
<file path=[Content_Types].xml><?xml version="1.0" encoding="utf-8"?>
<Types xmlns="http://schemas.openxmlformats.org/package/2006/content-types">
  <Default Extension="emf" ContentType="image/x-emf"/>
  <Default Extension="gif" ContentType="image/gi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theme/theme2.xml" ContentType="application/vnd.openxmlformats-officedocument.theme+xml"/>
  <Override PartName="/ppt/slideLayouts/slideLayout17.xml" ContentType="application/vnd.openxmlformats-officedocument.presentationml.slideLayout+xml"/>
  <Override PartName="/ppt/theme/theme3.xml" ContentType="application/vnd.openxmlformats-officedocument.them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51" r:id="rId2"/>
    <p:sldMasterId id="2147483673" r:id="rId3"/>
  </p:sldMasterIdLst>
  <p:sldIdLst>
    <p:sldId id="270" r:id="rId4"/>
    <p:sldId id="257" r:id="rId5"/>
    <p:sldId id="307" r:id="rId6"/>
    <p:sldId id="421" r:id="rId7"/>
    <p:sldId id="341" r:id="rId8"/>
    <p:sldId id="423" r:id="rId9"/>
    <p:sldId id="422" r:id="rId10"/>
    <p:sldId id="424" r:id="rId11"/>
    <p:sldId id="301" r:id="rId12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256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666666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3556" autoAdjust="0"/>
    <p:restoredTop sz="94660"/>
  </p:normalViewPr>
  <p:slideViewPr>
    <p:cSldViewPr snapToGrid="0" showGuides="1">
      <p:cViewPr varScale="1">
        <p:scale>
          <a:sx n="86" d="100"/>
          <a:sy n="86" d="100"/>
        </p:scale>
        <p:origin x="804" y="84"/>
      </p:cViewPr>
      <p:guideLst>
        <p:guide orient="horz" pos="2256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5.xml"/><Relationship Id="rId13" Type="http://schemas.openxmlformats.org/officeDocument/2006/relationships/presProps" Target="presProps.xml"/><Relationship Id="rId3" Type="http://schemas.openxmlformats.org/officeDocument/2006/relationships/slideMaster" Target="slideMasters/slideMaster3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2" Type="http://schemas.openxmlformats.org/officeDocument/2006/relationships/slideMaster" Target="slideMasters/slideMaster2.xml"/><Relationship Id="rId16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5" Type="http://schemas.openxmlformats.org/officeDocument/2006/relationships/slide" Target="slides/slide2.xml"/><Relationship Id="rId15" Type="http://schemas.openxmlformats.org/officeDocument/2006/relationships/theme" Target="theme/theme1.xml"/><Relationship Id="rId10" Type="http://schemas.openxmlformats.org/officeDocument/2006/relationships/slide" Target="slides/slide7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viewProps" Target="viewProps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oleObject" Target="file:///F:\Sinabung\EGU2021\SO2_emmrate_seismicevents.xlsx" TargetMode="External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oleObject" Target="file:///E:\Sinabung\EGU2021\SO2_emmrate_seismicevents.xlsx" TargetMode="External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oleObject" Target="file:///E:\Sinabung\EGU2021\SO2_emmrate_seismicevents.xlsx" TargetMode="External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7.455948602632885E-2"/>
          <c:y val="2.36413877801658E-2"/>
          <c:w val="0.85411323548283913"/>
          <c:h val="0.77707234970796746"/>
        </c:manualLayout>
      </c:layout>
      <c:scatterChart>
        <c:scatterStyle val="lineMarker"/>
        <c:varyColors val="0"/>
        <c:ser>
          <c:idx val="0"/>
          <c:order val="0"/>
          <c:tx>
            <c:strRef>
              <c:f>ER_ercolumnheight!$B$1</c:f>
              <c:strCache>
                <c:ptCount val="1"/>
                <c:pt idx="0">
                  <c:v>Sta. Sukandebi</c:v>
                </c:pt>
              </c:strCache>
            </c:strRef>
          </c:tx>
          <c:spPr>
            <a:ln w="19050" cap="rnd">
              <a:noFill/>
              <a:round/>
            </a:ln>
            <a:effectLst/>
          </c:spPr>
          <c:marker>
            <c:symbol val="circle"/>
            <c:size val="4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xVal>
            <c:numRef>
              <c:f>ER_ercolumnheight!$A$2:$A$26603</c:f>
              <c:numCache>
                <c:formatCode>m/d/yyyy</c:formatCode>
                <c:ptCount val="26602"/>
                <c:pt idx="0">
                  <c:v>42602.362222222226</c:v>
                </c:pt>
                <c:pt idx="1">
                  <c:v>42602.367511574077</c:v>
                </c:pt>
                <c:pt idx="2">
                  <c:v>42602.372986111113</c:v>
                </c:pt>
                <c:pt idx="3">
                  <c:v>42602.378194444442</c:v>
                </c:pt>
                <c:pt idx="4">
                  <c:v>42602.382951388892</c:v>
                </c:pt>
                <c:pt idx="5">
                  <c:v>42602.388483796298</c:v>
                </c:pt>
                <c:pt idx="6">
                  <c:v>42602.41851851852</c:v>
                </c:pt>
                <c:pt idx="7">
                  <c:v>42602.423263888886</c:v>
                </c:pt>
                <c:pt idx="8">
                  <c:v>42602.428206018521</c:v>
                </c:pt>
                <c:pt idx="9">
                  <c:v>42602.437858796293</c:v>
                </c:pt>
                <c:pt idx="10">
                  <c:v>42602.442557870374</c:v>
                </c:pt>
                <c:pt idx="11">
                  <c:v>42602.447141203702</c:v>
                </c:pt>
                <c:pt idx="12">
                  <c:v>42602.451597222222</c:v>
                </c:pt>
                <c:pt idx="13">
                  <c:v>42602.460277777776</c:v>
                </c:pt>
                <c:pt idx="14">
                  <c:v>42602.464479166665</c:v>
                </c:pt>
                <c:pt idx="15">
                  <c:v>42602.476701388892</c:v>
                </c:pt>
                <c:pt idx="16">
                  <c:v>42602.480775462966</c:v>
                </c:pt>
                <c:pt idx="17">
                  <c:v>42602.484571759262</c:v>
                </c:pt>
                <c:pt idx="18">
                  <c:v>42602.48847222222</c:v>
                </c:pt>
                <c:pt idx="19">
                  <c:v>42602.492326388892</c:v>
                </c:pt>
                <c:pt idx="20">
                  <c:v>42602.496157407404</c:v>
                </c:pt>
                <c:pt idx="21">
                  <c:v>42602.4999537037</c:v>
                </c:pt>
                <c:pt idx="22">
                  <c:v>42602.507418981484</c:v>
                </c:pt>
                <c:pt idx="23">
                  <c:v>42602.511076388888</c:v>
                </c:pt>
                <c:pt idx="24">
                  <c:v>42602.514745370368</c:v>
                </c:pt>
                <c:pt idx="25">
                  <c:v>42602.522048611114</c:v>
                </c:pt>
                <c:pt idx="26">
                  <c:v>42602.525682870371</c:v>
                </c:pt>
                <c:pt idx="27">
                  <c:v>42602.529305555552</c:v>
                </c:pt>
                <c:pt idx="28">
                  <c:v>42602.532951388886</c:v>
                </c:pt>
                <c:pt idx="29">
                  <c:v>42602.536562499998</c:v>
                </c:pt>
                <c:pt idx="30">
                  <c:v>42602.540243055555</c:v>
                </c:pt>
                <c:pt idx="31">
                  <c:v>42602.544328703705</c:v>
                </c:pt>
                <c:pt idx="32">
                  <c:v>42602.548136574071</c:v>
                </c:pt>
                <c:pt idx="33">
                  <c:v>42602.551747685182</c:v>
                </c:pt>
                <c:pt idx="34">
                  <c:v>42602.555520833332</c:v>
                </c:pt>
                <c:pt idx="35">
                  <c:v>42602.559178240743</c:v>
                </c:pt>
                <c:pt idx="36">
                  <c:v>42602.562777777777</c:v>
                </c:pt>
                <c:pt idx="37">
                  <c:v>42602.566666666666</c:v>
                </c:pt>
                <c:pt idx="38">
                  <c:v>42602.570393518516</c:v>
                </c:pt>
                <c:pt idx="39">
                  <c:v>42602.574004629627</c:v>
                </c:pt>
                <c:pt idx="40">
                  <c:v>42602.578344907408</c:v>
                </c:pt>
                <c:pt idx="41">
                  <c:v>42602.582673611112</c:v>
                </c:pt>
                <c:pt idx="42">
                  <c:v>42602.586574074077</c:v>
                </c:pt>
                <c:pt idx="43">
                  <c:v>42602.590115740742</c:v>
                </c:pt>
                <c:pt idx="44">
                  <c:v>42602.594467592593</c:v>
                </c:pt>
                <c:pt idx="45">
                  <c:v>42602.598738425928</c:v>
                </c:pt>
                <c:pt idx="46">
                  <c:v>42602.604120370372</c:v>
                </c:pt>
                <c:pt idx="47">
                  <c:v>42602.607870370368</c:v>
                </c:pt>
                <c:pt idx="48">
                  <c:v>42602.612766203703</c:v>
                </c:pt>
                <c:pt idx="49">
                  <c:v>42602.616747685184</c:v>
                </c:pt>
                <c:pt idx="50">
                  <c:v>42602.621145833335</c:v>
                </c:pt>
                <c:pt idx="51">
                  <c:v>42602.626168981478</c:v>
                </c:pt>
                <c:pt idx="52">
                  <c:v>42602.630104166667</c:v>
                </c:pt>
                <c:pt idx="53">
                  <c:v>42602.63380787037</c:v>
                </c:pt>
                <c:pt idx="54">
                  <c:v>42602.637349537035</c:v>
                </c:pt>
                <c:pt idx="55">
                  <c:v>42602.641446759262</c:v>
                </c:pt>
                <c:pt idx="56">
                  <c:v>42602.645821759259</c:v>
                </c:pt>
                <c:pt idx="57">
                  <c:v>42602.649791666663</c:v>
                </c:pt>
                <c:pt idx="58">
                  <c:v>42602.653726851851</c:v>
                </c:pt>
                <c:pt idx="59">
                  <c:v>42602.65834490741</c:v>
                </c:pt>
                <c:pt idx="60">
                  <c:v>42602.662511574075</c:v>
                </c:pt>
                <c:pt idx="61">
                  <c:v>42602.670902777776</c:v>
                </c:pt>
                <c:pt idx="62">
                  <c:v>42602.674293981479</c:v>
                </c:pt>
                <c:pt idx="63">
                  <c:v>42602.678715277776</c:v>
                </c:pt>
                <c:pt idx="64">
                  <c:v>42602.683020833334</c:v>
                </c:pt>
                <c:pt idx="65">
                  <c:v>42602.687118055554</c:v>
                </c:pt>
                <c:pt idx="66">
                  <c:v>42602.69127314815</c:v>
                </c:pt>
                <c:pt idx="67">
                  <c:v>42602.696608796294</c:v>
                </c:pt>
                <c:pt idx="68">
                  <c:v>42602.712743055556</c:v>
                </c:pt>
                <c:pt idx="69">
                  <c:v>42602.735972222225</c:v>
                </c:pt>
                <c:pt idx="70">
                  <c:v>42602.774178240739</c:v>
                </c:pt>
                <c:pt idx="71">
                  <c:v>42603.352314814816</c:v>
                </c:pt>
                <c:pt idx="72">
                  <c:v>42603.358217592591</c:v>
                </c:pt>
                <c:pt idx="73">
                  <c:v>42603.363749999997</c:v>
                </c:pt>
                <c:pt idx="74">
                  <c:v>42603.369085648148</c:v>
                </c:pt>
                <c:pt idx="75">
                  <c:v>42603.374039351853</c:v>
                </c:pt>
                <c:pt idx="76">
                  <c:v>42603.378935185188</c:v>
                </c:pt>
                <c:pt idx="77">
                  <c:v>42603.383888888886</c:v>
                </c:pt>
                <c:pt idx="78">
                  <c:v>42603.389097222222</c:v>
                </c:pt>
                <c:pt idx="79">
                  <c:v>42603.393518518518</c:v>
                </c:pt>
                <c:pt idx="80">
                  <c:v>42603.397870370369</c:v>
                </c:pt>
                <c:pt idx="81">
                  <c:v>42603.402337962965</c:v>
                </c:pt>
                <c:pt idx="82">
                  <c:v>42603.406770833331</c:v>
                </c:pt>
                <c:pt idx="83">
                  <c:v>42603.411111111112</c:v>
                </c:pt>
                <c:pt idx="84">
                  <c:v>42603.415497685186</c:v>
                </c:pt>
                <c:pt idx="85">
                  <c:v>42603.41988425926</c:v>
                </c:pt>
                <c:pt idx="86">
                  <c:v>42603.426655092589</c:v>
                </c:pt>
                <c:pt idx="87">
                  <c:v>42603.431504629632</c:v>
                </c:pt>
                <c:pt idx="88">
                  <c:v>42603.436006944445</c:v>
                </c:pt>
                <c:pt idx="89">
                  <c:v>42603.440462962964</c:v>
                </c:pt>
                <c:pt idx="90">
                  <c:v>42603.444930555554</c:v>
                </c:pt>
                <c:pt idx="91">
                  <c:v>42603.449201388888</c:v>
                </c:pt>
                <c:pt idx="92">
                  <c:v>42603.453368055554</c:v>
                </c:pt>
                <c:pt idx="93">
                  <c:v>42603.45758101852</c:v>
                </c:pt>
                <c:pt idx="94">
                  <c:v>42603.461840277778</c:v>
                </c:pt>
                <c:pt idx="95">
                  <c:v>42603.466099537036</c:v>
                </c:pt>
                <c:pt idx="96">
                  <c:v>42603.470312500001</c:v>
                </c:pt>
                <c:pt idx="97">
                  <c:v>42603.474548611113</c:v>
                </c:pt>
                <c:pt idx="98">
                  <c:v>42603.478668981479</c:v>
                </c:pt>
                <c:pt idx="99">
                  <c:v>42603.482638888891</c:v>
                </c:pt>
                <c:pt idx="100">
                  <c:v>42603.486550925925</c:v>
                </c:pt>
                <c:pt idx="101">
                  <c:v>42603.490370370368</c:v>
                </c:pt>
                <c:pt idx="102">
                  <c:v>42603.509814814817</c:v>
                </c:pt>
                <c:pt idx="103">
                  <c:v>42603.517685185187</c:v>
                </c:pt>
                <c:pt idx="104">
                  <c:v>42603.521574074075</c:v>
                </c:pt>
                <c:pt idx="105">
                  <c:v>42603.525462962964</c:v>
                </c:pt>
                <c:pt idx="106">
                  <c:v>42603.529398148145</c:v>
                </c:pt>
                <c:pt idx="107">
                  <c:v>42603.533321759256</c:v>
                </c:pt>
                <c:pt idx="108">
                  <c:v>42603.537326388891</c:v>
                </c:pt>
                <c:pt idx="109">
                  <c:v>42603.541273148148</c:v>
                </c:pt>
                <c:pt idx="110">
                  <c:v>42603.545300925929</c:v>
                </c:pt>
                <c:pt idx="111">
                  <c:v>42603.553194444445</c:v>
                </c:pt>
                <c:pt idx="112">
                  <c:v>42603.557025462964</c:v>
                </c:pt>
                <c:pt idx="113">
                  <c:v>42603.560868055552</c:v>
                </c:pt>
                <c:pt idx="114">
                  <c:v>42603.564664351848</c:v>
                </c:pt>
                <c:pt idx="115">
                  <c:v>42603.568391203706</c:v>
                </c:pt>
                <c:pt idx="116">
                  <c:v>42603.572129629632</c:v>
                </c:pt>
                <c:pt idx="117">
                  <c:v>42603.579583333332</c:v>
                </c:pt>
                <c:pt idx="118">
                  <c:v>42603.583229166667</c:v>
                </c:pt>
                <c:pt idx="119">
                  <c:v>42603.618981481479</c:v>
                </c:pt>
                <c:pt idx="120">
                  <c:v>42603.623391203706</c:v>
                </c:pt>
                <c:pt idx="121">
                  <c:v>42603.648865740739</c:v>
                </c:pt>
                <c:pt idx="122">
                  <c:v>42603.676851851851</c:v>
                </c:pt>
                <c:pt idx="123">
                  <c:v>42603.6874537037</c:v>
                </c:pt>
                <c:pt idx="124">
                  <c:v>42603.699212962965</c:v>
                </c:pt>
                <c:pt idx="125">
                  <c:v>42603.703067129631</c:v>
                </c:pt>
                <c:pt idx="126">
                  <c:v>42603.707650462966</c:v>
                </c:pt>
                <c:pt idx="127">
                  <c:v>42603.712002314816</c:v>
                </c:pt>
                <c:pt idx="128">
                  <c:v>42603.716608796298</c:v>
                </c:pt>
                <c:pt idx="129">
                  <c:v>42603.72078703704</c:v>
                </c:pt>
                <c:pt idx="130">
                  <c:v>42603.734837962962</c:v>
                </c:pt>
                <c:pt idx="131">
                  <c:v>42603.745219907411</c:v>
                </c:pt>
                <c:pt idx="132">
                  <c:v>42603.750231481485</c:v>
                </c:pt>
                <c:pt idx="133">
                  <c:v>42603.755416666667</c:v>
                </c:pt>
                <c:pt idx="134">
                  <c:v>42603.77107638889</c:v>
                </c:pt>
                <c:pt idx="135">
                  <c:v>42604.344375000001</c:v>
                </c:pt>
                <c:pt idx="136">
                  <c:v>42604.351087962961</c:v>
                </c:pt>
                <c:pt idx="137">
                  <c:v>42604.368483796294</c:v>
                </c:pt>
                <c:pt idx="138">
                  <c:v>42604.373668981483</c:v>
                </c:pt>
                <c:pt idx="139">
                  <c:v>42604.378530092596</c:v>
                </c:pt>
                <c:pt idx="140">
                  <c:v>42604.387777777774</c:v>
                </c:pt>
                <c:pt idx="141">
                  <c:v>42604.392291666663</c:v>
                </c:pt>
                <c:pt idx="142">
                  <c:v>42604.396770833337</c:v>
                </c:pt>
                <c:pt idx="143">
                  <c:v>42604.40111111111</c:v>
                </c:pt>
                <c:pt idx="144">
                  <c:v>42604.405474537038</c:v>
                </c:pt>
                <c:pt idx="145">
                  <c:v>42604.413993055554</c:v>
                </c:pt>
                <c:pt idx="146">
                  <c:v>42604.418171296296</c:v>
                </c:pt>
                <c:pt idx="147">
                  <c:v>42604.422268518516</c:v>
                </c:pt>
                <c:pt idx="148">
                  <c:v>42604.430462962962</c:v>
                </c:pt>
                <c:pt idx="149">
                  <c:v>42604.439131944448</c:v>
                </c:pt>
                <c:pt idx="150">
                  <c:v>42604.452152777776</c:v>
                </c:pt>
                <c:pt idx="151">
                  <c:v>42604.460625</c:v>
                </c:pt>
                <c:pt idx="152">
                  <c:v>42604.464675925927</c:v>
                </c:pt>
                <c:pt idx="153">
                  <c:v>42604.468888888892</c:v>
                </c:pt>
                <c:pt idx="154">
                  <c:v>42604.473576388889</c:v>
                </c:pt>
                <c:pt idx="155">
                  <c:v>42604.47761574074</c:v>
                </c:pt>
                <c:pt idx="156">
                  <c:v>42604.481493055559</c:v>
                </c:pt>
                <c:pt idx="157">
                  <c:v>42604.485173611109</c:v>
                </c:pt>
                <c:pt idx="158">
                  <c:v>42604.488877314812</c:v>
                </c:pt>
                <c:pt idx="159">
                  <c:v>42604.492546296293</c:v>
                </c:pt>
                <c:pt idx="160">
                  <c:v>42604.500034722223</c:v>
                </c:pt>
                <c:pt idx="161">
                  <c:v>42604.504004629627</c:v>
                </c:pt>
                <c:pt idx="162">
                  <c:v>42604.507881944446</c:v>
                </c:pt>
                <c:pt idx="163">
                  <c:v>42604.511736111112</c:v>
                </c:pt>
                <c:pt idx="164">
                  <c:v>42604.515682870369</c:v>
                </c:pt>
                <c:pt idx="165">
                  <c:v>42604.519444444442</c:v>
                </c:pt>
                <c:pt idx="166">
                  <c:v>42604.530833333331</c:v>
                </c:pt>
                <c:pt idx="167">
                  <c:v>42604.53460648148</c:v>
                </c:pt>
                <c:pt idx="168">
                  <c:v>42604.538356481484</c:v>
                </c:pt>
                <c:pt idx="169">
                  <c:v>42604.545694444445</c:v>
                </c:pt>
                <c:pt idx="170">
                  <c:v>42604.549201388887</c:v>
                </c:pt>
                <c:pt idx="171">
                  <c:v>42604.552997685183</c:v>
                </c:pt>
                <c:pt idx="172">
                  <c:v>42604.557268518518</c:v>
                </c:pt>
                <c:pt idx="173">
                  <c:v>42604.560856481483</c:v>
                </c:pt>
                <c:pt idx="174">
                  <c:v>42604.564421296294</c:v>
                </c:pt>
                <c:pt idx="175">
                  <c:v>42604.568020833336</c:v>
                </c:pt>
                <c:pt idx="176">
                  <c:v>42604.571574074071</c:v>
                </c:pt>
                <c:pt idx="177">
                  <c:v>42604.575439814813</c:v>
                </c:pt>
                <c:pt idx="178">
                  <c:v>42604.579328703701</c:v>
                </c:pt>
                <c:pt idx="179">
                  <c:v>42604.58353009259</c:v>
                </c:pt>
                <c:pt idx="180">
                  <c:v>42604.587604166663</c:v>
                </c:pt>
                <c:pt idx="181">
                  <c:v>42604.591111111113</c:v>
                </c:pt>
                <c:pt idx="182">
                  <c:v>42604.595127314817</c:v>
                </c:pt>
                <c:pt idx="183">
                  <c:v>42604.59851851852</c:v>
                </c:pt>
                <c:pt idx="184">
                  <c:v>42604.612754629627</c:v>
                </c:pt>
                <c:pt idx="185">
                  <c:v>42604.622835648152</c:v>
                </c:pt>
                <c:pt idx="186">
                  <c:v>42604.626215277778</c:v>
                </c:pt>
                <c:pt idx="187">
                  <c:v>42604.629594907405</c:v>
                </c:pt>
                <c:pt idx="188">
                  <c:v>42604.636284722219</c:v>
                </c:pt>
                <c:pt idx="189">
                  <c:v>42604.639664351853</c:v>
                </c:pt>
                <c:pt idx="190">
                  <c:v>42604.643576388888</c:v>
                </c:pt>
                <c:pt idx="191">
                  <c:v>42604.647407407407</c:v>
                </c:pt>
                <c:pt idx="192">
                  <c:v>42604.65111111111</c:v>
                </c:pt>
                <c:pt idx="193">
                  <c:v>42604.655358796299</c:v>
                </c:pt>
                <c:pt idx="194">
                  <c:v>42604.660752314812</c:v>
                </c:pt>
                <c:pt idx="195">
                  <c:v>42604.667129629626</c:v>
                </c:pt>
                <c:pt idx="196">
                  <c:v>42604.67224537037</c:v>
                </c:pt>
                <c:pt idx="197">
                  <c:v>42604.677442129629</c:v>
                </c:pt>
                <c:pt idx="198">
                  <c:v>42604.681319444448</c:v>
                </c:pt>
                <c:pt idx="199">
                  <c:v>42604.693530092591</c:v>
                </c:pt>
                <c:pt idx="200">
                  <c:v>42604.700810185182</c:v>
                </c:pt>
                <c:pt idx="201">
                  <c:v>42604.704583333332</c:v>
                </c:pt>
                <c:pt idx="202">
                  <c:v>42604.711041666669</c:v>
                </c:pt>
                <c:pt idx="203">
                  <c:v>42604.714780092596</c:v>
                </c:pt>
                <c:pt idx="204">
                  <c:v>42604.718587962961</c:v>
                </c:pt>
                <c:pt idx="205">
                  <c:v>42604.722407407404</c:v>
                </c:pt>
                <c:pt idx="206">
                  <c:v>42604.726307870369</c:v>
                </c:pt>
                <c:pt idx="207">
                  <c:v>42604.730243055557</c:v>
                </c:pt>
                <c:pt idx="208">
                  <c:v>42604.734259259261</c:v>
                </c:pt>
                <c:pt idx="209">
                  <c:v>42604.738344907404</c:v>
                </c:pt>
                <c:pt idx="210">
                  <c:v>42604.742476851854</c:v>
                </c:pt>
                <c:pt idx="211">
                  <c:v>42604.746759259258</c:v>
                </c:pt>
                <c:pt idx="212">
                  <c:v>42604.751273148147</c:v>
                </c:pt>
                <c:pt idx="213">
                  <c:v>42604.75582175926</c:v>
                </c:pt>
                <c:pt idx="214">
                  <c:v>42604.770624999997</c:v>
                </c:pt>
                <c:pt idx="215">
                  <c:v>42604.776099537034</c:v>
                </c:pt>
                <c:pt idx="216">
                  <c:v>42605.55709490741</c:v>
                </c:pt>
                <c:pt idx="217">
                  <c:v>42605.704097222224</c:v>
                </c:pt>
                <c:pt idx="218">
                  <c:v>42606.598819444444</c:v>
                </c:pt>
                <c:pt idx="219">
                  <c:v>42606.602800925924</c:v>
                </c:pt>
                <c:pt idx="220">
                  <c:v>42607.359513888892</c:v>
                </c:pt>
                <c:pt idx="221">
                  <c:v>42607.394363425927</c:v>
                </c:pt>
                <c:pt idx="222">
                  <c:v>42607.403101851851</c:v>
                </c:pt>
                <c:pt idx="223">
                  <c:v>42607.409097222226</c:v>
                </c:pt>
                <c:pt idx="224">
                  <c:v>42607.414930555555</c:v>
                </c:pt>
                <c:pt idx="225">
                  <c:v>42607.419502314813</c:v>
                </c:pt>
                <c:pt idx="226">
                  <c:v>42607.423750000002</c:v>
                </c:pt>
                <c:pt idx="227">
                  <c:v>42607.428171296298</c:v>
                </c:pt>
                <c:pt idx="228">
                  <c:v>42607.441122685188</c:v>
                </c:pt>
                <c:pt idx="229">
                  <c:v>42607.445613425924</c:v>
                </c:pt>
                <c:pt idx="230">
                  <c:v>42607.449733796297</c:v>
                </c:pt>
                <c:pt idx="231">
                  <c:v>42607.453622685185</c:v>
                </c:pt>
                <c:pt idx="232">
                  <c:v>42607.457453703704</c:v>
                </c:pt>
                <c:pt idx="233">
                  <c:v>42607.470092592594</c:v>
                </c:pt>
                <c:pt idx="234">
                  <c:v>42607.477546296293</c:v>
                </c:pt>
                <c:pt idx="235">
                  <c:v>42607.481226851851</c:v>
                </c:pt>
                <c:pt idx="236">
                  <c:v>42607.484895833331</c:v>
                </c:pt>
                <c:pt idx="237">
                  <c:v>42607.48877314815</c:v>
                </c:pt>
                <c:pt idx="238">
                  <c:v>42607.495972222219</c:v>
                </c:pt>
                <c:pt idx="239">
                  <c:v>42607.499560185184</c:v>
                </c:pt>
                <c:pt idx="240">
                  <c:v>42607.50677083333</c:v>
                </c:pt>
                <c:pt idx="241">
                  <c:v>42607.510474537034</c:v>
                </c:pt>
                <c:pt idx="242">
                  <c:v>42607.514097222222</c:v>
                </c:pt>
                <c:pt idx="243">
                  <c:v>42607.517743055556</c:v>
                </c:pt>
                <c:pt idx="244">
                  <c:v>42607.521331018521</c:v>
                </c:pt>
                <c:pt idx="245">
                  <c:v>42607.524965277778</c:v>
                </c:pt>
                <c:pt idx="246">
                  <c:v>42607.530949074076</c:v>
                </c:pt>
                <c:pt idx="247">
                  <c:v>42607.537430555552</c:v>
                </c:pt>
                <c:pt idx="248">
                  <c:v>42607.546493055554</c:v>
                </c:pt>
                <c:pt idx="249">
                  <c:v>42607.573587962965</c:v>
                </c:pt>
                <c:pt idx="250">
                  <c:v>42607.577013888891</c:v>
                </c:pt>
                <c:pt idx="251">
                  <c:v>42607.580578703702</c:v>
                </c:pt>
                <c:pt idx="252">
                  <c:v>42607.595185185186</c:v>
                </c:pt>
                <c:pt idx="253">
                  <c:v>42607.599062499998</c:v>
                </c:pt>
                <c:pt idx="254">
                  <c:v>42607.602858796294</c:v>
                </c:pt>
                <c:pt idx="255">
                  <c:v>42607.607118055559</c:v>
                </c:pt>
                <c:pt idx="256">
                  <c:v>42607.62394675926</c:v>
                </c:pt>
                <c:pt idx="257">
                  <c:v>42607.688761574071</c:v>
                </c:pt>
                <c:pt idx="258">
                  <c:v>42607.69635416667</c:v>
                </c:pt>
                <c:pt idx="259">
                  <c:v>42607.707858796297</c:v>
                </c:pt>
                <c:pt idx="260">
                  <c:v>42607.713437500002</c:v>
                </c:pt>
                <c:pt idx="261">
                  <c:v>42607.721435185187</c:v>
                </c:pt>
                <c:pt idx="262">
                  <c:v>42607.731226851851</c:v>
                </c:pt>
                <c:pt idx="263">
                  <c:v>42608.573182870372</c:v>
                </c:pt>
                <c:pt idx="264">
                  <c:v>42608.60423611111</c:v>
                </c:pt>
                <c:pt idx="265">
                  <c:v>42608.607581018521</c:v>
                </c:pt>
                <c:pt idx="266">
                  <c:v>42608.621793981481</c:v>
                </c:pt>
                <c:pt idx="267">
                  <c:v>42608.635289351849</c:v>
                </c:pt>
                <c:pt idx="268">
                  <c:v>42608.64534722222</c:v>
                </c:pt>
                <c:pt idx="269">
                  <c:v>42608.648680555554</c:v>
                </c:pt>
                <c:pt idx="270">
                  <c:v>42608.652037037034</c:v>
                </c:pt>
                <c:pt idx="271">
                  <c:v>42608.672789351855</c:v>
                </c:pt>
                <c:pt idx="272">
                  <c:v>42608.676319444443</c:v>
                </c:pt>
                <c:pt idx="273">
                  <c:v>42608.683206018519</c:v>
                </c:pt>
                <c:pt idx="274">
                  <c:v>42608.686724537038</c:v>
                </c:pt>
                <c:pt idx="275">
                  <c:v>42608.708136574074</c:v>
                </c:pt>
                <c:pt idx="276">
                  <c:v>42608.728518518517</c:v>
                </c:pt>
                <c:pt idx="277">
                  <c:v>42608.738437499997</c:v>
                </c:pt>
                <c:pt idx="278">
                  <c:v>42609.345821759256</c:v>
                </c:pt>
                <c:pt idx="279">
                  <c:v>42609.381956018522</c:v>
                </c:pt>
                <c:pt idx="280">
                  <c:v>42609.386932870373</c:v>
                </c:pt>
                <c:pt idx="281">
                  <c:v>42609.391655092593</c:v>
                </c:pt>
                <c:pt idx="282">
                  <c:v>42609.396377314813</c:v>
                </c:pt>
                <c:pt idx="283">
                  <c:v>42609.401284722226</c:v>
                </c:pt>
                <c:pt idx="284">
                  <c:v>42609.405949074076</c:v>
                </c:pt>
                <c:pt idx="285">
                  <c:v>42609.410196759258</c:v>
                </c:pt>
                <c:pt idx="286">
                  <c:v>42609.414363425924</c:v>
                </c:pt>
                <c:pt idx="287">
                  <c:v>42609.418310185189</c:v>
                </c:pt>
                <c:pt idx="288">
                  <c:v>42609.422210648147</c:v>
                </c:pt>
                <c:pt idx="289">
                  <c:v>42609.426018518519</c:v>
                </c:pt>
                <c:pt idx="290">
                  <c:v>42609.429872685185</c:v>
                </c:pt>
                <c:pt idx="291">
                  <c:v>42609.433854166666</c:v>
                </c:pt>
                <c:pt idx="292">
                  <c:v>42609.438125000001</c:v>
                </c:pt>
                <c:pt idx="293">
                  <c:v>42609.442430555559</c:v>
                </c:pt>
                <c:pt idx="294">
                  <c:v>42609.446620370371</c:v>
                </c:pt>
                <c:pt idx="295">
                  <c:v>42609.45071759259</c:v>
                </c:pt>
                <c:pt idx="296">
                  <c:v>42609.454976851855</c:v>
                </c:pt>
                <c:pt idx="297">
                  <c:v>42609.459178240744</c:v>
                </c:pt>
                <c:pt idx="298">
                  <c:v>42609.463217592594</c:v>
                </c:pt>
                <c:pt idx="299">
                  <c:v>42609.467222222222</c:v>
                </c:pt>
                <c:pt idx="300">
                  <c:v>42609.471284722225</c:v>
                </c:pt>
                <c:pt idx="301">
                  <c:v>42609.475335648145</c:v>
                </c:pt>
                <c:pt idx="302">
                  <c:v>42609.479386574072</c:v>
                </c:pt>
                <c:pt idx="303">
                  <c:v>42609.487002314818</c:v>
                </c:pt>
                <c:pt idx="304">
                  <c:v>42609.505277777775</c:v>
                </c:pt>
                <c:pt idx="305">
                  <c:v>42609.509016203701</c:v>
                </c:pt>
                <c:pt idx="306">
                  <c:v>42609.512754629628</c:v>
                </c:pt>
                <c:pt idx="307">
                  <c:v>42609.524039351854</c:v>
                </c:pt>
                <c:pt idx="308">
                  <c:v>42609.527881944443</c:v>
                </c:pt>
                <c:pt idx="309">
                  <c:v>42609.532696759263</c:v>
                </c:pt>
                <c:pt idx="310">
                  <c:v>42609.537743055553</c:v>
                </c:pt>
                <c:pt idx="311">
                  <c:v>42609.541770833333</c:v>
                </c:pt>
                <c:pt idx="312">
                  <c:v>42609.545682870368</c:v>
                </c:pt>
                <c:pt idx="313">
                  <c:v>42609.549467592595</c:v>
                </c:pt>
                <c:pt idx="314">
                  <c:v>42609.553240740737</c:v>
                </c:pt>
                <c:pt idx="315">
                  <c:v>42609.556944444441</c:v>
                </c:pt>
                <c:pt idx="316">
                  <c:v>42609.560648148145</c:v>
                </c:pt>
                <c:pt idx="317">
                  <c:v>42609.567893518521</c:v>
                </c:pt>
                <c:pt idx="318">
                  <c:v>42609.571527777778</c:v>
                </c:pt>
                <c:pt idx="319">
                  <c:v>42609.575173611112</c:v>
                </c:pt>
                <c:pt idx="320">
                  <c:v>42609.578796296293</c:v>
                </c:pt>
                <c:pt idx="321">
                  <c:v>42609.582453703704</c:v>
                </c:pt>
                <c:pt idx="322">
                  <c:v>42609.586018518516</c:v>
                </c:pt>
                <c:pt idx="323">
                  <c:v>42609.589490740742</c:v>
                </c:pt>
                <c:pt idx="324">
                  <c:v>42609.593043981484</c:v>
                </c:pt>
                <c:pt idx="325">
                  <c:v>42609.596458333333</c:v>
                </c:pt>
                <c:pt idx="326">
                  <c:v>42609.599895833337</c:v>
                </c:pt>
                <c:pt idx="327">
                  <c:v>42609.603344907409</c:v>
                </c:pt>
                <c:pt idx="328">
                  <c:v>42609.606759259259</c:v>
                </c:pt>
                <c:pt idx="329">
                  <c:v>42609.610208333332</c:v>
                </c:pt>
                <c:pt idx="330">
                  <c:v>42609.613680555558</c:v>
                </c:pt>
                <c:pt idx="331">
                  <c:v>42609.617199074077</c:v>
                </c:pt>
                <c:pt idx="332">
                  <c:v>42609.624016203707</c:v>
                </c:pt>
                <c:pt idx="333">
                  <c:v>42609.62740740741</c:v>
                </c:pt>
                <c:pt idx="334">
                  <c:v>42609.63076388889</c:v>
                </c:pt>
                <c:pt idx="335">
                  <c:v>42609.634120370371</c:v>
                </c:pt>
                <c:pt idx="336">
                  <c:v>42609.640833333331</c:v>
                </c:pt>
                <c:pt idx="337">
                  <c:v>42609.647511574076</c:v>
                </c:pt>
                <c:pt idx="338">
                  <c:v>42609.65420138889</c:v>
                </c:pt>
                <c:pt idx="339">
                  <c:v>42609.657557870371</c:v>
                </c:pt>
                <c:pt idx="340">
                  <c:v>42609.660937499997</c:v>
                </c:pt>
                <c:pt idx="341">
                  <c:v>42609.6643287037</c:v>
                </c:pt>
                <c:pt idx="342">
                  <c:v>42609.667662037034</c:v>
                </c:pt>
                <c:pt idx="343">
                  <c:v>42609.670995370368</c:v>
                </c:pt>
                <c:pt idx="344">
                  <c:v>42609.674351851849</c:v>
                </c:pt>
                <c:pt idx="345">
                  <c:v>42609.677708333336</c:v>
                </c:pt>
                <c:pt idx="346">
                  <c:v>42609.681145833332</c:v>
                </c:pt>
                <c:pt idx="347">
                  <c:v>42609.685104166667</c:v>
                </c:pt>
                <c:pt idx="348">
                  <c:v>42609.688692129632</c:v>
                </c:pt>
                <c:pt idx="349">
                  <c:v>42609.692141203705</c:v>
                </c:pt>
                <c:pt idx="350">
                  <c:v>42609.695590277777</c:v>
                </c:pt>
                <c:pt idx="351">
                  <c:v>42609.699062500003</c:v>
                </c:pt>
                <c:pt idx="352">
                  <c:v>42609.706006944441</c:v>
                </c:pt>
                <c:pt idx="353">
                  <c:v>42609.709537037037</c:v>
                </c:pt>
                <c:pt idx="354">
                  <c:v>42609.713090277779</c:v>
                </c:pt>
                <c:pt idx="355">
                  <c:v>42609.716643518521</c:v>
                </c:pt>
                <c:pt idx="356">
                  <c:v>42609.720254629632</c:v>
                </c:pt>
                <c:pt idx="357">
                  <c:v>42609.724282407406</c:v>
                </c:pt>
                <c:pt idx="358">
                  <c:v>42609.728159722225</c:v>
                </c:pt>
                <c:pt idx="359">
                  <c:v>42609.732129629629</c:v>
                </c:pt>
                <c:pt idx="360">
                  <c:v>42609.74423611111</c:v>
                </c:pt>
                <c:pt idx="361">
                  <c:v>42610.433854166666</c:v>
                </c:pt>
                <c:pt idx="362">
                  <c:v>42610.452893518515</c:v>
                </c:pt>
                <c:pt idx="363">
                  <c:v>42610.457106481481</c:v>
                </c:pt>
                <c:pt idx="364">
                  <c:v>42610.461273148147</c:v>
                </c:pt>
                <c:pt idx="365">
                  <c:v>42610.465381944443</c:v>
                </c:pt>
                <c:pt idx="366">
                  <c:v>42610.469699074078</c:v>
                </c:pt>
                <c:pt idx="367">
                  <c:v>42610.473969907405</c:v>
                </c:pt>
                <c:pt idx="368">
                  <c:v>42610.478125000001</c:v>
                </c:pt>
                <c:pt idx="369">
                  <c:v>42610.482187499998</c:v>
                </c:pt>
                <c:pt idx="370">
                  <c:v>42610.486076388886</c:v>
                </c:pt>
                <c:pt idx="371">
                  <c:v>42610.489988425928</c:v>
                </c:pt>
                <c:pt idx="372">
                  <c:v>42610.493831018517</c:v>
                </c:pt>
                <c:pt idx="373">
                  <c:v>42610.49763888889</c:v>
                </c:pt>
                <c:pt idx="374">
                  <c:v>42610.501516203702</c:v>
                </c:pt>
                <c:pt idx="375">
                  <c:v>42610.505416666667</c:v>
                </c:pt>
                <c:pt idx="376">
                  <c:v>42610.509247685186</c:v>
                </c:pt>
                <c:pt idx="377">
                  <c:v>42610.513078703705</c:v>
                </c:pt>
                <c:pt idx="378">
                  <c:v>42610.516886574071</c:v>
                </c:pt>
                <c:pt idx="379">
                  <c:v>42610.52071759259</c:v>
                </c:pt>
                <c:pt idx="380">
                  <c:v>42610.52449074074</c:v>
                </c:pt>
                <c:pt idx="381">
                  <c:v>42610.528240740743</c:v>
                </c:pt>
                <c:pt idx="382">
                  <c:v>42610.531909722224</c:v>
                </c:pt>
                <c:pt idx="383">
                  <c:v>42610.535543981481</c:v>
                </c:pt>
                <c:pt idx="384">
                  <c:v>42610.539212962962</c:v>
                </c:pt>
                <c:pt idx="385">
                  <c:v>42610.546354166669</c:v>
                </c:pt>
                <c:pt idx="386">
                  <c:v>42610.54996527778</c:v>
                </c:pt>
                <c:pt idx="387">
                  <c:v>42610.553553240738</c:v>
                </c:pt>
                <c:pt idx="388">
                  <c:v>42610.567499999997</c:v>
                </c:pt>
                <c:pt idx="389">
                  <c:v>42611.377118055556</c:v>
                </c:pt>
                <c:pt idx="390">
                  <c:v>42611.381678240738</c:v>
                </c:pt>
                <c:pt idx="391">
                  <c:v>42611.449305555558</c:v>
                </c:pt>
                <c:pt idx="392">
                  <c:v>42612.456805555557</c:v>
                </c:pt>
                <c:pt idx="393">
                  <c:v>42612.464629629627</c:v>
                </c:pt>
                <c:pt idx="394">
                  <c:v>42612.501979166664</c:v>
                </c:pt>
                <c:pt idx="395">
                  <c:v>42613.744756944441</c:v>
                </c:pt>
                <c:pt idx="396">
                  <c:v>42616.399791666663</c:v>
                </c:pt>
                <c:pt idx="397">
                  <c:v>42617.645509259259</c:v>
                </c:pt>
                <c:pt idx="398">
                  <c:v>42618.336944444447</c:v>
                </c:pt>
                <c:pt idx="399">
                  <c:v>42618.350497685184</c:v>
                </c:pt>
                <c:pt idx="400">
                  <c:v>42618.356793981482</c:v>
                </c:pt>
                <c:pt idx="401">
                  <c:v>42618.362719907411</c:v>
                </c:pt>
                <c:pt idx="402">
                  <c:v>42618.368946759256</c:v>
                </c:pt>
                <c:pt idx="403">
                  <c:v>42618.375451388885</c:v>
                </c:pt>
                <c:pt idx="404">
                  <c:v>42618.381898148145</c:v>
                </c:pt>
                <c:pt idx="405">
                  <c:v>42618.387858796297</c:v>
                </c:pt>
                <c:pt idx="406">
                  <c:v>42618.393726851849</c:v>
                </c:pt>
                <c:pt idx="407">
                  <c:v>42618.413622685184</c:v>
                </c:pt>
                <c:pt idx="408">
                  <c:v>42618.418078703704</c:v>
                </c:pt>
                <c:pt idx="409">
                  <c:v>42618.422534722224</c:v>
                </c:pt>
                <c:pt idx="410">
                  <c:v>42618.426990740743</c:v>
                </c:pt>
                <c:pt idx="411">
                  <c:v>42618.431469907409</c:v>
                </c:pt>
                <c:pt idx="412">
                  <c:v>42618.435879629629</c:v>
                </c:pt>
                <c:pt idx="413">
                  <c:v>42618.440324074072</c:v>
                </c:pt>
                <c:pt idx="414">
                  <c:v>42618.444780092592</c:v>
                </c:pt>
                <c:pt idx="415">
                  <c:v>42618.44940972222</c:v>
                </c:pt>
                <c:pt idx="416">
                  <c:v>42618.453865740739</c:v>
                </c:pt>
                <c:pt idx="417">
                  <c:v>42618.475578703707</c:v>
                </c:pt>
                <c:pt idx="418">
                  <c:v>42618.519930555558</c:v>
                </c:pt>
                <c:pt idx="419">
                  <c:v>42618.523692129631</c:v>
                </c:pt>
                <c:pt idx="420">
                  <c:v>42618.527604166666</c:v>
                </c:pt>
                <c:pt idx="421">
                  <c:v>42618.535543981481</c:v>
                </c:pt>
                <c:pt idx="422">
                  <c:v>42618.543402777781</c:v>
                </c:pt>
                <c:pt idx="423">
                  <c:v>42618.5471412037</c:v>
                </c:pt>
                <c:pt idx="424">
                  <c:v>42618.562013888892</c:v>
                </c:pt>
                <c:pt idx="425">
                  <c:v>42618.718900462962</c:v>
                </c:pt>
                <c:pt idx="426">
                  <c:v>42619.501863425925</c:v>
                </c:pt>
                <c:pt idx="427">
                  <c:v>42619.505439814813</c:v>
                </c:pt>
                <c:pt idx="428">
                  <c:v>42619.509421296294</c:v>
                </c:pt>
                <c:pt idx="429">
                  <c:v>42619.513437499998</c:v>
                </c:pt>
                <c:pt idx="430">
                  <c:v>42619.517604166664</c:v>
                </c:pt>
                <c:pt idx="431">
                  <c:v>42619.521828703706</c:v>
                </c:pt>
                <c:pt idx="432">
                  <c:v>42619.540347222224</c:v>
                </c:pt>
                <c:pt idx="433">
                  <c:v>42619.544062499997</c:v>
                </c:pt>
                <c:pt idx="434">
                  <c:v>42619.547673611109</c:v>
                </c:pt>
                <c:pt idx="435">
                  <c:v>42619.55127314815</c:v>
                </c:pt>
                <c:pt idx="436">
                  <c:v>42619.554884259262</c:v>
                </c:pt>
                <c:pt idx="437">
                  <c:v>42619.558506944442</c:v>
                </c:pt>
                <c:pt idx="438">
                  <c:v>42619.562118055554</c:v>
                </c:pt>
                <c:pt idx="439">
                  <c:v>42619.569212962961</c:v>
                </c:pt>
                <c:pt idx="440">
                  <c:v>42619.572731481479</c:v>
                </c:pt>
                <c:pt idx="441">
                  <c:v>42619.576157407406</c:v>
                </c:pt>
                <c:pt idx="442">
                  <c:v>42619.579583333332</c:v>
                </c:pt>
                <c:pt idx="443">
                  <c:v>42619.583020833335</c:v>
                </c:pt>
                <c:pt idx="444">
                  <c:v>42619.586435185185</c:v>
                </c:pt>
                <c:pt idx="445">
                  <c:v>42619.593240740738</c:v>
                </c:pt>
                <c:pt idx="446">
                  <c:v>42619.596631944441</c:v>
                </c:pt>
                <c:pt idx="447">
                  <c:v>42619.600162037037</c:v>
                </c:pt>
                <c:pt idx="448">
                  <c:v>42619.603726851848</c:v>
                </c:pt>
                <c:pt idx="449">
                  <c:v>42619.607233796298</c:v>
                </c:pt>
                <c:pt idx="450">
                  <c:v>42619.610706018517</c:v>
                </c:pt>
                <c:pt idx="451">
                  <c:v>42619.614189814813</c:v>
                </c:pt>
                <c:pt idx="452">
                  <c:v>42619.617627314816</c:v>
                </c:pt>
                <c:pt idx="453">
                  <c:v>42619.620983796296</c:v>
                </c:pt>
                <c:pt idx="454">
                  <c:v>42619.624340277776</c:v>
                </c:pt>
                <c:pt idx="455">
                  <c:v>42619.627696759257</c:v>
                </c:pt>
                <c:pt idx="456">
                  <c:v>42619.631053240744</c:v>
                </c:pt>
                <c:pt idx="457">
                  <c:v>42619.637743055559</c:v>
                </c:pt>
                <c:pt idx="458">
                  <c:v>42619.651284722226</c:v>
                </c:pt>
                <c:pt idx="459">
                  <c:v>42619.658483796295</c:v>
                </c:pt>
                <c:pt idx="460">
                  <c:v>42619.661886574075</c:v>
                </c:pt>
                <c:pt idx="461">
                  <c:v>42619.665706018517</c:v>
                </c:pt>
                <c:pt idx="462">
                  <c:v>42619.66909722222</c:v>
                </c:pt>
                <c:pt idx="463">
                  <c:v>42619.676608796297</c:v>
                </c:pt>
                <c:pt idx="464">
                  <c:v>42619.698912037034</c:v>
                </c:pt>
                <c:pt idx="465">
                  <c:v>42619.702488425923</c:v>
                </c:pt>
                <c:pt idx="466">
                  <c:v>42619.710127314815</c:v>
                </c:pt>
                <c:pt idx="467">
                  <c:v>42619.72142361111</c:v>
                </c:pt>
                <c:pt idx="468">
                  <c:v>42619.725648148145</c:v>
                </c:pt>
                <c:pt idx="469">
                  <c:v>42619.734699074077</c:v>
                </c:pt>
                <c:pt idx="470">
                  <c:v>42619.750659722224</c:v>
                </c:pt>
                <c:pt idx="471">
                  <c:v>42620.344421296293</c:v>
                </c:pt>
                <c:pt idx="472">
                  <c:v>42620.357638888891</c:v>
                </c:pt>
                <c:pt idx="473">
                  <c:v>42620.369976851849</c:v>
                </c:pt>
                <c:pt idx="474">
                  <c:v>42620.376921296294</c:v>
                </c:pt>
                <c:pt idx="475">
                  <c:v>42620.383460648147</c:v>
                </c:pt>
                <c:pt idx="476">
                  <c:v>42620.407638888886</c:v>
                </c:pt>
                <c:pt idx="477">
                  <c:v>42620.412858796299</c:v>
                </c:pt>
                <c:pt idx="478">
                  <c:v>42620.421678240738</c:v>
                </c:pt>
                <c:pt idx="479">
                  <c:v>42620.449548611112</c:v>
                </c:pt>
                <c:pt idx="480">
                  <c:v>42620.453611111108</c:v>
                </c:pt>
                <c:pt idx="481">
                  <c:v>42620.457673611112</c:v>
                </c:pt>
                <c:pt idx="482">
                  <c:v>42620.461724537039</c:v>
                </c:pt>
                <c:pt idx="483">
                  <c:v>42620.465763888889</c:v>
                </c:pt>
                <c:pt idx="484">
                  <c:v>42620.469525462962</c:v>
                </c:pt>
                <c:pt idx="485">
                  <c:v>42620.473344907405</c:v>
                </c:pt>
                <c:pt idx="486">
                  <c:v>42620.525196759256</c:v>
                </c:pt>
                <c:pt idx="487">
                  <c:v>42620.53230324074</c:v>
                </c:pt>
                <c:pt idx="488">
                  <c:v>42620.535844907405</c:v>
                </c:pt>
                <c:pt idx="489">
                  <c:v>42620.539363425924</c:v>
                </c:pt>
                <c:pt idx="490">
                  <c:v>42620.546400462961</c:v>
                </c:pt>
                <c:pt idx="491">
                  <c:v>42620.560277777775</c:v>
                </c:pt>
                <c:pt idx="492">
                  <c:v>42620.567210648151</c:v>
                </c:pt>
                <c:pt idx="493">
                  <c:v>42620.570659722223</c:v>
                </c:pt>
                <c:pt idx="494">
                  <c:v>42620.574178240742</c:v>
                </c:pt>
                <c:pt idx="495">
                  <c:v>42620.581064814818</c:v>
                </c:pt>
                <c:pt idx="496">
                  <c:v>42620.584606481483</c:v>
                </c:pt>
                <c:pt idx="497">
                  <c:v>42620.696030092593</c:v>
                </c:pt>
                <c:pt idx="498">
                  <c:v>42620.699826388889</c:v>
                </c:pt>
                <c:pt idx="499">
                  <c:v>42620.703553240739</c:v>
                </c:pt>
                <c:pt idx="500">
                  <c:v>42620.756643518522</c:v>
                </c:pt>
                <c:pt idx="501">
                  <c:v>42620.76289351852</c:v>
                </c:pt>
                <c:pt idx="502">
                  <c:v>42620.779131944444</c:v>
                </c:pt>
                <c:pt idx="503">
                  <c:v>42621.350289351853</c:v>
                </c:pt>
                <c:pt idx="504">
                  <c:v>42621.368425925924</c:v>
                </c:pt>
                <c:pt idx="505">
                  <c:v>42621.374664351853</c:v>
                </c:pt>
                <c:pt idx="506">
                  <c:v>42621.387974537036</c:v>
                </c:pt>
                <c:pt idx="507">
                  <c:v>42621.415277777778</c:v>
                </c:pt>
                <c:pt idx="508">
                  <c:v>42621.427488425928</c:v>
                </c:pt>
                <c:pt idx="509">
                  <c:v>42621.45380787037</c:v>
                </c:pt>
                <c:pt idx="510">
                  <c:v>42621.461087962962</c:v>
                </c:pt>
                <c:pt idx="511">
                  <c:v>42621.556527777779</c:v>
                </c:pt>
                <c:pt idx="512">
                  <c:v>42621.560034722221</c:v>
                </c:pt>
                <c:pt idx="513">
                  <c:v>42621.563680555555</c:v>
                </c:pt>
                <c:pt idx="514">
                  <c:v>42621.56726851852</c:v>
                </c:pt>
                <c:pt idx="515">
                  <c:v>42621.57068287037</c:v>
                </c:pt>
                <c:pt idx="516">
                  <c:v>42621.57775462963</c:v>
                </c:pt>
                <c:pt idx="517">
                  <c:v>42621.581157407411</c:v>
                </c:pt>
                <c:pt idx="518">
                  <c:v>42621.584594907406</c:v>
                </c:pt>
                <c:pt idx="519">
                  <c:v>42621.58798611111</c:v>
                </c:pt>
                <c:pt idx="520">
                  <c:v>42621.591354166667</c:v>
                </c:pt>
                <c:pt idx="521">
                  <c:v>42621.595011574071</c:v>
                </c:pt>
                <c:pt idx="522">
                  <c:v>42621.599907407406</c:v>
                </c:pt>
                <c:pt idx="523">
                  <c:v>42621.603506944448</c:v>
                </c:pt>
                <c:pt idx="524">
                  <c:v>42621.607256944444</c:v>
                </c:pt>
                <c:pt idx="525">
                  <c:v>42621.611527777779</c:v>
                </c:pt>
                <c:pt idx="526">
                  <c:v>42621.615081018521</c:v>
                </c:pt>
                <c:pt idx="527">
                  <c:v>42621.618437500001</c:v>
                </c:pt>
                <c:pt idx="528">
                  <c:v>42621.621770833335</c:v>
                </c:pt>
                <c:pt idx="529">
                  <c:v>42621.625219907408</c:v>
                </c:pt>
                <c:pt idx="530">
                  <c:v>42621.629351851851</c:v>
                </c:pt>
                <c:pt idx="531">
                  <c:v>42621.633379629631</c:v>
                </c:pt>
                <c:pt idx="532">
                  <c:v>42621.637638888889</c:v>
                </c:pt>
                <c:pt idx="533">
                  <c:v>42621.641261574077</c:v>
                </c:pt>
                <c:pt idx="534">
                  <c:v>42621.651319444441</c:v>
                </c:pt>
                <c:pt idx="535">
                  <c:v>42621.654675925929</c:v>
                </c:pt>
                <c:pt idx="536">
                  <c:v>42621.658043981479</c:v>
                </c:pt>
                <c:pt idx="537">
                  <c:v>42621.661435185182</c:v>
                </c:pt>
                <c:pt idx="538">
                  <c:v>42621.66479166667</c:v>
                </c:pt>
                <c:pt idx="539">
                  <c:v>42621.66814814815</c:v>
                </c:pt>
                <c:pt idx="540">
                  <c:v>42621.6715625</c:v>
                </c:pt>
                <c:pt idx="541">
                  <c:v>42621.675347222219</c:v>
                </c:pt>
                <c:pt idx="542">
                  <c:v>42621.678761574076</c:v>
                </c:pt>
                <c:pt idx="543">
                  <c:v>42621.682152777779</c:v>
                </c:pt>
                <c:pt idx="544">
                  <c:v>42621.685543981483</c:v>
                </c:pt>
                <c:pt idx="545">
                  <c:v>42621.688888888886</c:v>
                </c:pt>
                <c:pt idx="546">
                  <c:v>42621.692303240743</c:v>
                </c:pt>
                <c:pt idx="547">
                  <c:v>42621.696180555555</c:v>
                </c:pt>
                <c:pt idx="548">
                  <c:v>42621.69972222222</c:v>
                </c:pt>
                <c:pt idx="549">
                  <c:v>42621.703993055555</c:v>
                </c:pt>
                <c:pt idx="550">
                  <c:v>42621.708321759259</c:v>
                </c:pt>
                <c:pt idx="551">
                  <c:v>42621.712812500002</c:v>
                </c:pt>
                <c:pt idx="552">
                  <c:v>42621.716307870367</c:v>
                </c:pt>
                <c:pt idx="553">
                  <c:v>42621.720335648148</c:v>
                </c:pt>
                <c:pt idx="554">
                  <c:v>42621.723993055559</c:v>
                </c:pt>
                <c:pt idx="555">
                  <c:v>42621.727638888886</c:v>
                </c:pt>
                <c:pt idx="556">
                  <c:v>42621.731504629628</c:v>
                </c:pt>
                <c:pt idx="557">
                  <c:v>42621.735868055555</c:v>
                </c:pt>
                <c:pt idx="558">
                  <c:v>42621.741111111114</c:v>
                </c:pt>
                <c:pt idx="559">
                  <c:v>42621.747210648151</c:v>
                </c:pt>
                <c:pt idx="560">
                  <c:v>42621.761041666665</c:v>
                </c:pt>
                <c:pt idx="561">
                  <c:v>42621.76840277778</c:v>
                </c:pt>
                <c:pt idx="562">
                  <c:v>42622.348333333335</c:v>
                </c:pt>
                <c:pt idx="563">
                  <c:v>42622.35628472222</c:v>
                </c:pt>
                <c:pt idx="564">
                  <c:v>42622.362824074073</c:v>
                </c:pt>
                <c:pt idx="565">
                  <c:v>42622.36928240741</c:v>
                </c:pt>
                <c:pt idx="566">
                  <c:v>42622.375752314816</c:v>
                </c:pt>
                <c:pt idx="567">
                  <c:v>42622.381643518522</c:v>
                </c:pt>
                <c:pt idx="568">
                  <c:v>42622.387442129628</c:v>
                </c:pt>
                <c:pt idx="569">
                  <c:v>42622.392766203702</c:v>
                </c:pt>
                <c:pt idx="570">
                  <c:v>42622.397685185184</c:v>
                </c:pt>
                <c:pt idx="571">
                  <c:v>42622.402326388888</c:v>
                </c:pt>
                <c:pt idx="572">
                  <c:v>42622.406898148147</c:v>
                </c:pt>
                <c:pt idx="573">
                  <c:v>42622.415856481479</c:v>
                </c:pt>
                <c:pt idx="574">
                  <c:v>42622.420081018521</c:v>
                </c:pt>
                <c:pt idx="575">
                  <c:v>42622.424212962964</c:v>
                </c:pt>
                <c:pt idx="576">
                  <c:v>42622.428263888891</c:v>
                </c:pt>
                <c:pt idx="577">
                  <c:v>42622.432268518518</c:v>
                </c:pt>
                <c:pt idx="578">
                  <c:v>42622.436180555553</c:v>
                </c:pt>
                <c:pt idx="579">
                  <c:v>42622.440115740741</c:v>
                </c:pt>
                <c:pt idx="580">
                  <c:v>42622.444027777776</c:v>
                </c:pt>
                <c:pt idx="581">
                  <c:v>42622.447800925926</c:v>
                </c:pt>
                <c:pt idx="582">
                  <c:v>42622.451562499999</c:v>
                </c:pt>
                <c:pt idx="583">
                  <c:v>42622.455370370371</c:v>
                </c:pt>
                <c:pt idx="584">
                  <c:v>42622.459201388891</c:v>
                </c:pt>
                <c:pt idx="585">
                  <c:v>42622.463043981479</c:v>
                </c:pt>
                <c:pt idx="586">
                  <c:v>42622.466886574075</c:v>
                </c:pt>
                <c:pt idx="587">
                  <c:v>42622.470648148148</c:v>
                </c:pt>
                <c:pt idx="588">
                  <c:v>42622.474328703705</c:v>
                </c:pt>
                <c:pt idx="589">
                  <c:v>42622.478020833332</c:v>
                </c:pt>
                <c:pt idx="590">
                  <c:v>42622.481736111113</c:v>
                </c:pt>
                <c:pt idx="591">
                  <c:v>42622.485474537039</c:v>
                </c:pt>
                <c:pt idx="592">
                  <c:v>42622.489236111112</c:v>
                </c:pt>
                <c:pt idx="593">
                  <c:v>42622.49291666667</c:v>
                </c:pt>
                <c:pt idx="594">
                  <c:v>42622.496550925927</c:v>
                </c:pt>
                <c:pt idx="595">
                  <c:v>42622.500150462962</c:v>
                </c:pt>
                <c:pt idx="596">
                  <c:v>42622.50409722222</c:v>
                </c:pt>
                <c:pt idx="597">
                  <c:v>42622.508206018516</c:v>
                </c:pt>
                <c:pt idx="598">
                  <c:v>42622.512037037035</c:v>
                </c:pt>
                <c:pt idx="599">
                  <c:v>42622.516134259262</c:v>
                </c:pt>
                <c:pt idx="600">
                  <c:v>42622.520162037035</c:v>
                </c:pt>
                <c:pt idx="601">
                  <c:v>42622.523888888885</c:v>
                </c:pt>
                <c:pt idx="602">
                  <c:v>42622.527488425927</c:v>
                </c:pt>
                <c:pt idx="603">
                  <c:v>42622.531273148146</c:v>
                </c:pt>
                <c:pt idx="604">
                  <c:v>42622.534872685188</c:v>
                </c:pt>
                <c:pt idx="605">
                  <c:v>42622.538402777776</c:v>
                </c:pt>
                <c:pt idx="606">
                  <c:v>42622.541898148149</c:v>
                </c:pt>
                <c:pt idx="607">
                  <c:v>42622.545949074076</c:v>
                </c:pt>
                <c:pt idx="608">
                  <c:v>42622.549733796295</c:v>
                </c:pt>
                <c:pt idx="609">
                  <c:v>42622.55332175926</c:v>
                </c:pt>
                <c:pt idx="610">
                  <c:v>42622.556828703702</c:v>
                </c:pt>
                <c:pt idx="611">
                  <c:v>42622.560868055552</c:v>
                </c:pt>
                <c:pt idx="612">
                  <c:v>42622.564351851855</c:v>
                </c:pt>
                <c:pt idx="613">
                  <c:v>42622.567835648151</c:v>
                </c:pt>
                <c:pt idx="614">
                  <c:v>42622.571261574078</c:v>
                </c:pt>
                <c:pt idx="615">
                  <c:v>42622.578090277777</c:v>
                </c:pt>
                <c:pt idx="616">
                  <c:v>42622.584803240738</c:v>
                </c:pt>
                <c:pt idx="617">
                  <c:v>42622.591516203705</c:v>
                </c:pt>
                <c:pt idx="618">
                  <c:v>42622.594895833332</c:v>
                </c:pt>
                <c:pt idx="619">
                  <c:v>42622.598287037035</c:v>
                </c:pt>
                <c:pt idx="620">
                  <c:v>42622.601689814815</c:v>
                </c:pt>
                <c:pt idx="621">
                  <c:v>42622.605162037034</c:v>
                </c:pt>
                <c:pt idx="622">
                  <c:v>42622.60869212963</c:v>
                </c:pt>
                <c:pt idx="623">
                  <c:v>42622.612210648149</c:v>
                </c:pt>
                <c:pt idx="624">
                  <c:v>42622.615624999999</c:v>
                </c:pt>
                <c:pt idx="625">
                  <c:v>42622.619016203702</c:v>
                </c:pt>
                <c:pt idx="626">
                  <c:v>42622.622372685182</c:v>
                </c:pt>
                <c:pt idx="627">
                  <c:v>42622.632476851853</c:v>
                </c:pt>
                <c:pt idx="628">
                  <c:v>42622.635868055557</c:v>
                </c:pt>
                <c:pt idx="629">
                  <c:v>42622.639236111114</c:v>
                </c:pt>
                <c:pt idx="630">
                  <c:v>42622.642581018517</c:v>
                </c:pt>
                <c:pt idx="631">
                  <c:v>42622.646018518521</c:v>
                </c:pt>
                <c:pt idx="632">
                  <c:v>42622.649386574078</c:v>
                </c:pt>
                <c:pt idx="633">
                  <c:v>42622.652743055558</c:v>
                </c:pt>
                <c:pt idx="634">
                  <c:v>42622.656145833331</c:v>
                </c:pt>
                <c:pt idx="635">
                  <c:v>42622.659675925926</c:v>
                </c:pt>
                <c:pt idx="636">
                  <c:v>42622.66302083333</c:v>
                </c:pt>
                <c:pt idx="637">
                  <c:v>42622.673333333332</c:v>
                </c:pt>
                <c:pt idx="638">
                  <c:v>42622.676736111112</c:v>
                </c:pt>
                <c:pt idx="639">
                  <c:v>42622.680081018516</c:v>
                </c:pt>
                <c:pt idx="640">
                  <c:v>42622.683449074073</c:v>
                </c:pt>
                <c:pt idx="641">
                  <c:v>42622.686805555553</c:v>
                </c:pt>
                <c:pt idx="642">
                  <c:v>42622.705000000002</c:v>
                </c:pt>
                <c:pt idx="643">
                  <c:v>42622.708564814813</c:v>
                </c:pt>
                <c:pt idx="644">
                  <c:v>42622.712326388886</c:v>
                </c:pt>
                <c:pt idx="645">
                  <c:v>42622.716111111113</c:v>
                </c:pt>
                <c:pt idx="646">
                  <c:v>42622.71974537037</c:v>
                </c:pt>
                <c:pt idx="647">
                  <c:v>42622.723333333335</c:v>
                </c:pt>
                <c:pt idx="648">
                  <c:v>42622.727280092593</c:v>
                </c:pt>
                <c:pt idx="649">
                  <c:v>42622.741574074076</c:v>
                </c:pt>
                <c:pt idx="650">
                  <c:v>42622.746562499997</c:v>
                </c:pt>
                <c:pt idx="651">
                  <c:v>42622.751493055555</c:v>
                </c:pt>
                <c:pt idx="652">
                  <c:v>42622.760972222219</c:v>
                </c:pt>
                <c:pt idx="653">
                  <c:v>42622.765914351854</c:v>
                </c:pt>
                <c:pt idx="654">
                  <c:v>42622.774548611109</c:v>
                </c:pt>
                <c:pt idx="655">
                  <c:v>42622.781261574077</c:v>
                </c:pt>
                <c:pt idx="656">
                  <c:v>42623.36310185185</c:v>
                </c:pt>
                <c:pt idx="657">
                  <c:v>42623.369583333333</c:v>
                </c:pt>
                <c:pt idx="658">
                  <c:v>42623.375775462962</c:v>
                </c:pt>
                <c:pt idx="659">
                  <c:v>42623.381874999999</c:v>
                </c:pt>
                <c:pt idx="660">
                  <c:v>42623.387835648151</c:v>
                </c:pt>
                <c:pt idx="661">
                  <c:v>42623.393784722219</c:v>
                </c:pt>
                <c:pt idx="662">
                  <c:v>42623.399155092593</c:v>
                </c:pt>
                <c:pt idx="663">
                  <c:v>42623.404282407406</c:v>
                </c:pt>
                <c:pt idx="664">
                  <c:v>42623.40892361111</c:v>
                </c:pt>
                <c:pt idx="665">
                  <c:v>42623.413449074076</c:v>
                </c:pt>
                <c:pt idx="666">
                  <c:v>42623.418217592596</c:v>
                </c:pt>
                <c:pt idx="667">
                  <c:v>42623.422835648147</c:v>
                </c:pt>
                <c:pt idx="668">
                  <c:v>42623.427534722221</c:v>
                </c:pt>
                <c:pt idx="669">
                  <c:v>42623.431805555556</c:v>
                </c:pt>
                <c:pt idx="670">
                  <c:v>42623.436180555553</c:v>
                </c:pt>
                <c:pt idx="671">
                  <c:v>42623.440532407411</c:v>
                </c:pt>
                <c:pt idx="672">
                  <c:v>42623.445254629631</c:v>
                </c:pt>
                <c:pt idx="673">
                  <c:v>42623.449849537035</c:v>
                </c:pt>
                <c:pt idx="674">
                  <c:v>42623.454456018517</c:v>
                </c:pt>
                <c:pt idx="675">
                  <c:v>42623.458993055552</c:v>
                </c:pt>
                <c:pt idx="676">
                  <c:v>42623.463437500002</c:v>
                </c:pt>
                <c:pt idx="677">
                  <c:v>42623.467673611114</c:v>
                </c:pt>
                <c:pt idx="678">
                  <c:v>42623.47184027778</c:v>
                </c:pt>
                <c:pt idx="679">
                  <c:v>42623.47587962963</c:v>
                </c:pt>
                <c:pt idx="680">
                  <c:v>42623.479907407411</c:v>
                </c:pt>
                <c:pt idx="681">
                  <c:v>42623.484039351853</c:v>
                </c:pt>
                <c:pt idx="682">
                  <c:v>42623.488252314812</c:v>
                </c:pt>
                <c:pt idx="683">
                  <c:v>42623.492465277777</c:v>
                </c:pt>
                <c:pt idx="684">
                  <c:v>42623.496689814812</c:v>
                </c:pt>
                <c:pt idx="685">
                  <c:v>42623.500868055555</c:v>
                </c:pt>
                <c:pt idx="686">
                  <c:v>42623.528900462959</c:v>
                </c:pt>
                <c:pt idx="687">
                  <c:v>42623.536631944444</c:v>
                </c:pt>
                <c:pt idx="688">
                  <c:v>42623.55568287037</c:v>
                </c:pt>
                <c:pt idx="689">
                  <c:v>42623.55940972222</c:v>
                </c:pt>
                <c:pt idx="690">
                  <c:v>42623.563101851854</c:v>
                </c:pt>
                <c:pt idx="691">
                  <c:v>42623.570347222223</c:v>
                </c:pt>
                <c:pt idx="692">
                  <c:v>42623.573935185188</c:v>
                </c:pt>
                <c:pt idx="693">
                  <c:v>42623.57744212963</c:v>
                </c:pt>
                <c:pt idx="694">
                  <c:v>42623.581030092595</c:v>
                </c:pt>
                <c:pt idx="695">
                  <c:v>42623.584548611114</c:v>
                </c:pt>
                <c:pt idx="696">
                  <c:v>42623.588078703702</c:v>
                </c:pt>
                <c:pt idx="697">
                  <c:v>42623.591539351852</c:v>
                </c:pt>
                <c:pt idx="698">
                  <c:v>42623.595081018517</c:v>
                </c:pt>
                <c:pt idx="699">
                  <c:v>42623.598564814813</c:v>
                </c:pt>
                <c:pt idx="700">
                  <c:v>42623.602013888885</c:v>
                </c:pt>
                <c:pt idx="701">
                  <c:v>42623.605497685188</c:v>
                </c:pt>
                <c:pt idx="702">
                  <c:v>42623.608981481484</c:v>
                </c:pt>
                <c:pt idx="703">
                  <c:v>42623.612430555557</c:v>
                </c:pt>
                <c:pt idx="704">
                  <c:v>42623.615879629629</c:v>
                </c:pt>
                <c:pt idx="705">
                  <c:v>42623.619270833333</c:v>
                </c:pt>
                <c:pt idx="706">
                  <c:v>42623.622673611113</c:v>
                </c:pt>
                <c:pt idx="707">
                  <c:v>42623.626030092593</c:v>
                </c:pt>
                <c:pt idx="708">
                  <c:v>42623.629374999997</c:v>
                </c:pt>
                <c:pt idx="709">
                  <c:v>42623.632731481484</c:v>
                </c:pt>
                <c:pt idx="710">
                  <c:v>42623.636076388888</c:v>
                </c:pt>
                <c:pt idx="711">
                  <c:v>42623.639421296299</c:v>
                </c:pt>
                <c:pt idx="712">
                  <c:v>42623.642766203702</c:v>
                </c:pt>
                <c:pt idx="713">
                  <c:v>42623.646122685182</c:v>
                </c:pt>
                <c:pt idx="714">
                  <c:v>42623.649467592593</c:v>
                </c:pt>
                <c:pt idx="715">
                  <c:v>42623.652812499997</c:v>
                </c:pt>
                <c:pt idx="716">
                  <c:v>42623.656157407408</c:v>
                </c:pt>
                <c:pt idx="717">
                  <c:v>42623.744872685187</c:v>
                </c:pt>
                <c:pt idx="718">
                  <c:v>42624.582812499997</c:v>
                </c:pt>
                <c:pt idx="719">
                  <c:v>42624.593472222223</c:v>
                </c:pt>
                <c:pt idx="720">
                  <c:v>42624.597222222219</c:v>
                </c:pt>
                <c:pt idx="721">
                  <c:v>42624.604062500002</c:v>
                </c:pt>
                <c:pt idx="722">
                  <c:v>42624.607858796298</c:v>
                </c:pt>
                <c:pt idx="723">
                  <c:v>42624.61136574074</c:v>
                </c:pt>
                <c:pt idx="724">
                  <c:v>42624.614837962959</c:v>
                </c:pt>
                <c:pt idx="725">
                  <c:v>42624.618206018517</c:v>
                </c:pt>
                <c:pt idx="726">
                  <c:v>42624.621631944443</c:v>
                </c:pt>
                <c:pt idx="727">
                  <c:v>42624.624988425923</c:v>
                </c:pt>
                <c:pt idx="728">
                  <c:v>42624.631701388891</c:v>
                </c:pt>
                <c:pt idx="729">
                  <c:v>42624.655162037037</c:v>
                </c:pt>
                <c:pt idx="730">
                  <c:v>42624.663414351853</c:v>
                </c:pt>
                <c:pt idx="731">
                  <c:v>42624.668009259258</c:v>
                </c:pt>
                <c:pt idx="732">
                  <c:v>42624.672789351855</c:v>
                </c:pt>
                <c:pt idx="733">
                  <c:v>42624.677731481483</c:v>
                </c:pt>
                <c:pt idx="734">
                  <c:v>42624.694768518515</c:v>
                </c:pt>
                <c:pt idx="735">
                  <c:v>42624.717731481483</c:v>
                </c:pt>
                <c:pt idx="736">
                  <c:v>42624.721863425926</c:v>
                </c:pt>
                <c:pt idx="737">
                  <c:v>42624.773668981485</c:v>
                </c:pt>
                <c:pt idx="738">
                  <c:v>42625.336493055554</c:v>
                </c:pt>
                <c:pt idx="739">
                  <c:v>42625.555763888886</c:v>
                </c:pt>
                <c:pt idx="740">
                  <c:v>42625.575138888889</c:v>
                </c:pt>
                <c:pt idx="741">
                  <c:v>42625.579293981478</c:v>
                </c:pt>
                <c:pt idx="742">
                  <c:v>42625.586608796293</c:v>
                </c:pt>
                <c:pt idx="743">
                  <c:v>42625.590162037035</c:v>
                </c:pt>
                <c:pt idx="744">
                  <c:v>42625.594421296293</c:v>
                </c:pt>
                <c:pt idx="745">
                  <c:v>42625.606030092589</c:v>
                </c:pt>
                <c:pt idx="746">
                  <c:v>42625.614444444444</c:v>
                </c:pt>
                <c:pt idx="747">
                  <c:v>42625.621342592596</c:v>
                </c:pt>
                <c:pt idx="748">
                  <c:v>42625.63616898148</c:v>
                </c:pt>
                <c:pt idx="749">
                  <c:v>42625.639594907407</c:v>
                </c:pt>
                <c:pt idx="750">
                  <c:v>42625.644803240742</c:v>
                </c:pt>
                <c:pt idx="751">
                  <c:v>42625.67224537037</c:v>
                </c:pt>
                <c:pt idx="752">
                  <c:v>42625.675636574073</c:v>
                </c:pt>
                <c:pt idx="753">
                  <c:v>42625.69803240741</c:v>
                </c:pt>
                <c:pt idx="754">
                  <c:v>42625.701805555553</c:v>
                </c:pt>
                <c:pt idx="755">
                  <c:v>42625.714212962965</c:v>
                </c:pt>
                <c:pt idx="756">
                  <c:v>42625.718518518515</c:v>
                </c:pt>
                <c:pt idx="757">
                  <c:v>42625.72314814815</c:v>
                </c:pt>
                <c:pt idx="758">
                  <c:v>42625.727812500001</c:v>
                </c:pt>
                <c:pt idx="759">
                  <c:v>42625.734606481485</c:v>
                </c:pt>
                <c:pt idx="760">
                  <c:v>42625.741828703707</c:v>
                </c:pt>
                <c:pt idx="761">
                  <c:v>42625.763368055559</c:v>
                </c:pt>
                <c:pt idx="762">
                  <c:v>42626.355092592596</c:v>
                </c:pt>
                <c:pt idx="763">
                  <c:v>42626.360381944447</c:v>
                </c:pt>
                <c:pt idx="764">
                  <c:v>42626.36546296296</c:v>
                </c:pt>
                <c:pt idx="765">
                  <c:v>42626.370706018519</c:v>
                </c:pt>
                <c:pt idx="766">
                  <c:v>42626.375671296293</c:v>
                </c:pt>
                <c:pt idx="767">
                  <c:v>42626.402604166666</c:v>
                </c:pt>
                <c:pt idx="768">
                  <c:v>42626.406967592593</c:v>
                </c:pt>
                <c:pt idx="769">
                  <c:v>42626.411041666666</c:v>
                </c:pt>
                <c:pt idx="770">
                  <c:v>42626.415208333332</c:v>
                </c:pt>
                <c:pt idx="771">
                  <c:v>42626.419259259259</c:v>
                </c:pt>
                <c:pt idx="772">
                  <c:v>42626.423344907409</c:v>
                </c:pt>
                <c:pt idx="773">
                  <c:v>42626.427372685182</c:v>
                </c:pt>
                <c:pt idx="774">
                  <c:v>42626.431400462963</c:v>
                </c:pt>
                <c:pt idx="775">
                  <c:v>42626.435266203705</c:v>
                </c:pt>
                <c:pt idx="776">
                  <c:v>42626.439131944448</c:v>
                </c:pt>
                <c:pt idx="777">
                  <c:v>42626.442847222221</c:v>
                </c:pt>
                <c:pt idx="778">
                  <c:v>42626.446585648147</c:v>
                </c:pt>
                <c:pt idx="779">
                  <c:v>42626.461342592593</c:v>
                </c:pt>
                <c:pt idx="780">
                  <c:v>42626.476041666669</c:v>
                </c:pt>
                <c:pt idx="781">
                  <c:v>42626.479710648149</c:v>
                </c:pt>
                <c:pt idx="782">
                  <c:v>42626.48332175926</c:v>
                </c:pt>
                <c:pt idx="783">
                  <c:v>42626.486898148149</c:v>
                </c:pt>
                <c:pt idx="784">
                  <c:v>42626.490520833337</c:v>
                </c:pt>
                <c:pt idx="785">
                  <c:v>42626.494097222225</c:v>
                </c:pt>
                <c:pt idx="786">
                  <c:v>42626.501516203702</c:v>
                </c:pt>
                <c:pt idx="787">
                  <c:v>42626.593055555553</c:v>
                </c:pt>
                <c:pt idx="788">
                  <c:v>42626.599918981483</c:v>
                </c:pt>
                <c:pt idx="789">
                  <c:v>42626.605104166665</c:v>
                </c:pt>
                <c:pt idx="790">
                  <c:v>42626.634259259263</c:v>
                </c:pt>
                <c:pt idx="791">
                  <c:v>42626.652326388888</c:v>
                </c:pt>
                <c:pt idx="792">
                  <c:v>42626.657152777778</c:v>
                </c:pt>
                <c:pt idx="793">
                  <c:v>42626.693159722221</c:v>
                </c:pt>
                <c:pt idx="794">
                  <c:v>42626.703564814816</c:v>
                </c:pt>
                <c:pt idx="795">
                  <c:v>42626.707175925927</c:v>
                </c:pt>
                <c:pt idx="796">
                  <c:v>42626.711018518516</c:v>
                </c:pt>
                <c:pt idx="797">
                  <c:v>42626.71534722222</c:v>
                </c:pt>
                <c:pt idx="798">
                  <c:v>42626.738449074073</c:v>
                </c:pt>
                <c:pt idx="799">
                  <c:v>42626.742627314816</c:v>
                </c:pt>
                <c:pt idx="800">
                  <c:v>42626.751435185186</c:v>
                </c:pt>
                <c:pt idx="801">
                  <c:v>42626.755995370368</c:v>
                </c:pt>
                <c:pt idx="802">
                  <c:v>42626.76059027778</c:v>
                </c:pt>
                <c:pt idx="803">
                  <c:v>42626.765543981484</c:v>
                </c:pt>
                <c:pt idx="804">
                  <c:v>42626.770833333336</c:v>
                </c:pt>
                <c:pt idx="805">
                  <c:v>42626.776898148149</c:v>
                </c:pt>
                <c:pt idx="806">
                  <c:v>42627.363032407404</c:v>
                </c:pt>
                <c:pt idx="807">
                  <c:v>42627.63517361111</c:v>
                </c:pt>
                <c:pt idx="808">
                  <c:v>42627.663819444446</c:v>
                </c:pt>
                <c:pt idx="809">
                  <c:v>42627.691053240742</c:v>
                </c:pt>
                <c:pt idx="810">
                  <c:v>42627.695428240739</c:v>
                </c:pt>
                <c:pt idx="811">
                  <c:v>42627.698831018519</c:v>
                </c:pt>
                <c:pt idx="812">
                  <c:v>42627.747523148151</c:v>
                </c:pt>
                <c:pt idx="813">
                  <c:v>42627.764039351852</c:v>
                </c:pt>
                <c:pt idx="814">
                  <c:v>42628.445486111108</c:v>
                </c:pt>
                <c:pt idx="815">
                  <c:v>42629.360312500001</c:v>
                </c:pt>
                <c:pt idx="816">
                  <c:v>42629.365335648145</c:v>
                </c:pt>
                <c:pt idx="817">
                  <c:v>42629.370115740741</c:v>
                </c:pt>
                <c:pt idx="818">
                  <c:v>42629.375069444446</c:v>
                </c:pt>
                <c:pt idx="819">
                  <c:v>42629.379953703705</c:v>
                </c:pt>
                <c:pt idx="820">
                  <c:v>42629.384340277778</c:v>
                </c:pt>
                <c:pt idx="821">
                  <c:v>42629.388819444444</c:v>
                </c:pt>
                <c:pt idx="822">
                  <c:v>42629.397557870368</c:v>
                </c:pt>
                <c:pt idx="823">
                  <c:v>42629.401909722219</c:v>
                </c:pt>
                <c:pt idx="824">
                  <c:v>42629.406157407408</c:v>
                </c:pt>
                <c:pt idx="825">
                  <c:v>42629.410185185188</c:v>
                </c:pt>
                <c:pt idx="826">
                  <c:v>42629.414270833331</c:v>
                </c:pt>
                <c:pt idx="827">
                  <c:v>42629.418263888889</c:v>
                </c:pt>
                <c:pt idx="828">
                  <c:v>42629.422314814816</c:v>
                </c:pt>
                <c:pt idx="829">
                  <c:v>42629.426365740743</c:v>
                </c:pt>
                <c:pt idx="830">
                  <c:v>42629.430277777778</c:v>
                </c:pt>
                <c:pt idx="831">
                  <c:v>42629.43414351852</c:v>
                </c:pt>
                <c:pt idx="832">
                  <c:v>42629.438043981485</c:v>
                </c:pt>
                <c:pt idx="833">
                  <c:v>42629.446226851855</c:v>
                </c:pt>
                <c:pt idx="834">
                  <c:v>42629.454976851855</c:v>
                </c:pt>
                <c:pt idx="835">
                  <c:v>42629.45894675926</c:v>
                </c:pt>
                <c:pt idx="836">
                  <c:v>42629.462847222225</c:v>
                </c:pt>
                <c:pt idx="837">
                  <c:v>42629.46670138889</c:v>
                </c:pt>
                <c:pt idx="838">
                  <c:v>42629.470509259256</c:v>
                </c:pt>
                <c:pt idx="839">
                  <c:v>42629.474259259259</c:v>
                </c:pt>
                <c:pt idx="840">
                  <c:v>42629.47797453704</c:v>
                </c:pt>
                <c:pt idx="841">
                  <c:v>42629.481689814813</c:v>
                </c:pt>
                <c:pt idx="842">
                  <c:v>42629.485405092593</c:v>
                </c:pt>
                <c:pt idx="843">
                  <c:v>42629.48914351852</c:v>
                </c:pt>
                <c:pt idx="844">
                  <c:v>42629.492905092593</c:v>
                </c:pt>
                <c:pt idx="845">
                  <c:v>42629.496608796297</c:v>
                </c:pt>
                <c:pt idx="846">
                  <c:v>42629.500289351854</c:v>
                </c:pt>
                <c:pt idx="847">
                  <c:v>42629.503969907404</c:v>
                </c:pt>
                <c:pt idx="848">
                  <c:v>42629.507592592592</c:v>
                </c:pt>
                <c:pt idx="849">
                  <c:v>42629.511238425926</c:v>
                </c:pt>
                <c:pt idx="850">
                  <c:v>42629.514837962961</c:v>
                </c:pt>
                <c:pt idx="851">
                  <c:v>42629.518483796295</c:v>
                </c:pt>
                <c:pt idx="852">
                  <c:v>42629.522118055553</c:v>
                </c:pt>
                <c:pt idx="853">
                  <c:v>42629.525706018518</c:v>
                </c:pt>
                <c:pt idx="854">
                  <c:v>42629.529317129629</c:v>
                </c:pt>
                <c:pt idx="855">
                  <c:v>42629.532893518517</c:v>
                </c:pt>
                <c:pt idx="856">
                  <c:v>42629.536481481482</c:v>
                </c:pt>
                <c:pt idx="857">
                  <c:v>42629.540034722224</c:v>
                </c:pt>
                <c:pt idx="858">
                  <c:v>42629.543622685182</c:v>
                </c:pt>
                <c:pt idx="859">
                  <c:v>42629.5471875</c:v>
                </c:pt>
                <c:pt idx="860">
                  <c:v>42629.550694444442</c:v>
                </c:pt>
                <c:pt idx="861">
                  <c:v>42629.554189814815</c:v>
                </c:pt>
                <c:pt idx="862">
                  <c:v>42629.557939814818</c:v>
                </c:pt>
                <c:pt idx="863">
                  <c:v>42629.561539351853</c:v>
                </c:pt>
                <c:pt idx="864">
                  <c:v>42629.565104166664</c:v>
                </c:pt>
                <c:pt idx="865">
                  <c:v>42629.568611111114</c:v>
                </c:pt>
                <c:pt idx="866">
                  <c:v>42629.572233796294</c:v>
                </c:pt>
                <c:pt idx="867">
                  <c:v>42629.575833333336</c:v>
                </c:pt>
                <c:pt idx="868">
                  <c:v>42629.579375000001</c:v>
                </c:pt>
                <c:pt idx="869">
                  <c:v>42629.582835648151</c:v>
                </c:pt>
                <c:pt idx="870">
                  <c:v>42629.586365740739</c:v>
                </c:pt>
                <c:pt idx="871">
                  <c:v>42629.589814814812</c:v>
                </c:pt>
                <c:pt idx="872">
                  <c:v>42629.600115740737</c:v>
                </c:pt>
                <c:pt idx="873">
                  <c:v>42629.668530092589</c:v>
                </c:pt>
                <c:pt idx="874">
                  <c:v>42629.701944444445</c:v>
                </c:pt>
                <c:pt idx="875">
                  <c:v>42629.760127314818</c:v>
                </c:pt>
                <c:pt idx="876">
                  <c:v>42630.349976851852</c:v>
                </c:pt>
                <c:pt idx="877">
                  <c:v>42630.372581018521</c:v>
                </c:pt>
                <c:pt idx="878">
                  <c:v>42630.383113425924</c:v>
                </c:pt>
                <c:pt idx="879">
                  <c:v>42630.388078703705</c:v>
                </c:pt>
                <c:pt idx="880">
                  <c:v>42630.392858796295</c:v>
                </c:pt>
                <c:pt idx="881">
                  <c:v>42630.402187500003</c:v>
                </c:pt>
                <c:pt idx="882">
                  <c:v>42630.406805555554</c:v>
                </c:pt>
                <c:pt idx="883">
                  <c:v>42630.411307870374</c:v>
                </c:pt>
                <c:pt idx="884">
                  <c:v>42630.415821759256</c:v>
                </c:pt>
                <c:pt idx="885">
                  <c:v>42630.420717592591</c:v>
                </c:pt>
                <c:pt idx="886">
                  <c:v>42630.425659722219</c:v>
                </c:pt>
                <c:pt idx="887">
                  <c:v>42630.430405092593</c:v>
                </c:pt>
                <c:pt idx="888">
                  <c:v>42630.434965277775</c:v>
                </c:pt>
                <c:pt idx="889">
                  <c:v>42630.439328703702</c:v>
                </c:pt>
                <c:pt idx="890">
                  <c:v>42630.443796296298</c:v>
                </c:pt>
                <c:pt idx="891">
                  <c:v>42630.448333333334</c:v>
                </c:pt>
                <c:pt idx="892">
                  <c:v>42630.457407407404</c:v>
                </c:pt>
                <c:pt idx="893">
                  <c:v>42630.461701388886</c:v>
                </c:pt>
                <c:pt idx="894">
                  <c:v>42630.465995370374</c:v>
                </c:pt>
                <c:pt idx="895">
                  <c:v>42630.470127314817</c:v>
                </c:pt>
                <c:pt idx="896">
                  <c:v>42630.474120370367</c:v>
                </c:pt>
                <c:pt idx="897">
                  <c:v>42630.478275462963</c:v>
                </c:pt>
                <c:pt idx="898">
                  <c:v>42630.482476851852</c:v>
                </c:pt>
                <c:pt idx="899">
                  <c:v>42630.486539351848</c:v>
                </c:pt>
                <c:pt idx="900">
                  <c:v>42630.490312499998</c:v>
                </c:pt>
                <c:pt idx="901">
                  <c:v>42630.494085648148</c:v>
                </c:pt>
                <c:pt idx="902">
                  <c:v>42630.497847222221</c:v>
                </c:pt>
                <c:pt idx="903">
                  <c:v>42630.501550925925</c:v>
                </c:pt>
                <c:pt idx="904">
                  <c:v>42630.505208333336</c:v>
                </c:pt>
                <c:pt idx="905">
                  <c:v>42630.508831018517</c:v>
                </c:pt>
                <c:pt idx="906">
                  <c:v>42630.512650462966</c:v>
                </c:pt>
                <c:pt idx="907">
                  <c:v>42630.516493055555</c:v>
                </c:pt>
                <c:pt idx="908">
                  <c:v>42630.520277777781</c:v>
                </c:pt>
                <c:pt idx="909">
                  <c:v>42630.524050925924</c:v>
                </c:pt>
                <c:pt idx="910">
                  <c:v>42630.535104166665</c:v>
                </c:pt>
                <c:pt idx="911">
                  <c:v>42630.538657407407</c:v>
                </c:pt>
                <c:pt idx="912">
                  <c:v>42630.542500000003</c:v>
                </c:pt>
                <c:pt idx="913">
                  <c:v>42630.546469907407</c:v>
                </c:pt>
                <c:pt idx="914">
                  <c:v>42630.550173611111</c:v>
                </c:pt>
                <c:pt idx="915">
                  <c:v>42630.553854166668</c:v>
                </c:pt>
                <c:pt idx="916">
                  <c:v>42630.557349537034</c:v>
                </c:pt>
                <c:pt idx="917">
                  <c:v>42630.560844907406</c:v>
                </c:pt>
                <c:pt idx="918">
                  <c:v>42630.564305555556</c:v>
                </c:pt>
                <c:pt idx="919">
                  <c:v>42630.567824074074</c:v>
                </c:pt>
                <c:pt idx="920">
                  <c:v>42630.571562500001</c:v>
                </c:pt>
                <c:pt idx="921">
                  <c:v>42630.575046296297</c:v>
                </c:pt>
                <c:pt idx="922">
                  <c:v>42630.579513888886</c:v>
                </c:pt>
                <c:pt idx="923">
                  <c:v>42630.58834490741</c:v>
                </c:pt>
                <c:pt idx="924">
                  <c:v>42630.591874999998</c:v>
                </c:pt>
                <c:pt idx="925">
                  <c:v>42630.595636574071</c:v>
                </c:pt>
                <c:pt idx="926">
                  <c:v>42630.599432870367</c:v>
                </c:pt>
                <c:pt idx="927">
                  <c:v>42630.603530092594</c:v>
                </c:pt>
                <c:pt idx="928">
                  <c:v>42630.607511574075</c:v>
                </c:pt>
                <c:pt idx="929">
                  <c:v>42630.611018518517</c:v>
                </c:pt>
                <c:pt idx="930">
                  <c:v>42630.615949074076</c:v>
                </c:pt>
                <c:pt idx="931">
                  <c:v>42630.620011574072</c:v>
                </c:pt>
                <c:pt idx="932">
                  <c:v>42630.623368055552</c:v>
                </c:pt>
                <c:pt idx="933">
                  <c:v>42630.626944444448</c:v>
                </c:pt>
                <c:pt idx="934">
                  <c:v>42630.630312499998</c:v>
                </c:pt>
                <c:pt idx="935">
                  <c:v>42630.634027777778</c:v>
                </c:pt>
                <c:pt idx="936">
                  <c:v>42630.637453703705</c:v>
                </c:pt>
                <c:pt idx="937">
                  <c:v>42630.642002314817</c:v>
                </c:pt>
                <c:pt idx="938">
                  <c:v>42630.64534722222</c:v>
                </c:pt>
                <c:pt idx="939">
                  <c:v>42630.648692129631</c:v>
                </c:pt>
                <c:pt idx="940">
                  <c:v>42630.652291666665</c:v>
                </c:pt>
                <c:pt idx="941">
                  <c:v>42630.659756944442</c:v>
                </c:pt>
                <c:pt idx="942">
                  <c:v>42630.663124999999</c:v>
                </c:pt>
                <c:pt idx="943">
                  <c:v>42630.667094907411</c:v>
                </c:pt>
                <c:pt idx="944">
                  <c:v>42630.671342592592</c:v>
                </c:pt>
                <c:pt idx="945">
                  <c:v>42630.674849537034</c:v>
                </c:pt>
                <c:pt idx="946">
                  <c:v>42630.679293981484</c:v>
                </c:pt>
                <c:pt idx="947">
                  <c:v>42630.684467592589</c:v>
                </c:pt>
                <c:pt idx="948">
                  <c:v>42630.687916666669</c:v>
                </c:pt>
                <c:pt idx="949">
                  <c:v>42630.691365740742</c:v>
                </c:pt>
                <c:pt idx="950">
                  <c:v>42630.694895833331</c:v>
                </c:pt>
                <c:pt idx="951">
                  <c:v>42630.698391203703</c:v>
                </c:pt>
                <c:pt idx="952">
                  <c:v>42630.70957175926</c:v>
                </c:pt>
                <c:pt idx="953">
                  <c:v>42630.713518518518</c:v>
                </c:pt>
                <c:pt idx="954">
                  <c:v>42630.717418981483</c:v>
                </c:pt>
                <c:pt idx="955">
                  <c:v>42630.721493055556</c:v>
                </c:pt>
                <c:pt idx="956">
                  <c:v>42630.725636574076</c:v>
                </c:pt>
                <c:pt idx="957">
                  <c:v>42630.729641203703</c:v>
                </c:pt>
                <c:pt idx="958">
                  <c:v>42630.734652777777</c:v>
                </c:pt>
                <c:pt idx="959">
                  <c:v>42630.738622685189</c:v>
                </c:pt>
                <c:pt idx="960">
                  <c:v>42630.742847222224</c:v>
                </c:pt>
                <c:pt idx="961">
                  <c:v>42630.748148148145</c:v>
                </c:pt>
                <c:pt idx="962">
                  <c:v>42630.754537037035</c:v>
                </c:pt>
                <c:pt idx="963">
                  <c:v>42630.759513888886</c:v>
                </c:pt>
                <c:pt idx="964">
                  <c:v>42630.764733796299</c:v>
                </c:pt>
                <c:pt idx="965">
                  <c:v>42631.33666666667</c:v>
                </c:pt>
                <c:pt idx="966">
                  <c:v>42631.343993055554</c:v>
                </c:pt>
                <c:pt idx="967">
                  <c:v>42631.351041666669</c:v>
                </c:pt>
                <c:pt idx="968">
                  <c:v>42631.356736111113</c:v>
                </c:pt>
                <c:pt idx="969">
                  <c:v>42631.362870370373</c:v>
                </c:pt>
                <c:pt idx="970">
                  <c:v>42631.369467592594</c:v>
                </c:pt>
                <c:pt idx="971">
                  <c:v>42631.376307870371</c:v>
                </c:pt>
                <c:pt idx="972">
                  <c:v>42631.382696759261</c:v>
                </c:pt>
                <c:pt idx="973">
                  <c:v>42631.388402777775</c:v>
                </c:pt>
                <c:pt idx="974">
                  <c:v>42631.584722222222</c:v>
                </c:pt>
                <c:pt idx="975">
                  <c:v>42631.593414351853</c:v>
                </c:pt>
                <c:pt idx="976">
                  <c:v>42631.598055555558</c:v>
                </c:pt>
                <c:pt idx="977">
                  <c:v>42631.603125000001</c:v>
                </c:pt>
                <c:pt idx="978">
                  <c:v>42631.607291666667</c:v>
                </c:pt>
                <c:pt idx="979">
                  <c:v>42631.61210648148</c:v>
                </c:pt>
                <c:pt idx="980">
                  <c:v>42631.616041666668</c:v>
                </c:pt>
                <c:pt idx="981">
                  <c:v>42631.620358796295</c:v>
                </c:pt>
                <c:pt idx="982">
                  <c:v>42631.62400462963</c:v>
                </c:pt>
                <c:pt idx="983">
                  <c:v>42631.627615740741</c:v>
                </c:pt>
                <c:pt idx="984">
                  <c:v>42631.632094907407</c:v>
                </c:pt>
                <c:pt idx="985">
                  <c:v>42631.636134259257</c:v>
                </c:pt>
                <c:pt idx="986">
                  <c:v>42631.640925925924</c:v>
                </c:pt>
                <c:pt idx="987">
                  <c:v>42631.645636574074</c:v>
                </c:pt>
                <c:pt idx="988">
                  <c:v>42631.651134259257</c:v>
                </c:pt>
                <c:pt idx="989">
                  <c:v>42631.656539351854</c:v>
                </c:pt>
                <c:pt idx="990">
                  <c:v>42631.662766203706</c:v>
                </c:pt>
                <c:pt idx="991">
                  <c:v>42631.66778935185</c:v>
                </c:pt>
                <c:pt idx="992">
                  <c:v>42631.67423611111</c:v>
                </c:pt>
                <c:pt idx="993">
                  <c:v>42631.679826388892</c:v>
                </c:pt>
                <c:pt idx="994">
                  <c:v>42631.684895833336</c:v>
                </c:pt>
                <c:pt idx="995">
                  <c:v>42631.68954861111</c:v>
                </c:pt>
                <c:pt idx="996">
                  <c:v>42631.694861111115</c:v>
                </c:pt>
                <c:pt idx="997">
                  <c:v>42631.70076388889</c:v>
                </c:pt>
                <c:pt idx="998">
                  <c:v>42631.709722222222</c:v>
                </c:pt>
                <c:pt idx="999">
                  <c:v>42631.714814814812</c:v>
                </c:pt>
                <c:pt idx="1000">
                  <c:v>42631.725624999999</c:v>
                </c:pt>
                <c:pt idx="1001">
                  <c:v>42631.734259259261</c:v>
                </c:pt>
                <c:pt idx="1002">
                  <c:v>42631.73951388889</c:v>
                </c:pt>
                <c:pt idx="1003">
                  <c:v>42631.745937500003</c:v>
                </c:pt>
                <c:pt idx="1004">
                  <c:v>42632.336898148147</c:v>
                </c:pt>
                <c:pt idx="1005">
                  <c:v>42632.351041666669</c:v>
                </c:pt>
                <c:pt idx="1006">
                  <c:v>42632.356412037036</c:v>
                </c:pt>
                <c:pt idx="1007">
                  <c:v>42632.361817129633</c:v>
                </c:pt>
                <c:pt idx="1008">
                  <c:v>42632.367164351854</c:v>
                </c:pt>
                <c:pt idx="1009">
                  <c:v>42632.372870370367</c:v>
                </c:pt>
                <c:pt idx="1010">
                  <c:v>42632.378865740742</c:v>
                </c:pt>
                <c:pt idx="1011">
                  <c:v>42632.384351851855</c:v>
                </c:pt>
                <c:pt idx="1012">
                  <c:v>42632.388981481483</c:v>
                </c:pt>
                <c:pt idx="1013">
                  <c:v>42632.393969907411</c:v>
                </c:pt>
                <c:pt idx="1014">
                  <c:v>42632.398888888885</c:v>
                </c:pt>
                <c:pt idx="1015">
                  <c:v>42632.40347222222</c:v>
                </c:pt>
                <c:pt idx="1016">
                  <c:v>42632.408194444448</c:v>
                </c:pt>
                <c:pt idx="1017">
                  <c:v>42632.412789351853</c:v>
                </c:pt>
                <c:pt idx="1018">
                  <c:v>42632.417395833334</c:v>
                </c:pt>
                <c:pt idx="1019">
                  <c:v>42632.421331018515</c:v>
                </c:pt>
                <c:pt idx="1020">
                  <c:v>42632.425578703704</c:v>
                </c:pt>
                <c:pt idx="1021">
                  <c:v>42632.429375</c:v>
                </c:pt>
                <c:pt idx="1022">
                  <c:v>42632.433182870373</c:v>
                </c:pt>
                <c:pt idx="1023">
                  <c:v>42632.437152777777</c:v>
                </c:pt>
                <c:pt idx="1024">
                  <c:v>42632.441111111111</c:v>
                </c:pt>
                <c:pt idx="1025">
                  <c:v>42632.445034722223</c:v>
                </c:pt>
                <c:pt idx="1026">
                  <c:v>42632.448842592596</c:v>
                </c:pt>
                <c:pt idx="1027">
                  <c:v>42632.452696759261</c:v>
                </c:pt>
                <c:pt idx="1028">
                  <c:v>42632.456377314818</c:v>
                </c:pt>
                <c:pt idx="1029">
                  <c:v>42632.460289351853</c:v>
                </c:pt>
                <c:pt idx="1030">
                  <c:v>42632.463993055557</c:v>
                </c:pt>
                <c:pt idx="1031">
                  <c:v>42632.467638888891</c:v>
                </c:pt>
                <c:pt idx="1032">
                  <c:v>42632.471284722225</c:v>
                </c:pt>
                <c:pt idx="1033">
                  <c:v>42632.47488425926</c:v>
                </c:pt>
                <c:pt idx="1034">
                  <c:v>42632.478530092594</c:v>
                </c:pt>
                <c:pt idx="1035">
                  <c:v>42632.48233796296</c:v>
                </c:pt>
                <c:pt idx="1036">
                  <c:v>42632.485949074071</c:v>
                </c:pt>
                <c:pt idx="1037">
                  <c:v>42632.489571759259</c:v>
                </c:pt>
                <c:pt idx="1038">
                  <c:v>42632.493159722224</c:v>
                </c:pt>
                <c:pt idx="1039">
                  <c:v>42632.496979166666</c:v>
                </c:pt>
                <c:pt idx="1040">
                  <c:v>42632.500752314816</c:v>
                </c:pt>
                <c:pt idx="1041">
                  <c:v>42632.504583333335</c:v>
                </c:pt>
                <c:pt idx="1042">
                  <c:v>42632.534803240742</c:v>
                </c:pt>
                <c:pt idx="1043">
                  <c:v>42632.538344907407</c:v>
                </c:pt>
                <c:pt idx="1044">
                  <c:v>42632.545451388891</c:v>
                </c:pt>
                <c:pt idx="1045">
                  <c:v>42632.549178240741</c:v>
                </c:pt>
                <c:pt idx="1046">
                  <c:v>42632.552835648145</c:v>
                </c:pt>
                <c:pt idx="1047">
                  <c:v>42632.556469907409</c:v>
                </c:pt>
                <c:pt idx="1048">
                  <c:v>42632.559930555559</c:v>
                </c:pt>
                <c:pt idx="1049">
                  <c:v>42632.563437500001</c:v>
                </c:pt>
                <c:pt idx="1050">
                  <c:v>42632.56695601852</c:v>
                </c:pt>
                <c:pt idx="1051">
                  <c:v>42632.570520833331</c:v>
                </c:pt>
                <c:pt idx="1052">
                  <c:v>42632.57408564815</c:v>
                </c:pt>
                <c:pt idx="1053">
                  <c:v>42632.577604166669</c:v>
                </c:pt>
                <c:pt idx="1054">
                  <c:v>42632.588136574072</c:v>
                </c:pt>
                <c:pt idx="1055">
                  <c:v>42632.594988425924</c:v>
                </c:pt>
                <c:pt idx="1056">
                  <c:v>42632.598344907405</c:v>
                </c:pt>
                <c:pt idx="1057">
                  <c:v>42632.61178240741</c:v>
                </c:pt>
                <c:pt idx="1058">
                  <c:v>42632.61513888889</c:v>
                </c:pt>
                <c:pt idx="1059">
                  <c:v>42632.621817129628</c:v>
                </c:pt>
                <c:pt idx="1060">
                  <c:v>42632.625162037039</c:v>
                </c:pt>
                <c:pt idx="1061">
                  <c:v>42632.628518518519</c:v>
                </c:pt>
                <c:pt idx="1062">
                  <c:v>42632.632002314815</c:v>
                </c:pt>
                <c:pt idx="1063">
                  <c:v>42632.635879629626</c:v>
                </c:pt>
                <c:pt idx="1064">
                  <c:v>42632.663321759261</c:v>
                </c:pt>
                <c:pt idx="1065">
                  <c:v>42632.670104166667</c:v>
                </c:pt>
                <c:pt idx="1066">
                  <c:v>42632.680613425924</c:v>
                </c:pt>
                <c:pt idx="1067">
                  <c:v>42632.694525462961</c:v>
                </c:pt>
                <c:pt idx="1068">
                  <c:v>42632.724652777775</c:v>
                </c:pt>
                <c:pt idx="1069">
                  <c:v>42632.732893518521</c:v>
                </c:pt>
                <c:pt idx="1070">
                  <c:v>42633.344108796293</c:v>
                </c:pt>
                <c:pt idx="1071">
                  <c:v>42633.350821759261</c:v>
                </c:pt>
                <c:pt idx="1072">
                  <c:v>42633.356793981482</c:v>
                </c:pt>
                <c:pt idx="1073">
                  <c:v>42633.362337962964</c:v>
                </c:pt>
                <c:pt idx="1074">
                  <c:v>42633.382430555554</c:v>
                </c:pt>
                <c:pt idx="1075">
                  <c:v>42633.391759259262</c:v>
                </c:pt>
                <c:pt idx="1076">
                  <c:v>42633.396203703705</c:v>
                </c:pt>
                <c:pt idx="1077">
                  <c:v>42633.400787037041</c:v>
                </c:pt>
                <c:pt idx="1078">
                  <c:v>42633.410520833335</c:v>
                </c:pt>
                <c:pt idx="1079">
                  <c:v>42633.415127314816</c:v>
                </c:pt>
                <c:pt idx="1080">
                  <c:v>42633.419629629629</c:v>
                </c:pt>
                <c:pt idx="1081">
                  <c:v>42633.424131944441</c:v>
                </c:pt>
                <c:pt idx="1082">
                  <c:v>42633.428460648145</c:v>
                </c:pt>
                <c:pt idx="1083">
                  <c:v>42633.432500000003</c:v>
                </c:pt>
                <c:pt idx="1084">
                  <c:v>42633.436481481483</c:v>
                </c:pt>
                <c:pt idx="1085">
                  <c:v>42633.444895833331</c:v>
                </c:pt>
                <c:pt idx="1086">
                  <c:v>42633.448993055557</c:v>
                </c:pt>
                <c:pt idx="1087">
                  <c:v>42633.466354166667</c:v>
                </c:pt>
                <c:pt idx="1088">
                  <c:v>42633.470625000002</c:v>
                </c:pt>
                <c:pt idx="1089">
                  <c:v>42633.474606481483</c:v>
                </c:pt>
                <c:pt idx="1090">
                  <c:v>42633.478726851848</c:v>
                </c:pt>
                <c:pt idx="1091">
                  <c:v>42633.483113425929</c:v>
                </c:pt>
                <c:pt idx="1092">
                  <c:v>42633.487268518518</c:v>
                </c:pt>
                <c:pt idx="1093">
                  <c:v>42633.491157407407</c:v>
                </c:pt>
                <c:pt idx="1094">
                  <c:v>42633.49496527778</c:v>
                </c:pt>
                <c:pt idx="1095">
                  <c:v>42633.498796296299</c:v>
                </c:pt>
                <c:pt idx="1096">
                  <c:v>42633.506261574075</c:v>
                </c:pt>
                <c:pt idx="1097">
                  <c:v>42633.513726851852</c:v>
                </c:pt>
                <c:pt idx="1098">
                  <c:v>42633.517418981479</c:v>
                </c:pt>
                <c:pt idx="1099">
                  <c:v>42633.52134259259</c:v>
                </c:pt>
                <c:pt idx="1100">
                  <c:v>42633.529166666667</c:v>
                </c:pt>
                <c:pt idx="1101">
                  <c:v>42633.533229166664</c:v>
                </c:pt>
                <c:pt idx="1102">
                  <c:v>42633.537060185183</c:v>
                </c:pt>
                <c:pt idx="1103">
                  <c:v>42633.541006944448</c:v>
                </c:pt>
                <c:pt idx="1104">
                  <c:v>42633.544861111113</c:v>
                </c:pt>
                <c:pt idx="1105">
                  <c:v>42633.556238425925</c:v>
                </c:pt>
                <c:pt idx="1106">
                  <c:v>42633.559953703705</c:v>
                </c:pt>
                <c:pt idx="1107">
                  <c:v>42633.56349537037</c:v>
                </c:pt>
                <c:pt idx="1108">
                  <c:v>42633.566979166666</c:v>
                </c:pt>
                <c:pt idx="1109">
                  <c:v>42633.570625</c:v>
                </c:pt>
                <c:pt idx="1110">
                  <c:v>42633.573969907404</c:v>
                </c:pt>
                <c:pt idx="1111">
                  <c:v>42633.577557870369</c:v>
                </c:pt>
                <c:pt idx="1112">
                  <c:v>42633.595590277779</c:v>
                </c:pt>
                <c:pt idx="1113">
                  <c:v>42633.661956018521</c:v>
                </c:pt>
                <c:pt idx="1114">
                  <c:v>42633.672037037039</c:v>
                </c:pt>
                <c:pt idx="1115">
                  <c:v>42633.675497685188</c:v>
                </c:pt>
                <c:pt idx="1116">
                  <c:v>42633.679131944446</c:v>
                </c:pt>
                <c:pt idx="1117">
                  <c:v>42633.692812499998</c:v>
                </c:pt>
                <c:pt idx="1118">
                  <c:v>42633.697870370372</c:v>
                </c:pt>
                <c:pt idx="1119">
                  <c:v>42633.704456018517</c:v>
                </c:pt>
                <c:pt idx="1120">
                  <c:v>42633.712418981479</c:v>
                </c:pt>
                <c:pt idx="1121">
                  <c:v>42633.723761574074</c:v>
                </c:pt>
                <c:pt idx="1122">
                  <c:v>42634.41238425926</c:v>
                </c:pt>
                <c:pt idx="1123">
                  <c:v>42634.475092592591</c:v>
                </c:pt>
                <c:pt idx="1124">
                  <c:v>42634.492465277777</c:v>
                </c:pt>
                <c:pt idx="1125">
                  <c:v>42634.49690972222</c:v>
                </c:pt>
                <c:pt idx="1126">
                  <c:v>42634.501886574071</c:v>
                </c:pt>
                <c:pt idx="1127">
                  <c:v>42634.522685185184</c:v>
                </c:pt>
                <c:pt idx="1128">
                  <c:v>42634.526412037034</c:v>
                </c:pt>
                <c:pt idx="1129">
                  <c:v>42634.541805555556</c:v>
                </c:pt>
                <c:pt idx="1130">
                  <c:v>42634.54886574074</c:v>
                </c:pt>
                <c:pt idx="1131">
                  <c:v>42634.559965277775</c:v>
                </c:pt>
                <c:pt idx="1132">
                  <c:v>42634.567129629628</c:v>
                </c:pt>
                <c:pt idx="1133">
                  <c:v>42634.570474537039</c:v>
                </c:pt>
                <c:pt idx="1134">
                  <c:v>42634.573912037034</c:v>
                </c:pt>
                <c:pt idx="1135">
                  <c:v>42634.577256944445</c:v>
                </c:pt>
                <c:pt idx="1136">
                  <c:v>42634.580648148149</c:v>
                </c:pt>
                <c:pt idx="1137">
                  <c:v>42634.584016203706</c:v>
                </c:pt>
                <c:pt idx="1138">
                  <c:v>42634.587418981479</c:v>
                </c:pt>
                <c:pt idx="1139">
                  <c:v>42634.594571759262</c:v>
                </c:pt>
                <c:pt idx="1140">
                  <c:v>42634.604988425926</c:v>
                </c:pt>
                <c:pt idx="1141">
                  <c:v>42634.612511574072</c:v>
                </c:pt>
                <c:pt idx="1142">
                  <c:v>42634.615879629629</c:v>
                </c:pt>
                <c:pt idx="1143">
                  <c:v>42634.619872685187</c:v>
                </c:pt>
                <c:pt idx="1144">
                  <c:v>42634.623935185184</c:v>
                </c:pt>
                <c:pt idx="1145">
                  <c:v>42634.628333333334</c:v>
                </c:pt>
                <c:pt idx="1146">
                  <c:v>42634.633090277777</c:v>
                </c:pt>
                <c:pt idx="1147">
                  <c:v>42634.636458333334</c:v>
                </c:pt>
                <c:pt idx="1148">
                  <c:v>42634.668912037036</c:v>
                </c:pt>
                <c:pt idx="1149">
                  <c:v>42634.672268518516</c:v>
                </c:pt>
                <c:pt idx="1150">
                  <c:v>42634.67564814815</c:v>
                </c:pt>
                <c:pt idx="1151">
                  <c:v>42634.682685185187</c:v>
                </c:pt>
                <c:pt idx="1152">
                  <c:v>42634.686099537037</c:v>
                </c:pt>
                <c:pt idx="1153">
                  <c:v>42634.689502314817</c:v>
                </c:pt>
                <c:pt idx="1154">
                  <c:v>42634.696388888886</c:v>
                </c:pt>
                <c:pt idx="1155">
                  <c:v>42634.700740740744</c:v>
                </c:pt>
                <c:pt idx="1156">
                  <c:v>42634.704363425924</c:v>
                </c:pt>
                <c:pt idx="1157">
                  <c:v>42634.709108796298</c:v>
                </c:pt>
                <c:pt idx="1158">
                  <c:v>42634.712847222225</c:v>
                </c:pt>
                <c:pt idx="1159">
                  <c:v>42634.720219907409</c:v>
                </c:pt>
                <c:pt idx="1160">
                  <c:v>42634.733101851853</c:v>
                </c:pt>
                <c:pt idx="1161">
                  <c:v>42634.752002314817</c:v>
                </c:pt>
                <c:pt idx="1162">
                  <c:v>42634.763831018521</c:v>
                </c:pt>
                <c:pt idx="1163">
                  <c:v>42635.336909722224</c:v>
                </c:pt>
                <c:pt idx="1164">
                  <c:v>42635.344189814816</c:v>
                </c:pt>
                <c:pt idx="1165">
                  <c:v>42635.349733796298</c:v>
                </c:pt>
                <c:pt idx="1166">
                  <c:v>42635.354699074072</c:v>
                </c:pt>
                <c:pt idx="1167">
                  <c:v>42635.359756944446</c:v>
                </c:pt>
                <c:pt idx="1168">
                  <c:v>42635.36445601852</c:v>
                </c:pt>
                <c:pt idx="1169">
                  <c:v>42635.368634259263</c:v>
                </c:pt>
                <c:pt idx="1170">
                  <c:v>42635.373159722221</c:v>
                </c:pt>
                <c:pt idx="1171">
                  <c:v>42635.377685185187</c:v>
                </c:pt>
                <c:pt idx="1172">
                  <c:v>42635.38177083333</c:v>
                </c:pt>
                <c:pt idx="1173">
                  <c:v>42635.385729166665</c:v>
                </c:pt>
                <c:pt idx="1174">
                  <c:v>42635.389837962961</c:v>
                </c:pt>
                <c:pt idx="1175">
                  <c:v>42635.393865740742</c:v>
                </c:pt>
                <c:pt idx="1176">
                  <c:v>42635.398275462961</c:v>
                </c:pt>
                <c:pt idx="1177">
                  <c:v>42635.402465277781</c:v>
                </c:pt>
                <c:pt idx="1178">
                  <c:v>42635.407106481478</c:v>
                </c:pt>
                <c:pt idx="1179">
                  <c:v>42635.411874999998</c:v>
                </c:pt>
                <c:pt idx="1180">
                  <c:v>42635.416655092595</c:v>
                </c:pt>
                <c:pt idx="1181">
                  <c:v>42635.421435185184</c:v>
                </c:pt>
                <c:pt idx="1182">
                  <c:v>42635.426180555558</c:v>
                </c:pt>
                <c:pt idx="1183">
                  <c:v>42635.430972222224</c:v>
                </c:pt>
                <c:pt idx="1184">
                  <c:v>42635.434861111113</c:v>
                </c:pt>
                <c:pt idx="1185">
                  <c:v>42635.438726851855</c:v>
                </c:pt>
                <c:pt idx="1186">
                  <c:v>42635.443124999998</c:v>
                </c:pt>
                <c:pt idx="1187">
                  <c:v>42635.447592592594</c:v>
                </c:pt>
                <c:pt idx="1188">
                  <c:v>42635.452094907407</c:v>
                </c:pt>
                <c:pt idx="1189">
                  <c:v>42635.456041666665</c:v>
                </c:pt>
                <c:pt idx="1190">
                  <c:v>42635.460011574076</c:v>
                </c:pt>
                <c:pt idx="1191">
                  <c:v>42635.463819444441</c:v>
                </c:pt>
                <c:pt idx="1192">
                  <c:v>42635.467592592591</c:v>
                </c:pt>
                <c:pt idx="1193">
                  <c:v>42635.471331018518</c:v>
                </c:pt>
                <c:pt idx="1194">
                  <c:v>42635.475127314814</c:v>
                </c:pt>
                <c:pt idx="1195">
                  <c:v>42635.479050925926</c:v>
                </c:pt>
                <c:pt idx="1196">
                  <c:v>42635.482812499999</c:v>
                </c:pt>
                <c:pt idx="1197">
                  <c:v>42635.486817129633</c:v>
                </c:pt>
                <c:pt idx="1198">
                  <c:v>42635.490868055553</c:v>
                </c:pt>
                <c:pt idx="1199">
                  <c:v>42635.499155092592</c:v>
                </c:pt>
                <c:pt idx="1200">
                  <c:v>42635.503217592595</c:v>
                </c:pt>
                <c:pt idx="1201">
                  <c:v>42635.507662037038</c:v>
                </c:pt>
                <c:pt idx="1202">
                  <c:v>42635.512002314812</c:v>
                </c:pt>
                <c:pt idx="1203">
                  <c:v>42635.516261574077</c:v>
                </c:pt>
                <c:pt idx="1204">
                  <c:v>42635.519826388889</c:v>
                </c:pt>
                <c:pt idx="1205">
                  <c:v>42635.523587962962</c:v>
                </c:pt>
                <c:pt idx="1206">
                  <c:v>42635.527129629627</c:v>
                </c:pt>
                <c:pt idx="1207">
                  <c:v>42635.531168981484</c:v>
                </c:pt>
                <c:pt idx="1208">
                  <c:v>42635.539120370369</c:v>
                </c:pt>
                <c:pt idx="1209">
                  <c:v>42635.558159722219</c:v>
                </c:pt>
                <c:pt idx="1210">
                  <c:v>42635.561979166669</c:v>
                </c:pt>
                <c:pt idx="1211">
                  <c:v>42635.565636574072</c:v>
                </c:pt>
                <c:pt idx="1212">
                  <c:v>42635.569456018522</c:v>
                </c:pt>
                <c:pt idx="1213">
                  <c:v>42635.573344907411</c:v>
                </c:pt>
                <c:pt idx="1214">
                  <c:v>42635.577604166669</c:v>
                </c:pt>
                <c:pt idx="1215">
                  <c:v>42635.58221064815</c:v>
                </c:pt>
                <c:pt idx="1216">
                  <c:v>42635.586817129632</c:v>
                </c:pt>
                <c:pt idx="1217">
                  <c:v>42635.590486111112</c:v>
                </c:pt>
                <c:pt idx="1218">
                  <c:v>42635.597418981481</c:v>
                </c:pt>
                <c:pt idx="1219">
                  <c:v>42635.604641203703</c:v>
                </c:pt>
                <c:pt idx="1220">
                  <c:v>42635.608032407406</c:v>
                </c:pt>
                <c:pt idx="1221">
                  <c:v>42635.615034722221</c:v>
                </c:pt>
                <c:pt idx="1222">
                  <c:v>42635.618368055555</c:v>
                </c:pt>
                <c:pt idx="1223">
                  <c:v>42635.621747685182</c:v>
                </c:pt>
                <c:pt idx="1224">
                  <c:v>42635.625555555554</c:v>
                </c:pt>
                <c:pt idx="1225">
                  <c:v>42635.628900462965</c:v>
                </c:pt>
                <c:pt idx="1226">
                  <c:v>42635.632245370369</c:v>
                </c:pt>
                <c:pt idx="1227">
                  <c:v>42635.635625000003</c:v>
                </c:pt>
                <c:pt idx="1228">
                  <c:v>42635.639479166668</c:v>
                </c:pt>
                <c:pt idx="1229">
                  <c:v>42635.643611111111</c:v>
                </c:pt>
                <c:pt idx="1230">
                  <c:v>42635.647268518522</c:v>
                </c:pt>
                <c:pt idx="1231">
                  <c:v>42635.663287037038</c:v>
                </c:pt>
                <c:pt idx="1232">
                  <c:v>42635.666689814818</c:v>
                </c:pt>
                <c:pt idx="1233">
                  <c:v>42635.670034722221</c:v>
                </c:pt>
                <c:pt idx="1234">
                  <c:v>42635.673495370371</c:v>
                </c:pt>
                <c:pt idx="1235">
                  <c:v>42635.678657407407</c:v>
                </c:pt>
                <c:pt idx="1236">
                  <c:v>42635.682326388887</c:v>
                </c:pt>
                <c:pt idx="1237">
                  <c:v>42635.686180555553</c:v>
                </c:pt>
                <c:pt idx="1238">
                  <c:v>42635.691064814811</c:v>
                </c:pt>
                <c:pt idx="1239">
                  <c:v>42635.699050925927</c:v>
                </c:pt>
                <c:pt idx="1240">
                  <c:v>42635.710462962961</c:v>
                </c:pt>
                <c:pt idx="1241">
                  <c:v>42635.725162037037</c:v>
                </c:pt>
                <c:pt idx="1242">
                  <c:v>42635.731805555559</c:v>
                </c:pt>
                <c:pt idx="1243">
                  <c:v>42636.336168981485</c:v>
                </c:pt>
                <c:pt idx="1244">
                  <c:v>42636.349664351852</c:v>
                </c:pt>
                <c:pt idx="1245">
                  <c:v>42636.355393518519</c:v>
                </c:pt>
                <c:pt idx="1246">
                  <c:v>42636.360960648148</c:v>
                </c:pt>
                <c:pt idx="1247">
                  <c:v>42636.366527777776</c:v>
                </c:pt>
                <c:pt idx="1248">
                  <c:v>42636.37222222222</c:v>
                </c:pt>
                <c:pt idx="1249">
                  <c:v>42636.377523148149</c:v>
                </c:pt>
                <c:pt idx="1250">
                  <c:v>42636.382291666669</c:v>
                </c:pt>
                <c:pt idx="1251">
                  <c:v>42636.386886574073</c:v>
                </c:pt>
                <c:pt idx="1252">
                  <c:v>42636.391284722224</c:v>
                </c:pt>
                <c:pt idx="1253">
                  <c:v>42636.395532407405</c:v>
                </c:pt>
                <c:pt idx="1254">
                  <c:v>42636.399652777778</c:v>
                </c:pt>
                <c:pt idx="1255">
                  <c:v>42636.403726851851</c:v>
                </c:pt>
                <c:pt idx="1256">
                  <c:v>42636.407731481479</c:v>
                </c:pt>
                <c:pt idx="1257">
                  <c:v>42636.411724537036</c:v>
                </c:pt>
                <c:pt idx="1258">
                  <c:v>42636.415706018517</c:v>
                </c:pt>
                <c:pt idx="1259">
                  <c:v>42636.419756944444</c:v>
                </c:pt>
                <c:pt idx="1260">
                  <c:v>42636.423946759256</c:v>
                </c:pt>
                <c:pt idx="1261">
                  <c:v>42636.428171296298</c:v>
                </c:pt>
                <c:pt idx="1262">
                  <c:v>42636.432581018518</c:v>
                </c:pt>
                <c:pt idx="1263">
                  <c:v>42636.437048611115</c:v>
                </c:pt>
                <c:pt idx="1264">
                  <c:v>42636.44158564815</c:v>
                </c:pt>
                <c:pt idx="1265">
                  <c:v>42636.446099537039</c:v>
                </c:pt>
                <c:pt idx="1266">
                  <c:v>42636.45071759259</c:v>
                </c:pt>
                <c:pt idx="1267">
                  <c:v>42636.455185185187</c:v>
                </c:pt>
                <c:pt idx="1268">
                  <c:v>42636.459652777776</c:v>
                </c:pt>
                <c:pt idx="1269">
                  <c:v>42636.464375000003</c:v>
                </c:pt>
                <c:pt idx="1270">
                  <c:v>42636.473032407404</c:v>
                </c:pt>
                <c:pt idx="1271">
                  <c:v>42636.476770833331</c:v>
                </c:pt>
                <c:pt idx="1272">
                  <c:v>42636.480717592596</c:v>
                </c:pt>
                <c:pt idx="1273">
                  <c:v>42636.484942129631</c:v>
                </c:pt>
                <c:pt idx="1274">
                  <c:v>42636.489108796297</c:v>
                </c:pt>
                <c:pt idx="1275">
                  <c:v>42636.493333333332</c:v>
                </c:pt>
                <c:pt idx="1276">
                  <c:v>42636.497476851851</c:v>
                </c:pt>
                <c:pt idx="1277">
                  <c:v>42636.501643518517</c:v>
                </c:pt>
                <c:pt idx="1278">
                  <c:v>42636.505706018521</c:v>
                </c:pt>
                <c:pt idx="1279">
                  <c:v>42636.509710648148</c:v>
                </c:pt>
                <c:pt idx="1280">
                  <c:v>42636.513715277775</c:v>
                </c:pt>
                <c:pt idx="1281">
                  <c:v>42636.517638888887</c:v>
                </c:pt>
                <c:pt idx="1282">
                  <c:v>42636.521527777775</c:v>
                </c:pt>
                <c:pt idx="1283">
                  <c:v>42636.525347222225</c:v>
                </c:pt>
                <c:pt idx="1284">
                  <c:v>42636.529108796298</c:v>
                </c:pt>
                <c:pt idx="1285">
                  <c:v>42636.532835648148</c:v>
                </c:pt>
                <c:pt idx="1286">
                  <c:v>42636.536539351851</c:v>
                </c:pt>
                <c:pt idx="1287">
                  <c:v>42636.540185185186</c:v>
                </c:pt>
                <c:pt idx="1288">
                  <c:v>42636.543761574074</c:v>
                </c:pt>
                <c:pt idx="1289">
                  <c:v>42636.547337962962</c:v>
                </c:pt>
                <c:pt idx="1290">
                  <c:v>42636.550949074073</c:v>
                </c:pt>
                <c:pt idx="1291">
                  <c:v>42636.554560185185</c:v>
                </c:pt>
                <c:pt idx="1292">
                  <c:v>42636.558182870373</c:v>
                </c:pt>
                <c:pt idx="1293">
                  <c:v>42636.56177083333</c:v>
                </c:pt>
                <c:pt idx="1294">
                  <c:v>42636.565347222226</c:v>
                </c:pt>
                <c:pt idx="1295">
                  <c:v>42636.568819444445</c:v>
                </c:pt>
                <c:pt idx="1296">
                  <c:v>42636.572222222225</c:v>
                </c:pt>
                <c:pt idx="1297">
                  <c:v>42636.575706018521</c:v>
                </c:pt>
                <c:pt idx="1298">
                  <c:v>42636.579143518517</c:v>
                </c:pt>
                <c:pt idx="1299">
                  <c:v>42636.582592592589</c:v>
                </c:pt>
                <c:pt idx="1300">
                  <c:v>42636.586053240739</c:v>
                </c:pt>
                <c:pt idx="1301">
                  <c:v>42636.589490740742</c:v>
                </c:pt>
                <c:pt idx="1302">
                  <c:v>42636.592916666668</c:v>
                </c:pt>
                <c:pt idx="1303">
                  <c:v>42636.596307870372</c:v>
                </c:pt>
                <c:pt idx="1304">
                  <c:v>42636.609733796293</c:v>
                </c:pt>
                <c:pt idx="1305">
                  <c:v>42636.61309027778</c:v>
                </c:pt>
                <c:pt idx="1306">
                  <c:v>42636.616435185184</c:v>
                </c:pt>
                <c:pt idx="1307">
                  <c:v>42636.619780092595</c:v>
                </c:pt>
                <c:pt idx="1308">
                  <c:v>42636.623148148145</c:v>
                </c:pt>
                <c:pt idx="1309">
                  <c:v>42636.630937499998</c:v>
                </c:pt>
                <c:pt idx="1310">
                  <c:v>42636.634293981479</c:v>
                </c:pt>
                <c:pt idx="1311">
                  <c:v>42636.649537037039</c:v>
                </c:pt>
                <c:pt idx="1312">
                  <c:v>42636.653252314813</c:v>
                </c:pt>
                <c:pt idx="1313">
                  <c:v>42636.659942129627</c:v>
                </c:pt>
                <c:pt idx="1314">
                  <c:v>42636.663391203707</c:v>
                </c:pt>
                <c:pt idx="1315">
                  <c:v>42636.666759259257</c:v>
                </c:pt>
                <c:pt idx="1316">
                  <c:v>42636.670173611114</c:v>
                </c:pt>
                <c:pt idx="1317">
                  <c:v>42636.673564814817</c:v>
                </c:pt>
                <c:pt idx="1318">
                  <c:v>42636.676921296297</c:v>
                </c:pt>
                <c:pt idx="1319">
                  <c:v>42636.680810185186</c:v>
                </c:pt>
                <c:pt idx="1320">
                  <c:v>42636.684594907405</c:v>
                </c:pt>
                <c:pt idx="1321">
                  <c:v>42636.688298611109</c:v>
                </c:pt>
                <c:pt idx="1322">
                  <c:v>42636.692314814813</c:v>
                </c:pt>
                <c:pt idx="1323">
                  <c:v>42636.696851851855</c:v>
                </c:pt>
                <c:pt idx="1324">
                  <c:v>42636.702638888892</c:v>
                </c:pt>
                <c:pt idx="1325">
                  <c:v>42636.707118055558</c:v>
                </c:pt>
                <c:pt idx="1326">
                  <c:v>42636.711354166669</c:v>
                </c:pt>
                <c:pt idx="1327">
                  <c:v>42636.716006944444</c:v>
                </c:pt>
                <c:pt idx="1328">
                  <c:v>42636.719652777778</c:v>
                </c:pt>
                <c:pt idx="1329">
                  <c:v>42636.723819444444</c:v>
                </c:pt>
                <c:pt idx="1330">
                  <c:v>42636.728634259256</c:v>
                </c:pt>
                <c:pt idx="1331">
                  <c:v>42636.732430555552</c:v>
                </c:pt>
                <c:pt idx="1332">
                  <c:v>42636.736493055556</c:v>
                </c:pt>
                <c:pt idx="1333">
                  <c:v>42636.740960648145</c:v>
                </c:pt>
                <c:pt idx="1334">
                  <c:v>42636.745347222219</c:v>
                </c:pt>
                <c:pt idx="1335">
                  <c:v>42636.749768518515</c:v>
                </c:pt>
                <c:pt idx="1336">
                  <c:v>42636.75439814815</c:v>
                </c:pt>
                <c:pt idx="1337">
                  <c:v>42636.759050925924</c:v>
                </c:pt>
                <c:pt idx="1338">
                  <c:v>42636.776539351849</c:v>
                </c:pt>
                <c:pt idx="1339">
                  <c:v>42637.336099537039</c:v>
                </c:pt>
                <c:pt idx="1340">
                  <c:v>42637.343587962961</c:v>
                </c:pt>
                <c:pt idx="1341">
                  <c:v>42637.356898148151</c:v>
                </c:pt>
                <c:pt idx="1342">
                  <c:v>42637.363715277781</c:v>
                </c:pt>
                <c:pt idx="1343">
                  <c:v>42637.371365740742</c:v>
                </c:pt>
                <c:pt idx="1344">
                  <c:v>42637.37940972222</c:v>
                </c:pt>
                <c:pt idx="1345">
                  <c:v>42637.386400462965</c:v>
                </c:pt>
                <c:pt idx="1346">
                  <c:v>42637.399444444447</c:v>
                </c:pt>
                <c:pt idx="1347">
                  <c:v>42637.404282407406</c:v>
                </c:pt>
                <c:pt idx="1348">
                  <c:v>42637.409502314818</c:v>
                </c:pt>
                <c:pt idx="1349">
                  <c:v>42637.460555555554</c:v>
                </c:pt>
                <c:pt idx="1350">
                  <c:v>42637.464675925927</c:v>
                </c:pt>
                <c:pt idx="1351">
                  <c:v>42637.468773148146</c:v>
                </c:pt>
                <c:pt idx="1352">
                  <c:v>42637.472905092596</c:v>
                </c:pt>
                <c:pt idx="1353">
                  <c:v>42637.477187500001</c:v>
                </c:pt>
                <c:pt idx="1354">
                  <c:v>42637.481446759259</c:v>
                </c:pt>
                <c:pt idx="1355">
                  <c:v>42637.485706018517</c:v>
                </c:pt>
                <c:pt idx="1356">
                  <c:v>42637.489768518521</c:v>
                </c:pt>
                <c:pt idx="1357">
                  <c:v>42637.493923611109</c:v>
                </c:pt>
                <c:pt idx="1358">
                  <c:v>42637.498078703706</c:v>
                </c:pt>
                <c:pt idx="1359">
                  <c:v>42637.502384259256</c:v>
                </c:pt>
                <c:pt idx="1360">
                  <c:v>42637.506539351853</c:v>
                </c:pt>
                <c:pt idx="1361">
                  <c:v>42637.510833333334</c:v>
                </c:pt>
                <c:pt idx="1362">
                  <c:v>42637.515069444446</c:v>
                </c:pt>
                <c:pt idx="1363">
                  <c:v>42637.519212962965</c:v>
                </c:pt>
                <c:pt idx="1364">
                  <c:v>42637.523344907408</c:v>
                </c:pt>
                <c:pt idx="1365">
                  <c:v>42637.527430555558</c:v>
                </c:pt>
                <c:pt idx="1366">
                  <c:v>42637.5315162037</c:v>
                </c:pt>
                <c:pt idx="1367">
                  <c:v>42637.535578703704</c:v>
                </c:pt>
                <c:pt idx="1368">
                  <c:v>42637.539618055554</c:v>
                </c:pt>
                <c:pt idx="1369">
                  <c:v>42637.543530092589</c:v>
                </c:pt>
                <c:pt idx="1370">
                  <c:v>42637.547453703701</c:v>
                </c:pt>
                <c:pt idx="1371">
                  <c:v>42637.551365740743</c:v>
                </c:pt>
                <c:pt idx="1372">
                  <c:v>42637.555243055554</c:v>
                </c:pt>
                <c:pt idx="1373">
                  <c:v>42637.55909722222</c:v>
                </c:pt>
                <c:pt idx="1374">
                  <c:v>42637.562905092593</c:v>
                </c:pt>
                <c:pt idx="1375">
                  <c:v>42637.566678240742</c:v>
                </c:pt>
                <c:pt idx="1376">
                  <c:v>42637.5703587963</c:v>
                </c:pt>
                <c:pt idx="1377">
                  <c:v>42637.574004629627</c:v>
                </c:pt>
                <c:pt idx="1378">
                  <c:v>42637.577627314815</c:v>
                </c:pt>
                <c:pt idx="1379">
                  <c:v>42637.58121527778</c:v>
                </c:pt>
                <c:pt idx="1380">
                  <c:v>42637.584826388891</c:v>
                </c:pt>
                <c:pt idx="1381">
                  <c:v>42637.58834490741</c:v>
                </c:pt>
                <c:pt idx="1382">
                  <c:v>42637.591863425929</c:v>
                </c:pt>
                <c:pt idx="1383">
                  <c:v>42637.595335648148</c:v>
                </c:pt>
                <c:pt idx="1384">
                  <c:v>42637.598796296297</c:v>
                </c:pt>
                <c:pt idx="1385">
                  <c:v>42637.60224537037</c:v>
                </c:pt>
                <c:pt idx="1386">
                  <c:v>42637.609074074076</c:v>
                </c:pt>
                <c:pt idx="1387">
                  <c:v>42637.612430555557</c:v>
                </c:pt>
                <c:pt idx="1388">
                  <c:v>42637.625821759262</c:v>
                </c:pt>
                <c:pt idx="1389">
                  <c:v>42637.65960648148</c:v>
                </c:pt>
                <c:pt idx="1390">
                  <c:v>42637.662962962961</c:v>
                </c:pt>
                <c:pt idx="1391">
                  <c:v>42637.673020833332</c:v>
                </c:pt>
                <c:pt idx="1392">
                  <c:v>42637.686574074076</c:v>
                </c:pt>
                <c:pt idx="1393">
                  <c:v>42637.690011574072</c:v>
                </c:pt>
                <c:pt idx="1394">
                  <c:v>42637.740370370368</c:v>
                </c:pt>
                <c:pt idx="1395">
                  <c:v>42637.74491898148</c:v>
                </c:pt>
                <c:pt idx="1396">
                  <c:v>42637.749884259261</c:v>
                </c:pt>
                <c:pt idx="1397">
                  <c:v>42638.336423611108</c:v>
                </c:pt>
                <c:pt idx="1398">
                  <c:v>42638.349849537037</c:v>
                </c:pt>
                <c:pt idx="1399">
                  <c:v>42638.355347222219</c:v>
                </c:pt>
                <c:pt idx="1400">
                  <c:v>42638.360798611109</c:v>
                </c:pt>
                <c:pt idx="1401">
                  <c:v>42638.365960648145</c:v>
                </c:pt>
                <c:pt idx="1402">
                  <c:v>42638.370555555557</c:v>
                </c:pt>
                <c:pt idx="1403">
                  <c:v>42638.375590277778</c:v>
                </c:pt>
                <c:pt idx="1404">
                  <c:v>42638.380752314813</c:v>
                </c:pt>
                <c:pt idx="1405">
                  <c:v>42638.385914351849</c:v>
                </c:pt>
                <c:pt idx="1406">
                  <c:v>42638.391168981485</c:v>
                </c:pt>
                <c:pt idx="1407">
                  <c:v>42638.396412037036</c:v>
                </c:pt>
                <c:pt idx="1408">
                  <c:v>42638.401597222219</c:v>
                </c:pt>
                <c:pt idx="1409">
                  <c:v>42638.406828703701</c:v>
                </c:pt>
                <c:pt idx="1410">
                  <c:v>42638.411747685182</c:v>
                </c:pt>
                <c:pt idx="1411">
                  <c:v>42638.416712962964</c:v>
                </c:pt>
                <c:pt idx="1412">
                  <c:v>42638.421597222223</c:v>
                </c:pt>
                <c:pt idx="1413">
                  <c:v>42638.426423611112</c:v>
                </c:pt>
                <c:pt idx="1414">
                  <c:v>42638.431388888886</c:v>
                </c:pt>
                <c:pt idx="1415">
                  <c:v>42638.436168981483</c:v>
                </c:pt>
                <c:pt idx="1416">
                  <c:v>42638.440810185188</c:v>
                </c:pt>
                <c:pt idx="1417">
                  <c:v>42638.445243055554</c:v>
                </c:pt>
                <c:pt idx="1418">
                  <c:v>42638.449548611112</c:v>
                </c:pt>
                <c:pt idx="1419">
                  <c:v>42638.453969907408</c:v>
                </c:pt>
                <c:pt idx="1420">
                  <c:v>42638.458124999997</c:v>
                </c:pt>
                <c:pt idx="1421">
                  <c:v>42638.462152777778</c:v>
                </c:pt>
                <c:pt idx="1422">
                  <c:v>42638.465983796297</c:v>
                </c:pt>
                <c:pt idx="1423">
                  <c:v>42638.469849537039</c:v>
                </c:pt>
                <c:pt idx="1424">
                  <c:v>42638.47415509259</c:v>
                </c:pt>
                <c:pt idx="1425">
                  <c:v>42638.482592592591</c:v>
                </c:pt>
                <c:pt idx="1426">
                  <c:v>42638.486990740741</c:v>
                </c:pt>
                <c:pt idx="1427">
                  <c:v>42638.491354166668</c:v>
                </c:pt>
                <c:pt idx="1428">
                  <c:v>42638.495509259257</c:v>
                </c:pt>
                <c:pt idx="1429">
                  <c:v>42638.499548611115</c:v>
                </c:pt>
                <c:pt idx="1430">
                  <c:v>42638.50371527778</c:v>
                </c:pt>
                <c:pt idx="1431">
                  <c:v>42638.507835648146</c:v>
                </c:pt>
                <c:pt idx="1432">
                  <c:v>42638.51185185185</c:v>
                </c:pt>
                <c:pt idx="1433">
                  <c:v>42638.515949074077</c:v>
                </c:pt>
                <c:pt idx="1434">
                  <c:v>42638.519895833335</c:v>
                </c:pt>
                <c:pt idx="1435">
                  <c:v>42638.523900462962</c:v>
                </c:pt>
                <c:pt idx="1436">
                  <c:v>42638.527928240743</c:v>
                </c:pt>
                <c:pt idx="1437">
                  <c:v>42638.531828703701</c:v>
                </c:pt>
                <c:pt idx="1438">
                  <c:v>42638.554884259262</c:v>
                </c:pt>
                <c:pt idx="1439">
                  <c:v>42638.562037037038</c:v>
                </c:pt>
                <c:pt idx="1440">
                  <c:v>42638.565706018519</c:v>
                </c:pt>
                <c:pt idx="1441">
                  <c:v>42638.579641203702</c:v>
                </c:pt>
                <c:pt idx="1442">
                  <c:v>42638.593263888892</c:v>
                </c:pt>
                <c:pt idx="1443">
                  <c:v>42638.596631944441</c:v>
                </c:pt>
                <c:pt idx="1444">
                  <c:v>42638.600034722222</c:v>
                </c:pt>
                <c:pt idx="1445">
                  <c:v>42638.60365740741</c:v>
                </c:pt>
                <c:pt idx="1446">
                  <c:v>42638.60701388889</c:v>
                </c:pt>
                <c:pt idx="1447">
                  <c:v>42638.61037037037</c:v>
                </c:pt>
                <c:pt idx="1448">
                  <c:v>42638.613726851851</c:v>
                </c:pt>
                <c:pt idx="1449">
                  <c:v>42638.617083333331</c:v>
                </c:pt>
                <c:pt idx="1450">
                  <c:v>42638.620439814818</c:v>
                </c:pt>
                <c:pt idx="1451">
                  <c:v>42638.623796296299</c:v>
                </c:pt>
                <c:pt idx="1452">
                  <c:v>42638.627152777779</c:v>
                </c:pt>
                <c:pt idx="1453">
                  <c:v>42638.630497685182</c:v>
                </c:pt>
                <c:pt idx="1454">
                  <c:v>42638.695115740738</c:v>
                </c:pt>
                <c:pt idx="1455">
                  <c:v>42638.733923611115</c:v>
                </c:pt>
                <c:pt idx="1456">
                  <c:v>42639.343402777777</c:v>
                </c:pt>
                <c:pt idx="1457">
                  <c:v>42639.356249999997</c:v>
                </c:pt>
                <c:pt idx="1458">
                  <c:v>42639.362037037034</c:v>
                </c:pt>
                <c:pt idx="1459">
                  <c:v>42639.367627314816</c:v>
                </c:pt>
                <c:pt idx="1460">
                  <c:v>42639.373194444444</c:v>
                </c:pt>
                <c:pt idx="1461">
                  <c:v>42639.37872685185</c:v>
                </c:pt>
                <c:pt idx="1462">
                  <c:v>42639.384155092594</c:v>
                </c:pt>
                <c:pt idx="1463">
                  <c:v>42639.389537037037</c:v>
                </c:pt>
                <c:pt idx="1464">
                  <c:v>42639.394756944443</c:v>
                </c:pt>
                <c:pt idx="1465">
                  <c:v>42639.399930555555</c:v>
                </c:pt>
                <c:pt idx="1466">
                  <c:v>42639.405011574076</c:v>
                </c:pt>
                <c:pt idx="1467">
                  <c:v>42639.409988425927</c:v>
                </c:pt>
                <c:pt idx="1468">
                  <c:v>42639.414942129632</c:v>
                </c:pt>
                <c:pt idx="1469">
                  <c:v>42639.419641203705</c:v>
                </c:pt>
                <c:pt idx="1470">
                  <c:v>42639.424270833333</c:v>
                </c:pt>
                <c:pt idx="1471">
                  <c:v>42639.429027777776</c:v>
                </c:pt>
                <c:pt idx="1472">
                  <c:v>42639.433854166666</c:v>
                </c:pt>
                <c:pt idx="1473">
                  <c:v>42639.43849537037</c:v>
                </c:pt>
                <c:pt idx="1474">
                  <c:v>42639.443437499998</c:v>
                </c:pt>
                <c:pt idx="1475">
                  <c:v>42639.448206018518</c:v>
                </c:pt>
                <c:pt idx="1476">
                  <c:v>42639.452349537038</c:v>
                </c:pt>
                <c:pt idx="1477">
                  <c:v>42639.456747685188</c:v>
                </c:pt>
                <c:pt idx="1478">
                  <c:v>42639.461435185185</c:v>
                </c:pt>
                <c:pt idx="1479">
                  <c:v>42639.466122685182</c:v>
                </c:pt>
                <c:pt idx="1480">
                  <c:v>42639.470104166663</c:v>
                </c:pt>
                <c:pt idx="1481">
                  <c:v>42639.474479166667</c:v>
                </c:pt>
                <c:pt idx="1482">
                  <c:v>42639.478981481479</c:v>
                </c:pt>
                <c:pt idx="1483">
                  <c:v>42639.483159722222</c:v>
                </c:pt>
                <c:pt idx="1484">
                  <c:v>42639.487430555557</c:v>
                </c:pt>
                <c:pt idx="1485">
                  <c:v>42639.491562499999</c:v>
                </c:pt>
                <c:pt idx="1486">
                  <c:v>42639.495752314811</c:v>
                </c:pt>
                <c:pt idx="1487">
                  <c:v>42639.499872685185</c:v>
                </c:pt>
                <c:pt idx="1488">
                  <c:v>42639.504027777781</c:v>
                </c:pt>
                <c:pt idx="1489">
                  <c:v>42639.508194444446</c:v>
                </c:pt>
                <c:pt idx="1490">
                  <c:v>42639.512361111112</c:v>
                </c:pt>
                <c:pt idx="1491">
                  <c:v>42639.516458333332</c:v>
                </c:pt>
                <c:pt idx="1492">
                  <c:v>42639.520497685182</c:v>
                </c:pt>
                <c:pt idx="1493">
                  <c:v>42639.52449074074</c:v>
                </c:pt>
                <c:pt idx="1494">
                  <c:v>42639.52847222222</c:v>
                </c:pt>
                <c:pt idx="1495">
                  <c:v>42639.532442129632</c:v>
                </c:pt>
                <c:pt idx="1496">
                  <c:v>42639.536469907405</c:v>
                </c:pt>
                <c:pt idx="1497">
                  <c:v>42639.540381944447</c:v>
                </c:pt>
                <c:pt idx="1498">
                  <c:v>42639.544259259259</c:v>
                </c:pt>
                <c:pt idx="1499">
                  <c:v>42639.547974537039</c:v>
                </c:pt>
                <c:pt idx="1500">
                  <c:v>42639.555497685185</c:v>
                </c:pt>
                <c:pt idx="1501">
                  <c:v>42639.558993055558</c:v>
                </c:pt>
                <c:pt idx="1502">
                  <c:v>42639.562743055554</c:v>
                </c:pt>
                <c:pt idx="1503">
                  <c:v>42639.566446759258</c:v>
                </c:pt>
                <c:pt idx="1504">
                  <c:v>42639.570034722223</c:v>
                </c:pt>
                <c:pt idx="1505">
                  <c:v>42639.573483796295</c:v>
                </c:pt>
                <c:pt idx="1506">
                  <c:v>42639.577106481483</c:v>
                </c:pt>
                <c:pt idx="1507">
                  <c:v>42639.580983796295</c:v>
                </c:pt>
                <c:pt idx="1508">
                  <c:v>42639.585370370369</c:v>
                </c:pt>
                <c:pt idx="1509">
                  <c:v>42639.589467592596</c:v>
                </c:pt>
                <c:pt idx="1510">
                  <c:v>42639.592962962961</c:v>
                </c:pt>
                <c:pt idx="1511">
                  <c:v>42639.597488425927</c:v>
                </c:pt>
                <c:pt idx="1512">
                  <c:v>42639.601261574076</c:v>
                </c:pt>
                <c:pt idx="1513">
                  <c:v>42639.60497685185</c:v>
                </c:pt>
                <c:pt idx="1514">
                  <c:v>42639.608483796299</c:v>
                </c:pt>
                <c:pt idx="1515">
                  <c:v>42639.612743055557</c:v>
                </c:pt>
                <c:pt idx="1516">
                  <c:v>42639.616863425923</c:v>
                </c:pt>
                <c:pt idx="1517">
                  <c:v>42639.620370370372</c:v>
                </c:pt>
                <c:pt idx="1518">
                  <c:v>42639.623726851853</c:v>
                </c:pt>
                <c:pt idx="1519">
                  <c:v>42639.627083333333</c:v>
                </c:pt>
                <c:pt idx="1520">
                  <c:v>42639.630439814813</c:v>
                </c:pt>
                <c:pt idx="1521">
                  <c:v>42639.633773148147</c:v>
                </c:pt>
                <c:pt idx="1522">
                  <c:v>42639.667615740742</c:v>
                </c:pt>
                <c:pt idx="1523">
                  <c:v>42639.674328703702</c:v>
                </c:pt>
                <c:pt idx="1524">
                  <c:v>42639.67769675926</c:v>
                </c:pt>
                <c:pt idx="1525">
                  <c:v>42639.691435185188</c:v>
                </c:pt>
                <c:pt idx="1526">
                  <c:v>42639.698680555557</c:v>
                </c:pt>
                <c:pt idx="1527">
                  <c:v>42639.704224537039</c:v>
                </c:pt>
                <c:pt idx="1528">
                  <c:v>42639.709131944444</c:v>
                </c:pt>
                <c:pt idx="1529">
                  <c:v>42639.720972222225</c:v>
                </c:pt>
                <c:pt idx="1530">
                  <c:v>42639.736076388886</c:v>
                </c:pt>
                <c:pt idx="1531">
                  <c:v>42640.34412037037</c:v>
                </c:pt>
                <c:pt idx="1532">
                  <c:v>42640.351145833331</c:v>
                </c:pt>
                <c:pt idx="1533">
                  <c:v>42640.35728009259</c:v>
                </c:pt>
                <c:pt idx="1534">
                  <c:v>42640.362881944442</c:v>
                </c:pt>
                <c:pt idx="1535">
                  <c:v>42640.368773148148</c:v>
                </c:pt>
                <c:pt idx="1536">
                  <c:v>42640.374409722222</c:v>
                </c:pt>
                <c:pt idx="1537">
                  <c:v>42640.379918981482</c:v>
                </c:pt>
                <c:pt idx="1538">
                  <c:v>42640.385451388887</c:v>
                </c:pt>
                <c:pt idx="1539">
                  <c:v>42640.390925925924</c:v>
                </c:pt>
                <c:pt idx="1540">
                  <c:v>42640.39634259259</c:v>
                </c:pt>
                <c:pt idx="1541">
                  <c:v>42640.401597222219</c:v>
                </c:pt>
                <c:pt idx="1542">
                  <c:v>42640.406840277778</c:v>
                </c:pt>
                <c:pt idx="1543">
                  <c:v>42640.411944444444</c:v>
                </c:pt>
                <c:pt idx="1544">
                  <c:v>42640.416979166665</c:v>
                </c:pt>
                <c:pt idx="1545">
                  <c:v>42640.421886574077</c:v>
                </c:pt>
                <c:pt idx="1546">
                  <c:v>42640.426863425928</c:v>
                </c:pt>
                <c:pt idx="1547">
                  <c:v>42640.431701388887</c:v>
                </c:pt>
                <c:pt idx="1548">
                  <c:v>42640.43644675926</c:v>
                </c:pt>
                <c:pt idx="1549">
                  <c:v>42640.44127314815</c:v>
                </c:pt>
                <c:pt idx="1550">
                  <c:v>42640.446111111109</c:v>
                </c:pt>
                <c:pt idx="1551">
                  <c:v>42640.450891203705</c:v>
                </c:pt>
                <c:pt idx="1552">
                  <c:v>42640.455613425926</c:v>
                </c:pt>
                <c:pt idx="1553">
                  <c:v>42640.460300925923</c:v>
                </c:pt>
                <c:pt idx="1554">
                  <c:v>42640.464930555558</c:v>
                </c:pt>
                <c:pt idx="1555">
                  <c:v>42640.469583333332</c:v>
                </c:pt>
                <c:pt idx="1556">
                  <c:v>42640.474074074074</c:v>
                </c:pt>
                <c:pt idx="1557">
                  <c:v>42640.478518518517</c:v>
                </c:pt>
                <c:pt idx="1558">
                  <c:v>42640.482766203706</c:v>
                </c:pt>
                <c:pt idx="1559">
                  <c:v>42640.486574074072</c:v>
                </c:pt>
                <c:pt idx="1560">
                  <c:v>42640.490891203706</c:v>
                </c:pt>
                <c:pt idx="1561">
                  <c:v>42640.495162037034</c:v>
                </c:pt>
                <c:pt idx="1562">
                  <c:v>42640.499456018515</c:v>
                </c:pt>
                <c:pt idx="1563">
                  <c:v>42640.50335648148</c:v>
                </c:pt>
                <c:pt idx="1564">
                  <c:v>42640.507141203707</c:v>
                </c:pt>
                <c:pt idx="1565">
                  <c:v>42640.511006944442</c:v>
                </c:pt>
                <c:pt idx="1566">
                  <c:v>42640.514999999999</c:v>
                </c:pt>
                <c:pt idx="1567">
                  <c:v>42640.518888888888</c:v>
                </c:pt>
                <c:pt idx="1568">
                  <c:v>42640.522673611114</c:v>
                </c:pt>
                <c:pt idx="1569">
                  <c:v>42640.526516203703</c:v>
                </c:pt>
                <c:pt idx="1570">
                  <c:v>42640.530324074076</c:v>
                </c:pt>
                <c:pt idx="1571">
                  <c:v>42640.534166666665</c:v>
                </c:pt>
                <c:pt idx="1572">
                  <c:v>42640.538101851853</c:v>
                </c:pt>
                <c:pt idx="1573">
                  <c:v>42640.54179398148</c:v>
                </c:pt>
                <c:pt idx="1574">
                  <c:v>42640.545983796299</c:v>
                </c:pt>
                <c:pt idx="1575">
                  <c:v>42640.54954861111</c:v>
                </c:pt>
                <c:pt idx="1576">
                  <c:v>42640.560370370367</c:v>
                </c:pt>
                <c:pt idx="1577">
                  <c:v>42640.563993055555</c:v>
                </c:pt>
                <c:pt idx="1578">
                  <c:v>42640.567824074074</c:v>
                </c:pt>
                <c:pt idx="1579">
                  <c:v>42640.571377314816</c:v>
                </c:pt>
                <c:pt idx="1580">
                  <c:v>42640.574884259258</c:v>
                </c:pt>
                <c:pt idx="1581">
                  <c:v>42640.579108796293</c:v>
                </c:pt>
                <c:pt idx="1582">
                  <c:v>42640.582662037035</c:v>
                </c:pt>
                <c:pt idx="1583">
                  <c:v>42640.586122685185</c:v>
                </c:pt>
                <c:pt idx="1584">
                  <c:v>42640.58971064815</c:v>
                </c:pt>
                <c:pt idx="1585">
                  <c:v>42640.593530092592</c:v>
                </c:pt>
                <c:pt idx="1586">
                  <c:v>42640.600393518522</c:v>
                </c:pt>
                <c:pt idx="1587">
                  <c:v>42640.603865740741</c:v>
                </c:pt>
                <c:pt idx="1588">
                  <c:v>42640.610648148147</c:v>
                </c:pt>
                <c:pt idx="1589">
                  <c:v>42640.614004629628</c:v>
                </c:pt>
                <c:pt idx="1590">
                  <c:v>42640.617442129631</c:v>
                </c:pt>
                <c:pt idx="1591">
                  <c:v>42640.620798611111</c:v>
                </c:pt>
                <c:pt idx="1592">
                  <c:v>42640.631539351853</c:v>
                </c:pt>
                <c:pt idx="1593">
                  <c:v>42640.663703703707</c:v>
                </c:pt>
                <c:pt idx="1594">
                  <c:v>42640.683680555558</c:v>
                </c:pt>
                <c:pt idx="1595">
                  <c:v>42641.348275462966</c:v>
                </c:pt>
                <c:pt idx="1596">
                  <c:v>42641.394756944443</c:v>
                </c:pt>
                <c:pt idx="1597">
                  <c:v>42641.398981481485</c:v>
                </c:pt>
                <c:pt idx="1598">
                  <c:v>42641.403287037036</c:v>
                </c:pt>
                <c:pt idx="1599">
                  <c:v>42641.411932870367</c:v>
                </c:pt>
                <c:pt idx="1600">
                  <c:v>42641.42527777778</c:v>
                </c:pt>
                <c:pt idx="1601">
                  <c:v>42641.429722222223</c:v>
                </c:pt>
                <c:pt idx="1602">
                  <c:v>42641.434201388889</c:v>
                </c:pt>
                <c:pt idx="1603">
                  <c:v>42641.438807870371</c:v>
                </c:pt>
                <c:pt idx="1604">
                  <c:v>42641.443298611113</c:v>
                </c:pt>
                <c:pt idx="1605">
                  <c:v>42641.452187499999</c:v>
                </c:pt>
                <c:pt idx="1606">
                  <c:v>42641.456574074073</c:v>
                </c:pt>
                <c:pt idx="1607">
                  <c:v>42641.460810185185</c:v>
                </c:pt>
                <c:pt idx="1608">
                  <c:v>42641.46471064815</c:v>
                </c:pt>
                <c:pt idx="1609">
                  <c:v>42641.468981481485</c:v>
                </c:pt>
                <c:pt idx="1610">
                  <c:v>42641.473287037035</c:v>
                </c:pt>
                <c:pt idx="1611">
                  <c:v>42641.481828703705</c:v>
                </c:pt>
                <c:pt idx="1612">
                  <c:v>42641.485868055555</c:v>
                </c:pt>
                <c:pt idx="1613">
                  <c:v>42641.489942129629</c:v>
                </c:pt>
                <c:pt idx="1614">
                  <c:v>42641.493946759256</c:v>
                </c:pt>
                <c:pt idx="1615">
                  <c:v>42641.497881944444</c:v>
                </c:pt>
                <c:pt idx="1616">
                  <c:v>42641.501759259256</c:v>
                </c:pt>
                <c:pt idx="1617">
                  <c:v>42641.50577546296</c:v>
                </c:pt>
                <c:pt idx="1618">
                  <c:v>42641.509675925925</c:v>
                </c:pt>
                <c:pt idx="1619">
                  <c:v>42641.513668981483</c:v>
                </c:pt>
                <c:pt idx="1620">
                  <c:v>42641.517442129632</c:v>
                </c:pt>
                <c:pt idx="1621">
                  <c:v>42641.530034722222</c:v>
                </c:pt>
                <c:pt idx="1622">
                  <c:v>42641.537488425929</c:v>
                </c:pt>
                <c:pt idx="1623">
                  <c:v>42641.548506944448</c:v>
                </c:pt>
                <c:pt idx="1624">
                  <c:v>42641.552766203706</c:v>
                </c:pt>
                <c:pt idx="1625">
                  <c:v>42641.560752314814</c:v>
                </c:pt>
                <c:pt idx="1626">
                  <c:v>42641.569085648145</c:v>
                </c:pt>
                <c:pt idx="1627">
                  <c:v>42641.572650462964</c:v>
                </c:pt>
                <c:pt idx="1628">
                  <c:v>42641.577476851853</c:v>
                </c:pt>
                <c:pt idx="1629">
                  <c:v>42641.581828703704</c:v>
                </c:pt>
                <c:pt idx="1630">
                  <c:v>42641.585324074076</c:v>
                </c:pt>
                <c:pt idx="1631">
                  <c:v>42641.588877314818</c:v>
                </c:pt>
                <c:pt idx="1632">
                  <c:v>42641.593136574076</c:v>
                </c:pt>
                <c:pt idx="1633">
                  <c:v>42641.597291666665</c:v>
                </c:pt>
                <c:pt idx="1634">
                  <c:v>42641.60125</c:v>
                </c:pt>
                <c:pt idx="1635">
                  <c:v>42641.60491898148</c:v>
                </c:pt>
                <c:pt idx="1636">
                  <c:v>42641.612557870372</c:v>
                </c:pt>
                <c:pt idx="1637">
                  <c:v>42641.616793981484</c:v>
                </c:pt>
                <c:pt idx="1638">
                  <c:v>42641.625243055554</c:v>
                </c:pt>
                <c:pt idx="1639">
                  <c:v>42641.628622685188</c:v>
                </c:pt>
                <c:pt idx="1640">
                  <c:v>42641.632962962962</c:v>
                </c:pt>
                <c:pt idx="1641">
                  <c:v>42641.649074074077</c:v>
                </c:pt>
                <c:pt idx="1642">
                  <c:v>42641.657812500001</c:v>
                </c:pt>
                <c:pt idx="1643">
                  <c:v>42641.66306712963</c:v>
                </c:pt>
                <c:pt idx="1644">
                  <c:v>42641.673900462964</c:v>
                </c:pt>
                <c:pt idx="1645">
                  <c:v>42641.67900462963</c:v>
                </c:pt>
                <c:pt idx="1646">
                  <c:v>42641.684664351851</c:v>
                </c:pt>
                <c:pt idx="1647">
                  <c:v>42641.720729166664</c:v>
                </c:pt>
                <c:pt idx="1648">
                  <c:v>42641.732615740744</c:v>
                </c:pt>
                <c:pt idx="1649">
                  <c:v>42641.744513888887</c:v>
                </c:pt>
                <c:pt idx="1650">
                  <c:v>42642.336782407408</c:v>
                </c:pt>
                <c:pt idx="1651">
                  <c:v>42642.34412037037</c:v>
                </c:pt>
                <c:pt idx="1652">
                  <c:v>42642.34957175926</c:v>
                </c:pt>
                <c:pt idx="1653">
                  <c:v>42642.354351851849</c:v>
                </c:pt>
                <c:pt idx="1654">
                  <c:v>42642.359155092592</c:v>
                </c:pt>
                <c:pt idx="1655">
                  <c:v>42642.364537037036</c:v>
                </c:pt>
                <c:pt idx="1656">
                  <c:v>42642.369942129626</c:v>
                </c:pt>
                <c:pt idx="1657">
                  <c:v>42642.384675925925</c:v>
                </c:pt>
                <c:pt idx="1658">
                  <c:v>42642.389618055553</c:v>
                </c:pt>
                <c:pt idx="1659">
                  <c:v>42642.394201388888</c:v>
                </c:pt>
                <c:pt idx="1660">
                  <c:v>42642.398564814815</c:v>
                </c:pt>
                <c:pt idx="1661">
                  <c:v>42642.402662037035</c:v>
                </c:pt>
                <c:pt idx="1662">
                  <c:v>42642.406747685185</c:v>
                </c:pt>
                <c:pt idx="1663">
                  <c:v>42642.410729166666</c:v>
                </c:pt>
                <c:pt idx="1664">
                  <c:v>42642.414768518516</c:v>
                </c:pt>
                <c:pt idx="1665">
                  <c:v>42642.419178240743</c:v>
                </c:pt>
                <c:pt idx="1666">
                  <c:v>42642.423657407409</c:v>
                </c:pt>
                <c:pt idx="1667">
                  <c:v>42642.427928240744</c:v>
                </c:pt>
                <c:pt idx="1668">
                  <c:v>42642.432314814818</c:v>
                </c:pt>
                <c:pt idx="1669">
                  <c:v>42642.436597222222</c:v>
                </c:pt>
                <c:pt idx="1670">
                  <c:v>42642.440694444442</c:v>
                </c:pt>
                <c:pt idx="1671">
                  <c:v>42642.44494212963</c:v>
                </c:pt>
                <c:pt idx="1672">
                  <c:v>42642.449236111112</c:v>
                </c:pt>
                <c:pt idx="1673">
                  <c:v>42642.4531712963</c:v>
                </c:pt>
                <c:pt idx="1674">
                  <c:v>42642.460810185185</c:v>
                </c:pt>
                <c:pt idx="1675">
                  <c:v>42642.464641203704</c:v>
                </c:pt>
                <c:pt idx="1676">
                  <c:v>42642.468402777777</c:v>
                </c:pt>
                <c:pt idx="1677">
                  <c:v>42642.472384259258</c:v>
                </c:pt>
                <c:pt idx="1678">
                  <c:v>42642.476423611108</c:v>
                </c:pt>
                <c:pt idx="1679">
                  <c:v>42642.480636574073</c:v>
                </c:pt>
                <c:pt idx="1680">
                  <c:v>42642.484409722223</c:v>
                </c:pt>
                <c:pt idx="1681">
                  <c:v>42642.488425925927</c:v>
                </c:pt>
                <c:pt idx="1682">
                  <c:v>42642.492534722223</c:v>
                </c:pt>
                <c:pt idx="1683">
                  <c:v>42642.504363425927</c:v>
                </c:pt>
                <c:pt idx="1684">
                  <c:v>42642.508067129631</c:v>
                </c:pt>
                <c:pt idx="1685">
                  <c:v>42642.51939814815</c:v>
                </c:pt>
                <c:pt idx="1686">
                  <c:v>42642.523379629631</c:v>
                </c:pt>
                <c:pt idx="1687">
                  <c:v>42642.527048611111</c:v>
                </c:pt>
                <c:pt idx="1688">
                  <c:v>42642.531342592592</c:v>
                </c:pt>
                <c:pt idx="1689">
                  <c:v>42642.536249999997</c:v>
                </c:pt>
                <c:pt idx="1690">
                  <c:v>42642.541064814817</c:v>
                </c:pt>
                <c:pt idx="1691">
                  <c:v>42642.544768518521</c:v>
                </c:pt>
                <c:pt idx="1692">
                  <c:v>42642.548333333332</c:v>
                </c:pt>
                <c:pt idx="1693">
                  <c:v>42642.551817129628</c:v>
                </c:pt>
                <c:pt idx="1694">
                  <c:v>42642.577881944446</c:v>
                </c:pt>
                <c:pt idx="1695">
                  <c:v>42642.581504629627</c:v>
                </c:pt>
                <c:pt idx="1696">
                  <c:v>42642.585474537038</c:v>
                </c:pt>
                <c:pt idx="1697">
                  <c:v>42642.588900462964</c:v>
                </c:pt>
                <c:pt idx="1698">
                  <c:v>42642.616354166668</c:v>
                </c:pt>
                <c:pt idx="1699">
                  <c:v>42642.620671296296</c:v>
                </c:pt>
                <c:pt idx="1700">
                  <c:v>42642.624421296299</c:v>
                </c:pt>
                <c:pt idx="1701">
                  <c:v>42642.628217592595</c:v>
                </c:pt>
                <c:pt idx="1702">
                  <c:v>42642.632800925923</c:v>
                </c:pt>
                <c:pt idx="1703">
                  <c:v>42642.641111111108</c:v>
                </c:pt>
                <c:pt idx="1704">
                  <c:v>42642.645682870374</c:v>
                </c:pt>
                <c:pt idx="1705">
                  <c:v>42642.649780092594</c:v>
                </c:pt>
                <c:pt idx="1706">
                  <c:v>42642.653773148151</c:v>
                </c:pt>
                <c:pt idx="1707">
                  <c:v>42642.658171296294</c:v>
                </c:pt>
                <c:pt idx="1708">
                  <c:v>42642.662233796298</c:v>
                </c:pt>
                <c:pt idx="1709">
                  <c:v>42642.666805555556</c:v>
                </c:pt>
                <c:pt idx="1710">
                  <c:v>42642.671122685184</c:v>
                </c:pt>
                <c:pt idx="1711">
                  <c:v>42642.674537037034</c:v>
                </c:pt>
                <c:pt idx="1712">
                  <c:v>42642.681550925925</c:v>
                </c:pt>
                <c:pt idx="1713">
                  <c:v>42642.68545138889</c:v>
                </c:pt>
                <c:pt idx="1714">
                  <c:v>42642.689317129632</c:v>
                </c:pt>
                <c:pt idx="1715">
                  <c:v>42642.693124999998</c:v>
                </c:pt>
                <c:pt idx="1716">
                  <c:v>42642.697500000002</c:v>
                </c:pt>
                <c:pt idx="1717">
                  <c:v>42642.702430555553</c:v>
                </c:pt>
                <c:pt idx="1718">
                  <c:v>42642.716041666667</c:v>
                </c:pt>
                <c:pt idx="1719">
                  <c:v>42642.719826388886</c:v>
                </c:pt>
                <c:pt idx="1720">
                  <c:v>42642.72383101852</c:v>
                </c:pt>
                <c:pt idx="1721">
                  <c:v>42642.727638888886</c:v>
                </c:pt>
                <c:pt idx="1722">
                  <c:v>42642.731793981482</c:v>
                </c:pt>
                <c:pt idx="1723">
                  <c:v>42642.735810185186</c:v>
                </c:pt>
                <c:pt idx="1724">
                  <c:v>42642.740474537037</c:v>
                </c:pt>
                <c:pt idx="1725">
                  <c:v>42642.744837962964</c:v>
                </c:pt>
                <c:pt idx="1726">
                  <c:v>42642.749085648145</c:v>
                </c:pt>
                <c:pt idx="1727">
                  <c:v>42643.336331018516</c:v>
                </c:pt>
                <c:pt idx="1728">
                  <c:v>42643.343541666669</c:v>
                </c:pt>
                <c:pt idx="1729">
                  <c:v>42643.356678240743</c:v>
                </c:pt>
                <c:pt idx="1730">
                  <c:v>42643.361898148149</c:v>
                </c:pt>
                <c:pt idx="1731">
                  <c:v>42643.367013888892</c:v>
                </c:pt>
                <c:pt idx="1732">
                  <c:v>42643.371793981481</c:v>
                </c:pt>
                <c:pt idx="1733">
                  <c:v>42643.37641203704</c:v>
                </c:pt>
                <c:pt idx="1734">
                  <c:v>42643.380995370368</c:v>
                </c:pt>
                <c:pt idx="1735">
                  <c:v>42643.385601851849</c:v>
                </c:pt>
                <c:pt idx="1736">
                  <c:v>42643.390092592592</c:v>
                </c:pt>
                <c:pt idx="1737">
                  <c:v>42643.394317129627</c:v>
                </c:pt>
                <c:pt idx="1738">
                  <c:v>42643.3984837963</c:v>
                </c:pt>
                <c:pt idx="1739">
                  <c:v>42643.402581018519</c:v>
                </c:pt>
                <c:pt idx="1740">
                  <c:v>42643.406574074077</c:v>
                </c:pt>
                <c:pt idx="1741">
                  <c:v>42643.410671296297</c:v>
                </c:pt>
                <c:pt idx="1742">
                  <c:v>42643.414687500001</c:v>
                </c:pt>
                <c:pt idx="1743">
                  <c:v>42643.418645833335</c:v>
                </c:pt>
                <c:pt idx="1744">
                  <c:v>42643.422650462962</c:v>
                </c:pt>
                <c:pt idx="1745">
                  <c:v>42643.426504629628</c:v>
                </c:pt>
                <c:pt idx="1746">
                  <c:v>42643.430381944447</c:v>
                </c:pt>
                <c:pt idx="1747">
                  <c:v>42643.434236111112</c:v>
                </c:pt>
                <c:pt idx="1748">
                  <c:v>42643.438090277778</c:v>
                </c:pt>
                <c:pt idx="1749">
                  <c:v>42643.441874999997</c:v>
                </c:pt>
                <c:pt idx="1750">
                  <c:v>42643.445706018516</c:v>
                </c:pt>
                <c:pt idx="1751">
                  <c:v>42643.449652777781</c:v>
                </c:pt>
                <c:pt idx="1752">
                  <c:v>42643.453541666669</c:v>
                </c:pt>
                <c:pt idx="1753">
                  <c:v>42643.457303240742</c:v>
                </c:pt>
                <c:pt idx="1754">
                  <c:v>42643.461030092592</c:v>
                </c:pt>
                <c:pt idx="1755">
                  <c:v>42643.477743055555</c:v>
                </c:pt>
                <c:pt idx="1756">
                  <c:v>42643.486597222225</c:v>
                </c:pt>
                <c:pt idx="1757">
                  <c:v>42643.490983796299</c:v>
                </c:pt>
                <c:pt idx="1758">
                  <c:v>42643.499537037038</c:v>
                </c:pt>
                <c:pt idx="1759">
                  <c:v>42643.507916666669</c:v>
                </c:pt>
                <c:pt idx="1760">
                  <c:v>42643.512083333335</c:v>
                </c:pt>
                <c:pt idx="1761">
                  <c:v>42643.516273148147</c:v>
                </c:pt>
                <c:pt idx="1762">
                  <c:v>42643.520358796297</c:v>
                </c:pt>
                <c:pt idx="1763">
                  <c:v>42643.524363425924</c:v>
                </c:pt>
                <c:pt idx="1764">
                  <c:v>42643.528240740743</c:v>
                </c:pt>
                <c:pt idx="1765">
                  <c:v>42643.532152777778</c:v>
                </c:pt>
                <c:pt idx="1766">
                  <c:v>42643.539942129632</c:v>
                </c:pt>
                <c:pt idx="1767">
                  <c:v>42643.54378472222</c:v>
                </c:pt>
                <c:pt idx="1768">
                  <c:v>42643.547476851854</c:v>
                </c:pt>
                <c:pt idx="1769">
                  <c:v>42643.551111111112</c:v>
                </c:pt>
                <c:pt idx="1770">
                  <c:v>42643.554699074077</c:v>
                </c:pt>
                <c:pt idx="1771">
                  <c:v>42643.558252314811</c:v>
                </c:pt>
                <c:pt idx="1772">
                  <c:v>42643.561666666668</c:v>
                </c:pt>
                <c:pt idx="1773">
                  <c:v>42643.565057870372</c:v>
                </c:pt>
                <c:pt idx="1774">
                  <c:v>42643.568414351852</c:v>
                </c:pt>
                <c:pt idx="1775">
                  <c:v>42643.571770833332</c:v>
                </c:pt>
                <c:pt idx="1776">
                  <c:v>42643.575127314813</c:v>
                </c:pt>
                <c:pt idx="1777">
                  <c:v>42643.578483796293</c:v>
                </c:pt>
                <c:pt idx="1778">
                  <c:v>42643.581817129627</c:v>
                </c:pt>
                <c:pt idx="1779">
                  <c:v>42643.585185185184</c:v>
                </c:pt>
                <c:pt idx="1780">
                  <c:v>42643.588530092595</c:v>
                </c:pt>
                <c:pt idx="1781">
                  <c:v>42643.598611111112</c:v>
                </c:pt>
                <c:pt idx="1782">
                  <c:v>42643.601979166669</c:v>
                </c:pt>
                <c:pt idx="1783">
                  <c:v>42643.60533564815</c:v>
                </c:pt>
                <c:pt idx="1784">
                  <c:v>42643.608680555553</c:v>
                </c:pt>
                <c:pt idx="1785">
                  <c:v>42643.612037037034</c:v>
                </c:pt>
                <c:pt idx="1786">
                  <c:v>42643.615381944444</c:v>
                </c:pt>
                <c:pt idx="1787">
                  <c:v>42643.622106481482</c:v>
                </c:pt>
                <c:pt idx="1788">
                  <c:v>42643.625520833331</c:v>
                </c:pt>
                <c:pt idx="1789">
                  <c:v>42643.629155092596</c:v>
                </c:pt>
                <c:pt idx="1790">
                  <c:v>42643.6325462963</c:v>
                </c:pt>
                <c:pt idx="1791">
                  <c:v>42643.636620370373</c:v>
                </c:pt>
                <c:pt idx="1792">
                  <c:v>42643.641319444447</c:v>
                </c:pt>
                <c:pt idx="1793">
                  <c:v>42643.644849537035</c:v>
                </c:pt>
                <c:pt idx="1794">
                  <c:v>42643.648773148147</c:v>
                </c:pt>
                <c:pt idx="1795">
                  <c:v>42643.652685185189</c:v>
                </c:pt>
                <c:pt idx="1796">
                  <c:v>42643.656099537038</c:v>
                </c:pt>
                <c:pt idx="1797">
                  <c:v>42643.66134259259</c:v>
                </c:pt>
                <c:pt idx="1798">
                  <c:v>42643.666273148148</c:v>
                </c:pt>
                <c:pt idx="1799">
                  <c:v>42643.670925925922</c:v>
                </c:pt>
                <c:pt idx="1800">
                  <c:v>42643.675671296296</c:v>
                </c:pt>
                <c:pt idx="1801">
                  <c:v>42643.680046296293</c:v>
                </c:pt>
                <c:pt idx="1802">
                  <c:v>42643.683530092596</c:v>
                </c:pt>
                <c:pt idx="1803">
                  <c:v>42643.687094907407</c:v>
                </c:pt>
                <c:pt idx="1804">
                  <c:v>42643.691076388888</c:v>
                </c:pt>
                <c:pt idx="1805">
                  <c:v>42643.695914351854</c:v>
                </c:pt>
                <c:pt idx="1806">
                  <c:v>42643.700416666667</c:v>
                </c:pt>
                <c:pt idx="1807">
                  <c:v>42643.706018518518</c:v>
                </c:pt>
                <c:pt idx="1808">
                  <c:v>42643.71</c:v>
                </c:pt>
                <c:pt idx="1809">
                  <c:v>42643.71398148148</c:v>
                </c:pt>
                <c:pt idx="1810">
                  <c:v>42643.717974537038</c:v>
                </c:pt>
                <c:pt idx="1811">
                  <c:v>42643.723263888889</c:v>
                </c:pt>
                <c:pt idx="1812">
                  <c:v>42643.730115740742</c:v>
                </c:pt>
                <c:pt idx="1813">
                  <c:v>42643.734652777777</c:v>
                </c:pt>
                <c:pt idx="1814">
                  <c:v>42643.74417824074</c:v>
                </c:pt>
                <c:pt idx="1815">
                  <c:v>42644.389513888891</c:v>
                </c:pt>
                <c:pt idx="1816">
                  <c:v>42644.396504629629</c:v>
                </c:pt>
                <c:pt idx="1817">
                  <c:v>42644.401724537034</c:v>
                </c:pt>
                <c:pt idx="1818">
                  <c:v>42644.406782407408</c:v>
                </c:pt>
                <c:pt idx="1819">
                  <c:v>42644.411944444444</c:v>
                </c:pt>
                <c:pt idx="1820">
                  <c:v>42644.417071759257</c:v>
                </c:pt>
                <c:pt idx="1821">
                  <c:v>42644.421979166669</c:v>
                </c:pt>
                <c:pt idx="1822">
                  <c:v>42644.426944444444</c:v>
                </c:pt>
                <c:pt idx="1823">
                  <c:v>42644.432141203702</c:v>
                </c:pt>
                <c:pt idx="1824">
                  <c:v>42644.436932870369</c:v>
                </c:pt>
                <c:pt idx="1825">
                  <c:v>42644.442002314812</c:v>
                </c:pt>
                <c:pt idx="1826">
                  <c:v>42644.447187500002</c:v>
                </c:pt>
                <c:pt idx="1827">
                  <c:v>42644.451701388891</c:v>
                </c:pt>
                <c:pt idx="1828">
                  <c:v>42644.456365740742</c:v>
                </c:pt>
                <c:pt idx="1829">
                  <c:v>42644.461134259262</c:v>
                </c:pt>
                <c:pt idx="1830">
                  <c:v>42644.465925925928</c:v>
                </c:pt>
                <c:pt idx="1831">
                  <c:v>42644.470902777779</c:v>
                </c:pt>
                <c:pt idx="1832">
                  <c:v>42644.475706018522</c:v>
                </c:pt>
                <c:pt idx="1833">
                  <c:v>42644.480312500003</c:v>
                </c:pt>
                <c:pt idx="1834">
                  <c:v>42644.484826388885</c:v>
                </c:pt>
                <c:pt idx="1835">
                  <c:v>42644.489317129628</c:v>
                </c:pt>
                <c:pt idx="1836">
                  <c:v>42644.49391203704</c:v>
                </c:pt>
                <c:pt idx="1837">
                  <c:v>42644.498414351852</c:v>
                </c:pt>
                <c:pt idx="1838">
                  <c:v>42644.502916666665</c:v>
                </c:pt>
                <c:pt idx="1839">
                  <c:v>42644.507199074076</c:v>
                </c:pt>
                <c:pt idx="1840">
                  <c:v>42644.511562500003</c:v>
                </c:pt>
                <c:pt idx="1841">
                  <c:v>42644.515763888892</c:v>
                </c:pt>
                <c:pt idx="1842">
                  <c:v>42644.519918981481</c:v>
                </c:pt>
                <c:pt idx="1843">
                  <c:v>42644.523981481485</c:v>
                </c:pt>
                <c:pt idx="1844">
                  <c:v>42644.527974537035</c:v>
                </c:pt>
                <c:pt idx="1845">
                  <c:v>42644.532025462962</c:v>
                </c:pt>
                <c:pt idx="1846">
                  <c:v>42644.536215277774</c:v>
                </c:pt>
                <c:pt idx="1847">
                  <c:v>42644.540162037039</c:v>
                </c:pt>
                <c:pt idx="1848">
                  <c:v>42644.543900462966</c:v>
                </c:pt>
                <c:pt idx="1849">
                  <c:v>42644.547766203701</c:v>
                </c:pt>
                <c:pt idx="1850">
                  <c:v>42644.55164351852</c:v>
                </c:pt>
                <c:pt idx="1851">
                  <c:v>42644.555393518516</c:v>
                </c:pt>
                <c:pt idx="1852">
                  <c:v>42644.559166666666</c:v>
                </c:pt>
                <c:pt idx="1853">
                  <c:v>42644.562858796293</c:v>
                </c:pt>
                <c:pt idx="1854">
                  <c:v>42644.56659722222</c:v>
                </c:pt>
                <c:pt idx="1855">
                  <c:v>42644.570277777777</c:v>
                </c:pt>
                <c:pt idx="1856">
                  <c:v>42644.573657407411</c:v>
                </c:pt>
                <c:pt idx="1857">
                  <c:v>42644.577060185184</c:v>
                </c:pt>
                <c:pt idx="1858">
                  <c:v>42644.580717592595</c:v>
                </c:pt>
                <c:pt idx="1859">
                  <c:v>42644.584155092591</c:v>
                </c:pt>
                <c:pt idx="1860">
                  <c:v>42644.587650462963</c:v>
                </c:pt>
                <c:pt idx="1861">
                  <c:v>42644.59103009259</c:v>
                </c:pt>
                <c:pt idx="1862">
                  <c:v>42644.594409722224</c:v>
                </c:pt>
                <c:pt idx="1863">
                  <c:v>42644.597812499997</c:v>
                </c:pt>
                <c:pt idx="1864">
                  <c:v>42644.601377314815</c:v>
                </c:pt>
                <c:pt idx="1865">
                  <c:v>42644.605069444442</c:v>
                </c:pt>
                <c:pt idx="1866">
                  <c:v>42644.608553240738</c:v>
                </c:pt>
                <c:pt idx="1867">
                  <c:v>42644.612025462964</c:v>
                </c:pt>
                <c:pt idx="1868">
                  <c:v>42644.615416666667</c:v>
                </c:pt>
                <c:pt idx="1869">
                  <c:v>42644.618773148148</c:v>
                </c:pt>
                <c:pt idx="1870">
                  <c:v>42644.622129629628</c:v>
                </c:pt>
                <c:pt idx="1871">
                  <c:v>42644.625497685185</c:v>
                </c:pt>
                <c:pt idx="1872">
                  <c:v>42644.628877314812</c:v>
                </c:pt>
                <c:pt idx="1873">
                  <c:v>42644.632222222222</c:v>
                </c:pt>
                <c:pt idx="1874">
                  <c:v>42644.689571759256</c:v>
                </c:pt>
                <c:pt idx="1875">
                  <c:v>42644.693206018521</c:v>
                </c:pt>
                <c:pt idx="1876">
                  <c:v>42644.729942129627</c:v>
                </c:pt>
                <c:pt idx="1877">
                  <c:v>42644.747048611112</c:v>
                </c:pt>
                <c:pt idx="1878">
                  <c:v>42644.762754629628</c:v>
                </c:pt>
                <c:pt idx="1879">
                  <c:v>42645.349791666667</c:v>
                </c:pt>
                <c:pt idx="1880">
                  <c:v>42645.35601851852</c:v>
                </c:pt>
                <c:pt idx="1881">
                  <c:v>42645.362407407411</c:v>
                </c:pt>
                <c:pt idx="1882">
                  <c:v>42645.368310185186</c:v>
                </c:pt>
                <c:pt idx="1883">
                  <c:v>42645.374641203707</c:v>
                </c:pt>
                <c:pt idx="1884">
                  <c:v>42645.380578703705</c:v>
                </c:pt>
                <c:pt idx="1885">
                  <c:v>42645.38616898148</c:v>
                </c:pt>
                <c:pt idx="1886">
                  <c:v>42645.391701388886</c:v>
                </c:pt>
                <c:pt idx="1887">
                  <c:v>42645.397152777776</c:v>
                </c:pt>
                <c:pt idx="1888">
                  <c:v>42645.402442129627</c:v>
                </c:pt>
                <c:pt idx="1889">
                  <c:v>42645.407453703701</c:v>
                </c:pt>
                <c:pt idx="1890">
                  <c:v>42645.412627314814</c:v>
                </c:pt>
                <c:pt idx="1891">
                  <c:v>42645.418090277781</c:v>
                </c:pt>
                <c:pt idx="1892">
                  <c:v>42645.423171296294</c:v>
                </c:pt>
                <c:pt idx="1893">
                  <c:v>42645.427939814814</c:v>
                </c:pt>
                <c:pt idx="1894">
                  <c:v>42645.432847222219</c:v>
                </c:pt>
                <c:pt idx="1895">
                  <c:v>42645.43787037037</c:v>
                </c:pt>
                <c:pt idx="1896">
                  <c:v>42645.443055555559</c:v>
                </c:pt>
                <c:pt idx="1897">
                  <c:v>42645.448067129626</c:v>
                </c:pt>
                <c:pt idx="1898">
                  <c:v>42645.452743055554</c:v>
                </c:pt>
                <c:pt idx="1899">
                  <c:v>42645.457233796296</c:v>
                </c:pt>
                <c:pt idx="1900">
                  <c:v>42645.46197916667</c:v>
                </c:pt>
                <c:pt idx="1901">
                  <c:v>42645.466620370367</c:v>
                </c:pt>
                <c:pt idx="1902">
                  <c:v>42645.470902777779</c:v>
                </c:pt>
                <c:pt idx="1903">
                  <c:v>42645.475428240738</c:v>
                </c:pt>
                <c:pt idx="1904">
                  <c:v>42645.480219907404</c:v>
                </c:pt>
                <c:pt idx="1905">
                  <c:v>42645.484791666669</c:v>
                </c:pt>
                <c:pt idx="1906">
                  <c:v>42645.489016203705</c:v>
                </c:pt>
                <c:pt idx="1907">
                  <c:v>42645.493368055555</c:v>
                </c:pt>
                <c:pt idx="1908">
                  <c:v>42645.497870370367</c:v>
                </c:pt>
                <c:pt idx="1909">
                  <c:v>42645.502141203702</c:v>
                </c:pt>
                <c:pt idx="1910">
                  <c:v>42645.506504629629</c:v>
                </c:pt>
                <c:pt idx="1911">
                  <c:v>42645.510833333334</c:v>
                </c:pt>
                <c:pt idx="1912">
                  <c:v>42645.515173611115</c:v>
                </c:pt>
                <c:pt idx="1913">
                  <c:v>42645.59039351852</c:v>
                </c:pt>
                <c:pt idx="1914">
                  <c:v>42645.593842592592</c:v>
                </c:pt>
                <c:pt idx="1915">
                  <c:v>42645.610717592594</c:v>
                </c:pt>
                <c:pt idx="1916">
                  <c:v>42645.620833333334</c:v>
                </c:pt>
                <c:pt idx="1917">
                  <c:v>42645.624178240738</c:v>
                </c:pt>
                <c:pt idx="1918">
                  <c:v>42645.627766203703</c:v>
                </c:pt>
                <c:pt idx="1919">
                  <c:v>42645.631284722222</c:v>
                </c:pt>
                <c:pt idx="1920">
                  <c:v>42645.635821759257</c:v>
                </c:pt>
                <c:pt idx="1921">
                  <c:v>42645.639166666668</c:v>
                </c:pt>
                <c:pt idx="1922">
                  <c:v>42645.642546296294</c:v>
                </c:pt>
                <c:pt idx="1923">
                  <c:v>42645.646886574075</c:v>
                </c:pt>
                <c:pt idx="1924">
                  <c:v>42645.650231481479</c:v>
                </c:pt>
                <c:pt idx="1925">
                  <c:v>42645.65357638889</c:v>
                </c:pt>
                <c:pt idx="1926">
                  <c:v>42645.656921296293</c:v>
                </c:pt>
                <c:pt idx="1927">
                  <c:v>42645.660254629627</c:v>
                </c:pt>
                <c:pt idx="1928">
                  <c:v>42645.663611111115</c:v>
                </c:pt>
                <c:pt idx="1929">
                  <c:v>42645.666956018518</c:v>
                </c:pt>
                <c:pt idx="1930">
                  <c:v>42645.670324074075</c:v>
                </c:pt>
                <c:pt idx="1931">
                  <c:v>42645.673738425925</c:v>
                </c:pt>
                <c:pt idx="1932">
                  <c:v>42645.677164351851</c:v>
                </c:pt>
                <c:pt idx="1933">
                  <c:v>42645.680625000001</c:v>
                </c:pt>
                <c:pt idx="1934">
                  <c:v>42645.684189814812</c:v>
                </c:pt>
                <c:pt idx="1935">
                  <c:v>42645.702210648145</c:v>
                </c:pt>
                <c:pt idx="1936">
                  <c:v>42645.705995370372</c:v>
                </c:pt>
                <c:pt idx="1937">
                  <c:v>42645.709861111114</c:v>
                </c:pt>
                <c:pt idx="1938">
                  <c:v>42645.713761574072</c:v>
                </c:pt>
                <c:pt idx="1939">
                  <c:v>42645.717812499999</c:v>
                </c:pt>
                <c:pt idx="1940">
                  <c:v>42646.343877314815</c:v>
                </c:pt>
                <c:pt idx="1941">
                  <c:v>42646.35087962963</c:v>
                </c:pt>
                <c:pt idx="1942">
                  <c:v>42646.357442129629</c:v>
                </c:pt>
                <c:pt idx="1943">
                  <c:v>42646.363425925927</c:v>
                </c:pt>
                <c:pt idx="1944">
                  <c:v>42646.369386574072</c:v>
                </c:pt>
                <c:pt idx="1945">
                  <c:v>42646.375057870369</c:v>
                </c:pt>
                <c:pt idx="1946">
                  <c:v>42646.380682870367</c:v>
                </c:pt>
                <c:pt idx="1947">
                  <c:v>42646.386319444442</c:v>
                </c:pt>
                <c:pt idx="1948">
                  <c:v>42646.391493055555</c:v>
                </c:pt>
                <c:pt idx="1949">
                  <c:v>42646.396296296298</c:v>
                </c:pt>
                <c:pt idx="1950">
                  <c:v>42646.401423611111</c:v>
                </c:pt>
                <c:pt idx="1951">
                  <c:v>42646.406377314815</c:v>
                </c:pt>
                <c:pt idx="1952">
                  <c:v>42646.41134259259</c:v>
                </c:pt>
                <c:pt idx="1953">
                  <c:v>42646.420532407406</c:v>
                </c:pt>
                <c:pt idx="1954">
                  <c:v>42646.425254629627</c:v>
                </c:pt>
                <c:pt idx="1955">
                  <c:v>42646.429849537039</c:v>
                </c:pt>
                <c:pt idx="1956">
                  <c:v>42646.434652777774</c:v>
                </c:pt>
                <c:pt idx="1957">
                  <c:v>42646.439409722225</c:v>
                </c:pt>
                <c:pt idx="1958">
                  <c:v>42646.444004629629</c:v>
                </c:pt>
                <c:pt idx="1959">
                  <c:v>42646.448611111111</c:v>
                </c:pt>
                <c:pt idx="1960">
                  <c:v>42646.453229166669</c:v>
                </c:pt>
                <c:pt idx="1961">
                  <c:v>42646.457719907405</c:v>
                </c:pt>
                <c:pt idx="1962">
                  <c:v>42646.462233796294</c:v>
                </c:pt>
                <c:pt idx="1963">
                  <c:v>42646.466886574075</c:v>
                </c:pt>
                <c:pt idx="1964">
                  <c:v>42646.471168981479</c:v>
                </c:pt>
                <c:pt idx="1965">
                  <c:v>42646.47550925926</c:v>
                </c:pt>
                <c:pt idx="1966">
                  <c:v>42646.479745370372</c:v>
                </c:pt>
                <c:pt idx="1967">
                  <c:v>42646.483900462961</c:v>
                </c:pt>
                <c:pt idx="1968">
                  <c:v>42646.488043981481</c:v>
                </c:pt>
                <c:pt idx="1969">
                  <c:v>42646.492060185185</c:v>
                </c:pt>
                <c:pt idx="1970">
                  <c:v>42646.496064814812</c:v>
                </c:pt>
                <c:pt idx="1971">
                  <c:v>42646.500104166669</c:v>
                </c:pt>
                <c:pt idx="1972">
                  <c:v>42646.507951388892</c:v>
                </c:pt>
                <c:pt idx="1973">
                  <c:v>42646.519479166665</c:v>
                </c:pt>
                <c:pt idx="1974">
                  <c:v>42646.523495370369</c:v>
                </c:pt>
                <c:pt idx="1975">
                  <c:v>42646.531504629631</c:v>
                </c:pt>
                <c:pt idx="1976">
                  <c:v>42646.535416666666</c:v>
                </c:pt>
                <c:pt idx="1977">
                  <c:v>42646.539201388892</c:v>
                </c:pt>
                <c:pt idx="1978">
                  <c:v>42646.542870370373</c:v>
                </c:pt>
                <c:pt idx="1979">
                  <c:v>42646.546655092592</c:v>
                </c:pt>
                <c:pt idx="1980">
                  <c:v>42646.550416666665</c:v>
                </c:pt>
                <c:pt idx="1981">
                  <c:v>42646.554062499999</c:v>
                </c:pt>
                <c:pt idx="1982">
                  <c:v>42646.557812500003</c:v>
                </c:pt>
                <c:pt idx="1983">
                  <c:v>42646.56144675926</c:v>
                </c:pt>
                <c:pt idx="1984">
                  <c:v>42646.565092592595</c:v>
                </c:pt>
                <c:pt idx="1985">
                  <c:v>42646.572245370371</c:v>
                </c:pt>
                <c:pt idx="1986">
                  <c:v>42646.575740740744</c:v>
                </c:pt>
                <c:pt idx="1987">
                  <c:v>42646.579259259262</c:v>
                </c:pt>
                <c:pt idx="1988">
                  <c:v>42646.586458333331</c:v>
                </c:pt>
                <c:pt idx="1989">
                  <c:v>42646.589965277781</c:v>
                </c:pt>
                <c:pt idx="1990">
                  <c:v>42646.593449074076</c:v>
                </c:pt>
                <c:pt idx="1991">
                  <c:v>42646.600324074076</c:v>
                </c:pt>
                <c:pt idx="1992">
                  <c:v>42646.603738425925</c:v>
                </c:pt>
                <c:pt idx="1993">
                  <c:v>42646.607129629629</c:v>
                </c:pt>
                <c:pt idx="1994">
                  <c:v>42646.610474537039</c:v>
                </c:pt>
                <c:pt idx="1995">
                  <c:v>42646.61383101852</c:v>
                </c:pt>
                <c:pt idx="1996">
                  <c:v>42646.617708333331</c:v>
                </c:pt>
                <c:pt idx="1997">
                  <c:v>42646.621400462966</c:v>
                </c:pt>
                <c:pt idx="1998">
                  <c:v>42646.624780092592</c:v>
                </c:pt>
                <c:pt idx="1999">
                  <c:v>42646.628634259258</c:v>
                </c:pt>
                <c:pt idx="2000">
                  <c:v>42646.632349537038</c:v>
                </c:pt>
                <c:pt idx="2001">
                  <c:v>42646.635706018518</c:v>
                </c:pt>
                <c:pt idx="2002">
                  <c:v>42646.639340277776</c:v>
                </c:pt>
                <c:pt idx="2003">
                  <c:v>42646.646261574075</c:v>
                </c:pt>
                <c:pt idx="2004">
                  <c:v>42646.652962962966</c:v>
                </c:pt>
                <c:pt idx="2005">
                  <c:v>42646.656307870369</c:v>
                </c:pt>
                <c:pt idx="2006">
                  <c:v>42646.65966435185</c:v>
                </c:pt>
                <c:pt idx="2007">
                  <c:v>42646.66302083333</c:v>
                </c:pt>
                <c:pt idx="2008">
                  <c:v>42646.67328703704</c:v>
                </c:pt>
                <c:pt idx="2009">
                  <c:v>42646.687268518515</c:v>
                </c:pt>
                <c:pt idx="2010">
                  <c:v>42646.690798611111</c:v>
                </c:pt>
                <c:pt idx="2011">
                  <c:v>42646.69809027778</c:v>
                </c:pt>
                <c:pt idx="2012">
                  <c:v>42646.717453703706</c:v>
                </c:pt>
                <c:pt idx="2013">
                  <c:v>42646.740833333337</c:v>
                </c:pt>
                <c:pt idx="2014">
                  <c:v>42646.750625000001</c:v>
                </c:pt>
                <c:pt idx="2015">
                  <c:v>42647.335972222223</c:v>
                </c:pt>
                <c:pt idx="2016">
                  <c:v>42647.344976851855</c:v>
                </c:pt>
                <c:pt idx="2017">
                  <c:v>42647.352326388886</c:v>
                </c:pt>
                <c:pt idx="2018">
                  <c:v>42647.359722222223</c:v>
                </c:pt>
                <c:pt idx="2019">
                  <c:v>42647.366203703707</c:v>
                </c:pt>
                <c:pt idx="2020">
                  <c:v>42647.371979166666</c:v>
                </c:pt>
                <c:pt idx="2021">
                  <c:v>42647.377210648148</c:v>
                </c:pt>
                <c:pt idx="2022">
                  <c:v>42647.382118055553</c:v>
                </c:pt>
                <c:pt idx="2023">
                  <c:v>42647.386608796296</c:v>
                </c:pt>
                <c:pt idx="2024">
                  <c:v>42647.391018518516</c:v>
                </c:pt>
                <c:pt idx="2025">
                  <c:v>42647.395567129628</c:v>
                </c:pt>
                <c:pt idx="2026">
                  <c:v>42647.400370370371</c:v>
                </c:pt>
                <c:pt idx="2027">
                  <c:v>42647.405324074076</c:v>
                </c:pt>
                <c:pt idx="2028">
                  <c:v>42647.410439814812</c:v>
                </c:pt>
                <c:pt idx="2029">
                  <c:v>42647.415648148148</c:v>
                </c:pt>
                <c:pt idx="2030">
                  <c:v>42647.420752314814</c:v>
                </c:pt>
                <c:pt idx="2031">
                  <c:v>42647.425937499997</c:v>
                </c:pt>
                <c:pt idx="2032">
                  <c:v>42647.431076388886</c:v>
                </c:pt>
                <c:pt idx="2033">
                  <c:v>42647.436215277776</c:v>
                </c:pt>
                <c:pt idx="2034">
                  <c:v>42647.441145833334</c:v>
                </c:pt>
                <c:pt idx="2035">
                  <c:v>42647.446076388886</c:v>
                </c:pt>
                <c:pt idx="2036">
                  <c:v>42647.451041666667</c:v>
                </c:pt>
                <c:pt idx="2037">
                  <c:v>42647.455972222226</c:v>
                </c:pt>
                <c:pt idx="2038">
                  <c:v>42647.479259259257</c:v>
                </c:pt>
                <c:pt idx="2039">
                  <c:v>42647.483564814815</c:v>
                </c:pt>
                <c:pt idx="2040">
                  <c:v>42647.503067129626</c:v>
                </c:pt>
                <c:pt idx="2041">
                  <c:v>42647.506921296299</c:v>
                </c:pt>
                <c:pt idx="2042">
                  <c:v>42647.510844907411</c:v>
                </c:pt>
                <c:pt idx="2043">
                  <c:v>42647.51489583333</c:v>
                </c:pt>
                <c:pt idx="2044">
                  <c:v>42647.518958333334</c:v>
                </c:pt>
                <c:pt idx="2045">
                  <c:v>42647.523020833331</c:v>
                </c:pt>
                <c:pt idx="2046">
                  <c:v>42647.527222222219</c:v>
                </c:pt>
                <c:pt idx="2047">
                  <c:v>42647.539849537039</c:v>
                </c:pt>
                <c:pt idx="2048">
                  <c:v>42647.548391203702</c:v>
                </c:pt>
                <c:pt idx="2049">
                  <c:v>42647.557025462964</c:v>
                </c:pt>
                <c:pt idx="2050">
                  <c:v>42647.561388888891</c:v>
                </c:pt>
                <c:pt idx="2051">
                  <c:v>42647.577384259261</c:v>
                </c:pt>
                <c:pt idx="2052">
                  <c:v>42647.581041666665</c:v>
                </c:pt>
                <c:pt idx="2053">
                  <c:v>42647.584652777776</c:v>
                </c:pt>
                <c:pt idx="2054">
                  <c:v>42647.591631944444</c:v>
                </c:pt>
                <c:pt idx="2055">
                  <c:v>42647.595150462963</c:v>
                </c:pt>
                <c:pt idx="2056">
                  <c:v>42647.598634259259</c:v>
                </c:pt>
                <c:pt idx="2057">
                  <c:v>42647.605682870373</c:v>
                </c:pt>
                <c:pt idx="2058">
                  <c:v>42647.609409722223</c:v>
                </c:pt>
                <c:pt idx="2059">
                  <c:v>42647.61347222222</c:v>
                </c:pt>
                <c:pt idx="2060">
                  <c:v>42647.617395833331</c:v>
                </c:pt>
                <c:pt idx="2061">
                  <c:v>42647.621261574073</c:v>
                </c:pt>
                <c:pt idx="2062">
                  <c:v>42647.628969907404</c:v>
                </c:pt>
                <c:pt idx="2063">
                  <c:v>42647.6328125</c:v>
                </c:pt>
                <c:pt idx="2064">
                  <c:v>42647.636562500003</c:v>
                </c:pt>
                <c:pt idx="2065">
                  <c:v>42647.644293981481</c:v>
                </c:pt>
                <c:pt idx="2066">
                  <c:v>42647.647974537038</c:v>
                </c:pt>
                <c:pt idx="2067">
                  <c:v>42647.651597222219</c:v>
                </c:pt>
                <c:pt idx="2068">
                  <c:v>42647.655138888891</c:v>
                </c:pt>
                <c:pt idx="2069">
                  <c:v>42647.665462962963</c:v>
                </c:pt>
                <c:pt idx="2070">
                  <c:v>42647.67564814815</c:v>
                </c:pt>
                <c:pt idx="2071">
                  <c:v>42647.682615740741</c:v>
                </c:pt>
                <c:pt idx="2072">
                  <c:v>42647.686203703706</c:v>
                </c:pt>
                <c:pt idx="2073">
                  <c:v>42647.689791666664</c:v>
                </c:pt>
                <c:pt idx="2074">
                  <c:v>42647.693460648145</c:v>
                </c:pt>
                <c:pt idx="2075">
                  <c:v>42647.697222222225</c:v>
                </c:pt>
                <c:pt idx="2076">
                  <c:v>42647.701064814813</c:v>
                </c:pt>
                <c:pt idx="2077">
                  <c:v>42647.704976851855</c:v>
                </c:pt>
                <c:pt idx="2078">
                  <c:v>42647.708819444444</c:v>
                </c:pt>
                <c:pt idx="2079">
                  <c:v>42647.712638888886</c:v>
                </c:pt>
                <c:pt idx="2080">
                  <c:v>42647.716539351852</c:v>
                </c:pt>
                <c:pt idx="2081">
                  <c:v>42647.720439814817</c:v>
                </c:pt>
                <c:pt idx="2082">
                  <c:v>42647.724421296298</c:v>
                </c:pt>
                <c:pt idx="2083">
                  <c:v>42647.728449074071</c:v>
                </c:pt>
                <c:pt idx="2084">
                  <c:v>42647.732719907406</c:v>
                </c:pt>
                <c:pt idx="2085">
                  <c:v>42647.73709490741</c:v>
                </c:pt>
                <c:pt idx="2086">
                  <c:v>42647.741550925923</c:v>
                </c:pt>
                <c:pt idx="2087">
                  <c:v>42647.746168981481</c:v>
                </c:pt>
                <c:pt idx="2088">
                  <c:v>42647.75105324074</c:v>
                </c:pt>
                <c:pt idx="2089">
                  <c:v>42647.756249999999</c:v>
                </c:pt>
                <c:pt idx="2090">
                  <c:v>42647.761736111112</c:v>
                </c:pt>
                <c:pt idx="2091">
                  <c:v>42647.767650462964</c:v>
                </c:pt>
                <c:pt idx="2092">
                  <c:v>42648.336956018517</c:v>
                </c:pt>
                <c:pt idx="2093">
                  <c:v>42648.346643518518</c:v>
                </c:pt>
                <c:pt idx="2094">
                  <c:v>42648.35496527778</c:v>
                </c:pt>
                <c:pt idx="2095">
                  <c:v>42648.362326388888</c:v>
                </c:pt>
                <c:pt idx="2096">
                  <c:v>42648.368645833332</c:v>
                </c:pt>
                <c:pt idx="2097">
                  <c:v>42648.374664351853</c:v>
                </c:pt>
                <c:pt idx="2098">
                  <c:v>42648.380277777775</c:v>
                </c:pt>
                <c:pt idx="2099">
                  <c:v>42648.385509259257</c:v>
                </c:pt>
                <c:pt idx="2100">
                  <c:v>42648.390474537038</c:v>
                </c:pt>
                <c:pt idx="2101">
                  <c:v>42648.395231481481</c:v>
                </c:pt>
                <c:pt idx="2102">
                  <c:v>42648.399837962963</c:v>
                </c:pt>
                <c:pt idx="2103">
                  <c:v>42648.404293981483</c:v>
                </c:pt>
                <c:pt idx="2104">
                  <c:v>42648.408680555556</c:v>
                </c:pt>
                <c:pt idx="2105">
                  <c:v>42648.41300925926</c:v>
                </c:pt>
                <c:pt idx="2106">
                  <c:v>42648.417291666665</c:v>
                </c:pt>
                <c:pt idx="2107">
                  <c:v>42648.421539351853</c:v>
                </c:pt>
                <c:pt idx="2108">
                  <c:v>42648.425752314812</c:v>
                </c:pt>
                <c:pt idx="2109">
                  <c:v>42648.429918981485</c:v>
                </c:pt>
                <c:pt idx="2110">
                  <c:v>42648.434039351851</c:v>
                </c:pt>
                <c:pt idx="2111">
                  <c:v>42648.438159722224</c:v>
                </c:pt>
                <c:pt idx="2112">
                  <c:v>42648.442233796297</c:v>
                </c:pt>
                <c:pt idx="2113">
                  <c:v>42648.446273148147</c:v>
                </c:pt>
                <c:pt idx="2114">
                  <c:v>42648.454236111109</c:v>
                </c:pt>
                <c:pt idx="2115">
                  <c:v>42648.458171296297</c:v>
                </c:pt>
                <c:pt idx="2116">
                  <c:v>42648.462118055555</c:v>
                </c:pt>
                <c:pt idx="2117">
                  <c:v>42648.469918981478</c:v>
                </c:pt>
                <c:pt idx="2118">
                  <c:v>42648.473773148151</c:v>
                </c:pt>
                <c:pt idx="2119">
                  <c:v>42648.47760416667</c:v>
                </c:pt>
                <c:pt idx="2120">
                  <c:v>42648.481469907405</c:v>
                </c:pt>
                <c:pt idx="2121">
                  <c:v>42648.485266203701</c:v>
                </c:pt>
                <c:pt idx="2122">
                  <c:v>42648.489085648151</c:v>
                </c:pt>
                <c:pt idx="2123">
                  <c:v>42648.492939814816</c:v>
                </c:pt>
                <c:pt idx="2124">
                  <c:v>42648.496817129628</c:v>
                </c:pt>
                <c:pt idx="2125">
                  <c:v>42648.500648148147</c:v>
                </c:pt>
                <c:pt idx="2126">
                  <c:v>42648.504479166666</c:v>
                </c:pt>
                <c:pt idx="2127">
                  <c:v>42648.508263888885</c:v>
                </c:pt>
                <c:pt idx="2128">
                  <c:v>42648.512013888889</c:v>
                </c:pt>
                <c:pt idx="2129">
                  <c:v>42648.515729166669</c:v>
                </c:pt>
                <c:pt idx="2130">
                  <c:v>42648.519432870373</c:v>
                </c:pt>
                <c:pt idx="2131">
                  <c:v>42648.523159722223</c:v>
                </c:pt>
                <c:pt idx="2132">
                  <c:v>42648.526886574073</c:v>
                </c:pt>
                <c:pt idx="2133">
                  <c:v>42648.559814814813</c:v>
                </c:pt>
                <c:pt idx="2134">
                  <c:v>42648.573981481481</c:v>
                </c:pt>
                <c:pt idx="2135">
                  <c:v>42648.577465277776</c:v>
                </c:pt>
                <c:pt idx="2136">
                  <c:v>42648.594930555555</c:v>
                </c:pt>
                <c:pt idx="2137">
                  <c:v>42648.598425925928</c:v>
                </c:pt>
                <c:pt idx="2138">
                  <c:v>42648.612256944441</c:v>
                </c:pt>
                <c:pt idx="2139">
                  <c:v>42648.625752314816</c:v>
                </c:pt>
                <c:pt idx="2140">
                  <c:v>42648.652546296296</c:v>
                </c:pt>
                <c:pt idx="2141">
                  <c:v>42648.65587962963</c:v>
                </c:pt>
                <c:pt idx="2142">
                  <c:v>42648.659282407411</c:v>
                </c:pt>
                <c:pt idx="2143">
                  <c:v>42648.662731481483</c:v>
                </c:pt>
                <c:pt idx="2144">
                  <c:v>42648.66673611111</c:v>
                </c:pt>
                <c:pt idx="2145">
                  <c:v>42648.670717592591</c:v>
                </c:pt>
                <c:pt idx="2146">
                  <c:v>42648.674745370372</c:v>
                </c:pt>
                <c:pt idx="2147">
                  <c:v>42648.679016203707</c:v>
                </c:pt>
                <c:pt idx="2148">
                  <c:v>42648.688298611109</c:v>
                </c:pt>
                <c:pt idx="2149">
                  <c:v>42648.701736111114</c:v>
                </c:pt>
                <c:pt idx="2150">
                  <c:v>42648.711770833332</c:v>
                </c:pt>
                <c:pt idx="2151">
                  <c:v>42648.718344907407</c:v>
                </c:pt>
                <c:pt idx="2152">
                  <c:v>42648.74291666667</c:v>
                </c:pt>
                <c:pt idx="2153">
                  <c:v>42649.371608796297</c:v>
                </c:pt>
                <c:pt idx="2154">
                  <c:v>42649.376620370371</c:v>
                </c:pt>
                <c:pt idx="2155">
                  <c:v>42649.381620370368</c:v>
                </c:pt>
                <c:pt idx="2156">
                  <c:v>42649.390949074077</c:v>
                </c:pt>
                <c:pt idx="2157">
                  <c:v>42649.395752314813</c:v>
                </c:pt>
                <c:pt idx="2158">
                  <c:v>42649.405462962961</c:v>
                </c:pt>
                <c:pt idx="2159">
                  <c:v>42649.443888888891</c:v>
                </c:pt>
                <c:pt idx="2160">
                  <c:v>42649.464571759258</c:v>
                </c:pt>
                <c:pt idx="2161">
                  <c:v>42649.46875</c:v>
                </c:pt>
                <c:pt idx="2162">
                  <c:v>42649.47283564815</c:v>
                </c:pt>
                <c:pt idx="2163">
                  <c:v>42649.476863425924</c:v>
                </c:pt>
                <c:pt idx="2164">
                  <c:v>42649.503865740742</c:v>
                </c:pt>
                <c:pt idx="2165">
                  <c:v>42649.530393518522</c:v>
                </c:pt>
                <c:pt idx="2166">
                  <c:v>42649.53402777778</c:v>
                </c:pt>
                <c:pt idx="2167">
                  <c:v>42649.537708333337</c:v>
                </c:pt>
                <c:pt idx="2168">
                  <c:v>42649.541539351849</c:v>
                </c:pt>
                <c:pt idx="2169">
                  <c:v>42649.545057870368</c:v>
                </c:pt>
                <c:pt idx="2170">
                  <c:v>42649.549467592595</c:v>
                </c:pt>
                <c:pt idx="2171">
                  <c:v>42649.554016203707</c:v>
                </c:pt>
                <c:pt idx="2172">
                  <c:v>42649.557696759257</c:v>
                </c:pt>
                <c:pt idx="2173">
                  <c:v>42649.561226851853</c:v>
                </c:pt>
                <c:pt idx="2174">
                  <c:v>42649.564884259256</c:v>
                </c:pt>
                <c:pt idx="2175">
                  <c:v>42649.568402777775</c:v>
                </c:pt>
                <c:pt idx="2176">
                  <c:v>42649.575243055559</c:v>
                </c:pt>
                <c:pt idx="2177">
                  <c:v>42649.578668981485</c:v>
                </c:pt>
                <c:pt idx="2178">
                  <c:v>42649.582233796296</c:v>
                </c:pt>
                <c:pt idx="2179">
                  <c:v>42649.585648148146</c:v>
                </c:pt>
                <c:pt idx="2180">
                  <c:v>42649.589062500003</c:v>
                </c:pt>
                <c:pt idx="2181">
                  <c:v>42649.592499999999</c:v>
                </c:pt>
                <c:pt idx="2182">
                  <c:v>42649.595960648148</c:v>
                </c:pt>
                <c:pt idx="2183">
                  <c:v>42649.599363425928</c:v>
                </c:pt>
                <c:pt idx="2184">
                  <c:v>42649.602789351855</c:v>
                </c:pt>
                <c:pt idx="2185">
                  <c:v>42649.606990740744</c:v>
                </c:pt>
                <c:pt idx="2186">
                  <c:v>42649.610972222225</c:v>
                </c:pt>
                <c:pt idx="2187">
                  <c:v>42649.61451388889</c:v>
                </c:pt>
                <c:pt idx="2188">
                  <c:v>42649.617986111109</c:v>
                </c:pt>
                <c:pt idx="2189">
                  <c:v>42649.624722222223</c:v>
                </c:pt>
                <c:pt idx="2190">
                  <c:v>42649.631504629629</c:v>
                </c:pt>
                <c:pt idx="2191">
                  <c:v>42649.640439814815</c:v>
                </c:pt>
                <c:pt idx="2192">
                  <c:v>42649.644259259258</c:v>
                </c:pt>
                <c:pt idx="2193">
                  <c:v>42649.647673611114</c:v>
                </c:pt>
                <c:pt idx="2194">
                  <c:v>42649.652384259258</c:v>
                </c:pt>
                <c:pt idx="2195">
                  <c:v>42649.657349537039</c:v>
                </c:pt>
                <c:pt idx="2196">
                  <c:v>42649.661493055559</c:v>
                </c:pt>
                <c:pt idx="2197">
                  <c:v>42649.694710648146</c:v>
                </c:pt>
                <c:pt idx="2198">
                  <c:v>42650.342685185184</c:v>
                </c:pt>
                <c:pt idx="2199">
                  <c:v>42650.348668981482</c:v>
                </c:pt>
                <c:pt idx="2200">
                  <c:v>42650.354224537034</c:v>
                </c:pt>
                <c:pt idx="2201">
                  <c:v>42650.400451388887</c:v>
                </c:pt>
                <c:pt idx="2202">
                  <c:v>42650.405011574076</c:v>
                </c:pt>
                <c:pt idx="2203">
                  <c:v>42650.409143518518</c:v>
                </c:pt>
                <c:pt idx="2204">
                  <c:v>42650.413159722222</c:v>
                </c:pt>
                <c:pt idx="2205">
                  <c:v>42650.421157407407</c:v>
                </c:pt>
                <c:pt idx="2206">
                  <c:v>42650.425092592595</c:v>
                </c:pt>
                <c:pt idx="2207">
                  <c:v>42650.429039351853</c:v>
                </c:pt>
                <c:pt idx="2208">
                  <c:v>42650.436851851853</c:v>
                </c:pt>
                <c:pt idx="2209">
                  <c:v>42650.475439814814</c:v>
                </c:pt>
                <c:pt idx="2210">
                  <c:v>42650.479664351849</c:v>
                </c:pt>
                <c:pt idx="2211">
                  <c:v>42650.48369212963</c:v>
                </c:pt>
                <c:pt idx="2212">
                  <c:v>42650.487453703703</c:v>
                </c:pt>
                <c:pt idx="2213">
                  <c:v>42650.49114583333</c:v>
                </c:pt>
                <c:pt idx="2214">
                  <c:v>42650.495300925926</c:v>
                </c:pt>
                <c:pt idx="2215">
                  <c:v>42650.499293981484</c:v>
                </c:pt>
                <c:pt idx="2216">
                  <c:v>42650.503252314818</c:v>
                </c:pt>
                <c:pt idx="2217">
                  <c:v>42650.507314814815</c:v>
                </c:pt>
                <c:pt idx="2218">
                  <c:v>42650.511307870373</c:v>
                </c:pt>
                <c:pt idx="2219">
                  <c:v>42650.515150462961</c:v>
                </c:pt>
                <c:pt idx="2220">
                  <c:v>42650.519236111111</c:v>
                </c:pt>
                <c:pt idx="2221">
                  <c:v>42650.523796296293</c:v>
                </c:pt>
                <c:pt idx="2222">
                  <c:v>42650.528402777774</c:v>
                </c:pt>
                <c:pt idx="2223">
                  <c:v>42650.536423611113</c:v>
                </c:pt>
                <c:pt idx="2224">
                  <c:v>42650.541678240741</c:v>
                </c:pt>
                <c:pt idx="2225">
                  <c:v>42650.562199074076</c:v>
                </c:pt>
                <c:pt idx="2226">
                  <c:v>42651.343055555553</c:v>
                </c:pt>
                <c:pt idx="2227">
                  <c:v>42651.360243055555</c:v>
                </c:pt>
                <c:pt idx="2228">
                  <c:v>42651.366296296299</c:v>
                </c:pt>
                <c:pt idx="2229">
                  <c:v>42651.372743055559</c:v>
                </c:pt>
                <c:pt idx="2230">
                  <c:v>42651.377708333333</c:v>
                </c:pt>
                <c:pt idx="2231">
                  <c:v>42651.3909375</c:v>
                </c:pt>
                <c:pt idx="2232">
                  <c:v>42651.395324074074</c:v>
                </c:pt>
                <c:pt idx="2233">
                  <c:v>42651.399710648147</c:v>
                </c:pt>
                <c:pt idx="2234">
                  <c:v>42651.421990740739</c:v>
                </c:pt>
                <c:pt idx="2235">
                  <c:v>42651.426296296297</c:v>
                </c:pt>
                <c:pt idx="2236">
                  <c:v>42651.43472222222</c:v>
                </c:pt>
                <c:pt idx="2237">
                  <c:v>42651.438923611109</c:v>
                </c:pt>
                <c:pt idx="2238">
                  <c:v>42651.447083333333</c:v>
                </c:pt>
                <c:pt idx="2239">
                  <c:v>42651.450972222221</c:v>
                </c:pt>
                <c:pt idx="2240">
                  <c:v>42651.458831018521</c:v>
                </c:pt>
                <c:pt idx="2241">
                  <c:v>42651.462812500002</c:v>
                </c:pt>
                <c:pt idx="2242">
                  <c:v>42651.466597222221</c:v>
                </c:pt>
                <c:pt idx="2243">
                  <c:v>42651.470324074071</c:v>
                </c:pt>
                <c:pt idx="2244">
                  <c:v>42651.474062499998</c:v>
                </c:pt>
                <c:pt idx="2245">
                  <c:v>42651.477824074071</c:v>
                </c:pt>
                <c:pt idx="2246">
                  <c:v>42651.481516203705</c:v>
                </c:pt>
                <c:pt idx="2247">
                  <c:v>42651.485185185185</c:v>
                </c:pt>
                <c:pt idx="2248">
                  <c:v>42651.488888888889</c:v>
                </c:pt>
                <c:pt idx="2249">
                  <c:v>42651.506956018522</c:v>
                </c:pt>
                <c:pt idx="2250">
                  <c:v>42651.531828703701</c:v>
                </c:pt>
                <c:pt idx="2251">
                  <c:v>42651.535358796296</c:v>
                </c:pt>
                <c:pt idx="2252">
                  <c:v>42651.538935185185</c:v>
                </c:pt>
                <c:pt idx="2253">
                  <c:v>42651.542511574073</c:v>
                </c:pt>
                <c:pt idx="2254">
                  <c:v>42651.546053240738</c:v>
                </c:pt>
                <c:pt idx="2255">
                  <c:v>42651.54965277778</c:v>
                </c:pt>
                <c:pt idx="2256">
                  <c:v>42651.553784722222</c:v>
                </c:pt>
                <c:pt idx="2257">
                  <c:v>42651.558541666665</c:v>
                </c:pt>
                <c:pt idx="2258">
                  <c:v>42651.562569444446</c:v>
                </c:pt>
                <c:pt idx="2259">
                  <c:v>42651.566655092596</c:v>
                </c:pt>
                <c:pt idx="2260">
                  <c:v>42651.570439814815</c:v>
                </c:pt>
                <c:pt idx="2261">
                  <c:v>42651.574537037035</c:v>
                </c:pt>
                <c:pt idx="2262">
                  <c:v>42651.581435185188</c:v>
                </c:pt>
                <c:pt idx="2263">
                  <c:v>42651.585057870368</c:v>
                </c:pt>
                <c:pt idx="2264">
                  <c:v>42651.589131944442</c:v>
                </c:pt>
                <c:pt idx="2265">
                  <c:v>42651.59412037037</c:v>
                </c:pt>
                <c:pt idx="2266">
                  <c:v>42651.59820601852</c:v>
                </c:pt>
                <c:pt idx="2267">
                  <c:v>42651.602627314816</c:v>
                </c:pt>
                <c:pt idx="2268">
                  <c:v>42651.606006944443</c:v>
                </c:pt>
                <c:pt idx="2269">
                  <c:v>42651.609606481485</c:v>
                </c:pt>
                <c:pt idx="2270">
                  <c:v>42651.612997685188</c:v>
                </c:pt>
                <c:pt idx="2271">
                  <c:v>42651.617372685185</c:v>
                </c:pt>
                <c:pt idx="2272">
                  <c:v>42651.621701388889</c:v>
                </c:pt>
                <c:pt idx="2273">
                  <c:v>42651.629583333335</c:v>
                </c:pt>
                <c:pt idx="2274">
                  <c:v>42651.633414351854</c:v>
                </c:pt>
                <c:pt idx="2275">
                  <c:v>42651.641782407409</c:v>
                </c:pt>
                <c:pt idx="2276">
                  <c:v>42651.645115740743</c:v>
                </c:pt>
                <c:pt idx="2277">
                  <c:v>42651.648472222223</c:v>
                </c:pt>
                <c:pt idx="2278">
                  <c:v>42651.655150462961</c:v>
                </c:pt>
                <c:pt idx="2279">
                  <c:v>42651.658483796295</c:v>
                </c:pt>
                <c:pt idx="2280">
                  <c:v>42651.661863425928</c:v>
                </c:pt>
                <c:pt idx="2281">
                  <c:v>42651.665949074071</c:v>
                </c:pt>
                <c:pt idx="2282">
                  <c:v>42651.673946759256</c:v>
                </c:pt>
                <c:pt idx="2283">
                  <c:v>42651.689328703702</c:v>
                </c:pt>
                <c:pt idx="2284">
                  <c:v>42651.696655092594</c:v>
                </c:pt>
                <c:pt idx="2285">
                  <c:v>42651.700289351851</c:v>
                </c:pt>
                <c:pt idx="2286">
                  <c:v>42651.703946759262</c:v>
                </c:pt>
                <c:pt idx="2287">
                  <c:v>42651.707569444443</c:v>
                </c:pt>
                <c:pt idx="2288">
                  <c:v>42651.711261574077</c:v>
                </c:pt>
                <c:pt idx="2289">
                  <c:v>42651.715057870373</c:v>
                </c:pt>
                <c:pt idx="2290">
                  <c:v>42651.719178240739</c:v>
                </c:pt>
                <c:pt idx="2291">
                  <c:v>42651.729629629626</c:v>
                </c:pt>
                <c:pt idx="2292">
                  <c:v>42651.738981481481</c:v>
                </c:pt>
                <c:pt idx="2293">
                  <c:v>42651.745509259257</c:v>
                </c:pt>
                <c:pt idx="2294">
                  <c:v>42651.753935185188</c:v>
                </c:pt>
                <c:pt idx="2295">
                  <c:v>42652.349050925928</c:v>
                </c:pt>
                <c:pt idx="2296">
                  <c:v>42652.354837962965</c:v>
                </c:pt>
                <c:pt idx="2297">
                  <c:v>42652.365717592591</c:v>
                </c:pt>
                <c:pt idx="2298">
                  <c:v>42652.371006944442</c:v>
                </c:pt>
                <c:pt idx="2299">
                  <c:v>42652.375949074078</c:v>
                </c:pt>
                <c:pt idx="2300">
                  <c:v>42652.380694444444</c:v>
                </c:pt>
                <c:pt idx="2301">
                  <c:v>42652.389467592591</c:v>
                </c:pt>
                <c:pt idx="2302">
                  <c:v>42652.393761574072</c:v>
                </c:pt>
                <c:pt idx="2303">
                  <c:v>42652.397928240738</c:v>
                </c:pt>
                <c:pt idx="2304">
                  <c:v>42652.406111111108</c:v>
                </c:pt>
                <c:pt idx="2305">
                  <c:v>42652.410277777781</c:v>
                </c:pt>
                <c:pt idx="2306">
                  <c:v>42652.414351851854</c:v>
                </c:pt>
                <c:pt idx="2307">
                  <c:v>42652.418402777781</c:v>
                </c:pt>
                <c:pt idx="2308">
                  <c:v>42652.422349537039</c:v>
                </c:pt>
                <c:pt idx="2309">
                  <c:v>42652.42628472222</c:v>
                </c:pt>
                <c:pt idx="2310">
                  <c:v>42652.430289351854</c:v>
                </c:pt>
                <c:pt idx="2311">
                  <c:v>42652.434236111112</c:v>
                </c:pt>
                <c:pt idx="2312">
                  <c:v>42652.438275462962</c:v>
                </c:pt>
                <c:pt idx="2313">
                  <c:v>42652.442349537036</c:v>
                </c:pt>
                <c:pt idx="2314">
                  <c:v>42652.446331018517</c:v>
                </c:pt>
                <c:pt idx="2315">
                  <c:v>42652.450300925928</c:v>
                </c:pt>
                <c:pt idx="2316">
                  <c:v>42652.454189814816</c:v>
                </c:pt>
                <c:pt idx="2317">
                  <c:v>42652.458078703705</c:v>
                </c:pt>
                <c:pt idx="2318">
                  <c:v>42652.461956018517</c:v>
                </c:pt>
                <c:pt idx="2319">
                  <c:v>42652.465821759259</c:v>
                </c:pt>
                <c:pt idx="2320">
                  <c:v>42652.469606481478</c:v>
                </c:pt>
                <c:pt idx="2321">
                  <c:v>42652.473402777781</c:v>
                </c:pt>
                <c:pt idx="2322">
                  <c:v>42652.477199074077</c:v>
                </c:pt>
                <c:pt idx="2323">
                  <c:v>42652.481053240743</c:v>
                </c:pt>
                <c:pt idx="2324">
                  <c:v>42652.484930555554</c:v>
                </c:pt>
                <c:pt idx="2325">
                  <c:v>42652.488819444443</c:v>
                </c:pt>
                <c:pt idx="2326">
                  <c:v>42652.492662037039</c:v>
                </c:pt>
                <c:pt idx="2327">
                  <c:v>42652.496539351851</c:v>
                </c:pt>
                <c:pt idx="2328">
                  <c:v>42652.508310185185</c:v>
                </c:pt>
                <c:pt idx="2329">
                  <c:v>42652.54378472222</c:v>
                </c:pt>
                <c:pt idx="2330">
                  <c:v>42652.547754629632</c:v>
                </c:pt>
                <c:pt idx="2331">
                  <c:v>42652.55164351852</c:v>
                </c:pt>
                <c:pt idx="2332">
                  <c:v>42652.555509259262</c:v>
                </c:pt>
                <c:pt idx="2333">
                  <c:v>42652.559421296297</c:v>
                </c:pt>
                <c:pt idx="2334">
                  <c:v>42652.563310185185</c:v>
                </c:pt>
                <c:pt idx="2335">
                  <c:v>42652.566979166666</c:v>
                </c:pt>
                <c:pt idx="2336">
                  <c:v>42652.570543981485</c:v>
                </c:pt>
                <c:pt idx="2337">
                  <c:v>42652.574062500003</c:v>
                </c:pt>
                <c:pt idx="2338">
                  <c:v>42652.577557870369</c:v>
                </c:pt>
                <c:pt idx="2339">
                  <c:v>42652.580995370372</c:v>
                </c:pt>
                <c:pt idx="2340">
                  <c:v>42652.584432870368</c:v>
                </c:pt>
                <c:pt idx="2341">
                  <c:v>42652.587835648148</c:v>
                </c:pt>
                <c:pt idx="2342">
                  <c:v>42652.591319444444</c:v>
                </c:pt>
                <c:pt idx="2343">
                  <c:v>42652.594872685186</c:v>
                </c:pt>
                <c:pt idx="2344">
                  <c:v>42652.598530092589</c:v>
                </c:pt>
                <c:pt idx="2345">
                  <c:v>42652.602129629631</c:v>
                </c:pt>
                <c:pt idx="2346">
                  <c:v>42652.605740740742</c:v>
                </c:pt>
                <c:pt idx="2347">
                  <c:v>42652.609513888892</c:v>
                </c:pt>
                <c:pt idx="2348">
                  <c:v>42652.614259259259</c:v>
                </c:pt>
                <c:pt idx="2349">
                  <c:v>42652.618750000001</c:v>
                </c:pt>
                <c:pt idx="2350">
                  <c:v>42652.622604166667</c:v>
                </c:pt>
                <c:pt idx="2351">
                  <c:v>42652.626400462963</c:v>
                </c:pt>
                <c:pt idx="2352">
                  <c:v>42652.630208333336</c:v>
                </c:pt>
                <c:pt idx="2353">
                  <c:v>42652.634097222224</c:v>
                </c:pt>
                <c:pt idx="2354">
                  <c:v>42652.637962962966</c:v>
                </c:pt>
                <c:pt idx="2355">
                  <c:v>42652.641655092593</c:v>
                </c:pt>
                <c:pt idx="2356">
                  <c:v>42652.645173611112</c:v>
                </c:pt>
                <c:pt idx="2357">
                  <c:v>42652.649780092594</c:v>
                </c:pt>
                <c:pt idx="2358">
                  <c:v>42652.65357638889</c:v>
                </c:pt>
                <c:pt idx="2359">
                  <c:v>42652.656990740739</c:v>
                </c:pt>
                <c:pt idx="2360">
                  <c:v>42652.663900462961</c:v>
                </c:pt>
                <c:pt idx="2361">
                  <c:v>42652.667534722219</c:v>
                </c:pt>
                <c:pt idx="2362">
                  <c:v>42652.672777777778</c:v>
                </c:pt>
                <c:pt idx="2363">
                  <c:v>42652.690752314818</c:v>
                </c:pt>
                <c:pt idx="2364">
                  <c:v>42652.741979166669</c:v>
                </c:pt>
                <c:pt idx="2365">
                  <c:v>42652.746342592596</c:v>
                </c:pt>
                <c:pt idx="2366">
                  <c:v>42652.75105324074</c:v>
                </c:pt>
                <c:pt idx="2367">
                  <c:v>42652.755682870367</c:v>
                </c:pt>
                <c:pt idx="2368">
                  <c:v>42652.760972222219</c:v>
                </c:pt>
                <c:pt idx="2369">
                  <c:v>42653.349293981482</c:v>
                </c:pt>
                <c:pt idx="2370">
                  <c:v>42653.355798611112</c:v>
                </c:pt>
                <c:pt idx="2371">
                  <c:v>42653.36273148148</c:v>
                </c:pt>
                <c:pt idx="2372">
                  <c:v>42653.373807870368</c:v>
                </c:pt>
                <c:pt idx="2373">
                  <c:v>42653.382789351854</c:v>
                </c:pt>
                <c:pt idx="2374">
                  <c:v>42653.387060185189</c:v>
                </c:pt>
                <c:pt idx="2375">
                  <c:v>42653.391331018516</c:v>
                </c:pt>
                <c:pt idx="2376">
                  <c:v>42653.395543981482</c:v>
                </c:pt>
                <c:pt idx="2377">
                  <c:v>42653.399872685186</c:v>
                </c:pt>
                <c:pt idx="2378">
                  <c:v>42653.404039351852</c:v>
                </c:pt>
                <c:pt idx="2379">
                  <c:v>42653.408263888887</c:v>
                </c:pt>
                <c:pt idx="2380">
                  <c:v>42653.41684027778</c:v>
                </c:pt>
                <c:pt idx="2381">
                  <c:v>42653.420937499999</c:v>
                </c:pt>
                <c:pt idx="2382">
                  <c:v>42653.429537037038</c:v>
                </c:pt>
                <c:pt idx="2383">
                  <c:v>42653.433993055558</c:v>
                </c:pt>
                <c:pt idx="2384">
                  <c:v>42653.442314814813</c:v>
                </c:pt>
                <c:pt idx="2385">
                  <c:v>42653.44635416667</c:v>
                </c:pt>
                <c:pt idx="2386">
                  <c:v>42653.450300925928</c:v>
                </c:pt>
                <c:pt idx="2387">
                  <c:v>42653.454224537039</c:v>
                </c:pt>
                <c:pt idx="2388">
                  <c:v>42653.45820601852</c:v>
                </c:pt>
                <c:pt idx="2389">
                  <c:v>42653.462199074071</c:v>
                </c:pt>
                <c:pt idx="2390">
                  <c:v>42653.466516203705</c:v>
                </c:pt>
                <c:pt idx="2391">
                  <c:v>42653.47079861111</c:v>
                </c:pt>
                <c:pt idx="2392">
                  <c:v>42653.475185185183</c:v>
                </c:pt>
                <c:pt idx="2393">
                  <c:v>42653.479537037034</c:v>
                </c:pt>
                <c:pt idx="2394">
                  <c:v>42653.483796296299</c:v>
                </c:pt>
                <c:pt idx="2395">
                  <c:v>42653.487997685188</c:v>
                </c:pt>
                <c:pt idx="2396">
                  <c:v>42653.492071759261</c:v>
                </c:pt>
                <c:pt idx="2397">
                  <c:v>42653.496122685188</c:v>
                </c:pt>
                <c:pt idx="2398">
                  <c:v>42653.500092592592</c:v>
                </c:pt>
                <c:pt idx="2399">
                  <c:v>42653.50403935185</c:v>
                </c:pt>
                <c:pt idx="2400">
                  <c:v>42653.508125</c:v>
                </c:pt>
                <c:pt idx="2401">
                  <c:v>42653.512395833335</c:v>
                </c:pt>
                <c:pt idx="2402">
                  <c:v>42653.516493055555</c:v>
                </c:pt>
                <c:pt idx="2403">
                  <c:v>42653.520428240743</c:v>
                </c:pt>
                <c:pt idx="2404">
                  <c:v>42653.524270833332</c:v>
                </c:pt>
                <c:pt idx="2405">
                  <c:v>42653.528055555558</c:v>
                </c:pt>
                <c:pt idx="2406">
                  <c:v>42653.531793981485</c:v>
                </c:pt>
                <c:pt idx="2407">
                  <c:v>42653.535555555558</c:v>
                </c:pt>
                <c:pt idx="2408">
                  <c:v>42653.539224537039</c:v>
                </c:pt>
                <c:pt idx="2409">
                  <c:v>42653.542858796296</c:v>
                </c:pt>
                <c:pt idx="2410">
                  <c:v>42653.546446759261</c:v>
                </c:pt>
                <c:pt idx="2411">
                  <c:v>42653.550034722219</c:v>
                </c:pt>
                <c:pt idx="2412">
                  <c:v>42653.553553240738</c:v>
                </c:pt>
                <c:pt idx="2413">
                  <c:v>42653.55709490741</c:v>
                </c:pt>
                <c:pt idx="2414">
                  <c:v>42653.560613425929</c:v>
                </c:pt>
                <c:pt idx="2415">
                  <c:v>42653.564108796294</c:v>
                </c:pt>
                <c:pt idx="2416">
                  <c:v>42653.567569444444</c:v>
                </c:pt>
                <c:pt idx="2417">
                  <c:v>42653.571018518516</c:v>
                </c:pt>
                <c:pt idx="2418">
                  <c:v>42653.577870370369</c:v>
                </c:pt>
                <c:pt idx="2419">
                  <c:v>42653.588240740741</c:v>
                </c:pt>
                <c:pt idx="2420">
                  <c:v>42653.657407407409</c:v>
                </c:pt>
                <c:pt idx="2421">
                  <c:v>42653.661145833335</c:v>
                </c:pt>
                <c:pt idx="2422">
                  <c:v>42653.664965277778</c:v>
                </c:pt>
                <c:pt idx="2423">
                  <c:v>42653.675092592595</c:v>
                </c:pt>
                <c:pt idx="2424">
                  <c:v>42653.681817129633</c:v>
                </c:pt>
                <c:pt idx="2425">
                  <c:v>42653.68546296296</c:v>
                </c:pt>
                <c:pt idx="2426">
                  <c:v>42653.689525462964</c:v>
                </c:pt>
                <c:pt idx="2427">
                  <c:v>42653.694768518515</c:v>
                </c:pt>
                <c:pt idx="2428">
                  <c:v>42653.701296296298</c:v>
                </c:pt>
                <c:pt idx="2429">
                  <c:v>42653.705601851849</c:v>
                </c:pt>
                <c:pt idx="2430">
                  <c:v>42653.714212962965</c:v>
                </c:pt>
                <c:pt idx="2431">
                  <c:v>42653.721168981479</c:v>
                </c:pt>
                <c:pt idx="2432">
                  <c:v>42653.726631944446</c:v>
                </c:pt>
                <c:pt idx="2433">
                  <c:v>42653.74863425926</c:v>
                </c:pt>
                <c:pt idx="2434">
                  <c:v>42653.760347222225</c:v>
                </c:pt>
                <c:pt idx="2435">
                  <c:v>42654.384189814817</c:v>
                </c:pt>
                <c:pt idx="2436">
                  <c:v>42654.439259259256</c:v>
                </c:pt>
                <c:pt idx="2437">
                  <c:v>42654.44326388889</c:v>
                </c:pt>
                <c:pt idx="2438">
                  <c:v>42654.447581018518</c:v>
                </c:pt>
                <c:pt idx="2439">
                  <c:v>42654.451747685183</c:v>
                </c:pt>
                <c:pt idx="2440">
                  <c:v>42654.455439814818</c:v>
                </c:pt>
                <c:pt idx="2441">
                  <c:v>42654.459386574075</c:v>
                </c:pt>
                <c:pt idx="2442">
                  <c:v>42654.463576388887</c:v>
                </c:pt>
                <c:pt idx="2443">
                  <c:v>42654.467430555553</c:v>
                </c:pt>
                <c:pt idx="2444">
                  <c:v>42654.471516203703</c:v>
                </c:pt>
                <c:pt idx="2445">
                  <c:v>42654.475717592592</c:v>
                </c:pt>
                <c:pt idx="2446">
                  <c:v>42654.479826388888</c:v>
                </c:pt>
                <c:pt idx="2447">
                  <c:v>42654.483946759261</c:v>
                </c:pt>
                <c:pt idx="2448">
                  <c:v>42654.488078703704</c:v>
                </c:pt>
                <c:pt idx="2449">
                  <c:v>42654.492175925923</c:v>
                </c:pt>
                <c:pt idx="2450">
                  <c:v>42654.496307870373</c:v>
                </c:pt>
                <c:pt idx="2451">
                  <c:v>42654.500509259262</c:v>
                </c:pt>
                <c:pt idx="2452">
                  <c:v>42654.504467592589</c:v>
                </c:pt>
                <c:pt idx="2453">
                  <c:v>42654.508402777778</c:v>
                </c:pt>
                <c:pt idx="2454">
                  <c:v>42654.512037037035</c:v>
                </c:pt>
                <c:pt idx="2455">
                  <c:v>42654.515752314815</c:v>
                </c:pt>
                <c:pt idx="2456">
                  <c:v>42654.519259259258</c:v>
                </c:pt>
                <c:pt idx="2457">
                  <c:v>42654.522881944446</c:v>
                </c:pt>
                <c:pt idx="2458">
                  <c:v>42654.526817129627</c:v>
                </c:pt>
                <c:pt idx="2459">
                  <c:v>42654.530601851853</c:v>
                </c:pt>
                <c:pt idx="2460">
                  <c:v>42654.534282407411</c:v>
                </c:pt>
                <c:pt idx="2461">
                  <c:v>42654.538090277776</c:v>
                </c:pt>
                <c:pt idx="2462">
                  <c:v>42654.541562500002</c:v>
                </c:pt>
                <c:pt idx="2463">
                  <c:v>42654.545138888891</c:v>
                </c:pt>
                <c:pt idx="2464">
                  <c:v>42654.548680555556</c:v>
                </c:pt>
                <c:pt idx="2465">
                  <c:v>42654.552858796298</c:v>
                </c:pt>
                <c:pt idx="2466">
                  <c:v>42654.556423611109</c:v>
                </c:pt>
                <c:pt idx="2467">
                  <c:v>42654.563460648147</c:v>
                </c:pt>
                <c:pt idx="2468">
                  <c:v>42654.566886574074</c:v>
                </c:pt>
                <c:pt idx="2469">
                  <c:v>42654.570416666669</c:v>
                </c:pt>
                <c:pt idx="2470">
                  <c:v>42654.574224537035</c:v>
                </c:pt>
                <c:pt idx="2471">
                  <c:v>42654.587916666664</c:v>
                </c:pt>
                <c:pt idx="2472">
                  <c:v>42654.591331018521</c:v>
                </c:pt>
                <c:pt idx="2473">
                  <c:v>42654.595254629632</c:v>
                </c:pt>
                <c:pt idx="2474">
                  <c:v>42654.599178240744</c:v>
                </c:pt>
                <c:pt idx="2475">
                  <c:v>42654.604120370372</c:v>
                </c:pt>
                <c:pt idx="2476">
                  <c:v>42654.608715277776</c:v>
                </c:pt>
                <c:pt idx="2477">
                  <c:v>42654.612986111111</c:v>
                </c:pt>
                <c:pt idx="2478">
                  <c:v>42654.618819444448</c:v>
                </c:pt>
                <c:pt idx="2479">
                  <c:v>42654.623217592591</c:v>
                </c:pt>
                <c:pt idx="2480">
                  <c:v>42654.627488425926</c:v>
                </c:pt>
                <c:pt idx="2481">
                  <c:v>42654.635879629626</c:v>
                </c:pt>
                <c:pt idx="2482">
                  <c:v>42654.640277777777</c:v>
                </c:pt>
                <c:pt idx="2483">
                  <c:v>42654.645173611112</c:v>
                </c:pt>
                <c:pt idx="2484">
                  <c:v>42654.661504629628</c:v>
                </c:pt>
                <c:pt idx="2485">
                  <c:v>42654.667523148149</c:v>
                </c:pt>
                <c:pt idx="2486">
                  <c:v>42654.672974537039</c:v>
                </c:pt>
                <c:pt idx="2487">
                  <c:v>42654.678530092591</c:v>
                </c:pt>
                <c:pt idx="2488">
                  <c:v>42654.684027777781</c:v>
                </c:pt>
                <c:pt idx="2489">
                  <c:v>42654.68917824074</c:v>
                </c:pt>
                <c:pt idx="2490">
                  <c:v>42654.693472222221</c:v>
                </c:pt>
                <c:pt idx="2491">
                  <c:v>42654.706655092596</c:v>
                </c:pt>
                <c:pt idx="2492">
                  <c:v>42655.366516203707</c:v>
                </c:pt>
                <c:pt idx="2493">
                  <c:v>42655.379745370374</c:v>
                </c:pt>
                <c:pt idx="2494">
                  <c:v>42655.389756944445</c:v>
                </c:pt>
                <c:pt idx="2495">
                  <c:v>42655.394525462965</c:v>
                </c:pt>
                <c:pt idx="2496">
                  <c:v>42655.404513888891</c:v>
                </c:pt>
                <c:pt idx="2497">
                  <c:v>42655.40896990741</c:v>
                </c:pt>
                <c:pt idx="2498">
                  <c:v>42655.413576388892</c:v>
                </c:pt>
                <c:pt idx="2499">
                  <c:v>42655.417905092596</c:v>
                </c:pt>
                <c:pt idx="2500">
                  <c:v>42655.422164351854</c:v>
                </c:pt>
                <c:pt idx="2501">
                  <c:v>42655.426319444443</c:v>
                </c:pt>
                <c:pt idx="2502">
                  <c:v>42655.430543981478</c:v>
                </c:pt>
                <c:pt idx="2503">
                  <c:v>42655.434930555559</c:v>
                </c:pt>
                <c:pt idx="2504">
                  <c:v>42655.439282407409</c:v>
                </c:pt>
                <c:pt idx="2505">
                  <c:v>42655.443483796298</c:v>
                </c:pt>
                <c:pt idx="2506">
                  <c:v>42655.447754629633</c:v>
                </c:pt>
                <c:pt idx="2507">
                  <c:v>42655.451967592591</c:v>
                </c:pt>
                <c:pt idx="2508">
                  <c:v>42655.456076388888</c:v>
                </c:pt>
                <c:pt idx="2509">
                  <c:v>42655.460150462961</c:v>
                </c:pt>
                <c:pt idx="2510">
                  <c:v>42655.464247685188</c:v>
                </c:pt>
                <c:pt idx="2511">
                  <c:v>42655.468287037038</c:v>
                </c:pt>
                <c:pt idx="2512">
                  <c:v>42655.472291666665</c:v>
                </c:pt>
                <c:pt idx="2513">
                  <c:v>42655.476319444446</c:v>
                </c:pt>
                <c:pt idx="2514">
                  <c:v>42655.48033564815</c:v>
                </c:pt>
                <c:pt idx="2515">
                  <c:v>42655.484444444446</c:v>
                </c:pt>
                <c:pt idx="2516">
                  <c:v>42655.490995370368</c:v>
                </c:pt>
                <c:pt idx="2517">
                  <c:v>42655.495509259257</c:v>
                </c:pt>
                <c:pt idx="2518">
                  <c:v>42655.499710648146</c:v>
                </c:pt>
                <c:pt idx="2519">
                  <c:v>42655.503819444442</c:v>
                </c:pt>
                <c:pt idx="2520">
                  <c:v>42655.507905092592</c:v>
                </c:pt>
                <c:pt idx="2521">
                  <c:v>42655.51190972222</c:v>
                </c:pt>
                <c:pt idx="2522">
                  <c:v>42655.5158912037</c:v>
                </c:pt>
                <c:pt idx="2523">
                  <c:v>42655.519803240742</c:v>
                </c:pt>
                <c:pt idx="2524">
                  <c:v>42655.523692129631</c:v>
                </c:pt>
                <c:pt idx="2525">
                  <c:v>42655.527557870373</c:v>
                </c:pt>
                <c:pt idx="2526">
                  <c:v>42655.531435185185</c:v>
                </c:pt>
                <c:pt idx="2527">
                  <c:v>42655.535243055558</c:v>
                </c:pt>
                <c:pt idx="2528">
                  <c:v>42655.539027777777</c:v>
                </c:pt>
                <c:pt idx="2529">
                  <c:v>42655.542766203704</c:v>
                </c:pt>
                <c:pt idx="2530">
                  <c:v>42655.546481481484</c:v>
                </c:pt>
                <c:pt idx="2531">
                  <c:v>42655.550254629627</c:v>
                </c:pt>
                <c:pt idx="2532">
                  <c:v>42655.553981481484</c:v>
                </c:pt>
                <c:pt idx="2533">
                  <c:v>42655.557650462964</c:v>
                </c:pt>
                <c:pt idx="2534">
                  <c:v>42655.561331018522</c:v>
                </c:pt>
                <c:pt idx="2535">
                  <c:v>42655.565034722225</c:v>
                </c:pt>
                <c:pt idx="2536">
                  <c:v>42655.568703703706</c:v>
                </c:pt>
                <c:pt idx="2537">
                  <c:v>42655.57234953704</c:v>
                </c:pt>
                <c:pt idx="2538">
                  <c:v>42655.576157407406</c:v>
                </c:pt>
                <c:pt idx="2539">
                  <c:v>42655.579722222225</c:v>
                </c:pt>
                <c:pt idx="2540">
                  <c:v>42655.583356481482</c:v>
                </c:pt>
                <c:pt idx="2541">
                  <c:v>42655.600729166668</c:v>
                </c:pt>
                <c:pt idx="2542">
                  <c:v>42655.604120370372</c:v>
                </c:pt>
                <c:pt idx="2543">
                  <c:v>42655.607476851852</c:v>
                </c:pt>
                <c:pt idx="2544">
                  <c:v>42655.610833333332</c:v>
                </c:pt>
                <c:pt idx="2545">
                  <c:v>42655.614178240743</c:v>
                </c:pt>
                <c:pt idx="2546">
                  <c:v>42655.617546296293</c:v>
                </c:pt>
                <c:pt idx="2547">
                  <c:v>42655.620891203704</c:v>
                </c:pt>
                <c:pt idx="2548">
                  <c:v>42655.624259259261</c:v>
                </c:pt>
                <c:pt idx="2549">
                  <c:v>42655.627627314818</c:v>
                </c:pt>
                <c:pt idx="2550">
                  <c:v>42655.630972222221</c:v>
                </c:pt>
                <c:pt idx="2551">
                  <c:v>42655.634305555555</c:v>
                </c:pt>
                <c:pt idx="2552">
                  <c:v>42655.641030092593</c:v>
                </c:pt>
                <c:pt idx="2553">
                  <c:v>42655.658159722225</c:v>
                </c:pt>
                <c:pt idx="2554">
                  <c:v>42655.668425925927</c:v>
                </c:pt>
                <c:pt idx="2555">
                  <c:v>42655.685717592591</c:v>
                </c:pt>
                <c:pt idx="2556">
                  <c:v>42655.689502314817</c:v>
                </c:pt>
                <c:pt idx="2557">
                  <c:v>42655.693611111114</c:v>
                </c:pt>
                <c:pt idx="2558">
                  <c:v>42655.697465277779</c:v>
                </c:pt>
                <c:pt idx="2559">
                  <c:v>42655.705324074072</c:v>
                </c:pt>
                <c:pt idx="2560">
                  <c:v>42655.709976851853</c:v>
                </c:pt>
                <c:pt idx="2561">
                  <c:v>42655.714120370372</c:v>
                </c:pt>
                <c:pt idx="2562">
                  <c:v>42655.718263888892</c:v>
                </c:pt>
                <c:pt idx="2563">
                  <c:v>42655.723310185182</c:v>
                </c:pt>
                <c:pt idx="2564">
                  <c:v>42655.729791666665</c:v>
                </c:pt>
                <c:pt idx="2565">
                  <c:v>42655.73505787037</c:v>
                </c:pt>
                <c:pt idx="2566">
                  <c:v>42655.739363425928</c:v>
                </c:pt>
                <c:pt idx="2567">
                  <c:v>42655.744375000002</c:v>
                </c:pt>
                <c:pt idx="2568">
                  <c:v>42655.749027777776</c:v>
                </c:pt>
                <c:pt idx="2569">
                  <c:v>42655.754502314812</c:v>
                </c:pt>
                <c:pt idx="2570">
                  <c:v>42656.497430555559</c:v>
                </c:pt>
                <c:pt idx="2571">
                  <c:v>42656.508761574078</c:v>
                </c:pt>
                <c:pt idx="2572">
                  <c:v>42656.512499999997</c:v>
                </c:pt>
                <c:pt idx="2573">
                  <c:v>42656.516192129631</c:v>
                </c:pt>
                <c:pt idx="2574">
                  <c:v>42656.519930555558</c:v>
                </c:pt>
                <c:pt idx="2575">
                  <c:v>42656.523668981485</c:v>
                </c:pt>
                <c:pt idx="2576">
                  <c:v>42656.527384259258</c:v>
                </c:pt>
                <c:pt idx="2577">
                  <c:v>42656.531087962961</c:v>
                </c:pt>
                <c:pt idx="2578">
                  <c:v>42656.534814814811</c:v>
                </c:pt>
                <c:pt idx="2579">
                  <c:v>42656.538518518515</c:v>
                </c:pt>
                <c:pt idx="2580">
                  <c:v>42656.545810185184</c:v>
                </c:pt>
                <c:pt idx="2581">
                  <c:v>42656.549467592595</c:v>
                </c:pt>
                <c:pt idx="2582">
                  <c:v>42656.553101851852</c:v>
                </c:pt>
                <c:pt idx="2583">
                  <c:v>42656.556689814817</c:v>
                </c:pt>
                <c:pt idx="2584">
                  <c:v>42656.560312499998</c:v>
                </c:pt>
                <c:pt idx="2585">
                  <c:v>42656.56391203704</c:v>
                </c:pt>
                <c:pt idx="2586">
                  <c:v>42656.567476851851</c:v>
                </c:pt>
                <c:pt idx="2587">
                  <c:v>42656.571018518516</c:v>
                </c:pt>
                <c:pt idx="2588">
                  <c:v>42656.574560185189</c:v>
                </c:pt>
                <c:pt idx="2589">
                  <c:v>42656.5780787037</c:v>
                </c:pt>
                <c:pt idx="2590">
                  <c:v>42656.581585648149</c:v>
                </c:pt>
                <c:pt idx="2591">
                  <c:v>42656.585104166668</c:v>
                </c:pt>
                <c:pt idx="2592">
                  <c:v>42656.58866898148</c:v>
                </c:pt>
                <c:pt idx="2593">
                  <c:v>42656.592256944445</c:v>
                </c:pt>
                <c:pt idx="2594">
                  <c:v>42656.595891203702</c:v>
                </c:pt>
                <c:pt idx="2595">
                  <c:v>42656.59952546296</c:v>
                </c:pt>
                <c:pt idx="2596">
                  <c:v>42656.603148148148</c:v>
                </c:pt>
                <c:pt idx="2597">
                  <c:v>42656.606909722221</c:v>
                </c:pt>
                <c:pt idx="2598">
                  <c:v>42656.611041666663</c:v>
                </c:pt>
                <c:pt idx="2599">
                  <c:v>42656.616493055553</c:v>
                </c:pt>
                <c:pt idx="2600">
                  <c:v>42656.620150462964</c:v>
                </c:pt>
                <c:pt idx="2601">
                  <c:v>42656.623738425929</c:v>
                </c:pt>
                <c:pt idx="2602">
                  <c:v>42656.627754629626</c:v>
                </c:pt>
                <c:pt idx="2603">
                  <c:v>42656.63140046296</c:v>
                </c:pt>
                <c:pt idx="2604">
                  <c:v>42656.634930555556</c:v>
                </c:pt>
                <c:pt idx="2605">
                  <c:v>42656.638541666667</c:v>
                </c:pt>
                <c:pt idx="2606">
                  <c:v>42656.646307870367</c:v>
                </c:pt>
                <c:pt idx="2607">
                  <c:v>42656.649826388886</c:v>
                </c:pt>
                <c:pt idx="2608">
                  <c:v>42656.653773148151</c:v>
                </c:pt>
                <c:pt idx="2609">
                  <c:v>42656.65865740741</c:v>
                </c:pt>
                <c:pt idx="2610">
                  <c:v>42656.663773148146</c:v>
                </c:pt>
                <c:pt idx="2611">
                  <c:v>42656.674803240741</c:v>
                </c:pt>
                <c:pt idx="2612">
                  <c:v>42657.349259259259</c:v>
                </c:pt>
                <c:pt idx="2613">
                  <c:v>42657.355439814812</c:v>
                </c:pt>
                <c:pt idx="2614">
                  <c:v>42657.360960648148</c:v>
                </c:pt>
                <c:pt idx="2615">
                  <c:v>42657.366076388891</c:v>
                </c:pt>
                <c:pt idx="2616">
                  <c:v>42657.37091435185</c:v>
                </c:pt>
                <c:pt idx="2617">
                  <c:v>42657.376180555555</c:v>
                </c:pt>
                <c:pt idx="2618">
                  <c:v>42657.381145833337</c:v>
                </c:pt>
                <c:pt idx="2619">
                  <c:v>42657.385914351849</c:v>
                </c:pt>
                <c:pt idx="2620">
                  <c:v>42657.390520833331</c:v>
                </c:pt>
                <c:pt idx="2621">
                  <c:v>42657.395011574074</c:v>
                </c:pt>
                <c:pt idx="2622">
                  <c:v>42657.399351851855</c:v>
                </c:pt>
                <c:pt idx="2623">
                  <c:v>42657.40353009259</c:v>
                </c:pt>
                <c:pt idx="2624">
                  <c:v>42657.407557870371</c:v>
                </c:pt>
                <c:pt idx="2625">
                  <c:v>42657.411631944444</c:v>
                </c:pt>
                <c:pt idx="2626">
                  <c:v>42657.415659722225</c:v>
                </c:pt>
                <c:pt idx="2627">
                  <c:v>42657.419710648152</c:v>
                </c:pt>
                <c:pt idx="2628">
                  <c:v>42657.423831018517</c:v>
                </c:pt>
                <c:pt idx="2629">
                  <c:v>42657.427997685183</c:v>
                </c:pt>
                <c:pt idx="2630">
                  <c:v>42657.432129629633</c:v>
                </c:pt>
                <c:pt idx="2631">
                  <c:v>42657.436331018522</c:v>
                </c:pt>
                <c:pt idx="2632">
                  <c:v>42657.440324074072</c:v>
                </c:pt>
                <c:pt idx="2633">
                  <c:v>42657.44427083333</c:v>
                </c:pt>
                <c:pt idx="2634">
                  <c:v>42657.448125000003</c:v>
                </c:pt>
                <c:pt idx="2635">
                  <c:v>42657.451886574076</c:v>
                </c:pt>
                <c:pt idx="2636">
                  <c:v>42657.455625000002</c:v>
                </c:pt>
                <c:pt idx="2637">
                  <c:v>42657.470590277779</c:v>
                </c:pt>
                <c:pt idx="2638">
                  <c:v>42657.474490740744</c:v>
                </c:pt>
                <c:pt idx="2639">
                  <c:v>42657.478460648148</c:v>
                </c:pt>
                <c:pt idx="2640">
                  <c:v>42657.482453703706</c:v>
                </c:pt>
                <c:pt idx="2641">
                  <c:v>42657.48642361111</c:v>
                </c:pt>
                <c:pt idx="2642">
                  <c:v>42657.490416666667</c:v>
                </c:pt>
                <c:pt idx="2643">
                  <c:v>42657.494108796294</c:v>
                </c:pt>
                <c:pt idx="2644">
                  <c:v>42657.498043981483</c:v>
                </c:pt>
                <c:pt idx="2645">
                  <c:v>42657.502002314817</c:v>
                </c:pt>
                <c:pt idx="2646">
                  <c:v>42657.506145833337</c:v>
                </c:pt>
                <c:pt idx="2647">
                  <c:v>42657.510416666664</c:v>
                </c:pt>
                <c:pt idx="2648">
                  <c:v>42657.514409722222</c:v>
                </c:pt>
                <c:pt idx="2649">
                  <c:v>42657.518182870372</c:v>
                </c:pt>
                <c:pt idx="2650">
                  <c:v>42657.522430555553</c:v>
                </c:pt>
                <c:pt idx="2651">
                  <c:v>42657.528692129628</c:v>
                </c:pt>
                <c:pt idx="2652">
                  <c:v>42657.532754629632</c:v>
                </c:pt>
                <c:pt idx="2653">
                  <c:v>42657.536956018521</c:v>
                </c:pt>
                <c:pt idx="2654">
                  <c:v>42657.540856481479</c:v>
                </c:pt>
                <c:pt idx="2655">
                  <c:v>42657.544814814813</c:v>
                </c:pt>
                <c:pt idx="2656">
                  <c:v>42657.548738425925</c:v>
                </c:pt>
                <c:pt idx="2657">
                  <c:v>42657.552905092591</c:v>
                </c:pt>
                <c:pt idx="2658">
                  <c:v>42657.557280092595</c:v>
                </c:pt>
                <c:pt idx="2659">
                  <c:v>42657.561423611114</c:v>
                </c:pt>
                <c:pt idx="2660">
                  <c:v>42657.573078703703</c:v>
                </c:pt>
                <c:pt idx="2661">
                  <c:v>42657.57707175926</c:v>
                </c:pt>
                <c:pt idx="2662">
                  <c:v>42657.581134259257</c:v>
                </c:pt>
                <c:pt idx="2663">
                  <c:v>42657.585289351853</c:v>
                </c:pt>
                <c:pt idx="2664">
                  <c:v>42657.59002314815</c:v>
                </c:pt>
                <c:pt idx="2665">
                  <c:v>42657.595555555556</c:v>
                </c:pt>
                <c:pt idx="2666">
                  <c:v>42657.600717592592</c:v>
                </c:pt>
                <c:pt idx="2667">
                  <c:v>42657.605092592596</c:v>
                </c:pt>
                <c:pt idx="2668">
                  <c:v>42657.610011574077</c:v>
                </c:pt>
                <c:pt idx="2669">
                  <c:v>42657.614664351851</c:v>
                </c:pt>
                <c:pt idx="2670">
                  <c:v>42657.620694444442</c:v>
                </c:pt>
                <c:pt idx="2671">
                  <c:v>42657.685868055552</c:v>
                </c:pt>
                <c:pt idx="2672">
                  <c:v>42657.711631944447</c:v>
                </c:pt>
                <c:pt idx="2673">
                  <c:v>42657.715624999997</c:v>
                </c:pt>
                <c:pt idx="2674">
                  <c:v>42658.359930555554</c:v>
                </c:pt>
                <c:pt idx="2675">
                  <c:v>42658.364872685182</c:v>
                </c:pt>
                <c:pt idx="2676">
                  <c:v>42658.369560185187</c:v>
                </c:pt>
                <c:pt idx="2677">
                  <c:v>42658.374293981484</c:v>
                </c:pt>
                <c:pt idx="2678">
                  <c:v>42658.378865740742</c:v>
                </c:pt>
                <c:pt idx="2679">
                  <c:v>42658.383368055554</c:v>
                </c:pt>
                <c:pt idx="2680">
                  <c:v>42658.388124999998</c:v>
                </c:pt>
                <c:pt idx="2681">
                  <c:v>42658.392500000002</c:v>
                </c:pt>
                <c:pt idx="2682">
                  <c:v>42658.397060185183</c:v>
                </c:pt>
                <c:pt idx="2683">
                  <c:v>42658.401886574073</c:v>
                </c:pt>
                <c:pt idx="2684">
                  <c:v>42658.4065162037</c:v>
                </c:pt>
                <c:pt idx="2685">
                  <c:v>42658.41170138889</c:v>
                </c:pt>
                <c:pt idx="2686">
                  <c:v>42658.41646990741</c:v>
                </c:pt>
                <c:pt idx="2687">
                  <c:v>42658.421157407407</c:v>
                </c:pt>
                <c:pt idx="2688">
                  <c:v>42658.426990740743</c:v>
                </c:pt>
                <c:pt idx="2689">
                  <c:v>42658.431967592594</c:v>
                </c:pt>
                <c:pt idx="2690">
                  <c:v>42658.436620370368</c:v>
                </c:pt>
                <c:pt idx="2691">
                  <c:v>42658.441793981481</c:v>
                </c:pt>
                <c:pt idx="2692">
                  <c:v>42658.446550925924</c:v>
                </c:pt>
                <c:pt idx="2693">
                  <c:v>42658.450509259259</c:v>
                </c:pt>
                <c:pt idx="2694">
                  <c:v>42658.454317129632</c:v>
                </c:pt>
                <c:pt idx="2695">
                  <c:v>42658.458252314813</c:v>
                </c:pt>
                <c:pt idx="2696">
                  <c:v>42658.462245370371</c:v>
                </c:pt>
                <c:pt idx="2697">
                  <c:v>42658.465983796297</c:v>
                </c:pt>
                <c:pt idx="2698">
                  <c:v>42658.469895833332</c:v>
                </c:pt>
                <c:pt idx="2699">
                  <c:v>42658.474016203705</c:v>
                </c:pt>
                <c:pt idx="2700">
                  <c:v>42658.477685185186</c:v>
                </c:pt>
                <c:pt idx="2701">
                  <c:v>42658.481377314813</c:v>
                </c:pt>
                <c:pt idx="2702">
                  <c:v>42658.485092592593</c:v>
                </c:pt>
                <c:pt idx="2703">
                  <c:v>42658.488680555558</c:v>
                </c:pt>
                <c:pt idx="2704">
                  <c:v>42658.492395833331</c:v>
                </c:pt>
                <c:pt idx="2705">
                  <c:v>42658.496365740742</c:v>
                </c:pt>
                <c:pt idx="2706">
                  <c:v>42658.500578703701</c:v>
                </c:pt>
                <c:pt idx="2707">
                  <c:v>42658.505335648151</c:v>
                </c:pt>
                <c:pt idx="2708">
                  <c:v>42658.51</c:v>
                </c:pt>
                <c:pt idx="2709">
                  <c:v>42658.514722222222</c:v>
                </c:pt>
                <c:pt idx="2710">
                  <c:v>42658.518449074072</c:v>
                </c:pt>
                <c:pt idx="2711">
                  <c:v>42658.522002314814</c:v>
                </c:pt>
                <c:pt idx="2712">
                  <c:v>42658.52579861111</c:v>
                </c:pt>
                <c:pt idx="2713">
                  <c:v>42658.529687499999</c:v>
                </c:pt>
                <c:pt idx="2714">
                  <c:v>42658.534317129626</c:v>
                </c:pt>
                <c:pt idx="2715">
                  <c:v>42658.538298611114</c:v>
                </c:pt>
                <c:pt idx="2716">
                  <c:v>42658.541886574072</c:v>
                </c:pt>
                <c:pt idx="2717">
                  <c:v>42658.545381944445</c:v>
                </c:pt>
                <c:pt idx="2718">
                  <c:v>42658.548900462964</c:v>
                </c:pt>
                <c:pt idx="2719">
                  <c:v>42658.55259259259</c:v>
                </c:pt>
                <c:pt idx="2720">
                  <c:v>42658.556828703702</c:v>
                </c:pt>
                <c:pt idx="2721">
                  <c:v>42658.5625</c:v>
                </c:pt>
                <c:pt idx="2722">
                  <c:v>42658.567453703705</c:v>
                </c:pt>
                <c:pt idx="2723">
                  <c:v>42658.571770833332</c:v>
                </c:pt>
                <c:pt idx="2724">
                  <c:v>42658.576678240737</c:v>
                </c:pt>
                <c:pt idx="2725">
                  <c:v>42658.581469907411</c:v>
                </c:pt>
                <c:pt idx="2726">
                  <c:v>42658.586354166669</c:v>
                </c:pt>
                <c:pt idx="2727">
                  <c:v>42658.593449074076</c:v>
                </c:pt>
                <c:pt idx="2728">
                  <c:v>42658.598298611112</c:v>
                </c:pt>
                <c:pt idx="2729">
                  <c:v>42658.603171296294</c:v>
                </c:pt>
                <c:pt idx="2730">
                  <c:v>42658.60974537037</c:v>
                </c:pt>
                <c:pt idx="2731">
                  <c:v>42658.615324074075</c:v>
                </c:pt>
                <c:pt idx="2732">
                  <c:v>42658.621851851851</c:v>
                </c:pt>
                <c:pt idx="2733">
                  <c:v>42658.629074074073</c:v>
                </c:pt>
                <c:pt idx="2734">
                  <c:v>42658.637488425928</c:v>
                </c:pt>
                <c:pt idx="2735">
                  <c:v>42658.644143518519</c:v>
                </c:pt>
                <c:pt idx="2736">
                  <c:v>42658.657210648147</c:v>
                </c:pt>
                <c:pt idx="2737">
                  <c:v>42658.66269675926</c:v>
                </c:pt>
                <c:pt idx="2738">
                  <c:v>42658.676249999997</c:v>
                </c:pt>
                <c:pt idx="2739">
                  <c:v>42658.680428240739</c:v>
                </c:pt>
                <c:pt idx="2740">
                  <c:v>42658.685601851852</c:v>
                </c:pt>
                <c:pt idx="2741">
                  <c:v>42658.690069444441</c:v>
                </c:pt>
                <c:pt idx="2742">
                  <c:v>42658.694861111115</c:v>
                </c:pt>
                <c:pt idx="2743">
                  <c:v>42658.698831018519</c:v>
                </c:pt>
                <c:pt idx="2744">
                  <c:v>42658.721006944441</c:v>
                </c:pt>
                <c:pt idx="2745">
                  <c:v>42658.725173611114</c:v>
                </c:pt>
                <c:pt idx="2746">
                  <c:v>42658.751296296294</c:v>
                </c:pt>
                <c:pt idx="2747">
                  <c:v>42659.4299537037</c:v>
                </c:pt>
                <c:pt idx="2748">
                  <c:v>42659.437569444446</c:v>
                </c:pt>
                <c:pt idx="2749">
                  <c:v>42659.441458333335</c:v>
                </c:pt>
                <c:pt idx="2750">
                  <c:v>42659.445694444446</c:v>
                </c:pt>
                <c:pt idx="2751">
                  <c:v>42659.449432870373</c:v>
                </c:pt>
                <c:pt idx="2752">
                  <c:v>42659.4534375</c:v>
                </c:pt>
                <c:pt idx="2753">
                  <c:v>42659.457627314812</c:v>
                </c:pt>
                <c:pt idx="2754">
                  <c:v>42659.461643518516</c:v>
                </c:pt>
                <c:pt idx="2755">
                  <c:v>42659.465428240743</c:v>
                </c:pt>
                <c:pt idx="2756">
                  <c:v>42659.469340277778</c:v>
                </c:pt>
                <c:pt idx="2757">
                  <c:v>42659.473043981481</c:v>
                </c:pt>
                <c:pt idx="2758">
                  <c:v>42659.476712962962</c:v>
                </c:pt>
                <c:pt idx="2759">
                  <c:v>42659.480520833335</c:v>
                </c:pt>
                <c:pt idx="2760">
                  <c:v>42659.484270833331</c:v>
                </c:pt>
                <c:pt idx="2761">
                  <c:v>42659.488009259258</c:v>
                </c:pt>
                <c:pt idx="2762">
                  <c:v>42659.491759259261</c:v>
                </c:pt>
                <c:pt idx="2763">
                  <c:v>42659.495439814818</c:v>
                </c:pt>
                <c:pt idx="2764">
                  <c:v>42659.499143518522</c:v>
                </c:pt>
                <c:pt idx="2765">
                  <c:v>42659.502824074072</c:v>
                </c:pt>
                <c:pt idx="2766">
                  <c:v>42659.506516203706</c:v>
                </c:pt>
                <c:pt idx="2767">
                  <c:v>42659.528356481482</c:v>
                </c:pt>
                <c:pt idx="2768">
                  <c:v>42659.532592592594</c:v>
                </c:pt>
                <c:pt idx="2769">
                  <c:v>42659.536076388889</c:v>
                </c:pt>
                <c:pt idx="2770">
                  <c:v>42659.539710648147</c:v>
                </c:pt>
                <c:pt idx="2771">
                  <c:v>42659.547743055555</c:v>
                </c:pt>
                <c:pt idx="2772">
                  <c:v>42659.630335648151</c:v>
                </c:pt>
                <c:pt idx="2773">
                  <c:v>42660.347604166665</c:v>
                </c:pt>
                <c:pt idx="2774">
                  <c:v>42660.465833333335</c:v>
                </c:pt>
                <c:pt idx="2775">
                  <c:v>42660.46947916667</c:v>
                </c:pt>
                <c:pt idx="2776">
                  <c:v>42660.484097222223</c:v>
                </c:pt>
                <c:pt idx="2777">
                  <c:v>42660.581805555557</c:v>
                </c:pt>
                <c:pt idx="2778">
                  <c:v>42660.585902777777</c:v>
                </c:pt>
                <c:pt idx="2779">
                  <c:v>42660.752476851849</c:v>
                </c:pt>
                <c:pt idx="2780">
                  <c:v>42661.350405092591</c:v>
                </c:pt>
                <c:pt idx="2781">
                  <c:v>42661.399467592593</c:v>
                </c:pt>
                <c:pt idx="2782">
                  <c:v>42661.40457175926</c:v>
                </c:pt>
                <c:pt idx="2783">
                  <c:v>42661.410381944443</c:v>
                </c:pt>
                <c:pt idx="2784">
                  <c:v>42661.414502314816</c:v>
                </c:pt>
                <c:pt idx="2785">
                  <c:v>42661.419699074075</c:v>
                </c:pt>
                <c:pt idx="2786">
                  <c:v>42661.423634259256</c:v>
                </c:pt>
                <c:pt idx="2787">
                  <c:v>42661.427812499998</c:v>
                </c:pt>
                <c:pt idx="2788">
                  <c:v>42661.432222222225</c:v>
                </c:pt>
                <c:pt idx="2789">
                  <c:v>42661.436608796299</c:v>
                </c:pt>
                <c:pt idx="2790">
                  <c:v>42661.441099537034</c:v>
                </c:pt>
                <c:pt idx="2791">
                  <c:v>42661.445706018516</c:v>
                </c:pt>
                <c:pt idx="2792">
                  <c:v>42661.449953703705</c:v>
                </c:pt>
                <c:pt idx="2793">
                  <c:v>42661.454814814817</c:v>
                </c:pt>
                <c:pt idx="2794">
                  <c:v>42661.460069444445</c:v>
                </c:pt>
                <c:pt idx="2795">
                  <c:v>42661.464108796295</c:v>
                </c:pt>
                <c:pt idx="2796">
                  <c:v>42661.468217592592</c:v>
                </c:pt>
                <c:pt idx="2797">
                  <c:v>42661.471805555557</c:v>
                </c:pt>
                <c:pt idx="2798">
                  <c:v>42661.47550925926</c:v>
                </c:pt>
                <c:pt idx="2799">
                  <c:v>42661.47923611111</c:v>
                </c:pt>
                <c:pt idx="2800">
                  <c:v>42661.48269675926</c:v>
                </c:pt>
                <c:pt idx="2801">
                  <c:v>42661.486134259256</c:v>
                </c:pt>
                <c:pt idx="2802">
                  <c:v>42661.490219907406</c:v>
                </c:pt>
                <c:pt idx="2803">
                  <c:v>42661.493981481479</c:v>
                </c:pt>
                <c:pt idx="2804">
                  <c:v>42661.497673611113</c:v>
                </c:pt>
                <c:pt idx="2805">
                  <c:v>42661.501712962963</c:v>
                </c:pt>
                <c:pt idx="2806">
                  <c:v>42661.505196759259</c:v>
                </c:pt>
                <c:pt idx="2807">
                  <c:v>42661.509953703702</c:v>
                </c:pt>
                <c:pt idx="2808">
                  <c:v>42661.517511574071</c:v>
                </c:pt>
                <c:pt idx="2809">
                  <c:v>42661.521134259259</c:v>
                </c:pt>
                <c:pt idx="2810">
                  <c:v>42661.545925925922</c:v>
                </c:pt>
                <c:pt idx="2811">
                  <c:v>42661.549641203703</c:v>
                </c:pt>
                <c:pt idx="2812">
                  <c:v>42661.553923611114</c:v>
                </c:pt>
                <c:pt idx="2813">
                  <c:v>42661.573252314818</c:v>
                </c:pt>
                <c:pt idx="2814">
                  <c:v>42661.583321759259</c:v>
                </c:pt>
                <c:pt idx="2815">
                  <c:v>42661.586678240739</c:v>
                </c:pt>
                <c:pt idx="2816">
                  <c:v>42661.59003472222</c:v>
                </c:pt>
                <c:pt idx="2817">
                  <c:v>42661.611562500002</c:v>
                </c:pt>
                <c:pt idx="2818">
                  <c:v>42661.615405092591</c:v>
                </c:pt>
                <c:pt idx="2819">
                  <c:v>42661.626736111109</c:v>
                </c:pt>
                <c:pt idx="2820">
                  <c:v>42661.633252314816</c:v>
                </c:pt>
                <c:pt idx="2821">
                  <c:v>42661.638807870368</c:v>
                </c:pt>
                <c:pt idx="2822">
                  <c:v>42661.644652777781</c:v>
                </c:pt>
                <c:pt idx="2823">
                  <c:v>42661.648738425924</c:v>
                </c:pt>
                <c:pt idx="2824">
                  <c:v>42661.652812499997</c:v>
                </c:pt>
                <c:pt idx="2825">
                  <c:v>42661.669849537036</c:v>
                </c:pt>
                <c:pt idx="2826">
                  <c:v>42663.349062499998</c:v>
                </c:pt>
                <c:pt idx="2827">
                  <c:v>42663.712847222225</c:v>
                </c:pt>
                <c:pt idx="2828">
                  <c:v>42663.770474537036</c:v>
                </c:pt>
                <c:pt idx="2829">
                  <c:v>42664.336423611108</c:v>
                </c:pt>
                <c:pt idx="2830">
                  <c:v>42664.345590277779</c:v>
                </c:pt>
                <c:pt idx="2831">
                  <c:v>42664.354097222225</c:v>
                </c:pt>
                <c:pt idx="2832">
                  <c:v>42664.361527777779</c:v>
                </c:pt>
                <c:pt idx="2833">
                  <c:v>42664.368449074071</c:v>
                </c:pt>
                <c:pt idx="2834">
                  <c:v>42664.379317129627</c:v>
                </c:pt>
                <c:pt idx="2835">
                  <c:v>42664.388657407406</c:v>
                </c:pt>
                <c:pt idx="2836">
                  <c:v>42664.393229166664</c:v>
                </c:pt>
                <c:pt idx="2837">
                  <c:v>42664.397638888891</c:v>
                </c:pt>
                <c:pt idx="2838">
                  <c:v>42664.406157407408</c:v>
                </c:pt>
                <c:pt idx="2839">
                  <c:v>42664.410312499997</c:v>
                </c:pt>
                <c:pt idx="2840">
                  <c:v>42664.442986111113</c:v>
                </c:pt>
                <c:pt idx="2841">
                  <c:v>42664.468148148146</c:v>
                </c:pt>
                <c:pt idx="2842">
                  <c:v>42664.472442129627</c:v>
                </c:pt>
                <c:pt idx="2843">
                  <c:v>42664.584826388891</c:v>
                </c:pt>
                <c:pt idx="2844">
                  <c:v>42664.588425925926</c:v>
                </c:pt>
                <c:pt idx="2845">
                  <c:v>42664.595775462964</c:v>
                </c:pt>
                <c:pt idx="2846">
                  <c:v>42664.599456018521</c:v>
                </c:pt>
                <c:pt idx="2847">
                  <c:v>42664.602858796294</c:v>
                </c:pt>
                <c:pt idx="2848">
                  <c:v>42664.616296296299</c:v>
                </c:pt>
                <c:pt idx="2849">
                  <c:v>42664.62300925926</c:v>
                </c:pt>
                <c:pt idx="2850">
                  <c:v>42664.62636574074</c:v>
                </c:pt>
                <c:pt idx="2851">
                  <c:v>42664.62972222222</c:v>
                </c:pt>
                <c:pt idx="2852">
                  <c:v>42664.6330787037</c:v>
                </c:pt>
                <c:pt idx="2853">
                  <c:v>42664.636423611111</c:v>
                </c:pt>
                <c:pt idx="2854">
                  <c:v>42664.639780092592</c:v>
                </c:pt>
                <c:pt idx="2855">
                  <c:v>42664.643333333333</c:v>
                </c:pt>
                <c:pt idx="2856">
                  <c:v>42664.646979166668</c:v>
                </c:pt>
                <c:pt idx="2857">
                  <c:v>42664.650717592594</c:v>
                </c:pt>
                <c:pt idx="2858">
                  <c:v>42664.654398148145</c:v>
                </c:pt>
                <c:pt idx="2859">
                  <c:v>42664.658171296294</c:v>
                </c:pt>
                <c:pt idx="2860">
                  <c:v>42664.661990740744</c:v>
                </c:pt>
                <c:pt idx="2861">
                  <c:v>42664.66574074074</c:v>
                </c:pt>
                <c:pt idx="2862">
                  <c:v>42664.676990740743</c:v>
                </c:pt>
                <c:pt idx="2863">
                  <c:v>42664.680879629632</c:v>
                </c:pt>
                <c:pt idx="2864">
                  <c:v>42664.685208333336</c:v>
                </c:pt>
                <c:pt idx="2865">
                  <c:v>42664.690844907411</c:v>
                </c:pt>
                <c:pt idx="2866">
                  <c:v>42664.695694444446</c:v>
                </c:pt>
                <c:pt idx="2867">
                  <c:v>42664.700648148151</c:v>
                </c:pt>
                <c:pt idx="2868">
                  <c:v>42664.704895833333</c:v>
                </c:pt>
                <c:pt idx="2869">
                  <c:v>42664.710474537038</c:v>
                </c:pt>
                <c:pt idx="2870">
                  <c:v>42664.717465277776</c:v>
                </c:pt>
                <c:pt idx="2871">
                  <c:v>42664.723113425927</c:v>
                </c:pt>
                <c:pt idx="2872">
                  <c:v>42664.730127314811</c:v>
                </c:pt>
                <c:pt idx="2873">
                  <c:v>42664.737476851849</c:v>
                </c:pt>
                <c:pt idx="2874">
                  <c:v>42664.750717592593</c:v>
                </c:pt>
                <c:pt idx="2875">
                  <c:v>42665.345590277779</c:v>
                </c:pt>
                <c:pt idx="2876">
                  <c:v>42665.354016203702</c:v>
                </c:pt>
                <c:pt idx="2877">
                  <c:v>42665.362303240741</c:v>
                </c:pt>
                <c:pt idx="2878">
                  <c:v>42665.369988425926</c:v>
                </c:pt>
                <c:pt idx="2879">
                  <c:v>42665.377418981479</c:v>
                </c:pt>
                <c:pt idx="2880">
                  <c:v>42665.383611111109</c:v>
                </c:pt>
                <c:pt idx="2881">
                  <c:v>42665.389849537038</c:v>
                </c:pt>
                <c:pt idx="2882">
                  <c:v>42665.396168981482</c:v>
                </c:pt>
                <c:pt idx="2883">
                  <c:v>42665.401412037034</c:v>
                </c:pt>
                <c:pt idx="2884">
                  <c:v>42665.406087962961</c:v>
                </c:pt>
                <c:pt idx="2885">
                  <c:v>42665.410300925927</c:v>
                </c:pt>
                <c:pt idx="2886">
                  <c:v>42665.414872685185</c:v>
                </c:pt>
                <c:pt idx="2887">
                  <c:v>42665.418900462966</c:v>
                </c:pt>
                <c:pt idx="2888">
                  <c:v>42665.423530092594</c:v>
                </c:pt>
                <c:pt idx="2889">
                  <c:v>42665.428252314814</c:v>
                </c:pt>
                <c:pt idx="2890">
                  <c:v>42665.432291666664</c:v>
                </c:pt>
                <c:pt idx="2891">
                  <c:v>42665.436620370368</c:v>
                </c:pt>
                <c:pt idx="2892">
                  <c:v>42665.440567129626</c:v>
                </c:pt>
                <c:pt idx="2893">
                  <c:v>42665.444525462961</c:v>
                </c:pt>
                <c:pt idx="2894">
                  <c:v>42665.448414351849</c:v>
                </c:pt>
                <c:pt idx="2895">
                  <c:v>42665.452222222222</c:v>
                </c:pt>
                <c:pt idx="2896">
                  <c:v>42665.455972222226</c:v>
                </c:pt>
                <c:pt idx="2897">
                  <c:v>42665.459756944445</c:v>
                </c:pt>
                <c:pt idx="2898">
                  <c:v>42665.463553240741</c:v>
                </c:pt>
                <c:pt idx="2899">
                  <c:v>42665.467395833337</c:v>
                </c:pt>
                <c:pt idx="2900">
                  <c:v>42665.471226851849</c:v>
                </c:pt>
                <c:pt idx="2901">
                  <c:v>42665.486724537041</c:v>
                </c:pt>
                <c:pt idx="2902">
                  <c:v>42665.490624999999</c:v>
                </c:pt>
                <c:pt idx="2903">
                  <c:v>42665.494513888887</c:v>
                </c:pt>
                <c:pt idx="2904">
                  <c:v>42665.498460648145</c:v>
                </c:pt>
                <c:pt idx="2905">
                  <c:v>42665.502349537041</c:v>
                </c:pt>
                <c:pt idx="2906">
                  <c:v>42665.506249999999</c:v>
                </c:pt>
                <c:pt idx="2907">
                  <c:v>42665.510138888887</c:v>
                </c:pt>
                <c:pt idx="2908">
                  <c:v>42665.513969907406</c:v>
                </c:pt>
                <c:pt idx="2909">
                  <c:v>42665.52516203704</c:v>
                </c:pt>
                <c:pt idx="2910">
                  <c:v>42665.528761574074</c:v>
                </c:pt>
                <c:pt idx="2911">
                  <c:v>42665.539571759262</c:v>
                </c:pt>
                <c:pt idx="2912">
                  <c:v>42665.543206018519</c:v>
                </c:pt>
                <c:pt idx="2913">
                  <c:v>42665.554039351853</c:v>
                </c:pt>
                <c:pt idx="2914">
                  <c:v>42665.557581018518</c:v>
                </c:pt>
                <c:pt idx="2915">
                  <c:v>42665.561099537037</c:v>
                </c:pt>
                <c:pt idx="2916">
                  <c:v>42665.56454861111</c:v>
                </c:pt>
                <c:pt idx="2917">
                  <c:v>42665.568020833336</c:v>
                </c:pt>
                <c:pt idx="2918">
                  <c:v>42665.571481481478</c:v>
                </c:pt>
                <c:pt idx="2919">
                  <c:v>42665.574942129628</c:v>
                </c:pt>
                <c:pt idx="2920">
                  <c:v>42665.578368055554</c:v>
                </c:pt>
                <c:pt idx="2921">
                  <c:v>42665.581817129627</c:v>
                </c:pt>
                <c:pt idx="2922">
                  <c:v>42665.585231481484</c:v>
                </c:pt>
                <c:pt idx="2923">
                  <c:v>42665.58861111111</c:v>
                </c:pt>
                <c:pt idx="2924">
                  <c:v>42665.592002314814</c:v>
                </c:pt>
                <c:pt idx="2925">
                  <c:v>42665.595393518517</c:v>
                </c:pt>
                <c:pt idx="2926">
                  <c:v>42665.598726851851</c:v>
                </c:pt>
                <c:pt idx="2927">
                  <c:v>42665.602094907408</c:v>
                </c:pt>
                <c:pt idx="2928">
                  <c:v>42665.605451388888</c:v>
                </c:pt>
                <c:pt idx="2929">
                  <c:v>42665.608819444446</c:v>
                </c:pt>
                <c:pt idx="2930">
                  <c:v>42665.612743055557</c:v>
                </c:pt>
                <c:pt idx="2931">
                  <c:v>42665.616550925923</c:v>
                </c:pt>
                <c:pt idx="2932">
                  <c:v>42665.621134259258</c:v>
                </c:pt>
                <c:pt idx="2933">
                  <c:v>42665.624652777777</c:v>
                </c:pt>
                <c:pt idx="2934">
                  <c:v>42665.628078703703</c:v>
                </c:pt>
                <c:pt idx="2935">
                  <c:v>42665.631458333337</c:v>
                </c:pt>
                <c:pt idx="2936">
                  <c:v>42665.63554398148</c:v>
                </c:pt>
                <c:pt idx="2937">
                  <c:v>42665.638958333337</c:v>
                </c:pt>
                <c:pt idx="2938">
                  <c:v>42665.643692129626</c:v>
                </c:pt>
                <c:pt idx="2939">
                  <c:v>42665.647094907406</c:v>
                </c:pt>
                <c:pt idx="2940">
                  <c:v>42665.651423611111</c:v>
                </c:pt>
                <c:pt idx="2941">
                  <c:v>42665.655185185184</c:v>
                </c:pt>
                <c:pt idx="2942">
                  <c:v>42665.659178240741</c:v>
                </c:pt>
                <c:pt idx="2943">
                  <c:v>42665.662870370368</c:v>
                </c:pt>
                <c:pt idx="2944">
                  <c:v>42665.667847222219</c:v>
                </c:pt>
                <c:pt idx="2945">
                  <c:v>42665.671979166669</c:v>
                </c:pt>
                <c:pt idx="2946">
                  <c:v>42665.676712962966</c:v>
                </c:pt>
                <c:pt idx="2947">
                  <c:v>42665.680439814816</c:v>
                </c:pt>
                <c:pt idx="2948">
                  <c:v>42665.684942129628</c:v>
                </c:pt>
                <c:pt idx="2949">
                  <c:v>42665.689652777779</c:v>
                </c:pt>
                <c:pt idx="2950">
                  <c:v>42665.696006944447</c:v>
                </c:pt>
                <c:pt idx="2951">
                  <c:v>42665.700590277775</c:v>
                </c:pt>
                <c:pt idx="2952">
                  <c:v>42665.70652777778</c:v>
                </c:pt>
                <c:pt idx="2953">
                  <c:v>42665.712905092594</c:v>
                </c:pt>
                <c:pt idx="2954">
                  <c:v>42665.716782407406</c:v>
                </c:pt>
                <c:pt idx="2955">
                  <c:v>42665.725740740738</c:v>
                </c:pt>
                <c:pt idx="2956">
                  <c:v>42665.731238425928</c:v>
                </c:pt>
                <c:pt idx="2957">
                  <c:v>42665.736435185187</c:v>
                </c:pt>
                <c:pt idx="2958">
                  <c:v>42665.741469907407</c:v>
                </c:pt>
                <c:pt idx="2959">
                  <c:v>42665.746736111112</c:v>
                </c:pt>
                <c:pt idx="2960">
                  <c:v>42665.751782407409</c:v>
                </c:pt>
                <c:pt idx="2961">
                  <c:v>42665.760671296295</c:v>
                </c:pt>
                <c:pt idx="2962">
                  <c:v>42666.342974537038</c:v>
                </c:pt>
                <c:pt idx="2963">
                  <c:v>42666.348923611113</c:v>
                </c:pt>
                <c:pt idx="2964">
                  <c:v>42666.354837962965</c:v>
                </c:pt>
                <c:pt idx="2965">
                  <c:v>42666.36582175926</c:v>
                </c:pt>
                <c:pt idx="2966">
                  <c:v>42666.371053240742</c:v>
                </c:pt>
                <c:pt idx="2967">
                  <c:v>42666.393472222226</c:v>
                </c:pt>
                <c:pt idx="2968">
                  <c:v>42666.398113425923</c:v>
                </c:pt>
                <c:pt idx="2969">
                  <c:v>42666.402604166666</c:v>
                </c:pt>
                <c:pt idx="2970">
                  <c:v>42666.406770833331</c:v>
                </c:pt>
                <c:pt idx="2971">
                  <c:v>42666.410960648151</c:v>
                </c:pt>
                <c:pt idx="2972">
                  <c:v>42666.415046296293</c:v>
                </c:pt>
                <c:pt idx="2973">
                  <c:v>42666.419340277775</c:v>
                </c:pt>
                <c:pt idx="2974">
                  <c:v>42666.423611111109</c:v>
                </c:pt>
                <c:pt idx="2975">
                  <c:v>42666.427488425928</c:v>
                </c:pt>
                <c:pt idx="2976">
                  <c:v>42666.431238425925</c:v>
                </c:pt>
                <c:pt idx="2977">
                  <c:v>42666.435486111113</c:v>
                </c:pt>
                <c:pt idx="2978">
                  <c:v>42666.439259259256</c:v>
                </c:pt>
                <c:pt idx="2979">
                  <c:v>42666.447731481479</c:v>
                </c:pt>
                <c:pt idx="2980">
                  <c:v>42666.452372685184</c:v>
                </c:pt>
                <c:pt idx="2981">
                  <c:v>42666.456145833334</c:v>
                </c:pt>
                <c:pt idx="2982">
                  <c:v>42666.45994212963</c:v>
                </c:pt>
                <c:pt idx="2983">
                  <c:v>42666.464050925926</c:v>
                </c:pt>
                <c:pt idx="2984">
                  <c:v>42666.467766203707</c:v>
                </c:pt>
                <c:pt idx="2985">
                  <c:v>42666.471562500003</c:v>
                </c:pt>
                <c:pt idx="2986">
                  <c:v>42666.475347222222</c:v>
                </c:pt>
                <c:pt idx="2987">
                  <c:v>42666.478993055556</c:v>
                </c:pt>
                <c:pt idx="2988">
                  <c:v>42666.482754629629</c:v>
                </c:pt>
                <c:pt idx="2989">
                  <c:v>42666.490347222221</c:v>
                </c:pt>
                <c:pt idx="2990">
                  <c:v>42666.493981481479</c:v>
                </c:pt>
                <c:pt idx="2991">
                  <c:v>42666.497743055559</c:v>
                </c:pt>
                <c:pt idx="2992">
                  <c:v>42666.501701388886</c:v>
                </c:pt>
                <c:pt idx="2993">
                  <c:v>42666.50576388889</c:v>
                </c:pt>
                <c:pt idx="2994">
                  <c:v>42666.509618055556</c:v>
                </c:pt>
                <c:pt idx="2995">
                  <c:v>42666.513715277775</c:v>
                </c:pt>
                <c:pt idx="2996">
                  <c:v>42666.517627314817</c:v>
                </c:pt>
                <c:pt idx="2997">
                  <c:v>42666.521307870367</c:v>
                </c:pt>
                <c:pt idx="2998">
                  <c:v>42666.52480324074</c:v>
                </c:pt>
                <c:pt idx="2999">
                  <c:v>42666.528252314813</c:v>
                </c:pt>
                <c:pt idx="3000">
                  <c:v>42666.531701388885</c:v>
                </c:pt>
                <c:pt idx="3001">
                  <c:v>42666.535208333335</c:v>
                </c:pt>
                <c:pt idx="3002">
                  <c:v>42666.538668981484</c:v>
                </c:pt>
                <c:pt idx="3003">
                  <c:v>42666.542210648149</c:v>
                </c:pt>
                <c:pt idx="3004">
                  <c:v>42666.545648148145</c:v>
                </c:pt>
                <c:pt idx="3005">
                  <c:v>42666.549097222225</c:v>
                </c:pt>
                <c:pt idx="3006">
                  <c:v>42666.552581018521</c:v>
                </c:pt>
                <c:pt idx="3007">
                  <c:v>42666.556030092594</c:v>
                </c:pt>
                <c:pt idx="3008">
                  <c:v>42666.566435185188</c:v>
                </c:pt>
                <c:pt idx="3009">
                  <c:v>42666.570034722223</c:v>
                </c:pt>
                <c:pt idx="3010">
                  <c:v>42666.577141203707</c:v>
                </c:pt>
                <c:pt idx="3011">
                  <c:v>42666.580509259256</c:v>
                </c:pt>
                <c:pt idx="3012">
                  <c:v>42666.583877314813</c:v>
                </c:pt>
                <c:pt idx="3013">
                  <c:v>42666.590729166666</c:v>
                </c:pt>
                <c:pt idx="3014">
                  <c:v>42666.594236111108</c:v>
                </c:pt>
                <c:pt idx="3015">
                  <c:v>42666.597662037035</c:v>
                </c:pt>
                <c:pt idx="3016">
                  <c:v>42666.601041666669</c:v>
                </c:pt>
                <c:pt idx="3017">
                  <c:v>42666.608182870368</c:v>
                </c:pt>
                <c:pt idx="3018">
                  <c:v>42666.611539351848</c:v>
                </c:pt>
                <c:pt idx="3019">
                  <c:v>42666.61519675926</c:v>
                </c:pt>
                <c:pt idx="3020">
                  <c:v>42666.619074074071</c:v>
                </c:pt>
                <c:pt idx="3021">
                  <c:v>42666.622523148151</c:v>
                </c:pt>
                <c:pt idx="3022">
                  <c:v>42666.626666666663</c:v>
                </c:pt>
                <c:pt idx="3023">
                  <c:v>42666.63045138889</c:v>
                </c:pt>
                <c:pt idx="3024">
                  <c:v>42666.633946759262</c:v>
                </c:pt>
                <c:pt idx="3025">
                  <c:v>42666.63790509259</c:v>
                </c:pt>
                <c:pt idx="3026">
                  <c:v>42666.643113425926</c:v>
                </c:pt>
                <c:pt idx="3027">
                  <c:v>42666.647731481484</c:v>
                </c:pt>
                <c:pt idx="3028">
                  <c:v>42666.651875000003</c:v>
                </c:pt>
                <c:pt idx="3029">
                  <c:v>42666.656504629631</c:v>
                </c:pt>
                <c:pt idx="3030">
                  <c:v>42666.667430555557</c:v>
                </c:pt>
                <c:pt idx="3031">
                  <c:v>42666.672106481485</c:v>
                </c:pt>
                <c:pt idx="3032">
                  <c:v>42666.676319444443</c:v>
                </c:pt>
                <c:pt idx="3033">
                  <c:v>42666.680648148147</c:v>
                </c:pt>
                <c:pt idx="3034">
                  <c:v>42666.684525462966</c:v>
                </c:pt>
                <c:pt idx="3035">
                  <c:v>42666.694062499999</c:v>
                </c:pt>
                <c:pt idx="3036">
                  <c:v>42666.698576388888</c:v>
                </c:pt>
                <c:pt idx="3037">
                  <c:v>42666.709155092591</c:v>
                </c:pt>
                <c:pt idx="3038">
                  <c:v>42666.720983796295</c:v>
                </c:pt>
                <c:pt idx="3039">
                  <c:v>42666.742638888885</c:v>
                </c:pt>
                <c:pt idx="3040">
                  <c:v>42667.343472222223</c:v>
                </c:pt>
                <c:pt idx="3041">
                  <c:v>42667.349629629629</c:v>
                </c:pt>
                <c:pt idx="3042">
                  <c:v>42667.355358796296</c:v>
                </c:pt>
                <c:pt idx="3043">
                  <c:v>42667.360810185186</c:v>
                </c:pt>
                <c:pt idx="3044">
                  <c:v>42667.366273148145</c:v>
                </c:pt>
                <c:pt idx="3045">
                  <c:v>42667.371238425927</c:v>
                </c:pt>
                <c:pt idx="3046">
                  <c:v>42667.37604166667</c:v>
                </c:pt>
                <c:pt idx="3047">
                  <c:v>42667.380636574075</c:v>
                </c:pt>
                <c:pt idx="3048">
                  <c:v>42667.39402777778</c:v>
                </c:pt>
                <c:pt idx="3049">
                  <c:v>42667.3983912037</c:v>
                </c:pt>
                <c:pt idx="3050">
                  <c:v>42667.402685185189</c:v>
                </c:pt>
                <c:pt idx="3051">
                  <c:v>42667.40693287037</c:v>
                </c:pt>
                <c:pt idx="3052">
                  <c:v>42667.411134259259</c:v>
                </c:pt>
                <c:pt idx="3053">
                  <c:v>42667.415300925924</c:v>
                </c:pt>
                <c:pt idx="3054">
                  <c:v>42667.419374999998</c:v>
                </c:pt>
                <c:pt idx="3055">
                  <c:v>42667.423356481479</c:v>
                </c:pt>
                <c:pt idx="3056">
                  <c:v>42667.427245370367</c:v>
                </c:pt>
                <c:pt idx="3057">
                  <c:v>42667.431087962963</c:v>
                </c:pt>
                <c:pt idx="3058">
                  <c:v>42667.434884259259</c:v>
                </c:pt>
                <c:pt idx="3059">
                  <c:v>42667.438703703701</c:v>
                </c:pt>
                <c:pt idx="3060">
                  <c:v>42667.44253472222</c:v>
                </c:pt>
                <c:pt idx="3061">
                  <c:v>42667.44635416667</c:v>
                </c:pt>
                <c:pt idx="3062">
                  <c:v>42667.450173611112</c:v>
                </c:pt>
                <c:pt idx="3063">
                  <c:v>42667.454062500001</c:v>
                </c:pt>
                <c:pt idx="3064">
                  <c:v>42667.458055555559</c:v>
                </c:pt>
                <c:pt idx="3065">
                  <c:v>42667.462187500001</c:v>
                </c:pt>
                <c:pt idx="3066">
                  <c:v>42667.46607638889</c:v>
                </c:pt>
                <c:pt idx="3067">
                  <c:v>42667.469849537039</c:v>
                </c:pt>
                <c:pt idx="3068">
                  <c:v>42667.473715277774</c:v>
                </c:pt>
                <c:pt idx="3069">
                  <c:v>42667.477523148147</c:v>
                </c:pt>
                <c:pt idx="3070">
                  <c:v>42667.481215277781</c:v>
                </c:pt>
                <c:pt idx="3071">
                  <c:v>42667.484907407408</c:v>
                </c:pt>
                <c:pt idx="3072">
                  <c:v>42667.488553240742</c:v>
                </c:pt>
                <c:pt idx="3073">
                  <c:v>42667.492129629631</c:v>
                </c:pt>
                <c:pt idx="3074">
                  <c:v>42667.495810185188</c:v>
                </c:pt>
                <c:pt idx="3075">
                  <c:v>42667.507187499999</c:v>
                </c:pt>
                <c:pt idx="3076">
                  <c:v>42667.511018518519</c:v>
                </c:pt>
                <c:pt idx="3077">
                  <c:v>42667.514861111114</c:v>
                </c:pt>
                <c:pt idx="3078">
                  <c:v>42667.52244212963</c:v>
                </c:pt>
                <c:pt idx="3079">
                  <c:v>42667.526145833333</c:v>
                </c:pt>
                <c:pt idx="3080">
                  <c:v>42667.529780092591</c:v>
                </c:pt>
                <c:pt idx="3081">
                  <c:v>42667.533368055556</c:v>
                </c:pt>
                <c:pt idx="3082">
                  <c:v>42667.53696759259</c:v>
                </c:pt>
                <c:pt idx="3083">
                  <c:v>42667.540532407409</c:v>
                </c:pt>
                <c:pt idx="3084">
                  <c:v>42667.544050925928</c:v>
                </c:pt>
                <c:pt idx="3085">
                  <c:v>42667.547546296293</c:v>
                </c:pt>
                <c:pt idx="3086">
                  <c:v>42667.5546412037</c:v>
                </c:pt>
                <c:pt idx="3087">
                  <c:v>42667.558252314811</c:v>
                </c:pt>
                <c:pt idx="3088">
                  <c:v>42667.561898148146</c:v>
                </c:pt>
                <c:pt idx="3089">
                  <c:v>42667.565462962964</c:v>
                </c:pt>
                <c:pt idx="3090">
                  <c:v>42667.568912037037</c:v>
                </c:pt>
                <c:pt idx="3091">
                  <c:v>42667.572326388887</c:v>
                </c:pt>
                <c:pt idx="3092">
                  <c:v>42667.575729166667</c:v>
                </c:pt>
                <c:pt idx="3093">
                  <c:v>42667.57912037037</c:v>
                </c:pt>
                <c:pt idx="3094">
                  <c:v>42667.582499999997</c:v>
                </c:pt>
                <c:pt idx="3095">
                  <c:v>42667.5858912037</c:v>
                </c:pt>
                <c:pt idx="3096">
                  <c:v>42667.589259259257</c:v>
                </c:pt>
                <c:pt idx="3097">
                  <c:v>42667.592592592591</c:v>
                </c:pt>
                <c:pt idx="3098">
                  <c:v>42667.595949074072</c:v>
                </c:pt>
                <c:pt idx="3099">
                  <c:v>42667.599317129629</c:v>
                </c:pt>
                <c:pt idx="3100">
                  <c:v>42667.60601851852</c:v>
                </c:pt>
                <c:pt idx="3101">
                  <c:v>42667.609386574077</c:v>
                </c:pt>
                <c:pt idx="3102">
                  <c:v>42667.61273148148</c:v>
                </c:pt>
                <c:pt idx="3103">
                  <c:v>42667.616076388891</c:v>
                </c:pt>
                <c:pt idx="3104">
                  <c:v>42667.619409722225</c:v>
                </c:pt>
                <c:pt idx="3105">
                  <c:v>42667.629502314812</c:v>
                </c:pt>
                <c:pt idx="3106">
                  <c:v>42667.633032407408</c:v>
                </c:pt>
                <c:pt idx="3107">
                  <c:v>42667.663402777776</c:v>
                </c:pt>
                <c:pt idx="3108">
                  <c:v>42667.670555555553</c:v>
                </c:pt>
                <c:pt idx="3109">
                  <c:v>42667.674212962964</c:v>
                </c:pt>
                <c:pt idx="3110">
                  <c:v>42667.684548611112</c:v>
                </c:pt>
                <c:pt idx="3111">
                  <c:v>42667.688414351855</c:v>
                </c:pt>
                <c:pt idx="3112">
                  <c:v>42667.692048611112</c:v>
                </c:pt>
                <c:pt idx="3113">
                  <c:v>42667.695648148147</c:v>
                </c:pt>
                <c:pt idx="3114">
                  <c:v>42667.699467592596</c:v>
                </c:pt>
                <c:pt idx="3115">
                  <c:v>42667.703263888892</c:v>
                </c:pt>
                <c:pt idx="3116">
                  <c:v>42667.706875000003</c:v>
                </c:pt>
                <c:pt idx="3117">
                  <c:v>42667.722280092596</c:v>
                </c:pt>
                <c:pt idx="3118">
                  <c:v>42667.733124999999</c:v>
                </c:pt>
                <c:pt idx="3119">
                  <c:v>42667.74359953704</c:v>
                </c:pt>
                <c:pt idx="3120">
                  <c:v>42668.418668981481</c:v>
                </c:pt>
                <c:pt idx="3121">
                  <c:v>42668.432118055556</c:v>
                </c:pt>
                <c:pt idx="3122">
                  <c:v>42668.436157407406</c:v>
                </c:pt>
                <c:pt idx="3123">
                  <c:v>42668.440127314818</c:v>
                </c:pt>
                <c:pt idx="3124">
                  <c:v>42668.444039351853</c:v>
                </c:pt>
                <c:pt idx="3125">
                  <c:v>42668.447905092595</c:v>
                </c:pt>
                <c:pt idx="3126">
                  <c:v>42668.451724537037</c:v>
                </c:pt>
                <c:pt idx="3127">
                  <c:v>42668.455543981479</c:v>
                </c:pt>
                <c:pt idx="3128">
                  <c:v>42668.459305555552</c:v>
                </c:pt>
                <c:pt idx="3129">
                  <c:v>42668.463101851848</c:v>
                </c:pt>
                <c:pt idx="3130">
                  <c:v>42668.466874999998</c:v>
                </c:pt>
                <c:pt idx="3131">
                  <c:v>42668.470590277779</c:v>
                </c:pt>
                <c:pt idx="3132">
                  <c:v>42668.474317129629</c:v>
                </c:pt>
                <c:pt idx="3133">
                  <c:v>42668.478009259263</c:v>
                </c:pt>
                <c:pt idx="3134">
                  <c:v>42668.481712962966</c:v>
                </c:pt>
                <c:pt idx="3135">
                  <c:v>42668.48542824074</c:v>
                </c:pt>
                <c:pt idx="3136">
                  <c:v>42668.489155092589</c:v>
                </c:pt>
                <c:pt idx="3137">
                  <c:v>42668.492905092593</c:v>
                </c:pt>
                <c:pt idx="3138">
                  <c:v>42668.496655092589</c:v>
                </c:pt>
                <c:pt idx="3139">
                  <c:v>42668.500381944446</c:v>
                </c:pt>
                <c:pt idx="3140">
                  <c:v>42668.50408564815</c:v>
                </c:pt>
                <c:pt idx="3141">
                  <c:v>42668.507754629631</c:v>
                </c:pt>
                <c:pt idx="3142">
                  <c:v>42668.511469907404</c:v>
                </c:pt>
                <c:pt idx="3143">
                  <c:v>42668.515162037038</c:v>
                </c:pt>
                <c:pt idx="3144">
                  <c:v>42668.518819444442</c:v>
                </c:pt>
                <c:pt idx="3145">
                  <c:v>42668.522499999999</c:v>
                </c:pt>
                <c:pt idx="3146">
                  <c:v>42668.526145833333</c:v>
                </c:pt>
                <c:pt idx="3147">
                  <c:v>42668.529733796298</c:v>
                </c:pt>
                <c:pt idx="3148">
                  <c:v>42668.533321759256</c:v>
                </c:pt>
                <c:pt idx="3149">
                  <c:v>42668.536886574075</c:v>
                </c:pt>
                <c:pt idx="3150">
                  <c:v>42668.540405092594</c:v>
                </c:pt>
                <c:pt idx="3151">
                  <c:v>42668.543935185182</c:v>
                </c:pt>
                <c:pt idx="3152">
                  <c:v>42668.547453703701</c:v>
                </c:pt>
                <c:pt idx="3153">
                  <c:v>42668.55097222222</c:v>
                </c:pt>
                <c:pt idx="3154">
                  <c:v>42668.554444444446</c:v>
                </c:pt>
                <c:pt idx="3155">
                  <c:v>42668.557939814818</c:v>
                </c:pt>
                <c:pt idx="3156">
                  <c:v>42668.561412037037</c:v>
                </c:pt>
                <c:pt idx="3157">
                  <c:v>42668.564895833333</c:v>
                </c:pt>
                <c:pt idx="3158">
                  <c:v>42668.568344907406</c:v>
                </c:pt>
                <c:pt idx="3159">
                  <c:v>42668.571770833332</c:v>
                </c:pt>
                <c:pt idx="3160">
                  <c:v>42668.575185185182</c:v>
                </c:pt>
                <c:pt idx="3161">
                  <c:v>42668.578599537039</c:v>
                </c:pt>
                <c:pt idx="3162">
                  <c:v>42668.582002314812</c:v>
                </c:pt>
                <c:pt idx="3163">
                  <c:v>42668.585416666669</c:v>
                </c:pt>
                <c:pt idx="3164">
                  <c:v>42668.588854166665</c:v>
                </c:pt>
                <c:pt idx="3165">
                  <c:v>42668.592303240737</c:v>
                </c:pt>
                <c:pt idx="3166">
                  <c:v>42668.59920138889</c:v>
                </c:pt>
                <c:pt idx="3167">
                  <c:v>42668.616446759261</c:v>
                </c:pt>
                <c:pt idx="3168">
                  <c:v>42668.619872685187</c:v>
                </c:pt>
                <c:pt idx="3169">
                  <c:v>42668.646979166668</c:v>
                </c:pt>
                <c:pt idx="3170">
                  <c:v>42668.678298611114</c:v>
                </c:pt>
                <c:pt idx="3171">
                  <c:v>42668.700821759259</c:v>
                </c:pt>
                <c:pt idx="3172">
                  <c:v>42668.716319444444</c:v>
                </c:pt>
                <c:pt idx="3173">
                  <c:v>42668.725381944445</c:v>
                </c:pt>
                <c:pt idx="3174">
                  <c:v>42668.729895833334</c:v>
                </c:pt>
                <c:pt idx="3175">
                  <c:v>42668.734178240738</c:v>
                </c:pt>
                <c:pt idx="3176">
                  <c:v>42668.743703703702</c:v>
                </c:pt>
                <c:pt idx="3177">
                  <c:v>42669.428576388891</c:v>
                </c:pt>
                <c:pt idx="3178">
                  <c:v>42669.432592592595</c:v>
                </c:pt>
                <c:pt idx="3179">
                  <c:v>42669.436562499999</c:v>
                </c:pt>
                <c:pt idx="3180">
                  <c:v>42669.440520833334</c:v>
                </c:pt>
                <c:pt idx="3181">
                  <c:v>42669.444374999999</c:v>
                </c:pt>
                <c:pt idx="3182">
                  <c:v>42669.448125000003</c:v>
                </c:pt>
                <c:pt idx="3183">
                  <c:v>42669.451793981483</c:v>
                </c:pt>
                <c:pt idx="3184">
                  <c:v>42669.455497685187</c:v>
                </c:pt>
                <c:pt idx="3185">
                  <c:v>42669.459317129629</c:v>
                </c:pt>
                <c:pt idx="3186">
                  <c:v>42669.463182870371</c:v>
                </c:pt>
                <c:pt idx="3187">
                  <c:v>42669.466909722221</c:v>
                </c:pt>
                <c:pt idx="3188">
                  <c:v>42669.470671296294</c:v>
                </c:pt>
                <c:pt idx="3189">
                  <c:v>42669.474490740744</c:v>
                </c:pt>
                <c:pt idx="3190">
                  <c:v>42669.478333333333</c:v>
                </c:pt>
                <c:pt idx="3191">
                  <c:v>42669.482129629629</c:v>
                </c:pt>
                <c:pt idx="3192">
                  <c:v>42669.485891203702</c:v>
                </c:pt>
                <c:pt idx="3193">
                  <c:v>42669.489618055559</c:v>
                </c:pt>
                <c:pt idx="3194">
                  <c:v>42669.493287037039</c:v>
                </c:pt>
                <c:pt idx="3195">
                  <c:v>42669.49695601852</c:v>
                </c:pt>
                <c:pt idx="3196">
                  <c:v>42669.500659722224</c:v>
                </c:pt>
                <c:pt idx="3197">
                  <c:v>42669.504351851851</c:v>
                </c:pt>
                <c:pt idx="3198">
                  <c:v>42669.519201388888</c:v>
                </c:pt>
                <c:pt idx="3199">
                  <c:v>42669.522928240738</c:v>
                </c:pt>
                <c:pt idx="3200">
                  <c:v>42669.526655092595</c:v>
                </c:pt>
                <c:pt idx="3201">
                  <c:v>42669.530312499999</c:v>
                </c:pt>
                <c:pt idx="3202">
                  <c:v>42669.533877314818</c:v>
                </c:pt>
                <c:pt idx="3203">
                  <c:v>42669.53769675926</c:v>
                </c:pt>
                <c:pt idx="3204">
                  <c:v>42669.541678240741</c:v>
                </c:pt>
                <c:pt idx="3205">
                  <c:v>42669.545405092591</c:v>
                </c:pt>
                <c:pt idx="3206">
                  <c:v>42669.549108796295</c:v>
                </c:pt>
                <c:pt idx="3207">
                  <c:v>42669.552731481483</c:v>
                </c:pt>
                <c:pt idx="3208">
                  <c:v>42669.556226851855</c:v>
                </c:pt>
                <c:pt idx="3209">
                  <c:v>42669.559918981482</c:v>
                </c:pt>
                <c:pt idx="3210">
                  <c:v>42669.563391203701</c:v>
                </c:pt>
                <c:pt idx="3211">
                  <c:v>42669.56695601852</c:v>
                </c:pt>
                <c:pt idx="3212">
                  <c:v>42669.570590277777</c:v>
                </c:pt>
                <c:pt idx="3213">
                  <c:v>42669.574097222219</c:v>
                </c:pt>
                <c:pt idx="3214">
                  <c:v>42669.577534722222</c:v>
                </c:pt>
                <c:pt idx="3215">
                  <c:v>42669.581284722219</c:v>
                </c:pt>
                <c:pt idx="3216">
                  <c:v>42669.584872685184</c:v>
                </c:pt>
                <c:pt idx="3217">
                  <c:v>42669.588229166664</c:v>
                </c:pt>
                <c:pt idx="3218">
                  <c:v>42669.591585648152</c:v>
                </c:pt>
                <c:pt idx="3219">
                  <c:v>42669.594942129632</c:v>
                </c:pt>
                <c:pt idx="3220">
                  <c:v>42669.598298611112</c:v>
                </c:pt>
                <c:pt idx="3221">
                  <c:v>42669.601689814815</c:v>
                </c:pt>
                <c:pt idx="3222">
                  <c:v>42669.605046296296</c:v>
                </c:pt>
                <c:pt idx="3223">
                  <c:v>42669.608402777776</c:v>
                </c:pt>
                <c:pt idx="3224">
                  <c:v>42669.611770833333</c:v>
                </c:pt>
                <c:pt idx="3225">
                  <c:v>42669.615127314813</c:v>
                </c:pt>
                <c:pt idx="3226">
                  <c:v>42669.618483796294</c:v>
                </c:pt>
                <c:pt idx="3227">
                  <c:v>42669.621828703705</c:v>
                </c:pt>
                <c:pt idx="3228">
                  <c:v>42669.625231481485</c:v>
                </c:pt>
                <c:pt idx="3229">
                  <c:v>42669.628622685188</c:v>
                </c:pt>
                <c:pt idx="3230">
                  <c:v>42669.631979166668</c:v>
                </c:pt>
                <c:pt idx="3231">
                  <c:v>42669.639305555553</c:v>
                </c:pt>
                <c:pt idx="3232">
                  <c:v>42669.642650462964</c:v>
                </c:pt>
                <c:pt idx="3233">
                  <c:v>42669.646006944444</c:v>
                </c:pt>
                <c:pt idx="3234">
                  <c:v>42669.649594907409</c:v>
                </c:pt>
                <c:pt idx="3235">
                  <c:v>42669.65320601852</c:v>
                </c:pt>
                <c:pt idx="3236">
                  <c:v>42669.669571759259</c:v>
                </c:pt>
                <c:pt idx="3237">
                  <c:v>42669.680034722223</c:v>
                </c:pt>
                <c:pt idx="3238">
                  <c:v>42669.696967592594</c:v>
                </c:pt>
                <c:pt idx="3239">
                  <c:v>42670.351273148146</c:v>
                </c:pt>
                <c:pt idx="3240">
                  <c:v>42670.35732638889</c:v>
                </c:pt>
                <c:pt idx="3241">
                  <c:v>42670.367789351854</c:v>
                </c:pt>
                <c:pt idx="3242">
                  <c:v>42670.372719907406</c:v>
                </c:pt>
                <c:pt idx="3243">
                  <c:v>42670.377500000002</c:v>
                </c:pt>
                <c:pt idx="3244">
                  <c:v>42670.382141203707</c:v>
                </c:pt>
                <c:pt idx="3245">
                  <c:v>42670.386770833335</c:v>
                </c:pt>
                <c:pt idx="3246">
                  <c:v>42670.391562500001</c:v>
                </c:pt>
                <c:pt idx="3247">
                  <c:v>42670.395949074074</c:v>
                </c:pt>
                <c:pt idx="3248">
                  <c:v>42670.400439814817</c:v>
                </c:pt>
                <c:pt idx="3249">
                  <c:v>42670.404895833337</c:v>
                </c:pt>
                <c:pt idx="3250">
                  <c:v>42670.409456018519</c:v>
                </c:pt>
                <c:pt idx="3251">
                  <c:v>42670.414004629631</c:v>
                </c:pt>
                <c:pt idx="3252">
                  <c:v>42670.41847222222</c:v>
                </c:pt>
                <c:pt idx="3253">
                  <c:v>42670.422962962963</c:v>
                </c:pt>
                <c:pt idx="3254">
                  <c:v>42670.427465277775</c:v>
                </c:pt>
                <c:pt idx="3255">
                  <c:v>42670.431932870371</c:v>
                </c:pt>
                <c:pt idx="3256">
                  <c:v>42670.436527777776</c:v>
                </c:pt>
                <c:pt idx="3257">
                  <c:v>42670.440891203703</c:v>
                </c:pt>
                <c:pt idx="3258">
                  <c:v>42670.445162037038</c:v>
                </c:pt>
                <c:pt idx="3259">
                  <c:v>42670.449293981481</c:v>
                </c:pt>
                <c:pt idx="3260">
                  <c:v>42670.453402777777</c:v>
                </c:pt>
                <c:pt idx="3261">
                  <c:v>42670.470069444447</c:v>
                </c:pt>
                <c:pt idx="3262">
                  <c:v>42670.474293981482</c:v>
                </c:pt>
                <c:pt idx="3263">
                  <c:v>42670.478472222225</c:v>
                </c:pt>
                <c:pt idx="3264">
                  <c:v>42670.482615740744</c:v>
                </c:pt>
                <c:pt idx="3265">
                  <c:v>42670.486851851849</c:v>
                </c:pt>
                <c:pt idx="3266">
                  <c:v>42670.490914351853</c:v>
                </c:pt>
                <c:pt idx="3267">
                  <c:v>42670.494687500002</c:v>
                </c:pt>
                <c:pt idx="3268">
                  <c:v>42670.498449074075</c:v>
                </c:pt>
                <c:pt idx="3269">
                  <c:v>42670.502106481479</c:v>
                </c:pt>
                <c:pt idx="3270">
                  <c:v>42670.505925925929</c:v>
                </c:pt>
                <c:pt idx="3271">
                  <c:v>42670.509768518517</c:v>
                </c:pt>
                <c:pt idx="3272">
                  <c:v>42670.517407407409</c:v>
                </c:pt>
                <c:pt idx="3273">
                  <c:v>42670.521168981482</c:v>
                </c:pt>
                <c:pt idx="3274">
                  <c:v>42670.525011574071</c:v>
                </c:pt>
                <c:pt idx="3275">
                  <c:v>42670.528784722221</c:v>
                </c:pt>
                <c:pt idx="3276">
                  <c:v>42670.532453703701</c:v>
                </c:pt>
                <c:pt idx="3277">
                  <c:v>42670.543425925927</c:v>
                </c:pt>
                <c:pt idx="3278">
                  <c:v>42670.547094907408</c:v>
                </c:pt>
                <c:pt idx="3279">
                  <c:v>42670.550787037035</c:v>
                </c:pt>
                <c:pt idx="3280">
                  <c:v>42670.557974537034</c:v>
                </c:pt>
                <c:pt idx="3281">
                  <c:v>42670.592187499999</c:v>
                </c:pt>
                <c:pt idx="3282">
                  <c:v>42670.598182870373</c:v>
                </c:pt>
                <c:pt idx="3283">
                  <c:v>42670.603645833333</c:v>
                </c:pt>
                <c:pt idx="3284">
                  <c:v>42670.608425925922</c:v>
                </c:pt>
                <c:pt idx="3285">
                  <c:v>42670.612905092596</c:v>
                </c:pt>
                <c:pt idx="3286">
                  <c:v>42670.617152777777</c:v>
                </c:pt>
                <c:pt idx="3287">
                  <c:v>42670.630150462966</c:v>
                </c:pt>
                <c:pt idx="3288">
                  <c:v>42670.633946759262</c:v>
                </c:pt>
                <c:pt idx="3289">
                  <c:v>42670.637743055559</c:v>
                </c:pt>
                <c:pt idx="3290">
                  <c:v>42670.641539351855</c:v>
                </c:pt>
                <c:pt idx="3291">
                  <c:v>42670.64508101852</c:v>
                </c:pt>
                <c:pt idx="3292">
                  <c:v>42670.648530092592</c:v>
                </c:pt>
                <c:pt idx="3293">
                  <c:v>42670.651956018519</c:v>
                </c:pt>
                <c:pt idx="3294">
                  <c:v>42670.655428240738</c:v>
                </c:pt>
                <c:pt idx="3295">
                  <c:v>42670.659270833334</c:v>
                </c:pt>
                <c:pt idx="3296">
                  <c:v>42670.662905092591</c:v>
                </c:pt>
                <c:pt idx="3297">
                  <c:v>42670.680324074077</c:v>
                </c:pt>
                <c:pt idx="3298">
                  <c:v>42670.687685185185</c:v>
                </c:pt>
                <c:pt idx="3299">
                  <c:v>42670.691493055558</c:v>
                </c:pt>
                <c:pt idx="3300">
                  <c:v>42671.557002314818</c:v>
                </c:pt>
                <c:pt idx="3301">
                  <c:v>42671.583796296298</c:v>
                </c:pt>
                <c:pt idx="3302">
                  <c:v>42672.399375000001</c:v>
                </c:pt>
                <c:pt idx="3303">
                  <c:v>42672.502986111111</c:v>
                </c:pt>
                <c:pt idx="3304">
                  <c:v>42673.390081018515</c:v>
                </c:pt>
                <c:pt idx="3305">
                  <c:v>42673.394224537034</c:v>
                </c:pt>
                <c:pt idx="3306">
                  <c:v>42673.398495370369</c:v>
                </c:pt>
                <c:pt idx="3307">
                  <c:v>42673.402962962966</c:v>
                </c:pt>
                <c:pt idx="3308">
                  <c:v>42673.407187500001</c:v>
                </c:pt>
                <c:pt idx="3309">
                  <c:v>42673.411226851851</c:v>
                </c:pt>
                <c:pt idx="3310">
                  <c:v>42673.482592592591</c:v>
                </c:pt>
                <c:pt idx="3311">
                  <c:v>42673.486307870371</c:v>
                </c:pt>
                <c:pt idx="3312">
                  <c:v>42673.489907407406</c:v>
                </c:pt>
                <c:pt idx="3313">
                  <c:v>42673.493518518517</c:v>
                </c:pt>
                <c:pt idx="3314">
                  <c:v>42673.497210648151</c:v>
                </c:pt>
                <c:pt idx="3315">
                  <c:v>42673.500833333332</c:v>
                </c:pt>
                <c:pt idx="3316">
                  <c:v>42673.504583333335</c:v>
                </c:pt>
                <c:pt idx="3317">
                  <c:v>42673.508194444446</c:v>
                </c:pt>
                <c:pt idx="3318">
                  <c:v>42673.51185185185</c:v>
                </c:pt>
                <c:pt idx="3319">
                  <c:v>42673.515497685185</c:v>
                </c:pt>
                <c:pt idx="3320">
                  <c:v>42673.519618055558</c:v>
                </c:pt>
                <c:pt idx="3321">
                  <c:v>42673.527233796296</c:v>
                </c:pt>
                <c:pt idx="3322">
                  <c:v>42673.534490740742</c:v>
                </c:pt>
                <c:pt idx="3323">
                  <c:v>42673.537939814814</c:v>
                </c:pt>
                <c:pt idx="3324">
                  <c:v>42673.551759259259</c:v>
                </c:pt>
                <c:pt idx="3325">
                  <c:v>42673.626956018517</c:v>
                </c:pt>
                <c:pt idx="3326">
                  <c:v>42673.63177083333</c:v>
                </c:pt>
                <c:pt idx="3327">
                  <c:v>42673.64466435185</c:v>
                </c:pt>
                <c:pt idx="3328">
                  <c:v>42673.649375000001</c:v>
                </c:pt>
                <c:pt idx="3329">
                  <c:v>42674.336712962962</c:v>
                </c:pt>
                <c:pt idx="3330">
                  <c:v>42674.552071759259</c:v>
                </c:pt>
                <c:pt idx="3331">
                  <c:v>42675.360497685186</c:v>
                </c:pt>
                <c:pt idx="3332">
                  <c:v>42675.372199074074</c:v>
                </c:pt>
                <c:pt idx="3333">
                  <c:v>42675.380381944444</c:v>
                </c:pt>
                <c:pt idx="3334">
                  <c:v>42675.389224537037</c:v>
                </c:pt>
                <c:pt idx="3335">
                  <c:v>42675.396643518521</c:v>
                </c:pt>
                <c:pt idx="3336">
                  <c:v>42675.402951388889</c:v>
                </c:pt>
                <c:pt idx="3337">
                  <c:v>42675.414537037039</c:v>
                </c:pt>
                <c:pt idx="3338">
                  <c:v>42675.419745370367</c:v>
                </c:pt>
                <c:pt idx="3339">
                  <c:v>42675.424895833334</c:v>
                </c:pt>
                <c:pt idx="3340">
                  <c:v>42675.429965277777</c:v>
                </c:pt>
                <c:pt idx="3341">
                  <c:v>42675.435578703706</c:v>
                </c:pt>
                <c:pt idx="3342">
                  <c:v>42675.440312500003</c:v>
                </c:pt>
                <c:pt idx="3343">
                  <c:v>42675.444930555554</c:v>
                </c:pt>
                <c:pt idx="3344">
                  <c:v>42675.449687499997</c:v>
                </c:pt>
                <c:pt idx="3345">
                  <c:v>42675.454467592594</c:v>
                </c:pt>
                <c:pt idx="3346">
                  <c:v>42675.458935185183</c:v>
                </c:pt>
                <c:pt idx="3347">
                  <c:v>42675.463506944441</c:v>
                </c:pt>
                <c:pt idx="3348">
                  <c:v>42675.467905092592</c:v>
                </c:pt>
                <c:pt idx="3349">
                  <c:v>42675.472557870373</c:v>
                </c:pt>
                <c:pt idx="3350">
                  <c:v>42675.477222222224</c:v>
                </c:pt>
                <c:pt idx="3351">
                  <c:v>42675.482476851852</c:v>
                </c:pt>
                <c:pt idx="3352">
                  <c:v>42675.487280092595</c:v>
                </c:pt>
                <c:pt idx="3353">
                  <c:v>42675.491759259261</c:v>
                </c:pt>
                <c:pt idx="3354">
                  <c:v>42675.496064814812</c:v>
                </c:pt>
                <c:pt idx="3355">
                  <c:v>42675.500451388885</c:v>
                </c:pt>
                <c:pt idx="3356">
                  <c:v>42675.504745370374</c:v>
                </c:pt>
                <c:pt idx="3357">
                  <c:v>42675.50880787037</c:v>
                </c:pt>
                <c:pt idx="3358">
                  <c:v>42675.512858796297</c:v>
                </c:pt>
                <c:pt idx="3359">
                  <c:v>42675.517291666663</c:v>
                </c:pt>
                <c:pt idx="3360">
                  <c:v>42675.52375</c:v>
                </c:pt>
                <c:pt idx="3361">
                  <c:v>42675.52784722222</c:v>
                </c:pt>
                <c:pt idx="3362">
                  <c:v>42675.531678240739</c:v>
                </c:pt>
                <c:pt idx="3363">
                  <c:v>42675.535393518519</c:v>
                </c:pt>
                <c:pt idx="3364">
                  <c:v>42675.539201388892</c:v>
                </c:pt>
                <c:pt idx="3365">
                  <c:v>42675.543842592589</c:v>
                </c:pt>
                <c:pt idx="3366">
                  <c:v>42675.550300925926</c:v>
                </c:pt>
                <c:pt idx="3367">
                  <c:v>42675.554178240738</c:v>
                </c:pt>
                <c:pt idx="3368">
                  <c:v>42675.558032407411</c:v>
                </c:pt>
                <c:pt idx="3369">
                  <c:v>42675.563310185185</c:v>
                </c:pt>
                <c:pt idx="3370">
                  <c:v>42675.569085648145</c:v>
                </c:pt>
                <c:pt idx="3371">
                  <c:v>42675.687847222223</c:v>
                </c:pt>
                <c:pt idx="3372">
                  <c:v>42675.692314814813</c:v>
                </c:pt>
                <c:pt idx="3373">
                  <c:v>42675.702245370368</c:v>
                </c:pt>
                <c:pt idx="3374">
                  <c:v>42676.336412037039</c:v>
                </c:pt>
                <c:pt idx="3375">
                  <c:v>42676.345196759263</c:v>
                </c:pt>
                <c:pt idx="3376">
                  <c:v>42676.353263888886</c:v>
                </c:pt>
                <c:pt idx="3377">
                  <c:v>42676.360532407409</c:v>
                </c:pt>
                <c:pt idx="3378">
                  <c:v>42676.366863425923</c:v>
                </c:pt>
                <c:pt idx="3379">
                  <c:v>42676.373865740738</c:v>
                </c:pt>
                <c:pt idx="3380">
                  <c:v>42676.381076388891</c:v>
                </c:pt>
                <c:pt idx="3381">
                  <c:v>42676.387662037036</c:v>
                </c:pt>
                <c:pt idx="3382">
                  <c:v>42676.393171296295</c:v>
                </c:pt>
                <c:pt idx="3383">
                  <c:v>42676.398402777777</c:v>
                </c:pt>
                <c:pt idx="3384">
                  <c:v>42676.403553240743</c:v>
                </c:pt>
                <c:pt idx="3385">
                  <c:v>42676.408634259256</c:v>
                </c:pt>
                <c:pt idx="3386">
                  <c:v>42676.413784722223</c:v>
                </c:pt>
                <c:pt idx="3387">
                  <c:v>42676.418506944443</c:v>
                </c:pt>
                <c:pt idx="3388">
                  <c:v>42676.423009259262</c:v>
                </c:pt>
                <c:pt idx="3389">
                  <c:v>42676.427523148152</c:v>
                </c:pt>
                <c:pt idx="3390">
                  <c:v>42676.432106481479</c:v>
                </c:pt>
                <c:pt idx="3391">
                  <c:v>42676.436562499999</c:v>
                </c:pt>
                <c:pt idx="3392">
                  <c:v>42676.441307870373</c:v>
                </c:pt>
                <c:pt idx="3393">
                  <c:v>42676.445798611108</c:v>
                </c:pt>
                <c:pt idx="3394">
                  <c:v>42676.450185185182</c:v>
                </c:pt>
                <c:pt idx="3395">
                  <c:v>42676.454525462963</c:v>
                </c:pt>
                <c:pt idx="3396">
                  <c:v>42676.45888888889</c:v>
                </c:pt>
                <c:pt idx="3397">
                  <c:v>42676.463194444441</c:v>
                </c:pt>
                <c:pt idx="3398">
                  <c:v>42676.467731481483</c:v>
                </c:pt>
                <c:pt idx="3399">
                  <c:v>42676.472129629627</c:v>
                </c:pt>
                <c:pt idx="3400">
                  <c:v>42676.476400462961</c:v>
                </c:pt>
                <c:pt idx="3401">
                  <c:v>42676.480636574073</c:v>
                </c:pt>
                <c:pt idx="3402">
                  <c:v>42676.484861111108</c:v>
                </c:pt>
                <c:pt idx="3403">
                  <c:v>42676.489074074074</c:v>
                </c:pt>
                <c:pt idx="3404">
                  <c:v>42676.493333333332</c:v>
                </c:pt>
                <c:pt idx="3405">
                  <c:v>42676.497534722221</c:v>
                </c:pt>
                <c:pt idx="3406">
                  <c:v>42676.501770833333</c:v>
                </c:pt>
                <c:pt idx="3407">
                  <c:v>42676.505925925929</c:v>
                </c:pt>
                <c:pt idx="3408">
                  <c:v>42676.510023148148</c:v>
                </c:pt>
                <c:pt idx="3409">
                  <c:v>42676.514108796298</c:v>
                </c:pt>
                <c:pt idx="3410">
                  <c:v>42676.518611111111</c:v>
                </c:pt>
                <c:pt idx="3411">
                  <c:v>42676.522743055553</c:v>
                </c:pt>
                <c:pt idx="3412">
                  <c:v>42676.526689814818</c:v>
                </c:pt>
                <c:pt idx="3413">
                  <c:v>42676.530717592592</c:v>
                </c:pt>
                <c:pt idx="3414">
                  <c:v>42676.534571759257</c:v>
                </c:pt>
                <c:pt idx="3415">
                  <c:v>42676.538761574076</c:v>
                </c:pt>
                <c:pt idx="3416">
                  <c:v>42676.542673611111</c:v>
                </c:pt>
                <c:pt idx="3417">
                  <c:v>42676.54650462963</c:v>
                </c:pt>
                <c:pt idx="3418">
                  <c:v>42676.551134259258</c:v>
                </c:pt>
                <c:pt idx="3419">
                  <c:v>42676.555312500001</c:v>
                </c:pt>
                <c:pt idx="3420">
                  <c:v>42676.559548611112</c:v>
                </c:pt>
                <c:pt idx="3421">
                  <c:v>42676.564768518518</c:v>
                </c:pt>
                <c:pt idx="3422">
                  <c:v>42676.56894675926</c:v>
                </c:pt>
                <c:pt idx="3423">
                  <c:v>42676.573333333334</c:v>
                </c:pt>
                <c:pt idx="3424">
                  <c:v>42676.57707175926</c:v>
                </c:pt>
                <c:pt idx="3425">
                  <c:v>42676.581122685187</c:v>
                </c:pt>
                <c:pt idx="3426">
                  <c:v>42676.585625</c:v>
                </c:pt>
                <c:pt idx="3427">
                  <c:v>42676.590266203704</c:v>
                </c:pt>
                <c:pt idx="3428">
                  <c:v>42676.595405092594</c:v>
                </c:pt>
                <c:pt idx="3429">
                  <c:v>42676.599687499998</c:v>
                </c:pt>
                <c:pt idx="3430">
                  <c:v>42676.604386574072</c:v>
                </c:pt>
                <c:pt idx="3431">
                  <c:v>42676.609224537038</c:v>
                </c:pt>
                <c:pt idx="3432">
                  <c:v>42676.615613425929</c:v>
                </c:pt>
                <c:pt idx="3433">
                  <c:v>42676.619502314818</c:v>
                </c:pt>
                <c:pt idx="3434">
                  <c:v>42676.623344907406</c:v>
                </c:pt>
                <c:pt idx="3435">
                  <c:v>42676.627187500002</c:v>
                </c:pt>
                <c:pt idx="3436">
                  <c:v>42676.631018518521</c:v>
                </c:pt>
                <c:pt idx="3437">
                  <c:v>42676.635011574072</c:v>
                </c:pt>
                <c:pt idx="3438">
                  <c:v>42676.641134259262</c:v>
                </c:pt>
                <c:pt idx="3439">
                  <c:v>42676.684942129628</c:v>
                </c:pt>
                <c:pt idx="3440">
                  <c:v>42677.408842592595</c:v>
                </c:pt>
                <c:pt idx="3441">
                  <c:v>42677.423831018517</c:v>
                </c:pt>
                <c:pt idx="3442">
                  <c:v>42677.430266203701</c:v>
                </c:pt>
                <c:pt idx="3443">
                  <c:v>42677.515763888892</c:v>
                </c:pt>
                <c:pt idx="3444">
                  <c:v>42677.520416666666</c:v>
                </c:pt>
                <c:pt idx="3445">
                  <c:v>42677.52516203704</c:v>
                </c:pt>
                <c:pt idx="3446">
                  <c:v>42677.529293981483</c:v>
                </c:pt>
                <c:pt idx="3447">
                  <c:v>42677.533333333333</c:v>
                </c:pt>
                <c:pt idx="3448">
                  <c:v>42677.537546296298</c:v>
                </c:pt>
                <c:pt idx="3449">
                  <c:v>42677.541458333333</c:v>
                </c:pt>
                <c:pt idx="3450">
                  <c:v>42677.546712962961</c:v>
                </c:pt>
                <c:pt idx="3451">
                  <c:v>42677.584652777776</c:v>
                </c:pt>
                <c:pt idx="3452">
                  <c:v>42677.588159722225</c:v>
                </c:pt>
                <c:pt idx="3453">
                  <c:v>42677.591736111113</c:v>
                </c:pt>
                <c:pt idx="3454">
                  <c:v>42677.595300925925</c:v>
                </c:pt>
                <c:pt idx="3455">
                  <c:v>42677.599803240744</c:v>
                </c:pt>
                <c:pt idx="3456">
                  <c:v>42677.604490740741</c:v>
                </c:pt>
                <c:pt idx="3457">
                  <c:v>42677.610115740739</c:v>
                </c:pt>
                <c:pt idx="3458">
                  <c:v>42677.615624999999</c:v>
                </c:pt>
                <c:pt idx="3459">
                  <c:v>42677.619583333333</c:v>
                </c:pt>
                <c:pt idx="3460">
                  <c:v>42677.63653935185</c:v>
                </c:pt>
                <c:pt idx="3461">
                  <c:v>42677.641921296294</c:v>
                </c:pt>
                <c:pt idx="3462">
                  <c:v>42677.655185185184</c:v>
                </c:pt>
                <c:pt idx="3463">
                  <c:v>42677.662546296298</c:v>
                </c:pt>
                <c:pt idx="3464">
                  <c:v>42678.524629629632</c:v>
                </c:pt>
                <c:pt idx="3465">
                  <c:v>42678.550092592595</c:v>
                </c:pt>
                <c:pt idx="3466">
                  <c:v>42678.586597222224</c:v>
                </c:pt>
                <c:pt idx="3467">
                  <c:v>42678.590104166666</c:v>
                </c:pt>
                <c:pt idx="3468">
                  <c:v>42678.593611111108</c:v>
                </c:pt>
                <c:pt idx="3469">
                  <c:v>42678.597129629627</c:v>
                </c:pt>
                <c:pt idx="3470">
                  <c:v>42678.604699074072</c:v>
                </c:pt>
                <c:pt idx="3471">
                  <c:v>42678.618611111109</c:v>
                </c:pt>
                <c:pt idx="3472">
                  <c:v>42678.625543981485</c:v>
                </c:pt>
                <c:pt idx="3473">
                  <c:v>42678.628923611112</c:v>
                </c:pt>
                <c:pt idx="3474">
                  <c:v>42678.6325462963</c:v>
                </c:pt>
                <c:pt idx="3475">
                  <c:v>42678.637037037035</c:v>
                </c:pt>
                <c:pt idx="3476">
                  <c:v>42678.642395833333</c:v>
                </c:pt>
                <c:pt idx="3477">
                  <c:v>42678.647870370369</c:v>
                </c:pt>
                <c:pt idx="3478">
                  <c:v>42678.653344907405</c:v>
                </c:pt>
                <c:pt idx="3479">
                  <c:v>42678.658946759257</c:v>
                </c:pt>
                <c:pt idx="3480">
                  <c:v>42678.664120370369</c:v>
                </c:pt>
                <c:pt idx="3481">
                  <c:v>42678.669340277775</c:v>
                </c:pt>
                <c:pt idx="3482">
                  <c:v>42678.682083333333</c:v>
                </c:pt>
                <c:pt idx="3483">
                  <c:v>42678.686909722222</c:v>
                </c:pt>
                <c:pt idx="3484">
                  <c:v>42678.693969907406</c:v>
                </c:pt>
                <c:pt idx="3485">
                  <c:v>42678.701006944444</c:v>
                </c:pt>
                <c:pt idx="3486">
                  <c:v>42678.706956018519</c:v>
                </c:pt>
                <c:pt idx="3487">
                  <c:v>42678.712789351855</c:v>
                </c:pt>
                <c:pt idx="3488">
                  <c:v>42678.720706018517</c:v>
                </c:pt>
                <c:pt idx="3489">
                  <c:v>42678.725868055553</c:v>
                </c:pt>
                <c:pt idx="3490">
                  <c:v>42679.437615740739</c:v>
                </c:pt>
                <c:pt idx="3491">
                  <c:v>42679.476238425923</c:v>
                </c:pt>
                <c:pt idx="3492">
                  <c:v>42679.47996527778</c:v>
                </c:pt>
                <c:pt idx="3493">
                  <c:v>42679.483703703707</c:v>
                </c:pt>
                <c:pt idx="3494">
                  <c:v>42679.487430555557</c:v>
                </c:pt>
                <c:pt idx="3495">
                  <c:v>42679.491111111114</c:v>
                </c:pt>
                <c:pt idx="3496">
                  <c:v>42679.49486111111</c:v>
                </c:pt>
                <c:pt idx="3497">
                  <c:v>42679.498668981483</c:v>
                </c:pt>
                <c:pt idx="3498">
                  <c:v>42679.502442129633</c:v>
                </c:pt>
                <c:pt idx="3499">
                  <c:v>42679.506203703706</c:v>
                </c:pt>
                <c:pt idx="3500">
                  <c:v>42679.509930555556</c:v>
                </c:pt>
                <c:pt idx="3501">
                  <c:v>42679.51363425926</c:v>
                </c:pt>
                <c:pt idx="3502">
                  <c:v>42679.517326388886</c:v>
                </c:pt>
                <c:pt idx="3503">
                  <c:v>42679.520972222221</c:v>
                </c:pt>
                <c:pt idx="3504">
                  <c:v>42679.524583333332</c:v>
                </c:pt>
                <c:pt idx="3505">
                  <c:v>42679.528182870374</c:v>
                </c:pt>
                <c:pt idx="3506">
                  <c:v>42679.531805555554</c:v>
                </c:pt>
                <c:pt idx="3507">
                  <c:v>42679.535462962966</c:v>
                </c:pt>
                <c:pt idx="3508">
                  <c:v>42679.539224537039</c:v>
                </c:pt>
                <c:pt idx="3509">
                  <c:v>42679.542986111112</c:v>
                </c:pt>
                <c:pt idx="3510">
                  <c:v>42679.546655092592</c:v>
                </c:pt>
                <c:pt idx="3511">
                  <c:v>42679.553946759261</c:v>
                </c:pt>
                <c:pt idx="3512">
                  <c:v>42679.557581018518</c:v>
                </c:pt>
                <c:pt idx="3513">
                  <c:v>42679.568553240744</c:v>
                </c:pt>
                <c:pt idx="3514">
                  <c:v>42679.583518518521</c:v>
                </c:pt>
                <c:pt idx="3515">
                  <c:v>42679.587326388886</c:v>
                </c:pt>
                <c:pt idx="3516">
                  <c:v>42679.591122685182</c:v>
                </c:pt>
                <c:pt idx="3517">
                  <c:v>42679.594918981478</c:v>
                </c:pt>
                <c:pt idx="3518">
                  <c:v>42679.598738425928</c:v>
                </c:pt>
                <c:pt idx="3519">
                  <c:v>42679.602476851855</c:v>
                </c:pt>
                <c:pt idx="3520">
                  <c:v>42679.606215277781</c:v>
                </c:pt>
                <c:pt idx="3521">
                  <c:v>42679.609942129631</c:v>
                </c:pt>
                <c:pt idx="3522">
                  <c:v>42679.613680555558</c:v>
                </c:pt>
                <c:pt idx="3523">
                  <c:v>42679.617442129631</c:v>
                </c:pt>
                <c:pt idx="3524">
                  <c:v>42679.622037037036</c:v>
                </c:pt>
                <c:pt idx="3525">
                  <c:v>42679.626597222225</c:v>
                </c:pt>
                <c:pt idx="3526">
                  <c:v>42679.630844907406</c:v>
                </c:pt>
                <c:pt idx="3527">
                  <c:v>42679.636053240742</c:v>
                </c:pt>
                <c:pt idx="3528">
                  <c:v>42679.645324074074</c:v>
                </c:pt>
                <c:pt idx="3529">
                  <c:v>42679.649270833332</c:v>
                </c:pt>
                <c:pt idx="3530">
                  <c:v>42679.653229166666</c:v>
                </c:pt>
                <c:pt idx="3531">
                  <c:v>42679.657500000001</c:v>
                </c:pt>
                <c:pt idx="3532">
                  <c:v>42679.662534722222</c:v>
                </c:pt>
                <c:pt idx="3533">
                  <c:v>42679.668495370373</c:v>
                </c:pt>
                <c:pt idx="3534">
                  <c:v>42679.673946759256</c:v>
                </c:pt>
                <c:pt idx="3535">
                  <c:v>42679.679525462961</c:v>
                </c:pt>
                <c:pt idx="3536">
                  <c:v>42679.741273148145</c:v>
                </c:pt>
                <c:pt idx="3537">
                  <c:v>42679.747986111113</c:v>
                </c:pt>
                <c:pt idx="3538">
                  <c:v>42679.755752314813</c:v>
                </c:pt>
                <c:pt idx="3539">
                  <c:v>42679.763333333336</c:v>
                </c:pt>
                <c:pt idx="3540">
                  <c:v>42680.377708333333</c:v>
                </c:pt>
                <c:pt idx="3541">
                  <c:v>42680.382164351853</c:v>
                </c:pt>
                <c:pt idx="3542">
                  <c:v>42680.38652777778</c:v>
                </c:pt>
                <c:pt idx="3543">
                  <c:v>42680.391342592593</c:v>
                </c:pt>
                <c:pt idx="3544">
                  <c:v>42680.395787037036</c:v>
                </c:pt>
                <c:pt idx="3545">
                  <c:v>42680.404224537036</c:v>
                </c:pt>
                <c:pt idx="3546">
                  <c:v>42680.408321759256</c:v>
                </c:pt>
                <c:pt idx="3547">
                  <c:v>42680.41233796296</c:v>
                </c:pt>
                <c:pt idx="3548">
                  <c:v>42680.416296296295</c:v>
                </c:pt>
                <c:pt idx="3549">
                  <c:v>42680.420277777775</c:v>
                </c:pt>
                <c:pt idx="3550">
                  <c:v>42680.42428240741</c:v>
                </c:pt>
                <c:pt idx="3551">
                  <c:v>42680.428287037037</c:v>
                </c:pt>
                <c:pt idx="3552">
                  <c:v>42680.432256944441</c:v>
                </c:pt>
                <c:pt idx="3553">
                  <c:v>42680.436215277776</c:v>
                </c:pt>
                <c:pt idx="3554">
                  <c:v>42680.440162037034</c:v>
                </c:pt>
                <c:pt idx="3555">
                  <c:v>42680.444039351853</c:v>
                </c:pt>
                <c:pt idx="3556">
                  <c:v>42680.447905092595</c:v>
                </c:pt>
                <c:pt idx="3557">
                  <c:v>42680.451817129629</c:v>
                </c:pt>
                <c:pt idx="3558">
                  <c:v>42680.455682870372</c:v>
                </c:pt>
                <c:pt idx="3559">
                  <c:v>42680.459502314814</c:v>
                </c:pt>
                <c:pt idx="3560">
                  <c:v>42680.463310185187</c:v>
                </c:pt>
                <c:pt idx="3561">
                  <c:v>42680.467106481483</c:v>
                </c:pt>
                <c:pt idx="3562">
                  <c:v>42680.470960648148</c:v>
                </c:pt>
                <c:pt idx="3563">
                  <c:v>42680.474768518521</c:v>
                </c:pt>
                <c:pt idx="3564">
                  <c:v>42680.478541666664</c:v>
                </c:pt>
                <c:pt idx="3565">
                  <c:v>42680.48642361111</c:v>
                </c:pt>
                <c:pt idx="3566">
                  <c:v>42680.494062500002</c:v>
                </c:pt>
                <c:pt idx="3567">
                  <c:v>42680.497673611113</c:v>
                </c:pt>
                <c:pt idx="3568">
                  <c:v>42680.579733796294</c:v>
                </c:pt>
                <c:pt idx="3569">
                  <c:v>42680.588194444441</c:v>
                </c:pt>
                <c:pt idx="3570">
                  <c:v>42680.593194444446</c:v>
                </c:pt>
                <c:pt idx="3571">
                  <c:v>42680.613935185182</c:v>
                </c:pt>
                <c:pt idx="3572">
                  <c:v>42680.618541666663</c:v>
                </c:pt>
                <c:pt idx="3573">
                  <c:v>42680.622476851851</c:v>
                </c:pt>
                <c:pt idx="3574">
                  <c:v>42680.627476851849</c:v>
                </c:pt>
                <c:pt idx="3575">
                  <c:v>42680.632696759261</c:v>
                </c:pt>
                <c:pt idx="3576">
                  <c:v>42680.636805555558</c:v>
                </c:pt>
                <c:pt idx="3577">
                  <c:v>42680.6405787037</c:v>
                </c:pt>
                <c:pt idx="3578">
                  <c:v>42680.645127314812</c:v>
                </c:pt>
                <c:pt idx="3579">
                  <c:v>42680.64943287037</c:v>
                </c:pt>
                <c:pt idx="3580">
                  <c:v>42680.654583333337</c:v>
                </c:pt>
                <c:pt idx="3581">
                  <c:v>42680.658750000002</c:v>
                </c:pt>
                <c:pt idx="3582">
                  <c:v>42680.664826388886</c:v>
                </c:pt>
                <c:pt idx="3583">
                  <c:v>42680.672534722224</c:v>
                </c:pt>
                <c:pt idx="3584">
                  <c:v>42680.699386574073</c:v>
                </c:pt>
                <c:pt idx="3585">
                  <c:v>42680.704571759263</c:v>
                </c:pt>
                <c:pt idx="3586">
                  <c:v>42680.710092592592</c:v>
                </c:pt>
                <c:pt idx="3587">
                  <c:v>42680.715601851851</c:v>
                </c:pt>
                <c:pt idx="3588">
                  <c:v>42680.720127314817</c:v>
                </c:pt>
                <c:pt idx="3589">
                  <c:v>42680.724548611113</c:v>
                </c:pt>
                <c:pt idx="3590">
                  <c:v>42680.729363425926</c:v>
                </c:pt>
                <c:pt idx="3591">
                  <c:v>42680.735324074078</c:v>
                </c:pt>
                <c:pt idx="3592">
                  <c:v>42680.741574074076</c:v>
                </c:pt>
                <c:pt idx="3593">
                  <c:v>42680.748692129629</c:v>
                </c:pt>
                <c:pt idx="3594">
                  <c:v>42681.403495370374</c:v>
                </c:pt>
                <c:pt idx="3595">
                  <c:v>42681.408078703702</c:v>
                </c:pt>
                <c:pt idx="3596">
                  <c:v>42681.412928240738</c:v>
                </c:pt>
                <c:pt idx="3597">
                  <c:v>42681.422152777777</c:v>
                </c:pt>
                <c:pt idx="3598">
                  <c:v>42681.426828703705</c:v>
                </c:pt>
                <c:pt idx="3599">
                  <c:v>42681.431747685187</c:v>
                </c:pt>
                <c:pt idx="3600">
                  <c:v>42681.436724537038</c:v>
                </c:pt>
                <c:pt idx="3601">
                  <c:v>42681.442106481481</c:v>
                </c:pt>
                <c:pt idx="3602">
                  <c:v>42681.44767361111</c:v>
                </c:pt>
                <c:pt idx="3603">
                  <c:v>42681.453159722223</c:v>
                </c:pt>
                <c:pt idx="3604">
                  <c:v>42681.458275462966</c:v>
                </c:pt>
                <c:pt idx="3605">
                  <c:v>42681.463148148148</c:v>
                </c:pt>
                <c:pt idx="3606">
                  <c:v>42681.516157407408</c:v>
                </c:pt>
                <c:pt idx="3607">
                  <c:v>42681.526736111111</c:v>
                </c:pt>
                <c:pt idx="3608">
                  <c:v>42681.530173611114</c:v>
                </c:pt>
                <c:pt idx="3609">
                  <c:v>42681.53707175926</c:v>
                </c:pt>
                <c:pt idx="3610">
                  <c:v>42681.540486111109</c:v>
                </c:pt>
                <c:pt idx="3611">
                  <c:v>42681.543923611112</c:v>
                </c:pt>
                <c:pt idx="3612">
                  <c:v>42681.547349537039</c:v>
                </c:pt>
                <c:pt idx="3613">
                  <c:v>42681.550787037035</c:v>
                </c:pt>
                <c:pt idx="3614">
                  <c:v>42681.554143518515</c:v>
                </c:pt>
                <c:pt idx="3615">
                  <c:v>42681.557488425926</c:v>
                </c:pt>
                <c:pt idx="3616">
                  <c:v>42681.560868055552</c:v>
                </c:pt>
                <c:pt idx="3617">
                  <c:v>42681.564317129632</c:v>
                </c:pt>
                <c:pt idx="3618">
                  <c:v>42681.573020833333</c:v>
                </c:pt>
                <c:pt idx="3619">
                  <c:v>42681.577349537038</c:v>
                </c:pt>
                <c:pt idx="3620">
                  <c:v>42681.581956018519</c:v>
                </c:pt>
                <c:pt idx="3621">
                  <c:v>42681.586342592593</c:v>
                </c:pt>
                <c:pt idx="3622">
                  <c:v>42681.618217592593</c:v>
                </c:pt>
                <c:pt idx="3623">
                  <c:v>42681.622974537036</c:v>
                </c:pt>
                <c:pt idx="3624">
                  <c:v>42681.628333333334</c:v>
                </c:pt>
                <c:pt idx="3625">
                  <c:v>42681.634259259263</c:v>
                </c:pt>
                <c:pt idx="3626">
                  <c:v>42681.638645833336</c:v>
                </c:pt>
                <c:pt idx="3627">
                  <c:v>42681.724328703705</c:v>
                </c:pt>
                <c:pt idx="3628">
                  <c:v>42682.382754629631</c:v>
                </c:pt>
                <c:pt idx="3629">
                  <c:v>42682.392592592594</c:v>
                </c:pt>
                <c:pt idx="3630">
                  <c:v>42682.484837962962</c:v>
                </c:pt>
                <c:pt idx="3631">
                  <c:v>42682.488356481481</c:v>
                </c:pt>
                <c:pt idx="3632">
                  <c:v>42682.495347222219</c:v>
                </c:pt>
                <c:pt idx="3633">
                  <c:v>42682.506122685183</c:v>
                </c:pt>
                <c:pt idx="3634">
                  <c:v>42682.513148148151</c:v>
                </c:pt>
                <c:pt idx="3635">
                  <c:v>42682.516655092593</c:v>
                </c:pt>
                <c:pt idx="3636">
                  <c:v>42682.531990740739</c:v>
                </c:pt>
                <c:pt idx="3637">
                  <c:v>42682.542812500003</c:v>
                </c:pt>
                <c:pt idx="3638">
                  <c:v>42682.546261574076</c:v>
                </c:pt>
                <c:pt idx="3639">
                  <c:v>42682.558171296296</c:v>
                </c:pt>
                <c:pt idx="3640">
                  <c:v>42682.67359953704</c:v>
                </c:pt>
                <c:pt idx="3641">
                  <c:v>42683.378055555557</c:v>
                </c:pt>
                <c:pt idx="3642">
                  <c:v>42683.395231481481</c:v>
                </c:pt>
                <c:pt idx="3643">
                  <c:v>42683.411643518521</c:v>
                </c:pt>
                <c:pt idx="3644">
                  <c:v>42683.415659722225</c:v>
                </c:pt>
                <c:pt idx="3645">
                  <c:v>42683.41951388889</c:v>
                </c:pt>
                <c:pt idx="3646">
                  <c:v>42683.423437500001</c:v>
                </c:pt>
                <c:pt idx="3647">
                  <c:v>42683.42732638889</c:v>
                </c:pt>
                <c:pt idx="3648">
                  <c:v>42683.43105324074</c:v>
                </c:pt>
                <c:pt idx="3649">
                  <c:v>42683.434849537036</c:v>
                </c:pt>
                <c:pt idx="3650">
                  <c:v>42683.438692129632</c:v>
                </c:pt>
                <c:pt idx="3651">
                  <c:v>42683.442499999997</c:v>
                </c:pt>
                <c:pt idx="3652">
                  <c:v>42683.446250000001</c:v>
                </c:pt>
                <c:pt idx="3653">
                  <c:v>42683.449976851851</c:v>
                </c:pt>
                <c:pt idx="3654">
                  <c:v>42683.457337962966</c:v>
                </c:pt>
                <c:pt idx="3655">
                  <c:v>42683.460995370369</c:v>
                </c:pt>
                <c:pt idx="3656">
                  <c:v>42683.468298611115</c:v>
                </c:pt>
                <c:pt idx="3657">
                  <c:v>42683.471909722219</c:v>
                </c:pt>
                <c:pt idx="3658">
                  <c:v>42683.47550925926</c:v>
                </c:pt>
                <c:pt idx="3659">
                  <c:v>42683.479108796295</c:v>
                </c:pt>
                <c:pt idx="3660">
                  <c:v>42683.482719907406</c:v>
                </c:pt>
                <c:pt idx="3661">
                  <c:v>42683.486342592594</c:v>
                </c:pt>
                <c:pt idx="3662">
                  <c:v>42683.489965277775</c:v>
                </c:pt>
                <c:pt idx="3663">
                  <c:v>42683.493576388886</c:v>
                </c:pt>
                <c:pt idx="3664">
                  <c:v>42683.497175925928</c:v>
                </c:pt>
                <c:pt idx="3665">
                  <c:v>42683.500775462962</c:v>
                </c:pt>
                <c:pt idx="3666">
                  <c:v>42683.504317129627</c:v>
                </c:pt>
                <c:pt idx="3667">
                  <c:v>42683.507962962962</c:v>
                </c:pt>
                <c:pt idx="3668">
                  <c:v>42683.511620370373</c:v>
                </c:pt>
                <c:pt idx="3669">
                  <c:v>42683.515150462961</c:v>
                </c:pt>
                <c:pt idx="3670">
                  <c:v>42683.518877314818</c:v>
                </c:pt>
                <c:pt idx="3671">
                  <c:v>42683.522430555553</c:v>
                </c:pt>
                <c:pt idx="3672">
                  <c:v>42683.525995370372</c:v>
                </c:pt>
                <c:pt idx="3673">
                  <c:v>42683.52957175926</c:v>
                </c:pt>
                <c:pt idx="3674">
                  <c:v>42683.533136574071</c:v>
                </c:pt>
                <c:pt idx="3675">
                  <c:v>42683.536817129629</c:v>
                </c:pt>
                <c:pt idx="3676">
                  <c:v>42683.540358796294</c:v>
                </c:pt>
                <c:pt idx="3677">
                  <c:v>42683.543877314813</c:v>
                </c:pt>
                <c:pt idx="3678">
                  <c:v>42683.547361111108</c:v>
                </c:pt>
                <c:pt idx="3679">
                  <c:v>42683.550856481481</c:v>
                </c:pt>
                <c:pt idx="3680">
                  <c:v>42683.554444444446</c:v>
                </c:pt>
                <c:pt idx="3681">
                  <c:v>42683.558067129627</c:v>
                </c:pt>
                <c:pt idx="3682">
                  <c:v>42683.561666666668</c:v>
                </c:pt>
                <c:pt idx="3683">
                  <c:v>42683.565648148149</c:v>
                </c:pt>
                <c:pt idx="3684">
                  <c:v>42683.569328703707</c:v>
                </c:pt>
                <c:pt idx="3685">
                  <c:v>42683.573483796295</c:v>
                </c:pt>
                <c:pt idx="3686">
                  <c:v>42683.580416666664</c:v>
                </c:pt>
                <c:pt idx="3687">
                  <c:v>42683.58390046296</c:v>
                </c:pt>
                <c:pt idx="3688">
                  <c:v>42683.587546296294</c:v>
                </c:pt>
                <c:pt idx="3689">
                  <c:v>42683.591192129628</c:v>
                </c:pt>
                <c:pt idx="3690">
                  <c:v>42683.594733796293</c:v>
                </c:pt>
                <c:pt idx="3691">
                  <c:v>42683.598194444443</c:v>
                </c:pt>
                <c:pt idx="3692">
                  <c:v>42683.601678240739</c:v>
                </c:pt>
                <c:pt idx="3693">
                  <c:v>42683.608622685184</c:v>
                </c:pt>
                <c:pt idx="3694">
                  <c:v>42683.612071759257</c:v>
                </c:pt>
                <c:pt idx="3695">
                  <c:v>42683.615486111114</c:v>
                </c:pt>
                <c:pt idx="3696">
                  <c:v>42683.61886574074</c:v>
                </c:pt>
                <c:pt idx="3697">
                  <c:v>42683.622256944444</c:v>
                </c:pt>
                <c:pt idx="3698">
                  <c:v>42683.625659722224</c:v>
                </c:pt>
                <c:pt idx="3699">
                  <c:v>42683.629166666666</c:v>
                </c:pt>
                <c:pt idx="3700">
                  <c:v>42683.6330787037</c:v>
                </c:pt>
                <c:pt idx="3701">
                  <c:v>42683.657881944448</c:v>
                </c:pt>
                <c:pt idx="3702">
                  <c:v>42683.664282407408</c:v>
                </c:pt>
                <c:pt idx="3703">
                  <c:v>42683.722175925926</c:v>
                </c:pt>
                <c:pt idx="3704">
                  <c:v>42683.734050925923</c:v>
                </c:pt>
                <c:pt idx="3705">
                  <c:v>42683.757835648146</c:v>
                </c:pt>
                <c:pt idx="3706">
                  <c:v>42684.695416666669</c:v>
                </c:pt>
                <c:pt idx="3707">
                  <c:v>42686.71570601852</c:v>
                </c:pt>
                <c:pt idx="3708">
                  <c:v>42689.384247685186</c:v>
                </c:pt>
                <c:pt idx="3709">
                  <c:v>42691.378148148149</c:v>
                </c:pt>
                <c:pt idx="3710">
                  <c:v>42691.382719907408</c:v>
                </c:pt>
                <c:pt idx="3711">
                  <c:v>42691.38722222222</c:v>
                </c:pt>
                <c:pt idx="3712">
                  <c:v>42691.392164351855</c:v>
                </c:pt>
                <c:pt idx="3713">
                  <c:v>42691.397326388891</c:v>
                </c:pt>
                <c:pt idx="3714">
                  <c:v>42691.403124999997</c:v>
                </c:pt>
                <c:pt idx="3715">
                  <c:v>42691.40902777778</c:v>
                </c:pt>
                <c:pt idx="3716">
                  <c:v>42691.414872685185</c:v>
                </c:pt>
                <c:pt idx="3717">
                  <c:v>42691.419351851851</c:v>
                </c:pt>
                <c:pt idx="3718">
                  <c:v>42691.42391203704</c:v>
                </c:pt>
                <c:pt idx="3719">
                  <c:v>42691.428414351853</c:v>
                </c:pt>
                <c:pt idx="3720">
                  <c:v>42691.432986111111</c:v>
                </c:pt>
                <c:pt idx="3721">
                  <c:v>42691.437361111108</c:v>
                </c:pt>
                <c:pt idx="3722">
                  <c:v>42691.441979166666</c:v>
                </c:pt>
                <c:pt idx="3723">
                  <c:v>42691.446446759262</c:v>
                </c:pt>
                <c:pt idx="3724">
                  <c:v>42691.450856481482</c:v>
                </c:pt>
                <c:pt idx="3725">
                  <c:v>42691.455393518518</c:v>
                </c:pt>
                <c:pt idx="3726">
                  <c:v>42691.459687499999</c:v>
                </c:pt>
                <c:pt idx="3727">
                  <c:v>42691.463935185187</c:v>
                </c:pt>
                <c:pt idx="3728">
                  <c:v>42691.468506944446</c:v>
                </c:pt>
                <c:pt idx="3729">
                  <c:v>42691.472893518519</c:v>
                </c:pt>
                <c:pt idx="3730">
                  <c:v>42691.477164351854</c:v>
                </c:pt>
                <c:pt idx="3731">
                  <c:v>42691.485868055555</c:v>
                </c:pt>
                <c:pt idx="3732">
                  <c:v>42691.490243055552</c:v>
                </c:pt>
                <c:pt idx="3733">
                  <c:v>42691.494791666664</c:v>
                </c:pt>
                <c:pt idx="3734">
                  <c:v>42691.511296296296</c:v>
                </c:pt>
                <c:pt idx="3735">
                  <c:v>42691.519386574073</c:v>
                </c:pt>
                <c:pt idx="3736">
                  <c:v>42691.523368055554</c:v>
                </c:pt>
                <c:pt idx="3737">
                  <c:v>42691.7184375</c:v>
                </c:pt>
                <c:pt idx="3738">
                  <c:v>42691.722638888888</c:v>
                </c:pt>
                <c:pt idx="3739">
                  <c:v>42691.741273148145</c:v>
                </c:pt>
                <c:pt idx="3740">
                  <c:v>42691.746608796297</c:v>
                </c:pt>
                <c:pt idx="3741">
                  <c:v>42691.752708333333</c:v>
                </c:pt>
                <c:pt idx="3742">
                  <c:v>42691.767291666663</c:v>
                </c:pt>
                <c:pt idx="3743">
                  <c:v>42692.428356481483</c:v>
                </c:pt>
                <c:pt idx="3744">
                  <c:v>42692.433136574073</c:v>
                </c:pt>
                <c:pt idx="3745">
                  <c:v>42692.437905092593</c:v>
                </c:pt>
                <c:pt idx="3746">
                  <c:v>42692.475949074076</c:v>
                </c:pt>
                <c:pt idx="3747">
                  <c:v>42692.57236111111</c:v>
                </c:pt>
                <c:pt idx="3748">
                  <c:v>42692.59474537037</c:v>
                </c:pt>
                <c:pt idx="3749">
                  <c:v>42692.598287037035</c:v>
                </c:pt>
                <c:pt idx="3750">
                  <c:v>42692.602106481485</c:v>
                </c:pt>
                <c:pt idx="3751">
                  <c:v>42693.54111111111</c:v>
                </c:pt>
                <c:pt idx="3752">
                  <c:v>42694.377974537034</c:v>
                </c:pt>
                <c:pt idx="3753">
                  <c:v>42694.382835648146</c:v>
                </c:pt>
                <c:pt idx="3754">
                  <c:v>42694.387499999997</c:v>
                </c:pt>
                <c:pt idx="3755">
                  <c:v>42694.391979166663</c:v>
                </c:pt>
                <c:pt idx="3756">
                  <c:v>42694.396354166667</c:v>
                </c:pt>
                <c:pt idx="3757">
                  <c:v>42694.400740740741</c:v>
                </c:pt>
                <c:pt idx="3758">
                  <c:v>42694.405081018522</c:v>
                </c:pt>
                <c:pt idx="3759">
                  <c:v>42694.409375000003</c:v>
                </c:pt>
                <c:pt idx="3760">
                  <c:v>42694.413634259261</c:v>
                </c:pt>
                <c:pt idx="3761">
                  <c:v>42694.417847222219</c:v>
                </c:pt>
                <c:pt idx="3762">
                  <c:v>42694.422118055554</c:v>
                </c:pt>
                <c:pt idx="3763">
                  <c:v>42694.426296296297</c:v>
                </c:pt>
                <c:pt idx="3764">
                  <c:v>42694.442291666666</c:v>
                </c:pt>
                <c:pt idx="3765">
                  <c:v>42694.446099537039</c:v>
                </c:pt>
                <c:pt idx="3766">
                  <c:v>42694.616712962961</c:v>
                </c:pt>
                <c:pt idx="3767">
                  <c:v>42694.731076388889</c:v>
                </c:pt>
                <c:pt idx="3768">
                  <c:v>42694.750520833331</c:v>
                </c:pt>
                <c:pt idx="3769">
                  <c:v>42694.756203703706</c:v>
                </c:pt>
                <c:pt idx="3770">
                  <c:v>42694.768460648149</c:v>
                </c:pt>
                <c:pt idx="3771">
                  <c:v>42695.378472222219</c:v>
                </c:pt>
                <c:pt idx="3772">
                  <c:v>42695.395983796298</c:v>
                </c:pt>
                <c:pt idx="3773">
                  <c:v>42695.424872685187</c:v>
                </c:pt>
                <c:pt idx="3774">
                  <c:v>42695.429189814815</c:v>
                </c:pt>
                <c:pt idx="3775">
                  <c:v>42695.433217592596</c:v>
                </c:pt>
                <c:pt idx="3776">
                  <c:v>42695.437442129631</c:v>
                </c:pt>
                <c:pt idx="3777">
                  <c:v>42695.44153935185</c:v>
                </c:pt>
                <c:pt idx="3778">
                  <c:v>42695.445439814815</c:v>
                </c:pt>
                <c:pt idx="3779">
                  <c:v>42695.44939814815</c:v>
                </c:pt>
                <c:pt idx="3780">
                  <c:v>42695.453321759262</c:v>
                </c:pt>
                <c:pt idx="3781">
                  <c:v>42695.457071759258</c:v>
                </c:pt>
                <c:pt idx="3782">
                  <c:v>42695.4609375</c:v>
                </c:pt>
                <c:pt idx="3783">
                  <c:v>42695.464942129627</c:v>
                </c:pt>
                <c:pt idx="3784">
                  <c:v>42695.468842592592</c:v>
                </c:pt>
                <c:pt idx="3785">
                  <c:v>42695.47278935185</c:v>
                </c:pt>
                <c:pt idx="3786">
                  <c:v>42695.476678240739</c:v>
                </c:pt>
                <c:pt idx="3787">
                  <c:v>42695.48064814815</c:v>
                </c:pt>
                <c:pt idx="3788">
                  <c:v>42695.484699074077</c:v>
                </c:pt>
                <c:pt idx="3789">
                  <c:v>42695.488506944443</c:v>
                </c:pt>
                <c:pt idx="3790">
                  <c:v>42695.492256944446</c:v>
                </c:pt>
                <c:pt idx="3791">
                  <c:v>42695.49591435185</c:v>
                </c:pt>
                <c:pt idx="3792">
                  <c:v>42695.499606481484</c:v>
                </c:pt>
                <c:pt idx="3793">
                  <c:v>42695.503252314818</c:v>
                </c:pt>
                <c:pt idx="3794">
                  <c:v>42695.506956018522</c:v>
                </c:pt>
                <c:pt idx="3795">
                  <c:v>42695.510694444441</c:v>
                </c:pt>
                <c:pt idx="3796">
                  <c:v>42695.514305555553</c:v>
                </c:pt>
                <c:pt idx="3797">
                  <c:v>42695.51829861111</c:v>
                </c:pt>
                <c:pt idx="3798">
                  <c:v>42695.521956018521</c:v>
                </c:pt>
                <c:pt idx="3799">
                  <c:v>42695.525636574072</c:v>
                </c:pt>
                <c:pt idx="3800">
                  <c:v>42695.529710648145</c:v>
                </c:pt>
                <c:pt idx="3801">
                  <c:v>42695.533715277779</c:v>
                </c:pt>
                <c:pt idx="3802">
                  <c:v>42695.537280092591</c:v>
                </c:pt>
                <c:pt idx="3803">
                  <c:v>42695.540868055556</c:v>
                </c:pt>
                <c:pt idx="3804">
                  <c:v>42695.54446759259</c:v>
                </c:pt>
                <c:pt idx="3805">
                  <c:v>42695.548043981478</c:v>
                </c:pt>
                <c:pt idx="3806">
                  <c:v>42695.551782407405</c:v>
                </c:pt>
                <c:pt idx="3807">
                  <c:v>42695.555347222224</c:v>
                </c:pt>
                <c:pt idx="3808">
                  <c:v>42695.558935185189</c:v>
                </c:pt>
                <c:pt idx="3809">
                  <c:v>42695.562488425923</c:v>
                </c:pt>
                <c:pt idx="3810">
                  <c:v>42695.566053240742</c:v>
                </c:pt>
                <c:pt idx="3811">
                  <c:v>42695.569606481484</c:v>
                </c:pt>
                <c:pt idx="3812">
                  <c:v>42695.573125000003</c:v>
                </c:pt>
                <c:pt idx="3813">
                  <c:v>42695.576655092591</c:v>
                </c:pt>
                <c:pt idx="3814">
                  <c:v>42695.580185185187</c:v>
                </c:pt>
                <c:pt idx="3815">
                  <c:v>42695.587245370371</c:v>
                </c:pt>
                <c:pt idx="3816">
                  <c:v>42695.590787037036</c:v>
                </c:pt>
                <c:pt idx="3817">
                  <c:v>42695.594328703701</c:v>
                </c:pt>
                <c:pt idx="3818">
                  <c:v>42695.59815972222</c:v>
                </c:pt>
                <c:pt idx="3819">
                  <c:v>42695.602627314816</c:v>
                </c:pt>
                <c:pt idx="3820">
                  <c:v>42695.60800925926</c:v>
                </c:pt>
                <c:pt idx="3821">
                  <c:v>42695.613935185182</c:v>
                </c:pt>
                <c:pt idx="3822">
                  <c:v>42695.61855324074</c:v>
                </c:pt>
                <c:pt idx="3823">
                  <c:v>42695.622627314813</c:v>
                </c:pt>
                <c:pt idx="3824">
                  <c:v>42695.628645833334</c:v>
                </c:pt>
                <c:pt idx="3825">
                  <c:v>42695.632511574076</c:v>
                </c:pt>
                <c:pt idx="3826">
                  <c:v>42695.63721064815</c:v>
                </c:pt>
                <c:pt idx="3827">
                  <c:v>42695.64130787037</c:v>
                </c:pt>
                <c:pt idx="3828">
                  <c:v>42695.645104166666</c:v>
                </c:pt>
                <c:pt idx="3829">
                  <c:v>42695.648877314816</c:v>
                </c:pt>
                <c:pt idx="3830">
                  <c:v>42695.652615740742</c:v>
                </c:pt>
                <c:pt idx="3831">
                  <c:v>42695.656527777777</c:v>
                </c:pt>
                <c:pt idx="3832">
                  <c:v>42695.660266203704</c:v>
                </c:pt>
                <c:pt idx="3833">
                  <c:v>42695.664050925923</c:v>
                </c:pt>
                <c:pt idx="3834">
                  <c:v>42695.667881944442</c:v>
                </c:pt>
                <c:pt idx="3835">
                  <c:v>42695.671597222223</c:v>
                </c:pt>
                <c:pt idx="3836">
                  <c:v>42695.675254629627</c:v>
                </c:pt>
                <c:pt idx="3837">
                  <c:v>42695.679016203707</c:v>
                </c:pt>
                <c:pt idx="3838">
                  <c:v>42695.683078703703</c:v>
                </c:pt>
                <c:pt idx="3839">
                  <c:v>42695.687256944446</c:v>
                </c:pt>
                <c:pt idx="3840">
                  <c:v>42695.691886574074</c:v>
                </c:pt>
                <c:pt idx="3841">
                  <c:v>42695.698287037034</c:v>
                </c:pt>
                <c:pt idx="3842">
                  <c:v>42695.702650462961</c:v>
                </c:pt>
                <c:pt idx="3843">
                  <c:v>42695.706608796296</c:v>
                </c:pt>
                <c:pt idx="3844">
                  <c:v>42695.710578703707</c:v>
                </c:pt>
                <c:pt idx="3845">
                  <c:v>42695.714641203704</c:v>
                </c:pt>
                <c:pt idx="3846">
                  <c:v>42695.718773148146</c:v>
                </c:pt>
                <c:pt idx="3847">
                  <c:v>42695.723587962966</c:v>
                </c:pt>
                <c:pt idx="3848">
                  <c:v>42695.72792824074</c:v>
                </c:pt>
                <c:pt idx="3849">
                  <c:v>42695.732395833336</c:v>
                </c:pt>
                <c:pt idx="3850">
                  <c:v>42695.737187500003</c:v>
                </c:pt>
                <c:pt idx="3851">
                  <c:v>42695.741770833331</c:v>
                </c:pt>
                <c:pt idx="3852">
                  <c:v>42695.746724537035</c:v>
                </c:pt>
                <c:pt idx="3853">
                  <c:v>42695.751712962963</c:v>
                </c:pt>
                <c:pt idx="3854">
                  <c:v>42695.757199074076</c:v>
                </c:pt>
                <c:pt idx="3855">
                  <c:v>42695.763067129628</c:v>
                </c:pt>
                <c:pt idx="3856">
                  <c:v>42696.422881944447</c:v>
                </c:pt>
                <c:pt idx="3857">
                  <c:v>42696.42696759259</c:v>
                </c:pt>
                <c:pt idx="3858">
                  <c:v>42696.430972222224</c:v>
                </c:pt>
                <c:pt idx="3859">
                  <c:v>42696.435023148151</c:v>
                </c:pt>
                <c:pt idx="3860">
                  <c:v>42696.438958333332</c:v>
                </c:pt>
                <c:pt idx="3861">
                  <c:v>42696.442835648151</c:v>
                </c:pt>
                <c:pt idx="3862">
                  <c:v>42696.446782407409</c:v>
                </c:pt>
                <c:pt idx="3863">
                  <c:v>42696.454733796294</c:v>
                </c:pt>
                <c:pt idx="3864">
                  <c:v>42696.458506944444</c:v>
                </c:pt>
                <c:pt idx="3865">
                  <c:v>42696.462546296294</c:v>
                </c:pt>
                <c:pt idx="3866">
                  <c:v>42696.466481481482</c:v>
                </c:pt>
                <c:pt idx="3867">
                  <c:v>42696.470729166664</c:v>
                </c:pt>
                <c:pt idx="3868">
                  <c:v>42696.474710648145</c:v>
                </c:pt>
                <c:pt idx="3869">
                  <c:v>42696.47892361111</c:v>
                </c:pt>
                <c:pt idx="3870">
                  <c:v>42696.483171296299</c:v>
                </c:pt>
                <c:pt idx="3871">
                  <c:v>42696.487430555557</c:v>
                </c:pt>
                <c:pt idx="3872">
                  <c:v>42696.491840277777</c:v>
                </c:pt>
                <c:pt idx="3873">
                  <c:v>42696.496030092596</c:v>
                </c:pt>
                <c:pt idx="3874">
                  <c:v>42696.500231481485</c:v>
                </c:pt>
                <c:pt idx="3875">
                  <c:v>42696.504479166666</c:v>
                </c:pt>
                <c:pt idx="3876">
                  <c:v>42696.508576388886</c:v>
                </c:pt>
                <c:pt idx="3877">
                  <c:v>42696.512685185182</c:v>
                </c:pt>
                <c:pt idx="3878">
                  <c:v>42696.516724537039</c:v>
                </c:pt>
                <c:pt idx="3879">
                  <c:v>42696.520694444444</c:v>
                </c:pt>
                <c:pt idx="3880">
                  <c:v>42696.524641203701</c:v>
                </c:pt>
                <c:pt idx="3881">
                  <c:v>42696.528506944444</c:v>
                </c:pt>
                <c:pt idx="3882">
                  <c:v>42696.532222222224</c:v>
                </c:pt>
                <c:pt idx="3883">
                  <c:v>42696.536006944443</c:v>
                </c:pt>
                <c:pt idx="3884">
                  <c:v>42696.539594907408</c:v>
                </c:pt>
                <c:pt idx="3885">
                  <c:v>42696.543333333335</c:v>
                </c:pt>
                <c:pt idx="3886">
                  <c:v>42696.551608796297</c:v>
                </c:pt>
                <c:pt idx="3887">
                  <c:v>42696.555821759262</c:v>
                </c:pt>
                <c:pt idx="3888">
                  <c:v>42696.578125</c:v>
                </c:pt>
                <c:pt idx="3889">
                  <c:v>42696.581631944442</c:v>
                </c:pt>
                <c:pt idx="3890">
                  <c:v>42696.585115740738</c:v>
                </c:pt>
                <c:pt idx="3891">
                  <c:v>42696.588576388887</c:v>
                </c:pt>
                <c:pt idx="3892">
                  <c:v>42696.592013888891</c:v>
                </c:pt>
                <c:pt idx="3893">
                  <c:v>42696.595625000002</c:v>
                </c:pt>
                <c:pt idx="3894">
                  <c:v>42696.599583333336</c:v>
                </c:pt>
                <c:pt idx="3895">
                  <c:v>42696.607349537036</c:v>
                </c:pt>
                <c:pt idx="3896">
                  <c:v>42696.623981481483</c:v>
                </c:pt>
                <c:pt idx="3897">
                  <c:v>42696.627905092595</c:v>
                </c:pt>
                <c:pt idx="3898">
                  <c:v>42696.631944444445</c:v>
                </c:pt>
                <c:pt idx="3899">
                  <c:v>42696.635821759257</c:v>
                </c:pt>
                <c:pt idx="3900">
                  <c:v>42696.639872685184</c:v>
                </c:pt>
                <c:pt idx="3901">
                  <c:v>42696.644513888888</c:v>
                </c:pt>
                <c:pt idx="3902">
                  <c:v>42696.64949074074</c:v>
                </c:pt>
                <c:pt idx="3903">
                  <c:v>42696.655844907407</c:v>
                </c:pt>
                <c:pt idx="3904">
                  <c:v>42696.662430555552</c:v>
                </c:pt>
                <c:pt idx="3905">
                  <c:v>42696.667916666665</c:v>
                </c:pt>
                <c:pt idx="3906">
                  <c:v>42696.67291666667</c:v>
                </c:pt>
                <c:pt idx="3907">
                  <c:v>42696.677361111113</c:v>
                </c:pt>
                <c:pt idx="3908">
                  <c:v>42696.681759259256</c:v>
                </c:pt>
                <c:pt idx="3909">
                  <c:v>42696.686481481483</c:v>
                </c:pt>
                <c:pt idx="3910">
                  <c:v>42696.690972222219</c:v>
                </c:pt>
                <c:pt idx="3911">
                  <c:v>42696.695381944446</c:v>
                </c:pt>
                <c:pt idx="3912">
                  <c:v>42696.699571759258</c:v>
                </c:pt>
                <c:pt idx="3913">
                  <c:v>42696.703564814816</c:v>
                </c:pt>
                <c:pt idx="3914">
                  <c:v>42696.707557870373</c:v>
                </c:pt>
                <c:pt idx="3915">
                  <c:v>42696.711458333331</c:v>
                </c:pt>
                <c:pt idx="3916">
                  <c:v>42696.715428240743</c:v>
                </c:pt>
                <c:pt idx="3917">
                  <c:v>42696.719513888886</c:v>
                </c:pt>
                <c:pt idx="3918">
                  <c:v>42696.723865740743</c:v>
                </c:pt>
                <c:pt idx="3919">
                  <c:v>42696.728692129633</c:v>
                </c:pt>
                <c:pt idx="3920">
                  <c:v>42696.732986111114</c:v>
                </c:pt>
                <c:pt idx="3921">
                  <c:v>42696.737500000003</c:v>
                </c:pt>
                <c:pt idx="3922">
                  <c:v>42696.741990740738</c:v>
                </c:pt>
                <c:pt idx="3923">
                  <c:v>42696.74659722222</c:v>
                </c:pt>
                <c:pt idx="3924">
                  <c:v>42696.751400462963</c:v>
                </c:pt>
                <c:pt idx="3925">
                  <c:v>42696.756666666668</c:v>
                </c:pt>
                <c:pt idx="3926">
                  <c:v>42701.377986111111</c:v>
                </c:pt>
                <c:pt idx="3927">
                  <c:v>42701.383287037039</c:v>
                </c:pt>
                <c:pt idx="3928">
                  <c:v>42701.389004629629</c:v>
                </c:pt>
                <c:pt idx="3929">
                  <c:v>42701.394212962965</c:v>
                </c:pt>
                <c:pt idx="3930">
                  <c:v>42701.399421296293</c:v>
                </c:pt>
                <c:pt idx="3931">
                  <c:v>42701.409386574072</c:v>
                </c:pt>
                <c:pt idx="3932">
                  <c:v>42701.41375</c:v>
                </c:pt>
                <c:pt idx="3933">
                  <c:v>42701.417824074073</c:v>
                </c:pt>
                <c:pt idx="3934">
                  <c:v>42701.4218287037</c:v>
                </c:pt>
                <c:pt idx="3935">
                  <c:v>42701.425856481481</c:v>
                </c:pt>
                <c:pt idx="3936">
                  <c:v>42701.429791666669</c:v>
                </c:pt>
                <c:pt idx="3937">
                  <c:v>42701.457777777781</c:v>
                </c:pt>
                <c:pt idx="3938">
                  <c:v>42701.473124999997</c:v>
                </c:pt>
                <c:pt idx="3939">
                  <c:v>42701.476944444446</c:v>
                </c:pt>
                <c:pt idx="3940">
                  <c:v>42701.480891203704</c:v>
                </c:pt>
                <c:pt idx="3941">
                  <c:v>42701.484733796293</c:v>
                </c:pt>
                <c:pt idx="3942">
                  <c:v>42701.488645833335</c:v>
                </c:pt>
                <c:pt idx="3943">
                  <c:v>42701.49622685185</c:v>
                </c:pt>
                <c:pt idx="3944">
                  <c:v>42701.499861111108</c:v>
                </c:pt>
                <c:pt idx="3945">
                  <c:v>42701.50372685185</c:v>
                </c:pt>
                <c:pt idx="3946">
                  <c:v>42701.507557870369</c:v>
                </c:pt>
                <c:pt idx="3947">
                  <c:v>42701.515092592592</c:v>
                </c:pt>
                <c:pt idx="3948">
                  <c:v>42701.518865740742</c:v>
                </c:pt>
                <c:pt idx="3949">
                  <c:v>42701.522546296299</c:v>
                </c:pt>
                <c:pt idx="3950">
                  <c:v>42701.526273148149</c:v>
                </c:pt>
                <c:pt idx="3951">
                  <c:v>42701.53</c:v>
                </c:pt>
                <c:pt idx="3952">
                  <c:v>42701.533576388887</c:v>
                </c:pt>
                <c:pt idx="3953">
                  <c:v>42701.537152777775</c:v>
                </c:pt>
                <c:pt idx="3954">
                  <c:v>42701.540775462963</c:v>
                </c:pt>
                <c:pt idx="3955">
                  <c:v>42701.544386574074</c:v>
                </c:pt>
                <c:pt idx="3956">
                  <c:v>42701.547974537039</c:v>
                </c:pt>
                <c:pt idx="3957">
                  <c:v>42701.55159722222</c:v>
                </c:pt>
                <c:pt idx="3958">
                  <c:v>42701.555208333331</c:v>
                </c:pt>
                <c:pt idx="3959">
                  <c:v>42701.55878472222</c:v>
                </c:pt>
                <c:pt idx="3960">
                  <c:v>42701.562349537038</c:v>
                </c:pt>
                <c:pt idx="3961">
                  <c:v>42701.56590277778</c:v>
                </c:pt>
                <c:pt idx="3962">
                  <c:v>42701.569421296299</c:v>
                </c:pt>
                <c:pt idx="3963">
                  <c:v>42701.572870370372</c:v>
                </c:pt>
                <c:pt idx="3964">
                  <c:v>42701.576342592591</c:v>
                </c:pt>
                <c:pt idx="3965">
                  <c:v>42701.579837962963</c:v>
                </c:pt>
                <c:pt idx="3966">
                  <c:v>42701.583425925928</c:v>
                </c:pt>
                <c:pt idx="3967">
                  <c:v>42701.587013888886</c:v>
                </c:pt>
                <c:pt idx="3968">
                  <c:v>42701.590729166666</c:v>
                </c:pt>
                <c:pt idx="3969">
                  <c:v>42701.594664351855</c:v>
                </c:pt>
                <c:pt idx="3970">
                  <c:v>42701.598356481481</c:v>
                </c:pt>
                <c:pt idx="3971">
                  <c:v>42701.601979166669</c:v>
                </c:pt>
                <c:pt idx="3972">
                  <c:v>42701.605578703704</c:v>
                </c:pt>
                <c:pt idx="3973">
                  <c:v>42701.609155092592</c:v>
                </c:pt>
                <c:pt idx="3974">
                  <c:v>42701.612638888888</c:v>
                </c:pt>
                <c:pt idx="3975">
                  <c:v>42701.616168981483</c:v>
                </c:pt>
                <c:pt idx="3976">
                  <c:v>42701.619895833333</c:v>
                </c:pt>
                <c:pt idx="3977">
                  <c:v>42701.623425925929</c:v>
                </c:pt>
                <c:pt idx="3978">
                  <c:v>42701.626921296294</c:v>
                </c:pt>
                <c:pt idx="3979">
                  <c:v>42701.630393518521</c:v>
                </c:pt>
                <c:pt idx="3980">
                  <c:v>42701.633912037039</c:v>
                </c:pt>
                <c:pt idx="3981">
                  <c:v>42701.637407407405</c:v>
                </c:pt>
                <c:pt idx="3982">
                  <c:v>42701.640925925924</c:v>
                </c:pt>
                <c:pt idx="3983">
                  <c:v>42701.644444444442</c:v>
                </c:pt>
                <c:pt idx="3984">
                  <c:v>42701.647939814815</c:v>
                </c:pt>
                <c:pt idx="3985">
                  <c:v>42701.651458333334</c:v>
                </c:pt>
                <c:pt idx="3986">
                  <c:v>42701.654965277776</c:v>
                </c:pt>
                <c:pt idx="3987">
                  <c:v>42701.658506944441</c:v>
                </c:pt>
                <c:pt idx="3988">
                  <c:v>42701.66202546296</c:v>
                </c:pt>
                <c:pt idx="3989">
                  <c:v>42701.665567129632</c:v>
                </c:pt>
                <c:pt idx="3990">
                  <c:v>42701.66914351852</c:v>
                </c:pt>
                <c:pt idx="3991">
                  <c:v>42701.672696759262</c:v>
                </c:pt>
                <c:pt idx="3992">
                  <c:v>42701.67628472222</c:v>
                </c:pt>
                <c:pt idx="3993">
                  <c:v>42701.679918981485</c:v>
                </c:pt>
                <c:pt idx="3994">
                  <c:v>42701.683599537035</c:v>
                </c:pt>
                <c:pt idx="3995">
                  <c:v>42701.687291666669</c:v>
                </c:pt>
                <c:pt idx="3996">
                  <c:v>42701.691053240742</c:v>
                </c:pt>
                <c:pt idx="3997">
                  <c:v>42701.695034722223</c:v>
                </c:pt>
                <c:pt idx="3998">
                  <c:v>42701.699826388889</c:v>
                </c:pt>
                <c:pt idx="3999">
                  <c:v>42701.704652777778</c:v>
                </c:pt>
                <c:pt idx="4000">
                  <c:v>42701.709166666667</c:v>
                </c:pt>
                <c:pt idx="4001">
                  <c:v>42701.714780092596</c:v>
                </c:pt>
                <c:pt idx="4002">
                  <c:v>42701.719467592593</c:v>
                </c:pt>
                <c:pt idx="4003">
                  <c:v>42701.724062499998</c:v>
                </c:pt>
                <c:pt idx="4004">
                  <c:v>42701.729027777779</c:v>
                </c:pt>
                <c:pt idx="4005">
                  <c:v>42701.733969907407</c:v>
                </c:pt>
                <c:pt idx="4006">
                  <c:v>42701.738923611112</c:v>
                </c:pt>
                <c:pt idx="4007">
                  <c:v>42701.743784722225</c:v>
                </c:pt>
                <c:pt idx="4008">
                  <c:v>42701.748749999999</c:v>
                </c:pt>
                <c:pt idx="4009">
                  <c:v>42701.754131944443</c:v>
                </c:pt>
                <c:pt idx="4010">
                  <c:v>42703.547719907408</c:v>
                </c:pt>
                <c:pt idx="4011">
                  <c:v>42703.551296296297</c:v>
                </c:pt>
                <c:pt idx="4012">
                  <c:v>42703.554884259262</c:v>
                </c:pt>
                <c:pt idx="4013">
                  <c:v>42703.558518518519</c:v>
                </c:pt>
                <c:pt idx="4014">
                  <c:v>42703.562337962961</c:v>
                </c:pt>
                <c:pt idx="4015">
                  <c:v>42703.566018518519</c:v>
                </c:pt>
                <c:pt idx="4016">
                  <c:v>42703.569861111115</c:v>
                </c:pt>
                <c:pt idx="4017">
                  <c:v>42703.573622685188</c:v>
                </c:pt>
                <c:pt idx="4018">
                  <c:v>42703.57744212963</c:v>
                </c:pt>
                <c:pt idx="4019">
                  <c:v>42703.581284722219</c:v>
                </c:pt>
                <c:pt idx="4020">
                  <c:v>42703.585173611114</c:v>
                </c:pt>
                <c:pt idx="4021">
                  <c:v>42703.589166666665</c:v>
                </c:pt>
                <c:pt idx="4022">
                  <c:v>42703.593124999999</c:v>
                </c:pt>
                <c:pt idx="4023">
                  <c:v>42703.597037037034</c:v>
                </c:pt>
                <c:pt idx="4024">
                  <c:v>42703.600752314815</c:v>
                </c:pt>
                <c:pt idx="4025">
                  <c:v>42703.604537037034</c:v>
                </c:pt>
                <c:pt idx="4026">
                  <c:v>42703.60833333333</c:v>
                </c:pt>
                <c:pt idx="4027">
                  <c:v>42703.61215277778</c:v>
                </c:pt>
                <c:pt idx="4028">
                  <c:v>42703.615949074076</c:v>
                </c:pt>
                <c:pt idx="4029">
                  <c:v>42703.619780092595</c:v>
                </c:pt>
                <c:pt idx="4030">
                  <c:v>42703.62358796296</c:v>
                </c:pt>
                <c:pt idx="4031">
                  <c:v>42703.627384259256</c:v>
                </c:pt>
                <c:pt idx="4032">
                  <c:v>42703.631273148145</c:v>
                </c:pt>
                <c:pt idx="4033">
                  <c:v>42703.63517361111</c:v>
                </c:pt>
                <c:pt idx="4034">
                  <c:v>42703.639050925929</c:v>
                </c:pt>
                <c:pt idx="4035">
                  <c:v>42703.642858796295</c:v>
                </c:pt>
                <c:pt idx="4036">
                  <c:v>42703.646516203706</c:v>
                </c:pt>
                <c:pt idx="4037">
                  <c:v>42703.650185185186</c:v>
                </c:pt>
                <c:pt idx="4038">
                  <c:v>42703.653865740744</c:v>
                </c:pt>
                <c:pt idx="4039">
                  <c:v>42703.657442129632</c:v>
                </c:pt>
                <c:pt idx="4040">
                  <c:v>42703.661006944443</c:v>
                </c:pt>
                <c:pt idx="4041">
                  <c:v>42703.664525462962</c:v>
                </c:pt>
                <c:pt idx="4042">
                  <c:v>42703.668124999997</c:v>
                </c:pt>
                <c:pt idx="4043">
                  <c:v>42703.671944444446</c:v>
                </c:pt>
                <c:pt idx="4044">
                  <c:v>42703.675763888888</c:v>
                </c:pt>
                <c:pt idx="4045">
                  <c:v>42703.679386574076</c:v>
                </c:pt>
                <c:pt idx="4046">
                  <c:v>42703.682997685188</c:v>
                </c:pt>
                <c:pt idx="4047">
                  <c:v>42703.686655092592</c:v>
                </c:pt>
                <c:pt idx="4048">
                  <c:v>42703.690358796295</c:v>
                </c:pt>
                <c:pt idx="4049">
                  <c:v>42703.694120370368</c:v>
                </c:pt>
                <c:pt idx="4050">
                  <c:v>42703.697905092595</c:v>
                </c:pt>
                <c:pt idx="4051">
                  <c:v>42703.701689814814</c:v>
                </c:pt>
                <c:pt idx="4052">
                  <c:v>42703.705509259256</c:v>
                </c:pt>
                <c:pt idx="4053">
                  <c:v>42703.709641203706</c:v>
                </c:pt>
                <c:pt idx="4054">
                  <c:v>42703.713750000003</c:v>
                </c:pt>
                <c:pt idx="4055">
                  <c:v>42703.71802083333</c:v>
                </c:pt>
                <c:pt idx="4056">
                  <c:v>42703.722071759257</c:v>
                </c:pt>
                <c:pt idx="4057">
                  <c:v>42703.725925925923</c:v>
                </c:pt>
                <c:pt idx="4058">
                  <c:v>42703.729884259257</c:v>
                </c:pt>
                <c:pt idx="4059">
                  <c:v>42703.739583333336</c:v>
                </c:pt>
                <c:pt idx="4060">
                  <c:v>42703.751875000002</c:v>
                </c:pt>
                <c:pt idx="4061">
                  <c:v>42703.759201388886</c:v>
                </c:pt>
                <c:pt idx="4062">
                  <c:v>42703.766331018516</c:v>
                </c:pt>
                <c:pt idx="4063">
                  <c:v>42704.377465277779</c:v>
                </c:pt>
                <c:pt idx="4064">
                  <c:v>42704.388541666667</c:v>
                </c:pt>
                <c:pt idx="4065">
                  <c:v>42704.398460648146</c:v>
                </c:pt>
                <c:pt idx="4066">
                  <c:v>42704.402916666666</c:v>
                </c:pt>
                <c:pt idx="4067">
                  <c:v>42704.407453703701</c:v>
                </c:pt>
                <c:pt idx="4068">
                  <c:v>42704.656608796293</c:v>
                </c:pt>
                <c:pt idx="4069">
                  <c:v>42707.428055555552</c:v>
                </c:pt>
                <c:pt idx="4070">
                  <c:v>42707.433055555557</c:v>
                </c:pt>
                <c:pt idx="4071">
                  <c:v>42707.503310185188</c:v>
                </c:pt>
                <c:pt idx="4072">
                  <c:v>42707.50708333333</c:v>
                </c:pt>
                <c:pt idx="4073">
                  <c:v>42707.51085648148</c:v>
                </c:pt>
                <c:pt idx="4074">
                  <c:v>42707.514548611114</c:v>
                </c:pt>
                <c:pt idx="4075">
                  <c:v>42707.571886574071</c:v>
                </c:pt>
                <c:pt idx="4076">
                  <c:v>42707.57539351852</c:v>
                </c:pt>
                <c:pt idx="4077">
                  <c:v>42707.589907407404</c:v>
                </c:pt>
                <c:pt idx="4078">
                  <c:v>42707.593344907407</c:v>
                </c:pt>
                <c:pt idx="4079">
                  <c:v>42707.597037037034</c:v>
                </c:pt>
                <c:pt idx="4080">
                  <c:v>42707.600636574076</c:v>
                </c:pt>
                <c:pt idx="4081">
                  <c:v>42707.604895833334</c:v>
                </c:pt>
                <c:pt idx="4082">
                  <c:v>42707.612800925926</c:v>
                </c:pt>
                <c:pt idx="4083">
                  <c:v>42707.719988425924</c:v>
                </c:pt>
                <c:pt idx="4084">
                  <c:v>42708.583819444444</c:v>
                </c:pt>
                <c:pt idx="4085">
                  <c:v>42711.377708333333</c:v>
                </c:pt>
                <c:pt idx="4086">
                  <c:v>42711.383101851854</c:v>
                </c:pt>
                <c:pt idx="4087">
                  <c:v>42711.38789351852</c:v>
                </c:pt>
                <c:pt idx="4088">
                  <c:v>42711.392731481479</c:v>
                </c:pt>
                <c:pt idx="4089">
                  <c:v>42711.397141203706</c:v>
                </c:pt>
                <c:pt idx="4090">
                  <c:v>42711.402141203704</c:v>
                </c:pt>
                <c:pt idx="4091">
                  <c:v>42711.406724537039</c:v>
                </c:pt>
                <c:pt idx="4092">
                  <c:v>42711.411956018521</c:v>
                </c:pt>
                <c:pt idx="4093">
                  <c:v>42711.416203703702</c:v>
                </c:pt>
                <c:pt idx="4094">
                  <c:v>42711.420694444445</c:v>
                </c:pt>
                <c:pt idx="4095">
                  <c:v>42711.425057870372</c:v>
                </c:pt>
                <c:pt idx="4096">
                  <c:v>42711.429293981484</c:v>
                </c:pt>
                <c:pt idx="4097">
                  <c:v>42711.43346064815</c:v>
                </c:pt>
                <c:pt idx="4098">
                  <c:v>42711.438460648147</c:v>
                </c:pt>
                <c:pt idx="4099">
                  <c:v>42711.442488425928</c:v>
                </c:pt>
                <c:pt idx="4100">
                  <c:v>42711.446805555555</c:v>
                </c:pt>
                <c:pt idx="4101">
                  <c:v>42711.450775462959</c:v>
                </c:pt>
                <c:pt idx="4102">
                  <c:v>42711.454699074071</c:v>
                </c:pt>
                <c:pt idx="4103">
                  <c:v>42711.462766203702</c:v>
                </c:pt>
                <c:pt idx="4104">
                  <c:v>42711.47078703704</c:v>
                </c:pt>
                <c:pt idx="4105">
                  <c:v>42711.474768518521</c:v>
                </c:pt>
                <c:pt idx="4106">
                  <c:v>42711.482627314814</c:v>
                </c:pt>
                <c:pt idx="4107">
                  <c:v>42711.491006944445</c:v>
                </c:pt>
                <c:pt idx="4108">
                  <c:v>42711.49490740741</c:v>
                </c:pt>
                <c:pt idx="4109">
                  <c:v>42711.498703703706</c:v>
                </c:pt>
                <c:pt idx="4110">
                  <c:v>42711.502511574072</c:v>
                </c:pt>
                <c:pt idx="4111">
                  <c:v>42711.506319444445</c:v>
                </c:pt>
                <c:pt idx="4112">
                  <c:v>42711.510011574072</c:v>
                </c:pt>
                <c:pt idx="4113">
                  <c:v>42711.513715277775</c:v>
                </c:pt>
                <c:pt idx="4114">
                  <c:v>42711.517465277779</c:v>
                </c:pt>
                <c:pt idx="4115">
                  <c:v>42711.521435185183</c:v>
                </c:pt>
                <c:pt idx="4116">
                  <c:v>42711.525219907409</c:v>
                </c:pt>
                <c:pt idx="4117">
                  <c:v>42711.529039351852</c:v>
                </c:pt>
                <c:pt idx="4118">
                  <c:v>42711.532881944448</c:v>
                </c:pt>
                <c:pt idx="4119">
                  <c:v>42711.53665509259</c:v>
                </c:pt>
                <c:pt idx="4120">
                  <c:v>42711.540358796294</c:v>
                </c:pt>
                <c:pt idx="4121">
                  <c:v>42711.544074074074</c:v>
                </c:pt>
                <c:pt idx="4122">
                  <c:v>42711.551631944443</c:v>
                </c:pt>
                <c:pt idx="4123">
                  <c:v>42711.55541666667</c:v>
                </c:pt>
                <c:pt idx="4124">
                  <c:v>42711.55914351852</c:v>
                </c:pt>
                <c:pt idx="4125">
                  <c:v>42711.562696759262</c:v>
                </c:pt>
                <c:pt idx="4126">
                  <c:v>42711.56627314815</c:v>
                </c:pt>
                <c:pt idx="4127">
                  <c:v>42711.569884259261</c:v>
                </c:pt>
                <c:pt idx="4128">
                  <c:v>42711.573611111111</c:v>
                </c:pt>
                <c:pt idx="4129">
                  <c:v>42711.577384259261</c:v>
                </c:pt>
                <c:pt idx="4130">
                  <c:v>42711.580868055556</c:v>
                </c:pt>
                <c:pt idx="4131">
                  <c:v>42711.584467592591</c:v>
                </c:pt>
                <c:pt idx="4132">
                  <c:v>42711.588275462964</c:v>
                </c:pt>
                <c:pt idx="4133">
                  <c:v>42711.592638888891</c:v>
                </c:pt>
                <c:pt idx="4134">
                  <c:v>42711.596979166665</c:v>
                </c:pt>
                <c:pt idx="4135">
                  <c:v>42711.601087962961</c:v>
                </c:pt>
                <c:pt idx="4136">
                  <c:v>42711.605844907404</c:v>
                </c:pt>
                <c:pt idx="4137">
                  <c:v>42711.613761574074</c:v>
                </c:pt>
                <c:pt idx="4138">
                  <c:v>42711.618252314816</c:v>
                </c:pt>
                <c:pt idx="4139">
                  <c:v>42711.622361111113</c:v>
                </c:pt>
                <c:pt idx="4140">
                  <c:v>42711.627569444441</c:v>
                </c:pt>
                <c:pt idx="4141">
                  <c:v>42711.631921296299</c:v>
                </c:pt>
                <c:pt idx="4142">
                  <c:v>42711.63548611111</c:v>
                </c:pt>
                <c:pt idx="4143">
                  <c:v>42711.639247685183</c:v>
                </c:pt>
                <c:pt idx="4144">
                  <c:v>42711.642951388887</c:v>
                </c:pt>
                <c:pt idx="4145">
                  <c:v>42711.647060185183</c:v>
                </c:pt>
                <c:pt idx="4146">
                  <c:v>42711.651099537034</c:v>
                </c:pt>
                <c:pt idx="4147">
                  <c:v>42711.654606481483</c:v>
                </c:pt>
                <c:pt idx="4148">
                  <c:v>42711.658055555556</c:v>
                </c:pt>
                <c:pt idx="4149">
                  <c:v>42711.661597222221</c:v>
                </c:pt>
                <c:pt idx="4150">
                  <c:v>42711.665277777778</c:v>
                </c:pt>
                <c:pt idx="4151">
                  <c:v>42711.668761574074</c:v>
                </c:pt>
                <c:pt idx="4152">
                  <c:v>42711.673530092594</c:v>
                </c:pt>
                <c:pt idx="4153">
                  <c:v>42711.677627314813</c:v>
                </c:pt>
                <c:pt idx="4154">
                  <c:v>42711.681388888886</c:v>
                </c:pt>
                <c:pt idx="4155">
                  <c:v>42711.685312499998</c:v>
                </c:pt>
                <c:pt idx="4156">
                  <c:v>42711.689375000002</c:v>
                </c:pt>
                <c:pt idx="4157">
                  <c:v>42711.69425925926</c:v>
                </c:pt>
                <c:pt idx="4158">
                  <c:v>42711.698842592596</c:v>
                </c:pt>
                <c:pt idx="4159">
                  <c:v>42711.703298611108</c:v>
                </c:pt>
                <c:pt idx="4160">
                  <c:v>42711.708275462966</c:v>
                </c:pt>
                <c:pt idx="4161">
                  <c:v>42711.712314814817</c:v>
                </c:pt>
                <c:pt idx="4162">
                  <c:v>42711.717256944445</c:v>
                </c:pt>
                <c:pt idx="4163">
                  <c:v>42711.721203703702</c:v>
                </c:pt>
                <c:pt idx="4164">
                  <c:v>42711.725300925929</c:v>
                </c:pt>
                <c:pt idx="4165">
                  <c:v>42711.72965277778</c:v>
                </c:pt>
                <c:pt idx="4166">
                  <c:v>42711.733611111114</c:v>
                </c:pt>
                <c:pt idx="4167">
                  <c:v>42711.737615740742</c:v>
                </c:pt>
                <c:pt idx="4168">
                  <c:v>42711.772199074076</c:v>
                </c:pt>
                <c:pt idx="4169">
                  <c:v>42712.377766203703</c:v>
                </c:pt>
                <c:pt idx="4170">
                  <c:v>42712.386365740742</c:v>
                </c:pt>
                <c:pt idx="4171">
                  <c:v>42712.392256944448</c:v>
                </c:pt>
                <c:pt idx="4172">
                  <c:v>42712.399282407408</c:v>
                </c:pt>
                <c:pt idx="4173">
                  <c:v>42712.403657407405</c:v>
                </c:pt>
                <c:pt idx="4174">
                  <c:v>42712.40861111111</c:v>
                </c:pt>
                <c:pt idx="4175">
                  <c:v>42712.412800925929</c:v>
                </c:pt>
                <c:pt idx="4176">
                  <c:v>42712.417708333334</c:v>
                </c:pt>
                <c:pt idx="4177">
                  <c:v>42712.4221875</c:v>
                </c:pt>
                <c:pt idx="4178">
                  <c:v>42712.426469907405</c:v>
                </c:pt>
                <c:pt idx="4179">
                  <c:v>42712.430914351855</c:v>
                </c:pt>
                <c:pt idx="4180">
                  <c:v>42712.440081018518</c:v>
                </c:pt>
                <c:pt idx="4181">
                  <c:v>42712.444074074076</c:v>
                </c:pt>
                <c:pt idx="4182">
                  <c:v>42712.448564814818</c:v>
                </c:pt>
                <c:pt idx="4183">
                  <c:v>42712.452824074076</c:v>
                </c:pt>
                <c:pt idx="4184">
                  <c:v>42712.458067129628</c:v>
                </c:pt>
                <c:pt idx="4185">
                  <c:v>42712.463784722226</c:v>
                </c:pt>
                <c:pt idx="4186">
                  <c:v>42712.469270833331</c:v>
                </c:pt>
                <c:pt idx="4187">
                  <c:v>42712.478761574072</c:v>
                </c:pt>
                <c:pt idx="4188">
                  <c:v>42712.484722222223</c:v>
                </c:pt>
                <c:pt idx="4189">
                  <c:v>42712.488622685189</c:v>
                </c:pt>
                <c:pt idx="4190">
                  <c:v>42712.493009259262</c:v>
                </c:pt>
                <c:pt idx="4191">
                  <c:v>42712.497430555559</c:v>
                </c:pt>
                <c:pt idx="4192">
                  <c:v>42712.503182870372</c:v>
                </c:pt>
                <c:pt idx="4193">
                  <c:v>42712.508831018517</c:v>
                </c:pt>
                <c:pt idx="4194">
                  <c:v>42712.51353009259</c:v>
                </c:pt>
                <c:pt idx="4195">
                  <c:v>42712.517326388886</c:v>
                </c:pt>
                <c:pt idx="4196">
                  <c:v>42712.521238425928</c:v>
                </c:pt>
                <c:pt idx="4197">
                  <c:v>42712.524895833332</c:v>
                </c:pt>
                <c:pt idx="4198">
                  <c:v>42712.52888888889</c:v>
                </c:pt>
                <c:pt idx="4199">
                  <c:v>42712.533090277779</c:v>
                </c:pt>
                <c:pt idx="4200">
                  <c:v>42712.537199074075</c:v>
                </c:pt>
                <c:pt idx="4201">
                  <c:v>42712.542997685188</c:v>
                </c:pt>
                <c:pt idx="4202">
                  <c:v>42712.548113425924</c:v>
                </c:pt>
                <c:pt idx="4203">
                  <c:v>42712.552905092591</c:v>
                </c:pt>
                <c:pt idx="4204">
                  <c:v>42712.557511574072</c:v>
                </c:pt>
                <c:pt idx="4205">
                  <c:v>42712.563368055555</c:v>
                </c:pt>
                <c:pt idx="4206">
                  <c:v>42712.568124999998</c:v>
                </c:pt>
                <c:pt idx="4207">
                  <c:v>42712.572118055556</c:v>
                </c:pt>
                <c:pt idx="4208">
                  <c:v>42712.576064814813</c:v>
                </c:pt>
                <c:pt idx="4209">
                  <c:v>42712.58021990741</c:v>
                </c:pt>
                <c:pt idx="4210">
                  <c:v>42712.584305555552</c:v>
                </c:pt>
                <c:pt idx="4211">
                  <c:v>42712.58865740741</c:v>
                </c:pt>
                <c:pt idx="4212">
                  <c:v>42712.593240740738</c:v>
                </c:pt>
                <c:pt idx="4213">
                  <c:v>42712.596828703703</c:v>
                </c:pt>
                <c:pt idx="4214">
                  <c:v>42712.600648148145</c:v>
                </c:pt>
                <c:pt idx="4215">
                  <c:v>42712.607951388891</c:v>
                </c:pt>
                <c:pt idx="4216">
                  <c:v>42712.611354166664</c:v>
                </c:pt>
                <c:pt idx="4217">
                  <c:v>42712.614803240744</c:v>
                </c:pt>
                <c:pt idx="4218">
                  <c:v>42712.618333333332</c:v>
                </c:pt>
                <c:pt idx="4219">
                  <c:v>42712.621851851851</c:v>
                </c:pt>
                <c:pt idx="4220">
                  <c:v>42712.625567129631</c:v>
                </c:pt>
                <c:pt idx="4221">
                  <c:v>42712.629236111112</c:v>
                </c:pt>
                <c:pt idx="4222">
                  <c:v>42712.632986111108</c:v>
                </c:pt>
                <c:pt idx="4223">
                  <c:v>42712.638599537036</c:v>
                </c:pt>
                <c:pt idx="4224">
                  <c:v>42712.642326388886</c:v>
                </c:pt>
                <c:pt idx="4225">
                  <c:v>42712.646481481483</c:v>
                </c:pt>
                <c:pt idx="4226">
                  <c:v>42712.650138888886</c:v>
                </c:pt>
                <c:pt idx="4227">
                  <c:v>42712.653773148151</c:v>
                </c:pt>
                <c:pt idx="4228">
                  <c:v>42712.657349537039</c:v>
                </c:pt>
                <c:pt idx="4229">
                  <c:v>42712.661064814813</c:v>
                </c:pt>
                <c:pt idx="4230">
                  <c:v>42712.664988425924</c:v>
                </c:pt>
                <c:pt idx="4231">
                  <c:v>42712.668981481482</c:v>
                </c:pt>
                <c:pt idx="4232">
                  <c:v>42712.672685185185</c:v>
                </c:pt>
                <c:pt idx="4233">
                  <c:v>42712.676481481481</c:v>
                </c:pt>
                <c:pt idx="4234">
                  <c:v>42712.68136574074</c:v>
                </c:pt>
                <c:pt idx="4235">
                  <c:v>42712.687291666669</c:v>
                </c:pt>
                <c:pt idx="4236">
                  <c:v>42712.691643518519</c:v>
                </c:pt>
                <c:pt idx="4237">
                  <c:v>42712.701574074075</c:v>
                </c:pt>
                <c:pt idx="4238">
                  <c:v>42712.705370370371</c:v>
                </c:pt>
                <c:pt idx="4239">
                  <c:v>42712.712696759256</c:v>
                </c:pt>
                <c:pt idx="4240">
                  <c:v>42712.718206018515</c:v>
                </c:pt>
                <c:pt idx="4241">
                  <c:v>42712.723136574074</c:v>
                </c:pt>
                <c:pt idx="4242">
                  <c:v>42712.727384259262</c:v>
                </c:pt>
                <c:pt idx="4243">
                  <c:v>42712.731770833336</c:v>
                </c:pt>
                <c:pt idx="4244">
                  <c:v>42712.735821759263</c:v>
                </c:pt>
                <c:pt idx="4245">
                  <c:v>42712.74009259259</c:v>
                </c:pt>
                <c:pt idx="4246">
                  <c:v>42712.751018518517</c:v>
                </c:pt>
                <c:pt idx="4247">
                  <c:v>42713.384768518517</c:v>
                </c:pt>
                <c:pt idx="4248">
                  <c:v>42713.392905092594</c:v>
                </c:pt>
                <c:pt idx="4249">
                  <c:v>42713.433472222219</c:v>
                </c:pt>
                <c:pt idx="4250">
                  <c:v>42713.43849537037</c:v>
                </c:pt>
                <c:pt idx="4251">
                  <c:v>42713.443310185183</c:v>
                </c:pt>
                <c:pt idx="4252">
                  <c:v>42713.448437500003</c:v>
                </c:pt>
                <c:pt idx="4253">
                  <c:v>42713.453287037039</c:v>
                </c:pt>
                <c:pt idx="4254">
                  <c:v>42713.463402777779</c:v>
                </c:pt>
                <c:pt idx="4255">
                  <c:v>42713.469097222223</c:v>
                </c:pt>
                <c:pt idx="4256">
                  <c:v>42713.474131944444</c:v>
                </c:pt>
                <c:pt idx="4257">
                  <c:v>42713.478888888887</c:v>
                </c:pt>
                <c:pt idx="4258">
                  <c:v>42713.483171296299</c:v>
                </c:pt>
                <c:pt idx="4259">
                  <c:v>42713.487268518518</c:v>
                </c:pt>
                <c:pt idx="4260">
                  <c:v>42713.491331018522</c:v>
                </c:pt>
                <c:pt idx="4261">
                  <c:v>42713.495243055557</c:v>
                </c:pt>
                <c:pt idx="4262">
                  <c:v>42713.499467592592</c:v>
                </c:pt>
                <c:pt idx="4263">
                  <c:v>42713.503854166665</c:v>
                </c:pt>
                <c:pt idx="4264">
                  <c:v>42713.507719907408</c:v>
                </c:pt>
                <c:pt idx="4265">
                  <c:v>42713.51158564815</c:v>
                </c:pt>
                <c:pt idx="4266">
                  <c:v>42713.515405092592</c:v>
                </c:pt>
                <c:pt idx="4267">
                  <c:v>42713.519293981481</c:v>
                </c:pt>
                <c:pt idx="4268">
                  <c:v>42713.523217592592</c:v>
                </c:pt>
                <c:pt idx="4269">
                  <c:v>42713.527986111112</c:v>
                </c:pt>
                <c:pt idx="4270">
                  <c:v>42713.531736111108</c:v>
                </c:pt>
                <c:pt idx="4271">
                  <c:v>42713.535532407404</c:v>
                </c:pt>
                <c:pt idx="4272">
                  <c:v>42713.539479166669</c:v>
                </c:pt>
                <c:pt idx="4273">
                  <c:v>42713.54414351852</c:v>
                </c:pt>
                <c:pt idx="4274">
                  <c:v>42713.547939814816</c:v>
                </c:pt>
                <c:pt idx="4275">
                  <c:v>42713.551932870374</c:v>
                </c:pt>
                <c:pt idx="4276">
                  <c:v>42713.55574074074</c:v>
                </c:pt>
                <c:pt idx="4277">
                  <c:v>42713.559317129628</c:v>
                </c:pt>
                <c:pt idx="4278">
                  <c:v>42713.562928240739</c:v>
                </c:pt>
                <c:pt idx="4279">
                  <c:v>42713.566493055558</c:v>
                </c:pt>
                <c:pt idx="4280">
                  <c:v>42713.570023148146</c:v>
                </c:pt>
                <c:pt idx="4281">
                  <c:v>42713.573518518519</c:v>
                </c:pt>
                <c:pt idx="4282">
                  <c:v>42713.577210648145</c:v>
                </c:pt>
                <c:pt idx="4283">
                  <c:v>42713.581192129626</c:v>
                </c:pt>
                <c:pt idx="4284">
                  <c:v>42713.585810185185</c:v>
                </c:pt>
                <c:pt idx="4285">
                  <c:v>42713.589988425927</c:v>
                </c:pt>
                <c:pt idx="4286">
                  <c:v>42713.593541666669</c:v>
                </c:pt>
                <c:pt idx="4287">
                  <c:v>42713.596944444442</c:v>
                </c:pt>
                <c:pt idx="4288">
                  <c:v>42713.600555555553</c:v>
                </c:pt>
                <c:pt idx="4289">
                  <c:v>42713.604050925926</c:v>
                </c:pt>
                <c:pt idx="4290">
                  <c:v>42713.607627314814</c:v>
                </c:pt>
                <c:pt idx="4291">
                  <c:v>42713.615601851852</c:v>
                </c:pt>
                <c:pt idx="4292">
                  <c:v>42713.619930555556</c:v>
                </c:pt>
                <c:pt idx="4293">
                  <c:v>42713.624421296299</c:v>
                </c:pt>
                <c:pt idx="4294">
                  <c:v>42713.636006944442</c:v>
                </c:pt>
                <c:pt idx="4295">
                  <c:v>42713.641319444447</c:v>
                </c:pt>
                <c:pt idx="4296">
                  <c:v>42713.652407407404</c:v>
                </c:pt>
                <c:pt idx="4297">
                  <c:v>42713.658784722225</c:v>
                </c:pt>
                <c:pt idx="4298">
                  <c:v>42713.664687500001</c:v>
                </c:pt>
                <c:pt idx="4299">
                  <c:v>42713.669317129628</c:v>
                </c:pt>
                <c:pt idx="4300">
                  <c:v>42713.67386574074</c:v>
                </c:pt>
                <c:pt idx="4301">
                  <c:v>42713.67832175926</c:v>
                </c:pt>
                <c:pt idx="4302">
                  <c:v>42713.681863425925</c:v>
                </c:pt>
                <c:pt idx="4303">
                  <c:v>42713.685439814813</c:v>
                </c:pt>
                <c:pt idx="4304">
                  <c:v>42713.693240740744</c:v>
                </c:pt>
                <c:pt idx="4305">
                  <c:v>42713.697141203702</c:v>
                </c:pt>
                <c:pt idx="4306">
                  <c:v>42713.700613425928</c:v>
                </c:pt>
                <c:pt idx="4307">
                  <c:v>42713.704247685186</c:v>
                </c:pt>
                <c:pt idx="4308">
                  <c:v>42713.707986111112</c:v>
                </c:pt>
                <c:pt idx="4309">
                  <c:v>42713.712013888886</c:v>
                </c:pt>
                <c:pt idx="4310">
                  <c:v>42713.721018518518</c:v>
                </c:pt>
                <c:pt idx="4311">
                  <c:v>42713.726736111108</c:v>
                </c:pt>
                <c:pt idx="4312">
                  <c:v>42713.731990740744</c:v>
                </c:pt>
                <c:pt idx="4313">
                  <c:v>42713.736944444441</c:v>
                </c:pt>
                <c:pt idx="4314">
                  <c:v>42713.742175925923</c:v>
                </c:pt>
                <c:pt idx="4315">
                  <c:v>42713.749351851853</c:v>
                </c:pt>
                <c:pt idx="4316">
                  <c:v>42713.768194444441</c:v>
                </c:pt>
                <c:pt idx="4317">
                  <c:v>42714.378101851849</c:v>
                </c:pt>
                <c:pt idx="4318">
                  <c:v>42714.383252314816</c:v>
                </c:pt>
                <c:pt idx="4319">
                  <c:v>42714.388206018521</c:v>
                </c:pt>
                <c:pt idx="4320">
                  <c:v>42714.392997685187</c:v>
                </c:pt>
                <c:pt idx="4321">
                  <c:v>42714.397627314815</c:v>
                </c:pt>
                <c:pt idx="4322">
                  <c:v>42714.40216435185</c:v>
                </c:pt>
                <c:pt idx="4323">
                  <c:v>42714.40662037037</c:v>
                </c:pt>
                <c:pt idx="4324">
                  <c:v>42714.411076388889</c:v>
                </c:pt>
                <c:pt idx="4325">
                  <c:v>42714.415486111109</c:v>
                </c:pt>
                <c:pt idx="4326">
                  <c:v>42714.41988425926</c:v>
                </c:pt>
                <c:pt idx="4327">
                  <c:v>42714.424247685187</c:v>
                </c:pt>
                <c:pt idx="4328">
                  <c:v>42714.428622685184</c:v>
                </c:pt>
                <c:pt idx="4329">
                  <c:v>42714.432951388888</c:v>
                </c:pt>
                <c:pt idx="4330">
                  <c:v>42714.437303240738</c:v>
                </c:pt>
                <c:pt idx="4331">
                  <c:v>42714.441643518519</c:v>
                </c:pt>
                <c:pt idx="4332">
                  <c:v>42714.445937500001</c:v>
                </c:pt>
                <c:pt idx="4333">
                  <c:v>42714.450231481482</c:v>
                </c:pt>
                <c:pt idx="4334">
                  <c:v>42714.454432870371</c:v>
                </c:pt>
                <c:pt idx="4335">
                  <c:v>42714.458634259259</c:v>
                </c:pt>
                <c:pt idx="4336">
                  <c:v>42714.462789351855</c:v>
                </c:pt>
                <c:pt idx="4337">
                  <c:v>42714.466944444444</c:v>
                </c:pt>
                <c:pt idx="4338">
                  <c:v>42714.471087962964</c:v>
                </c:pt>
                <c:pt idx="4339">
                  <c:v>42714.475243055553</c:v>
                </c:pt>
                <c:pt idx="4340">
                  <c:v>42714.479409722226</c:v>
                </c:pt>
                <c:pt idx="4341">
                  <c:v>42714.483530092592</c:v>
                </c:pt>
                <c:pt idx="4342">
                  <c:v>42714.487627314818</c:v>
                </c:pt>
                <c:pt idx="4343">
                  <c:v>42714.491724537038</c:v>
                </c:pt>
                <c:pt idx="4344">
                  <c:v>42714.495752314811</c:v>
                </c:pt>
                <c:pt idx="4345">
                  <c:v>42714.499699074076</c:v>
                </c:pt>
                <c:pt idx="4346">
                  <c:v>42714.533796296295</c:v>
                </c:pt>
                <c:pt idx="4347">
                  <c:v>42714.54109953704</c:v>
                </c:pt>
                <c:pt idx="4348">
                  <c:v>42714.54478009259</c:v>
                </c:pt>
                <c:pt idx="4349">
                  <c:v>42714.551944444444</c:v>
                </c:pt>
                <c:pt idx="4350">
                  <c:v>42714.555543981478</c:v>
                </c:pt>
                <c:pt idx="4351">
                  <c:v>42714.559120370373</c:v>
                </c:pt>
                <c:pt idx="4352">
                  <c:v>42714.562662037039</c:v>
                </c:pt>
                <c:pt idx="4353">
                  <c:v>42714.566134259258</c:v>
                </c:pt>
                <c:pt idx="4354">
                  <c:v>42714.569618055553</c:v>
                </c:pt>
                <c:pt idx="4355">
                  <c:v>42714.573113425926</c:v>
                </c:pt>
                <c:pt idx="4356">
                  <c:v>42714.576620370368</c:v>
                </c:pt>
                <c:pt idx="4357">
                  <c:v>42714.580138888887</c:v>
                </c:pt>
                <c:pt idx="4358">
                  <c:v>42714.58384259259</c:v>
                </c:pt>
                <c:pt idx="4359">
                  <c:v>42714.587291666663</c:v>
                </c:pt>
                <c:pt idx="4360">
                  <c:v>42714.590740740743</c:v>
                </c:pt>
                <c:pt idx="4361">
                  <c:v>42714.616666666669</c:v>
                </c:pt>
                <c:pt idx="4362">
                  <c:v>42714.663414351853</c:v>
                </c:pt>
                <c:pt idx="4363">
                  <c:v>42714.669004629628</c:v>
                </c:pt>
                <c:pt idx="4364">
                  <c:v>42714.684479166666</c:v>
                </c:pt>
                <c:pt idx="4365">
                  <c:v>42714.694525462961</c:v>
                </c:pt>
                <c:pt idx="4366">
                  <c:v>42714.699432870373</c:v>
                </c:pt>
                <c:pt idx="4367">
                  <c:v>42714.705937500003</c:v>
                </c:pt>
                <c:pt idx="4368">
                  <c:v>42714.710312499999</c:v>
                </c:pt>
                <c:pt idx="4369">
                  <c:v>42714.714537037034</c:v>
                </c:pt>
                <c:pt idx="4370">
                  <c:v>42714.719861111109</c:v>
                </c:pt>
                <c:pt idx="4371">
                  <c:v>42714.726990740739</c:v>
                </c:pt>
                <c:pt idx="4372">
                  <c:v>42714.74459490741</c:v>
                </c:pt>
                <c:pt idx="4373">
                  <c:v>42714.750787037039</c:v>
                </c:pt>
                <c:pt idx="4374">
                  <c:v>42714.760821759257</c:v>
                </c:pt>
                <c:pt idx="4375">
                  <c:v>42715.377800925926</c:v>
                </c:pt>
                <c:pt idx="4376">
                  <c:v>42715.390185185184</c:v>
                </c:pt>
                <c:pt idx="4377">
                  <c:v>42715.40184027778</c:v>
                </c:pt>
                <c:pt idx="4378">
                  <c:v>42715.407800925925</c:v>
                </c:pt>
                <c:pt idx="4379">
                  <c:v>42715.415405092594</c:v>
                </c:pt>
                <c:pt idx="4380">
                  <c:v>42715.426145833335</c:v>
                </c:pt>
                <c:pt idx="4381">
                  <c:v>42715.43645833333</c:v>
                </c:pt>
                <c:pt idx="4382">
                  <c:v>42715.447060185186</c:v>
                </c:pt>
                <c:pt idx="4383">
                  <c:v>42715.456597222219</c:v>
                </c:pt>
                <c:pt idx="4384">
                  <c:v>42715.466886574075</c:v>
                </c:pt>
                <c:pt idx="4385">
                  <c:v>42715.471863425926</c:v>
                </c:pt>
                <c:pt idx="4386">
                  <c:v>42715.476238425923</c:v>
                </c:pt>
                <c:pt idx="4387">
                  <c:v>42715.481574074074</c:v>
                </c:pt>
                <c:pt idx="4388">
                  <c:v>42715.487037037034</c:v>
                </c:pt>
                <c:pt idx="4389">
                  <c:v>42715.493518518517</c:v>
                </c:pt>
                <c:pt idx="4390">
                  <c:v>42715.498414351852</c:v>
                </c:pt>
                <c:pt idx="4391">
                  <c:v>42715.503692129627</c:v>
                </c:pt>
                <c:pt idx="4392">
                  <c:v>42715.509270833332</c:v>
                </c:pt>
                <c:pt idx="4393">
                  <c:v>42715.515289351853</c:v>
                </c:pt>
                <c:pt idx="4394">
                  <c:v>42715.519768518519</c:v>
                </c:pt>
                <c:pt idx="4395">
                  <c:v>42715.524687500001</c:v>
                </c:pt>
                <c:pt idx="4396">
                  <c:v>42715.528784722221</c:v>
                </c:pt>
                <c:pt idx="4397">
                  <c:v>42715.53328703704</c:v>
                </c:pt>
                <c:pt idx="4398">
                  <c:v>42715.549074074072</c:v>
                </c:pt>
                <c:pt idx="4399">
                  <c:v>42715.55269675926</c:v>
                </c:pt>
                <c:pt idx="4400">
                  <c:v>42715.556284722225</c:v>
                </c:pt>
                <c:pt idx="4401">
                  <c:v>42715.560046296298</c:v>
                </c:pt>
                <c:pt idx="4402">
                  <c:v>42715.563530092593</c:v>
                </c:pt>
                <c:pt idx="4403">
                  <c:v>42715.567025462966</c:v>
                </c:pt>
                <c:pt idx="4404">
                  <c:v>42715.570474537039</c:v>
                </c:pt>
                <c:pt idx="4405">
                  <c:v>42715.573935185188</c:v>
                </c:pt>
                <c:pt idx="4406">
                  <c:v>42715.577499999999</c:v>
                </c:pt>
                <c:pt idx="4407">
                  <c:v>42715.581018518518</c:v>
                </c:pt>
                <c:pt idx="4408">
                  <c:v>42715.58457175926</c:v>
                </c:pt>
                <c:pt idx="4409">
                  <c:v>42715.588472222225</c:v>
                </c:pt>
                <c:pt idx="4410">
                  <c:v>42715.592650462961</c:v>
                </c:pt>
                <c:pt idx="4411">
                  <c:v>42715.596875000003</c:v>
                </c:pt>
                <c:pt idx="4412">
                  <c:v>42715.600844907407</c:v>
                </c:pt>
                <c:pt idx="4413">
                  <c:v>42715.604814814818</c:v>
                </c:pt>
                <c:pt idx="4414">
                  <c:v>42715.609178240738</c:v>
                </c:pt>
                <c:pt idx="4415">
                  <c:v>42715.612951388888</c:v>
                </c:pt>
                <c:pt idx="4416">
                  <c:v>42715.617581018516</c:v>
                </c:pt>
                <c:pt idx="4417">
                  <c:v>42715.628310185188</c:v>
                </c:pt>
                <c:pt idx="4418">
                  <c:v>42715.632268518515</c:v>
                </c:pt>
                <c:pt idx="4419">
                  <c:v>42715.639814814815</c:v>
                </c:pt>
                <c:pt idx="4420">
                  <c:v>42715.643518518518</c:v>
                </c:pt>
                <c:pt idx="4421">
                  <c:v>42715.647476851853</c:v>
                </c:pt>
                <c:pt idx="4422">
                  <c:v>42715.65185185185</c:v>
                </c:pt>
                <c:pt idx="4423">
                  <c:v>42715.6565625</c:v>
                </c:pt>
                <c:pt idx="4424">
                  <c:v>42715.661828703705</c:v>
                </c:pt>
                <c:pt idx="4425">
                  <c:v>42715.666909722226</c:v>
                </c:pt>
                <c:pt idx="4426">
                  <c:v>42715.674490740741</c:v>
                </c:pt>
                <c:pt idx="4427">
                  <c:v>42715.684039351851</c:v>
                </c:pt>
                <c:pt idx="4428">
                  <c:v>42715.690312500003</c:v>
                </c:pt>
                <c:pt idx="4429">
                  <c:v>42715.696898148148</c:v>
                </c:pt>
                <c:pt idx="4430">
                  <c:v>42715.702835648146</c:v>
                </c:pt>
                <c:pt idx="4431">
                  <c:v>42715.710162037038</c:v>
                </c:pt>
                <c:pt idx="4432">
                  <c:v>42715.718530092592</c:v>
                </c:pt>
                <c:pt idx="4433">
                  <c:v>42715.730046296296</c:v>
                </c:pt>
                <c:pt idx="4434">
                  <c:v>42715.739155092589</c:v>
                </c:pt>
                <c:pt idx="4435">
                  <c:v>42715.750972222224</c:v>
                </c:pt>
                <c:pt idx="4436">
                  <c:v>42716.378668981481</c:v>
                </c:pt>
                <c:pt idx="4437">
                  <c:v>42716.386944444443</c:v>
                </c:pt>
                <c:pt idx="4438">
                  <c:v>42716.395995370367</c:v>
                </c:pt>
                <c:pt idx="4439">
                  <c:v>42716.405914351853</c:v>
                </c:pt>
                <c:pt idx="4440">
                  <c:v>42716.414652777778</c:v>
                </c:pt>
                <c:pt idx="4441">
                  <c:v>42716.423530092594</c:v>
                </c:pt>
                <c:pt idx="4442">
                  <c:v>42716.432256944441</c:v>
                </c:pt>
                <c:pt idx="4443">
                  <c:v>42716.438067129631</c:v>
                </c:pt>
                <c:pt idx="4444">
                  <c:v>42716.442326388889</c:v>
                </c:pt>
                <c:pt idx="4445">
                  <c:v>42716.446909722225</c:v>
                </c:pt>
                <c:pt idx="4446">
                  <c:v>42716.451249999998</c:v>
                </c:pt>
                <c:pt idx="4447">
                  <c:v>42716.463541666664</c:v>
                </c:pt>
                <c:pt idx="4448">
                  <c:v>42716.480347222219</c:v>
                </c:pt>
                <c:pt idx="4449">
                  <c:v>42716.485277777778</c:v>
                </c:pt>
                <c:pt idx="4450">
                  <c:v>42716.493263888886</c:v>
                </c:pt>
                <c:pt idx="4451">
                  <c:v>42716.497129629628</c:v>
                </c:pt>
                <c:pt idx="4452">
                  <c:v>42716.504826388889</c:v>
                </c:pt>
                <c:pt idx="4453">
                  <c:v>42716.512731481482</c:v>
                </c:pt>
                <c:pt idx="4454">
                  <c:v>42716.516539351855</c:v>
                </c:pt>
                <c:pt idx="4455">
                  <c:v>42716.520266203705</c:v>
                </c:pt>
                <c:pt idx="4456">
                  <c:v>42716.523958333331</c:v>
                </c:pt>
                <c:pt idx="4457">
                  <c:v>42716.527662037035</c:v>
                </c:pt>
                <c:pt idx="4458">
                  <c:v>42716.531365740739</c:v>
                </c:pt>
                <c:pt idx="4459">
                  <c:v>42716.535034722219</c:v>
                </c:pt>
                <c:pt idx="4460">
                  <c:v>42716.538715277777</c:v>
                </c:pt>
                <c:pt idx="4461">
                  <c:v>42716.542384259257</c:v>
                </c:pt>
                <c:pt idx="4462">
                  <c:v>42716.54965277778</c:v>
                </c:pt>
                <c:pt idx="4463">
                  <c:v>42716.553287037037</c:v>
                </c:pt>
                <c:pt idx="4464">
                  <c:v>42716.556990740741</c:v>
                </c:pt>
                <c:pt idx="4465">
                  <c:v>42716.560636574075</c:v>
                </c:pt>
                <c:pt idx="4466">
                  <c:v>42716.564328703702</c:v>
                </c:pt>
                <c:pt idx="4467">
                  <c:v>42716.568055555559</c:v>
                </c:pt>
                <c:pt idx="4468">
                  <c:v>42716.571655092594</c:v>
                </c:pt>
                <c:pt idx="4469">
                  <c:v>42716.575416666667</c:v>
                </c:pt>
                <c:pt idx="4470">
                  <c:v>42716.57916666667</c:v>
                </c:pt>
                <c:pt idx="4471">
                  <c:v>42716.582800925928</c:v>
                </c:pt>
                <c:pt idx="4472">
                  <c:v>42716.586469907408</c:v>
                </c:pt>
                <c:pt idx="4473">
                  <c:v>42716.59003472222</c:v>
                </c:pt>
                <c:pt idx="4474">
                  <c:v>42716.593715277777</c:v>
                </c:pt>
                <c:pt idx="4475">
                  <c:v>42716.597395833334</c:v>
                </c:pt>
                <c:pt idx="4476">
                  <c:v>42716.601006944446</c:v>
                </c:pt>
                <c:pt idx="4477">
                  <c:v>42716.60460648148</c:v>
                </c:pt>
                <c:pt idx="4478">
                  <c:v>42716.608032407406</c:v>
                </c:pt>
                <c:pt idx="4479">
                  <c:v>42716.611539351848</c:v>
                </c:pt>
                <c:pt idx="4480">
                  <c:v>42716.615011574075</c:v>
                </c:pt>
                <c:pt idx="4481">
                  <c:v>42716.618495370371</c:v>
                </c:pt>
                <c:pt idx="4482">
                  <c:v>42716.622025462966</c:v>
                </c:pt>
                <c:pt idx="4483">
                  <c:v>42716.625532407408</c:v>
                </c:pt>
                <c:pt idx="4484">
                  <c:v>42716.629074074073</c:v>
                </c:pt>
                <c:pt idx="4485">
                  <c:v>42716.632581018515</c:v>
                </c:pt>
                <c:pt idx="4486">
                  <c:v>42716.636874999997</c:v>
                </c:pt>
                <c:pt idx="4487">
                  <c:v>42716.641064814816</c:v>
                </c:pt>
                <c:pt idx="4488">
                  <c:v>42716.644803240742</c:v>
                </c:pt>
                <c:pt idx="4489">
                  <c:v>42716.648831018516</c:v>
                </c:pt>
                <c:pt idx="4490">
                  <c:v>42716.653321759259</c:v>
                </c:pt>
                <c:pt idx="4491">
                  <c:v>42716.658425925925</c:v>
                </c:pt>
                <c:pt idx="4492">
                  <c:v>42716.66306712963</c:v>
                </c:pt>
                <c:pt idx="4493">
                  <c:v>42716.668263888889</c:v>
                </c:pt>
                <c:pt idx="4494">
                  <c:v>42716.671770833331</c:v>
                </c:pt>
                <c:pt idx="4495">
                  <c:v>42716.675196759257</c:v>
                </c:pt>
                <c:pt idx="4496">
                  <c:v>42716.682824074072</c:v>
                </c:pt>
                <c:pt idx="4497">
                  <c:v>42716.687974537039</c:v>
                </c:pt>
                <c:pt idx="4498">
                  <c:v>42716.694201388891</c:v>
                </c:pt>
                <c:pt idx="4499">
                  <c:v>42716.698761574073</c:v>
                </c:pt>
                <c:pt idx="4500">
                  <c:v>42716.703263888892</c:v>
                </c:pt>
                <c:pt idx="4501">
                  <c:v>42716.707303240742</c:v>
                </c:pt>
                <c:pt idx="4502">
                  <c:v>42716.711736111109</c:v>
                </c:pt>
                <c:pt idx="4503">
                  <c:v>42716.715787037036</c:v>
                </c:pt>
                <c:pt idx="4504">
                  <c:v>42716.720023148147</c:v>
                </c:pt>
                <c:pt idx="4505">
                  <c:v>42716.724270833336</c:v>
                </c:pt>
                <c:pt idx="4506">
                  <c:v>42716.728680555556</c:v>
                </c:pt>
                <c:pt idx="4507">
                  <c:v>42716.734236111108</c:v>
                </c:pt>
                <c:pt idx="4508">
                  <c:v>42716.739224537036</c:v>
                </c:pt>
                <c:pt idx="4509">
                  <c:v>42716.744108796294</c:v>
                </c:pt>
                <c:pt idx="4510">
                  <c:v>42716.749155092592</c:v>
                </c:pt>
                <c:pt idx="4511">
                  <c:v>42716.754201388889</c:v>
                </c:pt>
                <c:pt idx="4512">
                  <c:v>42716.760011574072</c:v>
                </c:pt>
                <c:pt idx="4513">
                  <c:v>42717.378310185188</c:v>
                </c:pt>
                <c:pt idx="4514">
                  <c:v>42717.383657407408</c:v>
                </c:pt>
                <c:pt idx="4515">
                  <c:v>42717.389120370368</c:v>
                </c:pt>
                <c:pt idx="4516">
                  <c:v>42717.394814814812</c:v>
                </c:pt>
                <c:pt idx="4517">
                  <c:v>42717.401412037034</c:v>
                </c:pt>
                <c:pt idx="4518">
                  <c:v>42717.407939814817</c:v>
                </c:pt>
                <c:pt idx="4519">
                  <c:v>42717.413217592592</c:v>
                </c:pt>
                <c:pt idx="4520">
                  <c:v>42717.417708333334</c:v>
                </c:pt>
                <c:pt idx="4521">
                  <c:v>42717.422361111108</c:v>
                </c:pt>
                <c:pt idx="4522">
                  <c:v>42717.427037037036</c:v>
                </c:pt>
                <c:pt idx="4523">
                  <c:v>42717.43178240741</c:v>
                </c:pt>
                <c:pt idx="4524">
                  <c:v>42717.436493055553</c:v>
                </c:pt>
                <c:pt idx="4525">
                  <c:v>42717.441134259258</c:v>
                </c:pt>
                <c:pt idx="4526">
                  <c:v>42717.445798611108</c:v>
                </c:pt>
                <c:pt idx="4527">
                  <c:v>42717.52820601852</c:v>
                </c:pt>
                <c:pt idx="4528">
                  <c:v>42717.55363425926</c:v>
                </c:pt>
                <c:pt idx="4529">
                  <c:v>42717.558379629627</c:v>
                </c:pt>
                <c:pt idx="4530">
                  <c:v>42717.562175925923</c:v>
                </c:pt>
                <c:pt idx="4531">
                  <c:v>42717.565787037034</c:v>
                </c:pt>
                <c:pt idx="4532">
                  <c:v>42717.569537037038</c:v>
                </c:pt>
                <c:pt idx="4533">
                  <c:v>42717.573263888888</c:v>
                </c:pt>
                <c:pt idx="4534">
                  <c:v>42717.57712962963</c:v>
                </c:pt>
                <c:pt idx="4535">
                  <c:v>42717.58121527778</c:v>
                </c:pt>
                <c:pt idx="4536">
                  <c:v>42717.585046296299</c:v>
                </c:pt>
                <c:pt idx="4537">
                  <c:v>42717.589155092595</c:v>
                </c:pt>
                <c:pt idx="4538">
                  <c:v>42717.593078703707</c:v>
                </c:pt>
                <c:pt idx="4539">
                  <c:v>42717.59716435185</c:v>
                </c:pt>
                <c:pt idx="4540">
                  <c:v>42717.601342592592</c:v>
                </c:pt>
                <c:pt idx="4541">
                  <c:v>42717.605729166666</c:v>
                </c:pt>
                <c:pt idx="4542">
                  <c:v>42717.609282407408</c:v>
                </c:pt>
                <c:pt idx="4543">
                  <c:v>42717.612847222219</c:v>
                </c:pt>
                <c:pt idx="4544">
                  <c:v>42717.616377314815</c:v>
                </c:pt>
                <c:pt idx="4545">
                  <c:v>42717.619942129626</c:v>
                </c:pt>
                <c:pt idx="4546">
                  <c:v>42717.623553240737</c:v>
                </c:pt>
                <c:pt idx="4547">
                  <c:v>42717.627314814818</c:v>
                </c:pt>
                <c:pt idx="4548">
                  <c:v>42717.631076388891</c:v>
                </c:pt>
                <c:pt idx="4549">
                  <c:v>42717.635277777779</c:v>
                </c:pt>
                <c:pt idx="4550">
                  <c:v>42717.638842592591</c:v>
                </c:pt>
                <c:pt idx="4551">
                  <c:v>42717.642418981479</c:v>
                </c:pt>
                <c:pt idx="4552">
                  <c:v>42717.646168981482</c:v>
                </c:pt>
                <c:pt idx="4553">
                  <c:v>42717.651284722226</c:v>
                </c:pt>
                <c:pt idx="4554">
                  <c:v>42717.65519675926</c:v>
                </c:pt>
                <c:pt idx="4555">
                  <c:v>42717.659756944442</c:v>
                </c:pt>
                <c:pt idx="4556">
                  <c:v>42717.665775462963</c:v>
                </c:pt>
                <c:pt idx="4557">
                  <c:v>42717.670706018522</c:v>
                </c:pt>
                <c:pt idx="4558">
                  <c:v>42717.674907407411</c:v>
                </c:pt>
                <c:pt idx="4559">
                  <c:v>42717.679293981484</c:v>
                </c:pt>
                <c:pt idx="4560">
                  <c:v>42717.683958333335</c:v>
                </c:pt>
                <c:pt idx="4561">
                  <c:v>42717.688194444447</c:v>
                </c:pt>
                <c:pt idx="4562">
                  <c:v>42717.692465277774</c:v>
                </c:pt>
                <c:pt idx="4563">
                  <c:v>42717.69672453704</c:v>
                </c:pt>
                <c:pt idx="4564">
                  <c:v>42717.700844907406</c:v>
                </c:pt>
                <c:pt idx="4565">
                  <c:v>42717.704837962963</c:v>
                </c:pt>
                <c:pt idx="4566">
                  <c:v>42717.709270833337</c:v>
                </c:pt>
                <c:pt idx="4567">
                  <c:v>42717.713483796295</c:v>
                </c:pt>
                <c:pt idx="4568">
                  <c:v>42717.71806712963</c:v>
                </c:pt>
                <c:pt idx="4569">
                  <c:v>42717.722754629627</c:v>
                </c:pt>
                <c:pt idx="4570">
                  <c:v>42717.727280092593</c:v>
                </c:pt>
                <c:pt idx="4571">
                  <c:v>42717.731817129628</c:v>
                </c:pt>
                <c:pt idx="4572">
                  <c:v>42717.736921296295</c:v>
                </c:pt>
                <c:pt idx="4573">
                  <c:v>42717.742210648146</c:v>
                </c:pt>
                <c:pt idx="4574">
                  <c:v>42717.74795138889</c:v>
                </c:pt>
                <c:pt idx="4575">
                  <c:v>42717.753206018519</c:v>
                </c:pt>
                <c:pt idx="4576">
                  <c:v>42717.759016203701</c:v>
                </c:pt>
                <c:pt idx="4577">
                  <c:v>42717.768437500003</c:v>
                </c:pt>
                <c:pt idx="4578">
                  <c:v>42718.378101851849</c:v>
                </c:pt>
                <c:pt idx="4579">
                  <c:v>42718.382951388892</c:v>
                </c:pt>
                <c:pt idx="4580">
                  <c:v>42718.387662037036</c:v>
                </c:pt>
                <c:pt idx="4581">
                  <c:v>42718.39230324074</c:v>
                </c:pt>
                <c:pt idx="4582">
                  <c:v>42718.406863425924</c:v>
                </c:pt>
                <c:pt idx="4583">
                  <c:v>42718.416284722225</c:v>
                </c:pt>
                <c:pt idx="4584">
                  <c:v>42718.441886574074</c:v>
                </c:pt>
                <c:pt idx="4585">
                  <c:v>42718.473657407405</c:v>
                </c:pt>
                <c:pt idx="4586">
                  <c:v>42718.489039351851</c:v>
                </c:pt>
                <c:pt idx="4587">
                  <c:v>42718.492893518516</c:v>
                </c:pt>
                <c:pt idx="4588">
                  <c:v>42718.496689814812</c:v>
                </c:pt>
                <c:pt idx="4589">
                  <c:v>42718.500497685185</c:v>
                </c:pt>
                <c:pt idx="4590">
                  <c:v>42718.533668981479</c:v>
                </c:pt>
                <c:pt idx="4591">
                  <c:v>42718.555405092593</c:v>
                </c:pt>
                <c:pt idx="4592">
                  <c:v>42718.599189814813</c:v>
                </c:pt>
                <c:pt idx="4593">
                  <c:v>42718.603217592594</c:v>
                </c:pt>
                <c:pt idx="4594">
                  <c:v>42718.62872685185</c:v>
                </c:pt>
                <c:pt idx="4595">
                  <c:v>42718.633136574077</c:v>
                </c:pt>
                <c:pt idx="4596">
                  <c:v>42718.643240740741</c:v>
                </c:pt>
                <c:pt idx="4597">
                  <c:v>42718.648159722223</c:v>
                </c:pt>
                <c:pt idx="4598">
                  <c:v>42718.652314814812</c:v>
                </c:pt>
                <c:pt idx="4599">
                  <c:v>42718.656319444446</c:v>
                </c:pt>
                <c:pt idx="4600">
                  <c:v>42718.660300925927</c:v>
                </c:pt>
                <c:pt idx="4601">
                  <c:v>42718.664340277777</c:v>
                </c:pt>
                <c:pt idx="4602">
                  <c:v>42718.668333333335</c:v>
                </c:pt>
                <c:pt idx="4603">
                  <c:v>42718.672453703701</c:v>
                </c:pt>
                <c:pt idx="4604">
                  <c:v>42718.676388888889</c:v>
                </c:pt>
                <c:pt idx="4605">
                  <c:v>42718.680231481485</c:v>
                </c:pt>
                <c:pt idx="4606">
                  <c:v>42718.684074074074</c:v>
                </c:pt>
                <c:pt idx="4607">
                  <c:v>42718.68787037037</c:v>
                </c:pt>
                <c:pt idx="4608">
                  <c:v>42718.691840277781</c:v>
                </c:pt>
                <c:pt idx="4609">
                  <c:v>42718.699548611112</c:v>
                </c:pt>
                <c:pt idx="4610">
                  <c:v>42718.704467592594</c:v>
                </c:pt>
                <c:pt idx="4611">
                  <c:v>42718.708611111113</c:v>
                </c:pt>
                <c:pt idx="4612">
                  <c:v>42718.718634259261</c:v>
                </c:pt>
                <c:pt idx="4613">
                  <c:v>42718.727314814816</c:v>
                </c:pt>
                <c:pt idx="4614">
                  <c:v>42718.732291666667</c:v>
                </c:pt>
                <c:pt idx="4615">
                  <c:v>42719.37809027778</c:v>
                </c:pt>
                <c:pt idx="4616">
                  <c:v>42719.389444444445</c:v>
                </c:pt>
                <c:pt idx="4617">
                  <c:v>42719.40452546296</c:v>
                </c:pt>
                <c:pt idx="4618">
                  <c:v>42719.40996527778</c:v>
                </c:pt>
                <c:pt idx="4619">
                  <c:v>42719.415150462963</c:v>
                </c:pt>
                <c:pt idx="4620">
                  <c:v>42719.419652777775</c:v>
                </c:pt>
                <c:pt idx="4621">
                  <c:v>42719.425208333334</c:v>
                </c:pt>
                <c:pt idx="4622">
                  <c:v>42719.43074074074</c:v>
                </c:pt>
                <c:pt idx="4623">
                  <c:v>42719.436666666668</c:v>
                </c:pt>
                <c:pt idx="4624">
                  <c:v>42719.441203703704</c:v>
                </c:pt>
                <c:pt idx="4625">
                  <c:v>42719.449421296296</c:v>
                </c:pt>
                <c:pt idx="4626">
                  <c:v>42719.461828703701</c:v>
                </c:pt>
                <c:pt idx="4627">
                  <c:v>42719.465914351851</c:v>
                </c:pt>
                <c:pt idx="4628">
                  <c:v>42719.470138888886</c:v>
                </c:pt>
                <c:pt idx="4629">
                  <c:v>42719.474236111113</c:v>
                </c:pt>
                <c:pt idx="4630">
                  <c:v>42719.478263888886</c:v>
                </c:pt>
                <c:pt idx="4631">
                  <c:v>42719.482129629629</c:v>
                </c:pt>
                <c:pt idx="4632">
                  <c:v>42719.486030092594</c:v>
                </c:pt>
                <c:pt idx="4633">
                  <c:v>42719.49763888889</c:v>
                </c:pt>
                <c:pt idx="4634">
                  <c:v>42719.502175925925</c:v>
                </c:pt>
                <c:pt idx="4635">
                  <c:v>42719.505891203706</c:v>
                </c:pt>
                <c:pt idx="4636">
                  <c:v>42719.509629629632</c:v>
                </c:pt>
                <c:pt idx="4637">
                  <c:v>42719.513321759259</c:v>
                </c:pt>
                <c:pt idx="4638">
                  <c:v>42719.516944444447</c:v>
                </c:pt>
                <c:pt idx="4639">
                  <c:v>42719.520555555559</c:v>
                </c:pt>
                <c:pt idx="4640">
                  <c:v>42719.524189814816</c:v>
                </c:pt>
                <c:pt idx="4641">
                  <c:v>42719.528171296297</c:v>
                </c:pt>
                <c:pt idx="4642">
                  <c:v>42719.532048611109</c:v>
                </c:pt>
                <c:pt idx="4643">
                  <c:v>42719.535624999997</c:v>
                </c:pt>
                <c:pt idx="4644">
                  <c:v>42719.539212962962</c:v>
                </c:pt>
                <c:pt idx="4645">
                  <c:v>42719.54278935185</c:v>
                </c:pt>
                <c:pt idx="4646">
                  <c:v>42719.546354166669</c:v>
                </c:pt>
                <c:pt idx="4647">
                  <c:v>42719.549872685187</c:v>
                </c:pt>
                <c:pt idx="4648">
                  <c:v>42719.553402777776</c:v>
                </c:pt>
                <c:pt idx="4649">
                  <c:v>42719.557106481479</c:v>
                </c:pt>
                <c:pt idx="4650">
                  <c:v>42719.560706018521</c:v>
                </c:pt>
                <c:pt idx="4651">
                  <c:v>42719.564259259256</c:v>
                </c:pt>
                <c:pt idx="4652">
                  <c:v>42719.567812499998</c:v>
                </c:pt>
                <c:pt idx="4653">
                  <c:v>42719.571550925924</c:v>
                </c:pt>
                <c:pt idx="4654">
                  <c:v>42719.575196759259</c:v>
                </c:pt>
                <c:pt idx="4655">
                  <c:v>42719.578657407408</c:v>
                </c:pt>
                <c:pt idx="4656">
                  <c:v>42719.582118055558</c:v>
                </c:pt>
                <c:pt idx="4657">
                  <c:v>42719.58556712963</c:v>
                </c:pt>
                <c:pt idx="4658">
                  <c:v>42719.589016203703</c:v>
                </c:pt>
                <c:pt idx="4659">
                  <c:v>42719.592430555553</c:v>
                </c:pt>
                <c:pt idx="4660">
                  <c:v>42719.596006944441</c:v>
                </c:pt>
                <c:pt idx="4661">
                  <c:v>42719.59983796296</c:v>
                </c:pt>
                <c:pt idx="4662">
                  <c:v>42719.603379629632</c:v>
                </c:pt>
                <c:pt idx="4663">
                  <c:v>42719.606886574074</c:v>
                </c:pt>
                <c:pt idx="4664">
                  <c:v>42719.610358796293</c:v>
                </c:pt>
                <c:pt idx="4665">
                  <c:v>42719.613796296297</c:v>
                </c:pt>
                <c:pt idx="4666">
                  <c:v>42719.617222222223</c:v>
                </c:pt>
                <c:pt idx="4667">
                  <c:v>42719.620648148149</c:v>
                </c:pt>
                <c:pt idx="4668">
                  <c:v>42719.624131944445</c:v>
                </c:pt>
                <c:pt idx="4669">
                  <c:v>42719.627939814818</c:v>
                </c:pt>
                <c:pt idx="4670">
                  <c:v>42719.631388888891</c:v>
                </c:pt>
                <c:pt idx="4671">
                  <c:v>42719.635208333333</c:v>
                </c:pt>
                <c:pt idx="4672">
                  <c:v>42719.638796296298</c:v>
                </c:pt>
                <c:pt idx="4673">
                  <c:v>42719.642222222225</c:v>
                </c:pt>
                <c:pt idx="4674">
                  <c:v>42719.645821759259</c:v>
                </c:pt>
                <c:pt idx="4675">
                  <c:v>42719.649270833332</c:v>
                </c:pt>
                <c:pt idx="4676">
                  <c:v>42719.652754629627</c:v>
                </c:pt>
                <c:pt idx="4677">
                  <c:v>42719.656342592592</c:v>
                </c:pt>
                <c:pt idx="4678">
                  <c:v>42719.660219907404</c:v>
                </c:pt>
                <c:pt idx="4679">
                  <c:v>42719.664375</c:v>
                </c:pt>
                <c:pt idx="4680">
                  <c:v>42719.670231481483</c:v>
                </c:pt>
                <c:pt idx="4681">
                  <c:v>42719.675810185188</c:v>
                </c:pt>
                <c:pt idx="4682">
                  <c:v>42719.681192129632</c:v>
                </c:pt>
                <c:pt idx="4683">
                  <c:v>42719.685057870367</c:v>
                </c:pt>
                <c:pt idx="4684">
                  <c:v>42719.688900462963</c:v>
                </c:pt>
                <c:pt idx="4685">
                  <c:v>42719.693599537037</c:v>
                </c:pt>
                <c:pt idx="4686">
                  <c:v>42719.698240740741</c:v>
                </c:pt>
                <c:pt idx="4687">
                  <c:v>42719.726898148147</c:v>
                </c:pt>
                <c:pt idx="4688">
                  <c:v>42720.378078703703</c:v>
                </c:pt>
                <c:pt idx="4689">
                  <c:v>42720.383229166669</c:v>
                </c:pt>
                <c:pt idx="4690">
                  <c:v>42720.39303240741</c:v>
                </c:pt>
                <c:pt idx="4691">
                  <c:v>42720.397766203707</c:v>
                </c:pt>
                <c:pt idx="4692">
                  <c:v>42720.403217592589</c:v>
                </c:pt>
                <c:pt idx="4693">
                  <c:v>42720.408090277779</c:v>
                </c:pt>
                <c:pt idx="4694">
                  <c:v>42720.413275462961</c:v>
                </c:pt>
                <c:pt idx="4695">
                  <c:v>42720.417696759258</c:v>
                </c:pt>
                <c:pt idx="4696">
                  <c:v>42720.421724537038</c:v>
                </c:pt>
                <c:pt idx="4697">
                  <c:v>42720.425937499997</c:v>
                </c:pt>
                <c:pt idx="4698">
                  <c:v>42720.430567129632</c:v>
                </c:pt>
                <c:pt idx="4699">
                  <c:v>42720.434918981482</c:v>
                </c:pt>
                <c:pt idx="4700">
                  <c:v>42720.438993055555</c:v>
                </c:pt>
                <c:pt idx="4701">
                  <c:v>42720.443449074075</c:v>
                </c:pt>
                <c:pt idx="4702">
                  <c:v>42720.447905092595</c:v>
                </c:pt>
                <c:pt idx="4703">
                  <c:v>42720.452523148146</c:v>
                </c:pt>
                <c:pt idx="4704">
                  <c:v>42720.457025462965</c:v>
                </c:pt>
                <c:pt idx="4705">
                  <c:v>42720.461539351854</c:v>
                </c:pt>
                <c:pt idx="4706">
                  <c:v>42720.466041666667</c:v>
                </c:pt>
                <c:pt idx="4707">
                  <c:v>42720.470659722225</c:v>
                </c:pt>
                <c:pt idx="4708">
                  <c:v>42720.474953703706</c:v>
                </c:pt>
                <c:pt idx="4709">
                  <c:v>42720.479085648149</c:v>
                </c:pt>
                <c:pt idx="4710">
                  <c:v>42720.483136574076</c:v>
                </c:pt>
                <c:pt idx="4711">
                  <c:v>42720.487523148149</c:v>
                </c:pt>
                <c:pt idx="4712">
                  <c:v>42720.491898148146</c:v>
                </c:pt>
                <c:pt idx="4713">
                  <c:v>42720.496168981481</c:v>
                </c:pt>
                <c:pt idx="4714">
                  <c:v>42720.500416666669</c:v>
                </c:pt>
                <c:pt idx="4715">
                  <c:v>42720.512280092589</c:v>
                </c:pt>
                <c:pt idx="4716">
                  <c:v>42720.51630787037</c:v>
                </c:pt>
                <c:pt idx="4717">
                  <c:v>42720.520358796297</c:v>
                </c:pt>
                <c:pt idx="4718">
                  <c:v>42720.524525462963</c:v>
                </c:pt>
                <c:pt idx="4719">
                  <c:v>42720.528657407405</c:v>
                </c:pt>
                <c:pt idx="4720">
                  <c:v>42720.532592592594</c:v>
                </c:pt>
                <c:pt idx="4721">
                  <c:v>42720.536585648151</c:v>
                </c:pt>
                <c:pt idx="4722">
                  <c:v>42720.540520833332</c:v>
                </c:pt>
                <c:pt idx="4723">
                  <c:v>42720.544537037036</c:v>
                </c:pt>
                <c:pt idx="4724">
                  <c:v>42720.548159722224</c:v>
                </c:pt>
                <c:pt idx="4725">
                  <c:v>42720.551759259259</c:v>
                </c:pt>
                <c:pt idx="4726">
                  <c:v>42720.555428240739</c:v>
                </c:pt>
                <c:pt idx="4727">
                  <c:v>42720.558993055558</c:v>
                </c:pt>
                <c:pt idx="4728">
                  <c:v>42720.570474537039</c:v>
                </c:pt>
                <c:pt idx="4729">
                  <c:v>42720.581886574073</c:v>
                </c:pt>
                <c:pt idx="4730">
                  <c:v>42720.593090277776</c:v>
                </c:pt>
                <c:pt idx="4731">
                  <c:v>42720.596736111111</c:v>
                </c:pt>
                <c:pt idx="4732">
                  <c:v>42720.600219907406</c:v>
                </c:pt>
                <c:pt idx="4733">
                  <c:v>42720.603912037041</c:v>
                </c:pt>
                <c:pt idx="4734">
                  <c:v>42720.607465277775</c:v>
                </c:pt>
                <c:pt idx="4735">
                  <c:v>42720.61105324074</c:v>
                </c:pt>
                <c:pt idx="4736">
                  <c:v>42720.615289351852</c:v>
                </c:pt>
                <c:pt idx="4737">
                  <c:v>42720.619143518517</c:v>
                </c:pt>
                <c:pt idx="4738">
                  <c:v>42720.626458333332</c:v>
                </c:pt>
                <c:pt idx="4739">
                  <c:v>42720.634120370371</c:v>
                </c:pt>
                <c:pt idx="4740">
                  <c:v>42720.63795138889</c:v>
                </c:pt>
                <c:pt idx="4741">
                  <c:v>42720.641504629632</c:v>
                </c:pt>
                <c:pt idx="4742">
                  <c:v>42720.645821759259</c:v>
                </c:pt>
                <c:pt idx="4743">
                  <c:v>42720.64947916667</c:v>
                </c:pt>
                <c:pt idx="4744">
                  <c:v>42720.653587962966</c:v>
                </c:pt>
                <c:pt idx="4745">
                  <c:v>42720.657280092593</c:v>
                </c:pt>
                <c:pt idx="4746">
                  <c:v>42720.661041666666</c:v>
                </c:pt>
                <c:pt idx="4747">
                  <c:v>42720.664583333331</c:v>
                </c:pt>
                <c:pt idx="4748">
                  <c:v>42720.668958333335</c:v>
                </c:pt>
                <c:pt idx="4749">
                  <c:v>42720.672592592593</c:v>
                </c:pt>
                <c:pt idx="4750">
                  <c:v>42720.67695601852</c:v>
                </c:pt>
                <c:pt idx="4751">
                  <c:v>42720.683379629627</c:v>
                </c:pt>
                <c:pt idx="4752">
                  <c:v>42720.6874537037</c:v>
                </c:pt>
                <c:pt idx="4753">
                  <c:v>42720.691388888888</c:v>
                </c:pt>
                <c:pt idx="4754">
                  <c:v>42720.695659722223</c:v>
                </c:pt>
                <c:pt idx="4755">
                  <c:v>42720.701597222222</c:v>
                </c:pt>
                <c:pt idx="4756">
                  <c:v>42720.70820601852</c:v>
                </c:pt>
                <c:pt idx="4757">
                  <c:v>42720.712685185186</c:v>
                </c:pt>
                <c:pt idx="4758">
                  <c:v>42720.717395833337</c:v>
                </c:pt>
                <c:pt idx="4759">
                  <c:v>42720.723032407404</c:v>
                </c:pt>
                <c:pt idx="4760">
                  <c:v>42720.727349537039</c:v>
                </c:pt>
                <c:pt idx="4761">
                  <c:v>42720.732569444444</c:v>
                </c:pt>
                <c:pt idx="4762">
                  <c:v>42720.743310185186</c:v>
                </c:pt>
                <c:pt idx="4763">
                  <c:v>42720.757615740738</c:v>
                </c:pt>
                <c:pt idx="4764">
                  <c:v>42721.377881944441</c:v>
                </c:pt>
                <c:pt idx="4765">
                  <c:v>42721.383680555555</c:v>
                </c:pt>
                <c:pt idx="4766">
                  <c:v>42721.389768518522</c:v>
                </c:pt>
                <c:pt idx="4767">
                  <c:v>42721.395162037035</c:v>
                </c:pt>
                <c:pt idx="4768">
                  <c:v>42721.400370370371</c:v>
                </c:pt>
                <c:pt idx="4769">
                  <c:v>42721.415324074071</c:v>
                </c:pt>
                <c:pt idx="4770">
                  <c:v>42721.420347222222</c:v>
                </c:pt>
                <c:pt idx="4771">
                  <c:v>42721.425150462965</c:v>
                </c:pt>
                <c:pt idx="4772">
                  <c:v>42721.429918981485</c:v>
                </c:pt>
                <c:pt idx="4773">
                  <c:v>42721.434699074074</c:v>
                </c:pt>
                <c:pt idx="4774">
                  <c:v>42721.439571759256</c:v>
                </c:pt>
                <c:pt idx="4775">
                  <c:v>42721.44425925926</c:v>
                </c:pt>
                <c:pt idx="4776">
                  <c:v>42721.448807870373</c:v>
                </c:pt>
                <c:pt idx="4777">
                  <c:v>42721.453483796293</c:v>
                </c:pt>
                <c:pt idx="4778">
                  <c:v>42721.458113425928</c:v>
                </c:pt>
                <c:pt idx="4779">
                  <c:v>42721.462719907409</c:v>
                </c:pt>
                <c:pt idx="4780">
                  <c:v>42721.467013888891</c:v>
                </c:pt>
                <c:pt idx="4781">
                  <c:v>42721.471226851849</c:v>
                </c:pt>
                <c:pt idx="4782">
                  <c:v>42721.475289351853</c:v>
                </c:pt>
                <c:pt idx="4783">
                  <c:v>42721.479733796295</c:v>
                </c:pt>
                <c:pt idx="4784">
                  <c:v>42721.483796296299</c:v>
                </c:pt>
                <c:pt idx="4785">
                  <c:v>42721.488252314812</c:v>
                </c:pt>
                <c:pt idx="4786">
                  <c:v>42721.492662037039</c:v>
                </c:pt>
                <c:pt idx="4787">
                  <c:v>42721.497025462966</c:v>
                </c:pt>
                <c:pt idx="4788">
                  <c:v>42721.501296296294</c:v>
                </c:pt>
                <c:pt idx="4789">
                  <c:v>42721.505474537036</c:v>
                </c:pt>
                <c:pt idx="4790">
                  <c:v>42721.509618055556</c:v>
                </c:pt>
                <c:pt idx="4791">
                  <c:v>42721.513796296298</c:v>
                </c:pt>
                <c:pt idx="4792">
                  <c:v>42721.522175925929</c:v>
                </c:pt>
                <c:pt idx="4793">
                  <c:v>42721.533773148149</c:v>
                </c:pt>
                <c:pt idx="4794">
                  <c:v>42721.537685185183</c:v>
                </c:pt>
                <c:pt idx="4795">
                  <c:v>42721.587222222224</c:v>
                </c:pt>
                <c:pt idx="4796">
                  <c:v>42721.598263888889</c:v>
                </c:pt>
                <c:pt idx="4797">
                  <c:v>42721.605497685188</c:v>
                </c:pt>
                <c:pt idx="4798">
                  <c:v>42721.612986111111</c:v>
                </c:pt>
                <c:pt idx="4799">
                  <c:v>42721.616493055553</c:v>
                </c:pt>
                <c:pt idx="4800">
                  <c:v>42721.620034722226</c:v>
                </c:pt>
                <c:pt idx="4801">
                  <c:v>42721.630659722221</c:v>
                </c:pt>
                <c:pt idx="4802">
                  <c:v>42721.634004629632</c:v>
                </c:pt>
                <c:pt idx="4803">
                  <c:v>42721.670856481483</c:v>
                </c:pt>
                <c:pt idx="4804">
                  <c:v>42721.678368055553</c:v>
                </c:pt>
                <c:pt idx="4805">
                  <c:v>42721.682256944441</c:v>
                </c:pt>
                <c:pt idx="4806">
                  <c:v>42721.685787037037</c:v>
                </c:pt>
                <c:pt idx="4807">
                  <c:v>42721.689849537041</c:v>
                </c:pt>
                <c:pt idx="4808">
                  <c:v>42721.694039351853</c:v>
                </c:pt>
                <c:pt idx="4809">
                  <c:v>42721.699629629627</c:v>
                </c:pt>
                <c:pt idx="4810">
                  <c:v>42721.707118055558</c:v>
                </c:pt>
                <c:pt idx="4811">
                  <c:v>42721.743946759256</c:v>
                </c:pt>
                <c:pt idx="4812">
                  <c:v>42722.377638888887</c:v>
                </c:pt>
                <c:pt idx="4813">
                  <c:v>42722.382719907408</c:v>
                </c:pt>
                <c:pt idx="4814">
                  <c:v>42722.387673611112</c:v>
                </c:pt>
                <c:pt idx="4815">
                  <c:v>42722.393113425926</c:v>
                </c:pt>
                <c:pt idx="4816">
                  <c:v>42722.398460648146</c:v>
                </c:pt>
                <c:pt idx="4817">
                  <c:v>42722.403564814813</c:v>
                </c:pt>
                <c:pt idx="4818">
                  <c:v>42722.408622685187</c:v>
                </c:pt>
                <c:pt idx="4819">
                  <c:v>42722.413402777776</c:v>
                </c:pt>
                <c:pt idx="4820">
                  <c:v>42722.417754629627</c:v>
                </c:pt>
                <c:pt idx="4821">
                  <c:v>42722.4219212963</c:v>
                </c:pt>
                <c:pt idx="4822">
                  <c:v>42722.426539351851</c:v>
                </c:pt>
                <c:pt idx="4823">
                  <c:v>42722.431168981479</c:v>
                </c:pt>
                <c:pt idx="4824">
                  <c:v>42722.435798611114</c:v>
                </c:pt>
                <c:pt idx="4825">
                  <c:v>42722.440243055556</c:v>
                </c:pt>
                <c:pt idx="4826">
                  <c:v>42722.444641203707</c:v>
                </c:pt>
                <c:pt idx="4827">
                  <c:v>42722.449016203704</c:v>
                </c:pt>
                <c:pt idx="4828">
                  <c:v>42722.453368055554</c:v>
                </c:pt>
                <c:pt idx="4829">
                  <c:v>42722.45784722222</c:v>
                </c:pt>
                <c:pt idx="4830">
                  <c:v>42722.462013888886</c:v>
                </c:pt>
                <c:pt idx="4831">
                  <c:v>42722.470266203702</c:v>
                </c:pt>
                <c:pt idx="4832">
                  <c:v>42722.474351851852</c:v>
                </c:pt>
                <c:pt idx="4833">
                  <c:v>42722.478391203702</c:v>
                </c:pt>
                <c:pt idx="4834">
                  <c:v>42722.482372685183</c:v>
                </c:pt>
                <c:pt idx="4835">
                  <c:v>42722.501701388886</c:v>
                </c:pt>
                <c:pt idx="4836">
                  <c:v>42722.505509259259</c:v>
                </c:pt>
                <c:pt idx="4837">
                  <c:v>42722.509317129632</c:v>
                </c:pt>
                <c:pt idx="4838">
                  <c:v>42722.513032407405</c:v>
                </c:pt>
                <c:pt idx="4839">
                  <c:v>42722.516828703701</c:v>
                </c:pt>
                <c:pt idx="4840">
                  <c:v>42722.520613425928</c:v>
                </c:pt>
                <c:pt idx="4841">
                  <c:v>42722.52449074074</c:v>
                </c:pt>
                <c:pt idx="4842">
                  <c:v>42722.528263888889</c:v>
                </c:pt>
                <c:pt idx="4843">
                  <c:v>42722.532002314816</c:v>
                </c:pt>
                <c:pt idx="4844">
                  <c:v>42722.535671296297</c:v>
                </c:pt>
                <c:pt idx="4845">
                  <c:v>42722.539398148147</c:v>
                </c:pt>
                <c:pt idx="4846">
                  <c:v>42722.543009259258</c:v>
                </c:pt>
                <c:pt idx="4847">
                  <c:v>42722.546701388892</c:v>
                </c:pt>
                <c:pt idx="4848">
                  <c:v>42722.550347222219</c:v>
                </c:pt>
                <c:pt idx="4849">
                  <c:v>42722.553993055553</c:v>
                </c:pt>
                <c:pt idx="4850">
                  <c:v>42722.557997685188</c:v>
                </c:pt>
                <c:pt idx="4851">
                  <c:v>42722.562256944446</c:v>
                </c:pt>
                <c:pt idx="4852">
                  <c:v>42722.566469907404</c:v>
                </c:pt>
                <c:pt idx="4853">
                  <c:v>42722.571250000001</c:v>
                </c:pt>
                <c:pt idx="4854">
                  <c:v>42722.576655092591</c:v>
                </c:pt>
                <c:pt idx="4855">
                  <c:v>42722.580879629626</c:v>
                </c:pt>
                <c:pt idx="4856">
                  <c:v>42722.584583333337</c:v>
                </c:pt>
                <c:pt idx="4857">
                  <c:v>42722.588136574072</c:v>
                </c:pt>
                <c:pt idx="4858">
                  <c:v>42722.591643518521</c:v>
                </c:pt>
                <c:pt idx="4859">
                  <c:v>42722.595208333332</c:v>
                </c:pt>
                <c:pt idx="4860">
                  <c:v>42722.598773148151</c:v>
                </c:pt>
                <c:pt idx="4861">
                  <c:v>42722.602337962962</c:v>
                </c:pt>
                <c:pt idx="4862">
                  <c:v>42722.605914351851</c:v>
                </c:pt>
                <c:pt idx="4863">
                  <c:v>42722.609467592592</c:v>
                </c:pt>
                <c:pt idx="4864">
                  <c:v>42722.613206018519</c:v>
                </c:pt>
                <c:pt idx="4865">
                  <c:v>42722.616620370369</c:v>
                </c:pt>
                <c:pt idx="4866">
                  <c:v>42722.620046296295</c:v>
                </c:pt>
                <c:pt idx="4867">
                  <c:v>42722.623541666668</c:v>
                </c:pt>
                <c:pt idx="4868">
                  <c:v>42722.626979166664</c:v>
                </c:pt>
                <c:pt idx="4869">
                  <c:v>42722.630624999998</c:v>
                </c:pt>
                <c:pt idx="4870">
                  <c:v>42722.634513888886</c:v>
                </c:pt>
                <c:pt idx="4871">
                  <c:v>42722.638842592591</c:v>
                </c:pt>
                <c:pt idx="4872">
                  <c:v>42722.642743055556</c:v>
                </c:pt>
                <c:pt idx="4873">
                  <c:v>42722.646747685183</c:v>
                </c:pt>
                <c:pt idx="4874">
                  <c:v>42722.650138888886</c:v>
                </c:pt>
                <c:pt idx="4875">
                  <c:v>42722.653587962966</c:v>
                </c:pt>
                <c:pt idx="4876">
                  <c:v>42722.657164351855</c:v>
                </c:pt>
                <c:pt idx="4877">
                  <c:v>42722.660787037035</c:v>
                </c:pt>
                <c:pt idx="4878">
                  <c:v>42722.6643287037</c:v>
                </c:pt>
                <c:pt idx="4879">
                  <c:v>42722.667870370373</c:v>
                </c:pt>
                <c:pt idx="4880">
                  <c:v>42722.671412037038</c:v>
                </c:pt>
                <c:pt idx="4881">
                  <c:v>42722.674988425926</c:v>
                </c:pt>
                <c:pt idx="4882">
                  <c:v>42722.68240740741</c:v>
                </c:pt>
                <c:pt idx="4883">
                  <c:v>42722.690162037034</c:v>
                </c:pt>
                <c:pt idx="4884">
                  <c:v>42722.705428240741</c:v>
                </c:pt>
                <c:pt idx="4885">
                  <c:v>42722.709814814814</c:v>
                </c:pt>
                <c:pt idx="4886">
                  <c:v>42722.714270833334</c:v>
                </c:pt>
                <c:pt idx="4887">
                  <c:v>42722.720914351848</c:v>
                </c:pt>
                <c:pt idx="4888">
                  <c:v>42722.729594907411</c:v>
                </c:pt>
                <c:pt idx="4889">
                  <c:v>42722.736481481479</c:v>
                </c:pt>
                <c:pt idx="4890">
                  <c:v>42722.741469907407</c:v>
                </c:pt>
                <c:pt idx="4891">
                  <c:v>42722.746215277781</c:v>
                </c:pt>
                <c:pt idx="4892">
                  <c:v>42722.753171296295</c:v>
                </c:pt>
                <c:pt idx="4893">
                  <c:v>42722.764004629629</c:v>
                </c:pt>
                <c:pt idx="4894">
                  <c:v>42723.378819444442</c:v>
                </c:pt>
                <c:pt idx="4895">
                  <c:v>42723.384317129632</c:v>
                </c:pt>
                <c:pt idx="4896">
                  <c:v>42723.389236111114</c:v>
                </c:pt>
                <c:pt idx="4897">
                  <c:v>42723.393923611111</c:v>
                </c:pt>
                <c:pt idx="4898">
                  <c:v>42723.3984837963</c:v>
                </c:pt>
                <c:pt idx="4899">
                  <c:v>42723.403171296297</c:v>
                </c:pt>
                <c:pt idx="4900">
                  <c:v>42723.407939814817</c:v>
                </c:pt>
                <c:pt idx="4901">
                  <c:v>42723.412870370368</c:v>
                </c:pt>
                <c:pt idx="4902">
                  <c:v>42723.417650462965</c:v>
                </c:pt>
                <c:pt idx="4903">
                  <c:v>42723.4219212963</c:v>
                </c:pt>
                <c:pt idx="4904">
                  <c:v>42723.430393518516</c:v>
                </c:pt>
                <c:pt idx="4905">
                  <c:v>42723.434884259259</c:v>
                </c:pt>
                <c:pt idx="4906">
                  <c:v>42723.439189814817</c:v>
                </c:pt>
                <c:pt idx="4907">
                  <c:v>42723.447395833333</c:v>
                </c:pt>
                <c:pt idx="4908">
                  <c:v>42723.451273148145</c:v>
                </c:pt>
                <c:pt idx="4909">
                  <c:v>42723.459270833337</c:v>
                </c:pt>
                <c:pt idx="4910">
                  <c:v>42723.470601851855</c:v>
                </c:pt>
                <c:pt idx="4911">
                  <c:v>42723.474699074075</c:v>
                </c:pt>
                <c:pt idx="4912">
                  <c:v>42723.478726851848</c:v>
                </c:pt>
                <c:pt idx="4913">
                  <c:v>42723.494837962964</c:v>
                </c:pt>
                <c:pt idx="4914">
                  <c:v>42723.575092592589</c:v>
                </c:pt>
                <c:pt idx="4915">
                  <c:v>42723.579270833332</c:v>
                </c:pt>
                <c:pt idx="4916">
                  <c:v>42723.635034722225</c:v>
                </c:pt>
                <c:pt idx="4917">
                  <c:v>42723.642256944448</c:v>
                </c:pt>
                <c:pt idx="4918">
                  <c:v>42723.656840277778</c:v>
                </c:pt>
                <c:pt idx="4919">
                  <c:v>42723.660613425927</c:v>
                </c:pt>
                <c:pt idx="4920">
                  <c:v>42723.664178240739</c:v>
                </c:pt>
                <c:pt idx="4921">
                  <c:v>42723.667962962965</c:v>
                </c:pt>
                <c:pt idx="4922">
                  <c:v>42723.672615740739</c:v>
                </c:pt>
                <c:pt idx="4923">
                  <c:v>42723.715590277781</c:v>
                </c:pt>
                <c:pt idx="4924">
                  <c:v>42723.727916666663</c:v>
                </c:pt>
                <c:pt idx="4925">
                  <c:v>42723.734907407408</c:v>
                </c:pt>
                <c:pt idx="4926">
                  <c:v>42723.74046296296</c:v>
                </c:pt>
                <c:pt idx="4927">
                  <c:v>42723.744930555556</c:v>
                </c:pt>
                <c:pt idx="4928">
                  <c:v>42723.749583333331</c:v>
                </c:pt>
                <c:pt idx="4929">
                  <c:v>42723.75439814815</c:v>
                </c:pt>
                <c:pt idx="4930">
                  <c:v>42724.37771990741</c:v>
                </c:pt>
                <c:pt idx="4931">
                  <c:v>42724.388425925928</c:v>
                </c:pt>
                <c:pt idx="4932">
                  <c:v>42724.397557870368</c:v>
                </c:pt>
                <c:pt idx="4933">
                  <c:v>42724.404918981483</c:v>
                </c:pt>
                <c:pt idx="4934">
                  <c:v>42724.412175925929</c:v>
                </c:pt>
                <c:pt idx="4935">
                  <c:v>42724.419027777774</c:v>
                </c:pt>
                <c:pt idx="4936">
                  <c:v>42724.426354166666</c:v>
                </c:pt>
                <c:pt idx="4937">
                  <c:v>42724.433715277781</c:v>
                </c:pt>
                <c:pt idx="4938">
                  <c:v>42724.439699074072</c:v>
                </c:pt>
                <c:pt idx="4939">
                  <c:v>42724.445092592592</c:v>
                </c:pt>
                <c:pt idx="4940">
                  <c:v>42724.450740740744</c:v>
                </c:pt>
                <c:pt idx="4941">
                  <c:v>42724.456018518518</c:v>
                </c:pt>
                <c:pt idx="4942">
                  <c:v>42724.460462962961</c:v>
                </c:pt>
                <c:pt idx="4943">
                  <c:v>42724.46465277778</c:v>
                </c:pt>
                <c:pt idx="4944">
                  <c:v>42724.46875</c:v>
                </c:pt>
                <c:pt idx="4945">
                  <c:v>42724.47284722222</c:v>
                </c:pt>
                <c:pt idx="4946">
                  <c:v>42724.476944444446</c:v>
                </c:pt>
                <c:pt idx="4947">
                  <c:v>42724.480868055558</c:v>
                </c:pt>
                <c:pt idx="4948">
                  <c:v>42724.484733796293</c:v>
                </c:pt>
                <c:pt idx="4949">
                  <c:v>42724.488842592589</c:v>
                </c:pt>
                <c:pt idx="4950">
                  <c:v>42724.493321759262</c:v>
                </c:pt>
                <c:pt idx="4951">
                  <c:v>42724.497442129628</c:v>
                </c:pt>
                <c:pt idx="4952">
                  <c:v>42724.501469907409</c:v>
                </c:pt>
                <c:pt idx="4953">
                  <c:v>42724.505358796298</c:v>
                </c:pt>
                <c:pt idx="4954">
                  <c:v>42724.509201388886</c:v>
                </c:pt>
                <c:pt idx="4955">
                  <c:v>42724.513067129628</c:v>
                </c:pt>
                <c:pt idx="4956">
                  <c:v>42724.51699074074</c:v>
                </c:pt>
                <c:pt idx="4957">
                  <c:v>42724.521087962959</c:v>
                </c:pt>
                <c:pt idx="4958">
                  <c:v>42724.524861111109</c:v>
                </c:pt>
                <c:pt idx="4959">
                  <c:v>42724.528541666667</c:v>
                </c:pt>
                <c:pt idx="4960">
                  <c:v>42724.532233796293</c:v>
                </c:pt>
                <c:pt idx="4961">
                  <c:v>42724.535995370374</c:v>
                </c:pt>
                <c:pt idx="4962">
                  <c:v>42724.539606481485</c:v>
                </c:pt>
                <c:pt idx="4963">
                  <c:v>42724.543379629627</c:v>
                </c:pt>
                <c:pt idx="4964">
                  <c:v>42724.547118055554</c:v>
                </c:pt>
                <c:pt idx="4965">
                  <c:v>42724.550856481481</c:v>
                </c:pt>
                <c:pt idx="4966">
                  <c:v>42724.554699074077</c:v>
                </c:pt>
                <c:pt idx="4967">
                  <c:v>42724.559363425928</c:v>
                </c:pt>
                <c:pt idx="4968">
                  <c:v>42724.564143518517</c:v>
                </c:pt>
                <c:pt idx="4969">
                  <c:v>42724.568252314813</c:v>
                </c:pt>
                <c:pt idx="4970">
                  <c:v>42724.572245370371</c:v>
                </c:pt>
                <c:pt idx="4971">
                  <c:v>42724.575960648152</c:v>
                </c:pt>
                <c:pt idx="4972">
                  <c:v>42724.579548611109</c:v>
                </c:pt>
                <c:pt idx="4973">
                  <c:v>42724.583113425928</c:v>
                </c:pt>
                <c:pt idx="4974">
                  <c:v>42724.58662037037</c:v>
                </c:pt>
                <c:pt idx="4975">
                  <c:v>42724.590081018519</c:v>
                </c:pt>
                <c:pt idx="4976">
                  <c:v>42724.593576388892</c:v>
                </c:pt>
                <c:pt idx="4977">
                  <c:v>42724.597210648149</c:v>
                </c:pt>
                <c:pt idx="4978">
                  <c:v>42724.600787037038</c:v>
                </c:pt>
                <c:pt idx="4979">
                  <c:v>42724.604594907411</c:v>
                </c:pt>
                <c:pt idx="4980">
                  <c:v>42724.608298611114</c:v>
                </c:pt>
                <c:pt idx="4981">
                  <c:v>42724.612303240741</c:v>
                </c:pt>
                <c:pt idx="4982">
                  <c:v>42724.61613425926</c:v>
                </c:pt>
                <c:pt idx="4983">
                  <c:v>42724.620081018518</c:v>
                </c:pt>
                <c:pt idx="4984">
                  <c:v>42724.624027777776</c:v>
                </c:pt>
                <c:pt idx="4985">
                  <c:v>42724.627870370372</c:v>
                </c:pt>
                <c:pt idx="4986">
                  <c:v>42724.632511574076</c:v>
                </c:pt>
                <c:pt idx="4987">
                  <c:v>42724.637754629628</c:v>
                </c:pt>
                <c:pt idx="4988">
                  <c:v>42724.643807870372</c:v>
                </c:pt>
                <c:pt idx="4989">
                  <c:v>42724.648090277777</c:v>
                </c:pt>
                <c:pt idx="4990">
                  <c:v>42724.651875000003</c:v>
                </c:pt>
                <c:pt idx="4991">
                  <c:v>42724.657395833332</c:v>
                </c:pt>
                <c:pt idx="4992">
                  <c:v>42724.66202546296</c:v>
                </c:pt>
                <c:pt idx="4993">
                  <c:v>42724.666886574072</c:v>
                </c:pt>
                <c:pt idx="4994">
                  <c:v>42724.673194444447</c:v>
                </c:pt>
                <c:pt idx="4995">
                  <c:v>42724.679548611108</c:v>
                </c:pt>
                <c:pt idx="4996">
                  <c:v>42724.68346064815</c:v>
                </c:pt>
                <c:pt idx="4997">
                  <c:v>42724.688611111109</c:v>
                </c:pt>
                <c:pt idx="4998">
                  <c:v>42724.694490740738</c:v>
                </c:pt>
                <c:pt idx="4999">
                  <c:v>42724.70045138889</c:v>
                </c:pt>
                <c:pt idx="5000">
                  <c:v>42724.706145833334</c:v>
                </c:pt>
                <c:pt idx="5001">
                  <c:v>42724.711053240739</c:v>
                </c:pt>
                <c:pt idx="5002">
                  <c:v>42724.715925925928</c:v>
                </c:pt>
                <c:pt idx="5003">
                  <c:v>42724.720254629632</c:v>
                </c:pt>
                <c:pt idx="5004">
                  <c:v>42724.726388888892</c:v>
                </c:pt>
                <c:pt idx="5005">
                  <c:v>42724.733368055553</c:v>
                </c:pt>
                <c:pt idx="5006">
                  <c:v>42724.737858796296</c:v>
                </c:pt>
                <c:pt idx="5007">
                  <c:v>42724.744826388887</c:v>
                </c:pt>
                <c:pt idx="5008">
                  <c:v>42724.766226851854</c:v>
                </c:pt>
                <c:pt idx="5009">
                  <c:v>42725.378032407411</c:v>
                </c:pt>
                <c:pt idx="5010">
                  <c:v>42725.3830787037</c:v>
                </c:pt>
                <c:pt idx="5011">
                  <c:v>42725.388553240744</c:v>
                </c:pt>
                <c:pt idx="5012">
                  <c:v>42725.393946759257</c:v>
                </c:pt>
                <c:pt idx="5013">
                  <c:v>42725.403321759259</c:v>
                </c:pt>
                <c:pt idx="5014">
                  <c:v>42725.407743055555</c:v>
                </c:pt>
                <c:pt idx="5015">
                  <c:v>42725.421134259261</c:v>
                </c:pt>
                <c:pt idx="5016">
                  <c:v>42725.433356481481</c:v>
                </c:pt>
                <c:pt idx="5017">
                  <c:v>42725.441736111112</c:v>
                </c:pt>
                <c:pt idx="5018">
                  <c:v>42725.445717592593</c:v>
                </c:pt>
                <c:pt idx="5019">
                  <c:v>42725.485914351855</c:v>
                </c:pt>
                <c:pt idx="5020">
                  <c:v>42725.493564814817</c:v>
                </c:pt>
                <c:pt idx="5021">
                  <c:v>42725.504884259259</c:v>
                </c:pt>
                <c:pt idx="5022">
                  <c:v>42725.508622685185</c:v>
                </c:pt>
                <c:pt idx="5023">
                  <c:v>42725.512314814812</c:v>
                </c:pt>
                <c:pt idx="5024">
                  <c:v>42725.523460648146</c:v>
                </c:pt>
                <c:pt idx="5025">
                  <c:v>42725.52716435185</c:v>
                </c:pt>
                <c:pt idx="5026">
                  <c:v>42725.530856481484</c:v>
                </c:pt>
                <c:pt idx="5027">
                  <c:v>42725.534594907411</c:v>
                </c:pt>
                <c:pt idx="5028">
                  <c:v>42725.545914351853</c:v>
                </c:pt>
                <c:pt idx="5029">
                  <c:v>42725.549618055556</c:v>
                </c:pt>
                <c:pt idx="5030">
                  <c:v>42725.553333333337</c:v>
                </c:pt>
                <c:pt idx="5031">
                  <c:v>42725.557037037041</c:v>
                </c:pt>
                <c:pt idx="5032">
                  <c:v>42725.564270833333</c:v>
                </c:pt>
                <c:pt idx="5033">
                  <c:v>42725.567916666667</c:v>
                </c:pt>
                <c:pt idx="5034">
                  <c:v>42725.571712962963</c:v>
                </c:pt>
                <c:pt idx="5035">
                  <c:v>42725.575231481482</c:v>
                </c:pt>
                <c:pt idx="5036">
                  <c:v>42725.578738425924</c:v>
                </c:pt>
                <c:pt idx="5037">
                  <c:v>42725.582662037035</c:v>
                </c:pt>
                <c:pt idx="5038">
                  <c:v>42725.590891203705</c:v>
                </c:pt>
                <c:pt idx="5039">
                  <c:v>42725.594884259262</c:v>
                </c:pt>
                <c:pt idx="5040">
                  <c:v>42725.600949074076</c:v>
                </c:pt>
                <c:pt idx="5041">
                  <c:v>42725.608310185184</c:v>
                </c:pt>
                <c:pt idx="5042">
                  <c:v>42725.616840277777</c:v>
                </c:pt>
                <c:pt idx="5043">
                  <c:v>42725.620625000003</c:v>
                </c:pt>
                <c:pt idx="5044">
                  <c:v>42725.624409722222</c:v>
                </c:pt>
                <c:pt idx="5045">
                  <c:v>42725.628599537034</c:v>
                </c:pt>
                <c:pt idx="5046">
                  <c:v>42725.6327662037</c:v>
                </c:pt>
                <c:pt idx="5047">
                  <c:v>42725.636608796296</c:v>
                </c:pt>
                <c:pt idx="5048">
                  <c:v>42725.640451388892</c:v>
                </c:pt>
                <c:pt idx="5049">
                  <c:v>42725.64435185185</c:v>
                </c:pt>
                <c:pt idx="5050">
                  <c:v>42725.648229166669</c:v>
                </c:pt>
                <c:pt idx="5051">
                  <c:v>42725.651967592596</c:v>
                </c:pt>
                <c:pt idx="5052">
                  <c:v>42725.66306712963</c:v>
                </c:pt>
                <c:pt idx="5053">
                  <c:v>42725.666898148149</c:v>
                </c:pt>
                <c:pt idx="5054">
                  <c:v>42725.670925925922</c:v>
                </c:pt>
                <c:pt idx="5055">
                  <c:v>42725.675127314818</c:v>
                </c:pt>
                <c:pt idx="5056">
                  <c:v>42725.679386574076</c:v>
                </c:pt>
                <c:pt idx="5057">
                  <c:v>42725.683518518519</c:v>
                </c:pt>
                <c:pt idx="5058">
                  <c:v>42725.691863425927</c:v>
                </c:pt>
                <c:pt idx="5059">
                  <c:v>42725.69599537037</c:v>
                </c:pt>
                <c:pt idx="5060">
                  <c:v>42725.700127314813</c:v>
                </c:pt>
                <c:pt idx="5061">
                  <c:v>42725.704236111109</c:v>
                </c:pt>
                <c:pt idx="5062">
                  <c:v>42725.708252314813</c:v>
                </c:pt>
                <c:pt idx="5063">
                  <c:v>42725.712222222224</c:v>
                </c:pt>
                <c:pt idx="5064">
                  <c:v>42725.716331018521</c:v>
                </c:pt>
                <c:pt idx="5065">
                  <c:v>42725.720393518517</c:v>
                </c:pt>
                <c:pt idx="5066">
                  <c:v>42725.724479166667</c:v>
                </c:pt>
                <c:pt idx="5067">
                  <c:v>42725.72855324074</c:v>
                </c:pt>
                <c:pt idx="5068">
                  <c:v>42725.732638888891</c:v>
                </c:pt>
                <c:pt idx="5069">
                  <c:v>42725.743518518517</c:v>
                </c:pt>
                <c:pt idx="5070">
                  <c:v>42725.749050925922</c:v>
                </c:pt>
                <c:pt idx="5071">
                  <c:v>42725.753668981481</c:v>
                </c:pt>
                <c:pt idx="5072">
                  <c:v>42725.758506944447</c:v>
                </c:pt>
                <c:pt idx="5073">
                  <c:v>42726.378263888888</c:v>
                </c:pt>
                <c:pt idx="5074">
                  <c:v>42726.383981481478</c:v>
                </c:pt>
                <c:pt idx="5075">
                  <c:v>42726.389479166668</c:v>
                </c:pt>
                <c:pt idx="5076">
                  <c:v>42726.395046296297</c:v>
                </c:pt>
                <c:pt idx="5077">
                  <c:v>42726.400543981479</c:v>
                </c:pt>
                <c:pt idx="5078">
                  <c:v>42726.41101851852</c:v>
                </c:pt>
                <c:pt idx="5079">
                  <c:v>42726.416261574072</c:v>
                </c:pt>
                <c:pt idx="5080">
                  <c:v>42726.421342592592</c:v>
                </c:pt>
                <c:pt idx="5081">
                  <c:v>42726.42633101852</c:v>
                </c:pt>
                <c:pt idx="5082">
                  <c:v>42726.431331018517</c:v>
                </c:pt>
                <c:pt idx="5083">
                  <c:v>42726.436238425929</c:v>
                </c:pt>
                <c:pt idx="5084">
                  <c:v>42726.441030092596</c:v>
                </c:pt>
                <c:pt idx="5085">
                  <c:v>42726.445706018516</c:v>
                </c:pt>
                <c:pt idx="5086">
                  <c:v>42726.450335648151</c:v>
                </c:pt>
                <c:pt idx="5087">
                  <c:v>42726.45511574074</c:v>
                </c:pt>
                <c:pt idx="5088">
                  <c:v>42726.464097222219</c:v>
                </c:pt>
                <c:pt idx="5089">
                  <c:v>42726.468541666669</c:v>
                </c:pt>
                <c:pt idx="5090">
                  <c:v>42726.472905092596</c:v>
                </c:pt>
                <c:pt idx="5091">
                  <c:v>42726.481608796297</c:v>
                </c:pt>
                <c:pt idx="5092">
                  <c:v>42726.490381944444</c:v>
                </c:pt>
                <c:pt idx="5093">
                  <c:v>42726.494444444441</c:v>
                </c:pt>
                <c:pt idx="5094">
                  <c:v>42726.498356481483</c:v>
                </c:pt>
                <c:pt idx="5095">
                  <c:v>42726.502245370371</c:v>
                </c:pt>
                <c:pt idx="5096">
                  <c:v>42726.506203703706</c:v>
                </c:pt>
                <c:pt idx="5097">
                  <c:v>42726.510185185187</c:v>
                </c:pt>
                <c:pt idx="5098">
                  <c:v>42726.514305555553</c:v>
                </c:pt>
                <c:pt idx="5099">
                  <c:v>42726.526631944442</c:v>
                </c:pt>
                <c:pt idx="5100">
                  <c:v>42726.530659722222</c:v>
                </c:pt>
                <c:pt idx="5101">
                  <c:v>42726.534722222219</c:v>
                </c:pt>
                <c:pt idx="5102">
                  <c:v>42726.538807870369</c:v>
                </c:pt>
                <c:pt idx="5103">
                  <c:v>42726.542870370373</c:v>
                </c:pt>
                <c:pt idx="5104">
                  <c:v>42726.546863425923</c:v>
                </c:pt>
                <c:pt idx="5105">
                  <c:v>42726.550752314812</c:v>
                </c:pt>
                <c:pt idx="5106">
                  <c:v>42726.562245370369</c:v>
                </c:pt>
                <c:pt idx="5107">
                  <c:v>42726.612511574072</c:v>
                </c:pt>
                <c:pt idx="5108">
                  <c:v>42726.622789351852</c:v>
                </c:pt>
                <c:pt idx="5109">
                  <c:v>42728.458437499998</c:v>
                </c:pt>
                <c:pt idx="5110">
                  <c:v>42728.462418981479</c:v>
                </c:pt>
                <c:pt idx="5111">
                  <c:v>42728.474965277775</c:v>
                </c:pt>
                <c:pt idx="5112">
                  <c:v>42728.478854166664</c:v>
                </c:pt>
                <c:pt idx="5113">
                  <c:v>42728.482708333337</c:v>
                </c:pt>
                <c:pt idx="5114">
                  <c:v>42728.486631944441</c:v>
                </c:pt>
                <c:pt idx="5115">
                  <c:v>42728.501932870371</c:v>
                </c:pt>
                <c:pt idx="5116">
                  <c:v>42728.505578703705</c:v>
                </c:pt>
                <c:pt idx="5117">
                  <c:v>42728.50917824074</c:v>
                </c:pt>
                <c:pt idx="5118">
                  <c:v>42728.512766203705</c:v>
                </c:pt>
                <c:pt idx="5119">
                  <c:v>42728.516342592593</c:v>
                </c:pt>
                <c:pt idx="5120">
                  <c:v>42728.519872685189</c:v>
                </c:pt>
                <c:pt idx="5121">
                  <c:v>42728.523460648146</c:v>
                </c:pt>
                <c:pt idx="5122">
                  <c:v>42728.527048611111</c:v>
                </c:pt>
                <c:pt idx="5123">
                  <c:v>42728.530555555553</c:v>
                </c:pt>
                <c:pt idx="5124">
                  <c:v>42728.534120370372</c:v>
                </c:pt>
                <c:pt idx="5125">
                  <c:v>42728.537708333337</c:v>
                </c:pt>
                <c:pt idx="5126">
                  <c:v>42728.541319444441</c:v>
                </c:pt>
                <c:pt idx="5127">
                  <c:v>42728.544849537036</c:v>
                </c:pt>
                <c:pt idx="5128">
                  <c:v>42728.548379629632</c:v>
                </c:pt>
                <c:pt idx="5129">
                  <c:v>42728.551874999997</c:v>
                </c:pt>
                <c:pt idx="5130">
                  <c:v>42728.55537037037</c:v>
                </c:pt>
                <c:pt idx="5131">
                  <c:v>42728.5627662037</c:v>
                </c:pt>
                <c:pt idx="5132">
                  <c:v>42728.566284722219</c:v>
                </c:pt>
                <c:pt idx="5133">
                  <c:v>42728.569733796299</c:v>
                </c:pt>
                <c:pt idx="5134">
                  <c:v>42728.573194444441</c:v>
                </c:pt>
                <c:pt idx="5135">
                  <c:v>42728.58016203704</c:v>
                </c:pt>
                <c:pt idx="5136">
                  <c:v>42728.587905092594</c:v>
                </c:pt>
                <c:pt idx="5137">
                  <c:v>42728.59138888889</c:v>
                </c:pt>
                <c:pt idx="5138">
                  <c:v>42728.605983796297</c:v>
                </c:pt>
                <c:pt idx="5139">
                  <c:v>42728.609398148146</c:v>
                </c:pt>
                <c:pt idx="5140">
                  <c:v>42728.613009259258</c:v>
                </c:pt>
                <c:pt idx="5141">
                  <c:v>42728.620092592595</c:v>
                </c:pt>
                <c:pt idx="5142">
                  <c:v>42728.623611111114</c:v>
                </c:pt>
                <c:pt idx="5143">
                  <c:v>42728.630868055552</c:v>
                </c:pt>
                <c:pt idx="5144">
                  <c:v>42728.654907407406</c:v>
                </c:pt>
                <c:pt idx="5145">
                  <c:v>42728.667847222219</c:v>
                </c:pt>
                <c:pt idx="5146">
                  <c:v>42728.672256944446</c:v>
                </c:pt>
                <c:pt idx="5147">
                  <c:v>42728.677442129629</c:v>
                </c:pt>
                <c:pt idx="5148">
                  <c:v>42729.377939814818</c:v>
                </c:pt>
                <c:pt idx="5149">
                  <c:v>42729.383449074077</c:v>
                </c:pt>
                <c:pt idx="5150">
                  <c:v>42729.388657407406</c:v>
                </c:pt>
                <c:pt idx="5151">
                  <c:v>42729.393900462965</c:v>
                </c:pt>
                <c:pt idx="5152">
                  <c:v>42729.403738425928</c:v>
                </c:pt>
                <c:pt idx="5153">
                  <c:v>42729.434884259259</c:v>
                </c:pt>
                <c:pt idx="5154">
                  <c:v>42729.438888888886</c:v>
                </c:pt>
                <c:pt idx="5155">
                  <c:v>42729.442766203705</c:v>
                </c:pt>
                <c:pt idx="5156">
                  <c:v>42729.450358796297</c:v>
                </c:pt>
                <c:pt idx="5157">
                  <c:v>42729.45412037037</c:v>
                </c:pt>
                <c:pt idx="5158">
                  <c:v>42729.510358796295</c:v>
                </c:pt>
                <c:pt idx="5159">
                  <c:v>42729.51767361111</c:v>
                </c:pt>
                <c:pt idx="5160">
                  <c:v>42729.521365740744</c:v>
                </c:pt>
                <c:pt idx="5161">
                  <c:v>42729.528773148151</c:v>
                </c:pt>
                <c:pt idx="5162">
                  <c:v>42729.532361111109</c:v>
                </c:pt>
                <c:pt idx="5163">
                  <c:v>42729.535949074074</c:v>
                </c:pt>
                <c:pt idx="5164">
                  <c:v>42729.539571759262</c:v>
                </c:pt>
                <c:pt idx="5165">
                  <c:v>42729.543263888889</c:v>
                </c:pt>
                <c:pt idx="5166">
                  <c:v>42729.546944444446</c:v>
                </c:pt>
                <c:pt idx="5167">
                  <c:v>42729.550625000003</c:v>
                </c:pt>
                <c:pt idx="5168">
                  <c:v>42729.554305555554</c:v>
                </c:pt>
                <c:pt idx="5169">
                  <c:v>42729.557974537034</c:v>
                </c:pt>
                <c:pt idx="5170">
                  <c:v>42729.561678240738</c:v>
                </c:pt>
                <c:pt idx="5171">
                  <c:v>42729.565416666665</c:v>
                </c:pt>
                <c:pt idx="5172">
                  <c:v>42729.569224537037</c:v>
                </c:pt>
                <c:pt idx="5173">
                  <c:v>42729.572928240741</c:v>
                </c:pt>
                <c:pt idx="5174">
                  <c:v>42729.576655092591</c:v>
                </c:pt>
                <c:pt idx="5175">
                  <c:v>42729.580925925926</c:v>
                </c:pt>
                <c:pt idx="5176">
                  <c:v>42729.585023148145</c:v>
                </c:pt>
                <c:pt idx="5177">
                  <c:v>42729.588773148149</c:v>
                </c:pt>
                <c:pt idx="5178">
                  <c:v>42729.592430555553</c:v>
                </c:pt>
                <c:pt idx="5179">
                  <c:v>42729.596307870372</c:v>
                </c:pt>
                <c:pt idx="5180">
                  <c:v>42729.600104166668</c:v>
                </c:pt>
                <c:pt idx="5181">
                  <c:v>42729.60396990741</c:v>
                </c:pt>
                <c:pt idx="5182">
                  <c:v>42729.607789351852</c:v>
                </c:pt>
                <c:pt idx="5183">
                  <c:v>42729.611875000002</c:v>
                </c:pt>
                <c:pt idx="5184">
                  <c:v>42729.61577546296</c:v>
                </c:pt>
                <c:pt idx="5185">
                  <c:v>42729.619710648149</c:v>
                </c:pt>
                <c:pt idx="5186">
                  <c:v>42729.623449074075</c:v>
                </c:pt>
                <c:pt idx="5187">
                  <c:v>42729.627233796295</c:v>
                </c:pt>
                <c:pt idx="5188">
                  <c:v>42729.631041666667</c:v>
                </c:pt>
                <c:pt idx="5189">
                  <c:v>42729.634780092594</c:v>
                </c:pt>
                <c:pt idx="5190">
                  <c:v>42729.638541666667</c:v>
                </c:pt>
                <c:pt idx="5191">
                  <c:v>42729.642384259256</c:v>
                </c:pt>
                <c:pt idx="5192">
                  <c:v>42729.646203703705</c:v>
                </c:pt>
                <c:pt idx="5193">
                  <c:v>42729.649907407409</c:v>
                </c:pt>
                <c:pt idx="5194">
                  <c:v>42729.653449074074</c:v>
                </c:pt>
                <c:pt idx="5195">
                  <c:v>42729.656967592593</c:v>
                </c:pt>
                <c:pt idx="5196">
                  <c:v>42729.660532407404</c:v>
                </c:pt>
                <c:pt idx="5197">
                  <c:v>42729.664375</c:v>
                </c:pt>
                <c:pt idx="5198">
                  <c:v>42729.668020833335</c:v>
                </c:pt>
                <c:pt idx="5199">
                  <c:v>42729.671620370369</c:v>
                </c:pt>
                <c:pt idx="5200">
                  <c:v>42729.675150462965</c:v>
                </c:pt>
                <c:pt idx="5201">
                  <c:v>42729.67869212963</c:v>
                </c:pt>
                <c:pt idx="5202">
                  <c:v>42729.682280092595</c:v>
                </c:pt>
                <c:pt idx="5203">
                  <c:v>42729.685810185183</c:v>
                </c:pt>
                <c:pt idx="5204">
                  <c:v>42729.689363425925</c:v>
                </c:pt>
                <c:pt idx="5205">
                  <c:v>42729.693009259259</c:v>
                </c:pt>
                <c:pt idx="5206">
                  <c:v>42729.696770833332</c:v>
                </c:pt>
                <c:pt idx="5207">
                  <c:v>42729.70045138889</c:v>
                </c:pt>
                <c:pt idx="5208">
                  <c:v>42729.704224537039</c:v>
                </c:pt>
                <c:pt idx="5209">
                  <c:v>42729.708043981482</c:v>
                </c:pt>
                <c:pt idx="5210">
                  <c:v>42729.711875000001</c:v>
                </c:pt>
                <c:pt idx="5211">
                  <c:v>42729.715833333335</c:v>
                </c:pt>
                <c:pt idx="5212">
                  <c:v>42729.719826388886</c:v>
                </c:pt>
                <c:pt idx="5213">
                  <c:v>42729.72415509259</c:v>
                </c:pt>
                <c:pt idx="5214">
                  <c:v>42729.728587962964</c:v>
                </c:pt>
                <c:pt idx="5215">
                  <c:v>42729.733032407406</c:v>
                </c:pt>
                <c:pt idx="5216">
                  <c:v>42729.737291666665</c:v>
                </c:pt>
                <c:pt idx="5217">
                  <c:v>42729.741886574076</c:v>
                </c:pt>
                <c:pt idx="5218">
                  <c:v>42729.752256944441</c:v>
                </c:pt>
                <c:pt idx="5219">
                  <c:v>42729.758402777778</c:v>
                </c:pt>
                <c:pt idx="5220">
                  <c:v>42729.767881944441</c:v>
                </c:pt>
                <c:pt idx="5221">
                  <c:v>42730.473067129627</c:v>
                </c:pt>
                <c:pt idx="5222">
                  <c:v>42730.477314814816</c:v>
                </c:pt>
                <c:pt idx="5223">
                  <c:v>42730.655081018522</c:v>
                </c:pt>
                <c:pt idx="5224">
                  <c:v>42732.437280092592</c:v>
                </c:pt>
                <c:pt idx="5225">
                  <c:v>42732.441921296297</c:v>
                </c:pt>
                <c:pt idx="5226">
                  <c:v>42732.54891203704</c:v>
                </c:pt>
                <c:pt idx="5227">
                  <c:v>42732.59101851852</c:v>
                </c:pt>
                <c:pt idx="5228">
                  <c:v>42732.594502314816</c:v>
                </c:pt>
                <c:pt idx="5229">
                  <c:v>42732.598078703704</c:v>
                </c:pt>
                <c:pt idx="5230">
                  <c:v>42732.601759259262</c:v>
                </c:pt>
                <c:pt idx="5231">
                  <c:v>42732.605902777781</c:v>
                </c:pt>
                <c:pt idx="5232">
                  <c:v>42732.609525462962</c:v>
                </c:pt>
                <c:pt idx="5233">
                  <c:v>42732.613379629627</c:v>
                </c:pt>
                <c:pt idx="5234">
                  <c:v>42732.616770833331</c:v>
                </c:pt>
                <c:pt idx="5235">
                  <c:v>42732.620648148149</c:v>
                </c:pt>
                <c:pt idx="5236">
                  <c:v>42732.624583333331</c:v>
                </c:pt>
                <c:pt idx="5237">
                  <c:v>42732.628437500003</c:v>
                </c:pt>
                <c:pt idx="5238">
                  <c:v>42732.632997685185</c:v>
                </c:pt>
                <c:pt idx="5239">
                  <c:v>42732.638831018521</c:v>
                </c:pt>
                <c:pt idx="5240">
                  <c:v>42732.659756944442</c:v>
                </c:pt>
                <c:pt idx="5241">
                  <c:v>42732.663738425923</c:v>
                </c:pt>
                <c:pt idx="5242">
                  <c:v>42732.667974537035</c:v>
                </c:pt>
                <c:pt idx="5243">
                  <c:v>42732.672638888886</c:v>
                </c:pt>
                <c:pt idx="5244">
                  <c:v>42732.677245370367</c:v>
                </c:pt>
                <c:pt idx="5245">
                  <c:v>42732.681527777779</c:v>
                </c:pt>
                <c:pt idx="5246">
                  <c:v>42732.685312499998</c:v>
                </c:pt>
                <c:pt idx="5247">
                  <c:v>42732.68891203704</c:v>
                </c:pt>
                <c:pt idx="5248">
                  <c:v>42732.69290509259</c:v>
                </c:pt>
                <c:pt idx="5249">
                  <c:v>42732.697268518517</c:v>
                </c:pt>
                <c:pt idx="5250">
                  <c:v>42732.701828703706</c:v>
                </c:pt>
                <c:pt idx="5251">
                  <c:v>42732.707442129627</c:v>
                </c:pt>
                <c:pt idx="5252">
                  <c:v>42732.712418981479</c:v>
                </c:pt>
                <c:pt idx="5253">
                  <c:v>42732.716793981483</c:v>
                </c:pt>
                <c:pt idx="5254">
                  <c:v>42732.721238425926</c:v>
                </c:pt>
                <c:pt idx="5255">
                  <c:v>42732.725706018522</c:v>
                </c:pt>
                <c:pt idx="5256">
                  <c:v>42732.729594907411</c:v>
                </c:pt>
                <c:pt idx="5257">
                  <c:v>42732.733726851853</c:v>
                </c:pt>
                <c:pt idx="5258">
                  <c:v>42732.737986111111</c:v>
                </c:pt>
                <c:pt idx="5259">
                  <c:v>42732.742858796293</c:v>
                </c:pt>
                <c:pt idx="5260">
                  <c:v>42732.747870370367</c:v>
                </c:pt>
                <c:pt idx="5261">
                  <c:v>42732.754826388889</c:v>
                </c:pt>
                <c:pt idx="5262">
                  <c:v>42732.765694444446</c:v>
                </c:pt>
                <c:pt idx="5263">
                  <c:v>42735.67596064815</c:v>
                </c:pt>
                <c:pt idx="5264">
                  <c:v>42737.564293981479</c:v>
                </c:pt>
                <c:pt idx="5265">
                  <c:v>42737.574988425928</c:v>
                </c:pt>
                <c:pt idx="5266">
                  <c:v>42737.589120370372</c:v>
                </c:pt>
                <c:pt idx="5267">
                  <c:v>42737.599652777775</c:v>
                </c:pt>
                <c:pt idx="5268">
                  <c:v>42738.378229166665</c:v>
                </c:pt>
                <c:pt idx="5269">
                  <c:v>42738.531145833331</c:v>
                </c:pt>
                <c:pt idx="5270">
                  <c:v>42738.658900462964</c:v>
                </c:pt>
                <c:pt idx="5271">
                  <c:v>42739.718923611108</c:v>
                </c:pt>
                <c:pt idx="5272">
                  <c:v>42739.747800925928</c:v>
                </c:pt>
                <c:pt idx="5273">
                  <c:v>42741.377870370372</c:v>
                </c:pt>
                <c:pt idx="5274">
                  <c:v>42742.496874999997</c:v>
                </c:pt>
                <c:pt idx="5275">
                  <c:v>42742.522986111115</c:v>
                </c:pt>
                <c:pt idx="5276">
                  <c:v>42742.566863425927</c:v>
                </c:pt>
                <c:pt idx="5277">
                  <c:v>42742.578981481478</c:v>
                </c:pt>
                <c:pt idx="5278">
                  <c:v>42743.378171296295</c:v>
                </c:pt>
                <c:pt idx="5279">
                  <c:v>42743.383877314816</c:v>
                </c:pt>
                <c:pt idx="5280">
                  <c:v>42743.389328703706</c:v>
                </c:pt>
                <c:pt idx="5281">
                  <c:v>42743.394513888888</c:v>
                </c:pt>
                <c:pt idx="5282">
                  <c:v>42743.399710648147</c:v>
                </c:pt>
                <c:pt idx="5283">
                  <c:v>42743.40420138889</c:v>
                </c:pt>
                <c:pt idx="5284">
                  <c:v>42743.40865740741</c:v>
                </c:pt>
                <c:pt idx="5285">
                  <c:v>42743.413298611114</c:v>
                </c:pt>
                <c:pt idx="5286">
                  <c:v>42743.429131944446</c:v>
                </c:pt>
                <c:pt idx="5287">
                  <c:v>42743.434189814812</c:v>
                </c:pt>
                <c:pt idx="5288">
                  <c:v>42743.447858796295</c:v>
                </c:pt>
                <c:pt idx="5289">
                  <c:v>42743.451874999999</c:v>
                </c:pt>
                <c:pt idx="5290">
                  <c:v>42743.455949074072</c:v>
                </c:pt>
                <c:pt idx="5291">
                  <c:v>42743.460092592592</c:v>
                </c:pt>
                <c:pt idx="5292">
                  <c:v>42743.464108796295</c:v>
                </c:pt>
                <c:pt idx="5293">
                  <c:v>42743.4846875</c:v>
                </c:pt>
                <c:pt idx="5294">
                  <c:v>42743.500405092593</c:v>
                </c:pt>
                <c:pt idx="5295">
                  <c:v>42743.528391203705</c:v>
                </c:pt>
                <c:pt idx="5296">
                  <c:v>42743.536377314813</c:v>
                </c:pt>
                <c:pt idx="5297">
                  <c:v>42743.588333333333</c:v>
                </c:pt>
                <c:pt idx="5298">
                  <c:v>42743.592916666668</c:v>
                </c:pt>
                <c:pt idx="5299">
                  <c:v>42743.600590277776</c:v>
                </c:pt>
                <c:pt idx="5300">
                  <c:v>42743.604085648149</c:v>
                </c:pt>
                <c:pt idx="5301">
                  <c:v>42743.607766203706</c:v>
                </c:pt>
                <c:pt idx="5302">
                  <c:v>42743.640543981484</c:v>
                </c:pt>
                <c:pt idx="5303">
                  <c:v>42743.648032407407</c:v>
                </c:pt>
                <c:pt idx="5304">
                  <c:v>42743.65148148148</c:v>
                </c:pt>
                <c:pt idx="5305">
                  <c:v>42743.655451388891</c:v>
                </c:pt>
                <c:pt idx="5306">
                  <c:v>42743.659085648149</c:v>
                </c:pt>
                <c:pt idx="5307">
                  <c:v>42743.666724537034</c:v>
                </c:pt>
                <c:pt idx="5308">
                  <c:v>42743.685636574075</c:v>
                </c:pt>
                <c:pt idx="5309">
                  <c:v>42743.694108796299</c:v>
                </c:pt>
                <c:pt idx="5310">
                  <c:v>42743.698020833333</c:v>
                </c:pt>
                <c:pt idx="5311">
                  <c:v>42743.702777777777</c:v>
                </c:pt>
                <c:pt idx="5312">
                  <c:v>42743.706956018519</c:v>
                </c:pt>
                <c:pt idx="5313">
                  <c:v>42743.72047453704</c:v>
                </c:pt>
                <c:pt idx="5314">
                  <c:v>42743.739444444444</c:v>
                </c:pt>
                <c:pt idx="5315">
                  <c:v>42743.749606481484</c:v>
                </c:pt>
                <c:pt idx="5316">
                  <c:v>42744.378217592595</c:v>
                </c:pt>
                <c:pt idx="5317">
                  <c:v>42744.383796296293</c:v>
                </c:pt>
                <c:pt idx="5318">
                  <c:v>42744.419594907406</c:v>
                </c:pt>
                <c:pt idx="5319">
                  <c:v>42744.429571759261</c:v>
                </c:pt>
                <c:pt idx="5320">
                  <c:v>42744.44363425926</c:v>
                </c:pt>
                <c:pt idx="5321">
                  <c:v>42744.44835648148</c:v>
                </c:pt>
                <c:pt idx="5322">
                  <c:v>42744.453113425923</c:v>
                </c:pt>
                <c:pt idx="5323">
                  <c:v>42744.485844907409</c:v>
                </c:pt>
                <c:pt idx="5324">
                  <c:v>42744.490358796298</c:v>
                </c:pt>
                <c:pt idx="5325">
                  <c:v>42744.494814814818</c:v>
                </c:pt>
                <c:pt idx="5326">
                  <c:v>42744.503541666665</c:v>
                </c:pt>
                <c:pt idx="5327">
                  <c:v>42744.507847222223</c:v>
                </c:pt>
                <c:pt idx="5328">
                  <c:v>42744.512141203704</c:v>
                </c:pt>
                <c:pt idx="5329">
                  <c:v>42744.569965277777</c:v>
                </c:pt>
                <c:pt idx="5330">
                  <c:v>42744.622407407405</c:v>
                </c:pt>
                <c:pt idx="5331">
                  <c:v>42744.648958333331</c:v>
                </c:pt>
                <c:pt idx="5332">
                  <c:v>42744.652442129627</c:v>
                </c:pt>
                <c:pt idx="5333">
                  <c:v>42744.655914351853</c:v>
                </c:pt>
                <c:pt idx="5334">
                  <c:v>42744.660034722219</c:v>
                </c:pt>
                <c:pt idx="5335">
                  <c:v>42744.668078703704</c:v>
                </c:pt>
                <c:pt idx="5336">
                  <c:v>42744.672418981485</c:v>
                </c:pt>
                <c:pt idx="5337">
                  <c:v>42744.680196759262</c:v>
                </c:pt>
                <c:pt idx="5338">
                  <c:v>42744.684108796297</c:v>
                </c:pt>
                <c:pt idx="5339">
                  <c:v>42744.691469907404</c:v>
                </c:pt>
                <c:pt idx="5340">
                  <c:v>42744.695219907408</c:v>
                </c:pt>
                <c:pt idx="5341">
                  <c:v>42744.703252314815</c:v>
                </c:pt>
                <c:pt idx="5342">
                  <c:v>42744.706886574073</c:v>
                </c:pt>
                <c:pt idx="5343">
                  <c:v>42744.710509259261</c:v>
                </c:pt>
                <c:pt idx="5344">
                  <c:v>42744.714178240742</c:v>
                </c:pt>
                <c:pt idx="5345">
                  <c:v>42744.718009259261</c:v>
                </c:pt>
                <c:pt idx="5346">
                  <c:v>42744.722199074073</c:v>
                </c:pt>
                <c:pt idx="5347">
                  <c:v>42744.73033564815</c:v>
                </c:pt>
                <c:pt idx="5348">
                  <c:v>42744.734537037039</c:v>
                </c:pt>
                <c:pt idx="5349">
                  <c:v>42744.738935185182</c:v>
                </c:pt>
                <c:pt idx="5350">
                  <c:v>42744.743576388886</c:v>
                </c:pt>
                <c:pt idx="5351">
                  <c:v>42744.748333333337</c:v>
                </c:pt>
                <c:pt idx="5352">
                  <c:v>42744.753564814811</c:v>
                </c:pt>
                <c:pt idx="5353">
                  <c:v>42745.378587962965</c:v>
                </c:pt>
                <c:pt idx="5354">
                  <c:v>42745.38989583333</c:v>
                </c:pt>
                <c:pt idx="5355">
                  <c:v>42745.395358796297</c:v>
                </c:pt>
                <c:pt idx="5356">
                  <c:v>42745.400648148148</c:v>
                </c:pt>
                <c:pt idx="5357">
                  <c:v>42745.405891203707</c:v>
                </c:pt>
                <c:pt idx="5358">
                  <c:v>42745.411064814813</c:v>
                </c:pt>
                <c:pt idx="5359">
                  <c:v>42745.416215277779</c:v>
                </c:pt>
                <c:pt idx="5360">
                  <c:v>42745.421203703707</c:v>
                </c:pt>
                <c:pt idx="5361">
                  <c:v>42745.426180555558</c:v>
                </c:pt>
                <c:pt idx="5362">
                  <c:v>42745.43109953704</c:v>
                </c:pt>
                <c:pt idx="5363">
                  <c:v>42745.435995370368</c:v>
                </c:pt>
                <c:pt idx="5364">
                  <c:v>42745.44090277778</c:v>
                </c:pt>
                <c:pt idx="5365">
                  <c:v>42745.445833333331</c:v>
                </c:pt>
                <c:pt idx="5366">
                  <c:v>42745.450624999998</c:v>
                </c:pt>
                <c:pt idx="5367">
                  <c:v>42745.455393518518</c:v>
                </c:pt>
                <c:pt idx="5368">
                  <c:v>42745.460150462961</c:v>
                </c:pt>
                <c:pt idx="5369">
                  <c:v>42745.464918981481</c:v>
                </c:pt>
                <c:pt idx="5370">
                  <c:v>42745.469652777778</c:v>
                </c:pt>
                <c:pt idx="5371">
                  <c:v>42745.473923611113</c:v>
                </c:pt>
                <c:pt idx="5372">
                  <c:v>42745.479004629633</c:v>
                </c:pt>
                <c:pt idx="5373">
                  <c:v>42745.483495370368</c:v>
                </c:pt>
                <c:pt idx="5374">
                  <c:v>42745.488043981481</c:v>
                </c:pt>
                <c:pt idx="5375">
                  <c:v>42745.492546296293</c:v>
                </c:pt>
                <c:pt idx="5376">
                  <c:v>42745.497048611112</c:v>
                </c:pt>
                <c:pt idx="5377">
                  <c:v>42745.501550925925</c:v>
                </c:pt>
                <c:pt idx="5378">
                  <c:v>42745.505949074075</c:v>
                </c:pt>
                <c:pt idx="5379">
                  <c:v>42745.510335648149</c:v>
                </c:pt>
                <c:pt idx="5380">
                  <c:v>42745.514722222222</c:v>
                </c:pt>
                <c:pt idx="5381">
                  <c:v>42745.519085648149</c:v>
                </c:pt>
                <c:pt idx="5382">
                  <c:v>42745.523472222223</c:v>
                </c:pt>
                <c:pt idx="5383">
                  <c:v>42745.52784722222</c:v>
                </c:pt>
                <c:pt idx="5384">
                  <c:v>42745.532129629632</c:v>
                </c:pt>
                <c:pt idx="5385">
                  <c:v>42745.536377314813</c:v>
                </c:pt>
                <c:pt idx="5386">
                  <c:v>42745.540555555555</c:v>
                </c:pt>
                <c:pt idx="5387">
                  <c:v>42745.548831018517</c:v>
                </c:pt>
                <c:pt idx="5388">
                  <c:v>42745.552951388891</c:v>
                </c:pt>
                <c:pt idx="5389">
                  <c:v>42745.557002314818</c:v>
                </c:pt>
                <c:pt idx="5390">
                  <c:v>42745.561064814814</c:v>
                </c:pt>
                <c:pt idx="5391">
                  <c:v>42745.565057870372</c:v>
                </c:pt>
                <c:pt idx="5392">
                  <c:v>42745.569039351853</c:v>
                </c:pt>
                <c:pt idx="5393">
                  <c:v>42745.572962962964</c:v>
                </c:pt>
                <c:pt idx="5394">
                  <c:v>42745.576921296299</c:v>
                </c:pt>
                <c:pt idx="5395">
                  <c:v>42745.580787037034</c:v>
                </c:pt>
                <c:pt idx="5396">
                  <c:v>42745.584699074076</c:v>
                </c:pt>
                <c:pt idx="5397">
                  <c:v>42745.588564814818</c:v>
                </c:pt>
                <c:pt idx="5398">
                  <c:v>42745.592453703706</c:v>
                </c:pt>
                <c:pt idx="5399">
                  <c:v>42745.596319444441</c:v>
                </c:pt>
                <c:pt idx="5400">
                  <c:v>42745.600162037037</c:v>
                </c:pt>
                <c:pt idx="5401">
                  <c:v>42745.60396990741</c:v>
                </c:pt>
                <c:pt idx="5402">
                  <c:v>42745.607800925929</c:v>
                </c:pt>
                <c:pt idx="5403">
                  <c:v>42745.611597222225</c:v>
                </c:pt>
                <c:pt idx="5404">
                  <c:v>42745.615393518521</c:v>
                </c:pt>
                <c:pt idx="5405">
                  <c:v>42745.619108796294</c:v>
                </c:pt>
                <c:pt idx="5406">
                  <c:v>42745.622777777775</c:v>
                </c:pt>
                <c:pt idx="5407">
                  <c:v>42745.630150462966</c:v>
                </c:pt>
                <c:pt idx="5408">
                  <c:v>42745.63385416667</c:v>
                </c:pt>
                <c:pt idx="5409">
                  <c:v>42745.63753472222</c:v>
                </c:pt>
                <c:pt idx="5410">
                  <c:v>42745.648402777777</c:v>
                </c:pt>
                <c:pt idx="5411">
                  <c:v>42745.652013888888</c:v>
                </c:pt>
                <c:pt idx="5412">
                  <c:v>42745.662847222222</c:v>
                </c:pt>
                <c:pt idx="5413">
                  <c:v>42745.673657407409</c:v>
                </c:pt>
                <c:pt idx="5414">
                  <c:v>42745.688101851854</c:v>
                </c:pt>
                <c:pt idx="5415">
                  <c:v>42745.695740740739</c:v>
                </c:pt>
                <c:pt idx="5416">
                  <c:v>42745.699641203704</c:v>
                </c:pt>
                <c:pt idx="5417">
                  <c:v>42745.703506944446</c:v>
                </c:pt>
                <c:pt idx="5418">
                  <c:v>42745.715624999997</c:v>
                </c:pt>
                <c:pt idx="5419">
                  <c:v>42745.723946759259</c:v>
                </c:pt>
                <c:pt idx="5420">
                  <c:v>42745.728263888886</c:v>
                </c:pt>
                <c:pt idx="5421">
                  <c:v>42745.737835648149</c:v>
                </c:pt>
                <c:pt idx="5422">
                  <c:v>42745.757511574076</c:v>
                </c:pt>
                <c:pt idx="5423">
                  <c:v>42745.76295138889</c:v>
                </c:pt>
                <c:pt idx="5424">
                  <c:v>42745.768379629626</c:v>
                </c:pt>
                <c:pt idx="5425">
                  <c:v>42746.384108796294</c:v>
                </c:pt>
                <c:pt idx="5426">
                  <c:v>42746.389479166668</c:v>
                </c:pt>
                <c:pt idx="5427">
                  <c:v>42746.409421296295</c:v>
                </c:pt>
                <c:pt idx="5428">
                  <c:v>42746.423738425925</c:v>
                </c:pt>
                <c:pt idx="5429">
                  <c:v>42746.428680555553</c:v>
                </c:pt>
                <c:pt idx="5430">
                  <c:v>42746.433495370373</c:v>
                </c:pt>
                <c:pt idx="5431">
                  <c:v>42746.456805555557</c:v>
                </c:pt>
                <c:pt idx="5432">
                  <c:v>42746.461539351854</c:v>
                </c:pt>
                <c:pt idx="5433">
                  <c:v>42746.470891203702</c:v>
                </c:pt>
                <c:pt idx="5434">
                  <c:v>42746.489039351851</c:v>
                </c:pt>
                <c:pt idx="5435">
                  <c:v>42746.528136574074</c:v>
                </c:pt>
                <c:pt idx="5436">
                  <c:v>42746.552858796298</c:v>
                </c:pt>
                <c:pt idx="5437">
                  <c:v>42746.556898148148</c:v>
                </c:pt>
                <c:pt idx="5438">
                  <c:v>42746.564675925925</c:v>
                </c:pt>
                <c:pt idx="5439">
                  <c:v>42746.57234953704</c:v>
                </c:pt>
                <c:pt idx="5440">
                  <c:v>42746.606226851851</c:v>
                </c:pt>
                <c:pt idx="5441">
                  <c:v>42746.609907407408</c:v>
                </c:pt>
                <c:pt idx="5442">
                  <c:v>42746.613541666666</c:v>
                </c:pt>
                <c:pt idx="5443">
                  <c:v>42746.617152777777</c:v>
                </c:pt>
                <c:pt idx="5444">
                  <c:v>42746.620740740742</c:v>
                </c:pt>
                <c:pt idx="5445">
                  <c:v>42746.62431712963</c:v>
                </c:pt>
                <c:pt idx="5446">
                  <c:v>42746.627685185187</c:v>
                </c:pt>
                <c:pt idx="5447">
                  <c:v>42746.631122685183</c:v>
                </c:pt>
                <c:pt idx="5448">
                  <c:v>42746.634699074071</c:v>
                </c:pt>
                <c:pt idx="5449">
                  <c:v>42746.638240740744</c:v>
                </c:pt>
                <c:pt idx="5450">
                  <c:v>42746.641759259262</c:v>
                </c:pt>
                <c:pt idx="5451">
                  <c:v>42746.65215277778</c:v>
                </c:pt>
                <c:pt idx="5452">
                  <c:v>42746.655590277776</c:v>
                </c:pt>
                <c:pt idx="5453">
                  <c:v>42746.659236111111</c:v>
                </c:pt>
                <c:pt idx="5454">
                  <c:v>42746.662835648145</c:v>
                </c:pt>
                <c:pt idx="5455">
                  <c:v>42746.666354166664</c:v>
                </c:pt>
                <c:pt idx="5456">
                  <c:v>42746.669814814813</c:v>
                </c:pt>
                <c:pt idx="5457">
                  <c:v>42746.673263888886</c:v>
                </c:pt>
                <c:pt idx="5458">
                  <c:v>42746.676689814813</c:v>
                </c:pt>
                <c:pt idx="5459">
                  <c:v>42746.680486111109</c:v>
                </c:pt>
                <c:pt idx="5460">
                  <c:v>42746.684803240743</c:v>
                </c:pt>
                <c:pt idx="5461">
                  <c:v>42746.688425925924</c:v>
                </c:pt>
                <c:pt idx="5462">
                  <c:v>42746.692152777781</c:v>
                </c:pt>
                <c:pt idx="5463">
                  <c:v>42746.695740740739</c:v>
                </c:pt>
                <c:pt idx="5464">
                  <c:v>42746.699571759258</c:v>
                </c:pt>
                <c:pt idx="5465">
                  <c:v>42746.707337962966</c:v>
                </c:pt>
                <c:pt idx="5466">
                  <c:v>42746.74019675926</c:v>
                </c:pt>
                <c:pt idx="5467">
                  <c:v>42746.744537037041</c:v>
                </c:pt>
                <c:pt idx="5468">
                  <c:v>42746.754108796296</c:v>
                </c:pt>
                <c:pt idx="5469">
                  <c:v>42746.759432870371</c:v>
                </c:pt>
                <c:pt idx="5470">
                  <c:v>42746.766886574071</c:v>
                </c:pt>
                <c:pt idx="5471">
                  <c:v>42747.377847222226</c:v>
                </c:pt>
                <c:pt idx="5472">
                  <c:v>42747.389791666668</c:v>
                </c:pt>
                <c:pt idx="5473">
                  <c:v>42747.405381944445</c:v>
                </c:pt>
                <c:pt idx="5474">
                  <c:v>42747.435266203705</c:v>
                </c:pt>
                <c:pt idx="5475">
                  <c:v>42747.458738425928</c:v>
                </c:pt>
                <c:pt idx="5476">
                  <c:v>42747.463414351849</c:v>
                </c:pt>
                <c:pt idx="5477">
                  <c:v>42747.472442129627</c:v>
                </c:pt>
                <c:pt idx="5478">
                  <c:v>42747.476886574077</c:v>
                </c:pt>
                <c:pt idx="5479">
                  <c:v>42747.481111111112</c:v>
                </c:pt>
                <c:pt idx="5480">
                  <c:v>42747.485243055555</c:v>
                </c:pt>
                <c:pt idx="5481">
                  <c:v>42747.497384259259</c:v>
                </c:pt>
                <c:pt idx="5482">
                  <c:v>42747.505289351851</c:v>
                </c:pt>
                <c:pt idx="5483">
                  <c:v>42747.509085648147</c:v>
                </c:pt>
                <c:pt idx="5484">
                  <c:v>42747.512881944444</c:v>
                </c:pt>
                <c:pt idx="5485">
                  <c:v>42747.516701388886</c:v>
                </c:pt>
                <c:pt idx="5486">
                  <c:v>42747.52071759259</c:v>
                </c:pt>
                <c:pt idx="5487">
                  <c:v>42747.593969907408</c:v>
                </c:pt>
                <c:pt idx="5488">
                  <c:v>42747.598009259258</c:v>
                </c:pt>
                <c:pt idx="5489">
                  <c:v>42747.616851851853</c:v>
                </c:pt>
                <c:pt idx="5490">
                  <c:v>42747.620335648149</c:v>
                </c:pt>
                <c:pt idx="5491">
                  <c:v>42747.624027777776</c:v>
                </c:pt>
                <c:pt idx="5492">
                  <c:v>42747.627581018518</c:v>
                </c:pt>
                <c:pt idx="5493">
                  <c:v>42747.631307870368</c:v>
                </c:pt>
                <c:pt idx="5494">
                  <c:v>42747.635578703703</c:v>
                </c:pt>
                <c:pt idx="5495">
                  <c:v>42747.68340277778</c:v>
                </c:pt>
                <c:pt idx="5496">
                  <c:v>42747.695601851854</c:v>
                </c:pt>
                <c:pt idx="5497">
                  <c:v>42747.748842592591</c:v>
                </c:pt>
                <c:pt idx="5498">
                  <c:v>42747.753865740742</c:v>
                </c:pt>
                <c:pt idx="5499">
                  <c:v>42747.759930555556</c:v>
                </c:pt>
                <c:pt idx="5500">
                  <c:v>42747.766631944447</c:v>
                </c:pt>
                <c:pt idx="5501">
                  <c:v>42747.775312500002</c:v>
                </c:pt>
                <c:pt idx="5502">
                  <c:v>42748.429467592592</c:v>
                </c:pt>
                <c:pt idx="5503">
                  <c:v>42748.435127314813</c:v>
                </c:pt>
                <c:pt idx="5504">
                  <c:v>42748.441157407404</c:v>
                </c:pt>
                <c:pt idx="5505">
                  <c:v>42748.447638888887</c:v>
                </c:pt>
                <c:pt idx="5506">
                  <c:v>42748.453541666669</c:v>
                </c:pt>
                <c:pt idx="5507">
                  <c:v>42748.479305555556</c:v>
                </c:pt>
                <c:pt idx="5508">
                  <c:v>42748.497094907405</c:v>
                </c:pt>
                <c:pt idx="5509">
                  <c:v>42748.534016203703</c:v>
                </c:pt>
                <c:pt idx="5510">
                  <c:v>42748.546631944446</c:v>
                </c:pt>
                <c:pt idx="5511">
                  <c:v>42748.550844907404</c:v>
                </c:pt>
                <c:pt idx="5512">
                  <c:v>42748.559108796297</c:v>
                </c:pt>
                <c:pt idx="5513">
                  <c:v>42748.563252314816</c:v>
                </c:pt>
                <c:pt idx="5514">
                  <c:v>42748.567314814813</c:v>
                </c:pt>
                <c:pt idx="5515">
                  <c:v>42748.571377314816</c:v>
                </c:pt>
                <c:pt idx="5516">
                  <c:v>42748.57539351852</c:v>
                </c:pt>
                <c:pt idx="5517">
                  <c:v>42748.579386574071</c:v>
                </c:pt>
                <c:pt idx="5518">
                  <c:v>42748.603252314817</c:v>
                </c:pt>
                <c:pt idx="5519">
                  <c:v>42748.659629629627</c:v>
                </c:pt>
                <c:pt idx="5520">
                  <c:v>42748.66511574074</c:v>
                </c:pt>
                <c:pt idx="5521">
                  <c:v>42748.671863425923</c:v>
                </c:pt>
                <c:pt idx="5522">
                  <c:v>42748.706099537034</c:v>
                </c:pt>
                <c:pt idx="5523">
                  <c:v>42748.712939814817</c:v>
                </c:pt>
                <c:pt idx="5524">
                  <c:v>42748.721863425926</c:v>
                </c:pt>
                <c:pt idx="5525">
                  <c:v>42748.731226851851</c:v>
                </c:pt>
                <c:pt idx="5526">
                  <c:v>42748.739317129628</c:v>
                </c:pt>
                <c:pt idx="5527">
                  <c:v>42748.746516203704</c:v>
                </c:pt>
                <c:pt idx="5528">
                  <c:v>42748.753472222219</c:v>
                </c:pt>
                <c:pt idx="5529">
                  <c:v>42749.377893518518</c:v>
                </c:pt>
                <c:pt idx="5530">
                  <c:v>42749.392939814818</c:v>
                </c:pt>
                <c:pt idx="5531">
                  <c:v>42749.400046296294</c:v>
                </c:pt>
                <c:pt idx="5532">
                  <c:v>42749.407430555555</c:v>
                </c:pt>
                <c:pt idx="5533">
                  <c:v>42749.413865740738</c:v>
                </c:pt>
                <c:pt idx="5534">
                  <c:v>42749.419733796298</c:v>
                </c:pt>
                <c:pt idx="5535">
                  <c:v>42749.442418981482</c:v>
                </c:pt>
                <c:pt idx="5536">
                  <c:v>42749.448113425926</c:v>
                </c:pt>
                <c:pt idx="5537">
                  <c:v>42749.453587962962</c:v>
                </c:pt>
                <c:pt idx="5538">
                  <c:v>42749.463738425926</c:v>
                </c:pt>
                <c:pt idx="5539">
                  <c:v>42749.468923611108</c:v>
                </c:pt>
                <c:pt idx="5540">
                  <c:v>42749.47383101852</c:v>
                </c:pt>
                <c:pt idx="5541">
                  <c:v>42749.478784722225</c:v>
                </c:pt>
                <c:pt idx="5542">
                  <c:v>42749.488668981481</c:v>
                </c:pt>
                <c:pt idx="5543">
                  <c:v>42749.493425925924</c:v>
                </c:pt>
                <c:pt idx="5544">
                  <c:v>42749.498206018521</c:v>
                </c:pt>
                <c:pt idx="5545">
                  <c:v>42749.507523148146</c:v>
                </c:pt>
                <c:pt idx="5546">
                  <c:v>42749.521249999998</c:v>
                </c:pt>
                <c:pt idx="5547">
                  <c:v>42749.525717592594</c:v>
                </c:pt>
                <c:pt idx="5548">
                  <c:v>42749.534525462965</c:v>
                </c:pt>
                <c:pt idx="5549">
                  <c:v>42749.538877314815</c:v>
                </c:pt>
                <c:pt idx="5550">
                  <c:v>42749.543124999997</c:v>
                </c:pt>
                <c:pt idx="5551">
                  <c:v>42749.547384259262</c:v>
                </c:pt>
                <c:pt idx="5552">
                  <c:v>42749.551388888889</c:v>
                </c:pt>
                <c:pt idx="5553">
                  <c:v>42749.555497685185</c:v>
                </c:pt>
                <c:pt idx="5554">
                  <c:v>42749.563472222224</c:v>
                </c:pt>
                <c:pt idx="5555">
                  <c:v>42749.582395833335</c:v>
                </c:pt>
                <c:pt idx="5556">
                  <c:v>42749.586157407408</c:v>
                </c:pt>
                <c:pt idx="5557">
                  <c:v>42749.590081018519</c:v>
                </c:pt>
                <c:pt idx="5558">
                  <c:v>42749.665266203701</c:v>
                </c:pt>
                <c:pt idx="5559">
                  <c:v>42749.701493055552</c:v>
                </c:pt>
                <c:pt idx="5560">
                  <c:v>42750.384780092594</c:v>
                </c:pt>
                <c:pt idx="5561">
                  <c:v>42750.390625</c:v>
                </c:pt>
                <c:pt idx="5562">
                  <c:v>42750.396087962959</c:v>
                </c:pt>
                <c:pt idx="5563">
                  <c:v>42750.406759259262</c:v>
                </c:pt>
                <c:pt idx="5564">
                  <c:v>42750.412083333336</c:v>
                </c:pt>
                <c:pt idx="5565">
                  <c:v>42750.453368055554</c:v>
                </c:pt>
                <c:pt idx="5566">
                  <c:v>42750.457442129627</c:v>
                </c:pt>
                <c:pt idx="5567">
                  <c:v>42750.491273148145</c:v>
                </c:pt>
                <c:pt idx="5568">
                  <c:v>42750.495462962965</c:v>
                </c:pt>
                <c:pt idx="5569">
                  <c:v>42750.499756944446</c:v>
                </c:pt>
                <c:pt idx="5570">
                  <c:v>42750.504062499997</c:v>
                </c:pt>
                <c:pt idx="5571">
                  <c:v>42750.508252314816</c:v>
                </c:pt>
                <c:pt idx="5572">
                  <c:v>42750.512395833335</c:v>
                </c:pt>
                <c:pt idx="5573">
                  <c:v>42750.516516203701</c:v>
                </c:pt>
                <c:pt idx="5574">
                  <c:v>42750.520405092589</c:v>
                </c:pt>
                <c:pt idx="5575">
                  <c:v>42750.524398148147</c:v>
                </c:pt>
                <c:pt idx="5576">
                  <c:v>42750.528298611112</c:v>
                </c:pt>
                <c:pt idx="5577">
                  <c:v>42750.532256944447</c:v>
                </c:pt>
                <c:pt idx="5578">
                  <c:v>42750.536145833335</c:v>
                </c:pt>
                <c:pt idx="5579">
                  <c:v>42750.54</c:v>
                </c:pt>
                <c:pt idx="5580">
                  <c:v>42750.543715277781</c:v>
                </c:pt>
                <c:pt idx="5581">
                  <c:v>42750.547592592593</c:v>
                </c:pt>
                <c:pt idx="5582">
                  <c:v>42750.551469907405</c:v>
                </c:pt>
                <c:pt idx="5583">
                  <c:v>42750.555439814816</c:v>
                </c:pt>
                <c:pt idx="5584">
                  <c:v>42750.559340277781</c:v>
                </c:pt>
                <c:pt idx="5585">
                  <c:v>42750.563136574077</c:v>
                </c:pt>
                <c:pt idx="5586">
                  <c:v>42750.566863425927</c:v>
                </c:pt>
                <c:pt idx="5587">
                  <c:v>42750.570590277777</c:v>
                </c:pt>
                <c:pt idx="5588">
                  <c:v>42750.57440972222</c:v>
                </c:pt>
                <c:pt idx="5589">
                  <c:v>42750.578217592592</c:v>
                </c:pt>
                <c:pt idx="5590">
                  <c:v>42750.581944444442</c:v>
                </c:pt>
                <c:pt idx="5591">
                  <c:v>42750.5856712963</c:v>
                </c:pt>
                <c:pt idx="5592">
                  <c:v>42750.589328703703</c:v>
                </c:pt>
                <c:pt idx="5593">
                  <c:v>42750.593009259261</c:v>
                </c:pt>
                <c:pt idx="5594">
                  <c:v>42750.596678240741</c:v>
                </c:pt>
                <c:pt idx="5595">
                  <c:v>42750.600300925929</c:v>
                </c:pt>
                <c:pt idx="5596">
                  <c:v>42750.603912037041</c:v>
                </c:pt>
                <c:pt idx="5597">
                  <c:v>42750.607511574075</c:v>
                </c:pt>
                <c:pt idx="5598">
                  <c:v>42750.611076388886</c:v>
                </c:pt>
                <c:pt idx="5599">
                  <c:v>42750.614652777775</c:v>
                </c:pt>
                <c:pt idx="5600">
                  <c:v>42750.618194444447</c:v>
                </c:pt>
                <c:pt idx="5601">
                  <c:v>42750.621701388889</c:v>
                </c:pt>
                <c:pt idx="5602">
                  <c:v>42750.625196759262</c:v>
                </c:pt>
                <c:pt idx="5603">
                  <c:v>42750.639189814814</c:v>
                </c:pt>
                <c:pt idx="5604">
                  <c:v>42750.659849537034</c:v>
                </c:pt>
                <c:pt idx="5605">
                  <c:v>42750.677152777775</c:v>
                </c:pt>
                <c:pt idx="5606">
                  <c:v>42750.684224537035</c:v>
                </c:pt>
                <c:pt idx="5607">
                  <c:v>42750.688020833331</c:v>
                </c:pt>
                <c:pt idx="5608">
                  <c:v>42750.691805555558</c:v>
                </c:pt>
                <c:pt idx="5609">
                  <c:v>42750.695717592593</c:v>
                </c:pt>
                <c:pt idx="5610">
                  <c:v>42750.700300925928</c:v>
                </c:pt>
                <c:pt idx="5611">
                  <c:v>42750.704421296294</c:v>
                </c:pt>
                <c:pt idx="5612">
                  <c:v>42750.708252314813</c:v>
                </c:pt>
                <c:pt idx="5613">
                  <c:v>42750.712500000001</c:v>
                </c:pt>
                <c:pt idx="5614">
                  <c:v>42750.717442129629</c:v>
                </c:pt>
                <c:pt idx="5615">
                  <c:v>42750.722048611111</c:v>
                </c:pt>
                <c:pt idx="5616">
                  <c:v>42750.726504629631</c:v>
                </c:pt>
                <c:pt idx="5617">
                  <c:v>42750.735509259262</c:v>
                </c:pt>
                <c:pt idx="5618">
                  <c:v>42750.741030092591</c:v>
                </c:pt>
                <c:pt idx="5619">
                  <c:v>42750.747824074075</c:v>
                </c:pt>
                <c:pt idx="5620">
                  <c:v>42750.757986111108</c:v>
                </c:pt>
                <c:pt idx="5621">
                  <c:v>42750.764074074075</c:v>
                </c:pt>
                <c:pt idx="5622">
                  <c:v>42750.771064814813</c:v>
                </c:pt>
                <c:pt idx="5623">
                  <c:v>42751.377557870372</c:v>
                </c:pt>
                <c:pt idx="5624">
                  <c:v>42751.382962962962</c:v>
                </c:pt>
                <c:pt idx="5625">
                  <c:v>42751.387812499997</c:v>
                </c:pt>
                <c:pt idx="5626">
                  <c:v>42751.392430555556</c:v>
                </c:pt>
                <c:pt idx="5627">
                  <c:v>42751.397118055553</c:v>
                </c:pt>
                <c:pt idx="5628">
                  <c:v>42751.402314814812</c:v>
                </c:pt>
                <c:pt idx="5629">
                  <c:v>42751.407685185186</c:v>
                </c:pt>
                <c:pt idx="5630">
                  <c:v>42751.412430555552</c:v>
                </c:pt>
                <c:pt idx="5631">
                  <c:v>42751.41710648148</c:v>
                </c:pt>
                <c:pt idx="5632">
                  <c:v>42751.421585648146</c:v>
                </c:pt>
                <c:pt idx="5633">
                  <c:v>42751.42597222222</c:v>
                </c:pt>
                <c:pt idx="5634">
                  <c:v>42751.430474537039</c:v>
                </c:pt>
                <c:pt idx="5635">
                  <c:v>42751.434849537036</c:v>
                </c:pt>
                <c:pt idx="5636">
                  <c:v>42751.439120370371</c:v>
                </c:pt>
                <c:pt idx="5637">
                  <c:v>42751.443402777775</c:v>
                </c:pt>
                <c:pt idx="5638">
                  <c:v>42751.447569444441</c:v>
                </c:pt>
                <c:pt idx="5639">
                  <c:v>42751.451608796298</c:v>
                </c:pt>
                <c:pt idx="5640">
                  <c:v>42751.455694444441</c:v>
                </c:pt>
                <c:pt idx="5641">
                  <c:v>42751.459965277776</c:v>
                </c:pt>
                <c:pt idx="5642">
                  <c:v>42751.464270833334</c:v>
                </c:pt>
                <c:pt idx="5643">
                  <c:v>42751.468414351853</c:v>
                </c:pt>
                <c:pt idx="5644">
                  <c:v>42751.472754629627</c:v>
                </c:pt>
                <c:pt idx="5645">
                  <c:v>42751.477222222224</c:v>
                </c:pt>
                <c:pt idx="5646">
                  <c:v>42751.481724537036</c:v>
                </c:pt>
                <c:pt idx="5647">
                  <c:v>42751.486284722225</c:v>
                </c:pt>
                <c:pt idx="5648">
                  <c:v>42751.490891203706</c:v>
                </c:pt>
                <c:pt idx="5649">
                  <c:v>42751.495486111111</c:v>
                </c:pt>
                <c:pt idx="5650">
                  <c:v>42751.499791666669</c:v>
                </c:pt>
                <c:pt idx="5651">
                  <c:v>42751.504166666666</c:v>
                </c:pt>
                <c:pt idx="5652">
                  <c:v>42751.508263888885</c:v>
                </c:pt>
                <c:pt idx="5653">
                  <c:v>42751.512152777781</c:v>
                </c:pt>
                <c:pt idx="5654">
                  <c:v>42751.515972222223</c:v>
                </c:pt>
                <c:pt idx="5655">
                  <c:v>42751.519861111112</c:v>
                </c:pt>
                <c:pt idx="5656">
                  <c:v>42751.52380787037</c:v>
                </c:pt>
                <c:pt idx="5657">
                  <c:v>42751.531712962962</c:v>
                </c:pt>
                <c:pt idx="5658">
                  <c:v>42751.535532407404</c:v>
                </c:pt>
                <c:pt idx="5659">
                  <c:v>42751.539293981485</c:v>
                </c:pt>
                <c:pt idx="5660">
                  <c:v>42751.543067129627</c:v>
                </c:pt>
                <c:pt idx="5661">
                  <c:v>42751.55773148148</c:v>
                </c:pt>
                <c:pt idx="5662">
                  <c:v>42751.561296296299</c:v>
                </c:pt>
                <c:pt idx="5663">
                  <c:v>42751.564849537041</c:v>
                </c:pt>
                <c:pt idx="5664">
                  <c:v>42751.571840277778</c:v>
                </c:pt>
                <c:pt idx="5665">
                  <c:v>42751.578900462962</c:v>
                </c:pt>
                <c:pt idx="5666">
                  <c:v>42751.582673611112</c:v>
                </c:pt>
                <c:pt idx="5667">
                  <c:v>42751.655648148146</c:v>
                </c:pt>
                <c:pt idx="5668">
                  <c:v>42751.662592592591</c:v>
                </c:pt>
                <c:pt idx="5669">
                  <c:v>42751.671817129631</c:v>
                </c:pt>
                <c:pt idx="5670">
                  <c:v>42751.680023148147</c:v>
                </c:pt>
                <c:pt idx="5671">
                  <c:v>42751.684710648151</c:v>
                </c:pt>
                <c:pt idx="5672">
                  <c:v>42751.689467592594</c:v>
                </c:pt>
                <c:pt idx="5673">
                  <c:v>42751.693935185183</c:v>
                </c:pt>
                <c:pt idx="5674">
                  <c:v>42751.698240740741</c:v>
                </c:pt>
                <c:pt idx="5675">
                  <c:v>42751.702384259261</c:v>
                </c:pt>
                <c:pt idx="5676">
                  <c:v>42751.706307870372</c:v>
                </c:pt>
                <c:pt idx="5677">
                  <c:v>42751.711053240739</c:v>
                </c:pt>
                <c:pt idx="5678">
                  <c:v>42751.715717592589</c:v>
                </c:pt>
                <c:pt idx="5679">
                  <c:v>42751.721203703702</c:v>
                </c:pt>
                <c:pt idx="5680">
                  <c:v>42751.726805555554</c:v>
                </c:pt>
                <c:pt idx="5681">
                  <c:v>42751.733761574076</c:v>
                </c:pt>
                <c:pt idx="5682">
                  <c:v>42751.739259259259</c:v>
                </c:pt>
                <c:pt idx="5683">
                  <c:v>42751.744340277779</c:v>
                </c:pt>
                <c:pt idx="5684">
                  <c:v>42751.748692129629</c:v>
                </c:pt>
                <c:pt idx="5685">
                  <c:v>42751.768611111111</c:v>
                </c:pt>
                <c:pt idx="5686">
                  <c:v>42752.390092592592</c:v>
                </c:pt>
                <c:pt idx="5687">
                  <c:v>42752.395590277774</c:v>
                </c:pt>
                <c:pt idx="5688">
                  <c:v>42752.400879629633</c:v>
                </c:pt>
                <c:pt idx="5689">
                  <c:v>42752.406064814815</c:v>
                </c:pt>
                <c:pt idx="5690">
                  <c:v>42752.411226851851</c:v>
                </c:pt>
                <c:pt idx="5691">
                  <c:v>42752.416365740741</c:v>
                </c:pt>
                <c:pt idx="5692">
                  <c:v>42752.421539351853</c:v>
                </c:pt>
                <c:pt idx="5693">
                  <c:v>42752.426516203705</c:v>
                </c:pt>
                <c:pt idx="5694">
                  <c:v>42752.445381944446</c:v>
                </c:pt>
                <c:pt idx="5695">
                  <c:v>42752.454664351855</c:v>
                </c:pt>
                <c:pt idx="5696">
                  <c:v>42752.45925925926</c:v>
                </c:pt>
                <c:pt idx="5697">
                  <c:v>42752.472187500003</c:v>
                </c:pt>
                <c:pt idx="5698">
                  <c:v>42752.476365740738</c:v>
                </c:pt>
                <c:pt idx="5699">
                  <c:v>42752.480243055557</c:v>
                </c:pt>
                <c:pt idx="5700">
                  <c:v>42752.484490740739</c:v>
                </c:pt>
                <c:pt idx="5701">
                  <c:v>42752.488611111112</c:v>
                </c:pt>
                <c:pt idx="5702">
                  <c:v>42752.584733796299</c:v>
                </c:pt>
                <c:pt idx="5703">
                  <c:v>42752.588437500002</c:v>
                </c:pt>
                <c:pt idx="5704">
                  <c:v>42752.592291666668</c:v>
                </c:pt>
                <c:pt idx="5705">
                  <c:v>42752.596134259256</c:v>
                </c:pt>
                <c:pt idx="5706">
                  <c:v>42752.599722222221</c:v>
                </c:pt>
                <c:pt idx="5707">
                  <c:v>42752.60361111111</c:v>
                </c:pt>
                <c:pt idx="5708">
                  <c:v>42752.60769675926</c:v>
                </c:pt>
                <c:pt idx="5709">
                  <c:v>42752.61210648148</c:v>
                </c:pt>
                <c:pt idx="5710">
                  <c:v>42752.61619212963</c:v>
                </c:pt>
                <c:pt idx="5711">
                  <c:v>42752.620219907411</c:v>
                </c:pt>
                <c:pt idx="5712">
                  <c:v>42752.625509259262</c:v>
                </c:pt>
                <c:pt idx="5713">
                  <c:v>42752.631122685183</c:v>
                </c:pt>
                <c:pt idx="5714">
                  <c:v>42752.637858796297</c:v>
                </c:pt>
                <c:pt idx="5715">
                  <c:v>42752.644131944442</c:v>
                </c:pt>
                <c:pt idx="5716">
                  <c:v>42752.651250000003</c:v>
                </c:pt>
                <c:pt idx="5717">
                  <c:v>42752.656574074077</c:v>
                </c:pt>
                <c:pt idx="5718">
                  <c:v>42752.664317129631</c:v>
                </c:pt>
                <c:pt idx="5719">
                  <c:v>42752.669988425929</c:v>
                </c:pt>
                <c:pt idx="5720">
                  <c:v>42752.677337962959</c:v>
                </c:pt>
                <c:pt idx="5721">
                  <c:v>42752.681134259263</c:v>
                </c:pt>
                <c:pt idx="5722">
                  <c:v>42752.684988425928</c:v>
                </c:pt>
                <c:pt idx="5723">
                  <c:v>42752.689039351855</c:v>
                </c:pt>
                <c:pt idx="5724">
                  <c:v>42752.693067129629</c:v>
                </c:pt>
                <c:pt idx="5725">
                  <c:v>42752.69803240741</c:v>
                </c:pt>
                <c:pt idx="5726">
                  <c:v>42752.703252314815</c:v>
                </c:pt>
                <c:pt idx="5727">
                  <c:v>42752.708506944444</c:v>
                </c:pt>
                <c:pt idx="5728">
                  <c:v>42752.713946759257</c:v>
                </c:pt>
                <c:pt idx="5729">
                  <c:v>42752.71806712963</c:v>
                </c:pt>
                <c:pt idx="5730">
                  <c:v>42752.721851851849</c:v>
                </c:pt>
                <c:pt idx="5731">
                  <c:v>42752.725648148145</c:v>
                </c:pt>
                <c:pt idx="5732">
                  <c:v>42752.729791666665</c:v>
                </c:pt>
                <c:pt idx="5733">
                  <c:v>42752.734212962961</c:v>
                </c:pt>
                <c:pt idx="5734">
                  <c:v>42752.739120370374</c:v>
                </c:pt>
                <c:pt idx="5735">
                  <c:v>42752.754305555558</c:v>
                </c:pt>
                <c:pt idx="5736">
                  <c:v>42755.422233796293</c:v>
                </c:pt>
                <c:pt idx="5737">
                  <c:v>42756.37840277778</c:v>
                </c:pt>
                <c:pt idx="5738">
                  <c:v>42756.384386574071</c:v>
                </c:pt>
                <c:pt idx="5739">
                  <c:v>42756.390231481484</c:v>
                </c:pt>
                <c:pt idx="5740">
                  <c:v>42756.396041666667</c:v>
                </c:pt>
                <c:pt idx="5741">
                  <c:v>42756.401770833334</c:v>
                </c:pt>
                <c:pt idx="5742">
                  <c:v>42756.407812500001</c:v>
                </c:pt>
                <c:pt idx="5743">
                  <c:v>42756.413402777776</c:v>
                </c:pt>
                <c:pt idx="5744">
                  <c:v>42756.419212962966</c:v>
                </c:pt>
                <c:pt idx="5745">
                  <c:v>42756.424814814818</c:v>
                </c:pt>
                <c:pt idx="5746">
                  <c:v>42756.429594907408</c:v>
                </c:pt>
                <c:pt idx="5747">
                  <c:v>42756.434687499997</c:v>
                </c:pt>
                <c:pt idx="5748">
                  <c:v>42756.439965277779</c:v>
                </c:pt>
                <c:pt idx="5749">
                  <c:v>42756.444664351853</c:v>
                </c:pt>
                <c:pt idx="5750">
                  <c:v>42756.448750000003</c:v>
                </c:pt>
                <c:pt idx="5751">
                  <c:v>42756.452766203707</c:v>
                </c:pt>
                <c:pt idx="5752">
                  <c:v>42756.456782407404</c:v>
                </c:pt>
                <c:pt idx="5753">
                  <c:v>42756.461192129631</c:v>
                </c:pt>
                <c:pt idx="5754">
                  <c:v>42756.46570601852</c:v>
                </c:pt>
                <c:pt idx="5755">
                  <c:v>42756.475462962961</c:v>
                </c:pt>
                <c:pt idx="5756">
                  <c:v>42756.48027777778</c:v>
                </c:pt>
                <c:pt idx="5757">
                  <c:v>42756.485034722224</c:v>
                </c:pt>
                <c:pt idx="5758">
                  <c:v>42756.489340277774</c:v>
                </c:pt>
                <c:pt idx="5759">
                  <c:v>42756.493773148148</c:v>
                </c:pt>
                <c:pt idx="5760">
                  <c:v>42756.498055555552</c:v>
                </c:pt>
                <c:pt idx="5761">
                  <c:v>42756.502881944441</c:v>
                </c:pt>
                <c:pt idx="5762">
                  <c:v>42756.507650462961</c:v>
                </c:pt>
                <c:pt idx="5763">
                  <c:v>42756.512615740743</c:v>
                </c:pt>
                <c:pt idx="5764">
                  <c:v>42756.517337962963</c:v>
                </c:pt>
                <c:pt idx="5765">
                  <c:v>42756.521979166668</c:v>
                </c:pt>
                <c:pt idx="5766">
                  <c:v>42756.526608796295</c:v>
                </c:pt>
                <c:pt idx="5767">
                  <c:v>42756.531064814815</c:v>
                </c:pt>
                <c:pt idx="5768">
                  <c:v>42756.540034722224</c:v>
                </c:pt>
                <c:pt idx="5769">
                  <c:v>42756.544675925928</c:v>
                </c:pt>
                <c:pt idx="5770">
                  <c:v>42756.549155092594</c:v>
                </c:pt>
                <c:pt idx="5771">
                  <c:v>42756.553356481483</c:v>
                </c:pt>
                <c:pt idx="5772">
                  <c:v>42756.570474537039</c:v>
                </c:pt>
                <c:pt idx="5773">
                  <c:v>42756.588877314818</c:v>
                </c:pt>
                <c:pt idx="5774">
                  <c:v>42756.604062500002</c:v>
                </c:pt>
                <c:pt idx="5775">
                  <c:v>42756.767430555556</c:v>
                </c:pt>
                <c:pt idx="5776">
                  <c:v>42756.774143518516</c:v>
                </c:pt>
                <c:pt idx="5777">
                  <c:v>42756.781736111108</c:v>
                </c:pt>
                <c:pt idx="5778">
                  <c:v>42758.625810185185</c:v>
                </c:pt>
                <c:pt idx="5779">
                  <c:v>42758.634016203701</c:v>
                </c:pt>
                <c:pt idx="5780">
                  <c:v>42758.658148148148</c:v>
                </c:pt>
                <c:pt idx="5781">
                  <c:v>42759.377592592595</c:v>
                </c:pt>
                <c:pt idx="5782">
                  <c:v>42759.386365740742</c:v>
                </c:pt>
                <c:pt idx="5783">
                  <c:v>42759.393738425926</c:v>
                </c:pt>
                <c:pt idx="5784">
                  <c:v>42759.400902777779</c:v>
                </c:pt>
                <c:pt idx="5785">
                  <c:v>42759.408067129632</c:v>
                </c:pt>
                <c:pt idx="5786">
                  <c:v>42759.414942129632</c:v>
                </c:pt>
                <c:pt idx="5787">
                  <c:v>42759.4221412037</c:v>
                </c:pt>
                <c:pt idx="5788">
                  <c:v>42759.429189814815</c:v>
                </c:pt>
                <c:pt idx="5789">
                  <c:v>42759.437048611115</c:v>
                </c:pt>
                <c:pt idx="5790">
                  <c:v>42759.445844907408</c:v>
                </c:pt>
                <c:pt idx="5791">
                  <c:v>42759.453217592592</c:v>
                </c:pt>
                <c:pt idx="5792">
                  <c:v>42759.459791666668</c:v>
                </c:pt>
                <c:pt idx="5793">
                  <c:v>42759.466377314813</c:v>
                </c:pt>
                <c:pt idx="5794">
                  <c:v>42759.472430555557</c:v>
                </c:pt>
                <c:pt idx="5795">
                  <c:v>42759.478472222225</c:v>
                </c:pt>
                <c:pt idx="5796">
                  <c:v>42759.521655092591</c:v>
                </c:pt>
                <c:pt idx="5797">
                  <c:v>42759.526076388887</c:v>
                </c:pt>
                <c:pt idx="5798">
                  <c:v>42759.530682870369</c:v>
                </c:pt>
                <c:pt idx="5799">
                  <c:v>42759.539571759262</c:v>
                </c:pt>
                <c:pt idx="5800">
                  <c:v>42759.545011574075</c:v>
                </c:pt>
                <c:pt idx="5801">
                  <c:v>42759.550185185188</c:v>
                </c:pt>
                <c:pt idx="5802">
                  <c:v>42759.555567129632</c:v>
                </c:pt>
                <c:pt idx="5803">
                  <c:v>42759.560752314814</c:v>
                </c:pt>
                <c:pt idx="5804">
                  <c:v>42759.566064814811</c:v>
                </c:pt>
                <c:pt idx="5805">
                  <c:v>42759.571481481478</c:v>
                </c:pt>
                <c:pt idx="5806">
                  <c:v>42759.576284722221</c:v>
                </c:pt>
                <c:pt idx="5807">
                  <c:v>42759.58148148148</c:v>
                </c:pt>
                <c:pt idx="5808">
                  <c:v>42759.5858912037</c:v>
                </c:pt>
                <c:pt idx="5809">
                  <c:v>42759.590300925927</c:v>
                </c:pt>
                <c:pt idx="5810">
                  <c:v>42759.734826388885</c:v>
                </c:pt>
                <c:pt idx="5811">
                  <c:v>42761.771782407406</c:v>
                </c:pt>
                <c:pt idx="5812">
                  <c:v>42763.52134259259</c:v>
                </c:pt>
                <c:pt idx="5813">
                  <c:v>42763.525208333333</c:v>
                </c:pt>
                <c:pt idx="5814">
                  <c:v>42764.383321759262</c:v>
                </c:pt>
                <c:pt idx="5815">
                  <c:v>42764.389652777776</c:v>
                </c:pt>
                <c:pt idx="5816">
                  <c:v>42764.768055555556</c:v>
                </c:pt>
                <c:pt idx="5817">
                  <c:v>42764.775358796294</c:v>
                </c:pt>
                <c:pt idx="5818">
                  <c:v>42765.59710648148</c:v>
                </c:pt>
                <c:pt idx="5819">
                  <c:v>42766.378379629627</c:v>
                </c:pt>
                <c:pt idx="5820">
                  <c:v>42766.387986111113</c:v>
                </c:pt>
                <c:pt idx="5821">
                  <c:v>42766.433877314812</c:v>
                </c:pt>
                <c:pt idx="5822">
                  <c:v>42766.447615740741</c:v>
                </c:pt>
                <c:pt idx="5823">
                  <c:v>42766.475995370369</c:v>
                </c:pt>
                <c:pt idx="5824">
                  <c:v>42766.480023148149</c:v>
                </c:pt>
                <c:pt idx="5825">
                  <c:v>42766.592407407406</c:v>
                </c:pt>
                <c:pt idx="5826">
                  <c:v>42766.601284722223</c:v>
                </c:pt>
                <c:pt idx="5827">
                  <c:v>42766.605902777781</c:v>
                </c:pt>
                <c:pt idx="5828">
                  <c:v>42766.659791666665</c:v>
                </c:pt>
                <c:pt idx="5829">
                  <c:v>42766.664120370369</c:v>
                </c:pt>
                <c:pt idx="5830">
                  <c:v>42766.668449074074</c:v>
                </c:pt>
                <c:pt idx="5831">
                  <c:v>42766.67260416667</c:v>
                </c:pt>
                <c:pt idx="5832">
                  <c:v>42766.676435185182</c:v>
                </c:pt>
                <c:pt idx="5833">
                  <c:v>42766.680509259262</c:v>
                </c:pt>
                <c:pt idx="5834">
                  <c:v>42766.68476851852</c:v>
                </c:pt>
                <c:pt idx="5835">
                  <c:v>42766.689062500001</c:v>
                </c:pt>
                <c:pt idx="5836">
                  <c:v>42766.693344907406</c:v>
                </c:pt>
                <c:pt idx="5837">
                  <c:v>42766.697326388887</c:v>
                </c:pt>
                <c:pt idx="5838">
                  <c:v>42766.701168981483</c:v>
                </c:pt>
                <c:pt idx="5839">
                  <c:v>42766.705023148148</c:v>
                </c:pt>
                <c:pt idx="5840">
                  <c:v>42766.708865740744</c:v>
                </c:pt>
                <c:pt idx="5841">
                  <c:v>42766.78833333333</c:v>
                </c:pt>
                <c:pt idx="5842">
                  <c:v>42767.482835648145</c:v>
                </c:pt>
                <c:pt idx="5843">
                  <c:v>42767.486921296295</c:v>
                </c:pt>
                <c:pt idx="5844">
                  <c:v>42767.49119212963</c:v>
                </c:pt>
                <c:pt idx="5845">
                  <c:v>42767.495381944442</c:v>
                </c:pt>
                <c:pt idx="5846">
                  <c:v>42767.499456018515</c:v>
                </c:pt>
                <c:pt idx="5847">
                  <c:v>42767.503460648149</c:v>
                </c:pt>
                <c:pt idx="5848">
                  <c:v>42767.507511574076</c:v>
                </c:pt>
                <c:pt idx="5849">
                  <c:v>42767.511516203704</c:v>
                </c:pt>
                <c:pt idx="5850">
                  <c:v>42767.515405092592</c:v>
                </c:pt>
                <c:pt idx="5851">
                  <c:v>42767.519270833334</c:v>
                </c:pt>
                <c:pt idx="5852">
                  <c:v>42767.523032407407</c:v>
                </c:pt>
                <c:pt idx="5853">
                  <c:v>42767.52685185185</c:v>
                </c:pt>
                <c:pt idx="5854">
                  <c:v>42767.530648148146</c:v>
                </c:pt>
                <c:pt idx="5855">
                  <c:v>42767.534363425926</c:v>
                </c:pt>
                <c:pt idx="5856">
                  <c:v>42767.538206018522</c:v>
                </c:pt>
                <c:pt idx="5857">
                  <c:v>42767.541805555556</c:v>
                </c:pt>
                <c:pt idx="5858">
                  <c:v>42767.545856481483</c:v>
                </c:pt>
                <c:pt idx="5859">
                  <c:v>42767.55027777778</c:v>
                </c:pt>
                <c:pt idx="5860">
                  <c:v>42767.554791666669</c:v>
                </c:pt>
                <c:pt idx="5861">
                  <c:v>42767.560127314813</c:v>
                </c:pt>
                <c:pt idx="5862">
                  <c:v>42767.565995370373</c:v>
                </c:pt>
                <c:pt idx="5863">
                  <c:v>42767.571388888886</c:v>
                </c:pt>
                <c:pt idx="5864">
                  <c:v>42767.576064814813</c:v>
                </c:pt>
                <c:pt idx="5865">
                  <c:v>42767.580324074072</c:v>
                </c:pt>
                <c:pt idx="5866">
                  <c:v>42767.584039351852</c:v>
                </c:pt>
                <c:pt idx="5867">
                  <c:v>42767.588356481479</c:v>
                </c:pt>
                <c:pt idx="5868">
                  <c:v>42767.592280092591</c:v>
                </c:pt>
                <c:pt idx="5869">
                  <c:v>42767.600046296298</c:v>
                </c:pt>
                <c:pt idx="5870">
                  <c:v>42767.603564814817</c:v>
                </c:pt>
                <c:pt idx="5871">
                  <c:v>42767.618263888886</c:v>
                </c:pt>
                <c:pt idx="5872">
                  <c:v>42767.622754629629</c:v>
                </c:pt>
                <c:pt idx="5873">
                  <c:v>42767.639699074076</c:v>
                </c:pt>
                <c:pt idx="5874">
                  <c:v>42767.644675925927</c:v>
                </c:pt>
                <c:pt idx="5875">
                  <c:v>42767.649872685186</c:v>
                </c:pt>
                <c:pt idx="5876">
                  <c:v>42767.655370370368</c:v>
                </c:pt>
                <c:pt idx="5877">
                  <c:v>42767.659942129627</c:v>
                </c:pt>
                <c:pt idx="5878">
                  <c:v>42767.665162037039</c:v>
                </c:pt>
                <c:pt idx="5879">
                  <c:v>42767.669525462959</c:v>
                </c:pt>
                <c:pt idx="5880">
                  <c:v>42767.674097222225</c:v>
                </c:pt>
                <c:pt idx="5881">
                  <c:v>42767.680046296293</c:v>
                </c:pt>
                <c:pt idx="5882">
                  <c:v>42767.685486111113</c:v>
                </c:pt>
                <c:pt idx="5883">
                  <c:v>42767.69021990741</c:v>
                </c:pt>
                <c:pt idx="5884">
                  <c:v>42767.694548611114</c:v>
                </c:pt>
                <c:pt idx="5885">
                  <c:v>42767.699548611112</c:v>
                </c:pt>
                <c:pt idx="5886">
                  <c:v>42767.705243055556</c:v>
                </c:pt>
                <c:pt idx="5887">
                  <c:v>42767.711157407408</c:v>
                </c:pt>
                <c:pt idx="5888">
                  <c:v>42767.717037037037</c:v>
                </c:pt>
                <c:pt idx="5889">
                  <c:v>42767.722395833334</c:v>
                </c:pt>
                <c:pt idx="5890">
                  <c:v>42767.728946759256</c:v>
                </c:pt>
                <c:pt idx="5891">
                  <c:v>42767.736388888887</c:v>
                </c:pt>
                <c:pt idx="5892">
                  <c:v>42767.743750000001</c:v>
                </c:pt>
                <c:pt idx="5893">
                  <c:v>42767.751377314817</c:v>
                </c:pt>
                <c:pt idx="5894">
                  <c:v>42767.763090277775</c:v>
                </c:pt>
                <c:pt idx="5895">
                  <c:v>42768.377592592595</c:v>
                </c:pt>
                <c:pt idx="5896">
                  <c:v>42768.384641203702</c:v>
                </c:pt>
                <c:pt idx="5897">
                  <c:v>42768.390462962961</c:v>
                </c:pt>
                <c:pt idx="5898">
                  <c:v>42768.396203703705</c:v>
                </c:pt>
                <c:pt idx="5899">
                  <c:v>42768.401979166665</c:v>
                </c:pt>
                <c:pt idx="5900">
                  <c:v>42768.407812500001</c:v>
                </c:pt>
                <c:pt idx="5901">
                  <c:v>42768.413668981484</c:v>
                </c:pt>
                <c:pt idx="5902">
                  <c:v>42768.419560185182</c:v>
                </c:pt>
                <c:pt idx="5903">
                  <c:v>42768.425312500003</c:v>
                </c:pt>
                <c:pt idx="5904">
                  <c:v>42768.430856481478</c:v>
                </c:pt>
                <c:pt idx="5905">
                  <c:v>42768.436562499999</c:v>
                </c:pt>
                <c:pt idx="5906">
                  <c:v>42768.442256944443</c:v>
                </c:pt>
                <c:pt idx="5907">
                  <c:v>42768.447604166664</c:v>
                </c:pt>
                <c:pt idx="5908">
                  <c:v>42768.452777777777</c:v>
                </c:pt>
                <c:pt idx="5909">
                  <c:v>42768.457951388889</c:v>
                </c:pt>
                <c:pt idx="5910">
                  <c:v>42768.46303240741</c:v>
                </c:pt>
                <c:pt idx="5911">
                  <c:v>42768.468032407407</c:v>
                </c:pt>
                <c:pt idx="5912">
                  <c:v>42768.472986111112</c:v>
                </c:pt>
                <c:pt idx="5913">
                  <c:v>42768.477500000001</c:v>
                </c:pt>
                <c:pt idx="5914">
                  <c:v>42768.482094907406</c:v>
                </c:pt>
                <c:pt idx="5915">
                  <c:v>42768.486851851849</c:v>
                </c:pt>
                <c:pt idx="5916">
                  <c:v>42768.491307870368</c:v>
                </c:pt>
                <c:pt idx="5917">
                  <c:v>42768.495983796296</c:v>
                </c:pt>
                <c:pt idx="5918">
                  <c:v>42768.500578703701</c:v>
                </c:pt>
                <c:pt idx="5919">
                  <c:v>42768.50508101852</c:v>
                </c:pt>
                <c:pt idx="5920">
                  <c:v>42768.509398148148</c:v>
                </c:pt>
                <c:pt idx="5921">
                  <c:v>42768.513761574075</c:v>
                </c:pt>
                <c:pt idx="5922">
                  <c:v>42768.517743055556</c:v>
                </c:pt>
                <c:pt idx="5923">
                  <c:v>42768.521956018521</c:v>
                </c:pt>
                <c:pt idx="5924">
                  <c:v>42768.526018518518</c:v>
                </c:pt>
                <c:pt idx="5925">
                  <c:v>42768.529965277776</c:v>
                </c:pt>
                <c:pt idx="5926">
                  <c:v>42768.534189814818</c:v>
                </c:pt>
                <c:pt idx="5927">
                  <c:v>42768.538437499999</c:v>
                </c:pt>
                <c:pt idx="5928">
                  <c:v>42768.546817129631</c:v>
                </c:pt>
                <c:pt idx="5929">
                  <c:v>42768.550925925927</c:v>
                </c:pt>
                <c:pt idx="5930">
                  <c:v>42768.555115740739</c:v>
                </c:pt>
                <c:pt idx="5931">
                  <c:v>42768.559201388889</c:v>
                </c:pt>
                <c:pt idx="5932">
                  <c:v>42768.567372685182</c:v>
                </c:pt>
                <c:pt idx="5933">
                  <c:v>42768.571250000001</c:v>
                </c:pt>
                <c:pt idx="5934">
                  <c:v>42768.583009259259</c:v>
                </c:pt>
                <c:pt idx="5935">
                  <c:v>42768.586898148147</c:v>
                </c:pt>
                <c:pt idx="5936">
                  <c:v>42768.590428240743</c:v>
                </c:pt>
                <c:pt idx="5937">
                  <c:v>42768.598090277781</c:v>
                </c:pt>
                <c:pt idx="5938">
                  <c:v>42768.602256944447</c:v>
                </c:pt>
                <c:pt idx="5939">
                  <c:v>42768.607673611114</c:v>
                </c:pt>
                <c:pt idx="5940">
                  <c:v>42768.611886574072</c:v>
                </c:pt>
                <c:pt idx="5941">
                  <c:v>42768.617025462961</c:v>
                </c:pt>
                <c:pt idx="5942">
                  <c:v>42768.620868055557</c:v>
                </c:pt>
                <c:pt idx="5943">
                  <c:v>42768.626284722224</c:v>
                </c:pt>
                <c:pt idx="5944">
                  <c:v>42768.631435185183</c:v>
                </c:pt>
                <c:pt idx="5945">
                  <c:v>42768.635312500002</c:v>
                </c:pt>
                <c:pt idx="5946">
                  <c:v>42768.639155092591</c:v>
                </c:pt>
                <c:pt idx="5947">
                  <c:v>42768.643043981479</c:v>
                </c:pt>
                <c:pt idx="5948">
                  <c:v>42768.647569444445</c:v>
                </c:pt>
                <c:pt idx="5949">
                  <c:v>42768.654918981483</c:v>
                </c:pt>
                <c:pt idx="5950">
                  <c:v>42768.666597222225</c:v>
                </c:pt>
                <c:pt idx="5951">
                  <c:v>42768.674224537041</c:v>
                </c:pt>
                <c:pt idx="5952">
                  <c:v>42768.683194444442</c:v>
                </c:pt>
                <c:pt idx="5953">
                  <c:v>42768.6875462963</c:v>
                </c:pt>
                <c:pt idx="5954">
                  <c:v>42768.691793981481</c:v>
                </c:pt>
                <c:pt idx="5955">
                  <c:v>42768.69604166667</c:v>
                </c:pt>
                <c:pt idx="5956">
                  <c:v>42768.700358796297</c:v>
                </c:pt>
                <c:pt idx="5957">
                  <c:v>42768.704837962963</c:v>
                </c:pt>
                <c:pt idx="5958">
                  <c:v>42768.709583333337</c:v>
                </c:pt>
                <c:pt idx="5959">
                  <c:v>42768.714444444442</c:v>
                </c:pt>
                <c:pt idx="5960">
                  <c:v>42768.724386574075</c:v>
                </c:pt>
                <c:pt idx="5961">
                  <c:v>42768.734675925924</c:v>
                </c:pt>
                <c:pt idx="5962">
                  <c:v>42768.739328703705</c:v>
                </c:pt>
                <c:pt idx="5963">
                  <c:v>42768.744097222225</c:v>
                </c:pt>
                <c:pt idx="5964">
                  <c:v>42768.749768518515</c:v>
                </c:pt>
                <c:pt idx="5965">
                  <c:v>42768.758761574078</c:v>
                </c:pt>
                <c:pt idx="5966">
                  <c:v>42768.782500000001</c:v>
                </c:pt>
                <c:pt idx="5967">
                  <c:v>42769.427627314813</c:v>
                </c:pt>
                <c:pt idx="5968">
                  <c:v>42769.432708333334</c:v>
                </c:pt>
                <c:pt idx="5969">
                  <c:v>42769.440243055556</c:v>
                </c:pt>
                <c:pt idx="5970">
                  <c:v>42769.446388888886</c:v>
                </c:pt>
                <c:pt idx="5971">
                  <c:v>42769.451828703706</c:v>
                </c:pt>
                <c:pt idx="5972">
                  <c:v>42769.456979166665</c:v>
                </c:pt>
                <c:pt idx="5973">
                  <c:v>42769.462141203701</c:v>
                </c:pt>
                <c:pt idx="5974">
                  <c:v>42769.467048611114</c:v>
                </c:pt>
                <c:pt idx="5975">
                  <c:v>42769.472002314818</c:v>
                </c:pt>
                <c:pt idx="5976">
                  <c:v>42769.476863425924</c:v>
                </c:pt>
                <c:pt idx="5977">
                  <c:v>42769.48164351852</c:v>
                </c:pt>
                <c:pt idx="5978">
                  <c:v>42769.48641203704</c:v>
                </c:pt>
                <c:pt idx="5979">
                  <c:v>42769.491099537037</c:v>
                </c:pt>
                <c:pt idx="5980">
                  <c:v>42769.495682870373</c:v>
                </c:pt>
                <c:pt idx="5981">
                  <c:v>42769.499930555554</c:v>
                </c:pt>
                <c:pt idx="5982">
                  <c:v>42769.504490740743</c:v>
                </c:pt>
                <c:pt idx="5983">
                  <c:v>42769.509039351855</c:v>
                </c:pt>
                <c:pt idx="5984">
                  <c:v>42769.513564814813</c:v>
                </c:pt>
                <c:pt idx="5985">
                  <c:v>42769.518113425926</c:v>
                </c:pt>
                <c:pt idx="5986">
                  <c:v>42769.522928240738</c:v>
                </c:pt>
                <c:pt idx="5987">
                  <c:v>42769.52783564815</c:v>
                </c:pt>
                <c:pt idx="5988">
                  <c:v>42769.532800925925</c:v>
                </c:pt>
                <c:pt idx="5989">
                  <c:v>42769.53702546296</c:v>
                </c:pt>
                <c:pt idx="5990">
                  <c:v>42769.541180555556</c:v>
                </c:pt>
                <c:pt idx="5991">
                  <c:v>42769.545347222222</c:v>
                </c:pt>
                <c:pt idx="5992">
                  <c:v>42769.549409722225</c:v>
                </c:pt>
                <c:pt idx="5993">
                  <c:v>42769.553935185184</c:v>
                </c:pt>
                <c:pt idx="5994">
                  <c:v>42769.558125000003</c:v>
                </c:pt>
                <c:pt idx="5995">
                  <c:v>42769.562141203707</c:v>
                </c:pt>
                <c:pt idx="5996">
                  <c:v>42769.566099537034</c:v>
                </c:pt>
                <c:pt idx="5997">
                  <c:v>42769.570150462961</c:v>
                </c:pt>
                <c:pt idx="5998">
                  <c:v>42769.574189814812</c:v>
                </c:pt>
                <c:pt idx="5999">
                  <c:v>42769.578206018516</c:v>
                </c:pt>
                <c:pt idx="6000">
                  <c:v>42769.581909722219</c:v>
                </c:pt>
                <c:pt idx="6001">
                  <c:v>42769.585636574076</c:v>
                </c:pt>
                <c:pt idx="6002">
                  <c:v>42769.589247685188</c:v>
                </c:pt>
                <c:pt idx="6003">
                  <c:v>42769.592974537038</c:v>
                </c:pt>
                <c:pt idx="6004">
                  <c:v>42769.694641203707</c:v>
                </c:pt>
                <c:pt idx="6005">
                  <c:v>42769.719097222223</c:v>
                </c:pt>
                <c:pt idx="6006">
                  <c:v>42770.378148148149</c:v>
                </c:pt>
                <c:pt idx="6007">
                  <c:v>42770.392916666664</c:v>
                </c:pt>
                <c:pt idx="6008">
                  <c:v>42770.399872685186</c:v>
                </c:pt>
                <c:pt idx="6009">
                  <c:v>42770.406412037039</c:v>
                </c:pt>
                <c:pt idx="6010">
                  <c:v>42770.412997685184</c:v>
                </c:pt>
                <c:pt idx="6011">
                  <c:v>42770.419409722221</c:v>
                </c:pt>
                <c:pt idx="6012">
                  <c:v>42770.425555555557</c:v>
                </c:pt>
                <c:pt idx="6013">
                  <c:v>42770.431527777779</c:v>
                </c:pt>
                <c:pt idx="6014">
                  <c:v>42770.437442129631</c:v>
                </c:pt>
                <c:pt idx="6015">
                  <c:v>42770.44326388889</c:v>
                </c:pt>
                <c:pt idx="6016">
                  <c:v>42770.448854166665</c:v>
                </c:pt>
                <c:pt idx="6017">
                  <c:v>42770.454409722224</c:v>
                </c:pt>
                <c:pt idx="6018">
                  <c:v>42770.459872685184</c:v>
                </c:pt>
                <c:pt idx="6019">
                  <c:v>42770.470648148148</c:v>
                </c:pt>
                <c:pt idx="6020">
                  <c:v>42770.475636574076</c:v>
                </c:pt>
                <c:pt idx="6021">
                  <c:v>42770.480543981481</c:v>
                </c:pt>
                <c:pt idx="6022">
                  <c:v>42770.495127314818</c:v>
                </c:pt>
                <c:pt idx="6023">
                  <c:v>42770.500694444447</c:v>
                </c:pt>
                <c:pt idx="6024">
                  <c:v>42770.506863425922</c:v>
                </c:pt>
                <c:pt idx="6025">
                  <c:v>42770.512361111112</c:v>
                </c:pt>
                <c:pt idx="6026">
                  <c:v>42770.517465277779</c:v>
                </c:pt>
                <c:pt idx="6027">
                  <c:v>42770.522222222222</c:v>
                </c:pt>
                <c:pt idx="6028">
                  <c:v>42770.526701388888</c:v>
                </c:pt>
                <c:pt idx="6029">
                  <c:v>42770.531180555554</c:v>
                </c:pt>
                <c:pt idx="6030">
                  <c:v>42770.535555555558</c:v>
                </c:pt>
                <c:pt idx="6031">
                  <c:v>42770.539826388886</c:v>
                </c:pt>
                <c:pt idx="6032">
                  <c:v>42770.543993055559</c:v>
                </c:pt>
                <c:pt idx="6033">
                  <c:v>42770.548263888886</c:v>
                </c:pt>
                <c:pt idx="6034">
                  <c:v>42770.552453703705</c:v>
                </c:pt>
                <c:pt idx="6035">
                  <c:v>42770.556655092594</c:v>
                </c:pt>
                <c:pt idx="6036">
                  <c:v>42770.560868055552</c:v>
                </c:pt>
                <c:pt idx="6037">
                  <c:v>42770.565034722225</c:v>
                </c:pt>
                <c:pt idx="6038">
                  <c:v>42770.569120370368</c:v>
                </c:pt>
                <c:pt idx="6039">
                  <c:v>42770.573148148149</c:v>
                </c:pt>
                <c:pt idx="6040">
                  <c:v>42770.577175925922</c:v>
                </c:pt>
                <c:pt idx="6041">
                  <c:v>42770.581018518518</c:v>
                </c:pt>
                <c:pt idx="6042">
                  <c:v>42770.58488425926</c:v>
                </c:pt>
                <c:pt idx="6043">
                  <c:v>42770.588750000003</c:v>
                </c:pt>
                <c:pt idx="6044">
                  <c:v>42770.592604166668</c:v>
                </c:pt>
                <c:pt idx="6045">
                  <c:v>42770.596412037034</c:v>
                </c:pt>
                <c:pt idx="6046">
                  <c:v>42770.60019675926</c:v>
                </c:pt>
                <c:pt idx="6047">
                  <c:v>42770.60392361111</c:v>
                </c:pt>
                <c:pt idx="6048">
                  <c:v>42770.607592592591</c:v>
                </c:pt>
                <c:pt idx="6049">
                  <c:v>42770.611180555556</c:v>
                </c:pt>
                <c:pt idx="6050">
                  <c:v>42770.614849537036</c:v>
                </c:pt>
                <c:pt idx="6051">
                  <c:v>42770.618495370371</c:v>
                </c:pt>
                <c:pt idx="6052">
                  <c:v>42770.622106481482</c:v>
                </c:pt>
                <c:pt idx="6053">
                  <c:v>42770.629479166666</c:v>
                </c:pt>
                <c:pt idx="6054">
                  <c:v>42770.633333333331</c:v>
                </c:pt>
                <c:pt idx="6055">
                  <c:v>42770.640381944446</c:v>
                </c:pt>
                <c:pt idx="6056">
                  <c:v>42770.64603009259</c:v>
                </c:pt>
                <c:pt idx="6057">
                  <c:v>42770.650231481479</c:v>
                </c:pt>
                <c:pt idx="6058">
                  <c:v>42770.65384259259</c:v>
                </c:pt>
                <c:pt idx="6059">
                  <c:v>42770.65861111111</c:v>
                </c:pt>
                <c:pt idx="6060">
                  <c:v>42770.662187499998</c:v>
                </c:pt>
                <c:pt idx="6061">
                  <c:v>42770.665775462963</c:v>
                </c:pt>
                <c:pt idx="6062">
                  <c:v>42770.669305555559</c:v>
                </c:pt>
                <c:pt idx="6063">
                  <c:v>42770.672847222224</c:v>
                </c:pt>
                <c:pt idx="6064">
                  <c:v>42770.676365740743</c:v>
                </c:pt>
                <c:pt idx="6065">
                  <c:v>42770.68</c:v>
                </c:pt>
                <c:pt idx="6066">
                  <c:v>42770.683761574073</c:v>
                </c:pt>
                <c:pt idx="6067">
                  <c:v>42770.6874537037</c:v>
                </c:pt>
                <c:pt idx="6068">
                  <c:v>42770.691250000003</c:v>
                </c:pt>
                <c:pt idx="6069">
                  <c:v>42770.695150462961</c:v>
                </c:pt>
                <c:pt idx="6070">
                  <c:v>42770.699131944442</c:v>
                </c:pt>
                <c:pt idx="6071">
                  <c:v>42770.703113425923</c:v>
                </c:pt>
                <c:pt idx="6072">
                  <c:v>42770.70722222222</c:v>
                </c:pt>
                <c:pt idx="6073">
                  <c:v>42770.715868055559</c:v>
                </c:pt>
                <c:pt idx="6074">
                  <c:v>42770.735798611109</c:v>
                </c:pt>
                <c:pt idx="6075">
                  <c:v>42770.750509259262</c:v>
                </c:pt>
                <c:pt idx="6076">
                  <c:v>42770.755682870367</c:v>
                </c:pt>
                <c:pt idx="6077">
                  <c:v>42770.761111111111</c:v>
                </c:pt>
                <c:pt idx="6078">
                  <c:v>42770.773425925923</c:v>
                </c:pt>
                <c:pt idx="6079">
                  <c:v>42770.780104166668</c:v>
                </c:pt>
                <c:pt idx="6080">
                  <c:v>42770.788252314815</c:v>
                </c:pt>
                <c:pt idx="6081">
                  <c:v>42771.377708333333</c:v>
                </c:pt>
                <c:pt idx="6082">
                  <c:v>42771.384201388886</c:v>
                </c:pt>
                <c:pt idx="6083">
                  <c:v>42771.390775462962</c:v>
                </c:pt>
                <c:pt idx="6084">
                  <c:v>42771.398680555554</c:v>
                </c:pt>
                <c:pt idx="6085">
                  <c:v>42771.404351851852</c:v>
                </c:pt>
                <c:pt idx="6086">
                  <c:v>42771.41034722222</c:v>
                </c:pt>
                <c:pt idx="6087">
                  <c:v>42771.416238425925</c:v>
                </c:pt>
                <c:pt idx="6088">
                  <c:v>42771.421747685185</c:v>
                </c:pt>
                <c:pt idx="6089">
                  <c:v>42771.427175925928</c:v>
                </c:pt>
                <c:pt idx="6090">
                  <c:v>42771.43241898148</c:v>
                </c:pt>
                <c:pt idx="6091">
                  <c:v>42771.437662037039</c:v>
                </c:pt>
                <c:pt idx="6092">
                  <c:v>42771.442916666667</c:v>
                </c:pt>
                <c:pt idx="6093">
                  <c:v>42771.448888888888</c:v>
                </c:pt>
                <c:pt idx="6094">
                  <c:v>42771.454143518517</c:v>
                </c:pt>
                <c:pt idx="6095">
                  <c:v>42771.459351851852</c:v>
                </c:pt>
                <c:pt idx="6096">
                  <c:v>42771.464259259257</c:v>
                </c:pt>
                <c:pt idx="6097">
                  <c:v>42771.469131944446</c:v>
                </c:pt>
                <c:pt idx="6098">
                  <c:v>42771.473865740743</c:v>
                </c:pt>
                <c:pt idx="6099">
                  <c:v>42771.47859953704</c:v>
                </c:pt>
                <c:pt idx="6100">
                  <c:v>42771.483344907407</c:v>
                </c:pt>
                <c:pt idx="6101">
                  <c:v>42771.487962962965</c:v>
                </c:pt>
                <c:pt idx="6102">
                  <c:v>42771.49255787037</c:v>
                </c:pt>
                <c:pt idx="6103">
                  <c:v>42771.497094907405</c:v>
                </c:pt>
                <c:pt idx="6104">
                  <c:v>42771.501597222225</c:v>
                </c:pt>
                <c:pt idx="6105">
                  <c:v>42771.506122685183</c:v>
                </c:pt>
                <c:pt idx="6106">
                  <c:v>42771.51053240741</c:v>
                </c:pt>
                <c:pt idx="6107">
                  <c:v>42771.514976851853</c:v>
                </c:pt>
                <c:pt idx="6108">
                  <c:v>42771.519432870373</c:v>
                </c:pt>
                <c:pt idx="6109">
                  <c:v>42771.523831018516</c:v>
                </c:pt>
                <c:pt idx="6110">
                  <c:v>42771.528182870374</c:v>
                </c:pt>
                <c:pt idx="6111">
                  <c:v>42771.532476851855</c:v>
                </c:pt>
                <c:pt idx="6112">
                  <c:v>42771.536782407406</c:v>
                </c:pt>
                <c:pt idx="6113">
                  <c:v>42771.540960648148</c:v>
                </c:pt>
                <c:pt idx="6114">
                  <c:v>42771.545115740744</c:v>
                </c:pt>
                <c:pt idx="6115">
                  <c:v>42771.549328703702</c:v>
                </c:pt>
                <c:pt idx="6116">
                  <c:v>42771.553495370368</c:v>
                </c:pt>
                <c:pt idx="6117">
                  <c:v>42771.557569444441</c:v>
                </c:pt>
                <c:pt idx="6118">
                  <c:v>42771.561643518522</c:v>
                </c:pt>
                <c:pt idx="6119">
                  <c:v>42771.565706018519</c:v>
                </c:pt>
                <c:pt idx="6120">
                  <c:v>42771.569687499999</c:v>
                </c:pt>
                <c:pt idx="6121">
                  <c:v>42771.573703703703</c:v>
                </c:pt>
                <c:pt idx="6122">
                  <c:v>42771.581504629627</c:v>
                </c:pt>
                <c:pt idx="6123">
                  <c:v>42771.585393518515</c:v>
                </c:pt>
                <c:pt idx="6124">
                  <c:v>42771.589212962965</c:v>
                </c:pt>
                <c:pt idx="6125">
                  <c:v>42771.596782407411</c:v>
                </c:pt>
                <c:pt idx="6126">
                  <c:v>42771.604212962964</c:v>
                </c:pt>
                <c:pt idx="6127">
                  <c:v>42771.615219907406</c:v>
                </c:pt>
                <c:pt idx="6128">
                  <c:v>42771.618888888886</c:v>
                </c:pt>
                <c:pt idx="6129">
                  <c:v>42771.633333333331</c:v>
                </c:pt>
                <c:pt idx="6130">
                  <c:v>42771.679502314815</c:v>
                </c:pt>
                <c:pt idx="6131">
                  <c:v>42771.683136574073</c:v>
                </c:pt>
                <c:pt idx="6132">
                  <c:v>42771.68677083333</c:v>
                </c:pt>
                <c:pt idx="6133">
                  <c:v>42771.725173611114</c:v>
                </c:pt>
                <c:pt idx="6134">
                  <c:v>42771.73778935185</c:v>
                </c:pt>
                <c:pt idx="6135">
                  <c:v>42772.377303240741</c:v>
                </c:pt>
                <c:pt idx="6136">
                  <c:v>42772.38385416667</c:v>
                </c:pt>
                <c:pt idx="6137">
                  <c:v>42772.390347222223</c:v>
                </c:pt>
                <c:pt idx="6138">
                  <c:v>42772.396840277775</c:v>
                </c:pt>
                <c:pt idx="6139">
                  <c:v>42772.403935185182</c:v>
                </c:pt>
                <c:pt idx="6140">
                  <c:v>42772.411192129628</c:v>
                </c:pt>
                <c:pt idx="6141">
                  <c:v>42772.417511574073</c:v>
                </c:pt>
                <c:pt idx="6142">
                  <c:v>42772.422650462962</c:v>
                </c:pt>
                <c:pt idx="6143">
                  <c:v>42772.427476851852</c:v>
                </c:pt>
                <c:pt idx="6144">
                  <c:v>42772.432129629633</c:v>
                </c:pt>
                <c:pt idx="6145">
                  <c:v>42772.436921296299</c:v>
                </c:pt>
                <c:pt idx="6146">
                  <c:v>42772.441805555558</c:v>
                </c:pt>
                <c:pt idx="6147">
                  <c:v>42772.446585648147</c:v>
                </c:pt>
                <c:pt idx="6148">
                  <c:v>42772.451203703706</c:v>
                </c:pt>
                <c:pt idx="6149">
                  <c:v>42772.455706018518</c:v>
                </c:pt>
                <c:pt idx="6150">
                  <c:v>42772.460115740738</c:v>
                </c:pt>
                <c:pt idx="6151">
                  <c:v>42772.464594907404</c:v>
                </c:pt>
                <c:pt idx="6152">
                  <c:v>42772.478159722225</c:v>
                </c:pt>
                <c:pt idx="6153">
                  <c:v>42772.483090277776</c:v>
                </c:pt>
                <c:pt idx="6154">
                  <c:v>42772.492071759261</c:v>
                </c:pt>
                <c:pt idx="6155">
                  <c:v>42772.49622685185</c:v>
                </c:pt>
                <c:pt idx="6156">
                  <c:v>42772.500335648147</c:v>
                </c:pt>
                <c:pt idx="6157">
                  <c:v>42772.50439814815</c:v>
                </c:pt>
                <c:pt idx="6158">
                  <c:v>42772.512453703705</c:v>
                </c:pt>
                <c:pt idx="6159">
                  <c:v>42772.516493055555</c:v>
                </c:pt>
                <c:pt idx="6160">
                  <c:v>42772.520497685182</c:v>
                </c:pt>
                <c:pt idx="6161">
                  <c:v>42772.528622685182</c:v>
                </c:pt>
                <c:pt idx="6162">
                  <c:v>42772.532743055555</c:v>
                </c:pt>
                <c:pt idx="6163">
                  <c:v>42772.540729166663</c:v>
                </c:pt>
                <c:pt idx="6164">
                  <c:v>42772.54891203704</c:v>
                </c:pt>
                <c:pt idx="6165">
                  <c:v>42772.556666666664</c:v>
                </c:pt>
                <c:pt idx="6166">
                  <c:v>42772.580057870371</c:v>
                </c:pt>
                <c:pt idx="6167">
                  <c:v>42772.585578703707</c:v>
                </c:pt>
                <c:pt idx="6168">
                  <c:v>42772.591458333336</c:v>
                </c:pt>
                <c:pt idx="6169">
                  <c:v>42772.596944444442</c:v>
                </c:pt>
                <c:pt idx="6170">
                  <c:v>42772.603460648148</c:v>
                </c:pt>
                <c:pt idx="6171">
                  <c:v>42772.608912037038</c:v>
                </c:pt>
                <c:pt idx="6172">
                  <c:v>42772.615439814814</c:v>
                </c:pt>
                <c:pt idx="6173">
                  <c:v>42772.619837962964</c:v>
                </c:pt>
                <c:pt idx="6174">
                  <c:v>42772.624537037038</c:v>
                </c:pt>
                <c:pt idx="6175">
                  <c:v>42772.628182870372</c:v>
                </c:pt>
                <c:pt idx="6176">
                  <c:v>42772.632557870369</c:v>
                </c:pt>
                <c:pt idx="6177">
                  <c:v>42772.642210648148</c:v>
                </c:pt>
                <c:pt idx="6178">
                  <c:v>42772.648217592592</c:v>
                </c:pt>
                <c:pt idx="6179">
                  <c:v>42772.654664351852</c:v>
                </c:pt>
                <c:pt idx="6180">
                  <c:v>42772.661226851851</c:v>
                </c:pt>
                <c:pt idx="6181">
                  <c:v>42772.666134259256</c:v>
                </c:pt>
                <c:pt idx="6182">
                  <c:v>42772.670671296299</c:v>
                </c:pt>
                <c:pt idx="6183">
                  <c:v>42772.677025462966</c:v>
                </c:pt>
                <c:pt idx="6184">
                  <c:v>42772.683749999997</c:v>
                </c:pt>
                <c:pt idx="6185">
                  <c:v>42772.694247685184</c:v>
                </c:pt>
                <c:pt idx="6186">
                  <c:v>42772.706099537034</c:v>
                </c:pt>
                <c:pt idx="6187">
                  <c:v>42772.717557870368</c:v>
                </c:pt>
                <c:pt idx="6188">
                  <c:v>42772.722546296296</c:v>
                </c:pt>
                <c:pt idx="6189">
                  <c:v>42772.727349537039</c:v>
                </c:pt>
                <c:pt idx="6190">
                  <c:v>42772.732569444444</c:v>
                </c:pt>
                <c:pt idx="6191">
                  <c:v>42772.737650462965</c:v>
                </c:pt>
                <c:pt idx="6192">
                  <c:v>42772.751770833333</c:v>
                </c:pt>
                <c:pt idx="6193">
                  <c:v>42773.378055555557</c:v>
                </c:pt>
                <c:pt idx="6194">
                  <c:v>42773.384479166663</c:v>
                </c:pt>
                <c:pt idx="6195">
                  <c:v>42773.392337962963</c:v>
                </c:pt>
                <c:pt idx="6196">
                  <c:v>42773.399675925924</c:v>
                </c:pt>
                <c:pt idx="6197">
                  <c:v>42773.405636574076</c:v>
                </c:pt>
                <c:pt idx="6198">
                  <c:v>42773.41134259259</c:v>
                </c:pt>
                <c:pt idx="6199">
                  <c:v>42773.416979166665</c:v>
                </c:pt>
                <c:pt idx="6200">
                  <c:v>42773.422407407408</c:v>
                </c:pt>
                <c:pt idx="6201">
                  <c:v>42773.427349537036</c:v>
                </c:pt>
                <c:pt idx="6202">
                  <c:v>42773.437465277777</c:v>
                </c:pt>
                <c:pt idx="6203">
                  <c:v>42773.444212962961</c:v>
                </c:pt>
                <c:pt idx="6204">
                  <c:v>42773.454942129632</c:v>
                </c:pt>
                <c:pt idx="6205">
                  <c:v>42773.462361111109</c:v>
                </c:pt>
                <c:pt idx="6206">
                  <c:v>42773.474039351851</c:v>
                </c:pt>
                <c:pt idx="6207">
                  <c:v>42773.481469907405</c:v>
                </c:pt>
                <c:pt idx="6208">
                  <c:v>42773.486817129633</c:v>
                </c:pt>
                <c:pt idx="6209">
                  <c:v>42773.492685185185</c:v>
                </c:pt>
                <c:pt idx="6210">
                  <c:v>42773.499282407407</c:v>
                </c:pt>
                <c:pt idx="6211">
                  <c:v>42773.504571759258</c:v>
                </c:pt>
                <c:pt idx="6212">
                  <c:v>42773.510046296295</c:v>
                </c:pt>
                <c:pt idx="6213">
                  <c:v>42773.514976851853</c:v>
                </c:pt>
                <c:pt idx="6214">
                  <c:v>42773.526689814818</c:v>
                </c:pt>
                <c:pt idx="6215">
                  <c:v>42773.530972222223</c:v>
                </c:pt>
                <c:pt idx="6216">
                  <c:v>42773.538425925923</c:v>
                </c:pt>
                <c:pt idx="6217">
                  <c:v>42773.544942129629</c:v>
                </c:pt>
                <c:pt idx="6218">
                  <c:v>42773.550856481481</c:v>
                </c:pt>
                <c:pt idx="6219">
                  <c:v>42773.556875000002</c:v>
                </c:pt>
                <c:pt idx="6220">
                  <c:v>42773.563854166663</c:v>
                </c:pt>
                <c:pt idx="6221">
                  <c:v>42773.570335648146</c:v>
                </c:pt>
                <c:pt idx="6222">
                  <c:v>42773.575069444443</c:v>
                </c:pt>
                <c:pt idx="6223">
                  <c:v>42773.579814814817</c:v>
                </c:pt>
                <c:pt idx="6224">
                  <c:v>42773.584305555552</c:v>
                </c:pt>
                <c:pt idx="6225">
                  <c:v>42773.589733796296</c:v>
                </c:pt>
                <c:pt idx="6226">
                  <c:v>42773.59542824074</c:v>
                </c:pt>
                <c:pt idx="6227">
                  <c:v>42773.600428240738</c:v>
                </c:pt>
                <c:pt idx="6228">
                  <c:v>42773.606145833335</c:v>
                </c:pt>
                <c:pt idx="6229">
                  <c:v>42773.613796296297</c:v>
                </c:pt>
                <c:pt idx="6230">
                  <c:v>42773.621134259258</c:v>
                </c:pt>
                <c:pt idx="6231">
                  <c:v>42773.631493055553</c:v>
                </c:pt>
                <c:pt idx="6232">
                  <c:v>42773.640717592592</c:v>
                </c:pt>
                <c:pt idx="6233">
                  <c:v>42773.646134259259</c:v>
                </c:pt>
                <c:pt idx="6234">
                  <c:v>42773.653240740743</c:v>
                </c:pt>
                <c:pt idx="6235">
                  <c:v>42773.661805555559</c:v>
                </c:pt>
                <c:pt idx="6236">
                  <c:v>42773.669583333336</c:v>
                </c:pt>
                <c:pt idx="6237">
                  <c:v>42773.679502314815</c:v>
                </c:pt>
                <c:pt idx="6238">
                  <c:v>42773.686539351853</c:v>
                </c:pt>
                <c:pt idx="6239">
                  <c:v>42773.693020833336</c:v>
                </c:pt>
                <c:pt idx="6240">
                  <c:v>42773.697800925926</c:v>
                </c:pt>
                <c:pt idx="6241">
                  <c:v>42773.703541666669</c:v>
                </c:pt>
                <c:pt idx="6242">
                  <c:v>42773.711944444447</c:v>
                </c:pt>
                <c:pt idx="6243">
                  <c:v>42773.720648148148</c:v>
                </c:pt>
                <c:pt idx="6244">
                  <c:v>42773.732291666667</c:v>
                </c:pt>
                <c:pt idx="6245">
                  <c:v>42773.744201388887</c:v>
                </c:pt>
                <c:pt idx="6246">
                  <c:v>42773.756053240744</c:v>
                </c:pt>
                <c:pt idx="6247">
                  <c:v>42773.767824074072</c:v>
                </c:pt>
                <c:pt idx="6248">
                  <c:v>42774.377500000002</c:v>
                </c:pt>
                <c:pt idx="6249">
                  <c:v>42774.384212962963</c:v>
                </c:pt>
                <c:pt idx="6250">
                  <c:v>42774.39025462963</c:v>
                </c:pt>
                <c:pt idx="6251">
                  <c:v>42774.396620370368</c:v>
                </c:pt>
                <c:pt idx="6252">
                  <c:v>42774.403425925928</c:v>
                </c:pt>
                <c:pt idx="6253">
                  <c:v>42774.41064814815</c:v>
                </c:pt>
                <c:pt idx="6254">
                  <c:v>42774.452592592592</c:v>
                </c:pt>
                <c:pt idx="6255">
                  <c:v>42774.459687499999</c:v>
                </c:pt>
                <c:pt idx="6256">
                  <c:v>42774.464444444442</c:v>
                </c:pt>
                <c:pt idx="6257">
                  <c:v>42774.469027777777</c:v>
                </c:pt>
                <c:pt idx="6258">
                  <c:v>42774.51284722222</c:v>
                </c:pt>
                <c:pt idx="6259">
                  <c:v>42774.517048611109</c:v>
                </c:pt>
                <c:pt idx="6260">
                  <c:v>42774.521284722221</c:v>
                </c:pt>
                <c:pt idx="6261">
                  <c:v>42774.544444444444</c:v>
                </c:pt>
                <c:pt idx="6262">
                  <c:v>42774.54828703704</c:v>
                </c:pt>
                <c:pt idx="6263">
                  <c:v>42774.552071759259</c:v>
                </c:pt>
                <c:pt idx="6264">
                  <c:v>42774.555972222224</c:v>
                </c:pt>
                <c:pt idx="6265">
                  <c:v>42774.560057870367</c:v>
                </c:pt>
                <c:pt idx="6266">
                  <c:v>42774.567407407405</c:v>
                </c:pt>
                <c:pt idx="6267">
                  <c:v>42774.575694444444</c:v>
                </c:pt>
                <c:pt idx="6268">
                  <c:v>42774.58017361111</c:v>
                </c:pt>
                <c:pt idx="6269">
                  <c:v>42774.587673611109</c:v>
                </c:pt>
                <c:pt idx="6270">
                  <c:v>42774.593969907408</c:v>
                </c:pt>
                <c:pt idx="6271">
                  <c:v>42774.598877314813</c:v>
                </c:pt>
                <c:pt idx="6272">
                  <c:v>42774.602986111109</c:v>
                </c:pt>
                <c:pt idx="6273">
                  <c:v>42774.606747685182</c:v>
                </c:pt>
                <c:pt idx="6274">
                  <c:v>42774.610763888886</c:v>
                </c:pt>
                <c:pt idx="6275">
                  <c:v>42774.614907407406</c:v>
                </c:pt>
                <c:pt idx="6276">
                  <c:v>42774.619664351849</c:v>
                </c:pt>
                <c:pt idx="6277">
                  <c:v>42774.623506944445</c:v>
                </c:pt>
                <c:pt idx="6278">
                  <c:v>42774.627905092595</c:v>
                </c:pt>
                <c:pt idx="6279">
                  <c:v>42774.632662037038</c:v>
                </c:pt>
                <c:pt idx="6280">
                  <c:v>42774.637048611112</c:v>
                </c:pt>
                <c:pt idx="6281">
                  <c:v>42774.643043981479</c:v>
                </c:pt>
                <c:pt idx="6282">
                  <c:v>42774.648935185185</c:v>
                </c:pt>
                <c:pt idx="6283">
                  <c:v>42774.654317129629</c:v>
                </c:pt>
                <c:pt idx="6284">
                  <c:v>42774.661249999997</c:v>
                </c:pt>
                <c:pt idx="6285">
                  <c:v>42774.667453703703</c:v>
                </c:pt>
                <c:pt idx="6286">
                  <c:v>42774.675243055557</c:v>
                </c:pt>
                <c:pt idx="6287">
                  <c:v>42774.679479166669</c:v>
                </c:pt>
                <c:pt idx="6288">
                  <c:v>42774.684374999997</c:v>
                </c:pt>
                <c:pt idx="6289">
                  <c:v>42774.688240740739</c:v>
                </c:pt>
                <c:pt idx="6290">
                  <c:v>42774.69226851852</c:v>
                </c:pt>
                <c:pt idx="6291">
                  <c:v>42774.696701388886</c:v>
                </c:pt>
                <c:pt idx="6292">
                  <c:v>42774.700752314813</c:v>
                </c:pt>
                <c:pt idx="6293">
                  <c:v>42774.705034722225</c:v>
                </c:pt>
                <c:pt idx="6294">
                  <c:v>42774.708969907406</c:v>
                </c:pt>
                <c:pt idx="6295">
                  <c:v>42774.713171296295</c:v>
                </c:pt>
                <c:pt idx="6296">
                  <c:v>42774.718124999999</c:v>
                </c:pt>
                <c:pt idx="6297">
                  <c:v>42774.723333333335</c:v>
                </c:pt>
                <c:pt idx="6298">
                  <c:v>42774.728958333333</c:v>
                </c:pt>
                <c:pt idx="6299">
                  <c:v>42774.740578703706</c:v>
                </c:pt>
                <c:pt idx="6300">
                  <c:v>42774.750787037039</c:v>
                </c:pt>
                <c:pt idx="6301">
                  <c:v>42774.760416666664</c:v>
                </c:pt>
                <c:pt idx="6302">
                  <c:v>42774.770196759258</c:v>
                </c:pt>
                <c:pt idx="6303">
                  <c:v>42775.384664351855</c:v>
                </c:pt>
                <c:pt idx="6304">
                  <c:v>42775.390416666669</c:v>
                </c:pt>
                <c:pt idx="6305">
                  <c:v>42775.395925925928</c:v>
                </c:pt>
                <c:pt idx="6306">
                  <c:v>42775.401678240742</c:v>
                </c:pt>
                <c:pt idx="6307">
                  <c:v>42775.436331018522</c:v>
                </c:pt>
                <c:pt idx="6308">
                  <c:v>42775.449606481481</c:v>
                </c:pt>
                <c:pt idx="6309">
                  <c:v>42775.457986111112</c:v>
                </c:pt>
                <c:pt idx="6310">
                  <c:v>42775.462164351855</c:v>
                </c:pt>
                <c:pt idx="6311">
                  <c:v>42775.466493055559</c:v>
                </c:pt>
                <c:pt idx="6312">
                  <c:v>42775.470925925925</c:v>
                </c:pt>
                <c:pt idx="6313">
                  <c:v>42775.474861111114</c:v>
                </c:pt>
                <c:pt idx="6314">
                  <c:v>42775.479131944441</c:v>
                </c:pt>
                <c:pt idx="6315">
                  <c:v>42775.483101851853</c:v>
                </c:pt>
                <c:pt idx="6316">
                  <c:v>42775.487037037034</c:v>
                </c:pt>
                <c:pt idx="6317">
                  <c:v>42775.49114583333</c:v>
                </c:pt>
                <c:pt idx="6318">
                  <c:v>42775.495416666665</c:v>
                </c:pt>
                <c:pt idx="6319">
                  <c:v>42775.503888888888</c:v>
                </c:pt>
                <c:pt idx="6320">
                  <c:v>42775.507754629631</c:v>
                </c:pt>
                <c:pt idx="6321">
                  <c:v>42775.511643518519</c:v>
                </c:pt>
                <c:pt idx="6322">
                  <c:v>42775.515729166669</c:v>
                </c:pt>
                <c:pt idx="6323">
                  <c:v>42775.519618055558</c:v>
                </c:pt>
                <c:pt idx="6324">
                  <c:v>42775.523622685185</c:v>
                </c:pt>
                <c:pt idx="6325">
                  <c:v>42775.527638888889</c:v>
                </c:pt>
                <c:pt idx="6326">
                  <c:v>42775.531585648147</c:v>
                </c:pt>
                <c:pt idx="6327">
                  <c:v>42775.535532407404</c:v>
                </c:pt>
                <c:pt idx="6328">
                  <c:v>42775.539270833331</c:v>
                </c:pt>
                <c:pt idx="6329">
                  <c:v>42775.543171296296</c:v>
                </c:pt>
                <c:pt idx="6330">
                  <c:v>42775.547233796293</c:v>
                </c:pt>
                <c:pt idx="6331">
                  <c:v>42775.551516203705</c:v>
                </c:pt>
                <c:pt idx="6332">
                  <c:v>42775.555451388886</c:v>
                </c:pt>
                <c:pt idx="6333">
                  <c:v>42775.559317129628</c:v>
                </c:pt>
                <c:pt idx="6334">
                  <c:v>42775.56322916667</c:v>
                </c:pt>
                <c:pt idx="6335">
                  <c:v>42775.566967592589</c:v>
                </c:pt>
                <c:pt idx="6336">
                  <c:v>42775.570763888885</c:v>
                </c:pt>
                <c:pt idx="6337">
                  <c:v>42775.574340277781</c:v>
                </c:pt>
                <c:pt idx="6338">
                  <c:v>42775.578067129631</c:v>
                </c:pt>
                <c:pt idx="6339">
                  <c:v>42775.581747685188</c:v>
                </c:pt>
                <c:pt idx="6340">
                  <c:v>42775.585428240738</c:v>
                </c:pt>
                <c:pt idx="6341">
                  <c:v>42775.589699074073</c:v>
                </c:pt>
                <c:pt idx="6342">
                  <c:v>42775.593541666669</c:v>
                </c:pt>
                <c:pt idx="6343">
                  <c:v>42775.597696759258</c:v>
                </c:pt>
                <c:pt idx="6344">
                  <c:v>42775.601342592592</c:v>
                </c:pt>
                <c:pt idx="6345">
                  <c:v>42775.604884259257</c:v>
                </c:pt>
                <c:pt idx="6346">
                  <c:v>42775.608437499999</c:v>
                </c:pt>
                <c:pt idx="6347">
                  <c:v>42775.61210648148</c:v>
                </c:pt>
                <c:pt idx="6348">
                  <c:v>42775.615694444445</c:v>
                </c:pt>
                <c:pt idx="6349">
                  <c:v>42775.619247685187</c:v>
                </c:pt>
                <c:pt idx="6350">
                  <c:v>42775.622743055559</c:v>
                </c:pt>
                <c:pt idx="6351">
                  <c:v>42775.626145833332</c:v>
                </c:pt>
                <c:pt idx="6352">
                  <c:v>42775.629710648151</c:v>
                </c:pt>
                <c:pt idx="6353">
                  <c:v>42775.633194444446</c:v>
                </c:pt>
                <c:pt idx="6354">
                  <c:v>42775.637025462966</c:v>
                </c:pt>
                <c:pt idx="6355">
                  <c:v>42775.640462962961</c:v>
                </c:pt>
                <c:pt idx="6356">
                  <c:v>42775.643912037034</c:v>
                </c:pt>
                <c:pt idx="6357">
                  <c:v>42775.647361111114</c:v>
                </c:pt>
                <c:pt idx="6358">
                  <c:v>42775.650752314818</c:v>
                </c:pt>
                <c:pt idx="6359">
                  <c:v>42775.65420138889</c:v>
                </c:pt>
                <c:pt idx="6360">
                  <c:v>42775.664479166669</c:v>
                </c:pt>
                <c:pt idx="6361">
                  <c:v>42775.667962962965</c:v>
                </c:pt>
                <c:pt idx="6362">
                  <c:v>42775.671435185184</c:v>
                </c:pt>
                <c:pt idx="6363">
                  <c:v>42775.675104166665</c:v>
                </c:pt>
                <c:pt idx="6364">
                  <c:v>42775.689131944448</c:v>
                </c:pt>
                <c:pt idx="6365">
                  <c:v>42775.70076388889</c:v>
                </c:pt>
                <c:pt idx="6366">
                  <c:v>42775.705277777779</c:v>
                </c:pt>
                <c:pt idx="6367">
                  <c:v>42775.717280092591</c:v>
                </c:pt>
                <c:pt idx="6368">
                  <c:v>42775.722708333335</c:v>
                </c:pt>
                <c:pt idx="6369">
                  <c:v>42775.728935185187</c:v>
                </c:pt>
                <c:pt idx="6370">
                  <c:v>42775.734618055554</c:v>
                </c:pt>
                <c:pt idx="6371">
                  <c:v>42775.74150462963</c:v>
                </c:pt>
                <c:pt idx="6372">
                  <c:v>42775.748194444444</c:v>
                </c:pt>
                <c:pt idx="6373">
                  <c:v>42775.759363425925</c:v>
                </c:pt>
                <c:pt idx="6374">
                  <c:v>42775.765381944446</c:v>
                </c:pt>
                <c:pt idx="6375">
                  <c:v>42775.771562499998</c:v>
                </c:pt>
                <c:pt idx="6376">
                  <c:v>42775.779606481483</c:v>
                </c:pt>
                <c:pt idx="6377">
                  <c:v>42776.377650462964</c:v>
                </c:pt>
                <c:pt idx="6378">
                  <c:v>42776.383611111109</c:v>
                </c:pt>
                <c:pt idx="6379">
                  <c:v>42776.390173611115</c:v>
                </c:pt>
                <c:pt idx="6380">
                  <c:v>42776.396493055552</c:v>
                </c:pt>
                <c:pt idx="6381">
                  <c:v>42776.403043981481</c:v>
                </c:pt>
                <c:pt idx="6382">
                  <c:v>42776.409513888888</c:v>
                </c:pt>
                <c:pt idx="6383">
                  <c:v>42776.414583333331</c:v>
                </c:pt>
                <c:pt idx="6384">
                  <c:v>42776.419594907406</c:v>
                </c:pt>
                <c:pt idx="6385">
                  <c:v>42776.424641203703</c:v>
                </c:pt>
                <c:pt idx="6386">
                  <c:v>42776.429652777777</c:v>
                </c:pt>
                <c:pt idx="6387">
                  <c:v>42776.434687499997</c:v>
                </c:pt>
                <c:pt idx="6388">
                  <c:v>42776.43949074074</c:v>
                </c:pt>
                <c:pt idx="6389">
                  <c:v>42776.444386574076</c:v>
                </c:pt>
                <c:pt idx="6390">
                  <c:v>42776.448449074072</c:v>
                </c:pt>
                <c:pt idx="6391">
                  <c:v>42776.453067129631</c:v>
                </c:pt>
                <c:pt idx="6392">
                  <c:v>42776.458564814813</c:v>
                </c:pt>
                <c:pt idx="6393">
                  <c:v>42776.464548611111</c:v>
                </c:pt>
                <c:pt idx="6394">
                  <c:v>42776.469502314816</c:v>
                </c:pt>
                <c:pt idx="6395">
                  <c:v>42776.473981481482</c:v>
                </c:pt>
                <c:pt idx="6396">
                  <c:v>42776.482488425929</c:v>
                </c:pt>
                <c:pt idx="6397">
                  <c:v>42776.487222222226</c:v>
                </c:pt>
                <c:pt idx="6398">
                  <c:v>42776.492118055554</c:v>
                </c:pt>
                <c:pt idx="6399">
                  <c:v>42776.496631944443</c:v>
                </c:pt>
                <c:pt idx="6400">
                  <c:v>42776.609594907408</c:v>
                </c:pt>
                <c:pt idx="6401">
                  <c:v>42776.613113425927</c:v>
                </c:pt>
                <c:pt idx="6402">
                  <c:v>42776.616562499999</c:v>
                </c:pt>
                <c:pt idx="6403">
                  <c:v>42776.640543981484</c:v>
                </c:pt>
                <c:pt idx="6404">
                  <c:v>42776.648819444446</c:v>
                </c:pt>
                <c:pt idx="6405">
                  <c:v>42776.653564814813</c:v>
                </c:pt>
                <c:pt idx="6406">
                  <c:v>42776.658842592595</c:v>
                </c:pt>
                <c:pt idx="6407">
                  <c:v>42776.664733796293</c:v>
                </c:pt>
                <c:pt idx="6408">
                  <c:v>42776.669178240743</c:v>
                </c:pt>
                <c:pt idx="6409">
                  <c:v>42776.673425925925</c:v>
                </c:pt>
                <c:pt idx="6410">
                  <c:v>42776.677534722221</c:v>
                </c:pt>
                <c:pt idx="6411">
                  <c:v>42776.681967592594</c:v>
                </c:pt>
                <c:pt idx="6412">
                  <c:v>42776.685960648145</c:v>
                </c:pt>
                <c:pt idx="6413">
                  <c:v>42776.690289351849</c:v>
                </c:pt>
                <c:pt idx="6414">
                  <c:v>42776.694340277776</c:v>
                </c:pt>
                <c:pt idx="6415">
                  <c:v>42776.698101851849</c:v>
                </c:pt>
                <c:pt idx="6416">
                  <c:v>42776.701990740738</c:v>
                </c:pt>
                <c:pt idx="6417">
                  <c:v>42776.706377314818</c:v>
                </c:pt>
                <c:pt idx="6418">
                  <c:v>42776.710196759261</c:v>
                </c:pt>
                <c:pt idx="6419">
                  <c:v>42776.714259259257</c:v>
                </c:pt>
                <c:pt idx="6420">
                  <c:v>42776.718425925923</c:v>
                </c:pt>
                <c:pt idx="6421">
                  <c:v>42776.722245370373</c:v>
                </c:pt>
                <c:pt idx="6422">
                  <c:v>42776.726006944446</c:v>
                </c:pt>
                <c:pt idx="6423">
                  <c:v>42776.729953703703</c:v>
                </c:pt>
                <c:pt idx="6424">
                  <c:v>42776.734224537038</c:v>
                </c:pt>
                <c:pt idx="6425">
                  <c:v>42776.738576388889</c:v>
                </c:pt>
                <c:pt idx="6426">
                  <c:v>42776.743587962963</c:v>
                </c:pt>
                <c:pt idx="6427">
                  <c:v>42776.748530092591</c:v>
                </c:pt>
                <c:pt idx="6428">
                  <c:v>42776.754340277781</c:v>
                </c:pt>
                <c:pt idx="6429">
                  <c:v>42776.759733796294</c:v>
                </c:pt>
                <c:pt idx="6430">
                  <c:v>42776.764953703707</c:v>
                </c:pt>
                <c:pt idx="6431">
                  <c:v>42776.771006944444</c:v>
                </c:pt>
                <c:pt idx="6432">
                  <c:v>42776.778807870367</c:v>
                </c:pt>
                <c:pt idx="6433">
                  <c:v>42781.666527777779</c:v>
                </c:pt>
                <c:pt idx="6434">
                  <c:v>42781.672835648147</c:v>
                </c:pt>
                <c:pt idx="6435">
                  <c:v>42781.678530092591</c:v>
                </c:pt>
                <c:pt idx="6436">
                  <c:v>42781.683356481481</c:v>
                </c:pt>
                <c:pt idx="6437">
                  <c:v>42781.686967592592</c:v>
                </c:pt>
                <c:pt idx="6438">
                  <c:v>42781.690462962964</c:v>
                </c:pt>
                <c:pt idx="6439">
                  <c:v>42781.693993055553</c:v>
                </c:pt>
                <c:pt idx="6440">
                  <c:v>42781.734224537038</c:v>
                </c:pt>
                <c:pt idx="6441">
                  <c:v>42781.742986111109</c:v>
                </c:pt>
                <c:pt idx="6442">
                  <c:v>42782.425925925927</c:v>
                </c:pt>
                <c:pt idx="6443">
                  <c:v>42783.780428240738</c:v>
                </c:pt>
                <c:pt idx="6444">
                  <c:v>42784.552118055559</c:v>
                </c:pt>
                <c:pt idx="6445">
                  <c:v>42785.442175925928</c:v>
                </c:pt>
                <c:pt idx="6446">
                  <c:v>42785.447129629632</c:v>
                </c:pt>
                <c:pt idx="6447">
                  <c:v>42785.689722222225</c:v>
                </c:pt>
                <c:pt idx="6448">
                  <c:v>42785.697025462963</c:v>
                </c:pt>
                <c:pt idx="6449">
                  <c:v>42785.70480324074</c:v>
                </c:pt>
                <c:pt idx="6450">
                  <c:v>42785.708715277775</c:v>
                </c:pt>
                <c:pt idx="6451">
                  <c:v>42785.713067129633</c:v>
                </c:pt>
                <c:pt idx="6452">
                  <c:v>42785.717476851853</c:v>
                </c:pt>
                <c:pt idx="6453">
                  <c:v>42785.725555555553</c:v>
                </c:pt>
                <c:pt idx="6454">
                  <c:v>42785.729687500003</c:v>
                </c:pt>
                <c:pt idx="6455">
                  <c:v>42785.733993055554</c:v>
                </c:pt>
                <c:pt idx="6456">
                  <c:v>42785.738287037035</c:v>
                </c:pt>
                <c:pt idx="6457">
                  <c:v>42785.742858796293</c:v>
                </c:pt>
                <c:pt idx="6458">
                  <c:v>42785.747743055559</c:v>
                </c:pt>
                <c:pt idx="6459">
                  <c:v>42785.752685185187</c:v>
                </c:pt>
                <c:pt idx="6460">
                  <c:v>42785.762557870374</c:v>
                </c:pt>
                <c:pt idx="6461">
                  <c:v>42785.767743055556</c:v>
                </c:pt>
                <c:pt idx="6462">
                  <c:v>42785.773321759261</c:v>
                </c:pt>
                <c:pt idx="6463">
                  <c:v>42785.780324074076</c:v>
                </c:pt>
                <c:pt idx="6464">
                  <c:v>42786.708009259259</c:v>
                </c:pt>
                <c:pt idx="6465">
                  <c:v>42787.377800925926</c:v>
                </c:pt>
                <c:pt idx="6466">
                  <c:v>42787.384571759256</c:v>
                </c:pt>
                <c:pt idx="6467">
                  <c:v>42787.395381944443</c:v>
                </c:pt>
                <c:pt idx="6468">
                  <c:v>42787.400347222225</c:v>
                </c:pt>
                <c:pt idx="6469">
                  <c:v>42787.405347222222</c:v>
                </c:pt>
                <c:pt idx="6470">
                  <c:v>42787.410127314812</c:v>
                </c:pt>
                <c:pt idx="6471">
                  <c:v>42787.415289351855</c:v>
                </c:pt>
                <c:pt idx="6472">
                  <c:v>42787.425717592596</c:v>
                </c:pt>
                <c:pt idx="6473">
                  <c:v>42787.435393518521</c:v>
                </c:pt>
                <c:pt idx="6474">
                  <c:v>42787.445752314816</c:v>
                </c:pt>
                <c:pt idx="6475">
                  <c:v>42787.491469907407</c:v>
                </c:pt>
                <c:pt idx="6476">
                  <c:v>42787.503518518519</c:v>
                </c:pt>
                <c:pt idx="6477">
                  <c:v>42788.783888888887</c:v>
                </c:pt>
                <c:pt idx="6478">
                  <c:v>42789.378206018519</c:v>
                </c:pt>
                <c:pt idx="6479">
                  <c:v>42790.405462962961</c:v>
                </c:pt>
                <c:pt idx="6480">
                  <c:v>42791.643379629626</c:v>
                </c:pt>
                <c:pt idx="6481">
                  <c:v>42791.732800925929</c:v>
                </c:pt>
                <c:pt idx="6482">
                  <c:v>42791.73715277778</c:v>
                </c:pt>
                <c:pt idx="6483">
                  <c:v>42791.742071759261</c:v>
                </c:pt>
                <c:pt idx="6484">
                  <c:v>42791.75</c:v>
                </c:pt>
                <c:pt idx="6485">
                  <c:v>42791.75677083333</c:v>
                </c:pt>
                <c:pt idx="6486">
                  <c:v>42791.763657407406</c:v>
                </c:pt>
                <c:pt idx="6487">
                  <c:v>42791.775405092594</c:v>
                </c:pt>
                <c:pt idx="6488">
                  <c:v>42799.424108796295</c:v>
                </c:pt>
                <c:pt idx="6489">
                  <c:v>42799.54310185185</c:v>
                </c:pt>
                <c:pt idx="6490">
                  <c:v>42799.5469212963</c:v>
                </c:pt>
                <c:pt idx="6491">
                  <c:v>42799.550659722219</c:v>
                </c:pt>
                <c:pt idx="6492">
                  <c:v>42799.554351851853</c:v>
                </c:pt>
                <c:pt idx="6493">
                  <c:v>42799.558009259257</c:v>
                </c:pt>
                <c:pt idx="6494">
                  <c:v>42799.572418981479</c:v>
                </c:pt>
                <c:pt idx="6495">
                  <c:v>42799.590115740742</c:v>
                </c:pt>
                <c:pt idx="6496">
                  <c:v>42799.600752314815</c:v>
                </c:pt>
                <c:pt idx="6497">
                  <c:v>42799.608090277776</c:v>
                </c:pt>
                <c:pt idx="6498">
                  <c:v>42799.613402777781</c:v>
                </c:pt>
                <c:pt idx="6499">
                  <c:v>42799.622384259259</c:v>
                </c:pt>
                <c:pt idx="6500">
                  <c:v>42799.627523148149</c:v>
                </c:pt>
                <c:pt idx="6501">
                  <c:v>42799.631261574075</c:v>
                </c:pt>
                <c:pt idx="6502">
                  <c:v>42799.635254629633</c:v>
                </c:pt>
                <c:pt idx="6503">
                  <c:v>42799.638657407406</c:v>
                </c:pt>
                <c:pt idx="6504">
                  <c:v>42799.643414351849</c:v>
                </c:pt>
                <c:pt idx="6505">
                  <c:v>42799.647083333337</c:v>
                </c:pt>
                <c:pt idx="6506">
                  <c:v>42799.651469907411</c:v>
                </c:pt>
                <c:pt idx="6507">
                  <c:v>42799.658842592595</c:v>
                </c:pt>
                <c:pt idx="6508">
                  <c:v>42799.662222222221</c:v>
                </c:pt>
                <c:pt idx="6509">
                  <c:v>42799.666064814817</c:v>
                </c:pt>
                <c:pt idx="6510">
                  <c:v>42799.673009259262</c:v>
                </c:pt>
                <c:pt idx="6511">
                  <c:v>42799.677430555559</c:v>
                </c:pt>
                <c:pt idx="6512">
                  <c:v>42799.691562499997</c:v>
                </c:pt>
                <c:pt idx="6513">
                  <c:v>42799.696331018517</c:v>
                </c:pt>
                <c:pt idx="6514">
                  <c:v>42799.70040509259</c:v>
                </c:pt>
                <c:pt idx="6515">
                  <c:v>42799.704664351855</c:v>
                </c:pt>
                <c:pt idx="6516">
                  <c:v>42799.708622685182</c:v>
                </c:pt>
                <c:pt idx="6517">
                  <c:v>42799.713171296295</c:v>
                </c:pt>
                <c:pt idx="6518">
                  <c:v>42799.719398148147</c:v>
                </c:pt>
                <c:pt idx="6519">
                  <c:v>42799.74050925926</c:v>
                </c:pt>
                <c:pt idx="6520">
                  <c:v>42800.378807870373</c:v>
                </c:pt>
                <c:pt idx="6521">
                  <c:v>42800.385312500002</c:v>
                </c:pt>
                <c:pt idx="6522">
                  <c:v>42800.391180555554</c:v>
                </c:pt>
                <c:pt idx="6523">
                  <c:v>42800.396793981483</c:v>
                </c:pt>
                <c:pt idx="6524">
                  <c:v>42800.402326388888</c:v>
                </c:pt>
                <c:pt idx="6525">
                  <c:v>42800.408333333333</c:v>
                </c:pt>
                <c:pt idx="6526">
                  <c:v>42800.414490740739</c:v>
                </c:pt>
                <c:pt idx="6527">
                  <c:v>42800.419976851852</c:v>
                </c:pt>
                <c:pt idx="6528">
                  <c:v>42800.425740740742</c:v>
                </c:pt>
                <c:pt idx="6529">
                  <c:v>42800.430555555555</c:v>
                </c:pt>
                <c:pt idx="6530">
                  <c:v>42800.434872685182</c:v>
                </c:pt>
                <c:pt idx="6531">
                  <c:v>42800.439282407409</c:v>
                </c:pt>
                <c:pt idx="6532">
                  <c:v>42800.443645833337</c:v>
                </c:pt>
                <c:pt idx="6533">
                  <c:v>42800.460462962961</c:v>
                </c:pt>
                <c:pt idx="6534">
                  <c:v>42800.464490740742</c:v>
                </c:pt>
                <c:pt idx="6535">
                  <c:v>42800.468599537038</c:v>
                </c:pt>
                <c:pt idx="6536">
                  <c:v>42800.472511574073</c:v>
                </c:pt>
                <c:pt idx="6537">
                  <c:v>42800.509513888886</c:v>
                </c:pt>
                <c:pt idx="6538">
                  <c:v>42800.513414351852</c:v>
                </c:pt>
                <c:pt idx="6539">
                  <c:v>42800.517222222225</c:v>
                </c:pt>
                <c:pt idx="6540">
                  <c:v>42800.521087962959</c:v>
                </c:pt>
                <c:pt idx="6541">
                  <c:v>42800.52615740741</c:v>
                </c:pt>
                <c:pt idx="6542">
                  <c:v>42800.551261574074</c:v>
                </c:pt>
                <c:pt idx="6543">
                  <c:v>42800.556041666663</c:v>
                </c:pt>
                <c:pt idx="6544">
                  <c:v>42800.561006944445</c:v>
                </c:pt>
                <c:pt idx="6545">
                  <c:v>42800.56695601852</c:v>
                </c:pt>
                <c:pt idx="6546">
                  <c:v>42800.571701388886</c:v>
                </c:pt>
                <c:pt idx="6547">
                  <c:v>42800.575740740744</c:v>
                </c:pt>
                <c:pt idx="6548">
                  <c:v>42800.579259259262</c:v>
                </c:pt>
                <c:pt idx="6549">
                  <c:v>42800.582719907405</c:v>
                </c:pt>
                <c:pt idx="6550">
                  <c:v>42800.5862037037</c:v>
                </c:pt>
                <c:pt idx="6551">
                  <c:v>42800.589675925927</c:v>
                </c:pt>
                <c:pt idx="6552">
                  <c:v>42800.593263888892</c:v>
                </c:pt>
                <c:pt idx="6553">
                  <c:v>42800.596724537034</c:v>
                </c:pt>
                <c:pt idx="6554">
                  <c:v>42800.600138888891</c:v>
                </c:pt>
                <c:pt idx="6555">
                  <c:v>42800.603576388887</c:v>
                </c:pt>
                <c:pt idx="6556">
                  <c:v>42800.60696759259</c:v>
                </c:pt>
                <c:pt idx="6557">
                  <c:v>42800.610405092593</c:v>
                </c:pt>
                <c:pt idx="6558">
                  <c:v>42800.61383101852</c:v>
                </c:pt>
                <c:pt idx="6559">
                  <c:v>42800.617245370369</c:v>
                </c:pt>
                <c:pt idx="6560">
                  <c:v>42800.62060185185</c:v>
                </c:pt>
                <c:pt idx="6561">
                  <c:v>42800.62395833333</c:v>
                </c:pt>
                <c:pt idx="6562">
                  <c:v>42800.627615740741</c:v>
                </c:pt>
                <c:pt idx="6563">
                  <c:v>42800.630972222221</c:v>
                </c:pt>
                <c:pt idx="6564">
                  <c:v>42800.634340277778</c:v>
                </c:pt>
                <c:pt idx="6565">
                  <c:v>42800.637812499997</c:v>
                </c:pt>
                <c:pt idx="6566">
                  <c:v>42800.647199074076</c:v>
                </c:pt>
                <c:pt idx="6567">
                  <c:v>42800.652395833335</c:v>
                </c:pt>
                <c:pt idx="6568">
                  <c:v>42800.658032407409</c:v>
                </c:pt>
                <c:pt idx="6569">
                  <c:v>42800.667268518519</c:v>
                </c:pt>
                <c:pt idx="6570">
                  <c:v>42800.672407407408</c:v>
                </c:pt>
                <c:pt idx="6571">
                  <c:v>42800.680567129632</c:v>
                </c:pt>
                <c:pt idx="6572">
                  <c:v>42800.684942129628</c:v>
                </c:pt>
                <c:pt idx="6573">
                  <c:v>42800.688460648147</c:v>
                </c:pt>
                <c:pt idx="6574">
                  <c:v>42800.692870370367</c:v>
                </c:pt>
                <c:pt idx="6575">
                  <c:v>42800.698310185187</c:v>
                </c:pt>
                <c:pt idx="6576">
                  <c:v>42800.702696759261</c:v>
                </c:pt>
                <c:pt idx="6577">
                  <c:v>42800.707870370374</c:v>
                </c:pt>
                <c:pt idx="6578">
                  <c:v>42800.712673611109</c:v>
                </c:pt>
                <c:pt idx="6579">
                  <c:v>42800.716979166667</c:v>
                </c:pt>
                <c:pt idx="6580">
                  <c:v>42800.721875000003</c:v>
                </c:pt>
                <c:pt idx="6581">
                  <c:v>42800.727569444447</c:v>
                </c:pt>
                <c:pt idx="6582">
                  <c:v>42800.732557870368</c:v>
                </c:pt>
                <c:pt idx="6583">
                  <c:v>42800.739965277775</c:v>
                </c:pt>
                <c:pt idx="6584">
                  <c:v>42800.748148148145</c:v>
                </c:pt>
                <c:pt idx="6585">
                  <c:v>42801.441238425927</c:v>
                </c:pt>
                <c:pt idx="6586">
                  <c:v>42801.44976851852</c:v>
                </c:pt>
                <c:pt idx="6587">
                  <c:v>42801.454027777778</c:v>
                </c:pt>
                <c:pt idx="6588">
                  <c:v>42801.458090277774</c:v>
                </c:pt>
                <c:pt idx="6589">
                  <c:v>42801.564467592594</c:v>
                </c:pt>
                <c:pt idx="6590">
                  <c:v>42801.568078703705</c:v>
                </c:pt>
                <c:pt idx="6591">
                  <c:v>42801.571620370371</c:v>
                </c:pt>
                <c:pt idx="6592">
                  <c:v>42801.578796296293</c:v>
                </c:pt>
                <c:pt idx="6593">
                  <c:v>42801.647488425922</c:v>
                </c:pt>
                <c:pt idx="6594">
                  <c:v>42801.729189814818</c:v>
                </c:pt>
                <c:pt idx="6595">
                  <c:v>42801.733518518522</c:v>
                </c:pt>
                <c:pt idx="6596">
                  <c:v>42801.73746527778</c:v>
                </c:pt>
                <c:pt idx="6597">
                  <c:v>42801.741307870368</c:v>
                </c:pt>
                <c:pt idx="6598">
                  <c:v>42801.745196759257</c:v>
                </c:pt>
                <c:pt idx="6599">
                  <c:v>42801.749155092592</c:v>
                </c:pt>
                <c:pt idx="6600">
                  <c:v>42801.753240740742</c:v>
                </c:pt>
                <c:pt idx="6601">
                  <c:v>42801.757523148146</c:v>
                </c:pt>
                <c:pt idx="6602">
                  <c:v>42801.761678240742</c:v>
                </c:pt>
                <c:pt idx="6603">
                  <c:v>42802.385046296295</c:v>
                </c:pt>
                <c:pt idx="6604">
                  <c:v>42802.439479166664</c:v>
                </c:pt>
                <c:pt idx="6605">
                  <c:v>42802.460150462961</c:v>
                </c:pt>
                <c:pt idx="6606">
                  <c:v>42802.465046296296</c:v>
                </c:pt>
                <c:pt idx="6607">
                  <c:v>42802.470011574071</c:v>
                </c:pt>
                <c:pt idx="6608">
                  <c:v>42802.474872685183</c:v>
                </c:pt>
                <c:pt idx="6609">
                  <c:v>42802.47960648148</c:v>
                </c:pt>
                <c:pt idx="6610">
                  <c:v>42802.484340277777</c:v>
                </c:pt>
                <c:pt idx="6611">
                  <c:v>42802.489120370374</c:v>
                </c:pt>
                <c:pt idx="6612">
                  <c:v>42802.493807870371</c:v>
                </c:pt>
                <c:pt idx="6613">
                  <c:v>42802.546006944445</c:v>
                </c:pt>
                <c:pt idx="6614">
                  <c:v>42802.713831018518</c:v>
                </c:pt>
                <c:pt idx="6615">
                  <c:v>42802.747986111113</c:v>
                </c:pt>
                <c:pt idx="6616">
                  <c:v>42802.788460648146</c:v>
                </c:pt>
                <c:pt idx="6617">
                  <c:v>42803.696342592593</c:v>
                </c:pt>
                <c:pt idx="6618">
                  <c:v>42803.708240740743</c:v>
                </c:pt>
                <c:pt idx="6619">
                  <c:v>42803.71234953704</c:v>
                </c:pt>
                <c:pt idx="6620">
                  <c:v>42803.716747685183</c:v>
                </c:pt>
                <c:pt idx="6621">
                  <c:v>42803.721215277779</c:v>
                </c:pt>
                <c:pt idx="6622">
                  <c:v>42803.72552083333</c:v>
                </c:pt>
                <c:pt idx="6623">
                  <c:v>42803.729895833334</c:v>
                </c:pt>
                <c:pt idx="6624">
                  <c:v>42803.7341087963</c:v>
                </c:pt>
                <c:pt idx="6625">
                  <c:v>42803.738310185188</c:v>
                </c:pt>
                <c:pt idx="6626">
                  <c:v>42805.553240740737</c:v>
                </c:pt>
                <c:pt idx="6627">
                  <c:v>42808.486342592594</c:v>
                </c:pt>
                <c:pt idx="6628">
                  <c:v>42808.490787037037</c:v>
                </c:pt>
                <c:pt idx="6629">
                  <c:v>42808.495173611111</c:v>
                </c:pt>
                <c:pt idx="6630">
                  <c:v>42808.499513888892</c:v>
                </c:pt>
                <c:pt idx="6631">
                  <c:v>42808.503807870373</c:v>
                </c:pt>
                <c:pt idx="6632">
                  <c:v>42808.549687500003</c:v>
                </c:pt>
                <c:pt idx="6633">
                  <c:v>42808.669768518521</c:v>
                </c:pt>
                <c:pt idx="6634">
                  <c:v>42808.676539351851</c:v>
                </c:pt>
                <c:pt idx="6635">
                  <c:v>42808.680509259262</c:v>
                </c:pt>
                <c:pt idx="6636">
                  <c:v>42808.68476851852</c:v>
                </c:pt>
                <c:pt idx="6637">
                  <c:v>42808.688576388886</c:v>
                </c:pt>
                <c:pt idx="6638">
                  <c:v>42808.692048611112</c:v>
                </c:pt>
                <c:pt idx="6639">
                  <c:v>42808.6955787037</c:v>
                </c:pt>
                <c:pt idx="6640">
                  <c:v>42808.699629629627</c:v>
                </c:pt>
                <c:pt idx="6641">
                  <c:v>42808.703460648147</c:v>
                </c:pt>
                <c:pt idx="6642">
                  <c:v>42808.733622685184</c:v>
                </c:pt>
                <c:pt idx="6643">
                  <c:v>42808.740046296298</c:v>
                </c:pt>
                <c:pt idx="6644">
                  <c:v>42809.665289351855</c:v>
                </c:pt>
                <c:pt idx="6645">
                  <c:v>42810.736886574072</c:v>
                </c:pt>
                <c:pt idx="6646">
                  <c:v>42810.748622685183</c:v>
                </c:pt>
                <c:pt idx="6647">
                  <c:v>42811.672777777778</c:v>
                </c:pt>
                <c:pt idx="6648">
                  <c:v>42811.676562499997</c:v>
                </c:pt>
                <c:pt idx="6649">
                  <c:v>42811.681076388886</c:v>
                </c:pt>
                <c:pt idx="6650">
                  <c:v>42811.684837962966</c:v>
                </c:pt>
                <c:pt idx="6651">
                  <c:v>42812.407766203702</c:v>
                </c:pt>
                <c:pt idx="6652">
                  <c:v>42812.737754629627</c:v>
                </c:pt>
                <c:pt idx="6653">
                  <c:v>42813.379560185182</c:v>
                </c:pt>
                <c:pt idx="6654">
                  <c:v>42813.423842592594</c:v>
                </c:pt>
                <c:pt idx="6655">
                  <c:v>42813.467766203707</c:v>
                </c:pt>
                <c:pt idx="6656">
                  <c:v>42813.471921296295</c:v>
                </c:pt>
                <c:pt idx="6657">
                  <c:v>42813.475914351853</c:v>
                </c:pt>
                <c:pt idx="6658">
                  <c:v>42813.479803240742</c:v>
                </c:pt>
                <c:pt idx="6659">
                  <c:v>42813.483738425923</c:v>
                </c:pt>
                <c:pt idx="6660">
                  <c:v>42813.487824074073</c:v>
                </c:pt>
                <c:pt idx="6661">
                  <c:v>42813.507476851853</c:v>
                </c:pt>
                <c:pt idx="6662">
                  <c:v>42813.578877314816</c:v>
                </c:pt>
                <c:pt idx="6663">
                  <c:v>42813.590416666666</c:v>
                </c:pt>
                <c:pt idx="6664">
                  <c:v>42813.59511574074</c:v>
                </c:pt>
                <c:pt idx="6665">
                  <c:v>42813.599398148152</c:v>
                </c:pt>
                <c:pt idx="6666">
                  <c:v>42813.620636574073</c:v>
                </c:pt>
                <c:pt idx="6667">
                  <c:v>42813.625648148147</c:v>
                </c:pt>
                <c:pt idx="6668">
                  <c:v>42813.630925925929</c:v>
                </c:pt>
                <c:pt idx="6669">
                  <c:v>42813.634340277778</c:v>
                </c:pt>
                <c:pt idx="6670">
                  <c:v>42813.637696759259</c:v>
                </c:pt>
                <c:pt idx="6671">
                  <c:v>42813.641041666669</c:v>
                </c:pt>
                <c:pt idx="6672">
                  <c:v>42813.65960648148</c:v>
                </c:pt>
                <c:pt idx="6673">
                  <c:v>42813.663263888891</c:v>
                </c:pt>
                <c:pt idx="6674">
                  <c:v>42813.66684027778</c:v>
                </c:pt>
                <c:pt idx="6675">
                  <c:v>42813.670694444445</c:v>
                </c:pt>
                <c:pt idx="6676">
                  <c:v>42813.674722222226</c:v>
                </c:pt>
                <c:pt idx="6677">
                  <c:v>42813.678171296298</c:v>
                </c:pt>
                <c:pt idx="6678">
                  <c:v>42813.68167824074</c:v>
                </c:pt>
                <c:pt idx="6679">
                  <c:v>42813.686412037037</c:v>
                </c:pt>
                <c:pt idx="6680">
                  <c:v>42813.690162037034</c:v>
                </c:pt>
                <c:pt idx="6681">
                  <c:v>42813.697418981479</c:v>
                </c:pt>
                <c:pt idx="6682">
                  <c:v>42813.709108796298</c:v>
                </c:pt>
                <c:pt idx="6683">
                  <c:v>42813.716736111113</c:v>
                </c:pt>
                <c:pt idx="6684">
                  <c:v>42813.721932870372</c:v>
                </c:pt>
                <c:pt idx="6685">
                  <c:v>42813.726782407408</c:v>
                </c:pt>
                <c:pt idx="6686">
                  <c:v>42813.73232638889</c:v>
                </c:pt>
                <c:pt idx="6687">
                  <c:v>42813.756249999999</c:v>
                </c:pt>
                <c:pt idx="6688">
                  <c:v>42814.349062499998</c:v>
                </c:pt>
                <c:pt idx="6689">
                  <c:v>42814.356932870367</c:v>
                </c:pt>
                <c:pt idx="6690">
                  <c:v>42814.371435185189</c:v>
                </c:pt>
                <c:pt idx="6691">
                  <c:v>42814.378738425927</c:v>
                </c:pt>
                <c:pt idx="6692">
                  <c:v>42814.385648148149</c:v>
                </c:pt>
                <c:pt idx="6693">
                  <c:v>42814.392175925925</c:v>
                </c:pt>
                <c:pt idx="6694">
                  <c:v>42814.399062500001</c:v>
                </c:pt>
                <c:pt idx="6695">
                  <c:v>42814.405578703707</c:v>
                </c:pt>
                <c:pt idx="6696">
                  <c:v>42814.410717592589</c:v>
                </c:pt>
                <c:pt idx="6697">
                  <c:v>42814.420023148145</c:v>
                </c:pt>
                <c:pt idx="6698">
                  <c:v>42814.424363425926</c:v>
                </c:pt>
                <c:pt idx="6699">
                  <c:v>42814.428495370368</c:v>
                </c:pt>
                <c:pt idx="6700">
                  <c:v>42814.446631944447</c:v>
                </c:pt>
                <c:pt idx="6701">
                  <c:v>42814.450798611113</c:v>
                </c:pt>
                <c:pt idx="6702">
                  <c:v>42814.460324074076</c:v>
                </c:pt>
                <c:pt idx="6703">
                  <c:v>42814.465150462966</c:v>
                </c:pt>
                <c:pt idx="6704">
                  <c:v>42814.47</c:v>
                </c:pt>
                <c:pt idx="6705">
                  <c:v>42814.474814814814</c:v>
                </c:pt>
                <c:pt idx="6706">
                  <c:v>42814.479629629626</c:v>
                </c:pt>
                <c:pt idx="6707">
                  <c:v>42814.484432870369</c:v>
                </c:pt>
                <c:pt idx="6708">
                  <c:v>42814.489166666666</c:v>
                </c:pt>
                <c:pt idx="6709">
                  <c:v>42814.493854166663</c:v>
                </c:pt>
                <c:pt idx="6710">
                  <c:v>42814.498391203706</c:v>
                </c:pt>
                <c:pt idx="6711">
                  <c:v>42814.502974537034</c:v>
                </c:pt>
                <c:pt idx="6712">
                  <c:v>42814.507592592592</c:v>
                </c:pt>
                <c:pt idx="6713">
                  <c:v>42814.512002314812</c:v>
                </c:pt>
                <c:pt idx="6714">
                  <c:v>42814.515798611108</c:v>
                </c:pt>
                <c:pt idx="6715">
                  <c:v>42814.519652777781</c:v>
                </c:pt>
                <c:pt idx="6716">
                  <c:v>42814.523460648146</c:v>
                </c:pt>
                <c:pt idx="6717">
                  <c:v>42814.527245370373</c:v>
                </c:pt>
                <c:pt idx="6718">
                  <c:v>42814.531064814815</c:v>
                </c:pt>
                <c:pt idx="6719">
                  <c:v>42814.543437499997</c:v>
                </c:pt>
                <c:pt idx="6720">
                  <c:v>42814.551631944443</c:v>
                </c:pt>
                <c:pt idx="6721">
                  <c:v>42814.555613425924</c:v>
                </c:pt>
                <c:pt idx="6722">
                  <c:v>42814.559583333335</c:v>
                </c:pt>
                <c:pt idx="6723">
                  <c:v>42814.571250000001</c:v>
                </c:pt>
                <c:pt idx="6724">
                  <c:v>42814.574953703705</c:v>
                </c:pt>
                <c:pt idx="6725">
                  <c:v>42814.604479166665</c:v>
                </c:pt>
                <c:pt idx="6726">
                  <c:v>42814.608078703706</c:v>
                </c:pt>
                <c:pt idx="6727">
                  <c:v>42814.611793981479</c:v>
                </c:pt>
                <c:pt idx="6728">
                  <c:v>42814.615578703706</c:v>
                </c:pt>
                <c:pt idx="6729">
                  <c:v>42814.621064814812</c:v>
                </c:pt>
                <c:pt idx="6730">
                  <c:v>42814.625428240739</c:v>
                </c:pt>
                <c:pt idx="6731">
                  <c:v>42814.628784722219</c:v>
                </c:pt>
                <c:pt idx="6732">
                  <c:v>42814.635798611111</c:v>
                </c:pt>
                <c:pt idx="6733">
                  <c:v>42814.639143518521</c:v>
                </c:pt>
                <c:pt idx="6734">
                  <c:v>42814.642500000002</c:v>
                </c:pt>
                <c:pt idx="6735">
                  <c:v>42814.646041666667</c:v>
                </c:pt>
                <c:pt idx="6736">
                  <c:v>42814.65016203704</c:v>
                </c:pt>
                <c:pt idx="6737">
                  <c:v>42814.654745370368</c:v>
                </c:pt>
                <c:pt idx="6738">
                  <c:v>42814.659120370372</c:v>
                </c:pt>
                <c:pt idx="6739">
                  <c:v>42814.663356481484</c:v>
                </c:pt>
                <c:pt idx="6740">
                  <c:v>42814.668078703704</c:v>
                </c:pt>
                <c:pt idx="6741">
                  <c:v>42814.672013888892</c:v>
                </c:pt>
                <c:pt idx="6742">
                  <c:v>42814.676805555559</c:v>
                </c:pt>
                <c:pt idx="6743">
                  <c:v>42814.685902777775</c:v>
                </c:pt>
                <c:pt idx="6744">
                  <c:v>42814.689293981479</c:v>
                </c:pt>
                <c:pt idx="6745">
                  <c:v>42814.694178240738</c:v>
                </c:pt>
                <c:pt idx="6746">
                  <c:v>42814.700856481482</c:v>
                </c:pt>
                <c:pt idx="6747">
                  <c:v>42814.706469907411</c:v>
                </c:pt>
                <c:pt idx="6748">
                  <c:v>42814.711585648147</c:v>
                </c:pt>
                <c:pt idx="6749">
                  <c:v>42814.715474537035</c:v>
                </c:pt>
                <c:pt idx="6750">
                  <c:v>42814.719386574077</c:v>
                </c:pt>
                <c:pt idx="6751">
                  <c:v>42814.723101851851</c:v>
                </c:pt>
                <c:pt idx="6752">
                  <c:v>42814.726886574077</c:v>
                </c:pt>
                <c:pt idx="6753">
                  <c:v>42814.73096064815</c:v>
                </c:pt>
                <c:pt idx="6754">
                  <c:v>42814.735254629632</c:v>
                </c:pt>
                <c:pt idx="6755">
                  <c:v>42814.746307870373</c:v>
                </c:pt>
                <c:pt idx="6756">
                  <c:v>42814.760555555556</c:v>
                </c:pt>
                <c:pt idx="6757">
                  <c:v>42815.362847222219</c:v>
                </c:pt>
                <c:pt idx="6758">
                  <c:v>42815.375254629631</c:v>
                </c:pt>
                <c:pt idx="6759">
                  <c:v>42815.381192129629</c:v>
                </c:pt>
                <c:pt idx="6760">
                  <c:v>42815.386666666665</c:v>
                </c:pt>
                <c:pt idx="6761">
                  <c:v>42815.392210648148</c:v>
                </c:pt>
                <c:pt idx="6762">
                  <c:v>42815.39744212963</c:v>
                </c:pt>
                <c:pt idx="6763">
                  <c:v>42815.403032407405</c:v>
                </c:pt>
                <c:pt idx="6764">
                  <c:v>42815.408726851849</c:v>
                </c:pt>
                <c:pt idx="6765">
                  <c:v>42815.413900462961</c:v>
                </c:pt>
                <c:pt idx="6766">
                  <c:v>42815.41915509259</c:v>
                </c:pt>
                <c:pt idx="6767">
                  <c:v>42815.424189814818</c:v>
                </c:pt>
                <c:pt idx="6768">
                  <c:v>42815.429259259261</c:v>
                </c:pt>
                <c:pt idx="6769">
                  <c:v>42815.43440972222</c:v>
                </c:pt>
                <c:pt idx="6770">
                  <c:v>42815.439444444448</c:v>
                </c:pt>
                <c:pt idx="6771">
                  <c:v>42815.444687499999</c:v>
                </c:pt>
                <c:pt idx="6772">
                  <c:v>42815.450057870374</c:v>
                </c:pt>
                <c:pt idx="6773">
                  <c:v>42815.460578703707</c:v>
                </c:pt>
                <c:pt idx="6774">
                  <c:v>42815.465752314813</c:v>
                </c:pt>
                <c:pt idx="6775">
                  <c:v>42815.470879629633</c:v>
                </c:pt>
                <c:pt idx="6776">
                  <c:v>42815.47587962963</c:v>
                </c:pt>
                <c:pt idx="6777">
                  <c:v>42815.480381944442</c:v>
                </c:pt>
                <c:pt idx="6778">
                  <c:v>42815.484930555554</c:v>
                </c:pt>
                <c:pt idx="6779">
                  <c:v>42815.489652777775</c:v>
                </c:pt>
                <c:pt idx="6780">
                  <c:v>42815.49428240741</c:v>
                </c:pt>
                <c:pt idx="6781">
                  <c:v>42815.499155092592</c:v>
                </c:pt>
                <c:pt idx="6782">
                  <c:v>42815.503680555557</c:v>
                </c:pt>
                <c:pt idx="6783">
                  <c:v>42815.507615740738</c:v>
                </c:pt>
                <c:pt idx="6784">
                  <c:v>42815.512199074074</c:v>
                </c:pt>
                <c:pt idx="6785">
                  <c:v>42815.516770833332</c:v>
                </c:pt>
                <c:pt idx="6786">
                  <c:v>42815.521122685182</c:v>
                </c:pt>
                <c:pt idx="6787">
                  <c:v>42815.525300925925</c:v>
                </c:pt>
                <c:pt idx="6788">
                  <c:v>42815.529374999998</c:v>
                </c:pt>
                <c:pt idx="6789">
                  <c:v>42815.537291666667</c:v>
                </c:pt>
                <c:pt idx="6790">
                  <c:v>42815.54173611111</c:v>
                </c:pt>
                <c:pt idx="6791">
                  <c:v>42815.545717592591</c:v>
                </c:pt>
                <c:pt idx="6792">
                  <c:v>42815.550196759257</c:v>
                </c:pt>
                <c:pt idx="6793">
                  <c:v>42815.554571759261</c:v>
                </c:pt>
                <c:pt idx="6794">
                  <c:v>42815.562395833331</c:v>
                </c:pt>
                <c:pt idx="6795">
                  <c:v>42815.56622685185</c:v>
                </c:pt>
                <c:pt idx="6796">
                  <c:v>42815.577581018515</c:v>
                </c:pt>
                <c:pt idx="6797">
                  <c:v>42815.581261574072</c:v>
                </c:pt>
                <c:pt idx="6798">
                  <c:v>42815.585196759261</c:v>
                </c:pt>
                <c:pt idx="6799">
                  <c:v>42815.588877314818</c:v>
                </c:pt>
                <c:pt idx="6800">
                  <c:v>42815.592314814814</c:v>
                </c:pt>
                <c:pt idx="6801">
                  <c:v>42815.59579861111</c:v>
                </c:pt>
                <c:pt idx="6802">
                  <c:v>42815.599722222221</c:v>
                </c:pt>
                <c:pt idx="6803">
                  <c:v>42815.603263888886</c:v>
                </c:pt>
                <c:pt idx="6804">
                  <c:v>42815.610173611109</c:v>
                </c:pt>
                <c:pt idx="6805">
                  <c:v>42815.627025462964</c:v>
                </c:pt>
                <c:pt idx="6806">
                  <c:v>42815.63380787037</c:v>
                </c:pt>
                <c:pt idx="6807">
                  <c:v>42815.640486111108</c:v>
                </c:pt>
                <c:pt idx="6808">
                  <c:v>42815.651180555556</c:v>
                </c:pt>
                <c:pt idx="6809">
                  <c:v>42815.655706018515</c:v>
                </c:pt>
                <c:pt idx="6810">
                  <c:v>42815.660844907405</c:v>
                </c:pt>
                <c:pt idx="6811">
                  <c:v>42815.66609953704</c:v>
                </c:pt>
                <c:pt idx="6812">
                  <c:v>42815.671527777777</c:v>
                </c:pt>
                <c:pt idx="6813">
                  <c:v>42815.675949074073</c:v>
                </c:pt>
                <c:pt idx="6814">
                  <c:v>42815.693981481483</c:v>
                </c:pt>
                <c:pt idx="6815">
                  <c:v>42815.697777777779</c:v>
                </c:pt>
                <c:pt idx="6816">
                  <c:v>42815.702314814815</c:v>
                </c:pt>
                <c:pt idx="6817">
                  <c:v>42815.7109837963</c:v>
                </c:pt>
                <c:pt idx="6818">
                  <c:v>42815.716469907406</c:v>
                </c:pt>
                <c:pt idx="6819">
                  <c:v>42815.721331018518</c:v>
                </c:pt>
                <c:pt idx="6820">
                  <c:v>42815.725624999999</c:v>
                </c:pt>
                <c:pt idx="6821">
                  <c:v>42815.730081018519</c:v>
                </c:pt>
                <c:pt idx="6822">
                  <c:v>42815.734606481485</c:v>
                </c:pt>
                <c:pt idx="6823">
                  <c:v>42815.740277777775</c:v>
                </c:pt>
                <c:pt idx="6824">
                  <c:v>42815.746296296296</c:v>
                </c:pt>
                <c:pt idx="6825">
                  <c:v>42816.411562499998</c:v>
                </c:pt>
                <c:pt idx="6826">
                  <c:v>42816.417037037034</c:v>
                </c:pt>
                <c:pt idx="6827">
                  <c:v>42816.476550925923</c:v>
                </c:pt>
                <c:pt idx="6828">
                  <c:v>42816.481296296297</c:v>
                </c:pt>
                <c:pt idx="6829">
                  <c:v>42816.514050925929</c:v>
                </c:pt>
                <c:pt idx="6830">
                  <c:v>42816.518680555557</c:v>
                </c:pt>
                <c:pt idx="6831">
                  <c:v>42816.562581018516</c:v>
                </c:pt>
                <c:pt idx="6832">
                  <c:v>42816.566250000003</c:v>
                </c:pt>
                <c:pt idx="6833">
                  <c:v>42816.570023148146</c:v>
                </c:pt>
                <c:pt idx="6834">
                  <c:v>42816.573738425926</c:v>
                </c:pt>
                <c:pt idx="6835">
                  <c:v>42816.577337962961</c:v>
                </c:pt>
                <c:pt idx="6836">
                  <c:v>42816.580983796295</c:v>
                </c:pt>
                <c:pt idx="6837">
                  <c:v>42816.584652777776</c:v>
                </c:pt>
                <c:pt idx="6838">
                  <c:v>42816.598599537036</c:v>
                </c:pt>
                <c:pt idx="6839">
                  <c:v>42816.601967592593</c:v>
                </c:pt>
                <c:pt idx="6840">
                  <c:v>42816.661157407405</c:v>
                </c:pt>
                <c:pt idx="6841">
                  <c:v>42816.667858796296</c:v>
                </c:pt>
                <c:pt idx="6842">
                  <c:v>42816.671203703707</c:v>
                </c:pt>
                <c:pt idx="6843">
                  <c:v>42816.681261574071</c:v>
                </c:pt>
                <c:pt idx="6844">
                  <c:v>42816.684641203705</c:v>
                </c:pt>
                <c:pt idx="6845">
                  <c:v>42816.688067129631</c:v>
                </c:pt>
                <c:pt idx="6846">
                  <c:v>42816.691516203704</c:v>
                </c:pt>
                <c:pt idx="6847">
                  <c:v>42816.694965277777</c:v>
                </c:pt>
                <c:pt idx="6848">
                  <c:v>42816.709131944444</c:v>
                </c:pt>
                <c:pt idx="6849">
                  <c:v>42816.712835648148</c:v>
                </c:pt>
                <c:pt idx="6850">
                  <c:v>42816.720590277779</c:v>
                </c:pt>
                <c:pt idx="6851">
                  <c:v>42816.724618055552</c:v>
                </c:pt>
                <c:pt idx="6852">
                  <c:v>42816.728750000002</c:v>
                </c:pt>
                <c:pt idx="6853">
                  <c:v>42816.733090277776</c:v>
                </c:pt>
                <c:pt idx="6854">
                  <c:v>42816.737187500003</c:v>
                </c:pt>
                <c:pt idx="6855">
                  <c:v>42816.741539351853</c:v>
                </c:pt>
                <c:pt idx="6856">
                  <c:v>42816.750752314816</c:v>
                </c:pt>
                <c:pt idx="6857">
                  <c:v>42816.756018518521</c:v>
                </c:pt>
                <c:pt idx="6858">
                  <c:v>42816.762430555558</c:v>
                </c:pt>
                <c:pt idx="6859">
                  <c:v>42816.769155092596</c:v>
                </c:pt>
                <c:pt idx="6860">
                  <c:v>42817.358402777776</c:v>
                </c:pt>
                <c:pt idx="6861">
                  <c:v>42817.392511574071</c:v>
                </c:pt>
                <c:pt idx="6862">
                  <c:v>42817.397569444445</c:v>
                </c:pt>
                <c:pt idx="6863">
                  <c:v>42817.406909722224</c:v>
                </c:pt>
                <c:pt idx="6864">
                  <c:v>42817.411365740743</c:v>
                </c:pt>
                <c:pt idx="6865">
                  <c:v>42817.430231481485</c:v>
                </c:pt>
                <c:pt idx="6866">
                  <c:v>42817.434467592589</c:v>
                </c:pt>
                <c:pt idx="6867">
                  <c:v>42817.438564814816</c:v>
                </c:pt>
                <c:pt idx="6868">
                  <c:v>42817.442731481482</c:v>
                </c:pt>
                <c:pt idx="6869">
                  <c:v>42817.446875000001</c:v>
                </c:pt>
                <c:pt idx="6870">
                  <c:v>42817.450891203705</c:v>
                </c:pt>
                <c:pt idx="6871">
                  <c:v>42817.455092592594</c:v>
                </c:pt>
                <c:pt idx="6872">
                  <c:v>42817.459201388891</c:v>
                </c:pt>
                <c:pt idx="6873">
                  <c:v>42817.463229166664</c:v>
                </c:pt>
                <c:pt idx="6874">
                  <c:v>42817.467581018522</c:v>
                </c:pt>
                <c:pt idx="6875">
                  <c:v>42817.475868055553</c:v>
                </c:pt>
                <c:pt idx="6876">
                  <c:v>42817.480162037034</c:v>
                </c:pt>
                <c:pt idx="6877">
                  <c:v>42817.484456018516</c:v>
                </c:pt>
                <c:pt idx="6878">
                  <c:v>42817.696053240739</c:v>
                </c:pt>
                <c:pt idx="6879">
                  <c:v>42817.761678240742</c:v>
                </c:pt>
                <c:pt idx="6880">
                  <c:v>42818.450277777774</c:v>
                </c:pt>
                <c:pt idx="6881">
                  <c:v>42818.47587962963</c:v>
                </c:pt>
                <c:pt idx="6882">
                  <c:v>42818.480150462965</c:v>
                </c:pt>
                <c:pt idx="6883">
                  <c:v>42818.488541666666</c:v>
                </c:pt>
                <c:pt idx="6884">
                  <c:v>42818.492650462962</c:v>
                </c:pt>
                <c:pt idx="6885">
                  <c:v>42818.496516203704</c:v>
                </c:pt>
                <c:pt idx="6886">
                  <c:v>42818.500428240739</c:v>
                </c:pt>
                <c:pt idx="6887">
                  <c:v>42819.346875000003</c:v>
                </c:pt>
                <c:pt idx="6888">
                  <c:v>42819.354594907411</c:v>
                </c:pt>
                <c:pt idx="6889">
                  <c:v>42819.361759259256</c:v>
                </c:pt>
                <c:pt idx="6890">
                  <c:v>42819.368506944447</c:v>
                </c:pt>
                <c:pt idx="6891">
                  <c:v>42819.48609953704</c:v>
                </c:pt>
                <c:pt idx="6892">
                  <c:v>42819.490578703706</c:v>
                </c:pt>
                <c:pt idx="6893">
                  <c:v>42820.713090277779</c:v>
                </c:pt>
                <c:pt idx="6894">
                  <c:v>42821.575254629628</c:v>
                </c:pt>
                <c:pt idx="6895">
                  <c:v>42822.467627314814</c:v>
                </c:pt>
                <c:pt idx="6896">
                  <c:v>42823.62908564815</c:v>
                </c:pt>
                <c:pt idx="6897">
                  <c:v>42824.348680555559</c:v>
                </c:pt>
                <c:pt idx="6898">
                  <c:v>42824.357847222222</c:v>
                </c:pt>
                <c:pt idx="6899">
                  <c:v>42824.365289351852</c:v>
                </c:pt>
                <c:pt idx="6900">
                  <c:v>42824.371851851851</c:v>
                </c:pt>
                <c:pt idx="6901">
                  <c:v>42824.377812500003</c:v>
                </c:pt>
                <c:pt idx="6902">
                  <c:v>42824.383437500001</c:v>
                </c:pt>
                <c:pt idx="6903">
                  <c:v>42824.393969907411</c:v>
                </c:pt>
                <c:pt idx="6904">
                  <c:v>42824.398946759262</c:v>
                </c:pt>
                <c:pt idx="6905">
                  <c:v>42824.40384259259</c:v>
                </c:pt>
                <c:pt idx="6906">
                  <c:v>42824.408645833333</c:v>
                </c:pt>
                <c:pt idx="6907">
                  <c:v>42824.413229166668</c:v>
                </c:pt>
                <c:pt idx="6908">
                  <c:v>42824.417800925927</c:v>
                </c:pt>
                <c:pt idx="6909">
                  <c:v>42824.422268518516</c:v>
                </c:pt>
                <c:pt idx="6910">
                  <c:v>42824.426701388889</c:v>
                </c:pt>
                <c:pt idx="6911">
                  <c:v>42824.431168981479</c:v>
                </c:pt>
                <c:pt idx="6912">
                  <c:v>42824.435520833336</c:v>
                </c:pt>
                <c:pt idx="6913">
                  <c:v>42824.439872685187</c:v>
                </c:pt>
                <c:pt idx="6914">
                  <c:v>42824.444236111114</c:v>
                </c:pt>
                <c:pt idx="6915">
                  <c:v>42824.448576388888</c:v>
                </c:pt>
                <c:pt idx="6916">
                  <c:v>42824.452824074076</c:v>
                </c:pt>
                <c:pt idx="6917">
                  <c:v>42824.457106481481</c:v>
                </c:pt>
                <c:pt idx="6918">
                  <c:v>42824.461481481485</c:v>
                </c:pt>
                <c:pt idx="6919">
                  <c:v>42824.466006944444</c:v>
                </c:pt>
                <c:pt idx="6920">
                  <c:v>42824.470486111109</c:v>
                </c:pt>
                <c:pt idx="6921">
                  <c:v>42824.475069444445</c:v>
                </c:pt>
                <c:pt idx="6922">
                  <c:v>42824.493043981478</c:v>
                </c:pt>
                <c:pt idx="6923">
                  <c:v>42824.497291666667</c:v>
                </c:pt>
                <c:pt idx="6924">
                  <c:v>42824.505104166667</c:v>
                </c:pt>
                <c:pt idx="6925">
                  <c:v>42824.517395833333</c:v>
                </c:pt>
                <c:pt idx="6926">
                  <c:v>42824.525694444441</c:v>
                </c:pt>
                <c:pt idx="6927">
                  <c:v>42824.533159722225</c:v>
                </c:pt>
                <c:pt idx="6928">
                  <c:v>42824.536932870367</c:v>
                </c:pt>
                <c:pt idx="6929">
                  <c:v>42824.726030092592</c:v>
                </c:pt>
                <c:pt idx="6930">
                  <c:v>42824.742581018516</c:v>
                </c:pt>
                <c:pt idx="6931">
                  <c:v>42825.436828703707</c:v>
                </c:pt>
                <c:pt idx="6932">
                  <c:v>42825.44122685185</c:v>
                </c:pt>
                <c:pt idx="6933">
                  <c:v>42825.445370370369</c:v>
                </c:pt>
                <c:pt idx="6934">
                  <c:v>42825.478993055556</c:v>
                </c:pt>
                <c:pt idx="6935">
                  <c:v>42825.487002314818</c:v>
                </c:pt>
                <c:pt idx="6936">
                  <c:v>42825.622766203705</c:v>
                </c:pt>
                <c:pt idx="6937">
                  <c:v>42825.626122685186</c:v>
                </c:pt>
                <c:pt idx="6938">
                  <c:v>42825.646215277775</c:v>
                </c:pt>
                <c:pt idx="6939">
                  <c:v>42825.679664351854</c:v>
                </c:pt>
                <c:pt idx="6940">
                  <c:v>42825.737997685188</c:v>
                </c:pt>
                <c:pt idx="6941">
                  <c:v>42826.346539351849</c:v>
                </c:pt>
                <c:pt idx="6942">
                  <c:v>42826.355092592596</c:v>
                </c:pt>
                <c:pt idx="6943">
                  <c:v>42826.361689814818</c:v>
                </c:pt>
                <c:pt idx="6944">
                  <c:v>42826.368171296293</c:v>
                </c:pt>
                <c:pt idx="6945">
                  <c:v>42826.374039351853</c:v>
                </c:pt>
                <c:pt idx="6946">
                  <c:v>42826.425208333334</c:v>
                </c:pt>
                <c:pt idx="6947">
                  <c:v>42826.429803240739</c:v>
                </c:pt>
                <c:pt idx="6948">
                  <c:v>42826.442893518521</c:v>
                </c:pt>
                <c:pt idx="6949">
                  <c:v>42826.447060185186</c:v>
                </c:pt>
                <c:pt idx="6950">
                  <c:v>42826.451284722221</c:v>
                </c:pt>
                <c:pt idx="6951">
                  <c:v>42826.455509259256</c:v>
                </c:pt>
                <c:pt idx="6952">
                  <c:v>42826.459710648145</c:v>
                </c:pt>
                <c:pt idx="6953">
                  <c:v>42826.463842592595</c:v>
                </c:pt>
                <c:pt idx="6954">
                  <c:v>42826.467858796299</c:v>
                </c:pt>
                <c:pt idx="6955">
                  <c:v>42826.471886574072</c:v>
                </c:pt>
                <c:pt idx="6956">
                  <c:v>42826.475868055553</c:v>
                </c:pt>
                <c:pt idx="6957">
                  <c:v>42826.479837962965</c:v>
                </c:pt>
                <c:pt idx="6958">
                  <c:v>42826.483796296299</c:v>
                </c:pt>
                <c:pt idx="6959">
                  <c:v>42826.487754629627</c:v>
                </c:pt>
                <c:pt idx="6960">
                  <c:v>42826.491655092592</c:v>
                </c:pt>
                <c:pt idx="6961">
                  <c:v>42826.495532407411</c:v>
                </c:pt>
                <c:pt idx="6962">
                  <c:v>42826.499409722222</c:v>
                </c:pt>
                <c:pt idx="6963">
                  <c:v>42826.503252314818</c:v>
                </c:pt>
                <c:pt idx="6964">
                  <c:v>42826.507048611114</c:v>
                </c:pt>
                <c:pt idx="6965">
                  <c:v>42826.514456018522</c:v>
                </c:pt>
                <c:pt idx="6966">
                  <c:v>42826.518206018518</c:v>
                </c:pt>
                <c:pt idx="6967">
                  <c:v>42826.521944444445</c:v>
                </c:pt>
                <c:pt idx="6968">
                  <c:v>42826.525775462964</c:v>
                </c:pt>
                <c:pt idx="6969">
                  <c:v>42826.529618055552</c:v>
                </c:pt>
                <c:pt idx="6970">
                  <c:v>42826.537210648145</c:v>
                </c:pt>
                <c:pt idx="6971">
                  <c:v>42826.541296296295</c:v>
                </c:pt>
                <c:pt idx="6972">
                  <c:v>42826.54583333333</c:v>
                </c:pt>
                <c:pt idx="6973">
                  <c:v>42826.551192129627</c:v>
                </c:pt>
                <c:pt idx="6974">
                  <c:v>42826.555555555555</c:v>
                </c:pt>
                <c:pt idx="6975">
                  <c:v>42826.622210648151</c:v>
                </c:pt>
                <c:pt idx="6976">
                  <c:v>42826.626562500001</c:v>
                </c:pt>
                <c:pt idx="6977">
                  <c:v>42826.635243055556</c:v>
                </c:pt>
                <c:pt idx="6978">
                  <c:v>42826.639456018522</c:v>
                </c:pt>
                <c:pt idx="6979">
                  <c:v>42826.651631944442</c:v>
                </c:pt>
                <c:pt idx="6980">
                  <c:v>42826.656377314815</c:v>
                </c:pt>
                <c:pt idx="6981">
                  <c:v>42826.674004629633</c:v>
                </c:pt>
                <c:pt idx="6982">
                  <c:v>42826.677916666667</c:v>
                </c:pt>
                <c:pt idx="6983">
                  <c:v>42826.694687499999</c:v>
                </c:pt>
                <c:pt idx="6984">
                  <c:v>42826.698738425926</c:v>
                </c:pt>
                <c:pt idx="6985">
                  <c:v>42826.7031712963</c:v>
                </c:pt>
                <c:pt idx="6986">
                  <c:v>42826.708541666667</c:v>
                </c:pt>
                <c:pt idx="6987">
                  <c:v>42826.717175925929</c:v>
                </c:pt>
                <c:pt idx="6988">
                  <c:v>42826.729050925926</c:v>
                </c:pt>
                <c:pt idx="6989">
                  <c:v>42826.740925925929</c:v>
                </c:pt>
                <c:pt idx="6990">
                  <c:v>42827.458333333336</c:v>
                </c:pt>
                <c:pt idx="6991">
                  <c:v>42827.558483796296</c:v>
                </c:pt>
                <c:pt idx="6992">
                  <c:v>42827.60633101852</c:v>
                </c:pt>
                <c:pt idx="6993">
                  <c:v>42827.623090277775</c:v>
                </c:pt>
                <c:pt idx="6994">
                  <c:v>42827.6328587963</c:v>
                </c:pt>
                <c:pt idx="6995">
                  <c:v>42827.644733796296</c:v>
                </c:pt>
                <c:pt idx="6996">
                  <c:v>42827.656331018516</c:v>
                </c:pt>
                <c:pt idx="6997">
                  <c:v>42827.662060185183</c:v>
                </c:pt>
                <c:pt idx="6998">
                  <c:v>42827.697708333333</c:v>
                </c:pt>
                <c:pt idx="6999">
                  <c:v>42827.733356481483</c:v>
                </c:pt>
                <c:pt idx="7000">
                  <c:v>42828.370300925926</c:v>
                </c:pt>
                <c:pt idx="7001">
                  <c:v>42828.396145833336</c:v>
                </c:pt>
                <c:pt idx="7002">
                  <c:v>42828.583460648151</c:v>
                </c:pt>
                <c:pt idx="7003">
                  <c:v>42828.587418981479</c:v>
                </c:pt>
                <c:pt idx="7004">
                  <c:v>42828.629016203704</c:v>
                </c:pt>
                <c:pt idx="7005">
                  <c:v>42828.70517361111</c:v>
                </c:pt>
                <c:pt idx="7006">
                  <c:v>42829.346377314818</c:v>
                </c:pt>
                <c:pt idx="7007">
                  <c:v>42829.465474537035</c:v>
                </c:pt>
                <c:pt idx="7008">
                  <c:v>42829.632488425923</c:v>
                </c:pt>
                <c:pt idx="7009">
                  <c:v>42829.639918981484</c:v>
                </c:pt>
                <c:pt idx="7010">
                  <c:v>42829.647222222222</c:v>
                </c:pt>
                <c:pt idx="7011">
                  <c:v>42829.656747685185</c:v>
                </c:pt>
                <c:pt idx="7012">
                  <c:v>42829.692604166667</c:v>
                </c:pt>
                <c:pt idx="7013">
                  <c:v>42829.697418981479</c:v>
                </c:pt>
                <c:pt idx="7014">
                  <c:v>42829.701909722222</c:v>
                </c:pt>
                <c:pt idx="7015">
                  <c:v>42829.706493055557</c:v>
                </c:pt>
                <c:pt idx="7016">
                  <c:v>42829.710590277777</c:v>
                </c:pt>
                <c:pt idx="7017">
                  <c:v>42829.714699074073</c:v>
                </c:pt>
                <c:pt idx="7018">
                  <c:v>42829.719201388885</c:v>
                </c:pt>
                <c:pt idx="7019">
                  <c:v>42829.723645833335</c:v>
                </c:pt>
                <c:pt idx="7020">
                  <c:v>42829.728020833332</c:v>
                </c:pt>
                <c:pt idx="7021">
                  <c:v>42829.732118055559</c:v>
                </c:pt>
                <c:pt idx="7022">
                  <c:v>42829.736342592594</c:v>
                </c:pt>
                <c:pt idx="7023">
                  <c:v>42829.741296296299</c:v>
                </c:pt>
                <c:pt idx="7024">
                  <c:v>42830.366168981483</c:v>
                </c:pt>
                <c:pt idx="7025">
                  <c:v>42830.387858796297</c:v>
                </c:pt>
                <c:pt idx="7026">
                  <c:v>42830.393819444442</c:v>
                </c:pt>
                <c:pt idx="7027">
                  <c:v>42830.398506944446</c:v>
                </c:pt>
                <c:pt idx="7028">
                  <c:v>42830.403032407405</c:v>
                </c:pt>
                <c:pt idx="7029">
                  <c:v>42830.407696759263</c:v>
                </c:pt>
                <c:pt idx="7030">
                  <c:v>42830.421400462961</c:v>
                </c:pt>
                <c:pt idx="7031">
                  <c:v>42830.425983796296</c:v>
                </c:pt>
                <c:pt idx="7032">
                  <c:v>42830.430555555555</c:v>
                </c:pt>
                <c:pt idx="7033">
                  <c:v>42830.434953703705</c:v>
                </c:pt>
                <c:pt idx="7034">
                  <c:v>42830.439351851855</c:v>
                </c:pt>
                <c:pt idx="7035">
                  <c:v>42830.461215277777</c:v>
                </c:pt>
                <c:pt idx="7036">
                  <c:v>42830.465312499997</c:v>
                </c:pt>
                <c:pt idx="7037">
                  <c:v>42830.469409722224</c:v>
                </c:pt>
                <c:pt idx="7038">
                  <c:v>42830.473379629628</c:v>
                </c:pt>
                <c:pt idx="7039">
                  <c:v>42830.481365740743</c:v>
                </c:pt>
                <c:pt idx="7040">
                  <c:v>42830.489282407405</c:v>
                </c:pt>
                <c:pt idx="7041">
                  <c:v>42830.49322916667</c:v>
                </c:pt>
                <c:pt idx="7042">
                  <c:v>42830.505115740743</c:v>
                </c:pt>
                <c:pt idx="7043">
                  <c:v>42830.509004629632</c:v>
                </c:pt>
                <c:pt idx="7044">
                  <c:v>42830.516712962963</c:v>
                </c:pt>
                <c:pt idx="7045">
                  <c:v>42830.521168981482</c:v>
                </c:pt>
                <c:pt idx="7046">
                  <c:v>42830.525127314817</c:v>
                </c:pt>
                <c:pt idx="7047">
                  <c:v>42830.532731481479</c:v>
                </c:pt>
                <c:pt idx="7048">
                  <c:v>42830.540706018517</c:v>
                </c:pt>
                <c:pt idx="7049">
                  <c:v>42830.544571759259</c:v>
                </c:pt>
                <c:pt idx="7050">
                  <c:v>42830.548379629632</c:v>
                </c:pt>
                <c:pt idx="7051">
                  <c:v>42830.552002314813</c:v>
                </c:pt>
                <c:pt idx="7052">
                  <c:v>42830.555752314816</c:v>
                </c:pt>
                <c:pt idx="7053">
                  <c:v>42830.559467592589</c:v>
                </c:pt>
                <c:pt idx="7054">
                  <c:v>42830.567199074074</c:v>
                </c:pt>
                <c:pt idx="7055">
                  <c:v>42830.585358796299</c:v>
                </c:pt>
                <c:pt idx="7056">
                  <c:v>42830.588900462964</c:v>
                </c:pt>
                <c:pt idx="7057">
                  <c:v>42830.600254629629</c:v>
                </c:pt>
                <c:pt idx="7058">
                  <c:v>42830.603807870371</c:v>
                </c:pt>
                <c:pt idx="7059">
                  <c:v>42830.60728009259</c:v>
                </c:pt>
                <c:pt idx="7060">
                  <c:v>42830.610648148147</c:v>
                </c:pt>
                <c:pt idx="7061">
                  <c:v>42830.614016203705</c:v>
                </c:pt>
                <c:pt idx="7062">
                  <c:v>42830.617442129631</c:v>
                </c:pt>
                <c:pt idx="7063">
                  <c:v>42830.620810185188</c:v>
                </c:pt>
                <c:pt idx="7064">
                  <c:v>42830.628125000003</c:v>
                </c:pt>
                <c:pt idx="7065">
                  <c:v>42830.631504629629</c:v>
                </c:pt>
                <c:pt idx="7066">
                  <c:v>42830.634872685187</c:v>
                </c:pt>
                <c:pt idx="7067">
                  <c:v>42830.638333333336</c:v>
                </c:pt>
                <c:pt idx="7068">
                  <c:v>42830.64166666667</c:v>
                </c:pt>
                <c:pt idx="7069">
                  <c:v>42830.651701388888</c:v>
                </c:pt>
                <c:pt idx="7070">
                  <c:v>42830.658414351848</c:v>
                </c:pt>
                <c:pt idx="7071">
                  <c:v>42830.671805555554</c:v>
                </c:pt>
                <c:pt idx="7072">
                  <c:v>42830.675162037034</c:v>
                </c:pt>
                <c:pt idx="7073">
                  <c:v>42830.678530092591</c:v>
                </c:pt>
                <c:pt idx="7074">
                  <c:v>42830.682060185187</c:v>
                </c:pt>
                <c:pt idx="7075">
                  <c:v>42830.685856481483</c:v>
                </c:pt>
                <c:pt idx="7076">
                  <c:v>42830.689502314817</c:v>
                </c:pt>
                <c:pt idx="7077">
                  <c:v>42830.692986111113</c:v>
                </c:pt>
                <c:pt idx="7078">
                  <c:v>42830.70040509259</c:v>
                </c:pt>
                <c:pt idx="7079">
                  <c:v>42830.705092592594</c:v>
                </c:pt>
                <c:pt idx="7080">
                  <c:v>42830.718541666669</c:v>
                </c:pt>
                <c:pt idx="7081">
                  <c:v>42830.73704861111</c:v>
                </c:pt>
                <c:pt idx="7082">
                  <c:v>42831.353750000002</c:v>
                </c:pt>
                <c:pt idx="7083">
                  <c:v>42831.361122685186</c:v>
                </c:pt>
                <c:pt idx="7084">
                  <c:v>42831.368935185186</c:v>
                </c:pt>
                <c:pt idx="7085">
                  <c:v>42831.375497685185</c:v>
                </c:pt>
                <c:pt idx="7086">
                  <c:v>42831.381874999999</c:v>
                </c:pt>
                <c:pt idx="7087">
                  <c:v>42831.388148148151</c:v>
                </c:pt>
                <c:pt idx="7088">
                  <c:v>42831.394004629627</c:v>
                </c:pt>
                <c:pt idx="7089">
                  <c:v>42831.399918981479</c:v>
                </c:pt>
                <c:pt idx="7090">
                  <c:v>42831.405451388891</c:v>
                </c:pt>
                <c:pt idx="7091">
                  <c:v>42831.411006944443</c:v>
                </c:pt>
                <c:pt idx="7092">
                  <c:v>42831.416539351849</c:v>
                </c:pt>
                <c:pt idx="7093">
                  <c:v>42831.422071759262</c:v>
                </c:pt>
                <c:pt idx="7094">
                  <c:v>42831.42728009259</c:v>
                </c:pt>
                <c:pt idx="7095">
                  <c:v>42831.432453703703</c:v>
                </c:pt>
                <c:pt idx="7096">
                  <c:v>42831.437662037039</c:v>
                </c:pt>
                <c:pt idx="7097">
                  <c:v>42831.442881944444</c:v>
                </c:pt>
                <c:pt idx="7098">
                  <c:v>42831.448078703703</c:v>
                </c:pt>
                <c:pt idx="7099">
                  <c:v>42831.457916666666</c:v>
                </c:pt>
                <c:pt idx="7100">
                  <c:v>42831.462673611109</c:v>
                </c:pt>
                <c:pt idx="7101">
                  <c:v>42831.467430555553</c:v>
                </c:pt>
                <c:pt idx="7102">
                  <c:v>42831.472013888888</c:v>
                </c:pt>
                <c:pt idx="7103">
                  <c:v>42831.48133101852</c:v>
                </c:pt>
                <c:pt idx="7104">
                  <c:v>42831.502939814818</c:v>
                </c:pt>
                <c:pt idx="7105">
                  <c:v>42831.507326388892</c:v>
                </c:pt>
                <c:pt idx="7106">
                  <c:v>42831.511747685188</c:v>
                </c:pt>
                <c:pt idx="7107">
                  <c:v>42831.516238425924</c:v>
                </c:pt>
                <c:pt idx="7108">
                  <c:v>42831.520578703705</c:v>
                </c:pt>
                <c:pt idx="7109">
                  <c:v>42831.528935185182</c:v>
                </c:pt>
                <c:pt idx="7110">
                  <c:v>42831.537361111114</c:v>
                </c:pt>
                <c:pt idx="7111">
                  <c:v>42831.545023148145</c:v>
                </c:pt>
                <c:pt idx="7112">
                  <c:v>42831.548773148148</c:v>
                </c:pt>
                <c:pt idx="7113">
                  <c:v>42831.552824074075</c:v>
                </c:pt>
                <c:pt idx="7114">
                  <c:v>42831.556701388887</c:v>
                </c:pt>
                <c:pt idx="7115">
                  <c:v>42831.560497685183</c:v>
                </c:pt>
                <c:pt idx="7116">
                  <c:v>42831.564247685186</c:v>
                </c:pt>
                <c:pt idx="7117">
                  <c:v>42831.567847222221</c:v>
                </c:pt>
                <c:pt idx="7118">
                  <c:v>42831.571388888886</c:v>
                </c:pt>
                <c:pt idx="7119">
                  <c:v>42831.575462962966</c:v>
                </c:pt>
                <c:pt idx="7120">
                  <c:v>42831.579050925924</c:v>
                </c:pt>
                <c:pt idx="7121">
                  <c:v>42831.582569444443</c:v>
                </c:pt>
                <c:pt idx="7122">
                  <c:v>42831.586111111108</c:v>
                </c:pt>
                <c:pt idx="7123">
                  <c:v>42831.589849537035</c:v>
                </c:pt>
                <c:pt idx="7124">
                  <c:v>42831.593726851854</c:v>
                </c:pt>
                <c:pt idx="7125">
                  <c:v>42831.597256944442</c:v>
                </c:pt>
                <c:pt idx="7126">
                  <c:v>42831.601284722223</c:v>
                </c:pt>
                <c:pt idx="7127">
                  <c:v>42831.608738425923</c:v>
                </c:pt>
                <c:pt idx="7128">
                  <c:v>42831.615590277775</c:v>
                </c:pt>
                <c:pt idx="7129">
                  <c:v>42831.622812499998</c:v>
                </c:pt>
                <c:pt idx="7130">
                  <c:v>42831.643159722225</c:v>
                </c:pt>
                <c:pt idx="7131">
                  <c:v>42831.651631944442</c:v>
                </c:pt>
                <c:pt idx="7132">
                  <c:v>42831.655243055553</c:v>
                </c:pt>
                <c:pt idx="7133">
                  <c:v>42831.662349537037</c:v>
                </c:pt>
                <c:pt idx="7134">
                  <c:v>42831.673391203702</c:v>
                </c:pt>
                <c:pt idx="7135">
                  <c:v>42831.67728009259</c:v>
                </c:pt>
                <c:pt idx="7136">
                  <c:v>42831.688379629632</c:v>
                </c:pt>
                <c:pt idx="7137">
                  <c:v>42831.693032407406</c:v>
                </c:pt>
                <c:pt idx="7138">
                  <c:v>42831.706493055557</c:v>
                </c:pt>
                <c:pt idx="7139">
                  <c:v>42831.714282407411</c:v>
                </c:pt>
                <c:pt idx="7140">
                  <c:v>42831.720289351855</c:v>
                </c:pt>
                <c:pt idx="7141">
                  <c:v>42831.732060185182</c:v>
                </c:pt>
                <c:pt idx="7142">
                  <c:v>42831.74145833333</c:v>
                </c:pt>
                <c:pt idx="7143">
                  <c:v>42832.403043981481</c:v>
                </c:pt>
                <c:pt idx="7144">
                  <c:v>42832.428518518522</c:v>
                </c:pt>
                <c:pt idx="7145">
                  <c:v>42832.448078703703</c:v>
                </c:pt>
                <c:pt idx="7146">
                  <c:v>42832.452233796299</c:v>
                </c:pt>
                <c:pt idx="7147">
                  <c:v>42832.456238425926</c:v>
                </c:pt>
                <c:pt idx="7148">
                  <c:v>42832.461168981485</c:v>
                </c:pt>
                <c:pt idx="7149">
                  <c:v>42832.465381944443</c:v>
                </c:pt>
                <c:pt idx="7150">
                  <c:v>42832.470555555556</c:v>
                </c:pt>
                <c:pt idx="7151">
                  <c:v>42832.477118055554</c:v>
                </c:pt>
                <c:pt idx="7152">
                  <c:v>42832.486087962963</c:v>
                </c:pt>
                <c:pt idx="7153">
                  <c:v>42832.490902777776</c:v>
                </c:pt>
                <c:pt idx="7154">
                  <c:v>42832.495937500003</c:v>
                </c:pt>
                <c:pt idx="7155">
                  <c:v>42832.500231481485</c:v>
                </c:pt>
                <c:pt idx="7156">
                  <c:v>42832.504606481481</c:v>
                </c:pt>
                <c:pt idx="7157">
                  <c:v>42832.512256944443</c:v>
                </c:pt>
                <c:pt idx="7158">
                  <c:v>42832.516122685185</c:v>
                </c:pt>
                <c:pt idx="7159">
                  <c:v>42832.520196759258</c:v>
                </c:pt>
                <c:pt idx="7160">
                  <c:v>42832.524675925924</c:v>
                </c:pt>
                <c:pt idx="7161">
                  <c:v>42832.529618055552</c:v>
                </c:pt>
                <c:pt idx="7162">
                  <c:v>42832.534155092595</c:v>
                </c:pt>
                <c:pt idx="7163">
                  <c:v>42832.538645833331</c:v>
                </c:pt>
                <c:pt idx="7164">
                  <c:v>42832.546458333331</c:v>
                </c:pt>
                <c:pt idx="7165">
                  <c:v>42832.55028935185</c:v>
                </c:pt>
                <c:pt idx="7166">
                  <c:v>42832.557569444441</c:v>
                </c:pt>
                <c:pt idx="7167">
                  <c:v>42832.561354166668</c:v>
                </c:pt>
                <c:pt idx="7168">
                  <c:v>42832.565474537034</c:v>
                </c:pt>
                <c:pt idx="7169">
                  <c:v>42832.56962962963</c:v>
                </c:pt>
                <c:pt idx="7170">
                  <c:v>42832.573472222219</c:v>
                </c:pt>
                <c:pt idx="7171">
                  <c:v>42832.577268518522</c:v>
                </c:pt>
                <c:pt idx="7172">
                  <c:v>42832.581076388888</c:v>
                </c:pt>
                <c:pt idx="7173">
                  <c:v>42832.614652777775</c:v>
                </c:pt>
                <c:pt idx="7174">
                  <c:v>42832.625127314815</c:v>
                </c:pt>
                <c:pt idx="7175">
                  <c:v>42832.655856481484</c:v>
                </c:pt>
                <c:pt idx="7176">
                  <c:v>42832.660428240742</c:v>
                </c:pt>
                <c:pt idx="7177">
                  <c:v>42832.667141203703</c:v>
                </c:pt>
                <c:pt idx="7178">
                  <c:v>42832.671168981484</c:v>
                </c:pt>
                <c:pt idx="7179">
                  <c:v>42832.67591435185</c:v>
                </c:pt>
                <c:pt idx="7180">
                  <c:v>42832.683599537035</c:v>
                </c:pt>
                <c:pt idx="7181">
                  <c:v>42832.693391203706</c:v>
                </c:pt>
                <c:pt idx="7182">
                  <c:v>42832.697743055556</c:v>
                </c:pt>
                <c:pt idx="7183">
                  <c:v>42832.713194444441</c:v>
                </c:pt>
                <c:pt idx="7184">
                  <c:v>42832.753368055557</c:v>
                </c:pt>
                <c:pt idx="7185">
                  <c:v>42832.768576388888</c:v>
                </c:pt>
                <c:pt idx="7186">
                  <c:v>42833.345324074071</c:v>
                </c:pt>
                <c:pt idx="7187">
                  <c:v>42833.354201388887</c:v>
                </c:pt>
                <c:pt idx="7188">
                  <c:v>42833.361354166664</c:v>
                </c:pt>
                <c:pt idx="7189">
                  <c:v>42833.367835648147</c:v>
                </c:pt>
                <c:pt idx="7190">
                  <c:v>42833.374282407407</c:v>
                </c:pt>
                <c:pt idx="7191">
                  <c:v>42833.399004629631</c:v>
                </c:pt>
                <c:pt idx="7192">
                  <c:v>42833.404988425929</c:v>
                </c:pt>
                <c:pt idx="7193">
                  <c:v>42833.410520833335</c:v>
                </c:pt>
                <c:pt idx="7194">
                  <c:v>42833.415763888886</c:v>
                </c:pt>
                <c:pt idx="7195">
                  <c:v>42833.420405092591</c:v>
                </c:pt>
                <c:pt idx="7196">
                  <c:v>42833.42465277778</c:v>
                </c:pt>
                <c:pt idx="7197">
                  <c:v>42833.429016203707</c:v>
                </c:pt>
                <c:pt idx="7198">
                  <c:v>42833.433148148149</c:v>
                </c:pt>
                <c:pt idx="7199">
                  <c:v>42833.441747685189</c:v>
                </c:pt>
                <c:pt idx="7200">
                  <c:v>42833.446550925924</c:v>
                </c:pt>
                <c:pt idx="7201">
                  <c:v>42833.451666666668</c:v>
                </c:pt>
                <c:pt idx="7202">
                  <c:v>42833.461435185185</c:v>
                </c:pt>
                <c:pt idx="7203">
                  <c:v>42833.466041666667</c:v>
                </c:pt>
                <c:pt idx="7204">
                  <c:v>42833.480266203704</c:v>
                </c:pt>
                <c:pt idx="7205">
                  <c:v>42833.5391087963</c:v>
                </c:pt>
                <c:pt idx="7206">
                  <c:v>42833.542766203704</c:v>
                </c:pt>
                <c:pt idx="7207">
                  <c:v>42833.546851851854</c:v>
                </c:pt>
                <c:pt idx="7208">
                  <c:v>42833.559039351851</c:v>
                </c:pt>
                <c:pt idx="7209">
                  <c:v>42833.566701388889</c:v>
                </c:pt>
                <c:pt idx="7210">
                  <c:v>42833.570196759261</c:v>
                </c:pt>
                <c:pt idx="7211">
                  <c:v>42833.573888888888</c:v>
                </c:pt>
                <c:pt idx="7212">
                  <c:v>42833.581354166665</c:v>
                </c:pt>
                <c:pt idx="7213">
                  <c:v>42833.584756944445</c:v>
                </c:pt>
                <c:pt idx="7214">
                  <c:v>42833.597233796296</c:v>
                </c:pt>
                <c:pt idx="7215">
                  <c:v>42833.601736111108</c:v>
                </c:pt>
                <c:pt idx="7216">
                  <c:v>42833.606122685182</c:v>
                </c:pt>
                <c:pt idx="7217">
                  <c:v>42833.610266203701</c:v>
                </c:pt>
                <c:pt idx="7218">
                  <c:v>42833.614803240744</c:v>
                </c:pt>
                <c:pt idx="7219">
                  <c:v>42833.619571759256</c:v>
                </c:pt>
                <c:pt idx="7220">
                  <c:v>42833.624456018515</c:v>
                </c:pt>
                <c:pt idx="7221">
                  <c:v>42833.62939814815</c:v>
                </c:pt>
                <c:pt idx="7222">
                  <c:v>42833.634513888886</c:v>
                </c:pt>
                <c:pt idx="7223">
                  <c:v>42833.639733796299</c:v>
                </c:pt>
                <c:pt idx="7224">
                  <c:v>42833.645671296297</c:v>
                </c:pt>
                <c:pt idx="7225">
                  <c:v>42833.651180555556</c:v>
                </c:pt>
                <c:pt idx="7226">
                  <c:v>42833.655798611115</c:v>
                </c:pt>
                <c:pt idx="7227">
                  <c:v>42833.660208333335</c:v>
                </c:pt>
                <c:pt idx="7228">
                  <c:v>42833.664699074077</c:v>
                </c:pt>
                <c:pt idx="7229">
                  <c:v>42833.66915509259</c:v>
                </c:pt>
                <c:pt idx="7230">
                  <c:v>42833.673726851855</c:v>
                </c:pt>
                <c:pt idx="7231">
                  <c:v>42833.678495370368</c:v>
                </c:pt>
                <c:pt idx="7232">
                  <c:v>42833.684432870374</c:v>
                </c:pt>
                <c:pt idx="7233">
                  <c:v>42833.699814814812</c:v>
                </c:pt>
                <c:pt idx="7234">
                  <c:v>42834.466643518521</c:v>
                </c:pt>
                <c:pt idx="7235">
                  <c:v>42834.687210648146</c:v>
                </c:pt>
                <c:pt idx="7236">
                  <c:v>42834.697581018518</c:v>
                </c:pt>
                <c:pt idx="7237">
                  <c:v>42834.70888888889</c:v>
                </c:pt>
                <c:pt idx="7238">
                  <c:v>42834.720312500001</c:v>
                </c:pt>
                <c:pt idx="7239">
                  <c:v>42834.734849537039</c:v>
                </c:pt>
                <c:pt idx="7240">
                  <c:v>42835.44059027778</c:v>
                </c:pt>
                <c:pt idx="7241">
                  <c:v>42835.454074074078</c:v>
                </c:pt>
                <c:pt idx="7242">
                  <c:v>42835.458611111113</c:v>
                </c:pt>
                <c:pt idx="7243">
                  <c:v>42835.463043981479</c:v>
                </c:pt>
                <c:pt idx="7244">
                  <c:v>42835.467662037037</c:v>
                </c:pt>
                <c:pt idx="7245">
                  <c:v>42835.472291666665</c:v>
                </c:pt>
                <c:pt idx="7246">
                  <c:v>42835.477048611108</c:v>
                </c:pt>
                <c:pt idx="7247">
                  <c:v>42835.481909722221</c:v>
                </c:pt>
                <c:pt idx="7248">
                  <c:v>42835.486250000002</c:v>
                </c:pt>
                <c:pt idx="7249">
                  <c:v>42835.490740740737</c:v>
                </c:pt>
                <c:pt idx="7250">
                  <c:v>42835.49527777778</c:v>
                </c:pt>
                <c:pt idx="7251">
                  <c:v>42835.499699074076</c:v>
                </c:pt>
                <c:pt idx="7252">
                  <c:v>42835.50408564815</c:v>
                </c:pt>
                <c:pt idx="7253">
                  <c:v>42835.508321759262</c:v>
                </c:pt>
                <c:pt idx="7254">
                  <c:v>42835.51226851852</c:v>
                </c:pt>
                <c:pt idx="7255">
                  <c:v>42835.516180555554</c:v>
                </c:pt>
                <c:pt idx="7256">
                  <c:v>42835.520127314812</c:v>
                </c:pt>
                <c:pt idx="7257">
                  <c:v>42835.523877314816</c:v>
                </c:pt>
                <c:pt idx="7258">
                  <c:v>42835.527581018519</c:v>
                </c:pt>
                <c:pt idx="7259">
                  <c:v>42835.545567129629</c:v>
                </c:pt>
                <c:pt idx="7260">
                  <c:v>42835.589270833334</c:v>
                </c:pt>
                <c:pt idx="7261">
                  <c:v>42835.618576388886</c:v>
                </c:pt>
                <c:pt idx="7262">
                  <c:v>42835.630729166667</c:v>
                </c:pt>
                <c:pt idx="7263">
                  <c:v>42835.635104166664</c:v>
                </c:pt>
                <c:pt idx="7264">
                  <c:v>42835.639699074076</c:v>
                </c:pt>
                <c:pt idx="7265">
                  <c:v>42835.644803240742</c:v>
                </c:pt>
                <c:pt idx="7266">
                  <c:v>42835.649953703702</c:v>
                </c:pt>
                <c:pt idx="7267">
                  <c:v>42835.655509259261</c:v>
                </c:pt>
                <c:pt idx="7268">
                  <c:v>42835.663101851853</c:v>
                </c:pt>
                <c:pt idx="7269">
                  <c:v>42835.672997685186</c:v>
                </c:pt>
                <c:pt idx="7270">
                  <c:v>42835.684675925928</c:v>
                </c:pt>
                <c:pt idx="7271">
                  <c:v>42835.692187499997</c:v>
                </c:pt>
                <c:pt idx="7272">
                  <c:v>42835.701666666668</c:v>
                </c:pt>
                <c:pt idx="7273">
                  <c:v>42835.713541666664</c:v>
                </c:pt>
                <c:pt idx="7274">
                  <c:v>42835.725439814814</c:v>
                </c:pt>
                <c:pt idx="7275">
                  <c:v>42835.749189814815</c:v>
                </c:pt>
                <c:pt idx="7276">
                  <c:v>42835.761087962965</c:v>
                </c:pt>
                <c:pt idx="7277">
                  <c:v>42836.631504629629</c:v>
                </c:pt>
                <c:pt idx="7278">
                  <c:v>42838.336064814815</c:v>
                </c:pt>
                <c:pt idx="7279">
                  <c:v>42838.346342592595</c:v>
                </c:pt>
                <c:pt idx="7280">
                  <c:v>42838.354444444441</c:v>
                </c:pt>
                <c:pt idx="7281">
                  <c:v>42838.361307870371</c:v>
                </c:pt>
                <c:pt idx="7282">
                  <c:v>42838.368506944447</c:v>
                </c:pt>
                <c:pt idx="7283">
                  <c:v>42838.374560185184</c:v>
                </c:pt>
                <c:pt idx="7284">
                  <c:v>42838.379918981482</c:v>
                </c:pt>
                <c:pt idx="7285">
                  <c:v>42838.385057870371</c:v>
                </c:pt>
                <c:pt idx="7286">
                  <c:v>42838.390057870369</c:v>
                </c:pt>
                <c:pt idx="7287">
                  <c:v>42838.395115740743</c:v>
                </c:pt>
                <c:pt idx="7288">
                  <c:v>42838.400185185186</c:v>
                </c:pt>
                <c:pt idx="7289">
                  <c:v>42838.40519675926</c:v>
                </c:pt>
                <c:pt idx="7290">
                  <c:v>42838.410254629627</c:v>
                </c:pt>
                <c:pt idx="7291">
                  <c:v>42838.415208333332</c:v>
                </c:pt>
                <c:pt idx="7292">
                  <c:v>42838.420057870368</c:v>
                </c:pt>
                <c:pt idx="7293">
                  <c:v>42838.424780092595</c:v>
                </c:pt>
                <c:pt idx="7294">
                  <c:v>42838.429270833331</c:v>
                </c:pt>
                <c:pt idx="7295">
                  <c:v>42838.433738425927</c:v>
                </c:pt>
                <c:pt idx="7296">
                  <c:v>42838.438298611109</c:v>
                </c:pt>
                <c:pt idx="7297">
                  <c:v>42838.442754629628</c:v>
                </c:pt>
                <c:pt idx="7298">
                  <c:v>42838.451631944445</c:v>
                </c:pt>
                <c:pt idx="7299">
                  <c:v>42838.456006944441</c:v>
                </c:pt>
                <c:pt idx="7300">
                  <c:v>42838.460335648146</c:v>
                </c:pt>
                <c:pt idx="7301">
                  <c:v>42838.464641203704</c:v>
                </c:pt>
                <c:pt idx="7302">
                  <c:v>42838.468807870369</c:v>
                </c:pt>
                <c:pt idx="7303">
                  <c:v>42838.473101851851</c:v>
                </c:pt>
                <c:pt idx="7304">
                  <c:v>42838.477361111109</c:v>
                </c:pt>
                <c:pt idx="7305">
                  <c:v>42838.481493055559</c:v>
                </c:pt>
                <c:pt idx="7306">
                  <c:v>42838.485520833332</c:v>
                </c:pt>
                <c:pt idx="7307">
                  <c:v>42838.48946759259</c:v>
                </c:pt>
                <c:pt idx="7308">
                  <c:v>42838.493356481478</c:v>
                </c:pt>
                <c:pt idx="7309">
                  <c:v>42838.497210648151</c:v>
                </c:pt>
                <c:pt idx="7310">
                  <c:v>42838.501180555555</c:v>
                </c:pt>
                <c:pt idx="7311">
                  <c:v>42838.504988425928</c:v>
                </c:pt>
                <c:pt idx="7312">
                  <c:v>42838.508738425924</c:v>
                </c:pt>
                <c:pt idx="7313">
                  <c:v>42838.512835648151</c:v>
                </c:pt>
                <c:pt idx="7314">
                  <c:v>42838.516875000001</c:v>
                </c:pt>
                <c:pt idx="7315">
                  <c:v>42838.52103009259</c:v>
                </c:pt>
                <c:pt idx="7316">
                  <c:v>42838.525011574071</c:v>
                </c:pt>
                <c:pt idx="7317">
                  <c:v>42838.528854166667</c:v>
                </c:pt>
                <c:pt idx="7318">
                  <c:v>42838.532824074071</c:v>
                </c:pt>
                <c:pt idx="7319">
                  <c:v>42838.536631944444</c:v>
                </c:pt>
                <c:pt idx="7320">
                  <c:v>42838.540601851855</c:v>
                </c:pt>
                <c:pt idx="7321">
                  <c:v>42838.544525462959</c:v>
                </c:pt>
                <c:pt idx="7322">
                  <c:v>42838.548807870371</c:v>
                </c:pt>
                <c:pt idx="7323">
                  <c:v>42838.552743055552</c:v>
                </c:pt>
                <c:pt idx="7324">
                  <c:v>42838.560023148151</c:v>
                </c:pt>
                <c:pt idx="7325">
                  <c:v>42838.563657407409</c:v>
                </c:pt>
                <c:pt idx="7326">
                  <c:v>42838.567337962966</c:v>
                </c:pt>
                <c:pt idx="7327">
                  <c:v>42838.571296296293</c:v>
                </c:pt>
                <c:pt idx="7328">
                  <c:v>42838.575497685182</c:v>
                </c:pt>
                <c:pt idx="7329">
                  <c:v>42838.579363425924</c:v>
                </c:pt>
                <c:pt idx="7330">
                  <c:v>42838.583113425928</c:v>
                </c:pt>
                <c:pt idx="7331">
                  <c:v>42838.594108796293</c:v>
                </c:pt>
                <c:pt idx="7332">
                  <c:v>42838.597708333335</c:v>
                </c:pt>
                <c:pt idx="7333">
                  <c:v>42838.604942129627</c:v>
                </c:pt>
                <c:pt idx="7334">
                  <c:v>42844.352905092594</c:v>
                </c:pt>
                <c:pt idx="7335">
                  <c:v>42844.36173611111</c:v>
                </c:pt>
                <c:pt idx="7336">
                  <c:v>42844.370613425926</c:v>
                </c:pt>
                <c:pt idx="7337">
                  <c:v>42844.379027777781</c:v>
                </c:pt>
                <c:pt idx="7338">
                  <c:v>42844.386747685188</c:v>
                </c:pt>
                <c:pt idx="7339">
                  <c:v>42844.400381944448</c:v>
                </c:pt>
                <c:pt idx="7340">
                  <c:v>42844.405648148146</c:v>
                </c:pt>
                <c:pt idx="7341">
                  <c:v>42844.41097222222</c:v>
                </c:pt>
                <c:pt idx="7342">
                  <c:v>42844.416331018518</c:v>
                </c:pt>
                <c:pt idx="7343">
                  <c:v>42844.421805555554</c:v>
                </c:pt>
                <c:pt idx="7344">
                  <c:v>42844.427222222221</c:v>
                </c:pt>
                <c:pt idx="7345">
                  <c:v>42844.436851851853</c:v>
                </c:pt>
                <c:pt idx="7346">
                  <c:v>42844.441805555558</c:v>
                </c:pt>
                <c:pt idx="7347">
                  <c:v>42844.446585648147</c:v>
                </c:pt>
                <c:pt idx="7348">
                  <c:v>42844.451342592591</c:v>
                </c:pt>
                <c:pt idx="7349">
                  <c:v>42844.456041666665</c:v>
                </c:pt>
                <c:pt idx="7350">
                  <c:v>42844.460717592592</c:v>
                </c:pt>
                <c:pt idx="7351">
                  <c:v>42844.517025462963</c:v>
                </c:pt>
                <c:pt idx="7352">
                  <c:v>42844.525069444448</c:v>
                </c:pt>
                <c:pt idx="7353">
                  <c:v>42844.529004629629</c:v>
                </c:pt>
                <c:pt idx="7354">
                  <c:v>42844.532812500001</c:v>
                </c:pt>
                <c:pt idx="7355">
                  <c:v>42844.544120370374</c:v>
                </c:pt>
                <c:pt idx="7356">
                  <c:v>42844.585069444445</c:v>
                </c:pt>
                <c:pt idx="7357">
                  <c:v>42844.589259259257</c:v>
                </c:pt>
                <c:pt idx="7358">
                  <c:v>42844.593888888892</c:v>
                </c:pt>
                <c:pt idx="7359">
                  <c:v>42844.598993055559</c:v>
                </c:pt>
                <c:pt idx="7360">
                  <c:v>42844.605856481481</c:v>
                </c:pt>
                <c:pt idx="7361">
                  <c:v>42844.617673611108</c:v>
                </c:pt>
                <c:pt idx="7362">
                  <c:v>42844.628125000003</c:v>
                </c:pt>
                <c:pt idx="7363">
                  <c:v>42844.639999999999</c:v>
                </c:pt>
                <c:pt idx="7364">
                  <c:v>42844.683344907404</c:v>
                </c:pt>
                <c:pt idx="7365">
                  <c:v>42844.693796296298</c:v>
                </c:pt>
                <c:pt idx="7366">
                  <c:v>42844.753194444442</c:v>
                </c:pt>
                <c:pt idx="7367">
                  <c:v>42846.515081018515</c:v>
                </c:pt>
                <c:pt idx="7368">
                  <c:v>42846.684664351851</c:v>
                </c:pt>
                <c:pt idx="7369">
                  <c:v>42846.691967592589</c:v>
                </c:pt>
                <c:pt idx="7370">
                  <c:v>42846.695659722223</c:v>
                </c:pt>
                <c:pt idx="7371">
                  <c:v>42846.699513888889</c:v>
                </c:pt>
                <c:pt idx="7372">
                  <c:v>42846.70349537037</c:v>
                </c:pt>
                <c:pt idx="7373">
                  <c:v>42846.707442129627</c:v>
                </c:pt>
                <c:pt idx="7374">
                  <c:v>42846.711388888885</c:v>
                </c:pt>
                <c:pt idx="7375">
                  <c:v>42846.715324074074</c:v>
                </c:pt>
                <c:pt idx="7376">
                  <c:v>42846.719583333332</c:v>
                </c:pt>
                <c:pt idx="7377">
                  <c:v>42846.724386574075</c:v>
                </c:pt>
                <c:pt idx="7378">
                  <c:v>42846.729305555556</c:v>
                </c:pt>
                <c:pt idx="7379">
                  <c:v>42846.734293981484</c:v>
                </c:pt>
                <c:pt idx="7380">
                  <c:v>42846.739027777781</c:v>
                </c:pt>
                <c:pt idx="7381">
                  <c:v>42846.744062500002</c:v>
                </c:pt>
                <c:pt idx="7382">
                  <c:v>42846.749560185184</c:v>
                </c:pt>
                <c:pt idx="7383">
                  <c:v>42847.336817129632</c:v>
                </c:pt>
                <c:pt idx="7384">
                  <c:v>42847.34684027778</c:v>
                </c:pt>
                <c:pt idx="7385">
                  <c:v>42847.354629629626</c:v>
                </c:pt>
                <c:pt idx="7386">
                  <c:v>42847.361481481479</c:v>
                </c:pt>
                <c:pt idx="7387">
                  <c:v>42847.368043981478</c:v>
                </c:pt>
                <c:pt idx="7388">
                  <c:v>42847.3746875</c:v>
                </c:pt>
                <c:pt idx="7389">
                  <c:v>42847.48578703704</c:v>
                </c:pt>
                <c:pt idx="7390">
                  <c:v>42847.490289351852</c:v>
                </c:pt>
                <c:pt idx="7391">
                  <c:v>42847.494814814818</c:v>
                </c:pt>
                <c:pt idx="7392">
                  <c:v>42847.499432870369</c:v>
                </c:pt>
                <c:pt idx="7393">
                  <c:v>42847.507291666669</c:v>
                </c:pt>
                <c:pt idx="7394">
                  <c:v>42847.511296296296</c:v>
                </c:pt>
                <c:pt idx="7395">
                  <c:v>42848.697847222225</c:v>
                </c:pt>
                <c:pt idx="7396">
                  <c:v>42848.706423611111</c:v>
                </c:pt>
                <c:pt idx="7397">
                  <c:v>42848.712256944447</c:v>
                </c:pt>
                <c:pt idx="7398">
                  <c:v>42848.717094907406</c:v>
                </c:pt>
                <c:pt idx="7399">
                  <c:v>42848.722037037034</c:v>
                </c:pt>
                <c:pt idx="7400">
                  <c:v>42848.727280092593</c:v>
                </c:pt>
                <c:pt idx="7401">
                  <c:v>42848.754918981482</c:v>
                </c:pt>
                <c:pt idx="7402">
                  <c:v>42848.760983796295</c:v>
                </c:pt>
                <c:pt idx="7403">
                  <c:v>42849.345775462964</c:v>
                </c:pt>
                <c:pt idx="7404">
                  <c:v>42849.360891203702</c:v>
                </c:pt>
                <c:pt idx="7405">
                  <c:v>42849.532430555555</c:v>
                </c:pt>
                <c:pt idx="7406">
                  <c:v>42849.58085648148</c:v>
                </c:pt>
                <c:pt idx="7407">
                  <c:v>42849.589074074072</c:v>
                </c:pt>
                <c:pt idx="7408">
                  <c:v>42849.594583333332</c:v>
                </c:pt>
                <c:pt idx="7409">
                  <c:v>42849.665960648148</c:v>
                </c:pt>
                <c:pt idx="7410">
                  <c:v>42849.670312499999</c:v>
                </c:pt>
                <c:pt idx="7411">
                  <c:v>42849.674710648149</c:v>
                </c:pt>
                <c:pt idx="7412">
                  <c:v>42849.683530092596</c:v>
                </c:pt>
                <c:pt idx="7413">
                  <c:v>42849.69263888889</c:v>
                </c:pt>
                <c:pt idx="7414">
                  <c:v>42849.697384259256</c:v>
                </c:pt>
                <c:pt idx="7415">
                  <c:v>42850.349097222221</c:v>
                </c:pt>
                <c:pt idx="7416">
                  <c:v>42850.780451388891</c:v>
                </c:pt>
                <c:pt idx="7417">
                  <c:v>42852.371053240742</c:v>
                </c:pt>
                <c:pt idx="7418">
                  <c:v>42852.376504629632</c:v>
                </c:pt>
                <c:pt idx="7419">
                  <c:v>42852.381793981483</c:v>
                </c:pt>
                <c:pt idx="7420">
                  <c:v>42852.386770833335</c:v>
                </c:pt>
                <c:pt idx="7421">
                  <c:v>42852.699328703704</c:v>
                </c:pt>
                <c:pt idx="7422">
                  <c:v>42852.703113425923</c:v>
                </c:pt>
                <c:pt idx="7423">
                  <c:v>42852.706782407404</c:v>
                </c:pt>
                <c:pt idx="7424">
                  <c:v>42852.710462962961</c:v>
                </c:pt>
                <c:pt idx="7425">
                  <c:v>42852.714305555557</c:v>
                </c:pt>
                <c:pt idx="7426">
                  <c:v>42852.718252314815</c:v>
                </c:pt>
                <c:pt idx="7427">
                  <c:v>42852.722372685188</c:v>
                </c:pt>
                <c:pt idx="7428">
                  <c:v>42852.726620370369</c:v>
                </c:pt>
                <c:pt idx="7429">
                  <c:v>42852.731134259258</c:v>
                </c:pt>
                <c:pt idx="7430">
                  <c:v>42852.735763888886</c:v>
                </c:pt>
                <c:pt idx="7431">
                  <c:v>42852.745567129627</c:v>
                </c:pt>
                <c:pt idx="7432">
                  <c:v>42852.750069444446</c:v>
                </c:pt>
                <c:pt idx="7433">
                  <c:v>42852.755011574074</c:v>
                </c:pt>
                <c:pt idx="7434">
                  <c:v>42852.760081018518</c:v>
                </c:pt>
                <c:pt idx="7435">
                  <c:v>42852.765370370369</c:v>
                </c:pt>
                <c:pt idx="7436">
                  <c:v>42852.777881944443</c:v>
                </c:pt>
                <c:pt idx="7437">
                  <c:v>42853.39640046296</c:v>
                </c:pt>
                <c:pt idx="7438">
                  <c:v>42853.402187500003</c:v>
                </c:pt>
                <c:pt idx="7439">
                  <c:v>42853.673229166663</c:v>
                </c:pt>
                <c:pt idx="7440">
                  <c:v>42853.680266203701</c:v>
                </c:pt>
                <c:pt idx="7441">
                  <c:v>42854.366111111114</c:v>
                </c:pt>
                <c:pt idx="7442">
                  <c:v>42854.371886574074</c:v>
                </c:pt>
                <c:pt idx="7443">
                  <c:v>42854.377372685187</c:v>
                </c:pt>
                <c:pt idx="7444">
                  <c:v>42854.392326388886</c:v>
                </c:pt>
                <c:pt idx="7445">
                  <c:v>42854.397118055553</c:v>
                </c:pt>
                <c:pt idx="7446">
                  <c:v>42854.401759259257</c:v>
                </c:pt>
                <c:pt idx="7447">
                  <c:v>42854.406354166669</c:v>
                </c:pt>
                <c:pt idx="7448">
                  <c:v>42854.416018518517</c:v>
                </c:pt>
                <c:pt idx="7449">
                  <c:v>42854.420532407406</c:v>
                </c:pt>
                <c:pt idx="7450">
                  <c:v>42854.424907407411</c:v>
                </c:pt>
                <c:pt idx="7451">
                  <c:v>42854.429398148146</c:v>
                </c:pt>
                <c:pt idx="7452">
                  <c:v>42854.43377314815</c:v>
                </c:pt>
                <c:pt idx="7453">
                  <c:v>42854.438530092593</c:v>
                </c:pt>
                <c:pt idx="7454">
                  <c:v>42854.443171296298</c:v>
                </c:pt>
                <c:pt idx="7455">
                  <c:v>42854.452361111114</c:v>
                </c:pt>
                <c:pt idx="7456">
                  <c:v>42854.457337962966</c:v>
                </c:pt>
                <c:pt idx="7457">
                  <c:v>42854.462430555555</c:v>
                </c:pt>
                <c:pt idx="7458">
                  <c:v>42854.472303240742</c:v>
                </c:pt>
                <c:pt idx="7459">
                  <c:v>42854.476701388892</c:v>
                </c:pt>
                <c:pt idx="7460">
                  <c:v>42854.481006944443</c:v>
                </c:pt>
                <c:pt idx="7461">
                  <c:v>42854.485995370371</c:v>
                </c:pt>
                <c:pt idx="7462">
                  <c:v>42854.490937499999</c:v>
                </c:pt>
                <c:pt idx="7463">
                  <c:v>42854.49486111111</c:v>
                </c:pt>
                <c:pt idx="7464">
                  <c:v>42854.498831018522</c:v>
                </c:pt>
                <c:pt idx="7465">
                  <c:v>42854.502800925926</c:v>
                </c:pt>
                <c:pt idx="7466">
                  <c:v>42854.506851851853</c:v>
                </c:pt>
                <c:pt idx="7467">
                  <c:v>42854.535729166666</c:v>
                </c:pt>
                <c:pt idx="7468">
                  <c:v>42854.539594907408</c:v>
                </c:pt>
                <c:pt idx="7469">
                  <c:v>42854.543773148151</c:v>
                </c:pt>
                <c:pt idx="7470">
                  <c:v>42854.574675925927</c:v>
                </c:pt>
                <c:pt idx="7471">
                  <c:v>42854.735312500001</c:v>
                </c:pt>
                <c:pt idx="7472">
                  <c:v>42855.336053240739</c:v>
                </c:pt>
                <c:pt idx="7473">
                  <c:v>42859.737326388888</c:v>
                </c:pt>
                <c:pt idx="7474">
                  <c:v>42860.365590277775</c:v>
                </c:pt>
                <c:pt idx="7475">
                  <c:v>42860.761944444443</c:v>
                </c:pt>
                <c:pt idx="7476">
                  <c:v>42862.406145833331</c:v>
                </c:pt>
                <c:pt idx="7477">
                  <c:v>42862.411030092589</c:v>
                </c:pt>
                <c:pt idx="7478">
                  <c:v>42862.416030092594</c:v>
                </c:pt>
                <c:pt idx="7479">
                  <c:v>42862.488657407404</c:v>
                </c:pt>
                <c:pt idx="7480">
                  <c:v>42862.493043981478</c:v>
                </c:pt>
                <c:pt idx="7481">
                  <c:v>42862.497499999998</c:v>
                </c:pt>
                <c:pt idx="7482">
                  <c:v>42862.501944444448</c:v>
                </c:pt>
                <c:pt idx="7483">
                  <c:v>42862.639155092591</c:v>
                </c:pt>
                <c:pt idx="7484">
                  <c:v>42862.642708333333</c:v>
                </c:pt>
                <c:pt idx="7485">
                  <c:v>42862.646354166667</c:v>
                </c:pt>
                <c:pt idx="7486">
                  <c:v>42862.650023148148</c:v>
                </c:pt>
                <c:pt idx="7487">
                  <c:v>42864.51121527778</c:v>
                </c:pt>
                <c:pt idx="7488">
                  <c:v>42864.514999999999</c:v>
                </c:pt>
                <c:pt idx="7489">
                  <c:v>42865.392060185186</c:v>
                </c:pt>
                <c:pt idx="7490">
                  <c:v>42865.39875</c:v>
                </c:pt>
                <c:pt idx="7491">
                  <c:v>42865.494085648148</c:v>
                </c:pt>
                <c:pt idx="7492">
                  <c:v>42865.497986111113</c:v>
                </c:pt>
                <c:pt idx="7493">
                  <c:v>42865.505624999998</c:v>
                </c:pt>
                <c:pt idx="7494">
                  <c:v>42865.579305555555</c:v>
                </c:pt>
                <c:pt idx="7495">
                  <c:v>42865.583009259259</c:v>
                </c:pt>
                <c:pt idx="7496">
                  <c:v>42865.58662037037</c:v>
                </c:pt>
                <c:pt idx="7497">
                  <c:v>42865.593761574077</c:v>
                </c:pt>
                <c:pt idx="7498">
                  <c:v>42865.597256944442</c:v>
                </c:pt>
                <c:pt idx="7499">
                  <c:v>42865.600810185184</c:v>
                </c:pt>
                <c:pt idx="7500">
                  <c:v>42865.61513888889</c:v>
                </c:pt>
                <c:pt idx="7501">
                  <c:v>42865.618657407409</c:v>
                </c:pt>
                <c:pt idx="7502">
                  <c:v>42865.622094907405</c:v>
                </c:pt>
                <c:pt idx="7503">
                  <c:v>42865.625578703701</c:v>
                </c:pt>
                <c:pt idx="7504">
                  <c:v>42865.629027777781</c:v>
                </c:pt>
                <c:pt idx="7505">
                  <c:v>42865.6325</c:v>
                </c:pt>
                <c:pt idx="7506">
                  <c:v>42865.635891203703</c:v>
                </c:pt>
                <c:pt idx="7507">
                  <c:v>42865.639282407406</c:v>
                </c:pt>
                <c:pt idx="7508">
                  <c:v>42865.642696759256</c:v>
                </c:pt>
                <c:pt idx="7509">
                  <c:v>42865.646226851852</c:v>
                </c:pt>
                <c:pt idx="7510">
                  <c:v>42865.649652777778</c:v>
                </c:pt>
                <c:pt idx="7511">
                  <c:v>42865.653171296297</c:v>
                </c:pt>
                <c:pt idx="7512">
                  <c:v>42865.657465277778</c:v>
                </c:pt>
                <c:pt idx="7513">
                  <c:v>42865.66238425926</c:v>
                </c:pt>
                <c:pt idx="7514">
                  <c:v>42865.667013888888</c:v>
                </c:pt>
                <c:pt idx="7515">
                  <c:v>42865.670868055553</c:v>
                </c:pt>
                <c:pt idx="7516">
                  <c:v>42865.674537037034</c:v>
                </c:pt>
                <c:pt idx="7517">
                  <c:v>42865.678865740738</c:v>
                </c:pt>
                <c:pt idx="7518">
                  <c:v>42865.682835648149</c:v>
                </c:pt>
                <c:pt idx="7519">
                  <c:v>42865.686747685184</c:v>
                </c:pt>
                <c:pt idx="7520">
                  <c:v>42865.690393518518</c:v>
                </c:pt>
                <c:pt idx="7521">
                  <c:v>42865.698495370372</c:v>
                </c:pt>
                <c:pt idx="7522">
                  <c:v>42865.702499999999</c:v>
                </c:pt>
                <c:pt idx="7523">
                  <c:v>42865.706516203703</c:v>
                </c:pt>
                <c:pt idx="7524">
                  <c:v>42865.714791666665</c:v>
                </c:pt>
                <c:pt idx="7525">
                  <c:v>42866.34883101852</c:v>
                </c:pt>
                <c:pt idx="7526">
                  <c:v>42866.392430555556</c:v>
                </c:pt>
                <c:pt idx="7527">
                  <c:v>42866.399768518517</c:v>
                </c:pt>
                <c:pt idx="7528">
                  <c:v>42866.405844907407</c:v>
                </c:pt>
                <c:pt idx="7529">
                  <c:v>42866.411215277774</c:v>
                </c:pt>
                <c:pt idx="7530">
                  <c:v>42866.420787037037</c:v>
                </c:pt>
                <c:pt idx="7531">
                  <c:v>42866.425520833334</c:v>
                </c:pt>
                <c:pt idx="7532">
                  <c:v>42866.441250000003</c:v>
                </c:pt>
                <c:pt idx="7533">
                  <c:v>42866.446238425924</c:v>
                </c:pt>
                <c:pt idx="7534">
                  <c:v>42866.451064814813</c:v>
                </c:pt>
                <c:pt idx="7535">
                  <c:v>42866.456018518518</c:v>
                </c:pt>
                <c:pt idx="7536">
                  <c:v>42866.460763888892</c:v>
                </c:pt>
                <c:pt idx="7537">
                  <c:v>42866.470057870371</c:v>
                </c:pt>
                <c:pt idx="7538">
                  <c:v>42866.489907407406</c:v>
                </c:pt>
                <c:pt idx="7539">
                  <c:v>42866.494085648148</c:v>
                </c:pt>
                <c:pt idx="7540">
                  <c:v>42866.498564814814</c:v>
                </c:pt>
                <c:pt idx="7541">
                  <c:v>42866.507037037038</c:v>
                </c:pt>
                <c:pt idx="7542">
                  <c:v>42866.51158564815</c:v>
                </c:pt>
                <c:pt idx="7543">
                  <c:v>42866.515636574077</c:v>
                </c:pt>
                <c:pt idx="7544">
                  <c:v>42866.528726851851</c:v>
                </c:pt>
                <c:pt idx="7545">
                  <c:v>42866.533171296294</c:v>
                </c:pt>
                <c:pt idx="7546">
                  <c:v>42866.537372685183</c:v>
                </c:pt>
                <c:pt idx="7547">
                  <c:v>42866.541631944441</c:v>
                </c:pt>
                <c:pt idx="7548">
                  <c:v>42866.545787037037</c:v>
                </c:pt>
                <c:pt idx="7549">
                  <c:v>42866.550567129627</c:v>
                </c:pt>
                <c:pt idx="7550">
                  <c:v>42866.554942129631</c:v>
                </c:pt>
                <c:pt idx="7551">
                  <c:v>42866.558958333335</c:v>
                </c:pt>
                <c:pt idx="7552">
                  <c:v>42866.564062500001</c:v>
                </c:pt>
                <c:pt idx="7553">
                  <c:v>42866.568067129629</c:v>
                </c:pt>
                <c:pt idx="7554">
                  <c:v>42866.572118055556</c:v>
                </c:pt>
                <c:pt idx="7555">
                  <c:v>42866.57607638889</c:v>
                </c:pt>
                <c:pt idx="7556">
                  <c:v>42866.579976851855</c:v>
                </c:pt>
                <c:pt idx="7557">
                  <c:v>42866.583958333336</c:v>
                </c:pt>
                <c:pt idx="7558">
                  <c:v>42866.588206018518</c:v>
                </c:pt>
                <c:pt idx="7559">
                  <c:v>42866.593287037038</c:v>
                </c:pt>
                <c:pt idx="7560">
                  <c:v>42866.597430555557</c:v>
                </c:pt>
                <c:pt idx="7561">
                  <c:v>42866.605555555558</c:v>
                </c:pt>
                <c:pt idx="7562">
                  <c:v>42866.609131944446</c:v>
                </c:pt>
                <c:pt idx="7563">
                  <c:v>42866.646180555559</c:v>
                </c:pt>
                <c:pt idx="7564">
                  <c:v>42866.649826388886</c:v>
                </c:pt>
                <c:pt idx="7565">
                  <c:v>42866.653703703705</c:v>
                </c:pt>
                <c:pt idx="7566">
                  <c:v>42866.658506944441</c:v>
                </c:pt>
                <c:pt idx="7567">
                  <c:v>42866.668622685182</c:v>
                </c:pt>
                <c:pt idx="7568">
                  <c:v>42867.400856481479</c:v>
                </c:pt>
                <c:pt idx="7569">
                  <c:v>42867.405798611115</c:v>
                </c:pt>
                <c:pt idx="7570">
                  <c:v>42867.41101851852</c:v>
                </c:pt>
                <c:pt idx="7571">
                  <c:v>42867.416180555556</c:v>
                </c:pt>
                <c:pt idx="7572">
                  <c:v>42867.421446759261</c:v>
                </c:pt>
                <c:pt idx="7573">
                  <c:v>42867.426701388889</c:v>
                </c:pt>
                <c:pt idx="7574">
                  <c:v>42867.431851851848</c:v>
                </c:pt>
                <c:pt idx="7575">
                  <c:v>42867.436608796299</c:v>
                </c:pt>
                <c:pt idx="7576">
                  <c:v>42867.440833333334</c:v>
                </c:pt>
                <c:pt idx="7577">
                  <c:v>42867.444988425923</c:v>
                </c:pt>
                <c:pt idx="7578">
                  <c:v>42867.449016203704</c:v>
                </c:pt>
                <c:pt idx="7579">
                  <c:v>42867.453043981484</c:v>
                </c:pt>
                <c:pt idx="7580">
                  <c:v>42867.457314814812</c:v>
                </c:pt>
                <c:pt idx="7581">
                  <c:v>42867.461377314816</c:v>
                </c:pt>
                <c:pt idx="7582">
                  <c:v>42867.465416666666</c:v>
                </c:pt>
                <c:pt idx="7583">
                  <c:v>42867.469351851854</c:v>
                </c:pt>
                <c:pt idx="7584">
                  <c:v>42867.473321759258</c:v>
                </c:pt>
                <c:pt idx="7585">
                  <c:v>42867.477361111109</c:v>
                </c:pt>
                <c:pt idx="7586">
                  <c:v>42867.481319444443</c:v>
                </c:pt>
                <c:pt idx="7587">
                  <c:v>42867.485266203701</c:v>
                </c:pt>
                <c:pt idx="7588">
                  <c:v>42867.489120370374</c:v>
                </c:pt>
                <c:pt idx="7589">
                  <c:v>42867.492974537039</c:v>
                </c:pt>
                <c:pt idx="7590">
                  <c:v>42867.496898148151</c:v>
                </c:pt>
                <c:pt idx="7591">
                  <c:v>42867.500844907408</c:v>
                </c:pt>
                <c:pt idx="7592">
                  <c:v>42867.504837962966</c:v>
                </c:pt>
                <c:pt idx="7593">
                  <c:v>42867.509039351855</c:v>
                </c:pt>
                <c:pt idx="7594">
                  <c:v>42867.513206018521</c:v>
                </c:pt>
                <c:pt idx="7595">
                  <c:v>42867.51730324074</c:v>
                </c:pt>
                <c:pt idx="7596">
                  <c:v>42867.521192129629</c:v>
                </c:pt>
                <c:pt idx="7597">
                  <c:v>42867.525312500002</c:v>
                </c:pt>
                <c:pt idx="7598">
                  <c:v>42867.52921296296</c:v>
                </c:pt>
                <c:pt idx="7599">
                  <c:v>42867.533587962964</c:v>
                </c:pt>
                <c:pt idx="7600">
                  <c:v>42867.53765046296</c:v>
                </c:pt>
                <c:pt idx="7601">
                  <c:v>42867.541562500002</c:v>
                </c:pt>
                <c:pt idx="7602">
                  <c:v>42867.549467592595</c:v>
                </c:pt>
                <c:pt idx="7603">
                  <c:v>42867.553715277776</c:v>
                </c:pt>
                <c:pt idx="7604">
                  <c:v>42867.557812500003</c:v>
                </c:pt>
                <c:pt idx="7605">
                  <c:v>42867.561909722222</c:v>
                </c:pt>
                <c:pt idx="7606">
                  <c:v>42867.566180555557</c:v>
                </c:pt>
                <c:pt idx="7607">
                  <c:v>42867.570081018515</c:v>
                </c:pt>
                <c:pt idx="7608">
                  <c:v>42867.573854166665</c:v>
                </c:pt>
                <c:pt idx="7609">
                  <c:v>42867.577557870369</c:v>
                </c:pt>
                <c:pt idx="7610">
                  <c:v>42867.581388888888</c:v>
                </c:pt>
                <c:pt idx="7611">
                  <c:v>42867.585173611114</c:v>
                </c:pt>
                <c:pt idx="7612">
                  <c:v>42867.589120370372</c:v>
                </c:pt>
                <c:pt idx="7613">
                  <c:v>42867.597256944442</c:v>
                </c:pt>
                <c:pt idx="7614">
                  <c:v>42867.600960648146</c:v>
                </c:pt>
                <c:pt idx="7615">
                  <c:v>42867.604479166665</c:v>
                </c:pt>
                <c:pt idx="7616">
                  <c:v>42867.623414351852</c:v>
                </c:pt>
                <c:pt idx="7617">
                  <c:v>42867.627337962964</c:v>
                </c:pt>
                <c:pt idx="7618">
                  <c:v>42867.633715277778</c:v>
                </c:pt>
                <c:pt idx="7619">
                  <c:v>42867.637511574074</c:v>
                </c:pt>
                <c:pt idx="7620">
                  <c:v>42867.641041666669</c:v>
                </c:pt>
                <c:pt idx="7621">
                  <c:v>42867.645543981482</c:v>
                </c:pt>
                <c:pt idx="7622">
                  <c:v>42867.649918981479</c:v>
                </c:pt>
                <c:pt idx="7623">
                  <c:v>42867.657384259262</c:v>
                </c:pt>
                <c:pt idx="7624">
                  <c:v>42867.661238425928</c:v>
                </c:pt>
                <c:pt idx="7625">
                  <c:v>42867.694756944446</c:v>
                </c:pt>
                <c:pt idx="7626">
                  <c:v>42867.698611111111</c:v>
                </c:pt>
                <c:pt idx="7627">
                  <c:v>42867.708599537036</c:v>
                </c:pt>
                <c:pt idx="7628">
                  <c:v>42867.713993055557</c:v>
                </c:pt>
                <c:pt idx="7629">
                  <c:v>42867.718159722222</c:v>
                </c:pt>
                <c:pt idx="7630">
                  <c:v>42867.723333333335</c:v>
                </c:pt>
                <c:pt idx="7631">
                  <c:v>42867.732083333336</c:v>
                </c:pt>
                <c:pt idx="7632">
                  <c:v>42867.738379629627</c:v>
                </c:pt>
                <c:pt idx="7633">
                  <c:v>42867.74428240741</c:v>
                </c:pt>
                <c:pt idx="7634">
                  <c:v>42867.751006944447</c:v>
                </c:pt>
                <c:pt idx="7635">
                  <c:v>42867.757002314815</c:v>
                </c:pt>
                <c:pt idx="7636">
                  <c:v>42867.76703703704</c:v>
                </c:pt>
                <c:pt idx="7637">
                  <c:v>42868.345601851855</c:v>
                </c:pt>
                <c:pt idx="7638">
                  <c:v>42868.352939814817</c:v>
                </c:pt>
                <c:pt idx="7639">
                  <c:v>42868.428333333337</c:v>
                </c:pt>
                <c:pt idx="7640">
                  <c:v>42868.446412037039</c:v>
                </c:pt>
                <c:pt idx="7641">
                  <c:v>42868.450856481482</c:v>
                </c:pt>
                <c:pt idx="7642">
                  <c:v>42868.454988425925</c:v>
                </c:pt>
                <c:pt idx="7643">
                  <c:v>42868.459606481483</c:v>
                </c:pt>
                <c:pt idx="7644">
                  <c:v>42868.464166666665</c:v>
                </c:pt>
                <c:pt idx="7645">
                  <c:v>42868.468287037038</c:v>
                </c:pt>
                <c:pt idx="7646">
                  <c:v>42868.472511574073</c:v>
                </c:pt>
                <c:pt idx="7647">
                  <c:v>42868.476666666669</c:v>
                </c:pt>
                <c:pt idx="7648">
                  <c:v>42868.48605324074</c:v>
                </c:pt>
                <c:pt idx="7649">
                  <c:v>42868.514201388891</c:v>
                </c:pt>
                <c:pt idx="7650">
                  <c:v>42868.518194444441</c:v>
                </c:pt>
                <c:pt idx="7651">
                  <c:v>42868.52207175926</c:v>
                </c:pt>
                <c:pt idx="7652">
                  <c:v>42868.525914351849</c:v>
                </c:pt>
                <c:pt idx="7653">
                  <c:v>42868.529849537037</c:v>
                </c:pt>
                <c:pt idx="7654">
                  <c:v>42868.533518518518</c:v>
                </c:pt>
                <c:pt idx="7655">
                  <c:v>42868.537858796299</c:v>
                </c:pt>
                <c:pt idx="7656">
                  <c:v>42868.542222222219</c:v>
                </c:pt>
                <c:pt idx="7657">
                  <c:v>42868.546296296299</c:v>
                </c:pt>
                <c:pt idx="7658">
                  <c:v>42868.550162037034</c:v>
                </c:pt>
                <c:pt idx="7659">
                  <c:v>42868.554131944446</c:v>
                </c:pt>
                <c:pt idx="7660">
                  <c:v>42868.557812500003</c:v>
                </c:pt>
                <c:pt idx="7661">
                  <c:v>42868.56145833333</c:v>
                </c:pt>
                <c:pt idx="7662">
                  <c:v>42868.565081018518</c:v>
                </c:pt>
                <c:pt idx="7663">
                  <c:v>42868.568761574075</c:v>
                </c:pt>
                <c:pt idx="7664">
                  <c:v>42868.572372685187</c:v>
                </c:pt>
                <c:pt idx="7665">
                  <c:v>42868.575960648152</c:v>
                </c:pt>
                <c:pt idx="7666">
                  <c:v>42868.579502314817</c:v>
                </c:pt>
                <c:pt idx="7667">
                  <c:v>42868.583692129629</c:v>
                </c:pt>
                <c:pt idx="7668">
                  <c:v>42868.591111111113</c:v>
                </c:pt>
                <c:pt idx="7669">
                  <c:v>42868.595196759263</c:v>
                </c:pt>
                <c:pt idx="7670">
                  <c:v>42868.598738425928</c:v>
                </c:pt>
                <c:pt idx="7671">
                  <c:v>42868.602326388886</c:v>
                </c:pt>
                <c:pt idx="7672">
                  <c:v>42868.609675925924</c:v>
                </c:pt>
                <c:pt idx="7673">
                  <c:v>42868.613344907404</c:v>
                </c:pt>
                <c:pt idx="7674">
                  <c:v>42868.617013888892</c:v>
                </c:pt>
                <c:pt idx="7675">
                  <c:v>42868.620740740742</c:v>
                </c:pt>
                <c:pt idx="7676">
                  <c:v>42868.624502314815</c:v>
                </c:pt>
                <c:pt idx="7677">
                  <c:v>42868.628298611111</c:v>
                </c:pt>
                <c:pt idx="7678">
                  <c:v>42868.631932870368</c:v>
                </c:pt>
                <c:pt idx="7679">
                  <c:v>42868.66815972222</c:v>
                </c:pt>
                <c:pt idx="7680">
                  <c:v>42868.675486111111</c:v>
                </c:pt>
                <c:pt idx="7681">
                  <c:v>42868.679571759261</c:v>
                </c:pt>
                <c:pt idx="7682">
                  <c:v>42868.684351851851</c:v>
                </c:pt>
                <c:pt idx="7683">
                  <c:v>42868.689108796294</c:v>
                </c:pt>
                <c:pt idx="7684">
                  <c:v>42868.693206018521</c:v>
                </c:pt>
                <c:pt idx="7685">
                  <c:v>42868.728738425925</c:v>
                </c:pt>
                <c:pt idx="7686">
                  <c:v>42868.737847222219</c:v>
                </c:pt>
                <c:pt idx="7687">
                  <c:v>42868.748680555553</c:v>
                </c:pt>
                <c:pt idx="7688">
                  <c:v>42868.771249999998</c:v>
                </c:pt>
                <c:pt idx="7689">
                  <c:v>42869.344918981478</c:v>
                </c:pt>
                <c:pt idx="7690">
                  <c:v>42869.352986111109</c:v>
                </c:pt>
                <c:pt idx="7691">
                  <c:v>42869.36037037037</c:v>
                </c:pt>
                <c:pt idx="7692">
                  <c:v>42869.3671412037</c:v>
                </c:pt>
                <c:pt idx="7693">
                  <c:v>42869.373657407406</c:v>
                </c:pt>
                <c:pt idx="7694">
                  <c:v>42869.380173611113</c:v>
                </c:pt>
                <c:pt idx="7695">
                  <c:v>42869.386435185188</c:v>
                </c:pt>
                <c:pt idx="7696">
                  <c:v>42869.392858796295</c:v>
                </c:pt>
                <c:pt idx="7697">
                  <c:v>42869.398958333331</c:v>
                </c:pt>
                <c:pt idx="7698">
                  <c:v>42869.404930555553</c:v>
                </c:pt>
                <c:pt idx="7699">
                  <c:v>42869.410405092596</c:v>
                </c:pt>
                <c:pt idx="7700">
                  <c:v>42869.415937500002</c:v>
                </c:pt>
                <c:pt idx="7701">
                  <c:v>42869.421516203707</c:v>
                </c:pt>
                <c:pt idx="7702">
                  <c:v>42869.426979166667</c:v>
                </c:pt>
                <c:pt idx="7703">
                  <c:v>42869.43240740741</c:v>
                </c:pt>
                <c:pt idx="7704">
                  <c:v>42869.437754629631</c:v>
                </c:pt>
                <c:pt idx="7705">
                  <c:v>42869.442962962959</c:v>
                </c:pt>
                <c:pt idx="7706">
                  <c:v>42869.448194444441</c:v>
                </c:pt>
                <c:pt idx="7707">
                  <c:v>42869.453321759262</c:v>
                </c:pt>
                <c:pt idx="7708">
                  <c:v>42869.458495370367</c:v>
                </c:pt>
                <c:pt idx="7709">
                  <c:v>42869.46365740741</c:v>
                </c:pt>
                <c:pt idx="7710">
                  <c:v>42869.468449074076</c:v>
                </c:pt>
                <c:pt idx="7711">
                  <c:v>42869.473275462966</c:v>
                </c:pt>
                <c:pt idx="7712">
                  <c:v>42869.478078703702</c:v>
                </c:pt>
                <c:pt idx="7713">
                  <c:v>42869.482569444444</c:v>
                </c:pt>
                <c:pt idx="7714">
                  <c:v>42869.486875000002</c:v>
                </c:pt>
                <c:pt idx="7715">
                  <c:v>42869.49114583333</c:v>
                </c:pt>
                <c:pt idx="7716">
                  <c:v>42869.495381944442</c:v>
                </c:pt>
                <c:pt idx="7717">
                  <c:v>42869.499537037038</c:v>
                </c:pt>
                <c:pt idx="7718">
                  <c:v>42869.503576388888</c:v>
                </c:pt>
                <c:pt idx="7719">
                  <c:v>42869.507604166669</c:v>
                </c:pt>
                <c:pt idx="7720">
                  <c:v>42869.51153935185</c:v>
                </c:pt>
                <c:pt idx="7721">
                  <c:v>42869.515451388892</c:v>
                </c:pt>
                <c:pt idx="7722">
                  <c:v>42869.519432870373</c:v>
                </c:pt>
                <c:pt idx="7723">
                  <c:v>42869.523414351854</c:v>
                </c:pt>
                <c:pt idx="7724">
                  <c:v>42869.527372685188</c:v>
                </c:pt>
                <c:pt idx="7725">
                  <c:v>42869.531331018516</c:v>
                </c:pt>
                <c:pt idx="7726">
                  <c:v>42869.535243055558</c:v>
                </c:pt>
                <c:pt idx="7727">
                  <c:v>42869.539201388892</c:v>
                </c:pt>
                <c:pt idx="7728">
                  <c:v>42869.543171296296</c:v>
                </c:pt>
                <c:pt idx="7729">
                  <c:v>42869.547118055554</c:v>
                </c:pt>
                <c:pt idx="7730">
                  <c:v>42869.551006944443</c:v>
                </c:pt>
                <c:pt idx="7731">
                  <c:v>42869.554918981485</c:v>
                </c:pt>
                <c:pt idx="7732">
                  <c:v>42869.558807870373</c:v>
                </c:pt>
                <c:pt idx="7733">
                  <c:v>42869.562696759262</c:v>
                </c:pt>
                <c:pt idx="7734">
                  <c:v>42869.56658564815</c:v>
                </c:pt>
                <c:pt idx="7735">
                  <c:v>42869.570474537039</c:v>
                </c:pt>
                <c:pt idx="7736">
                  <c:v>42869.574432870373</c:v>
                </c:pt>
                <c:pt idx="7737">
                  <c:v>42869.578379629631</c:v>
                </c:pt>
                <c:pt idx="7738">
                  <c:v>42869.582361111112</c:v>
                </c:pt>
                <c:pt idx="7739">
                  <c:v>42869.586342592593</c:v>
                </c:pt>
                <c:pt idx="7740">
                  <c:v>42869.59039351852</c:v>
                </c:pt>
                <c:pt idx="7741">
                  <c:v>42869.594444444447</c:v>
                </c:pt>
                <c:pt idx="7742">
                  <c:v>42869.598553240743</c:v>
                </c:pt>
                <c:pt idx="7743">
                  <c:v>42869.602673611109</c:v>
                </c:pt>
                <c:pt idx="7744">
                  <c:v>42869.60701388889</c:v>
                </c:pt>
                <c:pt idx="7745">
                  <c:v>42869.61341435185</c:v>
                </c:pt>
                <c:pt idx="7746">
                  <c:v>42869.618148148147</c:v>
                </c:pt>
                <c:pt idx="7747">
                  <c:v>42869.62263888889</c:v>
                </c:pt>
                <c:pt idx="7748">
                  <c:v>42869.626909722225</c:v>
                </c:pt>
                <c:pt idx="7749">
                  <c:v>42869.63108796296</c:v>
                </c:pt>
                <c:pt idx="7750">
                  <c:v>42869.635138888887</c:v>
                </c:pt>
                <c:pt idx="7751">
                  <c:v>42869.639201388891</c:v>
                </c:pt>
                <c:pt idx="7752">
                  <c:v>42869.643252314818</c:v>
                </c:pt>
                <c:pt idx="7753">
                  <c:v>42869.647314814814</c:v>
                </c:pt>
                <c:pt idx="7754">
                  <c:v>42869.651400462964</c:v>
                </c:pt>
                <c:pt idx="7755">
                  <c:v>42869.655532407407</c:v>
                </c:pt>
                <c:pt idx="7756">
                  <c:v>42869.659803240742</c:v>
                </c:pt>
                <c:pt idx="7757">
                  <c:v>42869.664178240739</c:v>
                </c:pt>
                <c:pt idx="7758">
                  <c:v>42869.668634259258</c:v>
                </c:pt>
                <c:pt idx="7759">
                  <c:v>42869.676747685182</c:v>
                </c:pt>
                <c:pt idx="7760">
                  <c:v>42869.769212962965</c:v>
                </c:pt>
                <c:pt idx="7761">
                  <c:v>42870.364120370374</c:v>
                </c:pt>
                <c:pt idx="7762">
                  <c:v>42870.373055555552</c:v>
                </c:pt>
                <c:pt idx="7763">
                  <c:v>42870.380439814813</c:v>
                </c:pt>
                <c:pt idx="7764">
                  <c:v>42870.400706018518</c:v>
                </c:pt>
                <c:pt idx="7765">
                  <c:v>42870.418668981481</c:v>
                </c:pt>
                <c:pt idx="7766">
                  <c:v>42870.424062500002</c:v>
                </c:pt>
                <c:pt idx="7767">
                  <c:v>42870.434756944444</c:v>
                </c:pt>
                <c:pt idx="7768">
                  <c:v>42870.439525462964</c:v>
                </c:pt>
                <c:pt idx="7769">
                  <c:v>42870.444282407407</c:v>
                </c:pt>
                <c:pt idx="7770">
                  <c:v>42870.449062500003</c:v>
                </c:pt>
                <c:pt idx="7771">
                  <c:v>42870.453738425924</c:v>
                </c:pt>
                <c:pt idx="7772">
                  <c:v>42870.458564814813</c:v>
                </c:pt>
                <c:pt idx="7773">
                  <c:v>42870.463009259256</c:v>
                </c:pt>
                <c:pt idx="7774">
                  <c:v>42870.467199074075</c:v>
                </c:pt>
                <c:pt idx="7775">
                  <c:v>42870.471377314818</c:v>
                </c:pt>
                <c:pt idx="7776">
                  <c:v>42870.475486111114</c:v>
                </c:pt>
                <c:pt idx="7777">
                  <c:v>42870.483773148146</c:v>
                </c:pt>
                <c:pt idx="7778">
                  <c:v>42870.487870370373</c:v>
                </c:pt>
                <c:pt idx="7779">
                  <c:v>42870.4919212963</c:v>
                </c:pt>
                <c:pt idx="7780">
                  <c:v>42870.504259259258</c:v>
                </c:pt>
                <c:pt idx="7781">
                  <c:v>42870.508483796293</c:v>
                </c:pt>
                <c:pt idx="7782">
                  <c:v>42870.512592592589</c:v>
                </c:pt>
                <c:pt idx="7783">
                  <c:v>42870.525682870371</c:v>
                </c:pt>
                <c:pt idx="7784">
                  <c:v>42870.529953703706</c:v>
                </c:pt>
                <c:pt idx="7785">
                  <c:v>42870.534155092595</c:v>
                </c:pt>
                <c:pt idx="7786">
                  <c:v>42870.538460648146</c:v>
                </c:pt>
                <c:pt idx="7787">
                  <c:v>42870.542673611111</c:v>
                </c:pt>
                <c:pt idx="7788">
                  <c:v>42870.547152777777</c:v>
                </c:pt>
                <c:pt idx="7789">
                  <c:v>42870.551342592589</c:v>
                </c:pt>
                <c:pt idx="7790">
                  <c:v>42870.555486111109</c:v>
                </c:pt>
                <c:pt idx="7791">
                  <c:v>42870.560231481482</c:v>
                </c:pt>
                <c:pt idx="7792">
                  <c:v>42870.565243055556</c:v>
                </c:pt>
                <c:pt idx="7793">
                  <c:v>42870.570486111108</c:v>
                </c:pt>
                <c:pt idx="7794">
                  <c:v>42870.575416666667</c:v>
                </c:pt>
                <c:pt idx="7795">
                  <c:v>42870.580347222225</c:v>
                </c:pt>
                <c:pt idx="7796">
                  <c:v>42870.585011574076</c:v>
                </c:pt>
                <c:pt idx="7797">
                  <c:v>42870.589421296296</c:v>
                </c:pt>
                <c:pt idx="7798">
                  <c:v>42870.593506944446</c:v>
                </c:pt>
                <c:pt idx="7799">
                  <c:v>42870.597233796296</c:v>
                </c:pt>
                <c:pt idx="7800">
                  <c:v>42870.600868055553</c:v>
                </c:pt>
                <c:pt idx="7801">
                  <c:v>42870.604537037034</c:v>
                </c:pt>
                <c:pt idx="7802">
                  <c:v>42870.608171296299</c:v>
                </c:pt>
                <c:pt idx="7803">
                  <c:v>42870.61178240741</c:v>
                </c:pt>
                <c:pt idx="7804">
                  <c:v>42870.615370370368</c:v>
                </c:pt>
                <c:pt idx="7805">
                  <c:v>42870.62259259259</c:v>
                </c:pt>
                <c:pt idx="7806">
                  <c:v>42870.626168981478</c:v>
                </c:pt>
                <c:pt idx="7807">
                  <c:v>42870.658437500002</c:v>
                </c:pt>
                <c:pt idx="7808">
                  <c:v>42870.662280092591</c:v>
                </c:pt>
                <c:pt idx="7809">
                  <c:v>42870.686203703706</c:v>
                </c:pt>
                <c:pt idx="7810">
                  <c:v>42870.693645833337</c:v>
                </c:pt>
                <c:pt idx="7811">
                  <c:v>42870.697337962964</c:v>
                </c:pt>
                <c:pt idx="7812">
                  <c:v>42870.70103009259</c:v>
                </c:pt>
                <c:pt idx="7813">
                  <c:v>42870.704837962963</c:v>
                </c:pt>
                <c:pt idx="7814">
                  <c:v>42870.721284722225</c:v>
                </c:pt>
                <c:pt idx="7815">
                  <c:v>42870.743263888886</c:v>
                </c:pt>
                <c:pt idx="7816">
                  <c:v>42870.748194444444</c:v>
                </c:pt>
                <c:pt idx="7817">
                  <c:v>42871.337060185186</c:v>
                </c:pt>
                <c:pt idx="7818">
                  <c:v>42871.34884259259</c:v>
                </c:pt>
                <c:pt idx="7819">
                  <c:v>42871.356122685182</c:v>
                </c:pt>
                <c:pt idx="7820">
                  <c:v>42871.362696759257</c:v>
                </c:pt>
                <c:pt idx="7821">
                  <c:v>42871.369189814817</c:v>
                </c:pt>
                <c:pt idx="7822">
                  <c:v>42871.375405092593</c:v>
                </c:pt>
                <c:pt idx="7823">
                  <c:v>42871.381307870368</c:v>
                </c:pt>
                <c:pt idx="7824">
                  <c:v>42871.386689814812</c:v>
                </c:pt>
                <c:pt idx="7825">
                  <c:v>42871.391898148147</c:v>
                </c:pt>
                <c:pt idx="7826">
                  <c:v>42871.39707175926</c:v>
                </c:pt>
                <c:pt idx="7827">
                  <c:v>42871.401990740742</c:v>
                </c:pt>
                <c:pt idx="7828">
                  <c:v>42871.406724537039</c:v>
                </c:pt>
                <c:pt idx="7829">
                  <c:v>42871.411296296297</c:v>
                </c:pt>
                <c:pt idx="7830">
                  <c:v>42871.415821759256</c:v>
                </c:pt>
                <c:pt idx="7831">
                  <c:v>42871.420289351852</c:v>
                </c:pt>
                <c:pt idx="7832">
                  <c:v>42871.425011574072</c:v>
                </c:pt>
                <c:pt idx="7833">
                  <c:v>42871.429571759261</c:v>
                </c:pt>
                <c:pt idx="7834">
                  <c:v>42871.433993055558</c:v>
                </c:pt>
                <c:pt idx="7835">
                  <c:v>42871.438333333332</c:v>
                </c:pt>
                <c:pt idx="7836">
                  <c:v>42871.442673611113</c:v>
                </c:pt>
                <c:pt idx="7837">
                  <c:v>42871.447025462963</c:v>
                </c:pt>
                <c:pt idx="7838">
                  <c:v>42871.451261574075</c:v>
                </c:pt>
                <c:pt idx="7839">
                  <c:v>42871.455636574072</c:v>
                </c:pt>
                <c:pt idx="7840">
                  <c:v>42871.459756944445</c:v>
                </c:pt>
                <c:pt idx="7841">
                  <c:v>42871.463807870372</c:v>
                </c:pt>
                <c:pt idx="7842">
                  <c:v>42871.467951388891</c:v>
                </c:pt>
                <c:pt idx="7843">
                  <c:v>42871.472071759257</c:v>
                </c:pt>
                <c:pt idx="7844">
                  <c:v>42871.476099537038</c:v>
                </c:pt>
                <c:pt idx="7845">
                  <c:v>42871.480115740742</c:v>
                </c:pt>
                <c:pt idx="7846">
                  <c:v>42871.487881944442</c:v>
                </c:pt>
                <c:pt idx="7847">
                  <c:v>42871.499351851853</c:v>
                </c:pt>
                <c:pt idx="7848">
                  <c:v>42871.504999999997</c:v>
                </c:pt>
                <c:pt idx="7849">
                  <c:v>42871.509571759256</c:v>
                </c:pt>
                <c:pt idx="7850">
                  <c:v>42871.514050925929</c:v>
                </c:pt>
                <c:pt idx="7851">
                  <c:v>42871.51829861111</c:v>
                </c:pt>
                <c:pt idx="7852">
                  <c:v>42871.522361111114</c:v>
                </c:pt>
                <c:pt idx="7853">
                  <c:v>42871.526261574072</c:v>
                </c:pt>
                <c:pt idx="7854">
                  <c:v>42871.530127314814</c:v>
                </c:pt>
                <c:pt idx="7855">
                  <c:v>42871.533854166664</c:v>
                </c:pt>
                <c:pt idx="7856">
                  <c:v>42871.53765046296</c:v>
                </c:pt>
                <c:pt idx="7857">
                  <c:v>42871.541458333333</c:v>
                </c:pt>
                <c:pt idx="7858">
                  <c:v>42871.545300925929</c:v>
                </c:pt>
                <c:pt idx="7859">
                  <c:v>42871.583020833335</c:v>
                </c:pt>
                <c:pt idx="7860">
                  <c:v>42871.594386574077</c:v>
                </c:pt>
                <c:pt idx="7861">
                  <c:v>42871.61478009259</c:v>
                </c:pt>
                <c:pt idx="7862">
                  <c:v>42871.622314814813</c:v>
                </c:pt>
                <c:pt idx="7863">
                  <c:v>42871.626157407409</c:v>
                </c:pt>
                <c:pt idx="7864">
                  <c:v>42871.637673611112</c:v>
                </c:pt>
                <c:pt idx="7865">
                  <c:v>42871.641319444447</c:v>
                </c:pt>
                <c:pt idx="7866">
                  <c:v>42871.645289351851</c:v>
                </c:pt>
                <c:pt idx="7867">
                  <c:v>42871.649467592593</c:v>
                </c:pt>
                <c:pt idx="7868">
                  <c:v>42871.653414351851</c:v>
                </c:pt>
                <c:pt idx="7869">
                  <c:v>42871.657256944447</c:v>
                </c:pt>
                <c:pt idx="7870">
                  <c:v>42871.660983796297</c:v>
                </c:pt>
                <c:pt idx="7871">
                  <c:v>42871.664953703701</c:v>
                </c:pt>
                <c:pt idx="7872">
                  <c:v>42871.668900462966</c:v>
                </c:pt>
                <c:pt idx="7873">
                  <c:v>42871.672615740739</c:v>
                </c:pt>
                <c:pt idx="7874">
                  <c:v>42871.676446759258</c:v>
                </c:pt>
                <c:pt idx="7875">
                  <c:v>42871.683993055558</c:v>
                </c:pt>
                <c:pt idx="7876">
                  <c:v>42871.687905092593</c:v>
                </c:pt>
                <c:pt idx="7877">
                  <c:v>42871.692071759258</c:v>
                </c:pt>
                <c:pt idx="7878">
                  <c:v>42871.697233796294</c:v>
                </c:pt>
                <c:pt idx="7879">
                  <c:v>42871.703541666669</c:v>
                </c:pt>
                <c:pt idx="7880">
                  <c:v>42871.711747685185</c:v>
                </c:pt>
                <c:pt idx="7881">
                  <c:v>42871.717129629629</c:v>
                </c:pt>
                <c:pt idx="7882">
                  <c:v>42871.721678240741</c:v>
                </c:pt>
                <c:pt idx="7883">
                  <c:v>42871.727766203701</c:v>
                </c:pt>
                <c:pt idx="7884">
                  <c:v>42871.734826388885</c:v>
                </c:pt>
                <c:pt idx="7885">
                  <c:v>42871.746782407405</c:v>
                </c:pt>
                <c:pt idx="7886">
                  <c:v>42871.769108796296</c:v>
                </c:pt>
                <c:pt idx="7887">
                  <c:v>42872.335555555554</c:v>
                </c:pt>
                <c:pt idx="7888">
                  <c:v>42872.348344907405</c:v>
                </c:pt>
                <c:pt idx="7889">
                  <c:v>42872.364201388889</c:v>
                </c:pt>
                <c:pt idx="7890">
                  <c:v>42872.371562499997</c:v>
                </c:pt>
                <c:pt idx="7891">
                  <c:v>42872.37872685185</c:v>
                </c:pt>
                <c:pt idx="7892">
                  <c:v>42872.392222222225</c:v>
                </c:pt>
                <c:pt idx="7893">
                  <c:v>42872.399004629631</c:v>
                </c:pt>
                <c:pt idx="7894">
                  <c:v>42872.405543981484</c:v>
                </c:pt>
                <c:pt idx="7895">
                  <c:v>42872.412106481483</c:v>
                </c:pt>
                <c:pt idx="7896">
                  <c:v>42872.417604166665</c:v>
                </c:pt>
                <c:pt idx="7897">
                  <c:v>42872.422280092593</c:v>
                </c:pt>
                <c:pt idx="7898">
                  <c:v>42872.426782407405</c:v>
                </c:pt>
                <c:pt idx="7899">
                  <c:v>42872.431192129632</c:v>
                </c:pt>
                <c:pt idx="7900">
                  <c:v>42872.435578703706</c:v>
                </c:pt>
                <c:pt idx="7901">
                  <c:v>42872.439918981479</c:v>
                </c:pt>
                <c:pt idx="7902">
                  <c:v>42872.444247685184</c:v>
                </c:pt>
                <c:pt idx="7903">
                  <c:v>42872.448518518519</c:v>
                </c:pt>
                <c:pt idx="7904">
                  <c:v>42872.452928240738</c:v>
                </c:pt>
                <c:pt idx="7905">
                  <c:v>42872.457858796297</c:v>
                </c:pt>
                <c:pt idx="7906">
                  <c:v>42872.462129629632</c:v>
                </c:pt>
                <c:pt idx="7907">
                  <c:v>42872.466562499998</c:v>
                </c:pt>
                <c:pt idx="7908">
                  <c:v>42872.470902777779</c:v>
                </c:pt>
                <c:pt idx="7909">
                  <c:v>42872.475208333337</c:v>
                </c:pt>
                <c:pt idx="7910">
                  <c:v>42872.479479166665</c:v>
                </c:pt>
                <c:pt idx="7911">
                  <c:v>42872.483564814815</c:v>
                </c:pt>
                <c:pt idx="7912">
                  <c:v>42872.487534722219</c:v>
                </c:pt>
                <c:pt idx="7913">
                  <c:v>42872.491469907407</c:v>
                </c:pt>
                <c:pt idx="7914">
                  <c:v>42872.495381944442</c:v>
                </c:pt>
                <c:pt idx="7915">
                  <c:v>42872.499282407407</c:v>
                </c:pt>
                <c:pt idx="7916">
                  <c:v>42872.503229166665</c:v>
                </c:pt>
                <c:pt idx="7917">
                  <c:v>42872.507175925923</c:v>
                </c:pt>
                <c:pt idx="7918">
                  <c:v>42872.511284722219</c:v>
                </c:pt>
                <c:pt idx="7919">
                  <c:v>42872.515266203707</c:v>
                </c:pt>
                <c:pt idx="7920">
                  <c:v>42872.519328703704</c:v>
                </c:pt>
                <c:pt idx="7921">
                  <c:v>42872.5233912037</c:v>
                </c:pt>
                <c:pt idx="7922">
                  <c:v>42872.527395833335</c:v>
                </c:pt>
                <c:pt idx="7923">
                  <c:v>42872.531342592592</c:v>
                </c:pt>
                <c:pt idx="7924">
                  <c:v>42872.535219907404</c:v>
                </c:pt>
                <c:pt idx="7925">
                  <c:v>42872.539074074077</c:v>
                </c:pt>
                <c:pt idx="7926">
                  <c:v>42872.542951388888</c:v>
                </c:pt>
                <c:pt idx="7927">
                  <c:v>42872.546875</c:v>
                </c:pt>
                <c:pt idx="7928">
                  <c:v>42872.550902777781</c:v>
                </c:pt>
                <c:pt idx="7929">
                  <c:v>42872.554699074077</c:v>
                </c:pt>
                <c:pt idx="7930">
                  <c:v>42872.558715277781</c:v>
                </c:pt>
                <c:pt idx="7931">
                  <c:v>42872.56287037037</c:v>
                </c:pt>
                <c:pt idx="7932">
                  <c:v>42872.56690972222</c:v>
                </c:pt>
                <c:pt idx="7933">
                  <c:v>42872.570925925924</c:v>
                </c:pt>
                <c:pt idx="7934">
                  <c:v>42872.574872685182</c:v>
                </c:pt>
                <c:pt idx="7935">
                  <c:v>42872.578761574077</c:v>
                </c:pt>
                <c:pt idx="7936">
                  <c:v>42872.593645833331</c:v>
                </c:pt>
                <c:pt idx="7937">
                  <c:v>42872.604722222219</c:v>
                </c:pt>
                <c:pt idx="7938">
                  <c:v>42872.608356481483</c:v>
                </c:pt>
                <c:pt idx="7939">
                  <c:v>42872.612870370373</c:v>
                </c:pt>
                <c:pt idx="7940">
                  <c:v>42872.625243055554</c:v>
                </c:pt>
                <c:pt idx="7941">
                  <c:v>42872.629293981481</c:v>
                </c:pt>
                <c:pt idx="7942">
                  <c:v>42872.632893518516</c:v>
                </c:pt>
                <c:pt idx="7943">
                  <c:v>42872.643460648149</c:v>
                </c:pt>
                <c:pt idx="7944">
                  <c:v>42872.646979166668</c:v>
                </c:pt>
                <c:pt idx="7945">
                  <c:v>42872.650706018518</c:v>
                </c:pt>
                <c:pt idx="7946">
                  <c:v>42872.654305555552</c:v>
                </c:pt>
                <c:pt idx="7947">
                  <c:v>42872.658148148148</c:v>
                </c:pt>
                <c:pt idx="7948">
                  <c:v>42872.661805555559</c:v>
                </c:pt>
                <c:pt idx="7949">
                  <c:v>42872.665775462963</c:v>
                </c:pt>
                <c:pt idx="7950">
                  <c:v>42872.669907407406</c:v>
                </c:pt>
                <c:pt idx="7951">
                  <c:v>42872.674363425926</c:v>
                </c:pt>
                <c:pt idx="7952">
                  <c:v>42872.678576388891</c:v>
                </c:pt>
                <c:pt idx="7953">
                  <c:v>42872.686192129629</c:v>
                </c:pt>
                <c:pt idx="7954">
                  <c:v>42872.69023148148</c:v>
                </c:pt>
                <c:pt idx="7955">
                  <c:v>42872.708032407405</c:v>
                </c:pt>
                <c:pt idx="7956">
                  <c:v>42872.74627314815</c:v>
                </c:pt>
                <c:pt idx="7957">
                  <c:v>42872.758148148147</c:v>
                </c:pt>
                <c:pt idx="7958">
                  <c:v>42872.776550925926</c:v>
                </c:pt>
                <c:pt idx="7959">
                  <c:v>42873.348692129628</c:v>
                </c:pt>
                <c:pt idx="7960">
                  <c:v>42873.682303240741</c:v>
                </c:pt>
                <c:pt idx="7961">
                  <c:v>42874.344259259262</c:v>
                </c:pt>
                <c:pt idx="7962">
                  <c:v>42874.350682870368</c:v>
                </c:pt>
                <c:pt idx="7963">
                  <c:v>42874.359224537038</c:v>
                </c:pt>
                <c:pt idx="7964">
                  <c:v>42874.365972222222</c:v>
                </c:pt>
                <c:pt idx="7965">
                  <c:v>42874.372696759259</c:v>
                </c:pt>
                <c:pt idx="7966">
                  <c:v>42874.384594907409</c:v>
                </c:pt>
                <c:pt idx="7967">
                  <c:v>42874.389756944445</c:v>
                </c:pt>
                <c:pt idx="7968">
                  <c:v>42874.394837962966</c:v>
                </c:pt>
                <c:pt idx="7969">
                  <c:v>42874.399687500001</c:v>
                </c:pt>
                <c:pt idx="7970">
                  <c:v>42874.404490740744</c:v>
                </c:pt>
                <c:pt idx="7971">
                  <c:v>42874.409328703703</c:v>
                </c:pt>
                <c:pt idx="7972">
                  <c:v>42874.414004629631</c:v>
                </c:pt>
                <c:pt idx="7973">
                  <c:v>42874.418634259258</c:v>
                </c:pt>
                <c:pt idx="7974">
                  <c:v>42874.423437500001</c:v>
                </c:pt>
                <c:pt idx="7975">
                  <c:v>42874.43072916667</c:v>
                </c:pt>
                <c:pt idx="7976">
                  <c:v>42874.437118055554</c:v>
                </c:pt>
                <c:pt idx="7977">
                  <c:v>42874.442337962966</c:v>
                </c:pt>
                <c:pt idx="7978">
                  <c:v>42874.447337962964</c:v>
                </c:pt>
                <c:pt idx="7979">
                  <c:v>42874.451979166668</c:v>
                </c:pt>
                <c:pt idx="7980">
                  <c:v>42874.456736111111</c:v>
                </c:pt>
                <c:pt idx="7981">
                  <c:v>42874.461400462962</c:v>
                </c:pt>
                <c:pt idx="7982">
                  <c:v>42874.465717592589</c:v>
                </c:pt>
                <c:pt idx="7983">
                  <c:v>42874.470300925925</c:v>
                </c:pt>
                <c:pt idx="7984">
                  <c:v>42874.47483796296</c:v>
                </c:pt>
                <c:pt idx="7985">
                  <c:v>42874.479131944441</c:v>
                </c:pt>
                <c:pt idx="7986">
                  <c:v>42874.483460648145</c:v>
                </c:pt>
                <c:pt idx="7987">
                  <c:v>42874.48746527778</c:v>
                </c:pt>
                <c:pt idx="7988">
                  <c:v>42874.491631944446</c:v>
                </c:pt>
                <c:pt idx="7989">
                  <c:v>42874.495659722219</c:v>
                </c:pt>
                <c:pt idx="7990">
                  <c:v>42874.503680555557</c:v>
                </c:pt>
                <c:pt idx="7991">
                  <c:v>42874.511446759258</c:v>
                </c:pt>
                <c:pt idx="7992">
                  <c:v>42874.519201388888</c:v>
                </c:pt>
                <c:pt idx="7993">
                  <c:v>42874.527199074073</c:v>
                </c:pt>
                <c:pt idx="7994">
                  <c:v>42874.531238425923</c:v>
                </c:pt>
                <c:pt idx="7995">
                  <c:v>42874.534953703704</c:v>
                </c:pt>
                <c:pt idx="7996">
                  <c:v>42874.539166666669</c:v>
                </c:pt>
                <c:pt idx="7997">
                  <c:v>42874.542951388888</c:v>
                </c:pt>
                <c:pt idx="7998">
                  <c:v>42874.550844907404</c:v>
                </c:pt>
                <c:pt idx="7999">
                  <c:v>42874.554837962962</c:v>
                </c:pt>
                <c:pt idx="8000">
                  <c:v>42874.558935185189</c:v>
                </c:pt>
                <c:pt idx="8001">
                  <c:v>42874.562731481485</c:v>
                </c:pt>
                <c:pt idx="8002">
                  <c:v>42874.566388888888</c:v>
                </c:pt>
                <c:pt idx="8003">
                  <c:v>42874.570196759261</c:v>
                </c:pt>
                <c:pt idx="8004">
                  <c:v>42874.57408564815</c:v>
                </c:pt>
                <c:pt idx="8005">
                  <c:v>42874.577951388892</c:v>
                </c:pt>
                <c:pt idx="8006">
                  <c:v>42874.581782407404</c:v>
                </c:pt>
                <c:pt idx="8007">
                  <c:v>42874.615347222221</c:v>
                </c:pt>
                <c:pt idx="8008">
                  <c:v>42874.619016203702</c:v>
                </c:pt>
                <c:pt idx="8009">
                  <c:v>42874.736087962963</c:v>
                </c:pt>
                <c:pt idx="8010">
                  <c:v>42874.757141203707</c:v>
                </c:pt>
                <c:pt idx="8011">
                  <c:v>42875.353298611109</c:v>
                </c:pt>
                <c:pt idx="8012">
                  <c:v>42875.360706018517</c:v>
                </c:pt>
                <c:pt idx="8013">
                  <c:v>42875.367638888885</c:v>
                </c:pt>
                <c:pt idx="8014">
                  <c:v>42875.374212962961</c:v>
                </c:pt>
                <c:pt idx="8015">
                  <c:v>42875.380185185182</c:v>
                </c:pt>
                <c:pt idx="8016">
                  <c:v>42875.385659722226</c:v>
                </c:pt>
                <c:pt idx="8017">
                  <c:v>42875.391076388885</c:v>
                </c:pt>
                <c:pt idx="8018">
                  <c:v>42875.396307870367</c:v>
                </c:pt>
                <c:pt idx="8019">
                  <c:v>42875.406064814815</c:v>
                </c:pt>
                <c:pt idx="8020">
                  <c:v>42875.415231481478</c:v>
                </c:pt>
                <c:pt idx="8021">
                  <c:v>42875.470277777778</c:v>
                </c:pt>
                <c:pt idx="8022">
                  <c:v>42875.475057870368</c:v>
                </c:pt>
                <c:pt idx="8023">
                  <c:v>42875.479803240742</c:v>
                </c:pt>
                <c:pt idx="8024">
                  <c:v>42875.48951388889</c:v>
                </c:pt>
                <c:pt idx="8025">
                  <c:v>42875.494259259256</c:v>
                </c:pt>
                <c:pt idx="8026">
                  <c:v>42875.49895833333</c:v>
                </c:pt>
                <c:pt idx="8027">
                  <c:v>42875.503576388888</c:v>
                </c:pt>
                <c:pt idx="8028">
                  <c:v>42875.512337962966</c:v>
                </c:pt>
                <c:pt idx="8029">
                  <c:v>42875.516516203701</c:v>
                </c:pt>
                <c:pt idx="8030">
                  <c:v>42875.520740740743</c:v>
                </c:pt>
                <c:pt idx="8031">
                  <c:v>42875.524942129632</c:v>
                </c:pt>
                <c:pt idx="8032">
                  <c:v>42875.52921296296</c:v>
                </c:pt>
                <c:pt idx="8033">
                  <c:v>42875.533530092594</c:v>
                </c:pt>
                <c:pt idx="8034">
                  <c:v>42875.581053240741</c:v>
                </c:pt>
                <c:pt idx="8035">
                  <c:v>42875.65216435185</c:v>
                </c:pt>
                <c:pt idx="8036">
                  <c:v>42875.659328703703</c:v>
                </c:pt>
                <c:pt idx="8037">
                  <c:v>42875.663032407407</c:v>
                </c:pt>
                <c:pt idx="8038">
                  <c:v>42875.667430555557</c:v>
                </c:pt>
                <c:pt idx="8039">
                  <c:v>42875.67119212963</c:v>
                </c:pt>
                <c:pt idx="8040">
                  <c:v>42875.678379629629</c:v>
                </c:pt>
                <c:pt idx="8041">
                  <c:v>42875.682453703703</c:v>
                </c:pt>
                <c:pt idx="8042">
                  <c:v>42875.688009259262</c:v>
                </c:pt>
                <c:pt idx="8043">
                  <c:v>42875.695081018515</c:v>
                </c:pt>
                <c:pt idx="8044">
                  <c:v>42875.701493055552</c:v>
                </c:pt>
                <c:pt idx="8045">
                  <c:v>42875.710312499999</c:v>
                </c:pt>
                <c:pt idx="8046">
                  <c:v>42875.719513888886</c:v>
                </c:pt>
                <c:pt idx="8047">
                  <c:v>42875.731377314813</c:v>
                </c:pt>
                <c:pt idx="8048">
                  <c:v>42875.743171296293</c:v>
                </c:pt>
                <c:pt idx="8049">
                  <c:v>42875.75503472222</c:v>
                </c:pt>
                <c:pt idx="8050">
                  <c:v>42875.76699074074</c:v>
                </c:pt>
                <c:pt idx="8051">
                  <c:v>42876.40861111111</c:v>
                </c:pt>
                <c:pt idx="8052">
                  <c:v>42876.687326388892</c:v>
                </c:pt>
                <c:pt idx="8053">
                  <c:v>42876.753703703704</c:v>
                </c:pt>
                <c:pt idx="8054">
                  <c:v>42877.512418981481</c:v>
                </c:pt>
                <c:pt idx="8055">
                  <c:v>42877.517094907409</c:v>
                </c:pt>
                <c:pt idx="8056">
                  <c:v>42877.526354166665</c:v>
                </c:pt>
                <c:pt idx="8057">
                  <c:v>42877.531122685185</c:v>
                </c:pt>
                <c:pt idx="8058">
                  <c:v>42877.535868055558</c:v>
                </c:pt>
                <c:pt idx="8059">
                  <c:v>42877.540497685186</c:v>
                </c:pt>
                <c:pt idx="8060">
                  <c:v>42877.545474537037</c:v>
                </c:pt>
                <c:pt idx="8061">
                  <c:v>42877.55</c:v>
                </c:pt>
                <c:pt idx="8062">
                  <c:v>42877.554849537039</c:v>
                </c:pt>
                <c:pt idx="8063">
                  <c:v>42877.559340277781</c:v>
                </c:pt>
                <c:pt idx="8064">
                  <c:v>42877.563738425924</c:v>
                </c:pt>
                <c:pt idx="8065">
                  <c:v>42877.568148148152</c:v>
                </c:pt>
                <c:pt idx="8066">
                  <c:v>42877.57271990741</c:v>
                </c:pt>
                <c:pt idx="8067">
                  <c:v>42877.577048611114</c:v>
                </c:pt>
                <c:pt idx="8068">
                  <c:v>42877.580891203703</c:v>
                </c:pt>
                <c:pt idx="8069">
                  <c:v>42877.584687499999</c:v>
                </c:pt>
                <c:pt idx="8070">
                  <c:v>42877.588541666664</c:v>
                </c:pt>
                <c:pt idx="8071">
                  <c:v>42877.59270833333</c:v>
                </c:pt>
                <c:pt idx="8072">
                  <c:v>42877.596932870372</c:v>
                </c:pt>
                <c:pt idx="8073">
                  <c:v>42877.601215277777</c:v>
                </c:pt>
                <c:pt idx="8074">
                  <c:v>42877.605462962965</c:v>
                </c:pt>
                <c:pt idx="8075">
                  <c:v>42877.609895833331</c:v>
                </c:pt>
                <c:pt idx="8076">
                  <c:v>42877.618495370371</c:v>
                </c:pt>
                <c:pt idx="8077">
                  <c:v>42877.622557870367</c:v>
                </c:pt>
                <c:pt idx="8078">
                  <c:v>42877.626423611109</c:v>
                </c:pt>
                <c:pt idx="8079">
                  <c:v>42877.630370370367</c:v>
                </c:pt>
                <c:pt idx="8080">
                  <c:v>42877.634664351855</c:v>
                </c:pt>
                <c:pt idx="8081">
                  <c:v>42877.638749999998</c:v>
                </c:pt>
                <c:pt idx="8082">
                  <c:v>42877.66474537037</c:v>
                </c:pt>
                <c:pt idx="8083">
                  <c:v>42877.668321759258</c:v>
                </c:pt>
                <c:pt idx="8084">
                  <c:v>42877.687372685185</c:v>
                </c:pt>
                <c:pt idx="8085">
                  <c:v>42877.695162037038</c:v>
                </c:pt>
                <c:pt idx="8086">
                  <c:v>42877.69903935185</c:v>
                </c:pt>
                <c:pt idx="8087">
                  <c:v>42877.702916666669</c:v>
                </c:pt>
                <c:pt idx="8088">
                  <c:v>42877.706944444442</c:v>
                </c:pt>
                <c:pt idx="8089">
                  <c:v>42877.711018518516</c:v>
                </c:pt>
                <c:pt idx="8090">
                  <c:v>42877.719166666669</c:v>
                </c:pt>
                <c:pt idx="8091">
                  <c:v>42877.723252314812</c:v>
                </c:pt>
                <c:pt idx="8092">
                  <c:v>42877.727430555555</c:v>
                </c:pt>
                <c:pt idx="8093">
                  <c:v>42878.348425925928</c:v>
                </c:pt>
                <c:pt idx="8094">
                  <c:v>42878.356736111113</c:v>
                </c:pt>
                <c:pt idx="8095">
                  <c:v>42878.367002314815</c:v>
                </c:pt>
                <c:pt idx="8096">
                  <c:v>42878.375937500001</c:v>
                </c:pt>
                <c:pt idx="8097">
                  <c:v>42878.3825462963</c:v>
                </c:pt>
                <c:pt idx="8098">
                  <c:v>42878.389039351852</c:v>
                </c:pt>
                <c:pt idx="8099">
                  <c:v>42878.411168981482</c:v>
                </c:pt>
                <c:pt idx="8100">
                  <c:v>42878.416087962964</c:v>
                </c:pt>
                <c:pt idx="8101">
                  <c:v>42878.420787037037</c:v>
                </c:pt>
                <c:pt idx="8102">
                  <c:v>42878.425937499997</c:v>
                </c:pt>
                <c:pt idx="8103">
                  <c:v>42878.430891203701</c:v>
                </c:pt>
                <c:pt idx="8104">
                  <c:v>42878.435844907406</c:v>
                </c:pt>
                <c:pt idx="8105">
                  <c:v>42878.441053240742</c:v>
                </c:pt>
                <c:pt idx="8106">
                  <c:v>42878.447696759256</c:v>
                </c:pt>
                <c:pt idx="8107">
                  <c:v>42878.454791666663</c:v>
                </c:pt>
                <c:pt idx="8108">
                  <c:v>42878.460277777776</c:v>
                </c:pt>
                <c:pt idx="8109">
                  <c:v>42878.465046296296</c:v>
                </c:pt>
                <c:pt idx="8110">
                  <c:v>42878.470358796294</c:v>
                </c:pt>
                <c:pt idx="8111">
                  <c:v>42878.476099537038</c:v>
                </c:pt>
                <c:pt idx="8112">
                  <c:v>42878.480740740742</c:v>
                </c:pt>
                <c:pt idx="8113">
                  <c:v>42878.485208333332</c:v>
                </c:pt>
                <c:pt idx="8114">
                  <c:v>42878.489432870374</c:v>
                </c:pt>
                <c:pt idx="8115">
                  <c:v>42878.493310185186</c:v>
                </c:pt>
                <c:pt idx="8116">
                  <c:v>42878.497499999998</c:v>
                </c:pt>
                <c:pt idx="8117">
                  <c:v>42878.502175925925</c:v>
                </c:pt>
                <c:pt idx="8118">
                  <c:v>42878.506793981483</c:v>
                </c:pt>
                <c:pt idx="8119">
                  <c:v>42878.511793981481</c:v>
                </c:pt>
                <c:pt idx="8120">
                  <c:v>42878.516562500001</c:v>
                </c:pt>
                <c:pt idx="8121">
                  <c:v>42878.521041666667</c:v>
                </c:pt>
                <c:pt idx="8122">
                  <c:v>42878.525173611109</c:v>
                </c:pt>
                <c:pt idx="8123">
                  <c:v>42878.529629629629</c:v>
                </c:pt>
                <c:pt idx="8124">
                  <c:v>42878.533576388887</c:v>
                </c:pt>
                <c:pt idx="8125">
                  <c:v>42878.537800925929</c:v>
                </c:pt>
                <c:pt idx="8126">
                  <c:v>42878.541875000003</c:v>
                </c:pt>
                <c:pt idx="8127">
                  <c:v>42878.546481481484</c:v>
                </c:pt>
                <c:pt idx="8128">
                  <c:v>42878.550266203703</c:v>
                </c:pt>
                <c:pt idx="8129">
                  <c:v>42878.557754629626</c:v>
                </c:pt>
                <c:pt idx="8130">
                  <c:v>42878.561377314814</c:v>
                </c:pt>
                <c:pt idx="8131">
                  <c:v>42878.565011574072</c:v>
                </c:pt>
                <c:pt idx="8132">
                  <c:v>42878.568807870368</c:v>
                </c:pt>
                <c:pt idx="8133">
                  <c:v>42878.572743055556</c:v>
                </c:pt>
                <c:pt idx="8134">
                  <c:v>42878.576620370368</c:v>
                </c:pt>
                <c:pt idx="8135">
                  <c:v>42878.580266203702</c:v>
                </c:pt>
                <c:pt idx="8136">
                  <c:v>42878.58384259259</c:v>
                </c:pt>
                <c:pt idx="8137">
                  <c:v>42878.598379629628</c:v>
                </c:pt>
                <c:pt idx="8138">
                  <c:v>42878.602060185185</c:v>
                </c:pt>
                <c:pt idx="8139">
                  <c:v>42878.606145833335</c:v>
                </c:pt>
                <c:pt idx="8140">
                  <c:v>42878.609756944446</c:v>
                </c:pt>
                <c:pt idx="8141">
                  <c:v>42878.624062499999</c:v>
                </c:pt>
                <c:pt idx="8142">
                  <c:v>42878.627592592595</c:v>
                </c:pt>
                <c:pt idx="8143">
                  <c:v>42878.63108796296</c:v>
                </c:pt>
                <c:pt idx="8144">
                  <c:v>42878.63453703704</c:v>
                </c:pt>
                <c:pt idx="8145">
                  <c:v>42878.637939814813</c:v>
                </c:pt>
                <c:pt idx="8146">
                  <c:v>42878.651967592596</c:v>
                </c:pt>
                <c:pt idx="8147">
                  <c:v>42878.655543981484</c:v>
                </c:pt>
                <c:pt idx="8148">
                  <c:v>42878.662824074076</c:v>
                </c:pt>
                <c:pt idx="8149">
                  <c:v>42878.666458333333</c:v>
                </c:pt>
                <c:pt idx="8150">
                  <c:v>42878.673935185187</c:v>
                </c:pt>
                <c:pt idx="8151">
                  <c:v>42878.677881944444</c:v>
                </c:pt>
                <c:pt idx="8152">
                  <c:v>42878.68167824074</c:v>
                </c:pt>
                <c:pt idx="8153">
                  <c:v>42878.686168981483</c:v>
                </c:pt>
                <c:pt idx="8154">
                  <c:v>42878.690127314818</c:v>
                </c:pt>
                <c:pt idx="8155">
                  <c:v>42878.693715277775</c:v>
                </c:pt>
                <c:pt idx="8156">
                  <c:v>42878.701377314814</c:v>
                </c:pt>
                <c:pt idx="8157">
                  <c:v>42878.706793981481</c:v>
                </c:pt>
                <c:pt idx="8158">
                  <c:v>42878.714745370373</c:v>
                </c:pt>
                <c:pt idx="8159">
                  <c:v>42878.7187962963</c:v>
                </c:pt>
                <c:pt idx="8160">
                  <c:v>42878.731365740743</c:v>
                </c:pt>
                <c:pt idx="8161">
                  <c:v>42878.740949074076</c:v>
                </c:pt>
                <c:pt idx="8162">
                  <c:v>42878.751701388886</c:v>
                </c:pt>
                <c:pt idx="8163">
                  <c:v>42879.360636574071</c:v>
                </c:pt>
                <c:pt idx="8164">
                  <c:v>42879.367094907408</c:v>
                </c:pt>
                <c:pt idx="8165">
                  <c:v>42879.372916666667</c:v>
                </c:pt>
                <c:pt idx="8166">
                  <c:v>42879.378391203703</c:v>
                </c:pt>
                <c:pt idx="8167">
                  <c:v>42879.383668981478</c:v>
                </c:pt>
                <c:pt idx="8168">
                  <c:v>42879.389039351852</c:v>
                </c:pt>
                <c:pt idx="8169">
                  <c:v>42879.394456018519</c:v>
                </c:pt>
                <c:pt idx="8170">
                  <c:v>42879.400185185186</c:v>
                </c:pt>
                <c:pt idx="8171">
                  <c:v>42879.406076388892</c:v>
                </c:pt>
                <c:pt idx="8172">
                  <c:v>42879.411886574075</c:v>
                </c:pt>
                <c:pt idx="8173">
                  <c:v>42879.417291666665</c:v>
                </c:pt>
                <c:pt idx="8174">
                  <c:v>42879.422233796293</c:v>
                </c:pt>
                <c:pt idx="8175">
                  <c:v>42879.427002314813</c:v>
                </c:pt>
                <c:pt idx="8176">
                  <c:v>42879.43173611111</c:v>
                </c:pt>
                <c:pt idx="8177">
                  <c:v>42879.436215277776</c:v>
                </c:pt>
                <c:pt idx="8178">
                  <c:v>42879.445173611108</c:v>
                </c:pt>
                <c:pt idx="8179">
                  <c:v>42879.449537037035</c:v>
                </c:pt>
                <c:pt idx="8180">
                  <c:v>42879.458055555559</c:v>
                </c:pt>
                <c:pt idx="8181">
                  <c:v>42879.462326388886</c:v>
                </c:pt>
                <c:pt idx="8182">
                  <c:v>42879.466608796298</c:v>
                </c:pt>
                <c:pt idx="8183">
                  <c:v>42879.47515046296</c:v>
                </c:pt>
                <c:pt idx="8184">
                  <c:v>42879.48337962963</c:v>
                </c:pt>
                <c:pt idx="8185">
                  <c:v>42879.48741898148</c:v>
                </c:pt>
                <c:pt idx="8186">
                  <c:v>42879.491469907407</c:v>
                </c:pt>
                <c:pt idx="8187">
                  <c:v>42879.495567129627</c:v>
                </c:pt>
                <c:pt idx="8188">
                  <c:v>42879.503912037035</c:v>
                </c:pt>
                <c:pt idx="8189">
                  <c:v>42879.508032407408</c:v>
                </c:pt>
                <c:pt idx="8190">
                  <c:v>42879.512060185189</c:v>
                </c:pt>
                <c:pt idx="8191">
                  <c:v>42879.516006944446</c:v>
                </c:pt>
                <c:pt idx="8192">
                  <c:v>42879.519884259258</c:v>
                </c:pt>
                <c:pt idx="8193">
                  <c:v>42879.5237037037</c:v>
                </c:pt>
                <c:pt idx="8194">
                  <c:v>42879.52753472222</c:v>
                </c:pt>
                <c:pt idx="8195">
                  <c:v>42879.531481481485</c:v>
                </c:pt>
                <c:pt idx="8196">
                  <c:v>42879.535428240742</c:v>
                </c:pt>
                <c:pt idx="8197">
                  <c:v>42879.539571759262</c:v>
                </c:pt>
                <c:pt idx="8198">
                  <c:v>42879.543622685182</c:v>
                </c:pt>
                <c:pt idx="8199">
                  <c:v>42879.547685185185</c:v>
                </c:pt>
                <c:pt idx="8200">
                  <c:v>42879.551504629628</c:v>
                </c:pt>
                <c:pt idx="8201">
                  <c:v>42879.555277777778</c:v>
                </c:pt>
                <c:pt idx="8202">
                  <c:v>42879.559016203704</c:v>
                </c:pt>
                <c:pt idx="8203">
                  <c:v>42879.562685185185</c:v>
                </c:pt>
                <c:pt idx="8204">
                  <c:v>42879.57</c:v>
                </c:pt>
                <c:pt idx="8205">
                  <c:v>42879.578252314815</c:v>
                </c:pt>
                <c:pt idx="8206">
                  <c:v>42879.58320601852</c:v>
                </c:pt>
                <c:pt idx="8207">
                  <c:v>42879.587025462963</c:v>
                </c:pt>
                <c:pt idx="8208">
                  <c:v>42879.653877314813</c:v>
                </c:pt>
                <c:pt idx="8209">
                  <c:v>42879.6799537037</c:v>
                </c:pt>
                <c:pt idx="8210">
                  <c:v>42879.687268518515</c:v>
                </c:pt>
                <c:pt idx="8211">
                  <c:v>42879.714178240742</c:v>
                </c:pt>
                <c:pt idx="8212">
                  <c:v>42879.723333333335</c:v>
                </c:pt>
                <c:pt idx="8213">
                  <c:v>42879.744155092594</c:v>
                </c:pt>
                <c:pt idx="8214">
                  <c:v>42880.348958333336</c:v>
                </c:pt>
                <c:pt idx="8215">
                  <c:v>42880.358831018515</c:v>
                </c:pt>
                <c:pt idx="8216">
                  <c:v>42880.366400462961</c:v>
                </c:pt>
                <c:pt idx="8217">
                  <c:v>42880.373067129629</c:v>
                </c:pt>
                <c:pt idx="8218">
                  <c:v>42880.384363425925</c:v>
                </c:pt>
                <c:pt idx="8219">
                  <c:v>42880.38962962963</c:v>
                </c:pt>
                <c:pt idx="8220">
                  <c:v>42880.394837962966</c:v>
                </c:pt>
                <c:pt idx="8221">
                  <c:v>42880.399768518517</c:v>
                </c:pt>
                <c:pt idx="8222">
                  <c:v>42880.404722222222</c:v>
                </c:pt>
                <c:pt idx="8223">
                  <c:v>42880.409513888888</c:v>
                </c:pt>
                <c:pt idx="8224">
                  <c:v>42880.414247685185</c:v>
                </c:pt>
                <c:pt idx="8225">
                  <c:v>42880.428043981483</c:v>
                </c:pt>
                <c:pt idx="8226">
                  <c:v>42880.432500000003</c:v>
                </c:pt>
                <c:pt idx="8227">
                  <c:v>42880.436921296299</c:v>
                </c:pt>
                <c:pt idx="8228">
                  <c:v>42880.441261574073</c:v>
                </c:pt>
                <c:pt idx="8229">
                  <c:v>42880.445625</c:v>
                </c:pt>
                <c:pt idx="8230">
                  <c:v>42880.45</c:v>
                </c:pt>
                <c:pt idx="8231">
                  <c:v>42880.454363425924</c:v>
                </c:pt>
                <c:pt idx="8232">
                  <c:v>42880.458726851852</c:v>
                </c:pt>
                <c:pt idx="8233">
                  <c:v>42880.463067129633</c:v>
                </c:pt>
                <c:pt idx="8234">
                  <c:v>42880.467418981483</c:v>
                </c:pt>
                <c:pt idx="8235">
                  <c:v>42880.471770833334</c:v>
                </c:pt>
                <c:pt idx="8236">
                  <c:v>42880.476111111115</c:v>
                </c:pt>
                <c:pt idx="8237">
                  <c:v>42880.480486111112</c:v>
                </c:pt>
                <c:pt idx="8238">
                  <c:v>42880.484756944446</c:v>
                </c:pt>
                <c:pt idx="8239">
                  <c:v>42880.493090277778</c:v>
                </c:pt>
                <c:pt idx="8240">
                  <c:v>42880.497418981482</c:v>
                </c:pt>
                <c:pt idx="8241">
                  <c:v>42880.501805555556</c:v>
                </c:pt>
                <c:pt idx="8242">
                  <c:v>42880.506180555552</c:v>
                </c:pt>
                <c:pt idx="8243">
                  <c:v>42880.510601851849</c:v>
                </c:pt>
                <c:pt idx="8244">
                  <c:v>42880.515104166669</c:v>
                </c:pt>
                <c:pt idx="8245">
                  <c:v>42880.519629629627</c:v>
                </c:pt>
                <c:pt idx="8246">
                  <c:v>42880.524085648147</c:v>
                </c:pt>
                <c:pt idx="8247">
                  <c:v>42880.528564814813</c:v>
                </c:pt>
                <c:pt idx="8248">
                  <c:v>42880.533055555556</c:v>
                </c:pt>
                <c:pt idx="8249">
                  <c:v>42880.537418981483</c:v>
                </c:pt>
                <c:pt idx="8250">
                  <c:v>42880.541805555556</c:v>
                </c:pt>
                <c:pt idx="8251">
                  <c:v>42880.54619212963</c:v>
                </c:pt>
                <c:pt idx="8252">
                  <c:v>42880.550428240742</c:v>
                </c:pt>
                <c:pt idx="8253">
                  <c:v>42880.566608796296</c:v>
                </c:pt>
                <c:pt idx="8254">
                  <c:v>42880.578657407408</c:v>
                </c:pt>
                <c:pt idx="8255">
                  <c:v>42880.59003472222</c:v>
                </c:pt>
                <c:pt idx="8256">
                  <c:v>42880.6015625</c:v>
                </c:pt>
                <c:pt idx="8257">
                  <c:v>42880.657939814817</c:v>
                </c:pt>
                <c:pt idx="8258">
                  <c:v>42880.66170138889</c:v>
                </c:pt>
                <c:pt idx="8259">
                  <c:v>42880.667662037034</c:v>
                </c:pt>
                <c:pt idx="8260">
                  <c:v>42880.674189814818</c:v>
                </c:pt>
                <c:pt idx="8261">
                  <c:v>42880.681238425925</c:v>
                </c:pt>
                <c:pt idx="8262">
                  <c:v>42880.689745370371</c:v>
                </c:pt>
                <c:pt idx="8263">
                  <c:v>42880.699884259258</c:v>
                </c:pt>
                <c:pt idx="8264">
                  <c:v>42880.723657407405</c:v>
                </c:pt>
                <c:pt idx="8265">
                  <c:v>42881.336574074077</c:v>
                </c:pt>
                <c:pt idx="8266">
                  <c:v>42881.34547453704</c:v>
                </c:pt>
                <c:pt idx="8267">
                  <c:v>42881.353564814817</c:v>
                </c:pt>
                <c:pt idx="8268">
                  <c:v>42881.360543981478</c:v>
                </c:pt>
                <c:pt idx="8269">
                  <c:v>42881.3672337963</c:v>
                </c:pt>
                <c:pt idx="8270">
                  <c:v>42881.37395833333</c:v>
                </c:pt>
                <c:pt idx="8271">
                  <c:v>42881.380462962959</c:v>
                </c:pt>
                <c:pt idx="8272">
                  <c:v>42881.386921296296</c:v>
                </c:pt>
                <c:pt idx="8273">
                  <c:v>42881.393703703703</c:v>
                </c:pt>
                <c:pt idx="8274">
                  <c:v>42881.400231481479</c:v>
                </c:pt>
                <c:pt idx="8275">
                  <c:v>42881.4062962963</c:v>
                </c:pt>
                <c:pt idx="8276">
                  <c:v>42881.411817129629</c:v>
                </c:pt>
                <c:pt idx="8277">
                  <c:v>42881.416747685187</c:v>
                </c:pt>
                <c:pt idx="8278">
                  <c:v>42881.421377314815</c:v>
                </c:pt>
                <c:pt idx="8279">
                  <c:v>42881.426053240742</c:v>
                </c:pt>
                <c:pt idx="8280">
                  <c:v>42881.43105324074</c:v>
                </c:pt>
                <c:pt idx="8281">
                  <c:v>42881.436006944445</c:v>
                </c:pt>
                <c:pt idx="8282">
                  <c:v>42881.440636574072</c:v>
                </c:pt>
                <c:pt idx="8283">
                  <c:v>42881.445428240739</c:v>
                </c:pt>
                <c:pt idx="8284">
                  <c:v>42881.44971064815</c:v>
                </c:pt>
                <c:pt idx="8285">
                  <c:v>42881.454687500001</c:v>
                </c:pt>
                <c:pt idx="8286">
                  <c:v>42881.459027777775</c:v>
                </c:pt>
                <c:pt idx="8287">
                  <c:v>42881.463171296295</c:v>
                </c:pt>
                <c:pt idx="8288">
                  <c:v>42881.467280092591</c:v>
                </c:pt>
                <c:pt idx="8289">
                  <c:v>42881.471238425926</c:v>
                </c:pt>
                <c:pt idx="8290">
                  <c:v>42881.475127314814</c:v>
                </c:pt>
                <c:pt idx="8291">
                  <c:v>42881.479039351849</c:v>
                </c:pt>
                <c:pt idx="8292">
                  <c:v>42881.482893518521</c:v>
                </c:pt>
                <c:pt idx="8293">
                  <c:v>42881.486701388887</c:v>
                </c:pt>
                <c:pt idx="8294">
                  <c:v>42881.490590277775</c:v>
                </c:pt>
                <c:pt idx="8295">
                  <c:v>42881.494479166664</c:v>
                </c:pt>
                <c:pt idx="8296">
                  <c:v>42881.506122685183</c:v>
                </c:pt>
                <c:pt idx="8297">
                  <c:v>42881.51153935185</c:v>
                </c:pt>
                <c:pt idx="8298">
                  <c:v>42881.529340277775</c:v>
                </c:pt>
                <c:pt idx="8299">
                  <c:v>42881.533356481479</c:v>
                </c:pt>
                <c:pt idx="8300">
                  <c:v>42881.537465277775</c:v>
                </c:pt>
                <c:pt idx="8301">
                  <c:v>42881.554189814815</c:v>
                </c:pt>
                <c:pt idx="8302">
                  <c:v>42881.595497685186</c:v>
                </c:pt>
                <c:pt idx="8303">
                  <c:v>42881.599074074074</c:v>
                </c:pt>
                <c:pt idx="8304">
                  <c:v>42881.649826388886</c:v>
                </c:pt>
                <c:pt idx="8305">
                  <c:v>42881.653923611113</c:v>
                </c:pt>
                <c:pt idx="8306">
                  <c:v>42881.658564814818</c:v>
                </c:pt>
                <c:pt idx="8307">
                  <c:v>42881.663217592592</c:v>
                </c:pt>
                <c:pt idx="8308">
                  <c:v>42881.668495370373</c:v>
                </c:pt>
                <c:pt idx="8309">
                  <c:v>42881.673171296294</c:v>
                </c:pt>
                <c:pt idx="8310">
                  <c:v>42881.677349537036</c:v>
                </c:pt>
                <c:pt idx="8311">
                  <c:v>42881.685810185183</c:v>
                </c:pt>
                <c:pt idx="8312">
                  <c:v>42881.701990740738</c:v>
                </c:pt>
                <c:pt idx="8313">
                  <c:v>42881.706331018519</c:v>
                </c:pt>
                <c:pt idx="8314">
                  <c:v>42881.710717592592</c:v>
                </c:pt>
                <c:pt idx="8315">
                  <c:v>42881.71503472222</c:v>
                </c:pt>
                <c:pt idx="8316">
                  <c:v>42881.719537037039</c:v>
                </c:pt>
                <c:pt idx="8317">
                  <c:v>42881.72415509259</c:v>
                </c:pt>
                <c:pt idx="8318">
                  <c:v>42881.72960648148</c:v>
                </c:pt>
                <c:pt idx="8319">
                  <c:v>42881.74423611111</c:v>
                </c:pt>
                <c:pt idx="8320">
                  <c:v>42881.756342592591</c:v>
                </c:pt>
                <c:pt idx="8321">
                  <c:v>42882.357199074075</c:v>
                </c:pt>
                <c:pt idx="8322">
                  <c:v>42882.365520833337</c:v>
                </c:pt>
                <c:pt idx="8323">
                  <c:v>42882.372152777774</c:v>
                </c:pt>
                <c:pt idx="8324">
                  <c:v>42882.378101851849</c:v>
                </c:pt>
                <c:pt idx="8325">
                  <c:v>42882.383645833332</c:v>
                </c:pt>
                <c:pt idx="8326">
                  <c:v>42882.389456018522</c:v>
                </c:pt>
                <c:pt idx="8327">
                  <c:v>42882.394999999997</c:v>
                </c:pt>
                <c:pt idx="8328">
                  <c:v>42882.405138888891</c:v>
                </c:pt>
                <c:pt idx="8329">
                  <c:v>42882.409953703704</c:v>
                </c:pt>
                <c:pt idx="8330">
                  <c:v>42882.414502314816</c:v>
                </c:pt>
                <c:pt idx="8331">
                  <c:v>42882.419120370374</c:v>
                </c:pt>
                <c:pt idx="8332">
                  <c:v>42882.423946759256</c:v>
                </c:pt>
                <c:pt idx="8333">
                  <c:v>42882.432881944442</c:v>
                </c:pt>
                <c:pt idx="8334">
                  <c:v>42882.437060185184</c:v>
                </c:pt>
                <c:pt idx="8335">
                  <c:v>42882.463078703702</c:v>
                </c:pt>
                <c:pt idx="8336">
                  <c:v>42882.467627314814</c:v>
                </c:pt>
                <c:pt idx="8337">
                  <c:v>42882.52239583333</c:v>
                </c:pt>
                <c:pt idx="8338">
                  <c:v>42882.549363425926</c:v>
                </c:pt>
                <c:pt idx="8339">
                  <c:v>42882.553993055553</c:v>
                </c:pt>
                <c:pt idx="8340">
                  <c:v>42882.558229166665</c:v>
                </c:pt>
                <c:pt idx="8341">
                  <c:v>42882.569930555554</c:v>
                </c:pt>
                <c:pt idx="8342">
                  <c:v>42882.57545138889</c:v>
                </c:pt>
                <c:pt idx="8343">
                  <c:v>42882.580370370371</c:v>
                </c:pt>
                <c:pt idx="8344">
                  <c:v>42882.585011574076</c:v>
                </c:pt>
                <c:pt idx="8345">
                  <c:v>42882.594687500001</c:v>
                </c:pt>
                <c:pt idx="8346">
                  <c:v>42882.599027777775</c:v>
                </c:pt>
                <c:pt idx="8347">
                  <c:v>42882.603275462963</c:v>
                </c:pt>
                <c:pt idx="8348">
                  <c:v>42882.607777777775</c:v>
                </c:pt>
                <c:pt idx="8349">
                  <c:v>42882.613217592596</c:v>
                </c:pt>
                <c:pt idx="8350">
                  <c:v>42882.618460648147</c:v>
                </c:pt>
                <c:pt idx="8351">
                  <c:v>42882.629571759258</c:v>
                </c:pt>
                <c:pt idx="8352">
                  <c:v>42882.633136574077</c:v>
                </c:pt>
                <c:pt idx="8353">
                  <c:v>42882.640694444446</c:v>
                </c:pt>
                <c:pt idx="8354">
                  <c:v>42882.645115740743</c:v>
                </c:pt>
                <c:pt idx="8355">
                  <c:v>42882.648842592593</c:v>
                </c:pt>
                <c:pt idx="8356">
                  <c:v>42882.652465277781</c:v>
                </c:pt>
                <c:pt idx="8357">
                  <c:v>42882.656585648147</c:v>
                </c:pt>
                <c:pt idx="8358">
                  <c:v>42882.661296296297</c:v>
                </c:pt>
                <c:pt idx="8359">
                  <c:v>42882.665462962963</c:v>
                </c:pt>
                <c:pt idx="8360">
                  <c:v>42882.678796296299</c:v>
                </c:pt>
                <c:pt idx="8361">
                  <c:v>42882.69394675926</c:v>
                </c:pt>
                <c:pt idx="8362">
                  <c:v>42882.722696759258</c:v>
                </c:pt>
                <c:pt idx="8363">
                  <c:v>42882.734016203707</c:v>
                </c:pt>
                <c:pt idx="8364">
                  <c:v>42882.741435185184</c:v>
                </c:pt>
                <c:pt idx="8365">
                  <c:v>42882.763043981482</c:v>
                </c:pt>
                <c:pt idx="8366">
                  <c:v>42883.369687500002</c:v>
                </c:pt>
                <c:pt idx="8367">
                  <c:v>42883.37704861111</c:v>
                </c:pt>
                <c:pt idx="8368">
                  <c:v>42883.383958333332</c:v>
                </c:pt>
                <c:pt idx="8369">
                  <c:v>42883.416585648149</c:v>
                </c:pt>
                <c:pt idx="8370">
                  <c:v>42883.421180555553</c:v>
                </c:pt>
                <c:pt idx="8371">
                  <c:v>42883.430497685185</c:v>
                </c:pt>
                <c:pt idx="8372">
                  <c:v>42883.434942129628</c:v>
                </c:pt>
                <c:pt idx="8373">
                  <c:v>42883.444861111115</c:v>
                </c:pt>
                <c:pt idx="8374">
                  <c:v>42883.449618055558</c:v>
                </c:pt>
                <c:pt idx="8375">
                  <c:v>42883.465173611112</c:v>
                </c:pt>
                <c:pt idx="8376">
                  <c:v>42883.470289351855</c:v>
                </c:pt>
                <c:pt idx="8377">
                  <c:v>42883.480324074073</c:v>
                </c:pt>
                <c:pt idx="8378">
                  <c:v>42883.490011574075</c:v>
                </c:pt>
                <c:pt idx="8379">
                  <c:v>42883.494293981479</c:v>
                </c:pt>
                <c:pt idx="8380">
                  <c:v>42883.499062499999</c:v>
                </c:pt>
                <c:pt idx="8381">
                  <c:v>42883.503854166665</c:v>
                </c:pt>
                <c:pt idx="8382">
                  <c:v>42883.508622685185</c:v>
                </c:pt>
                <c:pt idx="8383">
                  <c:v>42883.513298611113</c:v>
                </c:pt>
                <c:pt idx="8384">
                  <c:v>42883.517939814818</c:v>
                </c:pt>
                <c:pt idx="8385">
                  <c:v>42883.522430555553</c:v>
                </c:pt>
                <c:pt idx="8386">
                  <c:v>42883.531354166669</c:v>
                </c:pt>
                <c:pt idx="8387">
                  <c:v>42883.535601851851</c:v>
                </c:pt>
                <c:pt idx="8388">
                  <c:v>42883.54378472222</c:v>
                </c:pt>
                <c:pt idx="8389">
                  <c:v>42883.547962962963</c:v>
                </c:pt>
                <c:pt idx="8390">
                  <c:v>42883.575671296298</c:v>
                </c:pt>
                <c:pt idx="8391">
                  <c:v>42883.579548611109</c:v>
                </c:pt>
                <c:pt idx="8392">
                  <c:v>42883.58315972222</c:v>
                </c:pt>
                <c:pt idx="8393">
                  <c:v>42883.590682870374</c:v>
                </c:pt>
                <c:pt idx="8394">
                  <c:v>42883.594398148147</c:v>
                </c:pt>
                <c:pt idx="8395">
                  <c:v>42883.605439814812</c:v>
                </c:pt>
                <c:pt idx="8396">
                  <c:v>42883.609050925923</c:v>
                </c:pt>
                <c:pt idx="8397">
                  <c:v>42883.61273148148</c:v>
                </c:pt>
                <c:pt idx="8398">
                  <c:v>42883.616539351853</c:v>
                </c:pt>
                <c:pt idx="8399">
                  <c:v>42883.620081018518</c:v>
                </c:pt>
                <c:pt idx="8400">
                  <c:v>42883.623599537037</c:v>
                </c:pt>
                <c:pt idx="8401">
                  <c:v>42883.627118055556</c:v>
                </c:pt>
                <c:pt idx="8402">
                  <c:v>42883.630671296298</c:v>
                </c:pt>
                <c:pt idx="8403">
                  <c:v>42883.634282407409</c:v>
                </c:pt>
                <c:pt idx="8404">
                  <c:v>42883.63784722222</c:v>
                </c:pt>
                <c:pt idx="8405">
                  <c:v>42883.645115740743</c:v>
                </c:pt>
                <c:pt idx="8406">
                  <c:v>42883.649976851855</c:v>
                </c:pt>
                <c:pt idx="8407">
                  <c:v>42883.653622685182</c:v>
                </c:pt>
                <c:pt idx="8408">
                  <c:v>42883.657465277778</c:v>
                </c:pt>
                <c:pt idx="8409">
                  <c:v>42883.660960648151</c:v>
                </c:pt>
                <c:pt idx="8410">
                  <c:v>42883.664525462962</c:v>
                </c:pt>
                <c:pt idx="8411">
                  <c:v>42883.668576388889</c:v>
                </c:pt>
                <c:pt idx="8412">
                  <c:v>42883.67291666667</c:v>
                </c:pt>
                <c:pt idx="8413">
                  <c:v>42883.678587962961</c:v>
                </c:pt>
                <c:pt idx="8414">
                  <c:v>42883.684513888889</c:v>
                </c:pt>
                <c:pt idx="8415">
                  <c:v>42883.688425925924</c:v>
                </c:pt>
                <c:pt idx="8416">
                  <c:v>42883.692280092589</c:v>
                </c:pt>
                <c:pt idx="8417">
                  <c:v>42883.696388888886</c:v>
                </c:pt>
                <c:pt idx="8418">
                  <c:v>42883.70008101852</c:v>
                </c:pt>
                <c:pt idx="8419">
                  <c:v>42883.703865740739</c:v>
                </c:pt>
                <c:pt idx="8420">
                  <c:v>42883.708032407405</c:v>
                </c:pt>
                <c:pt idx="8421">
                  <c:v>42883.712048611109</c:v>
                </c:pt>
                <c:pt idx="8422">
                  <c:v>42883.71603009259</c:v>
                </c:pt>
                <c:pt idx="8423">
                  <c:v>42883.720335648148</c:v>
                </c:pt>
                <c:pt idx="8424">
                  <c:v>42883.724907407406</c:v>
                </c:pt>
                <c:pt idx="8425">
                  <c:v>42883.733993055554</c:v>
                </c:pt>
                <c:pt idx="8426">
                  <c:v>42883.739212962966</c:v>
                </c:pt>
                <c:pt idx="8427">
                  <c:v>42883.745474537034</c:v>
                </c:pt>
                <c:pt idx="8428">
                  <c:v>42883.752592592595</c:v>
                </c:pt>
                <c:pt idx="8429">
                  <c:v>42884.344606481478</c:v>
                </c:pt>
                <c:pt idx="8430">
                  <c:v>42884.354722222219</c:v>
                </c:pt>
                <c:pt idx="8431">
                  <c:v>42884.363136574073</c:v>
                </c:pt>
                <c:pt idx="8432">
                  <c:v>42884.369942129626</c:v>
                </c:pt>
                <c:pt idx="8433">
                  <c:v>42884.376226851855</c:v>
                </c:pt>
                <c:pt idx="8434">
                  <c:v>42884.382731481484</c:v>
                </c:pt>
                <c:pt idx="8435">
                  <c:v>42884.389328703706</c:v>
                </c:pt>
                <c:pt idx="8436">
                  <c:v>42884.395902777775</c:v>
                </c:pt>
                <c:pt idx="8437">
                  <c:v>42884.402627314812</c:v>
                </c:pt>
                <c:pt idx="8438">
                  <c:v>42884.408738425926</c:v>
                </c:pt>
                <c:pt idx="8439">
                  <c:v>42884.414143518516</c:v>
                </c:pt>
                <c:pt idx="8440">
                  <c:v>42884.453159722223</c:v>
                </c:pt>
                <c:pt idx="8441">
                  <c:v>42884.457638888889</c:v>
                </c:pt>
                <c:pt idx="8442">
                  <c:v>42884.462048611109</c:v>
                </c:pt>
                <c:pt idx="8443">
                  <c:v>42884.466979166667</c:v>
                </c:pt>
                <c:pt idx="8444">
                  <c:v>42884.476064814815</c:v>
                </c:pt>
                <c:pt idx="8445">
                  <c:v>42884.480300925927</c:v>
                </c:pt>
                <c:pt idx="8446">
                  <c:v>42884.484629629631</c:v>
                </c:pt>
                <c:pt idx="8447">
                  <c:v>42884.488807870373</c:v>
                </c:pt>
                <c:pt idx="8448">
                  <c:v>42884.497025462966</c:v>
                </c:pt>
                <c:pt idx="8449">
                  <c:v>42884.500914351855</c:v>
                </c:pt>
                <c:pt idx="8450">
                  <c:v>42884.504976851851</c:v>
                </c:pt>
                <c:pt idx="8451">
                  <c:v>42884.513078703705</c:v>
                </c:pt>
                <c:pt idx="8452">
                  <c:v>42884.516956018517</c:v>
                </c:pt>
                <c:pt idx="8453">
                  <c:v>42884.521006944444</c:v>
                </c:pt>
                <c:pt idx="8454">
                  <c:v>42884.525023148148</c:v>
                </c:pt>
                <c:pt idx="8455">
                  <c:v>42884.536909722221</c:v>
                </c:pt>
                <c:pt idx="8456">
                  <c:v>42884.540833333333</c:v>
                </c:pt>
                <c:pt idx="8457">
                  <c:v>42884.544953703706</c:v>
                </c:pt>
                <c:pt idx="8458">
                  <c:v>42884.552673611113</c:v>
                </c:pt>
                <c:pt idx="8459">
                  <c:v>42884.556643518517</c:v>
                </c:pt>
                <c:pt idx="8460">
                  <c:v>42884.560613425929</c:v>
                </c:pt>
                <c:pt idx="8461">
                  <c:v>42884.564710648148</c:v>
                </c:pt>
                <c:pt idx="8462">
                  <c:v>42884.576041666667</c:v>
                </c:pt>
                <c:pt idx="8463">
                  <c:v>42884.583483796298</c:v>
                </c:pt>
                <c:pt idx="8464">
                  <c:v>42884.587326388886</c:v>
                </c:pt>
                <c:pt idx="8465">
                  <c:v>42884.591226851851</c:v>
                </c:pt>
                <c:pt idx="8466">
                  <c:v>42884.602222222224</c:v>
                </c:pt>
                <c:pt idx="8467">
                  <c:v>42884.606006944443</c:v>
                </c:pt>
                <c:pt idx="8468">
                  <c:v>42884.616932870369</c:v>
                </c:pt>
                <c:pt idx="8469">
                  <c:v>42884.620659722219</c:v>
                </c:pt>
                <c:pt idx="8470">
                  <c:v>42884.624386574076</c:v>
                </c:pt>
                <c:pt idx="8471">
                  <c:v>42884.631354166668</c:v>
                </c:pt>
                <c:pt idx="8472">
                  <c:v>42884.63486111111</c:v>
                </c:pt>
                <c:pt idx="8473">
                  <c:v>42884.649270833332</c:v>
                </c:pt>
                <c:pt idx="8474">
                  <c:v>42884.653194444443</c:v>
                </c:pt>
                <c:pt idx="8475">
                  <c:v>42884.657650462963</c:v>
                </c:pt>
                <c:pt idx="8476">
                  <c:v>42884.661469907405</c:v>
                </c:pt>
                <c:pt idx="8477">
                  <c:v>42884.665300925924</c:v>
                </c:pt>
                <c:pt idx="8478">
                  <c:v>42884.669189814813</c:v>
                </c:pt>
                <c:pt idx="8479">
                  <c:v>42884.677499999998</c:v>
                </c:pt>
                <c:pt idx="8480">
                  <c:v>42884.68240740741</c:v>
                </c:pt>
                <c:pt idx="8481">
                  <c:v>42884.686585648145</c:v>
                </c:pt>
                <c:pt idx="8482">
                  <c:v>42884.690752314818</c:v>
                </c:pt>
                <c:pt idx="8483">
                  <c:v>42884.694872685184</c:v>
                </c:pt>
                <c:pt idx="8484">
                  <c:v>42884.699131944442</c:v>
                </c:pt>
                <c:pt idx="8485">
                  <c:v>42884.703055555554</c:v>
                </c:pt>
                <c:pt idx="8486">
                  <c:v>42884.707777777781</c:v>
                </c:pt>
                <c:pt idx="8487">
                  <c:v>42884.715381944443</c:v>
                </c:pt>
                <c:pt idx="8488">
                  <c:v>42884.726840277777</c:v>
                </c:pt>
                <c:pt idx="8489">
                  <c:v>42884.734907407408</c:v>
                </c:pt>
                <c:pt idx="8490">
                  <c:v>42884.74523148148</c:v>
                </c:pt>
                <c:pt idx="8491">
                  <c:v>42884.753298611111</c:v>
                </c:pt>
                <c:pt idx="8492">
                  <c:v>42885.354155092595</c:v>
                </c:pt>
                <c:pt idx="8493">
                  <c:v>42885.361446759256</c:v>
                </c:pt>
                <c:pt idx="8494">
                  <c:v>42885.367800925924</c:v>
                </c:pt>
                <c:pt idx="8495">
                  <c:v>42885.374050925922</c:v>
                </c:pt>
                <c:pt idx="8496">
                  <c:v>42885.750532407408</c:v>
                </c:pt>
                <c:pt idx="8497">
                  <c:v>42886.45584490741</c:v>
                </c:pt>
                <c:pt idx="8498">
                  <c:v>42886.466782407406</c:v>
                </c:pt>
                <c:pt idx="8499">
                  <c:v>42886.476157407407</c:v>
                </c:pt>
                <c:pt idx="8500">
                  <c:v>42886.48096064815</c:v>
                </c:pt>
                <c:pt idx="8501">
                  <c:v>42886.486226851855</c:v>
                </c:pt>
                <c:pt idx="8502">
                  <c:v>42886.490949074076</c:v>
                </c:pt>
                <c:pt idx="8503">
                  <c:v>42886.495428240742</c:v>
                </c:pt>
                <c:pt idx="8504">
                  <c:v>42886.500162037039</c:v>
                </c:pt>
                <c:pt idx="8505">
                  <c:v>42886.504421296297</c:v>
                </c:pt>
                <c:pt idx="8506">
                  <c:v>42886.512592592589</c:v>
                </c:pt>
                <c:pt idx="8507">
                  <c:v>42886.516493055555</c:v>
                </c:pt>
                <c:pt idx="8508">
                  <c:v>42886.520358796297</c:v>
                </c:pt>
                <c:pt idx="8509">
                  <c:v>42886.524143518516</c:v>
                </c:pt>
                <c:pt idx="8510">
                  <c:v>42886.527916666666</c:v>
                </c:pt>
                <c:pt idx="8511">
                  <c:v>42886.531678240739</c:v>
                </c:pt>
                <c:pt idx="8512">
                  <c:v>42886.535439814812</c:v>
                </c:pt>
                <c:pt idx="8513">
                  <c:v>42886.542997685188</c:v>
                </c:pt>
                <c:pt idx="8514">
                  <c:v>42886.547222222223</c:v>
                </c:pt>
                <c:pt idx="8515">
                  <c:v>42886.566400462965</c:v>
                </c:pt>
                <c:pt idx="8516">
                  <c:v>42886.663587962961</c:v>
                </c:pt>
                <c:pt idx="8517">
                  <c:v>42886.701770833337</c:v>
                </c:pt>
                <c:pt idx="8518">
                  <c:v>42886.70753472222</c:v>
                </c:pt>
                <c:pt idx="8519">
                  <c:v>42886.721203703702</c:v>
                </c:pt>
                <c:pt idx="8520">
                  <c:v>42886.725995370369</c:v>
                </c:pt>
                <c:pt idx="8521">
                  <c:v>42886.731203703705</c:v>
                </c:pt>
                <c:pt idx="8522">
                  <c:v>42886.737395833334</c:v>
                </c:pt>
                <c:pt idx="8523">
                  <c:v>42887.352835648147</c:v>
                </c:pt>
                <c:pt idx="8524">
                  <c:v>42887.366307870368</c:v>
                </c:pt>
                <c:pt idx="8525">
                  <c:v>42887.423449074071</c:v>
                </c:pt>
                <c:pt idx="8526">
                  <c:v>42887.429131944446</c:v>
                </c:pt>
                <c:pt idx="8527">
                  <c:v>42887.434884259259</c:v>
                </c:pt>
                <c:pt idx="8528">
                  <c:v>42887.440358796295</c:v>
                </c:pt>
                <c:pt idx="8529">
                  <c:v>42887.445879629631</c:v>
                </c:pt>
                <c:pt idx="8530">
                  <c:v>42887.451342592591</c:v>
                </c:pt>
                <c:pt idx="8531">
                  <c:v>42887.456747685188</c:v>
                </c:pt>
                <c:pt idx="8532">
                  <c:v>42887.462048611109</c:v>
                </c:pt>
                <c:pt idx="8533">
                  <c:v>42887.467303240737</c:v>
                </c:pt>
                <c:pt idx="8534">
                  <c:v>42887.472500000003</c:v>
                </c:pt>
                <c:pt idx="8535">
                  <c:v>42887.477581018517</c:v>
                </c:pt>
                <c:pt idx="8536">
                  <c:v>42887.482604166667</c:v>
                </c:pt>
                <c:pt idx="8537">
                  <c:v>42887.487557870372</c:v>
                </c:pt>
                <c:pt idx="8538">
                  <c:v>42887.492546296293</c:v>
                </c:pt>
                <c:pt idx="8539">
                  <c:v>42887.497453703705</c:v>
                </c:pt>
                <c:pt idx="8540">
                  <c:v>42887.502233796295</c:v>
                </c:pt>
                <c:pt idx="8541">
                  <c:v>42887.506967592592</c:v>
                </c:pt>
                <c:pt idx="8542">
                  <c:v>42887.511701388888</c:v>
                </c:pt>
                <c:pt idx="8543">
                  <c:v>42887.51630787037</c:v>
                </c:pt>
                <c:pt idx="8544">
                  <c:v>42887.520891203705</c:v>
                </c:pt>
                <c:pt idx="8545">
                  <c:v>42887.525543981479</c:v>
                </c:pt>
                <c:pt idx="8546">
                  <c:v>42887.530127314814</c:v>
                </c:pt>
                <c:pt idx="8547">
                  <c:v>42887.53466435185</c:v>
                </c:pt>
                <c:pt idx="8548">
                  <c:v>42887.539120370369</c:v>
                </c:pt>
                <c:pt idx="8549">
                  <c:v>42887.543506944443</c:v>
                </c:pt>
                <c:pt idx="8550">
                  <c:v>42887.547881944447</c:v>
                </c:pt>
                <c:pt idx="8551">
                  <c:v>42887.552037037036</c:v>
                </c:pt>
                <c:pt idx="8552">
                  <c:v>42887.556574074071</c:v>
                </c:pt>
                <c:pt idx="8553">
                  <c:v>42887.560578703706</c:v>
                </c:pt>
                <c:pt idx="8554">
                  <c:v>42887.564467592594</c:v>
                </c:pt>
                <c:pt idx="8555">
                  <c:v>42887.568287037036</c:v>
                </c:pt>
                <c:pt idx="8556">
                  <c:v>42887.572222222225</c:v>
                </c:pt>
                <c:pt idx="8557">
                  <c:v>42887.576111111113</c:v>
                </c:pt>
                <c:pt idx="8558">
                  <c:v>42887.579710648148</c:v>
                </c:pt>
                <c:pt idx="8559">
                  <c:v>42887.58353009259</c:v>
                </c:pt>
                <c:pt idx="8560">
                  <c:v>42887.58730324074</c:v>
                </c:pt>
                <c:pt idx="8561">
                  <c:v>42887.591145833336</c:v>
                </c:pt>
                <c:pt idx="8562">
                  <c:v>42887.595023148147</c:v>
                </c:pt>
                <c:pt idx="8563">
                  <c:v>42887.598796296297</c:v>
                </c:pt>
                <c:pt idx="8564">
                  <c:v>42887.602534722224</c:v>
                </c:pt>
                <c:pt idx="8565">
                  <c:v>42887.606307870374</c:v>
                </c:pt>
                <c:pt idx="8566">
                  <c:v>42887.643877314818</c:v>
                </c:pt>
                <c:pt idx="8567">
                  <c:v>42887.681192129632</c:v>
                </c:pt>
                <c:pt idx="8568">
                  <c:v>42887.686018518521</c:v>
                </c:pt>
                <c:pt idx="8569">
                  <c:v>42887.690046296295</c:v>
                </c:pt>
                <c:pt idx="8570">
                  <c:v>42887.693969907406</c:v>
                </c:pt>
                <c:pt idx="8571">
                  <c:v>42887.698067129626</c:v>
                </c:pt>
                <c:pt idx="8572">
                  <c:v>42887.706261574072</c:v>
                </c:pt>
                <c:pt idx="8573">
                  <c:v>42887.7184837963</c:v>
                </c:pt>
                <c:pt idx="8574">
                  <c:v>42887.722662037035</c:v>
                </c:pt>
                <c:pt idx="8575">
                  <c:v>42887.731666666667</c:v>
                </c:pt>
                <c:pt idx="8576">
                  <c:v>42887.737916666665</c:v>
                </c:pt>
                <c:pt idx="8577">
                  <c:v>42888.335856481484</c:v>
                </c:pt>
                <c:pt idx="8578">
                  <c:v>42888.355555555558</c:v>
                </c:pt>
                <c:pt idx="8579">
                  <c:v>42888.37</c:v>
                </c:pt>
                <c:pt idx="8580">
                  <c:v>42888.383425925924</c:v>
                </c:pt>
                <c:pt idx="8581">
                  <c:v>42888.389270833337</c:v>
                </c:pt>
                <c:pt idx="8582">
                  <c:v>42888.394386574073</c:v>
                </c:pt>
                <c:pt idx="8583">
                  <c:v>42888.399363425924</c:v>
                </c:pt>
                <c:pt idx="8584">
                  <c:v>42888.404097222221</c:v>
                </c:pt>
                <c:pt idx="8585">
                  <c:v>42888.40861111111</c:v>
                </c:pt>
                <c:pt idx="8586">
                  <c:v>42888.413229166668</c:v>
                </c:pt>
                <c:pt idx="8587">
                  <c:v>42888.422627314816</c:v>
                </c:pt>
                <c:pt idx="8588">
                  <c:v>42888.427071759259</c:v>
                </c:pt>
                <c:pt idx="8589">
                  <c:v>42888.431701388887</c:v>
                </c:pt>
                <c:pt idx="8590">
                  <c:v>42888.436053240737</c:v>
                </c:pt>
                <c:pt idx="8591">
                  <c:v>42888.440370370372</c:v>
                </c:pt>
                <c:pt idx="8592">
                  <c:v>42888.444374999999</c:v>
                </c:pt>
                <c:pt idx="8593">
                  <c:v>42888.449131944442</c:v>
                </c:pt>
                <c:pt idx="8594">
                  <c:v>42888.45453703704</c:v>
                </c:pt>
                <c:pt idx="8595">
                  <c:v>42888.460162037038</c:v>
                </c:pt>
                <c:pt idx="8596">
                  <c:v>42888.466666666667</c:v>
                </c:pt>
                <c:pt idx="8597">
                  <c:v>42888.471944444442</c:v>
                </c:pt>
                <c:pt idx="8598">
                  <c:v>42888.47792824074</c:v>
                </c:pt>
                <c:pt idx="8599">
                  <c:v>42888.483275462961</c:v>
                </c:pt>
                <c:pt idx="8600">
                  <c:v>42888.488495370373</c:v>
                </c:pt>
                <c:pt idx="8601">
                  <c:v>42888.493819444448</c:v>
                </c:pt>
                <c:pt idx="8602">
                  <c:v>42888.498078703706</c:v>
                </c:pt>
                <c:pt idx="8603">
                  <c:v>42888.502372685187</c:v>
                </c:pt>
                <c:pt idx="8604">
                  <c:v>42888.507013888891</c:v>
                </c:pt>
                <c:pt idx="8605">
                  <c:v>42888.511053240742</c:v>
                </c:pt>
                <c:pt idx="8606">
                  <c:v>42888.515300925923</c:v>
                </c:pt>
                <c:pt idx="8607">
                  <c:v>42888.519768518519</c:v>
                </c:pt>
                <c:pt idx="8608">
                  <c:v>42888.523923611108</c:v>
                </c:pt>
                <c:pt idx="8609">
                  <c:v>42888.52853009259</c:v>
                </c:pt>
                <c:pt idx="8610">
                  <c:v>42888.541122685187</c:v>
                </c:pt>
                <c:pt idx="8611">
                  <c:v>42888.582268518519</c:v>
                </c:pt>
                <c:pt idx="8612">
                  <c:v>42888.586574074077</c:v>
                </c:pt>
                <c:pt idx="8613">
                  <c:v>42888.609409722223</c:v>
                </c:pt>
                <c:pt idx="8614">
                  <c:v>42888.614016203705</c:v>
                </c:pt>
                <c:pt idx="8615">
                  <c:v>42888.633356481485</c:v>
                </c:pt>
                <c:pt idx="8616">
                  <c:v>42888.657199074078</c:v>
                </c:pt>
                <c:pt idx="8617">
                  <c:v>42888.692812499998</c:v>
                </c:pt>
                <c:pt idx="8618">
                  <c:v>42888.707766203705</c:v>
                </c:pt>
                <c:pt idx="8619">
                  <c:v>42888.741354166668</c:v>
                </c:pt>
                <c:pt idx="8620">
                  <c:v>42889.344143518516</c:v>
                </c:pt>
                <c:pt idx="8621">
                  <c:v>42889.352129629631</c:v>
                </c:pt>
                <c:pt idx="8622">
                  <c:v>42889.360821759263</c:v>
                </c:pt>
                <c:pt idx="8623">
                  <c:v>42889.374918981484</c:v>
                </c:pt>
                <c:pt idx="8624">
                  <c:v>42889.381712962961</c:v>
                </c:pt>
                <c:pt idx="8625">
                  <c:v>42889.394872685189</c:v>
                </c:pt>
                <c:pt idx="8626">
                  <c:v>42889.401284722226</c:v>
                </c:pt>
                <c:pt idx="8627">
                  <c:v>42889.407488425924</c:v>
                </c:pt>
                <c:pt idx="8628">
                  <c:v>42889.413726851853</c:v>
                </c:pt>
                <c:pt idx="8629">
                  <c:v>42889.419791666667</c:v>
                </c:pt>
                <c:pt idx="8630">
                  <c:v>42889.425682870373</c:v>
                </c:pt>
                <c:pt idx="8631">
                  <c:v>42889.431574074071</c:v>
                </c:pt>
                <c:pt idx="8632">
                  <c:v>42889.437638888892</c:v>
                </c:pt>
                <c:pt idx="8633">
                  <c:v>42889.443252314813</c:v>
                </c:pt>
                <c:pt idx="8634">
                  <c:v>42889.454386574071</c:v>
                </c:pt>
                <c:pt idx="8635">
                  <c:v>42889.459965277776</c:v>
                </c:pt>
                <c:pt idx="8636">
                  <c:v>42889.465497685182</c:v>
                </c:pt>
                <c:pt idx="8637">
                  <c:v>42889.470868055556</c:v>
                </c:pt>
                <c:pt idx="8638">
                  <c:v>42889.476030092592</c:v>
                </c:pt>
                <c:pt idx="8639">
                  <c:v>42889.481180555558</c:v>
                </c:pt>
                <c:pt idx="8640">
                  <c:v>42889.491273148145</c:v>
                </c:pt>
                <c:pt idx="8641">
                  <c:v>42889.496261574073</c:v>
                </c:pt>
                <c:pt idx="8642">
                  <c:v>42889.501157407409</c:v>
                </c:pt>
                <c:pt idx="8643">
                  <c:v>42889.505914351852</c:v>
                </c:pt>
                <c:pt idx="8644">
                  <c:v>42889.510949074072</c:v>
                </c:pt>
                <c:pt idx="8645">
                  <c:v>42889.515960648147</c:v>
                </c:pt>
                <c:pt idx="8646">
                  <c:v>42889.520752314813</c:v>
                </c:pt>
                <c:pt idx="8647">
                  <c:v>42889.525682870371</c:v>
                </c:pt>
                <c:pt idx="8648">
                  <c:v>42889.530902777777</c:v>
                </c:pt>
                <c:pt idx="8649">
                  <c:v>42889.535694444443</c:v>
                </c:pt>
                <c:pt idx="8650">
                  <c:v>42889.540243055555</c:v>
                </c:pt>
                <c:pt idx="8651">
                  <c:v>42889.544965277775</c:v>
                </c:pt>
                <c:pt idx="8652">
                  <c:v>42889.549421296295</c:v>
                </c:pt>
                <c:pt idx="8653">
                  <c:v>42889.554027777776</c:v>
                </c:pt>
                <c:pt idx="8654">
                  <c:v>42889.558645833335</c:v>
                </c:pt>
                <c:pt idx="8655">
                  <c:v>42889.563831018517</c:v>
                </c:pt>
                <c:pt idx="8656">
                  <c:v>42889.571493055555</c:v>
                </c:pt>
                <c:pt idx="8657">
                  <c:v>42889.655416666668</c:v>
                </c:pt>
                <c:pt idx="8658">
                  <c:v>42889.660011574073</c:v>
                </c:pt>
                <c:pt idx="8659">
                  <c:v>42889.664502314816</c:v>
                </c:pt>
                <c:pt idx="8660">
                  <c:v>42889.676712962966</c:v>
                </c:pt>
                <c:pt idx="8661">
                  <c:v>42889.680405092593</c:v>
                </c:pt>
                <c:pt idx="8662">
                  <c:v>42889.687662037039</c:v>
                </c:pt>
                <c:pt idx="8663">
                  <c:v>42889.70416666667</c:v>
                </c:pt>
                <c:pt idx="8664">
                  <c:v>42889.71230324074</c:v>
                </c:pt>
                <c:pt idx="8665">
                  <c:v>42889.724803240744</c:v>
                </c:pt>
                <c:pt idx="8666">
                  <c:v>42889.735011574077</c:v>
                </c:pt>
                <c:pt idx="8667">
                  <c:v>42889.741342592592</c:v>
                </c:pt>
                <c:pt idx="8668">
                  <c:v>42889.753020833334</c:v>
                </c:pt>
                <c:pt idx="8669">
                  <c:v>42889.768414351849</c:v>
                </c:pt>
                <c:pt idx="8670">
                  <c:v>42890.335995370369</c:v>
                </c:pt>
                <c:pt idx="8671">
                  <c:v>42890.36041666667</c:v>
                </c:pt>
                <c:pt idx="8672">
                  <c:v>42890.373888888891</c:v>
                </c:pt>
                <c:pt idx="8673">
                  <c:v>42890.379756944443</c:v>
                </c:pt>
                <c:pt idx="8674">
                  <c:v>42890.385775462964</c:v>
                </c:pt>
                <c:pt idx="8675">
                  <c:v>42890.392141203702</c:v>
                </c:pt>
                <c:pt idx="8676">
                  <c:v>42890.398136574076</c:v>
                </c:pt>
                <c:pt idx="8677">
                  <c:v>42890.404108796298</c:v>
                </c:pt>
                <c:pt idx="8678">
                  <c:v>42890.410243055558</c:v>
                </c:pt>
                <c:pt idx="8679">
                  <c:v>42890.416192129633</c:v>
                </c:pt>
                <c:pt idx="8680">
                  <c:v>42890.421724537038</c:v>
                </c:pt>
                <c:pt idx="8681">
                  <c:v>42890.427175925928</c:v>
                </c:pt>
                <c:pt idx="8682">
                  <c:v>42890.432187500002</c:v>
                </c:pt>
                <c:pt idx="8683">
                  <c:v>42890.437511574077</c:v>
                </c:pt>
                <c:pt idx="8684">
                  <c:v>42890.443009259259</c:v>
                </c:pt>
                <c:pt idx="8685">
                  <c:v>42890.448518518519</c:v>
                </c:pt>
                <c:pt idx="8686">
                  <c:v>42890.505196759259</c:v>
                </c:pt>
                <c:pt idx="8687">
                  <c:v>42890.513865740744</c:v>
                </c:pt>
                <c:pt idx="8688">
                  <c:v>42890.53</c:v>
                </c:pt>
                <c:pt idx="8689">
                  <c:v>42890.53402777778</c:v>
                </c:pt>
                <c:pt idx="8690">
                  <c:v>42890.539212962962</c:v>
                </c:pt>
                <c:pt idx="8691">
                  <c:v>42890.543240740742</c:v>
                </c:pt>
                <c:pt idx="8692">
                  <c:v>42890.551203703704</c:v>
                </c:pt>
                <c:pt idx="8693">
                  <c:v>42890.555092592593</c:v>
                </c:pt>
                <c:pt idx="8694">
                  <c:v>42890.559004629627</c:v>
                </c:pt>
                <c:pt idx="8695">
                  <c:v>42890.562662037039</c:v>
                </c:pt>
                <c:pt idx="8696">
                  <c:v>42890.566724537035</c:v>
                </c:pt>
                <c:pt idx="8697">
                  <c:v>42890.570381944446</c:v>
                </c:pt>
                <c:pt idx="8698">
                  <c:v>42890.574074074073</c:v>
                </c:pt>
                <c:pt idx="8699">
                  <c:v>42890.581377314818</c:v>
                </c:pt>
                <c:pt idx="8700">
                  <c:v>42890.585011574076</c:v>
                </c:pt>
                <c:pt idx="8701">
                  <c:v>42890.588530092595</c:v>
                </c:pt>
                <c:pt idx="8702">
                  <c:v>42890.592048611114</c:v>
                </c:pt>
                <c:pt idx="8703">
                  <c:v>42890.595613425925</c:v>
                </c:pt>
                <c:pt idx="8704">
                  <c:v>42890.599328703705</c:v>
                </c:pt>
                <c:pt idx="8705">
                  <c:v>42890.607141203705</c:v>
                </c:pt>
                <c:pt idx="8706">
                  <c:v>42890.618009259262</c:v>
                </c:pt>
                <c:pt idx="8707">
                  <c:v>42890.621921296297</c:v>
                </c:pt>
                <c:pt idx="8708">
                  <c:v>42890.636701388888</c:v>
                </c:pt>
                <c:pt idx="8709">
                  <c:v>42890.659143518518</c:v>
                </c:pt>
                <c:pt idx="8710">
                  <c:v>42890.674560185187</c:v>
                </c:pt>
                <c:pt idx="8711">
                  <c:v>42890.686238425929</c:v>
                </c:pt>
                <c:pt idx="8712">
                  <c:v>42890.713043981479</c:v>
                </c:pt>
                <c:pt idx="8713">
                  <c:v>42890.72797453704</c:v>
                </c:pt>
                <c:pt idx="8714">
                  <c:v>42891.345289351855</c:v>
                </c:pt>
                <c:pt idx="8715">
                  <c:v>42891.352812500001</c:v>
                </c:pt>
                <c:pt idx="8716">
                  <c:v>42891.373865740738</c:v>
                </c:pt>
                <c:pt idx="8717">
                  <c:v>42891.380208333336</c:v>
                </c:pt>
                <c:pt idx="8718">
                  <c:v>42891.386238425926</c:v>
                </c:pt>
                <c:pt idx="8719">
                  <c:v>42891.392291666663</c:v>
                </c:pt>
                <c:pt idx="8720">
                  <c:v>42891.397349537037</c:v>
                </c:pt>
                <c:pt idx="8721">
                  <c:v>42891.423101851855</c:v>
                </c:pt>
                <c:pt idx="8722">
                  <c:v>42891.42827546296</c:v>
                </c:pt>
                <c:pt idx="8723">
                  <c:v>42891.433715277781</c:v>
                </c:pt>
                <c:pt idx="8724">
                  <c:v>42891.439039351855</c:v>
                </c:pt>
                <c:pt idx="8725">
                  <c:v>42891.444571759261</c:v>
                </c:pt>
                <c:pt idx="8726">
                  <c:v>42891.449803240743</c:v>
                </c:pt>
                <c:pt idx="8727">
                  <c:v>42891.455046296294</c:v>
                </c:pt>
                <c:pt idx="8728">
                  <c:v>42891.460104166668</c:v>
                </c:pt>
                <c:pt idx="8729">
                  <c:v>42891.46533564815</c:v>
                </c:pt>
                <c:pt idx="8730">
                  <c:v>42891.470266203702</c:v>
                </c:pt>
                <c:pt idx="8731">
                  <c:v>42891.475057870368</c:v>
                </c:pt>
                <c:pt idx="8732">
                  <c:v>42891.479814814818</c:v>
                </c:pt>
                <c:pt idx="8733">
                  <c:v>42891.503958333335</c:v>
                </c:pt>
                <c:pt idx="8734">
                  <c:v>42891.5312037037</c:v>
                </c:pt>
                <c:pt idx="8735">
                  <c:v>42891.575868055559</c:v>
                </c:pt>
                <c:pt idx="8736">
                  <c:v>42892.370092592595</c:v>
                </c:pt>
                <c:pt idx="8737">
                  <c:v>42892.567013888889</c:v>
                </c:pt>
                <c:pt idx="8738">
                  <c:v>42892.593715277777</c:v>
                </c:pt>
                <c:pt idx="8739">
                  <c:v>42892.627916666665</c:v>
                </c:pt>
                <c:pt idx="8740">
                  <c:v>42892.642638888887</c:v>
                </c:pt>
                <c:pt idx="8741">
                  <c:v>42892.658217592594</c:v>
                </c:pt>
                <c:pt idx="8742">
                  <c:v>42892.66207175926</c:v>
                </c:pt>
                <c:pt idx="8743">
                  <c:v>42892.66611111111</c:v>
                </c:pt>
                <c:pt idx="8744">
                  <c:v>42892.670081018521</c:v>
                </c:pt>
                <c:pt idx="8745">
                  <c:v>42892.678344907406</c:v>
                </c:pt>
                <c:pt idx="8746">
                  <c:v>42892.682604166665</c:v>
                </c:pt>
                <c:pt idx="8747">
                  <c:v>42892.686666666668</c:v>
                </c:pt>
                <c:pt idx="8748">
                  <c:v>42892.690810185188</c:v>
                </c:pt>
                <c:pt idx="8749">
                  <c:v>42892.6953125</c:v>
                </c:pt>
                <c:pt idx="8750">
                  <c:v>42892.699652777781</c:v>
                </c:pt>
                <c:pt idx="8751">
                  <c:v>42892.703981481478</c:v>
                </c:pt>
                <c:pt idx="8752">
                  <c:v>42892.712997685187</c:v>
                </c:pt>
                <c:pt idx="8753">
                  <c:v>42892.717233796298</c:v>
                </c:pt>
                <c:pt idx="8754">
                  <c:v>42892.721516203703</c:v>
                </c:pt>
                <c:pt idx="8755">
                  <c:v>42892.726006944446</c:v>
                </c:pt>
                <c:pt idx="8756">
                  <c:v>42892.748865740738</c:v>
                </c:pt>
                <c:pt idx="8757">
                  <c:v>42893.362141203703</c:v>
                </c:pt>
                <c:pt idx="8758">
                  <c:v>42893.368819444448</c:v>
                </c:pt>
                <c:pt idx="8759">
                  <c:v>42893.37672453704</c:v>
                </c:pt>
                <c:pt idx="8760">
                  <c:v>42893.38349537037</c:v>
                </c:pt>
                <c:pt idx="8761">
                  <c:v>42893.389756944445</c:v>
                </c:pt>
                <c:pt idx="8762">
                  <c:v>42893.395925925928</c:v>
                </c:pt>
                <c:pt idx="8763">
                  <c:v>42893.401493055557</c:v>
                </c:pt>
                <c:pt idx="8764">
                  <c:v>42893.407002314816</c:v>
                </c:pt>
                <c:pt idx="8765">
                  <c:v>42893.412627314814</c:v>
                </c:pt>
                <c:pt idx="8766">
                  <c:v>42893.41783564815</c:v>
                </c:pt>
                <c:pt idx="8767">
                  <c:v>42893.423275462963</c:v>
                </c:pt>
                <c:pt idx="8768">
                  <c:v>42893.428506944445</c:v>
                </c:pt>
                <c:pt idx="8769">
                  <c:v>42893.433599537035</c:v>
                </c:pt>
                <c:pt idx="8770">
                  <c:v>42893.439085648148</c:v>
                </c:pt>
                <c:pt idx="8771">
                  <c:v>42893.444432870368</c:v>
                </c:pt>
                <c:pt idx="8772">
                  <c:v>42893.5002662037</c:v>
                </c:pt>
                <c:pt idx="8773">
                  <c:v>42893.626307870371</c:v>
                </c:pt>
                <c:pt idx="8774">
                  <c:v>42893.629942129628</c:v>
                </c:pt>
                <c:pt idx="8775">
                  <c:v>42893.634328703702</c:v>
                </c:pt>
                <c:pt idx="8776">
                  <c:v>42893.641319444447</c:v>
                </c:pt>
                <c:pt idx="8777">
                  <c:v>42893.647627314815</c:v>
                </c:pt>
                <c:pt idx="8778">
                  <c:v>42893.652916666666</c:v>
                </c:pt>
                <c:pt idx="8779">
                  <c:v>42893.659143518518</c:v>
                </c:pt>
                <c:pt idx="8780">
                  <c:v>42893.664386574077</c:v>
                </c:pt>
                <c:pt idx="8781">
                  <c:v>42893.671157407407</c:v>
                </c:pt>
                <c:pt idx="8782">
                  <c:v>42893.676134259258</c:v>
                </c:pt>
                <c:pt idx="8783">
                  <c:v>42893.681192129632</c:v>
                </c:pt>
                <c:pt idx="8784">
                  <c:v>42893.685659722221</c:v>
                </c:pt>
                <c:pt idx="8785">
                  <c:v>42893.690636574072</c:v>
                </c:pt>
                <c:pt idx="8786">
                  <c:v>42893.694780092592</c:v>
                </c:pt>
                <c:pt idx="8787">
                  <c:v>42893.70008101852</c:v>
                </c:pt>
                <c:pt idx="8788">
                  <c:v>42893.712650462963</c:v>
                </c:pt>
                <c:pt idx="8789">
                  <c:v>42893.718923611108</c:v>
                </c:pt>
                <c:pt idx="8790">
                  <c:v>42893.726030092592</c:v>
                </c:pt>
                <c:pt idx="8791">
                  <c:v>42893.731192129628</c:v>
                </c:pt>
                <c:pt idx="8792">
                  <c:v>42893.735891203702</c:v>
                </c:pt>
                <c:pt idx="8793">
                  <c:v>42893.740891203706</c:v>
                </c:pt>
                <c:pt idx="8794">
                  <c:v>42893.751527777778</c:v>
                </c:pt>
                <c:pt idx="8795">
                  <c:v>42893.756469907406</c:v>
                </c:pt>
                <c:pt idx="8796">
                  <c:v>42893.761666666665</c:v>
                </c:pt>
                <c:pt idx="8797">
                  <c:v>42893.773217592592</c:v>
                </c:pt>
                <c:pt idx="8798">
                  <c:v>42894.388495370367</c:v>
                </c:pt>
                <c:pt idx="8799">
                  <c:v>42894.62296296296</c:v>
                </c:pt>
                <c:pt idx="8800">
                  <c:v>42894.671493055554</c:v>
                </c:pt>
                <c:pt idx="8801">
                  <c:v>42894.677986111114</c:v>
                </c:pt>
                <c:pt idx="8802">
                  <c:v>42894.684386574074</c:v>
                </c:pt>
                <c:pt idx="8803">
                  <c:v>42894.718148148146</c:v>
                </c:pt>
                <c:pt idx="8804">
                  <c:v>42894.722187500003</c:v>
                </c:pt>
                <c:pt idx="8805">
                  <c:v>42894.726550925923</c:v>
                </c:pt>
                <c:pt idx="8806">
                  <c:v>42894.730879629627</c:v>
                </c:pt>
                <c:pt idx="8807">
                  <c:v>42894.735648148147</c:v>
                </c:pt>
                <c:pt idx="8808">
                  <c:v>42895.335717592592</c:v>
                </c:pt>
                <c:pt idx="8809">
                  <c:v>42895.365624999999</c:v>
                </c:pt>
                <c:pt idx="8810">
                  <c:v>42895.374085648145</c:v>
                </c:pt>
                <c:pt idx="8811">
                  <c:v>42895.391944444447</c:v>
                </c:pt>
                <c:pt idx="8812">
                  <c:v>42895.398113425923</c:v>
                </c:pt>
                <c:pt idx="8813">
                  <c:v>42895.40425925926</c:v>
                </c:pt>
                <c:pt idx="8814">
                  <c:v>42895.416018518517</c:v>
                </c:pt>
                <c:pt idx="8815">
                  <c:v>42895.427719907406</c:v>
                </c:pt>
                <c:pt idx="8816">
                  <c:v>42895.433391203704</c:v>
                </c:pt>
                <c:pt idx="8817">
                  <c:v>42895.439016203702</c:v>
                </c:pt>
                <c:pt idx="8818">
                  <c:v>42895.444479166668</c:v>
                </c:pt>
                <c:pt idx="8819">
                  <c:v>42895.450011574074</c:v>
                </c:pt>
                <c:pt idx="8820">
                  <c:v>42895.455405092594</c:v>
                </c:pt>
                <c:pt idx="8821">
                  <c:v>42895.460601851853</c:v>
                </c:pt>
                <c:pt idx="8822">
                  <c:v>42895.470694444448</c:v>
                </c:pt>
                <c:pt idx="8823">
                  <c:v>42895.474918981483</c:v>
                </c:pt>
                <c:pt idx="8824">
                  <c:v>42895.479178240741</c:v>
                </c:pt>
                <c:pt idx="8825">
                  <c:v>42895.483958333331</c:v>
                </c:pt>
                <c:pt idx="8826">
                  <c:v>42895.488726851851</c:v>
                </c:pt>
                <c:pt idx="8827">
                  <c:v>42895.651689814818</c:v>
                </c:pt>
                <c:pt idx="8828">
                  <c:v>42895.655914351853</c:v>
                </c:pt>
                <c:pt idx="8829">
                  <c:v>42895.661157407405</c:v>
                </c:pt>
                <c:pt idx="8830">
                  <c:v>42895.678043981483</c:v>
                </c:pt>
                <c:pt idx="8831">
                  <c:v>42895.69122685185</c:v>
                </c:pt>
                <c:pt idx="8832">
                  <c:v>42896.47828703704</c:v>
                </c:pt>
                <c:pt idx="8833">
                  <c:v>42896.608391203707</c:v>
                </c:pt>
                <c:pt idx="8834">
                  <c:v>42896.616284722222</c:v>
                </c:pt>
                <c:pt idx="8835">
                  <c:v>42896.623993055553</c:v>
                </c:pt>
                <c:pt idx="8836">
                  <c:v>42896.627743055556</c:v>
                </c:pt>
                <c:pt idx="8837">
                  <c:v>42896.665243055555</c:v>
                </c:pt>
                <c:pt idx="8838">
                  <c:v>42896.688611111109</c:v>
                </c:pt>
                <c:pt idx="8839">
                  <c:v>42896.70039351852</c:v>
                </c:pt>
                <c:pt idx="8840">
                  <c:v>42896.713425925926</c:v>
                </c:pt>
                <c:pt idx="8841">
                  <c:v>42896.756064814814</c:v>
                </c:pt>
                <c:pt idx="8842">
                  <c:v>42897.572488425925</c:v>
                </c:pt>
                <c:pt idx="8843">
                  <c:v>42897.592534722222</c:v>
                </c:pt>
                <c:pt idx="8844">
                  <c:v>42897.596458333333</c:v>
                </c:pt>
                <c:pt idx="8845">
                  <c:v>42897.600416666668</c:v>
                </c:pt>
                <c:pt idx="8846">
                  <c:v>42897.604305555556</c:v>
                </c:pt>
                <c:pt idx="8847">
                  <c:v>42897.608171296299</c:v>
                </c:pt>
                <c:pt idx="8848">
                  <c:v>42897.642453703702</c:v>
                </c:pt>
                <c:pt idx="8849">
                  <c:v>42897.646192129629</c:v>
                </c:pt>
                <c:pt idx="8850">
                  <c:v>42897.64980324074</c:v>
                </c:pt>
                <c:pt idx="8851">
                  <c:v>42897.653414351851</c:v>
                </c:pt>
                <c:pt idx="8852">
                  <c:v>42897.657094907408</c:v>
                </c:pt>
                <c:pt idx="8853">
                  <c:v>42897.660729166666</c:v>
                </c:pt>
                <c:pt idx="8854">
                  <c:v>42897.664409722223</c:v>
                </c:pt>
                <c:pt idx="8855">
                  <c:v>42897.668136574073</c:v>
                </c:pt>
                <c:pt idx="8856">
                  <c:v>42897.671840277777</c:v>
                </c:pt>
                <c:pt idx="8857">
                  <c:v>42897.675509259258</c:v>
                </c:pt>
                <c:pt idx="8858">
                  <c:v>42897.679212962961</c:v>
                </c:pt>
                <c:pt idx="8859">
                  <c:v>42897.682800925926</c:v>
                </c:pt>
                <c:pt idx="8860">
                  <c:v>42897.686597222222</c:v>
                </c:pt>
                <c:pt idx="8861">
                  <c:v>42897.690474537034</c:v>
                </c:pt>
                <c:pt idx="8862">
                  <c:v>42897.694502314815</c:v>
                </c:pt>
                <c:pt idx="8863">
                  <c:v>42897.698414351849</c:v>
                </c:pt>
                <c:pt idx="8864">
                  <c:v>42897.702268518522</c:v>
                </c:pt>
                <c:pt idx="8865">
                  <c:v>42897.706238425926</c:v>
                </c:pt>
                <c:pt idx="8866">
                  <c:v>42897.710046296299</c:v>
                </c:pt>
                <c:pt idx="8867">
                  <c:v>42897.713831018518</c:v>
                </c:pt>
                <c:pt idx="8868">
                  <c:v>42897.717731481483</c:v>
                </c:pt>
                <c:pt idx="8869">
                  <c:v>42897.721701388888</c:v>
                </c:pt>
                <c:pt idx="8870">
                  <c:v>42897.725740740738</c:v>
                </c:pt>
                <c:pt idx="8871">
                  <c:v>42897.730046296296</c:v>
                </c:pt>
                <c:pt idx="8872">
                  <c:v>42897.734351851854</c:v>
                </c:pt>
                <c:pt idx="8873">
                  <c:v>42897.738611111112</c:v>
                </c:pt>
                <c:pt idx="8874">
                  <c:v>42897.743483796294</c:v>
                </c:pt>
                <c:pt idx="8875">
                  <c:v>42897.758298611108</c:v>
                </c:pt>
                <c:pt idx="8876">
                  <c:v>42897.766631944447</c:v>
                </c:pt>
                <c:pt idx="8877">
                  <c:v>42898.345763888887</c:v>
                </c:pt>
                <c:pt idx="8878">
                  <c:v>42898.36855324074</c:v>
                </c:pt>
                <c:pt idx="8879">
                  <c:v>42898.668043981481</c:v>
                </c:pt>
                <c:pt idx="8880">
                  <c:v>42899.558831018519</c:v>
                </c:pt>
                <c:pt idx="8881">
                  <c:v>42900.38040509259</c:v>
                </c:pt>
                <c:pt idx="8882">
                  <c:v>42900.394432870373</c:v>
                </c:pt>
                <c:pt idx="8883">
                  <c:v>42900.506712962961</c:v>
                </c:pt>
                <c:pt idx="8884">
                  <c:v>42900.51122685185</c:v>
                </c:pt>
                <c:pt idx="8885">
                  <c:v>42900.626956018517</c:v>
                </c:pt>
                <c:pt idx="8886">
                  <c:v>42900.631145833337</c:v>
                </c:pt>
                <c:pt idx="8887">
                  <c:v>42900.635381944441</c:v>
                </c:pt>
                <c:pt idx="8888">
                  <c:v>42900.639594907407</c:v>
                </c:pt>
                <c:pt idx="8889">
                  <c:v>42900.676215277781</c:v>
                </c:pt>
                <c:pt idx="8890">
                  <c:v>42900.679988425924</c:v>
                </c:pt>
                <c:pt idx="8891">
                  <c:v>42900.691458333335</c:v>
                </c:pt>
                <c:pt idx="8892">
                  <c:v>42900.695428240739</c:v>
                </c:pt>
                <c:pt idx="8893">
                  <c:v>42900.699444444443</c:v>
                </c:pt>
                <c:pt idx="8894">
                  <c:v>42900.703344907408</c:v>
                </c:pt>
                <c:pt idx="8895">
                  <c:v>42900.707303240742</c:v>
                </c:pt>
                <c:pt idx="8896">
                  <c:v>42900.711319444446</c:v>
                </c:pt>
                <c:pt idx="8897">
                  <c:v>42900.715497685182</c:v>
                </c:pt>
                <c:pt idx="8898">
                  <c:v>42900.719814814816</c:v>
                </c:pt>
                <c:pt idx="8899">
                  <c:v>42900.724745370368</c:v>
                </c:pt>
                <c:pt idx="8900">
                  <c:v>42900.778657407405</c:v>
                </c:pt>
                <c:pt idx="8901">
                  <c:v>42901.335729166669</c:v>
                </c:pt>
                <c:pt idx="8902">
                  <c:v>42901.347233796296</c:v>
                </c:pt>
                <c:pt idx="8903">
                  <c:v>42901.355844907404</c:v>
                </c:pt>
                <c:pt idx="8904">
                  <c:v>42901.370844907404</c:v>
                </c:pt>
                <c:pt idx="8905">
                  <c:v>42901.377939814818</c:v>
                </c:pt>
                <c:pt idx="8906">
                  <c:v>42901.384629629632</c:v>
                </c:pt>
                <c:pt idx="8907">
                  <c:v>42901.403923611113</c:v>
                </c:pt>
                <c:pt idx="8908">
                  <c:v>42901.410138888888</c:v>
                </c:pt>
                <c:pt idx="8909">
                  <c:v>42901.416435185187</c:v>
                </c:pt>
                <c:pt idx="8910">
                  <c:v>42901.422442129631</c:v>
                </c:pt>
                <c:pt idx="8911">
                  <c:v>42901.428356481483</c:v>
                </c:pt>
                <c:pt idx="8912">
                  <c:v>42901.434212962966</c:v>
                </c:pt>
                <c:pt idx="8913">
                  <c:v>42901.439953703702</c:v>
                </c:pt>
                <c:pt idx="8914">
                  <c:v>42901.445601851854</c:v>
                </c:pt>
                <c:pt idx="8915">
                  <c:v>42901.451099537036</c:v>
                </c:pt>
                <c:pt idx="8916">
                  <c:v>42901.455821759257</c:v>
                </c:pt>
                <c:pt idx="8917">
                  <c:v>42901.461215277777</c:v>
                </c:pt>
                <c:pt idx="8918">
                  <c:v>42901.466597222221</c:v>
                </c:pt>
                <c:pt idx="8919">
                  <c:v>42901.482152777775</c:v>
                </c:pt>
                <c:pt idx="8920">
                  <c:v>42901.487372685187</c:v>
                </c:pt>
                <c:pt idx="8921">
                  <c:v>42901.501215277778</c:v>
                </c:pt>
                <c:pt idx="8922">
                  <c:v>42901.561099537037</c:v>
                </c:pt>
                <c:pt idx="8923">
                  <c:v>42902.412268518521</c:v>
                </c:pt>
                <c:pt idx="8924">
                  <c:v>42902.723634259259</c:v>
                </c:pt>
                <c:pt idx="8925">
                  <c:v>42902.757453703707</c:v>
                </c:pt>
                <c:pt idx="8926">
                  <c:v>42904.354050925926</c:v>
                </c:pt>
                <c:pt idx="8927">
                  <c:v>42904.368414351855</c:v>
                </c:pt>
                <c:pt idx="8928">
                  <c:v>42904.374791666669</c:v>
                </c:pt>
                <c:pt idx="8929">
                  <c:v>42904.381296296298</c:v>
                </c:pt>
                <c:pt idx="8930">
                  <c:v>42904.387384259258</c:v>
                </c:pt>
                <c:pt idx="8931">
                  <c:v>42904.39303240741</c:v>
                </c:pt>
                <c:pt idx="8932">
                  <c:v>42904.398182870369</c:v>
                </c:pt>
                <c:pt idx="8933">
                  <c:v>42904.403171296297</c:v>
                </c:pt>
                <c:pt idx="8934">
                  <c:v>42904.407847222225</c:v>
                </c:pt>
                <c:pt idx="8935">
                  <c:v>42904.412546296298</c:v>
                </c:pt>
                <c:pt idx="8936">
                  <c:v>42904.421597222223</c:v>
                </c:pt>
                <c:pt idx="8937">
                  <c:v>42904.426157407404</c:v>
                </c:pt>
                <c:pt idx="8938">
                  <c:v>42904.430659722224</c:v>
                </c:pt>
                <c:pt idx="8939">
                  <c:v>42904.435370370367</c:v>
                </c:pt>
                <c:pt idx="8940">
                  <c:v>42904.440150462964</c:v>
                </c:pt>
                <c:pt idx="8941">
                  <c:v>42904.444803240738</c:v>
                </c:pt>
                <c:pt idx="8942">
                  <c:v>42904.449282407404</c:v>
                </c:pt>
                <c:pt idx="8943">
                  <c:v>42904.453645833331</c:v>
                </c:pt>
                <c:pt idx="8944">
                  <c:v>42904.458090277774</c:v>
                </c:pt>
                <c:pt idx="8945">
                  <c:v>42904.462800925925</c:v>
                </c:pt>
                <c:pt idx="8946">
                  <c:v>42904.467615740738</c:v>
                </c:pt>
                <c:pt idx="8947">
                  <c:v>42904.472187500003</c:v>
                </c:pt>
                <c:pt idx="8948">
                  <c:v>42904.476574074077</c:v>
                </c:pt>
                <c:pt idx="8949">
                  <c:v>42904.481041666666</c:v>
                </c:pt>
                <c:pt idx="8950">
                  <c:v>42904.48541666667</c:v>
                </c:pt>
                <c:pt idx="8951">
                  <c:v>42904.490057870367</c:v>
                </c:pt>
                <c:pt idx="8952">
                  <c:v>42904.495289351849</c:v>
                </c:pt>
                <c:pt idx="8953">
                  <c:v>42904.500949074078</c:v>
                </c:pt>
                <c:pt idx="8954">
                  <c:v>42904.506099537037</c:v>
                </c:pt>
                <c:pt idx="8955">
                  <c:v>42904.510833333334</c:v>
                </c:pt>
                <c:pt idx="8956">
                  <c:v>42904.515509259261</c:v>
                </c:pt>
                <c:pt idx="8957">
                  <c:v>42904.52008101852</c:v>
                </c:pt>
                <c:pt idx="8958">
                  <c:v>42904.524571759262</c:v>
                </c:pt>
                <c:pt idx="8959">
                  <c:v>42904.529178240744</c:v>
                </c:pt>
                <c:pt idx="8960">
                  <c:v>42904.533958333333</c:v>
                </c:pt>
                <c:pt idx="8961">
                  <c:v>42904.538611111115</c:v>
                </c:pt>
                <c:pt idx="8962">
                  <c:v>42904.543391203704</c:v>
                </c:pt>
                <c:pt idx="8963">
                  <c:v>42904.547754629632</c:v>
                </c:pt>
                <c:pt idx="8964">
                  <c:v>42904.552349537036</c:v>
                </c:pt>
                <c:pt idx="8965">
                  <c:v>42904.556608796294</c:v>
                </c:pt>
                <c:pt idx="8966">
                  <c:v>42904.560983796298</c:v>
                </c:pt>
                <c:pt idx="8967">
                  <c:v>42904.565335648149</c:v>
                </c:pt>
                <c:pt idx="8968">
                  <c:v>42904.569618055553</c:v>
                </c:pt>
                <c:pt idx="8969">
                  <c:v>42904.573680555557</c:v>
                </c:pt>
                <c:pt idx="8970">
                  <c:v>42904.577662037038</c:v>
                </c:pt>
                <c:pt idx="8971">
                  <c:v>42904.581655092596</c:v>
                </c:pt>
                <c:pt idx="8972">
                  <c:v>42904.585706018515</c:v>
                </c:pt>
                <c:pt idx="8973">
                  <c:v>42904.589895833335</c:v>
                </c:pt>
                <c:pt idx="8974">
                  <c:v>42904.593842592592</c:v>
                </c:pt>
                <c:pt idx="8975">
                  <c:v>42904.597812499997</c:v>
                </c:pt>
                <c:pt idx="8976">
                  <c:v>42904.601759259262</c:v>
                </c:pt>
                <c:pt idx="8977">
                  <c:v>42904.605752314812</c:v>
                </c:pt>
                <c:pt idx="8978">
                  <c:v>42904.609710648147</c:v>
                </c:pt>
                <c:pt idx="8979">
                  <c:v>42904.613715277781</c:v>
                </c:pt>
                <c:pt idx="8980">
                  <c:v>42904.617650462962</c:v>
                </c:pt>
                <c:pt idx="8981">
                  <c:v>42904.621458333335</c:v>
                </c:pt>
                <c:pt idx="8982">
                  <c:v>42904.625277777777</c:v>
                </c:pt>
                <c:pt idx="8983">
                  <c:v>42905.669733796298</c:v>
                </c:pt>
                <c:pt idx="8984">
                  <c:v>42905.681400462963</c:v>
                </c:pt>
                <c:pt idx="8985">
                  <c:v>42905.68513888889</c:v>
                </c:pt>
                <c:pt idx="8986">
                  <c:v>42905.704583333332</c:v>
                </c:pt>
                <c:pt idx="8987">
                  <c:v>42905.708611111113</c:v>
                </c:pt>
                <c:pt idx="8988">
                  <c:v>42905.712824074071</c:v>
                </c:pt>
                <c:pt idx="8989">
                  <c:v>42905.716886574075</c:v>
                </c:pt>
                <c:pt idx="8990">
                  <c:v>42905.720949074072</c:v>
                </c:pt>
                <c:pt idx="8991">
                  <c:v>42905.725590277776</c:v>
                </c:pt>
                <c:pt idx="8992">
                  <c:v>42905.750520833331</c:v>
                </c:pt>
                <c:pt idx="8993">
                  <c:v>42905.755995370368</c:v>
                </c:pt>
                <c:pt idx="8994">
                  <c:v>42906.33630787037</c:v>
                </c:pt>
                <c:pt idx="8995">
                  <c:v>42906.361666666664</c:v>
                </c:pt>
                <c:pt idx="8996">
                  <c:v>42906.368969907409</c:v>
                </c:pt>
                <c:pt idx="8997">
                  <c:v>42906.376180555555</c:v>
                </c:pt>
                <c:pt idx="8998">
                  <c:v>42906.383263888885</c:v>
                </c:pt>
                <c:pt idx="8999">
                  <c:v>42906.390023148146</c:v>
                </c:pt>
                <c:pt idx="9000">
                  <c:v>42906.396620370368</c:v>
                </c:pt>
                <c:pt idx="9001">
                  <c:v>42906.403171296297</c:v>
                </c:pt>
                <c:pt idx="9002">
                  <c:v>42906.409548611111</c:v>
                </c:pt>
                <c:pt idx="9003">
                  <c:v>42906.415694444448</c:v>
                </c:pt>
                <c:pt idx="9004">
                  <c:v>42906.421689814815</c:v>
                </c:pt>
                <c:pt idx="9005">
                  <c:v>42906.427581018521</c:v>
                </c:pt>
                <c:pt idx="9006">
                  <c:v>42906.433483796296</c:v>
                </c:pt>
                <c:pt idx="9007">
                  <c:v>42906.439270833333</c:v>
                </c:pt>
                <c:pt idx="9008">
                  <c:v>42906.445011574076</c:v>
                </c:pt>
                <c:pt idx="9009">
                  <c:v>42906.450682870367</c:v>
                </c:pt>
                <c:pt idx="9010">
                  <c:v>42906.456203703703</c:v>
                </c:pt>
                <c:pt idx="9011">
                  <c:v>42906.46166666667</c:v>
                </c:pt>
                <c:pt idx="9012">
                  <c:v>42906.467060185183</c:v>
                </c:pt>
                <c:pt idx="9013">
                  <c:v>42906.472303240742</c:v>
                </c:pt>
                <c:pt idx="9014">
                  <c:v>42906.477465277778</c:v>
                </c:pt>
                <c:pt idx="9015">
                  <c:v>42906.482442129629</c:v>
                </c:pt>
                <c:pt idx="9016">
                  <c:v>42906.487534722219</c:v>
                </c:pt>
                <c:pt idx="9017">
                  <c:v>42906.492754629631</c:v>
                </c:pt>
                <c:pt idx="9018">
                  <c:v>42906.497731481482</c:v>
                </c:pt>
                <c:pt idx="9019">
                  <c:v>42906.50271990741</c:v>
                </c:pt>
                <c:pt idx="9020">
                  <c:v>42906.507604166669</c:v>
                </c:pt>
                <c:pt idx="9021">
                  <c:v>42906.512453703705</c:v>
                </c:pt>
                <c:pt idx="9022">
                  <c:v>42906.517291666663</c:v>
                </c:pt>
                <c:pt idx="9023">
                  <c:v>42906.52207175926</c:v>
                </c:pt>
                <c:pt idx="9024">
                  <c:v>42906.53564814815</c:v>
                </c:pt>
                <c:pt idx="9025">
                  <c:v>42906.54010416667</c:v>
                </c:pt>
                <c:pt idx="9026">
                  <c:v>42906.544606481482</c:v>
                </c:pt>
                <c:pt idx="9027">
                  <c:v>42906.549120370371</c:v>
                </c:pt>
                <c:pt idx="9028">
                  <c:v>42906.553576388891</c:v>
                </c:pt>
                <c:pt idx="9029">
                  <c:v>42906.557962962965</c:v>
                </c:pt>
                <c:pt idx="9030">
                  <c:v>42906.56659722222</c:v>
                </c:pt>
                <c:pt idx="9031">
                  <c:v>42906.570856481485</c:v>
                </c:pt>
                <c:pt idx="9032">
                  <c:v>42906.575057870374</c:v>
                </c:pt>
                <c:pt idx="9033">
                  <c:v>42906.579097222224</c:v>
                </c:pt>
                <c:pt idx="9034">
                  <c:v>42906.587372685186</c:v>
                </c:pt>
                <c:pt idx="9035">
                  <c:v>42906.595057870371</c:v>
                </c:pt>
                <c:pt idx="9036">
                  <c:v>42906.599259259259</c:v>
                </c:pt>
                <c:pt idx="9037">
                  <c:v>42906.603148148148</c:v>
                </c:pt>
                <c:pt idx="9038">
                  <c:v>42906.607025462959</c:v>
                </c:pt>
                <c:pt idx="9039">
                  <c:v>42906.610810185186</c:v>
                </c:pt>
                <c:pt idx="9040">
                  <c:v>42906.614571759259</c:v>
                </c:pt>
                <c:pt idx="9041">
                  <c:v>42906.618344907409</c:v>
                </c:pt>
                <c:pt idx="9042">
                  <c:v>42906.626250000001</c:v>
                </c:pt>
                <c:pt idx="9043">
                  <c:v>42906.629988425928</c:v>
                </c:pt>
                <c:pt idx="9044">
                  <c:v>42906.633819444447</c:v>
                </c:pt>
                <c:pt idx="9045">
                  <c:v>42906.641226851854</c:v>
                </c:pt>
                <c:pt idx="9046">
                  <c:v>42906.648692129631</c:v>
                </c:pt>
                <c:pt idx="9047">
                  <c:v>42906.65625</c:v>
                </c:pt>
                <c:pt idx="9048">
                  <c:v>42906.700231481482</c:v>
                </c:pt>
                <c:pt idx="9049">
                  <c:v>42906.709027777775</c:v>
                </c:pt>
                <c:pt idx="9050">
                  <c:v>42906.722303240742</c:v>
                </c:pt>
                <c:pt idx="9051">
                  <c:v>42906.731516203705</c:v>
                </c:pt>
                <c:pt idx="9052">
                  <c:v>42906.746365740742</c:v>
                </c:pt>
                <c:pt idx="9053">
                  <c:v>42907.353506944448</c:v>
                </c:pt>
                <c:pt idx="9054">
                  <c:v>42907.360810185186</c:v>
                </c:pt>
                <c:pt idx="9055">
                  <c:v>42907.39340277778</c:v>
                </c:pt>
                <c:pt idx="9056">
                  <c:v>42907.399895833332</c:v>
                </c:pt>
                <c:pt idx="9057">
                  <c:v>42907.406192129631</c:v>
                </c:pt>
                <c:pt idx="9058">
                  <c:v>42907.412638888891</c:v>
                </c:pt>
                <c:pt idx="9059">
                  <c:v>42907.418402777781</c:v>
                </c:pt>
                <c:pt idx="9060">
                  <c:v>42907.42359953704</c:v>
                </c:pt>
                <c:pt idx="9061">
                  <c:v>42907.428738425922</c:v>
                </c:pt>
                <c:pt idx="9062">
                  <c:v>42907.433506944442</c:v>
                </c:pt>
                <c:pt idx="9063">
                  <c:v>42907.438148148147</c:v>
                </c:pt>
                <c:pt idx="9064">
                  <c:v>42907.443078703705</c:v>
                </c:pt>
                <c:pt idx="9065">
                  <c:v>42907.448101851849</c:v>
                </c:pt>
                <c:pt idx="9066">
                  <c:v>42907.453252314815</c:v>
                </c:pt>
                <c:pt idx="9067">
                  <c:v>42907.458437499998</c:v>
                </c:pt>
                <c:pt idx="9068">
                  <c:v>42907.463692129626</c:v>
                </c:pt>
                <c:pt idx="9069">
                  <c:v>42907.468807870369</c:v>
                </c:pt>
                <c:pt idx="9070">
                  <c:v>42907.473599537036</c:v>
                </c:pt>
                <c:pt idx="9071">
                  <c:v>42907.478020833332</c:v>
                </c:pt>
                <c:pt idx="9072">
                  <c:v>42907.482465277775</c:v>
                </c:pt>
                <c:pt idx="9073">
                  <c:v>42907.486956018518</c:v>
                </c:pt>
                <c:pt idx="9074">
                  <c:v>42907.491574074076</c:v>
                </c:pt>
                <c:pt idx="9075">
                  <c:v>42907.49622685185</c:v>
                </c:pt>
                <c:pt idx="9076">
                  <c:v>42907.500902777778</c:v>
                </c:pt>
                <c:pt idx="9077">
                  <c:v>42907.505532407406</c:v>
                </c:pt>
                <c:pt idx="9078">
                  <c:v>42907.514270833337</c:v>
                </c:pt>
                <c:pt idx="9079">
                  <c:v>42907.518587962964</c:v>
                </c:pt>
                <c:pt idx="9080">
                  <c:v>42907.522928240738</c:v>
                </c:pt>
                <c:pt idx="9081">
                  <c:v>42907.527141203704</c:v>
                </c:pt>
                <c:pt idx="9082">
                  <c:v>42907.531412037039</c:v>
                </c:pt>
                <c:pt idx="9083">
                  <c:v>42907.53565972222</c:v>
                </c:pt>
                <c:pt idx="9084">
                  <c:v>42907.539861111109</c:v>
                </c:pt>
                <c:pt idx="9085">
                  <c:v>42907.544178240743</c:v>
                </c:pt>
                <c:pt idx="9086">
                  <c:v>42907.548368055555</c:v>
                </c:pt>
                <c:pt idx="9087">
                  <c:v>42907.552615740744</c:v>
                </c:pt>
                <c:pt idx="9088">
                  <c:v>42907.557013888887</c:v>
                </c:pt>
                <c:pt idx="9089">
                  <c:v>42907.561226851853</c:v>
                </c:pt>
                <c:pt idx="9090">
                  <c:v>42907.565324074072</c:v>
                </c:pt>
                <c:pt idx="9091">
                  <c:v>42907.569490740738</c:v>
                </c:pt>
                <c:pt idx="9092">
                  <c:v>42907.573564814818</c:v>
                </c:pt>
                <c:pt idx="9093">
                  <c:v>42907.577615740738</c:v>
                </c:pt>
                <c:pt idx="9094">
                  <c:v>42907.581724537034</c:v>
                </c:pt>
                <c:pt idx="9095">
                  <c:v>42907.585775462961</c:v>
                </c:pt>
                <c:pt idx="9096">
                  <c:v>42907.593657407408</c:v>
                </c:pt>
                <c:pt idx="9097">
                  <c:v>42907.597534722219</c:v>
                </c:pt>
                <c:pt idx="9098">
                  <c:v>42907.605162037034</c:v>
                </c:pt>
                <c:pt idx="9099">
                  <c:v>42907.609074074076</c:v>
                </c:pt>
                <c:pt idx="9100">
                  <c:v>42907.614988425928</c:v>
                </c:pt>
                <c:pt idx="9101">
                  <c:v>42907.619270833333</c:v>
                </c:pt>
                <c:pt idx="9102">
                  <c:v>42907.62327546296</c:v>
                </c:pt>
                <c:pt idx="9103">
                  <c:v>42907.627337962964</c:v>
                </c:pt>
                <c:pt idx="9104">
                  <c:v>42907.635428240741</c:v>
                </c:pt>
                <c:pt idx="9105">
                  <c:v>42907.639479166668</c:v>
                </c:pt>
                <c:pt idx="9106">
                  <c:v>42907.643449074072</c:v>
                </c:pt>
                <c:pt idx="9107">
                  <c:v>42907.647407407407</c:v>
                </c:pt>
                <c:pt idx="9108">
                  <c:v>42907.663171296299</c:v>
                </c:pt>
                <c:pt idx="9109">
                  <c:v>42907.694108796299</c:v>
                </c:pt>
                <c:pt idx="9110">
                  <c:v>42907.707175925927</c:v>
                </c:pt>
                <c:pt idx="9111">
                  <c:v>42907.745358796295</c:v>
                </c:pt>
                <c:pt idx="9112">
                  <c:v>42908.346516203703</c:v>
                </c:pt>
                <c:pt idx="9113">
                  <c:v>42908.362118055556</c:v>
                </c:pt>
                <c:pt idx="9114">
                  <c:v>42908.369409722225</c:v>
                </c:pt>
                <c:pt idx="9115">
                  <c:v>42908.396412037036</c:v>
                </c:pt>
                <c:pt idx="9116">
                  <c:v>42908.402824074074</c:v>
                </c:pt>
                <c:pt idx="9117">
                  <c:v>42908.408773148149</c:v>
                </c:pt>
                <c:pt idx="9118">
                  <c:v>42908.41474537037</c:v>
                </c:pt>
                <c:pt idx="9119">
                  <c:v>42908.420624999999</c:v>
                </c:pt>
                <c:pt idx="9120">
                  <c:v>42908.42591435185</c:v>
                </c:pt>
                <c:pt idx="9121">
                  <c:v>42908.431863425925</c:v>
                </c:pt>
                <c:pt idx="9122">
                  <c:v>42908.437754629631</c:v>
                </c:pt>
                <c:pt idx="9123">
                  <c:v>42908.443182870367</c:v>
                </c:pt>
                <c:pt idx="9124">
                  <c:v>42908.448067129626</c:v>
                </c:pt>
                <c:pt idx="9125">
                  <c:v>42908.457789351851</c:v>
                </c:pt>
                <c:pt idx="9126">
                  <c:v>42908.46329861111</c:v>
                </c:pt>
                <c:pt idx="9127">
                  <c:v>42908.468449074076</c:v>
                </c:pt>
                <c:pt idx="9128">
                  <c:v>42908.473634259259</c:v>
                </c:pt>
                <c:pt idx="9129">
                  <c:v>42908.478576388887</c:v>
                </c:pt>
                <c:pt idx="9130">
                  <c:v>42908.483495370368</c:v>
                </c:pt>
                <c:pt idx="9131">
                  <c:v>42908.488356481481</c:v>
                </c:pt>
                <c:pt idx="9132">
                  <c:v>42908.493113425924</c:v>
                </c:pt>
                <c:pt idx="9133">
                  <c:v>42908.497881944444</c:v>
                </c:pt>
                <c:pt idx="9134">
                  <c:v>42908.502476851849</c:v>
                </c:pt>
                <c:pt idx="9135">
                  <c:v>42908.506874999999</c:v>
                </c:pt>
                <c:pt idx="9136">
                  <c:v>42908.511655092596</c:v>
                </c:pt>
                <c:pt idx="9137">
                  <c:v>42908.520092592589</c:v>
                </c:pt>
                <c:pt idx="9138">
                  <c:v>42908.533784722225</c:v>
                </c:pt>
                <c:pt idx="9139">
                  <c:v>42908.537974537037</c:v>
                </c:pt>
                <c:pt idx="9140">
                  <c:v>42908.553888888891</c:v>
                </c:pt>
                <c:pt idx="9141">
                  <c:v>42908.557905092595</c:v>
                </c:pt>
                <c:pt idx="9142">
                  <c:v>42908.653634259259</c:v>
                </c:pt>
                <c:pt idx="9143">
                  <c:v>42908.661828703705</c:v>
                </c:pt>
                <c:pt idx="9144">
                  <c:v>42908.675219907411</c:v>
                </c:pt>
                <c:pt idx="9145">
                  <c:v>42908.679143518515</c:v>
                </c:pt>
                <c:pt idx="9146">
                  <c:v>42909.384398148148</c:v>
                </c:pt>
                <c:pt idx="9147">
                  <c:v>42909.390949074077</c:v>
                </c:pt>
                <c:pt idx="9148">
                  <c:v>42909.397465277776</c:v>
                </c:pt>
                <c:pt idx="9149">
                  <c:v>42909.403356481482</c:v>
                </c:pt>
                <c:pt idx="9150">
                  <c:v>42909.40896990741</c:v>
                </c:pt>
                <c:pt idx="9151">
                  <c:v>42909.414467592593</c:v>
                </c:pt>
                <c:pt idx="9152">
                  <c:v>42909.419953703706</c:v>
                </c:pt>
                <c:pt idx="9153">
                  <c:v>42909.425324074073</c:v>
                </c:pt>
                <c:pt idx="9154">
                  <c:v>42909.430891203701</c:v>
                </c:pt>
                <c:pt idx="9155">
                  <c:v>42909.436365740738</c:v>
                </c:pt>
                <c:pt idx="9156">
                  <c:v>42909.441562499997</c:v>
                </c:pt>
                <c:pt idx="9157">
                  <c:v>42909.446666666663</c:v>
                </c:pt>
                <c:pt idx="9158">
                  <c:v>42909.45171296296</c:v>
                </c:pt>
                <c:pt idx="9159">
                  <c:v>42909.456921296296</c:v>
                </c:pt>
                <c:pt idx="9160">
                  <c:v>42909.461967592593</c:v>
                </c:pt>
                <c:pt idx="9161">
                  <c:v>42909.46702546296</c:v>
                </c:pt>
                <c:pt idx="9162">
                  <c:v>42909.471990740742</c:v>
                </c:pt>
                <c:pt idx="9163">
                  <c:v>42909.476840277777</c:v>
                </c:pt>
                <c:pt idx="9164">
                  <c:v>42909.481689814813</c:v>
                </c:pt>
                <c:pt idx="9165">
                  <c:v>42909.486481481479</c:v>
                </c:pt>
                <c:pt idx="9166">
                  <c:v>42909.491064814814</c:v>
                </c:pt>
                <c:pt idx="9167">
                  <c:v>42909.49622685185</c:v>
                </c:pt>
                <c:pt idx="9168">
                  <c:v>42909.500567129631</c:v>
                </c:pt>
                <c:pt idx="9169">
                  <c:v>42909.505057870374</c:v>
                </c:pt>
                <c:pt idx="9170">
                  <c:v>42909.509513888886</c:v>
                </c:pt>
                <c:pt idx="9171">
                  <c:v>42909.51390046296</c:v>
                </c:pt>
                <c:pt idx="9172">
                  <c:v>42909.517951388887</c:v>
                </c:pt>
                <c:pt idx="9173">
                  <c:v>42909.521921296298</c:v>
                </c:pt>
                <c:pt idx="9174">
                  <c:v>42909.52579861111</c:v>
                </c:pt>
                <c:pt idx="9175">
                  <c:v>42909.529664351852</c:v>
                </c:pt>
                <c:pt idx="9176">
                  <c:v>42909.533541666664</c:v>
                </c:pt>
                <c:pt idx="9177">
                  <c:v>42909.537349537037</c:v>
                </c:pt>
                <c:pt idx="9178">
                  <c:v>42909.54115740741</c:v>
                </c:pt>
                <c:pt idx="9179">
                  <c:v>42909.545081018521</c:v>
                </c:pt>
                <c:pt idx="9180">
                  <c:v>42909.548854166664</c:v>
                </c:pt>
                <c:pt idx="9181">
                  <c:v>42909.552615740744</c:v>
                </c:pt>
                <c:pt idx="9182">
                  <c:v>42909.556585648148</c:v>
                </c:pt>
                <c:pt idx="9183">
                  <c:v>42909.560428240744</c:v>
                </c:pt>
                <c:pt idx="9184">
                  <c:v>42909.564247685186</c:v>
                </c:pt>
                <c:pt idx="9185">
                  <c:v>42909.568229166667</c:v>
                </c:pt>
                <c:pt idx="9186">
                  <c:v>42909.572187500002</c:v>
                </c:pt>
                <c:pt idx="9187">
                  <c:v>42909.576238425929</c:v>
                </c:pt>
                <c:pt idx="9188">
                  <c:v>42909.58</c:v>
                </c:pt>
                <c:pt idx="9189">
                  <c:v>42909.583703703705</c:v>
                </c:pt>
                <c:pt idx="9190">
                  <c:v>42909.587557870371</c:v>
                </c:pt>
                <c:pt idx="9191">
                  <c:v>42909.591643518521</c:v>
                </c:pt>
                <c:pt idx="9192">
                  <c:v>42909.596018518518</c:v>
                </c:pt>
                <c:pt idx="9193">
                  <c:v>42909.600034722222</c:v>
                </c:pt>
                <c:pt idx="9194">
                  <c:v>42909.604016203702</c:v>
                </c:pt>
                <c:pt idx="9195">
                  <c:v>42909.607731481483</c:v>
                </c:pt>
                <c:pt idx="9196">
                  <c:v>42909.611504629633</c:v>
                </c:pt>
                <c:pt idx="9197">
                  <c:v>42909.615740740737</c:v>
                </c:pt>
                <c:pt idx="9198">
                  <c:v>42909.619629629633</c:v>
                </c:pt>
                <c:pt idx="9199">
                  <c:v>42909.623402777775</c:v>
                </c:pt>
                <c:pt idx="9200">
                  <c:v>42909.627233796295</c:v>
                </c:pt>
                <c:pt idx="9201">
                  <c:v>42909.631504629629</c:v>
                </c:pt>
                <c:pt idx="9202">
                  <c:v>42909.635277777779</c:v>
                </c:pt>
                <c:pt idx="9203">
                  <c:v>42909.638831018521</c:v>
                </c:pt>
                <c:pt idx="9204">
                  <c:v>42909.642546296294</c:v>
                </c:pt>
                <c:pt idx="9205">
                  <c:v>42909.649965277778</c:v>
                </c:pt>
                <c:pt idx="9206">
                  <c:v>42909.655011574076</c:v>
                </c:pt>
                <c:pt idx="9207">
                  <c:v>42909.659826388888</c:v>
                </c:pt>
                <c:pt idx="9208">
                  <c:v>42909.665451388886</c:v>
                </c:pt>
                <c:pt idx="9209">
                  <c:v>42909.671076388891</c:v>
                </c:pt>
                <c:pt idx="9210">
                  <c:v>42909.682442129626</c:v>
                </c:pt>
                <c:pt idx="9211">
                  <c:v>42909.687847222223</c:v>
                </c:pt>
                <c:pt idx="9212">
                  <c:v>42909.694340277776</c:v>
                </c:pt>
                <c:pt idx="9213">
                  <c:v>42909.700266203705</c:v>
                </c:pt>
                <c:pt idx="9214">
                  <c:v>42909.706284722219</c:v>
                </c:pt>
                <c:pt idx="9215">
                  <c:v>42909.721817129626</c:v>
                </c:pt>
                <c:pt idx="9216">
                  <c:v>42909.730856481481</c:v>
                </c:pt>
                <c:pt idx="9217">
                  <c:v>42910.354004629633</c:v>
                </c:pt>
                <c:pt idx="9218">
                  <c:v>42910.369791666664</c:v>
                </c:pt>
                <c:pt idx="9219">
                  <c:v>42910.383043981485</c:v>
                </c:pt>
                <c:pt idx="9220">
                  <c:v>42910.388958333337</c:v>
                </c:pt>
                <c:pt idx="9221">
                  <c:v>42910.394918981481</c:v>
                </c:pt>
                <c:pt idx="9222">
                  <c:v>42910.400324074071</c:v>
                </c:pt>
                <c:pt idx="9223">
                  <c:v>42910.406087962961</c:v>
                </c:pt>
                <c:pt idx="9224">
                  <c:v>42910.410983796297</c:v>
                </c:pt>
                <c:pt idx="9225">
                  <c:v>42910.416273148148</c:v>
                </c:pt>
                <c:pt idx="9226">
                  <c:v>42910.421469907407</c:v>
                </c:pt>
                <c:pt idx="9227">
                  <c:v>42910.437222222223</c:v>
                </c:pt>
                <c:pt idx="9228">
                  <c:v>42910.639201388891</c:v>
                </c:pt>
                <c:pt idx="9229">
                  <c:v>42910.643391203703</c:v>
                </c:pt>
                <c:pt idx="9230">
                  <c:v>42910.661226851851</c:v>
                </c:pt>
                <c:pt idx="9231">
                  <c:v>42910.670173611114</c:v>
                </c:pt>
                <c:pt idx="9232">
                  <c:v>42910.68204861111</c:v>
                </c:pt>
                <c:pt idx="9233">
                  <c:v>42910.698171296295</c:v>
                </c:pt>
                <c:pt idx="9234">
                  <c:v>42910.710578703707</c:v>
                </c:pt>
                <c:pt idx="9235">
                  <c:v>42910.718564814815</c:v>
                </c:pt>
                <c:pt idx="9236">
                  <c:v>42910.725115740737</c:v>
                </c:pt>
                <c:pt idx="9237">
                  <c:v>42910.732233796298</c:v>
                </c:pt>
                <c:pt idx="9238">
                  <c:v>42910.742384259262</c:v>
                </c:pt>
                <c:pt idx="9239">
                  <c:v>42911.354618055557</c:v>
                </c:pt>
                <c:pt idx="9240">
                  <c:v>42911.361990740741</c:v>
                </c:pt>
                <c:pt idx="9241">
                  <c:v>42911.375023148146</c:v>
                </c:pt>
                <c:pt idx="9242">
                  <c:v>42911.381030092591</c:v>
                </c:pt>
                <c:pt idx="9243">
                  <c:v>42911.387106481481</c:v>
                </c:pt>
                <c:pt idx="9244">
                  <c:v>42911.392592592594</c:v>
                </c:pt>
                <c:pt idx="9245">
                  <c:v>42911.397812499999</c:v>
                </c:pt>
                <c:pt idx="9246">
                  <c:v>42911.402766203704</c:v>
                </c:pt>
                <c:pt idx="9247">
                  <c:v>42911.412280092591</c:v>
                </c:pt>
                <c:pt idx="9248">
                  <c:v>42911.416863425926</c:v>
                </c:pt>
                <c:pt idx="9249">
                  <c:v>42911.421643518515</c:v>
                </c:pt>
                <c:pt idx="9250">
                  <c:v>42911.426215277781</c:v>
                </c:pt>
                <c:pt idx="9251">
                  <c:v>42911.430787037039</c:v>
                </c:pt>
                <c:pt idx="9252">
                  <c:v>42911.435277777775</c:v>
                </c:pt>
                <c:pt idx="9253">
                  <c:v>42911.439641203702</c:v>
                </c:pt>
                <c:pt idx="9254">
                  <c:v>42911.444004629629</c:v>
                </c:pt>
                <c:pt idx="9255">
                  <c:v>42911.44835648148</c:v>
                </c:pt>
                <c:pt idx="9256">
                  <c:v>42911.452662037038</c:v>
                </c:pt>
                <c:pt idx="9257">
                  <c:v>42911.45684027778</c:v>
                </c:pt>
                <c:pt idx="9258">
                  <c:v>42911.461284722223</c:v>
                </c:pt>
                <c:pt idx="9259">
                  <c:v>42911.466145833336</c:v>
                </c:pt>
                <c:pt idx="9260">
                  <c:v>42911.471307870372</c:v>
                </c:pt>
                <c:pt idx="9261">
                  <c:v>42911.476111111115</c:v>
                </c:pt>
                <c:pt idx="9262">
                  <c:v>42911.480983796297</c:v>
                </c:pt>
                <c:pt idx="9263">
                  <c:v>42911.485671296294</c:v>
                </c:pt>
                <c:pt idx="9264">
                  <c:v>42911.490254629629</c:v>
                </c:pt>
                <c:pt idx="9265">
                  <c:v>42911.494895833333</c:v>
                </c:pt>
                <c:pt idx="9266">
                  <c:v>42911.499479166669</c:v>
                </c:pt>
                <c:pt idx="9267">
                  <c:v>42911.503981481481</c:v>
                </c:pt>
                <c:pt idx="9268">
                  <c:v>42911.508425925924</c:v>
                </c:pt>
                <c:pt idx="9269">
                  <c:v>42911.512766203705</c:v>
                </c:pt>
                <c:pt idx="9270">
                  <c:v>42911.517002314817</c:v>
                </c:pt>
                <c:pt idx="9271">
                  <c:v>42911.521226851852</c:v>
                </c:pt>
                <c:pt idx="9272">
                  <c:v>42911.525347222225</c:v>
                </c:pt>
                <c:pt idx="9273">
                  <c:v>42911.529317129629</c:v>
                </c:pt>
                <c:pt idx="9274">
                  <c:v>42911.533310185187</c:v>
                </c:pt>
                <c:pt idx="9275">
                  <c:v>42911.537395833337</c:v>
                </c:pt>
                <c:pt idx="9276">
                  <c:v>42911.541597222225</c:v>
                </c:pt>
                <c:pt idx="9277">
                  <c:v>42911.545787037037</c:v>
                </c:pt>
                <c:pt idx="9278">
                  <c:v>42911.549907407411</c:v>
                </c:pt>
                <c:pt idx="9279">
                  <c:v>42911.553877314815</c:v>
                </c:pt>
                <c:pt idx="9280">
                  <c:v>42911.557789351849</c:v>
                </c:pt>
                <c:pt idx="9281">
                  <c:v>42911.561666666668</c:v>
                </c:pt>
                <c:pt idx="9282">
                  <c:v>42911.565474537034</c:v>
                </c:pt>
                <c:pt idx="9283">
                  <c:v>42911.569305555553</c:v>
                </c:pt>
                <c:pt idx="9284">
                  <c:v>42911.57309027778</c:v>
                </c:pt>
                <c:pt idx="9285">
                  <c:v>42911.577060185184</c:v>
                </c:pt>
                <c:pt idx="9286">
                  <c:v>42911.580949074072</c:v>
                </c:pt>
                <c:pt idx="9287">
                  <c:v>42911.584710648145</c:v>
                </c:pt>
                <c:pt idx="9288">
                  <c:v>42911.592789351853</c:v>
                </c:pt>
                <c:pt idx="9289">
                  <c:v>42911.59946759259</c:v>
                </c:pt>
                <c:pt idx="9290">
                  <c:v>42911.61041666667</c:v>
                </c:pt>
                <c:pt idx="9291">
                  <c:v>42911.618356481478</c:v>
                </c:pt>
                <c:pt idx="9292">
                  <c:v>42911.624756944446</c:v>
                </c:pt>
                <c:pt idx="9293">
                  <c:v>42911.629479166666</c:v>
                </c:pt>
                <c:pt idx="9294">
                  <c:v>42911.633796296293</c:v>
                </c:pt>
                <c:pt idx="9295">
                  <c:v>42911.63758101852</c:v>
                </c:pt>
                <c:pt idx="9296">
                  <c:v>42911.641423611109</c:v>
                </c:pt>
                <c:pt idx="9297">
                  <c:v>42911.645949074074</c:v>
                </c:pt>
                <c:pt idx="9298">
                  <c:v>42911.650937500002</c:v>
                </c:pt>
                <c:pt idx="9299">
                  <c:v>42911.656967592593</c:v>
                </c:pt>
                <c:pt idx="9300">
                  <c:v>42911.668553240743</c:v>
                </c:pt>
                <c:pt idx="9301">
                  <c:v>42911.673136574071</c:v>
                </c:pt>
                <c:pt idx="9302">
                  <c:v>42911.679062499999</c:v>
                </c:pt>
                <c:pt idx="9303">
                  <c:v>42911.683831018519</c:v>
                </c:pt>
                <c:pt idx="9304">
                  <c:v>42911.688310185185</c:v>
                </c:pt>
                <c:pt idx="9305">
                  <c:v>42911.69258101852</c:v>
                </c:pt>
                <c:pt idx="9306">
                  <c:v>42911.696956018517</c:v>
                </c:pt>
                <c:pt idx="9307">
                  <c:v>42911.701354166667</c:v>
                </c:pt>
                <c:pt idx="9308">
                  <c:v>42911.705648148149</c:v>
                </c:pt>
                <c:pt idx="9309">
                  <c:v>42911.711076388892</c:v>
                </c:pt>
                <c:pt idx="9310">
                  <c:v>42911.715949074074</c:v>
                </c:pt>
                <c:pt idx="9311">
                  <c:v>42911.722557870373</c:v>
                </c:pt>
                <c:pt idx="9312">
                  <c:v>42911.72760416667</c:v>
                </c:pt>
                <c:pt idx="9313">
                  <c:v>42911.734166666669</c:v>
                </c:pt>
                <c:pt idx="9314">
                  <c:v>42911.742060185185</c:v>
                </c:pt>
                <c:pt idx="9315">
                  <c:v>42911.749884259261</c:v>
                </c:pt>
                <c:pt idx="9316">
                  <c:v>42912.363599537035</c:v>
                </c:pt>
                <c:pt idx="9317">
                  <c:v>42912.41337962963</c:v>
                </c:pt>
                <c:pt idx="9318">
                  <c:v>42912.419224537036</c:v>
                </c:pt>
                <c:pt idx="9319">
                  <c:v>42912.424895833334</c:v>
                </c:pt>
                <c:pt idx="9320">
                  <c:v>42912.430462962962</c:v>
                </c:pt>
                <c:pt idx="9321">
                  <c:v>42912.436006944445</c:v>
                </c:pt>
                <c:pt idx="9322">
                  <c:v>42912.441435185188</c:v>
                </c:pt>
                <c:pt idx="9323">
                  <c:v>42912.446805555555</c:v>
                </c:pt>
                <c:pt idx="9324">
                  <c:v>42912.452164351853</c:v>
                </c:pt>
                <c:pt idx="9325">
                  <c:v>42912.457488425927</c:v>
                </c:pt>
                <c:pt idx="9326">
                  <c:v>42912.462604166663</c:v>
                </c:pt>
                <c:pt idx="9327">
                  <c:v>42912.467534722222</c:v>
                </c:pt>
                <c:pt idx="9328">
                  <c:v>42912.482141203705</c:v>
                </c:pt>
                <c:pt idx="9329">
                  <c:v>42912.505659722221</c:v>
                </c:pt>
                <c:pt idx="9330">
                  <c:v>42912.589861111112</c:v>
                </c:pt>
                <c:pt idx="9331">
                  <c:v>42912.595636574071</c:v>
                </c:pt>
                <c:pt idx="9332">
                  <c:v>42913.402488425927</c:v>
                </c:pt>
                <c:pt idx="9333">
                  <c:v>42913.427418981482</c:v>
                </c:pt>
                <c:pt idx="9334">
                  <c:v>42913.43178240741</c:v>
                </c:pt>
                <c:pt idx="9335">
                  <c:v>42913.500960648147</c:v>
                </c:pt>
                <c:pt idx="9336">
                  <c:v>42913.509062500001</c:v>
                </c:pt>
                <c:pt idx="9337">
                  <c:v>42913.525092592594</c:v>
                </c:pt>
                <c:pt idx="9338">
                  <c:v>42913.53701388889</c:v>
                </c:pt>
                <c:pt idx="9339">
                  <c:v>42913.560173611113</c:v>
                </c:pt>
                <c:pt idx="9340">
                  <c:v>42913.563900462963</c:v>
                </c:pt>
                <c:pt idx="9341">
                  <c:v>42913.629641203705</c:v>
                </c:pt>
                <c:pt idx="9342">
                  <c:v>42913.634039351855</c:v>
                </c:pt>
                <c:pt idx="9343">
                  <c:v>42914.378761574073</c:v>
                </c:pt>
                <c:pt idx="9344">
                  <c:v>42914.402604166666</c:v>
                </c:pt>
                <c:pt idx="9345">
                  <c:v>42914.453784722224</c:v>
                </c:pt>
                <c:pt idx="9346">
                  <c:v>42914.479502314818</c:v>
                </c:pt>
                <c:pt idx="9347">
                  <c:v>42914.484027777777</c:v>
                </c:pt>
                <c:pt idx="9348">
                  <c:v>42914.488321759258</c:v>
                </c:pt>
                <c:pt idx="9349">
                  <c:v>42914.506979166668</c:v>
                </c:pt>
                <c:pt idx="9350">
                  <c:v>42914.516550925924</c:v>
                </c:pt>
                <c:pt idx="9351">
                  <c:v>42914.525405092594</c:v>
                </c:pt>
                <c:pt idx="9352">
                  <c:v>42914.629490740743</c:v>
                </c:pt>
                <c:pt idx="9353">
                  <c:v>42914.637488425928</c:v>
                </c:pt>
                <c:pt idx="9354">
                  <c:v>42914.641099537039</c:v>
                </c:pt>
                <c:pt idx="9355">
                  <c:v>42914.649664351855</c:v>
                </c:pt>
                <c:pt idx="9356">
                  <c:v>42914.653287037036</c:v>
                </c:pt>
                <c:pt idx="9357">
                  <c:v>42914.656944444447</c:v>
                </c:pt>
                <c:pt idx="9358">
                  <c:v>42914.661030092589</c:v>
                </c:pt>
                <c:pt idx="9359">
                  <c:v>42914.66505787037</c:v>
                </c:pt>
                <c:pt idx="9360">
                  <c:v>42914.670219907406</c:v>
                </c:pt>
                <c:pt idx="9361">
                  <c:v>42914.673935185187</c:v>
                </c:pt>
                <c:pt idx="9362">
                  <c:v>42915.346875000003</c:v>
                </c:pt>
                <c:pt idx="9363">
                  <c:v>42915.469710648147</c:v>
                </c:pt>
                <c:pt idx="9364">
                  <c:v>42915.486203703702</c:v>
                </c:pt>
                <c:pt idx="9365">
                  <c:v>42915.490219907406</c:v>
                </c:pt>
                <c:pt idx="9366">
                  <c:v>42915.494270833333</c:v>
                </c:pt>
                <c:pt idx="9367">
                  <c:v>42915.521990740737</c:v>
                </c:pt>
                <c:pt idx="9368">
                  <c:v>42915.529479166667</c:v>
                </c:pt>
                <c:pt idx="9369">
                  <c:v>42915.533321759256</c:v>
                </c:pt>
                <c:pt idx="9370">
                  <c:v>42915.537210648145</c:v>
                </c:pt>
                <c:pt idx="9371">
                  <c:v>42915.541122685187</c:v>
                </c:pt>
                <c:pt idx="9372">
                  <c:v>42915.548680555556</c:v>
                </c:pt>
                <c:pt idx="9373">
                  <c:v>42915.564618055556</c:v>
                </c:pt>
                <c:pt idx="9374">
                  <c:v>42915.568668981483</c:v>
                </c:pt>
                <c:pt idx="9375">
                  <c:v>42915.572708333333</c:v>
                </c:pt>
                <c:pt idx="9376">
                  <c:v>42915.580289351848</c:v>
                </c:pt>
                <c:pt idx="9377">
                  <c:v>42915.587777777779</c:v>
                </c:pt>
                <c:pt idx="9378">
                  <c:v>42915.599652777775</c:v>
                </c:pt>
                <c:pt idx="9379">
                  <c:v>42916.363738425927</c:v>
                </c:pt>
                <c:pt idx="9380">
                  <c:v>42916.370150462964</c:v>
                </c:pt>
                <c:pt idx="9381">
                  <c:v>42916.376168981478</c:v>
                </c:pt>
                <c:pt idx="9382">
                  <c:v>42916.382118055553</c:v>
                </c:pt>
                <c:pt idx="9383">
                  <c:v>42916.388657407406</c:v>
                </c:pt>
                <c:pt idx="9384">
                  <c:v>42916.395208333335</c:v>
                </c:pt>
                <c:pt idx="9385">
                  <c:v>42916.409328703703</c:v>
                </c:pt>
                <c:pt idx="9386">
                  <c:v>42916.414837962962</c:v>
                </c:pt>
                <c:pt idx="9387">
                  <c:v>42916.421724537038</c:v>
                </c:pt>
                <c:pt idx="9388">
                  <c:v>42916.426678240743</c:v>
                </c:pt>
                <c:pt idx="9389">
                  <c:v>42916.431446759256</c:v>
                </c:pt>
                <c:pt idx="9390">
                  <c:v>42916.435972222222</c:v>
                </c:pt>
                <c:pt idx="9391">
                  <c:v>42916.440995370373</c:v>
                </c:pt>
                <c:pt idx="9392">
                  <c:v>42916.446493055555</c:v>
                </c:pt>
                <c:pt idx="9393">
                  <c:v>42916.451909722222</c:v>
                </c:pt>
                <c:pt idx="9394">
                  <c:v>42916.457118055558</c:v>
                </c:pt>
                <c:pt idx="9395">
                  <c:v>42916.462071759262</c:v>
                </c:pt>
                <c:pt idx="9396">
                  <c:v>42916.467141203706</c:v>
                </c:pt>
                <c:pt idx="9397">
                  <c:v>42916.471909722219</c:v>
                </c:pt>
                <c:pt idx="9398">
                  <c:v>42916.476689814815</c:v>
                </c:pt>
                <c:pt idx="9399">
                  <c:v>42916.48609953704</c:v>
                </c:pt>
                <c:pt idx="9400">
                  <c:v>42916.49050925926</c:v>
                </c:pt>
                <c:pt idx="9401">
                  <c:v>42916.515208333331</c:v>
                </c:pt>
                <c:pt idx="9402">
                  <c:v>42916.527974537035</c:v>
                </c:pt>
                <c:pt idx="9403">
                  <c:v>42916.53193287037</c:v>
                </c:pt>
                <c:pt idx="9404">
                  <c:v>42916.566180555557</c:v>
                </c:pt>
                <c:pt idx="9405">
                  <c:v>42916.569918981484</c:v>
                </c:pt>
                <c:pt idx="9406">
                  <c:v>42916.573703703703</c:v>
                </c:pt>
                <c:pt idx="9407">
                  <c:v>42916.5778125</c:v>
                </c:pt>
                <c:pt idx="9408">
                  <c:v>42916.581493055557</c:v>
                </c:pt>
                <c:pt idx="9409">
                  <c:v>42916.585162037038</c:v>
                </c:pt>
                <c:pt idx="9410">
                  <c:v>42916.589270833334</c:v>
                </c:pt>
                <c:pt idx="9411">
                  <c:v>42916.593518518515</c:v>
                </c:pt>
                <c:pt idx="9412">
                  <c:v>42916.598495370374</c:v>
                </c:pt>
                <c:pt idx="9413">
                  <c:v>42916.603125000001</c:v>
                </c:pt>
                <c:pt idx="9414">
                  <c:v>42916.607592592591</c:v>
                </c:pt>
                <c:pt idx="9415">
                  <c:v>42916.611238425925</c:v>
                </c:pt>
                <c:pt idx="9416">
                  <c:v>42916.61519675926</c:v>
                </c:pt>
                <c:pt idx="9417">
                  <c:v>42916.619108796294</c:v>
                </c:pt>
                <c:pt idx="9418">
                  <c:v>42916.622997685183</c:v>
                </c:pt>
                <c:pt idx="9419">
                  <c:v>42916.626863425925</c:v>
                </c:pt>
                <c:pt idx="9420">
                  <c:v>42916.631261574075</c:v>
                </c:pt>
                <c:pt idx="9421">
                  <c:v>42916.635775462964</c:v>
                </c:pt>
                <c:pt idx="9422">
                  <c:v>42916.641018518516</c:v>
                </c:pt>
                <c:pt idx="9423">
                  <c:v>42916.650972222225</c:v>
                </c:pt>
                <c:pt idx="9424">
                  <c:v>42916.659131944441</c:v>
                </c:pt>
                <c:pt idx="9425">
                  <c:v>42916.664513888885</c:v>
                </c:pt>
                <c:pt idx="9426">
                  <c:v>42916.668206018519</c:v>
                </c:pt>
                <c:pt idx="9427">
                  <c:v>42916.736226851855</c:v>
                </c:pt>
                <c:pt idx="9428">
                  <c:v>42916.762013888889</c:v>
                </c:pt>
                <c:pt idx="9429">
                  <c:v>42917.348240740743</c:v>
                </c:pt>
                <c:pt idx="9430">
                  <c:v>42917.357118055559</c:v>
                </c:pt>
                <c:pt idx="9431">
                  <c:v>42917.365729166668</c:v>
                </c:pt>
                <c:pt idx="9432">
                  <c:v>42917.390833333331</c:v>
                </c:pt>
                <c:pt idx="9433">
                  <c:v>42917.396770833337</c:v>
                </c:pt>
                <c:pt idx="9434">
                  <c:v>42917.406851851854</c:v>
                </c:pt>
                <c:pt idx="9435">
                  <c:v>42917.412002314813</c:v>
                </c:pt>
                <c:pt idx="9436">
                  <c:v>42917.417141203703</c:v>
                </c:pt>
                <c:pt idx="9437">
                  <c:v>42917.421979166669</c:v>
                </c:pt>
                <c:pt idx="9438">
                  <c:v>42917.426782407405</c:v>
                </c:pt>
                <c:pt idx="9439">
                  <c:v>42917.431481481479</c:v>
                </c:pt>
                <c:pt idx="9440">
                  <c:v>42917.43613425926</c:v>
                </c:pt>
                <c:pt idx="9441">
                  <c:v>42917.440555555557</c:v>
                </c:pt>
                <c:pt idx="9442">
                  <c:v>42917.444907407407</c:v>
                </c:pt>
                <c:pt idx="9443">
                  <c:v>42917.449293981481</c:v>
                </c:pt>
                <c:pt idx="9444">
                  <c:v>42917.453784722224</c:v>
                </c:pt>
                <c:pt idx="9445">
                  <c:v>42917.467476851853</c:v>
                </c:pt>
                <c:pt idx="9446">
                  <c:v>42917.471944444442</c:v>
                </c:pt>
                <c:pt idx="9447">
                  <c:v>42917.476099537038</c:v>
                </c:pt>
                <c:pt idx="9448">
                  <c:v>42917.480405092596</c:v>
                </c:pt>
                <c:pt idx="9449">
                  <c:v>42917.484780092593</c:v>
                </c:pt>
                <c:pt idx="9450">
                  <c:v>42917.489259259259</c:v>
                </c:pt>
                <c:pt idx="9451">
                  <c:v>42917.493634259263</c:v>
                </c:pt>
                <c:pt idx="9452">
                  <c:v>42917.497870370367</c:v>
                </c:pt>
                <c:pt idx="9453">
                  <c:v>42917.501944444448</c:v>
                </c:pt>
                <c:pt idx="9454">
                  <c:v>42917.506018518521</c:v>
                </c:pt>
                <c:pt idx="9455">
                  <c:v>42917.510023148148</c:v>
                </c:pt>
                <c:pt idx="9456">
                  <c:v>42917.514062499999</c:v>
                </c:pt>
                <c:pt idx="9457">
                  <c:v>42917.51803240741</c:v>
                </c:pt>
                <c:pt idx="9458">
                  <c:v>42917.522060185183</c:v>
                </c:pt>
                <c:pt idx="9459">
                  <c:v>42917.526030092595</c:v>
                </c:pt>
                <c:pt idx="9460">
                  <c:v>42917.529988425929</c:v>
                </c:pt>
                <c:pt idx="9461">
                  <c:v>42917.533935185187</c:v>
                </c:pt>
                <c:pt idx="9462">
                  <c:v>42917.537905092591</c:v>
                </c:pt>
                <c:pt idx="9463">
                  <c:v>42917.541932870372</c:v>
                </c:pt>
                <c:pt idx="9464">
                  <c:v>42917.545949074076</c:v>
                </c:pt>
                <c:pt idx="9465">
                  <c:v>42917.549988425926</c:v>
                </c:pt>
                <c:pt idx="9466">
                  <c:v>42917.554212962961</c:v>
                </c:pt>
                <c:pt idx="9467">
                  <c:v>42917.558587962965</c:v>
                </c:pt>
                <c:pt idx="9468">
                  <c:v>42917.5628125</c:v>
                </c:pt>
                <c:pt idx="9469">
                  <c:v>42917.566770833335</c:v>
                </c:pt>
                <c:pt idx="9470">
                  <c:v>42917.570590277777</c:v>
                </c:pt>
                <c:pt idx="9471">
                  <c:v>42917.574456018519</c:v>
                </c:pt>
                <c:pt idx="9472">
                  <c:v>42917.578275462962</c:v>
                </c:pt>
                <c:pt idx="9473">
                  <c:v>42917.58216435185</c:v>
                </c:pt>
                <c:pt idx="9474">
                  <c:v>42917.586145833331</c:v>
                </c:pt>
                <c:pt idx="9475">
                  <c:v>42917.593958333331</c:v>
                </c:pt>
                <c:pt idx="9476">
                  <c:v>42917.598009259258</c:v>
                </c:pt>
                <c:pt idx="9477">
                  <c:v>42917.601979166669</c:v>
                </c:pt>
                <c:pt idx="9478">
                  <c:v>42918.378831018519</c:v>
                </c:pt>
                <c:pt idx="9479">
                  <c:v>42918.385034722225</c:v>
                </c:pt>
                <c:pt idx="9480">
                  <c:v>42918.391030092593</c:v>
                </c:pt>
                <c:pt idx="9481">
                  <c:v>42918.396932870368</c:v>
                </c:pt>
                <c:pt idx="9482">
                  <c:v>42918.402800925927</c:v>
                </c:pt>
                <c:pt idx="9483">
                  <c:v>42918.408854166664</c:v>
                </c:pt>
                <c:pt idx="9484">
                  <c:v>42918.414837962962</c:v>
                </c:pt>
                <c:pt idx="9485">
                  <c:v>42918.421365740738</c:v>
                </c:pt>
                <c:pt idx="9486">
                  <c:v>42918.426874999997</c:v>
                </c:pt>
                <c:pt idx="9487">
                  <c:v>42918.431446759256</c:v>
                </c:pt>
                <c:pt idx="9488">
                  <c:v>42918.435868055552</c:v>
                </c:pt>
                <c:pt idx="9489">
                  <c:v>42918.440439814818</c:v>
                </c:pt>
                <c:pt idx="9490">
                  <c:v>42918.445104166669</c:v>
                </c:pt>
                <c:pt idx="9491">
                  <c:v>42918.450416666667</c:v>
                </c:pt>
                <c:pt idx="9492">
                  <c:v>42918.455925925926</c:v>
                </c:pt>
                <c:pt idx="9493">
                  <c:v>42918.4608912037</c:v>
                </c:pt>
                <c:pt idx="9494">
                  <c:v>42918.465497685182</c:v>
                </c:pt>
                <c:pt idx="9495">
                  <c:v>42918.470104166663</c:v>
                </c:pt>
                <c:pt idx="9496">
                  <c:v>42918.47446759259</c:v>
                </c:pt>
                <c:pt idx="9497">
                  <c:v>42918.478796296295</c:v>
                </c:pt>
                <c:pt idx="9498">
                  <c:v>42918.483148148145</c:v>
                </c:pt>
                <c:pt idx="9499">
                  <c:v>42918.487650462965</c:v>
                </c:pt>
                <c:pt idx="9500">
                  <c:v>42918.492280092592</c:v>
                </c:pt>
                <c:pt idx="9501">
                  <c:v>42918.496874999997</c:v>
                </c:pt>
                <c:pt idx="9502">
                  <c:v>42918.501493055555</c:v>
                </c:pt>
                <c:pt idx="9503">
                  <c:v>42918.506111111114</c:v>
                </c:pt>
                <c:pt idx="9504">
                  <c:v>42918.510717592595</c:v>
                </c:pt>
                <c:pt idx="9505">
                  <c:v>42918.515300925923</c:v>
                </c:pt>
                <c:pt idx="9506">
                  <c:v>42918.519756944443</c:v>
                </c:pt>
                <c:pt idx="9507">
                  <c:v>42918.524131944447</c:v>
                </c:pt>
                <c:pt idx="9508">
                  <c:v>42918.52847222222</c:v>
                </c:pt>
                <c:pt idx="9509">
                  <c:v>42918.532812500001</c:v>
                </c:pt>
                <c:pt idx="9510">
                  <c:v>42918.537129629629</c:v>
                </c:pt>
                <c:pt idx="9511">
                  <c:v>42918.54142361111</c:v>
                </c:pt>
                <c:pt idx="9512">
                  <c:v>42918.545636574076</c:v>
                </c:pt>
                <c:pt idx="9513">
                  <c:v>42918.549756944441</c:v>
                </c:pt>
                <c:pt idx="9514">
                  <c:v>42918.553796296299</c:v>
                </c:pt>
                <c:pt idx="9515">
                  <c:v>42918.557835648149</c:v>
                </c:pt>
                <c:pt idx="9516">
                  <c:v>42918.56181712963</c:v>
                </c:pt>
                <c:pt idx="9517">
                  <c:v>42918.565798611111</c:v>
                </c:pt>
                <c:pt idx="9518">
                  <c:v>42918.569826388892</c:v>
                </c:pt>
                <c:pt idx="9519">
                  <c:v>42918.573912037034</c:v>
                </c:pt>
                <c:pt idx="9520">
                  <c:v>42918.589803240742</c:v>
                </c:pt>
                <c:pt idx="9521">
                  <c:v>42918.768530092595</c:v>
                </c:pt>
                <c:pt idx="9522">
                  <c:v>42918.774768518517</c:v>
                </c:pt>
                <c:pt idx="9523">
                  <c:v>42919.336585648147</c:v>
                </c:pt>
                <c:pt idx="9524">
                  <c:v>42919.348402777781</c:v>
                </c:pt>
                <c:pt idx="9525">
                  <c:v>42919.358842592592</c:v>
                </c:pt>
                <c:pt idx="9526">
                  <c:v>42919.367523148147</c:v>
                </c:pt>
                <c:pt idx="9527">
                  <c:v>42919.375011574077</c:v>
                </c:pt>
                <c:pt idx="9528">
                  <c:v>42919.382430555554</c:v>
                </c:pt>
                <c:pt idx="9529">
                  <c:v>42919.389189814814</c:v>
                </c:pt>
                <c:pt idx="9530">
                  <c:v>42919.395648148151</c:v>
                </c:pt>
                <c:pt idx="9531">
                  <c:v>42919.401782407411</c:v>
                </c:pt>
                <c:pt idx="9532">
                  <c:v>42919.40761574074</c:v>
                </c:pt>
                <c:pt idx="9533">
                  <c:v>42919.413090277776</c:v>
                </c:pt>
                <c:pt idx="9534">
                  <c:v>42919.418321759258</c:v>
                </c:pt>
                <c:pt idx="9535">
                  <c:v>42919.423368055555</c:v>
                </c:pt>
                <c:pt idx="9536">
                  <c:v>42919.428182870368</c:v>
                </c:pt>
                <c:pt idx="9537">
                  <c:v>42919.432962962965</c:v>
                </c:pt>
                <c:pt idx="9538">
                  <c:v>42919.437557870369</c:v>
                </c:pt>
                <c:pt idx="9539">
                  <c:v>42919.442048611112</c:v>
                </c:pt>
                <c:pt idx="9540">
                  <c:v>42919.446516203701</c:v>
                </c:pt>
                <c:pt idx="9541">
                  <c:v>42919.450891203705</c:v>
                </c:pt>
                <c:pt idx="9542">
                  <c:v>42919.455277777779</c:v>
                </c:pt>
                <c:pt idx="9543">
                  <c:v>42919.459652777776</c:v>
                </c:pt>
                <c:pt idx="9544">
                  <c:v>42919.46402777778</c:v>
                </c:pt>
                <c:pt idx="9545">
                  <c:v>42919.468391203707</c:v>
                </c:pt>
                <c:pt idx="9546">
                  <c:v>42919.472777777781</c:v>
                </c:pt>
                <c:pt idx="9547">
                  <c:v>42919.477337962962</c:v>
                </c:pt>
                <c:pt idx="9548">
                  <c:v>42919.48474537037</c:v>
                </c:pt>
                <c:pt idx="9549">
                  <c:v>42919.489479166667</c:v>
                </c:pt>
                <c:pt idx="9550">
                  <c:v>42919.493993055556</c:v>
                </c:pt>
                <c:pt idx="9551">
                  <c:v>42919.49832175926</c:v>
                </c:pt>
                <c:pt idx="9552">
                  <c:v>42919.502627314818</c:v>
                </c:pt>
                <c:pt idx="9553">
                  <c:v>42919.50681712963</c:v>
                </c:pt>
                <c:pt idx="9554">
                  <c:v>42919.510960648149</c:v>
                </c:pt>
                <c:pt idx="9555">
                  <c:v>42919.515115740738</c:v>
                </c:pt>
                <c:pt idx="9556">
                  <c:v>42919.519166666665</c:v>
                </c:pt>
                <c:pt idx="9557">
                  <c:v>42919.5231712963</c:v>
                </c:pt>
                <c:pt idx="9558">
                  <c:v>42919.527187500003</c:v>
                </c:pt>
                <c:pt idx="9559">
                  <c:v>42919.5312037037</c:v>
                </c:pt>
                <c:pt idx="9560">
                  <c:v>42919.535266203704</c:v>
                </c:pt>
                <c:pt idx="9561">
                  <c:v>42919.539386574077</c:v>
                </c:pt>
                <c:pt idx="9562">
                  <c:v>42919.54346064815</c:v>
                </c:pt>
                <c:pt idx="9563">
                  <c:v>42919.547500000001</c:v>
                </c:pt>
                <c:pt idx="9564">
                  <c:v>42919.551689814813</c:v>
                </c:pt>
                <c:pt idx="9565">
                  <c:v>42919.555914351855</c:v>
                </c:pt>
                <c:pt idx="9566">
                  <c:v>42919.560150462959</c:v>
                </c:pt>
                <c:pt idx="9567">
                  <c:v>42919.564363425925</c:v>
                </c:pt>
                <c:pt idx="9568">
                  <c:v>42919.568611111114</c:v>
                </c:pt>
                <c:pt idx="9569">
                  <c:v>42919.572754629633</c:v>
                </c:pt>
                <c:pt idx="9570">
                  <c:v>42919.576944444445</c:v>
                </c:pt>
                <c:pt idx="9571">
                  <c:v>42919.581076388888</c:v>
                </c:pt>
                <c:pt idx="9572">
                  <c:v>42919.585092592592</c:v>
                </c:pt>
                <c:pt idx="9573">
                  <c:v>42919.588842592595</c:v>
                </c:pt>
                <c:pt idx="9574">
                  <c:v>42919.592465277776</c:v>
                </c:pt>
                <c:pt idx="9575">
                  <c:v>42919.596076388887</c:v>
                </c:pt>
                <c:pt idx="9576">
                  <c:v>42919.599687499998</c:v>
                </c:pt>
                <c:pt idx="9577">
                  <c:v>42919.603356481479</c:v>
                </c:pt>
                <c:pt idx="9578">
                  <c:v>42919.606944444444</c:v>
                </c:pt>
                <c:pt idx="9579">
                  <c:v>42919.61078703704</c:v>
                </c:pt>
                <c:pt idx="9580">
                  <c:v>42919.614756944444</c:v>
                </c:pt>
                <c:pt idx="9581">
                  <c:v>42919.618576388886</c:v>
                </c:pt>
                <c:pt idx="9582">
                  <c:v>42919.622499999998</c:v>
                </c:pt>
                <c:pt idx="9583">
                  <c:v>42919.626423611109</c:v>
                </c:pt>
                <c:pt idx="9584">
                  <c:v>42919.630289351851</c:v>
                </c:pt>
                <c:pt idx="9585">
                  <c:v>42919.634155092594</c:v>
                </c:pt>
                <c:pt idx="9586">
                  <c:v>42919.638090277775</c:v>
                </c:pt>
                <c:pt idx="9587">
                  <c:v>42919.641898148147</c:v>
                </c:pt>
                <c:pt idx="9588">
                  <c:v>42919.64571759259</c:v>
                </c:pt>
                <c:pt idx="9589">
                  <c:v>42919.649560185186</c:v>
                </c:pt>
                <c:pt idx="9590">
                  <c:v>42919.653622685182</c:v>
                </c:pt>
                <c:pt idx="9591">
                  <c:v>42919.658518518518</c:v>
                </c:pt>
                <c:pt idx="9592">
                  <c:v>42919.663101851853</c:v>
                </c:pt>
                <c:pt idx="9593">
                  <c:v>42919.666967592595</c:v>
                </c:pt>
                <c:pt idx="9594">
                  <c:v>42919.670787037037</c:v>
                </c:pt>
                <c:pt idx="9595">
                  <c:v>42919.674699074072</c:v>
                </c:pt>
                <c:pt idx="9596">
                  <c:v>42919.678553240738</c:v>
                </c:pt>
                <c:pt idx="9597">
                  <c:v>42919.682372685187</c:v>
                </c:pt>
                <c:pt idx="9598">
                  <c:v>42919.686261574076</c:v>
                </c:pt>
                <c:pt idx="9599">
                  <c:v>42919.690162037034</c:v>
                </c:pt>
                <c:pt idx="9600">
                  <c:v>42919.694178240738</c:v>
                </c:pt>
                <c:pt idx="9601">
                  <c:v>42919.698194444441</c:v>
                </c:pt>
                <c:pt idx="9602">
                  <c:v>42919.702372685184</c:v>
                </c:pt>
                <c:pt idx="9603">
                  <c:v>42919.706342592595</c:v>
                </c:pt>
                <c:pt idx="9604">
                  <c:v>42919.710115740738</c:v>
                </c:pt>
                <c:pt idx="9605">
                  <c:v>42919.713946759257</c:v>
                </c:pt>
                <c:pt idx="9606">
                  <c:v>42919.737430555557</c:v>
                </c:pt>
                <c:pt idx="9607">
                  <c:v>42921.347222222219</c:v>
                </c:pt>
                <c:pt idx="9608">
                  <c:v>42921.376898148148</c:v>
                </c:pt>
                <c:pt idx="9609">
                  <c:v>42921.383067129631</c:v>
                </c:pt>
                <c:pt idx="9610">
                  <c:v>42921.389016203706</c:v>
                </c:pt>
                <c:pt idx="9611">
                  <c:v>42921.39508101852</c:v>
                </c:pt>
                <c:pt idx="9612">
                  <c:v>42921.400983796295</c:v>
                </c:pt>
                <c:pt idx="9613">
                  <c:v>42921.407048611109</c:v>
                </c:pt>
                <c:pt idx="9614">
                  <c:v>42921.412743055553</c:v>
                </c:pt>
                <c:pt idx="9615">
                  <c:v>42921.418564814812</c:v>
                </c:pt>
                <c:pt idx="9616">
                  <c:v>42921.424050925925</c:v>
                </c:pt>
                <c:pt idx="9617">
                  <c:v>42921.429675925923</c:v>
                </c:pt>
                <c:pt idx="9618">
                  <c:v>42921.435289351852</c:v>
                </c:pt>
                <c:pt idx="9619">
                  <c:v>42921.440740740742</c:v>
                </c:pt>
                <c:pt idx="9620">
                  <c:v>42921.481666666667</c:v>
                </c:pt>
                <c:pt idx="9621">
                  <c:v>42921.490682870368</c:v>
                </c:pt>
                <c:pt idx="9622">
                  <c:v>42921.495069444441</c:v>
                </c:pt>
                <c:pt idx="9623">
                  <c:v>42921.499328703707</c:v>
                </c:pt>
                <c:pt idx="9624">
                  <c:v>42921.503321759257</c:v>
                </c:pt>
                <c:pt idx="9625">
                  <c:v>42921.507210648146</c:v>
                </c:pt>
                <c:pt idx="9626">
                  <c:v>42921.511203703703</c:v>
                </c:pt>
                <c:pt idx="9627">
                  <c:v>42921.515162037038</c:v>
                </c:pt>
                <c:pt idx="9628">
                  <c:v>42921.519120370373</c:v>
                </c:pt>
                <c:pt idx="9629">
                  <c:v>42921.522997685184</c:v>
                </c:pt>
                <c:pt idx="9630">
                  <c:v>42921.526956018519</c:v>
                </c:pt>
                <c:pt idx="9631">
                  <c:v>42921.530844907407</c:v>
                </c:pt>
                <c:pt idx="9632">
                  <c:v>42921.534675925926</c:v>
                </c:pt>
                <c:pt idx="9633">
                  <c:v>42921.538530092592</c:v>
                </c:pt>
                <c:pt idx="9634">
                  <c:v>42921.542430555557</c:v>
                </c:pt>
                <c:pt idx="9635">
                  <c:v>42921.546238425923</c:v>
                </c:pt>
                <c:pt idx="9636">
                  <c:v>42921.55</c:v>
                </c:pt>
                <c:pt idx="9637">
                  <c:v>42921.553784722222</c:v>
                </c:pt>
                <c:pt idx="9638">
                  <c:v>42921.557557870372</c:v>
                </c:pt>
                <c:pt idx="9639">
                  <c:v>42921.561319444445</c:v>
                </c:pt>
                <c:pt idx="9640">
                  <c:v>42921.565081018518</c:v>
                </c:pt>
                <c:pt idx="9641">
                  <c:v>42921.568773148145</c:v>
                </c:pt>
                <c:pt idx="9642">
                  <c:v>42921.572430555556</c:v>
                </c:pt>
                <c:pt idx="9643">
                  <c:v>42921.576180555552</c:v>
                </c:pt>
                <c:pt idx="9644">
                  <c:v>42921.579988425925</c:v>
                </c:pt>
                <c:pt idx="9645">
                  <c:v>42921.583912037036</c:v>
                </c:pt>
                <c:pt idx="9646">
                  <c:v>42921.587708333333</c:v>
                </c:pt>
                <c:pt idx="9647">
                  <c:v>42921.591539351852</c:v>
                </c:pt>
                <c:pt idx="9648">
                  <c:v>42921.595509259256</c:v>
                </c:pt>
                <c:pt idx="9649">
                  <c:v>42921.599641203706</c:v>
                </c:pt>
                <c:pt idx="9650">
                  <c:v>42921.603819444441</c:v>
                </c:pt>
                <c:pt idx="9651">
                  <c:v>42921.607951388891</c:v>
                </c:pt>
                <c:pt idx="9652">
                  <c:v>42921.612233796295</c:v>
                </c:pt>
                <c:pt idx="9653">
                  <c:v>42921.61681712963</c:v>
                </c:pt>
                <c:pt idx="9654">
                  <c:v>42921.62127314815</c:v>
                </c:pt>
                <c:pt idx="9655">
                  <c:v>42921.625590277778</c:v>
                </c:pt>
                <c:pt idx="9656">
                  <c:v>42921.629907407405</c:v>
                </c:pt>
                <c:pt idx="9657">
                  <c:v>42921.634212962963</c:v>
                </c:pt>
                <c:pt idx="9658">
                  <c:v>42921.638171296298</c:v>
                </c:pt>
                <c:pt idx="9659">
                  <c:v>42921.646724537037</c:v>
                </c:pt>
                <c:pt idx="9660">
                  <c:v>42921.65079861111</c:v>
                </c:pt>
                <c:pt idx="9661">
                  <c:v>42921.682245370372</c:v>
                </c:pt>
                <c:pt idx="9662">
                  <c:v>42921.685960648145</c:v>
                </c:pt>
                <c:pt idx="9663">
                  <c:v>42921.689745370371</c:v>
                </c:pt>
                <c:pt idx="9664">
                  <c:v>42921.693460648145</c:v>
                </c:pt>
                <c:pt idx="9665">
                  <c:v>42921.697268518517</c:v>
                </c:pt>
                <c:pt idx="9666">
                  <c:v>42921.701053240744</c:v>
                </c:pt>
                <c:pt idx="9667">
                  <c:v>42921.704884259256</c:v>
                </c:pt>
                <c:pt idx="9668">
                  <c:v>42921.708877314813</c:v>
                </c:pt>
                <c:pt idx="9669">
                  <c:v>42921.712858796294</c:v>
                </c:pt>
                <c:pt idx="9670">
                  <c:v>42921.717152777775</c:v>
                </c:pt>
                <c:pt idx="9671">
                  <c:v>42921.730914351851</c:v>
                </c:pt>
                <c:pt idx="9672">
                  <c:v>42921.735034722224</c:v>
                </c:pt>
                <c:pt idx="9673">
                  <c:v>42921.754143518519</c:v>
                </c:pt>
                <c:pt idx="9674">
                  <c:v>42922.387094907404</c:v>
                </c:pt>
                <c:pt idx="9675">
                  <c:v>42922.470775462964</c:v>
                </c:pt>
                <c:pt idx="9676">
                  <c:v>42922.47552083333</c:v>
                </c:pt>
                <c:pt idx="9677">
                  <c:v>42922.480266203704</c:v>
                </c:pt>
                <c:pt idx="9678">
                  <c:v>42922.489328703705</c:v>
                </c:pt>
                <c:pt idx="9679">
                  <c:v>42922.493877314817</c:v>
                </c:pt>
                <c:pt idx="9680">
                  <c:v>42922.498564814814</c:v>
                </c:pt>
                <c:pt idx="9681">
                  <c:v>42923.392638888887</c:v>
                </c:pt>
                <c:pt idx="9682">
                  <c:v>42923.428472222222</c:v>
                </c:pt>
                <c:pt idx="9683">
                  <c:v>42923.491770833331</c:v>
                </c:pt>
                <c:pt idx="9684">
                  <c:v>42923.495740740742</c:v>
                </c:pt>
                <c:pt idx="9685">
                  <c:v>42923.499618055554</c:v>
                </c:pt>
                <c:pt idx="9686">
                  <c:v>42923.507430555554</c:v>
                </c:pt>
                <c:pt idx="9687">
                  <c:v>42923.511377314811</c:v>
                </c:pt>
                <c:pt idx="9688">
                  <c:v>42923.515381944446</c:v>
                </c:pt>
                <c:pt idx="9689">
                  <c:v>42923.51939814815</c:v>
                </c:pt>
                <c:pt idx="9690">
                  <c:v>42923.523518518516</c:v>
                </c:pt>
                <c:pt idx="9691">
                  <c:v>42923.52752314815</c:v>
                </c:pt>
                <c:pt idx="9692">
                  <c:v>42923.531481481485</c:v>
                </c:pt>
                <c:pt idx="9693">
                  <c:v>42923.535416666666</c:v>
                </c:pt>
                <c:pt idx="9694">
                  <c:v>42923.539363425924</c:v>
                </c:pt>
                <c:pt idx="9695">
                  <c:v>42923.543240740742</c:v>
                </c:pt>
                <c:pt idx="9696">
                  <c:v>42923.547291666669</c:v>
                </c:pt>
                <c:pt idx="9697">
                  <c:v>42923.551423611112</c:v>
                </c:pt>
                <c:pt idx="9698">
                  <c:v>42923.555358796293</c:v>
                </c:pt>
                <c:pt idx="9699">
                  <c:v>42923.55909722222</c:v>
                </c:pt>
                <c:pt idx="9700">
                  <c:v>42923.562893518516</c:v>
                </c:pt>
                <c:pt idx="9701">
                  <c:v>42923.566631944443</c:v>
                </c:pt>
                <c:pt idx="9702">
                  <c:v>42923.5703587963</c:v>
                </c:pt>
                <c:pt idx="9703">
                  <c:v>42923.574062500003</c:v>
                </c:pt>
                <c:pt idx="9704">
                  <c:v>42923.577743055554</c:v>
                </c:pt>
                <c:pt idx="9705">
                  <c:v>42923.581412037034</c:v>
                </c:pt>
                <c:pt idx="9706">
                  <c:v>42924.347175925926</c:v>
                </c:pt>
                <c:pt idx="9707">
                  <c:v>42924.354988425926</c:v>
                </c:pt>
                <c:pt idx="9708">
                  <c:v>42924.368171296293</c:v>
                </c:pt>
                <c:pt idx="9709">
                  <c:v>42924.374131944445</c:v>
                </c:pt>
                <c:pt idx="9710">
                  <c:v>42924.379988425928</c:v>
                </c:pt>
                <c:pt idx="9711">
                  <c:v>42924.385775462964</c:v>
                </c:pt>
                <c:pt idx="9712">
                  <c:v>42924.391550925924</c:v>
                </c:pt>
                <c:pt idx="9713">
                  <c:v>42924.397037037037</c:v>
                </c:pt>
                <c:pt idx="9714">
                  <c:v>42924.402708333335</c:v>
                </c:pt>
                <c:pt idx="9715">
                  <c:v>42924.408171296294</c:v>
                </c:pt>
                <c:pt idx="9716">
                  <c:v>42924.41337962963</c:v>
                </c:pt>
                <c:pt idx="9717">
                  <c:v>42924.423113425924</c:v>
                </c:pt>
                <c:pt idx="9718">
                  <c:v>42924.449872685182</c:v>
                </c:pt>
                <c:pt idx="9719">
                  <c:v>42924.463576388887</c:v>
                </c:pt>
                <c:pt idx="9720">
                  <c:v>42924.482268518521</c:v>
                </c:pt>
                <c:pt idx="9721">
                  <c:v>42924.486770833333</c:v>
                </c:pt>
                <c:pt idx="9722">
                  <c:v>42924.49145833333</c:v>
                </c:pt>
                <c:pt idx="9723">
                  <c:v>42924.496006944442</c:v>
                </c:pt>
                <c:pt idx="9724">
                  <c:v>42924.500462962962</c:v>
                </c:pt>
                <c:pt idx="9725">
                  <c:v>42924.504999999997</c:v>
                </c:pt>
                <c:pt idx="9726">
                  <c:v>42924.50949074074</c:v>
                </c:pt>
                <c:pt idx="9727">
                  <c:v>42924.513668981483</c:v>
                </c:pt>
                <c:pt idx="9728">
                  <c:v>42924.517928240741</c:v>
                </c:pt>
                <c:pt idx="9729">
                  <c:v>42924.522002314814</c:v>
                </c:pt>
                <c:pt idx="9730">
                  <c:v>42924.526145833333</c:v>
                </c:pt>
                <c:pt idx="9731">
                  <c:v>42924.530300925922</c:v>
                </c:pt>
                <c:pt idx="9732">
                  <c:v>42924.53434027778</c:v>
                </c:pt>
                <c:pt idx="9733">
                  <c:v>42924.538310185184</c:v>
                </c:pt>
                <c:pt idx="9734">
                  <c:v>42924.542534722219</c:v>
                </c:pt>
                <c:pt idx="9735">
                  <c:v>42924.546493055554</c:v>
                </c:pt>
                <c:pt idx="9736">
                  <c:v>42924.550451388888</c:v>
                </c:pt>
                <c:pt idx="9737">
                  <c:v>42924.554363425923</c:v>
                </c:pt>
                <c:pt idx="9738">
                  <c:v>42924.558321759258</c:v>
                </c:pt>
                <c:pt idx="9739">
                  <c:v>42924.570069444446</c:v>
                </c:pt>
                <c:pt idx="9740">
                  <c:v>42924.600717592592</c:v>
                </c:pt>
                <c:pt idx="9741">
                  <c:v>42924.608159722222</c:v>
                </c:pt>
                <c:pt idx="9742">
                  <c:v>42924.611817129633</c:v>
                </c:pt>
                <c:pt idx="9743">
                  <c:v>42924.615671296298</c:v>
                </c:pt>
                <c:pt idx="9744">
                  <c:v>42924.619386574072</c:v>
                </c:pt>
                <c:pt idx="9745">
                  <c:v>42924.623067129629</c:v>
                </c:pt>
                <c:pt idx="9746">
                  <c:v>42924.626817129632</c:v>
                </c:pt>
                <c:pt idx="9747">
                  <c:v>42924.630509259259</c:v>
                </c:pt>
                <c:pt idx="9748">
                  <c:v>42924.634108796294</c:v>
                </c:pt>
                <c:pt idx="9749">
                  <c:v>42924.637777777774</c:v>
                </c:pt>
                <c:pt idx="9750">
                  <c:v>42924.648530092592</c:v>
                </c:pt>
                <c:pt idx="9751">
                  <c:v>42924.652129629627</c:v>
                </c:pt>
                <c:pt idx="9752">
                  <c:v>42924.655775462961</c:v>
                </c:pt>
                <c:pt idx="9753">
                  <c:v>42924.659467592595</c:v>
                </c:pt>
                <c:pt idx="9754">
                  <c:v>42924.663124999999</c:v>
                </c:pt>
                <c:pt idx="9755">
                  <c:v>42924.681469907409</c:v>
                </c:pt>
                <c:pt idx="9756">
                  <c:v>42924.701516203706</c:v>
                </c:pt>
                <c:pt idx="9757">
                  <c:v>42924.769803240742</c:v>
                </c:pt>
                <c:pt idx="9758">
                  <c:v>42925.374085648145</c:v>
                </c:pt>
                <c:pt idx="9759">
                  <c:v>42925.381550925929</c:v>
                </c:pt>
                <c:pt idx="9760">
                  <c:v>42925.388564814813</c:v>
                </c:pt>
                <c:pt idx="9761">
                  <c:v>42925.395324074074</c:v>
                </c:pt>
                <c:pt idx="9762">
                  <c:v>42925.401875000003</c:v>
                </c:pt>
                <c:pt idx="9763">
                  <c:v>42925.40828703704</c:v>
                </c:pt>
                <c:pt idx="9764">
                  <c:v>42925.414351851854</c:v>
                </c:pt>
                <c:pt idx="9765">
                  <c:v>42925.420300925929</c:v>
                </c:pt>
                <c:pt idx="9766">
                  <c:v>42925.452546296299</c:v>
                </c:pt>
                <c:pt idx="9767">
                  <c:v>42925.475821759261</c:v>
                </c:pt>
                <c:pt idx="9768">
                  <c:v>42925.489189814813</c:v>
                </c:pt>
                <c:pt idx="9769">
                  <c:v>42925.497870370367</c:v>
                </c:pt>
                <c:pt idx="9770">
                  <c:v>42925.502129629633</c:v>
                </c:pt>
                <c:pt idx="9771">
                  <c:v>42925.506377314814</c:v>
                </c:pt>
                <c:pt idx="9772">
                  <c:v>42925.510567129626</c:v>
                </c:pt>
                <c:pt idx="9773">
                  <c:v>42925.514780092592</c:v>
                </c:pt>
                <c:pt idx="9774">
                  <c:v>42925.518993055557</c:v>
                </c:pt>
                <c:pt idx="9775">
                  <c:v>42925.523240740738</c:v>
                </c:pt>
                <c:pt idx="9776">
                  <c:v>42925.5315625</c:v>
                </c:pt>
                <c:pt idx="9777">
                  <c:v>42925.539398148147</c:v>
                </c:pt>
                <c:pt idx="9778">
                  <c:v>42925.543287037035</c:v>
                </c:pt>
                <c:pt idx="9779">
                  <c:v>42925.547233796293</c:v>
                </c:pt>
                <c:pt idx="9780">
                  <c:v>42925.551226851851</c:v>
                </c:pt>
                <c:pt idx="9781">
                  <c:v>42925.555173611108</c:v>
                </c:pt>
                <c:pt idx="9782">
                  <c:v>42925.559108796297</c:v>
                </c:pt>
                <c:pt idx="9783">
                  <c:v>42925.563043981485</c:v>
                </c:pt>
                <c:pt idx="9784">
                  <c:v>42925.566886574074</c:v>
                </c:pt>
                <c:pt idx="9785">
                  <c:v>42925.570798611108</c:v>
                </c:pt>
                <c:pt idx="9786">
                  <c:v>42925.574618055558</c:v>
                </c:pt>
                <c:pt idx="9787">
                  <c:v>42925.578356481485</c:v>
                </c:pt>
                <c:pt idx="9788">
                  <c:v>42925.582048611112</c:v>
                </c:pt>
                <c:pt idx="9789">
                  <c:v>42925.605462962965</c:v>
                </c:pt>
                <c:pt idx="9790">
                  <c:v>42925.618715277778</c:v>
                </c:pt>
                <c:pt idx="9791">
                  <c:v>42925.708807870367</c:v>
                </c:pt>
                <c:pt idx="9792">
                  <c:v>42925.714722222219</c:v>
                </c:pt>
                <c:pt idx="9793">
                  <c:v>42925.720891203702</c:v>
                </c:pt>
                <c:pt idx="9794">
                  <c:v>42925.747013888889</c:v>
                </c:pt>
                <c:pt idx="9795">
                  <c:v>42925.759108796294</c:v>
                </c:pt>
                <c:pt idx="9796">
                  <c:v>42926.348483796297</c:v>
                </c:pt>
                <c:pt idx="9797">
                  <c:v>42926.366342592592</c:v>
                </c:pt>
                <c:pt idx="9798">
                  <c:v>42926.37599537037</c:v>
                </c:pt>
                <c:pt idx="9799">
                  <c:v>42926.38554398148</c:v>
                </c:pt>
                <c:pt idx="9800">
                  <c:v>42926.394444444442</c:v>
                </c:pt>
                <c:pt idx="9801">
                  <c:v>42926.403958333336</c:v>
                </c:pt>
                <c:pt idx="9802">
                  <c:v>42926.413194444445</c:v>
                </c:pt>
                <c:pt idx="9803">
                  <c:v>42926.421076388891</c:v>
                </c:pt>
                <c:pt idx="9804">
                  <c:v>42926.426759259259</c:v>
                </c:pt>
                <c:pt idx="9805">
                  <c:v>42926.437280092592</c:v>
                </c:pt>
                <c:pt idx="9806">
                  <c:v>42926.442280092589</c:v>
                </c:pt>
                <c:pt idx="9807">
                  <c:v>42926.447233796294</c:v>
                </c:pt>
                <c:pt idx="9808">
                  <c:v>42926.452164351853</c:v>
                </c:pt>
                <c:pt idx="9809">
                  <c:v>42926.457118055558</c:v>
                </c:pt>
                <c:pt idx="9810">
                  <c:v>42926.461909722224</c:v>
                </c:pt>
                <c:pt idx="9811">
                  <c:v>42926.466597222221</c:v>
                </c:pt>
                <c:pt idx="9812">
                  <c:v>42926.475810185184</c:v>
                </c:pt>
                <c:pt idx="9813">
                  <c:v>42926.480208333334</c:v>
                </c:pt>
                <c:pt idx="9814">
                  <c:v>42926.484560185185</c:v>
                </c:pt>
                <c:pt idx="9815">
                  <c:v>42926.488842592589</c:v>
                </c:pt>
                <c:pt idx="9816">
                  <c:v>42926.49322916667</c:v>
                </c:pt>
                <c:pt idx="9817">
                  <c:v>42926.497870370367</c:v>
                </c:pt>
                <c:pt idx="9818">
                  <c:v>42926.502569444441</c:v>
                </c:pt>
                <c:pt idx="9819">
                  <c:v>42926.507418981484</c:v>
                </c:pt>
                <c:pt idx="9820">
                  <c:v>42926.512013888889</c:v>
                </c:pt>
                <c:pt idx="9821">
                  <c:v>42926.516504629632</c:v>
                </c:pt>
                <c:pt idx="9822">
                  <c:v>42926.520740740743</c:v>
                </c:pt>
                <c:pt idx="9823">
                  <c:v>42926.525219907409</c:v>
                </c:pt>
                <c:pt idx="9824">
                  <c:v>42926.529444444444</c:v>
                </c:pt>
                <c:pt idx="9825">
                  <c:v>42926.533946759257</c:v>
                </c:pt>
                <c:pt idx="9826">
                  <c:v>42926.538645833331</c:v>
                </c:pt>
                <c:pt idx="9827">
                  <c:v>42926.54277777778</c:v>
                </c:pt>
                <c:pt idx="9828">
                  <c:v>42926.546886574077</c:v>
                </c:pt>
                <c:pt idx="9829">
                  <c:v>42926.551018518519</c:v>
                </c:pt>
                <c:pt idx="9830">
                  <c:v>42926.55505787037</c:v>
                </c:pt>
                <c:pt idx="9831">
                  <c:v>42926.559108796297</c:v>
                </c:pt>
                <c:pt idx="9832">
                  <c:v>42926.563240740739</c:v>
                </c:pt>
                <c:pt idx="9833">
                  <c:v>42926.567557870374</c:v>
                </c:pt>
                <c:pt idx="9834">
                  <c:v>42926.571469907409</c:v>
                </c:pt>
                <c:pt idx="9835">
                  <c:v>42926.57534722222</c:v>
                </c:pt>
                <c:pt idx="9836">
                  <c:v>42926.579375000001</c:v>
                </c:pt>
                <c:pt idx="9837">
                  <c:v>42926.583252314813</c:v>
                </c:pt>
                <c:pt idx="9838">
                  <c:v>42926.587048611109</c:v>
                </c:pt>
                <c:pt idx="9839">
                  <c:v>42926.591064814813</c:v>
                </c:pt>
                <c:pt idx="9840">
                  <c:v>42926.595335648148</c:v>
                </c:pt>
                <c:pt idx="9841">
                  <c:v>42926.599803240744</c:v>
                </c:pt>
                <c:pt idx="9842">
                  <c:v>42926.603900462964</c:v>
                </c:pt>
                <c:pt idx="9843">
                  <c:v>42926.608136574076</c:v>
                </c:pt>
                <c:pt idx="9844">
                  <c:v>42926.612314814818</c:v>
                </c:pt>
                <c:pt idx="9845">
                  <c:v>42926.616342592592</c:v>
                </c:pt>
                <c:pt idx="9846">
                  <c:v>42926.620324074072</c:v>
                </c:pt>
                <c:pt idx="9847">
                  <c:v>42926.624293981484</c:v>
                </c:pt>
                <c:pt idx="9848">
                  <c:v>42926.628229166665</c:v>
                </c:pt>
                <c:pt idx="9849">
                  <c:v>42926.632164351853</c:v>
                </c:pt>
                <c:pt idx="9850">
                  <c:v>42926.636157407411</c:v>
                </c:pt>
                <c:pt idx="9851">
                  <c:v>42926.640104166669</c:v>
                </c:pt>
                <c:pt idx="9852">
                  <c:v>42926.644131944442</c:v>
                </c:pt>
                <c:pt idx="9853">
                  <c:v>42926.661307870374</c:v>
                </c:pt>
                <c:pt idx="9854">
                  <c:v>42926.665254629632</c:v>
                </c:pt>
                <c:pt idx="9855">
                  <c:v>42926.669039351851</c:v>
                </c:pt>
                <c:pt idx="9856">
                  <c:v>42926.672800925924</c:v>
                </c:pt>
                <c:pt idx="9857">
                  <c:v>42926.676666666666</c:v>
                </c:pt>
                <c:pt idx="9858">
                  <c:v>42926.680613425924</c:v>
                </c:pt>
                <c:pt idx="9859">
                  <c:v>42926.684560185182</c:v>
                </c:pt>
                <c:pt idx="9860">
                  <c:v>42926.688483796293</c:v>
                </c:pt>
                <c:pt idx="9861">
                  <c:v>42926.692453703705</c:v>
                </c:pt>
                <c:pt idx="9862">
                  <c:v>42926.696226851855</c:v>
                </c:pt>
                <c:pt idx="9863">
                  <c:v>42926.700104166666</c:v>
                </c:pt>
                <c:pt idx="9864">
                  <c:v>42926.70385416667</c:v>
                </c:pt>
                <c:pt idx="9865">
                  <c:v>42926.707708333335</c:v>
                </c:pt>
                <c:pt idx="9866">
                  <c:v>42926.712071759262</c:v>
                </c:pt>
                <c:pt idx="9867">
                  <c:v>42926.718645833331</c:v>
                </c:pt>
                <c:pt idx="9868">
                  <c:v>42926.72388888889</c:v>
                </c:pt>
                <c:pt idx="9869">
                  <c:v>42926.728310185186</c:v>
                </c:pt>
                <c:pt idx="9870">
                  <c:v>42926.737164351849</c:v>
                </c:pt>
                <c:pt idx="9871">
                  <c:v>42926.741898148146</c:v>
                </c:pt>
                <c:pt idx="9872">
                  <c:v>42926.752083333333</c:v>
                </c:pt>
                <c:pt idx="9873">
                  <c:v>42926.757384259261</c:v>
                </c:pt>
                <c:pt idx="9874">
                  <c:v>42926.764988425923</c:v>
                </c:pt>
                <c:pt idx="9875">
                  <c:v>42926.772592592592</c:v>
                </c:pt>
                <c:pt idx="9876">
                  <c:v>42927.347245370373</c:v>
                </c:pt>
                <c:pt idx="9877">
                  <c:v>42927.356539351851</c:v>
                </c:pt>
                <c:pt idx="9878">
                  <c:v>42927.364629629628</c:v>
                </c:pt>
                <c:pt idx="9879">
                  <c:v>42927.372060185182</c:v>
                </c:pt>
                <c:pt idx="9880">
                  <c:v>42927.379189814812</c:v>
                </c:pt>
                <c:pt idx="9881">
                  <c:v>42927.385798611111</c:v>
                </c:pt>
                <c:pt idx="9882">
                  <c:v>42927.391631944447</c:v>
                </c:pt>
                <c:pt idx="9883">
                  <c:v>42927.397175925929</c:v>
                </c:pt>
                <c:pt idx="9884">
                  <c:v>42927.403692129628</c:v>
                </c:pt>
                <c:pt idx="9885">
                  <c:v>42927.413668981484</c:v>
                </c:pt>
                <c:pt idx="9886">
                  <c:v>42927.418738425928</c:v>
                </c:pt>
                <c:pt idx="9887">
                  <c:v>42927.423738425925</c:v>
                </c:pt>
                <c:pt idx="9888">
                  <c:v>42927.428495370368</c:v>
                </c:pt>
                <c:pt idx="9889">
                  <c:v>42927.43309027778</c:v>
                </c:pt>
                <c:pt idx="9890">
                  <c:v>42927.437662037039</c:v>
                </c:pt>
                <c:pt idx="9891">
                  <c:v>42927.442141203705</c:v>
                </c:pt>
                <c:pt idx="9892">
                  <c:v>42927.446412037039</c:v>
                </c:pt>
                <c:pt idx="9893">
                  <c:v>42927.450648148151</c:v>
                </c:pt>
                <c:pt idx="9894">
                  <c:v>42927.458981481483</c:v>
                </c:pt>
                <c:pt idx="9895">
                  <c:v>42927.467280092591</c:v>
                </c:pt>
                <c:pt idx="9896">
                  <c:v>42927.741886574076</c:v>
                </c:pt>
                <c:pt idx="9897">
                  <c:v>42927.746817129628</c:v>
                </c:pt>
                <c:pt idx="9898">
                  <c:v>42927.751840277779</c:v>
                </c:pt>
                <c:pt idx="9899">
                  <c:v>42928.451064814813</c:v>
                </c:pt>
                <c:pt idx="9900">
                  <c:v>42928.45511574074</c:v>
                </c:pt>
                <c:pt idx="9901">
                  <c:v>42928.495023148149</c:v>
                </c:pt>
                <c:pt idx="9902">
                  <c:v>42928.506990740738</c:v>
                </c:pt>
                <c:pt idx="9903">
                  <c:v>42928.684039351851</c:v>
                </c:pt>
                <c:pt idx="9904">
                  <c:v>42930.358217592591</c:v>
                </c:pt>
                <c:pt idx="9905">
                  <c:v>42930.508287037039</c:v>
                </c:pt>
                <c:pt idx="9906">
                  <c:v>42930.512303240743</c:v>
                </c:pt>
                <c:pt idx="9907">
                  <c:v>42930.520300925928</c:v>
                </c:pt>
                <c:pt idx="9908">
                  <c:v>42930.532534722224</c:v>
                </c:pt>
                <c:pt idx="9909">
                  <c:v>42930.536805555559</c:v>
                </c:pt>
                <c:pt idx="9910">
                  <c:v>42930.541296296295</c:v>
                </c:pt>
                <c:pt idx="9911">
                  <c:v>42930.558993055558</c:v>
                </c:pt>
                <c:pt idx="9912">
                  <c:v>42930.563310185185</c:v>
                </c:pt>
                <c:pt idx="9913">
                  <c:v>42930.572013888886</c:v>
                </c:pt>
                <c:pt idx="9914">
                  <c:v>42930.591608796298</c:v>
                </c:pt>
                <c:pt idx="9915">
                  <c:v>42930.608726851853</c:v>
                </c:pt>
                <c:pt idx="9916">
                  <c:v>42930.619884259257</c:v>
                </c:pt>
                <c:pt idx="9917">
                  <c:v>42930.649641203701</c:v>
                </c:pt>
                <c:pt idx="9918">
                  <c:v>42930.658078703702</c:v>
                </c:pt>
                <c:pt idx="9919">
                  <c:v>42930.662685185183</c:v>
                </c:pt>
                <c:pt idx="9920">
                  <c:v>42930.667314814818</c:v>
                </c:pt>
                <c:pt idx="9921">
                  <c:v>42930.671956018516</c:v>
                </c:pt>
                <c:pt idx="9922">
                  <c:v>42930.720104166663</c:v>
                </c:pt>
                <c:pt idx="9923">
                  <c:v>42930.739641203705</c:v>
                </c:pt>
                <c:pt idx="9924">
                  <c:v>42930.744884259257</c:v>
                </c:pt>
                <c:pt idx="9925">
                  <c:v>42930.750173611108</c:v>
                </c:pt>
                <c:pt idx="9926">
                  <c:v>42930.761956018519</c:v>
                </c:pt>
                <c:pt idx="9927">
                  <c:v>42930.768807870372</c:v>
                </c:pt>
                <c:pt idx="9928">
                  <c:v>42931.383310185185</c:v>
                </c:pt>
                <c:pt idx="9929">
                  <c:v>42931.389247685183</c:v>
                </c:pt>
                <c:pt idx="9930">
                  <c:v>42931.400995370372</c:v>
                </c:pt>
                <c:pt idx="9931">
                  <c:v>42931.411747685182</c:v>
                </c:pt>
                <c:pt idx="9932">
                  <c:v>42931.416909722226</c:v>
                </c:pt>
                <c:pt idx="9933">
                  <c:v>42931.422199074077</c:v>
                </c:pt>
                <c:pt idx="9934">
                  <c:v>42931.427974537037</c:v>
                </c:pt>
                <c:pt idx="9935">
                  <c:v>42931.433252314811</c:v>
                </c:pt>
                <c:pt idx="9936">
                  <c:v>42931.437997685185</c:v>
                </c:pt>
                <c:pt idx="9937">
                  <c:v>42931.442476851851</c:v>
                </c:pt>
                <c:pt idx="9938">
                  <c:v>42931.446817129632</c:v>
                </c:pt>
                <c:pt idx="9939">
                  <c:v>42931.451261574075</c:v>
                </c:pt>
                <c:pt idx="9940">
                  <c:v>42931.455752314818</c:v>
                </c:pt>
                <c:pt idx="9941">
                  <c:v>42931.460150462961</c:v>
                </c:pt>
                <c:pt idx="9942">
                  <c:v>42931.464988425927</c:v>
                </c:pt>
                <c:pt idx="9943">
                  <c:v>42931.46947916667</c:v>
                </c:pt>
                <c:pt idx="9944">
                  <c:v>42931.473692129628</c:v>
                </c:pt>
                <c:pt idx="9945">
                  <c:v>42931.478368055556</c:v>
                </c:pt>
                <c:pt idx="9946">
                  <c:v>42931.483101851853</c:v>
                </c:pt>
                <c:pt idx="9947">
                  <c:v>42931.487824074073</c:v>
                </c:pt>
                <c:pt idx="9948">
                  <c:v>42931.495520833334</c:v>
                </c:pt>
                <c:pt idx="9949">
                  <c:v>42931.501087962963</c:v>
                </c:pt>
                <c:pt idx="9950">
                  <c:v>42931.506041666667</c:v>
                </c:pt>
                <c:pt idx="9951">
                  <c:v>42931.510891203703</c:v>
                </c:pt>
                <c:pt idx="9952">
                  <c:v>42931.515231481484</c:v>
                </c:pt>
                <c:pt idx="9953">
                  <c:v>42931.519652777781</c:v>
                </c:pt>
                <c:pt idx="9954">
                  <c:v>42931.523622685185</c:v>
                </c:pt>
                <c:pt idx="9955">
                  <c:v>42931.527442129627</c:v>
                </c:pt>
                <c:pt idx="9956">
                  <c:v>42931.531180555554</c:v>
                </c:pt>
                <c:pt idx="9957">
                  <c:v>42931.535000000003</c:v>
                </c:pt>
                <c:pt idx="9958">
                  <c:v>42931.538981481484</c:v>
                </c:pt>
                <c:pt idx="9959">
                  <c:v>42931.546678240738</c:v>
                </c:pt>
                <c:pt idx="9960">
                  <c:v>42931.554282407407</c:v>
                </c:pt>
                <c:pt idx="9961">
                  <c:v>42931.557974537034</c:v>
                </c:pt>
                <c:pt idx="9962">
                  <c:v>42931.562164351853</c:v>
                </c:pt>
                <c:pt idx="9963">
                  <c:v>42931.582199074073</c:v>
                </c:pt>
                <c:pt idx="9964">
                  <c:v>42931.586099537039</c:v>
                </c:pt>
                <c:pt idx="9965">
                  <c:v>42931.598043981481</c:v>
                </c:pt>
                <c:pt idx="9966">
                  <c:v>42931.624826388892</c:v>
                </c:pt>
                <c:pt idx="9967">
                  <c:v>42931.63318287037</c:v>
                </c:pt>
                <c:pt idx="9968">
                  <c:v>42931.639456018522</c:v>
                </c:pt>
                <c:pt idx="9969">
                  <c:v>42931.643819444442</c:v>
                </c:pt>
                <c:pt idx="9970">
                  <c:v>42931.647777777776</c:v>
                </c:pt>
                <c:pt idx="9971">
                  <c:v>42931.651469907411</c:v>
                </c:pt>
                <c:pt idx="9972">
                  <c:v>42931.65519675926</c:v>
                </c:pt>
                <c:pt idx="9973">
                  <c:v>42931.662511574075</c:v>
                </c:pt>
                <c:pt idx="9974">
                  <c:v>42931.666145833333</c:v>
                </c:pt>
                <c:pt idx="9975">
                  <c:v>42931.67359953704</c:v>
                </c:pt>
                <c:pt idx="9976">
                  <c:v>42931.685208333336</c:v>
                </c:pt>
                <c:pt idx="9977">
                  <c:v>42931.700972222221</c:v>
                </c:pt>
                <c:pt idx="9978">
                  <c:v>42931.709108796298</c:v>
                </c:pt>
                <c:pt idx="9979">
                  <c:v>42931.71802083333</c:v>
                </c:pt>
                <c:pt idx="9980">
                  <c:v>42931.731469907405</c:v>
                </c:pt>
                <c:pt idx="9981">
                  <c:v>42931.740046296298</c:v>
                </c:pt>
                <c:pt idx="9982">
                  <c:v>42932.355416666665</c:v>
                </c:pt>
                <c:pt idx="9983">
                  <c:v>42932.370578703703</c:v>
                </c:pt>
                <c:pt idx="9984">
                  <c:v>42932.377453703702</c:v>
                </c:pt>
                <c:pt idx="9985">
                  <c:v>42932.389074074075</c:v>
                </c:pt>
                <c:pt idx="9986">
                  <c:v>42932.412812499999</c:v>
                </c:pt>
                <c:pt idx="9987">
                  <c:v>42932.428576388891</c:v>
                </c:pt>
                <c:pt idx="9988">
                  <c:v>42932.433807870373</c:v>
                </c:pt>
                <c:pt idx="9989">
                  <c:v>42932.44425925926</c:v>
                </c:pt>
                <c:pt idx="9990">
                  <c:v>42932.463171296295</c:v>
                </c:pt>
                <c:pt idx="9991">
                  <c:v>42932.468310185184</c:v>
                </c:pt>
                <c:pt idx="9992">
                  <c:v>42932.473321759258</c:v>
                </c:pt>
                <c:pt idx="9993">
                  <c:v>42932.478784722225</c:v>
                </c:pt>
                <c:pt idx="9994">
                  <c:v>42932.484016203707</c:v>
                </c:pt>
                <c:pt idx="9995">
                  <c:v>42932.489004629628</c:v>
                </c:pt>
                <c:pt idx="9996">
                  <c:v>42932.493935185186</c:v>
                </c:pt>
                <c:pt idx="9997">
                  <c:v>42932.49895833333</c:v>
                </c:pt>
                <c:pt idx="9998">
                  <c:v>42932.503738425927</c:v>
                </c:pt>
                <c:pt idx="9999">
                  <c:v>42932.508310185185</c:v>
                </c:pt>
                <c:pt idx="10000">
                  <c:v>42932.512499999997</c:v>
                </c:pt>
                <c:pt idx="10001">
                  <c:v>42932.517175925925</c:v>
                </c:pt>
                <c:pt idx="10002">
                  <c:v>42932.52621527778</c:v>
                </c:pt>
                <c:pt idx="10003">
                  <c:v>42932.614363425928</c:v>
                </c:pt>
                <c:pt idx="10004">
                  <c:v>42932.62195601852</c:v>
                </c:pt>
                <c:pt idx="10005">
                  <c:v>42932.629444444443</c:v>
                </c:pt>
                <c:pt idx="10006">
                  <c:v>42932.640960648147</c:v>
                </c:pt>
                <c:pt idx="10007">
                  <c:v>42932.668055555558</c:v>
                </c:pt>
                <c:pt idx="10008">
                  <c:v>42932.679444444446</c:v>
                </c:pt>
                <c:pt idx="10009">
                  <c:v>42932.683379629627</c:v>
                </c:pt>
                <c:pt idx="10010">
                  <c:v>42932.724062499998</c:v>
                </c:pt>
                <c:pt idx="10011">
                  <c:v>42932.728541666664</c:v>
                </c:pt>
                <c:pt idx="10012">
                  <c:v>42932.733194444445</c:v>
                </c:pt>
                <c:pt idx="10013">
                  <c:v>42932.739039351851</c:v>
                </c:pt>
                <c:pt idx="10014">
                  <c:v>42932.743969907409</c:v>
                </c:pt>
                <c:pt idx="10015">
                  <c:v>42933.404456018521</c:v>
                </c:pt>
                <c:pt idx="10016">
                  <c:v>42933.416180555556</c:v>
                </c:pt>
                <c:pt idx="10017">
                  <c:v>42933.420983796299</c:v>
                </c:pt>
                <c:pt idx="10018">
                  <c:v>42933.425949074073</c:v>
                </c:pt>
                <c:pt idx="10019">
                  <c:v>42933.430752314816</c:v>
                </c:pt>
                <c:pt idx="10020">
                  <c:v>42933.436516203707</c:v>
                </c:pt>
                <c:pt idx="10021">
                  <c:v>42933.441759259258</c:v>
                </c:pt>
                <c:pt idx="10022">
                  <c:v>42933.446840277778</c:v>
                </c:pt>
                <c:pt idx="10023">
                  <c:v>42933.45753472222</c:v>
                </c:pt>
                <c:pt idx="10024">
                  <c:v>42933.462650462963</c:v>
                </c:pt>
                <c:pt idx="10025">
                  <c:v>42933.473043981481</c:v>
                </c:pt>
                <c:pt idx="10026">
                  <c:v>42933.478136574071</c:v>
                </c:pt>
                <c:pt idx="10027">
                  <c:v>42933.48337962963</c:v>
                </c:pt>
                <c:pt idx="10028">
                  <c:v>42933.488449074073</c:v>
                </c:pt>
                <c:pt idx="10029">
                  <c:v>42933.498518518521</c:v>
                </c:pt>
                <c:pt idx="10030">
                  <c:v>42933.503287037034</c:v>
                </c:pt>
                <c:pt idx="10031">
                  <c:v>42933.508159722223</c:v>
                </c:pt>
                <c:pt idx="10032">
                  <c:v>42933.513275462959</c:v>
                </c:pt>
                <c:pt idx="10033">
                  <c:v>42933.518414351849</c:v>
                </c:pt>
                <c:pt idx="10034">
                  <c:v>42933.523599537039</c:v>
                </c:pt>
                <c:pt idx="10035">
                  <c:v>42933.52853009259</c:v>
                </c:pt>
                <c:pt idx="10036">
                  <c:v>42933.53297453704</c:v>
                </c:pt>
                <c:pt idx="10037">
                  <c:v>42933.537395833337</c:v>
                </c:pt>
                <c:pt idx="10038">
                  <c:v>42933.542349537034</c:v>
                </c:pt>
                <c:pt idx="10039">
                  <c:v>42933.546724537038</c:v>
                </c:pt>
                <c:pt idx="10040">
                  <c:v>42933.551203703704</c:v>
                </c:pt>
                <c:pt idx="10041">
                  <c:v>42933.559849537036</c:v>
                </c:pt>
                <c:pt idx="10042">
                  <c:v>42933.596064814818</c:v>
                </c:pt>
                <c:pt idx="10043">
                  <c:v>42933.611192129632</c:v>
                </c:pt>
                <c:pt idx="10044">
                  <c:v>42933.618726851855</c:v>
                </c:pt>
                <c:pt idx="10045">
                  <c:v>42933.622604166667</c:v>
                </c:pt>
                <c:pt idx="10046">
                  <c:v>42933.630335648151</c:v>
                </c:pt>
                <c:pt idx="10047">
                  <c:v>42933.634895833333</c:v>
                </c:pt>
                <c:pt idx="10048">
                  <c:v>42933.65353009259</c:v>
                </c:pt>
                <c:pt idx="10049">
                  <c:v>42933.657152777778</c:v>
                </c:pt>
                <c:pt idx="10050">
                  <c:v>42933.660787037035</c:v>
                </c:pt>
                <c:pt idx="10051">
                  <c:v>42933.664652777778</c:v>
                </c:pt>
                <c:pt idx="10052">
                  <c:v>42933.668333333335</c:v>
                </c:pt>
                <c:pt idx="10053">
                  <c:v>42933.672106481485</c:v>
                </c:pt>
                <c:pt idx="10054">
                  <c:v>42933.676134259258</c:v>
                </c:pt>
                <c:pt idx="10055">
                  <c:v>42933.695567129631</c:v>
                </c:pt>
                <c:pt idx="10056">
                  <c:v>42933.735567129632</c:v>
                </c:pt>
                <c:pt idx="10057">
                  <c:v>42933.750254629631</c:v>
                </c:pt>
                <c:pt idx="10058">
                  <c:v>42933.760636574072</c:v>
                </c:pt>
                <c:pt idx="10059">
                  <c:v>42933.771516203706</c:v>
                </c:pt>
                <c:pt idx="10060">
                  <c:v>42934.35728009259</c:v>
                </c:pt>
                <c:pt idx="10061">
                  <c:v>42934.376817129632</c:v>
                </c:pt>
                <c:pt idx="10062">
                  <c:v>42934.3828125</c:v>
                </c:pt>
                <c:pt idx="10063">
                  <c:v>42934.405347222222</c:v>
                </c:pt>
                <c:pt idx="10064">
                  <c:v>42934.41134259259</c:v>
                </c:pt>
                <c:pt idx="10065">
                  <c:v>42934.416759259257</c:v>
                </c:pt>
                <c:pt idx="10066">
                  <c:v>42934.426678240743</c:v>
                </c:pt>
                <c:pt idx="10067">
                  <c:v>42934.431342592594</c:v>
                </c:pt>
                <c:pt idx="10068">
                  <c:v>42934.440439814818</c:v>
                </c:pt>
                <c:pt idx="10069">
                  <c:v>42934.449247685188</c:v>
                </c:pt>
                <c:pt idx="10070">
                  <c:v>42934.462418981479</c:v>
                </c:pt>
                <c:pt idx="10071">
                  <c:v>42934.466724537036</c:v>
                </c:pt>
                <c:pt idx="10072">
                  <c:v>42934.471585648149</c:v>
                </c:pt>
                <c:pt idx="10073">
                  <c:v>42934.476736111108</c:v>
                </c:pt>
                <c:pt idx="10074">
                  <c:v>42934.481030092589</c:v>
                </c:pt>
                <c:pt idx="10075">
                  <c:v>42934.48537037037</c:v>
                </c:pt>
                <c:pt idx="10076">
                  <c:v>42934.489537037036</c:v>
                </c:pt>
                <c:pt idx="10077">
                  <c:v>42934.501886574071</c:v>
                </c:pt>
                <c:pt idx="10078">
                  <c:v>42934.505925925929</c:v>
                </c:pt>
                <c:pt idx="10079">
                  <c:v>42934.522164351853</c:v>
                </c:pt>
                <c:pt idx="10080">
                  <c:v>42934.534768518519</c:v>
                </c:pt>
                <c:pt idx="10081">
                  <c:v>42934.555555555555</c:v>
                </c:pt>
                <c:pt idx="10082">
                  <c:v>42934.56422453704</c:v>
                </c:pt>
                <c:pt idx="10083">
                  <c:v>42934.568391203706</c:v>
                </c:pt>
                <c:pt idx="10084">
                  <c:v>42934.577164351853</c:v>
                </c:pt>
                <c:pt idx="10085">
                  <c:v>42934.58152777778</c:v>
                </c:pt>
                <c:pt idx="10086">
                  <c:v>42934.585532407407</c:v>
                </c:pt>
                <c:pt idx="10087">
                  <c:v>42934.608715277776</c:v>
                </c:pt>
                <c:pt idx="10088">
                  <c:v>42934.612939814811</c:v>
                </c:pt>
                <c:pt idx="10089">
                  <c:v>42934.617280092592</c:v>
                </c:pt>
                <c:pt idx="10090">
                  <c:v>42934.62158564815</c:v>
                </c:pt>
                <c:pt idx="10091">
                  <c:v>42934.626076388886</c:v>
                </c:pt>
                <c:pt idx="10092">
                  <c:v>42934.630393518521</c:v>
                </c:pt>
                <c:pt idx="10093">
                  <c:v>42934.634317129632</c:v>
                </c:pt>
                <c:pt idx="10094">
                  <c:v>42934.638078703705</c:v>
                </c:pt>
                <c:pt idx="10095">
                  <c:v>42934.641851851855</c:v>
                </c:pt>
                <c:pt idx="10096">
                  <c:v>42934.645682870374</c:v>
                </c:pt>
                <c:pt idx="10097">
                  <c:v>42934.652997685182</c:v>
                </c:pt>
                <c:pt idx="10098">
                  <c:v>42934.656967592593</c:v>
                </c:pt>
                <c:pt idx="10099">
                  <c:v>42934.660671296297</c:v>
                </c:pt>
                <c:pt idx="10100">
                  <c:v>42934.664351851854</c:v>
                </c:pt>
                <c:pt idx="10101">
                  <c:v>42934.668287037035</c:v>
                </c:pt>
                <c:pt idx="10102">
                  <c:v>42934.672326388885</c:v>
                </c:pt>
                <c:pt idx="10103">
                  <c:v>42934.676932870374</c:v>
                </c:pt>
                <c:pt idx="10104">
                  <c:v>42934.681273148148</c:v>
                </c:pt>
                <c:pt idx="10105">
                  <c:v>42934.684942129628</c:v>
                </c:pt>
                <c:pt idx="10106">
                  <c:v>42934.688657407409</c:v>
                </c:pt>
                <c:pt idx="10107">
                  <c:v>42934.692453703705</c:v>
                </c:pt>
                <c:pt idx="10108">
                  <c:v>42934.696238425924</c:v>
                </c:pt>
                <c:pt idx="10109">
                  <c:v>42934.700185185182</c:v>
                </c:pt>
                <c:pt idx="10110">
                  <c:v>42934.704409722224</c:v>
                </c:pt>
                <c:pt idx="10111">
                  <c:v>42934.708472222221</c:v>
                </c:pt>
                <c:pt idx="10112">
                  <c:v>42934.712476851855</c:v>
                </c:pt>
                <c:pt idx="10113">
                  <c:v>42934.716817129629</c:v>
                </c:pt>
                <c:pt idx="10114">
                  <c:v>42934.721446759257</c:v>
                </c:pt>
                <c:pt idx="10115">
                  <c:v>42934.725682870368</c:v>
                </c:pt>
                <c:pt idx="10116">
                  <c:v>42934.73</c:v>
                </c:pt>
                <c:pt idx="10117">
                  <c:v>42934.734756944446</c:v>
                </c:pt>
                <c:pt idx="10118">
                  <c:v>42934.739016203705</c:v>
                </c:pt>
                <c:pt idx="10119">
                  <c:v>42934.743703703702</c:v>
                </c:pt>
                <c:pt idx="10120">
                  <c:v>42934.748611111114</c:v>
                </c:pt>
                <c:pt idx="10121">
                  <c:v>42934.758414351854</c:v>
                </c:pt>
                <c:pt idx="10122">
                  <c:v>42934.763402777775</c:v>
                </c:pt>
                <c:pt idx="10123">
                  <c:v>42935.348460648151</c:v>
                </c:pt>
                <c:pt idx="10124">
                  <c:v>42935.370925925927</c:v>
                </c:pt>
                <c:pt idx="10125">
                  <c:v>42935.377523148149</c:v>
                </c:pt>
                <c:pt idx="10126">
                  <c:v>42935.383680555555</c:v>
                </c:pt>
                <c:pt idx="10127">
                  <c:v>42935.389745370368</c:v>
                </c:pt>
                <c:pt idx="10128">
                  <c:v>42935.419606481482</c:v>
                </c:pt>
                <c:pt idx="10129">
                  <c:v>42935.425613425927</c:v>
                </c:pt>
                <c:pt idx="10130">
                  <c:v>42935.464270833334</c:v>
                </c:pt>
                <c:pt idx="10131">
                  <c:v>42935.469131944446</c:v>
                </c:pt>
                <c:pt idx="10132">
                  <c:v>42935.473819444444</c:v>
                </c:pt>
                <c:pt idx="10133">
                  <c:v>42935.478263888886</c:v>
                </c:pt>
                <c:pt idx="10134">
                  <c:v>42935.482638888891</c:v>
                </c:pt>
                <c:pt idx="10135">
                  <c:v>42935.487118055556</c:v>
                </c:pt>
                <c:pt idx="10136">
                  <c:v>42935.491597222222</c:v>
                </c:pt>
                <c:pt idx="10137">
                  <c:v>42935.495937500003</c:v>
                </c:pt>
                <c:pt idx="10138">
                  <c:v>42935.500590277778</c:v>
                </c:pt>
                <c:pt idx="10139">
                  <c:v>42935.505416666667</c:v>
                </c:pt>
                <c:pt idx="10140">
                  <c:v>42935.510439814818</c:v>
                </c:pt>
                <c:pt idx="10141">
                  <c:v>42935.538831018515</c:v>
                </c:pt>
                <c:pt idx="10142">
                  <c:v>42935.547708333332</c:v>
                </c:pt>
                <c:pt idx="10143">
                  <c:v>42935.556400462963</c:v>
                </c:pt>
                <c:pt idx="10144">
                  <c:v>42935.560439814813</c:v>
                </c:pt>
                <c:pt idx="10145">
                  <c:v>42935.564479166664</c:v>
                </c:pt>
                <c:pt idx="10146">
                  <c:v>42935.568564814814</c:v>
                </c:pt>
                <c:pt idx="10147">
                  <c:v>42935.576932870368</c:v>
                </c:pt>
                <c:pt idx="10148">
                  <c:v>42935.58489583333</c:v>
                </c:pt>
                <c:pt idx="10149">
                  <c:v>42935.588854166665</c:v>
                </c:pt>
                <c:pt idx="10150">
                  <c:v>42935.59679398148</c:v>
                </c:pt>
                <c:pt idx="10151">
                  <c:v>42935.600810185184</c:v>
                </c:pt>
                <c:pt idx="10152">
                  <c:v>42935.608472222222</c:v>
                </c:pt>
                <c:pt idx="10153">
                  <c:v>42935.616168981483</c:v>
                </c:pt>
                <c:pt idx="10154">
                  <c:v>42935.619826388887</c:v>
                </c:pt>
                <c:pt idx="10155">
                  <c:v>42935.623564814814</c:v>
                </c:pt>
                <c:pt idx="10156">
                  <c:v>42935.627303240741</c:v>
                </c:pt>
                <c:pt idx="10157">
                  <c:v>42935.652916666666</c:v>
                </c:pt>
                <c:pt idx="10158">
                  <c:v>42936.357407407406</c:v>
                </c:pt>
                <c:pt idx="10159">
                  <c:v>42936.366331018522</c:v>
                </c:pt>
                <c:pt idx="10160">
                  <c:v>42936.385891203703</c:v>
                </c:pt>
                <c:pt idx="10161">
                  <c:v>42936.397303240738</c:v>
                </c:pt>
                <c:pt idx="10162">
                  <c:v>42936.403981481482</c:v>
                </c:pt>
                <c:pt idx="10163">
                  <c:v>42936.410127314812</c:v>
                </c:pt>
                <c:pt idx="10164">
                  <c:v>42936.415370370371</c:v>
                </c:pt>
                <c:pt idx="10165">
                  <c:v>42936.420358796298</c:v>
                </c:pt>
                <c:pt idx="10166">
                  <c:v>42936.426180555558</c:v>
                </c:pt>
                <c:pt idx="10167">
                  <c:v>42936.431805555556</c:v>
                </c:pt>
                <c:pt idx="10168">
                  <c:v>42936.437210648146</c:v>
                </c:pt>
                <c:pt idx="10169">
                  <c:v>42936.442789351851</c:v>
                </c:pt>
                <c:pt idx="10170">
                  <c:v>42936.448263888888</c:v>
                </c:pt>
                <c:pt idx="10171">
                  <c:v>42936.453738425924</c:v>
                </c:pt>
                <c:pt idx="10172">
                  <c:v>42936.459305555552</c:v>
                </c:pt>
                <c:pt idx="10173">
                  <c:v>42936.464907407404</c:v>
                </c:pt>
                <c:pt idx="10174">
                  <c:v>42936.470324074071</c:v>
                </c:pt>
                <c:pt idx="10175">
                  <c:v>42936.475636574076</c:v>
                </c:pt>
                <c:pt idx="10176">
                  <c:v>42936.480902777781</c:v>
                </c:pt>
                <c:pt idx="10177">
                  <c:v>42936.486122685186</c:v>
                </c:pt>
                <c:pt idx="10178">
                  <c:v>42936.491307870368</c:v>
                </c:pt>
                <c:pt idx="10179">
                  <c:v>42936.501319444447</c:v>
                </c:pt>
                <c:pt idx="10180">
                  <c:v>42936.506076388891</c:v>
                </c:pt>
                <c:pt idx="10181">
                  <c:v>42936.510682870372</c:v>
                </c:pt>
                <c:pt idx="10182">
                  <c:v>42936.515335648146</c:v>
                </c:pt>
                <c:pt idx="10183">
                  <c:v>42936.520057870373</c:v>
                </c:pt>
                <c:pt idx="10184">
                  <c:v>42936.524710648147</c:v>
                </c:pt>
                <c:pt idx="10185">
                  <c:v>42936.542604166665</c:v>
                </c:pt>
                <c:pt idx="10186">
                  <c:v>42936.555497685185</c:v>
                </c:pt>
                <c:pt idx="10187">
                  <c:v>42936.568449074075</c:v>
                </c:pt>
                <c:pt idx="10188">
                  <c:v>42936.677187499998</c:v>
                </c:pt>
                <c:pt idx="10189">
                  <c:v>42936.68953703704</c:v>
                </c:pt>
                <c:pt idx="10190">
                  <c:v>42936.693344907406</c:v>
                </c:pt>
                <c:pt idx="10191">
                  <c:v>42936.697245370371</c:v>
                </c:pt>
                <c:pt idx="10192">
                  <c:v>42936.701805555553</c:v>
                </c:pt>
                <c:pt idx="10193">
                  <c:v>42936.706319444442</c:v>
                </c:pt>
                <c:pt idx="10194">
                  <c:v>42936.710972222223</c:v>
                </c:pt>
                <c:pt idx="10195">
                  <c:v>42936.715254629627</c:v>
                </c:pt>
                <c:pt idx="10196">
                  <c:v>42936.719525462962</c:v>
                </c:pt>
                <c:pt idx="10197">
                  <c:v>42936.723819444444</c:v>
                </c:pt>
                <c:pt idx="10198">
                  <c:v>42936.728055555555</c:v>
                </c:pt>
                <c:pt idx="10199">
                  <c:v>42936.73269675926</c:v>
                </c:pt>
                <c:pt idx="10200">
                  <c:v>42936.751782407409</c:v>
                </c:pt>
                <c:pt idx="10201">
                  <c:v>42937.347210648149</c:v>
                </c:pt>
                <c:pt idx="10202">
                  <c:v>42937.363368055558</c:v>
                </c:pt>
                <c:pt idx="10203">
                  <c:v>42937.370740740742</c:v>
                </c:pt>
                <c:pt idx="10204">
                  <c:v>42937.378020833334</c:v>
                </c:pt>
                <c:pt idx="10205">
                  <c:v>42937.385254629633</c:v>
                </c:pt>
                <c:pt idx="10206">
                  <c:v>42937.392326388886</c:v>
                </c:pt>
                <c:pt idx="10207">
                  <c:v>42937.398946759262</c:v>
                </c:pt>
                <c:pt idx="10208">
                  <c:v>42937.405509259261</c:v>
                </c:pt>
                <c:pt idx="10209">
                  <c:v>42937.411759259259</c:v>
                </c:pt>
                <c:pt idx="10210">
                  <c:v>42937.417685185188</c:v>
                </c:pt>
                <c:pt idx="10211">
                  <c:v>42937.423692129632</c:v>
                </c:pt>
                <c:pt idx="10212">
                  <c:v>42937.429513888892</c:v>
                </c:pt>
                <c:pt idx="10213">
                  <c:v>42937.435393518521</c:v>
                </c:pt>
                <c:pt idx="10214">
                  <c:v>42937.440613425926</c:v>
                </c:pt>
                <c:pt idx="10215">
                  <c:v>42937.446284722224</c:v>
                </c:pt>
                <c:pt idx="10216">
                  <c:v>42937.451840277776</c:v>
                </c:pt>
                <c:pt idx="10217">
                  <c:v>42937.457384259258</c:v>
                </c:pt>
                <c:pt idx="10218">
                  <c:v>42937.462847222225</c:v>
                </c:pt>
                <c:pt idx="10219">
                  <c:v>42937.468206018515</c:v>
                </c:pt>
                <c:pt idx="10220">
                  <c:v>42937.473402777781</c:v>
                </c:pt>
                <c:pt idx="10221">
                  <c:v>42937.47855324074</c:v>
                </c:pt>
                <c:pt idx="10222">
                  <c:v>42937.483564814815</c:v>
                </c:pt>
                <c:pt idx="10223">
                  <c:v>42937.488506944443</c:v>
                </c:pt>
                <c:pt idx="10224">
                  <c:v>42937.493368055555</c:v>
                </c:pt>
                <c:pt idx="10225">
                  <c:v>42937.49832175926</c:v>
                </c:pt>
                <c:pt idx="10226">
                  <c:v>42937.50340277778</c:v>
                </c:pt>
                <c:pt idx="10227">
                  <c:v>42937.508148148147</c:v>
                </c:pt>
                <c:pt idx="10228">
                  <c:v>42937.513136574074</c:v>
                </c:pt>
                <c:pt idx="10229">
                  <c:v>42937.517858796295</c:v>
                </c:pt>
                <c:pt idx="10230">
                  <c:v>42937.522685185184</c:v>
                </c:pt>
                <c:pt idx="10231">
                  <c:v>42937.527650462966</c:v>
                </c:pt>
                <c:pt idx="10232">
                  <c:v>42937.53230324074</c:v>
                </c:pt>
                <c:pt idx="10233">
                  <c:v>42937.536921296298</c:v>
                </c:pt>
                <c:pt idx="10234">
                  <c:v>42937.54142361111</c:v>
                </c:pt>
                <c:pt idx="10235">
                  <c:v>42937.54587962963</c:v>
                </c:pt>
                <c:pt idx="10236">
                  <c:v>42937.55028935185</c:v>
                </c:pt>
                <c:pt idx="10237">
                  <c:v>42937.554768518516</c:v>
                </c:pt>
                <c:pt idx="10238">
                  <c:v>42937.563518518517</c:v>
                </c:pt>
                <c:pt idx="10239">
                  <c:v>42937.567777777775</c:v>
                </c:pt>
                <c:pt idx="10240">
                  <c:v>42937.57608796296</c:v>
                </c:pt>
                <c:pt idx="10241">
                  <c:v>42937.592650462961</c:v>
                </c:pt>
                <c:pt idx="10242">
                  <c:v>42937.631944444445</c:v>
                </c:pt>
                <c:pt idx="10243">
                  <c:v>42937.635740740741</c:v>
                </c:pt>
                <c:pt idx="10244">
                  <c:v>42937.63958333333</c:v>
                </c:pt>
                <c:pt idx="10245">
                  <c:v>42937.64335648148</c:v>
                </c:pt>
                <c:pt idx="10246">
                  <c:v>42937.650995370372</c:v>
                </c:pt>
                <c:pt idx="10247">
                  <c:v>42937.662453703706</c:v>
                </c:pt>
                <c:pt idx="10248">
                  <c:v>42937.670219907406</c:v>
                </c:pt>
                <c:pt idx="10249">
                  <c:v>42937.682060185187</c:v>
                </c:pt>
                <c:pt idx="10250">
                  <c:v>42938.380532407406</c:v>
                </c:pt>
                <c:pt idx="10251">
                  <c:v>42938.388726851852</c:v>
                </c:pt>
                <c:pt idx="10252">
                  <c:v>42938.396932870368</c:v>
                </c:pt>
                <c:pt idx="10253">
                  <c:v>42938.407268518517</c:v>
                </c:pt>
                <c:pt idx="10254">
                  <c:v>42938.415706018517</c:v>
                </c:pt>
                <c:pt idx="10255">
                  <c:v>42938.423182870371</c:v>
                </c:pt>
                <c:pt idx="10256">
                  <c:v>42938.429849537039</c:v>
                </c:pt>
                <c:pt idx="10257">
                  <c:v>42938.436296296299</c:v>
                </c:pt>
                <c:pt idx="10258">
                  <c:v>42938.447662037041</c:v>
                </c:pt>
                <c:pt idx="10259">
                  <c:v>42938.4528125</c:v>
                </c:pt>
                <c:pt idx="10260">
                  <c:v>42938.462094907409</c:v>
                </c:pt>
                <c:pt idx="10261">
                  <c:v>42938.466481481482</c:v>
                </c:pt>
                <c:pt idx="10262">
                  <c:v>42938.475219907406</c:v>
                </c:pt>
                <c:pt idx="10263">
                  <c:v>42938.479479166665</c:v>
                </c:pt>
                <c:pt idx="10264">
                  <c:v>42938.483668981484</c:v>
                </c:pt>
                <c:pt idx="10265">
                  <c:v>42938.487858796296</c:v>
                </c:pt>
                <c:pt idx="10266">
                  <c:v>42938.492048611108</c:v>
                </c:pt>
                <c:pt idx="10267">
                  <c:v>42938.496180555558</c:v>
                </c:pt>
                <c:pt idx="10268">
                  <c:v>42938.500497685185</c:v>
                </c:pt>
                <c:pt idx="10269">
                  <c:v>42938.504791666666</c:v>
                </c:pt>
                <c:pt idx="10270">
                  <c:v>42938.509120370371</c:v>
                </c:pt>
                <c:pt idx="10271">
                  <c:v>42938.513344907406</c:v>
                </c:pt>
                <c:pt idx="10272">
                  <c:v>42938.517638888887</c:v>
                </c:pt>
                <c:pt idx="10273">
                  <c:v>42938.522152777776</c:v>
                </c:pt>
                <c:pt idx="10274">
                  <c:v>42938.52652777778</c:v>
                </c:pt>
                <c:pt idx="10275">
                  <c:v>42938.5309375</c:v>
                </c:pt>
                <c:pt idx="10276">
                  <c:v>42938.535601851851</c:v>
                </c:pt>
                <c:pt idx="10277">
                  <c:v>42938.540243055555</c:v>
                </c:pt>
                <c:pt idx="10278">
                  <c:v>42938.54446759259</c:v>
                </c:pt>
                <c:pt idx="10279">
                  <c:v>42938.548449074071</c:v>
                </c:pt>
                <c:pt idx="10280">
                  <c:v>42938.55232638889</c:v>
                </c:pt>
                <c:pt idx="10281">
                  <c:v>42938.556585648148</c:v>
                </c:pt>
                <c:pt idx="10282">
                  <c:v>42938.560624999998</c:v>
                </c:pt>
                <c:pt idx="10283">
                  <c:v>42938.564606481479</c:v>
                </c:pt>
                <c:pt idx="10284">
                  <c:v>42938.568472222221</c:v>
                </c:pt>
                <c:pt idx="10285">
                  <c:v>42938.572187500002</c:v>
                </c:pt>
                <c:pt idx="10286">
                  <c:v>42938.575960648152</c:v>
                </c:pt>
                <c:pt idx="10287">
                  <c:v>42938.579930555556</c:v>
                </c:pt>
                <c:pt idx="10288">
                  <c:v>42938.583703703705</c:v>
                </c:pt>
                <c:pt idx="10289">
                  <c:v>42938.587476851855</c:v>
                </c:pt>
                <c:pt idx="10290">
                  <c:v>42938.591331018521</c:v>
                </c:pt>
                <c:pt idx="10291">
                  <c:v>42938.595231481479</c:v>
                </c:pt>
                <c:pt idx="10292">
                  <c:v>42938.60261574074</c:v>
                </c:pt>
                <c:pt idx="10293">
                  <c:v>42938.606400462966</c:v>
                </c:pt>
                <c:pt idx="10294">
                  <c:v>42938.610208333332</c:v>
                </c:pt>
                <c:pt idx="10295">
                  <c:v>42938.613946759258</c:v>
                </c:pt>
                <c:pt idx="10296">
                  <c:v>42938.617719907408</c:v>
                </c:pt>
                <c:pt idx="10297">
                  <c:v>42938.635983796295</c:v>
                </c:pt>
                <c:pt idx="10298">
                  <c:v>42938.643449074072</c:v>
                </c:pt>
                <c:pt idx="10299">
                  <c:v>42938.654537037037</c:v>
                </c:pt>
                <c:pt idx="10300">
                  <c:v>42938.65834490741</c:v>
                </c:pt>
                <c:pt idx="10301">
                  <c:v>42938.662395833337</c:v>
                </c:pt>
                <c:pt idx="10302">
                  <c:v>42938.666296296295</c:v>
                </c:pt>
                <c:pt idx="10303">
                  <c:v>42938.670451388891</c:v>
                </c:pt>
                <c:pt idx="10304">
                  <c:v>42938.678449074076</c:v>
                </c:pt>
                <c:pt idx="10305">
                  <c:v>42938.682233796295</c:v>
                </c:pt>
                <c:pt idx="10306">
                  <c:v>42938.686168981483</c:v>
                </c:pt>
                <c:pt idx="10307">
                  <c:v>42938.689930555556</c:v>
                </c:pt>
                <c:pt idx="10308">
                  <c:v>42938.693784722222</c:v>
                </c:pt>
                <c:pt idx="10309">
                  <c:v>42938.697916666664</c:v>
                </c:pt>
                <c:pt idx="10310">
                  <c:v>42938.702118055553</c:v>
                </c:pt>
                <c:pt idx="10311">
                  <c:v>42938.706377314818</c:v>
                </c:pt>
                <c:pt idx="10312">
                  <c:v>42938.710428240738</c:v>
                </c:pt>
                <c:pt idx="10313">
                  <c:v>42938.714560185188</c:v>
                </c:pt>
                <c:pt idx="10314">
                  <c:v>42938.718842592592</c:v>
                </c:pt>
                <c:pt idx="10315">
                  <c:v>42938.723993055559</c:v>
                </c:pt>
                <c:pt idx="10316">
                  <c:v>42938.729224537034</c:v>
                </c:pt>
                <c:pt idx="10317">
                  <c:v>42938.734305555554</c:v>
                </c:pt>
                <c:pt idx="10318">
                  <c:v>42938.739374999997</c:v>
                </c:pt>
                <c:pt idx="10319">
                  <c:v>42938.744317129633</c:v>
                </c:pt>
                <c:pt idx="10320">
                  <c:v>42938.749143518522</c:v>
                </c:pt>
                <c:pt idx="10321">
                  <c:v>42938.754247685189</c:v>
                </c:pt>
                <c:pt idx="10322">
                  <c:v>42938.759560185186</c:v>
                </c:pt>
                <c:pt idx="10323">
                  <c:v>42938.771006944444</c:v>
                </c:pt>
                <c:pt idx="10324">
                  <c:v>42939.367245370369</c:v>
                </c:pt>
                <c:pt idx="10325">
                  <c:v>42939.377187500002</c:v>
                </c:pt>
                <c:pt idx="10326">
                  <c:v>42939.387662037036</c:v>
                </c:pt>
                <c:pt idx="10327">
                  <c:v>42939.395543981482</c:v>
                </c:pt>
                <c:pt idx="10328">
                  <c:v>42939.402303240742</c:v>
                </c:pt>
                <c:pt idx="10329">
                  <c:v>42939.408877314818</c:v>
                </c:pt>
                <c:pt idx="10330">
                  <c:v>42939.415277777778</c:v>
                </c:pt>
                <c:pt idx="10331">
                  <c:v>42939.421446759261</c:v>
                </c:pt>
                <c:pt idx="10332">
                  <c:v>42939.427453703705</c:v>
                </c:pt>
                <c:pt idx="10333">
                  <c:v>42939.43340277778</c:v>
                </c:pt>
                <c:pt idx="10334">
                  <c:v>42939.439363425925</c:v>
                </c:pt>
                <c:pt idx="10335">
                  <c:v>42939.445289351854</c:v>
                </c:pt>
                <c:pt idx="10336">
                  <c:v>42939.45108796296</c:v>
                </c:pt>
                <c:pt idx="10337">
                  <c:v>42939.456736111111</c:v>
                </c:pt>
                <c:pt idx="10338">
                  <c:v>42939.467939814815</c:v>
                </c:pt>
                <c:pt idx="10339">
                  <c:v>42939.478518518517</c:v>
                </c:pt>
                <c:pt idx="10340">
                  <c:v>42939.483703703707</c:v>
                </c:pt>
                <c:pt idx="10341">
                  <c:v>42939.48883101852</c:v>
                </c:pt>
                <c:pt idx="10342">
                  <c:v>42939.494074074071</c:v>
                </c:pt>
                <c:pt idx="10343">
                  <c:v>42939.499189814815</c:v>
                </c:pt>
                <c:pt idx="10344">
                  <c:v>42939.503900462965</c:v>
                </c:pt>
                <c:pt idx="10345">
                  <c:v>42939.509467592594</c:v>
                </c:pt>
                <c:pt idx="10346">
                  <c:v>42939.515381944446</c:v>
                </c:pt>
                <c:pt idx="10347">
                  <c:v>42939.52002314815</c:v>
                </c:pt>
                <c:pt idx="10348">
                  <c:v>42939.524745370371</c:v>
                </c:pt>
                <c:pt idx="10349">
                  <c:v>42939.529374999998</c:v>
                </c:pt>
                <c:pt idx="10350">
                  <c:v>42939.533854166664</c:v>
                </c:pt>
                <c:pt idx="10351">
                  <c:v>42939.538229166668</c:v>
                </c:pt>
                <c:pt idx="10352">
                  <c:v>42939.542523148149</c:v>
                </c:pt>
                <c:pt idx="10353">
                  <c:v>42939.547106481485</c:v>
                </c:pt>
                <c:pt idx="10354">
                  <c:v>42939.551354166666</c:v>
                </c:pt>
                <c:pt idx="10355">
                  <c:v>42939.55572916667</c:v>
                </c:pt>
                <c:pt idx="10356">
                  <c:v>42939.560173611113</c:v>
                </c:pt>
                <c:pt idx="10357">
                  <c:v>42939.564432870371</c:v>
                </c:pt>
                <c:pt idx="10358">
                  <c:v>42939.56858796296</c:v>
                </c:pt>
                <c:pt idx="10359">
                  <c:v>42939.572766203702</c:v>
                </c:pt>
                <c:pt idx="10360">
                  <c:v>42939.577025462961</c:v>
                </c:pt>
                <c:pt idx="10361">
                  <c:v>42939.581261574072</c:v>
                </c:pt>
                <c:pt idx="10362">
                  <c:v>42939.585474537038</c:v>
                </c:pt>
                <c:pt idx="10363">
                  <c:v>42939.589606481481</c:v>
                </c:pt>
                <c:pt idx="10364">
                  <c:v>42939.593680555554</c:v>
                </c:pt>
                <c:pt idx="10365">
                  <c:v>42939.597708333335</c:v>
                </c:pt>
                <c:pt idx="10366">
                  <c:v>42939.605613425927</c:v>
                </c:pt>
                <c:pt idx="10367">
                  <c:v>42939.609583333331</c:v>
                </c:pt>
                <c:pt idx="10368">
                  <c:v>42939.617372685185</c:v>
                </c:pt>
                <c:pt idx="10369">
                  <c:v>42939.629004629627</c:v>
                </c:pt>
                <c:pt idx="10370">
                  <c:v>42939.636608796296</c:v>
                </c:pt>
                <c:pt idx="10371">
                  <c:v>42939.703287037039</c:v>
                </c:pt>
                <c:pt idx="10372">
                  <c:v>42939.725949074076</c:v>
                </c:pt>
                <c:pt idx="10373">
                  <c:v>42939.781099537038</c:v>
                </c:pt>
                <c:pt idx="10374">
                  <c:v>42940.348796296297</c:v>
                </c:pt>
                <c:pt idx="10375">
                  <c:v>42940.358194444445</c:v>
                </c:pt>
                <c:pt idx="10376">
                  <c:v>42940.367071759261</c:v>
                </c:pt>
                <c:pt idx="10377">
                  <c:v>42940.374722222223</c:v>
                </c:pt>
                <c:pt idx="10378">
                  <c:v>42940.385150462964</c:v>
                </c:pt>
                <c:pt idx="10379">
                  <c:v>42940.390810185185</c:v>
                </c:pt>
                <c:pt idx="10380">
                  <c:v>42940.396956018521</c:v>
                </c:pt>
                <c:pt idx="10381">
                  <c:v>42940.403287037036</c:v>
                </c:pt>
                <c:pt idx="10382">
                  <c:v>42940.409398148149</c:v>
                </c:pt>
                <c:pt idx="10383">
                  <c:v>42940.415810185186</c:v>
                </c:pt>
                <c:pt idx="10384">
                  <c:v>42940.421585648146</c:v>
                </c:pt>
                <c:pt idx="10385">
                  <c:v>42940.427268518521</c:v>
                </c:pt>
                <c:pt idx="10386">
                  <c:v>42940.432997685188</c:v>
                </c:pt>
                <c:pt idx="10387">
                  <c:v>42940.438900462963</c:v>
                </c:pt>
                <c:pt idx="10388">
                  <c:v>42940.444421296299</c:v>
                </c:pt>
                <c:pt idx="10389">
                  <c:v>42940.449201388888</c:v>
                </c:pt>
                <c:pt idx="10390">
                  <c:v>42940.453969907408</c:v>
                </c:pt>
                <c:pt idx="10391">
                  <c:v>42940.458715277775</c:v>
                </c:pt>
                <c:pt idx="10392">
                  <c:v>42940.463321759256</c:v>
                </c:pt>
                <c:pt idx="10393">
                  <c:v>42940.467812499999</c:v>
                </c:pt>
                <c:pt idx="10394">
                  <c:v>42940.472280092596</c:v>
                </c:pt>
                <c:pt idx="10395">
                  <c:v>42940.481354166666</c:v>
                </c:pt>
                <c:pt idx="10396">
                  <c:v>42940.485810185186</c:v>
                </c:pt>
                <c:pt idx="10397">
                  <c:v>42940.53025462963</c:v>
                </c:pt>
                <c:pt idx="10398">
                  <c:v>42940.534618055557</c:v>
                </c:pt>
                <c:pt idx="10399">
                  <c:v>42940.538831018515</c:v>
                </c:pt>
                <c:pt idx="10400">
                  <c:v>42940.543067129627</c:v>
                </c:pt>
                <c:pt idx="10401">
                  <c:v>42940.547418981485</c:v>
                </c:pt>
                <c:pt idx="10402">
                  <c:v>42940.551759259259</c:v>
                </c:pt>
                <c:pt idx="10403">
                  <c:v>42940.556030092594</c:v>
                </c:pt>
                <c:pt idx="10404">
                  <c:v>42940.560335648152</c:v>
                </c:pt>
                <c:pt idx="10405">
                  <c:v>42940.564618055556</c:v>
                </c:pt>
                <c:pt idx="10406">
                  <c:v>42940.568761574075</c:v>
                </c:pt>
                <c:pt idx="10407">
                  <c:v>42940.58121527778</c:v>
                </c:pt>
                <c:pt idx="10408">
                  <c:v>42940.585486111115</c:v>
                </c:pt>
                <c:pt idx="10409">
                  <c:v>42940.589722222219</c:v>
                </c:pt>
                <c:pt idx="10410">
                  <c:v>42940.612303240741</c:v>
                </c:pt>
                <c:pt idx="10411">
                  <c:v>42940.655092592591</c:v>
                </c:pt>
                <c:pt idx="10412">
                  <c:v>42940.659236111111</c:v>
                </c:pt>
                <c:pt idx="10413">
                  <c:v>42940.682638888888</c:v>
                </c:pt>
                <c:pt idx="10414">
                  <c:v>42940.69462962963</c:v>
                </c:pt>
                <c:pt idx="10415">
                  <c:v>42940.70275462963</c:v>
                </c:pt>
                <c:pt idx="10416">
                  <c:v>42940.706956018519</c:v>
                </c:pt>
                <c:pt idx="10417">
                  <c:v>42940.715543981481</c:v>
                </c:pt>
                <c:pt idx="10418">
                  <c:v>42940.719965277778</c:v>
                </c:pt>
                <c:pt idx="10419">
                  <c:v>42941.481793981482</c:v>
                </c:pt>
                <c:pt idx="10420">
                  <c:v>42941.49523148148</c:v>
                </c:pt>
                <c:pt idx="10421">
                  <c:v>42941.521770833337</c:v>
                </c:pt>
                <c:pt idx="10422">
                  <c:v>42941.526180555556</c:v>
                </c:pt>
                <c:pt idx="10423">
                  <c:v>42941.53056712963</c:v>
                </c:pt>
                <c:pt idx="10424">
                  <c:v>42941.534803240742</c:v>
                </c:pt>
                <c:pt idx="10425">
                  <c:v>42941.539004629631</c:v>
                </c:pt>
                <c:pt idx="10426">
                  <c:v>42941.543182870373</c:v>
                </c:pt>
                <c:pt idx="10427">
                  <c:v>42941.551504629628</c:v>
                </c:pt>
                <c:pt idx="10428">
                  <c:v>42941.555706018517</c:v>
                </c:pt>
                <c:pt idx="10429">
                  <c:v>42941.560891203706</c:v>
                </c:pt>
                <c:pt idx="10430">
                  <c:v>42941.56523148148</c:v>
                </c:pt>
                <c:pt idx="10431">
                  <c:v>42941.569351851853</c:v>
                </c:pt>
                <c:pt idx="10432">
                  <c:v>42941.57712962963</c:v>
                </c:pt>
                <c:pt idx="10433">
                  <c:v>42941.580972222226</c:v>
                </c:pt>
                <c:pt idx="10434">
                  <c:v>42941.584965277776</c:v>
                </c:pt>
                <c:pt idx="10435">
                  <c:v>42941.588958333334</c:v>
                </c:pt>
                <c:pt idx="10436">
                  <c:v>42941.592766203707</c:v>
                </c:pt>
                <c:pt idx="10437">
                  <c:v>42941.596597222226</c:v>
                </c:pt>
                <c:pt idx="10438">
                  <c:v>42941.623217592591</c:v>
                </c:pt>
                <c:pt idx="10439">
                  <c:v>42941.626956018517</c:v>
                </c:pt>
                <c:pt idx="10440">
                  <c:v>42941.63076388889</c:v>
                </c:pt>
                <c:pt idx="10441">
                  <c:v>42941.646180555559</c:v>
                </c:pt>
                <c:pt idx="10442">
                  <c:v>42941.649942129632</c:v>
                </c:pt>
                <c:pt idx="10443">
                  <c:v>42941.65766203704</c:v>
                </c:pt>
                <c:pt idx="10444">
                  <c:v>42941.661608796298</c:v>
                </c:pt>
                <c:pt idx="10445">
                  <c:v>42941.665439814817</c:v>
                </c:pt>
                <c:pt idx="10446">
                  <c:v>42941.669282407405</c:v>
                </c:pt>
                <c:pt idx="10447">
                  <c:v>42941.673159722224</c:v>
                </c:pt>
                <c:pt idx="10448">
                  <c:v>42941.677118055559</c:v>
                </c:pt>
                <c:pt idx="10449">
                  <c:v>42941.710324074076</c:v>
                </c:pt>
                <c:pt idx="10450">
                  <c:v>42941.747094907405</c:v>
                </c:pt>
                <c:pt idx="10451">
                  <c:v>42941.752708333333</c:v>
                </c:pt>
                <c:pt idx="10452">
                  <c:v>42941.766087962962</c:v>
                </c:pt>
                <c:pt idx="10453">
                  <c:v>42941.774027777778</c:v>
                </c:pt>
                <c:pt idx="10454">
                  <c:v>42942.359259259261</c:v>
                </c:pt>
                <c:pt idx="10455">
                  <c:v>42942.56521990741</c:v>
                </c:pt>
                <c:pt idx="10456">
                  <c:v>42942.627743055556</c:v>
                </c:pt>
                <c:pt idx="10457">
                  <c:v>42943.37226851852</c:v>
                </c:pt>
                <c:pt idx="10458">
                  <c:v>42943.507754629631</c:v>
                </c:pt>
                <c:pt idx="10459">
                  <c:v>42943.725694444445</c:v>
                </c:pt>
                <c:pt idx="10460">
                  <c:v>42944.388726851852</c:v>
                </c:pt>
                <c:pt idx="10461">
                  <c:v>42944.40556712963</c:v>
                </c:pt>
                <c:pt idx="10462">
                  <c:v>42944.411921296298</c:v>
                </c:pt>
                <c:pt idx="10463">
                  <c:v>42944.427789351852</c:v>
                </c:pt>
                <c:pt idx="10464">
                  <c:v>42944.432638888888</c:v>
                </c:pt>
                <c:pt idx="10465">
                  <c:v>42944.437557870369</c:v>
                </c:pt>
                <c:pt idx="10466">
                  <c:v>42944.442858796298</c:v>
                </c:pt>
                <c:pt idx="10467">
                  <c:v>42944.449791666666</c:v>
                </c:pt>
                <c:pt idx="10468">
                  <c:v>42944.45653935185</c:v>
                </c:pt>
                <c:pt idx="10469">
                  <c:v>42944.463599537034</c:v>
                </c:pt>
                <c:pt idx="10470">
                  <c:v>42944.471180555556</c:v>
                </c:pt>
                <c:pt idx="10471">
                  <c:v>42944.47693287037</c:v>
                </c:pt>
                <c:pt idx="10472">
                  <c:v>42944.482847222222</c:v>
                </c:pt>
                <c:pt idx="10473">
                  <c:v>42944.489328703705</c:v>
                </c:pt>
                <c:pt idx="10474">
                  <c:v>42944.493657407409</c:v>
                </c:pt>
                <c:pt idx="10475">
                  <c:v>42944.504641203705</c:v>
                </c:pt>
                <c:pt idx="10476">
                  <c:v>42944.508912037039</c:v>
                </c:pt>
                <c:pt idx="10477">
                  <c:v>42944.513067129628</c:v>
                </c:pt>
                <c:pt idx="10478">
                  <c:v>42944.530023148145</c:v>
                </c:pt>
                <c:pt idx="10479">
                  <c:v>42944.556712962964</c:v>
                </c:pt>
                <c:pt idx="10480">
                  <c:v>42945.335729166669</c:v>
                </c:pt>
                <c:pt idx="10481">
                  <c:v>42945.346631944441</c:v>
                </c:pt>
                <c:pt idx="10482">
                  <c:v>42945.356412037036</c:v>
                </c:pt>
                <c:pt idx="10483">
                  <c:v>42945.366539351853</c:v>
                </c:pt>
                <c:pt idx="10484">
                  <c:v>42945.374016203707</c:v>
                </c:pt>
                <c:pt idx="10485">
                  <c:v>42945.387939814813</c:v>
                </c:pt>
                <c:pt idx="10486">
                  <c:v>42945.394791666666</c:v>
                </c:pt>
                <c:pt idx="10487">
                  <c:v>42945.401469907411</c:v>
                </c:pt>
                <c:pt idx="10488">
                  <c:v>42945.408067129632</c:v>
                </c:pt>
                <c:pt idx="10489">
                  <c:v>42945.4143287037</c:v>
                </c:pt>
                <c:pt idx="10490">
                  <c:v>42945.420405092591</c:v>
                </c:pt>
                <c:pt idx="10491">
                  <c:v>42945.426400462966</c:v>
                </c:pt>
                <c:pt idx="10492">
                  <c:v>42945.432175925926</c:v>
                </c:pt>
                <c:pt idx="10493">
                  <c:v>42945.437708333331</c:v>
                </c:pt>
                <c:pt idx="10494">
                  <c:v>42945.443287037036</c:v>
                </c:pt>
                <c:pt idx="10495">
                  <c:v>42945.448541666665</c:v>
                </c:pt>
                <c:pt idx="10496">
                  <c:v>42945.453888888886</c:v>
                </c:pt>
                <c:pt idx="10497">
                  <c:v>42945.468541666669</c:v>
                </c:pt>
                <c:pt idx="10498">
                  <c:v>42945.473414351851</c:v>
                </c:pt>
                <c:pt idx="10499">
                  <c:v>42945.48333333333</c:v>
                </c:pt>
                <c:pt idx="10500">
                  <c:v>42945.488321759258</c:v>
                </c:pt>
                <c:pt idx="10501">
                  <c:v>42945.49324074074</c:v>
                </c:pt>
                <c:pt idx="10502">
                  <c:v>42945.498148148145</c:v>
                </c:pt>
                <c:pt idx="10503">
                  <c:v>42945.502939814818</c:v>
                </c:pt>
                <c:pt idx="10504">
                  <c:v>42945.507754629631</c:v>
                </c:pt>
                <c:pt idx="10505">
                  <c:v>42945.512939814813</c:v>
                </c:pt>
                <c:pt idx="10506">
                  <c:v>42945.517696759256</c:v>
                </c:pt>
                <c:pt idx="10507">
                  <c:v>42945.526863425926</c:v>
                </c:pt>
                <c:pt idx="10508">
                  <c:v>42945.531354166669</c:v>
                </c:pt>
                <c:pt idx="10509">
                  <c:v>42945.53564814815</c:v>
                </c:pt>
                <c:pt idx="10510">
                  <c:v>42945.539826388886</c:v>
                </c:pt>
                <c:pt idx="10511">
                  <c:v>42945.556006944447</c:v>
                </c:pt>
                <c:pt idx="10512">
                  <c:v>42945.56045138889</c:v>
                </c:pt>
                <c:pt idx="10513">
                  <c:v>42945.564849537041</c:v>
                </c:pt>
                <c:pt idx="10514">
                  <c:v>42945.592303240737</c:v>
                </c:pt>
                <c:pt idx="10515">
                  <c:v>42945.596064814818</c:v>
                </c:pt>
                <c:pt idx="10516">
                  <c:v>42945.609340277777</c:v>
                </c:pt>
                <c:pt idx="10517">
                  <c:v>42945.614861111113</c:v>
                </c:pt>
                <c:pt idx="10518">
                  <c:v>42945.620104166665</c:v>
                </c:pt>
                <c:pt idx="10519">
                  <c:v>42945.623807870368</c:v>
                </c:pt>
                <c:pt idx="10520">
                  <c:v>42945.631620370368</c:v>
                </c:pt>
                <c:pt idx="10521">
                  <c:v>42945.635300925926</c:v>
                </c:pt>
                <c:pt idx="10522">
                  <c:v>42945.639178240737</c:v>
                </c:pt>
                <c:pt idx="10523">
                  <c:v>42945.642974537041</c:v>
                </c:pt>
                <c:pt idx="10524">
                  <c:v>42945.646678240744</c:v>
                </c:pt>
                <c:pt idx="10525">
                  <c:v>42945.65011574074</c:v>
                </c:pt>
                <c:pt idx="10526">
                  <c:v>42945.653611111113</c:v>
                </c:pt>
                <c:pt idx="10527">
                  <c:v>42945.657604166663</c:v>
                </c:pt>
                <c:pt idx="10528">
                  <c:v>42945.66134259259</c:v>
                </c:pt>
                <c:pt idx="10529">
                  <c:v>42945.687627314815</c:v>
                </c:pt>
                <c:pt idx="10530">
                  <c:v>42945.691458333335</c:v>
                </c:pt>
                <c:pt idx="10531">
                  <c:v>42945.703414351854</c:v>
                </c:pt>
                <c:pt idx="10532">
                  <c:v>42945.707557870373</c:v>
                </c:pt>
                <c:pt idx="10533">
                  <c:v>42945.729004629633</c:v>
                </c:pt>
                <c:pt idx="10534">
                  <c:v>42945.733136574076</c:v>
                </c:pt>
                <c:pt idx="10535">
                  <c:v>42945.737523148149</c:v>
                </c:pt>
                <c:pt idx="10536">
                  <c:v>42945.74726851852</c:v>
                </c:pt>
                <c:pt idx="10537">
                  <c:v>42945.752071759256</c:v>
                </c:pt>
                <c:pt idx="10538">
                  <c:v>42946.34746527778</c:v>
                </c:pt>
                <c:pt idx="10539">
                  <c:v>42946.357858796298</c:v>
                </c:pt>
                <c:pt idx="10540">
                  <c:v>42946.365752314814</c:v>
                </c:pt>
                <c:pt idx="10541">
                  <c:v>42946.373113425929</c:v>
                </c:pt>
                <c:pt idx="10542">
                  <c:v>42946.38013888889</c:v>
                </c:pt>
                <c:pt idx="10543">
                  <c:v>42946.387546296297</c:v>
                </c:pt>
                <c:pt idx="10544">
                  <c:v>42946.400243055556</c:v>
                </c:pt>
                <c:pt idx="10545">
                  <c:v>42946.405682870369</c:v>
                </c:pt>
                <c:pt idx="10546">
                  <c:v>42946.410914351851</c:v>
                </c:pt>
                <c:pt idx="10547">
                  <c:v>42946.415879629632</c:v>
                </c:pt>
                <c:pt idx="10548">
                  <c:v>42946.420694444445</c:v>
                </c:pt>
                <c:pt idx="10549">
                  <c:v>42946.425451388888</c:v>
                </c:pt>
                <c:pt idx="10550">
                  <c:v>42946.434629629628</c:v>
                </c:pt>
                <c:pt idx="10551">
                  <c:v>42946.439131944448</c:v>
                </c:pt>
                <c:pt idx="10552">
                  <c:v>42946.443553240744</c:v>
                </c:pt>
                <c:pt idx="10553">
                  <c:v>42946.447951388887</c:v>
                </c:pt>
                <c:pt idx="10554">
                  <c:v>42946.452314814815</c:v>
                </c:pt>
                <c:pt idx="10555">
                  <c:v>42946.456701388888</c:v>
                </c:pt>
                <c:pt idx="10556">
                  <c:v>42946.461041666669</c:v>
                </c:pt>
                <c:pt idx="10557">
                  <c:v>42946.465324074074</c:v>
                </c:pt>
                <c:pt idx="10558">
                  <c:v>42946.469675925924</c:v>
                </c:pt>
                <c:pt idx="10559">
                  <c:v>42946.473900462966</c:v>
                </c:pt>
                <c:pt idx="10560">
                  <c:v>42946.478101851855</c:v>
                </c:pt>
                <c:pt idx="10561">
                  <c:v>42946.482303240744</c:v>
                </c:pt>
                <c:pt idx="10562">
                  <c:v>42946.486458333333</c:v>
                </c:pt>
                <c:pt idx="10563">
                  <c:v>42946.490706018521</c:v>
                </c:pt>
                <c:pt idx="10564">
                  <c:v>42946.494942129626</c:v>
                </c:pt>
                <c:pt idx="10565">
                  <c:v>42946.499074074076</c:v>
                </c:pt>
                <c:pt idx="10566">
                  <c:v>42946.503217592595</c:v>
                </c:pt>
                <c:pt idx="10567">
                  <c:v>42946.507337962961</c:v>
                </c:pt>
                <c:pt idx="10568">
                  <c:v>42946.511388888888</c:v>
                </c:pt>
                <c:pt idx="10569">
                  <c:v>42946.515520833331</c:v>
                </c:pt>
                <c:pt idx="10570">
                  <c:v>42946.519641203704</c:v>
                </c:pt>
                <c:pt idx="10571">
                  <c:v>42946.523726851854</c:v>
                </c:pt>
                <c:pt idx="10572">
                  <c:v>42946.527789351851</c:v>
                </c:pt>
                <c:pt idx="10573">
                  <c:v>42946.531805555554</c:v>
                </c:pt>
                <c:pt idx="10574">
                  <c:v>42946.535810185182</c:v>
                </c:pt>
                <c:pt idx="10575">
                  <c:v>42946.539756944447</c:v>
                </c:pt>
                <c:pt idx="10576">
                  <c:v>42946.543657407405</c:v>
                </c:pt>
                <c:pt idx="10577">
                  <c:v>42946.547638888886</c:v>
                </c:pt>
                <c:pt idx="10578">
                  <c:v>42946.551562499997</c:v>
                </c:pt>
                <c:pt idx="10579">
                  <c:v>42946.555474537039</c:v>
                </c:pt>
                <c:pt idx="10580">
                  <c:v>42946.559398148151</c:v>
                </c:pt>
                <c:pt idx="10581">
                  <c:v>42946.563287037039</c:v>
                </c:pt>
                <c:pt idx="10582">
                  <c:v>42946.567164351851</c:v>
                </c:pt>
                <c:pt idx="10583">
                  <c:v>42946.571018518516</c:v>
                </c:pt>
                <c:pt idx="10584">
                  <c:v>42946.574861111112</c:v>
                </c:pt>
                <c:pt idx="10585">
                  <c:v>42946.578657407408</c:v>
                </c:pt>
                <c:pt idx="10586">
                  <c:v>42946.582453703704</c:v>
                </c:pt>
                <c:pt idx="10587">
                  <c:v>42946.586180555554</c:v>
                </c:pt>
                <c:pt idx="10588">
                  <c:v>42946.589872685188</c:v>
                </c:pt>
                <c:pt idx="10589">
                  <c:v>42946.597372685188</c:v>
                </c:pt>
                <c:pt idx="10590">
                  <c:v>42946.601018518515</c:v>
                </c:pt>
                <c:pt idx="10591">
                  <c:v>42946.604641203703</c:v>
                </c:pt>
                <c:pt idx="10592">
                  <c:v>42946.608368055553</c:v>
                </c:pt>
                <c:pt idx="10593">
                  <c:v>42946.612013888887</c:v>
                </c:pt>
                <c:pt idx="10594">
                  <c:v>42946.615671296298</c:v>
                </c:pt>
                <c:pt idx="10595">
                  <c:v>42946.626689814817</c:v>
                </c:pt>
                <c:pt idx="10596">
                  <c:v>42946.630312499998</c:v>
                </c:pt>
                <c:pt idx="10597">
                  <c:v>42946.634166666663</c:v>
                </c:pt>
                <c:pt idx="10598">
                  <c:v>42946.637777777774</c:v>
                </c:pt>
                <c:pt idx="10599">
                  <c:v>42946.641377314816</c:v>
                </c:pt>
                <c:pt idx="10600">
                  <c:v>42946.644942129627</c:v>
                </c:pt>
                <c:pt idx="10601">
                  <c:v>42946.648506944446</c:v>
                </c:pt>
                <c:pt idx="10602">
                  <c:v>42946.652048611111</c:v>
                </c:pt>
                <c:pt idx="10603">
                  <c:v>42946.655729166669</c:v>
                </c:pt>
                <c:pt idx="10604">
                  <c:v>42946.659270833334</c:v>
                </c:pt>
                <c:pt idx="10605">
                  <c:v>42946.662835648145</c:v>
                </c:pt>
                <c:pt idx="10606">
                  <c:v>42946.666412037041</c:v>
                </c:pt>
                <c:pt idx="10607">
                  <c:v>42946.670081018521</c:v>
                </c:pt>
                <c:pt idx="10608">
                  <c:v>42946.677199074074</c:v>
                </c:pt>
                <c:pt idx="10609">
                  <c:v>42946.680868055555</c:v>
                </c:pt>
                <c:pt idx="10610">
                  <c:v>42946.684513888889</c:v>
                </c:pt>
                <c:pt idx="10611">
                  <c:v>42946.688252314816</c:v>
                </c:pt>
                <c:pt idx="10612">
                  <c:v>42946.692118055558</c:v>
                </c:pt>
                <c:pt idx="10613">
                  <c:v>42946.69604166667</c:v>
                </c:pt>
                <c:pt idx="10614">
                  <c:v>42946.700671296298</c:v>
                </c:pt>
                <c:pt idx="10615">
                  <c:v>42946.704675925925</c:v>
                </c:pt>
                <c:pt idx="10616">
                  <c:v>42946.709432870368</c:v>
                </c:pt>
                <c:pt idx="10617">
                  <c:v>42946.71503472222</c:v>
                </c:pt>
                <c:pt idx="10618">
                  <c:v>42946.719270833331</c:v>
                </c:pt>
                <c:pt idx="10619">
                  <c:v>42946.723564814813</c:v>
                </c:pt>
                <c:pt idx="10620">
                  <c:v>42946.727800925924</c:v>
                </c:pt>
                <c:pt idx="10621">
                  <c:v>42946.732071759259</c:v>
                </c:pt>
                <c:pt idx="10622">
                  <c:v>42946.746018518519</c:v>
                </c:pt>
                <c:pt idx="10623">
                  <c:v>42946.750983796293</c:v>
                </c:pt>
                <c:pt idx="10624">
                  <c:v>42946.756678240738</c:v>
                </c:pt>
                <c:pt idx="10625">
                  <c:v>42946.765428240738</c:v>
                </c:pt>
                <c:pt idx="10626">
                  <c:v>42947.364085648151</c:v>
                </c:pt>
                <c:pt idx="10627">
                  <c:v>42947.370729166665</c:v>
                </c:pt>
                <c:pt idx="10628">
                  <c:v>42947.37704861111</c:v>
                </c:pt>
                <c:pt idx="10629">
                  <c:v>42947.382581018515</c:v>
                </c:pt>
                <c:pt idx="10630">
                  <c:v>42947.388425925928</c:v>
                </c:pt>
                <c:pt idx="10631">
                  <c:v>42947.394293981481</c:v>
                </c:pt>
                <c:pt idx="10632">
                  <c:v>42947.399502314816</c:v>
                </c:pt>
                <c:pt idx="10633">
                  <c:v>42947.413969907408</c:v>
                </c:pt>
                <c:pt idx="10634">
                  <c:v>42947.418946759259</c:v>
                </c:pt>
                <c:pt idx="10635">
                  <c:v>42947.424097222225</c:v>
                </c:pt>
                <c:pt idx="10636">
                  <c:v>42947.429178240738</c:v>
                </c:pt>
                <c:pt idx="10637">
                  <c:v>42947.433958333335</c:v>
                </c:pt>
                <c:pt idx="10638">
                  <c:v>42947.438425925924</c:v>
                </c:pt>
                <c:pt idx="10639">
                  <c:v>42947.447453703702</c:v>
                </c:pt>
                <c:pt idx="10640">
                  <c:v>42947.451932870368</c:v>
                </c:pt>
                <c:pt idx="10641">
                  <c:v>42947.457372685189</c:v>
                </c:pt>
                <c:pt idx="10642">
                  <c:v>42947.463229166664</c:v>
                </c:pt>
                <c:pt idx="10643">
                  <c:v>42947.469166666669</c:v>
                </c:pt>
                <c:pt idx="10644">
                  <c:v>42947.473923611113</c:v>
                </c:pt>
                <c:pt idx="10645">
                  <c:v>42947.484050925923</c:v>
                </c:pt>
                <c:pt idx="10646">
                  <c:v>42947.48841435185</c:v>
                </c:pt>
                <c:pt idx="10647">
                  <c:v>42947.493668981479</c:v>
                </c:pt>
                <c:pt idx="10648">
                  <c:v>42947.498680555553</c:v>
                </c:pt>
                <c:pt idx="10649">
                  <c:v>42947.503101851849</c:v>
                </c:pt>
                <c:pt idx="10650">
                  <c:v>42947.507939814815</c:v>
                </c:pt>
                <c:pt idx="10651">
                  <c:v>42947.512013888889</c:v>
                </c:pt>
                <c:pt idx="10652">
                  <c:v>42947.516018518516</c:v>
                </c:pt>
                <c:pt idx="10653">
                  <c:v>42947.519942129627</c:v>
                </c:pt>
                <c:pt idx="10654">
                  <c:v>42947.524178240739</c:v>
                </c:pt>
                <c:pt idx="10655">
                  <c:v>42947.528124999997</c:v>
                </c:pt>
                <c:pt idx="10656">
                  <c:v>42947.53193287037</c:v>
                </c:pt>
                <c:pt idx="10657">
                  <c:v>42947.536076388889</c:v>
                </c:pt>
                <c:pt idx="10658">
                  <c:v>42947.551099537035</c:v>
                </c:pt>
                <c:pt idx="10659">
                  <c:v>42947.561944444446</c:v>
                </c:pt>
                <c:pt idx="10660">
                  <c:v>42947.623379629629</c:v>
                </c:pt>
                <c:pt idx="10661">
                  <c:v>42947.634432870371</c:v>
                </c:pt>
                <c:pt idx="10662">
                  <c:v>42947.638043981482</c:v>
                </c:pt>
                <c:pt idx="10663">
                  <c:v>42947.642337962963</c:v>
                </c:pt>
                <c:pt idx="10664">
                  <c:v>42947.646249999998</c:v>
                </c:pt>
                <c:pt idx="10665">
                  <c:v>42947.650300925925</c:v>
                </c:pt>
                <c:pt idx="10666">
                  <c:v>42947.657569444447</c:v>
                </c:pt>
                <c:pt idx="10667">
                  <c:v>42947.661527777775</c:v>
                </c:pt>
                <c:pt idx="10668">
                  <c:v>42947.665370370371</c:v>
                </c:pt>
                <c:pt idx="10669">
                  <c:v>42947.672789351855</c:v>
                </c:pt>
                <c:pt idx="10670">
                  <c:v>42947.676493055558</c:v>
                </c:pt>
                <c:pt idx="10671">
                  <c:v>42947.680648148147</c:v>
                </c:pt>
                <c:pt idx="10672">
                  <c:v>42947.691122685188</c:v>
                </c:pt>
                <c:pt idx="10673">
                  <c:v>42947.696099537039</c:v>
                </c:pt>
                <c:pt idx="10674">
                  <c:v>42948.377002314817</c:v>
                </c:pt>
                <c:pt idx="10675">
                  <c:v>42948.383819444447</c:v>
                </c:pt>
                <c:pt idx="10676">
                  <c:v>42948.398993055554</c:v>
                </c:pt>
                <c:pt idx="10677">
                  <c:v>42948.430381944447</c:v>
                </c:pt>
                <c:pt idx="10678">
                  <c:v>42948.435127314813</c:v>
                </c:pt>
                <c:pt idx="10679">
                  <c:v>42948.439942129633</c:v>
                </c:pt>
                <c:pt idx="10680">
                  <c:v>42948.458668981482</c:v>
                </c:pt>
                <c:pt idx="10681">
                  <c:v>42948.4846875</c:v>
                </c:pt>
                <c:pt idx="10682">
                  <c:v>42948.488888888889</c:v>
                </c:pt>
                <c:pt idx="10683">
                  <c:v>42948.493090277778</c:v>
                </c:pt>
                <c:pt idx="10684">
                  <c:v>42948.501469907409</c:v>
                </c:pt>
                <c:pt idx="10685">
                  <c:v>42948.509675925925</c:v>
                </c:pt>
                <c:pt idx="10686">
                  <c:v>42948.513703703706</c:v>
                </c:pt>
                <c:pt idx="10687">
                  <c:v>42948.52553240741</c:v>
                </c:pt>
                <c:pt idx="10688">
                  <c:v>42948.529479166667</c:v>
                </c:pt>
                <c:pt idx="10689">
                  <c:v>42948.537418981483</c:v>
                </c:pt>
                <c:pt idx="10690">
                  <c:v>42948.758993055555</c:v>
                </c:pt>
                <c:pt idx="10691">
                  <c:v>42949.469606481478</c:v>
                </c:pt>
                <c:pt idx="10692">
                  <c:v>42949.478229166663</c:v>
                </c:pt>
                <c:pt idx="10693">
                  <c:v>42949.50199074074</c:v>
                </c:pt>
                <c:pt idx="10694">
                  <c:v>42949.513680555552</c:v>
                </c:pt>
                <c:pt idx="10695">
                  <c:v>42949.755613425928</c:v>
                </c:pt>
                <c:pt idx="10696">
                  <c:v>42950.439004629632</c:v>
                </c:pt>
                <c:pt idx="10697">
                  <c:v>42950.458807870367</c:v>
                </c:pt>
                <c:pt idx="10698">
                  <c:v>42950.559641203705</c:v>
                </c:pt>
                <c:pt idx="10699">
                  <c:v>42950.575370370374</c:v>
                </c:pt>
                <c:pt idx="10700">
                  <c:v>42950.590775462966</c:v>
                </c:pt>
                <c:pt idx="10701">
                  <c:v>42950.702152777776</c:v>
                </c:pt>
                <c:pt idx="10702">
                  <c:v>42951.444039351853</c:v>
                </c:pt>
                <c:pt idx="10703">
                  <c:v>42952.365810185183</c:v>
                </c:pt>
                <c:pt idx="10704">
                  <c:v>42952.384641203702</c:v>
                </c:pt>
                <c:pt idx="10705">
                  <c:v>42952.396828703706</c:v>
                </c:pt>
                <c:pt idx="10706">
                  <c:v>42952.41983796296</c:v>
                </c:pt>
                <c:pt idx="10707">
                  <c:v>42952.425046296295</c:v>
                </c:pt>
                <c:pt idx="10708">
                  <c:v>42952.439212962963</c:v>
                </c:pt>
                <c:pt idx="10709">
                  <c:v>42952.48269675926</c:v>
                </c:pt>
                <c:pt idx="10710">
                  <c:v>42952.575486111113</c:v>
                </c:pt>
                <c:pt idx="10711">
                  <c:v>42952.679490740738</c:v>
                </c:pt>
                <c:pt idx="10712">
                  <c:v>42952.691342592596</c:v>
                </c:pt>
                <c:pt idx="10713">
                  <c:v>42952.698692129627</c:v>
                </c:pt>
                <c:pt idx="10714">
                  <c:v>42952.727870370371</c:v>
                </c:pt>
                <c:pt idx="10715">
                  <c:v>42952.732349537036</c:v>
                </c:pt>
                <c:pt idx="10716">
                  <c:v>42952.768680555557</c:v>
                </c:pt>
                <c:pt idx="10717">
                  <c:v>42953.37127314815</c:v>
                </c:pt>
                <c:pt idx="10718">
                  <c:v>42953.461122685185</c:v>
                </c:pt>
                <c:pt idx="10719">
                  <c:v>42953.465798611112</c:v>
                </c:pt>
                <c:pt idx="10720">
                  <c:v>42953.470034722224</c:v>
                </c:pt>
                <c:pt idx="10721">
                  <c:v>42953.496296296296</c:v>
                </c:pt>
                <c:pt idx="10722">
                  <c:v>42953.509016203701</c:v>
                </c:pt>
                <c:pt idx="10723">
                  <c:v>42953.534351851849</c:v>
                </c:pt>
                <c:pt idx="10724">
                  <c:v>42953.538425925923</c:v>
                </c:pt>
                <c:pt idx="10725">
                  <c:v>42953.546469907407</c:v>
                </c:pt>
                <c:pt idx="10726">
                  <c:v>42953.550358796296</c:v>
                </c:pt>
                <c:pt idx="10727">
                  <c:v>42953.558310185188</c:v>
                </c:pt>
                <c:pt idx="10728">
                  <c:v>42953.655706018515</c:v>
                </c:pt>
                <c:pt idx="10729">
                  <c:v>42953.664537037039</c:v>
                </c:pt>
                <c:pt idx="10730">
                  <c:v>42953.746099537035</c:v>
                </c:pt>
                <c:pt idx="10731">
                  <c:v>42954.36414351852</c:v>
                </c:pt>
                <c:pt idx="10732">
                  <c:v>42954.371504629627</c:v>
                </c:pt>
                <c:pt idx="10733">
                  <c:v>42954.378310185188</c:v>
                </c:pt>
                <c:pt idx="10734">
                  <c:v>42954.384814814817</c:v>
                </c:pt>
                <c:pt idx="10735">
                  <c:v>42954.39203703704</c:v>
                </c:pt>
                <c:pt idx="10736">
                  <c:v>42954.39880787037</c:v>
                </c:pt>
                <c:pt idx="10737">
                  <c:v>42954.405393518522</c:v>
                </c:pt>
                <c:pt idx="10738">
                  <c:v>42954.411747685182</c:v>
                </c:pt>
                <c:pt idx="10739">
                  <c:v>42954.417685185188</c:v>
                </c:pt>
                <c:pt idx="10740">
                  <c:v>42954.422893518517</c:v>
                </c:pt>
                <c:pt idx="10741">
                  <c:v>42954.428807870368</c:v>
                </c:pt>
                <c:pt idx="10742">
                  <c:v>42954.434756944444</c:v>
                </c:pt>
                <c:pt idx="10743">
                  <c:v>42954.440555555557</c:v>
                </c:pt>
                <c:pt idx="10744">
                  <c:v>42954.446782407409</c:v>
                </c:pt>
                <c:pt idx="10745">
                  <c:v>42954.452731481484</c:v>
                </c:pt>
                <c:pt idx="10746">
                  <c:v>42954.458171296297</c:v>
                </c:pt>
                <c:pt idx="10747">
                  <c:v>42954.463518518518</c:v>
                </c:pt>
                <c:pt idx="10748">
                  <c:v>42954.469097222223</c:v>
                </c:pt>
                <c:pt idx="10749">
                  <c:v>42954.474444444444</c:v>
                </c:pt>
                <c:pt idx="10750">
                  <c:v>42954.479756944442</c:v>
                </c:pt>
                <c:pt idx="10751">
                  <c:v>42954.485069444447</c:v>
                </c:pt>
                <c:pt idx="10752">
                  <c:v>42954.490960648145</c:v>
                </c:pt>
                <c:pt idx="10753">
                  <c:v>42954.51221064815</c:v>
                </c:pt>
                <c:pt idx="10754">
                  <c:v>42954.517025462963</c:v>
                </c:pt>
                <c:pt idx="10755">
                  <c:v>42954.608900462961</c:v>
                </c:pt>
                <c:pt idx="10756">
                  <c:v>42954.628287037034</c:v>
                </c:pt>
                <c:pt idx="10757">
                  <c:v>42954.632951388892</c:v>
                </c:pt>
                <c:pt idx="10758">
                  <c:v>42954.642372685186</c:v>
                </c:pt>
                <c:pt idx="10759">
                  <c:v>42954.653344907405</c:v>
                </c:pt>
                <c:pt idx="10760">
                  <c:v>42954.660497685189</c:v>
                </c:pt>
                <c:pt idx="10761">
                  <c:v>42954.664467592593</c:v>
                </c:pt>
                <c:pt idx="10762">
                  <c:v>42954.668807870374</c:v>
                </c:pt>
                <c:pt idx="10763">
                  <c:v>42954.673298611109</c:v>
                </c:pt>
                <c:pt idx="10764">
                  <c:v>42954.691932870373</c:v>
                </c:pt>
                <c:pt idx="10765">
                  <c:v>42955.398379629631</c:v>
                </c:pt>
                <c:pt idx="10766">
                  <c:v>42955.436655092592</c:v>
                </c:pt>
                <c:pt idx="10767">
                  <c:v>42955.442060185182</c:v>
                </c:pt>
                <c:pt idx="10768">
                  <c:v>42955.464421296296</c:v>
                </c:pt>
                <c:pt idx="10769">
                  <c:v>42955.469074074077</c:v>
                </c:pt>
                <c:pt idx="10770">
                  <c:v>42955.520532407405</c:v>
                </c:pt>
                <c:pt idx="10771">
                  <c:v>42955.536828703705</c:v>
                </c:pt>
                <c:pt idx="10772">
                  <c:v>42955.544965277775</c:v>
                </c:pt>
                <c:pt idx="10773">
                  <c:v>42957.356342592589</c:v>
                </c:pt>
                <c:pt idx="10774">
                  <c:v>42957.68167824074</c:v>
                </c:pt>
                <c:pt idx="10775">
                  <c:v>42958.36645833333</c:v>
                </c:pt>
                <c:pt idx="10776">
                  <c:v>42958.376377314817</c:v>
                </c:pt>
                <c:pt idx="10777">
                  <c:v>42958.685798611114</c:v>
                </c:pt>
                <c:pt idx="10778">
                  <c:v>42958.701192129629</c:v>
                </c:pt>
                <c:pt idx="10779">
                  <c:v>42958.707303240742</c:v>
                </c:pt>
                <c:pt idx="10780">
                  <c:v>42958.749849537038</c:v>
                </c:pt>
                <c:pt idx="10781">
                  <c:v>42959.434849537036</c:v>
                </c:pt>
                <c:pt idx="10782">
                  <c:v>42959.449374999997</c:v>
                </c:pt>
                <c:pt idx="10783">
                  <c:v>42959.538298611114</c:v>
                </c:pt>
                <c:pt idx="10784">
                  <c:v>42959.542743055557</c:v>
                </c:pt>
                <c:pt idx="10785">
                  <c:v>42959.547013888892</c:v>
                </c:pt>
                <c:pt idx="10786">
                  <c:v>42959.551134259258</c:v>
                </c:pt>
                <c:pt idx="10787">
                  <c:v>42959.555150462962</c:v>
                </c:pt>
                <c:pt idx="10788">
                  <c:v>42959.568020833336</c:v>
                </c:pt>
                <c:pt idx="10789">
                  <c:v>42959.575983796298</c:v>
                </c:pt>
                <c:pt idx="10790">
                  <c:v>42959.579861111109</c:v>
                </c:pt>
                <c:pt idx="10791">
                  <c:v>42959.584097222221</c:v>
                </c:pt>
                <c:pt idx="10792">
                  <c:v>42959.587858796294</c:v>
                </c:pt>
                <c:pt idx="10793">
                  <c:v>42959.600046296298</c:v>
                </c:pt>
                <c:pt idx="10794">
                  <c:v>42959.613657407404</c:v>
                </c:pt>
                <c:pt idx="10795">
                  <c:v>42959.618993055556</c:v>
                </c:pt>
                <c:pt idx="10796">
                  <c:v>42959.627939814818</c:v>
                </c:pt>
                <c:pt idx="10797">
                  <c:v>42959.631701388891</c:v>
                </c:pt>
                <c:pt idx="10798">
                  <c:v>42959.635208333333</c:v>
                </c:pt>
                <c:pt idx="10799">
                  <c:v>42959.638819444444</c:v>
                </c:pt>
                <c:pt idx="10800">
                  <c:v>42959.642430555556</c:v>
                </c:pt>
                <c:pt idx="10801">
                  <c:v>42959.645879629628</c:v>
                </c:pt>
                <c:pt idx="10802">
                  <c:v>42959.649282407408</c:v>
                </c:pt>
                <c:pt idx="10803">
                  <c:v>42959.652696759258</c:v>
                </c:pt>
                <c:pt idx="10804">
                  <c:v>42959.656168981484</c:v>
                </c:pt>
                <c:pt idx="10805">
                  <c:v>42959.659710648149</c:v>
                </c:pt>
                <c:pt idx="10806">
                  <c:v>42959.663206018522</c:v>
                </c:pt>
                <c:pt idx="10807">
                  <c:v>42959.66673611111</c:v>
                </c:pt>
                <c:pt idx="10808">
                  <c:v>42959.670208333337</c:v>
                </c:pt>
                <c:pt idx="10809">
                  <c:v>42959.673657407409</c:v>
                </c:pt>
                <c:pt idx="10810">
                  <c:v>42959.677152777775</c:v>
                </c:pt>
                <c:pt idx="10811">
                  <c:v>42959.684965277775</c:v>
                </c:pt>
                <c:pt idx="10812">
                  <c:v>42959.688784722224</c:v>
                </c:pt>
                <c:pt idx="10813">
                  <c:v>42959.69258101852</c:v>
                </c:pt>
                <c:pt idx="10814">
                  <c:v>42959.69630787037</c:v>
                </c:pt>
                <c:pt idx="10815">
                  <c:v>42959.700115740743</c:v>
                </c:pt>
                <c:pt idx="10816">
                  <c:v>42959.703900462962</c:v>
                </c:pt>
                <c:pt idx="10817">
                  <c:v>42959.707604166666</c:v>
                </c:pt>
                <c:pt idx="10818">
                  <c:v>42959.711493055554</c:v>
                </c:pt>
                <c:pt idx="10819">
                  <c:v>42959.715358796297</c:v>
                </c:pt>
                <c:pt idx="10820">
                  <c:v>42959.719131944446</c:v>
                </c:pt>
                <c:pt idx="10821">
                  <c:v>42959.72284722222</c:v>
                </c:pt>
                <c:pt idx="10822">
                  <c:v>42959.726863425924</c:v>
                </c:pt>
                <c:pt idx="10823">
                  <c:v>42959.731435185182</c:v>
                </c:pt>
                <c:pt idx="10824">
                  <c:v>42959.735798611109</c:v>
                </c:pt>
                <c:pt idx="10825">
                  <c:v>42959.740486111114</c:v>
                </c:pt>
                <c:pt idx="10826">
                  <c:v>42959.746435185189</c:v>
                </c:pt>
                <c:pt idx="10827">
                  <c:v>42959.752245370371</c:v>
                </c:pt>
                <c:pt idx="10828">
                  <c:v>42959.756678240738</c:v>
                </c:pt>
                <c:pt idx="10829">
                  <c:v>42959.761574074073</c:v>
                </c:pt>
                <c:pt idx="10830">
                  <c:v>42959.767245370371</c:v>
                </c:pt>
                <c:pt idx="10831">
                  <c:v>42959.772812499999</c:v>
                </c:pt>
                <c:pt idx="10832">
                  <c:v>42959.779224537036</c:v>
                </c:pt>
                <c:pt idx="10833">
                  <c:v>42960.451655092591</c:v>
                </c:pt>
                <c:pt idx="10834">
                  <c:v>42960.456423611111</c:v>
                </c:pt>
                <c:pt idx="10835">
                  <c:v>42960.4608912037</c:v>
                </c:pt>
                <c:pt idx="10836">
                  <c:v>42960.465231481481</c:v>
                </c:pt>
                <c:pt idx="10837">
                  <c:v>42960.469594907408</c:v>
                </c:pt>
                <c:pt idx="10838">
                  <c:v>42960.473912037036</c:v>
                </c:pt>
                <c:pt idx="10839">
                  <c:v>42960.478182870371</c:v>
                </c:pt>
                <c:pt idx="10840">
                  <c:v>42960.482430555552</c:v>
                </c:pt>
                <c:pt idx="10841">
                  <c:v>42960.486620370371</c:v>
                </c:pt>
                <c:pt idx="10842">
                  <c:v>42960.490763888891</c:v>
                </c:pt>
                <c:pt idx="10843">
                  <c:v>42960.494837962964</c:v>
                </c:pt>
                <c:pt idx="10844">
                  <c:v>42960.498842592591</c:v>
                </c:pt>
                <c:pt idx="10845">
                  <c:v>42960.502962962964</c:v>
                </c:pt>
                <c:pt idx="10846">
                  <c:v>42960.506979166668</c:v>
                </c:pt>
                <c:pt idx="10847">
                  <c:v>42960.510960648149</c:v>
                </c:pt>
                <c:pt idx="10848">
                  <c:v>42960.523125</c:v>
                </c:pt>
                <c:pt idx="10849">
                  <c:v>42960.527384259258</c:v>
                </c:pt>
                <c:pt idx="10850">
                  <c:v>42960.5315162037</c:v>
                </c:pt>
                <c:pt idx="10851">
                  <c:v>42960.535486111112</c:v>
                </c:pt>
                <c:pt idx="10852">
                  <c:v>42960.539537037039</c:v>
                </c:pt>
                <c:pt idx="10853">
                  <c:v>42960.543576388889</c:v>
                </c:pt>
                <c:pt idx="10854">
                  <c:v>42960.54760416667</c:v>
                </c:pt>
                <c:pt idx="10855">
                  <c:v>42960.555358796293</c:v>
                </c:pt>
                <c:pt idx="10856">
                  <c:v>42960.559236111112</c:v>
                </c:pt>
                <c:pt idx="10857">
                  <c:v>42960.563159722224</c:v>
                </c:pt>
                <c:pt idx="10858">
                  <c:v>42960.567106481481</c:v>
                </c:pt>
                <c:pt idx="10859">
                  <c:v>42960.570925925924</c:v>
                </c:pt>
                <c:pt idx="10860">
                  <c:v>42960.574733796297</c:v>
                </c:pt>
                <c:pt idx="10861">
                  <c:v>42960.578460648147</c:v>
                </c:pt>
                <c:pt idx="10862">
                  <c:v>42960.582141203704</c:v>
                </c:pt>
                <c:pt idx="10863">
                  <c:v>42960.589479166665</c:v>
                </c:pt>
                <c:pt idx="10864">
                  <c:v>42960.596736111111</c:v>
                </c:pt>
                <c:pt idx="10865">
                  <c:v>42960.600312499999</c:v>
                </c:pt>
                <c:pt idx="10866">
                  <c:v>42960.711018518516</c:v>
                </c:pt>
                <c:pt idx="10867">
                  <c:v>42960.722893518519</c:v>
                </c:pt>
                <c:pt idx="10868">
                  <c:v>42960.734768518516</c:v>
                </c:pt>
                <c:pt idx="10869">
                  <c:v>42960.74664351852</c:v>
                </c:pt>
                <c:pt idx="10870">
                  <c:v>42961.417569444442</c:v>
                </c:pt>
                <c:pt idx="10871">
                  <c:v>42961.422523148147</c:v>
                </c:pt>
                <c:pt idx="10872">
                  <c:v>42961.464270833334</c:v>
                </c:pt>
                <c:pt idx="10873">
                  <c:v>42961.468599537038</c:v>
                </c:pt>
                <c:pt idx="10874">
                  <c:v>42961.503020833334</c:v>
                </c:pt>
                <c:pt idx="10875">
                  <c:v>42961.507245370369</c:v>
                </c:pt>
                <c:pt idx="10876">
                  <c:v>42961.564375000002</c:v>
                </c:pt>
                <c:pt idx="10877">
                  <c:v>42961.602893518517</c:v>
                </c:pt>
                <c:pt idx="10878">
                  <c:v>42961.60665509259</c:v>
                </c:pt>
                <c:pt idx="10879">
                  <c:v>42961.667962962965</c:v>
                </c:pt>
                <c:pt idx="10880">
                  <c:v>42962.348553240743</c:v>
                </c:pt>
                <c:pt idx="10881">
                  <c:v>42962.381979166668</c:v>
                </c:pt>
                <c:pt idx="10882">
                  <c:v>42962.405335648145</c:v>
                </c:pt>
                <c:pt idx="10883">
                  <c:v>42962.6015625</c:v>
                </c:pt>
                <c:pt idx="10884">
                  <c:v>42962.649351851855</c:v>
                </c:pt>
                <c:pt idx="10885">
                  <c:v>42962.670289351852</c:v>
                </c:pt>
                <c:pt idx="10886">
                  <c:v>42962.675636574073</c:v>
                </c:pt>
                <c:pt idx="10887">
                  <c:v>42962.681273148148</c:v>
                </c:pt>
                <c:pt idx="10888">
                  <c:v>42962.686249999999</c:v>
                </c:pt>
                <c:pt idx="10889">
                  <c:v>42962.703703703701</c:v>
                </c:pt>
                <c:pt idx="10890">
                  <c:v>42962.711944444447</c:v>
                </c:pt>
                <c:pt idx="10891">
                  <c:v>42962.717858796299</c:v>
                </c:pt>
                <c:pt idx="10892">
                  <c:v>42962.725671296299</c:v>
                </c:pt>
                <c:pt idx="10893">
                  <c:v>42962.739328703705</c:v>
                </c:pt>
                <c:pt idx="10894">
                  <c:v>42962.746747685182</c:v>
                </c:pt>
                <c:pt idx="10895">
                  <c:v>42962.760034722225</c:v>
                </c:pt>
                <c:pt idx="10896">
                  <c:v>42962.766504629632</c:v>
                </c:pt>
                <c:pt idx="10897">
                  <c:v>42963.348773148151</c:v>
                </c:pt>
                <c:pt idx="10898">
                  <c:v>42963.35765046296</c:v>
                </c:pt>
                <c:pt idx="10899">
                  <c:v>42963.365601851852</c:v>
                </c:pt>
                <c:pt idx="10900">
                  <c:v>42963.372465277775</c:v>
                </c:pt>
                <c:pt idx="10901">
                  <c:v>42963.378634259258</c:v>
                </c:pt>
                <c:pt idx="10902">
                  <c:v>42963.390289351853</c:v>
                </c:pt>
                <c:pt idx="10903">
                  <c:v>42963.395879629628</c:v>
                </c:pt>
                <c:pt idx="10904">
                  <c:v>42963.40185185185</c:v>
                </c:pt>
                <c:pt idx="10905">
                  <c:v>42963.407766203702</c:v>
                </c:pt>
                <c:pt idx="10906">
                  <c:v>42963.413321759261</c:v>
                </c:pt>
                <c:pt idx="10907">
                  <c:v>42963.418611111112</c:v>
                </c:pt>
                <c:pt idx="10908">
                  <c:v>42963.423622685186</c:v>
                </c:pt>
                <c:pt idx="10909">
                  <c:v>42963.428587962961</c:v>
                </c:pt>
                <c:pt idx="10910">
                  <c:v>42963.433425925927</c:v>
                </c:pt>
                <c:pt idx="10911">
                  <c:v>42963.438148148147</c:v>
                </c:pt>
                <c:pt idx="10912">
                  <c:v>42963.442812499998</c:v>
                </c:pt>
                <c:pt idx="10913">
                  <c:v>42963.447430555556</c:v>
                </c:pt>
                <c:pt idx="10914">
                  <c:v>42963.452210648145</c:v>
                </c:pt>
                <c:pt idx="10915">
                  <c:v>42963.45685185185</c:v>
                </c:pt>
                <c:pt idx="10916">
                  <c:v>42963.461354166669</c:v>
                </c:pt>
                <c:pt idx="10917">
                  <c:v>42963.465833333335</c:v>
                </c:pt>
                <c:pt idx="10918">
                  <c:v>42963.470300925925</c:v>
                </c:pt>
                <c:pt idx="10919">
                  <c:v>42963.474814814814</c:v>
                </c:pt>
                <c:pt idx="10920">
                  <c:v>42963.479432870372</c:v>
                </c:pt>
                <c:pt idx="10921">
                  <c:v>42963.483900462961</c:v>
                </c:pt>
                <c:pt idx="10922">
                  <c:v>42963.488379629627</c:v>
                </c:pt>
                <c:pt idx="10923">
                  <c:v>42963.492604166669</c:v>
                </c:pt>
                <c:pt idx="10924">
                  <c:v>42963.496782407405</c:v>
                </c:pt>
                <c:pt idx="10925">
                  <c:v>42963.501018518517</c:v>
                </c:pt>
                <c:pt idx="10926">
                  <c:v>42963.505300925928</c:v>
                </c:pt>
                <c:pt idx="10927">
                  <c:v>42963.509641203702</c:v>
                </c:pt>
                <c:pt idx="10928">
                  <c:v>42963.514039351852</c:v>
                </c:pt>
                <c:pt idx="10929">
                  <c:v>42963.518530092595</c:v>
                </c:pt>
                <c:pt idx="10930">
                  <c:v>42963.522997685184</c:v>
                </c:pt>
                <c:pt idx="10931">
                  <c:v>42963.527372685188</c:v>
                </c:pt>
                <c:pt idx="10932">
                  <c:v>42963.531712962962</c:v>
                </c:pt>
                <c:pt idx="10933">
                  <c:v>42963.544722222221</c:v>
                </c:pt>
                <c:pt idx="10934">
                  <c:v>42963.548495370371</c:v>
                </c:pt>
                <c:pt idx="10935">
                  <c:v>42963.552777777775</c:v>
                </c:pt>
                <c:pt idx="10936">
                  <c:v>42963.592592592591</c:v>
                </c:pt>
                <c:pt idx="10937">
                  <c:v>42963.611828703702</c:v>
                </c:pt>
                <c:pt idx="10938">
                  <c:v>42963.621331018519</c:v>
                </c:pt>
                <c:pt idx="10939">
                  <c:v>42963.627141203702</c:v>
                </c:pt>
                <c:pt idx="10940">
                  <c:v>42963.636400462965</c:v>
                </c:pt>
                <c:pt idx="10941">
                  <c:v>42963.646944444445</c:v>
                </c:pt>
                <c:pt idx="10942">
                  <c:v>42963.651446759257</c:v>
                </c:pt>
                <c:pt idx="10943">
                  <c:v>42963.657800925925</c:v>
                </c:pt>
                <c:pt idx="10944">
                  <c:v>42963.665972222225</c:v>
                </c:pt>
                <c:pt idx="10945">
                  <c:v>42963.672847222224</c:v>
                </c:pt>
                <c:pt idx="10946">
                  <c:v>42963.67869212963</c:v>
                </c:pt>
                <c:pt idx="10947">
                  <c:v>42963.68677083333</c:v>
                </c:pt>
                <c:pt idx="10948">
                  <c:v>42963.692511574074</c:v>
                </c:pt>
                <c:pt idx="10949">
                  <c:v>42963.696238425924</c:v>
                </c:pt>
                <c:pt idx="10950">
                  <c:v>42963.699942129628</c:v>
                </c:pt>
                <c:pt idx="10951">
                  <c:v>42963.704143518517</c:v>
                </c:pt>
                <c:pt idx="10952">
                  <c:v>42963.708402777775</c:v>
                </c:pt>
                <c:pt idx="10953">
                  <c:v>42963.713368055556</c:v>
                </c:pt>
                <c:pt idx="10954">
                  <c:v>42963.718229166669</c:v>
                </c:pt>
                <c:pt idx="10955">
                  <c:v>42963.723460648151</c:v>
                </c:pt>
                <c:pt idx="10956">
                  <c:v>42963.73</c:v>
                </c:pt>
                <c:pt idx="10957">
                  <c:v>42963.735833333332</c:v>
                </c:pt>
                <c:pt idx="10958">
                  <c:v>42963.744768518518</c:v>
                </c:pt>
                <c:pt idx="10959">
                  <c:v>42964.337314814817</c:v>
                </c:pt>
                <c:pt idx="10960">
                  <c:v>42964.356249999997</c:v>
                </c:pt>
                <c:pt idx="10961">
                  <c:v>42964.363576388889</c:v>
                </c:pt>
                <c:pt idx="10962">
                  <c:v>42964.369722222225</c:v>
                </c:pt>
                <c:pt idx="10963">
                  <c:v>42964.375949074078</c:v>
                </c:pt>
                <c:pt idx="10964">
                  <c:v>42964.3825</c:v>
                </c:pt>
                <c:pt idx="10965">
                  <c:v>42964.388819444444</c:v>
                </c:pt>
                <c:pt idx="10966">
                  <c:v>42964.395358796297</c:v>
                </c:pt>
                <c:pt idx="10967">
                  <c:v>42964.401273148149</c:v>
                </c:pt>
                <c:pt idx="10968">
                  <c:v>42964.407187500001</c:v>
                </c:pt>
                <c:pt idx="10969">
                  <c:v>42964.412465277775</c:v>
                </c:pt>
                <c:pt idx="10970">
                  <c:v>42964.418032407404</c:v>
                </c:pt>
                <c:pt idx="10971">
                  <c:v>42964.423541666663</c:v>
                </c:pt>
                <c:pt idx="10972">
                  <c:v>42964.429224537038</c:v>
                </c:pt>
                <c:pt idx="10973">
                  <c:v>42964.434814814813</c:v>
                </c:pt>
                <c:pt idx="10974">
                  <c:v>42964.440625000003</c:v>
                </c:pt>
                <c:pt idx="10975">
                  <c:v>42964.446203703701</c:v>
                </c:pt>
                <c:pt idx="10976">
                  <c:v>42964.451956018522</c:v>
                </c:pt>
                <c:pt idx="10977">
                  <c:v>42964.457754629628</c:v>
                </c:pt>
                <c:pt idx="10978">
                  <c:v>42964.463217592594</c:v>
                </c:pt>
                <c:pt idx="10979">
                  <c:v>42964.468657407408</c:v>
                </c:pt>
                <c:pt idx="10980">
                  <c:v>42964.474085648151</c:v>
                </c:pt>
                <c:pt idx="10981">
                  <c:v>42964.479363425926</c:v>
                </c:pt>
                <c:pt idx="10982">
                  <c:v>42964.484710648147</c:v>
                </c:pt>
                <c:pt idx="10983">
                  <c:v>42964.489907407406</c:v>
                </c:pt>
                <c:pt idx="10984">
                  <c:v>42964.495127314818</c:v>
                </c:pt>
                <c:pt idx="10985">
                  <c:v>42964.500092592592</c:v>
                </c:pt>
                <c:pt idx="10986">
                  <c:v>42964.504652777781</c:v>
                </c:pt>
                <c:pt idx="10987">
                  <c:v>42964.509479166663</c:v>
                </c:pt>
                <c:pt idx="10988">
                  <c:v>42964.523587962962</c:v>
                </c:pt>
                <c:pt idx="10989">
                  <c:v>42964.528414351851</c:v>
                </c:pt>
                <c:pt idx="10990">
                  <c:v>42964.533043981479</c:v>
                </c:pt>
                <c:pt idx="10991">
                  <c:v>42964.537824074076</c:v>
                </c:pt>
                <c:pt idx="10992">
                  <c:v>42964.546805555554</c:v>
                </c:pt>
                <c:pt idx="10993">
                  <c:v>42964.550555555557</c:v>
                </c:pt>
                <c:pt idx="10994">
                  <c:v>42964.554675925923</c:v>
                </c:pt>
                <c:pt idx="10995">
                  <c:v>42964.558553240742</c:v>
                </c:pt>
                <c:pt idx="10996">
                  <c:v>42964.562650462962</c:v>
                </c:pt>
                <c:pt idx="10997">
                  <c:v>42964.570509259262</c:v>
                </c:pt>
                <c:pt idx="10998">
                  <c:v>42964.577835648146</c:v>
                </c:pt>
                <c:pt idx="10999">
                  <c:v>42964.581412037034</c:v>
                </c:pt>
                <c:pt idx="11000">
                  <c:v>42964.588831018518</c:v>
                </c:pt>
                <c:pt idx="11001">
                  <c:v>42964.592418981483</c:v>
                </c:pt>
                <c:pt idx="11002">
                  <c:v>42964.600578703707</c:v>
                </c:pt>
                <c:pt idx="11003">
                  <c:v>42964.608020833337</c:v>
                </c:pt>
                <c:pt idx="11004">
                  <c:v>42964.611666666664</c:v>
                </c:pt>
                <c:pt idx="11005">
                  <c:v>42964.615358796298</c:v>
                </c:pt>
                <c:pt idx="11006">
                  <c:v>42964.618819444448</c:v>
                </c:pt>
                <c:pt idx="11007">
                  <c:v>42964.625706018516</c:v>
                </c:pt>
                <c:pt idx="11008">
                  <c:v>42964.630613425928</c:v>
                </c:pt>
                <c:pt idx="11009">
                  <c:v>42964.638055555559</c:v>
                </c:pt>
                <c:pt idx="11010">
                  <c:v>42964.642708333333</c:v>
                </c:pt>
                <c:pt idx="11011">
                  <c:v>42964.655578703707</c:v>
                </c:pt>
                <c:pt idx="11012">
                  <c:v>42964.66002314815</c:v>
                </c:pt>
                <c:pt idx="11013">
                  <c:v>42964.666087962964</c:v>
                </c:pt>
                <c:pt idx="11014">
                  <c:v>42964.670416666668</c:v>
                </c:pt>
                <c:pt idx="11015">
                  <c:v>42964.678217592591</c:v>
                </c:pt>
                <c:pt idx="11016">
                  <c:v>42964.682870370372</c:v>
                </c:pt>
                <c:pt idx="11017">
                  <c:v>42964.687141203707</c:v>
                </c:pt>
                <c:pt idx="11018">
                  <c:v>42964.695543981485</c:v>
                </c:pt>
                <c:pt idx="11019">
                  <c:v>42964.700821759259</c:v>
                </c:pt>
                <c:pt idx="11020">
                  <c:v>42964.70453703704</c:v>
                </c:pt>
                <c:pt idx="11021">
                  <c:v>42964.712372685186</c:v>
                </c:pt>
                <c:pt idx="11022">
                  <c:v>42964.716400462959</c:v>
                </c:pt>
                <c:pt idx="11023">
                  <c:v>42964.721655092595</c:v>
                </c:pt>
                <c:pt idx="11024">
                  <c:v>42964.728541666664</c:v>
                </c:pt>
                <c:pt idx="11025">
                  <c:v>42964.735289351855</c:v>
                </c:pt>
                <c:pt idx="11026">
                  <c:v>42964.740729166668</c:v>
                </c:pt>
                <c:pt idx="11027">
                  <c:v>42964.748298611114</c:v>
                </c:pt>
                <c:pt idx="11028">
                  <c:v>42964.760185185187</c:v>
                </c:pt>
                <c:pt idx="11029">
                  <c:v>42965.34883101852</c:v>
                </c:pt>
                <c:pt idx="11030">
                  <c:v>42965.357662037037</c:v>
                </c:pt>
                <c:pt idx="11031">
                  <c:v>42965.365057870367</c:v>
                </c:pt>
                <c:pt idx="11032">
                  <c:v>42965.372893518521</c:v>
                </c:pt>
                <c:pt idx="11033">
                  <c:v>42965.381585648145</c:v>
                </c:pt>
                <c:pt idx="11034">
                  <c:v>42965.389097222222</c:v>
                </c:pt>
                <c:pt idx="11035">
                  <c:v>42965.396157407406</c:v>
                </c:pt>
                <c:pt idx="11036">
                  <c:v>42965.402951388889</c:v>
                </c:pt>
                <c:pt idx="11037">
                  <c:v>42965.409467592595</c:v>
                </c:pt>
                <c:pt idx="11038">
                  <c:v>42965.415393518517</c:v>
                </c:pt>
                <c:pt idx="11039">
                  <c:v>42965.421261574076</c:v>
                </c:pt>
                <c:pt idx="11040">
                  <c:v>42965.426354166666</c:v>
                </c:pt>
                <c:pt idx="11041">
                  <c:v>42965.431261574071</c:v>
                </c:pt>
                <c:pt idx="11042">
                  <c:v>42965.490162037036</c:v>
                </c:pt>
                <c:pt idx="11043">
                  <c:v>42965.559120370373</c:v>
                </c:pt>
                <c:pt idx="11044">
                  <c:v>42965.653368055559</c:v>
                </c:pt>
                <c:pt idx="11045">
                  <c:v>42965.690567129626</c:v>
                </c:pt>
                <c:pt idx="11046">
                  <c:v>42965.696539351855</c:v>
                </c:pt>
                <c:pt idx="11047">
                  <c:v>42965.701793981483</c:v>
                </c:pt>
                <c:pt idx="11048">
                  <c:v>42965.706770833334</c:v>
                </c:pt>
                <c:pt idx="11049">
                  <c:v>42965.710960648146</c:v>
                </c:pt>
                <c:pt idx="11050">
                  <c:v>42965.715601851851</c:v>
                </c:pt>
                <c:pt idx="11051">
                  <c:v>42965.719918981478</c:v>
                </c:pt>
                <c:pt idx="11052">
                  <c:v>42965.72861111111</c:v>
                </c:pt>
                <c:pt idx="11053">
                  <c:v>42965.733229166668</c:v>
                </c:pt>
                <c:pt idx="11054">
                  <c:v>42965.737870370373</c:v>
                </c:pt>
                <c:pt idx="11055">
                  <c:v>42965.742488425924</c:v>
                </c:pt>
                <c:pt idx="11056">
                  <c:v>42965.747418981482</c:v>
                </c:pt>
                <c:pt idx="11057">
                  <c:v>42965.752581018518</c:v>
                </c:pt>
                <c:pt idx="11058">
                  <c:v>42968.41605324074</c:v>
                </c:pt>
                <c:pt idx="11059">
                  <c:v>42968.429976851854</c:v>
                </c:pt>
                <c:pt idx="11060">
                  <c:v>42968.434537037036</c:v>
                </c:pt>
                <c:pt idx="11061">
                  <c:v>42968.439131944448</c:v>
                </c:pt>
                <c:pt idx="11062">
                  <c:v>42968.443738425929</c:v>
                </c:pt>
                <c:pt idx="11063">
                  <c:v>42968.448333333334</c:v>
                </c:pt>
                <c:pt idx="11064">
                  <c:v>42968.452928240738</c:v>
                </c:pt>
                <c:pt idx="11065">
                  <c:v>42968.461793981478</c:v>
                </c:pt>
                <c:pt idx="11066">
                  <c:v>42968.466087962966</c:v>
                </c:pt>
                <c:pt idx="11067">
                  <c:v>42968.486863425926</c:v>
                </c:pt>
                <c:pt idx="11068">
                  <c:v>42968.499791666669</c:v>
                </c:pt>
                <c:pt idx="11069">
                  <c:v>42968.508090277777</c:v>
                </c:pt>
                <c:pt idx="11070">
                  <c:v>42968.532233796293</c:v>
                </c:pt>
                <c:pt idx="11071">
                  <c:v>42968.542685185188</c:v>
                </c:pt>
                <c:pt idx="11072">
                  <c:v>42968.551886574074</c:v>
                </c:pt>
                <c:pt idx="11073">
                  <c:v>42968.557071759256</c:v>
                </c:pt>
                <c:pt idx="11074">
                  <c:v>42968.561956018515</c:v>
                </c:pt>
                <c:pt idx="11075">
                  <c:v>42968.567372685182</c:v>
                </c:pt>
                <c:pt idx="11076">
                  <c:v>42968.572812500002</c:v>
                </c:pt>
                <c:pt idx="11077">
                  <c:v>42968.577743055554</c:v>
                </c:pt>
                <c:pt idx="11078">
                  <c:v>42968.582256944443</c:v>
                </c:pt>
                <c:pt idx="11079">
                  <c:v>42968.590787037036</c:v>
                </c:pt>
                <c:pt idx="11080">
                  <c:v>42968.598101851851</c:v>
                </c:pt>
                <c:pt idx="11081">
                  <c:v>42968.601666666669</c:v>
                </c:pt>
                <c:pt idx="11082">
                  <c:v>42968.608749999999</c:v>
                </c:pt>
                <c:pt idx="11083">
                  <c:v>42968.615706018521</c:v>
                </c:pt>
                <c:pt idx="11084">
                  <c:v>42968.619131944448</c:v>
                </c:pt>
                <c:pt idx="11085">
                  <c:v>42968.622557870367</c:v>
                </c:pt>
                <c:pt idx="11086">
                  <c:v>42968.626064814816</c:v>
                </c:pt>
                <c:pt idx="11087">
                  <c:v>42968.633101851854</c:v>
                </c:pt>
                <c:pt idx="11088">
                  <c:v>42968.637685185182</c:v>
                </c:pt>
                <c:pt idx="11089">
                  <c:v>42968.642025462963</c:v>
                </c:pt>
                <c:pt idx="11090">
                  <c:v>42968.646782407406</c:v>
                </c:pt>
                <c:pt idx="11091">
                  <c:v>42968.650300925925</c:v>
                </c:pt>
                <c:pt idx="11092">
                  <c:v>42968.654143518521</c:v>
                </c:pt>
                <c:pt idx="11093">
                  <c:v>42968.65861111111</c:v>
                </c:pt>
                <c:pt idx="11094">
                  <c:v>42968.662557870368</c:v>
                </c:pt>
                <c:pt idx="11095">
                  <c:v>42968.666689814818</c:v>
                </c:pt>
                <c:pt idx="11096">
                  <c:v>42968.671203703707</c:v>
                </c:pt>
                <c:pt idx="11097">
                  <c:v>42968.676817129628</c:v>
                </c:pt>
                <c:pt idx="11098">
                  <c:v>42968.681909722225</c:v>
                </c:pt>
                <c:pt idx="11099">
                  <c:v>42968.686701388891</c:v>
                </c:pt>
                <c:pt idx="11100">
                  <c:v>42968.703657407408</c:v>
                </c:pt>
                <c:pt idx="11101">
                  <c:v>42968.727418981478</c:v>
                </c:pt>
                <c:pt idx="11102">
                  <c:v>42969.335462962961</c:v>
                </c:pt>
                <c:pt idx="11103">
                  <c:v>42969.346319444441</c:v>
                </c:pt>
                <c:pt idx="11104">
                  <c:v>42969.355138888888</c:v>
                </c:pt>
                <c:pt idx="11105">
                  <c:v>42969.365381944444</c:v>
                </c:pt>
                <c:pt idx="11106">
                  <c:v>42969.410601851851</c:v>
                </c:pt>
                <c:pt idx="11107">
                  <c:v>42969.416712962964</c:v>
                </c:pt>
                <c:pt idx="11108">
                  <c:v>42969.423090277778</c:v>
                </c:pt>
                <c:pt idx="11109">
                  <c:v>42969.429398148146</c:v>
                </c:pt>
                <c:pt idx="11110">
                  <c:v>42969.435497685183</c:v>
                </c:pt>
                <c:pt idx="11111">
                  <c:v>42969.441527777781</c:v>
                </c:pt>
                <c:pt idx="11112">
                  <c:v>42969.447453703702</c:v>
                </c:pt>
                <c:pt idx="11113">
                  <c:v>42969.453287037039</c:v>
                </c:pt>
                <c:pt idx="11114">
                  <c:v>42969.459027777775</c:v>
                </c:pt>
                <c:pt idx="11115">
                  <c:v>42969.469930555555</c:v>
                </c:pt>
                <c:pt idx="11116">
                  <c:v>42969.47488425926</c:v>
                </c:pt>
                <c:pt idx="11117">
                  <c:v>42969.530439814815</c:v>
                </c:pt>
                <c:pt idx="11118">
                  <c:v>42969.535057870373</c:v>
                </c:pt>
                <c:pt idx="11119">
                  <c:v>42969.544166666667</c:v>
                </c:pt>
                <c:pt idx="11120">
                  <c:v>42969.548576388886</c:v>
                </c:pt>
                <c:pt idx="11121">
                  <c:v>42969.578796296293</c:v>
                </c:pt>
                <c:pt idx="11122">
                  <c:v>42969.660243055558</c:v>
                </c:pt>
                <c:pt idx="11123">
                  <c:v>42969.663726851853</c:v>
                </c:pt>
                <c:pt idx="11124">
                  <c:v>42969.671006944445</c:v>
                </c:pt>
                <c:pt idx="11125">
                  <c:v>42969.678136574075</c:v>
                </c:pt>
                <c:pt idx="11126">
                  <c:v>42969.681990740741</c:v>
                </c:pt>
                <c:pt idx="11127">
                  <c:v>42969.690995370373</c:v>
                </c:pt>
                <c:pt idx="11128">
                  <c:v>42969.7112037037</c:v>
                </c:pt>
                <c:pt idx="11129">
                  <c:v>42969.716377314813</c:v>
                </c:pt>
                <c:pt idx="11130">
                  <c:v>42969.761180555557</c:v>
                </c:pt>
                <c:pt idx="11131">
                  <c:v>42970.387546296297</c:v>
                </c:pt>
                <c:pt idx="11132">
                  <c:v>42970.413043981483</c:v>
                </c:pt>
                <c:pt idx="11133">
                  <c:v>42970.418761574074</c:v>
                </c:pt>
                <c:pt idx="11134">
                  <c:v>42970.429270833331</c:v>
                </c:pt>
                <c:pt idx="11135">
                  <c:v>42970.43953703704</c:v>
                </c:pt>
                <c:pt idx="11136">
                  <c:v>42970.591423611113</c:v>
                </c:pt>
                <c:pt idx="11137">
                  <c:v>42970.66847222222</c:v>
                </c:pt>
                <c:pt idx="11138">
                  <c:v>42970.690254629626</c:v>
                </c:pt>
                <c:pt idx="11139">
                  <c:v>42970.705740740741</c:v>
                </c:pt>
                <c:pt idx="11140">
                  <c:v>42970.713912037034</c:v>
                </c:pt>
                <c:pt idx="11141">
                  <c:v>42970.718055555553</c:v>
                </c:pt>
                <c:pt idx="11142">
                  <c:v>42970.734212962961</c:v>
                </c:pt>
                <c:pt idx="11143">
                  <c:v>42970.770266203705</c:v>
                </c:pt>
                <c:pt idx="11144">
                  <c:v>42971.34814814815</c:v>
                </c:pt>
                <c:pt idx="11145">
                  <c:v>42971.357094907406</c:v>
                </c:pt>
                <c:pt idx="11146">
                  <c:v>42971.377013888887</c:v>
                </c:pt>
                <c:pt idx="11147">
                  <c:v>42971.382708333331</c:v>
                </c:pt>
                <c:pt idx="11148">
                  <c:v>42971.388923611114</c:v>
                </c:pt>
                <c:pt idx="11149">
                  <c:v>42971.394861111112</c:v>
                </c:pt>
                <c:pt idx="11150">
                  <c:v>42971.546747685185</c:v>
                </c:pt>
                <c:pt idx="11151">
                  <c:v>42971.686874999999</c:v>
                </c:pt>
                <c:pt idx="11152">
                  <c:v>42971.690682870372</c:v>
                </c:pt>
                <c:pt idx="11153">
                  <c:v>42971.757430555554</c:v>
                </c:pt>
                <c:pt idx="11154">
                  <c:v>42971.78324074074</c:v>
                </c:pt>
                <c:pt idx="11155">
                  <c:v>42972.335833333331</c:v>
                </c:pt>
                <c:pt idx="11156">
                  <c:v>42972.347881944443</c:v>
                </c:pt>
                <c:pt idx="11157">
                  <c:v>42972.356423611112</c:v>
                </c:pt>
                <c:pt idx="11158">
                  <c:v>42972.363194444442</c:v>
                </c:pt>
                <c:pt idx="11159">
                  <c:v>42972.37599537037</c:v>
                </c:pt>
                <c:pt idx="11160">
                  <c:v>42972.382233796299</c:v>
                </c:pt>
                <c:pt idx="11161">
                  <c:v>42972.38853009259</c:v>
                </c:pt>
                <c:pt idx="11162">
                  <c:v>42972.393761574072</c:v>
                </c:pt>
                <c:pt idx="11163">
                  <c:v>42972.398877314816</c:v>
                </c:pt>
                <c:pt idx="11164">
                  <c:v>42972.403993055559</c:v>
                </c:pt>
                <c:pt idx="11165">
                  <c:v>42972.40898148148</c:v>
                </c:pt>
                <c:pt idx="11166">
                  <c:v>42972.413877314815</c:v>
                </c:pt>
                <c:pt idx="11167">
                  <c:v>42972.418912037036</c:v>
                </c:pt>
                <c:pt idx="11168">
                  <c:v>42972.439513888887</c:v>
                </c:pt>
                <c:pt idx="11169">
                  <c:v>42972.449317129627</c:v>
                </c:pt>
                <c:pt idx="11170">
                  <c:v>42972.462905092594</c:v>
                </c:pt>
                <c:pt idx="11171">
                  <c:v>42972.467407407406</c:v>
                </c:pt>
                <c:pt idx="11172">
                  <c:v>42972.4762962963</c:v>
                </c:pt>
                <c:pt idx="11173">
                  <c:v>42972.480624999997</c:v>
                </c:pt>
                <c:pt idx="11174">
                  <c:v>42972.484918981485</c:v>
                </c:pt>
                <c:pt idx="11175">
                  <c:v>42972.493263888886</c:v>
                </c:pt>
                <c:pt idx="11176">
                  <c:v>42972.497557870367</c:v>
                </c:pt>
                <c:pt idx="11177">
                  <c:v>42972.501585648148</c:v>
                </c:pt>
                <c:pt idx="11178">
                  <c:v>42972.50571759259</c:v>
                </c:pt>
                <c:pt idx="11179">
                  <c:v>42972.509756944448</c:v>
                </c:pt>
                <c:pt idx="11180">
                  <c:v>42972.513854166667</c:v>
                </c:pt>
                <c:pt idx="11181">
                  <c:v>42972.517893518518</c:v>
                </c:pt>
                <c:pt idx="11182">
                  <c:v>42972.521944444445</c:v>
                </c:pt>
                <c:pt idx="11183">
                  <c:v>42972.526238425926</c:v>
                </c:pt>
                <c:pt idx="11184">
                  <c:v>42972.530289351853</c:v>
                </c:pt>
                <c:pt idx="11185">
                  <c:v>42972.534432870372</c:v>
                </c:pt>
                <c:pt idx="11186">
                  <c:v>42972.538321759261</c:v>
                </c:pt>
                <c:pt idx="11187">
                  <c:v>42972.542372685188</c:v>
                </c:pt>
                <c:pt idx="11188">
                  <c:v>42972.54650462963</c:v>
                </c:pt>
                <c:pt idx="11189">
                  <c:v>42972.550219907411</c:v>
                </c:pt>
                <c:pt idx="11190">
                  <c:v>42972.554259259261</c:v>
                </c:pt>
                <c:pt idx="11191">
                  <c:v>42972.558113425926</c:v>
                </c:pt>
                <c:pt idx="11192">
                  <c:v>42972.561898148146</c:v>
                </c:pt>
                <c:pt idx="11193">
                  <c:v>42972.565682870372</c:v>
                </c:pt>
                <c:pt idx="11194">
                  <c:v>42972.569398148145</c:v>
                </c:pt>
                <c:pt idx="11195">
                  <c:v>42972.573078703703</c:v>
                </c:pt>
                <c:pt idx="11196">
                  <c:v>42972.576793981483</c:v>
                </c:pt>
                <c:pt idx="11197">
                  <c:v>42972.580381944441</c:v>
                </c:pt>
                <c:pt idx="11198">
                  <c:v>42972.584027777775</c:v>
                </c:pt>
                <c:pt idx="11199">
                  <c:v>42972.588078703702</c:v>
                </c:pt>
                <c:pt idx="11200">
                  <c:v>42972.591886574075</c:v>
                </c:pt>
                <c:pt idx="11201">
                  <c:v>42972.595648148148</c:v>
                </c:pt>
                <c:pt idx="11202">
                  <c:v>42972.599374999998</c:v>
                </c:pt>
                <c:pt idx="11203">
                  <c:v>42972.606504629628</c:v>
                </c:pt>
                <c:pt idx="11204">
                  <c:v>42972.610752314817</c:v>
                </c:pt>
                <c:pt idx="11205">
                  <c:v>42972.615474537037</c:v>
                </c:pt>
                <c:pt idx="11206">
                  <c:v>42972.621354166666</c:v>
                </c:pt>
                <c:pt idx="11207">
                  <c:v>42972.652233796296</c:v>
                </c:pt>
                <c:pt idx="11208">
                  <c:v>42972.657627314817</c:v>
                </c:pt>
                <c:pt idx="11209">
                  <c:v>42972.677719907406</c:v>
                </c:pt>
                <c:pt idx="11210">
                  <c:v>42972.686157407406</c:v>
                </c:pt>
                <c:pt idx="11211">
                  <c:v>42972.692037037035</c:v>
                </c:pt>
                <c:pt idx="11212">
                  <c:v>42972.697627314818</c:v>
                </c:pt>
                <c:pt idx="11213">
                  <c:v>42972.703912037039</c:v>
                </c:pt>
                <c:pt idx="11214">
                  <c:v>42972.712777777779</c:v>
                </c:pt>
                <c:pt idx="11215">
                  <c:v>42972.723958333336</c:v>
                </c:pt>
                <c:pt idx="11216">
                  <c:v>42972.73574074074</c:v>
                </c:pt>
                <c:pt idx="11217">
                  <c:v>42972.745486111111</c:v>
                </c:pt>
                <c:pt idx="11218">
                  <c:v>42972.756041666667</c:v>
                </c:pt>
                <c:pt idx="11219">
                  <c:v>42972.767800925925</c:v>
                </c:pt>
                <c:pt idx="11220">
                  <c:v>42972.779664351852</c:v>
                </c:pt>
                <c:pt idx="11221">
                  <c:v>42973.362210648149</c:v>
                </c:pt>
                <c:pt idx="11222">
                  <c:v>42973.368796296294</c:v>
                </c:pt>
                <c:pt idx="11223">
                  <c:v>42973.375277777777</c:v>
                </c:pt>
                <c:pt idx="11224">
                  <c:v>42973.381226851852</c:v>
                </c:pt>
                <c:pt idx="11225">
                  <c:v>42973.386736111112</c:v>
                </c:pt>
                <c:pt idx="11226">
                  <c:v>42973.392164351855</c:v>
                </c:pt>
                <c:pt idx="11227">
                  <c:v>42973.397766203707</c:v>
                </c:pt>
                <c:pt idx="11228">
                  <c:v>42973.403819444444</c:v>
                </c:pt>
                <c:pt idx="11229">
                  <c:v>42973.409803240742</c:v>
                </c:pt>
                <c:pt idx="11230">
                  <c:v>42973.415694444448</c:v>
                </c:pt>
                <c:pt idx="11231">
                  <c:v>42973.4215625</c:v>
                </c:pt>
                <c:pt idx="11232">
                  <c:v>42973.432951388888</c:v>
                </c:pt>
                <c:pt idx="11233">
                  <c:v>42973.438599537039</c:v>
                </c:pt>
                <c:pt idx="11234">
                  <c:v>42973.443877314814</c:v>
                </c:pt>
                <c:pt idx="11235">
                  <c:v>42973.612546296295</c:v>
                </c:pt>
                <c:pt idx="11236">
                  <c:v>42973.618703703702</c:v>
                </c:pt>
                <c:pt idx="11237">
                  <c:v>42973.645312499997</c:v>
                </c:pt>
                <c:pt idx="11238">
                  <c:v>42973.649745370371</c:v>
                </c:pt>
                <c:pt idx="11239">
                  <c:v>42973.653194444443</c:v>
                </c:pt>
                <c:pt idx="11240">
                  <c:v>42973.659907407404</c:v>
                </c:pt>
                <c:pt idx="11241">
                  <c:v>42973.663252314815</c:v>
                </c:pt>
                <c:pt idx="11242">
                  <c:v>42973.666620370372</c:v>
                </c:pt>
                <c:pt idx="11243">
                  <c:v>42973.670092592591</c:v>
                </c:pt>
                <c:pt idx="11244">
                  <c:v>42973.673738425925</c:v>
                </c:pt>
                <c:pt idx="11245">
                  <c:v>42973.678020833337</c:v>
                </c:pt>
                <c:pt idx="11246">
                  <c:v>42974.347083333334</c:v>
                </c:pt>
                <c:pt idx="11247">
                  <c:v>42974.354803240742</c:v>
                </c:pt>
                <c:pt idx="11248">
                  <c:v>42974.361631944441</c:v>
                </c:pt>
                <c:pt idx="11249">
                  <c:v>42974.368530092594</c:v>
                </c:pt>
                <c:pt idx="11250">
                  <c:v>42974.374803240738</c:v>
                </c:pt>
                <c:pt idx="11251">
                  <c:v>42974.406770833331</c:v>
                </c:pt>
                <c:pt idx="11252">
                  <c:v>42975.482071759259</c:v>
                </c:pt>
                <c:pt idx="11253">
                  <c:v>42975.486712962964</c:v>
                </c:pt>
                <c:pt idx="11254">
                  <c:v>42975.491168981483</c:v>
                </c:pt>
                <c:pt idx="11255">
                  <c:v>42975.496296296296</c:v>
                </c:pt>
                <c:pt idx="11256">
                  <c:v>42975.503125000003</c:v>
                </c:pt>
                <c:pt idx="11257">
                  <c:v>42975.508715277778</c:v>
                </c:pt>
                <c:pt idx="11258">
                  <c:v>42975.515659722223</c:v>
                </c:pt>
                <c:pt idx="11259">
                  <c:v>42975.521122685182</c:v>
                </c:pt>
                <c:pt idx="11260">
                  <c:v>42975.525312500002</c:v>
                </c:pt>
                <c:pt idx="11261">
                  <c:v>42975.529699074075</c:v>
                </c:pt>
                <c:pt idx="11262">
                  <c:v>42975.534375000003</c:v>
                </c:pt>
                <c:pt idx="11263">
                  <c:v>42975.538449074076</c:v>
                </c:pt>
                <c:pt idx="11264">
                  <c:v>42975.543217592596</c:v>
                </c:pt>
                <c:pt idx="11265">
                  <c:v>42975.547407407408</c:v>
                </c:pt>
                <c:pt idx="11266">
                  <c:v>42975.551550925928</c:v>
                </c:pt>
                <c:pt idx="11267">
                  <c:v>42975.555821759262</c:v>
                </c:pt>
                <c:pt idx="11268">
                  <c:v>42975.560081018521</c:v>
                </c:pt>
                <c:pt idx="11269">
                  <c:v>42975.564305555556</c:v>
                </c:pt>
                <c:pt idx="11270">
                  <c:v>42975.568576388891</c:v>
                </c:pt>
                <c:pt idx="11271">
                  <c:v>42975.572974537034</c:v>
                </c:pt>
                <c:pt idx="11272">
                  <c:v>42975.577499999999</c:v>
                </c:pt>
                <c:pt idx="11273">
                  <c:v>42975.582314814812</c:v>
                </c:pt>
                <c:pt idx="11274">
                  <c:v>42975.587106481478</c:v>
                </c:pt>
                <c:pt idx="11275">
                  <c:v>42975.591099537036</c:v>
                </c:pt>
                <c:pt idx="11276">
                  <c:v>42975.595370370371</c:v>
                </c:pt>
                <c:pt idx="11277">
                  <c:v>42975.600590277776</c:v>
                </c:pt>
                <c:pt idx="11278">
                  <c:v>42975.605254629627</c:v>
                </c:pt>
                <c:pt idx="11279">
                  <c:v>42975.610763888886</c:v>
                </c:pt>
                <c:pt idx="11280">
                  <c:v>42975.615706018521</c:v>
                </c:pt>
                <c:pt idx="11281">
                  <c:v>42975.61991898148</c:v>
                </c:pt>
                <c:pt idx="11282">
                  <c:v>42975.62431712963</c:v>
                </c:pt>
                <c:pt idx="11283">
                  <c:v>42975.628564814811</c:v>
                </c:pt>
                <c:pt idx="11284">
                  <c:v>42975.633009259262</c:v>
                </c:pt>
                <c:pt idx="11285">
                  <c:v>42975.637256944443</c:v>
                </c:pt>
                <c:pt idx="11286">
                  <c:v>42975.640949074077</c:v>
                </c:pt>
                <c:pt idx="11287">
                  <c:v>42975.644872685189</c:v>
                </c:pt>
                <c:pt idx="11288">
                  <c:v>42975.649247685185</c:v>
                </c:pt>
                <c:pt idx="11289">
                  <c:v>42975.653506944444</c:v>
                </c:pt>
                <c:pt idx="11290">
                  <c:v>42975.657743055555</c:v>
                </c:pt>
                <c:pt idx="11291">
                  <c:v>42975.661724537036</c:v>
                </c:pt>
                <c:pt idx="11292">
                  <c:v>42975.666828703703</c:v>
                </c:pt>
                <c:pt idx="11293">
                  <c:v>42975.670601851853</c:v>
                </c:pt>
                <c:pt idx="11294">
                  <c:v>42975.674699074072</c:v>
                </c:pt>
                <c:pt idx="11295">
                  <c:v>42975.68037037037</c:v>
                </c:pt>
                <c:pt idx="11296">
                  <c:v>42975.686099537037</c:v>
                </c:pt>
                <c:pt idx="11297">
                  <c:v>42975.690740740742</c:v>
                </c:pt>
                <c:pt idx="11298">
                  <c:v>42975.707662037035</c:v>
                </c:pt>
                <c:pt idx="11299">
                  <c:v>42975.718425925923</c:v>
                </c:pt>
                <c:pt idx="11300">
                  <c:v>42976.449826388889</c:v>
                </c:pt>
                <c:pt idx="11301">
                  <c:v>42976.48778935185</c:v>
                </c:pt>
                <c:pt idx="11302">
                  <c:v>42976.492442129631</c:v>
                </c:pt>
                <c:pt idx="11303">
                  <c:v>42976.497187499997</c:v>
                </c:pt>
                <c:pt idx="11304">
                  <c:v>42976.501828703702</c:v>
                </c:pt>
                <c:pt idx="11305">
                  <c:v>42976.505937499998</c:v>
                </c:pt>
                <c:pt idx="11306">
                  <c:v>42976.51</c:v>
                </c:pt>
                <c:pt idx="11307">
                  <c:v>42976.513923611114</c:v>
                </c:pt>
                <c:pt idx="11308">
                  <c:v>42976.517870370371</c:v>
                </c:pt>
                <c:pt idx="11309">
                  <c:v>42976.521828703706</c:v>
                </c:pt>
                <c:pt idx="11310">
                  <c:v>42976.538298611114</c:v>
                </c:pt>
                <c:pt idx="11311">
                  <c:v>42976.546365740738</c:v>
                </c:pt>
                <c:pt idx="11312">
                  <c:v>42976.550625000003</c:v>
                </c:pt>
                <c:pt idx="11313">
                  <c:v>42976.554513888892</c:v>
                </c:pt>
                <c:pt idx="11314">
                  <c:v>42976.558530092596</c:v>
                </c:pt>
                <c:pt idx="11315">
                  <c:v>42976.562719907408</c:v>
                </c:pt>
                <c:pt idx="11316">
                  <c:v>42976.566921296297</c:v>
                </c:pt>
                <c:pt idx="11317">
                  <c:v>42976.574837962966</c:v>
                </c:pt>
                <c:pt idx="11318">
                  <c:v>42976.585972222223</c:v>
                </c:pt>
                <c:pt idx="11319">
                  <c:v>42976.593321759261</c:v>
                </c:pt>
                <c:pt idx="11320">
                  <c:v>42976.644305555557</c:v>
                </c:pt>
                <c:pt idx="11321">
                  <c:v>42976.651689814818</c:v>
                </c:pt>
                <c:pt idx="11322">
                  <c:v>42976.658321759256</c:v>
                </c:pt>
                <c:pt idx="11323">
                  <c:v>42976.665034722224</c:v>
                </c:pt>
                <c:pt idx="11324">
                  <c:v>42976.676064814812</c:v>
                </c:pt>
                <c:pt idx="11325">
                  <c:v>42976.68074074074</c:v>
                </c:pt>
                <c:pt idx="11326">
                  <c:v>42976.688923611109</c:v>
                </c:pt>
                <c:pt idx="11327">
                  <c:v>42976.699618055558</c:v>
                </c:pt>
                <c:pt idx="11328">
                  <c:v>42976.705590277779</c:v>
                </c:pt>
                <c:pt idx="11329">
                  <c:v>42976.711412037039</c:v>
                </c:pt>
                <c:pt idx="11330">
                  <c:v>42976.717719907407</c:v>
                </c:pt>
                <c:pt idx="11331">
                  <c:v>42976.724143518521</c:v>
                </c:pt>
                <c:pt idx="11332">
                  <c:v>42976.730706018519</c:v>
                </c:pt>
                <c:pt idx="11333">
                  <c:v>42976.736504629633</c:v>
                </c:pt>
                <c:pt idx="11334">
                  <c:v>42976.742800925924</c:v>
                </c:pt>
                <c:pt idx="11335">
                  <c:v>42976.748969907407</c:v>
                </c:pt>
                <c:pt idx="11336">
                  <c:v>42976.755648148152</c:v>
                </c:pt>
                <c:pt idx="11337">
                  <c:v>42976.765115740738</c:v>
                </c:pt>
                <c:pt idx="11338">
                  <c:v>42976.776990740742</c:v>
                </c:pt>
                <c:pt idx="11339">
                  <c:v>42977.375960648147</c:v>
                </c:pt>
                <c:pt idx="11340">
                  <c:v>42977.383333333331</c:v>
                </c:pt>
                <c:pt idx="11341">
                  <c:v>42977.390682870369</c:v>
                </c:pt>
                <c:pt idx="11342">
                  <c:v>42977.397592592592</c:v>
                </c:pt>
                <c:pt idx="11343">
                  <c:v>42977.403506944444</c:v>
                </c:pt>
                <c:pt idx="11344">
                  <c:v>42977.408726851849</c:v>
                </c:pt>
                <c:pt idx="11345">
                  <c:v>42977.413877314815</c:v>
                </c:pt>
                <c:pt idx="11346">
                  <c:v>42977.418958333335</c:v>
                </c:pt>
                <c:pt idx="11347">
                  <c:v>42977.423958333333</c:v>
                </c:pt>
                <c:pt idx="11348">
                  <c:v>42977.460150462961</c:v>
                </c:pt>
                <c:pt idx="11349">
                  <c:v>42977.464525462965</c:v>
                </c:pt>
                <c:pt idx="11350">
                  <c:v>42977.468854166669</c:v>
                </c:pt>
                <c:pt idx="11351">
                  <c:v>42977.47314814815</c:v>
                </c:pt>
                <c:pt idx="11352">
                  <c:v>42977.477326388886</c:v>
                </c:pt>
                <c:pt idx="11353">
                  <c:v>42977.481481481482</c:v>
                </c:pt>
                <c:pt idx="11354">
                  <c:v>42977.485625000001</c:v>
                </c:pt>
                <c:pt idx="11355">
                  <c:v>42977.489791666667</c:v>
                </c:pt>
                <c:pt idx="11356">
                  <c:v>42977.50984953704</c:v>
                </c:pt>
                <c:pt idx="11357">
                  <c:v>42977.513854166667</c:v>
                </c:pt>
                <c:pt idx="11358">
                  <c:v>42977.517858796295</c:v>
                </c:pt>
                <c:pt idx="11359">
                  <c:v>42977.521840277775</c:v>
                </c:pt>
                <c:pt idx="11360">
                  <c:v>42977.525833333333</c:v>
                </c:pt>
                <c:pt idx="11361">
                  <c:v>42977.529803240737</c:v>
                </c:pt>
                <c:pt idx="11362">
                  <c:v>42977.533784722225</c:v>
                </c:pt>
                <c:pt idx="11363">
                  <c:v>42977.537789351853</c:v>
                </c:pt>
                <c:pt idx="11364">
                  <c:v>42977.541747685187</c:v>
                </c:pt>
                <c:pt idx="11365">
                  <c:v>42977.545682870368</c:v>
                </c:pt>
                <c:pt idx="11366">
                  <c:v>42977.727754629632</c:v>
                </c:pt>
                <c:pt idx="11367">
                  <c:v>42978.580937500003</c:v>
                </c:pt>
                <c:pt idx="11368">
                  <c:v>42978.71234953704</c:v>
                </c:pt>
                <c:pt idx="11369">
                  <c:v>42981.370532407411</c:v>
                </c:pt>
                <c:pt idx="11370">
                  <c:v>42982.376493055555</c:v>
                </c:pt>
                <c:pt idx="11371">
                  <c:v>42982.394282407404</c:v>
                </c:pt>
                <c:pt idx="11372">
                  <c:v>42982.405347222222</c:v>
                </c:pt>
                <c:pt idx="11373">
                  <c:v>42982.410208333335</c:v>
                </c:pt>
                <c:pt idx="11374">
                  <c:v>42982.41505787037</c:v>
                </c:pt>
                <c:pt idx="11375">
                  <c:v>42982.41978009259</c:v>
                </c:pt>
                <c:pt idx="11376">
                  <c:v>42982.424421296295</c:v>
                </c:pt>
                <c:pt idx="11377">
                  <c:v>42982.429016203707</c:v>
                </c:pt>
                <c:pt idx="11378">
                  <c:v>42982.433611111112</c:v>
                </c:pt>
                <c:pt idx="11379">
                  <c:v>42982.437951388885</c:v>
                </c:pt>
                <c:pt idx="11380">
                  <c:v>42982.442210648151</c:v>
                </c:pt>
                <c:pt idx="11381">
                  <c:v>42982.446701388886</c:v>
                </c:pt>
                <c:pt idx="11382">
                  <c:v>42982.451365740744</c:v>
                </c:pt>
                <c:pt idx="11383">
                  <c:v>42982.456064814818</c:v>
                </c:pt>
                <c:pt idx="11384">
                  <c:v>42982.460972222223</c:v>
                </c:pt>
                <c:pt idx="11385">
                  <c:v>42982.46603009259</c:v>
                </c:pt>
                <c:pt idx="11386">
                  <c:v>42982.470937500002</c:v>
                </c:pt>
                <c:pt idx="11387">
                  <c:v>42982.476099537038</c:v>
                </c:pt>
                <c:pt idx="11388">
                  <c:v>42982.480879629627</c:v>
                </c:pt>
                <c:pt idx="11389">
                  <c:v>42982.485497685186</c:v>
                </c:pt>
                <c:pt idx="11390">
                  <c:v>42982.49</c:v>
                </c:pt>
                <c:pt idx="11391">
                  <c:v>42982.494328703702</c:v>
                </c:pt>
                <c:pt idx="11392">
                  <c:v>42982.49832175926</c:v>
                </c:pt>
                <c:pt idx="11393">
                  <c:v>42982.508159722223</c:v>
                </c:pt>
                <c:pt idx="11394">
                  <c:v>42982.606886574074</c:v>
                </c:pt>
                <c:pt idx="11395">
                  <c:v>42982.652777777781</c:v>
                </c:pt>
                <c:pt idx="11396">
                  <c:v>42982.659594907411</c:v>
                </c:pt>
                <c:pt idx="11397">
                  <c:v>42982.675613425927</c:v>
                </c:pt>
                <c:pt idx="11398">
                  <c:v>42982.679849537039</c:v>
                </c:pt>
                <c:pt idx="11399">
                  <c:v>42982.684652777774</c:v>
                </c:pt>
                <c:pt idx="11400">
                  <c:v>42985.740324074075</c:v>
                </c:pt>
                <c:pt idx="11401">
                  <c:v>42987.656192129631</c:v>
                </c:pt>
                <c:pt idx="11402">
                  <c:v>42987.699108796296</c:v>
                </c:pt>
                <c:pt idx="11403">
                  <c:v>42989.377534722225</c:v>
                </c:pt>
                <c:pt idx="11404">
                  <c:v>42989.384837962964</c:v>
                </c:pt>
                <c:pt idx="11405">
                  <c:v>42989.679305555554</c:v>
                </c:pt>
                <c:pt idx="11406">
                  <c:v>42989.721805555557</c:v>
                </c:pt>
                <c:pt idx="11407">
                  <c:v>42990.739895833336</c:v>
                </c:pt>
                <c:pt idx="11408">
                  <c:v>42991.416759259257</c:v>
                </c:pt>
                <c:pt idx="11409">
                  <c:v>42991.421759259261</c:v>
                </c:pt>
                <c:pt idx="11410">
                  <c:v>42991.428113425929</c:v>
                </c:pt>
                <c:pt idx="11411">
                  <c:v>42991.698159722226</c:v>
                </c:pt>
                <c:pt idx="11412">
                  <c:v>42992.357615740744</c:v>
                </c:pt>
                <c:pt idx="11413">
                  <c:v>42992.365312499998</c:v>
                </c:pt>
                <c:pt idx="11414">
                  <c:v>42992.381469907406</c:v>
                </c:pt>
                <c:pt idx="11415">
                  <c:v>42992.3909375</c:v>
                </c:pt>
                <c:pt idx="11416">
                  <c:v>42992.402418981481</c:v>
                </c:pt>
                <c:pt idx="11417">
                  <c:v>42992.409768518519</c:v>
                </c:pt>
                <c:pt idx="11418">
                  <c:v>42992.41547453704</c:v>
                </c:pt>
                <c:pt idx="11419">
                  <c:v>42992.420428240737</c:v>
                </c:pt>
                <c:pt idx="11420">
                  <c:v>42992.424930555557</c:v>
                </c:pt>
                <c:pt idx="11421">
                  <c:v>42992.429583333331</c:v>
                </c:pt>
                <c:pt idx="11422">
                  <c:v>42992.438368055555</c:v>
                </c:pt>
                <c:pt idx="11423">
                  <c:v>42992.44295138889</c:v>
                </c:pt>
                <c:pt idx="11424">
                  <c:v>42992.447256944448</c:v>
                </c:pt>
                <c:pt idx="11425">
                  <c:v>42992.451388888891</c:v>
                </c:pt>
                <c:pt idx="11426">
                  <c:v>42992.455613425926</c:v>
                </c:pt>
                <c:pt idx="11427">
                  <c:v>42992.459976851853</c:v>
                </c:pt>
                <c:pt idx="11428">
                  <c:v>42992.464236111111</c:v>
                </c:pt>
                <c:pt idx="11429">
                  <c:v>42992.468368055554</c:v>
                </c:pt>
                <c:pt idx="11430">
                  <c:v>42992.472349537034</c:v>
                </c:pt>
                <c:pt idx="11431">
                  <c:v>42992.476307870369</c:v>
                </c:pt>
                <c:pt idx="11432">
                  <c:v>42992.480231481481</c:v>
                </c:pt>
                <c:pt idx="11433">
                  <c:v>42992.484247685185</c:v>
                </c:pt>
                <c:pt idx="11434">
                  <c:v>42992.488240740742</c:v>
                </c:pt>
                <c:pt idx="11435">
                  <c:v>42992.492291666669</c:v>
                </c:pt>
                <c:pt idx="11436">
                  <c:v>42992.496400462966</c:v>
                </c:pt>
                <c:pt idx="11437">
                  <c:v>42992.500381944446</c:v>
                </c:pt>
                <c:pt idx="11438">
                  <c:v>42992.504340277781</c:v>
                </c:pt>
                <c:pt idx="11439">
                  <c:v>42992.508321759262</c:v>
                </c:pt>
                <c:pt idx="11440">
                  <c:v>42992.512245370373</c:v>
                </c:pt>
                <c:pt idx="11441">
                  <c:v>42992.516238425924</c:v>
                </c:pt>
                <c:pt idx="11442">
                  <c:v>42992.520104166666</c:v>
                </c:pt>
                <c:pt idx="11443">
                  <c:v>42992.523923611108</c:v>
                </c:pt>
                <c:pt idx="11444">
                  <c:v>42992.53634259259</c:v>
                </c:pt>
                <c:pt idx="11445">
                  <c:v>42992.540300925924</c:v>
                </c:pt>
                <c:pt idx="11446">
                  <c:v>42992.600092592591</c:v>
                </c:pt>
                <c:pt idx="11447">
                  <c:v>42992.604120370372</c:v>
                </c:pt>
                <c:pt idx="11448">
                  <c:v>42992.610092592593</c:v>
                </c:pt>
                <c:pt idx="11449">
                  <c:v>42992.617615740739</c:v>
                </c:pt>
                <c:pt idx="11450">
                  <c:v>42992.625474537039</c:v>
                </c:pt>
                <c:pt idx="11451">
                  <c:v>42992.632199074076</c:v>
                </c:pt>
                <c:pt idx="11452">
                  <c:v>42992.643368055556</c:v>
                </c:pt>
                <c:pt idx="11453">
                  <c:v>42992.663969907408</c:v>
                </c:pt>
                <c:pt idx="11454">
                  <c:v>42992.672199074077</c:v>
                </c:pt>
                <c:pt idx="11455">
                  <c:v>42992.6796412037</c:v>
                </c:pt>
                <c:pt idx="11456">
                  <c:v>42992.686562499999</c:v>
                </c:pt>
                <c:pt idx="11457">
                  <c:v>42992.692650462966</c:v>
                </c:pt>
                <c:pt idx="11458">
                  <c:v>42992.698784722219</c:v>
                </c:pt>
                <c:pt idx="11459">
                  <c:v>42992.708414351851</c:v>
                </c:pt>
                <c:pt idx="11460">
                  <c:v>42993.335173611114</c:v>
                </c:pt>
                <c:pt idx="11461">
                  <c:v>42993.37090277778</c:v>
                </c:pt>
                <c:pt idx="11462">
                  <c:v>42993.422824074078</c:v>
                </c:pt>
                <c:pt idx="11463">
                  <c:v>42993.434953703705</c:v>
                </c:pt>
                <c:pt idx="11464">
                  <c:v>42993.462361111109</c:v>
                </c:pt>
                <c:pt idx="11465">
                  <c:v>42993.471261574072</c:v>
                </c:pt>
                <c:pt idx="11466">
                  <c:v>42993.475486111114</c:v>
                </c:pt>
                <c:pt idx="11467">
                  <c:v>42993.483923611115</c:v>
                </c:pt>
                <c:pt idx="11468">
                  <c:v>42993.492638888885</c:v>
                </c:pt>
                <c:pt idx="11469">
                  <c:v>42993.514398148145</c:v>
                </c:pt>
                <c:pt idx="11470">
                  <c:v>42993.522337962961</c:v>
                </c:pt>
                <c:pt idx="11471">
                  <c:v>42993.526354166665</c:v>
                </c:pt>
                <c:pt idx="11472">
                  <c:v>42993.530381944445</c:v>
                </c:pt>
                <c:pt idx="11473">
                  <c:v>42993.534270833334</c:v>
                </c:pt>
                <c:pt idx="11474">
                  <c:v>42993.542256944442</c:v>
                </c:pt>
                <c:pt idx="11475">
                  <c:v>42993.546377314815</c:v>
                </c:pt>
                <c:pt idx="11476">
                  <c:v>42993.550208333334</c:v>
                </c:pt>
                <c:pt idx="11477">
                  <c:v>42993.553981481484</c:v>
                </c:pt>
                <c:pt idx="11478">
                  <c:v>42993.557754629626</c:v>
                </c:pt>
                <c:pt idx="11479">
                  <c:v>42993.561608796299</c:v>
                </c:pt>
                <c:pt idx="11480">
                  <c:v>42993.572615740741</c:v>
                </c:pt>
                <c:pt idx="11481">
                  <c:v>42993.576273148145</c:v>
                </c:pt>
                <c:pt idx="11482">
                  <c:v>42993.583611111113</c:v>
                </c:pt>
                <c:pt idx="11483">
                  <c:v>42993.598171296297</c:v>
                </c:pt>
                <c:pt idx="11484">
                  <c:v>42993.6018287037</c:v>
                </c:pt>
                <c:pt idx="11485">
                  <c:v>42993.612638888888</c:v>
                </c:pt>
                <c:pt idx="11486">
                  <c:v>42993.623981481483</c:v>
                </c:pt>
                <c:pt idx="11487">
                  <c:v>42993.628321759257</c:v>
                </c:pt>
                <c:pt idx="11488">
                  <c:v>42993.635740740741</c:v>
                </c:pt>
                <c:pt idx="11489">
                  <c:v>42993.639733796299</c:v>
                </c:pt>
                <c:pt idx="11490">
                  <c:v>42993.64334490741</c:v>
                </c:pt>
                <c:pt idx="11491">
                  <c:v>42993.647511574076</c:v>
                </c:pt>
                <c:pt idx="11492">
                  <c:v>42993.666921296295</c:v>
                </c:pt>
                <c:pt idx="11493">
                  <c:v>42994.345960648148</c:v>
                </c:pt>
                <c:pt idx="11494">
                  <c:v>42994.378182870372</c:v>
                </c:pt>
                <c:pt idx="11495">
                  <c:v>42994.397222222222</c:v>
                </c:pt>
                <c:pt idx="11496">
                  <c:v>42994.424108796295</c:v>
                </c:pt>
                <c:pt idx="11497">
                  <c:v>42994.428865740738</c:v>
                </c:pt>
                <c:pt idx="11498">
                  <c:v>42994.433217592596</c:v>
                </c:pt>
                <c:pt idx="11499">
                  <c:v>42994.437465277777</c:v>
                </c:pt>
                <c:pt idx="11500">
                  <c:v>42994.441805555558</c:v>
                </c:pt>
                <c:pt idx="11501">
                  <c:v>42994.446145833332</c:v>
                </c:pt>
                <c:pt idx="11502">
                  <c:v>42994.450474537036</c:v>
                </c:pt>
                <c:pt idx="11503">
                  <c:v>42994.454745370371</c:v>
                </c:pt>
                <c:pt idx="11504">
                  <c:v>42994.459004629629</c:v>
                </c:pt>
                <c:pt idx="11505">
                  <c:v>42994.463402777779</c:v>
                </c:pt>
                <c:pt idx="11506">
                  <c:v>42994.467685185184</c:v>
                </c:pt>
                <c:pt idx="11507">
                  <c:v>42994.472048611111</c:v>
                </c:pt>
                <c:pt idx="11508">
                  <c:v>42994.476342592592</c:v>
                </c:pt>
                <c:pt idx="11509">
                  <c:v>42994.480636574073</c:v>
                </c:pt>
                <c:pt idx="11510">
                  <c:v>42994.484872685185</c:v>
                </c:pt>
                <c:pt idx="11511">
                  <c:v>42994.489085648151</c:v>
                </c:pt>
                <c:pt idx="11512">
                  <c:v>42994.493206018517</c:v>
                </c:pt>
                <c:pt idx="11513">
                  <c:v>42994.497303240743</c:v>
                </c:pt>
                <c:pt idx="11514">
                  <c:v>42994.50136574074</c:v>
                </c:pt>
                <c:pt idx="11515">
                  <c:v>42994.505555555559</c:v>
                </c:pt>
                <c:pt idx="11516">
                  <c:v>42994.510034722225</c:v>
                </c:pt>
                <c:pt idx="11517">
                  <c:v>42994.514641203707</c:v>
                </c:pt>
                <c:pt idx="11518">
                  <c:v>42994.519444444442</c:v>
                </c:pt>
                <c:pt idx="11519">
                  <c:v>42994.52412037037</c:v>
                </c:pt>
                <c:pt idx="11520">
                  <c:v>42994.528587962966</c:v>
                </c:pt>
                <c:pt idx="11521">
                  <c:v>42994.537280092591</c:v>
                </c:pt>
                <c:pt idx="11522">
                  <c:v>42994.541493055556</c:v>
                </c:pt>
                <c:pt idx="11523">
                  <c:v>42994.574421296296</c:v>
                </c:pt>
                <c:pt idx="11524">
                  <c:v>42994.579363425924</c:v>
                </c:pt>
                <c:pt idx="11525">
                  <c:v>42994.583182870374</c:v>
                </c:pt>
                <c:pt idx="11526">
                  <c:v>42994.587013888886</c:v>
                </c:pt>
                <c:pt idx="11527">
                  <c:v>42994.590891203705</c:v>
                </c:pt>
                <c:pt idx="11528">
                  <c:v>42994.594687500001</c:v>
                </c:pt>
                <c:pt idx="11529">
                  <c:v>42994.598368055558</c:v>
                </c:pt>
                <c:pt idx="11530">
                  <c:v>42994.601886574077</c:v>
                </c:pt>
                <c:pt idx="11531">
                  <c:v>42994.605393518519</c:v>
                </c:pt>
                <c:pt idx="11532">
                  <c:v>42994.612372685187</c:v>
                </c:pt>
                <c:pt idx="11533">
                  <c:v>42994.615763888891</c:v>
                </c:pt>
                <c:pt idx="11534">
                  <c:v>42994.619131944448</c:v>
                </c:pt>
                <c:pt idx="11535">
                  <c:v>42994.622557870367</c:v>
                </c:pt>
                <c:pt idx="11536">
                  <c:v>42994.629236111112</c:v>
                </c:pt>
                <c:pt idx="11537">
                  <c:v>42994.632581018515</c:v>
                </c:pt>
                <c:pt idx="11538">
                  <c:v>42994.639641203707</c:v>
                </c:pt>
                <c:pt idx="11539">
                  <c:v>42994.643009259256</c:v>
                </c:pt>
                <c:pt idx="11540">
                  <c:v>42994.647048611114</c:v>
                </c:pt>
                <c:pt idx="11541">
                  <c:v>42994.650868055556</c:v>
                </c:pt>
                <c:pt idx="11542">
                  <c:v>42994.654548611114</c:v>
                </c:pt>
                <c:pt idx="11543">
                  <c:v>42994.657905092594</c:v>
                </c:pt>
                <c:pt idx="11544">
                  <c:v>42994.674722222226</c:v>
                </c:pt>
                <c:pt idx="11545">
                  <c:v>42994.685532407406</c:v>
                </c:pt>
                <c:pt idx="11546">
                  <c:v>42994.700601851851</c:v>
                </c:pt>
                <c:pt idx="11547">
                  <c:v>42994.716574074075</c:v>
                </c:pt>
                <c:pt idx="11548">
                  <c:v>42994.741412037038</c:v>
                </c:pt>
                <c:pt idx="11549">
                  <c:v>42994.764965277776</c:v>
                </c:pt>
                <c:pt idx="11550">
                  <c:v>42994.77239583333</c:v>
                </c:pt>
                <c:pt idx="11551">
                  <c:v>42995.607175925928</c:v>
                </c:pt>
                <c:pt idx="11552">
                  <c:v>42998.476238425923</c:v>
                </c:pt>
                <c:pt idx="11553">
                  <c:v>42998.480694444443</c:v>
                </c:pt>
                <c:pt idx="11554">
                  <c:v>42998.485023148147</c:v>
                </c:pt>
                <c:pt idx="11555">
                  <c:v>42998.489351851851</c:v>
                </c:pt>
                <c:pt idx="11556">
                  <c:v>42998.497627314813</c:v>
                </c:pt>
                <c:pt idx="11557">
                  <c:v>42998.501608796294</c:v>
                </c:pt>
                <c:pt idx="11558">
                  <c:v>42998.505532407406</c:v>
                </c:pt>
                <c:pt idx="11559">
                  <c:v>42998.509456018517</c:v>
                </c:pt>
                <c:pt idx="11560">
                  <c:v>42998.513321759259</c:v>
                </c:pt>
                <c:pt idx="11561">
                  <c:v>42998.517222222225</c:v>
                </c:pt>
                <c:pt idx="11562">
                  <c:v>42998.521296296298</c:v>
                </c:pt>
                <c:pt idx="11563">
                  <c:v>42998.525057870371</c:v>
                </c:pt>
                <c:pt idx="11564">
                  <c:v>42998.528865740744</c:v>
                </c:pt>
                <c:pt idx="11565">
                  <c:v>42998.532650462963</c:v>
                </c:pt>
                <c:pt idx="11566">
                  <c:v>42998.536319444444</c:v>
                </c:pt>
                <c:pt idx="11567">
                  <c:v>42998.540011574078</c:v>
                </c:pt>
                <c:pt idx="11568">
                  <c:v>42998.543703703705</c:v>
                </c:pt>
                <c:pt idx="11569">
                  <c:v>42998.547361111108</c:v>
                </c:pt>
                <c:pt idx="11570">
                  <c:v>42998.551030092596</c:v>
                </c:pt>
                <c:pt idx="11571">
                  <c:v>42998.554791666669</c:v>
                </c:pt>
                <c:pt idx="11572">
                  <c:v>42998.558599537035</c:v>
                </c:pt>
                <c:pt idx="11573">
                  <c:v>42998.562291666669</c:v>
                </c:pt>
                <c:pt idx="11574">
                  <c:v>42998.569699074076</c:v>
                </c:pt>
                <c:pt idx="11575">
                  <c:v>42998.573449074072</c:v>
                </c:pt>
                <c:pt idx="11576">
                  <c:v>42998.578043981484</c:v>
                </c:pt>
                <c:pt idx="11577">
                  <c:v>42998.582337962966</c:v>
                </c:pt>
                <c:pt idx="11578">
                  <c:v>42998.586157407408</c:v>
                </c:pt>
                <c:pt idx="11579">
                  <c:v>42998.589814814812</c:v>
                </c:pt>
                <c:pt idx="11580">
                  <c:v>42998.593842592592</c:v>
                </c:pt>
                <c:pt idx="11581">
                  <c:v>42998.601643518516</c:v>
                </c:pt>
                <c:pt idx="11582">
                  <c:v>42998.609606481485</c:v>
                </c:pt>
                <c:pt idx="11583">
                  <c:v>42998.616481481484</c:v>
                </c:pt>
                <c:pt idx="11584">
                  <c:v>42998.620034722226</c:v>
                </c:pt>
                <c:pt idx="11585">
                  <c:v>42998.627696759257</c:v>
                </c:pt>
                <c:pt idx="11586">
                  <c:v>42999.33630787037</c:v>
                </c:pt>
                <c:pt idx="11587">
                  <c:v>42999.360069444447</c:v>
                </c:pt>
                <c:pt idx="11588">
                  <c:v>42999.366689814815</c:v>
                </c:pt>
                <c:pt idx="11589">
                  <c:v>42999.373402777775</c:v>
                </c:pt>
                <c:pt idx="11590">
                  <c:v>42999.378912037035</c:v>
                </c:pt>
                <c:pt idx="11591">
                  <c:v>42999.384293981479</c:v>
                </c:pt>
                <c:pt idx="11592">
                  <c:v>42999.389733796299</c:v>
                </c:pt>
                <c:pt idx="11593">
                  <c:v>42999.394895833335</c:v>
                </c:pt>
                <c:pt idx="11594">
                  <c:v>42999.405416666668</c:v>
                </c:pt>
                <c:pt idx="11595">
                  <c:v>42999.410902777781</c:v>
                </c:pt>
                <c:pt idx="11596">
                  <c:v>42999.415879629632</c:v>
                </c:pt>
                <c:pt idx="11597">
                  <c:v>42999.425717592596</c:v>
                </c:pt>
                <c:pt idx="11598">
                  <c:v>42999.436944444446</c:v>
                </c:pt>
                <c:pt idx="11599">
                  <c:v>42999.442476851851</c:v>
                </c:pt>
                <c:pt idx="11600">
                  <c:v>42999.448055555556</c:v>
                </c:pt>
                <c:pt idx="11601">
                  <c:v>42999.453298611108</c:v>
                </c:pt>
                <c:pt idx="11602">
                  <c:v>42999.458981481483</c:v>
                </c:pt>
                <c:pt idx="11603">
                  <c:v>42999.463935185187</c:v>
                </c:pt>
                <c:pt idx="11604">
                  <c:v>42999.468229166669</c:v>
                </c:pt>
                <c:pt idx="11605">
                  <c:v>42999.472395833334</c:v>
                </c:pt>
                <c:pt idx="11606">
                  <c:v>42999.476597222223</c:v>
                </c:pt>
                <c:pt idx="11607">
                  <c:v>42999.480740740742</c:v>
                </c:pt>
                <c:pt idx="11608">
                  <c:v>42999.4846875</c:v>
                </c:pt>
                <c:pt idx="11609">
                  <c:v>42999.488819444443</c:v>
                </c:pt>
                <c:pt idx="11610">
                  <c:v>42999.493136574078</c:v>
                </c:pt>
                <c:pt idx="11611">
                  <c:v>42999.497627314813</c:v>
                </c:pt>
                <c:pt idx="11612">
                  <c:v>42999.502210648148</c:v>
                </c:pt>
                <c:pt idx="11613">
                  <c:v>42999.506701388891</c:v>
                </c:pt>
                <c:pt idx="11614">
                  <c:v>42999.511145833334</c:v>
                </c:pt>
                <c:pt idx="11615">
                  <c:v>42999.515428240738</c:v>
                </c:pt>
                <c:pt idx="11616">
                  <c:v>42999.520185185182</c:v>
                </c:pt>
                <c:pt idx="11617">
                  <c:v>42999.525000000001</c:v>
                </c:pt>
                <c:pt idx="11618">
                  <c:v>42999.529861111114</c:v>
                </c:pt>
                <c:pt idx="11619">
                  <c:v>42999.535162037035</c:v>
                </c:pt>
                <c:pt idx="11620">
                  <c:v>42999.54010416667</c:v>
                </c:pt>
                <c:pt idx="11621">
                  <c:v>42999.545034722221</c:v>
                </c:pt>
                <c:pt idx="11622">
                  <c:v>42999.549467592595</c:v>
                </c:pt>
                <c:pt idx="11623">
                  <c:v>42999.553935185184</c:v>
                </c:pt>
                <c:pt idx="11624">
                  <c:v>42999.558148148149</c:v>
                </c:pt>
                <c:pt idx="11625">
                  <c:v>42999.562280092592</c:v>
                </c:pt>
                <c:pt idx="11626">
                  <c:v>42999.566435185188</c:v>
                </c:pt>
                <c:pt idx="11627">
                  <c:v>42999.571180555555</c:v>
                </c:pt>
                <c:pt idx="11628">
                  <c:v>42999.576006944444</c:v>
                </c:pt>
                <c:pt idx="11629">
                  <c:v>42999.580983796295</c:v>
                </c:pt>
                <c:pt idx="11630">
                  <c:v>42999.586145833331</c:v>
                </c:pt>
                <c:pt idx="11631">
                  <c:v>42999.591249999998</c:v>
                </c:pt>
                <c:pt idx="11632">
                  <c:v>42999.59646990741</c:v>
                </c:pt>
                <c:pt idx="11633">
                  <c:v>42999.607314814813</c:v>
                </c:pt>
                <c:pt idx="11634">
                  <c:v>42999.612511574072</c:v>
                </c:pt>
                <c:pt idx="11635">
                  <c:v>42999.618032407408</c:v>
                </c:pt>
                <c:pt idx="11636">
                  <c:v>42999.623495370368</c:v>
                </c:pt>
                <c:pt idx="11637">
                  <c:v>43000.347951388889</c:v>
                </c:pt>
                <c:pt idx="11638">
                  <c:v>43000.387442129628</c:v>
                </c:pt>
                <c:pt idx="11639">
                  <c:v>43000.392048611109</c:v>
                </c:pt>
                <c:pt idx="11640">
                  <c:v>43000.396990740737</c:v>
                </c:pt>
                <c:pt idx="11641">
                  <c:v>43000.401990740742</c:v>
                </c:pt>
                <c:pt idx="11642">
                  <c:v>43000.413321759261</c:v>
                </c:pt>
                <c:pt idx="11643">
                  <c:v>43000.41883101852</c:v>
                </c:pt>
                <c:pt idx="11644">
                  <c:v>43000.424513888887</c:v>
                </c:pt>
                <c:pt idx="11645">
                  <c:v>43000.430046296293</c:v>
                </c:pt>
                <c:pt idx="11646">
                  <c:v>43000.435868055552</c:v>
                </c:pt>
                <c:pt idx="11647">
                  <c:v>43000.450960648152</c:v>
                </c:pt>
                <c:pt idx="11648">
                  <c:v>43000.459363425929</c:v>
                </c:pt>
                <c:pt idx="11649">
                  <c:v>43000.464108796295</c:v>
                </c:pt>
                <c:pt idx="11650">
                  <c:v>43000.468171296299</c:v>
                </c:pt>
                <c:pt idx="11651">
                  <c:v>43000.472256944442</c:v>
                </c:pt>
                <c:pt idx="11652">
                  <c:v>43000.476377314815</c:v>
                </c:pt>
                <c:pt idx="11653">
                  <c:v>43000.480590277781</c:v>
                </c:pt>
                <c:pt idx="11654">
                  <c:v>43000.484780092593</c:v>
                </c:pt>
                <c:pt idx="11655">
                  <c:v>43000.489120370374</c:v>
                </c:pt>
                <c:pt idx="11656">
                  <c:v>43000.49827546296</c:v>
                </c:pt>
                <c:pt idx="11657">
                  <c:v>43000.507534722223</c:v>
                </c:pt>
                <c:pt idx="11658">
                  <c:v>43000.512187499997</c:v>
                </c:pt>
                <c:pt idx="11659">
                  <c:v>43000.516724537039</c:v>
                </c:pt>
                <c:pt idx="11660">
                  <c:v>43000.521215277775</c:v>
                </c:pt>
                <c:pt idx="11661">
                  <c:v>43000.525729166664</c:v>
                </c:pt>
                <c:pt idx="11662">
                  <c:v>43000.530185185184</c:v>
                </c:pt>
                <c:pt idx="11663">
                  <c:v>43000.539039351854</c:v>
                </c:pt>
                <c:pt idx="11664">
                  <c:v>43000.543437499997</c:v>
                </c:pt>
                <c:pt idx="11665">
                  <c:v>43000.547569444447</c:v>
                </c:pt>
                <c:pt idx="11666">
                  <c:v>43000.555717592593</c:v>
                </c:pt>
                <c:pt idx="11667">
                  <c:v>43000.563923611109</c:v>
                </c:pt>
                <c:pt idx="11668">
                  <c:v>43000.571770833332</c:v>
                </c:pt>
                <c:pt idx="11669">
                  <c:v>43000.576689814814</c:v>
                </c:pt>
                <c:pt idx="11670">
                  <c:v>43000.580266203702</c:v>
                </c:pt>
                <c:pt idx="11671">
                  <c:v>43000.587372685186</c:v>
                </c:pt>
                <c:pt idx="11672">
                  <c:v>43000.594780092593</c:v>
                </c:pt>
                <c:pt idx="11673">
                  <c:v>43000.598344907405</c:v>
                </c:pt>
                <c:pt idx="11674">
                  <c:v>43000.639247685183</c:v>
                </c:pt>
                <c:pt idx="11675">
                  <c:v>43000.667581018519</c:v>
                </c:pt>
                <c:pt idx="11676">
                  <c:v>43000.674583333333</c:v>
                </c:pt>
                <c:pt idx="11677">
                  <c:v>43000.682928240742</c:v>
                </c:pt>
                <c:pt idx="11678">
                  <c:v>43000.686412037037</c:v>
                </c:pt>
                <c:pt idx="11679">
                  <c:v>43000.690092592595</c:v>
                </c:pt>
                <c:pt idx="11680">
                  <c:v>43000.700740740744</c:v>
                </c:pt>
                <c:pt idx="11681">
                  <c:v>43000.73847222222</c:v>
                </c:pt>
                <c:pt idx="11682">
                  <c:v>43000.748935185184</c:v>
                </c:pt>
                <c:pt idx="11683">
                  <c:v>43001.428946759261</c:v>
                </c:pt>
                <c:pt idx="11684">
                  <c:v>43001.433958333335</c:v>
                </c:pt>
                <c:pt idx="11685">
                  <c:v>43001.439849537041</c:v>
                </c:pt>
                <c:pt idx="11686">
                  <c:v>43001.447083333333</c:v>
                </c:pt>
                <c:pt idx="11687">
                  <c:v>43001.451516203706</c:v>
                </c:pt>
                <c:pt idx="11688">
                  <c:v>43001.455983796295</c:v>
                </c:pt>
                <c:pt idx="11689">
                  <c:v>43001.460462962961</c:v>
                </c:pt>
                <c:pt idx="11690">
                  <c:v>43001.464942129627</c:v>
                </c:pt>
                <c:pt idx="11691">
                  <c:v>43001.469317129631</c:v>
                </c:pt>
                <c:pt idx="11692">
                  <c:v>43001.473645833335</c:v>
                </c:pt>
                <c:pt idx="11693">
                  <c:v>43001.482569444444</c:v>
                </c:pt>
                <c:pt idx="11694">
                  <c:v>43001.491122685184</c:v>
                </c:pt>
                <c:pt idx="11695">
                  <c:v>43001.495717592596</c:v>
                </c:pt>
                <c:pt idx="11696">
                  <c:v>43001.522256944445</c:v>
                </c:pt>
                <c:pt idx="11697">
                  <c:v>43001.534930555557</c:v>
                </c:pt>
                <c:pt idx="11698">
                  <c:v>43001.563923611109</c:v>
                </c:pt>
                <c:pt idx="11699">
                  <c:v>43001.567824074074</c:v>
                </c:pt>
                <c:pt idx="11700">
                  <c:v>43001.571793981479</c:v>
                </c:pt>
                <c:pt idx="11701">
                  <c:v>43001.579571759263</c:v>
                </c:pt>
                <c:pt idx="11702">
                  <c:v>43001.713796296295</c:v>
                </c:pt>
                <c:pt idx="11703">
                  <c:v>43001.726724537039</c:v>
                </c:pt>
                <c:pt idx="11704">
                  <c:v>43001.744247685187</c:v>
                </c:pt>
                <c:pt idx="11705">
                  <c:v>43002.345613425925</c:v>
                </c:pt>
                <c:pt idx="11706">
                  <c:v>43002.354097222225</c:v>
                </c:pt>
                <c:pt idx="11707">
                  <c:v>43002.361527777779</c:v>
                </c:pt>
                <c:pt idx="11708">
                  <c:v>43002.368807870371</c:v>
                </c:pt>
                <c:pt idx="11709">
                  <c:v>43002.375497685185</c:v>
                </c:pt>
                <c:pt idx="11710">
                  <c:v>43002.382071759261</c:v>
                </c:pt>
                <c:pt idx="11711">
                  <c:v>43002.388194444444</c:v>
                </c:pt>
                <c:pt idx="11712">
                  <c:v>43002.393865740742</c:v>
                </c:pt>
                <c:pt idx="11713">
                  <c:v>43002.399722222224</c:v>
                </c:pt>
                <c:pt idx="11714">
                  <c:v>43002.40525462963</c:v>
                </c:pt>
                <c:pt idx="11715">
                  <c:v>43002.410798611112</c:v>
                </c:pt>
                <c:pt idx="11716">
                  <c:v>43002.41611111111</c:v>
                </c:pt>
                <c:pt idx="11717">
                  <c:v>43002.421863425923</c:v>
                </c:pt>
                <c:pt idx="11718">
                  <c:v>43002.42769675926</c:v>
                </c:pt>
                <c:pt idx="11719">
                  <c:v>43002.433356481481</c:v>
                </c:pt>
                <c:pt idx="11720">
                  <c:v>43002.43854166667</c:v>
                </c:pt>
                <c:pt idx="11721">
                  <c:v>43002.443229166667</c:v>
                </c:pt>
                <c:pt idx="11722">
                  <c:v>43002.448217592595</c:v>
                </c:pt>
                <c:pt idx="11723">
                  <c:v>43002.452974537038</c:v>
                </c:pt>
                <c:pt idx="11724">
                  <c:v>43002.458310185182</c:v>
                </c:pt>
                <c:pt idx="11725">
                  <c:v>43002.463495370372</c:v>
                </c:pt>
                <c:pt idx="11726">
                  <c:v>43002.468680555554</c:v>
                </c:pt>
                <c:pt idx="11727">
                  <c:v>43002.473611111112</c:v>
                </c:pt>
                <c:pt idx="11728">
                  <c:v>43002.483136574076</c:v>
                </c:pt>
                <c:pt idx="11729">
                  <c:v>43002.487858796296</c:v>
                </c:pt>
                <c:pt idx="11730">
                  <c:v>43002.492523148147</c:v>
                </c:pt>
                <c:pt idx="11731">
                  <c:v>43002.496898148151</c:v>
                </c:pt>
                <c:pt idx="11732">
                  <c:v>43002.501122685186</c:v>
                </c:pt>
                <c:pt idx="11733">
                  <c:v>43002.50508101852</c:v>
                </c:pt>
                <c:pt idx="11734">
                  <c:v>43002.509247685186</c:v>
                </c:pt>
                <c:pt idx="11735">
                  <c:v>43002.513449074075</c:v>
                </c:pt>
                <c:pt idx="11736">
                  <c:v>43002.517754629633</c:v>
                </c:pt>
                <c:pt idx="11737">
                  <c:v>43002.533738425926</c:v>
                </c:pt>
                <c:pt idx="11738">
                  <c:v>43002.542071759257</c:v>
                </c:pt>
                <c:pt idx="11739">
                  <c:v>43002.592118055552</c:v>
                </c:pt>
                <c:pt idx="11740">
                  <c:v>43002.598912037036</c:v>
                </c:pt>
                <c:pt idx="11741">
                  <c:v>43002.606342592589</c:v>
                </c:pt>
                <c:pt idx="11742">
                  <c:v>43002.621562499997</c:v>
                </c:pt>
                <c:pt idx="11743">
                  <c:v>43002.646793981483</c:v>
                </c:pt>
                <c:pt idx="11744">
                  <c:v>43002.651782407411</c:v>
                </c:pt>
                <c:pt idx="11745">
                  <c:v>43002.657002314816</c:v>
                </c:pt>
                <c:pt idx="11746">
                  <c:v>43002.661898148152</c:v>
                </c:pt>
                <c:pt idx="11747">
                  <c:v>43002.669259259259</c:v>
                </c:pt>
                <c:pt idx="11748">
                  <c:v>43002.676238425927</c:v>
                </c:pt>
                <c:pt idx="11749">
                  <c:v>43002.700439814813</c:v>
                </c:pt>
                <c:pt idx="11750">
                  <c:v>43002.704409722224</c:v>
                </c:pt>
                <c:pt idx="11751">
                  <c:v>43002.709224537037</c:v>
                </c:pt>
                <c:pt idx="11752">
                  <c:v>43002.72415509259</c:v>
                </c:pt>
                <c:pt idx="11753">
                  <c:v>43002.728819444441</c:v>
                </c:pt>
                <c:pt idx="11754">
                  <c:v>43002.733182870368</c:v>
                </c:pt>
                <c:pt idx="11755">
                  <c:v>43002.738206018519</c:v>
                </c:pt>
                <c:pt idx="11756">
                  <c:v>43003.347430555557</c:v>
                </c:pt>
                <c:pt idx="11757">
                  <c:v>43003.364687499998</c:v>
                </c:pt>
                <c:pt idx="11758">
                  <c:v>43003.40047453704</c:v>
                </c:pt>
                <c:pt idx="11759">
                  <c:v>43003.405821759261</c:v>
                </c:pt>
                <c:pt idx="11760">
                  <c:v>43003.411354166667</c:v>
                </c:pt>
                <c:pt idx="11761">
                  <c:v>43003.416828703703</c:v>
                </c:pt>
                <c:pt idx="11762">
                  <c:v>43003.422314814816</c:v>
                </c:pt>
                <c:pt idx="11763">
                  <c:v>43003.427800925929</c:v>
                </c:pt>
                <c:pt idx="11764">
                  <c:v>43003.433009259257</c:v>
                </c:pt>
                <c:pt idx="11765">
                  <c:v>43003.438067129631</c:v>
                </c:pt>
                <c:pt idx="11766">
                  <c:v>43003.443368055552</c:v>
                </c:pt>
                <c:pt idx="11767">
                  <c:v>43003.448495370372</c:v>
                </c:pt>
                <c:pt idx="11768">
                  <c:v>43003.453750000001</c:v>
                </c:pt>
                <c:pt idx="11769">
                  <c:v>43003.45894675926</c:v>
                </c:pt>
                <c:pt idx="11770">
                  <c:v>43003.463993055557</c:v>
                </c:pt>
                <c:pt idx="11771">
                  <c:v>43003.469247685185</c:v>
                </c:pt>
                <c:pt idx="11772">
                  <c:v>43003.474537037036</c:v>
                </c:pt>
                <c:pt idx="11773">
                  <c:v>43003.479224537034</c:v>
                </c:pt>
                <c:pt idx="11774">
                  <c:v>43003.483993055554</c:v>
                </c:pt>
                <c:pt idx="11775">
                  <c:v>43003.488865740743</c:v>
                </c:pt>
                <c:pt idx="11776">
                  <c:v>43003.493877314817</c:v>
                </c:pt>
                <c:pt idx="11777">
                  <c:v>43003.498692129629</c:v>
                </c:pt>
                <c:pt idx="11778">
                  <c:v>43003.502905092595</c:v>
                </c:pt>
                <c:pt idx="11779">
                  <c:v>43003.507037037038</c:v>
                </c:pt>
                <c:pt idx="11780">
                  <c:v>43003.51116898148</c:v>
                </c:pt>
                <c:pt idx="11781">
                  <c:v>43003.515636574077</c:v>
                </c:pt>
                <c:pt idx="11782">
                  <c:v>43003.520324074074</c:v>
                </c:pt>
                <c:pt idx="11783">
                  <c:v>43003.524953703702</c:v>
                </c:pt>
                <c:pt idx="11784">
                  <c:v>43003.534085648149</c:v>
                </c:pt>
                <c:pt idx="11785">
                  <c:v>43003.538472222222</c:v>
                </c:pt>
                <c:pt idx="11786">
                  <c:v>43003.54283564815</c:v>
                </c:pt>
                <c:pt idx="11787">
                  <c:v>43003.555509259262</c:v>
                </c:pt>
                <c:pt idx="11788">
                  <c:v>43003.567743055559</c:v>
                </c:pt>
                <c:pt idx="11789">
                  <c:v>43003.571759259263</c:v>
                </c:pt>
                <c:pt idx="11790">
                  <c:v>43003.575659722221</c:v>
                </c:pt>
                <c:pt idx="11791">
                  <c:v>43003.583368055559</c:v>
                </c:pt>
                <c:pt idx="11792">
                  <c:v>43003.587013888886</c:v>
                </c:pt>
                <c:pt idx="11793">
                  <c:v>43003.590590277781</c:v>
                </c:pt>
                <c:pt idx="11794">
                  <c:v>43003.594340277778</c:v>
                </c:pt>
                <c:pt idx="11795">
                  <c:v>43003.601597222223</c:v>
                </c:pt>
                <c:pt idx="11796">
                  <c:v>43003.625578703701</c:v>
                </c:pt>
                <c:pt idx="11797">
                  <c:v>43003.628912037035</c:v>
                </c:pt>
                <c:pt idx="11798">
                  <c:v>43003.656018518515</c:v>
                </c:pt>
                <c:pt idx="11799">
                  <c:v>43003.66611111111</c:v>
                </c:pt>
                <c:pt idx="11800">
                  <c:v>43003.673680555556</c:v>
                </c:pt>
                <c:pt idx="11801">
                  <c:v>43003.685347222221</c:v>
                </c:pt>
                <c:pt idx="11802">
                  <c:v>43003.689409722225</c:v>
                </c:pt>
                <c:pt idx="11803">
                  <c:v>43003.693703703706</c:v>
                </c:pt>
                <c:pt idx="11804">
                  <c:v>43003.698148148149</c:v>
                </c:pt>
                <c:pt idx="11805">
                  <c:v>43003.702002314814</c:v>
                </c:pt>
                <c:pt idx="11806">
                  <c:v>43003.718240740738</c:v>
                </c:pt>
                <c:pt idx="11807">
                  <c:v>43003.729849537034</c:v>
                </c:pt>
                <c:pt idx="11808">
                  <c:v>43003.735486111109</c:v>
                </c:pt>
                <c:pt idx="11809">
                  <c:v>43003.742939814816</c:v>
                </c:pt>
                <c:pt idx="11810">
                  <c:v>43003.748668981483</c:v>
                </c:pt>
                <c:pt idx="11811">
                  <c:v>43003.755439814813</c:v>
                </c:pt>
                <c:pt idx="11812">
                  <c:v>43003.761365740742</c:v>
                </c:pt>
                <c:pt idx="11813">
                  <c:v>43004.347384259258</c:v>
                </c:pt>
                <c:pt idx="11814">
                  <c:v>43004.355578703704</c:v>
                </c:pt>
                <c:pt idx="11815">
                  <c:v>43004.362928240742</c:v>
                </c:pt>
                <c:pt idx="11816">
                  <c:v>43004.370011574072</c:v>
                </c:pt>
                <c:pt idx="11817">
                  <c:v>43004.376759259256</c:v>
                </c:pt>
                <c:pt idx="11818">
                  <c:v>43004.384085648147</c:v>
                </c:pt>
                <c:pt idx="11819">
                  <c:v>43004.391469907408</c:v>
                </c:pt>
                <c:pt idx="11820">
                  <c:v>43004.39880787037</c:v>
                </c:pt>
                <c:pt idx="11821">
                  <c:v>43004.404861111114</c:v>
                </c:pt>
                <c:pt idx="11822">
                  <c:v>43004.410405092596</c:v>
                </c:pt>
                <c:pt idx="11823">
                  <c:v>43004.415925925925</c:v>
                </c:pt>
                <c:pt idx="11824">
                  <c:v>43004.421111111114</c:v>
                </c:pt>
                <c:pt idx="11825">
                  <c:v>43004.439768518518</c:v>
                </c:pt>
                <c:pt idx="11826">
                  <c:v>43004.45716435185</c:v>
                </c:pt>
                <c:pt idx="11827">
                  <c:v>43004.473391203705</c:v>
                </c:pt>
                <c:pt idx="11828">
                  <c:v>43004.477395833332</c:v>
                </c:pt>
                <c:pt idx="11829">
                  <c:v>43004.485185185185</c:v>
                </c:pt>
                <c:pt idx="11830">
                  <c:v>43004.49690972222</c:v>
                </c:pt>
                <c:pt idx="11831">
                  <c:v>43004.504780092589</c:v>
                </c:pt>
                <c:pt idx="11832">
                  <c:v>43004.508784722224</c:v>
                </c:pt>
                <c:pt idx="11833">
                  <c:v>43004.516724537039</c:v>
                </c:pt>
                <c:pt idx="11834">
                  <c:v>43004.524872685186</c:v>
                </c:pt>
                <c:pt idx="11835">
                  <c:v>43004.529224537036</c:v>
                </c:pt>
                <c:pt idx="11836">
                  <c:v>43004.533217592594</c:v>
                </c:pt>
                <c:pt idx="11837">
                  <c:v>43004.540775462963</c:v>
                </c:pt>
                <c:pt idx="11838">
                  <c:v>43004.548206018517</c:v>
                </c:pt>
                <c:pt idx="11839">
                  <c:v>43004.551851851851</c:v>
                </c:pt>
                <c:pt idx="11840">
                  <c:v>43004.555787037039</c:v>
                </c:pt>
                <c:pt idx="11841">
                  <c:v>43004.574166666665</c:v>
                </c:pt>
                <c:pt idx="11842">
                  <c:v>43004.596458333333</c:v>
                </c:pt>
                <c:pt idx="11843">
                  <c:v>43004.600173611114</c:v>
                </c:pt>
                <c:pt idx="11844">
                  <c:v>43004.604699074072</c:v>
                </c:pt>
                <c:pt idx="11845">
                  <c:v>43004.613819444443</c:v>
                </c:pt>
                <c:pt idx="11846">
                  <c:v>43004.617164351854</c:v>
                </c:pt>
                <c:pt idx="11847">
                  <c:v>43004.620625000003</c:v>
                </c:pt>
                <c:pt idx="11848">
                  <c:v>43004.625787037039</c:v>
                </c:pt>
                <c:pt idx="11849">
                  <c:v>43004.635000000002</c:v>
                </c:pt>
                <c:pt idx="11850">
                  <c:v>43004.646782407406</c:v>
                </c:pt>
                <c:pt idx="11851">
                  <c:v>43004.6562962963</c:v>
                </c:pt>
                <c:pt idx="11852">
                  <c:v>43004.663194444445</c:v>
                </c:pt>
                <c:pt idx="11853">
                  <c:v>43004.669120370374</c:v>
                </c:pt>
                <c:pt idx="11854">
                  <c:v>43004.674247685187</c:v>
                </c:pt>
                <c:pt idx="11855">
                  <c:v>43004.680185185185</c:v>
                </c:pt>
                <c:pt idx="11856">
                  <c:v>43004.708101851851</c:v>
                </c:pt>
                <c:pt idx="11857">
                  <c:v>43004.714363425926</c:v>
                </c:pt>
                <c:pt idx="11858">
                  <c:v>43004.722708333335</c:v>
                </c:pt>
                <c:pt idx="11859">
                  <c:v>43004.734537037039</c:v>
                </c:pt>
                <c:pt idx="11860">
                  <c:v>43005.423842592594</c:v>
                </c:pt>
                <c:pt idx="11861">
                  <c:v>43005.615347222221</c:v>
                </c:pt>
                <c:pt idx="11862">
                  <c:v>43005.618796296294</c:v>
                </c:pt>
                <c:pt idx="11863">
                  <c:v>43005.647430555553</c:v>
                </c:pt>
                <c:pt idx="11864">
                  <c:v>43005.650787037041</c:v>
                </c:pt>
                <c:pt idx="11865">
                  <c:v>43005.661238425928</c:v>
                </c:pt>
                <c:pt idx="11866">
                  <c:v>43005.664618055554</c:v>
                </c:pt>
                <c:pt idx="11867">
                  <c:v>43005.667974537035</c:v>
                </c:pt>
                <c:pt idx="11868">
                  <c:v>43005.671365740738</c:v>
                </c:pt>
                <c:pt idx="11869">
                  <c:v>43005.674849537034</c:v>
                </c:pt>
                <c:pt idx="11870">
                  <c:v>43005.678414351853</c:v>
                </c:pt>
                <c:pt idx="11871">
                  <c:v>43005.682071759256</c:v>
                </c:pt>
                <c:pt idx="11872">
                  <c:v>43005.685787037037</c:v>
                </c:pt>
                <c:pt idx="11873">
                  <c:v>43005.693020833336</c:v>
                </c:pt>
                <c:pt idx="11874">
                  <c:v>43005.696712962963</c:v>
                </c:pt>
                <c:pt idx="11875">
                  <c:v>43005.700324074074</c:v>
                </c:pt>
                <c:pt idx="11876">
                  <c:v>43005.707812499997</c:v>
                </c:pt>
                <c:pt idx="11877">
                  <c:v>43005.712314814817</c:v>
                </c:pt>
                <c:pt idx="11878">
                  <c:v>43005.716898148145</c:v>
                </c:pt>
                <c:pt idx="11879">
                  <c:v>43005.721168981479</c:v>
                </c:pt>
                <c:pt idx="11880">
                  <c:v>43005.725335648145</c:v>
                </c:pt>
                <c:pt idx="11881">
                  <c:v>43005.729594907411</c:v>
                </c:pt>
                <c:pt idx="11882">
                  <c:v>43005.733761574076</c:v>
                </c:pt>
                <c:pt idx="11883">
                  <c:v>43005.738622685189</c:v>
                </c:pt>
                <c:pt idx="11884">
                  <c:v>43005.744490740741</c:v>
                </c:pt>
                <c:pt idx="11885">
                  <c:v>43005.750543981485</c:v>
                </c:pt>
                <c:pt idx="11886">
                  <c:v>43005.756956018522</c:v>
                </c:pt>
                <c:pt idx="11887">
                  <c:v>43005.763124999998</c:v>
                </c:pt>
                <c:pt idx="11888">
                  <c:v>43006.336817129632</c:v>
                </c:pt>
                <c:pt idx="11889">
                  <c:v>43006.345983796295</c:v>
                </c:pt>
                <c:pt idx="11890">
                  <c:v>43006.353831018518</c:v>
                </c:pt>
                <c:pt idx="11891">
                  <c:v>43006.368252314816</c:v>
                </c:pt>
                <c:pt idx="11892">
                  <c:v>43006.396458333336</c:v>
                </c:pt>
                <c:pt idx="11893">
                  <c:v>43006.409432870372</c:v>
                </c:pt>
                <c:pt idx="11894">
                  <c:v>43006.499062499999</c:v>
                </c:pt>
                <c:pt idx="11895">
                  <c:v>43007.483437499999</c:v>
                </c:pt>
                <c:pt idx="11896">
                  <c:v>43007.488854166666</c:v>
                </c:pt>
                <c:pt idx="11897">
                  <c:v>43007.493842592594</c:v>
                </c:pt>
                <c:pt idx="11898">
                  <c:v>43007.498680555553</c:v>
                </c:pt>
                <c:pt idx="11899">
                  <c:v>43007.503449074073</c:v>
                </c:pt>
                <c:pt idx="11900">
                  <c:v>43007.508067129631</c:v>
                </c:pt>
                <c:pt idx="11901">
                  <c:v>43007.512430555558</c:v>
                </c:pt>
                <c:pt idx="11902">
                  <c:v>43007.516655092593</c:v>
                </c:pt>
                <c:pt idx="11903">
                  <c:v>43007.520810185182</c:v>
                </c:pt>
                <c:pt idx="11904">
                  <c:v>43007.525092592594</c:v>
                </c:pt>
                <c:pt idx="11905">
                  <c:v>43007.533414351848</c:v>
                </c:pt>
                <c:pt idx="11906">
                  <c:v>43007.545694444445</c:v>
                </c:pt>
                <c:pt idx="11907">
                  <c:v>43007.549837962964</c:v>
                </c:pt>
                <c:pt idx="11908">
                  <c:v>43007.586365740739</c:v>
                </c:pt>
                <c:pt idx="11909">
                  <c:v>43009.355509259258</c:v>
                </c:pt>
                <c:pt idx="11910">
                  <c:v>43009.365648148145</c:v>
                </c:pt>
                <c:pt idx="11911">
                  <c:v>43009.385671296295</c:v>
                </c:pt>
                <c:pt idx="11912">
                  <c:v>43009.392372685186</c:v>
                </c:pt>
                <c:pt idx="11913">
                  <c:v>43009.398842592593</c:v>
                </c:pt>
                <c:pt idx="11914">
                  <c:v>43009.40483796296</c:v>
                </c:pt>
                <c:pt idx="11915">
                  <c:v>43009.410752314812</c:v>
                </c:pt>
                <c:pt idx="11916">
                  <c:v>43009.422430555554</c:v>
                </c:pt>
                <c:pt idx="11917">
                  <c:v>43009.428414351853</c:v>
                </c:pt>
                <c:pt idx="11918">
                  <c:v>43009.44021990741</c:v>
                </c:pt>
                <c:pt idx="11919">
                  <c:v>43009.445891203701</c:v>
                </c:pt>
                <c:pt idx="11920">
                  <c:v>43009.451458333337</c:v>
                </c:pt>
                <c:pt idx="11921">
                  <c:v>43009.467743055553</c:v>
                </c:pt>
                <c:pt idx="11922">
                  <c:v>43009.472997685189</c:v>
                </c:pt>
                <c:pt idx="11923">
                  <c:v>43009.478217592594</c:v>
                </c:pt>
                <c:pt idx="11924">
                  <c:v>43009.497939814813</c:v>
                </c:pt>
                <c:pt idx="11925">
                  <c:v>43009.507592592592</c:v>
                </c:pt>
                <c:pt idx="11926">
                  <c:v>43009.512314814812</c:v>
                </c:pt>
                <c:pt idx="11927">
                  <c:v>43009.516770833332</c:v>
                </c:pt>
                <c:pt idx="11928">
                  <c:v>43009.52988425926</c:v>
                </c:pt>
                <c:pt idx="11929">
                  <c:v>43009.538587962961</c:v>
                </c:pt>
                <c:pt idx="11930">
                  <c:v>43009.542916666665</c:v>
                </c:pt>
                <c:pt idx="11931">
                  <c:v>43009.547037037039</c:v>
                </c:pt>
                <c:pt idx="11932">
                  <c:v>43009.551087962966</c:v>
                </c:pt>
                <c:pt idx="11933">
                  <c:v>43009.555023148147</c:v>
                </c:pt>
                <c:pt idx="11934">
                  <c:v>43009.562789351854</c:v>
                </c:pt>
                <c:pt idx="11935">
                  <c:v>43009.56658564815</c:v>
                </c:pt>
                <c:pt idx="11936">
                  <c:v>43009.595891203702</c:v>
                </c:pt>
                <c:pt idx="11937">
                  <c:v>43009.599409722221</c:v>
                </c:pt>
                <c:pt idx="11938">
                  <c:v>43009.606342592589</c:v>
                </c:pt>
                <c:pt idx="11939">
                  <c:v>43009.609780092593</c:v>
                </c:pt>
                <c:pt idx="11940">
                  <c:v>43009.613171296296</c:v>
                </c:pt>
                <c:pt idx="11941">
                  <c:v>43009.61986111111</c:v>
                </c:pt>
                <c:pt idx="11942">
                  <c:v>43009.626562500001</c:v>
                </c:pt>
                <c:pt idx="11943">
                  <c:v>43009.629895833335</c:v>
                </c:pt>
                <c:pt idx="11944">
                  <c:v>43009.670428240737</c:v>
                </c:pt>
                <c:pt idx="11945">
                  <c:v>43009.673888888887</c:v>
                </c:pt>
                <c:pt idx="11946">
                  <c:v>43009.677407407406</c:v>
                </c:pt>
                <c:pt idx="11947">
                  <c:v>43009.680925925924</c:v>
                </c:pt>
                <c:pt idx="11948">
                  <c:v>43009.684618055559</c:v>
                </c:pt>
                <c:pt idx="11949">
                  <c:v>43009.688518518517</c:v>
                </c:pt>
                <c:pt idx="11950">
                  <c:v>43009.692546296297</c:v>
                </c:pt>
                <c:pt idx="11951">
                  <c:v>43009.696516203701</c:v>
                </c:pt>
                <c:pt idx="11952">
                  <c:v>43009.700439814813</c:v>
                </c:pt>
                <c:pt idx="11953">
                  <c:v>43009.704421296294</c:v>
                </c:pt>
                <c:pt idx="11954">
                  <c:v>43009.708460648151</c:v>
                </c:pt>
                <c:pt idx="11955">
                  <c:v>43009.712500000001</c:v>
                </c:pt>
                <c:pt idx="11956">
                  <c:v>43009.716504629629</c:v>
                </c:pt>
                <c:pt idx="11957">
                  <c:v>43009.720960648148</c:v>
                </c:pt>
                <c:pt idx="11958">
                  <c:v>43009.731180555558</c:v>
                </c:pt>
                <c:pt idx="11959">
                  <c:v>43009.736030092594</c:v>
                </c:pt>
                <c:pt idx="11960">
                  <c:v>43009.743009259262</c:v>
                </c:pt>
                <c:pt idx="11961">
                  <c:v>43010.683854166666</c:v>
                </c:pt>
                <c:pt idx="11962">
                  <c:v>43011.336898148147</c:v>
                </c:pt>
                <c:pt idx="11963">
                  <c:v>43011.35255787037</c:v>
                </c:pt>
                <c:pt idx="11964">
                  <c:v>43011.359166666669</c:v>
                </c:pt>
                <c:pt idx="11965">
                  <c:v>43011.366064814814</c:v>
                </c:pt>
                <c:pt idx="11966">
                  <c:v>43011.377523148149</c:v>
                </c:pt>
                <c:pt idx="11967">
                  <c:v>43011.383425925924</c:v>
                </c:pt>
                <c:pt idx="11968">
                  <c:v>43011.389861111114</c:v>
                </c:pt>
                <c:pt idx="11969">
                  <c:v>43011.396435185183</c:v>
                </c:pt>
                <c:pt idx="11970">
                  <c:v>43011.403043981481</c:v>
                </c:pt>
                <c:pt idx="11971">
                  <c:v>43011.409502314818</c:v>
                </c:pt>
                <c:pt idx="11972">
                  <c:v>43011.415972222225</c:v>
                </c:pt>
                <c:pt idx="11973">
                  <c:v>43011.422233796293</c:v>
                </c:pt>
                <c:pt idx="11974">
                  <c:v>43011.428356481483</c:v>
                </c:pt>
                <c:pt idx="11975">
                  <c:v>43011.434259259258</c:v>
                </c:pt>
                <c:pt idx="11976">
                  <c:v>43011.440243055556</c:v>
                </c:pt>
                <c:pt idx="11977">
                  <c:v>43011.44604166667</c:v>
                </c:pt>
                <c:pt idx="11978">
                  <c:v>43011.451678240737</c:v>
                </c:pt>
                <c:pt idx="11979">
                  <c:v>43011.457268518519</c:v>
                </c:pt>
                <c:pt idx="11980">
                  <c:v>43011.462824074071</c:v>
                </c:pt>
                <c:pt idx="11981">
                  <c:v>43011.473113425927</c:v>
                </c:pt>
                <c:pt idx="11982">
                  <c:v>43011.478344907409</c:v>
                </c:pt>
                <c:pt idx="11983">
                  <c:v>43011.483506944445</c:v>
                </c:pt>
                <c:pt idx="11984">
                  <c:v>43011.498379629629</c:v>
                </c:pt>
                <c:pt idx="11985">
                  <c:v>43011.502997685187</c:v>
                </c:pt>
                <c:pt idx="11986">
                  <c:v>43011.507719907408</c:v>
                </c:pt>
                <c:pt idx="11987">
                  <c:v>43011.517013888886</c:v>
                </c:pt>
                <c:pt idx="11988">
                  <c:v>43011.526053240741</c:v>
                </c:pt>
                <c:pt idx="11989">
                  <c:v>43011.53052083333</c:v>
                </c:pt>
                <c:pt idx="11990">
                  <c:v>43011.535011574073</c:v>
                </c:pt>
                <c:pt idx="11991">
                  <c:v>43011.539293981485</c:v>
                </c:pt>
                <c:pt idx="11992">
                  <c:v>43011.54347222222</c:v>
                </c:pt>
                <c:pt idx="11993">
                  <c:v>43011.547592592593</c:v>
                </c:pt>
                <c:pt idx="11994">
                  <c:v>43011.551678240743</c:v>
                </c:pt>
                <c:pt idx="11995">
                  <c:v>43011.567569444444</c:v>
                </c:pt>
                <c:pt idx="11996">
                  <c:v>43011.571388888886</c:v>
                </c:pt>
                <c:pt idx="11997">
                  <c:v>43011.662673611114</c:v>
                </c:pt>
                <c:pt idx="11998">
                  <c:v>43012.682118055556</c:v>
                </c:pt>
                <c:pt idx="11999">
                  <c:v>43012.750127314815</c:v>
                </c:pt>
                <c:pt idx="12000">
                  <c:v>43013.67292824074</c:v>
                </c:pt>
                <c:pt idx="12001">
                  <c:v>43014.571909722225</c:v>
                </c:pt>
                <c:pt idx="12002">
                  <c:v>43015.378611111111</c:v>
                </c:pt>
                <c:pt idx="12003">
                  <c:v>43015.385451388887</c:v>
                </c:pt>
                <c:pt idx="12004">
                  <c:v>43015.391921296294</c:v>
                </c:pt>
                <c:pt idx="12005">
                  <c:v>43015.398518518516</c:v>
                </c:pt>
                <c:pt idx="12006">
                  <c:v>43015.404907407406</c:v>
                </c:pt>
                <c:pt idx="12007">
                  <c:v>43015.410613425927</c:v>
                </c:pt>
                <c:pt idx="12008">
                  <c:v>43015.415821759256</c:v>
                </c:pt>
                <c:pt idx="12009">
                  <c:v>43015.421053240738</c:v>
                </c:pt>
                <c:pt idx="12010">
                  <c:v>43015.426215277781</c:v>
                </c:pt>
                <c:pt idx="12011">
                  <c:v>43015.43105324074</c:v>
                </c:pt>
                <c:pt idx="12012">
                  <c:v>43015.435682870368</c:v>
                </c:pt>
                <c:pt idx="12013">
                  <c:v>43015.440266203703</c:v>
                </c:pt>
                <c:pt idx="12014">
                  <c:v>43015.444791666669</c:v>
                </c:pt>
                <c:pt idx="12015">
                  <c:v>43015.449224537035</c:v>
                </c:pt>
                <c:pt idx="12016">
                  <c:v>43016.353263888886</c:v>
                </c:pt>
                <c:pt idx="12017">
                  <c:v>43016.361006944448</c:v>
                </c:pt>
                <c:pt idx="12018">
                  <c:v>43017.335173611114</c:v>
                </c:pt>
                <c:pt idx="12019">
                  <c:v>43017.354803240742</c:v>
                </c:pt>
                <c:pt idx="12020">
                  <c:v>43017.361678240741</c:v>
                </c:pt>
                <c:pt idx="12021">
                  <c:v>43017.373703703706</c:v>
                </c:pt>
                <c:pt idx="12022">
                  <c:v>43017.379641203705</c:v>
                </c:pt>
                <c:pt idx="12023">
                  <c:v>43017.385439814818</c:v>
                </c:pt>
                <c:pt idx="12024">
                  <c:v>43017.407939814817</c:v>
                </c:pt>
                <c:pt idx="12025">
                  <c:v>43017.413287037038</c:v>
                </c:pt>
                <c:pt idx="12026">
                  <c:v>43017.418842592589</c:v>
                </c:pt>
                <c:pt idx="12027">
                  <c:v>43017.424444444441</c:v>
                </c:pt>
                <c:pt idx="12028">
                  <c:v>43017.429386574076</c:v>
                </c:pt>
                <c:pt idx="12029">
                  <c:v>43017.434340277781</c:v>
                </c:pt>
                <c:pt idx="12030">
                  <c:v>43017.439108796294</c:v>
                </c:pt>
                <c:pt idx="12031">
                  <c:v>43017.443668981483</c:v>
                </c:pt>
                <c:pt idx="12032">
                  <c:v>43017.448831018519</c:v>
                </c:pt>
                <c:pt idx="12033">
                  <c:v>43017.453564814816</c:v>
                </c:pt>
                <c:pt idx="12034">
                  <c:v>43017.458356481482</c:v>
                </c:pt>
                <c:pt idx="12035">
                  <c:v>43017.463171296295</c:v>
                </c:pt>
                <c:pt idx="12036">
                  <c:v>43017.467997685184</c:v>
                </c:pt>
                <c:pt idx="12037">
                  <c:v>43017.472858796296</c:v>
                </c:pt>
                <c:pt idx="12038">
                  <c:v>43017.47760416667</c:v>
                </c:pt>
                <c:pt idx="12039">
                  <c:v>43017.482002314813</c:v>
                </c:pt>
                <c:pt idx="12040">
                  <c:v>43017.486342592594</c:v>
                </c:pt>
                <c:pt idx="12041">
                  <c:v>43017.490694444445</c:v>
                </c:pt>
                <c:pt idx="12042">
                  <c:v>43017.495057870372</c:v>
                </c:pt>
                <c:pt idx="12043">
                  <c:v>43017.499212962961</c:v>
                </c:pt>
                <c:pt idx="12044">
                  <c:v>43017.503298611111</c:v>
                </c:pt>
                <c:pt idx="12045">
                  <c:v>43017.507453703707</c:v>
                </c:pt>
                <c:pt idx="12046">
                  <c:v>43017.515972222223</c:v>
                </c:pt>
                <c:pt idx="12047">
                  <c:v>43017.520011574074</c:v>
                </c:pt>
                <c:pt idx="12048">
                  <c:v>43017.527743055558</c:v>
                </c:pt>
                <c:pt idx="12049">
                  <c:v>43017.532025462962</c:v>
                </c:pt>
                <c:pt idx="12050">
                  <c:v>43017.535868055558</c:v>
                </c:pt>
                <c:pt idx="12051">
                  <c:v>43017.559537037036</c:v>
                </c:pt>
                <c:pt idx="12052">
                  <c:v>43017.567314814813</c:v>
                </c:pt>
                <c:pt idx="12053">
                  <c:v>43017.571666666663</c:v>
                </c:pt>
                <c:pt idx="12054">
                  <c:v>43017.580277777779</c:v>
                </c:pt>
                <c:pt idx="12055">
                  <c:v>43017.584988425922</c:v>
                </c:pt>
                <c:pt idx="12056">
                  <c:v>43017.589085648149</c:v>
                </c:pt>
                <c:pt idx="12057">
                  <c:v>43017.623506944445</c:v>
                </c:pt>
                <c:pt idx="12058">
                  <c:v>43017.627534722225</c:v>
                </c:pt>
                <c:pt idx="12059">
                  <c:v>43017.659224537034</c:v>
                </c:pt>
                <c:pt idx="12060">
                  <c:v>43017.66269675926</c:v>
                </c:pt>
                <c:pt idx="12061">
                  <c:v>43017.669583333336</c:v>
                </c:pt>
                <c:pt idx="12062">
                  <c:v>43017.679988425924</c:v>
                </c:pt>
                <c:pt idx="12063">
                  <c:v>43017.683553240742</c:v>
                </c:pt>
                <c:pt idx="12064">
                  <c:v>43017.687245370369</c:v>
                </c:pt>
                <c:pt idx="12065">
                  <c:v>43017.691192129627</c:v>
                </c:pt>
                <c:pt idx="12066">
                  <c:v>43017.729074074072</c:v>
                </c:pt>
                <c:pt idx="12067">
                  <c:v>43019.434270833335</c:v>
                </c:pt>
                <c:pt idx="12068">
                  <c:v>43019.438657407409</c:v>
                </c:pt>
                <c:pt idx="12069">
                  <c:v>43019.443124999998</c:v>
                </c:pt>
                <c:pt idx="12070">
                  <c:v>43019.447662037041</c:v>
                </c:pt>
                <c:pt idx="12071">
                  <c:v>43019.452118055553</c:v>
                </c:pt>
                <c:pt idx="12072">
                  <c:v>43019.460706018515</c:v>
                </c:pt>
                <c:pt idx="12073">
                  <c:v>43019.4690162037</c:v>
                </c:pt>
                <c:pt idx="12074">
                  <c:v>43019.473506944443</c:v>
                </c:pt>
                <c:pt idx="12075">
                  <c:v>43019.500983796293</c:v>
                </c:pt>
                <c:pt idx="12076">
                  <c:v>43019.507199074076</c:v>
                </c:pt>
                <c:pt idx="12077">
                  <c:v>43019.511944444443</c:v>
                </c:pt>
                <c:pt idx="12078">
                  <c:v>43019.516597222224</c:v>
                </c:pt>
                <c:pt idx="12079">
                  <c:v>43019.520902777775</c:v>
                </c:pt>
                <c:pt idx="12080">
                  <c:v>43019.524942129632</c:v>
                </c:pt>
                <c:pt idx="12081">
                  <c:v>43019.528900462959</c:v>
                </c:pt>
                <c:pt idx="12082">
                  <c:v>43019.532847222225</c:v>
                </c:pt>
                <c:pt idx="12083">
                  <c:v>43019.536817129629</c:v>
                </c:pt>
                <c:pt idx="12084">
                  <c:v>43019.54074074074</c:v>
                </c:pt>
                <c:pt idx="12085">
                  <c:v>43019.548472222225</c:v>
                </c:pt>
                <c:pt idx="12086">
                  <c:v>43019.574178240742</c:v>
                </c:pt>
                <c:pt idx="12087">
                  <c:v>43019.577708333331</c:v>
                </c:pt>
                <c:pt idx="12088">
                  <c:v>43019.581250000003</c:v>
                </c:pt>
                <c:pt idx="12089">
                  <c:v>43019.598935185182</c:v>
                </c:pt>
                <c:pt idx="12090">
                  <c:v>43019.674201388887</c:v>
                </c:pt>
                <c:pt idx="12091">
                  <c:v>43019.684988425928</c:v>
                </c:pt>
                <c:pt idx="12092">
                  <c:v>43019.688680555555</c:v>
                </c:pt>
                <c:pt idx="12093">
                  <c:v>43019.692685185182</c:v>
                </c:pt>
                <c:pt idx="12094">
                  <c:v>43019.70034722222</c:v>
                </c:pt>
                <c:pt idx="12095">
                  <c:v>43019.704097222224</c:v>
                </c:pt>
                <c:pt idx="12096">
                  <c:v>43019.712337962963</c:v>
                </c:pt>
                <c:pt idx="12097">
                  <c:v>43019.717002314814</c:v>
                </c:pt>
                <c:pt idx="12098">
                  <c:v>43020.345972222225</c:v>
                </c:pt>
                <c:pt idx="12099">
                  <c:v>43020.355347222219</c:v>
                </c:pt>
                <c:pt idx="12100">
                  <c:v>43020.362743055557</c:v>
                </c:pt>
                <c:pt idx="12101">
                  <c:v>43020.369212962964</c:v>
                </c:pt>
                <c:pt idx="12102">
                  <c:v>43020.387256944443</c:v>
                </c:pt>
                <c:pt idx="12103">
                  <c:v>43020.40384259259</c:v>
                </c:pt>
                <c:pt idx="12104">
                  <c:v>43020.413425925923</c:v>
                </c:pt>
                <c:pt idx="12105">
                  <c:v>43020.418043981481</c:v>
                </c:pt>
                <c:pt idx="12106">
                  <c:v>43020.422546296293</c:v>
                </c:pt>
                <c:pt idx="12107">
                  <c:v>43020.436377314814</c:v>
                </c:pt>
                <c:pt idx="12108">
                  <c:v>43020.450057870374</c:v>
                </c:pt>
                <c:pt idx="12109">
                  <c:v>43020.454421296294</c:v>
                </c:pt>
                <c:pt idx="12110">
                  <c:v>43020.458807870367</c:v>
                </c:pt>
                <c:pt idx="12111">
                  <c:v>43020.467326388891</c:v>
                </c:pt>
                <c:pt idx="12112">
                  <c:v>43020.47152777778</c:v>
                </c:pt>
                <c:pt idx="12113">
                  <c:v>43020.475682870368</c:v>
                </c:pt>
                <c:pt idx="12114">
                  <c:v>43020.483784722222</c:v>
                </c:pt>
                <c:pt idx="12115">
                  <c:v>43020.487858796296</c:v>
                </c:pt>
                <c:pt idx="12116">
                  <c:v>43020.491909722223</c:v>
                </c:pt>
                <c:pt idx="12117">
                  <c:v>43020.49596064815</c:v>
                </c:pt>
                <c:pt idx="12118">
                  <c:v>43020.5000462963</c:v>
                </c:pt>
                <c:pt idx="12119">
                  <c:v>43020.508275462962</c:v>
                </c:pt>
                <c:pt idx="12120">
                  <c:v>43020.512395833335</c:v>
                </c:pt>
                <c:pt idx="12121">
                  <c:v>43020.516481481478</c:v>
                </c:pt>
                <c:pt idx="12122">
                  <c:v>43020.547233796293</c:v>
                </c:pt>
                <c:pt idx="12123">
                  <c:v>43020.551018518519</c:v>
                </c:pt>
                <c:pt idx="12124">
                  <c:v>43020.554791666669</c:v>
                </c:pt>
                <c:pt idx="12125">
                  <c:v>43020.558518518519</c:v>
                </c:pt>
                <c:pt idx="12126">
                  <c:v>43020.562256944446</c:v>
                </c:pt>
                <c:pt idx="12127">
                  <c:v>43020.566041666665</c:v>
                </c:pt>
                <c:pt idx="12128">
                  <c:v>43020.56994212963</c:v>
                </c:pt>
                <c:pt idx="12129">
                  <c:v>43020.573865740742</c:v>
                </c:pt>
                <c:pt idx="12130">
                  <c:v>43020.582199074073</c:v>
                </c:pt>
                <c:pt idx="12131">
                  <c:v>43020.586400462962</c:v>
                </c:pt>
                <c:pt idx="12132">
                  <c:v>43020.590555555558</c:v>
                </c:pt>
                <c:pt idx="12133">
                  <c:v>43020.594652777778</c:v>
                </c:pt>
                <c:pt idx="12134">
                  <c:v>43020.598761574074</c:v>
                </c:pt>
                <c:pt idx="12135">
                  <c:v>43020.603321759256</c:v>
                </c:pt>
                <c:pt idx="12136">
                  <c:v>43020.607476851852</c:v>
                </c:pt>
                <c:pt idx="12137">
                  <c:v>43020.616064814814</c:v>
                </c:pt>
                <c:pt idx="12138">
                  <c:v>43020.620358796295</c:v>
                </c:pt>
                <c:pt idx="12139">
                  <c:v>43020.625243055554</c:v>
                </c:pt>
                <c:pt idx="12140">
                  <c:v>43020.719155092593</c:v>
                </c:pt>
                <c:pt idx="12141">
                  <c:v>43020.723449074074</c:v>
                </c:pt>
                <c:pt idx="12142">
                  <c:v>43020.741620370369</c:v>
                </c:pt>
                <c:pt idx="12143">
                  <c:v>43020.747604166667</c:v>
                </c:pt>
                <c:pt idx="12144">
                  <c:v>43020.754560185182</c:v>
                </c:pt>
                <c:pt idx="12145">
                  <c:v>43021.418090277781</c:v>
                </c:pt>
                <c:pt idx="12146">
                  <c:v>43021.486967592595</c:v>
                </c:pt>
                <c:pt idx="12147">
                  <c:v>43021.491944444446</c:v>
                </c:pt>
                <c:pt idx="12148">
                  <c:v>43021.496724537035</c:v>
                </c:pt>
                <c:pt idx="12149">
                  <c:v>43021.501574074071</c:v>
                </c:pt>
                <c:pt idx="12150">
                  <c:v>43021.506435185183</c:v>
                </c:pt>
                <c:pt idx="12151">
                  <c:v>43021.516770833332</c:v>
                </c:pt>
                <c:pt idx="12152">
                  <c:v>43021.521932870368</c:v>
                </c:pt>
                <c:pt idx="12153">
                  <c:v>43021.527361111112</c:v>
                </c:pt>
                <c:pt idx="12154">
                  <c:v>43021.532916666663</c:v>
                </c:pt>
                <c:pt idx="12155">
                  <c:v>43021.538356481484</c:v>
                </c:pt>
                <c:pt idx="12156">
                  <c:v>43021.54855324074</c:v>
                </c:pt>
                <c:pt idx="12157">
                  <c:v>43021.593761574077</c:v>
                </c:pt>
                <c:pt idx="12158">
                  <c:v>43021.597592592596</c:v>
                </c:pt>
                <c:pt idx="12159">
                  <c:v>43021.601423611108</c:v>
                </c:pt>
                <c:pt idx="12160">
                  <c:v>43021.609050925923</c:v>
                </c:pt>
                <c:pt idx="12161">
                  <c:v>43021.616979166669</c:v>
                </c:pt>
                <c:pt idx="12162">
                  <c:v>43021.621168981481</c:v>
                </c:pt>
                <c:pt idx="12163">
                  <c:v>43021.6253125</c:v>
                </c:pt>
                <c:pt idx="12164">
                  <c:v>43021.629606481481</c:v>
                </c:pt>
                <c:pt idx="12165">
                  <c:v>43021.633842592593</c:v>
                </c:pt>
                <c:pt idx="12166">
                  <c:v>43021.637789351851</c:v>
                </c:pt>
                <c:pt idx="12167">
                  <c:v>43021.641793981478</c:v>
                </c:pt>
                <c:pt idx="12168">
                  <c:v>43021.645844907405</c:v>
                </c:pt>
                <c:pt idx="12169">
                  <c:v>43021.649814814817</c:v>
                </c:pt>
                <c:pt idx="12170">
                  <c:v>43021.653761574074</c:v>
                </c:pt>
                <c:pt idx="12171">
                  <c:v>43021.657719907409</c:v>
                </c:pt>
                <c:pt idx="12172">
                  <c:v>43021.661608796298</c:v>
                </c:pt>
                <c:pt idx="12173">
                  <c:v>43021.669178240743</c:v>
                </c:pt>
                <c:pt idx="12174">
                  <c:v>43021.677071759259</c:v>
                </c:pt>
                <c:pt idx="12175">
                  <c:v>43021.681041666663</c:v>
                </c:pt>
                <c:pt idx="12176">
                  <c:v>43021.685173611113</c:v>
                </c:pt>
                <c:pt idx="12177">
                  <c:v>43021.693310185183</c:v>
                </c:pt>
                <c:pt idx="12178">
                  <c:v>43021.697488425925</c:v>
                </c:pt>
                <c:pt idx="12179">
                  <c:v>43021.708958333336</c:v>
                </c:pt>
                <c:pt idx="12180">
                  <c:v>43021.717962962961</c:v>
                </c:pt>
                <c:pt idx="12181">
                  <c:v>43021.731296296297</c:v>
                </c:pt>
                <c:pt idx="12182">
                  <c:v>43022.520057870373</c:v>
                </c:pt>
                <c:pt idx="12183">
                  <c:v>43022.535613425927</c:v>
                </c:pt>
                <c:pt idx="12184">
                  <c:v>43022.539456018516</c:v>
                </c:pt>
                <c:pt idx="12185">
                  <c:v>43022.543217592596</c:v>
                </c:pt>
                <c:pt idx="12186">
                  <c:v>43022.546967592592</c:v>
                </c:pt>
                <c:pt idx="12187">
                  <c:v>43022.550856481481</c:v>
                </c:pt>
                <c:pt idx="12188">
                  <c:v>43022.5546875</c:v>
                </c:pt>
                <c:pt idx="12189">
                  <c:v>43022.558541666665</c:v>
                </c:pt>
                <c:pt idx="12190">
                  <c:v>43022.5625</c:v>
                </c:pt>
                <c:pt idx="12191">
                  <c:v>43022.566307870373</c:v>
                </c:pt>
                <c:pt idx="12192">
                  <c:v>43022.569988425923</c:v>
                </c:pt>
                <c:pt idx="12193">
                  <c:v>43022.57372685185</c:v>
                </c:pt>
                <c:pt idx="12194">
                  <c:v>43022.577384259261</c:v>
                </c:pt>
                <c:pt idx="12195">
                  <c:v>43022.581064814818</c:v>
                </c:pt>
                <c:pt idx="12196">
                  <c:v>43022.588495370372</c:v>
                </c:pt>
                <c:pt idx="12197">
                  <c:v>43022.603391203702</c:v>
                </c:pt>
                <c:pt idx="12198">
                  <c:v>43022.610497685186</c:v>
                </c:pt>
                <c:pt idx="12199">
                  <c:v>43022.613993055558</c:v>
                </c:pt>
                <c:pt idx="12200">
                  <c:v>43022.644768518519</c:v>
                </c:pt>
                <c:pt idx="12201">
                  <c:v>43022.648159722223</c:v>
                </c:pt>
                <c:pt idx="12202">
                  <c:v>43022.66505787037</c:v>
                </c:pt>
                <c:pt idx="12203">
                  <c:v>43022.675740740742</c:v>
                </c:pt>
                <c:pt idx="12204">
                  <c:v>43022.683217592596</c:v>
                </c:pt>
                <c:pt idx="12205">
                  <c:v>43022.75335648148</c:v>
                </c:pt>
                <c:pt idx="12206">
                  <c:v>43023.355706018519</c:v>
                </c:pt>
                <c:pt idx="12207">
                  <c:v>43023.390902777777</c:v>
                </c:pt>
                <c:pt idx="12208">
                  <c:v>43023.411562499998</c:v>
                </c:pt>
                <c:pt idx="12209">
                  <c:v>43023.431030092594</c:v>
                </c:pt>
                <c:pt idx="12210">
                  <c:v>43023.436238425929</c:v>
                </c:pt>
                <c:pt idx="12211">
                  <c:v>43023.441458333335</c:v>
                </c:pt>
                <c:pt idx="12212">
                  <c:v>43023.44635416667</c:v>
                </c:pt>
                <c:pt idx="12213">
                  <c:v>43023.456284722219</c:v>
                </c:pt>
                <c:pt idx="12214">
                  <c:v>43023.460648148146</c:v>
                </c:pt>
                <c:pt idx="12215">
                  <c:v>43023.482743055552</c:v>
                </c:pt>
                <c:pt idx="12216">
                  <c:v>43023.48704861111</c:v>
                </c:pt>
                <c:pt idx="12217">
                  <c:v>43023.517685185187</c:v>
                </c:pt>
                <c:pt idx="12218">
                  <c:v>43023.525752314818</c:v>
                </c:pt>
                <c:pt idx="12219">
                  <c:v>43023.545092592591</c:v>
                </c:pt>
                <c:pt idx="12220">
                  <c:v>43023.548796296294</c:v>
                </c:pt>
                <c:pt idx="12221">
                  <c:v>43023.552557870367</c:v>
                </c:pt>
                <c:pt idx="12222">
                  <c:v>43023.567326388889</c:v>
                </c:pt>
                <c:pt idx="12223">
                  <c:v>43023.571053240739</c:v>
                </c:pt>
                <c:pt idx="12224">
                  <c:v>43023.581875000003</c:v>
                </c:pt>
                <c:pt idx="12225">
                  <c:v>43023.602870370371</c:v>
                </c:pt>
                <c:pt idx="12226">
                  <c:v>43023.606365740743</c:v>
                </c:pt>
                <c:pt idx="12227">
                  <c:v>43023.626782407409</c:v>
                </c:pt>
                <c:pt idx="12228">
                  <c:v>43023.636817129627</c:v>
                </c:pt>
                <c:pt idx="12229">
                  <c:v>43023.687939814816</c:v>
                </c:pt>
                <c:pt idx="12230">
                  <c:v>43023.691712962966</c:v>
                </c:pt>
                <c:pt idx="12231">
                  <c:v>43023.695844907408</c:v>
                </c:pt>
                <c:pt idx="12232">
                  <c:v>43023.709398148145</c:v>
                </c:pt>
                <c:pt idx="12233">
                  <c:v>43023.714155092595</c:v>
                </c:pt>
                <c:pt idx="12234">
                  <c:v>43023.747349537036</c:v>
                </c:pt>
                <c:pt idx="12235">
                  <c:v>43024.460636574076</c:v>
                </c:pt>
                <c:pt idx="12236">
                  <c:v>43024.470821759256</c:v>
                </c:pt>
                <c:pt idx="12237">
                  <c:v>43024.480914351851</c:v>
                </c:pt>
                <c:pt idx="12238">
                  <c:v>43024.485775462963</c:v>
                </c:pt>
                <c:pt idx="12239">
                  <c:v>43024.490706018521</c:v>
                </c:pt>
                <c:pt idx="12240">
                  <c:v>43024.495509259257</c:v>
                </c:pt>
                <c:pt idx="12241">
                  <c:v>43024.500243055554</c:v>
                </c:pt>
                <c:pt idx="12242">
                  <c:v>43024.504884259259</c:v>
                </c:pt>
                <c:pt idx="12243">
                  <c:v>43024.509375000001</c:v>
                </c:pt>
                <c:pt idx="12244">
                  <c:v>43024.513819444444</c:v>
                </c:pt>
                <c:pt idx="12245">
                  <c:v>43024.522835648146</c:v>
                </c:pt>
                <c:pt idx="12246">
                  <c:v>43024.527175925927</c:v>
                </c:pt>
                <c:pt idx="12247">
                  <c:v>43024.5315625</c:v>
                </c:pt>
                <c:pt idx="12248">
                  <c:v>43024.535995370374</c:v>
                </c:pt>
                <c:pt idx="12249">
                  <c:v>43024.540254629632</c:v>
                </c:pt>
                <c:pt idx="12250">
                  <c:v>43024.544490740744</c:v>
                </c:pt>
                <c:pt idx="12251">
                  <c:v>43024.548634259256</c:v>
                </c:pt>
                <c:pt idx="12252">
                  <c:v>43024.55296296296</c:v>
                </c:pt>
                <c:pt idx="12253">
                  <c:v>43024.557025462964</c:v>
                </c:pt>
                <c:pt idx="12254">
                  <c:v>43024.561122685183</c:v>
                </c:pt>
                <c:pt idx="12255">
                  <c:v>43024.565162037034</c:v>
                </c:pt>
                <c:pt idx="12256">
                  <c:v>43024.569155092591</c:v>
                </c:pt>
                <c:pt idx="12257">
                  <c:v>43024.573055555556</c:v>
                </c:pt>
                <c:pt idx="12258">
                  <c:v>43024.580752314818</c:v>
                </c:pt>
                <c:pt idx="12259">
                  <c:v>43024.584548611114</c:v>
                </c:pt>
                <c:pt idx="12260">
                  <c:v>43024.588310185187</c:v>
                </c:pt>
                <c:pt idx="12261">
                  <c:v>43024.592129629629</c:v>
                </c:pt>
                <c:pt idx="12262">
                  <c:v>43024.59584490741</c:v>
                </c:pt>
                <c:pt idx="12263">
                  <c:v>43024.59946759259</c:v>
                </c:pt>
                <c:pt idx="12264">
                  <c:v>43024.654027777775</c:v>
                </c:pt>
                <c:pt idx="12265">
                  <c:v>43024.657395833332</c:v>
                </c:pt>
                <c:pt idx="12266">
                  <c:v>43024.660879629628</c:v>
                </c:pt>
                <c:pt idx="12267">
                  <c:v>43024.664606481485</c:v>
                </c:pt>
                <c:pt idx="12268">
                  <c:v>43024.668136574073</c:v>
                </c:pt>
                <c:pt idx="12269">
                  <c:v>43024.671701388892</c:v>
                </c:pt>
                <c:pt idx="12270">
                  <c:v>43024.711562500001</c:v>
                </c:pt>
                <c:pt idx="12271">
                  <c:v>43024.752083333333</c:v>
                </c:pt>
                <c:pt idx="12272">
                  <c:v>43025.406365740739</c:v>
                </c:pt>
                <c:pt idx="12273">
                  <c:v>43025.558981481481</c:v>
                </c:pt>
                <c:pt idx="12274">
                  <c:v>43025.563275462962</c:v>
                </c:pt>
                <c:pt idx="12275">
                  <c:v>43025.571527777778</c:v>
                </c:pt>
                <c:pt idx="12276">
                  <c:v>43025.575567129628</c:v>
                </c:pt>
                <c:pt idx="12277">
                  <c:v>43025.579560185186</c:v>
                </c:pt>
                <c:pt idx="12278">
                  <c:v>43025.583495370367</c:v>
                </c:pt>
                <c:pt idx="12279">
                  <c:v>43025.587384259263</c:v>
                </c:pt>
                <c:pt idx="12280">
                  <c:v>43025.594965277778</c:v>
                </c:pt>
                <c:pt idx="12281">
                  <c:v>43025.602349537039</c:v>
                </c:pt>
                <c:pt idx="12282">
                  <c:v>43025.605937499997</c:v>
                </c:pt>
                <c:pt idx="12283">
                  <c:v>43025.609525462962</c:v>
                </c:pt>
                <c:pt idx="12284">
                  <c:v>43025.61309027778</c:v>
                </c:pt>
                <c:pt idx="12285">
                  <c:v>43025.616550925923</c:v>
                </c:pt>
                <c:pt idx="12286">
                  <c:v>43025.626828703702</c:v>
                </c:pt>
                <c:pt idx="12287">
                  <c:v>43025.678287037037</c:v>
                </c:pt>
                <c:pt idx="12288">
                  <c:v>43025.682106481479</c:v>
                </c:pt>
                <c:pt idx="12289">
                  <c:v>43025.685995370368</c:v>
                </c:pt>
                <c:pt idx="12290">
                  <c:v>43025.689953703702</c:v>
                </c:pt>
                <c:pt idx="12291">
                  <c:v>43025.694004629629</c:v>
                </c:pt>
                <c:pt idx="12292">
                  <c:v>43025.698182870372</c:v>
                </c:pt>
                <c:pt idx="12293">
                  <c:v>43025.706805555557</c:v>
                </c:pt>
                <c:pt idx="12294">
                  <c:v>43025.715671296297</c:v>
                </c:pt>
                <c:pt idx="12295">
                  <c:v>43025.720277777778</c:v>
                </c:pt>
                <c:pt idx="12296">
                  <c:v>43025.735069444447</c:v>
                </c:pt>
                <c:pt idx="12297">
                  <c:v>43025.758935185186</c:v>
                </c:pt>
                <c:pt idx="12298">
                  <c:v>43026.366736111115</c:v>
                </c:pt>
                <c:pt idx="12299">
                  <c:v>43026.509201388886</c:v>
                </c:pt>
                <c:pt idx="12300">
                  <c:v>43026.513981481483</c:v>
                </c:pt>
                <c:pt idx="12301">
                  <c:v>43026.523263888892</c:v>
                </c:pt>
                <c:pt idx="12302">
                  <c:v>43026.527766203704</c:v>
                </c:pt>
                <c:pt idx="12303">
                  <c:v>43026.532268518517</c:v>
                </c:pt>
                <c:pt idx="12304">
                  <c:v>43026.536550925928</c:v>
                </c:pt>
                <c:pt idx="12305">
                  <c:v>43026.54074074074</c:v>
                </c:pt>
                <c:pt idx="12306">
                  <c:v>43026.544999999998</c:v>
                </c:pt>
                <c:pt idx="12307">
                  <c:v>43026.549085648148</c:v>
                </c:pt>
                <c:pt idx="12308">
                  <c:v>43026.584224537037</c:v>
                </c:pt>
                <c:pt idx="12309">
                  <c:v>43026.606215277781</c:v>
                </c:pt>
                <c:pt idx="12310">
                  <c:v>43026.613252314812</c:v>
                </c:pt>
                <c:pt idx="12311">
                  <c:v>43026.616840277777</c:v>
                </c:pt>
                <c:pt idx="12312">
                  <c:v>43026.620335648149</c:v>
                </c:pt>
                <c:pt idx="12313">
                  <c:v>43026.630833333336</c:v>
                </c:pt>
                <c:pt idx="12314">
                  <c:v>43026.634270833332</c:v>
                </c:pt>
                <c:pt idx="12315">
                  <c:v>43026.637708333335</c:v>
                </c:pt>
                <c:pt idx="12316">
                  <c:v>43026.641099537039</c:v>
                </c:pt>
                <c:pt idx="12317">
                  <c:v>43026.644583333335</c:v>
                </c:pt>
                <c:pt idx="12318">
                  <c:v>43026.648182870369</c:v>
                </c:pt>
                <c:pt idx="12319">
                  <c:v>43026.655219907407</c:v>
                </c:pt>
                <c:pt idx="12320">
                  <c:v>43026.658784722225</c:v>
                </c:pt>
                <c:pt idx="12321">
                  <c:v>43026.662291666667</c:v>
                </c:pt>
                <c:pt idx="12322">
                  <c:v>43026.665925925925</c:v>
                </c:pt>
                <c:pt idx="12323">
                  <c:v>43026.680960648147</c:v>
                </c:pt>
                <c:pt idx="12324">
                  <c:v>43026.688784722224</c:v>
                </c:pt>
                <c:pt idx="12325">
                  <c:v>43026.705185185187</c:v>
                </c:pt>
                <c:pt idx="12326">
                  <c:v>43026.722303240742</c:v>
                </c:pt>
                <c:pt idx="12327">
                  <c:v>43027.458506944444</c:v>
                </c:pt>
                <c:pt idx="12328">
                  <c:v>43027.464074074072</c:v>
                </c:pt>
                <c:pt idx="12329">
                  <c:v>43027.469548611109</c:v>
                </c:pt>
                <c:pt idx="12330">
                  <c:v>43027.495613425926</c:v>
                </c:pt>
                <c:pt idx="12331">
                  <c:v>43027.500717592593</c:v>
                </c:pt>
                <c:pt idx="12332">
                  <c:v>43027.510451388887</c:v>
                </c:pt>
                <c:pt idx="12333">
                  <c:v>43027.562905092593</c:v>
                </c:pt>
                <c:pt idx="12334">
                  <c:v>43027.622106481482</c:v>
                </c:pt>
                <c:pt idx="12335">
                  <c:v>43027.66673611111</c:v>
                </c:pt>
                <c:pt idx="12336">
                  <c:v>43027.670393518521</c:v>
                </c:pt>
                <c:pt idx="12337">
                  <c:v>43027.677800925929</c:v>
                </c:pt>
                <c:pt idx="12338">
                  <c:v>43027.689467592594</c:v>
                </c:pt>
                <c:pt idx="12339">
                  <c:v>43027.693449074075</c:v>
                </c:pt>
                <c:pt idx="12340">
                  <c:v>43027.697546296295</c:v>
                </c:pt>
                <c:pt idx="12341">
                  <c:v>43027.701724537037</c:v>
                </c:pt>
                <c:pt idx="12342">
                  <c:v>43027.705995370372</c:v>
                </c:pt>
                <c:pt idx="12343">
                  <c:v>43027.710300925923</c:v>
                </c:pt>
                <c:pt idx="12344">
                  <c:v>43027.714942129627</c:v>
                </c:pt>
                <c:pt idx="12345">
                  <c:v>43027.729664351849</c:v>
                </c:pt>
                <c:pt idx="12346">
                  <c:v>43027.734652777777</c:v>
                </c:pt>
                <c:pt idx="12347">
                  <c:v>43027.739988425928</c:v>
                </c:pt>
                <c:pt idx="12348">
                  <c:v>43028.33693287037</c:v>
                </c:pt>
                <c:pt idx="12349">
                  <c:v>43028.345983796295</c:v>
                </c:pt>
                <c:pt idx="12350">
                  <c:v>43028.353692129633</c:v>
                </c:pt>
                <c:pt idx="12351">
                  <c:v>43028.361006944448</c:v>
                </c:pt>
                <c:pt idx="12352">
                  <c:v>43028.367847222224</c:v>
                </c:pt>
                <c:pt idx="12353">
                  <c:v>43028.374548611115</c:v>
                </c:pt>
                <c:pt idx="12354">
                  <c:v>43028.38108796296</c:v>
                </c:pt>
                <c:pt idx="12355">
                  <c:v>43028.387442129628</c:v>
                </c:pt>
                <c:pt idx="12356">
                  <c:v>43028.393391203703</c:v>
                </c:pt>
                <c:pt idx="12357">
                  <c:v>43028.399282407408</c:v>
                </c:pt>
                <c:pt idx="12358">
                  <c:v>43028.420497685183</c:v>
                </c:pt>
                <c:pt idx="12359">
                  <c:v>43028.42560185185</c:v>
                </c:pt>
                <c:pt idx="12360">
                  <c:v>43028.430567129632</c:v>
                </c:pt>
                <c:pt idx="12361">
                  <c:v>43028.435474537036</c:v>
                </c:pt>
                <c:pt idx="12362">
                  <c:v>43028.440428240741</c:v>
                </c:pt>
                <c:pt idx="12363">
                  <c:v>43028.445428240739</c:v>
                </c:pt>
                <c:pt idx="12364">
                  <c:v>43028.450370370374</c:v>
                </c:pt>
                <c:pt idx="12365">
                  <c:v>43028.455393518518</c:v>
                </c:pt>
                <c:pt idx="12366">
                  <c:v>43028.460370370369</c:v>
                </c:pt>
                <c:pt idx="12367">
                  <c:v>43028.46533564815</c:v>
                </c:pt>
                <c:pt idx="12368">
                  <c:v>43028.470300925925</c:v>
                </c:pt>
                <c:pt idx="12369">
                  <c:v>43028.479930555557</c:v>
                </c:pt>
                <c:pt idx="12370">
                  <c:v>43028.484814814816</c:v>
                </c:pt>
                <c:pt idx="12371">
                  <c:v>43028.52685185185</c:v>
                </c:pt>
                <c:pt idx="12372">
                  <c:v>43028.568831018521</c:v>
                </c:pt>
                <c:pt idx="12373">
                  <c:v>43028.658807870372</c:v>
                </c:pt>
                <c:pt idx="12374">
                  <c:v>43028.665983796294</c:v>
                </c:pt>
                <c:pt idx="12375">
                  <c:v>43028.670231481483</c:v>
                </c:pt>
                <c:pt idx="12376">
                  <c:v>43028.67391203704</c:v>
                </c:pt>
                <c:pt idx="12377">
                  <c:v>43028.67759259259</c:v>
                </c:pt>
                <c:pt idx="12378">
                  <c:v>43028.681458333333</c:v>
                </c:pt>
                <c:pt idx="12379">
                  <c:v>43028.685381944444</c:v>
                </c:pt>
                <c:pt idx="12380">
                  <c:v>43028.689409722225</c:v>
                </c:pt>
                <c:pt idx="12381">
                  <c:v>43028.69327546296</c:v>
                </c:pt>
                <c:pt idx="12382">
                  <c:v>43028.697476851848</c:v>
                </c:pt>
                <c:pt idx="12383">
                  <c:v>43028.70171296296</c:v>
                </c:pt>
                <c:pt idx="12384">
                  <c:v>43028.714537037034</c:v>
                </c:pt>
                <c:pt idx="12385">
                  <c:v>43029.354155092595</c:v>
                </c:pt>
                <c:pt idx="12386">
                  <c:v>43029.457499999997</c:v>
                </c:pt>
                <c:pt idx="12387">
                  <c:v>43029.473171296297</c:v>
                </c:pt>
                <c:pt idx="12388">
                  <c:v>43029.477962962963</c:v>
                </c:pt>
                <c:pt idx="12389">
                  <c:v>43029.48337962963</c:v>
                </c:pt>
                <c:pt idx="12390">
                  <c:v>43029.488425925927</c:v>
                </c:pt>
                <c:pt idx="12391">
                  <c:v>43029.493680555555</c:v>
                </c:pt>
                <c:pt idx="12392">
                  <c:v>43029.532638888886</c:v>
                </c:pt>
                <c:pt idx="12393">
                  <c:v>43029.568784722222</c:v>
                </c:pt>
                <c:pt idx="12394">
                  <c:v>43029.574849537035</c:v>
                </c:pt>
                <c:pt idx="12395">
                  <c:v>43029.593460648146</c:v>
                </c:pt>
                <c:pt idx="12396">
                  <c:v>43029.612800925926</c:v>
                </c:pt>
                <c:pt idx="12397">
                  <c:v>43029.621377314812</c:v>
                </c:pt>
                <c:pt idx="12398">
                  <c:v>43029.626423611109</c:v>
                </c:pt>
                <c:pt idx="12399">
                  <c:v>43029.631018518521</c:v>
                </c:pt>
                <c:pt idx="12400">
                  <c:v>43029.649884259263</c:v>
                </c:pt>
                <c:pt idx="12401">
                  <c:v>43029.655023148145</c:v>
                </c:pt>
                <c:pt idx="12402">
                  <c:v>43029.65892361111</c:v>
                </c:pt>
                <c:pt idx="12403">
                  <c:v>43029.664780092593</c:v>
                </c:pt>
                <c:pt idx="12404">
                  <c:v>43029.670312499999</c:v>
                </c:pt>
                <c:pt idx="12405">
                  <c:v>43029.676493055558</c:v>
                </c:pt>
                <c:pt idx="12406">
                  <c:v>43029.682025462964</c:v>
                </c:pt>
                <c:pt idx="12407">
                  <c:v>43029.707743055558</c:v>
                </c:pt>
                <c:pt idx="12408">
                  <c:v>43029.712442129632</c:v>
                </c:pt>
                <c:pt idx="12409">
                  <c:v>43029.735648148147</c:v>
                </c:pt>
                <c:pt idx="12410">
                  <c:v>43029.747534722221</c:v>
                </c:pt>
                <c:pt idx="12411">
                  <c:v>43029.771284722221</c:v>
                </c:pt>
                <c:pt idx="12412">
                  <c:v>43030.385659722226</c:v>
                </c:pt>
                <c:pt idx="12413">
                  <c:v>43030.404143518521</c:v>
                </c:pt>
                <c:pt idx="12414">
                  <c:v>43030.444930555554</c:v>
                </c:pt>
                <c:pt idx="12415">
                  <c:v>43030.450150462966</c:v>
                </c:pt>
                <c:pt idx="12416">
                  <c:v>43030.475694444445</c:v>
                </c:pt>
                <c:pt idx="12417">
                  <c:v>43030.480879629627</c:v>
                </c:pt>
                <c:pt idx="12418">
                  <c:v>43030.485960648148</c:v>
                </c:pt>
                <c:pt idx="12419">
                  <c:v>43030.495972222219</c:v>
                </c:pt>
                <c:pt idx="12420">
                  <c:v>43030.500925925924</c:v>
                </c:pt>
                <c:pt idx="12421">
                  <c:v>43030.505682870367</c:v>
                </c:pt>
                <c:pt idx="12422">
                  <c:v>43030.510474537034</c:v>
                </c:pt>
                <c:pt idx="12423">
                  <c:v>43030.515185185184</c:v>
                </c:pt>
                <c:pt idx="12424">
                  <c:v>43030.519803240742</c:v>
                </c:pt>
                <c:pt idx="12425">
                  <c:v>43030.524375000001</c:v>
                </c:pt>
                <c:pt idx="12426">
                  <c:v>43030.533368055556</c:v>
                </c:pt>
                <c:pt idx="12427">
                  <c:v>43030.537800925929</c:v>
                </c:pt>
                <c:pt idx="12428">
                  <c:v>43030.542129629626</c:v>
                </c:pt>
                <c:pt idx="12429">
                  <c:v>43030.546388888892</c:v>
                </c:pt>
                <c:pt idx="12430">
                  <c:v>43030.550694444442</c:v>
                </c:pt>
                <c:pt idx="12431">
                  <c:v>43030.554861111108</c:v>
                </c:pt>
                <c:pt idx="12432">
                  <c:v>43030.563032407408</c:v>
                </c:pt>
                <c:pt idx="12433">
                  <c:v>43030.567083333335</c:v>
                </c:pt>
                <c:pt idx="12434">
                  <c:v>43030.571087962962</c:v>
                </c:pt>
                <c:pt idx="12435">
                  <c:v>43030.575023148151</c:v>
                </c:pt>
                <c:pt idx="12436">
                  <c:v>43030.578912037039</c:v>
                </c:pt>
                <c:pt idx="12437">
                  <c:v>43030.582812499997</c:v>
                </c:pt>
                <c:pt idx="12438">
                  <c:v>43031.440567129626</c:v>
                </c:pt>
                <c:pt idx="12439">
                  <c:v>43031.445925925924</c:v>
                </c:pt>
                <c:pt idx="12440">
                  <c:v>43031.451168981483</c:v>
                </c:pt>
                <c:pt idx="12441">
                  <c:v>43031.461689814816</c:v>
                </c:pt>
                <c:pt idx="12442">
                  <c:v>43031.466898148145</c:v>
                </c:pt>
                <c:pt idx="12443">
                  <c:v>43031.477094907408</c:v>
                </c:pt>
                <c:pt idx="12444">
                  <c:v>43031.482094907406</c:v>
                </c:pt>
                <c:pt idx="12445">
                  <c:v>43031.496759259258</c:v>
                </c:pt>
                <c:pt idx="12446">
                  <c:v>43031.501423611109</c:v>
                </c:pt>
                <c:pt idx="12447">
                  <c:v>43031.506111111114</c:v>
                </c:pt>
                <c:pt idx="12448">
                  <c:v>43031.510752314818</c:v>
                </c:pt>
                <c:pt idx="12449">
                  <c:v>43031.515335648146</c:v>
                </c:pt>
                <c:pt idx="12450">
                  <c:v>43031.528599537036</c:v>
                </c:pt>
                <c:pt idx="12451">
                  <c:v>43031.532962962963</c:v>
                </c:pt>
                <c:pt idx="12452">
                  <c:v>43031.537268518521</c:v>
                </c:pt>
                <c:pt idx="12453">
                  <c:v>43031.541527777779</c:v>
                </c:pt>
                <c:pt idx="12454">
                  <c:v>43031.545694444445</c:v>
                </c:pt>
                <c:pt idx="12455">
                  <c:v>43031.549791666665</c:v>
                </c:pt>
                <c:pt idx="12456">
                  <c:v>43031.553796296299</c:v>
                </c:pt>
                <c:pt idx="12457">
                  <c:v>43031.557835648149</c:v>
                </c:pt>
                <c:pt idx="12458">
                  <c:v>43031.561793981484</c:v>
                </c:pt>
                <c:pt idx="12459">
                  <c:v>43031.565752314818</c:v>
                </c:pt>
                <c:pt idx="12460">
                  <c:v>43031.573657407411</c:v>
                </c:pt>
                <c:pt idx="12461">
                  <c:v>43031.577488425923</c:v>
                </c:pt>
                <c:pt idx="12462">
                  <c:v>43031.581273148149</c:v>
                </c:pt>
                <c:pt idx="12463">
                  <c:v>43031.585069444445</c:v>
                </c:pt>
                <c:pt idx="12464">
                  <c:v>43031.612569444442</c:v>
                </c:pt>
                <c:pt idx="12465">
                  <c:v>43031.66201388889</c:v>
                </c:pt>
                <c:pt idx="12466">
                  <c:v>43031.666574074072</c:v>
                </c:pt>
                <c:pt idx="12467">
                  <c:v>43031.67015046296</c:v>
                </c:pt>
                <c:pt idx="12468">
                  <c:v>43031.673738425925</c:v>
                </c:pt>
                <c:pt idx="12469">
                  <c:v>43031.677361111113</c:v>
                </c:pt>
                <c:pt idx="12470">
                  <c:v>43031.681516203702</c:v>
                </c:pt>
                <c:pt idx="12471">
                  <c:v>43031.687060185184</c:v>
                </c:pt>
                <c:pt idx="12472">
                  <c:v>43031.695972222224</c:v>
                </c:pt>
                <c:pt idx="12473">
                  <c:v>43032.335439814815</c:v>
                </c:pt>
                <c:pt idx="12474">
                  <c:v>43032.42759259259</c:v>
                </c:pt>
                <c:pt idx="12475">
                  <c:v>43032.540243055555</c:v>
                </c:pt>
                <c:pt idx="12476">
                  <c:v>43032.54488425926</c:v>
                </c:pt>
                <c:pt idx="12477">
                  <c:v>43032.549375000002</c:v>
                </c:pt>
                <c:pt idx="12478">
                  <c:v>43032.613657407404</c:v>
                </c:pt>
                <c:pt idx="12479">
                  <c:v>43032.617326388892</c:v>
                </c:pt>
                <c:pt idx="12480">
                  <c:v>43032.621157407404</c:v>
                </c:pt>
                <c:pt idx="12481">
                  <c:v>43032.639872685184</c:v>
                </c:pt>
                <c:pt idx="12482">
                  <c:v>43033.336863425924</c:v>
                </c:pt>
                <c:pt idx="12483">
                  <c:v>43033.348703703705</c:v>
                </c:pt>
                <c:pt idx="12484">
                  <c:v>43033.359386574077</c:v>
                </c:pt>
                <c:pt idx="12485">
                  <c:v>43033.368113425924</c:v>
                </c:pt>
                <c:pt idx="12486">
                  <c:v>43033.37636574074</c:v>
                </c:pt>
                <c:pt idx="12487">
                  <c:v>43033.384467592594</c:v>
                </c:pt>
                <c:pt idx="12488">
                  <c:v>43033.391886574071</c:v>
                </c:pt>
                <c:pt idx="12489">
                  <c:v>43033.399421296293</c:v>
                </c:pt>
                <c:pt idx="12490">
                  <c:v>43033.454756944448</c:v>
                </c:pt>
                <c:pt idx="12491">
                  <c:v>43033.460532407407</c:v>
                </c:pt>
                <c:pt idx="12492">
                  <c:v>43033.466527777775</c:v>
                </c:pt>
                <c:pt idx="12493">
                  <c:v>43033.472442129627</c:v>
                </c:pt>
                <c:pt idx="12494">
                  <c:v>43033.478009259263</c:v>
                </c:pt>
                <c:pt idx="12495">
                  <c:v>43033.489131944443</c:v>
                </c:pt>
                <c:pt idx="12496">
                  <c:v>43033.505162037036</c:v>
                </c:pt>
                <c:pt idx="12497">
                  <c:v>43034.348912037036</c:v>
                </c:pt>
                <c:pt idx="12498">
                  <c:v>43034.359467592592</c:v>
                </c:pt>
                <c:pt idx="12499">
                  <c:v>43034.370138888888</c:v>
                </c:pt>
                <c:pt idx="12500">
                  <c:v>43034.427037037036</c:v>
                </c:pt>
                <c:pt idx="12501">
                  <c:v>43034.480567129627</c:v>
                </c:pt>
                <c:pt idx="12502">
                  <c:v>43034.490601851852</c:v>
                </c:pt>
                <c:pt idx="12503">
                  <c:v>43034.518796296295</c:v>
                </c:pt>
                <c:pt idx="12504">
                  <c:v>43034.53229166667</c:v>
                </c:pt>
                <c:pt idx="12505">
                  <c:v>43034.61650462963</c:v>
                </c:pt>
                <c:pt idx="12506">
                  <c:v>43034.628194444442</c:v>
                </c:pt>
                <c:pt idx="12507">
                  <c:v>43034.635648148149</c:v>
                </c:pt>
                <c:pt idx="12508">
                  <c:v>43034.63921296296</c:v>
                </c:pt>
                <c:pt idx="12509">
                  <c:v>43034.642916666664</c:v>
                </c:pt>
                <c:pt idx="12510">
                  <c:v>43034.646539351852</c:v>
                </c:pt>
                <c:pt idx="12511">
                  <c:v>43034.650185185186</c:v>
                </c:pt>
                <c:pt idx="12512">
                  <c:v>43034.653981481482</c:v>
                </c:pt>
                <c:pt idx="12513">
                  <c:v>43034.657777777778</c:v>
                </c:pt>
                <c:pt idx="12514">
                  <c:v>43034.66165509259</c:v>
                </c:pt>
                <c:pt idx="12515">
                  <c:v>43034.66547453704</c:v>
                </c:pt>
                <c:pt idx="12516">
                  <c:v>43034.669328703705</c:v>
                </c:pt>
                <c:pt idx="12517">
                  <c:v>43034.673402777778</c:v>
                </c:pt>
                <c:pt idx="12518">
                  <c:v>43034.677523148152</c:v>
                </c:pt>
                <c:pt idx="12519">
                  <c:v>43034.681712962964</c:v>
                </c:pt>
                <c:pt idx="12520">
                  <c:v>43034.685856481483</c:v>
                </c:pt>
                <c:pt idx="12521">
                  <c:v>43034.69085648148</c:v>
                </c:pt>
                <c:pt idx="12522">
                  <c:v>43034.695497685185</c:v>
                </c:pt>
                <c:pt idx="12523">
                  <c:v>43034.700104166666</c:v>
                </c:pt>
                <c:pt idx="12524">
                  <c:v>43034.704942129632</c:v>
                </c:pt>
                <c:pt idx="12525">
                  <c:v>43034.710081018522</c:v>
                </c:pt>
                <c:pt idx="12526">
                  <c:v>43034.715370370373</c:v>
                </c:pt>
                <c:pt idx="12527">
                  <c:v>43034.721053240741</c:v>
                </c:pt>
                <c:pt idx="12528">
                  <c:v>43034.727175925924</c:v>
                </c:pt>
                <c:pt idx="12529">
                  <c:v>43034.733252314814</c:v>
                </c:pt>
                <c:pt idx="12530">
                  <c:v>43034.73982638889</c:v>
                </c:pt>
                <c:pt idx="12531">
                  <c:v>43034.747175925928</c:v>
                </c:pt>
                <c:pt idx="12532">
                  <c:v>43034.765983796293</c:v>
                </c:pt>
                <c:pt idx="12533">
                  <c:v>43035.635428240741</c:v>
                </c:pt>
                <c:pt idx="12534">
                  <c:v>43035.639953703707</c:v>
                </c:pt>
                <c:pt idx="12535">
                  <c:v>43035.646099537036</c:v>
                </c:pt>
                <c:pt idx="12536">
                  <c:v>43035.674085648148</c:v>
                </c:pt>
                <c:pt idx="12537">
                  <c:v>43035.680532407408</c:v>
                </c:pt>
                <c:pt idx="12538">
                  <c:v>43035.68949074074</c:v>
                </c:pt>
                <c:pt idx="12539">
                  <c:v>43035.698113425926</c:v>
                </c:pt>
                <c:pt idx="12540">
                  <c:v>43035.708634259259</c:v>
                </c:pt>
                <c:pt idx="12541">
                  <c:v>43035.720497685186</c:v>
                </c:pt>
                <c:pt idx="12542">
                  <c:v>43036.336793981478</c:v>
                </c:pt>
                <c:pt idx="12543">
                  <c:v>43036.345891203702</c:v>
                </c:pt>
                <c:pt idx="12544">
                  <c:v>43036.353368055556</c:v>
                </c:pt>
                <c:pt idx="12545">
                  <c:v>43036.360590277778</c:v>
                </c:pt>
                <c:pt idx="12546">
                  <c:v>43036.367094907408</c:v>
                </c:pt>
                <c:pt idx="12547">
                  <c:v>43036.373078703706</c:v>
                </c:pt>
                <c:pt idx="12548">
                  <c:v>43036.378703703704</c:v>
                </c:pt>
                <c:pt idx="12549">
                  <c:v>43036.384305555555</c:v>
                </c:pt>
                <c:pt idx="12550">
                  <c:v>43036.390034722222</c:v>
                </c:pt>
                <c:pt idx="12551">
                  <c:v>43036.395613425928</c:v>
                </c:pt>
                <c:pt idx="12552">
                  <c:v>43036.40111111111</c:v>
                </c:pt>
                <c:pt idx="12553">
                  <c:v>43036.406504629631</c:v>
                </c:pt>
                <c:pt idx="12554">
                  <c:v>43036.41202546296</c:v>
                </c:pt>
                <c:pt idx="12555">
                  <c:v>43036.417500000003</c:v>
                </c:pt>
                <c:pt idx="12556">
                  <c:v>43036.423078703701</c:v>
                </c:pt>
                <c:pt idx="12557">
                  <c:v>43036.428888888891</c:v>
                </c:pt>
                <c:pt idx="12558">
                  <c:v>43036.434374999997</c:v>
                </c:pt>
                <c:pt idx="12559">
                  <c:v>43036.439305555556</c:v>
                </c:pt>
                <c:pt idx="12560">
                  <c:v>43036.444432870368</c:v>
                </c:pt>
                <c:pt idx="12561">
                  <c:v>43036.449988425928</c:v>
                </c:pt>
                <c:pt idx="12562">
                  <c:v>43036.454942129632</c:v>
                </c:pt>
                <c:pt idx="12563">
                  <c:v>43036.460115740738</c:v>
                </c:pt>
                <c:pt idx="12564">
                  <c:v>43036.46435185185</c:v>
                </c:pt>
                <c:pt idx="12565">
                  <c:v>43036.474189814813</c:v>
                </c:pt>
                <c:pt idx="12566">
                  <c:v>43036.518969907411</c:v>
                </c:pt>
                <c:pt idx="12567">
                  <c:v>43036.526782407411</c:v>
                </c:pt>
                <c:pt idx="12568">
                  <c:v>43036.531180555554</c:v>
                </c:pt>
                <c:pt idx="12569">
                  <c:v>43036.535219907404</c:v>
                </c:pt>
                <c:pt idx="12570">
                  <c:v>43036.556296296294</c:v>
                </c:pt>
                <c:pt idx="12571">
                  <c:v>43036.56013888889</c:v>
                </c:pt>
                <c:pt idx="12572">
                  <c:v>43036.564212962963</c:v>
                </c:pt>
                <c:pt idx="12573">
                  <c:v>43036.56858796296</c:v>
                </c:pt>
                <c:pt idx="12574">
                  <c:v>43036.578159722223</c:v>
                </c:pt>
                <c:pt idx="12575">
                  <c:v>43036.584062499998</c:v>
                </c:pt>
                <c:pt idx="12576">
                  <c:v>43036.589456018519</c:v>
                </c:pt>
                <c:pt idx="12577">
                  <c:v>43036.594965277778</c:v>
                </c:pt>
                <c:pt idx="12578">
                  <c:v>43036.604837962965</c:v>
                </c:pt>
                <c:pt idx="12579">
                  <c:v>43036.611932870372</c:v>
                </c:pt>
                <c:pt idx="12580">
                  <c:v>43036.617256944446</c:v>
                </c:pt>
                <c:pt idx="12581">
                  <c:v>43036.62636574074</c:v>
                </c:pt>
                <c:pt idx="12582">
                  <c:v>43036.644803240742</c:v>
                </c:pt>
                <c:pt idx="12583">
                  <c:v>43036.656365740739</c:v>
                </c:pt>
                <c:pt idx="12584">
                  <c:v>43036.670185185183</c:v>
                </c:pt>
                <c:pt idx="12585">
                  <c:v>43036.675162037034</c:v>
                </c:pt>
                <c:pt idx="12586">
                  <c:v>43036.688020833331</c:v>
                </c:pt>
                <c:pt idx="12587">
                  <c:v>43036.699259259258</c:v>
                </c:pt>
                <c:pt idx="12588">
                  <c:v>43036.703680555554</c:v>
                </c:pt>
                <c:pt idx="12589">
                  <c:v>43036.708518518521</c:v>
                </c:pt>
                <c:pt idx="12590">
                  <c:v>43036.714490740742</c:v>
                </c:pt>
                <c:pt idx="12591">
                  <c:v>43036.72552083333</c:v>
                </c:pt>
                <c:pt idx="12592">
                  <c:v>43037.353935185187</c:v>
                </c:pt>
                <c:pt idx="12593">
                  <c:v>43037.360925925925</c:v>
                </c:pt>
                <c:pt idx="12594">
                  <c:v>43037.38175925926</c:v>
                </c:pt>
                <c:pt idx="12595">
                  <c:v>43037.389201388891</c:v>
                </c:pt>
                <c:pt idx="12596">
                  <c:v>43037.397037037037</c:v>
                </c:pt>
                <c:pt idx="12597">
                  <c:v>43037.403541666667</c:v>
                </c:pt>
                <c:pt idx="12598">
                  <c:v>43037.414027777777</c:v>
                </c:pt>
                <c:pt idx="12599">
                  <c:v>43037.419386574074</c:v>
                </c:pt>
                <c:pt idx="12600">
                  <c:v>43037.42454861111</c:v>
                </c:pt>
                <c:pt idx="12601">
                  <c:v>43037.429606481484</c:v>
                </c:pt>
                <c:pt idx="12602">
                  <c:v>43037.434618055559</c:v>
                </c:pt>
                <c:pt idx="12603">
                  <c:v>43037.444398148145</c:v>
                </c:pt>
                <c:pt idx="12604">
                  <c:v>43037.448796296296</c:v>
                </c:pt>
                <c:pt idx="12605">
                  <c:v>43037.453252314815</c:v>
                </c:pt>
                <c:pt idx="12606">
                  <c:v>43037.45784722222</c:v>
                </c:pt>
                <c:pt idx="12607">
                  <c:v>43037.466724537036</c:v>
                </c:pt>
                <c:pt idx="12608">
                  <c:v>43037.484131944446</c:v>
                </c:pt>
                <c:pt idx="12609">
                  <c:v>43037.492118055554</c:v>
                </c:pt>
                <c:pt idx="12610">
                  <c:v>43037.509375000001</c:v>
                </c:pt>
                <c:pt idx="12611">
                  <c:v>43037.52888888889</c:v>
                </c:pt>
                <c:pt idx="12612">
                  <c:v>43037.636469907404</c:v>
                </c:pt>
                <c:pt idx="12613">
                  <c:v>43037.679537037038</c:v>
                </c:pt>
                <c:pt idx="12614">
                  <c:v>43037.687222222223</c:v>
                </c:pt>
                <c:pt idx="12615">
                  <c:v>43037.695532407408</c:v>
                </c:pt>
                <c:pt idx="12616">
                  <c:v>43037.700532407405</c:v>
                </c:pt>
                <c:pt idx="12617">
                  <c:v>43037.717974537038</c:v>
                </c:pt>
                <c:pt idx="12618">
                  <c:v>43037.728819444441</c:v>
                </c:pt>
                <c:pt idx="12619">
                  <c:v>43037.740694444445</c:v>
                </c:pt>
                <c:pt idx="12620">
                  <c:v>43038.50577546296</c:v>
                </c:pt>
                <c:pt idx="12621">
                  <c:v>43038.633159722223</c:v>
                </c:pt>
                <c:pt idx="12622">
                  <c:v>43039.411921296298</c:v>
                </c:pt>
                <c:pt idx="12623">
                  <c:v>43039.417129629626</c:v>
                </c:pt>
                <c:pt idx="12624">
                  <c:v>43039.422800925924</c:v>
                </c:pt>
                <c:pt idx="12625">
                  <c:v>43039.432997685188</c:v>
                </c:pt>
                <c:pt idx="12626">
                  <c:v>43039.437604166669</c:v>
                </c:pt>
                <c:pt idx="12627">
                  <c:v>43039.452546296299</c:v>
                </c:pt>
                <c:pt idx="12628">
                  <c:v>43039.456909722219</c:v>
                </c:pt>
                <c:pt idx="12629">
                  <c:v>43039.470706018517</c:v>
                </c:pt>
                <c:pt idx="12630">
                  <c:v>43039.475231481483</c:v>
                </c:pt>
                <c:pt idx="12631">
                  <c:v>43039.492118055554</c:v>
                </c:pt>
                <c:pt idx="12632">
                  <c:v>43039.504062499997</c:v>
                </c:pt>
                <c:pt idx="12633">
                  <c:v>43039.507974537039</c:v>
                </c:pt>
                <c:pt idx="12634">
                  <c:v>43039.512025462966</c:v>
                </c:pt>
                <c:pt idx="12635">
                  <c:v>43039.515949074077</c:v>
                </c:pt>
                <c:pt idx="12636">
                  <c:v>43039.528425925928</c:v>
                </c:pt>
                <c:pt idx="12637">
                  <c:v>43039.532222222224</c:v>
                </c:pt>
                <c:pt idx="12638">
                  <c:v>43039.539780092593</c:v>
                </c:pt>
                <c:pt idx="12639">
                  <c:v>43039.557025462964</c:v>
                </c:pt>
                <c:pt idx="12640">
                  <c:v>43039.564791666664</c:v>
                </c:pt>
                <c:pt idx="12641">
                  <c:v>43039.572152777779</c:v>
                </c:pt>
                <c:pt idx="12642">
                  <c:v>43039.602719907409</c:v>
                </c:pt>
                <c:pt idx="12643">
                  <c:v>43039.607476851852</c:v>
                </c:pt>
                <c:pt idx="12644">
                  <c:v>43039.612442129626</c:v>
                </c:pt>
                <c:pt idx="12645">
                  <c:v>43039.61650462963</c:v>
                </c:pt>
                <c:pt idx="12646">
                  <c:v>43039.62060185185</c:v>
                </c:pt>
                <c:pt idx="12647">
                  <c:v>43039.625497685185</c:v>
                </c:pt>
                <c:pt idx="12648">
                  <c:v>43040.335057870368</c:v>
                </c:pt>
                <c:pt idx="12649">
                  <c:v>43040.346261574072</c:v>
                </c:pt>
                <c:pt idx="12650">
                  <c:v>43040.424340277779</c:v>
                </c:pt>
                <c:pt idx="12651">
                  <c:v>43040.481863425928</c:v>
                </c:pt>
                <c:pt idx="12652">
                  <c:v>43040.513819444444</c:v>
                </c:pt>
                <c:pt idx="12653">
                  <c:v>43040.521319444444</c:v>
                </c:pt>
                <c:pt idx="12654">
                  <c:v>43040.532766203702</c:v>
                </c:pt>
                <c:pt idx="12655">
                  <c:v>43040.536678240744</c:v>
                </c:pt>
                <c:pt idx="12656">
                  <c:v>43040.540648148148</c:v>
                </c:pt>
                <c:pt idx="12657">
                  <c:v>43040.55269675926</c:v>
                </c:pt>
                <c:pt idx="12658">
                  <c:v>43040.560289351852</c:v>
                </c:pt>
                <c:pt idx="12659">
                  <c:v>43040.564155092594</c:v>
                </c:pt>
                <c:pt idx="12660">
                  <c:v>43040.568483796298</c:v>
                </c:pt>
                <c:pt idx="12661">
                  <c:v>43040.572893518518</c:v>
                </c:pt>
                <c:pt idx="12662">
                  <c:v>43040.576643518521</c:v>
                </c:pt>
                <c:pt idx="12663">
                  <c:v>43040.580775462964</c:v>
                </c:pt>
                <c:pt idx="12664">
                  <c:v>43040.586967592593</c:v>
                </c:pt>
                <c:pt idx="12665">
                  <c:v>43040.593460648146</c:v>
                </c:pt>
                <c:pt idx="12666">
                  <c:v>43040.599791666667</c:v>
                </c:pt>
                <c:pt idx="12667">
                  <c:v>43040.605763888889</c:v>
                </c:pt>
                <c:pt idx="12668">
                  <c:v>43040.61341435185</c:v>
                </c:pt>
                <c:pt idx="12669">
                  <c:v>43040.622141203705</c:v>
                </c:pt>
                <c:pt idx="12670">
                  <c:v>43040.627847222226</c:v>
                </c:pt>
                <c:pt idx="12671">
                  <c:v>43040.633090277777</c:v>
                </c:pt>
                <c:pt idx="12672">
                  <c:v>43040.639467592591</c:v>
                </c:pt>
                <c:pt idx="12673">
                  <c:v>43040.645173611112</c:v>
                </c:pt>
                <c:pt idx="12674">
                  <c:v>43040.649722222224</c:v>
                </c:pt>
                <c:pt idx="12675">
                  <c:v>43040.653333333335</c:v>
                </c:pt>
                <c:pt idx="12676">
                  <c:v>43040.657847222225</c:v>
                </c:pt>
                <c:pt idx="12677">
                  <c:v>43040.66302083333</c:v>
                </c:pt>
                <c:pt idx="12678">
                  <c:v>43040.668645833335</c:v>
                </c:pt>
                <c:pt idx="12679">
                  <c:v>43040.67591435185</c:v>
                </c:pt>
                <c:pt idx="12680">
                  <c:v>43040.681875000002</c:v>
                </c:pt>
                <c:pt idx="12681">
                  <c:v>43040.68644675926</c:v>
                </c:pt>
                <c:pt idx="12682">
                  <c:v>43040.691307870373</c:v>
                </c:pt>
                <c:pt idx="12683">
                  <c:v>43040.698530092595</c:v>
                </c:pt>
                <c:pt idx="12684">
                  <c:v>43040.707442129627</c:v>
                </c:pt>
                <c:pt idx="12685">
                  <c:v>43040.716099537036</c:v>
                </c:pt>
                <c:pt idx="12686">
                  <c:v>43040.722141203703</c:v>
                </c:pt>
                <c:pt idx="12687">
                  <c:v>43040.729305555556</c:v>
                </c:pt>
                <c:pt idx="12688">
                  <c:v>43040.735393518517</c:v>
                </c:pt>
                <c:pt idx="12689">
                  <c:v>43040.741122685184</c:v>
                </c:pt>
                <c:pt idx="12690">
                  <c:v>43040.75440972222</c:v>
                </c:pt>
                <c:pt idx="12691">
                  <c:v>43041.348541666666</c:v>
                </c:pt>
                <c:pt idx="12692">
                  <c:v>43041.35900462963</c:v>
                </c:pt>
                <c:pt idx="12693">
                  <c:v>43041.369201388887</c:v>
                </c:pt>
                <c:pt idx="12694">
                  <c:v>43041.383981481478</c:v>
                </c:pt>
                <c:pt idx="12695">
                  <c:v>43041.389664351853</c:v>
                </c:pt>
                <c:pt idx="12696">
                  <c:v>43041.396469907406</c:v>
                </c:pt>
                <c:pt idx="12697">
                  <c:v>43041.402928240743</c:v>
                </c:pt>
                <c:pt idx="12698">
                  <c:v>43041.408032407409</c:v>
                </c:pt>
                <c:pt idx="12699">
                  <c:v>43041.412939814814</c:v>
                </c:pt>
                <c:pt idx="12700">
                  <c:v>43041.417754629627</c:v>
                </c:pt>
                <c:pt idx="12701">
                  <c:v>43041.441840277781</c:v>
                </c:pt>
                <c:pt idx="12702">
                  <c:v>43041.446412037039</c:v>
                </c:pt>
                <c:pt idx="12703">
                  <c:v>43041.450740740744</c:v>
                </c:pt>
                <c:pt idx="12704">
                  <c:v>43041.455127314817</c:v>
                </c:pt>
                <c:pt idx="12705">
                  <c:v>43041.459490740737</c:v>
                </c:pt>
                <c:pt idx="12706">
                  <c:v>43041.463888888888</c:v>
                </c:pt>
                <c:pt idx="12707">
                  <c:v>43041.468472222223</c:v>
                </c:pt>
                <c:pt idx="12708">
                  <c:v>43041.481319444443</c:v>
                </c:pt>
                <c:pt idx="12709">
                  <c:v>43041.485925925925</c:v>
                </c:pt>
                <c:pt idx="12710">
                  <c:v>43041.490277777775</c:v>
                </c:pt>
                <c:pt idx="12711">
                  <c:v>43041.49490740741</c:v>
                </c:pt>
                <c:pt idx="12712">
                  <c:v>43041.498935185184</c:v>
                </c:pt>
                <c:pt idx="12713">
                  <c:v>43041.502939814818</c:v>
                </c:pt>
                <c:pt idx="12714">
                  <c:v>43041.507777777777</c:v>
                </c:pt>
                <c:pt idx="12715">
                  <c:v>43041.516898148147</c:v>
                </c:pt>
                <c:pt idx="12716">
                  <c:v>43041.522569444445</c:v>
                </c:pt>
                <c:pt idx="12717">
                  <c:v>43041.554189814815</c:v>
                </c:pt>
                <c:pt idx="12718">
                  <c:v>43041.559884259259</c:v>
                </c:pt>
                <c:pt idx="12719">
                  <c:v>43041.566863425927</c:v>
                </c:pt>
                <c:pt idx="12720">
                  <c:v>43041.578738425924</c:v>
                </c:pt>
                <c:pt idx="12721">
                  <c:v>43041.585300925923</c:v>
                </c:pt>
                <c:pt idx="12722">
                  <c:v>43041.590729166666</c:v>
                </c:pt>
                <c:pt idx="12723">
                  <c:v>43041.595208333332</c:v>
                </c:pt>
                <c:pt idx="12724">
                  <c:v>43041.613715277781</c:v>
                </c:pt>
                <c:pt idx="12725">
                  <c:v>43041.617129629631</c:v>
                </c:pt>
                <c:pt idx="12726">
                  <c:v>43041.62059027778</c:v>
                </c:pt>
                <c:pt idx="12727">
                  <c:v>43041.624328703707</c:v>
                </c:pt>
                <c:pt idx="12728">
                  <c:v>43041.628495370373</c:v>
                </c:pt>
                <c:pt idx="12729">
                  <c:v>43041.643587962964</c:v>
                </c:pt>
                <c:pt idx="12730">
                  <c:v>43041.664895833332</c:v>
                </c:pt>
                <c:pt idx="12731">
                  <c:v>43041.67150462963</c:v>
                </c:pt>
                <c:pt idx="12732">
                  <c:v>43041.678356481483</c:v>
                </c:pt>
                <c:pt idx="12733">
                  <c:v>43041.684293981481</c:v>
                </c:pt>
                <c:pt idx="12734">
                  <c:v>43041.702164351853</c:v>
                </c:pt>
                <c:pt idx="12735">
                  <c:v>43042.335185185184</c:v>
                </c:pt>
                <c:pt idx="12736">
                  <c:v>43042.383344907408</c:v>
                </c:pt>
                <c:pt idx="12737">
                  <c:v>43042.395127314812</c:v>
                </c:pt>
                <c:pt idx="12738">
                  <c:v>43042.40483796296</c:v>
                </c:pt>
                <c:pt idx="12739">
                  <c:v>43042.413935185185</c:v>
                </c:pt>
                <c:pt idx="12740">
                  <c:v>43042.422696759262</c:v>
                </c:pt>
                <c:pt idx="12741">
                  <c:v>43042.429074074076</c:v>
                </c:pt>
                <c:pt idx="12742">
                  <c:v>43042.433877314812</c:v>
                </c:pt>
                <c:pt idx="12743">
                  <c:v>43042.439039351855</c:v>
                </c:pt>
                <c:pt idx="12744">
                  <c:v>43042.450543981482</c:v>
                </c:pt>
                <c:pt idx="12745">
                  <c:v>43042.455717592595</c:v>
                </c:pt>
                <c:pt idx="12746">
                  <c:v>43042.461087962962</c:v>
                </c:pt>
                <c:pt idx="12747">
                  <c:v>43042.46837962963</c:v>
                </c:pt>
                <c:pt idx="12748">
                  <c:v>43042.488645833335</c:v>
                </c:pt>
                <c:pt idx="12749">
                  <c:v>43042.525543981479</c:v>
                </c:pt>
                <c:pt idx="12750">
                  <c:v>43042.541006944448</c:v>
                </c:pt>
                <c:pt idx="12751">
                  <c:v>43042.545590277776</c:v>
                </c:pt>
                <c:pt idx="12752">
                  <c:v>43042.54996527778</c:v>
                </c:pt>
                <c:pt idx="12753">
                  <c:v>43042.555266203701</c:v>
                </c:pt>
                <c:pt idx="12754">
                  <c:v>43042.58792824074</c:v>
                </c:pt>
                <c:pt idx="12755">
                  <c:v>43042.594606481478</c:v>
                </c:pt>
                <c:pt idx="12756">
                  <c:v>43042.74355324074</c:v>
                </c:pt>
                <c:pt idx="12757">
                  <c:v>43043.349004629628</c:v>
                </c:pt>
                <c:pt idx="12758">
                  <c:v>43043.469525462962</c:v>
                </c:pt>
                <c:pt idx="12759">
                  <c:v>43043.474363425928</c:v>
                </c:pt>
                <c:pt idx="12760">
                  <c:v>43043.480347222219</c:v>
                </c:pt>
                <c:pt idx="12761">
                  <c:v>43043.485625000001</c:v>
                </c:pt>
                <c:pt idx="12762">
                  <c:v>43043.491157407407</c:v>
                </c:pt>
                <c:pt idx="12763">
                  <c:v>43043.49627314815</c:v>
                </c:pt>
                <c:pt idx="12764">
                  <c:v>43043.501331018517</c:v>
                </c:pt>
                <c:pt idx="12765">
                  <c:v>43043.507256944446</c:v>
                </c:pt>
                <c:pt idx="12766">
                  <c:v>43043.513437499998</c:v>
                </c:pt>
                <c:pt idx="12767">
                  <c:v>43043.519756944443</c:v>
                </c:pt>
                <c:pt idx="12768">
                  <c:v>43043.52443287037</c:v>
                </c:pt>
                <c:pt idx="12769">
                  <c:v>43043.529675925929</c:v>
                </c:pt>
                <c:pt idx="12770">
                  <c:v>43043.53570601852</c:v>
                </c:pt>
                <c:pt idx="12771">
                  <c:v>43043.54115740741</c:v>
                </c:pt>
                <c:pt idx="12772">
                  <c:v>43043.545636574076</c:v>
                </c:pt>
                <c:pt idx="12773">
                  <c:v>43043.549687500003</c:v>
                </c:pt>
                <c:pt idx="12774">
                  <c:v>43043.559050925927</c:v>
                </c:pt>
                <c:pt idx="12775">
                  <c:v>43043.563078703701</c:v>
                </c:pt>
                <c:pt idx="12776">
                  <c:v>43043.575254629628</c:v>
                </c:pt>
                <c:pt idx="12777">
                  <c:v>43043.579502314817</c:v>
                </c:pt>
                <c:pt idx="12778">
                  <c:v>43043.585104166668</c:v>
                </c:pt>
                <c:pt idx="12779">
                  <c:v>43044.390856481485</c:v>
                </c:pt>
                <c:pt idx="12780">
                  <c:v>43044.396944444445</c:v>
                </c:pt>
                <c:pt idx="12781">
                  <c:v>43044.413726851853</c:v>
                </c:pt>
                <c:pt idx="12782">
                  <c:v>43044.438877314817</c:v>
                </c:pt>
                <c:pt idx="12783">
                  <c:v>43044.443472222221</c:v>
                </c:pt>
                <c:pt idx="12784">
                  <c:v>43044.447951388887</c:v>
                </c:pt>
                <c:pt idx="12785">
                  <c:v>43044.452511574076</c:v>
                </c:pt>
                <c:pt idx="12786">
                  <c:v>43044.457094907404</c:v>
                </c:pt>
                <c:pt idx="12787">
                  <c:v>43044.461400462962</c:v>
                </c:pt>
                <c:pt idx="12788">
                  <c:v>43044.465775462966</c:v>
                </c:pt>
                <c:pt idx="12789">
                  <c:v>43044.470266203702</c:v>
                </c:pt>
                <c:pt idx="12790">
                  <c:v>43044.474745370368</c:v>
                </c:pt>
                <c:pt idx="12791">
                  <c:v>43044.479120370372</c:v>
                </c:pt>
                <c:pt idx="12792">
                  <c:v>43044.48741898148</c:v>
                </c:pt>
                <c:pt idx="12793">
                  <c:v>43044.491574074076</c:v>
                </c:pt>
                <c:pt idx="12794">
                  <c:v>43044.495694444442</c:v>
                </c:pt>
                <c:pt idx="12795">
                  <c:v>43044.499745370369</c:v>
                </c:pt>
                <c:pt idx="12796">
                  <c:v>43044.50439814815</c:v>
                </c:pt>
                <c:pt idx="12797">
                  <c:v>43044.509375000001</c:v>
                </c:pt>
                <c:pt idx="12798">
                  <c:v>43044.513842592591</c:v>
                </c:pt>
                <c:pt idx="12799">
                  <c:v>43044.521840277775</c:v>
                </c:pt>
                <c:pt idx="12800">
                  <c:v>43044.525821759256</c:v>
                </c:pt>
                <c:pt idx="12801">
                  <c:v>43044.52983796296</c:v>
                </c:pt>
                <c:pt idx="12802">
                  <c:v>43044.537499999999</c:v>
                </c:pt>
                <c:pt idx="12803">
                  <c:v>43044.541296296295</c:v>
                </c:pt>
                <c:pt idx="12804">
                  <c:v>43044.548819444448</c:v>
                </c:pt>
                <c:pt idx="12805">
                  <c:v>43044.563692129632</c:v>
                </c:pt>
                <c:pt idx="12806">
                  <c:v>43044.567881944444</c:v>
                </c:pt>
                <c:pt idx="12807">
                  <c:v>43044.573831018519</c:v>
                </c:pt>
                <c:pt idx="12808">
                  <c:v>43044.578009259261</c:v>
                </c:pt>
                <c:pt idx="12809">
                  <c:v>43044.582314814812</c:v>
                </c:pt>
                <c:pt idx="12810">
                  <c:v>43044.587256944447</c:v>
                </c:pt>
                <c:pt idx="12811">
                  <c:v>43044.591597222221</c:v>
                </c:pt>
                <c:pt idx="12812">
                  <c:v>43044.595416666663</c:v>
                </c:pt>
                <c:pt idx="12813">
                  <c:v>43044.599062499998</c:v>
                </c:pt>
                <c:pt idx="12814">
                  <c:v>43044.602800925924</c:v>
                </c:pt>
                <c:pt idx="12815">
                  <c:v>43044.606608796297</c:v>
                </c:pt>
                <c:pt idx="12816">
                  <c:v>43044.610219907408</c:v>
                </c:pt>
                <c:pt idx="12817">
                  <c:v>43044.614386574074</c:v>
                </c:pt>
                <c:pt idx="12818">
                  <c:v>43044.620092592595</c:v>
                </c:pt>
                <c:pt idx="12819">
                  <c:v>43044.626539351855</c:v>
                </c:pt>
                <c:pt idx="12820">
                  <c:v>43044.634641203702</c:v>
                </c:pt>
                <c:pt idx="12821">
                  <c:v>43044.638726851852</c:v>
                </c:pt>
                <c:pt idx="12822">
                  <c:v>43044.648969907408</c:v>
                </c:pt>
                <c:pt idx="12823">
                  <c:v>43044.656574074077</c:v>
                </c:pt>
                <c:pt idx="12824">
                  <c:v>43044.673425925925</c:v>
                </c:pt>
                <c:pt idx="12825">
                  <c:v>43044.677627314813</c:v>
                </c:pt>
                <c:pt idx="12826">
                  <c:v>43045.376608796294</c:v>
                </c:pt>
                <c:pt idx="12827">
                  <c:v>43045.394386574073</c:v>
                </c:pt>
                <c:pt idx="12828">
                  <c:v>43045.420983796299</c:v>
                </c:pt>
                <c:pt idx="12829">
                  <c:v>43045.425995370373</c:v>
                </c:pt>
                <c:pt idx="12830">
                  <c:v>43045.431284722225</c:v>
                </c:pt>
                <c:pt idx="12831">
                  <c:v>43045.436041666668</c:v>
                </c:pt>
                <c:pt idx="12832">
                  <c:v>43045.445127314815</c:v>
                </c:pt>
                <c:pt idx="12833">
                  <c:v>43045.449803240743</c:v>
                </c:pt>
                <c:pt idx="12834">
                  <c:v>43045.454282407409</c:v>
                </c:pt>
                <c:pt idx="12835">
                  <c:v>43045.458564814813</c:v>
                </c:pt>
                <c:pt idx="12836">
                  <c:v>43045.462812500002</c:v>
                </c:pt>
                <c:pt idx="12837">
                  <c:v>43045.467083333337</c:v>
                </c:pt>
                <c:pt idx="12838">
                  <c:v>43045.471354166664</c:v>
                </c:pt>
                <c:pt idx="12839">
                  <c:v>43045.47625</c:v>
                </c:pt>
                <c:pt idx="12840">
                  <c:v>43045.480555555558</c:v>
                </c:pt>
                <c:pt idx="12841">
                  <c:v>43045.484803240739</c:v>
                </c:pt>
                <c:pt idx="12842">
                  <c:v>43045.488946759258</c:v>
                </c:pt>
                <c:pt idx="12843">
                  <c:v>43045.493159722224</c:v>
                </c:pt>
                <c:pt idx="12844">
                  <c:v>43045.49728009259</c:v>
                </c:pt>
                <c:pt idx="12845">
                  <c:v>43045.501284722224</c:v>
                </c:pt>
                <c:pt idx="12846">
                  <c:v>43045.505266203705</c:v>
                </c:pt>
                <c:pt idx="12847">
                  <c:v>43045.509305555555</c:v>
                </c:pt>
                <c:pt idx="12848">
                  <c:v>43045.51358796296</c:v>
                </c:pt>
                <c:pt idx="12849">
                  <c:v>43045.517685185187</c:v>
                </c:pt>
                <c:pt idx="12850">
                  <c:v>43045.521863425929</c:v>
                </c:pt>
                <c:pt idx="12851">
                  <c:v>43045.526226851849</c:v>
                </c:pt>
                <c:pt idx="12852">
                  <c:v>43045.530821759261</c:v>
                </c:pt>
                <c:pt idx="12853">
                  <c:v>43045.536111111112</c:v>
                </c:pt>
                <c:pt idx="12854">
                  <c:v>43045.541979166665</c:v>
                </c:pt>
                <c:pt idx="12855">
                  <c:v>43045.547673611109</c:v>
                </c:pt>
                <c:pt idx="12856">
                  <c:v>43045.552164351851</c:v>
                </c:pt>
                <c:pt idx="12857">
                  <c:v>43045.556296296294</c:v>
                </c:pt>
                <c:pt idx="12858">
                  <c:v>43045.56050925926</c:v>
                </c:pt>
                <c:pt idx="12859">
                  <c:v>43045.565150462964</c:v>
                </c:pt>
                <c:pt idx="12860">
                  <c:v>43045.569525462961</c:v>
                </c:pt>
                <c:pt idx="12861">
                  <c:v>43045.573738425926</c:v>
                </c:pt>
                <c:pt idx="12862">
                  <c:v>43045.578506944446</c:v>
                </c:pt>
                <c:pt idx="12863">
                  <c:v>43045.582476851851</c:v>
                </c:pt>
                <c:pt idx="12864">
                  <c:v>43045.587025462963</c:v>
                </c:pt>
                <c:pt idx="12865">
                  <c:v>43045.591840277775</c:v>
                </c:pt>
                <c:pt idx="12866">
                  <c:v>43045.597233796296</c:v>
                </c:pt>
                <c:pt idx="12867">
                  <c:v>43045.602210648147</c:v>
                </c:pt>
                <c:pt idx="12868">
                  <c:v>43045.607789351852</c:v>
                </c:pt>
                <c:pt idx="12869">
                  <c:v>43045.613020833334</c:v>
                </c:pt>
                <c:pt idx="12870">
                  <c:v>43045.617800925924</c:v>
                </c:pt>
                <c:pt idx="12871">
                  <c:v>43045.621458333335</c:v>
                </c:pt>
                <c:pt idx="12872">
                  <c:v>43045.625590277778</c:v>
                </c:pt>
                <c:pt idx="12873">
                  <c:v>43045.629953703705</c:v>
                </c:pt>
                <c:pt idx="12874">
                  <c:v>43045.633935185186</c:v>
                </c:pt>
                <c:pt idx="12875">
                  <c:v>43045.638333333336</c:v>
                </c:pt>
                <c:pt idx="12876">
                  <c:v>43045.642997685187</c:v>
                </c:pt>
                <c:pt idx="12877">
                  <c:v>43045.648298611108</c:v>
                </c:pt>
                <c:pt idx="12878">
                  <c:v>43045.653067129628</c:v>
                </c:pt>
                <c:pt idx="12879">
                  <c:v>43045.659143518518</c:v>
                </c:pt>
                <c:pt idx="12880">
                  <c:v>43045.666307870371</c:v>
                </c:pt>
                <c:pt idx="12881">
                  <c:v>43045.673622685186</c:v>
                </c:pt>
                <c:pt idx="12882">
                  <c:v>43045.680092592593</c:v>
                </c:pt>
                <c:pt idx="12883">
                  <c:v>43045.684224537035</c:v>
                </c:pt>
                <c:pt idx="12884">
                  <c:v>43045.688425925924</c:v>
                </c:pt>
                <c:pt idx="12885">
                  <c:v>43045.694409722222</c:v>
                </c:pt>
                <c:pt idx="12886">
                  <c:v>43045.699560185189</c:v>
                </c:pt>
                <c:pt idx="12887">
                  <c:v>43045.705011574071</c:v>
                </c:pt>
                <c:pt idx="12888">
                  <c:v>43045.710115740738</c:v>
                </c:pt>
                <c:pt idx="12889">
                  <c:v>43045.715613425928</c:v>
                </c:pt>
                <c:pt idx="12890">
                  <c:v>43045.719652777778</c:v>
                </c:pt>
                <c:pt idx="12891">
                  <c:v>43045.725254629629</c:v>
                </c:pt>
                <c:pt idx="12892">
                  <c:v>43045.731909722221</c:v>
                </c:pt>
                <c:pt idx="12893">
                  <c:v>43046.423726851855</c:v>
                </c:pt>
                <c:pt idx="12894">
                  <c:v>43046.429270833331</c:v>
                </c:pt>
                <c:pt idx="12895">
                  <c:v>43046.434490740743</c:v>
                </c:pt>
                <c:pt idx="12896">
                  <c:v>43046.514490740738</c:v>
                </c:pt>
                <c:pt idx="12897">
                  <c:v>43046.518414351849</c:v>
                </c:pt>
                <c:pt idx="12898">
                  <c:v>43046.522534722222</c:v>
                </c:pt>
                <c:pt idx="12899">
                  <c:v>43046.526631944442</c:v>
                </c:pt>
                <c:pt idx="12900">
                  <c:v>43046.530405092592</c:v>
                </c:pt>
                <c:pt idx="12901">
                  <c:v>43046.534247685187</c:v>
                </c:pt>
                <c:pt idx="12902">
                  <c:v>43046.53802083333</c:v>
                </c:pt>
                <c:pt idx="12903">
                  <c:v>43046.541817129626</c:v>
                </c:pt>
                <c:pt idx="12904">
                  <c:v>43046.545601851853</c:v>
                </c:pt>
                <c:pt idx="12905">
                  <c:v>43046.549363425926</c:v>
                </c:pt>
                <c:pt idx="12906">
                  <c:v>43046.553148148145</c:v>
                </c:pt>
                <c:pt idx="12907">
                  <c:v>43046.556805555556</c:v>
                </c:pt>
                <c:pt idx="12908">
                  <c:v>43046.56045138889</c:v>
                </c:pt>
                <c:pt idx="12909">
                  <c:v>43046.564201388886</c:v>
                </c:pt>
                <c:pt idx="12910">
                  <c:v>43046.568009259259</c:v>
                </c:pt>
                <c:pt idx="12911">
                  <c:v>43046.571921296294</c:v>
                </c:pt>
                <c:pt idx="12912">
                  <c:v>43046.60628472222</c:v>
                </c:pt>
                <c:pt idx="12913">
                  <c:v>43046.610358796293</c:v>
                </c:pt>
                <c:pt idx="12914">
                  <c:v>43046.614722222221</c:v>
                </c:pt>
                <c:pt idx="12915">
                  <c:v>43046.623437499999</c:v>
                </c:pt>
                <c:pt idx="12916">
                  <c:v>43046.626944444448</c:v>
                </c:pt>
                <c:pt idx="12917">
                  <c:v>43046.63548611111</c:v>
                </c:pt>
                <c:pt idx="12918">
                  <c:v>43046.642962962964</c:v>
                </c:pt>
                <c:pt idx="12919">
                  <c:v>43046.719351851854</c:v>
                </c:pt>
                <c:pt idx="12920">
                  <c:v>43046.725115740737</c:v>
                </c:pt>
                <c:pt idx="12921">
                  <c:v>43046.735185185185</c:v>
                </c:pt>
                <c:pt idx="12922">
                  <c:v>43046.742581018516</c:v>
                </c:pt>
                <c:pt idx="12923">
                  <c:v>43046.750648148147</c:v>
                </c:pt>
                <c:pt idx="12924">
                  <c:v>43047.37703703704</c:v>
                </c:pt>
                <c:pt idx="12925">
                  <c:v>43047.429675925923</c:v>
                </c:pt>
                <c:pt idx="12926">
                  <c:v>43047.436979166669</c:v>
                </c:pt>
                <c:pt idx="12927">
                  <c:v>43047.442881944444</c:v>
                </c:pt>
                <c:pt idx="12928">
                  <c:v>43047.453599537039</c:v>
                </c:pt>
                <c:pt idx="12929">
                  <c:v>43047.458032407405</c:v>
                </c:pt>
                <c:pt idx="12930">
                  <c:v>43047.480694444443</c:v>
                </c:pt>
                <c:pt idx="12931">
                  <c:v>43047.485324074078</c:v>
                </c:pt>
                <c:pt idx="12932">
                  <c:v>43047.489733796298</c:v>
                </c:pt>
                <c:pt idx="12933">
                  <c:v>43047.499837962961</c:v>
                </c:pt>
                <c:pt idx="12934">
                  <c:v>43047.562881944446</c:v>
                </c:pt>
                <c:pt idx="12935">
                  <c:v>43047.592048611114</c:v>
                </c:pt>
                <c:pt idx="12936">
                  <c:v>43047.601041666669</c:v>
                </c:pt>
                <c:pt idx="12937">
                  <c:v>43047.61078703704</c:v>
                </c:pt>
                <c:pt idx="12938">
                  <c:v>43047.70171296296</c:v>
                </c:pt>
                <c:pt idx="12939">
                  <c:v>43048.378472222219</c:v>
                </c:pt>
                <c:pt idx="12940">
                  <c:v>43048.398819444446</c:v>
                </c:pt>
                <c:pt idx="12941">
                  <c:v>43048.496562499997</c:v>
                </c:pt>
                <c:pt idx="12942">
                  <c:v>43048.52375</c:v>
                </c:pt>
                <c:pt idx="12943">
                  <c:v>43048.528773148151</c:v>
                </c:pt>
                <c:pt idx="12944">
                  <c:v>43048.534363425926</c:v>
                </c:pt>
                <c:pt idx="12945">
                  <c:v>43048.54996527778</c:v>
                </c:pt>
                <c:pt idx="12946">
                  <c:v>43048.554722222223</c:v>
                </c:pt>
                <c:pt idx="12947">
                  <c:v>43048.559317129628</c:v>
                </c:pt>
                <c:pt idx="12948">
                  <c:v>43048.574155092596</c:v>
                </c:pt>
                <c:pt idx="12949">
                  <c:v>43048.582800925928</c:v>
                </c:pt>
                <c:pt idx="12950">
                  <c:v>43048.600972222222</c:v>
                </c:pt>
                <c:pt idx="12951">
                  <c:v>43048.605706018519</c:v>
                </c:pt>
                <c:pt idx="12952">
                  <c:v>43048.639027777775</c:v>
                </c:pt>
                <c:pt idx="12953">
                  <c:v>43048.648912037039</c:v>
                </c:pt>
                <c:pt idx="12954">
                  <c:v>43048.653194444443</c:v>
                </c:pt>
                <c:pt idx="12955">
                  <c:v>43048.65730324074</c:v>
                </c:pt>
                <c:pt idx="12956">
                  <c:v>43048.661504629628</c:v>
                </c:pt>
                <c:pt idx="12957">
                  <c:v>43048.673692129632</c:v>
                </c:pt>
                <c:pt idx="12958">
                  <c:v>43048.67800925926</c:v>
                </c:pt>
                <c:pt idx="12959">
                  <c:v>43048.683564814812</c:v>
                </c:pt>
                <c:pt idx="12960">
                  <c:v>43048.688796296294</c:v>
                </c:pt>
                <c:pt idx="12961">
                  <c:v>43048.695</c:v>
                </c:pt>
                <c:pt idx="12962">
                  <c:v>43048.700289351851</c:v>
                </c:pt>
                <c:pt idx="12963">
                  <c:v>43048.705289351848</c:v>
                </c:pt>
                <c:pt idx="12964">
                  <c:v>43048.7108912037</c:v>
                </c:pt>
                <c:pt idx="12965">
                  <c:v>43048.722777777781</c:v>
                </c:pt>
                <c:pt idx="12966">
                  <c:v>43048.734652777777</c:v>
                </c:pt>
                <c:pt idx="12967">
                  <c:v>43048.746550925927</c:v>
                </c:pt>
                <c:pt idx="12968">
                  <c:v>43049.420752314814</c:v>
                </c:pt>
                <c:pt idx="12969">
                  <c:v>43049.477349537039</c:v>
                </c:pt>
                <c:pt idx="12970">
                  <c:v>43049.485752314817</c:v>
                </c:pt>
                <c:pt idx="12971">
                  <c:v>43049.489918981482</c:v>
                </c:pt>
                <c:pt idx="12972">
                  <c:v>43049.494050925925</c:v>
                </c:pt>
                <c:pt idx="12973">
                  <c:v>43049.498217592591</c:v>
                </c:pt>
                <c:pt idx="12974">
                  <c:v>43049.502349537041</c:v>
                </c:pt>
                <c:pt idx="12975">
                  <c:v>43049.506458333337</c:v>
                </c:pt>
                <c:pt idx="12976">
                  <c:v>43049.51059027778</c:v>
                </c:pt>
                <c:pt idx="12977">
                  <c:v>43049.522905092592</c:v>
                </c:pt>
                <c:pt idx="12978">
                  <c:v>43049.527002314811</c:v>
                </c:pt>
                <c:pt idx="12979">
                  <c:v>43049.530972222223</c:v>
                </c:pt>
                <c:pt idx="12980">
                  <c:v>43049.534918981481</c:v>
                </c:pt>
                <c:pt idx="12981">
                  <c:v>43049.542870370373</c:v>
                </c:pt>
                <c:pt idx="12982">
                  <c:v>43049.546747685185</c:v>
                </c:pt>
                <c:pt idx="12983">
                  <c:v>43049.555138888885</c:v>
                </c:pt>
                <c:pt idx="12984">
                  <c:v>43049.559479166666</c:v>
                </c:pt>
                <c:pt idx="12985">
                  <c:v>43049.56355324074</c:v>
                </c:pt>
                <c:pt idx="12986">
                  <c:v>43049.567939814813</c:v>
                </c:pt>
                <c:pt idx="12987">
                  <c:v>43049.572222222225</c:v>
                </c:pt>
                <c:pt idx="12988">
                  <c:v>43049.576273148145</c:v>
                </c:pt>
                <c:pt idx="12989">
                  <c:v>43049.580138888887</c:v>
                </c:pt>
                <c:pt idx="12990">
                  <c:v>43049.584502314814</c:v>
                </c:pt>
                <c:pt idx="12991">
                  <c:v>43049.58929398148</c:v>
                </c:pt>
                <c:pt idx="12992">
                  <c:v>43049.594594907408</c:v>
                </c:pt>
                <c:pt idx="12993">
                  <c:v>43049.601331018515</c:v>
                </c:pt>
                <c:pt idx="12994">
                  <c:v>43049.612581018519</c:v>
                </c:pt>
                <c:pt idx="12995">
                  <c:v>43049.618958333333</c:v>
                </c:pt>
                <c:pt idx="12996">
                  <c:v>43049.622800925928</c:v>
                </c:pt>
                <c:pt idx="12997">
                  <c:v>43049.628344907411</c:v>
                </c:pt>
                <c:pt idx="12998">
                  <c:v>43049.63417824074</c:v>
                </c:pt>
                <c:pt idx="12999">
                  <c:v>43049.640625</c:v>
                </c:pt>
                <c:pt idx="13000">
                  <c:v>43049.669189814813</c:v>
                </c:pt>
                <c:pt idx="13001">
                  <c:v>43049.678495370368</c:v>
                </c:pt>
                <c:pt idx="13002">
                  <c:v>43049.7184375</c:v>
                </c:pt>
                <c:pt idx="13003">
                  <c:v>43049.733518518522</c:v>
                </c:pt>
                <c:pt idx="13004">
                  <c:v>43050.386319444442</c:v>
                </c:pt>
                <c:pt idx="13005">
                  <c:v>43050.480474537035</c:v>
                </c:pt>
                <c:pt idx="13006">
                  <c:v>43050.52925925926</c:v>
                </c:pt>
                <c:pt idx="13007">
                  <c:v>43050.549988425926</c:v>
                </c:pt>
                <c:pt idx="13008">
                  <c:v>43050.554155092592</c:v>
                </c:pt>
                <c:pt idx="13009">
                  <c:v>43050.580335648148</c:v>
                </c:pt>
                <c:pt idx="13010">
                  <c:v>43050.58766203704</c:v>
                </c:pt>
                <c:pt idx="13011">
                  <c:v>43050.592094907406</c:v>
                </c:pt>
                <c:pt idx="13012">
                  <c:v>43050.625960648147</c:v>
                </c:pt>
                <c:pt idx="13013">
                  <c:v>43050.634606481479</c:v>
                </c:pt>
                <c:pt idx="13014">
                  <c:v>43050.638449074075</c:v>
                </c:pt>
                <c:pt idx="13015">
                  <c:v>43050.643738425926</c:v>
                </c:pt>
                <c:pt idx="13016">
                  <c:v>43050.648194444446</c:v>
                </c:pt>
                <c:pt idx="13017">
                  <c:v>43050.656851851854</c:v>
                </c:pt>
                <c:pt idx="13018">
                  <c:v>43050.661076388889</c:v>
                </c:pt>
                <c:pt idx="13019">
                  <c:v>43050.674560185187</c:v>
                </c:pt>
                <c:pt idx="13020">
                  <c:v>43050.679583333331</c:v>
                </c:pt>
                <c:pt idx="13021">
                  <c:v>43050.684270833335</c:v>
                </c:pt>
                <c:pt idx="13022">
                  <c:v>43050.689710648148</c:v>
                </c:pt>
                <c:pt idx="13023">
                  <c:v>43050.707881944443</c:v>
                </c:pt>
                <c:pt idx="13024">
                  <c:v>43051.376504629632</c:v>
                </c:pt>
                <c:pt idx="13025">
                  <c:v>43051.3825462963</c:v>
                </c:pt>
                <c:pt idx="13026">
                  <c:v>43051.406689814816</c:v>
                </c:pt>
                <c:pt idx="13027">
                  <c:v>43051.434548611112</c:v>
                </c:pt>
                <c:pt idx="13028">
                  <c:v>43051.444803240738</c:v>
                </c:pt>
                <c:pt idx="13029">
                  <c:v>43051.482708333337</c:v>
                </c:pt>
                <c:pt idx="13030">
                  <c:v>43051.48710648148</c:v>
                </c:pt>
                <c:pt idx="13031">
                  <c:v>43051.501493055555</c:v>
                </c:pt>
                <c:pt idx="13032">
                  <c:v>43051.579895833333</c:v>
                </c:pt>
                <c:pt idx="13033">
                  <c:v>43051.595601851855</c:v>
                </c:pt>
                <c:pt idx="13034">
                  <c:v>43051.656423611108</c:v>
                </c:pt>
                <c:pt idx="13035">
                  <c:v>43051.667303240742</c:v>
                </c:pt>
                <c:pt idx="13036">
                  <c:v>43051.673692129632</c:v>
                </c:pt>
                <c:pt idx="13037">
                  <c:v>43051.681446759256</c:v>
                </c:pt>
                <c:pt idx="13038">
                  <c:v>43051.692824074074</c:v>
                </c:pt>
                <c:pt idx="13039">
                  <c:v>43051.70108796296</c:v>
                </c:pt>
                <c:pt idx="13040">
                  <c:v>43051.713182870371</c:v>
                </c:pt>
                <c:pt idx="13041">
                  <c:v>43051.725069444445</c:v>
                </c:pt>
                <c:pt idx="13042">
                  <c:v>43051.736956018518</c:v>
                </c:pt>
                <c:pt idx="13043">
                  <c:v>43052.395370370374</c:v>
                </c:pt>
                <c:pt idx="13044">
                  <c:v>43052.50472222222</c:v>
                </c:pt>
                <c:pt idx="13045">
                  <c:v>43052.522604166668</c:v>
                </c:pt>
                <c:pt idx="13046">
                  <c:v>43052.530891203707</c:v>
                </c:pt>
                <c:pt idx="13047">
                  <c:v>43052.535000000003</c:v>
                </c:pt>
                <c:pt idx="13048">
                  <c:v>43052.539131944446</c:v>
                </c:pt>
                <c:pt idx="13049">
                  <c:v>43052.547210648147</c:v>
                </c:pt>
                <c:pt idx="13050">
                  <c:v>43052.563506944447</c:v>
                </c:pt>
                <c:pt idx="13051">
                  <c:v>43052.567291666666</c:v>
                </c:pt>
                <c:pt idx="13052">
                  <c:v>43052.571238425924</c:v>
                </c:pt>
                <c:pt idx="13053">
                  <c:v>43052.575497685182</c:v>
                </c:pt>
                <c:pt idx="13054">
                  <c:v>43052.57984953704</c:v>
                </c:pt>
                <c:pt idx="13055">
                  <c:v>43052.584016203706</c:v>
                </c:pt>
                <c:pt idx="13056">
                  <c:v>43052.587800925925</c:v>
                </c:pt>
                <c:pt idx="13057">
                  <c:v>43052.591585648152</c:v>
                </c:pt>
                <c:pt idx="13058">
                  <c:v>43052.599317129629</c:v>
                </c:pt>
                <c:pt idx="13059">
                  <c:v>43052.603263888886</c:v>
                </c:pt>
                <c:pt idx="13060">
                  <c:v>43052.606886574074</c:v>
                </c:pt>
                <c:pt idx="13061">
                  <c:v>43052.614270833335</c:v>
                </c:pt>
                <c:pt idx="13062">
                  <c:v>43052.61787037037</c:v>
                </c:pt>
                <c:pt idx="13063">
                  <c:v>43052.621481481481</c:v>
                </c:pt>
                <c:pt idx="13064">
                  <c:v>43052.625</c:v>
                </c:pt>
                <c:pt idx="13065">
                  <c:v>43052.628611111111</c:v>
                </c:pt>
                <c:pt idx="13066">
                  <c:v>43052.632291666669</c:v>
                </c:pt>
                <c:pt idx="13067">
                  <c:v>43052.655532407407</c:v>
                </c:pt>
                <c:pt idx="13068">
                  <c:v>43052.659479166665</c:v>
                </c:pt>
                <c:pt idx="13069">
                  <c:v>43052.663530092592</c:v>
                </c:pt>
                <c:pt idx="13070">
                  <c:v>43052.667384259257</c:v>
                </c:pt>
                <c:pt idx="13071">
                  <c:v>43052.67119212963</c:v>
                </c:pt>
                <c:pt idx="13072">
                  <c:v>43052.675104166665</c:v>
                </c:pt>
                <c:pt idx="13073">
                  <c:v>43052.679224537038</c:v>
                </c:pt>
                <c:pt idx="13074">
                  <c:v>43052.683425925927</c:v>
                </c:pt>
                <c:pt idx="13075">
                  <c:v>43052.687395833331</c:v>
                </c:pt>
                <c:pt idx="13076">
                  <c:v>43052.691747685189</c:v>
                </c:pt>
                <c:pt idx="13077">
                  <c:v>43052.696064814816</c:v>
                </c:pt>
                <c:pt idx="13078">
                  <c:v>43052.712604166663</c:v>
                </c:pt>
                <c:pt idx="13079">
                  <c:v>43052.720706018517</c:v>
                </c:pt>
                <c:pt idx="13080">
                  <c:v>43052.729837962965</c:v>
                </c:pt>
                <c:pt idx="13081">
                  <c:v>43052.737233796295</c:v>
                </c:pt>
                <c:pt idx="13082">
                  <c:v>43052.744456018518</c:v>
                </c:pt>
                <c:pt idx="13083">
                  <c:v>43056.558946759258</c:v>
                </c:pt>
                <c:pt idx="13084">
                  <c:v>43058.629560185182</c:v>
                </c:pt>
                <c:pt idx="13085">
                  <c:v>43058.641319444447</c:v>
                </c:pt>
                <c:pt idx="13086">
                  <c:v>43058.683252314811</c:v>
                </c:pt>
                <c:pt idx="13087">
                  <c:v>43059.37703703704</c:v>
                </c:pt>
                <c:pt idx="13088">
                  <c:v>43059.385671296295</c:v>
                </c:pt>
                <c:pt idx="13089">
                  <c:v>43059.392361111109</c:v>
                </c:pt>
                <c:pt idx="13090">
                  <c:v>43059.398958333331</c:v>
                </c:pt>
                <c:pt idx="13091">
                  <c:v>43059.40552083333</c:v>
                </c:pt>
                <c:pt idx="13092">
                  <c:v>43059.41170138889</c:v>
                </c:pt>
                <c:pt idx="13093">
                  <c:v>43059.416990740741</c:v>
                </c:pt>
                <c:pt idx="13094">
                  <c:v>43059.422453703701</c:v>
                </c:pt>
                <c:pt idx="13095">
                  <c:v>43059.432615740741</c:v>
                </c:pt>
                <c:pt idx="13096">
                  <c:v>43059.437615740739</c:v>
                </c:pt>
                <c:pt idx="13097">
                  <c:v>43059.442812499998</c:v>
                </c:pt>
                <c:pt idx="13098">
                  <c:v>43059.458587962959</c:v>
                </c:pt>
                <c:pt idx="13099">
                  <c:v>43059.463587962964</c:v>
                </c:pt>
                <c:pt idx="13100">
                  <c:v>43059.468460648146</c:v>
                </c:pt>
                <c:pt idx="13101">
                  <c:v>43059.473240740743</c:v>
                </c:pt>
                <c:pt idx="13102">
                  <c:v>43059.478472222225</c:v>
                </c:pt>
                <c:pt idx="13103">
                  <c:v>43059.49287037037</c:v>
                </c:pt>
                <c:pt idx="13104">
                  <c:v>43059.497476851851</c:v>
                </c:pt>
                <c:pt idx="13105">
                  <c:v>43059.50172453704</c:v>
                </c:pt>
                <c:pt idx="13106">
                  <c:v>43059.514398148145</c:v>
                </c:pt>
                <c:pt idx="13107">
                  <c:v>43059.579571759263</c:v>
                </c:pt>
                <c:pt idx="13108">
                  <c:v>43059.599953703706</c:v>
                </c:pt>
                <c:pt idx="13109">
                  <c:v>43059.619560185187</c:v>
                </c:pt>
                <c:pt idx="13110">
                  <c:v>43059.6565625</c:v>
                </c:pt>
                <c:pt idx="13111">
                  <c:v>43059.660624999997</c:v>
                </c:pt>
                <c:pt idx="13112">
                  <c:v>43059.665185185186</c:v>
                </c:pt>
                <c:pt idx="13113">
                  <c:v>43059.669560185182</c:v>
                </c:pt>
                <c:pt idx="13114">
                  <c:v>43059.674687500003</c:v>
                </c:pt>
                <c:pt idx="13115">
                  <c:v>43060.425034722219</c:v>
                </c:pt>
                <c:pt idx="13116">
                  <c:v>43060.430787037039</c:v>
                </c:pt>
                <c:pt idx="13117">
                  <c:v>43060.436238425929</c:v>
                </c:pt>
                <c:pt idx="13118">
                  <c:v>43060.441192129627</c:v>
                </c:pt>
                <c:pt idx="13119">
                  <c:v>43060.446018518516</c:v>
                </c:pt>
                <c:pt idx="13120">
                  <c:v>43060.45076388889</c:v>
                </c:pt>
                <c:pt idx="13121">
                  <c:v>43060.45553240741</c:v>
                </c:pt>
                <c:pt idx="13122">
                  <c:v>43060.460497685184</c:v>
                </c:pt>
                <c:pt idx="13123">
                  <c:v>43060.465358796297</c:v>
                </c:pt>
                <c:pt idx="13124">
                  <c:v>43060.470138888886</c:v>
                </c:pt>
                <c:pt idx="13125">
                  <c:v>43060.479513888888</c:v>
                </c:pt>
                <c:pt idx="13126">
                  <c:v>43060.484085648146</c:v>
                </c:pt>
                <c:pt idx="13127">
                  <c:v>43060.488611111112</c:v>
                </c:pt>
                <c:pt idx="13128">
                  <c:v>43060.493067129632</c:v>
                </c:pt>
                <c:pt idx="13129">
                  <c:v>43060.497465277775</c:v>
                </c:pt>
                <c:pt idx="13130">
                  <c:v>43060.515092592592</c:v>
                </c:pt>
                <c:pt idx="13131">
                  <c:v>43060.519282407404</c:v>
                </c:pt>
                <c:pt idx="13132">
                  <c:v>43060.523506944446</c:v>
                </c:pt>
                <c:pt idx="13133">
                  <c:v>43060.527673611112</c:v>
                </c:pt>
                <c:pt idx="13134">
                  <c:v>43060.531793981485</c:v>
                </c:pt>
                <c:pt idx="13135">
                  <c:v>43060.535810185182</c:v>
                </c:pt>
                <c:pt idx="13136">
                  <c:v>43060.539837962962</c:v>
                </c:pt>
                <c:pt idx="13137">
                  <c:v>43060.54383101852</c:v>
                </c:pt>
                <c:pt idx="13138">
                  <c:v>43060.547789351855</c:v>
                </c:pt>
                <c:pt idx="13139">
                  <c:v>43060.555625000001</c:v>
                </c:pt>
                <c:pt idx="13140">
                  <c:v>43060.559571759259</c:v>
                </c:pt>
                <c:pt idx="13141">
                  <c:v>43060.563414351855</c:v>
                </c:pt>
                <c:pt idx="13142">
                  <c:v>43060.567129629628</c:v>
                </c:pt>
                <c:pt idx="13143">
                  <c:v>43060.570787037039</c:v>
                </c:pt>
                <c:pt idx="13144">
                  <c:v>43060.574548611112</c:v>
                </c:pt>
                <c:pt idx="13145">
                  <c:v>43060.589224537034</c:v>
                </c:pt>
                <c:pt idx="13146">
                  <c:v>43060.644444444442</c:v>
                </c:pt>
                <c:pt idx="13147">
                  <c:v>43060.648182870369</c:v>
                </c:pt>
                <c:pt idx="13148">
                  <c:v>43060.651875000003</c:v>
                </c:pt>
                <c:pt idx="13149">
                  <c:v>43060.65552083333</c:v>
                </c:pt>
                <c:pt idx="13150">
                  <c:v>43060.659247685187</c:v>
                </c:pt>
                <c:pt idx="13151">
                  <c:v>43060.662997685184</c:v>
                </c:pt>
                <c:pt idx="13152">
                  <c:v>43060.66678240741</c:v>
                </c:pt>
                <c:pt idx="13153">
                  <c:v>43060.670601851853</c:v>
                </c:pt>
                <c:pt idx="13154">
                  <c:v>43060.674525462964</c:v>
                </c:pt>
                <c:pt idx="13155">
                  <c:v>43060.678576388891</c:v>
                </c:pt>
                <c:pt idx="13156">
                  <c:v>43060.682812500003</c:v>
                </c:pt>
                <c:pt idx="13157">
                  <c:v>43060.687314814815</c:v>
                </c:pt>
                <c:pt idx="13158">
                  <c:v>43060.691701388889</c:v>
                </c:pt>
                <c:pt idx="13159">
                  <c:v>43061.579548611109</c:v>
                </c:pt>
                <c:pt idx="13160">
                  <c:v>43061.623287037037</c:v>
                </c:pt>
                <c:pt idx="13161">
                  <c:v>43061.629560185182</c:v>
                </c:pt>
                <c:pt idx="13162">
                  <c:v>43061.635416666664</c:v>
                </c:pt>
                <c:pt idx="13163">
                  <c:v>43061.640960648147</c:v>
                </c:pt>
                <c:pt idx="13164">
                  <c:v>43061.646099537036</c:v>
                </c:pt>
                <c:pt idx="13165">
                  <c:v>43061.650810185187</c:v>
                </c:pt>
                <c:pt idx="13166">
                  <c:v>43061.657650462963</c:v>
                </c:pt>
                <c:pt idx="13167">
                  <c:v>43061.663645833331</c:v>
                </c:pt>
                <c:pt idx="13168">
                  <c:v>43061.669224537036</c:v>
                </c:pt>
                <c:pt idx="13169">
                  <c:v>43061.739652777775</c:v>
                </c:pt>
                <c:pt idx="13170">
                  <c:v>43062.37709490741</c:v>
                </c:pt>
                <c:pt idx="13171">
                  <c:v>43062.398182870369</c:v>
                </c:pt>
                <c:pt idx="13172">
                  <c:v>43062.403773148151</c:v>
                </c:pt>
                <c:pt idx="13173">
                  <c:v>43062.414085648146</c:v>
                </c:pt>
                <c:pt idx="13174">
                  <c:v>43062.419016203705</c:v>
                </c:pt>
                <c:pt idx="13175">
                  <c:v>43062.423842592594</c:v>
                </c:pt>
                <c:pt idx="13176">
                  <c:v>43062.428622685184</c:v>
                </c:pt>
                <c:pt idx="13177">
                  <c:v>43062.433680555558</c:v>
                </c:pt>
                <c:pt idx="13178">
                  <c:v>43062.438344907408</c:v>
                </c:pt>
                <c:pt idx="13179">
                  <c:v>43062.442800925928</c:v>
                </c:pt>
                <c:pt idx="13180">
                  <c:v>43062.447337962964</c:v>
                </c:pt>
                <c:pt idx="13181">
                  <c:v>43062.451967592591</c:v>
                </c:pt>
                <c:pt idx="13182">
                  <c:v>43062.457141203704</c:v>
                </c:pt>
                <c:pt idx="13183">
                  <c:v>43062.462800925925</c:v>
                </c:pt>
                <c:pt idx="13184">
                  <c:v>43062.468564814815</c:v>
                </c:pt>
                <c:pt idx="13185">
                  <c:v>43062.473032407404</c:v>
                </c:pt>
                <c:pt idx="13186">
                  <c:v>43062.477303240739</c:v>
                </c:pt>
                <c:pt idx="13187">
                  <c:v>43062.56890046296</c:v>
                </c:pt>
                <c:pt idx="13188">
                  <c:v>43062.573333333334</c:v>
                </c:pt>
                <c:pt idx="13189">
                  <c:v>43062.581226851849</c:v>
                </c:pt>
                <c:pt idx="13190">
                  <c:v>43062.585115740738</c:v>
                </c:pt>
                <c:pt idx="13191">
                  <c:v>43066.630636574075</c:v>
                </c:pt>
                <c:pt idx="13192">
                  <c:v>43066.643506944441</c:v>
                </c:pt>
                <c:pt idx="13193">
                  <c:v>43066.652418981481</c:v>
                </c:pt>
                <c:pt idx="13194">
                  <c:v>43067.449988425928</c:v>
                </c:pt>
                <c:pt idx="13195">
                  <c:v>43067.46471064815</c:v>
                </c:pt>
                <c:pt idx="13196">
                  <c:v>43067.469386574077</c:v>
                </c:pt>
                <c:pt idx="13197">
                  <c:v>43068.666539351849</c:v>
                </c:pt>
                <c:pt idx="13198">
                  <c:v>43068.687592592592</c:v>
                </c:pt>
                <c:pt idx="13199">
                  <c:v>43068.691886574074</c:v>
                </c:pt>
                <c:pt idx="13200">
                  <c:v>43069.435891203706</c:v>
                </c:pt>
                <c:pt idx="13201">
                  <c:v>43069.449641203704</c:v>
                </c:pt>
                <c:pt idx="13202">
                  <c:v>43069.458356481482</c:v>
                </c:pt>
                <c:pt idx="13203">
                  <c:v>43069.484884259262</c:v>
                </c:pt>
                <c:pt idx="13204">
                  <c:v>43069.489270833335</c:v>
                </c:pt>
                <c:pt idx="13205">
                  <c:v>43069.579097222224</c:v>
                </c:pt>
                <c:pt idx="13206">
                  <c:v>43069.630937499998</c:v>
                </c:pt>
                <c:pt idx="13207">
                  <c:v>43069.63652777778</c:v>
                </c:pt>
                <c:pt idx="13208">
                  <c:v>43069.643518518518</c:v>
                </c:pt>
                <c:pt idx="13209">
                  <c:v>43069.654016203705</c:v>
                </c:pt>
                <c:pt idx="13210">
                  <c:v>43069.657858796294</c:v>
                </c:pt>
                <c:pt idx="13211">
                  <c:v>43069.681921296295</c:v>
                </c:pt>
                <c:pt idx="13212">
                  <c:v>43069.688287037039</c:v>
                </c:pt>
                <c:pt idx="13213">
                  <c:v>43069.700729166667</c:v>
                </c:pt>
                <c:pt idx="13214">
                  <c:v>43069.711770833332</c:v>
                </c:pt>
                <c:pt idx="13215">
                  <c:v>43069.716956018521</c:v>
                </c:pt>
                <c:pt idx="13216">
                  <c:v>43069.722199074073</c:v>
                </c:pt>
                <c:pt idx="13217">
                  <c:v>43069.727442129632</c:v>
                </c:pt>
                <c:pt idx="13218">
                  <c:v>43069.732685185183</c:v>
                </c:pt>
                <c:pt idx="13219">
                  <c:v>43070.406736111108</c:v>
                </c:pt>
                <c:pt idx="13220">
                  <c:v>43070.411539351851</c:v>
                </c:pt>
                <c:pt idx="13221">
                  <c:v>43070.472812499997</c:v>
                </c:pt>
                <c:pt idx="13222">
                  <c:v>43070.477002314816</c:v>
                </c:pt>
                <c:pt idx="13223">
                  <c:v>43070.481192129628</c:v>
                </c:pt>
                <c:pt idx="13224">
                  <c:v>43070.485486111109</c:v>
                </c:pt>
                <c:pt idx="13225">
                  <c:v>43070.489687499998</c:v>
                </c:pt>
                <c:pt idx="13226">
                  <c:v>43070.493773148148</c:v>
                </c:pt>
                <c:pt idx="13227">
                  <c:v>43070.497974537036</c:v>
                </c:pt>
                <c:pt idx="13228">
                  <c:v>43070.502164351848</c:v>
                </c:pt>
                <c:pt idx="13229">
                  <c:v>43070.506331018521</c:v>
                </c:pt>
                <c:pt idx="13230">
                  <c:v>43070.514432870368</c:v>
                </c:pt>
                <c:pt idx="13231">
                  <c:v>43070.52244212963</c:v>
                </c:pt>
                <c:pt idx="13232">
                  <c:v>43070.526307870372</c:v>
                </c:pt>
                <c:pt idx="13233">
                  <c:v>43070.534409722219</c:v>
                </c:pt>
                <c:pt idx="13234">
                  <c:v>43070.538356481484</c:v>
                </c:pt>
                <c:pt idx="13235">
                  <c:v>43070.542407407411</c:v>
                </c:pt>
                <c:pt idx="13236">
                  <c:v>43070.546377314815</c:v>
                </c:pt>
                <c:pt idx="13237">
                  <c:v>43070.550439814811</c:v>
                </c:pt>
                <c:pt idx="13238">
                  <c:v>43070.554328703707</c:v>
                </c:pt>
                <c:pt idx="13239">
                  <c:v>43070.557974537034</c:v>
                </c:pt>
                <c:pt idx="13240">
                  <c:v>43070.561701388891</c:v>
                </c:pt>
                <c:pt idx="13241">
                  <c:v>43070.565474537034</c:v>
                </c:pt>
                <c:pt idx="13242">
                  <c:v>43070.570069444446</c:v>
                </c:pt>
                <c:pt idx="13243">
                  <c:v>43070.574062500003</c:v>
                </c:pt>
                <c:pt idx="13244">
                  <c:v>43070.577824074076</c:v>
                </c:pt>
                <c:pt idx="13245">
                  <c:v>43070.582430555558</c:v>
                </c:pt>
                <c:pt idx="13246">
                  <c:v>43070.586284722223</c:v>
                </c:pt>
                <c:pt idx="13247">
                  <c:v>43070.590601851851</c:v>
                </c:pt>
                <c:pt idx="13248">
                  <c:v>43070.595462962963</c:v>
                </c:pt>
                <c:pt idx="13249">
                  <c:v>43070.601631944446</c:v>
                </c:pt>
                <c:pt idx="13250">
                  <c:v>43070.607094907406</c:v>
                </c:pt>
                <c:pt idx="13251">
                  <c:v>43070.616840277777</c:v>
                </c:pt>
                <c:pt idx="13252">
                  <c:v>43070.620636574073</c:v>
                </c:pt>
                <c:pt idx="13253">
                  <c:v>43070.643472222226</c:v>
                </c:pt>
                <c:pt idx="13254">
                  <c:v>43070.653564814813</c:v>
                </c:pt>
                <c:pt idx="13255">
                  <c:v>43070.672986111109</c:v>
                </c:pt>
                <c:pt idx="13256">
                  <c:v>43070.683136574073</c:v>
                </c:pt>
                <c:pt idx="13257">
                  <c:v>43070.689375000002</c:v>
                </c:pt>
                <c:pt idx="13258">
                  <c:v>43070.700567129628</c:v>
                </c:pt>
                <c:pt idx="13259">
                  <c:v>43070.711898148147</c:v>
                </c:pt>
                <c:pt idx="13260">
                  <c:v>43071.65693287037</c:v>
                </c:pt>
                <c:pt idx="13261">
                  <c:v>43072.551585648151</c:v>
                </c:pt>
                <c:pt idx="13262">
                  <c:v>43072.591874999998</c:v>
                </c:pt>
                <c:pt idx="13263">
                  <c:v>43072.596215277779</c:v>
                </c:pt>
                <c:pt idx="13264">
                  <c:v>43072.600787037038</c:v>
                </c:pt>
                <c:pt idx="13265">
                  <c:v>43072.612951388888</c:v>
                </c:pt>
                <c:pt idx="13266">
                  <c:v>43072.672349537039</c:v>
                </c:pt>
                <c:pt idx="13267">
                  <c:v>43073.473090277781</c:v>
                </c:pt>
                <c:pt idx="13268">
                  <c:v>43073.490266203706</c:v>
                </c:pt>
                <c:pt idx="13269">
                  <c:v>43073.54283564815</c:v>
                </c:pt>
                <c:pt idx="13270">
                  <c:v>43073.608206018522</c:v>
                </c:pt>
                <c:pt idx="13271">
                  <c:v>43073.747314814813</c:v>
                </c:pt>
                <c:pt idx="13272">
                  <c:v>43074.396898148145</c:v>
                </c:pt>
                <c:pt idx="13273">
                  <c:v>43074.741296296299</c:v>
                </c:pt>
                <c:pt idx="13274">
                  <c:v>43075.604375000003</c:v>
                </c:pt>
                <c:pt idx="13275">
                  <c:v>43076.406423611108</c:v>
                </c:pt>
                <c:pt idx="13276">
                  <c:v>43076.411365740743</c:v>
                </c:pt>
                <c:pt idx="13277">
                  <c:v>43076.416145833333</c:v>
                </c:pt>
                <c:pt idx="13278">
                  <c:v>43076.420914351853</c:v>
                </c:pt>
                <c:pt idx="13279">
                  <c:v>43076.425856481481</c:v>
                </c:pt>
                <c:pt idx="13280">
                  <c:v>43076.43577546296</c:v>
                </c:pt>
                <c:pt idx="13281">
                  <c:v>43076.44027777778</c:v>
                </c:pt>
                <c:pt idx="13282">
                  <c:v>43076.449097222219</c:v>
                </c:pt>
                <c:pt idx="13283">
                  <c:v>43076.462627314817</c:v>
                </c:pt>
                <c:pt idx="13284">
                  <c:v>43076.480115740742</c:v>
                </c:pt>
                <c:pt idx="13285">
                  <c:v>43076.484317129631</c:v>
                </c:pt>
                <c:pt idx="13286">
                  <c:v>43076.488379629627</c:v>
                </c:pt>
                <c:pt idx="13287">
                  <c:v>43076.496608796297</c:v>
                </c:pt>
                <c:pt idx="13288">
                  <c:v>43076.500706018516</c:v>
                </c:pt>
                <c:pt idx="13289">
                  <c:v>43076.512858796297</c:v>
                </c:pt>
                <c:pt idx="13290">
                  <c:v>43076.517129629632</c:v>
                </c:pt>
                <c:pt idx="13291">
                  <c:v>43076.526238425926</c:v>
                </c:pt>
                <c:pt idx="13292">
                  <c:v>43076.530509259261</c:v>
                </c:pt>
                <c:pt idx="13293">
                  <c:v>43076.534513888888</c:v>
                </c:pt>
                <c:pt idx="13294">
                  <c:v>43076.538645833331</c:v>
                </c:pt>
                <c:pt idx="13295">
                  <c:v>43076.542743055557</c:v>
                </c:pt>
                <c:pt idx="13296">
                  <c:v>43076.546689814815</c:v>
                </c:pt>
                <c:pt idx="13297">
                  <c:v>43076.550486111111</c:v>
                </c:pt>
                <c:pt idx="13298">
                  <c:v>43076.554282407407</c:v>
                </c:pt>
                <c:pt idx="13299">
                  <c:v>43076.55810185185</c:v>
                </c:pt>
                <c:pt idx="13300">
                  <c:v>43076.561828703707</c:v>
                </c:pt>
                <c:pt idx="13301">
                  <c:v>43076.565625000003</c:v>
                </c:pt>
                <c:pt idx="13302">
                  <c:v>43076.569351851853</c:v>
                </c:pt>
                <c:pt idx="13303">
                  <c:v>43076.573078703703</c:v>
                </c:pt>
                <c:pt idx="13304">
                  <c:v>43076.576736111114</c:v>
                </c:pt>
                <c:pt idx="13305">
                  <c:v>43076.580393518518</c:v>
                </c:pt>
                <c:pt idx="13306">
                  <c:v>43076.584039351852</c:v>
                </c:pt>
                <c:pt idx="13307">
                  <c:v>43076.594756944447</c:v>
                </c:pt>
                <c:pt idx="13308">
                  <c:v>43076.598298611112</c:v>
                </c:pt>
                <c:pt idx="13309">
                  <c:v>43076.601921296293</c:v>
                </c:pt>
                <c:pt idx="13310">
                  <c:v>43076.605543981481</c:v>
                </c:pt>
                <c:pt idx="13311">
                  <c:v>43076.62059027778</c:v>
                </c:pt>
                <c:pt idx="13312">
                  <c:v>43076.673472222225</c:v>
                </c:pt>
                <c:pt idx="13313">
                  <c:v>43076.698854166665</c:v>
                </c:pt>
                <c:pt idx="13314">
                  <c:v>43076.705451388887</c:v>
                </c:pt>
                <c:pt idx="13315">
                  <c:v>43076.720277777778</c:v>
                </c:pt>
                <c:pt idx="13316">
                  <c:v>43077.470914351848</c:v>
                </c:pt>
                <c:pt idx="13317">
                  <c:v>43077.475868055553</c:v>
                </c:pt>
                <c:pt idx="13318">
                  <c:v>43077.552256944444</c:v>
                </c:pt>
                <c:pt idx="13319">
                  <c:v>43077.568726851852</c:v>
                </c:pt>
                <c:pt idx="13320">
                  <c:v>43077.621666666666</c:v>
                </c:pt>
                <c:pt idx="13321">
                  <c:v>43077.673159722224</c:v>
                </c:pt>
                <c:pt idx="13322">
                  <c:v>43077.681307870371</c:v>
                </c:pt>
                <c:pt idx="13323">
                  <c:v>43077.685694444444</c:v>
                </c:pt>
                <c:pt idx="13324">
                  <c:v>43079.384918981479</c:v>
                </c:pt>
                <c:pt idx="13325">
                  <c:v>43079.541979166665</c:v>
                </c:pt>
                <c:pt idx="13326">
                  <c:v>43080.601030092592</c:v>
                </c:pt>
                <c:pt idx="13327">
                  <c:v>43080.605405092596</c:v>
                </c:pt>
                <c:pt idx="13328">
                  <c:v>43080.612905092596</c:v>
                </c:pt>
                <c:pt idx="13329">
                  <c:v>43080.616828703707</c:v>
                </c:pt>
                <c:pt idx="13330">
                  <c:v>43080.620648148149</c:v>
                </c:pt>
                <c:pt idx="13331">
                  <c:v>43080.625254629631</c:v>
                </c:pt>
                <c:pt idx="13332">
                  <c:v>43080.628969907404</c:v>
                </c:pt>
                <c:pt idx="13333">
                  <c:v>43080.632719907408</c:v>
                </c:pt>
                <c:pt idx="13334">
                  <c:v>43080.63658564815</c:v>
                </c:pt>
                <c:pt idx="13335">
                  <c:v>43080.640787037039</c:v>
                </c:pt>
                <c:pt idx="13336">
                  <c:v>43080.644652777781</c:v>
                </c:pt>
                <c:pt idx="13337">
                  <c:v>43080.648425925923</c:v>
                </c:pt>
                <c:pt idx="13338">
                  <c:v>43080.65252314815</c:v>
                </c:pt>
                <c:pt idx="13339">
                  <c:v>43080.656365740739</c:v>
                </c:pt>
                <c:pt idx="13340">
                  <c:v>43080.660150462965</c:v>
                </c:pt>
                <c:pt idx="13341">
                  <c:v>43080.663923611108</c:v>
                </c:pt>
                <c:pt idx="13342">
                  <c:v>43080.667696759258</c:v>
                </c:pt>
                <c:pt idx="13343">
                  <c:v>43080.671458333331</c:v>
                </c:pt>
                <c:pt idx="13344">
                  <c:v>43080.675416666665</c:v>
                </c:pt>
                <c:pt idx="13345">
                  <c:v>43080.679699074077</c:v>
                </c:pt>
                <c:pt idx="13346">
                  <c:v>43080.68408564815</c:v>
                </c:pt>
                <c:pt idx="13347">
                  <c:v>43080.688761574071</c:v>
                </c:pt>
                <c:pt idx="13348">
                  <c:v>43080.693564814814</c:v>
                </c:pt>
                <c:pt idx="13349">
                  <c:v>43080.698194444441</c:v>
                </c:pt>
                <c:pt idx="13350">
                  <c:v>43080.702685185184</c:v>
                </c:pt>
                <c:pt idx="13351">
                  <c:v>43080.707592592589</c:v>
                </c:pt>
                <c:pt idx="13352">
                  <c:v>43080.71230324074</c:v>
                </c:pt>
                <c:pt idx="13353">
                  <c:v>43080.717060185183</c:v>
                </c:pt>
                <c:pt idx="13354">
                  <c:v>43080.721886574072</c:v>
                </c:pt>
                <c:pt idx="13355">
                  <c:v>43080.727071759262</c:v>
                </c:pt>
                <c:pt idx="13356">
                  <c:v>43080.731562499997</c:v>
                </c:pt>
                <c:pt idx="13357">
                  <c:v>43080.736388888887</c:v>
                </c:pt>
                <c:pt idx="13358">
                  <c:v>43080.741296296299</c:v>
                </c:pt>
                <c:pt idx="13359">
                  <c:v>43080.752349537041</c:v>
                </c:pt>
                <c:pt idx="13360">
                  <c:v>43081.378761574073</c:v>
                </c:pt>
                <c:pt idx="13361">
                  <c:v>43081.384629629632</c:v>
                </c:pt>
                <c:pt idx="13362">
                  <c:v>43081.390636574077</c:v>
                </c:pt>
                <c:pt idx="13363">
                  <c:v>43081.396423611113</c:v>
                </c:pt>
                <c:pt idx="13364">
                  <c:v>43081.403263888889</c:v>
                </c:pt>
                <c:pt idx="13365">
                  <c:v>43081.409791666665</c:v>
                </c:pt>
                <c:pt idx="13366">
                  <c:v>43081.41646990741</c:v>
                </c:pt>
                <c:pt idx="13367">
                  <c:v>43081.46603009259</c:v>
                </c:pt>
                <c:pt idx="13368">
                  <c:v>43081.471261574072</c:v>
                </c:pt>
                <c:pt idx="13369">
                  <c:v>43081.476238425923</c:v>
                </c:pt>
                <c:pt idx="13370">
                  <c:v>43081.481782407405</c:v>
                </c:pt>
                <c:pt idx="13371">
                  <c:v>43081.48878472222</c:v>
                </c:pt>
                <c:pt idx="13372">
                  <c:v>43081.494849537034</c:v>
                </c:pt>
                <c:pt idx="13373">
                  <c:v>43081.500520833331</c:v>
                </c:pt>
                <c:pt idx="13374">
                  <c:v>43081.506111111114</c:v>
                </c:pt>
                <c:pt idx="13375">
                  <c:v>43081.512002314812</c:v>
                </c:pt>
                <c:pt idx="13376">
                  <c:v>43081.516805555555</c:v>
                </c:pt>
                <c:pt idx="13377">
                  <c:v>43081.52171296296</c:v>
                </c:pt>
                <c:pt idx="13378">
                  <c:v>43081.526354166665</c:v>
                </c:pt>
                <c:pt idx="13379">
                  <c:v>43081.530613425923</c:v>
                </c:pt>
                <c:pt idx="13380">
                  <c:v>43081.535405092596</c:v>
                </c:pt>
                <c:pt idx="13381">
                  <c:v>43081.540034722224</c:v>
                </c:pt>
                <c:pt idx="13382">
                  <c:v>43081.544432870367</c:v>
                </c:pt>
                <c:pt idx="13383">
                  <c:v>43081.549050925925</c:v>
                </c:pt>
                <c:pt idx="13384">
                  <c:v>43081.552928240744</c:v>
                </c:pt>
                <c:pt idx="13385">
                  <c:v>43081.557199074072</c:v>
                </c:pt>
                <c:pt idx="13386">
                  <c:v>43081.561620370368</c:v>
                </c:pt>
                <c:pt idx="13387">
                  <c:v>43081.566770833335</c:v>
                </c:pt>
                <c:pt idx="13388">
                  <c:v>43081.571562500001</c:v>
                </c:pt>
                <c:pt idx="13389">
                  <c:v>43081.576770833337</c:v>
                </c:pt>
                <c:pt idx="13390">
                  <c:v>43081.581412037034</c:v>
                </c:pt>
                <c:pt idx="13391">
                  <c:v>43081.587152777778</c:v>
                </c:pt>
                <c:pt idx="13392">
                  <c:v>43081.593391203707</c:v>
                </c:pt>
                <c:pt idx="13393">
                  <c:v>43081.613946759258</c:v>
                </c:pt>
                <c:pt idx="13394">
                  <c:v>43081.619479166664</c:v>
                </c:pt>
                <c:pt idx="13395">
                  <c:v>43081.623912037037</c:v>
                </c:pt>
                <c:pt idx="13396">
                  <c:v>43081.629444444443</c:v>
                </c:pt>
                <c:pt idx="13397">
                  <c:v>43081.634328703702</c:v>
                </c:pt>
                <c:pt idx="13398">
                  <c:v>43081.639166666668</c:v>
                </c:pt>
                <c:pt idx="13399">
                  <c:v>43081.644675925927</c:v>
                </c:pt>
                <c:pt idx="13400">
                  <c:v>43081.651134259257</c:v>
                </c:pt>
                <c:pt idx="13401">
                  <c:v>43081.657870370371</c:v>
                </c:pt>
                <c:pt idx="13402">
                  <c:v>43081.666342592594</c:v>
                </c:pt>
                <c:pt idx="13403">
                  <c:v>43081.67527777778</c:v>
                </c:pt>
                <c:pt idx="13404">
                  <c:v>43081.684537037036</c:v>
                </c:pt>
                <c:pt idx="13405">
                  <c:v>43081.707199074073</c:v>
                </c:pt>
                <c:pt idx="13406">
                  <c:v>43082.38994212963</c:v>
                </c:pt>
                <c:pt idx="13407">
                  <c:v>43082.396365740744</c:v>
                </c:pt>
                <c:pt idx="13408">
                  <c:v>43082.402071759258</c:v>
                </c:pt>
                <c:pt idx="13409">
                  <c:v>43082.426817129628</c:v>
                </c:pt>
                <c:pt idx="13410">
                  <c:v>43082.43173611111</c:v>
                </c:pt>
                <c:pt idx="13411">
                  <c:v>43082.446516203701</c:v>
                </c:pt>
                <c:pt idx="13412">
                  <c:v>43082.451261574075</c:v>
                </c:pt>
                <c:pt idx="13413">
                  <c:v>43082.455891203703</c:v>
                </c:pt>
                <c:pt idx="13414">
                  <c:v>43082.460358796299</c:v>
                </c:pt>
                <c:pt idx="13415">
                  <c:v>43082.464722222219</c:v>
                </c:pt>
                <c:pt idx="13416">
                  <c:v>43082.469340277778</c:v>
                </c:pt>
                <c:pt idx="13417">
                  <c:v>43082.473923611113</c:v>
                </c:pt>
                <c:pt idx="13418">
                  <c:v>43082.478692129633</c:v>
                </c:pt>
                <c:pt idx="13419">
                  <c:v>43082.483032407406</c:v>
                </c:pt>
                <c:pt idx="13420">
                  <c:v>43082.487037037034</c:v>
                </c:pt>
                <c:pt idx="13421">
                  <c:v>43082.491238425922</c:v>
                </c:pt>
                <c:pt idx="13422">
                  <c:v>43082.495636574073</c:v>
                </c:pt>
                <c:pt idx="13423">
                  <c:v>43082.500381944446</c:v>
                </c:pt>
                <c:pt idx="13424">
                  <c:v>43082.505231481482</c:v>
                </c:pt>
                <c:pt idx="13425">
                  <c:v>43082.509409722225</c:v>
                </c:pt>
                <c:pt idx="13426">
                  <c:v>43082.513692129629</c:v>
                </c:pt>
                <c:pt idx="13427">
                  <c:v>43082.517777777779</c:v>
                </c:pt>
                <c:pt idx="13428">
                  <c:v>43082.522048611114</c:v>
                </c:pt>
                <c:pt idx="13429">
                  <c:v>43082.526307870372</c:v>
                </c:pt>
                <c:pt idx="13430">
                  <c:v>43082.542604166665</c:v>
                </c:pt>
                <c:pt idx="13431">
                  <c:v>43082.546319444446</c:v>
                </c:pt>
                <c:pt idx="13432">
                  <c:v>43082.550138888888</c:v>
                </c:pt>
                <c:pt idx="13433">
                  <c:v>43082.554236111115</c:v>
                </c:pt>
                <c:pt idx="13434">
                  <c:v>43082.558067129627</c:v>
                </c:pt>
                <c:pt idx="13435">
                  <c:v>43082.562291666669</c:v>
                </c:pt>
                <c:pt idx="13436">
                  <c:v>43082.567407407405</c:v>
                </c:pt>
                <c:pt idx="13437">
                  <c:v>43082.574340277781</c:v>
                </c:pt>
                <c:pt idx="13438">
                  <c:v>43082.584837962961</c:v>
                </c:pt>
                <c:pt idx="13439">
                  <c:v>43082.590717592589</c:v>
                </c:pt>
                <c:pt idx="13440">
                  <c:v>43082.607048611113</c:v>
                </c:pt>
                <c:pt idx="13441">
                  <c:v>43082.613842592589</c:v>
                </c:pt>
                <c:pt idx="13442">
                  <c:v>43082.624293981484</c:v>
                </c:pt>
                <c:pt idx="13443">
                  <c:v>43082.637094907404</c:v>
                </c:pt>
                <c:pt idx="13444">
                  <c:v>43082.645949074074</c:v>
                </c:pt>
                <c:pt idx="13445">
                  <c:v>43082.65697916667</c:v>
                </c:pt>
                <c:pt idx="13446">
                  <c:v>43082.662523148145</c:v>
                </c:pt>
                <c:pt idx="13447">
                  <c:v>43082.666597222225</c:v>
                </c:pt>
                <c:pt idx="13448">
                  <c:v>43082.672199074077</c:v>
                </c:pt>
                <c:pt idx="13449">
                  <c:v>43082.692974537036</c:v>
                </c:pt>
                <c:pt idx="13450">
                  <c:v>43083.37903935185</c:v>
                </c:pt>
                <c:pt idx="13451">
                  <c:v>43083.417916666665</c:v>
                </c:pt>
                <c:pt idx="13452">
                  <c:v>43083.424328703702</c:v>
                </c:pt>
                <c:pt idx="13453">
                  <c:v>43083.429618055554</c:v>
                </c:pt>
                <c:pt idx="13454">
                  <c:v>43083.436585648145</c:v>
                </c:pt>
                <c:pt idx="13455">
                  <c:v>43083.442881944444</c:v>
                </c:pt>
                <c:pt idx="13456">
                  <c:v>43083.448981481481</c:v>
                </c:pt>
                <c:pt idx="13457">
                  <c:v>43083.47216435185</c:v>
                </c:pt>
                <c:pt idx="13458">
                  <c:v>43083.476203703707</c:v>
                </c:pt>
                <c:pt idx="13459">
                  <c:v>43083.48060185185</c:v>
                </c:pt>
                <c:pt idx="13460">
                  <c:v>43083.485543981478</c:v>
                </c:pt>
                <c:pt idx="13461">
                  <c:v>43083.489814814813</c:v>
                </c:pt>
                <c:pt idx="13462">
                  <c:v>43083.493854166663</c:v>
                </c:pt>
                <c:pt idx="13463">
                  <c:v>43083.502349537041</c:v>
                </c:pt>
                <c:pt idx="13464">
                  <c:v>43083.515729166669</c:v>
                </c:pt>
                <c:pt idx="13465">
                  <c:v>43083.531539351854</c:v>
                </c:pt>
                <c:pt idx="13466">
                  <c:v>43083.552858796298</c:v>
                </c:pt>
                <c:pt idx="13467">
                  <c:v>43083.5700462963</c:v>
                </c:pt>
                <c:pt idx="13468">
                  <c:v>43083.573807870373</c:v>
                </c:pt>
                <c:pt idx="13469">
                  <c:v>43083.577673611115</c:v>
                </c:pt>
                <c:pt idx="13470">
                  <c:v>43083.581400462965</c:v>
                </c:pt>
                <c:pt idx="13471">
                  <c:v>43083.585127314815</c:v>
                </c:pt>
                <c:pt idx="13472">
                  <c:v>43083.600532407407</c:v>
                </c:pt>
                <c:pt idx="13473">
                  <c:v>43083.604641203703</c:v>
                </c:pt>
                <c:pt idx="13474">
                  <c:v>43083.609282407408</c:v>
                </c:pt>
                <c:pt idx="13475">
                  <c:v>43083.614432870374</c:v>
                </c:pt>
                <c:pt idx="13476">
                  <c:v>43083.683067129627</c:v>
                </c:pt>
                <c:pt idx="13477">
                  <c:v>43083.688090277778</c:v>
                </c:pt>
                <c:pt idx="13478">
                  <c:v>43083.692349537036</c:v>
                </c:pt>
                <c:pt idx="13479">
                  <c:v>43083.696377314816</c:v>
                </c:pt>
                <c:pt idx="13480">
                  <c:v>43083.700567129628</c:v>
                </c:pt>
                <c:pt idx="13481">
                  <c:v>43083.709386574075</c:v>
                </c:pt>
                <c:pt idx="13482">
                  <c:v>43083.714131944442</c:v>
                </c:pt>
                <c:pt idx="13483">
                  <c:v>43083.71837962963</c:v>
                </c:pt>
                <c:pt idx="13484">
                  <c:v>43083.722418981481</c:v>
                </c:pt>
                <c:pt idx="13485">
                  <c:v>43083.735914351855</c:v>
                </c:pt>
                <c:pt idx="13486">
                  <c:v>43083.741678240738</c:v>
                </c:pt>
                <c:pt idx="13487">
                  <c:v>43083.74800925926</c:v>
                </c:pt>
                <c:pt idx="13488">
                  <c:v>43083.762002314812</c:v>
                </c:pt>
                <c:pt idx="13489">
                  <c:v>43084.420844907407</c:v>
                </c:pt>
                <c:pt idx="13490">
                  <c:v>43084.466006944444</c:v>
                </c:pt>
                <c:pt idx="13491">
                  <c:v>43084.471226851849</c:v>
                </c:pt>
                <c:pt idx="13492">
                  <c:v>43084.503877314812</c:v>
                </c:pt>
                <c:pt idx="13493">
                  <c:v>43084.509062500001</c:v>
                </c:pt>
                <c:pt idx="13494">
                  <c:v>43084.514317129629</c:v>
                </c:pt>
                <c:pt idx="13495">
                  <c:v>43084.54792824074</c:v>
                </c:pt>
                <c:pt idx="13496">
                  <c:v>43084.552152777775</c:v>
                </c:pt>
                <c:pt idx="13497">
                  <c:v>43084.557604166665</c:v>
                </c:pt>
                <c:pt idx="13498">
                  <c:v>43084.562256944446</c:v>
                </c:pt>
                <c:pt idx="13499">
                  <c:v>43084.566701388889</c:v>
                </c:pt>
                <c:pt idx="13500">
                  <c:v>43084.571064814816</c:v>
                </c:pt>
                <c:pt idx="13501">
                  <c:v>43084.575428240743</c:v>
                </c:pt>
                <c:pt idx="13502">
                  <c:v>43084.579699074071</c:v>
                </c:pt>
                <c:pt idx="13503">
                  <c:v>43084.58390046296</c:v>
                </c:pt>
                <c:pt idx="13504">
                  <c:v>43084.588055555556</c:v>
                </c:pt>
                <c:pt idx="13505">
                  <c:v>43084.617569444446</c:v>
                </c:pt>
                <c:pt idx="13506">
                  <c:v>43084.625428240739</c:v>
                </c:pt>
                <c:pt idx="13507">
                  <c:v>43084.629340277781</c:v>
                </c:pt>
                <c:pt idx="13508">
                  <c:v>43084.633240740739</c:v>
                </c:pt>
                <c:pt idx="13509">
                  <c:v>43084.637118055558</c:v>
                </c:pt>
                <c:pt idx="13510">
                  <c:v>43084.648969907408</c:v>
                </c:pt>
                <c:pt idx="13511">
                  <c:v>43084.656817129631</c:v>
                </c:pt>
                <c:pt idx="13512">
                  <c:v>43084.694722222222</c:v>
                </c:pt>
                <c:pt idx="13513">
                  <c:v>43084.699201388888</c:v>
                </c:pt>
                <c:pt idx="13514">
                  <c:v>43084.713113425925</c:v>
                </c:pt>
                <c:pt idx="13515">
                  <c:v>43084.717997685184</c:v>
                </c:pt>
                <c:pt idx="13516">
                  <c:v>43084.72828703704</c:v>
                </c:pt>
                <c:pt idx="13517">
                  <c:v>43084.73914351852</c:v>
                </c:pt>
                <c:pt idx="13518">
                  <c:v>43084.750937500001</c:v>
                </c:pt>
                <c:pt idx="13519">
                  <c:v>43085.562662037039</c:v>
                </c:pt>
                <c:pt idx="13520">
                  <c:v>43085.578969907408</c:v>
                </c:pt>
                <c:pt idx="13521">
                  <c:v>43085.583055555559</c:v>
                </c:pt>
                <c:pt idx="13522">
                  <c:v>43085.595254629632</c:v>
                </c:pt>
                <c:pt idx="13523">
                  <c:v>43085.611354166664</c:v>
                </c:pt>
                <c:pt idx="13524">
                  <c:v>43085.615289351852</c:v>
                </c:pt>
                <c:pt idx="13525">
                  <c:v>43085.619120370371</c:v>
                </c:pt>
                <c:pt idx="13526">
                  <c:v>43085.626712962963</c:v>
                </c:pt>
                <c:pt idx="13527">
                  <c:v>43085.637916666667</c:v>
                </c:pt>
                <c:pt idx="13528">
                  <c:v>43085.641527777778</c:v>
                </c:pt>
                <c:pt idx="13529">
                  <c:v>43085.645219907405</c:v>
                </c:pt>
                <c:pt idx="13530">
                  <c:v>43085.663831018515</c:v>
                </c:pt>
                <c:pt idx="13531">
                  <c:v>43085.676666666666</c:v>
                </c:pt>
                <c:pt idx="13532">
                  <c:v>43085.707395833335</c:v>
                </c:pt>
                <c:pt idx="13533">
                  <c:v>43085.718923611108</c:v>
                </c:pt>
                <c:pt idx="13534">
                  <c:v>43085.729814814818</c:v>
                </c:pt>
                <c:pt idx="13535">
                  <c:v>43085.734594907408</c:v>
                </c:pt>
                <c:pt idx="13536">
                  <c:v>43086.376064814816</c:v>
                </c:pt>
                <c:pt idx="13537">
                  <c:v>43086.383726851855</c:v>
                </c:pt>
                <c:pt idx="13538">
                  <c:v>43086.391157407408</c:v>
                </c:pt>
                <c:pt idx="13539">
                  <c:v>43086.398495370369</c:v>
                </c:pt>
                <c:pt idx="13540">
                  <c:v>43086.405057870368</c:v>
                </c:pt>
                <c:pt idx="13541">
                  <c:v>43086.412789351853</c:v>
                </c:pt>
                <c:pt idx="13542">
                  <c:v>43086.418993055559</c:v>
                </c:pt>
                <c:pt idx="13543">
                  <c:v>43086.425185185188</c:v>
                </c:pt>
                <c:pt idx="13544">
                  <c:v>43086.431342592594</c:v>
                </c:pt>
                <c:pt idx="13545">
                  <c:v>43086.436863425923</c:v>
                </c:pt>
                <c:pt idx="13546">
                  <c:v>43086.44290509259</c:v>
                </c:pt>
                <c:pt idx="13547">
                  <c:v>43086.448495370372</c:v>
                </c:pt>
                <c:pt idx="13548">
                  <c:v>43086.453958333332</c:v>
                </c:pt>
                <c:pt idx="13549">
                  <c:v>43086.459548611114</c:v>
                </c:pt>
                <c:pt idx="13550">
                  <c:v>43086.475752314815</c:v>
                </c:pt>
                <c:pt idx="13551">
                  <c:v>43086.480983796297</c:v>
                </c:pt>
                <c:pt idx="13552">
                  <c:v>43086.585578703707</c:v>
                </c:pt>
                <c:pt idx="13553">
                  <c:v>43086.590914351851</c:v>
                </c:pt>
                <c:pt idx="13554">
                  <c:v>43086.595543981479</c:v>
                </c:pt>
                <c:pt idx="13555">
                  <c:v>43086.626550925925</c:v>
                </c:pt>
                <c:pt idx="13556">
                  <c:v>43086.66678240741</c:v>
                </c:pt>
                <c:pt idx="13557">
                  <c:v>43086.675856481481</c:v>
                </c:pt>
                <c:pt idx="13558">
                  <c:v>43086.682349537034</c:v>
                </c:pt>
                <c:pt idx="13559">
                  <c:v>43086.687164351853</c:v>
                </c:pt>
                <c:pt idx="13560">
                  <c:v>43086.691932870373</c:v>
                </c:pt>
                <c:pt idx="13561">
                  <c:v>43086.702175925922</c:v>
                </c:pt>
                <c:pt idx="13562">
                  <c:v>43086.707858796297</c:v>
                </c:pt>
                <c:pt idx="13563">
                  <c:v>43086.713865740741</c:v>
                </c:pt>
                <c:pt idx="13564">
                  <c:v>43087.4215625</c:v>
                </c:pt>
                <c:pt idx="13565">
                  <c:v>43087.479629629626</c:v>
                </c:pt>
                <c:pt idx="13566">
                  <c:v>43087.614328703705</c:v>
                </c:pt>
                <c:pt idx="13567">
                  <c:v>43087.620821759258</c:v>
                </c:pt>
                <c:pt idx="13568">
                  <c:v>43087.626296296294</c:v>
                </c:pt>
                <c:pt idx="13569">
                  <c:v>43087.632743055554</c:v>
                </c:pt>
                <c:pt idx="13570">
                  <c:v>43087.639027777775</c:v>
                </c:pt>
                <c:pt idx="13571">
                  <c:v>43087.647013888891</c:v>
                </c:pt>
                <c:pt idx="13572">
                  <c:v>43087.660520833335</c:v>
                </c:pt>
                <c:pt idx="13573">
                  <c:v>43087.666805555556</c:v>
                </c:pt>
                <c:pt idx="13574">
                  <c:v>43087.670613425929</c:v>
                </c:pt>
                <c:pt idx="13575">
                  <c:v>43087.67459490741</c:v>
                </c:pt>
                <c:pt idx="13576">
                  <c:v>43087.678680555553</c:v>
                </c:pt>
                <c:pt idx="13577">
                  <c:v>43087.687488425923</c:v>
                </c:pt>
                <c:pt idx="13578">
                  <c:v>43087.691689814812</c:v>
                </c:pt>
                <c:pt idx="13579">
                  <c:v>43087.696388888886</c:v>
                </c:pt>
                <c:pt idx="13580">
                  <c:v>43087.700439814813</c:v>
                </c:pt>
                <c:pt idx="13581">
                  <c:v>43087.704942129632</c:v>
                </c:pt>
                <c:pt idx="13582">
                  <c:v>43087.711215277777</c:v>
                </c:pt>
                <c:pt idx="13583">
                  <c:v>43087.73033564815</c:v>
                </c:pt>
                <c:pt idx="13584">
                  <c:v>43087.737349537034</c:v>
                </c:pt>
                <c:pt idx="13585">
                  <c:v>43087.745000000003</c:v>
                </c:pt>
                <c:pt idx="13586">
                  <c:v>43089.378564814811</c:v>
                </c:pt>
                <c:pt idx="13587">
                  <c:v>43089.385231481479</c:v>
                </c:pt>
                <c:pt idx="13588">
                  <c:v>43089.391516203701</c:v>
                </c:pt>
                <c:pt idx="13589">
                  <c:v>43089.397650462961</c:v>
                </c:pt>
                <c:pt idx="13590">
                  <c:v>43089.403194444443</c:v>
                </c:pt>
                <c:pt idx="13591">
                  <c:v>43089.408738425926</c:v>
                </c:pt>
                <c:pt idx="13592">
                  <c:v>43089.414293981485</c:v>
                </c:pt>
                <c:pt idx="13593">
                  <c:v>43089.419722222221</c:v>
                </c:pt>
                <c:pt idx="13594">
                  <c:v>43089.430833333332</c:v>
                </c:pt>
                <c:pt idx="13595">
                  <c:v>43089.459120370368</c:v>
                </c:pt>
                <c:pt idx="13596">
                  <c:v>43089.48510416667</c:v>
                </c:pt>
                <c:pt idx="13597">
                  <c:v>43089.489641203705</c:v>
                </c:pt>
                <c:pt idx="13598">
                  <c:v>43089.495648148149</c:v>
                </c:pt>
                <c:pt idx="13599">
                  <c:v>43089.501284722224</c:v>
                </c:pt>
                <c:pt idx="13600">
                  <c:v>43089.506574074076</c:v>
                </c:pt>
                <c:pt idx="13601">
                  <c:v>43089.512754629628</c:v>
                </c:pt>
                <c:pt idx="13602">
                  <c:v>43089.536782407406</c:v>
                </c:pt>
                <c:pt idx="13603">
                  <c:v>43089.542731481481</c:v>
                </c:pt>
                <c:pt idx="13604">
                  <c:v>43089.5471875</c:v>
                </c:pt>
                <c:pt idx="13605">
                  <c:v>43089.551423611112</c:v>
                </c:pt>
                <c:pt idx="13606">
                  <c:v>43089.563657407409</c:v>
                </c:pt>
                <c:pt idx="13607">
                  <c:v>43089.577314814815</c:v>
                </c:pt>
                <c:pt idx="13608">
                  <c:v>43089.581041666665</c:v>
                </c:pt>
                <c:pt idx="13609">
                  <c:v>43089.584953703707</c:v>
                </c:pt>
                <c:pt idx="13610">
                  <c:v>43089.588738425926</c:v>
                </c:pt>
                <c:pt idx="13611">
                  <c:v>43089.592800925922</c:v>
                </c:pt>
                <c:pt idx="13612">
                  <c:v>43089.597928240742</c:v>
                </c:pt>
                <c:pt idx="13613">
                  <c:v>43089.60597222222</c:v>
                </c:pt>
                <c:pt idx="13614">
                  <c:v>43089.617488425924</c:v>
                </c:pt>
                <c:pt idx="13615">
                  <c:v>43089.624930555554</c:v>
                </c:pt>
                <c:pt idx="13616">
                  <c:v>43089.629004629627</c:v>
                </c:pt>
                <c:pt idx="13617">
                  <c:v>43089.6327662037</c:v>
                </c:pt>
                <c:pt idx="13618">
                  <c:v>43089.636562500003</c:v>
                </c:pt>
                <c:pt idx="13619">
                  <c:v>43089.641527777778</c:v>
                </c:pt>
                <c:pt idx="13620">
                  <c:v>43089.646296296298</c:v>
                </c:pt>
                <c:pt idx="13621">
                  <c:v>43089.651064814818</c:v>
                </c:pt>
                <c:pt idx="13622">
                  <c:v>43089.655243055553</c:v>
                </c:pt>
                <c:pt idx="13623">
                  <c:v>43089.660196759258</c:v>
                </c:pt>
                <c:pt idx="13624">
                  <c:v>43089.669189814813</c:v>
                </c:pt>
                <c:pt idx="13625">
                  <c:v>43089.676585648151</c:v>
                </c:pt>
                <c:pt idx="13626">
                  <c:v>43090.745879629627</c:v>
                </c:pt>
                <c:pt idx="13627">
                  <c:v>43090.753622685188</c:v>
                </c:pt>
                <c:pt idx="13628">
                  <c:v>43090.777407407404</c:v>
                </c:pt>
                <c:pt idx="13629">
                  <c:v>43091.438807870371</c:v>
                </c:pt>
                <c:pt idx="13630">
                  <c:v>43091.449166666665</c:v>
                </c:pt>
                <c:pt idx="13631">
                  <c:v>43091.459421296298</c:v>
                </c:pt>
                <c:pt idx="13632">
                  <c:v>43091.469050925924</c:v>
                </c:pt>
                <c:pt idx="13633">
                  <c:v>43091.479583333334</c:v>
                </c:pt>
                <c:pt idx="13634">
                  <c:v>43091.56523148148</c:v>
                </c:pt>
                <c:pt idx="13635">
                  <c:v>43091.598379629628</c:v>
                </c:pt>
                <c:pt idx="13636">
                  <c:v>43091.617905092593</c:v>
                </c:pt>
                <c:pt idx="13637">
                  <c:v>43091.621562499997</c:v>
                </c:pt>
                <c:pt idx="13638">
                  <c:v>43091.629108796296</c:v>
                </c:pt>
                <c:pt idx="13639">
                  <c:v>43091.632939814815</c:v>
                </c:pt>
                <c:pt idx="13640">
                  <c:v>43091.636840277781</c:v>
                </c:pt>
                <c:pt idx="13641">
                  <c:v>43091.640740740739</c:v>
                </c:pt>
                <c:pt idx="13642">
                  <c:v>43091.648564814815</c:v>
                </c:pt>
                <c:pt idx="13643">
                  <c:v>43091.652442129627</c:v>
                </c:pt>
                <c:pt idx="13644">
                  <c:v>43091.664513888885</c:v>
                </c:pt>
                <c:pt idx="13645">
                  <c:v>43091.672696759262</c:v>
                </c:pt>
                <c:pt idx="13646">
                  <c:v>43091.676539351851</c:v>
                </c:pt>
                <c:pt idx="13647">
                  <c:v>43091.680625000001</c:v>
                </c:pt>
                <c:pt idx="13648">
                  <c:v>43091.684814814813</c:v>
                </c:pt>
                <c:pt idx="13649">
                  <c:v>43091.688935185186</c:v>
                </c:pt>
                <c:pt idx="13650">
                  <c:v>43091.69321759259</c:v>
                </c:pt>
                <c:pt idx="13651">
                  <c:v>43091.697476851848</c:v>
                </c:pt>
                <c:pt idx="13652">
                  <c:v>43091.701932870368</c:v>
                </c:pt>
                <c:pt idx="13653">
                  <c:v>43091.727418981478</c:v>
                </c:pt>
                <c:pt idx="13654">
                  <c:v>43091.733148148145</c:v>
                </c:pt>
                <c:pt idx="13655">
                  <c:v>43092.468692129631</c:v>
                </c:pt>
                <c:pt idx="13656">
                  <c:v>43092.582071759258</c:v>
                </c:pt>
                <c:pt idx="13657">
                  <c:v>43092.666342592594</c:v>
                </c:pt>
                <c:pt idx="13658">
                  <c:v>43092.692928240744</c:v>
                </c:pt>
                <c:pt idx="13659">
                  <c:v>43092.707002314812</c:v>
                </c:pt>
                <c:pt idx="13660">
                  <c:v>43092.711273148147</c:v>
                </c:pt>
                <c:pt idx="13661">
                  <c:v>43092.715462962966</c:v>
                </c:pt>
                <c:pt idx="13662">
                  <c:v>43092.719930555555</c:v>
                </c:pt>
                <c:pt idx="13663">
                  <c:v>43092.728981481479</c:v>
                </c:pt>
                <c:pt idx="13664">
                  <c:v>43092.733715277776</c:v>
                </c:pt>
                <c:pt idx="13665">
                  <c:v>43092.739872685182</c:v>
                </c:pt>
                <c:pt idx="13666">
                  <c:v>43092.746307870373</c:v>
                </c:pt>
                <c:pt idx="13667">
                  <c:v>43092.75377314815</c:v>
                </c:pt>
                <c:pt idx="13668">
                  <c:v>43092.761631944442</c:v>
                </c:pt>
                <c:pt idx="13669">
                  <c:v>43092.769259259258</c:v>
                </c:pt>
                <c:pt idx="13670">
                  <c:v>43093.647060185183</c:v>
                </c:pt>
                <c:pt idx="13671">
                  <c:v>43093.743449074071</c:v>
                </c:pt>
                <c:pt idx="13672">
                  <c:v>43095.378449074073</c:v>
                </c:pt>
                <c:pt idx="13673">
                  <c:v>43095.384756944448</c:v>
                </c:pt>
                <c:pt idx="13674">
                  <c:v>43095.391215277778</c:v>
                </c:pt>
                <c:pt idx="13675">
                  <c:v>43095.397662037038</c:v>
                </c:pt>
                <c:pt idx="13676">
                  <c:v>43095.403587962966</c:v>
                </c:pt>
                <c:pt idx="13677">
                  <c:v>43095.409282407411</c:v>
                </c:pt>
                <c:pt idx="13678">
                  <c:v>43095.415208333332</c:v>
                </c:pt>
                <c:pt idx="13679">
                  <c:v>43095.420868055553</c:v>
                </c:pt>
                <c:pt idx="13680">
                  <c:v>43095.426261574074</c:v>
                </c:pt>
                <c:pt idx="13681">
                  <c:v>43095.432129629633</c:v>
                </c:pt>
                <c:pt idx="13682">
                  <c:v>43095.438078703701</c:v>
                </c:pt>
                <c:pt idx="13683">
                  <c:v>43095.44327546296</c:v>
                </c:pt>
                <c:pt idx="13684">
                  <c:v>43095.452233796299</c:v>
                </c:pt>
                <c:pt idx="13685">
                  <c:v>43095.457037037035</c:v>
                </c:pt>
                <c:pt idx="13686">
                  <c:v>43095.466053240743</c:v>
                </c:pt>
                <c:pt idx="13687">
                  <c:v>43095.48951388889</c:v>
                </c:pt>
                <c:pt idx="13688">
                  <c:v>43095.494629629633</c:v>
                </c:pt>
                <c:pt idx="13689">
                  <c:v>43095.49962962963</c:v>
                </c:pt>
                <c:pt idx="13690">
                  <c:v>43095.50849537037</c:v>
                </c:pt>
                <c:pt idx="13691">
                  <c:v>43095.512488425928</c:v>
                </c:pt>
                <c:pt idx="13692">
                  <c:v>43095.516527777778</c:v>
                </c:pt>
                <c:pt idx="13693">
                  <c:v>43095.521805555552</c:v>
                </c:pt>
                <c:pt idx="13694">
                  <c:v>43095.534537037034</c:v>
                </c:pt>
                <c:pt idx="13695">
                  <c:v>43095.541087962964</c:v>
                </c:pt>
                <c:pt idx="13696">
                  <c:v>43095.545983796299</c:v>
                </c:pt>
                <c:pt idx="13697">
                  <c:v>43095.553229166668</c:v>
                </c:pt>
                <c:pt idx="13698">
                  <c:v>43095.558506944442</c:v>
                </c:pt>
                <c:pt idx="13699">
                  <c:v>43095.56585648148</c:v>
                </c:pt>
                <c:pt idx="13700">
                  <c:v>43095.576747685183</c:v>
                </c:pt>
                <c:pt idx="13701">
                  <c:v>43095.582175925927</c:v>
                </c:pt>
                <c:pt idx="13702">
                  <c:v>43095.601030092592</c:v>
                </c:pt>
                <c:pt idx="13703">
                  <c:v>43095.605810185189</c:v>
                </c:pt>
                <c:pt idx="13704">
                  <c:v>43095.610636574071</c:v>
                </c:pt>
                <c:pt idx="13705">
                  <c:v>43095.616284722222</c:v>
                </c:pt>
                <c:pt idx="13706">
                  <c:v>43095.624490740738</c:v>
                </c:pt>
                <c:pt idx="13707">
                  <c:v>43095.633900462963</c:v>
                </c:pt>
                <c:pt idx="13708">
                  <c:v>43095.637569444443</c:v>
                </c:pt>
                <c:pt idx="13709">
                  <c:v>43095.641423611109</c:v>
                </c:pt>
                <c:pt idx="13710">
                  <c:v>43095.645671296297</c:v>
                </c:pt>
                <c:pt idx="13711">
                  <c:v>43095.650104166663</c:v>
                </c:pt>
                <c:pt idx="13712">
                  <c:v>43095.654247685183</c:v>
                </c:pt>
                <c:pt idx="13713">
                  <c:v>43095.659097222226</c:v>
                </c:pt>
                <c:pt idx="13714">
                  <c:v>43095.665081018517</c:v>
                </c:pt>
                <c:pt idx="13715">
                  <c:v>43095.670729166668</c:v>
                </c:pt>
                <c:pt idx="13716">
                  <c:v>43095.676516203705</c:v>
                </c:pt>
                <c:pt idx="13717">
                  <c:v>43095.68204861111</c:v>
                </c:pt>
                <c:pt idx="13718">
                  <c:v>43095.686585648145</c:v>
                </c:pt>
                <c:pt idx="13719">
                  <c:v>43095.691805555558</c:v>
                </c:pt>
                <c:pt idx="13720">
                  <c:v>43095.696875000001</c:v>
                </c:pt>
                <c:pt idx="13721">
                  <c:v>43095.702893518515</c:v>
                </c:pt>
                <c:pt idx="13722">
                  <c:v>43096.376493055555</c:v>
                </c:pt>
                <c:pt idx="13723">
                  <c:v>43096.385729166665</c:v>
                </c:pt>
                <c:pt idx="13724">
                  <c:v>43096.392442129632</c:v>
                </c:pt>
                <c:pt idx="13725">
                  <c:v>43096.398819444446</c:v>
                </c:pt>
                <c:pt idx="13726">
                  <c:v>43096.405069444445</c:v>
                </c:pt>
                <c:pt idx="13727">
                  <c:v>43096.411574074074</c:v>
                </c:pt>
                <c:pt idx="13728">
                  <c:v>43096.417557870373</c:v>
                </c:pt>
                <c:pt idx="13729">
                  <c:v>43096.42324074074</c:v>
                </c:pt>
                <c:pt idx="13730">
                  <c:v>43096.428437499999</c:v>
                </c:pt>
                <c:pt idx="13731">
                  <c:v>43096.433344907404</c:v>
                </c:pt>
                <c:pt idx="13732">
                  <c:v>43096.438321759262</c:v>
                </c:pt>
                <c:pt idx="13733">
                  <c:v>43096.443067129629</c:v>
                </c:pt>
                <c:pt idx="13734">
                  <c:v>43096.453113425923</c:v>
                </c:pt>
                <c:pt idx="13735">
                  <c:v>43096.457719907405</c:v>
                </c:pt>
                <c:pt idx="13736">
                  <c:v>43096.462291666663</c:v>
                </c:pt>
                <c:pt idx="13737">
                  <c:v>43096.46675925926</c:v>
                </c:pt>
                <c:pt idx="13738">
                  <c:v>43096.471539351849</c:v>
                </c:pt>
                <c:pt idx="13739">
                  <c:v>43096.476006944446</c:v>
                </c:pt>
                <c:pt idx="13740">
                  <c:v>43096.480115740742</c:v>
                </c:pt>
                <c:pt idx="13741">
                  <c:v>43096.484490740739</c:v>
                </c:pt>
                <c:pt idx="13742">
                  <c:v>43096.488912037035</c:v>
                </c:pt>
                <c:pt idx="13743">
                  <c:v>43096.49324074074</c:v>
                </c:pt>
                <c:pt idx="13744">
                  <c:v>43096.497511574074</c:v>
                </c:pt>
                <c:pt idx="13745">
                  <c:v>43096.50172453704</c:v>
                </c:pt>
                <c:pt idx="13746">
                  <c:v>43096.50576388889</c:v>
                </c:pt>
                <c:pt idx="13747">
                  <c:v>43096.510011574072</c:v>
                </c:pt>
                <c:pt idx="13748">
                  <c:v>43096.515243055554</c:v>
                </c:pt>
                <c:pt idx="13749">
                  <c:v>43096.520543981482</c:v>
                </c:pt>
                <c:pt idx="13750">
                  <c:v>43096.525023148148</c:v>
                </c:pt>
                <c:pt idx="13751">
                  <c:v>43096.530150462961</c:v>
                </c:pt>
                <c:pt idx="13752">
                  <c:v>43096.541979166665</c:v>
                </c:pt>
                <c:pt idx="13753">
                  <c:v>43096.545925925922</c:v>
                </c:pt>
                <c:pt idx="13754">
                  <c:v>43096.553807870368</c:v>
                </c:pt>
                <c:pt idx="13755">
                  <c:v>43096.55777777778</c:v>
                </c:pt>
                <c:pt idx="13756">
                  <c:v>43096.561909722222</c:v>
                </c:pt>
                <c:pt idx="13757">
                  <c:v>43096.566053240742</c:v>
                </c:pt>
                <c:pt idx="13758">
                  <c:v>43096.571967592594</c:v>
                </c:pt>
                <c:pt idx="13759">
                  <c:v>43096.576145833336</c:v>
                </c:pt>
                <c:pt idx="13760">
                  <c:v>43096.579918981479</c:v>
                </c:pt>
                <c:pt idx="13761">
                  <c:v>43096.583703703705</c:v>
                </c:pt>
                <c:pt idx="13762">
                  <c:v>43096.587592592594</c:v>
                </c:pt>
                <c:pt idx="13763">
                  <c:v>43096.591539351852</c:v>
                </c:pt>
                <c:pt idx="13764">
                  <c:v>43096.595439814817</c:v>
                </c:pt>
                <c:pt idx="13765">
                  <c:v>43096.599143518521</c:v>
                </c:pt>
                <c:pt idx="13766">
                  <c:v>43096.60292824074</c:v>
                </c:pt>
                <c:pt idx="13767">
                  <c:v>43096.606608796297</c:v>
                </c:pt>
                <c:pt idx="13768">
                  <c:v>43096.613865740743</c:v>
                </c:pt>
                <c:pt idx="13769">
                  <c:v>43096.617650462962</c:v>
                </c:pt>
                <c:pt idx="13770">
                  <c:v>43096.621331018519</c:v>
                </c:pt>
                <c:pt idx="13771">
                  <c:v>43096.628958333335</c:v>
                </c:pt>
                <c:pt idx="13772">
                  <c:v>43096.644976851851</c:v>
                </c:pt>
                <c:pt idx="13773">
                  <c:v>43096.652326388888</c:v>
                </c:pt>
                <c:pt idx="13774">
                  <c:v>43096.727546296293</c:v>
                </c:pt>
                <c:pt idx="13775">
                  <c:v>43097.400879629633</c:v>
                </c:pt>
                <c:pt idx="13776">
                  <c:v>43097.439363425925</c:v>
                </c:pt>
                <c:pt idx="13777">
                  <c:v>43097.486898148149</c:v>
                </c:pt>
                <c:pt idx="13778">
                  <c:v>43097.507071759261</c:v>
                </c:pt>
                <c:pt idx="13779">
                  <c:v>43097.511342592596</c:v>
                </c:pt>
                <c:pt idx="13780">
                  <c:v>43097.515555555554</c:v>
                </c:pt>
                <c:pt idx="13781">
                  <c:v>43097.523923611108</c:v>
                </c:pt>
                <c:pt idx="13782">
                  <c:v>43097.527928240743</c:v>
                </c:pt>
                <c:pt idx="13783">
                  <c:v>43097.543553240743</c:v>
                </c:pt>
                <c:pt idx="13784">
                  <c:v>43097.555127314816</c:v>
                </c:pt>
                <c:pt idx="13785">
                  <c:v>43097.559108796297</c:v>
                </c:pt>
                <c:pt idx="13786">
                  <c:v>43097.562893518516</c:v>
                </c:pt>
                <c:pt idx="13787">
                  <c:v>43097.571261574078</c:v>
                </c:pt>
                <c:pt idx="13788">
                  <c:v>43097.576041666667</c:v>
                </c:pt>
                <c:pt idx="13789">
                  <c:v>43097.599965277775</c:v>
                </c:pt>
                <c:pt idx="13790">
                  <c:v>43097.651956018519</c:v>
                </c:pt>
                <c:pt idx="13791">
                  <c:v>43097.696481481478</c:v>
                </c:pt>
                <c:pt idx="13792">
                  <c:v>43097.702708333331</c:v>
                </c:pt>
                <c:pt idx="13793">
                  <c:v>43097.7343287037</c:v>
                </c:pt>
                <c:pt idx="13794">
                  <c:v>43097.740312499998</c:v>
                </c:pt>
                <c:pt idx="13795">
                  <c:v>43097.748425925929</c:v>
                </c:pt>
                <c:pt idx="13796">
                  <c:v>43098.573553240742</c:v>
                </c:pt>
                <c:pt idx="13797">
                  <c:v>43098.656597222223</c:v>
                </c:pt>
                <c:pt idx="13798">
                  <c:v>43098.684583333335</c:v>
                </c:pt>
                <c:pt idx="13799">
                  <c:v>43098.692407407405</c:v>
                </c:pt>
                <c:pt idx="13800">
                  <c:v>43098.700787037036</c:v>
                </c:pt>
                <c:pt idx="13801">
                  <c:v>43098.705451388887</c:v>
                </c:pt>
                <c:pt idx="13802">
                  <c:v>43101.406168981484</c:v>
                </c:pt>
                <c:pt idx="13803">
                  <c:v>43101.684189814812</c:v>
                </c:pt>
                <c:pt idx="13804">
                  <c:v>43101.695590277777</c:v>
                </c:pt>
                <c:pt idx="13805">
                  <c:v>43101.700925925928</c:v>
                </c:pt>
                <c:pt idx="13806">
                  <c:v>43101.722361111111</c:v>
                </c:pt>
                <c:pt idx="13807">
                  <c:v>43102.386261574073</c:v>
                </c:pt>
                <c:pt idx="13808">
                  <c:v>43103.376481481479</c:v>
                </c:pt>
                <c:pt idx="13809">
                  <c:v>43103.391469907408</c:v>
                </c:pt>
                <c:pt idx="13810">
                  <c:v>43103.414421296293</c:v>
                </c:pt>
                <c:pt idx="13811">
                  <c:v>43103.686944444446</c:v>
                </c:pt>
                <c:pt idx="13812">
                  <c:v>43104.38480324074</c:v>
                </c:pt>
                <c:pt idx="13813">
                  <c:v>43104.396296296298</c:v>
                </c:pt>
                <c:pt idx="13814">
                  <c:v>43104.698900462965</c:v>
                </c:pt>
                <c:pt idx="13815">
                  <c:v>43104.704432870371</c:v>
                </c:pt>
                <c:pt idx="13816">
                  <c:v>43104.709583333337</c:v>
                </c:pt>
                <c:pt idx="13817">
                  <c:v>43104.715127314812</c:v>
                </c:pt>
                <c:pt idx="13818">
                  <c:v>43104.732291666667</c:v>
                </c:pt>
                <c:pt idx="13819">
                  <c:v>43104.737916666665</c:v>
                </c:pt>
                <c:pt idx="13820">
                  <c:v>43104.753333333334</c:v>
                </c:pt>
                <c:pt idx="13821">
                  <c:v>43105.37641203704</c:v>
                </c:pt>
                <c:pt idx="13822">
                  <c:v>43105.4996875</c:v>
                </c:pt>
                <c:pt idx="13823">
                  <c:v>43105.503657407404</c:v>
                </c:pt>
                <c:pt idx="13824">
                  <c:v>43105.511678240742</c:v>
                </c:pt>
                <c:pt idx="13825">
                  <c:v>43105.527905092589</c:v>
                </c:pt>
                <c:pt idx="13826">
                  <c:v>43105.556284722225</c:v>
                </c:pt>
                <c:pt idx="13827">
                  <c:v>43105.615347222221</c:v>
                </c:pt>
                <c:pt idx="13828">
                  <c:v>43105.623356481483</c:v>
                </c:pt>
                <c:pt idx="13829">
                  <c:v>43105.62740740741</c:v>
                </c:pt>
                <c:pt idx="13830">
                  <c:v>43105.63177083333</c:v>
                </c:pt>
                <c:pt idx="13831">
                  <c:v>43105.643831018519</c:v>
                </c:pt>
                <c:pt idx="13832">
                  <c:v>43105.649409722224</c:v>
                </c:pt>
                <c:pt idx="13833">
                  <c:v>43105.654189814813</c:v>
                </c:pt>
                <c:pt idx="13834">
                  <c:v>43105.659432870372</c:v>
                </c:pt>
                <c:pt idx="13835">
                  <c:v>43105.665069444447</c:v>
                </c:pt>
                <c:pt idx="13836">
                  <c:v>43105.669814814813</c:v>
                </c:pt>
                <c:pt idx="13837">
                  <c:v>43105.674189814818</c:v>
                </c:pt>
                <c:pt idx="13838">
                  <c:v>43105.678344907406</c:v>
                </c:pt>
                <c:pt idx="13839">
                  <c:v>43105.68246527778</c:v>
                </c:pt>
                <c:pt idx="13840">
                  <c:v>43105.686377314814</c:v>
                </c:pt>
                <c:pt idx="13841">
                  <c:v>43105.69021990741</c:v>
                </c:pt>
                <c:pt idx="13842">
                  <c:v>43105.694039351853</c:v>
                </c:pt>
                <c:pt idx="13843">
                  <c:v>43105.698136574072</c:v>
                </c:pt>
                <c:pt idx="13844">
                  <c:v>43105.702199074076</c:v>
                </c:pt>
                <c:pt idx="13845">
                  <c:v>43105.706585648149</c:v>
                </c:pt>
                <c:pt idx="13846">
                  <c:v>43105.711747685185</c:v>
                </c:pt>
                <c:pt idx="13847">
                  <c:v>43105.716840277775</c:v>
                </c:pt>
                <c:pt idx="13848">
                  <c:v>43105.721377314818</c:v>
                </c:pt>
                <c:pt idx="13849">
                  <c:v>43105.726331018515</c:v>
                </c:pt>
                <c:pt idx="13850">
                  <c:v>43105.731516203705</c:v>
                </c:pt>
                <c:pt idx="13851">
                  <c:v>43105.736944444441</c:v>
                </c:pt>
                <c:pt idx="13852">
                  <c:v>43106.385648148149</c:v>
                </c:pt>
                <c:pt idx="13853">
                  <c:v>43106.392337962963</c:v>
                </c:pt>
                <c:pt idx="13854">
                  <c:v>43106.399675925924</c:v>
                </c:pt>
                <c:pt idx="13855">
                  <c:v>43106.40625</c:v>
                </c:pt>
                <c:pt idx="13856">
                  <c:v>43106.412141203706</c:v>
                </c:pt>
                <c:pt idx="13857">
                  <c:v>43106.417824074073</c:v>
                </c:pt>
                <c:pt idx="13858">
                  <c:v>43106.423321759263</c:v>
                </c:pt>
                <c:pt idx="13859">
                  <c:v>43106.428773148145</c:v>
                </c:pt>
                <c:pt idx="13860">
                  <c:v>43106.434050925927</c:v>
                </c:pt>
                <c:pt idx="13861">
                  <c:v>43106.439120370371</c:v>
                </c:pt>
                <c:pt idx="13862">
                  <c:v>43106.443981481483</c:v>
                </c:pt>
                <c:pt idx="13863">
                  <c:v>43106.448981481481</c:v>
                </c:pt>
                <c:pt idx="13864">
                  <c:v>43106.454097222224</c:v>
                </c:pt>
                <c:pt idx="13865">
                  <c:v>43106.459317129629</c:v>
                </c:pt>
                <c:pt idx="13866">
                  <c:v>43106.464513888888</c:v>
                </c:pt>
                <c:pt idx="13867">
                  <c:v>43106.469641203701</c:v>
                </c:pt>
                <c:pt idx="13868">
                  <c:v>43106.47457175926</c:v>
                </c:pt>
                <c:pt idx="13869">
                  <c:v>43106.479456018518</c:v>
                </c:pt>
                <c:pt idx="13870">
                  <c:v>43106.484386574077</c:v>
                </c:pt>
                <c:pt idx="13871">
                  <c:v>43106.489618055559</c:v>
                </c:pt>
                <c:pt idx="13872">
                  <c:v>43106.494560185187</c:v>
                </c:pt>
                <c:pt idx="13873">
                  <c:v>43106.499236111114</c:v>
                </c:pt>
                <c:pt idx="13874">
                  <c:v>43106.503703703704</c:v>
                </c:pt>
                <c:pt idx="13875">
                  <c:v>43106.508159722223</c:v>
                </c:pt>
                <c:pt idx="13876">
                  <c:v>43106.512708333335</c:v>
                </c:pt>
                <c:pt idx="13877">
                  <c:v>43106.517476851855</c:v>
                </c:pt>
                <c:pt idx="13878">
                  <c:v>43106.522627314815</c:v>
                </c:pt>
                <c:pt idx="13879">
                  <c:v>43106.527303240742</c:v>
                </c:pt>
                <c:pt idx="13880">
                  <c:v>43106.531990740739</c:v>
                </c:pt>
                <c:pt idx="13881">
                  <c:v>43106.536631944444</c:v>
                </c:pt>
                <c:pt idx="13882">
                  <c:v>43106.54109953704</c:v>
                </c:pt>
                <c:pt idx="13883">
                  <c:v>43106.545474537037</c:v>
                </c:pt>
                <c:pt idx="13884">
                  <c:v>43106.550081018519</c:v>
                </c:pt>
                <c:pt idx="13885">
                  <c:v>43106.554525462961</c:v>
                </c:pt>
                <c:pt idx="13886">
                  <c:v>43106.558981481481</c:v>
                </c:pt>
                <c:pt idx="13887">
                  <c:v>43106.567187499997</c:v>
                </c:pt>
                <c:pt idx="13888">
                  <c:v>43106.57130787037</c:v>
                </c:pt>
                <c:pt idx="13889">
                  <c:v>43106.57540509259</c:v>
                </c:pt>
                <c:pt idx="13890">
                  <c:v>43106.579467592594</c:v>
                </c:pt>
                <c:pt idx="13891">
                  <c:v>43106.583368055559</c:v>
                </c:pt>
                <c:pt idx="13892">
                  <c:v>43106.587245370371</c:v>
                </c:pt>
                <c:pt idx="13893">
                  <c:v>43106.591122685182</c:v>
                </c:pt>
                <c:pt idx="13894">
                  <c:v>43106.595092592594</c:v>
                </c:pt>
                <c:pt idx="13895">
                  <c:v>43106.599143518521</c:v>
                </c:pt>
                <c:pt idx="13896">
                  <c:v>43106.603344907409</c:v>
                </c:pt>
                <c:pt idx="13897">
                  <c:v>43106.607627314814</c:v>
                </c:pt>
                <c:pt idx="13898">
                  <c:v>43106.615416666667</c:v>
                </c:pt>
                <c:pt idx="13899">
                  <c:v>43106.619375000002</c:v>
                </c:pt>
                <c:pt idx="13900">
                  <c:v>43106.623854166668</c:v>
                </c:pt>
                <c:pt idx="13901">
                  <c:v>43106.628217592595</c:v>
                </c:pt>
                <c:pt idx="13902">
                  <c:v>43106.667986111112</c:v>
                </c:pt>
                <c:pt idx="13903">
                  <c:v>43107.405451388891</c:v>
                </c:pt>
                <c:pt idx="13904">
                  <c:v>43107.412037037036</c:v>
                </c:pt>
                <c:pt idx="13905">
                  <c:v>43107.418078703704</c:v>
                </c:pt>
                <c:pt idx="13906">
                  <c:v>43107.423993055556</c:v>
                </c:pt>
                <c:pt idx="13907">
                  <c:v>43107.43037037037</c:v>
                </c:pt>
                <c:pt idx="13908">
                  <c:v>43107.43645833333</c:v>
                </c:pt>
                <c:pt idx="13909">
                  <c:v>43107.442326388889</c:v>
                </c:pt>
                <c:pt idx="13910">
                  <c:v>43107.44835648148</c:v>
                </c:pt>
                <c:pt idx="13911">
                  <c:v>43107.454386574071</c:v>
                </c:pt>
                <c:pt idx="13912">
                  <c:v>43107.460335648146</c:v>
                </c:pt>
                <c:pt idx="13913">
                  <c:v>43107.466238425928</c:v>
                </c:pt>
                <c:pt idx="13914">
                  <c:v>43107.471909722219</c:v>
                </c:pt>
                <c:pt idx="13915">
                  <c:v>43107.477465277778</c:v>
                </c:pt>
                <c:pt idx="13916">
                  <c:v>43107.482858796298</c:v>
                </c:pt>
                <c:pt idx="13917">
                  <c:v>43107.488275462965</c:v>
                </c:pt>
                <c:pt idx="13918">
                  <c:v>43107.493483796294</c:v>
                </c:pt>
                <c:pt idx="13919">
                  <c:v>43107.498391203706</c:v>
                </c:pt>
                <c:pt idx="13920">
                  <c:v>43107.503240740742</c:v>
                </c:pt>
                <c:pt idx="13921">
                  <c:v>43107.508067129631</c:v>
                </c:pt>
                <c:pt idx="13922">
                  <c:v>43107.512754629628</c:v>
                </c:pt>
                <c:pt idx="13923">
                  <c:v>43107.517152777778</c:v>
                </c:pt>
                <c:pt idx="13924">
                  <c:v>43107.52175925926</c:v>
                </c:pt>
                <c:pt idx="13925">
                  <c:v>43107.526724537034</c:v>
                </c:pt>
                <c:pt idx="13926">
                  <c:v>43107.53162037037</c:v>
                </c:pt>
                <c:pt idx="13927">
                  <c:v>43107.536203703705</c:v>
                </c:pt>
                <c:pt idx="13928">
                  <c:v>43107.540879629632</c:v>
                </c:pt>
                <c:pt idx="13929">
                  <c:v>43107.545451388891</c:v>
                </c:pt>
                <c:pt idx="13930">
                  <c:v>43107.550092592595</c:v>
                </c:pt>
                <c:pt idx="13931">
                  <c:v>43107.554456018515</c:v>
                </c:pt>
                <c:pt idx="13932">
                  <c:v>43107.558553240742</c:v>
                </c:pt>
                <c:pt idx="13933">
                  <c:v>43107.562824074077</c:v>
                </c:pt>
                <c:pt idx="13934">
                  <c:v>43107.567152777781</c:v>
                </c:pt>
                <c:pt idx="13935">
                  <c:v>43107.571469907409</c:v>
                </c:pt>
                <c:pt idx="13936">
                  <c:v>43107.575810185182</c:v>
                </c:pt>
                <c:pt idx="13937">
                  <c:v>43107.579942129632</c:v>
                </c:pt>
                <c:pt idx="13938">
                  <c:v>43107.718946759262</c:v>
                </c:pt>
                <c:pt idx="13939">
                  <c:v>43108.385891203703</c:v>
                </c:pt>
                <c:pt idx="13940">
                  <c:v>43108.391539351855</c:v>
                </c:pt>
                <c:pt idx="13941">
                  <c:v>43108.445416666669</c:v>
                </c:pt>
                <c:pt idx="13942">
                  <c:v>43108.491875</c:v>
                </c:pt>
                <c:pt idx="13943">
                  <c:v>43109.390717592592</c:v>
                </c:pt>
                <c:pt idx="13944">
                  <c:v>43109.399016203701</c:v>
                </c:pt>
                <c:pt idx="13945">
                  <c:v>43109.412534722222</c:v>
                </c:pt>
                <c:pt idx="13946">
                  <c:v>43109.447314814817</c:v>
                </c:pt>
                <c:pt idx="13947">
                  <c:v>43109.459513888891</c:v>
                </c:pt>
                <c:pt idx="13948">
                  <c:v>43109.465740740743</c:v>
                </c:pt>
                <c:pt idx="13949">
                  <c:v>43109.471435185187</c:v>
                </c:pt>
                <c:pt idx="13950">
                  <c:v>43109.620393518519</c:v>
                </c:pt>
                <c:pt idx="13951">
                  <c:v>43110.40420138889</c:v>
                </c:pt>
                <c:pt idx="13952">
                  <c:v>43110.449780092589</c:v>
                </c:pt>
                <c:pt idx="13953">
                  <c:v>43110.454247685186</c:v>
                </c:pt>
                <c:pt idx="13954">
                  <c:v>43110.463136574072</c:v>
                </c:pt>
                <c:pt idx="13955">
                  <c:v>43110.467766203707</c:v>
                </c:pt>
                <c:pt idx="13956">
                  <c:v>43110.472199074073</c:v>
                </c:pt>
                <c:pt idx="13957">
                  <c:v>43110.480717592596</c:v>
                </c:pt>
                <c:pt idx="13958">
                  <c:v>43110.488912037035</c:v>
                </c:pt>
                <c:pt idx="13959">
                  <c:v>43110.493159722224</c:v>
                </c:pt>
                <c:pt idx="13960">
                  <c:v>43110.502627314818</c:v>
                </c:pt>
                <c:pt idx="13961">
                  <c:v>43110.509675925925</c:v>
                </c:pt>
                <c:pt idx="13962">
                  <c:v>43110.515092592592</c:v>
                </c:pt>
                <c:pt idx="13963">
                  <c:v>43110.51971064815</c:v>
                </c:pt>
                <c:pt idx="13964">
                  <c:v>43110.524791666663</c:v>
                </c:pt>
                <c:pt idx="13965">
                  <c:v>43110.53025462963</c:v>
                </c:pt>
                <c:pt idx="13966">
                  <c:v>43110.539768518516</c:v>
                </c:pt>
                <c:pt idx="13967">
                  <c:v>43110.552465277775</c:v>
                </c:pt>
                <c:pt idx="13968">
                  <c:v>43110.559988425928</c:v>
                </c:pt>
                <c:pt idx="13969">
                  <c:v>43110.563877314817</c:v>
                </c:pt>
                <c:pt idx="13970">
                  <c:v>43110.567974537036</c:v>
                </c:pt>
                <c:pt idx="13971">
                  <c:v>43110.572314814817</c:v>
                </c:pt>
                <c:pt idx="13972">
                  <c:v>43110.581192129626</c:v>
                </c:pt>
                <c:pt idx="13973">
                  <c:v>43110.586342592593</c:v>
                </c:pt>
                <c:pt idx="13974">
                  <c:v>43110.590902777774</c:v>
                </c:pt>
                <c:pt idx="13975">
                  <c:v>43110.595335648148</c:v>
                </c:pt>
                <c:pt idx="13976">
                  <c:v>43110.599918981483</c:v>
                </c:pt>
                <c:pt idx="13977">
                  <c:v>43110.608182870368</c:v>
                </c:pt>
                <c:pt idx="13978">
                  <c:v>43110.612592592595</c:v>
                </c:pt>
                <c:pt idx="13979">
                  <c:v>43110.624942129631</c:v>
                </c:pt>
                <c:pt idx="13980">
                  <c:v>43110.632777777777</c:v>
                </c:pt>
                <c:pt idx="13981">
                  <c:v>43110.636458333334</c:v>
                </c:pt>
                <c:pt idx="13982">
                  <c:v>43110.640127314815</c:v>
                </c:pt>
                <c:pt idx="13983">
                  <c:v>43110.644004629627</c:v>
                </c:pt>
                <c:pt idx="13984">
                  <c:v>43110.647650462961</c:v>
                </c:pt>
                <c:pt idx="13985">
                  <c:v>43110.651319444441</c:v>
                </c:pt>
                <c:pt idx="13986">
                  <c:v>43110.655034722222</c:v>
                </c:pt>
                <c:pt idx="13987">
                  <c:v>43110.666145833333</c:v>
                </c:pt>
                <c:pt idx="13988">
                  <c:v>43110.669722222221</c:v>
                </c:pt>
                <c:pt idx="13989">
                  <c:v>43110.673518518517</c:v>
                </c:pt>
                <c:pt idx="13990">
                  <c:v>43110.677314814813</c:v>
                </c:pt>
                <c:pt idx="13991">
                  <c:v>43110.681203703702</c:v>
                </c:pt>
                <c:pt idx="13992">
                  <c:v>43110.685104166667</c:v>
                </c:pt>
                <c:pt idx="13993">
                  <c:v>43110.690254629626</c:v>
                </c:pt>
                <c:pt idx="13994">
                  <c:v>43110.694398148145</c:v>
                </c:pt>
                <c:pt idx="13995">
                  <c:v>43110.704699074071</c:v>
                </c:pt>
                <c:pt idx="13996">
                  <c:v>43110.708923611113</c:v>
                </c:pt>
                <c:pt idx="13997">
                  <c:v>43110.713854166665</c:v>
                </c:pt>
                <c:pt idx="13998">
                  <c:v>43110.719930555555</c:v>
                </c:pt>
                <c:pt idx="13999">
                  <c:v>43110.726076388892</c:v>
                </c:pt>
                <c:pt idx="14000">
                  <c:v>43110.734282407408</c:v>
                </c:pt>
                <c:pt idx="14001">
                  <c:v>43110.748506944445</c:v>
                </c:pt>
                <c:pt idx="14002">
                  <c:v>43111.396597222221</c:v>
                </c:pt>
                <c:pt idx="14003">
                  <c:v>43111.413831018515</c:v>
                </c:pt>
                <c:pt idx="14004">
                  <c:v>43111.44021990741</c:v>
                </c:pt>
                <c:pt idx="14005">
                  <c:v>43111.449849537035</c:v>
                </c:pt>
                <c:pt idx="14006">
                  <c:v>43111.454421296294</c:v>
                </c:pt>
                <c:pt idx="14007">
                  <c:v>43111.463483796295</c:v>
                </c:pt>
                <c:pt idx="14008">
                  <c:v>43111.481874999998</c:v>
                </c:pt>
                <c:pt idx="14009">
                  <c:v>43111.588043981479</c:v>
                </c:pt>
                <c:pt idx="14010">
                  <c:v>43111.593553240738</c:v>
                </c:pt>
                <c:pt idx="14011">
                  <c:v>43111.598564814813</c:v>
                </c:pt>
                <c:pt idx="14012">
                  <c:v>43111.676493055558</c:v>
                </c:pt>
                <c:pt idx="14013">
                  <c:v>43111.699826388889</c:v>
                </c:pt>
                <c:pt idx="14014">
                  <c:v>43111.727349537039</c:v>
                </c:pt>
                <c:pt idx="14015">
                  <c:v>43111.745995370373</c:v>
                </c:pt>
                <c:pt idx="14016">
                  <c:v>43112.376493055555</c:v>
                </c:pt>
                <c:pt idx="14017">
                  <c:v>43112.391412037039</c:v>
                </c:pt>
                <c:pt idx="14018">
                  <c:v>43112.467534722222</c:v>
                </c:pt>
                <c:pt idx="14019">
                  <c:v>43112.70480324074</c:v>
                </c:pt>
                <c:pt idx="14020">
                  <c:v>43113.421365740738</c:v>
                </c:pt>
                <c:pt idx="14021">
                  <c:v>43113.431307870371</c:v>
                </c:pt>
                <c:pt idx="14022">
                  <c:v>43113.440879629627</c:v>
                </c:pt>
                <c:pt idx="14023">
                  <c:v>43113.450115740743</c:v>
                </c:pt>
                <c:pt idx="14024">
                  <c:v>43113.454525462963</c:v>
                </c:pt>
                <c:pt idx="14025">
                  <c:v>43113.459004629629</c:v>
                </c:pt>
                <c:pt idx="14026">
                  <c:v>43113.463356481479</c:v>
                </c:pt>
                <c:pt idx="14027">
                  <c:v>43113.467743055553</c:v>
                </c:pt>
                <c:pt idx="14028">
                  <c:v>43113.472048611111</c:v>
                </c:pt>
                <c:pt idx="14029">
                  <c:v>43113.476446759261</c:v>
                </c:pt>
                <c:pt idx="14030">
                  <c:v>43113.480694444443</c:v>
                </c:pt>
                <c:pt idx="14031">
                  <c:v>43113.502650462964</c:v>
                </c:pt>
                <c:pt idx="14032">
                  <c:v>43113.511562500003</c:v>
                </c:pt>
                <c:pt idx="14033">
                  <c:v>43113.604143518518</c:v>
                </c:pt>
                <c:pt idx="14034">
                  <c:v>43113.613391203704</c:v>
                </c:pt>
                <c:pt idx="14035">
                  <c:v>43113.643622685187</c:v>
                </c:pt>
                <c:pt idx="14036">
                  <c:v>43113.66201388889</c:v>
                </c:pt>
                <c:pt idx="14037">
                  <c:v>43114.376458333332</c:v>
                </c:pt>
                <c:pt idx="14038">
                  <c:v>43114.385243055556</c:v>
                </c:pt>
                <c:pt idx="14039">
                  <c:v>43114.391631944447</c:v>
                </c:pt>
                <c:pt idx="14040">
                  <c:v>43114.397592592592</c:v>
                </c:pt>
                <c:pt idx="14041">
                  <c:v>43114.403425925928</c:v>
                </c:pt>
                <c:pt idx="14042">
                  <c:v>43114.408831018518</c:v>
                </c:pt>
                <c:pt idx="14043">
                  <c:v>43114.414039351854</c:v>
                </c:pt>
                <c:pt idx="14044">
                  <c:v>43114.424826388888</c:v>
                </c:pt>
                <c:pt idx="14045">
                  <c:v>43114.430046296293</c:v>
                </c:pt>
                <c:pt idx="14046">
                  <c:v>43114.440775462965</c:v>
                </c:pt>
                <c:pt idx="14047">
                  <c:v>43114.450439814813</c:v>
                </c:pt>
                <c:pt idx="14048">
                  <c:v>43114.45521990741</c:v>
                </c:pt>
                <c:pt idx="14049">
                  <c:v>43114.459872685184</c:v>
                </c:pt>
                <c:pt idx="14050">
                  <c:v>43114.468888888892</c:v>
                </c:pt>
                <c:pt idx="14051">
                  <c:v>43114.473287037035</c:v>
                </c:pt>
                <c:pt idx="14052">
                  <c:v>43114.481840277775</c:v>
                </c:pt>
                <c:pt idx="14053">
                  <c:v>43114.512256944443</c:v>
                </c:pt>
                <c:pt idx="14054">
                  <c:v>43114.663402777776</c:v>
                </c:pt>
                <c:pt idx="14055">
                  <c:v>43114.67386574074</c:v>
                </c:pt>
                <c:pt idx="14056">
                  <c:v>43114.702361111114</c:v>
                </c:pt>
                <c:pt idx="14057">
                  <c:v>43114.707569444443</c:v>
                </c:pt>
                <c:pt idx="14058">
                  <c:v>43114.712951388887</c:v>
                </c:pt>
                <c:pt idx="14059">
                  <c:v>43114.718206018515</c:v>
                </c:pt>
                <c:pt idx="14060">
                  <c:v>43114.724189814813</c:v>
                </c:pt>
                <c:pt idx="14061">
                  <c:v>43114.730057870373</c:v>
                </c:pt>
                <c:pt idx="14062">
                  <c:v>43114.734942129631</c:v>
                </c:pt>
                <c:pt idx="14063">
                  <c:v>43114.73951388889</c:v>
                </c:pt>
                <c:pt idx="14064">
                  <c:v>43114.744201388887</c:v>
                </c:pt>
                <c:pt idx="14065">
                  <c:v>43114.749421296299</c:v>
                </c:pt>
                <c:pt idx="14066">
                  <c:v>43114.754675925928</c:v>
                </c:pt>
                <c:pt idx="14067">
                  <c:v>43115.500636574077</c:v>
                </c:pt>
                <c:pt idx="14068">
                  <c:v>43115.505648148152</c:v>
                </c:pt>
                <c:pt idx="14069">
                  <c:v>43115.510451388887</c:v>
                </c:pt>
                <c:pt idx="14070">
                  <c:v>43115.515219907407</c:v>
                </c:pt>
                <c:pt idx="14071">
                  <c:v>43115.547280092593</c:v>
                </c:pt>
                <c:pt idx="14072">
                  <c:v>43115.643148148149</c:v>
                </c:pt>
                <c:pt idx="14073">
                  <c:v>43115.661145833335</c:v>
                </c:pt>
                <c:pt idx="14074">
                  <c:v>43116.378842592596</c:v>
                </c:pt>
                <c:pt idx="14075">
                  <c:v>43116.385428240741</c:v>
                </c:pt>
                <c:pt idx="14076">
                  <c:v>43116.39166666667</c:v>
                </c:pt>
                <c:pt idx="14077">
                  <c:v>43116.397604166668</c:v>
                </c:pt>
                <c:pt idx="14078">
                  <c:v>43116.403634259259</c:v>
                </c:pt>
                <c:pt idx="14079">
                  <c:v>43116.409710648149</c:v>
                </c:pt>
                <c:pt idx="14080">
                  <c:v>43116.415717592594</c:v>
                </c:pt>
                <c:pt idx="14081">
                  <c:v>43116.421678240738</c:v>
                </c:pt>
                <c:pt idx="14082">
                  <c:v>43116.42759259259</c:v>
                </c:pt>
                <c:pt idx="14083">
                  <c:v>43116.433622685188</c:v>
                </c:pt>
                <c:pt idx="14084">
                  <c:v>43116.439293981479</c:v>
                </c:pt>
                <c:pt idx="14085">
                  <c:v>43116.444699074076</c:v>
                </c:pt>
                <c:pt idx="14086">
                  <c:v>43116.450150462966</c:v>
                </c:pt>
                <c:pt idx="14087">
                  <c:v>43116.455358796295</c:v>
                </c:pt>
                <c:pt idx="14088">
                  <c:v>43116.460763888892</c:v>
                </c:pt>
                <c:pt idx="14089">
                  <c:v>43116.466307870367</c:v>
                </c:pt>
                <c:pt idx="14090">
                  <c:v>43116.492615740739</c:v>
                </c:pt>
                <c:pt idx="14091">
                  <c:v>43116.49732638889</c:v>
                </c:pt>
                <c:pt idx="14092">
                  <c:v>43116.506956018522</c:v>
                </c:pt>
                <c:pt idx="14093">
                  <c:v>43116.511284722219</c:v>
                </c:pt>
                <c:pt idx="14094">
                  <c:v>43116.531875000001</c:v>
                </c:pt>
                <c:pt idx="14095">
                  <c:v>43116.536099537036</c:v>
                </c:pt>
                <c:pt idx="14096">
                  <c:v>43116.553657407407</c:v>
                </c:pt>
                <c:pt idx="14097">
                  <c:v>43116.562094907407</c:v>
                </c:pt>
                <c:pt idx="14098">
                  <c:v>43116.566192129627</c:v>
                </c:pt>
                <c:pt idx="14099">
                  <c:v>43116.571342592593</c:v>
                </c:pt>
                <c:pt idx="14100">
                  <c:v>43116.577268518522</c:v>
                </c:pt>
                <c:pt idx="14101">
                  <c:v>43116.582361111112</c:v>
                </c:pt>
                <c:pt idx="14102">
                  <c:v>43116.587361111109</c:v>
                </c:pt>
                <c:pt idx="14103">
                  <c:v>43116.597881944443</c:v>
                </c:pt>
                <c:pt idx="14104">
                  <c:v>43116.603750000002</c:v>
                </c:pt>
                <c:pt idx="14105">
                  <c:v>43116.608888888892</c:v>
                </c:pt>
                <c:pt idx="14106">
                  <c:v>43116.614571759259</c:v>
                </c:pt>
                <c:pt idx="14107">
                  <c:v>43116.622245370374</c:v>
                </c:pt>
                <c:pt idx="14108">
                  <c:v>43116.62841435185</c:v>
                </c:pt>
                <c:pt idx="14109">
                  <c:v>43116.637546296297</c:v>
                </c:pt>
                <c:pt idx="14110">
                  <c:v>43116.649502314816</c:v>
                </c:pt>
                <c:pt idx="14111">
                  <c:v>43116.660081018519</c:v>
                </c:pt>
                <c:pt idx="14112">
                  <c:v>43116.664837962962</c:v>
                </c:pt>
                <c:pt idx="14113">
                  <c:v>43116.66978009259</c:v>
                </c:pt>
                <c:pt idx="14114">
                  <c:v>43116.674849537034</c:v>
                </c:pt>
                <c:pt idx="14115">
                  <c:v>43116.68304398148</c:v>
                </c:pt>
                <c:pt idx="14116">
                  <c:v>43116.688009259262</c:v>
                </c:pt>
                <c:pt idx="14117">
                  <c:v>43116.692291666666</c:v>
                </c:pt>
                <c:pt idx="14118">
                  <c:v>43116.696770833332</c:v>
                </c:pt>
                <c:pt idx="14119">
                  <c:v>43116.702060185184</c:v>
                </c:pt>
                <c:pt idx="14120">
                  <c:v>43116.712592592594</c:v>
                </c:pt>
                <c:pt idx="14121">
                  <c:v>43116.719444444447</c:v>
                </c:pt>
                <c:pt idx="14122">
                  <c:v>43116.724710648145</c:v>
                </c:pt>
                <c:pt idx="14123">
                  <c:v>43116.737766203703</c:v>
                </c:pt>
                <c:pt idx="14124">
                  <c:v>43116.749432870369</c:v>
                </c:pt>
                <c:pt idx="14125">
                  <c:v>43116.756805555553</c:v>
                </c:pt>
                <c:pt idx="14126">
                  <c:v>43116.762719907405</c:v>
                </c:pt>
                <c:pt idx="14127">
                  <c:v>43116.768738425926</c:v>
                </c:pt>
                <c:pt idx="14128">
                  <c:v>43116.775335648148</c:v>
                </c:pt>
                <c:pt idx="14129">
                  <c:v>43117.376307870371</c:v>
                </c:pt>
                <c:pt idx="14130">
                  <c:v>43117.385115740741</c:v>
                </c:pt>
                <c:pt idx="14131">
                  <c:v>43117.395844907405</c:v>
                </c:pt>
                <c:pt idx="14132">
                  <c:v>43117.404722222222</c:v>
                </c:pt>
                <c:pt idx="14133">
                  <c:v>43117.412002314813</c:v>
                </c:pt>
                <c:pt idx="14134">
                  <c:v>43117.418912037036</c:v>
                </c:pt>
                <c:pt idx="14135">
                  <c:v>43117.424641203703</c:v>
                </c:pt>
                <c:pt idx="14136">
                  <c:v>43117.430358796293</c:v>
                </c:pt>
                <c:pt idx="14137">
                  <c:v>43117.436249999999</c:v>
                </c:pt>
                <c:pt idx="14138">
                  <c:v>43117.442141203705</c:v>
                </c:pt>
                <c:pt idx="14139">
                  <c:v>43117.447974537034</c:v>
                </c:pt>
                <c:pt idx="14140">
                  <c:v>43117.453576388885</c:v>
                </c:pt>
                <c:pt idx="14141">
                  <c:v>43117.458935185183</c:v>
                </c:pt>
                <c:pt idx="14142">
                  <c:v>43117.464189814818</c:v>
                </c:pt>
                <c:pt idx="14143">
                  <c:v>43117.469699074078</c:v>
                </c:pt>
                <c:pt idx="14144">
                  <c:v>43117.474652777775</c:v>
                </c:pt>
                <c:pt idx="14145">
                  <c:v>43117.479687500003</c:v>
                </c:pt>
                <c:pt idx="14146">
                  <c:v>43117.484571759262</c:v>
                </c:pt>
                <c:pt idx="14147">
                  <c:v>43117.489317129628</c:v>
                </c:pt>
                <c:pt idx="14148">
                  <c:v>43117.494108796294</c:v>
                </c:pt>
                <c:pt idx="14149">
                  <c:v>43117.498738425929</c:v>
                </c:pt>
                <c:pt idx="14150">
                  <c:v>43117.503159722219</c:v>
                </c:pt>
                <c:pt idx="14151">
                  <c:v>43117.528761574074</c:v>
                </c:pt>
                <c:pt idx="14152">
                  <c:v>43117.535081018519</c:v>
                </c:pt>
                <c:pt idx="14153">
                  <c:v>43117.643530092595</c:v>
                </c:pt>
                <c:pt idx="14154">
                  <c:v>43117.655127314814</c:v>
                </c:pt>
                <c:pt idx="14155">
                  <c:v>43117.660671296297</c:v>
                </c:pt>
                <c:pt idx="14156">
                  <c:v>43117.665555555555</c:v>
                </c:pt>
                <c:pt idx="14157">
                  <c:v>43117.669583333336</c:v>
                </c:pt>
                <c:pt idx="14158">
                  <c:v>43117.674201388887</c:v>
                </c:pt>
                <c:pt idx="14159">
                  <c:v>43117.678240740737</c:v>
                </c:pt>
                <c:pt idx="14160">
                  <c:v>43117.682245370372</c:v>
                </c:pt>
                <c:pt idx="14161">
                  <c:v>43117.70648148148</c:v>
                </c:pt>
                <c:pt idx="14162">
                  <c:v>43117.719178240739</c:v>
                </c:pt>
                <c:pt idx="14163">
                  <c:v>43117.728159722225</c:v>
                </c:pt>
                <c:pt idx="14164">
                  <c:v>43119.386874999997</c:v>
                </c:pt>
                <c:pt idx="14165">
                  <c:v>43119.608229166668</c:v>
                </c:pt>
                <c:pt idx="14166">
                  <c:v>43119.611979166664</c:v>
                </c:pt>
                <c:pt idx="14167">
                  <c:v>43119.615694444445</c:v>
                </c:pt>
                <c:pt idx="14168">
                  <c:v>43119.623020833336</c:v>
                </c:pt>
                <c:pt idx="14169">
                  <c:v>43119.626793981479</c:v>
                </c:pt>
                <c:pt idx="14170">
                  <c:v>43119.630543981482</c:v>
                </c:pt>
                <c:pt idx="14171">
                  <c:v>43119.641817129632</c:v>
                </c:pt>
                <c:pt idx="14172">
                  <c:v>43119.645682870374</c:v>
                </c:pt>
                <c:pt idx="14173">
                  <c:v>43119.649571759262</c:v>
                </c:pt>
                <c:pt idx="14174">
                  <c:v>43119.653495370374</c:v>
                </c:pt>
                <c:pt idx="14175">
                  <c:v>43119.661006944443</c:v>
                </c:pt>
                <c:pt idx="14176">
                  <c:v>43119.664675925924</c:v>
                </c:pt>
                <c:pt idx="14177">
                  <c:v>43119.668333333335</c:v>
                </c:pt>
                <c:pt idx="14178">
                  <c:v>43119.6721412037</c:v>
                </c:pt>
                <c:pt idx="14179">
                  <c:v>43119.676111111112</c:v>
                </c:pt>
                <c:pt idx="14180">
                  <c:v>43119.680289351854</c:v>
                </c:pt>
                <c:pt idx="14181">
                  <c:v>43119.684756944444</c:v>
                </c:pt>
                <c:pt idx="14182">
                  <c:v>43119.689432870371</c:v>
                </c:pt>
                <c:pt idx="14183">
                  <c:v>43119.694189814814</c:v>
                </c:pt>
                <c:pt idx="14184">
                  <c:v>43119.705381944441</c:v>
                </c:pt>
                <c:pt idx="14185">
                  <c:v>43119.711828703701</c:v>
                </c:pt>
                <c:pt idx="14186">
                  <c:v>43119.748472222222</c:v>
                </c:pt>
                <c:pt idx="14187">
                  <c:v>43119.755185185182</c:v>
                </c:pt>
                <c:pt idx="14188">
                  <c:v>43119.762766203705</c:v>
                </c:pt>
                <c:pt idx="14189">
                  <c:v>43119.771770833337</c:v>
                </c:pt>
                <c:pt idx="14190">
                  <c:v>43120.399085648147</c:v>
                </c:pt>
                <c:pt idx="14191">
                  <c:v>43120.723425925928</c:v>
                </c:pt>
                <c:pt idx="14192">
                  <c:v>43120.735081018516</c:v>
                </c:pt>
                <c:pt idx="14193">
                  <c:v>43120.74695601852</c:v>
                </c:pt>
                <c:pt idx="14194">
                  <c:v>43120.770636574074</c:v>
                </c:pt>
                <c:pt idx="14195">
                  <c:v>43120.780497685184</c:v>
                </c:pt>
                <c:pt idx="14196">
                  <c:v>43121.476759259262</c:v>
                </c:pt>
                <c:pt idx="14197">
                  <c:v>43121.506643518522</c:v>
                </c:pt>
                <c:pt idx="14198">
                  <c:v>43121.524085648147</c:v>
                </c:pt>
                <c:pt idx="14199">
                  <c:v>43121.535995370374</c:v>
                </c:pt>
                <c:pt idx="14200">
                  <c:v>43121.548437500001</c:v>
                </c:pt>
                <c:pt idx="14201">
                  <c:v>43121.556319444448</c:v>
                </c:pt>
                <c:pt idx="14202">
                  <c:v>43121.564039351855</c:v>
                </c:pt>
                <c:pt idx="14203">
                  <c:v>43121.606805555559</c:v>
                </c:pt>
                <c:pt idx="14204">
                  <c:v>43122.37667824074</c:v>
                </c:pt>
                <c:pt idx="14205">
                  <c:v>43122.384548611109</c:v>
                </c:pt>
                <c:pt idx="14206">
                  <c:v>43122.390787037039</c:v>
                </c:pt>
                <c:pt idx="14207">
                  <c:v>43122.396840277775</c:v>
                </c:pt>
                <c:pt idx="14208">
                  <c:v>43122.408680555556</c:v>
                </c:pt>
                <c:pt idx="14209">
                  <c:v>43122.414571759262</c:v>
                </c:pt>
                <c:pt idx="14210">
                  <c:v>43122.419942129629</c:v>
                </c:pt>
                <c:pt idx="14211">
                  <c:v>43122.425254629627</c:v>
                </c:pt>
                <c:pt idx="14212">
                  <c:v>43122.430590277778</c:v>
                </c:pt>
                <c:pt idx="14213">
                  <c:v>43122.448414351849</c:v>
                </c:pt>
                <c:pt idx="14214">
                  <c:v>43122.453414351854</c:v>
                </c:pt>
                <c:pt idx="14215">
                  <c:v>43122.458356481482</c:v>
                </c:pt>
                <c:pt idx="14216">
                  <c:v>43122.463136574072</c:v>
                </c:pt>
                <c:pt idx="14217">
                  <c:v>43122.467893518522</c:v>
                </c:pt>
                <c:pt idx="14218">
                  <c:v>43122.472500000003</c:v>
                </c:pt>
                <c:pt idx="14219">
                  <c:v>43122.477349537039</c:v>
                </c:pt>
                <c:pt idx="14220">
                  <c:v>43122.486921296295</c:v>
                </c:pt>
                <c:pt idx="14221">
                  <c:v>43122.491516203707</c:v>
                </c:pt>
                <c:pt idx="14222">
                  <c:v>43122.504386574074</c:v>
                </c:pt>
                <c:pt idx="14223">
                  <c:v>43122.509456018517</c:v>
                </c:pt>
                <c:pt idx="14224">
                  <c:v>43122.514050925929</c:v>
                </c:pt>
                <c:pt idx="14225">
                  <c:v>43122.518425925926</c:v>
                </c:pt>
                <c:pt idx="14226">
                  <c:v>43122.526736111111</c:v>
                </c:pt>
                <c:pt idx="14227">
                  <c:v>43122.530787037038</c:v>
                </c:pt>
                <c:pt idx="14228">
                  <c:v>43122.534768518519</c:v>
                </c:pt>
                <c:pt idx="14229">
                  <c:v>43122.538773148146</c:v>
                </c:pt>
                <c:pt idx="14230">
                  <c:v>43122.542731481481</c:v>
                </c:pt>
                <c:pt idx="14231">
                  <c:v>43122.546736111108</c:v>
                </c:pt>
                <c:pt idx="14232">
                  <c:v>43122.550706018519</c:v>
                </c:pt>
                <c:pt idx="14233">
                  <c:v>43122.554710648146</c:v>
                </c:pt>
                <c:pt idx="14234">
                  <c:v>43122.558715277781</c:v>
                </c:pt>
                <c:pt idx="14235">
                  <c:v>43122.562615740739</c:v>
                </c:pt>
                <c:pt idx="14236">
                  <c:v>43122.566874999997</c:v>
                </c:pt>
                <c:pt idx="14237">
                  <c:v>43122.571504629632</c:v>
                </c:pt>
                <c:pt idx="14238">
                  <c:v>43122.576874999999</c:v>
                </c:pt>
                <c:pt idx="14239">
                  <c:v>43122.581979166665</c:v>
                </c:pt>
                <c:pt idx="14240">
                  <c:v>43122.586134259262</c:v>
                </c:pt>
                <c:pt idx="14241">
                  <c:v>43122.590138888889</c:v>
                </c:pt>
                <c:pt idx="14242">
                  <c:v>43122.594166666669</c:v>
                </c:pt>
                <c:pt idx="14243">
                  <c:v>43122.598391203705</c:v>
                </c:pt>
                <c:pt idx="14244">
                  <c:v>43122.603414351855</c:v>
                </c:pt>
                <c:pt idx="14245">
                  <c:v>43122.611759259256</c:v>
                </c:pt>
                <c:pt idx="14246">
                  <c:v>43122.615567129629</c:v>
                </c:pt>
                <c:pt idx="14247">
                  <c:v>43122.61928240741</c:v>
                </c:pt>
                <c:pt idx="14248">
                  <c:v>43122.623101851852</c:v>
                </c:pt>
                <c:pt idx="14249">
                  <c:v>43122.626909722225</c:v>
                </c:pt>
                <c:pt idx="14250">
                  <c:v>43122.63076388889</c:v>
                </c:pt>
                <c:pt idx="14251">
                  <c:v>43122.638564814813</c:v>
                </c:pt>
                <c:pt idx="14252">
                  <c:v>43122.642858796295</c:v>
                </c:pt>
                <c:pt idx="14253">
                  <c:v>43122.646990740737</c:v>
                </c:pt>
                <c:pt idx="14254">
                  <c:v>43122.650775462964</c:v>
                </c:pt>
                <c:pt idx="14255">
                  <c:v>43122.654814814814</c:v>
                </c:pt>
                <c:pt idx="14256">
                  <c:v>43122.658773148149</c:v>
                </c:pt>
                <c:pt idx="14257">
                  <c:v>43122.662870370368</c:v>
                </c:pt>
                <c:pt idx="14258">
                  <c:v>43122.668483796297</c:v>
                </c:pt>
                <c:pt idx="14259">
                  <c:v>43122.673217592594</c:v>
                </c:pt>
                <c:pt idx="14260">
                  <c:v>43122.677187499998</c:v>
                </c:pt>
                <c:pt idx="14261">
                  <c:v>43122.681030092594</c:v>
                </c:pt>
                <c:pt idx="14262">
                  <c:v>43122.684861111113</c:v>
                </c:pt>
                <c:pt idx="14263">
                  <c:v>43122.688657407409</c:v>
                </c:pt>
                <c:pt idx="14264">
                  <c:v>43122.696331018517</c:v>
                </c:pt>
                <c:pt idx="14265">
                  <c:v>43122.717627314814</c:v>
                </c:pt>
                <c:pt idx="14266">
                  <c:v>43122.721643518518</c:v>
                </c:pt>
                <c:pt idx="14267">
                  <c:v>43122.726030092592</c:v>
                </c:pt>
                <c:pt idx="14268">
                  <c:v>43122.730416666665</c:v>
                </c:pt>
                <c:pt idx="14269">
                  <c:v>43122.734907407408</c:v>
                </c:pt>
                <c:pt idx="14270">
                  <c:v>43122.739918981482</c:v>
                </c:pt>
                <c:pt idx="14271">
                  <c:v>43122.757557870369</c:v>
                </c:pt>
                <c:pt idx="14272">
                  <c:v>43122.764780092592</c:v>
                </c:pt>
                <c:pt idx="14273">
                  <c:v>43122.776655092595</c:v>
                </c:pt>
                <c:pt idx="14274">
                  <c:v>43123.378171296295</c:v>
                </c:pt>
                <c:pt idx="14275">
                  <c:v>43123.393078703702</c:v>
                </c:pt>
                <c:pt idx="14276">
                  <c:v>43123.401006944441</c:v>
                </c:pt>
                <c:pt idx="14277">
                  <c:v>43123.409710648149</c:v>
                </c:pt>
                <c:pt idx="14278">
                  <c:v>43123.418194444443</c:v>
                </c:pt>
                <c:pt idx="14279">
                  <c:v>43123.424618055556</c:v>
                </c:pt>
                <c:pt idx="14280">
                  <c:v>43123.430833333332</c:v>
                </c:pt>
                <c:pt idx="14281">
                  <c:v>43123.436608796299</c:v>
                </c:pt>
                <c:pt idx="14282">
                  <c:v>43123.442604166667</c:v>
                </c:pt>
                <c:pt idx="14283">
                  <c:v>43123.448495370372</c:v>
                </c:pt>
                <c:pt idx="14284">
                  <c:v>43123.453668981485</c:v>
                </c:pt>
                <c:pt idx="14285">
                  <c:v>43123.458958333336</c:v>
                </c:pt>
                <c:pt idx="14286">
                  <c:v>43123.474699074075</c:v>
                </c:pt>
                <c:pt idx="14287">
                  <c:v>43123.479837962965</c:v>
                </c:pt>
                <c:pt idx="14288">
                  <c:v>43123.484293981484</c:v>
                </c:pt>
                <c:pt idx="14289">
                  <c:v>43123.488761574074</c:v>
                </c:pt>
                <c:pt idx="14290">
                  <c:v>43123.493425925924</c:v>
                </c:pt>
                <c:pt idx="14291">
                  <c:v>43123.497812499998</c:v>
                </c:pt>
                <c:pt idx="14292">
                  <c:v>43123.502245370371</c:v>
                </c:pt>
                <c:pt idx="14293">
                  <c:v>43123.507060185184</c:v>
                </c:pt>
                <c:pt idx="14294">
                  <c:v>43123.511504629627</c:v>
                </c:pt>
                <c:pt idx="14295">
                  <c:v>43123.516458333332</c:v>
                </c:pt>
                <c:pt idx="14296">
                  <c:v>43123.525335648148</c:v>
                </c:pt>
                <c:pt idx="14297">
                  <c:v>43123.534502314818</c:v>
                </c:pt>
                <c:pt idx="14298">
                  <c:v>43123.547881944447</c:v>
                </c:pt>
                <c:pt idx="14299">
                  <c:v>43123.555289351854</c:v>
                </c:pt>
                <c:pt idx="14300">
                  <c:v>43123.561863425923</c:v>
                </c:pt>
                <c:pt idx="14301">
                  <c:v>43123.568645833337</c:v>
                </c:pt>
                <c:pt idx="14302">
                  <c:v>43123.578229166669</c:v>
                </c:pt>
                <c:pt idx="14303">
                  <c:v>43123.583229166667</c:v>
                </c:pt>
                <c:pt idx="14304">
                  <c:v>43123.588194444441</c:v>
                </c:pt>
                <c:pt idx="14305">
                  <c:v>43123.593761574077</c:v>
                </c:pt>
                <c:pt idx="14306">
                  <c:v>43123.600462962961</c:v>
                </c:pt>
                <c:pt idx="14307">
                  <c:v>43123.606053240743</c:v>
                </c:pt>
                <c:pt idx="14308">
                  <c:v>43123.611678240741</c:v>
                </c:pt>
                <c:pt idx="14309">
                  <c:v>43123.618877314817</c:v>
                </c:pt>
                <c:pt idx="14310">
                  <c:v>43123.642048611109</c:v>
                </c:pt>
                <c:pt idx="14311">
                  <c:v>43123.649675925924</c:v>
                </c:pt>
                <c:pt idx="14312">
                  <c:v>43123.653946759259</c:v>
                </c:pt>
                <c:pt idx="14313">
                  <c:v>43123.66002314815</c:v>
                </c:pt>
                <c:pt idx="14314">
                  <c:v>43123.664085648146</c:v>
                </c:pt>
                <c:pt idx="14315">
                  <c:v>43123.671747685185</c:v>
                </c:pt>
                <c:pt idx="14316">
                  <c:v>43123.67701388889</c:v>
                </c:pt>
                <c:pt idx="14317">
                  <c:v>43123.682789351849</c:v>
                </c:pt>
                <c:pt idx="14318">
                  <c:v>43123.687534722223</c:v>
                </c:pt>
                <c:pt idx="14319">
                  <c:v>43123.69253472222</c:v>
                </c:pt>
                <c:pt idx="14320">
                  <c:v>43123.699143518519</c:v>
                </c:pt>
                <c:pt idx="14321">
                  <c:v>43123.708622685182</c:v>
                </c:pt>
                <c:pt idx="14322">
                  <c:v>43123.717766203707</c:v>
                </c:pt>
                <c:pt idx="14323">
                  <c:v>43123.729571759257</c:v>
                </c:pt>
                <c:pt idx="14324">
                  <c:v>43123.73982638889</c:v>
                </c:pt>
                <c:pt idx="14325">
                  <c:v>43123.747141203705</c:v>
                </c:pt>
                <c:pt idx="14326">
                  <c:v>43123.754421296297</c:v>
                </c:pt>
                <c:pt idx="14327">
                  <c:v>43123.766296296293</c:v>
                </c:pt>
                <c:pt idx="14328">
                  <c:v>43123.77815972222</c:v>
                </c:pt>
                <c:pt idx="14329">
                  <c:v>43124.376284722224</c:v>
                </c:pt>
                <c:pt idx="14330">
                  <c:v>43124.383159722223</c:v>
                </c:pt>
                <c:pt idx="14331">
                  <c:v>43124.389641203707</c:v>
                </c:pt>
                <c:pt idx="14332">
                  <c:v>43124.397789351853</c:v>
                </c:pt>
                <c:pt idx="14333">
                  <c:v>43124.403333333335</c:v>
                </c:pt>
                <c:pt idx="14334">
                  <c:v>43124.408807870372</c:v>
                </c:pt>
                <c:pt idx="14335">
                  <c:v>43124.414270833331</c:v>
                </c:pt>
                <c:pt idx="14336">
                  <c:v>43124.419699074075</c:v>
                </c:pt>
                <c:pt idx="14337">
                  <c:v>43124.424930555557</c:v>
                </c:pt>
                <c:pt idx="14338">
                  <c:v>43124.430254629631</c:v>
                </c:pt>
                <c:pt idx="14339">
                  <c:v>43124.435370370367</c:v>
                </c:pt>
                <c:pt idx="14340">
                  <c:v>43124.44059027778</c:v>
                </c:pt>
                <c:pt idx="14341">
                  <c:v>43124.445775462962</c:v>
                </c:pt>
                <c:pt idx="14342">
                  <c:v>43124.450752314813</c:v>
                </c:pt>
                <c:pt idx="14343">
                  <c:v>43124.455347222225</c:v>
                </c:pt>
                <c:pt idx="14344">
                  <c:v>43124.459699074076</c:v>
                </c:pt>
                <c:pt idx="14345">
                  <c:v>43124.46435185185</c:v>
                </c:pt>
                <c:pt idx="14346">
                  <c:v>43124.469282407408</c:v>
                </c:pt>
                <c:pt idx="14347">
                  <c:v>43124.478888888887</c:v>
                </c:pt>
                <c:pt idx="14348">
                  <c:v>43124.48337962963</c:v>
                </c:pt>
                <c:pt idx="14349">
                  <c:v>43124.48814814815</c:v>
                </c:pt>
                <c:pt idx="14350">
                  <c:v>43124.493078703701</c:v>
                </c:pt>
                <c:pt idx="14351">
                  <c:v>43124.497650462959</c:v>
                </c:pt>
                <c:pt idx="14352">
                  <c:v>43124.502222222225</c:v>
                </c:pt>
                <c:pt idx="14353">
                  <c:v>43124.506666666668</c:v>
                </c:pt>
                <c:pt idx="14354">
                  <c:v>43124.511145833334</c:v>
                </c:pt>
                <c:pt idx="14355">
                  <c:v>43124.515486111108</c:v>
                </c:pt>
                <c:pt idx="14356">
                  <c:v>43124.519641203704</c:v>
                </c:pt>
                <c:pt idx="14357">
                  <c:v>43124.5237037037</c:v>
                </c:pt>
                <c:pt idx="14358">
                  <c:v>43124.52783564815</c:v>
                </c:pt>
                <c:pt idx="14359">
                  <c:v>43124.531886574077</c:v>
                </c:pt>
                <c:pt idx="14360">
                  <c:v>43124.536203703705</c:v>
                </c:pt>
                <c:pt idx="14361">
                  <c:v>43124.540231481478</c:v>
                </c:pt>
                <c:pt idx="14362">
                  <c:v>43124.54824074074</c:v>
                </c:pt>
                <c:pt idx="14363">
                  <c:v>43124.552233796298</c:v>
                </c:pt>
                <c:pt idx="14364">
                  <c:v>43124.556284722225</c:v>
                </c:pt>
                <c:pt idx="14365">
                  <c:v>43124.56013888889</c:v>
                </c:pt>
                <c:pt idx="14366">
                  <c:v>43124.564108796294</c:v>
                </c:pt>
                <c:pt idx="14367">
                  <c:v>43124.567939814813</c:v>
                </c:pt>
                <c:pt idx="14368">
                  <c:v>43124.575729166667</c:v>
                </c:pt>
                <c:pt idx="14369">
                  <c:v>43124.579629629632</c:v>
                </c:pt>
                <c:pt idx="14370">
                  <c:v>43124.583807870367</c:v>
                </c:pt>
                <c:pt idx="14371">
                  <c:v>43124.588414351849</c:v>
                </c:pt>
                <c:pt idx="14372">
                  <c:v>43124.592800925922</c:v>
                </c:pt>
                <c:pt idx="14373">
                  <c:v>43124.596956018519</c:v>
                </c:pt>
                <c:pt idx="14374">
                  <c:v>43124.601377314815</c:v>
                </c:pt>
                <c:pt idx="14375">
                  <c:v>43124.605821759258</c:v>
                </c:pt>
                <c:pt idx="14376">
                  <c:v>43124.61037037037</c:v>
                </c:pt>
                <c:pt idx="14377">
                  <c:v>43124.614583333336</c:v>
                </c:pt>
                <c:pt idx="14378">
                  <c:v>43124.619687500002</c:v>
                </c:pt>
                <c:pt idx="14379">
                  <c:v>43124.624942129631</c:v>
                </c:pt>
                <c:pt idx="14380">
                  <c:v>43124.63008101852</c:v>
                </c:pt>
                <c:pt idx="14381">
                  <c:v>43124.634872685187</c:v>
                </c:pt>
                <c:pt idx="14382">
                  <c:v>43124.639849537038</c:v>
                </c:pt>
                <c:pt idx="14383">
                  <c:v>43124.644166666665</c:v>
                </c:pt>
                <c:pt idx="14384">
                  <c:v>43124.648657407408</c:v>
                </c:pt>
                <c:pt idx="14385">
                  <c:v>43124.652708333335</c:v>
                </c:pt>
                <c:pt idx="14386">
                  <c:v>43124.656875000001</c:v>
                </c:pt>
                <c:pt idx="14387">
                  <c:v>43124.662268518521</c:v>
                </c:pt>
                <c:pt idx="14388">
                  <c:v>43124.66684027778</c:v>
                </c:pt>
                <c:pt idx="14389">
                  <c:v>43124.671689814815</c:v>
                </c:pt>
                <c:pt idx="14390">
                  <c:v>43124.676469907405</c:v>
                </c:pt>
                <c:pt idx="14391">
                  <c:v>43124.681111111109</c:v>
                </c:pt>
                <c:pt idx="14392">
                  <c:v>43124.685694444444</c:v>
                </c:pt>
                <c:pt idx="14393">
                  <c:v>43124.690405092595</c:v>
                </c:pt>
                <c:pt idx="14394">
                  <c:v>43124.695590277777</c:v>
                </c:pt>
                <c:pt idx="14395">
                  <c:v>43124.70113425926</c:v>
                </c:pt>
                <c:pt idx="14396">
                  <c:v>43124.706053240741</c:v>
                </c:pt>
                <c:pt idx="14397">
                  <c:v>43124.710243055553</c:v>
                </c:pt>
                <c:pt idx="14398">
                  <c:v>43124.714398148149</c:v>
                </c:pt>
                <c:pt idx="14399">
                  <c:v>43124.718472222223</c:v>
                </c:pt>
                <c:pt idx="14400">
                  <c:v>43124.722511574073</c:v>
                </c:pt>
                <c:pt idx="14401">
                  <c:v>43124.727129629631</c:v>
                </c:pt>
                <c:pt idx="14402">
                  <c:v>43124.732511574075</c:v>
                </c:pt>
                <c:pt idx="14403">
                  <c:v>43124.737997685188</c:v>
                </c:pt>
                <c:pt idx="14404">
                  <c:v>43124.743263888886</c:v>
                </c:pt>
                <c:pt idx="14405">
                  <c:v>43124.748460648145</c:v>
                </c:pt>
                <c:pt idx="14406">
                  <c:v>43124.753900462965</c:v>
                </c:pt>
                <c:pt idx="14407">
                  <c:v>43124.759155092594</c:v>
                </c:pt>
                <c:pt idx="14408">
                  <c:v>43124.76489583333</c:v>
                </c:pt>
                <c:pt idx="14409">
                  <c:v>43124.771180555559</c:v>
                </c:pt>
                <c:pt idx="14410">
                  <c:v>43124.778240740743</c:v>
                </c:pt>
                <c:pt idx="14411">
                  <c:v>43125.393113425926</c:v>
                </c:pt>
                <c:pt idx="14412">
                  <c:v>43125.414375</c:v>
                </c:pt>
                <c:pt idx="14413">
                  <c:v>43127.378460648149</c:v>
                </c:pt>
                <c:pt idx="14414">
                  <c:v>43127.385775462964</c:v>
                </c:pt>
                <c:pt idx="14415">
                  <c:v>43127.392291666663</c:v>
                </c:pt>
                <c:pt idx="14416">
                  <c:v>43127.398726851854</c:v>
                </c:pt>
                <c:pt idx="14417">
                  <c:v>43127.404930555553</c:v>
                </c:pt>
                <c:pt idx="14418">
                  <c:v>43127.410717592589</c:v>
                </c:pt>
                <c:pt idx="14419">
                  <c:v>43127.416192129633</c:v>
                </c:pt>
                <c:pt idx="14420">
                  <c:v>43127.421469907407</c:v>
                </c:pt>
                <c:pt idx="14421">
                  <c:v>43127.426805555559</c:v>
                </c:pt>
                <c:pt idx="14422">
                  <c:v>43127.432152777779</c:v>
                </c:pt>
                <c:pt idx="14423">
                  <c:v>43127.437395833331</c:v>
                </c:pt>
                <c:pt idx="14424">
                  <c:v>43127.442372685182</c:v>
                </c:pt>
                <c:pt idx="14425">
                  <c:v>43127.448217592595</c:v>
                </c:pt>
                <c:pt idx="14426">
                  <c:v>43127.453148148146</c:v>
                </c:pt>
                <c:pt idx="14427">
                  <c:v>43127.457777777781</c:v>
                </c:pt>
                <c:pt idx="14428">
                  <c:v>43127.462291666663</c:v>
                </c:pt>
                <c:pt idx="14429">
                  <c:v>43127.466770833336</c:v>
                </c:pt>
                <c:pt idx="14430">
                  <c:v>43127.471458333333</c:v>
                </c:pt>
                <c:pt idx="14431">
                  <c:v>43127.475925925923</c:v>
                </c:pt>
                <c:pt idx="14432">
                  <c:v>43127.480520833335</c:v>
                </c:pt>
                <c:pt idx="14433">
                  <c:v>43127.484861111108</c:v>
                </c:pt>
                <c:pt idx="14434">
                  <c:v>43127.489328703705</c:v>
                </c:pt>
                <c:pt idx="14435">
                  <c:v>43127.493715277778</c:v>
                </c:pt>
                <c:pt idx="14436">
                  <c:v>43127.502592592595</c:v>
                </c:pt>
                <c:pt idx="14437">
                  <c:v>43127.515833333331</c:v>
                </c:pt>
                <c:pt idx="14438">
                  <c:v>43127.520185185182</c:v>
                </c:pt>
                <c:pt idx="14439">
                  <c:v>43127.525023148148</c:v>
                </c:pt>
                <c:pt idx="14440">
                  <c:v>43127.52920138889</c:v>
                </c:pt>
                <c:pt idx="14441">
                  <c:v>43127.533449074072</c:v>
                </c:pt>
                <c:pt idx="14442">
                  <c:v>43127.537627314814</c:v>
                </c:pt>
                <c:pt idx="14443">
                  <c:v>43127.541875000003</c:v>
                </c:pt>
                <c:pt idx="14444">
                  <c:v>43127.547199074077</c:v>
                </c:pt>
                <c:pt idx="14445">
                  <c:v>43127.554826388892</c:v>
                </c:pt>
                <c:pt idx="14446">
                  <c:v>43127.559467592589</c:v>
                </c:pt>
                <c:pt idx="14447">
                  <c:v>43127.563703703701</c:v>
                </c:pt>
                <c:pt idx="14448">
                  <c:v>43127.567731481482</c:v>
                </c:pt>
                <c:pt idx="14449">
                  <c:v>43127.571620370371</c:v>
                </c:pt>
                <c:pt idx="14450">
                  <c:v>43127.575578703705</c:v>
                </c:pt>
                <c:pt idx="14451">
                  <c:v>43127.579664351855</c:v>
                </c:pt>
                <c:pt idx="14452">
                  <c:v>43127.583715277775</c:v>
                </c:pt>
                <c:pt idx="14453">
                  <c:v>43127.587685185186</c:v>
                </c:pt>
                <c:pt idx="14454">
                  <c:v>43127.591666666667</c:v>
                </c:pt>
                <c:pt idx="14455">
                  <c:v>43127.595532407409</c:v>
                </c:pt>
                <c:pt idx="14456">
                  <c:v>43127.600474537037</c:v>
                </c:pt>
                <c:pt idx="14457">
                  <c:v>43127.605706018519</c:v>
                </c:pt>
                <c:pt idx="14458">
                  <c:v>43127.610300925924</c:v>
                </c:pt>
                <c:pt idx="14459">
                  <c:v>43127.614074074074</c:v>
                </c:pt>
                <c:pt idx="14460">
                  <c:v>43127.618148148147</c:v>
                </c:pt>
                <c:pt idx="14461">
                  <c:v>43127.621990740743</c:v>
                </c:pt>
                <c:pt idx="14462">
                  <c:v>43127.625844907408</c:v>
                </c:pt>
                <c:pt idx="14463">
                  <c:v>43127.630057870374</c:v>
                </c:pt>
                <c:pt idx="14464">
                  <c:v>43127.634525462963</c:v>
                </c:pt>
                <c:pt idx="14465">
                  <c:v>43127.638449074075</c:v>
                </c:pt>
                <c:pt idx="14466">
                  <c:v>43127.642337962963</c:v>
                </c:pt>
                <c:pt idx="14467">
                  <c:v>43127.646145833336</c:v>
                </c:pt>
                <c:pt idx="14468">
                  <c:v>43127.652187500003</c:v>
                </c:pt>
                <c:pt idx="14469">
                  <c:v>43127.658078703702</c:v>
                </c:pt>
                <c:pt idx="14470">
                  <c:v>43127.66170138889</c:v>
                </c:pt>
                <c:pt idx="14471">
                  <c:v>43127.66574074074</c:v>
                </c:pt>
                <c:pt idx="14472">
                  <c:v>43127.669988425929</c:v>
                </c:pt>
                <c:pt idx="14473">
                  <c:v>43127.673668981479</c:v>
                </c:pt>
                <c:pt idx="14474">
                  <c:v>43127.679155092592</c:v>
                </c:pt>
                <c:pt idx="14475">
                  <c:v>43127.684814814813</c:v>
                </c:pt>
                <c:pt idx="14476">
                  <c:v>43127.690266203703</c:v>
                </c:pt>
                <c:pt idx="14477">
                  <c:v>43127.695532407408</c:v>
                </c:pt>
                <c:pt idx="14478">
                  <c:v>43127.701990740738</c:v>
                </c:pt>
                <c:pt idx="14479">
                  <c:v>43127.706956018519</c:v>
                </c:pt>
                <c:pt idx="14480">
                  <c:v>43127.711168981485</c:v>
                </c:pt>
                <c:pt idx="14481">
                  <c:v>43127.715185185189</c:v>
                </c:pt>
                <c:pt idx="14482">
                  <c:v>43127.719317129631</c:v>
                </c:pt>
                <c:pt idx="14483">
                  <c:v>43127.723796296297</c:v>
                </c:pt>
                <c:pt idx="14484">
                  <c:v>43127.728541666664</c:v>
                </c:pt>
                <c:pt idx="14485">
                  <c:v>43127.733553240738</c:v>
                </c:pt>
                <c:pt idx="14486">
                  <c:v>43127.738530092596</c:v>
                </c:pt>
                <c:pt idx="14487">
                  <c:v>43127.744502314818</c:v>
                </c:pt>
                <c:pt idx="14488">
                  <c:v>43127.750381944446</c:v>
                </c:pt>
                <c:pt idx="14489">
                  <c:v>43127.7578587963</c:v>
                </c:pt>
                <c:pt idx="14490">
                  <c:v>43127.764155092591</c:v>
                </c:pt>
                <c:pt idx="14491">
                  <c:v>43127.771157407406</c:v>
                </c:pt>
                <c:pt idx="14492">
                  <c:v>43127.780706018515</c:v>
                </c:pt>
                <c:pt idx="14493">
                  <c:v>43128.392314814817</c:v>
                </c:pt>
                <c:pt idx="14494">
                  <c:v>43128.411504629628</c:v>
                </c:pt>
                <c:pt idx="14495">
                  <c:v>43128.417442129627</c:v>
                </c:pt>
                <c:pt idx="14496">
                  <c:v>43128.422581018516</c:v>
                </c:pt>
                <c:pt idx="14497">
                  <c:v>43128.427708333336</c:v>
                </c:pt>
                <c:pt idx="14498">
                  <c:v>43128.432766203703</c:v>
                </c:pt>
                <c:pt idx="14499">
                  <c:v>43128.437673611108</c:v>
                </c:pt>
                <c:pt idx="14500">
                  <c:v>43128.442511574074</c:v>
                </c:pt>
                <c:pt idx="14501">
                  <c:v>43128.447256944448</c:v>
                </c:pt>
                <c:pt idx="14502">
                  <c:v>43128.451898148145</c:v>
                </c:pt>
                <c:pt idx="14503">
                  <c:v>43128.482395833336</c:v>
                </c:pt>
                <c:pt idx="14504">
                  <c:v>43128.486597222225</c:v>
                </c:pt>
                <c:pt idx="14505">
                  <c:v>43128.49119212963</c:v>
                </c:pt>
                <c:pt idx="14506">
                  <c:v>43128.500300925924</c:v>
                </c:pt>
                <c:pt idx="14507">
                  <c:v>43128.504710648151</c:v>
                </c:pt>
                <c:pt idx="14508">
                  <c:v>43128.513541666667</c:v>
                </c:pt>
                <c:pt idx="14509">
                  <c:v>43128.517997685187</c:v>
                </c:pt>
                <c:pt idx="14510">
                  <c:v>43128.522488425922</c:v>
                </c:pt>
                <c:pt idx="14511">
                  <c:v>43128.527002314811</c:v>
                </c:pt>
                <c:pt idx="14512">
                  <c:v>43128.531388888892</c:v>
                </c:pt>
                <c:pt idx="14513">
                  <c:v>43128.535763888889</c:v>
                </c:pt>
                <c:pt idx="14514">
                  <c:v>43128.54005787037</c:v>
                </c:pt>
                <c:pt idx="14515">
                  <c:v>43128.54415509259</c:v>
                </c:pt>
                <c:pt idx="14516">
                  <c:v>43128.548310185186</c:v>
                </c:pt>
                <c:pt idx="14517">
                  <c:v>43128.552337962959</c:v>
                </c:pt>
                <c:pt idx="14518">
                  <c:v>43128.556423611109</c:v>
                </c:pt>
                <c:pt idx="14519">
                  <c:v>43128.560497685183</c:v>
                </c:pt>
                <c:pt idx="14520">
                  <c:v>43128.56454861111</c:v>
                </c:pt>
                <c:pt idx="14521">
                  <c:v>43128.568668981483</c:v>
                </c:pt>
                <c:pt idx="14522">
                  <c:v>43128.572546296295</c:v>
                </c:pt>
                <c:pt idx="14523">
                  <c:v>43128.576319444444</c:v>
                </c:pt>
                <c:pt idx="14524">
                  <c:v>43128.58011574074</c:v>
                </c:pt>
                <c:pt idx="14525">
                  <c:v>43128.584027777775</c:v>
                </c:pt>
                <c:pt idx="14526">
                  <c:v>43128.614733796298</c:v>
                </c:pt>
                <c:pt idx="14527">
                  <c:v>43128.619062500002</c:v>
                </c:pt>
                <c:pt idx="14528">
                  <c:v>43128.623576388891</c:v>
                </c:pt>
                <c:pt idx="14529">
                  <c:v>43128.627233796295</c:v>
                </c:pt>
                <c:pt idx="14530">
                  <c:v>43128.631076388891</c:v>
                </c:pt>
                <c:pt idx="14531">
                  <c:v>43128.634791666664</c:v>
                </c:pt>
                <c:pt idx="14532">
                  <c:v>43128.63863425926</c:v>
                </c:pt>
                <c:pt idx="14533">
                  <c:v>43128.642789351848</c:v>
                </c:pt>
                <c:pt idx="14534">
                  <c:v>43128.647418981483</c:v>
                </c:pt>
                <c:pt idx="14535">
                  <c:v>43128.656099537038</c:v>
                </c:pt>
                <c:pt idx="14536">
                  <c:v>43129.378622685188</c:v>
                </c:pt>
                <c:pt idx="14537">
                  <c:v>43129.387488425928</c:v>
                </c:pt>
                <c:pt idx="14538">
                  <c:v>43129.394837962966</c:v>
                </c:pt>
                <c:pt idx="14539">
                  <c:v>43129.400555555556</c:v>
                </c:pt>
                <c:pt idx="14540">
                  <c:v>43129.4065162037</c:v>
                </c:pt>
                <c:pt idx="14541">
                  <c:v>43129.413668981484</c:v>
                </c:pt>
                <c:pt idx="14542">
                  <c:v>43129.421296296299</c:v>
                </c:pt>
                <c:pt idx="14543">
                  <c:v>43129.426469907405</c:v>
                </c:pt>
                <c:pt idx="14544">
                  <c:v>43129.431481481479</c:v>
                </c:pt>
                <c:pt idx="14545">
                  <c:v>43129.436620370368</c:v>
                </c:pt>
                <c:pt idx="14546">
                  <c:v>43129.441689814812</c:v>
                </c:pt>
                <c:pt idx="14547">
                  <c:v>43129.446921296294</c:v>
                </c:pt>
                <c:pt idx="14548">
                  <c:v>43129.45244212963</c:v>
                </c:pt>
                <c:pt idx="14549">
                  <c:v>43129.463773148149</c:v>
                </c:pt>
                <c:pt idx="14550">
                  <c:v>43129.468449074076</c:v>
                </c:pt>
                <c:pt idx="14551">
                  <c:v>43129.47283564815</c:v>
                </c:pt>
                <c:pt idx="14552">
                  <c:v>43129.477222222224</c:v>
                </c:pt>
                <c:pt idx="14553">
                  <c:v>43129.481539351851</c:v>
                </c:pt>
                <c:pt idx="14554">
                  <c:v>43129.485833333332</c:v>
                </c:pt>
                <c:pt idx="14555">
                  <c:v>43129.49009259259</c:v>
                </c:pt>
                <c:pt idx="14556">
                  <c:v>43129.494375000002</c:v>
                </c:pt>
                <c:pt idx="14557">
                  <c:v>43129.498576388891</c:v>
                </c:pt>
                <c:pt idx="14558">
                  <c:v>43129.503055555557</c:v>
                </c:pt>
                <c:pt idx="14559">
                  <c:v>43129.507743055554</c:v>
                </c:pt>
                <c:pt idx="14560">
                  <c:v>43129.512499999997</c:v>
                </c:pt>
                <c:pt idx="14561">
                  <c:v>43129.517118055555</c:v>
                </c:pt>
                <c:pt idx="14562">
                  <c:v>43129.53460648148</c:v>
                </c:pt>
                <c:pt idx="14563">
                  <c:v>43129.539074074077</c:v>
                </c:pt>
                <c:pt idx="14564">
                  <c:v>43129.543576388889</c:v>
                </c:pt>
                <c:pt idx="14565">
                  <c:v>43129.548055555555</c:v>
                </c:pt>
                <c:pt idx="14566">
                  <c:v>43129.552303240744</c:v>
                </c:pt>
                <c:pt idx="14567">
                  <c:v>43129.55678240741</c:v>
                </c:pt>
                <c:pt idx="14568">
                  <c:v>43129.561168981483</c:v>
                </c:pt>
                <c:pt idx="14569">
                  <c:v>43129.565254629626</c:v>
                </c:pt>
                <c:pt idx="14570">
                  <c:v>43129.569525462961</c:v>
                </c:pt>
                <c:pt idx="14571">
                  <c:v>43129.573287037034</c:v>
                </c:pt>
                <c:pt idx="14572">
                  <c:v>43129.577256944445</c:v>
                </c:pt>
                <c:pt idx="14573">
                  <c:v>43129.585509259261</c:v>
                </c:pt>
                <c:pt idx="14574">
                  <c:v>43129.589583333334</c:v>
                </c:pt>
                <c:pt idx="14575">
                  <c:v>43129.593576388892</c:v>
                </c:pt>
                <c:pt idx="14576">
                  <c:v>43129.597569444442</c:v>
                </c:pt>
                <c:pt idx="14577">
                  <c:v>43129.605497685188</c:v>
                </c:pt>
                <c:pt idx="14578">
                  <c:v>43129.609363425923</c:v>
                </c:pt>
                <c:pt idx="14579">
                  <c:v>43129.734340277777</c:v>
                </c:pt>
                <c:pt idx="14580">
                  <c:v>43129.741539351853</c:v>
                </c:pt>
                <c:pt idx="14581">
                  <c:v>43129.746493055558</c:v>
                </c:pt>
                <c:pt idx="14582">
                  <c:v>43129.751956018517</c:v>
                </c:pt>
                <c:pt idx="14583">
                  <c:v>43130.378750000003</c:v>
                </c:pt>
                <c:pt idx="14584">
                  <c:v>43130.386087962965</c:v>
                </c:pt>
                <c:pt idx="14585">
                  <c:v>43130.392847222225</c:v>
                </c:pt>
                <c:pt idx="14586">
                  <c:v>43130.399525462963</c:v>
                </c:pt>
                <c:pt idx="14587">
                  <c:v>43130.406064814815</c:v>
                </c:pt>
                <c:pt idx="14588">
                  <c:v>43130.412534722222</c:v>
                </c:pt>
                <c:pt idx="14589">
                  <c:v>43130.41851851852</c:v>
                </c:pt>
                <c:pt idx="14590">
                  <c:v>43130.424861111111</c:v>
                </c:pt>
                <c:pt idx="14591">
                  <c:v>43130.431087962963</c:v>
                </c:pt>
                <c:pt idx="14592">
                  <c:v>43130.437025462961</c:v>
                </c:pt>
                <c:pt idx="14593">
                  <c:v>43130.442997685182</c:v>
                </c:pt>
                <c:pt idx="14594">
                  <c:v>43130.448946759258</c:v>
                </c:pt>
                <c:pt idx="14595">
                  <c:v>43130.454432870371</c:v>
                </c:pt>
                <c:pt idx="14596">
                  <c:v>43130.460011574076</c:v>
                </c:pt>
                <c:pt idx="14597">
                  <c:v>43130.465532407405</c:v>
                </c:pt>
                <c:pt idx="14598">
                  <c:v>43130.471053240741</c:v>
                </c:pt>
                <c:pt idx="14599">
                  <c:v>43130.476458333331</c:v>
                </c:pt>
                <c:pt idx="14600">
                  <c:v>43130.482037037036</c:v>
                </c:pt>
                <c:pt idx="14601">
                  <c:v>43130.487199074072</c:v>
                </c:pt>
                <c:pt idx="14602">
                  <c:v>43130.492442129631</c:v>
                </c:pt>
                <c:pt idx="14603">
                  <c:v>43130.497685185182</c:v>
                </c:pt>
                <c:pt idx="14604">
                  <c:v>43130.502939814818</c:v>
                </c:pt>
                <c:pt idx="14605">
                  <c:v>43130.508055555554</c:v>
                </c:pt>
                <c:pt idx="14606">
                  <c:v>43130.51321759259</c:v>
                </c:pt>
                <c:pt idx="14607">
                  <c:v>43130.518321759257</c:v>
                </c:pt>
                <c:pt idx="14608">
                  <c:v>43130.523402777777</c:v>
                </c:pt>
                <c:pt idx="14609">
                  <c:v>43130.528136574074</c:v>
                </c:pt>
                <c:pt idx="14610">
                  <c:v>43130.532777777778</c:v>
                </c:pt>
                <c:pt idx="14611">
                  <c:v>43130.537511574075</c:v>
                </c:pt>
                <c:pt idx="14612">
                  <c:v>43130.542025462964</c:v>
                </c:pt>
                <c:pt idx="14613">
                  <c:v>43130.546666666669</c:v>
                </c:pt>
                <c:pt idx="14614">
                  <c:v>43130.551249999997</c:v>
                </c:pt>
                <c:pt idx="14615">
                  <c:v>43130.555694444447</c:v>
                </c:pt>
                <c:pt idx="14616">
                  <c:v>43130.559953703705</c:v>
                </c:pt>
                <c:pt idx="14617">
                  <c:v>43130.564282407409</c:v>
                </c:pt>
                <c:pt idx="14618">
                  <c:v>43130.568449074075</c:v>
                </c:pt>
                <c:pt idx="14619">
                  <c:v>43130.572476851848</c:v>
                </c:pt>
                <c:pt idx="14620">
                  <c:v>43130.576886574076</c:v>
                </c:pt>
                <c:pt idx="14621">
                  <c:v>43130.580775462964</c:v>
                </c:pt>
                <c:pt idx="14622">
                  <c:v>43130.584907407407</c:v>
                </c:pt>
                <c:pt idx="14623">
                  <c:v>43130.589062500003</c:v>
                </c:pt>
                <c:pt idx="14624">
                  <c:v>43130.592939814815</c:v>
                </c:pt>
                <c:pt idx="14625">
                  <c:v>43130.59679398148</c:v>
                </c:pt>
                <c:pt idx="14626">
                  <c:v>43130.600856481484</c:v>
                </c:pt>
                <c:pt idx="14627">
                  <c:v>43130.604803240742</c:v>
                </c:pt>
                <c:pt idx="14628">
                  <c:v>43130.608680555553</c:v>
                </c:pt>
                <c:pt idx="14629">
                  <c:v>43130.612372685187</c:v>
                </c:pt>
                <c:pt idx="14630">
                  <c:v>43130.616099537037</c:v>
                </c:pt>
                <c:pt idx="14631">
                  <c:v>43130.619687500002</c:v>
                </c:pt>
                <c:pt idx="14632">
                  <c:v>43130.623287037037</c:v>
                </c:pt>
                <c:pt idx="14633">
                  <c:v>43130.626886574071</c:v>
                </c:pt>
                <c:pt idx="14634">
                  <c:v>43130.630474537036</c:v>
                </c:pt>
                <c:pt idx="14635">
                  <c:v>43130.634039351855</c:v>
                </c:pt>
                <c:pt idx="14636">
                  <c:v>43130.637592592589</c:v>
                </c:pt>
                <c:pt idx="14637">
                  <c:v>43130.641122685185</c:v>
                </c:pt>
                <c:pt idx="14638">
                  <c:v>43130.64472222222</c:v>
                </c:pt>
                <c:pt idx="14639">
                  <c:v>43130.648506944446</c:v>
                </c:pt>
                <c:pt idx="14640">
                  <c:v>43130.652442129627</c:v>
                </c:pt>
                <c:pt idx="14641">
                  <c:v>43130.656377314815</c:v>
                </c:pt>
                <c:pt idx="14642">
                  <c:v>43130.660127314812</c:v>
                </c:pt>
                <c:pt idx="14643">
                  <c:v>43130.663738425923</c:v>
                </c:pt>
                <c:pt idx="14644">
                  <c:v>43130.667372685188</c:v>
                </c:pt>
                <c:pt idx="14645">
                  <c:v>43130.670972222222</c:v>
                </c:pt>
                <c:pt idx="14646">
                  <c:v>43130.674641203703</c:v>
                </c:pt>
                <c:pt idx="14647">
                  <c:v>43130.67832175926</c:v>
                </c:pt>
                <c:pt idx="14648">
                  <c:v>43130.68204861111</c:v>
                </c:pt>
                <c:pt idx="14649">
                  <c:v>43130.685798611114</c:v>
                </c:pt>
                <c:pt idx="14650">
                  <c:v>43130.689571759256</c:v>
                </c:pt>
                <c:pt idx="14651">
                  <c:v>43130.729155092595</c:v>
                </c:pt>
                <c:pt idx="14652">
                  <c:v>43130.763981481483</c:v>
                </c:pt>
                <c:pt idx="14653">
                  <c:v>43130.769930555558</c:v>
                </c:pt>
                <c:pt idx="14654">
                  <c:v>43130.787210648145</c:v>
                </c:pt>
                <c:pt idx="14655">
                  <c:v>43131.378865740742</c:v>
                </c:pt>
                <c:pt idx="14656">
                  <c:v>43131.38784722222</c:v>
                </c:pt>
                <c:pt idx="14657">
                  <c:v>43131.396087962959</c:v>
                </c:pt>
                <c:pt idx="14658">
                  <c:v>43131.404803240737</c:v>
                </c:pt>
                <c:pt idx="14659">
                  <c:v>43131.412685185183</c:v>
                </c:pt>
                <c:pt idx="14660">
                  <c:v>43131.419699074075</c:v>
                </c:pt>
                <c:pt idx="14661">
                  <c:v>43131.426631944443</c:v>
                </c:pt>
                <c:pt idx="14662">
                  <c:v>43131.432743055557</c:v>
                </c:pt>
                <c:pt idx="14663">
                  <c:v>43131.439305555556</c:v>
                </c:pt>
                <c:pt idx="14664">
                  <c:v>43131.445821759262</c:v>
                </c:pt>
                <c:pt idx="14665">
                  <c:v>43131.451863425929</c:v>
                </c:pt>
                <c:pt idx="14666">
                  <c:v>43131.457083333335</c:v>
                </c:pt>
                <c:pt idx="14667">
                  <c:v>43131.462106481478</c:v>
                </c:pt>
                <c:pt idx="14668">
                  <c:v>43131.467141203706</c:v>
                </c:pt>
                <c:pt idx="14669">
                  <c:v>43131.471655092595</c:v>
                </c:pt>
                <c:pt idx="14670">
                  <c:v>43131.476435185185</c:v>
                </c:pt>
                <c:pt idx="14671">
                  <c:v>43131.481724537036</c:v>
                </c:pt>
                <c:pt idx="14672">
                  <c:v>43131.486956018518</c:v>
                </c:pt>
                <c:pt idx="14673">
                  <c:v>43131.492199074077</c:v>
                </c:pt>
                <c:pt idx="14674">
                  <c:v>43131.497199074074</c:v>
                </c:pt>
                <c:pt idx="14675">
                  <c:v>43131.502118055556</c:v>
                </c:pt>
                <c:pt idx="14676">
                  <c:v>43131.507118055553</c:v>
                </c:pt>
                <c:pt idx="14677">
                  <c:v>43131.512071759258</c:v>
                </c:pt>
                <c:pt idx="14678">
                  <c:v>43131.516840277778</c:v>
                </c:pt>
                <c:pt idx="14679">
                  <c:v>43131.52621527778</c:v>
                </c:pt>
                <c:pt idx="14680">
                  <c:v>43131.530821759261</c:v>
                </c:pt>
                <c:pt idx="14681">
                  <c:v>43131.535451388889</c:v>
                </c:pt>
                <c:pt idx="14682">
                  <c:v>43131.575196759259</c:v>
                </c:pt>
                <c:pt idx="14683">
                  <c:v>43131.579930555556</c:v>
                </c:pt>
                <c:pt idx="14684">
                  <c:v>43131.584548611114</c:v>
                </c:pt>
                <c:pt idx="14685">
                  <c:v>43131.588680555556</c:v>
                </c:pt>
                <c:pt idx="14686">
                  <c:v>43131.593310185184</c:v>
                </c:pt>
                <c:pt idx="14687">
                  <c:v>43131.598356481481</c:v>
                </c:pt>
                <c:pt idx="14688">
                  <c:v>43131.602905092594</c:v>
                </c:pt>
                <c:pt idx="14689">
                  <c:v>43131.607060185182</c:v>
                </c:pt>
                <c:pt idx="14690">
                  <c:v>43131.611215277779</c:v>
                </c:pt>
                <c:pt idx="14691">
                  <c:v>43131.614849537036</c:v>
                </c:pt>
                <c:pt idx="14692">
                  <c:v>43131.618483796294</c:v>
                </c:pt>
                <c:pt idx="14693">
                  <c:v>43131.622627314813</c:v>
                </c:pt>
                <c:pt idx="14694">
                  <c:v>43131.627268518518</c:v>
                </c:pt>
                <c:pt idx="14695">
                  <c:v>43131.630914351852</c:v>
                </c:pt>
                <c:pt idx="14696">
                  <c:v>43131.634652777779</c:v>
                </c:pt>
                <c:pt idx="14697">
                  <c:v>43131.63863425926</c:v>
                </c:pt>
                <c:pt idx="14698">
                  <c:v>43131.642175925925</c:v>
                </c:pt>
                <c:pt idx="14699">
                  <c:v>43131.645879629628</c:v>
                </c:pt>
                <c:pt idx="14700">
                  <c:v>43131.653368055559</c:v>
                </c:pt>
                <c:pt idx="14701">
                  <c:v>43131.661134259259</c:v>
                </c:pt>
                <c:pt idx="14702">
                  <c:v>43131.665173611109</c:v>
                </c:pt>
                <c:pt idx="14703">
                  <c:v>43131.668958333335</c:v>
                </c:pt>
                <c:pt idx="14704">
                  <c:v>43131.676226851851</c:v>
                </c:pt>
                <c:pt idx="14705">
                  <c:v>43131.679930555554</c:v>
                </c:pt>
                <c:pt idx="14706">
                  <c:v>43131.683680555558</c:v>
                </c:pt>
                <c:pt idx="14707">
                  <c:v>43131.6878125</c:v>
                </c:pt>
                <c:pt idx="14708">
                  <c:v>43131.691527777781</c:v>
                </c:pt>
                <c:pt idx="14709">
                  <c:v>43131.695509259262</c:v>
                </c:pt>
                <c:pt idx="14710">
                  <c:v>43131.702546296299</c:v>
                </c:pt>
                <c:pt idx="14711">
                  <c:v>43131.713460648149</c:v>
                </c:pt>
                <c:pt idx="14712">
                  <c:v>43131.722395833334</c:v>
                </c:pt>
                <c:pt idx="14713">
                  <c:v>43131.727488425924</c:v>
                </c:pt>
                <c:pt idx="14714">
                  <c:v>43131.734872685185</c:v>
                </c:pt>
                <c:pt idx="14715">
                  <c:v>43131.750775462962</c:v>
                </c:pt>
                <c:pt idx="14716">
                  <c:v>43131.76903935185</c:v>
                </c:pt>
                <c:pt idx="14717">
                  <c:v>43132.376909722225</c:v>
                </c:pt>
                <c:pt idx="14718">
                  <c:v>43132.386076388888</c:v>
                </c:pt>
                <c:pt idx="14719">
                  <c:v>43132.392951388887</c:v>
                </c:pt>
                <c:pt idx="14720">
                  <c:v>43132.400682870371</c:v>
                </c:pt>
                <c:pt idx="14721">
                  <c:v>43132.407187500001</c:v>
                </c:pt>
                <c:pt idx="14722">
                  <c:v>43132.413657407407</c:v>
                </c:pt>
                <c:pt idx="14723">
                  <c:v>43132.420219907406</c:v>
                </c:pt>
                <c:pt idx="14724">
                  <c:v>43132.433217592596</c:v>
                </c:pt>
                <c:pt idx="14725">
                  <c:v>43132.43917824074</c:v>
                </c:pt>
                <c:pt idx="14726">
                  <c:v>43132.444745370369</c:v>
                </c:pt>
                <c:pt idx="14727">
                  <c:v>43132.450312499997</c:v>
                </c:pt>
                <c:pt idx="14728">
                  <c:v>43132.455648148149</c:v>
                </c:pt>
                <c:pt idx="14729">
                  <c:v>43132.460810185185</c:v>
                </c:pt>
                <c:pt idx="14730">
                  <c:v>43132.46601851852</c:v>
                </c:pt>
                <c:pt idx="14731">
                  <c:v>43132.471446759257</c:v>
                </c:pt>
                <c:pt idx="14732">
                  <c:v>43132.476701388892</c:v>
                </c:pt>
                <c:pt idx="14733">
                  <c:v>43132.482037037036</c:v>
                </c:pt>
                <c:pt idx="14734">
                  <c:v>43132.486967592595</c:v>
                </c:pt>
                <c:pt idx="14735">
                  <c:v>43132.50608796296</c:v>
                </c:pt>
                <c:pt idx="14736">
                  <c:v>43132.510844907411</c:v>
                </c:pt>
                <c:pt idx="14737">
                  <c:v>43132.515497685185</c:v>
                </c:pt>
                <c:pt idx="14738">
                  <c:v>43132.52138888889</c:v>
                </c:pt>
                <c:pt idx="14739">
                  <c:v>43132.527592592596</c:v>
                </c:pt>
                <c:pt idx="14740">
                  <c:v>43132.532141203701</c:v>
                </c:pt>
                <c:pt idx="14741">
                  <c:v>43132.564317129632</c:v>
                </c:pt>
                <c:pt idx="14742">
                  <c:v>43132.568298611113</c:v>
                </c:pt>
                <c:pt idx="14743">
                  <c:v>43132.572384259256</c:v>
                </c:pt>
                <c:pt idx="14744">
                  <c:v>43132.576851851853</c:v>
                </c:pt>
                <c:pt idx="14745">
                  <c:v>43132.589201388888</c:v>
                </c:pt>
                <c:pt idx="14746">
                  <c:v>43132.595335648148</c:v>
                </c:pt>
                <c:pt idx="14747">
                  <c:v>43132.599930555552</c:v>
                </c:pt>
                <c:pt idx="14748">
                  <c:v>43132.603900462964</c:v>
                </c:pt>
                <c:pt idx="14749">
                  <c:v>43132.608530092592</c:v>
                </c:pt>
                <c:pt idx="14750">
                  <c:v>43132.620069444441</c:v>
                </c:pt>
                <c:pt idx="14751">
                  <c:v>43132.624618055554</c:v>
                </c:pt>
                <c:pt idx="14752">
                  <c:v>43132.628298611111</c:v>
                </c:pt>
                <c:pt idx="14753">
                  <c:v>43132.631863425922</c:v>
                </c:pt>
                <c:pt idx="14754">
                  <c:v>43132.635613425926</c:v>
                </c:pt>
                <c:pt idx="14755">
                  <c:v>43132.639432870368</c:v>
                </c:pt>
                <c:pt idx="14756">
                  <c:v>43132.643182870372</c:v>
                </c:pt>
                <c:pt idx="14757">
                  <c:v>43132.646874999999</c:v>
                </c:pt>
                <c:pt idx="14758">
                  <c:v>43132.650787037041</c:v>
                </c:pt>
                <c:pt idx="14759">
                  <c:v>43132.654629629629</c:v>
                </c:pt>
                <c:pt idx="14760">
                  <c:v>43132.658634259256</c:v>
                </c:pt>
                <c:pt idx="14761">
                  <c:v>43132.662604166668</c:v>
                </c:pt>
                <c:pt idx="14762">
                  <c:v>43132.685729166667</c:v>
                </c:pt>
                <c:pt idx="14763">
                  <c:v>43132.694201388891</c:v>
                </c:pt>
                <c:pt idx="14764">
                  <c:v>43132.707754629628</c:v>
                </c:pt>
                <c:pt idx="14765">
                  <c:v>43132.712175925924</c:v>
                </c:pt>
                <c:pt idx="14766">
                  <c:v>43132.721261574072</c:v>
                </c:pt>
                <c:pt idx="14767">
                  <c:v>43132.72583333333</c:v>
                </c:pt>
                <c:pt idx="14768">
                  <c:v>43132.737488425926</c:v>
                </c:pt>
                <c:pt idx="14769">
                  <c:v>43132.748182870368</c:v>
                </c:pt>
                <c:pt idx="14770">
                  <c:v>43132.753680555557</c:v>
                </c:pt>
                <c:pt idx="14771">
                  <c:v>43132.759282407409</c:v>
                </c:pt>
                <c:pt idx="14772">
                  <c:v>43137.48914351852</c:v>
                </c:pt>
                <c:pt idx="14773">
                  <c:v>43137.493645833332</c:v>
                </c:pt>
                <c:pt idx="14774">
                  <c:v>43137.498055555552</c:v>
                </c:pt>
                <c:pt idx="14775">
                  <c:v>43137.502523148149</c:v>
                </c:pt>
                <c:pt idx="14776">
                  <c:v>43137.507314814815</c:v>
                </c:pt>
                <c:pt idx="14777">
                  <c:v>43137.511990740742</c:v>
                </c:pt>
                <c:pt idx="14778">
                  <c:v>43137.515983796293</c:v>
                </c:pt>
                <c:pt idx="14779">
                  <c:v>43137.519988425927</c:v>
                </c:pt>
                <c:pt idx="14780">
                  <c:v>43137.524340277778</c:v>
                </c:pt>
                <c:pt idx="14781">
                  <c:v>43137.528831018521</c:v>
                </c:pt>
                <c:pt idx="14782">
                  <c:v>43137.533067129632</c:v>
                </c:pt>
                <c:pt idx="14783">
                  <c:v>43137.537256944444</c:v>
                </c:pt>
                <c:pt idx="14784">
                  <c:v>43137.541122685187</c:v>
                </c:pt>
                <c:pt idx="14785">
                  <c:v>43137.545162037037</c:v>
                </c:pt>
                <c:pt idx="14786">
                  <c:v>43137.549178240741</c:v>
                </c:pt>
                <c:pt idx="14787">
                  <c:v>43137.553287037037</c:v>
                </c:pt>
                <c:pt idx="14788">
                  <c:v>43137.557291666664</c:v>
                </c:pt>
                <c:pt idx="14789">
                  <c:v>43137.561192129629</c:v>
                </c:pt>
                <c:pt idx="14790">
                  <c:v>43137.565127314818</c:v>
                </c:pt>
                <c:pt idx="14791">
                  <c:v>43137.569108796299</c:v>
                </c:pt>
                <c:pt idx="14792">
                  <c:v>43137.573067129626</c:v>
                </c:pt>
                <c:pt idx="14793">
                  <c:v>43137.577418981484</c:v>
                </c:pt>
                <c:pt idx="14794">
                  <c:v>43137.581180555557</c:v>
                </c:pt>
                <c:pt idx="14795">
                  <c:v>43137.585011574076</c:v>
                </c:pt>
                <c:pt idx="14796">
                  <c:v>43137.589108796295</c:v>
                </c:pt>
                <c:pt idx="14797">
                  <c:v>43137.592731481483</c:v>
                </c:pt>
                <c:pt idx="14798">
                  <c:v>43137.596412037034</c:v>
                </c:pt>
                <c:pt idx="14799">
                  <c:v>43137.600208333337</c:v>
                </c:pt>
                <c:pt idx="14800">
                  <c:v>43137.603865740741</c:v>
                </c:pt>
                <c:pt idx="14801">
                  <c:v>43137.607858796298</c:v>
                </c:pt>
                <c:pt idx="14802">
                  <c:v>43137.611400462964</c:v>
                </c:pt>
                <c:pt idx="14803">
                  <c:v>43137.615057870367</c:v>
                </c:pt>
                <c:pt idx="14804">
                  <c:v>43137.618935185186</c:v>
                </c:pt>
                <c:pt idx="14805">
                  <c:v>43137.622685185182</c:v>
                </c:pt>
                <c:pt idx="14806">
                  <c:v>43137.641331018516</c:v>
                </c:pt>
                <c:pt idx="14807">
                  <c:v>43137.644907407404</c:v>
                </c:pt>
                <c:pt idx="14808">
                  <c:v>43137.648414351854</c:v>
                </c:pt>
                <c:pt idx="14809">
                  <c:v>43137.652233796296</c:v>
                </c:pt>
                <c:pt idx="14810">
                  <c:v>43137.656377314815</c:v>
                </c:pt>
                <c:pt idx="14811">
                  <c:v>43137.660474537035</c:v>
                </c:pt>
                <c:pt idx="14812">
                  <c:v>43137.665092592593</c:v>
                </c:pt>
                <c:pt idx="14813">
                  <c:v>43137.670358796298</c:v>
                </c:pt>
                <c:pt idx="14814">
                  <c:v>43137.675752314812</c:v>
                </c:pt>
                <c:pt idx="14815">
                  <c:v>43137.680694444447</c:v>
                </c:pt>
                <c:pt idx="14816">
                  <c:v>43137.685347222221</c:v>
                </c:pt>
                <c:pt idx="14817">
                  <c:v>43137.690370370372</c:v>
                </c:pt>
                <c:pt idx="14818">
                  <c:v>43137.694895833331</c:v>
                </c:pt>
                <c:pt idx="14819">
                  <c:v>43137.700173611112</c:v>
                </c:pt>
                <c:pt idx="14820">
                  <c:v>43137.704907407409</c:v>
                </c:pt>
                <c:pt idx="14821">
                  <c:v>43137.70952546296</c:v>
                </c:pt>
                <c:pt idx="14822">
                  <c:v>43137.713738425926</c:v>
                </c:pt>
                <c:pt idx="14823">
                  <c:v>43137.718900462962</c:v>
                </c:pt>
                <c:pt idx="14824">
                  <c:v>43137.723819444444</c:v>
                </c:pt>
                <c:pt idx="14825">
                  <c:v>43137.728437500002</c:v>
                </c:pt>
                <c:pt idx="14826">
                  <c:v>43137.732604166667</c:v>
                </c:pt>
                <c:pt idx="14827">
                  <c:v>43137.73746527778</c:v>
                </c:pt>
                <c:pt idx="14828">
                  <c:v>43137.742071759261</c:v>
                </c:pt>
                <c:pt idx="14829">
                  <c:v>43137.748368055552</c:v>
                </c:pt>
                <c:pt idx="14830">
                  <c:v>43137.757164351853</c:v>
                </c:pt>
                <c:pt idx="14831">
                  <c:v>43137.764641203707</c:v>
                </c:pt>
                <c:pt idx="14832">
                  <c:v>43137.772650462961</c:v>
                </c:pt>
                <c:pt idx="14833">
                  <c:v>43137.782685185186</c:v>
                </c:pt>
                <c:pt idx="14834">
                  <c:v>43138.378703703704</c:v>
                </c:pt>
                <c:pt idx="14835">
                  <c:v>43138.385370370372</c:v>
                </c:pt>
                <c:pt idx="14836">
                  <c:v>43138.391782407409</c:v>
                </c:pt>
                <c:pt idx="14837">
                  <c:v>43138.398715277777</c:v>
                </c:pt>
                <c:pt idx="14838">
                  <c:v>43138.41611111111</c:v>
                </c:pt>
                <c:pt idx="14839">
                  <c:v>43138.42696759259</c:v>
                </c:pt>
                <c:pt idx="14840">
                  <c:v>43138.432326388887</c:v>
                </c:pt>
                <c:pt idx="14841">
                  <c:v>43138.4374537037</c:v>
                </c:pt>
                <c:pt idx="14842">
                  <c:v>43138.442314814813</c:v>
                </c:pt>
                <c:pt idx="14843">
                  <c:v>43138.44730324074</c:v>
                </c:pt>
                <c:pt idx="14844">
                  <c:v>43138.452291666668</c:v>
                </c:pt>
                <c:pt idx="14845">
                  <c:v>43138.456875000003</c:v>
                </c:pt>
                <c:pt idx="14846">
                  <c:v>43138.461782407408</c:v>
                </c:pt>
                <c:pt idx="14847">
                  <c:v>43138.466932870368</c:v>
                </c:pt>
                <c:pt idx="14848">
                  <c:v>43138.471898148149</c:v>
                </c:pt>
                <c:pt idx="14849">
                  <c:v>43138.476863425924</c:v>
                </c:pt>
                <c:pt idx="14850">
                  <c:v>43138.481574074074</c:v>
                </c:pt>
                <c:pt idx="14851">
                  <c:v>43138.486354166664</c:v>
                </c:pt>
                <c:pt idx="14852">
                  <c:v>43138.490810185183</c:v>
                </c:pt>
                <c:pt idx="14853">
                  <c:v>43138.495474537034</c:v>
                </c:pt>
                <c:pt idx="14854">
                  <c:v>43138.5</c:v>
                </c:pt>
                <c:pt idx="14855">
                  <c:v>43138.504374999997</c:v>
                </c:pt>
                <c:pt idx="14856">
                  <c:v>43138.508831018517</c:v>
                </c:pt>
                <c:pt idx="14857">
                  <c:v>43138.512974537036</c:v>
                </c:pt>
                <c:pt idx="14858">
                  <c:v>43138.517361111109</c:v>
                </c:pt>
                <c:pt idx="14859">
                  <c:v>43138.522372685184</c:v>
                </c:pt>
                <c:pt idx="14860">
                  <c:v>43138.527199074073</c:v>
                </c:pt>
                <c:pt idx="14861">
                  <c:v>43138.531331018516</c:v>
                </c:pt>
                <c:pt idx="14862">
                  <c:v>43138.535370370373</c:v>
                </c:pt>
                <c:pt idx="14863">
                  <c:v>43138.539479166669</c:v>
                </c:pt>
                <c:pt idx="14864">
                  <c:v>43138.543865740743</c:v>
                </c:pt>
                <c:pt idx="14865">
                  <c:v>43138.547974537039</c:v>
                </c:pt>
                <c:pt idx="14866">
                  <c:v>43138.552210648151</c:v>
                </c:pt>
                <c:pt idx="14867">
                  <c:v>43138.557187500002</c:v>
                </c:pt>
                <c:pt idx="14868">
                  <c:v>43138.561620370368</c:v>
                </c:pt>
                <c:pt idx="14869">
                  <c:v>43138.567326388889</c:v>
                </c:pt>
                <c:pt idx="14870">
                  <c:v>43138.576168981483</c:v>
                </c:pt>
                <c:pt idx="14871">
                  <c:v>43138.581770833334</c:v>
                </c:pt>
                <c:pt idx="14872">
                  <c:v>43138.586875000001</c:v>
                </c:pt>
                <c:pt idx="14873">
                  <c:v>43138.59097222222</c:v>
                </c:pt>
                <c:pt idx="14874">
                  <c:v>43138.596493055556</c:v>
                </c:pt>
                <c:pt idx="14875">
                  <c:v>43138.602013888885</c:v>
                </c:pt>
                <c:pt idx="14876">
                  <c:v>43138.605844907404</c:v>
                </c:pt>
                <c:pt idx="14877">
                  <c:v>43138.610254629632</c:v>
                </c:pt>
                <c:pt idx="14878">
                  <c:v>43138.615752314814</c:v>
                </c:pt>
                <c:pt idx="14879">
                  <c:v>43138.620995370373</c:v>
                </c:pt>
                <c:pt idx="14880">
                  <c:v>43138.627002314817</c:v>
                </c:pt>
                <c:pt idx="14881">
                  <c:v>43138.632407407407</c:v>
                </c:pt>
                <c:pt idx="14882">
                  <c:v>43138.636250000003</c:v>
                </c:pt>
                <c:pt idx="14883">
                  <c:v>43138.641863425924</c:v>
                </c:pt>
                <c:pt idx="14884">
                  <c:v>43138.647199074076</c:v>
                </c:pt>
                <c:pt idx="14885">
                  <c:v>43138.652766203704</c:v>
                </c:pt>
                <c:pt idx="14886">
                  <c:v>43138.658368055556</c:v>
                </c:pt>
                <c:pt idx="14887">
                  <c:v>43138.663969907408</c:v>
                </c:pt>
                <c:pt idx="14888">
                  <c:v>43138.670520833337</c:v>
                </c:pt>
                <c:pt idx="14889">
                  <c:v>43138.674537037034</c:v>
                </c:pt>
                <c:pt idx="14890">
                  <c:v>43138.678344907406</c:v>
                </c:pt>
                <c:pt idx="14891">
                  <c:v>43138.682210648149</c:v>
                </c:pt>
                <c:pt idx="14892">
                  <c:v>43138.685914351852</c:v>
                </c:pt>
                <c:pt idx="14893">
                  <c:v>43138.689513888887</c:v>
                </c:pt>
                <c:pt idx="14894">
                  <c:v>43138.693495370368</c:v>
                </c:pt>
                <c:pt idx="14895">
                  <c:v>43138.702662037038</c:v>
                </c:pt>
                <c:pt idx="14896">
                  <c:v>43138.70653935185</c:v>
                </c:pt>
                <c:pt idx="14897">
                  <c:v>43138.710972222223</c:v>
                </c:pt>
                <c:pt idx="14898">
                  <c:v>43138.716631944444</c:v>
                </c:pt>
                <c:pt idx="14899">
                  <c:v>43138.722638888888</c:v>
                </c:pt>
                <c:pt idx="14900">
                  <c:v>43138.727222222224</c:v>
                </c:pt>
                <c:pt idx="14901">
                  <c:v>43138.731377314813</c:v>
                </c:pt>
                <c:pt idx="14902">
                  <c:v>43138.736539351848</c:v>
                </c:pt>
                <c:pt idx="14903">
                  <c:v>43138.741354166668</c:v>
                </c:pt>
                <c:pt idx="14904">
                  <c:v>43138.746736111112</c:v>
                </c:pt>
                <c:pt idx="14905">
                  <c:v>43138.754849537036</c:v>
                </c:pt>
                <c:pt idx="14906">
                  <c:v>43138.762037037035</c:v>
                </c:pt>
                <c:pt idx="14907">
                  <c:v>43138.769317129627</c:v>
                </c:pt>
                <c:pt idx="14908">
                  <c:v>43138.789988425924</c:v>
                </c:pt>
                <c:pt idx="14909">
                  <c:v>43139.68246527778</c:v>
                </c:pt>
                <c:pt idx="14910">
                  <c:v>43140.556631944448</c:v>
                </c:pt>
                <c:pt idx="14911">
                  <c:v>43140.56082175926</c:v>
                </c:pt>
                <c:pt idx="14912">
                  <c:v>43144.678425925929</c:v>
                </c:pt>
                <c:pt idx="14913">
                  <c:v>43144.683715277781</c:v>
                </c:pt>
                <c:pt idx="14914">
                  <c:v>43144.688379629632</c:v>
                </c:pt>
                <c:pt idx="14915">
                  <c:v>43144.692083333335</c:v>
                </c:pt>
                <c:pt idx="14916">
                  <c:v>43144.695868055554</c:v>
                </c:pt>
                <c:pt idx="14917">
                  <c:v>43144.699791666666</c:v>
                </c:pt>
                <c:pt idx="14918">
                  <c:v>43144.711215277777</c:v>
                </c:pt>
                <c:pt idx="14919">
                  <c:v>43144.715138888889</c:v>
                </c:pt>
                <c:pt idx="14920">
                  <c:v>43144.719861111109</c:v>
                </c:pt>
                <c:pt idx="14921">
                  <c:v>43144.723923611113</c:v>
                </c:pt>
                <c:pt idx="14922">
                  <c:v>43144.736712962964</c:v>
                </c:pt>
                <c:pt idx="14923">
                  <c:v>43144.751458333332</c:v>
                </c:pt>
                <c:pt idx="14924">
                  <c:v>43144.76358796296</c:v>
                </c:pt>
                <c:pt idx="14925">
                  <c:v>43144.778865740744</c:v>
                </c:pt>
                <c:pt idx="14926">
                  <c:v>43145.397893518515</c:v>
                </c:pt>
                <c:pt idx="14927">
                  <c:v>43145.403865740744</c:v>
                </c:pt>
                <c:pt idx="14928">
                  <c:v>43145.409780092596</c:v>
                </c:pt>
                <c:pt idx="14929">
                  <c:v>43145.415266203701</c:v>
                </c:pt>
                <c:pt idx="14930">
                  <c:v>43145.420763888891</c:v>
                </c:pt>
                <c:pt idx="14931">
                  <c:v>43145.517870370371</c:v>
                </c:pt>
                <c:pt idx="14932">
                  <c:v>43145.522013888891</c:v>
                </c:pt>
                <c:pt idx="14933">
                  <c:v>43145.526319444441</c:v>
                </c:pt>
                <c:pt idx="14934">
                  <c:v>43145.530590277776</c:v>
                </c:pt>
                <c:pt idx="14935">
                  <c:v>43145.534756944442</c:v>
                </c:pt>
                <c:pt idx="14936">
                  <c:v>43145.539247685185</c:v>
                </c:pt>
                <c:pt idx="14937">
                  <c:v>43145.54482638889</c:v>
                </c:pt>
                <c:pt idx="14938">
                  <c:v>43145.550694444442</c:v>
                </c:pt>
                <c:pt idx="14939">
                  <c:v>43145.554988425924</c:v>
                </c:pt>
                <c:pt idx="14940">
                  <c:v>43145.560081018521</c:v>
                </c:pt>
                <c:pt idx="14941">
                  <c:v>43145.723738425928</c:v>
                </c:pt>
                <c:pt idx="14942">
                  <c:v>43145.747488425928</c:v>
                </c:pt>
                <c:pt idx="14943">
                  <c:v>43146.37641203704</c:v>
                </c:pt>
                <c:pt idx="14944">
                  <c:v>43146.383668981478</c:v>
                </c:pt>
                <c:pt idx="14945">
                  <c:v>43146.390104166669</c:v>
                </c:pt>
                <c:pt idx="14946">
                  <c:v>43146.396724537037</c:v>
                </c:pt>
                <c:pt idx="14947">
                  <c:v>43146.403182870374</c:v>
                </c:pt>
                <c:pt idx="14948">
                  <c:v>43146.408506944441</c:v>
                </c:pt>
                <c:pt idx="14949">
                  <c:v>43146.413611111115</c:v>
                </c:pt>
                <c:pt idx="14950">
                  <c:v>43146.420902777776</c:v>
                </c:pt>
                <c:pt idx="14951">
                  <c:v>43146.426226851851</c:v>
                </c:pt>
                <c:pt idx="14952">
                  <c:v>43146.43141203704</c:v>
                </c:pt>
                <c:pt idx="14953">
                  <c:v>43146.436666666668</c:v>
                </c:pt>
                <c:pt idx="14954">
                  <c:v>43146.441736111112</c:v>
                </c:pt>
                <c:pt idx="14955">
                  <c:v>43146.44672453704</c:v>
                </c:pt>
                <c:pt idx="14956">
                  <c:v>43146.451631944445</c:v>
                </c:pt>
                <c:pt idx="14957">
                  <c:v>43146.456562500003</c:v>
                </c:pt>
                <c:pt idx="14958">
                  <c:v>43146.461504629631</c:v>
                </c:pt>
                <c:pt idx="14959">
                  <c:v>43146.466053240743</c:v>
                </c:pt>
                <c:pt idx="14960">
                  <c:v>43146.470833333333</c:v>
                </c:pt>
                <c:pt idx="14961">
                  <c:v>43146.475659722222</c:v>
                </c:pt>
                <c:pt idx="14962">
                  <c:v>43146.480810185189</c:v>
                </c:pt>
                <c:pt idx="14963">
                  <c:v>43146.485393518517</c:v>
                </c:pt>
                <c:pt idx="14964">
                  <c:v>43146.490162037036</c:v>
                </c:pt>
                <c:pt idx="14965">
                  <c:v>43146.495011574072</c:v>
                </c:pt>
                <c:pt idx="14966">
                  <c:v>43146.49962962963</c:v>
                </c:pt>
                <c:pt idx="14967">
                  <c:v>43146.504282407404</c:v>
                </c:pt>
                <c:pt idx="14968">
                  <c:v>43146.508888888886</c:v>
                </c:pt>
                <c:pt idx="14969">
                  <c:v>43146.513460648152</c:v>
                </c:pt>
                <c:pt idx="14970">
                  <c:v>43146.51798611111</c:v>
                </c:pt>
                <c:pt idx="14971">
                  <c:v>43146.522407407407</c:v>
                </c:pt>
                <c:pt idx="14972">
                  <c:v>43146.526863425926</c:v>
                </c:pt>
                <c:pt idx="14973">
                  <c:v>43146.531122685185</c:v>
                </c:pt>
                <c:pt idx="14974">
                  <c:v>43146.535243055558</c:v>
                </c:pt>
                <c:pt idx="14975">
                  <c:v>43146.539583333331</c:v>
                </c:pt>
                <c:pt idx="14976">
                  <c:v>43146.54378472222</c:v>
                </c:pt>
                <c:pt idx="14977">
                  <c:v>43146.54791666667</c:v>
                </c:pt>
                <c:pt idx="14978">
                  <c:v>43146.551793981482</c:v>
                </c:pt>
                <c:pt idx="14979">
                  <c:v>43146.555798611109</c:v>
                </c:pt>
                <c:pt idx="14980">
                  <c:v>43146.560960648145</c:v>
                </c:pt>
                <c:pt idx="14981">
                  <c:v>43146.566967592589</c:v>
                </c:pt>
                <c:pt idx="14982">
                  <c:v>43146.573703703703</c:v>
                </c:pt>
                <c:pt idx="14983">
                  <c:v>43146.589953703704</c:v>
                </c:pt>
                <c:pt idx="14984">
                  <c:v>43146.594178240739</c:v>
                </c:pt>
                <c:pt idx="14985">
                  <c:v>43146.597928240742</c:v>
                </c:pt>
                <c:pt idx="14986">
                  <c:v>43146.601493055554</c:v>
                </c:pt>
                <c:pt idx="14987">
                  <c:v>43146.605023148149</c:v>
                </c:pt>
                <c:pt idx="14988">
                  <c:v>43146.608715277776</c:v>
                </c:pt>
                <c:pt idx="14989">
                  <c:v>43146.612199074072</c:v>
                </c:pt>
                <c:pt idx="14990">
                  <c:v>43146.615752314814</c:v>
                </c:pt>
                <c:pt idx="14991">
                  <c:v>43146.619629629633</c:v>
                </c:pt>
                <c:pt idx="14992">
                  <c:v>43146.623912037037</c:v>
                </c:pt>
                <c:pt idx="14993">
                  <c:v>43146.628668981481</c:v>
                </c:pt>
                <c:pt idx="14994">
                  <c:v>43146.633483796293</c:v>
                </c:pt>
                <c:pt idx="14995">
                  <c:v>43146.638148148151</c:v>
                </c:pt>
                <c:pt idx="14996">
                  <c:v>43146.643217592595</c:v>
                </c:pt>
                <c:pt idx="14997">
                  <c:v>43146.648726851854</c:v>
                </c:pt>
                <c:pt idx="14998">
                  <c:v>43146.653726851851</c:v>
                </c:pt>
                <c:pt idx="14999">
                  <c:v>43146.658750000002</c:v>
                </c:pt>
                <c:pt idx="15000">
                  <c:v>43146.668194444443</c:v>
                </c:pt>
                <c:pt idx="15001">
                  <c:v>43146.671724537038</c:v>
                </c:pt>
                <c:pt idx="15002">
                  <c:v>43146.675636574073</c:v>
                </c:pt>
                <c:pt idx="15003">
                  <c:v>43146.679259259261</c:v>
                </c:pt>
                <c:pt idx="15004">
                  <c:v>43146.684849537036</c:v>
                </c:pt>
                <c:pt idx="15005">
                  <c:v>43146.693518518521</c:v>
                </c:pt>
                <c:pt idx="15006">
                  <c:v>43146.698831018519</c:v>
                </c:pt>
                <c:pt idx="15007">
                  <c:v>43146.706180555557</c:v>
                </c:pt>
                <c:pt idx="15008">
                  <c:v>43146.711608796293</c:v>
                </c:pt>
                <c:pt idx="15009">
                  <c:v>43146.717175925929</c:v>
                </c:pt>
                <c:pt idx="15010">
                  <c:v>43146.722870370373</c:v>
                </c:pt>
                <c:pt idx="15011">
                  <c:v>43146.729039351849</c:v>
                </c:pt>
                <c:pt idx="15012">
                  <c:v>43146.733391203707</c:v>
                </c:pt>
                <c:pt idx="15013">
                  <c:v>43146.738344907404</c:v>
                </c:pt>
                <c:pt idx="15014">
                  <c:v>43146.743738425925</c:v>
                </c:pt>
                <c:pt idx="15015">
                  <c:v>43146.74900462963</c:v>
                </c:pt>
                <c:pt idx="15016">
                  <c:v>43146.753958333335</c:v>
                </c:pt>
                <c:pt idx="15017">
                  <c:v>43146.759884259256</c:v>
                </c:pt>
                <c:pt idx="15018">
                  <c:v>43146.768680555557</c:v>
                </c:pt>
                <c:pt idx="15019">
                  <c:v>43146.776273148149</c:v>
                </c:pt>
                <c:pt idx="15020">
                  <c:v>43146.788148148145</c:v>
                </c:pt>
                <c:pt idx="15021">
                  <c:v>43147.376921296294</c:v>
                </c:pt>
                <c:pt idx="15022">
                  <c:v>43147.383506944447</c:v>
                </c:pt>
                <c:pt idx="15023">
                  <c:v>43147.392002314817</c:v>
                </c:pt>
                <c:pt idx="15024">
                  <c:v>43147.398530092592</c:v>
                </c:pt>
                <c:pt idx="15025">
                  <c:v>43147.40452546296</c:v>
                </c:pt>
                <c:pt idx="15026">
                  <c:v>43147.410451388889</c:v>
                </c:pt>
                <c:pt idx="15027">
                  <c:v>43147.416493055556</c:v>
                </c:pt>
                <c:pt idx="15028">
                  <c:v>43147.422280092593</c:v>
                </c:pt>
                <c:pt idx="15029">
                  <c:v>43147.428159722222</c:v>
                </c:pt>
                <c:pt idx="15030">
                  <c:v>43147.433749999997</c:v>
                </c:pt>
                <c:pt idx="15031">
                  <c:v>43147.439108796294</c:v>
                </c:pt>
                <c:pt idx="15032">
                  <c:v>43147.444479166668</c:v>
                </c:pt>
                <c:pt idx="15033">
                  <c:v>43147.450196759259</c:v>
                </c:pt>
                <c:pt idx="15034">
                  <c:v>43147.45584490741</c:v>
                </c:pt>
                <c:pt idx="15035">
                  <c:v>43147.461388888885</c:v>
                </c:pt>
                <c:pt idx="15036">
                  <c:v>43147.466331018521</c:v>
                </c:pt>
                <c:pt idx="15037">
                  <c:v>43147.47148148148</c:v>
                </c:pt>
                <c:pt idx="15038">
                  <c:v>43147.476469907408</c:v>
                </c:pt>
                <c:pt idx="15039">
                  <c:v>43147.481458333335</c:v>
                </c:pt>
                <c:pt idx="15040">
                  <c:v>43147.486192129632</c:v>
                </c:pt>
                <c:pt idx="15041">
                  <c:v>43147.490578703706</c:v>
                </c:pt>
                <c:pt idx="15042">
                  <c:v>43147.495243055557</c:v>
                </c:pt>
                <c:pt idx="15043">
                  <c:v>43147.499745370369</c:v>
                </c:pt>
                <c:pt idx="15044">
                  <c:v>43147.504479166666</c:v>
                </c:pt>
                <c:pt idx="15045">
                  <c:v>43147.509236111109</c:v>
                </c:pt>
                <c:pt idx="15046">
                  <c:v>43147.513854166667</c:v>
                </c:pt>
                <c:pt idx="15047">
                  <c:v>43147.518541666665</c:v>
                </c:pt>
                <c:pt idx="15048">
                  <c:v>43147.523125</c:v>
                </c:pt>
                <c:pt idx="15049">
                  <c:v>43147.527569444443</c:v>
                </c:pt>
                <c:pt idx="15050">
                  <c:v>43147.532106481478</c:v>
                </c:pt>
                <c:pt idx="15051">
                  <c:v>43147.536203703705</c:v>
                </c:pt>
                <c:pt idx="15052">
                  <c:v>43147.540243055555</c:v>
                </c:pt>
                <c:pt idx="15053">
                  <c:v>43147.547951388886</c:v>
                </c:pt>
                <c:pt idx="15054">
                  <c:v>43147.553495370368</c:v>
                </c:pt>
                <c:pt idx="15055">
                  <c:v>43147.558125000003</c:v>
                </c:pt>
                <c:pt idx="15056">
                  <c:v>43147.5625462963</c:v>
                </c:pt>
                <c:pt idx="15057">
                  <c:v>43147.566342592596</c:v>
                </c:pt>
                <c:pt idx="15058">
                  <c:v>43147.570289351854</c:v>
                </c:pt>
                <c:pt idx="15059">
                  <c:v>43147.574421296296</c:v>
                </c:pt>
                <c:pt idx="15060">
                  <c:v>43147.579745370371</c:v>
                </c:pt>
                <c:pt idx="15061">
                  <c:v>43147.600069444445</c:v>
                </c:pt>
                <c:pt idx="15062">
                  <c:v>43147.605532407404</c:v>
                </c:pt>
                <c:pt idx="15063">
                  <c:v>43147.610034722224</c:v>
                </c:pt>
                <c:pt idx="15064">
                  <c:v>43147.615844907406</c:v>
                </c:pt>
                <c:pt idx="15065">
                  <c:v>43147.619386574072</c:v>
                </c:pt>
                <c:pt idx="15066">
                  <c:v>43147.624594907407</c:v>
                </c:pt>
                <c:pt idx="15067">
                  <c:v>43147.636504629627</c:v>
                </c:pt>
                <c:pt idx="15068">
                  <c:v>43147.649826388886</c:v>
                </c:pt>
                <c:pt idx="15069">
                  <c:v>43147.654687499999</c:v>
                </c:pt>
                <c:pt idx="15070">
                  <c:v>43147.661446759259</c:v>
                </c:pt>
                <c:pt idx="15071">
                  <c:v>43147.669733796298</c:v>
                </c:pt>
                <c:pt idx="15072">
                  <c:v>43147.67864583333</c:v>
                </c:pt>
                <c:pt idx="15073">
                  <c:v>43147.684687499997</c:v>
                </c:pt>
                <c:pt idx="15074">
                  <c:v>43147.691168981481</c:v>
                </c:pt>
                <c:pt idx="15075">
                  <c:v>43147.706562500003</c:v>
                </c:pt>
                <c:pt idx="15076">
                  <c:v>43147.710763888892</c:v>
                </c:pt>
                <c:pt idx="15077">
                  <c:v>43147.714537037034</c:v>
                </c:pt>
                <c:pt idx="15078">
                  <c:v>43147.719212962962</c:v>
                </c:pt>
                <c:pt idx="15079">
                  <c:v>43147.723321759258</c:v>
                </c:pt>
                <c:pt idx="15080">
                  <c:v>43147.727349537039</c:v>
                </c:pt>
                <c:pt idx="15081">
                  <c:v>43147.731840277775</c:v>
                </c:pt>
                <c:pt idx="15082">
                  <c:v>43147.736354166664</c:v>
                </c:pt>
                <c:pt idx="15083">
                  <c:v>43147.741678240738</c:v>
                </c:pt>
                <c:pt idx="15084">
                  <c:v>43147.746261574073</c:v>
                </c:pt>
                <c:pt idx="15085">
                  <c:v>43147.75136574074</c:v>
                </c:pt>
                <c:pt idx="15086">
                  <c:v>43147.760150462964</c:v>
                </c:pt>
                <c:pt idx="15087">
                  <c:v>43147.770127314812</c:v>
                </c:pt>
                <c:pt idx="15088">
                  <c:v>43147.776631944442</c:v>
                </c:pt>
                <c:pt idx="15089">
                  <c:v>43147.783622685187</c:v>
                </c:pt>
                <c:pt idx="15090">
                  <c:v>43147.792638888888</c:v>
                </c:pt>
                <c:pt idx="15091">
                  <c:v>43148.437673611108</c:v>
                </c:pt>
                <c:pt idx="15092">
                  <c:v>43148.44394675926</c:v>
                </c:pt>
                <c:pt idx="15093">
                  <c:v>43148.450914351852</c:v>
                </c:pt>
                <c:pt idx="15094">
                  <c:v>43148.455682870372</c:v>
                </c:pt>
                <c:pt idx="15095">
                  <c:v>43148.46056712963</c:v>
                </c:pt>
                <c:pt idx="15096">
                  <c:v>43148.467962962961</c:v>
                </c:pt>
                <c:pt idx="15097">
                  <c:v>43148.472928240742</c:v>
                </c:pt>
                <c:pt idx="15098">
                  <c:v>43148.47755787037</c:v>
                </c:pt>
                <c:pt idx="15099">
                  <c:v>43148.482303240744</c:v>
                </c:pt>
                <c:pt idx="15100">
                  <c:v>43148.48709490741</c:v>
                </c:pt>
                <c:pt idx="15101">
                  <c:v>43148.491631944446</c:v>
                </c:pt>
                <c:pt idx="15102">
                  <c:v>43148.496203703704</c:v>
                </c:pt>
                <c:pt idx="15103">
                  <c:v>43148.500821759262</c:v>
                </c:pt>
                <c:pt idx="15104">
                  <c:v>43148.505231481482</c:v>
                </c:pt>
                <c:pt idx="15105">
                  <c:v>43148.509571759256</c:v>
                </c:pt>
                <c:pt idx="15106">
                  <c:v>43148.513773148145</c:v>
                </c:pt>
                <c:pt idx="15107">
                  <c:v>43148.518043981479</c:v>
                </c:pt>
                <c:pt idx="15108">
                  <c:v>43148.523078703707</c:v>
                </c:pt>
                <c:pt idx="15109">
                  <c:v>43148.528935185182</c:v>
                </c:pt>
                <c:pt idx="15110">
                  <c:v>43148.533935185187</c:v>
                </c:pt>
                <c:pt idx="15111">
                  <c:v>43148.539201388892</c:v>
                </c:pt>
                <c:pt idx="15112">
                  <c:v>43148.544386574074</c:v>
                </c:pt>
                <c:pt idx="15113">
                  <c:v>43148.550219907411</c:v>
                </c:pt>
                <c:pt idx="15114">
                  <c:v>43148.554629629631</c:v>
                </c:pt>
                <c:pt idx="15115">
                  <c:v>43148.558506944442</c:v>
                </c:pt>
                <c:pt idx="15116">
                  <c:v>43148.562662037039</c:v>
                </c:pt>
                <c:pt idx="15117">
                  <c:v>43148.570185185185</c:v>
                </c:pt>
                <c:pt idx="15118">
                  <c:v>43148.573969907404</c:v>
                </c:pt>
                <c:pt idx="15119">
                  <c:v>43148.577662037038</c:v>
                </c:pt>
                <c:pt idx="15120">
                  <c:v>43148.581354166665</c:v>
                </c:pt>
                <c:pt idx="15121">
                  <c:v>43148.585243055553</c:v>
                </c:pt>
                <c:pt idx="15122">
                  <c:v>43148.589108796295</c:v>
                </c:pt>
                <c:pt idx="15123">
                  <c:v>43148.59275462963</c:v>
                </c:pt>
                <c:pt idx="15124">
                  <c:v>43148.596273148149</c:v>
                </c:pt>
                <c:pt idx="15125">
                  <c:v>43148.59988425926</c:v>
                </c:pt>
                <c:pt idx="15126">
                  <c:v>43148.604131944441</c:v>
                </c:pt>
                <c:pt idx="15127">
                  <c:v>43148.60769675926</c:v>
                </c:pt>
                <c:pt idx="15128">
                  <c:v>43148.618506944447</c:v>
                </c:pt>
                <c:pt idx="15129">
                  <c:v>43148.621967592589</c:v>
                </c:pt>
                <c:pt idx="15130">
                  <c:v>43148.625416666669</c:v>
                </c:pt>
                <c:pt idx="15131">
                  <c:v>43148.635694444441</c:v>
                </c:pt>
                <c:pt idx="15132">
                  <c:v>43148.649722222224</c:v>
                </c:pt>
                <c:pt idx="15133">
                  <c:v>43148.653148148151</c:v>
                </c:pt>
                <c:pt idx="15134">
                  <c:v>43148.656944444447</c:v>
                </c:pt>
                <c:pt idx="15135">
                  <c:v>43148.660601851851</c:v>
                </c:pt>
                <c:pt idx="15136">
                  <c:v>43148.665011574078</c:v>
                </c:pt>
                <c:pt idx="15137">
                  <c:v>43148.67527777778</c:v>
                </c:pt>
                <c:pt idx="15138">
                  <c:v>43148.68241898148</c:v>
                </c:pt>
                <c:pt idx="15139">
                  <c:v>43148.685949074075</c:v>
                </c:pt>
                <c:pt idx="15140">
                  <c:v>43148.68949074074</c:v>
                </c:pt>
                <c:pt idx="15141">
                  <c:v>43148.693148148152</c:v>
                </c:pt>
                <c:pt idx="15142">
                  <c:v>43148.697870370372</c:v>
                </c:pt>
                <c:pt idx="15143">
                  <c:v>43148.70171296296</c:v>
                </c:pt>
                <c:pt idx="15144">
                  <c:v>43148.706620370373</c:v>
                </c:pt>
                <c:pt idx="15145">
                  <c:v>43148.71297453704</c:v>
                </c:pt>
                <c:pt idx="15146">
                  <c:v>43148.717557870368</c:v>
                </c:pt>
                <c:pt idx="15147">
                  <c:v>43148.72152777778</c:v>
                </c:pt>
                <c:pt idx="15148">
                  <c:v>43148.725810185184</c:v>
                </c:pt>
                <c:pt idx="15149">
                  <c:v>43148.730138888888</c:v>
                </c:pt>
                <c:pt idx="15150">
                  <c:v>43148.734953703701</c:v>
                </c:pt>
                <c:pt idx="15151">
                  <c:v>43148.741122685184</c:v>
                </c:pt>
                <c:pt idx="15152">
                  <c:v>43148.755046296297</c:v>
                </c:pt>
                <c:pt idx="15153">
                  <c:v>43148.760081018518</c:v>
                </c:pt>
                <c:pt idx="15154">
                  <c:v>43148.76630787037</c:v>
                </c:pt>
                <c:pt idx="15155">
                  <c:v>43148.778020833335</c:v>
                </c:pt>
                <c:pt idx="15156">
                  <c:v>43149.758368055554</c:v>
                </c:pt>
                <c:pt idx="15157">
                  <c:v>43149.767372685186</c:v>
                </c:pt>
                <c:pt idx="15158">
                  <c:v>43150.417511574073</c:v>
                </c:pt>
                <c:pt idx="15159">
                  <c:v>43150.424386574072</c:v>
                </c:pt>
                <c:pt idx="15160">
                  <c:v>43150.454039351855</c:v>
                </c:pt>
                <c:pt idx="15161">
                  <c:v>43150.465925925928</c:v>
                </c:pt>
                <c:pt idx="15162">
                  <c:v>43159.661238425928</c:v>
                </c:pt>
                <c:pt idx="15163">
                  <c:v>43159.726064814815</c:v>
                </c:pt>
                <c:pt idx="15164">
                  <c:v>43160.390046296299</c:v>
                </c:pt>
                <c:pt idx="15165">
                  <c:v>43160.458344907405</c:v>
                </c:pt>
                <c:pt idx="15166">
                  <c:v>43160.462893518517</c:v>
                </c:pt>
                <c:pt idx="15167">
                  <c:v>43160.472118055557</c:v>
                </c:pt>
                <c:pt idx="15168">
                  <c:v>43160.476736111108</c:v>
                </c:pt>
                <c:pt idx="15169">
                  <c:v>43160.481388888889</c:v>
                </c:pt>
                <c:pt idx="15170">
                  <c:v>43160.486111111109</c:v>
                </c:pt>
                <c:pt idx="15171">
                  <c:v>43160.490613425929</c:v>
                </c:pt>
                <c:pt idx="15172">
                  <c:v>43160.504317129627</c:v>
                </c:pt>
                <c:pt idx="15173">
                  <c:v>43160.508576388886</c:v>
                </c:pt>
                <c:pt idx="15174">
                  <c:v>43160.51284722222</c:v>
                </c:pt>
                <c:pt idx="15175">
                  <c:v>43160.521701388891</c:v>
                </c:pt>
                <c:pt idx="15176">
                  <c:v>43160.598287037035</c:v>
                </c:pt>
                <c:pt idx="15177">
                  <c:v>43160.734780092593</c:v>
                </c:pt>
                <c:pt idx="15178">
                  <c:v>43160.746446759258</c:v>
                </c:pt>
                <c:pt idx="15179">
                  <c:v>43160.753692129627</c:v>
                </c:pt>
                <c:pt idx="15180">
                  <c:v>43160.761111111111</c:v>
                </c:pt>
                <c:pt idx="15181">
                  <c:v>43161.450682870367</c:v>
                </c:pt>
                <c:pt idx="15182">
                  <c:v>43161.456134259257</c:v>
                </c:pt>
                <c:pt idx="15183">
                  <c:v>43161.461284722223</c:v>
                </c:pt>
                <c:pt idx="15184">
                  <c:v>43161.466805555552</c:v>
                </c:pt>
                <c:pt idx="15185">
                  <c:v>43161.472071759257</c:v>
                </c:pt>
                <c:pt idx="15186">
                  <c:v>43161.631319444445</c:v>
                </c:pt>
                <c:pt idx="15187">
                  <c:v>43161.64403935185</c:v>
                </c:pt>
                <c:pt idx="15188">
                  <c:v>43161.648078703707</c:v>
                </c:pt>
                <c:pt idx="15189">
                  <c:v>43161.653067129628</c:v>
                </c:pt>
                <c:pt idx="15190">
                  <c:v>43161.667650462965</c:v>
                </c:pt>
                <c:pt idx="15191">
                  <c:v>43161.673506944448</c:v>
                </c:pt>
                <c:pt idx="15192">
                  <c:v>43161.688125000001</c:v>
                </c:pt>
                <c:pt idx="15193">
                  <c:v>43161.692650462966</c:v>
                </c:pt>
                <c:pt idx="15194">
                  <c:v>43161.698506944442</c:v>
                </c:pt>
                <c:pt idx="15195">
                  <c:v>43161.73537037037</c:v>
                </c:pt>
                <c:pt idx="15196">
                  <c:v>43161.757754629631</c:v>
                </c:pt>
                <c:pt idx="15197">
                  <c:v>43161.766550925924</c:v>
                </c:pt>
                <c:pt idx="15198">
                  <c:v>43161.776875000003</c:v>
                </c:pt>
                <c:pt idx="15199">
                  <c:v>43162.39335648148</c:v>
                </c:pt>
                <c:pt idx="15200">
                  <c:v>43162.400543981479</c:v>
                </c:pt>
                <c:pt idx="15201">
                  <c:v>43162.407951388886</c:v>
                </c:pt>
                <c:pt idx="15202">
                  <c:v>43162.415069444447</c:v>
                </c:pt>
                <c:pt idx="15203">
                  <c:v>43162.420578703706</c:v>
                </c:pt>
                <c:pt idx="15204">
                  <c:v>43162.425879629627</c:v>
                </c:pt>
                <c:pt idx="15205">
                  <c:v>43162.430856481478</c:v>
                </c:pt>
                <c:pt idx="15206">
                  <c:v>43162.435659722221</c:v>
                </c:pt>
                <c:pt idx="15207">
                  <c:v>43162.440312500003</c:v>
                </c:pt>
                <c:pt idx="15208">
                  <c:v>43162.444837962961</c:v>
                </c:pt>
                <c:pt idx="15209">
                  <c:v>43162.449097222219</c:v>
                </c:pt>
                <c:pt idx="15210">
                  <c:v>43162.453668981485</c:v>
                </c:pt>
                <c:pt idx="15211">
                  <c:v>43162.458067129628</c:v>
                </c:pt>
                <c:pt idx="15212">
                  <c:v>43162.463831018518</c:v>
                </c:pt>
                <c:pt idx="15213">
                  <c:v>43162.472777777781</c:v>
                </c:pt>
                <c:pt idx="15214">
                  <c:v>43162.482893518521</c:v>
                </c:pt>
                <c:pt idx="15215">
                  <c:v>43162.490497685183</c:v>
                </c:pt>
                <c:pt idx="15216">
                  <c:v>43162.49728009259</c:v>
                </c:pt>
                <c:pt idx="15217">
                  <c:v>43162.527916666666</c:v>
                </c:pt>
                <c:pt idx="15218">
                  <c:v>43163.376493055555</c:v>
                </c:pt>
                <c:pt idx="15219">
                  <c:v>43163.383090277777</c:v>
                </c:pt>
                <c:pt idx="15220">
                  <c:v>43163.39130787037</c:v>
                </c:pt>
                <c:pt idx="15221">
                  <c:v>43163.398310185185</c:v>
                </c:pt>
                <c:pt idx="15222">
                  <c:v>43163.786064814813</c:v>
                </c:pt>
                <c:pt idx="15223">
                  <c:v>43167.382916666669</c:v>
                </c:pt>
                <c:pt idx="15224">
                  <c:v>43168.783622685187</c:v>
                </c:pt>
                <c:pt idx="15225">
                  <c:v>43171.346875000003</c:v>
                </c:pt>
                <c:pt idx="15226">
                  <c:v>43173.731226851851</c:v>
                </c:pt>
                <c:pt idx="15227">
                  <c:v>43173.759328703702</c:v>
                </c:pt>
                <c:pt idx="15228">
                  <c:v>43174.380069444444</c:v>
                </c:pt>
                <c:pt idx="15229">
                  <c:v>43174.619398148148</c:v>
                </c:pt>
                <c:pt idx="15230">
                  <c:v>43174.635439814818</c:v>
                </c:pt>
                <c:pt idx="15231">
                  <c:v>43174.646874999999</c:v>
                </c:pt>
                <c:pt idx="15232">
                  <c:v>43174.657881944448</c:v>
                </c:pt>
                <c:pt idx="15233">
                  <c:v>43174.667638888888</c:v>
                </c:pt>
                <c:pt idx="15234">
                  <c:v>43174.675057870372</c:v>
                </c:pt>
                <c:pt idx="15235">
                  <c:v>43174.684502314813</c:v>
                </c:pt>
                <c:pt idx="15236">
                  <c:v>43174.778564814813</c:v>
                </c:pt>
                <c:pt idx="15237">
                  <c:v>43175.337256944447</c:v>
                </c:pt>
                <c:pt idx="15238">
                  <c:v>43175.348958333336</c:v>
                </c:pt>
                <c:pt idx="15239">
                  <c:v>43175.35833333333</c:v>
                </c:pt>
                <c:pt idx="15240">
                  <c:v>43175.3671412037</c:v>
                </c:pt>
                <c:pt idx="15241">
                  <c:v>43175.3752662037</c:v>
                </c:pt>
                <c:pt idx="15242">
                  <c:v>43175.383055555554</c:v>
                </c:pt>
                <c:pt idx="15243">
                  <c:v>43175.390335648146</c:v>
                </c:pt>
                <c:pt idx="15244">
                  <c:v>43175.397557870368</c:v>
                </c:pt>
                <c:pt idx="15245">
                  <c:v>43175.404652777775</c:v>
                </c:pt>
                <c:pt idx="15246">
                  <c:v>43175.411631944444</c:v>
                </c:pt>
                <c:pt idx="15247">
                  <c:v>43175.418414351851</c:v>
                </c:pt>
                <c:pt idx="15248">
                  <c:v>43175.425000000003</c:v>
                </c:pt>
                <c:pt idx="15249">
                  <c:v>43175.430914351855</c:v>
                </c:pt>
                <c:pt idx="15250">
                  <c:v>43175.43681712963</c:v>
                </c:pt>
                <c:pt idx="15251">
                  <c:v>43175.442627314813</c:v>
                </c:pt>
                <c:pt idx="15252">
                  <c:v>43175.448321759257</c:v>
                </c:pt>
                <c:pt idx="15253">
                  <c:v>43175.454062500001</c:v>
                </c:pt>
                <c:pt idx="15254">
                  <c:v>43175.45952546296</c:v>
                </c:pt>
                <c:pt idx="15255">
                  <c:v>43175.464791666665</c:v>
                </c:pt>
                <c:pt idx="15256">
                  <c:v>43175.47</c:v>
                </c:pt>
                <c:pt idx="15257">
                  <c:v>43175.474907407406</c:v>
                </c:pt>
                <c:pt idx="15258">
                  <c:v>43175.479745370372</c:v>
                </c:pt>
                <c:pt idx="15259">
                  <c:v>43175.484479166669</c:v>
                </c:pt>
                <c:pt idx="15260">
                  <c:v>43175.489247685182</c:v>
                </c:pt>
                <c:pt idx="15261">
                  <c:v>43175.498518518521</c:v>
                </c:pt>
                <c:pt idx="15262">
                  <c:v>43175.516261574077</c:v>
                </c:pt>
                <c:pt idx="15263">
                  <c:v>43175.524745370371</c:v>
                </c:pt>
                <c:pt idx="15264">
                  <c:v>43175.533032407409</c:v>
                </c:pt>
                <c:pt idx="15265">
                  <c:v>43175.537222222221</c:v>
                </c:pt>
                <c:pt idx="15266">
                  <c:v>43175.541261574072</c:v>
                </c:pt>
                <c:pt idx="15267">
                  <c:v>43175.545289351852</c:v>
                </c:pt>
                <c:pt idx="15268">
                  <c:v>43175.549340277779</c:v>
                </c:pt>
                <c:pt idx="15269">
                  <c:v>43175.553356481483</c:v>
                </c:pt>
                <c:pt idx="15270">
                  <c:v>43175.55741898148</c:v>
                </c:pt>
                <c:pt idx="15271">
                  <c:v>43175.561365740738</c:v>
                </c:pt>
                <c:pt idx="15272">
                  <c:v>43175.565312500003</c:v>
                </c:pt>
                <c:pt idx="15273">
                  <c:v>43175.56927083333</c:v>
                </c:pt>
                <c:pt idx="15274">
                  <c:v>43175.573495370372</c:v>
                </c:pt>
                <c:pt idx="15275">
                  <c:v>43175.578460648147</c:v>
                </c:pt>
                <c:pt idx="15276">
                  <c:v>43175.583657407406</c:v>
                </c:pt>
                <c:pt idx="15277">
                  <c:v>43175.588796296295</c:v>
                </c:pt>
                <c:pt idx="15278">
                  <c:v>43175.592870370368</c:v>
                </c:pt>
                <c:pt idx="15279">
                  <c:v>43175.59778935185</c:v>
                </c:pt>
                <c:pt idx="15280">
                  <c:v>43175.602581018517</c:v>
                </c:pt>
                <c:pt idx="15281">
                  <c:v>43175.607465277775</c:v>
                </c:pt>
                <c:pt idx="15282">
                  <c:v>43175.612245370372</c:v>
                </c:pt>
                <c:pt idx="15283">
                  <c:v>43175.6169212963</c:v>
                </c:pt>
                <c:pt idx="15284">
                  <c:v>43175.621412037035</c:v>
                </c:pt>
                <c:pt idx="15285">
                  <c:v>43175.625914351855</c:v>
                </c:pt>
                <c:pt idx="15286">
                  <c:v>43175.63040509259</c:v>
                </c:pt>
                <c:pt idx="15287">
                  <c:v>43175.634930555556</c:v>
                </c:pt>
                <c:pt idx="15288">
                  <c:v>43175.639502314814</c:v>
                </c:pt>
                <c:pt idx="15289">
                  <c:v>43175.643831018519</c:v>
                </c:pt>
                <c:pt idx="15290">
                  <c:v>43175.648576388892</c:v>
                </c:pt>
                <c:pt idx="15291">
                  <c:v>43175.652974537035</c:v>
                </c:pt>
                <c:pt idx="15292">
                  <c:v>43175.657731481479</c:v>
                </c:pt>
                <c:pt idx="15293">
                  <c:v>43175.662569444445</c:v>
                </c:pt>
                <c:pt idx="15294">
                  <c:v>43175.667222222219</c:v>
                </c:pt>
                <c:pt idx="15295">
                  <c:v>43175.671168981484</c:v>
                </c:pt>
                <c:pt idx="15296">
                  <c:v>43175.675208333334</c:v>
                </c:pt>
                <c:pt idx="15297">
                  <c:v>43175.679710648146</c:v>
                </c:pt>
                <c:pt idx="15298">
                  <c:v>43175.683819444443</c:v>
                </c:pt>
                <c:pt idx="15299">
                  <c:v>43175.688275462962</c:v>
                </c:pt>
                <c:pt idx="15300">
                  <c:v>43175.692928240744</c:v>
                </c:pt>
                <c:pt idx="15301">
                  <c:v>43175.697395833333</c:v>
                </c:pt>
                <c:pt idx="15302">
                  <c:v>43175.701898148145</c:v>
                </c:pt>
                <c:pt idx="15303">
                  <c:v>43175.706226851849</c:v>
                </c:pt>
                <c:pt idx="15304">
                  <c:v>43175.710381944446</c:v>
                </c:pt>
                <c:pt idx="15305">
                  <c:v>43175.714490740742</c:v>
                </c:pt>
                <c:pt idx="15306">
                  <c:v>43175.718506944446</c:v>
                </c:pt>
                <c:pt idx="15307">
                  <c:v>43175.722986111112</c:v>
                </c:pt>
                <c:pt idx="15308">
                  <c:v>43175.727569444447</c:v>
                </c:pt>
                <c:pt idx="15309">
                  <c:v>43175.732453703706</c:v>
                </c:pt>
                <c:pt idx="15310">
                  <c:v>43175.737291666665</c:v>
                </c:pt>
                <c:pt idx="15311">
                  <c:v>43175.742708333331</c:v>
                </c:pt>
                <c:pt idx="15312">
                  <c:v>43175.747407407405</c:v>
                </c:pt>
                <c:pt idx="15313">
                  <c:v>43175.75273148148</c:v>
                </c:pt>
                <c:pt idx="15314">
                  <c:v>43175.758043981485</c:v>
                </c:pt>
                <c:pt idx="15315">
                  <c:v>43175.764479166668</c:v>
                </c:pt>
                <c:pt idx="15316">
                  <c:v>43175.771863425929</c:v>
                </c:pt>
                <c:pt idx="15317">
                  <c:v>43175.779293981483</c:v>
                </c:pt>
                <c:pt idx="15318">
                  <c:v>43177.349224537036</c:v>
                </c:pt>
                <c:pt idx="15319">
                  <c:v>43179.682500000003</c:v>
                </c:pt>
                <c:pt idx="15320">
                  <c:v>43180.349236111113</c:v>
                </c:pt>
                <c:pt idx="15321">
                  <c:v>43180.357800925929</c:v>
                </c:pt>
                <c:pt idx="15322">
                  <c:v>43180.365833333337</c:v>
                </c:pt>
                <c:pt idx="15323">
                  <c:v>43180.373159722221</c:v>
                </c:pt>
                <c:pt idx="15324">
                  <c:v>43180.380543981482</c:v>
                </c:pt>
                <c:pt idx="15325">
                  <c:v>43180.387708333335</c:v>
                </c:pt>
                <c:pt idx="15326">
                  <c:v>43180.395138888889</c:v>
                </c:pt>
                <c:pt idx="15327">
                  <c:v>43180.402581018519</c:v>
                </c:pt>
                <c:pt idx="15328">
                  <c:v>43180.425092592595</c:v>
                </c:pt>
                <c:pt idx="15329">
                  <c:v>43180.43513888889</c:v>
                </c:pt>
                <c:pt idx="15330">
                  <c:v>43180.440601851849</c:v>
                </c:pt>
                <c:pt idx="15331">
                  <c:v>43180.445324074077</c:v>
                </c:pt>
                <c:pt idx="15332">
                  <c:v>43180.449803240743</c:v>
                </c:pt>
                <c:pt idx="15333">
                  <c:v>43180.454456018517</c:v>
                </c:pt>
                <c:pt idx="15334">
                  <c:v>43180.459432870368</c:v>
                </c:pt>
                <c:pt idx="15335">
                  <c:v>43180.464745370373</c:v>
                </c:pt>
                <c:pt idx="15336">
                  <c:v>43180.469768518517</c:v>
                </c:pt>
                <c:pt idx="15337">
                  <c:v>43180.474479166667</c:v>
                </c:pt>
                <c:pt idx="15338">
                  <c:v>43180.479120370372</c:v>
                </c:pt>
                <c:pt idx="15339">
                  <c:v>43180.483923611115</c:v>
                </c:pt>
                <c:pt idx="15340">
                  <c:v>43180.489027777781</c:v>
                </c:pt>
                <c:pt idx="15341">
                  <c:v>43180.493969907409</c:v>
                </c:pt>
                <c:pt idx="15342">
                  <c:v>43180.498576388891</c:v>
                </c:pt>
                <c:pt idx="15343">
                  <c:v>43180.503240740742</c:v>
                </c:pt>
                <c:pt idx="15344">
                  <c:v>43180.507604166669</c:v>
                </c:pt>
                <c:pt idx="15345">
                  <c:v>43180.511597222219</c:v>
                </c:pt>
                <c:pt idx="15346">
                  <c:v>43180.515682870369</c:v>
                </c:pt>
                <c:pt idx="15347">
                  <c:v>43180.566782407404</c:v>
                </c:pt>
                <c:pt idx="15348">
                  <c:v>43180.570393518516</c:v>
                </c:pt>
                <c:pt idx="15349">
                  <c:v>43180.588831018518</c:v>
                </c:pt>
                <c:pt idx="15350">
                  <c:v>43180.602951388886</c:v>
                </c:pt>
                <c:pt idx="15351">
                  <c:v>43180.615231481483</c:v>
                </c:pt>
                <c:pt idx="15352">
                  <c:v>43180.639178240737</c:v>
                </c:pt>
                <c:pt idx="15353">
                  <c:v>43180.646921296298</c:v>
                </c:pt>
                <c:pt idx="15354">
                  <c:v>43180.658472222225</c:v>
                </c:pt>
                <c:pt idx="15355">
                  <c:v>43180.680127314816</c:v>
                </c:pt>
                <c:pt idx="15356">
                  <c:v>43180.684525462966</c:v>
                </c:pt>
                <c:pt idx="15357">
                  <c:v>43180.689363425925</c:v>
                </c:pt>
                <c:pt idx="15358">
                  <c:v>43180.694837962961</c:v>
                </c:pt>
                <c:pt idx="15359">
                  <c:v>43180.700914351852</c:v>
                </c:pt>
                <c:pt idx="15360">
                  <c:v>43180.707384259258</c:v>
                </c:pt>
                <c:pt idx="15361">
                  <c:v>43180.714247685188</c:v>
                </c:pt>
                <c:pt idx="15362">
                  <c:v>43180.721689814818</c:v>
                </c:pt>
                <c:pt idx="15363">
                  <c:v>43180.728090277778</c:v>
                </c:pt>
                <c:pt idx="15364">
                  <c:v>43180.735023148147</c:v>
                </c:pt>
                <c:pt idx="15365">
                  <c:v>43180.742511574077</c:v>
                </c:pt>
                <c:pt idx="15366">
                  <c:v>43180.752395833333</c:v>
                </c:pt>
                <c:pt idx="15367">
                  <c:v>43180.761400462965</c:v>
                </c:pt>
                <c:pt idx="15368">
                  <c:v>43180.771319444444</c:v>
                </c:pt>
                <c:pt idx="15369">
                  <c:v>43183.349328703705</c:v>
                </c:pt>
                <c:pt idx="15370">
                  <c:v>43186.33525462963</c:v>
                </c:pt>
                <c:pt idx="15371">
                  <c:v>43186.349328703705</c:v>
                </c:pt>
                <c:pt idx="15372">
                  <c:v>43186.361203703702</c:v>
                </c:pt>
                <c:pt idx="15373">
                  <c:v>43186.372997685183</c:v>
                </c:pt>
                <c:pt idx="15374">
                  <c:v>43186.382951388892</c:v>
                </c:pt>
                <c:pt idx="15375">
                  <c:v>43186.394282407404</c:v>
                </c:pt>
                <c:pt idx="15376">
                  <c:v>43186.464641203704</c:v>
                </c:pt>
                <c:pt idx="15377">
                  <c:v>43186.527361111112</c:v>
                </c:pt>
                <c:pt idx="15378">
                  <c:v>43186.531840277778</c:v>
                </c:pt>
                <c:pt idx="15379">
                  <c:v>43186.535787037035</c:v>
                </c:pt>
                <c:pt idx="15380">
                  <c:v>43186.539629629631</c:v>
                </c:pt>
                <c:pt idx="15381">
                  <c:v>43186.54346064815</c:v>
                </c:pt>
                <c:pt idx="15382">
                  <c:v>43186.547361111108</c:v>
                </c:pt>
                <c:pt idx="15383">
                  <c:v>43186.551307870373</c:v>
                </c:pt>
                <c:pt idx="15384">
                  <c:v>43186.555254629631</c:v>
                </c:pt>
                <c:pt idx="15385">
                  <c:v>43186.559166666666</c:v>
                </c:pt>
                <c:pt idx="15386">
                  <c:v>43186.563194444447</c:v>
                </c:pt>
                <c:pt idx="15387">
                  <c:v>43186.567060185182</c:v>
                </c:pt>
                <c:pt idx="15388">
                  <c:v>43186.570949074077</c:v>
                </c:pt>
                <c:pt idx="15389">
                  <c:v>43186.574861111112</c:v>
                </c:pt>
                <c:pt idx="15390">
                  <c:v>43186.578865740739</c:v>
                </c:pt>
                <c:pt idx="15391">
                  <c:v>43186.586689814816</c:v>
                </c:pt>
                <c:pt idx="15392">
                  <c:v>43186.590995370374</c:v>
                </c:pt>
                <c:pt idx="15393">
                  <c:v>43186.602662037039</c:v>
                </c:pt>
                <c:pt idx="15394">
                  <c:v>43186.607037037036</c:v>
                </c:pt>
                <c:pt idx="15395">
                  <c:v>43186.635462962964</c:v>
                </c:pt>
                <c:pt idx="15396">
                  <c:v>43186.638819444444</c:v>
                </c:pt>
                <c:pt idx="15397">
                  <c:v>43186.642256944448</c:v>
                </c:pt>
                <c:pt idx="15398">
                  <c:v>43187.676932870374</c:v>
                </c:pt>
                <c:pt idx="15399">
                  <c:v>43187.757175925923</c:v>
                </c:pt>
                <c:pt idx="15400">
                  <c:v>43187.766296296293</c:v>
                </c:pt>
                <c:pt idx="15401">
                  <c:v>43188.726736111108</c:v>
                </c:pt>
                <c:pt idx="15402">
                  <c:v>43188.750127314815</c:v>
                </c:pt>
                <c:pt idx="15403">
                  <c:v>43189.634988425925</c:v>
                </c:pt>
                <c:pt idx="15404">
                  <c:v>43189.676215277781</c:v>
                </c:pt>
                <c:pt idx="15405">
                  <c:v>43189.681840277779</c:v>
                </c:pt>
                <c:pt idx="15406">
                  <c:v>43190.477337962962</c:v>
                </c:pt>
                <c:pt idx="15407">
                  <c:v>43190.483020833337</c:v>
                </c:pt>
                <c:pt idx="15408">
                  <c:v>43190.488564814812</c:v>
                </c:pt>
                <c:pt idx="15409">
                  <c:v>43190.494085648148</c:v>
                </c:pt>
                <c:pt idx="15410">
                  <c:v>43190.499502314815</c:v>
                </c:pt>
                <c:pt idx="15411">
                  <c:v>43190.725613425922</c:v>
                </c:pt>
                <c:pt idx="15412">
                  <c:v>43191.462465277778</c:v>
                </c:pt>
                <c:pt idx="15413">
                  <c:v>43191.756736111114</c:v>
                </c:pt>
                <c:pt idx="15414">
                  <c:v>43193.656585648147</c:v>
                </c:pt>
                <c:pt idx="15415">
                  <c:v>43193.722337962965</c:v>
                </c:pt>
                <c:pt idx="15416">
                  <c:v>43195.334780092591</c:v>
                </c:pt>
                <c:pt idx="15417">
                  <c:v>43196.681261574071</c:v>
                </c:pt>
                <c:pt idx="15418">
                  <c:v>43196.723067129627</c:v>
                </c:pt>
                <c:pt idx="15419">
                  <c:v>43197.50204861111</c:v>
                </c:pt>
                <c:pt idx="15420">
                  <c:v>43203.521203703705</c:v>
                </c:pt>
                <c:pt idx="15421">
                  <c:v>43206.43240740741</c:v>
                </c:pt>
                <c:pt idx="15422">
                  <c:v>43207.781608796293</c:v>
                </c:pt>
                <c:pt idx="15423">
                  <c:v>43209.760462962964</c:v>
                </c:pt>
                <c:pt idx="15424">
                  <c:v>43210.580925925926</c:v>
                </c:pt>
                <c:pt idx="15425">
                  <c:v>43210.595300925925</c:v>
                </c:pt>
                <c:pt idx="15426">
                  <c:v>43214.479884259257</c:v>
                </c:pt>
                <c:pt idx="15427">
                  <c:v>43214.483981481484</c:v>
                </c:pt>
                <c:pt idx="15428">
                  <c:v>43214.48809027778</c:v>
                </c:pt>
                <c:pt idx="15429">
                  <c:v>43214.496307870373</c:v>
                </c:pt>
                <c:pt idx="15430">
                  <c:v>43214.512615740743</c:v>
                </c:pt>
                <c:pt idx="15431">
                  <c:v>43214.516655092593</c:v>
                </c:pt>
                <c:pt idx="15432">
                  <c:v>43214.52071759259</c:v>
                </c:pt>
                <c:pt idx="15433">
                  <c:v>43214.524699074071</c:v>
                </c:pt>
                <c:pt idx="15434">
                  <c:v>43214.528680555559</c:v>
                </c:pt>
                <c:pt idx="15435">
                  <c:v>43214.532673611109</c:v>
                </c:pt>
                <c:pt idx="15436">
                  <c:v>43214.536712962959</c:v>
                </c:pt>
                <c:pt idx="15437">
                  <c:v>43214.540833333333</c:v>
                </c:pt>
                <c:pt idx="15438">
                  <c:v>43214.544918981483</c:v>
                </c:pt>
                <c:pt idx="15439">
                  <c:v>43214.549039351848</c:v>
                </c:pt>
                <c:pt idx="15440">
                  <c:v>43214.553715277776</c:v>
                </c:pt>
                <c:pt idx="15441">
                  <c:v>43214.557847222219</c:v>
                </c:pt>
                <c:pt idx="15442">
                  <c:v>43214.562118055554</c:v>
                </c:pt>
                <c:pt idx="15443">
                  <c:v>43214.566516203704</c:v>
                </c:pt>
                <c:pt idx="15444">
                  <c:v>43214.570960648147</c:v>
                </c:pt>
                <c:pt idx="15445">
                  <c:v>43214.575335648151</c:v>
                </c:pt>
                <c:pt idx="15446">
                  <c:v>43214.579733796294</c:v>
                </c:pt>
                <c:pt idx="15447">
                  <c:v>43214.584097222221</c:v>
                </c:pt>
                <c:pt idx="15448">
                  <c:v>43214.588379629633</c:v>
                </c:pt>
                <c:pt idx="15449">
                  <c:v>43214.592638888891</c:v>
                </c:pt>
                <c:pt idx="15450">
                  <c:v>43214.596747685187</c:v>
                </c:pt>
                <c:pt idx="15451">
                  <c:v>43214.60087962963</c:v>
                </c:pt>
                <c:pt idx="15452">
                  <c:v>43214.605046296296</c:v>
                </c:pt>
                <c:pt idx="15453">
                  <c:v>43214.609236111108</c:v>
                </c:pt>
                <c:pt idx="15454">
                  <c:v>43214.613483796296</c:v>
                </c:pt>
                <c:pt idx="15455">
                  <c:v>43214.617939814816</c:v>
                </c:pt>
                <c:pt idx="15456">
                  <c:v>43214.622685185182</c:v>
                </c:pt>
                <c:pt idx="15457">
                  <c:v>43214.626944444448</c:v>
                </c:pt>
                <c:pt idx="15458">
                  <c:v>43214.631145833337</c:v>
                </c:pt>
                <c:pt idx="15459">
                  <c:v>43214.635046296295</c:v>
                </c:pt>
                <c:pt idx="15460">
                  <c:v>43214.638981481483</c:v>
                </c:pt>
                <c:pt idx="15461">
                  <c:v>43214.642858796295</c:v>
                </c:pt>
                <c:pt idx="15462">
                  <c:v>43214.646631944444</c:v>
                </c:pt>
                <c:pt idx="15463">
                  <c:v>43214.650497685187</c:v>
                </c:pt>
                <c:pt idx="15464">
                  <c:v>43214.654444444444</c:v>
                </c:pt>
                <c:pt idx="15465">
                  <c:v>43214.658495370371</c:v>
                </c:pt>
                <c:pt idx="15466">
                  <c:v>43214.662708333337</c:v>
                </c:pt>
                <c:pt idx="15467">
                  <c:v>43214.666724537034</c:v>
                </c:pt>
                <c:pt idx="15468">
                  <c:v>43214.670590277776</c:v>
                </c:pt>
                <c:pt idx="15469">
                  <c:v>43214.674560185187</c:v>
                </c:pt>
                <c:pt idx="15470">
                  <c:v>43214.678368055553</c:v>
                </c:pt>
                <c:pt idx="15471">
                  <c:v>43214.682187500002</c:v>
                </c:pt>
                <c:pt idx="15472">
                  <c:v>43214.704918981479</c:v>
                </c:pt>
                <c:pt idx="15473">
                  <c:v>43216.756585648145</c:v>
                </c:pt>
                <c:pt idx="15474">
                  <c:v>43216.76972222222</c:v>
                </c:pt>
                <c:pt idx="15475">
                  <c:v>43217.393622685187</c:v>
                </c:pt>
                <c:pt idx="15476">
                  <c:v>43217.399988425925</c:v>
                </c:pt>
                <c:pt idx="15477">
                  <c:v>43217.406400462962</c:v>
                </c:pt>
                <c:pt idx="15478">
                  <c:v>43217.412858796299</c:v>
                </c:pt>
                <c:pt idx="15479">
                  <c:v>43217.418935185182</c:v>
                </c:pt>
                <c:pt idx="15480">
                  <c:v>43217.424490740741</c:v>
                </c:pt>
                <c:pt idx="15481">
                  <c:v>43217.429942129631</c:v>
                </c:pt>
                <c:pt idx="15482">
                  <c:v>43217.435231481482</c:v>
                </c:pt>
                <c:pt idx="15483">
                  <c:v>43217.440509259257</c:v>
                </c:pt>
                <c:pt idx="15484">
                  <c:v>43217.446018518516</c:v>
                </c:pt>
                <c:pt idx="15485">
                  <c:v>43217.451331018521</c:v>
                </c:pt>
                <c:pt idx="15486">
                  <c:v>43217.456712962965</c:v>
                </c:pt>
                <c:pt idx="15487">
                  <c:v>43217.461817129632</c:v>
                </c:pt>
                <c:pt idx="15488">
                  <c:v>43217.466446759259</c:v>
                </c:pt>
                <c:pt idx="15489">
                  <c:v>43217.470949074072</c:v>
                </c:pt>
                <c:pt idx="15490">
                  <c:v>43217.475439814814</c:v>
                </c:pt>
                <c:pt idx="15491">
                  <c:v>43217.479826388888</c:v>
                </c:pt>
                <c:pt idx="15492">
                  <c:v>43217.484270833331</c:v>
                </c:pt>
                <c:pt idx="15493">
                  <c:v>43217.488518518519</c:v>
                </c:pt>
                <c:pt idx="15494">
                  <c:v>43217.492974537039</c:v>
                </c:pt>
                <c:pt idx="15495">
                  <c:v>43217.497083333335</c:v>
                </c:pt>
                <c:pt idx="15496">
                  <c:v>43217.501180555555</c:v>
                </c:pt>
                <c:pt idx="15497">
                  <c:v>43217.505208333336</c:v>
                </c:pt>
                <c:pt idx="15498">
                  <c:v>43217.50922453704</c:v>
                </c:pt>
                <c:pt idx="15499">
                  <c:v>43217.513321759259</c:v>
                </c:pt>
                <c:pt idx="15500">
                  <c:v>43217.517337962963</c:v>
                </c:pt>
                <c:pt idx="15501">
                  <c:v>43217.52138888889</c:v>
                </c:pt>
                <c:pt idx="15502">
                  <c:v>43217.525636574072</c:v>
                </c:pt>
                <c:pt idx="15503">
                  <c:v>43217.529513888891</c:v>
                </c:pt>
                <c:pt idx="15504">
                  <c:v>43217.533622685187</c:v>
                </c:pt>
                <c:pt idx="15505">
                  <c:v>43217.537824074076</c:v>
                </c:pt>
                <c:pt idx="15506">
                  <c:v>43217.541886574072</c:v>
                </c:pt>
                <c:pt idx="15507">
                  <c:v>43217.546168981484</c:v>
                </c:pt>
                <c:pt idx="15508">
                  <c:v>43217.550555555557</c:v>
                </c:pt>
                <c:pt idx="15509">
                  <c:v>43217.556666666664</c:v>
                </c:pt>
                <c:pt idx="15510">
                  <c:v>43217.561145833337</c:v>
                </c:pt>
                <c:pt idx="15511">
                  <c:v>43217.566180555557</c:v>
                </c:pt>
                <c:pt idx="15512">
                  <c:v>43217.571435185186</c:v>
                </c:pt>
                <c:pt idx="15513">
                  <c:v>43217.576192129629</c:v>
                </c:pt>
                <c:pt idx="15514">
                  <c:v>43217.582094907404</c:v>
                </c:pt>
                <c:pt idx="15515">
                  <c:v>43217.586793981478</c:v>
                </c:pt>
                <c:pt idx="15516">
                  <c:v>43217.594131944446</c:v>
                </c:pt>
                <c:pt idx="15517">
                  <c:v>43217.598553240743</c:v>
                </c:pt>
                <c:pt idx="15518">
                  <c:v>43217.604849537034</c:v>
                </c:pt>
                <c:pt idx="15519">
                  <c:v>43217.612719907411</c:v>
                </c:pt>
                <c:pt idx="15520">
                  <c:v>43217.624594907407</c:v>
                </c:pt>
                <c:pt idx="15521">
                  <c:v>43217.636284722219</c:v>
                </c:pt>
                <c:pt idx="15522">
                  <c:v>43217.643726851849</c:v>
                </c:pt>
                <c:pt idx="15523">
                  <c:v>43217.653773148151</c:v>
                </c:pt>
                <c:pt idx="15524">
                  <c:v>43217.660150462965</c:v>
                </c:pt>
                <c:pt idx="15525">
                  <c:v>43217.669756944444</c:v>
                </c:pt>
                <c:pt idx="15526">
                  <c:v>43217.675798611112</c:v>
                </c:pt>
                <c:pt idx="15527">
                  <c:v>43217.683437500003</c:v>
                </c:pt>
                <c:pt idx="15528">
                  <c:v>43217.691990740743</c:v>
                </c:pt>
                <c:pt idx="15529">
                  <c:v>43217.700543981482</c:v>
                </c:pt>
                <c:pt idx="15530">
                  <c:v>43217.707905092589</c:v>
                </c:pt>
                <c:pt idx="15531">
                  <c:v>43217.714861111112</c:v>
                </c:pt>
                <c:pt idx="15532">
                  <c:v>43217.721759259257</c:v>
                </c:pt>
                <c:pt idx="15533">
                  <c:v>43217.733356481483</c:v>
                </c:pt>
                <c:pt idx="15534">
                  <c:v>43217.739050925928</c:v>
                </c:pt>
                <c:pt idx="15535">
                  <c:v>43217.744421296295</c:v>
                </c:pt>
                <c:pt idx="15536">
                  <c:v>43217.749652777777</c:v>
                </c:pt>
                <c:pt idx="15537">
                  <c:v>43217.759282407409</c:v>
                </c:pt>
                <c:pt idx="15538">
                  <c:v>43217.764849537038</c:v>
                </c:pt>
                <c:pt idx="15539">
                  <c:v>43217.771111111113</c:v>
                </c:pt>
                <c:pt idx="15540">
                  <c:v>43217.778113425928</c:v>
                </c:pt>
                <c:pt idx="15541">
                  <c:v>43218.336944444447</c:v>
                </c:pt>
                <c:pt idx="15542">
                  <c:v>43218.348807870374</c:v>
                </c:pt>
                <c:pt idx="15543">
                  <c:v>43218.360219907408</c:v>
                </c:pt>
                <c:pt idx="15544">
                  <c:v>43218.369131944448</c:v>
                </c:pt>
                <c:pt idx="15545">
                  <c:v>43218.377152777779</c:v>
                </c:pt>
                <c:pt idx="15546">
                  <c:v>43218.384675925925</c:v>
                </c:pt>
                <c:pt idx="15547">
                  <c:v>43218.392106481479</c:v>
                </c:pt>
                <c:pt idx="15548">
                  <c:v>43218.42150462963</c:v>
                </c:pt>
                <c:pt idx="15549">
                  <c:v>43218.428402777776</c:v>
                </c:pt>
                <c:pt idx="15550">
                  <c:v>43218.434432870374</c:v>
                </c:pt>
                <c:pt idx="15551">
                  <c:v>43218.44054398148</c:v>
                </c:pt>
                <c:pt idx="15552">
                  <c:v>43218.446145833332</c:v>
                </c:pt>
                <c:pt idx="15553">
                  <c:v>43218.452152777776</c:v>
                </c:pt>
                <c:pt idx="15554">
                  <c:v>43218.458055555559</c:v>
                </c:pt>
                <c:pt idx="15555">
                  <c:v>43218.464131944442</c:v>
                </c:pt>
                <c:pt idx="15556">
                  <c:v>43218.476041666669</c:v>
                </c:pt>
                <c:pt idx="15557">
                  <c:v>43218.482037037036</c:v>
                </c:pt>
                <c:pt idx="15558">
                  <c:v>43218.487986111111</c:v>
                </c:pt>
                <c:pt idx="15559">
                  <c:v>43218.493657407409</c:v>
                </c:pt>
                <c:pt idx="15560">
                  <c:v>43218.499386574076</c:v>
                </c:pt>
                <c:pt idx="15561">
                  <c:v>43218.504988425928</c:v>
                </c:pt>
                <c:pt idx="15562">
                  <c:v>43218.510520833333</c:v>
                </c:pt>
                <c:pt idx="15563">
                  <c:v>43218.51599537037</c:v>
                </c:pt>
                <c:pt idx="15564">
                  <c:v>43218.521203703705</c:v>
                </c:pt>
                <c:pt idx="15565">
                  <c:v>43218.526192129626</c:v>
                </c:pt>
                <c:pt idx="15566">
                  <c:v>43218.531284722223</c:v>
                </c:pt>
                <c:pt idx="15567">
                  <c:v>43218.53628472222</c:v>
                </c:pt>
                <c:pt idx="15568">
                  <c:v>43218.541180555556</c:v>
                </c:pt>
                <c:pt idx="15569">
                  <c:v>43218.545949074076</c:v>
                </c:pt>
                <c:pt idx="15570">
                  <c:v>43218.550717592596</c:v>
                </c:pt>
                <c:pt idx="15571">
                  <c:v>43218.555289351854</c:v>
                </c:pt>
                <c:pt idx="15572">
                  <c:v>43218.559872685182</c:v>
                </c:pt>
                <c:pt idx="15573">
                  <c:v>43218.564293981479</c:v>
                </c:pt>
                <c:pt idx="15574">
                  <c:v>43218.568564814814</c:v>
                </c:pt>
                <c:pt idx="15575">
                  <c:v>43218.572847222225</c:v>
                </c:pt>
                <c:pt idx="15576">
                  <c:v>43218.701724537037</c:v>
                </c:pt>
                <c:pt idx="15577">
                  <c:v>43218.745358796295</c:v>
                </c:pt>
                <c:pt idx="15578">
                  <c:v>43218.750648148147</c:v>
                </c:pt>
                <c:pt idx="15579">
                  <c:v>43221.422847222224</c:v>
                </c:pt>
                <c:pt idx="15580">
                  <c:v>43221.428414351853</c:v>
                </c:pt>
                <c:pt idx="15581">
                  <c:v>43221.433969907404</c:v>
                </c:pt>
                <c:pt idx="15582">
                  <c:v>43221.43959490741</c:v>
                </c:pt>
                <c:pt idx="15583">
                  <c:v>43221.445173611108</c:v>
                </c:pt>
                <c:pt idx="15584">
                  <c:v>43221.450775462959</c:v>
                </c:pt>
                <c:pt idx="15585">
                  <c:v>43221.456331018519</c:v>
                </c:pt>
                <c:pt idx="15586">
                  <c:v>43221.461851851855</c:v>
                </c:pt>
                <c:pt idx="15587">
                  <c:v>43221.467291666668</c:v>
                </c:pt>
                <c:pt idx="15588">
                  <c:v>43221.472534722219</c:v>
                </c:pt>
                <c:pt idx="15589">
                  <c:v>43221.477627314816</c:v>
                </c:pt>
                <c:pt idx="15590">
                  <c:v>43221.482685185183</c:v>
                </c:pt>
                <c:pt idx="15591">
                  <c:v>43221.487870370373</c:v>
                </c:pt>
                <c:pt idx="15592">
                  <c:v>43221.493113425924</c:v>
                </c:pt>
                <c:pt idx="15593">
                  <c:v>43221.497731481482</c:v>
                </c:pt>
                <c:pt idx="15594">
                  <c:v>43221.502349537041</c:v>
                </c:pt>
                <c:pt idx="15595">
                  <c:v>43221.507071759261</c:v>
                </c:pt>
                <c:pt idx="15596">
                  <c:v>43221.511643518519</c:v>
                </c:pt>
                <c:pt idx="15597">
                  <c:v>43221.516134259262</c:v>
                </c:pt>
                <c:pt idx="15598">
                  <c:v>43221.520590277774</c:v>
                </c:pt>
                <c:pt idx="15599">
                  <c:v>43221.525185185186</c:v>
                </c:pt>
                <c:pt idx="15600">
                  <c:v>43221.52983796296</c:v>
                </c:pt>
                <c:pt idx="15601">
                  <c:v>43221.534409722219</c:v>
                </c:pt>
                <c:pt idx="15602">
                  <c:v>43221.538564814815</c:v>
                </c:pt>
                <c:pt idx="15603">
                  <c:v>43221.54315972222</c:v>
                </c:pt>
                <c:pt idx="15604">
                  <c:v>43221.547546296293</c:v>
                </c:pt>
                <c:pt idx="15605">
                  <c:v>43221.551898148151</c:v>
                </c:pt>
                <c:pt idx="15606">
                  <c:v>43221.556157407409</c:v>
                </c:pt>
                <c:pt idx="15607">
                  <c:v>43221.560324074075</c:v>
                </c:pt>
                <c:pt idx="15608">
                  <c:v>43221.564525462964</c:v>
                </c:pt>
                <c:pt idx="15609">
                  <c:v>43221.568611111114</c:v>
                </c:pt>
                <c:pt idx="15610">
                  <c:v>43221.572592592594</c:v>
                </c:pt>
                <c:pt idx="15611">
                  <c:v>43221.576516203706</c:v>
                </c:pt>
                <c:pt idx="15612">
                  <c:v>43221.580659722225</c:v>
                </c:pt>
                <c:pt idx="15613">
                  <c:v>43221.585219907407</c:v>
                </c:pt>
                <c:pt idx="15614">
                  <c:v>43221.589050925926</c:v>
                </c:pt>
                <c:pt idx="15615">
                  <c:v>43221.592847222222</c:v>
                </c:pt>
                <c:pt idx="15616">
                  <c:v>43221.600578703707</c:v>
                </c:pt>
                <c:pt idx="15617">
                  <c:v>43221.604629629626</c:v>
                </c:pt>
                <c:pt idx="15618">
                  <c:v>43221.608483796299</c:v>
                </c:pt>
                <c:pt idx="15619">
                  <c:v>43221.614224537036</c:v>
                </c:pt>
                <c:pt idx="15620">
                  <c:v>43221.619502314818</c:v>
                </c:pt>
                <c:pt idx="15621">
                  <c:v>43221.632916666669</c:v>
                </c:pt>
                <c:pt idx="15622">
                  <c:v>43221.638518518521</c:v>
                </c:pt>
                <c:pt idx="15623">
                  <c:v>43221.644560185188</c:v>
                </c:pt>
                <c:pt idx="15624">
                  <c:v>43221.651388888888</c:v>
                </c:pt>
                <c:pt idx="15625">
                  <c:v>43221.661585648151</c:v>
                </c:pt>
                <c:pt idx="15626">
                  <c:v>43221.666562500002</c:v>
                </c:pt>
                <c:pt idx="15627">
                  <c:v>43221.690636574072</c:v>
                </c:pt>
                <c:pt idx="15628">
                  <c:v>43221.747245370374</c:v>
                </c:pt>
                <c:pt idx="15629">
                  <c:v>43222.336898148147</c:v>
                </c:pt>
                <c:pt idx="15630">
                  <c:v>43222.348692129628</c:v>
                </c:pt>
                <c:pt idx="15631">
                  <c:v>43222.358680555553</c:v>
                </c:pt>
                <c:pt idx="15632">
                  <c:v>43222.367534722223</c:v>
                </c:pt>
                <c:pt idx="15633">
                  <c:v>43222.382604166669</c:v>
                </c:pt>
                <c:pt idx="15634">
                  <c:v>43222.390023148146</c:v>
                </c:pt>
                <c:pt idx="15635">
                  <c:v>43224.761793981481</c:v>
                </c:pt>
                <c:pt idx="15636">
                  <c:v>43231.6330787037</c:v>
                </c:pt>
                <c:pt idx="15637">
                  <c:v>43231.64266203704</c:v>
                </c:pt>
                <c:pt idx="15638">
                  <c:v>43231.654479166667</c:v>
                </c:pt>
                <c:pt idx="15639">
                  <c:v>43232.414907407408</c:v>
                </c:pt>
                <c:pt idx="15640">
                  <c:v>43232.609409722223</c:v>
                </c:pt>
                <c:pt idx="15641">
                  <c:v>43232.61409722222</c:v>
                </c:pt>
                <c:pt idx="15642">
                  <c:v>43232.619074074071</c:v>
                </c:pt>
                <c:pt idx="15643">
                  <c:v>43232.624571759261</c:v>
                </c:pt>
                <c:pt idx="15644">
                  <c:v>43232.650289351855</c:v>
                </c:pt>
                <c:pt idx="15645">
                  <c:v>43233.730451388888</c:v>
                </c:pt>
                <c:pt idx="15646">
                  <c:v>43234.73159722222</c:v>
                </c:pt>
                <c:pt idx="15647">
                  <c:v>43236.495509259257</c:v>
                </c:pt>
                <c:pt idx="15648">
                  <c:v>43237.349027777775</c:v>
                </c:pt>
                <c:pt idx="15649">
                  <c:v>43237.474537037036</c:v>
                </c:pt>
                <c:pt idx="15650">
                  <c:v>43237.647812499999</c:v>
                </c:pt>
                <c:pt idx="15651">
                  <c:v>43239.347928240742</c:v>
                </c:pt>
                <c:pt idx="15652">
                  <c:v>43239.356863425928</c:v>
                </c:pt>
                <c:pt idx="15653">
                  <c:v>43239.364953703705</c:v>
                </c:pt>
                <c:pt idx="15654">
                  <c:v>43240.583854166667</c:v>
                </c:pt>
                <c:pt idx="15655">
                  <c:v>43242.666319444441</c:v>
                </c:pt>
                <c:pt idx="15656">
                  <c:v>43245.76835648148</c:v>
                </c:pt>
                <c:pt idx="15657">
                  <c:v>43248.765497685185</c:v>
                </c:pt>
                <c:pt idx="15658">
                  <c:v>43249.384525462963</c:v>
                </c:pt>
                <c:pt idx="15659">
                  <c:v>43251.440717592595</c:v>
                </c:pt>
                <c:pt idx="15660">
                  <c:v>43251.49181712963</c:v>
                </c:pt>
                <c:pt idx="15661">
                  <c:v>43251.496087962965</c:v>
                </c:pt>
                <c:pt idx="15662">
                  <c:v>43251.50037037037</c:v>
                </c:pt>
                <c:pt idx="15663">
                  <c:v>43251.504664351851</c:v>
                </c:pt>
                <c:pt idx="15664">
                  <c:v>43251.509074074071</c:v>
                </c:pt>
                <c:pt idx="15665">
                  <c:v>43251.51358796296</c:v>
                </c:pt>
                <c:pt idx="15666">
                  <c:v>43251.518541666665</c:v>
                </c:pt>
                <c:pt idx="15667">
                  <c:v>43251.746620370373</c:v>
                </c:pt>
                <c:pt idx="15668">
                  <c:v>43251.753229166665</c:v>
                </c:pt>
                <c:pt idx="15669">
                  <c:v>43252.334618055553</c:v>
                </c:pt>
                <c:pt idx="15670">
                  <c:v>43252.346365740741</c:v>
                </c:pt>
                <c:pt idx="15671">
                  <c:v>43252.355208333334</c:v>
                </c:pt>
                <c:pt idx="15672">
                  <c:v>43252.363518518519</c:v>
                </c:pt>
                <c:pt idx="15673">
                  <c:v>43252.373865740738</c:v>
                </c:pt>
                <c:pt idx="15674">
                  <c:v>43252.381192129629</c:v>
                </c:pt>
                <c:pt idx="15675">
                  <c:v>43252.388449074075</c:v>
                </c:pt>
                <c:pt idx="15676">
                  <c:v>43252.394976851851</c:v>
                </c:pt>
                <c:pt idx="15677">
                  <c:v>43252.401701388888</c:v>
                </c:pt>
                <c:pt idx="15678">
                  <c:v>43252.407719907409</c:v>
                </c:pt>
                <c:pt idx="15679">
                  <c:v>43252.413530092592</c:v>
                </c:pt>
                <c:pt idx="15680">
                  <c:v>43252.41914351852</c:v>
                </c:pt>
                <c:pt idx="15681">
                  <c:v>43252.425115740742</c:v>
                </c:pt>
                <c:pt idx="15682">
                  <c:v>43252.430787037039</c:v>
                </c:pt>
                <c:pt idx="15683">
                  <c:v>43252.436192129629</c:v>
                </c:pt>
                <c:pt idx="15684">
                  <c:v>43252.441377314812</c:v>
                </c:pt>
                <c:pt idx="15685">
                  <c:v>43252.446550925924</c:v>
                </c:pt>
                <c:pt idx="15686">
                  <c:v>43252.451307870368</c:v>
                </c:pt>
                <c:pt idx="15687">
                  <c:v>43252.456006944441</c:v>
                </c:pt>
                <c:pt idx="15688">
                  <c:v>43252.460648148146</c:v>
                </c:pt>
                <c:pt idx="15689">
                  <c:v>43252.465243055558</c:v>
                </c:pt>
                <c:pt idx="15690">
                  <c:v>43252.474479166667</c:v>
                </c:pt>
                <c:pt idx="15691">
                  <c:v>43252.47960648148</c:v>
                </c:pt>
                <c:pt idx="15692">
                  <c:v>43252.485162037039</c:v>
                </c:pt>
                <c:pt idx="15693">
                  <c:v>43252.489942129629</c:v>
                </c:pt>
                <c:pt idx="15694">
                  <c:v>43252.494421296295</c:v>
                </c:pt>
                <c:pt idx="15695">
                  <c:v>43252.49900462963</c:v>
                </c:pt>
                <c:pt idx="15696">
                  <c:v>43252.503819444442</c:v>
                </c:pt>
                <c:pt idx="15697">
                  <c:v>43252.508414351854</c:v>
                </c:pt>
                <c:pt idx="15698">
                  <c:v>43252.512812499997</c:v>
                </c:pt>
                <c:pt idx="15699">
                  <c:v>43252.517013888886</c:v>
                </c:pt>
                <c:pt idx="15700">
                  <c:v>43252.521377314813</c:v>
                </c:pt>
                <c:pt idx="15701">
                  <c:v>43252.525405092594</c:v>
                </c:pt>
                <c:pt idx="15702">
                  <c:v>43252.529490740744</c:v>
                </c:pt>
                <c:pt idx="15703">
                  <c:v>43252.533587962964</c:v>
                </c:pt>
                <c:pt idx="15704">
                  <c:v>43252.537812499999</c:v>
                </c:pt>
                <c:pt idx="15705">
                  <c:v>43252.541898148149</c:v>
                </c:pt>
                <c:pt idx="15706">
                  <c:v>43252.545891203707</c:v>
                </c:pt>
                <c:pt idx="15707">
                  <c:v>43252.549895833334</c:v>
                </c:pt>
                <c:pt idx="15708">
                  <c:v>43252.553877314815</c:v>
                </c:pt>
                <c:pt idx="15709">
                  <c:v>43252.557881944442</c:v>
                </c:pt>
                <c:pt idx="15710">
                  <c:v>43252.561921296299</c:v>
                </c:pt>
                <c:pt idx="15711">
                  <c:v>43252.565891203703</c:v>
                </c:pt>
                <c:pt idx="15712">
                  <c:v>43252.569803240738</c:v>
                </c:pt>
                <c:pt idx="15713">
                  <c:v>43252.573611111111</c:v>
                </c:pt>
                <c:pt idx="15714">
                  <c:v>43252.577523148146</c:v>
                </c:pt>
                <c:pt idx="15715">
                  <c:v>43252.581435185188</c:v>
                </c:pt>
                <c:pt idx="15716">
                  <c:v>43252.585486111115</c:v>
                </c:pt>
                <c:pt idx="15717">
                  <c:v>43252.589432870373</c:v>
                </c:pt>
                <c:pt idx="15718">
                  <c:v>43252.593541666669</c:v>
                </c:pt>
                <c:pt idx="15719">
                  <c:v>43252.597650462965</c:v>
                </c:pt>
                <c:pt idx="15720">
                  <c:v>43252.601770833331</c:v>
                </c:pt>
                <c:pt idx="15721">
                  <c:v>43252.60601851852</c:v>
                </c:pt>
                <c:pt idx="15722">
                  <c:v>43252.610023148147</c:v>
                </c:pt>
                <c:pt idx="15723">
                  <c:v>43252.614085648151</c:v>
                </c:pt>
                <c:pt idx="15724">
                  <c:v>43252.617812500001</c:v>
                </c:pt>
                <c:pt idx="15725">
                  <c:v>43252.621446759258</c:v>
                </c:pt>
                <c:pt idx="15726">
                  <c:v>43252.625231481485</c:v>
                </c:pt>
                <c:pt idx="15727">
                  <c:v>43252.632696759261</c:v>
                </c:pt>
                <c:pt idx="15728">
                  <c:v>43252.636354166665</c:v>
                </c:pt>
                <c:pt idx="15729">
                  <c:v>43252.640011574076</c:v>
                </c:pt>
                <c:pt idx="15730">
                  <c:v>43252.643796296295</c:v>
                </c:pt>
                <c:pt idx="15731">
                  <c:v>43252.647453703707</c:v>
                </c:pt>
                <c:pt idx="15732">
                  <c:v>43252.65111111111</c:v>
                </c:pt>
                <c:pt idx="15733">
                  <c:v>43252.654780092591</c:v>
                </c:pt>
                <c:pt idx="15734">
                  <c:v>43252.658437500002</c:v>
                </c:pt>
                <c:pt idx="15735">
                  <c:v>43252.66233796296</c:v>
                </c:pt>
                <c:pt idx="15736">
                  <c:v>43252.666365740741</c:v>
                </c:pt>
                <c:pt idx="15737">
                  <c:v>43252.670370370368</c:v>
                </c:pt>
                <c:pt idx="15738">
                  <c:v>43252.674305555556</c:v>
                </c:pt>
                <c:pt idx="15739">
                  <c:v>43252.678518518522</c:v>
                </c:pt>
                <c:pt idx="15740">
                  <c:v>43252.683113425926</c:v>
                </c:pt>
                <c:pt idx="15741">
                  <c:v>43252.687881944446</c:v>
                </c:pt>
                <c:pt idx="15742">
                  <c:v>43252.692557870374</c:v>
                </c:pt>
                <c:pt idx="15743">
                  <c:v>43252.697638888887</c:v>
                </c:pt>
                <c:pt idx="15744">
                  <c:v>43252.703159722223</c:v>
                </c:pt>
                <c:pt idx="15745">
                  <c:v>43252.708761574075</c:v>
                </c:pt>
                <c:pt idx="15746">
                  <c:v>43252.714999999997</c:v>
                </c:pt>
                <c:pt idx="15747">
                  <c:v>43252.721168981479</c:v>
                </c:pt>
                <c:pt idx="15748">
                  <c:v>43252.728368055556</c:v>
                </c:pt>
                <c:pt idx="15749">
                  <c:v>43252.736712962964</c:v>
                </c:pt>
                <c:pt idx="15750">
                  <c:v>43252.742986111109</c:v>
                </c:pt>
                <c:pt idx="15751">
                  <c:v>43252.750497685185</c:v>
                </c:pt>
                <c:pt idx="15752">
                  <c:v>43252.7737037037</c:v>
                </c:pt>
                <c:pt idx="15753">
                  <c:v>43253.346377314818</c:v>
                </c:pt>
                <c:pt idx="15754">
                  <c:v>43253.356736111113</c:v>
                </c:pt>
                <c:pt idx="15755">
                  <c:v>43253.366226851853</c:v>
                </c:pt>
                <c:pt idx="15756">
                  <c:v>43253.375891203701</c:v>
                </c:pt>
                <c:pt idx="15757">
                  <c:v>43253.386921296296</c:v>
                </c:pt>
                <c:pt idx="15758">
                  <c:v>43253.395324074074</c:v>
                </c:pt>
                <c:pt idx="15759">
                  <c:v>43253.403263888889</c:v>
                </c:pt>
                <c:pt idx="15760">
                  <c:v>43253.413541666669</c:v>
                </c:pt>
                <c:pt idx="15761">
                  <c:v>43253.420555555553</c:v>
                </c:pt>
                <c:pt idx="15762">
                  <c:v>43253.427175925928</c:v>
                </c:pt>
                <c:pt idx="15763">
                  <c:v>43253.440682870372</c:v>
                </c:pt>
                <c:pt idx="15764">
                  <c:v>43253.446319444447</c:v>
                </c:pt>
                <c:pt idx="15765">
                  <c:v>43253.452002314814</c:v>
                </c:pt>
                <c:pt idx="15766">
                  <c:v>43253.457986111112</c:v>
                </c:pt>
                <c:pt idx="15767">
                  <c:v>43253.464502314811</c:v>
                </c:pt>
                <c:pt idx="15768">
                  <c:v>43253.471296296295</c:v>
                </c:pt>
                <c:pt idx="15769">
                  <c:v>43253.476574074077</c:v>
                </c:pt>
                <c:pt idx="15770">
                  <c:v>43253.482465277775</c:v>
                </c:pt>
                <c:pt idx="15771">
                  <c:v>43253.48773148148</c:v>
                </c:pt>
                <c:pt idx="15772">
                  <c:v>43253.493518518517</c:v>
                </c:pt>
                <c:pt idx="15773">
                  <c:v>43253.499479166669</c:v>
                </c:pt>
                <c:pt idx="15774">
                  <c:v>43253.511122685188</c:v>
                </c:pt>
                <c:pt idx="15775">
                  <c:v>43253.516689814816</c:v>
                </c:pt>
                <c:pt idx="15776">
                  <c:v>43253.522164351853</c:v>
                </c:pt>
                <c:pt idx="15777">
                  <c:v>43253.527673611112</c:v>
                </c:pt>
                <c:pt idx="15778">
                  <c:v>43253.532939814817</c:v>
                </c:pt>
                <c:pt idx="15779">
                  <c:v>43253.538148148145</c:v>
                </c:pt>
                <c:pt idx="15780">
                  <c:v>43253.543229166666</c:v>
                </c:pt>
                <c:pt idx="15781">
                  <c:v>43253.553472222222</c:v>
                </c:pt>
                <c:pt idx="15782">
                  <c:v>43253.55841435185</c:v>
                </c:pt>
                <c:pt idx="15783">
                  <c:v>43253.563206018516</c:v>
                </c:pt>
                <c:pt idx="15784">
                  <c:v>43253.567974537036</c:v>
                </c:pt>
                <c:pt idx="15785">
                  <c:v>43253.572627314818</c:v>
                </c:pt>
                <c:pt idx="15786">
                  <c:v>43253.576817129629</c:v>
                </c:pt>
                <c:pt idx="15787">
                  <c:v>43253.581238425926</c:v>
                </c:pt>
                <c:pt idx="15788">
                  <c:v>43253.585682870369</c:v>
                </c:pt>
                <c:pt idx="15789">
                  <c:v>43253.59002314815</c:v>
                </c:pt>
                <c:pt idx="15790">
                  <c:v>43253.59447916667</c:v>
                </c:pt>
                <c:pt idx="15791">
                  <c:v>43253.608657407407</c:v>
                </c:pt>
                <c:pt idx="15792">
                  <c:v>43253.622384259259</c:v>
                </c:pt>
                <c:pt idx="15793">
                  <c:v>43253.630104166667</c:v>
                </c:pt>
                <c:pt idx="15794">
                  <c:v>43253.63484953704</c:v>
                </c:pt>
                <c:pt idx="15795">
                  <c:v>43253.638935185183</c:v>
                </c:pt>
                <c:pt idx="15796">
                  <c:v>43253.642708333333</c:v>
                </c:pt>
                <c:pt idx="15797">
                  <c:v>43253.646550925929</c:v>
                </c:pt>
                <c:pt idx="15798">
                  <c:v>43253.650393518517</c:v>
                </c:pt>
                <c:pt idx="15799">
                  <c:v>43253.655370370368</c:v>
                </c:pt>
                <c:pt idx="15800">
                  <c:v>43253.662453703706</c:v>
                </c:pt>
                <c:pt idx="15801">
                  <c:v>43253.672986111109</c:v>
                </c:pt>
                <c:pt idx="15802">
                  <c:v>43253.678680555553</c:v>
                </c:pt>
                <c:pt idx="15803">
                  <c:v>43253.683136574073</c:v>
                </c:pt>
                <c:pt idx="15804">
                  <c:v>43253.687754629631</c:v>
                </c:pt>
                <c:pt idx="15805">
                  <c:v>43253.707604166666</c:v>
                </c:pt>
                <c:pt idx="15806">
                  <c:v>43253.712395833332</c:v>
                </c:pt>
                <c:pt idx="15807">
                  <c:v>43253.720196759263</c:v>
                </c:pt>
                <c:pt idx="15808">
                  <c:v>43253.727488425924</c:v>
                </c:pt>
                <c:pt idx="15809">
                  <c:v>43253.732916666668</c:v>
                </c:pt>
                <c:pt idx="15810">
                  <c:v>43253.741550925923</c:v>
                </c:pt>
                <c:pt idx="15811">
                  <c:v>43253.746770833335</c:v>
                </c:pt>
                <c:pt idx="15812">
                  <c:v>43253.75644675926</c:v>
                </c:pt>
                <c:pt idx="15813">
                  <c:v>43253.768240740741</c:v>
                </c:pt>
                <c:pt idx="15814">
                  <c:v>43253.778449074074</c:v>
                </c:pt>
                <c:pt idx="15815">
                  <c:v>43254.334374999999</c:v>
                </c:pt>
                <c:pt idx="15816">
                  <c:v>43254.334826388891</c:v>
                </c:pt>
                <c:pt idx="15817">
                  <c:v>43254.349097222221</c:v>
                </c:pt>
                <c:pt idx="15818">
                  <c:v>43254.358807870369</c:v>
                </c:pt>
                <c:pt idx="15819">
                  <c:v>43254.367627314816</c:v>
                </c:pt>
                <c:pt idx="15820">
                  <c:v>43254.37636574074</c:v>
                </c:pt>
                <c:pt idx="15821">
                  <c:v>43254.391944444447</c:v>
                </c:pt>
                <c:pt idx="15822">
                  <c:v>43254.399884259263</c:v>
                </c:pt>
                <c:pt idx="15823">
                  <c:v>43254.406365740739</c:v>
                </c:pt>
                <c:pt idx="15824">
                  <c:v>43254.412997685184</c:v>
                </c:pt>
                <c:pt idx="15825">
                  <c:v>43254.419907407406</c:v>
                </c:pt>
                <c:pt idx="15826">
                  <c:v>43254.426446759258</c:v>
                </c:pt>
                <c:pt idx="15827">
                  <c:v>43254.433136574073</c:v>
                </c:pt>
                <c:pt idx="15828">
                  <c:v>43254.439745370371</c:v>
                </c:pt>
                <c:pt idx="15829">
                  <c:v>43254.446111111109</c:v>
                </c:pt>
                <c:pt idx="15830">
                  <c:v>43254.452743055554</c:v>
                </c:pt>
                <c:pt idx="15831">
                  <c:v>43254.459305555552</c:v>
                </c:pt>
                <c:pt idx="15832">
                  <c:v>43254.465613425928</c:v>
                </c:pt>
                <c:pt idx="15833">
                  <c:v>43254.471932870372</c:v>
                </c:pt>
                <c:pt idx="15834">
                  <c:v>43254.478148148148</c:v>
                </c:pt>
                <c:pt idx="15835">
                  <c:v>43254.484305555554</c:v>
                </c:pt>
                <c:pt idx="15836">
                  <c:v>43254.49019675926</c:v>
                </c:pt>
                <c:pt idx="15837">
                  <c:v>43254.496203703704</c:v>
                </c:pt>
                <c:pt idx="15838">
                  <c:v>43254.502152777779</c:v>
                </c:pt>
                <c:pt idx="15839">
                  <c:v>43254.507905092592</c:v>
                </c:pt>
                <c:pt idx="15840">
                  <c:v>43254.513449074075</c:v>
                </c:pt>
                <c:pt idx="15841">
                  <c:v>43254.518831018519</c:v>
                </c:pt>
                <c:pt idx="15842">
                  <c:v>43254.524189814816</c:v>
                </c:pt>
                <c:pt idx="15843">
                  <c:v>43254.529432870368</c:v>
                </c:pt>
                <c:pt idx="15844">
                  <c:v>43254.534618055557</c:v>
                </c:pt>
                <c:pt idx="15845">
                  <c:v>43254.539629629631</c:v>
                </c:pt>
                <c:pt idx="15846">
                  <c:v>43254.544629629629</c:v>
                </c:pt>
                <c:pt idx="15847">
                  <c:v>43254.549467592595</c:v>
                </c:pt>
                <c:pt idx="15848">
                  <c:v>43254.554259259261</c:v>
                </c:pt>
                <c:pt idx="15849">
                  <c:v>43254.558993055558</c:v>
                </c:pt>
                <c:pt idx="15850">
                  <c:v>43254.563564814816</c:v>
                </c:pt>
                <c:pt idx="15851">
                  <c:v>43254.568113425928</c:v>
                </c:pt>
                <c:pt idx="15852">
                  <c:v>43254.572870370372</c:v>
                </c:pt>
                <c:pt idx="15853">
                  <c:v>43254.577268518522</c:v>
                </c:pt>
                <c:pt idx="15854">
                  <c:v>43254.581608796296</c:v>
                </c:pt>
                <c:pt idx="15855">
                  <c:v>43254.585995370369</c:v>
                </c:pt>
                <c:pt idx="15856">
                  <c:v>43254.590081018519</c:v>
                </c:pt>
                <c:pt idx="15857">
                  <c:v>43254.594270833331</c:v>
                </c:pt>
                <c:pt idx="15858">
                  <c:v>43254.598680555559</c:v>
                </c:pt>
                <c:pt idx="15859">
                  <c:v>43254.603009259263</c:v>
                </c:pt>
                <c:pt idx="15860">
                  <c:v>43254.606805555559</c:v>
                </c:pt>
                <c:pt idx="15861">
                  <c:v>43254.61078703704</c:v>
                </c:pt>
                <c:pt idx="15862">
                  <c:v>43254.614884259259</c:v>
                </c:pt>
                <c:pt idx="15863">
                  <c:v>43254.618773148148</c:v>
                </c:pt>
                <c:pt idx="15864">
                  <c:v>43254.622673611113</c:v>
                </c:pt>
                <c:pt idx="15865">
                  <c:v>43254.626469907409</c:v>
                </c:pt>
                <c:pt idx="15866">
                  <c:v>43254.630289351851</c:v>
                </c:pt>
                <c:pt idx="15867">
                  <c:v>43254.634062500001</c:v>
                </c:pt>
                <c:pt idx="15868">
                  <c:v>43254.638009259259</c:v>
                </c:pt>
                <c:pt idx="15869">
                  <c:v>43254.641724537039</c:v>
                </c:pt>
                <c:pt idx="15870">
                  <c:v>43254.645509259259</c:v>
                </c:pt>
                <c:pt idx="15871">
                  <c:v>43254.649409722224</c:v>
                </c:pt>
                <c:pt idx="15872">
                  <c:v>43254.653599537036</c:v>
                </c:pt>
                <c:pt idx="15873">
                  <c:v>43254.657592592594</c:v>
                </c:pt>
                <c:pt idx="15874">
                  <c:v>43254.662222222221</c:v>
                </c:pt>
                <c:pt idx="15875">
                  <c:v>43254.666076388887</c:v>
                </c:pt>
                <c:pt idx="15876">
                  <c:v>43254.670173611114</c:v>
                </c:pt>
                <c:pt idx="15877">
                  <c:v>43254.674166666664</c:v>
                </c:pt>
                <c:pt idx="15878">
                  <c:v>43254.678124999999</c:v>
                </c:pt>
                <c:pt idx="15879">
                  <c:v>43254.682199074072</c:v>
                </c:pt>
                <c:pt idx="15880">
                  <c:v>43254.686307870368</c:v>
                </c:pt>
                <c:pt idx="15881">
                  <c:v>43254.690462962964</c:v>
                </c:pt>
                <c:pt idx="15882">
                  <c:v>43254.695543981485</c:v>
                </c:pt>
                <c:pt idx="15883">
                  <c:v>43254.699826388889</c:v>
                </c:pt>
                <c:pt idx="15884">
                  <c:v>43254.704016203701</c:v>
                </c:pt>
                <c:pt idx="15885">
                  <c:v>43254.70888888889</c:v>
                </c:pt>
                <c:pt idx="15886">
                  <c:v>43254.718622685185</c:v>
                </c:pt>
                <c:pt idx="15887">
                  <c:v>43254.724976851852</c:v>
                </c:pt>
                <c:pt idx="15888">
                  <c:v>43254.729618055557</c:v>
                </c:pt>
                <c:pt idx="15889">
                  <c:v>43254.735277777778</c:v>
                </c:pt>
                <c:pt idx="15890">
                  <c:v>43255.521261574075</c:v>
                </c:pt>
                <c:pt idx="15891">
                  <c:v>43255.531631944446</c:v>
                </c:pt>
                <c:pt idx="15892">
                  <c:v>43255.546793981484</c:v>
                </c:pt>
                <c:pt idx="15893">
                  <c:v>43255.551631944443</c:v>
                </c:pt>
                <c:pt idx="15894">
                  <c:v>43255.55636574074</c:v>
                </c:pt>
                <c:pt idx="15895">
                  <c:v>43255.560995370368</c:v>
                </c:pt>
                <c:pt idx="15896">
                  <c:v>43255.565532407411</c:v>
                </c:pt>
                <c:pt idx="15897">
                  <c:v>43255.632951388892</c:v>
                </c:pt>
                <c:pt idx="15898">
                  <c:v>43255.646168981482</c:v>
                </c:pt>
                <c:pt idx="15899">
                  <c:v>43255.650740740741</c:v>
                </c:pt>
                <c:pt idx="15900">
                  <c:v>43255.655393518522</c:v>
                </c:pt>
                <c:pt idx="15901">
                  <c:v>43255.660717592589</c:v>
                </c:pt>
                <c:pt idx="15902">
                  <c:v>43255.667013888888</c:v>
                </c:pt>
                <c:pt idx="15903">
                  <c:v>43255.675694444442</c:v>
                </c:pt>
                <c:pt idx="15904">
                  <c:v>43255.681550925925</c:v>
                </c:pt>
                <c:pt idx="15905">
                  <c:v>43255.685810185183</c:v>
                </c:pt>
                <c:pt idx="15906">
                  <c:v>43255.690601851849</c:v>
                </c:pt>
                <c:pt idx="15907">
                  <c:v>43255.695034722223</c:v>
                </c:pt>
                <c:pt idx="15908">
                  <c:v>43255.699328703704</c:v>
                </c:pt>
                <c:pt idx="15909">
                  <c:v>43255.70453703704</c:v>
                </c:pt>
                <c:pt idx="15910">
                  <c:v>43255.709166666667</c:v>
                </c:pt>
                <c:pt idx="15911">
                  <c:v>43255.713425925926</c:v>
                </c:pt>
                <c:pt idx="15912">
                  <c:v>43255.718171296299</c:v>
                </c:pt>
                <c:pt idx="15913">
                  <c:v>43255.725208333337</c:v>
                </c:pt>
                <c:pt idx="15914">
                  <c:v>43255.733159722222</c:v>
                </c:pt>
                <c:pt idx="15915">
                  <c:v>43255.738749999997</c:v>
                </c:pt>
                <c:pt idx="15916">
                  <c:v>43255.753819444442</c:v>
                </c:pt>
                <c:pt idx="15917">
                  <c:v>43255.76116898148</c:v>
                </c:pt>
                <c:pt idx="15918">
                  <c:v>43255.768888888888</c:v>
                </c:pt>
                <c:pt idx="15919">
                  <c:v>43256.334988425922</c:v>
                </c:pt>
                <c:pt idx="15920">
                  <c:v>43256.346770833334</c:v>
                </c:pt>
                <c:pt idx="15921">
                  <c:v>43256.356481481482</c:v>
                </c:pt>
                <c:pt idx="15922">
                  <c:v>43256.367673611108</c:v>
                </c:pt>
                <c:pt idx="15923">
                  <c:v>43256.376655092594</c:v>
                </c:pt>
                <c:pt idx="15924">
                  <c:v>43256.384918981479</c:v>
                </c:pt>
                <c:pt idx="15925">
                  <c:v>43256.392569444448</c:v>
                </c:pt>
                <c:pt idx="15926">
                  <c:v>43256.40011574074</c:v>
                </c:pt>
                <c:pt idx="15927">
                  <c:v>43256.407569444447</c:v>
                </c:pt>
                <c:pt idx="15928">
                  <c:v>43256.414641203701</c:v>
                </c:pt>
                <c:pt idx="15929">
                  <c:v>43256.421574074076</c:v>
                </c:pt>
                <c:pt idx="15930">
                  <c:v>43256.428564814814</c:v>
                </c:pt>
                <c:pt idx="15931">
                  <c:v>43256.43550925926</c:v>
                </c:pt>
                <c:pt idx="15932">
                  <c:v>43256.442928240744</c:v>
                </c:pt>
                <c:pt idx="15933">
                  <c:v>43256.448449074072</c:v>
                </c:pt>
                <c:pt idx="15934">
                  <c:v>43256.454606481479</c:v>
                </c:pt>
                <c:pt idx="15935">
                  <c:v>43256.461168981485</c:v>
                </c:pt>
                <c:pt idx="15936">
                  <c:v>43256.467662037037</c:v>
                </c:pt>
                <c:pt idx="15937">
                  <c:v>43256.474097222221</c:v>
                </c:pt>
                <c:pt idx="15938">
                  <c:v>43256.479594907411</c:v>
                </c:pt>
                <c:pt idx="15939">
                  <c:v>43256.48541666667</c:v>
                </c:pt>
                <c:pt idx="15940">
                  <c:v>43256.490578703706</c:v>
                </c:pt>
                <c:pt idx="15941">
                  <c:v>43256.496446759258</c:v>
                </c:pt>
                <c:pt idx="15942">
                  <c:v>43256.502060185187</c:v>
                </c:pt>
                <c:pt idx="15943">
                  <c:v>43256.507557870369</c:v>
                </c:pt>
                <c:pt idx="15944">
                  <c:v>43256.513101851851</c:v>
                </c:pt>
                <c:pt idx="15945">
                  <c:v>43256.523657407408</c:v>
                </c:pt>
                <c:pt idx="15946">
                  <c:v>43256.533900462964</c:v>
                </c:pt>
                <c:pt idx="15947">
                  <c:v>43256.538483796299</c:v>
                </c:pt>
                <c:pt idx="15948">
                  <c:v>43256.543055555558</c:v>
                </c:pt>
                <c:pt idx="15949">
                  <c:v>43256.547430555554</c:v>
                </c:pt>
                <c:pt idx="15950">
                  <c:v>43256.551770833335</c:v>
                </c:pt>
                <c:pt idx="15951">
                  <c:v>43256.55605324074</c:v>
                </c:pt>
                <c:pt idx="15952">
                  <c:v>43256.560312499998</c:v>
                </c:pt>
                <c:pt idx="15953">
                  <c:v>43256.56449074074</c:v>
                </c:pt>
                <c:pt idx="15954">
                  <c:v>43256.568692129629</c:v>
                </c:pt>
                <c:pt idx="15955">
                  <c:v>43256.572858796295</c:v>
                </c:pt>
                <c:pt idx="15956">
                  <c:v>43256.577002314814</c:v>
                </c:pt>
                <c:pt idx="15957">
                  <c:v>43256.581053240741</c:v>
                </c:pt>
                <c:pt idx="15958">
                  <c:v>43256.585162037038</c:v>
                </c:pt>
                <c:pt idx="15959">
                  <c:v>43256.589328703703</c:v>
                </c:pt>
                <c:pt idx="15960">
                  <c:v>43256.593402777777</c:v>
                </c:pt>
                <c:pt idx="15961">
                  <c:v>43256.597731481481</c:v>
                </c:pt>
                <c:pt idx="15962">
                  <c:v>43256.601886574077</c:v>
                </c:pt>
                <c:pt idx="15963">
                  <c:v>43256.606041666666</c:v>
                </c:pt>
                <c:pt idx="15964">
                  <c:v>43256.609930555554</c:v>
                </c:pt>
                <c:pt idx="15965">
                  <c:v>43256.61383101852</c:v>
                </c:pt>
                <c:pt idx="15966">
                  <c:v>43256.617905092593</c:v>
                </c:pt>
                <c:pt idx="15967">
                  <c:v>43256.621898148151</c:v>
                </c:pt>
                <c:pt idx="15968">
                  <c:v>43256.625891203701</c:v>
                </c:pt>
                <c:pt idx="15969">
                  <c:v>43256.629791666666</c:v>
                </c:pt>
                <c:pt idx="15970">
                  <c:v>43256.633726851855</c:v>
                </c:pt>
                <c:pt idx="15971">
                  <c:v>43256.637789351851</c:v>
                </c:pt>
                <c:pt idx="15972">
                  <c:v>43256.642060185186</c:v>
                </c:pt>
                <c:pt idx="15973">
                  <c:v>43256.646041666667</c:v>
                </c:pt>
                <c:pt idx="15974">
                  <c:v>43256.650243055556</c:v>
                </c:pt>
                <c:pt idx="15975">
                  <c:v>43256.65452546296</c:v>
                </c:pt>
                <c:pt idx="15976">
                  <c:v>43256.658715277779</c:v>
                </c:pt>
                <c:pt idx="15977">
                  <c:v>43256.662997685184</c:v>
                </c:pt>
                <c:pt idx="15978">
                  <c:v>43256.735648148147</c:v>
                </c:pt>
                <c:pt idx="15979">
                  <c:v>43256.741550925923</c:v>
                </c:pt>
                <c:pt idx="15980">
                  <c:v>43256.747604166667</c:v>
                </c:pt>
                <c:pt idx="15981">
                  <c:v>43256.754166666666</c:v>
                </c:pt>
                <c:pt idx="15982">
                  <c:v>43256.76153935185</c:v>
                </c:pt>
                <c:pt idx="15983">
                  <c:v>43256.769305555557</c:v>
                </c:pt>
                <c:pt idx="15984">
                  <c:v>43256.778090277781</c:v>
                </c:pt>
                <c:pt idx="15985">
                  <c:v>43257.346655092595</c:v>
                </c:pt>
                <c:pt idx="15986">
                  <c:v>43257.356724537036</c:v>
                </c:pt>
                <c:pt idx="15987">
                  <c:v>43257.365902777776</c:v>
                </c:pt>
                <c:pt idx="15988">
                  <c:v>43257.377060185187</c:v>
                </c:pt>
                <c:pt idx="15989">
                  <c:v>43257.385196759256</c:v>
                </c:pt>
                <c:pt idx="15990">
                  <c:v>43257.393206018518</c:v>
                </c:pt>
                <c:pt idx="15991">
                  <c:v>43257.401087962964</c:v>
                </c:pt>
                <c:pt idx="15992">
                  <c:v>43257.408738425926</c:v>
                </c:pt>
                <c:pt idx="15993">
                  <c:v>43257.416388888887</c:v>
                </c:pt>
                <c:pt idx="15994">
                  <c:v>43257.423692129632</c:v>
                </c:pt>
                <c:pt idx="15995">
                  <c:v>43257.431157407409</c:v>
                </c:pt>
                <c:pt idx="15996">
                  <c:v>43257.438379629632</c:v>
                </c:pt>
                <c:pt idx="15997">
                  <c:v>43257.445497685185</c:v>
                </c:pt>
                <c:pt idx="15998">
                  <c:v>43257.452372685184</c:v>
                </c:pt>
                <c:pt idx="15999">
                  <c:v>43257.459016203706</c:v>
                </c:pt>
                <c:pt idx="16000">
                  <c:v>43257.465590277781</c:v>
                </c:pt>
                <c:pt idx="16001">
                  <c:v>43257.472199074073</c:v>
                </c:pt>
                <c:pt idx="16002">
                  <c:v>43257.47865740741</c:v>
                </c:pt>
                <c:pt idx="16003">
                  <c:v>43257.485046296293</c:v>
                </c:pt>
                <c:pt idx="16004">
                  <c:v>43257.491226851853</c:v>
                </c:pt>
                <c:pt idx="16005">
                  <c:v>43257.497245370374</c:v>
                </c:pt>
                <c:pt idx="16006">
                  <c:v>43257.503229166665</c:v>
                </c:pt>
                <c:pt idx="16007">
                  <c:v>43257.50922453704</c:v>
                </c:pt>
                <c:pt idx="16008">
                  <c:v>43257.514953703707</c:v>
                </c:pt>
                <c:pt idx="16009">
                  <c:v>43257.520462962966</c:v>
                </c:pt>
                <c:pt idx="16010">
                  <c:v>43257.525960648149</c:v>
                </c:pt>
                <c:pt idx="16011">
                  <c:v>43257.531319444446</c:v>
                </c:pt>
                <c:pt idx="16012">
                  <c:v>43257.536481481482</c:v>
                </c:pt>
                <c:pt idx="16013">
                  <c:v>43257.541701388887</c:v>
                </c:pt>
                <c:pt idx="16014">
                  <c:v>43257.546967592592</c:v>
                </c:pt>
                <c:pt idx="16015">
                  <c:v>43257.552106481482</c:v>
                </c:pt>
                <c:pt idx="16016">
                  <c:v>43257.557013888887</c:v>
                </c:pt>
                <c:pt idx="16017">
                  <c:v>43257.561944444446</c:v>
                </c:pt>
                <c:pt idx="16018">
                  <c:v>43257.566736111112</c:v>
                </c:pt>
                <c:pt idx="16019">
                  <c:v>43257.571493055555</c:v>
                </c:pt>
                <c:pt idx="16020">
                  <c:v>43257.576261574075</c:v>
                </c:pt>
                <c:pt idx="16021">
                  <c:v>43257.580879629626</c:v>
                </c:pt>
                <c:pt idx="16022">
                  <c:v>43257.585497685184</c:v>
                </c:pt>
                <c:pt idx="16023">
                  <c:v>43257.590127314812</c:v>
                </c:pt>
                <c:pt idx="16024">
                  <c:v>43257.59447916667</c:v>
                </c:pt>
                <c:pt idx="16025">
                  <c:v>43257.598877314813</c:v>
                </c:pt>
                <c:pt idx="16026">
                  <c:v>43257.603217592594</c:v>
                </c:pt>
                <c:pt idx="16027">
                  <c:v>43257.607453703706</c:v>
                </c:pt>
                <c:pt idx="16028">
                  <c:v>43257.611712962964</c:v>
                </c:pt>
                <c:pt idx="16029">
                  <c:v>43257.615972222222</c:v>
                </c:pt>
                <c:pt idx="16030">
                  <c:v>43257.620208333334</c:v>
                </c:pt>
                <c:pt idx="16031">
                  <c:v>43257.624409722222</c:v>
                </c:pt>
                <c:pt idx="16032">
                  <c:v>43257.628576388888</c:v>
                </c:pt>
                <c:pt idx="16033">
                  <c:v>43257.632777777777</c:v>
                </c:pt>
                <c:pt idx="16034">
                  <c:v>43257.637002314812</c:v>
                </c:pt>
                <c:pt idx="16035">
                  <c:v>43257.641041666669</c:v>
                </c:pt>
                <c:pt idx="16036">
                  <c:v>43257.645162037035</c:v>
                </c:pt>
                <c:pt idx="16037">
                  <c:v>43257.649363425924</c:v>
                </c:pt>
                <c:pt idx="16038">
                  <c:v>43257.653645833336</c:v>
                </c:pt>
                <c:pt idx="16039">
                  <c:v>43257.657824074071</c:v>
                </c:pt>
                <c:pt idx="16040">
                  <c:v>43257.666504629633</c:v>
                </c:pt>
                <c:pt idx="16041">
                  <c:v>43257.770439814813</c:v>
                </c:pt>
                <c:pt idx="16042">
                  <c:v>43258.384699074071</c:v>
                </c:pt>
                <c:pt idx="16043">
                  <c:v>43258.400324074071</c:v>
                </c:pt>
                <c:pt idx="16044">
                  <c:v>43258.444513888891</c:v>
                </c:pt>
                <c:pt idx="16045">
                  <c:v>43258.487581018519</c:v>
                </c:pt>
                <c:pt idx="16046">
                  <c:v>43258.493518518517</c:v>
                </c:pt>
                <c:pt idx="16047">
                  <c:v>43259.367604166669</c:v>
                </c:pt>
                <c:pt idx="16048">
                  <c:v>43259.376226851855</c:v>
                </c:pt>
                <c:pt idx="16049">
                  <c:v>43259.40828703704</c:v>
                </c:pt>
                <c:pt idx="16050">
                  <c:v>43259.414907407408</c:v>
                </c:pt>
                <c:pt idx="16051">
                  <c:v>43259.4215625</c:v>
                </c:pt>
                <c:pt idx="16052">
                  <c:v>43259.428599537037</c:v>
                </c:pt>
                <c:pt idx="16053">
                  <c:v>43259.435682870368</c:v>
                </c:pt>
                <c:pt idx="16054">
                  <c:v>43259.442847222221</c:v>
                </c:pt>
                <c:pt idx="16055">
                  <c:v>43259.448888888888</c:v>
                </c:pt>
                <c:pt idx="16056">
                  <c:v>43259.455138888887</c:v>
                </c:pt>
                <c:pt idx="16057">
                  <c:v>43259.461724537039</c:v>
                </c:pt>
                <c:pt idx="16058">
                  <c:v>43259.467939814815</c:v>
                </c:pt>
                <c:pt idx="16059">
                  <c:v>43259.47351851852</c:v>
                </c:pt>
                <c:pt idx="16060">
                  <c:v>43259.479247685187</c:v>
                </c:pt>
                <c:pt idx="16061">
                  <c:v>43259.484571759262</c:v>
                </c:pt>
                <c:pt idx="16062">
                  <c:v>43259.494490740741</c:v>
                </c:pt>
                <c:pt idx="16063">
                  <c:v>43259.499722222223</c:v>
                </c:pt>
                <c:pt idx="16064">
                  <c:v>43259.530555555553</c:v>
                </c:pt>
                <c:pt idx="16065">
                  <c:v>43259.559490740743</c:v>
                </c:pt>
                <c:pt idx="16066">
                  <c:v>43259.59175925926</c:v>
                </c:pt>
                <c:pt idx="16067">
                  <c:v>43259.608749999999</c:v>
                </c:pt>
                <c:pt idx="16068">
                  <c:v>43259.641840277778</c:v>
                </c:pt>
                <c:pt idx="16069">
                  <c:v>43259.654247685183</c:v>
                </c:pt>
                <c:pt idx="16070">
                  <c:v>43259.662569444445</c:v>
                </c:pt>
                <c:pt idx="16071">
                  <c:v>43259.670925925922</c:v>
                </c:pt>
                <c:pt idx="16072">
                  <c:v>43259.675219907411</c:v>
                </c:pt>
                <c:pt idx="16073">
                  <c:v>43259.679456018515</c:v>
                </c:pt>
                <c:pt idx="16074">
                  <c:v>43259.683819444443</c:v>
                </c:pt>
                <c:pt idx="16075">
                  <c:v>43259.68822916667</c:v>
                </c:pt>
                <c:pt idx="16076">
                  <c:v>43259.692488425928</c:v>
                </c:pt>
                <c:pt idx="16077">
                  <c:v>43259.697222222225</c:v>
                </c:pt>
                <c:pt idx="16078">
                  <c:v>43259.701990740738</c:v>
                </c:pt>
                <c:pt idx="16079">
                  <c:v>43259.706944444442</c:v>
                </c:pt>
                <c:pt idx="16080">
                  <c:v>43259.716990740744</c:v>
                </c:pt>
                <c:pt idx="16081">
                  <c:v>43259.778564814813</c:v>
                </c:pt>
                <c:pt idx="16082">
                  <c:v>43260.348958333336</c:v>
                </c:pt>
                <c:pt idx="16083">
                  <c:v>43260.385972222219</c:v>
                </c:pt>
                <c:pt idx="16084">
                  <c:v>43260.394872685189</c:v>
                </c:pt>
                <c:pt idx="16085">
                  <c:v>43260.402442129627</c:v>
                </c:pt>
                <c:pt idx="16086">
                  <c:v>43260.40997685185</c:v>
                </c:pt>
                <c:pt idx="16087">
                  <c:v>43260.417361111111</c:v>
                </c:pt>
                <c:pt idx="16088">
                  <c:v>43260.424733796295</c:v>
                </c:pt>
                <c:pt idx="16089">
                  <c:v>43260.431979166664</c:v>
                </c:pt>
                <c:pt idx="16090">
                  <c:v>43260.445752314816</c:v>
                </c:pt>
                <c:pt idx="16091">
                  <c:v>43260.45890046296</c:v>
                </c:pt>
                <c:pt idx="16092">
                  <c:v>43260.471921296295</c:v>
                </c:pt>
                <c:pt idx="16093">
                  <c:v>43260.490243055552</c:v>
                </c:pt>
                <c:pt idx="16094">
                  <c:v>43260.501782407409</c:v>
                </c:pt>
                <c:pt idx="16095">
                  <c:v>43260.518460648149</c:v>
                </c:pt>
                <c:pt idx="16096">
                  <c:v>43260.523715277777</c:v>
                </c:pt>
                <c:pt idx="16097">
                  <c:v>43260.528981481482</c:v>
                </c:pt>
                <c:pt idx="16098">
                  <c:v>43260.534166666665</c:v>
                </c:pt>
                <c:pt idx="16099">
                  <c:v>43260.539166666669</c:v>
                </c:pt>
                <c:pt idx="16100">
                  <c:v>43260.544178240743</c:v>
                </c:pt>
                <c:pt idx="16101">
                  <c:v>43260.54896990741</c:v>
                </c:pt>
                <c:pt idx="16102">
                  <c:v>43260.553611111114</c:v>
                </c:pt>
                <c:pt idx="16103">
                  <c:v>43260.558576388888</c:v>
                </c:pt>
                <c:pt idx="16104">
                  <c:v>43260.563356481478</c:v>
                </c:pt>
                <c:pt idx="16105">
                  <c:v>43260.568518518521</c:v>
                </c:pt>
                <c:pt idx="16106">
                  <c:v>43260.57298611111</c:v>
                </c:pt>
                <c:pt idx="16107">
                  <c:v>43260.577627314815</c:v>
                </c:pt>
                <c:pt idx="16108">
                  <c:v>43260.582129629627</c:v>
                </c:pt>
                <c:pt idx="16109">
                  <c:v>43260.586562500001</c:v>
                </c:pt>
                <c:pt idx="16110">
                  <c:v>43260.590787037036</c:v>
                </c:pt>
                <c:pt idx="16111">
                  <c:v>43260.595243055555</c:v>
                </c:pt>
                <c:pt idx="16112">
                  <c:v>43260.599444444444</c:v>
                </c:pt>
                <c:pt idx="16113">
                  <c:v>43260.603726851848</c:v>
                </c:pt>
                <c:pt idx="16114">
                  <c:v>43260.607766203706</c:v>
                </c:pt>
                <c:pt idx="16115">
                  <c:v>43260.611898148149</c:v>
                </c:pt>
                <c:pt idx="16116">
                  <c:v>43260.616203703707</c:v>
                </c:pt>
                <c:pt idx="16117">
                  <c:v>43260.62054398148</c:v>
                </c:pt>
                <c:pt idx="16118">
                  <c:v>43260.626481481479</c:v>
                </c:pt>
                <c:pt idx="16119">
                  <c:v>43260.63108796296</c:v>
                </c:pt>
                <c:pt idx="16120">
                  <c:v>43260.636516203704</c:v>
                </c:pt>
                <c:pt idx="16121">
                  <c:v>43260.641006944446</c:v>
                </c:pt>
                <c:pt idx="16122">
                  <c:v>43260.645011574074</c:v>
                </c:pt>
                <c:pt idx="16123">
                  <c:v>43260.649236111109</c:v>
                </c:pt>
                <c:pt idx="16124">
                  <c:v>43260.654224537036</c:v>
                </c:pt>
                <c:pt idx="16125">
                  <c:v>43260.659502314818</c:v>
                </c:pt>
                <c:pt idx="16126">
                  <c:v>43260.663634259261</c:v>
                </c:pt>
                <c:pt idx="16127">
                  <c:v>43260.672500000001</c:v>
                </c:pt>
                <c:pt idx="16128">
                  <c:v>43260.768796296295</c:v>
                </c:pt>
                <c:pt idx="16129">
                  <c:v>43261.40693287037</c:v>
                </c:pt>
                <c:pt idx="16130">
                  <c:v>43261.4143287037</c:v>
                </c:pt>
                <c:pt idx="16131">
                  <c:v>43261.436307870368</c:v>
                </c:pt>
                <c:pt idx="16132">
                  <c:v>43261.443090277775</c:v>
                </c:pt>
                <c:pt idx="16133">
                  <c:v>43261.449560185189</c:v>
                </c:pt>
                <c:pt idx="16134">
                  <c:v>43263.410173611112</c:v>
                </c:pt>
                <c:pt idx="16135">
                  <c:v>43263.417650462965</c:v>
                </c:pt>
                <c:pt idx="16136">
                  <c:v>43263.460277777776</c:v>
                </c:pt>
                <c:pt idx="16137">
                  <c:v>43264.337650462963</c:v>
                </c:pt>
                <c:pt idx="16138">
                  <c:v>43264.349490740744</c:v>
                </c:pt>
                <c:pt idx="16139">
                  <c:v>43264.360567129632</c:v>
                </c:pt>
                <c:pt idx="16140">
                  <c:v>43264.368622685186</c:v>
                </c:pt>
                <c:pt idx="16141">
                  <c:v>43264.375555555554</c:v>
                </c:pt>
                <c:pt idx="16142">
                  <c:v>43264.382627314815</c:v>
                </c:pt>
                <c:pt idx="16143">
                  <c:v>43264.391134259262</c:v>
                </c:pt>
                <c:pt idx="16144">
                  <c:v>43264.398495370369</c:v>
                </c:pt>
                <c:pt idx="16145">
                  <c:v>43264.404907407406</c:v>
                </c:pt>
                <c:pt idx="16146">
                  <c:v>43264.410474537035</c:v>
                </c:pt>
                <c:pt idx="16147">
                  <c:v>43264.416018518517</c:v>
                </c:pt>
                <c:pt idx="16148">
                  <c:v>43264.421863425923</c:v>
                </c:pt>
                <c:pt idx="16149">
                  <c:v>43264.427395833336</c:v>
                </c:pt>
                <c:pt idx="16150">
                  <c:v>43264.432881944442</c:v>
                </c:pt>
                <c:pt idx="16151">
                  <c:v>43264.438287037039</c:v>
                </c:pt>
                <c:pt idx="16152">
                  <c:v>43264.443796296298</c:v>
                </c:pt>
                <c:pt idx="16153">
                  <c:v>43264.449305555558</c:v>
                </c:pt>
                <c:pt idx="16154">
                  <c:v>43264.454629629632</c:v>
                </c:pt>
                <c:pt idx="16155">
                  <c:v>43264.460104166668</c:v>
                </c:pt>
                <c:pt idx="16156">
                  <c:v>43264.465532407405</c:v>
                </c:pt>
                <c:pt idx="16157">
                  <c:v>43264.470451388886</c:v>
                </c:pt>
                <c:pt idx="16158">
                  <c:v>43264.475208333337</c:v>
                </c:pt>
                <c:pt idx="16159">
                  <c:v>43264.479930555557</c:v>
                </c:pt>
                <c:pt idx="16160">
                  <c:v>43264.484664351854</c:v>
                </c:pt>
                <c:pt idx="16161">
                  <c:v>43264.489421296297</c:v>
                </c:pt>
                <c:pt idx="16162">
                  <c:v>43264.494108796294</c:v>
                </c:pt>
                <c:pt idx="16163">
                  <c:v>43264.498807870368</c:v>
                </c:pt>
                <c:pt idx="16164">
                  <c:v>43264.503425925926</c:v>
                </c:pt>
                <c:pt idx="16165">
                  <c:v>43264.508067129631</c:v>
                </c:pt>
                <c:pt idx="16166">
                  <c:v>43264.512638888889</c:v>
                </c:pt>
                <c:pt idx="16167">
                  <c:v>43264.517384259256</c:v>
                </c:pt>
                <c:pt idx="16168">
                  <c:v>43264.522407407407</c:v>
                </c:pt>
                <c:pt idx="16169">
                  <c:v>43265.337129629632</c:v>
                </c:pt>
                <c:pt idx="16170">
                  <c:v>43265.349120370367</c:v>
                </c:pt>
                <c:pt idx="16171">
                  <c:v>43265.359907407408</c:v>
                </c:pt>
                <c:pt idx="16172">
                  <c:v>43265.368171296293</c:v>
                </c:pt>
                <c:pt idx="16173">
                  <c:v>43265.375601851854</c:v>
                </c:pt>
                <c:pt idx="16174">
                  <c:v>43265.3828587963</c:v>
                </c:pt>
                <c:pt idx="16175">
                  <c:v>43265.389363425929</c:v>
                </c:pt>
                <c:pt idx="16176">
                  <c:v>43265.39565972222</c:v>
                </c:pt>
                <c:pt idx="16177">
                  <c:v>43265.40216435185</c:v>
                </c:pt>
                <c:pt idx="16178">
                  <c:v>43265.408680555556</c:v>
                </c:pt>
                <c:pt idx="16179">
                  <c:v>43265.415196759262</c:v>
                </c:pt>
                <c:pt idx="16180">
                  <c:v>43265.421770833331</c:v>
                </c:pt>
                <c:pt idx="16181">
                  <c:v>43265.428240740737</c:v>
                </c:pt>
                <c:pt idx="16182">
                  <c:v>43265.434074074074</c:v>
                </c:pt>
                <c:pt idx="16183">
                  <c:v>43265.439560185187</c:v>
                </c:pt>
                <c:pt idx="16184">
                  <c:v>43265.445405092592</c:v>
                </c:pt>
                <c:pt idx="16185">
                  <c:v>43265.451412037037</c:v>
                </c:pt>
                <c:pt idx="16186">
                  <c:v>43265.457280092596</c:v>
                </c:pt>
                <c:pt idx="16187">
                  <c:v>43265.463055555556</c:v>
                </c:pt>
                <c:pt idx="16188">
                  <c:v>43265.468564814815</c:v>
                </c:pt>
                <c:pt idx="16189">
                  <c:v>43265.474479166667</c:v>
                </c:pt>
                <c:pt idx="16190">
                  <c:v>43265.479907407411</c:v>
                </c:pt>
                <c:pt idx="16191">
                  <c:v>43265.484861111108</c:v>
                </c:pt>
                <c:pt idx="16192">
                  <c:v>43265.489710648151</c:v>
                </c:pt>
                <c:pt idx="16193">
                  <c:v>43265.494884259257</c:v>
                </c:pt>
                <c:pt idx="16194">
                  <c:v>43265.499849537038</c:v>
                </c:pt>
                <c:pt idx="16195">
                  <c:v>43265.504849537036</c:v>
                </c:pt>
                <c:pt idx="16196">
                  <c:v>43265.545046296298</c:v>
                </c:pt>
                <c:pt idx="16197">
                  <c:v>43265.549791666665</c:v>
                </c:pt>
                <c:pt idx="16198">
                  <c:v>43265.554479166669</c:v>
                </c:pt>
                <c:pt idx="16199">
                  <c:v>43265.55909722222</c:v>
                </c:pt>
                <c:pt idx="16200">
                  <c:v>43265.563518518517</c:v>
                </c:pt>
                <c:pt idx="16201">
                  <c:v>43265.568032407406</c:v>
                </c:pt>
                <c:pt idx="16202">
                  <c:v>43265.60528935185</c:v>
                </c:pt>
                <c:pt idx="16203">
                  <c:v>43265.617638888885</c:v>
                </c:pt>
                <c:pt idx="16204">
                  <c:v>43265.633460648147</c:v>
                </c:pt>
                <c:pt idx="16205">
                  <c:v>43265.650312500002</c:v>
                </c:pt>
                <c:pt idx="16206">
                  <c:v>43265.654895833337</c:v>
                </c:pt>
                <c:pt idx="16207">
                  <c:v>43265.672858796293</c:v>
                </c:pt>
                <c:pt idx="16208">
                  <c:v>43265.681875000002</c:v>
                </c:pt>
                <c:pt idx="16209">
                  <c:v>43265.686145833337</c:v>
                </c:pt>
                <c:pt idx="16210">
                  <c:v>43265.691099537034</c:v>
                </c:pt>
                <c:pt idx="16211">
                  <c:v>43265.706469907411</c:v>
                </c:pt>
                <c:pt idx="16212">
                  <c:v>43265.728831018518</c:v>
                </c:pt>
                <c:pt idx="16213">
                  <c:v>43265.733773148146</c:v>
                </c:pt>
                <c:pt idx="16214">
                  <c:v>43265.762835648151</c:v>
                </c:pt>
                <c:pt idx="16215">
                  <c:v>43265.771365740744</c:v>
                </c:pt>
                <c:pt idx="16216">
                  <c:v>43266.452685185184</c:v>
                </c:pt>
                <c:pt idx="16217">
                  <c:v>43266.459016203706</c:v>
                </c:pt>
                <c:pt idx="16218">
                  <c:v>43266.465358796297</c:v>
                </c:pt>
                <c:pt idx="16219">
                  <c:v>43266.471539351849</c:v>
                </c:pt>
                <c:pt idx="16220">
                  <c:v>43266.477106481485</c:v>
                </c:pt>
                <c:pt idx="16221">
                  <c:v>43266.488113425927</c:v>
                </c:pt>
                <c:pt idx="16222">
                  <c:v>43266.493402777778</c:v>
                </c:pt>
                <c:pt idx="16223">
                  <c:v>43266.503935185188</c:v>
                </c:pt>
                <c:pt idx="16224">
                  <c:v>43266.52542824074</c:v>
                </c:pt>
                <c:pt idx="16225">
                  <c:v>43266.5309837963</c:v>
                </c:pt>
                <c:pt idx="16226">
                  <c:v>43266.536631944444</c:v>
                </c:pt>
                <c:pt idx="16227">
                  <c:v>43266.544050925928</c:v>
                </c:pt>
                <c:pt idx="16228">
                  <c:v>43266.564236111109</c:v>
                </c:pt>
                <c:pt idx="16229">
                  <c:v>43266.569421296299</c:v>
                </c:pt>
                <c:pt idx="16230">
                  <c:v>43266.58253472222</c:v>
                </c:pt>
                <c:pt idx="16231">
                  <c:v>43266.602939814817</c:v>
                </c:pt>
                <c:pt idx="16232">
                  <c:v>43266.632106481484</c:v>
                </c:pt>
                <c:pt idx="16233">
                  <c:v>43266.698888888888</c:v>
                </c:pt>
                <c:pt idx="16234">
                  <c:v>43266.713796296295</c:v>
                </c:pt>
                <c:pt idx="16235">
                  <c:v>43267.358958333331</c:v>
                </c:pt>
                <c:pt idx="16236">
                  <c:v>43267.367812500001</c:v>
                </c:pt>
                <c:pt idx="16237">
                  <c:v>43267.3752662037</c:v>
                </c:pt>
                <c:pt idx="16238">
                  <c:v>43267.382222222222</c:v>
                </c:pt>
                <c:pt idx="16239">
                  <c:v>43267.388715277775</c:v>
                </c:pt>
                <c:pt idx="16240">
                  <c:v>43267.394953703704</c:v>
                </c:pt>
                <c:pt idx="16241">
                  <c:v>43267.400949074072</c:v>
                </c:pt>
                <c:pt idx="16242">
                  <c:v>43267.43372685185</c:v>
                </c:pt>
                <c:pt idx="16243">
                  <c:v>43267.438958333332</c:v>
                </c:pt>
                <c:pt idx="16244">
                  <c:v>43267.444039351853</c:v>
                </c:pt>
                <c:pt idx="16245">
                  <c:v>43267.454270833332</c:v>
                </c:pt>
                <c:pt idx="16246">
                  <c:v>43267.459282407406</c:v>
                </c:pt>
                <c:pt idx="16247">
                  <c:v>43267.464490740742</c:v>
                </c:pt>
                <c:pt idx="16248">
                  <c:v>43267.469548611109</c:v>
                </c:pt>
                <c:pt idx="16249">
                  <c:v>43267.480081018519</c:v>
                </c:pt>
                <c:pt idx="16250">
                  <c:v>43267.485648148147</c:v>
                </c:pt>
                <c:pt idx="16251">
                  <c:v>43267.501261574071</c:v>
                </c:pt>
                <c:pt idx="16252">
                  <c:v>43267.506435185183</c:v>
                </c:pt>
                <c:pt idx="16253">
                  <c:v>43267.52679398148</c:v>
                </c:pt>
                <c:pt idx="16254">
                  <c:v>43267.531921296293</c:v>
                </c:pt>
                <c:pt idx="16255">
                  <c:v>43267.537812499999</c:v>
                </c:pt>
                <c:pt idx="16256">
                  <c:v>43267.543055555558</c:v>
                </c:pt>
                <c:pt idx="16257">
                  <c:v>43267.548275462963</c:v>
                </c:pt>
                <c:pt idx="16258">
                  <c:v>43267.565196759257</c:v>
                </c:pt>
                <c:pt idx="16259">
                  <c:v>43267.571226851855</c:v>
                </c:pt>
                <c:pt idx="16260">
                  <c:v>43267.587569444448</c:v>
                </c:pt>
                <c:pt idx="16261">
                  <c:v>43267.591956018521</c:v>
                </c:pt>
                <c:pt idx="16262">
                  <c:v>43267.596539351849</c:v>
                </c:pt>
                <c:pt idx="16263">
                  <c:v>43267.600706018522</c:v>
                </c:pt>
                <c:pt idx="16264">
                  <c:v>43267.605671296296</c:v>
                </c:pt>
                <c:pt idx="16265">
                  <c:v>43267.611145833333</c:v>
                </c:pt>
                <c:pt idx="16266">
                  <c:v>43267.61519675926</c:v>
                </c:pt>
                <c:pt idx="16267">
                  <c:v>43267.61928240741</c:v>
                </c:pt>
                <c:pt idx="16268">
                  <c:v>43267.628368055557</c:v>
                </c:pt>
                <c:pt idx="16269">
                  <c:v>43267.636863425927</c:v>
                </c:pt>
                <c:pt idx="16270">
                  <c:v>43267.641365740739</c:v>
                </c:pt>
                <c:pt idx="16271">
                  <c:v>43267.647858796299</c:v>
                </c:pt>
                <c:pt idx="16272">
                  <c:v>43267.655324074076</c:v>
                </c:pt>
                <c:pt idx="16273">
                  <c:v>43267.66128472222</c:v>
                </c:pt>
                <c:pt idx="16274">
                  <c:v>43267.668437499997</c:v>
                </c:pt>
                <c:pt idx="16275">
                  <c:v>43267.673125000001</c:v>
                </c:pt>
                <c:pt idx="16276">
                  <c:v>43267.678344907406</c:v>
                </c:pt>
                <c:pt idx="16277">
                  <c:v>43267.684351851851</c:v>
                </c:pt>
                <c:pt idx="16278">
                  <c:v>43267.693252314813</c:v>
                </c:pt>
                <c:pt idx="16279">
                  <c:v>43267.699687499997</c:v>
                </c:pt>
                <c:pt idx="16280">
                  <c:v>43267.705868055556</c:v>
                </c:pt>
                <c:pt idx="16281">
                  <c:v>43267.7109375</c:v>
                </c:pt>
                <c:pt idx="16282">
                  <c:v>43267.716597222221</c:v>
                </c:pt>
                <c:pt idx="16283">
                  <c:v>43267.721759259257</c:v>
                </c:pt>
                <c:pt idx="16284">
                  <c:v>43267.726759259262</c:v>
                </c:pt>
                <c:pt idx="16285">
                  <c:v>43267.731481481482</c:v>
                </c:pt>
                <c:pt idx="16286">
                  <c:v>43267.736793981479</c:v>
                </c:pt>
                <c:pt idx="16287">
                  <c:v>43267.743194444447</c:v>
                </c:pt>
                <c:pt idx="16288">
                  <c:v>43267.754849537036</c:v>
                </c:pt>
                <c:pt idx="16289">
                  <c:v>43267.761747685188</c:v>
                </c:pt>
                <c:pt idx="16290">
                  <c:v>43267.769525462965</c:v>
                </c:pt>
                <c:pt idx="16291">
                  <c:v>43267.778148148151</c:v>
                </c:pt>
                <c:pt idx="16292">
                  <c:v>43268.334780092591</c:v>
                </c:pt>
                <c:pt idx="16293">
                  <c:v>43268.349131944444</c:v>
                </c:pt>
                <c:pt idx="16294">
                  <c:v>43268.36041666667</c:v>
                </c:pt>
                <c:pt idx="16295">
                  <c:v>43268.370219907411</c:v>
                </c:pt>
                <c:pt idx="16296">
                  <c:v>43268.379328703704</c:v>
                </c:pt>
                <c:pt idx="16297">
                  <c:v>43268.387291666666</c:v>
                </c:pt>
                <c:pt idx="16298">
                  <c:v>43268.395833333336</c:v>
                </c:pt>
                <c:pt idx="16299">
                  <c:v>43268.402569444443</c:v>
                </c:pt>
                <c:pt idx="16300">
                  <c:v>43268.410671296297</c:v>
                </c:pt>
                <c:pt idx="16301">
                  <c:v>43268.416388888887</c:v>
                </c:pt>
                <c:pt idx="16302">
                  <c:v>43268.422222222223</c:v>
                </c:pt>
                <c:pt idx="16303">
                  <c:v>43268.427893518521</c:v>
                </c:pt>
                <c:pt idx="16304">
                  <c:v>43268.433391203704</c:v>
                </c:pt>
                <c:pt idx="16305">
                  <c:v>43268.43855324074</c:v>
                </c:pt>
                <c:pt idx="16306">
                  <c:v>43268.443749999999</c:v>
                </c:pt>
                <c:pt idx="16307">
                  <c:v>43268.448877314811</c:v>
                </c:pt>
                <c:pt idx="16308">
                  <c:v>43268.45380787037</c:v>
                </c:pt>
                <c:pt idx="16309">
                  <c:v>43268.45925925926</c:v>
                </c:pt>
                <c:pt idx="16310">
                  <c:v>43268.464479166665</c:v>
                </c:pt>
                <c:pt idx="16311">
                  <c:v>43268.469398148147</c:v>
                </c:pt>
                <c:pt idx="16312">
                  <c:v>43268.474282407406</c:v>
                </c:pt>
                <c:pt idx="16313">
                  <c:v>43268.479155092595</c:v>
                </c:pt>
                <c:pt idx="16314">
                  <c:v>43268.48400462963</c:v>
                </c:pt>
                <c:pt idx="16315">
                  <c:v>43268.488622685189</c:v>
                </c:pt>
                <c:pt idx="16316">
                  <c:v>43268.493622685186</c:v>
                </c:pt>
                <c:pt idx="16317">
                  <c:v>43268.498402777775</c:v>
                </c:pt>
                <c:pt idx="16318">
                  <c:v>43268.50304398148</c:v>
                </c:pt>
                <c:pt idx="16319">
                  <c:v>43268.507673611108</c:v>
                </c:pt>
                <c:pt idx="16320">
                  <c:v>43268.512199074074</c:v>
                </c:pt>
                <c:pt idx="16321">
                  <c:v>43268.516840277778</c:v>
                </c:pt>
                <c:pt idx="16322">
                  <c:v>43268.521493055552</c:v>
                </c:pt>
                <c:pt idx="16323">
                  <c:v>43268.525787037041</c:v>
                </c:pt>
                <c:pt idx="16324">
                  <c:v>43268.53019675926</c:v>
                </c:pt>
                <c:pt idx="16325">
                  <c:v>43268.536145833335</c:v>
                </c:pt>
                <c:pt idx="16326">
                  <c:v>43268.541585648149</c:v>
                </c:pt>
                <c:pt idx="16327">
                  <c:v>43268.546215277776</c:v>
                </c:pt>
                <c:pt idx="16328">
                  <c:v>43268.55060185185</c:v>
                </c:pt>
                <c:pt idx="16329">
                  <c:v>43268.554988425924</c:v>
                </c:pt>
                <c:pt idx="16330">
                  <c:v>43268.559317129628</c:v>
                </c:pt>
                <c:pt idx="16331">
                  <c:v>43268.564745370371</c:v>
                </c:pt>
                <c:pt idx="16332">
                  <c:v>43268.570162037038</c:v>
                </c:pt>
                <c:pt idx="16333">
                  <c:v>43268.574583333335</c:v>
                </c:pt>
                <c:pt idx="16334">
                  <c:v>43268.579236111109</c:v>
                </c:pt>
                <c:pt idx="16335">
                  <c:v>43268.584074074075</c:v>
                </c:pt>
                <c:pt idx="16336">
                  <c:v>43268.588194444441</c:v>
                </c:pt>
                <c:pt idx="16337">
                  <c:v>43268.592604166668</c:v>
                </c:pt>
                <c:pt idx="16338">
                  <c:v>43268.597812499997</c:v>
                </c:pt>
                <c:pt idx="16339">
                  <c:v>43268.602685185186</c:v>
                </c:pt>
                <c:pt idx="16340">
                  <c:v>43268.606898148151</c:v>
                </c:pt>
                <c:pt idx="16341">
                  <c:v>43268.611377314817</c:v>
                </c:pt>
                <c:pt idx="16342">
                  <c:v>43268.615370370368</c:v>
                </c:pt>
                <c:pt idx="16343">
                  <c:v>43268.620127314818</c:v>
                </c:pt>
                <c:pt idx="16344">
                  <c:v>43268.625081018516</c:v>
                </c:pt>
                <c:pt idx="16345">
                  <c:v>43268.629374999997</c:v>
                </c:pt>
                <c:pt idx="16346">
                  <c:v>43268.633402777778</c:v>
                </c:pt>
                <c:pt idx="16347">
                  <c:v>43268.637303240743</c:v>
                </c:pt>
                <c:pt idx="16348">
                  <c:v>43268.641539351855</c:v>
                </c:pt>
                <c:pt idx="16349">
                  <c:v>43268.645636574074</c:v>
                </c:pt>
                <c:pt idx="16350">
                  <c:v>43268.649756944447</c:v>
                </c:pt>
                <c:pt idx="16351">
                  <c:v>43268.653807870367</c:v>
                </c:pt>
                <c:pt idx="16352">
                  <c:v>43268.658310185187</c:v>
                </c:pt>
                <c:pt idx="16353">
                  <c:v>43268.668692129628</c:v>
                </c:pt>
                <c:pt idx="16354">
                  <c:v>43268.67832175926</c:v>
                </c:pt>
                <c:pt idx="16355">
                  <c:v>43268.724699074075</c:v>
                </c:pt>
                <c:pt idx="16356">
                  <c:v>43269.337002314816</c:v>
                </c:pt>
                <c:pt idx="16357">
                  <c:v>43269.348854166667</c:v>
                </c:pt>
                <c:pt idx="16358">
                  <c:v>43269.359606481485</c:v>
                </c:pt>
                <c:pt idx="16359">
                  <c:v>43269.368333333332</c:v>
                </c:pt>
                <c:pt idx="16360">
                  <c:v>43269.375949074078</c:v>
                </c:pt>
                <c:pt idx="16361">
                  <c:v>43269.382881944446</c:v>
                </c:pt>
                <c:pt idx="16362">
                  <c:v>43269.389340277776</c:v>
                </c:pt>
                <c:pt idx="16363">
                  <c:v>43269.395439814813</c:v>
                </c:pt>
                <c:pt idx="16364">
                  <c:v>43269.40152777778</c:v>
                </c:pt>
                <c:pt idx="16365">
                  <c:v>43269.407500000001</c:v>
                </c:pt>
                <c:pt idx="16366">
                  <c:v>43269.413680555554</c:v>
                </c:pt>
                <c:pt idx="16367">
                  <c:v>43269.41983796296</c:v>
                </c:pt>
                <c:pt idx="16368">
                  <c:v>43269.425775462965</c:v>
                </c:pt>
                <c:pt idx="16369">
                  <c:v>43269.431608796294</c:v>
                </c:pt>
                <c:pt idx="16370">
                  <c:v>43269.437523148146</c:v>
                </c:pt>
                <c:pt idx="16371">
                  <c:v>43269.443518518521</c:v>
                </c:pt>
                <c:pt idx="16372">
                  <c:v>43269.44939814815</c:v>
                </c:pt>
                <c:pt idx="16373">
                  <c:v>43269.454606481479</c:v>
                </c:pt>
                <c:pt idx="16374">
                  <c:v>43269.459641203706</c:v>
                </c:pt>
                <c:pt idx="16375">
                  <c:v>43269.466493055559</c:v>
                </c:pt>
                <c:pt idx="16376">
                  <c:v>43269.47315972222</c:v>
                </c:pt>
                <c:pt idx="16377">
                  <c:v>43269.478009259263</c:v>
                </c:pt>
                <c:pt idx="16378">
                  <c:v>43269.482719907406</c:v>
                </c:pt>
                <c:pt idx="16379">
                  <c:v>43269.487523148149</c:v>
                </c:pt>
                <c:pt idx="16380">
                  <c:v>43269.492534722223</c:v>
                </c:pt>
                <c:pt idx="16381">
                  <c:v>43269.498437499999</c:v>
                </c:pt>
                <c:pt idx="16382">
                  <c:v>43269.503344907411</c:v>
                </c:pt>
                <c:pt idx="16383">
                  <c:v>43269.510439814818</c:v>
                </c:pt>
                <c:pt idx="16384">
                  <c:v>43269.515983796293</c:v>
                </c:pt>
                <c:pt idx="16385">
                  <c:v>43269.523530092592</c:v>
                </c:pt>
                <c:pt idx="16386">
                  <c:v>43269.532187500001</c:v>
                </c:pt>
                <c:pt idx="16387">
                  <c:v>43269.538275462961</c:v>
                </c:pt>
                <c:pt idx="16388">
                  <c:v>43269.544189814813</c:v>
                </c:pt>
                <c:pt idx="16389">
                  <c:v>43269.549340277779</c:v>
                </c:pt>
                <c:pt idx="16390">
                  <c:v>43269.554826388892</c:v>
                </c:pt>
                <c:pt idx="16391">
                  <c:v>43269.559398148151</c:v>
                </c:pt>
                <c:pt idx="16392">
                  <c:v>43269.563761574071</c:v>
                </c:pt>
                <c:pt idx="16393">
                  <c:v>43269.568287037036</c:v>
                </c:pt>
                <c:pt idx="16394">
                  <c:v>43269.57476851852</c:v>
                </c:pt>
                <c:pt idx="16395">
                  <c:v>43269.586400462962</c:v>
                </c:pt>
                <c:pt idx="16396">
                  <c:v>43269.592164351852</c:v>
                </c:pt>
                <c:pt idx="16397">
                  <c:v>43269.596446759257</c:v>
                </c:pt>
                <c:pt idx="16398">
                  <c:v>43269.601168981484</c:v>
                </c:pt>
                <c:pt idx="16399">
                  <c:v>43269.605451388888</c:v>
                </c:pt>
                <c:pt idx="16400">
                  <c:v>43269.609583333331</c:v>
                </c:pt>
                <c:pt idx="16401">
                  <c:v>43269.613796296297</c:v>
                </c:pt>
                <c:pt idx="16402">
                  <c:v>43269.619363425925</c:v>
                </c:pt>
                <c:pt idx="16403">
                  <c:v>43269.627638888887</c:v>
                </c:pt>
                <c:pt idx="16404">
                  <c:v>43269.63585648148</c:v>
                </c:pt>
                <c:pt idx="16405">
                  <c:v>43269.643831018519</c:v>
                </c:pt>
                <c:pt idx="16406">
                  <c:v>43269.664756944447</c:v>
                </c:pt>
                <c:pt idx="16407">
                  <c:v>43269.676458333335</c:v>
                </c:pt>
                <c:pt idx="16408">
                  <c:v>43269.696377314816</c:v>
                </c:pt>
                <c:pt idx="16409">
                  <c:v>43269.708275462966</c:v>
                </c:pt>
                <c:pt idx="16410">
                  <c:v>43270.335023148145</c:v>
                </c:pt>
                <c:pt idx="16411">
                  <c:v>43270.457881944443</c:v>
                </c:pt>
                <c:pt idx="16412">
                  <c:v>43270.465358796297</c:v>
                </c:pt>
                <c:pt idx="16413">
                  <c:v>43270.475208333337</c:v>
                </c:pt>
                <c:pt idx="16414">
                  <c:v>43270.484259259261</c:v>
                </c:pt>
                <c:pt idx="16415">
                  <c:v>43270.489178240743</c:v>
                </c:pt>
                <c:pt idx="16416">
                  <c:v>43270.493946759256</c:v>
                </c:pt>
                <c:pt idx="16417">
                  <c:v>43270.498865740738</c:v>
                </c:pt>
                <c:pt idx="16418">
                  <c:v>43270.503888888888</c:v>
                </c:pt>
                <c:pt idx="16419">
                  <c:v>43270.50885416667</c:v>
                </c:pt>
                <c:pt idx="16420">
                  <c:v>43270.513865740744</c:v>
                </c:pt>
                <c:pt idx="16421">
                  <c:v>43270.518842592595</c:v>
                </c:pt>
                <c:pt idx="16422">
                  <c:v>43270.523842592593</c:v>
                </c:pt>
                <c:pt idx="16423">
                  <c:v>43270.528854166667</c:v>
                </c:pt>
                <c:pt idx="16424">
                  <c:v>43270.533668981479</c:v>
                </c:pt>
                <c:pt idx="16425">
                  <c:v>43270.538935185185</c:v>
                </c:pt>
                <c:pt idx="16426">
                  <c:v>43270.543703703705</c:v>
                </c:pt>
                <c:pt idx="16427">
                  <c:v>43270.548148148147</c:v>
                </c:pt>
                <c:pt idx="16428">
                  <c:v>43270.552627314813</c:v>
                </c:pt>
                <c:pt idx="16429">
                  <c:v>43270.557071759256</c:v>
                </c:pt>
                <c:pt idx="16430">
                  <c:v>43270.561666666668</c:v>
                </c:pt>
                <c:pt idx="16431">
                  <c:v>43270.566053240742</c:v>
                </c:pt>
                <c:pt idx="16432">
                  <c:v>43270.570520833331</c:v>
                </c:pt>
                <c:pt idx="16433">
                  <c:v>43270.575208333335</c:v>
                </c:pt>
                <c:pt idx="16434">
                  <c:v>43270.580092592594</c:v>
                </c:pt>
                <c:pt idx="16435">
                  <c:v>43270.584722222222</c:v>
                </c:pt>
                <c:pt idx="16436">
                  <c:v>43270.589421296296</c:v>
                </c:pt>
                <c:pt idx="16437">
                  <c:v>43270.594050925924</c:v>
                </c:pt>
                <c:pt idx="16438">
                  <c:v>43270.599050925928</c:v>
                </c:pt>
                <c:pt idx="16439">
                  <c:v>43270.603900462964</c:v>
                </c:pt>
                <c:pt idx="16440">
                  <c:v>43270.608506944445</c:v>
                </c:pt>
                <c:pt idx="16441">
                  <c:v>43270.613622685189</c:v>
                </c:pt>
                <c:pt idx="16442">
                  <c:v>43270.61891203704</c:v>
                </c:pt>
                <c:pt idx="16443">
                  <c:v>43270.624525462961</c:v>
                </c:pt>
                <c:pt idx="16444">
                  <c:v>43270.629675925928</c:v>
                </c:pt>
                <c:pt idx="16445">
                  <c:v>43270.634166666663</c:v>
                </c:pt>
                <c:pt idx="16446">
                  <c:v>43270.638472222221</c:v>
                </c:pt>
                <c:pt idx="16447">
                  <c:v>43270.642731481479</c:v>
                </c:pt>
                <c:pt idx="16448">
                  <c:v>43270.647013888891</c:v>
                </c:pt>
                <c:pt idx="16449">
                  <c:v>43270.651261574072</c:v>
                </c:pt>
                <c:pt idx="16450">
                  <c:v>43270.655509259261</c:v>
                </c:pt>
                <c:pt idx="16451">
                  <c:v>43270.659861111111</c:v>
                </c:pt>
                <c:pt idx="16452">
                  <c:v>43270.6643287037</c:v>
                </c:pt>
                <c:pt idx="16453">
                  <c:v>43270.668796296297</c:v>
                </c:pt>
                <c:pt idx="16454">
                  <c:v>43270.673310185186</c:v>
                </c:pt>
                <c:pt idx="16455">
                  <c:v>43270.678078703706</c:v>
                </c:pt>
                <c:pt idx="16456">
                  <c:v>43270.683067129627</c:v>
                </c:pt>
                <c:pt idx="16457">
                  <c:v>43270.688240740739</c:v>
                </c:pt>
                <c:pt idx="16458">
                  <c:v>43270.693842592591</c:v>
                </c:pt>
                <c:pt idx="16459">
                  <c:v>43270.699317129627</c:v>
                </c:pt>
                <c:pt idx="16460">
                  <c:v>43270.705069444448</c:v>
                </c:pt>
                <c:pt idx="16461">
                  <c:v>43270.7109837963</c:v>
                </c:pt>
                <c:pt idx="16462">
                  <c:v>43270.717499999999</c:v>
                </c:pt>
                <c:pt idx="16463">
                  <c:v>43270.725011574075</c:v>
                </c:pt>
                <c:pt idx="16464">
                  <c:v>43270.733935185184</c:v>
                </c:pt>
                <c:pt idx="16465">
                  <c:v>43270.744884259257</c:v>
                </c:pt>
                <c:pt idx="16466">
                  <c:v>43270.75675925926</c:v>
                </c:pt>
                <c:pt idx="16467">
                  <c:v>43270.768657407411</c:v>
                </c:pt>
                <c:pt idx="16468">
                  <c:v>43270.780532407407</c:v>
                </c:pt>
                <c:pt idx="16469">
                  <c:v>43271.335196759261</c:v>
                </c:pt>
                <c:pt idx="16470">
                  <c:v>43271.349432870367</c:v>
                </c:pt>
                <c:pt idx="16471">
                  <c:v>43271.358449074076</c:v>
                </c:pt>
                <c:pt idx="16472">
                  <c:v>43271.367256944446</c:v>
                </c:pt>
                <c:pt idx="16473">
                  <c:v>43271.375277777777</c:v>
                </c:pt>
                <c:pt idx="16474">
                  <c:v>43271.383773148147</c:v>
                </c:pt>
                <c:pt idx="16475">
                  <c:v>43271.391377314816</c:v>
                </c:pt>
                <c:pt idx="16476">
                  <c:v>43271.398356481484</c:v>
                </c:pt>
                <c:pt idx="16477">
                  <c:v>43271.404699074075</c:v>
                </c:pt>
                <c:pt idx="16478">
                  <c:v>43271.410879629628</c:v>
                </c:pt>
                <c:pt idx="16479">
                  <c:v>43271.417037037034</c:v>
                </c:pt>
                <c:pt idx="16480">
                  <c:v>43271.422685185185</c:v>
                </c:pt>
                <c:pt idx="16481">
                  <c:v>43271.428414351853</c:v>
                </c:pt>
                <c:pt idx="16482">
                  <c:v>43271.433900462966</c:v>
                </c:pt>
                <c:pt idx="16483">
                  <c:v>43271.439467592594</c:v>
                </c:pt>
                <c:pt idx="16484">
                  <c:v>43271.445254629631</c:v>
                </c:pt>
                <c:pt idx="16485">
                  <c:v>43271.450185185182</c:v>
                </c:pt>
                <c:pt idx="16486">
                  <c:v>43271.455092592594</c:v>
                </c:pt>
                <c:pt idx="16487">
                  <c:v>43271.460081018522</c:v>
                </c:pt>
                <c:pt idx="16488">
                  <c:v>43271.465011574073</c:v>
                </c:pt>
                <c:pt idx="16489">
                  <c:v>43271.470358796294</c:v>
                </c:pt>
                <c:pt idx="16490">
                  <c:v>43271.476041666669</c:v>
                </c:pt>
                <c:pt idx="16491">
                  <c:v>43271.481666666667</c:v>
                </c:pt>
                <c:pt idx="16492">
                  <c:v>43271.487071759257</c:v>
                </c:pt>
                <c:pt idx="16493">
                  <c:v>43271.492048611108</c:v>
                </c:pt>
                <c:pt idx="16494">
                  <c:v>43271.497141203705</c:v>
                </c:pt>
                <c:pt idx="16495">
                  <c:v>43271.501979166664</c:v>
                </c:pt>
                <c:pt idx="16496">
                  <c:v>43271.506643518522</c:v>
                </c:pt>
                <c:pt idx="16497">
                  <c:v>43271.510891203703</c:v>
                </c:pt>
                <c:pt idx="16498">
                  <c:v>43271.515208333331</c:v>
                </c:pt>
                <c:pt idx="16499">
                  <c:v>43271.519375000003</c:v>
                </c:pt>
                <c:pt idx="16500">
                  <c:v>43271.5234837963</c:v>
                </c:pt>
                <c:pt idx="16501">
                  <c:v>43271.527662037035</c:v>
                </c:pt>
                <c:pt idx="16502">
                  <c:v>43271.531793981485</c:v>
                </c:pt>
                <c:pt idx="16503">
                  <c:v>43271.541192129633</c:v>
                </c:pt>
                <c:pt idx="16504">
                  <c:v>43271.545729166668</c:v>
                </c:pt>
                <c:pt idx="16505">
                  <c:v>43271.550520833334</c:v>
                </c:pt>
                <c:pt idx="16506">
                  <c:v>43271.555138888885</c:v>
                </c:pt>
                <c:pt idx="16507">
                  <c:v>43271.569421296299</c:v>
                </c:pt>
                <c:pt idx="16508">
                  <c:v>43271.574965277781</c:v>
                </c:pt>
                <c:pt idx="16509">
                  <c:v>43271.579432870371</c:v>
                </c:pt>
                <c:pt idx="16510">
                  <c:v>43271.583958333336</c:v>
                </c:pt>
                <c:pt idx="16511">
                  <c:v>43271.588368055556</c:v>
                </c:pt>
                <c:pt idx="16512">
                  <c:v>43271.592499999999</c:v>
                </c:pt>
                <c:pt idx="16513">
                  <c:v>43271.596539351849</c:v>
                </c:pt>
                <c:pt idx="16514">
                  <c:v>43271.600474537037</c:v>
                </c:pt>
                <c:pt idx="16515">
                  <c:v>43271.6091087963</c:v>
                </c:pt>
                <c:pt idx="16516">
                  <c:v>43271.613043981481</c:v>
                </c:pt>
                <c:pt idx="16517">
                  <c:v>43271.621354166666</c:v>
                </c:pt>
                <c:pt idx="16518">
                  <c:v>43271.630347222221</c:v>
                </c:pt>
                <c:pt idx="16519">
                  <c:v>43271.634664351855</c:v>
                </c:pt>
                <c:pt idx="16520">
                  <c:v>43271.638842592591</c:v>
                </c:pt>
                <c:pt idx="16521">
                  <c:v>43271.643009259256</c:v>
                </c:pt>
                <c:pt idx="16522">
                  <c:v>43271.647060185183</c:v>
                </c:pt>
                <c:pt idx="16523">
                  <c:v>43271.651412037034</c:v>
                </c:pt>
                <c:pt idx="16524">
                  <c:v>43271.655960648146</c:v>
                </c:pt>
                <c:pt idx="16525">
                  <c:v>43271.660520833335</c:v>
                </c:pt>
                <c:pt idx="16526">
                  <c:v>43271.664918981478</c:v>
                </c:pt>
                <c:pt idx="16527">
                  <c:v>43271.669652777775</c:v>
                </c:pt>
                <c:pt idx="16528">
                  <c:v>43271.674363425926</c:v>
                </c:pt>
                <c:pt idx="16529">
                  <c:v>43271.679016203707</c:v>
                </c:pt>
                <c:pt idx="16530">
                  <c:v>43271.684247685182</c:v>
                </c:pt>
                <c:pt idx="16531">
                  <c:v>43271.689340277779</c:v>
                </c:pt>
                <c:pt idx="16532">
                  <c:v>43271.694571759261</c:v>
                </c:pt>
                <c:pt idx="16533">
                  <c:v>43271.700023148151</c:v>
                </c:pt>
                <c:pt idx="16534">
                  <c:v>43271.705474537041</c:v>
                </c:pt>
                <c:pt idx="16535">
                  <c:v>43271.711087962962</c:v>
                </c:pt>
                <c:pt idx="16536">
                  <c:v>43271.716597222221</c:v>
                </c:pt>
                <c:pt idx="16537">
                  <c:v>43271.721898148149</c:v>
                </c:pt>
                <c:pt idx="16538">
                  <c:v>43271.727118055554</c:v>
                </c:pt>
                <c:pt idx="16539">
                  <c:v>43271.73233796296</c:v>
                </c:pt>
                <c:pt idx="16540">
                  <c:v>43271.737662037034</c:v>
                </c:pt>
                <c:pt idx="16541">
                  <c:v>43271.743391203701</c:v>
                </c:pt>
                <c:pt idx="16542">
                  <c:v>43271.749398148146</c:v>
                </c:pt>
                <c:pt idx="16543">
                  <c:v>43271.755393518521</c:v>
                </c:pt>
                <c:pt idx="16544">
                  <c:v>43271.762870370374</c:v>
                </c:pt>
                <c:pt idx="16545">
                  <c:v>43271.770821759259</c:v>
                </c:pt>
                <c:pt idx="16546">
                  <c:v>43271.779953703706</c:v>
                </c:pt>
                <c:pt idx="16547">
                  <c:v>43272.337523148148</c:v>
                </c:pt>
                <c:pt idx="16548">
                  <c:v>43272.349398148152</c:v>
                </c:pt>
                <c:pt idx="16549">
                  <c:v>43272.628530092596</c:v>
                </c:pt>
                <c:pt idx="16550">
                  <c:v>43272.6325</c:v>
                </c:pt>
                <c:pt idx="16551">
                  <c:v>43272.667766203704</c:v>
                </c:pt>
                <c:pt idx="16552">
                  <c:v>43272.710185185184</c:v>
                </c:pt>
                <c:pt idx="16553">
                  <c:v>43272.71565972222</c:v>
                </c:pt>
                <c:pt idx="16554">
                  <c:v>43272.721030092594</c:v>
                </c:pt>
                <c:pt idx="16555">
                  <c:v>43272.726909722223</c:v>
                </c:pt>
                <c:pt idx="16556">
                  <c:v>43272.733437499999</c:v>
                </c:pt>
                <c:pt idx="16557">
                  <c:v>43272.740891203706</c:v>
                </c:pt>
                <c:pt idx="16558">
                  <c:v>43272.748124999998</c:v>
                </c:pt>
                <c:pt idx="16559">
                  <c:v>43273.439270833333</c:v>
                </c:pt>
                <c:pt idx="16560">
                  <c:v>43273.444456018522</c:v>
                </c:pt>
                <c:pt idx="16561">
                  <c:v>43273.449224537035</c:v>
                </c:pt>
                <c:pt idx="16562">
                  <c:v>43273.632037037038</c:v>
                </c:pt>
                <c:pt idx="16563">
                  <c:v>43273.745636574073</c:v>
                </c:pt>
                <c:pt idx="16564">
                  <c:v>43275.473217592589</c:v>
                </c:pt>
                <c:pt idx="16565">
                  <c:v>43275.477847222224</c:v>
                </c:pt>
                <c:pt idx="16566">
                  <c:v>43275.482870370368</c:v>
                </c:pt>
                <c:pt idx="16567">
                  <c:v>43275.513865740744</c:v>
                </c:pt>
                <c:pt idx="16568">
                  <c:v>43275.518148148149</c:v>
                </c:pt>
                <c:pt idx="16569">
                  <c:v>43275.52239583333</c:v>
                </c:pt>
                <c:pt idx="16570">
                  <c:v>43275.52652777778</c:v>
                </c:pt>
                <c:pt idx="16571">
                  <c:v>43275.530682870369</c:v>
                </c:pt>
                <c:pt idx="16572">
                  <c:v>43275.534837962965</c:v>
                </c:pt>
                <c:pt idx="16573">
                  <c:v>43275.538946759261</c:v>
                </c:pt>
                <c:pt idx="16574">
                  <c:v>43275.542997685188</c:v>
                </c:pt>
                <c:pt idx="16575">
                  <c:v>43275.547037037039</c:v>
                </c:pt>
                <c:pt idx="16576">
                  <c:v>43275.551053240742</c:v>
                </c:pt>
                <c:pt idx="16577">
                  <c:v>43275.555185185185</c:v>
                </c:pt>
                <c:pt idx="16578">
                  <c:v>43275.559340277781</c:v>
                </c:pt>
                <c:pt idx="16579">
                  <c:v>43275.563310185185</c:v>
                </c:pt>
                <c:pt idx="16580">
                  <c:v>43275.567256944443</c:v>
                </c:pt>
                <c:pt idx="16581">
                  <c:v>43275.571296296293</c:v>
                </c:pt>
                <c:pt idx="16582">
                  <c:v>43275.575335648151</c:v>
                </c:pt>
                <c:pt idx="16583">
                  <c:v>43275.579398148147</c:v>
                </c:pt>
                <c:pt idx="16584">
                  <c:v>43275.583368055559</c:v>
                </c:pt>
                <c:pt idx="16585">
                  <c:v>43275.587418981479</c:v>
                </c:pt>
                <c:pt idx="16586">
                  <c:v>43275.59138888889</c:v>
                </c:pt>
                <c:pt idx="16587">
                  <c:v>43275.595300925925</c:v>
                </c:pt>
                <c:pt idx="16588">
                  <c:v>43275.599085648151</c:v>
                </c:pt>
                <c:pt idx="16589">
                  <c:v>43275.602824074071</c:v>
                </c:pt>
                <c:pt idx="16590">
                  <c:v>43275.606620370374</c:v>
                </c:pt>
                <c:pt idx="16591">
                  <c:v>43275.610347222224</c:v>
                </c:pt>
                <c:pt idx="16592">
                  <c:v>43275.614224537036</c:v>
                </c:pt>
                <c:pt idx="16593">
                  <c:v>43275.618101851855</c:v>
                </c:pt>
                <c:pt idx="16594">
                  <c:v>43275.621979166666</c:v>
                </c:pt>
                <c:pt idx="16595">
                  <c:v>43275.626261574071</c:v>
                </c:pt>
                <c:pt idx="16596">
                  <c:v>43275.630381944444</c:v>
                </c:pt>
                <c:pt idx="16597">
                  <c:v>43275.634456018517</c:v>
                </c:pt>
                <c:pt idx="16598">
                  <c:v>43275.638437499998</c:v>
                </c:pt>
                <c:pt idx="16599">
                  <c:v>43275.642395833333</c:v>
                </c:pt>
                <c:pt idx="16600">
                  <c:v>43275.646423611113</c:v>
                </c:pt>
                <c:pt idx="16601">
                  <c:v>43275.658553240741</c:v>
                </c:pt>
                <c:pt idx="16602">
                  <c:v>43275.674687500003</c:v>
                </c:pt>
                <c:pt idx="16603">
                  <c:v>43275.678599537037</c:v>
                </c:pt>
                <c:pt idx="16604">
                  <c:v>43275.682523148149</c:v>
                </c:pt>
                <c:pt idx="16605">
                  <c:v>43275.686481481483</c:v>
                </c:pt>
                <c:pt idx="16606">
                  <c:v>43275.690763888888</c:v>
                </c:pt>
                <c:pt idx="16607">
                  <c:v>43275.695</c:v>
                </c:pt>
                <c:pt idx="16608">
                  <c:v>43275.699687499997</c:v>
                </c:pt>
                <c:pt idx="16609">
                  <c:v>43275.704305555555</c:v>
                </c:pt>
                <c:pt idx="16610">
                  <c:v>43275.709328703706</c:v>
                </c:pt>
                <c:pt idx="16611">
                  <c:v>43275.714618055557</c:v>
                </c:pt>
                <c:pt idx="16612">
                  <c:v>43275.720219907409</c:v>
                </c:pt>
                <c:pt idx="16613">
                  <c:v>43275.726145833331</c:v>
                </c:pt>
                <c:pt idx="16614">
                  <c:v>43275.732314814813</c:v>
                </c:pt>
                <c:pt idx="16615">
                  <c:v>43275.738229166665</c:v>
                </c:pt>
                <c:pt idx="16616">
                  <c:v>43275.750706018516</c:v>
                </c:pt>
                <c:pt idx="16617">
                  <c:v>43275.757534722223</c:v>
                </c:pt>
                <c:pt idx="16618">
                  <c:v>43275.764594907407</c:v>
                </c:pt>
                <c:pt idx="16619">
                  <c:v>43275.772326388891</c:v>
                </c:pt>
                <c:pt idx="16620">
                  <c:v>43275.781134259261</c:v>
                </c:pt>
                <c:pt idx="16621">
                  <c:v>43276.434155092589</c:v>
                </c:pt>
                <c:pt idx="16622">
                  <c:v>43276.439166666663</c:v>
                </c:pt>
                <c:pt idx="16623">
                  <c:v>43276.444722222222</c:v>
                </c:pt>
                <c:pt idx="16624">
                  <c:v>43276.480567129627</c:v>
                </c:pt>
                <c:pt idx="16625">
                  <c:v>43276.501516203702</c:v>
                </c:pt>
                <c:pt idx="16626">
                  <c:v>43276.51703703704</c:v>
                </c:pt>
                <c:pt idx="16627">
                  <c:v>43276.521736111114</c:v>
                </c:pt>
                <c:pt idx="16628">
                  <c:v>43276.52611111111</c:v>
                </c:pt>
                <c:pt idx="16629">
                  <c:v>43276.530347222222</c:v>
                </c:pt>
                <c:pt idx="16630">
                  <c:v>43276.534699074073</c:v>
                </c:pt>
                <c:pt idx="16631">
                  <c:v>43276.552002314813</c:v>
                </c:pt>
                <c:pt idx="16632">
                  <c:v>43276.569189814814</c:v>
                </c:pt>
                <c:pt idx="16633">
                  <c:v>43276.573703703703</c:v>
                </c:pt>
                <c:pt idx="16634">
                  <c:v>43276.578090277777</c:v>
                </c:pt>
                <c:pt idx="16635">
                  <c:v>43276.582349537035</c:v>
                </c:pt>
                <c:pt idx="16636">
                  <c:v>43276.586377314816</c:v>
                </c:pt>
                <c:pt idx="16637">
                  <c:v>43276.59039351852</c:v>
                </c:pt>
                <c:pt idx="16638">
                  <c:v>43276.594675925924</c:v>
                </c:pt>
                <c:pt idx="16639">
                  <c:v>43276.599178240744</c:v>
                </c:pt>
                <c:pt idx="16640">
                  <c:v>43276.625914351855</c:v>
                </c:pt>
                <c:pt idx="16641">
                  <c:v>43277.337777777779</c:v>
                </c:pt>
                <c:pt idx="16642">
                  <c:v>43277.349594907406</c:v>
                </c:pt>
                <c:pt idx="16643">
                  <c:v>43277.359988425924</c:v>
                </c:pt>
                <c:pt idx="16644">
                  <c:v>43277.369166666664</c:v>
                </c:pt>
                <c:pt idx="16645">
                  <c:v>43277.392696759256</c:v>
                </c:pt>
                <c:pt idx="16646">
                  <c:v>43277.40053240741</c:v>
                </c:pt>
                <c:pt idx="16647">
                  <c:v>43277.408668981479</c:v>
                </c:pt>
                <c:pt idx="16648">
                  <c:v>43277.416006944448</c:v>
                </c:pt>
                <c:pt idx="16649">
                  <c:v>43277.422430555554</c:v>
                </c:pt>
                <c:pt idx="16650">
                  <c:v>43277.428657407407</c:v>
                </c:pt>
                <c:pt idx="16651">
                  <c:v>43277.435173611113</c:v>
                </c:pt>
                <c:pt idx="16652">
                  <c:v>43277.441666666666</c:v>
                </c:pt>
                <c:pt idx="16653">
                  <c:v>43277.447662037041</c:v>
                </c:pt>
                <c:pt idx="16654">
                  <c:v>43277.481724537036</c:v>
                </c:pt>
                <c:pt idx="16655">
                  <c:v>43277.522245370368</c:v>
                </c:pt>
                <c:pt idx="16656">
                  <c:v>43277.547685185185</c:v>
                </c:pt>
                <c:pt idx="16657">
                  <c:v>43277.551770833335</c:v>
                </c:pt>
                <c:pt idx="16658">
                  <c:v>43277.555844907409</c:v>
                </c:pt>
                <c:pt idx="16659">
                  <c:v>43277.559884259259</c:v>
                </c:pt>
                <c:pt idx="16660">
                  <c:v>43277.702349537038</c:v>
                </c:pt>
                <c:pt idx="16661">
                  <c:v>43277.726284722223</c:v>
                </c:pt>
                <c:pt idx="16662">
                  <c:v>43278.334537037037</c:v>
                </c:pt>
                <c:pt idx="16663">
                  <c:v>43278.346400462964</c:v>
                </c:pt>
                <c:pt idx="16664">
                  <c:v>43278.357881944445</c:v>
                </c:pt>
                <c:pt idx="16665">
                  <c:v>43278.369513888887</c:v>
                </c:pt>
                <c:pt idx="16666">
                  <c:v>43278.378518518519</c:v>
                </c:pt>
                <c:pt idx="16667">
                  <c:v>43278.386481481481</c:v>
                </c:pt>
                <c:pt idx="16668">
                  <c:v>43278.393379629626</c:v>
                </c:pt>
                <c:pt idx="16669">
                  <c:v>43278.40016203704</c:v>
                </c:pt>
                <c:pt idx="16670">
                  <c:v>43278.406770833331</c:v>
                </c:pt>
                <c:pt idx="16671">
                  <c:v>43278.412986111114</c:v>
                </c:pt>
                <c:pt idx="16672">
                  <c:v>43278.418865740743</c:v>
                </c:pt>
                <c:pt idx="16673">
                  <c:v>43278.42428240741</c:v>
                </c:pt>
                <c:pt idx="16674">
                  <c:v>43278.429212962961</c:v>
                </c:pt>
                <c:pt idx="16675">
                  <c:v>43278.434155092589</c:v>
                </c:pt>
                <c:pt idx="16676">
                  <c:v>43278.438923611109</c:v>
                </c:pt>
                <c:pt idx="16677">
                  <c:v>43278.443657407406</c:v>
                </c:pt>
                <c:pt idx="16678">
                  <c:v>43278.448437500003</c:v>
                </c:pt>
                <c:pt idx="16679">
                  <c:v>43278.453206018516</c:v>
                </c:pt>
                <c:pt idx="16680">
                  <c:v>43278.486400462964</c:v>
                </c:pt>
                <c:pt idx="16681">
                  <c:v>43278.491030092591</c:v>
                </c:pt>
                <c:pt idx="16682">
                  <c:v>43278.500416666669</c:v>
                </c:pt>
                <c:pt idx="16683">
                  <c:v>43278.504907407405</c:v>
                </c:pt>
                <c:pt idx="16684">
                  <c:v>43278.509432870371</c:v>
                </c:pt>
                <c:pt idx="16685">
                  <c:v>43278.513935185183</c:v>
                </c:pt>
                <c:pt idx="16686">
                  <c:v>43278.518437500003</c:v>
                </c:pt>
                <c:pt idx="16687">
                  <c:v>43278.522847222222</c:v>
                </c:pt>
                <c:pt idx="16688">
                  <c:v>43278.527106481481</c:v>
                </c:pt>
                <c:pt idx="16689">
                  <c:v>43278.531354166669</c:v>
                </c:pt>
                <c:pt idx="16690">
                  <c:v>43278.535532407404</c:v>
                </c:pt>
                <c:pt idx="16691">
                  <c:v>43278.539652777778</c:v>
                </c:pt>
                <c:pt idx="16692">
                  <c:v>43278.543773148151</c:v>
                </c:pt>
                <c:pt idx="16693">
                  <c:v>43278.547905092593</c:v>
                </c:pt>
                <c:pt idx="16694">
                  <c:v>43278.552083333336</c:v>
                </c:pt>
                <c:pt idx="16695">
                  <c:v>43278.556469907409</c:v>
                </c:pt>
                <c:pt idx="16696">
                  <c:v>43278.560740740744</c:v>
                </c:pt>
                <c:pt idx="16697">
                  <c:v>43278.565127314818</c:v>
                </c:pt>
                <c:pt idx="16698">
                  <c:v>43278.577870370369</c:v>
                </c:pt>
                <c:pt idx="16699">
                  <c:v>43278.692152777781</c:v>
                </c:pt>
                <c:pt idx="16700">
                  <c:v>43278.696296296293</c:v>
                </c:pt>
                <c:pt idx="16701">
                  <c:v>43278.700682870367</c:v>
                </c:pt>
                <c:pt idx="16702">
                  <c:v>43278.705046296294</c:v>
                </c:pt>
                <c:pt idx="16703">
                  <c:v>43278.709803240738</c:v>
                </c:pt>
                <c:pt idx="16704">
                  <c:v>43278.714259259257</c:v>
                </c:pt>
                <c:pt idx="16705">
                  <c:v>43278.718761574077</c:v>
                </c:pt>
                <c:pt idx="16706">
                  <c:v>43278.723506944443</c:v>
                </c:pt>
                <c:pt idx="16707">
                  <c:v>43278.728310185186</c:v>
                </c:pt>
                <c:pt idx="16708">
                  <c:v>43278.73333333333</c:v>
                </c:pt>
                <c:pt idx="16709">
                  <c:v>43278.738530092596</c:v>
                </c:pt>
                <c:pt idx="16710">
                  <c:v>43278.743993055556</c:v>
                </c:pt>
                <c:pt idx="16711">
                  <c:v>43278.749618055554</c:v>
                </c:pt>
                <c:pt idx="16712">
                  <c:v>43278.755335648151</c:v>
                </c:pt>
                <c:pt idx="16713">
                  <c:v>43278.761481481481</c:v>
                </c:pt>
                <c:pt idx="16714">
                  <c:v>43278.768043981479</c:v>
                </c:pt>
                <c:pt idx="16715">
                  <c:v>43279.337222222224</c:v>
                </c:pt>
                <c:pt idx="16716">
                  <c:v>43279.349097222221</c:v>
                </c:pt>
                <c:pt idx="16717">
                  <c:v>43279.368564814817</c:v>
                </c:pt>
                <c:pt idx="16718">
                  <c:v>43279.377604166664</c:v>
                </c:pt>
                <c:pt idx="16719">
                  <c:v>43279.387106481481</c:v>
                </c:pt>
                <c:pt idx="16720">
                  <c:v>43279.395162037035</c:v>
                </c:pt>
                <c:pt idx="16721">
                  <c:v>43279.402766203704</c:v>
                </c:pt>
                <c:pt idx="16722">
                  <c:v>43279.410185185188</c:v>
                </c:pt>
                <c:pt idx="16723">
                  <c:v>43279.417638888888</c:v>
                </c:pt>
                <c:pt idx="16724">
                  <c:v>43279.424571759257</c:v>
                </c:pt>
                <c:pt idx="16725">
                  <c:v>43279.431527777779</c:v>
                </c:pt>
                <c:pt idx="16726">
                  <c:v>43279.438055555554</c:v>
                </c:pt>
                <c:pt idx="16727">
                  <c:v>43279.444571759261</c:v>
                </c:pt>
                <c:pt idx="16728">
                  <c:v>43279.451157407406</c:v>
                </c:pt>
                <c:pt idx="16729">
                  <c:v>43279.457650462966</c:v>
                </c:pt>
                <c:pt idx="16730">
                  <c:v>43279.464120370372</c:v>
                </c:pt>
                <c:pt idx="16731">
                  <c:v>43279.470555555556</c:v>
                </c:pt>
                <c:pt idx="16732">
                  <c:v>43279.476898148147</c:v>
                </c:pt>
                <c:pt idx="16733">
                  <c:v>43279.483171296299</c:v>
                </c:pt>
                <c:pt idx="16734">
                  <c:v>43279.489166666666</c:v>
                </c:pt>
                <c:pt idx="16735">
                  <c:v>43279.495127314818</c:v>
                </c:pt>
                <c:pt idx="16736">
                  <c:v>43279.500706018516</c:v>
                </c:pt>
                <c:pt idx="16737">
                  <c:v>43279.506249999999</c:v>
                </c:pt>
                <c:pt idx="16738">
                  <c:v>43279.511608796296</c:v>
                </c:pt>
                <c:pt idx="16739">
                  <c:v>43279.51662037037</c:v>
                </c:pt>
                <c:pt idx="16740">
                  <c:v>43279.521574074075</c:v>
                </c:pt>
                <c:pt idx="16741">
                  <c:v>43279.526759259257</c:v>
                </c:pt>
                <c:pt idx="16742">
                  <c:v>43279.531354166669</c:v>
                </c:pt>
                <c:pt idx="16743">
                  <c:v>43279.536354166667</c:v>
                </c:pt>
                <c:pt idx="16744">
                  <c:v>43279.541354166664</c:v>
                </c:pt>
                <c:pt idx="16745">
                  <c:v>43279.546342592592</c:v>
                </c:pt>
                <c:pt idx="16746">
                  <c:v>43279.551319444443</c:v>
                </c:pt>
                <c:pt idx="16747">
                  <c:v>43279.555902777778</c:v>
                </c:pt>
                <c:pt idx="16748">
                  <c:v>43279.560254629629</c:v>
                </c:pt>
                <c:pt idx="16749">
                  <c:v>43279.564652777779</c:v>
                </c:pt>
                <c:pt idx="16750">
                  <c:v>43279.569351851853</c:v>
                </c:pt>
                <c:pt idx="16751">
                  <c:v>43279.574583333335</c:v>
                </c:pt>
                <c:pt idx="16752">
                  <c:v>43279.579027777778</c:v>
                </c:pt>
                <c:pt idx="16753">
                  <c:v>43279.583287037036</c:v>
                </c:pt>
                <c:pt idx="16754">
                  <c:v>43279.587581018517</c:v>
                </c:pt>
                <c:pt idx="16755">
                  <c:v>43279.592002314814</c:v>
                </c:pt>
                <c:pt idx="16756">
                  <c:v>43279.595949074072</c:v>
                </c:pt>
                <c:pt idx="16757">
                  <c:v>43279.599976851852</c:v>
                </c:pt>
                <c:pt idx="16758">
                  <c:v>43279.603946759256</c:v>
                </c:pt>
                <c:pt idx="16759">
                  <c:v>43279.607731481483</c:v>
                </c:pt>
                <c:pt idx="16760">
                  <c:v>43279.611701388887</c:v>
                </c:pt>
                <c:pt idx="16761">
                  <c:v>43279.615682870368</c:v>
                </c:pt>
                <c:pt idx="16762">
                  <c:v>43279.619618055556</c:v>
                </c:pt>
                <c:pt idx="16763">
                  <c:v>43279.623842592591</c:v>
                </c:pt>
                <c:pt idx="16764">
                  <c:v>43279.628182870372</c:v>
                </c:pt>
                <c:pt idx="16765">
                  <c:v>43279.663993055554</c:v>
                </c:pt>
                <c:pt idx="16766">
                  <c:v>43279.67255787037</c:v>
                </c:pt>
                <c:pt idx="16767">
                  <c:v>43279.676689814813</c:v>
                </c:pt>
                <c:pt idx="16768">
                  <c:v>43279.680798611109</c:v>
                </c:pt>
                <c:pt idx="16769">
                  <c:v>43279.684675925928</c:v>
                </c:pt>
                <c:pt idx="16770">
                  <c:v>43279.688784722224</c:v>
                </c:pt>
                <c:pt idx="16771">
                  <c:v>43279.693090277775</c:v>
                </c:pt>
                <c:pt idx="16772">
                  <c:v>43279.697500000002</c:v>
                </c:pt>
                <c:pt idx="16773">
                  <c:v>43280.429178240738</c:v>
                </c:pt>
                <c:pt idx="16774">
                  <c:v>43280.435671296298</c:v>
                </c:pt>
                <c:pt idx="16775">
                  <c:v>43280.443124999998</c:v>
                </c:pt>
                <c:pt idx="16776">
                  <c:v>43280.449166666665</c:v>
                </c:pt>
                <c:pt idx="16777">
                  <c:v>43280.460347222222</c:v>
                </c:pt>
                <c:pt idx="16778">
                  <c:v>43280.471689814818</c:v>
                </c:pt>
                <c:pt idx="16779">
                  <c:v>43280.477094907408</c:v>
                </c:pt>
                <c:pt idx="16780">
                  <c:v>43280.482094907406</c:v>
                </c:pt>
                <c:pt idx="16781">
                  <c:v>43280.487638888888</c:v>
                </c:pt>
                <c:pt idx="16782">
                  <c:v>43280.492314814815</c:v>
                </c:pt>
                <c:pt idx="16783">
                  <c:v>43280.496967592589</c:v>
                </c:pt>
                <c:pt idx="16784">
                  <c:v>43280.506041666667</c:v>
                </c:pt>
                <c:pt idx="16785">
                  <c:v>43280.510601851849</c:v>
                </c:pt>
                <c:pt idx="16786">
                  <c:v>43280.515300925923</c:v>
                </c:pt>
                <c:pt idx="16787">
                  <c:v>43280.52002314815</c:v>
                </c:pt>
                <c:pt idx="16788">
                  <c:v>43280.524537037039</c:v>
                </c:pt>
                <c:pt idx="16789">
                  <c:v>43280.533553240741</c:v>
                </c:pt>
                <c:pt idx="16790">
                  <c:v>43280.5469212963</c:v>
                </c:pt>
                <c:pt idx="16791">
                  <c:v>43280.703240740739</c:v>
                </c:pt>
                <c:pt idx="16792">
                  <c:v>43280.707453703704</c:v>
                </c:pt>
                <c:pt idx="16793">
                  <c:v>43280.711921296293</c:v>
                </c:pt>
                <c:pt idx="16794">
                  <c:v>43280.716527777775</c:v>
                </c:pt>
                <c:pt idx="16795">
                  <c:v>43280.72152777778</c:v>
                </c:pt>
                <c:pt idx="16796">
                  <c:v>43280.726527777777</c:v>
                </c:pt>
                <c:pt idx="16797">
                  <c:v>43280.731192129628</c:v>
                </c:pt>
                <c:pt idx="16798">
                  <c:v>43280.735891203702</c:v>
                </c:pt>
                <c:pt idx="16799">
                  <c:v>43280.754571759258</c:v>
                </c:pt>
                <c:pt idx="16800">
                  <c:v>43281.337314814817</c:v>
                </c:pt>
                <c:pt idx="16801">
                  <c:v>43281.349143518521</c:v>
                </c:pt>
                <c:pt idx="16802">
                  <c:v>43281.360335648147</c:v>
                </c:pt>
                <c:pt idx="16803">
                  <c:v>43281.37222222222</c:v>
                </c:pt>
                <c:pt idx="16804">
                  <c:v>43281.384016203701</c:v>
                </c:pt>
                <c:pt idx="16805">
                  <c:v>43281.393182870372</c:v>
                </c:pt>
                <c:pt idx="16806">
                  <c:v>43281.401331018518</c:v>
                </c:pt>
                <c:pt idx="16807">
                  <c:v>43281.409131944441</c:v>
                </c:pt>
                <c:pt idx="16808">
                  <c:v>43281.416550925926</c:v>
                </c:pt>
                <c:pt idx="16809">
                  <c:v>43281.423842592594</c:v>
                </c:pt>
                <c:pt idx="16810">
                  <c:v>43281.430960648147</c:v>
                </c:pt>
                <c:pt idx="16811">
                  <c:v>43281.438032407408</c:v>
                </c:pt>
                <c:pt idx="16812">
                  <c:v>43281.444780092592</c:v>
                </c:pt>
                <c:pt idx="16813">
                  <c:v>43281.45113425926</c:v>
                </c:pt>
                <c:pt idx="16814">
                  <c:v>43281.457557870373</c:v>
                </c:pt>
                <c:pt idx="16815">
                  <c:v>43281.464050925926</c:v>
                </c:pt>
                <c:pt idx="16816">
                  <c:v>43281.470034722224</c:v>
                </c:pt>
                <c:pt idx="16817">
                  <c:v>43281.476145833331</c:v>
                </c:pt>
                <c:pt idx="16818">
                  <c:v>43281.482106481482</c:v>
                </c:pt>
                <c:pt idx="16819">
                  <c:v>43281.488125000003</c:v>
                </c:pt>
                <c:pt idx="16820">
                  <c:v>43281.494039351855</c:v>
                </c:pt>
                <c:pt idx="16821">
                  <c:v>43281.499872685185</c:v>
                </c:pt>
                <c:pt idx="16822">
                  <c:v>43281.505520833336</c:v>
                </c:pt>
                <c:pt idx="16823">
                  <c:v>43281.511250000003</c:v>
                </c:pt>
                <c:pt idx="16824">
                  <c:v>43281.516793981478</c:v>
                </c:pt>
                <c:pt idx="16825">
                  <c:v>43281.522291666668</c:v>
                </c:pt>
                <c:pt idx="16826">
                  <c:v>43281.527870370373</c:v>
                </c:pt>
                <c:pt idx="16827">
                  <c:v>43281.533020833333</c:v>
                </c:pt>
                <c:pt idx="16828">
                  <c:v>43281.538182870368</c:v>
                </c:pt>
                <c:pt idx="16829">
                  <c:v>43281.543402777781</c:v>
                </c:pt>
                <c:pt idx="16830">
                  <c:v>43281.553379629629</c:v>
                </c:pt>
                <c:pt idx="16831">
                  <c:v>43281.558321759258</c:v>
                </c:pt>
                <c:pt idx="16832">
                  <c:v>43281.563055555554</c:v>
                </c:pt>
                <c:pt idx="16833">
                  <c:v>43281.567870370367</c:v>
                </c:pt>
                <c:pt idx="16834">
                  <c:v>43281.572615740741</c:v>
                </c:pt>
                <c:pt idx="16835">
                  <c:v>43281.577372685184</c:v>
                </c:pt>
                <c:pt idx="16836">
                  <c:v>43281.582002314812</c:v>
                </c:pt>
                <c:pt idx="16837">
                  <c:v>43281.586574074077</c:v>
                </c:pt>
                <c:pt idx="16838">
                  <c:v>43281.591064814813</c:v>
                </c:pt>
                <c:pt idx="16839">
                  <c:v>43281.595439814817</c:v>
                </c:pt>
                <c:pt idx="16840">
                  <c:v>43281.599745370368</c:v>
                </c:pt>
                <c:pt idx="16841">
                  <c:v>43281.604050925926</c:v>
                </c:pt>
                <c:pt idx="16842">
                  <c:v>43281.608275462961</c:v>
                </c:pt>
                <c:pt idx="16843">
                  <c:v>43281.612222222226</c:v>
                </c:pt>
                <c:pt idx="16844">
                  <c:v>43281.616180555553</c:v>
                </c:pt>
                <c:pt idx="16845">
                  <c:v>43281.620196759257</c:v>
                </c:pt>
                <c:pt idx="16846">
                  <c:v>43281.624074074076</c:v>
                </c:pt>
                <c:pt idx="16847">
                  <c:v>43281.63212962963</c:v>
                </c:pt>
                <c:pt idx="16848">
                  <c:v>43281.636018518519</c:v>
                </c:pt>
                <c:pt idx="16849">
                  <c:v>43281.64</c:v>
                </c:pt>
                <c:pt idx="16850">
                  <c:v>43281.643958333334</c:v>
                </c:pt>
                <c:pt idx="16851">
                  <c:v>43281.647928240738</c:v>
                </c:pt>
                <c:pt idx="16852">
                  <c:v>43281.651979166665</c:v>
                </c:pt>
                <c:pt idx="16853">
                  <c:v>43281.733090277776</c:v>
                </c:pt>
                <c:pt idx="16854">
                  <c:v>43282.334456018521</c:v>
                </c:pt>
                <c:pt idx="16855">
                  <c:v>43282.346238425926</c:v>
                </c:pt>
                <c:pt idx="16856">
                  <c:v>43282.358344907407</c:v>
                </c:pt>
                <c:pt idx="16857">
                  <c:v>43282.366712962961</c:v>
                </c:pt>
                <c:pt idx="16858">
                  <c:v>43282.376076388886</c:v>
                </c:pt>
                <c:pt idx="16859">
                  <c:v>43282.38484953704</c:v>
                </c:pt>
                <c:pt idx="16860">
                  <c:v>43282.391840277778</c:v>
                </c:pt>
                <c:pt idx="16861">
                  <c:v>43282.398113425923</c:v>
                </c:pt>
                <c:pt idx="16862">
                  <c:v>43282.404108796298</c:v>
                </c:pt>
                <c:pt idx="16863">
                  <c:v>43282.410821759258</c:v>
                </c:pt>
                <c:pt idx="16864">
                  <c:v>43282.416319444441</c:v>
                </c:pt>
                <c:pt idx="16865">
                  <c:v>43282.421817129631</c:v>
                </c:pt>
                <c:pt idx="16866">
                  <c:v>43282.426990740743</c:v>
                </c:pt>
                <c:pt idx="16867">
                  <c:v>43282.431967592594</c:v>
                </c:pt>
                <c:pt idx="16868">
                  <c:v>43282.436620370368</c:v>
                </c:pt>
                <c:pt idx="16869">
                  <c:v>43282.441527777781</c:v>
                </c:pt>
                <c:pt idx="16870">
                  <c:v>43282.446238425924</c:v>
                </c:pt>
                <c:pt idx="16871">
                  <c:v>43282.451261574075</c:v>
                </c:pt>
                <c:pt idx="16872">
                  <c:v>43282.456053240741</c:v>
                </c:pt>
                <c:pt idx="16873">
                  <c:v>43282.461342592593</c:v>
                </c:pt>
                <c:pt idx="16874">
                  <c:v>43282.466909722221</c:v>
                </c:pt>
                <c:pt idx="16875">
                  <c:v>43282.472638888888</c:v>
                </c:pt>
                <c:pt idx="16876">
                  <c:v>43282.478113425925</c:v>
                </c:pt>
                <c:pt idx="16877">
                  <c:v>43282.48369212963</c:v>
                </c:pt>
                <c:pt idx="16878">
                  <c:v>43282.489120370374</c:v>
                </c:pt>
                <c:pt idx="16879">
                  <c:v>43282.494629629633</c:v>
                </c:pt>
                <c:pt idx="16880">
                  <c:v>43282.500081018516</c:v>
                </c:pt>
                <c:pt idx="16881">
                  <c:v>43282.505462962959</c:v>
                </c:pt>
                <c:pt idx="16882">
                  <c:v>43282.510416666664</c:v>
                </c:pt>
                <c:pt idx="16883">
                  <c:v>43282.515590277777</c:v>
                </c:pt>
                <c:pt idx="16884">
                  <c:v>43282.520798611113</c:v>
                </c:pt>
                <c:pt idx="16885">
                  <c:v>43282.525763888887</c:v>
                </c:pt>
                <c:pt idx="16886">
                  <c:v>43282.530219907407</c:v>
                </c:pt>
                <c:pt idx="16887">
                  <c:v>43282.534502314818</c:v>
                </c:pt>
                <c:pt idx="16888">
                  <c:v>43282.542858796296</c:v>
                </c:pt>
                <c:pt idx="16889">
                  <c:v>43282.547060185185</c:v>
                </c:pt>
                <c:pt idx="16890">
                  <c:v>43282.551354166666</c:v>
                </c:pt>
                <c:pt idx="16891">
                  <c:v>43282.555833333332</c:v>
                </c:pt>
                <c:pt idx="16892">
                  <c:v>43282.560208333336</c:v>
                </c:pt>
                <c:pt idx="16893">
                  <c:v>43282.564479166664</c:v>
                </c:pt>
                <c:pt idx="16894">
                  <c:v>43282.568402777775</c:v>
                </c:pt>
                <c:pt idx="16895">
                  <c:v>43282.57230324074</c:v>
                </c:pt>
                <c:pt idx="16896">
                  <c:v>43282.576238425929</c:v>
                </c:pt>
                <c:pt idx="16897">
                  <c:v>43282.580208333333</c:v>
                </c:pt>
                <c:pt idx="16898">
                  <c:v>43282.584085648145</c:v>
                </c:pt>
                <c:pt idx="16899">
                  <c:v>43282.588136574072</c:v>
                </c:pt>
                <c:pt idx="16900">
                  <c:v>43282.591990740744</c:v>
                </c:pt>
                <c:pt idx="16901">
                  <c:v>43282.595902777779</c:v>
                </c:pt>
                <c:pt idx="16902">
                  <c:v>43282.599953703706</c:v>
                </c:pt>
                <c:pt idx="16903">
                  <c:v>43282.604027777779</c:v>
                </c:pt>
                <c:pt idx="16904">
                  <c:v>43282.607905092591</c:v>
                </c:pt>
                <c:pt idx="16905">
                  <c:v>43282.615937499999</c:v>
                </c:pt>
                <c:pt idx="16906">
                  <c:v>43282.621099537035</c:v>
                </c:pt>
                <c:pt idx="16907">
                  <c:v>43282.625451388885</c:v>
                </c:pt>
                <c:pt idx="16908">
                  <c:v>43282.629571759258</c:v>
                </c:pt>
                <c:pt idx="16909">
                  <c:v>43282.63521990741</c:v>
                </c:pt>
                <c:pt idx="16910">
                  <c:v>43282.639745370368</c:v>
                </c:pt>
                <c:pt idx="16911">
                  <c:v>43282.64366898148</c:v>
                </c:pt>
                <c:pt idx="16912">
                  <c:v>43282.647604166668</c:v>
                </c:pt>
                <c:pt idx="16913">
                  <c:v>43282.652002314811</c:v>
                </c:pt>
                <c:pt idx="16914">
                  <c:v>43282.657627314817</c:v>
                </c:pt>
                <c:pt idx="16915">
                  <c:v>43282.662361111114</c:v>
                </c:pt>
                <c:pt idx="16916">
                  <c:v>43282.667013888888</c:v>
                </c:pt>
                <c:pt idx="16917">
                  <c:v>43282.671712962961</c:v>
                </c:pt>
                <c:pt idx="16918">
                  <c:v>43282.676400462966</c:v>
                </c:pt>
                <c:pt idx="16919">
                  <c:v>43282.680960648147</c:v>
                </c:pt>
                <c:pt idx="16920">
                  <c:v>43282.685254629629</c:v>
                </c:pt>
                <c:pt idx="16921">
                  <c:v>43282.689918981479</c:v>
                </c:pt>
                <c:pt idx="16922">
                  <c:v>43282.694699074076</c:v>
                </c:pt>
                <c:pt idx="16923">
                  <c:v>43282.700208333335</c:v>
                </c:pt>
                <c:pt idx="16924">
                  <c:v>43282.706226851849</c:v>
                </c:pt>
                <c:pt idx="16925">
                  <c:v>43282.710590277777</c:v>
                </c:pt>
                <c:pt idx="16926">
                  <c:v>43282.715092592596</c:v>
                </c:pt>
                <c:pt idx="16927">
                  <c:v>43282.719861111109</c:v>
                </c:pt>
                <c:pt idx="16928">
                  <c:v>43282.724733796298</c:v>
                </c:pt>
                <c:pt idx="16929">
                  <c:v>43282.729710648149</c:v>
                </c:pt>
                <c:pt idx="16930">
                  <c:v>43282.734965277778</c:v>
                </c:pt>
                <c:pt idx="16931">
                  <c:v>43282.740995370368</c:v>
                </c:pt>
                <c:pt idx="16932">
                  <c:v>43282.748796296299</c:v>
                </c:pt>
                <c:pt idx="16933">
                  <c:v>43282.75712962963</c:v>
                </c:pt>
                <c:pt idx="16934">
                  <c:v>43282.764641203707</c:v>
                </c:pt>
                <c:pt idx="16935">
                  <c:v>43282.771793981483</c:v>
                </c:pt>
                <c:pt idx="16936">
                  <c:v>43282.779699074075</c:v>
                </c:pt>
                <c:pt idx="16937">
                  <c:v>43283.384768518517</c:v>
                </c:pt>
                <c:pt idx="16938">
                  <c:v>43283.396099537036</c:v>
                </c:pt>
                <c:pt idx="16939">
                  <c:v>43283.404247685183</c:v>
                </c:pt>
                <c:pt idx="16940">
                  <c:v>43283.411689814813</c:v>
                </c:pt>
                <c:pt idx="16941">
                  <c:v>43283.418749999997</c:v>
                </c:pt>
                <c:pt idx="16942">
                  <c:v>43283.425208333334</c:v>
                </c:pt>
                <c:pt idx="16943">
                  <c:v>43283.431111111109</c:v>
                </c:pt>
                <c:pt idx="16944">
                  <c:v>43283.437025462961</c:v>
                </c:pt>
                <c:pt idx="16945">
                  <c:v>43283.442708333336</c:v>
                </c:pt>
                <c:pt idx="16946">
                  <c:v>43283.448194444441</c:v>
                </c:pt>
                <c:pt idx="16947">
                  <c:v>43283.453703703701</c:v>
                </c:pt>
                <c:pt idx="16948">
                  <c:v>43283.45884259259</c:v>
                </c:pt>
                <c:pt idx="16949">
                  <c:v>43283.463923611111</c:v>
                </c:pt>
                <c:pt idx="16950">
                  <c:v>43283.468888888892</c:v>
                </c:pt>
                <c:pt idx="16951">
                  <c:v>43283.473738425928</c:v>
                </c:pt>
                <c:pt idx="16952">
                  <c:v>43283.478495370371</c:v>
                </c:pt>
                <c:pt idx="16953">
                  <c:v>43283.483159722222</c:v>
                </c:pt>
                <c:pt idx="16954">
                  <c:v>43283.48777777778</c:v>
                </c:pt>
                <c:pt idx="16955">
                  <c:v>43283.492291666669</c:v>
                </c:pt>
                <c:pt idx="16956">
                  <c:v>43283.496805555558</c:v>
                </c:pt>
                <c:pt idx="16957">
                  <c:v>43283.501261574071</c:v>
                </c:pt>
                <c:pt idx="16958">
                  <c:v>43283.505682870367</c:v>
                </c:pt>
                <c:pt idx="16959">
                  <c:v>43283.510023148148</c:v>
                </c:pt>
                <c:pt idx="16960">
                  <c:v>43283.514409722222</c:v>
                </c:pt>
                <c:pt idx="16961">
                  <c:v>43283.518692129626</c:v>
                </c:pt>
                <c:pt idx="16962">
                  <c:v>43283.523009259261</c:v>
                </c:pt>
                <c:pt idx="16963">
                  <c:v>43283.527303240742</c:v>
                </c:pt>
                <c:pt idx="16964">
                  <c:v>43283.531655092593</c:v>
                </c:pt>
                <c:pt idx="16965">
                  <c:v>43283.53601851852</c:v>
                </c:pt>
                <c:pt idx="16966">
                  <c:v>43283.540439814817</c:v>
                </c:pt>
                <c:pt idx="16967">
                  <c:v>43283.544895833336</c:v>
                </c:pt>
                <c:pt idx="16968">
                  <c:v>43283.549398148149</c:v>
                </c:pt>
                <c:pt idx="16969">
                  <c:v>43283.553761574076</c:v>
                </c:pt>
                <c:pt idx="16970">
                  <c:v>43283.558136574073</c:v>
                </c:pt>
                <c:pt idx="16971">
                  <c:v>43283.562407407408</c:v>
                </c:pt>
                <c:pt idx="16972">
                  <c:v>43283.56653935185</c:v>
                </c:pt>
                <c:pt idx="16973">
                  <c:v>43283.570706018516</c:v>
                </c:pt>
                <c:pt idx="16974">
                  <c:v>43283.574907407405</c:v>
                </c:pt>
                <c:pt idx="16975">
                  <c:v>43283.579085648147</c:v>
                </c:pt>
                <c:pt idx="16976">
                  <c:v>43283.58321759259</c:v>
                </c:pt>
                <c:pt idx="16977">
                  <c:v>43283.587256944447</c:v>
                </c:pt>
                <c:pt idx="16978">
                  <c:v>43283.591238425928</c:v>
                </c:pt>
                <c:pt idx="16979">
                  <c:v>43283.595231481479</c:v>
                </c:pt>
                <c:pt idx="16980">
                  <c:v>43283.599363425928</c:v>
                </c:pt>
                <c:pt idx="16981">
                  <c:v>43283.603472222225</c:v>
                </c:pt>
                <c:pt idx="16982">
                  <c:v>43283.607789351852</c:v>
                </c:pt>
                <c:pt idx="16983">
                  <c:v>43283.612384259257</c:v>
                </c:pt>
                <c:pt idx="16984">
                  <c:v>43283.616412037038</c:v>
                </c:pt>
                <c:pt idx="16985">
                  <c:v>43283.620208333334</c:v>
                </c:pt>
                <c:pt idx="16986">
                  <c:v>43283.624039351853</c:v>
                </c:pt>
                <c:pt idx="16987">
                  <c:v>43283.627997685187</c:v>
                </c:pt>
                <c:pt idx="16988">
                  <c:v>43283.632222222222</c:v>
                </c:pt>
                <c:pt idx="16989">
                  <c:v>43283.640034722222</c:v>
                </c:pt>
                <c:pt idx="16990">
                  <c:v>43283.643923611111</c:v>
                </c:pt>
                <c:pt idx="16991">
                  <c:v>43283.647638888891</c:v>
                </c:pt>
                <c:pt idx="16992">
                  <c:v>43283.651574074072</c:v>
                </c:pt>
                <c:pt idx="16993">
                  <c:v>43283.660150462965</c:v>
                </c:pt>
                <c:pt idx="16994">
                  <c:v>43283.664131944446</c:v>
                </c:pt>
                <c:pt idx="16995">
                  <c:v>43283.66815972222</c:v>
                </c:pt>
                <c:pt idx="16996">
                  <c:v>43283.672060185185</c:v>
                </c:pt>
                <c:pt idx="16997">
                  <c:v>43283.676099537035</c:v>
                </c:pt>
                <c:pt idx="16998">
                  <c:v>43283.680428240739</c:v>
                </c:pt>
                <c:pt idx="16999">
                  <c:v>43283.684259259258</c:v>
                </c:pt>
                <c:pt idx="17000">
                  <c:v>43283.688159722224</c:v>
                </c:pt>
                <c:pt idx="17001">
                  <c:v>43283.691921296297</c:v>
                </c:pt>
                <c:pt idx="17002">
                  <c:v>43283.695752314816</c:v>
                </c:pt>
                <c:pt idx="17003">
                  <c:v>43283.699699074074</c:v>
                </c:pt>
                <c:pt idx="17004">
                  <c:v>43283.708680555559</c:v>
                </c:pt>
                <c:pt idx="17005">
                  <c:v>43283.713842592595</c:v>
                </c:pt>
                <c:pt idx="17006">
                  <c:v>43283.718553240738</c:v>
                </c:pt>
                <c:pt idx="17007">
                  <c:v>43283.723553240743</c:v>
                </c:pt>
                <c:pt idx="17008">
                  <c:v>43283.729699074072</c:v>
                </c:pt>
                <c:pt idx="17009">
                  <c:v>43283.736215277779</c:v>
                </c:pt>
                <c:pt idx="17010">
                  <c:v>43283.743263888886</c:v>
                </c:pt>
                <c:pt idx="17011">
                  <c:v>43283.750763888886</c:v>
                </c:pt>
                <c:pt idx="17012">
                  <c:v>43283.758344907408</c:v>
                </c:pt>
                <c:pt idx="17013">
                  <c:v>43283.766099537039</c:v>
                </c:pt>
                <c:pt idx="17014">
                  <c:v>43283.77443287037</c:v>
                </c:pt>
                <c:pt idx="17015">
                  <c:v>43284.337037037039</c:v>
                </c:pt>
                <c:pt idx="17016">
                  <c:v>43284.34884259259</c:v>
                </c:pt>
                <c:pt idx="17017">
                  <c:v>43284.358981481484</c:v>
                </c:pt>
                <c:pt idx="17018">
                  <c:v>43284.368946759256</c:v>
                </c:pt>
                <c:pt idx="17019">
                  <c:v>43284.37773148148</c:v>
                </c:pt>
                <c:pt idx="17020">
                  <c:v>43284.385081018518</c:v>
                </c:pt>
                <c:pt idx="17021">
                  <c:v>43284.393009259256</c:v>
                </c:pt>
                <c:pt idx="17022">
                  <c:v>43284.400879629633</c:v>
                </c:pt>
                <c:pt idx="17023">
                  <c:v>43284.408576388887</c:v>
                </c:pt>
                <c:pt idx="17024">
                  <c:v>43284.415891203702</c:v>
                </c:pt>
                <c:pt idx="17025">
                  <c:v>43284.42324074074</c:v>
                </c:pt>
                <c:pt idx="17026">
                  <c:v>43284.43041666667</c:v>
                </c:pt>
                <c:pt idx="17027">
                  <c:v>43284.437256944446</c:v>
                </c:pt>
                <c:pt idx="17028">
                  <c:v>43284.444074074076</c:v>
                </c:pt>
                <c:pt idx="17029">
                  <c:v>43284.450694444444</c:v>
                </c:pt>
                <c:pt idx="17030">
                  <c:v>43284.457349537035</c:v>
                </c:pt>
                <c:pt idx="17031">
                  <c:v>43284.463935185187</c:v>
                </c:pt>
                <c:pt idx="17032">
                  <c:v>43284.470173611109</c:v>
                </c:pt>
                <c:pt idx="17033">
                  <c:v>43284.476747685185</c:v>
                </c:pt>
                <c:pt idx="17034">
                  <c:v>43284.481736111113</c:v>
                </c:pt>
                <c:pt idx="17035">
                  <c:v>43284.487337962964</c:v>
                </c:pt>
                <c:pt idx="17036">
                  <c:v>43284.493055555555</c:v>
                </c:pt>
                <c:pt idx="17037">
                  <c:v>43284.498726851853</c:v>
                </c:pt>
                <c:pt idx="17038">
                  <c:v>43284.515219907407</c:v>
                </c:pt>
                <c:pt idx="17039">
                  <c:v>43284.520578703705</c:v>
                </c:pt>
                <c:pt idx="17040">
                  <c:v>43284.525729166664</c:v>
                </c:pt>
                <c:pt idx="17041">
                  <c:v>43284.530891203707</c:v>
                </c:pt>
                <c:pt idx="17042">
                  <c:v>43284.535983796297</c:v>
                </c:pt>
                <c:pt idx="17043">
                  <c:v>43284.541041666664</c:v>
                </c:pt>
                <c:pt idx="17044">
                  <c:v>43284.545995370368</c:v>
                </c:pt>
                <c:pt idx="17045">
                  <c:v>43284.550613425927</c:v>
                </c:pt>
                <c:pt idx="17046">
                  <c:v>43284.555474537039</c:v>
                </c:pt>
                <c:pt idx="17047">
                  <c:v>43284.564988425926</c:v>
                </c:pt>
                <c:pt idx="17048">
                  <c:v>43284.569525462961</c:v>
                </c:pt>
                <c:pt idx="17049">
                  <c:v>43284.573865740742</c:v>
                </c:pt>
                <c:pt idx="17050">
                  <c:v>43284.578194444446</c:v>
                </c:pt>
                <c:pt idx="17051">
                  <c:v>43284.607905092591</c:v>
                </c:pt>
                <c:pt idx="17052">
                  <c:v>43284.616041666668</c:v>
                </c:pt>
                <c:pt idx="17053">
                  <c:v>43284.620092592595</c:v>
                </c:pt>
                <c:pt idx="17054">
                  <c:v>43284.624074074076</c:v>
                </c:pt>
                <c:pt idx="17055">
                  <c:v>43284.628067129626</c:v>
                </c:pt>
                <c:pt idx="17056">
                  <c:v>43284.632141203707</c:v>
                </c:pt>
                <c:pt idx="17057">
                  <c:v>43284.63622685185</c:v>
                </c:pt>
                <c:pt idx="17058">
                  <c:v>43284.640347222223</c:v>
                </c:pt>
                <c:pt idx="17059">
                  <c:v>43284.644421296296</c:v>
                </c:pt>
                <c:pt idx="17060">
                  <c:v>43284.648518518516</c:v>
                </c:pt>
                <c:pt idx="17061">
                  <c:v>43284.652569444443</c:v>
                </c:pt>
                <c:pt idx="17062">
                  <c:v>43284.656458333331</c:v>
                </c:pt>
                <c:pt idx="17063">
                  <c:v>43284.66064814815</c:v>
                </c:pt>
                <c:pt idx="17064">
                  <c:v>43284.665231481478</c:v>
                </c:pt>
                <c:pt idx="17065">
                  <c:v>43284.66988425926</c:v>
                </c:pt>
                <c:pt idx="17066">
                  <c:v>43284.675219907411</c:v>
                </c:pt>
                <c:pt idx="17067">
                  <c:v>43284.681527777779</c:v>
                </c:pt>
                <c:pt idx="17068">
                  <c:v>43284.688078703701</c:v>
                </c:pt>
                <c:pt idx="17069">
                  <c:v>43284.696423611109</c:v>
                </c:pt>
                <c:pt idx="17070">
                  <c:v>43284.705312500002</c:v>
                </c:pt>
                <c:pt idx="17071">
                  <c:v>43284.714456018519</c:v>
                </c:pt>
                <c:pt idx="17072">
                  <c:v>43284.745011574072</c:v>
                </c:pt>
                <c:pt idx="17073">
                  <c:v>43285.349143518521</c:v>
                </c:pt>
                <c:pt idx="17074">
                  <c:v>43285.358946759261</c:v>
                </c:pt>
                <c:pt idx="17075">
                  <c:v>43285.36791666667</c:v>
                </c:pt>
                <c:pt idx="17076">
                  <c:v>43285.375752314816</c:v>
                </c:pt>
                <c:pt idx="17077">
                  <c:v>43285.382268518515</c:v>
                </c:pt>
                <c:pt idx="17078">
                  <c:v>43285.388275462959</c:v>
                </c:pt>
                <c:pt idx="17079">
                  <c:v>43285.394756944443</c:v>
                </c:pt>
                <c:pt idx="17080">
                  <c:v>43285.400416666664</c:v>
                </c:pt>
                <c:pt idx="17081">
                  <c:v>43285.405960648146</c:v>
                </c:pt>
                <c:pt idx="17082">
                  <c:v>43285.411597222221</c:v>
                </c:pt>
                <c:pt idx="17083">
                  <c:v>43285.417847222219</c:v>
                </c:pt>
                <c:pt idx="17084">
                  <c:v>43285.42460648148</c:v>
                </c:pt>
                <c:pt idx="17085">
                  <c:v>43285.431018518517</c:v>
                </c:pt>
                <c:pt idx="17086">
                  <c:v>43285.437824074077</c:v>
                </c:pt>
                <c:pt idx="17087">
                  <c:v>43285.444305555553</c:v>
                </c:pt>
                <c:pt idx="17088">
                  <c:v>43285.450856481482</c:v>
                </c:pt>
                <c:pt idx="17089">
                  <c:v>43285.457199074073</c:v>
                </c:pt>
                <c:pt idx="17090">
                  <c:v>43285.463541666664</c:v>
                </c:pt>
                <c:pt idx="17091">
                  <c:v>43285.469756944447</c:v>
                </c:pt>
                <c:pt idx="17092">
                  <c:v>43285.476041666669</c:v>
                </c:pt>
                <c:pt idx="17093">
                  <c:v>43285.482071759259</c:v>
                </c:pt>
                <c:pt idx="17094">
                  <c:v>43285.488043981481</c:v>
                </c:pt>
                <c:pt idx="17095">
                  <c:v>43285.494062500002</c:v>
                </c:pt>
                <c:pt idx="17096">
                  <c:v>43285.500011574077</c:v>
                </c:pt>
                <c:pt idx="17097">
                  <c:v>43285.505798611113</c:v>
                </c:pt>
                <c:pt idx="17098">
                  <c:v>43285.511458333334</c:v>
                </c:pt>
                <c:pt idx="17099">
                  <c:v>43285.517025462963</c:v>
                </c:pt>
                <c:pt idx="17100">
                  <c:v>43285.522546296299</c:v>
                </c:pt>
                <c:pt idx="17101">
                  <c:v>43285.528020833335</c:v>
                </c:pt>
                <c:pt idx="17102">
                  <c:v>43285.533252314817</c:v>
                </c:pt>
                <c:pt idx="17103">
                  <c:v>43285.538425925923</c:v>
                </c:pt>
                <c:pt idx="17104">
                  <c:v>43285.54351851852</c:v>
                </c:pt>
                <c:pt idx="17105">
                  <c:v>43285.548518518517</c:v>
                </c:pt>
                <c:pt idx="17106">
                  <c:v>43285.553530092591</c:v>
                </c:pt>
                <c:pt idx="17107">
                  <c:v>43285.558298611111</c:v>
                </c:pt>
                <c:pt idx="17108">
                  <c:v>43285.563101851854</c:v>
                </c:pt>
                <c:pt idx="17109">
                  <c:v>43285.567870370367</c:v>
                </c:pt>
                <c:pt idx="17110">
                  <c:v>43285.572465277779</c:v>
                </c:pt>
                <c:pt idx="17111">
                  <c:v>43285.577141203707</c:v>
                </c:pt>
                <c:pt idx="17112">
                  <c:v>43285.581724537034</c:v>
                </c:pt>
                <c:pt idx="17113">
                  <c:v>43285.586331018516</c:v>
                </c:pt>
                <c:pt idx="17114">
                  <c:v>43285.590752314813</c:v>
                </c:pt>
                <c:pt idx="17115">
                  <c:v>43285.595069444447</c:v>
                </c:pt>
                <c:pt idx="17116">
                  <c:v>43285.599409722221</c:v>
                </c:pt>
                <c:pt idx="17117">
                  <c:v>43285.603541666664</c:v>
                </c:pt>
                <c:pt idx="17118">
                  <c:v>43285.611747685187</c:v>
                </c:pt>
                <c:pt idx="17119">
                  <c:v>43285.615601851852</c:v>
                </c:pt>
                <c:pt idx="17120">
                  <c:v>43285.619699074072</c:v>
                </c:pt>
                <c:pt idx="17121">
                  <c:v>43285.62777777778</c:v>
                </c:pt>
                <c:pt idx="17122">
                  <c:v>43285.631898148145</c:v>
                </c:pt>
                <c:pt idx="17123">
                  <c:v>43285.640104166669</c:v>
                </c:pt>
                <c:pt idx="17124">
                  <c:v>43285.656354166669</c:v>
                </c:pt>
                <c:pt idx="17125">
                  <c:v>43285.660358796296</c:v>
                </c:pt>
                <c:pt idx="17126">
                  <c:v>43285.664537037039</c:v>
                </c:pt>
                <c:pt idx="17127">
                  <c:v>43285.668703703705</c:v>
                </c:pt>
                <c:pt idx="17128">
                  <c:v>43285.672893518517</c:v>
                </c:pt>
                <c:pt idx="17129">
                  <c:v>43285.677175925928</c:v>
                </c:pt>
                <c:pt idx="17130">
                  <c:v>43285.681400462963</c:v>
                </c:pt>
                <c:pt idx="17131">
                  <c:v>43285.685752314814</c:v>
                </c:pt>
                <c:pt idx="17132">
                  <c:v>43285.690023148149</c:v>
                </c:pt>
                <c:pt idx="17133">
                  <c:v>43285.694525462961</c:v>
                </c:pt>
                <c:pt idx="17134">
                  <c:v>43285.699502314812</c:v>
                </c:pt>
                <c:pt idx="17135">
                  <c:v>43285.704050925924</c:v>
                </c:pt>
                <c:pt idx="17136">
                  <c:v>43285.708472222221</c:v>
                </c:pt>
                <c:pt idx="17137">
                  <c:v>43285.712939814817</c:v>
                </c:pt>
                <c:pt idx="17138">
                  <c:v>43285.732395833336</c:v>
                </c:pt>
                <c:pt idx="17139">
                  <c:v>43286.337314814817</c:v>
                </c:pt>
                <c:pt idx="17140">
                  <c:v>43286.355613425927</c:v>
                </c:pt>
                <c:pt idx="17141">
                  <c:v>43286.364849537036</c:v>
                </c:pt>
                <c:pt idx="17142">
                  <c:v>43286.373796296299</c:v>
                </c:pt>
                <c:pt idx="17143">
                  <c:v>43286.38989583333</c:v>
                </c:pt>
                <c:pt idx="17144">
                  <c:v>43286.397638888891</c:v>
                </c:pt>
                <c:pt idx="17145">
                  <c:v>43286.405150462961</c:v>
                </c:pt>
                <c:pt idx="17146">
                  <c:v>43286.412592592591</c:v>
                </c:pt>
                <c:pt idx="17147">
                  <c:v>43286.419618055559</c:v>
                </c:pt>
                <c:pt idx="17148">
                  <c:v>43286.426562499997</c:v>
                </c:pt>
                <c:pt idx="17149">
                  <c:v>43286.433321759258</c:v>
                </c:pt>
                <c:pt idx="17150">
                  <c:v>43286.439918981479</c:v>
                </c:pt>
                <c:pt idx="17151">
                  <c:v>43286.446423611109</c:v>
                </c:pt>
                <c:pt idx="17152">
                  <c:v>43286.452719907407</c:v>
                </c:pt>
                <c:pt idx="17153">
                  <c:v>43286.458749999998</c:v>
                </c:pt>
                <c:pt idx="17154">
                  <c:v>43286.465081018519</c:v>
                </c:pt>
                <c:pt idx="17155">
                  <c:v>43286.471215277779</c:v>
                </c:pt>
                <c:pt idx="17156">
                  <c:v>43286.476851851854</c:v>
                </c:pt>
                <c:pt idx="17157">
                  <c:v>43286.488715277781</c:v>
                </c:pt>
                <c:pt idx="17158">
                  <c:v>43286.494467592594</c:v>
                </c:pt>
                <c:pt idx="17159">
                  <c:v>43286.505543981482</c:v>
                </c:pt>
                <c:pt idx="17160">
                  <c:v>43286.511122685188</c:v>
                </c:pt>
                <c:pt idx="17161">
                  <c:v>43286.51666666667</c:v>
                </c:pt>
                <c:pt idx="17162">
                  <c:v>43286.532199074078</c:v>
                </c:pt>
                <c:pt idx="17163">
                  <c:v>43286.570763888885</c:v>
                </c:pt>
                <c:pt idx="17164">
                  <c:v>43286.589016203703</c:v>
                </c:pt>
                <c:pt idx="17165">
                  <c:v>43286.59752314815</c:v>
                </c:pt>
                <c:pt idx="17166">
                  <c:v>43286.601817129631</c:v>
                </c:pt>
                <c:pt idx="17167">
                  <c:v>43286.780914351853</c:v>
                </c:pt>
                <c:pt idx="17168">
                  <c:v>43287.358472222222</c:v>
                </c:pt>
                <c:pt idx="17169">
                  <c:v>43287.366759259261</c:v>
                </c:pt>
                <c:pt idx="17170">
                  <c:v>43287.393240740741</c:v>
                </c:pt>
                <c:pt idx="17171">
                  <c:v>43287.399236111109</c:v>
                </c:pt>
                <c:pt idx="17172">
                  <c:v>43287.405416666668</c:v>
                </c:pt>
                <c:pt idx="17173">
                  <c:v>43287.411585648151</c:v>
                </c:pt>
                <c:pt idx="17174">
                  <c:v>43287.41814814815</c:v>
                </c:pt>
                <c:pt idx="17175">
                  <c:v>43287.431250000001</c:v>
                </c:pt>
                <c:pt idx="17176">
                  <c:v>43287.437268518515</c:v>
                </c:pt>
                <c:pt idx="17177">
                  <c:v>43287.448310185187</c:v>
                </c:pt>
                <c:pt idx="17178">
                  <c:v>43287.454004629632</c:v>
                </c:pt>
                <c:pt idx="17179">
                  <c:v>43287.459432870368</c:v>
                </c:pt>
                <c:pt idx="17180">
                  <c:v>43287.464988425927</c:v>
                </c:pt>
                <c:pt idx="17181">
                  <c:v>43287.474247685182</c:v>
                </c:pt>
                <c:pt idx="17182">
                  <c:v>43287.49454861111</c:v>
                </c:pt>
                <c:pt idx="17183">
                  <c:v>43287.535856481481</c:v>
                </c:pt>
                <c:pt idx="17184">
                  <c:v>43287.540231481478</c:v>
                </c:pt>
                <c:pt idx="17185">
                  <c:v>43287.544571759259</c:v>
                </c:pt>
                <c:pt idx="17186">
                  <c:v>43287.548854166664</c:v>
                </c:pt>
                <c:pt idx="17187">
                  <c:v>43287.552997685183</c:v>
                </c:pt>
                <c:pt idx="17188">
                  <c:v>43287.557152777779</c:v>
                </c:pt>
                <c:pt idx="17189">
                  <c:v>43287.561365740738</c:v>
                </c:pt>
                <c:pt idx="17190">
                  <c:v>43287.565555555557</c:v>
                </c:pt>
                <c:pt idx="17191">
                  <c:v>43287.569756944446</c:v>
                </c:pt>
                <c:pt idx="17192">
                  <c:v>43287.573912037034</c:v>
                </c:pt>
                <c:pt idx="17193">
                  <c:v>43287.5781712963</c:v>
                </c:pt>
                <c:pt idx="17194">
                  <c:v>43287.582372685189</c:v>
                </c:pt>
                <c:pt idx="17195">
                  <c:v>43287.586863425924</c:v>
                </c:pt>
                <c:pt idx="17196">
                  <c:v>43287.595011574071</c:v>
                </c:pt>
                <c:pt idx="17197">
                  <c:v>43287.599363425928</c:v>
                </c:pt>
                <c:pt idx="17198">
                  <c:v>43287.603483796294</c:v>
                </c:pt>
                <c:pt idx="17199">
                  <c:v>43287.607546296298</c:v>
                </c:pt>
                <c:pt idx="17200">
                  <c:v>43287.61146990741</c:v>
                </c:pt>
                <c:pt idx="17201">
                  <c:v>43287.615370370368</c:v>
                </c:pt>
                <c:pt idx="17202">
                  <c:v>43287.619259259256</c:v>
                </c:pt>
                <c:pt idx="17203">
                  <c:v>43287.623460648145</c:v>
                </c:pt>
                <c:pt idx="17204">
                  <c:v>43287.627847222226</c:v>
                </c:pt>
                <c:pt idx="17205">
                  <c:v>43287.631979166668</c:v>
                </c:pt>
                <c:pt idx="17206">
                  <c:v>43287.636076388888</c:v>
                </c:pt>
                <c:pt idx="17207">
                  <c:v>43287.640289351853</c:v>
                </c:pt>
                <c:pt idx="17208">
                  <c:v>43287.644456018519</c:v>
                </c:pt>
                <c:pt idx="17209">
                  <c:v>43287.648587962962</c:v>
                </c:pt>
                <c:pt idx="17210">
                  <c:v>43287.652812499997</c:v>
                </c:pt>
                <c:pt idx="17211">
                  <c:v>43287.65697916667</c:v>
                </c:pt>
                <c:pt idx="17212">
                  <c:v>43287.661192129628</c:v>
                </c:pt>
                <c:pt idx="17213">
                  <c:v>43287.665590277778</c:v>
                </c:pt>
                <c:pt idx="17214">
                  <c:v>43287.670243055552</c:v>
                </c:pt>
                <c:pt idx="17215">
                  <c:v>43287.675023148149</c:v>
                </c:pt>
                <c:pt idx="17216">
                  <c:v>43287.680127314816</c:v>
                </c:pt>
                <c:pt idx="17217">
                  <c:v>43287.685543981483</c:v>
                </c:pt>
                <c:pt idx="17218">
                  <c:v>43287.690844907411</c:v>
                </c:pt>
                <c:pt idx="17219">
                  <c:v>43287.696168981478</c:v>
                </c:pt>
                <c:pt idx="17220">
                  <c:v>43287.701979166668</c:v>
                </c:pt>
                <c:pt idx="17221">
                  <c:v>43287.708379629628</c:v>
                </c:pt>
                <c:pt idx="17222">
                  <c:v>43287.714363425926</c:v>
                </c:pt>
                <c:pt idx="17223">
                  <c:v>43287.720034722224</c:v>
                </c:pt>
                <c:pt idx="17224">
                  <c:v>43287.725613425922</c:v>
                </c:pt>
                <c:pt idx="17225">
                  <c:v>43287.731400462966</c:v>
                </c:pt>
                <c:pt idx="17226">
                  <c:v>43287.737453703703</c:v>
                </c:pt>
                <c:pt idx="17227">
                  <c:v>43287.743842592594</c:v>
                </c:pt>
                <c:pt idx="17228">
                  <c:v>43287.750381944446</c:v>
                </c:pt>
                <c:pt idx="17229">
                  <c:v>43287.7575</c:v>
                </c:pt>
                <c:pt idx="17230">
                  <c:v>43287.764872685184</c:v>
                </c:pt>
                <c:pt idx="17231">
                  <c:v>43287.77270833333</c:v>
                </c:pt>
                <c:pt idx="17232">
                  <c:v>43287.781493055554</c:v>
                </c:pt>
                <c:pt idx="17233">
                  <c:v>43288.383136574077</c:v>
                </c:pt>
                <c:pt idx="17234">
                  <c:v>43288.560312499998</c:v>
                </c:pt>
                <c:pt idx="17235">
                  <c:v>43288.565601851849</c:v>
                </c:pt>
                <c:pt idx="17236">
                  <c:v>43288.571180555555</c:v>
                </c:pt>
                <c:pt idx="17237">
                  <c:v>43288.576365740744</c:v>
                </c:pt>
                <c:pt idx="17238">
                  <c:v>43288.580636574072</c:v>
                </c:pt>
                <c:pt idx="17239">
                  <c:v>43288.584976851853</c:v>
                </c:pt>
                <c:pt idx="17240">
                  <c:v>43288.589062500003</c:v>
                </c:pt>
                <c:pt idx="17241">
                  <c:v>43288.594363425924</c:v>
                </c:pt>
                <c:pt idx="17242">
                  <c:v>43288.600671296299</c:v>
                </c:pt>
                <c:pt idx="17243">
                  <c:v>43288.605671296296</c:v>
                </c:pt>
                <c:pt idx="17244">
                  <c:v>43288.610949074071</c:v>
                </c:pt>
                <c:pt idx="17245">
                  <c:v>43288.614988425928</c:v>
                </c:pt>
                <c:pt idx="17246">
                  <c:v>43288.619108796294</c:v>
                </c:pt>
                <c:pt idx="17247">
                  <c:v>43288.623206018521</c:v>
                </c:pt>
                <c:pt idx="17248">
                  <c:v>43288.627627314818</c:v>
                </c:pt>
                <c:pt idx="17249">
                  <c:v>43288.63212962963</c:v>
                </c:pt>
                <c:pt idx="17250">
                  <c:v>43288.637048611112</c:v>
                </c:pt>
                <c:pt idx="17251">
                  <c:v>43288.641377314816</c:v>
                </c:pt>
                <c:pt idx="17252">
                  <c:v>43288.64534722222</c:v>
                </c:pt>
                <c:pt idx="17253">
                  <c:v>43288.649270833332</c:v>
                </c:pt>
                <c:pt idx="17254">
                  <c:v>43288.653553240743</c:v>
                </c:pt>
                <c:pt idx="17255">
                  <c:v>43288.657604166663</c:v>
                </c:pt>
                <c:pt idx="17256">
                  <c:v>43288.661527777775</c:v>
                </c:pt>
                <c:pt idx="17257">
                  <c:v>43288.665486111109</c:v>
                </c:pt>
                <c:pt idx="17258">
                  <c:v>43288.669525462959</c:v>
                </c:pt>
                <c:pt idx="17259">
                  <c:v>43288.674016203702</c:v>
                </c:pt>
                <c:pt idx="17260">
                  <c:v>43288.705335648148</c:v>
                </c:pt>
                <c:pt idx="17261">
                  <c:v>43288.717210648145</c:v>
                </c:pt>
                <c:pt idx="17262">
                  <c:v>43288.728900462964</c:v>
                </c:pt>
                <c:pt idx="17263">
                  <c:v>43288.736701388887</c:v>
                </c:pt>
                <c:pt idx="17264">
                  <c:v>43289.337060185186</c:v>
                </c:pt>
                <c:pt idx="17265">
                  <c:v>43289.369722222225</c:v>
                </c:pt>
                <c:pt idx="17266">
                  <c:v>43289.378298611111</c:v>
                </c:pt>
                <c:pt idx="17267">
                  <c:v>43289.385763888888</c:v>
                </c:pt>
                <c:pt idx="17268">
                  <c:v>43289.393055555556</c:v>
                </c:pt>
                <c:pt idx="17269">
                  <c:v>43289.399976851855</c:v>
                </c:pt>
                <c:pt idx="17270">
                  <c:v>43289.420405092591</c:v>
                </c:pt>
                <c:pt idx="17271">
                  <c:v>43289.426840277774</c:v>
                </c:pt>
                <c:pt idx="17272">
                  <c:v>43289.433055555557</c:v>
                </c:pt>
                <c:pt idx="17273">
                  <c:v>43289.438668981478</c:v>
                </c:pt>
                <c:pt idx="17274">
                  <c:v>43289.444074074076</c:v>
                </c:pt>
                <c:pt idx="17275">
                  <c:v>43289.449664351851</c:v>
                </c:pt>
                <c:pt idx="17276">
                  <c:v>43289.639108796298</c:v>
                </c:pt>
                <c:pt idx="17277">
                  <c:v>43289.6559837963</c:v>
                </c:pt>
                <c:pt idx="17278">
                  <c:v>43289.703379629631</c:v>
                </c:pt>
                <c:pt idx="17279">
                  <c:v>43289.736157407409</c:v>
                </c:pt>
                <c:pt idx="17280">
                  <c:v>43290.451874999999</c:v>
                </c:pt>
                <c:pt idx="17281">
                  <c:v>43290.501516203702</c:v>
                </c:pt>
                <c:pt idx="17282">
                  <c:v>43290.507013888891</c:v>
                </c:pt>
                <c:pt idx="17283">
                  <c:v>43290.526319444441</c:v>
                </c:pt>
                <c:pt idx="17284">
                  <c:v>43290.575370370374</c:v>
                </c:pt>
                <c:pt idx="17285">
                  <c:v>43290.579571759263</c:v>
                </c:pt>
                <c:pt idx="17286">
                  <c:v>43290.597870370373</c:v>
                </c:pt>
                <c:pt idx="17287">
                  <c:v>43290.612847222219</c:v>
                </c:pt>
                <c:pt idx="17288">
                  <c:v>43290.619131944448</c:v>
                </c:pt>
                <c:pt idx="17289">
                  <c:v>43290.628321759257</c:v>
                </c:pt>
                <c:pt idx="17290">
                  <c:v>43290.639918981484</c:v>
                </c:pt>
                <c:pt idx="17291">
                  <c:v>43290.64576388889</c:v>
                </c:pt>
                <c:pt idx="17292">
                  <c:v>43290.653171296297</c:v>
                </c:pt>
                <c:pt idx="17293">
                  <c:v>43290.702916666669</c:v>
                </c:pt>
                <c:pt idx="17294">
                  <c:v>43290.738564814812</c:v>
                </c:pt>
                <c:pt idx="17295">
                  <c:v>43291.360891203702</c:v>
                </c:pt>
                <c:pt idx="17296">
                  <c:v>43291.372824074075</c:v>
                </c:pt>
                <c:pt idx="17297">
                  <c:v>43291.382777777777</c:v>
                </c:pt>
                <c:pt idx="17298">
                  <c:v>43291.390219907407</c:v>
                </c:pt>
                <c:pt idx="17299">
                  <c:v>43291.396643518521</c:v>
                </c:pt>
                <c:pt idx="17300">
                  <c:v>43291.402222222219</c:v>
                </c:pt>
                <c:pt idx="17301">
                  <c:v>43291.407754629632</c:v>
                </c:pt>
                <c:pt idx="17302">
                  <c:v>43291.413518518515</c:v>
                </c:pt>
                <c:pt idx="17303">
                  <c:v>43291.419374999998</c:v>
                </c:pt>
                <c:pt idx="17304">
                  <c:v>43291.425266203703</c:v>
                </c:pt>
                <c:pt idx="17305">
                  <c:v>43291.451944444445</c:v>
                </c:pt>
                <c:pt idx="17306">
                  <c:v>43291.457650462966</c:v>
                </c:pt>
                <c:pt idx="17307">
                  <c:v>43291.462175925924</c:v>
                </c:pt>
                <c:pt idx="17308">
                  <c:v>43291.466747685183</c:v>
                </c:pt>
                <c:pt idx="17309">
                  <c:v>43291.471087962964</c:v>
                </c:pt>
                <c:pt idx="17310">
                  <c:v>43291.475474537037</c:v>
                </c:pt>
                <c:pt idx="17311">
                  <c:v>43291.479884259257</c:v>
                </c:pt>
                <c:pt idx="17312">
                  <c:v>43291.484166666669</c:v>
                </c:pt>
                <c:pt idx="17313">
                  <c:v>43291.488379629627</c:v>
                </c:pt>
                <c:pt idx="17314">
                  <c:v>43291.501296296294</c:v>
                </c:pt>
                <c:pt idx="17315">
                  <c:v>43291.505636574075</c:v>
                </c:pt>
                <c:pt idx="17316">
                  <c:v>43291.510462962964</c:v>
                </c:pt>
                <c:pt idx="17317">
                  <c:v>43291.515706018516</c:v>
                </c:pt>
                <c:pt idx="17318">
                  <c:v>43291.520532407405</c:v>
                </c:pt>
                <c:pt idx="17319">
                  <c:v>43291.525925925926</c:v>
                </c:pt>
                <c:pt idx="17320">
                  <c:v>43291.531770833331</c:v>
                </c:pt>
                <c:pt idx="17321">
                  <c:v>43291.537268518521</c:v>
                </c:pt>
                <c:pt idx="17322">
                  <c:v>43291.542222222219</c:v>
                </c:pt>
                <c:pt idx="17323">
                  <c:v>43291.546574074076</c:v>
                </c:pt>
                <c:pt idx="17324">
                  <c:v>43291.552291666667</c:v>
                </c:pt>
                <c:pt idx="17325">
                  <c:v>43291.557627314818</c:v>
                </c:pt>
                <c:pt idx="17326">
                  <c:v>43291.567407407405</c:v>
                </c:pt>
                <c:pt idx="17327">
                  <c:v>43291.573344907411</c:v>
                </c:pt>
                <c:pt idx="17328">
                  <c:v>43291.57775462963</c:v>
                </c:pt>
                <c:pt idx="17329">
                  <c:v>43291.592268518521</c:v>
                </c:pt>
                <c:pt idx="17330">
                  <c:v>43291.604201388887</c:v>
                </c:pt>
                <c:pt idx="17331">
                  <c:v>43291.636122685188</c:v>
                </c:pt>
                <c:pt idx="17332">
                  <c:v>43291.660636574074</c:v>
                </c:pt>
                <c:pt idx="17333">
                  <c:v>43291.66479166667</c:v>
                </c:pt>
                <c:pt idx="17334">
                  <c:v>43291.672268518516</c:v>
                </c:pt>
                <c:pt idx="17335">
                  <c:v>43291.684537037036</c:v>
                </c:pt>
                <c:pt idx="17336">
                  <c:v>43291.700798611113</c:v>
                </c:pt>
                <c:pt idx="17337">
                  <c:v>43291.72446759259</c:v>
                </c:pt>
                <c:pt idx="17338">
                  <c:v>43291.748310185183</c:v>
                </c:pt>
                <c:pt idx="17339">
                  <c:v>43292.334085648145</c:v>
                </c:pt>
                <c:pt idx="17340">
                  <c:v>43292.34642361111</c:v>
                </c:pt>
                <c:pt idx="17341">
                  <c:v>43292.356412037036</c:v>
                </c:pt>
                <c:pt idx="17342">
                  <c:v>43292.367175925923</c:v>
                </c:pt>
                <c:pt idx="17343">
                  <c:v>43292.374560185184</c:v>
                </c:pt>
                <c:pt idx="17344">
                  <c:v>43292.381666666668</c:v>
                </c:pt>
                <c:pt idx="17345">
                  <c:v>43292.388159722221</c:v>
                </c:pt>
                <c:pt idx="17346">
                  <c:v>43292.394560185188</c:v>
                </c:pt>
                <c:pt idx="17347">
                  <c:v>43292.400567129633</c:v>
                </c:pt>
                <c:pt idx="17348">
                  <c:v>43292.406145833331</c:v>
                </c:pt>
                <c:pt idx="17349">
                  <c:v>43292.411759259259</c:v>
                </c:pt>
                <c:pt idx="17350">
                  <c:v>43292.417349537034</c:v>
                </c:pt>
                <c:pt idx="17351">
                  <c:v>43292.423171296294</c:v>
                </c:pt>
                <c:pt idx="17352">
                  <c:v>43292.429050925923</c:v>
                </c:pt>
                <c:pt idx="17353">
                  <c:v>43292.434594907405</c:v>
                </c:pt>
                <c:pt idx="17354">
                  <c:v>43292.439826388887</c:v>
                </c:pt>
                <c:pt idx="17355">
                  <c:v>43292.445</c:v>
                </c:pt>
                <c:pt idx="17356">
                  <c:v>43292.450069444443</c:v>
                </c:pt>
                <c:pt idx="17357">
                  <c:v>43292.455520833333</c:v>
                </c:pt>
                <c:pt idx="17358">
                  <c:v>43292.460740740738</c:v>
                </c:pt>
                <c:pt idx="17359">
                  <c:v>43292.465949074074</c:v>
                </c:pt>
                <c:pt idx="17360">
                  <c:v>43292.470914351848</c:v>
                </c:pt>
                <c:pt idx="17361">
                  <c:v>43292.475821759261</c:v>
                </c:pt>
                <c:pt idx="17362">
                  <c:v>43292.480729166666</c:v>
                </c:pt>
                <c:pt idx="17363">
                  <c:v>43292.485486111109</c:v>
                </c:pt>
                <c:pt idx="17364">
                  <c:v>43292.490393518521</c:v>
                </c:pt>
                <c:pt idx="17365">
                  <c:v>43292.495312500003</c:v>
                </c:pt>
                <c:pt idx="17366">
                  <c:v>43292.5000462963</c:v>
                </c:pt>
                <c:pt idx="17367">
                  <c:v>43292.504664351851</c:v>
                </c:pt>
                <c:pt idx="17368">
                  <c:v>43292.509259259263</c:v>
                </c:pt>
                <c:pt idx="17369">
                  <c:v>43292.513645833336</c:v>
                </c:pt>
                <c:pt idx="17370">
                  <c:v>43292.517962962964</c:v>
                </c:pt>
                <c:pt idx="17371">
                  <c:v>43292.522546296299</c:v>
                </c:pt>
                <c:pt idx="17372">
                  <c:v>43292.526909722219</c:v>
                </c:pt>
                <c:pt idx="17373">
                  <c:v>43292.531134259261</c:v>
                </c:pt>
                <c:pt idx="17374">
                  <c:v>43292.535428240742</c:v>
                </c:pt>
                <c:pt idx="17375">
                  <c:v>43292.540069444447</c:v>
                </c:pt>
                <c:pt idx="17376">
                  <c:v>43292.545069444444</c:v>
                </c:pt>
                <c:pt idx="17377">
                  <c:v>43292.555</c:v>
                </c:pt>
                <c:pt idx="17378">
                  <c:v>43292.560196759259</c:v>
                </c:pt>
                <c:pt idx="17379">
                  <c:v>43292.564560185187</c:v>
                </c:pt>
                <c:pt idx="17380">
                  <c:v>43292.568761574075</c:v>
                </c:pt>
                <c:pt idx="17381">
                  <c:v>43292.57271990741</c:v>
                </c:pt>
                <c:pt idx="17382">
                  <c:v>43292.577037037037</c:v>
                </c:pt>
                <c:pt idx="17383">
                  <c:v>43292.581446759257</c:v>
                </c:pt>
                <c:pt idx="17384">
                  <c:v>43292.585648148146</c:v>
                </c:pt>
                <c:pt idx="17385">
                  <c:v>43292.589687500003</c:v>
                </c:pt>
                <c:pt idx="17386">
                  <c:v>43292.5937962963</c:v>
                </c:pt>
                <c:pt idx="17387">
                  <c:v>43292.598449074074</c:v>
                </c:pt>
                <c:pt idx="17388">
                  <c:v>43292.607094907406</c:v>
                </c:pt>
                <c:pt idx="17389">
                  <c:v>43292.611296296294</c:v>
                </c:pt>
                <c:pt idx="17390">
                  <c:v>43292.615185185183</c:v>
                </c:pt>
                <c:pt idx="17391">
                  <c:v>43292.62296296296</c:v>
                </c:pt>
                <c:pt idx="17392">
                  <c:v>43292.626898148148</c:v>
                </c:pt>
                <c:pt idx="17393">
                  <c:v>43292.630844907406</c:v>
                </c:pt>
                <c:pt idx="17394">
                  <c:v>43292.634826388887</c:v>
                </c:pt>
                <c:pt idx="17395">
                  <c:v>43292.638807870368</c:v>
                </c:pt>
                <c:pt idx="17396">
                  <c:v>43292.64271990741</c:v>
                </c:pt>
                <c:pt idx="17397">
                  <c:v>43292.646840277775</c:v>
                </c:pt>
                <c:pt idx="17398">
                  <c:v>43292.650636574072</c:v>
                </c:pt>
                <c:pt idx="17399">
                  <c:v>43292.654317129629</c:v>
                </c:pt>
                <c:pt idx="17400">
                  <c:v>43292.658032407409</c:v>
                </c:pt>
                <c:pt idx="17401">
                  <c:v>43292.665532407409</c:v>
                </c:pt>
                <c:pt idx="17402">
                  <c:v>43292.669317129628</c:v>
                </c:pt>
                <c:pt idx="17403">
                  <c:v>43292.673136574071</c:v>
                </c:pt>
                <c:pt idx="17404">
                  <c:v>43292.67690972222</c:v>
                </c:pt>
                <c:pt idx="17405">
                  <c:v>43292.680763888886</c:v>
                </c:pt>
                <c:pt idx="17406">
                  <c:v>43292.684571759259</c:v>
                </c:pt>
                <c:pt idx="17407">
                  <c:v>43292.72724537037</c:v>
                </c:pt>
                <c:pt idx="17408">
                  <c:v>43292.731712962966</c:v>
                </c:pt>
                <c:pt idx="17409">
                  <c:v>43292.736377314817</c:v>
                </c:pt>
                <c:pt idx="17410">
                  <c:v>43292.741747685184</c:v>
                </c:pt>
                <c:pt idx="17411">
                  <c:v>43292.74795138889</c:v>
                </c:pt>
                <c:pt idx="17412">
                  <c:v>43292.754259259258</c:v>
                </c:pt>
                <c:pt idx="17413">
                  <c:v>43292.760185185187</c:v>
                </c:pt>
                <c:pt idx="17414">
                  <c:v>43292.766736111109</c:v>
                </c:pt>
                <c:pt idx="17415">
                  <c:v>43293.34847222222</c:v>
                </c:pt>
                <c:pt idx="17416">
                  <c:v>43293.358969907407</c:v>
                </c:pt>
                <c:pt idx="17417">
                  <c:v>43293.367442129631</c:v>
                </c:pt>
                <c:pt idx="17418">
                  <c:v>43293.375185185185</c:v>
                </c:pt>
                <c:pt idx="17419">
                  <c:v>43293.382662037038</c:v>
                </c:pt>
                <c:pt idx="17420">
                  <c:v>43293.389664351853</c:v>
                </c:pt>
                <c:pt idx="17421">
                  <c:v>43293.396192129629</c:v>
                </c:pt>
                <c:pt idx="17422">
                  <c:v>43293.402245370373</c:v>
                </c:pt>
                <c:pt idx="17423">
                  <c:v>43293.408599537041</c:v>
                </c:pt>
                <c:pt idx="17424">
                  <c:v>43293.415266203701</c:v>
                </c:pt>
                <c:pt idx="17425">
                  <c:v>43293.422037037039</c:v>
                </c:pt>
                <c:pt idx="17426">
                  <c:v>43293.428854166668</c:v>
                </c:pt>
                <c:pt idx="17427">
                  <c:v>43293.436018518521</c:v>
                </c:pt>
                <c:pt idx="17428">
                  <c:v>43293.442881944444</c:v>
                </c:pt>
                <c:pt idx="17429">
                  <c:v>43293.449664351851</c:v>
                </c:pt>
                <c:pt idx="17430">
                  <c:v>43293.456412037034</c:v>
                </c:pt>
                <c:pt idx="17431">
                  <c:v>43293.462916666664</c:v>
                </c:pt>
                <c:pt idx="17432">
                  <c:v>43293.469282407408</c:v>
                </c:pt>
                <c:pt idx="17433">
                  <c:v>43293.475624999999</c:v>
                </c:pt>
                <c:pt idx="17434">
                  <c:v>43293.48201388889</c:v>
                </c:pt>
                <c:pt idx="17435">
                  <c:v>43293.487974537034</c:v>
                </c:pt>
                <c:pt idx="17436">
                  <c:v>43293.493854166663</c:v>
                </c:pt>
                <c:pt idx="17437">
                  <c:v>43293.499710648146</c:v>
                </c:pt>
                <c:pt idx="17438">
                  <c:v>43293.505358796298</c:v>
                </c:pt>
                <c:pt idx="17439">
                  <c:v>43293.511064814818</c:v>
                </c:pt>
                <c:pt idx="17440">
                  <c:v>43293.521527777775</c:v>
                </c:pt>
                <c:pt idx="17441">
                  <c:v>43293.526886574073</c:v>
                </c:pt>
                <c:pt idx="17442">
                  <c:v>43293.532083333332</c:v>
                </c:pt>
                <c:pt idx="17443">
                  <c:v>43293.53733796296</c:v>
                </c:pt>
                <c:pt idx="17444">
                  <c:v>43293.542453703703</c:v>
                </c:pt>
                <c:pt idx="17445">
                  <c:v>43293.547372685185</c:v>
                </c:pt>
                <c:pt idx="17446">
                  <c:v>43293.552372685182</c:v>
                </c:pt>
                <c:pt idx="17447">
                  <c:v>43293.557175925926</c:v>
                </c:pt>
                <c:pt idx="17448">
                  <c:v>43293.562071759261</c:v>
                </c:pt>
                <c:pt idx="17449">
                  <c:v>43293.566863425927</c:v>
                </c:pt>
                <c:pt idx="17450">
                  <c:v>43293.571481481478</c:v>
                </c:pt>
                <c:pt idx="17451">
                  <c:v>43293.575914351852</c:v>
                </c:pt>
                <c:pt idx="17452">
                  <c:v>43293.580405092594</c:v>
                </c:pt>
                <c:pt idx="17453">
                  <c:v>43293.584907407407</c:v>
                </c:pt>
                <c:pt idx="17454">
                  <c:v>43293.589537037034</c:v>
                </c:pt>
                <c:pt idx="17455">
                  <c:v>43293.593819444446</c:v>
                </c:pt>
                <c:pt idx="17456">
                  <c:v>43293.597858796296</c:v>
                </c:pt>
                <c:pt idx="17457">
                  <c:v>43293.602037037039</c:v>
                </c:pt>
                <c:pt idx="17458">
                  <c:v>43293.606307870374</c:v>
                </c:pt>
                <c:pt idx="17459">
                  <c:v>43293.610208333332</c:v>
                </c:pt>
                <c:pt idx="17460">
                  <c:v>43293.614282407405</c:v>
                </c:pt>
                <c:pt idx="17461">
                  <c:v>43293.618206018517</c:v>
                </c:pt>
                <c:pt idx="17462">
                  <c:v>43293.648761574077</c:v>
                </c:pt>
                <c:pt idx="17463">
                  <c:v>43293.652824074074</c:v>
                </c:pt>
                <c:pt idx="17464">
                  <c:v>43293.657094907408</c:v>
                </c:pt>
                <c:pt idx="17465">
                  <c:v>43293.7190625</c:v>
                </c:pt>
                <c:pt idx="17466">
                  <c:v>43293.752280092594</c:v>
                </c:pt>
                <c:pt idx="17467">
                  <c:v>43293.759212962963</c:v>
                </c:pt>
                <c:pt idx="17468">
                  <c:v>43293.766840277778</c:v>
                </c:pt>
                <c:pt idx="17469">
                  <c:v>43293.775821759256</c:v>
                </c:pt>
                <c:pt idx="17470">
                  <c:v>43294.448425925926</c:v>
                </c:pt>
                <c:pt idx="17471">
                  <c:v>43294.471956018519</c:v>
                </c:pt>
                <c:pt idx="17472">
                  <c:v>43294.485671296294</c:v>
                </c:pt>
                <c:pt idx="17473">
                  <c:v>43294.494675925926</c:v>
                </c:pt>
                <c:pt idx="17474">
                  <c:v>43294.503518518519</c:v>
                </c:pt>
                <c:pt idx="17475">
                  <c:v>43294.512465277781</c:v>
                </c:pt>
                <c:pt idx="17476">
                  <c:v>43294.517071759263</c:v>
                </c:pt>
                <c:pt idx="17477">
                  <c:v>43294.525648148148</c:v>
                </c:pt>
                <c:pt idx="17478">
                  <c:v>43294.529907407406</c:v>
                </c:pt>
                <c:pt idx="17479">
                  <c:v>43294.546793981484</c:v>
                </c:pt>
                <c:pt idx="17480">
                  <c:v>43294.686562499999</c:v>
                </c:pt>
                <c:pt idx="17481">
                  <c:v>43294.723564814813</c:v>
                </c:pt>
                <c:pt idx="17482">
                  <c:v>43295.568877314814</c:v>
                </c:pt>
                <c:pt idx="17483">
                  <c:v>43295.712361111109</c:v>
                </c:pt>
                <c:pt idx="17484">
                  <c:v>43296.763043981482</c:v>
                </c:pt>
                <c:pt idx="17485">
                  <c:v>43297.368495370371</c:v>
                </c:pt>
                <c:pt idx="17486">
                  <c:v>43297.443391203706</c:v>
                </c:pt>
                <c:pt idx="17487">
                  <c:v>43297.466516203705</c:v>
                </c:pt>
                <c:pt idx="17488">
                  <c:v>43297.472361111111</c:v>
                </c:pt>
                <c:pt idx="17489">
                  <c:v>43297.478333333333</c:v>
                </c:pt>
                <c:pt idx="17490">
                  <c:v>43297.483263888891</c:v>
                </c:pt>
                <c:pt idx="17491">
                  <c:v>43297.533379629633</c:v>
                </c:pt>
                <c:pt idx="17492">
                  <c:v>43297.595023148147</c:v>
                </c:pt>
                <c:pt idx="17493">
                  <c:v>43297.607476851852</c:v>
                </c:pt>
                <c:pt idx="17494">
                  <c:v>43297.726423611108</c:v>
                </c:pt>
                <c:pt idx="17495">
                  <c:v>43297.730925925927</c:v>
                </c:pt>
                <c:pt idx="17496">
                  <c:v>43297.741585648146</c:v>
                </c:pt>
                <c:pt idx="17497">
                  <c:v>43297.753078703703</c:v>
                </c:pt>
                <c:pt idx="17498">
                  <c:v>43297.765231481484</c:v>
                </c:pt>
                <c:pt idx="17499">
                  <c:v>43298.473101851851</c:v>
                </c:pt>
                <c:pt idx="17500">
                  <c:v>43298.479201388887</c:v>
                </c:pt>
                <c:pt idx="17501">
                  <c:v>43298.507326388892</c:v>
                </c:pt>
                <c:pt idx="17502">
                  <c:v>43298.513159722221</c:v>
                </c:pt>
                <c:pt idx="17503">
                  <c:v>43298.517777777779</c:v>
                </c:pt>
                <c:pt idx="17504">
                  <c:v>43298.522465277776</c:v>
                </c:pt>
                <c:pt idx="17505">
                  <c:v>43298.526701388888</c:v>
                </c:pt>
                <c:pt idx="17506">
                  <c:v>43298.531481481485</c:v>
                </c:pt>
                <c:pt idx="17507">
                  <c:v>43298.622974537036</c:v>
                </c:pt>
                <c:pt idx="17508">
                  <c:v>43298.627164351848</c:v>
                </c:pt>
                <c:pt idx="17509">
                  <c:v>43298.631909722222</c:v>
                </c:pt>
                <c:pt idx="17510">
                  <c:v>43298.640856481485</c:v>
                </c:pt>
                <c:pt idx="17511">
                  <c:v>43298.649571759262</c:v>
                </c:pt>
                <c:pt idx="17512">
                  <c:v>43299.431608796294</c:v>
                </c:pt>
                <c:pt idx="17513">
                  <c:v>43299.437118055554</c:v>
                </c:pt>
                <c:pt idx="17514">
                  <c:v>43299.482187499998</c:v>
                </c:pt>
                <c:pt idx="17515">
                  <c:v>43299.504189814812</c:v>
                </c:pt>
                <c:pt idx="17516">
                  <c:v>43299.563321759262</c:v>
                </c:pt>
                <c:pt idx="17517">
                  <c:v>43299.576516203706</c:v>
                </c:pt>
                <c:pt idx="17518">
                  <c:v>43299.599930555552</c:v>
                </c:pt>
                <c:pt idx="17519">
                  <c:v>43299.604155092595</c:v>
                </c:pt>
                <c:pt idx="17520">
                  <c:v>43299.609988425924</c:v>
                </c:pt>
                <c:pt idx="17521">
                  <c:v>43299.645011574074</c:v>
                </c:pt>
                <c:pt idx="17522">
                  <c:v>43299.649085648147</c:v>
                </c:pt>
                <c:pt idx="17523">
                  <c:v>43299.661504629628</c:v>
                </c:pt>
                <c:pt idx="17524">
                  <c:v>43299.667094907411</c:v>
                </c:pt>
                <c:pt idx="17525">
                  <c:v>43299.680601851855</c:v>
                </c:pt>
                <c:pt idx="17526">
                  <c:v>43299.696574074071</c:v>
                </c:pt>
                <c:pt idx="17527">
                  <c:v>43299.702939814815</c:v>
                </c:pt>
                <c:pt idx="17528">
                  <c:v>43299.711793981478</c:v>
                </c:pt>
                <c:pt idx="17529">
                  <c:v>43299.718298611115</c:v>
                </c:pt>
                <c:pt idx="17530">
                  <c:v>43299.723321759258</c:v>
                </c:pt>
                <c:pt idx="17531">
                  <c:v>43299.736122685186</c:v>
                </c:pt>
                <c:pt idx="17532">
                  <c:v>43299.749224537038</c:v>
                </c:pt>
                <c:pt idx="17533">
                  <c:v>43299.761122685188</c:v>
                </c:pt>
                <c:pt idx="17534">
                  <c:v>43300.348946759259</c:v>
                </c:pt>
                <c:pt idx="17535">
                  <c:v>43300.372696759259</c:v>
                </c:pt>
                <c:pt idx="17536">
                  <c:v>43300.630613425928</c:v>
                </c:pt>
                <c:pt idx="17537">
                  <c:v>43300.663425925923</c:v>
                </c:pt>
                <c:pt idx="17538">
                  <c:v>43300.677384259259</c:v>
                </c:pt>
                <c:pt idx="17539">
                  <c:v>43300.738391203704</c:v>
                </c:pt>
                <c:pt idx="17540">
                  <c:v>43300.750277777777</c:v>
                </c:pt>
                <c:pt idx="17541">
                  <c:v>43301.359097222223</c:v>
                </c:pt>
                <c:pt idx="17542">
                  <c:v>43301.367534722223</c:v>
                </c:pt>
                <c:pt idx="17543">
                  <c:v>43301.374618055554</c:v>
                </c:pt>
                <c:pt idx="17544">
                  <c:v>43301.381331018521</c:v>
                </c:pt>
                <c:pt idx="17545">
                  <c:v>43301.38789351852</c:v>
                </c:pt>
                <c:pt idx="17546">
                  <c:v>43301.394918981481</c:v>
                </c:pt>
                <c:pt idx="17547">
                  <c:v>43301.402326388888</c:v>
                </c:pt>
                <c:pt idx="17548">
                  <c:v>43301.408854166664</c:v>
                </c:pt>
                <c:pt idx="17549">
                  <c:v>43301.4140625</c:v>
                </c:pt>
                <c:pt idx="17550">
                  <c:v>43301.419259259259</c:v>
                </c:pt>
                <c:pt idx="17551">
                  <c:v>43301.424409722225</c:v>
                </c:pt>
                <c:pt idx="17552">
                  <c:v>43301.429467592592</c:v>
                </c:pt>
                <c:pt idx="17553">
                  <c:v>43301.434513888889</c:v>
                </c:pt>
                <c:pt idx="17554">
                  <c:v>43301.439525462964</c:v>
                </c:pt>
                <c:pt idx="17555">
                  <c:v>43301.444467592592</c:v>
                </c:pt>
                <c:pt idx="17556">
                  <c:v>43301.449259259258</c:v>
                </c:pt>
                <c:pt idx="17557">
                  <c:v>43301.453946759262</c:v>
                </c:pt>
                <c:pt idx="17558">
                  <c:v>43301.458437499998</c:v>
                </c:pt>
                <c:pt idx="17559">
                  <c:v>43301.467465277776</c:v>
                </c:pt>
                <c:pt idx="17560">
                  <c:v>43301.523634259262</c:v>
                </c:pt>
                <c:pt idx="17561">
                  <c:v>43301.529224537036</c:v>
                </c:pt>
                <c:pt idx="17562">
                  <c:v>43301.536921296298</c:v>
                </c:pt>
                <c:pt idx="17563">
                  <c:v>43301.554305555554</c:v>
                </c:pt>
                <c:pt idx="17564">
                  <c:v>43301.566782407404</c:v>
                </c:pt>
                <c:pt idx="17565">
                  <c:v>43301.579039351855</c:v>
                </c:pt>
                <c:pt idx="17566">
                  <c:v>43301.58289351852</c:v>
                </c:pt>
                <c:pt idx="17567">
                  <c:v>43301.586712962962</c:v>
                </c:pt>
                <c:pt idx="17568">
                  <c:v>43301.590567129628</c:v>
                </c:pt>
                <c:pt idx="17569">
                  <c:v>43301.594629629632</c:v>
                </c:pt>
                <c:pt idx="17570">
                  <c:v>43301.598645833335</c:v>
                </c:pt>
                <c:pt idx="17571">
                  <c:v>43301.602534722224</c:v>
                </c:pt>
                <c:pt idx="17572">
                  <c:v>43301.606296296297</c:v>
                </c:pt>
                <c:pt idx="17573">
                  <c:v>43301.610162037039</c:v>
                </c:pt>
                <c:pt idx="17574">
                  <c:v>43301.613807870373</c:v>
                </c:pt>
                <c:pt idx="17575">
                  <c:v>43301.6174537037</c:v>
                </c:pt>
                <c:pt idx="17576">
                  <c:v>43301.621412037035</c:v>
                </c:pt>
                <c:pt idx="17577">
                  <c:v>43301.625601851854</c:v>
                </c:pt>
                <c:pt idx="17578">
                  <c:v>43301.629537037035</c:v>
                </c:pt>
                <c:pt idx="17579">
                  <c:v>43301.633240740739</c:v>
                </c:pt>
                <c:pt idx="17580">
                  <c:v>43301.636990740742</c:v>
                </c:pt>
                <c:pt idx="17581">
                  <c:v>43301.640729166669</c:v>
                </c:pt>
                <c:pt idx="17582">
                  <c:v>43301.644618055558</c:v>
                </c:pt>
                <c:pt idx="17583">
                  <c:v>43301.648726851854</c:v>
                </c:pt>
                <c:pt idx="17584">
                  <c:v>43301.652905092589</c:v>
                </c:pt>
                <c:pt idx="17585">
                  <c:v>43301.657395833332</c:v>
                </c:pt>
                <c:pt idx="17586">
                  <c:v>43301.661782407406</c:v>
                </c:pt>
                <c:pt idx="17587">
                  <c:v>43301.670034722221</c:v>
                </c:pt>
                <c:pt idx="17588">
                  <c:v>43301.674201388887</c:v>
                </c:pt>
                <c:pt idx="17589">
                  <c:v>43301.678356481483</c:v>
                </c:pt>
                <c:pt idx="17590">
                  <c:v>43301.682395833333</c:v>
                </c:pt>
                <c:pt idx="17591">
                  <c:v>43301.686400462961</c:v>
                </c:pt>
                <c:pt idx="17592">
                  <c:v>43301.690451388888</c:v>
                </c:pt>
                <c:pt idx="17593">
                  <c:v>43301.69458333333</c:v>
                </c:pt>
                <c:pt idx="17594">
                  <c:v>43301.698854166665</c:v>
                </c:pt>
                <c:pt idx="17595">
                  <c:v>43301.715729166666</c:v>
                </c:pt>
                <c:pt idx="17596">
                  <c:v>43301.720104166663</c:v>
                </c:pt>
                <c:pt idx="17597">
                  <c:v>43301.728819444441</c:v>
                </c:pt>
                <c:pt idx="17598">
                  <c:v>43301.749780092592</c:v>
                </c:pt>
                <c:pt idx="17599">
                  <c:v>43302.376712962963</c:v>
                </c:pt>
                <c:pt idx="17600">
                  <c:v>43302.389699074076</c:v>
                </c:pt>
                <c:pt idx="17601">
                  <c:v>43302.398506944446</c:v>
                </c:pt>
                <c:pt idx="17602">
                  <c:v>43302.405289351853</c:v>
                </c:pt>
                <c:pt idx="17603">
                  <c:v>43302.411770833336</c:v>
                </c:pt>
                <c:pt idx="17604">
                  <c:v>43302.418958333335</c:v>
                </c:pt>
                <c:pt idx="17605">
                  <c:v>43302.424942129626</c:v>
                </c:pt>
                <c:pt idx="17606">
                  <c:v>43302.431030092594</c:v>
                </c:pt>
                <c:pt idx="17607">
                  <c:v>43302.437071759261</c:v>
                </c:pt>
                <c:pt idx="17608">
                  <c:v>43302.443032407406</c:v>
                </c:pt>
                <c:pt idx="17609">
                  <c:v>43302.448506944442</c:v>
                </c:pt>
                <c:pt idx="17610">
                  <c:v>43302.453819444447</c:v>
                </c:pt>
                <c:pt idx="17611">
                  <c:v>43302.45853009259</c:v>
                </c:pt>
                <c:pt idx="17612">
                  <c:v>43302.463113425925</c:v>
                </c:pt>
                <c:pt idx="17613">
                  <c:v>43302.47210648148</c:v>
                </c:pt>
                <c:pt idx="17614">
                  <c:v>43302.476724537039</c:v>
                </c:pt>
                <c:pt idx="17615">
                  <c:v>43302.481539351851</c:v>
                </c:pt>
                <c:pt idx="17616">
                  <c:v>43302.486261574071</c:v>
                </c:pt>
                <c:pt idx="17617">
                  <c:v>43302.491041666668</c:v>
                </c:pt>
                <c:pt idx="17618">
                  <c:v>43302.500578703701</c:v>
                </c:pt>
                <c:pt idx="17619">
                  <c:v>43302.505104166667</c:v>
                </c:pt>
                <c:pt idx="17620">
                  <c:v>43302.509456018517</c:v>
                </c:pt>
                <c:pt idx="17621">
                  <c:v>43302.513749999998</c:v>
                </c:pt>
                <c:pt idx="17622">
                  <c:v>43302.517812500002</c:v>
                </c:pt>
                <c:pt idx="17623">
                  <c:v>43302.521863425929</c:v>
                </c:pt>
                <c:pt idx="17624">
                  <c:v>43302.525972222225</c:v>
                </c:pt>
                <c:pt idx="17625">
                  <c:v>43302.530081018522</c:v>
                </c:pt>
                <c:pt idx="17626">
                  <c:v>43302.534328703703</c:v>
                </c:pt>
                <c:pt idx="17627">
                  <c:v>43302.538657407407</c:v>
                </c:pt>
                <c:pt idx="17628">
                  <c:v>43302.546898148146</c:v>
                </c:pt>
                <c:pt idx="17629">
                  <c:v>43302.60628472222</c:v>
                </c:pt>
                <c:pt idx="17630">
                  <c:v>43302.610324074078</c:v>
                </c:pt>
                <c:pt idx="17631">
                  <c:v>43302.622974537036</c:v>
                </c:pt>
                <c:pt idx="17632">
                  <c:v>43302.63077546296</c:v>
                </c:pt>
                <c:pt idx="17633">
                  <c:v>43302.644016203703</c:v>
                </c:pt>
                <c:pt idx="17634">
                  <c:v>43302.660543981481</c:v>
                </c:pt>
                <c:pt idx="17635">
                  <c:v>43302.67386574074</c:v>
                </c:pt>
                <c:pt idx="17636">
                  <c:v>43302.677916666667</c:v>
                </c:pt>
                <c:pt idx="17637">
                  <c:v>43302.682106481479</c:v>
                </c:pt>
                <c:pt idx="17638">
                  <c:v>43302.686238425929</c:v>
                </c:pt>
                <c:pt idx="17639">
                  <c:v>43302.690358796295</c:v>
                </c:pt>
                <c:pt idx="17640">
                  <c:v>43302.694479166668</c:v>
                </c:pt>
                <c:pt idx="17641">
                  <c:v>43302.698611111111</c:v>
                </c:pt>
                <c:pt idx="17642">
                  <c:v>43302.702800925923</c:v>
                </c:pt>
                <c:pt idx="17643">
                  <c:v>43302.707361111112</c:v>
                </c:pt>
                <c:pt idx="17644">
                  <c:v>43302.716041666667</c:v>
                </c:pt>
                <c:pt idx="17645">
                  <c:v>43302.720543981479</c:v>
                </c:pt>
                <c:pt idx="17646">
                  <c:v>43302.73033564815</c:v>
                </c:pt>
                <c:pt idx="17647">
                  <c:v>43302.746041666665</c:v>
                </c:pt>
                <c:pt idx="17648">
                  <c:v>43303.337280092594</c:v>
                </c:pt>
                <c:pt idx="17649">
                  <c:v>43303.349120370367</c:v>
                </c:pt>
                <c:pt idx="17650">
                  <c:v>43303.36042824074</c:v>
                </c:pt>
                <c:pt idx="17651">
                  <c:v>43303.36923611111</c:v>
                </c:pt>
                <c:pt idx="17652">
                  <c:v>43303.377025462964</c:v>
                </c:pt>
                <c:pt idx="17653">
                  <c:v>43303.384189814817</c:v>
                </c:pt>
                <c:pt idx="17654">
                  <c:v>43303.408750000002</c:v>
                </c:pt>
                <c:pt idx="17655">
                  <c:v>43303.414537037039</c:v>
                </c:pt>
                <c:pt idx="17656">
                  <c:v>43303.420081018521</c:v>
                </c:pt>
                <c:pt idx="17657">
                  <c:v>43303.425555555557</c:v>
                </c:pt>
                <c:pt idx="17658">
                  <c:v>43303.431087962963</c:v>
                </c:pt>
                <c:pt idx="17659">
                  <c:v>43303.436886574076</c:v>
                </c:pt>
                <c:pt idx="17660">
                  <c:v>43303.442847222221</c:v>
                </c:pt>
                <c:pt idx="17661">
                  <c:v>43303.449097222219</c:v>
                </c:pt>
                <c:pt idx="17662">
                  <c:v>43303.454976851855</c:v>
                </c:pt>
                <c:pt idx="17663">
                  <c:v>43303.4609837963</c:v>
                </c:pt>
                <c:pt idx="17664">
                  <c:v>43303.466863425929</c:v>
                </c:pt>
                <c:pt idx="17665">
                  <c:v>43303.472453703704</c:v>
                </c:pt>
                <c:pt idx="17666">
                  <c:v>43303.482766203706</c:v>
                </c:pt>
                <c:pt idx="17667">
                  <c:v>43303.488368055558</c:v>
                </c:pt>
                <c:pt idx="17668">
                  <c:v>43303.493055555555</c:v>
                </c:pt>
                <c:pt idx="17669">
                  <c:v>43303.498530092591</c:v>
                </c:pt>
                <c:pt idx="17670">
                  <c:v>43303.50377314815</c:v>
                </c:pt>
                <c:pt idx="17671">
                  <c:v>43303.509027777778</c:v>
                </c:pt>
                <c:pt idx="17672">
                  <c:v>43303.514085648145</c:v>
                </c:pt>
                <c:pt idx="17673">
                  <c:v>43303.518750000003</c:v>
                </c:pt>
                <c:pt idx="17674">
                  <c:v>43303.5233912037</c:v>
                </c:pt>
                <c:pt idx="17675">
                  <c:v>43303.528240740743</c:v>
                </c:pt>
                <c:pt idx="17676">
                  <c:v>43303.533067129632</c:v>
                </c:pt>
                <c:pt idx="17677">
                  <c:v>43303.537673611114</c:v>
                </c:pt>
                <c:pt idx="17678">
                  <c:v>43303.542523148149</c:v>
                </c:pt>
                <c:pt idx="17679">
                  <c:v>43303.547083333331</c:v>
                </c:pt>
                <c:pt idx="17680">
                  <c:v>43303.551087962966</c:v>
                </c:pt>
                <c:pt idx="17681">
                  <c:v>43303.555347222224</c:v>
                </c:pt>
                <c:pt idx="17682">
                  <c:v>43303.559976851851</c:v>
                </c:pt>
                <c:pt idx="17683">
                  <c:v>43303.56417824074</c:v>
                </c:pt>
                <c:pt idx="17684">
                  <c:v>43303.568935185183</c:v>
                </c:pt>
                <c:pt idx="17685">
                  <c:v>43303.573009259257</c:v>
                </c:pt>
                <c:pt idx="17686">
                  <c:v>43303.5778587963</c:v>
                </c:pt>
                <c:pt idx="17687">
                  <c:v>43303.581747685188</c:v>
                </c:pt>
                <c:pt idx="17688">
                  <c:v>43303.585798611108</c:v>
                </c:pt>
                <c:pt idx="17689">
                  <c:v>43303.589965277781</c:v>
                </c:pt>
                <c:pt idx="17690">
                  <c:v>43303.593773148146</c:v>
                </c:pt>
                <c:pt idx="17691">
                  <c:v>43303.597870370373</c:v>
                </c:pt>
                <c:pt idx="17692">
                  <c:v>43303.603414351855</c:v>
                </c:pt>
                <c:pt idx="17693">
                  <c:v>43303.607731481483</c:v>
                </c:pt>
                <c:pt idx="17694">
                  <c:v>43303.611979166664</c:v>
                </c:pt>
                <c:pt idx="17695">
                  <c:v>43303.616296296299</c:v>
                </c:pt>
                <c:pt idx="17696">
                  <c:v>43303.620162037034</c:v>
                </c:pt>
                <c:pt idx="17697">
                  <c:v>43303.624259259261</c:v>
                </c:pt>
                <c:pt idx="17698">
                  <c:v>43303.62903935185</c:v>
                </c:pt>
                <c:pt idx="17699">
                  <c:v>43303.634085648147</c:v>
                </c:pt>
                <c:pt idx="17700">
                  <c:v>43303.638078703705</c:v>
                </c:pt>
                <c:pt idx="17701">
                  <c:v>43303.641736111109</c:v>
                </c:pt>
                <c:pt idx="17702">
                  <c:v>43303.645694444444</c:v>
                </c:pt>
                <c:pt idx="17703">
                  <c:v>43303.649895833332</c:v>
                </c:pt>
                <c:pt idx="17704">
                  <c:v>43303.654039351852</c:v>
                </c:pt>
                <c:pt idx="17705">
                  <c:v>43303.658414351848</c:v>
                </c:pt>
                <c:pt idx="17706">
                  <c:v>43303.662766203706</c:v>
                </c:pt>
                <c:pt idx="17707">
                  <c:v>43303.666527777779</c:v>
                </c:pt>
                <c:pt idx="17708">
                  <c:v>43303.670925925922</c:v>
                </c:pt>
                <c:pt idx="17709">
                  <c:v>43303.676400462966</c:v>
                </c:pt>
                <c:pt idx="17710">
                  <c:v>43303.680671296293</c:v>
                </c:pt>
                <c:pt idx="17711">
                  <c:v>43303.685185185182</c:v>
                </c:pt>
                <c:pt idx="17712">
                  <c:v>43303.689768518518</c:v>
                </c:pt>
                <c:pt idx="17713">
                  <c:v>43303.694050925929</c:v>
                </c:pt>
                <c:pt idx="17714">
                  <c:v>43303.701041666667</c:v>
                </c:pt>
                <c:pt idx="17715">
                  <c:v>43303.707592592589</c:v>
                </c:pt>
                <c:pt idx="17716">
                  <c:v>43303.715092592596</c:v>
                </c:pt>
                <c:pt idx="17717">
                  <c:v>43303.726782407408</c:v>
                </c:pt>
                <c:pt idx="17718">
                  <c:v>43303.740937499999</c:v>
                </c:pt>
                <c:pt idx="17719">
                  <c:v>43303.749548611115</c:v>
                </c:pt>
                <c:pt idx="17720">
                  <c:v>43303.768796296295</c:v>
                </c:pt>
                <c:pt idx="17721">
                  <c:v>43304.371631944443</c:v>
                </c:pt>
                <c:pt idx="17722">
                  <c:v>43304.383333333331</c:v>
                </c:pt>
                <c:pt idx="17723">
                  <c:v>43304.391435185185</c:v>
                </c:pt>
                <c:pt idx="17724">
                  <c:v>43304.399444444447</c:v>
                </c:pt>
                <c:pt idx="17725">
                  <c:v>43304.407083333332</c:v>
                </c:pt>
                <c:pt idx="17726">
                  <c:v>43304.414456018516</c:v>
                </c:pt>
                <c:pt idx="17727">
                  <c:v>43304.421956018516</c:v>
                </c:pt>
                <c:pt idx="17728">
                  <c:v>43304.429027777776</c:v>
                </c:pt>
                <c:pt idx="17729">
                  <c:v>43304.435983796298</c:v>
                </c:pt>
                <c:pt idx="17730">
                  <c:v>43304.442800925928</c:v>
                </c:pt>
                <c:pt idx="17731">
                  <c:v>43304.449421296296</c:v>
                </c:pt>
                <c:pt idx="17732">
                  <c:v>43304.456006944441</c:v>
                </c:pt>
                <c:pt idx="17733">
                  <c:v>43304.462488425925</c:v>
                </c:pt>
                <c:pt idx="17734">
                  <c:v>43304.4687037037</c:v>
                </c:pt>
                <c:pt idx="17735">
                  <c:v>43304.474791666667</c:v>
                </c:pt>
                <c:pt idx="17736">
                  <c:v>43304.480729166666</c:v>
                </c:pt>
                <c:pt idx="17737">
                  <c:v>43304.485393518517</c:v>
                </c:pt>
                <c:pt idx="17738">
                  <c:v>43304.491226851853</c:v>
                </c:pt>
                <c:pt idx="17739">
                  <c:v>43304.496805555558</c:v>
                </c:pt>
                <c:pt idx="17740">
                  <c:v>43304.50204861111</c:v>
                </c:pt>
                <c:pt idx="17741">
                  <c:v>43304.506990740738</c:v>
                </c:pt>
                <c:pt idx="17742">
                  <c:v>43304.512326388889</c:v>
                </c:pt>
                <c:pt idx="17743">
                  <c:v>43304.599930555552</c:v>
                </c:pt>
                <c:pt idx="17744">
                  <c:v>43304.62090277778</c:v>
                </c:pt>
                <c:pt idx="17745">
                  <c:v>43304.715381944443</c:v>
                </c:pt>
                <c:pt idx="17746">
                  <c:v>43304.720636574071</c:v>
                </c:pt>
                <c:pt idx="17747">
                  <c:v>43305.334641203706</c:v>
                </c:pt>
                <c:pt idx="17748">
                  <c:v>43305.34646990741</c:v>
                </c:pt>
                <c:pt idx="17749">
                  <c:v>43305.359953703701</c:v>
                </c:pt>
                <c:pt idx="17750">
                  <c:v>43305.369513888887</c:v>
                </c:pt>
                <c:pt idx="17751">
                  <c:v>43305.377511574072</c:v>
                </c:pt>
                <c:pt idx="17752">
                  <c:v>43305.38486111111</c:v>
                </c:pt>
                <c:pt idx="17753">
                  <c:v>43305.391493055555</c:v>
                </c:pt>
                <c:pt idx="17754">
                  <c:v>43306.337465277778</c:v>
                </c:pt>
                <c:pt idx="17755">
                  <c:v>43306.349085648151</c:v>
                </c:pt>
                <c:pt idx="17756">
                  <c:v>43306.359386574077</c:v>
                </c:pt>
                <c:pt idx="17757">
                  <c:v>43306.368206018517</c:v>
                </c:pt>
                <c:pt idx="17758">
                  <c:v>43306.377164351848</c:v>
                </c:pt>
                <c:pt idx="17759">
                  <c:v>43306.385625000003</c:v>
                </c:pt>
                <c:pt idx="17760">
                  <c:v>43306.393506944441</c:v>
                </c:pt>
                <c:pt idx="17761">
                  <c:v>43306.401203703703</c:v>
                </c:pt>
                <c:pt idx="17762">
                  <c:v>43306.408530092594</c:v>
                </c:pt>
                <c:pt idx="17763">
                  <c:v>43306.415925925925</c:v>
                </c:pt>
                <c:pt idx="17764">
                  <c:v>43306.42324074074</c:v>
                </c:pt>
                <c:pt idx="17765">
                  <c:v>43306.430208333331</c:v>
                </c:pt>
                <c:pt idx="17766">
                  <c:v>43306.612361111111</c:v>
                </c:pt>
                <c:pt idx="17767">
                  <c:v>43306.682291666664</c:v>
                </c:pt>
                <c:pt idx="17768">
                  <c:v>43306.746793981481</c:v>
                </c:pt>
                <c:pt idx="17769">
                  <c:v>43307.334039351852</c:v>
                </c:pt>
                <c:pt idx="17770">
                  <c:v>43307.360902777778</c:v>
                </c:pt>
                <c:pt idx="17771">
                  <c:v>43307.371400462966</c:v>
                </c:pt>
                <c:pt idx="17772">
                  <c:v>43307.381805555553</c:v>
                </c:pt>
                <c:pt idx="17773">
                  <c:v>43307.392141203702</c:v>
                </c:pt>
                <c:pt idx="17774">
                  <c:v>43307.399583333332</c:v>
                </c:pt>
                <c:pt idx="17775">
                  <c:v>43307.405543981484</c:v>
                </c:pt>
                <c:pt idx="17776">
                  <c:v>43307.411921296298</c:v>
                </c:pt>
                <c:pt idx="17777">
                  <c:v>43307.418055555558</c:v>
                </c:pt>
                <c:pt idx="17778">
                  <c:v>43307.424363425926</c:v>
                </c:pt>
                <c:pt idx="17779">
                  <c:v>43307.431192129632</c:v>
                </c:pt>
                <c:pt idx="17780">
                  <c:v>43307.437164351853</c:v>
                </c:pt>
                <c:pt idx="17781">
                  <c:v>43307.443159722221</c:v>
                </c:pt>
                <c:pt idx="17782">
                  <c:v>43307.449189814812</c:v>
                </c:pt>
                <c:pt idx="17783">
                  <c:v>43307.45449074074</c:v>
                </c:pt>
                <c:pt idx="17784">
                  <c:v>43307.460138888891</c:v>
                </c:pt>
                <c:pt idx="17785">
                  <c:v>43307.465729166666</c:v>
                </c:pt>
                <c:pt idx="17786">
                  <c:v>43307.471134259256</c:v>
                </c:pt>
                <c:pt idx="17787">
                  <c:v>43307.476712962962</c:v>
                </c:pt>
                <c:pt idx="17788">
                  <c:v>43307.48228009259</c:v>
                </c:pt>
                <c:pt idx="17789">
                  <c:v>43307.487627314818</c:v>
                </c:pt>
                <c:pt idx="17790">
                  <c:v>43307.492812500001</c:v>
                </c:pt>
                <c:pt idx="17791">
                  <c:v>43307.498020833336</c:v>
                </c:pt>
                <c:pt idx="17792">
                  <c:v>43307.503333333334</c:v>
                </c:pt>
                <c:pt idx="17793">
                  <c:v>43307.508113425924</c:v>
                </c:pt>
                <c:pt idx="17794">
                  <c:v>43307.512743055559</c:v>
                </c:pt>
                <c:pt idx="17795">
                  <c:v>43307.517268518517</c:v>
                </c:pt>
                <c:pt idx="17796">
                  <c:v>43307.522002314814</c:v>
                </c:pt>
                <c:pt idx="17797">
                  <c:v>43307.526388888888</c:v>
                </c:pt>
                <c:pt idx="17798">
                  <c:v>43307.531087962961</c:v>
                </c:pt>
                <c:pt idx="17799">
                  <c:v>43307.535914351851</c:v>
                </c:pt>
                <c:pt idx="17800">
                  <c:v>43307.540729166663</c:v>
                </c:pt>
                <c:pt idx="17801">
                  <c:v>43307.545358796298</c:v>
                </c:pt>
                <c:pt idx="17802">
                  <c:v>43307.549722222226</c:v>
                </c:pt>
                <c:pt idx="17803">
                  <c:v>43307.553912037038</c:v>
                </c:pt>
                <c:pt idx="17804">
                  <c:v>43307.558252314811</c:v>
                </c:pt>
                <c:pt idx="17805">
                  <c:v>43307.562534722223</c:v>
                </c:pt>
                <c:pt idx="17806">
                  <c:v>43307.566782407404</c:v>
                </c:pt>
                <c:pt idx="17807">
                  <c:v>43307.575231481482</c:v>
                </c:pt>
                <c:pt idx="17808">
                  <c:v>43307.579293981478</c:v>
                </c:pt>
                <c:pt idx="17809">
                  <c:v>43307.587280092594</c:v>
                </c:pt>
                <c:pt idx="17810">
                  <c:v>43308.34847222222</c:v>
                </c:pt>
                <c:pt idx="17811">
                  <c:v>43308.359293981484</c:v>
                </c:pt>
                <c:pt idx="17812">
                  <c:v>43308.417893518519</c:v>
                </c:pt>
                <c:pt idx="17813">
                  <c:v>43308.423217592594</c:v>
                </c:pt>
                <c:pt idx="17814">
                  <c:v>43308.428703703707</c:v>
                </c:pt>
                <c:pt idx="17815">
                  <c:v>43308.434270833335</c:v>
                </c:pt>
                <c:pt idx="17816">
                  <c:v>43308.439351851855</c:v>
                </c:pt>
                <c:pt idx="17817">
                  <c:v>43308.444537037038</c:v>
                </c:pt>
                <c:pt idx="17818">
                  <c:v>43308.449467592596</c:v>
                </c:pt>
                <c:pt idx="17819">
                  <c:v>43308.472905092596</c:v>
                </c:pt>
                <c:pt idx="17820">
                  <c:v>43308.477708333332</c:v>
                </c:pt>
                <c:pt idx="17821">
                  <c:v>43308.48296296296</c:v>
                </c:pt>
                <c:pt idx="17822">
                  <c:v>43308.487928240742</c:v>
                </c:pt>
                <c:pt idx="17823">
                  <c:v>43308.492222222223</c:v>
                </c:pt>
                <c:pt idx="17824">
                  <c:v>43308.496979166666</c:v>
                </c:pt>
                <c:pt idx="17825">
                  <c:v>43308.501840277779</c:v>
                </c:pt>
                <c:pt idx="17826">
                  <c:v>43308.507025462961</c:v>
                </c:pt>
                <c:pt idx="17827">
                  <c:v>43308.512141203704</c:v>
                </c:pt>
                <c:pt idx="17828">
                  <c:v>43308.516875000001</c:v>
                </c:pt>
                <c:pt idx="17829">
                  <c:v>43308.521631944444</c:v>
                </c:pt>
                <c:pt idx="17830">
                  <c:v>43308.526226851849</c:v>
                </c:pt>
                <c:pt idx="17831">
                  <c:v>43308.530405092592</c:v>
                </c:pt>
                <c:pt idx="17832">
                  <c:v>43308.534803240742</c:v>
                </c:pt>
                <c:pt idx="17833">
                  <c:v>43308.538761574076</c:v>
                </c:pt>
                <c:pt idx="17834">
                  <c:v>43308.543287037035</c:v>
                </c:pt>
                <c:pt idx="17835">
                  <c:v>43308.547511574077</c:v>
                </c:pt>
                <c:pt idx="17836">
                  <c:v>43308.551724537036</c:v>
                </c:pt>
                <c:pt idx="17837">
                  <c:v>43308.555706018517</c:v>
                </c:pt>
                <c:pt idx="17838">
                  <c:v>43308.56</c:v>
                </c:pt>
                <c:pt idx="17839">
                  <c:v>43308.564166666663</c:v>
                </c:pt>
                <c:pt idx="17840">
                  <c:v>43308.580706018518</c:v>
                </c:pt>
                <c:pt idx="17841">
                  <c:v>43308.588599537034</c:v>
                </c:pt>
                <c:pt idx="17842">
                  <c:v>43308.59238425926</c:v>
                </c:pt>
                <c:pt idx="17843">
                  <c:v>43308.596377314818</c:v>
                </c:pt>
                <c:pt idx="17844">
                  <c:v>43308.600243055553</c:v>
                </c:pt>
                <c:pt idx="17845">
                  <c:v>43308.604143518518</c:v>
                </c:pt>
                <c:pt idx="17846">
                  <c:v>43308.607847222222</c:v>
                </c:pt>
                <c:pt idx="17847">
                  <c:v>43308.612361111111</c:v>
                </c:pt>
                <c:pt idx="17848">
                  <c:v>43308.616840277777</c:v>
                </c:pt>
                <c:pt idx="17849">
                  <c:v>43308.671296296299</c:v>
                </c:pt>
                <c:pt idx="17850">
                  <c:v>43308.675868055558</c:v>
                </c:pt>
                <c:pt idx="17851">
                  <c:v>43308.68173611111</c:v>
                </c:pt>
                <c:pt idx="17852">
                  <c:v>43309.496111111112</c:v>
                </c:pt>
                <c:pt idx="17853">
                  <c:v>43309.501585648148</c:v>
                </c:pt>
                <c:pt idx="17854">
                  <c:v>43309.506145833337</c:v>
                </c:pt>
                <c:pt idx="17855">
                  <c:v>43309.510787037034</c:v>
                </c:pt>
                <c:pt idx="17856">
                  <c:v>43309.516053240739</c:v>
                </c:pt>
                <c:pt idx="17857">
                  <c:v>43309.521550925929</c:v>
                </c:pt>
                <c:pt idx="17858">
                  <c:v>43309.526273148149</c:v>
                </c:pt>
                <c:pt idx="17859">
                  <c:v>43309.540995370371</c:v>
                </c:pt>
                <c:pt idx="17860">
                  <c:v>43309.547465277778</c:v>
                </c:pt>
                <c:pt idx="17861">
                  <c:v>43309.551793981482</c:v>
                </c:pt>
                <c:pt idx="17862">
                  <c:v>43309.556006944447</c:v>
                </c:pt>
                <c:pt idx="17863">
                  <c:v>43309.560393518521</c:v>
                </c:pt>
                <c:pt idx="17864">
                  <c:v>43309.564745370371</c:v>
                </c:pt>
                <c:pt idx="17865">
                  <c:v>43309.568912037037</c:v>
                </c:pt>
                <c:pt idx="17866">
                  <c:v>43309.57304398148</c:v>
                </c:pt>
                <c:pt idx="17867">
                  <c:v>43309.577233796299</c:v>
                </c:pt>
                <c:pt idx="17868">
                  <c:v>43309.581435185188</c:v>
                </c:pt>
                <c:pt idx="17869">
                  <c:v>43309.585532407407</c:v>
                </c:pt>
                <c:pt idx="17870">
                  <c:v>43309.589641203704</c:v>
                </c:pt>
                <c:pt idx="17871">
                  <c:v>43309.639224537037</c:v>
                </c:pt>
                <c:pt idx="17872">
                  <c:v>43309.643333333333</c:v>
                </c:pt>
                <c:pt idx="17873">
                  <c:v>43309.659039351849</c:v>
                </c:pt>
                <c:pt idx="17874">
                  <c:v>43309.662719907406</c:v>
                </c:pt>
                <c:pt idx="17875">
                  <c:v>43309.678599537037</c:v>
                </c:pt>
                <c:pt idx="17876">
                  <c:v>43309.682592592595</c:v>
                </c:pt>
                <c:pt idx="17877">
                  <c:v>43309.68645833333</c:v>
                </c:pt>
                <c:pt idx="17878">
                  <c:v>43309.694594907407</c:v>
                </c:pt>
                <c:pt idx="17879">
                  <c:v>43310.349016203705</c:v>
                </c:pt>
                <c:pt idx="17880">
                  <c:v>43310.359861111108</c:v>
                </c:pt>
                <c:pt idx="17881">
                  <c:v>43310.367743055554</c:v>
                </c:pt>
                <c:pt idx="17882">
                  <c:v>43310.375069444446</c:v>
                </c:pt>
                <c:pt idx="17883">
                  <c:v>43310.381805555553</c:v>
                </c:pt>
                <c:pt idx="17884">
                  <c:v>43310.388182870367</c:v>
                </c:pt>
                <c:pt idx="17885">
                  <c:v>43310.394236111111</c:v>
                </c:pt>
                <c:pt idx="17886">
                  <c:v>43310.400138888886</c:v>
                </c:pt>
                <c:pt idx="17887">
                  <c:v>43310.405972222223</c:v>
                </c:pt>
                <c:pt idx="17888">
                  <c:v>43310.412037037036</c:v>
                </c:pt>
                <c:pt idx="17889">
                  <c:v>43310.418310185189</c:v>
                </c:pt>
                <c:pt idx="17890">
                  <c:v>43310.423935185187</c:v>
                </c:pt>
                <c:pt idx="17891">
                  <c:v>43310.429942129631</c:v>
                </c:pt>
                <c:pt idx="17892">
                  <c:v>43310.435798611114</c:v>
                </c:pt>
                <c:pt idx="17893">
                  <c:v>43310.441122685188</c:v>
                </c:pt>
                <c:pt idx="17894">
                  <c:v>43310.446180555555</c:v>
                </c:pt>
                <c:pt idx="17895">
                  <c:v>43310.451342592591</c:v>
                </c:pt>
                <c:pt idx="17896">
                  <c:v>43310.462789351855</c:v>
                </c:pt>
                <c:pt idx="17897">
                  <c:v>43310.468402777777</c:v>
                </c:pt>
                <c:pt idx="17898">
                  <c:v>43310.473900462966</c:v>
                </c:pt>
                <c:pt idx="17899">
                  <c:v>43310.479317129626</c:v>
                </c:pt>
                <c:pt idx="17900">
                  <c:v>43310.484675925924</c:v>
                </c:pt>
                <c:pt idx="17901">
                  <c:v>43310.489861111113</c:v>
                </c:pt>
                <c:pt idx="17902">
                  <c:v>43310.495150462964</c:v>
                </c:pt>
                <c:pt idx="17903">
                  <c:v>43310.500439814816</c:v>
                </c:pt>
                <c:pt idx="17904">
                  <c:v>43310.505659722221</c:v>
                </c:pt>
                <c:pt idx="17905">
                  <c:v>43310.510740740741</c:v>
                </c:pt>
                <c:pt idx="17906">
                  <c:v>43310.515590277777</c:v>
                </c:pt>
                <c:pt idx="17907">
                  <c:v>43310.520381944443</c:v>
                </c:pt>
                <c:pt idx="17908">
                  <c:v>43310.525000000001</c:v>
                </c:pt>
                <c:pt idx="17909">
                  <c:v>43310.529097222221</c:v>
                </c:pt>
                <c:pt idx="17910">
                  <c:v>43310.533194444448</c:v>
                </c:pt>
                <c:pt idx="17911">
                  <c:v>43310.537372685183</c:v>
                </c:pt>
                <c:pt idx="17912">
                  <c:v>43310.554606481484</c:v>
                </c:pt>
                <c:pt idx="17913">
                  <c:v>43310.55878472222</c:v>
                </c:pt>
                <c:pt idx="17914">
                  <c:v>43310.562974537039</c:v>
                </c:pt>
                <c:pt idx="17915">
                  <c:v>43310.567141203705</c:v>
                </c:pt>
                <c:pt idx="17916">
                  <c:v>43311.513518518521</c:v>
                </c:pt>
                <c:pt idx="17917">
                  <c:v>43311.518020833333</c:v>
                </c:pt>
                <c:pt idx="17918">
                  <c:v>43311.522499999999</c:v>
                </c:pt>
                <c:pt idx="17919">
                  <c:v>43311.526956018519</c:v>
                </c:pt>
                <c:pt idx="17920">
                  <c:v>43311.531423611108</c:v>
                </c:pt>
                <c:pt idx="17921">
                  <c:v>43311.535902777781</c:v>
                </c:pt>
                <c:pt idx="17922">
                  <c:v>43311.540289351855</c:v>
                </c:pt>
                <c:pt idx="17923">
                  <c:v>43311.544687499998</c:v>
                </c:pt>
                <c:pt idx="17924">
                  <c:v>43311.548946759256</c:v>
                </c:pt>
                <c:pt idx="17925">
                  <c:v>43311.553136574075</c:v>
                </c:pt>
                <c:pt idx="17926">
                  <c:v>43311.557395833333</c:v>
                </c:pt>
                <c:pt idx="17927">
                  <c:v>43311.561666666668</c:v>
                </c:pt>
                <c:pt idx="17928">
                  <c:v>43311.56590277778</c:v>
                </c:pt>
                <c:pt idx="17929">
                  <c:v>43311.570104166669</c:v>
                </c:pt>
                <c:pt idx="17930">
                  <c:v>43311.574212962965</c:v>
                </c:pt>
                <c:pt idx="17931">
                  <c:v>43311.578321759262</c:v>
                </c:pt>
                <c:pt idx="17932">
                  <c:v>43311.582361111112</c:v>
                </c:pt>
                <c:pt idx="17933">
                  <c:v>43311.586458333331</c:v>
                </c:pt>
                <c:pt idx="17934">
                  <c:v>43311.590601851851</c:v>
                </c:pt>
                <c:pt idx="17935">
                  <c:v>43311.594675925924</c:v>
                </c:pt>
                <c:pt idx="17936">
                  <c:v>43311.598645833335</c:v>
                </c:pt>
                <c:pt idx="17937">
                  <c:v>43311.602546296293</c:v>
                </c:pt>
                <c:pt idx="17938">
                  <c:v>43311.606458333335</c:v>
                </c:pt>
                <c:pt idx="17939">
                  <c:v>43311.610347222224</c:v>
                </c:pt>
                <c:pt idx="17940">
                  <c:v>43311.655682870369</c:v>
                </c:pt>
                <c:pt idx="17941">
                  <c:v>43311.693402777775</c:v>
                </c:pt>
                <c:pt idx="17942">
                  <c:v>43311.697534722225</c:v>
                </c:pt>
                <c:pt idx="17943">
                  <c:v>43311.701828703706</c:v>
                </c:pt>
                <c:pt idx="17944">
                  <c:v>43311.705937500003</c:v>
                </c:pt>
                <c:pt idx="17945">
                  <c:v>43311.73940972222</c:v>
                </c:pt>
                <c:pt idx="17946">
                  <c:v>43311.749652777777</c:v>
                </c:pt>
                <c:pt idx="17947">
                  <c:v>43311.775891203702</c:v>
                </c:pt>
                <c:pt idx="17948">
                  <c:v>43312.337395833332</c:v>
                </c:pt>
                <c:pt idx="17949">
                  <c:v>43312.349270833336</c:v>
                </c:pt>
                <c:pt idx="17950">
                  <c:v>43312.361041666663</c:v>
                </c:pt>
                <c:pt idx="17951">
                  <c:v>43312.370208333334</c:v>
                </c:pt>
                <c:pt idx="17952">
                  <c:v>43312.379189814812</c:v>
                </c:pt>
                <c:pt idx="17953">
                  <c:v>43312.386701388888</c:v>
                </c:pt>
                <c:pt idx="17954">
                  <c:v>43312.393796296295</c:v>
                </c:pt>
                <c:pt idx="17955">
                  <c:v>43312.40016203704</c:v>
                </c:pt>
                <c:pt idx="17956">
                  <c:v>43312.4059837963</c:v>
                </c:pt>
                <c:pt idx="17957">
                  <c:v>43312.411215277774</c:v>
                </c:pt>
                <c:pt idx="17958">
                  <c:v>43312.41684027778</c:v>
                </c:pt>
                <c:pt idx="17959">
                  <c:v>43312.42287037037</c:v>
                </c:pt>
                <c:pt idx="17960">
                  <c:v>43312.430949074071</c:v>
                </c:pt>
                <c:pt idx="17961">
                  <c:v>43312.438333333332</c:v>
                </c:pt>
                <c:pt idx="17962">
                  <c:v>43312.44425925926</c:v>
                </c:pt>
                <c:pt idx="17963">
                  <c:v>43312.450127314813</c:v>
                </c:pt>
                <c:pt idx="17964">
                  <c:v>43312.455543981479</c:v>
                </c:pt>
                <c:pt idx="17965">
                  <c:v>43312.460451388892</c:v>
                </c:pt>
                <c:pt idx="17966">
                  <c:v>43312.465266203704</c:v>
                </c:pt>
                <c:pt idx="17967">
                  <c:v>43312.469837962963</c:v>
                </c:pt>
                <c:pt idx="17968">
                  <c:v>43312.478831018518</c:v>
                </c:pt>
                <c:pt idx="17969">
                  <c:v>43312.483449074076</c:v>
                </c:pt>
                <c:pt idx="17970">
                  <c:v>43312.487858796296</c:v>
                </c:pt>
                <c:pt idx="17971">
                  <c:v>43312.4922337963</c:v>
                </c:pt>
                <c:pt idx="17972">
                  <c:v>43312.496840277781</c:v>
                </c:pt>
                <c:pt idx="17973">
                  <c:v>43312.501296296294</c:v>
                </c:pt>
                <c:pt idx="17974">
                  <c:v>43312.505833333336</c:v>
                </c:pt>
                <c:pt idx="17975">
                  <c:v>43312.510208333333</c:v>
                </c:pt>
                <c:pt idx="17976">
                  <c:v>43312.514756944445</c:v>
                </c:pt>
                <c:pt idx="17977">
                  <c:v>43312.519467592596</c:v>
                </c:pt>
                <c:pt idx="17978">
                  <c:v>43312.524108796293</c:v>
                </c:pt>
                <c:pt idx="17979">
                  <c:v>43312.528506944444</c:v>
                </c:pt>
                <c:pt idx="17980">
                  <c:v>43312.532754629632</c:v>
                </c:pt>
                <c:pt idx="17981">
                  <c:v>43312.537037037036</c:v>
                </c:pt>
                <c:pt idx="17982">
                  <c:v>43312.541226851848</c:v>
                </c:pt>
                <c:pt idx="17983">
                  <c:v>43312.545393518521</c:v>
                </c:pt>
                <c:pt idx="17984">
                  <c:v>43312.549687500003</c:v>
                </c:pt>
                <c:pt idx="17985">
                  <c:v>43312.553969907407</c:v>
                </c:pt>
                <c:pt idx="17986">
                  <c:v>43312.558263888888</c:v>
                </c:pt>
                <c:pt idx="17987">
                  <c:v>43312.562337962961</c:v>
                </c:pt>
                <c:pt idx="17988">
                  <c:v>43312.566469907404</c:v>
                </c:pt>
                <c:pt idx="17989">
                  <c:v>43312.570567129631</c:v>
                </c:pt>
                <c:pt idx="17990">
                  <c:v>43312.574606481481</c:v>
                </c:pt>
                <c:pt idx="17991">
                  <c:v>43312.578634259262</c:v>
                </c:pt>
                <c:pt idx="17992">
                  <c:v>43312.582592592589</c:v>
                </c:pt>
                <c:pt idx="17993">
                  <c:v>43312.586562500001</c:v>
                </c:pt>
                <c:pt idx="17994">
                  <c:v>43312.590520833335</c:v>
                </c:pt>
                <c:pt idx="17995">
                  <c:v>43312.594456018516</c:v>
                </c:pt>
                <c:pt idx="17996">
                  <c:v>43312.598240740743</c:v>
                </c:pt>
                <c:pt idx="17997">
                  <c:v>43312.602094907408</c:v>
                </c:pt>
                <c:pt idx="17998">
                  <c:v>43312.605983796297</c:v>
                </c:pt>
                <c:pt idx="17999">
                  <c:v>43312.609826388885</c:v>
                </c:pt>
                <c:pt idx="18000">
                  <c:v>43312.613564814812</c:v>
                </c:pt>
                <c:pt idx="18001">
                  <c:v>43312.617349537039</c:v>
                </c:pt>
                <c:pt idx="18002">
                  <c:v>43312.621087962965</c:v>
                </c:pt>
                <c:pt idx="18003">
                  <c:v>43312.624884259261</c:v>
                </c:pt>
                <c:pt idx="18004">
                  <c:v>43312.628865740742</c:v>
                </c:pt>
                <c:pt idx="18005">
                  <c:v>43312.633194444446</c:v>
                </c:pt>
                <c:pt idx="18006">
                  <c:v>43312.637349537035</c:v>
                </c:pt>
                <c:pt idx="18007">
                  <c:v>43312.641365740739</c:v>
                </c:pt>
                <c:pt idx="18008">
                  <c:v>43312.645451388889</c:v>
                </c:pt>
                <c:pt idx="18009">
                  <c:v>43312.649340277778</c:v>
                </c:pt>
                <c:pt idx="18010">
                  <c:v>43312.65315972222</c:v>
                </c:pt>
                <c:pt idx="18011">
                  <c:v>43312.656921296293</c:v>
                </c:pt>
                <c:pt idx="18012">
                  <c:v>43312.660729166666</c:v>
                </c:pt>
                <c:pt idx="18013">
                  <c:v>43312.664537037039</c:v>
                </c:pt>
                <c:pt idx="18014">
                  <c:v>43312.668333333335</c:v>
                </c:pt>
                <c:pt idx="18015">
                  <c:v>43312.672152777777</c:v>
                </c:pt>
                <c:pt idx="18016">
                  <c:v>43312.676122685189</c:v>
                </c:pt>
                <c:pt idx="18017">
                  <c:v>43312.680127314816</c:v>
                </c:pt>
                <c:pt idx="18018">
                  <c:v>43312.68409722222</c:v>
                </c:pt>
                <c:pt idx="18019">
                  <c:v>43312.688136574077</c:v>
                </c:pt>
                <c:pt idx="18020">
                  <c:v>43312.692118055558</c:v>
                </c:pt>
                <c:pt idx="18021">
                  <c:v>43312.696331018517</c:v>
                </c:pt>
                <c:pt idx="18022">
                  <c:v>43312.700543981482</c:v>
                </c:pt>
                <c:pt idx="18023">
                  <c:v>43312.70548611111</c:v>
                </c:pt>
                <c:pt idx="18024">
                  <c:v>43312.710648148146</c:v>
                </c:pt>
                <c:pt idx="18025">
                  <c:v>43312.715497685182</c:v>
                </c:pt>
                <c:pt idx="18026">
                  <c:v>43312.72074074074</c:v>
                </c:pt>
                <c:pt idx="18027">
                  <c:v>43312.727361111109</c:v>
                </c:pt>
                <c:pt idx="18028">
                  <c:v>43312.734178240738</c:v>
                </c:pt>
                <c:pt idx="18029">
                  <c:v>43312.74046296296</c:v>
                </c:pt>
                <c:pt idx="18030">
                  <c:v>43314.396307870367</c:v>
                </c:pt>
                <c:pt idx="18031">
                  <c:v>43314.494571759256</c:v>
                </c:pt>
                <c:pt idx="18032">
                  <c:v>43314.499108796299</c:v>
                </c:pt>
                <c:pt idx="18033">
                  <c:v>43314.503680555557</c:v>
                </c:pt>
                <c:pt idx="18034">
                  <c:v>43314.508460648147</c:v>
                </c:pt>
                <c:pt idx="18035">
                  <c:v>43314.513182870367</c:v>
                </c:pt>
                <c:pt idx="18036">
                  <c:v>43314.518217592595</c:v>
                </c:pt>
                <c:pt idx="18037">
                  <c:v>43314.523194444446</c:v>
                </c:pt>
                <c:pt idx="18038">
                  <c:v>43314.52783564815</c:v>
                </c:pt>
                <c:pt idx="18039">
                  <c:v>43314.532326388886</c:v>
                </c:pt>
                <c:pt idx="18040">
                  <c:v>43314.536828703705</c:v>
                </c:pt>
                <c:pt idx="18041">
                  <c:v>43314.541666666664</c:v>
                </c:pt>
                <c:pt idx="18042">
                  <c:v>43314.545972222222</c:v>
                </c:pt>
                <c:pt idx="18043">
                  <c:v>43314.550127314818</c:v>
                </c:pt>
                <c:pt idx="18044">
                  <c:v>43314.554224537038</c:v>
                </c:pt>
                <c:pt idx="18045">
                  <c:v>43314.558321759258</c:v>
                </c:pt>
                <c:pt idx="18046">
                  <c:v>43314.562465277777</c:v>
                </c:pt>
                <c:pt idx="18047">
                  <c:v>43314.566527777781</c:v>
                </c:pt>
                <c:pt idx="18048">
                  <c:v>43314.5705787037</c:v>
                </c:pt>
                <c:pt idx="18049">
                  <c:v>43314.578645833331</c:v>
                </c:pt>
                <c:pt idx="18050">
                  <c:v>43314.706875000003</c:v>
                </c:pt>
                <c:pt idx="18051">
                  <c:v>43314.724942129629</c:v>
                </c:pt>
                <c:pt idx="18052">
                  <c:v>43314.729537037034</c:v>
                </c:pt>
                <c:pt idx="18053">
                  <c:v>43314.734560185185</c:v>
                </c:pt>
                <c:pt idx="18054">
                  <c:v>43314.739629629628</c:v>
                </c:pt>
                <c:pt idx="18055">
                  <c:v>43314.744618055556</c:v>
                </c:pt>
                <c:pt idx="18056">
                  <c:v>43314.750173611108</c:v>
                </c:pt>
                <c:pt idx="18057">
                  <c:v>43314.755798611113</c:v>
                </c:pt>
                <c:pt idx="18058">
                  <c:v>43315.407673611109</c:v>
                </c:pt>
                <c:pt idx="18059">
                  <c:v>43315.415613425925</c:v>
                </c:pt>
                <c:pt idx="18060">
                  <c:v>43315.423113425924</c:v>
                </c:pt>
                <c:pt idx="18061">
                  <c:v>43315.430208333331</c:v>
                </c:pt>
                <c:pt idx="18062">
                  <c:v>43315.436979166669</c:v>
                </c:pt>
                <c:pt idx="18063">
                  <c:v>43315.443715277775</c:v>
                </c:pt>
                <c:pt idx="18064">
                  <c:v>43315.450335648151</c:v>
                </c:pt>
                <c:pt idx="18065">
                  <c:v>43315.456886574073</c:v>
                </c:pt>
                <c:pt idx="18066">
                  <c:v>43315.463287037041</c:v>
                </c:pt>
                <c:pt idx="18067">
                  <c:v>43315.469525462962</c:v>
                </c:pt>
                <c:pt idx="18068">
                  <c:v>43315.475601851853</c:v>
                </c:pt>
                <c:pt idx="18069">
                  <c:v>43315.481631944444</c:v>
                </c:pt>
                <c:pt idx="18070">
                  <c:v>43315.487604166665</c:v>
                </c:pt>
                <c:pt idx="18071">
                  <c:v>43315.493483796294</c:v>
                </c:pt>
                <c:pt idx="18072">
                  <c:v>43315.499236111114</c:v>
                </c:pt>
                <c:pt idx="18073">
                  <c:v>43315.504791666666</c:v>
                </c:pt>
                <c:pt idx="18074">
                  <c:v>43315.510266203702</c:v>
                </c:pt>
                <c:pt idx="18075">
                  <c:v>43315.637002314812</c:v>
                </c:pt>
                <c:pt idx="18076">
                  <c:v>43315.641238425924</c:v>
                </c:pt>
                <c:pt idx="18077">
                  <c:v>43315.652071759258</c:v>
                </c:pt>
                <c:pt idx="18078">
                  <c:v>43315.655648148146</c:v>
                </c:pt>
                <c:pt idx="18079">
                  <c:v>43315.663113425922</c:v>
                </c:pt>
                <c:pt idx="18080">
                  <c:v>43315.670543981483</c:v>
                </c:pt>
                <c:pt idx="18081">
                  <c:v>43315.682615740741</c:v>
                </c:pt>
                <c:pt idx="18082">
                  <c:v>43315.690162037034</c:v>
                </c:pt>
                <c:pt idx="18083">
                  <c:v>43315.701817129629</c:v>
                </c:pt>
                <c:pt idx="18084">
                  <c:v>43315.706956018519</c:v>
                </c:pt>
                <c:pt idx="18085">
                  <c:v>43315.721539351849</c:v>
                </c:pt>
                <c:pt idx="18086">
                  <c:v>43315.727314814816</c:v>
                </c:pt>
                <c:pt idx="18087">
                  <c:v>43315.747071759259</c:v>
                </c:pt>
                <c:pt idx="18088">
                  <c:v>43315.758946759262</c:v>
                </c:pt>
                <c:pt idx="18089">
                  <c:v>43315.770833333336</c:v>
                </c:pt>
                <c:pt idx="18090">
                  <c:v>43316.496817129628</c:v>
                </c:pt>
                <c:pt idx="18091">
                  <c:v>43316.502384259256</c:v>
                </c:pt>
                <c:pt idx="18092">
                  <c:v>43316.507361111115</c:v>
                </c:pt>
                <c:pt idx="18093">
                  <c:v>43316.512002314812</c:v>
                </c:pt>
                <c:pt idx="18094">
                  <c:v>43316.629108796296</c:v>
                </c:pt>
                <c:pt idx="18095">
                  <c:v>43316.64671296296</c:v>
                </c:pt>
                <c:pt idx="18096">
                  <c:v>43316.652094907404</c:v>
                </c:pt>
                <c:pt idx="18097">
                  <c:v>43316.674571759257</c:v>
                </c:pt>
                <c:pt idx="18098">
                  <c:v>43316.679490740738</c:v>
                </c:pt>
                <c:pt idx="18099">
                  <c:v>43316.685601851852</c:v>
                </c:pt>
                <c:pt idx="18100">
                  <c:v>43316.697476851848</c:v>
                </c:pt>
                <c:pt idx="18101">
                  <c:v>43316.713379629633</c:v>
                </c:pt>
                <c:pt idx="18102">
                  <c:v>43316.744143518517</c:v>
                </c:pt>
                <c:pt idx="18103">
                  <c:v>43316.764097222222</c:v>
                </c:pt>
                <c:pt idx="18104">
                  <c:v>43317.387453703705</c:v>
                </c:pt>
                <c:pt idx="18105">
                  <c:v>43317.393287037034</c:v>
                </c:pt>
                <c:pt idx="18106">
                  <c:v>43317.399085648147</c:v>
                </c:pt>
                <c:pt idx="18107">
                  <c:v>43317.404675925929</c:v>
                </c:pt>
                <c:pt idx="18108">
                  <c:v>43317.410381944443</c:v>
                </c:pt>
                <c:pt idx="18109">
                  <c:v>43317.416180555556</c:v>
                </c:pt>
                <c:pt idx="18110">
                  <c:v>43317.426793981482</c:v>
                </c:pt>
                <c:pt idx="18111">
                  <c:v>43317.436932870369</c:v>
                </c:pt>
                <c:pt idx="18112">
                  <c:v>43317.442037037035</c:v>
                </c:pt>
                <c:pt idx="18113">
                  <c:v>43317.451782407406</c:v>
                </c:pt>
                <c:pt idx="18114">
                  <c:v>43317.481064814812</c:v>
                </c:pt>
                <c:pt idx="18115">
                  <c:v>43317.491030092591</c:v>
                </c:pt>
                <c:pt idx="18116">
                  <c:v>43317.495972222219</c:v>
                </c:pt>
                <c:pt idx="18117">
                  <c:v>43317.501099537039</c:v>
                </c:pt>
                <c:pt idx="18118">
                  <c:v>43317.505891203706</c:v>
                </c:pt>
                <c:pt idx="18119">
                  <c:v>43317.510625000003</c:v>
                </c:pt>
                <c:pt idx="18120">
                  <c:v>43317.515590277777</c:v>
                </c:pt>
                <c:pt idx="18121">
                  <c:v>43317.519814814812</c:v>
                </c:pt>
                <c:pt idx="18122">
                  <c:v>43317.524409722224</c:v>
                </c:pt>
                <c:pt idx="18123">
                  <c:v>43317.528981481482</c:v>
                </c:pt>
                <c:pt idx="18124">
                  <c:v>43317.533518518518</c:v>
                </c:pt>
                <c:pt idx="18125">
                  <c:v>43317.538298611114</c:v>
                </c:pt>
                <c:pt idx="18126">
                  <c:v>43317.543020833335</c:v>
                </c:pt>
                <c:pt idx="18127">
                  <c:v>43317.548020833332</c:v>
                </c:pt>
                <c:pt idx="18128">
                  <c:v>43317.584374999999</c:v>
                </c:pt>
                <c:pt idx="18129">
                  <c:v>43317.592719907407</c:v>
                </c:pt>
                <c:pt idx="18130">
                  <c:v>43317.596504629626</c:v>
                </c:pt>
                <c:pt idx="18131">
                  <c:v>43317.600405092591</c:v>
                </c:pt>
                <c:pt idx="18132">
                  <c:v>43317.609618055554</c:v>
                </c:pt>
                <c:pt idx="18133">
                  <c:v>43317.613449074073</c:v>
                </c:pt>
                <c:pt idx="18134">
                  <c:v>43317.617962962962</c:v>
                </c:pt>
                <c:pt idx="18135">
                  <c:v>43317.622303240743</c:v>
                </c:pt>
                <c:pt idx="18136">
                  <c:v>43317.62641203704</c:v>
                </c:pt>
                <c:pt idx="18137">
                  <c:v>43317.630682870367</c:v>
                </c:pt>
                <c:pt idx="18138">
                  <c:v>43317.634756944448</c:v>
                </c:pt>
                <c:pt idx="18139">
                  <c:v>43317.638379629629</c:v>
                </c:pt>
                <c:pt idx="18140">
                  <c:v>43317.642476851855</c:v>
                </c:pt>
                <c:pt idx="18141">
                  <c:v>43317.648043981484</c:v>
                </c:pt>
                <c:pt idx="18142">
                  <c:v>43317.677812499998</c:v>
                </c:pt>
                <c:pt idx="18143">
                  <c:v>43318.337418981479</c:v>
                </c:pt>
                <c:pt idx="18144">
                  <c:v>43318.360578703701</c:v>
                </c:pt>
                <c:pt idx="18145">
                  <c:v>43318.379131944443</c:v>
                </c:pt>
                <c:pt idx="18146">
                  <c:v>43318.387083333335</c:v>
                </c:pt>
                <c:pt idx="18147">
                  <c:v>43318.394618055558</c:v>
                </c:pt>
                <c:pt idx="18148">
                  <c:v>43318.402465277781</c:v>
                </c:pt>
                <c:pt idx="18149">
                  <c:v>43318.416250000002</c:v>
                </c:pt>
                <c:pt idx="18150">
                  <c:v>43318.427743055552</c:v>
                </c:pt>
                <c:pt idx="18151">
                  <c:v>43318.433715277781</c:v>
                </c:pt>
                <c:pt idx="18152">
                  <c:v>43318.496805555558</c:v>
                </c:pt>
                <c:pt idx="18153">
                  <c:v>43318.50675925926</c:v>
                </c:pt>
                <c:pt idx="18154">
                  <c:v>43318.511770833335</c:v>
                </c:pt>
                <c:pt idx="18155">
                  <c:v>43318.516805555555</c:v>
                </c:pt>
                <c:pt idx="18156">
                  <c:v>43318.521736111114</c:v>
                </c:pt>
                <c:pt idx="18157">
                  <c:v>43318.526666666665</c:v>
                </c:pt>
                <c:pt idx="18158">
                  <c:v>43318.531828703701</c:v>
                </c:pt>
                <c:pt idx="18159">
                  <c:v>43318.536574074074</c:v>
                </c:pt>
                <c:pt idx="18160">
                  <c:v>43318.545694444445</c:v>
                </c:pt>
                <c:pt idx="18161">
                  <c:v>43318.554699074077</c:v>
                </c:pt>
                <c:pt idx="18162">
                  <c:v>43318.558877314812</c:v>
                </c:pt>
                <c:pt idx="18163">
                  <c:v>43318.562997685185</c:v>
                </c:pt>
                <c:pt idx="18164">
                  <c:v>43318.567326388889</c:v>
                </c:pt>
                <c:pt idx="18165">
                  <c:v>43318.571412037039</c:v>
                </c:pt>
                <c:pt idx="18166">
                  <c:v>43318.575381944444</c:v>
                </c:pt>
                <c:pt idx="18167">
                  <c:v>43318.579479166663</c:v>
                </c:pt>
                <c:pt idx="18168">
                  <c:v>43318.583449074074</c:v>
                </c:pt>
                <c:pt idx="18169">
                  <c:v>43318.587384259263</c:v>
                </c:pt>
                <c:pt idx="18170">
                  <c:v>43318.59134259259</c:v>
                </c:pt>
                <c:pt idx="18171">
                  <c:v>43318.596851851849</c:v>
                </c:pt>
                <c:pt idx="18172">
                  <c:v>43318.600995370369</c:v>
                </c:pt>
                <c:pt idx="18173">
                  <c:v>43318.608969907407</c:v>
                </c:pt>
                <c:pt idx="18174">
                  <c:v>43318.617754629631</c:v>
                </c:pt>
                <c:pt idx="18175">
                  <c:v>43318.628368055557</c:v>
                </c:pt>
                <c:pt idx="18176">
                  <c:v>43318.632337962961</c:v>
                </c:pt>
                <c:pt idx="18177">
                  <c:v>43318.64434027778</c:v>
                </c:pt>
                <c:pt idx="18178">
                  <c:v>43318.648946759262</c:v>
                </c:pt>
                <c:pt idx="18179">
                  <c:v>43318.654305555552</c:v>
                </c:pt>
                <c:pt idx="18180">
                  <c:v>43318.659768518519</c:v>
                </c:pt>
                <c:pt idx="18181">
                  <c:v>43318.668993055559</c:v>
                </c:pt>
                <c:pt idx="18182">
                  <c:v>43318.676828703705</c:v>
                </c:pt>
                <c:pt idx="18183">
                  <c:v>43318.685428240744</c:v>
                </c:pt>
                <c:pt idx="18184">
                  <c:v>43319.358460648145</c:v>
                </c:pt>
                <c:pt idx="18185">
                  <c:v>43319.377141203702</c:v>
                </c:pt>
                <c:pt idx="18186">
                  <c:v>43319.398194444446</c:v>
                </c:pt>
                <c:pt idx="18187">
                  <c:v>43319.405590277776</c:v>
                </c:pt>
                <c:pt idx="18188">
                  <c:v>43319.411527777775</c:v>
                </c:pt>
                <c:pt idx="18189">
                  <c:v>43319.417719907404</c:v>
                </c:pt>
                <c:pt idx="18190">
                  <c:v>43319.424027777779</c:v>
                </c:pt>
                <c:pt idx="18191">
                  <c:v>43319.43167824074</c:v>
                </c:pt>
                <c:pt idx="18192">
                  <c:v>43319.437604166669</c:v>
                </c:pt>
                <c:pt idx="18193">
                  <c:v>43319.443136574075</c:v>
                </c:pt>
                <c:pt idx="18194">
                  <c:v>43319.448773148149</c:v>
                </c:pt>
                <c:pt idx="18195">
                  <c:v>43319.460740740738</c:v>
                </c:pt>
                <c:pt idx="18196">
                  <c:v>43319.467928240738</c:v>
                </c:pt>
                <c:pt idx="18197">
                  <c:v>43319.479050925926</c:v>
                </c:pt>
                <c:pt idx="18198">
                  <c:v>43319.483506944445</c:v>
                </c:pt>
                <c:pt idx="18199">
                  <c:v>43319.48814814815</c:v>
                </c:pt>
                <c:pt idx="18200">
                  <c:v>43319.493321759262</c:v>
                </c:pt>
                <c:pt idx="18201">
                  <c:v>43319.498414351852</c:v>
                </c:pt>
                <c:pt idx="18202">
                  <c:v>43319.507430555554</c:v>
                </c:pt>
                <c:pt idx="18203">
                  <c:v>43319.520636574074</c:v>
                </c:pt>
                <c:pt idx="18204">
                  <c:v>43319.524930555555</c:v>
                </c:pt>
                <c:pt idx="18205">
                  <c:v>43319.52920138889</c:v>
                </c:pt>
                <c:pt idx="18206">
                  <c:v>43319.533472222225</c:v>
                </c:pt>
                <c:pt idx="18207">
                  <c:v>43319.538159722222</c:v>
                </c:pt>
                <c:pt idx="18208">
                  <c:v>43319.542592592596</c:v>
                </c:pt>
                <c:pt idx="18209">
                  <c:v>43319.548229166663</c:v>
                </c:pt>
                <c:pt idx="18210">
                  <c:v>43319.553263888891</c:v>
                </c:pt>
                <c:pt idx="18211">
                  <c:v>43319.559201388889</c:v>
                </c:pt>
                <c:pt idx="18212">
                  <c:v>43319.568287037036</c:v>
                </c:pt>
                <c:pt idx="18213">
                  <c:v>43319.575115740743</c:v>
                </c:pt>
                <c:pt idx="18214">
                  <c:v>43319.580625000002</c:v>
                </c:pt>
                <c:pt idx="18215">
                  <c:v>43319.585115740738</c:v>
                </c:pt>
                <c:pt idx="18216">
                  <c:v>43319.590763888889</c:v>
                </c:pt>
                <c:pt idx="18217">
                  <c:v>43319.596886574072</c:v>
                </c:pt>
                <c:pt idx="18218">
                  <c:v>43319.601319444446</c:v>
                </c:pt>
                <c:pt idx="18219">
                  <c:v>43319.609884259262</c:v>
                </c:pt>
                <c:pt idx="18220">
                  <c:v>43319.617939814816</c:v>
                </c:pt>
                <c:pt idx="18221">
                  <c:v>43319.6403587963</c:v>
                </c:pt>
                <c:pt idx="18222">
                  <c:v>43319.65525462963</c:v>
                </c:pt>
                <c:pt idx="18223">
                  <c:v>43319.658877314818</c:v>
                </c:pt>
                <c:pt idx="18224">
                  <c:v>43319.673414351855</c:v>
                </c:pt>
                <c:pt idx="18225">
                  <c:v>43319.67732638889</c:v>
                </c:pt>
                <c:pt idx="18226">
                  <c:v>43319.68136574074</c:v>
                </c:pt>
                <c:pt idx="18227">
                  <c:v>43319.68582175926</c:v>
                </c:pt>
                <c:pt idx="18228">
                  <c:v>43319.690300925926</c:v>
                </c:pt>
                <c:pt idx="18229">
                  <c:v>43319.694467592592</c:v>
                </c:pt>
                <c:pt idx="18230">
                  <c:v>43319.699120370373</c:v>
                </c:pt>
                <c:pt idx="18231">
                  <c:v>43319.709074074075</c:v>
                </c:pt>
                <c:pt idx="18232">
                  <c:v>43319.715532407405</c:v>
                </c:pt>
                <c:pt idx="18233">
                  <c:v>43319.72724537037</c:v>
                </c:pt>
                <c:pt idx="18234">
                  <c:v>43319.73542824074</c:v>
                </c:pt>
                <c:pt idx="18235">
                  <c:v>43319.747164351851</c:v>
                </c:pt>
                <c:pt idx="18236">
                  <c:v>43320.368206018517</c:v>
                </c:pt>
                <c:pt idx="18237">
                  <c:v>43320.376030092593</c:v>
                </c:pt>
                <c:pt idx="18238">
                  <c:v>43320.382847222223</c:v>
                </c:pt>
                <c:pt idx="18239">
                  <c:v>43320.389525462961</c:v>
                </c:pt>
                <c:pt idx="18240">
                  <c:v>43320.395995370367</c:v>
                </c:pt>
                <c:pt idx="18241">
                  <c:v>43320.40216435185</c:v>
                </c:pt>
                <c:pt idx="18242">
                  <c:v>43320.407453703701</c:v>
                </c:pt>
                <c:pt idx="18243">
                  <c:v>43320.412789351853</c:v>
                </c:pt>
                <c:pt idx="18244">
                  <c:v>43320.418749999997</c:v>
                </c:pt>
                <c:pt idx="18245">
                  <c:v>43320.424409722225</c:v>
                </c:pt>
                <c:pt idx="18246">
                  <c:v>43320.429409722223</c:v>
                </c:pt>
                <c:pt idx="18247">
                  <c:v>43320.434386574074</c:v>
                </c:pt>
                <c:pt idx="18248">
                  <c:v>43320.439386574071</c:v>
                </c:pt>
                <c:pt idx="18249">
                  <c:v>43320.444120370368</c:v>
                </c:pt>
                <c:pt idx="18250">
                  <c:v>43320.448912037034</c:v>
                </c:pt>
                <c:pt idx="18251">
                  <c:v>43320.453900462962</c:v>
                </c:pt>
                <c:pt idx="18252">
                  <c:v>43320.458668981482</c:v>
                </c:pt>
                <c:pt idx="18253">
                  <c:v>43320.463935185187</c:v>
                </c:pt>
                <c:pt idx="18254">
                  <c:v>43320.468634259261</c:v>
                </c:pt>
                <c:pt idx="18255">
                  <c:v>43320.47320601852</c:v>
                </c:pt>
                <c:pt idx="18256">
                  <c:v>43320.477986111109</c:v>
                </c:pt>
                <c:pt idx="18257">
                  <c:v>43320.482569444444</c:v>
                </c:pt>
                <c:pt idx="18258">
                  <c:v>43320.487037037034</c:v>
                </c:pt>
                <c:pt idx="18259">
                  <c:v>43320.491539351853</c:v>
                </c:pt>
                <c:pt idx="18260">
                  <c:v>43320.495937500003</c:v>
                </c:pt>
                <c:pt idx="18261">
                  <c:v>43320.500219907408</c:v>
                </c:pt>
                <c:pt idx="18262">
                  <c:v>43320.504745370374</c:v>
                </c:pt>
                <c:pt idx="18263">
                  <c:v>43320.509120370371</c:v>
                </c:pt>
                <c:pt idx="18264">
                  <c:v>43320.513391203705</c:v>
                </c:pt>
                <c:pt idx="18265">
                  <c:v>43320.517604166664</c:v>
                </c:pt>
                <c:pt idx="18266">
                  <c:v>43320.521782407406</c:v>
                </c:pt>
                <c:pt idx="18267">
                  <c:v>43320.525891203702</c:v>
                </c:pt>
                <c:pt idx="18268">
                  <c:v>43320.530092592591</c:v>
                </c:pt>
                <c:pt idx="18269">
                  <c:v>43320.534236111111</c:v>
                </c:pt>
                <c:pt idx="18270">
                  <c:v>43320.538414351853</c:v>
                </c:pt>
                <c:pt idx="18271">
                  <c:v>43320.542546296296</c:v>
                </c:pt>
                <c:pt idx="18272">
                  <c:v>43320.546747685185</c:v>
                </c:pt>
                <c:pt idx="18273">
                  <c:v>43320.550937499997</c:v>
                </c:pt>
                <c:pt idx="18274">
                  <c:v>43320.555034722223</c:v>
                </c:pt>
                <c:pt idx="18275">
                  <c:v>43320.559317129628</c:v>
                </c:pt>
                <c:pt idx="18276">
                  <c:v>43320.57540509259</c:v>
                </c:pt>
                <c:pt idx="18277">
                  <c:v>43320.583495370367</c:v>
                </c:pt>
                <c:pt idx="18278">
                  <c:v>43320.591736111113</c:v>
                </c:pt>
                <c:pt idx="18279">
                  <c:v>43320.595868055556</c:v>
                </c:pt>
                <c:pt idx="18280">
                  <c:v>43320.612118055556</c:v>
                </c:pt>
                <c:pt idx="18281">
                  <c:v>43320.689201388886</c:v>
                </c:pt>
                <c:pt idx="18282">
                  <c:v>43321.346319444441</c:v>
                </c:pt>
                <c:pt idx="18283">
                  <c:v>43321.360763888886</c:v>
                </c:pt>
                <c:pt idx="18284">
                  <c:v>43321.370925925927</c:v>
                </c:pt>
                <c:pt idx="18285">
                  <c:v>43321.378113425926</c:v>
                </c:pt>
                <c:pt idx="18286">
                  <c:v>43321.384652777779</c:v>
                </c:pt>
                <c:pt idx="18287">
                  <c:v>43321.391099537039</c:v>
                </c:pt>
                <c:pt idx="18288">
                  <c:v>43321.397291666668</c:v>
                </c:pt>
                <c:pt idx="18289">
                  <c:v>43321.403217592589</c:v>
                </c:pt>
                <c:pt idx="18290">
                  <c:v>43321.409097222226</c:v>
                </c:pt>
                <c:pt idx="18291">
                  <c:v>43321.414652777778</c:v>
                </c:pt>
                <c:pt idx="18292">
                  <c:v>43321.420127314814</c:v>
                </c:pt>
                <c:pt idx="18293">
                  <c:v>43321.425532407404</c:v>
                </c:pt>
                <c:pt idx="18294">
                  <c:v>43321.431180555555</c:v>
                </c:pt>
                <c:pt idx="18295">
                  <c:v>43321.43712962963</c:v>
                </c:pt>
                <c:pt idx="18296">
                  <c:v>43321.443043981482</c:v>
                </c:pt>
                <c:pt idx="18297">
                  <c:v>43321.449097222219</c:v>
                </c:pt>
                <c:pt idx="18298">
                  <c:v>43321.454710648148</c:v>
                </c:pt>
                <c:pt idx="18299">
                  <c:v>43321.465509259258</c:v>
                </c:pt>
                <c:pt idx="18300">
                  <c:v>43321.471087962964</c:v>
                </c:pt>
                <c:pt idx="18301">
                  <c:v>43321.48165509259</c:v>
                </c:pt>
                <c:pt idx="18302">
                  <c:v>43321.487175925926</c:v>
                </c:pt>
                <c:pt idx="18303">
                  <c:v>43321.491851851853</c:v>
                </c:pt>
                <c:pt idx="18304">
                  <c:v>43321.496886574074</c:v>
                </c:pt>
                <c:pt idx="18305">
                  <c:v>43321.501296296294</c:v>
                </c:pt>
                <c:pt idx="18306">
                  <c:v>43321.506261574075</c:v>
                </c:pt>
                <c:pt idx="18307">
                  <c:v>43321.511238425926</c:v>
                </c:pt>
                <c:pt idx="18308">
                  <c:v>43321.515798611108</c:v>
                </c:pt>
                <c:pt idx="18309">
                  <c:v>43321.520324074074</c:v>
                </c:pt>
                <c:pt idx="18310">
                  <c:v>43321.52547453704</c:v>
                </c:pt>
                <c:pt idx="18311">
                  <c:v>43321.529791666668</c:v>
                </c:pt>
                <c:pt idx="18312">
                  <c:v>43321.534733796296</c:v>
                </c:pt>
                <c:pt idx="18313">
                  <c:v>43321.539340277777</c:v>
                </c:pt>
                <c:pt idx="18314">
                  <c:v>43321.54409722222</c:v>
                </c:pt>
                <c:pt idx="18315">
                  <c:v>43321.549421296295</c:v>
                </c:pt>
                <c:pt idx="18316">
                  <c:v>43321.555844907409</c:v>
                </c:pt>
                <c:pt idx="18317">
                  <c:v>43321.563472222224</c:v>
                </c:pt>
                <c:pt idx="18318">
                  <c:v>43321.56827546296</c:v>
                </c:pt>
                <c:pt idx="18319">
                  <c:v>43321.57298611111</c:v>
                </c:pt>
                <c:pt idx="18320">
                  <c:v>43321.577002314814</c:v>
                </c:pt>
                <c:pt idx="18321">
                  <c:v>43321.588321759256</c:v>
                </c:pt>
                <c:pt idx="18322">
                  <c:v>43321.592372685183</c:v>
                </c:pt>
                <c:pt idx="18323">
                  <c:v>43321.596562500003</c:v>
                </c:pt>
                <c:pt idx="18324">
                  <c:v>43321.607546296298</c:v>
                </c:pt>
                <c:pt idx="18325">
                  <c:v>43321.617881944447</c:v>
                </c:pt>
                <c:pt idx="18326">
                  <c:v>43321.633101851854</c:v>
                </c:pt>
                <c:pt idx="18327">
                  <c:v>43321.636643518519</c:v>
                </c:pt>
                <c:pt idx="18328">
                  <c:v>43321.643865740742</c:v>
                </c:pt>
                <c:pt idx="18329">
                  <c:v>43321.651967592596</c:v>
                </c:pt>
                <c:pt idx="18330">
                  <c:v>43321.663726851853</c:v>
                </c:pt>
                <c:pt idx="18331">
                  <c:v>43321.668020833335</c:v>
                </c:pt>
                <c:pt idx="18332">
                  <c:v>43321.673576388886</c:v>
                </c:pt>
                <c:pt idx="18333">
                  <c:v>43321.68041666667</c:v>
                </c:pt>
                <c:pt idx="18334">
                  <c:v>43322.34920138889</c:v>
                </c:pt>
                <c:pt idx="18335">
                  <c:v>43322.366574074076</c:v>
                </c:pt>
                <c:pt idx="18336">
                  <c:v>43322.382141203707</c:v>
                </c:pt>
                <c:pt idx="18337">
                  <c:v>43322.389270833337</c:v>
                </c:pt>
                <c:pt idx="18338">
                  <c:v>43322.395902777775</c:v>
                </c:pt>
                <c:pt idx="18339">
                  <c:v>43322.401828703703</c:v>
                </c:pt>
                <c:pt idx="18340">
                  <c:v>43322.407164351855</c:v>
                </c:pt>
                <c:pt idx="18341">
                  <c:v>43322.412685185183</c:v>
                </c:pt>
                <c:pt idx="18342">
                  <c:v>43322.427916666667</c:v>
                </c:pt>
                <c:pt idx="18343">
                  <c:v>43322.432719907411</c:v>
                </c:pt>
                <c:pt idx="18344">
                  <c:v>43322.448483796295</c:v>
                </c:pt>
                <c:pt idx="18345">
                  <c:v>43322.463043981479</c:v>
                </c:pt>
                <c:pt idx="18346">
                  <c:v>43322.467824074076</c:v>
                </c:pt>
                <c:pt idx="18347">
                  <c:v>43322.473449074074</c:v>
                </c:pt>
                <c:pt idx="18348">
                  <c:v>43322.478125000001</c:v>
                </c:pt>
                <c:pt idx="18349">
                  <c:v>43322.482511574075</c:v>
                </c:pt>
                <c:pt idx="18350">
                  <c:v>43322.487083333333</c:v>
                </c:pt>
                <c:pt idx="18351">
                  <c:v>43322.491516203707</c:v>
                </c:pt>
                <c:pt idx="18352">
                  <c:v>43322.495694444442</c:v>
                </c:pt>
                <c:pt idx="18353">
                  <c:v>43322.499872685185</c:v>
                </c:pt>
                <c:pt idx="18354">
                  <c:v>43322.504490740743</c:v>
                </c:pt>
                <c:pt idx="18355">
                  <c:v>43322.508796296293</c:v>
                </c:pt>
                <c:pt idx="18356">
                  <c:v>43322.513182870367</c:v>
                </c:pt>
                <c:pt idx="18357">
                  <c:v>43322.51767361111</c:v>
                </c:pt>
                <c:pt idx="18358">
                  <c:v>43322.52615740741</c:v>
                </c:pt>
                <c:pt idx="18359">
                  <c:v>43322.62641203704</c:v>
                </c:pt>
                <c:pt idx="18360">
                  <c:v>43322.653067129628</c:v>
                </c:pt>
                <c:pt idx="18361">
                  <c:v>43322.656655092593</c:v>
                </c:pt>
                <c:pt idx="18362">
                  <c:v>43322.745682870373</c:v>
                </c:pt>
                <c:pt idx="18363">
                  <c:v>43322.752986111111</c:v>
                </c:pt>
                <c:pt idx="18364">
                  <c:v>43323.366064814814</c:v>
                </c:pt>
                <c:pt idx="18365">
                  <c:v>43323.381655092591</c:v>
                </c:pt>
                <c:pt idx="18366">
                  <c:v>43323.401319444441</c:v>
                </c:pt>
                <c:pt idx="18367">
                  <c:v>43323.407800925925</c:v>
                </c:pt>
                <c:pt idx="18368">
                  <c:v>43323.420706018522</c:v>
                </c:pt>
                <c:pt idx="18369">
                  <c:v>43323.470381944448</c:v>
                </c:pt>
                <c:pt idx="18370">
                  <c:v>43323.476238425923</c:v>
                </c:pt>
                <c:pt idx="18371">
                  <c:v>43323.48165509259</c:v>
                </c:pt>
                <c:pt idx="18372">
                  <c:v>43323.487002314818</c:v>
                </c:pt>
                <c:pt idx="18373">
                  <c:v>43323.492256944446</c:v>
                </c:pt>
                <c:pt idx="18374">
                  <c:v>43323.526805555557</c:v>
                </c:pt>
                <c:pt idx="18375">
                  <c:v>43323.530949074076</c:v>
                </c:pt>
                <c:pt idx="18376">
                  <c:v>43323.539861111109</c:v>
                </c:pt>
                <c:pt idx="18377">
                  <c:v>43323.586631944447</c:v>
                </c:pt>
                <c:pt idx="18378">
                  <c:v>43323.590578703705</c:v>
                </c:pt>
                <c:pt idx="18379">
                  <c:v>43323.607800925929</c:v>
                </c:pt>
                <c:pt idx="18380">
                  <c:v>43323.611701388887</c:v>
                </c:pt>
                <c:pt idx="18381">
                  <c:v>43323.615532407406</c:v>
                </c:pt>
                <c:pt idx="18382">
                  <c:v>43323.619375000002</c:v>
                </c:pt>
                <c:pt idx="18383">
                  <c:v>43323.63013888889</c:v>
                </c:pt>
                <c:pt idx="18384">
                  <c:v>43323.634479166663</c:v>
                </c:pt>
                <c:pt idx="18385">
                  <c:v>43323.63863425926</c:v>
                </c:pt>
                <c:pt idx="18386">
                  <c:v>43323.646805555552</c:v>
                </c:pt>
                <c:pt idx="18387">
                  <c:v>43323.651099537034</c:v>
                </c:pt>
                <c:pt idx="18388">
                  <c:v>43323.655451388891</c:v>
                </c:pt>
                <c:pt idx="18389">
                  <c:v>43323.659826388888</c:v>
                </c:pt>
                <c:pt idx="18390">
                  <c:v>43323.664444444446</c:v>
                </c:pt>
                <c:pt idx="18391">
                  <c:v>43323.668854166666</c:v>
                </c:pt>
                <c:pt idx="18392">
                  <c:v>43323.673958333333</c:v>
                </c:pt>
                <c:pt idx="18393">
                  <c:v>43323.68074074074</c:v>
                </c:pt>
                <c:pt idx="18394">
                  <c:v>43323.686226851853</c:v>
                </c:pt>
                <c:pt idx="18395">
                  <c:v>43323.69059027778</c:v>
                </c:pt>
                <c:pt idx="18396">
                  <c:v>43323.697187500002</c:v>
                </c:pt>
                <c:pt idx="18397">
                  <c:v>43323.701493055552</c:v>
                </c:pt>
                <c:pt idx="18398">
                  <c:v>43323.707233796296</c:v>
                </c:pt>
                <c:pt idx="18399">
                  <c:v>43323.715636574074</c:v>
                </c:pt>
                <c:pt idx="18400">
                  <c:v>43323.724212962959</c:v>
                </c:pt>
                <c:pt idx="18401">
                  <c:v>43323.730752314812</c:v>
                </c:pt>
                <c:pt idx="18402">
                  <c:v>43323.736111111109</c:v>
                </c:pt>
                <c:pt idx="18403">
                  <c:v>43323.741319444445</c:v>
                </c:pt>
                <c:pt idx="18404">
                  <c:v>43323.746435185189</c:v>
                </c:pt>
                <c:pt idx="18405">
                  <c:v>43323.770428240743</c:v>
                </c:pt>
                <c:pt idx="18406">
                  <c:v>43324.584143518521</c:v>
                </c:pt>
                <c:pt idx="18407">
                  <c:v>43324.604884259257</c:v>
                </c:pt>
                <c:pt idx="18408">
                  <c:v>43324.612557870372</c:v>
                </c:pt>
                <c:pt idx="18409">
                  <c:v>43324.675497685188</c:v>
                </c:pt>
                <c:pt idx="18410">
                  <c:v>43324.699953703705</c:v>
                </c:pt>
                <c:pt idx="18411">
                  <c:v>43325.599942129629</c:v>
                </c:pt>
                <c:pt idx="18412">
                  <c:v>43326.391932870371</c:v>
                </c:pt>
                <c:pt idx="18413">
                  <c:v>43326.429085648146</c:v>
                </c:pt>
                <c:pt idx="18414">
                  <c:v>43326.456793981481</c:v>
                </c:pt>
                <c:pt idx="18415">
                  <c:v>43326.461527777778</c:v>
                </c:pt>
                <c:pt idx="18416">
                  <c:v>43326.466134259259</c:v>
                </c:pt>
                <c:pt idx="18417">
                  <c:v>43326.489722222221</c:v>
                </c:pt>
                <c:pt idx="18418">
                  <c:v>43327.511689814812</c:v>
                </c:pt>
                <c:pt idx="18419">
                  <c:v>43327.654490740744</c:v>
                </c:pt>
                <c:pt idx="18420">
                  <c:v>43327.688344907408</c:v>
                </c:pt>
                <c:pt idx="18421">
                  <c:v>43327.713819444441</c:v>
                </c:pt>
                <c:pt idx="18422">
                  <c:v>43327.723761574074</c:v>
                </c:pt>
                <c:pt idx="18423">
                  <c:v>43327.728159722225</c:v>
                </c:pt>
                <c:pt idx="18424">
                  <c:v>43327.734039351853</c:v>
                </c:pt>
                <c:pt idx="18425">
                  <c:v>43327.752303240741</c:v>
                </c:pt>
                <c:pt idx="18426">
                  <c:v>43327.75880787037</c:v>
                </c:pt>
                <c:pt idx="18427">
                  <c:v>43327.78052083333</c:v>
                </c:pt>
                <c:pt idx="18428">
                  <c:v>43328.368993055556</c:v>
                </c:pt>
                <c:pt idx="18429">
                  <c:v>43328.37704861111</c:v>
                </c:pt>
                <c:pt idx="18430">
                  <c:v>43328.38422453704</c:v>
                </c:pt>
                <c:pt idx="18431">
                  <c:v>43328.390844907408</c:v>
                </c:pt>
                <c:pt idx="18432">
                  <c:v>43328.39702546296</c:v>
                </c:pt>
                <c:pt idx="18433">
                  <c:v>43328.402951388889</c:v>
                </c:pt>
                <c:pt idx="18434">
                  <c:v>43328.408784722225</c:v>
                </c:pt>
                <c:pt idx="18435">
                  <c:v>43328.414270833331</c:v>
                </c:pt>
                <c:pt idx="18436">
                  <c:v>43328.419768518521</c:v>
                </c:pt>
                <c:pt idx="18437">
                  <c:v>43328.425034722219</c:v>
                </c:pt>
                <c:pt idx="18438">
                  <c:v>43328.430543981478</c:v>
                </c:pt>
                <c:pt idx="18439">
                  <c:v>43328.436157407406</c:v>
                </c:pt>
                <c:pt idx="18440">
                  <c:v>43328.441840277781</c:v>
                </c:pt>
                <c:pt idx="18441">
                  <c:v>43328.469363425924</c:v>
                </c:pt>
                <c:pt idx="18442">
                  <c:v>43328.655694444446</c:v>
                </c:pt>
                <c:pt idx="18443">
                  <c:v>43328.667442129627</c:v>
                </c:pt>
                <c:pt idx="18444">
                  <c:v>43328.676122685189</c:v>
                </c:pt>
                <c:pt idx="18445">
                  <c:v>43328.68209490741</c:v>
                </c:pt>
                <c:pt idx="18446">
                  <c:v>43328.763993055552</c:v>
                </c:pt>
                <c:pt idx="18447">
                  <c:v>43329.428483796299</c:v>
                </c:pt>
                <c:pt idx="18448">
                  <c:v>43329.440937500003</c:v>
                </c:pt>
                <c:pt idx="18449">
                  <c:v>43329.446909722225</c:v>
                </c:pt>
                <c:pt idx="18450">
                  <c:v>43329.452094907407</c:v>
                </c:pt>
                <c:pt idx="18451">
                  <c:v>43329.463750000003</c:v>
                </c:pt>
                <c:pt idx="18452">
                  <c:v>43329.490115740744</c:v>
                </c:pt>
                <c:pt idx="18453">
                  <c:v>43329.495312500003</c:v>
                </c:pt>
                <c:pt idx="18454">
                  <c:v>43329.50068287037</c:v>
                </c:pt>
                <c:pt idx="18455">
                  <c:v>43329.505868055552</c:v>
                </c:pt>
                <c:pt idx="18456">
                  <c:v>43329.510821759257</c:v>
                </c:pt>
                <c:pt idx="18457">
                  <c:v>43329.522083333337</c:v>
                </c:pt>
                <c:pt idx="18458">
                  <c:v>43329.719849537039</c:v>
                </c:pt>
                <c:pt idx="18459">
                  <c:v>43329.729328703703</c:v>
                </c:pt>
                <c:pt idx="18460">
                  <c:v>43329.734224537038</c:v>
                </c:pt>
                <c:pt idx="18461">
                  <c:v>43330.348877314813</c:v>
                </c:pt>
                <c:pt idx="18462">
                  <c:v>43330.360555555555</c:v>
                </c:pt>
                <c:pt idx="18463">
                  <c:v>43330.367962962962</c:v>
                </c:pt>
                <c:pt idx="18464">
                  <c:v>43330.375138888892</c:v>
                </c:pt>
                <c:pt idx="18465">
                  <c:v>43330.382256944446</c:v>
                </c:pt>
                <c:pt idx="18466">
                  <c:v>43330.388831018521</c:v>
                </c:pt>
                <c:pt idx="18467">
                  <c:v>43330.395011574074</c:v>
                </c:pt>
                <c:pt idx="18468">
                  <c:v>43330.401099537034</c:v>
                </c:pt>
                <c:pt idx="18469">
                  <c:v>43330.407349537039</c:v>
                </c:pt>
                <c:pt idx="18470">
                  <c:v>43330.414039351854</c:v>
                </c:pt>
                <c:pt idx="18471">
                  <c:v>43330.420995370368</c:v>
                </c:pt>
                <c:pt idx="18472">
                  <c:v>43330.427870370368</c:v>
                </c:pt>
                <c:pt idx="18473">
                  <c:v>43330.434699074074</c:v>
                </c:pt>
                <c:pt idx="18474">
                  <c:v>43330.441469907404</c:v>
                </c:pt>
                <c:pt idx="18475">
                  <c:v>43330.448113425926</c:v>
                </c:pt>
                <c:pt idx="18476">
                  <c:v>43330.454664351855</c:v>
                </c:pt>
                <c:pt idx="18477">
                  <c:v>43330.461180555554</c:v>
                </c:pt>
                <c:pt idx="18478">
                  <c:v>43330.467523148145</c:v>
                </c:pt>
                <c:pt idx="18479">
                  <c:v>43330.473703703705</c:v>
                </c:pt>
                <c:pt idx="18480">
                  <c:v>43330.479722222219</c:v>
                </c:pt>
                <c:pt idx="18481">
                  <c:v>43330.485509259262</c:v>
                </c:pt>
                <c:pt idx="18482">
                  <c:v>43330.491284722222</c:v>
                </c:pt>
                <c:pt idx="18483">
                  <c:v>43330.497013888889</c:v>
                </c:pt>
                <c:pt idx="18484">
                  <c:v>43330.502569444441</c:v>
                </c:pt>
                <c:pt idx="18485">
                  <c:v>43330.508043981485</c:v>
                </c:pt>
                <c:pt idx="18486">
                  <c:v>43330.513391203705</c:v>
                </c:pt>
                <c:pt idx="18487">
                  <c:v>43330.518969907411</c:v>
                </c:pt>
                <c:pt idx="18488">
                  <c:v>43330.523726851854</c:v>
                </c:pt>
                <c:pt idx="18489">
                  <c:v>43330.528402777774</c:v>
                </c:pt>
                <c:pt idx="18490">
                  <c:v>43330.533055555556</c:v>
                </c:pt>
                <c:pt idx="18491">
                  <c:v>43330.546400462961</c:v>
                </c:pt>
                <c:pt idx="18492">
                  <c:v>43330.550775462965</c:v>
                </c:pt>
                <c:pt idx="18493">
                  <c:v>43330.555023148147</c:v>
                </c:pt>
                <c:pt idx="18494">
                  <c:v>43330.559374999997</c:v>
                </c:pt>
                <c:pt idx="18495">
                  <c:v>43330.563842592594</c:v>
                </c:pt>
                <c:pt idx="18496">
                  <c:v>43330.567870370367</c:v>
                </c:pt>
                <c:pt idx="18497">
                  <c:v>43330.572187500002</c:v>
                </c:pt>
                <c:pt idx="18498">
                  <c:v>43330.58017361111</c:v>
                </c:pt>
                <c:pt idx="18499">
                  <c:v>43330.584236111114</c:v>
                </c:pt>
                <c:pt idx="18500">
                  <c:v>43330.595937500002</c:v>
                </c:pt>
                <c:pt idx="18501">
                  <c:v>43330.599594907406</c:v>
                </c:pt>
                <c:pt idx="18502">
                  <c:v>43330.607083333336</c:v>
                </c:pt>
                <c:pt idx="18503">
                  <c:v>43330.706585648149</c:v>
                </c:pt>
                <c:pt idx="18504">
                  <c:v>43331.456030092595</c:v>
                </c:pt>
                <c:pt idx="18505">
                  <c:v>43331.490590277775</c:v>
                </c:pt>
                <c:pt idx="18506">
                  <c:v>43331.49523148148</c:v>
                </c:pt>
                <c:pt idx="18507">
                  <c:v>43331.499571759261</c:v>
                </c:pt>
                <c:pt idx="18508">
                  <c:v>43331.50372685185</c:v>
                </c:pt>
                <c:pt idx="18509">
                  <c:v>43331.507916666669</c:v>
                </c:pt>
                <c:pt idx="18510">
                  <c:v>43331.512256944443</c:v>
                </c:pt>
                <c:pt idx="18511">
                  <c:v>43331.516435185185</c:v>
                </c:pt>
                <c:pt idx="18512">
                  <c:v>43331.520810185182</c:v>
                </c:pt>
                <c:pt idx="18513">
                  <c:v>43331.525150462963</c:v>
                </c:pt>
                <c:pt idx="18514">
                  <c:v>43331.529421296298</c:v>
                </c:pt>
                <c:pt idx="18515">
                  <c:v>43331.535555555558</c:v>
                </c:pt>
                <c:pt idx="18516">
                  <c:v>43331.542210648149</c:v>
                </c:pt>
                <c:pt idx="18517">
                  <c:v>43331.549178240741</c:v>
                </c:pt>
                <c:pt idx="18518">
                  <c:v>43331.556400462963</c:v>
                </c:pt>
                <c:pt idx="18519">
                  <c:v>43331.56690972222</c:v>
                </c:pt>
                <c:pt idx="18520">
                  <c:v>43331.574560185189</c:v>
                </c:pt>
                <c:pt idx="18521">
                  <c:v>43331.584953703707</c:v>
                </c:pt>
                <c:pt idx="18522">
                  <c:v>43331.592581018522</c:v>
                </c:pt>
                <c:pt idx="18523">
                  <c:v>43331.596331018518</c:v>
                </c:pt>
                <c:pt idx="18524">
                  <c:v>43331.607476851852</c:v>
                </c:pt>
                <c:pt idx="18525">
                  <c:v>43331.611111111109</c:v>
                </c:pt>
                <c:pt idx="18526">
                  <c:v>43331.615312499998</c:v>
                </c:pt>
                <c:pt idx="18527">
                  <c:v>43331.61922453704</c:v>
                </c:pt>
                <c:pt idx="18528">
                  <c:v>43331.624097222222</c:v>
                </c:pt>
                <c:pt idx="18529">
                  <c:v>43331.629224537035</c:v>
                </c:pt>
                <c:pt idx="18530">
                  <c:v>43331.635879629626</c:v>
                </c:pt>
                <c:pt idx="18531">
                  <c:v>43331.642939814818</c:v>
                </c:pt>
                <c:pt idx="18532">
                  <c:v>43331.647453703707</c:v>
                </c:pt>
                <c:pt idx="18533">
                  <c:v>43331.651203703703</c:v>
                </c:pt>
                <c:pt idx="18534">
                  <c:v>43331.65556712963</c:v>
                </c:pt>
                <c:pt idx="18535">
                  <c:v>43331.659444444442</c:v>
                </c:pt>
                <c:pt idx="18536">
                  <c:v>43331.665000000001</c:v>
                </c:pt>
                <c:pt idx="18537">
                  <c:v>43331.670335648145</c:v>
                </c:pt>
                <c:pt idx="18538">
                  <c:v>43331.67496527778</c:v>
                </c:pt>
                <c:pt idx="18539">
                  <c:v>43331.678506944445</c:v>
                </c:pt>
                <c:pt idx="18540">
                  <c:v>43331.682164351849</c:v>
                </c:pt>
                <c:pt idx="18541">
                  <c:v>43331.686053240737</c:v>
                </c:pt>
                <c:pt idx="18542">
                  <c:v>43331.689803240741</c:v>
                </c:pt>
                <c:pt idx="18543">
                  <c:v>43331.693402777775</c:v>
                </c:pt>
                <c:pt idx="18544">
                  <c:v>43331.697175925925</c:v>
                </c:pt>
                <c:pt idx="18545">
                  <c:v>43331.701145833336</c:v>
                </c:pt>
                <c:pt idx="18546">
                  <c:v>43331.705509259256</c:v>
                </c:pt>
                <c:pt idx="18547">
                  <c:v>43331.709629629629</c:v>
                </c:pt>
                <c:pt idx="18548">
                  <c:v>43331.713819444441</c:v>
                </c:pt>
                <c:pt idx="18549">
                  <c:v>43331.718194444446</c:v>
                </c:pt>
                <c:pt idx="18550">
                  <c:v>43331.722314814811</c:v>
                </c:pt>
                <c:pt idx="18551">
                  <c:v>43331.726481481484</c:v>
                </c:pt>
                <c:pt idx="18552">
                  <c:v>43331.733541666668</c:v>
                </c:pt>
                <c:pt idx="18553">
                  <c:v>43331.741238425922</c:v>
                </c:pt>
                <c:pt idx="18554">
                  <c:v>43331.760729166665</c:v>
                </c:pt>
                <c:pt idx="18555">
                  <c:v>43332.413680555554</c:v>
                </c:pt>
                <c:pt idx="18556">
                  <c:v>43332.419687499998</c:v>
                </c:pt>
                <c:pt idx="18557">
                  <c:v>43332.442557870374</c:v>
                </c:pt>
                <c:pt idx="18558">
                  <c:v>43332.447708333333</c:v>
                </c:pt>
                <c:pt idx="18559">
                  <c:v>43332.452939814815</c:v>
                </c:pt>
                <c:pt idx="18560">
                  <c:v>43332.457708333335</c:v>
                </c:pt>
                <c:pt idx="18561">
                  <c:v>43332.462638888886</c:v>
                </c:pt>
                <c:pt idx="18562">
                  <c:v>43332.467569444445</c:v>
                </c:pt>
                <c:pt idx="18563">
                  <c:v>43332.472337962965</c:v>
                </c:pt>
                <c:pt idx="18564">
                  <c:v>43332.477083333331</c:v>
                </c:pt>
                <c:pt idx="18565">
                  <c:v>43332.481712962966</c:v>
                </c:pt>
                <c:pt idx="18566">
                  <c:v>43332.486157407409</c:v>
                </c:pt>
                <c:pt idx="18567">
                  <c:v>43332.549675925926</c:v>
                </c:pt>
                <c:pt idx="18568">
                  <c:v>43332.606041666666</c:v>
                </c:pt>
                <c:pt idx="18569">
                  <c:v>43332.610347222224</c:v>
                </c:pt>
                <c:pt idx="18570">
                  <c:v>43332.615578703706</c:v>
                </c:pt>
                <c:pt idx="18571">
                  <c:v>43332.621053240742</c:v>
                </c:pt>
                <c:pt idx="18572">
                  <c:v>43332.62699074074</c:v>
                </c:pt>
                <c:pt idx="18573">
                  <c:v>43332.633113425924</c:v>
                </c:pt>
                <c:pt idx="18574">
                  <c:v>43332.643009259256</c:v>
                </c:pt>
                <c:pt idx="18575">
                  <c:v>43332.660983796297</c:v>
                </c:pt>
                <c:pt idx="18576">
                  <c:v>43333.334733796299</c:v>
                </c:pt>
                <c:pt idx="18577">
                  <c:v>43333.346516203703</c:v>
                </c:pt>
                <c:pt idx="18578">
                  <c:v>43333.359282407408</c:v>
                </c:pt>
                <c:pt idx="18579">
                  <c:v>43333.368171296293</c:v>
                </c:pt>
                <c:pt idx="18580">
                  <c:v>43333.408043981479</c:v>
                </c:pt>
                <c:pt idx="18581">
                  <c:v>43333.421793981484</c:v>
                </c:pt>
                <c:pt idx="18582">
                  <c:v>43333.427974537037</c:v>
                </c:pt>
                <c:pt idx="18583">
                  <c:v>43334.36074074074</c:v>
                </c:pt>
                <c:pt idx="18584">
                  <c:v>43334.370358796295</c:v>
                </c:pt>
                <c:pt idx="18585">
                  <c:v>43334.379305555558</c:v>
                </c:pt>
                <c:pt idx="18586">
                  <c:v>43334.387962962966</c:v>
                </c:pt>
                <c:pt idx="18587">
                  <c:v>43334.396157407406</c:v>
                </c:pt>
                <c:pt idx="18588">
                  <c:v>43334.403263888889</c:v>
                </c:pt>
                <c:pt idx="18589">
                  <c:v>43334.409895833334</c:v>
                </c:pt>
                <c:pt idx="18590">
                  <c:v>43334.494722222225</c:v>
                </c:pt>
                <c:pt idx="18591">
                  <c:v>43334.499143518522</c:v>
                </c:pt>
                <c:pt idx="18592">
                  <c:v>43334.503657407404</c:v>
                </c:pt>
                <c:pt idx="18593">
                  <c:v>43334.508576388886</c:v>
                </c:pt>
                <c:pt idx="18594">
                  <c:v>43334.513206018521</c:v>
                </c:pt>
                <c:pt idx="18595">
                  <c:v>43334.51766203704</c:v>
                </c:pt>
                <c:pt idx="18596">
                  <c:v>43334.522060185183</c:v>
                </c:pt>
                <c:pt idx="18597">
                  <c:v>43334.52685185185</c:v>
                </c:pt>
                <c:pt idx="18598">
                  <c:v>43334.53224537037</c:v>
                </c:pt>
                <c:pt idx="18599">
                  <c:v>43334.537754629629</c:v>
                </c:pt>
                <c:pt idx="18600">
                  <c:v>43334.542245370372</c:v>
                </c:pt>
                <c:pt idx="18601">
                  <c:v>43334.546597222223</c:v>
                </c:pt>
                <c:pt idx="18602">
                  <c:v>43334.551550925928</c:v>
                </c:pt>
                <c:pt idx="18603">
                  <c:v>43334.55572916667</c:v>
                </c:pt>
                <c:pt idx="18604">
                  <c:v>43334.55982638889</c:v>
                </c:pt>
                <c:pt idx="18605">
                  <c:v>43334.563888888886</c:v>
                </c:pt>
                <c:pt idx="18606">
                  <c:v>43334.597997685189</c:v>
                </c:pt>
                <c:pt idx="18607">
                  <c:v>43334.60434027778</c:v>
                </c:pt>
                <c:pt idx="18608">
                  <c:v>43334.663715277777</c:v>
                </c:pt>
                <c:pt idx="18609">
                  <c:v>43334.668483796297</c:v>
                </c:pt>
                <c:pt idx="18610">
                  <c:v>43334.67396990741</c:v>
                </c:pt>
                <c:pt idx="18611">
                  <c:v>43334.682662037034</c:v>
                </c:pt>
                <c:pt idx="18612">
                  <c:v>43334.694826388892</c:v>
                </c:pt>
                <c:pt idx="18613">
                  <c:v>43334.702638888892</c:v>
                </c:pt>
                <c:pt idx="18614">
                  <c:v>43334.709236111114</c:v>
                </c:pt>
                <c:pt idx="18615">
                  <c:v>43334.719409722224</c:v>
                </c:pt>
                <c:pt idx="18616">
                  <c:v>43335.539780092593</c:v>
                </c:pt>
                <c:pt idx="18617">
                  <c:v>43336.559884259259</c:v>
                </c:pt>
                <c:pt idx="18618">
                  <c:v>43336.716736111113</c:v>
                </c:pt>
                <c:pt idx="18619">
                  <c:v>43338.349050925928</c:v>
                </c:pt>
                <c:pt idx="18620">
                  <c:v>43338.382615740738</c:v>
                </c:pt>
                <c:pt idx="18621">
                  <c:v>43338.389155092591</c:v>
                </c:pt>
                <c:pt idx="18622">
                  <c:v>43338.395231481481</c:v>
                </c:pt>
                <c:pt idx="18623">
                  <c:v>43338.401365740741</c:v>
                </c:pt>
                <c:pt idx="18624">
                  <c:v>43338.40724537037</c:v>
                </c:pt>
                <c:pt idx="18625">
                  <c:v>43338.412974537037</c:v>
                </c:pt>
                <c:pt idx="18626">
                  <c:v>43338.424328703702</c:v>
                </c:pt>
                <c:pt idx="18627">
                  <c:v>43338.450613425928</c:v>
                </c:pt>
                <c:pt idx="18628">
                  <c:v>43338.461273148147</c:v>
                </c:pt>
                <c:pt idx="18629">
                  <c:v>43338.507245370369</c:v>
                </c:pt>
                <c:pt idx="18630">
                  <c:v>43338.512094907404</c:v>
                </c:pt>
                <c:pt idx="18631">
                  <c:v>43338.516851851855</c:v>
                </c:pt>
                <c:pt idx="18632">
                  <c:v>43338.521620370368</c:v>
                </c:pt>
                <c:pt idx="18633">
                  <c:v>43338.526296296295</c:v>
                </c:pt>
                <c:pt idx="18634">
                  <c:v>43338.530995370369</c:v>
                </c:pt>
                <c:pt idx="18635">
                  <c:v>43338.535613425927</c:v>
                </c:pt>
                <c:pt idx="18636">
                  <c:v>43338.540208333332</c:v>
                </c:pt>
                <c:pt idx="18637">
                  <c:v>43338.544664351852</c:v>
                </c:pt>
                <c:pt idx="18638">
                  <c:v>43338.549085648148</c:v>
                </c:pt>
                <c:pt idx="18639">
                  <c:v>43338.561967592592</c:v>
                </c:pt>
                <c:pt idx="18640">
                  <c:v>43338.5703587963</c:v>
                </c:pt>
                <c:pt idx="18641">
                  <c:v>43338.578553240739</c:v>
                </c:pt>
                <c:pt idx="18642">
                  <c:v>43338.586585648147</c:v>
                </c:pt>
                <c:pt idx="18643">
                  <c:v>43338.606099537035</c:v>
                </c:pt>
                <c:pt idx="18644">
                  <c:v>43338.617442129631</c:v>
                </c:pt>
                <c:pt idx="18645">
                  <c:v>43338.621145833335</c:v>
                </c:pt>
                <c:pt idx="18646">
                  <c:v>43338.631736111114</c:v>
                </c:pt>
                <c:pt idx="18647">
                  <c:v>43338.663113425922</c:v>
                </c:pt>
                <c:pt idx="18648">
                  <c:v>43338.692465277774</c:v>
                </c:pt>
                <c:pt idx="18649">
                  <c:v>43338.710219907407</c:v>
                </c:pt>
                <c:pt idx="18650">
                  <c:v>43338.720208333332</c:v>
                </c:pt>
                <c:pt idx="18651">
                  <c:v>43338.769930555558</c:v>
                </c:pt>
                <c:pt idx="18652">
                  <c:v>43339.475590277776</c:v>
                </c:pt>
                <c:pt idx="18653">
                  <c:v>43340.358020833337</c:v>
                </c:pt>
                <c:pt idx="18654">
                  <c:v>43340.42597222222</c:v>
                </c:pt>
                <c:pt idx="18655">
                  <c:v>43340.431180555555</c:v>
                </c:pt>
                <c:pt idx="18656">
                  <c:v>43340.436261574076</c:v>
                </c:pt>
                <c:pt idx="18657">
                  <c:v>43340.441087962965</c:v>
                </c:pt>
                <c:pt idx="18658">
                  <c:v>43340.445949074077</c:v>
                </c:pt>
                <c:pt idx="18659">
                  <c:v>43340.450798611113</c:v>
                </c:pt>
                <c:pt idx="18660">
                  <c:v>43340.455763888887</c:v>
                </c:pt>
                <c:pt idx="18661">
                  <c:v>43340.4609375</c:v>
                </c:pt>
                <c:pt idx="18662">
                  <c:v>43340.46675925926</c:v>
                </c:pt>
                <c:pt idx="18663">
                  <c:v>43340.472685185188</c:v>
                </c:pt>
                <c:pt idx="18664">
                  <c:v>43340.478726851848</c:v>
                </c:pt>
                <c:pt idx="18665">
                  <c:v>43340.507141203707</c:v>
                </c:pt>
                <c:pt idx="18666">
                  <c:v>43340.512407407405</c:v>
                </c:pt>
                <c:pt idx="18667">
                  <c:v>43340.532268518517</c:v>
                </c:pt>
                <c:pt idx="18668">
                  <c:v>43340.540555555555</c:v>
                </c:pt>
                <c:pt idx="18669">
                  <c:v>43340.679768518516</c:v>
                </c:pt>
                <c:pt idx="18670">
                  <c:v>43340.698865740742</c:v>
                </c:pt>
                <c:pt idx="18671">
                  <c:v>43340.718842592592</c:v>
                </c:pt>
                <c:pt idx="18672">
                  <c:v>43340.777800925927</c:v>
                </c:pt>
                <c:pt idx="18673">
                  <c:v>43341.336678240739</c:v>
                </c:pt>
                <c:pt idx="18674">
                  <c:v>43341.348437499997</c:v>
                </c:pt>
                <c:pt idx="18675">
                  <c:v>43341.357418981483</c:v>
                </c:pt>
                <c:pt idx="18676">
                  <c:v>43341.366886574076</c:v>
                </c:pt>
                <c:pt idx="18677">
                  <c:v>43341.374768518515</c:v>
                </c:pt>
                <c:pt idx="18678">
                  <c:v>43341.381793981483</c:v>
                </c:pt>
                <c:pt idx="18679">
                  <c:v>43341.388368055559</c:v>
                </c:pt>
                <c:pt idx="18680">
                  <c:v>43341.394328703704</c:v>
                </c:pt>
                <c:pt idx="18681">
                  <c:v>43341.40048611111</c:v>
                </c:pt>
                <c:pt idx="18682">
                  <c:v>43341.406400462962</c:v>
                </c:pt>
                <c:pt idx="18683">
                  <c:v>43341.412569444445</c:v>
                </c:pt>
                <c:pt idx="18684">
                  <c:v>43341.418090277781</c:v>
                </c:pt>
                <c:pt idx="18685">
                  <c:v>43341.423136574071</c:v>
                </c:pt>
                <c:pt idx="18686">
                  <c:v>43341.428287037037</c:v>
                </c:pt>
                <c:pt idx="18687">
                  <c:v>43341.433437500003</c:v>
                </c:pt>
                <c:pt idx="18688">
                  <c:v>43341.438321759262</c:v>
                </c:pt>
                <c:pt idx="18689">
                  <c:v>43341.443310185183</c:v>
                </c:pt>
                <c:pt idx="18690">
                  <c:v>43341.447997685187</c:v>
                </c:pt>
                <c:pt idx="18691">
                  <c:v>43341.452939814815</c:v>
                </c:pt>
                <c:pt idx="18692">
                  <c:v>43341.457499999997</c:v>
                </c:pt>
                <c:pt idx="18693">
                  <c:v>43341.461967592593</c:v>
                </c:pt>
                <c:pt idx="18694">
                  <c:v>43341.46634259259</c:v>
                </c:pt>
                <c:pt idx="18695">
                  <c:v>43341.470717592594</c:v>
                </c:pt>
                <c:pt idx="18696">
                  <c:v>43341.543587962966</c:v>
                </c:pt>
                <c:pt idx="18697">
                  <c:v>43341.665902777779</c:v>
                </c:pt>
                <c:pt idx="18698">
                  <c:v>43341.707037037035</c:v>
                </c:pt>
                <c:pt idx="18699">
                  <c:v>43341.715949074074</c:v>
                </c:pt>
                <c:pt idx="18700">
                  <c:v>43341.72991898148</c:v>
                </c:pt>
                <c:pt idx="18701">
                  <c:v>43341.763229166667</c:v>
                </c:pt>
                <c:pt idx="18702">
                  <c:v>43342.348946759259</c:v>
                </c:pt>
                <c:pt idx="18703">
                  <c:v>43342.359351851854</c:v>
                </c:pt>
                <c:pt idx="18704">
                  <c:v>43342.368611111109</c:v>
                </c:pt>
                <c:pt idx="18705">
                  <c:v>43342.377800925926</c:v>
                </c:pt>
                <c:pt idx="18706">
                  <c:v>43342.386724537035</c:v>
                </c:pt>
                <c:pt idx="18707">
                  <c:v>43342.395601851851</c:v>
                </c:pt>
                <c:pt idx="18708">
                  <c:v>43342.405231481483</c:v>
                </c:pt>
                <c:pt idx="18709">
                  <c:v>43342.411944444444</c:v>
                </c:pt>
                <c:pt idx="18710">
                  <c:v>43342.41851851852</c:v>
                </c:pt>
                <c:pt idx="18711">
                  <c:v>43342.424490740741</c:v>
                </c:pt>
                <c:pt idx="18712">
                  <c:v>43342.430034722223</c:v>
                </c:pt>
                <c:pt idx="18713">
                  <c:v>43342.435115740744</c:v>
                </c:pt>
                <c:pt idx="18714">
                  <c:v>43342.440023148149</c:v>
                </c:pt>
                <c:pt idx="18715">
                  <c:v>43342.445034722223</c:v>
                </c:pt>
                <c:pt idx="18716">
                  <c:v>43342.45003472222</c:v>
                </c:pt>
                <c:pt idx="18717">
                  <c:v>43342.45517361111</c:v>
                </c:pt>
                <c:pt idx="18718">
                  <c:v>43342.460243055553</c:v>
                </c:pt>
                <c:pt idx="18719">
                  <c:v>43342.46502314815</c:v>
                </c:pt>
                <c:pt idx="18720">
                  <c:v>43342.470023148147</c:v>
                </c:pt>
                <c:pt idx="18721">
                  <c:v>43342.492534722223</c:v>
                </c:pt>
                <c:pt idx="18722">
                  <c:v>43342.656712962962</c:v>
                </c:pt>
                <c:pt idx="18723">
                  <c:v>43342.742106481484</c:v>
                </c:pt>
                <c:pt idx="18724">
                  <c:v>43343.430833333332</c:v>
                </c:pt>
                <c:pt idx="18725">
                  <c:v>43343.437326388892</c:v>
                </c:pt>
                <c:pt idx="18726">
                  <c:v>43343.44327546296</c:v>
                </c:pt>
                <c:pt idx="18727">
                  <c:v>43343.44902777778</c:v>
                </c:pt>
                <c:pt idx="18728">
                  <c:v>43343.45417824074</c:v>
                </c:pt>
                <c:pt idx="18729">
                  <c:v>43343.458807870367</c:v>
                </c:pt>
                <c:pt idx="18730">
                  <c:v>43343.463437500002</c:v>
                </c:pt>
                <c:pt idx="18731">
                  <c:v>43343.468425925923</c:v>
                </c:pt>
                <c:pt idx="18732">
                  <c:v>43343.473113425927</c:v>
                </c:pt>
                <c:pt idx="18733">
                  <c:v>43343.477569444447</c:v>
                </c:pt>
                <c:pt idx="18734">
                  <c:v>43343.482187499998</c:v>
                </c:pt>
                <c:pt idx="18735">
                  <c:v>43343.486724537041</c:v>
                </c:pt>
                <c:pt idx="18736">
                  <c:v>43343.546006944445</c:v>
                </c:pt>
                <c:pt idx="18737">
                  <c:v>43343.550208333334</c:v>
                </c:pt>
                <c:pt idx="18738">
                  <c:v>43343.554375</c:v>
                </c:pt>
                <c:pt idx="18739">
                  <c:v>43343.562638888892</c:v>
                </c:pt>
                <c:pt idx="18740">
                  <c:v>43344.361041666663</c:v>
                </c:pt>
                <c:pt idx="18741">
                  <c:v>43344.398368055554</c:v>
                </c:pt>
                <c:pt idx="18742">
                  <c:v>43344.76457175926</c:v>
                </c:pt>
                <c:pt idx="18743">
                  <c:v>43345.390208333331</c:v>
                </c:pt>
                <c:pt idx="18744">
                  <c:v>43345.396631944444</c:v>
                </c:pt>
                <c:pt idx="18745">
                  <c:v>43345.402962962966</c:v>
                </c:pt>
                <c:pt idx="18746">
                  <c:v>43345.408738425926</c:v>
                </c:pt>
                <c:pt idx="18747">
                  <c:v>43345.414189814815</c:v>
                </c:pt>
                <c:pt idx="18748">
                  <c:v>43345.419236111113</c:v>
                </c:pt>
                <c:pt idx="18749">
                  <c:v>43345.425081018519</c:v>
                </c:pt>
                <c:pt idx="18750">
                  <c:v>43345.431006944447</c:v>
                </c:pt>
                <c:pt idx="18751">
                  <c:v>43345.436192129629</c:v>
                </c:pt>
                <c:pt idx="18752">
                  <c:v>43345.441446759258</c:v>
                </c:pt>
                <c:pt idx="18753">
                  <c:v>43345.446643518517</c:v>
                </c:pt>
                <c:pt idx="18754">
                  <c:v>43345.451898148145</c:v>
                </c:pt>
                <c:pt idx="18755">
                  <c:v>43345.457048611112</c:v>
                </c:pt>
                <c:pt idx="18756">
                  <c:v>43345.462025462963</c:v>
                </c:pt>
                <c:pt idx="18757">
                  <c:v>43345.466863425929</c:v>
                </c:pt>
                <c:pt idx="18758">
                  <c:v>43345.471516203703</c:v>
                </c:pt>
                <c:pt idx="18759">
                  <c:v>43345.476030092592</c:v>
                </c:pt>
                <c:pt idx="18760">
                  <c:v>43345.485000000001</c:v>
                </c:pt>
                <c:pt idx="18761">
                  <c:v>43345.489490740743</c:v>
                </c:pt>
                <c:pt idx="18762">
                  <c:v>43345.493935185186</c:v>
                </c:pt>
                <c:pt idx="18763">
                  <c:v>43345.498344907406</c:v>
                </c:pt>
                <c:pt idx="18764">
                  <c:v>43345.507094907407</c:v>
                </c:pt>
                <c:pt idx="18765">
                  <c:v>43345.511481481481</c:v>
                </c:pt>
                <c:pt idx="18766">
                  <c:v>43345.515868055554</c:v>
                </c:pt>
                <c:pt idx="18767">
                  <c:v>43345.520162037035</c:v>
                </c:pt>
                <c:pt idx="18768">
                  <c:v>43345.536828703705</c:v>
                </c:pt>
                <c:pt idx="18769">
                  <c:v>43345.68577546296</c:v>
                </c:pt>
                <c:pt idx="18770">
                  <c:v>43345.693090277775</c:v>
                </c:pt>
                <c:pt idx="18771">
                  <c:v>43345.699097222219</c:v>
                </c:pt>
                <c:pt idx="18772">
                  <c:v>43345.705358796295</c:v>
                </c:pt>
                <c:pt idx="18773">
                  <c:v>43345.709641203706</c:v>
                </c:pt>
                <c:pt idx="18774">
                  <c:v>43345.716053240743</c:v>
                </c:pt>
                <c:pt idx="18775">
                  <c:v>43345.73164351852</c:v>
                </c:pt>
                <c:pt idx="18776">
                  <c:v>43345.752743055556</c:v>
                </c:pt>
                <c:pt idx="18777">
                  <c:v>43346.371481481481</c:v>
                </c:pt>
                <c:pt idx="18778">
                  <c:v>43348.349409722221</c:v>
                </c:pt>
                <c:pt idx="18779">
                  <c:v>43348.39130787037</c:v>
                </c:pt>
                <c:pt idx="18780">
                  <c:v>43348.397187499999</c:v>
                </c:pt>
                <c:pt idx="18781">
                  <c:v>43348.402696759258</c:v>
                </c:pt>
                <c:pt idx="18782">
                  <c:v>43348.40834490741</c:v>
                </c:pt>
                <c:pt idx="18783">
                  <c:v>43348.423877314817</c:v>
                </c:pt>
                <c:pt idx="18784">
                  <c:v>43348.428472222222</c:v>
                </c:pt>
                <c:pt idx="18785">
                  <c:v>43348.432928240742</c:v>
                </c:pt>
                <c:pt idx="18786">
                  <c:v>43348.437395833331</c:v>
                </c:pt>
                <c:pt idx="18787">
                  <c:v>43348.441759259258</c:v>
                </c:pt>
                <c:pt idx="18788">
                  <c:v>43348.446736111109</c:v>
                </c:pt>
                <c:pt idx="18789">
                  <c:v>43348.451724537037</c:v>
                </c:pt>
                <c:pt idx="18790">
                  <c:v>43348.45716435185</c:v>
                </c:pt>
                <c:pt idx="18791">
                  <c:v>43348.462719907409</c:v>
                </c:pt>
                <c:pt idx="18792">
                  <c:v>43348.468240740738</c:v>
                </c:pt>
                <c:pt idx="18793">
                  <c:v>43348.473865740743</c:v>
                </c:pt>
                <c:pt idx="18794">
                  <c:v>43348.478935185187</c:v>
                </c:pt>
                <c:pt idx="18795">
                  <c:v>43348.484120370369</c:v>
                </c:pt>
                <c:pt idx="18796">
                  <c:v>43348.489699074074</c:v>
                </c:pt>
                <c:pt idx="18797">
                  <c:v>43348.495023148149</c:v>
                </c:pt>
                <c:pt idx="18798">
                  <c:v>43348.500162037039</c:v>
                </c:pt>
                <c:pt idx="18799">
                  <c:v>43348.505208333336</c:v>
                </c:pt>
                <c:pt idx="18800">
                  <c:v>43348.510162037041</c:v>
                </c:pt>
                <c:pt idx="18801">
                  <c:v>43348.515046296299</c:v>
                </c:pt>
                <c:pt idx="18802">
                  <c:v>43348.519918981481</c:v>
                </c:pt>
                <c:pt idx="18803">
                  <c:v>43348.524386574078</c:v>
                </c:pt>
                <c:pt idx="18804">
                  <c:v>43348.528449074074</c:v>
                </c:pt>
                <c:pt idx="18805">
                  <c:v>43348.532557870371</c:v>
                </c:pt>
                <c:pt idx="18806">
                  <c:v>43348.536874999998</c:v>
                </c:pt>
                <c:pt idx="18807">
                  <c:v>43348.541168981479</c:v>
                </c:pt>
                <c:pt idx="18808">
                  <c:v>43348.545393518521</c:v>
                </c:pt>
                <c:pt idx="18809">
                  <c:v>43348.549375000002</c:v>
                </c:pt>
                <c:pt idx="18810">
                  <c:v>43348.560856481483</c:v>
                </c:pt>
                <c:pt idx="18811">
                  <c:v>43348.564918981479</c:v>
                </c:pt>
                <c:pt idx="18812">
                  <c:v>43348.568784722222</c:v>
                </c:pt>
                <c:pt idx="18813">
                  <c:v>43348.572650462964</c:v>
                </c:pt>
                <c:pt idx="18814">
                  <c:v>43348.576620370368</c:v>
                </c:pt>
                <c:pt idx="18815">
                  <c:v>43348.580590277779</c:v>
                </c:pt>
                <c:pt idx="18816">
                  <c:v>43348.59412037037</c:v>
                </c:pt>
                <c:pt idx="18817">
                  <c:v>43348.65829861111</c:v>
                </c:pt>
                <c:pt idx="18818">
                  <c:v>43348.670451388891</c:v>
                </c:pt>
                <c:pt idx="18819">
                  <c:v>43348.673900462964</c:v>
                </c:pt>
                <c:pt idx="18820">
                  <c:v>43348.677442129629</c:v>
                </c:pt>
                <c:pt idx="18821">
                  <c:v>43348.681006944447</c:v>
                </c:pt>
                <c:pt idx="18822">
                  <c:v>43348.684652777774</c:v>
                </c:pt>
                <c:pt idx="18823">
                  <c:v>43348.688819444447</c:v>
                </c:pt>
                <c:pt idx="18824">
                  <c:v>43348.694537037038</c:v>
                </c:pt>
                <c:pt idx="18825">
                  <c:v>43348.701064814813</c:v>
                </c:pt>
                <c:pt idx="18826">
                  <c:v>43348.705995370372</c:v>
                </c:pt>
                <c:pt idx="18827">
                  <c:v>43348.71534722222</c:v>
                </c:pt>
                <c:pt idx="18828">
                  <c:v>43348.721064814818</c:v>
                </c:pt>
                <c:pt idx="18829">
                  <c:v>43348.735694444447</c:v>
                </c:pt>
                <c:pt idx="18830">
                  <c:v>43348.740972222222</c:v>
                </c:pt>
                <c:pt idx="18831">
                  <c:v>43351.420601851853</c:v>
                </c:pt>
                <c:pt idx="18832">
                  <c:v>43351.425196759257</c:v>
                </c:pt>
                <c:pt idx="18833">
                  <c:v>43351.436099537037</c:v>
                </c:pt>
                <c:pt idx="18834">
                  <c:v>43351.441967592589</c:v>
                </c:pt>
                <c:pt idx="18835">
                  <c:v>43351.447928240741</c:v>
                </c:pt>
                <c:pt idx="18836">
                  <c:v>43351.453819444447</c:v>
                </c:pt>
                <c:pt idx="18837">
                  <c:v>43351.459108796298</c:v>
                </c:pt>
                <c:pt idx="18838">
                  <c:v>43351.464328703703</c:v>
                </c:pt>
                <c:pt idx="18839">
                  <c:v>43351.469722222224</c:v>
                </c:pt>
                <c:pt idx="18840">
                  <c:v>43351.480613425927</c:v>
                </c:pt>
                <c:pt idx="18841">
                  <c:v>43351.506458333337</c:v>
                </c:pt>
                <c:pt idx="18842">
                  <c:v>43351.544942129629</c:v>
                </c:pt>
                <c:pt idx="18843">
                  <c:v>43351.557372685187</c:v>
                </c:pt>
                <c:pt idx="18844">
                  <c:v>43351.561736111114</c:v>
                </c:pt>
                <c:pt idx="18845">
                  <c:v>43351.567164351851</c:v>
                </c:pt>
                <c:pt idx="18846">
                  <c:v>43351.605196759258</c:v>
                </c:pt>
                <c:pt idx="18847">
                  <c:v>43351.614085648151</c:v>
                </c:pt>
                <c:pt idx="18848">
                  <c:v>43351.622939814813</c:v>
                </c:pt>
                <c:pt idx="18849">
                  <c:v>43351.631736111114</c:v>
                </c:pt>
                <c:pt idx="18850">
                  <c:v>43351.737453703703</c:v>
                </c:pt>
                <c:pt idx="18851">
                  <c:v>43352.367280092592</c:v>
                </c:pt>
                <c:pt idx="18852">
                  <c:v>43352.374537037038</c:v>
                </c:pt>
                <c:pt idx="18853">
                  <c:v>43352.381620370368</c:v>
                </c:pt>
                <c:pt idx="18854">
                  <c:v>43352.389004629629</c:v>
                </c:pt>
                <c:pt idx="18855">
                  <c:v>43352.396006944444</c:v>
                </c:pt>
                <c:pt idx="18856">
                  <c:v>43352.401967592596</c:v>
                </c:pt>
                <c:pt idx="18857">
                  <c:v>43352.407719907409</c:v>
                </c:pt>
                <c:pt idx="18858">
                  <c:v>43352.413101851853</c:v>
                </c:pt>
                <c:pt idx="18859">
                  <c:v>43352.419039351851</c:v>
                </c:pt>
                <c:pt idx="18860">
                  <c:v>43352.42559027778</c:v>
                </c:pt>
                <c:pt idx="18861">
                  <c:v>43352.432071759256</c:v>
                </c:pt>
                <c:pt idx="18862">
                  <c:v>43352.438263888886</c:v>
                </c:pt>
                <c:pt idx="18863">
                  <c:v>43352.444201388891</c:v>
                </c:pt>
                <c:pt idx="18864">
                  <c:v>43352.450196759259</c:v>
                </c:pt>
                <c:pt idx="18865">
                  <c:v>43352.456238425926</c:v>
                </c:pt>
                <c:pt idx="18866">
                  <c:v>43352.462210648147</c:v>
                </c:pt>
                <c:pt idx="18867">
                  <c:v>43352.467916666668</c:v>
                </c:pt>
                <c:pt idx="18868">
                  <c:v>43352.473634259259</c:v>
                </c:pt>
                <c:pt idx="18869">
                  <c:v>43352.479120370372</c:v>
                </c:pt>
                <c:pt idx="18870">
                  <c:v>43352.484733796293</c:v>
                </c:pt>
                <c:pt idx="18871">
                  <c:v>43352.490023148152</c:v>
                </c:pt>
                <c:pt idx="18872">
                  <c:v>43352.494953703703</c:v>
                </c:pt>
                <c:pt idx="18873">
                  <c:v>43352.4996875</c:v>
                </c:pt>
                <c:pt idx="18874">
                  <c:v>43352.504178240742</c:v>
                </c:pt>
                <c:pt idx="18875">
                  <c:v>43353.625219907408</c:v>
                </c:pt>
                <c:pt idx="18876">
                  <c:v>43353.635243055556</c:v>
                </c:pt>
                <c:pt idx="18877">
                  <c:v>43353.656909722224</c:v>
                </c:pt>
                <c:pt idx="18878">
                  <c:v>43353.664409722223</c:v>
                </c:pt>
                <c:pt idx="18879">
                  <c:v>43353.684884259259</c:v>
                </c:pt>
                <c:pt idx="18880">
                  <c:v>43353.703900462962</c:v>
                </c:pt>
                <c:pt idx="18881">
                  <c:v>43353.709710648145</c:v>
                </c:pt>
                <c:pt idx="18882">
                  <c:v>43353.724259259259</c:v>
                </c:pt>
                <c:pt idx="18883">
                  <c:v>43354.361030092594</c:v>
                </c:pt>
                <c:pt idx="18884">
                  <c:v>43354.372893518521</c:v>
                </c:pt>
                <c:pt idx="18885">
                  <c:v>43354.384699074071</c:v>
                </c:pt>
                <c:pt idx="18886">
                  <c:v>43354.394988425927</c:v>
                </c:pt>
                <c:pt idx="18887">
                  <c:v>43354.437824074077</c:v>
                </c:pt>
                <c:pt idx="18888">
                  <c:v>43354.44872685185</c:v>
                </c:pt>
                <c:pt idx="18889">
                  <c:v>43354.748796296299</c:v>
                </c:pt>
                <c:pt idx="18890">
                  <c:v>43354.765694444446</c:v>
                </c:pt>
                <c:pt idx="18891">
                  <c:v>43355.348946759259</c:v>
                </c:pt>
                <c:pt idx="18892">
                  <c:v>43355.358912037038</c:v>
                </c:pt>
                <c:pt idx="18893">
                  <c:v>43355.368310185186</c:v>
                </c:pt>
                <c:pt idx="18894">
                  <c:v>43355.401643518519</c:v>
                </c:pt>
                <c:pt idx="18895">
                  <c:v>43355.407789351855</c:v>
                </c:pt>
                <c:pt idx="18896">
                  <c:v>43355.413923611108</c:v>
                </c:pt>
                <c:pt idx="18897">
                  <c:v>43355.420173611114</c:v>
                </c:pt>
                <c:pt idx="18898">
                  <c:v>43355.426145833335</c:v>
                </c:pt>
                <c:pt idx="18899">
                  <c:v>43355.431550925925</c:v>
                </c:pt>
                <c:pt idx="18900">
                  <c:v>43355.437534722223</c:v>
                </c:pt>
                <c:pt idx="18901">
                  <c:v>43355.44363425926</c:v>
                </c:pt>
                <c:pt idx="18902">
                  <c:v>43355.448819444442</c:v>
                </c:pt>
                <c:pt idx="18903">
                  <c:v>43355.454074074078</c:v>
                </c:pt>
                <c:pt idx="18904">
                  <c:v>43355.45952546296</c:v>
                </c:pt>
                <c:pt idx="18905">
                  <c:v>43355.464849537035</c:v>
                </c:pt>
                <c:pt idx="18906">
                  <c:v>43355.470138888886</c:v>
                </c:pt>
                <c:pt idx="18907">
                  <c:v>43355.475300925929</c:v>
                </c:pt>
                <c:pt idx="18908">
                  <c:v>43355.480474537035</c:v>
                </c:pt>
                <c:pt idx="18909">
                  <c:v>43355.485671296294</c:v>
                </c:pt>
                <c:pt idx="18910">
                  <c:v>43355.490706018521</c:v>
                </c:pt>
                <c:pt idx="18911">
                  <c:v>43355.495671296296</c:v>
                </c:pt>
                <c:pt idx="18912">
                  <c:v>43355.500567129631</c:v>
                </c:pt>
                <c:pt idx="18913">
                  <c:v>43355.505347222221</c:v>
                </c:pt>
                <c:pt idx="18914">
                  <c:v>43355.509953703702</c:v>
                </c:pt>
                <c:pt idx="18915">
                  <c:v>43355.514537037037</c:v>
                </c:pt>
                <c:pt idx="18916">
                  <c:v>43355.518923611111</c:v>
                </c:pt>
                <c:pt idx="18917">
                  <c:v>43355.522986111115</c:v>
                </c:pt>
                <c:pt idx="18918">
                  <c:v>43355.527048611111</c:v>
                </c:pt>
                <c:pt idx="18919">
                  <c:v>43355.531261574077</c:v>
                </c:pt>
                <c:pt idx="18920">
                  <c:v>43355.535428240742</c:v>
                </c:pt>
                <c:pt idx="18921">
                  <c:v>43355.539351851854</c:v>
                </c:pt>
                <c:pt idx="18922">
                  <c:v>43355.543437499997</c:v>
                </c:pt>
                <c:pt idx="18923">
                  <c:v>43355.547430555554</c:v>
                </c:pt>
                <c:pt idx="18924">
                  <c:v>43355.551400462966</c:v>
                </c:pt>
                <c:pt idx="18925">
                  <c:v>43355.555289351854</c:v>
                </c:pt>
                <c:pt idx="18926">
                  <c:v>43355.559189814812</c:v>
                </c:pt>
                <c:pt idx="18927">
                  <c:v>43355.56318287037</c:v>
                </c:pt>
                <c:pt idx="18928">
                  <c:v>43355.566944444443</c:v>
                </c:pt>
                <c:pt idx="18929">
                  <c:v>43355.570763888885</c:v>
                </c:pt>
                <c:pt idx="18930">
                  <c:v>43355.574513888889</c:v>
                </c:pt>
                <c:pt idx="18931">
                  <c:v>43355.578252314815</c:v>
                </c:pt>
                <c:pt idx="18932">
                  <c:v>43356.384004629632</c:v>
                </c:pt>
                <c:pt idx="18933">
                  <c:v>43357.346388888887</c:v>
                </c:pt>
                <c:pt idx="18934">
                  <c:v>43357.358032407406</c:v>
                </c:pt>
                <c:pt idx="18935">
                  <c:v>43357.366157407407</c:v>
                </c:pt>
                <c:pt idx="18936">
                  <c:v>43357.373298611114</c:v>
                </c:pt>
                <c:pt idx="18937">
                  <c:v>43357.38</c:v>
                </c:pt>
                <c:pt idx="18938">
                  <c:v>43357.386759259258</c:v>
                </c:pt>
                <c:pt idx="18939">
                  <c:v>43357.393368055556</c:v>
                </c:pt>
                <c:pt idx="18940">
                  <c:v>43357.399270833332</c:v>
                </c:pt>
                <c:pt idx="18941">
                  <c:v>43357.405740740738</c:v>
                </c:pt>
                <c:pt idx="18942">
                  <c:v>43357.41170138889</c:v>
                </c:pt>
                <c:pt idx="18943">
                  <c:v>43357.417222222219</c:v>
                </c:pt>
                <c:pt idx="18944">
                  <c:v>43357.422766203701</c:v>
                </c:pt>
                <c:pt idx="18945">
                  <c:v>43357.427997685183</c:v>
                </c:pt>
                <c:pt idx="18946">
                  <c:v>43357.433182870373</c:v>
                </c:pt>
                <c:pt idx="18947">
                  <c:v>43357.438321759262</c:v>
                </c:pt>
                <c:pt idx="18948">
                  <c:v>43357.443518518521</c:v>
                </c:pt>
                <c:pt idx="18949">
                  <c:v>43357.448553240742</c:v>
                </c:pt>
                <c:pt idx="18950">
                  <c:v>43357.453483796293</c:v>
                </c:pt>
                <c:pt idx="18951">
                  <c:v>43357.458368055559</c:v>
                </c:pt>
                <c:pt idx="18952">
                  <c:v>43357.46303240741</c:v>
                </c:pt>
                <c:pt idx="18953">
                  <c:v>43357.467418981483</c:v>
                </c:pt>
                <c:pt idx="18954">
                  <c:v>43357.471851851849</c:v>
                </c:pt>
                <c:pt idx="18955">
                  <c:v>43357.4768287037</c:v>
                </c:pt>
                <c:pt idx="18956">
                  <c:v>43357.481261574074</c:v>
                </c:pt>
                <c:pt idx="18957">
                  <c:v>43357.485648148147</c:v>
                </c:pt>
                <c:pt idx="18958">
                  <c:v>43357.49015046296</c:v>
                </c:pt>
                <c:pt idx="18959">
                  <c:v>43357.494479166664</c:v>
                </c:pt>
                <c:pt idx="18960">
                  <c:v>43357.498668981483</c:v>
                </c:pt>
                <c:pt idx="18961">
                  <c:v>43357.502905092595</c:v>
                </c:pt>
                <c:pt idx="18962">
                  <c:v>43357.507071759261</c:v>
                </c:pt>
                <c:pt idx="18963">
                  <c:v>43357.511203703703</c:v>
                </c:pt>
                <c:pt idx="18964">
                  <c:v>43357.51525462963</c:v>
                </c:pt>
                <c:pt idx="18965">
                  <c:v>43357.519247685188</c:v>
                </c:pt>
                <c:pt idx="18966">
                  <c:v>43357.523229166669</c:v>
                </c:pt>
                <c:pt idx="18967">
                  <c:v>43357.527314814812</c:v>
                </c:pt>
                <c:pt idx="18968">
                  <c:v>43357.5312962963</c:v>
                </c:pt>
                <c:pt idx="18969">
                  <c:v>43357.535462962966</c:v>
                </c:pt>
                <c:pt idx="18970">
                  <c:v>43357.539606481485</c:v>
                </c:pt>
                <c:pt idx="18971">
                  <c:v>43357.543692129628</c:v>
                </c:pt>
                <c:pt idx="18972">
                  <c:v>43357.547719907408</c:v>
                </c:pt>
                <c:pt idx="18973">
                  <c:v>43357.551828703705</c:v>
                </c:pt>
                <c:pt idx="18974">
                  <c:v>43357.555810185186</c:v>
                </c:pt>
                <c:pt idx="18975">
                  <c:v>43357.559837962966</c:v>
                </c:pt>
                <c:pt idx="18976">
                  <c:v>43357.563738425924</c:v>
                </c:pt>
                <c:pt idx="18977">
                  <c:v>43357.568460648145</c:v>
                </c:pt>
                <c:pt idx="18978">
                  <c:v>43357.57303240741</c:v>
                </c:pt>
                <c:pt idx="18979">
                  <c:v>43357.577013888891</c:v>
                </c:pt>
                <c:pt idx="18980">
                  <c:v>43357.580995370372</c:v>
                </c:pt>
                <c:pt idx="18981">
                  <c:v>43357.584780092591</c:v>
                </c:pt>
                <c:pt idx="18982">
                  <c:v>43357.588379629633</c:v>
                </c:pt>
                <c:pt idx="18983">
                  <c:v>43357.592847222222</c:v>
                </c:pt>
                <c:pt idx="18984">
                  <c:v>43357.597569444442</c:v>
                </c:pt>
                <c:pt idx="18985">
                  <c:v>43357.652974537035</c:v>
                </c:pt>
                <c:pt idx="18986">
                  <c:v>43357.660601851851</c:v>
                </c:pt>
                <c:pt idx="18987">
                  <c:v>43358.390057870369</c:v>
                </c:pt>
                <c:pt idx="18988">
                  <c:v>43358.396273148152</c:v>
                </c:pt>
                <c:pt idx="18989">
                  <c:v>43358.498437499999</c:v>
                </c:pt>
                <c:pt idx="18990">
                  <c:v>43358.502905092595</c:v>
                </c:pt>
                <c:pt idx="18991">
                  <c:v>43358.507280092592</c:v>
                </c:pt>
                <c:pt idx="18992">
                  <c:v>43358.511724537035</c:v>
                </c:pt>
                <c:pt idx="18993">
                  <c:v>43358.516006944446</c:v>
                </c:pt>
                <c:pt idx="18994">
                  <c:v>43358.520277777781</c:v>
                </c:pt>
                <c:pt idx="18995">
                  <c:v>43358.524537037039</c:v>
                </c:pt>
                <c:pt idx="18996">
                  <c:v>43358.528703703705</c:v>
                </c:pt>
                <c:pt idx="18997">
                  <c:v>43358.532731481479</c:v>
                </c:pt>
                <c:pt idx="18998">
                  <c:v>43358.536712962959</c:v>
                </c:pt>
                <c:pt idx="18999">
                  <c:v>43358.540844907409</c:v>
                </c:pt>
                <c:pt idx="19000">
                  <c:v>43358.545023148145</c:v>
                </c:pt>
                <c:pt idx="19001">
                  <c:v>43358.553148148145</c:v>
                </c:pt>
                <c:pt idx="19002">
                  <c:v>43358.557106481479</c:v>
                </c:pt>
                <c:pt idx="19003">
                  <c:v>43358.560937499999</c:v>
                </c:pt>
                <c:pt idx="19004">
                  <c:v>43358.564884259256</c:v>
                </c:pt>
                <c:pt idx="19005">
                  <c:v>43358.568657407406</c:v>
                </c:pt>
                <c:pt idx="19006">
                  <c:v>43358.57240740741</c:v>
                </c:pt>
                <c:pt idx="19007">
                  <c:v>43358.576516203706</c:v>
                </c:pt>
                <c:pt idx="19008">
                  <c:v>43358.580266203702</c:v>
                </c:pt>
                <c:pt idx="19009">
                  <c:v>43358.583969907406</c:v>
                </c:pt>
                <c:pt idx="19010">
                  <c:v>43358.587696759256</c:v>
                </c:pt>
                <c:pt idx="19011">
                  <c:v>43358.591400462959</c:v>
                </c:pt>
                <c:pt idx="19012">
                  <c:v>43358.594988425924</c:v>
                </c:pt>
                <c:pt idx="19013">
                  <c:v>43358.598692129628</c:v>
                </c:pt>
                <c:pt idx="19014">
                  <c:v>43358.602326388886</c:v>
                </c:pt>
                <c:pt idx="19015">
                  <c:v>43358.605844907404</c:v>
                </c:pt>
                <c:pt idx="19016">
                  <c:v>43358.609305555554</c:v>
                </c:pt>
                <c:pt idx="19017">
                  <c:v>43358.613449074073</c:v>
                </c:pt>
                <c:pt idx="19018">
                  <c:v>43358.617002314815</c:v>
                </c:pt>
                <c:pt idx="19019">
                  <c:v>43358.620381944442</c:v>
                </c:pt>
                <c:pt idx="19020">
                  <c:v>43358.623738425929</c:v>
                </c:pt>
                <c:pt idx="19021">
                  <c:v>43358.627199074072</c:v>
                </c:pt>
                <c:pt idx="19022">
                  <c:v>43358.66065972222</c:v>
                </c:pt>
                <c:pt idx="19023">
                  <c:v>43358.680428240739</c:v>
                </c:pt>
                <c:pt idx="19024">
                  <c:v>43358.683842592596</c:v>
                </c:pt>
                <c:pt idx="19025">
                  <c:v>43358.687465277777</c:v>
                </c:pt>
                <c:pt idx="19026">
                  <c:v>43358.691134259258</c:v>
                </c:pt>
                <c:pt idx="19027">
                  <c:v>43359.671226851853</c:v>
                </c:pt>
                <c:pt idx="19028">
                  <c:v>43359.719166666669</c:v>
                </c:pt>
                <c:pt idx="19029">
                  <c:v>43359.734629629631</c:v>
                </c:pt>
                <c:pt idx="19030">
                  <c:v>43360.334652777776</c:v>
                </c:pt>
                <c:pt idx="19031">
                  <c:v>43360.346342592595</c:v>
                </c:pt>
                <c:pt idx="19032">
                  <c:v>43360.358703703707</c:v>
                </c:pt>
                <c:pt idx="19033">
                  <c:v>43360.367708333331</c:v>
                </c:pt>
                <c:pt idx="19034">
                  <c:v>43360.376469907409</c:v>
                </c:pt>
                <c:pt idx="19035">
                  <c:v>43360.384953703702</c:v>
                </c:pt>
                <c:pt idx="19036">
                  <c:v>43360.39199074074</c:v>
                </c:pt>
                <c:pt idx="19037">
                  <c:v>43360.398726851854</c:v>
                </c:pt>
                <c:pt idx="19038">
                  <c:v>43360.405405092592</c:v>
                </c:pt>
                <c:pt idx="19039">
                  <c:v>43360.411898148152</c:v>
                </c:pt>
                <c:pt idx="19040">
                  <c:v>43360.41741898148</c:v>
                </c:pt>
                <c:pt idx="19041">
                  <c:v>43360.423356481479</c:v>
                </c:pt>
                <c:pt idx="19042">
                  <c:v>43360.428784722222</c:v>
                </c:pt>
                <c:pt idx="19043">
                  <c:v>43360.434270833335</c:v>
                </c:pt>
                <c:pt idx="19044">
                  <c:v>43360.439629629633</c:v>
                </c:pt>
                <c:pt idx="19045">
                  <c:v>43360.444872685184</c:v>
                </c:pt>
                <c:pt idx="19046">
                  <c:v>43360.449837962966</c:v>
                </c:pt>
                <c:pt idx="19047">
                  <c:v>43360.454976851855</c:v>
                </c:pt>
                <c:pt idx="19048">
                  <c:v>43360.460231481484</c:v>
                </c:pt>
                <c:pt idx="19049">
                  <c:v>43360.465277777781</c:v>
                </c:pt>
                <c:pt idx="19050">
                  <c:v>43360.470173611109</c:v>
                </c:pt>
                <c:pt idx="19051">
                  <c:v>43360.475057870368</c:v>
                </c:pt>
                <c:pt idx="19052">
                  <c:v>43360.47965277778</c:v>
                </c:pt>
                <c:pt idx="19053">
                  <c:v>43360.483958333331</c:v>
                </c:pt>
                <c:pt idx="19054">
                  <c:v>43360.488425925927</c:v>
                </c:pt>
                <c:pt idx="19055">
                  <c:v>43360.492777777778</c:v>
                </c:pt>
                <c:pt idx="19056">
                  <c:v>43360.49690972222</c:v>
                </c:pt>
                <c:pt idx="19057">
                  <c:v>43360.501076388886</c:v>
                </c:pt>
                <c:pt idx="19058">
                  <c:v>43360.505277777775</c:v>
                </c:pt>
                <c:pt idx="19059">
                  <c:v>43360.549212962964</c:v>
                </c:pt>
                <c:pt idx="19060">
                  <c:v>43360.55300925926</c:v>
                </c:pt>
                <c:pt idx="19061">
                  <c:v>43360.557060185187</c:v>
                </c:pt>
                <c:pt idx="19062">
                  <c:v>43360.561805555553</c:v>
                </c:pt>
                <c:pt idx="19063">
                  <c:v>43360.565717592595</c:v>
                </c:pt>
                <c:pt idx="19064">
                  <c:v>43360.597546296296</c:v>
                </c:pt>
                <c:pt idx="19065">
                  <c:v>43360.601203703707</c:v>
                </c:pt>
                <c:pt idx="19066">
                  <c:v>43360.604722222219</c:v>
                </c:pt>
                <c:pt idx="19067">
                  <c:v>43360.608252314814</c:v>
                </c:pt>
                <c:pt idx="19068">
                  <c:v>43360.611817129633</c:v>
                </c:pt>
                <c:pt idx="19069">
                  <c:v>43360.615335648145</c:v>
                </c:pt>
                <c:pt idx="19070">
                  <c:v>43360.619074074071</c:v>
                </c:pt>
                <c:pt idx="19071">
                  <c:v>43360.625405092593</c:v>
                </c:pt>
                <c:pt idx="19072">
                  <c:v>43360.706828703704</c:v>
                </c:pt>
                <c:pt idx="19073">
                  <c:v>43360.712754629632</c:v>
                </c:pt>
                <c:pt idx="19074">
                  <c:v>43360.737881944442</c:v>
                </c:pt>
                <c:pt idx="19075">
                  <c:v>43361.33699074074</c:v>
                </c:pt>
                <c:pt idx="19076">
                  <c:v>43361.348819444444</c:v>
                </c:pt>
                <c:pt idx="19077">
                  <c:v>43361.35974537037</c:v>
                </c:pt>
                <c:pt idx="19078">
                  <c:v>43361.368009259262</c:v>
                </c:pt>
                <c:pt idx="19079">
                  <c:v>43361.38349537037</c:v>
                </c:pt>
                <c:pt idx="19080">
                  <c:v>43361.391006944446</c:v>
                </c:pt>
                <c:pt idx="19081">
                  <c:v>43361.398333333331</c:v>
                </c:pt>
                <c:pt idx="19082">
                  <c:v>43361.40421296296</c:v>
                </c:pt>
                <c:pt idx="19083">
                  <c:v>43361.409444444442</c:v>
                </c:pt>
                <c:pt idx="19084">
                  <c:v>43361.414513888885</c:v>
                </c:pt>
                <c:pt idx="19085">
                  <c:v>43361.419479166667</c:v>
                </c:pt>
                <c:pt idx="19086">
                  <c:v>43361.424363425926</c:v>
                </c:pt>
                <c:pt idx="19087">
                  <c:v>43361.429143518515</c:v>
                </c:pt>
                <c:pt idx="19088">
                  <c:v>43361.433935185189</c:v>
                </c:pt>
                <c:pt idx="19089">
                  <c:v>43361.438703703701</c:v>
                </c:pt>
                <c:pt idx="19090">
                  <c:v>43361.443518518521</c:v>
                </c:pt>
                <c:pt idx="19091">
                  <c:v>43361.448263888888</c:v>
                </c:pt>
                <c:pt idx="19092">
                  <c:v>43361.452997685185</c:v>
                </c:pt>
                <c:pt idx="19093">
                  <c:v>43361.457569444443</c:v>
                </c:pt>
                <c:pt idx="19094">
                  <c:v>43361.462071759262</c:v>
                </c:pt>
                <c:pt idx="19095">
                  <c:v>43361.466400462959</c:v>
                </c:pt>
                <c:pt idx="19096">
                  <c:v>43361.470902777779</c:v>
                </c:pt>
                <c:pt idx="19097">
                  <c:v>43361.475405092591</c:v>
                </c:pt>
                <c:pt idx="19098">
                  <c:v>43361.47965277778</c:v>
                </c:pt>
                <c:pt idx="19099">
                  <c:v>43361.484039351853</c:v>
                </c:pt>
                <c:pt idx="19100">
                  <c:v>43361.488541666666</c:v>
                </c:pt>
                <c:pt idx="19101">
                  <c:v>43361.492754629631</c:v>
                </c:pt>
                <c:pt idx="19102">
                  <c:v>43361.497395833336</c:v>
                </c:pt>
                <c:pt idx="19103">
                  <c:v>43361.502245370371</c:v>
                </c:pt>
                <c:pt idx="19104">
                  <c:v>43361.506724537037</c:v>
                </c:pt>
                <c:pt idx="19105">
                  <c:v>43361.510995370372</c:v>
                </c:pt>
                <c:pt idx="19106">
                  <c:v>43361.515462962961</c:v>
                </c:pt>
                <c:pt idx="19107">
                  <c:v>43361.519756944443</c:v>
                </c:pt>
                <c:pt idx="19108">
                  <c:v>43361.523761574077</c:v>
                </c:pt>
                <c:pt idx="19109">
                  <c:v>43361.52784722222</c:v>
                </c:pt>
                <c:pt idx="19110">
                  <c:v>43361.531898148147</c:v>
                </c:pt>
                <c:pt idx="19111">
                  <c:v>43361.540960648148</c:v>
                </c:pt>
                <c:pt idx="19112">
                  <c:v>43361.545057870368</c:v>
                </c:pt>
                <c:pt idx="19113">
                  <c:v>43361.548819444448</c:v>
                </c:pt>
                <c:pt idx="19114">
                  <c:v>43361.552743055552</c:v>
                </c:pt>
                <c:pt idx="19115">
                  <c:v>43361.556643518517</c:v>
                </c:pt>
                <c:pt idx="19116">
                  <c:v>43361.571921296294</c:v>
                </c:pt>
                <c:pt idx="19117">
                  <c:v>43361.74114583333</c:v>
                </c:pt>
                <c:pt idx="19118">
                  <c:v>43361.747037037036</c:v>
                </c:pt>
                <c:pt idx="19119">
                  <c:v>43361.752476851849</c:v>
                </c:pt>
                <c:pt idx="19120">
                  <c:v>43361.757789351854</c:v>
                </c:pt>
                <c:pt idx="19121">
                  <c:v>43361.763344907406</c:v>
                </c:pt>
                <c:pt idx="19122">
                  <c:v>43362.337268518517</c:v>
                </c:pt>
                <c:pt idx="19123">
                  <c:v>43362.348749999997</c:v>
                </c:pt>
                <c:pt idx="19124">
                  <c:v>43362.365532407406</c:v>
                </c:pt>
                <c:pt idx="19125">
                  <c:v>43368.768935185188</c:v>
                </c:pt>
                <c:pt idx="19126">
                  <c:v>43369.357256944444</c:v>
                </c:pt>
                <c:pt idx="19127">
                  <c:v>43371.368715277778</c:v>
                </c:pt>
                <c:pt idx="19128">
                  <c:v>43372.666655092595</c:v>
                </c:pt>
                <c:pt idx="19129">
                  <c:v>43373.582141203704</c:v>
                </c:pt>
                <c:pt idx="19130">
                  <c:v>43373.586967592593</c:v>
                </c:pt>
                <c:pt idx="19131">
                  <c:v>43373.59134259259</c:v>
                </c:pt>
                <c:pt idx="19132">
                  <c:v>43373.595532407409</c:v>
                </c:pt>
                <c:pt idx="19133">
                  <c:v>43373.603402777779</c:v>
                </c:pt>
                <c:pt idx="19134">
                  <c:v>43373.650729166664</c:v>
                </c:pt>
                <c:pt idx="19135">
                  <c:v>43373.674502314818</c:v>
                </c:pt>
                <c:pt idx="19136">
                  <c:v>43374.356122685182</c:v>
                </c:pt>
                <c:pt idx="19137">
                  <c:v>43376.344467592593</c:v>
                </c:pt>
                <c:pt idx="19138">
                  <c:v>43381.753217592595</c:v>
                </c:pt>
                <c:pt idx="19139">
                  <c:v>43383.690949074073</c:v>
                </c:pt>
                <c:pt idx="19140">
                  <c:v>43386.496840277781</c:v>
                </c:pt>
                <c:pt idx="19141">
                  <c:v>43386.581979166665</c:v>
                </c:pt>
                <c:pt idx="19142">
                  <c:v>43386.737187500003</c:v>
                </c:pt>
                <c:pt idx="19143">
                  <c:v>43388.334270833337</c:v>
                </c:pt>
                <c:pt idx="19144">
                  <c:v>43389.403657407405</c:v>
                </c:pt>
                <c:pt idx="19145">
                  <c:v>43389.410057870373</c:v>
                </c:pt>
                <c:pt idx="19146">
                  <c:v>43389.415601851855</c:v>
                </c:pt>
                <c:pt idx="19147">
                  <c:v>43389.425520833334</c:v>
                </c:pt>
                <c:pt idx="19148">
                  <c:v>43389.436365740738</c:v>
                </c:pt>
                <c:pt idx="19149">
                  <c:v>43389.456759259258</c:v>
                </c:pt>
                <c:pt idx="19150">
                  <c:v>43389.461145833331</c:v>
                </c:pt>
                <c:pt idx="19151">
                  <c:v>43389.465590277781</c:v>
                </c:pt>
                <c:pt idx="19152">
                  <c:v>43389.470185185186</c:v>
                </c:pt>
                <c:pt idx="19153">
                  <c:v>43389.474606481483</c:v>
                </c:pt>
                <c:pt idx="19154">
                  <c:v>43389.479108796295</c:v>
                </c:pt>
                <c:pt idx="19155">
                  <c:v>43389.48332175926</c:v>
                </c:pt>
                <c:pt idx="19156">
                  <c:v>43389.487488425926</c:v>
                </c:pt>
                <c:pt idx="19157">
                  <c:v>43389.499837962961</c:v>
                </c:pt>
                <c:pt idx="19158">
                  <c:v>43389.503877314812</c:v>
                </c:pt>
                <c:pt idx="19159">
                  <c:v>43389.508055555554</c:v>
                </c:pt>
                <c:pt idx="19160">
                  <c:v>43389.512175925927</c:v>
                </c:pt>
                <c:pt idx="19161">
                  <c:v>43389.516921296294</c:v>
                </c:pt>
                <c:pt idx="19162">
                  <c:v>43389.521886574075</c:v>
                </c:pt>
                <c:pt idx="19163">
                  <c:v>43389.525729166664</c:v>
                </c:pt>
                <c:pt idx="19164">
                  <c:v>43389.533229166664</c:v>
                </c:pt>
                <c:pt idx="19165">
                  <c:v>43389.537141203706</c:v>
                </c:pt>
                <c:pt idx="19166">
                  <c:v>43389.541018518517</c:v>
                </c:pt>
                <c:pt idx="19167">
                  <c:v>43389.544895833336</c:v>
                </c:pt>
                <c:pt idx="19168">
                  <c:v>43389.558148148149</c:v>
                </c:pt>
                <c:pt idx="19169">
                  <c:v>43389.565555555557</c:v>
                </c:pt>
                <c:pt idx="19170">
                  <c:v>43389.569293981483</c:v>
                </c:pt>
                <c:pt idx="19171">
                  <c:v>43389.573067129626</c:v>
                </c:pt>
                <c:pt idx="19172">
                  <c:v>43389.594513888886</c:v>
                </c:pt>
                <c:pt idx="19173">
                  <c:v>43389.597974537035</c:v>
                </c:pt>
                <c:pt idx="19174">
                  <c:v>43389.601539351854</c:v>
                </c:pt>
                <c:pt idx="19175">
                  <c:v>43389.612291666665</c:v>
                </c:pt>
                <c:pt idx="19176">
                  <c:v>43389.679942129631</c:v>
                </c:pt>
                <c:pt idx="19177">
                  <c:v>43389.68445601852</c:v>
                </c:pt>
                <c:pt idx="19178">
                  <c:v>43389.68953703704</c:v>
                </c:pt>
                <c:pt idx="19179">
                  <c:v>43389.696608796294</c:v>
                </c:pt>
                <c:pt idx="19180">
                  <c:v>43389.703703703701</c:v>
                </c:pt>
                <c:pt idx="19181">
                  <c:v>43389.712546296294</c:v>
                </c:pt>
                <c:pt idx="19182">
                  <c:v>43390.661678240744</c:v>
                </c:pt>
                <c:pt idx="19183">
                  <c:v>43390.68482638889</c:v>
                </c:pt>
                <c:pt idx="19184">
                  <c:v>43391.337430555555</c:v>
                </c:pt>
                <c:pt idx="19185">
                  <c:v>43391.347986111112</c:v>
                </c:pt>
                <c:pt idx="19186">
                  <c:v>43391.356840277775</c:v>
                </c:pt>
                <c:pt idx="19187">
                  <c:v>43391.365023148152</c:v>
                </c:pt>
                <c:pt idx="19188">
                  <c:v>43391.373344907406</c:v>
                </c:pt>
                <c:pt idx="19189">
                  <c:v>43391.380624999998</c:v>
                </c:pt>
                <c:pt idx="19190">
                  <c:v>43391.388078703705</c:v>
                </c:pt>
                <c:pt idx="19191">
                  <c:v>43391.395150462966</c:v>
                </c:pt>
                <c:pt idx="19192">
                  <c:v>43391.401712962965</c:v>
                </c:pt>
                <c:pt idx="19193">
                  <c:v>43391.407557870371</c:v>
                </c:pt>
                <c:pt idx="19194">
                  <c:v>43391.413182870368</c:v>
                </c:pt>
                <c:pt idx="19195">
                  <c:v>43391.418437499997</c:v>
                </c:pt>
                <c:pt idx="19196">
                  <c:v>43391.423622685186</c:v>
                </c:pt>
                <c:pt idx="19197">
                  <c:v>43391.428703703707</c:v>
                </c:pt>
                <c:pt idx="19198">
                  <c:v>43391.433611111112</c:v>
                </c:pt>
                <c:pt idx="19199">
                  <c:v>43391.438842592594</c:v>
                </c:pt>
                <c:pt idx="19200">
                  <c:v>43391.443796296298</c:v>
                </c:pt>
                <c:pt idx="19201">
                  <c:v>43391.448692129627</c:v>
                </c:pt>
                <c:pt idx="19202">
                  <c:v>43391.453449074077</c:v>
                </c:pt>
                <c:pt idx="19203">
                  <c:v>43391.458090277774</c:v>
                </c:pt>
                <c:pt idx="19204">
                  <c:v>43391.462719907409</c:v>
                </c:pt>
                <c:pt idx="19205">
                  <c:v>43391.467280092591</c:v>
                </c:pt>
                <c:pt idx="19206">
                  <c:v>43391.476030092592</c:v>
                </c:pt>
                <c:pt idx="19207">
                  <c:v>43391.480138888888</c:v>
                </c:pt>
                <c:pt idx="19208">
                  <c:v>43391.484340277777</c:v>
                </c:pt>
                <c:pt idx="19209">
                  <c:v>43391.488587962966</c:v>
                </c:pt>
                <c:pt idx="19210">
                  <c:v>43391.496932870374</c:v>
                </c:pt>
                <c:pt idx="19211">
                  <c:v>43391.501689814817</c:v>
                </c:pt>
                <c:pt idx="19212">
                  <c:v>43391.50582175926</c:v>
                </c:pt>
                <c:pt idx="19213">
                  <c:v>43391.510081018518</c:v>
                </c:pt>
                <c:pt idx="19214">
                  <c:v>43391.51425925926</c:v>
                </c:pt>
                <c:pt idx="19215">
                  <c:v>43391.518379629626</c:v>
                </c:pt>
                <c:pt idx="19216">
                  <c:v>43391.522430555553</c:v>
                </c:pt>
                <c:pt idx="19217">
                  <c:v>43391.52648148148</c:v>
                </c:pt>
                <c:pt idx="19218">
                  <c:v>43391.530659722222</c:v>
                </c:pt>
                <c:pt idx="19219">
                  <c:v>43391.535092592596</c:v>
                </c:pt>
                <c:pt idx="19220">
                  <c:v>43391.539131944446</c:v>
                </c:pt>
                <c:pt idx="19221">
                  <c:v>43391.543263888889</c:v>
                </c:pt>
                <c:pt idx="19222">
                  <c:v>43391.547696759262</c:v>
                </c:pt>
                <c:pt idx="19223">
                  <c:v>43391.552002314813</c:v>
                </c:pt>
                <c:pt idx="19224">
                  <c:v>43391.556493055556</c:v>
                </c:pt>
                <c:pt idx="19225">
                  <c:v>43391.560763888891</c:v>
                </c:pt>
                <c:pt idx="19226">
                  <c:v>43391.564583333333</c:v>
                </c:pt>
                <c:pt idx="19227">
                  <c:v>43391.568483796298</c:v>
                </c:pt>
                <c:pt idx="19228">
                  <c:v>43391.572418981479</c:v>
                </c:pt>
                <c:pt idx="19229">
                  <c:v>43391.57640046296</c:v>
                </c:pt>
                <c:pt idx="19230">
                  <c:v>43391.58965277778</c:v>
                </c:pt>
                <c:pt idx="19231">
                  <c:v>43391.594606481478</c:v>
                </c:pt>
                <c:pt idx="19232">
                  <c:v>43391.604131944441</c:v>
                </c:pt>
                <c:pt idx="19233">
                  <c:v>43391.608877314815</c:v>
                </c:pt>
                <c:pt idx="19234">
                  <c:v>43391.613807870373</c:v>
                </c:pt>
                <c:pt idx="19235">
                  <c:v>43391.624212962961</c:v>
                </c:pt>
                <c:pt idx="19236">
                  <c:v>43391.629965277774</c:v>
                </c:pt>
                <c:pt idx="19237">
                  <c:v>43391.639317129629</c:v>
                </c:pt>
                <c:pt idx="19238">
                  <c:v>43391.64576388889</c:v>
                </c:pt>
                <c:pt idx="19239">
                  <c:v>43391.652430555558</c:v>
                </c:pt>
                <c:pt idx="19240">
                  <c:v>43391.664201388892</c:v>
                </c:pt>
                <c:pt idx="19241">
                  <c:v>43391.673541666663</c:v>
                </c:pt>
                <c:pt idx="19242">
                  <c:v>43391.733958333331</c:v>
                </c:pt>
                <c:pt idx="19243">
                  <c:v>43393.762511574074</c:v>
                </c:pt>
                <c:pt idx="19244">
                  <c:v>43394.658564814818</c:v>
                </c:pt>
                <c:pt idx="19245">
                  <c:v>43395.637349537035</c:v>
                </c:pt>
                <c:pt idx="19246">
                  <c:v>43396.408206018517</c:v>
                </c:pt>
                <c:pt idx="19247">
                  <c:v>43396.420081018521</c:v>
                </c:pt>
                <c:pt idx="19248">
                  <c:v>43396.749710648146</c:v>
                </c:pt>
                <c:pt idx="19249">
                  <c:v>43397.663645833331</c:v>
                </c:pt>
                <c:pt idx="19250">
                  <c:v>43397.667824074073</c:v>
                </c:pt>
                <c:pt idx="19251">
                  <c:v>43397.674016203702</c:v>
                </c:pt>
                <c:pt idx="19252">
                  <c:v>43397.696828703702</c:v>
                </c:pt>
                <c:pt idx="19253">
                  <c:v>43397.704456018517</c:v>
                </c:pt>
                <c:pt idx="19254">
                  <c:v>43397.715532407405</c:v>
                </c:pt>
                <c:pt idx="19255">
                  <c:v>43397.721909722219</c:v>
                </c:pt>
                <c:pt idx="19256">
                  <c:v>43397.733784722222</c:v>
                </c:pt>
                <c:pt idx="19257">
                  <c:v>43397.745671296296</c:v>
                </c:pt>
                <c:pt idx="19258">
                  <c:v>43398.711851851855</c:v>
                </c:pt>
                <c:pt idx="19259">
                  <c:v>43399.497453703705</c:v>
                </c:pt>
                <c:pt idx="19260">
                  <c:v>43403.334756944445</c:v>
                </c:pt>
                <c:pt idx="19261">
                  <c:v>43406.468263888892</c:v>
                </c:pt>
                <c:pt idx="19262">
                  <c:v>43406.476724537039</c:v>
                </c:pt>
                <c:pt idx="19263">
                  <c:v>43406.743402777778</c:v>
                </c:pt>
                <c:pt idx="19264">
                  <c:v>43407.764722222222</c:v>
                </c:pt>
                <c:pt idx="19265">
                  <c:v>43408.531076388892</c:v>
                </c:pt>
                <c:pt idx="19266">
                  <c:v>43410.700844907406</c:v>
                </c:pt>
                <c:pt idx="19267">
                  <c:v>43411.701145833336</c:v>
                </c:pt>
                <c:pt idx="19268">
                  <c:v>43416.456284722219</c:v>
                </c:pt>
                <c:pt idx="19269">
                  <c:v>43416.740300925929</c:v>
                </c:pt>
                <c:pt idx="19270">
                  <c:v>43417.399108796293</c:v>
                </c:pt>
                <c:pt idx="19271">
                  <c:v>43417.405335648145</c:v>
                </c:pt>
                <c:pt idx="19272">
                  <c:v>43417.411620370367</c:v>
                </c:pt>
                <c:pt idx="19273">
                  <c:v>43417.423668981479</c:v>
                </c:pt>
                <c:pt idx="19274">
                  <c:v>43417.435277777775</c:v>
                </c:pt>
                <c:pt idx="19275">
                  <c:v>43417.480150462965</c:v>
                </c:pt>
                <c:pt idx="19276">
                  <c:v>43417.484467592592</c:v>
                </c:pt>
                <c:pt idx="19277">
                  <c:v>43417.488634259258</c:v>
                </c:pt>
                <c:pt idx="19278">
                  <c:v>43417.492743055554</c:v>
                </c:pt>
                <c:pt idx="19279">
                  <c:v>43417.497129629628</c:v>
                </c:pt>
                <c:pt idx="19280">
                  <c:v>43417.501331018517</c:v>
                </c:pt>
                <c:pt idx="19281">
                  <c:v>43417.505520833336</c:v>
                </c:pt>
                <c:pt idx="19282">
                  <c:v>43419.458645833336</c:v>
                </c:pt>
                <c:pt idx="19283">
                  <c:v>43423.668379629627</c:v>
                </c:pt>
                <c:pt idx="19284">
                  <c:v>43423.672291666669</c:v>
                </c:pt>
                <c:pt idx="19285">
                  <c:v>43423.676180555558</c:v>
                </c:pt>
                <c:pt idx="19286">
                  <c:v>43423.68</c:v>
                </c:pt>
                <c:pt idx="19287">
                  <c:v>43423.683935185189</c:v>
                </c:pt>
                <c:pt idx="19288">
                  <c:v>43423.695879629631</c:v>
                </c:pt>
                <c:pt idx="19289">
                  <c:v>43423.699814814812</c:v>
                </c:pt>
                <c:pt idx="19290">
                  <c:v>43423.704131944447</c:v>
                </c:pt>
                <c:pt idx="19291">
                  <c:v>43423.724629629629</c:v>
                </c:pt>
                <c:pt idx="19292">
                  <c:v>43424.598553240743</c:v>
                </c:pt>
                <c:pt idx="19293">
                  <c:v>43425.389155092591</c:v>
                </c:pt>
                <c:pt idx="19294">
                  <c:v>43425.586574074077</c:v>
                </c:pt>
                <c:pt idx="19295">
                  <c:v>43425.703657407408</c:v>
                </c:pt>
                <c:pt idx="19296">
                  <c:v>43426.716909722221</c:v>
                </c:pt>
                <c:pt idx="19297">
                  <c:v>43427.446168981478</c:v>
                </c:pt>
                <c:pt idx="19298">
                  <c:v>43428.582951388889</c:v>
                </c:pt>
                <c:pt idx="19299">
                  <c:v>43429.375717592593</c:v>
                </c:pt>
                <c:pt idx="19300">
                  <c:v>43429.386018518519</c:v>
                </c:pt>
                <c:pt idx="19301">
                  <c:v>43429.393217592595</c:v>
                </c:pt>
                <c:pt idx="19302">
                  <c:v>43429.400231481479</c:v>
                </c:pt>
                <c:pt idx="19303">
                  <c:v>43429.406851851854</c:v>
                </c:pt>
                <c:pt idx="19304">
                  <c:v>43429.454837962963</c:v>
                </c:pt>
                <c:pt idx="19305">
                  <c:v>43429.46</c:v>
                </c:pt>
                <c:pt idx="19306">
                  <c:v>43429.464884259258</c:v>
                </c:pt>
                <c:pt idx="19307">
                  <c:v>43429.469513888886</c:v>
                </c:pt>
                <c:pt idx="19308">
                  <c:v>43429.474247685182</c:v>
                </c:pt>
                <c:pt idx="19309">
                  <c:v>43429.478784722225</c:v>
                </c:pt>
                <c:pt idx="19310">
                  <c:v>43429.483368055553</c:v>
                </c:pt>
                <c:pt idx="19311">
                  <c:v>43429.487685185188</c:v>
                </c:pt>
                <c:pt idx="19312">
                  <c:v>43429.492349537039</c:v>
                </c:pt>
                <c:pt idx="19313">
                  <c:v>43429.496886574074</c:v>
                </c:pt>
                <c:pt idx="19314">
                  <c:v>43429.501446759263</c:v>
                </c:pt>
                <c:pt idx="19315">
                  <c:v>43429.507002314815</c:v>
                </c:pt>
                <c:pt idx="19316">
                  <c:v>43429.511944444443</c:v>
                </c:pt>
                <c:pt idx="19317">
                  <c:v>43429.516574074078</c:v>
                </c:pt>
                <c:pt idx="19318">
                  <c:v>43429.520543981482</c:v>
                </c:pt>
                <c:pt idx="19319">
                  <c:v>43429.529247685183</c:v>
                </c:pt>
                <c:pt idx="19320">
                  <c:v>43429.533391203702</c:v>
                </c:pt>
                <c:pt idx="19321">
                  <c:v>43429.537581018521</c:v>
                </c:pt>
                <c:pt idx="19322">
                  <c:v>43429.541701388887</c:v>
                </c:pt>
                <c:pt idx="19323">
                  <c:v>43429.54550925926</c:v>
                </c:pt>
                <c:pt idx="19324">
                  <c:v>43429.549513888887</c:v>
                </c:pt>
                <c:pt idx="19325">
                  <c:v>43429.553368055553</c:v>
                </c:pt>
                <c:pt idx="19326">
                  <c:v>43429.557650462964</c:v>
                </c:pt>
                <c:pt idx="19327">
                  <c:v>43429.56145833333</c:v>
                </c:pt>
                <c:pt idx="19328">
                  <c:v>43429.570983796293</c:v>
                </c:pt>
                <c:pt idx="19329">
                  <c:v>43429.578888888886</c:v>
                </c:pt>
                <c:pt idx="19330">
                  <c:v>43429.583032407405</c:v>
                </c:pt>
                <c:pt idx="19331">
                  <c:v>43429.587604166663</c:v>
                </c:pt>
                <c:pt idx="19332">
                  <c:v>43429.592939814815</c:v>
                </c:pt>
                <c:pt idx="19333">
                  <c:v>43429.600798611114</c:v>
                </c:pt>
                <c:pt idx="19334">
                  <c:v>43429.606458333335</c:v>
                </c:pt>
                <c:pt idx="19335">
                  <c:v>43429.695011574076</c:v>
                </c:pt>
                <c:pt idx="19336">
                  <c:v>43430.404861111114</c:v>
                </c:pt>
                <c:pt idx="19337">
                  <c:v>43430.460393518515</c:v>
                </c:pt>
                <c:pt idx="19338">
                  <c:v>43430.465150462966</c:v>
                </c:pt>
                <c:pt idx="19339">
                  <c:v>43430.469907407409</c:v>
                </c:pt>
                <c:pt idx="19340">
                  <c:v>43430.488298611112</c:v>
                </c:pt>
                <c:pt idx="19341">
                  <c:v>43430.501064814816</c:v>
                </c:pt>
                <c:pt idx="19342">
                  <c:v>43430.505624999998</c:v>
                </c:pt>
                <c:pt idx="19343">
                  <c:v>43430.51494212963</c:v>
                </c:pt>
                <c:pt idx="19344">
                  <c:v>43430.527407407404</c:v>
                </c:pt>
                <c:pt idx="19345">
                  <c:v>43430.534687500003</c:v>
                </c:pt>
                <c:pt idx="19346">
                  <c:v>43430.539733796293</c:v>
                </c:pt>
                <c:pt idx="19347">
                  <c:v>43430.544421296298</c:v>
                </c:pt>
                <c:pt idx="19348">
                  <c:v>43430.549016203702</c:v>
                </c:pt>
                <c:pt idx="19349">
                  <c:v>43430.553993055553</c:v>
                </c:pt>
                <c:pt idx="19350">
                  <c:v>43430.562361111108</c:v>
                </c:pt>
                <c:pt idx="19351">
                  <c:v>43430.568483796298</c:v>
                </c:pt>
                <c:pt idx="19352">
                  <c:v>43430.579027777778</c:v>
                </c:pt>
                <c:pt idx="19353">
                  <c:v>43430.586122685185</c:v>
                </c:pt>
                <c:pt idx="19354">
                  <c:v>43430.592997685184</c:v>
                </c:pt>
                <c:pt idx="19355">
                  <c:v>43430.600324074076</c:v>
                </c:pt>
                <c:pt idx="19356">
                  <c:v>43430.606840277775</c:v>
                </c:pt>
                <c:pt idx="19357">
                  <c:v>43430.622997685183</c:v>
                </c:pt>
                <c:pt idx="19358">
                  <c:v>43430.628159722219</c:v>
                </c:pt>
                <c:pt idx="19359">
                  <c:v>43430.632187499999</c:v>
                </c:pt>
                <c:pt idx="19360">
                  <c:v>43430.639710648145</c:v>
                </c:pt>
                <c:pt idx="19361">
                  <c:v>43430.643692129626</c:v>
                </c:pt>
                <c:pt idx="19362">
                  <c:v>43430.647662037038</c:v>
                </c:pt>
                <c:pt idx="19363">
                  <c:v>43430.652256944442</c:v>
                </c:pt>
                <c:pt idx="19364">
                  <c:v>43430.656481481485</c:v>
                </c:pt>
                <c:pt idx="19365">
                  <c:v>43430.66134259259</c:v>
                </c:pt>
                <c:pt idx="19366">
                  <c:v>43430.671354166669</c:v>
                </c:pt>
                <c:pt idx="19367">
                  <c:v>43430.688483796293</c:v>
                </c:pt>
                <c:pt idx="19368">
                  <c:v>43430.69363425926</c:v>
                </c:pt>
                <c:pt idx="19369">
                  <c:v>43430.7033912037</c:v>
                </c:pt>
                <c:pt idx="19370">
                  <c:v>43430.707743055558</c:v>
                </c:pt>
                <c:pt idx="19371">
                  <c:v>43430.712719907409</c:v>
                </c:pt>
                <c:pt idx="19372">
                  <c:v>43430.718275462961</c:v>
                </c:pt>
                <c:pt idx="19373">
                  <c:v>43430.725821759261</c:v>
                </c:pt>
                <c:pt idx="19374">
                  <c:v>43431.375775462962</c:v>
                </c:pt>
                <c:pt idx="19375">
                  <c:v>43431.38553240741</c:v>
                </c:pt>
                <c:pt idx="19376">
                  <c:v>43431.39806712963</c:v>
                </c:pt>
                <c:pt idx="19377">
                  <c:v>43431.430520833332</c:v>
                </c:pt>
                <c:pt idx="19378">
                  <c:v>43431.43677083333</c:v>
                </c:pt>
                <c:pt idx="19379">
                  <c:v>43431.442916666667</c:v>
                </c:pt>
                <c:pt idx="19380">
                  <c:v>43431.449004629627</c:v>
                </c:pt>
                <c:pt idx="19381">
                  <c:v>43431.454895833333</c:v>
                </c:pt>
                <c:pt idx="19382">
                  <c:v>43431.460798611108</c:v>
                </c:pt>
                <c:pt idx="19383">
                  <c:v>43431.466249999998</c:v>
                </c:pt>
                <c:pt idx="19384">
                  <c:v>43431.47142361111</c:v>
                </c:pt>
                <c:pt idx="19385">
                  <c:v>43431.476666666669</c:v>
                </c:pt>
                <c:pt idx="19386">
                  <c:v>43431.578900462962</c:v>
                </c:pt>
                <c:pt idx="19387">
                  <c:v>43431.689108796294</c:v>
                </c:pt>
                <c:pt idx="19388">
                  <c:v>43433.497337962966</c:v>
                </c:pt>
                <c:pt idx="19389">
                  <c:v>43434.383321759262</c:v>
                </c:pt>
                <c:pt idx="19390">
                  <c:v>43441.439386574071</c:v>
                </c:pt>
                <c:pt idx="19391">
                  <c:v>43441.652789351851</c:v>
                </c:pt>
                <c:pt idx="19392">
                  <c:v>43441.662870370368</c:v>
                </c:pt>
                <c:pt idx="19393">
                  <c:v>43441.698391203703</c:v>
                </c:pt>
                <c:pt idx="19394">
                  <c:v>43441.719421296293</c:v>
                </c:pt>
                <c:pt idx="19395">
                  <c:v>43441.728831018518</c:v>
                </c:pt>
                <c:pt idx="19396">
                  <c:v>43441.733402777776</c:v>
                </c:pt>
                <c:pt idx="19397">
                  <c:v>43442.375798611109</c:v>
                </c:pt>
                <c:pt idx="19398">
                  <c:v>43442.391400462962</c:v>
                </c:pt>
                <c:pt idx="19399">
                  <c:v>43442.397233796299</c:v>
                </c:pt>
                <c:pt idx="19400">
                  <c:v>43442.402766203704</c:v>
                </c:pt>
                <c:pt idx="19401">
                  <c:v>43442.408194444448</c:v>
                </c:pt>
                <c:pt idx="19402">
                  <c:v>43442.413425925923</c:v>
                </c:pt>
                <c:pt idx="19403">
                  <c:v>43442.418356481481</c:v>
                </c:pt>
                <c:pt idx="19404">
                  <c:v>43442.423576388886</c:v>
                </c:pt>
                <c:pt idx="19405">
                  <c:v>43442.428703703707</c:v>
                </c:pt>
                <c:pt idx="19406">
                  <c:v>43442.434467592589</c:v>
                </c:pt>
                <c:pt idx="19407">
                  <c:v>43442.439421296294</c:v>
                </c:pt>
                <c:pt idx="19408">
                  <c:v>43442.444444444445</c:v>
                </c:pt>
                <c:pt idx="19409">
                  <c:v>43442.449236111112</c:v>
                </c:pt>
                <c:pt idx="19410">
                  <c:v>43442.459039351852</c:v>
                </c:pt>
                <c:pt idx="19411">
                  <c:v>43442.464386574073</c:v>
                </c:pt>
                <c:pt idx="19412">
                  <c:v>43442.469594907408</c:v>
                </c:pt>
                <c:pt idx="19413">
                  <c:v>43442.474791666667</c:v>
                </c:pt>
                <c:pt idx="19414">
                  <c:v>43442.479756944442</c:v>
                </c:pt>
                <c:pt idx="19415">
                  <c:v>43442.484583333331</c:v>
                </c:pt>
                <c:pt idx="19416">
                  <c:v>43442.489247685182</c:v>
                </c:pt>
                <c:pt idx="19417">
                  <c:v>43442.493796296294</c:v>
                </c:pt>
                <c:pt idx="19418">
                  <c:v>43442.498136574075</c:v>
                </c:pt>
                <c:pt idx="19419">
                  <c:v>43442.502592592595</c:v>
                </c:pt>
                <c:pt idx="19420">
                  <c:v>43442.507048611114</c:v>
                </c:pt>
                <c:pt idx="19421">
                  <c:v>43442.515914351854</c:v>
                </c:pt>
                <c:pt idx="19422">
                  <c:v>43442.520381944443</c:v>
                </c:pt>
                <c:pt idx="19423">
                  <c:v>43442.524594907409</c:v>
                </c:pt>
                <c:pt idx="19424">
                  <c:v>43442.528761574074</c:v>
                </c:pt>
                <c:pt idx="19425">
                  <c:v>43442.532986111109</c:v>
                </c:pt>
                <c:pt idx="19426">
                  <c:v>43442.537164351852</c:v>
                </c:pt>
                <c:pt idx="19427">
                  <c:v>43442.541296296295</c:v>
                </c:pt>
                <c:pt idx="19428">
                  <c:v>43442.545300925929</c:v>
                </c:pt>
                <c:pt idx="19429">
                  <c:v>43442.549247685187</c:v>
                </c:pt>
                <c:pt idx="19430">
                  <c:v>43442.553240740737</c:v>
                </c:pt>
                <c:pt idx="19431">
                  <c:v>43442.557222222225</c:v>
                </c:pt>
                <c:pt idx="19432">
                  <c:v>43442.561076388891</c:v>
                </c:pt>
                <c:pt idx="19433">
                  <c:v>43442.564976851849</c:v>
                </c:pt>
                <c:pt idx="19434">
                  <c:v>43442.573020833333</c:v>
                </c:pt>
                <c:pt idx="19435">
                  <c:v>43442.581122685187</c:v>
                </c:pt>
                <c:pt idx="19436">
                  <c:v>43442.585405092592</c:v>
                </c:pt>
                <c:pt idx="19437">
                  <c:v>43442.589618055557</c:v>
                </c:pt>
                <c:pt idx="19438">
                  <c:v>43442.593715277777</c:v>
                </c:pt>
                <c:pt idx="19439">
                  <c:v>43442.597812499997</c:v>
                </c:pt>
                <c:pt idx="19440">
                  <c:v>43442.601875</c:v>
                </c:pt>
                <c:pt idx="19441">
                  <c:v>43442.609733796293</c:v>
                </c:pt>
                <c:pt idx="19442">
                  <c:v>43442.61378472222</c:v>
                </c:pt>
                <c:pt idx="19443">
                  <c:v>43442.617789351854</c:v>
                </c:pt>
                <c:pt idx="19444">
                  <c:v>43442.621817129628</c:v>
                </c:pt>
                <c:pt idx="19445">
                  <c:v>43442.625798611109</c:v>
                </c:pt>
                <c:pt idx="19446">
                  <c:v>43442.629872685182</c:v>
                </c:pt>
                <c:pt idx="19447">
                  <c:v>43442.633888888886</c:v>
                </c:pt>
                <c:pt idx="19448">
                  <c:v>43442.637962962966</c:v>
                </c:pt>
                <c:pt idx="19449">
                  <c:v>43442.642083333332</c:v>
                </c:pt>
                <c:pt idx="19450">
                  <c:v>43442.646296296298</c:v>
                </c:pt>
                <c:pt idx="19451">
                  <c:v>43442.650451388887</c:v>
                </c:pt>
                <c:pt idx="19452">
                  <c:v>43442.654872685183</c:v>
                </c:pt>
                <c:pt idx="19453">
                  <c:v>43442.659456018519</c:v>
                </c:pt>
                <c:pt idx="19454">
                  <c:v>43442.664074074077</c:v>
                </c:pt>
                <c:pt idx="19455">
                  <c:v>43442.668564814812</c:v>
                </c:pt>
                <c:pt idx="19456">
                  <c:v>43442.673692129632</c:v>
                </c:pt>
                <c:pt idx="19457">
                  <c:v>43442.679236111115</c:v>
                </c:pt>
                <c:pt idx="19458">
                  <c:v>43442.685335648152</c:v>
                </c:pt>
                <c:pt idx="19459">
                  <c:v>43442.716527777775</c:v>
                </c:pt>
                <c:pt idx="19460">
                  <c:v>43442.728368055556</c:v>
                </c:pt>
                <c:pt idx="19461">
                  <c:v>43442.739548611113</c:v>
                </c:pt>
                <c:pt idx="19462">
                  <c:v>43444.727546296293</c:v>
                </c:pt>
                <c:pt idx="19463">
                  <c:v>43445.72078703704</c:v>
                </c:pt>
                <c:pt idx="19464">
                  <c:v>43445.725578703707</c:v>
                </c:pt>
                <c:pt idx="19465">
                  <c:v>43446.378622685188</c:v>
                </c:pt>
                <c:pt idx="19466">
                  <c:v>43446.386122685188</c:v>
                </c:pt>
                <c:pt idx="19467">
                  <c:v>43446.392708333333</c:v>
                </c:pt>
                <c:pt idx="19468">
                  <c:v>43446.399537037039</c:v>
                </c:pt>
                <c:pt idx="19469">
                  <c:v>43446.406099537038</c:v>
                </c:pt>
                <c:pt idx="19470">
                  <c:v>43446.412152777775</c:v>
                </c:pt>
                <c:pt idx="19471">
                  <c:v>43446.418009259258</c:v>
                </c:pt>
                <c:pt idx="19472">
                  <c:v>43446.423692129632</c:v>
                </c:pt>
                <c:pt idx="19473">
                  <c:v>43446.429583333331</c:v>
                </c:pt>
                <c:pt idx="19474">
                  <c:v>43446.435416666667</c:v>
                </c:pt>
                <c:pt idx="19475">
                  <c:v>43446.441041666665</c:v>
                </c:pt>
                <c:pt idx="19476">
                  <c:v>43446.446319444447</c:v>
                </c:pt>
                <c:pt idx="19477">
                  <c:v>43446.451574074075</c:v>
                </c:pt>
                <c:pt idx="19478">
                  <c:v>43446.456805555557</c:v>
                </c:pt>
                <c:pt idx="19479">
                  <c:v>43446.461574074077</c:v>
                </c:pt>
                <c:pt idx="19480">
                  <c:v>43446.466412037036</c:v>
                </c:pt>
                <c:pt idx="19481">
                  <c:v>43446.471886574072</c:v>
                </c:pt>
                <c:pt idx="19482">
                  <c:v>43446.539178240739</c:v>
                </c:pt>
                <c:pt idx="19483">
                  <c:v>43446.551863425928</c:v>
                </c:pt>
                <c:pt idx="19484">
                  <c:v>43446.579895833333</c:v>
                </c:pt>
                <c:pt idx="19485">
                  <c:v>43446.591620370367</c:v>
                </c:pt>
                <c:pt idx="19486">
                  <c:v>43446.599409722221</c:v>
                </c:pt>
                <c:pt idx="19487">
                  <c:v>43446.641238425924</c:v>
                </c:pt>
                <c:pt idx="19488">
                  <c:v>43446.644918981481</c:v>
                </c:pt>
                <c:pt idx="19489">
                  <c:v>43446.648634259262</c:v>
                </c:pt>
                <c:pt idx="19490">
                  <c:v>43446.664074074077</c:v>
                </c:pt>
                <c:pt idx="19491">
                  <c:v>43446.668715277781</c:v>
                </c:pt>
                <c:pt idx="19492">
                  <c:v>43446.713912037034</c:v>
                </c:pt>
                <c:pt idx="19493">
                  <c:v>43446.72519675926</c:v>
                </c:pt>
                <c:pt idx="19494">
                  <c:v>43446.756481481483</c:v>
                </c:pt>
                <c:pt idx="19495">
                  <c:v>43448.378842592596</c:v>
                </c:pt>
                <c:pt idx="19496">
                  <c:v>43448.38957175926</c:v>
                </c:pt>
                <c:pt idx="19497">
                  <c:v>43448.39702546296</c:v>
                </c:pt>
                <c:pt idx="19498">
                  <c:v>43448.403402777774</c:v>
                </c:pt>
                <c:pt idx="19499">
                  <c:v>43448.418599537035</c:v>
                </c:pt>
                <c:pt idx="19500">
                  <c:v>43448.424085648148</c:v>
                </c:pt>
                <c:pt idx="19501">
                  <c:v>43448.429062499999</c:v>
                </c:pt>
                <c:pt idx="19502">
                  <c:v>43448.434374999997</c:v>
                </c:pt>
                <c:pt idx="19503">
                  <c:v>43448.439525462964</c:v>
                </c:pt>
                <c:pt idx="19504">
                  <c:v>43448.444479166668</c:v>
                </c:pt>
                <c:pt idx="19505">
                  <c:v>43448.449675925927</c:v>
                </c:pt>
                <c:pt idx="19506">
                  <c:v>43448.454305555555</c:v>
                </c:pt>
                <c:pt idx="19507">
                  <c:v>43448.463379629633</c:v>
                </c:pt>
                <c:pt idx="19508">
                  <c:v>43448.467928240738</c:v>
                </c:pt>
                <c:pt idx="19509">
                  <c:v>43448.472210648149</c:v>
                </c:pt>
                <c:pt idx="19510">
                  <c:v>43448.476423611108</c:v>
                </c:pt>
                <c:pt idx="19511">
                  <c:v>43448.480671296296</c:v>
                </c:pt>
                <c:pt idx="19512">
                  <c:v>43448.48510416667</c:v>
                </c:pt>
                <c:pt idx="19513">
                  <c:v>43448.489270833335</c:v>
                </c:pt>
                <c:pt idx="19514">
                  <c:v>43448.493564814817</c:v>
                </c:pt>
                <c:pt idx="19515">
                  <c:v>43448.498194444444</c:v>
                </c:pt>
                <c:pt idx="19516">
                  <c:v>43448.502488425926</c:v>
                </c:pt>
                <c:pt idx="19517">
                  <c:v>43448.506747685184</c:v>
                </c:pt>
                <c:pt idx="19518">
                  <c:v>43448.510868055557</c:v>
                </c:pt>
                <c:pt idx="19519">
                  <c:v>43448.515011574076</c:v>
                </c:pt>
                <c:pt idx="19520">
                  <c:v>43448.519247685188</c:v>
                </c:pt>
                <c:pt idx="19521">
                  <c:v>43448.523622685185</c:v>
                </c:pt>
                <c:pt idx="19522">
                  <c:v>43448.540439814817</c:v>
                </c:pt>
                <c:pt idx="19523">
                  <c:v>43448.54478009259</c:v>
                </c:pt>
                <c:pt idx="19524">
                  <c:v>43448.622604166667</c:v>
                </c:pt>
                <c:pt idx="19525">
                  <c:v>43448.626585648148</c:v>
                </c:pt>
                <c:pt idx="19526">
                  <c:v>43448.688750000001</c:v>
                </c:pt>
                <c:pt idx="19527">
                  <c:v>43448.692499999997</c:v>
                </c:pt>
                <c:pt idx="19528">
                  <c:v>43448.700358796297</c:v>
                </c:pt>
                <c:pt idx="19529">
                  <c:v>43448.704479166663</c:v>
                </c:pt>
                <c:pt idx="19530">
                  <c:v>43448.708877314813</c:v>
                </c:pt>
                <c:pt idx="19531">
                  <c:v>43448.713217592594</c:v>
                </c:pt>
                <c:pt idx="19532">
                  <c:v>43448.717534722222</c:v>
                </c:pt>
                <c:pt idx="19533">
                  <c:v>43448.722037037034</c:v>
                </c:pt>
                <c:pt idx="19534">
                  <c:v>43448.7266087963</c:v>
                </c:pt>
                <c:pt idx="19535">
                  <c:v>43448.731793981482</c:v>
                </c:pt>
                <c:pt idx="19536">
                  <c:v>43448.73777777778</c:v>
                </c:pt>
                <c:pt idx="19537">
                  <c:v>43448.770057870373</c:v>
                </c:pt>
                <c:pt idx="19538">
                  <c:v>43449.37877314815</c:v>
                </c:pt>
                <c:pt idx="19539">
                  <c:v>43449.386701388888</c:v>
                </c:pt>
                <c:pt idx="19540">
                  <c:v>43449.393946759257</c:v>
                </c:pt>
                <c:pt idx="19541">
                  <c:v>43449.400266203702</c:v>
                </c:pt>
                <c:pt idx="19542">
                  <c:v>43449.406331018516</c:v>
                </c:pt>
                <c:pt idx="19543">
                  <c:v>43449.412280092591</c:v>
                </c:pt>
                <c:pt idx="19544">
                  <c:v>43449.418483796297</c:v>
                </c:pt>
                <c:pt idx="19545">
                  <c:v>43449.424039351848</c:v>
                </c:pt>
                <c:pt idx="19546">
                  <c:v>43449.429907407408</c:v>
                </c:pt>
                <c:pt idx="19547">
                  <c:v>43449.442141203705</c:v>
                </c:pt>
                <c:pt idx="19548">
                  <c:v>43449.447187500002</c:v>
                </c:pt>
                <c:pt idx="19549">
                  <c:v>43449.451967592591</c:v>
                </c:pt>
                <c:pt idx="19550">
                  <c:v>43449.45684027778</c:v>
                </c:pt>
                <c:pt idx="19551">
                  <c:v>43449.47074074074</c:v>
                </c:pt>
                <c:pt idx="19552">
                  <c:v>43449.479548611111</c:v>
                </c:pt>
                <c:pt idx="19553">
                  <c:v>43449.509895833333</c:v>
                </c:pt>
                <c:pt idx="19554">
                  <c:v>43449.518391203703</c:v>
                </c:pt>
                <c:pt idx="19555">
                  <c:v>43449.523333333331</c:v>
                </c:pt>
                <c:pt idx="19556">
                  <c:v>43449.527905092589</c:v>
                </c:pt>
                <c:pt idx="19557">
                  <c:v>43449.532094907408</c:v>
                </c:pt>
                <c:pt idx="19558">
                  <c:v>43449.536215277774</c:v>
                </c:pt>
                <c:pt idx="19559">
                  <c:v>43449.540324074071</c:v>
                </c:pt>
                <c:pt idx="19560">
                  <c:v>43449.544490740744</c:v>
                </c:pt>
                <c:pt idx="19561">
                  <c:v>43449.548900462964</c:v>
                </c:pt>
                <c:pt idx="19562">
                  <c:v>43449.554050925923</c:v>
                </c:pt>
                <c:pt idx="19563">
                  <c:v>43449.581030092595</c:v>
                </c:pt>
                <c:pt idx="19564">
                  <c:v>43449.585266203707</c:v>
                </c:pt>
                <c:pt idx="19565">
                  <c:v>43449.58898148148</c:v>
                </c:pt>
                <c:pt idx="19566">
                  <c:v>43449.596435185187</c:v>
                </c:pt>
                <c:pt idx="19567">
                  <c:v>43449.600069444445</c:v>
                </c:pt>
                <c:pt idx="19568">
                  <c:v>43449.604259259257</c:v>
                </c:pt>
                <c:pt idx="19569">
                  <c:v>43449.608784722222</c:v>
                </c:pt>
                <c:pt idx="19570">
                  <c:v>43449.613796296297</c:v>
                </c:pt>
                <c:pt idx="19571">
                  <c:v>43449.633368055554</c:v>
                </c:pt>
                <c:pt idx="19572">
                  <c:v>43449.63784722222</c:v>
                </c:pt>
                <c:pt idx="19573">
                  <c:v>43449.642592592594</c:v>
                </c:pt>
                <c:pt idx="19574">
                  <c:v>43449.66238425926</c:v>
                </c:pt>
                <c:pt idx="19575">
                  <c:v>43450.386412037034</c:v>
                </c:pt>
                <c:pt idx="19576">
                  <c:v>43450.393761574072</c:v>
                </c:pt>
                <c:pt idx="19577">
                  <c:v>43450.401203703703</c:v>
                </c:pt>
                <c:pt idx="19578">
                  <c:v>43450.408125000002</c:v>
                </c:pt>
                <c:pt idx="19579">
                  <c:v>43450.414722222224</c:v>
                </c:pt>
                <c:pt idx="19580">
                  <c:v>43450.421087962961</c:v>
                </c:pt>
                <c:pt idx="19581">
                  <c:v>43450.427986111114</c:v>
                </c:pt>
                <c:pt idx="19582">
                  <c:v>43450.434398148151</c:v>
                </c:pt>
                <c:pt idx="19583">
                  <c:v>43450.440706018519</c:v>
                </c:pt>
                <c:pt idx="19584">
                  <c:v>43450.452696759261</c:v>
                </c:pt>
                <c:pt idx="19585">
                  <c:v>43450.53193287037</c:v>
                </c:pt>
                <c:pt idx="19586">
                  <c:v>43451.75072916667</c:v>
                </c:pt>
                <c:pt idx="19587">
                  <c:v>43452.385138888887</c:v>
                </c:pt>
                <c:pt idx="19588">
                  <c:v>43452.701354166667</c:v>
                </c:pt>
                <c:pt idx="19589">
                  <c:v>43454.681770833333</c:v>
                </c:pt>
                <c:pt idx="19590">
                  <c:v>43454.68613425926</c:v>
                </c:pt>
                <c:pt idx="19591">
                  <c:v>43454.69059027778</c:v>
                </c:pt>
                <c:pt idx="19592">
                  <c:v>43455.378668981481</c:v>
                </c:pt>
                <c:pt idx="19593">
                  <c:v>43455.385335648149</c:v>
                </c:pt>
                <c:pt idx="19594">
                  <c:v>43455.391435185185</c:v>
                </c:pt>
                <c:pt idx="19595">
                  <c:v>43455.397314814814</c:v>
                </c:pt>
                <c:pt idx="19596">
                  <c:v>43455.408761574072</c:v>
                </c:pt>
                <c:pt idx="19597">
                  <c:v>43455.414155092592</c:v>
                </c:pt>
                <c:pt idx="19598">
                  <c:v>43455.419652777775</c:v>
                </c:pt>
                <c:pt idx="19599">
                  <c:v>43455.425243055557</c:v>
                </c:pt>
                <c:pt idx="19600">
                  <c:v>43455.431504629632</c:v>
                </c:pt>
                <c:pt idx="19601">
                  <c:v>43455.437743055554</c:v>
                </c:pt>
                <c:pt idx="19602">
                  <c:v>43455.444247685184</c:v>
                </c:pt>
                <c:pt idx="19603">
                  <c:v>43455.450601851851</c:v>
                </c:pt>
                <c:pt idx="19604">
                  <c:v>43455.456770833334</c:v>
                </c:pt>
                <c:pt idx="19605">
                  <c:v>43455.462812500002</c:v>
                </c:pt>
                <c:pt idx="19606">
                  <c:v>43455.468715277777</c:v>
                </c:pt>
                <c:pt idx="19607">
                  <c:v>43455.474675925929</c:v>
                </c:pt>
                <c:pt idx="19608">
                  <c:v>43455.480196759258</c:v>
                </c:pt>
                <c:pt idx="19609">
                  <c:v>43455.485775462963</c:v>
                </c:pt>
                <c:pt idx="19610">
                  <c:v>43455.49114583333</c:v>
                </c:pt>
                <c:pt idx="19611">
                  <c:v>43455.496377314812</c:v>
                </c:pt>
                <c:pt idx="19612">
                  <c:v>43455.501643518517</c:v>
                </c:pt>
                <c:pt idx="19613">
                  <c:v>43455.506828703707</c:v>
                </c:pt>
                <c:pt idx="19614">
                  <c:v>43455.511967592596</c:v>
                </c:pt>
                <c:pt idx="19615">
                  <c:v>43455.517094907409</c:v>
                </c:pt>
                <c:pt idx="19616">
                  <c:v>43455.522187499999</c:v>
                </c:pt>
                <c:pt idx="19617">
                  <c:v>43455.52715277778</c:v>
                </c:pt>
                <c:pt idx="19618">
                  <c:v>43455.532048611109</c:v>
                </c:pt>
                <c:pt idx="19619">
                  <c:v>43455.536874999998</c:v>
                </c:pt>
                <c:pt idx="19620">
                  <c:v>43455.541724537034</c:v>
                </c:pt>
                <c:pt idx="19621">
                  <c:v>43455.546446759261</c:v>
                </c:pt>
                <c:pt idx="19622">
                  <c:v>43455.551099537035</c:v>
                </c:pt>
                <c:pt idx="19623">
                  <c:v>43455.560312499998</c:v>
                </c:pt>
                <c:pt idx="19624">
                  <c:v>43455.56490740741</c:v>
                </c:pt>
                <c:pt idx="19625">
                  <c:v>43455.569537037038</c:v>
                </c:pt>
                <c:pt idx="19626">
                  <c:v>43455.574097222219</c:v>
                </c:pt>
                <c:pt idx="19627">
                  <c:v>43455.596180555556</c:v>
                </c:pt>
                <c:pt idx="19628">
                  <c:v>43455.599861111114</c:v>
                </c:pt>
                <c:pt idx="19629">
                  <c:v>43455.60355324074</c:v>
                </c:pt>
                <c:pt idx="19630">
                  <c:v>43455.607546296298</c:v>
                </c:pt>
                <c:pt idx="19631">
                  <c:v>43455.611215277779</c:v>
                </c:pt>
                <c:pt idx="19632">
                  <c:v>43455.615254629629</c:v>
                </c:pt>
                <c:pt idx="19633">
                  <c:v>43455.619201388887</c:v>
                </c:pt>
                <c:pt idx="19634">
                  <c:v>43455.623067129629</c:v>
                </c:pt>
                <c:pt idx="19635">
                  <c:v>43455.659398148149</c:v>
                </c:pt>
                <c:pt idx="19636">
                  <c:v>43455.663657407407</c:v>
                </c:pt>
                <c:pt idx="19637">
                  <c:v>43455.669247685182</c:v>
                </c:pt>
                <c:pt idx="19638">
                  <c:v>43455.675138888888</c:v>
                </c:pt>
                <c:pt idx="19639">
                  <c:v>43455.682430555556</c:v>
                </c:pt>
                <c:pt idx="19640">
                  <c:v>43455.695</c:v>
                </c:pt>
                <c:pt idx="19641">
                  <c:v>43455.699421296296</c:v>
                </c:pt>
                <c:pt idx="19642">
                  <c:v>43455.704212962963</c:v>
                </c:pt>
                <c:pt idx="19643">
                  <c:v>43455.709467592591</c:v>
                </c:pt>
                <c:pt idx="19644">
                  <c:v>43455.714398148149</c:v>
                </c:pt>
                <c:pt idx="19645">
                  <c:v>43455.719166666669</c:v>
                </c:pt>
                <c:pt idx="19646">
                  <c:v>43455.724363425928</c:v>
                </c:pt>
                <c:pt idx="19647">
                  <c:v>43455.729548611111</c:v>
                </c:pt>
                <c:pt idx="19648">
                  <c:v>43455.754606481481</c:v>
                </c:pt>
                <c:pt idx="19649">
                  <c:v>43455.770451388889</c:v>
                </c:pt>
                <c:pt idx="19650">
                  <c:v>43458.378483796296</c:v>
                </c:pt>
                <c:pt idx="19651">
                  <c:v>43458.388356481482</c:v>
                </c:pt>
                <c:pt idx="19652">
                  <c:v>43458.399895833332</c:v>
                </c:pt>
                <c:pt idx="19653">
                  <c:v>43458.410902777781</c:v>
                </c:pt>
                <c:pt idx="19654">
                  <c:v>43458.418807870374</c:v>
                </c:pt>
                <c:pt idx="19655">
                  <c:v>43458.426400462966</c:v>
                </c:pt>
                <c:pt idx="19656">
                  <c:v>43458.432928240742</c:v>
                </c:pt>
                <c:pt idx="19657">
                  <c:v>43458.439340277779</c:v>
                </c:pt>
                <c:pt idx="19658">
                  <c:v>43458.445543981485</c:v>
                </c:pt>
                <c:pt idx="19659">
                  <c:v>43458.451655092591</c:v>
                </c:pt>
                <c:pt idx="19660">
                  <c:v>43458.457511574074</c:v>
                </c:pt>
                <c:pt idx="19661">
                  <c:v>43458.463368055556</c:v>
                </c:pt>
                <c:pt idx="19662">
                  <c:v>43458.469155092593</c:v>
                </c:pt>
                <c:pt idx="19663">
                  <c:v>43458.474918981483</c:v>
                </c:pt>
                <c:pt idx="19664">
                  <c:v>43458.480798611112</c:v>
                </c:pt>
                <c:pt idx="19665">
                  <c:v>43458.486550925925</c:v>
                </c:pt>
                <c:pt idx="19666">
                  <c:v>43458.492199074077</c:v>
                </c:pt>
                <c:pt idx="19667">
                  <c:v>43458.497731481482</c:v>
                </c:pt>
                <c:pt idx="19668">
                  <c:v>43458.503333333334</c:v>
                </c:pt>
                <c:pt idx="19669">
                  <c:v>43458.50854166667</c:v>
                </c:pt>
                <c:pt idx="19670">
                  <c:v>43458.513541666667</c:v>
                </c:pt>
                <c:pt idx="19671">
                  <c:v>43458.518310185187</c:v>
                </c:pt>
                <c:pt idx="19672">
                  <c:v>43458.5231712963</c:v>
                </c:pt>
                <c:pt idx="19673">
                  <c:v>43458.527951388889</c:v>
                </c:pt>
                <c:pt idx="19674">
                  <c:v>43458.53266203704</c:v>
                </c:pt>
                <c:pt idx="19675">
                  <c:v>43458.537314814814</c:v>
                </c:pt>
                <c:pt idx="19676">
                  <c:v>43458.54146990741</c:v>
                </c:pt>
                <c:pt idx="19677">
                  <c:v>43458.545775462961</c:v>
                </c:pt>
                <c:pt idx="19678">
                  <c:v>43458.549872685187</c:v>
                </c:pt>
                <c:pt idx="19679">
                  <c:v>43458.553877314815</c:v>
                </c:pt>
                <c:pt idx="19680">
                  <c:v>43458.558078703703</c:v>
                </c:pt>
                <c:pt idx="19681">
                  <c:v>43458.649351851855</c:v>
                </c:pt>
                <c:pt idx="19682">
                  <c:v>43458.680347222224</c:v>
                </c:pt>
                <c:pt idx="19683">
                  <c:v>43458.684953703705</c:v>
                </c:pt>
                <c:pt idx="19684">
                  <c:v>43458.693333333336</c:v>
                </c:pt>
                <c:pt idx="19685">
                  <c:v>43458.702777777777</c:v>
                </c:pt>
                <c:pt idx="19686">
                  <c:v>43458.707442129627</c:v>
                </c:pt>
                <c:pt idx="19687">
                  <c:v>43458.712719907409</c:v>
                </c:pt>
                <c:pt idx="19688">
                  <c:v>43458.726701388892</c:v>
                </c:pt>
                <c:pt idx="19689">
                  <c:v>43458.736215277779</c:v>
                </c:pt>
                <c:pt idx="19690">
                  <c:v>43458.747812499998</c:v>
                </c:pt>
                <c:pt idx="19691">
                  <c:v>43458.754756944443</c:v>
                </c:pt>
                <c:pt idx="19692">
                  <c:v>43458.762337962966</c:v>
                </c:pt>
                <c:pt idx="19693">
                  <c:v>43459.393935185188</c:v>
                </c:pt>
                <c:pt idx="19694">
                  <c:v>43459.400497685187</c:v>
                </c:pt>
                <c:pt idx="19695">
                  <c:v>43459.409351851849</c:v>
                </c:pt>
                <c:pt idx="19696">
                  <c:v>43459.415439814817</c:v>
                </c:pt>
                <c:pt idx="19697">
                  <c:v>43459.420949074076</c:v>
                </c:pt>
                <c:pt idx="19698">
                  <c:v>43459.427199074074</c:v>
                </c:pt>
                <c:pt idx="19699">
                  <c:v>43459.433321759258</c:v>
                </c:pt>
                <c:pt idx="19700">
                  <c:v>43459.439386574071</c:v>
                </c:pt>
                <c:pt idx="19701">
                  <c:v>43459.445034722223</c:v>
                </c:pt>
                <c:pt idx="19702">
                  <c:v>43459.449988425928</c:v>
                </c:pt>
                <c:pt idx="19703">
                  <c:v>43459.455543981479</c:v>
                </c:pt>
                <c:pt idx="19704">
                  <c:v>43459.460844907408</c:v>
                </c:pt>
                <c:pt idx="19705">
                  <c:v>43459.466192129628</c:v>
                </c:pt>
                <c:pt idx="19706">
                  <c:v>43459.47216435185</c:v>
                </c:pt>
                <c:pt idx="19707">
                  <c:v>43459.478113425925</c:v>
                </c:pt>
                <c:pt idx="19708">
                  <c:v>43459.483946759261</c:v>
                </c:pt>
                <c:pt idx="19709">
                  <c:v>43459.489120370374</c:v>
                </c:pt>
                <c:pt idx="19710">
                  <c:v>43459.493298611109</c:v>
                </c:pt>
                <c:pt idx="19711">
                  <c:v>43459.498055555552</c:v>
                </c:pt>
                <c:pt idx="19712">
                  <c:v>43459.503229166665</c:v>
                </c:pt>
                <c:pt idx="19713">
                  <c:v>43459.508194444446</c:v>
                </c:pt>
                <c:pt idx="19714">
                  <c:v>43459.512673611112</c:v>
                </c:pt>
                <c:pt idx="19715">
                  <c:v>43459.517465277779</c:v>
                </c:pt>
                <c:pt idx="19716">
                  <c:v>43459.522002314814</c:v>
                </c:pt>
                <c:pt idx="19717">
                  <c:v>43459.526134259257</c:v>
                </c:pt>
                <c:pt idx="19718">
                  <c:v>43459.530624999999</c:v>
                </c:pt>
                <c:pt idx="19719">
                  <c:v>43459.534710648149</c:v>
                </c:pt>
                <c:pt idx="19720">
                  <c:v>43459.539502314816</c:v>
                </c:pt>
                <c:pt idx="19721">
                  <c:v>43459.547986111109</c:v>
                </c:pt>
                <c:pt idx="19722">
                  <c:v>43459.552465277775</c:v>
                </c:pt>
                <c:pt idx="19723">
                  <c:v>43459.556956018518</c:v>
                </c:pt>
                <c:pt idx="19724">
                  <c:v>43459.561342592591</c:v>
                </c:pt>
                <c:pt idx="19725">
                  <c:v>43459.565648148149</c:v>
                </c:pt>
                <c:pt idx="19726">
                  <c:v>43459.569363425922</c:v>
                </c:pt>
                <c:pt idx="19727">
                  <c:v>43459.573344907411</c:v>
                </c:pt>
                <c:pt idx="19728">
                  <c:v>43459.577199074076</c:v>
                </c:pt>
                <c:pt idx="19729">
                  <c:v>43459.581493055557</c:v>
                </c:pt>
                <c:pt idx="19730">
                  <c:v>43459.586064814815</c:v>
                </c:pt>
                <c:pt idx="19731">
                  <c:v>43459.59170138889</c:v>
                </c:pt>
                <c:pt idx="19732">
                  <c:v>43459.596770833334</c:v>
                </c:pt>
                <c:pt idx="19733">
                  <c:v>43459.601689814815</c:v>
                </c:pt>
                <c:pt idx="19734">
                  <c:v>43459.605729166666</c:v>
                </c:pt>
                <c:pt idx="19735">
                  <c:v>43459.610231481478</c:v>
                </c:pt>
                <c:pt idx="19736">
                  <c:v>43459.62296296296</c:v>
                </c:pt>
                <c:pt idx="19737">
                  <c:v>43459.630844907406</c:v>
                </c:pt>
                <c:pt idx="19738">
                  <c:v>43459.634652777779</c:v>
                </c:pt>
                <c:pt idx="19739">
                  <c:v>43459.647418981483</c:v>
                </c:pt>
                <c:pt idx="19740">
                  <c:v>43459.705011574071</c:v>
                </c:pt>
                <c:pt idx="19741">
                  <c:v>43459.727627314816</c:v>
                </c:pt>
                <c:pt idx="19742">
                  <c:v>43459.73369212963</c:v>
                </c:pt>
                <c:pt idx="19743">
                  <c:v>43460.434166666666</c:v>
                </c:pt>
                <c:pt idx="19744">
                  <c:v>43460.443958333337</c:v>
                </c:pt>
                <c:pt idx="19745">
                  <c:v>43460.44871527778</c:v>
                </c:pt>
                <c:pt idx="19746">
                  <c:v>43460.453449074077</c:v>
                </c:pt>
                <c:pt idx="19747">
                  <c:v>43460.458124999997</c:v>
                </c:pt>
                <c:pt idx="19748">
                  <c:v>43460.462581018517</c:v>
                </c:pt>
                <c:pt idx="19749">
                  <c:v>43460.467060185183</c:v>
                </c:pt>
                <c:pt idx="19750">
                  <c:v>43460.475636574076</c:v>
                </c:pt>
                <c:pt idx="19751">
                  <c:v>43460.510937500003</c:v>
                </c:pt>
                <c:pt idx="19752">
                  <c:v>43460.515127314815</c:v>
                </c:pt>
                <c:pt idx="19753">
                  <c:v>43460.528437499997</c:v>
                </c:pt>
                <c:pt idx="19754">
                  <c:v>43460.607800925929</c:v>
                </c:pt>
                <c:pt idx="19755">
                  <c:v>43460.659988425927</c:v>
                </c:pt>
                <c:pt idx="19756">
                  <c:v>43460.665972222225</c:v>
                </c:pt>
                <c:pt idx="19757">
                  <c:v>43460.672164351854</c:v>
                </c:pt>
                <c:pt idx="19758">
                  <c:v>43460.680069444446</c:v>
                </c:pt>
                <c:pt idx="19759">
                  <c:v>43460.692835648151</c:v>
                </c:pt>
                <c:pt idx="19760">
                  <c:v>43460.702384259261</c:v>
                </c:pt>
                <c:pt idx="19761">
                  <c:v>43460.709814814814</c:v>
                </c:pt>
                <c:pt idx="19762">
                  <c:v>43460.716736111113</c:v>
                </c:pt>
                <c:pt idx="19763">
                  <c:v>43460.725358796299</c:v>
                </c:pt>
                <c:pt idx="19764">
                  <c:v>43460.737037037034</c:v>
                </c:pt>
                <c:pt idx="19765">
                  <c:v>43460.744537037041</c:v>
                </c:pt>
                <c:pt idx="19766">
                  <c:v>43461.378495370373</c:v>
                </c:pt>
                <c:pt idx="19767">
                  <c:v>43461.385625000003</c:v>
                </c:pt>
                <c:pt idx="19768">
                  <c:v>43461.392175925925</c:v>
                </c:pt>
                <c:pt idx="19769">
                  <c:v>43461.404976851853</c:v>
                </c:pt>
                <c:pt idx="19770">
                  <c:v>43461.424398148149</c:v>
                </c:pt>
                <c:pt idx="19771">
                  <c:v>43461.430474537039</c:v>
                </c:pt>
                <c:pt idx="19772">
                  <c:v>43461.436307870368</c:v>
                </c:pt>
                <c:pt idx="19773">
                  <c:v>43461.441307870373</c:v>
                </c:pt>
                <c:pt idx="19774">
                  <c:v>43461.446053240739</c:v>
                </c:pt>
                <c:pt idx="19775">
                  <c:v>43461.491666666669</c:v>
                </c:pt>
                <c:pt idx="19776">
                  <c:v>43461.496053240742</c:v>
                </c:pt>
                <c:pt idx="19777">
                  <c:v>43461.500555555554</c:v>
                </c:pt>
                <c:pt idx="19778">
                  <c:v>43461.504907407405</c:v>
                </c:pt>
                <c:pt idx="19779">
                  <c:v>43461.513773148145</c:v>
                </c:pt>
                <c:pt idx="19780">
                  <c:v>43461.54483796296</c:v>
                </c:pt>
                <c:pt idx="19781">
                  <c:v>43461.582303240742</c:v>
                </c:pt>
                <c:pt idx="19782">
                  <c:v>43461.590798611112</c:v>
                </c:pt>
                <c:pt idx="19783">
                  <c:v>43461.596689814818</c:v>
                </c:pt>
                <c:pt idx="19784">
                  <c:v>43461.611655092594</c:v>
                </c:pt>
                <c:pt idx="19785">
                  <c:v>43461.618310185186</c:v>
                </c:pt>
                <c:pt idx="19786">
                  <c:v>43461.625613425924</c:v>
                </c:pt>
                <c:pt idx="19787">
                  <c:v>43461.633460648147</c:v>
                </c:pt>
                <c:pt idx="19788">
                  <c:v>43461.63753472222</c:v>
                </c:pt>
                <c:pt idx="19789">
                  <c:v>43461.642013888886</c:v>
                </c:pt>
                <c:pt idx="19790">
                  <c:v>43461.65116898148</c:v>
                </c:pt>
                <c:pt idx="19791">
                  <c:v>43461.655034722222</c:v>
                </c:pt>
                <c:pt idx="19792">
                  <c:v>43461.658958333333</c:v>
                </c:pt>
                <c:pt idx="19793">
                  <c:v>43461.662743055553</c:v>
                </c:pt>
                <c:pt idx="19794">
                  <c:v>43461.666643518518</c:v>
                </c:pt>
                <c:pt idx="19795">
                  <c:v>43461.682928240742</c:v>
                </c:pt>
                <c:pt idx="19796">
                  <c:v>43461.686851851853</c:v>
                </c:pt>
                <c:pt idx="19797">
                  <c:v>43461.691192129627</c:v>
                </c:pt>
                <c:pt idx="19798">
                  <c:v>43461.695474537039</c:v>
                </c:pt>
                <c:pt idx="19799">
                  <c:v>43461.699884259258</c:v>
                </c:pt>
                <c:pt idx="19800">
                  <c:v>43461.704687500001</c:v>
                </c:pt>
                <c:pt idx="19801">
                  <c:v>43461.709606481483</c:v>
                </c:pt>
                <c:pt idx="19802">
                  <c:v>43461.714594907404</c:v>
                </c:pt>
                <c:pt idx="19803">
                  <c:v>43461.719525462962</c:v>
                </c:pt>
                <c:pt idx="19804">
                  <c:v>43461.724363425928</c:v>
                </c:pt>
                <c:pt idx="19805">
                  <c:v>43461.729363425926</c:v>
                </c:pt>
                <c:pt idx="19806">
                  <c:v>43461.7346412037</c:v>
                </c:pt>
                <c:pt idx="19807">
                  <c:v>43462.392245370371</c:v>
                </c:pt>
                <c:pt idx="19808">
                  <c:v>43462.399918981479</c:v>
                </c:pt>
                <c:pt idx="19809">
                  <c:v>43462.407557870371</c:v>
                </c:pt>
                <c:pt idx="19810">
                  <c:v>43462.414918981478</c:v>
                </c:pt>
                <c:pt idx="19811">
                  <c:v>43462.422685185185</c:v>
                </c:pt>
                <c:pt idx="19812">
                  <c:v>43462.429583333331</c:v>
                </c:pt>
                <c:pt idx="19813">
                  <c:v>43462.441342592596</c:v>
                </c:pt>
                <c:pt idx="19814">
                  <c:v>43462.446932870371</c:v>
                </c:pt>
                <c:pt idx="19815">
                  <c:v>43462.452476851853</c:v>
                </c:pt>
                <c:pt idx="19816">
                  <c:v>43462.457754629628</c:v>
                </c:pt>
                <c:pt idx="19817">
                  <c:v>43462.463622685187</c:v>
                </c:pt>
                <c:pt idx="19818">
                  <c:v>43462.469409722224</c:v>
                </c:pt>
                <c:pt idx="19819">
                  <c:v>43462.474918981483</c:v>
                </c:pt>
                <c:pt idx="19820">
                  <c:v>43462.480451388888</c:v>
                </c:pt>
                <c:pt idx="19821">
                  <c:v>43462.485937500001</c:v>
                </c:pt>
                <c:pt idx="19822">
                  <c:v>43462.491157407407</c:v>
                </c:pt>
                <c:pt idx="19823">
                  <c:v>43462.496331018519</c:v>
                </c:pt>
                <c:pt idx="19824">
                  <c:v>43462.501250000001</c:v>
                </c:pt>
                <c:pt idx="19825">
                  <c:v>43462.506215277775</c:v>
                </c:pt>
                <c:pt idx="19826">
                  <c:v>43462.511250000003</c:v>
                </c:pt>
                <c:pt idx="19827">
                  <c:v>43462.516134259262</c:v>
                </c:pt>
                <c:pt idx="19828">
                  <c:v>43462.520902777775</c:v>
                </c:pt>
                <c:pt idx="19829">
                  <c:v>43462.525648148148</c:v>
                </c:pt>
                <c:pt idx="19830">
                  <c:v>43462.530312499999</c:v>
                </c:pt>
                <c:pt idx="19831">
                  <c:v>43462.534837962965</c:v>
                </c:pt>
                <c:pt idx="19832">
                  <c:v>43462.539305555554</c:v>
                </c:pt>
                <c:pt idx="19833">
                  <c:v>43462.543773148151</c:v>
                </c:pt>
                <c:pt idx="19834">
                  <c:v>43462.548136574071</c:v>
                </c:pt>
                <c:pt idx="19835">
                  <c:v>43462.552407407406</c:v>
                </c:pt>
                <c:pt idx="19836">
                  <c:v>43462.56523148148</c:v>
                </c:pt>
                <c:pt idx="19837">
                  <c:v>43462.569328703707</c:v>
                </c:pt>
                <c:pt idx="19838">
                  <c:v>43462.573298611111</c:v>
                </c:pt>
                <c:pt idx="19839">
                  <c:v>43462.580960648149</c:v>
                </c:pt>
                <c:pt idx="19840">
                  <c:v>43462.597256944442</c:v>
                </c:pt>
                <c:pt idx="19841">
                  <c:v>43462.610046296293</c:v>
                </c:pt>
                <c:pt idx="19842">
                  <c:v>43462.641574074078</c:v>
                </c:pt>
                <c:pt idx="19843">
                  <c:v>43462.645138888889</c:v>
                </c:pt>
                <c:pt idx="19844">
                  <c:v>43462.653148148151</c:v>
                </c:pt>
                <c:pt idx="19845">
                  <c:v>43462.660891203705</c:v>
                </c:pt>
                <c:pt idx="19846">
                  <c:v>43462.685115740744</c:v>
                </c:pt>
                <c:pt idx="19847">
                  <c:v>43462.692210648151</c:v>
                </c:pt>
                <c:pt idx="19848">
                  <c:v>43462.709444444445</c:v>
                </c:pt>
                <c:pt idx="19849">
                  <c:v>43462.713946759257</c:v>
                </c:pt>
                <c:pt idx="19850">
                  <c:v>43462.723402777781</c:v>
                </c:pt>
                <c:pt idx="19851">
                  <c:v>43462.728761574072</c:v>
                </c:pt>
                <c:pt idx="19852">
                  <c:v>43462.7340625</c:v>
                </c:pt>
                <c:pt idx="19853">
                  <c:v>43463.375856481478</c:v>
                </c:pt>
                <c:pt idx="19854">
                  <c:v>43463.385405092595</c:v>
                </c:pt>
                <c:pt idx="19855">
                  <c:v>43463.391550925924</c:v>
                </c:pt>
                <c:pt idx="19856">
                  <c:v>43463.397627314815</c:v>
                </c:pt>
                <c:pt idx="19857">
                  <c:v>43463.403692129628</c:v>
                </c:pt>
                <c:pt idx="19858">
                  <c:v>43463.409687500003</c:v>
                </c:pt>
                <c:pt idx="19859">
                  <c:v>43463.415092592593</c:v>
                </c:pt>
                <c:pt idx="19860">
                  <c:v>43463.420949074076</c:v>
                </c:pt>
                <c:pt idx="19861">
                  <c:v>43463.436932870369</c:v>
                </c:pt>
                <c:pt idx="19862">
                  <c:v>43463.492986111109</c:v>
                </c:pt>
                <c:pt idx="19863">
                  <c:v>43463.536782407406</c:v>
                </c:pt>
                <c:pt idx="19864">
                  <c:v>43463.541134259256</c:v>
                </c:pt>
                <c:pt idx="19865">
                  <c:v>43463.549884259257</c:v>
                </c:pt>
                <c:pt idx="19866">
                  <c:v>43463.578865740739</c:v>
                </c:pt>
                <c:pt idx="19867">
                  <c:v>43463.586967592593</c:v>
                </c:pt>
                <c:pt idx="19868">
                  <c:v>43463.594930555555</c:v>
                </c:pt>
                <c:pt idx="19869">
                  <c:v>43463.598819444444</c:v>
                </c:pt>
                <c:pt idx="19870">
                  <c:v>43463.60261574074</c:v>
                </c:pt>
                <c:pt idx="19871">
                  <c:v>43463.606469907405</c:v>
                </c:pt>
                <c:pt idx="19872">
                  <c:v>43463.61041666667</c:v>
                </c:pt>
                <c:pt idx="19873">
                  <c:v>43463.618310185186</c:v>
                </c:pt>
                <c:pt idx="19874">
                  <c:v>43463.622199074074</c:v>
                </c:pt>
                <c:pt idx="19875">
                  <c:v>43463.633912037039</c:v>
                </c:pt>
                <c:pt idx="19876">
                  <c:v>43463.637719907405</c:v>
                </c:pt>
                <c:pt idx="19877">
                  <c:v>43463.641342592593</c:v>
                </c:pt>
                <c:pt idx="19878">
                  <c:v>43463.645069444443</c:v>
                </c:pt>
                <c:pt idx="19879">
                  <c:v>43463.648888888885</c:v>
                </c:pt>
                <c:pt idx="19880">
                  <c:v>43463.653449074074</c:v>
                </c:pt>
                <c:pt idx="19881">
                  <c:v>43463.657754629632</c:v>
                </c:pt>
                <c:pt idx="19882">
                  <c:v>43463.662233796298</c:v>
                </c:pt>
                <c:pt idx="19883">
                  <c:v>43463.66642361111</c:v>
                </c:pt>
                <c:pt idx="19884">
                  <c:v>43463.670601851853</c:v>
                </c:pt>
                <c:pt idx="19885">
                  <c:v>43463.674976851849</c:v>
                </c:pt>
                <c:pt idx="19886">
                  <c:v>43463.679444444446</c:v>
                </c:pt>
                <c:pt idx="19887">
                  <c:v>43463.684039351851</c:v>
                </c:pt>
                <c:pt idx="19888">
                  <c:v>43463.688831018517</c:v>
                </c:pt>
                <c:pt idx="19889">
                  <c:v>43463.693472222221</c:v>
                </c:pt>
                <c:pt idx="19890">
                  <c:v>43463.698148148149</c:v>
                </c:pt>
                <c:pt idx="19891">
                  <c:v>43463.702893518515</c:v>
                </c:pt>
                <c:pt idx="19892">
                  <c:v>43463.707905092589</c:v>
                </c:pt>
                <c:pt idx="19893">
                  <c:v>43463.71292824074</c:v>
                </c:pt>
                <c:pt idx="19894">
                  <c:v>43463.718009259261</c:v>
                </c:pt>
                <c:pt idx="19895">
                  <c:v>43463.723773148151</c:v>
                </c:pt>
                <c:pt idx="19896">
                  <c:v>43463.746180555558</c:v>
                </c:pt>
                <c:pt idx="19897">
                  <c:v>43463.753437500003</c:v>
                </c:pt>
                <c:pt idx="19898">
                  <c:v>43464.460717592592</c:v>
                </c:pt>
                <c:pt idx="19899">
                  <c:v>43464.466180555559</c:v>
                </c:pt>
                <c:pt idx="19900">
                  <c:v>43464.596597222226</c:v>
                </c:pt>
                <c:pt idx="19901">
                  <c:v>43464.602175925924</c:v>
                </c:pt>
                <c:pt idx="19902">
                  <c:v>43464.61519675926</c:v>
                </c:pt>
                <c:pt idx="19903">
                  <c:v>43464.621724537035</c:v>
                </c:pt>
                <c:pt idx="19904">
                  <c:v>43464.625937500001</c:v>
                </c:pt>
                <c:pt idx="19905">
                  <c:v>43464.633981481478</c:v>
                </c:pt>
                <c:pt idx="19906">
                  <c:v>43464.638379629629</c:v>
                </c:pt>
                <c:pt idx="19907">
                  <c:v>43464.642187500001</c:v>
                </c:pt>
                <c:pt idx="19908">
                  <c:v>43464.646666666667</c:v>
                </c:pt>
                <c:pt idx="19909">
                  <c:v>43464.65179398148</c:v>
                </c:pt>
                <c:pt idx="19910">
                  <c:v>43464.666770833333</c:v>
                </c:pt>
                <c:pt idx="19911">
                  <c:v>43464.67696759259</c:v>
                </c:pt>
                <c:pt idx="19912">
                  <c:v>43464.70453703704</c:v>
                </c:pt>
                <c:pt idx="19913">
                  <c:v>43464.715995370374</c:v>
                </c:pt>
                <c:pt idx="19914">
                  <c:v>43464.730474537035</c:v>
                </c:pt>
                <c:pt idx="19915">
                  <c:v>43465.375462962962</c:v>
                </c:pt>
                <c:pt idx="19916">
                  <c:v>43465.382708333331</c:v>
                </c:pt>
                <c:pt idx="19917">
                  <c:v>43465.388796296298</c:v>
                </c:pt>
                <c:pt idx="19918">
                  <c:v>43465.394745370373</c:v>
                </c:pt>
                <c:pt idx="19919">
                  <c:v>43465.400497685187</c:v>
                </c:pt>
                <c:pt idx="19920">
                  <c:v>43465.406377314815</c:v>
                </c:pt>
                <c:pt idx="19921">
                  <c:v>43465.415231481478</c:v>
                </c:pt>
                <c:pt idx="19922">
                  <c:v>43465.420810185184</c:v>
                </c:pt>
                <c:pt idx="19923">
                  <c:v>43465.426064814812</c:v>
                </c:pt>
                <c:pt idx="19924">
                  <c:v>43465.431076388886</c:v>
                </c:pt>
                <c:pt idx="19925">
                  <c:v>43465.436655092592</c:v>
                </c:pt>
                <c:pt idx="19926">
                  <c:v>43465.44263888889</c:v>
                </c:pt>
                <c:pt idx="19927">
                  <c:v>43465.447928240741</c:v>
                </c:pt>
                <c:pt idx="19928">
                  <c:v>43465.453252314815</c:v>
                </c:pt>
                <c:pt idx="19929">
                  <c:v>43465.458391203705</c:v>
                </c:pt>
                <c:pt idx="19930">
                  <c:v>43465.463263888887</c:v>
                </c:pt>
                <c:pt idx="19931">
                  <c:v>43465.467812499999</c:v>
                </c:pt>
                <c:pt idx="19932">
                  <c:v>43465.472222222219</c:v>
                </c:pt>
                <c:pt idx="19933">
                  <c:v>43465.476736111108</c:v>
                </c:pt>
                <c:pt idx="19934">
                  <c:v>43465.481574074074</c:v>
                </c:pt>
                <c:pt idx="19935">
                  <c:v>43465.486562500002</c:v>
                </c:pt>
                <c:pt idx="19936">
                  <c:v>43465.49113425926</c:v>
                </c:pt>
                <c:pt idx="19937">
                  <c:v>43465.606782407405</c:v>
                </c:pt>
                <c:pt idx="19938">
                  <c:v>43465.611562500002</c:v>
                </c:pt>
                <c:pt idx="19939">
                  <c:v>43465.616331018522</c:v>
                </c:pt>
                <c:pt idx="19940">
                  <c:v>43465.634004629632</c:v>
                </c:pt>
                <c:pt idx="19941">
                  <c:v>43465.638136574074</c:v>
                </c:pt>
                <c:pt idx="19942">
                  <c:v>43465.642199074071</c:v>
                </c:pt>
                <c:pt idx="19943">
                  <c:v>43465.653680555559</c:v>
                </c:pt>
                <c:pt idx="19944">
                  <c:v>43465.665636574071</c:v>
                </c:pt>
                <c:pt idx="19945">
                  <c:v>43465.669664351852</c:v>
                </c:pt>
                <c:pt idx="19946">
                  <c:v>43465.673576388886</c:v>
                </c:pt>
                <c:pt idx="19947">
                  <c:v>43465.67763888889</c:v>
                </c:pt>
                <c:pt idx="19948">
                  <c:v>43465.685590277775</c:v>
                </c:pt>
                <c:pt idx="19949">
                  <c:v>43465.689618055556</c:v>
                </c:pt>
                <c:pt idx="19950">
                  <c:v>43465.693726851852</c:v>
                </c:pt>
                <c:pt idx="19951">
                  <c:v>43465.697881944441</c:v>
                </c:pt>
                <c:pt idx="19952">
                  <c:v>43465.702476851853</c:v>
                </c:pt>
                <c:pt idx="19953">
                  <c:v>43465.707349537035</c:v>
                </c:pt>
                <c:pt idx="19954">
                  <c:v>43465.712916666664</c:v>
                </c:pt>
                <c:pt idx="19955">
                  <c:v>43465.732997685183</c:v>
                </c:pt>
                <c:pt idx="19956">
                  <c:v>43465.737615740742</c:v>
                </c:pt>
                <c:pt idx="19957">
                  <c:v>43465.742638888885</c:v>
                </c:pt>
                <c:pt idx="19958">
                  <c:v>43465.747939814813</c:v>
                </c:pt>
                <c:pt idx="19959">
                  <c:v>43465.754351851851</c:v>
                </c:pt>
                <c:pt idx="19960">
                  <c:v>43465.761087962965</c:v>
                </c:pt>
                <c:pt idx="19961">
                  <c:v>43465.769004629627</c:v>
                </c:pt>
                <c:pt idx="19962">
                  <c:v>43465.776782407411</c:v>
                </c:pt>
                <c:pt idx="19963">
                  <c:v>43467.739212962966</c:v>
                </c:pt>
                <c:pt idx="19964">
                  <c:v>43468.610324074078</c:v>
                </c:pt>
                <c:pt idx="19965">
                  <c:v>43468.617731481485</c:v>
                </c:pt>
                <c:pt idx="19966">
                  <c:v>43468.639907407407</c:v>
                </c:pt>
                <c:pt idx="19967">
                  <c:v>43468.647037037037</c:v>
                </c:pt>
                <c:pt idx="19968">
                  <c:v>43468.650706018518</c:v>
                </c:pt>
                <c:pt idx="19969">
                  <c:v>43468.654548611114</c:v>
                </c:pt>
                <c:pt idx="19970">
                  <c:v>43468.658356481479</c:v>
                </c:pt>
                <c:pt idx="19971">
                  <c:v>43468.662245370368</c:v>
                </c:pt>
                <c:pt idx="19972">
                  <c:v>43468.66605324074</c:v>
                </c:pt>
                <c:pt idx="19973">
                  <c:v>43468.674479166664</c:v>
                </c:pt>
                <c:pt idx="19974">
                  <c:v>43468.678587962961</c:v>
                </c:pt>
                <c:pt idx="19975">
                  <c:v>43468.684050925927</c:v>
                </c:pt>
                <c:pt idx="19976">
                  <c:v>43468.692118055558</c:v>
                </c:pt>
                <c:pt idx="19977">
                  <c:v>43468.707743055558</c:v>
                </c:pt>
                <c:pt idx="19978">
                  <c:v>43468.731828703705</c:v>
                </c:pt>
                <c:pt idx="19979">
                  <c:v>43468.737650462965</c:v>
                </c:pt>
                <c:pt idx="19980">
                  <c:v>43468.743055555555</c:v>
                </c:pt>
                <c:pt idx="19981">
                  <c:v>43468.749085648145</c:v>
                </c:pt>
                <c:pt idx="19982">
                  <c:v>43468.755185185182</c:v>
                </c:pt>
                <c:pt idx="19983">
                  <c:v>43468.761319444442</c:v>
                </c:pt>
                <c:pt idx="19984">
                  <c:v>43468.767835648148</c:v>
                </c:pt>
                <c:pt idx="19985">
                  <c:v>43469.37903935185</c:v>
                </c:pt>
                <c:pt idx="19986">
                  <c:v>43469.386805555558</c:v>
                </c:pt>
                <c:pt idx="19987">
                  <c:v>43469.39303240741</c:v>
                </c:pt>
                <c:pt idx="19988">
                  <c:v>43469.398854166669</c:v>
                </c:pt>
                <c:pt idx="19989">
                  <c:v>43469.40457175926</c:v>
                </c:pt>
                <c:pt idx="19990">
                  <c:v>43469.410798611112</c:v>
                </c:pt>
                <c:pt idx="19991">
                  <c:v>43469.417581018519</c:v>
                </c:pt>
                <c:pt idx="19992">
                  <c:v>43469.424849537034</c:v>
                </c:pt>
                <c:pt idx="19993">
                  <c:v>43469.431307870371</c:v>
                </c:pt>
                <c:pt idx="19994">
                  <c:v>43469.437210648146</c:v>
                </c:pt>
                <c:pt idx="19995">
                  <c:v>43469.443402777775</c:v>
                </c:pt>
                <c:pt idx="19996">
                  <c:v>43469.448854166665</c:v>
                </c:pt>
                <c:pt idx="19997">
                  <c:v>43469.45416666667</c:v>
                </c:pt>
                <c:pt idx="19998">
                  <c:v>43469.460173611114</c:v>
                </c:pt>
                <c:pt idx="19999">
                  <c:v>43469.466354166667</c:v>
                </c:pt>
                <c:pt idx="20000">
                  <c:v>43469.471550925926</c:v>
                </c:pt>
                <c:pt idx="20001">
                  <c:v>43469.476840277777</c:v>
                </c:pt>
                <c:pt idx="20002">
                  <c:v>43469.482546296298</c:v>
                </c:pt>
                <c:pt idx="20003">
                  <c:v>43469.48814814815</c:v>
                </c:pt>
                <c:pt idx="20004">
                  <c:v>43469.493923611109</c:v>
                </c:pt>
                <c:pt idx="20005">
                  <c:v>43469.49962962963</c:v>
                </c:pt>
                <c:pt idx="20006">
                  <c:v>43469.505231481482</c:v>
                </c:pt>
                <c:pt idx="20007">
                  <c:v>43469.516469907408</c:v>
                </c:pt>
                <c:pt idx="20008">
                  <c:v>43469.521736111114</c:v>
                </c:pt>
                <c:pt idx="20009">
                  <c:v>43469.52685185185</c:v>
                </c:pt>
                <c:pt idx="20010">
                  <c:v>43469.531909722224</c:v>
                </c:pt>
                <c:pt idx="20011">
                  <c:v>43469.536805555559</c:v>
                </c:pt>
                <c:pt idx="20012">
                  <c:v>43469.545856481483</c:v>
                </c:pt>
                <c:pt idx="20013">
                  <c:v>43469.550312500003</c:v>
                </c:pt>
                <c:pt idx="20014">
                  <c:v>43469.559328703705</c:v>
                </c:pt>
                <c:pt idx="20015">
                  <c:v>43469.563726851855</c:v>
                </c:pt>
                <c:pt idx="20016">
                  <c:v>43469.568113425928</c:v>
                </c:pt>
                <c:pt idx="20017">
                  <c:v>43469.576840277776</c:v>
                </c:pt>
                <c:pt idx="20018">
                  <c:v>43469.581145833334</c:v>
                </c:pt>
                <c:pt idx="20019">
                  <c:v>43469.585347222222</c:v>
                </c:pt>
                <c:pt idx="20020">
                  <c:v>43469.589629629627</c:v>
                </c:pt>
                <c:pt idx="20021">
                  <c:v>43469.605914351851</c:v>
                </c:pt>
                <c:pt idx="20022">
                  <c:v>43469.609965277778</c:v>
                </c:pt>
                <c:pt idx="20023">
                  <c:v>43469.613900462966</c:v>
                </c:pt>
                <c:pt idx="20024">
                  <c:v>43469.617847222224</c:v>
                </c:pt>
                <c:pt idx="20025">
                  <c:v>43469.621921296297</c:v>
                </c:pt>
                <c:pt idx="20026">
                  <c:v>43469.625856481478</c:v>
                </c:pt>
                <c:pt idx="20027">
                  <c:v>43469.629953703705</c:v>
                </c:pt>
                <c:pt idx="20028">
                  <c:v>43469.634004629632</c:v>
                </c:pt>
                <c:pt idx="20029">
                  <c:v>43469.637870370374</c:v>
                </c:pt>
                <c:pt idx="20030">
                  <c:v>43469.64162037037</c:v>
                </c:pt>
                <c:pt idx="20031">
                  <c:v>43469.64534722222</c:v>
                </c:pt>
                <c:pt idx="20032">
                  <c:v>43469.64912037037</c:v>
                </c:pt>
                <c:pt idx="20033">
                  <c:v>43469.652997685182</c:v>
                </c:pt>
                <c:pt idx="20034">
                  <c:v>43469.656851851854</c:v>
                </c:pt>
                <c:pt idx="20035">
                  <c:v>43469.660925925928</c:v>
                </c:pt>
                <c:pt idx="20036">
                  <c:v>43469.665173611109</c:v>
                </c:pt>
                <c:pt idx="20037">
                  <c:v>43469.669456018521</c:v>
                </c:pt>
                <c:pt idx="20038">
                  <c:v>43469.673298611109</c:v>
                </c:pt>
                <c:pt idx="20039">
                  <c:v>43469.677129629628</c:v>
                </c:pt>
                <c:pt idx="20040">
                  <c:v>43469.689004629632</c:v>
                </c:pt>
                <c:pt idx="20041">
                  <c:v>43469.692870370367</c:v>
                </c:pt>
                <c:pt idx="20042">
                  <c:v>43469.696875000001</c:v>
                </c:pt>
                <c:pt idx="20043">
                  <c:v>43469.700995370367</c:v>
                </c:pt>
                <c:pt idx="20044">
                  <c:v>43469.705543981479</c:v>
                </c:pt>
                <c:pt idx="20045">
                  <c:v>43469.710104166668</c:v>
                </c:pt>
                <c:pt idx="20046">
                  <c:v>43469.715138888889</c:v>
                </c:pt>
                <c:pt idx="20047">
                  <c:v>43469.71980324074</c:v>
                </c:pt>
                <c:pt idx="20048">
                  <c:v>43469.724409722221</c:v>
                </c:pt>
                <c:pt idx="20049">
                  <c:v>43469.729166666664</c:v>
                </c:pt>
                <c:pt idx="20050">
                  <c:v>43469.734178240738</c:v>
                </c:pt>
                <c:pt idx="20051">
                  <c:v>43469.739259259259</c:v>
                </c:pt>
                <c:pt idx="20052">
                  <c:v>43469.744826388887</c:v>
                </c:pt>
                <c:pt idx="20053">
                  <c:v>43469.750706018516</c:v>
                </c:pt>
                <c:pt idx="20054">
                  <c:v>43469.756979166668</c:v>
                </c:pt>
                <c:pt idx="20055">
                  <c:v>43469.763692129629</c:v>
                </c:pt>
                <c:pt idx="20056">
                  <c:v>43469.771157407406</c:v>
                </c:pt>
                <c:pt idx="20057">
                  <c:v>43470.437916666669</c:v>
                </c:pt>
                <c:pt idx="20058">
                  <c:v>43470.444479166668</c:v>
                </c:pt>
                <c:pt idx="20059">
                  <c:v>43470.450949074075</c:v>
                </c:pt>
                <c:pt idx="20060">
                  <c:v>43470.457835648151</c:v>
                </c:pt>
                <c:pt idx="20061">
                  <c:v>43470.77511574074</c:v>
                </c:pt>
                <c:pt idx="20062">
                  <c:v>43477.752696759257</c:v>
                </c:pt>
                <c:pt idx="20063">
                  <c:v>43478.702986111108</c:v>
                </c:pt>
                <c:pt idx="20064">
                  <c:v>43478.707118055558</c:v>
                </c:pt>
                <c:pt idx="20065">
                  <c:v>43478.711284722223</c:v>
                </c:pt>
                <c:pt idx="20066">
                  <c:v>43478.715486111112</c:v>
                </c:pt>
                <c:pt idx="20067">
                  <c:v>43478.720370370371</c:v>
                </c:pt>
                <c:pt idx="20068">
                  <c:v>43478.725312499999</c:v>
                </c:pt>
                <c:pt idx="20069">
                  <c:v>43478.729930555557</c:v>
                </c:pt>
                <c:pt idx="20070">
                  <c:v>43478.735034722224</c:v>
                </c:pt>
                <c:pt idx="20071">
                  <c:v>43478.747141203705</c:v>
                </c:pt>
                <c:pt idx="20072">
                  <c:v>43479.730254629627</c:v>
                </c:pt>
                <c:pt idx="20073">
                  <c:v>43480.385821759257</c:v>
                </c:pt>
                <c:pt idx="20074">
                  <c:v>43480.696932870371</c:v>
                </c:pt>
                <c:pt idx="20075">
                  <c:v>43480.745821759258</c:v>
                </c:pt>
                <c:pt idx="20076">
                  <c:v>43482.683252314811</c:v>
                </c:pt>
                <c:pt idx="20077">
                  <c:v>43484.731666666667</c:v>
                </c:pt>
                <c:pt idx="20078">
                  <c:v>43484.736319444448</c:v>
                </c:pt>
                <c:pt idx="20079">
                  <c:v>43484.740960648145</c:v>
                </c:pt>
                <c:pt idx="20080">
                  <c:v>43484.751111111109</c:v>
                </c:pt>
                <c:pt idx="20081">
                  <c:v>43484.756666666668</c:v>
                </c:pt>
                <c:pt idx="20082">
                  <c:v>43484.769803240742</c:v>
                </c:pt>
                <c:pt idx="20083">
                  <c:v>43485.584756944445</c:v>
                </c:pt>
                <c:pt idx="20084">
                  <c:v>43485.592488425929</c:v>
                </c:pt>
                <c:pt idx="20085">
                  <c:v>43486.376076388886</c:v>
                </c:pt>
                <c:pt idx="20086">
                  <c:v>43486.399537037039</c:v>
                </c:pt>
                <c:pt idx="20087">
                  <c:v>43486.513182870367</c:v>
                </c:pt>
                <c:pt idx="20088">
                  <c:v>43486.531643518516</c:v>
                </c:pt>
                <c:pt idx="20089">
                  <c:v>43486.535983796297</c:v>
                </c:pt>
                <c:pt idx="20090">
                  <c:v>43486.540196759262</c:v>
                </c:pt>
                <c:pt idx="20091">
                  <c:v>43486.548182870371</c:v>
                </c:pt>
                <c:pt idx="20092">
                  <c:v>43486.553124999999</c:v>
                </c:pt>
                <c:pt idx="20093">
                  <c:v>43486.557175925926</c:v>
                </c:pt>
                <c:pt idx="20094">
                  <c:v>43486.606562499997</c:v>
                </c:pt>
                <c:pt idx="20095">
                  <c:v>43486.683935185189</c:v>
                </c:pt>
                <c:pt idx="20096">
                  <c:v>43486.727638888886</c:v>
                </c:pt>
                <c:pt idx="20097">
                  <c:v>43487.378483796296</c:v>
                </c:pt>
                <c:pt idx="20098">
                  <c:v>43487.38722222222</c:v>
                </c:pt>
                <c:pt idx="20099">
                  <c:v>43487.395428240743</c:v>
                </c:pt>
                <c:pt idx="20100">
                  <c:v>43487.403020833335</c:v>
                </c:pt>
                <c:pt idx="20101">
                  <c:v>43487.410358796296</c:v>
                </c:pt>
                <c:pt idx="20102">
                  <c:v>43487.417615740742</c:v>
                </c:pt>
                <c:pt idx="20103">
                  <c:v>43487.424629629626</c:v>
                </c:pt>
                <c:pt idx="20104">
                  <c:v>43487.431296296294</c:v>
                </c:pt>
                <c:pt idx="20105">
                  <c:v>43487.437106481484</c:v>
                </c:pt>
                <c:pt idx="20106">
                  <c:v>43487.442094907405</c:v>
                </c:pt>
                <c:pt idx="20107">
                  <c:v>43487.447881944441</c:v>
                </c:pt>
                <c:pt idx="20108">
                  <c:v>43487.454247685186</c:v>
                </c:pt>
                <c:pt idx="20109">
                  <c:v>43487.459247685183</c:v>
                </c:pt>
                <c:pt idx="20110">
                  <c:v>43487.464016203703</c:v>
                </c:pt>
                <c:pt idx="20111">
                  <c:v>43487.539594907408</c:v>
                </c:pt>
                <c:pt idx="20112">
                  <c:v>43487.54414351852</c:v>
                </c:pt>
                <c:pt idx="20113">
                  <c:v>43487.548194444447</c:v>
                </c:pt>
                <c:pt idx="20114">
                  <c:v>43487.552465277775</c:v>
                </c:pt>
                <c:pt idx="20115">
                  <c:v>43487.557037037041</c:v>
                </c:pt>
                <c:pt idx="20116">
                  <c:v>43487.561493055553</c:v>
                </c:pt>
                <c:pt idx="20117">
                  <c:v>43487.570381944446</c:v>
                </c:pt>
                <c:pt idx="20118">
                  <c:v>43487.574201388888</c:v>
                </c:pt>
                <c:pt idx="20119">
                  <c:v>43487.578402777777</c:v>
                </c:pt>
                <c:pt idx="20120">
                  <c:v>43487.58253472222</c:v>
                </c:pt>
                <c:pt idx="20121">
                  <c:v>43487.590868055559</c:v>
                </c:pt>
                <c:pt idx="20122">
                  <c:v>43487.594884259262</c:v>
                </c:pt>
                <c:pt idx="20123">
                  <c:v>43487.599212962959</c:v>
                </c:pt>
                <c:pt idx="20124">
                  <c:v>43487.60328703704</c:v>
                </c:pt>
                <c:pt idx="20125">
                  <c:v>43487.607731481483</c:v>
                </c:pt>
                <c:pt idx="20126">
                  <c:v>43487.612384259257</c:v>
                </c:pt>
                <c:pt idx="20127">
                  <c:v>43487.617256944446</c:v>
                </c:pt>
                <c:pt idx="20128">
                  <c:v>43487.622025462966</c:v>
                </c:pt>
                <c:pt idx="20129">
                  <c:v>43487.625717592593</c:v>
                </c:pt>
                <c:pt idx="20130">
                  <c:v>43487.63040509259</c:v>
                </c:pt>
                <c:pt idx="20131">
                  <c:v>43487.633946759262</c:v>
                </c:pt>
                <c:pt idx="20132">
                  <c:v>43487.637812499997</c:v>
                </c:pt>
                <c:pt idx="20133">
                  <c:v>43487.642962962964</c:v>
                </c:pt>
                <c:pt idx="20134">
                  <c:v>43487.647418981483</c:v>
                </c:pt>
                <c:pt idx="20135">
                  <c:v>43487.652048611111</c:v>
                </c:pt>
                <c:pt idx="20136">
                  <c:v>43487.657777777778</c:v>
                </c:pt>
                <c:pt idx="20137">
                  <c:v>43487.669062499997</c:v>
                </c:pt>
                <c:pt idx="20138">
                  <c:v>43487.68608796296</c:v>
                </c:pt>
                <c:pt idx="20139">
                  <c:v>43487.68990740741</c:v>
                </c:pt>
                <c:pt idx="20140">
                  <c:v>43487.693680555552</c:v>
                </c:pt>
                <c:pt idx="20141">
                  <c:v>43487.697337962964</c:v>
                </c:pt>
                <c:pt idx="20142">
                  <c:v>43487.701331018521</c:v>
                </c:pt>
                <c:pt idx="20143">
                  <c:v>43487.705682870372</c:v>
                </c:pt>
                <c:pt idx="20144">
                  <c:v>43487.710057870368</c:v>
                </c:pt>
                <c:pt idx="20145">
                  <c:v>43487.714409722219</c:v>
                </c:pt>
                <c:pt idx="20146">
                  <c:v>43487.719085648147</c:v>
                </c:pt>
                <c:pt idx="20147">
                  <c:v>43487.723576388889</c:v>
                </c:pt>
                <c:pt idx="20148">
                  <c:v>43487.727789351855</c:v>
                </c:pt>
                <c:pt idx="20149">
                  <c:v>43487.732719907406</c:v>
                </c:pt>
                <c:pt idx="20150">
                  <c:v>43487.737546296295</c:v>
                </c:pt>
                <c:pt idx="20151">
                  <c:v>43487.742581018516</c:v>
                </c:pt>
                <c:pt idx="20152">
                  <c:v>43487.74796296296</c:v>
                </c:pt>
                <c:pt idx="20153">
                  <c:v>43487.753738425927</c:v>
                </c:pt>
                <c:pt idx="20154">
                  <c:v>43487.781944444447</c:v>
                </c:pt>
                <c:pt idx="20155">
                  <c:v>43488.375104166669</c:v>
                </c:pt>
                <c:pt idx="20156">
                  <c:v>43488.552731481483</c:v>
                </c:pt>
                <c:pt idx="20157">
                  <c:v>43489.378368055557</c:v>
                </c:pt>
                <c:pt idx="20158">
                  <c:v>43489.398182870369</c:v>
                </c:pt>
                <c:pt idx="20159">
                  <c:v>43489.404421296298</c:v>
                </c:pt>
                <c:pt idx="20160">
                  <c:v>43489.410682870373</c:v>
                </c:pt>
                <c:pt idx="20161">
                  <c:v>43490.379027777781</c:v>
                </c:pt>
                <c:pt idx="20162">
                  <c:v>43490.387141203704</c:v>
                </c:pt>
                <c:pt idx="20163">
                  <c:v>43490.393645833334</c:v>
                </c:pt>
                <c:pt idx="20164">
                  <c:v>43490.400243055556</c:v>
                </c:pt>
                <c:pt idx="20165">
                  <c:v>43490.438356481478</c:v>
                </c:pt>
                <c:pt idx="20166">
                  <c:v>43491.757789351854</c:v>
                </c:pt>
                <c:pt idx="20167">
                  <c:v>43493.568483796298</c:v>
                </c:pt>
                <c:pt idx="20168">
                  <c:v>43493.572395833333</c:v>
                </c:pt>
                <c:pt idx="20169">
                  <c:v>43493.576284722221</c:v>
                </c:pt>
                <c:pt idx="20170">
                  <c:v>43493.58021990741</c:v>
                </c:pt>
                <c:pt idx="20171">
                  <c:v>43493.584143518521</c:v>
                </c:pt>
                <c:pt idx="20172">
                  <c:v>43493.595949074072</c:v>
                </c:pt>
                <c:pt idx="20173">
                  <c:v>43493.605046296296</c:v>
                </c:pt>
                <c:pt idx="20174">
                  <c:v>43493.610925925925</c:v>
                </c:pt>
                <c:pt idx="20175">
                  <c:v>43493.62127314815</c:v>
                </c:pt>
                <c:pt idx="20176">
                  <c:v>43493.633101851854</c:v>
                </c:pt>
                <c:pt idx="20177">
                  <c:v>43493.643946759257</c:v>
                </c:pt>
                <c:pt idx="20178">
                  <c:v>43493.651921296296</c:v>
                </c:pt>
                <c:pt idx="20179">
                  <c:v>43493.657916666663</c:v>
                </c:pt>
                <c:pt idx="20180">
                  <c:v>43493.664629629631</c:v>
                </c:pt>
                <c:pt idx="20181">
                  <c:v>43493.684560185182</c:v>
                </c:pt>
                <c:pt idx="20182">
                  <c:v>43493.708692129629</c:v>
                </c:pt>
                <c:pt idx="20183">
                  <c:v>43493.71802083333</c:v>
                </c:pt>
                <c:pt idx="20184">
                  <c:v>43493.726226851853</c:v>
                </c:pt>
                <c:pt idx="20185">
                  <c:v>43496.753483796296</c:v>
                </c:pt>
                <c:pt idx="20186">
                  <c:v>43496.766608796293</c:v>
                </c:pt>
                <c:pt idx="20187">
                  <c:v>43499.621539351851</c:v>
                </c:pt>
                <c:pt idx="20188">
                  <c:v>43500.749340277776</c:v>
                </c:pt>
                <c:pt idx="20189">
                  <c:v>43503.741180555553</c:v>
                </c:pt>
                <c:pt idx="20190">
                  <c:v>43503.746296296296</c:v>
                </c:pt>
                <c:pt idx="20191">
                  <c:v>43504.716944444444</c:v>
                </c:pt>
                <c:pt idx="20192">
                  <c:v>43504.749097222222</c:v>
                </c:pt>
                <c:pt idx="20193">
                  <c:v>43504.757245370369</c:v>
                </c:pt>
                <c:pt idx="20194">
                  <c:v>43507.394791666666</c:v>
                </c:pt>
                <c:pt idx="20195">
                  <c:v>43512.386053240742</c:v>
                </c:pt>
                <c:pt idx="20196">
                  <c:v>43512.393252314818</c:v>
                </c:pt>
                <c:pt idx="20197">
                  <c:v>43512.399641203701</c:v>
                </c:pt>
                <c:pt idx="20198">
                  <c:v>43512.406111111108</c:v>
                </c:pt>
                <c:pt idx="20199">
                  <c:v>43512.412824074076</c:v>
                </c:pt>
                <c:pt idx="20200">
                  <c:v>43512.419062499997</c:v>
                </c:pt>
                <c:pt idx="20201">
                  <c:v>43512.430289351854</c:v>
                </c:pt>
                <c:pt idx="20202">
                  <c:v>43512.435717592591</c:v>
                </c:pt>
                <c:pt idx="20203">
                  <c:v>43512.440983796296</c:v>
                </c:pt>
                <c:pt idx="20204">
                  <c:v>43512.446435185186</c:v>
                </c:pt>
                <c:pt idx="20205">
                  <c:v>43512.451597222222</c:v>
                </c:pt>
                <c:pt idx="20206">
                  <c:v>43512.457025462965</c:v>
                </c:pt>
                <c:pt idx="20207">
                  <c:v>43512.461712962962</c:v>
                </c:pt>
                <c:pt idx="20208">
                  <c:v>43512.466319444444</c:v>
                </c:pt>
                <c:pt idx="20209">
                  <c:v>43512.470682870371</c:v>
                </c:pt>
                <c:pt idx="20210">
                  <c:v>43512.475243055553</c:v>
                </c:pt>
                <c:pt idx="20211">
                  <c:v>43512.480208333334</c:v>
                </c:pt>
                <c:pt idx="20212">
                  <c:v>43512.48505787037</c:v>
                </c:pt>
                <c:pt idx="20213">
                  <c:v>43512.489791666667</c:v>
                </c:pt>
                <c:pt idx="20214">
                  <c:v>43512.494930555556</c:v>
                </c:pt>
                <c:pt idx="20215">
                  <c:v>43512.500104166669</c:v>
                </c:pt>
                <c:pt idx="20216">
                  <c:v>43512.527800925927</c:v>
                </c:pt>
                <c:pt idx="20217">
                  <c:v>43512.532581018517</c:v>
                </c:pt>
                <c:pt idx="20218">
                  <c:v>43512.554456018515</c:v>
                </c:pt>
                <c:pt idx="20219">
                  <c:v>43512.558715277781</c:v>
                </c:pt>
                <c:pt idx="20220">
                  <c:v>43512.563113425924</c:v>
                </c:pt>
                <c:pt idx="20221">
                  <c:v>43512.568136574075</c:v>
                </c:pt>
                <c:pt idx="20222">
                  <c:v>43512.572141203702</c:v>
                </c:pt>
                <c:pt idx="20223">
                  <c:v>43512.576041666667</c:v>
                </c:pt>
                <c:pt idx="20224">
                  <c:v>43512.579861111109</c:v>
                </c:pt>
                <c:pt idx="20225">
                  <c:v>43512.583692129629</c:v>
                </c:pt>
                <c:pt idx="20226">
                  <c:v>43512.587407407409</c:v>
                </c:pt>
                <c:pt idx="20227">
                  <c:v>43512.591168981482</c:v>
                </c:pt>
                <c:pt idx="20228">
                  <c:v>43512.594907407409</c:v>
                </c:pt>
                <c:pt idx="20229">
                  <c:v>43512.598541666666</c:v>
                </c:pt>
                <c:pt idx="20230">
                  <c:v>43512.602210648147</c:v>
                </c:pt>
                <c:pt idx="20231">
                  <c:v>43512.605856481481</c:v>
                </c:pt>
                <c:pt idx="20232">
                  <c:v>43512.609594907408</c:v>
                </c:pt>
                <c:pt idx="20233">
                  <c:v>43512.620937500003</c:v>
                </c:pt>
                <c:pt idx="20234">
                  <c:v>43512.624907407408</c:v>
                </c:pt>
                <c:pt idx="20235">
                  <c:v>43512.63722222222</c:v>
                </c:pt>
                <c:pt idx="20236">
                  <c:v>43512.641099537039</c:v>
                </c:pt>
                <c:pt idx="20237">
                  <c:v>43512.662592592591</c:v>
                </c:pt>
                <c:pt idx="20238">
                  <c:v>43512.66611111111</c:v>
                </c:pt>
                <c:pt idx="20239">
                  <c:v>43512.669814814813</c:v>
                </c:pt>
                <c:pt idx="20240">
                  <c:v>43512.682546296295</c:v>
                </c:pt>
                <c:pt idx="20241">
                  <c:v>43512.687534722223</c:v>
                </c:pt>
                <c:pt idx="20242">
                  <c:v>43512.7112037037</c:v>
                </c:pt>
                <c:pt idx="20243">
                  <c:v>43512.718495370369</c:v>
                </c:pt>
                <c:pt idx="20244">
                  <c:v>43512.725868055553</c:v>
                </c:pt>
                <c:pt idx="20245">
                  <c:v>43512.733356481483</c:v>
                </c:pt>
                <c:pt idx="20246">
                  <c:v>43512.740034722221</c:v>
                </c:pt>
                <c:pt idx="20247">
                  <c:v>43512.746620370373</c:v>
                </c:pt>
                <c:pt idx="20248">
                  <c:v>43512.753240740742</c:v>
                </c:pt>
                <c:pt idx="20249">
                  <c:v>43512.759189814817</c:v>
                </c:pt>
                <c:pt idx="20250">
                  <c:v>43512.765289351853</c:v>
                </c:pt>
                <c:pt idx="20251">
                  <c:v>43512.771886574075</c:v>
                </c:pt>
                <c:pt idx="20252">
                  <c:v>43512.778402777774</c:v>
                </c:pt>
                <c:pt idx="20253">
                  <c:v>43513.379363425927</c:v>
                </c:pt>
                <c:pt idx="20254">
                  <c:v>43513.386423611111</c:v>
                </c:pt>
                <c:pt idx="20255">
                  <c:v>43513.39366898148</c:v>
                </c:pt>
                <c:pt idx="20256">
                  <c:v>43513.401203703703</c:v>
                </c:pt>
                <c:pt idx="20257">
                  <c:v>43513.408530092594</c:v>
                </c:pt>
                <c:pt idx="20258">
                  <c:v>43513.415682870371</c:v>
                </c:pt>
                <c:pt idx="20259">
                  <c:v>43513.422164351854</c:v>
                </c:pt>
                <c:pt idx="20260">
                  <c:v>43513.428622685184</c:v>
                </c:pt>
                <c:pt idx="20261">
                  <c:v>43513.439918981479</c:v>
                </c:pt>
                <c:pt idx="20262">
                  <c:v>43513.444652777776</c:v>
                </c:pt>
                <c:pt idx="20263">
                  <c:v>43513.450057870374</c:v>
                </c:pt>
                <c:pt idx="20264">
                  <c:v>43513.459733796299</c:v>
                </c:pt>
                <c:pt idx="20265">
                  <c:v>43513.465925925928</c:v>
                </c:pt>
                <c:pt idx="20266">
                  <c:v>43513.474953703706</c:v>
                </c:pt>
                <c:pt idx="20267">
                  <c:v>43513.484965277778</c:v>
                </c:pt>
                <c:pt idx="20268">
                  <c:v>43514.604502314818</c:v>
                </c:pt>
                <c:pt idx="20269">
                  <c:v>43515.756435185183</c:v>
                </c:pt>
                <c:pt idx="20270">
                  <c:v>43518.744108796294</c:v>
                </c:pt>
                <c:pt idx="20271">
                  <c:v>43528.623819444445</c:v>
                </c:pt>
                <c:pt idx="20272">
                  <c:v>43528.717951388891</c:v>
                </c:pt>
                <c:pt idx="20273">
                  <c:v>43528.735243055555</c:v>
                </c:pt>
                <c:pt idx="20274">
                  <c:v>43530.557500000003</c:v>
                </c:pt>
                <c:pt idx="20275">
                  <c:v>43530.562141203707</c:v>
                </c:pt>
                <c:pt idx="20276">
                  <c:v>43530.566192129627</c:v>
                </c:pt>
                <c:pt idx="20277">
                  <c:v>43530.57068287037</c:v>
                </c:pt>
                <c:pt idx="20278">
                  <c:v>43530.575069444443</c:v>
                </c:pt>
                <c:pt idx="20279">
                  <c:v>43530.579074074078</c:v>
                </c:pt>
                <c:pt idx="20280">
                  <c:v>43530.692835648151</c:v>
                </c:pt>
                <c:pt idx="20281">
                  <c:v>43530.716284722221</c:v>
                </c:pt>
                <c:pt idx="20282">
                  <c:v>43531.513194444444</c:v>
                </c:pt>
                <c:pt idx="20283">
                  <c:v>43531.616446759261</c:v>
                </c:pt>
                <c:pt idx="20284">
                  <c:v>43531.741122685184</c:v>
                </c:pt>
                <c:pt idx="20285">
                  <c:v>43536.379675925928</c:v>
                </c:pt>
                <c:pt idx="20286">
                  <c:v>43536.388831018521</c:v>
                </c:pt>
                <c:pt idx="20287">
                  <c:v>43536.455694444441</c:v>
                </c:pt>
                <c:pt idx="20288">
                  <c:v>43536.460694444446</c:v>
                </c:pt>
                <c:pt idx="20289">
                  <c:v>43536.46565972222</c:v>
                </c:pt>
                <c:pt idx="20290">
                  <c:v>43536.470497685186</c:v>
                </c:pt>
                <c:pt idx="20291">
                  <c:v>43536.476041666669</c:v>
                </c:pt>
                <c:pt idx="20292">
                  <c:v>43536.480543981481</c:v>
                </c:pt>
                <c:pt idx="20293">
                  <c:v>43536.501435185186</c:v>
                </c:pt>
                <c:pt idx="20294">
                  <c:v>43536.510208333333</c:v>
                </c:pt>
                <c:pt idx="20295">
                  <c:v>43536.514953703707</c:v>
                </c:pt>
                <c:pt idx="20296">
                  <c:v>43536.523645833331</c:v>
                </c:pt>
                <c:pt idx="20297">
                  <c:v>43536.531956018516</c:v>
                </c:pt>
                <c:pt idx="20298">
                  <c:v>43536.540532407409</c:v>
                </c:pt>
                <c:pt idx="20299">
                  <c:v>43536.548773148148</c:v>
                </c:pt>
                <c:pt idx="20300">
                  <c:v>43536.557476851849</c:v>
                </c:pt>
                <c:pt idx="20301">
                  <c:v>43536.561377314814</c:v>
                </c:pt>
                <c:pt idx="20302">
                  <c:v>43536.565706018519</c:v>
                </c:pt>
                <c:pt idx="20303">
                  <c:v>43536.573622685188</c:v>
                </c:pt>
                <c:pt idx="20304">
                  <c:v>43536.577430555553</c:v>
                </c:pt>
                <c:pt idx="20305">
                  <c:v>43536.581342592595</c:v>
                </c:pt>
                <c:pt idx="20306">
                  <c:v>43536.637986111113</c:v>
                </c:pt>
                <c:pt idx="20307">
                  <c:v>43536.645960648151</c:v>
                </c:pt>
                <c:pt idx="20308">
                  <c:v>43536.696134259262</c:v>
                </c:pt>
                <c:pt idx="20309">
                  <c:v>43536.703831018516</c:v>
                </c:pt>
                <c:pt idx="20310">
                  <c:v>43536.707916666666</c:v>
                </c:pt>
                <c:pt idx="20311">
                  <c:v>43536.725092592591</c:v>
                </c:pt>
                <c:pt idx="20312">
                  <c:v>43536.729456018518</c:v>
                </c:pt>
                <c:pt idx="20313">
                  <c:v>43536.734189814815</c:v>
                </c:pt>
                <c:pt idx="20314">
                  <c:v>43536.738993055558</c:v>
                </c:pt>
                <c:pt idx="20315">
                  <c:v>43536.748645833337</c:v>
                </c:pt>
                <c:pt idx="20316">
                  <c:v>43536.753159722219</c:v>
                </c:pt>
                <c:pt idx="20317">
                  <c:v>43536.758680555555</c:v>
                </c:pt>
                <c:pt idx="20318">
                  <c:v>43539.540810185186</c:v>
                </c:pt>
                <c:pt idx="20319">
                  <c:v>43540.779814814814</c:v>
                </c:pt>
                <c:pt idx="20320">
                  <c:v>43542.722569444442</c:v>
                </c:pt>
                <c:pt idx="20321">
                  <c:v>43542.734201388892</c:v>
                </c:pt>
                <c:pt idx="20322">
                  <c:v>43545.390393518515</c:v>
                </c:pt>
                <c:pt idx="20323">
                  <c:v>43545.412361111114</c:v>
                </c:pt>
                <c:pt idx="20324">
                  <c:v>43545.419074074074</c:v>
                </c:pt>
                <c:pt idx="20325">
                  <c:v>43545.426307870373</c:v>
                </c:pt>
                <c:pt idx="20326">
                  <c:v>43545.43209490741</c:v>
                </c:pt>
                <c:pt idx="20327">
                  <c:v>43545.437997685185</c:v>
                </c:pt>
                <c:pt idx="20328">
                  <c:v>43545.44462962963</c:v>
                </c:pt>
                <c:pt idx="20329">
                  <c:v>43545.454780092594</c:v>
                </c:pt>
                <c:pt idx="20330">
                  <c:v>43545.463078703702</c:v>
                </c:pt>
                <c:pt idx="20331">
                  <c:v>43545.469675925924</c:v>
                </c:pt>
                <c:pt idx="20332">
                  <c:v>43545.479247685187</c:v>
                </c:pt>
                <c:pt idx="20333">
                  <c:v>43545.48646990741</c:v>
                </c:pt>
                <c:pt idx="20334">
                  <c:v>43545.491400462961</c:v>
                </c:pt>
                <c:pt idx="20335">
                  <c:v>43545.496157407404</c:v>
                </c:pt>
                <c:pt idx="20336">
                  <c:v>43545.501296296294</c:v>
                </c:pt>
                <c:pt idx="20337">
                  <c:v>43545.506342592591</c:v>
                </c:pt>
                <c:pt idx="20338">
                  <c:v>43545.605810185189</c:v>
                </c:pt>
                <c:pt idx="20339">
                  <c:v>43545.715613425928</c:v>
                </c:pt>
                <c:pt idx="20340">
                  <c:v>43545.720925925925</c:v>
                </c:pt>
                <c:pt idx="20341">
                  <c:v>43545.727696759262</c:v>
                </c:pt>
                <c:pt idx="20342">
                  <c:v>43545.739398148151</c:v>
                </c:pt>
                <c:pt idx="20343">
                  <c:v>43545.746967592589</c:v>
                </c:pt>
                <c:pt idx="20344">
                  <c:v>43545.753240740742</c:v>
                </c:pt>
                <c:pt idx="20345">
                  <c:v>43546.564722222225</c:v>
                </c:pt>
                <c:pt idx="20346">
                  <c:v>43547.730185185188</c:v>
                </c:pt>
                <c:pt idx="20347">
                  <c:v>43548.647430555553</c:v>
                </c:pt>
                <c:pt idx="20348">
                  <c:v>43548.755844907406</c:v>
                </c:pt>
                <c:pt idx="20349">
                  <c:v>43548.767696759256</c:v>
                </c:pt>
                <c:pt idx="20350">
                  <c:v>43552.388252314813</c:v>
                </c:pt>
                <c:pt idx="20351">
                  <c:v>43552.395636574074</c:v>
                </c:pt>
                <c:pt idx="20352">
                  <c:v>43552.403263888889</c:v>
                </c:pt>
                <c:pt idx="20353">
                  <c:v>43552.410370370373</c:v>
                </c:pt>
                <c:pt idx="20354">
                  <c:v>43552.423750000002</c:v>
                </c:pt>
                <c:pt idx="20355">
                  <c:v>43552.429918981485</c:v>
                </c:pt>
                <c:pt idx="20356">
                  <c:v>43553.6175</c:v>
                </c:pt>
                <c:pt idx="20357">
                  <c:v>43553.629861111112</c:v>
                </c:pt>
                <c:pt idx="20358">
                  <c:v>43553.647800925923</c:v>
                </c:pt>
                <c:pt idx="20359">
                  <c:v>43553.671666666669</c:v>
                </c:pt>
                <c:pt idx="20360">
                  <c:v>43553.676006944443</c:v>
                </c:pt>
                <c:pt idx="20361">
                  <c:v>43553.686840277776</c:v>
                </c:pt>
                <c:pt idx="20362">
                  <c:v>43553.690659722219</c:v>
                </c:pt>
                <c:pt idx="20363">
                  <c:v>43553.69604166667</c:v>
                </c:pt>
                <c:pt idx="20364">
                  <c:v>43553.700023148151</c:v>
                </c:pt>
                <c:pt idx="20365">
                  <c:v>43553.713402777779</c:v>
                </c:pt>
                <c:pt idx="20366">
                  <c:v>43553.719907407409</c:v>
                </c:pt>
                <c:pt idx="20367">
                  <c:v>43553.726666666669</c:v>
                </c:pt>
                <c:pt idx="20368">
                  <c:v>43553.734861111108</c:v>
                </c:pt>
                <c:pt idx="20369">
                  <c:v>43554.406493055554</c:v>
                </c:pt>
                <c:pt idx="20370">
                  <c:v>43554.412951388891</c:v>
                </c:pt>
                <c:pt idx="20371">
                  <c:v>43554.419178240743</c:v>
                </c:pt>
                <c:pt idx="20372">
                  <c:v>43554.425636574073</c:v>
                </c:pt>
                <c:pt idx="20373">
                  <c:v>43554.431956018518</c:v>
                </c:pt>
                <c:pt idx="20374">
                  <c:v>43554.437523148146</c:v>
                </c:pt>
                <c:pt idx="20375">
                  <c:v>43554.443101851852</c:v>
                </c:pt>
                <c:pt idx="20376">
                  <c:v>43554.449155092596</c:v>
                </c:pt>
                <c:pt idx="20377">
                  <c:v>43554.455555555556</c:v>
                </c:pt>
                <c:pt idx="20378">
                  <c:v>43554.461458333331</c:v>
                </c:pt>
                <c:pt idx="20379">
                  <c:v>43554.467210648145</c:v>
                </c:pt>
                <c:pt idx="20380">
                  <c:v>43554.472766203704</c:v>
                </c:pt>
                <c:pt idx="20381">
                  <c:v>43554.477997685186</c:v>
                </c:pt>
                <c:pt idx="20382">
                  <c:v>43554.483229166668</c:v>
                </c:pt>
                <c:pt idx="20383">
                  <c:v>43554.488425925927</c:v>
                </c:pt>
                <c:pt idx="20384">
                  <c:v>43554.493495370371</c:v>
                </c:pt>
                <c:pt idx="20385">
                  <c:v>43554.498333333337</c:v>
                </c:pt>
                <c:pt idx="20386">
                  <c:v>43554.503078703703</c:v>
                </c:pt>
                <c:pt idx="20387">
                  <c:v>43554.507708333331</c:v>
                </c:pt>
                <c:pt idx="20388">
                  <c:v>43554.512152777781</c:v>
                </c:pt>
                <c:pt idx="20389">
                  <c:v>43554.544305555559</c:v>
                </c:pt>
                <c:pt idx="20390">
                  <c:v>43554.55159722222</c:v>
                </c:pt>
                <c:pt idx="20391">
                  <c:v>43554.557800925926</c:v>
                </c:pt>
                <c:pt idx="20392">
                  <c:v>43554.564953703702</c:v>
                </c:pt>
                <c:pt idx="20393">
                  <c:v>43554.57234953704</c:v>
                </c:pt>
                <c:pt idx="20394">
                  <c:v>43554.578761574077</c:v>
                </c:pt>
                <c:pt idx="20395">
                  <c:v>43554.58394675926</c:v>
                </c:pt>
                <c:pt idx="20396">
                  <c:v>43554.588935185187</c:v>
                </c:pt>
                <c:pt idx="20397">
                  <c:v>43554.594375000001</c:v>
                </c:pt>
                <c:pt idx="20398">
                  <c:v>43554.600775462961</c:v>
                </c:pt>
                <c:pt idx="20399">
                  <c:v>43554.614837962959</c:v>
                </c:pt>
                <c:pt idx="20400">
                  <c:v>43554.676192129627</c:v>
                </c:pt>
                <c:pt idx="20401">
                  <c:v>43554.68173611111</c:v>
                </c:pt>
                <c:pt idx="20402">
                  <c:v>43554.688310185185</c:v>
                </c:pt>
                <c:pt idx="20403">
                  <c:v>43554.699652777781</c:v>
                </c:pt>
                <c:pt idx="20404">
                  <c:v>43554.711527777778</c:v>
                </c:pt>
                <c:pt idx="20405">
                  <c:v>43555.348912037036</c:v>
                </c:pt>
                <c:pt idx="20406">
                  <c:v>43555.359652777777</c:v>
                </c:pt>
                <c:pt idx="20407">
                  <c:v>43555.38790509259</c:v>
                </c:pt>
                <c:pt idx="20408">
                  <c:v>43555.406111111108</c:v>
                </c:pt>
                <c:pt idx="20409">
                  <c:v>43555.413553240738</c:v>
                </c:pt>
                <c:pt idx="20410">
                  <c:v>43555.420601851853</c:v>
                </c:pt>
                <c:pt idx="20411">
                  <c:v>43555.427546296298</c:v>
                </c:pt>
                <c:pt idx="20412">
                  <c:v>43555.434212962966</c:v>
                </c:pt>
                <c:pt idx="20413">
                  <c:v>43555.440868055557</c:v>
                </c:pt>
                <c:pt idx="20414">
                  <c:v>43555.447314814817</c:v>
                </c:pt>
                <c:pt idx="20415">
                  <c:v>43555.453506944446</c:v>
                </c:pt>
                <c:pt idx="20416">
                  <c:v>43555.459409722222</c:v>
                </c:pt>
                <c:pt idx="20417">
                  <c:v>43555.465208333335</c:v>
                </c:pt>
                <c:pt idx="20418">
                  <c:v>43555.470902777779</c:v>
                </c:pt>
                <c:pt idx="20419">
                  <c:v>43555.47625</c:v>
                </c:pt>
                <c:pt idx="20420">
                  <c:v>43555.481111111112</c:v>
                </c:pt>
                <c:pt idx="20421">
                  <c:v>43555.485902777778</c:v>
                </c:pt>
                <c:pt idx="20422">
                  <c:v>43555.492569444446</c:v>
                </c:pt>
                <c:pt idx="20423">
                  <c:v>43555.501122685186</c:v>
                </c:pt>
                <c:pt idx="20424">
                  <c:v>43555.509108796294</c:v>
                </c:pt>
                <c:pt idx="20425">
                  <c:v>43555.5159375</c:v>
                </c:pt>
                <c:pt idx="20426">
                  <c:v>43555.521249999998</c:v>
                </c:pt>
                <c:pt idx="20427">
                  <c:v>43555.528252314813</c:v>
                </c:pt>
                <c:pt idx="20428">
                  <c:v>43555.541134259256</c:v>
                </c:pt>
                <c:pt idx="20429">
                  <c:v>43555.547071759262</c:v>
                </c:pt>
                <c:pt idx="20430">
                  <c:v>43555.552812499998</c:v>
                </c:pt>
                <c:pt idx="20431">
                  <c:v>43555.557743055557</c:v>
                </c:pt>
                <c:pt idx="20432">
                  <c:v>43555.562523148146</c:v>
                </c:pt>
                <c:pt idx="20433">
                  <c:v>43555.567025462966</c:v>
                </c:pt>
                <c:pt idx="20434">
                  <c:v>43555.57236111111</c:v>
                </c:pt>
                <c:pt idx="20435">
                  <c:v>43555.577060185184</c:v>
                </c:pt>
                <c:pt idx="20436">
                  <c:v>43555.584097222221</c:v>
                </c:pt>
                <c:pt idx="20437">
                  <c:v>43555.589131944442</c:v>
                </c:pt>
                <c:pt idx="20438">
                  <c:v>43555.594328703701</c:v>
                </c:pt>
                <c:pt idx="20439">
                  <c:v>43555.602442129632</c:v>
                </c:pt>
                <c:pt idx="20440">
                  <c:v>43555.610381944447</c:v>
                </c:pt>
                <c:pt idx="20441">
                  <c:v>43555.617662037039</c:v>
                </c:pt>
                <c:pt idx="20442">
                  <c:v>43555.623472222222</c:v>
                </c:pt>
                <c:pt idx="20443">
                  <c:v>43555.631793981483</c:v>
                </c:pt>
                <c:pt idx="20444">
                  <c:v>43555.637870370374</c:v>
                </c:pt>
                <c:pt idx="20445">
                  <c:v>43555.644224537034</c:v>
                </c:pt>
                <c:pt idx="20446">
                  <c:v>43555.650208333333</c:v>
                </c:pt>
                <c:pt idx="20447">
                  <c:v>43555.66133101852</c:v>
                </c:pt>
                <c:pt idx="20448">
                  <c:v>43555.666400462964</c:v>
                </c:pt>
                <c:pt idx="20449">
                  <c:v>43555.672511574077</c:v>
                </c:pt>
                <c:pt idx="20450">
                  <c:v>43555.705937500003</c:v>
                </c:pt>
                <c:pt idx="20451">
                  <c:v>43556.333958333336</c:v>
                </c:pt>
                <c:pt idx="20452">
                  <c:v>43556.406273148146</c:v>
                </c:pt>
                <c:pt idx="20453">
                  <c:v>43556.435659722221</c:v>
                </c:pt>
                <c:pt idx="20454">
                  <c:v>43556.450729166667</c:v>
                </c:pt>
                <c:pt idx="20455">
                  <c:v>43557.345810185187</c:v>
                </c:pt>
                <c:pt idx="20456">
                  <c:v>43557.360763888886</c:v>
                </c:pt>
                <c:pt idx="20457">
                  <c:v>43557.372534722221</c:v>
                </c:pt>
                <c:pt idx="20458">
                  <c:v>43557.384421296294</c:v>
                </c:pt>
                <c:pt idx="20459">
                  <c:v>43557.396157407406</c:v>
                </c:pt>
                <c:pt idx="20460">
                  <c:v>43557.405115740738</c:v>
                </c:pt>
                <c:pt idx="20461">
                  <c:v>43557.413472222222</c:v>
                </c:pt>
                <c:pt idx="20462">
                  <c:v>43557.421539351853</c:v>
                </c:pt>
                <c:pt idx="20463">
                  <c:v>43557.429270833331</c:v>
                </c:pt>
                <c:pt idx="20464">
                  <c:v>43557.436793981484</c:v>
                </c:pt>
                <c:pt idx="20465">
                  <c:v>43557.44427083333</c:v>
                </c:pt>
                <c:pt idx="20466">
                  <c:v>43557.458715277775</c:v>
                </c:pt>
                <c:pt idx="20467">
                  <c:v>43557.465590277781</c:v>
                </c:pt>
                <c:pt idx="20468">
                  <c:v>43557.472083333334</c:v>
                </c:pt>
                <c:pt idx="20469">
                  <c:v>43557.478379629632</c:v>
                </c:pt>
                <c:pt idx="20470">
                  <c:v>43557.483611111114</c:v>
                </c:pt>
                <c:pt idx="20471">
                  <c:v>43557.488611111112</c:v>
                </c:pt>
                <c:pt idx="20472">
                  <c:v>43557.494606481479</c:v>
                </c:pt>
                <c:pt idx="20473">
                  <c:v>43557.500381944446</c:v>
                </c:pt>
                <c:pt idx="20474">
                  <c:v>43557.506215277775</c:v>
                </c:pt>
                <c:pt idx="20475">
                  <c:v>43557.622743055559</c:v>
                </c:pt>
                <c:pt idx="20476">
                  <c:v>43557.628148148149</c:v>
                </c:pt>
                <c:pt idx="20477">
                  <c:v>43557.632465277777</c:v>
                </c:pt>
                <c:pt idx="20478">
                  <c:v>43557.637349537035</c:v>
                </c:pt>
                <c:pt idx="20479">
                  <c:v>43557.648495370369</c:v>
                </c:pt>
                <c:pt idx="20480">
                  <c:v>43557.655011574076</c:v>
                </c:pt>
                <c:pt idx="20481">
                  <c:v>43557.661122685182</c:v>
                </c:pt>
                <c:pt idx="20482">
                  <c:v>43557.666805555556</c:v>
                </c:pt>
                <c:pt idx="20483">
                  <c:v>43557.672256944446</c:v>
                </c:pt>
                <c:pt idx="20484">
                  <c:v>43557.67763888889</c:v>
                </c:pt>
                <c:pt idx="20485">
                  <c:v>43557.682615740741</c:v>
                </c:pt>
                <c:pt idx="20486">
                  <c:v>43557.687372685185</c:v>
                </c:pt>
                <c:pt idx="20487">
                  <c:v>43557.691504629627</c:v>
                </c:pt>
                <c:pt idx="20488">
                  <c:v>43557.695625</c:v>
                </c:pt>
                <c:pt idx="20489">
                  <c:v>43557.699756944443</c:v>
                </c:pt>
                <c:pt idx="20490">
                  <c:v>43557.703958333332</c:v>
                </c:pt>
                <c:pt idx="20491">
                  <c:v>43557.708449074074</c:v>
                </c:pt>
                <c:pt idx="20492">
                  <c:v>43557.713680555556</c:v>
                </c:pt>
                <c:pt idx="20493">
                  <c:v>43557.717870370368</c:v>
                </c:pt>
                <c:pt idx="20494">
                  <c:v>43557.722118055557</c:v>
                </c:pt>
                <c:pt idx="20495">
                  <c:v>43557.726759259262</c:v>
                </c:pt>
                <c:pt idx="20496">
                  <c:v>43557.731944444444</c:v>
                </c:pt>
                <c:pt idx="20497">
                  <c:v>43558.774108796293</c:v>
                </c:pt>
                <c:pt idx="20498">
                  <c:v>43559.3594212963</c:v>
                </c:pt>
                <c:pt idx="20499">
                  <c:v>43559.368356481478</c:v>
                </c:pt>
                <c:pt idx="20500">
                  <c:v>43559.394803240742</c:v>
                </c:pt>
                <c:pt idx="20501">
                  <c:v>43559.402974537035</c:v>
                </c:pt>
                <c:pt idx="20502">
                  <c:v>43559.410601851851</c:v>
                </c:pt>
                <c:pt idx="20503">
                  <c:v>43559.418275462966</c:v>
                </c:pt>
                <c:pt idx="20504">
                  <c:v>43559.425821759258</c:v>
                </c:pt>
                <c:pt idx="20505">
                  <c:v>43559.433217592596</c:v>
                </c:pt>
                <c:pt idx="20506">
                  <c:v>43559.440740740742</c:v>
                </c:pt>
                <c:pt idx="20507">
                  <c:v>43559.448171296295</c:v>
                </c:pt>
                <c:pt idx="20508">
                  <c:v>43559.455474537041</c:v>
                </c:pt>
                <c:pt idx="20509">
                  <c:v>43559.462245370371</c:v>
                </c:pt>
                <c:pt idx="20510">
                  <c:v>43559.468877314815</c:v>
                </c:pt>
                <c:pt idx="20511">
                  <c:v>43559.475335648145</c:v>
                </c:pt>
                <c:pt idx="20512">
                  <c:v>43559.481898148151</c:v>
                </c:pt>
                <c:pt idx="20513">
                  <c:v>43559.488252314812</c:v>
                </c:pt>
                <c:pt idx="20514">
                  <c:v>43559.494247685187</c:v>
                </c:pt>
                <c:pt idx="20515">
                  <c:v>43559.500219907408</c:v>
                </c:pt>
                <c:pt idx="20516">
                  <c:v>43559.506053240744</c:v>
                </c:pt>
                <c:pt idx="20517">
                  <c:v>43559.516770833332</c:v>
                </c:pt>
                <c:pt idx="20518">
                  <c:v>43559.527673611112</c:v>
                </c:pt>
                <c:pt idx="20519">
                  <c:v>43559.538194444445</c:v>
                </c:pt>
                <c:pt idx="20520">
                  <c:v>43559.543368055558</c:v>
                </c:pt>
                <c:pt idx="20521">
                  <c:v>43559.55332175926</c:v>
                </c:pt>
                <c:pt idx="20522">
                  <c:v>43559.558113425926</c:v>
                </c:pt>
                <c:pt idx="20523">
                  <c:v>43559.572256944448</c:v>
                </c:pt>
                <c:pt idx="20524">
                  <c:v>43559.60224537037</c:v>
                </c:pt>
                <c:pt idx="20525">
                  <c:v>43559.609652777777</c:v>
                </c:pt>
                <c:pt idx="20526">
                  <c:v>43559.666631944441</c:v>
                </c:pt>
                <c:pt idx="20527">
                  <c:v>43559.671018518522</c:v>
                </c:pt>
                <c:pt idx="20528">
                  <c:v>43559.675347222219</c:v>
                </c:pt>
                <c:pt idx="20529">
                  <c:v>43559.680069444446</c:v>
                </c:pt>
                <c:pt idx="20530">
                  <c:v>43559.683923611112</c:v>
                </c:pt>
                <c:pt idx="20531">
                  <c:v>43559.689328703702</c:v>
                </c:pt>
                <c:pt idx="20532">
                  <c:v>43559.694502314815</c:v>
                </c:pt>
                <c:pt idx="20533">
                  <c:v>43559.698472222219</c:v>
                </c:pt>
                <c:pt idx="20534">
                  <c:v>43559.702523148146</c:v>
                </c:pt>
                <c:pt idx="20535">
                  <c:v>43559.706689814811</c:v>
                </c:pt>
                <c:pt idx="20536">
                  <c:v>43559.710960648146</c:v>
                </c:pt>
                <c:pt idx="20537">
                  <c:v>43559.715416666666</c:v>
                </c:pt>
                <c:pt idx="20538">
                  <c:v>43559.720046296294</c:v>
                </c:pt>
                <c:pt idx="20539">
                  <c:v>43559.724849537037</c:v>
                </c:pt>
                <c:pt idx="20540">
                  <c:v>43559.734791666669</c:v>
                </c:pt>
                <c:pt idx="20541">
                  <c:v>43559.740046296298</c:v>
                </c:pt>
                <c:pt idx="20542">
                  <c:v>43559.745613425926</c:v>
                </c:pt>
                <c:pt idx="20543">
                  <c:v>43559.751550925925</c:v>
                </c:pt>
                <c:pt idx="20544">
                  <c:v>43559.757673611108</c:v>
                </c:pt>
                <c:pt idx="20545">
                  <c:v>43562.670659722222</c:v>
                </c:pt>
                <c:pt idx="20546">
                  <c:v>43565.748020833336</c:v>
                </c:pt>
                <c:pt idx="20547">
                  <c:v>43565.754236111112</c:v>
                </c:pt>
                <c:pt idx="20548">
                  <c:v>43566.477754629632</c:v>
                </c:pt>
                <c:pt idx="20549">
                  <c:v>43566.486458333333</c:v>
                </c:pt>
                <c:pt idx="20550">
                  <c:v>43566.491041666668</c:v>
                </c:pt>
                <c:pt idx="20551">
                  <c:v>43566.495752314811</c:v>
                </c:pt>
                <c:pt idx="20552">
                  <c:v>43566.504618055558</c:v>
                </c:pt>
                <c:pt idx="20553">
                  <c:v>43566.686585648145</c:v>
                </c:pt>
                <c:pt idx="20554">
                  <c:v>43566.692361111112</c:v>
                </c:pt>
                <c:pt idx="20555">
                  <c:v>43566.698680555557</c:v>
                </c:pt>
                <c:pt idx="20556">
                  <c:v>43566.707916666666</c:v>
                </c:pt>
                <c:pt idx="20557">
                  <c:v>43566.773680555554</c:v>
                </c:pt>
                <c:pt idx="20558">
                  <c:v>43568.710405092592</c:v>
                </c:pt>
                <c:pt idx="20559">
                  <c:v>43568.733587962961</c:v>
                </c:pt>
                <c:pt idx="20560">
                  <c:v>43570.743020833332</c:v>
                </c:pt>
                <c:pt idx="20561">
                  <c:v>43570.75105324074</c:v>
                </c:pt>
                <c:pt idx="20562">
                  <c:v>43572.400381944448</c:v>
                </c:pt>
                <c:pt idx="20563">
                  <c:v>43575.750775462962</c:v>
                </c:pt>
                <c:pt idx="20564">
                  <c:v>43579.345694444448</c:v>
                </c:pt>
                <c:pt idx="20565">
                  <c:v>43581.488657407404</c:v>
                </c:pt>
                <c:pt idx="20566">
                  <c:v>43583.33394675926</c:v>
                </c:pt>
                <c:pt idx="20567">
                  <c:v>43583.518865740742</c:v>
                </c:pt>
                <c:pt idx="20568">
                  <c:v>43583.5234375</c:v>
                </c:pt>
                <c:pt idx="20569">
                  <c:v>43583.527939814812</c:v>
                </c:pt>
                <c:pt idx="20570">
                  <c:v>43583.541006944448</c:v>
                </c:pt>
                <c:pt idx="20571">
                  <c:v>43583.545520833337</c:v>
                </c:pt>
                <c:pt idx="20572">
                  <c:v>43583.55909722222</c:v>
                </c:pt>
                <c:pt idx="20573">
                  <c:v>43584.49077546296</c:v>
                </c:pt>
                <c:pt idx="20574">
                  <c:v>43584.496990740743</c:v>
                </c:pt>
                <c:pt idx="20575">
                  <c:v>43584.502997685187</c:v>
                </c:pt>
                <c:pt idx="20576">
                  <c:v>43584.508958333332</c:v>
                </c:pt>
                <c:pt idx="20577">
                  <c:v>43584.514722222222</c:v>
                </c:pt>
                <c:pt idx="20578">
                  <c:v>43584.52034722222</c:v>
                </c:pt>
                <c:pt idx="20579">
                  <c:v>43584.525879629633</c:v>
                </c:pt>
                <c:pt idx="20580">
                  <c:v>43584.531145833331</c:v>
                </c:pt>
                <c:pt idx="20581">
                  <c:v>43584.536226851851</c:v>
                </c:pt>
                <c:pt idx="20582">
                  <c:v>43584.556168981479</c:v>
                </c:pt>
                <c:pt idx="20583">
                  <c:v>43584.560995370368</c:v>
                </c:pt>
                <c:pt idx="20584">
                  <c:v>43584.588217592594</c:v>
                </c:pt>
                <c:pt idx="20585">
                  <c:v>43584.744976851849</c:v>
                </c:pt>
                <c:pt idx="20586">
                  <c:v>43585.361539351848</c:v>
                </c:pt>
                <c:pt idx="20587">
                  <c:v>43585.397129629629</c:v>
                </c:pt>
                <c:pt idx="20588">
                  <c:v>43585.418425925927</c:v>
                </c:pt>
                <c:pt idx="20589">
                  <c:v>43585.427303240744</c:v>
                </c:pt>
                <c:pt idx="20590">
                  <c:v>43585.435520833336</c:v>
                </c:pt>
                <c:pt idx="20591">
                  <c:v>43585.450219907405</c:v>
                </c:pt>
                <c:pt idx="20592">
                  <c:v>43585.579918981479</c:v>
                </c:pt>
                <c:pt idx="20593">
                  <c:v>43585.616875</c:v>
                </c:pt>
                <c:pt idx="20594">
                  <c:v>43585.621041666665</c:v>
                </c:pt>
                <c:pt idx="20595">
                  <c:v>43585.625277777777</c:v>
                </c:pt>
                <c:pt idx="20596">
                  <c:v>43585.629560185182</c:v>
                </c:pt>
                <c:pt idx="20597">
                  <c:v>43585.633946759262</c:v>
                </c:pt>
                <c:pt idx="20598">
                  <c:v>43585.63857638889</c:v>
                </c:pt>
                <c:pt idx="20599">
                  <c:v>43585.643136574072</c:v>
                </c:pt>
                <c:pt idx="20600">
                  <c:v>43585.700590277775</c:v>
                </c:pt>
                <c:pt idx="20601">
                  <c:v>43585.706597222219</c:v>
                </c:pt>
                <c:pt idx="20602">
                  <c:v>43586.361238425925</c:v>
                </c:pt>
                <c:pt idx="20603">
                  <c:v>43586.379374999997</c:v>
                </c:pt>
                <c:pt idx="20604">
                  <c:v>43586.404502314814</c:v>
                </c:pt>
                <c:pt idx="20605">
                  <c:v>43586.411944444444</c:v>
                </c:pt>
                <c:pt idx="20606">
                  <c:v>43586.41851851852</c:v>
                </c:pt>
                <c:pt idx="20607">
                  <c:v>43586.424988425926</c:v>
                </c:pt>
                <c:pt idx="20608">
                  <c:v>43586.430902777778</c:v>
                </c:pt>
                <c:pt idx="20609">
                  <c:v>43586.437037037038</c:v>
                </c:pt>
                <c:pt idx="20610">
                  <c:v>43586.44258101852</c:v>
                </c:pt>
                <c:pt idx="20611">
                  <c:v>43586.463645833333</c:v>
                </c:pt>
                <c:pt idx="20612">
                  <c:v>43586.468425925923</c:v>
                </c:pt>
                <c:pt idx="20613">
                  <c:v>43586.473182870373</c:v>
                </c:pt>
                <c:pt idx="20614">
                  <c:v>43586.477812500001</c:v>
                </c:pt>
                <c:pt idx="20615">
                  <c:v>43586.482592592591</c:v>
                </c:pt>
                <c:pt idx="20616">
                  <c:v>43586.487395833334</c:v>
                </c:pt>
                <c:pt idx="20617">
                  <c:v>43586.491909722223</c:v>
                </c:pt>
                <c:pt idx="20618">
                  <c:v>43586.496435185189</c:v>
                </c:pt>
                <c:pt idx="20619">
                  <c:v>43586.501076388886</c:v>
                </c:pt>
                <c:pt idx="20620">
                  <c:v>43586.505601851852</c:v>
                </c:pt>
                <c:pt idx="20621">
                  <c:v>43586.510266203702</c:v>
                </c:pt>
                <c:pt idx="20622">
                  <c:v>43586.515185185184</c:v>
                </c:pt>
                <c:pt idx="20623">
                  <c:v>43586.520138888889</c:v>
                </c:pt>
                <c:pt idx="20624">
                  <c:v>43586.525358796294</c:v>
                </c:pt>
                <c:pt idx="20625">
                  <c:v>43586.530104166668</c:v>
                </c:pt>
                <c:pt idx="20626">
                  <c:v>43586.534537037034</c:v>
                </c:pt>
                <c:pt idx="20627">
                  <c:v>43586.539293981485</c:v>
                </c:pt>
                <c:pt idx="20628">
                  <c:v>43586.556041666663</c:v>
                </c:pt>
                <c:pt idx="20629">
                  <c:v>43587.660775462966</c:v>
                </c:pt>
                <c:pt idx="20630">
                  <c:v>43587.697523148148</c:v>
                </c:pt>
                <c:pt idx="20631">
                  <c:v>43587.715324074074</c:v>
                </c:pt>
                <c:pt idx="20632">
                  <c:v>43587.720057870371</c:v>
                </c:pt>
                <c:pt idx="20633">
                  <c:v>43587.729687500003</c:v>
                </c:pt>
                <c:pt idx="20634">
                  <c:v>43588.393587962964</c:v>
                </c:pt>
                <c:pt idx="20635">
                  <c:v>43588.401006944441</c:v>
                </c:pt>
                <c:pt idx="20636">
                  <c:v>43588.412476851852</c:v>
                </c:pt>
                <c:pt idx="20637">
                  <c:v>43588.454965277779</c:v>
                </c:pt>
                <c:pt idx="20638">
                  <c:v>43590.377997685187</c:v>
                </c:pt>
                <c:pt idx="20639">
                  <c:v>43590.387708333335</c:v>
                </c:pt>
                <c:pt idx="20640">
                  <c:v>43590.395138888889</c:v>
                </c:pt>
                <c:pt idx="20641">
                  <c:v>43590.402546296296</c:v>
                </c:pt>
                <c:pt idx="20642">
                  <c:v>43590.409884259258</c:v>
                </c:pt>
                <c:pt idx="20643">
                  <c:v>43590.417557870373</c:v>
                </c:pt>
                <c:pt idx="20644">
                  <c:v>43590.423854166664</c:v>
                </c:pt>
                <c:pt idx="20645">
                  <c:v>43590.430277777778</c:v>
                </c:pt>
                <c:pt idx="20646">
                  <c:v>43590.437037037038</c:v>
                </c:pt>
                <c:pt idx="20647">
                  <c:v>43590.450613425928</c:v>
                </c:pt>
                <c:pt idx="20648">
                  <c:v>43590.457199074073</c:v>
                </c:pt>
                <c:pt idx="20649">
                  <c:v>43590.469664351855</c:v>
                </c:pt>
                <c:pt idx="20650">
                  <c:v>43590.48201388889</c:v>
                </c:pt>
                <c:pt idx="20651">
                  <c:v>43590.487129629626</c:v>
                </c:pt>
                <c:pt idx="20652">
                  <c:v>43590.492372685185</c:v>
                </c:pt>
                <c:pt idx="20653">
                  <c:v>43590.497303240743</c:v>
                </c:pt>
                <c:pt idx="20654">
                  <c:v>43590.502349537041</c:v>
                </c:pt>
                <c:pt idx="20655">
                  <c:v>43590.512476851851</c:v>
                </c:pt>
                <c:pt idx="20656">
                  <c:v>43590.522523148145</c:v>
                </c:pt>
                <c:pt idx="20657">
                  <c:v>43590.610011574077</c:v>
                </c:pt>
                <c:pt idx="20658">
                  <c:v>43590.61383101852</c:v>
                </c:pt>
                <c:pt idx="20659">
                  <c:v>43590.617534722223</c:v>
                </c:pt>
                <c:pt idx="20660">
                  <c:v>43590.637002314812</c:v>
                </c:pt>
                <c:pt idx="20661">
                  <c:v>43590.765034722222</c:v>
                </c:pt>
                <c:pt idx="20662">
                  <c:v>43591.381805555553</c:v>
                </c:pt>
                <c:pt idx="20663">
                  <c:v>43591.38853009259</c:v>
                </c:pt>
                <c:pt idx="20664">
                  <c:v>43591.40662037037</c:v>
                </c:pt>
                <c:pt idx="20665">
                  <c:v>43591.412476851852</c:v>
                </c:pt>
                <c:pt idx="20666">
                  <c:v>43591.418206018519</c:v>
                </c:pt>
                <c:pt idx="20667">
                  <c:v>43591.47247685185</c:v>
                </c:pt>
                <c:pt idx="20668">
                  <c:v>43591.477500000001</c:v>
                </c:pt>
                <c:pt idx="20669">
                  <c:v>43591.482499999998</c:v>
                </c:pt>
                <c:pt idx="20670">
                  <c:v>43591.487511574072</c:v>
                </c:pt>
                <c:pt idx="20671">
                  <c:v>43591.492210648146</c:v>
                </c:pt>
                <c:pt idx="20672">
                  <c:v>43591.497013888889</c:v>
                </c:pt>
                <c:pt idx="20673">
                  <c:v>43591.501817129632</c:v>
                </c:pt>
                <c:pt idx="20674">
                  <c:v>43591.506643518522</c:v>
                </c:pt>
                <c:pt idx="20675">
                  <c:v>43591.511840277781</c:v>
                </c:pt>
                <c:pt idx="20676">
                  <c:v>43591.516747685186</c:v>
                </c:pt>
                <c:pt idx="20677">
                  <c:v>43591.522349537037</c:v>
                </c:pt>
                <c:pt idx="20678">
                  <c:v>43591.558263888888</c:v>
                </c:pt>
                <c:pt idx="20679">
                  <c:v>43591.566689814812</c:v>
                </c:pt>
                <c:pt idx="20680">
                  <c:v>43591.571261574078</c:v>
                </c:pt>
                <c:pt idx="20681">
                  <c:v>43591.584537037037</c:v>
                </c:pt>
                <c:pt idx="20682">
                  <c:v>43591.588842592595</c:v>
                </c:pt>
                <c:pt idx="20683">
                  <c:v>43591.623831018522</c:v>
                </c:pt>
                <c:pt idx="20684">
                  <c:v>43591.675324074073</c:v>
                </c:pt>
                <c:pt idx="20685">
                  <c:v>43592.372141203705</c:v>
                </c:pt>
                <c:pt idx="20686">
                  <c:v>43592.382986111108</c:v>
                </c:pt>
                <c:pt idx="20687">
                  <c:v>43592.397777777776</c:v>
                </c:pt>
                <c:pt idx="20688">
                  <c:v>43592.404629629629</c:v>
                </c:pt>
                <c:pt idx="20689">
                  <c:v>43592.411145833335</c:v>
                </c:pt>
                <c:pt idx="20690">
                  <c:v>43593.349120370367</c:v>
                </c:pt>
                <c:pt idx="20691">
                  <c:v>43593.435648148145</c:v>
                </c:pt>
                <c:pt idx="20692">
                  <c:v>43593.440810185188</c:v>
                </c:pt>
                <c:pt idx="20693">
                  <c:v>43593.450914351852</c:v>
                </c:pt>
                <c:pt idx="20694">
                  <c:v>43593.456331018519</c:v>
                </c:pt>
                <c:pt idx="20695">
                  <c:v>43593.461597222224</c:v>
                </c:pt>
                <c:pt idx="20696">
                  <c:v>43593.46675925926</c:v>
                </c:pt>
                <c:pt idx="20697">
                  <c:v>43593.472002314818</c:v>
                </c:pt>
                <c:pt idx="20698">
                  <c:v>43593.476967592593</c:v>
                </c:pt>
                <c:pt idx="20699">
                  <c:v>43593.481550925928</c:v>
                </c:pt>
                <c:pt idx="20700">
                  <c:v>43593.48605324074</c:v>
                </c:pt>
                <c:pt idx="20701">
                  <c:v>43593.490590277775</c:v>
                </c:pt>
                <c:pt idx="20702">
                  <c:v>43593.495405092595</c:v>
                </c:pt>
                <c:pt idx="20703">
                  <c:v>43593.4999537037</c:v>
                </c:pt>
                <c:pt idx="20704">
                  <c:v>43593.504687499997</c:v>
                </c:pt>
                <c:pt idx="20705">
                  <c:v>43593.514664351853</c:v>
                </c:pt>
                <c:pt idx="20706">
                  <c:v>43593.51934027778</c:v>
                </c:pt>
                <c:pt idx="20707">
                  <c:v>43593.524108796293</c:v>
                </c:pt>
                <c:pt idx="20708">
                  <c:v>43593.52853009259</c:v>
                </c:pt>
                <c:pt idx="20709">
                  <c:v>43593.532939814817</c:v>
                </c:pt>
                <c:pt idx="20710">
                  <c:v>43593.537361111114</c:v>
                </c:pt>
                <c:pt idx="20711">
                  <c:v>43593.541493055556</c:v>
                </c:pt>
                <c:pt idx="20712">
                  <c:v>43593.545787037037</c:v>
                </c:pt>
                <c:pt idx="20713">
                  <c:v>43593.550150462965</c:v>
                </c:pt>
                <c:pt idx="20714">
                  <c:v>43593.563356481478</c:v>
                </c:pt>
                <c:pt idx="20715">
                  <c:v>43593.571909722225</c:v>
                </c:pt>
                <c:pt idx="20716">
                  <c:v>43593.57607638889</c:v>
                </c:pt>
                <c:pt idx="20717">
                  <c:v>43593.580625000002</c:v>
                </c:pt>
                <c:pt idx="20718">
                  <c:v>43593.58489583333</c:v>
                </c:pt>
                <c:pt idx="20719">
                  <c:v>43593.589085648149</c:v>
                </c:pt>
                <c:pt idx="20720">
                  <c:v>43593.593206018515</c:v>
                </c:pt>
                <c:pt idx="20721">
                  <c:v>43593.605324074073</c:v>
                </c:pt>
                <c:pt idx="20722">
                  <c:v>43593.6171412037</c:v>
                </c:pt>
                <c:pt idx="20723">
                  <c:v>43593.671689814815</c:v>
                </c:pt>
                <c:pt idx="20724">
                  <c:v>43593.676122685189</c:v>
                </c:pt>
                <c:pt idx="20725">
                  <c:v>43593.68246527778</c:v>
                </c:pt>
                <c:pt idx="20726">
                  <c:v>43593.688217592593</c:v>
                </c:pt>
                <c:pt idx="20727">
                  <c:v>43594.389328703706</c:v>
                </c:pt>
                <c:pt idx="20728">
                  <c:v>43594.447129629632</c:v>
                </c:pt>
                <c:pt idx="20729">
                  <c:v>43594.452766203707</c:v>
                </c:pt>
                <c:pt idx="20730">
                  <c:v>43594.458738425928</c:v>
                </c:pt>
                <c:pt idx="20731">
                  <c:v>43594.464004629626</c:v>
                </c:pt>
                <c:pt idx="20732">
                  <c:v>43594.470023148147</c:v>
                </c:pt>
                <c:pt idx="20733">
                  <c:v>43594.475752314815</c:v>
                </c:pt>
                <c:pt idx="20734">
                  <c:v>43594.481030092589</c:v>
                </c:pt>
                <c:pt idx="20735">
                  <c:v>43594.486342592594</c:v>
                </c:pt>
                <c:pt idx="20736">
                  <c:v>43594.491608796299</c:v>
                </c:pt>
                <c:pt idx="20737">
                  <c:v>43594.496608796297</c:v>
                </c:pt>
                <c:pt idx="20738">
                  <c:v>43594.501597222225</c:v>
                </c:pt>
                <c:pt idx="20739">
                  <c:v>43594.506597222222</c:v>
                </c:pt>
                <c:pt idx="20740">
                  <c:v>43594.51153935185</c:v>
                </c:pt>
                <c:pt idx="20741">
                  <c:v>43594.516736111109</c:v>
                </c:pt>
                <c:pt idx="20742">
                  <c:v>43594.521909722222</c:v>
                </c:pt>
                <c:pt idx="20743">
                  <c:v>43594.526967592596</c:v>
                </c:pt>
                <c:pt idx="20744">
                  <c:v>43594.536909722221</c:v>
                </c:pt>
                <c:pt idx="20745">
                  <c:v>43594.541770833333</c:v>
                </c:pt>
                <c:pt idx="20746">
                  <c:v>43594.550949074073</c:v>
                </c:pt>
                <c:pt idx="20747">
                  <c:v>43594.555127314816</c:v>
                </c:pt>
                <c:pt idx="20748">
                  <c:v>43594.559513888889</c:v>
                </c:pt>
                <c:pt idx="20749">
                  <c:v>43594.564062500001</c:v>
                </c:pt>
                <c:pt idx="20750">
                  <c:v>43594.568460648145</c:v>
                </c:pt>
                <c:pt idx="20751">
                  <c:v>43594.572627314818</c:v>
                </c:pt>
                <c:pt idx="20752">
                  <c:v>43594.576724537037</c:v>
                </c:pt>
                <c:pt idx="20753">
                  <c:v>43594.581018518518</c:v>
                </c:pt>
                <c:pt idx="20754">
                  <c:v>43594.585601851853</c:v>
                </c:pt>
                <c:pt idx="20755">
                  <c:v>43594.589641203704</c:v>
                </c:pt>
                <c:pt idx="20756">
                  <c:v>43594.593645833331</c:v>
                </c:pt>
                <c:pt idx="20757">
                  <c:v>43594.597673611112</c:v>
                </c:pt>
                <c:pt idx="20758">
                  <c:v>43594.602175925924</c:v>
                </c:pt>
                <c:pt idx="20759">
                  <c:v>43594.60633101852</c:v>
                </c:pt>
                <c:pt idx="20760">
                  <c:v>43594.659270833334</c:v>
                </c:pt>
                <c:pt idx="20761">
                  <c:v>43594.71943287037</c:v>
                </c:pt>
                <c:pt idx="20762">
                  <c:v>43594.755127314813</c:v>
                </c:pt>
                <c:pt idx="20763">
                  <c:v>43595.333796296298</c:v>
                </c:pt>
                <c:pt idx="20764">
                  <c:v>43595.55028935185</c:v>
                </c:pt>
                <c:pt idx="20765">
                  <c:v>43595.574791666666</c:v>
                </c:pt>
                <c:pt idx="20766">
                  <c:v>43595.578923611109</c:v>
                </c:pt>
                <c:pt idx="20767">
                  <c:v>43595.609456018516</c:v>
                </c:pt>
                <c:pt idx="20768">
                  <c:v>43595.613865740743</c:v>
                </c:pt>
                <c:pt idx="20769">
                  <c:v>43595.622997685183</c:v>
                </c:pt>
                <c:pt idx="20770">
                  <c:v>43595.68378472222</c:v>
                </c:pt>
                <c:pt idx="20771">
                  <c:v>43595.688530092593</c:v>
                </c:pt>
                <c:pt idx="20772">
                  <c:v>43596.349131944444</c:v>
                </c:pt>
                <c:pt idx="20773">
                  <c:v>43596.402962962966</c:v>
                </c:pt>
                <c:pt idx="20774">
                  <c:v>43596.410370370373</c:v>
                </c:pt>
                <c:pt idx="20775">
                  <c:v>43596.416388888887</c:v>
                </c:pt>
                <c:pt idx="20776">
                  <c:v>43596.4221412037</c:v>
                </c:pt>
                <c:pt idx="20777">
                  <c:v>43596.427951388891</c:v>
                </c:pt>
                <c:pt idx="20778">
                  <c:v>43596.43378472222</c:v>
                </c:pt>
                <c:pt idx="20779">
                  <c:v>43596.43953703704</c:v>
                </c:pt>
                <c:pt idx="20780">
                  <c:v>43596.445219907408</c:v>
                </c:pt>
                <c:pt idx="20781">
                  <c:v>43596.450798611113</c:v>
                </c:pt>
                <c:pt idx="20782">
                  <c:v>43596.456712962965</c:v>
                </c:pt>
                <c:pt idx="20783">
                  <c:v>43596.462754629632</c:v>
                </c:pt>
                <c:pt idx="20784">
                  <c:v>43596.468912037039</c:v>
                </c:pt>
                <c:pt idx="20785">
                  <c:v>43596.474756944444</c:v>
                </c:pt>
                <c:pt idx="20786">
                  <c:v>43596.480717592596</c:v>
                </c:pt>
                <c:pt idx="20787">
                  <c:v>43596.486631944441</c:v>
                </c:pt>
                <c:pt idx="20788">
                  <c:v>43596.492361111108</c:v>
                </c:pt>
                <c:pt idx="20789">
                  <c:v>43596.497893518521</c:v>
                </c:pt>
                <c:pt idx="20790">
                  <c:v>43596.503206018519</c:v>
                </c:pt>
                <c:pt idx="20791">
                  <c:v>43596.51766203704</c:v>
                </c:pt>
                <c:pt idx="20792">
                  <c:v>43596.522662037038</c:v>
                </c:pt>
                <c:pt idx="20793">
                  <c:v>43596.532071759262</c:v>
                </c:pt>
                <c:pt idx="20794">
                  <c:v>43596.541388888887</c:v>
                </c:pt>
                <c:pt idx="20795">
                  <c:v>43596.550821759258</c:v>
                </c:pt>
                <c:pt idx="20796">
                  <c:v>43596.555625000001</c:v>
                </c:pt>
                <c:pt idx="20797">
                  <c:v>43596.560127314813</c:v>
                </c:pt>
                <c:pt idx="20798">
                  <c:v>43596.574189814812</c:v>
                </c:pt>
                <c:pt idx="20799">
                  <c:v>43596.578344907408</c:v>
                </c:pt>
                <c:pt idx="20800">
                  <c:v>43596.583715277775</c:v>
                </c:pt>
                <c:pt idx="20801">
                  <c:v>43596.588125000002</c:v>
                </c:pt>
                <c:pt idx="20802">
                  <c:v>43596.593449074076</c:v>
                </c:pt>
                <c:pt idx="20803">
                  <c:v>43596.597627314812</c:v>
                </c:pt>
                <c:pt idx="20804">
                  <c:v>43596.602511574078</c:v>
                </c:pt>
                <c:pt idx="20805">
                  <c:v>43596.606678240743</c:v>
                </c:pt>
                <c:pt idx="20806">
                  <c:v>43596.610891203702</c:v>
                </c:pt>
                <c:pt idx="20807">
                  <c:v>43596.615300925929</c:v>
                </c:pt>
                <c:pt idx="20808">
                  <c:v>43596.620347222219</c:v>
                </c:pt>
                <c:pt idx="20809">
                  <c:v>43596.625138888892</c:v>
                </c:pt>
                <c:pt idx="20810">
                  <c:v>43596.629687499997</c:v>
                </c:pt>
                <c:pt idx="20811">
                  <c:v>43596.633900462963</c:v>
                </c:pt>
                <c:pt idx="20812">
                  <c:v>43596.637962962966</c:v>
                </c:pt>
                <c:pt idx="20813">
                  <c:v>43596.642094907409</c:v>
                </c:pt>
                <c:pt idx="20814">
                  <c:v>43596.646226851852</c:v>
                </c:pt>
                <c:pt idx="20815">
                  <c:v>43596.650335648148</c:v>
                </c:pt>
                <c:pt idx="20816">
                  <c:v>43596.654467592591</c:v>
                </c:pt>
                <c:pt idx="20817">
                  <c:v>43596.658668981479</c:v>
                </c:pt>
                <c:pt idx="20818">
                  <c:v>43596.662858796299</c:v>
                </c:pt>
                <c:pt idx="20819">
                  <c:v>43596.666990740741</c:v>
                </c:pt>
                <c:pt idx="20820">
                  <c:v>43596.671099537038</c:v>
                </c:pt>
                <c:pt idx="20821">
                  <c:v>43596.67527777778</c:v>
                </c:pt>
                <c:pt idx="20822">
                  <c:v>43596.679548611108</c:v>
                </c:pt>
                <c:pt idx="20823">
                  <c:v>43596.68378472222</c:v>
                </c:pt>
                <c:pt idx="20824">
                  <c:v>43596.687986111108</c:v>
                </c:pt>
                <c:pt idx="20825">
                  <c:v>43596.692280092589</c:v>
                </c:pt>
                <c:pt idx="20826">
                  <c:v>43596.69667824074</c:v>
                </c:pt>
                <c:pt idx="20827">
                  <c:v>43596.70113425926</c:v>
                </c:pt>
                <c:pt idx="20828">
                  <c:v>43596.710324074076</c:v>
                </c:pt>
                <c:pt idx="20829">
                  <c:v>43596.715138888889</c:v>
                </c:pt>
                <c:pt idx="20830">
                  <c:v>43596.720011574071</c:v>
                </c:pt>
                <c:pt idx="20831">
                  <c:v>43596.725219907406</c:v>
                </c:pt>
                <c:pt idx="20832">
                  <c:v>43596.73065972222</c:v>
                </c:pt>
                <c:pt idx="20833">
                  <c:v>43596.736574074072</c:v>
                </c:pt>
                <c:pt idx="20834">
                  <c:v>43596.742928240739</c:v>
                </c:pt>
                <c:pt idx="20835">
                  <c:v>43596.750335648147</c:v>
                </c:pt>
                <c:pt idx="20836">
                  <c:v>43596.759375000001</c:v>
                </c:pt>
                <c:pt idx="20837">
                  <c:v>43597.345960648148</c:v>
                </c:pt>
                <c:pt idx="20838">
                  <c:v>43597.359976851854</c:v>
                </c:pt>
                <c:pt idx="20839">
                  <c:v>43597.36822916667</c:v>
                </c:pt>
                <c:pt idx="20840">
                  <c:v>43597.375648148147</c:v>
                </c:pt>
                <c:pt idx="20841">
                  <c:v>43597.382615740738</c:v>
                </c:pt>
                <c:pt idx="20842">
                  <c:v>43597.389166666668</c:v>
                </c:pt>
                <c:pt idx="20843">
                  <c:v>43597.395590277774</c:v>
                </c:pt>
                <c:pt idx="20844">
                  <c:v>43597.401712962965</c:v>
                </c:pt>
                <c:pt idx="20845">
                  <c:v>43597.407835648148</c:v>
                </c:pt>
                <c:pt idx="20846">
                  <c:v>43597.414097222223</c:v>
                </c:pt>
                <c:pt idx="20847">
                  <c:v>43597.420381944445</c:v>
                </c:pt>
                <c:pt idx="20848">
                  <c:v>43597.426701388889</c:v>
                </c:pt>
                <c:pt idx="20849">
                  <c:v>43597.432824074072</c:v>
                </c:pt>
                <c:pt idx="20850">
                  <c:v>43597.438923611109</c:v>
                </c:pt>
                <c:pt idx="20851">
                  <c:v>43597.444918981484</c:v>
                </c:pt>
                <c:pt idx="20852">
                  <c:v>43597.450949074075</c:v>
                </c:pt>
                <c:pt idx="20853">
                  <c:v>43597.457025462965</c:v>
                </c:pt>
                <c:pt idx="20854">
                  <c:v>43597.463206018518</c:v>
                </c:pt>
                <c:pt idx="20855">
                  <c:v>43597.469155092593</c:v>
                </c:pt>
                <c:pt idx="20856">
                  <c:v>43597.475023148145</c:v>
                </c:pt>
                <c:pt idx="20857">
                  <c:v>43597.480590277781</c:v>
                </c:pt>
                <c:pt idx="20858">
                  <c:v>43597.486122685186</c:v>
                </c:pt>
                <c:pt idx="20859">
                  <c:v>43597.49145833333</c:v>
                </c:pt>
                <c:pt idx="20860">
                  <c:v>43597.496122685188</c:v>
                </c:pt>
                <c:pt idx="20861">
                  <c:v>43597.500763888886</c:v>
                </c:pt>
                <c:pt idx="20862">
                  <c:v>43597.505254629628</c:v>
                </c:pt>
                <c:pt idx="20863">
                  <c:v>43597.509756944448</c:v>
                </c:pt>
                <c:pt idx="20864">
                  <c:v>43597.51421296296</c:v>
                </c:pt>
                <c:pt idx="20865">
                  <c:v>43597.523194444446</c:v>
                </c:pt>
                <c:pt idx="20866">
                  <c:v>43597.527650462966</c:v>
                </c:pt>
                <c:pt idx="20867">
                  <c:v>43597.541180555556</c:v>
                </c:pt>
                <c:pt idx="20868">
                  <c:v>43597.601909722223</c:v>
                </c:pt>
                <c:pt idx="20869">
                  <c:v>43597.607488425929</c:v>
                </c:pt>
                <c:pt idx="20870">
                  <c:v>43597.613321759258</c:v>
                </c:pt>
                <c:pt idx="20871">
                  <c:v>43597.618692129632</c:v>
                </c:pt>
                <c:pt idx="20872">
                  <c:v>43597.624340277776</c:v>
                </c:pt>
                <c:pt idx="20873">
                  <c:v>43597.630335648151</c:v>
                </c:pt>
                <c:pt idx="20874">
                  <c:v>43597.636030092595</c:v>
                </c:pt>
                <c:pt idx="20875">
                  <c:v>43597.641481481478</c:v>
                </c:pt>
                <c:pt idx="20876">
                  <c:v>43597.647430555553</c:v>
                </c:pt>
                <c:pt idx="20877">
                  <c:v>43597.653877314813</c:v>
                </c:pt>
                <c:pt idx="20878">
                  <c:v>43597.660763888889</c:v>
                </c:pt>
                <c:pt idx="20879">
                  <c:v>43597.684293981481</c:v>
                </c:pt>
                <c:pt idx="20880">
                  <c:v>43597.697800925926</c:v>
                </c:pt>
                <c:pt idx="20881">
                  <c:v>43597.703530092593</c:v>
                </c:pt>
                <c:pt idx="20882">
                  <c:v>43597.709097222221</c:v>
                </c:pt>
                <c:pt idx="20883">
                  <c:v>43597.714317129627</c:v>
                </c:pt>
                <c:pt idx="20884">
                  <c:v>43597.720925925925</c:v>
                </c:pt>
                <c:pt idx="20885">
                  <c:v>43597.729027777779</c:v>
                </c:pt>
                <c:pt idx="20886">
                  <c:v>43597.75204861111</c:v>
                </c:pt>
                <c:pt idx="20887">
                  <c:v>43597.758622685185</c:v>
                </c:pt>
                <c:pt idx="20888">
                  <c:v>43598.384895833333</c:v>
                </c:pt>
                <c:pt idx="20889">
                  <c:v>43598.671840277777</c:v>
                </c:pt>
                <c:pt idx="20890">
                  <c:v>43598.728645833333</c:v>
                </c:pt>
                <c:pt idx="20891">
                  <c:v>43598.734201388892</c:v>
                </c:pt>
                <c:pt idx="20892">
                  <c:v>43598.740300925929</c:v>
                </c:pt>
                <c:pt idx="20893">
                  <c:v>43598.747858796298</c:v>
                </c:pt>
                <c:pt idx="20894">
                  <c:v>43598.75472222222</c:v>
                </c:pt>
                <c:pt idx="20895">
                  <c:v>43601.699571759258</c:v>
                </c:pt>
                <c:pt idx="20896">
                  <c:v>43601.765509259261</c:v>
                </c:pt>
                <c:pt idx="20897">
                  <c:v>43601.777395833335</c:v>
                </c:pt>
                <c:pt idx="20898">
                  <c:v>43602.349247685182</c:v>
                </c:pt>
                <c:pt idx="20899">
                  <c:v>43602.511759259258</c:v>
                </c:pt>
                <c:pt idx="20900">
                  <c:v>43602.516377314816</c:v>
                </c:pt>
                <c:pt idx="20901">
                  <c:v>43602.521064814813</c:v>
                </c:pt>
                <c:pt idx="20902">
                  <c:v>43602.525613425925</c:v>
                </c:pt>
                <c:pt idx="20903">
                  <c:v>43602.53019675926</c:v>
                </c:pt>
                <c:pt idx="20904">
                  <c:v>43602.601331018515</c:v>
                </c:pt>
                <c:pt idx="20905">
                  <c:v>43602.605428240742</c:v>
                </c:pt>
                <c:pt idx="20906">
                  <c:v>43602.609456018516</c:v>
                </c:pt>
                <c:pt idx="20907">
                  <c:v>43602.613437499997</c:v>
                </c:pt>
                <c:pt idx="20908">
                  <c:v>43602.617465277777</c:v>
                </c:pt>
                <c:pt idx="20909">
                  <c:v>43602.621527777781</c:v>
                </c:pt>
                <c:pt idx="20910">
                  <c:v>43602.625648148147</c:v>
                </c:pt>
                <c:pt idx="20911">
                  <c:v>43602.629918981482</c:v>
                </c:pt>
                <c:pt idx="20912">
                  <c:v>43602.633958333332</c:v>
                </c:pt>
                <c:pt idx="20913">
                  <c:v>43602.63821759259</c:v>
                </c:pt>
                <c:pt idx="20914">
                  <c:v>43602.646608796298</c:v>
                </c:pt>
                <c:pt idx="20915">
                  <c:v>43602.662743055553</c:v>
                </c:pt>
                <c:pt idx="20916">
                  <c:v>43602.666898148149</c:v>
                </c:pt>
                <c:pt idx="20917">
                  <c:v>43602.671111111114</c:v>
                </c:pt>
                <c:pt idx="20918">
                  <c:v>43602.675393518519</c:v>
                </c:pt>
                <c:pt idx="20919">
                  <c:v>43602.679791666669</c:v>
                </c:pt>
                <c:pt idx="20920">
                  <c:v>43602.684212962966</c:v>
                </c:pt>
                <c:pt idx="20921">
                  <c:v>43602.688668981478</c:v>
                </c:pt>
                <c:pt idx="20922">
                  <c:v>43602.693182870367</c:v>
                </c:pt>
                <c:pt idx="20923">
                  <c:v>43602.69798611111</c:v>
                </c:pt>
                <c:pt idx="20924">
                  <c:v>43602.702893518515</c:v>
                </c:pt>
                <c:pt idx="20925">
                  <c:v>43602.707951388889</c:v>
                </c:pt>
                <c:pt idx="20926">
                  <c:v>43602.713159722225</c:v>
                </c:pt>
                <c:pt idx="20927">
                  <c:v>43602.718298611115</c:v>
                </c:pt>
                <c:pt idx="20928">
                  <c:v>43602.723553240743</c:v>
                </c:pt>
                <c:pt idx="20929">
                  <c:v>43602.728993055556</c:v>
                </c:pt>
                <c:pt idx="20930">
                  <c:v>43602.734907407408</c:v>
                </c:pt>
                <c:pt idx="20931">
                  <c:v>43602.741377314815</c:v>
                </c:pt>
                <c:pt idx="20932">
                  <c:v>43602.748298611114</c:v>
                </c:pt>
                <c:pt idx="20933">
                  <c:v>43602.755856481483</c:v>
                </c:pt>
                <c:pt idx="20934">
                  <c:v>43602.777916666666</c:v>
                </c:pt>
                <c:pt idx="20935">
                  <c:v>43603.469444444447</c:v>
                </c:pt>
                <c:pt idx="20936">
                  <c:v>43603.476412037038</c:v>
                </c:pt>
                <c:pt idx="20937">
                  <c:v>43603.483275462961</c:v>
                </c:pt>
                <c:pt idx="20938">
                  <c:v>43603.489837962959</c:v>
                </c:pt>
                <c:pt idx="20939">
                  <c:v>43603.496423611112</c:v>
                </c:pt>
                <c:pt idx="20940">
                  <c:v>43603.502951388888</c:v>
                </c:pt>
                <c:pt idx="20941">
                  <c:v>43603.509212962963</c:v>
                </c:pt>
                <c:pt idx="20942">
                  <c:v>43603.515335648146</c:v>
                </c:pt>
                <c:pt idx="20943">
                  <c:v>43603.521157407406</c:v>
                </c:pt>
                <c:pt idx="20944">
                  <c:v>43603.532395833332</c:v>
                </c:pt>
                <c:pt idx="20945">
                  <c:v>43603.537974537037</c:v>
                </c:pt>
                <c:pt idx="20946">
                  <c:v>43603.543437499997</c:v>
                </c:pt>
                <c:pt idx="20947">
                  <c:v>43603.54892361111</c:v>
                </c:pt>
                <c:pt idx="20948">
                  <c:v>43603.554259259261</c:v>
                </c:pt>
                <c:pt idx="20949">
                  <c:v>43603.559467592589</c:v>
                </c:pt>
                <c:pt idx="20950">
                  <c:v>43603.564664351848</c:v>
                </c:pt>
                <c:pt idx="20951">
                  <c:v>43603.569722222222</c:v>
                </c:pt>
                <c:pt idx="20952">
                  <c:v>43603.574756944443</c:v>
                </c:pt>
                <c:pt idx="20953">
                  <c:v>43608.625358796293</c:v>
                </c:pt>
                <c:pt idx="20954">
                  <c:v>43610.38484953704</c:v>
                </c:pt>
                <c:pt idx="20955">
                  <c:v>43610.396145833336</c:v>
                </c:pt>
                <c:pt idx="20956">
                  <c:v>43610.40797453704</c:v>
                </c:pt>
                <c:pt idx="20957">
                  <c:v>43610.419803240744</c:v>
                </c:pt>
                <c:pt idx="20958">
                  <c:v>43610.43068287037</c:v>
                </c:pt>
                <c:pt idx="20959">
                  <c:v>43610.437893518516</c:v>
                </c:pt>
                <c:pt idx="20960">
                  <c:v>43610.44458333333</c:v>
                </c:pt>
                <c:pt idx="20961">
                  <c:v>43610.451342592591</c:v>
                </c:pt>
                <c:pt idx="20962">
                  <c:v>43610.457696759258</c:v>
                </c:pt>
                <c:pt idx="20963">
                  <c:v>43610.463391203702</c:v>
                </c:pt>
                <c:pt idx="20964">
                  <c:v>43610.468923611108</c:v>
                </c:pt>
                <c:pt idx="20965">
                  <c:v>43610.47457175926</c:v>
                </c:pt>
                <c:pt idx="20966">
                  <c:v>43610.480057870373</c:v>
                </c:pt>
                <c:pt idx="20967">
                  <c:v>43610.48541666667</c:v>
                </c:pt>
                <c:pt idx="20968">
                  <c:v>43610.490914351853</c:v>
                </c:pt>
                <c:pt idx="20969">
                  <c:v>43610.496296296296</c:v>
                </c:pt>
                <c:pt idx="20970">
                  <c:v>43610.501064814816</c:v>
                </c:pt>
                <c:pt idx="20971">
                  <c:v>43610.505671296298</c:v>
                </c:pt>
                <c:pt idx="20972">
                  <c:v>43610.510243055556</c:v>
                </c:pt>
                <c:pt idx="20973">
                  <c:v>43610.514907407407</c:v>
                </c:pt>
                <c:pt idx="20974">
                  <c:v>43610.519618055558</c:v>
                </c:pt>
                <c:pt idx="20975">
                  <c:v>43610.524537037039</c:v>
                </c:pt>
                <c:pt idx="20976">
                  <c:v>43610.52920138889</c:v>
                </c:pt>
                <c:pt idx="20977">
                  <c:v>43610.534004629626</c:v>
                </c:pt>
                <c:pt idx="20978">
                  <c:v>43610.538553240738</c:v>
                </c:pt>
                <c:pt idx="20979">
                  <c:v>43610.543009259258</c:v>
                </c:pt>
                <c:pt idx="20980">
                  <c:v>43610.547511574077</c:v>
                </c:pt>
                <c:pt idx="20981">
                  <c:v>43610.551759259259</c:v>
                </c:pt>
                <c:pt idx="20982">
                  <c:v>43610.556087962963</c:v>
                </c:pt>
                <c:pt idx="20983">
                  <c:v>43610.560567129629</c:v>
                </c:pt>
                <c:pt idx="20984">
                  <c:v>43610.565983796296</c:v>
                </c:pt>
                <c:pt idx="20985">
                  <c:v>43610.572025462963</c:v>
                </c:pt>
                <c:pt idx="20986">
                  <c:v>43610.578009259261</c:v>
                </c:pt>
                <c:pt idx="20987">
                  <c:v>43610.583935185183</c:v>
                </c:pt>
                <c:pt idx="20988">
                  <c:v>43610.588379629633</c:v>
                </c:pt>
                <c:pt idx="20989">
                  <c:v>43610.592499999999</c:v>
                </c:pt>
                <c:pt idx="20990">
                  <c:v>43610.596458333333</c:v>
                </c:pt>
                <c:pt idx="20991">
                  <c:v>43610.600474537037</c:v>
                </c:pt>
                <c:pt idx="20992">
                  <c:v>43610.604525462964</c:v>
                </c:pt>
                <c:pt idx="20993">
                  <c:v>43610.608715277776</c:v>
                </c:pt>
                <c:pt idx="20994">
                  <c:v>43610.612847222219</c:v>
                </c:pt>
                <c:pt idx="20995">
                  <c:v>43610.617164351854</c:v>
                </c:pt>
                <c:pt idx="20996">
                  <c:v>43610.623425925929</c:v>
                </c:pt>
                <c:pt idx="20997">
                  <c:v>43610.630277777775</c:v>
                </c:pt>
                <c:pt idx="20998">
                  <c:v>43610.635312500002</c:v>
                </c:pt>
                <c:pt idx="20999">
                  <c:v>43610.640752314815</c:v>
                </c:pt>
                <c:pt idx="21000">
                  <c:v>43610.644930555558</c:v>
                </c:pt>
                <c:pt idx="21001">
                  <c:v>43610.649178240739</c:v>
                </c:pt>
                <c:pt idx="21002">
                  <c:v>43610.661226851851</c:v>
                </c:pt>
                <c:pt idx="21003">
                  <c:v>43610.665335648147</c:v>
                </c:pt>
                <c:pt idx="21004">
                  <c:v>43610.669618055559</c:v>
                </c:pt>
                <c:pt idx="21005">
                  <c:v>43610.673854166664</c:v>
                </c:pt>
                <c:pt idx="21006">
                  <c:v>43610.678090277775</c:v>
                </c:pt>
                <c:pt idx="21007">
                  <c:v>43610.686863425923</c:v>
                </c:pt>
                <c:pt idx="21008">
                  <c:v>43610.691284722219</c:v>
                </c:pt>
                <c:pt idx="21009">
                  <c:v>43610.700462962966</c:v>
                </c:pt>
                <c:pt idx="21010">
                  <c:v>43610.705243055556</c:v>
                </c:pt>
                <c:pt idx="21011">
                  <c:v>43610.710335648146</c:v>
                </c:pt>
                <c:pt idx="21012">
                  <c:v>43610.743680555555</c:v>
                </c:pt>
                <c:pt idx="21013">
                  <c:v>43610.759837962964</c:v>
                </c:pt>
                <c:pt idx="21014">
                  <c:v>43610.771724537037</c:v>
                </c:pt>
                <c:pt idx="21015">
                  <c:v>43611.337060185186</c:v>
                </c:pt>
                <c:pt idx="21016">
                  <c:v>43611.348912037036</c:v>
                </c:pt>
                <c:pt idx="21017">
                  <c:v>43611.360590277778</c:v>
                </c:pt>
                <c:pt idx="21018">
                  <c:v>43611.372465277775</c:v>
                </c:pt>
                <c:pt idx="21019">
                  <c:v>43611.384340277778</c:v>
                </c:pt>
                <c:pt idx="21020">
                  <c:v>43611.393067129633</c:v>
                </c:pt>
                <c:pt idx="21021">
                  <c:v>43611.401689814818</c:v>
                </c:pt>
                <c:pt idx="21022">
                  <c:v>43611.409849537034</c:v>
                </c:pt>
                <c:pt idx="21023">
                  <c:v>43612.773009259261</c:v>
                </c:pt>
                <c:pt idx="21024">
                  <c:v>43613.567013888889</c:v>
                </c:pt>
                <c:pt idx="21025">
                  <c:v>43615.771481481483</c:v>
                </c:pt>
                <c:pt idx="21026">
                  <c:v>43617.492268518516</c:v>
                </c:pt>
                <c:pt idx="21027">
                  <c:v>43619.466134259259</c:v>
                </c:pt>
                <c:pt idx="21028">
                  <c:v>43619.471192129633</c:v>
                </c:pt>
                <c:pt idx="21029">
                  <c:v>43619.661851851852</c:v>
                </c:pt>
                <c:pt idx="21030">
                  <c:v>43619.708981481483</c:v>
                </c:pt>
                <c:pt idx="21031">
                  <c:v>43619.734120370369</c:v>
                </c:pt>
                <c:pt idx="21032">
                  <c:v>43619.742673611108</c:v>
                </c:pt>
                <c:pt idx="21033">
                  <c:v>43621.374560185184</c:v>
                </c:pt>
                <c:pt idx="21034">
                  <c:v>43621.381712962961</c:v>
                </c:pt>
                <c:pt idx="21035">
                  <c:v>43621.416712962964</c:v>
                </c:pt>
                <c:pt idx="21036">
                  <c:v>43621.442372685182</c:v>
                </c:pt>
                <c:pt idx="21037">
                  <c:v>43621.45008101852</c:v>
                </c:pt>
                <c:pt idx="21038">
                  <c:v>43621.455625000002</c:v>
                </c:pt>
                <c:pt idx="21039">
                  <c:v>43621.461504629631</c:v>
                </c:pt>
                <c:pt idx="21040">
                  <c:v>43621.467442129629</c:v>
                </c:pt>
                <c:pt idx="21041">
                  <c:v>43621.473344907405</c:v>
                </c:pt>
                <c:pt idx="21042">
                  <c:v>43621.580983796295</c:v>
                </c:pt>
                <c:pt idx="21043">
                  <c:v>43621.586076388892</c:v>
                </c:pt>
                <c:pt idx="21044">
                  <c:v>43621.591064814813</c:v>
                </c:pt>
                <c:pt idx="21045">
                  <c:v>43621.618460648147</c:v>
                </c:pt>
                <c:pt idx="21046">
                  <c:v>43621.630740740744</c:v>
                </c:pt>
                <c:pt idx="21047">
                  <c:v>43621.665752314817</c:v>
                </c:pt>
                <c:pt idx="21048">
                  <c:v>43623.333437499998</c:v>
                </c:pt>
                <c:pt idx="21049">
                  <c:v>43623.368113425924</c:v>
                </c:pt>
                <c:pt idx="21050">
                  <c:v>43623.375902777778</c:v>
                </c:pt>
                <c:pt idx="21051">
                  <c:v>43623.458668981482</c:v>
                </c:pt>
                <c:pt idx="21052">
                  <c:v>43623.465277777781</c:v>
                </c:pt>
                <c:pt idx="21053">
                  <c:v>43623.471562500003</c:v>
                </c:pt>
                <c:pt idx="21054">
                  <c:v>43623.477696759262</c:v>
                </c:pt>
                <c:pt idx="21055">
                  <c:v>43623.483564814815</c:v>
                </c:pt>
                <c:pt idx="21056">
                  <c:v>43623.489201388889</c:v>
                </c:pt>
                <c:pt idx="21057">
                  <c:v>43623.495069444441</c:v>
                </c:pt>
                <c:pt idx="21058">
                  <c:v>43623.500636574077</c:v>
                </c:pt>
                <c:pt idx="21059">
                  <c:v>43623.506030092591</c:v>
                </c:pt>
                <c:pt idx="21060">
                  <c:v>43623.511296296296</c:v>
                </c:pt>
                <c:pt idx="21061">
                  <c:v>43623.516574074078</c:v>
                </c:pt>
                <c:pt idx="21062">
                  <c:v>43623.521828703706</c:v>
                </c:pt>
                <c:pt idx="21063">
                  <c:v>43623.526562500003</c:v>
                </c:pt>
                <c:pt idx="21064">
                  <c:v>43623.531747685185</c:v>
                </c:pt>
                <c:pt idx="21065">
                  <c:v>43623.536932870367</c:v>
                </c:pt>
                <c:pt idx="21066">
                  <c:v>43623.542141203703</c:v>
                </c:pt>
                <c:pt idx="21067">
                  <c:v>43623.547384259262</c:v>
                </c:pt>
                <c:pt idx="21068">
                  <c:v>43623.55232638889</c:v>
                </c:pt>
                <c:pt idx="21069">
                  <c:v>43623.557326388887</c:v>
                </c:pt>
                <c:pt idx="21070">
                  <c:v>43623.562291666669</c:v>
                </c:pt>
                <c:pt idx="21071">
                  <c:v>43623.567199074074</c:v>
                </c:pt>
                <c:pt idx="21072">
                  <c:v>43623.57203703704</c:v>
                </c:pt>
                <c:pt idx="21073">
                  <c:v>43623.576539351852</c:v>
                </c:pt>
                <c:pt idx="21074">
                  <c:v>43623.581145833334</c:v>
                </c:pt>
                <c:pt idx="21075">
                  <c:v>43623.585358796299</c:v>
                </c:pt>
                <c:pt idx="21076">
                  <c:v>43623.590104166666</c:v>
                </c:pt>
                <c:pt idx="21077">
                  <c:v>43623.595370370371</c:v>
                </c:pt>
                <c:pt idx="21078">
                  <c:v>43623.603715277779</c:v>
                </c:pt>
                <c:pt idx="21079">
                  <c:v>43623.612488425926</c:v>
                </c:pt>
                <c:pt idx="21080">
                  <c:v>43623.616909722223</c:v>
                </c:pt>
                <c:pt idx="21081">
                  <c:v>43623.620949074073</c:v>
                </c:pt>
                <c:pt idx="21082">
                  <c:v>43623.625428240739</c:v>
                </c:pt>
                <c:pt idx="21083">
                  <c:v>43623.630868055552</c:v>
                </c:pt>
                <c:pt idx="21084">
                  <c:v>43623.641377314816</c:v>
                </c:pt>
                <c:pt idx="21085">
                  <c:v>43623.653043981481</c:v>
                </c:pt>
                <c:pt idx="21086">
                  <c:v>43623.759050925924</c:v>
                </c:pt>
                <c:pt idx="21087">
                  <c:v>43623.770925925928</c:v>
                </c:pt>
                <c:pt idx="21088">
                  <c:v>43624.360601851855</c:v>
                </c:pt>
                <c:pt idx="21089">
                  <c:v>43624.372546296298</c:v>
                </c:pt>
                <c:pt idx="21090">
                  <c:v>43624.381608796299</c:v>
                </c:pt>
                <c:pt idx="21091">
                  <c:v>43624.390567129631</c:v>
                </c:pt>
                <c:pt idx="21092">
                  <c:v>43624.399293981478</c:v>
                </c:pt>
                <c:pt idx="21093">
                  <c:v>43624.407962962963</c:v>
                </c:pt>
                <c:pt idx="21094">
                  <c:v>43624.41615740741</c:v>
                </c:pt>
                <c:pt idx="21095">
                  <c:v>43624.42459490741</c:v>
                </c:pt>
                <c:pt idx="21096">
                  <c:v>43624.432476851849</c:v>
                </c:pt>
                <c:pt idx="21097">
                  <c:v>43624.439826388887</c:v>
                </c:pt>
                <c:pt idx="21098">
                  <c:v>43624.447106481479</c:v>
                </c:pt>
                <c:pt idx="21099">
                  <c:v>43624.453668981485</c:v>
                </c:pt>
                <c:pt idx="21100">
                  <c:v>43624.459641203706</c:v>
                </c:pt>
                <c:pt idx="21101">
                  <c:v>43624.466249999998</c:v>
                </c:pt>
                <c:pt idx="21102">
                  <c:v>43624.472777777781</c:v>
                </c:pt>
                <c:pt idx="21103">
                  <c:v>43624.479421296295</c:v>
                </c:pt>
                <c:pt idx="21104">
                  <c:v>43624.486018518517</c:v>
                </c:pt>
                <c:pt idx="21105">
                  <c:v>43624.4925</c:v>
                </c:pt>
                <c:pt idx="21106">
                  <c:v>43624.498298611114</c:v>
                </c:pt>
                <c:pt idx="21107">
                  <c:v>43624.503750000003</c:v>
                </c:pt>
                <c:pt idx="21108">
                  <c:v>43624.509212962963</c:v>
                </c:pt>
                <c:pt idx="21109">
                  <c:v>43624.513981481483</c:v>
                </c:pt>
                <c:pt idx="21110">
                  <c:v>43624.518865740742</c:v>
                </c:pt>
                <c:pt idx="21111">
                  <c:v>43624.52380787037</c:v>
                </c:pt>
                <c:pt idx="21112">
                  <c:v>43624.528749999998</c:v>
                </c:pt>
                <c:pt idx="21113">
                  <c:v>43624.533750000002</c:v>
                </c:pt>
                <c:pt idx="21114">
                  <c:v>43624.538981481484</c:v>
                </c:pt>
                <c:pt idx="21115">
                  <c:v>43624.54383101852</c:v>
                </c:pt>
                <c:pt idx="21116">
                  <c:v>43624.548692129632</c:v>
                </c:pt>
                <c:pt idx="21117">
                  <c:v>43624.553668981483</c:v>
                </c:pt>
                <c:pt idx="21118">
                  <c:v>43624.55972222222</c:v>
                </c:pt>
                <c:pt idx="21119">
                  <c:v>43624.564699074072</c:v>
                </c:pt>
                <c:pt idx="21120">
                  <c:v>43624.569687499999</c:v>
                </c:pt>
                <c:pt idx="21121">
                  <c:v>43624.574629629627</c:v>
                </c:pt>
                <c:pt idx="21122">
                  <c:v>43624.579409722224</c:v>
                </c:pt>
                <c:pt idx="21123">
                  <c:v>43624.592592592591</c:v>
                </c:pt>
                <c:pt idx="21124">
                  <c:v>43624.708923611113</c:v>
                </c:pt>
                <c:pt idx="21125">
                  <c:v>43624.713831018518</c:v>
                </c:pt>
                <c:pt idx="21126">
                  <c:v>43624.737916666665</c:v>
                </c:pt>
                <c:pt idx="21127">
                  <c:v>43625.345833333333</c:v>
                </c:pt>
                <c:pt idx="21128">
                  <c:v>43625.357754629629</c:v>
                </c:pt>
                <c:pt idx="21129">
                  <c:v>43625.369629629633</c:v>
                </c:pt>
                <c:pt idx="21130">
                  <c:v>43625.381516203706</c:v>
                </c:pt>
                <c:pt idx="21131">
                  <c:v>43625.396967592591</c:v>
                </c:pt>
                <c:pt idx="21132">
                  <c:v>43625.408703703702</c:v>
                </c:pt>
                <c:pt idx="21133">
                  <c:v>43625.419409722221</c:v>
                </c:pt>
                <c:pt idx="21134">
                  <c:v>43625.427708333336</c:v>
                </c:pt>
                <c:pt idx="21135">
                  <c:v>43625.433819444443</c:v>
                </c:pt>
                <c:pt idx="21136">
                  <c:v>43625.439386574071</c:v>
                </c:pt>
                <c:pt idx="21137">
                  <c:v>43625.4453587963</c:v>
                </c:pt>
                <c:pt idx="21138">
                  <c:v>43625.450543981482</c:v>
                </c:pt>
                <c:pt idx="21139">
                  <c:v>43625.45553240741</c:v>
                </c:pt>
                <c:pt idx="21140">
                  <c:v>43625.460486111115</c:v>
                </c:pt>
                <c:pt idx="21141">
                  <c:v>43625.465624999997</c:v>
                </c:pt>
                <c:pt idx="21142">
                  <c:v>43625.471053240741</c:v>
                </c:pt>
                <c:pt idx="21143">
                  <c:v>43625.476168981484</c:v>
                </c:pt>
                <c:pt idx="21144">
                  <c:v>43625.480995370373</c:v>
                </c:pt>
                <c:pt idx="21145">
                  <c:v>43625.485775462963</c:v>
                </c:pt>
                <c:pt idx="21146">
                  <c:v>43625.490590277775</c:v>
                </c:pt>
                <c:pt idx="21147">
                  <c:v>43625.495370370372</c:v>
                </c:pt>
                <c:pt idx="21148">
                  <c:v>43625.500138888892</c:v>
                </c:pt>
                <c:pt idx="21149">
                  <c:v>43625.504872685182</c:v>
                </c:pt>
                <c:pt idx="21150">
                  <c:v>43625.509629629632</c:v>
                </c:pt>
                <c:pt idx="21151">
                  <c:v>43625.514421296299</c:v>
                </c:pt>
                <c:pt idx="21152">
                  <c:v>43625.519143518519</c:v>
                </c:pt>
                <c:pt idx="21153">
                  <c:v>43625.523831018516</c:v>
                </c:pt>
                <c:pt idx="21154">
                  <c:v>43625.528553240743</c:v>
                </c:pt>
                <c:pt idx="21155">
                  <c:v>43625.533182870371</c:v>
                </c:pt>
                <c:pt idx="21156">
                  <c:v>43625.537731481483</c:v>
                </c:pt>
                <c:pt idx="21157">
                  <c:v>43625.542199074072</c:v>
                </c:pt>
                <c:pt idx="21158">
                  <c:v>43625.546539351853</c:v>
                </c:pt>
                <c:pt idx="21159">
                  <c:v>43625.550891203704</c:v>
                </c:pt>
                <c:pt idx="21160">
                  <c:v>43625.555289351854</c:v>
                </c:pt>
                <c:pt idx="21161">
                  <c:v>43625.559618055559</c:v>
                </c:pt>
                <c:pt idx="21162">
                  <c:v>43625.563946759263</c:v>
                </c:pt>
                <c:pt idx="21163">
                  <c:v>43625.56827546296</c:v>
                </c:pt>
                <c:pt idx="21164">
                  <c:v>43625.572615740741</c:v>
                </c:pt>
                <c:pt idx="21165">
                  <c:v>43625.577002314814</c:v>
                </c:pt>
                <c:pt idx="21166">
                  <c:v>43625.581400462965</c:v>
                </c:pt>
                <c:pt idx="21167">
                  <c:v>43625.585740740738</c:v>
                </c:pt>
                <c:pt idx="21168">
                  <c:v>43625.590081018519</c:v>
                </c:pt>
                <c:pt idx="21169">
                  <c:v>43625.594594907408</c:v>
                </c:pt>
                <c:pt idx="21170">
                  <c:v>43625.598946759259</c:v>
                </c:pt>
                <c:pt idx="21171">
                  <c:v>43625.603182870371</c:v>
                </c:pt>
                <c:pt idx="21172">
                  <c:v>43625.60733796296</c:v>
                </c:pt>
                <c:pt idx="21173">
                  <c:v>43625.611435185187</c:v>
                </c:pt>
                <c:pt idx="21174">
                  <c:v>43625.615532407406</c:v>
                </c:pt>
                <c:pt idx="21175">
                  <c:v>43625.619664351849</c:v>
                </c:pt>
                <c:pt idx="21176">
                  <c:v>43625.632222222222</c:v>
                </c:pt>
                <c:pt idx="21177">
                  <c:v>43625.672361111108</c:v>
                </c:pt>
                <c:pt idx="21178">
                  <c:v>43625.700555555559</c:v>
                </c:pt>
                <c:pt idx="21179">
                  <c:v>43625.705451388887</c:v>
                </c:pt>
                <c:pt idx="21180">
                  <c:v>43625.710416666669</c:v>
                </c:pt>
                <c:pt idx="21181">
                  <c:v>43625.715208333335</c:v>
                </c:pt>
                <c:pt idx="21182">
                  <c:v>43625.720081018517</c:v>
                </c:pt>
                <c:pt idx="21183">
                  <c:v>43625.725347222222</c:v>
                </c:pt>
                <c:pt idx="21184">
                  <c:v>43625.730787037035</c:v>
                </c:pt>
                <c:pt idx="21185">
                  <c:v>43625.736979166664</c:v>
                </c:pt>
                <c:pt idx="21186">
                  <c:v>43627.384293981479</c:v>
                </c:pt>
                <c:pt idx="21187">
                  <c:v>43627.735474537039</c:v>
                </c:pt>
                <c:pt idx="21188">
                  <c:v>43628.349120370367</c:v>
                </c:pt>
                <c:pt idx="21189">
                  <c:v>43628.360995370371</c:v>
                </c:pt>
                <c:pt idx="21190">
                  <c:v>43628.372881944444</c:v>
                </c:pt>
                <c:pt idx="21191">
                  <c:v>43628.384756944448</c:v>
                </c:pt>
                <c:pt idx="21192">
                  <c:v>43628.396643518521</c:v>
                </c:pt>
                <c:pt idx="21193">
                  <c:v>43628.408518518518</c:v>
                </c:pt>
                <c:pt idx="21194">
                  <c:v>43628.420405092591</c:v>
                </c:pt>
                <c:pt idx="21195">
                  <c:v>43628.432291666664</c:v>
                </c:pt>
                <c:pt idx="21196">
                  <c:v>43628.444166666668</c:v>
                </c:pt>
                <c:pt idx="21197">
                  <c:v>43628.456041666665</c:v>
                </c:pt>
                <c:pt idx="21198">
                  <c:v>43628.467916666668</c:v>
                </c:pt>
                <c:pt idx="21199">
                  <c:v>43628.479814814818</c:v>
                </c:pt>
                <c:pt idx="21200">
                  <c:v>43628.491585648146</c:v>
                </c:pt>
                <c:pt idx="21201">
                  <c:v>43628.503275462965</c:v>
                </c:pt>
                <c:pt idx="21202">
                  <c:v>43628.526782407411</c:v>
                </c:pt>
                <c:pt idx="21203">
                  <c:v>43628.538032407407</c:v>
                </c:pt>
                <c:pt idx="21204">
                  <c:v>43628.558206018519</c:v>
                </c:pt>
                <c:pt idx="21205">
                  <c:v>43628.566967592589</c:v>
                </c:pt>
                <c:pt idx="21206">
                  <c:v>43628.575486111113</c:v>
                </c:pt>
                <c:pt idx="21207">
                  <c:v>43628.584479166668</c:v>
                </c:pt>
                <c:pt idx="21208">
                  <c:v>43628.593391203707</c:v>
                </c:pt>
                <c:pt idx="21209">
                  <c:v>43628.605196759258</c:v>
                </c:pt>
                <c:pt idx="21210">
                  <c:v>43628.617280092592</c:v>
                </c:pt>
                <c:pt idx="21211">
                  <c:v>43628.629155092596</c:v>
                </c:pt>
                <c:pt idx="21212">
                  <c:v>43628.652905092589</c:v>
                </c:pt>
                <c:pt idx="21213">
                  <c:v>43628.664768518516</c:v>
                </c:pt>
                <c:pt idx="21214">
                  <c:v>43628.736064814817</c:v>
                </c:pt>
                <c:pt idx="21215">
                  <c:v>43628.747939814813</c:v>
                </c:pt>
                <c:pt idx="21216">
                  <c:v>43629.333541666667</c:v>
                </c:pt>
                <c:pt idx="21217">
                  <c:v>43629.435555555552</c:v>
                </c:pt>
                <c:pt idx="21218">
                  <c:v>43629.453958333332</c:v>
                </c:pt>
                <c:pt idx="21219">
                  <c:v>43629.462951388887</c:v>
                </c:pt>
                <c:pt idx="21220">
                  <c:v>43629.470578703702</c:v>
                </c:pt>
                <c:pt idx="21221">
                  <c:v>43629.478101851855</c:v>
                </c:pt>
                <c:pt idx="21222">
                  <c:v>43629.485451388886</c:v>
                </c:pt>
                <c:pt idx="21223">
                  <c:v>43629.492071759261</c:v>
                </c:pt>
                <c:pt idx="21224">
                  <c:v>43629.498495370368</c:v>
                </c:pt>
                <c:pt idx="21225">
                  <c:v>43629.505127314813</c:v>
                </c:pt>
                <c:pt idx="21226">
                  <c:v>43629.511689814812</c:v>
                </c:pt>
                <c:pt idx="21227">
                  <c:v>43629.519074074073</c:v>
                </c:pt>
                <c:pt idx="21228">
                  <c:v>43629.525671296295</c:v>
                </c:pt>
                <c:pt idx="21229">
                  <c:v>43629.532650462963</c:v>
                </c:pt>
                <c:pt idx="21230">
                  <c:v>43629.539131944446</c:v>
                </c:pt>
                <c:pt idx="21231">
                  <c:v>43629.545069444444</c:v>
                </c:pt>
                <c:pt idx="21232">
                  <c:v>43629.563159722224</c:v>
                </c:pt>
                <c:pt idx="21233">
                  <c:v>43629.569050925929</c:v>
                </c:pt>
                <c:pt idx="21234">
                  <c:v>43629.597673611112</c:v>
                </c:pt>
                <c:pt idx="21235">
                  <c:v>43629.602835648147</c:v>
                </c:pt>
                <c:pt idx="21236">
                  <c:v>43629.619537037041</c:v>
                </c:pt>
                <c:pt idx="21237">
                  <c:v>43629.625057870369</c:v>
                </c:pt>
                <c:pt idx="21238">
                  <c:v>43629.630706018521</c:v>
                </c:pt>
                <c:pt idx="21239">
                  <c:v>43629.651087962964</c:v>
                </c:pt>
                <c:pt idx="21240">
                  <c:v>43629.655821759261</c:v>
                </c:pt>
                <c:pt idx="21241">
                  <c:v>43629.665208333332</c:v>
                </c:pt>
                <c:pt idx="21242">
                  <c:v>43629.677256944444</c:v>
                </c:pt>
                <c:pt idx="21243">
                  <c:v>43629.689849537041</c:v>
                </c:pt>
                <c:pt idx="21244">
                  <c:v>43629.696597222224</c:v>
                </c:pt>
                <c:pt idx="21245">
                  <c:v>43629.715937499997</c:v>
                </c:pt>
                <c:pt idx="21246">
                  <c:v>43629.740717592591</c:v>
                </c:pt>
                <c:pt idx="21247">
                  <c:v>43630.349004629628</c:v>
                </c:pt>
                <c:pt idx="21248">
                  <c:v>43630.360925925925</c:v>
                </c:pt>
                <c:pt idx="21249">
                  <c:v>43630.372384259259</c:v>
                </c:pt>
                <c:pt idx="21250">
                  <c:v>43630.383506944447</c:v>
                </c:pt>
                <c:pt idx="21251">
                  <c:v>43630.393680555557</c:v>
                </c:pt>
                <c:pt idx="21252">
                  <c:v>43630.403726851851</c:v>
                </c:pt>
                <c:pt idx="21253">
                  <c:v>43630.412951388891</c:v>
                </c:pt>
                <c:pt idx="21254">
                  <c:v>43630.421967592592</c:v>
                </c:pt>
                <c:pt idx="21255">
                  <c:v>43630.430694444447</c:v>
                </c:pt>
                <c:pt idx="21256">
                  <c:v>43630.438668981478</c:v>
                </c:pt>
                <c:pt idx="21257">
                  <c:v>43630.453645833331</c:v>
                </c:pt>
                <c:pt idx="21258">
                  <c:v>43630.501307870371</c:v>
                </c:pt>
                <c:pt idx="21259">
                  <c:v>43631.349166666667</c:v>
                </c:pt>
                <c:pt idx="21260">
                  <c:v>43631.361030092594</c:v>
                </c:pt>
                <c:pt idx="21261">
                  <c:v>43631.372893518521</c:v>
                </c:pt>
                <c:pt idx="21262">
                  <c:v>43631.38422453704</c:v>
                </c:pt>
                <c:pt idx="21263">
                  <c:v>43631.393831018519</c:v>
                </c:pt>
                <c:pt idx="21264">
                  <c:v>43631.404652777775</c:v>
                </c:pt>
                <c:pt idx="21265">
                  <c:v>43631.412569444445</c:v>
                </c:pt>
                <c:pt idx="21266">
                  <c:v>43631.420347222222</c:v>
                </c:pt>
                <c:pt idx="21267">
                  <c:v>43631.427048611113</c:v>
                </c:pt>
                <c:pt idx="21268">
                  <c:v>43631.434999999998</c:v>
                </c:pt>
                <c:pt idx="21269">
                  <c:v>43631.442256944443</c:v>
                </c:pt>
                <c:pt idx="21270">
                  <c:v>43631.448182870372</c:v>
                </c:pt>
                <c:pt idx="21271">
                  <c:v>43631.453356481485</c:v>
                </c:pt>
                <c:pt idx="21272">
                  <c:v>43631.458912037036</c:v>
                </c:pt>
                <c:pt idx="21273">
                  <c:v>43631.464305555557</c:v>
                </c:pt>
                <c:pt idx="21274">
                  <c:v>43631.579189814816</c:v>
                </c:pt>
                <c:pt idx="21275">
                  <c:v>43631.583969907406</c:v>
                </c:pt>
                <c:pt idx="21276">
                  <c:v>43631.605868055558</c:v>
                </c:pt>
                <c:pt idx="21277">
                  <c:v>43631.627766203703</c:v>
                </c:pt>
                <c:pt idx="21278">
                  <c:v>43631.649884259263</c:v>
                </c:pt>
                <c:pt idx="21279">
                  <c:v>43631.653831018521</c:v>
                </c:pt>
                <c:pt idx="21280">
                  <c:v>43631.658391203702</c:v>
                </c:pt>
                <c:pt idx="21281">
                  <c:v>43631.666643518518</c:v>
                </c:pt>
                <c:pt idx="21282">
                  <c:v>43631.670856481483</c:v>
                </c:pt>
                <c:pt idx="21283">
                  <c:v>43631.679722222223</c:v>
                </c:pt>
                <c:pt idx="21284">
                  <c:v>43631.684212962966</c:v>
                </c:pt>
                <c:pt idx="21285">
                  <c:v>43631.694456018522</c:v>
                </c:pt>
                <c:pt idx="21286">
                  <c:v>43631.700775462959</c:v>
                </c:pt>
                <c:pt idx="21287">
                  <c:v>43631.719826388886</c:v>
                </c:pt>
                <c:pt idx="21288">
                  <c:v>43631.725104166668</c:v>
                </c:pt>
                <c:pt idx="21289">
                  <c:v>43631.73033564815</c:v>
                </c:pt>
                <c:pt idx="21290">
                  <c:v>43631.735972222225</c:v>
                </c:pt>
                <c:pt idx="21291">
                  <c:v>43631.762812499997</c:v>
                </c:pt>
                <c:pt idx="21292">
                  <c:v>43631.770509259259</c:v>
                </c:pt>
                <c:pt idx="21293">
                  <c:v>43632.502662037034</c:v>
                </c:pt>
                <c:pt idx="21294">
                  <c:v>43632.508483796293</c:v>
                </c:pt>
                <c:pt idx="21295">
                  <c:v>43632.514224537037</c:v>
                </c:pt>
                <c:pt idx="21296">
                  <c:v>43632.530717592592</c:v>
                </c:pt>
                <c:pt idx="21297">
                  <c:v>43632.536076388889</c:v>
                </c:pt>
                <c:pt idx="21298">
                  <c:v>43632.546712962961</c:v>
                </c:pt>
                <c:pt idx="21299">
                  <c:v>43632.551898148151</c:v>
                </c:pt>
                <c:pt idx="21300">
                  <c:v>43632.557013888887</c:v>
                </c:pt>
                <c:pt idx="21301">
                  <c:v>43632.657743055555</c:v>
                </c:pt>
                <c:pt idx="21302">
                  <c:v>43632.661979166667</c:v>
                </c:pt>
                <c:pt idx="21303">
                  <c:v>43632.681226851855</c:v>
                </c:pt>
                <c:pt idx="21304">
                  <c:v>43632.693831018521</c:v>
                </c:pt>
                <c:pt idx="21305">
                  <c:v>43632.698900462965</c:v>
                </c:pt>
                <c:pt idx="21306">
                  <c:v>43632.711539351854</c:v>
                </c:pt>
                <c:pt idx="21307">
                  <c:v>43632.719247685185</c:v>
                </c:pt>
                <c:pt idx="21308">
                  <c:v>43632.729421296295</c:v>
                </c:pt>
                <c:pt idx="21309">
                  <c:v>43642.337546296294</c:v>
                </c:pt>
                <c:pt idx="21310">
                  <c:v>43642.391412037039</c:v>
                </c:pt>
                <c:pt idx="21311">
                  <c:v>43642.399004629631</c:v>
                </c:pt>
                <c:pt idx="21312">
                  <c:v>43642.406192129631</c:v>
                </c:pt>
                <c:pt idx="21313">
                  <c:v>43642.412881944445</c:v>
                </c:pt>
                <c:pt idx="21314">
                  <c:v>43642.419398148151</c:v>
                </c:pt>
                <c:pt idx="21315">
                  <c:v>43642.425416666665</c:v>
                </c:pt>
                <c:pt idx="21316">
                  <c:v>43642.431608796294</c:v>
                </c:pt>
                <c:pt idx="21317">
                  <c:v>43642.438136574077</c:v>
                </c:pt>
                <c:pt idx="21318">
                  <c:v>43642.444247685184</c:v>
                </c:pt>
                <c:pt idx="21319">
                  <c:v>43642.449687499997</c:v>
                </c:pt>
                <c:pt idx="21320">
                  <c:v>43642.454861111109</c:v>
                </c:pt>
                <c:pt idx="21321">
                  <c:v>43642.460300925923</c:v>
                </c:pt>
                <c:pt idx="21322">
                  <c:v>43642.466261574074</c:v>
                </c:pt>
                <c:pt idx="21323">
                  <c:v>43642.472418981481</c:v>
                </c:pt>
                <c:pt idx="21324">
                  <c:v>43642.49287037037</c:v>
                </c:pt>
                <c:pt idx="21325">
                  <c:v>43642.498541666668</c:v>
                </c:pt>
                <c:pt idx="21326">
                  <c:v>43642.504305555558</c:v>
                </c:pt>
                <c:pt idx="21327">
                  <c:v>43642.542453703703</c:v>
                </c:pt>
                <c:pt idx="21328">
                  <c:v>43642.565555555557</c:v>
                </c:pt>
                <c:pt idx="21329">
                  <c:v>43642.5700462963</c:v>
                </c:pt>
                <c:pt idx="21330">
                  <c:v>43642.574386574073</c:v>
                </c:pt>
                <c:pt idx="21331">
                  <c:v>43642.578645833331</c:v>
                </c:pt>
                <c:pt idx="21332">
                  <c:v>43642.587534722225</c:v>
                </c:pt>
                <c:pt idx="21333">
                  <c:v>43642.591666666667</c:v>
                </c:pt>
                <c:pt idx="21334">
                  <c:v>43642.595763888887</c:v>
                </c:pt>
                <c:pt idx="21335">
                  <c:v>43642.599907407406</c:v>
                </c:pt>
                <c:pt idx="21336">
                  <c:v>43642.604004629633</c:v>
                </c:pt>
                <c:pt idx="21337">
                  <c:v>43642.608090277776</c:v>
                </c:pt>
                <c:pt idx="21338">
                  <c:v>43642.612083333333</c:v>
                </c:pt>
                <c:pt idx="21339">
                  <c:v>43642.616226851853</c:v>
                </c:pt>
                <c:pt idx="21340">
                  <c:v>43642.620416666665</c:v>
                </c:pt>
                <c:pt idx="21341">
                  <c:v>43642.624699074076</c:v>
                </c:pt>
                <c:pt idx="21342">
                  <c:v>43642.628877314812</c:v>
                </c:pt>
                <c:pt idx="21343">
                  <c:v>43642.632881944446</c:v>
                </c:pt>
                <c:pt idx="21344">
                  <c:v>43642.636805555558</c:v>
                </c:pt>
                <c:pt idx="21345">
                  <c:v>43642.640752314815</c:v>
                </c:pt>
                <c:pt idx="21346">
                  <c:v>43642.644791666666</c:v>
                </c:pt>
                <c:pt idx="21347">
                  <c:v>43642.648888888885</c:v>
                </c:pt>
                <c:pt idx="21348">
                  <c:v>43642.652997685182</c:v>
                </c:pt>
                <c:pt idx="21349">
                  <c:v>43642.657199074078</c:v>
                </c:pt>
                <c:pt idx="21350">
                  <c:v>43642.670092592591</c:v>
                </c:pt>
                <c:pt idx="21351">
                  <c:v>43642.674537037034</c:v>
                </c:pt>
                <c:pt idx="21352">
                  <c:v>43642.741886574076</c:v>
                </c:pt>
                <c:pt idx="21353">
                  <c:v>43642.75540509259</c:v>
                </c:pt>
                <c:pt idx="21354">
                  <c:v>43642.770451388889</c:v>
                </c:pt>
                <c:pt idx="21355">
                  <c:v>43643.349618055552</c:v>
                </c:pt>
                <c:pt idx="21356">
                  <c:v>43643.373043981483</c:v>
                </c:pt>
                <c:pt idx="21357">
                  <c:v>43643.435532407406</c:v>
                </c:pt>
                <c:pt idx="21358">
                  <c:v>43643.443668981483</c:v>
                </c:pt>
                <c:pt idx="21359">
                  <c:v>43643.451828703706</c:v>
                </c:pt>
                <c:pt idx="21360">
                  <c:v>43643.459710648145</c:v>
                </c:pt>
                <c:pt idx="21361">
                  <c:v>43643.467245370368</c:v>
                </c:pt>
                <c:pt idx="21362">
                  <c:v>43643.474606481483</c:v>
                </c:pt>
                <c:pt idx="21363">
                  <c:v>43643.481990740744</c:v>
                </c:pt>
                <c:pt idx="21364">
                  <c:v>43643.48946759259</c:v>
                </c:pt>
                <c:pt idx="21365">
                  <c:v>43643.496423611112</c:v>
                </c:pt>
                <c:pt idx="21366">
                  <c:v>43643.503252314818</c:v>
                </c:pt>
                <c:pt idx="21367">
                  <c:v>43643.50980324074</c:v>
                </c:pt>
                <c:pt idx="21368">
                  <c:v>43643.516400462962</c:v>
                </c:pt>
                <c:pt idx="21369">
                  <c:v>43643.522928240738</c:v>
                </c:pt>
                <c:pt idx="21370">
                  <c:v>43643.529189814813</c:v>
                </c:pt>
                <c:pt idx="21371">
                  <c:v>43643.535358796296</c:v>
                </c:pt>
                <c:pt idx="21372">
                  <c:v>43643.541261574072</c:v>
                </c:pt>
                <c:pt idx="21373">
                  <c:v>43643.547060185185</c:v>
                </c:pt>
                <c:pt idx="21374">
                  <c:v>43643.552754629629</c:v>
                </c:pt>
                <c:pt idx="21375">
                  <c:v>43643.558240740742</c:v>
                </c:pt>
                <c:pt idx="21376">
                  <c:v>43643.563773148147</c:v>
                </c:pt>
                <c:pt idx="21377">
                  <c:v>43643.569074074076</c:v>
                </c:pt>
                <c:pt idx="21378">
                  <c:v>43643.574317129627</c:v>
                </c:pt>
                <c:pt idx="21379">
                  <c:v>43643.579479166663</c:v>
                </c:pt>
                <c:pt idx="21380">
                  <c:v>43643.584594907406</c:v>
                </c:pt>
                <c:pt idx="21381">
                  <c:v>43643.589594907404</c:v>
                </c:pt>
                <c:pt idx="21382">
                  <c:v>43643.594386574077</c:v>
                </c:pt>
                <c:pt idx="21383">
                  <c:v>43643.599189814813</c:v>
                </c:pt>
                <c:pt idx="21384">
                  <c:v>43643.618136574078</c:v>
                </c:pt>
                <c:pt idx="21385">
                  <c:v>43643.627233796295</c:v>
                </c:pt>
                <c:pt idx="21386">
                  <c:v>43643.632141203707</c:v>
                </c:pt>
                <c:pt idx="21387">
                  <c:v>43643.675636574073</c:v>
                </c:pt>
                <c:pt idx="21388">
                  <c:v>43643.680034722223</c:v>
                </c:pt>
                <c:pt idx="21389">
                  <c:v>43643.689479166664</c:v>
                </c:pt>
                <c:pt idx="21390">
                  <c:v>43643.698368055557</c:v>
                </c:pt>
                <c:pt idx="21391">
                  <c:v>43643.703263888892</c:v>
                </c:pt>
                <c:pt idx="21392">
                  <c:v>43643.735694444447</c:v>
                </c:pt>
                <c:pt idx="21393">
                  <c:v>43643.748935185184</c:v>
                </c:pt>
                <c:pt idx="21394">
                  <c:v>43643.773009259261</c:v>
                </c:pt>
                <c:pt idx="21395">
                  <c:v>43644.372465277775</c:v>
                </c:pt>
                <c:pt idx="21396">
                  <c:v>43644.381608796299</c:v>
                </c:pt>
                <c:pt idx="21397">
                  <c:v>43644.463067129633</c:v>
                </c:pt>
                <c:pt idx="21398">
                  <c:v>43644.470416666663</c:v>
                </c:pt>
                <c:pt idx="21399">
                  <c:v>43644.477048611108</c:v>
                </c:pt>
                <c:pt idx="21400">
                  <c:v>43644.490486111114</c:v>
                </c:pt>
                <c:pt idx="21401">
                  <c:v>43644.496944444443</c:v>
                </c:pt>
                <c:pt idx="21402">
                  <c:v>43644.502870370372</c:v>
                </c:pt>
                <c:pt idx="21403">
                  <c:v>43644.514247685183</c:v>
                </c:pt>
                <c:pt idx="21404">
                  <c:v>43644.525416666664</c:v>
                </c:pt>
                <c:pt idx="21405">
                  <c:v>43644.531180555554</c:v>
                </c:pt>
                <c:pt idx="21406">
                  <c:v>43644.537199074075</c:v>
                </c:pt>
                <c:pt idx="21407">
                  <c:v>43644.542800925927</c:v>
                </c:pt>
                <c:pt idx="21408">
                  <c:v>43644.548344907409</c:v>
                </c:pt>
                <c:pt idx="21409">
                  <c:v>43644.553622685184</c:v>
                </c:pt>
                <c:pt idx="21410">
                  <c:v>43644.559016203704</c:v>
                </c:pt>
                <c:pt idx="21411">
                  <c:v>43644.564375000002</c:v>
                </c:pt>
                <c:pt idx="21412">
                  <c:v>43644.656064814815</c:v>
                </c:pt>
                <c:pt idx="21413">
                  <c:v>43644.666631944441</c:v>
                </c:pt>
                <c:pt idx="21414">
                  <c:v>43644.680625000001</c:v>
                </c:pt>
                <c:pt idx="21415">
                  <c:v>43644.700694444444</c:v>
                </c:pt>
                <c:pt idx="21416">
                  <c:v>43644.706562500003</c:v>
                </c:pt>
                <c:pt idx="21417">
                  <c:v>43644.711851851855</c:v>
                </c:pt>
                <c:pt idx="21418">
                  <c:v>43644.717187499999</c:v>
                </c:pt>
                <c:pt idx="21419">
                  <c:v>43644.723692129628</c:v>
                </c:pt>
                <c:pt idx="21420">
                  <c:v>43644.72929398148</c:v>
                </c:pt>
                <c:pt idx="21421">
                  <c:v>43645.337824074071</c:v>
                </c:pt>
                <c:pt idx="21422">
                  <c:v>43645.349699074075</c:v>
                </c:pt>
                <c:pt idx="21423">
                  <c:v>43645.361516203702</c:v>
                </c:pt>
                <c:pt idx="21424">
                  <c:v>43645.371863425928</c:v>
                </c:pt>
                <c:pt idx="21425">
                  <c:v>43645.383009259262</c:v>
                </c:pt>
                <c:pt idx="21426">
                  <c:v>43645.394259259258</c:v>
                </c:pt>
                <c:pt idx="21427">
                  <c:v>43645.402916666666</c:v>
                </c:pt>
                <c:pt idx="21428">
                  <c:v>43645.411724537036</c:v>
                </c:pt>
                <c:pt idx="21429">
                  <c:v>43645.419629629629</c:v>
                </c:pt>
                <c:pt idx="21430">
                  <c:v>43645.42800925926</c:v>
                </c:pt>
                <c:pt idx="21431">
                  <c:v>43645.436782407407</c:v>
                </c:pt>
                <c:pt idx="21432">
                  <c:v>43645.442928240744</c:v>
                </c:pt>
                <c:pt idx="21433">
                  <c:v>43645.45039351852</c:v>
                </c:pt>
                <c:pt idx="21434">
                  <c:v>43645.457708333335</c:v>
                </c:pt>
                <c:pt idx="21435">
                  <c:v>43645.465231481481</c:v>
                </c:pt>
                <c:pt idx="21436">
                  <c:v>43645.47246527778</c:v>
                </c:pt>
                <c:pt idx="21437">
                  <c:v>43645.479548611111</c:v>
                </c:pt>
                <c:pt idx="21438">
                  <c:v>43645.486307870371</c:v>
                </c:pt>
                <c:pt idx="21439">
                  <c:v>43645.492800925924</c:v>
                </c:pt>
                <c:pt idx="21440">
                  <c:v>43645.499328703707</c:v>
                </c:pt>
                <c:pt idx="21441">
                  <c:v>43645.50582175926</c:v>
                </c:pt>
                <c:pt idx="21442">
                  <c:v>43645.512384259258</c:v>
                </c:pt>
                <c:pt idx="21443">
                  <c:v>43645.519004629627</c:v>
                </c:pt>
                <c:pt idx="21444">
                  <c:v>43645.52547453704</c:v>
                </c:pt>
                <c:pt idx="21445">
                  <c:v>43645.641631944447</c:v>
                </c:pt>
                <c:pt idx="21446">
                  <c:v>43645.717314814814</c:v>
                </c:pt>
                <c:pt idx="21447">
                  <c:v>43646.336944444447</c:v>
                </c:pt>
                <c:pt idx="21448">
                  <c:v>43646.348819444444</c:v>
                </c:pt>
                <c:pt idx="21449">
                  <c:v>43646.360717592594</c:v>
                </c:pt>
                <c:pt idx="21450">
                  <c:v>43646.372465277775</c:v>
                </c:pt>
                <c:pt idx="21451">
                  <c:v>43646.381747685184</c:v>
                </c:pt>
                <c:pt idx="21452">
                  <c:v>43646.389652777776</c:v>
                </c:pt>
                <c:pt idx="21453">
                  <c:v>43646.39702546296</c:v>
                </c:pt>
                <c:pt idx="21454">
                  <c:v>43646.404710648145</c:v>
                </c:pt>
                <c:pt idx="21455">
                  <c:v>43646.411412037036</c:v>
                </c:pt>
                <c:pt idx="21456">
                  <c:v>43646.41915509259</c:v>
                </c:pt>
                <c:pt idx="21457">
                  <c:v>43646.426261574074</c:v>
                </c:pt>
                <c:pt idx="21458">
                  <c:v>43646.432812500003</c:v>
                </c:pt>
                <c:pt idx="21459">
                  <c:v>43646.439131944448</c:v>
                </c:pt>
                <c:pt idx="21460">
                  <c:v>43646.445081018515</c:v>
                </c:pt>
                <c:pt idx="21461">
                  <c:v>43646.45113425926</c:v>
                </c:pt>
                <c:pt idx="21462">
                  <c:v>43646.457476851851</c:v>
                </c:pt>
                <c:pt idx="21463">
                  <c:v>43646.463877314818</c:v>
                </c:pt>
                <c:pt idx="21464">
                  <c:v>43646.469930555555</c:v>
                </c:pt>
                <c:pt idx="21465">
                  <c:v>43646.475937499999</c:v>
                </c:pt>
                <c:pt idx="21466">
                  <c:v>43646.481481481482</c:v>
                </c:pt>
                <c:pt idx="21467">
                  <c:v>43646.486944444441</c:v>
                </c:pt>
                <c:pt idx="21468">
                  <c:v>43646.492361111108</c:v>
                </c:pt>
                <c:pt idx="21469">
                  <c:v>43646.497557870367</c:v>
                </c:pt>
                <c:pt idx="21470">
                  <c:v>43646.503148148149</c:v>
                </c:pt>
                <c:pt idx="21471">
                  <c:v>43646.518553240741</c:v>
                </c:pt>
                <c:pt idx="21472">
                  <c:v>43646.52380787037</c:v>
                </c:pt>
                <c:pt idx="21473">
                  <c:v>43646.528807870367</c:v>
                </c:pt>
                <c:pt idx="21474">
                  <c:v>43646.533483796295</c:v>
                </c:pt>
                <c:pt idx="21475">
                  <c:v>43646.538310185184</c:v>
                </c:pt>
                <c:pt idx="21476">
                  <c:v>43646.543506944443</c:v>
                </c:pt>
                <c:pt idx="21477">
                  <c:v>43646.548888888887</c:v>
                </c:pt>
                <c:pt idx="21478">
                  <c:v>43646.55431712963</c:v>
                </c:pt>
                <c:pt idx="21479">
                  <c:v>43646.559317129628</c:v>
                </c:pt>
                <c:pt idx="21480">
                  <c:v>43646.564270833333</c:v>
                </c:pt>
                <c:pt idx="21481">
                  <c:v>43646.568518518521</c:v>
                </c:pt>
                <c:pt idx="21482">
                  <c:v>43646.572939814818</c:v>
                </c:pt>
                <c:pt idx="21483">
                  <c:v>43646.57739583333</c:v>
                </c:pt>
                <c:pt idx="21484">
                  <c:v>43646.581724537034</c:v>
                </c:pt>
                <c:pt idx="21485">
                  <c:v>43646.5859837963</c:v>
                </c:pt>
                <c:pt idx="21486">
                  <c:v>43646.590416666666</c:v>
                </c:pt>
                <c:pt idx="21487">
                  <c:v>43646.594780092593</c:v>
                </c:pt>
                <c:pt idx="21488">
                  <c:v>43646.599050925928</c:v>
                </c:pt>
                <c:pt idx="21489">
                  <c:v>43646.603344907409</c:v>
                </c:pt>
                <c:pt idx="21490">
                  <c:v>43646.607719907406</c:v>
                </c:pt>
                <c:pt idx="21491">
                  <c:v>43646.612083333333</c:v>
                </c:pt>
                <c:pt idx="21492">
                  <c:v>43646.616238425922</c:v>
                </c:pt>
                <c:pt idx="21493">
                  <c:v>43646.620416666665</c:v>
                </c:pt>
                <c:pt idx="21494">
                  <c:v>43646.624467592592</c:v>
                </c:pt>
                <c:pt idx="21495">
                  <c:v>43646.628611111111</c:v>
                </c:pt>
                <c:pt idx="21496">
                  <c:v>43646.632974537039</c:v>
                </c:pt>
                <c:pt idx="21497">
                  <c:v>43646.637314814812</c:v>
                </c:pt>
                <c:pt idx="21498">
                  <c:v>43646.641504629632</c:v>
                </c:pt>
                <c:pt idx="21499">
                  <c:v>43646.645902777775</c:v>
                </c:pt>
                <c:pt idx="21500">
                  <c:v>43646.650173611109</c:v>
                </c:pt>
                <c:pt idx="21501">
                  <c:v>43646.654675925929</c:v>
                </c:pt>
                <c:pt idx="21502">
                  <c:v>43646.659155092595</c:v>
                </c:pt>
                <c:pt idx="21503">
                  <c:v>43646.663761574076</c:v>
                </c:pt>
                <c:pt idx="21504">
                  <c:v>43646.66814814815</c:v>
                </c:pt>
                <c:pt idx="21505">
                  <c:v>43646.672442129631</c:v>
                </c:pt>
                <c:pt idx="21506">
                  <c:v>43646.677094907405</c:v>
                </c:pt>
                <c:pt idx="21507">
                  <c:v>43646.681828703702</c:v>
                </c:pt>
                <c:pt idx="21508">
                  <c:v>43646.686435185184</c:v>
                </c:pt>
                <c:pt idx="21509">
                  <c:v>43646.69091435185</c:v>
                </c:pt>
                <c:pt idx="21510">
                  <c:v>43646.695856481485</c:v>
                </c:pt>
                <c:pt idx="21511">
                  <c:v>43646.700486111113</c:v>
                </c:pt>
                <c:pt idx="21512">
                  <c:v>43646.767465277779</c:v>
                </c:pt>
                <c:pt idx="21513">
                  <c:v>43646.775381944448</c:v>
                </c:pt>
                <c:pt idx="21514">
                  <c:v>43647.349108796298</c:v>
                </c:pt>
                <c:pt idx="21515">
                  <c:v>43647.361006944448</c:v>
                </c:pt>
                <c:pt idx="21516">
                  <c:v>43647.372777777775</c:v>
                </c:pt>
                <c:pt idx="21517">
                  <c:v>43647.381909722222</c:v>
                </c:pt>
                <c:pt idx="21518">
                  <c:v>43647.389872685184</c:v>
                </c:pt>
                <c:pt idx="21519">
                  <c:v>43647.397847222222</c:v>
                </c:pt>
                <c:pt idx="21520">
                  <c:v>43647.405081018522</c:v>
                </c:pt>
                <c:pt idx="21521">
                  <c:v>43647.411678240744</c:v>
                </c:pt>
                <c:pt idx="21522">
                  <c:v>43647.418206018519</c:v>
                </c:pt>
                <c:pt idx="21523">
                  <c:v>43647.42460648148</c:v>
                </c:pt>
                <c:pt idx="21524">
                  <c:v>43647.431030092594</c:v>
                </c:pt>
                <c:pt idx="21525">
                  <c:v>43647.438078703701</c:v>
                </c:pt>
                <c:pt idx="21526">
                  <c:v>43647.444699074076</c:v>
                </c:pt>
                <c:pt idx="21527">
                  <c:v>43647.452037037037</c:v>
                </c:pt>
                <c:pt idx="21528">
                  <c:v>43647.458796296298</c:v>
                </c:pt>
                <c:pt idx="21529">
                  <c:v>43647.464502314811</c:v>
                </c:pt>
                <c:pt idx="21530">
                  <c:v>43647.471099537041</c:v>
                </c:pt>
                <c:pt idx="21531">
                  <c:v>43647.477233796293</c:v>
                </c:pt>
                <c:pt idx="21532">
                  <c:v>43647.483680555553</c:v>
                </c:pt>
                <c:pt idx="21533">
                  <c:v>43647.489861111113</c:v>
                </c:pt>
                <c:pt idx="21534">
                  <c:v>43647.496655092589</c:v>
                </c:pt>
                <c:pt idx="21535">
                  <c:v>43647.502210648148</c:v>
                </c:pt>
                <c:pt idx="21536">
                  <c:v>43647.508287037039</c:v>
                </c:pt>
                <c:pt idx="21537">
                  <c:v>43647.51353009259</c:v>
                </c:pt>
                <c:pt idx="21538">
                  <c:v>43647.518275462964</c:v>
                </c:pt>
                <c:pt idx="21539">
                  <c:v>43647.523287037038</c:v>
                </c:pt>
                <c:pt idx="21540">
                  <c:v>43647.534363425926</c:v>
                </c:pt>
                <c:pt idx="21541">
                  <c:v>43647.540069444447</c:v>
                </c:pt>
                <c:pt idx="21542">
                  <c:v>43647.545567129629</c:v>
                </c:pt>
                <c:pt idx="21543">
                  <c:v>43647.55023148148</c:v>
                </c:pt>
                <c:pt idx="21544">
                  <c:v>43647.55541666667</c:v>
                </c:pt>
                <c:pt idx="21545">
                  <c:v>43647.560543981483</c:v>
                </c:pt>
                <c:pt idx="21546">
                  <c:v>43647.565636574072</c:v>
                </c:pt>
                <c:pt idx="21547">
                  <c:v>43647.570497685185</c:v>
                </c:pt>
                <c:pt idx="21548">
                  <c:v>43647.575196759259</c:v>
                </c:pt>
                <c:pt idx="21549">
                  <c:v>43647.579467592594</c:v>
                </c:pt>
                <c:pt idx="21550">
                  <c:v>43647.583958333336</c:v>
                </c:pt>
                <c:pt idx="21551">
                  <c:v>43647.588541666664</c:v>
                </c:pt>
                <c:pt idx="21552">
                  <c:v>43647.592719907407</c:v>
                </c:pt>
                <c:pt idx="21553">
                  <c:v>43647.597326388888</c:v>
                </c:pt>
                <c:pt idx="21554">
                  <c:v>43647.601909722223</c:v>
                </c:pt>
                <c:pt idx="21555">
                  <c:v>43647.606516203705</c:v>
                </c:pt>
                <c:pt idx="21556">
                  <c:v>43647.611111111109</c:v>
                </c:pt>
                <c:pt idx="21557">
                  <c:v>43647.615520833337</c:v>
                </c:pt>
                <c:pt idx="21558">
                  <c:v>43647.619872685187</c:v>
                </c:pt>
                <c:pt idx="21559">
                  <c:v>43647.624293981484</c:v>
                </c:pt>
                <c:pt idx="21560">
                  <c:v>43647.628692129627</c:v>
                </c:pt>
                <c:pt idx="21561">
                  <c:v>43647.659328703703</c:v>
                </c:pt>
                <c:pt idx="21562">
                  <c:v>43647.672685185185</c:v>
                </c:pt>
                <c:pt idx="21563">
                  <c:v>43648.34952546296</c:v>
                </c:pt>
                <c:pt idx="21564">
                  <c:v>43648.361354166664</c:v>
                </c:pt>
                <c:pt idx="21565">
                  <c:v>43648.372175925928</c:v>
                </c:pt>
                <c:pt idx="21566">
                  <c:v>43648.381736111114</c:v>
                </c:pt>
                <c:pt idx="21567">
                  <c:v>43648.390636574077</c:v>
                </c:pt>
                <c:pt idx="21568">
                  <c:v>43648.398831018516</c:v>
                </c:pt>
                <c:pt idx="21569">
                  <c:v>43648.407430555555</c:v>
                </c:pt>
                <c:pt idx="21570">
                  <c:v>43648.414965277778</c:v>
                </c:pt>
                <c:pt idx="21571">
                  <c:v>43648.423101851855</c:v>
                </c:pt>
                <c:pt idx="21572">
                  <c:v>43648.431805555556</c:v>
                </c:pt>
                <c:pt idx="21573">
                  <c:v>43648.440393518518</c:v>
                </c:pt>
                <c:pt idx="21574">
                  <c:v>43648.447696759256</c:v>
                </c:pt>
                <c:pt idx="21575">
                  <c:v>43648.463125000002</c:v>
                </c:pt>
                <c:pt idx="21576">
                  <c:v>43648.469733796293</c:v>
                </c:pt>
                <c:pt idx="21577">
                  <c:v>43648.475381944445</c:v>
                </c:pt>
                <c:pt idx="21578">
                  <c:v>43648.48064814815</c:v>
                </c:pt>
                <c:pt idx="21579">
                  <c:v>43648.486180555556</c:v>
                </c:pt>
                <c:pt idx="21580">
                  <c:v>43648.491354166668</c:v>
                </c:pt>
                <c:pt idx="21581">
                  <c:v>43648.49659722222</c:v>
                </c:pt>
                <c:pt idx="21582">
                  <c:v>43648.501967592594</c:v>
                </c:pt>
                <c:pt idx="21583">
                  <c:v>43648.507245370369</c:v>
                </c:pt>
                <c:pt idx="21584">
                  <c:v>43648.512256944443</c:v>
                </c:pt>
                <c:pt idx="21585">
                  <c:v>43648.517210648148</c:v>
                </c:pt>
                <c:pt idx="21586">
                  <c:v>43648.522013888891</c:v>
                </c:pt>
                <c:pt idx="21587">
                  <c:v>43648.531597222223</c:v>
                </c:pt>
                <c:pt idx="21588">
                  <c:v>43648.53638888889</c:v>
                </c:pt>
                <c:pt idx="21589">
                  <c:v>43648.54115740741</c:v>
                </c:pt>
                <c:pt idx="21590">
                  <c:v>43648.545706018522</c:v>
                </c:pt>
                <c:pt idx="21591">
                  <c:v>43648.55060185185</c:v>
                </c:pt>
                <c:pt idx="21592">
                  <c:v>43648.555798611109</c:v>
                </c:pt>
                <c:pt idx="21593">
                  <c:v>43648.561064814814</c:v>
                </c:pt>
                <c:pt idx="21594">
                  <c:v>43648.566238425927</c:v>
                </c:pt>
                <c:pt idx="21595">
                  <c:v>43648.571423611109</c:v>
                </c:pt>
                <c:pt idx="21596">
                  <c:v>43648.576678240737</c:v>
                </c:pt>
                <c:pt idx="21597">
                  <c:v>43648.582013888888</c:v>
                </c:pt>
                <c:pt idx="21598">
                  <c:v>43648.58693287037</c:v>
                </c:pt>
                <c:pt idx="21599">
                  <c:v>43648.596203703702</c:v>
                </c:pt>
                <c:pt idx="21600">
                  <c:v>43648.604803240742</c:v>
                </c:pt>
                <c:pt idx="21601">
                  <c:v>43648.6091087963</c:v>
                </c:pt>
                <c:pt idx="21602">
                  <c:v>43648.613344907404</c:v>
                </c:pt>
                <c:pt idx="21603">
                  <c:v>43648.617581018516</c:v>
                </c:pt>
                <c:pt idx="21604">
                  <c:v>43648.621828703705</c:v>
                </c:pt>
                <c:pt idx="21605">
                  <c:v>43648.626458333332</c:v>
                </c:pt>
                <c:pt idx="21606">
                  <c:v>43648.630752314813</c:v>
                </c:pt>
                <c:pt idx="21607">
                  <c:v>43648.634884259256</c:v>
                </c:pt>
                <c:pt idx="21608">
                  <c:v>43648.639062499999</c:v>
                </c:pt>
                <c:pt idx="21609">
                  <c:v>43648.643206018518</c:v>
                </c:pt>
                <c:pt idx="21610">
                  <c:v>43648.647280092591</c:v>
                </c:pt>
                <c:pt idx="21611">
                  <c:v>43648.651759259257</c:v>
                </c:pt>
                <c:pt idx="21612">
                  <c:v>43648.656388888892</c:v>
                </c:pt>
                <c:pt idx="21613">
                  <c:v>43648.66065972222</c:v>
                </c:pt>
                <c:pt idx="21614">
                  <c:v>43648.672858796293</c:v>
                </c:pt>
                <c:pt idx="21615">
                  <c:v>43648.681215277778</c:v>
                </c:pt>
                <c:pt idx="21616">
                  <c:v>43648.685729166667</c:v>
                </c:pt>
                <c:pt idx="21617">
                  <c:v>43648.690567129626</c:v>
                </c:pt>
                <c:pt idx="21618">
                  <c:v>43648.699884259258</c:v>
                </c:pt>
                <c:pt idx="21619">
                  <c:v>43648.704502314817</c:v>
                </c:pt>
                <c:pt idx="21620">
                  <c:v>43648.709178240744</c:v>
                </c:pt>
                <c:pt idx="21621">
                  <c:v>43648.71398148148</c:v>
                </c:pt>
                <c:pt idx="21622">
                  <c:v>43648.719131944446</c:v>
                </c:pt>
                <c:pt idx="21623">
                  <c:v>43648.725127314814</c:v>
                </c:pt>
                <c:pt idx="21624">
                  <c:v>43648.764965277776</c:v>
                </c:pt>
                <c:pt idx="21625">
                  <c:v>43649.361122685186</c:v>
                </c:pt>
                <c:pt idx="21626">
                  <c:v>43649.372256944444</c:v>
                </c:pt>
                <c:pt idx="21627">
                  <c:v>43649.381481481483</c:v>
                </c:pt>
                <c:pt idx="21628">
                  <c:v>43649.3903125</c:v>
                </c:pt>
                <c:pt idx="21629">
                  <c:v>43649.399178240739</c:v>
                </c:pt>
                <c:pt idx="21630">
                  <c:v>43649.407384259262</c:v>
                </c:pt>
                <c:pt idx="21631">
                  <c:v>43649.415023148147</c:v>
                </c:pt>
                <c:pt idx="21632">
                  <c:v>43649.421516203707</c:v>
                </c:pt>
                <c:pt idx="21633">
                  <c:v>43649.427488425928</c:v>
                </c:pt>
                <c:pt idx="21634">
                  <c:v>43649.43340277778</c:v>
                </c:pt>
                <c:pt idx="21635">
                  <c:v>43649.439479166664</c:v>
                </c:pt>
                <c:pt idx="21636">
                  <c:v>43649.445474537039</c:v>
                </c:pt>
                <c:pt idx="21637">
                  <c:v>43649.451620370368</c:v>
                </c:pt>
                <c:pt idx="21638">
                  <c:v>43649.45752314815</c:v>
                </c:pt>
                <c:pt idx="21639">
                  <c:v>43649.463391203702</c:v>
                </c:pt>
                <c:pt idx="21640">
                  <c:v>43649.468923611108</c:v>
                </c:pt>
                <c:pt idx="21641">
                  <c:v>43649.479467592595</c:v>
                </c:pt>
                <c:pt idx="21642">
                  <c:v>43649.489837962959</c:v>
                </c:pt>
                <c:pt idx="21643">
                  <c:v>43649.499699074076</c:v>
                </c:pt>
                <c:pt idx="21644">
                  <c:v>43649.50476851852</c:v>
                </c:pt>
                <c:pt idx="21645">
                  <c:v>43649.509942129633</c:v>
                </c:pt>
                <c:pt idx="21646">
                  <c:v>43649.515219907407</c:v>
                </c:pt>
                <c:pt idx="21647">
                  <c:v>43649.740358796298</c:v>
                </c:pt>
                <c:pt idx="21648">
                  <c:v>43649.748078703706</c:v>
                </c:pt>
                <c:pt idx="21649">
                  <c:v>43649.754710648151</c:v>
                </c:pt>
                <c:pt idx="21650">
                  <c:v>43650.432511574072</c:v>
                </c:pt>
                <c:pt idx="21651">
                  <c:v>43650.50203703704</c:v>
                </c:pt>
                <c:pt idx="21652">
                  <c:v>43650.582430555558</c:v>
                </c:pt>
                <c:pt idx="21653">
                  <c:v>43650.605127314811</c:v>
                </c:pt>
                <c:pt idx="21654">
                  <c:v>43650.609652777777</c:v>
                </c:pt>
                <c:pt idx="21655">
                  <c:v>43650.618252314816</c:v>
                </c:pt>
                <c:pt idx="21656">
                  <c:v>43650.622557870367</c:v>
                </c:pt>
                <c:pt idx="21657">
                  <c:v>43650.626747685186</c:v>
                </c:pt>
                <c:pt idx="21658">
                  <c:v>43655.756203703706</c:v>
                </c:pt>
                <c:pt idx="21659">
                  <c:v>43659.502141203702</c:v>
                </c:pt>
                <c:pt idx="21660">
                  <c:v>43659.508460648147</c:v>
                </c:pt>
                <c:pt idx="21661">
                  <c:v>43659.514502314814</c:v>
                </c:pt>
                <c:pt idx="21662">
                  <c:v>43659.520381944443</c:v>
                </c:pt>
                <c:pt idx="21663">
                  <c:v>43659.525949074072</c:v>
                </c:pt>
                <c:pt idx="21664">
                  <c:v>43659.531423611108</c:v>
                </c:pt>
                <c:pt idx="21665">
                  <c:v>43659.536759259259</c:v>
                </c:pt>
                <c:pt idx="21666">
                  <c:v>43659.542037037034</c:v>
                </c:pt>
                <c:pt idx="21667">
                  <c:v>43659.546909722223</c:v>
                </c:pt>
                <c:pt idx="21668">
                  <c:v>43659.552152777775</c:v>
                </c:pt>
                <c:pt idx="21669">
                  <c:v>43659.557060185187</c:v>
                </c:pt>
                <c:pt idx="21670">
                  <c:v>43659.56181712963</c:v>
                </c:pt>
                <c:pt idx="21671">
                  <c:v>43659.566550925927</c:v>
                </c:pt>
                <c:pt idx="21672">
                  <c:v>43659.571342592593</c:v>
                </c:pt>
                <c:pt idx="21673">
                  <c:v>43659.57608796296</c:v>
                </c:pt>
                <c:pt idx="21674">
                  <c:v>43659.580578703702</c:v>
                </c:pt>
                <c:pt idx="21675">
                  <c:v>43659.5856712963</c:v>
                </c:pt>
                <c:pt idx="21676">
                  <c:v>43659.59642361111</c:v>
                </c:pt>
                <c:pt idx="21677">
                  <c:v>43659.600868055553</c:v>
                </c:pt>
                <c:pt idx="21678">
                  <c:v>43659.604988425926</c:v>
                </c:pt>
                <c:pt idx="21679">
                  <c:v>43659.609085648146</c:v>
                </c:pt>
                <c:pt idx="21680">
                  <c:v>43659.614837962959</c:v>
                </c:pt>
                <c:pt idx="21681">
                  <c:v>43659.622025462966</c:v>
                </c:pt>
                <c:pt idx="21682">
                  <c:v>43659.627245370371</c:v>
                </c:pt>
                <c:pt idx="21683">
                  <c:v>43659.631678240738</c:v>
                </c:pt>
                <c:pt idx="21684">
                  <c:v>43659.775567129633</c:v>
                </c:pt>
                <c:pt idx="21685">
                  <c:v>43660.420277777775</c:v>
                </c:pt>
                <c:pt idx="21686">
                  <c:v>43660.605729166666</c:v>
                </c:pt>
                <c:pt idx="21687">
                  <c:v>43660.614571759259</c:v>
                </c:pt>
                <c:pt idx="21688">
                  <c:v>43660.62054398148</c:v>
                </c:pt>
                <c:pt idx="21689">
                  <c:v>43660.625567129631</c:v>
                </c:pt>
                <c:pt idx="21690">
                  <c:v>43660.62940972222</c:v>
                </c:pt>
                <c:pt idx="21691">
                  <c:v>43660.633425925924</c:v>
                </c:pt>
                <c:pt idx="21692">
                  <c:v>43660.638391203705</c:v>
                </c:pt>
                <c:pt idx="21693">
                  <c:v>43660.642766203702</c:v>
                </c:pt>
                <c:pt idx="21694">
                  <c:v>43660.646851851852</c:v>
                </c:pt>
                <c:pt idx="21695">
                  <c:v>43660.65079861111</c:v>
                </c:pt>
                <c:pt idx="21696">
                  <c:v>43660.655787037038</c:v>
                </c:pt>
                <c:pt idx="21697">
                  <c:v>43660.671215277776</c:v>
                </c:pt>
                <c:pt idx="21698">
                  <c:v>43660.676064814812</c:v>
                </c:pt>
                <c:pt idx="21699">
                  <c:v>43660.692708333336</c:v>
                </c:pt>
                <c:pt idx="21700">
                  <c:v>43660.703634259262</c:v>
                </c:pt>
                <c:pt idx="21701">
                  <c:v>43660.713148148148</c:v>
                </c:pt>
                <c:pt idx="21702">
                  <c:v>43660.718124999999</c:v>
                </c:pt>
                <c:pt idx="21703">
                  <c:v>43660.728750000002</c:v>
                </c:pt>
                <c:pt idx="21704">
                  <c:v>43660.733888888892</c:v>
                </c:pt>
                <c:pt idx="21705">
                  <c:v>43660.738946759258</c:v>
                </c:pt>
                <c:pt idx="21706">
                  <c:v>43660.745254629626</c:v>
                </c:pt>
                <c:pt idx="21707">
                  <c:v>43661.349895833337</c:v>
                </c:pt>
                <c:pt idx="21708">
                  <c:v>43661.361724537041</c:v>
                </c:pt>
                <c:pt idx="21709">
                  <c:v>43661.372488425928</c:v>
                </c:pt>
                <c:pt idx="21710">
                  <c:v>43661.382210648146</c:v>
                </c:pt>
                <c:pt idx="21711">
                  <c:v>43661.390798611108</c:v>
                </c:pt>
                <c:pt idx="21712">
                  <c:v>43661.399189814816</c:v>
                </c:pt>
                <c:pt idx="21713">
                  <c:v>43661.407256944447</c:v>
                </c:pt>
                <c:pt idx="21714">
                  <c:v>43661.414606481485</c:v>
                </c:pt>
                <c:pt idx="21715">
                  <c:v>43661.421770833331</c:v>
                </c:pt>
                <c:pt idx="21716">
                  <c:v>43661.427719907406</c:v>
                </c:pt>
                <c:pt idx="21717">
                  <c:v>43661.433645833335</c:v>
                </c:pt>
                <c:pt idx="21718">
                  <c:v>43661.439236111109</c:v>
                </c:pt>
                <c:pt idx="21719">
                  <c:v>43661.444733796299</c:v>
                </c:pt>
                <c:pt idx="21720">
                  <c:v>43661.450150462966</c:v>
                </c:pt>
                <c:pt idx="21721">
                  <c:v>43661.455416666664</c:v>
                </c:pt>
                <c:pt idx="21722">
                  <c:v>43661.460590277777</c:v>
                </c:pt>
                <c:pt idx="21723">
                  <c:v>43661.465821759259</c:v>
                </c:pt>
                <c:pt idx="21724">
                  <c:v>43661.471250000002</c:v>
                </c:pt>
                <c:pt idx="21725">
                  <c:v>43661.476678240739</c:v>
                </c:pt>
                <c:pt idx="21726">
                  <c:v>43661.48233796296</c:v>
                </c:pt>
                <c:pt idx="21727">
                  <c:v>43661.487534722219</c:v>
                </c:pt>
                <c:pt idx="21728">
                  <c:v>43661.492604166669</c:v>
                </c:pt>
                <c:pt idx="21729">
                  <c:v>43661.497615740744</c:v>
                </c:pt>
                <c:pt idx="21730">
                  <c:v>43661.502812500003</c:v>
                </c:pt>
                <c:pt idx="21731">
                  <c:v>43661.507974537039</c:v>
                </c:pt>
                <c:pt idx="21732">
                  <c:v>43661.513229166667</c:v>
                </c:pt>
                <c:pt idx="21733">
                  <c:v>43661.518541666665</c:v>
                </c:pt>
                <c:pt idx="21734">
                  <c:v>43661.528495370374</c:v>
                </c:pt>
                <c:pt idx="21735">
                  <c:v>43661.53324074074</c:v>
                </c:pt>
                <c:pt idx="21736">
                  <c:v>43661.538206018522</c:v>
                </c:pt>
                <c:pt idx="21737">
                  <c:v>43661.543078703704</c:v>
                </c:pt>
                <c:pt idx="21738">
                  <c:v>43661.547881944447</c:v>
                </c:pt>
                <c:pt idx="21739">
                  <c:v>43661.552465277775</c:v>
                </c:pt>
                <c:pt idx="21740">
                  <c:v>43661.556956018518</c:v>
                </c:pt>
                <c:pt idx="21741">
                  <c:v>43661.570069444446</c:v>
                </c:pt>
                <c:pt idx="21742">
                  <c:v>43661.614537037036</c:v>
                </c:pt>
                <c:pt idx="21743">
                  <c:v>43661.619201388887</c:v>
                </c:pt>
                <c:pt idx="21744">
                  <c:v>43661.628425925926</c:v>
                </c:pt>
                <c:pt idx="21745">
                  <c:v>43661.632962962962</c:v>
                </c:pt>
                <c:pt idx="21746">
                  <c:v>43661.637418981481</c:v>
                </c:pt>
                <c:pt idx="21747">
                  <c:v>43661.641909722224</c:v>
                </c:pt>
                <c:pt idx="21748">
                  <c:v>43661.646365740744</c:v>
                </c:pt>
                <c:pt idx="21749">
                  <c:v>43661.650833333333</c:v>
                </c:pt>
                <c:pt idx="21750">
                  <c:v>43661.655277777776</c:v>
                </c:pt>
                <c:pt idx="21751">
                  <c:v>43661.659745370373</c:v>
                </c:pt>
                <c:pt idx="21752">
                  <c:v>43661.664247685185</c:v>
                </c:pt>
                <c:pt idx="21753">
                  <c:v>43661.668796296297</c:v>
                </c:pt>
                <c:pt idx="21754">
                  <c:v>43661.673356481479</c:v>
                </c:pt>
                <c:pt idx="21755">
                  <c:v>43661.677986111114</c:v>
                </c:pt>
                <c:pt idx="21756">
                  <c:v>43661.682685185187</c:v>
                </c:pt>
                <c:pt idx="21757">
                  <c:v>43661.687222222223</c:v>
                </c:pt>
                <c:pt idx="21758">
                  <c:v>43661.691678240742</c:v>
                </c:pt>
                <c:pt idx="21759">
                  <c:v>43661.696053240739</c:v>
                </c:pt>
                <c:pt idx="21760">
                  <c:v>43661.70039351852</c:v>
                </c:pt>
                <c:pt idx="21761">
                  <c:v>43661.704756944448</c:v>
                </c:pt>
                <c:pt idx="21762">
                  <c:v>43661.709340277775</c:v>
                </c:pt>
                <c:pt idx="21763">
                  <c:v>43661.713819444441</c:v>
                </c:pt>
                <c:pt idx="21764">
                  <c:v>43661.718425925923</c:v>
                </c:pt>
                <c:pt idx="21765">
                  <c:v>43661.723356481481</c:v>
                </c:pt>
                <c:pt idx="21766">
                  <c:v>43661.72859953704</c:v>
                </c:pt>
                <c:pt idx="21767">
                  <c:v>43661.734131944446</c:v>
                </c:pt>
                <c:pt idx="21768">
                  <c:v>43661.74009259259</c:v>
                </c:pt>
                <c:pt idx="21769">
                  <c:v>43661.747395833336</c:v>
                </c:pt>
                <c:pt idx="21770">
                  <c:v>43661.755173611113</c:v>
                </c:pt>
                <c:pt idx="21771">
                  <c:v>43661.764143518521</c:v>
                </c:pt>
                <c:pt idx="21772">
                  <c:v>43661.77611111111</c:v>
                </c:pt>
                <c:pt idx="21773">
                  <c:v>43662.383761574078</c:v>
                </c:pt>
                <c:pt idx="21774">
                  <c:v>43662.394930555558</c:v>
                </c:pt>
                <c:pt idx="21775">
                  <c:v>43662.405104166668</c:v>
                </c:pt>
                <c:pt idx="21776">
                  <c:v>43662.414456018516</c:v>
                </c:pt>
                <c:pt idx="21777">
                  <c:v>43662.423275462963</c:v>
                </c:pt>
                <c:pt idx="21778">
                  <c:v>43662.431979166664</c:v>
                </c:pt>
                <c:pt idx="21779">
                  <c:v>43662.440254629626</c:v>
                </c:pt>
                <c:pt idx="21780">
                  <c:v>43662.452048611114</c:v>
                </c:pt>
                <c:pt idx="21781">
                  <c:v>43662.457928240743</c:v>
                </c:pt>
                <c:pt idx="21782">
                  <c:v>43662.46361111111</c:v>
                </c:pt>
                <c:pt idx="21783">
                  <c:v>43662.469050925924</c:v>
                </c:pt>
                <c:pt idx="21784">
                  <c:v>43662.474560185183</c:v>
                </c:pt>
                <c:pt idx="21785">
                  <c:v>43662.479837962965</c:v>
                </c:pt>
                <c:pt idx="21786">
                  <c:v>43662.485949074071</c:v>
                </c:pt>
                <c:pt idx="21787">
                  <c:v>43662.491180555553</c:v>
                </c:pt>
                <c:pt idx="21788">
                  <c:v>43662.496180555558</c:v>
                </c:pt>
                <c:pt idx="21789">
                  <c:v>43662.500891203701</c:v>
                </c:pt>
                <c:pt idx="21790">
                  <c:v>43662.505462962959</c:v>
                </c:pt>
                <c:pt idx="21791">
                  <c:v>43662.510104166664</c:v>
                </c:pt>
                <c:pt idx="21792">
                  <c:v>43662.515127314815</c:v>
                </c:pt>
                <c:pt idx="21793">
                  <c:v>43662.520509259259</c:v>
                </c:pt>
                <c:pt idx="21794">
                  <c:v>43662.525682870371</c:v>
                </c:pt>
                <c:pt idx="21795">
                  <c:v>43662.530659722222</c:v>
                </c:pt>
                <c:pt idx="21796">
                  <c:v>43662.535624999997</c:v>
                </c:pt>
                <c:pt idx="21797">
                  <c:v>43662.540277777778</c:v>
                </c:pt>
                <c:pt idx="21798">
                  <c:v>43662.54483796296</c:v>
                </c:pt>
                <c:pt idx="21799">
                  <c:v>43662.549178240741</c:v>
                </c:pt>
                <c:pt idx="21800">
                  <c:v>43662.553715277776</c:v>
                </c:pt>
                <c:pt idx="21801">
                  <c:v>43662.558379629627</c:v>
                </c:pt>
                <c:pt idx="21802">
                  <c:v>43662.564155092594</c:v>
                </c:pt>
                <c:pt idx="21803">
                  <c:v>43662.569675925923</c:v>
                </c:pt>
                <c:pt idx="21804">
                  <c:v>43663.349189814813</c:v>
                </c:pt>
                <c:pt idx="21805">
                  <c:v>43663.361076388886</c:v>
                </c:pt>
                <c:pt idx="21806">
                  <c:v>43663.37295138889</c:v>
                </c:pt>
                <c:pt idx="21807">
                  <c:v>43663.384826388887</c:v>
                </c:pt>
                <c:pt idx="21808">
                  <c:v>43663.396678240744</c:v>
                </c:pt>
                <c:pt idx="21809">
                  <c:v>43663.408391203702</c:v>
                </c:pt>
                <c:pt idx="21810">
                  <c:v>43663.415636574071</c:v>
                </c:pt>
                <c:pt idx="21811">
                  <c:v>43663.421932870369</c:v>
                </c:pt>
                <c:pt idx="21812">
                  <c:v>43663.428020833337</c:v>
                </c:pt>
                <c:pt idx="21813">
                  <c:v>43663.43476851852</c:v>
                </c:pt>
                <c:pt idx="21814">
                  <c:v>43663.442094907405</c:v>
                </c:pt>
                <c:pt idx="21815">
                  <c:v>43663.448587962965</c:v>
                </c:pt>
                <c:pt idx="21816">
                  <c:v>43663.455648148149</c:v>
                </c:pt>
                <c:pt idx="21817">
                  <c:v>43663.463043981479</c:v>
                </c:pt>
                <c:pt idx="21818">
                  <c:v>43663.469918981478</c:v>
                </c:pt>
                <c:pt idx="21819">
                  <c:v>43663.476759259262</c:v>
                </c:pt>
                <c:pt idx="21820">
                  <c:v>43663.483287037037</c:v>
                </c:pt>
                <c:pt idx="21821">
                  <c:v>43663.489791666667</c:v>
                </c:pt>
                <c:pt idx="21822">
                  <c:v>43663.49590277778</c:v>
                </c:pt>
                <c:pt idx="21823">
                  <c:v>43663.50236111111</c:v>
                </c:pt>
                <c:pt idx="21824">
                  <c:v>43663.508344907408</c:v>
                </c:pt>
                <c:pt idx="21825">
                  <c:v>43663.513888888891</c:v>
                </c:pt>
                <c:pt idx="21826">
                  <c:v>43663.519560185188</c:v>
                </c:pt>
                <c:pt idx="21827">
                  <c:v>43663.524988425925</c:v>
                </c:pt>
                <c:pt idx="21828">
                  <c:v>43663.541030092594</c:v>
                </c:pt>
                <c:pt idx="21829">
                  <c:v>43663.546249999999</c:v>
                </c:pt>
                <c:pt idx="21830">
                  <c:v>43663.551504629628</c:v>
                </c:pt>
                <c:pt idx="21831">
                  <c:v>43663.556620370371</c:v>
                </c:pt>
                <c:pt idx="21832">
                  <c:v>43663.571446759262</c:v>
                </c:pt>
                <c:pt idx="21833">
                  <c:v>43663.608113425929</c:v>
                </c:pt>
                <c:pt idx="21834">
                  <c:v>43663.612326388888</c:v>
                </c:pt>
                <c:pt idx="21835">
                  <c:v>43663.61645833333</c:v>
                </c:pt>
                <c:pt idx="21836">
                  <c:v>43663.620567129627</c:v>
                </c:pt>
                <c:pt idx="21837">
                  <c:v>43663.624664351853</c:v>
                </c:pt>
                <c:pt idx="21838">
                  <c:v>43663.628703703704</c:v>
                </c:pt>
                <c:pt idx="21839">
                  <c:v>43663.632708333331</c:v>
                </c:pt>
                <c:pt idx="21840">
                  <c:v>43663.636759259258</c:v>
                </c:pt>
                <c:pt idx="21841">
                  <c:v>43663.640810185185</c:v>
                </c:pt>
                <c:pt idx="21842">
                  <c:v>43663.644768518519</c:v>
                </c:pt>
                <c:pt idx="21843">
                  <c:v>43663.648831018516</c:v>
                </c:pt>
                <c:pt idx="21844">
                  <c:v>43663.652962962966</c:v>
                </c:pt>
                <c:pt idx="21845">
                  <c:v>43663.657048611109</c:v>
                </c:pt>
                <c:pt idx="21846">
                  <c:v>43663.661099537036</c:v>
                </c:pt>
                <c:pt idx="21847">
                  <c:v>43663.665196759262</c:v>
                </c:pt>
                <c:pt idx="21848">
                  <c:v>43663.669270833336</c:v>
                </c:pt>
                <c:pt idx="21849">
                  <c:v>43663.709247685183</c:v>
                </c:pt>
                <c:pt idx="21850">
                  <c:v>43664.43236111111</c:v>
                </c:pt>
                <c:pt idx="21851">
                  <c:v>43664.438217592593</c:v>
                </c:pt>
                <c:pt idx="21852">
                  <c:v>43664.449432870373</c:v>
                </c:pt>
                <c:pt idx="21853">
                  <c:v>43664.454895833333</c:v>
                </c:pt>
                <c:pt idx="21854">
                  <c:v>43664.46025462963</c:v>
                </c:pt>
                <c:pt idx="21855">
                  <c:v>43664.465787037036</c:v>
                </c:pt>
                <c:pt idx="21856">
                  <c:v>43664.471307870372</c:v>
                </c:pt>
                <c:pt idx="21857">
                  <c:v>43664.476898148147</c:v>
                </c:pt>
                <c:pt idx="21858">
                  <c:v>43664.482268518521</c:v>
                </c:pt>
                <c:pt idx="21859">
                  <c:v>43664.487615740742</c:v>
                </c:pt>
                <c:pt idx="21860">
                  <c:v>43664.492974537039</c:v>
                </c:pt>
                <c:pt idx="21861">
                  <c:v>43664.498518518521</c:v>
                </c:pt>
                <c:pt idx="21862">
                  <c:v>43664.50403935185</c:v>
                </c:pt>
                <c:pt idx="21863">
                  <c:v>43664.50953703704</c:v>
                </c:pt>
                <c:pt idx="21864">
                  <c:v>43664.514317129629</c:v>
                </c:pt>
                <c:pt idx="21865">
                  <c:v>43664.519259259258</c:v>
                </c:pt>
                <c:pt idx="21866">
                  <c:v>43664.52447916667</c:v>
                </c:pt>
                <c:pt idx="21867">
                  <c:v>43664.529687499999</c:v>
                </c:pt>
                <c:pt idx="21868">
                  <c:v>43664.534872685188</c:v>
                </c:pt>
                <c:pt idx="21869">
                  <c:v>43664.539942129632</c:v>
                </c:pt>
                <c:pt idx="21870">
                  <c:v>43664.545173611114</c:v>
                </c:pt>
                <c:pt idx="21871">
                  <c:v>43664.550104166665</c:v>
                </c:pt>
                <c:pt idx="21872">
                  <c:v>43664.554918981485</c:v>
                </c:pt>
                <c:pt idx="21873">
                  <c:v>43664.559803240743</c:v>
                </c:pt>
                <c:pt idx="21874">
                  <c:v>43664.564247685186</c:v>
                </c:pt>
                <c:pt idx="21875">
                  <c:v>43664.568425925929</c:v>
                </c:pt>
                <c:pt idx="21876">
                  <c:v>43664.572592592594</c:v>
                </c:pt>
                <c:pt idx="21877">
                  <c:v>43664.576874999999</c:v>
                </c:pt>
                <c:pt idx="21878">
                  <c:v>43664.581261574072</c:v>
                </c:pt>
                <c:pt idx="21879">
                  <c:v>43664.585775462961</c:v>
                </c:pt>
                <c:pt idx="21880">
                  <c:v>43664.594664351855</c:v>
                </c:pt>
                <c:pt idx="21881">
                  <c:v>43664.598981481482</c:v>
                </c:pt>
                <c:pt idx="21882">
                  <c:v>43664.607523148145</c:v>
                </c:pt>
                <c:pt idx="21883">
                  <c:v>43664.611747685187</c:v>
                </c:pt>
                <c:pt idx="21884">
                  <c:v>43664.615914351853</c:v>
                </c:pt>
                <c:pt idx="21885">
                  <c:v>43664.619953703703</c:v>
                </c:pt>
                <c:pt idx="21886">
                  <c:v>43664.623993055553</c:v>
                </c:pt>
                <c:pt idx="21887">
                  <c:v>43664.632141203707</c:v>
                </c:pt>
                <c:pt idx="21888">
                  <c:v>43664.636180555557</c:v>
                </c:pt>
                <c:pt idx="21889">
                  <c:v>43664.640543981484</c:v>
                </c:pt>
                <c:pt idx="21890">
                  <c:v>43664.644849537035</c:v>
                </c:pt>
                <c:pt idx="21891">
                  <c:v>43664.648993055554</c:v>
                </c:pt>
                <c:pt idx="21892">
                  <c:v>43664.652997685182</c:v>
                </c:pt>
                <c:pt idx="21893">
                  <c:v>43664.656956018516</c:v>
                </c:pt>
                <c:pt idx="21894">
                  <c:v>43664.661064814813</c:v>
                </c:pt>
                <c:pt idx="21895">
                  <c:v>43664.665439814817</c:v>
                </c:pt>
                <c:pt idx="21896">
                  <c:v>43664.669537037036</c:v>
                </c:pt>
                <c:pt idx="21897">
                  <c:v>43664.673703703702</c:v>
                </c:pt>
                <c:pt idx="21898">
                  <c:v>43664.677951388891</c:v>
                </c:pt>
                <c:pt idx="21899">
                  <c:v>43664.682245370372</c:v>
                </c:pt>
                <c:pt idx="21900">
                  <c:v>43664.700196759259</c:v>
                </c:pt>
                <c:pt idx="21901">
                  <c:v>43665.361076388886</c:v>
                </c:pt>
                <c:pt idx="21902">
                  <c:v>43665.37296296296</c:v>
                </c:pt>
                <c:pt idx="21903">
                  <c:v>43665.384641203702</c:v>
                </c:pt>
                <c:pt idx="21904">
                  <c:v>43665.39398148148</c:v>
                </c:pt>
                <c:pt idx="21905">
                  <c:v>43665.402291666665</c:v>
                </c:pt>
                <c:pt idx="21906">
                  <c:v>43665.410150462965</c:v>
                </c:pt>
                <c:pt idx="21907">
                  <c:v>43665.416377314818</c:v>
                </c:pt>
                <c:pt idx="21908">
                  <c:v>43665.422060185185</c:v>
                </c:pt>
                <c:pt idx="21909">
                  <c:v>43665.768564814818</c:v>
                </c:pt>
                <c:pt idx="21910">
                  <c:v>43666.410520833335</c:v>
                </c:pt>
                <c:pt idx="21911">
                  <c:v>43667.396458333336</c:v>
                </c:pt>
                <c:pt idx="21912">
                  <c:v>43667.424907407411</c:v>
                </c:pt>
                <c:pt idx="21913">
                  <c:v>43667.432245370372</c:v>
                </c:pt>
                <c:pt idx="21914">
                  <c:v>43667.438715277778</c:v>
                </c:pt>
                <c:pt idx="21915">
                  <c:v>43667.444675925923</c:v>
                </c:pt>
                <c:pt idx="21916">
                  <c:v>43667.455474537041</c:v>
                </c:pt>
                <c:pt idx="21917">
                  <c:v>43667.461122685185</c:v>
                </c:pt>
                <c:pt idx="21918">
                  <c:v>43667.466458333336</c:v>
                </c:pt>
                <c:pt idx="21919">
                  <c:v>43667.471574074072</c:v>
                </c:pt>
                <c:pt idx="21920">
                  <c:v>43667.476875</c:v>
                </c:pt>
                <c:pt idx="21921">
                  <c:v>43668.654895833337</c:v>
                </c:pt>
                <c:pt idx="21922">
                  <c:v>43668.664131944446</c:v>
                </c:pt>
                <c:pt idx="21923">
                  <c:v>43669.449756944443</c:v>
                </c:pt>
                <c:pt idx="21924">
                  <c:v>43670.345775462964</c:v>
                </c:pt>
                <c:pt idx="21925">
                  <c:v>43670.380590277775</c:v>
                </c:pt>
                <c:pt idx="21926">
                  <c:v>43670.480011574073</c:v>
                </c:pt>
                <c:pt idx="21927">
                  <c:v>43670.752523148149</c:v>
                </c:pt>
                <c:pt idx="21928">
                  <c:v>43671.530636574076</c:v>
                </c:pt>
                <c:pt idx="21929">
                  <c:v>43671.535324074073</c:v>
                </c:pt>
                <c:pt idx="21930">
                  <c:v>43671.54</c:v>
                </c:pt>
                <c:pt idx="21931">
                  <c:v>43671.544351851851</c:v>
                </c:pt>
                <c:pt idx="21932">
                  <c:v>43671.549328703702</c:v>
                </c:pt>
                <c:pt idx="21933">
                  <c:v>43671.554340277777</c:v>
                </c:pt>
                <c:pt idx="21934">
                  <c:v>43671.559131944443</c:v>
                </c:pt>
                <c:pt idx="21935">
                  <c:v>43671.563298611109</c:v>
                </c:pt>
                <c:pt idx="21936">
                  <c:v>43671.567685185182</c:v>
                </c:pt>
                <c:pt idx="21937">
                  <c:v>43671.571979166663</c:v>
                </c:pt>
                <c:pt idx="21938">
                  <c:v>43671.57607638889</c:v>
                </c:pt>
                <c:pt idx="21939">
                  <c:v>43671.580196759256</c:v>
                </c:pt>
                <c:pt idx="21940">
                  <c:v>43671.584814814814</c:v>
                </c:pt>
                <c:pt idx="21941">
                  <c:v>43671.617766203701</c:v>
                </c:pt>
                <c:pt idx="21942">
                  <c:v>43671.629641203705</c:v>
                </c:pt>
                <c:pt idx="21943">
                  <c:v>43671.641539351855</c:v>
                </c:pt>
                <c:pt idx="21944">
                  <c:v>43671.653414351851</c:v>
                </c:pt>
                <c:pt idx="21945">
                  <c:v>43671.665289351855</c:v>
                </c:pt>
                <c:pt idx="21946">
                  <c:v>43671.689050925925</c:v>
                </c:pt>
                <c:pt idx="21947">
                  <c:v>43671.718993055554</c:v>
                </c:pt>
                <c:pt idx="21948">
                  <c:v>43674.439375000002</c:v>
                </c:pt>
                <c:pt idx="21949">
                  <c:v>43674.445949074077</c:v>
                </c:pt>
                <c:pt idx="21950">
                  <c:v>43674.452245370368</c:v>
                </c:pt>
                <c:pt idx="21951">
                  <c:v>43674.458726851852</c:v>
                </c:pt>
                <c:pt idx="21952">
                  <c:v>43674.470636574071</c:v>
                </c:pt>
                <c:pt idx="21953">
                  <c:v>43674.476122685184</c:v>
                </c:pt>
                <c:pt idx="21954">
                  <c:v>43674.482106481482</c:v>
                </c:pt>
                <c:pt idx="21955">
                  <c:v>43674.488043981481</c:v>
                </c:pt>
                <c:pt idx="21956">
                  <c:v>43674.494143518517</c:v>
                </c:pt>
                <c:pt idx="21957">
                  <c:v>43674.500474537039</c:v>
                </c:pt>
                <c:pt idx="21958">
                  <c:v>43674.506284722222</c:v>
                </c:pt>
                <c:pt idx="21959">
                  <c:v>43674.522881944446</c:v>
                </c:pt>
                <c:pt idx="21960">
                  <c:v>43674.528402777774</c:v>
                </c:pt>
                <c:pt idx="21961">
                  <c:v>43674.539363425924</c:v>
                </c:pt>
                <c:pt idx="21962">
                  <c:v>43674.549432870372</c:v>
                </c:pt>
                <c:pt idx="21963">
                  <c:v>43674.554386574076</c:v>
                </c:pt>
                <c:pt idx="21964">
                  <c:v>43675.349328703705</c:v>
                </c:pt>
                <c:pt idx="21965">
                  <c:v>43675.384953703702</c:v>
                </c:pt>
                <c:pt idx="21966">
                  <c:v>43675.408425925925</c:v>
                </c:pt>
                <c:pt idx="21967">
                  <c:v>43675.419675925928</c:v>
                </c:pt>
                <c:pt idx="21968">
                  <c:v>43675.427395833336</c:v>
                </c:pt>
                <c:pt idx="21969">
                  <c:v>43675.434895833336</c:v>
                </c:pt>
                <c:pt idx="21970">
                  <c:v>43675.442361111112</c:v>
                </c:pt>
                <c:pt idx="21971">
                  <c:v>43675.449664351851</c:v>
                </c:pt>
                <c:pt idx="21972">
                  <c:v>43675.463645833333</c:v>
                </c:pt>
                <c:pt idx="21973">
                  <c:v>43675.470393518517</c:v>
                </c:pt>
                <c:pt idx="21974">
                  <c:v>43675.476990740739</c:v>
                </c:pt>
                <c:pt idx="21975">
                  <c:v>43675.483518518522</c:v>
                </c:pt>
                <c:pt idx="21976">
                  <c:v>43675.489861111113</c:v>
                </c:pt>
                <c:pt idx="21977">
                  <c:v>43675.496018518519</c:v>
                </c:pt>
                <c:pt idx="21978">
                  <c:v>43675.702060185184</c:v>
                </c:pt>
                <c:pt idx="21979">
                  <c:v>43675.706562500003</c:v>
                </c:pt>
                <c:pt idx="21980">
                  <c:v>43677.696886574071</c:v>
                </c:pt>
                <c:pt idx="21981">
                  <c:v>43679.333796296298</c:v>
                </c:pt>
                <c:pt idx="21982">
                  <c:v>43679.767939814818</c:v>
                </c:pt>
                <c:pt idx="21983">
                  <c:v>43680.376585648148</c:v>
                </c:pt>
                <c:pt idx="21984">
                  <c:v>43680.384016203701</c:v>
                </c:pt>
                <c:pt idx="21985">
                  <c:v>43680.393530092595</c:v>
                </c:pt>
                <c:pt idx="21986">
                  <c:v>43680.400949074072</c:v>
                </c:pt>
                <c:pt idx="21987">
                  <c:v>43680.407881944448</c:v>
                </c:pt>
                <c:pt idx="21988">
                  <c:v>43680.413969907408</c:v>
                </c:pt>
                <c:pt idx="21989">
                  <c:v>43680.420532407406</c:v>
                </c:pt>
                <c:pt idx="21990">
                  <c:v>43680.427210648151</c:v>
                </c:pt>
                <c:pt idx="21991">
                  <c:v>43680.44394675926</c:v>
                </c:pt>
                <c:pt idx="21992">
                  <c:v>43680.586585648147</c:v>
                </c:pt>
                <c:pt idx="21993">
                  <c:v>43680.635983796295</c:v>
                </c:pt>
                <c:pt idx="21994">
                  <c:v>43680.6403587963</c:v>
                </c:pt>
                <c:pt idx="21995">
                  <c:v>43680.644131944442</c:v>
                </c:pt>
                <c:pt idx="21996">
                  <c:v>43680.648090277777</c:v>
                </c:pt>
                <c:pt idx="21997">
                  <c:v>43680.652175925927</c:v>
                </c:pt>
                <c:pt idx="21998">
                  <c:v>43680.660671296297</c:v>
                </c:pt>
                <c:pt idx="21999">
                  <c:v>43680.664456018516</c:v>
                </c:pt>
                <c:pt idx="22000">
                  <c:v>43680.668645833335</c:v>
                </c:pt>
                <c:pt idx="22001">
                  <c:v>43680.67287037037</c:v>
                </c:pt>
                <c:pt idx="22002">
                  <c:v>43680.685844907406</c:v>
                </c:pt>
                <c:pt idx="22003">
                  <c:v>43680.691377314812</c:v>
                </c:pt>
                <c:pt idx="22004">
                  <c:v>43680.695960648147</c:v>
                </c:pt>
                <c:pt idx="22005">
                  <c:v>43680.700532407405</c:v>
                </c:pt>
                <c:pt idx="22006">
                  <c:v>43680.714270833334</c:v>
                </c:pt>
                <c:pt idx="22007">
                  <c:v>43680.724872685183</c:v>
                </c:pt>
                <c:pt idx="22008">
                  <c:v>43680.729826388888</c:v>
                </c:pt>
                <c:pt idx="22009">
                  <c:v>43681.443159722221</c:v>
                </c:pt>
                <c:pt idx="22010">
                  <c:v>43681.45349537037</c:v>
                </c:pt>
                <c:pt idx="22011">
                  <c:v>43681.490648148145</c:v>
                </c:pt>
                <c:pt idx="22012">
                  <c:v>43681.495856481481</c:v>
                </c:pt>
                <c:pt idx="22013">
                  <c:v>43681.501446759263</c:v>
                </c:pt>
                <c:pt idx="22014">
                  <c:v>43681.507326388892</c:v>
                </c:pt>
                <c:pt idx="22015">
                  <c:v>43681.513067129628</c:v>
                </c:pt>
                <c:pt idx="22016">
                  <c:v>43681.519328703704</c:v>
                </c:pt>
                <c:pt idx="22017">
                  <c:v>43681.524791666663</c:v>
                </c:pt>
                <c:pt idx="22018">
                  <c:v>43681.529560185183</c:v>
                </c:pt>
                <c:pt idx="22019">
                  <c:v>43681.534270833334</c:v>
                </c:pt>
                <c:pt idx="22020">
                  <c:v>43681.539224537039</c:v>
                </c:pt>
                <c:pt idx="22021">
                  <c:v>43681.545127314814</c:v>
                </c:pt>
                <c:pt idx="22022">
                  <c:v>43681.549490740741</c:v>
                </c:pt>
                <c:pt idx="22023">
                  <c:v>43681.554224537038</c:v>
                </c:pt>
                <c:pt idx="22024">
                  <c:v>43681.559016203704</c:v>
                </c:pt>
                <c:pt idx="22025">
                  <c:v>43681.563946759263</c:v>
                </c:pt>
                <c:pt idx="22026">
                  <c:v>43681.568749999999</c:v>
                </c:pt>
                <c:pt idx="22027">
                  <c:v>43681.57340277778</c:v>
                </c:pt>
                <c:pt idx="22028">
                  <c:v>43681.587129629632</c:v>
                </c:pt>
                <c:pt idx="22029">
                  <c:v>43681.591689814813</c:v>
                </c:pt>
                <c:pt idx="22030">
                  <c:v>43681.596134259256</c:v>
                </c:pt>
                <c:pt idx="22031">
                  <c:v>43681.676886574074</c:v>
                </c:pt>
                <c:pt idx="22032">
                  <c:v>43681.680960648147</c:v>
                </c:pt>
                <c:pt idx="22033">
                  <c:v>43681.685196759259</c:v>
                </c:pt>
                <c:pt idx="22034">
                  <c:v>43681.689652777779</c:v>
                </c:pt>
                <c:pt idx="22035">
                  <c:v>43681.693819444445</c:v>
                </c:pt>
                <c:pt idx="22036">
                  <c:v>43681.698078703703</c:v>
                </c:pt>
                <c:pt idx="22037">
                  <c:v>43681.702280092592</c:v>
                </c:pt>
                <c:pt idx="22038">
                  <c:v>43681.706956018519</c:v>
                </c:pt>
                <c:pt idx="22039">
                  <c:v>43681.711481481485</c:v>
                </c:pt>
                <c:pt idx="22040">
                  <c:v>43682.593333333331</c:v>
                </c:pt>
                <c:pt idx="22041">
                  <c:v>43682.614571759259</c:v>
                </c:pt>
                <c:pt idx="22042">
                  <c:v>43683.517418981479</c:v>
                </c:pt>
                <c:pt idx="22043">
                  <c:v>43683.539166666669</c:v>
                </c:pt>
                <c:pt idx="22044">
                  <c:v>43683.544444444444</c:v>
                </c:pt>
                <c:pt idx="22045">
                  <c:v>43683.549641203703</c:v>
                </c:pt>
                <c:pt idx="22046">
                  <c:v>43683.554814814815</c:v>
                </c:pt>
                <c:pt idx="22047">
                  <c:v>43683.559803240743</c:v>
                </c:pt>
                <c:pt idx="22048">
                  <c:v>43683.564745370371</c:v>
                </c:pt>
                <c:pt idx="22049">
                  <c:v>43683.569618055553</c:v>
                </c:pt>
                <c:pt idx="22050">
                  <c:v>43683.574421296296</c:v>
                </c:pt>
                <c:pt idx="22051">
                  <c:v>43683.57916666667</c:v>
                </c:pt>
                <c:pt idx="22052">
                  <c:v>43683.583773148152</c:v>
                </c:pt>
                <c:pt idx="22053">
                  <c:v>43683.588310185187</c:v>
                </c:pt>
                <c:pt idx="22054">
                  <c:v>43683.605902777781</c:v>
                </c:pt>
                <c:pt idx="22055">
                  <c:v>43683.609953703701</c:v>
                </c:pt>
                <c:pt idx="22056">
                  <c:v>43683.614178240743</c:v>
                </c:pt>
                <c:pt idx="22057">
                  <c:v>43683.618252314816</c:v>
                </c:pt>
                <c:pt idx="22058">
                  <c:v>43683.622303240743</c:v>
                </c:pt>
                <c:pt idx="22059">
                  <c:v>43683.626354166663</c:v>
                </c:pt>
                <c:pt idx="22060">
                  <c:v>43683.686874999999</c:v>
                </c:pt>
                <c:pt idx="22061">
                  <c:v>43684.33761574074</c:v>
                </c:pt>
                <c:pt idx="22062">
                  <c:v>43684.34951388889</c:v>
                </c:pt>
                <c:pt idx="22063">
                  <c:v>43684.361331018517</c:v>
                </c:pt>
                <c:pt idx="22064">
                  <c:v>43684.372233796297</c:v>
                </c:pt>
                <c:pt idx="22065">
                  <c:v>43684.382013888891</c:v>
                </c:pt>
                <c:pt idx="22066">
                  <c:v>43684.390729166669</c:v>
                </c:pt>
                <c:pt idx="22067">
                  <c:v>43684.398958333331</c:v>
                </c:pt>
                <c:pt idx="22068">
                  <c:v>43684.406828703701</c:v>
                </c:pt>
                <c:pt idx="22069">
                  <c:v>43684.453368055554</c:v>
                </c:pt>
                <c:pt idx="22070">
                  <c:v>43684.459305555552</c:v>
                </c:pt>
                <c:pt idx="22071">
                  <c:v>43684.465555555558</c:v>
                </c:pt>
                <c:pt idx="22072">
                  <c:v>43684.471631944441</c:v>
                </c:pt>
                <c:pt idx="22073">
                  <c:v>43684.477430555555</c:v>
                </c:pt>
                <c:pt idx="22074">
                  <c:v>43684.706122685187</c:v>
                </c:pt>
                <c:pt idx="22075">
                  <c:v>43684.711087962962</c:v>
                </c:pt>
                <c:pt idx="22076">
                  <c:v>43684.745381944442</c:v>
                </c:pt>
                <c:pt idx="22077">
                  <c:v>43684.757268518515</c:v>
                </c:pt>
                <c:pt idx="22078">
                  <c:v>43685.418124999997</c:v>
                </c:pt>
                <c:pt idx="22079">
                  <c:v>43685.424351851849</c:v>
                </c:pt>
                <c:pt idx="22080">
                  <c:v>43685.430011574077</c:v>
                </c:pt>
                <c:pt idx="22081">
                  <c:v>43685.436585648145</c:v>
                </c:pt>
                <c:pt idx="22082">
                  <c:v>43685.443831018521</c:v>
                </c:pt>
                <c:pt idx="22083">
                  <c:v>43685.450960648152</c:v>
                </c:pt>
                <c:pt idx="22084">
                  <c:v>43685.457743055558</c:v>
                </c:pt>
                <c:pt idx="22085">
                  <c:v>43685.46429398148</c:v>
                </c:pt>
                <c:pt idx="22086">
                  <c:v>43685.470902777779</c:v>
                </c:pt>
                <c:pt idx="22087">
                  <c:v>43685.477511574078</c:v>
                </c:pt>
                <c:pt idx="22088">
                  <c:v>43685.4840625</c:v>
                </c:pt>
                <c:pt idx="22089">
                  <c:v>43685.489953703705</c:v>
                </c:pt>
                <c:pt idx="22090">
                  <c:v>43685.496041666665</c:v>
                </c:pt>
                <c:pt idx="22091">
                  <c:v>43685.501921296294</c:v>
                </c:pt>
                <c:pt idx="22092">
                  <c:v>43685.507673611108</c:v>
                </c:pt>
                <c:pt idx="22093">
                  <c:v>43685.513240740744</c:v>
                </c:pt>
                <c:pt idx="22094">
                  <c:v>43685.524224537039</c:v>
                </c:pt>
                <c:pt idx="22095">
                  <c:v>43685.528738425928</c:v>
                </c:pt>
                <c:pt idx="22096">
                  <c:v>43685.53361111111</c:v>
                </c:pt>
                <c:pt idx="22097">
                  <c:v>43685.538541666669</c:v>
                </c:pt>
                <c:pt idx="22098">
                  <c:v>43685.545624999999</c:v>
                </c:pt>
                <c:pt idx="22099">
                  <c:v>43685.551006944443</c:v>
                </c:pt>
                <c:pt idx="22100">
                  <c:v>43685.555787037039</c:v>
                </c:pt>
                <c:pt idx="22101">
                  <c:v>43685.560648148145</c:v>
                </c:pt>
                <c:pt idx="22102">
                  <c:v>43685.565266203703</c:v>
                </c:pt>
                <c:pt idx="22103">
                  <c:v>43685.569768518515</c:v>
                </c:pt>
                <c:pt idx="22104">
                  <c:v>43685.574571759258</c:v>
                </c:pt>
                <c:pt idx="22105">
                  <c:v>43685.57949074074</c:v>
                </c:pt>
                <c:pt idx="22106">
                  <c:v>43685.583726851852</c:v>
                </c:pt>
                <c:pt idx="22107">
                  <c:v>43686.733032407406</c:v>
                </c:pt>
                <c:pt idx="22108">
                  <c:v>43687.34951388889</c:v>
                </c:pt>
                <c:pt idx="22109">
                  <c:v>43687.361180555556</c:v>
                </c:pt>
                <c:pt idx="22110">
                  <c:v>43687.384722222225</c:v>
                </c:pt>
                <c:pt idx="22111">
                  <c:v>43687.393599537034</c:v>
                </c:pt>
                <c:pt idx="22112">
                  <c:v>43687.404594907406</c:v>
                </c:pt>
                <c:pt idx="22113">
                  <c:v>43687.416354166664</c:v>
                </c:pt>
                <c:pt idx="22114">
                  <c:v>43687.451504629629</c:v>
                </c:pt>
                <c:pt idx="22115">
                  <c:v>43687.45925925926</c:v>
                </c:pt>
                <c:pt idx="22116">
                  <c:v>43687.465590277781</c:v>
                </c:pt>
                <c:pt idx="22117">
                  <c:v>43687.483217592591</c:v>
                </c:pt>
                <c:pt idx="22118">
                  <c:v>43687.493715277778</c:v>
                </c:pt>
                <c:pt idx="22119">
                  <c:v>43687.499212962961</c:v>
                </c:pt>
                <c:pt idx="22120">
                  <c:v>43687.50540509259</c:v>
                </c:pt>
                <c:pt idx="22121">
                  <c:v>43687.511076388888</c:v>
                </c:pt>
                <c:pt idx="22122">
                  <c:v>43687.519965277781</c:v>
                </c:pt>
                <c:pt idx="22123">
                  <c:v>43687.524930555555</c:v>
                </c:pt>
                <c:pt idx="22124">
                  <c:v>43687.536296296297</c:v>
                </c:pt>
                <c:pt idx="22125">
                  <c:v>43687.541250000002</c:v>
                </c:pt>
                <c:pt idx="22126">
                  <c:v>43687.546469907407</c:v>
                </c:pt>
                <c:pt idx="22127">
                  <c:v>43687.555636574078</c:v>
                </c:pt>
                <c:pt idx="22128">
                  <c:v>43687.564502314817</c:v>
                </c:pt>
                <c:pt idx="22129">
                  <c:v>43687.569826388892</c:v>
                </c:pt>
                <c:pt idx="22130">
                  <c:v>43687.575416666667</c:v>
                </c:pt>
                <c:pt idx="22131">
                  <c:v>43687.583692129629</c:v>
                </c:pt>
                <c:pt idx="22132">
                  <c:v>43687.595543981479</c:v>
                </c:pt>
                <c:pt idx="22133">
                  <c:v>43687.607083333336</c:v>
                </c:pt>
                <c:pt idx="22134">
                  <c:v>43688.36109953704</c:v>
                </c:pt>
                <c:pt idx="22135">
                  <c:v>43688.371076388888</c:v>
                </c:pt>
                <c:pt idx="22136">
                  <c:v>43688.379467592589</c:v>
                </c:pt>
                <c:pt idx="22137">
                  <c:v>43688.386967592596</c:v>
                </c:pt>
                <c:pt idx="22138">
                  <c:v>43688.394444444442</c:v>
                </c:pt>
                <c:pt idx="22139">
                  <c:v>43688.401307870372</c:v>
                </c:pt>
                <c:pt idx="22140">
                  <c:v>43688.408530092594</c:v>
                </c:pt>
                <c:pt idx="22141">
                  <c:v>43688.41505787037</c:v>
                </c:pt>
                <c:pt idx="22142">
                  <c:v>43688.421493055554</c:v>
                </c:pt>
                <c:pt idx="22143">
                  <c:v>43688.427511574075</c:v>
                </c:pt>
                <c:pt idx="22144">
                  <c:v>43688.433310185188</c:v>
                </c:pt>
                <c:pt idx="22145">
                  <c:v>43688.439293981479</c:v>
                </c:pt>
                <c:pt idx="22146">
                  <c:v>43688.626469907409</c:v>
                </c:pt>
                <c:pt idx="22147">
                  <c:v>43688.643611111111</c:v>
                </c:pt>
                <c:pt idx="22148">
                  <c:v>43688.648634259262</c:v>
                </c:pt>
                <c:pt idx="22149">
                  <c:v>43688.654120370367</c:v>
                </c:pt>
                <c:pt idx="22150">
                  <c:v>43688.662824074076</c:v>
                </c:pt>
                <c:pt idx="22151">
                  <c:v>43688.680347222224</c:v>
                </c:pt>
                <c:pt idx="22152">
                  <c:v>43688.685613425929</c:v>
                </c:pt>
                <c:pt idx="22153">
                  <c:v>43688.733564814815</c:v>
                </c:pt>
                <c:pt idx="22154">
                  <c:v>43688.739664351851</c:v>
                </c:pt>
                <c:pt idx="22155">
                  <c:v>43688.747129629628</c:v>
                </c:pt>
                <c:pt idx="22156">
                  <c:v>43689.349293981482</c:v>
                </c:pt>
                <c:pt idx="22157">
                  <c:v>43689.36109953704</c:v>
                </c:pt>
                <c:pt idx="22158">
                  <c:v>43689.371087962965</c:v>
                </c:pt>
                <c:pt idx="22159">
                  <c:v>43689.379317129627</c:v>
                </c:pt>
                <c:pt idx="22160">
                  <c:v>43689.386747685188</c:v>
                </c:pt>
                <c:pt idx="22161">
                  <c:v>43689.393553240741</c:v>
                </c:pt>
                <c:pt idx="22162">
                  <c:v>43689.400891203702</c:v>
                </c:pt>
                <c:pt idx="22163">
                  <c:v>43689.408796296295</c:v>
                </c:pt>
                <c:pt idx="22164">
                  <c:v>43689.415416666663</c:v>
                </c:pt>
                <c:pt idx="22165">
                  <c:v>43689.424884259257</c:v>
                </c:pt>
                <c:pt idx="22166">
                  <c:v>43689.430856481478</c:v>
                </c:pt>
                <c:pt idx="22167">
                  <c:v>43689.436712962961</c:v>
                </c:pt>
                <c:pt idx="22168">
                  <c:v>43689.442245370374</c:v>
                </c:pt>
                <c:pt idx="22169">
                  <c:v>43689.447974537034</c:v>
                </c:pt>
                <c:pt idx="22170">
                  <c:v>43689.453148148146</c:v>
                </c:pt>
                <c:pt idx="22171">
                  <c:v>43689.458333333336</c:v>
                </c:pt>
                <c:pt idx="22172">
                  <c:v>43689.463796296295</c:v>
                </c:pt>
                <c:pt idx="22173">
                  <c:v>43689.469178240739</c:v>
                </c:pt>
                <c:pt idx="22174">
                  <c:v>43689.474293981482</c:v>
                </c:pt>
                <c:pt idx="22175">
                  <c:v>43689.479108796295</c:v>
                </c:pt>
                <c:pt idx="22176">
                  <c:v>43689.483854166669</c:v>
                </c:pt>
                <c:pt idx="22177">
                  <c:v>43689.488692129627</c:v>
                </c:pt>
                <c:pt idx="22178">
                  <c:v>43689.49359953704</c:v>
                </c:pt>
                <c:pt idx="22179">
                  <c:v>43689.498553240737</c:v>
                </c:pt>
                <c:pt idx="22180">
                  <c:v>43689.503379629627</c:v>
                </c:pt>
                <c:pt idx="22181">
                  <c:v>43689.508206018516</c:v>
                </c:pt>
                <c:pt idx="22182">
                  <c:v>43689.512916666667</c:v>
                </c:pt>
                <c:pt idx="22183">
                  <c:v>43689.517650462964</c:v>
                </c:pt>
                <c:pt idx="22184">
                  <c:v>43689.522430555553</c:v>
                </c:pt>
                <c:pt idx="22185">
                  <c:v>43689.527268518519</c:v>
                </c:pt>
                <c:pt idx="22186">
                  <c:v>43689.531898148147</c:v>
                </c:pt>
                <c:pt idx="22187">
                  <c:v>43689.53638888889</c:v>
                </c:pt>
                <c:pt idx="22188">
                  <c:v>43689.540949074071</c:v>
                </c:pt>
                <c:pt idx="22189">
                  <c:v>43689.545416666668</c:v>
                </c:pt>
                <c:pt idx="22190">
                  <c:v>43689.558321759258</c:v>
                </c:pt>
                <c:pt idx="22191">
                  <c:v>43689.562476851854</c:v>
                </c:pt>
                <c:pt idx="22192">
                  <c:v>43689.566631944443</c:v>
                </c:pt>
                <c:pt idx="22193">
                  <c:v>43689.570879629631</c:v>
                </c:pt>
                <c:pt idx="22194">
                  <c:v>43690.394629629627</c:v>
                </c:pt>
                <c:pt idx="22195">
                  <c:v>43690.431400462963</c:v>
                </c:pt>
                <c:pt idx="22196">
                  <c:v>43690.483541666668</c:v>
                </c:pt>
                <c:pt idx="22197">
                  <c:v>43690.51</c:v>
                </c:pt>
                <c:pt idx="22198">
                  <c:v>43690.515127314815</c:v>
                </c:pt>
                <c:pt idx="22199">
                  <c:v>43690.519907407404</c:v>
                </c:pt>
                <c:pt idx="22200">
                  <c:v>43690.524826388886</c:v>
                </c:pt>
                <c:pt idx="22201">
                  <c:v>43690.529710648145</c:v>
                </c:pt>
                <c:pt idx="22202">
                  <c:v>43690.533993055556</c:v>
                </c:pt>
                <c:pt idx="22203">
                  <c:v>43690.538368055553</c:v>
                </c:pt>
                <c:pt idx="22204">
                  <c:v>43690.552002314813</c:v>
                </c:pt>
                <c:pt idx="22205">
                  <c:v>43690.556585648148</c:v>
                </c:pt>
                <c:pt idx="22206">
                  <c:v>43690.582430555558</c:v>
                </c:pt>
                <c:pt idx="22207">
                  <c:v>43690.586412037039</c:v>
                </c:pt>
                <c:pt idx="22208">
                  <c:v>43690.59039351852</c:v>
                </c:pt>
                <c:pt idx="22209">
                  <c:v>43690.594375000001</c:v>
                </c:pt>
                <c:pt idx="22210">
                  <c:v>43690.598275462966</c:v>
                </c:pt>
                <c:pt idx="22211">
                  <c:v>43690.602500000001</c:v>
                </c:pt>
                <c:pt idx="22212">
                  <c:v>43690.606412037036</c:v>
                </c:pt>
                <c:pt idx="22213">
                  <c:v>43690.610196759262</c:v>
                </c:pt>
                <c:pt idx="22214">
                  <c:v>43690.61445601852</c:v>
                </c:pt>
                <c:pt idx="22215">
                  <c:v>43690.619513888887</c:v>
                </c:pt>
                <c:pt idx="22216">
                  <c:v>43690.624340277776</c:v>
                </c:pt>
                <c:pt idx="22217">
                  <c:v>43690.629780092589</c:v>
                </c:pt>
                <c:pt idx="22218">
                  <c:v>43690.633657407408</c:v>
                </c:pt>
                <c:pt idx="22219">
                  <c:v>43690.637662037036</c:v>
                </c:pt>
                <c:pt idx="22220">
                  <c:v>43690.641493055555</c:v>
                </c:pt>
                <c:pt idx="22221">
                  <c:v>43690.646909722222</c:v>
                </c:pt>
                <c:pt idx="22222">
                  <c:v>43690.650659722225</c:v>
                </c:pt>
                <c:pt idx="22223">
                  <c:v>43690.654236111113</c:v>
                </c:pt>
                <c:pt idx="22224">
                  <c:v>43690.657893518517</c:v>
                </c:pt>
                <c:pt idx="22225">
                  <c:v>43690.672789351855</c:v>
                </c:pt>
                <c:pt idx="22226">
                  <c:v>43690.677291666667</c:v>
                </c:pt>
                <c:pt idx="22227">
                  <c:v>43690.68178240741</c:v>
                </c:pt>
                <c:pt idx="22228">
                  <c:v>43690.686273148145</c:v>
                </c:pt>
                <c:pt idx="22229">
                  <c:v>43690.690474537034</c:v>
                </c:pt>
                <c:pt idx="22230">
                  <c:v>43690.695034722223</c:v>
                </c:pt>
                <c:pt idx="22231">
                  <c:v>43690.715405092589</c:v>
                </c:pt>
                <c:pt idx="22232">
                  <c:v>43690.721238425926</c:v>
                </c:pt>
                <c:pt idx="22233">
                  <c:v>43690.732824074075</c:v>
                </c:pt>
                <c:pt idx="22234">
                  <c:v>43690.738043981481</c:v>
                </c:pt>
                <c:pt idx="22235">
                  <c:v>43690.74359953704</c:v>
                </c:pt>
                <c:pt idx="22236">
                  <c:v>43690.749259259261</c:v>
                </c:pt>
                <c:pt idx="22237">
                  <c:v>43690.755208333336</c:v>
                </c:pt>
                <c:pt idx="22238">
                  <c:v>43691.481226851851</c:v>
                </c:pt>
                <c:pt idx="22239">
                  <c:v>43691.498819444445</c:v>
                </c:pt>
                <c:pt idx="22240">
                  <c:v>43691.507916666669</c:v>
                </c:pt>
                <c:pt idx="22241">
                  <c:v>43691.651909722219</c:v>
                </c:pt>
                <c:pt idx="22242">
                  <c:v>43691.74119212963</c:v>
                </c:pt>
                <c:pt idx="22243">
                  <c:v>43691.746736111112</c:v>
                </c:pt>
                <c:pt idx="22244">
                  <c:v>43691.752187500002</c:v>
                </c:pt>
                <c:pt idx="22245">
                  <c:v>43691.758101851854</c:v>
                </c:pt>
                <c:pt idx="22246">
                  <c:v>43692.498194444444</c:v>
                </c:pt>
                <c:pt idx="22247">
                  <c:v>43692.504618055558</c:v>
                </c:pt>
                <c:pt idx="22248">
                  <c:v>43692.510057870371</c:v>
                </c:pt>
                <c:pt idx="22249">
                  <c:v>43692.514988425923</c:v>
                </c:pt>
                <c:pt idx="22250">
                  <c:v>43692.519594907404</c:v>
                </c:pt>
                <c:pt idx="22251">
                  <c:v>43692.524039351854</c:v>
                </c:pt>
                <c:pt idx="22252">
                  <c:v>43692.528460648151</c:v>
                </c:pt>
                <c:pt idx="22253">
                  <c:v>43692.537372685183</c:v>
                </c:pt>
                <c:pt idx="22254">
                  <c:v>43692.542048611111</c:v>
                </c:pt>
                <c:pt idx="22255">
                  <c:v>43692.546678240738</c:v>
                </c:pt>
                <c:pt idx="22256">
                  <c:v>43692.551296296297</c:v>
                </c:pt>
                <c:pt idx="22257">
                  <c:v>43693.337673611109</c:v>
                </c:pt>
                <c:pt idx="22258">
                  <c:v>43693.387650462966</c:v>
                </c:pt>
                <c:pt idx="22259">
                  <c:v>43693.414652777778</c:v>
                </c:pt>
                <c:pt idx="22260">
                  <c:v>43693.420682870368</c:v>
                </c:pt>
                <c:pt idx="22261">
                  <c:v>43694.400891203702</c:v>
                </c:pt>
                <c:pt idx="22262">
                  <c:v>43694.409733796296</c:v>
                </c:pt>
                <c:pt idx="22263">
                  <c:v>43694.417187500003</c:v>
                </c:pt>
                <c:pt idx="22264">
                  <c:v>43694.423819444448</c:v>
                </c:pt>
                <c:pt idx="22265">
                  <c:v>43694.430578703701</c:v>
                </c:pt>
                <c:pt idx="22266">
                  <c:v>43694.438067129631</c:v>
                </c:pt>
                <c:pt idx="22267">
                  <c:v>43694.4450462963</c:v>
                </c:pt>
                <c:pt idx="22268">
                  <c:v>43694.450983796298</c:v>
                </c:pt>
                <c:pt idx="22269">
                  <c:v>43694.456493055557</c:v>
                </c:pt>
                <c:pt idx="22270">
                  <c:v>43694.461585648147</c:v>
                </c:pt>
                <c:pt idx="22271">
                  <c:v>43694.467581018522</c:v>
                </c:pt>
                <c:pt idx="22272">
                  <c:v>43694.474039351851</c:v>
                </c:pt>
                <c:pt idx="22273">
                  <c:v>43694.480150462965</c:v>
                </c:pt>
                <c:pt idx="22274">
                  <c:v>43694.486435185187</c:v>
                </c:pt>
                <c:pt idx="22275">
                  <c:v>43694.492326388892</c:v>
                </c:pt>
                <c:pt idx="22276">
                  <c:v>43694.498124999998</c:v>
                </c:pt>
                <c:pt idx="22277">
                  <c:v>43694.504004629627</c:v>
                </c:pt>
                <c:pt idx="22278">
                  <c:v>43694.509814814817</c:v>
                </c:pt>
                <c:pt idx="22279">
                  <c:v>43694.515474537038</c:v>
                </c:pt>
                <c:pt idx="22280">
                  <c:v>43694.521064814813</c:v>
                </c:pt>
                <c:pt idx="22281">
                  <c:v>43694.526620370372</c:v>
                </c:pt>
                <c:pt idx="22282">
                  <c:v>43694.532210648147</c:v>
                </c:pt>
                <c:pt idx="22283">
                  <c:v>43694.537546296298</c:v>
                </c:pt>
                <c:pt idx="22284">
                  <c:v>43694.542766203704</c:v>
                </c:pt>
                <c:pt idx="22285">
                  <c:v>43694.547766203701</c:v>
                </c:pt>
                <c:pt idx="22286">
                  <c:v>43694.552766203706</c:v>
                </c:pt>
                <c:pt idx="22287">
                  <c:v>43694.557685185187</c:v>
                </c:pt>
                <c:pt idx="22288">
                  <c:v>43694.562511574077</c:v>
                </c:pt>
                <c:pt idx="22289">
                  <c:v>43694.56722222222</c:v>
                </c:pt>
                <c:pt idx="22290">
                  <c:v>43694.572025462963</c:v>
                </c:pt>
                <c:pt idx="22291">
                  <c:v>43694.576643518521</c:v>
                </c:pt>
                <c:pt idx="22292">
                  <c:v>43694.581099537034</c:v>
                </c:pt>
                <c:pt idx="22293">
                  <c:v>43694.585509259261</c:v>
                </c:pt>
                <c:pt idx="22294">
                  <c:v>43694.589849537035</c:v>
                </c:pt>
                <c:pt idx="22295">
                  <c:v>43694.594166666669</c:v>
                </c:pt>
                <c:pt idx="22296">
                  <c:v>43694.598437499997</c:v>
                </c:pt>
                <c:pt idx="22297">
                  <c:v>43694.602696759262</c:v>
                </c:pt>
                <c:pt idx="22298">
                  <c:v>43694.606863425928</c:v>
                </c:pt>
                <c:pt idx="22299">
                  <c:v>43694.610914351855</c:v>
                </c:pt>
                <c:pt idx="22300">
                  <c:v>43694.614918981482</c:v>
                </c:pt>
                <c:pt idx="22301">
                  <c:v>43694.618900462963</c:v>
                </c:pt>
                <c:pt idx="22302">
                  <c:v>43694.622824074075</c:v>
                </c:pt>
                <c:pt idx="22303">
                  <c:v>43698.618796296294</c:v>
                </c:pt>
                <c:pt idx="22304">
                  <c:v>43698.744120370371</c:v>
                </c:pt>
                <c:pt idx="22305">
                  <c:v>43698.751597222225</c:v>
                </c:pt>
                <c:pt idx="22306">
                  <c:v>43698.759293981479</c:v>
                </c:pt>
                <c:pt idx="22307">
                  <c:v>43698.768043981479</c:v>
                </c:pt>
                <c:pt idx="22308">
                  <c:v>43699.439155092594</c:v>
                </c:pt>
                <c:pt idx="22309">
                  <c:v>43699.444456018522</c:v>
                </c:pt>
                <c:pt idx="22310">
                  <c:v>43699.449687499997</c:v>
                </c:pt>
                <c:pt idx="22311">
                  <c:v>43699.454965277779</c:v>
                </c:pt>
                <c:pt idx="22312">
                  <c:v>43699.460277777776</c:v>
                </c:pt>
                <c:pt idx="22313">
                  <c:v>43699.465439814812</c:v>
                </c:pt>
                <c:pt idx="22314">
                  <c:v>43699.470289351855</c:v>
                </c:pt>
                <c:pt idx="22315">
                  <c:v>43699.474999999999</c:v>
                </c:pt>
                <c:pt idx="22316">
                  <c:v>43699.479942129627</c:v>
                </c:pt>
                <c:pt idx="22317">
                  <c:v>43699.485127314816</c:v>
                </c:pt>
                <c:pt idx="22318">
                  <c:v>43699.490729166668</c:v>
                </c:pt>
                <c:pt idx="22319">
                  <c:v>43699.496493055558</c:v>
                </c:pt>
                <c:pt idx="22320">
                  <c:v>43699.502152777779</c:v>
                </c:pt>
                <c:pt idx="22321">
                  <c:v>43699.507685185185</c:v>
                </c:pt>
                <c:pt idx="22322">
                  <c:v>43699.513229166667</c:v>
                </c:pt>
                <c:pt idx="22323">
                  <c:v>43699.518657407411</c:v>
                </c:pt>
                <c:pt idx="22324">
                  <c:v>43699.523831018516</c:v>
                </c:pt>
                <c:pt idx="22325">
                  <c:v>43699.533634259256</c:v>
                </c:pt>
                <c:pt idx="22326">
                  <c:v>43699.538194444445</c:v>
                </c:pt>
                <c:pt idx="22327">
                  <c:v>43699.542337962965</c:v>
                </c:pt>
                <c:pt idx="22328">
                  <c:v>43699.547002314815</c:v>
                </c:pt>
                <c:pt idx="22329">
                  <c:v>43699.697500000002</c:v>
                </c:pt>
                <c:pt idx="22330">
                  <c:v>43699.747557870367</c:v>
                </c:pt>
                <c:pt idx="22331">
                  <c:v>43700.667557870373</c:v>
                </c:pt>
                <c:pt idx="22332">
                  <c:v>43700.679432870369</c:v>
                </c:pt>
                <c:pt idx="22333">
                  <c:v>43700.691307870373</c:v>
                </c:pt>
                <c:pt idx="22334">
                  <c:v>43700.769791666666</c:v>
                </c:pt>
                <c:pt idx="22335">
                  <c:v>43701.576990740738</c:v>
                </c:pt>
                <c:pt idx="22336">
                  <c:v>43701.603680555556</c:v>
                </c:pt>
                <c:pt idx="22337">
                  <c:v>43701.607800925929</c:v>
                </c:pt>
                <c:pt idx="22338">
                  <c:v>43701.660300925927</c:v>
                </c:pt>
                <c:pt idx="22339">
                  <c:v>43701.665254629632</c:v>
                </c:pt>
                <c:pt idx="22340">
                  <c:v>43701.735972222225</c:v>
                </c:pt>
                <c:pt idx="22341">
                  <c:v>43701.747870370367</c:v>
                </c:pt>
                <c:pt idx="22342">
                  <c:v>43701.76966435185</c:v>
                </c:pt>
                <c:pt idx="22343">
                  <c:v>43702.466192129628</c:v>
                </c:pt>
                <c:pt idx="22344">
                  <c:v>43702.512731481482</c:v>
                </c:pt>
                <c:pt idx="22345">
                  <c:v>43702.517314814817</c:v>
                </c:pt>
                <c:pt idx="22346">
                  <c:v>43702.521828703706</c:v>
                </c:pt>
                <c:pt idx="22347">
                  <c:v>43702.526284722226</c:v>
                </c:pt>
                <c:pt idx="22348">
                  <c:v>43702.54792824074</c:v>
                </c:pt>
                <c:pt idx="22349">
                  <c:v>43702.552303240744</c:v>
                </c:pt>
                <c:pt idx="22350">
                  <c:v>43702.556840277779</c:v>
                </c:pt>
                <c:pt idx="22351">
                  <c:v>43702.561365740738</c:v>
                </c:pt>
                <c:pt idx="22352">
                  <c:v>43702.565752314818</c:v>
                </c:pt>
                <c:pt idx="22353">
                  <c:v>43702.570347222223</c:v>
                </c:pt>
                <c:pt idx="22354">
                  <c:v>43702.669074074074</c:v>
                </c:pt>
                <c:pt idx="22355">
                  <c:v>43702.672731481478</c:v>
                </c:pt>
                <c:pt idx="22356">
                  <c:v>43702.67664351852</c:v>
                </c:pt>
                <c:pt idx="22357">
                  <c:v>43702.680648148147</c:v>
                </c:pt>
                <c:pt idx="22358">
                  <c:v>43702.68476851852</c:v>
                </c:pt>
                <c:pt idx="22359">
                  <c:v>43702.697071759256</c:v>
                </c:pt>
                <c:pt idx="22360">
                  <c:v>43702.702465277776</c:v>
                </c:pt>
                <c:pt idx="22361">
                  <c:v>43702.710844907408</c:v>
                </c:pt>
                <c:pt idx="22362">
                  <c:v>43702.717407407406</c:v>
                </c:pt>
                <c:pt idx="22363">
                  <c:v>43702.72929398148</c:v>
                </c:pt>
                <c:pt idx="22364">
                  <c:v>43702.755196759259</c:v>
                </c:pt>
                <c:pt idx="22365">
                  <c:v>43702.763229166667</c:v>
                </c:pt>
                <c:pt idx="22366">
                  <c:v>43702.772314814814</c:v>
                </c:pt>
                <c:pt idx="22367">
                  <c:v>43703.337164351855</c:v>
                </c:pt>
                <c:pt idx="22368">
                  <c:v>43703.349016203705</c:v>
                </c:pt>
                <c:pt idx="22369">
                  <c:v>43703.360625000001</c:v>
                </c:pt>
                <c:pt idx="22370">
                  <c:v>43703.371261574073</c:v>
                </c:pt>
                <c:pt idx="22371">
                  <c:v>43703.381145833337</c:v>
                </c:pt>
                <c:pt idx="22372">
                  <c:v>43703.390405092592</c:v>
                </c:pt>
                <c:pt idx="22373">
                  <c:v>43703.398344907408</c:v>
                </c:pt>
                <c:pt idx="22374">
                  <c:v>43703.406215277777</c:v>
                </c:pt>
                <c:pt idx="22375">
                  <c:v>43703.413634259261</c:v>
                </c:pt>
                <c:pt idx="22376">
                  <c:v>43703.421134259261</c:v>
                </c:pt>
                <c:pt idx="22377">
                  <c:v>43703.428587962961</c:v>
                </c:pt>
                <c:pt idx="22378">
                  <c:v>43703.435370370367</c:v>
                </c:pt>
                <c:pt idx="22379">
                  <c:v>43703.442106481481</c:v>
                </c:pt>
                <c:pt idx="22380">
                  <c:v>43703.448796296296</c:v>
                </c:pt>
                <c:pt idx="22381">
                  <c:v>43703.45480324074</c:v>
                </c:pt>
                <c:pt idx="22382">
                  <c:v>43703.460486111115</c:v>
                </c:pt>
                <c:pt idx="22383">
                  <c:v>43703.466793981483</c:v>
                </c:pt>
                <c:pt idx="22384">
                  <c:v>43703.472812499997</c:v>
                </c:pt>
                <c:pt idx="22385">
                  <c:v>43703.478680555556</c:v>
                </c:pt>
                <c:pt idx="22386">
                  <c:v>43703.504201388889</c:v>
                </c:pt>
                <c:pt idx="22387">
                  <c:v>43703.509108796294</c:v>
                </c:pt>
                <c:pt idx="22388">
                  <c:v>43704.345335648148</c:v>
                </c:pt>
                <c:pt idx="22389">
                  <c:v>43704.357141203705</c:v>
                </c:pt>
                <c:pt idx="22390">
                  <c:v>43704.366516203707</c:v>
                </c:pt>
                <c:pt idx="22391">
                  <c:v>43704.375393518516</c:v>
                </c:pt>
                <c:pt idx="22392">
                  <c:v>43704.384212962963</c:v>
                </c:pt>
                <c:pt idx="22393">
                  <c:v>43704.395451388889</c:v>
                </c:pt>
                <c:pt idx="22394">
                  <c:v>43704.402743055558</c:v>
                </c:pt>
                <c:pt idx="22395">
                  <c:v>43704.409409722219</c:v>
                </c:pt>
                <c:pt idx="22396">
                  <c:v>43704.416145833333</c:v>
                </c:pt>
                <c:pt idx="22397">
                  <c:v>43704.422164351854</c:v>
                </c:pt>
                <c:pt idx="22398">
                  <c:v>43704.427870370368</c:v>
                </c:pt>
                <c:pt idx="22399">
                  <c:v>43704.433506944442</c:v>
                </c:pt>
                <c:pt idx="22400">
                  <c:v>43704.444004629629</c:v>
                </c:pt>
                <c:pt idx="22401">
                  <c:v>43704.449155092596</c:v>
                </c:pt>
                <c:pt idx="22402">
                  <c:v>43704.454062500001</c:v>
                </c:pt>
                <c:pt idx="22403">
                  <c:v>43704.459236111114</c:v>
                </c:pt>
                <c:pt idx="22404">
                  <c:v>43704.464155092595</c:v>
                </c:pt>
                <c:pt idx="22405">
                  <c:v>43704.468888888892</c:v>
                </c:pt>
                <c:pt idx="22406">
                  <c:v>43704.492928240739</c:v>
                </c:pt>
                <c:pt idx="22407">
                  <c:v>43704.497928240744</c:v>
                </c:pt>
                <c:pt idx="22408">
                  <c:v>43704.503287037034</c:v>
                </c:pt>
                <c:pt idx="22409">
                  <c:v>43704.508275462962</c:v>
                </c:pt>
                <c:pt idx="22410">
                  <c:v>43704.513275462959</c:v>
                </c:pt>
                <c:pt idx="22411">
                  <c:v>43704.518807870372</c:v>
                </c:pt>
                <c:pt idx="22412">
                  <c:v>43704.524074074077</c:v>
                </c:pt>
                <c:pt idx="22413">
                  <c:v>43704.529085648152</c:v>
                </c:pt>
                <c:pt idx="22414">
                  <c:v>43705.333472222221</c:v>
                </c:pt>
                <c:pt idx="22415">
                  <c:v>43705.404675925929</c:v>
                </c:pt>
                <c:pt idx="22416">
                  <c:v>43705.410833333335</c:v>
                </c:pt>
                <c:pt idx="22417">
                  <c:v>43705.416770833333</c:v>
                </c:pt>
                <c:pt idx="22418">
                  <c:v>43705.423125000001</c:v>
                </c:pt>
                <c:pt idx="22419">
                  <c:v>43705.429282407407</c:v>
                </c:pt>
                <c:pt idx="22420">
                  <c:v>43705.43513888889</c:v>
                </c:pt>
                <c:pt idx="22421">
                  <c:v>43705.440752314818</c:v>
                </c:pt>
                <c:pt idx="22422">
                  <c:v>43705.445868055554</c:v>
                </c:pt>
                <c:pt idx="22423">
                  <c:v>43705.452268518522</c:v>
                </c:pt>
                <c:pt idx="22424">
                  <c:v>43705.457557870373</c:v>
                </c:pt>
                <c:pt idx="22425">
                  <c:v>43705.463564814818</c:v>
                </c:pt>
                <c:pt idx="22426">
                  <c:v>43705.469201388885</c:v>
                </c:pt>
                <c:pt idx="22427">
                  <c:v>43705.480694444443</c:v>
                </c:pt>
                <c:pt idx="22428">
                  <c:v>43705.486979166664</c:v>
                </c:pt>
                <c:pt idx="22429">
                  <c:v>43705.49181712963</c:v>
                </c:pt>
                <c:pt idx="22430">
                  <c:v>43705.496620370373</c:v>
                </c:pt>
                <c:pt idx="22431">
                  <c:v>43705.501736111109</c:v>
                </c:pt>
                <c:pt idx="22432">
                  <c:v>43705.506805555553</c:v>
                </c:pt>
                <c:pt idx="22433">
                  <c:v>43705.511562500003</c:v>
                </c:pt>
                <c:pt idx="22434">
                  <c:v>43705.51662037037</c:v>
                </c:pt>
                <c:pt idx="22435">
                  <c:v>43705.521215277775</c:v>
                </c:pt>
                <c:pt idx="22436">
                  <c:v>43705.525636574072</c:v>
                </c:pt>
                <c:pt idx="22437">
                  <c:v>43705.53025462963</c:v>
                </c:pt>
                <c:pt idx="22438">
                  <c:v>43705.534780092596</c:v>
                </c:pt>
                <c:pt idx="22439">
                  <c:v>43705.539351851854</c:v>
                </c:pt>
                <c:pt idx="22440">
                  <c:v>43705.543854166666</c:v>
                </c:pt>
                <c:pt idx="22441">
                  <c:v>43705.548321759263</c:v>
                </c:pt>
                <c:pt idx="22442">
                  <c:v>43705.552777777775</c:v>
                </c:pt>
                <c:pt idx="22443">
                  <c:v>43705.557175925926</c:v>
                </c:pt>
                <c:pt idx="22444">
                  <c:v>43705.561620370368</c:v>
                </c:pt>
                <c:pt idx="22445">
                  <c:v>43705.565925925926</c:v>
                </c:pt>
                <c:pt idx="22446">
                  <c:v>43705.582326388889</c:v>
                </c:pt>
                <c:pt idx="22447">
                  <c:v>43705.586377314816</c:v>
                </c:pt>
                <c:pt idx="22448">
                  <c:v>43705.59034722222</c:v>
                </c:pt>
                <c:pt idx="22449">
                  <c:v>43705.594270833331</c:v>
                </c:pt>
                <c:pt idx="22450">
                  <c:v>43705.598240740743</c:v>
                </c:pt>
                <c:pt idx="22451">
                  <c:v>43705.621874999997</c:v>
                </c:pt>
                <c:pt idx="22452">
                  <c:v>43705.683807870373</c:v>
                </c:pt>
                <c:pt idx="22453">
                  <c:v>43705.687569444446</c:v>
                </c:pt>
                <c:pt idx="22454">
                  <c:v>43705.691412037035</c:v>
                </c:pt>
                <c:pt idx="22455">
                  <c:v>43705.695590277777</c:v>
                </c:pt>
                <c:pt idx="22456">
                  <c:v>43705.699687499997</c:v>
                </c:pt>
                <c:pt idx="22457">
                  <c:v>43705.704293981478</c:v>
                </c:pt>
                <c:pt idx="22458">
                  <c:v>43705.709085648145</c:v>
                </c:pt>
                <c:pt idx="22459">
                  <c:v>43705.713831018518</c:v>
                </c:pt>
                <c:pt idx="22460">
                  <c:v>43705.718958333331</c:v>
                </c:pt>
                <c:pt idx="22461">
                  <c:v>43705.723425925928</c:v>
                </c:pt>
                <c:pt idx="22462">
                  <c:v>43705.728136574071</c:v>
                </c:pt>
                <c:pt idx="22463">
                  <c:v>43705.760983796295</c:v>
                </c:pt>
                <c:pt idx="22464">
                  <c:v>43705.767048611109</c:v>
                </c:pt>
                <c:pt idx="22465">
                  <c:v>43705.773587962962</c:v>
                </c:pt>
                <c:pt idx="22466">
                  <c:v>43705.781666666669</c:v>
                </c:pt>
                <c:pt idx="22467">
                  <c:v>43706.568136574075</c:v>
                </c:pt>
                <c:pt idx="22468">
                  <c:v>43706.572384259256</c:v>
                </c:pt>
                <c:pt idx="22469">
                  <c:v>43706.576678240737</c:v>
                </c:pt>
                <c:pt idx="22470">
                  <c:v>43706.580775462964</c:v>
                </c:pt>
                <c:pt idx="22471">
                  <c:v>43706.584965277776</c:v>
                </c:pt>
                <c:pt idx="22472">
                  <c:v>43706.58902777778</c:v>
                </c:pt>
                <c:pt idx="22473">
                  <c:v>43706.592939814815</c:v>
                </c:pt>
                <c:pt idx="22474">
                  <c:v>43706.596817129626</c:v>
                </c:pt>
                <c:pt idx="22475">
                  <c:v>43706.600624999999</c:v>
                </c:pt>
                <c:pt idx="22476">
                  <c:v>43706.608449074076</c:v>
                </c:pt>
                <c:pt idx="22477">
                  <c:v>43706.612256944441</c:v>
                </c:pt>
                <c:pt idx="22478">
                  <c:v>43706.616226851853</c:v>
                </c:pt>
                <c:pt idx="22479">
                  <c:v>43706.620023148149</c:v>
                </c:pt>
                <c:pt idx="22480">
                  <c:v>43706.682118055556</c:v>
                </c:pt>
                <c:pt idx="22481">
                  <c:v>43707.348854166667</c:v>
                </c:pt>
                <c:pt idx="22482">
                  <c:v>43707.359594907408</c:v>
                </c:pt>
                <c:pt idx="22483">
                  <c:v>43707.369039351855</c:v>
                </c:pt>
                <c:pt idx="22484">
                  <c:v>43707.378055555557</c:v>
                </c:pt>
                <c:pt idx="22485">
                  <c:v>43707.386388888888</c:v>
                </c:pt>
                <c:pt idx="22486">
                  <c:v>43707.393819444442</c:v>
                </c:pt>
                <c:pt idx="22487">
                  <c:v>43707.400810185187</c:v>
                </c:pt>
                <c:pt idx="22488">
                  <c:v>43707.407210648147</c:v>
                </c:pt>
                <c:pt idx="22489">
                  <c:v>43707.413229166668</c:v>
                </c:pt>
                <c:pt idx="22490">
                  <c:v>43707.41883101852</c:v>
                </c:pt>
                <c:pt idx="22491">
                  <c:v>43707.424375000002</c:v>
                </c:pt>
                <c:pt idx="22492">
                  <c:v>43707.429861111108</c:v>
                </c:pt>
                <c:pt idx="22493">
                  <c:v>43707.435312499998</c:v>
                </c:pt>
                <c:pt idx="22494">
                  <c:v>43707.440810185188</c:v>
                </c:pt>
                <c:pt idx="22495">
                  <c:v>43707.446006944447</c:v>
                </c:pt>
                <c:pt idx="22496">
                  <c:v>43707.451249999998</c:v>
                </c:pt>
                <c:pt idx="22497">
                  <c:v>43707.456284722219</c:v>
                </c:pt>
                <c:pt idx="22498">
                  <c:v>43707.461828703701</c:v>
                </c:pt>
                <c:pt idx="22499">
                  <c:v>43707.467488425929</c:v>
                </c:pt>
                <c:pt idx="22500">
                  <c:v>43707.473240740743</c:v>
                </c:pt>
                <c:pt idx="22501">
                  <c:v>43707.47865740741</c:v>
                </c:pt>
                <c:pt idx="22502">
                  <c:v>43707.483657407407</c:v>
                </c:pt>
                <c:pt idx="22503">
                  <c:v>43707.488402777781</c:v>
                </c:pt>
                <c:pt idx="22504">
                  <c:v>43707.493067129632</c:v>
                </c:pt>
                <c:pt idx="22505">
                  <c:v>43707.497835648152</c:v>
                </c:pt>
                <c:pt idx="22506">
                  <c:v>43707.502812500003</c:v>
                </c:pt>
                <c:pt idx="22507">
                  <c:v>43707.507870370369</c:v>
                </c:pt>
                <c:pt idx="22508">
                  <c:v>43707.512997685182</c:v>
                </c:pt>
                <c:pt idx="22509">
                  <c:v>43707.522337962961</c:v>
                </c:pt>
                <c:pt idx="22510">
                  <c:v>43707.52715277778</c:v>
                </c:pt>
                <c:pt idx="22511">
                  <c:v>43707.531875000001</c:v>
                </c:pt>
                <c:pt idx="22512">
                  <c:v>43707.536469907405</c:v>
                </c:pt>
                <c:pt idx="22513">
                  <c:v>43707.54109953704</c:v>
                </c:pt>
                <c:pt idx="22514">
                  <c:v>43707.545740740738</c:v>
                </c:pt>
                <c:pt idx="22515">
                  <c:v>43707.550381944442</c:v>
                </c:pt>
                <c:pt idx="22516">
                  <c:v>43707.554756944446</c:v>
                </c:pt>
                <c:pt idx="22517">
                  <c:v>43707.559212962966</c:v>
                </c:pt>
                <c:pt idx="22518">
                  <c:v>43707.563587962963</c:v>
                </c:pt>
                <c:pt idx="22519">
                  <c:v>43707.567604166667</c:v>
                </c:pt>
                <c:pt idx="22520">
                  <c:v>43707.572222222225</c:v>
                </c:pt>
                <c:pt idx="22521">
                  <c:v>43707.576689814814</c:v>
                </c:pt>
                <c:pt idx="22522">
                  <c:v>43707.581006944441</c:v>
                </c:pt>
                <c:pt idx="22523">
                  <c:v>43707.585069444445</c:v>
                </c:pt>
                <c:pt idx="22524">
                  <c:v>43707.589270833334</c:v>
                </c:pt>
                <c:pt idx="22525">
                  <c:v>43707.593287037038</c:v>
                </c:pt>
                <c:pt idx="22526">
                  <c:v>43707.597233796296</c:v>
                </c:pt>
                <c:pt idx="22527">
                  <c:v>43707.601238425923</c:v>
                </c:pt>
                <c:pt idx="22528">
                  <c:v>43707.605243055557</c:v>
                </c:pt>
                <c:pt idx="22529">
                  <c:v>43707.609085648146</c:v>
                </c:pt>
                <c:pt idx="22530">
                  <c:v>43707.612974537034</c:v>
                </c:pt>
                <c:pt idx="22531">
                  <c:v>43707.616620370369</c:v>
                </c:pt>
                <c:pt idx="22532">
                  <c:v>43707.620509259257</c:v>
                </c:pt>
                <c:pt idx="22533">
                  <c:v>43707.624409722222</c:v>
                </c:pt>
                <c:pt idx="22534">
                  <c:v>43707.628171296295</c:v>
                </c:pt>
                <c:pt idx="22535">
                  <c:v>43707.631979166668</c:v>
                </c:pt>
                <c:pt idx="22536">
                  <c:v>43707.635879629626</c:v>
                </c:pt>
                <c:pt idx="22537">
                  <c:v>43707.639722222222</c:v>
                </c:pt>
                <c:pt idx="22538">
                  <c:v>43707.643321759257</c:v>
                </c:pt>
                <c:pt idx="22539">
                  <c:v>43707.646782407406</c:v>
                </c:pt>
                <c:pt idx="22540">
                  <c:v>43707.650439814817</c:v>
                </c:pt>
                <c:pt idx="22541">
                  <c:v>43707.654293981483</c:v>
                </c:pt>
                <c:pt idx="22542">
                  <c:v>43707.657881944448</c:v>
                </c:pt>
                <c:pt idx="22543">
                  <c:v>43707.661412037036</c:v>
                </c:pt>
                <c:pt idx="22544">
                  <c:v>43707.665034722224</c:v>
                </c:pt>
                <c:pt idx="22545">
                  <c:v>43707.672546296293</c:v>
                </c:pt>
                <c:pt idx="22546">
                  <c:v>43707.676354166666</c:v>
                </c:pt>
                <c:pt idx="22547">
                  <c:v>43707.680254629631</c:v>
                </c:pt>
                <c:pt idx="22548">
                  <c:v>43707.684189814812</c:v>
                </c:pt>
                <c:pt idx="22549">
                  <c:v>43707.68855324074</c:v>
                </c:pt>
                <c:pt idx="22550">
                  <c:v>43707.692962962959</c:v>
                </c:pt>
                <c:pt idx="22551">
                  <c:v>43707.697141203702</c:v>
                </c:pt>
                <c:pt idx="22552">
                  <c:v>43707.701377314814</c:v>
                </c:pt>
                <c:pt idx="22553">
                  <c:v>43707.705428240741</c:v>
                </c:pt>
                <c:pt idx="22554">
                  <c:v>43707.714687500003</c:v>
                </c:pt>
                <c:pt idx="22555">
                  <c:v>43707.719849537039</c:v>
                </c:pt>
                <c:pt idx="22556">
                  <c:v>43707.724212962959</c:v>
                </c:pt>
                <c:pt idx="22557">
                  <c:v>43707.728807870371</c:v>
                </c:pt>
                <c:pt idx="22558">
                  <c:v>43707.733240740738</c:v>
                </c:pt>
                <c:pt idx="22559">
                  <c:v>43707.738738425927</c:v>
                </c:pt>
                <c:pt idx="22560">
                  <c:v>43707.74523148148</c:v>
                </c:pt>
                <c:pt idx="22561">
                  <c:v>43707.751574074071</c:v>
                </c:pt>
                <c:pt idx="22562">
                  <c:v>43707.75818287037</c:v>
                </c:pt>
                <c:pt idx="22563">
                  <c:v>43707.765717592592</c:v>
                </c:pt>
                <c:pt idx="22564">
                  <c:v>43708.601168981484</c:v>
                </c:pt>
                <c:pt idx="22565">
                  <c:v>43708.605405092596</c:v>
                </c:pt>
                <c:pt idx="22566">
                  <c:v>43708.609710648147</c:v>
                </c:pt>
                <c:pt idx="22567">
                  <c:v>43708.614791666667</c:v>
                </c:pt>
                <c:pt idx="22568">
                  <c:v>43708.619444444441</c:v>
                </c:pt>
                <c:pt idx="22569">
                  <c:v>43708.623900462961</c:v>
                </c:pt>
                <c:pt idx="22570">
                  <c:v>43708.628472222219</c:v>
                </c:pt>
                <c:pt idx="22571">
                  <c:v>43708.633634259262</c:v>
                </c:pt>
                <c:pt idx="22572">
                  <c:v>43709.588020833333</c:v>
                </c:pt>
                <c:pt idx="22573">
                  <c:v>43709.594456018516</c:v>
                </c:pt>
                <c:pt idx="22574">
                  <c:v>43709.601111111115</c:v>
                </c:pt>
                <c:pt idx="22575">
                  <c:v>43709.618090277778</c:v>
                </c:pt>
                <c:pt idx="22576">
                  <c:v>43709.626469907409</c:v>
                </c:pt>
                <c:pt idx="22577">
                  <c:v>43709.636550925927</c:v>
                </c:pt>
                <c:pt idx="22578">
                  <c:v>43709.664293981485</c:v>
                </c:pt>
                <c:pt idx="22579">
                  <c:v>43709.673981481479</c:v>
                </c:pt>
                <c:pt idx="22580">
                  <c:v>43709.685659722221</c:v>
                </c:pt>
                <c:pt idx="22581">
                  <c:v>43709.69253472222</c:v>
                </c:pt>
                <c:pt idx="22582">
                  <c:v>43709.701527777775</c:v>
                </c:pt>
                <c:pt idx="22583">
                  <c:v>43709.709560185183</c:v>
                </c:pt>
                <c:pt idx="22584">
                  <c:v>43709.716956018521</c:v>
                </c:pt>
                <c:pt idx="22585">
                  <c:v>43709.725914351853</c:v>
                </c:pt>
                <c:pt idx="22586">
                  <c:v>43709.733240740738</c:v>
                </c:pt>
                <c:pt idx="22587">
                  <c:v>43709.740011574075</c:v>
                </c:pt>
                <c:pt idx="22588">
                  <c:v>43710.349189814813</c:v>
                </c:pt>
                <c:pt idx="22589">
                  <c:v>43710.360902777778</c:v>
                </c:pt>
                <c:pt idx="22590">
                  <c:v>43710.369687500002</c:v>
                </c:pt>
                <c:pt idx="22591">
                  <c:v>43710.378611111111</c:v>
                </c:pt>
                <c:pt idx="22592">
                  <c:v>43710.38721064815</c:v>
                </c:pt>
                <c:pt idx="22593">
                  <c:v>43710.394201388888</c:v>
                </c:pt>
                <c:pt idx="22594">
                  <c:v>43710.400833333333</c:v>
                </c:pt>
                <c:pt idx="22595">
                  <c:v>43710.408321759256</c:v>
                </c:pt>
                <c:pt idx="22596">
                  <c:v>43710.414675925924</c:v>
                </c:pt>
                <c:pt idx="22597">
                  <c:v>43710.421261574076</c:v>
                </c:pt>
                <c:pt idx="22598">
                  <c:v>43710.428402777776</c:v>
                </c:pt>
                <c:pt idx="22599">
                  <c:v>43710.435011574074</c:v>
                </c:pt>
                <c:pt idx="22600">
                  <c:v>43710.441574074073</c:v>
                </c:pt>
                <c:pt idx="22601">
                  <c:v>43710.447997685187</c:v>
                </c:pt>
                <c:pt idx="22602">
                  <c:v>43710.453912037039</c:v>
                </c:pt>
                <c:pt idx="22603">
                  <c:v>43710.460335648146</c:v>
                </c:pt>
                <c:pt idx="22604">
                  <c:v>43710.466064814813</c:v>
                </c:pt>
                <c:pt idx="22605">
                  <c:v>43710.471620370372</c:v>
                </c:pt>
                <c:pt idx="22606">
                  <c:v>43710.477094907408</c:v>
                </c:pt>
                <c:pt idx="22607">
                  <c:v>43710.482465277775</c:v>
                </c:pt>
                <c:pt idx="22608">
                  <c:v>43710.487870370373</c:v>
                </c:pt>
                <c:pt idx="22609">
                  <c:v>43710.493425925924</c:v>
                </c:pt>
                <c:pt idx="22610">
                  <c:v>43710.498287037037</c:v>
                </c:pt>
                <c:pt idx="22611">
                  <c:v>43710.503229166665</c:v>
                </c:pt>
                <c:pt idx="22612">
                  <c:v>43710.508148148147</c:v>
                </c:pt>
                <c:pt idx="22613">
                  <c:v>43710.512592592589</c:v>
                </c:pt>
                <c:pt idx="22614">
                  <c:v>43710.516956018517</c:v>
                </c:pt>
                <c:pt idx="22615">
                  <c:v>43710.521550925929</c:v>
                </c:pt>
                <c:pt idx="22616">
                  <c:v>43710.525856481479</c:v>
                </c:pt>
                <c:pt idx="22617">
                  <c:v>43710.530185185184</c:v>
                </c:pt>
                <c:pt idx="22618">
                  <c:v>43710.563715277778</c:v>
                </c:pt>
                <c:pt idx="22619">
                  <c:v>43710.569062499999</c:v>
                </c:pt>
                <c:pt idx="22620">
                  <c:v>43710.573622685188</c:v>
                </c:pt>
                <c:pt idx="22621">
                  <c:v>43710.578900462962</c:v>
                </c:pt>
                <c:pt idx="22622">
                  <c:v>43710.584155092591</c:v>
                </c:pt>
                <c:pt idx="22623">
                  <c:v>43710.589409722219</c:v>
                </c:pt>
                <c:pt idx="22624">
                  <c:v>43710.594340277778</c:v>
                </c:pt>
                <c:pt idx="22625">
                  <c:v>43710.59814814815</c:v>
                </c:pt>
                <c:pt idx="22626">
                  <c:v>43710.601840277777</c:v>
                </c:pt>
                <c:pt idx="22627">
                  <c:v>43710.605752314812</c:v>
                </c:pt>
                <c:pt idx="22628">
                  <c:v>43710.609837962962</c:v>
                </c:pt>
                <c:pt idx="22629">
                  <c:v>43710.61377314815</c:v>
                </c:pt>
                <c:pt idx="22630">
                  <c:v>43710.618703703702</c:v>
                </c:pt>
                <c:pt idx="22631">
                  <c:v>43710.625231481485</c:v>
                </c:pt>
                <c:pt idx="22632">
                  <c:v>43710.629571759258</c:v>
                </c:pt>
                <c:pt idx="22633">
                  <c:v>43710.634583333333</c:v>
                </c:pt>
                <c:pt idx="22634">
                  <c:v>43710.639305555553</c:v>
                </c:pt>
                <c:pt idx="22635">
                  <c:v>43710.64298611111</c:v>
                </c:pt>
                <c:pt idx="22636">
                  <c:v>43710.678564814814</c:v>
                </c:pt>
                <c:pt idx="22637">
                  <c:v>43710.756111111114</c:v>
                </c:pt>
                <c:pt idx="22638">
                  <c:v>43711.424722222226</c:v>
                </c:pt>
                <c:pt idx="22639">
                  <c:v>43711.431296296294</c:v>
                </c:pt>
                <c:pt idx="22640">
                  <c:v>43711.436828703707</c:v>
                </c:pt>
                <c:pt idx="22641">
                  <c:v>43711.441828703704</c:v>
                </c:pt>
                <c:pt idx="22642">
                  <c:v>43711.446967592594</c:v>
                </c:pt>
                <c:pt idx="22643">
                  <c:v>43711.451990740738</c:v>
                </c:pt>
                <c:pt idx="22644">
                  <c:v>43711.467824074076</c:v>
                </c:pt>
                <c:pt idx="22645">
                  <c:v>43711.474409722221</c:v>
                </c:pt>
                <c:pt idx="22646">
                  <c:v>43711.479131944441</c:v>
                </c:pt>
                <c:pt idx="22647">
                  <c:v>43711.483854166669</c:v>
                </c:pt>
                <c:pt idx="22648">
                  <c:v>43711.488206018519</c:v>
                </c:pt>
                <c:pt idx="22649">
                  <c:v>43711.493043981478</c:v>
                </c:pt>
                <c:pt idx="22650">
                  <c:v>43711.499722222223</c:v>
                </c:pt>
                <c:pt idx="22651">
                  <c:v>43711.508981481478</c:v>
                </c:pt>
                <c:pt idx="22652">
                  <c:v>43711.516099537039</c:v>
                </c:pt>
                <c:pt idx="22653">
                  <c:v>43711.520729166667</c:v>
                </c:pt>
                <c:pt idx="22654">
                  <c:v>43711.531724537039</c:v>
                </c:pt>
                <c:pt idx="22655">
                  <c:v>43711.55672453704</c:v>
                </c:pt>
                <c:pt idx="22656">
                  <c:v>43711.600821759261</c:v>
                </c:pt>
                <c:pt idx="22657">
                  <c:v>43711.617094907408</c:v>
                </c:pt>
                <c:pt idx="22658">
                  <c:v>43711.624374999999</c:v>
                </c:pt>
                <c:pt idx="22659">
                  <c:v>43711.628136574072</c:v>
                </c:pt>
                <c:pt idx="22660">
                  <c:v>43711.632094907407</c:v>
                </c:pt>
                <c:pt idx="22661">
                  <c:v>43711.639027777775</c:v>
                </c:pt>
                <c:pt idx="22662">
                  <c:v>43711.701655092591</c:v>
                </c:pt>
                <c:pt idx="22663">
                  <c:v>43711.706562500003</c:v>
                </c:pt>
                <c:pt idx="22664">
                  <c:v>43711.716643518521</c:v>
                </c:pt>
                <c:pt idx="22665">
                  <c:v>43711.721585648149</c:v>
                </c:pt>
                <c:pt idx="22666">
                  <c:v>43711.726504629631</c:v>
                </c:pt>
                <c:pt idx="22667">
                  <c:v>43711.73196759259</c:v>
                </c:pt>
                <c:pt idx="22668">
                  <c:v>43711.737847222219</c:v>
                </c:pt>
                <c:pt idx="22669">
                  <c:v>43711.743854166663</c:v>
                </c:pt>
                <c:pt idx="22670">
                  <c:v>43711.749745370369</c:v>
                </c:pt>
                <c:pt idx="22671">
                  <c:v>43711.755856481483</c:v>
                </c:pt>
                <c:pt idx="22672">
                  <c:v>43711.76258101852</c:v>
                </c:pt>
                <c:pt idx="22673">
                  <c:v>43713.345439814817</c:v>
                </c:pt>
                <c:pt idx="22674">
                  <c:v>43713.360983796294</c:v>
                </c:pt>
                <c:pt idx="22675">
                  <c:v>43713.386296296296</c:v>
                </c:pt>
                <c:pt idx="22676">
                  <c:v>43713.398888888885</c:v>
                </c:pt>
                <c:pt idx="22677">
                  <c:v>43713.404791666668</c:v>
                </c:pt>
                <c:pt idx="22678">
                  <c:v>43713.410532407404</c:v>
                </c:pt>
                <c:pt idx="22679">
                  <c:v>43713.41605324074</c:v>
                </c:pt>
                <c:pt idx="22680">
                  <c:v>43713.42255787037</c:v>
                </c:pt>
                <c:pt idx="22681">
                  <c:v>43713.428680555553</c:v>
                </c:pt>
                <c:pt idx="22682">
                  <c:v>43713.434016203704</c:v>
                </c:pt>
                <c:pt idx="22683">
                  <c:v>43713.439201388886</c:v>
                </c:pt>
                <c:pt idx="22684">
                  <c:v>43713.444247685184</c:v>
                </c:pt>
                <c:pt idx="22685">
                  <c:v>43713.449525462966</c:v>
                </c:pt>
                <c:pt idx="22686">
                  <c:v>43713.454699074071</c:v>
                </c:pt>
                <c:pt idx="22687">
                  <c:v>43713.459641203706</c:v>
                </c:pt>
                <c:pt idx="22688">
                  <c:v>43713.464386574073</c:v>
                </c:pt>
                <c:pt idx="22689">
                  <c:v>43713.469259259262</c:v>
                </c:pt>
                <c:pt idx="22690">
                  <c:v>43713.474421296298</c:v>
                </c:pt>
                <c:pt idx="22691">
                  <c:v>43713.479178240741</c:v>
                </c:pt>
                <c:pt idx="22692">
                  <c:v>43713.483923611115</c:v>
                </c:pt>
                <c:pt idx="22693">
                  <c:v>43713.488495370373</c:v>
                </c:pt>
                <c:pt idx="22694">
                  <c:v>43713.493125000001</c:v>
                </c:pt>
                <c:pt idx="22695">
                  <c:v>43713.498067129629</c:v>
                </c:pt>
                <c:pt idx="22696">
                  <c:v>43713.502835648149</c:v>
                </c:pt>
                <c:pt idx="22697">
                  <c:v>43713.507418981484</c:v>
                </c:pt>
                <c:pt idx="22698">
                  <c:v>43713.51185185185</c:v>
                </c:pt>
                <c:pt idx="22699">
                  <c:v>43713.516469907408</c:v>
                </c:pt>
                <c:pt idx="22700">
                  <c:v>43713.520891203705</c:v>
                </c:pt>
                <c:pt idx="22701">
                  <c:v>43713.525173611109</c:v>
                </c:pt>
                <c:pt idx="22702">
                  <c:v>43713.530162037037</c:v>
                </c:pt>
                <c:pt idx="22703">
                  <c:v>43713.53466435185</c:v>
                </c:pt>
                <c:pt idx="22704">
                  <c:v>43713.539317129631</c:v>
                </c:pt>
                <c:pt idx="22705">
                  <c:v>43713.544108796297</c:v>
                </c:pt>
                <c:pt idx="22706">
                  <c:v>43713.548854166664</c:v>
                </c:pt>
                <c:pt idx="22707">
                  <c:v>43713.553587962961</c:v>
                </c:pt>
                <c:pt idx="22708">
                  <c:v>43713.558159722219</c:v>
                </c:pt>
                <c:pt idx="22709">
                  <c:v>43713.562337962961</c:v>
                </c:pt>
                <c:pt idx="22710">
                  <c:v>43713.56653935185</c:v>
                </c:pt>
                <c:pt idx="22711">
                  <c:v>43713.570706018516</c:v>
                </c:pt>
                <c:pt idx="22712">
                  <c:v>43713.574780092589</c:v>
                </c:pt>
                <c:pt idx="22713">
                  <c:v>43713.578912037039</c:v>
                </c:pt>
                <c:pt idx="22714">
                  <c:v>43713.583171296297</c:v>
                </c:pt>
                <c:pt idx="22715">
                  <c:v>43713.587326388886</c:v>
                </c:pt>
                <c:pt idx="22716">
                  <c:v>43713.591574074075</c:v>
                </c:pt>
                <c:pt idx="22717">
                  <c:v>43713.595821759256</c:v>
                </c:pt>
                <c:pt idx="22718">
                  <c:v>43713.600173611114</c:v>
                </c:pt>
                <c:pt idx="22719">
                  <c:v>43713.604456018518</c:v>
                </c:pt>
                <c:pt idx="22720">
                  <c:v>43713.608229166668</c:v>
                </c:pt>
                <c:pt idx="22721">
                  <c:v>43713.611909722225</c:v>
                </c:pt>
                <c:pt idx="22722">
                  <c:v>43713.615567129629</c:v>
                </c:pt>
                <c:pt idx="22723">
                  <c:v>43713.61923611111</c:v>
                </c:pt>
                <c:pt idx="22724">
                  <c:v>43713.623738425929</c:v>
                </c:pt>
                <c:pt idx="22725">
                  <c:v>43713.62771990741</c:v>
                </c:pt>
                <c:pt idx="22726">
                  <c:v>43713.631666666668</c:v>
                </c:pt>
                <c:pt idx="22727">
                  <c:v>43713.635729166665</c:v>
                </c:pt>
                <c:pt idx="22728">
                  <c:v>43713.639467592591</c:v>
                </c:pt>
                <c:pt idx="22729">
                  <c:v>43713.642916666664</c:v>
                </c:pt>
                <c:pt idx="22730">
                  <c:v>43713.646828703706</c:v>
                </c:pt>
                <c:pt idx="22731">
                  <c:v>43713.658263888887</c:v>
                </c:pt>
                <c:pt idx="22732">
                  <c:v>43713.673750000002</c:v>
                </c:pt>
                <c:pt idx="22733">
                  <c:v>43713.678194444445</c:v>
                </c:pt>
                <c:pt idx="22734">
                  <c:v>43713.687534722223</c:v>
                </c:pt>
                <c:pt idx="22735">
                  <c:v>43713.70208333333</c:v>
                </c:pt>
                <c:pt idx="22736">
                  <c:v>43714.411886574075</c:v>
                </c:pt>
                <c:pt idx="22737">
                  <c:v>43714.419629629629</c:v>
                </c:pt>
                <c:pt idx="22738">
                  <c:v>43714.426886574074</c:v>
                </c:pt>
                <c:pt idx="22739">
                  <c:v>43714.434270833335</c:v>
                </c:pt>
                <c:pt idx="22740">
                  <c:v>43714.441527777781</c:v>
                </c:pt>
                <c:pt idx="22741">
                  <c:v>43714.44866898148</c:v>
                </c:pt>
                <c:pt idx="22742">
                  <c:v>43714.454548611109</c:v>
                </c:pt>
                <c:pt idx="22743">
                  <c:v>43714.460555555554</c:v>
                </c:pt>
                <c:pt idx="22744">
                  <c:v>43714.466516203705</c:v>
                </c:pt>
                <c:pt idx="22745">
                  <c:v>43714.472453703704</c:v>
                </c:pt>
                <c:pt idx="22746">
                  <c:v>43714.478402777779</c:v>
                </c:pt>
                <c:pt idx="22747">
                  <c:v>43714.484131944446</c:v>
                </c:pt>
                <c:pt idx="22748">
                  <c:v>43714.489814814813</c:v>
                </c:pt>
                <c:pt idx="22749">
                  <c:v>43714.495659722219</c:v>
                </c:pt>
                <c:pt idx="22750">
                  <c:v>43714.501157407409</c:v>
                </c:pt>
                <c:pt idx="22751">
                  <c:v>43714.506377314814</c:v>
                </c:pt>
                <c:pt idx="22752">
                  <c:v>43714.511631944442</c:v>
                </c:pt>
                <c:pt idx="22753">
                  <c:v>43714.516979166663</c:v>
                </c:pt>
                <c:pt idx="22754">
                  <c:v>43714.522199074076</c:v>
                </c:pt>
                <c:pt idx="22755">
                  <c:v>43714.527430555558</c:v>
                </c:pt>
                <c:pt idx="22756">
                  <c:v>43714.532407407409</c:v>
                </c:pt>
                <c:pt idx="22757">
                  <c:v>43714.537233796298</c:v>
                </c:pt>
                <c:pt idx="22758">
                  <c:v>43714.542013888888</c:v>
                </c:pt>
                <c:pt idx="22759">
                  <c:v>43714.546817129631</c:v>
                </c:pt>
                <c:pt idx="22760">
                  <c:v>43714.551550925928</c:v>
                </c:pt>
                <c:pt idx="22761">
                  <c:v>43714.556145833332</c:v>
                </c:pt>
                <c:pt idx="22762">
                  <c:v>43714.560694444444</c:v>
                </c:pt>
                <c:pt idx="22763">
                  <c:v>43714.565104166664</c:v>
                </c:pt>
                <c:pt idx="22764">
                  <c:v>43714.569525462961</c:v>
                </c:pt>
                <c:pt idx="22765">
                  <c:v>43714.573888888888</c:v>
                </c:pt>
                <c:pt idx="22766">
                  <c:v>43714.578113425923</c:v>
                </c:pt>
                <c:pt idx="22767">
                  <c:v>43714.582245370373</c:v>
                </c:pt>
                <c:pt idx="22768">
                  <c:v>43714.661203703705</c:v>
                </c:pt>
                <c:pt idx="22769">
                  <c:v>43714.678622685184</c:v>
                </c:pt>
                <c:pt idx="22770">
                  <c:v>43714.682696759257</c:v>
                </c:pt>
                <c:pt idx="22771">
                  <c:v>43714.686400462961</c:v>
                </c:pt>
                <c:pt idx="22772">
                  <c:v>43714.694849537038</c:v>
                </c:pt>
                <c:pt idx="22773">
                  <c:v>43714.698946759258</c:v>
                </c:pt>
                <c:pt idx="22774">
                  <c:v>43715.345347222225</c:v>
                </c:pt>
                <c:pt idx="22775">
                  <c:v>43715.361018518517</c:v>
                </c:pt>
                <c:pt idx="22776">
                  <c:v>43715.372604166667</c:v>
                </c:pt>
                <c:pt idx="22777">
                  <c:v>43715.380879629629</c:v>
                </c:pt>
                <c:pt idx="22778">
                  <c:v>43715.388981481483</c:v>
                </c:pt>
                <c:pt idx="22779">
                  <c:v>43715.395497685182</c:v>
                </c:pt>
                <c:pt idx="22780">
                  <c:v>43715.401643518519</c:v>
                </c:pt>
                <c:pt idx="22781">
                  <c:v>43715.408090277779</c:v>
                </c:pt>
                <c:pt idx="22782">
                  <c:v>43715.414398148147</c:v>
                </c:pt>
                <c:pt idx="22783">
                  <c:v>43715.421307870369</c:v>
                </c:pt>
                <c:pt idx="22784">
                  <c:v>43715.428356481483</c:v>
                </c:pt>
                <c:pt idx="22785">
                  <c:v>43715.446180555555</c:v>
                </c:pt>
                <c:pt idx="22786">
                  <c:v>43715.451527777775</c:v>
                </c:pt>
                <c:pt idx="22787">
                  <c:v>43715.456736111111</c:v>
                </c:pt>
                <c:pt idx="22788">
                  <c:v>43715.461782407408</c:v>
                </c:pt>
                <c:pt idx="22789">
                  <c:v>43715.466840277775</c:v>
                </c:pt>
                <c:pt idx="22790">
                  <c:v>43715.472071759257</c:v>
                </c:pt>
                <c:pt idx="22791">
                  <c:v>43715.477314814816</c:v>
                </c:pt>
                <c:pt idx="22792">
                  <c:v>43715.48228009259</c:v>
                </c:pt>
                <c:pt idx="22793">
                  <c:v>43715.487141203703</c:v>
                </c:pt>
                <c:pt idx="22794">
                  <c:v>43715.491851851853</c:v>
                </c:pt>
                <c:pt idx="22795">
                  <c:v>43715.496493055558</c:v>
                </c:pt>
                <c:pt idx="22796">
                  <c:v>43715.501018518517</c:v>
                </c:pt>
                <c:pt idx="22797">
                  <c:v>43715.505601851852</c:v>
                </c:pt>
                <c:pt idx="22798">
                  <c:v>43715.510127314818</c:v>
                </c:pt>
                <c:pt idx="22799">
                  <c:v>43715.51462962963</c:v>
                </c:pt>
                <c:pt idx="22800">
                  <c:v>43715.519108796296</c:v>
                </c:pt>
                <c:pt idx="22801">
                  <c:v>43716.454444444447</c:v>
                </c:pt>
                <c:pt idx="22802">
                  <c:v>43716.464490740742</c:v>
                </c:pt>
                <c:pt idx="22803">
                  <c:v>43716.469490740739</c:v>
                </c:pt>
                <c:pt idx="22804">
                  <c:v>43721.403946759259</c:v>
                </c:pt>
                <c:pt idx="22805">
                  <c:v>43721.410995370374</c:v>
                </c:pt>
                <c:pt idx="22806">
                  <c:v>43721.41710648148</c:v>
                </c:pt>
                <c:pt idx="22807">
                  <c:v>43721.428877314815</c:v>
                </c:pt>
                <c:pt idx="22808">
                  <c:v>43721.434421296297</c:v>
                </c:pt>
                <c:pt idx="22809">
                  <c:v>43721.439560185187</c:v>
                </c:pt>
                <c:pt idx="22810">
                  <c:v>43721.444479166668</c:v>
                </c:pt>
                <c:pt idx="22811">
                  <c:v>43721.449467592596</c:v>
                </c:pt>
                <c:pt idx="22812">
                  <c:v>43721.454398148147</c:v>
                </c:pt>
                <c:pt idx="22813">
                  <c:v>43721.459351851852</c:v>
                </c:pt>
                <c:pt idx="22814">
                  <c:v>43721.464050925926</c:v>
                </c:pt>
                <c:pt idx="22815">
                  <c:v>43721.468645833331</c:v>
                </c:pt>
                <c:pt idx="22816">
                  <c:v>43721.473298611112</c:v>
                </c:pt>
                <c:pt idx="22817">
                  <c:v>43721.478032407409</c:v>
                </c:pt>
                <c:pt idx="22818">
                  <c:v>43721.487476851849</c:v>
                </c:pt>
                <c:pt idx="22819">
                  <c:v>43721.492199074077</c:v>
                </c:pt>
                <c:pt idx="22820">
                  <c:v>43721.496689814812</c:v>
                </c:pt>
                <c:pt idx="22821">
                  <c:v>43721.501087962963</c:v>
                </c:pt>
                <c:pt idx="22822">
                  <c:v>43721.505474537036</c:v>
                </c:pt>
                <c:pt idx="22823">
                  <c:v>43721.607893518521</c:v>
                </c:pt>
                <c:pt idx="22824">
                  <c:v>43721.620347222219</c:v>
                </c:pt>
                <c:pt idx="22825">
                  <c:v>43721.627164351848</c:v>
                </c:pt>
                <c:pt idx="22826">
                  <c:v>43721.669444444444</c:v>
                </c:pt>
                <c:pt idx="22827">
                  <c:v>43721.681319444448</c:v>
                </c:pt>
                <c:pt idx="22828">
                  <c:v>43722.772094907406</c:v>
                </c:pt>
                <c:pt idx="22829">
                  <c:v>43724.400949074072</c:v>
                </c:pt>
                <c:pt idx="22830">
                  <c:v>43724.40834490741</c:v>
                </c:pt>
                <c:pt idx="22831">
                  <c:v>43724.414942129632</c:v>
                </c:pt>
                <c:pt idx="22832">
                  <c:v>43724.420752314814</c:v>
                </c:pt>
                <c:pt idx="22833">
                  <c:v>43724.42628472222</c:v>
                </c:pt>
                <c:pt idx="22834">
                  <c:v>43724.43172453704</c:v>
                </c:pt>
                <c:pt idx="22835">
                  <c:v>43724.437083333331</c:v>
                </c:pt>
                <c:pt idx="22836">
                  <c:v>43724.442291666666</c:v>
                </c:pt>
                <c:pt idx="22837">
                  <c:v>43724.447453703702</c:v>
                </c:pt>
                <c:pt idx="22838">
                  <c:v>43724.452407407407</c:v>
                </c:pt>
                <c:pt idx="22839">
                  <c:v>43724.457962962966</c:v>
                </c:pt>
                <c:pt idx="22840">
                  <c:v>43724.463217592594</c:v>
                </c:pt>
                <c:pt idx="22841">
                  <c:v>43724.468668981484</c:v>
                </c:pt>
                <c:pt idx="22842">
                  <c:v>43724.473553240743</c:v>
                </c:pt>
                <c:pt idx="22843">
                  <c:v>43724.478148148148</c:v>
                </c:pt>
                <c:pt idx="22844">
                  <c:v>43724.482905092591</c:v>
                </c:pt>
                <c:pt idx="22845">
                  <c:v>43724.487858796296</c:v>
                </c:pt>
                <c:pt idx="22846">
                  <c:v>43724.492754629631</c:v>
                </c:pt>
                <c:pt idx="22847">
                  <c:v>43724.497534722221</c:v>
                </c:pt>
                <c:pt idx="22848">
                  <c:v>43724.501932870371</c:v>
                </c:pt>
                <c:pt idx="22849">
                  <c:v>43724.506261574075</c:v>
                </c:pt>
                <c:pt idx="22850">
                  <c:v>43724.510717592595</c:v>
                </c:pt>
                <c:pt idx="22851">
                  <c:v>43724.515208333331</c:v>
                </c:pt>
                <c:pt idx="22852">
                  <c:v>43724.519976851851</c:v>
                </c:pt>
                <c:pt idx="22853">
                  <c:v>43724.52447916667</c:v>
                </c:pt>
                <c:pt idx="22854">
                  <c:v>43724.52884259259</c:v>
                </c:pt>
                <c:pt idx="22855">
                  <c:v>43724.533171296294</c:v>
                </c:pt>
                <c:pt idx="22856">
                  <c:v>43724.537395833337</c:v>
                </c:pt>
                <c:pt idx="22857">
                  <c:v>43724.541585648149</c:v>
                </c:pt>
                <c:pt idx="22858">
                  <c:v>43724.554178240738</c:v>
                </c:pt>
                <c:pt idx="22859">
                  <c:v>43724.558368055557</c:v>
                </c:pt>
                <c:pt idx="22860">
                  <c:v>43724.562337962961</c:v>
                </c:pt>
                <c:pt idx="22861">
                  <c:v>43724.566296296296</c:v>
                </c:pt>
                <c:pt idx="22862">
                  <c:v>43724.570347222223</c:v>
                </c:pt>
                <c:pt idx="22863">
                  <c:v>43724.574236111112</c:v>
                </c:pt>
                <c:pt idx="22864">
                  <c:v>43724.578229166669</c:v>
                </c:pt>
                <c:pt idx="22865">
                  <c:v>43724.582743055558</c:v>
                </c:pt>
                <c:pt idx="22866">
                  <c:v>43724.586550925924</c:v>
                </c:pt>
                <c:pt idx="22867">
                  <c:v>43724.590138888889</c:v>
                </c:pt>
                <c:pt idx="22868">
                  <c:v>43724.594039351854</c:v>
                </c:pt>
                <c:pt idx="22869">
                  <c:v>43724.597708333335</c:v>
                </c:pt>
                <c:pt idx="22870">
                  <c:v>43724.601388888892</c:v>
                </c:pt>
                <c:pt idx="22871">
                  <c:v>43724.608611111114</c:v>
                </c:pt>
                <c:pt idx="22872">
                  <c:v>43724.64671296296</c:v>
                </c:pt>
                <c:pt idx="22873">
                  <c:v>43724.650057870371</c:v>
                </c:pt>
                <c:pt idx="22874">
                  <c:v>43724.656747685185</c:v>
                </c:pt>
                <c:pt idx="22875">
                  <c:v>43724.660104166665</c:v>
                </c:pt>
                <c:pt idx="22876">
                  <c:v>43724.663437499999</c:v>
                </c:pt>
                <c:pt idx="22877">
                  <c:v>43724.666863425926</c:v>
                </c:pt>
                <c:pt idx="22878">
                  <c:v>43724.707974537036</c:v>
                </c:pt>
                <c:pt idx="22879">
                  <c:v>43724.735532407409</c:v>
                </c:pt>
                <c:pt idx="22880">
                  <c:v>43724.747407407405</c:v>
                </c:pt>
                <c:pt idx="22881">
                  <c:v>43724.759293981479</c:v>
                </c:pt>
                <c:pt idx="22882">
                  <c:v>43725.344988425924</c:v>
                </c:pt>
                <c:pt idx="22883">
                  <c:v>43725.359664351854</c:v>
                </c:pt>
                <c:pt idx="22884">
                  <c:v>43725.368773148148</c:v>
                </c:pt>
                <c:pt idx="22885">
                  <c:v>43725.378206018519</c:v>
                </c:pt>
                <c:pt idx="22886">
                  <c:v>43725.387199074074</c:v>
                </c:pt>
                <c:pt idx="22887">
                  <c:v>43725.395358796297</c:v>
                </c:pt>
                <c:pt idx="22888">
                  <c:v>43725.40252314815</c:v>
                </c:pt>
                <c:pt idx="22889">
                  <c:v>43725.409780092596</c:v>
                </c:pt>
                <c:pt idx="22890">
                  <c:v>43725.415995370371</c:v>
                </c:pt>
                <c:pt idx="22891">
                  <c:v>43725.422418981485</c:v>
                </c:pt>
                <c:pt idx="22892">
                  <c:v>43725.428865740738</c:v>
                </c:pt>
                <c:pt idx="22893">
                  <c:v>43725.434050925927</c:v>
                </c:pt>
                <c:pt idx="22894">
                  <c:v>43725.439212962963</c:v>
                </c:pt>
                <c:pt idx="22895">
                  <c:v>43725.444479166668</c:v>
                </c:pt>
                <c:pt idx="22896">
                  <c:v>43725.449826388889</c:v>
                </c:pt>
                <c:pt idx="22897">
                  <c:v>43725.45511574074</c:v>
                </c:pt>
                <c:pt idx="22898">
                  <c:v>43725.460347222222</c:v>
                </c:pt>
                <c:pt idx="22899">
                  <c:v>43725.465277777781</c:v>
                </c:pt>
                <c:pt idx="22900">
                  <c:v>43725.612314814818</c:v>
                </c:pt>
                <c:pt idx="22901">
                  <c:v>43725.615949074076</c:v>
                </c:pt>
                <c:pt idx="22902">
                  <c:v>43725.619409722225</c:v>
                </c:pt>
                <c:pt idx="22903">
                  <c:v>43725.630104166667</c:v>
                </c:pt>
                <c:pt idx="22904">
                  <c:v>43725.634780092594</c:v>
                </c:pt>
                <c:pt idx="22905">
                  <c:v>43725.647245370368</c:v>
                </c:pt>
                <c:pt idx="22906">
                  <c:v>43725.698148148149</c:v>
                </c:pt>
                <c:pt idx="22907">
                  <c:v>43726.349733796298</c:v>
                </c:pt>
                <c:pt idx="22908">
                  <c:v>43726.361527777779</c:v>
                </c:pt>
                <c:pt idx="22909">
                  <c:v>43726.370034722226</c:v>
                </c:pt>
                <c:pt idx="22910">
                  <c:v>43726.378553240742</c:v>
                </c:pt>
                <c:pt idx="22911">
                  <c:v>43726.385972222219</c:v>
                </c:pt>
                <c:pt idx="22912">
                  <c:v>43726.393101851849</c:v>
                </c:pt>
                <c:pt idx="22913">
                  <c:v>43726.400277777779</c:v>
                </c:pt>
                <c:pt idx="22914">
                  <c:v>43726.406423611108</c:v>
                </c:pt>
                <c:pt idx="22915">
                  <c:v>43726.425891203704</c:v>
                </c:pt>
                <c:pt idx="22916">
                  <c:v>43726.431145833332</c:v>
                </c:pt>
                <c:pt idx="22917">
                  <c:v>43726.436608796299</c:v>
                </c:pt>
                <c:pt idx="22918">
                  <c:v>43726.442152777781</c:v>
                </c:pt>
                <c:pt idx="22919">
                  <c:v>43726.44730324074</c:v>
                </c:pt>
                <c:pt idx="22920">
                  <c:v>43726.476168981484</c:v>
                </c:pt>
                <c:pt idx="22921">
                  <c:v>43726.48097222222</c:v>
                </c:pt>
                <c:pt idx="22922">
                  <c:v>43726.485891203702</c:v>
                </c:pt>
                <c:pt idx="22923">
                  <c:v>43726.490717592591</c:v>
                </c:pt>
                <c:pt idx="22924">
                  <c:v>43726.49591435185</c:v>
                </c:pt>
                <c:pt idx="22925">
                  <c:v>43726.50141203704</c:v>
                </c:pt>
                <c:pt idx="22926">
                  <c:v>43726.604363425926</c:v>
                </c:pt>
                <c:pt idx="22927">
                  <c:v>43726.608668981484</c:v>
                </c:pt>
                <c:pt idx="22928">
                  <c:v>43726.613703703704</c:v>
                </c:pt>
                <c:pt idx="22929">
                  <c:v>43726.619155092594</c:v>
                </c:pt>
                <c:pt idx="22930">
                  <c:v>43726.62537037037</c:v>
                </c:pt>
                <c:pt idx="22931">
                  <c:v>43726.631331018521</c:v>
                </c:pt>
                <c:pt idx="22932">
                  <c:v>43726.638182870367</c:v>
                </c:pt>
                <c:pt idx="22933">
                  <c:v>43726.644907407404</c:v>
                </c:pt>
                <c:pt idx="22934">
                  <c:v>43726.65384259259</c:v>
                </c:pt>
                <c:pt idx="22935">
                  <c:v>43726.662488425929</c:v>
                </c:pt>
                <c:pt idx="22936">
                  <c:v>43726.674062500002</c:v>
                </c:pt>
                <c:pt idx="22937">
                  <c:v>43726.68372685185</c:v>
                </c:pt>
                <c:pt idx="22938">
                  <c:v>43726.688321759262</c:v>
                </c:pt>
                <c:pt idx="22939">
                  <c:v>43726.692256944443</c:v>
                </c:pt>
                <c:pt idx="22940">
                  <c:v>43726.696423611109</c:v>
                </c:pt>
                <c:pt idx="22941">
                  <c:v>43726.700486111113</c:v>
                </c:pt>
                <c:pt idx="22942">
                  <c:v>43726.704872685186</c:v>
                </c:pt>
                <c:pt idx="22943">
                  <c:v>43726.709166666667</c:v>
                </c:pt>
                <c:pt idx="22944">
                  <c:v>43726.714189814818</c:v>
                </c:pt>
                <c:pt idx="22945">
                  <c:v>43726.720081018517</c:v>
                </c:pt>
                <c:pt idx="22946">
                  <c:v>43726.726064814815</c:v>
                </c:pt>
                <c:pt idx="22947">
                  <c:v>43726.761701388888</c:v>
                </c:pt>
                <c:pt idx="22948">
                  <c:v>43727.418182870373</c:v>
                </c:pt>
                <c:pt idx="22949">
                  <c:v>43731.348587962966</c:v>
                </c:pt>
                <c:pt idx="22950">
                  <c:v>43731.356944444444</c:v>
                </c:pt>
                <c:pt idx="22951">
                  <c:v>43731.772291666668</c:v>
                </c:pt>
                <c:pt idx="22952">
                  <c:v>43733.564664351848</c:v>
                </c:pt>
                <c:pt idx="22953">
                  <c:v>43734.393483796295</c:v>
                </c:pt>
                <c:pt idx="22954">
                  <c:v>43736.412928240738</c:v>
                </c:pt>
                <c:pt idx="22955">
                  <c:v>43736.767071759263</c:v>
                </c:pt>
                <c:pt idx="22956">
                  <c:v>43737.599583333336</c:v>
                </c:pt>
                <c:pt idx="22957">
                  <c:v>43746.742372685185</c:v>
                </c:pt>
                <c:pt idx="22958">
                  <c:v>43749.690196759257</c:v>
                </c:pt>
                <c:pt idx="22959">
                  <c:v>43756.642094907409</c:v>
                </c:pt>
                <c:pt idx="22960">
                  <c:v>43764.702824074076</c:v>
                </c:pt>
                <c:pt idx="22961">
                  <c:v>43766.461180555554</c:v>
                </c:pt>
                <c:pt idx="22962">
                  <c:v>43766.467974537038</c:v>
                </c:pt>
                <c:pt idx="22963">
                  <c:v>43766.496562499997</c:v>
                </c:pt>
                <c:pt idx="22964">
                  <c:v>43766.501759259256</c:v>
                </c:pt>
                <c:pt idx="22965">
                  <c:v>43766.507280092592</c:v>
                </c:pt>
                <c:pt idx="22966">
                  <c:v>43766.512465277781</c:v>
                </c:pt>
                <c:pt idx="22967">
                  <c:v>43766.517453703702</c:v>
                </c:pt>
                <c:pt idx="22968">
                  <c:v>43766.522465277776</c:v>
                </c:pt>
                <c:pt idx="22969">
                  <c:v>43766.527361111112</c:v>
                </c:pt>
                <c:pt idx="22970">
                  <c:v>43766.532210648147</c:v>
                </c:pt>
                <c:pt idx="22971">
                  <c:v>43766.537187499998</c:v>
                </c:pt>
                <c:pt idx="22972">
                  <c:v>43766.542164351849</c:v>
                </c:pt>
                <c:pt idx="22973">
                  <c:v>43766.546736111108</c:v>
                </c:pt>
                <c:pt idx="22974">
                  <c:v>43766.551099537035</c:v>
                </c:pt>
                <c:pt idx="22975">
                  <c:v>43766.555601851855</c:v>
                </c:pt>
                <c:pt idx="22976">
                  <c:v>43766.560358796298</c:v>
                </c:pt>
                <c:pt idx="22977">
                  <c:v>43766.565416666665</c:v>
                </c:pt>
                <c:pt idx="22978">
                  <c:v>43766.570590277777</c:v>
                </c:pt>
                <c:pt idx="22979">
                  <c:v>43766.575706018521</c:v>
                </c:pt>
                <c:pt idx="22980">
                  <c:v>43766.580474537041</c:v>
                </c:pt>
                <c:pt idx="22981">
                  <c:v>43766.584780092591</c:v>
                </c:pt>
                <c:pt idx="22982">
                  <c:v>43766.588807870372</c:v>
                </c:pt>
                <c:pt idx="22983">
                  <c:v>43766.593136574076</c:v>
                </c:pt>
                <c:pt idx="22984">
                  <c:v>43766.598020833335</c:v>
                </c:pt>
                <c:pt idx="22985">
                  <c:v>43766.602638888886</c:v>
                </c:pt>
                <c:pt idx="22986">
                  <c:v>43766.606712962966</c:v>
                </c:pt>
                <c:pt idx="22987">
                  <c:v>43766.610532407409</c:v>
                </c:pt>
                <c:pt idx="22988">
                  <c:v>43766.614236111112</c:v>
                </c:pt>
                <c:pt idx="22989">
                  <c:v>43766.61791666667</c:v>
                </c:pt>
                <c:pt idx="22990">
                  <c:v>43766.621527777781</c:v>
                </c:pt>
                <c:pt idx="22991">
                  <c:v>43766.6252662037</c:v>
                </c:pt>
                <c:pt idx="22992">
                  <c:v>43766.628946759258</c:v>
                </c:pt>
                <c:pt idx="22993">
                  <c:v>43766.6325462963</c:v>
                </c:pt>
                <c:pt idx="22994">
                  <c:v>43766.636030092595</c:v>
                </c:pt>
                <c:pt idx="22995">
                  <c:v>43766.639467592591</c:v>
                </c:pt>
                <c:pt idx="22996">
                  <c:v>43766.642928240741</c:v>
                </c:pt>
                <c:pt idx="22997">
                  <c:v>43766.646412037036</c:v>
                </c:pt>
                <c:pt idx="22998">
                  <c:v>43766.649907407409</c:v>
                </c:pt>
                <c:pt idx="22999">
                  <c:v>43766.653449074074</c:v>
                </c:pt>
                <c:pt idx="23000">
                  <c:v>43766.656990740739</c:v>
                </c:pt>
                <c:pt idx="23001">
                  <c:v>43766.660763888889</c:v>
                </c:pt>
                <c:pt idx="23002">
                  <c:v>43766.664456018516</c:v>
                </c:pt>
                <c:pt idx="23003">
                  <c:v>43766.668171296296</c:v>
                </c:pt>
                <c:pt idx="23004">
                  <c:v>43767.422280092593</c:v>
                </c:pt>
                <c:pt idx="23005">
                  <c:v>43767.439976851849</c:v>
                </c:pt>
                <c:pt idx="23006">
                  <c:v>43767.445567129631</c:v>
                </c:pt>
                <c:pt idx="23007">
                  <c:v>43767.451469907406</c:v>
                </c:pt>
                <c:pt idx="23008">
                  <c:v>43767.45784722222</c:v>
                </c:pt>
                <c:pt idx="23009">
                  <c:v>43767.464131944442</c:v>
                </c:pt>
                <c:pt idx="23010">
                  <c:v>43767.470659722225</c:v>
                </c:pt>
                <c:pt idx="23011">
                  <c:v>43767.482800925929</c:v>
                </c:pt>
                <c:pt idx="23012">
                  <c:v>43767.493668981479</c:v>
                </c:pt>
                <c:pt idx="23013">
                  <c:v>43767.498877314814</c:v>
                </c:pt>
                <c:pt idx="23014">
                  <c:v>43767.503842592596</c:v>
                </c:pt>
                <c:pt idx="23015">
                  <c:v>43767.508819444447</c:v>
                </c:pt>
                <c:pt idx="23016">
                  <c:v>43767.550266203703</c:v>
                </c:pt>
                <c:pt idx="23017">
                  <c:v>43767.728067129632</c:v>
                </c:pt>
                <c:pt idx="23018">
                  <c:v>43767.760868055557</c:v>
                </c:pt>
                <c:pt idx="23019">
                  <c:v>43768.516423611109</c:v>
                </c:pt>
                <c:pt idx="23020">
                  <c:v>43768.520960648151</c:v>
                </c:pt>
                <c:pt idx="23021">
                  <c:v>43768.525208333333</c:v>
                </c:pt>
                <c:pt idx="23022">
                  <c:v>43768.53334490741</c:v>
                </c:pt>
                <c:pt idx="23023">
                  <c:v>43768.537395833337</c:v>
                </c:pt>
                <c:pt idx="23024">
                  <c:v>43768.558981481481</c:v>
                </c:pt>
                <c:pt idx="23025">
                  <c:v>43768.56322916667</c:v>
                </c:pt>
                <c:pt idx="23026">
                  <c:v>43768.567118055558</c:v>
                </c:pt>
                <c:pt idx="23027">
                  <c:v>43768.571030092593</c:v>
                </c:pt>
                <c:pt idx="23028">
                  <c:v>43768.575335648151</c:v>
                </c:pt>
                <c:pt idx="23029">
                  <c:v>43768.579560185186</c:v>
                </c:pt>
                <c:pt idx="23030">
                  <c:v>43768.597615740742</c:v>
                </c:pt>
                <c:pt idx="23031">
                  <c:v>43768.606307870374</c:v>
                </c:pt>
                <c:pt idx="23032">
                  <c:v>43768.613599537035</c:v>
                </c:pt>
                <c:pt idx="23033">
                  <c:v>43768.620891203704</c:v>
                </c:pt>
                <c:pt idx="23034">
                  <c:v>43768.625543981485</c:v>
                </c:pt>
                <c:pt idx="23035">
                  <c:v>43768.638912037037</c:v>
                </c:pt>
                <c:pt idx="23036">
                  <c:v>43768.645960648151</c:v>
                </c:pt>
                <c:pt idx="23037">
                  <c:v>43768.652222222219</c:v>
                </c:pt>
                <c:pt idx="23038">
                  <c:v>43768.659178240741</c:v>
                </c:pt>
                <c:pt idx="23039">
                  <c:v>43768.66505787037</c:v>
                </c:pt>
                <c:pt idx="23040">
                  <c:v>43768.670023148145</c:v>
                </c:pt>
                <c:pt idx="23041">
                  <c:v>43768.697951388887</c:v>
                </c:pt>
                <c:pt idx="23042">
                  <c:v>43768.705370370371</c:v>
                </c:pt>
                <c:pt idx="23043">
                  <c:v>43768.710312499999</c:v>
                </c:pt>
                <c:pt idx="23044">
                  <c:v>43768.727418981478</c:v>
                </c:pt>
                <c:pt idx="23045">
                  <c:v>43769.442789351851</c:v>
                </c:pt>
                <c:pt idx="23046">
                  <c:v>43769.447569444441</c:v>
                </c:pt>
                <c:pt idx="23047">
                  <c:v>43769.452581018515</c:v>
                </c:pt>
                <c:pt idx="23048">
                  <c:v>43769.457476851851</c:v>
                </c:pt>
                <c:pt idx="23049">
                  <c:v>43769.462314814817</c:v>
                </c:pt>
                <c:pt idx="23050">
                  <c:v>43769.467094907406</c:v>
                </c:pt>
                <c:pt idx="23051">
                  <c:v>43769.471828703703</c:v>
                </c:pt>
                <c:pt idx="23052">
                  <c:v>43769.476597222223</c:v>
                </c:pt>
                <c:pt idx="23053">
                  <c:v>43769.481435185182</c:v>
                </c:pt>
                <c:pt idx="23054">
                  <c:v>43769.486215277779</c:v>
                </c:pt>
                <c:pt idx="23055">
                  <c:v>43769.490914351853</c:v>
                </c:pt>
                <c:pt idx="23056">
                  <c:v>43769.49560185185</c:v>
                </c:pt>
                <c:pt idx="23057">
                  <c:v>43769.500358796293</c:v>
                </c:pt>
                <c:pt idx="23058">
                  <c:v>43769.505011574074</c:v>
                </c:pt>
                <c:pt idx="23059">
                  <c:v>43769.509710648148</c:v>
                </c:pt>
                <c:pt idx="23060">
                  <c:v>43769.51390046296</c:v>
                </c:pt>
                <c:pt idx="23061">
                  <c:v>43769.518020833333</c:v>
                </c:pt>
                <c:pt idx="23062">
                  <c:v>43769.522314814814</c:v>
                </c:pt>
                <c:pt idx="23063">
                  <c:v>43769.526701388888</c:v>
                </c:pt>
                <c:pt idx="23064">
                  <c:v>43769.530949074076</c:v>
                </c:pt>
                <c:pt idx="23065">
                  <c:v>43769.535231481481</c:v>
                </c:pt>
                <c:pt idx="23066">
                  <c:v>43769.539259259262</c:v>
                </c:pt>
                <c:pt idx="23067">
                  <c:v>43769.543240740742</c:v>
                </c:pt>
                <c:pt idx="23068">
                  <c:v>43769.547372685185</c:v>
                </c:pt>
                <c:pt idx="23069">
                  <c:v>43769.551412037035</c:v>
                </c:pt>
                <c:pt idx="23070">
                  <c:v>43769.55541666667</c:v>
                </c:pt>
                <c:pt idx="23071">
                  <c:v>43769.559293981481</c:v>
                </c:pt>
                <c:pt idx="23072">
                  <c:v>43769.570925925924</c:v>
                </c:pt>
                <c:pt idx="23073">
                  <c:v>43769.574675925927</c:v>
                </c:pt>
                <c:pt idx="23074">
                  <c:v>43769.578414351854</c:v>
                </c:pt>
                <c:pt idx="23075">
                  <c:v>43769.582152777781</c:v>
                </c:pt>
                <c:pt idx="23076">
                  <c:v>43769.5858912037</c:v>
                </c:pt>
                <c:pt idx="23077">
                  <c:v>43769.589571759258</c:v>
                </c:pt>
                <c:pt idx="23078">
                  <c:v>43769.593530092592</c:v>
                </c:pt>
                <c:pt idx="23079">
                  <c:v>43769.597384259258</c:v>
                </c:pt>
                <c:pt idx="23080">
                  <c:v>43769.632418981484</c:v>
                </c:pt>
                <c:pt idx="23081">
                  <c:v>43769.636562500003</c:v>
                </c:pt>
                <c:pt idx="23082">
                  <c:v>43769.651122685187</c:v>
                </c:pt>
                <c:pt idx="23083">
                  <c:v>43769.654745370368</c:v>
                </c:pt>
                <c:pt idx="23084">
                  <c:v>43769.658912037034</c:v>
                </c:pt>
                <c:pt idx="23085">
                  <c:v>43769.662534722222</c:v>
                </c:pt>
                <c:pt idx="23086">
                  <c:v>43769.671620370369</c:v>
                </c:pt>
                <c:pt idx="23087">
                  <c:v>43769.675486111111</c:v>
                </c:pt>
                <c:pt idx="23088">
                  <c:v>43769.70579861111</c:v>
                </c:pt>
                <c:pt idx="23089">
                  <c:v>43769.746006944442</c:v>
                </c:pt>
                <c:pt idx="23090">
                  <c:v>43770.36105324074</c:v>
                </c:pt>
                <c:pt idx="23091">
                  <c:v>43770.371261574073</c:v>
                </c:pt>
                <c:pt idx="23092">
                  <c:v>43770.380243055559</c:v>
                </c:pt>
                <c:pt idx="23093">
                  <c:v>43770.389108796298</c:v>
                </c:pt>
                <c:pt idx="23094">
                  <c:v>43770.397916666669</c:v>
                </c:pt>
                <c:pt idx="23095">
                  <c:v>43770.405312499999</c:v>
                </c:pt>
                <c:pt idx="23096">
                  <c:v>43770.411493055559</c:v>
                </c:pt>
                <c:pt idx="23097">
                  <c:v>43770.417928240742</c:v>
                </c:pt>
                <c:pt idx="23098">
                  <c:v>43770.424062500002</c:v>
                </c:pt>
                <c:pt idx="23099">
                  <c:v>43770.430046296293</c:v>
                </c:pt>
                <c:pt idx="23100">
                  <c:v>43770.436192129629</c:v>
                </c:pt>
                <c:pt idx="23101">
                  <c:v>43770.44253472222</c:v>
                </c:pt>
                <c:pt idx="23102">
                  <c:v>43770.448784722219</c:v>
                </c:pt>
                <c:pt idx="23103">
                  <c:v>43770.454976851855</c:v>
                </c:pt>
                <c:pt idx="23104">
                  <c:v>43770.461319444446</c:v>
                </c:pt>
                <c:pt idx="23105">
                  <c:v>43770.46775462963</c:v>
                </c:pt>
                <c:pt idx="23106">
                  <c:v>43770.473738425928</c:v>
                </c:pt>
                <c:pt idx="23107">
                  <c:v>43770.479594907411</c:v>
                </c:pt>
                <c:pt idx="23108">
                  <c:v>43770.485567129632</c:v>
                </c:pt>
                <c:pt idx="23109">
                  <c:v>43770.491423611114</c:v>
                </c:pt>
                <c:pt idx="23110">
                  <c:v>43770.49690972222</c:v>
                </c:pt>
                <c:pt idx="23111">
                  <c:v>43770.501666666663</c:v>
                </c:pt>
                <c:pt idx="23112">
                  <c:v>43770.50613425926</c:v>
                </c:pt>
                <c:pt idx="23113">
                  <c:v>43770.51121527778</c:v>
                </c:pt>
                <c:pt idx="23114">
                  <c:v>43770.516226851854</c:v>
                </c:pt>
                <c:pt idx="23115">
                  <c:v>43770.52103009259</c:v>
                </c:pt>
                <c:pt idx="23116">
                  <c:v>43770.534687500003</c:v>
                </c:pt>
                <c:pt idx="23117">
                  <c:v>43770.538842592592</c:v>
                </c:pt>
                <c:pt idx="23118">
                  <c:v>43770.543599537035</c:v>
                </c:pt>
                <c:pt idx="23119">
                  <c:v>43770.548194444447</c:v>
                </c:pt>
                <c:pt idx="23120">
                  <c:v>43770.552303240744</c:v>
                </c:pt>
                <c:pt idx="23121">
                  <c:v>43770.556643518517</c:v>
                </c:pt>
                <c:pt idx="23122">
                  <c:v>43770.561076388891</c:v>
                </c:pt>
                <c:pt idx="23123">
                  <c:v>43770.565497685187</c:v>
                </c:pt>
                <c:pt idx="23124">
                  <c:v>43770.569814814815</c:v>
                </c:pt>
                <c:pt idx="23125">
                  <c:v>43770.574189814812</c:v>
                </c:pt>
                <c:pt idx="23126">
                  <c:v>43770.578217592592</c:v>
                </c:pt>
                <c:pt idx="23127">
                  <c:v>43770.58222222222</c:v>
                </c:pt>
                <c:pt idx="23128">
                  <c:v>43770.586111111108</c:v>
                </c:pt>
                <c:pt idx="23129">
                  <c:v>43770.589965277781</c:v>
                </c:pt>
                <c:pt idx="23130">
                  <c:v>43770.59480324074</c:v>
                </c:pt>
                <c:pt idx="23131">
                  <c:v>43770.598969907405</c:v>
                </c:pt>
                <c:pt idx="23132">
                  <c:v>43770.602777777778</c:v>
                </c:pt>
                <c:pt idx="23133">
                  <c:v>43770.66783564815</c:v>
                </c:pt>
                <c:pt idx="23134">
                  <c:v>43770.697951388887</c:v>
                </c:pt>
                <c:pt idx="23135">
                  <c:v>43770.707326388889</c:v>
                </c:pt>
                <c:pt idx="23136">
                  <c:v>43770.745613425926</c:v>
                </c:pt>
                <c:pt idx="23137">
                  <c:v>43772.416319444441</c:v>
                </c:pt>
                <c:pt idx="23138">
                  <c:v>43772.441562499997</c:v>
                </c:pt>
                <c:pt idx="23139">
                  <c:v>43772.460069444445</c:v>
                </c:pt>
                <c:pt idx="23140">
                  <c:v>43772.465995370374</c:v>
                </c:pt>
                <c:pt idx="23141">
                  <c:v>43772.471886574072</c:v>
                </c:pt>
                <c:pt idx="23142">
                  <c:v>43772.477407407408</c:v>
                </c:pt>
                <c:pt idx="23143">
                  <c:v>43772.482777777775</c:v>
                </c:pt>
                <c:pt idx="23144">
                  <c:v>43772.488252314812</c:v>
                </c:pt>
                <c:pt idx="23145">
                  <c:v>43772.493472222224</c:v>
                </c:pt>
                <c:pt idx="23146">
                  <c:v>43772.498194444444</c:v>
                </c:pt>
                <c:pt idx="23147">
                  <c:v>43772.502847222226</c:v>
                </c:pt>
                <c:pt idx="23148">
                  <c:v>43772.507453703707</c:v>
                </c:pt>
                <c:pt idx="23149">
                  <c:v>43772.512164351851</c:v>
                </c:pt>
                <c:pt idx="23150">
                  <c:v>43772.516793981478</c:v>
                </c:pt>
                <c:pt idx="23151">
                  <c:v>43772.521249999998</c:v>
                </c:pt>
                <c:pt idx="23152">
                  <c:v>43772.525671296295</c:v>
                </c:pt>
                <c:pt idx="23153">
                  <c:v>43772.53019675926</c:v>
                </c:pt>
                <c:pt idx="23154">
                  <c:v>43772.534537037034</c:v>
                </c:pt>
                <c:pt idx="23155">
                  <c:v>43772.538854166669</c:v>
                </c:pt>
                <c:pt idx="23156">
                  <c:v>43772.54315972222</c:v>
                </c:pt>
                <c:pt idx="23157">
                  <c:v>43772.547453703701</c:v>
                </c:pt>
                <c:pt idx="23158">
                  <c:v>43772.551747685182</c:v>
                </c:pt>
                <c:pt idx="23159">
                  <c:v>43772.556087962963</c:v>
                </c:pt>
                <c:pt idx="23160">
                  <c:v>43772.560416666667</c:v>
                </c:pt>
                <c:pt idx="23161">
                  <c:v>43772.56459490741</c:v>
                </c:pt>
                <c:pt idx="23162">
                  <c:v>43772.568726851852</c:v>
                </c:pt>
                <c:pt idx="23163">
                  <c:v>43772.572777777779</c:v>
                </c:pt>
                <c:pt idx="23164">
                  <c:v>43772.576747685183</c:v>
                </c:pt>
                <c:pt idx="23165">
                  <c:v>43772.580682870372</c:v>
                </c:pt>
                <c:pt idx="23166">
                  <c:v>43772.584537037037</c:v>
                </c:pt>
                <c:pt idx="23167">
                  <c:v>43772.588356481479</c:v>
                </c:pt>
                <c:pt idx="23168">
                  <c:v>43772.592222222222</c:v>
                </c:pt>
                <c:pt idx="23169">
                  <c:v>43772.596099537041</c:v>
                </c:pt>
                <c:pt idx="23170">
                  <c:v>43772.599803240744</c:v>
                </c:pt>
                <c:pt idx="23171">
                  <c:v>43772.603506944448</c:v>
                </c:pt>
                <c:pt idx="23172">
                  <c:v>43772.607094907406</c:v>
                </c:pt>
                <c:pt idx="23173">
                  <c:v>43772.610763888886</c:v>
                </c:pt>
                <c:pt idx="23174">
                  <c:v>43772.614479166667</c:v>
                </c:pt>
                <c:pt idx="23175">
                  <c:v>43772.618136574078</c:v>
                </c:pt>
                <c:pt idx="23176">
                  <c:v>43772.621655092589</c:v>
                </c:pt>
                <c:pt idx="23177">
                  <c:v>43772.625185185185</c:v>
                </c:pt>
                <c:pt idx="23178">
                  <c:v>43773.374965277777</c:v>
                </c:pt>
                <c:pt idx="23179">
                  <c:v>43773.381157407406</c:v>
                </c:pt>
                <c:pt idx="23180">
                  <c:v>43773.391111111108</c:v>
                </c:pt>
                <c:pt idx="23181">
                  <c:v>43773.397210648145</c:v>
                </c:pt>
                <c:pt idx="23182">
                  <c:v>43773.40353009259</c:v>
                </c:pt>
                <c:pt idx="23183">
                  <c:v>43773.410150462965</c:v>
                </c:pt>
                <c:pt idx="23184">
                  <c:v>43773.41679398148</c:v>
                </c:pt>
                <c:pt idx="23185">
                  <c:v>43773.423333333332</c:v>
                </c:pt>
                <c:pt idx="23186">
                  <c:v>43773.429930555554</c:v>
                </c:pt>
                <c:pt idx="23187">
                  <c:v>43773.436400462961</c:v>
                </c:pt>
                <c:pt idx="23188">
                  <c:v>43773.442847222221</c:v>
                </c:pt>
                <c:pt idx="23189">
                  <c:v>43773.448981481481</c:v>
                </c:pt>
                <c:pt idx="23190">
                  <c:v>43773.454965277779</c:v>
                </c:pt>
                <c:pt idx="23191">
                  <c:v>43773.461215277777</c:v>
                </c:pt>
                <c:pt idx="23192">
                  <c:v>43773.467430555553</c:v>
                </c:pt>
                <c:pt idx="23193">
                  <c:v>43773.485300925924</c:v>
                </c:pt>
                <c:pt idx="23194">
                  <c:v>43773.496828703705</c:v>
                </c:pt>
                <c:pt idx="23195">
                  <c:v>43773.512430555558</c:v>
                </c:pt>
                <c:pt idx="23196">
                  <c:v>43773.576261574075</c:v>
                </c:pt>
                <c:pt idx="23197">
                  <c:v>43773.580138888887</c:v>
                </c:pt>
                <c:pt idx="23198">
                  <c:v>43773.584224537037</c:v>
                </c:pt>
                <c:pt idx="23199">
                  <c:v>43773.599224537036</c:v>
                </c:pt>
                <c:pt idx="23200">
                  <c:v>43773.603680555556</c:v>
                </c:pt>
                <c:pt idx="23201">
                  <c:v>43773.627650462964</c:v>
                </c:pt>
                <c:pt idx="23202">
                  <c:v>43773.632939814815</c:v>
                </c:pt>
                <c:pt idx="23203">
                  <c:v>43773.637025462966</c:v>
                </c:pt>
                <c:pt idx="23204">
                  <c:v>43773.645092592589</c:v>
                </c:pt>
                <c:pt idx="23205">
                  <c:v>43773.666087962964</c:v>
                </c:pt>
                <c:pt idx="23206">
                  <c:v>43773.671840277777</c:v>
                </c:pt>
                <c:pt idx="23207">
                  <c:v>43774.402731481481</c:v>
                </c:pt>
                <c:pt idx="23208">
                  <c:v>43774.408750000002</c:v>
                </c:pt>
                <c:pt idx="23209">
                  <c:v>43774.414756944447</c:v>
                </c:pt>
                <c:pt idx="23210">
                  <c:v>43774.420162037037</c:v>
                </c:pt>
                <c:pt idx="23211">
                  <c:v>43774.425509259258</c:v>
                </c:pt>
                <c:pt idx="23212">
                  <c:v>43774.563564814816</c:v>
                </c:pt>
                <c:pt idx="23213">
                  <c:v>43774.567604166667</c:v>
                </c:pt>
                <c:pt idx="23214">
                  <c:v>43774.571574074071</c:v>
                </c:pt>
                <c:pt idx="23215">
                  <c:v>43774.575486111113</c:v>
                </c:pt>
                <c:pt idx="23216">
                  <c:v>43774.583148148151</c:v>
                </c:pt>
                <c:pt idx="23217">
                  <c:v>43774.586840277778</c:v>
                </c:pt>
                <c:pt idx="23218">
                  <c:v>43774.590543981481</c:v>
                </c:pt>
                <c:pt idx="23219">
                  <c:v>43775.379293981481</c:v>
                </c:pt>
                <c:pt idx="23220">
                  <c:v>43775.387557870374</c:v>
                </c:pt>
                <c:pt idx="23221">
                  <c:v>43775.395810185182</c:v>
                </c:pt>
                <c:pt idx="23222">
                  <c:v>43775.403553240743</c:v>
                </c:pt>
                <c:pt idx="23223">
                  <c:v>43775.411006944443</c:v>
                </c:pt>
                <c:pt idx="23224">
                  <c:v>43775.418333333335</c:v>
                </c:pt>
                <c:pt idx="23225">
                  <c:v>43775.425729166665</c:v>
                </c:pt>
                <c:pt idx="23226">
                  <c:v>43775.432743055557</c:v>
                </c:pt>
                <c:pt idx="23227">
                  <c:v>43775.439340277779</c:v>
                </c:pt>
                <c:pt idx="23228">
                  <c:v>43775.44599537037</c:v>
                </c:pt>
                <c:pt idx="23229">
                  <c:v>43775.452511574076</c:v>
                </c:pt>
                <c:pt idx="23230">
                  <c:v>43775.459016203706</c:v>
                </c:pt>
                <c:pt idx="23231">
                  <c:v>43775.46534722222</c:v>
                </c:pt>
                <c:pt idx="23232">
                  <c:v>43775.471331018518</c:v>
                </c:pt>
                <c:pt idx="23233">
                  <c:v>43775.477280092593</c:v>
                </c:pt>
                <c:pt idx="23234">
                  <c:v>43775.483101851853</c:v>
                </c:pt>
                <c:pt idx="23235">
                  <c:v>43775.488622685189</c:v>
                </c:pt>
                <c:pt idx="23236">
                  <c:v>43775.493900462963</c:v>
                </c:pt>
                <c:pt idx="23237">
                  <c:v>43775.499131944445</c:v>
                </c:pt>
                <c:pt idx="23238">
                  <c:v>43775.504560185182</c:v>
                </c:pt>
                <c:pt idx="23239">
                  <c:v>43775.509791666664</c:v>
                </c:pt>
                <c:pt idx="23240">
                  <c:v>43775.514710648145</c:v>
                </c:pt>
                <c:pt idx="23241">
                  <c:v>43775.51935185185</c:v>
                </c:pt>
                <c:pt idx="23242">
                  <c:v>43775.523923611108</c:v>
                </c:pt>
                <c:pt idx="23243">
                  <c:v>43775.528182870374</c:v>
                </c:pt>
                <c:pt idx="23244">
                  <c:v>43775.532789351855</c:v>
                </c:pt>
                <c:pt idx="23245">
                  <c:v>43775.537233796298</c:v>
                </c:pt>
                <c:pt idx="23246">
                  <c:v>43775.541631944441</c:v>
                </c:pt>
                <c:pt idx="23247">
                  <c:v>43776.386782407404</c:v>
                </c:pt>
                <c:pt idx="23248">
                  <c:v>43776.402881944443</c:v>
                </c:pt>
                <c:pt idx="23249">
                  <c:v>43776.410590277781</c:v>
                </c:pt>
                <c:pt idx="23250">
                  <c:v>43776.418009259258</c:v>
                </c:pt>
                <c:pt idx="23251">
                  <c:v>43776.42523148148</c:v>
                </c:pt>
                <c:pt idx="23252">
                  <c:v>43776.432164351849</c:v>
                </c:pt>
                <c:pt idx="23253">
                  <c:v>43776.438831018517</c:v>
                </c:pt>
                <c:pt idx="23254">
                  <c:v>43776.464305555557</c:v>
                </c:pt>
                <c:pt idx="23255">
                  <c:v>43776.470069444447</c:v>
                </c:pt>
                <c:pt idx="23256">
                  <c:v>43776.475682870368</c:v>
                </c:pt>
                <c:pt idx="23257">
                  <c:v>43776.481087962966</c:v>
                </c:pt>
                <c:pt idx="23258">
                  <c:v>43776.485879629632</c:v>
                </c:pt>
                <c:pt idx="23259">
                  <c:v>43776.49077546296</c:v>
                </c:pt>
                <c:pt idx="23260">
                  <c:v>43776.496504629627</c:v>
                </c:pt>
                <c:pt idx="23261">
                  <c:v>43776.500972222224</c:v>
                </c:pt>
                <c:pt idx="23262">
                  <c:v>43776.505486111113</c:v>
                </c:pt>
                <c:pt idx="23263">
                  <c:v>43776.510104166664</c:v>
                </c:pt>
                <c:pt idx="23264">
                  <c:v>43776.515057870369</c:v>
                </c:pt>
                <c:pt idx="23265">
                  <c:v>43776.519444444442</c:v>
                </c:pt>
                <c:pt idx="23266">
                  <c:v>43776.523530092592</c:v>
                </c:pt>
                <c:pt idx="23267">
                  <c:v>43776.528113425928</c:v>
                </c:pt>
                <c:pt idx="23268">
                  <c:v>43776.532453703701</c:v>
                </c:pt>
                <c:pt idx="23269">
                  <c:v>43776.536817129629</c:v>
                </c:pt>
                <c:pt idx="23270">
                  <c:v>43776.541446759256</c:v>
                </c:pt>
                <c:pt idx="23271">
                  <c:v>43776.546215277776</c:v>
                </c:pt>
                <c:pt idx="23272">
                  <c:v>43776.555023148147</c:v>
                </c:pt>
                <c:pt idx="23273">
                  <c:v>43776.559340277781</c:v>
                </c:pt>
                <c:pt idx="23274">
                  <c:v>43776.567881944444</c:v>
                </c:pt>
                <c:pt idx="23275">
                  <c:v>43776.572060185186</c:v>
                </c:pt>
                <c:pt idx="23276">
                  <c:v>43776.575891203705</c:v>
                </c:pt>
                <c:pt idx="23277">
                  <c:v>43776.580254629633</c:v>
                </c:pt>
                <c:pt idx="23278">
                  <c:v>43776.588125000002</c:v>
                </c:pt>
                <c:pt idx="23279">
                  <c:v>43776.591921296298</c:v>
                </c:pt>
                <c:pt idx="23280">
                  <c:v>43776.595648148148</c:v>
                </c:pt>
                <c:pt idx="23281">
                  <c:v>43776.603206018517</c:v>
                </c:pt>
                <c:pt idx="23282">
                  <c:v>43776.607083333336</c:v>
                </c:pt>
                <c:pt idx="23283">
                  <c:v>43776.611041666663</c:v>
                </c:pt>
                <c:pt idx="23284">
                  <c:v>43776.619398148148</c:v>
                </c:pt>
                <c:pt idx="23285">
                  <c:v>43776.627268518518</c:v>
                </c:pt>
                <c:pt idx="23286">
                  <c:v>43776.631168981483</c:v>
                </c:pt>
                <c:pt idx="23287">
                  <c:v>43776.638796296298</c:v>
                </c:pt>
                <c:pt idx="23288">
                  <c:v>43776.660717592589</c:v>
                </c:pt>
                <c:pt idx="23289">
                  <c:v>43776.665393518517</c:v>
                </c:pt>
                <c:pt idx="23290">
                  <c:v>43776.669699074075</c:v>
                </c:pt>
                <c:pt idx="23291">
                  <c:v>43776.713599537034</c:v>
                </c:pt>
                <c:pt idx="23292">
                  <c:v>43777.723946759259</c:v>
                </c:pt>
                <c:pt idx="23293">
                  <c:v>43778.375196759262</c:v>
                </c:pt>
                <c:pt idx="23294">
                  <c:v>43778.382118055553</c:v>
                </c:pt>
                <c:pt idx="23295">
                  <c:v>43778.388622685183</c:v>
                </c:pt>
                <c:pt idx="23296">
                  <c:v>43778.394652777781</c:v>
                </c:pt>
                <c:pt idx="23297">
                  <c:v>43778.400555555556</c:v>
                </c:pt>
                <c:pt idx="23298">
                  <c:v>43778.406307870369</c:v>
                </c:pt>
                <c:pt idx="23299">
                  <c:v>43778.416006944448</c:v>
                </c:pt>
                <c:pt idx="23300">
                  <c:v>43778.421516203707</c:v>
                </c:pt>
                <c:pt idx="23301">
                  <c:v>43778.426944444444</c:v>
                </c:pt>
                <c:pt idx="23302">
                  <c:v>43778.432442129626</c:v>
                </c:pt>
                <c:pt idx="23303">
                  <c:v>43778.437673611108</c:v>
                </c:pt>
                <c:pt idx="23304">
                  <c:v>43778.442812499998</c:v>
                </c:pt>
                <c:pt idx="23305">
                  <c:v>43778.447951388887</c:v>
                </c:pt>
                <c:pt idx="23306">
                  <c:v>43778.452905092592</c:v>
                </c:pt>
                <c:pt idx="23307">
                  <c:v>43778.457835648151</c:v>
                </c:pt>
                <c:pt idx="23308">
                  <c:v>43778.462777777779</c:v>
                </c:pt>
                <c:pt idx="23309">
                  <c:v>43778.467546296299</c:v>
                </c:pt>
                <c:pt idx="23310">
                  <c:v>43778.472118055557</c:v>
                </c:pt>
                <c:pt idx="23311">
                  <c:v>43778.476712962962</c:v>
                </c:pt>
                <c:pt idx="23312">
                  <c:v>43778.481215277781</c:v>
                </c:pt>
                <c:pt idx="23313">
                  <c:v>43778.485659722224</c:v>
                </c:pt>
                <c:pt idx="23314">
                  <c:v>43778.49015046296</c:v>
                </c:pt>
                <c:pt idx="23315">
                  <c:v>43778.494606481479</c:v>
                </c:pt>
                <c:pt idx="23316">
                  <c:v>43778.499062499999</c:v>
                </c:pt>
                <c:pt idx="23317">
                  <c:v>43778.503472222219</c:v>
                </c:pt>
                <c:pt idx="23318">
                  <c:v>43778.507974537039</c:v>
                </c:pt>
                <c:pt idx="23319">
                  <c:v>43778.512465277781</c:v>
                </c:pt>
                <c:pt idx="23320">
                  <c:v>43778.517824074072</c:v>
                </c:pt>
                <c:pt idx="23321">
                  <c:v>43778.522951388892</c:v>
                </c:pt>
                <c:pt idx="23322">
                  <c:v>43778.527766203704</c:v>
                </c:pt>
                <c:pt idx="23323">
                  <c:v>43778.533460648148</c:v>
                </c:pt>
                <c:pt idx="23324">
                  <c:v>43778.538252314815</c:v>
                </c:pt>
                <c:pt idx="23325">
                  <c:v>43778.542997685188</c:v>
                </c:pt>
                <c:pt idx="23326">
                  <c:v>43778.66778935185</c:v>
                </c:pt>
                <c:pt idx="23327">
                  <c:v>43778.67527777778</c:v>
                </c:pt>
                <c:pt idx="23328">
                  <c:v>43778.679918981485</c:v>
                </c:pt>
                <c:pt idx="23329">
                  <c:v>43778.685069444444</c:v>
                </c:pt>
                <c:pt idx="23330">
                  <c:v>43778.689699074072</c:v>
                </c:pt>
                <c:pt idx="23331">
                  <c:v>43778.69494212963</c:v>
                </c:pt>
                <c:pt idx="23332">
                  <c:v>43778.711527777778</c:v>
                </c:pt>
                <c:pt idx="23333">
                  <c:v>43778.718599537038</c:v>
                </c:pt>
                <c:pt idx="23334">
                  <c:v>43778.738935185182</c:v>
                </c:pt>
                <c:pt idx="23335">
                  <c:v>43779.673483796294</c:v>
                </c:pt>
                <c:pt idx="23336">
                  <c:v>43780.411932870367</c:v>
                </c:pt>
                <c:pt idx="23337">
                  <c:v>43780.418171296296</c:v>
                </c:pt>
                <c:pt idx="23338">
                  <c:v>43780.42386574074</c:v>
                </c:pt>
                <c:pt idx="23339">
                  <c:v>43780.431111111109</c:v>
                </c:pt>
                <c:pt idx="23340">
                  <c:v>43780.447476851848</c:v>
                </c:pt>
                <c:pt idx="23341">
                  <c:v>43780.45244212963</c:v>
                </c:pt>
                <c:pt idx="23342">
                  <c:v>43780.457604166666</c:v>
                </c:pt>
                <c:pt idx="23343">
                  <c:v>43780.462685185186</c:v>
                </c:pt>
                <c:pt idx="23344">
                  <c:v>43780.467650462961</c:v>
                </c:pt>
                <c:pt idx="23345">
                  <c:v>43780.472743055558</c:v>
                </c:pt>
                <c:pt idx="23346">
                  <c:v>43780.477337962962</c:v>
                </c:pt>
                <c:pt idx="23347">
                  <c:v>43780.482152777775</c:v>
                </c:pt>
                <c:pt idx="23348">
                  <c:v>43780.48678240741</c:v>
                </c:pt>
                <c:pt idx="23349">
                  <c:v>43780.491678240738</c:v>
                </c:pt>
                <c:pt idx="23350">
                  <c:v>43780.496469907404</c:v>
                </c:pt>
                <c:pt idx="23351">
                  <c:v>43780.500960648147</c:v>
                </c:pt>
                <c:pt idx="23352">
                  <c:v>43780.505243055559</c:v>
                </c:pt>
                <c:pt idx="23353">
                  <c:v>43780.509641203702</c:v>
                </c:pt>
                <c:pt idx="23354">
                  <c:v>43780.514803240738</c:v>
                </c:pt>
                <c:pt idx="23355">
                  <c:v>43780.519212962965</c:v>
                </c:pt>
                <c:pt idx="23356">
                  <c:v>43780.523912037039</c:v>
                </c:pt>
                <c:pt idx="23357">
                  <c:v>43780.530428240738</c:v>
                </c:pt>
                <c:pt idx="23358">
                  <c:v>43780.535717592589</c:v>
                </c:pt>
                <c:pt idx="23359">
                  <c:v>43780.541238425925</c:v>
                </c:pt>
                <c:pt idx="23360">
                  <c:v>43780.570023148146</c:v>
                </c:pt>
                <c:pt idx="23361">
                  <c:v>43780.574189814812</c:v>
                </c:pt>
                <c:pt idx="23362">
                  <c:v>43780.578333333331</c:v>
                </c:pt>
                <c:pt idx="23363">
                  <c:v>43780.582384259258</c:v>
                </c:pt>
                <c:pt idx="23364">
                  <c:v>43780.586296296293</c:v>
                </c:pt>
                <c:pt idx="23365">
                  <c:v>43780.590138888889</c:v>
                </c:pt>
                <c:pt idx="23366">
                  <c:v>43780.593981481485</c:v>
                </c:pt>
                <c:pt idx="23367">
                  <c:v>43780.597777777781</c:v>
                </c:pt>
                <c:pt idx="23368">
                  <c:v>43780.602083333331</c:v>
                </c:pt>
                <c:pt idx="23369">
                  <c:v>43780.605879629627</c:v>
                </c:pt>
                <c:pt idx="23370">
                  <c:v>43780.618009259262</c:v>
                </c:pt>
                <c:pt idx="23371">
                  <c:v>43780.621817129628</c:v>
                </c:pt>
                <c:pt idx="23372">
                  <c:v>43780.625659722224</c:v>
                </c:pt>
                <c:pt idx="23373">
                  <c:v>43780.629479166666</c:v>
                </c:pt>
                <c:pt idx="23374">
                  <c:v>43780.633993055555</c:v>
                </c:pt>
                <c:pt idx="23375">
                  <c:v>43780.638749999998</c:v>
                </c:pt>
                <c:pt idx="23376">
                  <c:v>43780.645439814813</c:v>
                </c:pt>
                <c:pt idx="23377">
                  <c:v>43780.655416666668</c:v>
                </c:pt>
                <c:pt idx="23378">
                  <c:v>43780.66070601852</c:v>
                </c:pt>
                <c:pt idx="23379">
                  <c:v>43780.673263888886</c:v>
                </c:pt>
                <c:pt idx="23380">
                  <c:v>43785.64234953704</c:v>
                </c:pt>
                <c:pt idx="23381">
                  <c:v>43792.600659722222</c:v>
                </c:pt>
                <c:pt idx="23382">
                  <c:v>43792.605428240742</c:v>
                </c:pt>
                <c:pt idx="23383">
                  <c:v>43792.609895833331</c:v>
                </c:pt>
                <c:pt idx="23384">
                  <c:v>43792.613564814812</c:v>
                </c:pt>
                <c:pt idx="23385">
                  <c:v>43792.617268518516</c:v>
                </c:pt>
                <c:pt idx="23386">
                  <c:v>43792.715081018519</c:v>
                </c:pt>
                <c:pt idx="23387">
                  <c:v>43792.721898148149</c:v>
                </c:pt>
                <c:pt idx="23388">
                  <c:v>43793.72210648148</c:v>
                </c:pt>
                <c:pt idx="23389">
                  <c:v>43793.728495370371</c:v>
                </c:pt>
                <c:pt idx="23390">
                  <c:v>43793.735856481479</c:v>
                </c:pt>
                <c:pt idx="23391">
                  <c:v>43793.742430555554</c:v>
                </c:pt>
                <c:pt idx="23392">
                  <c:v>43793.748912037037</c:v>
                </c:pt>
                <c:pt idx="23393">
                  <c:v>43797.42046296296</c:v>
                </c:pt>
                <c:pt idx="23394">
                  <c:v>43799.688692129632</c:v>
                </c:pt>
                <c:pt idx="23395">
                  <c:v>43801.58184027778</c:v>
                </c:pt>
                <c:pt idx="23396">
                  <c:v>43801.594467592593</c:v>
                </c:pt>
                <c:pt idx="23397">
                  <c:v>43801.610937500001</c:v>
                </c:pt>
                <c:pt idx="23398">
                  <c:v>43801.732002314813</c:v>
                </c:pt>
                <c:pt idx="23399">
                  <c:v>43805.600231481483</c:v>
                </c:pt>
                <c:pt idx="23400">
                  <c:v>43805.60465277778</c:v>
                </c:pt>
                <c:pt idx="23401">
                  <c:v>43805.609583333331</c:v>
                </c:pt>
                <c:pt idx="23402">
                  <c:v>43805.613692129627</c:v>
                </c:pt>
                <c:pt idx="23403">
                  <c:v>43805.679826388892</c:v>
                </c:pt>
                <c:pt idx="23404">
                  <c:v>43805.684074074074</c:v>
                </c:pt>
                <c:pt idx="23405">
                  <c:v>43805.690347222226</c:v>
                </c:pt>
                <c:pt idx="23406">
                  <c:v>43805.697500000002</c:v>
                </c:pt>
                <c:pt idx="23407">
                  <c:v>43808.575138888889</c:v>
                </c:pt>
                <c:pt idx="23408">
                  <c:v>43808.725659722222</c:v>
                </c:pt>
                <c:pt idx="23409">
                  <c:v>43812.733159722222</c:v>
                </c:pt>
                <c:pt idx="23410">
                  <c:v>43816.653414351851</c:v>
                </c:pt>
                <c:pt idx="23411">
                  <c:v>43818.751643518517</c:v>
                </c:pt>
                <c:pt idx="23412">
                  <c:v>43819.753437500003</c:v>
                </c:pt>
                <c:pt idx="23413">
                  <c:v>43820.749108796299</c:v>
                </c:pt>
                <c:pt idx="23414">
                  <c:v>43823.637326388889</c:v>
                </c:pt>
                <c:pt idx="23415">
                  <c:v>43823.678449074076</c:v>
                </c:pt>
                <c:pt idx="23416">
                  <c:v>43823.703784722224</c:v>
                </c:pt>
                <c:pt idx="23417">
                  <c:v>43823.708807870367</c:v>
                </c:pt>
                <c:pt idx="23418">
                  <c:v>43823.731817129628</c:v>
                </c:pt>
                <c:pt idx="23419">
                  <c:v>43824.375393518516</c:v>
                </c:pt>
                <c:pt idx="23420">
                  <c:v>43824.386446759258</c:v>
                </c:pt>
                <c:pt idx="23421">
                  <c:v>43824.396354166667</c:v>
                </c:pt>
                <c:pt idx="23422">
                  <c:v>43824.40966435185</c:v>
                </c:pt>
                <c:pt idx="23423">
                  <c:v>43824.418333333335</c:v>
                </c:pt>
                <c:pt idx="23424">
                  <c:v>43824.426134259258</c:v>
                </c:pt>
                <c:pt idx="23425">
                  <c:v>43824.433425925927</c:v>
                </c:pt>
                <c:pt idx="23426">
                  <c:v>43824.44027777778</c:v>
                </c:pt>
                <c:pt idx="23427">
                  <c:v>43824.44767361111</c:v>
                </c:pt>
                <c:pt idx="23428">
                  <c:v>43824.453726851854</c:v>
                </c:pt>
                <c:pt idx="23429">
                  <c:v>43824.460023148145</c:v>
                </c:pt>
                <c:pt idx="23430">
                  <c:v>43824.467175925929</c:v>
                </c:pt>
                <c:pt idx="23431">
                  <c:v>43825.571574074071</c:v>
                </c:pt>
                <c:pt idx="23432">
                  <c:v>43825.583055555559</c:v>
                </c:pt>
                <c:pt idx="23433">
                  <c:v>43825.593460648146</c:v>
                </c:pt>
                <c:pt idx="23434">
                  <c:v>43825.601666666669</c:v>
                </c:pt>
                <c:pt idx="23435">
                  <c:v>43825.612858796296</c:v>
                </c:pt>
                <c:pt idx="23436">
                  <c:v>43825.621805555558</c:v>
                </c:pt>
                <c:pt idx="23437">
                  <c:v>43825.63077546296</c:v>
                </c:pt>
                <c:pt idx="23438">
                  <c:v>43825.640057870369</c:v>
                </c:pt>
                <c:pt idx="23439">
                  <c:v>43825.650243055556</c:v>
                </c:pt>
                <c:pt idx="23440">
                  <c:v>43825.660925925928</c:v>
                </c:pt>
                <c:pt idx="23441">
                  <c:v>43825.669872685183</c:v>
                </c:pt>
                <c:pt idx="23442">
                  <c:v>43825.675462962965</c:v>
                </c:pt>
                <c:pt idx="23443">
                  <c:v>43825.682233796295</c:v>
                </c:pt>
                <c:pt idx="23444">
                  <c:v>43825.687002314815</c:v>
                </c:pt>
                <c:pt idx="23445">
                  <c:v>43825.692152777781</c:v>
                </c:pt>
                <c:pt idx="23446">
                  <c:v>43825.698483796295</c:v>
                </c:pt>
                <c:pt idx="23447">
                  <c:v>43825.705925925926</c:v>
                </c:pt>
                <c:pt idx="23448">
                  <c:v>43825.714837962965</c:v>
                </c:pt>
                <c:pt idx="23449">
                  <c:v>43825.725972222222</c:v>
                </c:pt>
                <c:pt idx="23450">
                  <c:v>43825.735868055555</c:v>
                </c:pt>
                <c:pt idx="23451">
                  <c:v>43825.747754629629</c:v>
                </c:pt>
                <c:pt idx="23452">
                  <c:v>43825.759375000001</c:v>
                </c:pt>
                <c:pt idx="23453">
                  <c:v>43826.48646990741</c:v>
                </c:pt>
                <c:pt idx="23454">
                  <c:v>43826.493171296293</c:v>
                </c:pt>
                <c:pt idx="23455">
                  <c:v>43826.499583333331</c:v>
                </c:pt>
                <c:pt idx="23456">
                  <c:v>43826.505682870367</c:v>
                </c:pt>
                <c:pt idx="23457">
                  <c:v>43826.517627314817</c:v>
                </c:pt>
                <c:pt idx="23458">
                  <c:v>43826.523356481484</c:v>
                </c:pt>
                <c:pt idx="23459">
                  <c:v>43826.528946759259</c:v>
                </c:pt>
                <c:pt idx="23460">
                  <c:v>43826.534548611111</c:v>
                </c:pt>
                <c:pt idx="23461">
                  <c:v>43826.564027777778</c:v>
                </c:pt>
                <c:pt idx="23462">
                  <c:v>43826.568645833337</c:v>
                </c:pt>
                <c:pt idx="23463">
                  <c:v>43826.573564814818</c:v>
                </c:pt>
                <c:pt idx="23464">
                  <c:v>43826.588136574072</c:v>
                </c:pt>
                <c:pt idx="23465">
                  <c:v>43826.593668981484</c:v>
                </c:pt>
                <c:pt idx="23466">
                  <c:v>43826.598668981482</c:v>
                </c:pt>
                <c:pt idx="23467">
                  <c:v>43826.604270833333</c:v>
                </c:pt>
                <c:pt idx="23468">
                  <c:v>43826.621238425927</c:v>
                </c:pt>
                <c:pt idx="23469">
                  <c:v>43836.731736111113</c:v>
                </c:pt>
                <c:pt idx="23470">
                  <c:v>43836.739583333336</c:v>
                </c:pt>
                <c:pt idx="23471">
                  <c:v>43836.74722222222</c:v>
                </c:pt>
                <c:pt idx="23472">
                  <c:v>43836.755428240744</c:v>
                </c:pt>
                <c:pt idx="23473">
                  <c:v>43836.764050925929</c:v>
                </c:pt>
                <c:pt idx="23474">
                  <c:v>43836.773599537039</c:v>
                </c:pt>
                <c:pt idx="23475">
                  <c:v>43837.612280092595</c:v>
                </c:pt>
                <c:pt idx="23476">
                  <c:v>43837.616770833331</c:v>
                </c:pt>
                <c:pt idx="23477">
                  <c:v>43837.62128472222</c:v>
                </c:pt>
                <c:pt idx="23478">
                  <c:v>43837.625856481478</c:v>
                </c:pt>
                <c:pt idx="23479">
                  <c:v>43837.63045138889</c:v>
                </c:pt>
                <c:pt idx="23480">
                  <c:v>43837.634953703702</c:v>
                </c:pt>
                <c:pt idx="23481">
                  <c:v>43837.639398148145</c:v>
                </c:pt>
                <c:pt idx="23482">
                  <c:v>43837.706307870372</c:v>
                </c:pt>
                <c:pt idx="23483">
                  <c:v>43837.711944444447</c:v>
                </c:pt>
                <c:pt idx="23484">
                  <c:v>43837.717407407406</c:v>
                </c:pt>
                <c:pt idx="23485">
                  <c:v>43837.723333333335</c:v>
                </c:pt>
                <c:pt idx="23486">
                  <c:v>43837.729270833333</c:v>
                </c:pt>
                <c:pt idx="23487">
                  <c:v>43837.735810185186</c:v>
                </c:pt>
                <c:pt idx="23488">
                  <c:v>43837.742812500001</c:v>
                </c:pt>
                <c:pt idx="23489">
                  <c:v>43837.750335648147</c:v>
                </c:pt>
                <c:pt idx="23490">
                  <c:v>43840.375150462962</c:v>
                </c:pt>
                <c:pt idx="23491">
                  <c:v>43840.390810185185</c:v>
                </c:pt>
                <c:pt idx="23492">
                  <c:v>43840.402280092596</c:v>
                </c:pt>
                <c:pt idx="23493">
                  <c:v>43840.414212962962</c:v>
                </c:pt>
                <c:pt idx="23494">
                  <c:v>43840.439039351855</c:v>
                </c:pt>
                <c:pt idx="23495">
                  <c:v>43840.491018518522</c:v>
                </c:pt>
                <c:pt idx="23496">
                  <c:v>43840.496979166666</c:v>
                </c:pt>
                <c:pt idx="23497">
                  <c:v>43840.502847222226</c:v>
                </c:pt>
                <c:pt idx="23498">
                  <c:v>43840.508437500001</c:v>
                </c:pt>
                <c:pt idx="23499">
                  <c:v>43841.378923611112</c:v>
                </c:pt>
                <c:pt idx="23500">
                  <c:v>43841.390740740739</c:v>
                </c:pt>
                <c:pt idx="23501">
                  <c:v>43841.401365740741</c:v>
                </c:pt>
                <c:pt idx="23502">
                  <c:v>43841.410405092596</c:v>
                </c:pt>
                <c:pt idx="23503">
                  <c:v>43841.419212962966</c:v>
                </c:pt>
                <c:pt idx="23504">
                  <c:v>43841.427731481483</c:v>
                </c:pt>
                <c:pt idx="23505">
                  <c:v>43841.435682870368</c:v>
                </c:pt>
                <c:pt idx="23506">
                  <c:v>43841.443368055552</c:v>
                </c:pt>
                <c:pt idx="23507">
                  <c:v>43841.451342592591</c:v>
                </c:pt>
                <c:pt idx="23508">
                  <c:v>43841.458668981482</c:v>
                </c:pt>
                <c:pt idx="23509">
                  <c:v>43841.465219907404</c:v>
                </c:pt>
                <c:pt idx="23510">
                  <c:v>43841.471539351849</c:v>
                </c:pt>
                <c:pt idx="23511">
                  <c:v>43841.477581018517</c:v>
                </c:pt>
                <c:pt idx="23512">
                  <c:v>43841.483437499999</c:v>
                </c:pt>
                <c:pt idx="23513">
                  <c:v>43841.489120370374</c:v>
                </c:pt>
                <c:pt idx="23514">
                  <c:v>43841.494780092595</c:v>
                </c:pt>
                <c:pt idx="23515">
                  <c:v>43841.500405092593</c:v>
                </c:pt>
                <c:pt idx="23516">
                  <c:v>43841.505983796298</c:v>
                </c:pt>
                <c:pt idx="23517">
                  <c:v>43841.511608796296</c:v>
                </c:pt>
                <c:pt idx="23518">
                  <c:v>43841.517175925925</c:v>
                </c:pt>
                <c:pt idx="23519">
                  <c:v>43841.522673611114</c:v>
                </c:pt>
                <c:pt idx="23520">
                  <c:v>43841.528217592589</c:v>
                </c:pt>
                <c:pt idx="23521">
                  <c:v>43841.533692129633</c:v>
                </c:pt>
                <c:pt idx="23522">
                  <c:v>43841.554189814815</c:v>
                </c:pt>
                <c:pt idx="23523">
                  <c:v>43841.559212962966</c:v>
                </c:pt>
                <c:pt idx="23524">
                  <c:v>43841.569236111114</c:v>
                </c:pt>
                <c:pt idx="23525">
                  <c:v>43841.574062500003</c:v>
                </c:pt>
                <c:pt idx="23526">
                  <c:v>43841.578819444447</c:v>
                </c:pt>
                <c:pt idx="23527">
                  <c:v>43841.583460648151</c:v>
                </c:pt>
                <c:pt idx="23528">
                  <c:v>43841.588622685187</c:v>
                </c:pt>
                <c:pt idx="23529">
                  <c:v>43841.593900462962</c:v>
                </c:pt>
                <c:pt idx="23530">
                  <c:v>43841.60015046296</c:v>
                </c:pt>
                <c:pt idx="23531">
                  <c:v>43841.606168981481</c:v>
                </c:pt>
                <c:pt idx="23532">
                  <c:v>43841.617928240739</c:v>
                </c:pt>
                <c:pt idx="23533">
                  <c:v>43841.623738425929</c:v>
                </c:pt>
                <c:pt idx="23534">
                  <c:v>43841.63853009259</c:v>
                </c:pt>
                <c:pt idx="23535">
                  <c:v>43841.647083333337</c:v>
                </c:pt>
                <c:pt idx="23536">
                  <c:v>43841.651284722226</c:v>
                </c:pt>
                <c:pt idx="23537">
                  <c:v>43841.655775462961</c:v>
                </c:pt>
                <c:pt idx="23538">
                  <c:v>43841.660393518519</c:v>
                </c:pt>
                <c:pt idx="23539">
                  <c:v>43841.664826388886</c:v>
                </c:pt>
                <c:pt idx="23540">
                  <c:v>43841.66920138889</c:v>
                </c:pt>
                <c:pt idx="23541">
                  <c:v>43841.674155092594</c:v>
                </c:pt>
                <c:pt idx="23542">
                  <c:v>43841.678773148145</c:v>
                </c:pt>
                <c:pt idx="23543">
                  <c:v>43841.683495370373</c:v>
                </c:pt>
                <c:pt idx="23544">
                  <c:v>43841.68886574074</c:v>
                </c:pt>
                <c:pt idx="23545">
                  <c:v>43841.693692129629</c:v>
                </c:pt>
                <c:pt idx="23546">
                  <c:v>43841.698287037034</c:v>
                </c:pt>
                <c:pt idx="23547">
                  <c:v>43841.702731481484</c:v>
                </c:pt>
                <c:pt idx="23548">
                  <c:v>43841.709074074075</c:v>
                </c:pt>
                <c:pt idx="23549">
                  <c:v>43841.715289351851</c:v>
                </c:pt>
                <c:pt idx="23550">
                  <c:v>43841.721284722225</c:v>
                </c:pt>
                <c:pt idx="23551">
                  <c:v>43841.727592592593</c:v>
                </c:pt>
                <c:pt idx="23552">
                  <c:v>43841.734074074076</c:v>
                </c:pt>
                <c:pt idx="23553">
                  <c:v>43841.74596064815</c:v>
                </c:pt>
                <c:pt idx="23554">
                  <c:v>43841.757835648146</c:v>
                </c:pt>
                <c:pt idx="23555">
                  <c:v>43841.769699074073</c:v>
                </c:pt>
                <c:pt idx="23556">
                  <c:v>43842.547835648147</c:v>
                </c:pt>
                <c:pt idx="23557">
                  <c:v>43842.557557870372</c:v>
                </c:pt>
                <c:pt idx="23558">
                  <c:v>43842.567650462966</c:v>
                </c:pt>
                <c:pt idx="23559">
                  <c:v>43842.701319444444</c:v>
                </c:pt>
                <c:pt idx="23560">
                  <c:v>43855.41097222222</c:v>
                </c:pt>
                <c:pt idx="23561">
                  <c:v>43855.422835648147</c:v>
                </c:pt>
                <c:pt idx="23562">
                  <c:v>43855.438796296294</c:v>
                </c:pt>
                <c:pt idx="23563">
                  <c:v>43855.450671296298</c:v>
                </c:pt>
                <c:pt idx="23564">
                  <c:v>43856.387372685182</c:v>
                </c:pt>
                <c:pt idx="23565">
                  <c:v>43856.398425925923</c:v>
                </c:pt>
                <c:pt idx="23566">
                  <c:v>43856.412106481483</c:v>
                </c:pt>
                <c:pt idx="23567">
                  <c:v>43856.421365740738</c:v>
                </c:pt>
                <c:pt idx="23568">
                  <c:v>43856.429745370369</c:v>
                </c:pt>
                <c:pt idx="23569">
                  <c:v>43856.438611111109</c:v>
                </c:pt>
                <c:pt idx="23570">
                  <c:v>43856.44804398148</c:v>
                </c:pt>
                <c:pt idx="23571">
                  <c:v>43856.457233796296</c:v>
                </c:pt>
                <c:pt idx="23572">
                  <c:v>43856.463807870372</c:v>
                </c:pt>
                <c:pt idx="23573">
                  <c:v>43856.470601851855</c:v>
                </c:pt>
                <c:pt idx="23574">
                  <c:v>43856.476979166669</c:v>
                </c:pt>
                <c:pt idx="23575">
                  <c:v>43856.483518518522</c:v>
                </c:pt>
                <c:pt idx="23576">
                  <c:v>43856.490902777776</c:v>
                </c:pt>
                <c:pt idx="23577">
                  <c:v>43857.374780092592</c:v>
                </c:pt>
                <c:pt idx="23578">
                  <c:v>43857.390763888892</c:v>
                </c:pt>
                <c:pt idx="23579">
                  <c:v>43857.402627314812</c:v>
                </c:pt>
                <c:pt idx="23580">
                  <c:v>43857.43681712963</c:v>
                </c:pt>
                <c:pt idx="23581">
                  <c:v>43857.456597222219</c:v>
                </c:pt>
                <c:pt idx="23582">
                  <c:v>43857.465312499997</c:v>
                </c:pt>
                <c:pt idx="23583">
                  <c:v>43857.473194444443</c:v>
                </c:pt>
                <c:pt idx="23584">
                  <c:v>43857.479826388888</c:v>
                </c:pt>
                <c:pt idx="23585">
                  <c:v>43857.676585648151</c:v>
                </c:pt>
                <c:pt idx="23586">
                  <c:v>43857.726539351854</c:v>
                </c:pt>
                <c:pt idx="23587">
                  <c:v>43858.628819444442</c:v>
                </c:pt>
                <c:pt idx="23588">
                  <c:v>43863.741851851853</c:v>
                </c:pt>
                <c:pt idx="23589">
                  <c:v>43863.768993055557</c:v>
                </c:pt>
                <c:pt idx="23590">
                  <c:v>43868.763043981482</c:v>
                </c:pt>
                <c:pt idx="23591">
                  <c:v>43869.534710648149</c:v>
                </c:pt>
                <c:pt idx="23592">
                  <c:v>43875.378958333335</c:v>
                </c:pt>
                <c:pt idx="23593">
                  <c:v>43875.390856481485</c:v>
                </c:pt>
                <c:pt idx="23594">
                  <c:v>43875.402696759258</c:v>
                </c:pt>
                <c:pt idx="23595">
                  <c:v>43875.413842592592</c:v>
                </c:pt>
                <c:pt idx="23596">
                  <c:v>43875.454699074071</c:v>
                </c:pt>
                <c:pt idx="23597">
                  <c:v>43875.460868055554</c:v>
                </c:pt>
                <c:pt idx="23598">
                  <c:v>43875.466863425929</c:v>
                </c:pt>
                <c:pt idx="23599">
                  <c:v>43875.472800925927</c:v>
                </c:pt>
                <c:pt idx="23600">
                  <c:v>43875.680115740739</c:v>
                </c:pt>
                <c:pt idx="23601">
                  <c:v>43875.684733796297</c:v>
                </c:pt>
                <c:pt idx="23602">
                  <c:v>43888.699525462966</c:v>
                </c:pt>
                <c:pt idx="23603">
                  <c:v>43890.665567129632</c:v>
                </c:pt>
                <c:pt idx="23604">
                  <c:v>43894.485810185186</c:v>
                </c:pt>
                <c:pt idx="23605">
                  <c:v>43894.493275462963</c:v>
                </c:pt>
                <c:pt idx="23606">
                  <c:v>43896.700995370367</c:v>
                </c:pt>
                <c:pt idx="23607">
                  <c:v>43896.724768518521</c:v>
                </c:pt>
                <c:pt idx="23608">
                  <c:v>43896.736655092594</c:v>
                </c:pt>
                <c:pt idx="23609">
                  <c:v>43896.748530092591</c:v>
                </c:pt>
                <c:pt idx="23610">
                  <c:v>43898.333773148152</c:v>
                </c:pt>
                <c:pt idx="23611">
                  <c:v>43899.345659722225</c:v>
                </c:pt>
                <c:pt idx="23612">
                  <c:v>43899.36178240741</c:v>
                </c:pt>
                <c:pt idx="23613">
                  <c:v>43899.373668981483</c:v>
                </c:pt>
                <c:pt idx="23614">
                  <c:v>43899.38553240741</c:v>
                </c:pt>
                <c:pt idx="23615">
                  <c:v>43899.397407407407</c:v>
                </c:pt>
                <c:pt idx="23616">
                  <c:v>43899.409166666665</c:v>
                </c:pt>
                <c:pt idx="23617">
                  <c:v>43899.418229166666</c:v>
                </c:pt>
                <c:pt idx="23618">
                  <c:v>43899.425428240742</c:v>
                </c:pt>
                <c:pt idx="23619">
                  <c:v>43899.431817129633</c:v>
                </c:pt>
                <c:pt idx="23620">
                  <c:v>43899.438148148147</c:v>
                </c:pt>
                <c:pt idx="23621">
                  <c:v>43899.444664351853</c:v>
                </c:pt>
                <c:pt idx="23622">
                  <c:v>43899.450937499998</c:v>
                </c:pt>
                <c:pt idx="23623">
                  <c:v>43899.457476851851</c:v>
                </c:pt>
                <c:pt idx="23624">
                  <c:v>43899.464432870373</c:v>
                </c:pt>
                <c:pt idx="23625">
                  <c:v>43899.471018518518</c:v>
                </c:pt>
                <c:pt idx="23626">
                  <c:v>43899.477395833332</c:v>
                </c:pt>
                <c:pt idx="23627">
                  <c:v>43899.483298611114</c:v>
                </c:pt>
                <c:pt idx="23628">
                  <c:v>43899.489131944443</c:v>
                </c:pt>
                <c:pt idx="23629">
                  <c:v>43899.495081018518</c:v>
                </c:pt>
                <c:pt idx="23630">
                  <c:v>43899.502060185187</c:v>
                </c:pt>
                <c:pt idx="23631">
                  <c:v>43899.508877314816</c:v>
                </c:pt>
                <c:pt idx="23632">
                  <c:v>43899.550925925927</c:v>
                </c:pt>
                <c:pt idx="23633">
                  <c:v>43899.561203703706</c:v>
                </c:pt>
                <c:pt idx="23634">
                  <c:v>43899.566180555557</c:v>
                </c:pt>
                <c:pt idx="23635">
                  <c:v>43899.572025462963</c:v>
                </c:pt>
                <c:pt idx="23636">
                  <c:v>43899.577233796299</c:v>
                </c:pt>
                <c:pt idx="23637">
                  <c:v>43899.582395833335</c:v>
                </c:pt>
                <c:pt idx="23638">
                  <c:v>43899.586481481485</c:v>
                </c:pt>
                <c:pt idx="23639">
                  <c:v>43899.590624999997</c:v>
                </c:pt>
                <c:pt idx="23640">
                  <c:v>43899.595601851855</c:v>
                </c:pt>
                <c:pt idx="23641">
                  <c:v>43899.600162037037</c:v>
                </c:pt>
                <c:pt idx="23642">
                  <c:v>43899.605370370373</c:v>
                </c:pt>
                <c:pt idx="23643">
                  <c:v>43899.610949074071</c:v>
                </c:pt>
                <c:pt idx="23644">
                  <c:v>43899.615891203706</c:v>
                </c:pt>
                <c:pt idx="23645">
                  <c:v>43899.620937500003</c:v>
                </c:pt>
                <c:pt idx="23646">
                  <c:v>43899.626134259262</c:v>
                </c:pt>
                <c:pt idx="23647">
                  <c:v>43899.636238425926</c:v>
                </c:pt>
                <c:pt idx="23648">
                  <c:v>43899.640555555554</c:v>
                </c:pt>
                <c:pt idx="23649">
                  <c:v>43899.644432870373</c:v>
                </c:pt>
                <c:pt idx="23650">
                  <c:v>43899.652488425927</c:v>
                </c:pt>
                <c:pt idx="23651">
                  <c:v>43899.659803240742</c:v>
                </c:pt>
                <c:pt idx="23652">
                  <c:v>43899.714282407411</c:v>
                </c:pt>
                <c:pt idx="23653">
                  <c:v>43899.755659722221</c:v>
                </c:pt>
                <c:pt idx="23654">
                  <c:v>43899.779189814813</c:v>
                </c:pt>
                <c:pt idx="23655">
                  <c:v>43900.626493055555</c:v>
                </c:pt>
                <c:pt idx="23656">
                  <c:v>43900.638194444444</c:v>
                </c:pt>
                <c:pt idx="23657">
                  <c:v>43900.646597222221</c:v>
                </c:pt>
                <c:pt idx="23658">
                  <c:v>43900.658483796295</c:v>
                </c:pt>
                <c:pt idx="23659">
                  <c:v>43900.715775462966</c:v>
                </c:pt>
                <c:pt idx="23660">
                  <c:v>43900.739537037036</c:v>
                </c:pt>
                <c:pt idx="23661">
                  <c:v>43901.689212962963</c:v>
                </c:pt>
                <c:pt idx="23662">
                  <c:v>43901.693148148152</c:v>
                </c:pt>
                <c:pt idx="23663">
                  <c:v>43901.697233796294</c:v>
                </c:pt>
                <c:pt idx="23664">
                  <c:v>43901.702152777776</c:v>
                </c:pt>
                <c:pt idx="23665">
                  <c:v>43901.706331018519</c:v>
                </c:pt>
                <c:pt idx="23666">
                  <c:v>43901.711562500001</c:v>
                </c:pt>
                <c:pt idx="23667">
                  <c:v>43901.71702546296</c:v>
                </c:pt>
                <c:pt idx="23668">
                  <c:v>43901.722256944442</c:v>
                </c:pt>
                <c:pt idx="23669">
                  <c:v>43901.726990740739</c:v>
                </c:pt>
                <c:pt idx="23670">
                  <c:v>43903.47111111111</c:v>
                </c:pt>
                <c:pt idx="23671">
                  <c:v>43904.758946759262</c:v>
                </c:pt>
                <c:pt idx="23672">
                  <c:v>43910.34951388889</c:v>
                </c:pt>
                <c:pt idx="23673">
                  <c:v>43910.361388888887</c:v>
                </c:pt>
                <c:pt idx="23674">
                  <c:v>43910.373263888891</c:v>
                </c:pt>
                <c:pt idx="23675">
                  <c:v>43910.396793981483</c:v>
                </c:pt>
                <c:pt idx="23676">
                  <c:v>43910.419108796297</c:v>
                </c:pt>
                <c:pt idx="23677">
                  <c:v>43910.428043981483</c:v>
                </c:pt>
                <c:pt idx="23678">
                  <c:v>43910.436516203707</c:v>
                </c:pt>
                <c:pt idx="23679">
                  <c:v>43911.373101851852</c:v>
                </c:pt>
                <c:pt idx="23680">
                  <c:v>43911.384837962964</c:v>
                </c:pt>
                <c:pt idx="23681">
                  <c:v>43911.39603009259</c:v>
                </c:pt>
                <c:pt idx="23682">
                  <c:v>43911.57335648148</c:v>
                </c:pt>
                <c:pt idx="23683">
                  <c:v>43911.586111111108</c:v>
                </c:pt>
                <c:pt idx="23684">
                  <c:v>43911.590162037035</c:v>
                </c:pt>
                <c:pt idx="23685">
                  <c:v>43911.59574074074</c:v>
                </c:pt>
                <c:pt idx="23686">
                  <c:v>43911.604664351849</c:v>
                </c:pt>
                <c:pt idx="23687">
                  <c:v>43911.613206018519</c:v>
                </c:pt>
                <c:pt idx="23688">
                  <c:v>43911.627615740741</c:v>
                </c:pt>
                <c:pt idx="23689">
                  <c:v>43911.632164351853</c:v>
                </c:pt>
                <c:pt idx="23690">
                  <c:v>43911.645127314812</c:v>
                </c:pt>
                <c:pt idx="23691">
                  <c:v>43911.688634259262</c:v>
                </c:pt>
                <c:pt idx="23692">
                  <c:v>43911.694444444445</c:v>
                </c:pt>
                <c:pt idx="23693">
                  <c:v>43911.698958333334</c:v>
                </c:pt>
                <c:pt idx="23694">
                  <c:v>43911.710752314815</c:v>
                </c:pt>
                <c:pt idx="23695">
                  <c:v>43911.719525462962</c:v>
                </c:pt>
                <c:pt idx="23696">
                  <c:v>43911.731400462966</c:v>
                </c:pt>
                <c:pt idx="23697">
                  <c:v>43912.349363425928</c:v>
                </c:pt>
                <c:pt idx="23698">
                  <c:v>43912.454375000001</c:v>
                </c:pt>
                <c:pt idx="23699">
                  <c:v>43912.467546296299</c:v>
                </c:pt>
                <c:pt idx="23700">
                  <c:v>43912.475219907406</c:v>
                </c:pt>
                <c:pt idx="23701">
                  <c:v>43912.483159722222</c:v>
                </c:pt>
                <c:pt idx="23702">
                  <c:v>43912.491053240738</c:v>
                </c:pt>
                <c:pt idx="23703">
                  <c:v>43912.497986111113</c:v>
                </c:pt>
                <c:pt idx="23704">
                  <c:v>43912.503229166665</c:v>
                </c:pt>
                <c:pt idx="23705">
                  <c:v>43912.509108796294</c:v>
                </c:pt>
                <c:pt idx="23706">
                  <c:v>43912.515844907408</c:v>
                </c:pt>
                <c:pt idx="23707">
                  <c:v>43912.521504629629</c:v>
                </c:pt>
                <c:pt idx="23708">
                  <c:v>43912.52679398148</c:v>
                </c:pt>
                <c:pt idx="23709">
                  <c:v>43912.53230324074</c:v>
                </c:pt>
                <c:pt idx="23710">
                  <c:v>43912.536979166667</c:v>
                </c:pt>
                <c:pt idx="23711">
                  <c:v>43912.54178240741</c:v>
                </c:pt>
                <c:pt idx="23712">
                  <c:v>43912.546712962961</c:v>
                </c:pt>
                <c:pt idx="23713">
                  <c:v>43912.556898148148</c:v>
                </c:pt>
                <c:pt idx="23714">
                  <c:v>43913.508587962962</c:v>
                </c:pt>
                <c:pt idx="23715">
                  <c:v>43913.620162037034</c:v>
                </c:pt>
                <c:pt idx="23716">
                  <c:v>43913.627708333333</c:v>
                </c:pt>
                <c:pt idx="23717">
                  <c:v>43913.636064814818</c:v>
                </c:pt>
                <c:pt idx="23718">
                  <c:v>43913.643310185187</c:v>
                </c:pt>
                <c:pt idx="23719">
                  <c:v>43913.652430555558</c:v>
                </c:pt>
                <c:pt idx="23720">
                  <c:v>43913.681319444448</c:v>
                </c:pt>
                <c:pt idx="23721">
                  <c:v>43913.689108796294</c:v>
                </c:pt>
                <c:pt idx="23722">
                  <c:v>43913.696608796294</c:v>
                </c:pt>
                <c:pt idx="23723">
                  <c:v>43913.704953703702</c:v>
                </c:pt>
                <c:pt idx="23724">
                  <c:v>43913.713321759256</c:v>
                </c:pt>
                <c:pt idx="23725">
                  <c:v>43913.722256944442</c:v>
                </c:pt>
                <c:pt idx="23726">
                  <c:v>43920.486145833333</c:v>
                </c:pt>
                <c:pt idx="23727">
                  <c:v>43920.491307870368</c:v>
                </c:pt>
                <c:pt idx="23728">
                  <c:v>43920.496423611112</c:v>
                </c:pt>
                <c:pt idx="23729">
                  <c:v>43920.501666666663</c:v>
                </c:pt>
                <c:pt idx="23730">
                  <c:v>43920.512858796297</c:v>
                </c:pt>
                <c:pt idx="23731">
                  <c:v>43920.523379629631</c:v>
                </c:pt>
                <c:pt idx="23732">
                  <c:v>43920.53361111111</c:v>
                </c:pt>
                <c:pt idx="23733">
                  <c:v>43920.564027777778</c:v>
                </c:pt>
                <c:pt idx="23734">
                  <c:v>43920.569548611114</c:v>
                </c:pt>
                <c:pt idx="23735">
                  <c:v>43920.574548611112</c:v>
                </c:pt>
                <c:pt idx="23736">
                  <c:v>43920.582071759258</c:v>
                </c:pt>
                <c:pt idx="23737">
                  <c:v>43920.69902777778</c:v>
                </c:pt>
                <c:pt idx="23738">
                  <c:v>43920.710219907407</c:v>
                </c:pt>
                <c:pt idx="23739">
                  <c:v>43920.722037037034</c:v>
                </c:pt>
                <c:pt idx="23740">
                  <c:v>43920.732893518521</c:v>
                </c:pt>
                <c:pt idx="23741">
                  <c:v>43920.744768518518</c:v>
                </c:pt>
                <c:pt idx="23742">
                  <c:v>43921.676377314812</c:v>
                </c:pt>
                <c:pt idx="23743">
                  <c:v>43921.688252314816</c:v>
                </c:pt>
                <c:pt idx="23744">
                  <c:v>43921.700057870374</c:v>
                </c:pt>
                <c:pt idx="23745">
                  <c:v>43921.710219907407</c:v>
                </c:pt>
                <c:pt idx="23746">
                  <c:v>43921.72146990741</c:v>
                </c:pt>
                <c:pt idx="23747">
                  <c:v>43921.730150462965</c:v>
                </c:pt>
                <c:pt idx="23748">
                  <c:v>43921.753680555557</c:v>
                </c:pt>
                <c:pt idx="23749">
                  <c:v>43923.373113425929</c:v>
                </c:pt>
                <c:pt idx="23750">
                  <c:v>43926.747986111113</c:v>
                </c:pt>
                <c:pt idx="23751">
                  <c:v>43929.361631944441</c:v>
                </c:pt>
                <c:pt idx="23752">
                  <c:v>43930.726388888892</c:v>
                </c:pt>
                <c:pt idx="23753">
                  <c:v>43939.524537037039</c:v>
                </c:pt>
                <c:pt idx="23754">
                  <c:v>43939.722361111111</c:v>
                </c:pt>
                <c:pt idx="23755">
                  <c:v>43944.623206018521</c:v>
                </c:pt>
                <c:pt idx="23756">
                  <c:v>43945.337743055556</c:v>
                </c:pt>
                <c:pt idx="23757">
                  <c:v>43947.361886574072</c:v>
                </c:pt>
                <c:pt idx="23758">
                  <c:v>43947.689733796295</c:v>
                </c:pt>
                <c:pt idx="23759">
                  <c:v>43947.694745370369</c:v>
                </c:pt>
                <c:pt idx="23760">
                  <c:v>43947.717268518521</c:v>
                </c:pt>
                <c:pt idx="23761">
                  <c:v>43947.723761574074</c:v>
                </c:pt>
                <c:pt idx="23762">
                  <c:v>43947.73170138889</c:v>
                </c:pt>
                <c:pt idx="23763">
                  <c:v>43948.349479166667</c:v>
                </c:pt>
                <c:pt idx="23764">
                  <c:v>43948.384895833333</c:v>
                </c:pt>
                <c:pt idx="23765">
                  <c:v>43948.396192129629</c:v>
                </c:pt>
                <c:pt idx="23766">
                  <c:v>43948.40797453704</c:v>
                </c:pt>
                <c:pt idx="23767">
                  <c:v>43948.417615740742</c:v>
                </c:pt>
                <c:pt idx="23768">
                  <c:v>43948.426319444443</c:v>
                </c:pt>
                <c:pt idx="23769">
                  <c:v>43948.435324074075</c:v>
                </c:pt>
                <c:pt idx="23770">
                  <c:v>43948.44321759259</c:v>
                </c:pt>
                <c:pt idx="23771">
                  <c:v>43948.450520833336</c:v>
                </c:pt>
                <c:pt idx="23772">
                  <c:v>43948.509317129632</c:v>
                </c:pt>
                <c:pt idx="23773">
                  <c:v>43948.514675925922</c:v>
                </c:pt>
                <c:pt idx="23774">
                  <c:v>43948.565960648149</c:v>
                </c:pt>
                <c:pt idx="23775">
                  <c:v>43948.570543981485</c:v>
                </c:pt>
                <c:pt idx="23776">
                  <c:v>43948.575682870367</c:v>
                </c:pt>
                <c:pt idx="23777">
                  <c:v>43948.580960648149</c:v>
                </c:pt>
                <c:pt idx="23778">
                  <c:v>43948.585312499999</c:v>
                </c:pt>
                <c:pt idx="23779">
                  <c:v>43948.589965277781</c:v>
                </c:pt>
                <c:pt idx="23780">
                  <c:v>43948.618298611109</c:v>
                </c:pt>
                <c:pt idx="23781">
                  <c:v>43948.623657407406</c:v>
                </c:pt>
                <c:pt idx="23782">
                  <c:v>43948.629606481481</c:v>
                </c:pt>
                <c:pt idx="23783">
                  <c:v>43948.636354166665</c:v>
                </c:pt>
                <c:pt idx="23784">
                  <c:v>43948.697650462964</c:v>
                </c:pt>
                <c:pt idx="23785">
                  <c:v>43948.705810185187</c:v>
                </c:pt>
                <c:pt idx="23786">
                  <c:v>43948.714409722219</c:v>
                </c:pt>
                <c:pt idx="23787">
                  <c:v>43948.726030092592</c:v>
                </c:pt>
                <c:pt idx="23788">
                  <c:v>43949.349560185183</c:v>
                </c:pt>
                <c:pt idx="23789">
                  <c:v>43949.361377314817</c:v>
                </c:pt>
                <c:pt idx="23790">
                  <c:v>43949.372557870367</c:v>
                </c:pt>
                <c:pt idx="23791">
                  <c:v>43949.392511574071</c:v>
                </c:pt>
                <c:pt idx="23792">
                  <c:v>43949.401516203703</c:v>
                </c:pt>
                <c:pt idx="23793">
                  <c:v>43949.409768518519</c:v>
                </c:pt>
                <c:pt idx="23794">
                  <c:v>43949.416875000003</c:v>
                </c:pt>
                <c:pt idx="23795">
                  <c:v>43949.423981481479</c:v>
                </c:pt>
                <c:pt idx="23796">
                  <c:v>43949.431087962963</c:v>
                </c:pt>
                <c:pt idx="23797">
                  <c:v>43949.43849537037</c:v>
                </c:pt>
                <c:pt idx="23798">
                  <c:v>43949.445462962962</c:v>
                </c:pt>
                <c:pt idx="23799">
                  <c:v>43949.451898148145</c:v>
                </c:pt>
                <c:pt idx="23800">
                  <c:v>43949.457719907405</c:v>
                </c:pt>
                <c:pt idx="23801">
                  <c:v>43949.463993055557</c:v>
                </c:pt>
                <c:pt idx="23802">
                  <c:v>43949.471018518518</c:v>
                </c:pt>
                <c:pt idx="23803">
                  <c:v>43949.479201388887</c:v>
                </c:pt>
                <c:pt idx="23804">
                  <c:v>43949.486550925925</c:v>
                </c:pt>
                <c:pt idx="23805">
                  <c:v>43949.492650462962</c:v>
                </c:pt>
                <c:pt idx="23806">
                  <c:v>43949.498159722221</c:v>
                </c:pt>
                <c:pt idx="23807">
                  <c:v>43949.503437500003</c:v>
                </c:pt>
                <c:pt idx="23808">
                  <c:v>43949.508692129632</c:v>
                </c:pt>
                <c:pt idx="23809">
                  <c:v>43949.51357638889</c:v>
                </c:pt>
                <c:pt idx="23810">
                  <c:v>43949.51834490741</c:v>
                </c:pt>
                <c:pt idx="23811">
                  <c:v>43949.523344907408</c:v>
                </c:pt>
                <c:pt idx="23812">
                  <c:v>43949.528240740743</c:v>
                </c:pt>
                <c:pt idx="23813">
                  <c:v>43949.533182870371</c:v>
                </c:pt>
                <c:pt idx="23814">
                  <c:v>43949.538263888891</c:v>
                </c:pt>
                <c:pt idx="23815">
                  <c:v>43949.543182870373</c:v>
                </c:pt>
                <c:pt idx="23816">
                  <c:v>43949.548113425924</c:v>
                </c:pt>
                <c:pt idx="23817">
                  <c:v>43949.552743055552</c:v>
                </c:pt>
                <c:pt idx="23818">
                  <c:v>43949.557337962964</c:v>
                </c:pt>
                <c:pt idx="23819">
                  <c:v>43949.561956018515</c:v>
                </c:pt>
                <c:pt idx="23820">
                  <c:v>43949.566574074073</c:v>
                </c:pt>
                <c:pt idx="23821">
                  <c:v>43949.57104166667</c:v>
                </c:pt>
                <c:pt idx="23822">
                  <c:v>43949.584988425922</c:v>
                </c:pt>
                <c:pt idx="23823">
                  <c:v>43949.591261574074</c:v>
                </c:pt>
                <c:pt idx="23824">
                  <c:v>43949.595972222225</c:v>
                </c:pt>
                <c:pt idx="23825">
                  <c:v>43949.600138888891</c:v>
                </c:pt>
                <c:pt idx="23826">
                  <c:v>43949.604421296295</c:v>
                </c:pt>
                <c:pt idx="23827">
                  <c:v>43949.608506944445</c:v>
                </c:pt>
                <c:pt idx="23828">
                  <c:v>43949.613194444442</c:v>
                </c:pt>
                <c:pt idx="23829">
                  <c:v>43949.617025462961</c:v>
                </c:pt>
                <c:pt idx="23830">
                  <c:v>43949.620844907404</c:v>
                </c:pt>
                <c:pt idx="23831">
                  <c:v>43949.625092592592</c:v>
                </c:pt>
                <c:pt idx="23832">
                  <c:v>43949.631493055553</c:v>
                </c:pt>
                <c:pt idx="23833">
                  <c:v>43949.635497685187</c:v>
                </c:pt>
                <c:pt idx="23834">
                  <c:v>43949.64261574074</c:v>
                </c:pt>
                <c:pt idx="23835">
                  <c:v>43949.651458333334</c:v>
                </c:pt>
                <c:pt idx="23836">
                  <c:v>43949.660034722219</c:v>
                </c:pt>
                <c:pt idx="23837">
                  <c:v>43949.6719212963</c:v>
                </c:pt>
                <c:pt idx="23838">
                  <c:v>43949.683796296296</c:v>
                </c:pt>
                <c:pt idx="23839">
                  <c:v>43949.695648148147</c:v>
                </c:pt>
                <c:pt idx="23840">
                  <c:v>43949.706724537034</c:v>
                </c:pt>
                <c:pt idx="23841">
                  <c:v>43950.384965277779</c:v>
                </c:pt>
                <c:pt idx="23842">
                  <c:v>43950.39671296296</c:v>
                </c:pt>
                <c:pt idx="23843">
                  <c:v>43950.408715277779</c:v>
                </c:pt>
                <c:pt idx="23844">
                  <c:v>43950.419571759259</c:v>
                </c:pt>
                <c:pt idx="23845">
                  <c:v>43950.429201388892</c:v>
                </c:pt>
                <c:pt idx="23846">
                  <c:v>43950.436620370368</c:v>
                </c:pt>
                <c:pt idx="23847">
                  <c:v>43950.444131944445</c:v>
                </c:pt>
                <c:pt idx="23848">
                  <c:v>43950.451944444445</c:v>
                </c:pt>
                <c:pt idx="23849">
                  <c:v>43950.459687499999</c:v>
                </c:pt>
                <c:pt idx="23850">
                  <c:v>43950.467199074075</c:v>
                </c:pt>
                <c:pt idx="23851">
                  <c:v>43950.474641203706</c:v>
                </c:pt>
                <c:pt idx="23852">
                  <c:v>43950.48165509259</c:v>
                </c:pt>
                <c:pt idx="23853">
                  <c:v>43950.488206018519</c:v>
                </c:pt>
                <c:pt idx="23854">
                  <c:v>43950.494120370371</c:v>
                </c:pt>
                <c:pt idx="23855">
                  <c:v>43950.500590277778</c:v>
                </c:pt>
                <c:pt idx="23856">
                  <c:v>43950.506840277776</c:v>
                </c:pt>
                <c:pt idx="23857">
                  <c:v>43950.512476851851</c:v>
                </c:pt>
                <c:pt idx="23858">
                  <c:v>43950.518611111111</c:v>
                </c:pt>
                <c:pt idx="23859">
                  <c:v>43950.524537037039</c:v>
                </c:pt>
                <c:pt idx="23860">
                  <c:v>43950.530057870368</c:v>
                </c:pt>
                <c:pt idx="23861">
                  <c:v>43950.53533564815</c:v>
                </c:pt>
                <c:pt idx="23862">
                  <c:v>43950.540451388886</c:v>
                </c:pt>
                <c:pt idx="23863">
                  <c:v>43950.545439814814</c:v>
                </c:pt>
                <c:pt idx="23864">
                  <c:v>43950.550462962965</c:v>
                </c:pt>
                <c:pt idx="23865">
                  <c:v>43950.555474537039</c:v>
                </c:pt>
                <c:pt idx="23866">
                  <c:v>43950.56040509259</c:v>
                </c:pt>
                <c:pt idx="23867">
                  <c:v>43950.570115740738</c:v>
                </c:pt>
                <c:pt idx="23868">
                  <c:v>43950.575266203705</c:v>
                </c:pt>
                <c:pt idx="23869">
                  <c:v>43950.580451388887</c:v>
                </c:pt>
                <c:pt idx="23870">
                  <c:v>43950.585509259261</c:v>
                </c:pt>
                <c:pt idx="23871">
                  <c:v>43950.590729166666</c:v>
                </c:pt>
                <c:pt idx="23872">
                  <c:v>43950.596030092594</c:v>
                </c:pt>
                <c:pt idx="23873">
                  <c:v>43950.601018518515</c:v>
                </c:pt>
                <c:pt idx="23874">
                  <c:v>43950.606851851851</c:v>
                </c:pt>
                <c:pt idx="23875">
                  <c:v>43950.611076388886</c:v>
                </c:pt>
                <c:pt idx="23876">
                  <c:v>43950.615231481483</c:v>
                </c:pt>
                <c:pt idx="23877">
                  <c:v>43950.619386574072</c:v>
                </c:pt>
                <c:pt idx="23878">
                  <c:v>43950.624699074076</c:v>
                </c:pt>
                <c:pt idx="23879">
                  <c:v>43950.628819444442</c:v>
                </c:pt>
                <c:pt idx="23880">
                  <c:v>43950.632997685185</c:v>
                </c:pt>
                <c:pt idx="23881">
                  <c:v>43950.637048611112</c:v>
                </c:pt>
                <c:pt idx="23882">
                  <c:v>43950.642199074071</c:v>
                </c:pt>
                <c:pt idx="23883">
                  <c:v>43950.646724537037</c:v>
                </c:pt>
                <c:pt idx="23884">
                  <c:v>43950.650682870371</c:v>
                </c:pt>
                <c:pt idx="23885">
                  <c:v>43950.656041666669</c:v>
                </c:pt>
                <c:pt idx="23886">
                  <c:v>43950.662488425929</c:v>
                </c:pt>
                <c:pt idx="23887">
                  <c:v>43950.667118055557</c:v>
                </c:pt>
                <c:pt idx="23888">
                  <c:v>43950.678437499999</c:v>
                </c:pt>
                <c:pt idx="23889">
                  <c:v>43950.682546296295</c:v>
                </c:pt>
                <c:pt idx="23890">
                  <c:v>43950.686747685184</c:v>
                </c:pt>
                <c:pt idx="23891">
                  <c:v>43950.691122685188</c:v>
                </c:pt>
                <c:pt idx="23892">
                  <c:v>43950.69630787037</c:v>
                </c:pt>
                <c:pt idx="23893">
                  <c:v>43950.702604166669</c:v>
                </c:pt>
                <c:pt idx="23894">
                  <c:v>43950.719050925924</c:v>
                </c:pt>
                <c:pt idx="23895">
                  <c:v>43950.730925925927</c:v>
                </c:pt>
                <c:pt idx="23896">
                  <c:v>43951.349849537037</c:v>
                </c:pt>
                <c:pt idx="23897">
                  <c:v>43951.361712962964</c:v>
                </c:pt>
                <c:pt idx="23898">
                  <c:v>43951.373599537037</c:v>
                </c:pt>
                <c:pt idx="23899">
                  <c:v>43951.385428240741</c:v>
                </c:pt>
                <c:pt idx="23900">
                  <c:v>43951.396932870368</c:v>
                </c:pt>
                <c:pt idx="23901">
                  <c:v>43951.408888888887</c:v>
                </c:pt>
                <c:pt idx="23902">
                  <c:v>43951.418287037035</c:v>
                </c:pt>
                <c:pt idx="23903">
                  <c:v>43951.425636574073</c:v>
                </c:pt>
                <c:pt idx="23904">
                  <c:v>43951.432187500002</c:v>
                </c:pt>
                <c:pt idx="23905">
                  <c:v>43951.457627314812</c:v>
                </c:pt>
                <c:pt idx="23906">
                  <c:v>43951.63548611111</c:v>
                </c:pt>
                <c:pt idx="23907">
                  <c:v>43951.639687499999</c:v>
                </c:pt>
                <c:pt idx="23908">
                  <c:v>43951.64371527778</c:v>
                </c:pt>
                <c:pt idx="23909">
                  <c:v>43951.648726851854</c:v>
                </c:pt>
                <c:pt idx="23910">
                  <c:v>43951.655578703707</c:v>
                </c:pt>
                <c:pt idx="23911">
                  <c:v>43951.682662037034</c:v>
                </c:pt>
                <c:pt idx="23912">
                  <c:v>43951.694131944445</c:v>
                </c:pt>
                <c:pt idx="23913">
                  <c:v>43952.373252314814</c:v>
                </c:pt>
                <c:pt idx="23914">
                  <c:v>43952.382986111108</c:v>
                </c:pt>
                <c:pt idx="23915">
                  <c:v>43952.391435185185</c:v>
                </c:pt>
                <c:pt idx="23916">
                  <c:v>43952.399687500001</c:v>
                </c:pt>
                <c:pt idx="23917">
                  <c:v>43952.406608796293</c:v>
                </c:pt>
                <c:pt idx="23918">
                  <c:v>43952.413275462961</c:v>
                </c:pt>
                <c:pt idx="23919">
                  <c:v>43952.419953703706</c:v>
                </c:pt>
                <c:pt idx="23920">
                  <c:v>43952.42627314815</c:v>
                </c:pt>
                <c:pt idx="23921">
                  <c:v>43952.432349537034</c:v>
                </c:pt>
                <c:pt idx="23922">
                  <c:v>43952.43854166667</c:v>
                </c:pt>
                <c:pt idx="23923">
                  <c:v>43952.444479166668</c:v>
                </c:pt>
                <c:pt idx="23924">
                  <c:v>43952.463391203702</c:v>
                </c:pt>
                <c:pt idx="23925">
                  <c:v>43952.469340277778</c:v>
                </c:pt>
                <c:pt idx="23926">
                  <c:v>43952.475370370368</c:v>
                </c:pt>
                <c:pt idx="23927">
                  <c:v>43952.48128472222</c:v>
                </c:pt>
                <c:pt idx="23928">
                  <c:v>43952.486655092594</c:v>
                </c:pt>
                <c:pt idx="23929">
                  <c:v>43952.491655092592</c:v>
                </c:pt>
                <c:pt idx="23930">
                  <c:v>43952.496701388889</c:v>
                </c:pt>
                <c:pt idx="23931">
                  <c:v>43952.50167824074</c:v>
                </c:pt>
                <c:pt idx="23932">
                  <c:v>43952.506574074076</c:v>
                </c:pt>
                <c:pt idx="23933">
                  <c:v>43952.511516203704</c:v>
                </c:pt>
                <c:pt idx="23934">
                  <c:v>43952.516435185185</c:v>
                </c:pt>
                <c:pt idx="23935">
                  <c:v>43952.521134259259</c:v>
                </c:pt>
                <c:pt idx="23936">
                  <c:v>43952.52584490741</c:v>
                </c:pt>
                <c:pt idx="23937">
                  <c:v>43952.530601851853</c:v>
                </c:pt>
                <c:pt idx="23938">
                  <c:v>43952.535324074073</c:v>
                </c:pt>
                <c:pt idx="23939">
                  <c:v>43952.540868055556</c:v>
                </c:pt>
                <c:pt idx="23940">
                  <c:v>43952.54619212963</c:v>
                </c:pt>
                <c:pt idx="23941">
                  <c:v>43952.551122685189</c:v>
                </c:pt>
                <c:pt idx="23942">
                  <c:v>43952.556331018517</c:v>
                </c:pt>
                <c:pt idx="23943">
                  <c:v>43952.56082175926</c:v>
                </c:pt>
                <c:pt idx="23944">
                  <c:v>43952.565196759257</c:v>
                </c:pt>
                <c:pt idx="23945">
                  <c:v>43952.569675925923</c:v>
                </c:pt>
                <c:pt idx="23946">
                  <c:v>43952.57403935185</c:v>
                </c:pt>
                <c:pt idx="23947">
                  <c:v>43952.578472222223</c:v>
                </c:pt>
                <c:pt idx="23948">
                  <c:v>43952.585381944446</c:v>
                </c:pt>
                <c:pt idx="23949">
                  <c:v>43952.594560185185</c:v>
                </c:pt>
                <c:pt idx="23950">
                  <c:v>43952.606446759259</c:v>
                </c:pt>
                <c:pt idx="23951">
                  <c:v>43952.618321759262</c:v>
                </c:pt>
                <c:pt idx="23952">
                  <c:v>43952.630196759259</c:v>
                </c:pt>
                <c:pt idx="23953">
                  <c:v>43952.642071759263</c:v>
                </c:pt>
                <c:pt idx="23954">
                  <c:v>43952.653761574074</c:v>
                </c:pt>
                <c:pt idx="23955">
                  <c:v>43952.668842592589</c:v>
                </c:pt>
                <c:pt idx="23956">
                  <c:v>43952.72515046296</c:v>
                </c:pt>
                <c:pt idx="23957">
                  <c:v>43953.42119212963</c:v>
                </c:pt>
                <c:pt idx="23958">
                  <c:v>43953.468252314815</c:v>
                </c:pt>
                <c:pt idx="23959">
                  <c:v>43953.474606481483</c:v>
                </c:pt>
                <c:pt idx="23960">
                  <c:v>43953.487407407411</c:v>
                </c:pt>
                <c:pt idx="23961">
                  <c:v>43953.499062499999</c:v>
                </c:pt>
                <c:pt idx="23962">
                  <c:v>43953.509988425925</c:v>
                </c:pt>
                <c:pt idx="23963">
                  <c:v>43953.542962962965</c:v>
                </c:pt>
                <c:pt idx="23964">
                  <c:v>43953.581400462965</c:v>
                </c:pt>
                <c:pt idx="23965">
                  <c:v>43953.609131944446</c:v>
                </c:pt>
                <c:pt idx="23966">
                  <c:v>43953.618541666663</c:v>
                </c:pt>
                <c:pt idx="23967">
                  <c:v>43953.630266203705</c:v>
                </c:pt>
                <c:pt idx="23968">
                  <c:v>43953.63548611111</c:v>
                </c:pt>
                <c:pt idx="23969">
                  <c:v>43953.640069444446</c:v>
                </c:pt>
                <c:pt idx="23970">
                  <c:v>43953.645069444443</c:v>
                </c:pt>
                <c:pt idx="23971">
                  <c:v>43953.649814814817</c:v>
                </c:pt>
                <c:pt idx="23972">
                  <c:v>43953.654166666667</c:v>
                </c:pt>
                <c:pt idx="23973">
                  <c:v>43953.658831018518</c:v>
                </c:pt>
                <c:pt idx="23974">
                  <c:v>43953.663472222222</c:v>
                </c:pt>
                <c:pt idx="23975">
                  <c:v>43953.667743055557</c:v>
                </c:pt>
                <c:pt idx="23976">
                  <c:v>43953.671886574077</c:v>
                </c:pt>
                <c:pt idx="23977">
                  <c:v>43953.676527777781</c:v>
                </c:pt>
                <c:pt idx="23978">
                  <c:v>43953.690069444441</c:v>
                </c:pt>
                <c:pt idx="23979">
                  <c:v>43953.694849537038</c:v>
                </c:pt>
                <c:pt idx="23980">
                  <c:v>43953.704571759263</c:v>
                </c:pt>
                <c:pt idx="23981">
                  <c:v>43953.737500000003</c:v>
                </c:pt>
                <c:pt idx="23982">
                  <c:v>43954.349699074075</c:v>
                </c:pt>
                <c:pt idx="23983">
                  <c:v>43954.361539351848</c:v>
                </c:pt>
                <c:pt idx="23984">
                  <c:v>43954.372488425928</c:v>
                </c:pt>
                <c:pt idx="23985">
                  <c:v>43954.382696759261</c:v>
                </c:pt>
                <c:pt idx="23986">
                  <c:v>43954.392326388886</c:v>
                </c:pt>
                <c:pt idx="23987">
                  <c:v>43954.401504629626</c:v>
                </c:pt>
                <c:pt idx="23988">
                  <c:v>43954.410856481481</c:v>
                </c:pt>
                <c:pt idx="23989">
                  <c:v>43954.419062499997</c:v>
                </c:pt>
                <c:pt idx="23990">
                  <c:v>43954.428807870368</c:v>
                </c:pt>
                <c:pt idx="23991">
                  <c:v>43954.437824074077</c:v>
                </c:pt>
                <c:pt idx="23992">
                  <c:v>43954.446643518517</c:v>
                </c:pt>
                <c:pt idx="23993">
                  <c:v>43954.454421296294</c:v>
                </c:pt>
                <c:pt idx="23994">
                  <c:v>43954.461111111108</c:v>
                </c:pt>
                <c:pt idx="23995">
                  <c:v>43954.468032407407</c:v>
                </c:pt>
                <c:pt idx="23996">
                  <c:v>43954.474074074074</c:v>
                </c:pt>
                <c:pt idx="23997">
                  <c:v>43954.481817129628</c:v>
                </c:pt>
                <c:pt idx="23998">
                  <c:v>43954.487002314818</c:v>
                </c:pt>
                <c:pt idx="23999">
                  <c:v>43954.492164351854</c:v>
                </c:pt>
                <c:pt idx="24000">
                  <c:v>43954.497743055559</c:v>
                </c:pt>
                <c:pt idx="24001">
                  <c:v>43954.514618055553</c:v>
                </c:pt>
                <c:pt idx="24002">
                  <c:v>43954.51972222222</c:v>
                </c:pt>
                <c:pt idx="24003">
                  <c:v>43954.525335648148</c:v>
                </c:pt>
                <c:pt idx="24004">
                  <c:v>43954.53020833333</c:v>
                </c:pt>
                <c:pt idx="24005">
                  <c:v>43954.536099537036</c:v>
                </c:pt>
                <c:pt idx="24006">
                  <c:v>43954.541828703703</c:v>
                </c:pt>
                <c:pt idx="24007">
                  <c:v>43954.546435185184</c:v>
                </c:pt>
                <c:pt idx="24008">
                  <c:v>43954.551562499997</c:v>
                </c:pt>
                <c:pt idx="24009">
                  <c:v>43954.556342592594</c:v>
                </c:pt>
                <c:pt idx="24010">
                  <c:v>43954.560856481483</c:v>
                </c:pt>
                <c:pt idx="24011">
                  <c:v>43954.565798611111</c:v>
                </c:pt>
                <c:pt idx="24012">
                  <c:v>43954.570590277777</c:v>
                </c:pt>
                <c:pt idx="24013">
                  <c:v>43954.579664351855</c:v>
                </c:pt>
                <c:pt idx="24014">
                  <c:v>43954.593773148146</c:v>
                </c:pt>
                <c:pt idx="24015">
                  <c:v>43954.61109953704</c:v>
                </c:pt>
                <c:pt idx="24016">
                  <c:v>43954.623217592591</c:v>
                </c:pt>
                <c:pt idx="24017">
                  <c:v>43954.704293981478</c:v>
                </c:pt>
                <c:pt idx="24018">
                  <c:v>43954.716168981482</c:v>
                </c:pt>
                <c:pt idx="24019">
                  <c:v>43954.728043981479</c:v>
                </c:pt>
                <c:pt idx="24020">
                  <c:v>43954.739918981482</c:v>
                </c:pt>
                <c:pt idx="24021">
                  <c:v>43955.38077546296</c:v>
                </c:pt>
                <c:pt idx="24022">
                  <c:v>43955.388495370367</c:v>
                </c:pt>
                <c:pt idx="24023">
                  <c:v>43955.412615740737</c:v>
                </c:pt>
                <c:pt idx="24024">
                  <c:v>43955.428402777776</c:v>
                </c:pt>
                <c:pt idx="24025">
                  <c:v>43955.435682870368</c:v>
                </c:pt>
                <c:pt idx="24026">
                  <c:v>43955.44226851852</c:v>
                </c:pt>
                <c:pt idx="24027">
                  <c:v>43955.449074074073</c:v>
                </c:pt>
                <c:pt idx="24028">
                  <c:v>43955.455868055556</c:v>
                </c:pt>
                <c:pt idx="24029">
                  <c:v>43955.462326388886</c:v>
                </c:pt>
                <c:pt idx="24030">
                  <c:v>43955.468287037038</c:v>
                </c:pt>
                <c:pt idx="24031">
                  <c:v>43955.475011574075</c:v>
                </c:pt>
                <c:pt idx="24032">
                  <c:v>43955.48159722222</c:v>
                </c:pt>
                <c:pt idx="24033">
                  <c:v>43955.487407407411</c:v>
                </c:pt>
                <c:pt idx="24034">
                  <c:v>43955.532037037039</c:v>
                </c:pt>
                <c:pt idx="24035">
                  <c:v>43955.586435185185</c:v>
                </c:pt>
                <c:pt idx="24036">
                  <c:v>43955.590833333335</c:v>
                </c:pt>
                <c:pt idx="24037">
                  <c:v>43955.596342592595</c:v>
                </c:pt>
                <c:pt idx="24038">
                  <c:v>43955.600798611114</c:v>
                </c:pt>
                <c:pt idx="24039">
                  <c:v>43955.605069444442</c:v>
                </c:pt>
                <c:pt idx="24040">
                  <c:v>43955.609432870369</c:v>
                </c:pt>
                <c:pt idx="24041">
                  <c:v>43955.613738425927</c:v>
                </c:pt>
                <c:pt idx="24042">
                  <c:v>43955.619444444441</c:v>
                </c:pt>
                <c:pt idx="24043">
                  <c:v>43955.630590277775</c:v>
                </c:pt>
                <c:pt idx="24044">
                  <c:v>43955.640625</c:v>
                </c:pt>
                <c:pt idx="24045">
                  <c:v>43955.646643518521</c:v>
                </c:pt>
                <c:pt idx="24046">
                  <c:v>43955.651875000003</c:v>
                </c:pt>
                <c:pt idx="24047">
                  <c:v>43955.66201388889</c:v>
                </c:pt>
                <c:pt idx="24048">
                  <c:v>43955.669432870367</c:v>
                </c:pt>
                <c:pt idx="24049">
                  <c:v>43955.67496527778</c:v>
                </c:pt>
                <c:pt idx="24050">
                  <c:v>43955.694687499999</c:v>
                </c:pt>
                <c:pt idx="24051">
                  <c:v>43955.717511574076</c:v>
                </c:pt>
                <c:pt idx="24052">
                  <c:v>43955.724537037036</c:v>
                </c:pt>
                <c:pt idx="24053">
                  <c:v>43956.349976851852</c:v>
                </c:pt>
                <c:pt idx="24054">
                  <c:v>43956.361851851849</c:v>
                </c:pt>
                <c:pt idx="24055">
                  <c:v>43956.533750000002</c:v>
                </c:pt>
                <c:pt idx="24056">
                  <c:v>43956.544618055559</c:v>
                </c:pt>
                <c:pt idx="24057">
                  <c:v>43956.549953703703</c:v>
                </c:pt>
                <c:pt idx="24058">
                  <c:v>43956.554756944446</c:v>
                </c:pt>
                <c:pt idx="24059">
                  <c:v>43956.568530092591</c:v>
                </c:pt>
                <c:pt idx="24060">
                  <c:v>43956.573298611111</c:v>
                </c:pt>
                <c:pt idx="24061">
                  <c:v>43956.5780787037</c:v>
                </c:pt>
                <c:pt idx="24062">
                  <c:v>43956.58792824074</c:v>
                </c:pt>
                <c:pt idx="24063">
                  <c:v>43956.592511574076</c:v>
                </c:pt>
                <c:pt idx="24064">
                  <c:v>43956.600428240738</c:v>
                </c:pt>
                <c:pt idx="24065">
                  <c:v>43956.611979166664</c:v>
                </c:pt>
                <c:pt idx="24066">
                  <c:v>43956.616724537038</c:v>
                </c:pt>
                <c:pt idx="24067">
                  <c:v>43956.624456018515</c:v>
                </c:pt>
                <c:pt idx="24068">
                  <c:v>43956.628842592596</c:v>
                </c:pt>
                <c:pt idx="24069">
                  <c:v>43956.633298611108</c:v>
                </c:pt>
                <c:pt idx="24070">
                  <c:v>43956.63784722222</c:v>
                </c:pt>
                <c:pt idx="24071">
                  <c:v>43956.642407407409</c:v>
                </c:pt>
                <c:pt idx="24072">
                  <c:v>43956.646562499998</c:v>
                </c:pt>
                <c:pt idx="24073">
                  <c:v>43956.65115740741</c:v>
                </c:pt>
                <c:pt idx="24074">
                  <c:v>43956.655578703707</c:v>
                </c:pt>
                <c:pt idx="24075">
                  <c:v>43956.68959490741</c:v>
                </c:pt>
                <c:pt idx="24076">
                  <c:v>43956.69736111111</c:v>
                </c:pt>
                <c:pt idx="24077">
                  <c:v>43956.708587962959</c:v>
                </c:pt>
                <c:pt idx="24078">
                  <c:v>43956.72047453704</c:v>
                </c:pt>
                <c:pt idx="24079">
                  <c:v>43956.732349537036</c:v>
                </c:pt>
                <c:pt idx="24080">
                  <c:v>43957.349803240744</c:v>
                </c:pt>
                <c:pt idx="24081">
                  <c:v>43957.361701388887</c:v>
                </c:pt>
                <c:pt idx="24082">
                  <c:v>43957.373553240737</c:v>
                </c:pt>
                <c:pt idx="24083">
                  <c:v>43957.384791666664</c:v>
                </c:pt>
                <c:pt idx="24084">
                  <c:v>43957.39366898148</c:v>
                </c:pt>
                <c:pt idx="24085">
                  <c:v>43957.402581018519</c:v>
                </c:pt>
                <c:pt idx="24086">
                  <c:v>43957.410520833335</c:v>
                </c:pt>
                <c:pt idx="24087">
                  <c:v>43957.418032407404</c:v>
                </c:pt>
                <c:pt idx="24088">
                  <c:v>43957.424791666665</c:v>
                </c:pt>
                <c:pt idx="24089">
                  <c:v>43957.43141203704</c:v>
                </c:pt>
                <c:pt idx="24090">
                  <c:v>43957.437916666669</c:v>
                </c:pt>
                <c:pt idx="24091">
                  <c:v>43957.444409722222</c:v>
                </c:pt>
                <c:pt idx="24092">
                  <c:v>43957.450752314813</c:v>
                </c:pt>
                <c:pt idx="24093">
                  <c:v>43957.456828703704</c:v>
                </c:pt>
                <c:pt idx="24094">
                  <c:v>43957.462881944448</c:v>
                </c:pt>
                <c:pt idx="24095">
                  <c:v>43957.468888888892</c:v>
                </c:pt>
                <c:pt idx="24096">
                  <c:v>43957.474652777775</c:v>
                </c:pt>
                <c:pt idx="24097">
                  <c:v>43957.480439814812</c:v>
                </c:pt>
                <c:pt idx="24098">
                  <c:v>43957.486319444448</c:v>
                </c:pt>
                <c:pt idx="24099">
                  <c:v>43957.492291666669</c:v>
                </c:pt>
                <c:pt idx="24100">
                  <c:v>43957.498090277775</c:v>
                </c:pt>
                <c:pt idx="24101">
                  <c:v>43957.504050925927</c:v>
                </c:pt>
                <c:pt idx="24102">
                  <c:v>43957.509583333333</c:v>
                </c:pt>
                <c:pt idx="24103">
                  <c:v>43957.515104166669</c:v>
                </c:pt>
                <c:pt idx="24104">
                  <c:v>43957.520555555559</c:v>
                </c:pt>
                <c:pt idx="24105">
                  <c:v>43957.526018518518</c:v>
                </c:pt>
                <c:pt idx="24106">
                  <c:v>43957.531481481485</c:v>
                </c:pt>
                <c:pt idx="24107">
                  <c:v>43957.536805555559</c:v>
                </c:pt>
                <c:pt idx="24108">
                  <c:v>43957.542037037034</c:v>
                </c:pt>
                <c:pt idx="24109">
                  <c:v>43957.5469212963</c:v>
                </c:pt>
                <c:pt idx="24110">
                  <c:v>43957.551932870374</c:v>
                </c:pt>
                <c:pt idx="24111">
                  <c:v>43957.561909722222</c:v>
                </c:pt>
                <c:pt idx="24112">
                  <c:v>43957.571493055555</c:v>
                </c:pt>
                <c:pt idx="24113">
                  <c:v>43957.576111111113</c:v>
                </c:pt>
                <c:pt idx="24114">
                  <c:v>43957.664895833332</c:v>
                </c:pt>
                <c:pt idx="24115">
                  <c:v>43957.670613425929</c:v>
                </c:pt>
                <c:pt idx="24116">
                  <c:v>43957.679803240739</c:v>
                </c:pt>
                <c:pt idx="24117">
                  <c:v>43957.711365740739</c:v>
                </c:pt>
                <c:pt idx="24118">
                  <c:v>43957.729085648149</c:v>
                </c:pt>
                <c:pt idx="24119">
                  <c:v>43957.735960648148</c:v>
                </c:pt>
                <c:pt idx="24120">
                  <c:v>43957.745266203703</c:v>
                </c:pt>
                <c:pt idx="24121">
                  <c:v>43957.752835648149</c:v>
                </c:pt>
                <c:pt idx="24122">
                  <c:v>43957.761631944442</c:v>
                </c:pt>
                <c:pt idx="24123">
                  <c:v>43958.349074074074</c:v>
                </c:pt>
                <c:pt idx="24124">
                  <c:v>43958.360949074071</c:v>
                </c:pt>
                <c:pt idx="24125">
                  <c:v>43958.372800925928</c:v>
                </c:pt>
                <c:pt idx="24126">
                  <c:v>43958.384606481479</c:v>
                </c:pt>
                <c:pt idx="24127">
                  <c:v>43958.396284722221</c:v>
                </c:pt>
                <c:pt idx="24128">
                  <c:v>43958.406157407408</c:v>
                </c:pt>
                <c:pt idx="24129">
                  <c:v>43958.416250000002</c:v>
                </c:pt>
                <c:pt idx="24130">
                  <c:v>43958.425833333335</c:v>
                </c:pt>
                <c:pt idx="24131">
                  <c:v>43958.434791666667</c:v>
                </c:pt>
                <c:pt idx="24132">
                  <c:v>43958.444016203706</c:v>
                </c:pt>
                <c:pt idx="24133">
                  <c:v>43958.452337962961</c:v>
                </c:pt>
                <c:pt idx="24134">
                  <c:v>43958.458912037036</c:v>
                </c:pt>
                <c:pt idx="24135">
                  <c:v>43958.466307870367</c:v>
                </c:pt>
                <c:pt idx="24136">
                  <c:v>43958.473564814813</c:v>
                </c:pt>
                <c:pt idx="24137">
                  <c:v>43958.480474537035</c:v>
                </c:pt>
                <c:pt idx="24138">
                  <c:v>43958.48673611111</c:v>
                </c:pt>
                <c:pt idx="24139">
                  <c:v>43958.493333333332</c:v>
                </c:pt>
                <c:pt idx="24140">
                  <c:v>43958.499513888892</c:v>
                </c:pt>
                <c:pt idx="24141">
                  <c:v>43958.504976851851</c:v>
                </c:pt>
                <c:pt idx="24142">
                  <c:v>43958.51059027778</c:v>
                </c:pt>
                <c:pt idx="24143">
                  <c:v>43958.5159375</c:v>
                </c:pt>
                <c:pt idx="24144">
                  <c:v>43958.521516203706</c:v>
                </c:pt>
                <c:pt idx="24145">
                  <c:v>43958.527407407404</c:v>
                </c:pt>
                <c:pt idx="24146">
                  <c:v>43958.532951388886</c:v>
                </c:pt>
                <c:pt idx="24147">
                  <c:v>43958.53800925926</c:v>
                </c:pt>
                <c:pt idx="24148">
                  <c:v>43958.543888888889</c:v>
                </c:pt>
                <c:pt idx="24149">
                  <c:v>43958.54923611111</c:v>
                </c:pt>
                <c:pt idx="24150">
                  <c:v>43958.554363425923</c:v>
                </c:pt>
                <c:pt idx="24151">
                  <c:v>43958.559039351851</c:v>
                </c:pt>
                <c:pt idx="24152">
                  <c:v>43958.56386574074</c:v>
                </c:pt>
                <c:pt idx="24153">
                  <c:v>43958.568807870368</c:v>
                </c:pt>
                <c:pt idx="24154">
                  <c:v>43958.573807870373</c:v>
                </c:pt>
                <c:pt idx="24155">
                  <c:v>43958.588043981479</c:v>
                </c:pt>
                <c:pt idx="24156">
                  <c:v>43958.592581018522</c:v>
                </c:pt>
                <c:pt idx="24157">
                  <c:v>43958.596805555557</c:v>
                </c:pt>
                <c:pt idx="24158">
                  <c:v>43958.603738425925</c:v>
                </c:pt>
                <c:pt idx="24159">
                  <c:v>43958.612442129626</c:v>
                </c:pt>
                <c:pt idx="24160">
                  <c:v>43958.61923611111</c:v>
                </c:pt>
                <c:pt idx="24161">
                  <c:v>43959.539837962962</c:v>
                </c:pt>
                <c:pt idx="24162">
                  <c:v>43959.545324074075</c:v>
                </c:pt>
                <c:pt idx="24163">
                  <c:v>43959.555844907409</c:v>
                </c:pt>
                <c:pt idx="24164">
                  <c:v>43959.560578703706</c:v>
                </c:pt>
                <c:pt idx="24165">
                  <c:v>43959.565694444442</c:v>
                </c:pt>
                <c:pt idx="24166">
                  <c:v>43959.571203703701</c:v>
                </c:pt>
                <c:pt idx="24167">
                  <c:v>43959.575590277775</c:v>
                </c:pt>
                <c:pt idx="24168">
                  <c:v>43959.580208333333</c:v>
                </c:pt>
                <c:pt idx="24169">
                  <c:v>43959.606574074074</c:v>
                </c:pt>
                <c:pt idx="24170">
                  <c:v>43959.62295138889</c:v>
                </c:pt>
                <c:pt idx="24171">
                  <c:v>43959.674062500002</c:v>
                </c:pt>
                <c:pt idx="24172">
                  <c:v>43959.680219907408</c:v>
                </c:pt>
                <c:pt idx="24173">
                  <c:v>43959.691550925927</c:v>
                </c:pt>
                <c:pt idx="24174">
                  <c:v>43959.711377314816</c:v>
                </c:pt>
                <c:pt idx="24175">
                  <c:v>43960.349016203705</c:v>
                </c:pt>
                <c:pt idx="24176">
                  <c:v>43960.360891203702</c:v>
                </c:pt>
                <c:pt idx="24177">
                  <c:v>43960.372719907406</c:v>
                </c:pt>
                <c:pt idx="24178">
                  <c:v>43960.383738425924</c:v>
                </c:pt>
                <c:pt idx="24179">
                  <c:v>43960.393055555556</c:v>
                </c:pt>
                <c:pt idx="24180">
                  <c:v>43960.401504629626</c:v>
                </c:pt>
                <c:pt idx="24181">
                  <c:v>43960.409212962964</c:v>
                </c:pt>
                <c:pt idx="24182">
                  <c:v>43960.416724537034</c:v>
                </c:pt>
                <c:pt idx="24183">
                  <c:v>43960.423981481479</c:v>
                </c:pt>
                <c:pt idx="24184">
                  <c:v>43960.563773148147</c:v>
                </c:pt>
                <c:pt idx="24185">
                  <c:v>43960.568645833337</c:v>
                </c:pt>
                <c:pt idx="24186">
                  <c:v>43960.575300925928</c:v>
                </c:pt>
                <c:pt idx="24187">
                  <c:v>43960.613217592596</c:v>
                </c:pt>
                <c:pt idx="24188">
                  <c:v>43960.752129629633</c:v>
                </c:pt>
                <c:pt idx="24189">
                  <c:v>43961.572129629632</c:v>
                </c:pt>
                <c:pt idx="24190">
                  <c:v>43961.579872685186</c:v>
                </c:pt>
                <c:pt idx="24191">
                  <c:v>43961.595243055555</c:v>
                </c:pt>
                <c:pt idx="24192">
                  <c:v>43961.632557870369</c:v>
                </c:pt>
                <c:pt idx="24193">
                  <c:v>43961.636817129627</c:v>
                </c:pt>
                <c:pt idx="24194">
                  <c:v>43965.373090277775</c:v>
                </c:pt>
                <c:pt idx="24195">
                  <c:v>43965.417349537034</c:v>
                </c:pt>
                <c:pt idx="24196">
                  <c:v>43965.426365740743</c:v>
                </c:pt>
                <c:pt idx="24197">
                  <c:v>43965.435115740744</c:v>
                </c:pt>
                <c:pt idx="24198">
                  <c:v>43965.442858796298</c:v>
                </c:pt>
                <c:pt idx="24199">
                  <c:v>43965.451180555552</c:v>
                </c:pt>
                <c:pt idx="24200">
                  <c:v>43965.47378472222</c:v>
                </c:pt>
                <c:pt idx="24201">
                  <c:v>43965.48128472222</c:v>
                </c:pt>
                <c:pt idx="24202">
                  <c:v>43965.488263888888</c:v>
                </c:pt>
                <c:pt idx="24203">
                  <c:v>43965.494745370372</c:v>
                </c:pt>
                <c:pt idx="24204">
                  <c:v>43965.600717592592</c:v>
                </c:pt>
                <c:pt idx="24205">
                  <c:v>43965.608043981483</c:v>
                </c:pt>
                <c:pt idx="24206">
                  <c:v>43965.615312499998</c:v>
                </c:pt>
                <c:pt idx="24207">
                  <c:v>43965.620555555557</c:v>
                </c:pt>
                <c:pt idx="24208">
                  <c:v>43965.625034722223</c:v>
                </c:pt>
                <c:pt idx="24209">
                  <c:v>43965.629247685189</c:v>
                </c:pt>
                <c:pt idx="24210">
                  <c:v>43965.635555555556</c:v>
                </c:pt>
                <c:pt idx="24211">
                  <c:v>43965.640451388892</c:v>
                </c:pt>
                <c:pt idx="24212">
                  <c:v>43965.644513888888</c:v>
                </c:pt>
                <c:pt idx="24213">
                  <c:v>43965.648923611108</c:v>
                </c:pt>
                <c:pt idx="24214">
                  <c:v>43965.653310185182</c:v>
                </c:pt>
                <c:pt idx="24215">
                  <c:v>43965.65766203704</c:v>
                </c:pt>
                <c:pt idx="24216">
                  <c:v>43965.662280092591</c:v>
                </c:pt>
                <c:pt idx="24217">
                  <c:v>43965.667905092596</c:v>
                </c:pt>
                <c:pt idx="24218">
                  <c:v>43965.735810185186</c:v>
                </c:pt>
                <c:pt idx="24219">
                  <c:v>43966.448425925926</c:v>
                </c:pt>
                <c:pt idx="24220">
                  <c:v>43967.445196759261</c:v>
                </c:pt>
                <c:pt idx="24221">
                  <c:v>43967.703182870369</c:v>
                </c:pt>
                <c:pt idx="24222">
                  <c:v>43967.710868055554</c:v>
                </c:pt>
                <c:pt idx="24223">
                  <c:v>43967.719780092593</c:v>
                </c:pt>
                <c:pt idx="24224">
                  <c:v>43969.708726851852</c:v>
                </c:pt>
                <c:pt idx="24225">
                  <c:v>43969.717673611114</c:v>
                </c:pt>
                <c:pt idx="24226">
                  <c:v>43970.391145833331</c:v>
                </c:pt>
                <c:pt idx="24227">
                  <c:v>43970.398969907408</c:v>
                </c:pt>
                <c:pt idx="24228">
                  <c:v>43970.406423611108</c:v>
                </c:pt>
                <c:pt idx="24229">
                  <c:v>43971.349918981483</c:v>
                </c:pt>
                <c:pt idx="24230">
                  <c:v>43971.361759259256</c:v>
                </c:pt>
                <c:pt idx="24231">
                  <c:v>43971.400011574071</c:v>
                </c:pt>
                <c:pt idx="24232">
                  <c:v>43971.408171296294</c:v>
                </c:pt>
                <c:pt idx="24233">
                  <c:v>43971.415520833332</c:v>
                </c:pt>
                <c:pt idx="24234">
                  <c:v>43971.422384259262</c:v>
                </c:pt>
                <c:pt idx="24235">
                  <c:v>43971.429027777776</c:v>
                </c:pt>
                <c:pt idx="24236">
                  <c:v>43971.436041666668</c:v>
                </c:pt>
                <c:pt idx="24237">
                  <c:v>43971.479247685187</c:v>
                </c:pt>
                <c:pt idx="24238">
                  <c:v>43971.490694444445</c:v>
                </c:pt>
                <c:pt idx="24239">
                  <c:v>43971.49627314815</c:v>
                </c:pt>
                <c:pt idx="24240">
                  <c:v>43974.730671296296</c:v>
                </c:pt>
                <c:pt idx="24241">
                  <c:v>43974.739710648151</c:v>
                </c:pt>
                <c:pt idx="24242">
                  <c:v>43974.748530092591</c:v>
                </c:pt>
                <c:pt idx="24243">
                  <c:v>43974.768136574072</c:v>
                </c:pt>
                <c:pt idx="24244">
                  <c:v>43977.646354166667</c:v>
                </c:pt>
                <c:pt idx="24245">
                  <c:v>43977.651041666664</c:v>
                </c:pt>
                <c:pt idx="24246">
                  <c:v>43977.656550925924</c:v>
                </c:pt>
                <c:pt idx="24247">
                  <c:v>43977.67</c:v>
                </c:pt>
                <c:pt idx="24248">
                  <c:v>43978.349212962959</c:v>
                </c:pt>
                <c:pt idx="24249">
                  <c:v>43978.361087962963</c:v>
                </c:pt>
                <c:pt idx="24250">
                  <c:v>43978.37296296296</c:v>
                </c:pt>
                <c:pt idx="24251">
                  <c:v>43978.384722222225</c:v>
                </c:pt>
                <c:pt idx="24252">
                  <c:v>43978.394548611112</c:v>
                </c:pt>
                <c:pt idx="24253">
                  <c:v>43978.403298611112</c:v>
                </c:pt>
                <c:pt idx="24254">
                  <c:v>43978.411944444444</c:v>
                </c:pt>
                <c:pt idx="24255">
                  <c:v>43978.419606481482</c:v>
                </c:pt>
                <c:pt idx="24256">
                  <c:v>43978.427106481482</c:v>
                </c:pt>
                <c:pt idx="24257">
                  <c:v>43978.435208333336</c:v>
                </c:pt>
                <c:pt idx="24258">
                  <c:v>43978.443449074075</c:v>
                </c:pt>
                <c:pt idx="24259">
                  <c:v>43978.450775462959</c:v>
                </c:pt>
                <c:pt idx="24260">
                  <c:v>43978.457974537036</c:v>
                </c:pt>
                <c:pt idx="24261">
                  <c:v>43978.465324074074</c:v>
                </c:pt>
                <c:pt idx="24262">
                  <c:v>43978.480902777781</c:v>
                </c:pt>
                <c:pt idx="24263">
                  <c:v>43978.488912037035</c:v>
                </c:pt>
                <c:pt idx="24264">
                  <c:v>43978.496631944443</c:v>
                </c:pt>
                <c:pt idx="24265">
                  <c:v>43978.504004629627</c:v>
                </c:pt>
                <c:pt idx="24266">
                  <c:v>43978.510416666664</c:v>
                </c:pt>
                <c:pt idx="24267">
                  <c:v>43978.517361111109</c:v>
                </c:pt>
                <c:pt idx="24268">
                  <c:v>43978.524131944447</c:v>
                </c:pt>
                <c:pt idx="24269">
                  <c:v>43978.530624999999</c:v>
                </c:pt>
                <c:pt idx="24270">
                  <c:v>43978.537094907406</c:v>
                </c:pt>
                <c:pt idx="24271">
                  <c:v>43978.543333333335</c:v>
                </c:pt>
                <c:pt idx="24272">
                  <c:v>43978.555601851855</c:v>
                </c:pt>
                <c:pt idx="24273">
                  <c:v>43978.567210648151</c:v>
                </c:pt>
                <c:pt idx="24274">
                  <c:v>43978.592962962961</c:v>
                </c:pt>
                <c:pt idx="24275">
                  <c:v>43978.597962962966</c:v>
                </c:pt>
                <c:pt idx="24276">
                  <c:v>43978.602685185186</c:v>
                </c:pt>
                <c:pt idx="24277">
                  <c:v>43978.607476851852</c:v>
                </c:pt>
                <c:pt idx="24278">
                  <c:v>43978.612245370372</c:v>
                </c:pt>
                <c:pt idx="24279">
                  <c:v>43978.644317129627</c:v>
                </c:pt>
                <c:pt idx="24280">
                  <c:v>43978.653391203705</c:v>
                </c:pt>
                <c:pt idx="24281">
                  <c:v>43978.657754629632</c:v>
                </c:pt>
                <c:pt idx="24282">
                  <c:v>43978.662314814814</c:v>
                </c:pt>
                <c:pt idx="24283">
                  <c:v>43978.666990740741</c:v>
                </c:pt>
                <c:pt idx="24284">
                  <c:v>43978.6719212963</c:v>
                </c:pt>
                <c:pt idx="24285">
                  <c:v>43978.676608796297</c:v>
                </c:pt>
                <c:pt idx="24286">
                  <c:v>43978.686412037037</c:v>
                </c:pt>
                <c:pt idx="24287">
                  <c:v>43978.691527777781</c:v>
                </c:pt>
                <c:pt idx="24288">
                  <c:v>43978.696793981479</c:v>
                </c:pt>
                <c:pt idx="24289">
                  <c:v>43978.701990740738</c:v>
                </c:pt>
                <c:pt idx="24290">
                  <c:v>43978.707129629627</c:v>
                </c:pt>
                <c:pt idx="24291">
                  <c:v>43978.712777777779</c:v>
                </c:pt>
                <c:pt idx="24292">
                  <c:v>43978.719236111108</c:v>
                </c:pt>
                <c:pt idx="24293">
                  <c:v>43978.726238425923</c:v>
                </c:pt>
                <c:pt idx="24294">
                  <c:v>43978.733020833337</c:v>
                </c:pt>
                <c:pt idx="24295">
                  <c:v>43978.74013888889</c:v>
                </c:pt>
                <c:pt idx="24296">
                  <c:v>43978.747476851851</c:v>
                </c:pt>
                <c:pt idx="24297">
                  <c:v>43979.349826388891</c:v>
                </c:pt>
                <c:pt idx="24298">
                  <c:v>43979.361712962964</c:v>
                </c:pt>
                <c:pt idx="24299">
                  <c:v>43979.37358796296</c:v>
                </c:pt>
                <c:pt idx="24300">
                  <c:v>43979.385474537034</c:v>
                </c:pt>
                <c:pt idx="24301">
                  <c:v>43979.728078703702</c:v>
                </c:pt>
                <c:pt idx="24302">
                  <c:v>43979.769953703704</c:v>
                </c:pt>
                <c:pt idx="24303">
                  <c:v>43985.465127314812</c:v>
                </c:pt>
                <c:pt idx="24304">
                  <c:v>43985.472129629627</c:v>
                </c:pt>
                <c:pt idx="24305">
                  <c:v>43985.479502314818</c:v>
                </c:pt>
                <c:pt idx="24306">
                  <c:v>43985.486886574072</c:v>
                </c:pt>
                <c:pt idx="24307">
                  <c:v>43985.49428240741</c:v>
                </c:pt>
                <c:pt idx="24308">
                  <c:v>43985.509247685186</c:v>
                </c:pt>
                <c:pt idx="24309">
                  <c:v>43985.516180555554</c:v>
                </c:pt>
                <c:pt idx="24310">
                  <c:v>43985.522905092592</c:v>
                </c:pt>
                <c:pt idx="24311">
                  <c:v>43985.52952546296</c:v>
                </c:pt>
                <c:pt idx="24312">
                  <c:v>43985.553877314815</c:v>
                </c:pt>
                <c:pt idx="24313">
                  <c:v>43985.559641203705</c:v>
                </c:pt>
                <c:pt idx="24314">
                  <c:v>43985.565081018518</c:v>
                </c:pt>
                <c:pt idx="24315">
                  <c:v>43987.596041666664</c:v>
                </c:pt>
                <c:pt idx="24316">
                  <c:v>43987.616469907407</c:v>
                </c:pt>
                <c:pt idx="24317">
                  <c:v>43987.652002314811</c:v>
                </c:pt>
                <c:pt idx="24318">
                  <c:v>43987.657638888886</c:v>
                </c:pt>
                <c:pt idx="24319">
                  <c:v>43987.665555555555</c:v>
                </c:pt>
                <c:pt idx="24320">
                  <c:v>43987.677442129629</c:v>
                </c:pt>
                <c:pt idx="24321">
                  <c:v>43988.38040509259</c:v>
                </c:pt>
                <c:pt idx="24322">
                  <c:v>43988.396898148145</c:v>
                </c:pt>
                <c:pt idx="24323">
                  <c:v>43988.408761574072</c:v>
                </c:pt>
                <c:pt idx="24324">
                  <c:v>43988.420694444445</c:v>
                </c:pt>
                <c:pt idx="24325">
                  <c:v>43988.429664351854</c:v>
                </c:pt>
                <c:pt idx="24326">
                  <c:v>43988.437708333331</c:v>
                </c:pt>
                <c:pt idx="24327">
                  <c:v>43988.445011574076</c:v>
                </c:pt>
                <c:pt idx="24328">
                  <c:v>43988.451979166668</c:v>
                </c:pt>
                <c:pt idx="24329">
                  <c:v>43988.458553240744</c:v>
                </c:pt>
                <c:pt idx="24330">
                  <c:v>43988.464479166665</c:v>
                </c:pt>
                <c:pt idx="24331">
                  <c:v>43988.470150462963</c:v>
                </c:pt>
                <c:pt idx="24332">
                  <c:v>43988.475636574076</c:v>
                </c:pt>
                <c:pt idx="24333">
                  <c:v>43988.481099537035</c:v>
                </c:pt>
                <c:pt idx="24334">
                  <c:v>43988.486550925925</c:v>
                </c:pt>
                <c:pt idx="24335">
                  <c:v>43988.4919212963</c:v>
                </c:pt>
                <c:pt idx="24336">
                  <c:v>43988.497395833336</c:v>
                </c:pt>
                <c:pt idx="24337">
                  <c:v>43988.50304398148</c:v>
                </c:pt>
                <c:pt idx="24338">
                  <c:v>43988.508553240739</c:v>
                </c:pt>
                <c:pt idx="24339">
                  <c:v>43988.519421296296</c:v>
                </c:pt>
                <c:pt idx="24340">
                  <c:v>43988.524583333332</c:v>
                </c:pt>
                <c:pt idx="24341">
                  <c:v>43988.529664351852</c:v>
                </c:pt>
                <c:pt idx="24342">
                  <c:v>43988.534687500003</c:v>
                </c:pt>
                <c:pt idx="24343">
                  <c:v>43988.539814814816</c:v>
                </c:pt>
                <c:pt idx="24344">
                  <c:v>43988.544988425929</c:v>
                </c:pt>
                <c:pt idx="24345">
                  <c:v>43988.550185185188</c:v>
                </c:pt>
                <c:pt idx="24346">
                  <c:v>43988.555324074077</c:v>
                </c:pt>
                <c:pt idx="24347">
                  <c:v>43988.560312499998</c:v>
                </c:pt>
                <c:pt idx="24348">
                  <c:v>43988.565312500003</c:v>
                </c:pt>
                <c:pt idx="24349">
                  <c:v>43988.5703125</c:v>
                </c:pt>
                <c:pt idx="24350">
                  <c:v>43988.62667824074</c:v>
                </c:pt>
                <c:pt idx="24351">
                  <c:v>43988.631412037037</c:v>
                </c:pt>
                <c:pt idx="24352">
                  <c:v>43989.484699074077</c:v>
                </c:pt>
                <c:pt idx="24353">
                  <c:v>43989.707731481481</c:v>
                </c:pt>
                <c:pt idx="24354">
                  <c:v>43989.714178240742</c:v>
                </c:pt>
                <c:pt idx="24355">
                  <c:v>43989.721238425926</c:v>
                </c:pt>
                <c:pt idx="24356">
                  <c:v>43989.72761574074</c:v>
                </c:pt>
                <c:pt idx="24357">
                  <c:v>43989.734131944446</c:v>
                </c:pt>
                <c:pt idx="24358">
                  <c:v>43989.741423611114</c:v>
                </c:pt>
                <c:pt idx="24359">
                  <c:v>43989.749108796299</c:v>
                </c:pt>
                <c:pt idx="24360">
                  <c:v>43989.760474537034</c:v>
                </c:pt>
                <c:pt idx="24361">
                  <c:v>43989.772372685184</c:v>
                </c:pt>
                <c:pt idx="24362">
                  <c:v>43990.332986111112</c:v>
                </c:pt>
                <c:pt idx="24363">
                  <c:v>43990.419062499997</c:v>
                </c:pt>
                <c:pt idx="24364">
                  <c:v>43990.623553240737</c:v>
                </c:pt>
                <c:pt idx="24365">
                  <c:v>43990.632870370369</c:v>
                </c:pt>
                <c:pt idx="24366">
                  <c:v>43990.638009259259</c:v>
                </c:pt>
                <c:pt idx="24367">
                  <c:v>43990.642731481479</c:v>
                </c:pt>
                <c:pt idx="24368">
                  <c:v>43990.647719907407</c:v>
                </c:pt>
                <c:pt idx="24369">
                  <c:v>43990.652638888889</c:v>
                </c:pt>
                <c:pt idx="24370">
                  <c:v>43990.682511574072</c:v>
                </c:pt>
                <c:pt idx="24371">
                  <c:v>43990.693379629629</c:v>
                </c:pt>
                <c:pt idx="24372">
                  <c:v>43990.699108796296</c:v>
                </c:pt>
                <c:pt idx="24373">
                  <c:v>43990.705000000002</c:v>
                </c:pt>
                <c:pt idx="24374">
                  <c:v>43990.711076388892</c:v>
                </c:pt>
                <c:pt idx="24375">
                  <c:v>43990.71769675926</c:v>
                </c:pt>
                <c:pt idx="24376">
                  <c:v>43990.724398148152</c:v>
                </c:pt>
                <c:pt idx="24377">
                  <c:v>43990.731354166666</c:v>
                </c:pt>
                <c:pt idx="24378">
                  <c:v>43990.738877314812</c:v>
                </c:pt>
                <c:pt idx="24379">
                  <c:v>43990.746736111112</c:v>
                </c:pt>
                <c:pt idx="24380">
                  <c:v>43990.755439814813</c:v>
                </c:pt>
                <c:pt idx="24381">
                  <c:v>43990.764525462961</c:v>
                </c:pt>
                <c:pt idx="24382">
                  <c:v>43990.774305555555</c:v>
                </c:pt>
                <c:pt idx="24383">
                  <c:v>43991.344895833332</c:v>
                </c:pt>
                <c:pt idx="24384">
                  <c:v>43991.36141203704</c:v>
                </c:pt>
                <c:pt idx="24385">
                  <c:v>43991.373287037037</c:v>
                </c:pt>
                <c:pt idx="24386">
                  <c:v>43991.385162037041</c:v>
                </c:pt>
                <c:pt idx="24387">
                  <c:v>43991.408333333333</c:v>
                </c:pt>
                <c:pt idx="24388">
                  <c:v>43991.419583333336</c:v>
                </c:pt>
                <c:pt idx="24389">
                  <c:v>43991.430127314816</c:v>
                </c:pt>
                <c:pt idx="24390">
                  <c:v>43991.440486111111</c:v>
                </c:pt>
                <c:pt idx="24391">
                  <c:v>43991.450104166666</c:v>
                </c:pt>
                <c:pt idx="24392">
                  <c:v>43991.459328703706</c:v>
                </c:pt>
                <c:pt idx="24393">
                  <c:v>43991.468252314815</c:v>
                </c:pt>
                <c:pt idx="24394">
                  <c:v>43991.477083333331</c:v>
                </c:pt>
                <c:pt idx="24395">
                  <c:v>43991.48537037037</c:v>
                </c:pt>
                <c:pt idx="24396">
                  <c:v>43991.493472222224</c:v>
                </c:pt>
                <c:pt idx="24397">
                  <c:v>43991.501469907409</c:v>
                </c:pt>
                <c:pt idx="24398">
                  <c:v>43991.508969907409</c:v>
                </c:pt>
                <c:pt idx="24399">
                  <c:v>43991.516400462962</c:v>
                </c:pt>
                <c:pt idx="24400">
                  <c:v>43991.523784722223</c:v>
                </c:pt>
                <c:pt idx="24401">
                  <c:v>43991.530949074076</c:v>
                </c:pt>
                <c:pt idx="24402">
                  <c:v>43991.537708333337</c:v>
                </c:pt>
                <c:pt idx="24403">
                  <c:v>43991.54414351852</c:v>
                </c:pt>
                <c:pt idx="24404">
                  <c:v>43991.592060185183</c:v>
                </c:pt>
                <c:pt idx="24405">
                  <c:v>43991.597349537034</c:v>
                </c:pt>
                <c:pt idx="24406">
                  <c:v>43991.602708333332</c:v>
                </c:pt>
                <c:pt idx="24407">
                  <c:v>43991.607986111114</c:v>
                </c:pt>
                <c:pt idx="24408">
                  <c:v>43991.613194444442</c:v>
                </c:pt>
                <c:pt idx="24409">
                  <c:v>43991.618217592593</c:v>
                </c:pt>
                <c:pt idx="24410">
                  <c:v>43991.623252314814</c:v>
                </c:pt>
                <c:pt idx="24411">
                  <c:v>43991.628287037034</c:v>
                </c:pt>
                <c:pt idx="24412">
                  <c:v>43991.638923611114</c:v>
                </c:pt>
                <c:pt idx="24413">
                  <c:v>43991.643726851849</c:v>
                </c:pt>
                <c:pt idx="24414">
                  <c:v>43991.667627314811</c:v>
                </c:pt>
                <c:pt idx="24415">
                  <c:v>43991.673680555556</c:v>
                </c:pt>
                <c:pt idx="24416">
                  <c:v>43991.686516203707</c:v>
                </c:pt>
                <c:pt idx="24417">
                  <c:v>43992.349710648145</c:v>
                </c:pt>
                <c:pt idx="24418">
                  <c:v>43992.361562500002</c:v>
                </c:pt>
                <c:pt idx="24419">
                  <c:v>43992.373171296298</c:v>
                </c:pt>
                <c:pt idx="24420">
                  <c:v>43992.382303240738</c:v>
                </c:pt>
                <c:pt idx="24421">
                  <c:v>43992.391215277778</c:v>
                </c:pt>
                <c:pt idx="24422">
                  <c:v>43992.403055555558</c:v>
                </c:pt>
                <c:pt idx="24423">
                  <c:v>43992.414039351854</c:v>
                </c:pt>
                <c:pt idx="24424">
                  <c:v>43992.422291666669</c:v>
                </c:pt>
                <c:pt idx="24425">
                  <c:v>43992.429606481484</c:v>
                </c:pt>
                <c:pt idx="24426">
                  <c:v>43992.436782407407</c:v>
                </c:pt>
                <c:pt idx="24427">
                  <c:v>43992.443819444445</c:v>
                </c:pt>
                <c:pt idx="24428">
                  <c:v>43992.450289351851</c:v>
                </c:pt>
                <c:pt idx="24429">
                  <c:v>43992.456875000003</c:v>
                </c:pt>
                <c:pt idx="24430">
                  <c:v>43992.463356481479</c:v>
                </c:pt>
                <c:pt idx="24431">
                  <c:v>43992.469490740739</c:v>
                </c:pt>
                <c:pt idx="24432">
                  <c:v>43992.486597222225</c:v>
                </c:pt>
                <c:pt idx="24433">
                  <c:v>43992.497627314813</c:v>
                </c:pt>
                <c:pt idx="24434">
                  <c:v>43992.503113425926</c:v>
                </c:pt>
                <c:pt idx="24435">
                  <c:v>43992.508483796293</c:v>
                </c:pt>
                <c:pt idx="24436">
                  <c:v>43992.513877314814</c:v>
                </c:pt>
                <c:pt idx="24437">
                  <c:v>43992.519247685188</c:v>
                </c:pt>
                <c:pt idx="24438">
                  <c:v>43992.576805555553</c:v>
                </c:pt>
                <c:pt idx="24439">
                  <c:v>43992.68136574074</c:v>
                </c:pt>
                <c:pt idx="24440">
                  <c:v>43992.686840277776</c:v>
                </c:pt>
                <c:pt idx="24441">
                  <c:v>43992.712500000001</c:v>
                </c:pt>
                <c:pt idx="24442">
                  <c:v>43992.719317129631</c:v>
                </c:pt>
                <c:pt idx="24443">
                  <c:v>43992.727939814817</c:v>
                </c:pt>
                <c:pt idx="24444">
                  <c:v>43992.735497685186</c:v>
                </c:pt>
                <c:pt idx="24445">
                  <c:v>43992.74428240741</c:v>
                </c:pt>
                <c:pt idx="24446">
                  <c:v>43992.753136574072</c:v>
                </c:pt>
                <c:pt idx="24447">
                  <c:v>43992.762245370373</c:v>
                </c:pt>
                <c:pt idx="24448">
                  <c:v>43993.373113425929</c:v>
                </c:pt>
                <c:pt idx="24449">
                  <c:v>43993.391562500001</c:v>
                </c:pt>
                <c:pt idx="24450">
                  <c:v>43993.40047453704</c:v>
                </c:pt>
                <c:pt idx="24451">
                  <c:v>43993.409432870372</c:v>
                </c:pt>
                <c:pt idx="24452">
                  <c:v>43993.417372685188</c:v>
                </c:pt>
                <c:pt idx="24453">
                  <c:v>43993.424490740741</c:v>
                </c:pt>
                <c:pt idx="24454">
                  <c:v>43993.432708333334</c:v>
                </c:pt>
                <c:pt idx="24455">
                  <c:v>43993.439988425926</c:v>
                </c:pt>
                <c:pt idx="24456">
                  <c:v>43993.446539351855</c:v>
                </c:pt>
                <c:pt idx="24457">
                  <c:v>43993.452708333331</c:v>
                </c:pt>
                <c:pt idx="24458">
                  <c:v>43993.459270833337</c:v>
                </c:pt>
                <c:pt idx="24459">
                  <c:v>43993.465613425928</c:v>
                </c:pt>
                <c:pt idx="24460">
                  <c:v>43993.471550925926</c:v>
                </c:pt>
                <c:pt idx="24461">
                  <c:v>43993.477199074077</c:v>
                </c:pt>
                <c:pt idx="24462">
                  <c:v>43993.482719907406</c:v>
                </c:pt>
                <c:pt idx="24463">
                  <c:v>43993.488634259258</c:v>
                </c:pt>
                <c:pt idx="24464">
                  <c:v>43993.49423611111</c:v>
                </c:pt>
                <c:pt idx="24465">
                  <c:v>43993.499803240738</c:v>
                </c:pt>
                <c:pt idx="24466">
                  <c:v>43993.505659722221</c:v>
                </c:pt>
                <c:pt idx="24467">
                  <c:v>43993.511053240742</c:v>
                </c:pt>
                <c:pt idx="24468">
                  <c:v>43993.516087962962</c:v>
                </c:pt>
                <c:pt idx="24469">
                  <c:v>43993.521180555559</c:v>
                </c:pt>
                <c:pt idx="24470">
                  <c:v>43993.526122685187</c:v>
                </c:pt>
                <c:pt idx="24471">
                  <c:v>43993.531134259261</c:v>
                </c:pt>
                <c:pt idx="24472">
                  <c:v>43993.536076388889</c:v>
                </c:pt>
                <c:pt idx="24473">
                  <c:v>43993.541678240741</c:v>
                </c:pt>
                <c:pt idx="24474">
                  <c:v>43993.549178240741</c:v>
                </c:pt>
                <c:pt idx="24475">
                  <c:v>43993.566134259258</c:v>
                </c:pt>
                <c:pt idx="24476">
                  <c:v>43993.571284722224</c:v>
                </c:pt>
                <c:pt idx="24477">
                  <c:v>43993.683240740742</c:v>
                </c:pt>
                <c:pt idx="24478">
                  <c:v>43993.687754629631</c:v>
                </c:pt>
                <c:pt idx="24479">
                  <c:v>43993.692129629628</c:v>
                </c:pt>
                <c:pt idx="24480">
                  <c:v>43993.702557870369</c:v>
                </c:pt>
                <c:pt idx="24481">
                  <c:v>43993.713425925926</c:v>
                </c:pt>
                <c:pt idx="24482">
                  <c:v>43993.724699074075</c:v>
                </c:pt>
                <c:pt idx="24483">
                  <c:v>43993.730532407404</c:v>
                </c:pt>
                <c:pt idx="24484">
                  <c:v>43993.736400462964</c:v>
                </c:pt>
                <c:pt idx="24485">
                  <c:v>43993.744710648149</c:v>
                </c:pt>
                <c:pt idx="24486">
                  <c:v>43994.509942129633</c:v>
                </c:pt>
                <c:pt idx="24487">
                  <c:v>43994.515439814815</c:v>
                </c:pt>
                <c:pt idx="24488">
                  <c:v>43994.521597222221</c:v>
                </c:pt>
                <c:pt idx="24489">
                  <c:v>43994.528032407405</c:v>
                </c:pt>
                <c:pt idx="24490">
                  <c:v>43994.539907407408</c:v>
                </c:pt>
                <c:pt idx="24491">
                  <c:v>43994.551631944443</c:v>
                </c:pt>
                <c:pt idx="24492">
                  <c:v>43994.560590277775</c:v>
                </c:pt>
                <c:pt idx="24493">
                  <c:v>43994.570428240739</c:v>
                </c:pt>
                <c:pt idx="24494">
                  <c:v>43994.579641203702</c:v>
                </c:pt>
                <c:pt idx="24495">
                  <c:v>43994.587175925924</c:v>
                </c:pt>
                <c:pt idx="24496">
                  <c:v>43994.594895833332</c:v>
                </c:pt>
                <c:pt idx="24497">
                  <c:v>43994.610775462963</c:v>
                </c:pt>
                <c:pt idx="24498">
                  <c:v>43994.617754629631</c:v>
                </c:pt>
                <c:pt idx="24499">
                  <c:v>43994.657685185186</c:v>
                </c:pt>
                <c:pt idx="24500">
                  <c:v>43994.667002314818</c:v>
                </c:pt>
                <c:pt idx="24501">
                  <c:v>43994.676701388889</c:v>
                </c:pt>
                <c:pt idx="24502">
                  <c:v>43994.685578703706</c:v>
                </c:pt>
                <c:pt idx="24503">
                  <c:v>43994.693935185183</c:v>
                </c:pt>
                <c:pt idx="24504">
                  <c:v>43994.71292824074</c:v>
                </c:pt>
                <c:pt idx="24505">
                  <c:v>43994.719594907408</c:v>
                </c:pt>
                <c:pt idx="24506">
                  <c:v>43994.729583333334</c:v>
                </c:pt>
                <c:pt idx="24507">
                  <c:v>43995.349212962959</c:v>
                </c:pt>
                <c:pt idx="24508">
                  <c:v>43995.361064814817</c:v>
                </c:pt>
                <c:pt idx="24509">
                  <c:v>43995.406273148146</c:v>
                </c:pt>
                <c:pt idx="24510">
                  <c:v>43995.441921296297</c:v>
                </c:pt>
                <c:pt idx="24511">
                  <c:v>43995.449571759258</c:v>
                </c:pt>
                <c:pt idx="24512">
                  <c:v>43995.489722222221</c:v>
                </c:pt>
                <c:pt idx="24513">
                  <c:v>43995.508090277777</c:v>
                </c:pt>
                <c:pt idx="24514">
                  <c:v>43995.514305555553</c:v>
                </c:pt>
                <c:pt idx="24515">
                  <c:v>43995.519479166665</c:v>
                </c:pt>
                <c:pt idx="24516">
                  <c:v>43995.524664351855</c:v>
                </c:pt>
                <c:pt idx="24517">
                  <c:v>43995.529664351852</c:v>
                </c:pt>
                <c:pt idx="24518">
                  <c:v>43995.534687500003</c:v>
                </c:pt>
                <c:pt idx="24519">
                  <c:v>43995.539502314816</c:v>
                </c:pt>
                <c:pt idx="24520">
                  <c:v>43995.544363425928</c:v>
                </c:pt>
                <c:pt idx="24521">
                  <c:v>43995.54965277778</c:v>
                </c:pt>
                <c:pt idx="24522">
                  <c:v>43995.560752314814</c:v>
                </c:pt>
                <c:pt idx="24523">
                  <c:v>43995.566006944442</c:v>
                </c:pt>
                <c:pt idx="24524">
                  <c:v>43995.584502314814</c:v>
                </c:pt>
                <c:pt idx="24525">
                  <c:v>43995.602997685186</c:v>
                </c:pt>
                <c:pt idx="24526">
                  <c:v>43995.607511574075</c:v>
                </c:pt>
                <c:pt idx="24527">
                  <c:v>43995.61210648148</c:v>
                </c:pt>
                <c:pt idx="24528">
                  <c:v>43995.616655092592</c:v>
                </c:pt>
                <c:pt idx="24529">
                  <c:v>43995.62122685185</c:v>
                </c:pt>
                <c:pt idx="24530">
                  <c:v>43995.626238425924</c:v>
                </c:pt>
                <c:pt idx="24531">
                  <c:v>43995.631319444445</c:v>
                </c:pt>
                <c:pt idx="24532">
                  <c:v>43995.640590277777</c:v>
                </c:pt>
                <c:pt idx="24533">
                  <c:v>43995.645185185182</c:v>
                </c:pt>
                <c:pt idx="24534">
                  <c:v>43995.682129629633</c:v>
                </c:pt>
                <c:pt idx="24535">
                  <c:v>43995.687349537038</c:v>
                </c:pt>
                <c:pt idx="24536">
                  <c:v>43995.709293981483</c:v>
                </c:pt>
                <c:pt idx="24537">
                  <c:v>43995.71534722222</c:v>
                </c:pt>
                <c:pt idx="24538">
                  <c:v>43995.72247685185</c:v>
                </c:pt>
                <c:pt idx="24539">
                  <c:v>43995.728831018518</c:v>
                </c:pt>
                <c:pt idx="24540">
                  <c:v>43995.736111111109</c:v>
                </c:pt>
                <c:pt idx="24541">
                  <c:v>43995.743738425925</c:v>
                </c:pt>
                <c:pt idx="24542">
                  <c:v>43995.753460648149</c:v>
                </c:pt>
                <c:pt idx="24543">
                  <c:v>43995.765335648146</c:v>
                </c:pt>
                <c:pt idx="24544">
                  <c:v>43996.361064814817</c:v>
                </c:pt>
                <c:pt idx="24545">
                  <c:v>43996.384780092594</c:v>
                </c:pt>
                <c:pt idx="24546">
                  <c:v>43996.394942129627</c:v>
                </c:pt>
                <c:pt idx="24547">
                  <c:v>43996.403495370374</c:v>
                </c:pt>
                <c:pt idx="24548">
                  <c:v>43996.413645833331</c:v>
                </c:pt>
                <c:pt idx="24549">
                  <c:v>43996.423738425925</c:v>
                </c:pt>
                <c:pt idx="24550">
                  <c:v>43996.432210648149</c:v>
                </c:pt>
                <c:pt idx="24551">
                  <c:v>43996.439629629633</c:v>
                </c:pt>
                <c:pt idx="24552">
                  <c:v>43996.446099537039</c:v>
                </c:pt>
                <c:pt idx="24553">
                  <c:v>43996.452523148146</c:v>
                </c:pt>
                <c:pt idx="24554">
                  <c:v>43996.458726851852</c:v>
                </c:pt>
                <c:pt idx="24555">
                  <c:v>43998.704201388886</c:v>
                </c:pt>
                <c:pt idx="24556">
                  <c:v>43998.716053240743</c:v>
                </c:pt>
                <c:pt idx="24557">
                  <c:v>43998.727939814817</c:v>
                </c:pt>
                <c:pt idx="24558">
                  <c:v>43999.349270833336</c:v>
                </c:pt>
                <c:pt idx="24559">
                  <c:v>43999.361134259256</c:v>
                </c:pt>
                <c:pt idx="24560">
                  <c:v>43999.372986111113</c:v>
                </c:pt>
                <c:pt idx="24561">
                  <c:v>43999.384733796294</c:v>
                </c:pt>
                <c:pt idx="24562">
                  <c:v>43999.394733796296</c:v>
                </c:pt>
                <c:pt idx="24563">
                  <c:v>43999.403645833336</c:v>
                </c:pt>
                <c:pt idx="24564">
                  <c:v>43999.411689814813</c:v>
                </c:pt>
                <c:pt idx="24565">
                  <c:v>43999.420752314814</c:v>
                </c:pt>
                <c:pt idx="24566">
                  <c:v>43999.429791666669</c:v>
                </c:pt>
                <c:pt idx="24567">
                  <c:v>43999.688564814816</c:v>
                </c:pt>
                <c:pt idx="24568">
                  <c:v>43999.700300925928</c:v>
                </c:pt>
                <c:pt idx="24569">
                  <c:v>43999.70925925926</c:v>
                </c:pt>
                <c:pt idx="24570">
                  <c:v>43999.715810185182</c:v>
                </c:pt>
                <c:pt idx="24571">
                  <c:v>43999.722604166665</c:v>
                </c:pt>
                <c:pt idx="24572">
                  <c:v>43999.727418981478</c:v>
                </c:pt>
                <c:pt idx="24573">
                  <c:v>43999.733935185184</c:v>
                </c:pt>
                <c:pt idx="24574">
                  <c:v>43999.739942129629</c:v>
                </c:pt>
                <c:pt idx="24575">
                  <c:v>43999.746168981481</c:v>
                </c:pt>
                <c:pt idx="24576">
                  <c:v>43999.754490740743</c:v>
                </c:pt>
                <c:pt idx="24577">
                  <c:v>43999.764606481483</c:v>
                </c:pt>
                <c:pt idx="24578">
                  <c:v>44002.520312499997</c:v>
                </c:pt>
                <c:pt idx="24579">
                  <c:v>44002.526284722226</c:v>
                </c:pt>
                <c:pt idx="24580">
                  <c:v>44002.532488425924</c:v>
                </c:pt>
                <c:pt idx="24581">
                  <c:v>44002.538310185184</c:v>
                </c:pt>
                <c:pt idx="24582">
                  <c:v>44002.543877314813</c:v>
                </c:pt>
                <c:pt idx="24583">
                  <c:v>44002.549027777779</c:v>
                </c:pt>
                <c:pt idx="24584">
                  <c:v>44002.554270833331</c:v>
                </c:pt>
                <c:pt idx="24585">
                  <c:v>44002.584085648145</c:v>
                </c:pt>
                <c:pt idx="24586">
                  <c:v>44003.361620370371</c:v>
                </c:pt>
                <c:pt idx="24587">
                  <c:v>44003.406180555554</c:v>
                </c:pt>
                <c:pt idx="24588">
                  <c:v>44003.415925925925</c:v>
                </c:pt>
                <c:pt idx="24589">
                  <c:v>44003.425347222219</c:v>
                </c:pt>
                <c:pt idx="24590">
                  <c:v>44003.433692129627</c:v>
                </c:pt>
                <c:pt idx="24591">
                  <c:v>44004.397245370368</c:v>
                </c:pt>
                <c:pt idx="24592">
                  <c:v>44004.551261574074</c:v>
                </c:pt>
                <c:pt idx="24593">
                  <c:v>44004.570011574076</c:v>
                </c:pt>
                <c:pt idx="24594">
                  <c:v>44004.592824074076</c:v>
                </c:pt>
                <c:pt idx="24595">
                  <c:v>44004.602060185185</c:v>
                </c:pt>
                <c:pt idx="24596">
                  <c:v>44004.619849537034</c:v>
                </c:pt>
                <c:pt idx="24597">
                  <c:v>44005.381979166668</c:v>
                </c:pt>
                <c:pt idx="24598">
                  <c:v>44005.399988425925</c:v>
                </c:pt>
                <c:pt idx="24599">
                  <c:v>44005.415972222225</c:v>
                </c:pt>
                <c:pt idx="24600">
                  <c:v>44005.497916666667</c:v>
                </c:pt>
                <c:pt idx="24601">
                  <c:v>44005.508680555555</c:v>
                </c:pt>
                <c:pt idx="24602">
                  <c:v>44005.664224537039</c:v>
                </c:pt>
                <c:pt idx="24603">
                  <c:v>44005.70511574074</c:v>
                </c:pt>
                <c:pt idx="24604">
                  <c:v>44005.711655092593</c:v>
                </c:pt>
                <c:pt idx="24605">
                  <c:v>44005.717800925922</c:v>
                </c:pt>
                <c:pt idx="24606">
                  <c:v>44005.724236111113</c:v>
                </c:pt>
                <c:pt idx="24607">
                  <c:v>44005.756018518521</c:v>
                </c:pt>
                <c:pt idx="24608">
                  <c:v>44006.59815972222</c:v>
                </c:pt>
                <c:pt idx="24609">
                  <c:v>44006.666030092594</c:v>
                </c:pt>
                <c:pt idx="24610">
                  <c:v>44006.670995370368</c:v>
                </c:pt>
                <c:pt idx="24611">
                  <c:v>44006.684490740743</c:v>
                </c:pt>
                <c:pt idx="24612">
                  <c:v>44006.699224537035</c:v>
                </c:pt>
                <c:pt idx="24613">
                  <c:v>44006.740011574075</c:v>
                </c:pt>
                <c:pt idx="24614">
                  <c:v>44006.753807870373</c:v>
                </c:pt>
                <c:pt idx="24615">
                  <c:v>44008.61037037037</c:v>
                </c:pt>
                <c:pt idx="24616">
                  <c:v>44008.618807870371</c:v>
                </c:pt>
                <c:pt idx="24617">
                  <c:v>44008.627418981479</c:v>
                </c:pt>
                <c:pt idx="24618">
                  <c:v>44008.631689814814</c:v>
                </c:pt>
                <c:pt idx="24619">
                  <c:v>44008.644629629627</c:v>
                </c:pt>
                <c:pt idx="24620">
                  <c:v>44008.648831018516</c:v>
                </c:pt>
                <c:pt idx="24621">
                  <c:v>44008.661643518521</c:v>
                </c:pt>
                <c:pt idx="24622">
                  <c:v>44008.67019675926</c:v>
                </c:pt>
                <c:pt idx="24623">
                  <c:v>44008.675358796296</c:v>
                </c:pt>
                <c:pt idx="24624">
                  <c:v>44008.679849537039</c:v>
                </c:pt>
                <c:pt idx="24625">
                  <c:v>44008.689375000002</c:v>
                </c:pt>
                <c:pt idx="24626">
                  <c:v>44008.694467592592</c:v>
                </c:pt>
                <c:pt idx="24627">
                  <c:v>44008.701458333337</c:v>
                </c:pt>
                <c:pt idx="24628">
                  <c:v>44008.706770833334</c:v>
                </c:pt>
                <c:pt idx="24629">
                  <c:v>44008.712581018517</c:v>
                </c:pt>
                <c:pt idx="24630">
                  <c:v>44008.724409722221</c:v>
                </c:pt>
                <c:pt idx="24631">
                  <c:v>44008.731747685182</c:v>
                </c:pt>
                <c:pt idx="24632">
                  <c:v>44008.737696759257</c:v>
                </c:pt>
                <c:pt idx="24633">
                  <c:v>44008.754050925927</c:v>
                </c:pt>
                <c:pt idx="24634">
                  <c:v>44008.762094907404</c:v>
                </c:pt>
                <c:pt idx="24635">
                  <c:v>44008.772650462961</c:v>
                </c:pt>
                <c:pt idx="24636">
                  <c:v>44009.349652777775</c:v>
                </c:pt>
                <c:pt idx="24637">
                  <c:v>44009.361539351848</c:v>
                </c:pt>
                <c:pt idx="24638">
                  <c:v>44009.373391203706</c:v>
                </c:pt>
                <c:pt idx="24639">
                  <c:v>44009.384976851848</c:v>
                </c:pt>
                <c:pt idx="24640">
                  <c:v>44009.39539351852</c:v>
                </c:pt>
                <c:pt idx="24641">
                  <c:v>44009.405451388891</c:v>
                </c:pt>
                <c:pt idx="24642">
                  <c:v>44009.423229166663</c:v>
                </c:pt>
                <c:pt idx="24643">
                  <c:v>44009.515196759261</c:v>
                </c:pt>
                <c:pt idx="24644">
                  <c:v>44013.522349537037</c:v>
                </c:pt>
                <c:pt idx="24645">
                  <c:v>44013.661365740743</c:v>
                </c:pt>
                <c:pt idx="24646">
                  <c:v>44013.713912037034</c:v>
                </c:pt>
                <c:pt idx="24647">
                  <c:v>44013.722662037035</c:v>
                </c:pt>
                <c:pt idx="24648">
                  <c:v>44013.746886574074</c:v>
                </c:pt>
                <c:pt idx="24649">
                  <c:v>44013.753900462965</c:v>
                </c:pt>
                <c:pt idx="24650">
                  <c:v>44013.769097222219</c:v>
                </c:pt>
                <c:pt idx="24651">
                  <c:v>44014.429560185185</c:v>
                </c:pt>
                <c:pt idx="24652">
                  <c:v>44014.436863425923</c:v>
                </c:pt>
                <c:pt idx="24653">
                  <c:v>44014.443796296298</c:v>
                </c:pt>
                <c:pt idx="24654">
                  <c:v>44014.450138888889</c:v>
                </c:pt>
                <c:pt idx="24655">
                  <c:v>44014.456365740742</c:v>
                </c:pt>
                <c:pt idx="24656">
                  <c:v>44014.462372685186</c:v>
                </c:pt>
                <c:pt idx="24657">
                  <c:v>44014.468032407407</c:v>
                </c:pt>
                <c:pt idx="24658">
                  <c:v>44014.473587962966</c:v>
                </c:pt>
                <c:pt idx="24659">
                  <c:v>44014.479490740741</c:v>
                </c:pt>
                <c:pt idx="24660">
                  <c:v>44014.486180555556</c:v>
                </c:pt>
                <c:pt idx="24661">
                  <c:v>44014.493831018517</c:v>
                </c:pt>
                <c:pt idx="24662">
                  <c:v>44014.501446759263</c:v>
                </c:pt>
                <c:pt idx="24663">
                  <c:v>44014.509062500001</c:v>
                </c:pt>
                <c:pt idx="24664">
                  <c:v>44014.516539351855</c:v>
                </c:pt>
                <c:pt idx="24665">
                  <c:v>44014.523981481485</c:v>
                </c:pt>
                <c:pt idx="24666">
                  <c:v>44014.531076388892</c:v>
                </c:pt>
                <c:pt idx="24667">
                  <c:v>44014.537962962961</c:v>
                </c:pt>
                <c:pt idx="24668">
                  <c:v>44014.544606481482</c:v>
                </c:pt>
                <c:pt idx="24669">
                  <c:v>44014.551064814812</c:v>
                </c:pt>
                <c:pt idx="24670">
                  <c:v>44014.557592592595</c:v>
                </c:pt>
                <c:pt idx="24671">
                  <c:v>44014.563900462963</c:v>
                </c:pt>
                <c:pt idx="24672">
                  <c:v>44014.569803240738</c:v>
                </c:pt>
                <c:pt idx="24673">
                  <c:v>44014.575740740744</c:v>
                </c:pt>
                <c:pt idx="24674">
                  <c:v>44014.58152777778</c:v>
                </c:pt>
                <c:pt idx="24675">
                  <c:v>44014.587268518517</c:v>
                </c:pt>
                <c:pt idx="24676">
                  <c:v>44014.593009259261</c:v>
                </c:pt>
                <c:pt idx="24677">
                  <c:v>44014.609375</c:v>
                </c:pt>
                <c:pt idx="24678">
                  <c:v>44014.614548611113</c:v>
                </c:pt>
                <c:pt idx="24679">
                  <c:v>44014.619699074072</c:v>
                </c:pt>
                <c:pt idx="24680">
                  <c:v>44014.624884259261</c:v>
                </c:pt>
                <c:pt idx="24681">
                  <c:v>44014.629884259259</c:v>
                </c:pt>
                <c:pt idx="24682">
                  <c:v>44014.634826388887</c:v>
                </c:pt>
                <c:pt idx="24683">
                  <c:v>44014.639699074076</c:v>
                </c:pt>
                <c:pt idx="24684">
                  <c:v>44014.644560185188</c:v>
                </c:pt>
                <c:pt idx="24685">
                  <c:v>44014.649363425924</c:v>
                </c:pt>
                <c:pt idx="24686">
                  <c:v>44014.654143518521</c:v>
                </c:pt>
                <c:pt idx="24687">
                  <c:v>44014.658900462964</c:v>
                </c:pt>
                <c:pt idx="24688">
                  <c:v>44014.663842592592</c:v>
                </c:pt>
                <c:pt idx="24689">
                  <c:v>44014.66846064815</c:v>
                </c:pt>
                <c:pt idx="24690">
                  <c:v>44014.694722222222</c:v>
                </c:pt>
                <c:pt idx="24691">
                  <c:v>44014.699826388889</c:v>
                </c:pt>
                <c:pt idx="24692">
                  <c:v>44014.705324074072</c:v>
                </c:pt>
                <c:pt idx="24693">
                  <c:v>44015.373368055552</c:v>
                </c:pt>
                <c:pt idx="24694">
                  <c:v>44015.384467592594</c:v>
                </c:pt>
                <c:pt idx="24695">
                  <c:v>44015.396249999998</c:v>
                </c:pt>
                <c:pt idx="24696">
                  <c:v>44015.414895833332</c:v>
                </c:pt>
                <c:pt idx="24697">
                  <c:v>44015.431527777779</c:v>
                </c:pt>
                <c:pt idx="24698">
                  <c:v>44015.439363425925</c:v>
                </c:pt>
                <c:pt idx="24699">
                  <c:v>44015.446689814817</c:v>
                </c:pt>
                <c:pt idx="24700">
                  <c:v>44015.452928240738</c:v>
                </c:pt>
                <c:pt idx="24701">
                  <c:v>44015.461192129631</c:v>
                </c:pt>
                <c:pt idx="24702">
                  <c:v>44015.468275462961</c:v>
                </c:pt>
                <c:pt idx="24703">
                  <c:v>44015.475381944445</c:v>
                </c:pt>
                <c:pt idx="24704">
                  <c:v>44015.481863425928</c:v>
                </c:pt>
                <c:pt idx="24705">
                  <c:v>44015.488495370373</c:v>
                </c:pt>
                <c:pt idx="24706">
                  <c:v>44015.495300925926</c:v>
                </c:pt>
                <c:pt idx="24707">
                  <c:v>44015.501122685186</c:v>
                </c:pt>
                <c:pt idx="24708">
                  <c:v>44015.506597222222</c:v>
                </c:pt>
                <c:pt idx="24709">
                  <c:v>44015.512060185189</c:v>
                </c:pt>
                <c:pt idx="24710">
                  <c:v>44015.517488425925</c:v>
                </c:pt>
                <c:pt idx="24711">
                  <c:v>44015.522893518515</c:v>
                </c:pt>
                <c:pt idx="24712">
                  <c:v>44015.528437499997</c:v>
                </c:pt>
                <c:pt idx="24713">
                  <c:v>44015.534328703703</c:v>
                </c:pt>
                <c:pt idx="24714">
                  <c:v>44015.54078703704</c:v>
                </c:pt>
                <c:pt idx="24715">
                  <c:v>44015.546655092592</c:v>
                </c:pt>
                <c:pt idx="24716">
                  <c:v>44015.552233796298</c:v>
                </c:pt>
                <c:pt idx="24717">
                  <c:v>44015.558078703703</c:v>
                </c:pt>
                <c:pt idx="24718">
                  <c:v>44015.569525462961</c:v>
                </c:pt>
                <c:pt idx="24719">
                  <c:v>44015.575208333335</c:v>
                </c:pt>
                <c:pt idx="24720">
                  <c:v>44015.585590277777</c:v>
                </c:pt>
                <c:pt idx="24721">
                  <c:v>44015.615416666667</c:v>
                </c:pt>
                <c:pt idx="24722">
                  <c:v>44015.620381944442</c:v>
                </c:pt>
                <c:pt idx="24723">
                  <c:v>44015.630127314813</c:v>
                </c:pt>
                <c:pt idx="24724">
                  <c:v>44015.639641203707</c:v>
                </c:pt>
                <c:pt idx="24725">
                  <c:v>44015.644444444442</c:v>
                </c:pt>
                <c:pt idx="24726">
                  <c:v>44015.649259259262</c:v>
                </c:pt>
                <c:pt idx="24727">
                  <c:v>44015.654270833336</c:v>
                </c:pt>
                <c:pt idx="24728">
                  <c:v>44015.659224537034</c:v>
                </c:pt>
                <c:pt idx="24729">
                  <c:v>44015.663703703707</c:v>
                </c:pt>
                <c:pt idx="24730">
                  <c:v>44015.668541666666</c:v>
                </c:pt>
                <c:pt idx="24731">
                  <c:v>44015.673252314817</c:v>
                </c:pt>
                <c:pt idx="24732">
                  <c:v>44015.678229166668</c:v>
                </c:pt>
                <c:pt idx="24733">
                  <c:v>44015.683032407411</c:v>
                </c:pt>
                <c:pt idx="24734">
                  <c:v>44015.688009259262</c:v>
                </c:pt>
                <c:pt idx="24735">
                  <c:v>44015.693229166667</c:v>
                </c:pt>
                <c:pt idx="24736">
                  <c:v>44015.698657407411</c:v>
                </c:pt>
                <c:pt idx="24737">
                  <c:v>44015.704641203702</c:v>
                </c:pt>
                <c:pt idx="24738">
                  <c:v>44015.709768518522</c:v>
                </c:pt>
                <c:pt idx="24739">
                  <c:v>44015.715104166666</c:v>
                </c:pt>
                <c:pt idx="24740">
                  <c:v>44015.720671296294</c:v>
                </c:pt>
                <c:pt idx="24741">
                  <c:v>44015.726504629631</c:v>
                </c:pt>
                <c:pt idx="24742">
                  <c:v>44015.754282407404</c:v>
                </c:pt>
                <c:pt idx="24743">
                  <c:v>44015.762858796297</c:v>
                </c:pt>
                <c:pt idx="24744">
                  <c:v>44016.37290509259</c:v>
                </c:pt>
                <c:pt idx="24745">
                  <c:v>44016.394409722219</c:v>
                </c:pt>
                <c:pt idx="24746">
                  <c:v>44016.411504629628</c:v>
                </c:pt>
                <c:pt idx="24747">
                  <c:v>44016.419166666667</c:v>
                </c:pt>
                <c:pt idx="24748">
                  <c:v>44016.434027777781</c:v>
                </c:pt>
                <c:pt idx="24749">
                  <c:v>44016.441342592596</c:v>
                </c:pt>
                <c:pt idx="24750">
                  <c:v>44016.668078703704</c:v>
                </c:pt>
                <c:pt idx="24751">
                  <c:v>44016.719641203701</c:v>
                </c:pt>
                <c:pt idx="24752">
                  <c:v>44021.401898148149</c:v>
                </c:pt>
                <c:pt idx="24753">
                  <c:v>44021.489502314813</c:v>
                </c:pt>
                <c:pt idx="24754">
                  <c:v>44021.55978009259</c:v>
                </c:pt>
                <c:pt idx="24755">
                  <c:v>44021.564780092594</c:v>
                </c:pt>
                <c:pt idx="24756">
                  <c:v>44021.588229166664</c:v>
                </c:pt>
                <c:pt idx="24757">
                  <c:v>44021.593981481485</c:v>
                </c:pt>
                <c:pt idx="24758">
                  <c:v>44022.349942129629</c:v>
                </c:pt>
                <c:pt idx="24759">
                  <c:v>44022.361793981479</c:v>
                </c:pt>
                <c:pt idx="24760">
                  <c:v>44022.373148148145</c:v>
                </c:pt>
                <c:pt idx="24761">
                  <c:v>44022.382777777777</c:v>
                </c:pt>
                <c:pt idx="24762">
                  <c:v>44022.391840277778</c:v>
                </c:pt>
                <c:pt idx="24763">
                  <c:v>44022.414537037039</c:v>
                </c:pt>
                <c:pt idx="24764">
                  <c:v>44022.441770833335</c:v>
                </c:pt>
                <c:pt idx="24765">
                  <c:v>44022.448310185187</c:v>
                </c:pt>
                <c:pt idx="24766">
                  <c:v>44022.46162037037</c:v>
                </c:pt>
                <c:pt idx="24767">
                  <c:v>44022.467476851853</c:v>
                </c:pt>
                <c:pt idx="24768">
                  <c:v>44022.473113425927</c:v>
                </c:pt>
                <c:pt idx="24769">
                  <c:v>44022.478935185187</c:v>
                </c:pt>
                <c:pt idx="24770">
                  <c:v>44022.4846875</c:v>
                </c:pt>
                <c:pt idx="24771">
                  <c:v>44022.490706018521</c:v>
                </c:pt>
                <c:pt idx="24772">
                  <c:v>44022.496736111112</c:v>
                </c:pt>
                <c:pt idx="24773">
                  <c:v>44022.502546296295</c:v>
                </c:pt>
                <c:pt idx="24774">
                  <c:v>44022.508275462962</c:v>
                </c:pt>
                <c:pt idx="24775">
                  <c:v>44022.513807870368</c:v>
                </c:pt>
                <c:pt idx="24776">
                  <c:v>44022.519305555557</c:v>
                </c:pt>
                <c:pt idx="24777">
                  <c:v>44022.524606481478</c:v>
                </c:pt>
                <c:pt idx="24778">
                  <c:v>44022.52988425926</c:v>
                </c:pt>
                <c:pt idx="24779">
                  <c:v>44022.535115740742</c:v>
                </c:pt>
                <c:pt idx="24780">
                  <c:v>44022.55023148148</c:v>
                </c:pt>
                <c:pt idx="24781">
                  <c:v>44022.555173611108</c:v>
                </c:pt>
                <c:pt idx="24782">
                  <c:v>44022.560185185182</c:v>
                </c:pt>
                <c:pt idx="24783">
                  <c:v>44022.565046296295</c:v>
                </c:pt>
                <c:pt idx="24784">
                  <c:v>44022.570104166669</c:v>
                </c:pt>
                <c:pt idx="24785">
                  <c:v>44022.575231481482</c:v>
                </c:pt>
                <c:pt idx="24786">
                  <c:v>44022.596041666664</c:v>
                </c:pt>
                <c:pt idx="24787">
                  <c:v>44022.607210648152</c:v>
                </c:pt>
                <c:pt idx="24788">
                  <c:v>44022.613217592596</c:v>
                </c:pt>
                <c:pt idx="24789">
                  <c:v>44022.619537037041</c:v>
                </c:pt>
                <c:pt idx="24790">
                  <c:v>44022.625752314816</c:v>
                </c:pt>
                <c:pt idx="24791">
                  <c:v>44022.631874999999</c:v>
                </c:pt>
                <c:pt idx="24792">
                  <c:v>44022.638298611113</c:v>
                </c:pt>
                <c:pt idx="24793">
                  <c:v>44022.644687499997</c:v>
                </c:pt>
                <c:pt idx="24794">
                  <c:v>44022.651030092595</c:v>
                </c:pt>
                <c:pt idx="24795">
                  <c:v>44022.657453703701</c:v>
                </c:pt>
                <c:pt idx="24796">
                  <c:v>44022.663321759261</c:v>
                </c:pt>
                <c:pt idx="24797">
                  <c:v>44022.669004629628</c:v>
                </c:pt>
                <c:pt idx="24798">
                  <c:v>44022.674571759257</c:v>
                </c:pt>
                <c:pt idx="24799">
                  <c:v>44022.680671296293</c:v>
                </c:pt>
                <c:pt idx="24800">
                  <c:v>44022.686122685183</c:v>
                </c:pt>
                <c:pt idx="24801">
                  <c:v>44022.701550925929</c:v>
                </c:pt>
                <c:pt idx="24802">
                  <c:v>44022.707777777781</c:v>
                </c:pt>
                <c:pt idx="24803">
                  <c:v>44022.714282407411</c:v>
                </c:pt>
                <c:pt idx="24804">
                  <c:v>44022.720046296294</c:v>
                </c:pt>
                <c:pt idx="24805">
                  <c:v>44022.725868055553</c:v>
                </c:pt>
                <c:pt idx="24806">
                  <c:v>44022.731423611112</c:v>
                </c:pt>
                <c:pt idx="24807">
                  <c:v>44022.736724537041</c:v>
                </c:pt>
                <c:pt idx="24808">
                  <c:v>44022.742685185185</c:v>
                </c:pt>
                <c:pt idx="24809">
                  <c:v>44022.749606481484</c:v>
                </c:pt>
                <c:pt idx="24810">
                  <c:v>44022.758275462962</c:v>
                </c:pt>
                <c:pt idx="24811">
                  <c:v>44022.770150462966</c:v>
                </c:pt>
                <c:pt idx="24812">
                  <c:v>44022.782037037039</c:v>
                </c:pt>
                <c:pt idx="24813">
                  <c:v>44023.61613425926</c:v>
                </c:pt>
                <c:pt idx="24814">
                  <c:v>44023.621817129628</c:v>
                </c:pt>
                <c:pt idx="24815">
                  <c:v>44023.66946759259</c:v>
                </c:pt>
                <c:pt idx="24816">
                  <c:v>44023.680104166669</c:v>
                </c:pt>
                <c:pt idx="24817">
                  <c:v>44023.686377314814</c:v>
                </c:pt>
                <c:pt idx="24818">
                  <c:v>44023.690625000003</c:v>
                </c:pt>
                <c:pt idx="24819">
                  <c:v>44023.696481481478</c:v>
                </c:pt>
                <c:pt idx="24820">
                  <c:v>44023.708356481482</c:v>
                </c:pt>
                <c:pt idx="24821">
                  <c:v>44023.720069444447</c:v>
                </c:pt>
                <c:pt idx="24822">
                  <c:v>44023.729004629633</c:v>
                </c:pt>
                <c:pt idx="24823">
                  <c:v>44024.33761574074</c:v>
                </c:pt>
                <c:pt idx="24824">
                  <c:v>44024.349502314813</c:v>
                </c:pt>
                <c:pt idx="24825">
                  <c:v>44024.361388888887</c:v>
                </c:pt>
                <c:pt idx="24826">
                  <c:v>44024.373217592591</c:v>
                </c:pt>
                <c:pt idx="24827">
                  <c:v>44024.384062500001</c:v>
                </c:pt>
                <c:pt idx="24828">
                  <c:v>44024.392731481479</c:v>
                </c:pt>
                <c:pt idx="24829">
                  <c:v>44024.401423611111</c:v>
                </c:pt>
                <c:pt idx="24830">
                  <c:v>44024.410185185188</c:v>
                </c:pt>
                <c:pt idx="24831">
                  <c:v>44024.417743055557</c:v>
                </c:pt>
                <c:pt idx="24832">
                  <c:v>44024.446180555555</c:v>
                </c:pt>
                <c:pt idx="24833">
                  <c:v>44024.452731481484</c:v>
                </c:pt>
                <c:pt idx="24834">
                  <c:v>44024.45952546296</c:v>
                </c:pt>
                <c:pt idx="24835">
                  <c:v>44024.466932870368</c:v>
                </c:pt>
                <c:pt idx="24836">
                  <c:v>44024.475324074076</c:v>
                </c:pt>
                <c:pt idx="24837">
                  <c:v>44024.484363425923</c:v>
                </c:pt>
                <c:pt idx="24838">
                  <c:v>44024.491203703707</c:v>
                </c:pt>
                <c:pt idx="24839">
                  <c:v>44025.373483796298</c:v>
                </c:pt>
                <c:pt idx="24840">
                  <c:v>44025.385358796295</c:v>
                </c:pt>
                <c:pt idx="24841">
                  <c:v>44025.397233796299</c:v>
                </c:pt>
                <c:pt idx="24842">
                  <c:v>44025.432523148149</c:v>
                </c:pt>
                <c:pt idx="24843">
                  <c:v>44025.47246527778</c:v>
                </c:pt>
                <c:pt idx="24844">
                  <c:v>44025.478402777779</c:v>
                </c:pt>
                <c:pt idx="24845">
                  <c:v>44025.484201388892</c:v>
                </c:pt>
                <c:pt idx="24846">
                  <c:v>44025.489756944444</c:v>
                </c:pt>
                <c:pt idx="24847">
                  <c:v>44025.495520833334</c:v>
                </c:pt>
                <c:pt idx="24848">
                  <c:v>44025.50105324074</c:v>
                </c:pt>
                <c:pt idx="24849">
                  <c:v>44025.506886574076</c:v>
                </c:pt>
                <c:pt idx="24850">
                  <c:v>44025.512326388889</c:v>
                </c:pt>
                <c:pt idx="24851">
                  <c:v>44025.666851851849</c:v>
                </c:pt>
                <c:pt idx="24852">
                  <c:v>44025.682962962965</c:v>
                </c:pt>
                <c:pt idx="24853">
                  <c:v>44025.68849537037</c:v>
                </c:pt>
                <c:pt idx="24854">
                  <c:v>44025.703622685185</c:v>
                </c:pt>
                <c:pt idx="24855">
                  <c:v>44025.709074074075</c:v>
                </c:pt>
                <c:pt idx="24856">
                  <c:v>44025.714618055557</c:v>
                </c:pt>
                <c:pt idx="24857">
                  <c:v>44025.720821759256</c:v>
                </c:pt>
                <c:pt idx="24858">
                  <c:v>44025.734039351853</c:v>
                </c:pt>
                <c:pt idx="24859">
                  <c:v>44025.74145833333</c:v>
                </c:pt>
                <c:pt idx="24860">
                  <c:v>44025.750254629631</c:v>
                </c:pt>
                <c:pt idx="24861">
                  <c:v>44025.759212962963</c:v>
                </c:pt>
                <c:pt idx="24862">
                  <c:v>44025.770254629628</c:v>
                </c:pt>
                <c:pt idx="24863">
                  <c:v>44026.476006944446</c:v>
                </c:pt>
                <c:pt idx="24864">
                  <c:v>44026.483298611114</c:v>
                </c:pt>
                <c:pt idx="24865">
                  <c:v>44026.489108796297</c:v>
                </c:pt>
                <c:pt idx="24866">
                  <c:v>44026.494467592594</c:v>
                </c:pt>
                <c:pt idx="24867">
                  <c:v>44026.499675925923</c:v>
                </c:pt>
                <c:pt idx="24868">
                  <c:v>44026.504953703705</c:v>
                </c:pt>
                <c:pt idx="24869">
                  <c:v>44026.510879629626</c:v>
                </c:pt>
                <c:pt idx="24870">
                  <c:v>44026.516099537039</c:v>
                </c:pt>
                <c:pt idx="24871">
                  <c:v>44026.521157407406</c:v>
                </c:pt>
                <c:pt idx="24872">
                  <c:v>44026.526238425926</c:v>
                </c:pt>
                <c:pt idx="24873">
                  <c:v>44026.531180555554</c:v>
                </c:pt>
                <c:pt idx="24874">
                  <c:v>44026.536574074074</c:v>
                </c:pt>
                <c:pt idx="24875">
                  <c:v>44026.541643518518</c:v>
                </c:pt>
                <c:pt idx="24876">
                  <c:v>44026.546527777777</c:v>
                </c:pt>
                <c:pt idx="24877">
                  <c:v>44026.551493055558</c:v>
                </c:pt>
                <c:pt idx="24878">
                  <c:v>44026.557268518518</c:v>
                </c:pt>
                <c:pt idx="24879">
                  <c:v>44026.70585648148</c:v>
                </c:pt>
                <c:pt idx="24880">
                  <c:v>44026.711562500001</c:v>
                </c:pt>
                <c:pt idx="24881">
                  <c:v>44026.72047453704</c:v>
                </c:pt>
                <c:pt idx="24882">
                  <c:v>44034.614444444444</c:v>
                </c:pt>
                <c:pt idx="24883">
                  <c:v>44037.776053240741</c:v>
                </c:pt>
                <c:pt idx="24884">
                  <c:v>44043.644629629627</c:v>
                </c:pt>
                <c:pt idx="24885">
                  <c:v>44043.65519675926</c:v>
                </c:pt>
                <c:pt idx="24886">
                  <c:v>44043.659224537034</c:v>
                </c:pt>
                <c:pt idx="24887">
                  <c:v>44043.668738425928</c:v>
                </c:pt>
                <c:pt idx="24888">
                  <c:v>44043.674525462964</c:v>
                </c:pt>
                <c:pt idx="24889">
                  <c:v>44043.68310185185</c:v>
                </c:pt>
                <c:pt idx="24890">
                  <c:v>44044.772870370369</c:v>
                </c:pt>
                <c:pt idx="24891">
                  <c:v>44045.585115740738</c:v>
                </c:pt>
                <c:pt idx="24892">
                  <c:v>44045.589479166665</c:v>
                </c:pt>
                <c:pt idx="24893">
                  <c:v>44045.594444444447</c:v>
                </c:pt>
                <c:pt idx="24894">
                  <c:v>44045.598449074074</c:v>
                </c:pt>
                <c:pt idx="24895">
                  <c:v>44045.650821759256</c:v>
                </c:pt>
                <c:pt idx="24896">
                  <c:v>44045.655810185184</c:v>
                </c:pt>
                <c:pt idx="24897">
                  <c:v>44045.669641203705</c:v>
                </c:pt>
                <c:pt idx="24898">
                  <c:v>44045.733576388891</c:v>
                </c:pt>
                <c:pt idx="24899">
                  <c:v>44046.442002314812</c:v>
                </c:pt>
                <c:pt idx="24900">
                  <c:v>44046.456145833334</c:v>
                </c:pt>
                <c:pt idx="24901">
                  <c:v>44046.469849537039</c:v>
                </c:pt>
                <c:pt idx="24902">
                  <c:v>44046.478750000002</c:v>
                </c:pt>
                <c:pt idx="24903">
                  <c:v>44046.487685185188</c:v>
                </c:pt>
                <c:pt idx="24904">
                  <c:v>44046.512696759259</c:v>
                </c:pt>
                <c:pt idx="24905">
                  <c:v>44046.519293981481</c:v>
                </c:pt>
                <c:pt idx="24906">
                  <c:v>44046.531458333331</c:v>
                </c:pt>
                <c:pt idx="24907">
                  <c:v>44046.537685185183</c:v>
                </c:pt>
                <c:pt idx="24908">
                  <c:v>44046.542696759258</c:v>
                </c:pt>
                <c:pt idx="24909">
                  <c:v>44046.54923611111</c:v>
                </c:pt>
                <c:pt idx="24910">
                  <c:v>44046.55667824074</c:v>
                </c:pt>
                <c:pt idx="24911">
                  <c:v>44046.563680555555</c:v>
                </c:pt>
                <c:pt idx="24912">
                  <c:v>44046.568391203706</c:v>
                </c:pt>
                <c:pt idx="24913">
                  <c:v>44046.575532407405</c:v>
                </c:pt>
                <c:pt idx="24914">
                  <c:v>44046.583148148151</c:v>
                </c:pt>
                <c:pt idx="24915">
                  <c:v>44046.587407407409</c:v>
                </c:pt>
                <c:pt idx="24916">
                  <c:v>44046.591921296298</c:v>
                </c:pt>
                <c:pt idx="24917">
                  <c:v>44046.60229166667</c:v>
                </c:pt>
                <c:pt idx="24918">
                  <c:v>44046.611527777779</c:v>
                </c:pt>
                <c:pt idx="24919">
                  <c:v>44046.619212962964</c:v>
                </c:pt>
                <c:pt idx="24920">
                  <c:v>44046.631018518521</c:v>
                </c:pt>
                <c:pt idx="24921">
                  <c:v>44046.668020833335</c:v>
                </c:pt>
                <c:pt idx="24922">
                  <c:v>44046.679884259262</c:v>
                </c:pt>
                <c:pt idx="24923">
                  <c:v>44046.699571759258</c:v>
                </c:pt>
                <c:pt idx="24924">
                  <c:v>44048.422372685185</c:v>
                </c:pt>
                <c:pt idx="24925">
                  <c:v>44048.580069444448</c:v>
                </c:pt>
                <c:pt idx="24926">
                  <c:v>44048.675787037035</c:v>
                </c:pt>
                <c:pt idx="24927">
                  <c:v>44048.681018518517</c:v>
                </c:pt>
                <c:pt idx="24928">
                  <c:v>44048.687094907407</c:v>
                </c:pt>
                <c:pt idx="24929">
                  <c:v>44048.697071759256</c:v>
                </c:pt>
                <c:pt idx="24930">
                  <c:v>44048.737013888887</c:v>
                </c:pt>
                <c:pt idx="24931">
                  <c:v>44048.748796296299</c:v>
                </c:pt>
                <c:pt idx="24932">
                  <c:v>44048.758321759262</c:v>
                </c:pt>
                <c:pt idx="24933">
                  <c:v>44049.407060185185</c:v>
                </c:pt>
                <c:pt idx="24934">
                  <c:v>44049.576319444444</c:v>
                </c:pt>
                <c:pt idx="24935">
                  <c:v>44049.582141203704</c:v>
                </c:pt>
                <c:pt idx="24936">
                  <c:v>44049.587129629632</c:v>
                </c:pt>
                <c:pt idx="24937">
                  <c:v>44049.602581018517</c:v>
                </c:pt>
                <c:pt idx="24938">
                  <c:v>44049.661770833336</c:v>
                </c:pt>
                <c:pt idx="24939">
                  <c:v>44049.666261574072</c:v>
                </c:pt>
                <c:pt idx="24940">
                  <c:v>44049.670763888891</c:v>
                </c:pt>
                <c:pt idx="24941">
                  <c:v>44049.675208333334</c:v>
                </c:pt>
                <c:pt idx="24942">
                  <c:v>44049.679814814815</c:v>
                </c:pt>
                <c:pt idx="24943">
                  <c:v>44049.684548611112</c:v>
                </c:pt>
                <c:pt idx="24944">
                  <c:v>44049.689340277779</c:v>
                </c:pt>
                <c:pt idx="24945">
                  <c:v>44049.694328703707</c:v>
                </c:pt>
                <c:pt idx="24946">
                  <c:v>44049.699340277781</c:v>
                </c:pt>
                <c:pt idx="24947">
                  <c:v>44049.704594907409</c:v>
                </c:pt>
                <c:pt idx="24948">
                  <c:v>44049.709918981483</c:v>
                </c:pt>
                <c:pt idx="24949">
                  <c:v>44049.715439814812</c:v>
                </c:pt>
                <c:pt idx="24950">
                  <c:v>44049.720914351848</c:v>
                </c:pt>
                <c:pt idx="24951">
                  <c:v>44049.726898148147</c:v>
                </c:pt>
                <c:pt idx="24952">
                  <c:v>44049.733472222222</c:v>
                </c:pt>
                <c:pt idx="24953">
                  <c:v>44049.740787037037</c:v>
                </c:pt>
                <c:pt idx="24954">
                  <c:v>44050.754953703705</c:v>
                </c:pt>
                <c:pt idx="24955">
                  <c:v>44051.762997685182</c:v>
                </c:pt>
                <c:pt idx="24956">
                  <c:v>44052.71025462963</c:v>
                </c:pt>
                <c:pt idx="24957">
                  <c:v>44052.729386574072</c:v>
                </c:pt>
                <c:pt idx="24958">
                  <c:v>44054.337592592594</c:v>
                </c:pt>
                <c:pt idx="24959">
                  <c:v>44055.396979166668</c:v>
                </c:pt>
                <c:pt idx="24960">
                  <c:v>44055.408865740741</c:v>
                </c:pt>
                <c:pt idx="24961">
                  <c:v>44055.420740740738</c:v>
                </c:pt>
                <c:pt idx="24962">
                  <c:v>44055.432615740741</c:v>
                </c:pt>
                <c:pt idx="24963">
                  <c:v>44055.456377314818</c:v>
                </c:pt>
                <c:pt idx="24964">
                  <c:v>44055.468263888892</c:v>
                </c:pt>
                <c:pt idx="24965">
                  <c:v>44055.480127314811</c:v>
                </c:pt>
                <c:pt idx="24966">
                  <c:v>44055.501770833333</c:v>
                </c:pt>
                <c:pt idx="24967">
                  <c:v>44055.51</c:v>
                </c:pt>
                <c:pt idx="24968">
                  <c:v>44055.518009259256</c:v>
                </c:pt>
                <c:pt idx="24969">
                  <c:v>44055.525775462964</c:v>
                </c:pt>
                <c:pt idx="24970">
                  <c:v>44055.533229166664</c:v>
                </c:pt>
                <c:pt idx="24971">
                  <c:v>44055.540902777779</c:v>
                </c:pt>
                <c:pt idx="24972">
                  <c:v>44055.556608796294</c:v>
                </c:pt>
                <c:pt idx="24973">
                  <c:v>44055.564745370371</c:v>
                </c:pt>
                <c:pt idx="24974">
                  <c:v>44055.572870370372</c:v>
                </c:pt>
                <c:pt idx="24975">
                  <c:v>44055.63181712963</c:v>
                </c:pt>
                <c:pt idx="24976">
                  <c:v>44055.638437499998</c:v>
                </c:pt>
                <c:pt idx="24977">
                  <c:v>44055.644965277781</c:v>
                </c:pt>
                <c:pt idx="24978">
                  <c:v>44055.652453703704</c:v>
                </c:pt>
                <c:pt idx="24979">
                  <c:v>44055.659791666665</c:v>
                </c:pt>
                <c:pt idx="24980">
                  <c:v>44055.667280092595</c:v>
                </c:pt>
                <c:pt idx="24981">
                  <c:v>44055.674027777779</c:v>
                </c:pt>
                <c:pt idx="24982">
                  <c:v>44055.680567129632</c:v>
                </c:pt>
                <c:pt idx="24983">
                  <c:v>44055.687615740739</c:v>
                </c:pt>
                <c:pt idx="24984">
                  <c:v>44055.696620370371</c:v>
                </c:pt>
                <c:pt idx="24985">
                  <c:v>44055.705601851849</c:v>
                </c:pt>
                <c:pt idx="24986">
                  <c:v>44055.713217592594</c:v>
                </c:pt>
                <c:pt idx="24987">
                  <c:v>44056.406087962961</c:v>
                </c:pt>
                <c:pt idx="24988">
                  <c:v>44056.417951388888</c:v>
                </c:pt>
                <c:pt idx="24989">
                  <c:v>44057.645868055559</c:v>
                </c:pt>
                <c:pt idx="24990">
                  <c:v>44059.757800925923</c:v>
                </c:pt>
                <c:pt idx="24991">
                  <c:v>44060.392638888887</c:v>
                </c:pt>
                <c:pt idx="24992">
                  <c:v>44060.40457175926</c:v>
                </c:pt>
                <c:pt idx="24993">
                  <c:v>44060.416504629633</c:v>
                </c:pt>
                <c:pt idx="24994">
                  <c:v>44060.464259259257</c:v>
                </c:pt>
                <c:pt idx="24995">
                  <c:v>44060.659618055557</c:v>
                </c:pt>
                <c:pt idx="24996">
                  <c:v>44060.695462962962</c:v>
                </c:pt>
                <c:pt idx="24997">
                  <c:v>44060.707395833335</c:v>
                </c:pt>
                <c:pt idx="24998">
                  <c:v>44061.392210648148</c:v>
                </c:pt>
                <c:pt idx="24999">
                  <c:v>44061.40415509259</c:v>
                </c:pt>
                <c:pt idx="25000">
                  <c:v>44061.523506944446</c:v>
                </c:pt>
                <c:pt idx="25001">
                  <c:v>44061.535439814812</c:v>
                </c:pt>
                <c:pt idx="25002">
                  <c:v>44061.59511574074</c:v>
                </c:pt>
                <c:pt idx="25003">
                  <c:v>44062.567847222221</c:v>
                </c:pt>
                <c:pt idx="25004">
                  <c:v>44063.526493055557</c:v>
                </c:pt>
                <c:pt idx="25005">
                  <c:v>44063.679039351853</c:v>
                </c:pt>
                <c:pt idx="25006">
                  <c:v>44063.700335648151</c:v>
                </c:pt>
                <c:pt idx="25007">
                  <c:v>44063.708715277775</c:v>
                </c:pt>
                <c:pt idx="25008">
                  <c:v>44064.416921296295</c:v>
                </c:pt>
                <c:pt idx="25009">
                  <c:v>44064.428877314815</c:v>
                </c:pt>
                <c:pt idx="25010">
                  <c:v>44064.445509259262</c:v>
                </c:pt>
                <c:pt idx="25011">
                  <c:v>44064.45616898148</c:v>
                </c:pt>
                <c:pt idx="25012">
                  <c:v>44064.479687500003</c:v>
                </c:pt>
                <c:pt idx="25013">
                  <c:v>44064.491620370369</c:v>
                </c:pt>
                <c:pt idx="25014">
                  <c:v>44064.503472222219</c:v>
                </c:pt>
                <c:pt idx="25015">
                  <c:v>44064.571805555555</c:v>
                </c:pt>
                <c:pt idx="25016">
                  <c:v>44064.612638888888</c:v>
                </c:pt>
                <c:pt idx="25017">
                  <c:v>44064.645578703705</c:v>
                </c:pt>
                <c:pt idx="25018">
                  <c:v>44064.657523148147</c:v>
                </c:pt>
                <c:pt idx="25019">
                  <c:v>44064.669456018521</c:v>
                </c:pt>
                <c:pt idx="25020">
                  <c:v>44064.681400462963</c:v>
                </c:pt>
                <c:pt idx="25021">
                  <c:v>44064.693333333336</c:v>
                </c:pt>
                <c:pt idx="25022">
                  <c:v>44064.705277777779</c:v>
                </c:pt>
                <c:pt idx="25023">
                  <c:v>44065.512754629628</c:v>
                </c:pt>
                <c:pt idx="25024">
                  <c:v>44065.525127314817</c:v>
                </c:pt>
                <c:pt idx="25025">
                  <c:v>44065.595266203702</c:v>
                </c:pt>
                <c:pt idx="25026">
                  <c:v>44065.616400462961</c:v>
                </c:pt>
                <c:pt idx="25027">
                  <c:v>44076.384502314817</c:v>
                </c:pt>
                <c:pt idx="25028">
                  <c:v>44076.396469907406</c:v>
                </c:pt>
                <c:pt idx="25029">
                  <c:v>44076.406944444447</c:v>
                </c:pt>
                <c:pt idx="25030">
                  <c:v>44076.416550925926</c:v>
                </c:pt>
                <c:pt idx="25031">
                  <c:v>44076.425358796296</c:v>
                </c:pt>
                <c:pt idx="25032">
                  <c:v>44076.434050925927</c:v>
                </c:pt>
                <c:pt idx="25033">
                  <c:v>44076.441678240742</c:v>
                </c:pt>
                <c:pt idx="25034">
                  <c:v>44076.450092592589</c:v>
                </c:pt>
                <c:pt idx="25035">
                  <c:v>44076.458518518521</c:v>
                </c:pt>
                <c:pt idx="25036">
                  <c:v>44076.466284722221</c:v>
                </c:pt>
                <c:pt idx="25037">
                  <c:v>44076.473796296297</c:v>
                </c:pt>
                <c:pt idx="25038">
                  <c:v>44076.481481481482</c:v>
                </c:pt>
                <c:pt idx="25039">
                  <c:v>44076.48883101852</c:v>
                </c:pt>
                <c:pt idx="25040">
                  <c:v>44076.496249999997</c:v>
                </c:pt>
                <c:pt idx="25041">
                  <c:v>44076.502986111111</c:v>
                </c:pt>
                <c:pt idx="25042">
                  <c:v>44076.509571759256</c:v>
                </c:pt>
                <c:pt idx="25043">
                  <c:v>44076.515532407408</c:v>
                </c:pt>
                <c:pt idx="25044">
                  <c:v>44076.521319444444</c:v>
                </c:pt>
                <c:pt idx="25045">
                  <c:v>44076.527013888888</c:v>
                </c:pt>
                <c:pt idx="25046">
                  <c:v>44076.532858796294</c:v>
                </c:pt>
                <c:pt idx="25047">
                  <c:v>44076.538807870369</c:v>
                </c:pt>
                <c:pt idx="25048">
                  <c:v>44076.544039351851</c:v>
                </c:pt>
                <c:pt idx="25049">
                  <c:v>44076.549351851849</c:v>
                </c:pt>
                <c:pt idx="25050">
                  <c:v>44076.554548611108</c:v>
                </c:pt>
                <c:pt idx="25051">
                  <c:v>44076.559490740743</c:v>
                </c:pt>
                <c:pt idx="25052">
                  <c:v>44076.564375000002</c:v>
                </c:pt>
                <c:pt idx="25053">
                  <c:v>44076.569143518522</c:v>
                </c:pt>
                <c:pt idx="25054">
                  <c:v>44076.574282407404</c:v>
                </c:pt>
                <c:pt idx="25055">
                  <c:v>44076.578923611109</c:v>
                </c:pt>
                <c:pt idx="25056">
                  <c:v>44076.583807870367</c:v>
                </c:pt>
                <c:pt idx="25057">
                  <c:v>44076.588425925926</c:v>
                </c:pt>
                <c:pt idx="25058">
                  <c:v>44076.592916666668</c:v>
                </c:pt>
                <c:pt idx="25059">
                  <c:v>44076.597280092596</c:v>
                </c:pt>
                <c:pt idx="25060">
                  <c:v>44076.601574074077</c:v>
                </c:pt>
                <c:pt idx="25061">
                  <c:v>44076.605740740742</c:v>
                </c:pt>
                <c:pt idx="25062">
                  <c:v>44076.609768518516</c:v>
                </c:pt>
                <c:pt idx="25063">
                  <c:v>44076.613819444443</c:v>
                </c:pt>
                <c:pt idx="25064">
                  <c:v>44076.617858796293</c:v>
                </c:pt>
                <c:pt idx="25065">
                  <c:v>44076.621805555558</c:v>
                </c:pt>
                <c:pt idx="25066">
                  <c:v>44076.625752314816</c:v>
                </c:pt>
                <c:pt idx="25067">
                  <c:v>44076.629525462966</c:v>
                </c:pt>
                <c:pt idx="25068">
                  <c:v>44076.633368055554</c:v>
                </c:pt>
                <c:pt idx="25069">
                  <c:v>44076.637094907404</c:v>
                </c:pt>
                <c:pt idx="25070">
                  <c:v>44076.640960648147</c:v>
                </c:pt>
                <c:pt idx="25071">
                  <c:v>44076.644745370373</c:v>
                </c:pt>
                <c:pt idx="25072">
                  <c:v>44076.648969907408</c:v>
                </c:pt>
                <c:pt idx="25073">
                  <c:v>44076.652696759258</c:v>
                </c:pt>
                <c:pt idx="25074">
                  <c:v>44076.656481481485</c:v>
                </c:pt>
                <c:pt idx="25075">
                  <c:v>44076.660428240742</c:v>
                </c:pt>
                <c:pt idx="25076">
                  <c:v>44083.654421296298</c:v>
                </c:pt>
                <c:pt idx="25077">
                  <c:v>44083.660416666666</c:v>
                </c:pt>
                <c:pt idx="25078">
                  <c:v>44083.666932870372</c:v>
                </c:pt>
                <c:pt idx="25079">
                  <c:v>44083.67292824074</c:v>
                </c:pt>
                <c:pt idx="25080">
                  <c:v>44083.68608796296</c:v>
                </c:pt>
                <c:pt idx="25081">
                  <c:v>44083.706689814811</c:v>
                </c:pt>
                <c:pt idx="25082">
                  <c:v>44083.742326388892</c:v>
                </c:pt>
                <c:pt idx="25083">
                  <c:v>44085.332152777781</c:v>
                </c:pt>
                <c:pt idx="25084">
                  <c:v>44085.348877314813</c:v>
                </c:pt>
                <c:pt idx="25085">
                  <c:v>44085.360763888886</c:v>
                </c:pt>
                <c:pt idx="25086">
                  <c:v>44085.372650462959</c:v>
                </c:pt>
                <c:pt idx="25087">
                  <c:v>44085.384525462963</c:v>
                </c:pt>
                <c:pt idx="25088">
                  <c:v>44085.39640046296</c:v>
                </c:pt>
                <c:pt idx="25089">
                  <c:v>44085.408229166664</c:v>
                </c:pt>
                <c:pt idx="25090">
                  <c:v>44085.418379629627</c:v>
                </c:pt>
                <c:pt idx="25091">
                  <c:v>44085.427881944444</c:v>
                </c:pt>
                <c:pt idx="25092">
                  <c:v>44085.437013888892</c:v>
                </c:pt>
                <c:pt idx="25093">
                  <c:v>44085.444988425923</c:v>
                </c:pt>
                <c:pt idx="25094">
                  <c:v>44085.451597222222</c:v>
                </c:pt>
                <c:pt idx="25095">
                  <c:v>44085.458460648151</c:v>
                </c:pt>
                <c:pt idx="25096">
                  <c:v>44085.464918981481</c:v>
                </c:pt>
                <c:pt idx="25097">
                  <c:v>44085.47146990741</c:v>
                </c:pt>
                <c:pt idx="25098">
                  <c:v>44085.477673611109</c:v>
                </c:pt>
                <c:pt idx="25099">
                  <c:v>44085.483657407407</c:v>
                </c:pt>
                <c:pt idx="25100">
                  <c:v>44085.490532407406</c:v>
                </c:pt>
                <c:pt idx="25101">
                  <c:v>44085.496620370373</c:v>
                </c:pt>
                <c:pt idx="25102">
                  <c:v>44085.502164351848</c:v>
                </c:pt>
                <c:pt idx="25103">
                  <c:v>44085.508159722223</c:v>
                </c:pt>
                <c:pt idx="25104">
                  <c:v>44085.513321759259</c:v>
                </c:pt>
                <c:pt idx="25105">
                  <c:v>44085.518622685187</c:v>
                </c:pt>
                <c:pt idx="25106">
                  <c:v>44085.523657407408</c:v>
                </c:pt>
                <c:pt idx="25107">
                  <c:v>44085.548206018517</c:v>
                </c:pt>
                <c:pt idx="25108">
                  <c:v>44085.553263888891</c:v>
                </c:pt>
                <c:pt idx="25109">
                  <c:v>44085.558113425926</c:v>
                </c:pt>
                <c:pt idx="25110">
                  <c:v>44085.562939814816</c:v>
                </c:pt>
                <c:pt idx="25111">
                  <c:v>44085.568460648145</c:v>
                </c:pt>
                <c:pt idx="25112">
                  <c:v>44085.574004629627</c:v>
                </c:pt>
                <c:pt idx="25113">
                  <c:v>44085.578657407408</c:v>
                </c:pt>
                <c:pt idx="25114">
                  <c:v>44085.584490740737</c:v>
                </c:pt>
                <c:pt idx="25115">
                  <c:v>44085.590555555558</c:v>
                </c:pt>
                <c:pt idx="25116">
                  <c:v>44085.599004629628</c:v>
                </c:pt>
                <c:pt idx="25117">
                  <c:v>44085.605474537035</c:v>
                </c:pt>
                <c:pt idx="25118">
                  <c:v>44085.610844907409</c:v>
                </c:pt>
                <c:pt idx="25119">
                  <c:v>44085.615219907406</c:v>
                </c:pt>
                <c:pt idx="25120">
                  <c:v>44085.620289351849</c:v>
                </c:pt>
                <c:pt idx="25121">
                  <c:v>44085.627974537034</c:v>
                </c:pt>
                <c:pt idx="25122">
                  <c:v>44085.639849537038</c:v>
                </c:pt>
                <c:pt idx="25123">
                  <c:v>44085.678749999999</c:v>
                </c:pt>
                <c:pt idx="25124">
                  <c:v>44085.685289351852</c:v>
                </c:pt>
                <c:pt idx="25125">
                  <c:v>44085.693541666667</c:v>
                </c:pt>
                <c:pt idx="25126">
                  <c:v>44085.705312500002</c:v>
                </c:pt>
                <c:pt idx="25127">
                  <c:v>44085.717187499999</c:v>
                </c:pt>
                <c:pt idx="25128">
                  <c:v>44085.729062500002</c:v>
                </c:pt>
                <c:pt idx="25129">
                  <c:v>44087.443969907406</c:v>
                </c:pt>
                <c:pt idx="25130">
                  <c:v>44087.45071759259</c:v>
                </c:pt>
                <c:pt idx="25131">
                  <c:v>44087.457361111112</c:v>
                </c:pt>
                <c:pt idx="25132">
                  <c:v>44087.525254629632</c:v>
                </c:pt>
                <c:pt idx="25133">
                  <c:v>44087.530312499999</c:v>
                </c:pt>
                <c:pt idx="25134">
                  <c:v>44087.554884259262</c:v>
                </c:pt>
                <c:pt idx="25135">
                  <c:v>44087.756284722222</c:v>
                </c:pt>
                <c:pt idx="25136">
                  <c:v>44088.40525462963</c:v>
                </c:pt>
                <c:pt idx="25137">
                  <c:v>44088.421226851853</c:v>
                </c:pt>
                <c:pt idx="25138">
                  <c:v>44088.428715277776</c:v>
                </c:pt>
                <c:pt idx="25139">
                  <c:v>44088.436018518521</c:v>
                </c:pt>
                <c:pt idx="25140">
                  <c:v>44088.443159722221</c:v>
                </c:pt>
                <c:pt idx="25141">
                  <c:v>44088.449861111112</c:v>
                </c:pt>
                <c:pt idx="25142">
                  <c:v>44088.45722222222</c:v>
                </c:pt>
                <c:pt idx="25143">
                  <c:v>44088.463460648149</c:v>
                </c:pt>
                <c:pt idx="25144">
                  <c:v>44088.470706018517</c:v>
                </c:pt>
                <c:pt idx="25145">
                  <c:v>44088.476747685185</c:v>
                </c:pt>
                <c:pt idx="25146">
                  <c:v>44088.48228009259</c:v>
                </c:pt>
                <c:pt idx="25147">
                  <c:v>44088.487847222219</c:v>
                </c:pt>
                <c:pt idx="25148">
                  <c:v>44088.495486111111</c:v>
                </c:pt>
                <c:pt idx="25149">
                  <c:v>44088.501145833332</c:v>
                </c:pt>
                <c:pt idx="25150">
                  <c:v>44088.50708333333</c:v>
                </c:pt>
                <c:pt idx="25151">
                  <c:v>44088.512523148151</c:v>
                </c:pt>
                <c:pt idx="25152">
                  <c:v>44088.51761574074</c:v>
                </c:pt>
                <c:pt idx="25153">
                  <c:v>44088.528182870374</c:v>
                </c:pt>
                <c:pt idx="25154">
                  <c:v>44088.533506944441</c:v>
                </c:pt>
                <c:pt idx="25155">
                  <c:v>44088.548321759263</c:v>
                </c:pt>
                <c:pt idx="25156">
                  <c:v>44088.55332175926</c:v>
                </c:pt>
                <c:pt idx="25157">
                  <c:v>44088.557974537034</c:v>
                </c:pt>
                <c:pt idx="25158">
                  <c:v>44088.567465277774</c:v>
                </c:pt>
                <c:pt idx="25159">
                  <c:v>44088.572071759256</c:v>
                </c:pt>
                <c:pt idx="25160">
                  <c:v>44088.576527777775</c:v>
                </c:pt>
                <c:pt idx="25161">
                  <c:v>44088.580682870372</c:v>
                </c:pt>
                <c:pt idx="25162">
                  <c:v>44088.585625</c:v>
                </c:pt>
                <c:pt idx="25163">
                  <c:v>44088.589814814812</c:v>
                </c:pt>
                <c:pt idx="25164">
                  <c:v>44088.593900462962</c:v>
                </c:pt>
                <c:pt idx="25165">
                  <c:v>44088.599745370368</c:v>
                </c:pt>
                <c:pt idx="25166">
                  <c:v>44088.603622685187</c:v>
                </c:pt>
                <c:pt idx="25167">
                  <c:v>44088.608553240738</c:v>
                </c:pt>
                <c:pt idx="25168">
                  <c:v>44088.612187500003</c:v>
                </c:pt>
                <c:pt idx="25169">
                  <c:v>44088.616064814814</c:v>
                </c:pt>
                <c:pt idx="25170">
                  <c:v>44088.621111111112</c:v>
                </c:pt>
                <c:pt idx="25171">
                  <c:v>44088.627951388888</c:v>
                </c:pt>
                <c:pt idx="25172">
                  <c:v>44089.448773148149</c:v>
                </c:pt>
                <c:pt idx="25173">
                  <c:v>44089.454687500001</c:v>
                </c:pt>
                <c:pt idx="25174">
                  <c:v>44089.55736111111</c:v>
                </c:pt>
                <c:pt idx="25175">
                  <c:v>44089.596828703703</c:v>
                </c:pt>
                <c:pt idx="25176">
                  <c:v>44089.602453703701</c:v>
                </c:pt>
                <c:pt idx="25177">
                  <c:v>44090.714085648149</c:v>
                </c:pt>
                <c:pt idx="25178">
                  <c:v>44091.482928240737</c:v>
                </c:pt>
                <c:pt idx="25179">
                  <c:v>44091.491678240738</c:v>
                </c:pt>
                <c:pt idx="25180">
                  <c:v>44091.503541666665</c:v>
                </c:pt>
                <c:pt idx="25181">
                  <c:v>44091.514988425923</c:v>
                </c:pt>
                <c:pt idx="25182">
                  <c:v>44091.525752314818</c:v>
                </c:pt>
                <c:pt idx="25183">
                  <c:v>44091.537581018521</c:v>
                </c:pt>
                <c:pt idx="25184">
                  <c:v>44091.548576388886</c:v>
                </c:pt>
                <c:pt idx="25185">
                  <c:v>44091.560208333336</c:v>
                </c:pt>
                <c:pt idx="25186">
                  <c:v>44091.573912037034</c:v>
                </c:pt>
                <c:pt idx="25187">
                  <c:v>44091.624467592592</c:v>
                </c:pt>
                <c:pt idx="25188">
                  <c:v>44091.628518518519</c:v>
                </c:pt>
                <c:pt idx="25189">
                  <c:v>44091.73364583333</c:v>
                </c:pt>
                <c:pt idx="25190">
                  <c:v>44091.74113425926</c:v>
                </c:pt>
                <c:pt idx="25191">
                  <c:v>44091.747418981482</c:v>
                </c:pt>
                <c:pt idx="25192">
                  <c:v>44092.449328703704</c:v>
                </c:pt>
                <c:pt idx="25193">
                  <c:v>44092.457256944443</c:v>
                </c:pt>
                <c:pt idx="25194">
                  <c:v>44092.46398148148</c:v>
                </c:pt>
                <c:pt idx="25195">
                  <c:v>44092.554270833331</c:v>
                </c:pt>
                <c:pt idx="25196">
                  <c:v>44092.560543981483</c:v>
                </c:pt>
                <c:pt idx="25197">
                  <c:v>44092.600613425922</c:v>
                </c:pt>
                <c:pt idx="25198">
                  <c:v>44092.612511574072</c:v>
                </c:pt>
                <c:pt idx="25199">
                  <c:v>44093.556446759256</c:v>
                </c:pt>
                <c:pt idx="25200">
                  <c:v>44093.563020833331</c:v>
                </c:pt>
                <c:pt idx="25201">
                  <c:v>44093.571458333332</c:v>
                </c:pt>
                <c:pt idx="25202">
                  <c:v>44093.580543981479</c:v>
                </c:pt>
                <c:pt idx="25203">
                  <c:v>44093.589861111112</c:v>
                </c:pt>
                <c:pt idx="25204">
                  <c:v>44093.601863425924</c:v>
                </c:pt>
                <c:pt idx="25205">
                  <c:v>44093.611597222225</c:v>
                </c:pt>
                <c:pt idx="25206">
                  <c:v>44093.622476851851</c:v>
                </c:pt>
                <c:pt idx="25207">
                  <c:v>44093.633333333331</c:v>
                </c:pt>
                <c:pt idx="25208">
                  <c:v>44093.640509259261</c:v>
                </c:pt>
                <c:pt idx="25209">
                  <c:v>44093.646597222221</c:v>
                </c:pt>
                <c:pt idx="25210">
                  <c:v>44093.653043981481</c:v>
                </c:pt>
                <c:pt idx="25211">
                  <c:v>44093.659525462965</c:v>
                </c:pt>
                <c:pt idx="25212">
                  <c:v>44093.66851851852</c:v>
                </c:pt>
                <c:pt idx="25213">
                  <c:v>44093.674444444441</c:v>
                </c:pt>
                <c:pt idx="25214">
                  <c:v>44093.680706018517</c:v>
                </c:pt>
                <c:pt idx="25215">
                  <c:v>44093.687245370369</c:v>
                </c:pt>
                <c:pt idx="25216">
                  <c:v>44093.694687499999</c:v>
                </c:pt>
                <c:pt idx="25217">
                  <c:v>44093.702627314815</c:v>
                </c:pt>
                <c:pt idx="25218">
                  <c:v>44093.711041666669</c:v>
                </c:pt>
                <c:pt idx="25219">
                  <c:v>44093.72084490741</c:v>
                </c:pt>
                <c:pt idx="25220">
                  <c:v>44093.729895833334</c:v>
                </c:pt>
                <c:pt idx="25221">
                  <c:v>44093.740312499998</c:v>
                </c:pt>
                <c:pt idx="25222">
                  <c:v>44093.752210648148</c:v>
                </c:pt>
                <c:pt idx="25223">
                  <c:v>44093.764085648145</c:v>
                </c:pt>
                <c:pt idx="25224">
                  <c:v>44097.658553240741</c:v>
                </c:pt>
                <c:pt idx="25225">
                  <c:v>44100.391759259262</c:v>
                </c:pt>
                <c:pt idx="25226">
                  <c:v>44100.399675925924</c:v>
                </c:pt>
                <c:pt idx="25227">
                  <c:v>44100.429629629631</c:v>
                </c:pt>
                <c:pt idx="25228">
                  <c:v>44100.436493055553</c:v>
                </c:pt>
                <c:pt idx="25229">
                  <c:v>44100.443333333336</c:v>
                </c:pt>
                <c:pt idx="25230">
                  <c:v>44100.449849537035</c:v>
                </c:pt>
                <c:pt idx="25231">
                  <c:v>44100.457129629627</c:v>
                </c:pt>
                <c:pt idx="25232">
                  <c:v>44100.463622685187</c:v>
                </c:pt>
                <c:pt idx="25233">
                  <c:v>44100.470092592594</c:v>
                </c:pt>
                <c:pt idx="25234">
                  <c:v>44100.476574074077</c:v>
                </c:pt>
                <c:pt idx="25235">
                  <c:v>44100.482511574075</c:v>
                </c:pt>
                <c:pt idx="25236">
                  <c:v>44100.488657407404</c:v>
                </c:pt>
                <c:pt idx="25237">
                  <c:v>44100.494641203702</c:v>
                </c:pt>
                <c:pt idx="25238">
                  <c:v>44100.500428240739</c:v>
                </c:pt>
                <c:pt idx="25239">
                  <c:v>44100.505891203706</c:v>
                </c:pt>
                <c:pt idx="25240">
                  <c:v>44100.511469907404</c:v>
                </c:pt>
                <c:pt idx="25241">
                  <c:v>44100.516724537039</c:v>
                </c:pt>
                <c:pt idx="25242">
                  <c:v>44100.521990740737</c:v>
                </c:pt>
                <c:pt idx="25243">
                  <c:v>44100.527094907404</c:v>
                </c:pt>
                <c:pt idx="25244">
                  <c:v>44100.531921296293</c:v>
                </c:pt>
                <c:pt idx="25245">
                  <c:v>44100.536539351851</c:v>
                </c:pt>
                <c:pt idx="25246">
                  <c:v>44100.541655092595</c:v>
                </c:pt>
                <c:pt idx="25247">
                  <c:v>44100.546446759261</c:v>
                </c:pt>
                <c:pt idx="25248">
                  <c:v>44100.551145833335</c:v>
                </c:pt>
                <c:pt idx="25249">
                  <c:v>44100.555972222224</c:v>
                </c:pt>
                <c:pt idx="25250">
                  <c:v>44100.565254629626</c:v>
                </c:pt>
                <c:pt idx="25251">
                  <c:v>44100.574479166666</c:v>
                </c:pt>
                <c:pt idx="25252">
                  <c:v>44100.579814814817</c:v>
                </c:pt>
                <c:pt idx="25253">
                  <c:v>44100.593738425923</c:v>
                </c:pt>
                <c:pt idx="25254">
                  <c:v>44100.62090277778</c:v>
                </c:pt>
                <c:pt idx="25255">
                  <c:v>44101.337604166663</c:v>
                </c:pt>
                <c:pt idx="25256">
                  <c:v>44101.349490740744</c:v>
                </c:pt>
                <c:pt idx="25257">
                  <c:v>44101.36136574074</c:v>
                </c:pt>
                <c:pt idx="25258">
                  <c:v>44101.373217592591</c:v>
                </c:pt>
                <c:pt idx="25259">
                  <c:v>44101.385000000002</c:v>
                </c:pt>
                <c:pt idx="25260">
                  <c:v>44101.396793981483</c:v>
                </c:pt>
                <c:pt idx="25261">
                  <c:v>44101.407025462962</c:v>
                </c:pt>
                <c:pt idx="25262">
                  <c:v>44101.417164351849</c:v>
                </c:pt>
                <c:pt idx="25263">
                  <c:v>44101.426979166667</c:v>
                </c:pt>
                <c:pt idx="25264">
                  <c:v>44101.436354166668</c:v>
                </c:pt>
                <c:pt idx="25265">
                  <c:v>44101.445127314815</c:v>
                </c:pt>
                <c:pt idx="25266">
                  <c:v>44101.452476851853</c:v>
                </c:pt>
                <c:pt idx="25267">
                  <c:v>44101.459976851853</c:v>
                </c:pt>
                <c:pt idx="25268">
                  <c:v>44101.467615740738</c:v>
                </c:pt>
                <c:pt idx="25269">
                  <c:v>44101.474976851852</c:v>
                </c:pt>
                <c:pt idx="25270">
                  <c:v>44101.482499999998</c:v>
                </c:pt>
                <c:pt idx="25271">
                  <c:v>44101.489976851852</c:v>
                </c:pt>
                <c:pt idx="25272">
                  <c:v>44101.497465277775</c:v>
                </c:pt>
                <c:pt idx="25273">
                  <c:v>44101.504652777781</c:v>
                </c:pt>
                <c:pt idx="25274">
                  <c:v>44101.511203703703</c:v>
                </c:pt>
                <c:pt idx="25275">
                  <c:v>44101.517893518518</c:v>
                </c:pt>
                <c:pt idx="25276">
                  <c:v>44101.524398148147</c:v>
                </c:pt>
                <c:pt idx="25277">
                  <c:v>44101.530509259261</c:v>
                </c:pt>
                <c:pt idx="25278">
                  <c:v>44101.536458333336</c:v>
                </c:pt>
                <c:pt idx="25279">
                  <c:v>44101.541967592595</c:v>
                </c:pt>
                <c:pt idx="25280">
                  <c:v>44101.547002314815</c:v>
                </c:pt>
                <c:pt idx="25281">
                  <c:v>44101.55190972222</c:v>
                </c:pt>
                <c:pt idx="25282">
                  <c:v>44101.556851851848</c:v>
                </c:pt>
                <c:pt idx="25283">
                  <c:v>44101.561562499999</c:v>
                </c:pt>
                <c:pt idx="25284">
                  <c:v>44101.566203703704</c:v>
                </c:pt>
                <c:pt idx="25285">
                  <c:v>44101.570694444446</c:v>
                </c:pt>
                <c:pt idx="25286">
                  <c:v>44101.575185185182</c:v>
                </c:pt>
                <c:pt idx="25287">
                  <c:v>44101.579710648148</c:v>
                </c:pt>
                <c:pt idx="25288">
                  <c:v>44101.585300925923</c:v>
                </c:pt>
                <c:pt idx="25289">
                  <c:v>44101.591874999998</c:v>
                </c:pt>
                <c:pt idx="25290">
                  <c:v>44101.600439814814</c:v>
                </c:pt>
                <c:pt idx="25291">
                  <c:v>44101.612303240741</c:v>
                </c:pt>
                <c:pt idx="25292">
                  <c:v>44101.618310185186</c:v>
                </c:pt>
                <c:pt idx="25293">
                  <c:v>44101.624328703707</c:v>
                </c:pt>
                <c:pt idx="25294">
                  <c:v>44101.629861111112</c:v>
                </c:pt>
                <c:pt idx="25295">
                  <c:v>44101.634375000001</c:v>
                </c:pt>
                <c:pt idx="25296">
                  <c:v>44101.639189814814</c:v>
                </c:pt>
                <c:pt idx="25297">
                  <c:v>44101.643425925926</c:v>
                </c:pt>
                <c:pt idx="25298">
                  <c:v>44101.648576388892</c:v>
                </c:pt>
                <c:pt idx="25299">
                  <c:v>44101.654108796298</c:v>
                </c:pt>
                <c:pt idx="25300">
                  <c:v>44101.659791666665</c:v>
                </c:pt>
                <c:pt idx="25301">
                  <c:v>44101.666504629633</c:v>
                </c:pt>
                <c:pt idx="25302">
                  <c:v>44101.67386574074</c:v>
                </c:pt>
                <c:pt idx="25303">
                  <c:v>44102.349722222221</c:v>
                </c:pt>
                <c:pt idx="25304">
                  <c:v>44102.361608796295</c:v>
                </c:pt>
                <c:pt idx="25305">
                  <c:v>44102.373518518521</c:v>
                </c:pt>
                <c:pt idx="25306">
                  <c:v>44102.385324074072</c:v>
                </c:pt>
                <c:pt idx="25307">
                  <c:v>44102.395474537036</c:v>
                </c:pt>
                <c:pt idx="25308">
                  <c:v>44102.40452546296</c:v>
                </c:pt>
                <c:pt idx="25309">
                  <c:v>44102.413159722222</c:v>
                </c:pt>
                <c:pt idx="25310">
                  <c:v>44102.421446759261</c:v>
                </c:pt>
                <c:pt idx="25311">
                  <c:v>44102.429143518515</c:v>
                </c:pt>
                <c:pt idx="25312">
                  <c:v>44102.436550925922</c:v>
                </c:pt>
                <c:pt idx="25313">
                  <c:v>44102.44431712963</c:v>
                </c:pt>
                <c:pt idx="25314">
                  <c:v>44102.451840277776</c:v>
                </c:pt>
                <c:pt idx="25315">
                  <c:v>44102.459143518521</c:v>
                </c:pt>
                <c:pt idx="25316">
                  <c:v>44102.465902777774</c:v>
                </c:pt>
                <c:pt idx="25317">
                  <c:v>44102.472511574073</c:v>
                </c:pt>
                <c:pt idx="25318">
                  <c:v>44102.479247685187</c:v>
                </c:pt>
                <c:pt idx="25319">
                  <c:v>44102.486018518517</c:v>
                </c:pt>
                <c:pt idx="25320">
                  <c:v>44102.492650462962</c:v>
                </c:pt>
                <c:pt idx="25321">
                  <c:v>44102.499201388891</c:v>
                </c:pt>
                <c:pt idx="25322">
                  <c:v>44102.505543981482</c:v>
                </c:pt>
                <c:pt idx="25323">
                  <c:v>44102.511863425927</c:v>
                </c:pt>
                <c:pt idx="25324">
                  <c:v>44102.517743055556</c:v>
                </c:pt>
                <c:pt idx="25325">
                  <c:v>44102.523622685185</c:v>
                </c:pt>
                <c:pt idx="25326">
                  <c:v>44102.545717592591</c:v>
                </c:pt>
                <c:pt idx="25327">
                  <c:v>44102.55097222222</c:v>
                </c:pt>
                <c:pt idx="25328">
                  <c:v>44102.556006944447</c:v>
                </c:pt>
                <c:pt idx="25329">
                  <c:v>44102.560960648145</c:v>
                </c:pt>
                <c:pt idx="25330">
                  <c:v>44106.403113425928</c:v>
                </c:pt>
                <c:pt idx="25331">
                  <c:v>44106.418310185189</c:v>
                </c:pt>
                <c:pt idx="25332">
                  <c:v>44106.427685185183</c:v>
                </c:pt>
                <c:pt idx="25333">
                  <c:v>44106.434340277781</c:v>
                </c:pt>
                <c:pt idx="25334">
                  <c:v>44106.440960648149</c:v>
                </c:pt>
                <c:pt idx="25335">
                  <c:v>44106.44740740741</c:v>
                </c:pt>
                <c:pt idx="25336">
                  <c:v>44106.453368055554</c:v>
                </c:pt>
                <c:pt idx="25337">
                  <c:v>44106.45925925926</c:v>
                </c:pt>
                <c:pt idx="25338">
                  <c:v>44106.465520833335</c:v>
                </c:pt>
                <c:pt idx="25339">
                  <c:v>44106.471099537041</c:v>
                </c:pt>
                <c:pt idx="25340">
                  <c:v>44106.476851851854</c:v>
                </c:pt>
                <c:pt idx="25341">
                  <c:v>44106.482395833336</c:v>
                </c:pt>
                <c:pt idx="25342">
                  <c:v>44106.487870370373</c:v>
                </c:pt>
                <c:pt idx="25343">
                  <c:v>44106.493425925924</c:v>
                </c:pt>
                <c:pt idx="25344">
                  <c:v>44106.498506944445</c:v>
                </c:pt>
                <c:pt idx="25345">
                  <c:v>44106.50377314815</c:v>
                </c:pt>
                <c:pt idx="25346">
                  <c:v>44106.508842592593</c:v>
                </c:pt>
                <c:pt idx="25347">
                  <c:v>44106.514074074075</c:v>
                </c:pt>
                <c:pt idx="25348">
                  <c:v>44106.519236111111</c:v>
                </c:pt>
                <c:pt idx="25349">
                  <c:v>44106.524652777778</c:v>
                </c:pt>
                <c:pt idx="25350">
                  <c:v>44107.349305555559</c:v>
                </c:pt>
                <c:pt idx="25351">
                  <c:v>44107.361180555556</c:v>
                </c:pt>
                <c:pt idx="25352">
                  <c:v>44107.373055555552</c:v>
                </c:pt>
                <c:pt idx="25353">
                  <c:v>44107.38486111111</c:v>
                </c:pt>
                <c:pt idx="25354">
                  <c:v>44107.395115740743</c:v>
                </c:pt>
                <c:pt idx="25355">
                  <c:v>44107.404108796298</c:v>
                </c:pt>
                <c:pt idx="25356">
                  <c:v>44107.412280092591</c:v>
                </c:pt>
                <c:pt idx="25357">
                  <c:v>44107.420844907407</c:v>
                </c:pt>
                <c:pt idx="25358">
                  <c:v>44107.428194444445</c:v>
                </c:pt>
                <c:pt idx="25359">
                  <c:v>44107.434733796297</c:v>
                </c:pt>
                <c:pt idx="25360">
                  <c:v>44107.440613425926</c:v>
                </c:pt>
                <c:pt idx="25361">
                  <c:v>44107.446759259263</c:v>
                </c:pt>
                <c:pt idx="25362">
                  <c:v>44107.453310185185</c:v>
                </c:pt>
                <c:pt idx="25363">
                  <c:v>44107.459456018521</c:v>
                </c:pt>
                <c:pt idx="25364">
                  <c:v>44107.465370370373</c:v>
                </c:pt>
                <c:pt idx="25365">
                  <c:v>44107.471238425926</c:v>
                </c:pt>
                <c:pt idx="25366">
                  <c:v>44107.476990740739</c:v>
                </c:pt>
                <c:pt idx="25367">
                  <c:v>44107.482557870368</c:v>
                </c:pt>
                <c:pt idx="25368">
                  <c:v>44107.48878472222</c:v>
                </c:pt>
                <c:pt idx="25369">
                  <c:v>44107.507881944446</c:v>
                </c:pt>
                <c:pt idx="25370">
                  <c:v>44107.518969907411</c:v>
                </c:pt>
                <c:pt idx="25371">
                  <c:v>44107.679722222223</c:v>
                </c:pt>
                <c:pt idx="25372">
                  <c:v>44107.685636574075</c:v>
                </c:pt>
                <c:pt idx="25373">
                  <c:v>44107.700289351851</c:v>
                </c:pt>
                <c:pt idx="25374">
                  <c:v>44107.709409722222</c:v>
                </c:pt>
                <c:pt idx="25375">
                  <c:v>44107.719722222224</c:v>
                </c:pt>
                <c:pt idx="25376">
                  <c:v>44107.73159722222</c:v>
                </c:pt>
                <c:pt idx="25377">
                  <c:v>44107.743472222224</c:v>
                </c:pt>
                <c:pt idx="25378">
                  <c:v>44107.755277777775</c:v>
                </c:pt>
                <c:pt idx="25379">
                  <c:v>44108.442407407405</c:v>
                </c:pt>
                <c:pt idx="25380">
                  <c:v>44108.458229166667</c:v>
                </c:pt>
                <c:pt idx="25381">
                  <c:v>44108.466817129629</c:v>
                </c:pt>
                <c:pt idx="25382">
                  <c:v>44108.474965277775</c:v>
                </c:pt>
                <c:pt idx="25383">
                  <c:v>44108.640289351853</c:v>
                </c:pt>
                <c:pt idx="25384">
                  <c:v>44108.650787037041</c:v>
                </c:pt>
                <c:pt idx="25385">
                  <c:v>44108.662638888891</c:v>
                </c:pt>
                <c:pt idx="25386">
                  <c:v>44108.673738425925</c:v>
                </c:pt>
                <c:pt idx="25387">
                  <c:v>44108.685613425929</c:v>
                </c:pt>
                <c:pt idx="25388">
                  <c:v>44108.697488425925</c:v>
                </c:pt>
                <c:pt idx="25389">
                  <c:v>44108.709363425929</c:v>
                </c:pt>
                <c:pt idx="25390">
                  <c:v>44110.332974537036</c:v>
                </c:pt>
                <c:pt idx="25391">
                  <c:v>44110.344837962963</c:v>
                </c:pt>
                <c:pt idx="25392">
                  <c:v>44110.356712962966</c:v>
                </c:pt>
                <c:pt idx="25393">
                  <c:v>44110.373483796298</c:v>
                </c:pt>
                <c:pt idx="25394">
                  <c:v>44110.385104166664</c:v>
                </c:pt>
                <c:pt idx="25395">
                  <c:v>44110.39503472222</c:v>
                </c:pt>
                <c:pt idx="25396">
                  <c:v>44110.403981481482</c:v>
                </c:pt>
                <c:pt idx="25397">
                  <c:v>44110.413124999999</c:v>
                </c:pt>
                <c:pt idx="25398">
                  <c:v>44110.424131944441</c:v>
                </c:pt>
                <c:pt idx="25399">
                  <c:v>44110.431226851855</c:v>
                </c:pt>
                <c:pt idx="25400">
                  <c:v>44110.457627314812</c:v>
                </c:pt>
                <c:pt idx="25401">
                  <c:v>44110.613657407404</c:v>
                </c:pt>
                <c:pt idx="25402">
                  <c:v>44110.626805555556</c:v>
                </c:pt>
                <c:pt idx="25403">
                  <c:v>44110.668842592589</c:v>
                </c:pt>
                <c:pt idx="25404">
                  <c:v>44111.497349537036</c:v>
                </c:pt>
                <c:pt idx="25405">
                  <c:v>44111.504606481481</c:v>
                </c:pt>
                <c:pt idx="25406">
                  <c:v>44111.512569444443</c:v>
                </c:pt>
                <c:pt idx="25407">
                  <c:v>44111.517511574071</c:v>
                </c:pt>
                <c:pt idx="25408">
                  <c:v>44111.522280092591</c:v>
                </c:pt>
                <c:pt idx="25409">
                  <c:v>44111.527256944442</c:v>
                </c:pt>
                <c:pt idx="25410">
                  <c:v>44111.532835648148</c:v>
                </c:pt>
                <c:pt idx="25411">
                  <c:v>44111.5387962963</c:v>
                </c:pt>
                <c:pt idx="25412">
                  <c:v>44111.545636574076</c:v>
                </c:pt>
                <c:pt idx="25413">
                  <c:v>44111.553715277776</c:v>
                </c:pt>
                <c:pt idx="25414">
                  <c:v>44111.561342592591</c:v>
                </c:pt>
                <c:pt idx="25415">
                  <c:v>44111.568136574075</c:v>
                </c:pt>
                <c:pt idx="25416">
                  <c:v>44111.57403935185</c:v>
                </c:pt>
                <c:pt idx="25417">
                  <c:v>44111.580451388887</c:v>
                </c:pt>
                <c:pt idx="25418">
                  <c:v>44111.587534722225</c:v>
                </c:pt>
                <c:pt idx="25419">
                  <c:v>44111.594085648147</c:v>
                </c:pt>
                <c:pt idx="25420">
                  <c:v>44111.601655092592</c:v>
                </c:pt>
                <c:pt idx="25421">
                  <c:v>44111.608819444446</c:v>
                </c:pt>
                <c:pt idx="25422">
                  <c:v>44111.616331018522</c:v>
                </c:pt>
                <c:pt idx="25423">
                  <c:v>44111.623668981483</c:v>
                </c:pt>
                <c:pt idx="25424">
                  <c:v>44111.632465277777</c:v>
                </c:pt>
                <c:pt idx="25425">
                  <c:v>44111.641261574077</c:v>
                </c:pt>
                <c:pt idx="25426">
                  <c:v>44111.657604166663</c:v>
                </c:pt>
                <c:pt idx="25427">
                  <c:v>44111.663958333331</c:v>
                </c:pt>
                <c:pt idx="25428">
                  <c:v>44111.672222222223</c:v>
                </c:pt>
                <c:pt idx="25429">
                  <c:v>44111.677349537036</c:v>
                </c:pt>
                <c:pt idx="25430">
                  <c:v>44111.685358796298</c:v>
                </c:pt>
                <c:pt idx="25431">
                  <c:v>44111.704502314817</c:v>
                </c:pt>
                <c:pt idx="25432">
                  <c:v>44111.710497685184</c:v>
                </c:pt>
                <c:pt idx="25433">
                  <c:v>44111.720995370371</c:v>
                </c:pt>
                <c:pt idx="25434">
                  <c:v>44112.333009259259</c:v>
                </c:pt>
                <c:pt idx="25435">
                  <c:v>44112.344884259262</c:v>
                </c:pt>
                <c:pt idx="25436">
                  <c:v>44112.356620370374</c:v>
                </c:pt>
                <c:pt idx="25437">
                  <c:v>44112.371736111112</c:v>
                </c:pt>
                <c:pt idx="25438">
                  <c:v>44112.381006944444</c:v>
                </c:pt>
                <c:pt idx="25439">
                  <c:v>44112.389965277776</c:v>
                </c:pt>
                <c:pt idx="25440">
                  <c:v>44112.398854166669</c:v>
                </c:pt>
                <c:pt idx="25441">
                  <c:v>44112.406747685185</c:v>
                </c:pt>
                <c:pt idx="25442">
                  <c:v>44112.414421296293</c:v>
                </c:pt>
                <c:pt idx="25443">
                  <c:v>44112.421909722223</c:v>
                </c:pt>
                <c:pt idx="25444">
                  <c:v>44112.428877314815</c:v>
                </c:pt>
                <c:pt idx="25445">
                  <c:v>44112.435868055552</c:v>
                </c:pt>
                <c:pt idx="25446">
                  <c:v>44112.442546296297</c:v>
                </c:pt>
                <c:pt idx="25447">
                  <c:v>44112.455543981479</c:v>
                </c:pt>
                <c:pt idx="25448">
                  <c:v>44112.467210648145</c:v>
                </c:pt>
                <c:pt idx="25449">
                  <c:v>44112.479074074072</c:v>
                </c:pt>
                <c:pt idx="25450">
                  <c:v>44112.484953703701</c:v>
                </c:pt>
                <c:pt idx="25451">
                  <c:v>44112.490567129629</c:v>
                </c:pt>
                <c:pt idx="25452">
                  <c:v>44112.495983796296</c:v>
                </c:pt>
                <c:pt idx="25453">
                  <c:v>44112.501620370371</c:v>
                </c:pt>
                <c:pt idx="25454">
                  <c:v>44112.507847222223</c:v>
                </c:pt>
                <c:pt idx="25455">
                  <c:v>44112.514826388891</c:v>
                </c:pt>
                <c:pt idx="25456">
                  <c:v>44112.52039351852</c:v>
                </c:pt>
                <c:pt idx="25457">
                  <c:v>44112.527037037034</c:v>
                </c:pt>
                <c:pt idx="25458">
                  <c:v>44112.534502314818</c:v>
                </c:pt>
                <c:pt idx="25459">
                  <c:v>44112.540659722225</c:v>
                </c:pt>
                <c:pt idx="25460">
                  <c:v>44112.552245370367</c:v>
                </c:pt>
                <c:pt idx="25461">
                  <c:v>44112.560856481483</c:v>
                </c:pt>
                <c:pt idx="25462">
                  <c:v>44112.566863425927</c:v>
                </c:pt>
                <c:pt idx="25463">
                  <c:v>44112.571875000001</c:v>
                </c:pt>
                <c:pt idx="25464">
                  <c:v>44112.577546296299</c:v>
                </c:pt>
                <c:pt idx="25465">
                  <c:v>44112.615740740737</c:v>
                </c:pt>
                <c:pt idx="25466">
                  <c:v>44112.638935185183</c:v>
                </c:pt>
                <c:pt idx="25467">
                  <c:v>44112.644537037035</c:v>
                </c:pt>
                <c:pt idx="25468">
                  <c:v>44112.675787037035</c:v>
                </c:pt>
                <c:pt idx="25469">
                  <c:v>44112.680763888886</c:v>
                </c:pt>
                <c:pt idx="25470">
                  <c:v>44112.685150462959</c:v>
                </c:pt>
                <c:pt idx="25471">
                  <c:v>44112.690115740741</c:v>
                </c:pt>
                <c:pt idx="25472">
                  <c:v>44112.696006944447</c:v>
                </c:pt>
                <c:pt idx="25473">
                  <c:v>44112.700902777775</c:v>
                </c:pt>
                <c:pt idx="25474">
                  <c:v>44112.709293981483</c:v>
                </c:pt>
                <c:pt idx="25475">
                  <c:v>44112.721168981479</c:v>
                </c:pt>
                <c:pt idx="25476">
                  <c:v>44112.733043981483</c:v>
                </c:pt>
                <c:pt idx="25477">
                  <c:v>44113.397303240738</c:v>
                </c:pt>
                <c:pt idx="25478">
                  <c:v>44113.40896990741</c:v>
                </c:pt>
                <c:pt idx="25479">
                  <c:v>44113.416388888887</c:v>
                </c:pt>
                <c:pt idx="25480">
                  <c:v>44113.425671296296</c:v>
                </c:pt>
                <c:pt idx="25481">
                  <c:v>44113.43273148148</c:v>
                </c:pt>
                <c:pt idx="25482">
                  <c:v>44113.439351851855</c:v>
                </c:pt>
                <c:pt idx="25483">
                  <c:v>44113.445601851854</c:v>
                </c:pt>
                <c:pt idx="25484">
                  <c:v>44113.45212962963</c:v>
                </c:pt>
                <c:pt idx="25485">
                  <c:v>44113.464502314811</c:v>
                </c:pt>
                <c:pt idx="25486">
                  <c:v>44113.539386574077</c:v>
                </c:pt>
                <c:pt idx="25487">
                  <c:v>44113.549097222225</c:v>
                </c:pt>
                <c:pt idx="25488">
                  <c:v>44113.554282407407</c:v>
                </c:pt>
                <c:pt idx="25489">
                  <c:v>44113.574918981481</c:v>
                </c:pt>
                <c:pt idx="25490">
                  <c:v>44113.586886574078</c:v>
                </c:pt>
                <c:pt idx="25491">
                  <c:v>44113.5934375</c:v>
                </c:pt>
                <c:pt idx="25492">
                  <c:v>44113.599965277775</c:v>
                </c:pt>
                <c:pt idx="25493">
                  <c:v>44113.608217592591</c:v>
                </c:pt>
                <c:pt idx="25494">
                  <c:v>44113.620092592595</c:v>
                </c:pt>
                <c:pt idx="25495">
                  <c:v>44113.63076388889</c:v>
                </c:pt>
                <c:pt idx="25496">
                  <c:v>44113.641412037039</c:v>
                </c:pt>
                <c:pt idx="25497">
                  <c:v>44113.651423611111</c:v>
                </c:pt>
                <c:pt idx="25498">
                  <c:v>44113.663298611114</c:v>
                </c:pt>
                <c:pt idx="25499">
                  <c:v>44114.475069444445</c:v>
                </c:pt>
                <c:pt idx="25500">
                  <c:v>44114.481504629628</c:v>
                </c:pt>
                <c:pt idx="25501">
                  <c:v>44114.487361111111</c:v>
                </c:pt>
                <c:pt idx="25502">
                  <c:v>44114.493067129632</c:v>
                </c:pt>
                <c:pt idx="25503">
                  <c:v>44114.536203703705</c:v>
                </c:pt>
                <c:pt idx="25504">
                  <c:v>44114.542905092596</c:v>
                </c:pt>
                <c:pt idx="25505">
                  <c:v>44114.550324074073</c:v>
                </c:pt>
                <c:pt idx="25506">
                  <c:v>44114.55809027778</c:v>
                </c:pt>
                <c:pt idx="25507">
                  <c:v>44114.64366898148</c:v>
                </c:pt>
                <c:pt idx="25508">
                  <c:v>44114.652384259258</c:v>
                </c:pt>
                <c:pt idx="25509">
                  <c:v>44114.663912037038</c:v>
                </c:pt>
                <c:pt idx="25510">
                  <c:v>44114.675810185188</c:v>
                </c:pt>
                <c:pt idx="25511">
                  <c:v>44115.373194444444</c:v>
                </c:pt>
                <c:pt idx="25512">
                  <c:v>44115.385081018518</c:v>
                </c:pt>
                <c:pt idx="25513">
                  <c:v>44115.396851851852</c:v>
                </c:pt>
                <c:pt idx="25514">
                  <c:v>44115.406168981484</c:v>
                </c:pt>
                <c:pt idx="25515">
                  <c:v>44115.414247685185</c:v>
                </c:pt>
                <c:pt idx="25516">
                  <c:v>44115.423206018517</c:v>
                </c:pt>
                <c:pt idx="25517">
                  <c:v>44115.430150462962</c:v>
                </c:pt>
                <c:pt idx="25518">
                  <c:v>44115.437395833331</c:v>
                </c:pt>
                <c:pt idx="25519">
                  <c:v>44115.444675925923</c:v>
                </c:pt>
                <c:pt idx="25520">
                  <c:v>44115.451412037037</c:v>
                </c:pt>
                <c:pt idx="25521">
                  <c:v>44115.457789351851</c:v>
                </c:pt>
                <c:pt idx="25522">
                  <c:v>44115.463773148149</c:v>
                </c:pt>
                <c:pt idx="25523">
                  <c:v>44115.469756944447</c:v>
                </c:pt>
                <c:pt idx="25524">
                  <c:v>44115.475671296299</c:v>
                </c:pt>
                <c:pt idx="25525">
                  <c:v>44115.481435185182</c:v>
                </c:pt>
                <c:pt idx="25526">
                  <c:v>44115.493715277778</c:v>
                </c:pt>
                <c:pt idx="25527">
                  <c:v>44115.510578703703</c:v>
                </c:pt>
                <c:pt idx="25528">
                  <c:v>44115.519305555557</c:v>
                </c:pt>
                <c:pt idx="25529">
                  <c:v>44115.524687500001</c:v>
                </c:pt>
                <c:pt idx="25530">
                  <c:v>44115.529699074075</c:v>
                </c:pt>
                <c:pt idx="25531">
                  <c:v>44115.534710648149</c:v>
                </c:pt>
                <c:pt idx="25532">
                  <c:v>44115.540092592593</c:v>
                </c:pt>
                <c:pt idx="25533">
                  <c:v>44115.547361111108</c:v>
                </c:pt>
                <c:pt idx="25534">
                  <c:v>44115.553449074076</c:v>
                </c:pt>
                <c:pt idx="25535">
                  <c:v>44115.56422453704</c:v>
                </c:pt>
                <c:pt idx="25536">
                  <c:v>44115.569178240738</c:v>
                </c:pt>
                <c:pt idx="25537">
                  <c:v>44115.57408564815</c:v>
                </c:pt>
                <c:pt idx="25538">
                  <c:v>44115.578912037039</c:v>
                </c:pt>
                <c:pt idx="25539">
                  <c:v>44115.590740740743</c:v>
                </c:pt>
                <c:pt idx="25540">
                  <c:v>44115.595393518517</c:v>
                </c:pt>
                <c:pt idx="25541">
                  <c:v>44115.600624999999</c:v>
                </c:pt>
                <c:pt idx="25542">
                  <c:v>44115.609629629631</c:v>
                </c:pt>
                <c:pt idx="25543">
                  <c:v>44115.614155092589</c:v>
                </c:pt>
                <c:pt idx="25544">
                  <c:v>44115.619004629632</c:v>
                </c:pt>
                <c:pt idx="25545">
                  <c:v>44115.632627314815</c:v>
                </c:pt>
                <c:pt idx="25546">
                  <c:v>44115.644907407404</c:v>
                </c:pt>
                <c:pt idx="25547">
                  <c:v>44115.649178240739</c:v>
                </c:pt>
                <c:pt idx="25548">
                  <c:v>44115.654849537037</c:v>
                </c:pt>
                <c:pt idx="25549">
                  <c:v>44115.665254629632</c:v>
                </c:pt>
                <c:pt idx="25550">
                  <c:v>44115.67114583333</c:v>
                </c:pt>
                <c:pt idx="25551">
                  <c:v>44115.677268518521</c:v>
                </c:pt>
                <c:pt idx="25552">
                  <c:v>44115.683263888888</c:v>
                </c:pt>
                <c:pt idx="25553">
                  <c:v>44115.689768518518</c:v>
                </c:pt>
                <c:pt idx="25554">
                  <c:v>44116.372986111113</c:v>
                </c:pt>
                <c:pt idx="25555">
                  <c:v>44116.433067129627</c:v>
                </c:pt>
                <c:pt idx="25556">
                  <c:v>44116.44804398148</c:v>
                </c:pt>
                <c:pt idx="25557">
                  <c:v>44116.48060185185</c:v>
                </c:pt>
                <c:pt idx="25558">
                  <c:v>44116.677094907405</c:v>
                </c:pt>
                <c:pt idx="25559">
                  <c:v>44117.332754629628</c:v>
                </c:pt>
                <c:pt idx="25560">
                  <c:v>44117.344629629632</c:v>
                </c:pt>
                <c:pt idx="25561">
                  <c:v>44117.356493055559</c:v>
                </c:pt>
                <c:pt idx="25562">
                  <c:v>44117.373182870368</c:v>
                </c:pt>
                <c:pt idx="25563">
                  <c:v>44117.383113425924</c:v>
                </c:pt>
                <c:pt idx="25564">
                  <c:v>44117.390798611108</c:v>
                </c:pt>
                <c:pt idx="25565">
                  <c:v>44117.3983912037</c:v>
                </c:pt>
                <c:pt idx="25566">
                  <c:v>44117.407268518517</c:v>
                </c:pt>
                <c:pt idx="25567">
                  <c:v>44117.415763888886</c:v>
                </c:pt>
                <c:pt idx="25568">
                  <c:v>44117.422650462962</c:v>
                </c:pt>
                <c:pt idx="25569">
                  <c:v>44117.429837962962</c:v>
                </c:pt>
                <c:pt idx="25570">
                  <c:v>44117.436921296299</c:v>
                </c:pt>
                <c:pt idx="25571">
                  <c:v>44117.444247685184</c:v>
                </c:pt>
                <c:pt idx="25572">
                  <c:v>44117.451574074075</c:v>
                </c:pt>
                <c:pt idx="25573">
                  <c:v>44117.457928240743</c:v>
                </c:pt>
                <c:pt idx="25574">
                  <c:v>44117.46366898148</c:v>
                </c:pt>
                <c:pt idx="25575">
                  <c:v>44117.469467592593</c:v>
                </c:pt>
                <c:pt idx="25576">
                  <c:v>44117.475243055553</c:v>
                </c:pt>
                <c:pt idx="25577">
                  <c:v>44117.481296296297</c:v>
                </c:pt>
                <c:pt idx="25578">
                  <c:v>44117.487754629627</c:v>
                </c:pt>
                <c:pt idx="25579">
                  <c:v>44117.493541666663</c:v>
                </c:pt>
                <c:pt idx="25580">
                  <c:v>44117.499363425923</c:v>
                </c:pt>
                <c:pt idx="25581">
                  <c:v>44117.504826388889</c:v>
                </c:pt>
                <c:pt idx="25582">
                  <c:v>44117.520266203705</c:v>
                </c:pt>
                <c:pt idx="25583">
                  <c:v>44117.527025462965</c:v>
                </c:pt>
                <c:pt idx="25584">
                  <c:v>44117.53396990741</c:v>
                </c:pt>
                <c:pt idx="25585">
                  <c:v>44117.542951388888</c:v>
                </c:pt>
                <c:pt idx="25586">
                  <c:v>44117.55060185185</c:v>
                </c:pt>
                <c:pt idx="25587">
                  <c:v>44117.567071759258</c:v>
                </c:pt>
                <c:pt idx="25588">
                  <c:v>44117.578668981485</c:v>
                </c:pt>
                <c:pt idx="25589">
                  <c:v>44117.590462962966</c:v>
                </c:pt>
                <c:pt idx="25590">
                  <c:v>44118.349351851852</c:v>
                </c:pt>
                <c:pt idx="25591">
                  <c:v>44118.373067129629</c:v>
                </c:pt>
                <c:pt idx="25592">
                  <c:v>44118.384097222224</c:v>
                </c:pt>
                <c:pt idx="25593">
                  <c:v>44118.394918981481</c:v>
                </c:pt>
                <c:pt idx="25594">
                  <c:v>44118.405266203707</c:v>
                </c:pt>
                <c:pt idx="25595">
                  <c:v>44118.414722222224</c:v>
                </c:pt>
                <c:pt idx="25596">
                  <c:v>44118.424004629633</c:v>
                </c:pt>
                <c:pt idx="25597">
                  <c:v>44118.433483796296</c:v>
                </c:pt>
                <c:pt idx="25598">
                  <c:v>44118.442465277774</c:v>
                </c:pt>
                <c:pt idx="25599">
                  <c:v>44118.451006944444</c:v>
                </c:pt>
                <c:pt idx="25600">
                  <c:v>44118.459548611114</c:v>
                </c:pt>
                <c:pt idx="25601">
                  <c:v>44118.468032407407</c:v>
                </c:pt>
                <c:pt idx="25602">
                  <c:v>44118.476342592592</c:v>
                </c:pt>
                <c:pt idx="25603">
                  <c:v>44118.499166666668</c:v>
                </c:pt>
                <c:pt idx="25604">
                  <c:v>44118.51190972222</c:v>
                </c:pt>
                <c:pt idx="25605">
                  <c:v>44118.517476851855</c:v>
                </c:pt>
                <c:pt idx="25606">
                  <c:v>44118.523564814815</c:v>
                </c:pt>
                <c:pt idx="25607">
                  <c:v>44118.529548611114</c:v>
                </c:pt>
                <c:pt idx="25608">
                  <c:v>44118.536273148151</c:v>
                </c:pt>
                <c:pt idx="25609">
                  <c:v>44118.543344907404</c:v>
                </c:pt>
                <c:pt idx="25610">
                  <c:v>44119.337916666664</c:v>
                </c:pt>
                <c:pt idx="25611">
                  <c:v>44119.349803240744</c:v>
                </c:pt>
                <c:pt idx="25612">
                  <c:v>44119.361666666664</c:v>
                </c:pt>
                <c:pt idx="25613">
                  <c:v>44119.417673611111</c:v>
                </c:pt>
                <c:pt idx="25614">
                  <c:v>44119.427129629628</c:v>
                </c:pt>
                <c:pt idx="25615">
                  <c:v>44119.44462962963</c:v>
                </c:pt>
                <c:pt idx="25616">
                  <c:v>44119.453182870369</c:v>
                </c:pt>
                <c:pt idx="25617">
                  <c:v>44119.462152777778</c:v>
                </c:pt>
                <c:pt idx="25618">
                  <c:v>44119.469918981478</c:v>
                </c:pt>
                <c:pt idx="25619">
                  <c:v>44119.477731481478</c:v>
                </c:pt>
                <c:pt idx="25620">
                  <c:v>44119.484189814815</c:v>
                </c:pt>
                <c:pt idx="25621">
                  <c:v>44119.490694444445</c:v>
                </c:pt>
                <c:pt idx="25622">
                  <c:v>44119.497291666667</c:v>
                </c:pt>
                <c:pt idx="25623">
                  <c:v>44119.503495370373</c:v>
                </c:pt>
                <c:pt idx="25624">
                  <c:v>44119.516273148147</c:v>
                </c:pt>
                <c:pt idx="25625">
                  <c:v>44119.522083333337</c:v>
                </c:pt>
                <c:pt idx="25626">
                  <c:v>44119.527627314812</c:v>
                </c:pt>
                <c:pt idx="25627">
                  <c:v>44119.533101851855</c:v>
                </c:pt>
                <c:pt idx="25628">
                  <c:v>44119.538043981483</c:v>
                </c:pt>
                <c:pt idx="25629">
                  <c:v>44119.543113425927</c:v>
                </c:pt>
                <c:pt idx="25630">
                  <c:v>44119.549016203702</c:v>
                </c:pt>
                <c:pt idx="25631">
                  <c:v>44119.564201388886</c:v>
                </c:pt>
                <c:pt idx="25632">
                  <c:v>44119.589675925927</c:v>
                </c:pt>
                <c:pt idx="25633">
                  <c:v>44119.595509259256</c:v>
                </c:pt>
                <c:pt idx="25634">
                  <c:v>44119.600740740738</c:v>
                </c:pt>
                <c:pt idx="25635">
                  <c:v>44119.639305555553</c:v>
                </c:pt>
                <c:pt idx="25636">
                  <c:v>44119.647789351853</c:v>
                </c:pt>
                <c:pt idx="25637">
                  <c:v>44119.652453703704</c:v>
                </c:pt>
                <c:pt idx="25638">
                  <c:v>44119.705613425926</c:v>
                </c:pt>
                <c:pt idx="25639">
                  <c:v>44120.42324074074</c:v>
                </c:pt>
                <c:pt idx="25640">
                  <c:v>44120.445104166669</c:v>
                </c:pt>
                <c:pt idx="25641">
                  <c:v>44120.464537037034</c:v>
                </c:pt>
                <c:pt idx="25642">
                  <c:v>44120.470277777778</c:v>
                </c:pt>
                <c:pt idx="25643">
                  <c:v>44120.475856481484</c:v>
                </c:pt>
                <c:pt idx="25644">
                  <c:v>44120.481469907405</c:v>
                </c:pt>
                <c:pt idx="25645">
                  <c:v>44120.48704861111</c:v>
                </c:pt>
                <c:pt idx="25646">
                  <c:v>44120.492604166669</c:v>
                </c:pt>
                <c:pt idx="25647">
                  <c:v>44120.497789351852</c:v>
                </c:pt>
                <c:pt idx="25648">
                  <c:v>44120.50309027778</c:v>
                </c:pt>
                <c:pt idx="25649">
                  <c:v>44120.508287037039</c:v>
                </c:pt>
                <c:pt idx="25650">
                  <c:v>44120.513506944444</c:v>
                </c:pt>
                <c:pt idx="25651">
                  <c:v>44120.518761574072</c:v>
                </c:pt>
                <c:pt idx="25652">
                  <c:v>44120.524016203701</c:v>
                </c:pt>
                <c:pt idx="25653">
                  <c:v>44120.529293981483</c:v>
                </c:pt>
                <c:pt idx="25654">
                  <c:v>44120.534548611111</c:v>
                </c:pt>
                <c:pt idx="25655">
                  <c:v>44120.539733796293</c:v>
                </c:pt>
                <c:pt idx="25656">
                  <c:v>44120.54483796296</c:v>
                </c:pt>
                <c:pt idx="25657">
                  <c:v>44120.54960648148</c:v>
                </c:pt>
                <c:pt idx="25658">
                  <c:v>44120.554432870369</c:v>
                </c:pt>
                <c:pt idx="25659">
                  <c:v>44120.559363425928</c:v>
                </c:pt>
                <c:pt idx="25660">
                  <c:v>44120.564085648148</c:v>
                </c:pt>
                <c:pt idx="25661">
                  <c:v>44120.568645833337</c:v>
                </c:pt>
                <c:pt idx="25662">
                  <c:v>44120.573148148149</c:v>
                </c:pt>
                <c:pt idx="25663">
                  <c:v>44120.577592592592</c:v>
                </c:pt>
                <c:pt idx="25664">
                  <c:v>44120.582083333335</c:v>
                </c:pt>
                <c:pt idx="25665">
                  <c:v>44120.590763888889</c:v>
                </c:pt>
                <c:pt idx="25666">
                  <c:v>44120.594930555555</c:v>
                </c:pt>
                <c:pt idx="25667">
                  <c:v>44120.599097222221</c:v>
                </c:pt>
                <c:pt idx="25668">
                  <c:v>44120.60292824074</c:v>
                </c:pt>
                <c:pt idx="25669">
                  <c:v>44120.625289351854</c:v>
                </c:pt>
                <c:pt idx="25670">
                  <c:v>44120.656377314815</c:v>
                </c:pt>
                <c:pt idx="25671">
                  <c:v>44120.73133101852</c:v>
                </c:pt>
                <c:pt idx="25672">
                  <c:v>44122.359456018516</c:v>
                </c:pt>
                <c:pt idx="25673">
                  <c:v>44122.368217592593</c:v>
                </c:pt>
                <c:pt idx="25674">
                  <c:v>44122.591423611113</c:v>
                </c:pt>
                <c:pt idx="25675">
                  <c:v>44122.59615740741</c:v>
                </c:pt>
                <c:pt idx="25676">
                  <c:v>44122.601574074077</c:v>
                </c:pt>
                <c:pt idx="25677">
                  <c:v>44122.609872685185</c:v>
                </c:pt>
                <c:pt idx="25678">
                  <c:v>44122.618541666663</c:v>
                </c:pt>
                <c:pt idx="25679">
                  <c:v>44122.63921296296</c:v>
                </c:pt>
                <c:pt idx="25680">
                  <c:v>44122.651006944441</c:v>
                </c:pt>
                <c:pt idx="25681">
                  <c:v>44122.660856481481</c:v>
                </c:pt>
                <c:pt idx="25682">
                  <c:v>44122.667870370373</c:v>
                </c:pt>
                <c:pt idx="25683">
                  <c:v>44122.67559027778</c:v>
                </c:pt>
                <c:pt idx="25684">
                  <c:v>44122.682326388887</c:v>
                </c:pt>
                <c:pt idx="25685">
                  <c:v>44122.689687500002</c:v>
                </c:pt>
                <c:pt idx="25686">
                  <c:v>44122.696655092594</c:v>
                </c:pt>
                <c:pt idx="25687">
                  <c:v>44122.717465277776</c:v>
                </c:pt>
                <c:pt idx="25688">
                  <c:v>44122.724965277775</c:v>
                </c:pt>
                <c:pt idx="25689">
                  <c:v>44122.732835648145</c:v>
                </c:pt>
                <c:pt idx="25690">
                  <c:v>44122.752430555556</c:v>
                </c:pt>
                <c:pt idx="25691">
                  <c:v>44123.33766203704</c:v>
                </c:pt>
                <c:pt idx="25692">
                  <c:v>44123.349537037036</c:v>
                </c:pt>
                <c:pt idx="25693">
                  <c:v>44123.361354166664</c:v>
                </c:pt>
                <c:pt idx="25694">
                  <c:v>44123.372071759259</c:v>
                </c:pt>
                <c:pt idx="25695">
                  <c:v>44123.382094907407</c:v>
                </c:pt>
                <c:pt idx="25696">
                  <c:v>44123.391724537039</c:v>
                </c:pt>
                <c:pt idx="25697">
                  <c:v>44123.400625000002</c:v>
                </c:pt>
                <c:pt idx="25698">
                  <c:v>44123.409849537034</c:v>
                </c:pt>
                <c:pt idx="25699">
                  <c:v>44123.417905092596</c:v>
                </c:pt>
                <c:pt idx="25700">
                  <c:v>44123.425949074073</c:v>
                </c:pt>
                <c:pt idx="25701">
                  <c:v>44123.433553240742</c:v>
                </c:pt>
                <c:pt idx="25702">
                  <c:v>44123.441516203704</c:v>
                </c:pt>
                <c:pt idx="25703">
                  <c:v>44123.448518518519</c:v>
                </c:pt>
                <c:pt idx="25704">
                  <c:v>44123.455046296294</c:v>
                </c:pt>
                <c:pt idx="25705">
                  <c:v>44123.469664351855</c:v>
                </c:pt>
                <c:pt idx="25706">
                  <c:v>44123.477384259262</c:v>
                </c:pt>
                <c:pt idx="25707">
                  <c:v>44123.484201388892</c:v>
                </c:pt>
                <c:pt idx="25708">
                  <c:v>44123.490995370368</c:v>
                </c:pt>
                <c:pt idx="25709">
                  <c:v>44123.497511574074</c:v>
                </c:pt>
                <c:pt idx="25710">
                  <c:v>44123.503854166665</c:v>
                </c:pt>
                <c:pt idx="25711">
                  <c:v>44123.51635416667</c:v>
                </c:pt>
                <c:pt idx="25712">
                  <c:v>44123.553425925929</c:v>
                </c:pt>
                <c:pt idx="25713">
                  <c:v>44123.558206018519</c:v>
                </c:pt>
                <c:pt idx="25714">
                  <c:v>44123.562673611108</c:v>
                </c:pt>
                <c:pt idx="25715">
                  <c:v>44123.567546296297</c:v>
                </c:pt>
                <c:pt idx="25716">
                  <c:v>44123.573414351849</c:v>
                </c:pt>
                <c:pt idx="25717">
                  <c:v>44123.579143518517</c:v>
                </c:pt>
                <c:pt idx="25718">
                  <c:v>44123.583425925928</c:v>
                </c:pt>
                <c:pt idx="25719">
                  <c:v>44123.588067129633</c:v>
                </c:pt>
                <c:pt idx="25720">
                  <c:v>44123.592233796298</c:v>
                </c:pt>
                <c:pt idx="25721">
                  <c:v>44123.596307870372</c:v>
                </c:pt>
                <c:pt idx="25722">
                  <c:v>44123.600405092591</c:v>
                </c:pt>
                <c:pt idx="25723">
                  <c:v>44123.605023148149</c:v>
                </c:pt>
                <c:pt idx="25724">
                  <c:v>44123.610763888886</c:v>
                </c:pt>
                <c:pt idx="25725">
                  <c:v>44123.619803240741</c:v>
                </c:pt>
                <c:pt idx="25726">
                  <c:v>44123.629027777781</c:v>
                </c:pt>
                <c:pt idx="25727">
                  <c:v>44123.634467592594</c:v>
                </c:pt>
                <c:pt idx="25728">
                  <c:v>44123.63962962963</c:v>
                </c:pt>
                <c:pt idx="25729">
                  <c:v>44123.645208333335</c:v>
                </c:pt>
                <c:pt idx="25730">
                  <c:v>44123.656909722224</c:v>
                </c:pt>
                <c:pt idx="25731">
                  <c:v>44123.665312500001</c:v>
                </c:pt>
                <c:pt idx="25732">
                  <c:v>44123.671574074076</c:v>
                </c:pt>
                <c:pt idx="25733">
                  <c:v>44123.678043981483</c:v>
                </c:pt>
                <c:pt idx="25734">
                  <c:v>44123.683865740742</c:v>
                </c:pt>
                <c:pt idx="25735">
                  <c:v>44123.695752314816</c:v>
                </c:pt>
                <c:pt idx="25736">
                  <c:v>44123.719513888886</c:v>
                </c:pt>
                <c:pt idx="25737">
                  <c:v>44123.731400462966</c:v>
                </c:pt>
                <c:pt idx="25738">
                  <c:v>44124.337962962964</c:v>
                </c:pt>
                <c:pt idx="25739">
                  <c:v>44124.34983796296</c:v>
                </c:pt>
                <c:pt idx="25740">
                  <c:v>44124.494317129633</c:v>
                </c:pt>
                <c:pt idx="25741">
                  <c:v>44124.500856481478</c:v>
                </c:pt>
                <c:pt idx="25742">
                  <c:v>44124.513020833336</c:v>
                </c:pt>
                <c:pt idx="25743">
                  <c:v>44124.523981481485</c:v>
                </c:pt>
                <c:pt idx="25744">
                  <c:v>44124.52921296296</c:v>
                </c:pt>
                <c:pt idx="25745">
                  <c:v>44124.534791666665</c:v>
                </c:pt>
                <c:pt idx="25746">
                  <c:v>44124.541481481479</c:v>
                </c:pt>
                <c:pt idx="25747">
                  <c:v>44124.547013888892</c:v>
                </c:pt>
                <c:pt idx="25748">
                  <c:v>44124.552685185183</c:v>
                </c:pt>
                <c:pt idx="25749">
                  <c:v>44124.55840277778</c:v>
                </c:pt>
                <c:pt idx="25750">
                  <c:v>44124.564884259256</c:v>
                </c:pt>
                <c:pt idx="25751">
                  <c:v>44124.573796296296</c:v>
                </c:pt>
                <c:pt idx="25752">
                  <c:v>44124.584062499998</c:v>
                </c:pt>
                <c:pt idx="25753">
                  <c:v>44124.58929398148</c:v>
                </c:pt>
                <c:pt idx="25754">
                  <c:v>44124.598877314813</c:v>
                </c:pt>
                <c:pt idx="25755">
                  <c:v>44124.60527777778</c:v>
                </c:pt>
                <c:pt idx="25756">
                  <c:v>44124.614675925928</c:v>
                </c:pt>
                <c:pt idx="25757">
                  <c:v>44124.62636574074</c:v>
                </c:pt>
                <c:pt idx="25758">
                  <c:v>44124.634108796294</c:v>
                </c:pt>
                <c:pt idx="25759">
                  <c:v>44124.645983796298</c:v>
                </c:pt>
                <c:pt idx="25760">
                  <c:v>44124.657384259262</c:v>
                </c:pt>
                <c:pt idx="25761">
                  <c:v>44124.66201388889</c:v>
                </c:pt>
                <c:pt idx="25762">
                  <c:v>44124.667858796296</c:v>
                </c:pt>
                <c:pt idx="25763">
                  <c:v>44124.672893518517</c:v>
                </c:pt>
                <c:pt idx="25764">
                  <c:v>44124.679456018515</c:v>
                </c:pt>
                <c:pt idx="25765">
                  <c:v>44124.684513888889</c:v>
                </c:pt>
                <c:pt idx="25766">
                  <c:v>44124.689756944441</c:v>
                </c:pt>
                <c:pt idx="25767">
                  <c:v>44124.69699074074</c:v>
                </c:pt>
                <c:pt idx="25768">
                  <c:v>44124.705937500003</c:v>
                </c:pt>
                <c:pt idx="25769">
                  <c:v>44124.717534722222</c:v>
                </c:pt>
                <c:pt idx="25770">
                  <c:v>44124.724953703706</c:v>
                </c:pt>
                <c:pt idx="25771">
                  <c:v>44124.732442129629</c:v>
                </c:pt>
                <c:pt idx="25772">
                  <c:v>44124.744317129633</c:v>
                </c:pt>
                <c:pt idx="25773">
                  <c:v>44125.598437499997</c:v>
                </c:pt>
                <c:pt idx="25774">
                  <c:v>44125.608287037037</c:v>
                </c:pt>
                <c:pt idx="25775">
                  <c:v>44125.614745370367</c:v>
                </c:pt>
                <c:pt idx="25776">
                  <c:v>44125.619664351849</c:v>
                </c:pt>
                <c:pt idx="25777">
                  <c:v>44125.628009259257</c:v>
                </c:pt>
                <c:pt idx="25778">
                  <c:v>44125.637604166666</c:v>
                </c:pt>
                <c:pt idx="25779">
                  <c:v>44125.64199074074</c:v>
                </c:pt>
                <c:pt idx="25780">
                  <c:v>44125.646840277775</c:v>
                </c:pt>
                <c:pt idx="25781">
                  <c:v>44125.65283564815</c:v>
                </c:pt>
                <c:pt idx="25782">
                  <c:v>44125.661412037036</c:v>
                </c:pt>
                <c:pt idx="25783">
                  <c:v>44125.668807870374</c:v>
                </c:pt>
                <c:pt idx="25784">
                  <c:v>44125.67664351852</c:v>
                </c:pt>
                <c:pt idx="25785">
                  <c:v>44125.685752314814</c:v>
                </c:pt>
                <c:pt idx="25786">
                  <c:v>44125.694756944446</c:v>
                </c:pt>
                <c:pt idx="25787">
                  <c:v>44125.702291666668</c:v>
                </c:pt>
                <c:pt idx="25788">
                  <c:v>44125.714166666665</c:v>
                </c:pt>
                <c:pt idx="25789">
                  <c:v>44125.726053240738</c:v>
                </c:pt>
                <c:pt idx="25790">
                  <c:v>44126.337465277778</c:v>
                </c:pt>
                <c:pt idx="25791">
                  <c:v>44126.349340277775</c:v>
                </c:pt>
                <c:pt idx="25792">
                  <c:v>44126.361215277779</c:v>
                </c:pt>
                <c:pt idx="25793">
                  <c:v>44126.373032407406</c:v>
                </c:pt>
                <c:pt idx="25794">
                  <c:v>44126.383888888886</c:v>
                </c:pt>
                <c:pt idx="25795">
                  <c:v>44126.395138888889</c:v>
                </c:pt>
                <c:pt idx="25796">
                  <c:v>44126.404409722221</c:v>
                </c:pt>
                <c:pt idx="25797">
                  <c:v>44126.412916666668</c:v>
                </c:pt>
                <c:pt idx="25798">
                  <c:v>44126.420428240737</c:v>
                </c:pt>
                <c:pt idx="25799">
                  <c:v>44126.427881944444</c:v>
                </c:pt>
                <c:pt idx="25800">
                  <c:v>44126.435648148145</c:v>
                </c:pt>
                <c:pt idx="25801">
                  <c:v>44126.443159722221</c:v>
                </c:pt>
                <c:pt idx="25802">
                  <c:v>44126.450555555559</c:v>
                </c:pt>
                <c:pt idx="25803">
                  <c:v>44126.458067129628</c:v>
                </c:pt>
                <c:pt idx="25804">
                  <c:v>44126.46534722222</c:v>
                </c:pt>
                <c:pt idx="25805">
                  <c:v>44126.472037037034</c:v>
                </c:pt>
                <c:pt idx="25806">
                  <c:v>44126.478472222225</c:v>
                </c:pt>
                <c:pt idx="25807">
                  <c:v>44126.484942129631</c:v>
                </c:pt>
                <c:pt idx="25808">
                  <c:v>44126.491388888891</c:v>
                </c:pt>
                <c:pt idx="25809">
                  <c:v>44126.497534722221</c:v>
                </c:pt>
                <c:pt idx="25810">
                  <c:v>44126.503391203703</c:v>
                </c:pt>
                <c:pt idx="25811">
                  <c:v>44126.509131944447</c:v>
                </c:pt>
                <c:pt idx="25812">
                  <c:v>44126.514756944445</c:v>
                </c:pt>
                <c:pt idx="25813">
                  <c:v>44126.520462962966</c:v>
                </c:pt>
                <c:pt idx="25814">
                  <c:v>44126.526238425926</c:v>
                </c:pt>
                <c:pt idx="25815">
                  <c:v>44126.537233796298</c:v>
                </c:pt>
                <c:pt idx="25816">
                  <c:v>44126.572800925926</c:v>
                </c:pt>
                <c:pt idx="25817">
                  <c:v>44126.577384259261</c:v>
                </c:pt>
                <c:pt idx="25818">
                  <c:v>44126.581886574073</c:v>
                </c:pt>
                <c:pt idx="25819">
                  <c:v>44126.586342592593</c:v>
                </c:pt>
                <c:pt idx="25820">
                  <c:v>44126.590729166666</c:v>
                </c:pt>
                <c:pt idx="25821">
                  <c:v>44126.594965277778</c:v>
                </c:pt>
                <c:pt idx="25822">
                  <c:v>44126.59920138889</c:v>
                </c:pt>
                <c:pt idx="25823">
                  <c:v>44126.603356481479</c:v>
                </c:pt>
                <c:pt idx="25824">
                  <c:v>44126.607465277775</c:v>
                </c:pt>
                <c:pt idx="25825">
                  <c:v>44127.423113425924</c:v>
                </c:pt>
                <c:pt idx="25826">
                  <c:v>44127.469490740739</c:v>
                </c:pt>
                <c:pt idx="25827">
                  <c:v>44127.475532407407</c:v>
                </c:pt>
                <c:pt idx="25828">
                  <c:v>44127.48741898148</c:v>
                </c:pt>
                <c:pt idx="25829">
                  <c:v>44127.498414351852</c:v>
                </c:pt>
                <c:pt idx="25830">
                  <c:v>44127.503645833334</c:v>
                </c:pt>
                <c:pt idx="25831">
                  <c:v>44127.508622685185</c:v>
                </c:pt>
                <c:pt idx="25832">
                  <c:v>44127.513865740744</c:v>
                </c:pt>
                <c:pt idx="25833">
                  <c:v>44127.520312499997</c:v>
                </c:pt>
                <c:pt idx="25834">
                  <c:v>44127.527222222219</c:v>
                </c:pt>
                <c:pt idx="25835">
                  <c:v>44127.533391203702</c:v>
                </c:pt>
                <c:pt idx="25836">
                  <c:v>44127.538645833331</c:v>
                </c:pt>
                <c:pt idx="25837">
                  <c:v>44127.543865740743</c:v>
                </c:pt>
                <c:pt idx="25838">
                  <c:v>44127.553912037038</c:v>
                </c:pt>
                <c:pt idx="25839">
                  <c:v>44127.559965277775</c:v>
                </c:pt>
                <c:pt idx="25840">
                  <c:v>44127.567407407405</c:v>
                </c:pt>
                <c:pt idx="25841">
                  <c:v>44127.572893518518</c:v>
                </c:pt>
                <c:pt idx="25842">
                  <c:v>44127.578587962962</c:v>
                </c:pt>
                <c:pt idx="25843">
                  <c:v>44127.584537037037</c:v>
                </c:pt>
                <c:pt idx="25844">
                  <c:v>44127.594664351855</c:v>
                </c:pt>
                <c:pt idx="25845">
                  <c:v>44127.60633101852</c:v>
                </c:pt>
                <c:pt idx="25846">
                  <c:v>44127.613796296297</c:v>
                </c:pt>
                <c:pt idx="25847">
                  <c:v>44127.624224537038</c:v>
                </c:pt>
                <c:pt idx="25848">
                  <c:v>44127.636099537034</c:v>
                </c:pt>
                <c:pt idx="25849">
                  <c:v>44127.647974537038</c:v>
                </c:pt>
                <c:pt idx="25850">
                  <c:v>44128.459062499998</c:v>
                </c:pt>
                <c:pt idx="25851">
                  <c:v>44128.464537037034</c:v>
                </c:pt>
                <c:pt idx="25852">
                  <c:v>44128.470069444447</c:v>
                </c:pt>
                <c:pt idx="25853">
                  <c:v>44128.475486111114</c:v>
                </c:pt>
                <c:pt idx="25854">
                  <c:v>44128.492465277777</c:v>
                </c:pt>
                <c:pt idx="25855">
                  <c:v>44128.497673611113</c:v>
                </c:pt>
                <c:pt idx="25856">
                  <c:v>44128.503240740742</c:v>
                </c:pt>
                <c:pt idx="25857">
                  <c:v>44128.508460648147</c:v>
                </c:pt>
                <c:pt idx="25858">
                  <c:v>44128.528912037036</c:v>
                </c:pt>
                <c:pt idx="25859">
                  <c:v>44128.557997685188</c:v>
                </c:pt>
                <c:pt idx="25860">
                  <c:v>44128.562627314815</c:v>
                </c:pt>
                <c:pt idx="25861">
                  <c:v>44128.585219907407</c:v>
                </c:pt>
                <c:pt idx="25862">
                  <c:v>44128.59002314815</c:v>
                </c:pt>
                <c:pt idx="25863">
                  <c:v>44128.595289351855</c:v>
                </c:pt>
                <c:pt idx="25864">
                  <c:v>44129.420057870368</c:v>
                </c:pt>
                <c:pt idx="25865">
                  <c:v>44129.426678240743</c:v>
                </c:pt>
                <c:pt idx="25866">
                  <c:v>44129.433217592596</c:v>
                </c:pt>
                <c:pt idx="25867">
                  <c:v>44129.439745370371</c:v>
                </c:pt>
                <c:pt idx="25868">
                  <c:v>44129.447627314818</c:v>
                </c:pt>
                <c:pt idx="25869">
                  <c:v>44129.454212962963</c:v>
                </c:pt>
                <c:pt idx="25870">
                  <c:v>44129.461550925924</c:v>
                </c:pt>
                <c:pt idx="25871">
                  <c:v>44129.46980324074</c:v>
                </c:pt>
                <c:pt idx="25872">
                  <c:v>44129.476678240739</c:v>
                </c:pt>
                <c:pt idx="25873">
                  <c:v>44129.484097222223</c:v>
                </c:pt>
                <c:pt idx="25874">
                  <c:v>44129.492754629631</c:v>
                </c:pt>
                <c:pt idx="25875">
                  <c:v>44129.498298611114</c:v>
                </c:pt>
                <c:pt idx="25876">
                  <c:v>44129.504907407405</c:v>
                </c:pt>
                <c:pt idx="25877">
                  <c:v>44129.513738425929</c:v>
                </c:pt>
                <c:pt idx="25878">
                  <c:v>44129.525509259256</c:v>
                </c:pt>
                <c:pt idx="25879">
                  <c:v>44129.531412037039</c:v>
                </c:pt>
                <c:pt idx="25880">
                  <c:v>44129.565763888888</c:v>
                </c:pt>
                <c:pt idx="25881">
                  <c:v>44129.584120370368</c:v>
                </c:pt>
                <c:pt idx="25882">
                  <c:v>44129.618263888886</c:v>
                </c:pt>
                <c:pt idx="25883">
                  <c:v>44129.653379629628</c:v>
                </c:pt>
                <c:pt idx="25884">
                  <c:v>44129.680138888885</c:v>
                </c:pt>
                <c:pt idx="25885">
                  <c:v>44129.692106481481</c:v>
                </c:pt>
                <c:pt idx="25886">
                  <c:v>44129.70380787037</c:v>
                </c:pt>
                <c:pt idx="25887">
                  <c:v>44130.333020833335</c:v>
                </c:pt>
                <c:pt idx="25888">
                  <c:v>44130.349826388891</c:v>
                </c:pt>
                <c:pt idx="25889">
                  <c:v>44130.361701388887</c:v>
                </c:pt>
                <c:pt idx="25890">
                  <c:v>44130.37358796296</c:v>
                </c:pt>
                <c:pt idx="25891">
                  <c:v>44130.385451388887</c:v>
                </c:pt>
                <c:pt idx="25892">
                  <c:v>44130.397222222222</c:v>
                </c:pt>
                <c:pt idx="25893">
                  <c:v>44130.406585648147</c:v>
                </c:pt>
                <c:pt idx="25894">
                  <c:v>44130.415416666663</c:v>
                </c:pt>
                <c:pt idx="25895">
                  <c:v>44130.423587962963</c:v>
                </c:pt>
                <c:pt idx="25896">
                  <c:v>44130.431956018518</c:v>
                </c:pt>
                <c:pt idx="25897">
                  <c:v>44130.440937500003</c:v>
                </c:pt>
                <c:pt idx="25898">
                  <c:v>44130.449490740742</c:v>
                </c:pt>
                <c:pt idx="25899">
                  <c:v>44130.456863425927</c:v>
                </c:pt>
                <c:pt idx="25900">
                  <c:v>44130.464305555557</c:v>
                </c:pt>
                <c:pt idx="25901">
                  <c:v>44130.471689814818</c:v>
                </c:pt>
                <c:pt idx="25902">
                  <c:v>44130.47824074074</c:v>
                </c:pt>
                <c:pt idx="25903">
                  <c:v>44130.484791666669</c:v>
                </c:pt>
                <c:pt idx="25904">
                  <c:v>44130.491319444445</c:v>
                </c:pt>
                <c:pt idx="25905">
                  <c:v>44130.497418981482</c:v>
                </c:pt>
                <c:pt idx="25906">
                  <c:v>44130.503310185188</c:v>
                </c:pt>
                <c:pt idx="25907">
                  <c:v>44130.50922453704</c:v>
                </c:pt>
                <c:pt idx="25908">
                  <c:v>44130.515150462961</c:v>
                </c:pt>
                <c:pt idx="25909">
                  <c:v>44130.521087962959</c:v>
                </c:pt>
                <c:pt idx="25910">
                  <c:v>44130.526932870373</c:v>
                </c:pt>
                <c:pt idx="25911">
                  <c:v>44130.532777777778</c:v>
                </c:pt>
                <c:pt idx="25912">
                  <c:v>44130.538657407407</c:v>
                </c:pt>
                <c:pt idx="25913">
                  <c:v>44130.544571759259</c:v>
                </c:pt>
                <c:pt idx="25914">
                  <c:v>44130.550555555557</c:v>
                </c:pt>
                <c:pt idx="25915">
                  <c:v>44130.562025462961</c:v>
                </c:pt>
                <c:pt idx="25916">
                  <c:v>44130.567604166667</c:v>
                </c:pt>
                <c:pt idx="25917">
                  <c:v>44130.589803240742</c:v>
                </c:pt>
                <c:pt idx="25918">
                  <c:v>44130.66238425926</c:v>
                </c:pt>
                <c:pt idx="25919">
                  <c:v>44130.679571759261</c:v>
                </c:pt>
                <c:pt idx="25920">
                  <c:v>44130.69767361111</c:v>
                </c:pt>
                <c:pt idx="25921">
                  <c:v>44130.703692129631</c:v>
                </c:pt>
                <c:pt idx="25922">
                  <c:v>44130.718136574076</c:v>
                </c:pt>
                <c:pt idx="25923">
                  <c:v>44130.72996527778</c:v>
                </c:pt>
                <c:pt idx="25924">
                  <c:v>44131.550023148149</c:v>
                </c:pt>
                <c:pt idx="25925">
                  <c:v>44131.567256944443</c:v>
                </c:pt>
                <c:pt idx="25926">
                  <c:v>44132.675046296295</c:v>
                </c:pt>
                <c:pt idx="25927">
                  <c:v>44133.332731481481</c:v>
                </c:pt>
                <c:pt idx="25928">
                  <c:v>44133.34952546296</c:v>
                </c:pt>
                <c:pt idx="25929">
                  <c:v>44133.373298611114</c:v>
                </c:pt>
                <c:pt idx="25930">
                  <c:v>44133.38517361111</c:v>
                </c:pt>
                <c:pt idx="25931">
                  <c:v>44133.397037037037</c:v>
                </c:pt>
                <c:pt idx="25932">
                  <c:v>44133.408726851849</c:v>
                </c:pt>
                <c:pt idx="25933">
                  <c:v>44133.417453703703</c:v>
                </c:pt>
                <c:pt idx="25934">
                  <c:v>44133.42559027778</c:v>
                </c:pt>
                <c:pt idx="25935">
                  <c:v>44133.432997685188</c:v>
                </c:pt>
                <c:pt idx="25936">
                  <c:v>44133.440821759257</c:v>
                </c:pt>
                <c:pt idx="25937">
                  <c:v>44133.448287037034</c:v>
                </c:pt>
                <c:pt idx="25938">
                  <c:v>44133.455555555556</c:v>
                </c:pt>
                <c:pt idx="25939">
                  <c:v>44133.462245370371</c:v>
                </c:pt>
                <c:pt idx="25940">
                  <c:v>44133.468784722223</c:v>
                </c:pt>
                <c:pt idx="25941">
                  <c:v>44133.475312499999</c:v>
                </c:pt>
                <c:pt idx="25942">
                  <c:v>44133.481898148151</c:v>
                </c:pt>
                <c:pt idx="25943">
                  <c:v>44133.488194444442</c:v>
                </c:pt>
                <c:pt idx="25944">
                  <c:v>44133.494664351849</c:v>
                </c:pt>
                <c:pt idx="25945">
                  <c:v>44133.507025462961</c:v>
                </c:pt>
                <c:pt idx="25946">
                  <c:v>44133.637418981481</c:v>
                </c:pt>
                <c:pt idx="25947">
                  <c:v>44133.660069444442</c:v>
                </c:pt>
                <c:pt idx="25948">
                  <c:v>44133.664166666669</c:v>
                </c:pt>
                <c:pt idx="25949">
                  <c:v>44133.681192129632</c:v>
                </c:pt>
                <c:pt idx="25950">
                  <c:v>44133.692835648151</c:v>
                </c:pt>
                <c:pt idx="25951">
                  <c:v>44133.698912037034</c:v>
                </c:pt>
                <c:pt idx="25952">
                  <c:v>44133.704444444447</c:v>
                </c:pt>
                <c:pt idx="25953">
                  <c:v>44133.716747685183</c:v>
                </c:pt>
                <c:pt idx="25954">
                  <c:v>44133.723425925928</c:v>
                </c:pt>
                <c:pt idx="25955">
                  <c:v>44133.730937499997</c:v>
                </c:pt>
                <c:pt idx="25956">
                  <c:v>44133.739942129629</c:v>
                </c:pt>
                <c:pt idx="25957">
                  <c:v>44133.750775462962</c:v>
                </c:pt>
                <c:pt idx="25958">
                  <c:v>44134.451817129629</c:v>
                </c:pt>
                <c:pt idx="25959">
                  <c:v>44134.483090277776</c:v>
                </c:pt>
                <c:pt idx="25960">
                  <c:v>44134.522881944446</c:v>
                </c:pt>
                <c:pt idx="25961">
                  <c:v>44134.551851851851</c:v>
                </c:pt>
                <c:pt idx="25962">
                  <c:v>44134.572847222225</c:v>
                </c:pt>
                <c:pt idx="25963">
                  <c:v>44134.634675925925</c:v>
                </c:pt>
                <c:pt idx="25964">
                  <c:v>44134.642696759256</c:v>
                </c:pt>
                <c:pt idx="25965">
                  <c:v>44137.450567129628</c:v>
                </c:pt>
                <c:pt idx="25966">
                  <c:v>44137.497939814813</c:v>
                </c:pt>
                <c:pt idx="25967">
                  <c:v>44137.50408564815</c:v>
                </c:pt>
                <c:pt idx="25968">
                  <c:v>44137.509837962964</c:v>
                </c:pt>
                <c:pt idx="25969">
                  <c:v>44137.526377314818</c:v>
                </c:pt>
                <c:pt idx="25970">
                  <c:v>44137.531574074077</c:v>
                </c:pt>
                <c:pt idx="25971">
                  <c:v>44137.536909722221</c:v>
                </c:pt>
                <c:pt idx="25972">
                  <c:v>44137.542268518519</c:v>
                </c:pt>
                <c:pt idx="25973">
                  <c:v>44137.547546296293</c:v>
                </c:pt>
                <c:pt idx="25974">
                  <c:v>44137.55269675926</c:v>
                </c:pt>
                <c:pt idx="25975">
                  <c:v>44137.557789351849</c:v>
                </c:pt>
                <c:pt idx="25976">
                  <c:v>44137.562916666669</c:v>
                </c:pt>
                <c:pt idx="25977">
                  <c:v>44137.567916666667</c:v>
                </c:pt>
                <c:pt idx="25978">
                  <c:v>44137.572847222225</c:v>
                </c:pt>
                <c:pt idx="25979">
                  <c:v>44137.577789351853</c:v>
                </c:pt>
                <c:pt idx="25980">
                  <c:v>44137.582696759258</c:v>
                </c:pt>
                <c:pt idx="25981">
                  <c:v>44137.587384259263</c:v>
                </c:pt>
                <c:pt idx="25982">
                  <c:v>44137.592349537037</c:v>
                </c:pt>
                <c:pt idx="25983">
                  <c:v>44137.603009259263</c:v>
                </c:pt>
                <c:pt idx="25984">
                  <c:v>44137.617824074077</c:v>
                </c:pt>
                <c:pt idx="25985">
                  <c:v>44137.62332175926</c:v>
                </c:pt>
                <c:pt idx="25986">
                  <c:v>44137.630509259259</c:v>
                </c:pt>
                <c:pt idx="25987">
                  <c:v>44137.661620370367</c:v>
                </c:pt>
                <c:pt idx="25988">
                  <c:v>44137.665821759256</c:v>
                </c:pt>
                <c:pt idx="25989">
                  <c:v>44137.670324074075</c:v>
                </c:pt>
                <c:pt idx="25990">
                  <c:v>44137.674976851849</c:v>
                </c:pt>
                <c:pt idx="25991">
                  <c:v>44137.680868055555</c:v>
                </c:pt>
                <c:pt idx="25992">
                  <c:v>44137.6875</c:v>
                </c:pt>
                <c:pt idx="25993">
                  <c:v>44137.695740740739</c:v>
                </c:pt>
                <c:pt idx="25994">
                  <c:v>44137.706562500003</c:v>
                </c:pt>
                <c:pt idx="25995">
                  <c:v>44137.718425925923</c:v>
                </c:pt>
                <c:pt idx="25996">
                  <c:v>44137.730428240742</c:v>
                </c:pt>
                <c:pt idx="25997">
                  <c:v>44137.742303240739</c:v>
                </c:pt>
                <c:pt idx="25998">
                  <c:v>44138.384259259263</c:v>
                </c:pt>
                <c:pt idx="25999">
                  <c:v>44138.397638888891</c:v>
                </c:pt>
                <c:pt idx="26000">
                  <c:v>44138.411747685182</c:v>
                </c:pt>
                <c:pt idx="26001">
                  <c:v>44138.440046296295</c:v>
                </c:pt>
                <c:pt idx="26002">
                  <c:v>44138.543136574073</c:v>
                </c:pt>
                <c:pt idx="26003">
                  <c:v>44138.59</c:v>
                </c:pt>
                <c:pt idx="26004">
                  <c:v>44138.63616898148</c:v>
                </c:pt>
                <c:pt idx="26005">
                  <c:v>44138.645115740743</c:v>
                </c:pt>
                <c:pt idx="26006">
                  <c:v>44138.676701388889</c:v>
                </c:pt>
                <c:pt idx="26007">
                  <c:v>44138.688587962963</c:v>
                </c:pt>
                <c:pt idx="26008">
                  <c:v>44138.700474537036</c:v>
                </c:pt>
                <c:pt idx="26009">
                  <c:v>44139.37939814815</c:v>
                </c:pt>
                <c:pt idx="26010">
                  <c:v>44139.388877314814</c:v>
                </c:pt>
                <c:pt idx="26011">
                  <c:v>44139.397962962961</c:v>
                </c:pt>
                <c:pt idx="26012">
                  <c:v>44139.407268518517</c:v>
                </c:pt>
                <c:pt idx="26013">
                  <c:v>44139.417048611111</c:v>
                </c:pt>
                <c:pt idx="26014">
                  <c:v>44139.42423611111</c:v>
                </c:pt>
                <c:pt idx="26015">
                  <c:v>44139.431643518517</c:v>
                </c:pt>
                <c:pt idx="26016">
                  <c:v>44139.439050925925</c:v>
                </c:pt>
                <c:pt idx="26017">
                  <c:v>44139.445671296293</c:v>
                </c:pt>
                <c:pt idx="26018">
                  <c:v>44139.452025462961</c:v>
                </c:pt>
                <c:pt idx="26019">
                  <c:v>44139.458194444444</c:v>
                </c:pt>
                <c:pt idx="26020">
                  <c:v>44139.464236111111</c:v>
                </c:pt>
                <c:pt idx="26021">
                  <c:v>44139.470150462963</c:v>
                </c:pt>
                <c:pt idx="26022">
                  <c:v>44139.476087962961</c:v>
                </c:pt>
                <c:pt idx="26023">
                  <c:v>44139.482673611114</c:v>
                </c:pt>
                <c:pt idx="26024">
                  <c:v>44139.48909722222</c:v>
                </c:pt>
                <c:pt idx="26025">
                  <c:v>44139.494988425926</c:v>
                </c:pt>
                <c:pt idx="26026">
                  <c:v>44139.50068287037</c:v>
                </c:pt>
                <c:pt idx="26027">
                  <c:v>44139.506215277775</c:v>
                </c:pt>
                <c:pt idx="26028">
                  <c:v>44139.511377314811</c:v>
                </c:pt>
                <c:pt idx="26029">
                  <c:v>44139.516631944447</c:v>
                </c:pt>
                <c:pt idx="26030">
                  <c:v>44139.521608796298</c:v>
                </c:pt>
                <c:pt idx="26031">
                  <c:v>44139.526666666665</c:v>
                </c:pt>
                <c:pt idx="26032">
                  <c:v>44139.531736111108</c:v>
                </c:pt>
                <c:pt idx="26033">
                  <c:v>44139.53696759259</c:v>
                </c:pt>
                <c:pt idx="26034">
                  <c:v>44139.541863425926</c:v>
                </c:pt>
                <c:pt idx="26035">
                  <c:v>44139.546793981484</c:v>
                </c:pt>
                <c:pt idx="26036">
                  <c:v>44139.55159722222</c:v>
                </c:pt>
                <c:pt idx="26037">
                  <c:v>44139.556597222225</c:v>
                </c:pt>
                <c:pt idx="26038">
                  <c:v>44139.561793981484</c:v>
                </c:pt>
                <c:pt idx="26039">
                  <c:v>44139.567361111112</c:v>
                </c:pt>
                <c:pt idx="26040">
                  <c:v>44139.57230324074</c:v>
                </c:pt>
                <c:pt idx="26041">
                  <c:v>44139.577303240738</c:v>
                </c:pt>
                <c:pt idx="26042">
                  <c:v>44139.584004629629</c:v>
                </c:pt>
                <c:pt idx="26043">
                  <c:v>44139.589201388888</c:v>
                </c:pt>
                <c:pt idx="26044">
                  <c:v>44139.595092592594</c:v>
                </c:pt>
                <c:pt idx="26045">
                  <c:v>44139.602569444447</c:v>
                </c:pt>
                <c:pt idx="26046">
                  <c:v>44139.610011574077</c:v>
                </c:pt>
                <c:pt idx="26047">
                  <c:v>44139.617326388892</c:v>
                </c:pt>
                <c:pt idx="26048">
                  <c:v>44139.622025462966</c:v>
                </c:pt>
                <c:pt idx="26049">
                  <c:v>44139.628692129627</c:v>
                </c:pt>
                <c:pt idx="26050">
                  <c:v>44139.637060185189</c:v>
                </c:pt>
                <c:pt idx="26051">
                  <c:v>44139.641388888886</c:v>
                </c:pt>
                <c:pt idx="26052">
                  <c:v>44139.647141203706</c:v>
                </c:pt>
                <c:pt idx="26053">
                  <c:v>44139.655127314814</c:v>
                </c:pt>
                <c:pt idx="26054">
                  <c:v>44139.666851851849</c:v>
                </c:pt>
                <c:pt idx="26055">
                  <c:v>44139.675671296296</c:v>
                </c:pt>
                <c:pt idx="26056">
                  <c:v>44139.684270833335</c:v>
                </c:pt>
                <c:pt idx="26057">
                  <c:v>44139.689236111109</c:v>
                </c:pt>
                <c:pt idx="26058">
                  <c:v>44139.694201388891</c:v>
                </c:pt>
                <c:pt idx="26059">
                  <c:v>44139.699837962966</c:v>
                </c:pt>
                <c:pt idx="26060">
                  <c:v>44139.705011574071</c:v>
                </c:pt>
                <c:pt idx="26061">
                  <c:v>44139.710625</c:v>
                </c:pt>
                <c:pt idx="26062">
                  <c:v>44139.716898148145</c:v>
                </c:pt>
                <c:pt idx="26063">
                  <c:v>44139.724131944444</c:v>
                </c:pt>
                <c:pt idx="26064">
                  <c:v>44139.731516203705</c:v>
                </c:pt>
                <c:pt idx="26065">
                  <c:v>44139.74009259259</c:v>
                </c:pt>
                <c:pt idx="26066">
                  <c:v>44139.748668981483</c:v>
                </c:pt>
                <c:pt idx="26067">
                  <c:v>44139.758379629631</c:v>
                </c:pt>
                <c:pt idx="26068">
                  <c:v>44139.770462962966</c:v>
                </c:pt>
                <c:pt idx="26069">
                  <c:v>44140.379351851851</c:v>
                </c:pt>
                <c:pt idx="26070">
                  <c:v>44140.391215277778</c:v>
                </c:pt>
                <c:pt idx="26071">
                  <c:v>44140.403055555558</c:v>
                </c:pt>
                <c:pt idx="26072">
                  <c:v>44140.414097222223</c:v>
                </c:pt>
                <c:pt idx="26073">
                  <c:v>44140.422175925924</c:v>
                </c:pt>
                <c:pt idx="26074">
                  <c:v>44140.429988425924</c:v>
                </c:pt>
                <c:pt idx="26075">
                  <c:v>44140.437581018516</c:v>
                </c:pt>
                <c:pt idx="26076">
                  <c:v>44140.445081018515</c:v>
                </c:pt>
                <c:pt idx="26077">
                  <c:v>44140.452557870369</c:v>
                </c:pt>
                <c:pt idx="26078">
                  <c:v>44140.459178240744</c:v>
                </c:pt>
                <c:pt idx="26079">
                  <c:v>44140.465520833335</c:v>
                </c:pt>
                <c:pt idx="26080">
                  <c:v>44140.471388888887</c:v>
                </c:pt>
                <c:pt idx="26081">
                  <c:v>44140.477268518516</c:v>
                </c:pt>
                <c:pt idx="26082">
                  <c:v>44140.483287037037</c:v>
                </c:pt>
                <c:pt idx="26083">
                  <c:v>44140.491157407407</c:v>
                </c:pt>
                <c:pt idx="26084">
                  <c:v>44140.497870370367</c:v>
                </c:pt>
                <c:pt idx="26085">
                  <c:v>44140.504270833335</c:v>
                </c:pt>
                <c:pt idx="26086">
                  <c:v>44140.510995370372</c:v>
                </c:pt>
                <c:pt idx="26087">
                  <c:v>44140.518148148149</c:v>
                </c:pt>
                <c:pt idx="26088">
                  <c:v>44140.525729166664</c:v>
                </c:pt>
                <c:pt idx="26089">
                  <c:v>44140.532951388886</c:v>
                </c:pt>
                <c:pt idx="26090">
                  <c:v>44140.538657407407</c:v>
                </c:pt>
                <c:pt idx="26091">
                  <c:v>44140.547256944446</c:v>
                </c:pt>
                <c:pt idx="26092">
                  <c:v>44140.553680555553</c:v>
                </c:pt>
                <c:pt idx="26093">
                  <c:v>44140.55978009259</c:v>
                </c:pt>
                <c:pt idx="26094">
                  <c:v>44140.566817129627</c:v>
                </c:pt>
                <c:pt idx="26095">
                  <c:v>44140.574664351851</c:v>
                </c:pt>
                <c:pt idx="26096">
                  <c:v>44140.586550925924</c:v>
                </c:pt>
                <c:pt idx="26097">
                  <c:v>44140.598275462966</c:v>
                </c:pt>
                <c:pt idx="26098">
                  <c:v>44140.607349537036</c:v>
                </c:pt>
                <c:pt idx="26099">
                  <c:v>44140.619027777779</c:v>
                </c:pt>
                <c:pt idx="26100">
                  <c:v>44140.626331018517</c:v>
                </c:pt>
                <c:pt idx="26101">
                  <c:v>44140.632175925923</c:v>
                </c:pt>
                <c:pt idx="26102">
                  <c:v>44141.604768518519</c:v>
                </c:pt>
                <c:pt idx="26103">
                  <c:v>44141.610335648147</c:v>
                </c:pt>
                <c:pt idx="26104">
                  <c:v>44141.614560185182</c:v>
                </c:pt>
                <c:pt idx="26105">
                  <c:v>44143.379201388889</c:v>
                </c:pt>
                <c:pt idx="26106">
                  <c:v>44143.388171296298</c:v>
                </c:pt>
                <c:pt idx="26107">
                  <c:v>44143.397002314814</c:v>
                </c:pt>
                <c:pt idx="26108">
                  <c:v>44143.4059837963</c:v>
                </c:pt>
                <c:pt idx="26109">
                  <c:v>44143.414872685185</c:v>
                </c:pt>
                <c:pt idx="26110">
                  <c:v>44143.42328703704</c:v>
                </c:pt>
                <c:pt idx="26111">
                  <c:v>44143.430335648147</c:v>
                </c:pt>
                <c:pt idx="26112">
                  <c:v>44143.437372685185</c:v>
                </c:pt>
                <c:pt idx="26113">
                  <c:v>44143.443819444445</c:v>
                </c:pt>
                <c:pt idx="26114">
                  <c:v>44143.450335648151</c:v>
                </c:pt>
                <c:pt idx="26115">
                  <c:v>44143.457349537035</c:v>
                </c:pt>
                <c:pt idx="26116">
                  <c:v>44143.4690625</c:v>
                </c:pt>
                <c:pt idx="26117">
                  <c:v>44143.477708333332</c:v>
                </c:pt>
                <c:pt idx="26118">
                  <c:v>44143.487627314818</c:v>
                </c:pt>
                <c:pt idx="26119">
                  <c:v>44143.496203703704</c:v>
                </c:pt>
                <c:pt idx="26120">
                  <c:v>44143.502812500003</c:v>
                </c:pt>
                <c:pt idx="26121">
                  <c:v>44143.508043981485</c:v>
                </c:pt>
                <c:pt idx="26122">
                  <c:v>44143.51525462963</c:v>
                </c:pt>
                <c:pt idx="26123">
                  <c:v>44143.536273148151</c:v>
                </c:pt>
                <c:pt idx="26124">
                  <c:v>44143.543217592596</c:v>
                </c:pt>
                <c:pt idx="26125">
                  <c:v>44143.565937500003</c:v>
                </c:pt>
                <c:pt idx="26126">
                  <c:v>44143.57298611111</c:v>
                </c:pt>
                <c:pt idx="26127">
                  <c:v>44143.579131944447</c:v>
                </c:pt>
                <c:pt idx="26128">
                  <c:v>44143.583668981482</c:v>
                </c:pt>
                <c:pt idx="26129">
                  <c:v>44143.587893518517</c:v>
                </c:pt>
                <c:pt idx="26130">
                  <c:v>44143.593206018515</c:v>
                </c:pt>
                <c:pt idx="26131">
                  <c:v>44143.597604166665</c:v>
                </c:pt>
                <c:pt idx="26132">
                  <c:v>44143.606817129628</c:v>
                </c:pt>
                <c:pt idx="26133">
                  <c:v>44143.618645833332</c:v>
                </c:pt>
                <c:pt idx="26134">
                  <c:v>44143.628923611112</c:v>
                </c:pt>
                <c:pt idx="26135">
                  <c:v>44143.677511574075</c:v>
                </c:pt>
                <c:pt idx="26136">
                  <c:v>44143.685567129629</c:v>
                </c:pt>
                <c:pt idx="26137">
                  <c:v>44144.553460648145</c:v>
                </c:pt>
                <c:pt idx="26138">
                  <c:v>44144.558692129627</c:v>
                </c:pt>
                <c:pt idx="26139">
                  <c:v>44144.564189814817</c:v>
                </c:pt>
                <c:pt idx="26140">
                  <c:v>44144.569722222222</c:v>
                </c:pt>
                <c:pt idx="26141">
                  <c:v>44144.575266203705</c:v>
                </c:pt>
                <c:pt idx="26142">
                  <c:v>44144.580509259256</c:v>
                </c:pt>
                <c:pt idx="26143">
                  <c:v>44144.586469907408</c:v>
                </c:pt>
                <c:pt idx="26144">
                  <c:v>44144.59270833333</c:v>
                </c:pt>
                <c:pt idx="26145">
                  <c:v>44144.598680555559</c:v>
                </c:pt>
                <c:pt idx="26146">
                  <c:v>44144.605185185188</c:v>
                </c:pt>
                <c:pt idx="26147">
                  <c:v>44144.610289351855</c:v>
                </c:pt>
                <c:pt idx="26148">
                  <c:v>44144.61513888889</c:v>
                </c:pt>
                <c:pt idx="26149">
                  <c:v>44144.620057870372</c:v>
                </c:pt>
                <c:pt idx="26150">
                  <c:v>44144.6252662037</c:v>
                </c:pt>
                <c:pt idx="26151">
                  <c:v>44144.630648148152</c:v>
                </c:pt>
                <c:pt idx="26152">
                  <c:v>44144.639293981483</c:v>
                </c:pt>
                <c:pt idx="26153">
                  <c:v>44144.649976851855</c:v>
                </c:pt>
                <c:pt idx="26154">
                  <c:v>44144.661678240744</c:v>
                </c:pt>
                <c:pt idx="26155">
                  <c:v>44144.669849537036</c:v>
                </c:pt>
                <c:pt idx="26156">
                  <c:v>44144.678599537037</c:v>
                </c:pt>
                <c:pt idx="26157">
                  <c:v>44144.685127314813</c:v>
                </c:pt>
                <c:pt idx="26158">
                  <c:v>44144.692337962966</c:v>
                </c:pt>
                <c:pt idx="26159">
                  <c:v>44144.698912037034</c:v>
                </c:pt>
                <c:pt idx="26160">
                  <c:v>44144.705555555556</c:v>
                </c:pt>
                <c:pt idx="26161">
                  <c:v>44144.712453703702</c:v>
                </c:pt>
                <c:pt idx="26162">
                  <c:v>44144.719976851855</c:v>
                </c:pt>
                <c:pt idx="26163">
                  <c:v>44144.731435185182</c:v>
                </c:pt>
                <c:pt idx="26164">
                  <c:v>44144.743321759262</c:v>
                </c:pt>
                <c:pt idx="26165">
                  <c:v>44145.373969907407</c:v>
                </c:pt>
                <c:pt idx="26166">
                  <c:v>44145.38244212963</c:v>
                </c:pt>
                <c:pt idx="26167">
                  <c:v>44145.39099537037</c:v>
                </c:pt>
                <c:pt idx="26168">
                  <c:v>44145.448692129627</c:v>
                </c:pt>
                <c:pt idx="26169">
                  <c:v>44145.455231481479</c:v>
                </c:pt>
                <c:pt idx="26170">
                  <c:v>44145.46162037037</c:v>
                </c:pt>
                <c:pt idx="26171">
                  <c:v>44145.468124999999</c:v>
                </c:pt>
                <c:pt idx="26172">
                  <c:v>44145.479166666664</c:v>
                </c:pt>
                <c:pt idx="26173">
                  <c:v>44145.612430555557</c:v>
                </c:pt>
                <c:pt idx="26174">
                  <c:v>44145.616597222222</c:v>
                </c:pt>
                <c:pt idx="26175">
                  <c:v>44145.621053240742</c:v>
                </c:pt>
                <c:pt idx="26176">
                  <c:v>44145.625358796293</c:v>
                </c:pt>
                <c:pt idx="26177">
                  <c:v>44145.629930555559</c:v>
                </c:pt>
                <c:pt idx="26178">
                  <c:v>44145.636747685188</c:v>
                </c:pt>
                <c:pt idx="26179">
                  <c:v>44145.650833333333</c:v>
                </c:pt>
                <c:pt idx="26180">
                  <c:v>44145.682951388888</c:v>
                </c:pt>
                <c:pt idx="26181">
                  <c:v>44145.694745370369</c:v>
                </c:pt>
                <c:pt idx="26182">
                  <c:v>44145.718506944446</c:v>
                </c:pt>
                <c:pt idx="26183">
                  <c:v>44145.730381944442</c:v>
                </c:pt>
                <c:pt idx="26184">
                  <c:v>44145.742268518516</c:v>
                </c:pt>
                <c:pt idx="26185">
                  <c:v>44145.754143518519</c:v>
                </c:pt>
                <c:pt idx="26186">
                  <c:v>44157.695127314815</c:v>
                </c:pt>
                <c:pt idx="26187">
                  <c:v>44164.42150462963</c:v>
                </c:pt>
                <c:pt idx="26188">
                  <c:v>44164.468900462962</c:v>
                </c:pt>
                <c:pt idx="26189">
                  <c:v>44164.47583333333</c:v>
                </c:pt>
                <c:pt idx="26190">
                  <c:v>44164.482685185183</c:v>
                </c:pt>
                <c:pt idx="26191">
                  <c:v>44164.489490740743</c:v>
                </c:pt>
                <c:pt idx="26192">
                  <c:v>44164.496041666665</c:v>
                </c:pt>
                <c:pt idx="26193">
                  <c:v>44164.501562500001</c:v>
                </c:pt>
                <c:pt idx="26194">
                  <c:v>44164.507222222222</c:v>
                </c:pt>
                <c:pt idx="26195">
                  <c:v>44164.513252314813</c:v>
                </c:pt>
                <c:pt idx="26196">
                  <c:v>44164.519155092596</c:v>
                </c:pt>
                <c:pt idx="26197">
                  <c:v>44164.524606481478</c:v>
                </c:pt>
                <c:pt idx="26198">
                  <c:v>44164.529756944445</c:v>
                </c:pt>
                <c:pt idx="26199">
                  <c:v>44164.534768518519</c:v>
                </c:pt>
                <c:pt idx="26200">
                  <c:v>44164.539710648147</c:v>
                </c:pt>
                <c:pt idx="26201">
                  <c:v>44164.544710648152</c:v>
                </c:pt>
                <c:pt idx="26202">
                  <c:v>44165.379074074073</c:v>
                </c:pt>
                <c:pt idx="26203">
                  <c:v>44165.390960648147</c:v>
                </c:pt>
                <c:pt idx="26204">
                  <c:v>44165.402777777781</c:v>
                </c:pt>
                <c:pt idx="26205">
                  <c:v>44165.413715277777</c:v>
                </c:pt>
                <c:pt idx="26206">
                  <c:v>44165.422696759262</c:v>
                </c:pt>
                <c:pt idx="26207">
                  <c:v>44165.430393518516</c:v>
                </c:pt>
                <c:pt idx="26208">
                  <c:v>44165.437835648147</c:v>
                </c:pt>
                <c:pt idx="26209">
                  <c:v>44165.445115740738</c:v>
                </c:pt>
                <c:pt idx="26210">
                  <c:v>44165.452326388891</c:v>
                </c:pt>
                <c:pt idx="26211">
                  <c:v>44165.459224537037</c:v>
                </c:pt>
                <c:pt idx="26212">
                  <c:v>44165.46597222222</c:v>
                </c:pt>
                <c:pt idx="26213">
                  <c:v>44165.472662037035</c:v>
                </c:pt>
                <c:pt idx="26214">
                  <c:v>44165.479421296295</c:v>
                </c:pt>
                <c:pt idx="26215">
                  <c:v>44165.485995370371</c:v>
                </c:pt>
                <c:pt idx="26216">
                  <c:v>44165.4922337963</c:v>
                </c:pt>
                <c:pt idx="26217">
                  <c:v>44165.498229166667</c:v>
                </c:pt>
                <c:pt idx="26218">
                  <c:v>44165.504131944443</c:v>
                </c:pt>
                <c:pt idx="26219">
                  <c:v>44165.509687500002</c:v>
                </c:pt>
                <c:pt idx="26220">
                  <c:v>44165.514907407407</c:v>
                </c:pt>
                <c:pt idx="26221">
                  <c:v>44165.520208333335</c:v>
                </c:pt>
                <c:pt idx="26222">
                  <c:v>44165.525648148148</c:v>
                </c:pt>
                <c:pt idx="26223">
                  <c:v>44165.531238425923</c:v>
                </c:pt>
                <c:pt idx="26224">
                  <c:v>44165.536516203705</c:v>
                </c:pt>
                <c:pt idx="26225">
                  <c:v>44165.542534722219</c:v>
                </c:pt>
                <c:pt idx="26226">
                  <c:v>44165.548680555556</c:v>
                </c:pt>
                <c:pt idx="26227">
                  <c:v>44165.554386574076</c:v>
                </c:pt>
                <c:pt idx="26228">
                  <c:v>44165.559652777774</c:v>
                </c:pt>
                <c:pt idx="26229">
                  <c:v>44165.564664351848</c:v>
                </c:pt>
                <c:pt idx="26230">
                  <c:v>44165.570717592593</c:v>
                </c:pt>
                <c:pt idx="26231">
                  <c:v>44165.577187499999</c:v>
                </c:pt>
                <c:pt idx="26232">
                  <c:v>44165.582129629627</c:v>
                </c:pt>
                <c:pt idx="26233">
                  <c:v>44165.58697916667</c:v>
                </c:pt>
                <c:pt idx="26234">
                  <c:v>44165.591331018521</c:v>
                </c:pt>
                <c:pt idx="26235">
                  <c:v>44165.596215277779</c:v>
                </c:pt>
                <c:pt idx="26236">
                  <c:v>44165.601724537039</c:v>
                </c:pt>
                <c:pt idx="26237">
                  <c:v>44165.607256944444</c:v>
                </c:pt>
                <c:pt idx="26238">
                  <c:v>44165.612129629626</c:v>
                </c:pt>
                <c:pt idx="26239">
                  <c:v>44165.617175925923</c:v>
                </c:pt>
                <c:pt idx="26240">
                  <c:v>44165.623067129629</c:v>
                </c:pt>
                <c:pt idx="26241">
                  <c:v>44165.628657407404</c:v>
                </c:pt>
                <c:pt idx="26242">
                  <c:v>44165.633587962962</c:v>
                </c:pt>
                <c:pt idx="26243">
                  <c:v>44165.638182870367</c:v>
                </c:pt>
                <c:pt idx="26244">
                  <c:v>44165.642650462964</c:v>
                </c:pt>
                <c:pt idx="26245">
                  <c:v>44165.647164351853</c:v>
                </c:pt>
                <c:pt idx="26246">
                  <c:v>44165.651678240742</c:v>
                </c:pt>
                <c:pt idx="26247">
                  <c:v>44165.656527777777</c:v>
                </c:pt>
                <c:pt idx="26248">
                  <c:v>44165.662962962961</c:v>
                </c:pt>
                <c:pt idx="26249">
                  <c:v>44165.667824074073</c:v>
                </c:pt>
                <c:pt idx="26250">
                  <c:v>44165.684583333335</c:v>
                </c:pt>
                <c:pt idx="26251">
                  <c:v>44165.689814814818</c:v>
                </c:pt>
                <c:pt idx="26252">
                  <c:v>44165.695798611108</c:v>
                </c:pt>
                <c:pt idx="26253">
                  <c:v>44165.701724537037</c:v>
                </c:pt>
                <c:pt idx="26254">
                  <c:v>44165.716782407406</c:v>
                </c:pt>
                <c:pt idx="26255">
                  <c:v>44166.379374999997</c:v>
                </c:pt>
                <c:pt idx="26256">
                  <c:v>44166.391192129631</c:v>
                </c:pt>
                <c:pt idx="26257">
                  <c:v>44166.401192129626</c:v>
                </c:pt>
                <c:pt idx="26258">
                  <c:v>44166.411574074074</c:v>
                </c:pt>
                <c:pt idx="26259">
                  <c:v>44166.4221875</c:v>
                </c:pt>
                <c:pt idx="26260">
                  <c:v>44166.432442129626</c:v>
                </c:pt>
                <c:pt idx="26261">
                  <c:v>44166.440578703703</c:v>
                </c:pt>
                <c:pt idx="26262">
                  <c:v>44166.447800925926</c:v>
                </c:pt>
                <c:pt idx="26263">
                  <c:v>44166.455185185187</c:v>
                </c:pt>
                <c:pt idx="26264">
                  <c:v>44166.463113425925</c:v>
                </c:pt>
                <c:pt idx="26265">
                  <c:v>44166.470648148148</c:v>
                </c:pt>
                <c:pt idx="26266">
                  <c:v>44166.477777777778</c:v>
                </c:pt>
                <c:pt idx="26267">
                  <c:v>44166.484548611108</c:v>
                </c:pt>
                <c:pt idx="26268">
                  <c:v>44166.491111111114</c:v>
                </c:pt>
                <c:pt idx="26269">
                  <c:v>44166.498263888891</c:v>
                </c:pt>
                <c:pt idx="26270">
                  <c:v>44166.504803240743</c:v>
                </c:pt>
                <c:pt idx="26271">
                  <c:v>44166.511284722219</c:v>
                </c:pt>
                <c:pt idx="26272">
                  <c:v>44166.517141203702</c:v>
                </c:pt>
                <c:pt idx="26273">
                  <c:v>44166.523194444446</c:v>
                </c:pt>
                <c:pt idx="26274">
                  <c:v>44166.529328703706</c:v>
                </c:pt>
                <c:pt idx="26275">
                  <c:v>44166.534791666665</c:v>
                </c:pt>
                <c:pt idx="26276">
                  <c:v>44166.540034722224</c:v>
                </c:pt>
                <c:pt idx="26277">
                  <c:v>44166.545358796298</c:v>
                </c:pt>
                <c:pt idx="26278">
                  <c:v>44166.550891203704</c:v>
                </c:pt>
                <c:pt idx="26279">
                  <c:v>44166.556469907409</c:v>
                </c:pt>
                <c:pt idx="26280">
                  <c:v>44166.562094907407</c:v>
                </c:pt>
                <c:pt idx="26281">
                  <c:v>44166.567824074074</c:v>
                </c:pt>
                <c:pt idx="26282">
                  <c:v>44166.573530092595</c:v>
                </c:pt>
                <c:pt idx="26283">
                  <c:v>44166.578784722224</c:v>
                </c:pt>
                <c:pt idx="26284">
                  <c:v>44166.58384259259</c:v>
                </c:pt>
                <c:pt idx="26285">
                  <c:v>44166.588518518518</c:v>
                </c:pt>
                <c:pt idx="26286">
                  <c:v>44166.593333333331</c:v>
                </c:pt>
                <c:pt idx="26287">
                  <c:v>44166.608067129629</c:v>
                </c:pt>
                <c:pt idx="26288">
                  <c:v>44166.613009259258</c:v>
                </c:pt>
                <c:pt idx="26289">
                  <c:v>44166.617476851854</c:v>
                </c:pt>
                <c:pt idx="26290">
                  <c:v>44166.622974537036</c:v>
                </c:pt>
                <c:pt idx="26291">
                  <c:v>44166.628611111111</c:v>
                </c:pt>
                <c:pt idx="26292">
                  <c:v>44166.633773148147</c:v>
                </c:pt>
                <c:pt idx="26293">
                  <c:v>44166.63853009259</c:v>
                </c:pt>
                <c:pt idx="26294">
                  <c:v>44166.643495370372</c:v>
                </c:pt>
                <c:pt idx="26295">
                  <c:v>44166.648090277777</c:v>
                </c:pt>
                <c:pt idx="26296">
                  <c:v>44166.654803240737</c:v>
                </c:pt>
                <c:pt idx="26297">
                  <c:v>44166.661817129629</c:v>
                </c:pt>
                <c:pt idx="26298">
                  <c:v>44166.666770833333</c:v>
                </c:pt>
                <c:pt idx="26299">
                  <c:v>44166.671516203707</c:v>
                </c:pt>
                <c:pt idx="26300">
                  <c:v>44166.676018518519</c:v>
                </c:pt>
                <c:pt idx="26301">
                  <c:v>44166.685949074075</c:v>
                </c:pt>
                <c:pt idx="26302">
                  <c:v>44166.696967592594</c:v>
                </c:pt>
                <c:pt idx="26303">
                  <c:v>44166.702962962961</c:v>
                </c:pt>
                <c:pt idx="26304">
                  <c:v>44166.730069444442</c:v>
                </c:pt>
                <c:pt idx="26305">
                  <c:v>44166.737442129626</c:v>
                </c:pt>
                <c:pt idx="26306">
                  <c:v>44166.745891203704</c:v>
                </c:pt>
                <c:pt idx="26307">
                  <c:v>44166.75509259259</c:v>
                </c:pt>
                <c:pt idx="26308">
                  <c:v>44167.374016203707</c:v>
                </c:pt>
                <c:pt idx="26309">
                  <c:v>44167.388124999998</c:v>
                </c:pt>
                <c:pt idx="26310">
                  <c:v>44167.397662037038</c:v>
                </c:pt>
                <c:pt idx="26311">
                  <c:v>44167.40625</c:v>
                </c:pt>
                <c:pt idx="26312">
                  <c:v>44167.414120370369</c:v>
                </c:pt>
                <c:pt idx="26313">
                  <c:v>44167.421076388891</c:v>
                </c:pt>
                <c:pt idx="26314">
                  <c:v>44167.427743055552</c:v>
                </c:pt>
                <c:pt idx="26315">
                  <c:v>44167.43472222222</c:v>
                </c:pt>
                <c:pt idx="26316">
                  <c:v>44167.441921296297</c:v>
                </c:pt>
                <c:pt idx="26317">
                  <c:v>44167.44866898148</c:v>
                </c:pt>
                <c:pt idx="26318">
                  <c:v>44167.455763888887</c:v>
                </c:pt>
                <c:pt idx="26319">
                  <c:v>44167.46297453704</c:v>
                </c:pt>
                <c:pt idx="26320">
                  <c:v>44167.470358796294</c:v>
                </c:pt>
                <c:pt idx="26321">
                  <c:v>44167.477430555555</c:v>
                </c:pt>
                <c:pt idx="26322">
                  <c:v>44167.484131944446</c:v>
                </c:pt>
                <c:pt idx="26323">
                  <c:v>44167.490937499999</c:v>
                </c:pt>
                <c:pt idx="26324">
                  <c:v>44167.49795138889</c:v>
                </c:pt>
                <c:pt idx="26325">
                  <c:v>44167.504849537036</c:v>
                </c:pt>
                <c:pt idx="26326">
                  <c:v>44167.512037037035</c:v>
                </c:pt>
                <c:pt idx="26327">
                  <c:v>44167.518831018519</c:v>
                </c:pt>
                <c:pt idx="26328">
                  <c:v>44167.525914351849</c:v>
                </c:pt>
                <c:pt idx="26329">
                  <c:v>44167.532453703701</c:v>
                </c:pt>
                <c:pt idx="26330">
                  <c:v>44167.539178240739</c:v>
                </c:pt>
                <c:pt idx="26331">
                  <c:v>44167.544606481482</c:v>
                </c:pt>
                <c:pt idx="26332">
                  <c:v>44167.55060185185</c:v>
                </c:pt>
                <c:pt idx="26333">
                  <c:v>44167.557002314818</c:v>
                </c:pt>
                <c:pt idx="26334">
                  <c:v>44167.5624537037</c:v>
                </c:pt>
                <c:pt idx="26335">
                  <c:v>44167.567650462966</c:v>
                </c:pt>
                <c:pt idx="26336">
                  <c:v>44167.572395833333</c:v>
                </c:pt>
                <c:pt idx="26337">
                  <c:v>44167.577638888892</c:v>
                </c:pt>
                <c:pt idx="26338">
                  <c:v>44167.582800925928</c:v>
                </c:pt>
                <c:pt idx="26339">
                  <c:v>44167.588043981479</c:v>
                </c:pt>
                <c:pt idx="26340">
                  <c:v>44167.593055555553</c:v>
                </c:pt>
                <c:pt idx="26341">
                  <c:v>44167.597997685189</c:v>
                </c:pt>
                <c:pt idx="26342">
                  <c:v>44167.602905092594</c:v>
                </c:pt>
                <c:pt idx="26343">
                  <c:v>44167.607476851852</c:v>
                </c:pt>
                <c:pt idx="26344">
                  <c:v>44167.611840277779</c:v>
                </c:pt>
                <c:pt idx="26345">
                  <c:v>44167.616423611114</c:v>
                </c:pt>
                <c:pt idx="26346">
                  <c:v>44167.620682870373</c:v>
                </c:pt>
                <c:pt idx="26347">
                  <c:v>44167.625277777777</c:v>
                </c:pt>
                <c:pt idx="26348">
                  <c:v>44167.629733796297</c:v>
                </c:pt>
                <c:pt idx="26349">
                  <c:v>44167.634236111109</c:v>
                </c:pt>
                <c:pt idx="26350">
                  <c:v>44167.643460648149</c:v>
                </c:pt>
                <c:pt idx="26351">
                  <c:v>44167.647916666669</c:v>
                </c:pt>
                <c:pt idx="26352">
                  <c:v>44167.652569444443</c:v>
                </c:pt>
                <c:pt idx="26353">
                  <c:v>44167.657083333332</c:v>
                </c:pt>
                <c:pt idx="26354">
                  <c:v>44167.66170138889</c:v>
                </c:pt>
                <c:pt idx="26355">
                  <c:v>44167.666817129626</c:v>
                </c:pt>
                <c:pt idx="26356">
                  <c:v>44168.374085648145</c:v>
                </c:pt>
                <c:pt idx="26357">
                  <c:v>44168.389120370368</c:v>
                </c:pt>
                <c:pt idx="26358">
                  <c:v>44168.400995370372</c:v>
                </c:pt>
                <c:pt idx="26359">
                  <c:v>44168.409849537034</c:v>
                </c:pt>
                <c:pt idx="26360">
                  <c:v>44168.417442129627</c:v>
                </c:pt>
                <c:pt idx="26361">
                  <c:v>44168.426145833335</c:v>
                </c:pt>
                <c:pt idx="26362">
                  <c:v>44168.43409722222</c:v>
                </c:pt>
                <c:pt idx="26363">
                  <c:v>44168.440312500003</c:v>
                </c:pt>
                <c:pt idx="26364">
                  <c:v>44168.589953703704</c:v>
                </c:pt>
                <c:pt idx="26365">
                  <c:v>44168.594351851854</c:v>
                </c:pt>
                <c:pt idx="26366">
                  <c:v>44168.598703703705</c:v>
                </c:pt>
                <c:pt idx="26367">
                  <c:v>44168.61383101852</c:v>
                </c:pt>
                <c:pt idx="26368">
                  <c:v>44168.620925925927</c:v>
                </c:pt>
                <c:pt idx="26369">
                  <c:v>44168.630173611113</c:v>
                </c:pt>
                <c:pt idx="26370">
                  <c:v>44168.634814814817</c:v>
                </c:pt>
                <c:pt idx="26371">
                  <c:v>44168.640289351853</c:v>
                </c:pt>
                <c:pt idx="26372">
                  <c:v>44168.647638888891</c:v>
                </c:pt>
                <c:pt idx="26373">
                  <c:v>44169.374409722222</c:v>
                </c:pt>
                <c:pt idx="26374">
                  <c:v>44169.426990740743</c:v>
                </c:pt>
                <c:pt idx="26375">
                  <c:v>44169.438854166663</c:v>
                </c:pt>
                <c:pt idx="26376">
                  <c:v>44169.450682870367</c:v>
                </c:pt>
                <c:pt idx="26377">
                  <c:v>44169.497812499998</c:v>
                </c:pt>
                <c:pt idx="26378">
                  <c:v>44169.504328703704</c:v>
                </c:pt>
                <c:pt idx="26379">
                  <c:v>44169.509675925925</c:v>
                </c:pt>
                <c:pt idx="26380">
                  <c:v>44169.522418981483</c:v>
                </c:pt>
                <c:pt idx="26381">
                  <c:v>44169.530509259261</c:v>
                </c:pt>
                <c:pt idx="26382">
                  <c:v>44169.535717592589</c:v>
                </c:pt>
                <c:pt idx="26383">
                  <c:v>44169.540671296294</c:v>
                </c:pt>
                <c:pt idx="26384">
                  <c:v>44169.546064814815</c:v>
                </c:pt>
                <c:pt idx="26385">
                  <c:v>44169.551018518519</c:v>
                </c:pt>
                <c:pt idx="26386">
                  <c:v>44169.555995370371</c:v>
                </c:pt>
                <c:pt idx="26387">
                  <c:v>44169.563067129631</c:v>
                </c:pt>
                <c:pt idx="26388">
                  <c:v>44169.56894675926</c:v>
                </c:pt>
                <c:pt idx="26389">
                  <c:v>44169.574837962966</c:v>
                </c:pt>
                <c:pt idx="26390">
                  <c:v>44169.580370370371</c:v>
                </c:pt>
                <c:pt idx="26391">
                  <c:v>44169.584918981483</c:v>
                </c:pt>
                <c:pt idx="26392">
                  <c:v>44169.589085648149</c:v>
                </c:pt>
                <c:pt idx="26393">
                  <c:v>44169.593356481484</c:v>
                </c:pt>
                <c:pt idx="26394">
                  <c:v>44169.597719907404</c:v>
                </c:pt>
                <c:pt idx="26395">
                  <c:v>44169.602638888886</c:v>
                </c:pt>
                <c:pt idx="26396">
                  <c:v>44169.607233796298</c:v>
                </c:pt>
                <c:pt idx="26397">
                  <c:v>44169.611944444441</c:v>
                </c:pt>
                <c:pt idx="26398">
                  <c:v>44169.62060185185</c:v>
                </c:pt>
                <c:pt idx="26399">
                  <c:v>44169.627349537041</c:v>
                </c:pt>
                <c:pt idx="26400">
                  <c:v>44169.635787037034</c:v>
                </c:pt>
                <c:pt idx="26401">
                  <c:v>44169.647662037038</c:v>
                </c:pt>
                <c:pt idx="26402">
                  <c:v>44169.659548611111</c:v>
                </c:pt>
                <c:pt idx="26403">
                  <c:v>44170.486828703702</c:v>
                </c:pt>
                <c:pt idx="26404">
                  <c:v>44170.503009259257</c:v>
                </c:pt>
                <c:pt idx="26405">
                  <c:v>44170.523842592593</c:v>
                </c:pt>
                <c:pt idx="26406">
                  <c:v>44170.534988425927</c:v>
                </c:pt>
                <c:pt idx="26407">
                  <c:v>44170.541377314818</c:v>
                </c:pt>
                <c:pt idx="26408">
                  <c:v>44171.416458333333</c:v>
                </c:pt>
                <c:pt idx="26409">
                  <c:v>44171.42459490741</c:v>
                </c:pt>
                <c:pt idx="26410">
                  <c:v>44171.436226851853</c:v>
                </c:pt>
                <c:pt idx="26411">
                  <c:v>44171.442256944443</c:v>
                </c:pt>
                <c:pt idx="26412">
                  <c:v>44171.45590277778</c:v>
                </c:pt>
                <c:pt idx="26413">
                  <c:v>44171.463750000003</c:v>
                </c:pt>
                <c:pt idx="26414">
                  <c:v>44171.471192129633</c:v>
                </c:pt>
                <c:pt idx="26415">
                  <c:v>44171.478495370371</c:v>
                </c:pt>
                <c:pt idx="26416">
                  <c:v>44171.485648148147</c:v>
                </c:pt>
                <c:pt idx="26417">
                  <c:v>44171.492361111108</c:v>
                </c:pt>
                <c:pt idx="26418">
                  <c:v>44171.498252314814</c:v>
                </c:pt>
                <c:pt idx="26419">
                  <c:v>44171.509687500002</c:v>
                </c:pt>
                <c:pt idx="26420">
                  <c:v>44171.515208333331</c:v>
                </c:pt>
                <c:pt idx="26421">
                  <c:v>44171.521203703705</c:v>
                </c:pt>
                <c:pt idx="26422">
                  <c:v>44171.528437499997</c:v>
                </c:pt>
                <c:pt idx="26423">
                  <c:v>44171.533668981479</c:v>
                </c:pt>
                <c:pt idx="26424">
                  <c:v>44171.539178240739</c:v>
                </c:pt>
                <c:pt idx="26425">
                  <c:v>44171.544444444444</c:v>
                </c:pt>
                <c:pt idx="26426">
                  <c:v>44171.551898148151</c:v>
                </c:pt>
                <c:pt idx="26427">
                  <c:v>44171.557708333334</c:v>
                </c:pt>
                <c:pt idx="26428">
                  <c:v>44171.564143518517</c:v>
                </c:pt>
                <c:pt idx="26429">
                  <c:v>44171.574537037035</c:v>
                </c:pt>
                <c:pt idx="26430">
                  <c:v>44171.579791666663</c:v>
                </c:pt>
                <c:pt idx="26431">
                  <c:v>44171.591724537036</c:v>
                </c:pt>
                <c:pt idx="26432">
                  <c:v>44171.633032407408</c:v>
                </c:pt>
                <c:pt idx="26433">
                  <c:v>44171.66333333333</c:v>
                </c:pt>
                <c:pt idx="26434">
                  <c:v>44171.667662037034</c:v>
                </c:pt>
                <c:pt idx="26435">
                  <c:v>44171.672488425924</c:v>
                </c:pt>
                <c:pt idx="26436">
                  <c:v>44171.677905092591</c:v>
                </c:pt>
                <c:pt idx="26437">
                  <c:v>44171.687071759261</c:v>
                </c:pt>
                <c:pt idx="26438">
                  <c:v>44171.698958333334</c:v>
                </c:pt>
                <c:pt idx="26439">
                  <c:v>44171.710844907408</c:v>
                </c:pt>
                <c:pt idx="26440">
                  <c:v>44173.374293981484</c:v>
                </c:pt>
                <c:pt idx="26441">
                  <c:v>44173.382881944446</c:v>
                </c:pt>
                <c:pt idx="26442">
                  <c:v>44173.396990740737</c:v>
                </c:pt>
                <c:pt idx="26443">
                  <c:v>44173.406712962962</c:v>
                </c:pt>
                <c:pt idx="26444">
                  <c:v>44173.417025462964</c:v>
                </c:pt>
                <c:pt idx="26445">
                  <c:v>44173.426747685182</c:v>
                </c:pt>
                <c:pt idx="26446">
                  <c:v>44173.434259259258</c:v>
                </c:pt>
                <c:pt idx="26447">
                  <c:v>44175.733738425923</c:v>
                </c:pt>
                <c:pt idx="26448">
                  <c:v>44176.386134259257</c:v>
                </c:pt>
                <c:pt idx="26449">
                  <c:v>44176.398009259261</c:v>
                </c:pt>
                <c:pt idx="26450">
                  <c:v>44176.409722222219</c:v>
                </c:pt>
                <c:pt idx="26451">
                  <c:v>44176.418240740742</c:v>
                </c:pt>
                <c:pt idx="26452">
                  <c:v>44176.426921296297</c:v>
                </c:pt>
                <c:pt idx="26453">
                  <c:v>44176.454236111109</c:v>
                </c:pt>
                <c:pt idx="26454">
                  <c:v>44176.460798611108</c:v>
                </c:pt>
                <c:pt idx="26455">
                  <c:v>44176.47210648148</c:v>
                </c:pt>
                <c:pt idx="26456">
                  <c:v>44176.478217592594</c:v>
                </c:pt>
                <c:pt idx="26457">
                  <c:v>44176.491585648146</c:v>
                </c:pt>
                <c:pt idx="26458">
                  <c:v>44176.49763888889</c:v>
                </c:pt>
                <c:pt idx="26459">
                  <c:v>44176.503472222219</c:v>
                </c:pt>
                <c:pt idx="26460">
                  <c:v>44176.565810185188</c:v>
                </c:pt>
                <c:pt idx="26461">
                  <c:v>44176.575833333336</c:v>
                </c:pt>
                <c:pt idx="26462">
                  <c:v>44176.580405092594</c:v>
                </c:pt>
                <c:pt idx="26463">
                  <c:v>44176.585150462961</c:v>
                </c:pt>
                <c:pt idx="26464">
                  <c:v>44176.594837962963</c:v>
                </c:pt>
                <c:pt idx="26465">
                  <c:v>44176.610497685186</c:v>
                </c:pt>
                <c:pt idx="26466">
                  <c:v>44176.622303240743</c:v>
                </c:pt>
                <c:pt idx="26467">
                  <c:v>44176.632488425923</c:v>
                </c:pt>
                <c:pt idx="26468">
                  <c:v>44176.640011574076</c:v>
                </c:pt>
                <c:pt idx="26469">
                  <c:v>44176.645729166667</c:v>
                </c:pt>
                <c:pt idx="26470">
                  <c:v>44176.650937500002</c:v>
                </c:pt>
                <c:pt idx="26471">
                  <c:v>44176.656875000001</c:v>
                </c:pt>
                <c:pt idx="26472">
                  <c:v>44176.663703703707</c:v>
                </c:pt>
                <c:pt idx="26473">
                  <c:v>44176.684756944444</c:v>
                </c:pt>
                <c:pt idx="26474">
                  <c:v>44176.708553240744</c:v>
                </c:pt>
                <c:pt idx="26475">
                  <c:v>44177.511944444443</c:v>
                </c:pt>
                <c:pt idx="26476">
                  <c:v>44177.53324074074</c:v>
                </c:pt>
                <c:pt idx="26477">
                  <c:v>44177.538576388892</c:v>
                </c:pt>
                <c:pt idx="26478">
                  <c:v>44177.543877314813</c:v>
                </c:pt>
                <c:pt idx="26479">
                  <c:v>44177.549189814818</c:v>
                </c:pt>
                <c:pt idx="26480">
                  <c:v>44177.554456018515</c:v>
                </c:pt>
                <c:pt idx="26481">
                  <c:v>44177.559374999997</c:v>
                </c:pt>
                <c:pt idx="26482">
                  <c:v>44177.563969907409</c:v>
                </c:pt>
                <c:pt idx="26483">
                  <c:v>44177.568981481483</c:v>
                </c:pt>
                <c:pt idx="26484">
                  <c:v>44177.573784722219</c:v>
                </c:pt>
                <c:pt idx="26485">
                  <c:v>44177.582719907405</c:v>
                </c:pt>
                <c:pt idx="26486">
                  <c:v>44177.587453703702</c:v>
                </c:pt>
                <c:pt idx="26487">
                  <c:v>44177.593923611108</c:v>
                </c:pt>
                <c:pt idx="26488">
                  <c:v>44177.61383101852</c:v>
                </c:pt>
                <c:pt idx="26489">
                  <c:v>44177.623043981483</c:v>
                </c:pt>
                <c:pt idx="26490">
                  <c:v>44177.637060185189</c:v>
                </c:pt>
                <c:pt idx="26491">
                  <c:v>44177.641516203701</c:v>
                </c:pt>
                <c:pt idx="26492">
                  <c:v>44177.646134259259</c:v>
                </c:pt>
                <c:pt idx="26493">
                  <c:v>44177.65084490741</c:v>
                </c:pt>
                <c:pt idx="26494">
                  <c:v>44177.656041666669</c:v>
                </c:pt>
                <c:pt idx="26495">
                  <c:v>44177.660937499997</c:v>
                </c:pt>
                <c:pt idx="26496">
                  <c:v>44177.665844907409</c:v>
                </c:pt>
                <c:pt idx="26497">
                  <c:v>44177.670983796299</c:v>
                </c:pt>
                <c:pt idx="26498">
                  <c:v>44177.676307870373</c:v>
                </c:pt>
                <c:pt idx="26499">
                  <c:v>44177.681967592594</c:v>
                </c:pt>
                <c:pt idx="26500">
                  <c:v>44177.688391203701</c:v>
                </c:pt>
                <c:pt idx="26501">
                  <c:v>44177.694988425923</c:v>
                </c:pt>
                <c:pt idx="26502">
                  <c:v>44177.711851851855</c:v>
                </c:pt>
                <c:pt idx="26503">
                  <c:v>44177.727986111109</c:v>
                </c:pt>
                <c:pt idx="26504">
                  <c:v>44177.744525462964</c:v>
                </c:pt>
                <c:pt idx="26505">
                  <c:v>44178.373888888891</c:v>
                </c:pt>
                <c:pt idx="26506">
                  <c:v>44178.385104166664</c:v>
                </c:pt>
                <c:pt idx="26507">
                  <c:v>44178.394606481481</c:v>
                </c:pt>
                <c:pt idx="26508">
                  <c:v>44178.402546296296</c:v>
                </c:pt>
                <c:pt idx="26509">
                  <c:v>44178.41611111111</c:v>
                </c:pt>
                <c:pt idx="26510">
                  <c:v>44178.432233796295</c:v>
                </c:pt>
                <c:pt idx="26511">
                  <c:v>44178.439629629633</c:v>
                </c:pt>
                <c:pt idx="26512">
                  <c:v>44178.452708333331</c:v>
                </c:pt>
                <c:pt idx="26513">
                  <c:v>44178.508425925924</c:v>
                </c:pt>
                <c:pt idx="26514">
                  <c:v>44178.513692129629</c:v>
                </c:pt>
                <c:pt idx="26515">
                  <c:v>44178.518993055557</c:v>
                </c:pt>
                <c:pt idx="26516">
                  <c:v>44178.524224537039</c:v>
                </c:pt>
                <c:pt idx="26517">
                  <c:v>44178.553425925929</c:v>
                </c:pt>
                <c:pt idx="26518">
                  <c:v>44178.563784722224</c:v>
                </c:pt>
                <c:pt idx="26519">
                  <c:v>44178.568437499998</c:v>
                </c:pt>
                <c:pt idx="26520">
                  <c:v>44178.573136574072</c:v>
                </c:pt>
                <c:pt idx="26521">
                  <c:v>44178.577916666669</c:v>
                </c:pt>
                <c:pt idx="26522">
                  <c:v>44178.587488425925</c:v>
                </c:pt>
                <c:pt idx="26523">
                  <c:v>44178.592280092591</c:v>
                </c:pt>
                <c:pt idx="26524">
                  <c:v>44178.596944444442</c:v>
                </c:pt>
                <c:pt idx="26525">
                  <c:v>44178.601550925923</c:v>
                </c:pt>
                <c:pt idx="26526">
                  <c:v>44178.606203703705</c:v>
                </c:pt>
                <c:pt idx="26527">
                  <c:v>44178.616111111114</c:v>
                </c:pt>
                <c:pt idx="26528">
                  <c:v>44178.621018518519</c:v>
                </c:pt>
                <c:pt idx="26529">
                  <c:v>44178.643125000002</c:v>
                </c:pt>
                <c:pt idx="26530">
                  <c:v>44178.648645833331</c:v>
                </c:pt>
                <c:pt idx="26531">
                  <c:v>44178.653981481482</c:v>
                </c:pt>
                <c:pt idx="26532">
                  <c:v>44178.660277777781</c:v>
                </c:pt>
                <c:pt idx="26533">
                  <c:v>44178.665555555555</c:v>
                </c:pt>
                <c:pt idx="26534">
                  <c:v>44178.672152777777</c:v>
                </c:pt>
                <c:pt idx="26535">
                  <c:v>44178.6799537037</c:v>
                </c:pt>
                <c:pt idx="26536">
                  <c:v>44178.746018518519</c:v>
                </c:pt>
                <c:pt idx="26537">
                  <c:v>44178.755462962959</c:v>
                </c:pt>
                <c:pt idx="26538">
                  <c:v>44178.765694444446</c:v>
                </c:pt>
                <c:pt idx="26539">
                  <c:v>44184.743900462963</c:v>
                </c:pt>
                <c:pt idx="26540">
                  <c:v>44185.631377314814</c:v>
                </c:pt>
                <c:pt idx="26541">
                  <c:v>44186.408993055556</c:v>
                </c:pt>
                <c:pt idx="26542">
                  <c:v>44186.417881944442</c:v>
                </c:pt>
                <c:pt idx="26543">
                  <c:v>44186.425381944442</c:v>
                </c:pt>
                <c:pt idx="26544">
                  <c:v>44187.374085648145</c:v>
                </c:pt>
                <c:pt idx="26545">
                  <c:v>44187.385752314818</c:v>
                </c:pt>
                <c:pt idx="26546">
                  <c:v>44187.394594907404</c:v>
                </c:pt>
                <c:pt idx="26547">
                  <c:v>44187.743750000001</c:v>
                </c:pt>
                <c:pt idx="26548">
                  <c:v>44187.755648148152</c:v>
                </c:pt>
                <c:pt idx="26549">
                  <c:v>44188.374305555553</c:v>
                </c:pt>
                <c:pt idx="26550">
                  <c:v>44188.386180555557</c:v>
                </c:pt>
                <c:pt idx="26551">
                  <c:v>44188.396226851852</c:v>
                </c:pt>
                <c:pt idx="26552">
                  <c:v>44188.405023148145</c:v>
                </c:pt>
                <c:pt idx="26553">
                  <c:v>44188.413483796299</c:v>
                </c:pt>
                <c:pt idx="26554">
                  <c:v>44188.421111111114</c:v>
                </c:pt>
                <c:pt idx="26555">
                  <c:v>44188.428402777776</c:v>
                </c:pt>
                <c:pt idx="26556">
                  <c:v>44188.435856481483</c:v>
                </c:pt>
                <c:pt idx="26557">
                  <c:v>44188.442673611113</c:v>
                </c:pt>
                <c:pt idx="26558">
                  <c:v>44188.454571759263</c:v>
                </c:pt>
                <c:pt idx="26559">
                  <c:v>44188.530659722222</c:v>
                </c:pt>
                <c:pt idx="26560">
                  <c:v>44188.535914351851</c:v>
                </c:pt>
                <c:pt idx="26561">
                  <c:v>44188.540972222225</c:v>
                </c:pt>
                <c:pt idx="26562">
                  <c:v>44188.545740740738</c:v>
                </c:pt>
                <c:pt idx="26563">
                  <c:v>44188.709641203706</c:v>
                </c:pt>
                <c:pt idx="26564">
                  <c:v>44189.379131944443</c:v>
                </c:pt>
                <c:pt idx="26565">
                  <c:v>44190.508993055555</c:v>
                </c:pt>
                <c:pt idx="26566">
                  <c:v>44190.515231481484</c:v>
                </c:pt>
                <c:pt idx="26567">
                  <c:v>44191.473530092589</c:v>
                </c:pt>
                <c:pt idx="26568">
                  <c:v>44191.515983796293</c:v>
                </c:pt>
                <c:pt idx="26569">
                  <c:v>44191.521493055552</c:v>
                </c:pt>
                <c:pt idx="26570">
                  <c:v>44191.526828703703</c:v>
                </c:pt>
                <c:pt idx="26571">
                  <c:v>44191.549421296295</c:v>
                </c:pt>
                <c:pt idx="26572">
                  <c:v>44191.559606481482</c:v>
                </c:pt>
                <c:pt idx="26573">
                  <c:v>44191.56690972222</c:v>
                </c:pt>
                <c:pt idx="26574">
                  <c:v>44191.572858796295</c:v>
                </c:pt>
                <c:pt idx="26575">
                  <c:v>44191.578576388885</c:v>
                </c:pt>
                <c:pt idx="26576">
                  <c:v>44191.616840277777</c:v>
                </c:pt>
                <c:pt idx="26577">
                  <c:v>44191.623414351852</c:v>
                </c:pt>
                <c:pt idx="26578">
                  <c:v>44192.423055555555</c:v>
                </c:pt>
                <c:pt idx="26579">
                  <c:v>44192.434803240743</c:v>
                </c:pt>
                <c:pt idx="26580">
                  <c:v>44192.443541666667</c:v>
                </c:pt>
                <c:pt idx="26581">
                  <c:v>44192.45207175926</c:v>
                </c:pt>
                <c:pt idx="26582">
                  <c:v>44192.460046296299</c:v>
                </c:pt>
                <c:pt idx="26583">
                  <c:v>44192.468819444446</c:v>
                </c:pt>
                <c:pt idx="26584">
                  <c:v>44192.476944444446</c:v>
                </c:pt>
                <c:pt idx="26585">
                  <c:v>44192.484490740739</c:v>
                </c:pt>
                <c:pt idx="26586">
                  <c:v>44192.491944444446</c:v>
                </c:pt>
                <c:pt idx="26587">
                  <c:v>44192.503796296296</c:v>
                </c:pt>
                <c:pt idx="26588">
                  <c:v>44192.509733796294</c:v>
                </c:pt>
                <c:pt idx="26589">
                  <c:v>44192.521053240744</c:v>
                </c:pt>
                <c:pt idx="26590">
                  <c:v>44192.526574074072</c:v>
                </c:pt>
                <c:pt idx="26591">
                  <c:v>44192.532071759262</c:v>
                </c:pt>
                <c:pt idx="26592">
                  <c:v>44192.54891203704</c:v>
                </c:pt>
                <c:pt idx="26593">
                  <c:v>44192.595231481479</c:v>
                </c:pt>
                <c:pt idx="26594">
                  <c:v>44192.622916666667</c:v>
                </c:pt>
                <c:pt idx="26595">
                  <c:v>44192.633668981478</c:v>
                </c:pt>
                <c:pt idx="26596">
                  <c:v>44192.645532407405</c:v>
                </c:pt>
                <c:pt idx="26597">
                  <c:v>44192.657407407409</c:v>
                </c:pt>
                <c:pt idx="26598">
                  <c:v>44193.386261574073</c:v>
                </c:pt>
                <c:pt idx="26599">
                  <c:v>44193.681666666664</c:v>
                </c:pt>
                <c:pt idx="26600">
                  <c:v>44193.740335648145</c:v>
                </c:pt>
                <c:pt idx="26601">
                  <c:v>44195.752627314818</c:v>
                </c:pt>
              </c:numCache>
            </c:numRef>
          </c:xVal>
          <c:yVal>
            <c:numRef>
              <c:f>ER_ercolumnheight!$B$2:$B$26603</c:f>
              <c:numCache>
                <c:formatCode>General</c:formatCode>
                <c:ptCount val="26602"/>
                <c:pt idx="0">
                  <c:v>389.96</c:v>
                </c:pt>
                <c:pt idx="1">
                  <c:v>278.12</c:v>
                </c:pt>
                <c:pt idx="2">
                  <c:v>180.24</c:v>
                </c:pt>
                <c:pt idx="3">
                  <c:v>279.73</c:v>
                </c:pt>
                <c:pt idx="4">
                  <c:v>268.87</c:v>
                </c:pt>
                <c:pt idx="5">
                  <c:v>387.92</c:v>
                </c:pt>
                <c:pt idx="6">
                  <c:v>202.5</c:v>
                </c:pt>
                <c:pt idx="7">
                  <c:v>226.83</c:v>
                </c:pt>
                <c:pt idx="8">
                  <c:v>250.53</c:v>
                </c:pt>
                <c:pt idx="9">
                  <c:v>150.71</c:v>
                </c:pt>
                <c:pt idx="10">
                  <c:v>203.6</c:v>
                </c:pt>
                <c:pt idx="11">
                  <c:v>155.22</c:v>
                </c:pt>
                <c:pt idx="12">
                  <c:v>182.94</c:v>
                </c:pt>
                <c:pt idx="13">
                  <c:v>128.71</c:v>
                </c:pt>
                <c:pt idx="14">
                  <c:v>166.31</c:v>
                </c:pt>
                <c:pt idx="15">
                  <c:v>159.02000000000001</c:v>
                </c:pt>
                <c:pt idx="16">
                  <c:v>154.01</c:v>
                </c:pt>
                <c:pt idx="17">
                  <c:v>135.13</c:v>
                </c:pt>
                <c:pt idx="18">
                  <c:v>151.12</c:v>
                </c:pt>
                <c:pt idx="19">
                  <c:v>106.62</c:v>
                </c:pt>
                <c:pt idx="20">
                  <c:v>122.94</c:v>
                </c:pt>
                <c:pt idx="21">
                  <c:v>158.13999999999999</c:v>
                </c:pt>
                <c:pt idx="22">
                  <c:v>151.29</c:v>
                </c:pt>
                <c:pt idx="23">
                  <c:v>121.31</c:v>
                </c:pt>
                <c:pt idx="24">
                  <c:v>146.44</c:v>
                </c:pt>
                <c:pt idx="25">
                  <c:v>112.08</c:v>
                </c:pt>
                <c:pt idx="26">
                  <c:v>105.3</c:v>
                </c:pt>
                <c:pt idx="27">
                  <c:v>121.78</c:v>
                </c:pt>
                <c:pt idx="28">
                  <c:v>140.32</c:v>
                </c:pt>
                <c:pt idx="29">
                  <c:v>166.83</c:v>
                </c:pt>
                <c:pt idx="30">
                  <c:v>109.75</c:v>
                </c:pt>
                <c:pt idx="31">
                  <c:v>137.44999999999999</c:v>
                </c:pt>
                <c:pt idx="32">
                  <c:v>198.44</c:v>
                </c:pt>
                <c:pt idx="33">
                  <c:v>136.9</c:v>
                </c:pt>
                <c:pt idx="34">
                  <c:v>182.89</c:v>
                </c:pt>
                <c:pt idx="35">
                  <c:v>158.49</c:v>
                </c:pt>
                <c:pt idx="36">
                  <c:v>149.15</c:v>
                </c:pt>
                <c:pt idx="37">
                  <c:v>149.77000000000001</c:v>
                </c:pt>
                <c:pt idx="38">
                  <c:v>121.79</c:v>
                </c:pt>
                <c:pt idx="39">
                  <c:v>160.79</c:v>
                </c:pt>
                <c:pt idx="40">
                  <c:v>106.85</c:v>
                </c:pt>
                <c:pt idx="41">
                  <c:v>108.78</c:v>
                </c:pt>
                <c:pt idx="42">
                  <c:v>141.46</c:v>
                </c:pt>
                <c:pt idx="43">
                  <c:v>239.8</c:v>
                </c:pt>
                <c:pt idx="44">
                  <c:v>1058.3800000000001</c:v>
                </c:pt>
                <c:pt idx="45">
                  <c:v>773.18</c:v>
                </c:pt>
                <c:pt idx="46">
                  <c:v>419.88</c:v>
                </c:pt>
                <c:pt idx="47">
                  <c:v>279.58999999999997</c:v>
                </c:pt>
                <c:pt idx="48">
                  <c:v>394.35</c:v>
                </c:pt>
                <c:pt idx="49">
                  <c:v>235.63</c:v>
                </c:pt>
                <c:pt idx="50">
                  <c:v>286.64999999999998</c:v>
                </c:pt>
                <c:pt idx="51">
                  <c:v>144.72</c:v>
                </c:pt>
                <c:pt idx="52">
                  <c:v>220.36</c:v>
                </c:pt>
                <c:pt idx="53">
                  <c:v>148.26</c:v>
                </c:pt>
                <c:pt idx="54">
                  <c:v>143.86000000000001</c:v>
                </c:pt>
                <c:pt idx="55">
                  <c:v>123.19</c:v>
                </c:pt>
                <c:pt idx="56">
                  <c:v>108.85</c:v>
                </c:pt>
                <c:pt idx="57">
                  <c:v>135.46</c:v>
                </c:pt>
                <c:pt idx="58">
                  <c:v>142.79</c:v>
                </c:pt>
                <c:pt idx="59">
                  <c:v>143.27000000000001</c:v>
                </c:pt>
                <c:pt idx="60">
                  <c:v>180.71</c:v>
                </c:pt>
                <c:pt idx="61">
                  <c:v>154.53</c:v>
                </c:pt>
                <c:pt idx="62">
                  <c:v>156.6</c:v>
                </c:pt>
                <c:pt idx="63">
                  <c:v>165.58</c:v>
                </c:pt>
                <c:pt idx="64">
                  <c:v>137.22999999999999</c:v>
                </c:pt>
                <c:pt idx="65">
                  <c:v>180.18</c:v>
                </c:pt>
                <c:pt idx="66">
                  <c:v>136.87</c:v>
                </c:pt>
                <c:pt idx="67">
                  <c:v>101.76</c:v>
                </c:pt>
                <c:pt idx="68">
                  <c:v>118.79</c:v>
                </c:pt>
                <c:pt idx="69">
                  <c:v>141.04</c:v>
                </c:pt>
                <c:pt idx="70">
                  <c:v>278.48</c:v>
                </c:pt>
                <c:pt idx="71">
                  <c:v>166.55</c:v>
                </c:pt>
                <c:pt idx="72">
                  <c:v>156.86000000000001</c:v>
                </c:pt>
                <c:pt idx="73">
                  <c:v>160.46</c:v>
                </c:pt>
                <c:pt idx="74">
                  <c:v>143.76</c:v>
                </c:pt>
                <c:pt idx="75">
                  <c:v>133.69</c:v>
                </c:pt>
                <c:pt idx="76">
                  <c:v>105.69</c:v>
                </c:pt>
                <c:pt idx="77">
                  <c:v>109.26</c:v>
                </c:pt>
                <c:pt idx="78">
                  <c:v>146.68</c:v>
                </c:pt>
                <c:pt idx="79">
                  <c:v>145.38</c:v>
                </c:pt>
                <c:pt idx="80">
                  <c:v>133.75</c:v>
                </c:pt>
                <c:pt idx="81">
                  <c:v>128.85</c:v>
                </c:pt>
                <c:pt idx="82">
                  <c:v>167.61</c:v>
                </c:pt>
                <c:pt idx="83">
                  <c:v>156.41</c:v>
                </c:pt>
                <c:pt idx="84">
                  <c:v>178.57</c:v>
                </c:pt>
                <c:pt idx="85">
                  <c:v>699.1</c:v>
                </c:pt>
                <c:pt idx="86">
                  <c:v>607.78</c:v>
                </c:pt>
                <c:pt idx="87">
                  <c:v>520.71</c:v>
                </c:pt>
                <c:pt idx="88">
                  <c:v>566.83000000000004</c:v>
                </c:pt>
                <c:pt idx="89">
                  <c:v>550.09</c:v>
                </c:pt>
                <c:pt idx="90">
                  <c:v>389.3</c:v>
                </c:pt>
                <c:pt idx="91">
                  <c:v>376.87</c:v>
                </c:pt>
                <c:pt idx="92">
                  <c:v>335.25</c:v>
                </c:pt>
                <c:pt idx="93">
                  <c:v>309.52</c:v>
                </c:pt>
                <c:pt idx="94">
                  <c:v>182.95</c:v>
                </c:pt>
                <c:pt idx="95">
                  <c:v>230.78</c:v>
                </c:pt>
                <c:pt idx="96">
                  <c:v>185.24</c:v>
                </c:pt>
                <c:pt idx="97">
                  <c:v>227.75</c:v>
                </c:pt>
                <c:pt idx="98">
                  <c:v>179.07</c:v>
                </c:pt>
                <c:pt idx="99">
                  <c:v>203.26</c:v>
                </c:pt>
                <c:pt idx="100">
                  <c:v>147.29</c:v>
                </c:pt>
                <c:pt idx="101">
                  <c:v>199.53</c:v>
                </c:pt>
                <c:pt idx="102">
                  <c:v>199.66</c:v>
                </c:pt>
                <c:pt idx="103">
                  <c:v>187.77</c:v>
                </c:pt>
                <c:pt idx="104">
                  <c:v>201.24</c:v>
                </c:pt>
                <c:pt idx="105">
                  <c:v>156.61000000000001</c:v>
                </c:pt>
                <c:pt idx="106">
                  <c:v>151.72</c:v>
                </c:pt>
                <c:pt idx="107">
                  <c:v>133.21</c:v>
                </c:pt>
                <c:pt idx="108">
                  <c:v>157.07</c:v>
                </c:pt>
                <c:pt idx="109">
                  <c:v>145.69</c:v>
                </c:pt>
                <c:pt idx="110">
                  <c:v>159.1</c:v>
                </c:pt>
                <c:pt idx="111">
                  <c:v>192.42</c:v>
                </c:pt>
                <c:pt idx="112">
                  <c:v>145.37</c:v>
                </c:pt>
                <c:pt idx="113">
                  <c:v>162.62</c:v>
                </c:pt>
                <c:pt idx="114">
                  <c:v>159.62</c:v>
                </c:pt>
                <c:pt idx="115">
                  <c:v>207.95</c:v>
                </c:pt>
                <c:pt idx="116">
                  <c:v>192.24</c:v>
                </c:pt>
                <c:pt idx="117">
                  <c:v>209.29</c:v>
                </c:pt>
                <c:pt idx="118">
                  <c:v>151.33000000000001</c:v>
                </c:pt>
                <c:pt idx="119">
                  <c:v>243.62</c:v>
                </c:pt>
                <c:pt idx="120">
                  <c:v>201.82</c:v>
                </c:pt>
                <c:pt idx="121">
                  <c:v>212.99</c:v>
                </c:pt>
                <c:pt idx="122">
                  <c:v>184.56</c:v>
                </c:pt>
                <c:pt idx="123">
                  <c:v>663.16</c:v>
                </c:pt>
                <c:pt idx="124">
                  <c:v>343.97</c:v>
                </c:pt>
                <c:pt idx="125">
                  <c:v>279.88</c:v>
                </c:pt>
                <c:pt idx="126">
                  <c:v>292.17</c:v>
                </c:pt>
                <c:pt idx="127">
                  <c:v>249.65</c:v>
                </c:pt>
                <c:pt idx="128">
                  <c:v>221.94</c:v>
                </c:pt>
                <c:pt idx="129">
                  <c:v>202.55</c:v>
                </c:pt>
                <c:pt idx="130">
                  <c:v>215.09</c:v>
                </c:pt>
                <c:pt idx="131">
                  <c:v>211.68</c:v>
                </c:pt>
                <c:pt idx="132">
                  <c:v>181.15</c:v>
                </c:pt>
                <c:pt idx="133">
                  <c:v>218.84</c:v>
                </c:pt>
                <c:pt idx="134">
                  <c:v>429.05</c:v>
                </c:pt>
                <c:pt idx="135">
                  <c:v>382.53</c:v>
                </c:pt>
                <c:pt idx="136">
                  <c:v>296.14999999999998</c:v>
                </c:pt>
                <c:pt idx="137">
                  <c:v>301.10000000000002</c:v>
                </c:pt>
                <c:pt idx="138">
                  <c:v>230.13</c:v>
                </c:pt>
                <c:pt idx="139">
                  <c:v>181.7</c:v>
                </c:pt>
                <c:pt idx="140">
                  <c:v>226.98</c:v>
                </c:pt>
                <c:pt idx="141">
                  <c:v>249.58</c:v>
                </c:pt>
                <c:pt idx="142">
                  <c:v>213.97</c:v>
                </c:pt>
                <c:pt idx="143">
                  <c:v>204.63</c:v>
                </c:pt>
                <c:pt idx="144">
                  <c:v>312.77</c:v>
                </c:pt>
                <c:pt idx="145">
                  <c:v>187.61</c:v>
                </c:pt>
                <c:pt idx="146">
                  <c:v>179.71</c:v>
                </c:pt>
                <c:pt idx="147">
                  <c:v>169.49</c:v>
                </c:pt>
                <c:pt idx="148">
                  <c:v>252.89</c:v>
                </c:pt>
                <c:pt idx="149">
                  <c:v>186.62</c:v>
                </c:pt>
                <c:pt idx="150">
                  <c:v>323.31</c:v>
                </c:pt>
                <c:pt idx="151">
                  <c:v>199.73</c:v>
                </c:pt>
                <c:pt idx="152">
                  <c:v>431.85</c:v>
                </c:pt>
                <c:pt idx="153">
                  <c:v>882.61</c:v>
                </c:pt>
                <c:pt idx="154">
                  <c:v>782.44</c:v>
                </c:pt>
                <c:pt idx="155">
                  <c:v>654.27</c:v>
                </c:pt>
                <c:pt idx="156">
                  <c:v>485.67</c:v>
                </c:pt>
                <c:pt idx="157">
                  <c:v>290.55</c:v>
                </c:pt>
                <c:pt idx="158">
                  <c:v>238.78</c:v>
                </c:pt>
                <c:pt idx="159">
                  <c:v>220.92</c:v>
                </c:pt>
                <c:pt idx="160">
                  <c:v>158.96</c:v>
                </c:pt>
                <c:pt idx="161">
                  <c:v>182.13</c:v>
                </c:pt>
                <c:pt idx="162">
                  <c:v>175.47</c:v>
                </c:pt>
                <c:pt idx="163">
                  <c:v>208.38</c:v>
                </c:pt>
                <c:pt idx="164">
                  <c:v>149.41</c:v>
                </c:pt>
                <c:pt idx="165">
                  <c:v>120.83</c:v>
                </c:pt>
                <c:pt idx="166">
                  <c:v>179.96</c:v>
                </c:pt>
                <c:pt idx="167">
                  <c:v>206.84</c:v>
                </c:pt>
                <c:pt idx="168">
                  <c:v>144.11000000000001</c:v>
                </c:pt>
                <c:pt idx="169">
                  <c:v>216.54</c:v>
                </c:pt>
                <c:pt idx="170">
                  <c:v>212.29</c:v>
                </c:pt>
                <c:pt idx="171">
                  <c:v>108.57</c:v>
                </c:pt>
                <c:pt idx="172">
                  <c:v>172.57</c:v>
                </c:pt>
                <c:pt idx="173">
                  <c:v>254.63</c:v>
                </c:pt>
                <c:pt idx="174">
                  <c:v>203.64</c:v>
                </c:pt>
                <c:pt idx="175">
                  <c:v>209.51</c:v>
                </c:pt>
                <c:pt idx="176">
                  <c:v>201.04</c:v>
                </c:pt>
                <c:pt idx="177">
                  <c:v>197.75</c:v>
                </c:pt>
                <c:pt idx="178">
                  <c:v>145.22</c:v>
                </c:pt>
                <c:pt idx="179">
                  <c:v>192.6</c:v>
                </c:pt>
                <c:pt idx="180">
                  <c:v>166.64</c:v>
                </c:pt>
                <c:pt idx="181">
                  <c:v>210.66</c:v>
                </c:pt>
                <c:pt idx="182">
                  <c:v>211.53</c:v>
                </c:pt>
                <c:pt idx="183">
                  <c:v>230.83</c:v>
                </c:pt>
                <c:pt idx="184">
                  <c:v>213.09</c:v>
                </c:pt>
                <c:pt idx="185">
                  <c:v>139.9</c:v>
                </c:pt>
                <c:pt idx="186">
                  <c:v>212</c:v>
                </c:pt>
                <c:pt idx="187">
                  <c:v>159.18</c:v>
                </c:pt>
                <c:pt idx="188">
                  <c:v>176.32</c:v>
                </c:pt>
                <c:pt idx="189">
                  <c:v>194.9</c:v>
                </c:pt>
                <c:pt idx="190">
                  <c:v>179.86</c:v>
                </c:pt>
                <c:pt idx="191">
                  <c:v>215.06</c:v>
                </c:pt>
                <c:pt idx="192">
                  <c:v>268.13</c:v>
                </c:pt>
                <c:pt idx="193">
                  <c:v>238.64</c:v>
                </c:pt>
                <c:pt idx="194">
                  <c:v>183.37</c:v>
                </c:pt>
                <c:pt idx="195">
                  <c:v>200.35</c:v>
                </c:pt>
                <c:pt idx="196">
                  <c:v>192.9</c:v>
                </c:pt>
                <c:pt idx="197">
                  <c:v>127.08</c:v>
                </c:pt>
                <c:pt idx="198">
                  <c:v>189.49</c:v>
                </c:pt>
                <c:pt idx="199">
                  <c:v>132.16999999999999</c:v>
                </c:pt>
                <c:pt idx="200">
                  <c:v>134.78</c:v>
                </c:pt>
                <c:pt idx="201">
                  <c:v>442.3</c:v>
                </c:pt>
                <c:pt idx="202">
                  <c:v>564.98</c:v>
                </c:pt>
                <c:pt idx="203">
                  <c:v>553.11</c:v>
                </c:pt>
                <c:pt idx="204">
                  <c:v>478.79</c:v>
                </c:pt>
                <c:pt idx="205">
                  <c:v>363.04</c:v>
                </c:pt>
                <c:pt idx="206">
                  <c:v>325.2</c:v>
                </c:pt>
                <c:pt idx="207">
                  <c:v>302.64999999999998</c:v>
                </c:pt>
                <c:pt idx="208">
                  <c:v>212.87</c:v>
                </c:pt>
                <c:pt idx="209">
                  <c:v>157.37</c:v>
                </c:pt>
                <c:pt idx="210">
                  <c:v>144.28</c:v>
                </c:pt>
                <c:pt idx="211">
                  <c:v>151.43</c:v>
                </c:pt>
                <c:pt idx="212">
                  <c:v>141.63999999999999</c:v>
                </c:pt>
                <c:pt idx="213">
                  <c:v>161.36000000000001</c:v>
                </c:pt>
                <c:pt idx="214">
                  <c:v>288.3</c:v>
                </c:pt>
                <c:pt idx="215">
                  <c:v>335.12</c:v>
                </c:pt>
                <c:pt idx="216">
                  <c:v>291.13</c:v>
                </c:pt>
                <c:pt idx="217">
                  <c:v>344.33</c:v>
                </c:pt>
                <c:pt idx="218">
                  <c:v>249.24</c:v>
                </c:pt>
                <c:pt idx="219">
                  <c:v>170.94</c:v>
                </c:pt>
                <c:pt idx="220">
                  <c:v>633.6</c:v>
                </c:pt>
                <c:pt idx="221">
                  <c:v>468.57</c:v>
                </c:pt>
                <c:pt idx="222">
                  <c:v>384.83</c:v>
                </c:pt>
                <c:pt idx="223">
                  <c:v>342.32</c:v>
                </c:pt>
                <c:pt idx="224">
                  <c:v>353.22</c:v>
                </c:pt>
                <c:pt idx="225">
                  <c:v>321.67</c:v>
                </c:pt>
                <c:pt idx="226">
                  <c:v>232.67</c:v>
                </c:pt>
                <c:pt idx="227">
                  <c:v>178.29</c:v>
                </c:pt>
                <c:pt idx="228">
                  <c:v>304.07</c:v>
                </c:pt>
                <c:pt idx="229">
                  <c:v>266.77999999999997</c:v>
                </c:pt>
                <c:pt idx="230">
                  <c:v>295.79000000000002</c:v>
                </c:pt>
                <c:pt idx="231">
                  <c:v>220.71</c:v>
                </c:pt>
                <c:pt idx="232">
                  <c:v>267.88</c:v>
                </c:pt>
                <c:pt idx="233">
                  <c:v>306.57</c:v>
                </c:pt>
                <c:pt idx="234">
                  <c:v>338.32</c:v>
                </c:pt>
                <c:pt idx="235">
                  <c:v>330.18</c:v>
                </c:pt>
                <c:pt idx="236">
                  <c:v>204.33</c:v>
                </c:pt>
                <c:pt idx="237">
                  <c:v>212.32</c:v>
                </c:pt>
                <c:pt idx="238">
                  <c:v>213.05</c:v>
                </c:pt>
                <c:pt idx="239">
                  <c:v>195.37</c:v>
                </c:pt>
                <c:pt idx="240">
                  <c:v>219.68</c:v>
                </c:pt>
                <c:pt idx="241">
                  <c:v>272.24</c:v>
                </c:pt>
                <c:pt idx="242">
                  <c:v>285.04000000000002</c:v>
                </c:pt>
                <c:pt idx="243">
                  <c:v>290.68</c:v>
                </c:pt>
                <c:pt idx="244">
                  <c:v>466.6</c:v>
                </c:pt>
                <c:pt idx="245">
                  <c:v>875.38</c:v>
                </c:pt>
                <c:pt idx="246">
                  <c:v>1406.98</c:v>
                </c:pt>
                <c:pt idx="247">
                  <c:v>777.58</c:v>
                </c:pt>
                <c:pt idx="248">
                  <c:v>856.85</c:v>
                </c:pt>
                <c:pt idx="249">
                  <c:v>293.81</c:v>
                </c:pt>
                <c:pt idx="250">
                  <c:v>243.14</c:v>
                </c:pt>
                <c:pt idx="251">
                  <c:v>219.19</c:v>
                </c:pt>
                <c:pt idx="252">
                  <c:v>224.5</c:v>
                </c:pt>
                <c:pt idx="253">
                  <c:v>258.83</c:v>
                </c:pt>
                <c:pt idx="254">
                  <c:v>575.08000000000004</c:v>
                </c:pt>
                <c:pt idx="255">
                  <c:v>1396.79</c:v>
                </c:pt>
                <c:pt idx="256">
                  <c:v>401.22</c:v>
                </c:pt>
                <c:pt idx="257">
                  <c:v>308.16000000000003</c:v>
                </c:pt>
                <c:pt idx="258">
                  <c:v>443.06</c:v>
                </c:pt>
                <c:pt idx="259">
                  <c:v>300.61</c:v>
                </c:pt>
                <c:pt idx="260">
                  <c:v>701.54</c:v>
                </c:pt>
                <c:pt idx="261">
                  <c:v>644.87</c:v>
                </c:pt>
                <c:pt idx="262">
                  <c:v>525.16999999999996</c:v>
                </c:pt>
                <c:pt idx="263">
                  <c:v>621.36</c:v>
                </c:pt>
                <c:pt idx="264">
                  <c:v>290.37</c:v>
                </c:pt>
                <c:pt idx="265">
                  <c:v>609.12</c:v>
                </c:pt>
                <c:pt idx="266">
                  <c:v>175.11</c:v>
                </c:pt>
                <c:pt idx="267">
                  <c:v>164.75</c:v>
                </c:pt>
                <c:pt idx="268">
                  <c:v>190.99</c:v>
                </c:pt>
                <c:pt idx="269">
                  <c:v>205.47</c:v>
                </c:pt>
                <c:pt idx="270">
                  <c:v>261.18</c:v>
                </c:pt>
                <c:pt idx="271">
                  <c:v>289.3</c:v>
                </c:pt>
                <c:pt idx="272">
                  <c:v>285.95999999999998</c:v>
                </c:pt>
                <c:pt idx="273">
                  <c:v>308.70999999999998</c:v>
                </c:pt>
                <c:pt idx="274">
                  <c:v>265.41000000000003</c:v>
                </c:pt>
                <c:pt idx="275">
                  <c:v>232.5</c:v>
                </c:pt>
                <c:pt idx="276">
                  <c:v>202.14</c:v>
                </c:pt>
                <c:pt idx="277">
                  <c:v>180.97</c:v>
                </c:pt>
                <c:pt idx="278">
                  <c:v>593.84</c:v>
                </c:pt>
                <c:pt idx="279">
                  <c:v>220.79</c:v>
                </c:pt>
                <c:pt idx="280">
                  <c:v>246.33</c:v>
                </c:pt>
                <c:pt idx="281">
                  <c:v>219.45</c:v>
                </c:pt>
                <c:pt idx="282">
                  <c:v>198.49</c:v>
                </c:pt>
                <c:pt idx="283">
                  <c:v>293.64</c:v>
                </c:pt>
                <c:pt idx="284">
                  <c:v>214.13</c:v>
                </c:pt>
                <c:pt idx="285">
                  <c:v>233.8</c:v>
                </c:pt>
                <c:pt idx="286">
                  <c:v>222.1</c:v>
                </c:pt>
                <c:pt idx="287">
                  <c:v>272.60000000000002</c:v>
                </c:pt>
                <c:pt idx="288">
                  <c:v>297.41000000000003</c:v>
                </c:pt>
                <c:pt idx="289">
                  <c:v>468.29</c:v>
                </c:pt>
                <c:pt idx="290">
                  <c:v>263.75</c:v>
                </c:pt>
                <c:pt idx="291">
                  <c:v>246.27</c:v>
                </c:pt>
                <c:pt idx="292">
                  <c:v>287.27999999999997</c:v>
                </c:pt>
                <c:pt idx="293">
                  <c:v>214.72</c:v>
                </c:pt>
                <c:pt idx="294">
                  <c:v>259.05</c:v>
                </c:pt>
                <c:pt idx="295">
                  <c:v>226.02</c:v>
                </c:pt>
                <c:pt idx="296">
                  <c:v>239.11</c:v>
                </c:pt>
                <c:pt idx="297">
                  <c:v>228.6</c:v>
                </c:pt>
                <c:pt idx="298">
                  <c:v>202.06</c:v>
                </c:pt>
                <c:pt idx="299">
                  <c:v>205.82</c:v>
                </c:pt>
                <c:pt idx="300">
                  <c:v>172.85</c:v>
                </c:pt>
                <c:pt idx="301">
                  <c:v>185.08</c:v>
                </c:pt>
                <c:pt idx="302">
                  <c:v>197.24</c:v>
                </c:pt>
                <c:pt idx="303">
                  <c:v>240.71</c:v>
                </c:pt>
                <c:pt idx="304">
                  <c:v>142.74</c:v>
                </c:pt>
                <c:pt idx="305">
                  <c:v>195.84</c:v>
                </c:pt>
                <c:pt idx="306">
                  <c:v>174.95</c:v>
                </c:pt>
                <c:pt idx="307">
                  <c:v>169.58</c:v>
                </c:pt>
                <c:pt idx="308">
                  <c:v>411.07</c:v>
                </c:pt>
                <c:pt idx="309">
                  <c:v>679.19</c:v>
                </c:pt>
                <c:pt idx="310">
                  <c:v>464.41</c:v>
                </c:pt>
                <c:pt idx="311">
                  <c:v>429.81</c:v>
                </c:pt>
                <c:pt idx="312">
                  <c:v>256.12</c:v>
                </c:pt>
                <c:pt idx="313">
                  <c:v>292.63</c:v>
                </c:pt>
                <c:pt idx="314">
                  <c:v>310.93</c:v>
                </c:pt>
                <c:pt idx="315">
                  <c:v>169.23</c:v>
                </c:pt>
                <c:pt idx="316">
                  <c:v>252.73</c:v>
                </c:pt>
                <c:pt idx="317">
                  <c:v>240.39</c:v>
                </c:pt>
                <c:pt idx="318">
                  <c:v>265.69</c:v>
                </c:pt>
                <c:pt idx="319">
                  <c:v>259.49</c:v>
                </c:pt>
                <c:pt idx="320">
                  <c:v>231.18</c:v>
                </c:pt>
                <c:pt idx="321">
                  <c:v>159.4</c:v>
                </c:pt>
                <c:pt idx="322">
                  <c:v>247.49</c:v>
                </c:pt>
                <c:pt idx="323">
                  <c:v>288.42</c:v>
                </c:pt>
                <c:pt idx="324">
                  <c:v>263.49</c:v>
                </c:pt>
                <c:pt idx="325">
                  <c:v>279.93</c:v>
                </c:pt>
                <c:pt idx="326">
                  <c:v>217.67</c:v>
                </c:pt>
                <c:pt idx="327">
                  <c:v>192.66</c:v>
                </c:pt>
                <c:pt idx="328">
                  <c:v>211.91</c:v>
                </c:pt>
                <c:pt idx="329">
                  <c:v>178.38</c:v>
                </c:pt>
                <c:pt idx="330">
                  <c:v>183.94</c:v>
                </c:pt>
                <c:pt idx="331">
                  <c:v>156.54</c:v>
                </c:pt>
                <c:pt idx="332">
                  <c:v>125.52</c:v>
                </c:pt>
                <c:pt idx="333">
                  <c:v>138.63</c:v>
                </c:pt>
                <c:pt idx="334">
                  <c:v>184.28</c:v>
                </c:pt>
                <c:pt idx="335">
                  <c:v>195.99</c:v>
                </c:pt>
                <c:pt idx="336">
                  <c:v>200.28</c:v>
                </c:pt>
                <c:pt idx="337">
                  <c:v>230.77</c:v>
                </c:pt>
                <c:pt idx="338">
                  <c:v>147.15</c:v>
                </c:pt>
                <c:pt idx="339">
                  <c:v>165.5</c:v>
                </c:pt>
                <c:pt idx="340">
                  <c:v>265.77</c:v>
                </c:pt>
                <c:pt idx="341">
                  <c:v>287.27</c:v>
                </c:pt>
                <c:pt idx="342">
                  <c:v>227.15</c:v>
                </c:pt>
                <c:pt idx="343">
                  <c:v>186.94</c:v>
                </c:pt>
                <c:pt idx="344">
                  <c:v>194.63</c:v>
                </c:pt>
                <c:pt idx="345">
                  <c:v>164.79</c:v>
                </c:pt>
                <c:pt idx="346">
                  <c:v>174.97</c:v>
                </c:pt>
                <c:pt idx="347">
                  <c:v>141.02000000000001</c:v>
                </c:pt>
                <c:pt idx="348">
                  <c:v>141.74</c:v>
                </c:pt>
                <c:pt idx="349">
                  <c:v>93.5</c:v>
                </c:pt>
                <c:pt idx="350">
                  <c:v>111.05</c:v>
                </c:pt>
                <c:pt idx="351">
                  <c:v>125.59</c:v>
                </c:pt>
                <c:pt idx="352">
                  <c:v>155.55000000000001</c:v>
                </c:pt>
                <c:pt idx="353">
                  <c:v>160.75</c:v>
                </c:pt>
                <c:pt idx="354">
                  <c:v>107.59</c:v>
                </c:pt>
                <c:pt idx="355">
                  <c:v>127.18</c:v>
                </c:pt>
                <c:pt idx="356">
                  <c:v>118.98</c:v>
                </c:pt>
                <c:pt idx="357">
                  <c:v>125.68</c:v>
                </c:pt>
                <c:pt idx="358">
                  <c:v>157.61000000000001</c:v>
                </c:pt>
                <c:pt idx="359">
                  <c:v>189.7</c:v>
                </c:pt>
                <c:pt idx="360">
                  <c:v>129.6</c:v>
                </c:pt>
                <c:pt idx="361">
                  <c:v>89.03</c:v>
                </c:pt>
                <c:pt idx="362">
                  <c:v>83.01</c:v>
                </c:pt>
                <c:pt idx="363">
                  <c:v>89.14</c:v>
                </c:pt>
                <c:pt idx="364">
                  <c:v>83.66</c:v>
                </c:pt>
                <c:pt idx="365">
                  <c:v>65.88</c:v>
                </c:pt>
                <c:pt idx="366">
                  <c:v>75.86</c:v>
                </c:pt>
                <c:pt idx="367">
                  <c:v>74.86</c:v>
                </c:pt>
                <c:pt idx="368">
                  <c:v>64.67</c:v>
                </c:pt>
                <c:pt idx="369">
                  <c:v>78.790000000000006</c:v>
                </c:pt>
                <c:pt idx="370">
                  <c:v>82.48</c:v>
                </c:pt>
                <c:pt idx="371">
                  <c:v>88.82</c:v>
                </c:pt>
                <c:pt idx="372">
                  <c:v>79.2</c:v>
                </c:pt>
                <c:pt idx="373">
                  <c:v>80.62</c:v>
                </c:pt>
                <c:pt idx="374">
                  <c:v>72.94</c:v>
                </c:pt>
                <c:pt idx="375">
                  <c:v>73.52</c:v>
                </c:pt>
                <c:pt idx="376">
                  <c:v>71.05</c:v>
                </c:pt>
                <c:pt idx="377">
                  <c:v>95.12</c:v>
                </c:pt>
                <c:pt idx="378">
                  <c:v>92.87</c:v>
                </c:pt>
                <c:pt idx="379">
                  <c:v>93.67</c:v>
                </c:pt>
                <c:pt idx="380">
                  <c:v>87.19</c:v>
                </c:pt>
                <c:pt idx="381">
                  <c:v>103.84</c:v>
                </c:pt>
                <c:pt idx="382">
                  <c:v>92.96</c:v>
                </c:pt>
                <c:pt idx="383">
                  <c:v>105.19</c:v>
                </c:pt>
                <c:pt idx="384">
                  <c:v>97.51</c:v>
                </c:pt>
                <c:pt idx="385">
                  <c:v>146.88999999999999</c:v>
                </c:pt>
                <c:pt idx="386">
                  <c:v>136.08000000000001</c:v>
                </c:pt>
                <c:pt idx="387">
                  <c:v>130.61000000000001</c:v>
                </c:pt>
                <c:pt idx="388">
                  <c:v>106.54</c:v>
                </c:pt>
                <c:pt idx="389">
                  <c:v>53.16</c:v>
                </c:pt>
                <c:pt idx="390">
                  <c:v>52.83</c:v>
                </c:pt>
                <c:pt idx="391">
                  <c:v>72.19</c:v>
                </c:pt>
                <c:pt idx="392">
                  <c:v>157.71</c:v>
                </c:pt>
                <c:pt idx="393">
                  <c:v>140.66</c:v>
                </c:pt>
                <c:pt idx="394">
                  <c:v>83.57</c:v>
                </c:pt>
                <c:pt idx="395">
                  <c:v>72.069999999999993</c:v>
                </c:pt>
                <c:pt idx="396">
                  <c:v>65.03</c:v>
                </c:pt>
                <c:pt idx="397">
                  <c:v>147.01</c:v>
                </c:pt>
                <c:pt idx="398">
                  <c:v>147.37</c:v>
                </c:pt>
                <c:pt idx="399">
                  <c:v>85.12</c:v>
                </c:pt>
                <c:pt idx="400">
                  <c:v>93.62</c:v>
                </c:pt>
                <c:pt idx="401">
                  <c:v>74.5</c:v>
                </c:pt>
                <c:pt idx="402">
                  <c:v>76.8</c:v>
                </c:pt>
                <c:pt idx="403">
                  <c:v>67.930000000000007</c:v>
                </c:pt>
                <c:pt idx="404">
                  <c:v>59.59</c:v>
                </c:pt>
                <c:pt idx="405">
                  <c:v>47.83</c:v>
                </c:pt>
                <c:pt idx="406">
                  <c:v>47.68</c:v>
                </c:pt>
                <c:pt idx="407">
                  <c:v>105.4</c:v>
                </c:pt>
                <c:pt idx="408">
                  <c:v>99.31</c:v>
                </c:pt>
                <c:pt idx="409">
                  <c:v>92.42</c:v>
                </c:pt>
                <c:pt idx="410">
                  <c:v>108.4</c:v>
                </c:pt>
                <c:pt idx="411">
                  <c:v>96.21</c:v>
                </c:pt>
                <c:pt idx="412">
                  <c:v>93.07</c:v>
                </c:pt>
                <c:pt idx="413">
                  <c:v>84.14</c:v>
                </c:pt>
                <c:pt idx="414">
                  <c:v>93.41</c:v>
                </c:pt>
                <c:pt idx="415">
                  <c:v>86.24</c:v>
                </c:pt>
                <c:pt idx="416">
                  <c:v>76.83</c:v>
                </c:pt>
                <c:pt idx="417">
                  <c:v>150.97</c:v>
                </c:pt>
                <c:pt idx="418">
                  <c:v>102.77</c:v>
                </c:pt>
                <c:pt idx="419">
                  <c:v>112.14</c:v>
                </c:pt>
                <c:pt idx="420">
                  <c:v>97.22</c:v>
                </c:pt>
                <c:pt idx="421">
                  <c:v>81.58</c:v>
                </c:pt>
                <c:pt idx="422">
                  <c:v>82.08</c:v>
                </c:pt>
                <c:pt idx="423">
                  <c:v>100.85</c:v>
                </c:pt>
                <c:pt idx="424">
                  <c:v>74.5</c:v>
                </c:pt>
                <c:pt idx="425">
                  <c:v>72.44</c:v>
                </c:pt>
                <c:pt idx="426">
                  <c:v>270.02</c:v>
                </c:pt>
                <c:pt idx="427">
                  <c:v>424.98</c:v>
                </c:pt>
                <c:pt idx="428">
                  <c:v>419.16</c:v>
                </c:pt>
                <c:pt idx="429">
                  <c:v>428.52</c:v>
                </c:pt>
                <c:pt idx="430">
                  <c:v>501.41</c:v>
                </c:pt>
                <c:pt idx="431">
                  <c:v>556.29</c:v>
                </c:pt>
                <c:pt idx="432">
                  <c:v>197.94</c:v>
                </c:pt>
                <c:pt idx="433">
                  <c:v>144.28</c:v>
                </c:pt>
                <c:pt idx="434">
                  <c:v>189.78</c:v>
                </c:pt>
                <c:pt idx="435">
                  <c:v>162.94999999999999</c:v>
                </c:pt>
                <c:pt idx="436">
                  <c:v>141.66999999999999</c:v>
                </c:pt>
                <c:pt idx="437">
                  <c:v>188.52</c:v>
                </c:pt>
                <c:pt idx="438">
                  <c:v>135.13999999999999</c:v>
                </c:pt>
                <c:pt idx="439">
                  <c:v>157.72999999999999</c:v>
                </c:pt>
                <c:pt idx="440">
                  <c:v>182.67</c:v>
                </c:pt>
                <c:pt idx="441">
                  <c:v>86.44</c:v>
                </c:pt>
                <c:pt idx="442">
                  <c:v>124.21</c:v>
                </c:pt>
                <c:pt idx="443">
                  <c:v>151.56</c:v>
                </c:pt>
                <c:pt idx="444">
                  <c:v>124.87</c:v>
                </c:pt>
                <c:pt idx="445">
                  <c:v>118.41</c:v>
                </c:pt>
                <c:pt idx="446">
                  <c:v>150.02000000000001</c:v>
                </c:pt>
                <c:pt idx="447">
                  <c:v>230.93</c:v>
                </c:pt>
                <c:pt idx="448">
                  <c:v>182.08</c:v>
                </c:pt>
                <c:pt idx="449">
                  <c:v>167.65</c:v>
                </c:pt>
                <c:pt idx="450">
                  <c:v>216.88</c:v>
                </c:pt>
                <c:pt idx="451">
                  <c:v>219.62</c:v>
                </c:pt>
                <c:pt idx="452">
                  <c:v>229.75</c:v>
                </c:pt>
                <c:pt idx="453">
                  <c:v>259.81</c:v>
                </c:pt>
                <c:pt idx="454">
                  <c:v>224.59</c:v>
                </c:pt>
                <c:pt idx="455">
                  <c:v>291.25</c:v>
                </c:pt>
                <c:pt idx="456">
                  <c:v>351.46</c:v>
                </c:pt>
                <c:pt idx="457">
                  <c:v>319.74</c:v>
                </c:pt>
                <c:pt idx="458">
                  <c:v>364.25</c:v>
                </c:pt>
                <c:pt idx="459">
                  <c:v>282.06</c:v>
                </c:pt>
                <c:pt idx="460">
                  <c:v>292.83999999999997</c:v>
                </c:pt>
                <c:pt idx="461">
                  <c:v>336.15</c:v>
                </c:pt>
                <c:pt idx="462">
                  <c:v>522.97</c:v>
                </c:pt>
                <c:pt idx="463">
                  <c:v>505.44</c:v>
                </c:pt>
                <c:pt idx="464">
                  <c:v>302.85000000000002</c:v>
                </c:pt>
                <c:pt idx="465">
                  <c:v>344.98</c:v>
                </c:pt>
                <c:pt idx="466">
                  <c:v>299.44</c:v>
                </c:pt>
                <c:pt idx="467">
                  <c:v>249.23</c:v>
                </c:pt>
                <c:pt idx="468">
                  <c:v>244.61</c:v>
                </c:pt>
                <c:pt idx="469">
                  <c:v>444.68</c:v>
                </c:pt>
                <c:pt idx="470">
                  <c:v>420.48</c:v>
                </c:pt>
                <c:pt idx="471">
                  <c:v>476.26</c:v>
                </c:pt>
                <c:pt idx="472">
                  <c:v>380.2</c:v>
                </c:pt>
                <c:pt idx="473">
                  <c:v>335.02</c:v>
                </c:pt>
                <c:pt idx="474">
                  <c:v>402.65</c:v>
                </c:pt>
                <c:pt idx="475">
                  <c:v>449.36</c:v>
                </c:pt>
                <c:pt idx="476">
                  <c:v>365.87</c:v>
                </c:pt>
                <c:pt idx="477">
                  <c:v>335.69</c:v>
                </c:pt>
                <c:pt idx="478">
                  <c:v>298.29000000000002</c:v>
                </c:pt>
                <c:pt idx="479">
                  <c:v>399.95</c:v>
                </c:pt>
                <c:pt idx="480">
                  <c:v>360.46</c:v>
                </c:pt>
                <c:pt idx="481">
                  <c:v>390.33</c:v>
                </c:pt>
                <c:pt idx="482">
                  <c:v>467.36</c:v>
                </c:pt>
                <c:pt idx="483">
                  <c:v>413.03</c:v>
                </c:pt>
                <c:pt idx="484">
                  <c:v>431.8</c:v>
                </c:pt>
                <c:pt idx="485">
                  <c:v>486.57</c:v>
                </c:pt>
                <c:pt idx="486">
                  <c:v>436.61</c:v>
                </c:pt>
                <c:pt idx="487">
                  <c:v>294.14999999999998</c:v>
                </c:pt>
                <c:pt idx="488">
                  <c:v>238.72</c:v>
                </c:pt>
                <c:pt idx="489">
                  <c:v>214.55</c:v>
                </c:pt>
                <c:pt idx="490">
                  <c:v>192.9</c:v>
                </c:pt>
                <c:pt idx="491">
                  <c:v>199.32</c:v>
                </c:pt>
                <c:pt idx="492">
                  <c:v>188.88</c:v>
                </c:pt>
                <c:pt idx="493">
                  <c:v>189.18</c:v>
                </c:pt>
                <c:pt idx="494">
                  <c:v>176.94</c:v>
                </c:pt>
                <c:pt idx="495">
                  <c:v>217.79</c:v>
                </c:pt>
                <c:pt idx="496">
                  <c:v>197.77</c:v>
                </c:pt>
                <c:pt idx="497">
                  <c:v>792.02</c:v>
                </c:pt>
                <c:pt idx="498">
                  <c:v>829.39</c:v>
                </c:pt>
                <c:pt idx="499">
                  <c:v>687.85</c:v>
                </c:pt>
                <c:pt idx="500">
                  <c:v>493.19</c:v>
                </c:pt>
                <c:pt idx="501">
                  <c:v>379.47</c:v>
                </c:pt>
                <c:pt idx="502">
                  <c:v>386.74</c:v>
                </c:pt>
                <c:pt idx="503">
                  <c:v>221.54</c:v>
                </c:pt>
                <c:pt idx="504">
                  <c:v>233.97</c:v>
                </c:pt>
                <c:pt idx="505">
                  <c:v>263.69</c:v>
                </c:pt>
                <c:pt idx="506">
                  <c:v>283.12</c:v>
                </c:pt>
                <c:pt idx="507">
                  <c:v>201.4</c:v>
                </c:pt>
                <c:pt idx="508">
                  <c:v>281.17</c:v>
                </c:pt>
                <c:pt idx="509">
                  <c:v>257.08</c:v>
                </c:pt>
                <c:pt idx="510">
                  <c:v>208.51</c:v>
                </c:pt>
                <c:pt idx="511">
                  <c:v>192.94</c:v>
                </c:pt>
                <c:pt idx="512">
                  <c:v>131.54</c:v>
                </c:pt>
                <c:pt idx="513">
                  <c:v>146.83000000000001</c:v>
                </c:pt>
                <c:pt idx="514">
                  <c:v>155.27000000000001</c:v>
                </c:pt>
                <c:pt idx="515">
                  <c:v>166.73</c:v>
                </c:pt>
                <c:pt idx="516">
                  <c:v>130.19999999999999</c:v>
                </c:pt>
                <c:pt idx="517">
                  <c:v>133.06</c:v>
                </c:pt>
                <c:pt idx="518">
                  <c:v>121.01</c:v>
                </c:pt>
                <c:pt idx="519">
                  <c:v>136.47999999999999</c:v>
                </c:pt>
                <c:pt idx="520">
                  <c:v>150.16999999999999</c:v>
                </c:pt>
                <c:pt idx="521">
                  <c:v>144.97</c:v>
                </c:pt>
                <c:pt idx="522">
                  <c:v>148.97999999999999</c:v>
                </c:pt>
                <c:pt idx="523">
                  <c:v>178.75</c:v>
                </c:pt>
                <c:pt idx="524">
                  <c:v>153.13999999999999</c:v>
                </c:pt>
                <c:pt idx="525">
                  <c:v>103.43</c:v>
                </c:pt>
                <c:pt idx="526">
                  <c:v>113.43</c:v>
                </c:pt>
                <c:pt idx="527">
                  <c:v>111.39</c:v>
                </c:pt>
                <c:pt idx="528">
                  <c:v>130.91</c:v>
                </c:pt>
                <c:pt idx="529">
                  <c:v>113.59</c:v>
                </c:pt>
                <c:pt idx="530">
                  <c:v>151.61000000000001</c:v>
                </c:pt>
                <c:pt idx="531">
                  <c:v>144.87</c:v>
                </c:pt>
                <c:pt idx="532">
                  <c:v>146.84</c:v>
                </c:pt>
                <c:pt idx="533">
                  <c:v>92.52</c:v>
                </c:pt>
                <c:pt idx="534">
                  <c:v>150.44999999999999</c:v>
                </c:pt>
                <c:pt idx="535">
                  <c:v>149.18</c:v>
                </c:pt>
                <c:pt idx="536">
                  <c:v>183.5</c:v>
                </c:pt>
                <c:pt idx="537">
                  <c:v>169.18</c:v>
                </c:pt>
                <c:pt idx="538">
                  <c:v>138.91</c:v>
                </c:pt>
                <c:pt idx="539">
                  <c:v>108.61</c:v>
                </c:pt>
                <c:pt idx="540">
                  <c:v>144.47999999999999</c:v>
                </c:pt>
                <c:pt idx="541">
                  <c:v>119.08</c:v>
                </c:pt>
                <c:pt idx="542">
                  <c:v>98.69</c:v>
                </c:pt>
                <c:pt idx="543">
                  <c:v>103.87</c:v>
                </c:pt>
                <c:pt idx="544">
                  <c:v>91.45</c:v>
                </c:pt>
                <c:pt idx="545">
                  <c:v>114.78</c:v>
                </c:pt>
                <c:pt idx="546">
                  <c:v>103.25</c:v>
                </c:pt>
                <c:pt idx="547">
                  <c:v>117.52</c:v>
                </c:pt>
                <c:pt idx="548">
                  <c:v>88.78</c:v>
                </c:pt>
                <c:pt idx="549">
                  <c:v>111.57</c:v>
                </c:pt>
                <c:pt idx="550">
                  <c:v>102.75</c:v>
                </c:pt>
                <c:pt idx="551">
                  <c:v>110.72</c:v>
                </c:pt>
                <c:pt idx="552">
                  <c:v>96.06</c:v>
                </c:pt>
                <c:pt idx="553">
                  <c:v>88.6</c:v>
                </c:pt>
                <c:pt idx="554">
                  <c:v>81.650000000000006</c:v>
                </c:pt>
                <c:pt idx="555">
                  <c:v>92.19</c:v>
                </c:pt>
                <c:pt idx="556">
                  <c:v>86.27</c:v>
                </c:pt>
                <c:pt idx="557">
                  <c:v>160.49</c:v>
                </c:pt>
                <c:pt idx="558">
                  <c:v>248.89</c:v>
                </c:pt>
                <c:pt idx="559">
                  <c:v>103.42</c:v>
                </c:pt>
                <c:pt idx="560">
                  <c:v>117.06</c:v>
                </c:pt>
                <c:pt idx="561">
                  <c:v>223.18</c:v>
                </c:pt>
                <c:pt idx="562">
                  <c:v>302.52</c:v>
                </c:pt>
                <c:pt idx="563">
                  <c:v>321.18</c:v>
                </c:pt>
                <c:pt idx="564">
                  <c:v>242.98</c:v>
                </c:pt>
                <c:pt idx="565">
                  <c:v>266.08</c:v>
                </c:pt>
                <c:pt idx="566">
                  <c:v>234.9</c:v>
                </c:pt>
                <c:pt idx="567">
                  <c:v>307.16000000000003</c:v>
                </c:pt>
                <c:pt idx="568">
                  <c:v>214.46</c:v>
                </c:pt>
                <c:pt idx="569">
                  <c:v>265.79000000000002</c:v>
                </c:pt>
                <c:pt idx="570">
                  <c:v>239.86</c:v>
                </c:pt>
                <c:pt idx="571">
                  <c:v>181.96</c:v>
                </c:pt>
                <c:pt idx="572">
                  <c:v>216.97</c:v>
                </c:pt>
                <c:pt idx="573">
                  <c:v>212.47</c:v>
                </c:pt>
                <c:pt idx="574">
                  <c:v>224.82</c:v>
                </c:pt>
                <c:pt idx="575">
                  <c:v>215.77</c:v>
                </c:pt>
                <c:pt idx="576">
                  <c:v>239.21</c:v>
                </c:pt>
                <c:pt idx="577">
                  <c:v>231.4</c:v>
                </c:pt>
                <c:pt idx="578">
                  <c:v>247.3</c:v>
                </c:pt>
                <c:pt idx="579">
                  <c:v>222.59</c:v>
                </c:pt>
                <c:pt idx="580">
                  <c:v>239.21</c:v>
                </c:pt>
                <c:pt idx="581">
                  <c:v>214.89</c:v>
                </c:pt>
                <c:pt idx="582">
                  <c:v>191.6</c:v>
                </c:pt>
                <c:pt idx="583">
                  <c:v>242.26</c:v>
                </c:pt>
                <c:pt idx="584">
                  <c:v>235.43</c:v>
                </c:pt>
                <c:pt idx="585">
                  <c:v>225.93</c:v>
                </c:pt>
                <c:pt idx="586">
                  <c:v>208.6</c:v>
                </c:pt>
                <c:pt idx="587">
                  <c:v>227.68</c:v>
                </c:pt>
                <c:pt idx="588">
                  <c:v>214.46</c:v>
                </c:pt>
                <c:pt idx="589">
                  <c:v>202.78</c:v>
                </c:pt>
                <c:pt idx="590">
                  <c:v>180.59</c:v>
                </c:pt>
                <c:pt idx="591">
                  <c:v>210.14</c:v>
                </c:pt>
                <c:pt idx="592">
                  <c:v>181.21</c:v>
                </c:pt>
                <c:pt idx="593">
                  <c:v>179.21</c:v>
                </c:pt>
                <c:pt idx="594">
                  <c:v>182.23</c:v>
                </c:pt>
                <c:pt idx="595">
                  <c:v>138.09</c:v>
                </c:pt>
                <c:pt idx="596">
                  <c:v>190.99</c:v>
                </c:pt>
                <c:pt idx="597">
                  <c:v>186.71</c:v>
                </c:pt>
                <c:pt idx="598">
                  <c:v>205.21</c:v>
                </c:pt>
                <c:pt idx="599">
                  <c:v>216.7</c:v>
                </c:pt>
                <c:pt idx="600">
                  <c:v>133.11000000000001</c:v>
                </c:pt>
                <c:pt idx="601">
                  <c:v>113.83</c:v>
                </c:pt>
                <c:pt idx="602">
                  <c:v>123.23</c:v>
                </c:pt>
                <c:pt idx="603">
                  <c:v>113.88</c:v>
                </c:pt>
                <c:pt idx="604">
                  <c:v>162.36000000000001</c:v>
                </c:pt>
                <c:pt idx="605">
                  <c:v>132.52000000000001</c:v>
                </c:pt>
                <c:pt idx="606">
                  <c:v>162.12</c:v>
                </c:pt>
                <c:pt idx="607">
                  <c:v>111.26</c:v>
                </c:pt>
                <c:pt idx="608">
                  <c:v>107.19</c:v>
                </c:pt>
                <c:pt idx="609">
                  <c:v>145.12</c:v>
                </c:pt>
                <c:pt idx="610">
                  <c:v>198.68</c:v>
                </c:pt>
                <c:pt idx="611">
                  <c:v>114.16</c:v>
                </c:pt>
                <c:pt idx="612">
                  <c:v>111.91</c:v>
                </c:pt>
                <c:pt idx="613">
                  <c:v>134.74</c:v>
                </c:pt>
                <c:pt idx="614">
                  <c:v>136.35</c:v>
                </c:pt>
                <c:pt idx="615">
                  <c:v>111.8</c:v>
                </c:pt>
                <c:pt idx="616">
                  <c:v>138.04</c:v>
                </c:pt>
                <c:pt idx="617">
                  <c:v>114.01</c:v>
                </c:pt>
                <c:pt idx="618">
                  <c:v>154.15</c:v>
                </c:pt>
                <c:pt idx="619">
                  <c:v>180.23</c:v>
                </c:pt>
                <c:pt idx="620">
                  <c:v>194.3</c:v>
                </c:pt>
                <c:pt idx="621">
                  <c:v>195.62</c:v>
                </c:pt>
                <c:pt idx="622">
                  <c:v>206.91</c:v>
                </c:pt>
                <c:pt idx="623">
                  <c:v>210.44</c:v>
                </c:pt>
                <c:pt idx="624">
                  <c:v>249.74</c:v>
                </c:pt>
                <c:pt idx="625">
                  <c:v>219.12</c:v>
                </c:pt>
                <c:pt idx="626">
                  <c:v>227.21</c:v>
                </c:pt>
                <c:pt idx="627">
                  <c:v>183.7</c:v>
                </c:pt>
                <c:pt idx="628">
                  <c:v>152.66999999999999</c:v>
                </c:pt>
                <c:pt idx="629">
                  <c:v>132.1</c:v>
                </c:pt>
                <c:pt idx="630">
                  <c:v>180.45</c:v>
                </c:pt>
                <c:pt idx="631">
                  <c:v>235.12</c:v>
                </c:pt>
                <c:pt idx="632">
                  <c:v>243.28</c:v>
                </c:pt>
                <c:pt idx="633">
                  <c:v>211.28</c:v>
                </c:pt>
                <c:pt idx="634">
                  <c:v>206.02</c:v>
                </c:pt>
                <c:pt idx="635">
                  <c:v>199.23</c:v>
                </c:pt>
                <c:pt idx="636">
                  <c:v>193.27</c:v>
                </c:pt>
                <c:pt idx="637">
                  <c:v>154.13</c:v>
                </c:pt>
                <c:pt idx="638">
                  <c:v>241.32</c:v>
                </c:pt>
                <c:pt idx="639">
                  <c:v>248.26</c:v>
                </c:pt>
                <c:pt idx="640">
                  <c:v>232.83</c:v>
                </c:pt>
                <c:pt idx="641">
                  <c:v>165.04</c:v>
                </c:pt>
                <c:pt idx="642">
                  <c:v>289.41000000000003</c:v>
                </c:pt>
                <c:pt idx="643">
                  <c:v>280.43</c:v>
                </c:pt>
                <c:pt idx="644">
                  <c:v>321.98</c:v>
                </c:pt>
                <c:pt idx="645">
                  <c:v>288.27999999999997</c:v>
                </c:pt>
                <c:pt idx="646">
                  <c:v>203.91</c:v>
                </c:pt>
                <c:pt idx="647">
                  <c:v>233.41</c:v>
                </c:pt>
                <c:pt idx="648">
                  <c:v>234.71</c:v>
                </c:pt>
                <c:pt idx="649">
                  <c:v>271.07</c:v>
                </c:pt>
                <c:pt idx="650">
                  <c:v>219.31</c:v>
                </c:pt>
                <c:pt idx="651">
                  <c:v>177.83</c:v>
                </c:pt>
                <c:pt idx="652">
                  <c:v>276.60000000000002</c:v>
                </c:pt>
                <c:pt idx="653">
                  <c:v>352.62</c:v>
                </c:pt>
                <c:pt idx="654">
                  <c:v>309.83999999999997</c:v>
                </c:pt>
                <c:pt idx="655">
                  <c:v>359.65</c:v>
                </c:pt>
                <c:pt idx="656">
                  <c:v>103.19</c:v>
                </c:pt>
                <c:pt idx="657">
                  <c:v>101.8</c:v>
                </c:pt>
                <c:pt idx="658">
                  <c:v>113.96</c:v>
                </c:pt>
                <c:pt idx="659">
                  <c:v>97.49</c:v>
                </c:pt>
                <c:pt idx="660">
                  <c:v>111.11</c:v>
                </c:pt>
                <c:pt idx="661">
                  <c:v>109.12</c:v>
                </c:pt>
                <c:pt idx="662">
                  <c:v>112.29</c:v>
                </c:pt>
                <c:pt idx="663">
                  <c:v>103.62</c:v>
                </c:pt>
                <c:pt idx="664">
                  <c:v>132.38</c:v>
                </c:pt>
                <c:pt idx="665">
                  <c:v>111.31</c:v>
                </c:pt>
                <c:pt idx="666">
                  <c:v>84.83</c:v>
                </c:pt>
                <c:pt idx="667">
                  <c:v>112.64</c:v>
                </c:pt>
                <c:pt idx="668">
                  <c:v>97.11</c:v>
                </c:pt>
                <c:pt idx="669">
                  <c:v>109.45</c:v>
                </c:pt>
                <c:pt idx="670">
                  <c:v>88.1</c:v>
                </c:pt>
                <c:pt idx="671">
                  <c:v>86.15</c:v>
                </c:pt>
                <c:pt idx="672">
                  <c:v>100.2</c:v>
                </c:pt>
                <c:pt idx="673">
                  <c:v>104.14</c:v>
                </c:pt>
                <c:pt idx="674">
                  <c:v>111.03</c:v>
                </c:pt>
                <c:pt idx="675">
                  <c:v>128.44</c:v>
                </c:pt>
                <c:pt idx="676">
                  <c:v>109.62</c:v>
                </c:pt>
                <c:pt idx="677">
                  <c:v>108.2</c:v>
                </c:pt>
                <c:pt idx="678">
                  <c:v>79.150000000000006</c:v>
                </c:pt>
                <c:pt idx="679">
                  <c:v>115.48</c:v>
                </c:pt>
                <c:pt idx="680">
                  <c:v>70.33</c:v>
                </c:pt>
                <c:pt idx="681">
                  <c:v>81.58</c:v>
                </c:pt>
                <c:pt idx="682">
                  <c:v>83.87</c:v>
                </c:pt>
                <c:pt idx="683">
                  <c:v>103.95</c:v>
                </c:pt>
                <c:pt idx="684">
                  <c:v>77.41</c:v>
                </c:pt>
                <c:pt idx="685">
                  <c:v>88.21</c:v>
                </c:pt>
                <c:pt idx="686">
                  <c:v>113.35</c:v>
                </c:pt>
                <c:pt idx="687">
                  <c:v>119.78</c:v>
                </c:pt>
                <c:pt idx="688">
                  <c:v>76.239999999999995</c:v>
                </c:pt>
                <c:pt idx="689">
                  <c:v>82.01</c:v>
                </c:pt>
                <c:pt idx="690">
                  <c:v>95.21</c:v>
                </c:pt>
                <c:pt idx="691">
                  <c:v>83.91</c:v>
                </c:pt>
                <c:pt idx="692">
                  <c:v>127.67</c:v>
                </c:pt>
                <c:pt idx="693">
                  <c:v>185.14</c:v>
                </c:pt>
                <c:pt idx="694">
                  <c:v>189.45</c:v>
                </c:pt>
                <c:pt idx="695">
                  <c:v>191.95</c:v>
                </c:pt>
                <c:pt idx="696">
                  <c:v>185.25</c:v>
                </c:pt>
                <c:pt idx="697">
                  <c:v>222.14</c:v>
                </c:pt>
                <c:pt idx="698">
                  <c:v>153.54</c:v>
                </c:pt>
                <c:pt idx="699">
                  <c:v>94.47</c:v>
                </c:pt>
                <c:pt idx="700">
                  <c:v>113.99</c:v>
                </c:pt>
                <c:pt idx="701">
                  <c:v>115.96</c:v>
                </c:pt>
                <c:pt idx="702">
                  <c:v>162.44999999999999</c:v>
                </c:pt>
                <c:pt idx="703">
                  <c:v>162.13999999999999</c:v>
                </c:pt>
                <c:pt idx="704">
                  <c:v>147.62</c:v>
                </c:pt>
                <c:pt idx="705">
                  <c:v>154.54</c:v>
                </c:pt>
                <c:pt idx="706">
                  <c:v>138.75</c:v>
                </c:pt>
                <c:pt idx="707">
                  <c:v>172.98</c:v>
                </c:pt>
                <c:pt idx="708">
                  <c:v>148.96</c:v>
                </c:pt>
                <c:pt idx="709">
                  <c:v>215.34</c:v>
                </c:pt>
                <c:pt idx="710">
                  <c:v>263.12</c:v>
                </c:pt>
                <c:pt idx="711">
                  <c:v>170.95</c:v>
                </c:pt>
                <c:pt idx="712">
                  <c:v>108.12</c:v>
                </c:pt>
                <c:pt idx="713">
                  <c:v>143.34</c:v>
                </c:pt>
                <c:pt idx="714">
                  <c:v>78.31</c:v>
                </c:pt>
                <c:pt idx="715">
                  <c:v>100.78</c:v>
                </c:pt>
                <c:pt idx="716">
                  <c:v>132.19999999999999</c:v>
                </c:pt>
                <c:pt idx="717">
                  <c:v>168.65</c:v>
                </c:pt>
                <c:pt idx="718">
                  <c:v>197.16</c:v>
                </c:pt>
                <c:pt idx="719">
                  <c:v>162.63</c:v>
                </c:pt>
                <c:pt idx="720">
                  <c:v>159.78</c:v>
                </c:pt>
                <c:pt idx="721">
                  <c:v>212.34</c:v>
                </c:pt>
                <c:pt idx="722">
                  <c:v>165.24</c:v>
                </c:pt>
                <c:pt idx="723">
                  <c:v>129.29</c:v>
                </c:pt>
                <c:pt idx="724">
                  <c:v>122.79</c:v>
                </c:pt>
                <c:pt idx="725">
                  <c:v>146.84</c:v>
                </c:pt>
                <c:pt idx="726">
                  <c:v>172.16</c:v>
                </c:pt>
                <c:pt idx="727">
                  <c:v>193.42</c:v>
                </c:pt>
                <c:pt idx="728">
                  <c:v>143.62</c:v>
                </c:pt>
                <c:pt idx="729">
                  <c:v>126.55</c:v>
                </c:pt>
                <c:pt idx="730">
                  <c:v>141.41999999999999</c:v>
                </c:pt>
                <c:pt idx="731">
                  <c:v>95.87</c:v>
                </c:pt>
                <c:pt idx="732">
                  <c:v>113.33</c:v>
                </c:pt>
                <c:pt idx="733">
                  <c:v>124.67</c:v>
                </c:pt>
                <c:pt idx="734">
                  <c:v>196.9</c:v>
                </c:pt>
                <c:pt idx="735">
                  <c:v>352.03</c:v>
                </c:pt>
                <c:pt idx="736">
                  <c:v>167.27</c:v>
                </c:pt>
                <c:pt idx="737">
                  <c:v>633.79999999999995</c:v>
                </c:pt>
                <c:pt idx="738">
                  <c:v>637.38</c:v>
                </c:pt>
                <c:pt idx="739">
                  <c:v>699.73</c:v>
                </c:pt>
                <c:pt idx="740">
                  <c:v>585.41</c:v>
                </c:pt>
                <c:pt idx="741">
                  <c:v>261.39</c:v>
                </c:pt>
                <c:pt idx="742">
                  <c:v>320.98</c:v>
                </c:pt>
                <c:pt idx="743">
                  <c:v>586.11</c:v>
                </c:pt>
                <c:pt idx="744">
                  <c:v>418.91</c:v>
                </c:pt>
                <c:pt idx="745">
                  <c:v>690.89</c:v>
                </c:pt>
                <c:pt idx="746">
                  <c:v>397.84</c:v>
                </c:pt>
                <c:pt idx="747">
                  <c:v>337.96</c:v>
                </c:pt>
                <c:pt idx="748">
                  <c:v>346.82</c:v>
                </c:pt>
                <c:pt idx="749">
                  <c:v>410.35</c:v>
                </c:pt>
                <c:pt idx="750">
                  <c:v>697.17</c:v>
                </c:pt>
                <c:pt idx="751">
                  <c:v>405</c:v>
                </c:pt>
                <c:pt idx="752">
                  <c:v>299.60000000000002</c:v>
                </c:pt>
                <c:pt idx="753">
                  <c:v>317.98</c:v>
                </c:pt>
                <c:pt idx="754">
                  <c:v>611.86</c:v>
                </c:pt>
                <c:pt idx="755">
                  <c:v>368.37</c:v>
                </c:pt>
                <c:pt idx="756">
                  <c:v>576.62</c:v>
                </c:pt>
                <c:pt idx="757">
                  <c:v>371.7</c:v>
                </c:pt>
                <c:pt idx="758">
                  <c:v>834.03</c:v>
                </c:pt>
                <c:pt idx="759">
                  <c:v>870.61</c:v>
                </c:pt>
                <c:pt idx="760">
                  <c:v>415.97</c:v>
                </c:pt>
                <c:pt idx="761">
                  <c:v>622.22</c:v>
                </c:pt>
                <c:pt idx="762">
                  <c:v>507.24</c:v>
                </c:pt>
                <c:pt idx="763">
                  <c:v>485.33</c:v>
                </c:pt>
                <c:pt idx="764">
                  <c:v>415.54</c:v>
                </c:pt>
                <c:pt idx="765">
                  <c:v>329.66</c:v>
                </c:pt>
                <c:pt idx="766">
                  <c:v>429.39</c:v>
                </c:pt>
                <c:pt idx="767">
                  <c:v>481.47</c:v>
                </c:pt>
                <c:pt idx="768">
                  <c:v>497.75</c:v>
                </c:pt>
                <c:pt idx="769">
                  <c:v>395.7</c:v>
                </c:pt>
                <c:pt idx="770">
                  <c:v>412.29</c:v>
                </c:pt>
                <c:pt idx="771">
                  <c:v>453.03</c:v>
                </c:pt>
                <c:pt idx="772">
                  <c:v>472.43</c:v>
                </c:pt>
                <c:pt idx="773">
                  <c:v>508.52</c:v>
                </c:pt>
                <c:pt idx="774">
                  <c:v>569.77</c:v>
                </c:pt>
                <c:pt idx="775">
                  <c:v>491.96</c:v>
                </c:pt>
                <c:pt idx="776">
                  <c:v>587.38</c:v>
                </c:pt>
                <c:pt idx="777">
                  <c:v>799.32</c:v>
                </c:pt>
                <c:pt idx="778">
                  <c:v>765.75</c:v>
                </c:pt>
                <c:pt idx="779">
                  <c:v>574.07000000000005</c:v>
                </c:pt>
                <c:pt idx="780">
                  <c:v>470.61</c:v>
                </c:pt>
                <c:pt idx="781">
                  <c:v>358.46</c:v>
                </c:pt>
                <c:pt idx="782">
                  <c:v>514.42999999999995</c:v>
                </c:pt>
                <c:pt idx="783">
                  <c:v>441.74</c:v>
                </c:pt>
                <c:pt idx="784">
                  <c:v>371.52</c:v>
                </c:pt>
                <c:pt idx="785">
                  <c:v>346.05</c:v>
                </c:pt>
                <c:pt idx="786">
                  <c:v>408.16</c:v>
                </c:pt>
                <c:pt idx="787">
                  <c:v>233.8</c:v>
                </c:pt>
                <c:pt idx="788">
                  <c:v>676.14</c:v>
                </c:pt>
                <c:pt idx="789">
                  <c:v>860.34</c:v>
                </c:pt>
                <c:pt idx="790">
                  <c:v>503.67</c:v>
                </c:pt>
                <c:pt idx="791">
                  <c:v>344.88</c:v>
                </c:pt>
                <c:pt idx="792">
                  <c:v>506.33</c:v>
                </c:pt>
                <c:pt idx="793">
                  <c:v>496.08</c:v>
                </c:pt>
                <c:pt idx="794">
                  <c:v>301.70999999999998</c:v>
                </c:pt>
                <c:pt idx="795">
                  <c:v>289.64</c:v>
                </c:pt>
                <c:pt idx="796">
                  <c:v>375.81</c:v>
                </c:pt>
                <c:pt idx="797">
                  <c:v>248.29</c:v>
                </c:pt>
                <c:pt idx="798">
                  <c:v>241.34</c:v>
                </c:pt>
                <c:pt idx="799">
                  <c:v>192.4</c:v>
                </c:pt>
                <c:pt idx="800">
                  <c:v>257.64999999999998</c:v>
                </c:pt>
                <c:pt idx="801">
                  <c:v>271.61</c:v>
                </c:pt>
                <c:pt idx="802">
                  <c:v>341.27</c:v>
                </c:pt>
                <c:pt idx="803">
                  <c:v>284.63</c:v>
                </c:pt>
                <c:pt idx="804">
                  <c:v>429.82</c:v>
                </c:pt>
                <c:pt idx="805">
                  <c:v>391.55</c:v>
                </c:pt>
                <c:pt idx="806">
                  <c:v>446.24</c:v>
                </c:pt>
                <c:pt idx="807">
                  <c:v>306.83999999999997</c:v>
                </c:pt>
                <c:pt idx="808">
                  <c:v>417.53</c:v>
                </c:pt>
                <c:pt idx="809">
                  <c:v>342.97</c:v>
                </c:pt>
                <c:pt idx="810">
                  <c:v>465.16</c:v>
                </c:pt>
                <c:pt idx="811">
                  <c:v>317.14</c:v>
                </c:pt>
                <c:pt idx="812">
                  <c:v>545.29</c:v>
                </c:pt>
                <c:pt idx="813">
                  <c:v>578.37</c:v>
                </c:pt>
                <c:pt idx="814">
                  <c:v>433.51</c:v>
                </c:pt>
                <c:pt idx="815">
                  <c:v>230.2</c:v>
                </c:pt>
                <c:pt idx="816">
                  <c:v>228.69</c:v>
                </c:pt>
                <c:pt idx="817">
                  <c:v>227.34</c:v>
                </c:pt>
                <c:pt idx="818">
                  <c:v>235.32</c:v>
                </c:pt>
                <c:pt idx="819">
                  <c:v>269.58999999999997</c:v>
                </c:pt>
                <c:pt idx="820">
                  <c:v>296.58</c:v>
                </c:pt>
                <c:pt idx="821">
                  <c:v>223.51</c:v>
                </c:pt>
                <c:pt idx="822">
                  <c:v>250.3</c:v>
                </c:pt>
                <c:pt idx="823">
                  <c:v>251.73</c:v>
                </c:pt>
                <c:pt idx="824">
                  <c:v>207.61</c:v>
                </c:pt>
                <c:pt idx="825">
                  <c:v>288.73</c:v>
                </c:pt>
                <c:pt idx="826">
                  <c:v>341.04</c:v>
                </c:pt>
                <c:pt idx="827">
                  <c:v>238.12</c:v>
                </c:pt>
                <c:pt idx="828">
                  <c:v>218.97</c:v>
                </c:pt>
                <c:pt idx="829">
                  <c:v>237.18</c:v>
                </c:pt>
                <c:pt idx="830">
                  <c:v>226.83</c:v>
                </c:pt>
                <c:pt idx="831">
                  <c:v>284.16000000000003</c:v>
                </c:pt>
                <c:pt idx="832">
                  <c:v>244.05</c:v>
                </c:pt>
                <c:pt idx="833">
                  <c:v>246.74</c:v>
                </c:pt>
                <c:pt idx="834">
                  <c:v>234.28</c:v>
                </c:pt>
                <c:pt idx="835">
                  <c:v>176.51</c:v>
                </c:pt>
                <c:pt idx="836">
                  <c:v>209.29</c:v>
                </c:pt>
                <c:pt idx="837">
                  <c:v>227.49</c:v>
                </c:pt>
                <c:pt idx="838">
                  <c:v>193.55</c:v>
                </c:pt>
                <c:pt idx="839">
                  <c:v>167.23</c:v>
                </c:pt>
                <c:pt idx="840">
                  <c:v>236.13</c:v>
                </c:pt>
                <c:pt idx="841">
                  <c:v>257.68</c:v>
                </c:pt>
                <c:pt idx="842">
                  <c:v>245.15</c:v>
                </c:pt>
                <c:pt idx="843">
                  <c:v>214.4</c:v>
                </c:pt>
                <c:pt idx="844">
                  <c:v>175.81</c:v>
                </c:pt>
                <c:pt idx="845">
                  <c:v>195.01</c:v>
                </c:pt>
                <c:pt idx="846">
                  <c:v>174.06</c:v>
                </c:pt>
                <c:pt idx="847">
                  <c:v>208.53</c:v>
                </c:pt>
                <c:pt idx="848">
                  <c:v>201.6</c:v>
                </c:pt>
                <c:pt idx="849">
                  <c:v>193.59</c:v>
                </c:pt>
                <c:pt idx="850">
                  <c:v>206.39</c:v>
                </c:pt>
                <c:pt idx="851">
                  <c:v>190.99</c:v>
                </c:pt>
                <c:pt idx="852">
                  <c:v>207</c:v>
                </c:pt>
                <c:pt idx="853">
                  <c:v>169.57</c:v>
                </c:pt>
                <c:pt idx="854">
                  <c:v>193.87</c:v>
                </c:pt>
                <c:pt idx="855">
                  <c:v>174.4</c:v>
                </c:pt>
                <c:pt idx="856">
                  <c:v>199.9</c:v>
                </c:pt>
                <c:pt idx="857">
                  <c:v>192.67</c:v>
                </c:pt>
                <c:pt idx="858">
                  <c:v>170.8</c:v>
                </c:pt>
                <c:pt idx="859">
                  <c:v>189.04</c:v>
                </c:pt>
                <c:pt idx="860">
                  <c:v>160.41</c:v>
                </c:pt>
                <c:pt idx="861">
                  <c:v>158.08000000000001</c:v>
                </c:pt>
                <c:pt idx="862">
                  <c:v>195.79</c:v>
                </c:pt>
                <c:pt idx="863">
                  <c:v>218.75</c:v>
                </c:pt>
                <c:pt idx="864">
                  <c:v>166.99</c:v>
                </c:pt>
                <c:pt idx="865">
                  <c:v>165.47</c:v>
                </c:pt>
                <c:pt idx="866">
                  <c:v>138.97</c:v>
                </c:pt>
                <c:pt idx="867">
                  <c:v>137</c:v>
                </c:pt>
                <c:pt idx="868">
                  <c:v>126.3</c:v>
                </c:pt>
                <c:pt idx="869">
                  <c:v>117.06</c:v>
                </c:pt>
                <c:pt idx="870">
                  <c:v>110.81</c:v>
                </c:pt>
                <c:pt idx="871">
                  <c:v>101.86</c:v>
                </c:pt>
                <c:pt idx="872">
                  <c:v>101.16</c:v>
                </c:pt>
                <c:pt idx="873">
                  <c:v>266.43</c:v>
                </c:pt>
                <c:pt idx="874">
                  <c:v>220.81</c:v>
                </c:pt>
                <c:pt idx="875">
                  <c:v>455.67</c:v>
                </c:pt>
                <c:pt idx="876">
                  <c:v>440.17</c:v>
                </c:pt>
                <c:pt idx="877">
                  <c:v>323.01</c:v>
                </c:pt>
                <c:pt idx="878">
                  <c:v>327.63</c:v>
                </c:pt>
                <c:pt idx="879">
                  <c:v>327.97</c:v>
                </c:pt>
                <c:pt idx="880">
                  <c:v>364.99</c:v>
                </c:pt>
                <c:pt idx="881">
                  <c:v>301.97000000000003</c:v>
                </c:pt>
                <c:pt idx="882">
                  <c:v>214.73</c:v>
                </c:pt>
                <c:pt idx="883">
                  <c:v>487.23</c:v>
                </c:pt>
                <c:pt idx="884">
                  <c:v>185.84</c:v>
                </c:pt>
                <c:pt idx="885">
                  <c:v>203.99</c:v>
                </c:pt>
                <c:pt idx="886">
                  <c:v>214.37</c:v>
                </c:pt>
                <c:pt idx="887">
                  <c:v>267.37</c:v>
                </c:pt>
                <c:pt idx="888">
                  <c:v>283.14</c:v>
                </c:pt>
                <c:pt idx="889">
                  <c:v>224.06</c:v>
                </c:pt>
                <c:pt idx="890">
                  <c:v>247.87</c:v>
                </c:pt>
                <c:pt idx="891">
                  <c:v>237.25</c:v>
                </c:pt>
                <c:pt idx="892">
                  <c:v>206.57</c:v>
                </c:pt>
                <c:pt idx="893">
                  <c:v>270.24</c:v>
                </c:pt>
                <c:pt idx="894">
                  <c:v>226.49</c:v>
                </c:pt>
                <c:pt idx="895">
                  <c:v>261.62</c:v>
                </c:pt>
                <c:pt idx="896">
                  <c:v>226.38</c:v>
                </c:pt>
                <c:pt idx="897">
                  <c:v>252.32</c:v>
                </c:pt>
                <c:pt idx="898">
                  <c:v>257.93</c:v>
                </c:pt>
                <c:pt idx="899">
                  <c:v>203.07</c:v>
                </c:pt>
                <c:pt idx="900">
                  <c:v>245.2</c:v>
                </c:pt>
                <c:pt idx="901">
                  <c:v>255.91</c:v>
                </c:pt>
                <c:pt idx="902">
                  <c:v>243.37</c:v>
                </c:pt>
                <c:pt idx="903">
                  <c:v>299.31</c:v>
                </c:pt>
                <c:pt idx="904">
                  <c:v>233.96</c:v>
                </c:pt>
                <c:pt idx="905">
                  <c:v>301.12</c:v>
                </c:pt>
                <c:pt idx="906">
                  <c:v>261.06</c:v>
                </c:pt>
                <c:pt idx="907">
                  <c:v>223.54</c:v>
                </c:pt>
                <c:pt idx="908">
                  <c:v>238.83</c:v>
                </c:pt>
                <c:pt idx="909">
                  <c:v>259.20999999999998</c:v>
                </c:pt>
                <c:pt idx="910">
                  <c:v>232.52</c:v>
                </c:pt>
                <c:pt idx="911">
                  <c:v>325.14999999999998</c:v>
                </c:pt>
                <c:pt idx="912">
                  <c:v>292.54000000000002</c:v>
                </c:pt>
                <c:pt idx="913">
                  <c:v>282.22000000000003</c:v>
                </c:pt>
                <c:pt idx="914">
                  <c:v>341.9</c:v>
                </c:pt>
                <c:pt idx="915">
                  <c:v>266.48</c:v>
                </c:pt>
                <c:pt idx="916">
                  <c:v>321.73</c:v>
                </c:pt>
                <c:pt idx="917">
                  <c:v>362.43</c:v>
                </c:pt>
                <c:pt idx="918">
                  <c:v>200.2</c:v>
                </c:pt>
                <c:pt idx="919">
                  <c:v>159.97999999999999</c:v>
                </c:pt>
                <c:pt idx="920">
                  <c:v>272.75</c:v>
                </c:pt>
                <c:pt idx="921">
                  <c:v>322.54000000000002</c:v>
                </c:pt>
                <c:pt idx="922">
                  <c:v>208.72</c:v>
                </c:pt>
                <c:pt idx="923">
                  <c:v>164.37</c:v>
                </c:pt>
                <c:pt idx="924">
                  <c:v>203.92</c:v>
                </c:pt>
                <c:pt idx="925">
                  <c:v>290.76</c:v>
                </c:pt>
                <c:pt idx="926">
                  <c:v>236.76</c:v>
                </c:pt>
                <c:pt idx="927">
                  <c:v>185.4</c:v>
                </c:pt>
                <c:pt idx="928">
                  <c:v>271.18</c:v>
                </c:pt>
                <c:pt idx="929">
                  <c:v>261.14</c:v>
                </c:pt>
                <c:pt idx="930">
                  <c:v>289.12</c:v>
                </c:pt>
                <c:pt idx="931">
                  <c:v>216.83</c:v>
                </c:pt>
                <c:pt idx="932">
                  <c:v>320.85000000000002</c:v>
                </c:pt>
                <c:pt idx="933">
                  <c:v>177.83</c:v>
                </c:pt>
                <c:pt idx="934">
                  <c:v>240.63</c:v>
                </c:pt>
                <c:pt idx="935">
                  <c:v>261.16000000000003</c:v>
                </c:pt>
                <c:pt idx="936">
                  <c:v>241.38</c:v>
                </c:pt>
                <c:pt idx="937">
                  <c:v>232.29</c:v>
                </c:pt>
                <c:pt idx="938">
                  <c:v>439.47</c:v>
                </c:pt>
                <c:pt idx="939">
                  <c:v>254.76</c:v>
                </c:pt>
                <c:pt idx="940">
                  <c:v>352.64</c:v>
                </c:pt>
                <c:pt idx="941">
                  <c:v>231.47</c:v>
                </c:pt>
                <c:pt idx="942">
                  <c:v>381.18</c:v>
                </c:pt>
                <c:pt idx="943">
                  <c:v>367.04</c:v>
                </c:pt>
                <c:pt idx="944">
                  <c:v>335.75</c:v>
                </c:pt>
                <c:pt idx="945">
                  <c:v>358.75</c:v>
                </c:pt>
                <c:pt idx="946">
                  <c:v>478.84</c:v>
                </c:pt>
                <c:pt idx="947">
                  <c:v>342.14</c:v>
                </c:pt>
                <c:pt idx="948">
                  <c:v>296.5</c:v>
                </c:pt>
                <c:pt idx="949">
                  <c:v>244.01</c:v>
                </c:pt>
                <c:pt idx="950">
                  <c:v>261.08</c:v>
                </c:pt>
                <c:pt idx="951">
                  <c:v>321.10000000000002</c:v>
                </c:pt>
                <c:pt idx="952">
                  <c:v>429.69</c:v>
                </c:pt>
                <c:pt idx="953">
                  <c:v>250.05</c:v>
                </c:pt>
                <c:pt idx="954">
                  <c:v>317.95999999999998</c:v>
                </c:pt>
                <c:pt idx="955">
                  <c:v>355.89</c:v>
                </c:pt>
                <c:pt idx="956">
                  <c:v>312.38</c:v>
                </c:pt>
                <c:pt idx="957">
                  <c:v>244.08</c:v>
                </c:pt>
                <c:pt idx="958">
                  <c:v>322.52999999999997</c:v>
                </c:pt>
                <c:pt idx="959">
                  <c:v>355.72</c:v>
                </c:pt>
                <c:pt idx="960">
                  <c:v>252.34</c:v>
                </c:pt>
                <c:pt idx="961">
                  <c:v>273.95</c:v>
                </c:pt>
                <c:pt idx="962">
                  <c:v>348.92</c:v>
                </c:pt>
                <c:pt idx="963">
                  <c:v>440.51</c:v>
                </c:pt>
                <c:pt idx="964">
                  <c:v>636.45000000000005</c:v>
                </c:pt>
                <c:pt idx="965">
                  <c:v>358.72</c:v>
                </c:pt>
                <c:pt idx="966">
                  <c:v>291.22000000000003</c:v>
                </c:pt>
                <c:pt idx="967">
                  <c:v>280.70999999999998</c:v>
                </c:pt>
                <c:pt idx="968">
                  <c:v>254.24</c:v>
                </c:pt>
                <c:pt idx="969">
                  <c:v>250.3</c:v>
                </c:pt>
                <c:pt idx="970">
                  <c:v>272.63</c:v>
                </c:pt>
                <c:pt idx="971">
                  <c:v>301.63</c:v>
                </c:pt>
                <c:pt idx="972">
                  <c:v>283.83</c:v>
                </c:pt>
                <c:pt idx="973">
                  <c:v>314.13</c:v>
                </c:pt>
                <c:pt idx="974">
                  <c:v>339.99</c:v>
                </c:pt>
                <c:pt idx="975">
                  <c:v>372.56</c:v>
                </c:pt>
                <c:pt idx="976">
                  <c:v>321.47000000000003</c:v>
                </c:pt>
                <c:pt idx="977">
                  <c:v>289.44</c:v>
                </c:pt>
                <c:pt idx="978">
                  <c:v>431.65</c:v>
                </c:pt>
                <c:pt idx="979">
                  <c:v>308.81</c:v>
                </c:pt>
                <c:pt idx="980">
                  <c:v>270.74</c:v>
                </c:pt>
                <c:pt idx="981">
                  <c:v>311.01</c:v>
                </c:pt>
                <c:pt idx="982">
                  <c:v>248.09</c:v>
                </c:pt>
                <c:pt idx="983">
                  <c:v>346.96</c:v>
                </c:pt>
                <c:pt idx="984">
                  <c:v>331.7</c:v>
                </c:pt>
                <c:pt idx="985">
                  <c:v>396.35</c:v>
                </c:pt>
                <c:pt idx="986">
                  <c:v>389.29</c:v>
                </c:pt>
                <c:pt idx="987">
                  <c:v>340.3</c:v>
                </c:pt>
                <c:pt idx="988">
                  <c:v>366.82</c:v>
                </c:pt>
                <c:pt idx="989">
                  <c:v>293.39</c:v>
                </c:pt>
                <c:pt idx="990">
                  <c:v>272.33999999999997</c:v>
                </c:pt>
                <c:pt idx="991">
                  <c:v>231.45</c:v>
                </c:pt>
                <c:pt idx="992">
                  <c:v>192.99</c:v>
                </c:pt>
                <c:pt idx="993">
                  <c:v>252.06</c:v>
                </c:pt>
                <c:pt idx="994">
                  <c:v>183.2</c:v>
                </c:pt>
                <c:pt idx="995">
                  <c:v>178.62</c:v>
                </c:pt>
                <c:pt idx="996">
                  <c:v>279.62</c:v>
                </c:pt>
                <c:pt idx="997">
                  <c:v>216.42</c:v>
                </c:pt>
                <c:pt idx="998">
                  <c:v>246.05</c:v>
                </c:pt>
                <c:pt idx="999">
                  <c:v>251.89</c:v>
                </c:pt>
                <c:pt idx="1000">
                  <c:v>190.1</c:v>
                </c:pt>
                <c:pt idx="1001">
                  <c:v>220.52</c:v>
                </c:pt>
                <c:pt idx="1002">
                  <c:v>328.24</c:v>
                </c:pt>
                <c:pt idx="1003">
                  <c:v>312.25</c:v>
                </c:pt>
                <c:pt idx="1004">
                  <c:v>320.10000000000002</c:v>
                </c:pt>
                <c:pt idx="1005">
                  <c:v>234.98</c:v>
                </c:pt>
                <c:pt idx="1006">
                  <c:v>160.59</c:v>
                </c:pt>
                <c:pt idx="1007">
                  <c:v>178.23</c:v>
                </c:pt>
                <c:pt idx="1008">
                  <c:v>203.57</c:v>
                </c:pt>
                <c:pt idx="1009">
                  <c:v>196.54</c:v>
                </c:pt>
                <c:pt idx="1010">
                  <c:v>179.69</c:v>
                </c:pt>
                <c:pt idx="1011">
                  <c:v>167.65</c:v>
                </c:pt>
                <c:pt idx="1012">
                  <c:v>171.48</c:v>
                </c:pt>
                <c:pt idx="1013">
                  <c:v>198.19</c:v>
                </c:pt>
                <c:pt idx="1014">
                  <c:v>247.01</c:v>
                </c:pt>
                <c:pt idx="1015">
                  <c:v>168.13</c:v>
                </c:pt>
                <c:pt idx="1016">
                  <c:v>213.43</c:v>
                </c:pt>
                <c:pt idx="1017">
                  <c:v>182.4</c:v>
                </c:pt>
                <c:pt idx="1018">
                  <c:v>218.85</c:v>
                </c:pt>
                <c:pt idx="1019">
                  <c:v>257.12</c:v>
                </c:pt>
                <c:pt idx="1020">
                  <c:v>311.55</c:v>
                </c:pt>
                <c:pt idx="1021">
                  <c:v>283.13</c:v>
                </c:pt>
                <c:pt idx="1022">
                  <c:v>207.2</c:v>
                </c:pt>
                <c:pt idx="1023">
                  <c:v>212.1</c:v>
                </c:pt>
                <c:pt idx="1024">
                  <c:v>202.06</c:v>
                </c:pt>
                <c:pt idx="1025">
                  <c:v>241.94</c:v>
                </c:pt>
                <c:pt idx="1026">
                  <c:v>220.79</c:v>
                </c:pt>
                <c:pt idx="1027">
                  <c:v>192.27</c:v>
                </c:pt>
                <c:pt idx="1028">
                  <c:v>198.28</c:v>
                </c:pt>
                <c:pt idx="1029">
                  <c:v>212.68</c:v>
                </c:pt>
                <c:pt idx="1030">
                  <c:v>210.65</c:v>
                </c:pt>
                <c:pt idx="1031">
                  <c:v>207.04</c:v>
                </c:pt>
                <c:pt idx="1032">
                  <c:v>182.36</c:v>
                </c:pt>
                <c:pt idx="1033">
                  <c:v>176.53</c:v>
                </c:pt>
                <c:pt idx="1034">
                  <c:v>264.45999999999998</c:v>
                </c:pt>
                <c:pt idx="1035">
                  <c:v>305.95999999999998</c:v>
                </c:pt>
                <c:pt idx="1036">
                  <c:v>257.45</c:v>
                </c:pt>
                <c:pt idx="1037">
                  <c:v>217.92</c:v>
                </c:pt>
                <c:pt idx="1038">
                  <c:v>200.74</c:v>
                </c:pt>
                <c:pt idx="1039">
                  <c:v>194.89</c:v>
                </c:pt>
                <c:pt idx="1040">
                  <c:v>238.33</c:v>
                </c:pt>
                <c:pt idx="1041">
                  <c:v>211.2</c:v>
                </c:pt>
                <c:pt idx="1042">
                  <c:v>306.76</c:v>
                </c:pt>
                <c:pt idx="1043">
                  <c:v>349.02</c:v>
                </c:pt>
                <c:pt idx="1044">
                  <c:v>468.56</c:v>
                </c:pt>
                <c:pt idx="1045">
                  <c:v>361.13</c:v>
                </c:pt>
                <c:pt idx="1046">
                  <c:v>415.04</c:v>
                </c:pt>
                <c:pt idx="1047">
                  <c:v>358.45</c:v>
                </c:pt>
                <c:pt idx="1048">
                  <c:v>285.12</c:v>
                </c:pt>
                <c:pt idx="1049">
                  <c:v>323.05</c:v>
                </c:pt>
                <c:pt idx="1050">
                  <c:v>299.47000000000003</c:v>
                </c:pt>
                <c:pt idx="1051">
                  <c:v>292.75</c:v>
                </c:pt>
                <c:pt idx="1052">
                  <c:v>321.11</c:v>
                </c:pt>
                <c:pt idx="1053">
                  <c:v>293.89</c:v>
                </c:pt>
                <c:pt idx="1054">
                  <c:v>267.33</c:v>
                </c:pt>
                <c:pt idx="1055">
                  <c:v>311.07</c:v>
                </c:pt>
                <c:pt idx="1056">
                  <c:v>236.37</c:v>
                </c:pt>
                <c:pt idx="1057">
                  <c:v>264.85000000000002</c:v>
                </c:pt>
                <c:pt idx="1058">
                  <c:v>297.2</c:v>
                </c:pt>
                <c:pt idx="1059">
                  <c:v>265.97000000000003</c:v>
                </c:pt>
                <c:pt idx="1060">
                  <c:v>251.02</c:v>
                </c:pt>
                <c:pt idx="1061">
                  <c:v>481.07</c:v>
                </c:pt>
                <c:pt idx="1062">
                  <c:v>322</c:v>
                </c:pt>
                <c:pt idx="1063">
                  <c:v>538.49</c:v>
                </c:pt>
                <c:pt idx="1064">
                  <c:v>333.2</c:v>
                </c:pt>
                <c:pt idx="1065">
                  <c:v>392.85</c:v>
                </c:pt>
                <c:pt idx="1066">
                  <c:v>310.16000000000003</c:v>
                </c:pt>
                <c:pt idx="1067">
                  <c:v>247.91</c:v>
                </c:pt>
                <c:pt idx="1068">
                  <c:v>205.59</c:v>
                </c:pt>
                <c:pt idx="1069">
                  <c:v>281.25</c:v>
                </c:pt>
                <c:pt idx="1070">
                  <c:v>332.34</c:v>
                </c:pt>
                <c:pt idx="1071">
                  <c:v>291.51</c:v>
                </c:pt>
                <c:pt idx="1072">
                  <c:v>282.89</c:v>
                </c:pt>
                <c:pt idx="1073">
                  <c:v>307.81</c:v>
                </c:pt>
                <c:pt idx="1074">
                  <c:v>221.34</c:v>
                </c:pt>
                <c:pt idx="1075">
                  <c:v>258.97000000000003</c:v>
                </c:pt>
                <c:pt idx="1076">
                  <c:v>241.9</c:v>
                </c:pt>
                <c:pt idx="1077">
                  <c:v>242.93</c:v>
                </c:pt>
                <c:pt idx="1078">
                  <c:v>353.54</c:v>
                </c:pt>
                <c:pt idx="1079">
                  <c:v>376.13</c:v>
                </c:pt>
                <c:pt idx="1080">
                  <c:v>343.57</c:v>
                </c:pt>
                <c:pt idx="1081">
                  <c:v>286.02999999999997</c:v>
                </c:pt>
                <c:pt idx="1082">
                  <c:v>293.79000000000002</c:v>
                </c:pt>
                <c:pt idx="1083">
                  <c:v>331.3</c:v>
                </c:pt>
                <c:pt idx="1084">
                  <c:v>289.99</c:v>
                </c:pt>
                <c:pt idx="1085">
                  <c:v>299.29000000000002</c:v>
                </c:pt>
                <c:pt idx="1086">
                  <c:v>322.24</c:v>
                </c:pt>
                <c:pt idx="1087">
                  <c:v>499.66</c:v>
                </c:pt>
                <c:pt idx="1088">
                  <c:v>380.94</c:v>
                </c:pt>
                <c:pt idx="1089">
                  <c:v>300.98</c:v>
                </c:pt>
                <c:pt idx="1090">
                  <c:v>729.03</c:v>
                </c:pt>
                <c:pt idx="1091">
                  <c:v>758.51</c:v>
                </c:pt>
                <c:pt idx="1092">
                  <c:v>556.03</c:v>
                </c:pt>
                <c:pt idx="1093">
                  <c:v>691.57</c:v>
                </c:pt>
                <c:pt idx="1094">
                  <c:v>791.79</c:v>
                </c:pt>
                <c:pt idx="1095">
                  <c:v>457.54</c:v>
                </c:pt>
                <c:pt idx="1096">
                  <c:v>384.71</c:v>
                </c:pt>
                <c:pt idx="1097">
                  <c:v>526.17999999999995</c:v>
                </c:pt>
                <c:pt idx="1098">
                  <c:v>542.72</c:v>
                </c:pt>
                <c:pt idx="1099">
                  <c:v>458.37</c:v>
                </c:pt>
                <c:pt idx="1100">
                  <c:v>563.48</c:v>
                </c:pt>
                <c:pt idx="1101">
                  <c:v>498.73</c:v>
                </c:pt>
                <c:pt idx="1102">
                  <c:v>504.91</c:v>
                </c:pt>
                <c:pt idx="1103">
                  <c:v>842.77</c:v>
                </c:pt>
                <c:pt idx="1104">
                  <c:v>908.81</c:v>
                </c:pt>
                <c:pt idx="1105">
                  <c:v>461.68</c:v>
                </c:pt>
                <c:pt idx="1106">
                  <c:v>338.84</c:v>
                </c:pt>
                <c:pt idx="1107">
                  <c:v>346.89</c:v>
                </c:pt>
                <c:pt idx="1108">
                  <c:v>343.35</c:v>
                </c:pt>
                <c:pt idx="1109">
                  <c:v>536.39</c:v>
                </c:pt>
                <c:pt idx="1110">
                  <c:v>368.73</c:v>
                </c:pt>
                <c:pt idx="1111">
                  <c:v>498.98</c:v>
                </c:pt>
                <c:pt idx="1112">
                  <c:v>396.31</c:v>
                </c:pt>
                <c:pt idx="1113">
                  <c:v>359.61</c:v>
                </c:pt>
                <c:pt idx="1114">
                  <c:v>355.51</c:v>
                </c:pt>
                <c:pt idx="1115">
                  <c:v>380.6</c:v>
                </c:pt>
                <c:pt idx="1116">
                  <c:v>459.34</c:v>
                </c:pt>
                <c:pt idx="1117">
                  <c:v>623.51</c:v>
                </c:pt>
                <c:pt idx="1118">
                  <c:v>863.22</c:v>
                </c:pt>
                <c:pt idx="1119">
                  <c:v>888.96</c:v>
                </c:pt>
                <c:pt idx="1120">
                  <c:v>1280.98</c:v>
                </c:pt>
                <c:pt idx="1121">
                  <c:v>832.17</c:v>
                </c:pt>
                <c:pt idx="1122">
                  <c:v>249.59</c:v>
                </c:pt>
                <c:pt idx="1123">
                  <c:v>347.56</c:v>
                </c:pt>
                <c:pt idx="1124">
                  <c:v>376.8</c:v>
                </c:pt>
                <c:pt idx="1125">
                  <c:v>420.17</c:v>
                </c:pt>
                <c:pt idx="1126">
                  <c:v>370.15</c:v>
                </c:pt>
                <c:pt idx="1127">
                  <c:v>349.48</c:v>
                </c:pt>
                <c:pt idx="1128">
                  <c:v>326.51</c:v>
                </c:pt>
                <c:pt idx="1129">
                  <c:v>361.73</c:v>
                </c:pt>
                <c:pt idx="1130">
                  <c:v>314.39</c:v>
                </c:pt>
                <c:pt idx="1131">
                  <c:v>316.60000000000002</c:v>
                </c:pt>
                <c:pt idx="1132">
                  <c:v>411.74</c:v>
                </c:pt>
                <c:pt idx="1133">
                  <c:v>418.82</c:v>
                </c:pt>
                <c:pt idx="1134">
                  <c:v>357.01</c:v>
                </c:pt>
                <c:pt idx="1135">
                  <c:v>428.75</c:v>
                </c:pt>
                <c:pt idx="1136">
                  <c:v>302.64999999999998</c:v>
                </c:pt>
                <c:pt idx="1137">
                  <c:v>434.39</c:v>
                </c:pt>
                <c:pt idx="1138">
                  <c:v>374.9</c:v>
                </c:pt>
                <c:pt idx="1139">
                  <c:v>286.45</c:v>
                </c:pt>
                <c:pt idx="1140">
                  <c:v>336.9</c:v>
                </c:pt>
                <c:pt idx="1141">
                  <c:v>333.74</c:v>
                </c:pt>
                <c:pt idx="1142">
                  <c:v>300.91000000000003</c:v>
                </c:pt>
                <c:pt idx="1143">
                  <c:v>377.43</c:v>
                </c:pt>
                <c:pt idx="1144">
                  <c:v>332.19</c:v>
                </c:pt>
                <c:pt idx="1145">
                  <c:v>185.6</c:v>
                </c:pt>
                <c:pt idx="1146">
                  <c:v>254.45</c:v>
                </c:pt>
                <c:pt idx="1147">
                  <c:v>358.18</c:v>
                </c:pt>
                <c:pt idx="1148">
                  <c:v>282.01</c:v>
                </c:pt>
                <c:pt idx="1149">
                  <c:v>288.77</c:v>
                </c:pt>
                <c:pt idx="1150">
                  <c:v>280.58</c:v>
                </c:pt>
                <c:pt idx="1151">
                  <c:v>358.53</c:v>
                </c:pt>
                <c:pt idx="1152">
                  <c:v>294.22000000000003</c:v>
                </c:pt>
                <c:pt idx="1153">
                  <c:v>333.1</c:v>
                </c:pt>
                <c:pt idx="1154">
                  <c:v>263.31</c:v>
                </c:pt>
                <c:pt idx="1155">
                  <c:v>286.19</c:v>
                </c:pt>
                <c:pt idx="1156">
                  <c:v>327.92</c:v>
                </c:pt>
                <c:pt idx="1157">
                  <c:v>297.51</c:v>
                </c:pt>
                <c:pt idx="1158">
                  <c:v>235.44</c:v>
                </c:pt>
                <c:pt idx="1159">
                  <c:v>213.65</c:v>
                </c:pt>
                <c:pt idx="1160">
                  <c:v>260.22000000000003</c:v>
                </c:pt>
                <c:pt idx="1161">
                  <c:v>415.56</c:v>
                </c:pt>
                <c:pt idx="1162">
                  <c:v>456.38</c:v>
                </c:pt>
                <c:pt idx="1163">
                  <c:v>634.89</c:v>
                </c:pt>
                <c:pt idx="1164">
                  <c:v>746.94</c:v>
                </c:pt>
                <c:pt idx="1165">
                  <c:v>402.43</c:v>
                </c:pt>
                <c:pt idx="1166">
                  <c:v>365.21</c:v>
                </c:pt>
                <c:pt idx="1167">
                  <c:v>311.88</c:v>
                </c:pt>
                <c:pt idx="1168">
                  <c:v>328.43</c:v>
                </c:pt>
                <c:pt idx="1169">
                  <c:v>292.35000000000002</c:v>
                </c:pt>
                <c:pt idx="1170">
                  <c:v>396.81</c:v>
                </c:pt>
                <c:pt idx="1171">
                  <c:v>384.94</c:v>
                </c:pt>
                <c:pt idx="1172">
                  <c:v>300.94</c:v>
                </c:pt>
                <c:pt idx="1173">
                  <c:v>334.68</c:v>
                </c:pt>
                <c:pt idx="1174">
                  <c:v>396.92</c:v>
                </c:pt>
                <c:pt idx="1175">
                  <c:v>399.31</c:v>
                </c:pt>
                <c:pt idx="1176">
                  <c:v>367.66</c:v>
                </c:pt>
                <c:pt idx="1177">
                  <c:v>396.55</c:v>
                </c:pt>
                <c:pt idx="1178">
                  <c:v>413.76</c:v>
                </c:pt>
                <c:pt idx="1179">
                  <c:v>408.64</c:v>
                </c:pt>
                <c:pt idx="1180">
                  <c:v>438.64</c:v>
                </c:pt>
                <c:pt idx="1181">
                  <c:v>447.39</c:v>
                </c:pt>
                <c:pt idx="1182">
                  <c:v>515.37</c:v>
                </c:pt>
                <c:pt idx="1183">
                  <c:v>547.91999999999996</c:v>
                </c:pt>
                <c:pt idx="1184">
                  <c:v>544.73</c:v>
                </c:pt>
                <c:pt idx="1185">
                  <c:v>536.41</c:v>
                </c:pt>
                <c:pt idx="1186">
                  <c:v>451.35</c:v>
                </c:pt>
                <c:pt idx="1187">
                  <c:v>427.72</c:v>
                </c:pt>
                <c:pt idx="1188">
                  <c:v>453.39</c:v>
                </c:pt>
                <c:pt idx="1189">
                  <c:v>475.06</c:v>
                </c:pt>
                <c:pt idx="1190">
                  <c:v>497.69</c:v>
                </c:pt>
                <c:pt idx="1191">
                  <c:v>379.14</c:v>
                </c:pt>
                <c:pt idx="1192">
                  <c:v>467.83</c:v>
                </c:pt>
                <c:pt idx="1193">
                  <c:v>489.26</c:v>
                </c:pt>
                <c:pt idx="1194">
                  <c:v>424.83</c:v>
                </c:pt>
                <c:pt idx="1195">
                  <c:v>358.43</c:v>
                </c:pt>
                <c:pt idx="1196">
                  <c:v>440.71</c:v>
                </c:pt>
                <c:pt idx="1197">
                  <c:v>394.48</c:v>
                </c:pt>
                <c:pt idx="1198">
                  <c:v>255.61</c:v>
                </c:pt>
                <c:pt idx="1199">
                  <c:v>305.37</c:v>
                </c:pt>
                <c:pt idx="1200">
                  <c:v>565.47</c:v>
                </c:pt>
                <c:pt idx="1201">
                  <c:v>450.82</c:v>
                </c:pt>
                <c:pt idx="1202">
                  <c:v>323.11</c:v>
                </c:pt>
                <c:pt idx="1203">
                  <c:v>416.02</c:v>
                </c:pt>
                <c:pt idx="1204">
                  <c:v>325</c:v>
                </c:pt>
                <c:pt idx="1205">
                  <c:v>547.83000000000004</c:v>
                </c:pt>
                <c:pt idx="1206">
                  <c:v>436.67</c:v>
                </c:pt>
                <c:pt idx="1207">
                  <c:v>344.36</c:v>
                </c:pt>
                <c:pt idx="1208">
                  <c:v>409.99</c:v>
                </c:pt>
                <c:pt idx="1209">
                  <c:v>275.14</c:v>
                </c:pt>
                <c:pt idx="1210">
                  <c:v>230.04</c:v>
                </c:pt>
                <c:pt idx="1211">
                  <c:v>487.35</c:v>
                </c:pt>
                <c:pt idx="1212">
                  <c:v>986.56</c:v>
                </c:pt>
                <c:pt idx="1213">
                  <c:v>502.8</c:v>
                </c:pt>
                <c:pt idx="1214">
                  <c:v>799.78</c:v>
                </c:pt>
                <c:pt idx="1215">
                  <c:v>465.15</c:v>
                </c:pt>
                <c:pt idx="1216">
                  <c:v>347.58</c:v>
                </c:pt>
                <c:pt idx="1217">
                  <c:v>514.74</c:v>
                </c:pt>
                <c:pt idx="1218">
                  <c:v>663.13</c:v>
                </c:pt>
                <c:pt idx="1219">
                  <c:v>319.8</c:v>
                </c:pt>
                <c:pt idx="1220">
                  <c:v>579.66999999999996</c:v>
                </c:pt>
                <c:pt idx="1221">
                  <c:v>417.82</c:v>
                </c:pt>
                <c:pt idx="1222">
                  <c:v>385.8</c:v>
                </c:pt>
                <c:pt idx="1223">
                  <c:v>357.19</c:v>
                </c:pt>
                <c:pt idx="1224">
                  <c:v>479.29</c:v>
                </c:pt>
                <c:pt idx="1225">
                  <c:v>354.95</c:v>
                </c:pt>
                <c:pt idx="1226">
                  <c:v>353.01</c:v>
                </c:pt>
                <c:pt idx="1227">
                  <c:v>426.71</c:v>
                </c:pt>
                <c:pt idx="1228">
                  <c:v>343.96</c:v>
                </c:pt>
                <c:pt idx="1229">
                  <c:v>562.44000000000005</c:v>
                </c:pt>
                <c:pt idx="1230">
                  <c:v>436.49</c:v>
                </c:pt>
                <c:pt idx="1231">
                  <c:v>492.98</c:v>
                </c:pt>
                <c:pt idx="1232">
                  <c:v>422.86</c:v>
                </c:pt>
                <c:pt idx="1233">
                  <c:v>552.77</c:v>
                </c:pt>
                <c:pt idx="1234">
                  <c:v>442.88</c:v>
                </c:pt>
                <c:pt idx="1235">
                  <c:v>370.64</c:v>
                </c:pt>
                <c:pt idx="1236">
                  <c:v>307.97000000000003</c:v>
                </c:pt>
                <c:pt idx="1237">
                  <c:v>300.20999999999998</c:v>
                </c:pt>
                <c:pt idx="1238">
                  <c:v>227.21</c:v>
                </c:pt>
                <c:pt idx="1239">
                  <c:v>517.69000000000005</c:v>
                </c:pt>
                <c:pt idx="1240">
                  <c:v>448.14</c:v>
                </c:pt>
                <c:pt idx="1241">
                  <c:v>415.17</c:v>
                </c:pt>
                <c:pt idx="1242">
                  <c:v>410.25</c:v>
                </c:pt>
                <c:pt idx="1243">
                  <c:v>403.76</c:v>
                </c:pt>
                <c:pt idx="1244">
                  <c:v>295.77999999999997</c:v>
                </c:pt>
                <c:pt idx="1245">
                  <c:v>386.67</c:v>
                </c:pt>
                <c:pt idx="1246">
                  <c:v>433.72</c:v>
                </c:pt>
                <c:pt idx="1247">
                  <c:v>422.46</c:v>
                </c:pt>
                <c:pt idx="1248">
                  <c:v>441.31</c:v>
                </c:pt>
                <c:pt idx="1249">
                  <c:v>378.64</c:v>
                </c:pt>
                <c:pt idx="1250">
                  <c:v>340.38</c:v>
                </c:pt>
                <c:pt idx="1251">
                  <c:v>258.74</c:v>
                </c:pt>
                <c:pt idx="1252">
                  <c:v>270.66000000000003</c:v>
                </c:pt>
                <c:pt idx="1253">
                  <c:v>284.52</c:v>
                </c:pt>
                <c:pt idx="1254">
                  <c:v>363.1</c:v>
                </c:pt>
                <c:pt idx="1255">
                  <c:v>321.02</c:v>
                </c:pt>
                <c:pt idx="1256">
                  <c:v>283.97000000000003</c:v>
                </c:pt>
                <c:pt idx="1257">
                  <c:v>306.51</c:v>
                </c:pt>
                <c:pt idx="1258">
                  <c:v>323.95999999999998</c:v>
                </c:pt>
                <c:pt idx="1259">
                  <c:v>329.48</c:v>
                </c:pt>
                <c:pt idx="1260">
                  <c:v>277.83999999999997</c:v>
                </c:pt>
                <c:pt idx="1261">
                  <c:v>283.10000000000002</c:v>
                </c:pt>
                <c:pt idx="1262">
                  <c:v>278.17</c:v>
                </c:pt>
                <c:pt idx="1263">
                  <c:v>259.61</c:v>
                </c:pt>
                <c:pt idx="1264">
                  <c:v>265.39999999999998</c:v>
                </c:pt>
                <c:pt idx="1265">
                  <c:v>272.51</c:v>
                </c:pt>
                <c:pt idx="1266">
                  <c:v>237.34</c:v>
                </c:pt>
                <c:pt idx="1267">
                  <c:v>246.61</c:v>
                </c:pt>
                <c:pt idx="1268">
                  <c:v>211.37</c:v>
                </c:pt>
                <c:pt idx="1269">
                  <c:v>267.57</c:v>
                </c:pt>
                <c:pt idx="1270">
                  <c:v>267.89999999999998</c:v>
                </c:pt>
                <c:pt idx="1271">
                  <c:v>366.48</c:v>
                </c:pt>
                <c:pt idx="1272">
                  <c:v>447.5</c:v>
                </c:pt>
                <c:pt idx="1273">
                  <c:v>489.89</c:v>
                </c:pt>
                <c:pt idx="1274">
                  <c:v>462.7</c:v>
                </c:pt>
                <c:pt idx="1275">
                  <c:v>425.81</c:v>
                </c:pt>
                <c:pt idx="1276">
                  <c:v>306.5</c:v>
                </c:pt>
                <c:pt idx="1277">
                  <c:v>291.45</c:v>
                </c:pt>
                <c:pt idx="1278">
                  <c:v>274.19</c:v>
                </c:pt>
                <c:pt idx="1279">
                  <c:v>318.36</c:v>
                </c:pt>
                <c:pt idx="1280">
                  <c:v>292.45999999999998</c:v>
                </c:pt>
                <c:pt idx="1281">
                  <c:v>342.11</c:v>
                </c:pt>
                <c:pt idx="1282">
                  <c:v>327.83</c:v>
                </c:pt>
                <c:pt idx="1283">
                  <c:v>311.51</c:v>
                </c:pt>
                <c:pt idx="1284">
                  <c:v>308.75</c:v>
                </c:pt>
                <c:pt idx="1285">
                  <c:v>319.58</c:v>
                </c:pt>
                <c:pt idx="1286">
                  <c:v>301.62</c:v>
                </c:pt>
                <c:pt idx="1287">
                  <c:v>279.95</c:v>
                </c:pt>
                <c:pt idx="1288">
                  <c:v>280.61</c:v>
                </c:pt>
                <c:pt idx="1289">
                  <c:v>248.06</c:v>
                </c:pt>
                <c:pt idx="1290">
                  <c:v>241.84</c:v>
                </c:pt>
                <c:pt idx="1291">
                  <c:v>251.79</c:v>
                </c:pt>
                <c:pt idx="1292">
                  <c:v>244.05</c:v>
                </c:pt>
                <c:pt idx="1293">
                  <c:v>224.16</c:v>
                </c:pt>
                <c:pt idx="1294">
                  <c:v>269.18</c:v>
                </c:pt>
                <c:pt idx="1295">
                  <c:v>271.64</c:v>
                </c:pt>
                <c:pt idx="1296">
                  <c:v>309.11</c:v>
                </c:pt>
                <c:pt idx="1297">
                  <c:v>307.69</c:v>
                </c:pt>
                <c:pt idx="1298">
                  <c:v>296.99</c:v>
                </c:pt>
                <c:pt idx="1299">
                  <c:v>368.57</c:v>
                </c:pt>
                <c:pt idx="1300">
                  <c:v>410.09</c:v>
                </c:pt>
                <c:pt idx="1301">
                  <c:v>389.63</c:v>
                </c:pt>
                <c:pt idx="1302">
                  <c:v>392.46</c:v>
                </c:pt>
                <c:pt idx="1303">
                  <c:v>363.52</c:v>
                </c:pt>
                <c:pt idx="1304">
                  <c:v>342.22</c:v>
                </c:pt>
                <c:pt idx="1305">
                  <c:v>279.95</c:v>
                </c:pt>
                <c:pt idx="1306">
                  <c:v>334.4</c:v>
                </c:pt>
                <c:pt idx="1307">
                  <c:v>307.08999999999997</c:v>
                </c:pt>
                <c:pt idx="1308">
                  <c:v>287.68</c:v>
                </c:pt>
                <c:pt idx="1309">
                  <c:v>257.89999999999998</c:v>
                </c:pt>
                <c:pt idx="1310">
                  <c:v>221.37</c:v>
                </c:pt>
                <c:pt idx="1311">
                  <c:v>195.16</c:v>
                </c:pt>
                <c:pt idx="1312">
                  <c:v>248.66</c:v>
                </c:pt>
                <c:pt idx="1313">
                  <c:v>214.85</c:v>
                </c:pt>
                <c:pt idx="1314">
                  <c:v>292.74</c:v>
                </c:pt>
                <c:pt idx="1315">
                  <c:v>197.64</c:v>
                </c:pt>
                <c:pt idx="1316">
                  <c:v>215.15</c:v>
                </c:pt>
                <c:pt idx="1317">
                  <c:v>225.56</c:v>
                </c:pt>
                <c:pt idx="1318">
                  <c:v>294.44</c:v>
                </c:pt>
                <c:pt idx="1319">
                  <c:v>360.93</c:v>
                </c:pt>
                <c:pt idx="1320">
                  <c:v>359.94</c:v>
                </c:pt>
                <c:pt idx="1321">
                  <c:v>404.23</c:v>
                </c:pt>
                <c:pt idx="1322">
                  <c:v>409.94</c:v>
                </c:pt>
                <c:pt idx="1323">
                  <c:v>327.54000000000002</c:v>
                </c:pt>
                <c:pt idx="1324">
                  <c:v>292.20999999999998</c:v>
                </c:pt>
                <c:pt idx="1325">
                  <c:v>291.45999999999998</c:v>
                </c:pt>
                <c:pt idx="1326">
                  <c:v>169.56</c:v>
                </c:pt>
                <c:pt idx="1327">
                  <c:v>195.81</c:v>
                </c:pt>
                <c:pt idx="1328">
                  <c:v>235.05</c:v>
                </c:pt>
                <c:pt idx="1329">
                  <c:v>230.12</c:v>
                </c:pt>
                <c:pt idx="1330">
                  <c:v>240.31</c:v>
                </c:pt>
                <c:pt idx="1331">
                  <c:v>207.88</c:v>
                </c:pt>
                <c:pt idx="1332">
                  <c:v>357.19</c:v>
                </c:pt>
                <c:pt idx="1333">
                  <c:v>340.4</c:v>
                </c:pt>
                <c:pt idx="1334">
                  <c:v>366.19</c:v>
                </c:pt>
                <c:pt idx="1335">
                  <c:v>194.9</c:v>
                </c:pt>
                <c:pt idx="1336">
                  <c:v>220.06</c:v>
                </c:pt>
                <c:pt idx="1337">
                  <c:v>204.78</c:v>
                </c:pt>
                <c:pt idx="1338">
                  <c:v>393.62</c:v>
                </c:pt>
                <c:pt idx="1339">
                  <c:v>226.97</c:v>
                </c:pt>
                <c:pt idx="1340">
                  <c:v>200.8</c:v>
                </c:pt>
                <c:pt idx="1341">
                  <c:v>212.59</c:v>
                </c:pt>
                <c:pt idx="1342">
                  <c:v>131.87</c:v>
                </c:pt>
                <c:pt idx="1343">
                  <c:v>185.14</c:v>
                </c:pt>
                <c:pt idx="1344">
                  <c:v>288.39</c:v>
                </c:pt>
                <c:pt idx="1345">
                  <c:v>322.69</c:v>
                </c:pt>
                <c:pt idx="1346">
                  <c:v>332.34</c:v>
                </c:pt>
                <c:pt idx="1347">
                  <c:v>225.42</c:v>
                </c:pt>
                <c:pt idx="1348">
                  <c:v>238.09</c:v>
                </c:pt>
                <c:pt idx="1349">
                  <c:v>355.35</c:v>
                </c:pt>
                <c:pt idx="1350">
                  <c:v>388.17</c:v>
                </c:pt>
                <c:pt idx="1351">
                  <c:v>396.49</c:v>
                </c:pt>
                <c:pt idx="1352">
                  <c:v>369.71</c:v>
                </c:pt>
                <c:pt idx="1353">
                  <c:v>319.08</c:v>
                </c:pt>
                <c:pt idx="1354">
                  <c:v>376.52</c:v>
                </c:pt>
                <c:pt idx="1355">
                  <c:v>314.83999999999997</c:v>
                </c:pt>
                <c:pt idx="1356">
                  <c:v>260.64</c:v>
                </c:pt>
                <c:pt idx="1357">
                  <c:v>248.83</c:v>
                </c:pt>
                <c:pt idx="1358">
                  <c:v>184.19</c:v>
                </c:pt>
                <c:pt idx="1359">
                  <c:v>201.35</c:v>
                </c:pt>
                <c:pt idx="1360">
                  <c:v>183.07</c:v>
                </c:pt>
                <c:pt idx="1361">
                  <c:v>144.38</c:v>
                </c:pt>
                <c:pt idx="1362">
                  <c:v>164.58</c:v>
                </c:pt>
                <c:pt idx="1363">
                  <c:v>171.41</c:v>
                </c:pt>
                <c:pt idx="1364">
                  <c:v>226.17</c:v>
                </c:pt>
                <c:pt idx="1365">
                  <c:v>224.03</c:v>
                </c:pt>
                <c:pt idx="1366">
                  <c:v>265.39999999999998</c:v>
                </c:pt>
                <c:pt idx="1367">
                  <c:v>468.42</c:v>
                </c:pt>
                <c:pt idx="1368">
                  <c:v>486.7</c:v>
                </c:pt>
                <c:pt idx="1369">
                  <c:v>331.97</c:v>
                </c:pt>
                <c:pt idx="1370">
                  <c:v>286.42</c:v>
                </c:pt>
                <c:pt idx="1371">
                  <c:v>231.23</c:v>
                </c:pt>
                <c:pt idx="1372">
                  <c:v>248.18</c:v>
                </c:pt>
                <c:pt idx="1373">
                  <c:v>178.34</c:v>
                </c:pt>
                <c:pt idx="1374">
                  <c:v>204.7</c:v>
                </c:pt>
                <c:pt idx="1375">
                  <c:v>203.95</c:v>
                </c:pt>
                <c:pt idx="1376">
                  <c:v>228.02</c:v>
                </c:pt>
                <c:pt idx="1377">
                  <c:v>266.68</c:v>
                </c:pt>
                <c:pt idx="1378">
                  <c:v>300.86</c:v>
                </c:pt>
                <c:pt idx="1379">
                  <c:v>173.16</c:v>
                </c:pt>
                <c:pt idx="1380">
                  <c:v>256.05</c:v>
                </c:pt>
                <c:pt idx="1381">
                  <c:v>199.78</c:v>
                </c:pt>
                <c:pt idx="1382">
                  <c:v>226.15</c:v>
                </c:pt>
                <c:pt idx="1383">
                  <c:v>222.18</c:v>
                </c:pt>
                <c:pt idx="1384">
                  <c:v>271.91000000000003</c:v>
                </c:pt>
                <c:pt idx="1385">
                  <c:v>254.36</c:v>
                </c:pt>
                <c:pt idx="1386">
                  <c:v>226.01</c:v>
                </c:pt>
                <c:pt idx="1387">
                  <c:v>236.77</c:v>
                </c:pt>
                <c:pt idx="1388">
                  <c:v>274.85000000000002</c:v>
                </c:pt>
                <c:pt idx="1389">
                  <c:v>193.89</c:v>
                </c:pt>
                <c:pt idx="1390">
                  <c:v>133.91</c:v>
                </c:pt>
                <c:pt idx="1391">
                  <c:v>147.63999999999999</c:v>
                </c:pt>
                <c:pt idx="1392">
                  <c:v>121.96</c:v>
                </c:pt>
                <c:pt idx="1393">
                  <c:v>156.71</c:v>
                </c:pt>
                <c:pt idx="1394">
                  <c:v>222.01</c:v>
                </c:pt>
                <c:pt idx="1395">
                  <c:v>161.56</c:v>
                </c:pt>
                <c:pt idx="1396">
                  <c:v>187.1</c:v>
                </c:pt>
                <c:pt idx="1397">
                  <c:v>261.52</c:v>
                </c:pt>
                <c:pt idx="1398">
                  <c:v>199.9</c:v>
                </c:pt>
                <c:pt idx="1399">
                  <c:v>201.24</c:v>
                </c:pt>
                <c:pt idx="1400">
                  <c:v>213.31</c:v>
                </c:pt>
                <c:pt idx="1401">
                  <c:v>192.75</c:v>
                </c:pt>
                <c:pt idx="1402">
                  <c:v>208.02</c:v>
                </c:pt>
                <c:pt idx="1403">
                  <c:v>280.98</c:v>
                </c:pt>
                <c:pt idx="1404">
                  <c:v>189.39</c:v>
                </c:pt>
                <c:pt idx="1405">
                  <c:v>223.07</c:v>
                </c:pt>
                <c:pt idx="1406">
                  <c:v>227.9</c:v>
                </c:pt>
                <c:pt idx="1407">
                  <c:v>199.43</c:v>
                </c:pt>
                <c:pt idx="1408">
                  <c:v>171.21</c:v>
                </c:pt>
                <c:pt idx="1409">
                  <c:v>226.71</c:v>
                </c:pt>
                <c:pt idx="1410">
                  <c:v>201.48</c:v>
                </c:pt>
                <c:pt idx="1411">
                  <c:v>177.14</c:v>
                </c:pt>
                <c:pt idx="1412">
                  <c:v>174.39</c:v>
                </c:pt>
                <c:pt idx="1413">
                  <c:v>177.37</c:v>
                </c:pt>
                <c:pt idx="1414">
                  <c:v>174.43</c:v>
                </c:pt>
                <c:pt idx="1415">
                  <c:v>228.5</c:v>
                </c:pt>
                <c:pt idx="1416">
                  <c:v>178.54</c:v>
                </c:pt>
                <c:pt idx="1417">
                  <c:v>187.1</c:v>
                </c:pt>
                <c:pt idx="1418">
                  <c:v>197.53</c:v>
                </c:pt>
                <c:pt idx="1419">
                  <c:v>214.92</c:v>
                </c:pt>
                <c:pt idx="1420">
                  <c:v>211.51</c:v>
                </c:pt>
                <c:pt idx="1421">
                  <c:v>266.64999999999998</c:v>
                </c:pt>
                <c:pt idx="1422">
                  <c:v>224.85</c:v>
                </c:pt>
                <c:pt idx="1423">
                  <c:v>168.42</c:v>
                </c:pt>
                <c:pt idx="1424">
                  <c:v>190.21</c:v>
                </c:pt>
                <c:pt idx="1425">
                  <c:v>172.78</c:v>
                </c:pt>
                <c:pt idx="1426">
                  <c:v>166.22</c:v>
                </c:pt>
                <c:pt idx="1427">
                  <c:v>185.85</c:v>
                </c:pt>
                <c:pt idx="1428">
                  <c:v>189.34</c:v>
                </c:pt>
                <c:pt idx="1429">
                  <c:v>197.07</c:v>
                </c:pt>
                <c:pt idx="1430">
                  <c:v>183.88</c:v>
                </c:pt>
                <c:pt idx="1431">
                  <c:v>171.13</c:v>
                </c:pt>
                <c:pt idx="1432">
                  <c:v>157.59</c:v>
                </c:pt>
                <c:pt idx="1433">
                  <c:v>163.77000000000001</c:v>
                </c:pt>
                <c:pt idx="1434">
                  <c:v>158.75</c:v>
                </c:pt>
                <c:pt idx="1435">
                  <c:v>171.57</c:v>
                </c:pt>
                <c:pt idx="1436">
                  <c:v>167.05</c:v>
                </c:pt>
                <c:pt idx="1437">
                  <c:v>165.15</c:v>
                </c:pt>
                <c:pt idx="1438">
                  <c:v>121.27</c:v>
                </c:pt>
                <c:pt idx="1439">
                  <c:v>88.22</c:v>
                </c:pt>
                <c:pt idx="1440">
                  <c:v>87.3</c:v>
                </c:pt>
                <c:pt idx="1441">
                  <c:v>91.72</c:v>
                </c:pt>
                <c:pt idx="1442">
                  <c:v>93.18</c:v>
                </c:pt>
                <c:pt idx="1443">
                  <c:v>113.99</c:v>
                </c:pt>
                <c:pt idx="1444">
                  <c:v>123.64</c:v>
                </c:pt>
                <c:pt idx="1445">
                  <c:v>87.7</c:v>
                </c:pt>
                <c:pt idx="1446">
                  <c:v>111.01</c:v>
                </c:pt>
                <c:pt idx="1447">
                  <c:v>88.58</c:v>
                </c:pt>
                <c:pt idx="1448">
                  <c:v>84.55</c:v>
                </c:pt>
                <c:pt idx="1449">
                  <c:v>121.95</c:v>
                </c:pt>
                <c:pt idx="1450">
                  <c:v>146.79</c:v>
                </c:pt>
                <c:pt idx="1451">
                  <c:v>112.45</c:v>
                </c:pt>
                <c:pt idx="1452">
                  <c:v>123.39</c:v>
                </c:pt>
                <c:pt idx="1453">
                  <c:v>94.76</c:v>
                </c:pt>
                <c:pt idx="1454">
                  <c:v>152.13999999999999</c:v>
                </c:pt>
                <c:pt idx="1455">
                  <c:v>204.83</c:v>
                </c:pt>
                <c:pt idx="1456">
                  <c:v>360.94</c:v>
                </c:pt>
                <c:pt idx="1457">
                  <c:v>315.93</c:v>
                </c:pt>
                <c:pt idx="1458">
                  <c:v>163.29</c:v>
                </c:pt>
                <c:pt idx="1459">
                  <c:v>162.69999999999999</c:v>
                </c:pt>
                <c:pt idx="1460">
                  <c:v>177.24</c:v>
                </c:pt>
                <c:pt idx="1461">
                  <c:v>240.1</c:v>
                </c:pt>
                <c:pt idx="1462">
                  <c:v>208.37</c:v>
                </c:pt>
                <c:pt idx="1463">
                  <c:v>196.5</c:v>
                </c:pt>
                <c:pt idx="1464">
                  <c:v>176.97</c:v>
                </c:pt>
                <c:pt idx="1465">
                  <c:v>142.61000000000001</c:v>
                </c:pt>
                <c:pt idx="1466">
                  <c:v>238</c:v>
                </c:pt>
                <c:pt idx="1467">
                  <c:v>230.28</c:v>
                </c:pt>
                <c:pt idx="1468">
                  <c:v>404.15</c:v>
                </c:pt>
                <c:pt idx="1469">
                  <c:v>374.63</c:v>
                </c:pt>
                <c:pt idx="1470">
                  <c:v>310.98</c:v>
                </c:pt>
                <c:pt idx="1471">
                  <c:v>226.8</c:v>
                </c:pt>
                <c:pt idx="1472">
                  <c:v>315.60000000000002</c:v>
                </c:pt>
                <c:pt idx="1473">
                  <c:v>296.45</c:v>
                </c:pt>
                <c:pt idx="1474">
                  <c:v>228.75</c:v>
                </c:pt>
                <c:pt idx="1475">
                  <c:v>253.73</c:v>
                </c:pt>
                <c:pt idx="1476">
                  <c:v>226.18</c:v>
                </c:pt>
                <c:pt idx="1477">
                  <c:v>263.54000000000002</c:v>
                </c:pt>
                <c:pt idx="1478">
                  <c:v>175.94</c:v>
                </c:pt>
                <c:pt idx="1479">
                  <c:v>141.82</c:v>
                </c:pt>
                <c:pt idx="1480">
                  <c:v>254.24</c:v>
                </c:pt>
                <c:pt idx="1481">
                  <c:v>216.45</c:v>
                </c:pt>
                <c:pt idx="1482">
                  <c:v>161.53</c:v>
                </c:pt>
                <c:pt idx="1483">
                  <c:v>196.1</c:v>
                </c:pt>
                <c:pt idx="1484">
                  <c:v>195</c:v>
                </c:pt>
                <c:pt idx="1485">
                  <c:v>160.22999999999999</c:v>
                </c:pt>
                <c:pt idx="1486">
                  <c:v>175.58</c:v>
                </c:pt>
                <c:pt idx="1487">
                  <c:v>118.86</c:v>
                </c:pt>
                <c:pt idx="1488">
                  <c:v>176.95</c:v>
                </c:pt>
                <c:pt idx="1489">
                  <c:v>139.09</c:v>
                </c:pt>
                <c:pt idx="1490">
                  <c:v>119.11</c:v>
                </c:pt>
                <c:pt idx="1491">
                  <c:v>159.01</c:v>
                </c:pt>
                <c:pt idx="1492">
                  <c:v>142.31</c:v>
                </c:pt>
                <c:pt idx="1493">
                  <c:v>157.97999999999999</c:v>
                </c:pt>
                <c:pt idx="1494">
                  <c:v>121.23</c:v>
                </c:pt>
                <c:pt idx="1495">
                  <c:v>149.44999999999999</c:v>
                </c:pt>
                <c:pt idx="1496">
                  <c:v>104.31</c:v>
                </c:pt>
                <c:pt idx="1497">
                  <c:v>141.87</c:v>
                </c:pt>
                <c:pt idx="1498">
                  <c:v>125.07</c:v>
                </c:pt>
                <c:pt idx="1499">
                  <c:v>152.68</c:v>
                </c:pt>
                <c:pt idx="1500">
                  <c:v>122.71</c:v>
                </c:pt>
                <c:pt idx="1501">
                  <c:v>137.68</c:v>
                </c:pt>
                <c:pt idx="1502">
                  <c:v>147.09</c:v>
                </c:pt>
                <c:pt idx="1503">
                  <c:v>165.94</c:v>
                </c:pt>
                <c:pt idx="1504">
                  <c:v>114.29</c:v>
                </c:pt>
                <c:pt idx="1505">
                  <c:v>116.63</c:v>
                </c:pt>
                <c:pt idx="1506">
                  <c:v>125.95</c:v>
                </c:pt>
                <c:pt idx="1507">
                  <c:v>126.78</c:v>
                </c:pt>
                <c:pt idx="1508">
                  <c:v>103.12</c:v>
                </c:pt>
                <c:pt idx="1509">
                  <c:v>142.88</c:v>
                </c:pt>
                <c:pt idx="1510">
                  <c:v>114.24</c:v>
                </c:pt>
                <c:pt idx="1511">
                  <c:v>155.03</c:v>
                </c:pt>
                <c:pt idx="1512">
                  <c:v>145.66</c:v>
                </c:pt>
                <c:pt idx="1513">
                  <c:v>201.01</c:v>
                </c:pt>
                <c:pt idx="1514">
                  <c:v>206.63</c:v>
                </c:pt>
                <c:pt idx="1515">
                  <c:v>225.77</c:v>
                </c:pt>
                <c:pt idx="1516">
                  <c:v>187.92</c:v>
                </c:pt>
                <c:pt idx="1517">
                  <c:v>123.78</c:v>
                </c:pt>
                <c:pt idx="1518">
                  <c:v>197.33</c:v>
                </c:pt>
                <c:pt idx="1519">
                  <c:v>202.52</c:v>
                </c:pt>
                <c:pt idx="1520">
                  <c:v>173.28</c:v>
                </c:pt>
                <c:pt idx="1521">
                  <c:v>158.86000000000001</c:v>
                </c:pt>
                <c:pt idx="1522">
                  <c:v>124.03</c:v>
                </c:pt>
                <c:pt idx="1523">
                  <c:v>133.94</c:v>
                </c:pt>
                <c:pt idx="1524">
                  <c:v>113</c:v>
                </c:pt>
                <c:pt idx="1525">
                  <c:v>140.22999999999999</c:v>
                </c:pt>
                <c:pt idx="1526">
                  <c:v>179.64</c:v>
                </c:pt>
                <c:pt idx="1527">
                  <c:v>188.73</c:v>
                </c:pt>
                <c:pt idx="1528">
                  <c:v>184.59</c:v>
                </c:pt>
                <c:pt idx="1529">
                  <c:v>231.15</c:v>
                </c:pt>
                <c:pt idx="1530">
                  <c:v>201.83</c:v>
                </c:pt>
                <c:pt idx="1531">
                  <c:v>249.98</c:v>
                </c:pt>
                <c:pt idx="1532">
                  <c:v>324.57</c:v>
                </c:pt>
                <c:pt idx="1533">
                  <c:v>154.19999999999999</c:v>
                </c:pt>
                <c:pt idx="1534">
                  <c:v>239.98</c:v>
                </c:pt>
                <c:pt idx="1535">
                  <c:v>255.7</c:v>
                </c:pt>
                <c:pt idx="1536">
                  <c:v>230.04</c:v>
                </c:pt>
                <c:pt idx="1537">
                  <c:v>213.65</c:v>
                </c:pt>
                <c:pt idx="1538">
                  <c:v>159.52000000000001</c:v>
                </c:pt>
                <c:pt idx="1539">
                  <c:v>164.75</c:v>
                </c:pt>
                <c:pt idx="1540">
                  <c:v>187.08</c:v>
                </c:pt>
                <c:pt idx="1541">
                  <c:v>126.53</c:v>
                </c:pt>
                <c:pt idx="1542">
                  <c:v>179.18</c:v>
                </c:pt>
                <c:pt idx="1543">
                  <c:v>184.86</c:v>
                </c:pt>
                <c:pt idx="1544">
                  <c:v>216.31</c:v>
                </c:pt>
                <c:pt idx="1545">
                  <c:v>200.01</c:v>
                </c:pt>
                <c:pt idx="1546">
                  <c:v>182.57</c:v>
                </c:pt>
                <c:pt idx="1547">
                  <c:v>194.33</c:v>
                </c:pt>
                <c:pt idx="1548">
                  <c:v>188.76</c:v>
                </c:pt>
                <c:pt idx="1549">
                  <c:v>214.32</c:v>
                </c:pt>
                <c:pt idx="1550">
                  <c:v>199.64</c:v>
                </c:pt>
                <c:pt idx="1551">
                  <c:v>213.96</c:v>
                </c:pt>
                <c:pt idx="1552">
                  <c:v>170.66</c:v>
                </c:pt>
                <c:pt idx="1553">
                  <c:v>178.81</c:v>
                </c:pt>
                <c:pt idx="1554">
                  <c:v>158.31</c:v>
                </c:pt>
                <c:pt idx="1555">
                  <c:v>193.98</c:v>
                </c:pt>
                <c:pt idx="1556">
                  <c:v>218.16</c:v>
                </c:pt>
                <c:pt idx="1557">
                  <c:v>176.65</c:v>
                </c:pt>
                <c:pt idx="1558">
                  <c:v>195.28</c:v>
                </c:pt>
                <c:pt idx="1559">
                  <c:v>189.94</c:v>
                </c:pt>
                <c:pt idx="1560">
                  <c:v>156.65</c:v>
                </c:pt>
                <c:pt idx="1561">
                  <c:v>228.48</c:v>
                </c:pt>
                <c:pt idx="1562">
                  <c:v>198.1</c:v>
                </c:pt>
                <c:pt idx="1563">
                  <c:v>212.02</c:v>
                </c:pt>
                <c:pt idx="1564">
                  <c:v>258.7</c:v>
                </c:pt>
                <c:pt idx="1565">
                  <c:v>165.82</c:v>
                </c:pt>
                <c:pt idx="1566">
                  <c:v>230.42</c:v>
                </c:pt>
                <c:pt idx="1567">
                  <c:v>189.75</c:v>
                </c:pt>
                <c:pt idx="1568">
                  <c:v>113.82</c:v>
                </c:pt>
                <c:pt idx="1569">
                  <c:v>144.46</c:v>
                </c:pt>
                <c:pt idx="1570">
                  <c:v>152.80000000000001</c:v>
                </c:pt>
                <c:pt idx="1571">
                  <c:v>129.93</c:v>
                </c:pt>
                <c:pt idx="1572">
                  <c:v>341.86</c:v>
                </c:pt>
                <c:pt idx="1573">
                  <c:v>204.81</c:v>
                </c:pt>
                <c:pt idx="1574">
                  <c:v>213.34</c:v>
                </c:pt>
                <c:pt idx="1575">
                  <c:v>266.05</c:v>
                </c:pt>
                <c:pt idx="1576">
                  <c:v>285.48</c:v>
                </c:pt>
                <c:pt idx="1577">
                  <c:v>341.05</c:v>
                </c:pt>
                <c:pt idx="1578">
                  <c:v>318.91000000000003</c:v>
                </c:pt>
                <c:pt idx="1579">
                  <c:v>471.19</c:v>
                </c:pt>
                <c:pt idx="1580">
                  <c:v>266.81</c:v>
                </c:pt>
                <c:pt idx="1581">
                  <c:v>263.08999999999997</c:v>
                </c:pt>
                <c:pt idx="1582">
                  <c:v>235.14</c:v>
                </c:pt>
                <c:pt idx="1583">
                  <c:v>333.29</c:v>
                </c:pt>
                <c:pt idx="1584">
                  <c:v>356.35</c:v>
                </c:pt>
                <c:pt idx="1585">
                  <c:v>143.93</c:v>
                </c:pt>
                <c:pt idx="1586">
                  <c:v>299.02999999999997</c:v>
                </c:pt>
                <c:pt idx="1587">
                  <c:v>222.19</c:v>
                </c:pt>
                <c:pt idx="1588">
                  <c:v>194.72</c:v>
                </c:pt>
                <c:pt idx="1589">
                  <c:v>208.44</c:v>
                </c:pt>
                <c:pt idx="1590">
                  <c:v>149.82</c:v>
                </c:pt>
                <c:pt idx="1591">
                  <c:v>196.65</c:v>
                </c:pt>
                <c:pt idx="1592">
                  <c:v>181.43</c:v>
                </c:pt>
                <c:pt idx="1593">
                  <c:v>235.56</c:v>
                </c:pt>
                <c:pt idx="1594">
                  <c:v>247.94</c:v>
                </c:pt>
                <c:pt idx="1595">
                  <c:v>742.68</c:v>
                </c:pt>
                <c:pt idx="1596">
                  <c:v>538.14</c:v>
                </c:pt>
                <c:pt idx="1597">
                  <c:v>498.88</c:v>
                </c:pt>
                <c:pt idx="1598">
                  <c:v>451.55</c:v>
                </c:pt>
                <c:pt idx="1599">
                  <c:v>518.29</c:v>
                </c:pt>
                <c:pt idx="1600">
                  <c:v>607.42999999999995</c:v>
                </c:pt>
                <c:pt idx="1601">
                  <c:v>544.70000000000005</c:v>
                </c:pt>
                <c:pt idx="1602">
                  <c:v>489.08</c:v>
                </c:pt>
                <c:pt idx="1603">
                  <c:v>434.35</c:v>
                </c:pt>
                <c:pt idx="1604">
                  <c:v>449.88</c:v>
                </c:pt>
                <c:pt idx="1605">
                  <c:v>450.93</c:v>
                </c:pt>
                <c:pt idx="1606">
                  <c:v>531.45000000000005</c:v>
                </c:pt>
                <c:pt idx="1607">
                  <c:v>378.91</c:v>
                </c:pt>
                <c:pt idx="1608">
                  <c:v>429.48</c:v>
                </c:pt>
                <c:pt idx="1609">
                  <c:v>460.26</c:v>
                </c:pt>
                <c:pt idx="1610">
                  <c:v>545.64</c:v>
                </c:pt>
                <c:pt idx="1611">
                  <c:v>448.31</c:v>
                </c:pt>
                <c:pt idx="1612">
                  <c:v>425.64</c:v>
                </c:pt>
                <c:pt idx="1613">
                  <c:v>281.26</c:v>
                </c:pt>
                <c:pt idx="1614">
                  <c:v>320.56</c:v>
                </c:pt>
                <c:pt idx="1615">
                  <c:v>330.67</c:v>
                </c:pt>
                <c:pt idx="1616">
                  <c:v>437.13</c:v>
                </c:pt>
                <c:pt idx="1617">
                  <c:v>315.22000000000003</c:v>
                </c:pt>
                <c:pt idx="1618">
                  <c:v>497.02</c:v>
                </c:pt>
                <c:pt idx="1619">
                  <c:v>351.91</c:v>
                </c:pt>
                <c:pt idx="1620">
                  <c:v>453.88</c:v>
                </c:pt>
                <c:pt idx="1621">
                  <c:v>389.37</c:v>
                </c:pt>
                <c:pt idx="1622">
                  <c:v>331.29</c:v>
                </c:pt>
                <c:pt idx="1623">
                  <c:v>496.93</c:v>
                </c:pt>
                <c:pt idx="1624">
                  <c:v>375.58</c:v>
                </c:pt>
                <c:pt idx="1625">
                  <c:v>429.66</c:v>
                </c:pt>
                <c:pt idx="1626">
                  <c:v>371.07</c:v>
                </c:pt>
                <c:pt idx="1627">
                  <c:v>443.81</c:v>
                </c:pt>
                <c:pt idx="1628">
                  <c:v>592.42999999999995</c:v>
                </c:pt>
                <c:pt idx="1629">
                  <c:v>491.73</c:v>
                </c:pt>
                <c:pt idx="1630">
                  <c:v>419.14</c:v>
                </c:pt>
                <c:pt idx="1631">
                  <c:v>725.19</c:v>
                </c:pt>
                <c:pt idx="1632">
                  <c:v>494.14</c:v>
                </c:pt>
                <c:pt idx="1633">
                  <c:v>554.91999999999996</c:v>
                </c:pt>
                <c:pt idx="1634">
                  <c:v>435.57</c:v>
                </c:pt>
                <c:pt idx="1635">
                  <c:v>426.87</c:v>
                </c:pt>
                <c:pt idx="1636">
                  <c:v>540.17999999999995</c:v>
                </c:pt>
                <c:pt idx="1637">
                  <c:v>427.85</c:v>
                </c:pt>
                <c:pt idx="1638">
                  <c:v>433.18</c:v>
                </c:pt>
                <c:pt idx="1639">
                  <c:v>462.76</c:v>
                </c:pt>
                <c:pt idx="1640">
                  <c:v>445.04</c:v>
                </c:pt>
                <c:pt idx="1641">
                  <c:v>426.4</c:v>
                </c:pt>
                <c:pt idx="1642">
                  <c:v>668.48</c:v>
                </c:pt>
                <c:pt idx="1643">
                  <c:v>658.52</c:v>
                </c:pt>
                <c:pt idx="1644">
                  <c:v>467.06</c:v>
                </c:pt>
                <c:pt idx="1645">
                  <c:v>544.74</c:v>
                </c:pt>
                <c:pt idx="1646">
                  <c:v>668.91</c:v>
                </c:pt>
                <c:pt idx="1647">
                  <c:v>931.24</c:v>
                </c:pt>
                <c:pt idx="1648">
                  <c:v>764.9</c:v>
                </c:pt>
                <c:pt idx="1649">
                  <c:v>399.51</c:v>
                </c:pt>
                <c:pt idx="1650">
                  <c:v>657.58</c:v>
                </c:pt>
                <c:pt idx="1651">
                  <c:v>471.69</c:v>
                </c:pt>
                <c:pt idx="1652">
                  <c:v>416.28</c:v>
                </c:pt>
                <c:pt idx="1653">
                  <c:v>406.89</c:v>
                </c:pt>
                <c:pt idx="1654">
                  <c:v>452.87</c:v>
                </c:pt>
                <c:pt idx="1655">
                  <c:v>488.78</c:v>
                </c:pt>
                <c:pt idx="1656">
                  <c:v>437.72</c:v>
                </c:pt>
                <c:pt idx="1657">
                  <c:v>457.21</c:v>
                </c:pt>
                <c:pt idx="1658">
                  <c:v>565.37</c:v>
                </c:pt>
                <c:pt idx="1659">
                  <c:v>550.45000000000005</c:v>
                </c:pt>
                <c:pt idx="1660">
                  <c:v>396.4</c:v>
                </c:pt>
                <c:pt idx="1661">
                  <c:v>450.81</c:v>
                </c:pt>
                <c:pt idx="1662">
                  <c:v>393.9</c:v>
                </c:pt>
                <c:pt idx="1663">
                  <c:v>385.81</c:v>
                </c:pt>
                <c:pt idx="1664">
                  <c:v>395.66</c:v>
                </c:pt>
                <c:pt idx="1665">
                  <c:v>414.5</c:v>
                </c:pt>
                <c:pt idx="1666">
                  <c:v>350.13</c:v>
                </c:pt>
                <c:pt idx="1667">
                  <c:v>356.03</c:v>
                </c:pt>
                <c:pt idx="1668">
                  <c:v>255.28</c:v>
                </c:pt>
                <c:pt idx="1669">
                  <c:v>292.26</c:v>
                </c:pt>
                <c:pt idx="1670">
                  <c:v>320.7</c:v>
                </c:pt>
                <c:pt idx="1671">
                  <c:v>301.14</c:v>
                </c:pt>
                <c:pt idx="1672">
                  <c:v>239.13</c:v>
                </c:pt>
                <c:pt idx="1673">
                  <c:v>149.97</c:v>
                </c:pt>
                <c:pt idx="1674">
                  <c:v>265.3</c:v>
                </c:pt>
                <c:pt idx="1675">
                  <c:v>584.55999999999995</c:v>
                </c:pt>
                <c:pt idx="1676">
                  <c:v>443.13</c:v>
                </c:pt>
                <c:pt idx="1677">
                  <c:v>389.78</c:v>
                </c:pt>
                <c:pt idx="1678">
                  <c:v>371.26</c:v>
                </c:pt>
                <c:pt idx="1679">
                  <c:v>362.3</c:v>
                </c:pt>
                <c:pt idx="1680">
                  <c:v>267.02999999999997</c:v>
                </c:pt>
                <c:pt idx="1681">
                  <c:v>209.93</c:v>
                </c:pt>
                <c:pt idx="1682">
                  <c:v>189.05</c:v>
                </c:pt>
                <c:pt idx="1683">
                  <c:v>201.39</c:v>
                </c:pt>
                <c:pt idx="1684">
                  <c:v>308.67</c:v>
                </c:pt>
                <c:pt idx="1685">
                  <c:v>215.2</c:v>
                </c:pt>
                <c:pt idx="1686">
                  <c:v>213.52</c:v>
                </c:pt>
                <c:pt idx="1687">
                  <c:v>162.93</c:v>
                </c:pt>
                <c:pt idx="1688">
                  <c:v>209.32</c:v>
                </c:pt>
                <c:pt idx="1689">
                  <c:v>167.72</c:v>
                </c:pt>
                <c:pt idx="1690">
                  <c:v>193.62</c:v>
                </c:pt>
                <c:pt idx="1691">
                  <c:v>238.58</c:v>
                </c:pt>
                <c:pt idx="1692">
                  <c:v>211.08</c:v>
                </c:pt>
                <c:pt idx="1693">
                  <c:v>232.63</c:v>
                </c:pt>
                <c:pt idx="1694">
                  <c:v>177.95</c:v>
                </c:pt>
                <c:pt idx="1695">
                  <c:v>288.45999999999998</c:v>
                </c:pt>
                <c:pt idx="1696">
                  <c:v>266.77999999999997</c:v>
                </c:pt>
                <c:pt idx="1697">
                  <c:v>374.82</c:v>
                </c:pt>
                <c:pt idx="1698">
                  <c:v>203.27</c:v>
                </c:pt>
                <c:pt idx="1699">
                  <c:v>374.27</c:v>
                </c:pt>
                <c:pt idx="1700">
                  <c:v>364.34</c:v>
                </c:pt>
                <c:pt idx="1701">
                  <c:v>383.61</c:v>
                </c:pt>
                <c:pt idx="1702">
                  <c:v>222.41</c:v>
                </c:pt>
                <c:pt idx="1703">
                  <c:v>312.67</c:v>
                </c:pt>
                <c:pt idx="1704">
                  <c:v>197.66</c:v>
                </c:pt>
                <c:pt idx="1705">
                  <c:v>202.99</c:v>
                </c:pt>
                <c:pt idx="1706">
                  <c:v>205.28</c:v>
                </c:pt>
                <c:pt idx="1707">
                  <c:v>325.10000000000002</c:v>
                </c:pt>
                <c:pt idx="1708">
                  <c:v>253.05</c:v>
                </c:pt>
                <c:pt idx="1709">
                  <c:v>308.43</c:v>
                </c:pt>
                <c:pt idx="1710">
                  <c:v>305.93</c:v>
                </c:pt>
                <c:pt idx="1711">
                  <c:v>235.96</c:v>
                </c:pt>
                <c:pt idx="1712">
                  <c:v>245.6</c:v>
                </c:pt>
                <c:pt idx="1713">
                  <c:v>226.55</c:v>
                </c:pt>
                <c:pt idx="1714">
                  <c:v>257.94</c:v>
                </c:pt>
                <c:pt idx="1715">
                  <c:v>246.07</c:v>
                </c:pt>
                <c:pt idx="1716">
                  <c:v>312.48</c:v>
                </c:pt>
                <c:pt idx="1717">
                  <c:v>329.82</c:v>
                </c:pt>
                <c:pt idx="1718">
                  <c:v>306.32</c:v>
                </c:pt>
                <c:pt idx="1719">
                  <c:v>401.63</c:v>
                </c:pt>
                <c:pt idx="1720">
                  <c:v>314.77</c:v>
                </c:pt>
                <c:pt idx="1721">
                  <c:v>259.41000000000003</c:v>
                </c:pt>
                <c:pt idx="1722">
                  <c:v>274.58</c:v>
                </c:pt>
                <c:pt idx="1723">
                  <c:v>271.64999999999998</c:v>
                </c:pt>
                <c:pt idx="1724">
                  <c:v>251.25</c:v>
                </c:pt>
                <c:pt idx="1725">
                  <c:v>309.89</c:v>
                </c:pt>
                <c:pt idx="1726">
                  <c:v>343.56</c:v>
                </c:pt>
                <c:pt idx="1727">
                  <c:v>420.54</c:v>
                </c:pt>
                <c:pt idx="1728">
                  <c:v>287.13</c:v>
                </c:pt>
                <c:pt idx="1729">
                  <c:v>289.42</c:v>
                </c:pt>
                <c:pt idx="1730">
                  <c:v>303.64999999999998</c:v>
                </c:pt>
                <c:pt idx="1731">
                  <c:v>281.64999999999998</c:v>
                </c:pt>
                <c:pt idx="1732">
                  <c:v>308.43</c:v>
                </c:pt>
                <c:pt idx="1733">
                  <c:v>226.29</c:v>
                </c:pt>
                <c:pt idx="1734">
                  <c:v>173.06</c:v>
                </c:pt>
                <c:pt idx="1735">
                  <c:v>205.41</c:v>
                </c:pt>
                <c:pt idx="1736">
                  <c:v>223.35</c:v>
                </c:pt>
                <c:pt idx="1737">
                  <c:v>229.29</c:v>
                </c:pt>
                <c:pt idx="1738">
                  <c:v>223.35</c:v>
                </c:pt>
                <c:pt idx="1739">
                  <c:v>212.66</c:v>
                </c:pt>
                <c:pt idx="1740">
                  <c:v>226.12</c:v>
                </c:pt>
                <c:pt idx="1741">
                  <c:v>197.86</c:v>
                </c:pt>
                <c:pt idx="1742">
                  <c:v>202.58</c:v>
                </c:pt>
                <c:pt idx="1743">
                  <c:v>218</c:v>
                </c:pt>
                <c:pt idx="1744">
                  <c:v>209.61</c:v>
                </c:pt>
                <c:pt idx="1745">
                  <c:v>218.21</c:v>
                </c:pt>
                <c:pt idx="1746">
                  <c:v>236.76</c:v>
                </c:pt>
                <c:pt idx="1747">
                  <c:v>233.02</c:v>
                </c:pt>
                <c:pt idx="1748">
                  <c:v>233.96</c:v>
                </c:pt>
                <c:pt idx="1749">
                  <c:v>230.23</c:v>
                </c:pt>
                <c:pt idx="1750">
                  <c:v>198.85</c:v>
                </c:pt>
                <c:pt idx="1751">
                  <c:v>212.2</c:v>
                </c:pt>
                <c:pt idx="1752">
                  <c:v>214.66</c:v>
                </c:pt>
                <c:pt idx="1753">
                  <c:v>204.27</c:v>
                </c:pt>
                <c:pt idx="1754">
                  <c:v>192.88</c:v>
                </c:pt>
                <c:pt idx="1755">
                  <c:v>197.92</c:v>
                </c:pt>
                <c:pt idx="1756">
                  <c:v>183.16</c:v>
                </c:pt>
                <c:pt idx="1757">
                  <c:v>158.44999999999999</c:v>
                </c:pt>
                <c:pt idx="1758">
                  <c:v>214.21</c:v>
                </c:pt>
                <c:pt idx="1759">
                  <c:v>195.87</c:v>
                </c:pt>
                <c:pt idx="1760">
                  <c:v>153.57</c:v>
                </c:pt>
                <c:pt idx="1761">
                  <c:v>176.2</c:v>
                </c:pt>
                <c:pt idx="1762">
                  <c:v>132.77000000000001</c:v>
                </c:pt>
                <c:pt idx="1763">
                  <c:v>112.86</c:v>
                </c:pt>
                <c:pt idx="1764">
                  <c:v>122.36</c:v>
                </c:pt>
                <c:pt idx="1765">
                  <c:v>138.78</c:v>
                </c:pt>
                <c:pt idx="1766">
                  <c:v>125.88</c:v>
                </c:pt>
                <c:pt idx="1767">
                  <c:v>240.56</c:v>
                </c:pt>
                <c:pt idx="1768">
                  <c:v>106.35</c:v>
                </c:pt>
                <c:pt idx="1769">
                  <c:v>114.4</c:v>
                </c:pt>
                <c:pt idx="1770">
                  <c:v>133.05000000000001</c:v>
                </c:pt>
                <c:pt idx="1771">
                  <c:v>124.74</c:v>
                </c:pt>
                <c:pt idx="1772">
                  <c:v>181.55</c:v>
                </c:pt>
                <c:pt idx="1773">
                  <c:v>146.57</c:v>
                </c:pt>
                <c:pt idx="1774">
                  <c:v>133.51</c:v>
                </c:pt>
                <c:pt idx="1775">
                  <c:v>154.76</c:v>
                </c:pt>
                <c:pt idx="1776">
                  <c:v>136.65</c:v>
                </c:pt>
                <c:pt idx="1777">
                  <c:v>182.93</c:v>
                </c:pt>
                <c:pt idx="1778">
                  <c:v>158.85</c:v>
                </c:pt>
                <c:pt idx="1779">
                  <c:v>138.47999999999999</c:v>
                </c:pt>
                <c:pt idx="1780">
                  <c:v>140.38999999999999</c:v>
                </c:pt>
                <c:pt idx="1781">
                  <c:v>114.25</c:v>
                </c:pt>
                <c:pt idx="1782">
                  <c:v>150.58000000000001</c:v>
                </c:pt>
                <c:pt idx="1783">
                  <c:v>164.26</c:v>
                </c:pt>
                <c:pt idx="1784">
                  <c:v>131</c:v>
                </c:pt>
                <c:pt idx="1785">
                  <c:v>200.08</c:v>
                </c:pt>
                <c:pt idx="1786">
                  <c:v>153.01</c:v>
                </c:pt>
                <c:pt idx="1787">
                  <c:v>180.93</c:v>
                </c:pt>
                <c:pt idx="1788">
                  <c:v>149.13</c:v>
                </c:pt>
                <c:pt idx="1789">
                  <c:v>210.14</c:v>
                </c:pt>
                <c:pt idx="1790">
                  <c:v>161.61000000000001</c:v>
                </c:pt>
                <c:pt idx="1791">
                  <c:v>291.55</c:v>
                </c:pt>
                <c:pt idx="1792">
                  <c:v>253.61</c:v>
                </c:pt>
                <c:pt idx="1793">
                  <c:v>293.95</c:v>
                </c:pt>
                <c:pt idx="1794">
                  <c:v>174.53</c:v>
                </c:pt>
                <c:pt idx="1795">
                  <c:v>290.22000000000003</c:v>
                </c:pt>
                <c:pt idx="1796">
                  <c:v>238.16</c:v>
                </c:pt>
                <c:pt idx="1797">
                  <c:v>299.82</c:v>
                </c:pt>
                <c:pt idx="1798">
                  <c:v>266.5</c:v>
                </c:pt>
                <c:pt idx="1799">
                  <c:v>249.12</c:v>
                </c:pt>
                <c:pt idx="1800">
                  <c:v>275.38</c:v>
                </c:pt>
                <c:pt idx="1801">
                  <c:v>334.01</c:v>
                </c:pt>
                <c:pt idx="1802">
                  <c:v>363.4</c:v>
                </c:pt>
                <c:pt idx="1803">
                  <c:v>236.48</c:v>
                </c:pt>
                <c:pt idx="1804">
                  <c:v>270.93</c:v>
                </c:pt>
                <c:pt idx="1805">
                  <c:v>364.88</c:v>
                </c:pt>
                <c:pt idx="1806">
                  <c:v>274.18</c:v>
                </c:pt>
                <c:pt idx="1807">
                  <c:v>383.26</c:v>
                </c:pt>
                <c:pt idx="1808">
                  <c:v>281.58</c:v>
                </c:pt>
                <c:pt idx="1809">
                  <c:v>534.74</c:v>
                </c:pt>
                <c:pt idx="1810">
                  <c:v>749.61</c:v>
                </c:pt>
                <c:pt idx="1811">
                  <c:v>656.46</c:v>
                </c:pt>
                <c:pt idx="1812">
                  <c:v>699.92</c:v>
                </c:pt>
                <c:pt idx="1813">
                  <c:v>590.04</c:v>
                </c:pt>
                <c:pt idx="1814">
                  <c:v>487</c:v>
                </c:pt>
                <c:pt idx="1815">
                  <c:v>257.52999999999997</c:v>
                </c:pt>
                <c:pt idx="1816">
                  <c:v>234.1</c:v>
                </c:pt>
                <c:pt idx="1817">
                  <c:v>309.88</c:v>
                </c:pt>
                <c:pt idx="1818">
                  <c:v>290.27999999999997</c:v>
                </c:pt>
                <c:pt idx="1819">
                  <c:v>308.7</c:v>
                </c:pt>
                <c:pt idx="1820">
                  <c:v>292.3</c:v>
                </c:pt>
                <c:pt idx="1821">
                  <c:v>339.16</c:v>
                </c:pt>
                <c:pt idx="1822">
                  <c:v>300.26</c:v>
                </c:pt>
                <c:pt idx="1823">
                  <c:v>321.24</c:v>
                </c:pt>
                <c:pt idx="1824">
                  <c:v>308.77999999999997</c:v>
                </c:pt>
                <c:pt idx="1825">
                  <c:v>351.67</c:v>
                </c:pt>
                <c:pt idx="1826">
                  <c:v>374.69</c:v>
                </c:pt>
                <c:pt idx="1827">
                  <c:v>338.04</c:v>
                </c:pt>
                <c:pt idx="1828">
                  <c:v>338.75</c:v>
                </c:pt>
                <c:pt idx="1829">
                  <c:v>362.99</c:v>
                </c:pt>
                <c:pt idx="1830">
                  <c:v>360.92</c:v>
                </c:pt>
                <c:pt idx="1831">
                  <c:v>357.23</c:v>
                </c:pt>
                <c:pt idx="1832">
                  <c:v>335.08</c:v>
                </c:pt>
                <c:pt idx="1833">
                  <c:v>278.76</c:v>
                </c:pt>
                <c:pt idx="1834">
                  <c:v>229.05</c:v>
                </c:pt>
                <c:pt idx="1835">
                  <c:v>240.02</c:v>
                </c:pt>
                <c:pt idx="1836">
                  <c:v>200.02</c:v>
                </c:pt>
                <c:pt idx="1837">
                  <c:v>207.24</c:v>
                </c:pt>
                <c:pt idx="1838">
                  <c:v>187.68</c:v>
                </c:pt>
                <c:pt idx="1839">
                  <c:v>197.56</c:v>
                </c:pt>
                <c:pt idx="1840">
                  <c:v>171.73</c:v>
                </c:pt>
                <c:pt idx="1841">
                  <c:v>175.84</c:v>
                </c:pt>
                <c:pt idx="1842">
                  <c:v>281.95</c:v>
                </c:pt>
                <c:pt idx="1843">
                  <c:v>187.9</c:v>
                </c:pt>
                <c:pt idx="1844">
                  <c:v>217.04</c:v>
                </c:pt>
                <c:pt idx="1845">
                  <c:v>166.94</c:v>
                </c:pt>
                <c:pt idx="1846">
                  <c:v>137.19</c:v>
                </c:pt>
                <c:pt idx="1847">
                  <c:v>137.21</c:v>
                </c:pt>
                <c:pt idx="1848">
                  <c:v>168.88</c:v>
                </c:pt>
                <c:pt idx="1849">
                  <c:v>175.09</c:v>
                </c:pt>
                <c:pt idx="1850">
                  <c:v>161.65</c:v>
                </c:pt>
                <c:pt idx="1851">
                  <c:v>220.18</c:v>
                </c:pt>
                <c:pt idx="1852">
                  <c:v>330.44</c:v>
                </c:pt>
                <c:pt idx="1853">
                  <c:v>282.83999999999997</c:v>
                </c:pt>
                <c:pt idx="1854">
                  <c:v>209.77</c:v>
                </c:pt>
                <c:pt idx="1855">
                  <c:v>309.19</c:v>
                </c:pt>
                <c:pt idx="1856">
                  <c:v>230.28</c:v>
                </c:pt>
                <c:pt idx="1857">
                  <c:v>158.35</c:v>
                </c:pt>
                <c:pt idx="1858">
                  <c:v>258.73</c:v>
                </c:pt>
                <c:pt idx="1859">
                  <c:v>238.51</c:v>
                </c:pt>
                <c:pt idx="1860">
                  <c:v>244.14</c:v>
                </c:pt>
                <c:pt idx="1861">
                  <c:v>246.78</c:v>
                </c:pt>
                <c:pt idx="1862">
                  <c:v>306.29000000000002</c:v>
                </c:pt>
                <c:pt idx="1863">
                  <c:v>311.14</c:v>
                </c:pt>
                <c:pt idx="1864">
                  <c:v>274.19</c:v>
                </c:pt>
                <c:pt idx="1865">
                  <c:v>227.8</c:v>
                </c:pt>
                <c:pt idx="1866">
                  <c:v>306.05</c:v>
                </c:pt>
                <c:pt idx="1867">
                  <c:v>180.27</c:v>
                </c:pt>
                <c:pt idx="1868">
                  <c:v>199.13</c:v>
                </c:pt>
                <c:pt idx="1869">
                  <c:v>261.10000000000002</c:v>
                </c:pt>
                <c:pt idx="1870">
                  <c:v>422.19</c:v>
                </c:pt>
                <c:pt idx="1871">
                  <c:v>260.58</c:v>
                </c:pt>
                <c:pt idx="1872">
                  <c:v>307.64999999999998</c:v>
                </c:pt>
                <c:pt idx="1873">
                  <c:v>305.72000000000003</c:v>
                </c:pt>
                <c:pt idx="1874">
                  <c:v>916.72</c:v>
                </c:pt>
                <c:pt idx="1875">
                  <c:v>1954.04</c:v>
                </c:pt>
                <c:pt idx="1876">
                  <c:v>625.15</c:v>
                </c:pt>
                <c:pt idx="1877">
                  <c:v>656.7</c:v>
                </c:pt>
                <c:pt idx="1878">
                  <c:v>788.09</c:v>
                </c:pt>
                <c:pt idx="1879">
                  <c:v>185.19</c:v>
                </c:pt>
                <c:pt idx="1880">
                  <c:v>162.44</c:v>
                </c:pt>
                <c:pt idx="1881">
                  <c:v>114.96</c:v>
                </c:pt>
                <c:pt idx="1882">
                  <c:v>114.66</c:v>
                </c:pt>
                <c:pt idx="1883">
                  <c:v>167.74</c:v>
                </c:pt>
                <c:pt idx="1884">
                  <c:v>120.08</c:v>
                </c:pt>
                <c:pt idx="1885">
                  <c:v>139.66</c:v>
                </c:pt>
                <c:pt idx="1886">
                  <c:v>134.22</c:v>
                </c:pt>
                <c:pt idx="1887">
                  <c:v>163.71</c:v>
                </c:pt>
                <c:pt idx="1888">
                  <c:v>185.1</c:v>
                </c:pt>
                <c:pt idx="1889">
                  <c:v>148.6</c:v>
                </c:pt>
                <c:pt idx="1890">
                  <c:v>176.61</c:v>
                </c:pt>
                <c:pt idx="1891">
                  <c:v>206.67</c:v>
                </c:pt>
                <c:pt idx="1892">
                  <c:v>192.64</c:v>
                </c:pt>
                <c:pt idx="1893">
                  <c:v>170.95</c:v>
                </c:pt>
                <c:pt idx="1894">
                  <c:v>173.2</c:v>
                </c:pt>
                <c:pt idx="1895">
                  <c:v>158.96</c:v>
                </c:pt>
                <c:pt idx="1896">
                  <c:v>165.92</c:v>
                </c:pt>
                <c:pt idx="1897">
                  <c:v>143.69999999999999</c:v>
                </c:pt>
                <c:pt idx="1898">
                  <c:v>173.84</c:v>
                </c:pt>
                <c:pt idx="1899">
                  <c:v>161.33000000000001</c:v>
                </c:pt>
                <c:pt idx="1900">
                  <c:v>188.92</c:v>
                </c:pt>
                <c:pt idx="1901">
                  <c:v>136.18</c:v>
                </c:pt>
                <c:pt idx="1902">
                  <c:v>124.32</c:v>
                </c:pt>
                <c:pt idx="1903">
                  <c:v>145.72999999999999</c:v>
                </c:pt>
                <c:pt idx="1904">
                  <c:v>411.57</c:v>
                </c:pt>
                <c:pt idx="1905">
                  <c:v>396.85</c:v>
                </c:pt>
                <c:pt idx="1906">
                  <c:v>354.78</c:v>
                </c:pt>
                <c:pt idx="1907">
                  <c:v>287.44</c:v>
                </c:pt>
                <c:pt idx="1908">
                  <c:v>205.55</c:v>
                </c:pt>
                <c:pt idx="1909">
                  <c:v>225.62</c:v>
                </c:pt>
                <c:pt idx="1910">
                  <c:v>256.33</c:v>
                </c:pt>
                <c:pt idx="1911">
                  <c:v>233.64</c:v>
                </c:pt>
                <c:pt idx="1912">
                  <c:v>335.71</c:v>
                </c:pt>
                <c:pt idx="1913">
                  <c:v>108.12</c:v>
                </c:pt>
                <c:pt idx="1914">
                  <c:v>112.02</c:v>
                </c:pt>
                <c:pt idx="1915">
                  <c:v>112.23</c:v>
                </c:pt>
                <c:pt idx="1916">
                  <c:v>110.11</c:v>
                </c:pt>
                <c:pt idx="1917">
                  <c:v>118.95</c:v>
                </c:pt>
                <c:pt idx="1918">
                  <c:v>127.13</c:v>
                </c:pt>
                <c:pt idx="1919">
                  <c:v>136.69</c:v>
                </c:pt>
                <c:pt idx="1920">
                  <c:v>157.69</c:v>
                </c:pt>
                <c:pt idx="1921">
                  <c:v>171.89</c:v>
                </c:pt>
                <c:pt idx="1922">
                  <c:v>178.7</c:v>
                </c:pt>
                <c:pt idx="1923">
                  <c:v>130.16</c:v>
                </c:pt>
                <c:pt idx="1924">
                  <c:v>94.69</c:v>
                </c:pt>
                <c:pt idx="1925">
                  <c:v>119.76</c:v>
                </c:pt>
                <c:pt idx="1926">
                  <c:v>95.98</c:v>
                </c:pt>
                <c:pt idx="1927">
                  <c:v>175.19</c:v>
                </c:pt>
                <c:pt idx="1928">
                  <c:v>155.09</c:v>
                </c:pt>
                <c:pt idx="1929">
                  <c:v>124.13</c:v>
                </c:pt>
                <c:pt idx="1930">
                  <c:v>93.61</c:v>
                </c:pt>
                <c:pt idx="1931">
                  <c:v>90.2</c:v>
                </c:pt>
                <c:pt idx="1932">
                  <c:v>87.79</c:v>
                </c:pt>
                <c:pt idx="1933">
                  <c:v>87.45</c:v>
                </c:pt>
                <c:pt idx="1934">
                  <c:v>80.78</c:v>
                </c:pt>
                <c:pt idx="1935">
                  <c:v>70.78</c:v>
                </c:pt>
                <c:pt idx="1936">
                  <c:v>89.88</c:v>
                </c:pt>
                <c:pt idx="1937">
                  <c:v>103.65</c:v>
                </c:pt>
                <c:pt idx="1938">
                  <c:v>80.73</c:v>
                </c:pt>
                <c:pt idx="1939">
                  <c:v>45.6</c:v>
                </c:pt>
                <c:pt idx="1940">
                  <c:v>157.16</c:v>
                </c:pt>
                <c:pt idx="1941">
                  <c:v>176.73</c:v>
                </c:pt>
                <c:pt idx="1942">
                  <c:v>156.97999999999999</c:v>
                </c:pt>
                <c:pt idx="1943">
                  <c:v>187.92</c:v>
                </c:pt>
                <c:pt idx="1944">
                  <c:v>147.61000000000001</c:v>
                </c:pt>
                <c:pt idx="1945">
                  <c:v>165.91</c:v>
                </c:pt>
                <c:pt idx="1946">
                  <c:v>125.69</c:v>
                </c:pt>
                <c:pt idx="1947">
                  <c:v>107.99</c:v>
                </c:pt>
                <c:pt idx="1948">
                  <c:v>150.06</c:v>
                </c:pt>
                <c:pt idx="1949">
                  <c:v>98.43</c:v>
                </c:pt>
                <c:pt idx="1950">
                  <c:v>92.23</c:v>
                </c:pt>
                <c:pt idx="1951">
                  <c:v>88.05</c:v>
                </c:pt>
                <c:pt idx="1952">
                  <c:v>86.58</c:v>
                </c:pt>
                <c:pt idx="1953">
                  <c:v>87.23</c:v>
                </c:pt>
                <c:pt idx="1954">
                  <c:v>112.17</c:v>
                </c:pt>
                <c:pt idx="1955">
                  <c:v>73.959999999999994</c:v>
                </c:pt>
                <c:pt idx="1956">
                  <c:v>92.28</c:v>
                </c:pt>
                <c:pt idx="1957">
                  <c:v>107.89</c:v>
                </c:pt>
                <c:pt idx="1958">
                  <c:v>85.08</c:v>
                </c:pt>
                <c:pt idx="1959">
                  <c:v>97.29</c:v>
                </c:pt>
                <c:pt idx="1960">
                  <c:v>102.28</c:v>
                </c:pt>
                <c:pt idx="1961">
                  <c:v>101.87</c:v>
                </c:pt>
                <c:pt idx="1962">
                  <c:v>74.959999999999994</c:v>
                </c:pt>
                <c:pt idx="1963">
                  <c:v>94.12</c:v>
                </c:pt>
                <c:pt idx="1964">
                  <c:v>99.83</c:v>
                </c:pt>
                <c:pt idx="1965">
                  <c:v>100.19</c:v>
                </c:pt>
                <c:pt idx="1966">
                  <c:v>60.6</c:v>
                </c:pt>
                <c:pt idx="1967">
                  <c:v>80.41</c:v>
                </c:pt>
                <c:pt idx="1968">
                  <c:v>95.1</c:v>
                </c:pt>
                <c:pt idx="1969">
                  <c:v>85.73</c:v>
                </c:pt>
                <c:pt idx="1970">
                  <c:v>110.8</c:v>
                </c:pt>
                <c:pt idx="1971">
                  <c:v>103.28</c:v>
                </c:pt>
                <c:pt idx="1972">
                  <c:v>103.11</c:v>
                </c:pt>
                <c:pt idx="1973">
                  <c:v>98.26</c:v>
                </c:pt>
                <c:pt idx="1974">
                  <c:v>75.3</c:v>
                </c:pt>
                <c:pt idx="1975">
                  <c:v>87.15</c:v>
                </c:pt>
                <c:pt idx="1976">
                  <c:v>146.68</c:v>
                </c:pt>
                <c:pt idx="1977">
                  <c:v>129.55000000000001</c:v>
                </c:pt>
                <c:pt idx="1978">
                  <c:v>113.38</c:v>
                </c:pt>
                <c:pt idx="1979">
                  <c:v>100.16</c:v>
                </c:pt>
                <c:pt idx="1980">
                  <c:v>138.9</c:v>
                </c:pt>
                <c:pt idx="1981">
                  <c:v>153.66999999999999</c:v>
                </c:pt>
                <c:pt idx="1982">
                  <c:v>174.51</c:v>
                </c:pt>
                <c:pt idx="1983">
                  <c:v>180.76</c:v>
                </c:pt>
                <c:pt idx="1984">
                  <c:v>204.45</c:v>
                </c:pt>
                <c:pt idx="1985">
                  <c:v>144.13999999999999</c:v>
                </c:pt>
                <c:pt idx="1986">
                  <c:v>148.66999999999999</c:v>
                </c:pt>
                <c:pt idx="1987">
                  <c:v>154.34</c:v>
                </c:pt>
                <c:pt idx="1988">
                  <c:v>147.91</c:v>
                </c:pt>
                <c:pt idx="1989">
                  <c:v>123.13</c:v>
                </c:pt>
                <c:pt idx="1990">
                  <c:v>135.13999999999999</c:v>
                </c:pt>
                <c:pt idx="1991">
                  <c:v>145.86000000000001</c:v>
                </c:pt>
                <c:pt idx="1992">
                  <c:v>192.62</c:v>
                </c:pt>
                <c:pt idx="1993">
                  <c:v>196.53</c:v>
                </c:pt>
                <c:pt idx="1994">
                  <c:v>181.45</c:v>
                </c:pt>
                <c:pt idx="1995">
                  <c:v>181.48</c:v>
                </c:pt>
                <c:pt idx="1996">
                  <c:v>161.01</c:v>
                </c:pt>
                <c:pt idx="1997">
                  <c:v>212.79</c:v>
                </c:pt>
                <c:pt idx="1998">
                  <c:v>143.75</c:v>
                </c:pt>
                <c:pt idx="1999">
                  <c:v>202.75</c:v>
                </c:pt>
                <c:pt idx="2000">
                  <c:v>211.2</c:v>
                </c:pt>
                <c:pt idx="2001">
                  <c:v>304.63</c:v>
                </c:pt>
                <c:pt idx="2002">
                  <c:v>460.13</c:v>
                </c:pt>
                <c:pt idx="2003">
                  <c:v>409.62</c:v>
                </c:pt>
                <c:pt idx="2004">
                  <c:v>450.62</c:v>
                </c:pt>
                <c:pt idx="2005">
                  <c:v>420.56</c:v>
                </c:pt>
                <c:pt idx="2006">
                  <c:v>391.21</c:v>
                </c:pt>
                <c:pt idx="2007">
                  <c:v>299.29000000000002</c:v>
                </c:pt>
                <c:pt idx="2008">
                  <c:v>254.34</c:v>
                </c:pt>
                <c:pt idx="2009">
                  <c:v>184.54</c:v>
                </c:pt>
                <c:pt idx="2010">
                  <c:v>212.54</c:v>
                </c:pt>
                <c:pt idx="2011">
                  <c:v>252.12</c:v>
                </c:pt>
                <c:pt idx="2012">
                  <c:v>261.62</c:v>
                </c:pt>
                <c:pt idx="2013">
                  <c:v>249.27</c:v>
                </c:pt>
                <c:pt idx="2014">
                  <c:v>255.48</c:v>
                </c:pt>
                <c:pt idx="2015">
                  <c:v>221.86</c:v>
                </c:pt>
                <c:pt idx="2016">
                  <c:v>220.45</c:v>
                </c:pt>
                <c:pt idx="2017">
                  <c:v>210.12</c:v>
                </c:pt>
                <c:pt idx="2018">
                  <c:v>186.32</c:v>
                </c:pt>
                <c:pt idx="2019">
                  <c:v>230.77</c:v>
                </c:pt>
                <c:pt idx="2020">
                  <c:v>141.19999999999999</c:v>
                </c:pt>
                <c:pt idx="2021">
                  <c:v>167.11</c:v>
                </c:pt>
                <c:pt idx="2022">
                  <c:v>182.19</c:v>
                </c:pt>
                <c:pt idx="2023">
                  <c:v>188.68</c:v>
                </c:pt>
                <c:pt idx="2024">
                  <c:v>213.01</c:v>
                </c:pt>
                <c:pt idx="2025">
                  <c:v>216.24</c:v>
                </c:pt>
                <c:pt idx="2026">
                  <c:v>203.87</c:v>
                </c:pt>
                <c:pt idx="2027">
                  <c:v>235.57</c:v>
                </c:pt>
                <c:pt idx="2028">
                  <c:v>214.79</c:v>
                </c:pt>
                <c:pt idx="2029">
                  <c:v>190.28</c:v>
                </c:pt>
                <c:pt idx="2030">
                  <c:v>205</c:v>
                </c:pt>
                <c:pt idx="2031">
                  <c:v>197</c:v>
                </c:pt>
                <c:pt idx="2032">
                  <c:v>166.91</c:v>
                </c:pt>
                <c:pt idx="2033">
                  <c:v>200.85</c:v>
                </c:pt>
                <c:pt idx="2034">
                  <c:v>175.47</c:v>
                </c:pt>
                <c:pt idx="2035">
                  <c:v>170</c:v>
                </c:pt>
                <c:pt idx="2036">
                  <c:v>176.3</c:v>
                </c:pt>
                <c:pt idx="2037">
                  <c:v>179.22</c:v>
                </c:pt>
                <c:pt idx="2038">
                  <c:v>239.13</c:v>
                </c:pt>
                <c:pt idx="2039">
                  <c:v>217.72</c:v>
                </c:pt>
                <c:pt idx="2040">
                  <c:v>190.67</c:v>
                </c:pt>
                <c:pt idx="2041">
                  <c:v>162.22</c:v>
                </c:pt>
                <c:pt idx="2042">
                  <c:v>218.93</c:v>
                </c:pt>
                <c:pt idx="2043">
                  <c:v>181.06</c:v>
                </c:pt>
                <c:pt idx="2044">
                  <c:v>195.41</c:v>
                </c:pt>
                <c:pt idx="2045">
                  <c:v>199.63</c:v>
                </c:pt>
                <c:pt idx="2046">
                  <c:v>240.16</c:v>
                </c:pt>
                <c:pt idx="2047">
                  <c:v>189.19</c:v>
                </c:pt>
                <c:pt idx="2048">
                  <c:v>186.38</c:v>
                </c:pt>
                <c:pt idx="2049">
                  <c:v>225.23</c:v>
                </c:pt>
                <c:pt idx="2050">
                  <c:v>190.48</c:v>
                </c:pt>
                <c:pt idx="2051">
                  <c:v>240</c:v>
                </c:pt>
                <c:pt idx="2052">
                  <c:v>231.44</c:v>
                </c:pt>
                <c:pt idx="2053">
                  <c:v>255</c:v>
                </c:pt>
                <c:pt idx="2054">
                  <c:v>338.16</c:v>
                </c:pt>
                <c:pt idx="2055">
                  <c:v>351.21</c:v>
                </c:pt>
                <c:pt idx="2056">
                  <c:v>328.97</c:v>
                </c:pt>
                <c:pt idx="2057">
                  <c:v>270.7</c:v>
                </c:pt>
                <c:pt idx="2058">
                  <c:v>245.21</c:v>
                </c:pt>
                <c:pt idx="2059">
                  <c:v>269.54000000000002</c:v>
                </c:pt>
                <c:pt idx="2060">
                  <c:v>162.49</c:v>
                </c:pt>
                <c:pt idx="2061">
                  <c:v>177.9</c:v>
                </c:pt>
                <c:pt idx="2062">
                  <c:v>180.77</c:v>
                </c:pt>
                <c:pt idx="2063">
                  <c:v>205.23</c:v>
                </c:pt>
                <c:pt idx="2064">
                  <c:v>149.06</c:v>
                </c:pt>
                <c:pt idx="2065">
                  <c:v>118.24</c:v>
                </c:pt>
                <c:pt idx="2066">
                  <c:v>134.34</c:v>
                </c:pt>
                <c:pt idx="2067">
                  <c:v>166.2</c:v>
                </c:pt>
                <c:pt idx="2068">
                  <c:v>137.77000000000001</c:v>
                </c:pt>
                <c:pt idx="2069">
                  <c:v>122.16</c:v>
                </c:pt>
                <c:pt idx="2070">
                  <c:v>115.91</c:v>
                </c:pt>
                <c:pt idx="2071">
                  <c:v>106.65</c:v>
                </c:pt>
                <c:pt idx="2072">
                  <c:v>110.81</c:v>
                </c:pt>
                <c:pt idx="2073">
                  <c:v>114.03</c:v>
                </c:pt>
                <c:pt idx="2074">
                  <c:v>93.47</c:v>
                </c:pt>
                <c:pt idx="2075">
                  <c:v>91.15</c:v>
                </c:pt>
                <c:pt idx="2076">
                  <c:v>111.51</c:v>
                </c:pt>
                <c:pt idx="2077">
                  <c:v>114.25</c:v>
                </c:pt>
                <c:pt idx="2078">
                  <c:v>123.13</c:v>
                </c:pt>
                <c:pt idx="2079">
                  <c:v>106.82</c:v>
                </c:pt>
                <c:pt idx="2080">
                  <c:v>125.43</c:v>
                </c:pt>
                <c:pt idx="2081">
                  <c:v>148.12</c:v>
                </c:pt>
                <c:pt idx="2082">
                  <c:v>177.51</c:v>
                </c:pt>
                <c:pt idx="2083">
                  <c:v>196.93</c:v>
                </c:pt>
                <c:pt idx="2084">
                  <c:v>155.26</c:v>
                </c:pt>
                <c:pt idx="2085">
                  <c:v>141.05000000000001</c:v>
                </c:pt>
                <c:pt idx="2086">
                  <c:v>148.99</c:v>
                </c:pt>
                <c:pt idx="2087">
                  <c:v>111.09</c:v>
                </c:pt>
                <c:pt idx="2088">
                  <c:v>139.56</c:v>
                </c:pt>
                <c:pt idx="2089">
                  <c:v>195.81</c:v>
                </c:pt>
                <c:pt idx="2090">
                  <c:v>192.74</c:v>
                </c:pt>
                <c:pt idx="2091">
                  <c:v>246.62</c:v>
                </c:pt>
                <c:pt idx="2092">
                  <c:v>354.99</c:v>
                </c:pt>
                <c:pt idx="2093">
                  <c:v>296.45</c:v>
                </c:pt>
                <c:pt idx="2094">
                  <c:v>179.21</c:v>
                </c:pt>
                <c:pt idx="2095">
                  <c:v>224.37</c:v>
                </c:pt>
                <c:pt idx="2096">
                  <c:v>234.89</c:v>
                </c:pt>
                <c:pt idx="2097">
                  <c:v>209.67</c:v>
                </c:pt>
                <c:pt idx="2098">
                  <c:v>216.24</c:v>
                </c:pt>
                <c:pt idx="2099">
                  <c:v>266.3</c:v>
                </c:pt>
                <c:pt idx="2100">
                  <c:v>225.47</c:v>
                </c:pt>
                <c:pt idx="2101">
                  <c:v>248.19</c:v>
                </c:pt>
                <c:pt idx="2102">
                  <c:v>221.59</c:v>
                </c:pt>
                <c:pt idx="2103">
                  <c:v>242.57</c:v>
                </c:pt>
                <c:pt idx="2104">
                  <c:v>257.45</c:v>
                </c:pt>
                <c:pt idx="2105">
                  <c:v>218.77</c:v>
                </c:pt>
                <c:pt idx="2106">
                  <c:v>192.4</c:v>
                </c:pt>
                <c:pt idx="2107">
                  <c:v>187.75</c:v>
                </c:pt>
                <c:pt idx="2108">
                  <c:v>202.41</c:v>
                </c:pt>
                <c:pt idx="2109">
                  <c:v>228.5</c:v>
                </c:pt>
                <c:pt idx="2110">
                  <c:v>222.54</c:v>
                </c:pt>
                <c:pt idx="2111">
                  <c:v>216.42</c:v>
                </c:pt>
                <c:pt idx="2112">
                  <c:v>187.53</c:v>
                </c:pt>
                <c:pt idx="2113">
                  <c:v>184.52</c:v>
                </c:pt>
                <c:pt idx="2114">
                  <c:v>184.89</c:v>
                </c:pt>
                <c:pt idx="2115">
                  <c:v>218.64</c:v>
                </c:pt>
                <c:pt idx="2116">
                  <c:v>201.45</c:v>
                </c:pt>
                <c:pt idx="2117">
                  <c:v>169.79</c:v>
                </c:pt>
                <c:pt idx="2118">
                  <c:v>202.59</c:v>
                </c:pt>
                <c:pt idx="2119">
                  <c:v>151.76</c:v>
                </c:pt>
                <c:pt idx="2120">
                  <c:v>207.19</c:v>
                </c:pt>
                <c:pt idx="2121">
                  <c:v>212.52</c:v>
                </c:pt>
                <c:pt idx="2122">
                  <c:v>493.09</c:v>
                </c:pt>
                <c:pt idx="2123">
                  <c:v>589.11</c:v>
                </c:pt>
                <c:pt idx="2124">
                  <c:v>587.92999999999995</c:v>
                </c:pt>
                <c:pt idx="2125">
                  <c:v>364.7</c:v>
                </c:pt>
                <c:pt idx="2126">
                  <c:v>323.75</c:v>
                </c:pt>
                <c:pt idx="2127">
                  <c:v>185.41</c:v>
                </c:pt>
                <c:pt idx="2128">
                  <c:v>250.49</c:v>
                </c:pt>
                <c:pt idx="2129">
                  <c:v>202.36</c:v>
                </c:pt>
                <c:pt idx="2130">
                  <c:v>145.52000000000001</c:v>
                </c:pt>
                <c:pt idx="2131">
                  <c:v>194.17</c:v>
                </c:pt>
                <c:pt idx="2132">
                  <c:v>181.33</c:v>
                </c:pt>
                <c:pt idx="2133">
                  <c:v>242.7</c:v>
                </c:pt>
                <c:pt idx="2134">
                  <c:v>184.33</c:v>
                </c:pt>
                <c:pt idx="2135">
                  <c:v>147.9</c:v>
                </c:pt>
                <c:pt idx="2136">
                  <c:v>173.44</c:v>
                </c:pt>
                <c:pt idx="2137">
                  <c:v>162.41</c:v>
                </c:pt>
                <c:pt idx="2138">
                  <c:v>236.68</c:v>
                </c:pt>
                <c:pt idx="2139">
                  <c:v>185.61</c:v>
                </c:pt>
                <c:pt idx="2140">
                  <c:v>200.73</c:v>
                </c:pt>
                <c:pt idx="2141">
                  <c:v>259.51</c:v>
                </c:pt>
                <c:pt idx="2142">
                  <c:v>379.01</c:v>
                </c:pt>
                <c:pt idx="2143">
                  <c:v>311.22000000000003</c:v>
                </c:pt>
                <c:pt idx="2144">
                  <c:v>405.5</c:v>
                </c:pt>
                <c:pt idx="2145">
                  <c:v>348.51</c:v>
                </c:pt>
                <c:pt idx="2146">
                  <c:v>254.45</c:v>
                </c:pt>
                <c:pt idx="2147">
                  <c:v>185.02</c:v>
                </c:pt>
                <c:pt idx="2148">
                  <c:v>237.82</c:v>
                </c:pt>
                <c:pt idx="2149">
                  <c:v>367.89</c:v>
                </c:pt>
                <c:pt idx="2150">
                  <c:v>268.33</c:v>
                </c:pt>
                <c:pt idx="2151">
                  <c:v>313.16000000000003</c:v>
                </c:pt>
                <c:pt idx="2152">
                  <c:v>386.99</c:v>
                </c:pt>
                <c:pt idx="2153">
                  <c:v>104.53</c:v>
                </c:pt>
                <c:pt idx="2154">
                  <c:v>87.63</c:v>
                </c:pt>
                <c:pt idx="2155">
                  <c:v>114.04</c:v>
                </c:pt>
                <c:pt idx="2156">
                  <c:v>136.04</c:v>
                </c:pt>
                <c:pt idx="2157">
                  <c:v>109.9</c:v>
                </c:pt>
                <c:pt idx="2158">
                  <c:v>120.96</c:v>
                </c:pt>
                <c:pt idx="2159">
                  <c:v>85.61</c:v>
                </c:pt>
                <c:pt idx="2160">
                  <c:v>163.66999999999999</c:v>
                </c:pt>
                <c:pt idx="2161">
                  <c:v>126.6</c:v>
                </c:pt>
                <c:pt idx="2162">
                  <c:v>125.68</c:v>
                </c:pt>
                <c:pt idx="2163">
                  <c:v>99.38</c:v>
                </c:pt>
                <c:pt idx="2164">
                  <c:v>83.39</c:v>
                </c:pt>
                <c:pt idx="2165">
                  <c:v>122.14</c:v>
                </c:pt>
                <c:pt idx="2166">
                  <c:v>75.400000000000006</c:v>
                </c:pt>
                <c:pt idx="2167">
                  <c:v>104.66</c:v>
                </c:pt>
                <c:pt idx="2168">
                  <c:v>91.61</c:v>
                </c:pt>
                <c:pt idx="2169">
                  <c:v>147.62</c:v>
                </c:pt>
                <c:pt idx="2170">
                  <c:v>140.32</c:v>
                </c:pt>
                <c:pt idx="2171">
                  <c:v>67.13</c:v>
                </c:pt>
                <c:pt idx="2172">
                  <c:v>91.09</c:v>
                </c:pt>
                <c:pt idx="2173">
                  <c:v>97.25</c:v>
                </c:pt>
                <c:pt idx="2174">
                  <c:v>78.42</c:v>
                </c:pt>
                <c:pt idx="2175">
                  <c:v>85.97</c:v>
                </c:pt>
                <c:pt idx="2176">
                  <c:v>115.93</c:v>
                </c:pt>
                <c:pt idx="2177">
                  <c:v>74.930000000000007</c:v>
                </c:pt>
                <c:pt idx="2178">
                  <c:v>59.62</c:v>
                </c:pt>
                <c:pt idx="2179">
                  <c:v>78.13</c:v>
                </c:pt>
                <c:pt idx="2180">
                  <c:v>81.540000000000006</c:v>
                </c:pt>
                <c:pt idx="2181">
                  <c:v>93.84</c:v>
                </c:pt>
                <c:pt idx="2182">
                  <c:v>74.459999999999994</c:v>
                </c:pt>
                <c:pt idx="2183">
                  <c:v>97.55</c:v>
                </c:pt>
                <c:pt idx="2184">
                  <c:v>73.040000000000006</c:v>
                </c:pt>
                <c:pt idx="2185">
                  <c:v>44.03</c:v>
                </c:pt>
                <c:pt idx="2186">
                  <c:v>65.540000000000006</c:v>
                </c:pt>
                <c:pt idx="2187">
                  <c:v>136.47999999999999</c:v>
                </c:pt>
                <c:pt idx="2188">
                  <c:v>178.73</c:v>
                </c:pt>
                <c:pt idx="2189">
                  <c:v>88.18</c:v>
                </c:pt>
                <c:pt idx="2190">
                  <c:v>130.36000000000001</c:v>
                </c:pt>
                <c:pt idx="2191">
                  <c:v>94.47</c:v>
                </c:pt>
                <c:pt idx="2192">
                  <c:v>71.010000000000005</c:v>
                </c:pt>
                <c:pt idx="2193">
                  <c:v>69.459999999999994</c:v>
                </c:pt>
                <c:pt idx="2194">
                  <c:v>81.5</c:v>
                </c:pt>
                <c:pt idx="2195">
                  <c:v>50.01</c:v>
                </c:pt>
                <c:pt idx="2196">
                  <c:v>112.32</c:v>
                </c:pt>
                <c:pt idx="2197">
                  <c:v>94.29</c:v>
                </c:pt>
                <c:pt idx="2198">
                  <c:v>7.98</c:v>
                </c:pt>
                <c:pt idx="2199">
                  <c:v>9.0399999999999991</c:v>
                </c:pt>
                <c:pt idx="2200">
                  <c:v>6.45</c:v>
                </c:pt>
                <c:pt idx="2201">
                  <c:v>17.55</c:v>
                </c:pt>
                <c:pt idx="2202">
                  <c:v>18.43</c:v>
                </c:pt>
                <c:pt idx="2203">
                  <c:v>17.55</c:v>
                </c:pt>
                <c:pt idx="2204">
                  <c:v>20.13</c:v>
                </c:pt>
                <c:pt idx="2205">
                  <c:v>17.5</c:v>
                </c:pt>
                <c:pt idx="2206">
                  <c:v>18.36</c:v>
                </c:pt>
                <c:pt idx="2207">
                  <c:v>20.96</c:v>
                </c:pt>
                <c:pt idx="2208">
                  <c:v>16.350000000000001</c:v>
                </c:pt>
                <c:pt idx="2209">
                  <c:v>15.36</c:v>
                </c:pt>
                <c:pt idx="2210">
                  <c:v>22.22</c:v>
                </c:pt>
                <c:pt idx="2211">
                  <c:v>16.350000000000001</c:v>
                </c:pt>
                <c:pt idx="2212">
                  <c:v>13.28</c:v>
                </c:pt>
                <c:pt idx="2213">
                  <c:v>15.8</c:v>
                </c:pt>
                <c:pt idx="2214">
                  <c:v>16.37</c:v>
                </c:pt>
                <c:pt idx="2215">
                  <c:v>16.72</c:v>
                </c:pt>
                <c:pt idx="2216">
                  <c:v>21.34</c:v>
                </c:pt>
                <c:pt idx="2217">
                  <c:v>18.59</c:v>
                </c:pt>
                <c:pt idx="2218">
                  <c:v>23.07</c:v>
                </c:pt>
                <c:pt idx="2219">
                  <c:v>15.18</c:v>
                </c:pt>
                <c:pt idx="2220">
                  <c:v>17.489999999999998</c:v>
                </c:pt>
                <c:pt idx="2221">
                  <c:v>17.86</c:v>
                </c:pt>
                <c:pt idx="2222">
                  <c:v>21.07</c:v>
                </c:pt>
                <c:pt idx="2223">
                  <c:v>20.71</c:v>
                </c:pt>
                <c:pt idx="2224">
                  <c:v>10.76</c:v>
                </c:pt>
                <c:pt idx="2225">
                  <c:v>32.9</c:v>
                </c:pt>
                <c:pt idx="2226">
                  <c:v>562.49</c:v>
                </c:pt>
                <c:pt idx="2227">
                  <c:v>453.6</c:v>
                </c:pt>
                <c:pt idx="2228">
                  <c:v>359.43</c:v>
                </c:pt>
                <c:pt idx="2229">
                  <c:v>404.95</c:v>
                </c:pt>
                <c:pt idx="2230">
                  <c:v>641.01</c:v>
                </c:pt>
                <c:pt idx="2231">
                  <c:v>518.46</c:v>
                </c:pt>
                <c:pt idx="2232">
                  <c:v>647.04</c:v>
                </c:pt>
                <c:pt idx="2233">
                  <c:v>775.76</c:v>
                </c:pt>
                <c:pt idx="2234">
                  <c:v>367</c:v>
                </c:pt>
                <c:pt idx="2235">
                  <c:v>449.82</c:v>
                </c:pt>
                <c:pt idx="2236">
                  <c:v>319.14999999999998</c:v>
                </c:pt>
                <c:pt idx="2237">
                  <c:v>292.91000000000003</c:v>
                </c:pt>
                <c:pt idx="2238">
                  <c:v>369.96</c:v>
                </c:pt>
                <c:pt idx="2239">
                  <c:v>291.94</c:v>
                </c:pt>
                <c:pt idx="2240">
                  <c:v>261.49</c:v>
                </c:pt>
                <c:pt idx="2241">
                  <c:v>269.04000000000002</c:v>
                </c:pt>
                <c:pt idx="2242">
                  <c:v>257.23</c:v>
                </c:pt>
                <c:pt idx="2243">
                  <c:v>179.36</c:v>
                </c:pt>
                <c:pt idx="2244">
                  <c:v>234.65</c:v>
                </c:pt>
                <c:pt idx="2245">
                  <c:v>229.86</c:v>
                </c:pt>
                <c:pt idx="2246">
                  <c:v>186.82</c:v>
                </c:pt>
                <c:pt idx="2247">
                  <c:v>220.99</c:v>
                </c:pt>
                <c:pt idx="2248">
                  <c:v>255.26</c:v>
                </c:pt>
                <c:pt idx="2249">
                  <c:v>350.58</c:v>
                </c:pt>
                <c:pt idx="2250">
                  <c:v>279.66000000000003</c:v>
                </c:pt>
                <c:pt idx="2251">
                  <c:v>327.16000000000003</c:v>
                </c:pt>
                <c:pt idx="2252">
                  <c:v>288.14</c:v>
                </c:pt>
                <c:pt idx="2253">
                  <c:v>304.02999999999997</c:v>
                </c:pt>
                <c:pt idx="2254">
                  <c:v>231.56</c:v>
                </c:pt>
                <c:pt idx="2255">
                  <c:v>331.17</c:v>
                </c:pt>
                <c:pt idx="2256">
                  <c:v>344.34</c:v>
                </c:pt>
                <c:pt idx="2257">
                  <c:v>305.01</c:v>
                </c:pt>
                <c:pt idx="2258">
                  <c:v>427.68</c:v>
                </c:pt>
                <c:pt idx="2259">
                  <c:v>370.66</c:v>
                </c:pt>
                <c:pt idx="2260">
                  <c:v>492.78</c:v>
                </c:pt>
                <c:pt idx="2261">
                  <c:v>549.73</c:v>
                </c:pt>
                <c:pt idx="2262">
                  <c:v>344.34</c:v>
                </c:pt>
                <c:pt idx="2263">
                  <c:v>664.88</c:v>
                </c:pt>
                <c:pt idx="2264">
                  <c:v>425.56</c:v>
                </c:pt>
                <c:pt idx="2265">
                  <c:v>323.3</c:v>
                </c:pt>
                <c:pt idx="2266">
                  <c:v>239.52</c:v>
                </c:pt>
                <c:pt idx="2267">
                  <c:v>260.91000000000003</c:v>
                </c:pt>
                <c:pt idx="2268">
                  <c:v>167.49</c:v>
                </c:pt>
                <c:pt idx="2269">
                  <c:v>212.04</c:v>
                </c:pt>
                <c:pt idx="2270">
                  <c:v>339.67</c:v>
                </c:pt>
                <c:pt idx="2271">
                  <c:v>243.04</c:v>
                </c:pt>
                <c:pt idx="2272">
                  <c:v>166.23</c:v>
                </c:pt>
                <c:pt idx="2273">
                  <c:v>195.03</c:v>
                </c:pt>
                <c:pt idx="2274">
                  <c:v>172.89</c:v>
                </c:pt>
                <c:pt idx="2275">
                  <c:v>324.5</c:v>
                </c:pt>
                <c:pt idx="2276">
                  <c:v>355.08</c:v>
                </c:pt>
                <c:pt idx="2277">
                  <c:v>334.97</c:v>
                </c:pt>
                <c:pt idx="2278">
                  <c:v>235.62</c:v>
                </c:pt>
                <c:pt idx="2279">
                  <c:v>269.47000000000003</c:v>
                </c:pt>
                <c:pt idx="2280">
                  <c:v>346.73</c:v>
                </c:pt>
                <c:pt idx="2281">
                  <c:v>336.2</c:v>
                </c:pt>
                <c:pt idx="2282">
                  <c:v>346.5</c:v>
                </c:pt>
                <c:pt idx="2283">
                  <c:v>211.58</c:v>
                </c:pt>
                <c:pt idx="2284">
                  <c:v>179.67</c:v>
                </c:pt>
                <c:pt idx="2285">
                  <c:v>212.76</c:v>
                </c:pt>
                <c:pt idx="2286">
                  <c:v>245.27</c:v>
                </c:pt>
                <c:pt idx="2287">
                  <c:v>225.68</c:v>
                </c:pt>
                <c:pt idx="2288">
                  <c:v>256.22000000000003</c:v>
                </c:pt>
                <c:pt idx="2289">
                  <c:v>166.4</c:v>
                </c:pt>
                <c:pt idx="2290">
                  <c:v>276.3</c:v>
                </c:pt>
                <c:pt idx="2291">
                  <c:v>262.86</c:v>
                </c:pt>
                <c:pt idx="2292">
                  <c:v>393.6</c:v>
                </c:pt>
                <c:pt idx="2293">
                  <c:v>509.69</c:v>
                </c:pt>
                <c:pt idx="2294">
                  <c:v>486.61</c:v>
                </c:pt>
                <c:pt idx="2295">
                  <c:v>249.55</c:v>
                </c:pt>
                <c:pt idx="2296">
                  <c:v>285.18</c:v>
                </c:pt>
                <c:pt idx="2297">
                  <c:v>239.34</c:v>
                </c:pt>
                <c:pt idx="2298">
                  <c:v>218.27</c:v>
                </c:pt>
                <c:pt idx="2299">
                  <c:v>191.97</c:v>
                </c:pt>
                <c:pt idx="2300">
                  <c:v>158.43</c:v>
                </c:pt>
                <c:pt idx="2301">
                  <c:v>207.06</c:v>
                </c:pt>
                <c:pt idx="2302">
                  <c:v>186.49</c:v>
                </c:pt>
                <c:pt idx="2303">
                  <c:v>179.72</c:v>
                </c:pt>
                <c:pt idx="2304">
                  <c:v>186.98</c:v>
                </c:pt>
                <c:pt idx="2305">
                  <c:v>194.42</c:v>
                </c:pt>
                <c:pt idx="2306">
                  <c:v>215.66</c:v>
                </c:pt>
                <c:pt idx="2307">
                  <c:v>278.73</c:v>
                </c:pt>
                <c:pt idx="2308">
                  <c:v>320.5</c:v>
                </c:pt>
                <c:pt idx="2309">
                  <c:v>614</c:v>
                </c:pt>
                <c:pt idx="2310">
                  <c:v>598.41999999999996</c:v>
                </c:pt>
                <c:pt idx="2311">
                  <c:v>572.96</c:v>
                </c:pt>
                <c:pt idx="2312">
                  <c:v>631.54999999999995</c:v>
                </c:pt>
                <c:pt idx="2313">
                  <c:v>581.78</c:v>
                </c:pt>
                <c:pt idx="2314">
                  <c:v>422.74</c:v>
                </c:pt>
                <c:pt idx="2315">
                  <c:v>357.67</c:v>
                </c:pt>
                <c:pt idx="2316">
                  <c:v>276.29000000000002</c:v>
                </c:pt>
                <c:pt idx="2317">
                  <c:v>344.16</c:v>
                </c:pt>
                <c:pt idx="2318">
                  <c:v>363.81</c:v>
                </c:pt>
                <c:pt idx="2319">
                  <c:v>390.73</c:v>
                </c:pt>
                <c:pt idx="2320">
                  <c:v>367.66</c:v>
                </c:pt>
                <c:pt idx="2321">
                  <c:v>346.24</c:v>
                </c:pt>
                <c:pt idx="2322">
                  <c:v>348.99</c:v>
                </c:pt>
                <c:pt idx="2323">
                  <c:v>335.74</c:v>
                </c:pt>
                <c:pt idx="2324">
                  <c:v>322.77</c:v>
                </c:pt>
                <c:pt idx="2325">
                  <c:v>359.39</c:v>
                </c:pt>
                <c:pt idx="2326">
                  <c:v>274.86</c:v>
                </c:pt>
                <c:pt idx="2327">
                  <c:v>327</c:v>
                </c:pt>
                <c:pt idx="2328">
                  <c:v>313.51</c:v>
                </c:pt>
                <c:pt idx="2329">
                  <c:v>258.83999999999997</c:v>
                </c:pt>
                <c:pt idx="2330">
                  <c:v>485.3</c:v>
                </c:pt>
                <c:pt idx="2331">
                  <c:v>714.12</c:v>
                </c:pt>
                <c:pt idx="2332">
                  <c:v>431.75</c:v>
                </c:pt>
                <c:pt idx="2333">
                  <c:v>395.21</c:v>
                </c:pt>
                <c:pt idx="2334">
                  <c:v>345.22</c:v>
                </c:pt>
                <c:pt idx="2335">
                  <c:v>335.57</c:v>
                </c:pt>
                <c:pt idx="2336">
                  <c:v>304.22000000000003</c:v>
                </c:pt>
                <c:pt idx="2337">
                  <c:v>258.99</c:v>
                </c:pt>
                <c:pt idx="2338">
                  <c:v>259.8</c:v>
                </c:pt>
                <c:pt idx="2339">
                  <c:v>287.51</c:v>
                </c:pt>
                <c:pt idx="2340">
                  <c:v>300.08</c:v>
                </c:pt>
                <c:pt idx="2341">
                  <c:v>240.51</c:v>
                </c:pt>
                <c:pt idx="2342">
                  <c:v>244.66</c:v>
                </c:pt>
                <c:pt idx="2343">
                  <c:v>269.69</c:v>
                </c:pt>
                <c:pt idx="2344">
                  <c:v>273.19</c:v>
                </c:pt>
                <c:pt idx="2345">
                  <c:v>345.69</c:v>
                </c:pt>
                <c:pt idx="2346">
                  <c:v>364.12</c:v>
                </c:pt>
                <c:pt idx="2347">
                  <c:v>442.92</c:v>
                </c:pt>
                <c:pt idx="2348">
                  <c:v>356.96</c:v>
                </c:pt>
                <c:pt idx="2349">
                  <c:v>294.63</c:v>
                </c:pt>
                <c:pt idx="2350">
                  <c:v>295.04000000000002</c:v>
                </c:pt>
                <c:pt idx="2351">
                  <c:v>281.91000000000003</c:v>
                </c:pt>
                <c:pt idx="2352">
                  <c:v>268.64999999999998</c:v>
                </c:pt>
                <c:pt idx="2353">
                  <c:v>389.17</c:v>
                </c:pt>
                <c:pt idx="2354">
                  <c:v>417.52</c:v>
                </c:pt>
                <c:pt idx="2355">
                  <c:v>283.63</c:v>
                </c:pt>
                <c:pt idx="2356">
                  <c:v>244.47</c:v>
                </c:pt>
                <c:pt idx="2357">
                  <c:v>267.62</c:v>
                </c:pt>
                <c:pt idx="2358">
                  <c:v>204.81</c:v>
                </c:pt>
                <c:pt idx="2359">
                  <c:v>192.79</c:v>
                </c:pt>
                <c:pt idx="2360">
                  <c:v>156.78</c:v>
                </c:pt>
                <c:pt idx="2361">
                  <c:v>339.03</c:v>
                </c:pt>
                <c:pt idx="2362">
                  <c:v>408.57</c:v>
                </c:pt>
                <c:pt idx="2363">
                  <c:v>262.94</c:v>
                </c:pt>
                <c:pt idx="2364">
                  <c:v>299.72000000000003</c:v>
                </c:pt>
                <c:pt idx="2365">
                  <c:v>367.05</c:v>
                </c:pt>
                <c:pt idx="2366">
                  <c:v>424.73</c:v>
                </c:pt>
                <c:pt idx="2367">
                  <c:v>543.1</c:v>
                </c:pt>
                <c:pt idx="2368">
                  <c:v>703.29</c:v>
                </c:pt>
                <c:pt idx="2369">
                  <c:v>468.59</c:v>
                </c:pt>
                <c:pt idx="2370">
                  <c:v>404.23</c:v>
                </c:pt>
                <c:pt idx="2371">
                  <c:v>374.72</c:v>
                </c:pt>
                <c:pt idx="2372">
                  <c:v>298.88</c:v>
                </c:pt>
                <c:pt idx="2373">
                  <c:v>302.02</c:v>
                </c:pt>
                <c:pt idx="2374">
                  <c:v>331.31</c:v>
                </c:pt>
                <c:pt idx="2375">
                  <c:v>283.92</c:v>
                </c:pt>
                <c:pt idx="2376">
                  <c:v>313.12</c:v>
                </c:pt>
                <c:pt idx="2377">
                  <c:v>381.83</c:v>
                </c:pt>
                <c:pt idx="2378">
                  <c:v>319.27</c:v>
                </c:pt>
                <c:pt idx="2379">
                  <c:v>258.85000000000002</c:v>
                </c:pt>
                <c:pt idx="2380">
                  <c:v>308.17</c:v>
                </c:pt>
                <c:pt idx="2381">
                  <c:v>345.24</c:v>
                </c:pt>
                <c:pt idx="2382">
                  <c:v>378.79</c:v>
                </c:pt>
                <c:pt idx="2383">
                  <c:v>279.54000000000002</c:v>
                </c:pt>
                <c:pt idx="2384">
                  <c:v>347.41</c:v>
                </c:pt>
                <c:pt idx="2385">
                  <c:v>348.54</c:v>
                </c:pt>
                <c:pt idx="2386">
                  <c:v>363.9</c:v>
                </c:pt>
                <c:pt idx="2387">
                  <c:v>285.43</c:v>
                </c:pt>
                <c:pt idx="2388">
                  <c:v>269.68</c:v>
                </c:pt>
                <c:pt idx="2389">
                  <c:v>308.73</c:v>
                </c:pt>
                <c:pt idx="2390">
                  <c:v>283.7</c:v>
                </c:pt>
                <c:pt idx="2391">
                  <c:v>254.57</c:v>
                </c:pt>
                <c:pt idx="2392">
                  <c:v>226.07</c:v>
                </c:pt>
                <c:pt idx="2393">
                  <c:v>188.18</c:v>
                </c:pt>
                <c:pt idx="2394">
                  <c:v>232.76</c:v>
                </c:pt>
                <c:pt idx="2395">
                  <c:v>166.9</c:v>
                </c:pt>
                <c:pt idx="2396">
                  <c:v>173.18</c:v>
                </c:pt>
                <c:pt idx="2397">
                  <c:v>242.65</c:v>
                </c:pt>
                <c:pt idx="2398">
                  <c:v>269.14</c:v>
                </c:pt>
                <c:pt idx="2399">
                  <c:v>309.25</c:v>
                </c:pt>
                <c:pt idx="2400">
                  <c:v>350.17</c:v>
                </c:pt>
                <c:pt idx="2401">
                  <c:v>544.21</c:v>
                </c:pt>
                <c:pt idx="2402">
                  <c:v>537.98</c:v>
                </c:pt>
                <c:pt idx="2403">
                  <c:v>452.47</c:v>
                </c:pt>
                <c:pt idx="2404">
                  <c:v>456.55</c:v>
                </c:pt>
                <c:pt idx="2405">
                  <c:v>604.52</c:v>
                </c:pt>
                <c:pt idx="2406">
                  <c:v>608.71</c:v>
                </c:pt>
                <c:pt idx="2407">
                  <c:v>443.21</c:v>
                </c:pt>
                <c:pt idx="2408">
                  <c:v>394.01</c:v>
                </c:pt>
                <c:pt idx="2409">
                  <c:v>347.19</c:v>
                </c:pt>
                <c:pt idx="2410">
                  <c:v>345.78</c:v>
                </c:pt>
                <c:pt idx="2411">
                  <c:v>265.94</c:v>
                </c:pt>
                <c:pt idx="2412">
                  <c:v>329.47</c:v>
                </c:pt>
                <c:pt idx="2413">
                  <c:v>298.38</c:v>
                </c:pt>
                <c:pt idx="2414">
                  <c:v>326.77</c:v>
                </c:pt>
                <c:pt idx="2415">
                  <c:v>308.5</c:v>
                </c:pt>
                <c:pt idx="2416">
                  <c:v>369.9</c:v>
                </c:pt>
                <c:pt idx="2417">
                  <c:v>372.17</c:v>
                </c:pt>
                <c:pt idx="2418">
                  <c:v>337.73</c:v>
                </c:pt>
                <c:pt idx="2419">
                  <c:v>302.08</c:v>
                </c:pt>
                <c:pt idx="2420">
                  <c:v>309.91000000000003</c:v>
                </c:pt>
                <c:pt idx="2421">
                  <c:v>348.68</c:v>
                </c:pt>
                <c:pt idx="2422">
                  <c:v>255.88</c:v>
                </c:pt>
                <c:pt idx="2423">
                  <c:v>292.39999999999998</c:v>
                </c:pt>
                <c:pt idx="2424">
                  <c:v>244.47</c:v>
                </c:pt>
                <c:pt idx="2425">
                  <c:v>321.3</c:v>
                </c:pt>
                <c:pt idx="2426">
                  <c:v>274.47000000000003</c:v>
                </c:pt>
                <c:pt idx="2427">
                  <c:v>268.44</c:v>
                </c:pt>
                <c:pt idx="2428">
                  <c:v>369.78</c:v>
                </c:pt>
                <c:pt idx="2429">
                  <c:v>305.33999999999997</c:v>
                </c:pt>
                <c:pt idx="2430">
                  <c:v>162.35</c:v>
                </c:pt>
                <c:pt idx="2431">
                  <c:v>190.79</c:v>
                </c:pt>
                <c:pt idx="2432">
                  <c:v>356.76</c:v>
                </c:pt>
                <c:pt idx="2433">
                  <c:v>454.43</c:v>
                </c:pt>
                <c:pt idx="2434">
                  <c:v>452.62</c:v>
                </c:pt>
                <c:pt idx="2435">
                  <c:v>380.38</c:v>
                </c:pt>
                <c:pt idx="2436">
                  <c:v>244.62</c:v>
                </c:pt>
                <c:pt idx="2437">
                  <c:v>290.12</c:v>
                </c:pt>
                <c:pt idx="2438">
                  <c:v>235.28</c:v>
                </c:pt>
                <c:pt idx="2439">
                  <c:v>230.54</c:v>
                </c:pt>
                <c:pt idx="2440">
                  <c:v>349.81</c:v>
                </c:pt>
                <c:pt idx="2441">
                  <c:v>303.41000000000003</c:v>
                </c:pt>
                <c:pt idx="2442">
                  <c:v>319.49</c:v>
                </c:pt>
                <c:pt idx="2443">
                  <c:v>389.79</c:v>
                </c:pt>
                <c:pt idx="2444">
                  <c:v>307.37</c:v>
                </c:pt>
                <c:pt idx="2445">
                  <c:v>394.68</c:v>
                </c:pt>
                <c:pt idx="2446">
                  <c:v>409.95</c:v>
                </c:pt>
                <c:pt idx="2447">
                  <c:v>476.22</c:v>
                </c:pt>
                <c:pt idx="2448">
                  <c:v>293.76</c:v>
                </c:pt>
                <c:pt idx="2449">
                  <c:v>251.21</c:v>
                </c:pt>
                <c:pt idx="2450">
                  <c:v>304.18</c:v>
                </c:pt>
                <c:pt idx="2451">
                  <c:v>362.35</c:v>
                </c:pt>
                <c:pt idx="2452">
                  <c:v>332.11</c:v>
                </c:pt>
                <c:pt idx="2453">
                  <c:v>309.14999999999998</c:v>
                </c:pt>
                <c:pt idx="2454">
                  <c:v>266.79000000000002</c:v>
                </c:pt>
                <c:pt idx="2455">
                  <c:v>299.70999999999998</c:v>
                </c:pt>
                <c:pt idx="2456">
                  <c:v>300.47000000000003</c:v>
                </c:pt>
                <c:pt idx="2457">
                  <c:v>299.43</c:v>
                </c:pt>
                <c:pt idx="2458">
                  <c:v>271.97000000000003</c:v>
                </c:pt>
                <c:pt idx="2459">
                  <c:v>299.07</c:v>
                </c:pt>
                <c:pt idx="2460">
                  <c:v>339.48</c:v>
                </c:pt>
                <c:pt idx="2461">
                  <c:v>300.69</c:v>
                </c:pt>
                <c:pt idx="2462">
                  <c:v>323.07</c:v>
                </c:pt>
                <c:pt idx="2463">
                  <c:v>296.77999999999997</c:v>
                </c:pt>
                <c:pt idx="2464">
                  <c:v>296.41000000000003</c:v>
                </c:pt>
                <c:pt idx="2465">
                  <c:v>433.61</c:v>
                </c:pt>
                <c:pt idx="2466">
                  <c:v>329.28</c:v>
                </c:pt>
                <c:pt idx="2467">
                  <c:v>195.18</c:v>
                </c:pt>
                <c:pt idx="2468">
                  <c:v>419.95</c:v>
                </c:pt>
                <c:pt idx="2469">
                  <c:v>848.97</c:v>
                </c:pt>
                <c:pt idx="2470">
                  <c:v>899.15</c:v>
                </c:pt>
                <c:pt idx="2471">
                  <c:v>414.63</c:v>
                </c:pt>
                <c:pt idx="2472">
                  <c:v>557.41</c:v>
                </c:pt>
                <c:pt idx="2473">
                  <c:v>402.45</c:v>
                </c:pt>
                <c:pt idx="2474">
                  <c:v>351.46</c:v>
                </c:pt>
                <c:pt idx="2475">
                  <c:v>279.25</c:v>
                </c:pt>
                <c:pt idx="2476">
                  <c:v>225.74</c:v>
                </c:pt>
                <c:pt idx="2477">
                  <c:v>286.98</c:v>
                </c:pt>
                <c:pt idx="2478">
                  <c:v>182.41</c:v>
                </c:pt>
                <c:pt idx="2479">
                  <c:v>151.37</c:v>
                </c:pt>
                <c:pt idx="2480">
                  <c:v>330.54</c:v>
                </c:pt>
                <c:pt idx="2481">
                  <c:v>213.99</c:v>
                </c:pt>
                <c:pt idx="2482">
                  <c:v>288.69</c:v>
                </c:pt>
                <c:pt idx="2483">
                  <c:v>273.10000000000002</c:v>
                </c:pt>
                <c:pt idx="2484">
                  <c:v>228.86</c:v>
                </c:pt>
                <c:pt idx="2485">
                  <c:v>323.33</c:v>
                </c:pt>
                <c:pt idx="2486">
                  <c:v>523.53</c:v>
                </c:pt>
                <c:pt idx="2487">
                  <c:v>400.02</c:v>
                </c:pt>
                <c:pt idx="2488">
                  <c:v>354.86</c:v>
                </c:pt>
                <c:pt idx="2489">
                  <c:v>242.39</c:v>
                </c:pt>
                <c:pt idx="2490">
                  <c:v>206.83</c:v>
                </c:pt>
                <c:pt idx="2491">
                  <c:v>251.65</c:v>
                </c:pt>
                <c:pt idx="2492">
                  <c:v>329.08</c:v>
                </c:pt>
                <c:pt idx="2493">
                  <c:v>299.37</c:v>
                </c:pt>
                <c:pt idx="2494">
                  <c:v>196.65</c:v>
                </c:pt>
                <c:pt idx="2495">
                  <c:v>299.43</c:v>
                </c:pt>
                <c:pt idx="2496">
                  <c:v>161.4</c:v>
                </c:pt>
                <c:pt idx="2497">
                  <c:v>147.07</c:v>
                </c:pt>
                <c:pt idx="2498">
                  <c:v>167.86</c:v>
                </c:pt>
                <c:pt idx="2499">
                  <c:v>161.79</c:v>
                </c:pt>
                <c:pt idx="2500">
                  <c:v>210.29</c:v>
                </c:pt>
                <c:pt idx="2501">
                  <c:v>251.33</c:v>
                </c:pt>
                <c:pt idx="2502">
                  <c:v>256.49</c:v>
                </c:pt>
                <c:pt idx="2503">
                  <c:v>404.83</c:v>
                </c:pt>
                <c:pt idx="2504">
                  <c:v>508.43</c:v>
                </c:pt>
                <c:pt idx="2505">
                  <c:v>408.86</c:v>
                </c:pt>
                <c:pt idx="2506">
                  <c:v>323.17</c:v>
                </c:pt>
                <c:pt idx="2507">
                  <c:v>436.74</c:v>
                </c:pt>
                <c:pt idx="2508">
                  <c:v>320.87</c:v>
                </c:pt>
                <c:pt idx="2509">
                  <c:v>337.17</c:v>
                </c:pt>
                <c:pt idx="2510">
                  <c:v>286.79000000000002</c:v>
                </c:pt>
                <c:pt idx="2511">
                  <c:v>235.27</c:v>
                </c:pt>
                <c:pt idx="2512">
                  <c:v>314.98</c:v>
                </c:pt>
                <c:pt idx="2513">
                  <c:v>291.73</c:v>
                </c:pt>
                <c:pt idx="2514">
                  <c:v>367.78</c:v>
                </c:pt>
                <c:pt idx="2515">
                  <c:v>249.3</c:v>
                </c:pt>
                <c:pt idx="2516">
                  <c:v>366.85</c:v>
                </c:pt>
                <c:pt idx="2517">
                  <c:v>360.11</c:v>
                </c:pt>
                <c:pt idx="2518">
                  <c:v>309.63</c:v>
                </c:pt>
                <c:pt idx="2519">
                  <c:v>331.21</c:v>
                </c:pt>
                <c:pt idx="2520">
                  <c:v>321.27</c:v>
                </c:pt>
                <c:pt idx="2521">
                  <c:v>330.53</c:v>
                </c:pt>
                <c:pt idx="2522">
                  <c:v>315.48</c:v>
                </c:pt>
                <c:pt idx="2523">
                  <c:v>361.26</c:v>
                </c:pt>
                <c:pt idx="2524">
                  <c:v>281.52999999999997</c:v>
                </c:pt>
                <c:pt idx="2525">
                  <c:v>243.93</c:v>
                </c:pt>
                <c:pt idx="2526">
                  <c:v>180.13</c:v>
                </c:pt>
                <c:pt idx="2527">
                  <c:v>298.87</c:v>
                </c:pt>
                <c:pt idx="2528">
                  <c:v>215.82</c:v>
                </c:pt>
                <c:pt idx="2529">
                  <c:v>215.2</c:v>
                </c:pt>
                <c:pt idx="2530">
                  <c:v>281.69</c:v>
                </c:pt>
                <c:pt idx="2531">
                  <c:v>186.36</c:v>
                </c:pt>
                <c:pt idx="2532">
                  <c:v>207.23</c:v>
                </c:pt>
                <c:pt idx="2533">
                  <c:v>206.85</c:v>
                </c:pt>
                <c:pt idx="2534">
                  <c:v>213.4</c:v>
                </c:pt>
                <c:pt idx="2535">
                  <c:v>221.96</c:v>
                </c:pt>
                <c:pt idx="2536">
                  <c:v>231.3</c:v>
                </c:pt>
                <c:pt idx="2537">
                  <c:v>171.14</c:v>
                </c:pt>
                <c:pt idx="2538">
                  <c:v>222.1</c:v>
                </c:pt>
                <c:pt idx="2539">
                  <c:v>326.38</c:v>
                </c:pt>
                <c:pt idx="2540">
                  <c:v>266.02999999999997</c:v>
                </c:pt>
                <c:pt idx="2541">
                  <c:v>235.59</c:v>
                </c:pt>
                <c:pt idx="2542">
                  <c:v>246</c:v>
                </c:pt>
                <c:pt idx="2543">
                  <c:v>228.95</c:v>
                </c:pt>
                <c:pt idx="2544">
                  <c:v>162.47999999999999</c:v>
                </c:pt>
                <c:pt idx="2545">
                  <c:v>229.6</c:v>
                </c:pt>
                <c:pt idx="2546">
                  <c:v>199.33</c:v>
                </c:pt>
                <c:pt idx="2547">
                  <c:v>192.36</c:v>
                </c:pt>
                <c:pt idx="2548">
                  <c:v>195.62</c:v>
                </c:pt>
                <c:pt idx="2549">
                  <c:v>200.58</c:v>
                </c:pt>
                <c:pt idx="2550">
                  <c:v>220.5</c:v>
                </c:pt>
                <c:pt idx="2551">
                  <c:v>193.35</c:v>
                </c:pt>
                <c:pt idx="2552">
                  <c:v>281.77999999999997</c:v>
                </c:pt>
                <c:pt idx="2553">
                  <c:v>209.63</c:v>
                </c:pt>
                <c:pt idx="2554">
                  <c:v>205.56</c:v>
                </c:pt>
                <c:pt idx="2555">
                  <c:v>234.27</c:v>
                </c:pt>
                <c:pt idx="2556">
                  <c:v>284.98</c:v>
                </c:pt>
                <c:pt idx="2557">
                  <c:v>234.9</c:v>
                </c:pt>
                <c:pt idx="2558">
                  <c:v>285.93</c:v>
                </c:pt>
                <c:pt idx="2559">
                  <c:v>149.22</c:v>
                </c:pt>
                <c:pt idx="2560">
                  <c:v>221.39</c:v>
                </c:pt>
                <c:pt idx="2561">
                  <c:v>193.95</c:v>
                </c:pt>
                <c:pt idx="2562">
                  <c:v>405.11</c:v>
                </c:pt>
                <c:pt idx="2563">
                  <c:v>590.79999999999995</c:v>
                </c:pt>
                <c:pt idx="2564">
                  <c:v>410.79</c:v>
                </c:pt>
                <c:pt idx="2565">
                  <c:v>427.75</c:v>
                </c:pt>
                <c:pt idx="2566">
                  <c:v>349.9</c:v>
                </c:pt>
                <c:pt idx="2567">
                  <c:v>392.3</c:v>
                </c:pt>
                <c:pt idx="2568">
                  <c:v>303.69</c:v>
                </c:pt>
                <c:pt idx="2569">
                  <c:v>361.43</c:v>
                </c:pt>
                <c:pt idx="2570">
                  <c:v>313.68</c:v>
                </c:pt>
                <c:pt idx="2571">
                  <c:v>185.96</c:v>
                </c:pt>
                <c:pt idx="2572">
                  <c:v>210.62</c:v>
                </c:pt>
                <c:pt idx="2573">
                  <c:v>273.70999999999998</c:v>
                </c:pt>
                <c:pt idx="2574">
                  <c:v>309.12</c:v>
                </c:pt>
                <c:pt idx="2575">
                  <c:v>264.92</c:v>
                </c:pt>
                <c:pt idx="2576">
                  <c:v>273.22000000000003</c:v>
                </c:pt>
                <c:pt idx="2577">
                  <c:v>293.66000000000003</c:v>
                </c:pt>
                <c:pt idx="2578">
                  <c:v>311.27</c:v>
                </c:pt>
                <c:pt idx="2579">
                  <c:v>258.45999999999998</c:v>
                </c:pt>
                <c:pt idx="2580">
                  <c:v>234.76</c:v>
                </c:pt>
                <c:pt idx="2581">
                  <c:v>225.27</c:v>
                </c:pt>
                <c:pt idx="2582">
                  <c:v>287.14999999999998</c:v>
                </c:pt>
                <c:pt idx="2583">
                  <c:v>239.79</c:v>
                </c:pt>
                <c:pt idx="2584">
                  <c:v>227.44</c:v>
                </c:pt>
                <c:pt idx="2585">
                  <c:v>237.78</c:v>
                </c:pt>
                <c:pt idx="2586">
                  <c:v>247.5</c:v>
                </c:pt>
                <c:pt idx="2587">
                  <c:v>184.44</c:v>
                </c:pt>
                <c:pt idx="2588">
                  <c:v>211.71</c:v>
                </c:pt>
                <c:pt idx="2589">
                  <c:v>198.27</c:v>
                </c:pt>
                <c:pt idx="2590">
                  <c:v>209.33</c:v>
                </c:pt>
                <c:pt idx="2591">
                  <c:v>214.46</c:v>
                </c:pt>
                <c:pt idx="2592">
                  <c:v>195.76</c:v>
                </c:pt>
                <c:pt idx="2593">
                  <c:v>230</c:v>
                </c:pt>
                <c:pt idx="2594">
                  <c:v>199.23</c:v>
                </c:pt>
                <c:pt idx="2595">
                  <c:v>204.03</c:v>
                </c:pt>
                <c:pt idx="2596">
                  <c:v>182.02</c:v>
                </c:pt>
                <c:pt idx="2597">
                  <c:v>198.08</c:v>
                </c:pt>
                <c:pt idx="2598">
                  <c:v>198.65</c:v>
                </c:pt>
                <c:pt idx="2599">
                  <c:v>263.52999999999997</c:v>
                </c:pt>
                <c:pt idx="2600">
                  <c:v>522.11</c:v>
                </c:pt>
                <c:pt idx="2601">
                  <c:v>859.03</c:v>
                </c:pt>
                <c:pt idx="2602">
                  <c:v>732.13</c:v>
                </c:pt>
                <c:pt idx="2603">
                  <c:v>590.33000000000004</c:v>
                </c:pt>
                <c:pt idx="2604">
                  <c:v>426.35</c:v>
                </c:pt>
                <c:pt idx="2605">
                  <c:v>385.44</c:v>
                </c:pt>
                <c:pt idx="2606">
                  <c:v>294.12</c:v>
                </c:pt>
                <c:pt idx="2607">
                  <c:v>267.67</c:v>
                </c:pt>
                <c:pt idx="2608">
                  <c:v>461.41</c:v>
                </c:pt>
                <c:pt idx="2609">
                  <c:v>244.29</c:v>
                </c:pt>
                <c:pt idx="2610">
                  <c:v>275.77</c:v>
                </c:pt>
                <c:pt idx="2611">
                  <c:v>296.27999999999997</c:v>
                </c:pt>
                <c:pt idx="2612">
                  <c:v>359.44</c:v>
                </c:pt>
                <c:pt idx="2613">
                  <c:v>479.88</c:v>
                </c:pt>
                <c:pt idx="2614">
                  <c:v>240.35</c:v>
                </c:pt>
                <c:pt idx="2615">
                  <c:v>205.65</c:v>
                </c:pt>
                <c:pt idx="2616">
                  <c:v>254.48</c:v>
                </c:pt>
                <c:pt idx="2617">
                  <c:v>246.48</c:v>
                </c:pt>
                <c:pt idx="2618">
                  <c:v>183.07</c:v>
                </c:pt>
                <c:pt idx="2619">
                  <c:v>327.01</c:v>
                </c:pt>
                <c:pt idx="2620">
                  <c:v>277.93</c:v>
                </c:pt>
                <c:pt idx="2621">
                  <c:v>230.14</c:v>
                </c:pt>
                <c:pt idx="2622">
                  <c:v>243.95</c:v>
                </c:pt>
                <c:pt idx="2623">
                  <c:v>286.54000000000002</c:v>
                </c:pt>
                <c:pt idx="2624">
                  <c:v>205.1</c:v>
                </c:pt>
                <c:pt idx="2625">
                  <c:v>222.38</c:v>
                </c:pt>
                <c:pt idx="2626">
                  <c:v>266.11</c:v>
                </c:pt>
                <c:pt idx="2627">
                  <c:v>275.02999999999997</c:v>
                </c:pt>
                <c:pt idx="2628">
                  <c:v>271.19</c:v>
                </c:pt>
                <c:pt idx="2629">
                  <c:v>229.83</c:v>
                </c:pt>
                <c:pt idx="2630">
                  <c:v>490.94</c:v>
                </c:pt>
                <c:pt idx="2631">
                  <c:v>385.86</c:v>
                </c:pt>
                <c:pt idx="2632">
                  <c:v>343.48</c:v>
                </c:pt>
                <c:pt idx="2633">
                  <c:v>296.68</c:v>
                </c:pt>
                <c:pt idx="2634">
                  <c:v>284.12</c:v>
                </c:pt>
                <c:pt idx="2635">
                  <c:v>351.79</c:v>
                </c:pt>
                <c:pt idx="2636">
                  <c:v>176.59</c:v>
                </c:pt>
                <c:pt idx="2637">
                  <c:v>264.35000000000002</c:v>
                </c:pt>
                <c:pt idx="2638">
                  <c:v>209.28</c:v>
                </c:pt>
                <c:pt idx="2639">
                  <c:v>252.62</c:v>
                </c:pt>
                <c:pt idx="2640">
                  <c:v>254.06</c:v>
                </c:pt>
                <c:pt idx="2641">
                  <c:v>347.02</c:v>
                </c:pt>
                <c:pt idx="2642">
                  <c:v>394.26</c:v>
                </c:pt>
                <c:pt idx="2643">
                  <c:v>332.22</c:v>
                </c:pt>
                <c:pt idx="2644">
                  <c:v>349.29</c:v>
                </c:pt>
                <c:pt idx="2645">
                  <c:v>405.21</c:v>
                </c:pt>
                <c:pt idx="2646">
                  <c:v>547.24</c:v>
                </c:pt>
                <c:pt idx="2647">
                  <c:v>614.11</c:v>
                </c:pt>
                <c:pt idx="2648">
                  <c:v>326.49</c:v>
                </c:pt>
                <c:pt idx="2649">
                  <c:v>480.23</c:v>
                </c:pt>
                <c:pt idx="2650">
                  <c:v>682.09</c:v>
                </c:pt>
                <c:pt idx="2651">
                  <c:v>696.63</c:v>
                </c:pt>
                <c:pt idx="2652">
                  <c:v>539.12</c:v>
                </c:pt>
                <c:pt idx="2653">
                  <c:v>453.59</c:v>
                </c:pt>
                <c:pt idx="2654">
                  <c:v>368.18</c:v>
                </c:pt>
                <c:pt idx="2655">
                  <c:v>440.22</c:v>
                </c:pt>
                <c:pt idx="2656">
                  <c:v>487.15</c:v>
                </c:pt>
                <c:pt idx="2657">
                  <c:v>573.20000000000005</c:v>
                </c:pt>
                <c:pt idx="2658">
                  <c:v>512.83000000000004</c:v>
                </c:pt>
                <c:pt idx="2659">
                  <c:v>616.01</c:v>
                </c:pt>
                <c:pt idx="2660">
                  <c:v>299.77</c:v>
                </c:pt>
                <c:pt idx="2661">
                  <c:v>428.15</c:v>
                </c:pt>
                <c:pt idx="2662">
                  <c:v>556.57000000000005</c:v>
                </c:pt>
                <c:pt idx="2663">
                  <c:v>484.24</c:v>
                </c:pt>
                <c:pt idx="2664">
                  <c:v>516.79</c:v>
                </c:pt>
                <c:pt idx="2665">
                  <c:v>460.82</c:v>
                </c:pt>
                <c:pt idx="2666">
                  <c:v>493.31</c:v>
                </c:pt>
                <c:pt idx="2667">
                  <c:v>471.82</c:v>
                </c:pt>
                <c:pt idx="2668">
                  <c:v>394.59</c:v>
                </c:pt>
                <c:pt idx="2669">
                  <c:v>429.44</c:v>
                </c:pt>
                <c:pt idx="2670">
                  <c:v>639.77</c:v>
                </c:pt>
                <c:pt idx="2671">
                  <c:v>866.63</c:v>
                </c:pt>
                <c:pt idx="2672">
                  <c:v>307.18</c:v>
                </c:pt>
                <c:pt idx="2673">
                  <c:v>263.55</c:v>
                </c:pt>
                <c:pt idx="2674">
                  <c:v>385.62</c:v>
                </c:pt>
                <c:pt idx="2675">
                  <c:v>354.52</c:v>
                </c:pt>
                <c:pt idx="2676">
                  <c:v>275.63</c:v>
                </c:pt>
                <c:pt idx="2677">
                  <c:v>296.8</c:v>
                </c:pt>
                <c:pt idx="2678">
                  <c:v>351.4</c:v>
                </c:pt>
                <c:pt idx="2679">
                  <c:v>370.28</c:v>
                </c:pt>
                <c:pt idx="2680">
                  <c:v>374.59</c:v>
                </c:pt>
                <c:pt idx="2681">
                  <c:v>483.03</c:v>
                </c:pt>
                <c:pt idx="2682">
                  <c:v>470.57</c:v>
                </c:pt>
                <c:pt idx="2683">
                  <c:v>474.09</c:v>
                </c:pt>
                <c:pt idx="2684">
                  <c:v>515.04</c:v>
                </c:pt>
                <c:pt idx="2685">
                  <c:v>623.44000000000005</c:v>
                </c:pt>
                <c:pt idx="2686">
                  <c:v>641</c:v>
                </c:pt>
                <c:pt idx="2687">
                  <c:v>689.93</c:v>
                </c:pt>
                <c:pt idx="2688">
                  <c:v>567.28</c:v>
                </c:pt>
                <c:pt idx="2689">
                  <c:v>440.08</c:v>
                </c:pt>
                <c:pt idx="2690">
                  <c:v>498.38</c:v>
                </c:pt>
                <c:pt idx="2691">
                  <c:v>413.74</c:v>
                </c:pt>
                <c:pt idx="2692">
                  <c:v>303.20999999999998</c:v>
                </c:pt>
                <c:pt idx="2693">
                  <c:v>311.49</c:v>
                </c:pt>
                <c:pt idx="2694">
                  <c:v>584.47</c:v>
                </c:pt>
                <c:pt idx="2695">
                  <c:v>696.08</c:v>
                </c:pt>
                <c:pt idx="2696">
                  <c:v>522.32000000000005</c:v>
                </c:pt>
                <c:pt idx="2697">
                  <c:v>526.78</c:v>
                </c:pt>
                <c:pt idx="2698">
                  <c:v>625.14</c:v>
                </c:pt>
                <c:pt idx="2699">
                  <c:v>569.96</c:v>
                </c:pt>
                <c:pt idx="2700">
                  <c:v>357.7</c:v>
                </c:pt>
                <c:pt idx="2701">
                  <c:v>308.58999999999997</c:v>
                </c:pt>
                <c:pt idx="2702">
                  <c:v>445.82</c:v>
                </c:pt>
                <c:pt idx="2703">
                  <c:v>406.76</c:v>
                </c:pt>
                <c:pt idx="2704">
                  <c:v>464.18</c:v>
                </c:pt>
                <c:pt idx="2705">
                  <c:v>385.65</c:v>
                </c:pt>
                <c:pt idx="2706">
                  <c:v>606.15</c:v>
                </c:pt>
                <c:pt idx="2707">
                  <c:v>463.27</c:v>
                </c:pt>
                <c:pt idx="2708">
                  <c:v>585.21</c:v>
                </c:pt>
                <c:pt idx="2709">
                  <c:v>405.73</c:v>
                </c:pt>
                <c:pt idx="2710">
                  <c:v>467.12</c:v>
                </c:pt>
                <c:pt idx="2711">
                  <c:v>503.45</c:v>
                </c:pt>
                <c:pt idx="2712">
                  <c:v>415.45</c:v>
                </c:pt>
                <c:pt idx="2713">
                  <c:v>428.31</c:v>
                </c:pt>
                <c:pt idx="2714">
                  <c:v>403.64</c:v>
                </c:pt>
                <c:pt idx="2715">
                  <c:v>216.81</c:v>
                </c:pt>
                <c:pt idx="2716">
                  <c:v>231.54</c:v>
                </c:pt>
                <c:pt idx="2717">
                  <c:v>285.20999999999998</c:v>
                </c:pt>
                <c:pt idx="2718">
                  <c:v>326.01</c:v>
                </c:pt>
                <c:pt idx="2719">
                  <c:v>445.06</c:v>
                </c:pt>
                <c:pt idx="2720">
                  <c:v>351.88</c:v>
                </c:pt>
                <c:pt idx="2721">
                  <c:v>422.77</c:v>
                </c:pt>
                <c:pt idx="2722">
                  <c:v>437.88</c:v>
                </c:pt>
                <c:pt idx="2723">
                  <c:v>567.94000000000005</c:v>
                </c:pt>
                <c:pt idx="2724">
                  <c:v>320.14</c:v>
                </c:pt>
                <c:pt idx="2725">
                  <c:v>341.27</c:v>
                </c:pt>
                <c:pt idx="2726">
                  <c:v>426.76</c:v>
                </c:pt>
                <c:pt idx="2727">
                  <c:v>307.91000000000003</c:v>
                </c:pt>
                <c:pt idx="2728">
                  <c:v>600.09</c:v>
                </c:pt>
                <c:pt idx="2729">
                  <c:v>576.15</c:v>
                </c:pt>
                <c:pt idx="2730">
                  <c:v>452.49</c:v>
                </c:pt>
                <c:pt idx="2731">
                  <c:v>541.44000000000005</c:v>
                </c:pt>
                <c:pt idx="2732">
                  <c:v>573.24</c:v>
                </c:pt>
                <c:pt idx="2733">
                  <c:v>437.25</c:v>
                </c:pt>
                <c:pt idx="2734">
                  <c:v>360.79</c:v>
                </c:pt>
                <c:pt idx="2735">
                  <c:v>628.79999999999995</c:v>
                </c:pt>
                <c:pt idx="2736">
                  <c:v>400.45</c:v>
                </c:pt>
                <c:pt idx="2737">
                  <c:v>413.94</c:v>
                </c:pt>
                <c:pt idx="2738">
                  <c:v>308.3</c:v>
                </c:pt>
                <c:pt idx="2739">
                  <c:v>413.15</c:v>
                </c:pt>
                <c:pt idx="2740">
                  <c:v>741.53</c:v>
                </c:pt>
                <c:pt idx="2741">
                  <c:v>729.09</c:v>
                </c:pt>
                <c:pt idx="2742">
                  <c:v>295.81</c:v>
                </c:pt>
                <c:pt idx="2743">
                  <c:v>475.11</c:v>
                </c:pt>
                <c:pt idx="2744">
                  <c:v>205.73</c:v>
                </c:pt>
                <c:pt idx="2745">
                  <c:v>240.11</c:v>
                </c:pt>
                <c:pt idx="2746">
                  <c:v>383</c:v>
                </c:pt>
                <c:pt idx="2747">
                  <c:v>208</c:v>
                </c:pt>
                <c:pt idx="2748">
                  <c:v>224.24</c:v>
                </c:pt>
                <c:pt idx="2749">
                  <c:v>235.36</c:v>
                </c:pt>
                <c:pt idx="2750">
                  <c:v>268.89</c:v>
                </c:pt>
                <c:pt idx="2751">
                  <c:v>310.32</c:v>
                </c:pt>
                <c:pt idx="2752">
                  <c:v>294.49</c:v>
                </c:pt>
                <c:pt idx="2753">
                  <c:v>235.67</c:v>
                </c:pt>
                <c:pt idx="2754">
                  <c:v>280.8</c:v>
                </c:pt>
                <c:pt idx="2755">
                  <c:v>294.10000000000002</c:v>
                </c:pt>
                <c:pt idx="2756">
                  <c:v>234.99</c:v>
                </c:pt>
                <c:pt idx="2757">
                  <c:v>243.21</c:v>
                </c:pt>
                <c:pt idx="2758">
                  <c:v>279.56</c:v>
                </c:pt>
                <c:pt idx="2759">
                  <c:v>232.23</c:v>
                </c:pt>
                <c:pt idx="2760">
                  <c:v>217.17</c:v>
                </c:pt>
                <c:pt idx="2761">
                  <c:v>253.5</c:v>
                </c:pt>
                <c:pt idx="2762">
                  <c:v>252.88</c:v>
                </c:pt>
                <c:pt idx="2763">
                  <c:v>291.16000000000003</c:v>
                </c:pt>
                <c:pt idx="2764">
                  <c:v>299.74</c:v>
                </c:pt>
                <c:pt idx="2765">
                  <c:v>298.27</c:v>
                </c:pt>
                <c:pt idx="2766">
                  <c:v>317.77</c:v>
                </c:pt>
                <c:pt idx="2767">
                  <c:v>566.04</c:v>
                </c:pt>
                <c:pt idx="2768">
                  <c:v>333.38</c:v>
                </c:pt>
                <c:pt idx="2769">
                  <c:v>371.47</c:v>
                </c:pt>
                <c:pt idx="2770">
                  <c:v>611.26</c:v>
                </c:pt>
                <c:pt idx="2771">
                  <c:v>357.2</c:v>
                </c:pt>
                <c:pt idx="2772">
                  <c:v>281.45</c:v>
                </c:pt>
                <c:pt idx="2773">
                  <c:v>475.19</c:v>
                </c:pt>
                <c:pt idx="2774">
                  <c:v>215.1</c:v>
                </c:pt>
                <c:pt idx="2775">
                  <c:v>218.69</c:v>
                </c:pt>
                <c:pt idx="2776">
                  <c:v>219.4</c:v>
                </c:pt>
                <c:pt idx="2777">
                  <c:v>403.52</c:v>
                </c:pt>
                <c:pt idx="2778">
                  <c:v>307.14</c:v>
                </c:pt>
                <c:pt idx="2779">
                  <c:v>315.2</c:v>
                </c:pt>
                <c:pt idx="2780">
                  <c:v>435.12</c:v>
                </c:pt>
                <c:pt idx="2781">
                  <c:v>555.19000000000005</c:v>
                </c:pt>
                <c:pt idx="2782">
                  <c:v>504.98</c:v>
                </c:pt>
                <c:pt idx="2783">
                  <c:v>648.79999999999995</c:v>
                </c:pt>
                <c:pt idx="2784">
                  <c:v>460.48</c:v>
                </c:pt>
                <c:pt idx="2785">
                  <c:v>460.09</c:v>
                </c:pt>
                <c:pt idx="2786">
                  <c:v>416.45</c:v>
                </c:pt>
                <c:pt idx="2787">
                  <c:v>402.36</c:v>
                </c:pt>
                <c:pt idx="2788">
                  <c:v>380.92</c:v>
                </c:pt>
                <c:pt idx="2789">
                  <c:v>438.24</c:v>
                </c:pt>
                <c:pt idx="2790">
                  <c:v>488.41</c:v>
                </c:pt>
                <c:pt idx="2791">
                  <c:v>531.87</c:v>
                </c:pt>
                <c:pt idx="2792">
                  <c:v>624.9</c:v>
                </c:pt>
                <c:pt idx="2793">
                  <c:v>1487.1</c:v>
                </c:pt>
                <c:pt idx="2794">
                  <c:v>743.75</c:v>
                </c:pt>
                <c:pt idx="2795">
                  <c:v>583.70000000000005</c:v>
                </c:pt>
                <c:pt idx="2796">
                  <c:v>514.69000000000005</c:v>
                </c:pt>
                <c:pt idx="2797">
                  <c:v>789.3</c:v>
                </c:pt>
                <c:pt idx="2798">
                  <c:v>575.12</c:v>
                </c:pt>
                <c:pt idx="2799">
                  <c:v>499.46</c:v>
                </c:pt>
                <c:pt idx="2800">
                  <c:v>529.1</c:v>
                </c:pt>
                <c:pt idx="2801">
                  <c:v>573.75</c:v>
                </c:pt>
                <c:pt idx="2802">
                  <c:v>536.14</c:v>
                </c:pt>
                <c:pt idx="2803">
                  <c:v>459.73</c:v>
                </c:pt>
                <c:pt idx="2804">
                  <c:v>764.6</c:v>
                </c:pt>
                <c:pt idx="2805">
                  <c:v>1175.27</c:v>
                </c:pt>
                <c:pt idx="2806">
                  <c:v>1581.75</c:v>
                </c:pt>
                <c:pt idx="2807">
                  <c:v>741.19</c:v>
                </c:pt>
                <c:pt idx="2808">
                  <c:v>750.27</c:v>
                </c:pt>
                <c:pt idx="2809">
                  <c:v>498.12</c:v>
                </c:pt>
                <c:pt idx="2810">
                  <c:v>456.27</c:v>
                </c:pt>
                <c:pt idx="2811">
                  <c:v>448.51</c:v>
                </c:pt>
                <c:pt idx="2812">
                  <c:v>560.16</c:v>
                </c:pt>
                <c:pt idx="2813">
                  <c:v>268.55</c:v>
                </c:pt>
                <c:pt idx="2814">
                  <c:v>288.77999999999997</c:v>
                </c:pt>
                <c:pt idx="2815">
                  <c:v>308.91000000000003</c:v>
                </c:pt>
                <c:pt idx="2816">
                  <c:v>683.15</c:v>
                </c:pt>
                <c:pt idx="2817">
                  <c:v>518.28</c:v>
                </c:pt>
                <c:pt idx="2818">
                  <c:v>617.13</c:v>
                </c:pt>
                <c:pt idx="2819">
                  <c:v>1055.4100000000001</c:v>
                </c:pt>
                <c:pt idx="2820">
                  <c:v>534.88</c:v>
                </c:pt>
                <c:pt idx="2821">
                  <c:v>878.52</c:v>
                </c:pt>
                <c:pt idx="2822">
                  <c:v>385.67</c:v>
                </c:pt>
                <c:pt idx="2823">
                  <c:v>356.27</c:v>
                </c:pt>
                <c:pt idx="2824">
                  <c:v>680.72</c:v>
                </c:pt>
                <c:pt idx="2825">
                  <c:v>448.03</c:v>
                </c:pt>
                <c:pt idx="2826">
                  <c:v>498.71</c:v>
                </c:pt>
                <c:pt idx="2827">
                  <c:v>320.35000000000002</c:v>
                </c:pt>
                <c:pt idx="2828">
                  <c:v>1235.44</c:v>
                </c:pt>
                <c:pt idx="2829">
                  <c:v>561.66</c:v>
                </c:pt>
                <c:pt idx="2830">
                  <c:v>608.95000000000005</c:v>
                </c:pt>
                <c:pt idx="2831">
                  <c:v>489.11</c:v>
                </c:pt>
                <c:pt idx="2832">
                  <c:v>455.76</c:v>
                </c:pt>
                <c:pt idx="2833">
                  <c:v>491.26</c:v>
                </c:pt>
                <c:pt idx="2834">
                  <c:v>464.45</c:v>
                </c:pt>
                <c:pt idx="2835">
                  <c:v>413.17</c:v>
                </c:pt>
                <c:pt idx="2836">
                  <c:v>611.45000000000005</c:v>
                </c:pt>
                <c:pt idx="2837">
                  <c:v>541.30999999999995</c:v>
                </c:pt>
                <c:pt idx="2838">
                  <c:v>510.29</c:v>
                </c:pt>
                <c:pt idx="2839">
                  <c:v>425.16</c:v>
                </c:pt>
                <c:pt idx="2840">
                  <c:v>415.87</c:v>
                </c:pt>
                <c:pt idx="2841">
                  <c:v>543.48</c:v>
                </c:pt>
                <c:pt idx="2842">
                  <c:v>808.1</c:v>
                </c:pt>
                <c:pt idx="2843">
                  <c:v>249.47</c:v>
                </c:pt>
                <c:pt idx="2844">
                  <c:v>290.22000000000003</c:v>
                </c:pt>
                <c:pt idx="2845">
                  <c:v>267.12</c:v>
                </c:pt>
                <c:pt idx="2846">
                  <c:v>258.39</c:v>
                </c:pt>
                <c:pt idx="2847">
                  <c:v>280.38</c:v>
                </c:pt>
                <c:pt idx="2848">
                  <c:v>239.29</c:v>
                </c:pt>
                <c:pt idx="2849">
                  <c:v>260.67</c:v>
                </c:pt>
                <c:pt idx="2850">
                  <c:v>213.5</c:v>
                </c:pt>
                <c:pt idx="2851">
                  <c:v>305.45999999999998</c:v>
                </c:pt>
                <c:pt idx="2852">
                  <c:v>312.95</c:v>
                </c:pt>
                <c:pt idx="2853">
                  <c:v>307.87</c:v>
                </c:pt>
                <c:pt idx="2854">
                  <c:v>321.11</c:v>
                </c:pt>
                <c:pt idx="2855">
                  <c:v>324.3</c:v>
                </c:pt>
                <c:pt idx="2856">
                  <c:v>265.38</c:v>
                </c:pt>
                <c:pt idx="2857">
                  <c:v>271.3</c:v>
                </c:pt>
                <c:pt idx="2858">
                  <c:v>254.18</c:v>
                </c:pt>
                <c:pt idx="2859">
                  <c:v>206.43</c:v>
                </c:pt>
                <c:pt idx="2860">
                  <c:v>245.04</c:v>
                </c:pt>
                <c:pt idx="2861">
                  <c:v>270.60000000000002</c:v>
                </c:pt>
                <c:pt idx="2862">
                  <c:v>296.11</c:v>
                </c:pt>
                <c:pt idx="2863">
                  <c:v>233.34</c:v>
                </c:pt>
                <c:pt idx="2864">
                  <c:v>282.75</c:v>
                </c:pt>
                <c:pt idx="2865">
                  <c:v>229.87</c:v>
                </c:pt>
                <c:pt idx="2866">
                  <c:v>349.93</c:v>
                </c:pt>
                <c:pt idx="2867">
                  <c:v>306.23</c:v>
                </c:pt>
                <c:pt idx="2868">
                  <c:v>378.57</c:v>
                </c:pt>
                <c:pt idx="2869">
                  <c:v>417.49</c:v>
                </c:pt>
                <c:pt idx="2870">
                  <c:v>463.16</c:v>
                </c:pt>
                <c:pt idx="2871">
                  <c:v>1117.3</c:v>
                </c:pt>
                <c:pt idx="2872">
                  <c:v>455.4</c:v>
                </c:pt>
                <c:pt idx="2873">
                  <c:v>574.1</c:v>
                </c:pt>
                <c:pt idx="2874">
                  <c:v>418.36</c:v>
                </c:pt>
                <c:pt idx="2875">
                  <c:v>271.16000000000003</c:v>
                </c:pt>
                <c:pt idx="2876">
                  <c:v>246.88</c:v>
                </c:pt>
                <c:pt idx="2877">
                  <c:v>216.91</c:v>
                </c:pt>
                <c:pt idx="2878">
                  <c:v>228.3</c:v>
                </c:pt>
                <c:pt idx="2879">
                  <c:v>256.19</c:v>
                </c:pt>
                <c:pt idx="2880">
                  <c:v>278.8</c:v>
                </c:pt>
                <c:pt idx="2881">
                  <c:v>276.35000000000002</c:v>
                </c:pt>
                <c:pt idx="2882">
                  <c:v>253.51</c:v>
                </c:pt>
                <c:pt idx="2883">
                  <c:v>238.55</c:v>
                </c:pt>
                <c:pt idx="2884">
                  <c:v>231.81</c:v>
                </c:pt>
                <c:pt idx="2885">
                  <c:v>422.71</c:v>
                </c:pt>
                <c:pt idx="2886">
                  <c:v>563.78</c:v>
                </c:pt>
                <c:pt idx="2887">
                  <c:v>471.24</c:v>
                </c:pt>
                <c:pt idx="2888">
                  <c:v>399.22</c:v>
                </c:pt>
                <c:pt idx="2889">
                  <c:v>291.52</c:v>
                </c:pt>
                <c:pt idx="2890">
                  <c:v>235.2</c:v>
                </c:pt>
                <c:pt idx="2891">
                  <c:v>175.02</c:v>
                </c:pt>
                <c:pt idx="2892">
                  <c:v>183.75</c:v>
                </c:pt>
                <c:pt idx="2893">
                  <c:v>166.18</c:v>
                </c:pt>
                <c:pt idx="2894">
                  <c:v>137.27000000000001</c:v>
                </c:pt>
                <c:pt idx="2895">
                  <c:v>174.54</c:v>
                </c:pt>
                <c:pt idx="2896">
                  <c:v>177.8</c:v>
                </c:pt>
                <c:pt idx="2897">
                  <c:v>193.86</c:v>
                </c:pt>
                <c:pt idx="2898">
                  <c:v>209.53</c:v>
                </c:pt>
                <c:pt idx="2899">
                  <c:v>211.48</c:v>
                </c:pt>
                <c:pt idx="2900">
                  <c:v>228.02</c:v>
                </c:pt>
                <c:pt idx="2901">
                  <c:v>178.69</c:v>
                </c:pt>
                <c:pt idx="2902">
                  <c:v>175.3</c:v>
                </c:pt>
                <c:pt idx="2903">
                  <c:v>165.94</c:v>
                </c:pt>
                <c:pt idx="2904">
                  <c:v>166.06</c:v>
                </c:pt>
                <c:pt idx="2905">
                  <c:v>197.58</c:v>
                </c:pt>
                <c:pt idx="2906">
                  <c:v>217.84</c:v>
                </c:pt>
                <c:pt idx="2907">
                  <c:v>181.48</c:v>
                </c:pt>
                <c:pt idx="2908">
                  <c:v>180.18</c:v>
                </c:pt>
                <c:pt idx="2909">
                  <c:v>169.68</c:v>
                </c:pt>
                <c:pt idx="2910">
                  <c:v>164.29</c:v>
                </c:pt>
                <c:pt idx="2911">
                  <c:v>173.89</c:v>
                </c:pt>
                <c:pt idx="2912">
                  <c:v>174.16</c:v>
                </c:pt>
                <c:pt idx="2913">
                  <c:v>115.12</c:v>
                </c:pt>
                <c:pt idx="2914">
                  <c:v>151.09</c:v>
                </c:pt>
                <c:pt idx="2915">
                  <c:v>130.15</c:v>
                </c:pt>
                <c:pt idx="2916">
                  <c:v>134.79</c:v>
                </c:pt>
                <c:pt idx="2917">
                  <c:v>149.52000000000001</c:v>
                </c:pt>
                <c:pt idx="2918">
                  <c:v>91.32</c:v>
                </c:pt>
                <c:pt idx="2919">
                  <c:v>108.73</c:v>
                </c:pt>
                <c:pt idx="2920">
                  <c:v>89.66</c:v>
                </c:pt>
                <c:pt idx="2921">
                  <c:v>108.72</c:v>
                </c:pt>
                <c:pt idx="2922">
                  <c:v>102.98</c:v>
                </c:pt>
                <c:pt idx="2923">
                  <c:v>126.11</c:v>
                </c:pt>
                <c:pt idx="2924">
                  <c:v>136.83000000000001</c:v>
                </c:pt>
                <c:pt idx="2925">
                  <c:v>128.93</c:v>
                </c:pt>
                <c:pt idx="2926">
                  <c:v>128.41</c:v>
                </c:pt>
                <c:pt idx="2927">
                  <c:v>140.66</c:v>
                </c:pt>
                <c:pt idx="2928">
                  <c:v>118.74</c:v>
                </c:pt>
                <c:pt idx="2929">
                  <c:v>161.58000000000001</c:v>
                </c:pt>
                <c:pt idx="2930">
                  <c:v>127.97</c:v>
                </c:pt>
                <c:pt idx="2931">
                  <c:v>119.56</c:v>
                </c:pt>
                <c:pt idx="2932">
                  <c:v>96.71</c:v>
                </c:pt>
                <c:pt idx="2933">
                  <c:v>113.34</c:v>
                </c:pt>
                <c:pt idx="2934">
                  <c:v>115.76</c:v>
                </c:pt>
                <c:pt idx="2935">
                  <c:v>176.31</c:v>
                </c:pt>
                <c:pt idx="2936">
                  <c:v>134.84</c:v>
                </c:pt>
                <c:pt idx="2937">
                  <c:v>126.63</c:v>
                </c:pt>
                <c:pt idx="2938">
                  <c:v>230.45</c:v>
                </c:pt>
                <c:pt idx="2939">
                  <c:v>169.82</c:v>
                </c:pt>
                <c:pt idx="2940">
                  <c:v>132.16</c:v>
                </c:pt>
                <c:pt idx="2941">
                  <c:v>112.89</c:v>
                </c:pt>
                <c:pt idx="2942">
                  <c:v>175.86</c:v>
                </c:pt>
                <c:pt idx="2943">
                  <c:v>270.79000000000002</c:v>
                </c:pt>
                <c:pt idx="2944">
                  <c:v>238.31</c:v>
                </c:pt>
                <c:pt idx="2945">
                  <c:v>202.28</c:v>
                </c:pt>
                <c:pt idx="2946">
                  <c:v>213.64</c:v>
                </c:pt>
                <c:pt idx="2947">
                  <c:v>174.15</c:v>
                </c:pt>
                <c:pt idx="2948">
                  <c:v>271.72000000000003</c:v>
                </c:pt>
                <c:pt idx="2949">
                  <c:v>292.17</c:v>
                </c:pt>
                <c:pt idx="2950">
                  <c:v>119.83</c:v>
                </c:pt>
                <c:pt idx="2951">
                  <c:v>320.25</c:v>
                </c:pt>
                <c:pt idx="2952">
                  <c:v>407.3</c:v>
                </c:pt>
                <c:pt idx="2953">
                  <c:v>163.69999999999999</c:v>
                </c:pt>
                <c:pt idx="2954">
                  <c:v>155.19</c:v>
                </c:pt>
                <c:pt idx="2955">
                  <c:v>359.43</c:v>
                </c:pt>
                <c:pt idx="2956">
                  <c:v>583.88</c:v>
                </c:pt>
                <c:pt idx="2957">
                  <c:v>502.15</c:v>
                </c:pt>
                <c:pt idx="2958">
                  <c:v>390.99</c:v>
                </c:pt>
                <c:pt idx="2959">
                  <c:v>335.9</c:v>
                </c:pt>
                <c:pt idx="2960">
                  <c:v>265.64999999999998</c:v>
                </c:pt>
                <c:pt idx="2961">
                  <c:v>275.22000000000003</c:v>
                </c:pt>
                <c:pt idx="2962">
                  <c:v>525.83000000000004</c:v>
                </c:pt>
                <c:pt idx="2963">
                  <c:v>570.44000000000005</c:v>
                </c:pt>
                <c:pt idx="2964">
                  <c:v>368.83</c:v>
                </c:pt>
                <c:pt idx="2965">
                  <c:v>373.12</c:v>
                </c:pt>
                <c:pt idx="2966">
                  <c:v>392.03</c:v>
                </c:pt>
                <c:pt idx="2967">
                  <c:v>371.78</c:v>
                </c:pt>
                <c:pt idx="2968">
                  <c:v>327.79</c:v>
                </c:pt>
                <c:pt idx="2969">
                  <c:v>693.69</c:v>
                </c:pt>
                <c:pt idx="2970">
                  <c:v>591.71</c:v>
                </c:pt>
                <c:pt idx="2971">
                  <c:v>382.78</c:v>
                </c:pt>
                <c:pt idx="2972">
                  <c:v>388.02</c:v>
                </c:pt>
                <c:pt idx="2973">
                  <c:v>280.52999999999997</c:v>
                </c:pt>
                <c:pt idx="2974">
                  <c:v>292.10000000000002</c:v>
                </c:pt>
                <c:pt idx="2975">
                  <c:v>284.31</c:v>
                </c:pt>
                <c:pt idx="2976">
                  <c:v>222.23</c:v>
                </c:pt>
                <c:pt idx="2977">
                  <c:v>239.73</c:v>
                </c:pt>
                <c:pt idx="2978">
                  <c:v>239.43</c:v>
                </c:pt>
                <c:pt idx="2979">
                  <c:v>256.89</c:v>
                </c:pt>
                <c:pt idx="2980">
                  <c:v>223.43</c:v>
                </c:pt>
                <c:pt idx="2981">
                  <c:v>213.1</c:v>
                </c:pt>
                <c:pt idx="2982">
                  <c:v>220.42</c:v>
                </c:pt>
                <c:pt idx="2983">
                  <c:v>222.3</c:v>
                </c:pt>
                <c:pt idx="2984">
                  <c:v>245.5</c:v>
                </c:pt>
                <c:pt idx="2985">
                  <c:v>203.8</c:v>
                </c:pt>
                <c:pt idx="2986">
                  <c:v>286.56</c:v>
                </c:pt>
                <c:pt idx="2987">
                  <c:v>222.5</c:v>
                </c:pt>
                <c:pt idx="2988">
                  <c:v>242.61</c:v>
                </c:pt>
                <c:pt idx="2989">
                  <c:v>224.54</c:v>
                </c:pt>
                <c:pt idx="2990">
                  <c:v>270.07</c:v>
                </c:pt>
                <c:pt idx="2991">
                  <c:v>306.51</c:v>
                </c:pt>
                <c:pt idx="2992">
                  <c:v>320.79000000000002</c:v>
                </c:pt>
                <c:pt idx="2993">
                  <c:v>277.08</c:v>
                </c:pt>
                <c:pt idx="2994">
                  <c:v>365.3</c:v>
                </c:pt>
                <c:pt idx="2995">
                  <c:v>375.74</c:v>
                </c:pt>
                <c:pt idx="2996">
                  <c:v>263.99</c:v>
                </c:pt>
                <c:pt idx="2997">
                  <c:v>278.73</c:v>
                </c:pt>
                <c:pt idx="2998">
                  <c:v>254.97</c:v>
                </c:pt>
                <c:pt idx="2999">
                  <c:v>277.49</c:v>
                </c:pt>
                <c:pt idx="3000">
                  <c:v>302.14999999999998</c:v>
                </c:pt>
                <c:pt idx="3001">
                  <c:v>275.19</c:v>
                </c:pt>
                <c:pt idx="3002">
                  <c:v>324.94</c:v>
                </c:pt>
                <c:pt idx="3003">
                  <c:v>244.16</c:v>
                </c:pt>
                <c:pt idx="3004">
                  <c:v>175</c:v>
                </c:pt>
                <c:pt idx="3005">
                  <c:v>229.68</c:v>
                </c:pt>
                <c:pt idx="3006">
                  <c:v>256.52999999999997</c:v>
                </c:pt>
                <c:pt idx="3007">
                  <c:v>327.02</c:v>
                </c:pt>
                <c:pt idx="3008">
                  <c:v>290.77999999999997</c:v>
                </c:pt>
                <c:pt idx="3009">
                  <c:v>326.85000000000002</c:v>
                </c:pt>
                <c:pt idx="3010">
                  <c:v>282.81</c:v>
                </c:pt>
                <c:pt idx="3011">
                  <c:v>297.76</c:v>
                </c:pt>
                <c:pt idx="3012">
                  <c:v>292.5</c:v>
                </c:pt>
                <c:pt idx="3013">
                  <c:v>228.67</c:v>
                </c:pt>
                <c:pt idx="3014">
                  <c:v>253.26</c:v>
                </c:pt>
                <c:pt idx="3015">
                  <c:v>303.60000000000002</c:v>
                </c:pt>
                <c:pt idx="3016">
                  <c:v>296.35000000000002</c:v>
                </c:pt>
                <c:pt idx="3017">
                  <c:v>268.91000000000003</c:v>
                </c:pt>
                <c:pt idx="3018">
                  <c:v>389.61</c:v>
                </c:pt>
                <c:pt idx="3019">
                  <c:v>307.7</c:v>
                </c:pt>
                <c:pt idx="3020">
                  <c:v>423.77</c:v>
                </c:pt>
                <c:pt idx="3021">
                  <c:v>414</c:v>
                </c:pt>
                <c:pt idx="3022">
                  <c:v>218.22</c:v>
                </c:pt>
                <c:pt idx="3023">
                  <c:v>252.56</c:v>
                </c:pt>
                <c:pt idx="3024">
                  <c:v>354.6</c:v>
                </c:pt>
                <c:pt idx="3025">
                  <c:v>414.69</c:v>
                </c:pt>
                <c:pt idx="3026">
                  <c:v>283.16000000000003</c:v>
                </c:pt>
                <c:pt idx="3027">
                  <c:v>244.86</c:v>
                </c:pt>
                <c:pt idx="3028">
                  <c:v>374.48</c:v>
                </c:pt>
                <c:pt idx="3029">
                  <c:v>209.81</c:v>
                </c:pt>
                <c:pt idx="3030">
                  <c:v>292.86</c:v>
                </c:pt>
                <c:pt idx="3031">
                  <c:v>228.2</c:v>
                </c:pt>
                <c:pt idx="3032">
                  <c:v>166.19</c:v>
                </c:pt>
                <c:pt idx="3033">
                  <c:v>193.04</c:v>
                </c:pt>
                <c:pt idx="3034">
                  <c:v>292.8</c:v>
                </c:pt>
                <c:pt idx="3035">
                  <c:v>285.19</c:v>
                </c:pt>
                <c:pt idx="3036">
                  <c:v>450.32</c:v>
                </c:pt>
                <c:pt idx="3037">
                  <c:v>401.7</c:v>
                </c:pt>
                <c:pt idx="3038">
                  <c:v>245.66</c:v>
                </c:pt>
                <c:pt idx="3039">
                  <c:v>1006.19</c:v>
                </c:pt>
                <c:pt idx="3040">
                  <c:v>259.70999999999998</c:v>
                </c:pt>
                <c:pt idx="3041">
                  <c:v>230.91</c:v>
                </c:pt>
                <c:pt idx="3042">
                  <c:v>200.86</c:v>
                </c:pt>
                <c:pt idx="3043">
                  <c:v>237.85</c:v>
                </c:pt>
                <c:pt idx="3044">
                  <c:v>221.26</c:v>
                </c:pt>
                <c:pt idx="3045">
                  <c:v>220.64</c:v>
                </c:pt>
                <c:pt idx="3046">
                  <c:v>216.25</c:v>
                </c:pt>
                <c:pt idx="3047">
                  <c:v>182.66</c:v>
                </c:pt>
                <c:pt idx="3048">
                  <c:v>201.58</c:v>
                </c:pt>
                <c:pt idx="3049">
                  <c:v>277.63</c:v>
                </c:pt>
                <c:pt idx="3050">
                  <c:v>247.48</c:v>
                </c:pt>
                <c:pt idx="3051">
                  <c:v>309.14</c:v>
                </c:pt>
                <c:pt idx="3052">
                  <c:v>338.15</c:v>
                </c:pt>
                <c:pt idx="3053">
                  <c:v>329.63</c:v>
                </c:pt>
                <c:pt idx="3054">
                  <c:v>307.94</c:v>
                </c:pt>
                <c:pt idx="3055">
                  <c:v>274.49</c:v>
                </c:pt>
                <c:pt idx="3056">
                  <c:v>307.62</c:v>
                </c:pt>
                <c:pt idx="3057">
                  <c:v>310</c:v>
                </c:pt>
                <c:pt idx="3058">
                  <c:v>290.47000000000003</c:v>
                </c:pt>
                <c:pt idx="3059">
                  <c:v>320.36</c:v>
                </c:pt>
                <c:pt idx="3060">
                  <c:v>310.88</c:v>
                </c:pt>
                <c:pt idx="3061">
                  <c:v>314.38</c:v>
                </c:pt>
                <c:pt idx="3062">
                  <c:v>263.81</c:v>
                </c:pt>
                <c:pt idx="3063">
                  <c:v>300.22000000000003</c:v>
                </c:pt>
                <c:pt idx="3064">
                  <c:v>296.10000000000002</c:v>
                </c:pt>
                <c:pt idx="3065">
                  <c:v>224.91</c:v>
                </c:pt>
                <c:pt idx="3066">
                  <c:v>311.10000000000002</c:v>
                </c:pt>
                <c:pt idx="3067">
                  <c:v>286.60000000000002</c:v>
                </c:pt>
                <c:pt idx="3068">
                  <c:v>292.19</c:v>
                </c:pt>
                <c:pt idx="3069">
                  <c:v>262.77999999999997</c:v>
                </c:pt>
                <c:pt idx="3070">
                  <c:v>265.52</c:v>
                </c:pt>
                <c:pt idx="3071">
                  <c:v>308.43</c:v>
                </c:pt>
                <c:pt idx="3072">
                  <c:v>345.94</c:v>
                </c:pt>
                <c:pt idx="3073">
                  <c:v>288.83999999999997</c:v>
                </c:pt>
                <c:pt idx="3074">
                  <c:v>398.12</c:v>
                </c:pt>
                <c:pt idx="3075">
                  <c:v>230.16</c:v>
                </c:pt>
                <c:pt idx="3076">
                  <c:v>200.12</c:v>
                </c:pt>
                <c:pt idx="3077">
                  <c:v>244.81</c:v>
                </c:pt>
                <c:pt idx="3078">
                  <c:v>186.03</c:v>
                </c:pt>
                <c:pt idx="3079">
                  <c:v>189.5</c:v>
                </c:pt>
                <c:pt idx="3080">
                  <c:v>183.91</c:v>
                </c:pt>
                <c:pt idx="3081">
                  <c:v>131.09</c:v>
                </c:pt>
                <c:pt idx="3082">
                  <c:v>139.08000000000001</c:v>
                </c:pt>
                <c:pt idx="3083">
                  <c:v>166.57</c:v>
                </c:pt>
                <c:pt idx="3084">
                  <c:v>174.94</c:v>
                </c:pt>
                <c:pt idx="3085">
                  <c:v>233.62</c:v>
                </c:pt>
                <c:pt idx="3086">
                  <c:v>138.30000000000001</c:v>
                </c:pt>
                <c:pt idx="3087">
                  <c:v>159.27000000000001</c:v>
                </c:pt>
                <c:pt idx="3088">
                  <c:v>199.49</c:v>
                </c:pt>
                <c:pt idx="3089">
                  <c:v>177.08</c:v>
                </c:pt>
                <c:pt idx="3090">
                  <c:v>176.74</c:v>
                </c:pt>
                <c:pt idx="3091">
                  <c:v>154.06</c:v>
                </c:pt>
                <c:pt idx="3092">
                  <c:v>169.91</c:v>
                </c:pt>
                <c:pt idx="3093">
                  <c:v>204.21</c:v>
                </c:pt>
                <c:pt idx="3094">
                  <c:v>165.95</c:v>
                </c:pt>
                <c:pt idx="3095">
                  <c:v>188.97</c:v>
                </c:pt>
                <c:pt idx="3096">
                  <c:v>238.66</c:v>
                </c:pt>
                <c:pt idx="3097">
                  <c:v>205.93</c:v>
                </c:pt>
                <c:pt idx="3098">
                  <c:v>173.03</c:v>
                </c:pt>
                <c:pt idx="3099">
                  <c:v>198.96</c:v>
                </c:pt>
                <c:pt idx="3100">
                  <c:v>278.82</c:v>
                </c:pt>
                <c:pt idx="3101">
                  <c:v>255.8</c:v>
                </c:pt>
                <c:pt idx="3102">
                  <c:v>271.02999999999997</c:v>
                </c:pt>
                <c:pt idx="3103">
                  <c:v>264.27</c:v>
                </c:pt>
                <c:pt idx="3104">
                  <c:v>276.7</c:v>
                </c:pt>
                <c:pt idx="3105">
                  <c:v>534.20000000000005</c:v>
                </c:pt>
                <c:pt idx="3106">
                  <c:v>455.84</c:v>
                </c:pt>
                <c:pt idx="3107">
                  <c:v>381.39</c:v>
                </c:pt>
                <c:pt idx="3108">
                  <c:v>327.60000000000002</c:v>
                </c:pt>
                <c:pt idx="3109">
                  <c:v>288.73</c:v>
                </c:pt>
                <c:pt idx="3110">
                  <c:v>370.49</c:v>
                </c:pt>
                <c:pt idx="3111">
                  <c:v>321.66000000000003</c:v>
                </c:pt>
                <c:pt idx="3112">
                  <c:v>295.02999999999997</c:v>
                </c:pt>
                <c:pt idx="3113">
                  <c:v>250.61</c:v>
                </c:pt>
                <c:pt idx="3114">
                  <c:v>277.45999999999998</c:v>
                </c:pt>
                <c:pt idx="3115">
                  <c:v>256.79000000000002</c:v>
                </c:pt>
                <c:pt idx="3116">
                  <c:v>250.79</c:v>
                </c:pt>
                <c:pt idx="3117">
                  <c:v>273.38</c:v>
                </c:pt>
                <c:pt idx="3118">
                  <c:v>279.55</c:v>
                </c:pt>
                <c:pt idx="3119">
                  <c:v>381.9</c:v>
                </c:pt>
                <c:pt idx="3120">
                  <c:v>439.16</c:v>
                </c:pt>
                <c:pt idx="3121">
                  <c:v>463.25</c:v>
                </c:pt>
                <c:pt idx="3122">
                  <c:v>759.9</c:v>
                </c:pt>
                <c:pt idx="3123">
                  <c:v>672.3</c:v>
                </c:pt>
                <c:pt idx="3124">
                  <c:v>655.26</c:v>
                </c:pt>
                <c:pt idx="3125">
                  <c:v>513.53</c:v>
                </c:pt>
                <c:pt idx="3126">
                  <c:v>530.16</c:v>
                </c:pt>
                <c:pt idx="3127">
                  <c:v>560.91999999999996</c:v>
                </c:pt>
                <c:pt idx="3128">
                  <c:v>562.37</c:v>
                </c:pt>
                <c:pt idx="3129">
                  <c:v>364.35</c:v>
                </c:pt>
                <c:pt idx="3130">
                  <c:v>404.67</c:v>
                </c:pt>
                <c:pt idx="3131">
                  <c:v>384.72</c:v>
                </c:pt>
                <c:pt idx="3132">
                  <c:v>405.82</c:v>
                </c:pt>
                <c:pt idx="3133">
                  <c:v>407.65</c:v>
                </c:pt>
                <c:pt idx="3134">
                  <c:v>416.97</c:v>
                </c:pt>
                <c:pt idx="3135">
                  <c:v>357.87</c:v>
                </c:pt>
                <c:pt idx="3136">
                  <c:v>343.71</c:v>
                </c:pt>
                <c:pt idx="3137">
                  <c:v>315.04000000000002</c:v>
                </c:pt>
                <c:pt idx="3138">
                  <c:v>352.78</c:v>
                </c:pt>
                <c:pt idx="3139">
                  <c:v>378.84</c:v>
                </c:pt>
                <c:pt idx="3140">
                  <c:v>331.91</c:v>
                </c:pt>
                <c:pt idx="3141">
                  <c:v>339.64</c:v>
                </c:pt>
                <c:pt idx="3142">
                  <c:v>297.79000000000002</c:v>
                </c:pt>
                <c:pt idx="3143">
                  <c:v>350.3</c:v>
                </c:pt>
                <c:pt idx="3144">
                  <c:v>341.33</c:v>
                </c:pt>
                <c:pt idx="3145">
                  <c:v>300.33999999999997</c:v>
                </c:pt>
                <c:pt idx="3146">
                  <c:v>277.02</c:v>
                </c:pt>
                <c:pt idx="3147">
                  <c:v>312.77999999999997</c:v>
                </c:pt>
                <c:pt idx="3148">
                  <c:v>235.31</c:v>
                </c:pt>
                <c:pt idx="3149">
                  <c:v>312.98</c:v>
                </c:pt>
                <c:pt idx="3150">
                  <c:v>300.02999999999997</c:v>
                </c:pt>
                <c:pt idx="3151">
                  <c:v>326.64</c:v>
                </c:pt>
                <c:pt idx="3152">
                  <c:v>271.55</c:v>
                </c:pt>
                <c:pt idx="3153">
                  <c:v>334.81</c:v>
                </c:pt>
                <c:pt idx="3154">
                  <c:v>339.04</c:v>
                </c:pt>
                <c:pt idx="3155">
                  <c:v>354.63</c:v>
                </c:pt>
                <c:pt idx="3156">
                  <c:v>371.88</c:v>
                </c:pt>
                <c:pt idx="3157">
                  <c:v>375.87</c:v>
                </c:pt>
                <c:pt idx="3158">
                  <c:v>309.52999999999997</c:v>
                </c:pt>
                <c:pt idx="3159">
                  <c:v>306.99</c:v>
                </c:pt>
                <c:pt idx="3160">
                  <c:v>378.15</c:v>
                </c:pt>
                <c:pt idx="3161">
                  <c:v>325.45</c:v>
                </c:pt>
                <c:pt idx="3162">
                  <c:v>387.5</c:v>
                </c:pt>
                <c:pt idx="3163">
                  <c:v>405.17</c:v>
                </c:pt>
                <c:pt idx="3164">
                  <c:v>444.14</c:v>
                </c:pt>
                <c:pt idx="3165">
                  <c:v>405.48</c:v>
                </c:pt>
                <c:pt idx="3166">
                  <c:v>354.07</c:v>
                </c:pt>
                <c:pt idx="3167">
                  <c:v>301.14999999999998</c:v>
                </c:pt>
                <c:pt idx="3168">
                  <c:v>366.32</c:v>
                </c:pt>
                <c:pt idx="3169">
                  <c:v>766.7</c:v>
                </c:pt>
                <c:pt idx="3170">
                  <c:v>305.20999999999998</c:v>
                </c:pt>
                <c:pt idx="3171">
                  <c:v>198.84</c:v>
                </c:pt>
                <c:pt idx="3172">
                  <c:v>208.61</c:v>
                </c:pt>
                <c:pt idx="3173">
                  <c:v>168.03</c:v>
                </c:pt>
                <c:pt idx="3174">
                  <c:v>239.78</c:v>
                </c:pt>
                <c:pt idx="3175">
                  <c:v>251.14</c:v>
                </c:pt>
                <c:pt idx="3176">
                  <c:v>193.31</c:v>
                </c:pt>
                <c:pt idx="3177">
                  <c:v>273.93</c:v>
                </c:pt>
                <c:pt idx="3178">
                  <c:v>301.76</c:v>
                </c:pt>
                <c:pt idx="3179">
                  <c:v>333.7</c:v>
                </c:pt>
                <c:pt idx="3180">
                  <c:v>414.07</c:v>
                </c:pt>
                <c:pt idx="3181">
                  <c:v>404.5</c:v>
                </c:pt>
                <c:pt idx="3182">
                  <c:v>481.15</c:v>
                </c:pt>
                <c:pt idx="3183">
                  <c:v>509.89</c:v>
                </c:pt>
                <c:pt idx="3184">
                  <c:v>500.16</c:v>
                </c:pt>
                <c:pt idx="3185">
                  <c:v>401.59</c:v>
                </c:pt>
                <c:pt idx="3186">
                  <c:v>363.84</c:v>
                </c:pt>
                <c:pt idx="3187">
                  <c:v>378.94</c:v>
                </c:pt>
                <c:pt idx="3188">
                  <c:v>334.82</c:v>
                </c:pt>
                <c:pt idx="3189">
                  <c:v>390.75</c:v>
                </c:pt>
                <c:pt idx="3190">
                  <c:v>323.23</c:v>
                </c:pt>
                <c:pt idx="3191">
                  <c:v>264.02999999999997</c:v>
                </c:pt>
                <c:pt idx="3192">
                  <c:v>319.99</c:v>
                </c:pt>
                <c:pt idx="3193">
                  <c:v>276.45999999999998</c:v>
                </c:pt>
                <c:pt idx="3194">
                  <c:v>198.11</c:v>
                </c:pt>
                <c:pt idx="3195">
                  <c:v>166.52</c:v>
                </c:pt>
                <c:pt idx="3196">
                  <c:v>132.44</c:v>
                </c:pt>
                <c:pt idx="3197">
                  <c:v>112.2</c:v>
                </c:pt>
                <c:pt idx="3198">
                  <c:v>105.08</c:v>
                </c:pt>
                <c:pt idx="3199">
                  <c:v>101.86</c:v>
                </c:pt>
                <c:pt idx="3200">
                  <c:v>129.30000000000001</c:v>
                </c:pt>
                <c:pt idx="3201">
                  <c:v>115.73</c:v>
                </c:pt>
                <c:pt idx="3202">
                  <c:v>82.88</c:v>
                </c:pt>
                <c:pt idx="3203">
                  <c:v>170.62</c:v>
                </c:pt>
                <c:pt idx="3204">
                  <c:v>141.13</c:v>
                </c:pt>
                <c:pt idx="3205">
                  <c:v>164.64</c:v>
                </c:pt>
                <c:pt idx="3206">
                  <c:v>191.8</c:v>
                </c:pt>
                <c:pt idx="3207">
                  <c:v>151.28</c:v>
                </c:pt>
                <c:pt idx="3208">
                  <c:v>215.71</c:v>
                </c:pt>
                <c:pt idx="3209">
                  <c:v>130.91999999999999</c:v>
                </c:pt>
                <c:pt idx="3210">
                  <c:v>152.66</c:v>
                </c:pt>
                <c:pt idx="3211">
                  <c:v>189.36</c:v>
                </c:pt>
                <c:pt idx="3212">
                  <c:v>169.75</c:v>
                </c:pt>
                <c:pt idx="3213">
                  <c:v>184.38</c:v>
                </c:pt>
                <c:pt idx="3214">
                  <c:v>200.7</c:v>
                </c:pt>
                <c:pt idx="3215">
                  <c:v>213.6</c:v>
                </c:pt>
                <c:pt idx="3216">
                  <c:v>179.2</c:v>
                </c:pt>
                <c:pt idx="3217">
                  <c:v>188.9</c:v>
                </c:pt>
                <c:pt idx="3218">
                  <c:v>153.68</c:v>
                </c:pt>
                <c:pt idx="3219">
                  <c:v>171.31</c:v>
                </c:pt>
                <c:pt idx="3220">
                  <c:v>184.48</c:v>
                </c:pt>
                <c:pt idx="3221">
                  <c:v>229.57</c:v>
                </c:pt>
                <c:pt idx="3222">
                  <c:v>128.09</c:v>
                </c:pt>
                <c:pt idx="3223">
                  <c:v>143.58000000000001</c:v>
                </c:pt>
                <c:pt idx="3224">
                  <c:v>142.97999999999999</c:v>
                </c:pt>
                <c:pt idx="3225">
                  <c:v>182.53</c:v>
                </c:pt>
                <c:pt idx="3226">
                  <c:v>123.51</c:v>
                </c:pt>
                <c:pt idx="3227">
                  <c:v>262.66000000000003</c:v>
                </c:pt>
                <c:pt idx="3228">
                  <c:v>211.06</c:v>
                </c:pt>
                <c:pt idx="3229">
                  <c:v>201.25</c:v>
                </c:pt>
                <c:pt idx="3230">
                  <c:v>185.21</c:v>
                </c:pt>
                <c:pt idx="3231">
                  <c:v>185.66</c:v>
                </c:pt>
                <c:pt idx="3232">
                  <c:v>171.41</c:v>
                </c:pt>
                <c:pt idx="3233">
                  <c:v>253.9</c:v>
                </c:pt>
                <c:pt idx="3234">
                  <c:v>188.32</c:v>
                </c:pt>
                <c:pt idx="3235">
                  <c:v>222.36</c:v>
                </c:pt>
                <c:pt idx="3236">
                  <c:v>157.46</c:v>
                </c:pt>
                <c:pt idx="3237">
                  <c:v>181.88</c:v>
                </c:pt>
                <c:pt idx="3238">
                  <c:v>440.18</c:v>
                </c:pt>
                <c:pt idx="3239">
                  <c:v>150.26</c:v>
                </c:pt>
                <c:pt idx="3240">
                  <c:v>150.69999999999999</c:v>
                </c:pt>
                <c:pt idx="3241">
                  <c:v>140.41</c:v>
                </c:pt>
                <c:pt idx="3242">
                  <c:v>131.69999999999999</c:v>
                </c:pt>
                <c:pt idx="3243">
                  <c:v>131.96</c:v>
                </c:pt>
                <c:pt idx="3244">
                  <c:v>120.02</c:v>
                </c:pt>
                <c:pt idx="3245">
                  <c:v>111.95</c:v>
                </c:pt>
                <c:pt idx="3246">
                  <c:v>116.69</c:v>
                </c:pt>
                <c:pt idx="3247">
                  <c:v>127.49</c:v>
                </c:pt>
                <c:pt idx="3248">
                  <c:v>147.96</c:v>
                </c:pt>
                <c:pt idx="3249">
                  <c:v>132.46</c:v>
                </c:pt>
                <c:pt idx="3250">
                  <c:v>138.04</c:v>
                </c:pt>
                <c:pt idx="3251">
                  <c:v>158.69</c:v>
                </c:pt>
                <c:pt idx="3252">
                  <c:v>136.47</c:v>
                </c:pt>
                <c:pt idx="3253">
                  <c:v>140.47999999999999</c:v>
                </c:pt>
                <c:pt idx="3254">
                  <c:v>152.07</c:v>
                </c:pt>
                <c:pt idx="3255">
                  <c:v>140.56</c:v>
                </c:pt>
                <c:pt idx="3256">
                  <c:v>125.32</c:v>
                </c:pt>
                <c:pt idx="3257">
                  <c:v>147.44999999999999</c:v>
                </c:pt>
                <c:pt idx="3258">
                  <c:v>128.44</c:v>
                </c:pt>
                <c:pt idx="3259">
                  <c:v>130.58000000000001</c:v>
                </c:pt>
                <c:pt idx="3260">
                  <c:v>130.19</c:v>
                </c:pt>
                <c:pt idx="3261">
                  <c:v>144.58000000000001</c:v>
                </c:pt>
                <c:pt idx="3262">
                  <c:v>164.19</c:v>
                </c:pt>
                <c:pt idx="3263">
                  <c:v>167.31</c:v>
                </c:pt>
                <c:pt idx="3264">
                  <c:v>172.6</c:v>
                </c:pt>
                <c:pt idx="3265">
                  <c:v>161.28</c:v>
                </c:pt>
                <c:pt idx="3266">
                  <c:v>160.99</c:v>
                </c:pt>
                <c:pt idx="3267">
                  <c:v>153.46</c:v>
                </c:pt>
                <c:pt idx="3268">
                  <c:v>123.07</c:v>
                </c:pt>
                <c:pt idx="3269">
                  <c:v>120.76</c:v>
                </c:pt>
                <c:pt idx="3270">
                  <c:v>114.24</c:v>
                </c:pt>
                <c:pt idx="3271">
                  <c:v>110.23</c:v>
                </c:pt>
                <c:pt idx="3272">
                  <c:v>90.65</c:v>
                </c:pt>
                <c:pt idx="3273">
                  <c:v>72.56</c:v>
                </c:pt>
                <c:pt idx="3274">
                  <c:v>86.43</c:v>
                </c:pt>
                <c:pt idx="3275">
                  <c:v>86.89</c:v>
                </c:pt>
                <c:pt idx="3276">
                  <c:v>89.24</c:v>
                </c:pt>
                <c:pt idx="3277">
                  <c:v>101.32</c:v>
                </c:pt>
                <c:pt idx="3278">
                  <c:v>101.71</c:v>
                </c:pt>
                <c:pt idx="3279">
                  <c:v>120.48</c:v>
                </c:pt>
                <c:pt idx="3280">
                  <c:v>89.6</c:v>
                </c:pt>
                <c:pt idx="3281">
                  <c:v>101.7</c:v>
                </c:pt>
                <c:pt idx="3282">
                  <c:v>95.64</c:v>
                </c:pt>
                <c:pt idx="3283">
                  <c:v>83.02</c:v>
                </c:pt>
                <c:pt idx="3284">
                  <c:v>50.58</c:v>
                </c:pt>
                <c:pt idx="3285">
                  <c:v>44.61</c:v>
                </c:pt>
                <c:pt idx="3286">
                  <c:v>62.87</c:v>
                </c:pt>
                <c:pt idx="3287">
                  <c:v>41.93</c:v>
                </c:pt>
                <c:pt idx="3288">
                  <c:v>20.41</c:v>
                </c:pt>
                <c:pt idx="3289">
                  <c:v>33.61</c:v>
                </c:pt>
                <c:pt idx="3290">
                  <c:v>24.31</c:v>
                </c:pt>
                <c:pt idx="3291">
                  <c:v>39.69</c:v>
                </c:pt>
                <c:pt idx="3292">
                  <c:v>70.37</c:v>
                </c:pt>
                <c:pt idx="3293">
                  <c:v>87.53</c:v>
                </c:pt>
                <c:pt idx="3294">
                  <c:v>56.76</c:v>
                </c:pt>
                <c:pt idx="3295">
                  <c:v>51.75</c:v>
                </c:pt>
                <c:pt idx="3296">
                  <c:v>42.74</c:v>
                </c:pt>
                <c:pt idx="3297">
                  <c:v>70.47</c:v>
                </c:pt>
                <c:pt idx="3298">
                  <c:v>72</c:v>
                </c:pt>
                <c:pt idx="3299">
                  <c:v>128.91</c:v>
                </c:pt>
                <c:pt idx="3300">
                  <c:v>107.14</c:v>
                </c:pt>
                <c:pt idx="3301">
                  <c:v>135.44</c:v>
                </c:pt>
                <c:pt idx="3302">
                  <c:v>77.7</c:v>
                </c:pt>
                <c:pt idx="3303">
                  <c:v>95.13</c:v>
                </c:pt>
                <c:pt idx="3304">
                  <c:v>251.37</c:v>
                </c:pt>
                <c:pt idx="3305">
                  <c:v>240.69</c:v>
                </c:pt>
                <c:pt idx="3306">
                  <c:v>261.3</c:v>
                </c:pt>
                <c:pt idx="3307">
                  <c:v>249.81</c:v>
                </c:pt>
                <c:pt idx="3308">
                  <c:v>231.82</c:v>
                </c:pt>
                <c:pt idx="3309">
                  <c:v>218.7</c:v>
                </c:pt>
                <c:pt idx="3310">
                  <c:v>107.33</c:v>
                </c:pt>
                <c:pt idx="3311">
                  <c:v>156.34</c:v>
                </c:pt>
                <c:pt idx="3312">
                  <c:v>128.54</c:v>
                </c:pt>
                <c:pt idx="3313">
                  <c:v>151.97999999999999</c:v>
                </c:pt>
                <c:pt idx="3314">
                  <c:v>139.81</c:v>
                </c:pt>
                <c:pt idx="3315">
                  <c:v>184.08</c:v>
                </c:pt>
                <c:pt idx="3316">
                  <c:v>176.43</c:v>
                </c:pt>
                <c:pt idx="3317">
                  <c:v>190.17</c:v>
                </c:pt>
                <c:pt idx="3318">
                  <c:v>205.1</c:v>
                </c:pt>
                <c:pt idx="3319">
                  <c:v>235.44</c:v>
                </c:pt>
                <c:pt idx="3320">
                  <c:v>249.1</c:v>
                </c:pt>
                <c:pt idx="3321">
                  <c:v>268.93</c:v>
                </c:pt>
                <c:pt idx="3322">
                  <c:v>252.65</c:v>
                </c:pt>
                <c:pt idx="3323">
                  <c:v>221.44</c:v>
                </c:pt>
                <c:pt idx="3324">
                  <c:v>238.99</c:v>
                </c:pt>
                <c:pt idx="3325">
                  <c:v>430.17</c:v>
                </c:pt>
                <c:pt idx="3326">
                  <c:v>772.72</c:v>
                </c:pt>
                <c:pt idx="3327">
                  <c:v>831.19</c:v>
                </c:pt>
                <c:pt idx="3328">
                  <c:v>965.47</c:v>
                </c:pt>
                <c:pt idx="3329">
                  <c:v>411.79</c:v>
                </c:pt>
                <c:pt idx="3330">
                  <c:v>123.96</c:v>
                </c:pt>
                <c:pt idx="3331">
                  <c:v>414.83</c:v>
                </c:pt>
                <c:pt idx="3332">
                  <c:v>454.94</c:v>
                </c:pt>
                <c:pt idx="3333">
                  <c:v>395.61</c:v>
                </c:pt>
                <c:pt idx="3334">
                  <c:v>334.91</c:v>
                </c:pt>
                <c:pt idx="3335">
                  <c:v>524.14</c:v>
                </c:pt>
                <c:pt idx="3336">
                  <c:v>390.29</c:v>
                </c:pt>
                <c:pt idx="3337">
                  <c:v>364.6</c:v>
                </c:pt>
                <c:pt idx="3338">
                  <c:v>329.39</c:v>
                </c:pt>
                <c:pt idx="3339">
                  <c:v>476.89</c:v>
                </c:pt>
                <c:pt idx="3340">
                  <c:v>357.68</c:v>
                </c:pt>
                <c:pt idx="3341">
                  <c:v>322.48</c:v>
                </c:pt>
                <c:pt idx="3342">
                  <c:v>347.97</c:v>
                </c:pt>
                <c:pt idx="3343">
                  <c:v>382.35</c:v>
                </c:pt>
                <c:pt idx="3344">
                  <c:v>390.05</c:v>
                </c:pt>
                <c:pt idx="3345">
                  <c:v>363.9</c:v>
                </c:pt>
                <c:pt idx="3346">
                  <c:v>466.21</c:v>
                </c:pt>
                <c:pt idx="3347">
                  <c:v>310.75</c:v>
                </c:pt>
                <c:pt idx="3348">
                  <c:v>365.04</c:v>
                </c:pt>
                <c:pt idx="3349">
                  <c:v>464.94</c:v>
                </c:pt>
                <c:pt idx="3350">
                  <c:v>386.78</c:v>
                </c:pt>
                <c:pt idx="3351">
                  <c:v>285.88</c:v>
                </c:pt>
                <c:pt idx="3352">
                  <c:v>231.19</c:v>
                </c:pt>
                <c:pt idx="3353">
                  <c:v>286.20999999999998</c:v>
                </c:pt>
                <c:pt idx="3354">
                  <c:v>224.65</c:v>
                </c:pt>
                <c:pt idx="3355">
                  <c:v>256.31</c:v>
                </c:pt>
                <c:pt idx="3356">
                  <c:v>226.21</c:v>
                </c:pt>
                <c:pt idx="3357">
                  <c:v>241.85</c:v>
                </c:pt>
                <c:pt idx="3358">
                  <c:v>290.55</c:v>
                </c:pt>
                <c:pt idx="3359">
                  <c:v>311.89</c:v>
                </c:pt>
                <c:pt idx="3360">
                  <c:v>188.47</c:v>
                </c:pt>
                <c:pt idx="3361">
                  <c:v>239.86</c:v>
                </c:pt>
                <c:pt idx="3362">
                  <c:v>303.01</c:v>
                </c:pt>
                <c:pt idx="3363">
                  <c:v>400.9</c:v>
                </c:pt>
                <c:pt idx="3364">
                  <c:v>480.18</c:v>
                </c:pt>
                <c:pt idx="3365">
                  <c:v>568.46</c:v>
                </c:pt>
                <c:pt idx="3366">
                  <c:v>367.91</c:v>
                </c:pt>
                <c:pt idx="3367">
                  <c:v>660.72</c:v>
                </c:pt>
                <c:pt idx="3368">
                  <c:v>668.42</c:v>
                </c:pt>
                <c:pt idx="3369">
                  <c:v>596.92999999999995</c:v>
                </c:pt>
                <c:pt idx="3370">
                  <c:v>918.52</c:v>
                </c:pt>
                <c:pt idx="3371">
                  <c:v>690.24</c:v>
                </c:pt>
                <c:pt idx="3372">
                  <c:v>958.32</c:v>
                </c:pt>
                <c:pt idx="3373">
                  <c:v>1148.04</c:v>
                </c:pt>
                <c:pt idx="3374">
                  <c:v>160.34</c:v>
                </c:pt>
                <c:pt idx="3375">
                  <c:v>184.88</c:v>
                </c:pt>
                <c:pt idx="3376">
                  <c:v>206.44</c:v>
                </c:pt>
                <c:pt idx="3377">
                  <c:v>200.13</c:v>
                </c:pt>
                <c:pt idx="3378">
                  <c:v>124.31</c:v>
                </c:pt>
                <c:pt idx="3379">
                  <c:v>128.05000000000001</c:v>
                </c:pt>
                <c:pt idx="3380">
                  <c:v>198.88</c:v>
                </c:pt>
                <c:pt idx="3381">
                  <c:v>236.01</c:v>
                </c:pt>
                <c:pt idx="3382">
                  <c:v>228.6</c:v>
                </c:pt>
                <c:pt idx="3383">
                  <c:v>155.1</c:v>
                </c:pt>
                <c:pt idx="3384">
                  <c:v>156.99</c:v>
                </c:pt>
                <c:pt idx="3385">
                  <c:v>165.8</c:v>
                </c:pt>
                <c:pt idx="3386">
                  <c:v>178.81</c:v>
                </c:pt>
                <c:pt idx="3387">
                  <c:v>128.97</c:v>
                </c:pt>
                <c:pt idx="3388">
                  <c:v>161.28</c:v>
                </c:pt>
                <c:pt idx="3389">
                  <c:v>226.39</c:v>
                </c:pt>
                <c:pt idx="3390">
                  <c:v>168.68</c:v>
                </c:pt>
                <c:pt idx="3391">
                  <c:v>176.94</c:v>
                </c:pt>
                <c:pt idx="3392">
                  <c:v>188.65</c:v>
                </c:pt>
                <c:pt idx="3393">
                  <c:v>168.05</c:v>
                </c:pt>
                <c:pt idx="3394">
                  <c:v>140.59</c:v>
                </c:pt>
                <c:pt idx="3395">
                  <c:v>164.83</c:v>
                </c:pt>
                <c:pt idx="3396">
                  <c:v>151.59</c:v>
                </c:pt>
                <c:pt idx="3397">
                  <c:v>165.13</c:v>
                </c:pt>
                <c:pt idx="3398">
                  <c:v>157.13999999999999</c:v>
                </c:pt>
                <c:pt idx="3399">
                  <c:v>146.72</c:v>
                </c:pt>
                <c:pt idx="3400">
                  <c:v>173.61</c:v>
                </c:pt>
                <c:pt idx="3401">
                  <c:v>166</c:v>
                </c:pt>
                <c:pt idx="3402">
                  <c:v>147.54</c:v>
                </c:pt>
                <c:pt idx="3403">
                  <c:v>120.67</c:v>
                </c:pt>
                <c:pt idx="3404">
                  <c:v>188.46</c:v>
                </c:pt>
                <c:pt idx="3405">
                  <c:v>110.74</c:v>
                </c:pt>
                <c:pt idx="3406">
                  <c:v>159.72999999999999</c:v>
                </c:pt>
                <c:pt idx="3407">
                  <c:v>148.57</c:v>
                </c:pt>
                <c:pt idx="3408">
                  <c:v>243.79</c:v>
                </c:pt>
                <c:pt idx="3409">
                  <c:v>759.24</c:v>
                </c:pt>
                <c:pt idx="3410">
                  <c:v>505.42</c:v>
                </c:pt>
                <c:pt idx="3411">
                  <c:v>534.99</c:v>
                </c:pt>
                <c:pt idx="3412">
                  <c:v>344.03</c:v>
                </c:pt>
                <c:pt idx="3413">
                  <c:v>284.07</c:v>
                </c:pt>
                <c:pt idx="3414">
                  <c:v>297.42</c:v>
                </c:pt>
                <c:pt idx="3415">
                  <c:v>292.89</c:v>
                </c:pt>
                <c:pt idx="3416">
                  <c:v>168.02</c:v>
                </c:pt>
                <c:pt idx="3417">
                  <c:v>236.36</c:v>
                </c:pt>
                <c:pt idx="3418">
                  <c:v>212.85</c:v>
                </c:pt>
                <c:pt idx="3419">
                  <c:v>157.08000000000001</c:v>
                </c:pt>
                <c:pt idx="3420">
                  <c:v>127.16</c:v>
                </c:pt>
                <c:pt idx="3421">
                  <c:v>217.62</c:v>
                </c:pt>
                <c:pt idx="3422">
                  <c:v>220.81</c:v>
                </c:pt>
                <c:pt idx="3423">
                  <c:v>162.81</c:v>
                </c:pt>
                <c:pt idx="3424">
                  <c:v>191.6</c:v>
                </c:pt>
                <c:pt idx="3425">
                  <c:v>127.58</c:v>
                </c:pt>
                <c:pt idx="3426">
                  <c:v>139.49</c:v>
                </c:pt>
                <c:pt idx="3427">
                  <c:v>194.77</c:v>
                </c:pt>
                <c:pt idx="3428">
                  <c:v>235.04</c:v>
                </c:pt>
                <c:pt idx="3429">
                  <c:v>211.03</c:v>
                </c:pt>
                <c:pt idx="3430">
                  <c:v>182.07</c:v>
                </c:pt>
                <c:pt idx="3431">
                  <c:v>205.24</c:v>
                </c:pt>
                <c:pt idx="3432">
                  <c:v>109.97</c:v>
                </c:pt>
                <c:pt idx="3433">
                  <c:v>133.27000000000001</c:v>
                </c:pt>
                <c:pt idx="3434">
                  <c:v>146.69999999999999</c:v>
                </c:pt>
                <c:pt idx="3435">
                  <c:v>145.69999999999999</c:v>
                </c:pt>
                <c:pt idx="3436">
                  <c:v>161.4</c:v>
                </c:pt>
                <c:pt idx="3437">
                  <c:v>150.06</c:v>
                </c:pt>
                <c:pt idx="3438">
                  <c:v>171.05</c:v>
                </c:pt>
                <c:pt idx="3439">
                  <c:v>199.35</c:v>
                </c:pt>
                <c:pt idx="3440">
                  <c:v>122.15</c:v>
                </c:pt>
                <c:pt idx="3441">
                  <c:v>148.91999999999999</c:v>
                </c:pt>
                <c:pt idx="3442">
                  <c:v>110.32</c:v>
                </c:pt>
                <c:pt idx="3443">
                  <c:v>124.63</c:v>
                </c:pt>
                <c:pt idx="3444">
                  <c:v>193.5</c:v>
                </c:pt>
                <c:pt idx="3445">
                  <c:v>454.23</c:v>
                </c:pt>
                <c:pt idx="3446">
                  <c:v>214.25</c:v>
                </c:pt>
                <c:pt idx="3447">
                  <c:v>203.17</c:v>
                </c:pt>
                <c:pt idx="3448">
                  <c:v>170.26</c:v>
                </c:pt>
                <c:pt idx="3449">
                  <c:v>379.25</c:v>
                </c:pt>
                <c:pt idx="3450">
                  <c:v>130.58000000000001</c:v>
                </c:pt>
                <c:pt idx="3451">
                  <c:v>303.63</c:v>
                </c:pt>
                <c:pt idx="3452">
                  <c:v>307.49</c:v>
                </c:pt>
                <c:pt idx="3453">
                  <c:v>287.52999999999997</c:v>
                </c:pt>
                <c:pt idx="3454">
                  <c:v>257.48</c:v>
                </c:pt>
                <c:pt idx="3455">
                  <c:v>519.71</c:v>
                </c:pt>
                <c:pt idx="3456">
                  <c:v>630.11</c:v>
                </c:pt>
                <c:pt idx="3457">
                  <c:v>337.33</c:v>
                </c:pt>
                <c:pt idx="3458">
                  <c:v>516.42999999999995</c:v>
                </c:pt>
                <c:pt idx="3459">
                  <c:v>336.43</c:v>
                </c:pt>
                <c:pt idx="3460">
                  <c:v>479.09</c:v>
                </c:pt>
                <c:pt idx="3461">
                  <c:v>393.25</c:v>
                </c:pt>
                <c:pt idx="3462">
                  <c:v>348.24</c:v>
                </c:pt>
                <c:pt idx="3463">
                  <c:v>283.83</c:v>
                </c:pt>
                <c:pt idx="3464">
                  <c:v>216.76</c:v>
                </c:pt>
                <c:pt idx="3465">
                  <c:v>352.68</c:v>
                </c:pt>
                <c:pt idx="3466">
                  <c:v>391.63</c:v>
                </c:pt>
                <c:pt idx="3467">
                  <c:v>494.34</c:v>
                </c:pt>
                <c:pt idx="3468">
                  <c:v>501.78</c:v>
                </c:pt>
                <c:pt idx="3469">
                  <c:v>418.15</c:v>
                </c:pt>
                <c:pt idx="3470">
                  <c:v>285.45</c:v>
                </c:pt>
                <c:pt idx="3471">
                  <c:v>442.59</c:v>
                </c:pt>
                <c:pt idx="3472">
                  <c:v>414.55</c:v>
                </c:pt>
                <c:pt idx="3473">
                  <c:v>383.83</c:v>
                </c:pt>
                <c:pt idx="3474">
                  <c:v>496.5</c:v>
                </c:pt>
                <c:pt idx="3475">
                  <c:v>479.06</c:v>
                </c:pt>
                <c:pt idx="3476">
                  <c:v>587.84</c:v>
                </c:pt>
                <c:pt idx="3477">
                  <c:v>473.66</c:v>
                </c:pt>
                <c:pt idx="3478">
                  <c:v>458</c:v>
                </c:pt>
                <c:pt idx="3479">
                  <c:v>303.72000000000003</c:v>
                </c:pt>
                <c:pt idx="3480">
                  <c:v>464.93</c:v>
                </c:pt>
                <c:pt idx="3481">
                  <c:v>226.7</c:v>
                </c:pt>
                <c:pt idx="3482">
                  <c:v>296.87</c:v>
                </c:pt>
                <c:pt idx="3483">
                  <c:v>252.14</c:v>
                </c:pt>
                <c:pt idx="3484">
                  <c:v>290.95999999999998</c:v>
                </c:pt>
                <c:pt idx="3485">
                  <c:v>219.87</c:v>
                </c:pt>
                <c:pt idx="3486">
                  <c:v>373.93</c:v>
                </c:pt>
                <c:pt idx="3487">
                  <c:v>207.82</c:v>
                </c:pt>
                <c:pt idx="3488">
                  <c:v>438.19</c:v>
                </c:pt>
                <c:pt idx="3489">
                  <c:v>387.18</c:v>
                </c:pt>
                <c:pt idx="3490">
                  <c:v>300.43</c:v>
                </c:pt>
                <c:pt idx="3491">
                  <c:v>338.66</c:v>
                </c:pt>
                <c:pt idx="3492">
                  <c:v>288.61</c:v>
                </c:pt>
                <c:pt idx="3493">
                  <c:v>374.14</c:v>
                </c:pt>
                <c:pt idx="3494">
                  <c:v>320.62</c:v>
                </c:pt>
                <c:pt idx="3495">
                  <c:v>314.37</c:v>
                </c:pt>
                <c:pt idx="3496">
                  <c:v>362.92</c:v>
                </c:pt>
                <c:pt idx="3497">
                  <c:v>332.3</c:v>
                </c:pt>
                <c:pt idx="3498">
                  <c:v>326.70999999999998</c:v>
                </c:pt>
                <c:pt idx="3499">
                  <c:v>348.57</c:v>
                </c:pt>
                <c:pt idx="3500">
                  <c:v>328.32</c:v>
                </c:pt>
                <c:pt idx="3501">
                  <c:v>335.6</c:v>
                </c:pt>
                <c:pt idx="3502">
                  <c:v>316.43</c:v>
                </c:pt>
                <c:pt idx="3503">
                  <c:v>280.94</c:v>
                </c:pt>
                <c:pt idx="3504">
                  <c:v>331.92</c:v>
                </c:pt>
                <c:pt idx="3505">
                  <c:v>344.38</c:v>
                </c:pt>
                <c:pt idx="3506">
                  <c:v>334.39</c:v>
                </c:pt>
                <c:pt idx="3507">
                  <c:v>335.04</c:v>
                </c:pt>
                <c:pt idx="3508">
                  <c:v>397.16</c:v>
                </c:pt>
                <c:pt idx="3509">
                  <c:v>361.26</c:v>
                </c:pt>
                <c:pt idx="3510">
                  <c:v>352.17</c:v>
                </c:pt>
                <c:pt idx="3511">
                  <c:v>355.04</c:v>
                </c:pt>
                <c:pt idx="3512">
                  <c:v>302.63</c:v>
                </c:pt>
                <c:pt idx="3513">
                  <c:v>319.26</c:v>
                </c:pt>
                <c:pt idx="3514">
                  <c:v>387.32</c:v>
                </c:pt>
                <c:pt idx="3515">
                  <c:v>307.45</c:v>
                </c:pt>
                <c:pt idx="3516">
                  <c:v>352.72</c:v>
                </c:pt>
                <c:pt idx="3517">
                  <c:v>370.65</c:v>
                </c:pt>
                <c:pt idx="3518">
                  <c:v>341.09</c:v>
                </c:pt>
                <c:pt idx="3519">
                  <c:v>395.66</c:v>
                </c:pt>
                <c:pt idx="3520">
                  <c:v>367.41</c:v>
                </c:pt>
                <c:pt idx="3521">
                  <c:v>394.88</c:v>
                </c:pt>
                <c:pt idx="3522">
                  <c:v>337.45</c:v>
                </c:pt>
                <c:pt idx="3523">
                  <c:v>388.59</c:v>
                </c:pt>
                <c:pt idx="3524">
                  <c:v>436.47</c:v>
                </c:pt>
                <c:pt idx="3525">
                  <c:v>446.72</c:v>
                </c:pt>
                <c:pt idx="3526">
                  <c:v>427.19</c:v>
                </c:pt>
                <c:pt idx="3527">
                  <c:v>312.68</c:v>
                </c:pt>
                <c:pt idx="3528">
                  <c:v>357.7</c:v>
                </c:pt>
                <c:pt idx="3529">
                  <c:v>369.34</c:v>
                </c:pt>
                <c:pt idx="3530">
                  <c:v>342.83</c:v>
                </c:pt>
                <c:pt idx="3531">
                  <c:v>341.78</c:v>
                </c:pt>
                <c:pt idx="3532">
                  <c:v>516.19000000000005</c:v>
                </c:pt>
                <c:pt idx="3533">
                  <c:v>406.1</c:v>
                </c:pt>
                <c:pt idx="3534">
                  <c:v>358.95</c:v>
                </c:pt>
                <c:pt idx="3535">
                  <c:v>409.94</c:v>
                </c:pt>
                <c:pt idx="3536">
                  <c:v>430.94</c:v>
                </c:pt>
                <c:pt idx="3537">
                  <c:v>456.6</c:v>
                </c:pt>
                <c:pt idx="3538">
                  <c:v>413.27</c:v>
                </c:pt>
                <c:pt idx="3539">
                  <c:v>563.9</c:v>
                </c:pt>
                <c:pt idx="3540">
                  <c:v>707.07</c:v>
                </c:pt>
                <c:pt idx="3541">
                  <c:v>534.69000000000005</c:v>
                </c:pt>
                <c:pt idx="3542">
                  <c:v>597.72</c:v>
                </c:pt>
                <c:pt idx="3543">
                  <c:v>520.96</c:v>
                </c:pt>
                <c:pt idx="3544">
                  <c:v>455.67</c:v>
                </c:pt>
                <c:pt idx="3545">
                  <c:v>370.74</c:v>
                </c:pt>
                <c:pt idx="3546">
                  <c:v>310.7</c:v>
                </c:pt>
                <c:pt idx="3547">
                  <c:v>392.34</c:v>
                </c:pt>
                <c:pt idx="3548">
                  <c:v>386.01</c:v>
                </c:pt>
                <c:pt idx="3549">
                  <c:v>475.41</c:v>
                </c:pt>
                <c:pt idx="3550">
                  <c:v>418.7</c:v>
                </c:pt>
                <c:pt idx="3551">
                  <c:v>331.71</c:v>
                </c:pt>
                <c:pt idx="3552">
                  <c:v>348.43</c:v>
                </c:pt>
                <c:pt idx="3553">
                  <c:v>418.17</c:v>
                </c:pt>
                <c:pt idx="3554">
                  <c:v>443.44</c:v>
                </c:pt>
                <c:pt idx="3555">
                  <c:v>441.29</c:v>
                </c:pt>
                <c:pt idx="3556">
                  <c:v>307.20999999999998</c:v>
                </c:pt>
                <c:pt idx="3557">
                  <c:v>299.33</c:v>
                </c:pt>
                <c:pt idx="3558">
                  <c:v>334.68</c:v>
                </c:pt>
                <c:pt idx="3559">
                  <c:v>350.5</c:v>
                </c:pt>
                <c:pt idx="3560">
                  <c:v>394.07</c:v>
                </c:pt>
                <c:pt idx="3561">
                  <c:v>414.81</c:v>
                </c:pt>
                <c:pt idx="3562">
                  <c:v>377.49</c:v>
                </c:pt>
                <c:pt idx="3563">
                  <c:v>301.14</c:v>
                </c:pt>
                <c:pt idx="3564">
                  <c:v>324.82</c:v>
                </c:pt>
                <c:pt idx="3565">
                  <c:v>430.98</c:v>
                </c:pt>
                <c:pt idx="3566">
                  <c:v>411.79</c:v>
                </c:pt>
                <c:pt idx="3567">
                  <c:v>465.77</c:v>
                </c:pt>
                <c:pt idx="3568">
                  <c:v>453.97</c:v>
                </c:pt>
                <c:pt idx="3569">
                  <c:v>271.2</c:v>
                </c:pt>
                <c:pt idx="3570">
                  <c:v>331.6</c:v>
                </c:pt>
                <c:pt idx="3571">
                  <c:v>359.12</c:v>
                </c:pt>
                <c:pt idx="3572">
                  <c:v>345.4</c:v>
                </c:pt>
                <c:pt idx="3573">
                  <c:v>418.6</c:v>
                </c:pt>
                <c:pt idx="3574">
                  <c:v>401.55</c:v>
                </c:pt>
                <c:pt idx="3575">
                  <c:v>338.31</c:v>
                </c:pt>
                <c:pt idx="3576">
                  <c:v>336.31</c:v>
                </c:pt>
                <c:pt idx="3577">
                  <c:v>370.36</c:v>
                </c:pt>
                <c:pt idx="3578">
                  <c:v>320.88</c:v>
                </c:pt>
                <c:pt idx="3579">
                  <c:v>331.7</c:v>
                </c:pt>
                <c:pt idx="3580">
                  <c:v>197.75</c:v>
                </c:pt>
                <c:pt idx="3581">
                  <c:v>324.60000000000002</c:v>
                </c:pt>
                <c:pt idx="3582">
                  <c:v>441.39</c:v>
                </c:pt>
                <c:pt idx="3583">
                  <c:v>736.25</c:v>
                </c:pt>
                <c:pt idx="3584">
                  <c:v>295.95</c:v>
                </c:pt>
                <c:pt idx="3585">
                  <c:v>371.79</c:v>
                </c:pt>
                <c:pt idx="3586">
                  <c:v>452.42</c:v>
                </c:pt>
                <c:pt idx="3587">
                  <c:v>353.7</c:v>
                </c:pt>
                <c:pt idx="3588">
                  <c:v>300.67</c:v>
                </c:pt>
                <c:pt idx="3589">
                  <c:v>275.51</c:v>
                </c:pt>
                <c:pt idx="3590">
                  <c:v>286.97000000000003</c:v>
                </c:pt>
                <c:pt idx="3591">
                  <c:v>356.58</c:v>
                </c:pt>
                <c:pt idx="3592">
                  <c:v>494.53</c:v>
                </c:pt>
                <c:pt idx="3593">
                  <c:v>411.9</c:v>
                </c:pt>
                <c:pt idx="3594">
                  <c:v>161.01</c:v>
                </c:pt>
                <c:pt idx="3595">
                  <c:v>110.38</c:v>
                </c:pt>
                <c:pt idx="3596">
                  <c:v>309.75</c:v>
                </c:pt>
                <c:pt idx="3597">
                  <c:v>384.67</c:v>
                </c:pt>
                <c:pt idx="3598">
                  <c:v>351.4</c:v>
                </c:pt>
                <c:pt idx="3599">
                  <c:v>289.67</c:v>
                </c:pt>
                <c:pt idx="3600">
                  <c:v>382.07</c:v>
                </c:pt>
                <c:pt idx="3601">
                  <c:v>310.86</c:v>
                </c:pt>
                <c:pt idx="3602">
                  <c:v>202.12</c:v>
                </c:pt>
                <c:pt idx="3603">
                  <c:v>318.2</c:v>
                </c:pt>
                <c:pt idx="3604">
                  <c:v>301.91000000000003</c:v>
                </c:pt>
                <c:pt idx="3605">
                  <c:v>363.29</c:v>
                </c:pt>
                <c:pt idx="3606">
                  <c:v>195.34</c:v>
                </c:pt>
                <c:pt idx="3607">
                  <c:v>245.65</c:v>
                </c:pt>
                <c:pt idx="3608">
                  <c:v>248.43</c:v>
                </c:pt>
                <c:pt idx="3609">
                  <c:v>131.01</c:v>
                </c:pt>
                <c:pt idx="3610">
                  <c:v>145.22</c:v>
                </c:pt>
                <c:pt idx="3611">
                  <c:v>180.55</c:v>
                </c:pt>
                <c:pt idx="3612">
                  <c:v>260.08</c:v>
                </c:pt>
                <c:pt idx="3613">
                  <c:v>174.34</c:v>
                </c:pt>
                <c:pt idx="3614">
                  <c:v>236.21</c:v>
                </c:pt>
                <c:pt idx="3615">
                  <c:v>247.25</c:v>
                </c:pt>
                <c:pt idx="3616">
                  <c:v>223.71</c:v>
                </c:pt>
                <c:pt idx="3617">
                  <c:v>269.49</c:v>
                </c:pt>
                <c:pt idx="3618">
                  <c:v>228.83</c:v>
                </c:pt>
                <c:pt idx="3619">
                  <c:v>252.8</c:v>
                </c:pt>
                <c:pt idx="3620">
                  <c:v>195.4</c:v>
                </c:pt>
                <c:pt idx="3621">
                  <c:v>157.41999999999999</c:v>
                </c:pt>
                <c:pt idx="3622">
                  <c:v>453.39</c:v>
                </c:pt>
                <c:pt idx="3623">
                  <c:v>470.45</c:v>
                </c:pt>
                <c:pt idx="3624">
                  <c:v>277.52999999999997</c:v>
                </c:pt>
                <c:pt idx="3625">
                  <c:v>208.35</c:v>
                </c:pt>
                <c:pt idx="3626">
                  <c:v>169.4</c:v>
                </c:pt>
                <c:pt idx="3627">
                  <c:v>250.99</c:v>
                </c:pt>
                <c:pt idx="3628">
                  <c:v>542.25</c:v>
                </c:pt>
                <c:pt idx="3629">
                  <c:v>361.17</c:v>
                </c:pt>
                <c:pt idx="3630">
                  <c:v>506.71</c:v>
                </c:pt>
                <c:pt idx="3631">
                  <c:v>391.64</c:v>
                </c:pt>
                <c:pt idx="3632">
                  <c:v>390.26</c:v>
                </c:pt>
                <c:pt idx="3633">
                  <c:v>394.02</c:v>
                </c:pt>
                <c:pt idx="3634">
                  <c:v>365.44</c:v>
                </c:pt>
                <c:pt idx="3635">
                  <c:v>424.06</c:v>
                </c:pt>
                <c:pt idx="3636">
                  <c:v>459.08</c:v>
                </c:pt>
                <c:pt idx="3637">
                  <c:v>382.02</c:v>
                </c:pt>
                <c:pt idx="3638">
                  <c:v>450.65</c:v>
                </c:pt>
                <c:pt idx="3639">
                  <c:v>285.55</c:v>
                </c:pt>
                <c:pt idx="3640">
                  <c:v>618.16</c:v>
                </c:pt>
                <c:pt idx="3641">
                  <c:v>265.45999999999998</c:v>
                </c:pt>
                <c:pt idx="3642">
                  <c:v>309.7</c:v>
                </c:pt>
                <c:pt idx="3643">
                  <c:v>238.25</c:v>
                </c:pt>
                <c:pt idx="3644">
                  <c:v>230.43</c:v>
                </c:pt>
                <c:pt idx="3645">
                  <c:v>229.12</c:v>
                </c:pt>
                <c:pt idx="3646">
                  <c:v>260.67</c:v>
                </c:pt>
                <c:pt idx="3647">
                  <c:v>172.03</c:v>
                </c:pt>
                <c:pt idx="3648">
                  <c:v>201.02</c:v>
                </c:pt>
                <c:pt idx="3649">
                  <c:v>217.79</c:v>
                </c:pt>
                <c:pt idx="3650">
                  <c:v>218.45</c:v>
                </c:pt>
                <c:pt idx="3651">
                  <c:v>225.97</c:v>
                </c:pt>
                <c:pt idx="3652">
                  <c:v>219.27</c:v>
                </c:pt>
                <c:pt idx="3653">
                  <c:v>227.48</c:v>
                </c:pt>
                <c:pt idx="3654">
                  <c:v>206.28</c:v>
                </c:pt>
                <c:pt idx="3655">
                  <c:v>226.64</c:v>
                </c:pt>
                <c:pt idx="3656">
                  <c:v>129.71</c:v>
                </c:pt>
                <c:pt idx="3657">
                  <c:v>164.57</c:v>
                </c:pt>
                <c:pt idx="3658">
                  <c:v>154.28</c:v>
                </c:pt>
                <c:pt idx="3659">
                  <c:v>165.71</c:v>
                </c:pt>
                <c:pt idx="3660">
                  <c:v>154.52000000000001</c:v>
                </c:pt>
                <c:pt idx="3661">
                  <c:v>140.93</c:v>
                </c:pt>
                <c:pt idx="3662">
                  <c:v>162.11000000000001</c:v>
                </c:pt>
                <c:pt idx="3663">
                  <c:v>165.51</c:v>
                </c:pt>
                <c:pt idx="3664">
                  <c:v>194.97</c:v>
                </c:pt>
                <c:pt idx="3665">
                  <c:v>188.14</c:v>
                </c:pt>
                <c:pt idx="3666">
                  <c:v>179.91</c:v>
                </c:pt>
                <c:pt idx="3667">
                  <c:v>177.76</c:v>
                </c:pt>
                <c:pt idx="3668">
                  <c:v>213.45</c:v>
                </c:pt>
                <c:pt idx="3669">
                  <c:v>237.64</c:v>
                </c:pt>
                <c:pt idx="3670">
                  <c:v>161.55000000000001</c:v>
                </c:pt>
                <c:pt idx="3671">
                  <c:v>198.81</c:v>
                </c:pt>
                <c:pt idx="3672">
                  <c:v>203.04</c:v>
                </c:pt>
                <c:pt idx="3673">
                  <c:v>212.59</c:v>
                </c:pt>
                <c:pt idx="3674">
                  <c:v>171.79</c:v>
                </c:pt>
                <c:pt idx="3675">
                  <c:v>195.77</c:v>
                </c:pt>
                <c:pt idx="3676">
                  <c:v>174.96</c:v>
                </c:pt>
                <c:pt idx="3677">
                  <c:v>187.26</c:v>
                </c:pt>
                <c:pt idx="3678">
                  <c:v>237.16</c:v>
                </c:pt>
                <c:pt idx="3679">
                  <c:v>301.14999999999998</c:v>
                </c:pt>
                <c:pt idx="3680">
                  <c:v>288.95999999999998</c:v>
                </c:pt>
                <c:pt idx="3681">
                  <c:v>265.14999999999998</c:v>
                </c:pt>
                <c:pt idx="3682">
                  <c:v>198.75</c:v>
                </c:pt>
                <c:pt idx="3683">
                  <c:v>184.96</c:v>
                </c:pt>
                <c:pt idx="3684">
                  <c:v>259.41000000000003</c:v>
                </c:pt>
                <c:pt idx="3685">
                  <c:v>190.8</c:v>
                </c:pt>
                <c:pt idx="3686">
                  <c:v>193.66</c:v>
                </c:pt>
                <c:pt idx="3687">
                  <c:v>245.06</c:v>
                </c:pt>
                <c:pt idx="3688">
                  <c:v>212.78</c:v>
                </c:pt>
                <c:pt idx="3689">
                  <c:v>245.25</c:v>
                </c:pt>
                <c:pt idx="3690">
                  <c:v>206.83</c:v>
                </c:pt>
                <c:pt idx="3691">
                  <c:v>186.97</c:v>
                </c:pt>
                <c:pt idx="3692">
                  <c:v>229.04</c:v>
                </c:pt>
                <c:pt idx="3693">
                  <c:v>191.46</c:v>
                </c:pt>
                <c:pt idx="3694">
                  <c:v>188.08</c:v>
                </c:pt>
                <c:pt idx="3695">
                  <c:v>194.51</c:v>
                </c:pt>
                <c:pt idx="3696">
                  <c:v>180.71</c:v>
                </c:pt>
                <c:pt idx="3697">
                  <c:v>155.66999999999999</c:v>
                </c:pt>
                <c:pt idx="3698">
                  <c:v>183.62</c:v>
                </c:pt>
                <c:pt idx="3699">
                  <c:v>225.17</c:v>
                </c:pt>
                <c:pt idx="3700">
                  <c:v>162.12</c:v>
                </c:pt>
                <c:pt idx="3701">
                  <c:v>309.82</c:v>
                </c:pt>
                <c:pt idx="3702">
                  <c:v>704.38</c:v>
                </c:pt>
                <c:pt idx="3703">
                  <c:v>280.45</c:v>
                </c:pt>
                <c:pt idx="3704">
                  <c:v>396.99</c:v>
                </c:pt>
                <c:pt idx="3705">
                  <c:v>386.13</c:v>
                </c:pt>
                <c:pt idx="3706">
                  <c:v>70.13</c:v>
                </c:pt>
                <c:pt idx="3707">
                  <c:v>85.16</c:v>
                </c:pt>
                <c:pt idx="3708">
                  <c:v>30.09</c:v>
                </c:pt>
                <c:pt idx="3709">
                  <c:v>18.75</c:v>
                </c:pt>
                <c:pt idx="3710">
                  <c:v>16.399999999999999</c:v>
                </c:pt>
                <c:pt idx="3711">
                  <c:v>11.96</c:v>
                </c:pt>
                <c:pt idx="3712">
                  <c:v>11.45</c:v>
                </c:pt>
                <c:pt idx="3713">
                  <c:v>10.85</c:v>
                </c:pt>
                <c:pt idx="3714">
                  <c:v>13.97</c:v>
                </c:pt>
                <c:pt idx="3715">
                  <c:v>11.57</c:v>
                </c:pt>
                <c:pt idx="3716">
                  <c:v>14.43</c:v>
                </c:pt>
                <c:pt idx="3717">
                  <c:v>20.350000000000001</c:v>
                </c:pt>
                <c:pt idx="3718">
                  <c:v>21.93</c:v>
                </c:pt>
                <c:pt idx="3719">
                  <c:v>29.83</c:v>
                </c:pt>
                <c:pt idx="3720">
                  <c:v>30.99</c:v>
                </c:pt>
                <c:pt idx="3721">
                  <c:v>35.43</c:v>
                </c:pt>
                <c:pt idx="3722">
                  <c:v>32.119999999999997</c:v>
                </c:pt>
                <c:pt idx="3723">
                  <c:v>37.92</c:v>
                </c:pt>
                <c:pt idx="3724">
                  <c:v>47.65</c:v>
                </c:pt>
                <c:pt idx="3725">
                  <c:v>38.340000000000003</c:v>
                </c:pt>
                <c:pt idx="3726">
                  <c:v>32.47</c:v>
                </c:pt>
                <c:pt idx="3727">
                  <c:v>31.84</c:v>
                </c:pt>
                <c:pt idx="3728">
                  <c:v>50.41</c:v>
                </c:pt>
                <c:pt idx="3729">
                  <c:v>53</c:v>
                </c:pt>
                <c:pt idx="3730">
                  <c:v>53.02</c:v>
                </c:pt>
                <c:pt idx="3731">
                  <c:v>57.31</c:v>
                </c:pt>
                <c:pt idx="3732">
                  <c:v>91.81</c:v>
                </c:pt>
                <c:pt idx="3733">
                  <c:v>99.06</c:v>
                </c:pt>
                <c:pt idx="3734">
                  <c:v>86.66</c:v>
                </c:pt>
                <c:pt idx="3735">
                  <c:v>123.45</c:v>
                </c:pt>
                <c:pt idx="3736">
                  <c:v>160.91999999999999</c:v>
                </c:pt>
                <c:pt idx="3737">
                  <c:v>172.51</c:v>
                </c:pt>
                <c:pt idx="3738">
                  <c:v>144.32</c:v>
                </c:pt>
                <c:pt idx="3739">
                  <c:v>243.26</c:v>
                </c:pt>
                <c:pt idx="3740">
                  <c:v>289.43</c:v>
                </c:pt>
                <c:pt idx="3741">
                  <c:v>238</c:v>
                </c:pt>
                <c:pt idx="3742">
                  <c:v>210.19</c:v>
                </c:pt>
                <c:pt idx="3743">
                  <c:v>25.89</c:v>
                </c:pt>
                <c:pt idx="3744">
                  <c:v>20.6</c:v>
                </c:pt>
                <c:pt idx="3745">
                  <c:v>18.309999999999999</c:v>
                </c:pt>
                <c:pt idx="3746">
                  <c:v>26.57</c:v>
                </c:pt>
                <c:pt idx="3747">
                  <c:v>28.46</c:v>
                </c:pt>
                <c:pt idx="3748">
                  <c:v>26.25</c:v>
                </c:pt>
                <c:pt idx="3749">
                  <c:v>45.34</c:v>
                </c:pt>
                <c:pt idx="3750">
                  <c:v>59.2</c:v>
                </c:pt>
                <c:pt idx="3751">
                  <c:v>31.13</c:v>
                </c:pt>
                <c:pt idx="3752">
                  <c:v>138.1</c:v>
                </c:pt>
                <c:pt idx="3753">
                  <c:v>127.23</c:v>
                </c:pt>
                <c:pt idx="3754">
                  <c:v>105.25</c:v>
                </c:pt>
                <c:pt idx="3755">
                  <c:v>112.54</c:v>
                </c:pt>
                <c:pt idx="3756">
                  <c:v>104.44</c:v>
                </c:pt>
                <c:pt idx="3757">
                  <c:v>111.86</c:v>
                </c:pt>
                <c:pt idx="3758">
                  <c:v>93.33</c:v>
                </c:pt>
                <c:pt idx="3759">
                  <c:v>83.99</c:v>
                </c:pt>
                <c:pt idx="3760">
                  <c:v>83.78</c:v>
                </c:pt>
                <c:pt idx="3761">
                  <c:v>83.25</c:v>
                </c:pt>
                <c:pt idx="3762">
                  <c:v>95.22</c:v>
                </c:pt>
                <c:pt idx="3763">
                  <c:v>99.13</c:v>
                </c:pt>
                <c:pt idx="3764">
                  <c:v>65.77</c:v>
                </c:pt>
                <c:pt idx="3765">
                  <c:v>75.25</c:v>
                </c:pt>
                <c:pt idx="3766">
                  <c:v>82.41</c:v>
                </c:pt>
                <c:pt idx="3767">
                  <c:v>25.64</c:v>
                </c:pt>
                <c:pt idx="3768">
                  <c:v>62.48</c:v>
                </c:pt>
                <c:pt idx="3769">
                  <c:v>38.15</c:v>
                </c:pt>
                <c:pt idx="3770">
                  <c:v>170.28</c:v>
                </c:pt>
                <c:pt idx="3771">
                  <c:v>92.41</c:v>
                </c:pt>
                <c:pt idx="3772">
                  <c:v>81.78</c:v>
                </c:pt>
                <c:pt idx="3773">
                  <c:v>123.05</c:v>
                </c:pt>
                <c:pt idx="3774">
                  <c:v>99.25</c:v>
                </c:pt>
                <c:pt idx="3775">
                  <c:v>72.64</c:v>
                </c:pt>
                <c:pt idx="3776">
                  <c:v>122.62</c:v>
                </c:pt>
                <c:pt idx="3777">
                  <c:v>132.16</c:v>
                </c:pt>
                <c:pt idx="3778">
                  <c:v>111.76</c:v>
                </c:pt>
                <c:pt idx="3779">
                  <c:v>159.97999999999999</c:v>
                </c:pt>
                <c:pt idx="3780">
                  <c:v>157.32</c:v>
                </c:pt>
                <c:pt idx="3781">
                  <c:v>175.59</c:v>
                </c:pt>
                <c:pt idx="3782">
                  <c:v>177.54</c:v>
                </c:pt>
                <c:pt idx="3783">
                  <c:v>150.02000000000001</c:v>
                </c:pt>
                <c:pt idx="3784">
                  <c:v>140.61000000000001</c:v>
                </c:pt>
                <c:pt idx="3785">
                  <c:v>179.05</c:v>
                </c:pt>
                <c:pt idx="3786">
                  <c:v>143.18</c:v>
                </c:pt>
                <c:pt idx="3787">
                  <c:v>144.93</c:v>
                </c:pt>
                <c:pt idx="3788">
                  <c:v>161.84</c:v>
                </c:pt>
                <c:pt idx="3789">
                  <c:v>143.62</c:v>
                </c:pt>
                <c:pt idx="3790">
                  <c:v>156.91</c:v>
                </c:pt>
                <c:pt idx="3791">
                  <c:v>153.57</c:v>
                </c:pt>
                <c:pt idx="3792">
                  <c:v>139.94999999999999</c:v>
                </c:pt>
                <c:pt idx="3793">
                  <c:v>137.38999999999999</c:v>
                </c:pt>
                <c:pt idx="3794">
                  <c:v>142.88999999999999</c:v>
                </c:pt>
                <c:pt idx="3795">
                  <c:v>116.13</c:v>
                </c:pt>
                <c:pt idx="3796">
                  <c:v>149.58000000000001</c:v>
                </c:pt>
                <c:pt idx="3797">
                  <c:v>142.27000000000001</c:v>
                </c:pt>
                <c:pt idx="3798">
                  <c:v>127.94</c:v>
                </c:pt>
                <c:pt idx="3799">
                  <c:v>104.87</c:v>
                </c:pt>
                <c:pt idx="3800">
                  <c:v>203.79</c:v>
                </c:pt>
                <c:pt idx="3801">
                  <c:v>163.27000000000001</c:v>
                </c:pt>
                <c:pt idx="3802">
                  <c:v>201.88</c:v>
                </c:pt>
                <c:pt idx="3803">
                  <c:v>112.03</c:v>
                </c:pt>
                <c:pt idx="3804">
                  <c:v>81.03</c:v>
                </c:pt>
                <c:pt idx="3805">
                  <c:v>107.43</c:v>
                </c:pt>
                <c:pt idx="3806">
                  <c:v>128.30000000000001</c:v>
                </c:pt>
                <c:pt idx="3807">
                  <c:v>114.93</c:v>
                </c:pt>
                <c:pt idx="3808">
                  <c:v>173.05</c:v>
                </c:pt>
                <c:pt idx="3809">
                  <c:v>212.81</c:v>
                </c:pt>
                <c:pt idx="3810">
                  <c:v>150.07</c:v>
                </c:pt>
                <c:pt idx="3811">
                  <c:v>215.3</c:v>
                </c:pt>
                <c:pt idx="3812">
                  <c:v>259.95</c:v>
                </c:pt>
                <c:pt idx="3813">
                  <c:v>275</c:v>
                </c:pt>
                <c:pt idx="3814">
                  <c:v>270.43</c:v>
                </c:pt>
                <c:pt idx="3815">
                  <c:v>279.14999999999998</c:v>
                </c:pt>
                <c:pt idx="3816">
                  <c:v>277.64999999999998</c:v>
                </c:pt>
                <c:pt idx="3817">
                  <c:v>306.64</c:v>
                </c:pt>
                <c:pt idx="3818">
                  <c:v>203.92</c:v>
                </c:pt>
                <c:pt idx="3819">
                  <c:v>191.04</c:v>
                </c:pt>
                <c:pt idx="3820">
                  <c:v>229.24</c:v>
                </c:pt>
                <c:pt idx="3821">
                  <c:v>162.01</c:v>
                </c:pt>
                <c:pt idx="3822">
                  <c:v>136.09</c:v>
                </c:pt>
                <c:pt idx="3823">
                  <c:v>149.37</c:v>
                </c:pt>
                <c:pt idx="3824">
                  <c:v>111.68</c:v>
                </c:pt>
                <c:pt idx="3825">
                  <c:v>104.76</c:v>
                </c:pt>
                <c:pt idx="3826">
                  <c:v>106.03</c:v>
                </c:pt>
                <c:pt idx="3827">
                  <c:v>94.42</c:v>
                </c:pt>
                <c:pt idx="3828">
                  <c:v>131.59</c:v>
                </c:pt>
                <c:pt idx="3829">
                  <c:v>139.36000000000001</c:v>
                </c:pt>
                <c:pt idx="3830">
                  <c:v>146.94999999999999</c:v>
                </c:pt>
                <c:pt idx="3831">
                  <c:v>151.76</c:v>
                </c:pt>
                <c:pt idx="3832">
                  <c:v>166.53</c:v>
                </c:pt>
                <c:pt idx="3833">
                  <c:v>198.27</c:v>
                </c:pt>
                <c:pt idx="3834">
                  <c:v>174.38</c:v>
                </c:pt>
                <c:pt idx="3835">
                  <c:v>116.61</c:v>
                </c:pt>
                <c:pt idx="3836">
                  <c:v>160.54</c:v>
                </c:pt>
                <c:pt idx="3837">
                  <c:v>216.32</c:v>
                </c:pt>
                <c:pt idx="3838">
                  <c:v>196.96</c:v>
                </c:pt>
                <c:pt idx="3839">
                  <c:v>197.07</c:v>
                </c:pt>
                <c:pt idx="3840">
                  <c:v>182.24</c:v>
                </c:pt>
                <c:pt idx="3841">
                  <c:v>174.08</c:v>
                </c:pt>
                <c:pt idx="3842">
                  <c:v>268.45999999999998</c:v>
                </c:pt>
                <c:pt idx="3843">
                  <c:v>364.39</c:v>
                </c:pt>
                <c:pt idx="3844">
                  <c:v>383.07</c:v>
                </c:pt>
                <c:pt idx="3845">
                  <c:v>380.51</c:v>
                </c:pt>
                <c:pt idx="3846">
                  <c:v>338.2</c:v>
                </c:pt>
                <c:pt idx="3847">
                  <c:v>326.57</c:v>
                </c:pt>
                <c:pt idx="3848">
                  <c:v>348.43</c:v>
                </c:pt>
                <c:pt idx="3849">
                  <c:v>323.98</c:v>
                </c:pt>
                <c:pt idx="3850">
                  <c:v>185.7</c:v>
                </c:pt>
                <c:pt idx="3851">
                  <c:v>306.04000000000002</c:v>
                </c:pt>
                <c:pt idx="3852">
                  <c:v>310.02</c:v>
                </c:pt>
                <c:pt idx="3853">
                  <c:v>359.85</c:v>
                </c:pt>
                <c:pt idx="3854">
                  <c:v>335.75</c:v>
                </c:pt>
                <c:pt idx="3855">
                  <c:v>416.92</c:v>
                </c:pt>
                <c:pt idx="3856">
                  <c:v>97.96</c:v>
                </c:pt>
                <c:pt idx="3857">
                  <c:v>128.59</c:v>
                </c:pt>
                <c:pt idx="3858">
                  <c:v>115.54</c:v>
                </c:pt>
                <c:pt idx="3859">
                  <c:v>158.53</c:v>
                </c:pt>
                <c:pt idx="3860">
                  <c:v>120.79</c:v>
                </c:pt>
                <c:pt idx="3861">
                  <c:v>113.44</c:v>
                </c:pt>
                <c:pt idx="3862">
                  <c:v>95.64</c:v>
                </c:pt>
                <c:pt idx="3863">
                  <c:v>99.04</c:v>
                </c:pt>
                <c:pt idx="3864">
                  <c:v>92.7</c:v>
                </c:pt>
                <c:pt idx="3865">
                  <c:v>120.12</c:v>
                </c:pt>
                <c:pt idx="3866">
                  <c:v>111.87</c:v>
                </c:pt>
                <c:pt idx="3867">
                  <c:v>115.63</c:v>
                </c:pt>
                <c:pt idx="3868">
                  <c:v>129.34</c:v>
                </c:pt>
                <c:pt idx="3869">
                  <c:v>120.67</c:v>
                </c:pt>
                <c:pt idx="3870">
                  <c:v>133.76</c:v>
                </c:pt>
                <c:pt idx="3871">
                  <c:v>124.66</c:v>
                </c:pt>
                <c:pt idx="3872">
                  <c:v>84.87</c:v>
                </c:pt>
                <c:pt idx="3873">
                  <c:v>133.41</c:v>
                </c:pt>
                <c:pt idx="3874">
                  <c:v>125.9</c:v>
                </c:pt>
                <c:pt idx="3875">
                  <c:v>138.47999999999999</c:v>
                </c:pt>
                <c:pt idx="3876">
                  <c:v>138</c:v>
                </c:pt>
                <c:pt idx="3877">
                  <c:v>122.29</c:v>
                </c:pt>
                <c:pt idx="3878">
                  <c:v>116.86</c:v>
                </c:pt>
                <c:pt idx="3879">
                  <c:v>136.69999999999999</c:v>
                </c:pt>
                <c:pt idx="3880">
                  <c:v>88.81</c:v>
                </c:pt>
                <c:pt idx="3881">
                  <c:v>94.32</c:v>
                </c:pt>
                <c:pt idx="3882">
                  <c:v>120.97</c:v>
                </c:pt>
                <c:pt idx="3883">
                  <c:v>104.3</c:v>
                </c:pt>
                <c:pt idx="3884">
                  <c:v>87.54</c:v>
                </c:pt>
                <c:pt idx="3885">
                  <c:v>99.58</c:v>
                </c:pt>
                <c:pt idx="3886">
                  <c:v>55.69</c:v>
                </c:pt>
                <c:pt idx="3887">
                  <c:v>82.88</c:v>
                </c:pt>
                <c:pt idx="3888">
                  <c:v>92.31</c:v>
                </c:pt>
                <c:pt idx="3889">
                  <c:v>106.5</c:v>
                </c:pt>
                <c:pt idx="3890">
                  <c:v>88.44</c:v>
                </c:pt>
                <c:pt idx="3891">
                  <c:v>104.09</c:v>
                </c:pt>
                <c:pt idx="3892">
                  <c:v>93.53</c:v>
                </c:pt>
                <c:pt idx="3893">
                  <c:v>98.18</c:v>
                </c:pt>
                <c:pt idx="3894">
                  <c:v>81.849999999999994</c:v>
                </c:pt>
                <c:pt idx="3895">
                  <c:v>71.64</c:v>
                </c:pt>
                <c:pt idx="3896">
                  <c:v>87.85</c:v>
                </c:pt>
                <c:pt idx="3897">
                  <c:v>98.91</c:v>
                </c:pt>
                <c:pt idx="3898">
                  <c:v>112.73</c:v>
                </c:pt>
                <c:pt idx="3899">
                  <c:v>117.28</c:v>
                </c:pt>
                <c:pt idx="3900">
                  <c:v>142.46</c:v>
                </c:pt>
                <c:pt idx="3901">
                  <c:v>82.9</c:v>
                </c:pt>
                <c:pt idx="3902">
                  <c:v>84.98</c:v>
                </c:pt>
                <c:pt idx="3903">
                  <c:v>77.2</c:v>
                </c:pt>
                <c:pt idx="3904">
                  <c:v>92.04</c:v>
                </c:pt>
                <c:pt idx="3905">
                  <c:v>73.650000000000006</c:v>
                </c:pt>
                <c:pt idx="3906">
                  <c:v>39.46</c:v>
                </c:pt>
                <c:pt idx="3907">
                  <c:v>68.959999999999994</c:v>
                </c:pt>
                <c:pt idx="3908">
                  <c:v>103.54</c:v>
                </c:pt>
                <c:pt idx="3909">
                  <c:v>127.13</c:v>
                </c:pt>
                <c:pt idx="3910">
                  <c:v>62.07</c:v>
                </c:pt>
                <c:pt idx="3911">
                  <c:v>72.11</c:v>
                </c:pt>
                <c:pt idx="3912">
                  <c:v>71.3</c:v>
                </c:pt>
                <c:pt idx="3913">
                  <c:v>85.6</c:v>
                </c:pt>
                <c:pt idx="3914">
                  <c:v>115.75</c:v>
                </c:pt>
                <c:pt idx="3915">
                  <c:v>88.35</c:v>
                </c:pt>
                <c:pt idx="3916">
                  <c:v>81.47</c:v>
                </c:pt>
                <c:pt idx="3917">
                  <c:v>122.28</c:v>
                </c:pt>
                <c:pt idx="3918">
                  <c:v>115.52</c:v>
                </c:pt>
                <c:pt idx="3919">
                  <c:v>138.83000000000001</c:v>
                </c:pt>
                <c:pt idx="3920">
                  <c:v>120.62</c:v>
                </c:pt>
                <c:pt idx="3921">
                  <c:v>137.77000000000001</c:v>
                </c:pt>
                <c:pt idx="3922">
                  <c:v>176.47</c:v>
                </c:pt>
                <c:pt idx="3923">
                  <c:v>126.03</c:v>
                </c:pt>
                <c:pt idx="3924">
                  <c:v>140.93</c:v>
                </c:pt>
                <c:pt idx="3925">
                  <c:v>123.6</c:v>
                </c:pt>
                <c:pt idx="3926">
                  <c:v>106.91</c:v>
                </c:pt>
                <c:pt idx="3927">
                  <c:v>110.54</c:v>
                </c:pt>
                <c:pt idx="3928">
                  <c:v>138.59</c:v>
                </c:pt>
                <c:pt idx="3929">
                  <c:v>102.43</c:v>
                </c:pt>
                <c:pt idx="3930">
                  <c:v>105.19</c:v>
                </c:pt>
                <c:pt idx="3931">
                  <c:v>112.12</c:v>
                </c:pt>
                <c:pt idx="3932">
                  <c:v>112.49</c:v>
                </c:pt>
                <c:pt idx="3933">
                  <c:v>86.98</c:v>
                </c:pt>
                <c:pt idx="3934">
                  <c:v>76.400000000000006</c:v>
                </c:pt>
                <c:pt idx="3935">
                  <c:v>108.79</c:v>
                </c:pt>
                <c:pt idx="3936">
                  <c:v>113.29</c:v>
                </c:pt>
                <c:pt idx="3937">
                  <c:v>95.59</c:v>
                </c:pt>
                <c:pt idx="3938">
                  <c:v>80.099999999999994</c:v>
                </c:pt>
                <c:pt idx="3939">
                  <c:v>79.11</c:v>
                </c:pt>
                <c:pt idx="3940">
                  <c:v>74.44</c:v>
                </c:pt>
                <c:pt idx="3941">
                  <c:v>85.67</c:v>
                </c:pt>
                <c:pt idx="3942">
                  <c:v>85.39</c:v>
                </c:pt>
                <c:pt idx="3943">
                  <c:v>64.56</c:v>
                </c:pt>
                <c:pt idx="3944">
                  <c:v>68.77</c:v>
                </c:pt>
                <c:pt idx="3945">
                  <c:v>48.75</c:v>
                </c:pt>
                <c:pt idx="3946">
                  <c:v>58.32</c:v>
                </c:pt>
                <c:pt idx="3947">
                  <c:v>61.56</c:v>
                </c:pt>
                <c:pt idx="3948">
                  <c:v>76.42</c:v>
                </c:pt>
                <c:pt idx="3949">
                  <c:v>64.16</c:v>
                </c:pt>
                <c:pt idx="3950">
                  <c:v>55.34</c:v>
                </c:pt>
                <c:pt idx="3951">
                  <c:v>63.94</c:v>
                </c:pt>
                <c:pt idx="3952">
                  <c:v>55.33</c:v>
                </c:pt>
                <c:pt idx="3953">
                  <c:v>80.89</c:v>
                </c:pt>
                <c:pt idx="3954">
                  <c:v>105.35</c:v>
                </c:pt>
                <c:pt idx="3955">
                  <c:v>100.82</c:v>
                </c:pt>
                <c:pt idx="3956">
                  <c:v>111.2</c:v>
                </c:pt>
                <c:pt idx="3957">
                  <c:v>139.33000000000001</c:v>
                </c:pt>
                <c:pt idx="3958">
                  <c:v>129.5</c:v>
                </c:pt>
                <c:pt idx="3959">
                  <c:v>116.84</c:v>
                </c:pt>
                <c:pt idx="3960">
                  <c:v>122.46</c:v>
                </c:pt>
                <c:pt idx="3961">
                  <c:v>137.91</c:v>
                </c:pt>
                <c:pt idx="3962">
                  <c:v>141.18</c:v>
                </c:pt>
                <c:pt idx="3963">
                  <c:v>170</c:v>
                </c:pt>
                <c:pt idx="3964">
                  <c:v>156.88</c:v>
                </c:pt>
                <c:pt idx="3965">
                  <c:v>180.04</c:v>
                </c:pt>
                <c:pt idx="3966">
                  <c:v>121.71</c:v>
                </c:pt>
                <c:pt idx="3967">
                  <c:v>130.99</c:v>
                </c:pt>
                <c:pt idx="3968">
                  <c:v>156.19</c:v>
                </c:pt>
                <c:pt idx="3969">
                  <c:v>111.67</c:v>
                </c:pt>
                <c:pt idx="3970">
                  <c:v>104.46</c:v>
                </c:pt>
                <c:pt idx="3971">
                  <c:v>108.19</c:v>
                </c:pt>
                <c:pt idx="3972">
                  <c:v>103.98</c:v>
                </c:pt>
                <c:pt idx="3973">
                  <c:v>84.83</c:v>
                </c:pt>
                <c:pt idx="3974">
                  <c:v>80.28</c:v>
                </c:pt>
                <c:pt idx="3975">
                  <c:v>113.45</c:v>
                </c:pt>
                <c:pt idx="3976">
                  <c:v>103.96</c:v>
                </c:pt>
                <c:pt idx="3977">
                  <c:v>109.65</c:v>
                </c:pt>
                <c:pt idx="3978">
                  <c:v>106.17</c:v>
                </c:pt>
                <c:pt idx="3979">
                  <c:v>94.99</c:v>
                </c:pt>
                <c:pt idx="3980">
                  <c:v>97.35</c:v>
                </c:pt>
                <c:pt idx="3981">
                  <c:v>51.14</c:v>
                </c:pt>
                <c:pt idx="3982">
                  <c:v>50.71</c:v>
                </c:pt>
                <c:pt idx="3983">
                  <c:v>79.41</c:v>
                </c:pt>
                <c:pt idx="3984">
                  <c:v>45.78</c:v>
                </c:pt>
                <c:pt idx="3985">
                  <c:v>33.79</c:v>
                </c:pt>
                <c:pt idx="3986">
                  <c:v>57.51</c:v>
                </c:pt>
                <c:pt idx="3987">
                  <c:v>68.56</c:v>
                </c:pt>
                <c:pt idx="3988">
                  <c:v>55.37</c:v>
                </c:pt>
                <c:pt idx="3989">
                  <c:v>51.31</c:v>
                </c:pt>
                <c:pt idx="3990">
                  <c:v>53.11</c:v>
                </c:pt>
                <c:pt idx="3991">
                  <c:v>57.13</c:v>
                </c:pt>
                <c:pt idx="3992">
                  <c:v>44.62</c:v>
                </c:pt>
                <c:pt idx="3993">
                  <c:v>52.94</c:v>
                </c:pt>
                <c:pt idx="3994">
                  <c:v>69.150000000000006</c:v>
                </c:pt>
                <c:pt idx="3995">
                  <c:v>74.91</c:v>
                </c:pt>
                <c:pt idx="3996">
                  <c:v>109.32</c:v>
                </c:pt>
                <c:pt idx="3997">
                  <c:v>146.79</c:v>
                </c:pt>
                <c:pt idx="3998">
                  <c:v>117.02</c:v>
                </c:pt>
                <c:pt idx="3999">
                  <c:v>109.05</c:v>
                </c:pt>
                <c:pt idx="4000">
                  <c:v>90.44</c:v>
                </c:pt>
                <c:pt idx="4001">
                  <c:v>60.93</c:v>
                </c:pt>
                <c:pt idx="4002">
                  <c:v>45.8</c:v>
                </c:pt>
                <c:pt idx="4003">
                  <c:v>53.5</c:v>
                </c:pt>
                <c:pt idx="4004">
                  <c:v>57.55</c:v>
                </c:pt>
                <c:pt idx="4005">
                  <c:v>44.63</c:v>
                </c:pt>
                <c:pt idx="4006">
                  <c:v>46.63</c:v>
                </c:pt>
                <c:pt idx="4007">
                  <c:v>69.709999999999994</c:v>
                </c:pt>
                <c:pt idx="4008">
                  <c:v>56.17</c:v>
                </c:pt>
                <c:pt idx="4009">
                  <c:v>91.48</c:v>
                </c:pt>
                <c:pt idx="4010">
                  <c:v>307.75</c:v>
                </c:pt>
                <c:pt idx="4011">
                  <c:v>302.60000000000002</c:v>
                </c:pt>
                <c:pt idx="4012">
                  <c:v>278.45</c:v>
                </c:pt>
                <c:pt idx="4013">
                  <c:v>276.48</c:v>
                </c:pt>
                <c:pt idx="4014">
                  <c:v>237.87</c:v>
                </c:pt>
                <c:pt idx="4015">
                  <c:v>321.72000000000003</c:v>
                </c:pt>
                <c:pt idx="4016">
                  <c:v>180.24</c:v>
                </c:pt>
                <c:pt idx="4017">
                  <c:v>201.46</c:v>
                </c:pt>
                <c:pt idx="4018">
                  <c:v>183.52</c:v>
                </c:pt>
                <c:pt idx="4019">
                  <c:v>163.06</c:v>
                </c:pt>
                <c:pt idx="4020">
                  <c:v>150.13999999999999</c:v>
                </c:pt>
                <c:pt idx="4021">
                  <c:v>191.94</c:v>
                </c:pt>
                <c:pt idx="4022">
                  <c:v>189.8</c:v>
                </c:pt>
                <c:pt idx="4023">
                  <c:v>193.36</c:v>
                </c:pt>
                <c:pt idx="4024">
                  <c:v>201.4</c:v>
                </c:pt>
                <c:pt idx="4025">
                  <c:v>172.04</c:v>
                </c:pt>
                <c:pt idx="4026">
                  <c:v>143.65</c:v>
                </c:pt>
                <c:pt idx="4027">
                  <c:v>172.69</c:v>
                </c:pt>
                <c:pt idx="4028">
                  <c:v>140.09</c:v>
                </c:pt>
                <c:pt idx="4029">
                  <c:v>109.11</c:v>
                </c:pt>
                <c:pt idx="4030">
                  <c:v>140.87</c:v>
                </c:pt>
                <c:pt idx="4031">
                  <c:v>118.75</c:v>
                </c:pt>
                <c:pt idx="4032">
                  <c:v>86.61</c:v>
                </c:pt>
                <c:pt idx="4033">
                  <c:v>128.61000000000001</c:v>
                </c:pt>
                <c:pt idx="4034">
                  <c:v>171.21</c:v>
                </c:pt>
                <c:pt idx="4035">
                  <c:v>115.96</c:v>
                </c:pt>
                <c:pt idx="4036">
                  <c:v>143.91999999999999</c:v>
                </c:pt>
                <c:pt idx="4037">
                  <c:v>136.57</c:v>
                </c:pt>
                <c:pt idx="4038">
                  <c:v>133.19999999999999</c:v>
                </c:pt>
                <c:pt idx="4039">
                  <c:v>128.27000000000001</c:v>
                </c:pt>
                <c:pt idx="4040">
                  <c:v>143.31</c:v>
                </c:pt>
                <c:pt idx="4041">
                  <c:v>159.57</c:v>
                </c:pt>
                <c:pt idx="4042">
                  <c:v>123.8</c:v>
                </c:pt>
                <c:pt idx="4043">
                  <c:v>146.44</c:v>
                </c:pt>
                <c:pt idx="4044">
                  <c:v>159.33000000000001</c:v>
                </c:pt>
                <c:pt idx="4045">
                  <c:v>138.99</c:v>
                </c:pt>
                <c:pt idx="4046">
                  <c:v>120.3</c:v>
                </c:pt>
                <c:pt idx="4047">
                  <c:v>101.97</c:v>
                </c:pt>
                <c:pt idx="4048">
                  <c:v>178.25</c:v>
                </c:pt>
                <c:pt idx="4049">
                  <c:v>119.74</c:v>
                </c:pt>
                <c:pt idx="4050">
                  <c:v>178.09</c:v>
                </c:pt>
                <c:pt idx="4051">
                  <c:v>161.15</c:v>
                </c:pt>
                <c:pt idx="4052">
                  <c:v>170.45</c:v>
                </c:pt>
                <c:pt idx="4053">
                  <c:v>169.98</c:v>
                </c:pt>
                <c:pt idx="4054">
                  <c:v>195.3</c:v>
                </c:pt>
                <c:pt idx="4055">
                  <c:v>182.45</c:v>
                </c:pt>
                <c:pt idx="4056">
                  <c:v>186.58</c:v>
                </c:pt>
                <c:pt idx="4057">
                  <c:v>333.83</c:v>
                </c:pt>
                <c:pt idx="4058">
                  <c:v>247.33</c:v>
                </c:pt>
                <c:pt idx="4059">
                  <c:v>282.95999999999998</c:v>
                </c:pt>
                <c:pt idx="4060">
                  <c:v>328.46</c:v>
                </c:pt>
                <c:pt idx="4061">
                  <c:v>291.98</c:v>
                </c:pt>
                <c:pt idx="4062">
                  <c:v>374.26</c:v>
                </c:pt>
                <c:pt idx="4063">
                  <c:v>218.25</c:v>
                </c:pt>
                <c:pt idx="4064">
                  <c:v>237.55</c:v>
                </c:pt>
                <c:pt idx="4065">
                  <c:v>225.73</c:v>
                </c:pt>
                <c:pt idx="4066">
                  <c:v>211.1</c:v>
                </c:pt>
                <c:pt idx="4067">
                  <c:v>256.49</c:v>
                </c:pt>
                <c:pt idx="4068">
                  <c:v>138.18</c:v>
                </c:pt>
                <c:pt idx="4069">
                  <c:v>41.73</c:v>
                </c:pt>
                <c:pt idx="4070">
                  <c:v>52.47</c:v>
                </c:pt>
                <c:pt idx="4071">
                  <c:v>51.89</c:v>
                </c:pt>
                <c:pt idx="4072">
                  <c:v>45.06</c:v>
                </c:pt>
                <c:pt idx="4073">
                  <c:v>50.16</c:v>
                </c:pt>
                <c:pt idx="4074">
                  <c:v>77.59</c:v>
                </c:pt>
                <c:pt idx="4075">
                  <c:v>202.58</c:v>
                </c:pt>
                <c:pt idx="4076">
                  <c:v>181.41</c:v>
                </c:pt>
                <c:pt idx="4077">
                  <c:v>172.71</c:v>
                </c:pt>
                <c:pt idx="4078">
                  <c:v>190.68</c:v>
                </c:pt>
                <c:pt idx="4079">
                  <c:v>220.46</c:v>
                </c:pt>
                <c:pt idx="4080">
                  <c:v>254.63</c:v>
                </c:pt>
                <c:pt idx="4081">
                  <c:v>290.52</c:v>
                </c:pt>
                <c:pt idx="4082">
                  <c:v>266.54000000000002</c:v>
                </c:pt>
                <c:pt idx="4083">
                  <c:v>180.77</c:v>
                </c:pt>
                <c:pt idx="4084">
                  <c:v>355.92</c:v>
                </c:pt>
                <c:pt idx="4085">
                  <c:v>265.31</c:v>
                </c:pt>
                <c:pt idx="4086">
                  <c:v>270.61</c:v>
                </c:pt>
                <c:pt idx="4087">
                  <c:v>246.85</c:v>
                </c:pt>
                <c:pt idx="4088">
                  <c:v>230.7</c:v>
                </c:pt>
                <c:pt idx="4089">
                  <c:v>199.67</c:v>
                </c:pt>
                <c:pt idx="4090">
                  <c:v>535.39</c:v>
                </c:pt>
                <c:pt idx="4091">
                  <c:v>590.78</c:v>
                </c:pt>
                <c:pt idx="4092">
                  <c:v>487.58</c:v>
                </c:pt>
                <c:pt idx="4093">
                  <c:v>428.73</c:v>
                </c:pt>
                <c:pt idx="4094">
                  <c:v>365.47</c:v>
                </c:pt>
                <c:pt idx="4095">
                  <c:v>411.4</c:v>
                </c:pt>
                <c:pt idx="4096">
                  <c:v>374.83</c:v>
                </c:pt>
                <c:pt idx="4097">
                  <c:v>422.67</c:v>
                </c:pt>
                <c:pt idx="4098">
                  <c:v>304.97000000000003</c:v>
                </c:pt>
                <c:pt idx="4099">
                  <c:v>320.06</c:v>
                </c:pt>
                <c:pt idx="4100">
                  <c:v>397.06</c:v>
                </c:pt>
                <c:pt idx="4101">
                  <c:v>280.99</c:v>
                </c:pt>
                <c:pt idx="4102">
                  <c:v>328.97</c:v>
                </c:pt>
                <c:pt idx="4103">
                  <c:v>372.71</c:v>
                </c:pt>
                <c:pt idx="4104">
                  <c:v>328.29</c:v>
                </c:pt>
                <c:pt idx="4105">
                  <c:v>304.2</c:v>
                </c:pt>
                <c:pt idx="4106">
                  <c:v>220.52</c:v>
                </c:pt>
                <c:pt idx="4107">
                  <c:v>230.28</c:v>
                </c:pt>
                <c:pt idx="4108">
                  <c:v>261.17</c:v>
                </c:pt>
                <c:pt idx="4109">
                  <c:v>207.84</c:v>
                </c:pt>
                <c:pt idx="4110">
                  <c:v>247.56</c:v>
                </c:pt>
                <c:pt idx="4111">
                  <c:v>238.85</c:v>
                </c:pt>
                <c:pt idx="4112">
                  <c:v>208.9</c:v>
                </c:pt>
                <c:pt idx="4113">
                  <c:v>199.86</c:v>
                </c:pt>
                <c:pt idx="4114">
                  <c:v>218.36</c:v>
                </c:pt>
                <c:pt idx="4115">
                  <c:v>199.12</c:v>
                </c:pt>
                <c:pt idx="4116">
                  <c:v>247.27</c:v>
                </c:pt>
                <c:pt idx="4117">
                  <c:v>280.54000000000002</c:v>
                </c:pt>
                <c:pt idx="4118">
                  <c:v>229.68</c:v>
                </c:pt>
                <c:pt idx="4119">
                  <c:v>221.15</c:v>
                </c:pt>
                <c:pt idx="4120">
                  <c:v>211.36</c:v>
                </c:pt>
                <c:pt idx="4121">
                  <c:v>236.8</c:v>
                </c:pt>
                <c:pt idx="4122">
                  <c:v>214.57</c:v>
                </c:pt>
                <c:pt idx="4123">
                  <c:v>195.46</c:v>
                </c:pt>
                <c:pt idx="4124">
                  <c:v>209.35</c:v>
                </c:pt>
                <c:pt idx="4125">
                  <c:v>175.71</c:v>
                </c:pt>
                <c:pt idx="4126">
                  <c:v>230.66</c:v>
                </c:pt>
                <c:pt idx="4127">
                  <c:v>173.85</c:v>
                </c:pt>
                <c:pt idx="4128">
                  <c:v>142.01</c:v>
                </c:pt>
                <c:pt idx="4129">
                  <c:v>192.68</c:v>
                </c:pt>
                <c:pt idx="4130">
                  <c:v>213.13</c:v>
                </c:pt>
                <c:pt idx="4131">
                  <c:v>179.5</c:v>
                </c:pt>
                <c:pt idx="4132">
                  <c:v>219.08</c:v>
                </c:pt>
                <c:pt idx="4133">
                  <c:v>209.32</c:v>
                </c:pt>
                <c:pt idx="4134">
                  <c:v>250.35</c:v>
                </c:pt>
                <c:pt idx="4135">
                  <c:v>162.07</c:v>
                </c:pt>
                <c:pt idx="4136">
                  <c:v>211.57</c:v>
                </c:pt>
                <c:pt idx="4137">
                  <c:v>230</c:v>
                </c:pt>
                <c:pt idx="4138">
                  <c:v>340.88</c:v>
                </c:pt>
                <c:pt idx="4139">
                  <c:v>242.67</c:v>
                </c:pt>
                <c:pt idx="4140">
                  <c:v>152.44</c:v>
                </c:pt>
                <c:pt idx="4141">
                  <c:v>171.85</c:v>
                </c:pt>
                <c:pt idx="4142">
                  <c:v>212.62</c:v>
                </c:pt>
                <c:pt idx="4143">
                  <c:v>147.35</c:v>
                </c:pt>
                <c:pt idx="4144">
                  <c:v>322.31</c:v>
                </c:pt>
                <c:pt idx="4145">
                  <c:v>238.03</c:v>
                </c:pt>
                <c:pt idx="4146">
                  <c:v>168.31</c:v>
                </c:pt>
                <c:pt idx="4147">
                  <c:v>291.10000000000002</c:v>
                </c:pt>
                <c:pt idx="4148">
                  <c:v>144.72999999999999</c:v>
                </c:pt>
                <c:pt idx="4149">
                  <c:v>149.08000000000001</c:v>
                </c:pt>
                <c:pt idx="4150">
                  <c:v>175.49</c:v>
                </c:pt>
                <c:pt idx="4151">
                  <c:v>197.36</c:v>
                </c:pt>
                <c:pt idx="4152">
                  <c:v>234.51</c:v>
                </c:pt>
                <c:pt idx="4153">
                  <c:v>256.45</c:v>
                </c:pt>
                <c:pt idx="4154">
                  <c:v>212.56</c:v>
                </c:pt>
                <c:pt idx="4155">
                  <c:v>235.24</c:v>
                </c:pt>
                <c:pt idx="4156">
                  <c:v>229.73</c:v>
                </c:pt>
                <c:pt idx="4157">
                  <c:v>235.46</c:v>
                </c:pt>
                <c:pt idx="4158">
                  <c:v>530.22</c:v>
                </c:pt>
                <c:pt idx="4159">
                  <c:v>537.77</c:v>
                </c:pt>
                <c:pt idx="4160">
                  <c:v>492.5</c:v>
                </c:pt>
                <c:pt idx="4161">
                  <c:v>452.35</c:v>
                </c:pt>
                <c:pt idx="4162">
                  <c:v>312.87</c:v>
                </c:pt>
                <c:pt idx="4163">
                  <c:v>278.25</c:v>
                </c:pt>
                <c:pt idx="4164">
                  <c:v>264.92</c:v>
                </c:pt>
                <c:pt idx="4165">
                  <c:v>305.29000000000002</c:v>
                </c:pt>
                <c:pt idx="4166">
                  <c:v>223.76</c:v>
                </c:pt>
                <c:pt idx="4167">
                  <c:v>330.01</c:v>
                </c:pt>
                <c:pt idx="4168">
                  <c:v>691.15</c:v>
                </c:pt>
                <c:pt idx="4169">
                  <c:v>496.59</c:v>
                </c:pt>
                <c:pt idx="4170">
                  <c:v>273.23</c:v>
                </c:pt>
                <c:pt idx="4171">
                  <c:v>265.45</c:v>
                </c:pt>
                <c:pt idx="4172">
                  <c:v>287.98</c:v>
                </c:pt>
                <c:pt idx="4173">
                  <c:v>262.99</c:v>
                </c:pt>
                <c:pt idx="4174">
                  <c:v>263.36</c:v>
                </c:pt>
                <c:pt idx="4175">
                  <c:v>268.39999999999998</c:v>
                </c:pt>
                <c:pt idx="4176">
                  <c:v>247.4</c:v>
                </c:pt>
                <c:pt idx="4177">
                  <c:v>215.47</c:v>
                </c:pt>
                <c:pt idx="4178">
                  <c:v>276.49</c:v>
                </c:pt>
                <c:pt idx="4179">
                  <c:v>270.82</c:v>
                </c:pt>
                <c:pt idx="4180">
                  <c:v>345.28</c:v>
                </c:pt>
                <c:pt idx="4181">
                  <c:v>529.76</c:v>
                </c:pt>
                <c:pt idx="4182">
                  <c:v>370.71</c:v>
                </c:pt>
                <c:pt idx="4183">
                  <c:v>753.21</c:v>
                </c:pt>
                <c:pt idx="4184">
                  <c:v>320.39</c:v>
                </c:pt>
                <c:pt idx="4185">
                  <c:v>459.49</c:v>
                </c:pt>
                <c:pt idx="4186">
                  <c:v>222.31</c:v>
                </c:pt>
                <c:pt idx="4187">
                  <c:v>597.48</c:v>
                </c:pt>
                <c:pt idx="4188">
                  <c:v>370.58</c:v>
                </c:pt>
                <c:pt idx="4189">
                  <c:v>416.26</c:v>
                </c:pt>
                <c:pt idx="4190">
                  <c:v>420.15</c:v>
                </c:pt>
                <c:pt idx="4191">
                  <c:v>822.24</c:v>
                </c:pt>
                <c:pt idx="4192">
                  <c:v>205.36</c:v>
                </c:pt>
                <c:pt idx="4193">
                  <c:v>323.76</c:v>
                </c:pt>
                <c:pt idx="4194">
                  <c:v>300.68</c:v>
                </c:pt>
                <c:pt idx="4195">
                  <c:v>475.29</c:v>
                </c:pt>
                <c:pt idx="4196">
                  <c:v>428.05</c:v>
                </c:pt>
                <c:pt idx="4197">
                  <c:v>654.69000000000005</c:v>
                </c:pt>
                <c:pt idx="4198">
                  <c:v>474.25</c:v>
                </c:pt>
                <c:pt idx="4199">
                  <c:v>600.67999999999995</c:v>
                </c:pt>
                <c:pt idx="4200">
                  <c:v>488.83</c:v>
                </c:pt>
                <c:pt idx="4201">
                  <c:v>686.91</c:v>
                </c:pt>
                <c:pt idx="4202">
                  <c:v>605.77</c:v>
                </c:pt>
                <c:pt idx="4203">
                  <c:v>327.99</c:v>
                </c:pt>
                <c:pt idx="4204">
                  <c:v>512.95000000000005</c:v>
                </c:pt>
                <c:pt idx="4205">
                  <c:v>340.34</c:v>
                </c:pt>
                <c:pt idx="4206">
                  <c:v>239.42</c:v>
                </c:pt>
                <c:pt idx="4207">
                  <c:v>264.42</c:v>
                </c:pt>
                <c:pt idx="4208">
                  <c:v>271.10000000000002</c:v>
                </c:pt>
                <c:pt idx="4209">
                  <c:v>195.42</c:v>
                </c:pt>
                <c:pt idx="4210">
                  <c:v>172.86</c:v>
                </c:pt>
                <c:pt idx="4211">
                  <c:v>234.88</c:v>
                </c:pt>
                <c:pt idx="4212">
                  <c:v>165.16</c:v>
                </c:pt>
                <c:pt idx="4213">
                  <c:v>146.86000000000001</c:v>
                </c:pt>
                <c:pt idx="4214">
                  <c:v>168.16</c:v>
                </c:pt>
                <c:pt idx="4215">
                  <c:v>247.47</c:v>
                </c:pt>
                <c:pt idx="4216">
                  <c:v>303.73</c:v>
                </c:pt>
                <c:pt idx="4217">
                  <c:v>337.03</c:v>
                </c:pt>
                <c:pt idx="4218">
                  <c:v>292.91000000000003</c:v>
                </c:pt>
                <c:pt idx="4219">
                  <c:v>309.68</c:v>
                </c:pt>
                <c:pt idx="4220">
                  <c:v>235.9</c:v>
                </c:pt>
                <c:pt idx="4221">
                  <c:v>353.26</c:v>
                </c:pt>
                <c:pt idx="4222">
                  <c:v>336.11</c:v>
                </c:pt>
                <c:pt idx="4223">
                  <c:v>255.09</c:v>
                </c:pt>
                <c:pt idx="4224">
                  <c:v>235.09</c:v>
                </c:pt>
                <c:pt idx="4225">
                  <c:v>197.28</c:v>
                </c:pt>
                <c:pt idx="4226">
                  <c:v>168.02</c:v>
                </c:pt>
                <c:pt idx="4227">
                  <c:v>197.3</c:v>
                </c:pt>
                <c:pt idx="4228">
                  <c:v>175.89</c:v>
                </c:pt>
                <c:pt idx="4229">
                  <c:v>193.49</c:v>
                </c:pt>
                <c:pt idx="4230">
                  <c:v>198.26</c:v>
                </c:pt>
                <c:pt idx="4231">
                  <c:v>141.81</c:v>
                </c:pt>
                <c:pt idx="4232">
                  <c:v>225.16</c:v>
                </c:pt>
                <c:pt idx="4233">
                  <c:v>274.49</c:v>
                </c:pt>
                <c:pt idx="4234">
                  <c:v>218.63</c:v>
                </c:pt>
                <c:pt idx="4235">
                  <c:v>201.45</c:v>
                </c:pt>
                <c:pt idx="4236">
                  <c:v>193.7</c:v>
                </c:pt>
                <c:pt idx="4237">
                  <c:v>244.31</c:v>
                </c:pt>
                <c:pt idx="4238">
                  <c:v>199.3</c:v>
                </c:pt>
                <c:pt idx="4239">
                  <c:v>330.56</c:v>
                </c:pt>
                <c:pt idx="4240">
                  <c:v>211.24</c:v>
                </c:pt>
                <c:pt idx="4241">
                  <c:v>242.85</c:v>
                </c:pt>
                <c:pt idx="4242">
                  <c:v>186.82</c:v>
                </c:pt>
                <c:pt idx="4243">
                  <c:v>189.69</c:v>
                </c:pt>
                <c:pt idx="4244">
                  <c:v>363.83</c:v>
                </c:pt>
                <c:pt idx="4245">
                  <c:v>298.11</c:v>
                </c:pt>
                <c:pt idx="4246">
                  <c:v>379.12</c:v>
                </c:pt>
                <c:pt idx="4247">
                  <c:v>541.07000000000005</c:v>
                </c:pt>
                <c:pt idx="4248">
                  <c:v>354.23</c:v>
                </c:pt>
                <c:pt idx="4249">
                  <c:v>804.09</c:v>
                </c:pt>
                <c:pt idx="4250">
                  <c:v>536.91</c:v>
                </c:pt>
                <c:pt idx="4251">
                  <c:v>561.48</c:v>
                </c:pt>
                <c:pt idx="4252">
                  <c:v>288.93</c:v>
                </c:pt>
                <c:pt idx="4253">
                  <c:v>325.29000000000002</c:v>
                </c:pt>
                <c:pt idx="4254">
                  <c:v>475.34</c:v>
                </c:pt>
                <c:pt idx="4255">
                  <c:v>460.87</c:v>
                </c:pt>
                <c:pt idx="4256">
                  <c:v>535.53</c:v>
                </c:pt>
                <c:pt idx="4257">
                  <c:v>393.88</c:v>
                </c:pt>
                <c:pt idx="4258">
                  <c:v>505.35</c:v>
                </c:pt>
                <c:pt idx="4259">
                  <c:v>478.3</c:v>
                </c:pt>
                <c:pt idx="4260">
                  <c:v>340.85</c:v>
                </c:pt>
                <c:pt idx="4261">
                  <c:v>365.84</c:v>
                </c:pt>
                <c:pt idx="4262">
                  <c:v>399.04</c:v>
                </c:pt>
                <c:pt idx="4263">
                  <c:v>261.58</c:v>
                </c:pt>
                <c:pt idx="4264">
                  <c:v>330.69</c:v>
                </c:pt>
                <c:pt idx="4265">
                  <c:v>225.69</c:v>
                </c:pt>
                <c:pt idx="4266">
                  <c:v>279.02</c:v>
                </c:pt>
                <c:pt idx="4267">
                  <c:v>414.28</c:v>
                </c:pt>
                <c:pt idx="4268">
                  <c:v>628.82000000000005</c:v>
                </c:pt>
                <c:pt idx="4269">
                  <c:v>611.99</c:v>
                </c:pt>
                <c:pt idx="4270">
                  <c:v>421.71</c:v>
                </c:pt>
                <c:pt idx="4271">
                  <c:v>623.4</c:v>
                </c:pt>
                <c:pt idx="4272">
                  <c:v>786.66</c:v>
                </c:pt>
                <c:pt idx="4273">
                  <c:v>556.79999999999995</c:v>
                </c:pt>
                <c:pt idx="4274">
                  <c:v>621.24</c:v>
                </c:pt>
                <c:pt idx="4275">
                  <c:v>456.59</c:v>
                </c:pt>
                <c:pt idx="4276">
                  <c:v>401.26</c:v>
                </c:pt>
                <c:pt idx="4277">
                  <c:v>430.56</c:v>
                </c:pt>
                <c:pt idx="4278">
                  <c:v>377.71</c:v>
                </c:pt>
                <c:pt idx="4279">
                  <c:v>426.61</c:v>
                </c:pt>
                <c:pt idx="4280">
                  <c:v>302.74</c:v>
                </c:pt>
                <c:pt idx="4281">
                  <c:v>374.57</c:v>
                </c:pt>
                <c:pt idx="4282">
                  <c:v>466.43</c:v>
                </c:pt>
                <c:pt idx="4283">
                  <c:v>605.09</c:v>
                </c:pt>
                <c:pt idx="4284">
                  <c:v>266.08</c:v>
                </c:pt>
                <c:pt idx="4285">
                  <c:v>243.72</c:v>
                </c:pt>
                <c:pt idx="4286">
                  <c:v>276.83999999999997</c:v>
                </c:pt>
                <c:pt idx="4287">
                  <c:v>270.69</c:v>
                </c:pt>
                <c:pt idx="4288">
                  <c:v>447.54</c:v>
                </c:pt>
                <c:pt idx="4289">
                  <c:v>558.20000000000005</c:v>
                </c:pt>
                <c:pt idx="4290">
                  <c:v>412.35</c:v>
                </c:pt>
                <c:pt idx="4291">
                  <c:v>215.8</c:v>
                </c:pt>
                <c:pt idx="4292">
                  <c:v>298.2</c:v>
                </c:pt>
                <c:pt idx="4293">
                  <c:v>311.02999999999997</c:v>
                </c:pt>
                <c:pt idx="4294">
                  <c:v>573.94000000000005</c:v>
                </c:pt>
                <c:pt idx="4295">
                  <c:v>365.55</c:v>
                </c:pt>
                <c:pt idx="4296">
                  <c:v>515.75</c:v>
                </c:pt>
                <c:pt idx="4297">
                  <c:v>311.27999999999997</c:v>
                </c:pt>
                <c:pt idx="4298">
                  <c:v>722.46</c:v>
                </c:pt>
                <c:pt idx="4299">
                  <c:v>388.14</c:v>
                </c:pt>
                <c:pt idx="4300">
                  <c:v>336.52</c:v>
                </c:pt>
                <c:pt idx="4301">
                  <c:v>207.61</c:v>
                </c:pt>
                <c:pt idx="4302">
                  <c:v>223.38</c:v>
                </c:pt>
                <c:pt idx="4303">
                  <c:v>254.58</c:v>
                </c:pt>
                <c:pt idx="4304">
                  <c:v>219.02</c:v>
                </c:pt>
                <c:pt idx="4305">
                  <c:v>256.33</c:v>
                </c:pt>
                <c:pt idx="4306">
                  <c:v>238.55</c:v>
                </c:pt>
                <c:pt idx="4307">
                  <c:v>257.47000000000003</c:v>
                </c:pt>
                <c:pt idx="4308">
                  <c:v>272.73</c:v>
                </c:pt>
                <c:pt idx="4309">
                  <c:v>267.31</c:v>
                </c:pt>
                <c:pt idx="4310">
                  <c:v>418.59</c:v>
                </c:pt>
                <c:pt idx="4311">
                  <c:v>358.81</c:v>
                </c:pt>
                <c:pt idx="4312">
                  <c:v>403.43</c:v>
                </c:pt>
                <c:pt idx="4313">
                  <c:v>292.75</c:v>
                </c:pt>
                <c:pt idx="4314">
                  <c:v>350.5</c:v>
                </c:pt>
                <c:pt idx="4315">
                  <c:v>511.93</c:v>
                </c:pt>
                <c:pt idx="4316">
                  <c:v>1207.48</c:v>
                </c:pt>
                <c:pt idx="4317">
                  <c:v>349.43</c:v>
                </c:pt>
                <c:pt idx="4318">
                  <c:v>466.64</c:v>
                </c:pt>
                <c:pt idx="4319">
                  <c:v>407.33</c:v>
                </c:pt>
                <c:pt idx="4320">
                  <c:v>466.36</c:v>
                </c:pt>
                <c:pt idx="4321">
                  <c:v>477.74</c:v>
                </c:pt>
                <c:pt idx="4322">
                  <c:v>478.01</c:v>
                </c:pt>
                <c:pt idx="4323">
                  <c:v>471.11</c:v>
                </c:pt>
                <c:pt idx="4324">
                  <c:v>420.95</c:v>
                </c:pt>
                <c:pt idx="4325">
                  <c:v>535.54</c:v>
                </c:pt>
                <c:pt idx="4326">
                  <c:v>560.15</c:v>
                </c:pt>
                <c:pt idx="4327">
                  <c:v>431.43</c:v>
                </c:pt>
                <c:pt idx="4328">
                  <c:v>437.76</c:v>
                </c:pt>
                <c:pt idx="4329">
                  <c:v>423.09</c:v>
                </c:pt>
                <c:pt idx="4330">
                  <c:v>429.55</c:v>
                </c:pt>
                <c:pt idx="4331">
                  <c:v>416.74</c:v>
                </c:pt>
                <c:pt idx="4332">
                  <c:v>556.89</c:v>
                </c:pt>
                <c:pt idx="4333">
                  <c:v>337.99</c:v>
                </c:pt>
                <c:pt idx="4334">
                  <c:v>381.49</c:v>
                </c:pt>
                <c:pt idx="4335">
                  <c:v>515.16</c:v>
                </c:pt>
                <c:pt idx="4336">
                  <c:v>370.46</c:v>
                </c:pt>
                <c:pt idx="4337">
                  <c:v>510.51</c:v>
                </c:pt>
                <c:pt idx="4338">
                  <c:v>379.39</c:v>
                </c:pt>
                <c:pt idx="4339">
                  <c:v>354.59</c:v>
                </c:pt>
                <c:pt idx="4340">
                  <c:v>418.04</c:v>
                </c:pt>
                <c:pt idx="4341">
                  <c:v>671.11</c:v>
                </c:pt>
                <c:pt idx="4342">
                  <c:v>999.5</c:v>
                </c:pt>
                <c:pt idx="4343">
                  <c:v>940.05</c:v>
                </c:pt>
                <c:pt idx="4344">
                  <c:v>769.42</c:v>
                </c:pt>
                <c:pt idx="4345">
                  <c:v>677.82</c:v>
                </c:pt>
                <c:pt idx="4346">
                  <c:v>524.97</c:v>
                </c:pt>
                <c:pt idx="4347">
                  <c:v>930.54</c:v>
                </c:pt>
                <c:pt idx="4348">
                  <c:v>652.74</c:v>
                </c:pt>
                <c:pt idx="4349">
                  <c:v>625.05999999999995</c:v>
                </c:pt>
                <c:pt idx="4350">
                  <c:v>544.72</c:v>
                </c:pt>
                <c:pt idx="4351">
                  <c:v>537.42999999999995</c:v>
                </c:pt>
                <c:pt idx="4352">
                  <c:v>600</c:v>
                </c:pt>
                <c:pt idx="4353">
                  <c:v>426.33</c:v>
                </c:pt>
                <c:pt idx="4354">
                  <c:v>373.69</c:v>
                </c:pt>
                <c:pt idx="4355">
                  <c:v>486.33</c:v>
                </c:pt>
                <c:pt idx="4356">
                  <c:v>469.57</c:v>
                </c:pt>
                <c:pt idx="4357">
                  <c:v>404.05</c:v>
                </c:pt>
                <c:pt idx="4358">
                  <c:v>420.3</c:v>
                </c:pt>
                <c:pt idx="4359">
                  <c:v>385.23</c:v>
                </c:pt>
                <c:pt idx="4360">
                  <c:v>399.03</c:v>
                </c:pt>
                <c:pt idx="4361">
                  <c:v>1569.01</c:v>
                </c:pt>
                <c:pt idx="4362">
                  <c:v>1282.67</c:v>
                </c:pt>
                <c:pt idx="4363">
                  <c:v>816.36</c:v>
                </c:pt>
                <c:pt idx="4364">
                  <c:v>857.55</c:v>
                </c:pt>
                <c:pt idx="4365">
                  <c:v>1096.33</c:v>
                </c:pt>
                <c:pt idx="4366">
                  <c:v>765.23</c:v>
                </c:pt>
                <c:pt idx="4367">
                  <c:v>847.38</c:v>
                </c:pt>
                <c:pt idx="4368">
                  <c:v>766.57</c:v>
                </c:pt>
                <c:pt idx="4369">
                  <c:v>1346.79</c:v>
                </c:pt>
                <c:pt idx="4370">
                  <c:v>1604</c:v>
                </c:pt>
                <c:pt idx="4371">
                  <c:v>1760.2</c:v>
                </c:pt>
                <c:pt idx="4372">
                  <c:v>677.61</c:v>
                </c:pt>
                <c:pt idx="4373">
                  <c:v>512.87</c:v>
                </c:pt>
                <c:pt idx="4374">
                  <c:v>557.19000000000005</c:v>
                </c:pt>
                <c:pt idx="4375">
                  <c:v>1175.69</c:v>
                </c:pt>
                <c:pt idx="4376">
                  <c:v>727.42</c:v>
                </c:pt>
                <c:pt idx="4377">
                  <c:v>509.36</c:v>
                </c:pt>
                <c:pt idx="4378">
                  <c:v>1018.91</c:v>
                </c:pt>
                <c:pt idx="4379">
                  <c:v>764.44</c:v>
                </c:pt>
                <c:pt idx="4380">
                  <c:v>791.42</c:v>
                </c:pt>
                <c:pt idx="4381">
                  <c:v>465.02</c:v>
                </c:pt>
                <c:pt idx="4382">
                  <c:v>484.85</c:v>
                </c:pt>
                <c:pt idx="4383">
                  <c:v>470.76</c:v>
                </c:pt>
                <c:pt idx="4384">
                  <c:v>192.5</c:v>
                </c:pt>
                <c:pt idx="4385">
                  <c:v>311.8</c:v>
                </c:pt>
                <c:pt idx="4386">
                  <c:v>216.74</c:v>
                </c:pt>
                <c:pt idx="4387">
                  <c:v>385.56</c:v>
                </c:pt>
                <c:pt idx="4388">
                  <c:v>393.09</c:v>
                </c:pt>
                <c:pt idx="4389">
                  <c:v>299.77999999999997</c:v>
                </c:pt>
                <c:pt idx="4390">
                  <c:v>254.05</c:v>
                </c:pt>
                <c:pt idx="4391">
                  <c:v>266.02999999999997</c:v>
                </c:pt>
                <c:pt idx="4392">
                  <c:v>438.9</c:v>
                </c:pt>
                <c:pt idx="4393">
                  <c:v>305.83</c:v>
                </c:pt>
                <c:pt idx="4394">
                  <c:v>310.13</c:v>
                </c:pt>
                <c:pt idx="4395">
                  <c:v>267.75</c:v>
                </c:pt>
                <c:pt idx="4396">
                  <c:v>274.23</c:v>
                </c:pt>
                <c:pt idx="4397">
                  <c:v>272.06</c:v>
                </c:pt>
                <c:pt idx="4398">
                  <c:v>426.71</c:v>
                </c:pt>
                <c:pt idx="4399">
                  <c:v>237.99</c:v>
                </c:pt>
                <c:pt idx="4400">
                  <c:v>291.97000000000003</c:v>
                </c:pt>
                <c:pt idx="4401">
                  <c:v>570.55999999999995</c:v>
                </c:pt>
                <c:pt idx="4402">
                  <c:v>631.15</c:v>
                </c:pt>
                <c:pt idx="4403">
                  <c:v>319.52999999999997</c:v>
                </c:pt>
                <c:pt idx="4404">
                  <c:v>315.02999999999997</c:v>
                </c:pt>
                <c:pt idx="4405">
                  <c:v>316.13</c:v>
                </c:pt>
                <c:pt idx="4406">
                  <c:v>331.68</c:v>
                </c:pt>
                <c:pt idx="4407">
                  <c:v>346.51</c:v>
                </c:pt>
                <c:pt idx="4408">
                  <c:v>381.48</c:v>
                </c:pt>
                <c:pt idx="4409">
                  <c:v>274.7</c:v>
                </c:pt>
                <c:pt idx="4410">
                  <c:v>252.03</c:v>
                </c:pt>
                <c:pt idx="4411">
                  <c:v>299.69</c:v>
                </c:pt>
                <c:pt idx="4412">
                  <c:v>211.67</c:v>
                </c:pt>
                <c:pt idx="4413">
                  <c:v>699.57</c:v>
                </c:pt>
                <c:pt idx="4414">
                  <c:v>780.53</c:v>
                </c:pt>
                <c:pt idx="4415">
                  <c:v>719.57</c:v>
                </c:pt>
                <c:pt idx="4416">
                  <c:v>574.16999999999996</c:v>
                </c:pt>
                <c:pt idx="4417">
                  <c:v>477.87</c:v>
                </c:pt>
                <c:pt idx="4418">
                  <c:v>508.11</c:v>
                </c:pt>
                <c:pt idx="4419">
                  <c:v>480.75</c:v>
                </c:pt>
                <c:pt idx="4420">
                  <c:v>635.09</c:v>
                </c:pt>
                <c:pt idx="4421">
                  <c:v>631.09</c:v>
                </c:pt>
                <c:pt idx="4422">
                  <c:v>514.29999999999995</c:v>
                </c:pt>
                <c:pt idx="4423">
                  <c:v>461.96</c:v>
                </c:pt>
                <c:pt idx="4424">
                  <c:v>1141.1199999999999</c:v>
                </c:pt>
                <c:pt idx="4425">
                  <c:v>1274.32</c:v>
                </c:pt>
                <c:pt idx="4426">
                  <c:v>631.91999999999996</c:v>
                </c:pt>
                <c:pt idx="4427">
                  <c:v>693.15</c:v>
                </c:pt>
                <c:pt idx="4428">
                  <c:v>692.28</c:v>
                </c:pt>
                <c:pt idx="4429">
                  <c:v>388.09</c:v>
                </c:pt>
                <c:pt idx="4430">
                  <c:v>325.77</c:v>
                </c:pt>
                <c:pt idx="4431">
                  <c:v>340.32</c:v>
                </c:pt>
                <c:pt idx="4432">
                  <c:v>581.66999999999996</c:v>
                </c:pt>
                <c:pt idx="4433">
                  <c:v>366.09</c:v>
                </c:pt>
                <c:pt idx="4434">
                  <c:v>741.04</c:v>
                </c:pt>
                <c:pt idx="4435">
                  <c:v>847.53</c:v>
                </c:pt>
                <c:pt idx="4436">
                  <c:v>810.6</c:v>
                </c:pt>
                <c:pt idx="4437">
                  <c:v>1167.23</c:v>
                </c:pt>
                <c:pt idx="4438">
                  <c:v>611.66</c:v>
                </c:pt>
                <c:pt idx="4439">
                  <c:v>672.81</c:v>
                </c:pt>
                <c:pt idx="4440">
                  <c:v>828.04</c:v>
                </c:pt>
                <c:pt idx="4441">
                  <c:v>446.23</c:v>
                </c:pt>
                <c:pt idx="4442">
                  <c:v>321.66000000000003</c:v>
                </c:pt>
                <c:pt idx="4443">
                  <c:v>398.84</c:v>
                </c:pt>
                <c:pt idx="4444">
                  <c:v>219.64</c:v>
                </c:pt>
                <c:pt idx="4445">
                  <c:v>210.84</c:v>
                </c:pt>
                <c:pt idx="4446">
                  <c:v>247.71</c:v>
                </c:pt>
                <c:pt idx="4447">
                  <c:v>284.33</c:v>
                </c:pt>
                <c:pt idx="4448">
                  <c:v>203.36</c:v>
                </c:pt>
                <c:pt idx="4449">
                  <c:v>162.79</c:v>
                </c:pt>
                <c:pt idx="4450">
                  <c:v>148.56</c:v>
                </c:pt>
                <c:pt idx="4451">
                  <c:v>206.31</c:v>
                </c:pt>
                <c:pt idx="4452">
                  <c:v>164.51</c:v>
                </c:pt>
                <c:pt idx="4453">
                  <c:v>227.72</c:v>
                </c:pt>
                <c:pt idx="4454">
                  <c:v>186.87</c:v>
                </c:pt>
                <c:pt idx="4455">
                  <c:v>157.30000000000001</c:v>
                </c:pt>
                <c:pt idx="4456">
                  <c:v>167.7</c:v>
                </c:pt>
                <c:pt idx="4457">
                  <c:v>165.44</c:v>
                </c:pt>
                <c:pt idx="4458">
                  <c:v>238.39</c:v>
                </c:pt>
                <c:pt idx="4459">
                  <c:v>179.76</c:v>
                </c:pt>
                <c:pt idx="4460">
                  <c:v>183.42</c:v>
                </c:pt>
                <c:pt idx="4461">
                  <c:v>179.03</c:v>
                </c:pt>
                <c:pt idx="4462">
                  <c:v>166.72</c:v>
                </c:pt>
                <c:pt idx="4463">
                  <c:v>161.91</c:v>
                </c:pt>
                <c:pt idx="4464">
                  <c:v>136.6</c:v>
                </c:pt>
                <c:pt idx="4465">
                  <c:v>184.66</c:v>
                </c:pt>
                <c:pt idx="4466">
                  <c:v>174.19</c:v>
                </c:pt>
                <c:pt idx="4467">
                  <c:v>514.24</c:v>
                </c:pt>
                <c:pt idx="4468">
                  <c:v>413.03</c:v>
                </c:pt>
                <c:pt idx="4469">
                  <c:v>532.23</c:v>
                </c:pt>
                <c:pt idx="4470">
                  <c:v>369.1</c:v>
                </c:pt>
                <c:pt idx="4471">
                  <c:v>430.32</c:v>
                </c:pt>
                <c:pt idx="4472">
                  <c:v>395.83</c:v>
                </c:pt>
                <c:pt idx="4473">
                  <c:v>264.85000000000002</c:v>
                </c:pt>
                <c:pt idx="4474">
                  <c:v>299.67</c:v>
                </c:pt>
                <c:pt idx="4475">
                  <c:v>333.18</c:v>
                </c:pt>
                <c:pt idx="4476">
                  <c:v>252.14</c:v>
                </c:pt>
                <c:pt idx="4477">
                  <c:v>294.64999999999998</c:v>
                </c:pt>
                <c:pt idx="4478">
                  <c:v>244.79</c:v>
                </c:pt>
                <c:pt idx="4479">
                  <c:v>241.18</c:v>
                </c:pt>
                <c:pt idx="4480">
                  <c:v>171.4</c:v>
                </c:pt>
                <c:pt idx="4481">
                  <c:v>297.88</c:v>
                </c:pt>
                <c:pt idx="4482">
                  <c:v>237.78</c:v>
                </c:pt>
                <c:pt idx="4483">
                  <c:v>254.05</c:v>
                </c:pt>
                <c:pt idx="4484">
                  <c:v>327.48</c:v>
                </c:pt>
                <c:pt idx="4485">
                  <c:v>280.24</c:v>
                </c:pt>
                <c:pt idx="4486">
                  <c:v>285.51</c:v>
                </c:pt>
                <c:pt idx="4487">
                  <c:v>214.6</c:v>
                </c:pt>
                <c:pt idx="4488">
                  <c:v>222.63</c:v>
                </c:pt>
                <c:pt idx="4489">
                  <c:v>317.39999999999998</c:v>
                </c:pt>
                <c:pt idx="4490">
                  <c:v>419.85</c:v>
                </c:pt>
                <c:pt idx="4491">
                  <c:v>260.27</c:v>
                </c:pt>
                <c:pt idx="4492">
                  <c:v>250.97</c:v>
                </c:pt>
                <c:pt idx="4493">
                  <c:v>309.97000000000003</c:v>
                </c:pt>
                <c:pt idx="4494">
                  <c:v>354.01</c:v>
                </c:pt>
                <c:pt idx="4495">
                  <c:v>398.07</c:v>
                </c:pt>
                <c:pt idx="4496">
                  <c:v>379.36</c:v>
                </c:pt>
                <c:pt idx="4497">
                  <c:v>548.04999999999995</c:v>
                </c:pt>
                <c:pt idx="4498">
                  <c:v>375.68</c:v>
                </c:pt>
                <c:pt idx="4499">
                  <c:v>488.94</c:v>
                </c:pt>
                <c:pt idx="4500">
                  <c:v>359.5</c:v>
                </c:pt>
                <c:pt idx="4501">
                  <c:v>537.62</c:v>
                </c:pt>
                <c:pt idx="4502">
                  <c:v>544.72</c:v>
                </c:pt>
                <c:pt idx="4503">
                  <c:v>433.77</c:v>
                </c:pt>
                <c:pt idx="4504">
                  <c:v>356.99</c:v>
                </c:pt>
                <c:pt idx="4505">
                  <c:v>408.93</c:v>
                </c:pt>
                <c:pt idx="4506">
                  <c:v>416.33</c:v>
                </c:pt>
                <c:pt idx="4507">
                  <c:v>530.65</c:v>
                </c:pt>
                <c:pt idx="4508">
                  <c:v>299.66000000000003</c:v>
                </c:pt>
                <c:pt idx="4509">
                  <c:v>341.53</c:v>
                </c:pt>
                <c:pt idx="4510">
                  <c:v>364.7</c:v>
                </c:pt>
                <c:pt idx="4511">
                  <c:v>435.62</c:v>
                </c:pt>
                <c:pt idx="4512">
                  <c:v>624</c:v>
                </c:pt>
                <c:pt idx="4513">
                  <c:v>512.6</c:v>
                </c:pt>
                <c:pt idx="4514">
                  <c:v>485.02</c:v>
                </c:pt>
                <c:pt idx="4515">
                  <c:v>531.66999999999996</c:v>
                </c:pt>
                <c:pt idx="4516">
                  <c:v>572.66999999999996</c:v>
                </c:pt>
                <c:pt idx="4517">
                  <c:v>559.46</c:v>
                </c:pt>
                <c:pt idx="4518">
                  <c:v>571.32000000000005</c:v>
                </c:pt>
                <c:pt idx="4519">
                  <c:v>496.99</c:v>
                </c:pt>
                <c:pt idx="4520">
                  <c:v>493.49</c:v>
                </c:pt>
                <c:pt idx="4521">
                  <c:v>409.44</c:v>
                </c:pt>
                <c:pt idx="4522">
                  <c:v>416.7</c:v>
                </c:pt>
                <c:pt idx="4523">
                  <c:v>379.77</c:v>
                </c:pt>
                <c:pt idx="4524">
                  <c:v>429.89</c:v>
                </c:pt>
                <c:pt idx="4525">
                  <c:v>415.83</c:v>
                </c:pt>
                <c:pt idx="4526">
                  <c:v>437.65</c:v>
                </c:pt>
                <c:pt idx="4527">
                  <c:v>430.95</c:v>
                </c:pt>
                <c:pt idx="4528">
                  <c:v>680.37</c:v>
                </c:pt>
                <c:pt idx="4529">
                  <c:v>1059.3</c:v>
                </c:pt>
                <c:pt idx="4530">
                  <c:v>971.71</c:v>
                </c:pt>
                <c:pt idx="4531">
                  <c:v>639.79</c:v>
                </c:pt>
                <c:pt idx="4532">
                  <c:v>524.46</c:v>
                </c:pt>
                <c:pt idx="4533">
                  <c:v>432.37</c:v>
                </c:pt>
                <c:pt idx="4534">
                  <c:v>360</c:v>
                </c:pt>
                <c:pt idx="4535">
                  <c:v>385.75</c:v>
                </c:pt>
                <c:pt idx="4536">
                  <c:v>458.2</c:v>
                </c:pt>
                <c:pt idx="4537">
                  <c:v>506.66</c:v>
                </c:pt>
                <c:pt idx="4538">
                  <c:v>489.11</c:v>
                </c:pt>
                <c:pt idx="4539">
                  <c:v>626.69000000000005</c:v>
                </c:pt>
                <c:pt idx="4540">
                  <c:v>340.92</c:v>
                </c:pt>
                <c:pt idx="4541">
                  <c:v>370.16</c:v>
                </c:pt>
                <c:pt idx="4542">
                  <c:v>434.49</c:v>
                </c:pt>
                <c:pt idx="4543">
                  <c:v>408.27</c:v>
                </c:pt>
                <c:pt idx="4544">
                  <c:v>319.55</c:v>
                </c:pt>
                <c:pt idx="4545">
                  <c:v>298.33</c:v>
                </c:pt>
                <c:pt idx="4546">
                  <c:v>328.98</c:v>
                </c:pt>
                <c:pt idx="4547">
                  <c:v>344.08</c:v>
                </c:pt>
                <c:pt idx="4548">
                  <c:v>292.95</c:v>
                </c:pt>
                <c:pt idx="4549">
                  <c:v>275.77</c:v>
                </c:pt>
                <c:pt idx="4550">
                  <c:v>292.31</c:v>
                </c:pt>
                <c:pt idx="4551">
                  <c:v>242.06</c:v>
                </c:pt>
                <c:pt idx="4552">
                  <c:v>375.86</c:v>
                </c:pt>
                <c:pt idx="4553">
                  <c:v>345.72</c:v>
                </c:pt>
                <c:pt idx="4554">
                  <c:v>331.23</c:v>
                </c:pt>
                <c:pt idx="4555">
                  <c:v>377.02</c:v>
                </c:pt>
                <c:pt idx="4556">
                  <c:v>382.58</c:v>
                </c:pt>
                <c:pt idx="4557">
                  <c:v>234.76</c:v>
                </c:pt>
                <c:pt idx="4558">
                  <c:v>211.5</c:v>
                </c:pt>
                <c:pt idx="4559">
                  <c:v>288.92</c:v>
                </c:pt>
                <c:pt idx="4560">
                  <c:v>341.53</c:v>
                </c:pt>
                <c:pt idx="4561">
                  <c:v>431.17</c:v>
                </c:pt>
                <c:pt idx="4562">
                  <c:v>430.29</c:v>
                </c:pt>
                <c:pt idx="4563">
                  <c:v>710.2</c:v>
                </c:pt>
                <c:pt idx="4564">
                  <c:v>881.06</c:v>
                </c:pt>
                <c:pt idx="4565">
                  <c:v>728.35</c:v>
                </c:pt>
                <c:pt idx="4566">
                  <c:v>757.43</c:v>
                </c:pt>
                <c:pt idx="4567">
                  <c:v>764.03</c:v>
                </c:pt>
                <c:pt idx="4568">
                  <c:v>933.13</c:v>
                </c:pt>
                <c:pt idx="4569">
                  <c:v>637.24</c:v>
                </c:pt>
                <c:pt idx="4570">
                  <c:v>744.58</c:v>
                </c:pt>
                <c:pt idx="4571">
                  <c:v>679.95</c:v>
                </c:pt>
                <c:pt idx="4572">
                  <c:v>652.71</c:v>
                </c:pt>
                <c:pt idx="4573">
                  <c:v>527.16999999999996</c:v>
                </c:pt>
                <c:pt idx="4574">
                  <c:v>571.65</c:v>
                </c:pt>
                <c:pt idx="4575">
                  <c:v>555.17999999999995</c:v>
                </c:pt>
                <c:pt idx="4576">
                  <c:v>694.64</c:v>
                </c:pt>
                <c:pt idx="4577">
                  <c:v>991.8</c:v>
                </c:pt>
                <c:pt idx="4578">
                  <c:v>780.38</c:v>
                </c:pt>
                <c:pt idx="4579">
                  <c:v>566.6</c:v>
                </c:pt>
                <c:pt idx="4580">
                  <c:v>478.01</c:v>
                </c:pt>
                <c:pt idx="4581">
                  <c:v>504.57</c:v>
                </c:pt>
                <c:pt idx="4582">
                  <c:v>488.18</c:v>
                </c:pt>
                <c:pt idx="4583">
                  <c:v>580.75</c:v>
                </c:pt>
                <c:pt idx="4584">
                  <c:v>376.93</c:v>
                </c:pt>
                <c:pt idx="4585">
                  <c:v>456.23</c:v>
                </c:pt>
                <c:pt idx="4586">
                  <c:v>484.92</c:v>
                </c:pt>
                <c:pt idx="4587">
                  <c:v>535.20000000000005</c:v>
                </c:pt>
                <c:pt idx="4588">
                  <c:v>533.74</c:v>
                </c:pt>
                <c:pt idx="4589">
                  <c:v>648.53</c:v>
                </c:pt>
                <c:pt idx="4590">
                  <c:v>389.22</c:v>
                </c:pt>
                <c:pt idx="4591">
                  <c:v>375.16</c:v>
                </c:pt>
                <c:pt idx="4592">
                  <c:v>224.83</c:v>
                </c:pt>
                <c:pt idx="4593">
                  <c:v>235.52</c:v>
                </c:pt>
                <c:pt idx="4594">
                  <c:v>396.91</c:v>
                </c:pt>
                <c:pt idx="4595">
                  <c:v>386.44</c:v>
                </c:pt>
                <c:pt idx="4596">
                  <c:v>326.36</c:v>
                </c:pt>
                <c:pt idx="4597">
                  <c:v>266.75</c:v>
                </c:pt>
                <c:pt idx="4598">
                  <c:v>322.83</c:v>
                </c:pt>
                <c:pt idx="4599">
                  <c:v>276.58999999999997</c:v>
                </c:pt>
                <c:pt idx="4600">
                  <c:v>195.14</c:v>
                </c:pt>
                <c:pt idx="4601">
                  <c:v>267.18</c:v>
                </c:pt>
                <c:pt idx="4602">
                  <c:v>276.08999999999997</c:v>
                </c:pt>
                <c:pt idx="4603">
                  <c:v>236.68</c:v>
                </c:pt>
                <c:pt idx="4604">
                  <c:v>180.9</c:v>
                </c:pt>
                <c:pt idx="4605">
                  <c:v>300.3</c:v>
                </c:pt>
                <c:pt idx="4606">
                  <c:v>259.89</c:v>
                </c:pt>
                <c:pt idx="4607">
                  <c:v>282.07</c:v>
                </c:pt>
                <c:pt idx="4608">
                  <c:v>260.99</c:v>
                </c:pt>
                <c:pt idx="4609">
                  <c:v>231.25</c:v>
                </c:pt>
                <c:pt idx="4610">
                  <c:v>217.61</c:v>
                </c:pt>
                <c:pt idx="4611">
                  <c:v>170.57</c:v>
                </c:pt>
                <c:pt idx="4612">
                  <c:v>162.97999999999999</c:v>
                </c:pt>
                <c:pt idx="4613">
                  <c:v>203.41</c:v>
                </c:pt>
                <c:pt idx="4614">
                  <c:v>244.55</c:v>
                </c:pt>
                <c:pt idx="4615">
                  <c:v>223.32</c:v>
                </c:pt>
                <c:pt idx="4616">
                  <c:v>421.56</c:v>
                </c:pt>
                <c:pt idx="4617">
                  <c:v>465.23</c:v>
                </c:pt>
                <c:pt idx="4618">
                  <c:v>501.52</c:v>
                </c:pt>
                <c:pt idx="4619">
                  <c:v>732.45</c:v>
                </c:pt>
                <c:pt idx="4620">
                  <c:v>672.95</c:v>
                </c:pt>
                <c:pt idx="4621">
                  <c:v>666.35</c:v>
                </c:pt>
                <c:pt idx="4622">
                  <c:v>496.57</c:v>
                </c:pt>
                <c:pt idx="4623">
                  <c:v>515.15</c:v>
                </c:pt>
                <c:pt idx="4624">
                  <c:v>343.85</c:v>
                </c:pt>
                <c:pt idx="4625">
                  <c:v>150.91999999999999</c:v>
                </c:pt>
                <c:pt idx="4626">
                  <c:v>223.58</c:v>
                </c:pt>
                <c:pt idx="4627">
                  <c:v>310.82</c:v>
                </c:pt>
                <c:pt idx="4628">
                  <c:v>267.20999999999998</c:v>
                </c:pt>
                <c:pt idx="4629">
                  <c:v>380.38</c:v>
                </c:pt>
                <c:pt idx="4630">
                  <c:v>330.48</c:v>
                </c:pt>
                <c:pt idx="4631">
                  <c:v>304.33999999999997</c:v>
                </c:pt>
                <c:pt idx="4632">
                  <c:v>364.81</c:v>
                </c:pt>
                <c:pt idx="4633">
                  <c:v>442.29</c:v>
                </c:pt>
                <c:pt idx="4634">
                  <c:v>265.76</c:v>
                </c:pt>
                <c:pt idx="4635">
                  <c:v>323.64</c:v>
                </c:pt>
                <c:pt idx="4636">
                  <c:v>289.16000000000003</c:v>
                </c:pt>
                <c:pt idx="4637">
                  <c:v>143.91999999999999</c:v>
                </c:pt>
                <c:pt idx="4638">
                  <c:v>250.45</c:v>
                </c:pt>
                <c:pt idx="4639">
                  <c:v>286</c:v>
                </c:pt>
                <c:pt idx="4640">
                  <c:v>358.6</c:v>
                </c:pt>
                <c:pt idx="4641">
                  <c:v>331.71</c:v>
                </c:pt>
                <c:pt idx="4642">
                  <c:v>284.75</c:v>
                </c:pt>
                <c:pt idx="4643">
                  <c:v>269.52</c:v>
                </c:pt>
                <c:pt idx="4644">
                  <c:v>264.92</c:v>
                </c:pt>
                <c:pt idx="4645">
                  <c:v>287.32</c:v>
                </c:pt>
                <c:pt idx="4646">
                  <c:v>190.44</c:v>
                </c:pt>
                <c:pt idx="4647">
                  <c:v>240.6</c:v>
                </c:pt>
                <c:pt idx="4648">
                  <c:v>281.3</c:v>
                </c:pt>
                <c:pt idx="4649">
                  <c:v>238.42</c:v>
                </c:pt>
                <c:pt idx="4650">
                  <c:v>236.39</c:v>
                </c:pt>
                <c:pt idx="4651">
                  <c:v>176.92</c:v>
                </c:pt>
                <c:pt idx="4652">
                  <c:v>200.22</c:v>
                </c:pt>
                <c:pt idx="4653">
                  <c:v>195.97</c:v>
                </c:pt>
                <c:pt idx="4654">
                  <c:v>305.33999999999997</c:v>
                </c:pt>
                <c:pt idx="4655">
                  <c:v>294.02999999999997</c:v>
                </c:pt>
                <c:pt idx="4656">
                  <c:v>349.7</c:v>
                </c:pt>
                <c:pt idx="4657">
                  <c:v>352.21</c:v>
                </c:pt>
                <c:pt idx="4658">
                  <c:v>249.11</c:v>
                </c:pt>
                <c:pt idx="4659">
                  <c:v>185.72</c:v>
                </c:pt>
                <c:pt idx="4660">
                  <c:v>231.37</c:v>
                </c:pt>
                <c:pt idx="4661">
                  <c:v>249.1</c:v>
                </c:pt>
                <c:pt idx="4662">
                  <c:v>226.54</c:v>
                </c:pt>
                <c:pt idx="4663">
                  <c:v>184.53</c:v>
                </c:pt>
                <c:pt idx="4664">
                  <c:v>251.19</c:v>
                </c:pt>
                <c:pt idx="4665">
                  <c:v>331.5</c:v>
                </c:pt>
                <c:pt idx="4666">
                  <c:v>300.66000000000003</c:v>
                </c:pt>
                <c:pt idx="4667">
                  <c:v>306.41000000000003</c:v>
                </c:pt>
                <c:pt idx="4668">
                  <c:v>226.05</c:v>
                </c:pt>
                <c:pt idx="4669">
                  <c:v>255</c:v>
                </c:pt>
                <c:pt idx="4670">
                  <c:v>269.29000000000002</c:v>
                </c:pt>
                <c:pt idx="4671">
                  <c:v>244.06</c:v>
                </c:pt>
                <c:pt idx="4672">
                  <c:v>243.91</c:v>
                </c:pt>
                <c:pt idx="4673">
                  <c:v>247.39</c:v>
                </c:pt>
                <c:pt idx="4674">
                  <c:v>267.18</c:v>
                </c:pt>
                <c:pt idx="4675">
                  <c:v>220.89</c:v>
                </c:pt>
                <c:pt idx="4676">
                  <c:v>139.05000000000001</c:v>
                </c:pt>
                <c:pt idx="4677">
                  <c:v>204.45</c:v>
                </c:pt>
                <c:pt idx="4678">
                  <c:v>401.47</c:v>
                </c:pt>
                <c:pt idx="4679">
                  <c:v>960.05</c:v>
                </c:pt>
                <c:pt idx="4680">
                  <c:v>1198.98</c:v>
                </c:pt>
                <c:pt idx="4681">
                  <c:v>538.46</c:v>
                </c:pt>
                <c:pt idx="4682">
                  <c:v>336.16</c:v>
                </c:pt>
                <c:pt idx="4683">
                  <c:v>276.41000000000003</c:v>
                </c:pt>
                <c:pt idx="4684">
                  <c:v>296.92</c:v>
                </c:pt>
                <c:pt idx="4685">
                  <c:v>494.82</c:v>
                </c:pt>
                <c:pt idx="4686">
                  <c:v>737.02</c:v>
                </c:pt>
                <c:pt idx="4687">
                  <c:v>396.51</c:v>
                </c:pt>
                <c:pt idx="4688">
                  <c:v>234.37</c:v>
                </c:pt>
                <c:pt idx="4689">
                  <c:v>329.12</c:v>
                </c:pt>
                <c:pt idx="4690">
                  <c:v>256.55</c:v>
                </c:pt>
                <c:pt idx="4691">
                  <c:v>201.35</c:v>
                </c:pt>
                <c:pt idx="4692">
                  <c:v>245.48</c:v>
                </c:pt>
                <c:pt idx="4693">
                  <c:v>187.29</c:v>
                </c:pt>
                <c:pt idx="4694">
                  <c:v>182.93</c:v>
                </c:pt>
                <c:pt idx="4695">
                  <c:v>222.09</c:v>
                </c:pt>
                <c:pt idx="4696">
                  <c:v>181.25</c:v>
                </c:pt>
                <c:pt idx="4697">
                  <c:v>179.17</c:v>
                </c:pt>
                <c:pt idx="4698">
                  <c:v>207.07</c:v>
                </c:pt>
                <c:pt idx="4699">
                  <c:v>152.55000000000001</c:v>
                </c:pt>
                <c:pt idx="4700">
                  <c:v>126.84</c:v>
                </c:pt>
                <c:pt idx="4701">
                  <c:v>156.66</c:v>
                </c:pt>
                <c:pt idx="4702">
                  <c:v>158.32</c:v>
                </c:pt>
                <c:pt idx="4703">
                  <c:v>152.21</c:v>
                </c:pt>
                <c:pt idx="4704">
                  <c:v>168.98</c:v>
                </c:pt>
                <c:pt idx="4705">
                  <c:v>213.11</c:v>
                </c:pt>
                <c:pt idx="4706">
                  <c:v>200.67</c:v>
                </c:pt>
                <c:pt idx="4707">
                  <c:v>147.77000000000001</c:v>
                </c:pt>
                <c:pt idx="4708">
                  <c:v>141.76</c:v>
                </c:pt>
                <c:pt idx="4709">
                  <c:v>168.48</c:v>
                </c:pt>
                <c:pt idx="4710">
                  <c:v>163.37</c:v>
                </c:pt>
                <c:pt idx="4711">
                  <c:v>141.09</c:v>
                </c:pt>
                <c:pt idx="4712">
                  <c:v>139.5</c:v>
                </c:pt>
                <c:pt idx="4713">
                  <c:v>152.52000000000001</c:v>
                </c:pt>
                <c:pt idx="4714">
                  <c:v>160.07</c:v>
                </c:pt>
                <c:pt idx="4715">
                  <c:v>92.76</c:v>
                </c:pt>
                <c:pt idx="4716">
                  <c:v>168.74</c:v>
                </c:pt>
                <c:pt idx="4717">
                  <c:v>205.51</c:v>
                </c:pt>
                <c:pt idx="4718">
                  <c:v>181.41</c:v>
                </c:pt>
                <c:pt idx="4719">
                  <c:v>151.56</c:v>
                </c:pt>
                <c:pt idx="4720">
                  <c:v>204.84</c:v>
                </c:pt>
                <c:pt idx="4721">
                  <c:v>443.13</c:v>
                </c:pt>
                <c:pt idx="4722">
                  <c:v>555.82000000000005</c:v>
                </c:pt>
                <c:pt idx="4723">
                  <c:v>415</c:v>
                </c:pt>
                <c:pt idx="4724">
                  <c:v>470.92</c:v>
                </c:pt>
                <c:pt idx="4725">
                  <c:v>335.31</c:v>
                </c:pt>
                <c:pt idx="4726">
                  <c:v>229.3</c:v>
                </c:pt>
                <c:pt idx="4727">
                  <c:v>239.78</c:v>
                </c:pt>
                <c:pt idx="4728">
                  <c:v>196.84</c:v>
                </c:pt>
                <c:pt idx="4729">
                  <c:v>207.85</c:v>
                </c:pt>
                <c:pt idx="4730">
                  <c:v>267.51</c:v>
                </c:pt>
                <c:pt idx="4731">
                  <c:v>267.87</c:v>
                </c:pt>
                <c:pt idx="4732">
                  <c:v>263.60000000000002</c:v>
                </c:pt>
                <c:pt idx="4733">
                  <c:v>212.85</c:v>
                </c:pt>
                <c:pt idx="4734">
                  <c:v>141.27000000000001</c:v>
                </c:pt>
                <c:pt idx="4735">
                  <c:v>288.95</c:v>
                </c:pt>
                <c:pt idx="4736">
                  <c:v>177.68</c:v>
                </c:pt>
                <c:pt idx="4737">
                  <c:v>236.12</c:v>
                </c:pt>
                <c:pt idx="4738">
                  <c:v>127.97</c:v>
                </c:pt>
                <c:pt idx="4739">
                  <c:v>223.39</c:v>
                </c:pt>
                <c:pt idx="4740">
                  <c:v>333.29</c:v>
                </c:pt>
                <c:pt idx="4741">
                  <c:v>215.3</c:v>
                </c:pt>
                <c:pt idx="4742">
                  <c:v>191.78</c:v>
                </c:pt>
                <c:pt idx="4743">
                  <c:v>145.19</c:v>
                </c:pt>
                <c:pt idx="4744">
                  <c:v>213.11</c:v>
                </c:pt>
                <c:pt idx="4745">
                  <c:v>184.58</c:v>
                </c:pt>
                <c:pt idx="4746">
                  <c:v>248.35</c:v>
                </c:pt>
                <c:pt idx="4747">
                  <c:v>177.84</c:v>
                </c:pt>
                <c:pt idx="4748">
                  <c:v>151.97999999999999</c:v>
                </c:pt>
                <c:pt idx="4749">
                  <c:v>292.67</c:v>
                </c:pt>
                <c:pt idx="4750">
                  <c:v>458.24</c:v>
                </c:pt>
                <c:pt idx="4751">
                  <c:v>444.77</c:v>
                </c:pt>
                <c:pt idx="4752">
                  <c:v>395.65</c:v>
                </c:pt>
                <c:pt idx="4753">
                  <c:v>455.22</c:v>
                </c:pt>
                <c:pt idx="4754">
                  <c:v>665.32</c:v>
                </c:pt>
                <c:pt idx="4755">
                  <c:v>376.66</c:v>
                </c:pt>
                <c:pt idx="4756">
                  <c:v>211.41</c:v>
                </c:pt>
                <c:pt idx="4757">
                  <c:v>197.66</c:v>
                </c:pt>
                <c:pt idx="4758">
                  <c:v>221.65</c:v>
                </c:pt>
                <c:pt idx="4759">
                  <c:v>249.15</c:v>
                </c:pt>
                <c:pt idx="4760">
                  <c:v>254.99</c:v>
                </c:pt>
                <c:pt idx="4761">
                  <c:v>230.04</c:v>
                </c:pt>
                <c:pt idx="4762">
                  <c:v>353.29</c:v>
                </c:pt>
                <c:pt idx="4763">
                  <c:v>355.94</c:v>
                </c:pt>
                <c:pt idx="4764">
                  <c:v>203.85</c:v>
                </c:pt>
                <c:pt idx="4765">
                  <c:v>226.9</c:v>
                </c:pt>
                <c:pt idx="4766">
                  <c:v>196.28</c:v>
                </c:pt>
                <c:pt idx="4767">
                  <c:v>230.3</c:v>
                </c:pt>
                <c:pt idx="4768">
                  <c:v>286.62</c:v>
                </c:pt>
                <c:pt idx="4769">
                  <c:v>253.46</c:v>
                </c:pt>
                <c:pt idx="4770">
                  <c:v>260.32</c:v>
                </c:pt>
                <c:pt idx="4771">
                  <c:v>304.95</c:v>
                </c:pt>
                <c:pt idx="4772">
                  <c:v>285.45</c:v>
                </c:pt>
                <c:pt idx="4773">
                  <c:v>270.89</c:v>
                </c:pt>
                <c:pt idx="4774">
                  <c:v>319.88</c:v>
                </c:pt>
                <c:pt idx="4775">
                  <c:v>305.14</c:v>
                </c:pt>
                <c:pt idx="4776">
                  <c:v>299.38</c:v>
                </c:pt>
                <c:pt idx="4777">
                  <c:v>339.93</c:v>
                </c:pt>
                <c:pt idx="4778">
                  <c:v>421.8</c:v>
                </c:pt>
                <c:pt idx="4779">
                  <c:v>465.02</c:v>
                </c:pt>
                <c:pt idx="4780">
                  <c:v>541.48</c:v>
                </c:pt>
                <c:pt idx="4781">
                  <c:v>553.76</c:v>
                </c:pt>
                <c:pt idx="4782">
                  <c:v>516.03</c:v>
                </c:pt>
                <c:pt idx="4783">
                  <c:v>594.05999999999995</c:v>
                </c:pt>
                <c:pt idx="4784">
                  <c:v>629.79</c:v>
                </c:pt>
                <c:pt idx="4785">
                  <c:v>630.24</c:v>
                </c:pt>
                <c:pt idx="4786">
                  <c:v>565.29999999999995</c:v>
                </c:pt>
                <c:pt idx="4787">
                  <c:v>552.91999999999996</c:v>
                </c:pt>
                <c:pt idx="4788">
                  <c:v>509.06</c:v>
                </c:pt>
                <c:pt idx="4789">
                  <c:v>516.15</c:v>
                </c:pt>
                <c:pt idx="4790">
                  <c:v>461.77</c:v>
                </c:pt>
                <c:pt idx="4791">
                  <c:v>491.4</c:v>
                </c:pt>
                <c:pt idx="4792">
                  <c:v>488.7</c:v>
                </c:pt>
                <c:pt idx="4793">
                  <c:v>545.20000000000005</c:v>
                </c:pt>
                <c:pt idx="4794">
                  <c:v>560.12</c:v>
                </c:pt>
                <c:pt idx="4795">
                  <c:v>520.14</c:v>
                </c:pt>
                <c:pt idx="4796">
                  <c:v>359.16</c:v>
                </c:pt>
                <c:pt idx="4797">
                  <c:v>594.28</c:v>
                </c:pt>
                <c:pt idx="4798">
                  <c:v>387.51</c:v>
                </c:pt>
                <c:pt idx="4799">
                  <c:v>362.38</c:v>
                </c:pt>
                <c:pt idx="4800">
                  <c:v>407.56</c:v>
                </c:pt>
                <c:pt idx="4801">
                  <c:v>423.5</c:v>
                </c:pt>
                <c:pt idx="4802">
                  <c:v>393.61</c:v>
                </c:pt>
                <c:pt idx="4803">
                  <c:v>443.56</c:v>
                </c:pt>
                <c:pt idx="4804">
                  <c:v>660.7</c:v>
                </c:pt>
                <c:pt idx="4805">
                  <c:v>678.61</c:v>
                </c:pt>
                <c:pt idx="4806">
                  <c:v>643.92999999999995</c:v>
                </c:pt>
                <c:pt idx="4807">
                  <c:v>580.91999999999996</c:v>
                </c:pt>
                <c:pt idx="4808">
                  <c:v>966.36</c:v>
                </c:pt>
                <c:pt idx="4809">
                  <c:v>1080.04</c:v>
                </c:pt>
                <c:pt idx="4810">
                  <c:v>1394.93</c:v>
                </c:pt>
                <c:pt idx="4811">
                  <c:v>475.18</c:v>
                </c:pt>
                <c:pt idx="4812">
                  <c:v>115.68</c:v>
                </c:pt>
                <c:pt idx="4813">
                  <c:v>166.32</c:v>
                </c:pt>
                <c:pt idx="4814">
                  <c:v>188.55</c:v>
                </c:pt>
                <c:pt idx="4815">
                  <c:v>151.16</c:v>
                </c:pt>
                <c:pt idx="4816">
                  <c:v>127.53</c:v>
                </c:pt>
                <c:pt idx="4817">
                  <c:v>100.45</c:v>
                </c:pt>
                <c:pt idx="4818">
                  <c:v>165.78</c:v>
                </c:pt>
                <c:pt idx="4819">
                  <c:v>156.28</c:v>
                </c:pt>
                <c:pt idx="4820">
                  <c:v>142.07</c:v>
                </c:pt>
                <c:pt idx="4821">
                  <c:v>214.48</c:v>
                </c:pt>
                <c:pt idx="4822">
                  <c:v>140.77000000000001</c:v>
                </c:pt>
                <c:pt idx="4823">
                  <c:v>139.9</c:v>
                </c:pt>
                <c:pt idx="4824">
                  <c:v>145.55000000000001</c:v>
                </c:pt>
                <c:pt idx="4825">
                  <c:v>160.47</c:v>
                </c:pt>
                <c:pt idx="4826">
                  <c:v>92.53</c:v>
                </c:pt>
                <c:pt idx="4827">
                  <c:v>69.319999999999993</c:v>
                </c:pt>
                <c:pt idx="4828">
                  <c:v>93.39</c:v>
                </c:pt>
                <c:pt idx="4829">
                  <c:v>107.41</c:v>
                </c:pt>
                <c:pt idx="4830">
                  <c:v>124.31</c:v>
                </c:pt>
                <c:pt idx="4831">
                  <c:v>189.79</c:v>
                </c:pt>
                <c:pt idx="4832">
                  <c:v>255.7</c:v>
                </c:pt>
                <c:pt idx="4833">
                  <c:v>260.66000000000003</c:v>
                </c:pt>
                <c:pt idx="4834">
                  <c:v>293.67</c:v>
                </c:pt>
                <c:pt idx="4835">
                  <c:v>303.20999999999998</c:v>
                </c:pt>
                <c:pt idx="4836">
                  <c:v>368.97</c:v>
                </c:pt>
                <c:pt idx="4837">
                  <c:v>369</c:v>
                </c:pt>
                <c:pt idx="4838">
                  <c:v>334.54</c:v>
                </c:pt>
                <c:pt idx="4839">
                  <c:v>274.39</c:v>
                </c:pt>
                <c:pt idx="4840">
                  <c:v>286.07</c:v>
                </c:pt>
                <c:pt idx="4841">
                  <c:v>243.11</c:v>
                </c:pt>
                <c:pt idx="4842">
                  <c:v>193.31</c:v>
                </c:pt>
                <c:pt idx="4843">
                  <c:v>204.91</c:v>
                </c:pt>
                <c:pt idx="4844">
                  <c:v>270.95</c:v>
                </c:pt>
                <c:pt idx="4845">
                  <c:v>370.58</c:v>
                </c:pt>
                <c:pt idx="4846">
                  <c:v>278.83999999999997</c:v>
                </c:pt>
                <c:pt idx="4847">
                  <c:v>290.57</c:v>
                </c:pt>
                <c:pt idx="4848">
                  <c:v>290.17</c:v>
                </c:pt>
                <c:pt idx="4849">
                  <c:v>226.52</c:v>
                </c:pt>
                <c:pt idx="4850">
                  <c:v>245.17</c:v>
                </c:pt>
                <c:pt idx="4851">
                  <c:v>233.7</c:v>
                </c:pt>
                <c:pt idx="4852">
                  <c:v>303.52</c:v>
                </c:pt>
                <c:pt idx="4853">
                  <c:v>215.12</c:v>
                </c:pt>
                <c:pt idx="4854">
                  <c:v>195.17</c:v>
                </c:pt>
                <c:pt idx="4855">
                  <c:v>169.35</c:v>
                </c:pt>
                <c:pt idx="4856">
                  <c:v>153.19</c:v>
                </c:pt>
                <c:pt idx="4857">
                  <c:v>163.13</c:v>
                </c:pt>
                <c:pt idx="4858">
                  <c:v>156.57</c:v>
                </c:pt>
                <c:pt idx="4859">
                  <c:v>152.08000000000001</c:v>
                </c:pt>
                <c:pt idx="4860">
                  <c:v>174.6</c:v>
                </c:pt>
                <c:pt idx="4861">
                  <c:v>161.51</c:v>
                </c:pt>
                <c:pt idx="4862">
                  <c:v>163.61000000000001</c:v>
                </c:pt>
                <c:pt idx="4863">
                  <c:v>180.15</c:v>
                </c:pt>
                <c:pt idx="4864">
                  <c:v>210.23</c:v>
                </c:pt>
                <c:pt idx="4865">
                  <c:v>240.4</c:v>
                </c:pt>
                <c:pt idx="4866">
                  <c:v>247.27</c:v>
                </c:pt>
                <c:pt idx="4867">
                  <c:v>203.37</c:v>
                </c:pt>
                <c:pt idx="4868">
                  <c:v>215.33</c:v>
                </c:pt>
                <c:pt idx="4869">
                  <c:v>221.53</c:v>
                </c:pt>
                <c:pt idx="4870">
                  <c:v>196.38</c:v>
                </c:pt>
                <c:pt idx="4871">
                  <c:v>207.82</c:v>
                </c:pt>
                <c:pt idx="4872">
                  <c:v>136.97</c:v>
                </c:pt>
                <c:pt idx="4873">
                  <c:v>139.75</c:v>
                </c:pt>
                <c:pt idx="4874">
                  <c:v>117.47</c:v>
                </c:pt>
                <c:pt idx="4875">
                  <c:v>154.52000000000001</c:v>
                </c:pt>
                <c:pt idx="4876">
                  <c:v>140.6</c:v>
                </c:pt>
                <c:pt idx="4877">
                  <c:v>148.72999999999999</c:v>
                </c:pt>
                <c:pt idx="4878">
                  <c:v>146.29</c:v>
                </c:pt>
                <c:pt idx="4879">
                  <c:v>142.08000000000001</c:v>
                </c:pt>
                <c:pt idx="4880">
                  <c:v>159.51</c:v>
                </c:pt>
                <c:pt idx="4881">
                  <c:v>124.18</c:v>
                </c:pt>
                <c:pt idx="4882">
                  <c:v>116.45</c:v>
                </c:pt>
                <c:pt idx="4883">
                  <c:v>159.80000000000001</c:v>
                </c:pt>
                <c:pt idx="4884">
                  <c:v>231.93</c:v>
                </c:pt>
                <c:pt idx="4885">
                  <c:v>237.14</c:v>
                </c:pt>
                <c:pt idx="4886">
                  <c:v>331.14</c:v>
                </c:pt>
                <c:pt idx="4887">
                  <c:v>357.51</c:v>
                </c:pt>
                <c:pt idx="4888">
                  <c:v>301.57</c:v>
                </c:pt>
                <c:pt idx="4889">
                  <c:v>205.21</c:v>
                </c:pt>
                <c:pt idx="4890">
                  <c:v>190.91</c:v>
                </c:pt>
                <c:pt idx="4891">
                  <c:v>144.66999999999999</c:v>
                </c:pt>
                <c:pt idx="4892">
                  <c:v>154.58000000000001</c:v>
                </c:pt>
                <c:pt idx="4893">
                  <c:v>245.78</c:v>
                </c:pt>
                <c:pt idx="4894">
                  <c:v>163.58000000000001</c:v>
                </c:pt>
                <c:pt idx="4895">
                  <c:v>148.72</c:v>
                </c:pt>
                <c:pt idx="4896">
                  <c:v>170.7</c:v>
                </c:pt>
                <c:pt idx="4897">
                  <c:v>148.06</c:v>
                </c:pt>
                <c:pt idx="4898">
                  <c:v>178.66</c:v>
                </c:pt>
                <c:pt idx="4899">
                  <c:v>191.64</c:v>
                </c:pt>
                <c:pt idx="4900">
                  <c:v>220.82</c:v>
                </c:pt>
                <c:pt idx="4901">
                  <c:v>236.14</c:v>
                </c:pt>
                <c:pt idx="4902">
                  <c:v>281.29000000000002</c:v>
                </c:pt>
                <c:pt idx="4903">
                  <c:v>300.24</c:v>
                </c:pt>
                <c:pt idx="4904">
                  <c:v>243.11</c:v>
                </c:pt>
                <c:pt idx="4905">
                  <c:v>200.91</c:v>
                </c:pt>
                <c:pt idx="4906">
                  <c:v>193.92</c:v>
                </c:pt>
                <c:pt idx="4907">
                  <c:v>180.89</c:v>
                </c:pt>
                <c:pt idx="4908">
                  <c:v>168.55</c:v>
                </c:pt>
                <c:pt idx="4909">
                  <c:v>161.02000000000001</c:v>
                </c:pt>
                <c:pt idx="4910">
                  <c:v>205.49</c:v>
                </c:pt>
                <c:pt idx="4911">
                  <c:v>166.93</c:v>
                </c:pt>
                <c:pt idx="4912">
                  <c:v>149.07</c:v>
                </c:pt>
                <c:pt idx="4913">
                  <c:v>124.56</c:v>
                </c:pt>
                <c:pt idx="4914">
                  <c:v>213.87</c:v>
                </c:pt>
                <c:pt idx="4915">
                  <c:v>365.92</c:v>
                </c:pt>
                <c:pt idx="4916">
                  <c:v>138.79</c:v>
                </c:pt>
                <c:pt idx="4917">
                  <c:v>154.68</c:v>
                </c:pt>
                <c:pt idx="4918">
                  <c:v>186.04</c:v>
                </c:pt>
                <c:pt idx="4919">
                  <c:v>160.11000000000001</c:v>
                </c:pt>
                <c:pt idx="4920">
                  <c:v>160.43</c:v>
                </c:pt>
                <c:pt idx="4921">
                  <c:v>197.75</c:v>
                </c:pt>
                <c:pt idx="4922">
                  <c:v>152.69999999999999</c:v>
                </c:pt>
                <c:pt idx="4923">
                  <c:v>168.05</c:v>
                </c:pt>
                <c:pt idx="4924">
                  <c:v>241.71</c:v>
                </c:pt>
                <c:pt idx="4925">
                  <c:v>194.15</c:v>
                </c:pt>
                <c:pt idx="4926">
                  <c:v>222.55</c:v>
                </c:pt>
                <c:pt idx="4927">
                  <c:v>213.44</c:v>
                </c:pt>
                <c:pt idx="4928">
                  <c:v>175.38</c:v>
                </c:pt>
                <c:pt idx="4929">
                  <c:v>234.48</c:v>
                </c:pt>
                <c:pt idx="4930">
                  <c:v>354.1</c:v>
                </c:pt>
                <c:pt idx="4931">
                  <c:v>371.45</c:v>
                </c:pt>
                <c:pt idx="4932">
                  <c:v>341.25</c:v>
                </c:pt>
                <c:pt idx="4933">
                  <c:v>381.25</c:v>
                </c:pt>
                <c:pt idx="4934">
                  <c:v>303.16000000000003</c:v>
                </c:pt>
                <c:pt idx="4935">
                  <c:v>362.75</c:v>
                </c:pt>
                <c:pt idx="4936">
                  <c:v>407.08</c:v>
                </c:pt>
                <c:pt idx="4937">
                  <c:v>489.6</c:v>
                </c:pt>
                <c:pt idx="4938">
                  <c:v>442.7</c:v>
                </c:pt>
                <c:pt idx="4939">
                  <c:v>419.09</c:v>
                </c:pt>
                <c:pt idx="4940">
                  <c:v>346.23</c:v>
                </c:pt>
                <c:pt idx="4941">
                  <c:v>288.61</c:v>
                </c:pt>
                <c:pt idx="4942">
                  <c:v>273.02999999999997</c:v>
                </c:pt>
                <c:pt idx="4943">
                  <c:v>229.53</c:v>
                </c:pt>
                <c:pt idx="4944">
                  <c:v>264.27999999999997</c:v>
                </c:pt>
                <c:pt idx="4945">
                  <c:v>221.71</c:v>
                </c:pt>
                <c:pt idx="4946">
                  <c:v>299.3</c:v>
                </c:pt>
                <c:pt idx="4947">
                  <c:v>346.06</c:v>
                </c:pt>
                <c:pt idx="4948">
                  <c:v>397.16</c:v>
                </c:pt>
                <c:pt idx="4949">
                  <c:v>254.78</c:v>
                </c:pt>
                <c:pt idx="4950">
                  <c:v>239.94</c:v>
                </c:pt>
                <c:pt idx="4951">
                  <c:v>243.59</c:v>
                </c:pt>
                <c:pt idx="4952">
                  <c:v>317.39</c:v>
                </c:pt>
                <c:pt idx="4953">
                  <c:v>404.47</c:v>
                </c:pt>
                <c:pt idx="4954">
                  <c:v>488.81</c:v>
                </c:pt>
                <c:pt idx="4955">
                  <c:v>448.61</c:v>
                </c:pt>
                <c:pt idx="4956">
                  <c:v>395.54</c:v>
                </c:pt>
                <c:pt idx="4957">
                  <c:v>300.12</c:v>
                </c:pt>
                <c:pt idx="4958">
                  <c:v>258.73</c:v>
                </c:pt>
                <c:pt idx="4959">
                  <c:v>410.53</c:v>
                </c:pt>
                <c:pt idx="4960">
                  <c:v>381.43</c:v>
                </c:pt>
                <c:pt idx="4961">
                  <c:v>244.42</c:v>
                </c:pt>
                <c:pt idx="4962">
                  <c:v>324.41000000000003</c:v>
                </c:pt>
                <c:pt idx="4963">
                  <c:v>306.49</c:v>
                </c:pt>
                <c:pt idx="4964">
                  <c:v>324.88</c:v>
                </c:pt>
                <c:pt idx="4965">
                  <c:v>263.33999999999997</c:v>
                </c:pt>
                <c:pt idx="4966">
                  <c:v>274.56</c:v>
                </c:pt>
                <c:pt idx="4967">
                  <c:v>333.5</c:v>
                </c:pt>
                <c:pt idx="4968">
                  <c:v>381.5</c:v>
                </c:pt>
                <c:pt idx="4969">
                  <c:v>444.59</c:v>
                </c:pt>
                <c:pt idx="4970">
                  <c:v>366.17</c:v>
                </c:pt>
                <c:pt idx="4971">
                  <c:v>414.98</c:v>
                </c:pt>
                <c:pt idx="4972">
                  <c:v>358.1</c:v>
                </c:pt>
                <c:pt idx="4973">
                  <c:v>323.95</c:v>
                </c:pt>
                <c:pt idx="4974">
                  <c:v>335.32</c:v>
                </c:pt>
                <c:pt idx="4975">
                  <c:v>354.52</c:v>
                </c:pt>
                <c:pt idx="4976">
                  <c:v>377.35</c:v>
                </c:pt>
                <c:pt idx="4977">
                  <c:v>412.9</c:v>
                </c:pt>
                <c:pt idx="4978">
                  <c:v>401.44</c:v>
                </c:pt>
                <c:pt idx="4979">
                  <c:v>426.41</c:v>
                </c:pt>
                <c:pt idx="4980">
                  <c:v>414.93</c:v>
                </c:pt>
                <c:pt idx="4981">
                  <c:v>365.33</c:v>
                </c:pt>
                <c:pt idx="4982">
                  <c:v>409.24</c:v>
                </c:pt>
                <c:pt idx="4983">
                  <c:v>482.51</c:v>
                </c:pt>
                <c:pt idx="4984">
                  <c:v>475.46</c:v>
                </c:pt>
                <c:pt idx="4985">
                  <c:v>564.30999999999995</c:v>
                </c:pt>
                <c:pt idx="4986">
                  <c:v>673.6</c:v>
                </c:pt>
                <c:pt idx="4987">
                  <c:v>1033.0999999999999</c:v>
                </c:pt>
                <c:pt idx="4988">
                  <c:v>687.83</c:v>
                </c:pt>
                <c:pt idx="4989">
                  <c:v>878.28</c:v>
                </c:pt>
                <c:pt idx="4990">
                  <c:v>1075.1500000000001</c:v>
                </c:pt>
                <c:pt idx="4991">
                  <c:v>841.41</c:v>
                </c:pt>
                <c:pt idx="4992">
                  <c:v>979.6</c:v>
                </c:pt>
                <c:pt idx="4993">
                  <c:v>1168.1300000000001</c:v>
                </c:pt>
                <c:pt idx="4994">
                  <c:v>431.64</c:v>
                </c:pt>
                <c:pt idx="4995">
                  <c:v>301.45</c:v>
                </c:pt>
                <c:pt idx="4996">
                  <c:v>637.54999999999995</c:v>
                </c:pt>
                <c:pt idx="4997">
                  <c:v>582.75</c:v>
                </c:pt>
                <c:pt idx="4998">
                  <c:v>422.81</c:v>
                </c:pt>
                <c:pt idx="4999">
                  <c:v>213.74</c:v>
                </c:pt>
                <c:pt idx="5000">
                  <c:v>313.39</c:v>
                </c:pt>
                <c:pt idx="5001">
                  <c:v>413.72</c:v>
                </c:pt>
                <c:pt idx="5002">
                  <c:v>465.81</c:v>
                </c:pt>
                <c:pt idx="5003">
                  <c:v>537.72</c:v>
                </c:pt>
                <c:pt idx="5004">
                  <c:v>531.54999999999995</c:v>
                </c:pt>
                <c:pt idx="5005">
                  <c:v>692.81</c:v>
                </c:pt>
                <c:pt idx="5006">
                  <c:v>943.96</c:v>
                </c:pt>
                <c:pt idx="5007">
                  <c:v>1125.92</c:v>
                </c:pt>
                <c:pt idx="5008">
                  <c:v>588.59</c:v>
                </c:pt>
                <c:pt idx="5009">
                  <c:v>389.56</c:v>
                </c:pt>
                <c:pt idx="5010">
                  <c:v>306.3</c:v>
                </c:pt>
                <c:pt idx="5011">
                  <c:v>323.94</c:v>
                </c:pt>
                <c:pt idx="5012">
                  <c:v>259.52999999999997</c:v>
                </c:pt>
                <c:pt idx="5013">
                  <c:v>208.45</c:v>
                </c:pt>
                <c:pt idx="5014">
                  <c:v>221.47</c:v>
                </c:pt>
                <c:pt idx="5015">
                  <c:v>217.86</c:v>
                </c:pt>
                <c:pt idx="5016">
                  <c:v>216.91</c:v>
                </c:pt>
                <c:pt idx="5017">
                  <c:v>232.46</c:v>
                </c:pt>
                <c:pt idx="5018">
                  <c:v>225.26</c:v>
                </c:pt>
                <c:pt idx="5019">
                  <c:v>287.82</c:v>
                </c:pt>
                <c:pt idx="5020">
                  <c:v>311.73</c:v>
                </c:pt>
                <c:pt idx="5021">
                  <c:v>323.64999999999998</c:v>
                </c:pt>
                <c:pt idx="5022">
                  <c:v>282.63</c:v>
                </c:pt>
                <c:pt idx="5023">
                  <c:v>389.39</c:v>
                </c:pt>
                <c:pt idx="5024">
                  <c:v>346.98</c:v>
                </c:pt>
                <c:pt idx="5025">
                  <c:v>453.39</c:v>
                </c:pt>
                <c:pt idx="5026">
                  <c:v>426.29</c:v>
                </c:pt>
                <c:pt idx="5027">
                  <c:v>373.15</c:v>
                </c:pt>
                <c:pt idx="5028">
                  <c:v>277.68</c:v>
                </c:pt>
                <c:pt idx="5029">
                  <c:v>345.37</c:v>
                </c:pt>
                <c:pt idx="5030">
                  <c:v>429.24</c:v>
                </c:pt>
                <c:pt idx="5031">
                  <c:v>434.74</c:v>
                </c:pt>
                <c:pt idx="5032">
                  <c:v>276.85000000000002</c:v>
                </c:pt>
                <c:pt idx="5033">
                  <c:v>265.79000000000002</c:v>
                </c:pt>
                <c:pt idx="5034">
                  <c:v>240.76</c:v>
                </c:pt>
                <c:pt idx="5035">
                  <c:v>241.81</c:v>
                </c:pt>
                <c:pt idx="5036">
                  <c:v>304.36</c:v>
                </c:pt>
                <c:pt idx="5037">
                  <c:v>279.36</c:v>
                </c:pt>
                <c:pt idx="5038">
                  <c:v>266.74</c:v>
                </c:pt>
                <c:pt idx="5039">
                  <c:v>164.67</c:v>
                </c:pt>
                <c:pt idx="5040">
                  <c:v>206.8</c:v>
                </c:pt>
                <c:pt idx="5041">
                  <c:v>340.92</c:v>
                </c:pt>
                <c:pt idx="5042">
                  <c:v>281.76</c:v>
                </c:pt>
                <c:pt idx="5043">
                  <c:v>283.93</c:v>
                </c:pt>
                <c:pt idx="5044">
                  <c:v>294.97000000000003</c:v>
                </c:pt>
                <c:pt idx="5045">
                  <c:v>239.29</c:v>
                </c:pt>
                <c:pt idx="5046">
                  <c:v>191.55</c:v>
                </c:pt>
                <c:pt idx="5047">
                  <c:v>222.95</c:v>
                </c:pt>
                <c:pt idx="5048">
                  <c:v>243.94</c:v>
                </c:pt>
                <c:pt idx="5049">
                  <c:v>245.13</c:v>
                </c:pt>
                <c:pt idx="5050">
                  <c:v>213.78</c:v>
                </c:pt>
                <c:pt idx="5051">
                  <c:v>151.52000000000001</c:v>
                </c:pt>
                <c:pt idx="5052">
                  <c:v>172.96</c:v>
                </c:pt>
                <c:pt idx="5053">
                  <c:v>209.63</c:v>
                </c:pt>
                <c:pt idx="5054">
                  <c:v>221.91</c:v>
                </c:pt>
                <c:pt idx="5055">
                  <c:v>196.83</c:v>
                </c:pt>
                <c:pt idx="5056">
                  <c:v>204.53</c:v>
                </c:pt>
                <c:pt idx="5057">
                  <c:v>183.3</c:v>
                </c:pt>
                <c:pt idx="5058">
                  <c:v>235.01</c:v>
                </c:pt>
                <c:pt idx="5059">
                  <c:v>192.94</c:v>
                </c:pt>
                <c:pt idx="5060">
                  <c:v>207.18</c:v>
                </c:pt>
                <c:pt idx="5061">
                  <c:v>253.03</c:v>
                </c:pt>
                <c:pt idx="5062">
                  <c:v>241.65</c:v>
                </c:pt>
                <c:pt idx="5063">
                  <c:v>303.26</c:v>
                </c:pt>
                <c:pt idx="5064">
                  <c:v>343.92</c:v>
                </c:pt>
                <c:pt idx="5065">
                  <c:v>575.25</c:v>
                </c:pt>
                <c:pt idx="5066">
                  <c:v>570.77</c:v>
                </c:pt>
                <c:pt idx="5067">
                  <c:v>586.33000000000004</c:v>
                </c:pt>
                <c:pt idx="5068">
                  <c:v>545.05999999999995</c:v>
                </c:pt>
                <c:pt idx="5069">
                  <c:v>463.32</c:v>
                </c:pt>
                <c:pt idx="5070">
                  <c:v>417.18</c:v>
                </c:pt>
                <c:pt idx="5071">
                  <c:v>362.18</c:v>
                </c:pt>
                <c:pt idx="5072">
                  <c:v>307.85000000000002</c:v>
                </c:pt>
                <c:pt idx="5073">
                  <c:v>68.03</c:v>
                </c:pt>
                <c:pt idx="5074">
                  <c:v>60.99</c:v>
                </c:pt>
                <c:pt idx="5075">
                  <c:v>62.87</c:v>
                </c:pt>
                <c:pt idx="5076">
                  <c:v>61.8</c:v>
                </c:pt>
                <c:pt idx="5077">
                  <c:v>63.7</c:v>
                </c:pt>
                <c:pt idx="5078">
                  <c:v>72.94</c:v>
                </c:pt>
                <c:pt idx="5079">
                  <c:v>71.760000000000005</c:v>
                </c:pt>
                <c:pt idx="5080">
                  <c:v>53.2</c:v>
                </c:pt>
                <c:pt idx="5081">
                  <c:v>63.72</c:v>
                </c:pt>
                <c:pt idx="5082">
                  <c:v>57.1</c:v>
                </c:pt>
                <c:pt idx="5083">
                  <c:v>57.7</c:v>
                </c:pt>
                <c:pt idx="5084">
                  <c:v>55.75</c:v>
                </c:pt>
                <c:pt idx="5085">
                  <c:v>57.63</c:v>
                </c:pt>
                <c:pt idx="5086">
                  <c:v>54.46</c:v>
                </c:pt>
                <c:pt idx="5087">
                  <c:v>59.92</c:v>
                </c:pt>
                <c:pt idx="5088">
                  <c:v>63.76</c:v>
                </c:pt>
                <c:pt idx="5089">
                  <c:v>57.65</c:v>
                </c:pt>
                <c:pt idx="5090">
                  <c:v>53.9</c:v>
                </c:pt>
                <c:pt idx="5091">
                  <c:v>51.6</c:v>
                </c:pt>
                <c:pt idx="5092">
                  <c:v>45.43</c:v>
                </c:pt>
                <c:pt idx="5093">
                  <c:v>37.71</c:v>
                </c:pt>
                <c:pt idx="5094">
                  <c:v>47.97</c:v>
                </c:pt>
                <c:pt idx="5095">
                  <c:v>46.18</c:v>
                </c:pt>
                <c:pt idx="5096">
                  <c:v>49.59</c:v>
                </c:pt>
                <c:pt idx="5097">
                  <c:v>46.08</c:v>
                </c:pt>
                <c:pt idx="5098">
                  <c:v>52.35</c:v>
                </c:pt>
                <c:pt idx="5099">
                  <c:v>58.2</c:v>
                </c:pt>
                <c:pt idx="5100">
                  <c:v>65.040000000000006</c:v>
                </c:pt>
                <c:pt idx="5101">
                  <c:v>67.39</c:v>
                </c:pt>
                <c:pt idx="5102">
                  <c:v>71.05</c:v>
                </c:pt>
                <c:pt idx="5103">
                  <c:v>59.33</c:v>
                </c:pt>
                <c:pt idx="5104">
                  <c:v>68.569999999999993</c:v>
                </c:pt>
                <c:pt idx="5105">
                  <c:v>59.69</c:v>
                </c:pt>
                <c:pt idx="5106">
                  <c:v>87.59</c:v>
                </c:pt>
                <c:pt idx="5107">
                  <c:v>77.73</c:v>
                </c:pt>
                <c:pt idx="5108">
                  <c:v>71.2</c:v>
                </c:pt>
                <c:pt idx="5109">
                  <c:v>323.11</c:v>
                </c:pt>
                <c:pt idx="5110">
                  <c:v>309.93</c:v>
                </c:pt>
                <c:pt idx="5111">
                  <c:v>278.08</c:v>
                </c:pt>
                <c:pt idx="5112">
                  <c:v>323.93</c:v>
                </c:pt>
                <c:pt idx="5113">
                  <c:v>339.8</c:v>
                </c:pt>
                <c:pt idx="5114">
                  <c:v>329.68</c:v>
                </c:pt>
                <c:pt idx="5115">
                  <c:v>308.87</c:v>
                </c:pt>
                <c:pt idx="5116">
                  <c:v>309.58999999999997</c:v>
                </c:pt>
                <c:pt idx="5117">
                  <c:v>372.71</c:v>
                </c:pt>
                <c:pt idx="5118">
                  <c:v>308.93</c:v>
                </c:pt>
                <c:pt idx="5119">
                  <c:v>306.87</c:v>
                </c:pt>
                <c:pt idx="5120">
                  <c:v>280.45999999999998</c:v>
                </c:pt>
                <c:pt idx="5121">
                  <c:v>249.33</c:v>
                </c:pt>
                <c:pt idx="5122">
                  <c:v>249.92</c:v>
                </c:pt>
                <c:pt idx="5123">
                  <c:v>268.24</c:v>
                </c:pt>
                <c:pt idx="5124">
                  <c:v>235.27</c:v>
                </c:pt>
                <c:pt idx="5125">
                  <c:v>250.8</c:v>
                </c:pt>
                <c:pt idx="5126">
                  <c:v>227.32</c:v>
                </c:pt>
                <c:pt idx="5127">
                  <c:v>193.87</c:v>
                </c:pt>
                <c:pt idx="5128">
                  <c:v>200.05</c:v>
                </c:pt>
                <c:pt idx="5129">
                  <c:v>162.94</c:v>
                </c:pt>
                <c:pt idx="5130">
                  <c:v>195.77</c:v>
                </c:pt>
                <c:pt idx="5131">
                  <c:v>167.61</c:v>
                </c:pt>
                <c:pt idx="5132">
                  <c:v>166.43</c:v>
                </c:pt>
                <c:pt idx="5133">
                  <c:v>154.65</c:v>
                </c:pt>
                <c:pt idx="5134">
                  <c:v>155.41999999999999</c:v>
                </c:pt>
                <c:pt idx="5135">
                  <c:v>295.19</c:v>
                </c:pt>
                <c:pt idx="5136">
                  <c:v>274.27999999999997</c:v>
                </c:pt>
                <c:pt idx="5137">
                  <c:v>298.64999999999998</c:v>
                </c:pt>
                <c:pt idx="5138">
                  <c:v>319.32</c:v>
                </c:pt>
                <c:pt idx="5139">
                  <c:v>344.7</c:v>
                </c:pt>
                <c:pt idx="5140">
                  <c:v>407.57</c:v>
                </c:pt>
                <c:pt idx="5141">
                  <c:v>242.16</c:v>
                </c:pt>
                <c:pt idx="5142">
                  <c:v>221.36</c:v>
                </c:pt>
                <c:pt idx="5143">
                  <c:v>236.7</c:v>
                </c:pt>
                <c:pt idx="5144">
                  <c:v>346.49</c:v>
                </c:pt>
                <c:pt idx="5145">
                  <c:v>338.77</c:v>
                </c:pt>
                <c:pt idx="5146">
                  <c:v>726.83</c:v>
                </c:pt>
                <c:pt idx="5147">
                  <c:v>447.98</c:v>
                </c:pt>
                <c:pt idx="5148">
                  <c:v>353.38</c:v>
                </c:pt>
                <c:pt idx="5149">
                  <c:v>364.82</c:v>
                </c:pt>
                <c:pt idx="5150">
                  <c:v>362.16</c:v>
                </c:pt>
                <c:pt idx="5151">
                  <c:v>320.47000000000003</c:v>
                </c:pt>
                <c:pt idx="5152">
                  <c:v>346.52</c:v>
                </c:pt>
                <c:pt idx="5153">
                  <c:v>509.44</c:v>
                </c:pt>
                <c:pt idx="5154">
                  <c:v>646.13</c:v>
                </c:pt>
                <c:pt idx="5155">
                  <c:v>781.4</c:v>
                </c:pt>
                <c:pt idx="5156">
                  <c:v>791.37</c:v>
                </c:pt>
                <c:pt idx="5157">
                  <c:v>854.82</c:v>
                </c:pt>
                <c:pt idx="5158">
                  <c:v>513.53</c:v>
                </c:pt>
                <c:pt idx="5159">
                  <c:v>507.37</c:v>
                </c:pt>
                <c:pt idx="5160">
                  <c:v>424.27</c:v>
                </c:pt>
                <c:pt idx="5161">
                  <c:v>461.85</c:v>
                </c:pt>
                <c:pt idx="5162">
                  <c:v>427.05</c:v>
                </c:pt>
                <c:pt idx="5163">
                  <c:v>430.21</c:v>
                </c:pt>
                <c:pt idx="5164">
                  <c:v>373.51</c:v>
                </c:pt>
                <c:pt idx="5165">
                  <c:v>456.07</c:v>
                </c:pt>
                <c:pt idx="5166">
                  <c:v>381.49</c:v>
                </c:pt>
                <c:pt idx="5167">
                  <c:v>329.25</c:v>
                </c:pt>
                <c:pt idx="5168">
                  <c:v>347.08</c:v>
                </c:pt>
                <c:pt idx="5169">
                  <c:v>340.62</c:v>
                </c:pt>
                <c:pt idx="5170">
                  <c:v>345.32</c:v>
                </c:pt>
                <c:pt idx="5171">
                  <c:v>314.2</c:v>
                </c:pt>
                <c:pt idx="5172">
                  <c:v>285.49</c:v>
                </c:pt>
                <c:pt idx="5173">
                  <c:v>311.45999999999998</c:v>
                </c:pt>
                <c:pt idx="5174">
                  <c:v>310.27999999999997</c:v>
                </c:pt>
                <c:pt idx="5175">
                  <c:v>492.53</c:v>
                </c:pt>
                <c:pt idx="5176">
                  <c:v>506.97</c:v>
                </c:pt>
                <c:pt idx="5177">
                  <c:v>513.61</c:v>
                </c:pt>
                <c:pt idx="5178">
                  <c:v>471.83</c:v>
                </c:pt>
                <c:pt idx="5179">
                  <c:v>432.85</c:v>
                </c:pt>
                <c:pt idx="5180">
                  <c:v>346.28</c:v>
                </c:pt>
                <c:pt idx="5181">
                  <c:v>341.82</c:v>
                </c:pt>
                <c:pt idx="5182">
                  <c:v>324.69</c:v>
                </c:pt>
                <c:pt idx="5183">
                  <c:v>375.18</c:v>
                </c:pt>
                <c:pt idx="5184">
                  <c:v>372.44</c:v>
                </c:pt>
                <c:pt idx="5185">
                  <c:v>282.81</c:v>
                </c:pt>
                <c:pt idx="5186">
                  <c:v>282.08999999999997</c:v>
                </c:pt>
                <c:pt idx="5187">
                  <c:v>309.61</c:v>
                </c:pt>
                <c:pt idx="5188">
                  <c:v>263.26</c:v>
                </c:pt>
                <c:pt idx="5189">
                  <c:v>278.01</c:v>
                </c:pt>
                <c:pt idx="5190">
                  <c:v>433.3</c:v>
                </c:pt>
                <c:pt idx="5191">
                  <c:v>385.89</c:v>
                </c:pt>
                <c:pt idx="5192">
                  <c:v>323.01</c:v>
                </c:pt>
                <c:pt idx="5193">
                  <c:v>220.04</c:v>
                </c:pt>
                <c:pt idx="5194">
                  <c:v>294.87</c:v>
                </c:pt>
                <c:pt idx="5195">
                  <c:v>309.75</c:v>
                </c:pt>
                <c:pt idx="5196">
                  <c:v>258.79000000000002</c:v>
                </c:pt>
                <c:pt idx="5197">
                  <c:v>185.41</c:v>
                </c:pt>
                <c:pt idx="5198">
                  <c:v>284.55</c:v>
                </c:pt>
                <c:pt idx="5199">
                  <c:v>253.84</c:v>
                </c:pt>
                <c:pt idx="5200">
                  <c:v>254.81</c:v>
                </c:pt>
                <c:pt idx="5201">
                  <c:v>212.87</c:v>
                </c:pt>
                <c:pt idx="5202">
                  <c:v>213.93</c:v>
                </c:pt>
                <c:pt idx="5203">
                  <c:v>236.99</c:v>
                </c:pt>
                <c:pt idx="5204">
                  <c:v>281.89</c:v>
                </c:pt>
                <c:pt idx="5205">
                  <c:v>276.85000000000002</c:v>
                </c:pt>
                <c:pt idx="5206">
                  <c:v>216.43</c:v>
                </c:pt>
                <c:pt idx="5207">
                  <c:v>236.84</c:v>
                </c:pt>
                <c:pt idx="5208">
                  <c:v>260.45999999999998</c:v>
                </c:pt>
                <c:pt idx="5209">
                  <c:v>264.98</c:v>
                </c:pt>
                <c:pt idx="5210">
                  <c:v>229.17</c:v>
                </c:pt>
                <c:pt idx="5211">
                  <c:v>288.02</c:v>
                </c:pt>
                <c:pt idx="5212">
                  <c:v>289.75</c:v>
                </c:pt>
                <c:pt idx="5213">
                  <c:v>325.29000000000002</c:v>
                </c:pt>
                <c:pt idx="5214">
                  <c:v>290.49</c:v>
                </c:pt>
                <c:pt idx="5215">
                  <c:v>249.08</c:v>
                </c:pt>
                <c:pt idx="5216">
                  <c:v>215.07</c:v>
                </c:pt>
                <c:pt idx="5217">
                  <c:v>317.95</c:v>
                </c:pt>
                <c:pt idx="5218">
                  <c:v>241.67</c:v>
                </c:pt>
                <c:pt idx="5219">
                  <c:v>412.31</c:v>
                </c:pt>
                <c:pt idx="5220">
                  <c:v>522.12</c:v>
                </c:pt>
                <c:pt idx="5221">
                  <c:v>99.6</c:v>
                </c:pt>
                <c:pt idx="5222">
                  <c:v>99.14</c:v>
                </c:pt>
                <c:pt idx="5223">
                  <c:v>60.61</c:v>
                </c:pt>
                <c:pt idx="5224">
                  <c:v>38.200000000000003</c:v>
                </c:pt>
                <c:pt idx="5225">
                  <c:v>31.66</c:v>
                </c:pt>
                <c:pt idx="5226">
                  <c:v>30.89</c:v>
                </c:pt>
                <c:pt idx="5227">
                  <c:v>50.27</c:v>
                </c:pt>
                <c:pt idx="5228">
                  <c:v>49.74</c:v>
                </c:pt>
                <c:pt idx="5229">
                  <c:v>44.09</c:v>
                </c:pt>
                <c:pt idx="5230">
                  <c:v>40.71</c:v>
                </c:pt>
                <c:pt idx="5231">
                  <c:v>44.53</c:v>
                </c:pt>
                <c:pt idx="5232">
                  <c:v>41.43</c:v>
                </c:pt>
                <c:pt idx="5233">
                  <c:v>26.38</c:v>
                </c:pt>
                <c:pt idx="5234">
                  <c:v>16.22</c:v>
                </c:pt>
                <c:pt idx="5235">
                  <c:v>18.989999999999998</c:v>
                </c:pt>
                <c:pt idx="5236">
                  <c:v>20.170000000000002</c:v>
                </c:pt>
                <c:pt idx="5237">
                  <c:v>19.63</c:v>
                </c:pt>
                <c:pt idx="5238">
                  <c:v>18.12</c:v>
                </c:pt>
                <c:pt idx="5239">
                  <c:v>10.31</c:v>
                </c:pt>
                <c:pt idx="5240">
                  <c:v>29.04</c:v>
                </c:pt>
                <c:pt idx="5241">
                  <c:v>34.369999999999997</c:v>
                </c:pt>
                <c:pt idx="5242">
                  <c:v>45.89</c:v>
                </c:pt>
                <c:pt idx="5243">
                  <c:v>39.57</c:v>
                </c:pt>
                <c:pt idx="5244">
                  <c:v>30.61</c:v>
                </c:pt>
                <c:pt idx="5245">
                  <c:v>17.829999999999998</c:v>
                </c:pt>
                <c:pt idx="5246">
                  <c:v>19.510000000000002</c:v>
                </c:pt>
                <c:pt idx="5247">
                  <c:v>20.99</c:v>
                </c:pt>
                <c:pt idx="5248">
                  <c:v>20.190000000000001</c:v>
                </c:pt>
                <c:pt idx="5249">
                  <c:v>19.84</c:v>
                </c:pt>
                <c:pt idx="5250">
                  <c:v>32.340000000000003</c:v>
                </c:pt>
                <c:pt idx="5251">
                  <c:v>62.42</c:v>
                </c:pt>
                <c:pt idx="5252">
                  <c:v>39.1</c:v>
                </c:pt>
                <c:pt idx="5253">
                  <c:v>31.1</c:v>
                </c:pt>
                <c:pt idx="5254">
                  <c:v>26.13</c:v>
                </c:pt>
                <c:pt idx="5255">
                  <c:v>22.2</c:v>
                </c:pt>
                <c:pt idx="5256">
                  <c:v>19.32</c:v>
                </c:pt>
                <c:pt idx="5257">
                  <c:v>16.13</c:v>
                </c:pt>
                <c:pt idx="5258">
                  <c:v>15.27</c:v>
                </c:pt>
                <c:pt idx="5259">
                  <c:v>17.100000000000001</c:v>
                </c:pt>
                <c:pt idx="5260">
                  <c:v>20.16</c:v>
                </c:pt>
                <c:pt idx="5261">
                  <c:v>15.48</c:v>
                </c:pt>
                <c:pt idx="5262">
                  <c:v>13.58</c:v>
                </c:pt>
                <c:pt idx="5263">
                  <c:v>46.45</c:v>
                </c:pt>
                <c:pt idx="5264">
                  <c:v>20.82</c:v>
                </c:pt>
                <c:pt idx="5265">
                  <c:v>17.61</c:v>
                </c:pt>
                <c:pt idx="5266">
                  <c:v>19.8</c:v>
                </c:pt>
                <c:pt idx="5267">
                  <c:v>15.28</c:v>
                </c:pt>
                <c:pt idx="5268">
                  <c:v>245.79</c:v>
                </c:pt>
                <c:pt idx="5269">
                  <c:v>218.73</c:v>
                </c:pt>
                <c:pt idx="5270">
                  <c:v>1158.69</c:v>
                </c:pt>
                <c:pt idx="5271">
                  <c:v>1091.1500000000001</c:v>
                </c:pt>
                <c:pt idx="5272">
                  <c:v>442.59</c:v>
                </c:pt>
                <c:pt idx="5273">
                  <c:v>235.59</c:v>
                </c:pt>
                <c:pt idx="5274">
                  <c:v>313.88</c:v>
                </c:pt>
                <c:pt idx="5275">
                  <c:v>394.25</c:v>
                </c:pt>
                <c:pt idx="5276">
                  <c:v>228.31</c:v>
                </c:pt>
                <c:pt idx="5277">
                  <c:v>304.7</c:v>
                </c:pt>
                <c:pt idx="5278">
                  <c:v>495.54</c:v>
                </c:pt>
                <c:pt idx="5279">
                  <c:v>460.62</c:v>
                </c:pt>
                <c:pt idx="5280">
                  <c:v>454.26</c:v>
                </c:pt>
                <c:pt idx="5281">
                  <c:v>387.01</c:v>
                </c:pt>
                <c:pt idx="5282">
                  <c:v>319</c:v>
                </c:pt>
                <c:pt idx="5283">
                  <c:v>350.79</c:v>
                </c:pt>
                <c:pt idx="5284">
                  <c:v>411.1</c:v>
                </c:pt>
                <c:pt idx="5285">
                  <c:v>421.6</c:v>
                </c:pt>
                <c:pt idx="5286">
                  <c:v>461.93</c:v>
                </c:pt>
                <c:pt idx="5287">
                  <c:v>442.62</c:v>
                </c:pt>
                <c:pt idx="5288">
                  <c:v>433.42</c:v>
                </c:pt>
                <c:pt idx="5289">
                  <c:v>350.14</c:v>
                </c:pt>
                <c:pt idx="5290">
                  <c:v>399.11</c:v>
                </c:pt>
                <c:pt idx="5291">
                  <c:v>365.34</c:v>
                </c:pt>
                <c:pt idx="5292">
                  <c:v>488.89</c:v>
                </c:pt>
                <c:pt idx="5293">
                  <c:v>511.78</c:v>
                </c:pt>
                <c:pt idx="5294">
                  <c:v>411.62</c:v>
                </c:pt>
                <c:pt idx="5295">
                  <c:v>255.39</c:v>
                </c:pt>
                <c:pt idx="5296">
                  <c:v>246.14</c:v>
                </c:pt>
                <c:pt idx="5297">
                  <c:v>329.5</c:v>
                </c:pt>
                <c:pt idx="5298">
                  <c:v>448.56</c:v>
                </c:pt>
                <c:pt idx="5299">
                  <c:v>279.16000000000003</c:v>
                </c:pt>
                <c:pt idx="5300">
                  <c:v>270.57</c:v>
                </c:pt>
                <c:pt idx="5301">
                  <c:v>314.63</c:v>
                </c:pt>
                <c:pt idx="5302">
                  <c:v>352.09</c:v>
                </c:pt>
                <c:pt idx="5303">
                  <c:v>320.29000000000002</c:v>
                </c:pt>
                <c:pt idx="5304">
                  <c:v>285.16000000000003</c:v>
                </c:pt>
                <c:pt idx="5305">
                  <c:v>220.18</c:v>
                </c:pt>
                <c:pt idx="5306">
                  <c:v>316.10000000000002</c:v>
                </c:pt>
                <c:pt idx="5307">
                  <c:v>320.11</c:v>
                </c:pt>
                <c:pt idx="5308">
                  <c:v>303.98</c:v>
                </c:pt>
                <c:pt idx="5309">
                  <c:v>463.59</c:v>
                </c:pt>
                <c:pt idx="5310">
                  <c:v>2475.65</c:v>
                </c:pt>
                <c:pt idx="5311">
                  <c:v>1193.8499999999999</c:v>
                </c:pt>
                <c:pt idx="5312">
                  <c:v>1358.29</c:v>
                </c:pt>
                <c:pt idx="5313">
                  <c:v>538.76</c:v>
                </c:pt>
                <c:pt idx="5314">
                  <c:v>345.67</c:v>
                </c:pt>
                <c:pt idx="5315">
                  <c:v>386.94</c:v>
                </c:pt>
                <c:pt idx="5316">
                  <c:v>493.09</c:v>
                </c:pt>
                <c:pt idx="5317">
                  <c:v>435.91</c:v>
                </c:pt>
                <c:pt idx="5318">
                  <c:v>391.21</c:v>
                </c:pt>
                <c:pt idx="5319">
                  <c:v>371.39</c:v>
                </c:pt>
                <c:pt idx="5320">
                  <c:v>389.03</c:v>
                </c:pt>
                <c:pt idx="5321">
                  <c:v>304.85000000000002</c:v>
                </c:pt>
                <c:pt idx="5322">
                  <c:v>855.08</c:v>
                </c:pt>
                <c:pt idx="5323">
                  <c:v>391.26</c:v>
                </c:pt>
                <c:pt idx="5324">
                  <c:v>337.81</c:v>
                </c:pt>
                <c:pt idx="5325">
                  <c:v>333.05</c:v>
                </c:pt>
                <c:pt idx="5326">
                  <c:v>481.43</c:v>
                </c:pt>
                <c:pt idx="5327">
                  <c:v>577.63</c:v>
                </c:pt>
                <c:pt idx="5328">
                  <c:v>446.07</c:v>
                </c:pt>
                <c:pt idx="5329">
                  <c:v>681.05</c:v>
                </c:pt>
                <c:pt idx="5330">
                  <c:v>431.16</c:v>
                </c:pt>
                <c:pt idx="5331">
                  <c:v>332.23</c:v>
                </c:pt>
                <c:pt idx="5332">
                  <c:v>266.20999999999998</c:v>
                </c:pt>
                <c:pt idx="5333">
                  <c:v>302.86</c:v>
                </c:pt>
                <c:pt idx="5334">
                  <c:v>317.01</c:v>
                </c:pt>
                <c:pt idx="5335">
                  <c:v>312.11</c:v>
                </c:pt>
                <c:pt idx="5336">
                  <c:v>266.69</c:v>
                </c:pt>
                <c:pt idx="5337">
                  <c:v>243.99</c:v>
                </c:pt>
                <c:pt idx="5338">
                  <c:v>232.15</c:v>
                </c:pt>
                <c:pt idx="5339">
                  <c:v>209.3</c:v>
                </c:pt>
                <c:pt idx="5340">
                  <c:v>387.09</c:v>
                </c:pt>
                <c:pt idx="5341">
                  <c:v>279.44</c:v>
                </c:pt>
                <c:pt idx="5342">
                  <c:v>223.65</c:v>
                </c:pt>
                <c:pt idx="5343">
                  <c:v>279.93</c:v>
                </c:pt>
                <c:pt idx="5344">
                  <c:v>247.7</c:v>
                </c:pt>
                <c:pt idx="5345">
                  <c:v>309.52999999999997</c:v>
                </c:pt>
                <c:pt idx="5346">
                  <c:v>379.91</c:v>
                </c:pt>
                <c:pt idx="5347">
                  <c:v>380.54</c:v>
                </c:pt>
                <c:pt idx="5348">
                  <c:v>297.74</c:v>
                </c:pt>
                <c:pt idx="5349">
                  <c:v>367.42</c:v>
                </c:pt>
                <c:pt idx="5350">
                  <c:v>310.27999999999997</c:v>
                </c:pt>
                <c:pt idx="5351">
                  <c:v>304.74</c:v>
                </c:pt>
                <c:pt idx="5352">
                  <c:v>306.13</c:v>
                </c:pt>
                <c:pt idx="5353">
                  <c:v>192.42</c:v>
                </c:pt>
                <c:pt idx="5354">
                  <c:v>168.13</c:v>
                </c:pt>
                <c:pt idx="5355">
                  <c:v>186.31</c:v>
                </c:pt>
                <c:pt idx="5356">
                  <c:v>187.86</c:v>
                </c:pt>
                <c:pt idx="5357">
                  <c:v>199.71</c:v>
                </c:pt>
                <c:pt idx="5358">
                  <c:v>189.85</c:v>
                </c:pt>
                <c:pt idx="5359">
                  <c:v>156.46</c:v>
                </c:pt>
                <c:pt idx="5360">
                  <c:v>153.19</c:v>
                </c:pt>
                <c:pt idx="5361">
                  <c:v>185.2</c:v>
                </c:pt>
                <c:pt idx="5362">
                  <c:v>153.69999999999999</c:v>
                </c:pt>
                <c:pt idx="5363">
                  <c:v>175.13</c:v>
                </c:pt>
                <c:pt idx="5364">
                  <c:v>184.52</c:v>
                </c:pt>
                <c:pt idx="5365">
                  <c:v>221</c:v>
                </c:pt>
                <c:pt idx="5366">
                  <c:v>190.13</c:v>
                </c:pt>
                <c:pt idx="5367">
                  <c:v>255.04</c:v>
                </c:pt>
                <c:pt idx="5368">
                  <c:v>199.58</c:v>
                </c:pt>
                <c:pt idx="5369">
                  <c:v>185.58</c:v>
                </c:pt>
                <c:pt idx="5370">
                  <c:v>258.97000000000003</c:v>
                </c:pt>
                <c:pt idx="5371">
                  <c:v>431.49</c:v>
                </c:pt>
                <c:pt idx="5372">
                  <c:v>351.93</c:v>
                </c:pt>
                <c:pt idx="5373">
                  <c:v>353.74</c:v>
                </c:pt>
                <c:pt idx="5374">
                  <c:v>219.3</c:v>
                </c:pt>
                <c:pt idx="5375">
                  <c:v>225.57</c:v>
                </c:pt>
                <c:pt idx="5376">
                  <c:v>157.13999999999999</c:v>
                </c:pt>
                <c:pt idx="5377">
                  <c:v>206.4</c:v>
                </c:pt>
                <c:pt idx="5378">
                  <c:v>160.5</c:v>
                </c:pt>
                <c:pt idx="5379">
                  <c:v>151.19999999999999</c:v>
                </c:pt>
                <c:pt idx="5380">
                  <c:v>189.26</c:v>
                </c:pt>
                <c:pt idx="5381">
                  <c:v>137.96</c:v>
                </c:pt>
                <c:pt idx="5382">
                  <c:v>121.79</c:v>
                </c:pt>
                <c:pt idx="5383">
                  <c:v>161.34</c:v>
                </c:pt>
                <c:pt idx="5384">
                  <c:v>164.01</c:v>
                </c:pt>
                <c:pt idx="5385">
                  <c:v>156.41999999999999</c:v>
                </c:pt>
                <c:pt idx="5386">
                  <c:v>161.82</c:v>
                </c:pt>
                <c:pt idx="5387">
                  <c:v>110.28</c:v>
                </c:pt>
                <c:pt idx="5388">
                  <c:v>148.25</c:v>
                </c:pt>
                <c:pt idx="5389">
                  <c:v>154.81</c:v>
                </c:pt>
                <c:pt idx="5390">
                  <c:v>105.66</c:v>
                </c:pt>
                <c:pt idx="5391">
                  <c:v>164.82</c:v>
                </c:pt>
                <c:pt idx="5392">
                  <c:v>188.65</c:v>
                </c:pt>
                <c:pt idx="5393">
                  <c:v>149.46</c:v>
                </c:pt>
                <c:pt idx="5394">
                  <c:v>163.78</c:v>
                </c:pt>
                <c:pt idx="5395">
                  <c:v>172.5</c:v>
                </c:pt>
                <c:pt idx="5396">
                  <c:v>170.9</c:v>
                </c:pt>
                <c:pt idx="5397">
                  <c:v>154.82</c:v>
                </c:pt>
                <c:pt idx="5398">
                  <c:v>180.62</c:v>
                </c:pt>
                <c:pt idx="5399">
                  <c:v>154.05000000000001</c:v>
                </c:pt>
                <c:pt idx="5400">
                  <c:v>200.64</c:v>
                </c:pt>
                <c:pt idx="5401">
                  <c:v>186.5</c:v>
                </c:pt>
                <c:pt idx="5402">
                  <c:v>138.93</c:v>
                </c:pt>
                <c:pt idx="5403">
                  <c:v>133.80000000000001</c:v>
                </c:pt>
                <c:pt idx="5404">
                  <c:v>112.78</c:v>
                </c:pt>
                <c:pt idx="5405">
                  <c:v>188.98</c:v>
                </c:pt>
                <c:pt idx="5406">
                  <c:v>138.08000000000001</c:v>
                </c:pt>
                <c:pt idx="5407">
                  <c:v>174.82</c:v>
                </c:pt>
                <c:pt idx="5408">
                  <c:v>152.88</c:v>
                </c:pt>
                <c:pt idx="5409">
                  <c:v>162.83000000000001</c:v>
                </c:pt>
                <c:pt idx="5410">
                  <c:v>342.18</c:v>
                </c:pt>
                <c:pt idx="5411">
                  <c:v>348.14</c:v>
                </c:pt>
                <c:pt idx="5412">
                  <c:v>299.47000000000003</c:v>
                </c:pt>
                <c:pt idx="5413">
                  <c:v>339.5</c:v>
                </c:pt>
                <c:pt idx="5414">
                  <c:v>413.94</c:v>
                </c:pt>
                <c:pt idx="5415">
                  <c:v>693.74</c:v>
                </c:pt>
                <c:pt idx="5416">
                  <c:v>643.04</c:v>
                </c:pt>
                <c:pt idx="5417">
                  <c:v>375.96</c:v>
                </c:pt>
                <c:pt idx="5418">
                  <c:v>259.8</c:v>
                </c:pt>
                <c:pt idx="5419">
                  <c:v>271.41000000000003</c:v>
                </c:pt>
                <c:pt idx="5420">
                  <c:v>381.17</c:v>
                </c:pt>
                <c:pt idx="5421">
                  <c:v>318.61</c:v>
                </c:pt>
                <c:pt idx="5422">
                  <c:v>489.9</c:v>
                </c:pt>
                <c:pt idx="5423">
                  <c:v>668.97</c:v>
                </c:pt>
                <c:pt idx="5424">
                  <c:v>739.31</c:v>
                </c:pt>
                <c:pt idx="5425">
                  <c:v>706.52</c:v>
                </c:pt>
                <c:pt idx="5426">
                  <c:v>789.16</c:v>
                </c:pt>
                <c:pt idx="5427">
                  <c:v>389.6</c:v>
                </c:pt>
                <c:pt idx="5428">
                  <c:v>287.87</c:v>
                </c:pt>
                <c:pt idx="5429">
                  <c:v>293.63</c:v>
                </c:pt>
                <c:pt idx="5430">
                  <c:v>213.42</c:v>
                </c:pt>
                <c:pt idx="5431">
                  <c:v>263.97000000000003</c:v>
                </c:pt>
                <c:pt idx="5432">
                  <c:v>263.3</c:v>
                </c:pt>
                <c:pt idx="5433">
                  <c:v>246.84</c:v>
                </c:pt>
                <c:pt idx="5434">
                  <c:v>237.12</c:v>
                </c:pt>
                <c:pt idx="5435">
                  <c:v>329.59</c:v>
                </c:pt>
                <c:pt idx="5436">
                  <c:v>362.26</c:v>
                </c:pt>
                <c:pt idx="5437">
                  <c:v>738.47</c:v>
                </c:pt>
                <c:pt idx="5438">
                  <c:v>596.32000000000005</c:v>
                </c:pt>
                <c:pt idx="5439">
                  <c:v>477.07</c:v>
                </c:pt>
                <c:pt idx="5440">
                  <c:v>193.08</c:v>
                </c:pt>
                <c:pt idx="5441">
                  <c:v>285.87</c:v>
                </c:pt>
                <c:pt idx="5442">
                  <c:v>214.6</c:v>
                </c:pt>
                <c:pt idx="5443">
                  <c:v>297.67</c:v>
                </c:pt>
                <c:pt idx="5444">
                  <c:v>434.76</c:v>
                </c:pt>
                <c:pt idx="5445">
                  <c:v>394.78</c:v>
                </c:pt>
                <c:pt idx="5446">
                  <c:v>400.18</c:v>
                </c:pt>
                <c:pt idx="5447">
                  <c:v>288.95</c:v>
                </c:pt>
                <c:pt idx="5448">
                  <c:v>362.98</c:v>
                </c:pt>
                <c:pt idx="5449">
                  <c:v>192.77</c:v>
                </c:pt>
                <c:pt idx="5450">
                  <c:v>295.66000000000003</c:v>
                </c:pt>
                <c:pt idx="5451">
                  <c:v>219.46</c:v>
                </c:pt>
                <c:pt idx="5452">
                  <c:v>242.31</c:v>
                </c:pt>
                <c:pt idx="5453">
                  <c:v>279.69</c:v>
                </c:pt>
                <c:pt idx="5454">
                  <c:v>231.85</c:v>
                </c:pt>
                <c:pt idx="5455">
                  <c:v>298.77999999999997</c:v>
                </c:pt>
                <c:pt idx="5456">
                  <c:v>191.34</c:v>
                </c:pt>
                <c:pt idx="5457">
                  <c:v>264.45</c:v>
                </c:pt>
                <c:pt idx="5458">
                  <c:v>212.04</c:v>
                </c:pt>
                <c:pt idx="5459">
                  <c:v>259.33999999999997</c:v>
                </c:pt>
                <c:pt idx="5460">
                  <c:v>232.97</c:v>
                </c:pt>
                <c:pt idx="5461">
                  <c:v>251.83</c:v>
                </c:pt>
                <c:pt idx="5462">
                  <c:v>235.77</c:v>
                </c:pt>
                <c:pt idx="5463">
                  <c:v>245.09</c:v>
                </c:pt>
                <c:pt idx="5464">
                  <c:v>258.13</c:v>
                </c:pt>
                <c:pt idx="5465">
                  <c:v>170.22</c:v>
                </c:pt>
                <c:pt idx="5466">
                  <c:v>652.57000000000005</c:v>
                </c:pt>
                <c:pt idx="5467">
                  <c:v>566.85</c:v>
                </c:pt>
                <c:pt idx="5468">
                  <c:v>339.21</c:v>
                </c:pt>
                <c:pt idx="5469">
                  <c:v>432.37</c:v>
                </c:pt>
                <c:pt idx="5470">
                  <c:v>695.58</c:v>
                </c:pt>
                <c:pt idx="5471">
                  <c:v>159.63</c:v>
                </c:pt>
                <c:pt idx="5472">
                  <c:v>354.6</c:v>
                </c:pt>
                <c:pt idx="5473">
                  <c:v>218.6</c:v>
                </c:pt>
                <c:pt idx="5474">
                  <c:v>100.27</c:v>
                </c:pt>
                <c:pt idx="5475">
                  <c:v>162.94999999999999</c:v>
                </c:pt>
                <c:pt idx="5476">
                  <c:v>163.87</c:v>
                </c:pt>
                <c:pt idx="5477">
                  <c:v>169.5</c:v>
                </c:pt>
                <c:pt idx="5478">
                  <c:v>334.59</c:v>
                </c:pt>
                <c:pt idx="5479">
                  <c:v>337.98</c:v>
                </c:pt>
                <c:pt idx="5480">
                  <c:v>370.03</c:v>
                </c:pt>
                <c:pt idx="5481">
                  <c:v>273.87</c:v>
                </c:pt>
                <c:pt idx="5482">
                  <c:v>402.05</c:v>
                </c:pt>
                <c:pt idx="5483">
                  <c:v>333.61</c:v>
                </c:pt>
                <c:pt idx="5484">
                  <c:v>279.45</c:v>
                </c:pt>
                <c:pt idx="5485">
                  <c:v>346.79</c:v>
                </c:pt>
                <c:pt idx="5486">
                  <c:v>302.58999999999997</c:v>
                </c:pt>
                <c:pt idx="5487">
                  <c:v>426.69</c:v>
                </c:pt>
                <c:pt idx="5488">
                  <c:v>436.31</c:v>
                </c:pt>
                <c:pt idx="5489">
                  <c:v>574.62</c:v>
                </c:pt>
                <c:pt idx="5490">
                  <c:v>989.99</c:v>
                </c:pt>
                <c:pt idx="5491">
                  <c:v>695.46</c:v>
                </c:pt>
                <c:pt idx="5492">
                  <c:v>630.32000000000005</c:v>
                </c:pt>
                <c:pt idx="5493">
                  <c:v>679.81</c:v>
                </c:pt>
                <c:pt idx="5494">
                  <c:v>457.89</c:v>
                </c:pt>
                <c:pt idx="5495">
                  <c:v>415.98</c:v>
                </c:pt>
                <c:pt idx="5496">
                  <c:v>330.06</c:v>
                </c:pt>
                <c:pt idx="5497">
                  <c:v>684.97</c:v>
                </c:pt>
                <c:pt idx="5498">
                  <c:v>688.09</c:v>
                </c:pt>
                <c:pt idx="5499">
                  <c:v>472.71</c:v>
                </c:pt>
                <c:pt idx="5500">
                  <c:v>377.86</c:v>
                </c:pt>
                <c:pt idx="5501">
                  <c:v>293.07</c:v>
                </c:pt>
                <c:pt idx="5502">
                  <c:v>239.32</c:v>
                </c:pt>
                <c:pt idx="5503">
                  <c:v>180.73</c:v>
                </c:pt>
                <c:pt idx="5504">
                  <c:v>175.61</c:v>
                </c:pt>
                <c:pt idx="5505">
                  <c:v>134.84</c:v>
                </c:pt>
                <c:pt idx="5506">
                  <c:v>85.98</c:v>
                </c:pt>
                <c:pt idx="5507">
                  <c:v>134.38999999999999</c:v>
                </c:pt>
                <c:pt idx="5508">
                  <c:v>58</c:v>
                </c:pt>
                <c:pt idx="5509">
                  <c:v>59.92</c:v>
                </c:pt>
                <c:pt idx="5510">
                  <c:v>68.14</c:v>
                </c:pt>
                <c:pt idx="5511">
                  <c:v>89.2</c:v>
                </c:pt>
                <c:pt idx="5512">
                  <c:v>74.7</c:v>
                </c:pt>
                <c:pt idx="5513">
                  <c:v>81.7</c:v>
                </c:pt>
                <c:pt idx="5514">
                  <c:v>81.11</c:v>
                </c:pt>
                <c:pt idx="5515">
                  <c:v>67.25</c:v>
                </c:pt>
                <c:pt idx="5516">
                  <c:v>60.35</c:v>
                </c:pt>
                <c:pt idx="5517">
                  <c:v>71.069999999999993</c:v>
                </c:pt>
                <c:pt idx="5518">
                  <c:v>74.7</c:v>
                </c:pt>
                <c:pt idx="5519">
                  <c:v>160.36000000000001</c:v>
                </c:pt>
                <c:pt idx="5520">
                  <c:v>150.69</c:v>
                </c:pt>
                <c:pt idx="5521">
                  <c:v>71.64</c:v>
                </c:pt>
                <c:pt idx="5522">
                  <c:v>66.84</c:v>
                </c:pt>
                <c:pt idx="5523">
                  <c:v>52.55</c:v>
                </c:pt>
                <c:pt idx="5524">
                  <c:v>75.67</c:v>
                </c:pt>
                <c:pt idx="5525">
                  <c:v>68.22</c:v>
                </c:pt>
                <c:pt idx="5526">
                  <c:v>94.1</c:v>
                </c:pt>
                <c:pt idx="5527">
                  <c:v>128.87</c:v>
                </c:pt>
                <c:pt idx="5528">
                  <c:v>78.83</c:v>
                </c:pt>
                <c:pt idx="5529">
                  <c:v>77.680000000000007</c:v>
                </c:pt>
                <c:pt idx="5530">
                  <c:v>110.21</c:v>
                </c:pt>
                <c:pt idx="5531">
                  <c:v>123.22</c:v>
                </c:pt>
                <c:pt idx="5532">
                  <c:v>105.52</c:v>
                </c:pt>
                <c:pt idx="5533">
                  <c:v>99.19</c:v>
                </c:pt>
                <c:pt idx="5534">
                  <c:v>59.09</c:v>
                </c:pt>
                <c:pt idx="5535">
                  <c:v>51.09</c:v>
                </c:pt>
                <c:pt idx="5536">
                  <c:v>53.02</c:v>
                </c:pt>
                <c:pt idx="5537">
                  <c:v>76.48</c:v>
                </c:pt>
                <c:pt idx="5538">
                  <c:v>167.17</c:v>
                </c:pt>
                <c:pt idx="5539">
                  <c:v>162.88</c:v>
                </c:pt>
                <c:pt idx="5540">
                  <c:v>132.94999999999999</c:v>
                </c:pt>
                <c:pt idx="5541">
                  <c:v>142.37</c:v>
                </c:pt>
                <c:pt idx="5542">
                  <c:v>151.13999999999999</c:v>
                </c:pt>
                <c:pt idx="5543">
                  <c:v>218.96</c:v>
                </c:pt>
                <c:pt idx="5544">
                  <c:v>195.31</c:v>
                </c:pt>
                <c:pt idx="5545">
                  <c:v>160.97</c:v>
                </c:pt>
                <c:pt idx="5546">
                  <c:v>140.65</c:v>
                </c:pt>
                <c:pt idx="5547">
                  <c:v>123.23</c:v>
                </c:pt>
                <c:pt idx="5548">
                  <c:v>176.67</c:v>
                </c:pt>
                <c:pt idx="5549">
                  <c:v>221.84</c:v>
                </c:pt>
                <c:pt idx="5550">
                  <c:v>231</c:v>
                </c:pt>
                <c:pt idx="5551">
                  <c:v>237.49</c:v>
                </c:pt>
                <c:pt idx="5552">
                  <c:v>232.07</c:v>
                </c:pt>
                <c:pt idx="5553">
                  <c:v>226.88</c:v>
                </c:pt>
                <c:pt idx="5554">
                  <c:v>160</c:v>
                </c:pt>
                <c:pt idx="5555">
                  <c:v>102.51</c:v>
                </c:pt>
                <c:pt idx="5556">
                  <c:v>98.93</c:v>
                </c:pt>
                <c:pt idx="5557">
                  <c:v>107.39</c:v>
                </c:pt>
                <c:pt idx="5558">
                  <c:v>89.14</c:v>
                </c:pt>
                <c:pt idx="5559">
                  <c:v>58.41</c:v>
                </c:pt>
                <c:pt idx="5560">
                  <c:v>127.73</c:v>
                </c:pt>
                <c:pt idx="5561">
                  <c:v>124.15</c:v>
                </c:pt>
                <c:pt idx="5562">
                  <c:v>160.93</c:v>
                </c:pt>
                <c:pt idx="5563">
                  <c:v>115.08</c:v>
                </c:pt>
                <c:pt idx="5564">
                  <c:v>109.04</c:v>
                </c:pt>
                <c:pt idx="5565">
                  <c:v>154.41</c:v>
                </c:pt>
                <c:pt idx="5566">
                  <c:v>144.43</c:v>
                </c:pt>
                <c:pt idx="5567">
                  <c:v>191.85</c:v>
                </c:pt>
                <c:pt idx="5568">
                  <c:v>195.53</c:v>
                </c:pt>
                <c:pt idx="5569">
                  <c:v>204.37</c:v>
                </c:pt>
                <c:pt idx="5570">
                  <c:v>223.28</c:v>
                </c:pt>
                <c:pt idx="5571">
                  <c:v>191.05</c:v>
                </c:pt>
                <c:pt idx="5572">
                  <c:v>155.38</c:v>
                </c:pt>
                <c:pt idx="5573">
                  <c:v>166.62</c:v>
                </c:pt>
                <c:pt idx="5574">
                  <c:v>116.26</c:v>
                </c:pt>
                <c:pt idx="5575">
                  <c:v>119.66</c:v>
                </c:pt>
                <c:pt idx="5576">
                  <c:v>106.89</c:v>
                </c:pt>
                <c:pt idx="5577">
                  <c:v>93.4</c:v>
                </c:pt>
                <c:pt idx="5578">
                  <c:v>103.25</c:v>
                </c:pt>
                <c:pt idx="5579">
                  <c:v>92.57</c:v>
                </c:pt>
                <c:pt idx="5580">
                  <c:v>91.09</c:v>
                </c:pt>
                <c:pt idx="5581">
                  <c:v>173.08</c:v>
                </c:pt>
                <c:pt idx="5582">
                  <c:v>217.02</c:v>
                </c:pt>
                <c:pt idx="5583">
                  <c:v>233.28</c:v>
                </c:pt>
                <c:pt idx="5584">
                  <c:v>266.08999999999997</c:v>
                </c:pt>
                <c:pt idx="5585">
                  <c:v>234.01</c:v>
                </c:pt>
                <c:pt idx="5586">
                  <c:v>223.98</c:v>
                </c:pt>
                <c:pt idx="5587">
                  <c:v>206.1</c:v>
                </c:pt>
                <c:pt idx="5588">
                  <c:v>205.73</c:v>
                </c:pt>
                <c:pt idx="5589">
                  <c:v>214.3</c:v>
                </c:pt>
                <c:pt idx="5590">
                  <c:v>172.78</c:v>
                </c:pt>
                <c:pt idx="5591">
                  <c:v>185.12</c:v>
                </c:pt>
                <c:pt idx="5592">
                  <c:v>195.63</c:v>
                </c:pt>
                <c:pt idx="5593">
                  <c:v>251.56</c:v>
                </c:pt>
                <c:pt idx="5594">
                  <c:v>353.22</c:v>
                </c:pt>
                <c:pt idx="5595">
                  <c:v>430.79</c:v>
                </c:pt>
                <c:pt idx="5596">
                  <c:v>440.75</c:v>
                </c:pt>
                <c:pt idx="5597">
                  <c:v>394.13</c:v>
                </c:pt>
                <c:pt idx="5598">
                  <c:v>343.17</c:v>
                </c:pt>
                <c:pt idx="5599">
                  <c:v>351.41</c:v>
                </c:pt>
                <c:pt idx="5600">
                  <c:v>361.16</c:v>
                </c:pt>
                <c:pt idx="5601">
                  <c:v>356.87</c:v>
                </c:pt>
                <c:pt idx="5602">
                  <c:v>332.43</c:v>
                </c:pt>
                <c:pt idx="5603">
                  <c:v>275.99</c:v>
                </c:pt>
                <c:pt idx="5604">
                  <c:v>200.92</c:v>
                </c:pt>
                <c:pt idx="5605">
                  <c:v>111.99</c:v>
                </c:pt>
                <c:pt idx="5606">
                  <c:v>214.44</c:v>
                </c:pt>
                <c:pt idx="5607">
                  <c:v>326.19</c:v>
                </c:pt>
                <c:pt idx="5608">
                  <c:v>330.53</c:v>
                </c:pt>
                <c:pt idx="5609">
                  <c:v>521.67999999999995</c:v>
                </c:pt>
                <c:pt idx="5610">
                  <c:v>619.76</c:v>
                </c:pt>
                <c:pt idx="5611">
                  <c:v>399.62</c:v>
                </c:pt>
                <c:pt idx="5612">
                  <c:v>336.97</c:v>
                </c:pt>
                <c:pt idx="5613">
                  <c:v>235.23</c:v>
                </c:pt>
                <c:pt idx="5614">
                  <c:v>187.42</c:v>
                </c:pt>
                <c:pt idx="5615">
                  <c:v>205.14</c:v>
                </c:pt>
                <c:pt idx="5616">
                  <c:v>244.1</c:v>
                </c:pt>
                <c:pt idx="5617">
                  <c:v>283.48</c:v>
                </c:pt>
                <c:pt idx="5618">
                  <c:v>461.35</c:v>
                </c:pt>
                <c:pt idx="5619">
                  <c:v>361.22</c:v>
                </c:pt>
                <c:pt idx="5620">
                  <c:v>509.78</c:v>
                </c:pt>
                <c:pt idx="5621">
                  <c:v>361.51</c:v>
                </c:pt>
                <c:pt idx="5622">
                  <c:v>428.98</c:v>
                </c:pt>
                <c:pt idx="5623">
                  <c:v>151.49</c:v>
                </c:pt>
                <c:pt idx="5624">
                  <c:v>209.7</c:v>
                </c:pt>
                <c:pt idx="5625">
                  <c:v>167.16</c:v>
                </c:pt>
                <c:pt idx="5626">
                  <c:v>141.63</c:v>
                </c:pt>
                <c:pt idx="5627">
                  <c:v>120.27</c:v>
                </c:pt>
                <c:pt idx="5628">
                  <c:v>109.63</c:v>
                </c:pt>
                <c:pt idx="5629">
                  <c:v>134.34</c:v>
                </c:pt>
                <c:pt idx="5630">
                  <c:v>151.04</c:v>
                </c:pt>
                <c:pt idx="5631">
                  <c:v>91.45</c:v>
                </c:pt>
                <c:pt idx="5632">
                  <c:v>110.01</c:v>
                </c:pt>
                <c:pt idx="5633">
                  <c:v>120.37</c:v>
                </c:pt>
                <c:pt idx="5634">
                  <c:v>127.32</c:v>
                </c:pt>
                <c:pt idx="5635">
                  <c:v>145.44</c:v>
                </c:pt>
                <c:pt idx="5636">
                  <c:v>147.71</c:v>
                </c:pt>
                <c:pt idx="5637">
                  <c:v>142.47999999999999</c:v>
                </c:pt>
                <c:pt idx="5638">
                  <c:v>154.41</c:v>
                </c:pt>
                <c:pt idx="5639">
                  <c:v>127.12</c:v>
                </c:pt>
                <c:pt idx="5640">
                  <c:v>121.17</c:v>
                </c:pt>
                <c:pt idx="5641">
                  <c:v>134.13</c:v>
                </c:pt>
                <c:pt idx="5642">
                  <c:v>127.55</c:v>
                </c:pt>
                <c:pt idx="5643">
                  <c:v>128.58000000000001</c:v>
                </c:pt>
                <c:pt idx="5644">
                  <c:v>139.57</c:v>
                </c:pt>
                <c:pt idx="5645">
                  <c:v>129.19999999999999</c:v>
                </c:pt>
                <c:pt idx="5646">
                  <c:v>180.5</c:v>
                </c:pt>
                <c:pt idx="5647">
                  <c:v>169.92</c:v>
                </c:pt>
                <c:pt idx="5648">
                  <c:v>165.91</c:v>
                </c:pt>
                <c:pt idx="5649">
                  <c:v>145.65</c:v>
                </c:pt>
                <c:pt idx="5650">
                  <c:v>133.65</c:v>
                </c:pt>
                <c:pt idx="5651">
                  <c:v>137.97999999999999</c:v>
                </c:pt>
                <c:pt idx="5652">
                  <c:v>142.13</c:v>
                </c:pt>
                <c:pt idx="5653">
                  <c:v>142.94</c:v>
                </c:pt>
                <c:pt idx="5654">
                  <c:v>160.13</c:v>
                </c:pt>
                <c:pt idx="5655">
                  <c:v>144.88</c:v>
                </c:pt>
                <c:pt idx="5656">
                  <c:v>135.07</c:v>
                </c:pt>
                <c:pt idx="5657">
                  <c:v>110.83</c:v>
                </c:pt>
                <c:pt idx="5658">
                  <c:v>99.69</c:v>
                </c:pt>
                <c:pt idx="5659">
                  <c:v>77.989999999999995</c:v>
                </c:pt>
                <c:pt idx="5660">
                  <c:v>73.430000000000007</c:v>
                </c:pt>
                <c:pt idx="5661">
                  <c:v>70.69</c:v>
                </c:pt>
                <c:pt idx="5662">
                  <c:v>66.58</c:v>
                </c:pt>
                <c:pt idx="5663">
                  <c:v>50.28</c:v>
                </c:pt>
                <c:pt idx="5664">
                  <c:v>74.3</c:v>
                </c:pt>
                <c:pt idx="5665">
                  <c:v>66.02</c:v>
                </c:pt>
                <c:pt idx="5666">
                  <c:v>74.930000000000007</c:v>
                </c:pt>
                <c:pt idx="5667">
                  <c:v>65.13</c:v>
                </c:pt>
                <c:pt idx="5668">
                  <c:v>97.87</c:v>
                </c:pt>
                <c:pt idx="5669">
                  <c:v>123.38</c:v>
                </c:pt>
                <c:pt idx="5670">
                  <c:v>108.09</c:v>
                </c:pt>
                <c:pt idx="5671">
                  <c:v>127.31</c:v>
                </c:pt>
                <c:pt idx="5672">
                  <c:v>142.71</c:v>
                </c:pt>
                <c:pt idx="5673">
                  <c:v>98.97</c:v>
                </c:pt>
                <c:pt idx="5674">
                  <c:v>102.07</c:v>
                </c:pt>
                <c:pt idx="5675">
                  <c:v>115.18</c:v>
                </c:pt>
                <c:pt idx="5676">
                  <c:v>165.39</c:v>
                </c:pt>
                <c:pt idx="5677">
                  <c:v>141.79</c:v>
                </c:pt>
                <c:pt idx="5678">
                  <c:v>175.96</c:v>
                </c:pt>
                <c:pt idx="5679">
                  <c:v>363.44</c:v>
                </c:pt>
                <c:pt idx="5680">
                  <c:v>340.56</c:v>
                </c:pt>
                <c:pt idx="5681">
                  <c:v>453.36</c:v>
                </c:pt>
                <c:pt idx="5682">
                  <c:v>290.49</c:v>
                </c:pt>
                <c:pt idx="5683">
                  <c:v>230.36</c:v>
                </c:pt>
                <c:pt idx="5684">
                  <c:v>221.81</c:v>
                </c:pt>
                <c:pt idx="5685">
                  <c:v>204.5</c:v>
                </c:pt>
                <c:pt idx="5686">
                  <c:v>94.31</c:v>
                </c:pt>
                <c:pt idx="5687">
                  <c:v>82.61</c:v>
                </c:pt>
                <c:pt idx="5688">
                  <c:v>76.97</c:v>
                </c:pt>
                <c:pt idx="5689">
                  <c:v>69.040000000000006</c:v>
                </c:pt>
                <c:pt idx="5690">
                  <c:v>84.15</c:v>
                </c:pt>
                <c:pt idx="5691">
                  <c:v>102.53</c:v>
                </c:pt>
                <c:pt idx="5692">
                  <c:v>103.86</c:v>
                </c:pt>
                <c:pt idx="5693">
                  <c:v>110.4</c:v>
                </c:pt>
                <c:pt idx="5694">
                  <c:v>67.12</c:v>
                </c:pt>
                <c:pt idx="5695">
                  <c:v>59.03</c:v>
                </c:pt>
                <c:pt idx="5696">
                  <c:v>57.31</c:v>
                </c:pt>
                <c:pt idx="5697">
                  <c:v>53.76</c:v>
                </c:pt>
                <c:pt idx="5698">
                  <c:v>58.06</c:v>
                </c:pt>
                <c:pt idx="5699">
                  <c:v>63.92</c:v>
                </c:pt>
                <c:pt idx="5700">
                  <c:v>59.75</c:v>
                </c:pt>
                <c:pt idx="5701">
                  <c:v>54.75</c:v>
                </c:pt>
                <c:pt idx="5702">
                  <c:v>35.92</c:v>
                </c:pt>
                <c:pt idx="5703">
                  <c:v>39.700000000000003</c:v>
                </c:pt>
                <c:pt idx="5704">
                  <c:v>58.15</c:v>
                </c:pt>
                <c:pt idx="5705">
                  <c:v>69.06</c:v>
                </c:pt>
                <c:pt idx="5706">
                  <c:v>89.81</c:v>
                </c:pt>
                <c:pt idx="5707">
                  <c:v>158.01</c:v>
                </c:pt>
                <c:pt idx="5708">
                  <c:v>230.04</c:v>
                </c:pt>
                <c:pt idx="5709">
                  <c:v>298.98</c:v>
                </c:pt>
                <c:pt idx="5710">
                  <c:v>313.63</c:v>
                </c:pt>
                <c:pt idx="5711">
                  <c:v>326.25</c:v>
                </c:pt>
                <c:pt idx="5712">
                  <c:v>233.89</c:v>
                </c:pt>
                <c:pt idx="5713">
                  <c:v>222.57</c:v>
                </c:pt>
                <c:pt idx="5714">
                  <c:v>222.82</c:v>
                </c:pt>
                <c:pt idx="5715">
                  <c:v>290.14999999999998</c:v>
                </c:pt>
                <c:pt idx="5716">
                  <c:v>242.41</c:v>
                </c:pt>
                <c:pt idx="5717">
                  <c:v>214.42</c:v>
                </c:pt>
                <c:pt idx="5718">
                  <c:v>200.14</c:v>
                </c:pt>
                <c:pt idx="5719">
                  <c:v>140.16</c:v>
                </c:pt>
                <c:pt idx="5720">
                  <c:v>154.30000000000001</c:v>
                </c:pt>
                <c:pt idx="5721">
                  <c:v>142.59</c:v>
                </c:pt>
                <c:pt idx="5722">
                  <c:v>137.87</c:v>
                </c:pt>
                <c:pt idx="5723">
                  <c:v>130.03</c:v>
                </c:pt>
                <c:pt idx="5724">
                  <c:v>149.47</c:v>
                </c:pt>
                <c:pt idx="5725">
                  <c:v>168.69</c:v>
                </c:pt>
                <c:pt idx="5726">
                  <c:v>155.09</c:v>
                </c:pt>
                <c:pt idx="5727">
                  <c:v>162.78</c:v>
                </c:pt>
                <c:pt idx="5728">
                  <c:v>131.15</c:v>
                </c:pt>
                <c:pt idx="5729">
                  <c:v>149.96</c:v>
                </c:pt>
                <c:pt idx="5730">
                  <c:v>171.88</c:v>
                </c:pt>
                <c:pt idx="5731">
                  <c:v>232.26</c:v>
                </c:pt>
                <c:pt idx="5732">
                  <c:v>325.76</c:v>
                </c:pt>
                <c:pt idx="5733">
                  <c:v>286.97000000000003</c:v>
                </c:pt>
                <c:pt idx="5734">
                  <c:v>274.07</c:v>
                </c:pt>
                <c:pt idx="5735">
                  <c:v>257.26</c:v>
                </c:pt>
                <c:pt idx="5736">
                  <c:v>44.94</c:v>
                </c:pt>
                <c:pt idx="5737">
                  <c:v>89.3</c:v>
                </c:pt>
                <c:pt idx="5738">
                  <c:v>92.26</c:v>
                </c:pt>
                <c:pt idx="5739">
                  <c:v>102.71</c:v>
                </c:pt>
                <c:pt idx="5740">
                  <c:v>151.47</c:v>
                </c:pt>
                <c:pt idx="5741">
                  <c:v>156.16999999999999</c:v>
                </c:pt>
                <c:pt idx="5742">
                  <c:v>104.8</c:v>
                </c:pt>
                <c:pt idx="5743">
                  <c:v>101.74</c:v>
                </c:pt>
                <c:pt idx="5744">
                  <c:v>87.6</c:v>
                </c:pt>
                <c:pt idx="5745">
                  <c:v>116.46</c:v>
                </c:pt>
                <c:pt idx="5746">
                  <c:v>92</c:v>
                </c:pt>
                <c:pt idx="5747">
                  <c:v>122.99</c:v>
                </c:pt>
                <c:pt idx="5748">
                  <c:v>101.01</c:v>
                </c:pt>
                <c:pt idx="5749">
                  <c:v>109.4</c:v>
                </c:pt>
                <c:pt idx="5750">
                  <c:v>107.44</c:v>
                </c:pt>
                <c:pt idx="5751">
                  <c:v>92.12</c:v>
                </c:pt>
                <c:pt idx="5752">
                  <c:v>100.46</c:v>
                </c:pt>
                <c:pt idx="5753">
                  <c:v>89.02</c:v>
                </c:pt>
                <c:pt idx="5754">
                  <c:v>77.22</c:v>
                </c:pt>
                <c:pt idx="5755">
                  <c:v>60.5</c:v>
                </c:pt>
                <c:pt idx="5756">
                  <c:v>62.07</c:v>
                </c:pt>
                <c:pt idx="5757">
                  <c:v>63.5</c:v>
                </c:pt>
                <c:pt idx="5758">
                  <c:v>65.87</c:v>
                </c:pt>
                <c:pt idx="5759">
                  <c:v>68.709999999999994</c:v>
                </c:pt>
                <c:pt idx="5760">
                  <c:v>71.34</c:v>
                </c:pt>
                <c:pt idx="5761">
                  <c:v>93.36</c:v>
                </c:pt>
                <c:pt idx="5762">
                  <c:v>91.56</c:v>
                </c:pt>
                <c:pt idx="5763">
                  <c:v>87.74</c:v>
                </c:pt>
                <c:pt idx="5764">
                  <c:v>89.47</c:v>
                </c:pt>
                <c:pt idx="5765">
                  <c:v>91.65</c:v>
                </c:pt>
                <c:pt idx="5766">
                  <c:v>82.46</c:v>
                </c:pt>
                <c:pt idx="5767">
                  <c:v>82.96</c:v>
                </c:pt>
                <c:pt idx="5768">
                  <c:v>61.45</c:v>
                </c:pt>
                <c:pt idx="5769">
                  <c:v>65</c:v>
                </c:pt>
                <c:pt idx="5770">
                  <c:v>65.5</c:v>
                </c:pt>
                <c:pt idx="5771">
                  <c:v>72.62</c:v>
                </c:pt>
                <c:pt idx="5772">
                  <c:v>62.51</c:v>
                </c:pt>
                <c:pt idx="5773">
                  <c:v>56.35</c:v>
                </c:pt>
                <c:pt idx="5774">
                  <c:v>135.16</c:v>
                </c:pt>
                <c:pt idx="5775">
                  <c:v>166.41</c:v>
                </c:pt>
                <c:pt idx="5776">
                  <c:v>216.25</c:v>
                </c:pt>
                <c:pt idx="5777">
                  <c:v>262.22000000000003</c:v>
                </c:pt>
                <c:pt idx="5778">
                  <c:v>42.06</c:v>
                </c:pt>
                <c:pt idx="5779">
                  <c:v>7.93</c:v>
                </c:pt>
                <c:pt idx="5780">
                  <c:v>13.34</c:v>
                </c:pt>
                <c:pt idx="5781">
                  <c:v>130.91</c:v>
                </c:pt>
                <c:pt idx="5782">
                  <c:v>124.37</c:v>
                </c:pt>
                <c:pt idx="5783">
                  <c:v>91.9</c:v>
                </c:pt>
                <c:pt idx="5784">
                  <c:v>129.35</c:v>
                </c:pt>
                <c:pt idx="5785">
                  <c:v>128.82</c:v>
                </c:pt>
                <c:pt idx="5786">
                  <c:v>114.39</c:v>
                </c:pt>
                <c:pt idx="5787">
                  <c:v>97.66</c:v>
                </c:pt>
                <c:pt idx="5788">
                  <c:v>154.82</c:v>
                </c:pt>
                <c:pt idx="5789">
                  <c:v>140.66</c:v>
                </c:pt>
                <c:pt idx="5790">
                  <c:v>120.24</c:v>
                </c:pt>
                <c:pt idx="5791">
                  <c:v>143.35</c:v>
                </c:pt>
                <c:pt idx="5792">
                  <c:v>192.3</c:v>
                </c:pt>
                <c:pt idx="5793">
                  <c:v>197.31</c:v>
                </c:pt>
                <c:pt idx="5794">
                  <c:v>156.57</c:v>
                </c:pt>
                <c:pt idx="5795">
                  <c:v>181.27</c:v>
                </c:pt>
                <c:pt idx="5796">
                  <c:v>248.06</c:v>
                </c:pt>
                <c:pt idx="5797">
                  <c:v>242.46</c:v>
                </c:pt>
                <c:pt idx="5798">
                  <c:v>371.26</c:v>
                </c:pt>
                <c:pt idx="5799">
                  <c:v>252.06</c:v>
                </c:pt>
                <c:pt idx="5800">
                  <c:v>269.06</c:v>
                </c:pt>
                <c:pt idx="5801">
                  <c:v>266.3</c:v>
                </c:pt>
                <c:pt idx="5802">
                  <c:v>307.63</c:v>
                </c:pt>
                <c:pt idx="5803">
                  <c:v>435.59</c:v>
                </c:pt>
                <c:pt idx="5804">
                  <c:v>533.59</c:v>
                </c:pt>
                <c:pt idx="5805">
                  <c:v>484.68</c:v>
                </c:pt>
                <c:pt idx="5806">
                  <c:v>505.6</c:v>
                </c:pt>
                <c:pt idx="5807">
                  <c:v>476.58</c:v>
                </c:pt>
                <c:pt idx="5808">
                  <c:v>446.97</c:v>
                </c:pt>
                <c:pt idx="5809">
                  <c:v>448.84</c:v>
                </c:pt>
                <c:pt idx="5810">
                  <c:v>148.88</c:v>
                </c:pt>
                <c:pt idx="5811">
                  <c:v>207.95</c:v>
                </c:pt>
                <c:pt idx="5812">
                  <c:v>69.239999999999995</c:v>
                </c:pt>
                <c:pt idx="5813">
                  <c:v>58.65</c:v>
                </c:pt>
                <c:pt idx="5814">
                  <c:v>12.89</c:v>
                </c:pt>
                <c:pt idx="5815">
                  <c:v>13.5</c:v>
                </c:pt>
                <c:pt idx="5816">
                  <c:v>30.84</c:v>
                </c:pt>
                <c:pt idx="5817">
                  <c:v>46.46</c:v>
                </c:pt>
                <c:pt idx="5818">
                  <c:v>10.37</c:v>
                </c:pt>
                <c:pt idx="5819">
                  <c:v>87.51</c:v>
                </c:pt>
                <c:pt idx="5820">
                  <c:v>98.81</c:v>
                </c:pt>
                <c:pt idx="5821">
                  <c:v>105.59</c:v>
                </c:pt>
                <c:pt idx="5822">
                  <c:v>79.569999999999993</c:v>
                </c:pt>
                <c:pt idx="5823">
                  <c:v>81.650000000000006</c:v>
                </c:pt>
                <c:pt idx="5824">
                  <c:v>80.959999999999994</c:v>
                </c:pt>
                <c:pt idx="5825">
                  <c:v>21.32</c:v>
                </c:pt>
                <c:pt idx="5826">
                  <c:v>13.9</c:v>
                </c:pt>
                <c:pt idx="5827">
                  <c:v>19.75</c:v>
                </c:pt>
                <c:pt idx="5828">
                  <c:v>7.74</c:v>
                </c:pt>
                <c:pt idx="5829">
                  <c:v>4.25</c:v>
                </c:pt>
                <c:pt idx="5830">
                  <c:v>6.98</c:v>
                </c:pt>
                <c:pt idx="5831">
                  <c:v>8.25</c:v>
                </c:pt>
                <c:pt idx="5832">
                  <c:v>9.35</c:v>
                </c:pt>
                <c:pt idx="5833">
                  <c:v>16.13</c:v>
                </c:pt>
                <c:pt idx="5834">
                  <c:v>23.05</c:v>
                </c:pt>
                <c:pt idx="5835">
                  <c:v>29.14</c:v>
                </c:pt>
                <c:pt idx="5836">
                  <c:v>21.23</c:v>
                </c:pt>
                <c:pt idx="5837">
                  <c:v>20.81</c:v>
                </c:pt>
                <c:pt idx="5838">
                  <c:v>26.44</c:v>
                </c:pt>
                <c:pt idx="5839">
                  <c:v>24.35</c:v>
                </c:pt>
                <c:pt idx="5840">
                  <c:v>29.05</c:v>
                </c:pt>
                <c:pt idx="5841">
                  <c:v>44.98</c:v>
                </c:pt>
                <c:pt idx="5842">
                  <c:v>205.29</c:v>
                </c:pt>
                <c:pt idx="5843">
                  <c:v>190.65</c:v>
                </c:pt>
                <c:pt idx="5844">
                  <c:v>128.86000000000001</c:v>
                </c:pt>
                <c:pt idx="5845">
                  <c:v>159.08000000000001</c:v>
                </c:pt>
                <c:pt idx="5846">
                  <c:v>134.69999999999999</c:v>
                </c:pt>
                <c:pt idx="5847">
                  <c:v>146.28</c:v>
                </c:pt>
                <c:pt idx="5848">
                  <c:v>183.34</c:v>
                </c:pt>
                <c:pt idx="5849">
                  <c:v>156.84</c:v>
                </c:pt>
                <c:pt idx="5850">
                  <c:v>151.27000000000001</c:v>
                </c:pt>
                <c:pt idx="5851">
                  <c:v>152.25</c:v>
                </c:pt>
                <c:pt idx="5852">
                  <c:v>156.16999999999999</c:v>
                </c:pt>
                <c:pt idx="5853">
                  <c:v>163.87</c:v>
                </c:pt>
                <c:pt idx="5854">
                  <c:v>205.16</c:v>
                </c:pt>
                <c:pt idx="5855">
                  <c:v>196.12</c:v>
                </c:pt>
                <c:pt idx="5856">
                  <c:v>179.82</c:v>
                </c:pt>
                <c:pt idx="5857">
                  <c:v>220.07</c:v>
                </c:pt>
                <c:pt idx="5858">
                  <c:v>188.47</c:v>
                </c:pt>
                <c:pt idx="5859">
                  <c:v>209.11</c:v>
                </c:pt>
                <c:pt idx="5860">
                  <c:v>260.3</c:v>
                </c:pt>
                <c:pt idx="5861">
                  <c:v>417.97</c:v>
                </c:pt>
                <c:pt idx="5862">
                  <c:v>408.11</c:v>
                </c:pt>
                <c:pt idx="5863">
                  <c:v>497.63</c:v>
                </c:pt>
                <c:pt idx="5864">
                  <c:v>475.99</c:v>
                </c:pt>
                <c:pt idx="5865">
                  <c:v>350.54</c:v>
                </c:pt>
                <c:pt idx="5866">
                  <c:v>215.45</c:v>
                </c:pt>
                <c:pt idx="5867">
                  <c:v>209.4</c:v>
                </c:pt>
                <c:pt idx="5868">
                  <c:v>231.17</c:v>
                </c:pt>
                <c:pt idx="5869">
                  <c:v>278.14</c:v>
                </c:pt>
                <c:pt idx="5870">
                  <c:v>195.39</c:v>
                </c:pt>
                <c:pt idx="5871">
                  <c:v>176.22</c:v>
                </c:pt>
                <c:pt idx="5872">
                  <c:v>162.79</c:v>
                </c:pt>
                <c:pt idx="5873">
                  <c:v>523.62</c:v>
                </c:pt>
                <c:pt idx="5874">
                  <c:v>577.83000000000004</c:v>
                </c:pt>
                <c:pt idx="5875">
                  <c:v>550.84</c:v>
                </c:pt>
                <c:pt idx="5876">
                  <c:v>399.07</c:v>
                </c:pt>
                <c:pt idx="5877">
                  <c:v>486.94</c:v>
                </c:pt>
                <c:pt idx="5878">
                  <c:v>335.44</c:v>
                </c:pt>
                <c:pt idx="5879">
                  <c:v>285.29000000000002</c:v>
                </c:pt>
                <c:pt idx="5880">
                  <c:v>181.79</c:v>
                </c:pt>
                <c:pt idx="5881">
                  <c:v>261.60000000000002</c:v>
                </c:pt>
                <c:pt idx="5882">
                  <c:v>241.28</c:v>
                </c:pt>
                <c:pt idx="5883">
                  <c:v>200.91</c:v>
                </c:pt>
                <c:pt idx="5884">
                  <c:v>235.74</c:v>
                </c:pt>
                <c:pt idx="5885">
                  <c:v>211.86</c:v>
                </c:pt>
                <c:pt idx="5886">
                  <c:v>161.76</c:v>
                </c:pt>
                <c:pt idx="5887">
                  <c:v>152.96</c:v>
                </c:pt>
                <c:pt idx="5888">
                  <c:v>139.81</c:v>
                </c:pt>
                <c:pt idx="5889">
                  <c:v>316.61</c:v>
                </c:pt>
                <c:pt idx="5890">
                  <c:v>297.63</c:v>
                </c:pt>
                <c:pt idx="5891">
                  <c:v>277.77999999999997</c:v>
                </c:pt>
                <c:pt idx="5892">
                  <c:v>175.13</c:v>
                </c:pt>
                <c:pt idx="5893">
                  <c:v>245.45</c:v>
                </c:pt>
                <c:pt idx="5894">
                  <c:v>197.29</c:v>
                </c:pt>
                <c:pt idx="5895">
                  <c:v>226.56</c:v>
                </c:pt>
                <c:pt idx="5896">
                  <c:v>221.29</c:v>
                </c:pt>
                <c:pt idx="5897">
                  <c:v>232.9</c:v>
                </c:pt>
                <c:pt idx="5898">
                  <c:v>241.4</c:v>
                </c:pt>
                <c:pt idx="5899">
                  <c:v>245.36</c:v>
                </c:pt>
                <c:pt idx="5900">
                  <c:v>258.2</c:v>
                </c:pt>
                <c:pt idx="5901">
                  <c:v>303.85000000000002</c:v>
                </c:pt>
                <c:pt idx="5902">
                  <c:v>317.16000000000003</c:v>
                </c:pt>
                <c:pt idx="5903">
                  <c:v>673.52</c:v>
                </c:pt>
                <c:pt idx="5904">
                  <c:v>630.03</c:v>
                </c:pt>
                <c:pt idx="5905">
                  <c:v>647.80999999999995</c:v>
                </c:pt>
                <c:pt idx="5906">
                  <c:v>528.99</c:v>
                </c:pt>
                <c:pt idx="5907">
                  <c:v>518.07000000000005</c:v>
                </c:pt>
                <c:pt idx="5908">
                  <c:v>471.7</c:v>
                </c:pt>
                <c:pt idx="5909">
                  <c:v>365.97</c:v>
                </c:pt>
                <c:pt idx="5910">
                  <c:v>334.54</c:v>
                </c:pt>
                <c:pt idx="5911">
                  <c:v>288.64999999999998</c:v>
                </c:pt>
                <c:pt idx="5912">
                  <c:v>283.3</c:v>
                </c:pt>
                <c:pt idx="5913">
                  <c:v>288.01</c:v>
                </c:pt>
                <c:pt idx="5914">
                  <c:v>268.56</c:v>
                </c:pt>
                <c:pt idx="5915">
                  <c:v>242.81</c:v>
                </c:pt>
                <c:pt idx="5916">
                  <c:v>232.46</c:v>
                </c:pt>
                <c:pt idx="5917">
                  <c:v>160.29</c:v>
                </c:pt>
                <c:pt idx="5918">
                  <c:v>184.82</c:v>
                </c:pt>
                <c:pt idx="5919">
                  <c:v>176.26</c:v>
                </c:pt>
                <c:pt idx="5920">
                  <c:v>174.85</c:v>
                </c:pt>
                <c:pt idx="5921">
                  <c:v>197.01</c:v>
                </c:pt>
                <c:pt idx="5922">
                  <c:v>197.69</c:v>
                </c:pt>
                <c:pt idx="5923">
                  <c:v>254.89</c:v>
                </c:pt>
                <c:pt idx="5924">
                  <c:v>238.82</c:v>
                </c:pt>
                <c:pt idx="5925">
                  <c:v>187.01</c:v>
                </c:pt>
                <c:pt idx="5926">
                  <c:v>208.93</c:v>
                </c:pt>
                <c:pt idx="5927">
                  <c:v>196.36</c:v>
                </c:pt>
                <c:pt idx="5928">
                  <c:v>166.48</c:v>
                </c:pt>
                <c:pt idx="5929">
                  <c:v>169.59</c:v>
                </c:pt>
                <c:pt idx="5930">
                  <c:v>131.86000000000001</c:v>
                </c:pt>
                <c:pt idx="5931">
                  <c:v>134.85</c:v>
                </c:pt>
                <c:pt idx="5932">
                  <c:v>174.94</c:v>
                </c:pt>
                <c:pt idx="5933">
                  <c:v>186.05</c:v>
                </c:pt>
                <c:pt idx="5934">
                  <c:v>205.49</c:v>
                </c:pt>
                <c:pt idx="5935">
                  <c:v>191.87</c:v>
                </c:pt>
                <c:pt idx="5936">
                  <c:v>180.81</c:v>
                </c:pt>
                <c:pt idx="5937">
                  <c:v>292.31</c:v>
                </c:pt>
                <c:pt idx="5938">
                  <c:v>528.79999999999995</c:v>
                </c:pt>
                <c:pt idx="5939">
                  <c:v>491.93</c:v>
                </c:pt>
                <c:pt idx="5940">
                  <c:v>433.3</c:v>
                </c:pt>
                <c:pt idx="5941">
                  <c:v>426.71</c:v>
                </c:pt>
                <c:pt idx="5942">
                  <c:v>405.93</c:v>
                </c:pt>
                <c:pt idx="5943">
                  <c:v>272.79000000000002</c:v>
                </c:pt>
                <c:pt idx="5944">
                  <c:v>242.71</c:v>
                </c:pt>
                <c:pt idx="5945">
                  <c:v>274.27999999999997</c:v>
                </c:pt>
                <c:pt idx="5946">
                  <c:v>331.63</c:v>
                </c:pt>
                <c:pt idx="5947">
                  <c:v>329.29</c:v>
                </c:pt>
                <c:pt idx="5948">
                  <c:v>580.48</c:v>
                </c:pt>
                <c:pt idx="5949">
                  <c:v>901.39</c:v>
                </c:pt>
                <c:pt idx="5950">
                  <c:v>705.8</c:v>
                </c:pt>
                <c:pt idx="5951">
                  <c:v>554.87</c:v>
                </c:pt>
                <c:pt idx="5952">
                  <c:v>504.98</c:v>
                </c:pt>
                <c:pt idx="5953">
                  <c:v>515.49</c:v>
                </c:pt>
                <c:pt idx="5954">
                  <c:v>480.26</c:v>
                </c:pt>
                <c:pt idx="5955">
                  <c:v>434.48</c:v>
                </c:pt>
                <c:pt idx="5956">
                  <c:v>544.08000000000004</c:v>
                </c:pt>
                <c:pt idx="5957">
                  <c:v>561.04</c:v>
                </c:pt>
                <c:pt idx="5958">
                  <c:v>590.71</c:v>
                </c:pt>
                <c:pt idx="5959">
                  <c:v>554.30999999999995</c:v>
                </c:pt>
                <c:pt idx="5960">
                  <c:v>505.41</c:v>
                </c:pt>
                <c:pt idx="5961">
                  <c:v>509.99</c:v>
                </c:pt>
                <c:pt idx="5962">
                  <c:v>399.84</c:v>
                </c:pt>
                <c:pt idx="5963">
                  <c:v>355.58</c:v>
                </c:pt>
                <c:pt idx="5964">
                  <c:v>294.32</c:v>
                </c:pt>
                <c:pt idx="5965">
                  <c:v>283.33</c:v>
                </c:pt>
                <c:pt idx="5966">
                  <c:v>385.05</c:v>
                </c:pt>
                <c:pt idx="5967">
                  <c:v>232.97</c:v>
                </c:pt>
                <c:pt idx="5968">
                  <c:v>306.29000000000002</c:v>
                </c:pt>
                <c:pt idx="5969">
                  <c:v>306.83999999999997</c:v>
                </c:pt>
                <c:pt idx="5970">
                  <c:v>241.76</c:v>
                </c:pt>
                <c:pt idx="5971">
                  <c:v>213.06</c:v>
                </c:pt>
                <c:pt idx="5972">
                  <c:v>185.45</c:v>
                </c:pt>
                <c:pt idx="5973">
                  <c:v>145.22999999999999</c:v>
                </c:pt>
                <c:pt idx="5974">
                  <c:v>165.51</c:v>
                </c:pt>
                <c:pt idx="5975">
                  <c:v>157.54</c:v>
                </c:pt>
                <c:pt idx="5976">
                  <c:v>129.97</c:v>
                </c:pt>
                <c:pt idx="5977">
                  <c:v>126.23</c:v>
                </c:pt>
                <c:pt idx="5978">
                  <c:v>149.80000000000001</c:v>
                </c:pt>
                <c:pt idx="5979">
                  <c:v>116.08</c:v>
                </c:pt>
                <c:pt idx="5980">
                  <c:v>162.41</c:v>
                </c:pt>
                <c:pt idx="5981">
                  <c:v>137.38</c:v>
                </c:pt>
                <c:pt idx="5982">
                  <c:v>142.07</c:v>
                </c:pt>
                <c:pt idx="5983">
                  <c:v>151.56</c:v>
                </c:pt>
                <c:pt idx="5984">
                  <c:v>126.16</c:v>
                </c:pt>
                <c:pt idx="5985">
                  <c:v>170.67</c:v>
                </c:pt>
                <c:pt idx="5986">
                  <c:v>213.77</c:v>
                </c:pt>
                <c:pt idx="5987">
                  <c:v>239.3</c:v>
                </c:pt>
                <c:pt idx="5988">
                  <c:v>201.42</c:v>
                </c:pt>
                <c:pt idx="5989">
                  <c:v>204.46</c:v>
                </c:pt>
                <c:pt idx="5990">
                  <c:v>180.01</c:v>
                </c:pt>
                <c:pt idx="5991">
                  <c:v>185.39</c:v>
                </c:pt>
                <c:pt idx="5992">
                  <c:v>247.77</c:v>
                </c:pt>
                <c:pt idx="5993">
                  <c:v>282.91000000000003</c:v>
                </c:pt>
                <c:pt idx="5994">
                  <c:v>233.15</c:v>
                </c:pt>
                <c:pt idx="5995">
                  <c:v>260.67</c:v>
                </c:pt>
                <c:pt idx="5996">
                  <c:v>229.77</c:v>
                </c:pt>
                <c:pt idx="5997">
                  <c:v>167.89</c:v>
                </c:pt>
                <c:pt idx="5998">
                  <c:v>148.18</c:v>
                </c:pt>
                <c:pt idx="5999">
                  <c:v>143.44</c:v>
                </c:pt>
                <c:pt idx="6000">
                  <c:v>168.97</c:v>
                </c:pt>
                <c:pt idx="6001">
                  <c:v>135.47</c:v>
                </c:pt>
                <c:pt idx="6002">
                  <c:v>96.56</c:v>
                </c:pt>
                <c:pt idx="6003">
                  <c:v>115.37</c:v>
                </c:pt>
                <c:pt idx="6004">
                  <c:v>100.38</c:v>
                </c:pt>
                <c:pt idx="6005">
                  <c:v>147.31</c:v>
                </c:pt>
                <c:pt idx="6006">
                  <c:v>216.13</c:v>
                </c:pt>
                <c:pt idx="6007">
                  <c:v>281.93</c:v>
                </c:pt>
                <c:pt idx="6008">
                  <c:v>261.72000000000003</c:v>
                </c:pt>
                <c:pt idx="6009">
                  <c:v>257.95</c:v>
                </c:pt>
                <c:pt idx="6010">
                  <c:v>255.56</c:v>
                </c:pt>
                <c:pt idx="6011">
                  <c:v>242.98</c:v>
                </c:pt>
                <c:pt idx="6012">
                  <c:v>231.27</c:v>
                </c:pt>
                <c:pt idx="6013">
                  <c:v>240.16</c:v>
                </c:pt>
                <c:pt idx="6014">
                  <c:v>213.79</c:v>
                </c:pt>
                <c:pt idx="6015">
                  <c:v>220.78</c:v>
                </c:pt>
                <c:pt idx="6016">
                  <c:v>218.36</c:v>
                </c:pt>
                <c:pt idx="6017">
                  <c:v>222.16</c:v>
                </c:pt>
                <c:pt idx="6018">
                  <c:v>238.89</c:v>
                </c:pt>
                <c:pt idx="6019">
                  <c:v>274.91000000000003</c:v>
                </c:pt>
                <c:pt idx="6020">
                  <c:v>258.16000000000003</c:v>
                </c:pt>
                <c:pt idx="6021">
                  <c:v>231.14</c:v>
                </c:pt>
                <c:pt idx="6022">
                  <c:v>448.73</c:v>
                </c:pt>
                <c:pt idx="6023">
                  <c:v>436.24</c:v>
                </c:pt>
                <c:pt idx="6024">
                  <c:v>295.98</c:v>
                </c:pt>
                <c:pt idx="6025">
                  <c:v>236.41</c:v>
                </c:pt>
                <c:pt idx="6026">
                  <c:v>249.39</c:v>
                </c:pt>
                <c:pt idx="6027">
                  <c:v>183.35</c:v>
                </c:pt>
                <c:pt idx="6028">
                  <c:v>183.75</c:v>
                </c:pt>
                <c:pt idx="6029">
                  <c:v>228.14</c:v>
                </c:pt>
                <c:pt idx="6030">
                  <c:v>263.97000000000003</c:v>
                </c:pt>
                <c:pt idx="6031">
                  <c:v>211.14</c:v>
                </c:pt>
                <c:pt idx="6032">
                  <c:v>187.42</c:v>
                </c:pt>
                <c:pt idx="6033">
                  <c:v>185.58</c:v>
                </c:pt>
                <c:pt idx="6034">
                  <c:v>219.6</c:v>
                </c:pt>
                <c:pt idx="6035">
                  <c:v>221.79</c:v>
                </c:pt>
                <c:pt idx="6036">
                  <c:v>223.18</c:v>
                </c:pt>
                <c:pt idx="6037">
                  <c:v>195.18</c:v>
                </c:pt>
                <c:pt idx="6038">
                  <c:v>190.16</c:v>
                </c:pt>
                <c:pt idx="6039">
                  <c:v>186.99</c:v>
                </c:pt>
                <c:pt idx="6040">
                  <c:v>240.67</c:v>
                </c:pt>
                <c:pt idx="6041">
                  <c:v>184.13</c:v>
                </c:pt>
                <c:pt idx="6042">
                  <c:v>174.23</c:v>
                </c:pt>
                <c:pt idx="6043">
                  <c:v>141.6</c:v>
                </c:pt>
                <c:pt idx="6044">
                  <c:v>127.91</c:v>
                </c:pt>
                <c:pt idx="6045">
                  <c:v>151.36000000000001</c:v>
                </c:pt>
                <c:pt idx="6046">
                  <c:v>144.46</c:v>
                </c:pt>
                <c:pt idx="6047">
                  <c:v>101.34</c:v>
                </c:pt>
                <c:pt idx="6048">
                  <c:v>155.04</c:v>
                </c:pt>
                <c:pt idx="6049">
                  <c:v>145.37</c:v>
                </c:pt>
                <c:pt idx="6050">
                  <c:v>139.97</c:v>
                </c:pt>
                <c:pt idx="6051">
                  <c:v>181.53</c:v>
                </c:pt>
                <c:pt idx="6052">
                  <c:v>203.9</c:v>
                </c:pt>
                <c:pt idx="6053">
                  <c:v>214.51</c:v>
                </c:pt>
                <c:pt idx="6054">
                  <c:v>319.39999999999998</c:v>
                </c:pt>
                <c:pt idx="6055">
                  <c:v>359.37</c:v>
                </c:pt>
                <c:pt idx="6056">
                  <c:v>258.52999999999997</c:v>
                </c:pt>
                <c:pt idx="6057">
                  <c:v>226.37</c:v>
                </c:pt>
                <c:pt idx="6058">
                  <c:v>294.82</c:v>
                </c:pt>
                <c:pt idx="6059">
                  <c:v>263.02999999999997</c:v>
                </c:pt>
                <c:pt idx="6060">
                  <c:v>272.35000000000002</c:v>
                </c:pt>
                <c:pt idx="6061">
                  <c:v>236.58</c:v>
                </c:pt>
                <c:pt idx="6062">
                  <c:v>305.72000000000003</c:v>
                </c:pt>
                <c:pt idx="6063">
                  <c:v>341.21</c:v>
                </c:pt>
                <c:pt idx="6064">
                  <c:v>255.25</c:v>
                </c:pt>
                <c:pt idx="6065">
                  <c:v>214.46</c:v>
                </c:pt>
                <c:pt idx="6066">
                  <c:v>268.86</c:v>
                </c:pt>
                <c:pt idx="6067">
                  <c:v>229.84</c:v>
                </c:pt>
                <c:pt idx="6068">
                  <c:v>231.97</c:v>
                </c:pt>
                <c:pt idx="6069">
                  <c:v>234.79</c:v>
                </c:pt>
                <c:pt idx="6070">
                  <c:v>297.86</c:v>
                </c:pt>
                <c:pt idx="6071">
                  <c:v>326.7</c:v>
                </c:pt>
                <c:pt idx="6072">
                  <c:v>386.12</c:v>
                </c:pt>
                <c:pt idx="6073">
                  <c:v>584.71</c:v>
                </c:pt>
                <c:pt idx="6074">
                  <c:v>399.23</c:v>
                </c:pt>
                <c:pt idx="6075">
                  <c:v>491.3</c:v>
                </c:pt>
                <c:pt idx="6076">
                  <c:v>586.08000000000004</c:v>
                </c:pt>
                <c:pt idx="6077">
                  <c:v>604.23</c:v>
                </c:pt>
                <c:pt idx="6078">
                  <c:v>389.14</c:v>
                </c:pt>
                <c:pt idx="6079">
                  <c:v>528.87</c:v>
                </c:pt>
                <c:pt idx="6080">
                  <c:v>649.70000000000005</c:v>
                </c:pt>
                <c:pt idx="6081">
                  <c:v>369.59</c:v>
                </c:pt>
                <c:pt idx="6082">
                  <c:v>355.96</c:v>
                </c:pt>
                <c:pt idx="6083">
                  <c:v>668.66</c:v>
                </c:pt>
                <c:pt idx="6084">
                  <c:v>351.01</c:v>
                </c:pt>
                <c:pt idx="6085">
                  <c:v>362.25</c:v>
                </c:pt>
                <c:pt idx="6086">
                  <c:v>372.03</c:v>
                </c:pt>
                <c:pt idx="6087">
                  <c:v>344.2</c:v>
                </c:pt>
                <c:pt idx="6088">
                  <c:v>436.2</c:v>
                </c:pt>
                <c:pt idx="6089">
                  <c:v>379.15</c:v>
                </c:pt>
                <c:pt idx="6090">
                  <c:v>369.6</c:v>
                </c:pt>
                <c:pt idx="6091">
                  <c:v>536.44000000000005</c:v>
                </c:pt>
                <c:pt idx="6092">
                  <c:v>489.52</c:v>
                </c:pt>
                <c:pt idx="6093">
                  <c:v>420.93</c:v>
                </c:pt>
                <c:pt idx="6094">
                  <c:v>441.19</c:v>
                </c:pt>
                <c:pt idx="6095">
                  <c:v>450.95</c:v>
                </c:pt>
                <c:pt idx="6096">
                  <c:v>412.74</c:v>
                </c:pt>
                <c:pt idx="6097">
                  <c:v>391.12</c:v>
                </c:pt>
                <c:pt idx="6098">
                  <c:v>387.34</c:v>
                </c:pt>
                <c:pt idx="6099">
                  <c:v>390.87</c:v>
                </c:pt>
                <c:pt idx="6100">
                  <c:v>393.14</c:v>
                </c:pt>
                <c:pt idx="6101">
                  <c:v>382.33</c:v>
                </c:pt>
                <c:pt idx="6102">
                  <c:v>385.5</c:v>
                </c:pt>
                <c:pt idx="6103">
                  <c:v>400.49</c:v>
                </c:pt>
                <c:pt idx="6104">
                  <c:v>376.87</c:v>
                </c:pt>
                <c:pt idx="6105">
                  <c:v>320.16000000000003</c:v>
                </c:pt>
                <c:pt idx="6106">
                  <c:v>377.68</c:v>
                </c:pt>
                <c:pt idx="6107">
                  <c:v>373.6</c:v>
                </c:pt>
                <c:pt idx="6108">
                  <c:v>371.3</c:v>
                </c:pt>
                <c:pt idx="6109">
                  <c:v>336.94</c:v>
                </c:pt>
                <c:pt idx="6110">
                  <c:v>316.91000000000003</c:v>
                </c:pt>
                <c:pt idx="6111">
                  <c:v>359.07</c:v>
                </c:pt>
                <c:pt idx="6112">
                  <c:v>330.32</c:v>
                </c:pt>
                <c:pt idx="6113">
                  <c:v>301.47000000000003</c:v>
                </c:pt>
                <c:pt idx="6114">
                  <c:v>283.11</c:v>
                </c:pt>
                <c:pt idx="6115">
                  <c:v>311.89999999999998</c:v>
                </c:pt>
                <c:pt idx="6116">
                  <c:v>301.37</c:v>
                </c:pt>
                <c:pt idx="6117">
                  <c:v>289.77</c:v>
                </c:pt>
                <c:pt idx="6118">
                  <c:v>304.26</c:v>
                </c:pt>
                <c:pt idx="6119">
                  <c:v>285.41000000000003</c:v>
                </c:pt>
                <c:pt idx="6120">
                  <c:v>343.23</c:v>
                </c:pt>
                <c:pt idx="6121">
                  <c:v>258.73</c:v>
                </c:pt>
                <c:pt idx="6122">
                  <c:v>292.52</c:v>
                </c:pt>
                <c:pt idx="6123">
                  <c:v>395.55</c:v>
                </c:pt>
                <c:pt idx="6124">
                  <c:v>325.24</c:v>
                </c:pt>
                <c:pt idx="6125">
                  <c:v>221.93</c:v>
                </c:pt>
                <c:pt idx="6126">
                  <c:v>254.69</c:v>
                </c:pt>
                <c:pt idx="6127">
                  <c:v>359.66</c:v>
                </c:pt>
                <c:pt idx="6128">
                  <c:v>300.16000000000003</c:v>
                </c:pt>
                <c:pt idx="6129">
                  <c:v>279.98</c:v>
                </c:pt>
                <c:pt idx="6130">
                  <c:v>967.33</c:v>
                </c:pt>
                <c:pt idx="6131">
                  <c:v>1297.8900000000001</c:v>
                </c:pt>
                <c:pt idx="6132">
                  <c:v>906.05</c:v>
                </c:pt>
                <c:pt idx="6133">
                  <c:v>441.09</c:v>
                </c:pt>
                <c:pt idx="6134">
                  <c:v>537.19000000000005</c:v>
                </c:pt>
                <c:pt idx="6135">
                  <c:v>276.74</c:v>
                </c:pt>
                <c:pt idx="6136">
                  <c:v>264.58</c:v>
                </c:pt>
                <c:pt idx="6137">
                  <c:v>301.24</c:v>
                </c:pt>
                <c:pt idx="6138">
                  <c:v>294.54000000000002</c:v>
                </c:pt>
                <c:pt idx="6139">
                  <c:v>311.45999999999998</c:v>
                </c:pt>
                <c:pt idx="6140">
                  <c:v>271.5</c:v>
                </c:pt>
                <c:pt idx="6141">
                  <c:v>247.94</c:v>
                </c:pt>
                <c:pt idx="6142">
                  <c:v>268.86</c:v>
                </c:pt>
                <c:pt idx="6143">
                  <c:v>337.71</c:v>
                </c:pt>
                <c:pt idx="6144">
                  <c:v>305.63</c:v>
                </c:pt>
                <c:pt idx="6145">
                  <c:v>292.02</c:v>
                </c:pt>
                <c:pt idx="6146">
                  <c:v>241.35</c:v>
                </c:pt>
                <c:pt idx="6147">
                  <c:v>261.55</c:v>
                </c:pt>
                <c:pt idx="6148">
                  <c:v>259</c:v>
                </c:pt>
                <c:pt idx="6149">
                  <c:v>217.39</c:v>
                </c:pt>
                <c:pt idx="6150">
                  <c:v>232.23</c:v>
                </c:pt>
                <c:pt idx="6151">
                  <c:v>253.22</c:v>
                </c:pt>
                <c:pt idx="6152">
                  <c:v>226.3</c:v>
                </c:pt>
                <c:pt idx="6153">
                  <c:v>334.63</c:v>
                </c:pt>
                <c:pt idx="6154">
                  <c:v>315.42</c:v>
                </c:pt>
                <c:pt idx="6155">
                  <c:v>285.72000000000003</c:v>
                </c:pt>
                <c:pt idx="6156">
                  <c:v>202.54</c:v>
                </c:pt>
                <c:pt idx="6157">
                  <c:v>217.04</c:v>
                </c:pt>
                <c:pt idx="6158">
                  <c:v>235.07</c:v>
                </c:pt>
                <c:pt idx="6159">
                  <c:v>178.2</c:v>
                </c:pt>
                <c:pt idx="6160">
                  <c:v>234.4</c:v>
                </c:pt>
                <c:pt idx="6161">
                  <c:v>206.79</c:v>
                </c:pt>
                <c:pt idx="6162">
                  <c:v>235.95</c:v>
                </c:pt>
                <c:pt idx="6163">
                  <c:v>192.53</c:v>
                </c:pt>
                <c:pt idx="6164">
                  <c:v>185.44</c:v>
                </c:pt>
                <c:pt idx="6165">
                  <c:v>193.5</c:v>
                </c:pt>
                <c:pt idx="6166">
                  <c:v>246.2</c:v>
                </c:pt>
                <c:pt idx="6167">
                  <c:v>262.13</c:v>
                </c:pt>
                <c:pt idx="6168">
                  <c:v>268.57</c:v>
                </c:pt>
                <c:pt idx="6169">
                  <c:v>294.42</c:v>
                </c:pt>
                <c:pt idx="6170">
                  <c:v>248.62</c:v>
                </c:pt>
                <c:pt idx="6171">
                  <c:v>235.01</c:v>
                </c:pt>
                <c:pt idx="6172">
                  <c:v>173.63</c:v>
                </c:pt>
                <c:pt idx="6173">
                  <c:v>169.36</c:v>
                </c:pt>
                <c:pt idx="6174">
                  <c:v>274.41000000000003</c:v>
                </c:pt>
                <c:pt idx="6175">
                  <c:v>222.66</c:v>
                </c:pt>
                <c:pt idx="6176">
                  <c:v>200.42</c:v>
                </c:pt>
                <c:pt idx="6177">
                  <c:v>270.55</c:v>
                </c:pt>
                <c:pt idx="6178">
                  <c:v>265.69</c:v>
                </c:pt>
                <c:pt idx="6179">
                  <c:v>341.96</c:v>
                </c:pt>
                <c:pt idx="6180">
                  <c:v>285.41000000000003</c:v>
                </c:pt>
                <c:pt idx="6181">
                  <c:v>261.58</c:v>
                </c:pt>
                <c:pt idx="6182">
                  <c:v>214.74</c:v>
                </c:pt>
                <c:pt idx="6183">
                  <c:v>224.65</c:v>
                </c:pt>
                <c:pt idx="6184">
                  <c:v>328.73</c:v>
                </c:pt>
                <c:pt idx="6185">
                  <c:v>312.11</c:v>
                </c:pt>
                <c:pt idx="6186">
                  <c:v>369.87</c:v>
                </c:pt>
                <c:pt idx="6187">
                  <c:v>263.89</c:v>
                </c:pt>
                <c:pt idx="6188">
                  <c:v>266.88</c:v>
                </c:pt>
                <c:pt idx="6189">
                  <c:v>240.92</c:v>
                </c:pt>
                <c:pt idx="6190">
                  <c:v>243.64</c:v>
                </c:pt>
                <c:pt idx="6191">
                  <c:v>164.61</c:v>
                </c:pt>
                <c:pt idx="6192">
                  <c:v>257.26</c:v>
                </c:pt>
                <c:pt idx="6193">
                  <c:v>328.84</c:v>
                </c:pt>
                <c:pt idx="6194">
                  <c:v>469.06</c:v>
                </c:pt>
                <c:pt idx="6195">
                  <c:v>291.67</c:v>
                </c:pt>
                <c:pt idx="6196">
                  <c:v>217.2</c:v>
                </c:pt>
                <c:pt idx="6197">
                  <c:v>262.43</c:v>
                </c:pt>
                <c:pt idx="6198">
                  <c:v>263.45</c:v>
                </c:pt>
                <c:pt idx="6199">
                  <c:v>275.61</c:v>
                </c:pt>
                <c:pt idx="6200">
                  <c:v>278.52999999999997</c:v>
                </c:pt>
                <c:pt idx="6201">
                  <c:v>282.82</c:v>
                </c:pt>
                <c:pt idx="6202">
                  <c:v>278.44</c:v>
                </c:pt>
                <c:pt idx="6203">
                  <c:v>255.99</c:v>
                </c:pt>
                <c:pt idx="6204">
                  <c:v>312.48</c:v>
                </c:pt>
                <c:pt idx="6205">
                  <c:v>310.33999999999997</c:v>
                </c:pt>
                <c:pt idx="6206">
                  <c:v>375.65</c:v>
                </c:pt>
                <c:pt idx="6207">
                  <c:v>428.07</c:v>
                </c:pt>
                <c:pt idx="6208">
                  <c:v>500.09</c:v>
                </c:pt>
                <c:pt idx="6209">
                  <c:v>317.76</c:v>
                </c:pt>
                <c:pt idx="6210">
                  <c:v>254.71</c:v>
                </c:pt>
                <c:pt idx="6211">
                  <c:v>336.9</c:v>
                </c:pt>
                <c:pt idx="6212">
                  <c:v>235.27</c:v>
                </c:pt>
                <c:pt idx="6213">
                  <c:v>214.39</c:v>
                </c:pt>
                <c:pt idx="6214">
                  <c:v>257.70999999999998</c:v>
                </c:pt>
                <c:pt idx="6215">
                  <c:v>373.41</c:v>
                </c:pt>
                <c:pt idx="6216">
                  <c:v>510.99</c:v>
                </c:pt>
                <c:pt idx="6217">
                  <c:v>813.41</c:v>
                </c:pt>
                <c:pt idx="6218">
                  <c:v>930.73</c:v>
                </c:pt>
                <c:pt idx="6219">
                  <c:v>568.29</c:v>
                </c:pt>
                <c:pt idx="6220">
                  <c:v>332.54</c:v>
                </c:pt>
                <c:pt idx="6221">
                  <c:v>257.75</c:v>
                </c:pt>
                <c:pt idx="6222">
                  <c:v>318.39999999999998</c:v>
                </c:pt>
                <c:pt idx="6223">
                  <c:v>204.53</c:v>
                </c:pt>
                <c:pt idx="6224">
                  <c:v>248.71</c:v>
                </c:pt>
                <c:pt idx="6225">
                  <c:v>273.26</c:v>
                </c:pt>
                <c:pt idx="6226">
                  <c:v>251.12</c:v>
                </c:pt>
                <c:pt idx="6227">
                  <c:v>284.86</c:v>
                </c:pt>
                <c:pt idx="6228">
                  <c:v>235.39</c:v>
                </c:pt>
                <c:pt idx="6229">
                  <c:v>264.89999999999998</c:v>
                </c:pt>
                <c:pt idx="6230">
                  <c:v>352.45</c:v>
                </c:pt>
                <c:pt idx="6231">
                  <c:v>343.69</c:v>
                </c:pt>
                <c:pt idx="6232">
                  <c:v>320.85000000000002</c:v>
                </c:pt>
                <c:pt idx="6233">
                  <c:v>330.13</c:v>
                </c:pt>
                <c:pt idx="6234">
                  <c:v>319.02999999999997</c:v>
                </c:pt>
                <c:pt idx="6235">
                  <c:v>377.77</c:v>
                </c:pt>
                <c:pt idx="6236">
                  <c:v>825.98</c:v>
                </c:pt>
                <c:pt idx="6237">
                  <c:v>291.54000000000002</c:v>
                </c:pt>
                <c:pt idx="6238">
                  <c:v>302.83999999999997</c:v>
                </c:pt>
                <c:pt idx="6239">
                  <c:v>314.63</c:v>
                </c:pt>
                <c:pt idx="6240">
                  <c:v>439.94</c:v>
                </c:pt>
                <c:pt idx="6241">
                  <c:v>475.28</c:v>
                </c:pt>
                <c:pt idx="6242">
                  <c:v>655.5</c:v>
                </c:pt>
                <c:pt idx="6243">
                  <c:v>981.87</c:v>
                </c:pt>
                <c:pt idx="6244">
                  <c:v>902.22</c:v>
                </c:pt>
                <c:pt idx="6245">
                  <c:v>555.52</c:v>
                </c:pt>
                <c:pt idx="6246">
                  <c:v>413.48</c:v>
                </c:pt>
                <c:pt idx="6247">
                  <c:v>404.17</c:v>
                </c:pt>
                <c:pt idx="6248">
                  <c:v>124.87</c:v>
                </c:pt>
                <c:pt idx="6249">
                  <c:v>146.91</c:v>
                </c:pt>
                <c:pt idx="6250">
                  <c:v>109.13</c:v>
                </c:pt>
                <c:pt idx="6251">
                  <c:v>132.31</c:v>
                </c:pt>
                <c:pt idx="6252">
                  <c:v>137.75</c:v>
                </c:pt>
                <c:pt idx="6253">
                  <c:v>148.52000000000001</c:v>
                </c:pt>
                <c:pt idx="6254">
                  <c:v>217.27</c:v>
                </c:pt>
                <c:pt idx="6255">
                  <c:v>208.16</c:v>
                </c:pt>
                <c:pt idx="6256">
                  <c:v>213.62</c:v>
                </c:pt>
                <c:pt idx="6257">
                  <c:v>243.9</c:v>
                </c:pt>
                <c:pt idx="6258">
                  <c:v>176.04</c:v>
                </c:pt>
                <c:pt idx="6259">
                  <c:v>114.82</c:v>
                </c:pt>
                <c:pt idx="6260">
                  <c:v>123.04</c:v>
                </c:pt>
                <c:pt idx="6261">
                  <c:v>193.5</c:v>
                </c:pt>
                <c:pt idx="6262">
                  <c:v>208.04</c:v>
                </c:pt>
                <c:pt idx="6263">
                  <c:v>250.52</c:v>
                </c:pt>
                <c:pt idx="6264">
                  <c:v>338.99</c:v>
                </c:pt>
                <c:pt idx="6265">
                  <c:v>384.93</c:v>
                </c:pt>
                <c:pt idx="6266">
                  <c:v>304.77</c:v>
                </c:pt>
                <c:pt idx="6267">
                  <c:v>344.2</c:v>
                </c:pt>
                <c:pt idx="6268">
                  <c:v>223.82</c:v>
                </c:pt>
                <c:pt idx="6269">
                  <c:v>168.46</c:v>
                </c:pt>
                <c:pt idx="6270">
                  <c:v>170.91</c:v>
                </c:pt>
                <c:pt idx="6271">
                  <c:v>154.25</c:v>
                </c:pt>
                <c:pt idx="6272">
                  <c:v>201.73</c:v>
                </c:pt>
                <c:pt idx="6273">
                  <c:v>201.95</c:v>
                </c:pt>
                <c:pt idx="6274">
                  <c:v>166.94</c:v>
                </c:pt>
                <c:pt idx="6275">
                  <c:v>188.51</c:v>
                </c:pt>
                <c:pt idx="6276">
                  <c:v>153.52000000000001</c:v>
                </c:pt>
                <c:pt idx="6277">
                  <c:v>152.96</c:v>
                </c:pt>
                <c:pt idx="6278">
                  <c:v>203.91</c:v>
                </c:pt>
                <c:pt idx="6279">
                  <c:v>170.26</c:v>
                </c:pt>
                <c:pt idx="6280">
                  <c:v>234.06</c:v>
                </c:pt>
                <c:pt idx="6281">
                  <c:v>362.9</c:v>
                </c:pt>
                <c:pt idx="6282">
                  <c:v>204</c:v>
                </c:pt>
                <c:pt idx="6283">
                  <c:v>145.44</c:v>
                </c:pt>
                <c:pt idx="6284">
                  <c:v>190.64</c:v>
                </c:pt>
                <c:pt idx="6285">
                  <c:v>162.29</c:v>
                </c:pt>
                <c:pt idx="6286">
                  <c:v>157.47999999999999</c:v>
                </c:pt>
                <c:pt idx="6287">
                  <c:v>143.59</c:v>
                </c:pt>
                <c:pt idx="6288">
                  <c:v>78.81</c:v>
                </c:pt>
                <c:pt idx="6289">
                  <c:v>107.83</c:v>
                </c:pt>
                <c:pt idx="6290">
                  <c:v>90.22</c:v>
                </c:pt>
                <c:pt idx="6291">
                  <c:v>123.05</c:v>
                </c:pt>
                <c:pt idx="6292">
                  <c:v>110.2</c:v>
                </c:pt>
                <c:pt idx="6293">
                  <c:v>90.02</c:v>
                </c:pt>
                <c:pt idx="6294">
                  <c:v>149.19999999999999</c:v>
                </c:pt>
                <c:pt idx="6295">
                  <c:v>123.05</c:v>
                </c:pt>
                <c:pt idx="6296">
                  <c:v>193.65</c:v>
                </c:pt>
                <c:pt idx="6297">
                  <c:v>194.83</c:v>
                </c:pt>
                <c:pt idx="6298">
                  <c:v>154.85</c:v>
                </c:pt>
                <c:pt idx="6299">
                  <c:v>182.91</c:v>
                </c:pt>
                <c:pt idx="6300">
                  <c:v>193.51</c:v>
                </c:pt>
                <c:pt idx="6301">
                  <c:v>185.88</c:v>
                </c:pt>
                <c:pt idx="6302">
                  <c:v>345.44</c:v>
                </c:pt>
                <c:pt idx="6303">
                  <c:v>112.21</c:v>
                </c:pt>
                <c:pt idx="6304">
                  <c:v>110.42</c:v>
                </c:pt>
                <c:pt idx="6305">
                  <c:v>205.46</c:v>
                </c:pt>
                <c:pt idx="6306">
                  <c:v>163.4</c:v>
                </c:pt>
                <c:pt idx="6307">
                  <c:v>116.76</c:v>
                </c:pt>
                <c:pt idx="6308">
                  <c:v>99.18</c:v>
                </c:pt>
                <c:pt idx="6309">
                  <c:v>87.08</c:v>
                </c:pt>
                <c:pt idx="6310">
                  <c:v>73.97</c:v>
                </c:pt>
                <c:pt idx="6311">
                  <c:v>45.02</c:v>
                </c:pt>
                <c:pt idx="6312">
                  <c:v>64.83</c:v>
                </c:pt>
                <c:pt idx="6313">
                  <c:v>64.459999999999994</c:v>
                </c:pt>
                <c:pt idx="6314">
                  <c:v>61.49</c:v>
                </c:pt>
                <c:pt idx="6315">
                  <c:v>134.78</c:v>
                </c:pt>
                <c:pt idx="6316">
                  <c:v>286.41000000000003</c:v>
                </c:pt>
                <c:pt idx="6317">
                  <c:v>261.56</c:v>
                </c:pt>
                <c:pt idx="6318">
                  <c:v>199.57</c:v>
                </c:pt>
                <c:pt idx="6319">
                  <c:v>284.39999999999998</c:v>
                </c:pt>
                <c:pt idx="6320">
                  <c:v>266.93</c:v>
                </c:pt>
                <c:pt idx="6321">
                  <c:v>174.83</c:v>
                </c:pt>
                <c:pt idx="6322">
                  <c:v>154.69</c:v>
                </c:pt>
                <c:pt idx="6323">
                  <c:v>121.14</c:v>
                </c:pt>
                <c:pt idx="6324">
                  <c:v>103.66</c:v>
                </c:pt>
                <c:pt idx="6325">
                  <c:v>119.92</c:v>
                </c:pt>
                <c:pt idx="6326">
                  <c:v>144.08000000000001</c:v>
                </c:pt>
                <c:pt idx="6327">
                  <c:v>208.15</c:v>
                </c:pt>
                <c:pt idx="6328">
                  <c:v>179.81</c:v>
                </c:pt>
                <c:pt idx="6329">
                  <c:v>145.76</c:v>
                </c:pt>
                <c:pt idx="6330">
                  <c:v>132.99</c:v>
                </c:pt>
                <c:pt idx="6331">
                  <c:v>111.3</c:v>
                </c:pt>
                <c:pt idx="6332">
                  <c:v>124.45</c:v>
                </c:pt>
                <c:pt idx="6333">
                  <c:v>83.68</c:v>
                </c:pt>
                <c:pt idx="6334">
                  <c:v>98.82</c:v>
                </c:pt>
                <c:pt idx="6335">
                  <c:v>80.91</c:v>
                </c:pt>
                <c:pt idx="6336">
                  <c:v>89.28</c:v>
                </c:pt>
                <c:pt idx="6337">
                  <c:v>103.24</c:v>
                </c:pt>
                <c:pt idx="6338">
                  <c:v>95.48</c:v>
                </c:pt>
                <c:pt idx="6339">
                  <c:v>208.09</c:v>
                </c:pt>
                <c:pt idx="6340">
                  <c:v>196.97</c:v>
                </c:pt>
                <c:pt idx="6341">
                  <c:v>164.25</c:v>
                </c:pt>
                <c:pt idx="6342">
                  <c:v>173.94</c:v>
                </c:pt>
                <c:pt idx="6343">
                  <c:v>177.11</c:v>
                </c:pt>
                <c:pt idx="6344">
                  <c:v>245.47</c:v>
                </c:pt>
                <c:pt idx="6345">
                  <c:v>137.65</c:v>
                </c:pt>
                <c:pt idx="6346">
                  <c:v>82.46</c:v>
                </c:pt>
                <c:pt idx="6347">
                  <c:v>73.069999999999993</c:v>
                </c:pt>
                <c:pt idx="6348">
                  <c:v>80.56</c:v>
                </c:pt>
                <c:pt idx="6349">
                  <c:v>126.8</c:v>
                </c:pt>
                <c:pt idx="6350">
                  <c:v>120.46</c:v>
                </c:pt>
                <c:pt idx="6351">
                  <c:v>100.24</c:v>
                </c:pt>
                <c:pt idx="6352">
                  <c:v>102.31</c:v>
                </c:pt>
                <c:pt idx="6353">
                  <c:v>87.13</c:v>
                </c:pt>
                <c:pt idx="6354">
                  <c:v>128.63</c:v>
                </c:pt>
                <c:pt idx="6355">
                  <c:v>87.16</c:v>
                </c:pt>
                <c:pt idx="6356">
                  <c:v>75.44</c:v>
                </c:pt>
                <c:pt idx="6357">
                  <c:v>121.3</c:v>
                </c:pt>
                <c:pt idx="6358">
                  <c:v>80.290000000000006</c:v>
                </c:pt>
                <c:pt idx="6359">
                  <c:v>93.79</c:v>
                </c:pt>
                <c:pt idx="6360">
                  <c:v>110.66</c:v>
                </c:pt>
                <c:pt idx="6361">
                  <c:v>161.58000000000001</c:v>
                </c:pt>
                <c:pt idx="6362">
                  <c:v>140.74</c:v>
                </c:pt>
                <c:pt idx="6363">
                  <c:v>135.87</c:v>
                </c:pt>
                <c:pt idx="6364">
                  <c:v>86.62</c:v>
                </c:pt>
                <c:pt idx="6365">
                  <c:v>232.95</c:v>
                </c:pt>
                <c:pt idx="6366">
                  <c:v>227.29</c:v>
                </c:pt>
                <c:pt idx="6367">
                  <c:v>171.9</c:v>
                </c:pt>
                <c:pt idx="6368">
                  <c:v>127.51</c:v>
                </c:pt>
                <c:pt idx="6369">
                  <c:v>135.99</c:v>
                </c:pt>
                <c:pt idx="6370">
                  <c:v>149.58000000000001</c:v>
                </c:pt>
                <c:pt idx="6371">
                  <c:v>99.6</c:v>
                </c:pt>
                <c:pt idx="6372">
                  <c:v>157.16999999999999</c:v>
                </c:pt>
                <c:pt idx="6373">
                  <c:v>170.83</c:v>
                </c:pt>
                <c:pt idx="6374">
                  <c:v>142.38999999999999</c:v>
                </c:pt>
                <c:pt idx="6375">
                  <c:v>158.57</c:v>
                </c:pt>
                <c:pt idx="6376">
                  <c:v>299.27</c:v>
                </c:pt>
                <c:pt idx="6377">
                  <c:v>165.66</c:v>
                </c:pt>
                <c:pt idx="6378">
                  <c:v>122.44</c:v>
                </c:pt>
                <c:pt idx="6379">
                  <c:v>111.18</c:v>
                </c:pt>
                <c:pt idx="6380">
                  <c:v>127.24</c:v>
                </c:pt>
                <c:pt idx="6381">
                  <c:v>127.76</c:v>
                </c:pt>
                <c:pt idx="6382">
                  <c:v>81.16</c:v>
                </c:pt>
                <c:pt idx="6383">
                  <c:v>75.239999999999995</c:v>
                </c:pt>
                <c:pt idx="6384">
                  <c:v>70.67</c:v>
                </c:pt>
                <c:pt idx="6385">
                  <c:v>74.400000000000006</c:v>
                </c:pt>
                <c:pt idx="6386">
                  <c:v>62.01</c:v>
                </c:pt>
                <c:pt idx="6387">
                  <c:v>73.33</c:v>
                </c:pt>
                <c:pt idx="6388">
                  <c:v>67.290000000000006</c:v>
                </c:pt>
                <c:pt idx="6389">
                  <c:v>86.04</c:v>
                </c:pt>
                <c:pt idx="6390">
                  <c:v>122.14</c:v>
                </c:pt>
                <c:pt idx="6391">
                  <c:v>95.59</c:v>
                </c:pt>
                <c:pt idx="6392">
                  <c:v>73.72</c:v>
                </c:pt>
                <c:pt idx="6393">
                  <c:v>80.3</c:v>
                </c:pt>
                <c:pt idx="6394">
                  <c:v>73.58</c:v>
                </c:pt>
                <c:pt idx="6395">
                  <c:v>68.02</c:v>
                </c:pt>
                <c:pt idx="6396">
                  <c:v>58.21</c:v>
                </c:pt>
                <c:pt idx="6397">
                  <c:v>70.44</c:v>
                </c:pt>
                <c:pt idx="6398">
                  <c:v>70</c:v>
                </c:pt>
                <c:pt idx="6399">
                  <c:v>79.91</c:v>
                </c:pt>
                <c:pt idx="6400">
                  <c:v>116.41</c:v>
                </c:pt>
                <c:pt idx="6401">
                  <c:v>134.34</c:v>
                </c:pt>
                <c:pt idx="6402">
                  <c:v>132.38999999999999</c:v>
                </c:pt>
                <c:pt idx="6403">
                  <c:v>123.63</c:v>
                </c:pt>
                <c:pt idx="6404">
                  <c:v>140.56</c:v>
                </c:pt>
                <c:pt idx="6405">
                  <c:v>138.4</c:v>
                </c:pt>
                <c:pt idx="6406">
                  <c:v>115.92</c:v>
                </c:pt>
                <c:pt idx="6407">
                  <c:v>81.28</c:v>
                </c:pt>
                <c:pt idx="6408">
                  <c:v>84.12</c:v>
                </c:pt>
                <c:pt idx="6409">
                  <c:v>80.89</c:v>
                </c:pt>
                <c:pt idx="6410">
                  <c:v>92.71</c:v>
                </c:pt>
                <c:pt idx="6411">
                  <c:v>70.650000000000006</c:v>
                </c:pt>
                <c:pt idx="6412">
                  <c:v>90.94</c:v>
                </c:pt>
                <c:pt idx="6413">
                  <c:v>85.82</c:v>
                </c:pt>
                <c:pt idx="6414">
                  <c:v>106.99</c:v>
                </c:pt>
                <c:pt idx="6415">
                  <c:v>187</c:v>
                </c:pt>
                <c:pt idx="6416">
                  <c:v>158.49</c:v>
                </c:pt>
                <c:pt idx="6417">
                  <c:v>196.45</c:v>
                </c:pt>
                <c:pt idx="6418">
                  <c:v>182.24</c:v>
                </c:pt>
                <c:pt idx="6419">
                  <c:v>144.24</c:v>
                </c:pt>
                <c:pt idx="6420">
                  <c:v>70.680000000000007</c:v>
                </c:pt>
                <c:pt idx="6421">
                  <c:v>61.38</c:v>
                </c:pt>
                <c:pt idx="6422">
                  <c:v>73.98</c:v>
                </c:pt>
                <c:pt idx="6423">
                  <c:v>106.11</c:v>
                </c:pt>
                <c:pt idx="6424">
                  <c:v>135.43</c:v>
                </c:pt>
                <c:pt idx="6425">
                  <c:v>81.64</c:v>
                </c:pt>
                <c:pt idx="6426">
                  <c:v>66.94</c:v>
                </c:pt>
                <c:pt idx="6427">
                  <c:v>67.040000000000006</c:v>
                </c:pt>
                <c:pt idx="6428">
                  <c:v>52.91</c:v>
                </c:pt>
                <c:pt idx="6429">
                  <c:v>74.52</c:v>
                </c:pt>
                <c:pt idx="6430">
                  <c:v>78.41</c:v>
                </c:pt>
                <c:pt idx="6431">
                  <c:v>111.69</c:v>
                </c:pt>
                <c:pt idx="6432">
                  <c:v>176.84</c:v>
                </c:pt>
                <c:pt idx="6433">
                  <c:v>86.41</c:v>
                </c:pt>
                <c:pt idx="6434">
                  <c:v>88.6</c:v>
                </c:pt>
                <c:pt idx="6435">
                  <c:v>96.63</c:v>
                </c:pt>
                <c:pt idx="6436">
                  <c:v>233.15</c:v>
                </c:pt>
                <c:pt idx="6437">
                  <c:v>323.33</c:v>
                </c:pt>
                <c:pt idx="6438">
                  <c:v>352.3</c:v>
                </c:pt>
                <c:pt idx="6439">
                  <c:v>438.79</c:v>
                </c:pt>
                <c:pt idx="6440">
                  <c:v>339.53</c:v>
                </c:pt>
                <c:pt idx="6441">
                  <c:v>382.19</c:v>
                </c:pt>
                <c:pt idx="6442">
                  <c:v>62.3</c:v>
                </c:pt>
                <c:pt idx="6443">
                  <c:v>30.3</c:v>
                </c:pt>
                <c:pt idx="6444">
                  <c:v>69.3</c:v>
                </c:pt>
                <c:pt idx="6445">
                  <c:v>6.49</c:v>
                </c:pt>
                <c:pt idx="6446">
                  <c:v>5.96</c:v>
                </c:pt>
                <c:pt idx="6447">
                  <c:v>41.13</c:v>
                </c:pt>
                <c:pt idx="6448">
                  <c:v>55.26</c:v>
                </c:pt>
                <c:pt idx="6449">
                  <c:v>71.040000000000006</c:v>
                </c:pt>
                <c:pt idx="6450">
                  <c:v>64.180000000000007</c:v>
                </c:pt>
                <c:pt idx="6451">
                  <c:v>65.06</c:v>
                </c:pt>
                <c:pt idx="6452">
                  <c:v>45.58</c:v>
                </c:pt>
                <c:pt idx="6453">
                  <c:v>35.08</c:v>
                </c:pt>
                <c:pt idx="6454">
                  <c:v>26.65</c:v>
                </c:pt>
                <c:pt idx="6455">
                  <c:v>21.03</c:v>
                </c:pt>
                <c:pt idx="6456">
                  <c:v>21.8</c:v>
                </c:pt>
                <c:pt idx="6457">
                  <c:v>17.41</c:v>
                </c:pt>
                <c:pt idx="6458">
                  <c:v>22.63</c:v>
                </c:pt>
                <c:pt idx="6459">
                  <c:v>18.63</c:v>
                </c:pt>
                <c:pt idx="6460">
                  <c:v>18.3</c:v>
                </c:pt>
                <c:pt idx="6461">
                  <c:v>17.57</c:v>
                </c:pt>
                <c:pt idx="6462">
                  <c:v>17.420000000000002</c:v>
                </c:pt>
                <c:pt idx="6463">
                  <c:v>28.54</c:v>
                </c:pt>
                <c:pt idx="6464">
                  <c:v>20.5</c:v>
                </c:pt>
                <c:pt idx="6465">
                  <c:v>79.42</c:v>
                </c:pt>
                <c:pt idx="6466">
                  <c:v>59.07</c:v>
                </c:pt>
                <c:pt idx="6467">
                  <c:v>33.799999999999997</c:v>
                </c:pt>
                <c:pt idx="6468">
                  <c:v>26.46</c:v>
                </c:pt>
                <c:pt idx="6469">
                  <c:v>15.75</c:v>
                </c:pt>
                <c:pt idx="6470">
                  <c:v>17.5</c:v>
                </c:pt>
                <c:pt idx="6471">
                  <c:v>12.68</c:v>
                </c:pt>
                <c:pt idx="6472">
                  <c:v>7.39</c:v>
                </c:pt>
                <c:pt idx="6473">
                  <c:v>10.14</c:v>
                </c:pt>
                <c:pt idx="6474">
                  <c:v>11.22</c:v>
                </c:pt>
                <c:pt idx="6475">
                  <c:v>31.77</c:v>
                </c:pt>
                <c:pt idx="6476">
                  <c:v>19.86</c:v>
                </c:pt>
                <c:pt idx="6477">
                  <c:v>157.72999999999999</c:v>
                </c:pt>
                <c:pt idx="6478">
                  <c:v>101.95</c:v>
                </c:pt>
                <c:pt idx="6479">
                  <c:v>24.03</c:v>
                </c:pt>
                <c:pt idx="6480">
                  <c:v>29.67</c:v>
                </c:pt>
                <c:pt idx="6481">
                  <c:v>53.11</c:v>
                </c:pt>
                <c:pt idx="6482">
                  <c:v>67.14</c:v>
                </c:pt>
                <c:pt idx="6483">
                  <c:v>66.55</c:v>
                </c:pt>
                <c:pt idx="6484">
                  <c:v>80.08</c:v>
                </c:pt>
                <c:pt idx="6485">
                  <c:v>87.97</c:v>
                </c:pt>
                <c:pt idx="6486">
                  <c:v>87.52</c:v>
                </c:pt>
                <c:pt idx="6487">
                  <c:v>59.66</c:v>
                </c:pt>
                <c:pt idx="6488">
                  <c:v>57.36</c:v>
                </c:pt>
                <c:pt idx="6489">
                  <c:v>300.14999999999998</c:v>
                </c:pt>
                <c:pt idx="6490">
                  <c:v>406.28</c:v>
                </c:pt>
                <c:pt idx="6491">
                  <c:v>305.39999999999998</c:v>
                </c:pt>
                <c:pt idx="6492">
                  <c:v>284.04000000000002</c:v>
                </c:pt>
                <c:pt idx="6493">
                  <c:v>301.86</c:v>
                </c:pt>
                <c:pt idx="6494">
                  <c:v>160.68</c:v>
                </c:pt>
                <c:pt idx="6495">
                  <c:v>130.46</c:v>
                </c:pt>
                <c:pt idx="6496">
                  <c:v>88.03</c:v>
                </c:pt>
                <c:pt idx="6497">
                  <c:v>236.55</c:v>
                </c:pt>
                <c:pt idx="6498">
                  <c:v>370.4</c:v>
                </c:pt>
                <c:pt idx="6499">
                  <c:v>223.08</c:v>
                </c:pt>
                <c:pt idx="6500">
                  <c:v>228.58</c:v>
                </c:pt>
                <c:pt idx="6501">
                  <c:v>364.23</c:v>
                </c:pt>
                <c:pt idx="6502">
                  <c:v>348.85</c:v>
                </c:pt>
                <c:pt idx="6503">
                  <c:v>250.72</c:v>
                </c:pt>
                <c:pt idx="6504">
                  <c:v>213.6</c:v>
                </c:pt>
                <c:pt idx="6505">
                  <c:v>165.87</c:v>
                </c:pt>
                <c:pt idx="6506">
                  <c:v>146.41999999999999</c:v>
                </c:pt>
                <c:pt idx="6507">
                  <c:v>168.03</c:v>
                </c:pt>
                <c:pt idx="6508">
                  <c:v>185.21</c:v>
                </c:pt>
                <c:pt idx="6509">
                  <c:v>207.86</c:v>
                </c:pt>
                <c:pt idx="6510">
                  <c:v>167.75</c:v>
                </c:pt>
                <c:pt idx="6511">
                  <c:v>168.05</c:v>
                </c:pt>
                <c:pt idx="6512">
                  <c:v>227.87</c:v>
                </c:pt>
                <c:pt idx="6513">
                  <c:v>169.17</c:v>
                </c:pt>
                <c:pt idx="6514">
                  <c:v>156.56</c:v>
                </c:pt>
                <c:pt idx="6515">
                  <c:v>135.65</c:v>
                </c:pt>
                <c:pt idx="6516">
                  <c:v>128.76</c:v>
                </c:pt>
                <c:pt idx="6517">
                  <c:v>257.11</c:v>
                </c:pt>
                <c:pt idx="6518">
                  <c:v>143.15</c:v>
                </c:pt>
                <c:pt idx="6519">
                  <c:v>280</c:v>
                </c:pt>
                <c:pt idx="6520">
                  <c:v>70.069999999999993</c:v>
                </c:pt>
                <c:pt idx="6521">
                  <c:v>70.760000000000005</c:v>
                </c:pt>
                <c:pt idx="6522">
                  <c:v>74.989999999999995</c:v>
                </c:pt>
                <c:pt idx="6523">
                  <c:v>97.09</c:v>
                </c:pt>
                <c:pt idx="6524">
                  <c:v>69.56</c:v>
                </c:pt>
                <c:pt idx="6525">
                  <c:v>61.45</c:v>
                </c:pt>
                <c:pt idx="6526">
                  <c:v>54.86</c:v>
                </c:pt>
                <c:pt idx="6527">
                  <c:v>35.94</c:v>
                </c:pt>
                <c:pt idx="6528">
                  <c:v>64.59</c:v>
                </c:pt>
                <c:pt idx="6529">
                  <c:v>54.17</c:v>
                </c:pt>
                <c:pt idx="6530">
                  <c:v>65.08</c:v>
                </c:pt>
                <c:pt idx="6531">
                  <c:v>50.42</c:v>
                </c:pt>
                <c:pt idx="6532">
                  <c:v>52.2</c:v>
                </c:pt>
                <c:pt idx="6533">
                  <c:v>78.67</c:v>
                </c:pt>
                <c:pt idx="6534">
                  <c:v>108.94</c:v>
                </c:pt>
                <c:pt idx="6535">
                  <c:v>112.85</c:v>
                </c:pt>
                <c:pt idx="6536">
                  <c:v>116.11</c:v>
                </c:pt>
                <c:pt idx="6537">
                  <c:v>73.08</c:v>
                </c:pt>
                <c:pt idx="6538">
                  <c:v>72.06</c:v>
                </c:pt>
                <c:pt idx="6539">
                  <c:v>70.599999999999994</c:v>
                </c:pt>
                <c:pt idx="6540">
                  <c:v>115.25</c:v>
                </c:pt>
                <c:pt idx="6541">
                  <c:v>131.91</c:v>
                </c:pt>
                <c:pt idx="6542">
                  <c:v>57.82</c:v>
                </c:pt>
                <c:pt idx="6543">
                  <c:v>62.69</c:v>
                </c:pt>
                <c:pt idx="6544">
                  <c:v>75.900000000000006</c:v>
                </c:pt>
                <c:pt idx="6545">
                  <c:v>74.150000000000006</c:v>
                </c:pt>
                <c:pt idx="6546">
                  <c:v>91.81</c:v>
                </c:pt>
                <c:pt idx="6547">
                  <c:v>89.97</c:v>
                </c:pt>
                <c:pt idx="6548">
                  <c:v>106.99</c:v>
                </c:pt>
                <c:pt idx="6549">
                  <c:v>92.34</c:v>
                </c:pt>
                <c:pt idx="6550">
                  <c:v>105.97</c:v>
                </c:pt>
                <c:pt idx="6551">
                  <c:v>100.09</c:v>
                </c:pt>
                <c:pt idx="6552">
                  <c:v>93.39</c:v>
                </c:pt>
                <c:pt idx="6553">
                  <c:v>92.09</c:v>
                </c:pt>
                <c:pt idx="6554">
                  <c:v>77.97</c:v>
                </c:pt>
                <c:pt idx="6555">
                  <c:v>117.43</c:v>
                </c:pt>
                <c:pt idx="6556">
                  <c:v>142.4</c:v>
                </c:pt>
                <c:pt idx="6557">
                  <c:v>97.86</c:v>
                </c:pt>
                <c:pt idx="6558">
                  <c:v>81.849999999999994</c:v>
                </c:pt>
                <c:pt idx="6559">
                  <c:v>77.099999999999994</c:v>
                </c:pt>
                <c:pt idx="6560">
                  <c:v>82.15</c:v>
                </c:pt>
                <c:pt idx="6561">
                  <c:v>111.18</c:v>
                </c:pt>
                <c:pt idx="6562">
                  <c:v>220.64</c:v>
                </c:pt>
                <c:pt idx="6563">
                  <c:v>194.68</c:v>
                </c:pt>
                <c:pt idx="6564">
                  <c:v>190.54</c:v>
                </c:pt>
                <c:pt idx="6565">
                  <c:v>154.71</c:v>
                </c:pt>
                <c:pt idx="6566">
                  <c:v>96.09</c:v>
                </c:pt>
                <c:pt idx="6567">
                  <c:v>96.08</c:v>
                </c:pt>
                <c:pt idx="6568">
                  <c:v>105.24</c:v>
                </c:pt>
                <c:pt idx="6569">
                  <c:v>96.82</c:v>
                </c:pt>
                <c:pt idx="6570">
                  <c:v>145.1</c:v>
                </c:pt>
                <c:pt idx="6571">
                  <c:v>116.77</c:v>
                </c:pt>
                <c:pt idx="6572">
                  <c:v>86.35</c:v>
                </c:pt>
                <c:pt idx="6573">
                  <c:v>150.24</c:v>
                </c:pt>
                <c:pt idx="6574">
                  <c:v>138.47</c:v>
                </c:pt>
                <c:pt idx="6575">
                  <c:v>124.13</c:v>
                </c:pt>
                <c:pt idx="6576">
                  <c:v>105.12</c:v>
                </c:pt>
                <c:pt idx="6577">
                  <c:v>132.87</c:v>
                </c:pt>
                <c:pt idx="6578">
                  <c:v>98.79</c:v>
                </c:pt>
                <c:pt idx="6579">
                  <c:v>96.94</c:v>
                </c:pt>
                <c:pt idx="6580">
                  <c:v>72.72</c:v>
                </c:pt>
                <c:pt idx="6581">
                  <c:v>59</c:v>
                </c:pt>
                <c:pt idx="6582">
                  <c:v>118.35</c:v>
                </c:pt>
                <c:pt idx="6583">
                  <c:v>139.22999999999999</c:v>
                </c:pt>
                <c:pt idx="6584">
                  <c:v>127.52</c:v>
                </c:pt>
                <c:pt idx="6585">
                  <c:v>26.72</c:v>
                </c:pt>
                <c:pt idx="6586">
                  <c:v>17.690000000000001</c:v>
                </c:pt>
                <c:pt idx="6587">
                  <c:v>18.16</c:v>
                </c:pt>
                <c:pt idx="6588">
                  <c:v>15.72</c:v>
                </c:pt>
                <c:pt idx="6589">
                  <c:v>19.53</c:v>
                </c:pt>
                <c:pt idx="6590">
                  <c:v>21.16</c:v>
                </c:pt>
                <c:pt idx="6591">
                  <c:v>21.93</c:v>
                </c:pt>
                <c:pt idx="6592">
                  <c:v>30.04</c:v>
                </c:pt>
                <c:pt idx="6593">
                  <c:v>52.08</c:v>
                </c:pt>
                <c:pt idx="6594">
                  <c:v>29.87</c:v>
                </c:pt>
                <c:pt idx="6595">
                  <c:v>45.28</c:v>
                </c:pt>
                <c:pt idx="6596">
                  <c:v>58.39</c:v>
                </c:pt>
                <c:pt idx="6597">
                  <c:v>92.72</c:v>
                </c:pt>
                <c:pt idx="6598">
                  <c:v>120.49</c:v>
                </c:pt>
                <c:pt idx="6599">
                  <c:v>89.23</c:v>
                </c:pt>
                <c:pt idx="6600">
                  <c:v>75.73</c:v>
                </c:pt>
                <c:pt idx="6601">
                  <c:v>69.58</c:v>
                </c:pt>
                <c:pt idx="6602">
                  <c:v>71.19</c:v>
                </c:pt>
                <c:pt idx="6603">
                  <c:v>25.97</c:v>
                </c:pt>
                <c:pt idx="6604">
                  <c:v>19.149999999999999</c:v>
                </c:pt>
                <c:pt idx="6605">
                  <c:v>16.13</c:v>
                </c:pt>
                <c:pt idx="6606">
                  <c:v>19.27</c:v>
                </c:pt>
                <c:pt idx="6607">
                  <c:v>20.93</c:v>
                </c:pt>
                <c:pt idx="6608">
                  <c:v>21.45</c:v>
                </c:pt>
                <c:pt idx="6609">
                  <c:v>25.99</c:v>
                </c:pt>
                <c:pt idx="6610">
                  <c:v>28.86</c:v>
                </c:pt>
                <c:pt idx="6611">
                  <c:v>29.31</c:v>
                </c:pt>
                <c:pt idx="6612">
                  <c:v>27.09</c:v>
                </c:pt>
                <c:pt idx="6613">
                  <c:v>24.17</c:v>
                </c:pt>
                <c:pt idx="6614">
                  <c:v>49.62</c:v>
                </c:pt>
                <c:pt idx="6615">
                  <c:v>109.41</c:v>
                </c:pt>
                <c:pt idx="6616">
                  <c:v>155.86000000000001</c:v>
                </c:pt>
                <c:pt idx="6617">
                  <c:v>20.18</c:v>
                </c:pt>
                <c:pt idx="6618">
                  <c:v>25.69</c:v>
                </c:pt>
                <c:pt idx="6619">
                  <c:v>29.27</c:v>
                </c:pt>
                <c:pt idx="6620">
                  <c:v>57.16</c:v>
                </c:pt>
                <c:pt idx="6621">
                  <c:v>47.59</c:v>
                </c:pt>
                <c:pt idx="6622">
                  <c:v>64.52</c:v>
                </c:pt>
                <c:pt idx="6623">
                  <c:v>66.040000000000006</c:v>
                </c:pt>
                <c:pt idx="6624">
                  <c:v>42.72</c:v>
                </c:pt>
                <c:pt idx="6625">
                  <c:v>44.3</c:v>
                </c:pt>
                <c:pt idx="6626">
                  <c:v>26.95</c:v>
                </c:pt>
                <c:pt idx="6627">
                  <c:v>3.53</c:v>
                </c:pt>
                <c:pt idx="6628">
                  <c:v>4.0999999999999996</c:v>
                </c:pt>
                <c:pt idx="6629">
                  <c:v>5.44</c:v>
                </c:pt>
                <c:pt idx="6630">
                  <c:v>5.99</c:v>
                </c:pt>
                <c:pt idx="6631">
                  <c:v>6.05</c:v>
                </c:pt>
                <c:pt idx="6632">
                  <c:v>9.5399999999999991</c:v>
                </c:pt>
                <c:pt idx="6633">
                  <c:v>6.25</c:v>
                </c:pt>
                <c:pt idx="6634">
                  <c:v>6.63</c:v>
                </c:pt>
                <c:pt idx="6635">
                  <c:v>6.07</c:v>
                </c:pt>
                <c:pt idx="6636">
                  <c:v>6.29</c:v>
                </c:pt>
                <c:pt idx="6637">
                  <c:v>5.43</c:v>
                </c:pt>
                <c:pt idx="6638">
                  <c:v>8.7799999999999994</c:v>
                </c:pt>
                <c:pt idx="6639">
                  <c:v>11.56</c:v>
                </c:pt>
                <c:pt idx="6640">
                  <c:v>10.76</c:v>
                </c:pt>
                <c:pt idx="6641">
                  <c:v>9.93</c:v>
                </c:pt>
                <c:pt idx="6642">
                  <c:v>21.38</c:v>
                </c:pt>
                <c:pt idx="6643">
                  <c:v>24.44</c:v>
                </c:pt>
                <c:pt idx="6644">
                  <c:v>25.6</c:v>
                </c:pt>
                <c:pt idx="6645">
                  <c:v>91.36</c:v>
                </c:pt>
                <c:pt idx="6646">
                  <c:v>90.72</c:v>
                </c:pt>
                <c:pt idx="6647">
                  <c:v>66.42</c:v>
                </c:pt>
                <c:pt idx="6648">
                  <c:v>62.39</c:v>
                </c:pt>
                <c:pt idx="6649">
                  <c:v>72.650000000000006</c:v>
                </c:pt>
                <c:pt idx="6650">
                  <c:v>79.42</c:v>
                </c:pt>
                <c:pt idx="6651">
                  <c:v>18.39</c:v>
                </c:pt>
                <c:pt idx="6652">
                  <c:v>22.43</c:v>
                </c:pt>
                <c:pt idx="6653">
                  <c:v>56.78</c:v>
                </c:pt>
                <c:pt idx="6654">
                  <c:v>113.68</c:v>
                </c:pt>
                <c:pt idx="6655">
                  <c:v>65.75</c:v>
                </c:pt>
                <c:pt idx="6656">
                  <c:v>50.77</c:v>
                </c:pt>
                <c:pt idx="6657">
                  <c:v>41.99</c:v>
                </c:pt>
                <c:pt idx="6658">
                  <c:v>45.05</c:v>
                </c:pt>
                <c:pt idx="6659">
                  <c:v>44.21</c:v>
                </c:pt>
                <c:pt idx="6660">
                  <c:v>54.55</c:v>
                </c:pt>
                <c:pt idx="6661">
                  <c:v>72.39</c:v>
                </c:pt>
                <c:pt idx="6662">
                  <c:v>85.15</c:v>
                </c:pt>
                <c:pt idx="6663">
                  <c:v>82.18</c:v>
                </c:pt>
                <c:pt idx="6664">
                  <c:v>117.73</c:v>
                </c:pt>
                <c:pt idx="6665">
                  <c:v>121.99</c:v>
                </c:pt>
                <c:pt idx="6666">
                  <c:v>92.78</c:v>
                </c:pt>
                <c:pt idx="6667">
                  <c:v>129.77000000000001</c:v>
                </c:pt>
                <c:pt idx="6668">
                  <c:v>147.33000000000001</c:v>
                </c:pt>
                <c:pt idx="6669">
                  <c:v>115</c:v>
                </c:pt>
                <c:pt idx="6670">
                  <c:v>94.49</c:v>
                </c:pt>
                <c:pt idx="6671">
                  <c:v>107.19</c:v>
                </c:pt>
                <c:pt idx="6672">
                  <c:v>194.82</c:v>
                </c:pt>
                <c:pt idx="6673">
                  <c:v>248.37</c:v>
                </c:pt>
                <c:pt idx="6674">
                  <c:v>268.20999999999998</c:v>
                </c:pt>
                <c:pt idx="6675">
                  <c:v>261.45</c:v>
                </c:pt>
                <c:pt idx="6676">
                  <c:v>152.29</c:v>
                </c:pt>
                <c:pt idx="6677">
                  <c:v>209.99</c:v>
                </c:pt>
                <c:pt idx="6678">
                  <c:v>214.39</c:v>
                </c:pt>
                <c:pt idx="6679">
                  <c:v>205.48</c:v>
                </c:pt>
                <c:pt idx="6680">
                  <c:v>187.07</c:v>
                </c:pt>
                <c:pt idx="6681">
                  <c:v>251.6</c:v>
                </c:pt>
                <c:pt idx="6682">
                  <c:v>248.46</c:v>
                </c:pt>
                <c:pt idx="6683">
                  <c:v>203.69</c:v>
                </c:pt>
                <c:pt idx="6684">
                  <c:v>192.62</c:v>
                </c:pt>
                <c:pt idx="6685">
                  <c:v>183.72</c:v>
                </c:pt>
                <c:pt idx="6686">
                  <c:v>231.45</c:v>
                </c:pt>
                <c:pt idx="6687">
                  <c:v>677.18</c:v>
                </c:pt>
                <c:pt idx="6688">
                  <c:v>311.94</c:v>
                </c:pt>
                <c:pt idx="6689">
                  <c:v>271.67</c:v>
                </c:pt>
                <c:pt idx="6690">
                  <c:v>284.31</c:v>
                </c:pt>
                <c:pt idx="6691">
                  <c:v>228.19</c:v>
                </c:pt>
                <c:pt idx="6692">
                  <c:v>228.64</c:v>
                </c:pt>
                <c:pt idx="6693">
                  <c:v>227.55</c:v>
                </c:pt>
                <c:pt idx="6694">
                  <c:v>198.39</c:v>
                </c:pt>
                <c:pt idx="6695">
                  <c:v>210.91</c:v>
                </c:pt>
                <c:pt idx="6696">
                  <c:v>264.95999999999998</c:v>
                </c:pt>
                <c:pt idx="6697">
                  <c:v>218.97</c:v>
                </c:pt>
                <c:pt idx="6698">
                  <c:v>181.6</c:v>
                </c:pt>
                <c:pt idx="6699">
                  <c:v>175.51</c:v>
                </c:pt>
                <c:pt idx="6700">
                  <c:v>141.25</c:v>
                </c:pt>
                <c:pt idx="6701">
                  <c:v>145.04</c:v>
                </c:pt>
                <c:pt idx="6702">
                  <c:v>123.21</c:v>
                </c:pt>
                <c:pt idx="6703">
                  <c:v>103.11</c:v>
                </c:pt>
                <c:pt idx="6704">
                  <c:v>89.27</c:v>
                </c:pt>
                <c:pt idx="6705">
                  <c:v>108.4</c:v>
                </c:pt>
                <c:pt idx="6706">
                  <c:v>116.37</c:v>
                </c:pt>
                <c:pt idx="6707">
                  <c:v>152.37</c:v>
                </c:pt>
                <c:pt idx="6708">
                  <c:v>108.8</c:v>
                </c:pt>
                <c:pt idx="6709">
                  <c:v>85.63</c:v>
                </c:pt>
                <c:pt idx="6710">
                  <c:v>162.47</c:v>
                </c:pt>
                <c:pt idx="6711">
                  <c:v>181.34</c:v>
                </c:pt>
                <c:pt idx="6712">
                  <c:v>181.81</c:v>
                </c:pt>
                <c:pt idx="6713">
                  <c:v>203</c:v>
                </c:pt>
                <c:pt idx="6714">
                  <c:v>309.39</c:v>
                </c:pt>
                <c:pt idx="6715">
                  <c:v>253.78</c:v>
                </c:pt>
                <c:pt idx="6716">
                  <c:v>175.09</c:v>
                </c:pt>
                <c:pt idx="6717">
                  <c:v>195.08</c:v>
                </c:pt>
                <c:pt idx="6718">
                  <c:v>286.74</c:v>
                </c:pt>
                <c:pt idx="6719">
                  <c:v>172.24</c:v>
                </c:pt>
                <c:pt idx="6720">
                  <c:v>152.43</c:v>
                </c:pt>
                <c:pt idx="6721">
                  <c:v>185.61</c:v>
                </c:pt>
                <c:pt idx="6722">
                  <c:v>145.08000000000001</c:v>
                </c:pt>
                <c:pt idx="6723">
                  <c:v>195.75</c:v>
                </c:pt>
                <c:pt idx="6724">
                  <c:v>162.66999999999999</c:v>
                </c:pt>
                <c:pt idx="6725">
                  <c:v>427.54</c:v>
                </c:pt>
                <c:pt idx="6726">
                  <c:v>415.17</c:v>
                </c:pt>
                <c:pt idx="6727">
                  <c:v>378.89</c:v>
                </c:pt>
                <c:pt idx="6728">
                  <c:v>267.49</c:v>
                </c:pt>
                <c:pt idx="6729">
                  <c:v>139.1</c:v>
                </c:pt>
                <c:pt idx="6730">
                  <c:v>122.87</c:v>
                </c:pt>
                <c:pt idx="6731">
                  <c:v>142.47999999999999</c:v>
                </c:pt>
                <c:pt idx="6732">
                  <c:v>147.93</c:v>
                </c:pt>
                <c:pt idx="6733">
                  <c:v>133.87</c:v>
                </c:pt>
                <c:pt idx="6734">
                  <c:v>136.31</c:v>
                </c:pt>
                <c:pt idx="6735">
                  <c:v>138.9</c:v>
                </c:pt>
                <c:pt idx="6736">
                  <c:v>105.17</c:v>
                </c:pt>
                <c:pt idx="6737">
                  <c:v>165.87</c:v>
                </c:pt>
                <c:pt idx="6738">
                  <c:v>190.29</c:v>
                </c:pt>
                <c:pt idx="6739">
                  <c:v>185.65</c:v>
                </c:pt>
                <c:pt idx="6740">
                  <c:v>141.9</c:v>
                </c:pt>
                <c:pt idx="6741">
                  <c:v>158.24</c:v>
                </c:pt>
                <c:pt idx="6742">
                  <c:v>105.79</c:v>
                </c:pt>
                <c:pt idx="6743">
                  <c:v>159.11000000000001</c:v>
                </c:pt>
                <c:pt idx="6744">
                  <c:v>293.89</c:v>
                </c:pt>
                <c:pt idx="6745">
                  <c:v>391.4</c:v>
                </c:pt>
                <c:pt idx="6746">
                  <c:v>444.59</c:v>
                </c:pt>
                <c:pt idx="6747">
                  <c:v>349.99</c:v>
                </c:pt>
                <c:pt idx="6748">
                  <c:v>306.43</c:v>
                </c:pt>
                <c:pt idx="6749">
                  <c:v>253.58</c:v>
                </c:pt>
                <c:pt idx="6750">
                  <c:v>241.08</c:v>
                </c:pt>
                <c:pt idx="6751">
                  <c:v>255.34</c:v>
                </c:pt>
                <c:pt idx="6752">
                  <c:v>270.76</c:v>
                </c:pt>
                <c:pt idx="6753">
                  <c:v>263.49</c:v>
                </c:pt>
                <c:pt idx="6754">
                  <c:v>276.31</c:v>
                </c:pt>
                <c:pt idx="6755">
                  <c:v>302.33</c:v>
                </c:pt>
                <c:pt idx="6756">
                  <c:v>457.55</c:v>
                </c:pt>
                <c:pt idx="6757">
                  <c:v>211.42</c:v>
                </c:pt>
                <c:pt idx="6758">
                  <c:v>192.17</c:v>
                </c:pt>
                <c:pt idx="6759">
                  <c:v>321.39999999999998</c:v>
                </c:pt>
                <c:pt idx="6760">
                  <c:v>482.67</c:v>
                </c:pt>
                <c:pt idx="6761">
                  <c:v>421.32</c:v>
                </c:pt>
                <c:pt idx="6762">
                  <c:v>416.06</c:v>
                </c:pt>
                <c:pt idx="6763">
                  <c:v>337.6</c:v>
                </c:pt>
                <c:pt idx="6764">
                  <c:v>288.81</c:v>
                </c:pt>
                <c:pt idx="6765">
                  <c:v>329.29</c:v>
                </c:pt>
                <c:pt idx="6766">
                  <c:v>309.66000000000003</c:v>
                </c:pt>
                <c:pt idx="6767">
                  <c:v>340.44</c:v>
                </c:pt>
                <c:pt idx="6768">
                  <c:v>334.24</c:v>
                </c:pt>
                <c:pt idx="6769">
                  <c:v>325.32</c:v>
                </c:pt>
                <c:pt idx="6770">
                  <c:v>279.32</c:v>
                </c:pt>
                <c:pt idx="6771">
                  <c:v>264.64999999999998</c:v>
                </c:pt>
                <c:pt idx="6772">
                  <c:v>282.36</c:v>
                </c:pt>
                <c:pt idx="6773">
                  <c:v>249.62</c:v>
                </c:pt>
                <c:pt idx="6774">
                  <c:v>230.1</c:v>
                </c:pt>
                <c:pt idx="6775">
                  <c:v>163.25</c:v>
                </c:pt>
                <c:pt idx="6776">
                  <c:v>142.38999999999999</c:v>
                </c:pt>
                <c:pt idx="6777">
                  <c:v>142.59</c:v>
                </c:pt>
                <c:pt idx="6778">
                  <c:v>125.79</c:v>
                </c:pt>
                <c:pt idx="6779">
                  <c:v>182.62</c:v>
                </c:pt>
                <c:pt idx="6780">
                  <c:v>161.71</c:v>
                </c:pt>
                <c:pt idx="6781">
                  <c:v>177.7</c:v>
                </c:pt>
                <c:pt idx="6782">
                  <c:v>182.84</c:v>
                </c:pt>
                <c:pt idx="6783">
                  <c:v>144.91</c:v>
                </c:pt>
                <c:pt idx="6784">
                  <c:v>219.86</c:v>
                </c:pt>
                <c:pt idx="6785">
                  <c:v>191.17</c:v>
                </c:pt>
                <c:pt idx="6786">
                  <c:v>180.75</c:v>
                </c:pt>
                <c:pt idx="6787">
                  <c:v>146.31</c:v>
                </c:pt>
                <c:pt idx="6788">
                  <c:v>162.44999999999999</c:v>
                </c:pt>
                <c:pt idx="6789">
                  <c:v>150.22</c:v>
                </c:pt>
                <c:pt idx="6790">
                  <c:v>160.69</c:v>
                </c:pt>
                <c:pt idx="6791">
                  <c:v>185.77</c:v>
                </c:pt>
                <c:pt idx="6792">
                  <c:v>203.52</c:v>
                </c:pt>
                <c:pt idx="6793">
                  <c:v>205.07</c:v>
                </c:pt>
                <c:pt idx="6794">
                  <c:v>179.29</c:v>
                </c:pt>
                <c:pt idx="6795">
                  <c:v>195.35</c:v>
                </c:pt>
                <c:pt idx="6796">
                  <c:v>139.43</c:v>
                </c:pt>
                <c:pt idx="6797">
                  <c:v>153.76</c:v>
                </c:pt>
                <c:pt idx="6798">
                  <c:v>140.07</c:v>
                </c:pt>
                <c:pt idx="6799">
                  <c:v>178.17</c:v>
                </c:pt>
                <c:pt idx="6800">
                  <c:v>183.1</c:v>
                </c:pt>
                <c:pt idx="6801">
                  <c:v>173.64</c:v>
                </c:pt>
                <c:pt idx="6802">
                  <c:v>157.63999999999999</c:v>
                </c:pt>
                <c:pt idx="6803">
                  <c:v>151.24</c:v>
                </c:pt>
                <c:pt idx="6804">
                  <c:v>164.44</c:v>
                </c:pt>
                <c:pt idx="6805">
                  <c:v>176.58</c:v>
                </c:pt>
                <c:pt idx="6806">
                  <c:v>132.35</c:v>
                </c:pt>
                <c:pt idx="6807">
                  <c:v>114.95</c:v>
                </c:pt>
                <c:pt idx="6808">
                  <c:v>133.5</c:v>
                </c:pt>
                <c:pt idx="6809">
                  <c:v>86.86</c:v>
                </c:pt>
                <c:pt idx="6810">
                  <c:v>118.29</c:v>
                </c:pt>
                <c:pt idx="6811">
                  <c:v>156.72999999999999</c:v>
                </c:pt>
                <c:pt idx="6812">
                  <c:v>136.19</c:v>
                </c:pt>
                <c:pt idx="6813">
                  <c:v>152.38999999999999</c:v>
                </c:pt>
                <c:pt idx="6814">
                  <c:v>199.65</c:v>
                </c:pt>
                <c:pt idx="6815">
                  <c:v>162.18</c:v>
                </c:pt>
                <c:pt idx="6816">
                  <c:v>401.01</c:v>
                </c:pt>
                <c:pt idx="6817">
                  <c:v>499.62</c:v>
                </c:pt>
                <c:pt idx="6818">
                  <c:v>599.99</c:v>
                </c:pt>
                <c:pt idx="6819">
                  <c:v>423.78</c:v>
                </c:pt>
                <c:pt idx="6820">
                  <c:v>369.9</c:v>
                </c:pt>
                <c:pt idx="6821">
                  <c:v>286.39</c:v>
                </c:pt>
                <c:pt idx="6822">
                  <c:v>385.25</c:v>
                </c:pt>
                <c:pt idx="6823">
                  <c:v>300.54000000000002</c:v>
                </c:pt>
                <c:pt idx="6824">
                  <c:v>216.05</c:v>
                </c:pt>
                <c:pt idx="6825">
                  <c:v>255.07</c:v>
                </c:pt>
                <c:pt idx="6826">
                  <c:v>501.49</c:v>
                </c:pt>
                <c:pt idx="6827">
                  <c:v>208.77</c:v>
                </c:pt>
                <c:pt idx="6828">
                  <c:v>253.24</c:v>
                </c:pt>
                <c:pt idx="6829">
                  <c:v>140.9</c:v>
                </c:pt>
                <c:pt idx="6830">
                  <c:v>132.86000000000001</c:v>
                </c:pt>
                <c:pt idx="6831">
                  <c:v>101.65</c:v>
                </c:pt>
                <c:pt idx="6832">
                  <c:v>100.55</c:v>
                </c:pt>
                <c:pt idx="6833">
                  <c:v>99.35</c:v>
                </c:pt>
                <c:pt idx="6834">
                  <c:v>89.44</c:v>
                </c:pt>
                <c:pt idx="6835">
                  <c:v>114.55</c:v>
                </c:pt>
                <c:pt idx="6836">
                  <c:v>111.31</c:v>
                </c:pt>
                <c:pt idx="6837">
                  <c:v>125.52</c:v>
                </c:pt>
                <c:pt idx="6838">
                  <c:v>87.63</c:v>
                </c:pt>
                <c:pt idx="6839">
                  <c:v>87.45</c:v>
                </c:pt>
                <c:pt idx="6840">
                  <c:v>91.45</c:v>
                </c:pt>
                <c:pt idx="6841">
                  <c:v>69</c:v>
                </c:pt>
                <c:pt idx="6842">
                  <c:v>88.92</c:v>
                </c:pt>
                <c:pt idx="6843">
                  <c:v>63.86</c:v>
                </c:pt>
                <c:pt idx="6844">
                  <c:v>77.819999999999993</c:v>
                </c:pt>
                <c:pt idx="6845">
                  <c:v>70.650000000000006</c:v>
                </c:pt>
                <c:pt idx="6846">
                  <c:v>59.65</c:v>
                </c:pt>
                <c:pt idx="6847">
                  <c:v>44.02</c:v>
                </c:pt>
                <c:pt idx="6848">
                  <c:v>60.96</c:v>
                </c:pt>
                <c:pt idx="6849">
                  <c:v>48.25</c:v>
                </c:pt>
                <c:pt idx="6850">
                  <c:v>47.92</c:v>
                </c:pt>
                <c:pt idx="6851">
                  <c:v>44.67</c:v>
                </c:pt>
                <c:pt idx="6852">
                  <c:v>50.49</c:v>
                </c:pt>
                <c:pt idx="6853">
                  <c:v>43.35</c:v>
                </c:pt>
                <c:pt idx="6854">
                  <c:v>36.11</c:v>
                </c:pt>
                <c:pt idx="6855">
                  <c:v>45.29</c:v>
                </c:pt>
                <c:pt idx="6856">
                  <c:v>65.150000000000006</c:v>
                </c:pt>
                <c:pt idx="6857">
                  <c:v>85.92</c:v>
                </c:pt>
                <c:pt idx="6858">
                  <c:v>69.709999999999994</c:v>
                </c:pt>
                <c:pt idx="6859">
                  <c:v>70.16</c:v>
                </c:pt>
                <c:pt idx="6860">
                  <c:v>21.62</c:v>
                </c:pt>
                <c:pt idx="6861">
                  <c:v>16.75</c:v>
                </c:pt>
                <c:pt idx="6862">
                  <c:v>16.95</c:v>
                </c:pt>
                <c:pt idx="6863">
                  <c:v>14.29</c:v>
                </c:pt>
                <c:pt idx="6864">
                  <c:v>18.98</c:v>
                </c:pt>
                <c:pt idx="6865">
                  <c:v>19.07</c:v>
                </c:pt>
                <c:pt idx="6866">
                  <c:v>23.81</c:v>
                </c:pt>
                <c:pt idx="6867">
                  <c:v>19.649999999999999</c:v>
                </c:pt>
                <c:pt idx="6868">
                  <c:v>21.45</c:v>
                </c:pt>
                <c:pt idx="6869">
                  <c:v>26.49</c:v>
                </c:pt>
                <c:pt idx="6870">
                  <c:v>27.55</c:v>
                </c:pt>
                <c:pt idx="6871">
                  <c:v>21.46</c:v>
                </c:pt>
                <c:pt idx="6872">
                  <c:v>26.48</c:v>
                </c:pt>
                <c:pt idx="6873">
                  <c:v>26.82</c:v>
                </c:pt>
                <c:pt idx="6874">
                  <c:v>23.16</c:v>
                </c:pt>
                <c:pt idx="6875">
                  <c:v>19.14</c:v>
                </c:pt>
                <c:pt idx="6876">
                  <c:v>19.23</c:v>
                </c:pt>
                <c:pt idx="6877">
                  <c:v>19.399999999999999</c:v>
                </c:pt>
                <c:pt idx="6878">
                  <c:v>8.14</c:v>
                </c:pt>
                <c:pt idx="6879">
                  <c:v>11.89</c:v>
                </c:pt>
                <c:pt idx="6880">
                  <c:v>17.920000000000002</c:v>
                </c:pt>
                <c:pt idx="6881">
                  <c:v>39.200000000000003</c:v>
                </c:pt>
                <c:pt idx="6882">
                  <c:v>31.87</c:v>
                </c:pt>
                <c:pt idx="6883">
                  <c:v>52.95</c:v>
                </c:pt>
                <c:pt idx="6884">
                  <c:v>59.02</c:v>
                </c:pt>
                <c:pt idx="6885">
                  <c:v>53.25</c:v>
                </c:pt>
                <c:pt idx="6886">
                  <c:v>61.38</c:v>
                </c:pt>
                <c:pt idx="6887">
                  <c:v>16.399999999999999</c:v>
                </c:pt>
                <c:pt idx="6888">
                  <c:v>16.829999999999998</c:v>
                </c:pt>
                <c:pt idx="6889">
                  <c:v>32.53</c:v>
                </c:pt>
                <c:pt idx="6890">
                  <c:v>37.49</c:v>
                </c:pt>
                <c:pt idx="6891">
                  <c:v>36.200000000000003</c:v>
                </c:pt>
                <c:pt idx="6892">
                  <c:v>45.24</c:v>
                </c:pt>
                <c:pt idx="6893">
                  <c:v>36.450000000000003</c:v>
                </c:pt>
                <c:pt idx="6894">
                  <c:v>64.58</c:v>
                </c:pt>
                <c:pt idx="6895">
                  <c:v>55.16</c:v>
                </c:pt>
                <c:pt idx="6896">
                  <c:v>65.73</c:v>
                </c:pt>
                <c:pt idx="6897">
                  <c:v>57.83</c:v>
                </c:pt>
                <c:pt idx="6898">
                  <c:v>45.38</c:v>
                </c:pt>
                <c:pt idx="6899">
                  <c:v>51.25</c:v>
                </c:pt>
                <c:pt idx="6900">
                  <c:v>44.72</c:v>
                </c:pt>
                <c:pt idx="6901">
                  <c:v>39.380000000000003</c:v>
                </c:pt>
                <c:pt idx="6902">
                  <c:v>46.5</c:v>
                </c:pt>
                <c:pt idx="6903">
                  <c:v>57.28</c:v>
                </c:pt>
                <c:pt idx="6904">
                  <c:v>51.74</c:v>
                </c:pt>
                <c:pt idx="6905">
                  <c:v>46.53</c:v>
                </c:pt>
                <c:pt idx="6906">
                  <c:v>47.67</c:v>
                </c:pt>
                <c:pt idx="6907">
                  <c:v>48.94</c:v>
                </c:pt>
                <c:pt idx="6908">
                  <c:v>55.1</c:v>
                </c:pt>
                <c:pt idx="6909">
                  <c:v>64.260000000000005</c:v>
                </c:pt>
                <c:pt idx="6910">
                  <c:v>61.36</c:v>
                </c:pt>
                <c:pt idx="6911">
                  <c:v>56.6</c:v>
                </c:pt>
                <c:pt idx="6912">
                  <c:v>45.21</c:v>
                </c:pt>
                <c:pt idx="6913">
                  <c:v>57.49</c:v>
                </c:pt>
                <c:pt idx="6914">
                  <c:v>59.35</c:v>
                </c:pt>
                <c:pt idx="6915">
                  <c:v>41.08</c:v>
                </c:pt>
                <c:pt idx="6916">
                  <c:v>45.23</c:v>
                </c:pt>
                <c:pt idx="6917">
                  <c:v>41.8</c:v>
                </c:pt>
                <c:pt idx="6918">
                  <c:v>38.340000000000003</c:v>
                </c:pt>
                <c:pt idx="6919">
                  <c:v>34.03</c:v>
                </c:pt>
                <c:pt idx="6920">
                  <c:v>32.08</c:v>
                </c:pt>
                <c:pt idx="6921">
                  <c:v>36.97</c:v>
                </c:pt>
                <c:pt idx="6922">
                  <c:v>33.450000000000003</c:v>
                </c:pt>
                <c:pt idx="6923">
                  <c:v>31.7</c:v>
                </c:pt>
                <c:pt idx="6924">
                  <c:v>42.58</c:v>
                </c:pt>
                <c:pt idx="6925">
                  <c:v>41.46</c:v>
                </c:pt>
                <c:pt idx="6926">
                  <c:v>45.73</c:v>
                </c:pt>
                <c:pt idx="6927">
                  <c:v>39.07</c:v>
                </c:pt>
                <c:pt idx="6928">
                  <c:v>42.42</c:v>
                </c:pt>
                <c:pt idx="6929">
                  <c:v>114.27</c:v>
                </c:pt>
                <c:pt idx="6930">
                  <c:v>202.72</c:v>
                </c:pt>
                <c:pt idx="6931">
                  <c:v>28.55</c:v>
                </c:pt>
                <c:pt idx="6932">
                  <c:v>27.3</c:v>
                </c:pt>
                <c:pt idx="6933">
                  <c:v>33.14</c:v>
                </c:pt>
                <c:pt idx="6934">
                  <c:v>27.27</c:v>
                </c:pt>
                <c:pt idx="6935">
                  <c:v>35.6</c:v>
                </c:pt>
                <c:pt idx="6936">
                  <c:v>368.17</c:v>
                </c:pt>
                <c:pt idx="6937">
                  <c:v>377.61</c:v>
                </c:pt>
                <c:pt idx="6938">
                  <c:v>165.99</c:v>
                </c:pt>
                <c:pt idx="6939">
                  <c:v>120.21</c:v>
                </c:pt>
                <c:pt idx="6940">
                  <c:v>182.23</c:v>
                </c:pt>
                <c:pt idx="6941">
                  <c:v>218.76</c:v>
                </c:pt>
                <c:pt idx="6942">
                  <c:v>301.18</c:v>
                </c:pt>
                <c:pt idx="6943">
                  <c:v>366.21</c:v>
                </c:pt>
                <c:pt idx="6944">
                  <c:v>437.82</c:v>
                </c:pt>
                <c:pt idx="6945">
                  <c:v>325.93</c:v>
                </c:pt>
                <c:pt idx="6946">
                  <c:v>207.44</c:v>
                </c:pt>
                <c:pt idx="6947">
                  <c:v>165.34</c:v>
                </c:pt>
                <c:pt idx="6948">
                  <c:v>180.03</c:v>
                </c:pt>
                <c:pt idx="6949">
                  <c:v>177.17</c:v>
                </c:pt>
                <c:pt idx="6950">
                  <c:v>166.49</c:v>
                </c:pt>
                <c:pt idx="6951">
                  <c:v>152.11000000000001</c:v>
                </c:pt>
                <c:pt idx="6952">
                  <c:v>165.19</c:v>
                </c:pt>
                <c:pt idx="6953">
                  <c:v>126.1</c:v>
                </c:pt>
                <c:pt idx="6954">
                  <c:v>138.83000000000001</c:v>
                </c:pt>
                <c:pt idx="6955">
                  <c:v>110.76</c:v>
                </c:pt>
                <c:pt idx="6956">
                  <c:v>139.51</c:v>
                </c:pt>
                <c:pt idx="6957">
                  <c:v>124.58</c:v>
                </c:pt>
                <c:pt idx="6958">
                  <c:v>156.99</c:v>
                </c:pt>
                <c:pt idx="6959">
                  <c:v>152.56</c:v>
                </c:pt>
                <c:pt idx="6960">
                  <c:v>179.47</c:v>
                </c:pt>
                <c:pt idx="6961">
                  <c:v>157.12</c:v>
                </c:pt>
                <c:pt idx="6962">
                  <c:v>164.74</c:v>
                </c:pt>
                <c:pt idx="6963">
                  <c:v>143.84</c:v>
                </c:pt>
                <c:pt idx="6964">
                  <c:v>124.43</c:v>
                </c:pt>
                <c:pt idx="6965">
                  <c:v>102.73</c:v>
                </c:pt>
                <c:pt idx="6966">
                  <c:v>130.22999999999999</c:v>
                </c:pt>
                <c:pt idx="6967">
                  <c:v>125.47</c:v>
                </c:pt>
                <c:pt idx="6968">
                  <c:v>94.63</c:v>
                </c:pt>
                <c:pt idx="6969">
                  <c:v>89.5</c:v>
                </c:pt>
                <c:pt idx="6970">
                  <c:v>150.47</c:v>
                </c:pt>
                <c:pt idx="6971">
                  <c:v>240.15</c:v>
                </c:pt>
                <c:pt idx="6972">
                  <c:v>216.01</c:v>
                </c:pt>
                <c:pt idx="6973">
                  <c:v>154.85</c:v>
                </c:pt>
                <c:pt idx="6974">
                  <c:v>147.76</c:v>
                </c:pt>
                <c:pt idx="6975">
                  <c:v>651.58000000000004</c:v>
                </c:pt>
                <c:pt idx="6976">
                  <c:v>696.97</c:v>
                </c:pt>
                <c:pt idx="6977">
                  <c:v>557.79</c:v>
                </c:pt>
                <c:pt idx="6978">
                  <c:v>512.85</c:v>
                </c:pt>
                <c:pt idx="6979">
                  <c:v>445.37</c:v>
                </c:pt>
                <c:pt idx="6980">
                  <c:v>357.76</c:v>
                </c:pt>
                <c:pt idx="6981">
                  <c:v>279.67</c:v>
                </c:pt>
                <c:pt idx="6982">
                  <c:v>213.62</c:v>
                </c:pt>
                <c:pt idx="6983">
                  <c:v>287.82</c:v>
                </c:pt>
                <c:pt idx="6984">
                  <c:v>327.71</c:v>
                </c:pt>
                <c:pt idx="6985">
                  <c:v>476.83</c:v>
                </c:pt>
                <c:pt idx="6986">
                  <c:v>295.82</c:v>
                </c:pt>
                <c:pt idx="6987">
                  <c:v>194.11</c:v>
                </c:pt>
                <c:pt idx="6988">
                  <c:v>298.08</c:v>
                </c:pt>
                <c:pt idx="6989">
                  <c:v>469.64</c:v>
                </c:pt>
                <c:pt idx="6990">
                  <c:v>183.49</c:v>
                </c:pt>
                <c:pt idx="6991">
                  <c:v>175.59</c:v>
                </c:pt>
                <c:pt idx="6992">
                  <c:v>209.91</c:v>
                </c:pt>
                <c:pt idx="6993">
                  <c:v>184.7</c:v>
                </c:pt>
                <c:pt idx="6994">
                  <c:v>119.25</c:v>
                </c:pt>
                <c:pt idx="6995">
                  <c:v>214.22</c:v>
                </c:pt>
                <c:pt idx="6996">
                  <c:v>265.88</c:v>
                </c:pt>
                <c:pt idx="6997">
                  <c:v>265.64999999999998</c:v>
                </c:pt>
                <c:pt idx="6998">
                  <c:v>199.8</c:v>
                </c:pt>
                <c:pt idx="6999">
                  <c:v>299.97000000000003</c:v>
                </c:pt>
                <c:pt idx="7000">
                  <c:v>359.36</c:v>
                </c:pt>
                <c:pt idx="7001">
                  <c:v>94.3</c:v>
                </c:pt>
                <c:pt idx="7002">
                  <c:v>146.6</c:v>
                </c:pt>
                <c:pt idx="7003">
                  <c:v>114.79</c:v>
                </c:pt>
                <c:pt idx="7004">
                  <c:v>129.15</c:v>
                </c:pt>
                <c:pt idx="7005">
                  <c:v>93.63</c:v>
                </c:pt>
                <c:pt idx="7006">
                  <c:v>207.97</c:v>
                </c:pt>
                <c:pt idx="7007">
                  <c:v>97.19</c:v>
                </c:pt>
                <c:pt idx="7008">
                  <c:v>142.97</c:v>
                </c:pt>
                <c:pt idx="7009">
                  <c:v>200.97</c:v>
                </c:pt>
                <c:pt idx="7010">
                  <c:v>282.23</c:v>
                </c:pt>
                <c:pt idx="7011">
                  <c:v>209.13</c:v>
                </c:pt>
                <c:pt idx="7012">
                  <c:v>165.91</c:v>
                </c:pt>
                <c:pt idx="7013">
                  <c:v>161.46</c:v>
                </c:pt>
                <c:pt idx="7014">
                  <c:v>254.04</c:v>
                </c:pt>
                <c:pt idx="7015">
                  <c:v>181.53</c:v>
                </c:pt>
                <c:pt idx="7016">
                  <c:v>264.57</c:v>
                </c:pt>
                <c:pt idx="7017">
                  <c:v>171.76</c:v>
                </c:pt>
                <c:pt idx="7018">
                  <c:v>225.3</c:v>
                </c:pt>
                <c:pt idx="7019">
                  <c:v>298.41000000000003</c:v>
                </c:pt>
                <c:pt idx="7020">
                  <c:v>229.72</c:v>
                </c:pt>
                <c:pt idx="7021">
                  <c:v>159.59</c:v>
                </c:pt>
                <c:pt idx="7022">
                  <c:v>195.68</c:v>
                </c:pt>
                <c:pt idx="7023">
                  <c:v>167.11</c:v>
                </c:pt>
                <c:pt idx="7024">
                  <c:v>161.65</c:v>
                </c:pt>
                <c:pt idx="7025">
                  <c:v>191.9</c:v>
                </c:pt>
                <c:pt idx="7026">
                  <c:v>370.99</c:v>
                </c:pt>
                <c:pt idx="7027">
                  <c:v>653.42999999999995</c:v>
                </c:pt>
                <c:pt idx="7028">
                  <c:v>612.16999999999996</c:v>
                </c:pt>
                <c:pt idx="7029">
                  <c:v>595.1</c:v>
                </c:pt>
                <c:pt idx="7030">
                  <c:v>429.26</c:v>
                </c:pt>
                <c:pt idx="7031">
                  <c:v>289.20999999999998</c:v>
                </c:pt>
                <c:pt idx="7032">
                  <c:v>260.83999999999997</c:v>
                </c:pt>
                <c:pt idx="7033">
                  <c:v>239.29</c:v>
                </c:pt>
                <c:pt idx="7034">
                  <c:v>311.8</c:v>
                </c:pt>
                <c:pt idx="7035">
                  <c:v>249.97</c:v>
                </c:pt>
                <c:pt idx="7036">
                  <c:v>215.76</c:v>
                </c:pt>
                <c:pt idx="7037">
                  <c:v>159.97999999999999</c:v>
                </c:pt>
                <c:pt idx="7038">
                  <c:v>176.36</c:v>
                </c:pt>
                <c:pt idx="7039">
                  <c:v>171.08</c:v>
                </c:pt>
                <c:pt idx="7040">
                  <c:v>169.37</c:v>
                </c:pt>
                <c:pt idx="7041">
                  <c:v>178.98</c:v>
                </c:pt>
                <c:pt idx="7042">
                  <c:v>163.04</c:v>
                </c:pt>
                <c:pt idx="7043">
                  <c:v>209.39</c:v>
                </c:pt>
                <c:pt idx="7044">
                  <c:v>223.15</c:v>
                </c:pt>
                <c:pt idx="7045">
                  <c:v>207.18</c:v>
                </c:pt>
                <c:pt idx="7046">
                  <c:v>200.67</c:v>
                </c:pt>
                <c:pt idx="7047">
                  <c:v>201.75</c:v>
                </c:pt>
                <c:pt idx="7048">
                  <c:v>216.81</c:v>
                </c:pt>
                <c:pt idx="7049">
                  <c:v>177.61</c:v>
                </c:pt>
                <c:pt idx="7050">
                  <c:v>200.81</c:v>
                </c:pt>
                <c:pt idx="7051">
                  <c:v>216.32</c:v>
                </c:pt>
                <c:pt idx="7052">
                  <c:v>268.5</c:v>
                </c:pt>
                <c:pt idx="7053">
                  <c:v>217.6</c:v>
                </c:pt>
                <c:pt idx="7054">
                  <c:v>243.82</c:v>
                </c:pt>
                <c:pt idx="7055">
                  <c:v>299.24</c:v>
                </c:pt>
                <c:pt idx="7056">
                  <c:v>190.41</c:v>
                </c:pt>
                <c:pt idx="7057">
                  <c:v>146.53</c:v>
                </c:pt>
                <c:pt idx="7058">
                  <c:v>272.05</c:v>
                </c:pt>
                <c:pt idx="7059">
                  <c:v>241.49</c:v>
                </c:pt>
                <c:pt idx="7060">
                  <c:v>247.41</c:v>
                </c:pt>
                <c:pt idx="7061">
                  <c:v>172.24</c:v>
                </c:pt>
                <c:pt idx="7062">
                  <c:v>193.55</c:v>
                </c:pt>
                <c:pt idx="7063">
                  <c:v>148.56</c:v>
                </c:pt>
                <c:pt idx="7064">
                  <c:v>162.28</c:v>
                </c:pt>
                <c:pt idx="7065">
                  <c:v>192.46</c:v>
                </c:pt>
                <c:pt idx="7066">
                  <c:v>236.42</c:v>
                </c:pt>
                <c:pt idx="7067">
                  <c:v>241.92</c:v>
                </c:pt>
                <c:pt idx="7068">
                  <c:v>240.88</c:v>
                </c:pt>
                <c:pt idx="7069">
                  <c:v>191.72</c:v>
                </c:pt>
                <c:pt idx="7070">
                  <c:v>186.41</c:v>
                </c:pt>
                <c:pt idx="7071">
                  <c:v>162.65</c:v>
                </c:pt>
                <c:pt idx="7072">
                  <c:v>175.79</c:v>
                </c:pt>
                <c:pt idx="7073">
                  <c:v>183.86</c:v>
                </c:pt>
                <c:pt idx="7074">
                  <c:v>199.96</c:v>
                </c:pt>
                <c:pt idx="7075">
                  <c:v>192.94</c:v>
                </c:pt>
                <c:pt idx="7076">
                  <c:v>177.5</c:v>
                </c:pt>
                <c:pt idx="7077">
                  <c:v>175.24</c:v>
                </c:pt>
                <c:pt idx="7078">
                  <c:v>258.69</c:v>
                </c:pt>
                <c:pt idx="7079">
                  <c:v>174.28</c:v>
                </c:pt>
                <c:pt idx="7080">
                  <c:v>196.49</c:v>
                </c:pt>
                <c:pt idx="7081">
                  <c:v>232.26</c:v>
                </c:pt>
                <c:pt idx="7082">
                  <c:v>232.77</c:v>
                </c:pt>
                <c:pt idx="7083">
                  <c:v>266.82</c:v>
                </c:pt>
                <c:pt idx="7084">
                  <c:v>306.79000000000002</c:v>
                </c:pt>
                <c:pt idx="7085">
                  <c:v>363.69</c:v>
                </c:pt>
                <c:pt idx="7086">
                  <c:v>268.20999999999998</c:v>
                </c:pt>
                <c:pt idx="7087">
                  <c:v>172.69</c:v>
                </c:pt>
                <c:pt idx="7088">
                  <c:v>154.12</c:v>
                </c:pt>
                <c:pt idx="7089">
                  <c:v>185.83</c:v>
                </c:pt>
                <c:pt idx="7090">
                  <c:v>220.08</c:v>
                </c:pt>
                <c:pt idx="7091">
                  <c:v>230.26</c:v>
                </c:pt>
                <c:pt idx="7092">
                  <c:v>227.64</c:v>
                </c:pt>
                <c:pt idx="7093">
                  <c:v>224.85</c:v>
                </c:pt>
                <c:pt idx="7094">
                  <c:v>212.78</c:v>
                </c:pt>
                <c:pt idx="7095">
                  <c:v>230.57</c:v>
                </c:pt>
                <c:pt idx="7096">
                  <c:v>231.98</c:v>
                </c:pt>
                <c:pt idx="7097">
                  <c:v>209.36</c:v>
                </c:pt>
                <c:pt idx="7098">
                  <c:v>220.15</c:v>
                </c:pt>
                <c:pt idx="7099">
                  <c:v>220.07</c:v>
                </c:pt>
                <c:pt idx="7100">
                  <c:v>231.57</c:v>
                </c:pt>
                <c:pt idx="7101">
                  <c:v>180.28</c:v>
                </c:pt>
                <c:pt idx="7102">
                  <c:v>167.03</c:v>
                </c:pt>
                <c:pt idx="7103">
                  <c:v>185.69</c:v>
                </c:pt>
                <c:pt idx="7104">
                  <c:v>376.39</c:v>
                </c:pt>
                <c:pt idx="7105">
                  <c:v>605.45000000000005</c:v>
                </c:pt>
                <c:pt idx="7106">
                  <c:v>552.04</c:v>
                </c:pt>
                <c:pt idx="7107">
                  <c:v>530.04</c:v>
                </c:pt>
                <c:pt idx="7108">
                  <c:v>360.5</c:v>
                </c:pt>
                <c:pt idx="7109">
                  <c:v>350.51</c:v>
                </c:pt>
                <c:pt idx="7110">
                  <c:v>291.13</c:v>
                </c:pt>
                <c:pt idx="7111">
                  <c:v>214.71</c:v>
                </c:pt>
                <c:pt idx="7112">
                  <c:v>139.97999999999999</c:v>
                </c:pt>
                <c:pt idx="7113">
                  <c:v>187.44</c:v>
                </c:pt>
                <c:pt idx="7114">
                  <c:v>154.43</c:v>
                </c:pt>
                <c:pt idx="7115">
                  <c:v>141.54</c:v>
                </c:pt>
                <c:pt idx="7116">
                  <c:v>199.27</c:v>
                </c:pt>
                <c:pt idx="7117">
                  <c:v>243.16</c:v>
                </c:pt>
                <c:pt idx="7118">
                  <c:v>254.73</c:v>
                </c:pt>
                <c:pt idx="7119">
                  <c:v>173.56</c:v>
                </c:pt>
                <c:pt idx="7120">
                  <c:v>249.66</c:v>
                </c:pt>
                <c:pt idx="7121">
                  <c:v>161.35</c:v>
                </c:pt>
                <c:pt idx="7122">
                  <c:v>153.93</c:v>
                </c:pt>
                <c:pt idx="7123">
                  <c:v>219.95</c:v>
                </c:pt>
                <c:pt idx="7124">
                  <c:v>252.5</c:v>
                </c:pt>
                <c:pt idx="7125">
                  <c:v>187.83</c:v>
                </c:pt>
                <c:pt idx="7126">
                  <c:v>194.18</c:v>
                </c:pt>
                <c:pt idx="7127">
                  <c:v>194.57</c:v>
                </c:pt>
                <c:pt idx="7128">
                  <c:v>186.75</c:v>
                </c:pt>
                <c:pt idx="7129">
                  <c:v>194.02</c:v>
                </c:pt>
                <c:pt idx="7130">
                  <c:v>240.58</c:v>
                </c:pt>
                <c:pt idx="7131">
                  <c:v>195.17</c:v>
                </c:pt>
                <c:pt idx="7132">
                  <c:v>282.12</c:v>
                </c:pt>
                <c:pt idx="7133">
                  <c:v>176.25</c:v>
                </c:pt>
                <c:pt idx="7134">
                  <c:v>191.38</c:v>
                </c:pt>
                <c:pt idx="7135">
                  <c:v>141.58000000000001</c:v>
                </c:pt>
                <c:pt idx="7136">
                  <c:v>233.98</c:v>
                </c:pt>
                <c:pt idx="7137">
                  <c:v>260.77999999999997</c:v>
                </c:pt>
                <c:pt idx="7138">
                  <c:v>246.41</c:v>
                </c:pt>
                <c:pt idx="7139">
                  <c:v>489.53</c:v>
                </c:pt>
                <c:pt idx="7140">
                  <c:v>731.33</c:v>
                </c:pt>
                <c:pt idx="7141">
                  <c:v>489.18</c:v>
                </c:pt>
                <c:pt idx="7142">
                  <c:v>540.66</c:v>
                </c:pt>
                <c:pt idx="7143">
                  <c:v>235.93</c:v>
                </c:pt>
                <c:pt idx="7144">
                  <c:v>215.64</c:v>
                </c:pt>
                <c:pt idx="7145">
                  <c:v>187.59</c:v>
                </c:pt>
                <c:pt idx="7146">
                  <c:v>158.4</c:v>
                </c:pt>
                <c:pt idx="7147">
                  <c:v>196.36</c:v>
                </c:pt>
                <c:pt idx="7148">
                  <c:v>175.91</c:v>
                </c:pt>
                <c:pt idx="7149">
                  <c:v>317.36</c:v>
                </c:pt>
                <c:pt idx="7150">
                  <c:v>421.05</c:v>
                </c:pt>
                <c:pt idx="7151">
                  <c:v>784.17</c:v>
                </c:pt>
                <c:pt idx="7152">
                  <c:v>638.65</c:v>
                </c:pt>
                <c:pt idx="7153">
                  <c:v>712.55</c:v>
                </c:pt>
                <c:pt idx="7154">
                  <c:v>429.13</c:v>
                </c:pt>
                <c:pt idx="7155">
                  <c:v>199.27</c:v>
                </c:pt>
                <c:pt idx="7156">
                  <c:v>292.16000000000003</c:v>
                </c:pt>
                <c:pt idx="7157">
                  <c:v>230.84</c:v>
                </c:pt>
                <c:pt idx="7158">
                  <c:v>257.27</c:v>
                </c:pt>
                <c:pt idx="7159">
                  <c:v>377.49</c:v>
                </c:pt>
                <c:pt idx="7160">
                  <c:v>285.18</c:v>
                </c:pt>
                <c:pt idx="7161">
                  <c:v>487.13</c:v>
                </c:pt>
                <c:pt idx="7162">
                  <c:v>363.69</c:v>
                </c:pt>
                <c:pt idx="7163">
                  <c:v>161.26</c:v>
                </c:pt>
                <c:pt idx="7164">
                  <c:v>205.5</c:v>
                </c:pt>
                <c:pt idx="7165">
                  <c:v>181.5</c:v>
                </c:pt>
                <c:pt idx="7166">
                  <c:v>255.67</c:v>
                </c:pt>
                <c:pt idx="7167">
                  <c:v>252.59</c:v>
                </c:pt>
                <c:pt idx="7168">
                  <c:v>236.24</c:v>
                </c:pt>
                <c:pt idx="7169">
                  <c:v>277.82</c:v>
                </c:pt>
                <c:pt idx="7170">
                  <c:v>284.7</c:v>
                </c:pt>
                <c:pt idx="7171">
                  <c:v>284.98</c:v>
                </c:pt>
                <c:pt idx="7172">
                  <c:v>339.74</c:v>
                </c:pt>
                <c:pt idx="7173">
                  <c:v>116.26</c:v>
                </c:pt>
                <c:pt idx="7174">
                  <c:v>173.92</c:v>
                </c:pt>
                <c:pt idx="7175">
                  <c:v>109.05</c:v>
                </c:pt>
                <c:pt idx="7176">
                  <c:v>98.3</c:v>
                </c:pt>
                <c:pt idx="7177">
                  <c:v>162.49</c:v>
                </c:pt>
                <c:pt idx="7178">
                  <c:v>188.56</c:v>
                </c:pt>
                <c:pt idx="7179">
                  <c:v>212.98</c:v>
                </c:pt>
                <c:pt idx="7180">
                  <c:v>196.35</c:v>
                </c:pt>
                <c:pt idx="7181">
                  <c:v>178.5</c:v>
                </c:pt>
                <c:pt idx="7182">
                  <c:v>256.20999999999998</c:v>
                </c:pt>
                <c:pt idx="7183">
                  <c:v>170.3</c:v>
                </c:pt>
                <c:pt idx="7184">
                  <c:v>324.32</c:v>
                </c:pt>
                <c:pt idx="7185">
                  <c:v>495.7</c:v>
                </c:pt>
                <c:pt idx="7186">
                  <c:v>139.47999999999999</c:v>
                </c:pt>
                <c:pt idx="7187">
                  <c:v>341.83</c:v>
                </c:pt>
                <c:pt idx="7188">
                  <c:v>359.25</c:v>
                </c:pt>
                <c:pt idx="7189">
                  <c:v>495.88</c:v>
                </c:pt>
                <c:pt idx="7190">
                  <c:v>357.97</c:v>
                </c:pt>
                <c:pt idx="7191">
                  <c:v>144.63999999999999</c:v>
                </c:pt>
                <c:pt idx="7192">
                  <c:v>132.81</c:v>
                </c:pt>
                <c:pt idx="7193">
                  <c:v>130.61000000000001</c:v>
                </c:pt>
                <c:pt idx="7194">
                  <c:v>137.57</c:v>
                </c:pt>
                <c:pt idx="7195">
                  <c:v>102.85</c:v>
                </c:pt>
                <c:pt idx="7196">
                  <c:v>104.51</c:v>
                </c:pt>
                <c:pt idx="7197">
                  <c:v>93.72</c:v>
                </c:pt>
                <c:pt idx="7198">
                  <c:v>119.8</c:v>
                </c:pt>
                <c:pt idx="7199">
                  <c:v>105.86</c:v>
                </c:pt>
                <c:pt idx="7200">
                  <c:v>95.93</c:v>
                </c:pt>
                <c:pt idx="7201">
                  <c:v>104.13</c:v>
                </c:pt>
                <c:pt idx="7202">
                  <c:v>80.25</c:v>
                </c:pt>
                <c:pt idx="7203">
                  <c:v>72.22</c:v>
                </c:pt>
                <c:pt idx="7204">
                  <c:v>86.04</c:v>
                </c:pt>
                <c:pt idx="7205">
                  <c:v>79.34</c:v>
                </c:pt>
                <c:pt idx="7206">
                  <c:v>79.150000000000006</c:v>
                </c:pt>
                <c:pt idx="7207">
                  <c:v>75.58</c:v>
                </c:pt>
                <c:pt idx="7208">
                  <c:v>83.13</c:v>
                </c:pt>
                <c:pt idx="7209">
                  <c:v>107.62</c:v>
                </c:pt>
                <c:pt idx="7210">
                  <c:v>134.47999999999999</c:v>
                </c:pt>
                <c:pt idx="7211">
                  <c:v>141.13</c:v>
                </c:pt>
                <c:pt idx="7212">
                  <c:v>144.37</c:v>
                </c:pt>
                <c:pt idx="7213">
                  <c:v>123.57</c:v>
                </c:pt>
                <c:pt idx="7214">
                  <c:v>230.39</c:v>
                </c:pt>
                <c:pt idx="7215">
                  <c:v>250.53</c:v>
                </c:pt>
                <c:pt idx="7216">
                  <c:v>218.01</c:v>
                </c:pt>
                <c:pt idx="7217">
                  <c:v>222.78</c:v>
                </c:pt>
                <c:pt idx="7218">
                  <c:v>173.19</c:v>
                </c:pt>
                <c:pt idx="7219">
                  <c:v>218.67</c:v>
                </c:pt>
                <c:pt idx="7220">
                  <c:v>179.82</c:v>
                </c:pt>
                <c:pt idx="7221">
                  <c:v>167.26</c:v>
                </c:pt>
                <c:pt idx="7222">
                  <c:v>152.65</c:v>
                </c:pt>
                <c:pt idx="7223">
                  <c:v>130.47999999999999</c:v>
                </c:pt>
                <c:pt idx="7224">
                  <c:v>148.22999999999999</c:v>
                </c:pt>
                <c:pt idx="7225">
                  <c:v>134.97999999999999</c:v>
                </c:pt>
                <c:pt idx="7226">
                  <c:v>107.36</c:v>
                </c:pt>
                <c:pt idx="7227">
                  <c:v>145.03</c:v>
                </c:pt>
                <c:pt idx="7228">
                  <c:v>106.97</c:v>
                </c:pt>
                <c:pt idx="7229">
                  <c:v>170.35</c:v>
                </c:pt>
                <c:pt idx="7230">
                  <c:v>105.79</c:v>
                </c:pt>
                <c:pt idx="7231">
                  <c:v>80.11</c:v>
                </c:pt>
                <c:pt idx="7232">
                  <c:v>95.09</c:v>
                </c:pt>
                <c:pt idx="7233">
                  <c:v>151.19</c:v>
                </c:pt>
                <c:pt idx="7234">
                  <c:v>76.78</c:v>
                </c:pt>
                <c:pt idx="7235">
                  <c:v>34.89</c:v>
                </c:pt>
                <c:pt idx="7236">
                  <c:v>83.9</c:v>
                </c:pt>
                <c:pt idx="7237">
                  <c:v>63.58</c:v>
                </c:pt>
                <c:pt idx="7238">
                  <c:v>51.66</c:v>
                </c:pt>
                <c:pt idx="7239">
                  <c:v>68.2</c:v>
                </c:pt>
                <c:pt idx="7240">
                  <c:v>121.12</c:v>
                </c:pt>
                <c:pt idx="7241">
                  <c:v>92.56</c:v>
                </c:pt>
                <c:pt idx="7242">
                  <c:v>95.55</c:v>
                </c:pt>
                <c:pt idx="7243">
                  <c:v>76.27</c:v>
                </c:pt>
                <c:pt idx="7244">
                  <c:v>92.03</c:v>
                </c:pt>
                <c:pt idx="7245">
                  <c:v>98.95</c:v>
                </c:pt>
                <c:pt idx="7246">
                  <c:v>132.06</c:v>
                </c:pt>
                <c:pt idx="7247">
                  <c:v>150.01</c:v>
                </c:pt>
                <c:pt idx="7248">
                  <c:v>183.22</c:v>
                </c:pt>
                <c:pt idx="7249">
                  <c:v>195.6</c:v>
                </c:pt>
                <c:pt idx="7250">
                  <c:v>122.33</c:v>
                </c:pt>
                <c:pt idx="7251">
                  <c:v>118.32</c:v>
                </c:pt>
                <c:pt idx="7252">
                  <c:v>151.79</c:v>
                </c:pt>
                <c:pt idx="7253">
                  <c:v>105.5</c:v>
                </c:pt>
                <c:pt idx="7254">
                  <c:v>120.66</c:v>
                </c:pt>
                <c:pt idx="7255">
                  <c:v>102.64</c:v>
                </c:pt>
                <c:pt idx="7256">
                  <c:v>116.91</c:v>
                </c:pt>
                <c:pt idx="7257">
                  <c:v>115.77</c:v>
                </c:pt>
                <c:pt idx="7258">
                  <c:v>142.19</c:v>
                </c:pt>
                <c:pt idx="7259">
                  <c:v>96.8</c:v>
                </c:pt>
                <c:pt idx="7260">
                  <c:v>91.7</c:v>
                </c:pt>
                <c:pt idx="7261">
                  <c:v>97.11</c:v>
                </c:pt>
                <c:pt idx="7262">
                  <c:v>185.29</c:v>
                </c:pt>
                <c:pt idx="7263">
                  <c:v>129.9</c:v>
                </c:pt>
                <c:pt idx="7264">
                  <c:v>172.68</c:v>
                </c:pt>
                <c:pt idx="7265">
                  <c:v>206.95</c:v>
                </c:pt>
                <c:pt idx="7266">
                  <c:v>228.12</c:v>
                </c:pt>
                <c:pt idx="7267">
                  <c:v>270.33</c:v>
                </c:pt>
                <c:pt idx="7268">
                  <c:v>367.24</c:v>
                </c:pt>
                <c:pt idx="7269">
                  <c:v>729.2</c:v>
                </c:pt>
                <c:pt idx="7270">
                  <c:v>564.65</c:v>
                </c:pt>
                <c:pt idx="7271">
                  <c:v>429.38</c:v>
                </c:pt>
                <c:pt idx="7272">
                  <c:v>321.14999999999998</c:v>
                </c:pt>
                <c:pt idx="7273">
                  <c:v>480.43</c:v>
                </c:pt>
                <c:pt idx="7274">
                  <c:v>305.60000000000002</c:v>
                </c:pt>
                <c:pt idx="7275">
                  <c:v>543.28</c:v>
                </c:pt>
                <c:pt idx="7276">
                  <c:v>272.07</c:v>
                </c:pt>
                <c:pt idx="7277">
                  <c:v>17.899999999999999</c:v>
                </c:pt>
                <c:pt idx="7278">
                  <c:v>204.19</c:v>
                </c:pt>
                <c:pt idx="7279">
                  <c:v>162.83000000000001</c:v>
                </c:pt>
                <c:pt idx="7280">
                  <c:v>183.25</c:v>
                </c:pt>
                <c:pt idx="7281">
                  <c:v>285.74</c:v>
                </c:pt>
                <c:pt idx="7282">
                  <c:v>253.96</c:v>
                </c:pt>
                <c:pt idx="7283">
                  <c:v>222.23</c:v>
                </c:pt>
                <c:pt idx="7284">
                  <c:v>191.42</c:v>
                </c:pt>
                <c:pt idx="7285">
                  <c:v>134.65</c:v>
                </c:pt>
                <c:pt idx="7286">
                  <c:v>183.54</c:v>
                </c:pt>
                <c:pt idx="7287">
                  <c:v>159.66</c:v>
                </c:pt>
                <c:pt idx="7288">
                  <c:v>220.1</c:v>
                </c:pt>
                <c:pt idx="7289">
                  <c:v>287.18</c:v>
                </c:pt>
                <c:pt idx="7290">
                  <c:v>302.79000000000002</c:v>
                </c:pt>
                <c:pt idx="7291">
                  <c:v>187.18</c:v>
                </c:pt>
                <c:pt idx="7292">
                  <c:v>153.71</c:v>
                </c:pt>
                <c:pt idx="7293">
                  <c:v>145.37</c:v>
                </c:pt>
                <c:pt idx="7294">
                  <c:v>158.18</c:v>
                </c:pt>
                <c:pt idx="7295">
                  <c:v>229.05</c:v>
                </c:pt>
                <c:pt idx="7296">
                  <c:v>190.96</c:v>
                </c:pt>
                <c:pt idx="7297">
                  <c:v>244.07</c:v>
                </c:pt>
                <c:pt idx="7298">
                  <c:v>268.35000000000002</c:v>
                </c:pt>
                <c:pt idx="7299">
                  <c:v>254.18</c:v>
                </c:pt>
                <c:pt idx="7300">
                  <c:v>247.37</c:v>
                </c:pt>
                <c:pt idx="7301">
                  <c:v>215.21</c:v>
                </c:pt>
                <c:pt idx="7302">
                  <c:v>176.51</c:v>
                </c:pt>
                <c:pt idx="7303">
                  <c:v>148.63999999999999</c:v>
                </c:pt>
                <c:pt idx="7304">
                  <c:v>140.41999999999999</c:v>
                </c:pt>
                <c:pt idx="7305">
                  <c:v>130.02000000000001</c:v>
                </c:pt>
                <c:pt idx="7306">
                  <c:v>151.49</c:v>
                </c:pt>
                <c:pt idx="7307">
                  <c:v>151.21</c:v>
                </c:pt>
                <c:pt idx="7308">
                  <c:v>153.13</c:v>
                </c:pt>
                <c:pt idx="7309">
                  <c:v>188.63</c:v>
                </c:pt>
                <c:pt idx="7310">
                  <c:v>175.35</c:v>
                </c:pt>
                <c:pt idx="7311">
                  <c:v>169.51</c:v>
                </c:pt>
                <c:pt idx="7312">
                  <c:v>157.15</c:v>
                </c:pt>
                <c:pt idx="7313">
                  <c:v>154.93</c:v>
                </c:pt>
                <c:pt idx="7314">
                  <c:v>112.19</c:v>
                </c:pt>
                <c:pt idx="7315">
                  <c:v>147.19</c:v>
                </c:pt>
                <c:pt idx="7316">
                  <c:v>131.57</c:v>
                </c:pt>
                <c:pt idx="7317">
                  <c:v>112.51</c:v>
                </c:pt>
                <c:pt idx="7318">
                  <c:v>99.83</c:v>
                </c:pt>
                <c:pt idx="7319">
                  <c:v>121.51</c:v>
                </c:pt>
                <c:pt idx="7320">
                  <c:v>127.3</c:v>
                </c:pt>
                <c:pt idx="7321">
                  <c:v>142.59</c:v>
                </c:pt>
                <c:pt idx="7322">
                  <c:v>123.93</c:v>
                </c:pt>
                <c:pt idx="7323">
                  <c:v>130.52000000000001</c:v>
                </c:pt>
                <c:pt idx="7324">
                  <c:v>137.47</c:v>
                </c:pt>
                <c:pt idx="7325">
                  <c:v>145.66</c:v>
                </c:pt>
                <c:pt idx="7326">
                  <c:v>113.71</c:v>
                </c:pt>
                <c:pt idx="7327">
                  <c:v>122.32</c:v>
                </c:pt>
                <c:pt idx="7328">
                  <c:v>114.83</c:v>
                </c:pt>
                <c:pt idx="7329">
                  <c:v>91.36</c:v>
                </c:pt>
                <c:pt idx="7330">
                  <c:v>116.86</c:v>
                </c:pt>
                <c:pt idx="7331">
                  <c:v>80.400000000000006</c:v>
                </c:pt>
                <c:pt idx="7332">
                  <c:v>85</c:v>
                </c:pt>
                <c:pt idx="7333">
                  <c:v>110.07</c:v>
                </c:pt>
                <c:pt idx="7334">
                  <c:v>0</c:v>
                </c:pt>
                <c:pt idx="7335">
                  <c:v>0</c:v>
                </c:pt>
                <c:pt idx="7336">
                  <c:v>0</c:v>
                </c:pt>
                <c:pt idx="7337">
                  <c:v>0</c:v>
                </c:pt>
                <c:pt idx="7338">
                  <c:v>0</c:v>
                </c:pt>
                <c:pt idx="7339">
                  <c:v>0</c:v>
                </c:pt>
                <c:pt idx="7340">
                  <c:v>0</c:v>
                </c:pt>
                <c:pt idx="7341">
                  <c:v>0</c:v>
                </c:pt>
                <c:pt idx="7342">
                  <c:v>0</c:v>
                </c:pt>
                <c:pt idx="7343">
                  <c:v>0</c:v>
                </c:pt>
                <c:pt idx="7344">
                  <c:v>0</c:v>
                </c:pt>
                <c:pt idx="7345">
                  <c:v>0</c:v>
                </c:pt>
                <c:pt idx="7346">
                  <c:v>0</c:v>
                </c:pt>
                <c:pt idx="7347">
                  <c:v>0</c:v>
                </c:pt>
                <c:pt idx="7348">
                  <c:v>0</c:v>
                </c:pt>
                <c:pt idx="7349">
                  <c:v>0</c:v>
                </c:pt>
                <c:pt idx="7350">
                  <c:v>0.31</c:v>
                </c:pt>
                <c:pt idx="7351">
                  <c:v>8.08</c:v>
                </c:pt>
                <c:pt idx="7352">
                  <c:v>8.48</c:v>
                </c:pt>
                <c:pt idx="7353">
                  <c:v>17.55</c:v>
                </c:pt>
                <c:pt idx="7354">
                  <c:v>21.44</c:v>
                </c:pt>
                <c:pt idx="7355">
                  <c:v>35.07</c:v>
                </c:pt>
                <c:pt idx="7356">
                  <c:v>40.61</c:v>
                </c:pt>
                <c:pt idx="7357">
                  <c:v>29.05</c:v>
                </c:pt>
                <c:pt idx="7358">
                  <c:v>34.450000000000003</c:v>
                </c:pt>
                <c:pt idx="7359">
                  <c:v>47.46</c:v>
                </c:pt>
                <c:pt idx="7360">
                  <c:v>57.4</c:v>
                </c:pt>
                <c:pt idx="7361">
                  <c:v>55.32</c:v>
                </c:pt>
                <c:pt idx="7362">
                  <c:v>74.66</c:v>
                </c:pt>
                <c:pt idx="7363">
                  <c:v>121.13</c:v>
                </c:pt>
                <c:pt idx="7364">
                  <c:v>274.94</c:v>
                </c:pt>
                <c:pt idx="7365">
                  <c:v>239.99</c:v>
                </c:pt>
                <c:pt idx="7366">
                  <c:v>126.45</c:v>
                </c:pt>
                <c:pt idx="7367">
                  <c:v>112.57</c:v>
                </c:pt>
                <c:pt idx="7368">
                  <c:v>55.16</c:v>
                </c:pt>
                <c:pt idx="7369">
                  <c:v>67.010000000000005</c:v>
                </c:pt>
                <c:pt idx="7370">
                  <c:v>77.38</c:v>
                </c:pt>
                <c:pt idx="7371">
                  <c:v>77.739999999999995</c:v>
                </c:pt>
                <c:pt idx="7372">
                  <c:v>51.89</c:v>
                </c:pt>
                <c:pt idx="7373">
                  <c:v>53.81</c:v>
                </c:pt>
                <c:pt idx="7374">
                  <c:v>42.93</c:v>
                </c:pt>
                <c:pt idx="7375">
                  <c:v>31.8</c:v>
                </c:pt>
                <c:pt idx="7376">
                  <c:v>31.6</c:v>
                </c:pt>
                <c:pt idx="7377">
                  <c:v>33.24</c:v>
                </c:pt>
                <c:pt idx="7378">
                  <c:v>55.61</c:v>
                </c:pt>
                <c:pt idx="7379">
                  <c:v>36.869999999999997</c:v>
                </c:pt>
                <c:pt idx="7380">
                  <c:v>33.619999999999997</c:v>
                </c:pt>
                <c:pt idx="7381">
                  <c:v>31.17</c:v>
                </c:pt>
                <c:pt idx="7382">
                  <c:v>43.46</c:v>
                </c:pt>
                <c:pt idx="7383">
                  <c:v>77.22</c:v>
                </c:pt>
                <c:pt idx="7384">
                  <c:v>79.34</c:v>
                </c:pt>
                <c:pt idx="7385">
                  <c:v>69.08</c:v>
                </c:pt>
                <c:pt idx="7386">
                  <c:v>73.63</c:v>
                </c:pt>
                <c:pt idx="7387">
                  <c:v>65.44</c:v>
                </c:pt>
                <c:pt idx="7388">
                  <c:v>60.39</c:v>
                </c:pt>
                <c:pt idx="7389">
                  <c:v>25.35</c:v>
                </c:pt>
                <c:pt idx="7390">
                  <c:v>30.09</c:v>
                </c:pt>
                <c:pt idx="7391">
                  <c:v>30.87</c:v>
                </c:pt>
                <c:pt idx="7392">
                  <c:v>32.700000000000003</c:v>
                </c:pt>
                <c:pt idx="7393">
                  <c:v>31.12</c:v>
                </c:pt>
                <c:pt idx="7394">
                  <c:v>25.25</c:v>
                </c:pt>
                <c:pt idx="7395">
                  <c:v>66.56</c:v>
                </c:pt>
                <c:pt idx="7396">
                  <c:v>27.85</c:v>
                </c:pt>
                <c:pt idx="7397">
                  <c:v>14.01</c:v>
                </c:pt>
                <c:pt idx="7398">
                  <c:v>11.42</c:v>
                </c:pt>
                <c:pt idx="7399">
                  <c:v>10</c:v>
                </c:pt>
                <c:pt idx="7400">
                  <c:v>10.76</c:v>
                </c:pt>
                <c:pt idx="7401">
                  <c:v>16.97</c:v>
                </c:pt>
                <c:pt idx="7402">
                  <c:v>36.85</c:v>
                </c:pt>
                <c:pt idx="7403">
                  <c:v>2.74</c:v>
                </c:pt>
                <c:pt idx="7404">
                  <c:v>4.2</c:v>
                </c:pt>
                <c:pt idx="7405">
                  <c:v>19.84</c:v>
                </c:pt>
                <c:pt idx="7406">
                  <c:v>9.86</c:v>
                </c:pt>
                <c:pt idx="7407">
                  <c:v>15.09</c:v>
                </c:pt>
                <c:pt idx="7408">
                  <c:v>9.5299999999999994</c:v>
                </c:pt>
                <c:pt idx="7409">
                  <c:v>33.049999999999997</c:v>
                </c:pt>
                <c:pt idx="7410">
                  <c:v>48.87</c:v>
                </c:pt>
                <c:pt idx="7411">
                  <c:v>49.74</c:v>
                </c:pt>
                <c:pt idx="7412">
                  <c:v>51.72</c:v>
                </c:pt>
                <c:pt idx="7413">
                  <c:v>101.55</c:v>
                </c:pt>
                <c:pt idx="7414">
                  <c:v>97.13</c:v>
                </c:pt>
                <c:pt idx="7415">
                  <c:v>27.67</c:v>
                </c:pt>
                <c:pt idx="7416">
                  <c:v>131.88</c:v>
                </c:pt>
                <c:pt idx="7417">
                  <c:v>77.58</c:v>
                </c:pt>
                <c:pt idx="7418">
                  <c:v>91.31</c:v>
                </c:pt>
                <c:pt idx="7419">
                  <c:v>105.93</c:v>
                </c:pt>
                <c:pt idx="7420">
                  <c:v>116.27</c:v>
                </c:pt>
                <c:pt idx="7421">
                  <c:v>39.04</c:v>
                </c:pt>
                <c:pt idx="7422">
                  <c:v>39.049999999999997</c:v>
                </c:pt>
                <c:pt idx="7423">
                  <c:v>33.090000000000003</c:v>
                </c:pt>
                <c:pt idx="7424">
                  <c:v>43.96</c:v>
                </c:pt>
                <c:pt idx="7425">
                  <c:v>43.64</c:v>
                </c:pt>
                <c:pt idx="7426">
                  <c:v>35.51</c:v>
                </c:pt>
                <c:pt idx="7427">
                  <c:v>44.66</c:v>
                </c:pt>
                <c:pt idx="7428">
                  <c:v>36.200000000000003</c:v>
                </c:pt>
                <c:pt idx="7429">
                  <c:v>31.22</c:v>
                </c:pt>
                <c:pt idx="7430">
                  <c:v>29.64</c:v>
                </c:pt>
                <c:pt idx="7431">
                  <c:v>28.5</c:v>
                </c:pt>
                <c:pt idx="7432">
                  <c:v>42.2</c:v>
                </c:pt>
                <c:pt idx="7433">
                  <c:v>36.340000000000003</c:v>
                </c:pt>
                <c:pt idx="7434">
                  <c:v>44.1</c:v>
                </c:pt>
                <c:pt idx="7435">
                  <c:v>52.09</c:v>
                </c:pt>
                <c:pt idx="7436">
                  <c:v>67.41</c:v>
                </c:pt>
                <c:pt idx="7437">
                  <c:v>7.05</c:v>
                </c:pt>
                <c:pt idx="7438">
                  <c:v>7.43</c:v>
                </c:pt>
                <c:pt idx="7439">
                  <c:v>377.16</c:v>
                </c:pt>
                <c:pt idx="7440">
                  <c:v>203.89</c:v>
                </c:pt>
                <c:pt idx="7441">
                  <c:v>37.369999999999997</c:v>
                </c:pt>
                <c:pt idx="7442">
                  <c:v>45.63</c:v>
                </c:pt>
                <c:pt idx="7443">
                  <c:v>31.12</c:v>
                </c:pt>
                <c:pt idx="7444">
                  <c:v>37.74</c:v>
                </c:pt>
                <c:pt idx="7445">
                  <c:v>31.53</c:v>
                </c:pt>
                <c:pt idx="7446">
                  <c:v>28.18</c:v>
                </c:pt>
                <c:pt idx="7447">
                  <c:v>28.15</c:v>
                </c:pt>
                <c:pt idx="7448">
                  <c:v>21.47</c:v>
                </c:pt>
                <c:pt idx="7449">
                  <c:v>17.7</c:v>
                </c:pt>
                <c:pt idx="7450">
                  <c:v>15.14</c:v>
                </c:pt>
                <c:pt idx="7451">
                  <c:v>13.9</c:v>
                </c:pt>
                <c:pt idx="7452">
                  <c:v>11.16</c:v>
                </c:pt>
                <c:pt idx="7453">
                  <c:v>9.6300000000000008</c:v>
                </c:pt>
                <c:pt idx="7454">
                  <c:v>8.16</c:v>
                </c:pt>
                <c:pt idx="7455">
                  <c:v>3.56</c:v>
                </c:pt>
                <c:pt idx="7456">
                  <c:v>0.61</c:v>
                </c:pt>
                <c:pt idx="7457">
                  <c:v>0.82</c:v>
                </c:pt>
                <c:pt idx="7458">
                  <c:v>2.9</c:v>
                </c:pt>
                <c:pt idx="7459">
                  <c:v>4.49</c:v>
                </c:pt>
                <c:pt idx="7460">
                  <c:v>6.44</c:v>
                </c:pt>
                <c:pt idx="7461">
                  <c:v>6.98</c:v>
                </c:pt>
                <c:pt idx="7462">
                  <c:v>6.75</c:v>
                </c:pt>
                <c:pt idx="7463">
                  <c:v>7.9</c:v>
                </c:pt>
                <c:pt idx="7464">
                  <c:v>8.39</c:v>
                </c:pt>
                <c:pt idx="7465">
                  <c:v>9.52</c:v>
                </c:pt>
                <c:pt idx="7466">
                  <c:v>9.98</c:v>
                </c:pt>
                <c:pt idx="7467">
                  <c:v>9.4</c:v>
                </c:pt>
                <c:pt idx="7468">
                  <c:v>8.08</c:v>
                </c:pt>
                <c:pt idx="7469">
                  <c:v>9</c:v>
                </c:pt>
                <c:pt idx="7470">
                  <c:v>14.78</c:v>
                </c:pt>
                <c:pt idx="7471">
                  <c:v>4.4800000000000004</c:v>
                </c:pt>
                <c:pt idx="7472">
                  <c:v>129.71</c:v>
                </c:pt>
                <c:pt idx="7473">
                  <c:v>14.78</c:v>
                </c:pt>
                <c:pt idx="7474">
                  <c:v>67.97</c:v>
                </c:pt>
                <c:pt idx="7475">
                  <c:v>17.87</c:v>
                </c:pt>
                <c:pt idx="7476">
                  <c:v>29.05</c:v>
                </c:pt>
                <c:pt idx="7477">
                  <c:v>37.24</c:v>
                </c:pt>
                <c:pt idx="7478">
                  <c:v>42.03</c:v>
                </c:pt>
                <c:pt idx="7479">
                  <c:v>22.27</c:v>
                </c:pt>
                <c:pt idx="7480">
                  <c:v>38.049999999999997</c:v>
                </c:pt>
                <c:pt idx="7481">
                  <c:v>35.590000000000003</c:v>
                </c:pt>
                <c:pt idx="7482">
                  <c:v>43.94</c:v>
                </c:pt>
                <c:pt idx="7483">
                  <c:v>18.600000000000001</c:v>
                </c:pt>
                <c:pt idx="7484">
                  <c:v>22.61</c:v>
                </c:pt>
                <c:pt idx="7485">
                  <c:v>20.03</c:v>
                </c:pt>
                <c:pt idx="7486">
                  <c:v>27.1</c:v>
                </c:pt>
                <c:pt idx="7487">
                  <c:v>58.68</c:v>
                </c:pt>
                <c:pt idx="7488">
                  <c:v>94.6</c:v>
                </c:pt>
                <c:pt idx="7489">
                  <c:v>187.57</c:v>
                </c:pt>
                <c:pt idx="7490">
                  <c:v>180.55</c:v>
                </c:pt>
                <c:pt idx="7491">
                  <c:v>213.38</c:v>
                </c:pt>
                <c:pt idx="7492">
                  <c:v>250.36</c:v>
                </c:pt>
                <c:pt idx="7493">
                  <c:v>258.63</c:v>
                </c:pt>
                <c:pt idx="7494">
                  <c:v>146.91999999999999</c:v>
                </c:pt>
                <c:pt idx="7495">
                  <c:v>219.97</c:v>
                </c:pt>
                <c:pt idx="7496">
                  <c:v>219.97</c:v>
                </c:pt>
                <c:pt idx="7497">
                  <c:v>139.66</c:v>
                </c:pt>
                <c:pt idx="7498">
                  <c:v>169.31</c:v>
                </c:pt>
                <c:pt idx="7499">
                  <c:v>160.9</c:v>
                </c:pt>
                <c:pt idx="7500">
                  <c:v>189.6</c:v>
                </c:pt>
                <c:pt idx="7501">
                  <c:v>205.21</c:v>
                </c:pt>
                <c:pt idx="7502">
                  <c:v>247.58</c:v>
                </c:pt>
                <c:pt idx="7503">
                  <c:v>264.68</c:v>
                </c:pt>
                <c:pt idx="7504">
                  <c:v>216.72</c:v>
                </c:pt>
                <c:pt idx="7505">
                  <c:v>137.34</c:v>
                </c:pt>
                <c:pt idx="7506">
                  <c:v>144.54</c:v>
                </c:pt>
                <c:pt idx="7507">
                  <c:v>158.97999999999999</c:v>
                </c:pt>
                <c:pt idx="7508">
                  <c:v>136.71</c:v>
                </c:pt>
                <c:pt idx="7509">
                  <c:v>142.47</c:v>
                </c:pt>
                <c:pt idx="7510">
                  <c:v>191.15</c:v>
                </c:pt>
                <c:pt idx="7511">
                  <c:v>116.49</c:v>
                </c:pt>
                <c:pt idx="7512">
                  <c:v>168.53</c:v>
                </c:pt>
                <c:pt idx="7513">
                  <c:v>161.12</c:v>
                </c:pt>
                <c:pt idx="7514">
                  <c:v>167.75</c:v>
                </c:pt>
                <c:pt idx="7515">
                  <c:v>194.43</c:v>
                </c:pt>
                <c:pt idx="7516">
                  <c:v>223.22</c:v>
                </c:pt>
                <c:pt idx="7517">
                  <c:v>196.46</c:v>
                </c:pt>
                <c:pt idx="7518">
                  <c:v>232.42</c:v>
                </c:pt>
                <c:pt idx="7519">
                  <c:v>287.04000000000002</c:v>
                </c:pt>
                <c:pt idx="7520">
                  <c:v>230.05</c:v>
                </c:pt>
                <c:pt idx="7521">
                  <c:v>393.97</c:v>
                </c:pt>
                <c:pt idx="7522">
                  <c:v>481.6</c:v>
                </c:pt>
                <c:pt idx="7523">
                  <c:v>492.58</c:v>
                </c:pt>
                <c:pt idx="7524">
                  <c:v>286.25</c:v>
                </c:pt>
                <c:pt idx="7525">
                  <c:v>468.94</c:v>
                </c:pt>
                <c:pt idx="7526">
                  <c:v>364.36</c:v>
                </c:pt>
                <c:pt idx="7527">
                  <c:v>258.22000000000003</c:v>
                </c:pt>
                <c:pt idx="7528">
                  <c:v>232.24</c:v>
                </c:pt>
                <c:pt idx="7529">
                  <c:v>221.29</c:v>
                </c:pt>
                <c:pt idx="7530">
                  <c:v>231.86</c:v>
                </c:pt>
                <c:pt idx="7531">
                  <c:v>255.93</c:v>
                </c:pt>
                <c:pt idx="7532">
                  <c:v>224.41</c:v>
                </c:pt>
                <c:pt idx="7533">
                  <c:v>205.78</c:v>
                </c:pt>
                <c:pt idx="7534">
                  <c:v>257.64</c:v>
                </c:pt>
                <c:pt idx="7535">
                  <c:v>187.69</c:v>
                </c:pt>
                <c:pt idx="7536">
                  <c:v>208.6</c:v>
                </c:pt>
                <c:pt idx="7537">
                  <c:v>219.26</c:v>
                </c:pt>
                <c:pt idx="7538">
                  <c:v>232.04</c:v>
                </c:pt>
                <c:pt idx="7539">
                  <c:v>170.14</c:v>
                </c:pt>
                <c:pt idx="7540">
                  <c:v>128.78</c:v>
                </c:pt>
                <c:pt idx="7541">
                  <c:v>169.85</c:v>
                </c:pt>
                <c:pt idx="7542">
                  <c:v>236.22</c:v>
                </c:pt>
                <c:pt idx="7543">
                  <c:v>236.7</c:v>
                </c:pt>
                <c:pt idx="7544">
                  <c:v>381.03</c:v>
                </c:pt>
                <c:pt idx="7545">
                  <c:v>354.81</c:v>
                </c:pt>
                <c:pt idx="7546">
                  <c:v>378.39</c:v>
                </c:pt>
                <c:pt idx="7547">
                  <c:v>227.02</c:v>
                </c:pt>
                <c:pt idx="7548">
                  <c:v>301.42</c:v>
                </c:pt>
                <c:pt idx="7549">
                  <c:v>303.88</c:v>
                </c:pt>
                <c:pt idx="7550">
                  <c:v>241.44</c:v>
                </c:pt>
                <c:pt idx="7551">
                  <c:v>208.46</c:v>
                </c:pt>
                <c:pt idx="7552">
                  <c:v>212.2</c:v>
                </c:pt>
                <c:pt idx="7553">
                  <c:v>192.15</c:v>
                </c:pt>
                <c:pt idx="7554">
                  <c:v>204.95</c:v>
                </c:pt>
                <c:pt idx="7555">
                  <c:v>164.25</c:v>
                </c:pt>
                <c:pt idx="7556">
                  <c:v>144.46</c:v>
                </c:pt>
                <c:pt idx="7557">
                  <c:v>150.43</c:v>
                </c:pt>
                <c:pt idx="7558">
                  <c:v>223.5</c:v>
                </c:pt>
                <c:pt idx="7559">
                  <c:v>168.24</c:v>
                </c:pt>
                <c:pt idx="7560">
                  <c:v>133.72999999999999</c:v>
                </c:pt>
                <c:pt idx="7561">
                  <c:v>276.14999999999998</c:v>
                </c:pt>
                <c:pt idx="7562">
                  <c:v>301.98</c:v>
                </c:pt>
                <c:pt idx="7563">
                  <c:v>234.61</c:v>
                </c:pt>
                <c:pt idx="7564">
                  <c:v>206.11</c:v>
                </c:pt>
                <c:pt idx="7565">
                  <c:v>434.6</c:v>
                </c:pt>
                <c:pt idx="7566">
                  <c:v>579.37</c:v>
                </c:pt>
                <c:pt idx="7567">
                  <c:v>414.04</c:v>
                </c:pt>
                <c:pt idx="7568">
                  <c:v>424.57</c:v>
                </c:pt>
                <c:pt idx="7569">
                  <c:v>496.39</c:v>
                </c:pt>
                <c:pt idx="7570">
                  <c:v>534.58000000000004</c:v>
                </c:pt>
                <c:pt idx="7571">
                  <c:v>411.44</c:v>
                </c:pt>
                <c:pt idx="7572">
                  <c:v>384.54</c:v>
                </c:pt>
                <c:pt idx="7573">
                  <c:v>406.21</c:v>
                </c:pt>
                <c:pt idx="7574">
                  <c:v>322.08</c:v>
                </c:pt>
                <c:pt idx="7575">
                  <c:v>318.72000000000003</c:v>
                </c:pt>
                <c:pt idx="7576">
                  <c:v>302.63</c:v>
                </c:pt>
                <c:pt idx="7577">
                  <c:v>279.66000000000003</c:v>
                </c:pt>
                <c:pt idx="7578">
                  <c:v>195.12</c:v>
                </c:pt>
                <c:pt idx="7579">
                  <c:v>253.21</c:v>
                </c:pt>
                <c:pt idx="7580">
                  <c:v>259.42</c:v>
                </c:pt>
                <c:pt idx="7581">
                  <c:v>203.02</c:v>
                </c:pt>
                <c:pt idx="7582">
                  <c:v>168.98</c:v>
                </c:pt>
                <c:pt idx="7583">
                  <c:v>191.65</c:v>
                </c:pt>
                <c:pt idx="7584">
                  <c:v>216.37</c:v>
                </c:pt>
                <c:pt idx="7585">
                  <c:v>192.14</c:v>
                </c:pt>
                <c:pt idx="7586">
                  <c:v>208.3</c:v>
                </c:pt>
                <c:pt idx="7587">
                  <c:v>211.51</c:v>
                </c:pt>
                <c:pt idx="7588">
                  <c:v>216.54</c:v>
                </c:pt>
                <c:pt idx="7589">
                  <c:v>231.14</c:v>
                </c:pt>
                <c:pt idx="7590">
                  <c:v>147.11000000000001</c:v>
                </c:pt>
                <c:pt idx="7591">
                  <c:v>127.85</c:v>
                </c:pt>
                <c:pt idx="7592">
                  <c:v>168.29</c:v>
                </c:pt>
                <c:pt idx="7593">
                  <c:v>140.52000000000001</c:v>
                </c:pt>
                <c:pt idx="7594">
                  <c:v>136.62</c:v>
                </c:pt>
                <c:pt idx="7595">
                  <c:v>111.3</c:v>
                </c:pt>
                <c:pt idx="7596">
                  <c:v>116.54</c:v>
                </c:pt>
                <c:pt idx="7597">
                  <c:v>131.08000000000001</c:v>
                </c:pt>
                <c:pt idx="7598">
                  <c:v>153.41999999999999</c:v>
                </c:pt>
                <c:pt idx="7599">
                  <c:v>133.97999999999999</c:v>
                </c:pt>
                <c:pt idx="7600">
                  <c:v>141.11000000000001</c:v>
                </c:pt>
                <c:pt idx="7601">
                  <c:v>179.58</c:v>
                </c:pt>
                <c:pt idx="7602">
                  <c:v>141.58000000000001</c:v>
                </c:pt>
                <c:pt idx="7603">
                  <c:v>133.96</c:v>
                </c:pt>
                <c:pt idx="7604">
                  <c:v>180.69</c:v>
                </c:pt>
                <c:pt idx="7605">
                  <c:v>140.41</c:v>
                </c:pt>
                <c:pt idx="7606">
                  <c:v>125.43</c:v>
                </c:pt>
                <c:pt idx="7607">
                  <c:v>142.38</c:v>
                </c:pt>
                <c:pt idx="7608">
                  <c:v>124.68</c:v>
                </c:pt>
                <c:pt idx="7609">
                  <c:v>149.11000000000001</c:v>
                </c:pt>
                <c:pt idx="7610">
                  <c:v>171.15</c:v>
                </c:pt>
                <c:pt idx="7611">
                  <c:v>103.57</c:v>
                </c:pt>
                <c:pt idx="7612">
                  <c:v>114.15</c:v>
                </c:pt>
                <c:pt idx="7613">
                  <c:v>157.36000000000001</c:v>
                </c:pt>
                <c:pt idx="7614">
                  <c:v>156.65</c:v>
                </c:pt>
                <c:pt idx="7615">
                  <c:v>215.63</c:v>
                </c:pt>
                <c:pt idx="7616">
                  <c:v>315.60000000000002</c:v>
                </c:pt>
                <c:pt idx="7617">
                  <c:v>661.71</c:v>
                </c:pt>
                <c:pt idx="7618">
                  <c:v>622.51</c:v>
                </c:pt>
                <c:pt idx="7619">
                  <c:v>1036.9100000000001</c:v>
                </c:pt>
                <c:pt idx="7620">
                  <c:v>1129.51</c:v>
                </c:pt>
                <c:pt idx="7621">
                  <c:v>1140.5999999999999</c:v>
                </c:pt>
                <c:pt idx="7622">
                  <c:v>1098.01</c:v>
                </c:pt>
                <c:pt idx="7623">
                  <c:v>719.44</c:v>
                </c:pt>
                <c:pt idx="7624">
                  <c:v>824.14</c:v>
                </c:pt>
                <c:pt idx="7625">
                  <c:v>496.14</c:v>
                </c:pt>
                <c:pt idx="7626">
                  <c:v>397.32</c:v>
                </c:pt>
                <c:pt idx="7627">
                  <c:v>688.3</c:v>
                </c:pt>
                <c:pt idx="7628">
                  <c:v>485.41</c:v>
                </c:pt>
                <c:pt idx="7629">
                  <c:v>467.72</c:v>
                </c:pt>
                <c:pt idx="7630">
                  <c:v>561.24</c:v>
                </c:pt>
                <c:pt idx="7631">
                  <c:v>519.82000000000005</c:v>
                </c:pt>
                <c:pt idx="7632">
                  <c:v>382.93</c:v>
                </c:pt>
                <c:pt idx="7633">
                  <c:v>431.6</c:v>
                </c:pt>
                <c:pt idx="7634">
                  <c:v>287.75</c:v>
                </c:pt>
                <c:pt idx="7635">
                  <c:v>484.93</c:v>
                </c:pt>
                <c:pt idx="7636">
                  <c:v>468.97</c:v>
                </c:pt>
                <c:pt idx="7637">
                  <c:v>186.26</c:v>
                </c:pt>
                <c:pt idx="7638">
                  <c:v>164.17</c:v>
                </c:pt>
                <c:pt idx="7639">
                  <c:v>189.53</c:v>
                </c:pt>
                <c:pt idx="7640">
                  <c:v>300.52999999999997</c:v>
                </c:pt>
                <c:pt idx="7641">
                  <c:v>284.08</c:v>
                </c:pt>
                <c:pt idx="7642">
                  <c:v>181.67</c:v>
                </c:pt>
                <c:pt idx="7643">
                  <c:v>175.14</c:v>
                </c:pt>
                <c:pt idx="7644">
                  <c:v>136.99</c:v>
                </c:pt>
                <c:pt idx="7645">
                  <c:v>161.88999999999999</c:v>
                </c:pt>
                <c:pt idx="7646">
                  <c:v>167.21</c:v>
                </c:pt>
                <c:pt idx="7647">
                  <c:v>178.51</c:v>
                </c:pt>
                <c:pt idx="7648">
                  <c:v>192.46</c:v>
                </c:pt>
                <c:pt idx="7649">
                  <c:v>205.65</c:v>
                </c:pt>
                <c:pt idx="7650">
                  <c:v>205.14</c:v>
                </c:pt>
                <c:pt idx="7651">
                  <c:v>220.16</c:v>
                </c:pt>
                <c:pt idx="7652">
                  <c:v>175.63</c:v>
                </c:pt>
                <c:pt idx="7653">
                  <c:v>142.9</c:v>
                </c:pt>
                <c:pt idx="7654">
                  <c:v>187.98</c:v>
                </c:pt>
                <c:pt idx="7655">
                  <c:v>139.93</c:v>
                </c:pt>
                <c:pt idx="7656">
                  <c:v>169.9</c:v>
                </c:pt>
                <c:pt idx="7657">
                  <c:v>141.66</c:v>
                </c:pt>
                <c:pt idx="7658">
                  <c:v>95</c:v>
                </c:pt>
                <c:pt idx="7659">
                  <c:v>89.23</c:v>
                </c:pt>
                <c:pt idx="7660">
                  <c:v>128.66999999999999</c:v>
                </c:pt>
                <c:pt idx="7661">
                  <c:v>117.95</c:v>
                </c:pt>
                <c:pt idx="7662">
                  <c:v>142.74</c:v>
                </c:pt>
                <c:pt idx="7663">
                  <c:v>136.86000000000001</c:v>
                </c:pt>
                <c:pt idx="7664">
                  <c:v>186.49</c:v>
                </c:pt>
                <c:pt idx="7665">
                  <c:v>212.13</c:v>
                </c:pt>
                <c:pt idx="7666">
                  <c:v>227.7</c:v>
                </c:pt>
                <c:pt idx="7667">
                  <c:v>214.67</c:v>
                </c:pt>
                <c:pt idx="7668">
                  <c:v>127.71</c:v>
                </c:pt>
                <c:pt idx="7669">
                  <c:v>262.5</c:v>
                </c:pt>
                <c:pt idx="7670">
                  <c:v>238.31</c:v>
                </c:pt>
                <c:pt idx="7671">
                  <c:v>323.31</c:v>
                </c:pt>
                <c:pt idx="7672">
                  <c:v>398.03</c:v>
                </c:pt>
                <c:pt idx="7673">
                  <c:v>302.22000000000003</c:v>
                </c:pt>
                <c:pt idx="7674">
                  <c:v>442.65</c:v>
                </c:pt>
                <c:pt idx="7675">
                  <c:v>482.2</c:v>
                </c:pt>
                <c:pt idx="7676">
                  <c:v>649.9</c:v>
                </c:pt>
                <c:pt idx="7677">
                  <c:v>448.05</c:v>
                </c:pt>
                <c:pt idx="7678">
                  <c:v>407.96</c:v>
                </c:pt>
                <c:pt idx="7679">
                  <c:v>279.58</c:v>
                </c:pt>
                <c:pt idx="7680">
                  <c:v>308.42</c:v>
                </c:pt>
                <c:pt idx="7681">
                  <c:v>312.27</c:v>
                </c:pt>
                <c:pt idx="7682">
                  <c:v>324.70999999999998</c:v>
                </c:pt>
                <c:pt idx="7683">
                  <c:v>286.95999999999998</c:v>
                </c:pt>
                <c:pt idx="7684">
                  <c:v>285.14999999999998</c:v>
                </c:pt>
                <c:pt idx="7685">
                  <c:v>384.25</c:v>
                </c:pt>
                <c:pt idx="7686">
                  <c:v>339.16</c:v>
                </c:pt>
                <c:pt idx="7687">
                  <c:v>386.46</c:v>
                </c:pt>
                <c:pt idx="7688">
                  <c:v>287.99</c:v>
                </c:pt>
                <c:pt idx="7689">
                  <c:v>367.9</c:v>
                </c:pt>
                <c:pt idx="7690">
                  <c:v>469.27</c:v>
                </c:pt>
                <c:pt idx="7691">
                  <c:v>378.34</c:v>
                </c:pt>
                <c:pt idx="7692">
                  <c:v>347.65</c:v>
                </c:pt>
                <c:pt idx="7693">
                  <c:v>348.75</c:v>
                </c:pt>
                <c:pt idx="7694">
                  <c:v>387.92</c:v>
                </c:pt>
                <c:pt idx="7695">
                  <c:v>333.85</c:v>
                </c:pt>
                <c:pt idx="7696">
                  <c:v>308.31</c:v>
                </c:pt>
                <c:pt idx="7697">
                  <c:v>263.04000000000002</c:v>
                </c:pt>
                <c:pt idx="7698">
                  <c:v>291.02999999999997</c:v>
                </c:pt>
                <c:pt idx="7699">
                  <c:v>338.37</c:v>
                </c:pt>
                <c:pt idx="7700">
                  <c:v>323.26</c:v>
                </c:pt>
                <c:pt idx="7701">
                  <c:v>306.68</c:v>
                </c:pt>
                <c:pt idx="7702">
                  <c:v>309.58</c:v>
                </c:pt>
                <c:pt idx="7703">
                  <c:v>259.58999999999997</c:v>
                </c:pt>
                <c:pt idx="7704">
                  <c:v>305.39999999999998</c:v>
                </c:pt>
                <c:pt idx="7705">
                  <c:v>359.32</c:v>
                </c:pt>
                <c:pt idx="7706">
                  <c:v>378.74</c:v>
                </c:pt>
                <c:pt idx="7707">
                  <c:v>350.66</c:v>
                </c:pt>
                <c:pt idx="7708">
                  <c:v>303.43</c:v>
                </c:pt>
                <c:pt idx="7709">
                  <c:v>331.43</c:v>
                </c:pt>
                <c:pt idx="7710">
                  <c:v>337.75</c:v>
                </c:pt>
                <c:pt idx="7711">
                  <c:v>345.88</c:v>
                </c:pt>
                <c:pt idx="7712">
                  <c:v>400.32</c:v>
                </c:pt>
                <c:pt idx="7713">
                  <c:v>370.22</c:v>
                </c:pt>
                <c:pt idx="7714">
                  <c:v>335.39</c:v>
                </c:pt>
                <c:pt idx="7715">
                  <c:v>299.64</c:v>
                </c:pt>
                <c:pt idx="7716">
                  <c:v>293.69</c:v>
                </c:pt>
                <c:pt idx="7717">
                  <c:v>273.45999999999998</c:v>
                </c:pt>
                <c:pt idx="7718">
                  <c:v>261.73</c:v>
                </c:pt>
                <c:pt idx="7719">
                  <c:v>250.14</c:v>
                </c:pt>
                <c:pt idx="7720">
                  <c:v>141.9</c:v>
                </c:pt>
                <c:pt idx="7721">
                  <c:v>176.61</c:v>
                </c:pt>
                <c:pt idx="7722">
                  <c:v>195.71</c:v>
                </c:pt>
                <c:pt idx="7723">
                  <c:v>169.56</c:v>
                </c:pt>
                <c:pt idx="7724">
                  <c:v>165.7</c:v>
                </c:pt>
                <c:pt idx="7725">
                  <c:v>154.91999999999999</c:v>
                </c:pt>
                <c:pt idx="7726">
                  <c:v>161.29</c:v>
                </c:pt>
                <c:pt idx="7727">
                  <c:v>144.56</c:v>
                </c:pt>
                <c:pt idx="7728">
                  <c:v>148.21</c:v>
                </c:pt>
                <c:pt idx="7729">
                  <c:v>142.37</c:v>
                </c:pt>
                <c:pt idx="7730">
                  <c:v>189.09</c:v>
                </c:pt>
                <c:pt idx="7731">
                  <c:v>139.46</c:v>
                </c:pt>
                <c:pt idx="7732">
                  <c:v>155.36000000000001</c:v>
                </c:pt>
                <c:pt idx="7733">
                  <c:v>206.42</c:v>
                </c:pt>
                <c:pt idx="7734">
                  <c:v>176.79</c:v>
                </c:pt>
                <c:pt idx="7735">
                  <c:v>178.5</c:v>
                </c:pt>
                <c:pt idx="7736">
                  <c:v>147</c:v>
                </c:pt>
                <c:pt idx="7737">
                  <c:v>178.34</c:v>
                </c:pt>
                <c:pt idx="7738">
                  <c:v>159.69999999999999</c:v>
                </c:pt>
                <c:pt idx="7739">
                  <c:v>179.95</c:v>
                </c:pt>
                <c:pt idx="7740">
                  <c:v>210.56</c:v>
                </c:pt>
                <c:pt idx="7741">
                  <c:v>173.86</c:v>
                </c:pt>
                <c:pt idx="7742">
                  <c:v>166.59</c:v>
                </c:pt>
                <c:pt idx="7743">
                  <c:v>228</c:v>
                </c:pt>
                <c:pt idx="7744">
                  <c:v>451.8</c:v>
                </c:pt>
                <c:pt idx="7745">
                  <c:v>416.99</c:v>
                </c:pt>
                <c:pt idx="7746">
                  <c:v>404</c:v>
                </c:pt>
                <c:pt idx="7747">
                  <c:v>337.01</c:v>
                </c:pt>
                <c:pt idx="7748">
                  <c:v>363.49</c:v>
                </c:pt>
                <c:pt idx="7749">
                  <c:v>322.89</c:v>
                </c:pt>
                <c:pt idx="7750">
                  <c:v>335.94</c:v>
                </c:pt>
                <c:pt idx="7751">
                  <c:v>300.89</c:v>
                </c:pt>
                <c:pt idx="7752">
                  <c:v>306.81</c:v>
                </c:pt>
                <c:pt idx="7753">
                  <c:v>309.74</c:v>
                </c:pt>
                <c:pt idx="7754">
                  <c:v>326.41000000000003</c:v>
                </c:pt>
                <c:pt idx="7755">
                  <c:v>360.78</c:v>
                </c:pt>
                <c:pt idx="7756">
                  <c:v>259.07</c:v>
                </c:pt>
                <c:pt idx="7757">
                  <c:v>358.57</c:v>
                </c:pt>
                <c:pt idx="7758">
                  <c:v>260.52</c:v>
                </c:pt>
                <c:pt idx="7759">
                  <c:v>253.17</c:v>
                </c:pt>
                <c:pt idx="7760">
                  <c:v>523.15</c:v>
                </c:pt>
                <c:pt idx="7761">
                  <c:v>447.43</c:v>
                </c:pt>
                <c:pt idx="7762">
                  <c:v>440.51</c:v>
                </c:pt>
                <c:pt idx="7763">
                  <c:v>392.81</c:v>
                </c:pt>
                <c:pt idx="7764">
                  <c:v>341.19</c:v>
                </c:pt>
                <c:pt idx="7765">
                  <c:v>236.69</c:v>
                </c:pt>
                <c:pt idx="7766">
                  <c:v>230.73</c:v>
                </c:pt>
                <c:pt idx="7767">
                  <c:v>294.24</c:v>
                </c:pt>
                <c:pt idx="7768">
                  <c:v>233.88</c:v>
                </c:pt>
                <c:pt idx="7769">
                  <c:v>195.39</c:v>
                </c:pt>
                <c:pt idx="7770">
                  <c:v>157.41999999999999</c:v>
                </c:pt>
                <c:pt idx="7771">
                  <c:v>245.85</c:v>
                </c:pt>
                <c:pt idx="7772">
                  <c:v>144.49</c:v>
                </c:pt>
                <c:pt idx="7773">
                  <c:v>201.02</c:v>
                </c:pt>
                <c:pt idx="7774">
                  <c:v>173.31</c:v>
                </c:pt>
                <c:pt idx="7775">
                  <c:v>128.29</c:v>
                </c:pt>
                <c:pt idx="7776">
                  <c:v>123.31</c:v>
                </c:pt>
                <c:pt idx="7777">
                  <c:v>169.96</c:v>
                </c:pt>
                <c:pt idx="7778">
                  <c:v>180.81</c:v>
                </c:pt>
                <c:pt idx="7779">
                  <c:v>153.93</c:v>
                </c:pt>
                <c:pt idx="7780">
                  <c:v>143.41</c:v>
                </c:pt>
                <c:pt idx="7781">
                  <c:v>182.4</c:v>
                </c:pt>
                <c:pt idx="7782">
                  <c:v>188.68</c:v>
                </c:pt>
                <c:pt idx="7783">
                  <c:v>195.75</c:v>
                </c:pt>
                <c:pt idx="7784">
                  <c:v>249.3</c:v>
                </c:pt>
                <c:pt idx="7785">
                  <c:v>163.57</c:v>
                </c:pt>
                <c:pt idx="7786">
                  <c:v>199.83</c:v>
                </c:pt>
                <c:pt idx="7787">
                  <c:v>169.29</c:v>
                </c:pt>
                <c:pt idx="7788">
                  <c:v>201.98</c:v>
                </c:pt>
                <c:pt idx="7789">
                  <c:v>193.87</c:v>
                </c:pt>
                <c:pt idx="7790">
                  <c:v>164.25</c:v>
                </c:pt>
                <c:pt idx="7791">
                  <c:v>183.7</c:v>
                </c:pt>
                <c:pt idx="7792">
                  <c:v>177.39</c:v>
                </c:pt>
                <c:pt idx="7793">
                  <c:v>194.42</c:v>
                </c:pt>
                <c:pt idx="7794">
                  <c:v>176.42</c:v>
                </c:pt>
                <c:pt idx="7795">
                  <c:v>504.89</c:v>
                </c:pt>
                <c:pt idx="7796">
                  <c:v>370.75</c:v>
                </c:pt>
                <c:pt idx="7797">
                  <c:v>367.04</c:v>
                </c:pt>
                <c:pt idx="7798">
                  <c:v>313.74</c:v>
                </c:pt>
                <c:pt idx="7799">
                  <c:v>300.33999999999997</c:v>
                </c:pt>
                <c:pt idx="7800">
                  <c:v>285.82</c:v>
                </c:pt>
                <c:pt idx="7801">
                  <c:v>198.45</c:v>
                </c:pt>
                <c:pt idx="7802">
                  <c:v>178.18</c:v>
                </c:pt>
                <c:pt idx="7803">
                  <c:v>202.03</c:v>
                </c:pt>
                <c:pt idx="7804">
                  <c:v>278.75</c:v>
                </c:pt>
                <c:pt idx="7805">
                  <c:v>242.15</c:v>
                </c:pt>
                <c:pt idx="7806">
                  <c:v>278.20999999999998</c:v>
                </c:pt>
                <c:pt idx="7807">
                  <c:v>564.69000000000005</c:v>
                </c:pt>
                <c:pt idx="7808">
                  <c:v>833.73</c:v>
                </c:pt>
                <c:pt idx="7809">
                  <c:v>562.28</c:v>
                </c:pt>
                <c:pt idx="7810">
                  <c:v>452.33</c:v>
                </c:pt>
                <c:pt idx="7811">
                  <c:v>636.57000000000005</c:v>
                </c:pt>
                <c:pt idx="7812">
                  <c:v>778.83</c:v>
                </c:pt>
                <c:pt idx="7813">
                  <c:v>635.4</c:v>
                </c:pt>
                <c:pt idx="7814">
                  <c:v>397.07</c:v>
                </c:pt>
                <c:pt idx="7815">
                  <c:v>339.22</c:v>
                </c:pt>
                <c:pt idx="7816">
                  <c:v>318.3</c:v>
                </c:pt>
                <c:pt idx="7817">
                  <c:v>230.64</c:v>
                </c:pt>
                <c:pt idx="7818">
                  <c:v>195.55</c:v>
                </c:pt>
                <c:pt idx="7819">
                  <c:v>268.73</c:v>
                </c:pt>
                <c:pt idx="7820">
                  <c:v>204.14</c:v>
                </c:pt>
                <c:pt idx="7821">
                  <c:v>197.17</c:v>
                </c:pt>
                <c:pt idx="7822">
                  <c:v>210.88</c:v>
                </c:pt>
                <c:pt idx="7823">
                  <c:v>293.49</c:v>
                </c:pt>
                <c:pt idx="7824">
                  <c:v>277.76</c:v>
                </c:pt>
                <c:pt idx="7825">
                  <c:v>347.1</c:v>
                </c:pt>
                <c:pt idx="7826">
                  <c:v>291.69</c:v>
                </c:pt>
                <c:pt idx="7827">
                  <c:v>252.08</c:v>
                </c:pt>
                <c:pt idx="7828">
                  <c:v>260.44</c:v>
                </c:pt>
                <c:pt idx="7829">
                  <c:v>226.94</c:v>
                </c:pt>
                <c:pt idx="7830">
                  <c:v>239.31</c:v>
                </c:pt>
                <c:pt idx="7831">
                  <c:v>253.96</c:v>
                </c:pt>
                <c:pt idx="7832">
                  <c:v>278.47000000000003</c:v>
                </c:pt>
                <c:pt idx="7833">
                  <c:v>314.95999999999998</c:v>
                </c:pt>
                <c:pt idx="7834">
                  <c:v>260.36</c:v>
                </c:pt>
                <c:pt idx="7835">
                  <c:v>274.93</c:v>
                </c:pt>
                <c:pt idx="7836">
                  <c:v>304.62</c:v>
                </c:pt>
                <c:pt idx="7837">
                  <c:v>341.07</c:v>
                </c:pt>
                <c:pt idx="7838">
                  <c:v>351.38</c:v>
                </c:pt>
                <c:pt idx="7839">
                  <c:v>336.86</c:v>
                </c:pt>
                <c:pt idx="7840">
                  <c:v>233.57</c:v>
                </c:pt>
                <c:pt idx="7841">
                  <c:v>200.5</c:v>
                </c:pt>
                <c:pt idx="7842">
                  <c:v>211.38</c:v>
                </c:pt>
                <c:pt idx="7843">
                  <c:v>247.98</c:v>
                </c:pt>
                <c:pt idx="7844">
                  <c:v>248.38</c:v>
                </c:pt>
                <c:pt idx="7845">
                  <c:v>272.17</c:v>
                </c:pt>
                <c:pt idx="7846">
                  <c:v>189.63</c:v>
                </c:pt>
                <c:pt idx="7847">
                  <c:v>303.52</c:v>
                </c:pt>
                <c:pt idx="7848">
                  <c:v>511.11</c:v>
                </c:pt>
                <c:pt idx="7849">
                  <c:v>529.86</c:v>
                </c:pt>
                <c:pt idx="7850">
                  <c:v>543.49</c:v>
                </c:pt>
                <c:pt idx="7851">
                  <c:v>614.73</c:v>
                </c:pt>
                <c:pt idx="7852">
                  <c:v>617.9</c:v>
                </c:pt>
                <c:pt idx="7853">
                  <c:v>520.55999999999995</c:v>
                </c:pt>
                <c:pt idx="7854">
                  <c:v>571.41</c:v>
                </c:pt>
                <c:pt idx="7855">
                  <c:v>432.91</c:v>
                </c:pt>
                <c:pt idx="7856">
                  <c:v>494.53</c:v>
                </c:pt>
                <c:pt idx="7857">
                  <c:v>367.48</c:v>
                </c:pt>
                <c:pt idx="7858">
                  <c:v>370.96</c:v>
                </c:pt>
                <c:pt idx="7859">
                  <c:v>368.94</c:v>
                </c:pt>
                <c:pt idx="7860">
                  <c:v>230.3</c:v>
                </c:pt>
                <c:pt idx="7861">
                  <c:v>220.57</c:v>
                </c:pt>
                <c:pt idx="7862">
                  <c:v>175.66</c:v>
                </c:pt>
                <c:pt idx="7863">
                  <c:v>281.87</c:v>
                </c:pt>
                <c:pt idx="7864">
                  <c:v>229.47</c:v>
                </c:pt>
                <c:pt idx="7865">
                  <c:v>255.95</c:v>
                </c:pt>
                <c:pt idx="7866">
                  <c:v>243.82</c:v>
                </c:pt>
                <c:pt idx="7867">
                  <c:v>286.33</c:v>
                </c:pt>
                <c:pt idx="7868">
                  <c:v>253.99</c:v>
                </c:pt>
                <c:pt idx="7869">
                  <c:v>233.27</c:v>
                </c:pt>
                <c:pt idx="7870">
                  <c:v>180.08</c:v>
                </c:pt>
                <c:pt idx="7871">
                  <c:v>238.71</c:v>
                </c:pt>
                <c:pt idx="7872">
                  <c:v>181.41</c:v>
                </c:pt>
                <c:pt idx="7873">
                  <c:v>220.14</c:v>
                </c:pt>
                <c:pt idx="7874">
                  <c:v>138.63999999999999</c:v>
                </c:pt>
                <c:pt idx="7875">
                  <c:v>144.18</c:v>
                </c:pt>
                <c:pt idx="7876">
                  <c:v>200.37</c:v>
                </c:pt>
                <c:pt idx="7877">
                  <c:v>204.33</c:v>
                </c:pt>
                <c:pt idx="7878">
                  <c:v>194.53</c:v>
                </c:pt>
                <c:pt idx="7879">
                  <c:v>233.13</c:v>
                </c:pt>
                <c:pt idx="7880">
                  <c:v>247.68</c:v>
                </c:pt>
                <c:pt idx="7881">
                  <c:v>250.36</c:v>
                </c:pt>
                <c:pt idx="7882">
                  <c:v>244.12</c:v>
                </c:pt>
                <c:pt idx="7883">
                  <c:v>208.15</c:v>
                </c:pt>
                <c:pt idx="7884">
                  <c:v>172.88</c:v>
                </c:pt>
                <c:pt idx="7885">
                  <c:v>245.16</c:v>
                </c:pt>
                <c:pt idx="7886">
                  <c:v>531.42999999999995</c:v>
                </c:pt>
                <c:pt idx="7887">
                  <c:v>325.93</c:v>
                </c:pt>
                <c:pt idx="7888">
                  <c:v>284.95</c:v>
                </c:pt>
                <c:pt idx="7889">
                  <c:v>235.45</c:v>
                </c:pt>
                <c:pt idx="7890">
                  <c:v>232.13</c:v>
                </c:pt>
                <c:pt idx="7891">
                  <c:v>222.44</c:v>
                </c:pt>
                <c:pt idx="7892">
                  <c:v>310.37</c:v>
                </c:pt>
                <c:pt idx="7893">
                  <c:v>315.64999999999998</c:v>
                </c:pt>
                <c:pt idx="7894">
                  <c:v>268.22000000000003</c:v>
                </c:pt>
                <c:pt idx="7895">
                  <c:v>218.55</c:v>
                </c:pt>
                <c:pt idx="7896">
                  <c:v>263.89999999999998</c:v>
                </c:pt>
                <c:pt idx="7897">
                  <c:v>244.71</c:v>
                </c:pt>
                <c:pt idx="7898">
                  <c:v>203.32</c:v>
                </c:pt>
                <c:pt idx="7899">
                  <c:v>264</c:v>
                </c:pt>
                <c:pt idx="7900">
                  <c:v>231.09</c:v>
                </c:pt>
                <c:pt idx="7901">
                  <c:v>266.11</c:v>
                </c:pt>
                <c:pt idx="7902">
                  <c:v>312.99</c:v>
                </c:pt>
                <c:pt idx="7903">
                  <c:v>319.2</c:v>
                </c:pt>
                <c:pt idx="7904">
                  <c:v>538.15</c:v>
                </c:pt>
                <c:pt idx="7905">
                  <c:v>532.57000000000005</c:v>
                </c:pt>
                <c:pt idx="7906">
                  <c:v>577.32000000000005</c:v>
                </c:pt>
                <c:pt idx="7907">
                  <c:v>638.91999999999996</c:v>
                </c:pt>
                <c:pt idx="7908">
                  <c:v>537.54999999999995</c:v>
                </c:pt>
                <c:pt idx="7909">
                  <c:v>450.64</c:v>
                </c:pt>
                <c:pt idx="7910">
                  <c:v>394.92</c:v>
                </c:pt>
                <c:pt idx="7911">
                  <c:v>362.3</c:v>
                </c:pt>
                <c:pt idx="7912">
                  <c:v>376.54</c:v>
                </c:pt>
                <c:pt idx="7913">
                  <c:v>390.52</c:v>
                </c:pt>
                <c:pt idx="7914">
                  <c:v>410.79</c:v>
                </c:pt>
                <c:pt idx="7915">
                  <c:v>418.34</c:v>
                </c:pt>
                <c:pt idx="7916">
                  <c:v>360.62</c:v>
                </c:pt>
                <c:pt idx="7917">
                  <c:v>355.31</c:v>
                </c:pt>
                <c:pt idx="7918">
                  <c:v>289.25</c:v>
                </c:pt>
                <c:pt idx="7919">
                  <c:v>392.59</c:v>
                </c:pt>
                <c:pt idx="7920">
                  <c:v>371.41</c:v>
                </c:pt>
                <c:pt idx="7921">
                  <c:v>352.64</c:v>
                </c:pt>
                <c:pt idx="7922">
                  <c:v>294.7</c:v>
                </c:pt>
                <c:pt idx="7923">
                  <c:v>283.54000000000002</c:v>
                </c:pt>
                <c:pt idx="7924">
                  <c:v>222.04</c:v>
                </c:pt>
                <c:pt idx="7925">
                  <c:v>307.89</c:v>
                </c:pt>
                <c:pt idx="7926">
                  <c:v>436.39</c:v>
                </c:pt>
                <c:pt idx="7927">
                  <c:v>424.34</c:v>
                </c:pt>
                <c:pt idx="7928">
                  <c:v>546.05999999999995</c:v>
                </c:pt>
                <c:pt idx="7929">
                  <c:v>644.84</c:v>
                </c:pt>
                <c:pt idx="7930">
                  <c:v>706.87</c:v>
                </c:pt>
                <c:pt idx="7931">
                  <c:v>579.19000000000005</c:v>
                </c:pt>
                <c:pt idx="7932">
                  <c:v>459.7</c:v>
                </c:pt>
                <c:pt idx="7933">
                  <c:v>389.67</c:v>
                </c:pt>
                <c:pt idx="7934">
                  <c:v>346.97</c:v>
                </c:pt>
                <c:pt idx="7935">
                  <c:v>291.83</c:v>
                </c:pt>
                <c:pt idx="7936">
                  <c:v>311.33999999999997</c:v>
                </c:pt>
                <c:pt idx="7937">
                  <c:v>238.44</c:v>
                </c:pt>
                <c:pt idx="7938">
                  <c:v>376.92</c:v>
                </c:pt>
                <c:pt idx="7939">
                  <c:v>288.56</c:v>
                </c:pt>
                <c:pt idx="7940">
                  <c:v>402.76</c:v>
                </c:pt>
                <c:pt idx="7941">
                  <c:v>370.53</c:v>
                </c:pt>
                <c:pt idx="7942">
                  <c:v>415.78</c:v>
                </c:pt>
                <c:pt idx="7943">
                  <c:v>291.25</c:v>
                </c:pt>
                <c:pt idx="7944">
                  <c:v>337.27</c:v>
                </c:pt>
                <c:pt idx="7945">
                  <c:v>487.01</c:v>
                </c:pt>
                <c:pt idx="7946">
                  <c:v>270.86</c:v>
                </c:pt>
                <c:pt idx="7947">
                  <c:v>284.18</c:v>
                </c:pt>
                <c:pt idx="7948">
                  <c:v>470.84</c:v>
                </c:pt>
                <c:pt idx="7949">
                  <c:v>384.49</c:v>
                </c:pt>
                <c:pt idx="7950">
                  <c:v>389.67</c:v>
                </c:pt>
                <c:pt idx="7951">
                  <c:v>287.93</c:v>
                </c:pt>
                <c:pt idx="7952">
                  <c:v>361.36</c:v>
                </c:pt>
                <c:pt idx="7953">
                  <c:v>506.51</c:v>
                </c:pt>
                <c:pt idx="7954">
                  <c:v>314.17</c:v>
                </c:pt>
                <c:pt idx="7955">
                  <c:v>520.99</c:v>
                </c:pt>
                <c:pt idx="7956">
                  <c:v>948.11</c:v>
                </c:pt>
                <c:pt idx="7957">
                  <c:v>677.65</c:v>
                </c:pt>
                <c:pt idx="7958">
                  <c:v>976.9</c:v>
                </c:pt>
                <c:pt idx="7959">
                  <c:v>273.77</c:v>
                </c:pt>
                <c:pt idx="7960">
                  <c:v>291.70999999999998</c:v>
                </c:pt>
                <c:pt idx="7961">
                  <c:v>145.66999999999999</c:v>
                </c:pt>
                <c:pt idx="7962">
                  <c:v>157.03</c:v>
                </c:pt>
                <c:pt idx="7963">
                  <c:v>117.37</c:v>
                </c:pt>
                <c:pt idx="7964">
                  <c:v>133.02000000000001</c:v>
                </c:pt>
                <c:pt idx="7965">
                  <c:v>113.06</c:v>
                </c:pt>
                <c:pt idx="7966">
                  <c:v>127.02</c:v>
                </c:pt>
                <c:pt idx="7967">
                  <c:v>101.52</c:v>
                </c:pt>
                <c:pt idx="7968">
                  <c:v>94.81</c:v>
                </c:pt>
                <c:pt idx="7969">
                  <c:v>102.49</c:v>
                </c:pt>
                <c:pt idx="7970">
                  <c:v>101.92</c:v>
                </c:pt>
                <c:pt idx="7971">
                  <c:v>103.77</c:v>
                </c:pt>
                <c:pt idx="7972">
                  <c:v>105.14</c:v>
                </c:pt>
                <c:pt idx="7973">
                  <c:v>122.49</c:v>
                </c:pt>
                <c:pt idx="7974">
                  <c:v>365.77</c:v>
                </c:pt>
                <c:pt idx="7975">
                  <c:v>319.20999999999998</c:v>
                </c:pt>
                <c:pt idx="7976">
                  <c:v>238.61</c:v>
                </c:pt>
                <c:pt idx="7977">
                  <c:v>171.72</c:v>
                </c:pt>
                <c:pt idx="7978">
                  <c:v>148.36000000000001</c:v>
                </c:pt>
                <c:pt idx="7979">
                  <c:v>151.12</c:v>
                </c:pt>
                <c:pt idx="7980">
                  <c:v>112.39</c:v>
                </c:pt>
                <c:pt idx="7981">
                  <c:v>95.39</c:v>
                </c:pt>
                <c:pt idx="7982">
                  <c:v>83.83</c:v>
                </c:pt>
                <c:pt idx="7983">
                  <c:v>113.31</c:v>
                </c:pt>
                <c:pt idx="7984">
                  <c:v>110.63</c:v>
                </c:pt>
                <c:pt idx="7985">
                  <c:v>90.89</c:v>
                </c:pt>
                <c:pt idx="7986">
                  <c:v>100.44</c:v>
                </c:pt>
                <c:pt idx="7987">
                  <c:v>192.15</c:v>
                </c:pt>
                <c:pt idx="7988">
                  <c:v>182.11</c:v>
                </c:pt>
                <c:pt idx="7989">
                  <c:v>144.31</c:v>
                </c:pt>
                <c:pt idx="7990">
                  <c:v>86.08</c:v>
                </c:pt>
                <c:pt idx="7991">
                  <c:v>83.58</c:v>
                </c:pt>
                <c:pt idx="7992">
                  <c:v>65.319999999999993</c:v>
                </c:pt>
                <c:pt idx="7993">
                  <c:v>69.39</c:v>
                </c:pt>
                <c:pt idx="7994">
                  <c:v>100.42</c:v>
                </c:pt>
                <c:pt idx="7995">
                  <c:v>77.94</c:v>
                </c:pt>
                <c:pt idx="7996">
                  <c:v>50.22</c:v>
                </c:pt>
                <c:pt idx="7997">
                  <c:v>67.989999999999995</c:v>
                </c:pt>
                <c:pt idx="7998">
                  <c:v>71.14</c:v>
                </c:pt>
                <c:pt idx="7999">
                  <c:v>89.12</c:v>
                </c:pt>
                <c:pt idx="8000">
                  <c:v>134.72</c:v>
                </c:pt>
                <c:pt idx="8001">
                  <c:v>60.37</c:v>
                </c:pt>
                <c:pt idx="8002">
                  <c:v>101.4</c:v>
                </c:pt>
                <c:pt idx="8003">
                  <c:v>94.7</c:v>
                </c:pt>
                <c:pt idx="8004">
                  <c:v>127.61</c:v>
                </c:pt>
                <c:pt idx="8005">
                  <c:v>114.27</c:v>
                </c:pt>
                <c:pt idx="8006">
                  <c:v>144.02000000000001</c:v>
                </c:pt>
                <c:pt idx="8007">
                  <c:v>142.32</c:v>
                </c:pt>
                <c:pt idx="8008">
                  <c:v>154.68</c:v>
                </c:pt>
                <c:pt idx="8009">
                  <c:v>87.38</c:v>
                </c:pt>
                <c:pt idx="8010">
                  <c:v>270.42</c:v>
                </c:pt>
                <c:pt idx="8011">
                  <c:v>264.58</c:v>
                </c:pt>
                <c:pt idx="8012">
                  <c:v>319.33999999999997</c:v>
                </c:pt>
                <c:pt idx="8013">
                  <c:v>320.89</c:v>
                </c:pt>
                <c:pt idx="8014">
                  <c:v>305.29000000000002</c:v>
                </c:pt>
                <c:pt idx="8015">
                  <c:v>293.99</c:v>
                </c:pt>
                <c:pt idx="8016">
                  <c:v>351.47</c:v>
                </c:pt>
                <c:pt idx="8017">
                  <c:v>287.36</c:v>
                </c:pt>
                <c:pt idx="8018">
                  <c:v>316.14</c:v>
                </c:pt>
                <c:pt idx="8019">
                  <c:v>236.89</c:v>
                </c:pt>
                <c:pt idx="8020">
                  <c:v>272.10000000000002</c:v>
                </c:pt>
                <c:pt idx="8021">
                  <c:v>152.84</c:v>
                </c:pt>
                <c:pt idx="8022">
                  <c:v>195.23</c:v>
                </c:pt>
                <c:pt idx="8023">
                  <c:v>228.63</c:v>
                </c:pt>
                <c:pt idx="8024">
                  <c:v>263.14999999999998</c:v>
                </c:pt>
                <c:pt idx="8025">
                  <c:v>267.49</c:v>
                </c:pt>
                <c:pt idx="8026">
                  <c:v>244.71</c:v>
                </c:pt>
                <c:pt idx="8027">
                  <c:v>249.55</c:v>
                </c:pt>
                <c:pt idx="8028">
                  <c:v>185.91</c:v>
                </c:pt>
                <c:pt idx="8029">
                  <c:v>191.15</c:v>
                </c:pt>
                <c:pt idx="8030">
                  <c:v>186.06</c:v>
                </c:pt>
                <c:pt idx="8031">
                  <c:v>169.74</c:v>
                </c:pt>
                <c:pt idx="8032">
                  <c:v>170.56</c:v>
                </c:pt>
                <c:pt idx="8033">
                  <c:v>137.4</c:v>
                </c:pt>
                <c:pt idx="8034">
                  <c:v>164.46</c:v>
                </c:pt>
                <c:pt idx="8035">
                  <c:v>211.31</c:v>
                </c:pt>
                <c:pt idx="8036">
                  <c:v>316.60000000000002</c:v>
                </c:pt>
                <c:pt idx="8037">
                  <c:v>250.94</c:v>
                </c:pt>
                <c:pt idx="8038">
                  <c:v>191.12</c:v>
                </c:pt>
                <c:pt idx="8039">
                  <c:v>188.19</c:v>
                </c:pt>
                <c:pt idx="8040">
                  <c:v>234.05</c:v>
                </c:pt>
                <c:pt idx="8041">
                  <c:v>160.66999999999999</c:v>
                </c:pt>
                <c:pt idx="8042">
                  <c:v>134.69999999999999</c:v>
                </c:pt>
                <c:pt idx="8043">
                  <c:v>371</c:v>
                </c:pt>
                <c:pt idx="8044">
                  <c:v>351.46</c:v>
                </c:pt>
                <c:pt idx="8045">
                  <c:v>458.75</c:v>
                </c:pt>
                <c:pt idx="8046">
                  <c:v>365.42</c:v>
                </c:pt>
                <c:pt idx="8047">
                  <c:v>365.48</c:v>
                </c:pt>
                <c:pt idx="8048">
                  <c:v>234.58</c:v>
                </c:pt>
                <c:pt idx="8049">
                  <c:v>264.75</c:v>
                </c:pt>
                <c:pt idx="8050">
                  <c:v>169.55</c:v>
                </c:pt>
                <c:pt idx="8051">
                  <c:v>283.45999999999998</c:v>
                </c:pt>
                <c:pt idx="8052">
                  <c:v>197.7</c:v>
                </c:pt>
                <c:pt idx="8053">
                  <c:v>209.17</c:v>
                </c:pt>
                <c:pt idx="8054">
                  <c:v>155.22</c:v>
                </c:pt>
                <c:pt idx="8055">
                  <c:v>156</c:v>
                </c:pt>
                <c:pt idx="8056">
                  <c:v>202.49</c:v>
                </c:pt>
                <c:pt idx="8057">
                  <c:v>165.81</c:v>
                </c:pt>
                <c:pt idx="8058">
                  <c:v>168.36</c:v>
                </c:pt>
                <c:pt idx="8059">
                  <c:v>203.97</c:v>
                </c:pt>
                <c:pt idx="8060">
                  <c:v>147.80000000000001</c:v>
                </c:pt>
                <c:pt idx="8061">
                  <c:v>114.89</c:v>
                </c:pt>
                <c:pt idx="8062">
                  <c:v>116.18</c:v>
                </c:pt>
                <c:pt idx="8063">
                  <c:v>118.18</c:v>
                </c:pt>
                <c:pt idx="8064">
                  <c:v>123.84</c:v>
                </c:pt>
                <c:pt idx="8065">
                  <c:v>117.07</c:v>
                </c:pt>
                <c:pt idx="8066">
                  <c:v>149.43</c:v>
                </c:pt>
                <c:pt idx="8067">
                  <c:v>135.12</c:v>
                </c:pt>
                <c:pt idx="8068">
                  <c:v>142.81</c:v>
                </c:pt>
                <c:pt idx="8069">
                  <c:v>149.27000000000001</c:v>
                </c:pt>
                <c:pt idx="8070">
                  <c:v>167.39</c:v>
                </c:pt>
                <c:pt idx="8071">
                  <c:v>144.31</c:v>
                </c:pt>
                <c:pt idx="8072">
                  <c:v>151.18</c:v>
                </c:pt>
                <c:pt idx="8073">
                  <c:v>132.35</c:v>
                </c:pt>
                <c:pt idx="8074">
                  <c:v>157.88999999999999</c:v>
                </c:pt>
                <c:pt idx="8075">
                  <c:v>124.77</c:v>
                </c:pt>
                <c:pt idx="8076">
                  <c:v>160.79</c:v>
                </c:pt>
                <c:pt idx="8077">
                  <c:v>127.32</c:v>
                </c:pt>
                <c:pt idx="8078">
                  <c:v>118.97</c:v>
                </c:pt>
                <c:pt idx="8079">
                  <c:v>219.92</c:v>
                </c:pt>
                <c:pt idx="8080">
                  <c:v>167.04</c:v>
                </c:pt>
                <c:pt idx="8081">
                  <c:v>207.52</c:v>
                </c:pt>
                <c:pt idx="8082">
                  <c:v>174.74</c:v>
                </c:pt>
                <c:pt idx="8083">
                  <c:v>174.04</c:v>
                </c:pt>
                <c:pt idx="8084">
                  <c:v>255.95</c:v>
                </c:pt>
                <c:pt idx="8085">
                  <c:v>231.26</c:v>
                </c:pt>
                <c:pt idx="8086">
                  <c:v>193.69</c:v>
                </c:pt>
                <c:pt idx="8087">
                  <c:v>239.91</c:v>
                </c:pt>
                <c:pt idx="8088">
                  <c:v>267.35000000000002</c:v>
                </c:pt>
                <c:pt idx="8089">
                  <c:v>277.29000000000002</c:v>
                </c:pt>
                <c:pt idx="8090">
                  <c:v>190.95</c:v>
                </c:pt>
                <c:pt idx="8091">
                  <c:v>262.07</c:v>
                </c:pt>
                <c:pt idx="8092">
                  <c:v>325.58999999999997</c:v>
                </c:pt>
                <c:pt idx="8093">
                  <c:v>223.19</c:v>
                </c:pt>
                <c:pt idx="8094">
                  <c:v>264.5</c:v>
                </c:pt>
                <c:pt idx="8095">
                  <c:v>223.35</c:v>
                </c:pt>
                <c:pt idx="8096">
                  <c:v>193.99</c:v>
                </c:pt>
                <c:pt idx="8097">
                  <c:v>261.39999999999998</c:v>
                </c:pt>
                <c:pt idx="8098">
                  <c:v>215.81</c:v>
                </c:pt>
                <c:pt idx="8099">
                  <c:v>115.72</c:v>
                </c:pt>
                <c:pt idx="8100">
                  <c:v>197.74</c:v>
                </c:pt>
                <c:pt idx="8101">
                  <c:v>197.06</c:v>
                </c:pt>
                <c:pt idx="8102">
                  <c:v>178.55</c:v>
                </c:pt>
                <c:pt idx="8103">
                  <c:v>171.85</c:v>
                </c:pt>
                <c:pt idx="8104">
                  <c:v>187.25</c:v>
                </c:pt>
                <c:pt idx="8105">
                  <c:v>212.4</c:v>
                </c:pt>
                <c:pt idx="8106">
                  <c:v>218.02</c:v>
                </c:pt>
                <c:pt idx="8107">
                  <c:v>246.48</c:v>
                </c:pt>
                <c:pt idx="8108">
                  <c:v>188.02</c:v>
                </c:pt>
                <c:pt idx="8109">
                  <c:v>273.27</c:v>
                </c:pt>
                <c:pt idx="8110">
                  <c:v>170.37</c:v>
                </c:pt>
                <c:pt idx="8111">
                  <c:v>203.42</c:v>
                </c:pt>
                <c:pt idx="8112">
                  <c:v>240.04</c:v>
                </c:pt>
                <c:pt idx="8113">
                  <c:v>211.71</c:v>
                </c:pt>
                <c:pt idx="8114">
                  <c:v>225.2</c:v>
                </c:pt>
                <c:pt idx="8115">
                  <c:v>231.55</c:v>
                </c:pt>
                <c:pt idx="8116">
                  <c:v>262</c:v>
                </c:pt>
                <c:pt idx="8117">
                  <c:v>264.23</c:v>
                </c:pt>
                <c:pt idx="8118">
                  <c:v>311.07</c:v>
                </c:pt>
                <c:pt idx="8119">
                  <c:v>308</c:v>
                </c:pt>
                <c:pt idx="8120">
                  <c:v>308.62</c:v>
                </c:pt>
                <c:pt idx="8121">
                  <c:v>217.77</c:v>
                </c:pt>
                <c:pt idx="8122">
                  <c:v>297.58</c:v>
                </c:pt>
                <c:pt idx="8123">
                  <c:v>265.13</c:v>
                </c:pt>
                <c:pt idx="8124">
                  <c:v>302.43</c:v>
                </c:pt>
                <c:pt idx="8125">
                  <c:v>306.64999999999998</c:v>
                </c:pt>
                <c:pt idx="8126">
                  <c:v>254.62</c:v>
                </c:pt>
                <c:pt idx="8127">
                  <c:v>227.76</c:v>
                </c:pt>
                <c:pt idx="8128">
                  <c:v>304.02999999999997</c:v>
                </c:pt>
                <c:pt idx="8129">
                  <c:v>219.66</c:v>
                </c:pt>
                <c:pt idx="8130">
                  <c:v>186.66</c:v>
                </c:pt>
                <c:pt idx="8131">
                  <c:v>316.23</c:v>
                </c:pt>
                <c:pt idx="8132">
                  <c:v>357.44</c:v>
                </c:pt>
                <c:pt idx="8133">
                  <c:v>636.9</c:v>
                </c:pt>
                <c:pt idx="8134">
                  <c:v>506.16</c:v>
                </c:pt>
                <c:pt idx="8135">
                  <c:v>393.18</c:v>
                </c:pt>
                <c:pt idx="8136">
                  <c:v>391.5</c:v>
                </c:pt>
                <c:pt idx="8137">
                  <c:v>273.26</c:v>
                </c:pt>
                <c:pt idx="8138">
                  <c:v>195.32</c:v>
                </c:pt>
                <c:pt idx="8139">
                  <c:v>232.46</c:v>
                </c:pt>
                <c:pt idx="8140">
                  <c:v>194.64</c:v>
                </c:pt>
                <c:pt idx="8141">
                  <c:v>247.24</c:v>
                </c:pt>
                <c:pt idx="8142">
                  <c:v>203.96</c:v>
                </c:pt>
                <c:pt idx="8143">
                  <c:v>221.63</c:v>
                </c:pt>
                <c:pt idx="8144">
                  <c:v>178.81</c:v>
                </c:pt>
                <c:pt idx="8145">
                  <c:v>168.27</c:v>
                </c:pt>
                <c:pt idx="8146">
                  <c:v>186.97</c:v>
                </c:pt>
                <c:pt idx="8147">
                  <c:v>240.88</c:v>
                </c:pt>
                <c:pt idx="8148">
                  <c:v>161.38999999999999</c:v>
                </c:pt>
                <c:pt idx="8149">
                  <c:v>168.06</c:v>
                </c:pt>
                <c:pt idx="8150">
                  <c:v>198.69</c:v>
                </c:pt>
                <c:pt idx="8151">
                  <c:v>218.17</c:v>
                </c:pt>
                <c:pt idx="8152">
                  <c:v>283.47000000000003</c:v>
                </c:pt>
                <c:pt idx="8153">
                  <c:v>253.16</c:v>
                </c:pt>
                <c:pt idx="8154">
                  <c:v>203.78</c:v>
                </c:pt>
                <c:pt idx="8155">
                  <c:v>228.64</c:v>
                </c:pt>
                <c:pt idx="8156">
                  <c:v>255.06</c:v>
                </c:pt>
                <c:pt idx="8157">
                  <c:v>178.08</c:v>
                </c:pt>
                <c:pt idx="8158">
                  <c:v>181.67</c:v>
                </c:pt>
                <c:pt idx="8159">
                  <c:v>262.22000000000003</c:v>
                </c:pt>
                <c:pt idx="8160">
                  <c:v>182.76</c:v>
                </c:pt>
                <c:pt idx="8161">
                  <c:v>206.94</c:v>
                </c:pt>
                <c:pt idx="8162">
                  <c:v>317.61</c:v>
                </c:pt>
                <c:pt idx="8163">
                  <c:v>207.61</c:v>
                </c:pt>
                <c:pt idx="8164">
                  <c:v>184.73</c:v>
                </c:pt>
                <c:pt idx="8165">
                  <c:v>172.67</c:v>
                </c:pt>
                <c:pt idx="8166">
                  <c:v>225.55</c:v>
                </c:pt>
                <c:pt idx="8167">
                  <c:v>227.68</c:v>
                </c:pt>
                <c:pt idx="8168">
                  <c:v>319.95999999999998</c:v>
                </c:pt>
                <c:pt idx="8169">
                  <c:v>277.5</c:v>
                </c:pt>
                <c:pt idx="8170">
                  <c:v>323.87</c:v>
                </c:pt>
                <c:pt idx="8171">
                  <c:v>352.95</c:v>
                </c:pt>
                <c:pt idx="8172">
                  <c:v>447.74</c:v>
                </c:pt>
                <c:pt idx="8173">
                  <c:v>497.66</c:v>
                </c:pt>
                <c:pt idx="8174">
                  <c:v>465.26</c:v>
                </c:pt>
                <c:pt idx="8175">
                  <c:v>454.83</c:v>
                </c:pt>
                <c:pt idx="8176">
                  <c:v>450.73</c:v>
                </c:pt>
                <c:pt idx="8177">
                  <c:v>514.33000000000004</c:v>
                </c:pt>
                <c:pt idx="8178">
                  <c:v>454.21</c:v>
                </c:pt>
                <c:pt idx="8179">
                  <c:v>372.13</c:v>
                </c:pt>
                <c:pt idx="8180">
                  <c:v>418.87</c:v>
                </c:pt>
                <c:pt idx="8181">
                  <c:v>388.05</c:v>
                </c:pt>
                <c:pt idx="8182">
                  <c:v>353.08</c:v>
                </c:pt>
                <c:pt idx="8183">
                  <c:v>385.97</c:v>
                </c:pt>
                <c:pt idx="8184">
                  <c:v>444.08</c:v>
                </c:pt>
                <c:pt idx="8185">
                  <c:v>368.19</c:v>
                </c:pt>
                <c:pt idx="8186">
                  <c:v>384.81</c:v>
                </c:pt>
                <c:pt idx="8187">
                  <c:v>451.4</c:v>
                </c:pt>
                <c:pt idx="8188">
                  <c:v>376.11</c:v>
                </c:pt>
                <c:pt idx="8189">
                  <c:v>385.61</c:v>
                </c:pt>
                <c:pt idx="8190">
                  <c:v>283.94</c:v>
                </c:pt>
                <c:pt idx="8191">
                  <c:v>331.04</c:v>
                </c:pt>
                <c:pt idx="8192">
                  <c:v>413.83</c:v>
                </c:pt>
                <c:pt idx="8193">
                  <c:v>387.97</c:v>
                </c:pt>
                <c:pt idx="8194">
                  <c:v>352.69</c:v>
                </c:pt>
                <c:pt idx="8195">
                  <c:v>347.84</c:v>
                </c:pt>
                <c:pt idx="8196">
                  <c:v>397.52</c:v>
                </c:pt>
                <c:pt idx="8197">
                  <c:v>368.46</c:v>
                </c:pt>
                <c:pt idx="8198">
                  <c:v>438.64</c:v>
                </c:pt>
                <c:pt idx="8199">
                  <c:v>380.74</c:v>
                </c:pt>
                <c:pt idx="8200">
                  <c:v>455.04</c:v>
                </c:pt>
                <c:pt idx="8201">
                  <c:v>367.38</c:v>
                </c:pt>
                <c:pt idx="8202">
                  <c:v>320.22000000000003</c:v>
                </c:pt>
                <c:pt idx="8203">
                  <c:v>303.20999999999998</c:v>
                </c:pt>
                <c:pt idx="8204">
                  <c:v>462.6</c:v>
                </c:pt>
                <c:pt idx="8205">
                  <c:v>873.8</c:v>
                </c:pt>
                <c:pt idx="8206">
                  <c:v>978.43</c:v>
                </c:pt>
                <c:pt idx="8207">
                  <c:v>1001.18</c:v>
                </c:pt>
                <c:pt idx="8208">
                  <c:v>800.27</c:v>
                </c:pt>
                <c:pt idx="8209">
                  <c:v>540.12</c:v>
                </c:pt>
                <c:pt idx="8210">
                  <c:v>658.91</c:v>
                </c:pt>
                <c:pt idx="8211">
                  <c:v>791.24</c:v>
                </c:pt>
                <c:pt idx="8212">
                  <c:v>498.96</c:v>
                </c:pt>
                <c:pt idx="8213">
                  <c:v>492.13</c:v>
                </c:pt>
                <c:pt idx="8214">
                  <c:v>269.02999999999997</c:v>
                </c:pt>
                <c:pt idx="8215">
                  <c:v>234.93</c:v>
                </c:pt>
                <c:pt idx="8216">
                  <c:v>242.39</c:v>
                </c:pt>
                <c:pt idx="8217">
                  <c:v>190.92</c:v>
                </c:pt>
                <c:pt idx="8218">
                  <c:v>181.87</c:v>
                </c:pt>
                <c:pt idx="8219">
                  <c:v>190.32</c:v>
                </c:pt>
                <c:pt idx="8220">
                  <c:v>177.79</c:v>
                </c:pt>
                <c:pt idx="8221">
                  <c:v>199.22</c:v>
                </c:pt>
                <c:pt idx="8222">
                  <c:v>209.3</c:v>
                </c:pt>
                <c:pt idx="8223">
                  <c:v>172.05</c:v>
                </c:pt>
                <c:pt idx="8224">
                  <c:v>142.59</c:v>
                </c:pt>
                <c:pt idx="8225">
                  <c:v>191.22</c:v>
                </c:pt>
                <c:pt idx="8226">
                  <c:v>214.24</c:v>
                </c:pt>
                <c:pt idx="8227">
                  <c:v>214.63</c:v>
                </c:pt>
                <c:pt idx="8228">
                  <c:v>212.15</c:v>
                </c:pt>
                <c:pt idx="8229">
                  <c:v>204.07</c:v>
                </c:pt>
                <c:pt idx="8230">
                  <c:v>189.89</c:v>
                </c:pt>
                <c:pt idx="8231">
                  <c:v>170.63</c:v>
                </c:pt>
                <c:pt idx="8232">
                  <c:v>170.61</c:v>
                </c:pt>
                <c:pt idx="8233">
                  <c:v>155.44999999999999</c:v>
                </c:pt>
                <c:pt idx="8234">
                  <c:v>147.16999999999999</c:v>
                </c:pt>
                <c:pt idx="8235">
                  <c:v>160.56</c:v>
                </c:pt>
                <c:pt idx="8236">
                  <c:v>116.49</c:v>
                </c:pt>
                <c:pt idx="8237">
                  <c:v>107.24</c:v>
                </c:pt>
                <c:pt idx="8238">
                  <c:v>119.11</c:v>
                </c:pt>
                <c:pt idx="8239">
                  <c:v>148.85</c:v>
                </c:pt>
                <c:pt idx="8240">
                  <c:v>183.58</c:v>
                </c:pt>
                <c:pt idx="8241">
                  <c:v>168.4</c:v>
                </c:pt>
                <c:pt idx="8242">
                  <c:v>189.2</c:v>
                </c:pt>
                <c:pt idx="8243">
                  <c:v>211.15</c:v>
                </c:pt>
                <c:pt idx="8244">
                  <c:v>230.35</c:v>
                </c:pt>
                <c:pt idx="8245">
                  <c:v>209.61</c:v>
                </c:pt>
                <c:pt idx="8246">
                  <c:v>216.83</c:v>
                </c:pt>
                <c:pt idx="8247">
                  <c:v>251.41</c:v>
                </c:pt>
                <c:pt idx="8248">
                  <c:v>258.88</c:v>
                </c:pt>
                <c:pt idx="8249">
                  <c:v>273.74</c:v>
                </c:pt>
                <c:pt idx="8250">
                  <c:v>267.37</c:v>
                </c:pt>
                <c:pt idx="8251">
                  <c:v>257.44</c:v>
                </c:pt>
                <c:pt idx="8252">
                  <c:v>251.07</c:v>
                </c:pt>
                <c:pt idx="8253">
                  <c:v>235.98</c:v>
                </c:pt>
                <c:pt idx="8254">
                  <c:v>217.81</c:v>
                </c:pt>
                <c:pt idx="8255">
                  <c:v>275.45</c:v>
                </c:pt>
                <c:pt idx="8256">
                  <c:v>753.89</c:v>
                </c:pt>
                <c:pt idx="8257">
                  <c:v>300.43</c:v>
                </c:pt>
                <c:pt idx="8258">
                  <c:v>269.38</c:v>
                </c:pt>
                <c:pt idx="8259">
                  <c:v>318.93</c:v>
                </c:pt>
                <c:pt idx="8260">
                  <c:v>343.54</c:v>
                </c:pt>
                <c:pt idx="8261">
                  <c:v>346.47</c:v>
                </c:pt>
                <c:pt idx="8262">
                  <c:v>339.47</c:v>
                </c:pt>
                <c:pt idx="8263">
                  <c:v>261.58999999999997</c:v>
                </c:pt>
                <c:pt idx="8264">
                  <c:v>229.63</c:v>
                </c:pt>
                <c:pt idx="8265">
                  <c:v>490.04</c:v>
                </c:pt>
                <c:pt idx="8266">
                  <c:v>337.57</c:v>
                </c:pt>
                <c:pt idx="8267">
                  <c:v>343.87</c:v>
                </c:pt>
                <c:pt idx="8268">
                  <c:v>299.75</c:v>
                </c:pt>
                <c:pt idx="8269">
                  <c:v>282.70999999999998</c:v>
                </c:pt>
                <c:pt idx="8270">
                  <c:v>277.83999999999997</c:v>
                </c:pt>
                <c:pt idx="8271">
                  <c:v>291.38</c:v>
                </c:pt>
                <c:pt idx="8272">
                  <c:v>267.02999999999997</c:v>
                </c:pt>
                <c:pt idx="8273">
                  <c:v>224.79</c:v>
                </c:pt>
                <c:pt idx="8274">
                  <c:v>276.85000000000002</c:v>
                </c:pt>
                <c:pt idx="8275">
                  <c:v>264.08</c:v>
                </c:pt>
                <c:pt idx="8276">
                  <c:v>246.48</c:v>
                </c:pt>
                <c:pt idx="8277">
                  <c:v>222.31</c:v>
                </c:pt>
                <c:pt idx="8278">
                  <c:v>183.59</c:v>
                </c:pt>
                <c:pt idx="8279">
                  <c:v>183.33</c:v>
                </c:pt>
                <c:pt idx="8280">
                  <c:v>289.83999999999997</c:v>
                </c:pt>
                <c:pt idx="8281">
                  <c:v>220.26</c:v>
                </c:pt>
                <c:pt idx="8282">
                  <c:v>285.95999999999998</c:v>
                </c:pt>
                <c:pt idx="8283">
                  <c:v>314.67</c:v>
                </c:pt>
                <c:pt idx="8284">
                  <c:v>239.97</c:v>
                </c:pt>
                <c:pt idx="8285">
                  <c:v>231.71</c:v>
                </c:pt>
                <c:pt idx="8286">
                  <c:v>251.58</c:v>
                </c:pt>
                <c:pt idx="8287">
                  <c:v>226.79</c:v>
                </c:pt>
                <c:pt idx="8288">
                  <c:v>259.27999999999997</c:v>
                </c:pt>
                <c:pt idx="8289">
                  <c:v>197.77</c:v>
                </c:pt>
                <c:pt idx="8290">
                  <c:v>232.79</c:v>
                </c:pt>
                <c:pt idx="8291">
                  <c:v>289.37</c:v>
                </c:pt>
                <c:pt idx="8292">
                  <c:v>261.29000000000002</c:v>
                </c:pt>
                <c:pt idx="8293">
                  <c:v>240.85</c:v>
                </c:pt>
                <c:pt idx="8294">
                  <c:v>201.23</c:v>
                </c:pt>
                <c:pt idx="8295">
                  <c:v>215.78</c:v>
                </c:pt>
                <c:pt idx="8296">
                  <c:v>442.55</c:v>
                </c:pt>
                <c:pt idx="8297">
                  <c:v>450.87</c:v>
                </c:pt>
                <c:pt idx="8298">
                  <c:v>269.35000000000002</c:v>
                </c:pt>
                <c:pt idx="8299">
                  <c:v>269.98</c:v>
                </c:pt>
                <c:pt idx="8300">
                  <c:v>241.04</c:v>
                </c:pt>
                <c:pt idx="8301">
                  <c:v>261.19</c:v>
                </c:pt>
                <c:pt idx="8302">
                  <c:v>197.57</c:v>
                </c:pt>
                <c:pt idx="8303">
                  <c:v>203.4</c:v>
                </c:pt>
                <c:pt idx="8304">
                  <c:v>121.92</c:v>
                </c:pt>
                <c:pt idx="8305">
                  <c:v>221.13</c:v>
                </c:pt>
                <c:pt idx="8306">
                  <c:v>162.38999999999999</c:v>
                </c:pt>
                <c:pt idx="8307">
                  <c:v>183.98</c:v>
                </c:pt>
                <c:pt idx="8308">
                  <c:v>171.53</c:v>
                </c:pt>
                <c:pt idx="8309">
                  <c:v>142.03</c:v>
                </c:pt>
                <c:pt idx="8310">
                  <c:v>155.94999999999999</c:v>
                </c:pt>
                <c:pt idx="8311">
                  <c:v>168.21</c:v>
                </c:pt>
                <c:pt idx="8312">
                  <c:v>220.89</c:v>
                </c:pt>
                <c:pt idx="8313">
                  <c:v>202.18</c:v>
                </c:pt>
                <c:pt idx="8314">
                  <c:v>188.79</c:v>
                </c:pt>
                <c:pt idx="8315">
                  <c:v>202.54</c:v>
                </c:pt>
                <c:pt idx="8316">
                  <c:v>188.94</c:v>
                </c:pt>
                <c:pt idx="8317">
                  <c:v>197.43</c:v>
                </c:pt>
                <c:pt idx="8318">
                  <c:v>250.26</c:v>
                </c:pt>
                <c:pt idx="8319">
                  <c:v>265.3</c:v>
                </c:pt>
                <c:pt idx="8320">
                  <c:v>221.54</c:v>
                </c:pt>
                <c:pt idx="8321">
                  <c:v>256.77</c:v>
                </c:pt>
                <c:pt idx="8322">
                  <c:v>244.53</c:v>
                </c:pt>
                <c:pt idx="8323">
                  <c:v>267.95999999999998</c:v>
                </c:pt>
                <c:pt idx="8324">
                  <c:v>192.25</c:v>
                </c:pt>
                <c:pt idx="8325">
                  <c:v>226.81</c:v>
                </c:pt>
                <c:pt idx="8326">
                  <c:v>235.26</c:v>
                </c:pt>
                <c:pt idx="8327">
                  <c:v>214.52</c:v>
                </c:pt>
                <c:pt idx="8328">
                  <c:v>228.87</c:v>
                </c:pt>
                <c:pt idx="8329">
                  <c:v>292.7</c:v>
                </c:pt>
                <c:pt idx="8330">
                  <c:v>305.27</c:v>
                </c:pt>
                <c:pt idx="8331">
                  <c:v>236.46</c:v>
                </c:pt>
                <c:pt idx="8332">
                  <c:v>230.42</c:v>
                </c:pt>
                <c:pt idx="8333">
                  <c:v>225</c:v>
                </c:pt>
                <c:pt idx="8334">
                  <c:v>234.28</c:v>
                </c:pt>
                <c:pt idx="8335">
                  <c:v>189.76</c:v>
                </c:pt>
                <c:pt idx="8336">
                  <c:v>154.30000000000001</c:v>
                </c:pt>
                <c:pt idx="8337">
                  <c:v>230.83</c:v>
                </c:pt>
                <c:pt idx="8338">
                  <c:v>201.35</c:v>
                </c:pt>
                <c:pt idx="8339">
                  <c:v>253.73</c:v>
                </c:pt>
                <c:pt idx="8340">
                  <c:v>251.92</c:v>
                </c:pt>
                <c:pt idx="8341">
                  <c:v>270.83999999999997</c:v>
                </c:pt>
                <c:pt idx="8342">
                  <c:v>299.19</c:v>
                </c:pt>
                <c:pt idx="8343">
                  <c:v>176.28</c:v>
                </c:pt>
                <c:pt idx="8344">
                  <c:v>139.94999999999999</c:v>
                </c:pt>
                <c:pt idx="8345">
                  <c:v>186.54</c:v>
                </c:pt>
                <c:pt idx="8346">
                  <c:v>191.35</c:v>
                </c:pt>
                <c:pt idx="8347">
                  <c:v>320.83</c:v>
                </c:pt>
                <c:pt idx="8348">
                  <c:v>424.74</c:v>
                </c:pt>
                <c:pt idx="8349">
                  <c:v>284</c:v>
                </c:pt>
                <c:pt idx="8350">
                  <c:v>407.03</c:v>
                </c:pt>
                <c:pt idx="8351">
                  <c:v>103.6</c:v>
                </c:pt>
                <c:pt idx="8352">
                  <c:v>148.91</c:v>
                </c:pt>
                <c:pt idx="8353">
                  <c:v>168.14</c:v>
                </c:pt>
                <c:pt idx="8354">
                  <c:v>195.81</c:v>
                </c:pt>
                <c:pt idx="8355">
                  <c:v>137.94999999999999</c:v>
                </c:pt>
                <c:pt idx="8356">
                  <c:v>146.32</c:v>
                </c:pt>
                <c:pt idx="8357">
                  <c:v>81.97</c:v>
                </c:pt>
                <c:pt idx="8358">
                  <c:v>151.16999999999999</c:v>
                </c:pt>
                <c:pt idx="8359">
                  <c:v>256.62</c:v>
                </c:pt>
                <c:pt idx="8360">
                  <c:v>287.38</c:v>
                </c:pt>
                <c:pt idx="8361">
                  <c:v>325.57</c:v>
                </c:pt>
                <c:pt idx="8362">
                  <c:v>217.22</c:v>
                </c:pt>
                <c:pt idx="8363">
                  <c:v>170.83</c:v>
                </c:pt>
                <c:pt idx="8364">
                  <c:v>191.92</c:v>
                </c:pt>
                <c:pt idx="8365">
                  <c:v>322.06</c:v>
                </c:pt>
                <c:pt idx="8366">
                  <c:v>394.63</c:v>
                </c:pt>
                <c:pt idx="8367">
                  <c:v>389.5</c:v>
                </c:pt>
                <c:pt idx="8368">
                  <c:v>503.73</c:v>
                </c:pt>
                <c:pt idx="8369">
                  <c:v>267.22000000000003</c:v>
                </c:pt>
                <c:pt idx="8370">
                  <c:v>314.54000000000002</c:v>
                </c:pt>
                <c:pt idx="8371">
                  <c:v>292.27999999999997</c:v>
                </c:pt>
                <c:pt idx="8372">
                  <c:v>289.33999999999997</c:v>
                </c:pt>
                <c:pt idx="8373">
                  <c:v>280.43</c:v>
                </c:pt>
                <c:pt idx="8374">
                  <c:v>345.62</c:v>
                </c:pt>
                <c:pt idx="8375">
                  <c:v>418.21</c:v>
                </c:pt>
                <c:pt idx="8376">
                  <c:v>444.1</c:v>
                </c:pt>
                <c:pt idx="8377">
                  <c:v>400.05</c:v>
                </c:pt>
                <c:pt idx="8378">
                  <c:v>397.48</c:v>
                </c:pt>
                <c:pt idx="8379">
                  <c:v>688.71</c:v>
                </c:pt>
                <c:pt idx="8380">
                  <c:v>919.54</c:v>
                </c:pt>
                <c:pt idx="8381">
                  <c:v>878.43</c:v>
                </c:pt>
                <c:pt idx="8382">
                  <c:v>745.91</c:v>
                </c:pt>
                <c:pt idx="8383">
                  <c:v>660.27</c:v>
                </c:pt>
                <c:pt idx="8384">
                  <c:v>605.88</c:v>
                </c:pt>
                <c:pt idx="8385">
                  <c:v>474.73</c:v>
                </c:pt>
                <c:pt idx="8386">
                  <c:v>607.64</c:v>
                </c:pt>
                <c:pt idx="8387">
                  <c:v>406.14</c:v>
                </c:pt>
                <c:pt idx="8388">
                  <c:v>371.62</c:v>
                </c:pt>
                <c:pt idx="8389">
                  <c:v>465.95</c:v>
                </c:pt>
                <c:pt idx="8390">
                  <c:v>349.49</c:v>
                </c:pt>
                <c:pt idx="8391">
                  <c:v>324.70999999999998</c:v>
                </c:pt>
                <c:pt idx="8392">
                  <c:v>340.36</c:v>
                </c:pt>
                <c:pt idx="8393">
                  <c:v>253.66</c:v>
                </c:pt>
                <c:pt idx="8394">
                  <c:v>333.69</c:v>
                </c:pt>
                <c:pt idx="8395">
                  <c:v>289.02</c:v>
                </c:pt>
                <c:pt idx="8396">
                  <c:v>300.12</c:v>
                </c:pt>
                <c:pt idx="8397">
                  <c:v>355.47</c:v>
                </c:pt>
                <c:pt idx="8398">
                  <c:v>318.57</c:v>
                </c:pt>
                <c:pt idx="8399">
                  <c:v>258.98</c:v>
                </c:pt>
                <c:pt idx="8400">
                  <c:v>279.29000000000002</c:v>
                </c:pt>
                <c:pt idx="8401">
                  <c:v>294.57</c:v>
                </c:pt>
                <c:pt idx="8402">
                  <c:v>205.44</c:v>
                </c:pt>
                <c:pt idx="8403">
                  <c:v>264.75</c:v>
                </c:pt>
                <c:pt idx="8404">
                  <c:v>314.29000000000002</c:v>
                </c:pt>
                <c:pt idx="8405">
                  <c:v>239.59</c:v>
                </c:pt>
                <c:pt idx="8406">
                  <c:v>343.41</c:v>
                </c:pt>
                <c:pt idx="8407">
                  <c:v>644.95000000000005</c:v>
                </c:pt>
                <c:pt idx="8408">
                  <c:v>592.32000000000005</c:v>
                </c:pt>
                <c:pt idx="8409">
                  <c:v>720.94</c:v>
                </c:pt>
                <c:pt idx="8410">
                  <c:v>942.21</c:v>
                </c:pt>
                <c:pt idx="8411">
                  <c:v>417.06</c:v>
                </c:pt>
                <c:pt idx="8412">
                  <c:v>366.2</c:v>
                </c:pt>
                <c:pt idx="8413">
                  <c:v>451.75</c:v>
                </c:pt>
                <c:pt idx="8414">
                  <c:v>461.65</c:v>
                </c:pt>
                <c:pt idx="8415">
                  <c:v>379.85</c:v>
                </c:pt>
                <c:pt idx="8416">
                  <c:v>312.86</c:v>
                </c:pt>
                <c:pt idx="8417">
                  <c:v>317.01</c:v>
                </c:pt>
                <c:pt idx="8418">
                  <c:v>285.8</c:v>
                </c:pt>
                <c:pt idx="8419">
                  <c:v>350.99</c:v>
                </c:pt>
                <c:pt idx="8420">
                  <c:v>371.1</c:v>
                </c:pt>
                <c:pt idx="8421">
                  <c:v>296.22000000000003</c:v>
                </c:pt>
                <c:pt idx="8422">
                  <c:v>306.5</c:v>
                </c:pt>
                <c:pt idx="8423">
                  <c:v>386.9</c:v>
                </c:pt>
                <c:pt idx="8424">
                  <c:v>329.97</c:v>
                </c:pt>
                <c:pt idx="8425">
                  <c:v>378.85</c:v>
                </c:pt>
                <c:pt idx="8426">
                  <c:v>600.79</c:v>
                </c:pt>
                <c:pt idx="8427">
                  <c:v>415.58</c:v>
                </c:pt>
                <c:pt idx="8428">
                  <c:v>801.01</c:v>
                </c:pt>
                <c:pt idx="8429">
                  <c:v>531.70000000000005</c:v>
                </c:pt>
                <c:pt idx="8430">
                  <c:v>401.03</c:v>
                </c:pt>
                <c:pt idx="8431">
                  <c:v>367.69</c:v>
                </c:pt>
                <c:pt idx="8432">
                  <c:v>305.72000000000003</c:v>
                </c:pt>
                <c:pt idx="8433">
                  <c:v>327.01</c:v>
                </c:pt>
                <c:pt idx="8434">
                  <c:v>611.1</c:v>
                </c:pt>
                <c:pt idx="8435">
                  <c:v>657.82</c:v>
                </c:pt>
                <c:pt idx="8436">
                  <c:v>508.68</c:v>
                </c:pt>
                <c:pt idx="8437">
                  <c:v>392.81</c:v>
                </c:pt>
                <c:pt idx="8438">
                  <c:v>411.3</c:v>
                </c:pt>
                <c:pt idx="8439">
                  <c:v>397.9</c:v>
                </c:pt>
                <c:pt idx="8440">
                  <c:v>486.15</c:v>
                </c:pt>
                <c:pt idx="8441">
                  <c:v>386.93</c:v>
                </c:pt>
                <c:pt idx="8442">
                  <c:v>377.39</c:v>
                </c:pt>
                <c:pt idx="8443">
                  <c:v>322.47000000000003</c:v>
                </c:pt>
                <c:pt idx="8444">
                  <c:v>338.01</c:v>
                </c:pt>
                <c:pt idx="8445">
                  <c:v>402.05</c:v>
                </c:pt>
                <c:pt idx="8446">
                  <c:v>424.78</c:v>
                </c:pt>
                <c:pt idx="8447">
                  <c:v>412.4</c:v>
                </c:pt>
                <c:pt idx="8448">
                  <c:v>363.11</c:v>
                </c:pt>
                <c:pt idx="8449">
                  <c:v>409.45</c:v>
                </c:pt>
                <c:pt idx="8450">
                  <c:v>400.69</c:v>
                </c:pt>
                <c:pt idx="8451">
                  <c:v>415.05</c:v>
                </c:pt>
                <c:pt idx="8452">
                  <c:v>395.53</c:v>
                </c:pt>
                <c:pt idx="8453">
                  <c:v>284.3</c:v>
                </c:pt>
                <c:pt idx="8454">
                  <c:v>337.13</c:v>
                </c:pt>
                <c:pt idx="8455">
                  <c:v>259.14999999999998</c:v>
                </c:pt>
                <c:pt idx="8456">
                  <c:v>269.85000000000002</c:v>
                </c:pt>
                <c:pt idx="8457">
                  <c:v>278.01</c:v>
                </c:pt>
                <c:pt idx="8458">
                  <c:v>273.64</c:v>
                </c:pt>
                <c:pt idx="8459">
                  <c:v>302.68</c:v>
                </c:pt>
                <c:pt idx="8460">
                  <c:v>247.33</c:v>
                </c:pt>
                <c:pt idx="8461">
                  <c:v>235.72</c:v>
                </c:pt>
                <c:pt idx="8462">
                  <c:v>168.95</c:v>
                </c:pt>
                <c:pt idx="8463">
                  <c:v>178.21</c:v>
                </c:pt>
                <c:pt idx="8464">
                  <c:v>190.63</c:v>
                </c:pt>
                <c:pt idx="8465">
                  <c:v>197.13</c:v>
                </c:pt>
                <c:pt idx="8466">
                  <c:v>205.59</c:v>
                </c:pt>
                <c:pt idx="8467">
                  <c:v>187.02</c:v>
                </c:pt>
                <c:pt idx="8468">
                  <c:v>197.44</c:v>
                </c:pt>
                <c:pt idx="8469">
                  <c:v>214.03</c:v>
                </c:pt>
                <c:pt idx="8470">
                  <c:v>183.13</c:v>
                </c:pt>
                <c:pt idx="8471">
                  <c:v>201.71</c:v>
                </c:pt>
                <c:pt idx="8472">
                  <c:v>183.33</c:v>
                </c:pt>
                <c:pt idx="8473">
                  <c:v>161</c:v>
                </c:pt>
                <c:pt idx="8474">
                  <c:v>160.47999999999999</c:v>
                </c:pt>
                <c:pt idx="8475">
                  <c:v>166.83</c:v>
                </c:pt>
                <c:pt idx="8476">
                  <c:v>156.44999999999999</c:v>
                </c:pt>
                <c:pt idx="8477">
                  <c:v>134.18</c:v>
                </c:pt>
                <c:pt idx="8478">
                  <c:v>73.75</c:v>
                </c:pt>
                <c:pt idx="8479">
                  <c:v>104</c:v>
                </c:pt>
                <c:pt idx="8480">
                  <c:v>117.56</c:v>
                </c:pt>
                <c:pt idx="8481">
                  <c:v>147.24</c:v>
                </c:pt>
                <c:pt idx="8482">
                  <c:v>129.13</c:v>
                </c:pt>
                <c:pt idx="8483">
                  <c:v>173.61</c:v>
                </c:pt>
                <c:pt idx="8484">
                  <c:v>163.76</c:v>
                </c:pt>
                <c:pt idx="8485">
                  <c:v>182.78</c:v>
                </c:pt>
                <c:pt idx="8486">
                  <c:v>236.08</c:v>
                </c:pt>
                <c:pt idx="8487">
                  <c:v>236.08</c:v>
                </c:pt>
                <c:pt idx="8488">
                  <c:v>163.49</c:v>
                </c:pt>
                <c:pt idx="8489">
                  <c:v>268.32</c:v>
                </c:pt>
                <c:pt idx="8490">
                  <c:v>320.33999999999997</c:v>
                </c:pt>
                <c:pt idx="8491">
                  <c:v>378.22</c:v>
                </c:pt>
                <c:pt idx="8492">
                  <c:v>142.47</c:v>
                </c:pt>
                <c:pt idx="8493">
                  <c:v>198.81</c:v>
                </c:pt>
                <c:pt idx="8494">
                  <c:v>153.63999999999999</c:v>
                </c:pt>
                <c:pt idx="8495">
                  <c:v>158.35</c:v>
                </c:pt>
                <c:pt idx="8496">
                  <c:v>112.71</c:v>
                </c:pt>
                <c:pt idx="8497">
                  <c:v>66.03</c:v>
                </c:pt>
                <c:pt idx="8498">
                  <c:v>44.41</c:v>
                </c:pt>
                <c:pt idx="8499">
                  <c:v>28.26</c:v>
                </c:pt>
                <c:pt idx="8500">
                  <c:v>30.99</c:v>
                </c:pt>
                <c:pt idx="8501">
                  <c:v>39.950000000000003</c:v>
                </c:pt>
                <c:pt idx="8502">
                  <c:v>49.5</c:v>
                </c:pt>
                <c:pt idx="8503">
                  <c:v>37.35</c:v>
                </c:pt>
                <c:pt idx="8504">
                  <c:v>39.76</c:v>
                </c:pt>
                <c:pt idx="8505">
                  <c:v>49.44</c:v>
                </c:pt>
                <c:pt idx="8506">
                  <c:v>41.99</c:v>
                </c:pt>
                <c:pt idx="8507">
                  <c:v>55.73</c:v>
                </c:pt>
                <c:pt idx="8508">
                  <c:v>63.28</c:v>
                </c:pt>
                <c:pt idx="8509">
                  <c:v>57.86</c:v>
                </c:pt>
                <c:pt idx="8510">
                  <c:v>53.68</c:v>
                </c:pt>
                <c:pt idx="8511">
                  <c:v>39.5</c:v>
                </c:pt>
                <c:pt idx="8512">
                  <c:v>37.58</c:v>
                </c:pt>
                <c:pt idx="8513">
                  <c:v>54.64</c:v>
                </c:pt>
                <c:pt idx="8514">
                  <c:v>37.9</c:v>
                </c:pt>
                <c:pt idx="8515">
                  <c:v>102.49</c:v>
                </c:pt>
                <c:pt idx="8516">
                  <c:v>319.13</c:v>
                </c:pt>
                <c:pt idx="8517">
                  <c:v>152.29</c:v>
                </c:pt>
                <c:pt idx="8518">
                  <c:v>113.61</c:v>
                </c:pt>
                <c:pt idx="8519">
                  <c:v>121.91</c:v>
                </c:pt>
                <c:pt idx="8520">
                  <c:v>101.5</c:v>
                </c:pt>
                <c:pt idx="8521">
                  <c:v>145.25</c:v>
                </c:pt>
                <c:pt idx="8522">
                  <c:v>119.79</c:v>
                </c:pt>
                <c:pt idx="8523">
                  <c:v>222.97</c:v>
                </c:pt>
                <c:pt idx="8524">
                  <c:v>231.07</c:v>
                </c:pt>
                <c:pt idx="8525">
                  <c:v>135.63999999999999</c:v>
                </c:pt>
                <c:pt idx="8526">
                  <c:v>116.05</c:v>
                </c:pt>
                <c:pt idx="8527">
                  <c:v>121.1</c:v>
                </c:pt>
                <c:pt idx="8528">
                  <c:v>118.91</c:v>
                </c:pt>
                <c:pt idx="8529">
                  <c:v>100.01</c:v>
                </c:pt>
                <c:pt idx="8530">
                  <c:v>105.65</c:v>
                </c:pt>
                <c:pt idx="8531">
                  <c:v>108.91</c:v>
                </c:pt>
                <c:pt idx="8532">
                  <c:v>108.71</c:v>
                </c:pt>
                <c:pt idx="8533">
                  <c:v>124.24</c:v>
                </c:pt>
                <c:pt idx="8534">
                  <c:v>111.55</c:v>
                </c:pt>
                <c:pt idx="8535">
                  <c:v>126.8</c:v>
                </c:pt>
                <c:pt idx="8536">
                  <c:v>127.8</c:v>
                </c:pt>
                <c:pt idx="8537">
                  <c:v>184.43</c:v>
                </c:pt>
                <c:pt idx="8538">
                  <c:v>171.28</c:v>
                </c:pt>
                <c:pt idx="8539">
                  <c:v>140.31</c:v>
                </c:pt>
                <c:pt idx="8540">
                  <c:v>152.35</c:v>
                </c:pt>
                <c:pt idx="8541">
                  <c:v>149.03</c:v>
                </c:pt>
                <c:pt idx="8542">
                  <c:v>152.11000000000001</c:v>
                </c:pt>
                <c:pt idx="8543">
                  <c:v>168.81</c:v>
                </c:pt>
                <c:pt idx="8544">
                  <c:v>161.36000000000001</c:v>
                </c:pt>
                <c:pt idx="8545">
                  <c:v>196.29</c:v>
                </c:pt>
                <c:pt idx="8546">
                  <c:v>164.58</c:v>
                </c:pt>
                <c:pt idx="8547">
                  <c:v>193.57</c:v>
                </c:pt>
                <c:pt idx="8548">
                  <c:v>126.28</c:v>
                </c:pt>
                <c:pt idx="8549">
                  <c:v>118.59</c:v>
                </c:pt>
                <c:pt idx="8550">
                  <c:v>406.66</c:v>
                </c:pt>
                <c:pt idx="8551">
                  <c:v>287.68</c:v>
                </c:pt>
                <c:pt idx="8552">
                  <c:v>276.44</c:v>
                </c:pt>
                <c:pt idx="8553">
                  <c:v>243.55</c:v>
                </c:pt>
                <c:pt idx="8554">
                  <c:v>273.23</c:v>
                </c:pt>
                <c:pt idx="8555">
                  <c:v>254.24</c:v>
                </c:pt>
                <c:pt idx="8556">
                  <c:v>252.93</c:v>
                </c:pt>
                <c:pt idx="8557">
                  <c:v>237.9</c:v>
                </c:pt>
                <c:pt idx="8558">
                  <c:v>209.93</c:v>
                </c:pt>
                <c:pt idx="8559">
                  <c:v>170.91</c:v>
                </c:pt>
                <c:pt idx="8560">
                  <c:v>193.07</c:v>
                </c:pt>
                <c:pt idx="8561">
                  <c:v>254.29</c:v>
                </c:pt>
                <c:pt idx="8562">
                  <c:v>182.03</c:v>
                </c:pt>
                <c:pt idx="8563">
                  <c:v>153.93</c:v>
                </c:pt>
                <c:pt idx="8564">
                  <c:v>172.58</c:v>
                </c:pt>
                <c:pt idx="8565">
                  <c:v>165.64</c:v>
                </c:pt>
                <c:pt idx="8566">
                  <c:v>134.94999999999999</c:v>
                </c:pt>
                <c:pt idx="8567">
                  <c:v>137.6</c:v>
                </c:pt>
                <c:pt idx="8568">
                  <c:v>245.05</c:v>
                </c:pt>
                <c:pt idx="8569">
                  <c:v>222.99</c:v>
                </c:pt>
                <c:pt idx="8570">
                  <c:v>214.06</c:v>
                </c:pt>
                <c:pt idx="8571">
                  <c:v>162.11000000000001</c:v>
                </c:pt>
                <c:pt idx="8572">
                  <c:v>183.14</c:v>
                </c:pt>
                <c:pt idx="8573">
                  <c:v>180.78</c:v>
                </c:pt>
                <c:pt idx="8574">
                  <c:v>167.27</c:v>
                </c:pt>
                <c:pt idx="8575">
                  <c:v>223.23</c:v>
                </c:pt>
                <c:pt idx="8576">
                  <c:v>127.55</c:v>
                </c:pt>
                <c:pt idx="8577">
                  <c:v>656.79</c:v>
                </c:pt>
                <c:pt idx="8578">
                  <c:v>376.98</c:v>
                </c:pt>
                <c:pt idx="8579">
                  <c:v>439.35</c:v>
                </c:pt>
                <c:pt idx="8580">
                  <c:v>435.3</c:v>
                </c:pt>
                <c:pt idx="8581">
                  <c:v>428.44</c:v>
                </c:pt>
                <c:pt idx="8582">
                  <c:v>612.66999999999996</c:v>
                </c:pt>
                <c:pt idx="8583">
                  <c:v>762.3</c:v>
                </c:pt>
                <c:pt idx="8584">
                  <c:v>859.45</c:v>
                </c:pt>
                <c:pt idx="8585">
                  <c:v>729.59</c:v>
                </c:pt>
                <c:pt idx="8586">
                  <c:v>664.77</c:v>
                </c:pt>
                <c:pt idx="8587">
                  <c:v>492.4</c:v>
                </c:pt>
                <c:pt idx="8588">
                  <c:v>487.66</c:v>
                </c:pt>
                <c:pt idx="8589">
                  <c:v>422.3</c:v>
                </c:pt>
                <c:pt idx="8590">
                  <c:v>475.97</c:v>
                </c:pt>
                <c:pt idx="8591">
                  <c:v>500.21</c:v>
                </c:pt>
                <c:pt idx="8592">
                  <c:v>676.39</c:v>
                </c:pt>
                <c:pt idx="8593">
                  <c:v>529.41</c:v>
                </c:pt>
                <c:pt idx="8594">
                  <c:v>578.39</c:v>
                </c:pt>
                <c:pt idx="8595">
                  <c:v>574.22</c:v>
                </c:pt>
                <c:pt idx="8596">
                  <c:v>510.78</c:v>
                </c:pt>
                <c:pt idx="8597">
                  <c:v>435.25</c:v>
                </c:pt>
                <c:pt idx="8598">
                  <c:v>233.96</c:v>
                </c:pt>
                <c:pt idx="8599">
                  <c:v>314.74</c:v>
                </c:pt>
                <c:pt idx="8600">
                  <c:v>321.11</c:v>
                </c:pt>
                <c:pt idx="8601">
                  <c:v>301.18</c:v>
                </c:pt>
                <c:pt idx="8602">
                  <c:v>254.81</c:v>
                </c:pt>
                <c:pt idx="8603">
                  <c:v>233.64</c:v>
                </c:pt>
                <c:pt idx="8604">
                  <c:v>271.02</c:v>
                </c:pt>
                <c:pt idx="8605">
                  <c:v>199.88</c:v>
                </c:pt>
                <c:pt idx="8606">
                  <c:v>144.72999999999999</c:v>
                </c:pt>
                <c:pt idx="8607">
                  <c:v>158.09</c:v>
                </c:pt>
                <c:pt idx="8608">
                  <c:v>120.09</c:v>
                </c:pt>
                <c:pt idx="8609">
                  <c:v>144.84</c:v>
                </c:pt>
                <c:pt idx="8610">
                  <c:v>134.81</c:v>
                </c:pt>
                <c:pt idx="8611">
                  <c:v>141.06</c:v>
                </c:pt>
                <c:pt idx="8612">
                  <c:v>148.08000000000001</c:v>
                </c:pt>
                <c:pt idx="8613">
                  <c:v>151.69999999999999</c:v>
                </c:pt>
                <c:pt idx="8614">
                  <c:v>149.65</c:v>
                </c:pt>
                <c:pt idx="8615">
                  <c:v>172.68</c:v>
                </c:pt>
                <c:pt idx="8616">
                  <c:v>173.59</c:v>
                </c:pt>
                <c:pt idx="8617">
                  <c:v>265.14999999999998</c:v>
                </c:pt>
                <c:pt idx="8618">
                  <c:v>218.22</c:v>
                </c:pt>
                <c:pt idx="8619">
                  <c:v>609.38</c:v>
                </c:pt>
                <c:pt idx="8620">
                  <c:v>122.27</c:v>
                </c:pt>
                <c:pt idx="8621">
                  <c:v>130.91999999999999</c:v>
                </c:pt>
                <c:pt idx="8622">
                  <c:v>132.16</c:v>
                </c:pt>
                <c:pt idx="8623">
                  <c:v>115.97</c:v>
                </c:pt>
                <c:pt idx="8624">
                  <c:v>131.02000000000001</c:v>
                </c:pt>
                <c:pt idx="8625">
                  <c:v>116.3</c:v>
                </c:pt>
                <c:pt idx="8626">
                  <c:v>111.18</c:v>
                </c:pt>
                <c:pt idx="8627">
                  <c:v>112.72</c:v>
                </c:pt>
                <c:pt idx="8628">
                  <c:v>109.14</c:v>
                </c:pt>
                <c:pt idx="8629">
                  <c:v>130.19999999999999</c:v>
                </c:pt>
                <c:pt idx="8630">
                  <c:v>100.98</c:v>
                </c:pt>
                <c:pt idx="8631">
                  <c:v>118.64</c:v>
                </c:pt>
                <c:pt idx="8632">
                  <c:v>118.67</c:v>
                </c:pt>
                <c:pt idx="8633">
                  <c:v>129.04</c:v>
                </c:pt>
                <c:pt idx="8634">
                  <c:v>155.85</c:v>
                </c:pt>
                <c:pt idx="8635">
                  <c:v>138.87</c:v>
                </c:pt>
                <c:pt idx="8636">
                  <c:v>127.79</c:v>
                </c:pt>
                <c:pt idx="8637">
                  <c:v>138.5</c:v>
                </c:pt>
                <c:pt idx="8638">
                  <c:v>157.96</c:v>
                </c:pt>
                <c:pt idx="8639">
                  <c:v>116.36</c:v>
                </c:pt>
                <c:pt idx="8640">
                  <c:v>140.46</c:v>
                </c:pt>
                <c:pt idx="8641">
                  <c:v>161.37</c:v>
                </c:pt>
                <c:pt idx="8642">
                  <c:v>143.35</c:v>
                </c:pt>
                <c:pt idx="8643">
                  <c:v>418.85</c:v>
                </c:pt>
                <c:pt idx="8644">
                  <c:v>216.05</c:v>
                </c:pt>
                <c:pt idx="8645">
                  <c:v>191.29</c:v>
                </c:pt>
                <c:pt idx="8646">
                  <c:v>198.67</c:v>
                </c:pt>
                <c:pt idx="8647">
                  <c:v>222.5</c:v>
                </c:pt>
                <c:pt idx="8648">
                  <c:v>182.44</c:v>
                </c:pt>
                <c:pt idx="8649">
                  <c:v>201.63</c:v>
                </c:pt>
                <c:pt idx="8650">
                  <c:v>219.28</c:v>
                </c:pt>
                <c:pt idx="8651">
                  <c:v>224.57</c:v>
                </c:pt>
                <c:pt idx="8652">
                  <c:v>277.41000000000003</c:v>
                </c:pt>
                <c:pt idx="8653">
                  <c:v>229.43</c:v>
                </c:pt>
                <c:pt idx="8654">
                  <c:v>197.41</c:v>
                </c:pt>
                <c:pt idx="8655">
                  <c:v>156.93</c:v>
                </c:pt>
                <c:pt idx="8656">
                  <c:v>178</c:v>
                </c:pt>
                <c:pt idx="8657">
                  <c:v>216.54</c:v>
                </c:pt>
                <c:pt idx="8658">
                  <c:v>491.03</c:v>
                </c:pt>
                <c:pt idx="8659">
                  <c:v>523.54</c:v>
                </c:pt>
                <c:pt idx="8660">
                  <c:v>170.92</c:v>
                </c:pt>
                <c:pt idx="8661">
                  <c:v>250.73</c:v>
                </c:pt>
                <c:pt idx="8662">
                  <c:v>180.37</c:v>
                </c:pt>
                <c:pt idx="8663">
                  <c:v>245.73</c:v>
                </c:pt>
                <c:pt idx="8664">
                  <c:v>207.86</c:v>
                </c:pt>
                <c:pt idx="8665">
                  <c:v>264.33</c:v>
                </c:pt>
                <c:pt idx="8666">
                  <c:v>323.29000000000002</c:v>
                </c:pt>
                <c:pt idx="8667">
                  <c:v>495.4</c:v>
                </c:pt>
                <c:pt idx="8668">
                  <c:v>371.77</c:v>
                </c:pt>
                <c:pt idx="8669">
                  <c:v>756.92</c:v>
                </c:pt>
                <c:pt idx="8670">
                  <c:v>890.62</c:v>
                </c:pt>
                <c:pt idx="8671">
                  <c:v>442.55</c:v>
                </c:pt>
                <c:pt idx="8672">
                  <c:v>324.61</c:v>
                </c:pt>
                <c:pt idx="8673">
                  <c:v>238.08</c:v>
                </c:pt>
                <c:pt idx="8674">
                  <c:v>304.44</c:v>
                </c:pt>
                <c:pt idx="8675">
                  <c:v>326.39999999999998</c:v>
                </c:pt>
                <c:pt idx="8676">
                  <c:v>230.1</c:v>
                </c:pt>
                <c:pt idx="8677">
                  <c:v>179.21</c:v>
                </c:pt>
                <c:pt idx="8678">
                  <c:v>197.64</c:v>
                </c:pt>
                <c:pt idx="8679">
                  <c:v>208.64</c:v>
                </c:pt>
                <c:pt idx="8680">
                  <c:v>194.53</c:v>
                </c:pt>
                <c:pt idx="8681">
                  <c:v>250.36</c:v>
                </c:pt>
                <c:pt idx="8682">
                  <c:v>258.64999999999998</c:v>
                </c:pt>
                <c:pt idx="8683">
                  <c:v>282.95999999999998</c:v>
                </c:pt>
                <c:pt idx="8684">
                  <c:v>263.89</c:v>
                </c:pt>
                <c:pt idx="8685">
                  <c:v>231.67</c:v>
                </c:pt>
                <c:pt idx="8686">
                  <c:v>221.39</c:v>
                </c:pt>
                <c:pt idx="8687">
                  <c:v>219.26</c:v>
                </c:pt>
                <c:pt idx="8688">
                  <c:v>261.14999999999998</c:v>
                </c:pt>
                <c:pt idx="8689">
                  <c:v>455.35</c:v>
                </c:pt>
                <c:pt idx="8690">
                  <c:v>593.72</c:v>
                </c:pt>
                <c:pt idx="8691">
                  <c:v>452.8</c:v>
                </c:pt>
                <c:pt idx="8692">
                  <c:v>426.44</c:v>
                </c:pt>
                <c:pt idx="8693">
                  <c:v>416.97</c:v>
                </c:pt>
                <c:pt idx="8694">
                  <c:v>365.68</c:v>
                </c:pt>
                <c:pt idx="8695">
                  <c:v>398.8</c:v>
                </c:pt>
                <c:pt idx="8696">
                  <c:v>352.75</c:v>
                </c:pt>
                <c:pt idx="8697">
                  <c:v>262.58999999999997</c:v>
                </c:pt>
                <c:pt idx="8698">
                  <c:v>265.33</c:v>
                </c:pt>
                <c:pt idx="8699">
                  <c:v>212.32</c:v>
                </c:pt>
                <c:pt idx="8700">
                  <c:v>199.29</c:v>
                </c:pt>
                <c:pt idx="8701">
                  <c:v>208.91</c:v>
                </c:pt>
                <c:pt idx="8702">
                  <c:v>217.56</c:v>
                </c:pt>
                <c:pt idx="8703">
                  <c:v>232.09</c:v>
                </c:pt>
                <c:pt idx="8704">
                  <c:v>175.58</c:v>
                </c:pt>
                <c:pt idx="8705">
                  <c:v>180.4</c:v>
                </c:pt>
                <c:pt idx="8706">
                  <c:v>191.8</c:v>
                </c:pt>
                <c:pt idx="8707">
                  <c:v>189.16</c:v>
                </c:pt>
                <c:pt idx="8708">
                  <c:v>195.59</c:v>
                </c:pt>
                <c:pt idx="8709">
                  <c:v>238.25</c:v>
                </c:pt>
                <c:pt idx="8710">
                  <c:v>216.26</c:v>
                </c:pt>
                <c:pt idx="8711">
                  <c:v>182.49</c:v>
                </c:pt>
                <c:pt idx="8712">
                  <c:v>240.7</c:v>
                </c:pt>
                <c:pt idx="8713">
                  <c:v>291.20999999999998</c:v>
                </c:pt>
                <c:pt idx="8714">
                  <c:v>589</c:v>
                </c:pt>
                <c:pt idx="8715">
                  <c:v>494.33</c:v>
                </c:pt>
                <c:pt idx="8716">
                  <c:v>280.42</c:v>
                </c:pt>
                <c:pt idx="8717">
                  <c:v>263.83</c:v>
                </c:pt>
                <c:pt idx="8718">
                  <c:v>234.86</c:v>
                </c:pt>
                <c:pt idx="8719">
                  <c:v>233.79</c:v>
                </c:pt>
                <c:pt idx="8720">
                  <c:v>218.54</c:v>
                </c:pt>
                <c:pt idx="8721">
                  <c:v>163.74</c:v>
                </c:pt>
                <c:pt idx="8722">
                  <c:v>177.98</c:v>
                </c:pt>
                <c:pt idx="8723">
                  <c:v>231.8</c:v>
                </c:pt>
                <c:pt idx="8724">
                  <c:v>207.63</c:v>
                </c:pt>
                <c:pt idx="8725">
                  <c:v>194.96</c:v>
                </c:pt>
                <c:pt idx="8726">
                  <c:v>233.69</c:v>
                </c:pt>
                <c:pt idx="8727">
                  <c:v>184.73</c:v>
                </c:pt>
                <c:pt idx="8728">
                  <c:v>265.93</c:v>
                </c:pt>
                <c:pt idx="8729">
                  <c:v>210.92</c:v>
                </c:pt>
                <c:pt idx="8730">
                  <c:v>270.73</c:v>
                </c:pt>
                <c:pt idx="8731">
                  <c:v>218.29</c:v>
                </c:pt>
                <c:pt idx="8732">
                  <c:v>165.42</c:v>
                </c:pt>
                <c:pt idx="8733">
                  <c:v>448.23</c:v>
                </c:pt>
                <c:pt idx="8734">
                  <c:v>260.85000000000002</c:v>
                </c:pt>
                <c:pt idx="8735">
                  <c:v>280.92</c:v>
                </c:pt>
                <c:pt idx="8736">
                  <c:v>308.45999999999998</c:v>
                </c:pt>
                <c:pt idx="8737">
                  <c:v>246.83</c:v>
                </c:pt>
                <c:pt idx="8738">
                  <c:v>372.7</c:v>
                </c:pt>
                <c:pt idx="8739">
                  <c:v>245.31</c:v>
                </c:pt>
                <c:pt idx="8740">
                  <c:v>234.23</c:v>
                </c:pt>
                <c:pt idx="8741">
                  <c:v>322.17</c:v>
                </c:pt>
                <c:pt idx="8742">
                  <c:v>424.35</c:v>
                </c:pt>
                <c:pt idx="8743">
                  <c:v>259.95</c:v>
                </c:pt>
                <c:pt idx="8744">
                  <c:v>276.02</c:v>
                </c:pt>
                <c:pt idx="8745">
                  <c:v>243.03</c:v>
                </c:pt>
                <c:pt idx="8746">
                  <c:v>717.69</c:v>
                </c:pt>
                <c:pt idx="8747">
                  <c:v>319.23</c:v>
                </c:pt>
                <c:pt idx="8748">
                  <c:v>561.66999999999996</c:v>
                </c:pt>
                <c:pt idx="8749">
                  <c:v>370.38</c:v>
                </c:pt>
                <c:pt idx="8750">
                  <c:v>298.89999999999998</c:v>
                </c:pt>
                <c:pt idx="8751">
                  <c:v>361.7</c:v>
                </c:pt>
                <c:pt idx="8752">
                  <c:v>219.29</c:v>
                </c:pt>
                <c:pt idx="8753">
                  <c:v>225.88</c:v>
                </c:pt>
                <c:pt idx="8754">
                  <c:v>223.72</c:v>
                </c:pt>
                <c:pt idx="8755">
                  <c:v>247.33</c:v>
                </c:pt>
                <c:pt idx="8756">
                  <c:v>359.12</c:v>
                </c:pt>
                <c:pt idx="8757">
                  <c:v>223.8</c:v>
                </c:pt>
                <c:pt idx="8758">
                  <c:v>270.39</c:v>
                </c:pt>
                <c:pt idx="8759">
                  <c:v>339.02</c:v>
                </c:pt>
                <c:pt idx="8760">
                  <c:v>302.29000000000002</c:v>
                </c:pt>
                <c:pt idx="8761">
                  <c:v>211.18</c:v>
                </c:pt>
                <c:pt idx="8762">
                  <c:v>242.5</c:v>
                </c:pt>
                <c:pt idx="8763">
                  <c:v>233.13</c:v>
                </c:pt>
                <c:pt idx="8764">
                  <c:v>303.70999999999998</c:v>
                </c:pt>
                <c:pt idx="8765">
                  <c:v>331.33</c:v>
                </c:pt>
                <c:pt idx="8766">
                  <c:v>292.02</c:v>
                </c:pt>
                <c:pt idx="8767">
                  <c:v>369.47</c:v>
                </c:pt>
                <c:pt idx="8768">
                  <c:v>377.82</c:v>
                </c:pt>
                <c:pt idx="8769">
                  <c:v>448.43</c:v>
                </c:pt>
                <c:pt idx="8770">
                  <c:v>429.46</c:v>
                </c:pt>
                <c:pt idx="8771">
                  <c:v>422.99</c:v>
                </c:pt>
                <c:pt idx="8772">
                  <c:v>254.45</c:v>
                </c:pt>
                <c:pt idx="8773">
                  <c:v>321.82</c:v>
                </c:pt>
                <c:pt idx="8774">
                  <c:v>453.26</c:v>
                </c:pt>
                <c:pt idx="8775">
                  <c:v>653.14</c:v>
                </c:pt>
                <c:pt idx="8776">
                  <c:v>214.45</c:v>
                </c:pt>
                <c:pt idx="8777">
                  <c:v>232.22</c:v>
                </c:pt>
                <c:pt idx="8778">
                  <c:v>401.67</c:v>
                </c:pt>
                <c:pt idx="8779">
                  <c:v>493.04</c:v>
                </c:pt>
                <c:pt idx="8780">
                  <c:v>461.79</c:v>
                </c:pt>
                <c:pt idx="8781">
                  <c:v>440.36</c:v>
                </c:pt>
                <c:pt idx="8782">
                  <c:v>311.29000000000002</c:v>
                </c:pt>
                <c:pt idx="8783">
                  <c:v>245.72</c:v>
                </c:pt>
                <c:pt idx="8784">
                  <c:v>200.71</c:v>
                </c:pt>
                <c:pt idx="8785">
                  <c:v>164.62</c:v>
                </c:pt>
                <c:pt idx="8786">
                  <c:v>220.78</c:v>
                </c:pt>
                <c:pt idx="8787">
                  <c:v>209.5</c:v>
                </c:pt>
                <c:pt idx="8788">
                  <c:v>328.04</c:v>
                </c:pt>
                <c:pt idx="8789">
                  <c:v>270.69</c:v>
                </c:pt>
                <c:pt idx="8790">
                  <c:v>238.01</c:v>
                </c:pt>
                <c:pt idx="8791">
                  <c:v>264.94</c:v>
                </c:pt>
                <c:pt idx="8792">
                  <c:v>164.93</c:v>
                </c:pt>
                <c:pt idx="8793">
                  <c:v>228.53</c:v>
                </c:pt>
                <c:pt idx="8794">
                  <c:v>182.81</c:v>
                </c:pt>
                <c:pt idx="8795">
                  <c:v>187.01</c:v>
                </c:pt>
                <c:pt idx="8796">
                  <c:v>147.24</c:v>
                </c:pt>
                <c:pt idx="8797">
                  <c:v>152.02000000000001</c:v>
                </c:pt>
                <c:pt idx="8798">
                  <c:v>69.72</c:v>
                </c:pt>
                <c:pt idx="8799">
                  <c:v>15.75</c:v>
                </c:pt>
                <c:pt idx="8800">
                  <c:v>15.88</c:v>
                </c:pt>
                <c:pt idx="8801">
                  <c:v>13.08</c:v>
                </c:pt>
                <c:pt idx="8802">
                  <c:v>23.43</c:v>
                </c:pt>
                <c:pt idx="8803">
                  <c:v>28.12</c:v>
                </c:pt>
                <c:pt idx="8804">
                  <c:v>25.8</c:v>
                </c:pt>
                <c:pt idx="8805">
                  <c:v>28.73</c:v>
                </c:pt>
                <c:pt idx="8806">
                  <c:v>30.36</c:v>
                </c:pt>
                <c:pt idx="8807">
                  <c:v>33.53</c:v>
                </c:pt>
                <c:pt idx="8808">
                  <c:v>0.27</c:v>
                </c:pt>
                <c:pt idx="8809">
                  <c:v>4.8099999999999996</c:v>
                </c:pt>
                <c:pt idx="8810">
                  <c:v>5.33</c:v>
                </c:pt>
                <c:pt idx="8811">
                  <c:v>5.44</c:v>
                </c:pt>
                <c:pt idx="8812">
                  <c:v>6.64</c:v>
                </c:pt>
                <c:pt idx="8813">
                  <c:v>7.86</c:v>
                </c:pt>
                <c:pt idx="8814">
                  <c:v>8.69</c:v>
                </c:pt>
                <c:pt idx="8815">
                  <c:v>13.31</c:v>
                </c:pt>
                <c:pt idx="8816">
                  <c:v>16.170000000000002</c:v>
                </c:pt>
                <c:pt idx="8817">
                  <c:v>17.25</c:v>
                </c:pt>
                <c:pt idx="8818">
                  <c:v>16.850000000000001</c:v>
                </c:pt>
                <c:pt idx="8819">
                  <c:v>16.23</c:v>
                </c:pt>
                <c:pt idx="8820">
                  <c:v>17.079999999999998</c:v>
                </c:pt>
                <c:pt idx="8821">
                  <c:v>15.28</c:v>
                </c:pt>
                <c:pt idx="8822">
                  <c:v>11.03</c:v>
                </c:pt>
                <c:pt idx="8823">
                  <c:v>10.59</c:v>
                </c:pt>
                <c:pt idx="8824">
                  <c:v>8.1</c:v>
                </c:pt>
                <c:pt idx="8825">
                  <c:v>6.91</c:v>
                </c:pt>
                <c:pt idx="8826">
                  <c:v>10.7</c:v>
                </c:pt>
                <c:pt idx="8827">
                  <c:v>88.1</c:v>
                </c:pt>
                <c:pt idx="8828">
                  <c:v>126.56</c:v>
                </c:pt>
                <c:pt idx="8829">
                  <c:v>94.19</c:v>
                </c:pt>
                <c:pt idx="8830">
                  <c:v>77.8</c:v>
                </c:pt>
                <c:pt idx="8831">
                  <c:v>74.25</c:v>
                </c:pt>
                <c:pt idx="8832">
                  <c:v>19.649999999999999</c:v>
                </c:pt>
                <c:pt idx="8833">
                  <c:v>22</c:v>
                </c:pt>
                <c:pt idx="8834">
                  <c:v>22.64</c:v>
                </c:pt>
                <c:pt idx="8835">
                  <c:v>24.64</c:v>
                </c:pt>
                <c:pt idx="8836">
                  <c:v>29.61</c:v>
                </c:pt>
                <c:pt idx="8837">
                  <c:v>46.59</c:v>
                </c:pt>
                <c:pt idx="8838">
                  <c:v>41.79</c:v>
                </c:pt>
                <c:pt idx="8839">
                  <c:v>52.62</c:v>
                </c:pt>
                <c:pt idx="8840">
                  <c:v>42.36</c:v>
                </c:pt>
                <c:pt idx="8841">
                  <c:v>68.23</c:v>
                </c:pt>
                <c:pt idx="8842">
                  <c:v>87.49</c:v>
                </c:pt>
                <c:pt idx="8843">
                  <c:v>98.57</c:v>
                </c:pt>
                <c:pt idx="8844">
                  <c:v>121.82</c:v>
                </c:pt>
                <c:pt idx="8845">
                  <c:v>141.37</c:v>
                </c:pt>
                <c:pt idx="8846">
                  <c:v>145.30000000000001</c:v>
                </c:pt>
                <c:pt idx="8847">
                  <c:v>140.22999999999999</c:v>
                </c:pt>
                <c:pt idx="8848">
                  <c:v>172.54</c:v>
                </c:pt>
                <c:pt idx="8849">
                  <c:v>130.21</c:v>
                </c:pt>
                <c:pt idx="8850">
                  <c:v>177.72</c:v>
                </c:pt>
                <c:pt idx="8851">
                  <c:v>190.31</c:v>
                </c:pt>
                <c:pt idx="8852">
                  <c:v>158.37</c:v>
                </c:pt>
                <c:pt idx="8853">
                  <c:v>154.79</c:v>
                </c:pt>
                <c:pt idx="8854">
                  <c:v>156.25</c:v>
                </c:pt>
                <c:pt idx="8855">
                  <c:v>182.97</c:v>
                </c:pt>
                <c:pt idx="8856">
                  <c:v>238.07</c:v>
                </c:pt>
                <c:pt idx="8857">
                  <c:v>169.11</c:v>
                </c:pt>
                <c:pt idx="8858">
                  <c:v>170.79</c:v>
                </c:pt>
                <c:pt idx="8859">
                  <c:v>128.94999999999999</c:v>
                </c:pt>
                <c:pt idx="8860">
                  <c:v>141.74</c:v>
                </c:pt>
                <c:pt idx="8861">
                  <c:v>144.62</c:v>
                </c:pt>
                <c:pt idx="8862">
                  <c:v>121.62</c:v>
                </c:pt>
                <c:pt idx="8863">
                  <c:v>107.29</c:v>
                </c:pt>
                <c:pt idx="8864">
                  <c:v>86.33</c:v>
                </c:pt>
                <c:pt idx="8865">
                  <c:v>100.75</c:v>
                </c:pt>
                <c:pt idx="8866">
                  <c:v>82.16</c:v>
                </c:pt>
                <c:pt idx="8867">
                  <c:v>131.46</c:v>
                </c:pt>
                <c:pt idx="8868">
                  <c:v>211.3</c:v>
                </c:pt>
                <c:pt idx="8869">
                  <c:v>185.26</c:v>
                </c:pt>
                <c:pt idx="8870">
                  <c:v>317.89999999999998</c:v>
                </c:pt>
                <c:pt idx="8871">
                  <c:v>223.17</c:v>
                </c:pt>
                <c:pt idx="8872">
                  <c:v>200.22</c:v>
                </c:pt>
                <c:pt idx="8873">
                  <c:v>270.06</c:v>
                </c:pt>
                <c:pt idx="8874">
                  <c:v>184.45</c:v>
                </c:pt>
                <c:pt idx="8875">
                  <c:v>197.91</c:v>
                </c:pt>
                <c:pt idx="8876">
                  <c:v>151.56</c:v>
                </c:pt>
                <c:pt idx="8877">
                  <c:v>129.76</c:v>
                </c:pt>
                <c:pt idx="8878">
                  <c:v>72.16</c:v>
                </c:pt>
                <c:pt idx="8879">
                  <c:v>37.81</c:v>
                </c:pt>
                <c:pt idx="8880">
                  <c:v>28.87</c:v>
                </c:pt>
                <c:pt idx="8881">
                  <c:v>70.97</c:v>
                </c:pt>
                <c:pt idx="8882">
                  <c:v>54.72</c:v>
                </c:pt>
                <c:pt idx="8883">
                  <c:v>72.290000000000006</c:v>
                </c:pt>
                <c:pt idx="8884">
                  <c:v>76.209999999999994</c:v>
                </c:pt>
                <c:pt idx="8885">
                  <c:v>43.38</c:v>
                </c:pt>
                <c:pt idx="8886">
                  <c:v>48.23</c:v>
                </c:pt>
                <c:pt idx="8887">
                  <c:v>41.76</c:v>
                </c:pt>
                <c:pt idx="8888">
                  <c:v>31.71</c:v>
                </c:pt>
                <c:pt idx="8889">
                  <c:v>16.829999999999998</c:v>
                </c:pt>
                <c:pt idx="8890">
                  <c:v>22.77</c:v>
                </c:pt>
                <c:pt idx="8891">
                  <c:v>20.62</c:v>
                </c:pt>
                <c:pt idx="8892">
                  <c:v>20.71</c:v>
                </c:pt>
                <c:pt idx="8893">
                  <c:v>17.98</c:v>
                </c:pt>
                <c:pt idx="8894">
                  <c:v>13.8</c:v>
                </c:pt>
                <c:pt idx="8895">
                  <c:v>16.079999999999998</c:v>
                </c:pt>
                <c:pt idx="8896">
                  <c:v>15.83</c:v>
                </c:pt>
                <c:pt idx="8897">
                  <c:v>17.05</c:v>
                </c:pt>
                <c:pt idx="8898">
                  <c:v>13.71</c:v>
                </c:pt>
                <c:pt idx="8899">
                  <c:v>12.77</c:v>
                </c:pt>
                <c:pt idx="8900">
                  <c:v>22.45</c:v>
                </c:pt>
                <c:pt idx="8901">
                  <c:v>100.6</c:v>
                </c:pt>
                <c:pt idx="8902">
                  <c:v>98.35</c:v>
                </c:pt>
                <c:pt idx="8903">
                  <c:v>70.72</c:v>
                </c:pt>
                <c:pt idx="8904">
                  <c:v>72.62</c:v>
                </c:pt>
                <c:pt idx="8905">
                  <c:v>76.06</c:v>
                </c:pt>
                <c:pt idx="8906">
                  <c:v>107.14</c:v>
                </c:pt>
                <c:pt idx="8907">
                  <c:v>77.959999999999994</c:v>
                </c:pt>
                <c:pt idx="8908">
                  <c:v>66.31</c:v>
                </c:pt>
                <c:pt idx="8909">
                  <c:v>77.02</c:v>
                </c:pt>
                <c:pt idx="8910">
                  <c:v>67.03</c:v>
                </c:pt>
                <c:pt idx="8911">
                  <c:v>63.12</c:v>
                </c:pt>
                <c:pt idx="8912">
                  <c:v>65.989999999999995</c:v>
                </c:pt>
                <c:pt idx="8913">
                  <c:v>62.87</c:v>
                </c:pt>
                <c:pt idx="8914">
                  <c:v>60.29</c:v>
                </c:pt>
                <c:pt idx="8915">
                  <c:v>56.43</c:v>
                </c:pt>
                <c:pt idx="8916">
                  <c:v>49.4</c:v>
                </c:pt>
                <c:pt idx="8917">
                  <c:v>43.77</c:v>
                </c:pt>
                <c:pt idx="8918">
                  <c:v>41.47</c:v>
                </c:pt>
                <c:pt idx="8919">
                  <c:v>43.22</c:v>
                </c:pt>
                <c:pt idx="8920">
                  <c:v>26.22</c:v>
                </c:pt>
                <c:pt idx="8921">
                  <c:v>35.74</c:v>
                </c:pt>
                <c:pt idx="8922">
                  <c:v>37.57</c:v>
                </c:pt>
                <c:pt idx="8923">
                  <c:v>68.319999999999993</c:v>
                </c:pt>
                <c:pt idx="8924">
                  <c:v>9.2100000000000009</c:v>
                </c:pt>
                <c:pt idx="8925">
                  <c:v>10.199999999999999</c:v>
                </c:pt>
                <c:pt idx="8926">
                  <c:v>230.43</c:v>
                </c:pt>
                <c:pt idx="8927">
                  <c:v>178.37</c:v>
                </c:pt>
                <c:pt idx="8928">
                  <c:v>198.1</c:v>
                </c:pt>
                <c:pt idx="8929">
                  <c:v>203.5</c:v>
                </c:pt>
                <c:pt idx="8930">
                  <c:v>194.72</c:v>
                </c:pt>
                <c:pt idx="8931">
                  <c:v>176.45</c:v>
                </c:pt>
                <c:pt idx="8932">
                  <c:v>207.71</c:v>
                </c:pt>
                <c:pt idx="8933">
                  <c:v>211.09</c:v>
                </c:pt>
                <c:pt idx="8934">
                  <c:v>194.91</c:v>
                </c:pt>
                <c:pt idx="8935">
                  <c:v>200.28</c:v>
                </c:pt>
                <c:pt idx="8936">
                  <c:v>162.86000000000001</c:v>
                </c:pt>
                <c:pt idx="8937">
                  <c:v>193.21</c:v>
                </c:pt>
                <c:pt idx="8938">
                  <c:v>240.75</c:v>
                </c:pt>
                <c:pt idx="8939">
                  <c:v>213.06</c:v>
                </c:pt>
                <c:pt idx="8940">
                  <c:v>254.84</c:v>
                </c:pt>
                <c:pt idx="8941">
                  <c:v>182.43</c:v>
                </c:pt>
                <c:pt idx="8942">
                  <c:v>173.34</c:v>
                </c:pt>
                <c:pt idx="8943">
                  <c:v>121.23</c:v>
                </c:pt>
                <c:pt idx="8944">
                  <c:v>144.74</c:v>
                </c:pt>
                <c:pt idx="8945">
                  <c:v>228.11</c:v>
                </c:pt>
                <c:pt idx="8946">
                  <c:v>198.17</c:v>
                </c:pt>
                <c:pt idx="8947">
                  <c:v>180.55</c:v>
                </c:pt>
                <c:pt idx="8948">
                  <c:v>199.41</c:v>
                </c:pt>
                <c:pt idx="8949">
                  <c:v>237.63</c:v>
                </c:pt>
                <c:pt idx="8950">
                  <c:v>255.76</c:v>
                </c:pt>
                <c:pt idx="8951">
                  <c:v>230.4</c:v>
                </c:pt>
                <c:pt idx="8952">
                  <c:v>258.94</c:v>
                </c:pt>
                <c:pt idx="8953">
                  <c:v>222</c:v>
                </c:pt>
                <c:pt idx="8954">
                  <c:v>236.55</c:v>
                </c:pt>
                <c:pt idx="8955">
                  <c:v>195.3</c:v>
                </c:pt>
                <c:pt idx="8956">
                  <c:v>205.06</c:v>
                </c:pt>
                <c:pt idx="8957">
                  <c:v>254.89</c:v>
                </c:pt>
                <c:pt idx="8958">
                  <c:v>219.43</c:v>
                </c:pt>
                <c:pt idx="8959">
                  <c:v>208.2</c:v>
                </c:pt>
                <c:pt idx="8960">
                  <c:v>210.71</c:v>
                </c:pt>
                <c:pt idx="8961">
                  <c:v>159.94</c:v>
                </c:pt>
                <c:pt idx="8962">
                  <c:v>122.79</c:v>
                </c:pt>
                <c:pt idx="8963">
                  <c:v>196.84</c:v>
                </c:pt>
                <c:pt idx="8964">
                  <c:v>163.88</c:v>
                </c:pt>
                <c:pt idx="8965">
                  <c:v>175.62</c:v>
                </c:pt>
                <c:pt idx="8966">
                  <c:v>170.64</c:v>
                </c:pt>
                <c:pt idx="8967">
                  <c:v>166.83</c:v>
                </c:pt>
                <c:pt idx="8968">
                  <c:v>174.11</c:v>
                </c:pt>
                <c:pt idx="8969">
                  <c:v>188.96</c:v>
                </c:pt>
                <c:pt idx="8970">
                  <c:v>203.22</c:v>
                </c:pt>
                <c:pt idx="8971">
                  <c:v>175.1</c:v>
                </c:pt>
                <c:pt idx="8972">
                  <c:v>142.32</c:v>
                </c:pt>
                <c:pt idx="8973">
                  <c:v>145.94999999999999</c:v>
                </c:pt>
                <c:pt idx="8974">
                  <c:v>206.91</c:v>
                </c:pt>
                <c:pt idx="8975">
                  <c:v>161.54</c:v>
                </c:pt>
                <c:pt idx="8976">
                  <c:v>166.32</c:v>
                </c:pt>
                <c:pt idx="8977">
                  <c:v>191.42</c:v>
                </c:pt>
                <c:pt idx="8978">
                  <c:v>173.28</c:v>
                </c:pt>
                <c:pt idx="8979">
                  <c:v>293.91000000000003</c:v>
                </c:pt>
                <c:pt idx="8980">
                  <c:v>383.63</c:v>
                </c:pt>
                <c:pt idx="8981">
                  <c:v>525.75</c:v>
                </c:pt>
                <c:pt idx="8982">
                  <c:v>419.82</c:v>
                </c:pt>
                <c:pt idx="8983">
                  <c:v>224.71</c:v>
                </c:pt>
                <c:pt idx="8984">
                  <c:v>184.16</c:v>
                </c:pt>
                <c:pt idx="8985">
                  <c:v>209.29</c:v>
                </c:pt>
                <c:pt idx="8986">
                  <c:v>389</c:v>
                </c:pt>
                <c:pt idx="8987">
                  <c:v>599.88</c:v>
                </c:pt>
                <c:pt idx="8988">
                  <c:v>300.92</c:v>
                </c:pt>
                <c:pt idx="8989">
                  <c:v>222.99</c:v>
                </c:pt>
                <c:pt idx="8990">
                  <c:v>265.45999999999998</c:v>
                </c:pt>
                <c:pt idx="8991">
                  <c:v>261.33</c:v>
                </c:pt>
                <c:pt idx="8992">
                  <c:v>263.66000000000003</c:v>
                </c:pt>
                <c:pt idx="8993">
                  <c:v>295.54000000000002</c:v>
                </c:pt>
                <c:pt idx="8994">
                  <c:v>264.52999999999997</c:v>
                </c:pt>
                <c:pt idx="8995">
                  <c:v>249.35</c:v>
                </c:pt>
                <c:pt idx="8996">
                  <c:v>213.64</c:v>
                </c:pt>
                <c:pt idx="8997">
                  <c:v>242.73</c:v>
                </c:pt>
                <c:pt idx="8998">
                  <c:v>184.34</c:v>
                </c:pt>
                <c:pt idx="8999">
                  <c:v>166.41</c:v>
                </c:pt>
                <c:pt idx="9000">
                  <c:v>147.06</c:v>
                </c:pt>
                <c:pt idx="9001">
                  <c:v>157.13999999999999</c:v>
                </c:pt>
                <c:pt idx="9002">
                  <c:v>173.19</c:v>
                </c:pt>
                <c:pt idx="9003">
                  <c:v>216.78</c:v>
                </c:pt>
                <c:pt idx="9004">
                  <c:v>178.64</c:v>
                </c:pt>
                <c:pt idx="9005">
                  <c:v>151.56</c:v>
                </c:pt>
                <c:pt idx="9006">
                  <c:v>173.18</c:v>
                </c:pt>
                <c:pt idx="9007">
                  <c:v>161.30000000000001</c:v>
                </c:pt>
                <c:pt idx="9008">
                  <c:v>190.17</c:v>
                </c:pt>
                <c:pt idx="9009">
                  <c:v>165.92</c:v>
                </c:pt>
                <c:pt idx="9010">
                  <c:v>148.5</c:v>
                </c:pt>
                <c:pt idx="9011">
                  <c:v>174.98</c:v>
                </c:pt>
                <c:pt idx="9012">
                  <c:v>195.94</c:v>
                </c:pt>
                <c:pt idx="9013">
                  <c:v>354.27</c:v>
                </c:pt>
                <c:pt idx="9014">
                  <c:v>600.38</c:v>
                </c:pt>
                <c:pt idx="9015">
                  <c:v>464.52</c:v>
                </c:pt>
                <c:pt idx="9016">
                  <c:v>426.39</c:v>
                </c:pt>
                <c:pt idx="9017">
                  <c:v>343.32</c:v>
                </c:pt>
                <c:pt idx="9018">
                  <c:v>324.61</c:v>
                </c:pt>
                <c:pt idx="9019">
                  <c:v>301.95</c:v>
                </c:pt>
                <c:pt idx="9020">
                  <c:v>279.89999999999998</c:v>
                </c:pt>
                <c:pt idx="9021">
                  <c:v>265.43</c:v>
                </c:pt>
                <c:pt idx="9022">
                  <c:v>239.08</c:v>
                </c:pt>
                <c:pt idx="9023">
                  <c:v>167.72</c:v>
                </c:pt>
                <c:pt idx="9024">
                  <c:v>133.58000000000001</c:v>
                </c:pt>
                <c:pt idx="9025">
                  <c:v>167.03</c:v>
                </c:pt>
                <c:pt idx="9026">
                  <c:v>174.14</c:v>
                </c:pt>
                <c:pt idx="9027">
                  <c:v>156.41</c:v>
                </c:pt>
                <c:pt idx="9028">
                  <c:v>135.79</c:v>
                </c:pt>
                <c:pt idx="9029">
                  <c:v>142.96</c:v>
                </c:pt>
                <c:pt idx="9030">
                  <c:v>169.42</c:v>
                </c:pt>
                <c:pt idx="9031">
                  <c:v>185.96</c:v>
                </c:pt>
                <c:pt idx="9032">
                  <c:v>172.02</c:v>
                </c:pt>
                <c:pt idx="9033">
                  <c:v>242.87</c:v>
                </c:pt>
                <c:pt idx="9034">
                  <c:v>153.15</c:v>
                </c:pt>
                <c:pt idx="9035">
                  <c:v>238.38</c:v>
                </c:pt>
                <c:pt idx="9036">
                  <c:v>269.27999999999997</c:v>
                </c:pt>
                <c:pt idx="9037">
                  <c:v>329.21</c:v>
                </c:pt>
                <c:pt idx="9038">
                  <c:v>236.84</c:v>
                </c:pt>
                <c:pt idx="9039">
                  <c:v>232.29</c:v>
                </c:pt>
                <c:pt idx="9040">
                  <c:v>260.94</c:v>
                </c:pt>
                <c:pt idx="9041">
                  <c:v>281.01</c:v>
                </c:pt>
                <c:pt idx="9042">
                  <c:v>273.73</c:v>
                </c:pt>
                <c:pt idx="9043">
                  <c:v>164.86</c:v>
                </c:pt>
                <c:pt idx="9044">
                  <c:v>200.31</c:v>
                </c:pt>
                <c:pt idx="9045">
                  <c:v>219.03</c:v>
                </c:pt>
                <c:pt idx="9046">
                  <c:v>171.54</c:v>
                </c:pt>
                <c:pt idx="9047">
                  <c:v>304.39999999999998</c:v>
                </c:pt>
                <c:pt idx="9048">
                  <c:v>263.29000000000002</c:v>
                </c:pt>
                <c:pt idx="9049">
                  <c:v>223.89</c:v>
                </c:pt>
                <c:pt idx="9050">
                  <c:v>259.39999999999998</c:v>
                </c:pt>
                <c:pt idx="9051">
                  <c:v>173.4</c:v>
                </c:pt>
                <c:pt idx="9052">
                  <c:v>251.53</c:v>
                </c:pt>
                <c:pt idx="9053">
                  <c:v>223.52</c:v>
                </c:pt>
                <c:pt idx="9054">
                  <c:v>188.68</c:v>
                </c:pt>
                <c:pt idx="9055">
                  <c:v>436.53</c:v>
                </c:pt>
                <c:pt idx="9056">
                  <c:v>347.47</c:v>
                </c:pt>
                <c:pt idx="9057">
                  <c:v>330.02</c:v>
                </c:pt>
                <c:pt idx="9058">
                  <c:v>295.14999999999998</c:v>
                </c:pt>
                <c:pt idx="9059">
                  <c:v>272.77999999999997</c:v>
                </c:pt>
                <c:pt idx="9060">
                  <c:v>234.22</c:v>
                </c:pt>
                <c:pt idx="9061">
                  <c:v>255.07</c:v>
                </c:pt>
                <c:pt idx="9062">
                  <c:v>233.31</c:v>
                </c:pt>
                <c:pt idx="9063">
                  <c:v>225.39</c:v>
                </c:pt>
                <c:pt idx="9064">
                  <c:v>279.93</c:v>
                </c:pt>
                <c:pt idx="9065">
                  <c:v>212.68</c:v>
                </c:pt>
                <c:pt idx="9066">
                  <c:v>248.31</c:v>
                </c:pt>
                <c:pt idx="9067">
                  <c:v>171.17</c:v>
                </c:pt>
                <c:pt idx="9068">
                  <c:v>139</c:v>
                </c:pt>
                <c:pt idx="9069">
                  <c:v>106.33</c:v>
                </c:pt>
                <c:pt idx="9070">
                  <c:v>106.93</c:v>
                </c:pt>
                <c:pt idx="9071">
                  <c:v>149.97</c:v>
                </c:pt>
                <c:pt idx="9072">
                  <c:v>148.88</c:v>
                </c:pt>
                <c:pt idx="9073">
                  <c:v>126.95</c:v>
                </c:pt>
                <c:pt idx="9074">
                  <c:v>101.98</c:v>
                </c:pt>
                <c:pt idx="9075">
                  <c:v>103.71</c:v>
                </c:pt>
                <c:pt idx="9076">
                  <c:v>99.64</c:v>
                </c:pt>
                <c:pt idx="9077">
                  <c:v>94.67</c:v>
                </c:pt>
                <c:pt idx="9078">
                  <c:v>102.56</c:v>
                </c:pt>
                <c:pt idx="9079">
                  <c:v>124.61</c:v>
                </c:pt>
                <c:pt idx="9080">
                  <c:v>127.32</c:v>
                </c:pt>
                <c:pt idx="9081">
                  <c:v>180.07</c:v>
                </c:pt>
                <c:pt idx="9082">
                  <c:v>136.75</c:v>
                </c:pt>
                <c:pt idx="9083">
                  <c:v>156.77000000000001</c:v>
                </c:pt>
                <c:pt idx="9084">
                  <c:v>113.08</c:v>
                </c:pt>
                <c:pt idx="9085">
                  <c:v>116.09</c:v>
                </c:pt>
                <c:pt idx="9086">
                  <c:v>152.63</c:v>
                </c:pt>
                <c:pt idx="9087">
                  <c:v>164.87</c:v>
                </c:pt>
                <c:pt idx="9088">
                  <c:v>145.71</c:v>
                </c:pt>
                <c:pt idx="9089">
                  <c:v>186.9</c:v>
                </c:pt>
                <c:pt idx="9090">
                  <c:v>201.55</c:v>
                </c:pt>
                <c:pt idx="9091">
                  <c:v>169.64</c:v>
                </c:pt>
                <c:pt idx="9092">
                  <c:v>175.16</c:v>
                </c:pt>
                <c:pt idx="9093">
                  <c:v>219.9</c:v>
                </c:pt>
                <c:pt idx="9094">
                  <c:v>173.48</c:v>
                </c:pt>
                <c:pt idx="9095">
                  <c:v>116.75</c:v>
                </c:pt>
                <c:pt idx="9096">
                  <c:v>151.6</c:v>
                </c:pt>
                <c:pt idx="9097">
                  <c:v>150.71</c:v>
                </c:pt>
                <c:pt idx="9098">
                  <c:v>189</c:v>
                </c:pt>
                <c:pt idx="9099">
                  <c:v>415.03</c:v>
                </c:pt>
                <c:pt idx="9100">
                  <c:v>391.89</c:v>
                </c:pt>
                <c:pt idx="9101">
                  <c:v>337.75</c:v>
                </c:pt>
                <c:pt idx="9102">
                  <c:v>186.35</c:v>
                </c:pt>
                <c:pt idx="9103">
                  <c:v>164.82</c:v>
                </c:pt>
                <c:pt idx="9104">
                  <c:v>336.81</c:v>
                </c:pt>
                <c:pt idx="9105">
                  <c:v>264.36</c:v>
                </c:pt>
                <c:pt idx="9106">
                  <c:v>189.93</c:v>
                </c:pt>
                <c:pt idx="9107">
                  <c:v>213.35</c:v>
                </c:pt>
                <c:pt idx="9108">
                  <c:v>268.04000000000002</c:v>
                </c:pt>
                <c:pt idx="9109">
                  <c:v>197.43</c:v>
                </c:pt>
                <c:pt idx="9110">
                  <c:v>231.87</c:v>
                </c:pt>
                <c:pt idx="9111">
                  <c:v>153.36000000000001</c:v>
                </c:pt>
                <c:pt idx="9112">
                  <c:v>324.73</c:v>
                </c:pt>
                <c:pt idx="9113">
                  <c:v>508.09</c:v>
                </c:pt>
                <c:pt idx="9114">
                  <c:v>405.57</c:v>
                </c:pt>
                <c:pt idx="9115">
                  <c:v>379.87</c:v>
                </c:pt>
                <c:pt idx="9116">
                  <c:v>394.14</c:v>
                </c:pt>
                <c:pt idx="9117">
                  <c:v>243.24</c:v>
                </c:pt>
                <c:pt idx="9118">
                  <c:v>192.62</c:v>
                </c:pt>
                <c:pt idx="9119">
                  <c:v>199.83</c:v>
                </c:pt>
                <c:pt idx="9120">
                  <c:v>212.29</c:v>
                </c:pt>
                <c:pt idx="9121">
                  <c:v>343.15</c:v>
                </c:pt>
                <c:pt idx="9122">
                  <c:v>446.86</c:v>
                </c:pt>
                <c:pt idx="9123">
                  <c:v>384.41</c:v>
                </c:pt>
                <c:pt idx="9124">
                  <c:v>327.63</c:v>
                </c:pt>
                <c:pt idx="9125">
                  <c:v>357.44</c:v>
                </c:pt>
                <c:pt idx="9126">
                  <c:v>333.47</c:v>
                </c:pt>
                <c:pt idx="9127">
                  <c:v>298.44</c:v>
                </c:pt>
                <c:pt idx="9128">
                  <c:v>248.39</c:v>
                </c:pt>
                <c:pt idx="9129">
                  <c:v>218.91</c:v>
                </c:pt>
                <c:pt idx="9130">
                  <c:v>205.06</c:v>
                </c:pt>
                <c:pt idx="9131">
                  <c:v>121.92</c:v>
                </c:pt>
                <c:pt idx="9132">
                  <c:v>174.29</c:v>
                </c:pt>
                <c:pt idx="9133">
                  <c:v>116.61</c:v>
                </c:pt>
                <c:pt idx="9134">
                  <c:v>121.96</c:v>
                </c:pt>
                <c:pt idx="9135">
                  <c:v>135.19</c:v>
                </c:pt>
                <c:pt idx="9136">
                  <c:v>124.79</c:v>
                </c:pt>
                <c:pt idx="9137">
                  <c:v>162.30000000000001</c:v>
                </c:pt>
                <c:pt idx="9138">
                  <c:v>120.07</c:v>
                </c:pt>
                <c:pt idx="9139">
                  <c:v>119.99</c:v>
                </c:pt>
                <c:pt idx="9140">
                  <c:v>151.38</c:v>
                </c:pt>
                <c:pt idx="9141">
                  <c:v>160</c:v>
                </c:pt>
                <c:pt idx="9142">
                  <c:v>119.39</c:v>
                </c:pt>
                <c:pt idx="9143">
                  <c:v>119.84</c:v>
                </c:pt>
                <c:pt idx="9144">
                  <c:v>147.24</c:v>
                </c:pt>
                <c:pt idx="9145">
                  <c:v>148.78</c:v>
                </c:pt>
                <c:pt idx="9146">
                  <c:v>202.29</c:v>
                </c:pt>
                <c:pt idx="9147">
                  <c:v>146.32</c:v>
                </c:pt>
                <c:pt idx="9148">
                  <c:v>189.48</c:v>
                </c:pt>
                <c:pt idx="9149">
                  <c:v>157.46</c:v>
                </c:pt>
                <c:pt idx="9150">
                  <c:v>161.6</c:v>
                </c:pt>
                <c:pt idx="9151">
                  <c:v>144.85</c:v>
                </c:pt>
                <c:pt idx="9152">
                  <c:v>191.1</c:v>
                </c:pt>
                <c:pt idx="9153">
                  <c:v>202.82</c:v>
                </c:pt>
                <c:pt idx="9154">
                  <c:v>192.84</c:v>
                </c:pt>
                <c:pt idx="9155">
                  <c:v>186.19</c:v>
                </c:pt>
                <c:pt idx="9156">
                  <c:v>256.16000000000003</c:v>
                </c:pt>
                <c:pt idx="9157">
                  <c:v>231.1</c:v>
                </c:pt>
                <c:pt idx="9158">
                  <c:v>215.8</c:v>
                </c:pt>
                <c:pt idx="9159">
                  <c:v>202.23</c:v>
                </c:pt>
                <c:pt idx="9160">
                  <c:v>278.39</c:v>
                </c:pt>
                <c:pt idx="9161">
                  <c:v>235.43</c:v>
                </c:pt>
                <c:pt idx="9162">
                  <c:v>183.6</c:v>
                </c:pt>
                <c:pt idx="9163">
                  <c:v>160.22999999999999</c:v>
                </c:pt>
                <c:pt idx="9164">
                  <c:v>200.61</c:v>
                </c:pt>
                <c:pt idx="9165">
                  <c:v>575.26</c:v>
                </c:pt>
                <c:pt idx="9166">
                  <c:v>639.72</c:v>
                </c:pt>
                <c:pt idx="9167">
                  <c:v>774.29</c:v>
                </c:pt>
                <c:pt idx="9168">
                  <c:v>566.11</c:v>
                </c:pt>
                <c:pt idx="9169">
                  <c:v>635.66</c:v>
                </c:pt>
                <c:pt idx="9170">
                  <c:v>596.58000000000004</c:v>
                </c:pt>
                <c:pt idx="9171">
                  <c:v>590.36</c:v>
                </c:pt>
                <c:pt idx="9172">
                  <c:v>658.05</c:v>
                </c:pt>
                <c:pt idx="9173">
                  <c:v>474.2</c:v>
                </c:pt>
                <c:pt idx="9174">
                  <c:v>509.71</c:v>
                </c:pt>
                <c:pt idx="9175">
                  <c:v>501.45</c:v>
                </c:pt>
                <c:pt idx="9176">
                  <c:v>440.17</c:v>
                </c:pt>
                <c:pt idx="9177">
                  <c:v>400.02</c:v>
                </c:pt>
                <c:pt idx="9178">
                  <c:v>341.02</c:v>
                </c:pt>
                <c:pt idx="9179">
                  <c:v>304.36</c:v>
                </c:pt>
                <c:pt idx="9180">
                  <c:v>252.36</c:v>
                </c:pt>
                <c:pt idx="9181">
                  <c:v>295.74</c:v>
                </c:pt>
                <c:pt idx="9182">
                  <c:v>287.8</c:v>
                </c:pt>
                <c:pt idx="9183">
                  <c:v>536.83000000000004</c:v>
                </c:pt>
                <c:pt idx="9184">
                  <c:v>625.66999999999996</c:v>
                </c:pt>
                <c:pt idx="9185">
                  <c:v>903.73</c:v>
                </c:pt>
                <c:pt idx="9186">
                  <c:v>808.53</c:v>
                </c:pt>
                <c:pt idx="9187">
                  <c:v>618.75</c:v>
                </c:pt>
                <c:pt idx="9188">
                  <c:v>513.65</c:v>
                </c:pt>
                <c:pt idx="9189">
                  <c:v>499.58</c:v>
                </c:pt>
                <c:pt idx="9190">
                  <c:v>588.13</c:v>
                </c:pt>
                <c:pt idx="9191">
                  <c:v>357.52</c:v>
                </c:pt>
                <c:pt idx="9192">
                  <c:v>272.35000000000002</c:v>
                </c:pt>
                <c:pt idx="9193">
                  <c:v>221.82</c:v>
                </c:pt>
                <c:pt idx="9194">
                  <c:v>221.52</c:v>
                </c:pt>
                <c:pt idx="9195">
                  <c:v>274.98</c:v>
                </c:pt>
                <c:pt idx="9196">
                  <c:v>294.61</c:v>
                </c:pt>
                <c:pt idx="9197">
                  <c:v>380.58</c:v>
                </c:pt>
                <c:pt idx="9198">
                  <c:v>297.87</c:v>
                </c:pt>
                <c:pt idx="9199">
                  <c:v>279.05</c:v>
                </c:pt>
                <c:pt idx="9200">
                  <c:v>281.02</c:v>
                </c:pt>
                <c:pt idx="9201">
                  <c:v>361.79</c:v>
                </c:pt>
                <c:pt idx="9202">
                  <c:v>206.5</c:v>
                </c:pt>
                <c:pt idx="9203">
                  <c:v>289.04000000000002</c:v>
                </c:pt>
                <c:pt idx="9204">
                  <c:v>224.75</c:v>
                </c:pt>
                <c:pt idx="9205">
                  <c:v>228.09</c:v>
                </c:pt>
                <c:pt idx="9206">
                  <c:v>267.52999999999997</c:v>
                </c:pt>
                <c:pt idx="9207">
                  <c:v>271.42</c:v>
                </c:pt>
                <c:pt idx="9208">
                  <c:v>223.97</c:v>
                </c:pt>
                <c:pt idx="9209">
                  <c:v>230.7</c:v>
                </c:pt>
                <c:pt idx="9210">
                  <c:v>212.77</c:v>
                </c:pt>
                <c:pt idx="9211">
                  <c:v>176.92</c:v>
                </c:pt>
                <c:pt idx="9212">
                  <c:v>193.26</c:v>
                </c:pt>
                <c:pt idx="9213">
                  <c:v>262.73</c:v>
                </c:pt>
                <c:pt idx="9214">
                  <c:v>168.39</c:v>
                </c:pt>
                <c:pt idx="9215">
                  <c:v>158.87</c:v>
                </c:pt>
                <c:pt idx="9216">
                  <c:v>239.78</c:v>
                </c:pt>
                <c:pt idx="9217">
                  <c:v>134.97</c:v>
                </c:pt>
                <c:pt idx="9218">
                  <c:v>192.48</c:v>
                </c:pt>
                <c:pt idx="9219">
                  <c:v>152.16999999999999</c:v>
                </c:pt>
                <c:pt idx="9220">
                  <c:v>118.47</c:v>
                </c:pt>
                <c:pt idx="9221">
                  <c:v>134.83000000000001</c:v>
                </c:pt>
                <c:pt idx="9222">
                  <c:v>139.32</c:v>
                </c:pt>
                <c:pt idx="9223">
                  <c:v>330.48</c:v>
                </c:pt>
                <c:pt idx="9224">
                  <c:v>781.1</c:v>
                </c:pt>
                <c:pt idx="9225">
                  <c:v>696.33</c:v>
                </c:pt>
                <c:pt idx="9226">
                  <c:v>482.77</c:v>
                </c:pt>
                <c:pt idx="9227">
                  <c:v>284.55</c:v>
                </c:pt>
                <c:pt idx="9228">
                  <c:v>79.16</c:v>
                </c:pt>
                <c:pt idx="9229">
                  <c:v>89.96</c:v>
                </c:pt>
                <c:pt idx="9230">
                  <c:v>59.87</c:v>
                </c:pt>
                <c:pt idx="9231">
                  <c:v>67.48</c:v>
                </c:pt>
                <c:pt idx="9232">
                  <c:v>84.48</c:v>
                </c:pt>
                <c:pt idx="9233">
                  <c:v>75.959999999999994</c:v>
                </c:pt>
                <c:pt idx="9234">
                  <c:v>79.33</c:v>
                </c:pt>
                <c:pt idx="9235">
                  <c:v>79.41</c:v>
                </c:pt>
                <c:pt idx="9236">
                  <c:v>76.430000000000007</c:v>
                </c:pt>
                <c:pt idx="9237">
                  <c:v>82.62</c:v>
                </c:pt>
                <c:pt idx="9238">
                  <c:v>184.14</c:v>
                </c:pt>
                <c:pt idx="9239">
                  <c:v>74.12</c:v>
                </c:pt>
                <c:pt idx="9240">
                  <c:v>52.19</c:v>
                </c:pt>
                <c:pt idx="9241">
                  <c:v>167.63</c:v>
                </c:pt>
                <c:pt idx="9242">
                  <c:v>200.28</c:v>
                </c:pt>
                <c:pt idx="9243">
                  <c:v>188.67</c:v>
                </c:pt>
                <c:pt idx="9244">
                  <c:v>157.91</c:v>
                </c:pt>
                <c:pt idx="9245">
                  <c:v>158.66</c:v>
                </c:pt>
                <c:pt idx="9246">
                  <c:v>137.72</c:v>
                </c:pt>
                <c:pt idx="9247">
                  <c:v>166.82</c:v>
                </c:pt>
                <c:pt idx="9248">
                  <c:v>173.04</c:v>
                </c:pt>
                <c:pt idx="9249">
                  <c:v>178.12</c:v>
                </c:pt>
                <c:pt idx="9250">
                  <c:v>151.49</c:v>
                </c:pt>
                <c:pt idx="9251">
                  <c:v>146.12</c:v>
                </c:pt>
                <c:pt idx="9252">
                  <c:v>142.24</c:v>
                </c:pt>
                <c:pt idx="9253">
                  <c:v>115.88</c:v>
                </c:pt>
                <c:pt idx="9254">
                  <c:v>89.65</c:v>
                </c:pt>
                <c:pt idx="9255">
                  <c:v>101.42</c:v>
                </c:pt>
                <c:pt idx="9256">
                  <c:v>128.43</c:v>
                </c:pt>
                <c:pt idx="9257">
                  <c:v>110.39</c:v>
                </c:pt>
                <c:pt idx="9258">
                  <c:v>85.49</c:v>
                </c:pt>
                <c:pt idx="9259">
                  <c:v>60.34</c:v>
                </c:pt>
                <c:pt idx="9260">
                  <c:v>55.54</c:v>
                </c:pt>
                <c:pt idx="9261">
                  <c:v>54.9</c:v>
                </c:pt>
                <c:pt idx="9262">
                  <c:v>46.49</c:v>
                </c:pt>
                <c:pt idx="9263">
                  <c:v>32.799999999999997</c:v>
                </c:pt>
                <c:pt idx="9264">
                  <c:v>38.51</c:v>
                </c:pt>
                <c:pt idx="9265">
                  <c:v>25.25</c:v>
                </c:pt>
                <c:pt idx="9266">
                  <c:v>23.07</c:v>
                </c:pt>
                <c:pt idx="9267">
                  <c:v>31.67</c:v>
                </c:pt>
                <c:pt idx="9268">
                  <c:v>28.57</c:v>
                </c:pt>
                <c:pt idx="9269">
                  <c:v>26.97</c:v>
                </c:pt>
                <c:pt idx="9270">
                  <c:v>30.67</c:v>
                </c:pt>
                <c:pt idx="9271">
                  <c:v>28.65</c:v>
                </c:pt>
                <c:pt idx="9272">
                  <c:v>39.6</c:v>
                </c:pt>
                <c:pt idx="9273">
                  <c:v>29.36</c:v>
                </c:pt>
                <c:pt idx="9274">
                  <c:v>29.53</c:v>
                </c:pt>
                <c:pt idx="9275">
                  <c:v>30.52</c:v>
                </c:pt>
                <c:pt idx="9276">
                  <c:v>17.32</c:v>
                </c:pt>
                <c:pt idx="9277">
                  <c:v>31.72</c:v>
                </c:pt>
                <c:pt idx="9278">
                  <c:v>29.69</c:v>
                </c:pt>
                <c:pt idx="9279">
                  <c:v>50.12</c:v>
                </c:pt>
                <c:pt idx="9280">
                  <c:v>50.53</c:v>
                </c:pt>
                <c:pt idx="9281">
                  <c:v>56.09</c:v>
                </c:pt>
                <c:pt idx="9282">
                  <c:v>48.61</c:v>
                </c:pt>
                <c:pt idx="9283">
                  <c:v>59.16</c:v>
                </c:pt>
                <c:pt idx="9284">
                  <c:v>91.79</c:v>
                </c:pt>
                <c:pt idx="9285">
                  <c:v>83.79</c:v>
                </c:pt>
                <c:pt idx="9286">
                  <c:v>83.92</c:v>
                </c:pt>
                <c:pt idx="9287">
                  <c:v>61.45</c:v>
                </c:pt>
                <c:pt idx="9288">
                  <c:v>65.81</c:v>
                </c:pt>
                <c:pt idx="9289">
                  <c:v>107.28</c:v>
                </c:pt>
                <c:pt idx="9290">
                  <c:v>76.319999999999993</c:v>
                </c:pt>
                <c:pt idx="9291">
                  <c:v>55.89</c:v>
                </c:pt>
                <c:pt idx="9292">
                  <c:v>67.150000000000006</c:v>
                </c:pt>
                <c:pt idx="9293">
                  <c:v>99.73</c:v>
                </c:pt>
                <c:pt idx="9294">
                  <c:v>99.9</c:v>
                </c:pt>
                <c:pt idx="9295">
                  <c:v>56.52</c:v>
                </c:pt>
                <c:pt idx="9296">
                  <c:v>57.22</c:v>
                </c:pt>
                <c:pt idx="9297">
                  <c:v>82.94</c:v>
                </c:pt>
                <c:pt idx="9298">
                  <c:v>82.76</c:v>
                </c:pt>
                <c:pt idx="9299">
                  <c:v>78.38</c:v>
                </c:pt>
                <c:pt idx="9300">
                  <c:v>126.51</c:v>
                </c:pt>
                <c:pt idx="9301">
                  <c:v>118.1</c:v>
                </c:pt>
                <c:pt idx="9302">
                  <c:v>70.3</c:v>
                </c:pt>
                <c:pt idx="9303">
                  <c:v>42.03</c:v>
                </c:pt>
                <c:pt idx="9304">
                  <c:v>32.799999999999997</c:v>
                </c:pt>
                <c:pt idx="9305">
                  <c:v>41.51</c:v>
                </c:pt>
                <c:pt idx="9306">
                  <c:v>28.16</c:v>
                </c:pt>
                <c:pt idx="9307">
                  <c:v>45.08</c:v>
                </c:pt>
                <c:pt idx="9308">
                  <c:v>44.82</c:v>
                </c:pt>
                <c:pt idx="9309">
                  <c:v>44.68</c:v>
                </c:pt>
                <c:pt idx="9310">
                  <c:v>62.49</c:v>
                </c:pt>
                <c:pt idx="9311">
                  <c:v>46.87</c:v>
                </c:pt>
                <c:pt idx="9312">
                  <c:v>48.62</c:v>
                </c:pt>
                <c:pt idx="9313">
                  <c:v>75.66</c:v>
                </c:pt>
                <c:pt idx="9314">
                  <c:v>155.44</c:v>
                </c:pt>
                <c:pt idx="9315">
                  <c:v>236.02</c:v>
                </c:pt>
                <c:pt idx="9316">
                  <c:v>75.25</c:v>
                </c:pt>
                <c:pt idx="9317">
                  <c:v>95.77</c:v>
                </c:pt>
                <c:pt idx="9318">
                  <c:v>102.38</c:v>
                </c:pt>
                <c:pt idx="9319">
                  <c:v>94.29</c:v>
                </c:pt>
                <c:pt idx="9320">
                  <c:v>96.6</c:v>
                </c:pt>
                <c:pt idx="9321">
                  <c:v>92.35</c:v>
                </c:pt>
                <c:pt idx="9322">
                  <c:v>74.900000000000006</c:v>
                </c:pt>
                <c:pt idx="9323">
                  <c:v>71.41</c:v>
                </c:pt>
                <c:pt idx="9324">
                  <c:v>79.650000000000006</c:v>
                </c:pt>
                <c:pt idx="9325">
                  <c:v>75.94</c:v>
                </c:pt>
                <c:pt idx="9326">
                  <c:v>82.51</c:v>
                </c:pt>
                <c:pt idx="9327">
                  <c:v>71.66</c:v>
                </c:pt>
                <c:pt idx="9328">
                  <c:v>63.47</c:v>
                </c:pt>
                <c:pt idx="9329">
                  <c:v>68.239999999999995</c:v>
                </c:pt>
                <c:pt idx="9330">
                  <c:v>136.85</c:v>
                </c:pt>
                <c:pt idx="9331">
                  <c:v>271.85000000000002</c:v>
                </c:pt>
                <c:pt idx="9332">
                  <c:v>115.69</c:v>
                </c:pt>
                <c:pt idx="9333">
                  <c:v>122.3</c:v>
                </c:pt>
                <c:pt idx="9334">
                  <c:v>132.88</c:v>
                </c:pt>
                <c:pt idx="9335">
                  <c:v>98.94</c:v>
                </c:pt>
                <c:pt idx="9336">
                  <c:v>101.27</c:v>
                </c:pt>
                <c:pt idx="9337">
                  <c:v>143.56</c:v>
                </c:pt>
                <c:pt idx="9338">
                  <c:v>92.61</c:v>
                </c:pt>
                <c:pt idx="9339">
                  <c:v>93.96</c:v>
                </c:pt>
                <c:pt idx="9340">
                  <c:v>99.5</c:v>
                </c:pt>
                <c:pt idx="9341">
                  <c:v>83.48</c:v>
                </c:pt>
                <c:pt idx="9342">
                  <c:v>62.92</c:v>
                </c:pt>
                <c:pt idx="9343">
                  <c:v>194.3</c:v>
                </c:pt>
                <c:pt idx="9344">
                  <c:v>198.8</c:v>
                </c:pt>
                <c:pt idx="9345">
                  <c:v>123.13</c:v>
                </c:pt>
                <c:pt idx="9346">
                  <c:v>103.61</c:v>
                </c:pt>
                <c:pt idx="9347">
                  <c:v>274.38</c:v>
                </c:pt>
                <c:pt idx="9348">
                  <c:v>237.34</c:v>
                </c:pt>
                <c:pt idx="9349">
                  <c:v>141.74</c:v>
                </c:pt>
                <c:pt idx="9350">
                  <c:v>100.64</c:v>
                </c:pt>
                <c:pt idx="9351">
                  <c:v>123.9</c:v>
                </c:pt>
                <c:pt idx="9352">
                  <c:v>81.209999999999994</c:v>
                </c:pt>
                <c:pt idx="9353">
                  <c:v>105.39</c:v>
                </c:pt>
                <c:pt idx="9354">
                  <c:v>87.16</c:v>
                </c:pt>
                <c:pt idx="9355">
                  <c:v>99.24</c:v>
                </c:pt>
                <c:pt idx="9356">
                  <c:v>129.34</c:v>
                </c:pt>
                <c:pt idx="9357">
                  <c:v>181.01</c:v>
                </c:pt>
                <c:pt idx="9358">
                  <c:v>151.51</c:v>
                </c:pt>
                <c:pt idx="9359">
                  <c:v>148.53</c:v>
                </c:pt>
                <c:pt idx="9360">
                  <c:v>144.03</c:v>
                </c:pt>
                <c:pt idx="9361">
                  <c:v>124.97</c:v>
                </c:pt>
                <c:pt idx="9362">
                  <c:v>194.38</c:v>
                </c:pt>
                <c:pt idx="9363">
                  <c:v>60.81</c:v>
                </c:pt>
                <c:pt idx="9364">
                  <c:v>61.9</c:v>
                </c:pt>
                <c:pt idx="9365">
                  <c:v>51.42</c:v>
                </c:pt>
                <c:pt idx="9366">
                  <c:v>41.81</c:v>
                </c:pt>
                <c:pt idx="9367">
                  <c:v>40.630000000000003</c:v>
                </c:pt>
                <c:pt idx="9368">
                  <c:v>37.47</c:v>
                </c:pt>
                <c:pt idx="9369">
                  <c:v>47.39</c:v>
                </c:pt>
                <c:pt idx="9370">
                  <c:v>61.24</c:v>
                </c:pt>
                <c:pt idx="9371">
                  <c:v>52.99</c:v>
                </c:pt>
                <c:pt idx="9372">
                  <c:v>56.51</c:v>
                </c:pt>
                <c:pt idx="9373">
                  <c:v>34.97</c:v>
                </c:pt>
                <c:pt idx="9374">
                  <c:v>44.29</c:v>
                </c:pt>
                <c:pt idx="9375">
                  <c:v>45.87</c:v>
                </c:pt>
                <c:pt idx="9376">
                  <c:v>39.03</c:v>
                </c:pt>
                <c:pt idx="9377">
                  <c:v>50.59</c:v>
                </c:pt>
                <c:pt idx="9378">
                  <c:v>42.28</c:v>
                </c:pt>
                <c:pt idx="9379">
                  <c:v>170.31</c:v>
                </c:pt>
                <c:pt idx="9380">
                  <c:v>203.45</c:v>
                </c:pt>
                <c:pt idx="9381">
                  <c:v>131.47</c:v>
                </c:pt>
                <c:pt idx="9382">
                  <c:v>153.27000000000001</c:v>
                </c:pt>
                <c:pt idx="9383">
                  <c:v>155.02000000000001</c:v>
                </c:pt>
                <c:pt idx="9384">
                  <c:v>243.54</c:v>
                </c:pt>
                <c:pt idx="9385">
                  <c:v>190.06</c:v>
                </c:pt>
                <c:pt idx="9386">
                  <c:v>614.46</c:v>
                </c:pt>
                <c:pt idx="9387">
                  <c:v>562.86</c:v>
                </c:pt>
                <c:pt idx="9388">
                  <c:v>487.86</c:v>
                </c:pt>
                <c:pt idx="9389">
                  <c:v>427.97</c:v>
                </c:pt>
                <c:pt idx="9390">
                  <c:v>391.24</c:v>
                </c:pt>
                <c:pt idx="9391">
                  <c:v>372.5</c:v>
                </c:pt>
                <c:pt idx="9392">
                  <c:v>320.7</c:v>
                </c:pt>
                <c:pt idx="9393">
                  <c:v>305.89</c:v>
                </c:pt>
                <c:pt idx="9394">
                  <c:v>289.64</c:v>
                </c:pt>
                <c:pt idx="9395">
                  <c:v>291.08999999999997</c:v>
                </c:pt>
                <c:pt idx="9396">
                  <c:v>268.51</c:v>
                </c:pt>
                <c:pt idx="9397">
                  <c:v>235.17</c:v>
                </c:pt>
                <c:pt idx="9398">
                  <c:v>208.34</c:v>
                </c:pt>
                <c:pt idx="9399">
                  <c:v>220.18</c:v>
                </c:pt>
                <c:pt idx="9400">
                  <c:v>214.9</c:v>
                </c:pt>
                <c:pt idx="9401">
                  <c:v>153.32</c:v>
                </c:pt>
                <c:pt idx="9402">
                  <c:v>164.99</c:v>
                </c:pt>
                <c:pt idx="9403">
                  <c:v>140.82</c:v>
                </c:pt>
                <c:pt idx="9404">
                  <c:v>140.38999999999999</c:v>
                </c:pt>
                <c:pt idx="9405">
                  <c:v>167.97</c:v>
                </c:pt>
                <c:pt idx="9406">
                  <c:v>155.04</c:v>
                </c:pt>
                <c:pt idx="9407">
                  <c:v>160.5</c:v>
                </c:pt>
                <c:pt idx="9408">
                  <c:v>124.63</c:v>
                </c:pt>
                <c:pt idx="9409">
                  <c:v>169.88</c:v>
                </c:pt>
                <c:pt idx="9410">
                  <c:v>177.08</c:v>
                </c:pt>
                <c:pt idx="9411">
                  <c:v>120.48</c:v>
                </c:pt>
                <c:pt idx="9412">
                  <c:v>98.7</c:v>
                </c:pt>
                <c:pt idx="9413">
                  <c:v>69.650000000000006</c:v>
                </c:pt>
                <c:pt idx="9414">
                  <c:v>90.38</c:v>
                </c:pt>
                <c:pt idx="9415">
                  <c:v>80.86</c:v>
                </c:pt>
                <c:pt idx="9416">
                  <c:v>103.47</c:v>
                </c:pt>
                <c:pt idx="9417">
                  <c:v>111</c:v>
                </c:pt>
                <c:pt idx="9418">
                  <c:v>130.63999999999999</c:v>
                </c:pt>
                <c:pt idx="9419">
                  <c:v>143.46</c:v>
                </c:pt>
                <c:pt idx="9420">
                  <c:v>78.53</c:v>
                </c:pt>
                <c:pt idx="9421">
                  <c:v>109.81</c:v>
                </c:pt>
                <c:pt idx="9422">
                  <c:v>78.709999999999994</c:v>
                </c:pt>
                <c:pt idx="9423">
                  <c:v>108.86</c:v>
                </c:pt>
                <c:pt idx="9424">
                  <c:v>91.12</c:v>
                </c:pt>
                <c:pt idx="9425">
                  <c:v>106.43</c:v>
                </c:pt>
                <c:pt idx="9426">
                  <c:v>107.29</c:v>
                </c:pt>
                <c:pt idx="9427">
                  <c:v>160.88</c:v>
                </c:pt>
                <c:pt idx="9428">
                  <c:v>105.55</c:v>
                </c:pt>
                <c:pt idx="9429">
                  <c:v>140.77000000000001</c:v>
                </c:pt>
                <c:pt idx="9430">
                  <c:v>94.36</c:v>
                </c:pt>
                <c:pt idx="9431">
                  <c:v>127.85</c:v>
                </c:pt>
                <c:pt idx="9432">
                  <c:v>138.22</c:v>
                </c:pt>
                <c:pt idx="9433">
                  <c:v>128.12</c:v>
                </c:pt>
                <c:pt idx="9434">
                  <c:v>148.69999999999999</c:v>
                </c:pt>
                <c:pt idx="9435">
                  <c:v>118.28</c:v>
                </c:pt>
                <c:pt idx="9436">
                  <c:v>140.08000000000001</c:v>
                </c:pt>
                <c:pt idx="9437">
                  <c:v>144.44999999999999</c:v>
                </c:pt>
                <c:pt idx="9438">
                  <c:v>166.96</c:v>
                </c:pt>
                <c:pt idx="9439">
                  <c:v>175.12</c:v>
                </c:pt>
                <c:pt idx="9440">
                  <c:v>181.38</c:v>
                </c:pt>
                <c:pt idx="9441">
                  <c:v>157.05000000000001</c:v>
                </c:pt>
                <c:pt idx="9442">
                  <c:v>196.3</c:v>
                </c:pt>
                <c:pt idx="9443">
                  <c:v>150.63999999999999</c:v>
                </c:pt>
                <c:pt idx="9444">
                  <c:v>144.24</c:v>
                </c:pt>
                <c:pt idx="9445">
                  <c:v>171.84</c:v>
                </c:pt>
                <c:pt idx="9446">
                  <c:v>158.66999999999999</c:v>
                </c:pt>
                <c:pt idx="9447">
                  <c:v>155.71</c:v>
                </c:pt>
                <c:pt idx="9448">
                  <c:v>168.69</c:v>
                </c:pt>
                <c:pt idx="9449">
                  <c:v>127.1</c:v>
                </c:pt>
                <c:pt idx="9450">
                  <c:v>129</c:v>
                </c:pt>
                <c:pt idx="9451">
                  <c:v>146.35</c:v>
                </c:pt>
                <c:pt idx="9452">
                  <c:v>134.99</c:v>
                </c:pt>
                <c:pt idx="9453">
                  <c:v>135.35</c:v>
                </c:pt>
                <c:pt idx="9454">
                  <c:v>130.55000000000001</c:v>
                </c:pt>
                <c:pt idx="9455">
                  <c:v>140.22999999999999</c:v>
                </c:pt>
                <c:pt idx="9456">
                  <c:v>160.28</c:v>
                </c:pt>
                <c:pt idx="9457">
                  <c:v>166.63</c:v>
                </c:pt>
                <c:pt idx="9458">
                  <c:v>216.26</c:v>
                </c:pt>
                <c:pt idx="9459">
                  <c:v>350.07</c:v>
                </c:pt>
                <c:pt idx="9460">
                  <c:v>428.68</c:v>
                </c:pt>
                <c:pt idx="9461">
                  <c:v>428.82</c:v>
                </c:pt>
                <c:pt idx="9462">
                  <c:v>384.27</c:v>
                </c:pt>
                <c:pt idx="9463">
                  <c:v>389.96</c:v>
                </c:pt>
                <c:pt idx="9464">
                  <c:v>391.5</c:v>
                </c:pt>
                <c:pt idx="9465">
                  <c:v>335.27</c:v>
                </c:pt>
                <c:pt idx="9466">
                  <c:v>260.70999999999998</c:v>
                </c:pt>
                <c:pt idx="9467">
                  <c:v>227.45</c:v>
                </c:pt>
                <c:pt idx="9468">
                  <c:v>230.93</c:v>
                </c:pt>
                <c:pt idx="9469">
                  <c:v>195.5</c:v>
                </c:pt>
                <c:pt idx="9470">
                  <c:v>163.88</c:v>
                </c:pt>
                <c:pt idx="9471">
                  <c:v>162.29</c:v>
                </c:pt>
                <c:pt idx="9472">
                  <c:v>151.79</c:v>
                </c:pt>
                <c:pt idx="9473">
                  <c:v>159.55000000000001</c:v>
                </c:pt>
                <c:pt idx="9474">
                  <c:v>140.03</c:v>
                </c:pt>
                <c:pt idx="9475">
                  <c:v>314.52</c:v>
                </c:pt>
                <c:pt idx="9476">
                  <c:v>286.87</c:v>
                </c:pt>
                <c:pt idx="9477">
                  <c:v>332.28</c:v>
                </c:pt>
                <c:pt idx="9478">
                  <c:v>49.23</c:v>
                </c:pt>
                <c:pt idx="9479">
                  <c:v>55.93</c:v>
                </c:pt>
                <c:pt idx="9480">
                  <c:v>63.65</c:v>
                </c:pt>
                <c:pt idx="9481">
                  <c:v>62.42</c:v>
                </c:pt>
                <c:pt idx="9482">
                  <c:v>56.6</c:v>
                </c:pt>
                <c:pt idx="9483">
                  <c:v>78.81</c:v>
                </c:pt>
                <c:pt idx="9484">
                  <c:v>75.41</c:v>
                </c:pt>
                <c:pt idx="9485">
                  <c:v>86.16</c:v>
                </c:pt>
                <c:pt idx="9486">
                  <c:v>72.25</c:v>
                </c:pt>
                <c:pt idx="9487">
                  <c:v>87.9</c:v>
                </c:pt>
                <c:pt idx="9488">
                  <c:v>93.32</c:v>
                </c:pt>
                <c:pt idx="9489">
                  <c:v>119.96</c:v>
                </c:pt>
                <c:pt idx="9490">
                  <c:v>123.32</c:v>
                </c:pt>
                <c:pt idx="9491">
                  <c:v>110.37</c:v>
                </c:pt>
                <c:pt idx="9492">
                  <c:v>117.49</c:v>
                </c:pt>
                <c:pt idx="9493">
                  <c:v>100.56</c:v>
                </c:pt>
                <c:pt idx="9494">
                  <c:v>97.01</c:v>
                </c:pt>
                <c:pt idx="9495">
                  <c:v>113.04</c:v>
                </c:pt>
                <c:pt idx="9496">
                  <c:v>99.89</c:v>
                </c:pt>
                <c:pt idx="9497">
                  <c:v>101.14</c:v>
                </c:pt>
                <c:pt idx="9498">
                  <c:v>90.33</c:v>
                </c:pt>
                <c:pt idx="9499">
                  <c:v>95.33</c:v>
                </c:pt>
                <c:pt idx="9500">
                  <c:v>104.35</c:v>
                </c:pt>
                <c:pt idx="9501">
                  <c:v>127.56</c:v>
                </c:pt>
                <c:pt idx="9502">
                  <c:v>122.83</c:v>
                </c:pt>
                <c:pt idx="9503">
                  <c:v>114.98</c:v>
                </c:pt>
                <c:pt idx="9504">
                  <c:v>67.930000000000007</c:v>
                </c:pt>
                <c:pt idx="9505">
                  <c:v>56.29</c:v>
                </c:pt>
                <c:pt idx="9506">
                  <c:v>63.32</c:v>
                </c:pt>
                <c:pt idx="9507">
                  <c:v>59.37</c:v>
                </c:pt>
                <c:pt idx="9508">
                  <c:v>70.39</c:v>
                </c:pt>
                <c:pt idx="9509">
                  <c:v>101.14</c:v>
                </c:pt>
                <c:pt idx="9510">
                  <c:v>136.34</c:v>
                </c:pt>
                <c:pt idx="9511">
                  <c:v>139.13999999999999</c:v>
                </c:pt>
                <c:pt idx="9512">
                  <c:v>150.66999999999999</c:v>
                </c:pt>
                <c:pt idx="9513">
                  <c:v>125.42</c:v>
                </c:pt>
                <c:pt idx="9514">
                  <c:v>122.94</c:v>
                </c:pt>
                <c:pt idx="9515">
                  <c:v>113.46</c:v>
                </c:pt>
                <c:pt idx="9516">
                  <c:v>119.48</c:v>
                </c:pt>
                <c:pt idx="9517">
                  <c:v>121.92</c:v>
                </c:pt>
                <c:pt idx="9518">
                  <c:v>139.78</c:v>
                </c:pt>
                <c:pt idx="9519">
                  <c:v>133.41</c:v>
                </c:pt>
                <c:pt idx="9520">
                  <c:v>152.57</c:v>
                </c:pt>
                <c:pt idx="9521">
                  <c:v>263.8</c:v>
                </c:pt>
                <c:pt idx="9522">
                  <c:v>240.31</c:v>
                </c:pt>
                <c:pt idx="9523">
                  <c:v>211.14</c:v>
                </c:pt>
                <c:pt idx="9524">
                  <c:v>195</c:v>
                </c:pt>
                <c:pt idx="9525">
                  <c:v>170.28</c:v>
                </c:pt>
                <c:pt idx="9526">
                  <c:v>105.87</c:v>
                </c:pt>
                <c:pt idx="9527">
                  <c:v>117.98</c:v>
                </c:pt>
                <c:pt idx="9528">
                  <c:v>147.5</c:v>
                </c:pt>
                <c:pt idx="9529">
                  <c:v>131.96</c:v>
                </c:pt>
                <c:pt idx="9530">
                  <c:v>83.9</c:v>
                </c:pt>
                <c:pt idx="9531">
                  <c:v>103.74</c:v>
                </c:pt>
                <c:pt idx="9532">
                  <c:v>118.15</c:v>
                </c:pt>
                <c:pt idx="9533">
                  <c:v>110</c:v>
                </c:pt>
                <c:pt idx="9534">
                  <c:v>104.08</c:v>
                </c:pt>
                <c:pt idx="9535">
                  <c:v>121.89</c:v>
                </c:pt>
                <c:pt idx="9536">
                  <c:v>111.93</c:v>
                </c:pt>
                <c:pt idx="9537">
                  <c:v>118.99</c:v>
                </c:pt>
                <c:pt idx="9538">
                  <c:v>99.46</c:v>
                </c:pt>
                <c:pt idx="9539">
                  <c:v>101.33</c:v>
                </c:pt>
                <c:pt idx="9540">
                  <c:v>116.48</c:v>
                </c:pt>
                <c:pt idx="9541">
                  <c:v>101.9</c:v>
                </c:pt>
                <c:pt idx="9542">
                  <c:v>89.45</c:v>
                </c:pt>
                <c:pt idx="9543">
                  <c:v>123.33</c:v>
                </c:pt>
                <c:pt idx="9544">
                  <c:v>112.28</c:v>
                </c:pt>
                <c:pt idx="9545">
                  <c:v>121.65</c:v>
                </c:pt>
                <c:pt idx="9546">
                  <c:v>181.28</c:v>
                </c:pt>
                <c:pt idx="9547">
                  <c:v>239.87</c:v>
                </c:pt>
                <c:pt idx="9548">
                  <c:v>208.09</c:v>
                </c:pt>
                <c:pt idx="9549">
                  <c:v>175.56</c:v>
                </c:pt>
                <c:pt idx="9550">
                  <c:v>122.94</c:v>
                </c:pt>
                <c:pt idx="9551">
                  <c:v>136.13999999999999</c:v>
                </c:pt>
                <c:pt idx="9552">
                  <c:v>115.66</c:v>
                </c:pt>
                <c:pt idx="9553">
                  <c:v>93.26</c:v>
                </c:pt>
                <c:pt idx="9554">
                  <c:v>99.99</c:v>
                </c:pt>
                <c:pt idx="9555">
                  <c:v>88.05</c:v>
                </c:pt>
                <c:pt idx="9556">
                  <c:v>75.599999999999994</c:v>
                </c:pt>
                <c:pt idx="9557">
                  <c:v>85.61</c:v>
                </c:pt>
                <c:pt idx="9558">
                  <c:v>82.51</c:v>
                </c:pt>
                <c:pt idx="9559">
                  <c:v>61.5</c:v>
                </c:pt>
                <c:pt idx="9560">
                  <c:v>69.77</c:v>
                </c:pt>
                <c:pt idx="9561">
                  <c:v>53.34</c:v>
                </c:pt>
                <c:pt idx="9562">
                  <c:v>56.11</c:v>
                </c:pt>
                <c:pt idx="9563">
                  <c:v>66.55</c:v>
                </c:pt>
                <c:pt idx="9564">
                  <c:v>50.42</c:v>
                </c:pt>
                <c:pt idx="9565">
                  <c:v>43.99</c:v>
                </c:pt>
                <c:pt idx="9566">
                  <c:v>42.04</c:v>
                </c:pt>
                <c:pt idx="9567">
                  <c:v>52.83</c:v>
                </c:pt>
                <c:pt idx="9568">
                  <c:v>58.89</c:v>
                </c:pt>
                <c:pt idx="9569">
                  <c:v>78.86</c:v>
                </c:pt>
                <c:pt idx="9570">
                  <c:v>114.49</c:v>
                </c:pt>
                <c:pt idx="9571">
                  <c:v>79.8</c:v>
                </c:pt>
                <c:pt idx="9572">
                  <c:v>54.11</c:v>
                </c:pt>
                <c:pt idx="9573">
                  <c:v>72.19</c:v>
                </c:pt>
                <c:pt idx="9574">
                  <c:v>69.36</c:v>
                </c:pt>
                <c:pt idx="9575">
                  <c:v>65.09</c:v>
                </c:pt>
                <c:pt idx="9576">
                  <c:v>55.13</c:v>
                </c:pt>
                <c:pt idx="9577">
                  <c:v>54.65</c:v>
                </c:pt>
                <c:pt idx="9578">
                  <c:v>54.36</c:v>
                </c:pt>
                <c:pt idx="9579">
                  <c:v>89</c:v>
                </c:pt>
                <c:pt idx="9580">
                  <c:v>88.51</c:v>
                </c:pt>
                <c:pt idx="9581">
                  <c:v>61.94</c:v>
                </c:pt>
                <c:pt idx="9582">
                  <c:v>61.03</c:v>
                </c:pt>
                <c:pt idx="9583">
                  <c:v>71.08</c:v>
                </c:pt>
                <c:pt idx="9584">
                  <c:v>51.8</c:v>
                </c:pt>
                <c:pt idx="9585">
                  <c:v>61.76</c:v>
                </c:pt>
                <c:pt idx="9586">
                  <c:v>37.22</c:v>
                </c:pt>
                <c:pt idx="9587">
                  <c:v>61.46</c:v>
                </c:pt>
                <c:pt idx="9588">
                  <c:v>58.29</c:v>
                </c:pt>
                <c:pt idx="9589">
                  <c:v>44.22</c:v>
                </c:pt>
                <c:pt idx="9590">
                  <c:v>31.86</c:v>
                </c:pt>
                <c:pt idx="9591">
                  <c:v>72.599999999999994</c:v>
                </c:pt>
                <c:pt idx="9592">
                  <c:v>99.56</c:v>
                </c:pt>
                <c:pt idx="9593">
                  <c:v>82.32</c:v>
                </c:pt>
                <c:pt idx="9594">
                  <c:v>63.53</c:v>
                </c:pt>
                <c:pt idx="9595">
                  <c:v>66.69</c:v>
                </c:pt>
                <c:pt idx="9596">
                  <c:v>57.01</c:v>
                </c:pt>
                <c:pt idx="9597">
                  <c:v>37.79</c:v>
                </c:pt>
                <c:pt idx="9598">
                  <c:v>37.04</c:v>
                </c:pt>
                <c:pt idx="9599">
                  <c:v>27.17</c:v>
                </c:pt>
                <c:pt idx="9600">
                  <c:v>30.27</c:v>
                </c:pt>
                <c:pt idx="9601">
                  <c:v>42.09</c:v>
                </c:pt>
                <c:pt idx="9602">
                  <c:v>27.79</c:v>
                </c:pt>
                <c:pt idx="9603">
                  <c:v>25.29</c:v>
                </c:pt>
                <c:pt idx="9604">
                  <c:v>36.53</c:v>
                </c:pt>
                <c:pt idx="9605">
                  <c:v>32.270000000000003</c:v>
                </c:pt>
                <c:pt idx="9606">
                  <c:v>48.12</c:v>
                </c:pt>
                <c:pt idx="9607">
                  <c:v>146.57</c:v>
                </c:pt>
                <c:pt idx="9608">
                  <c:v>120.73</c:v>
                </c:pt>
                <c:pt idx="9609">
                  <c:v>143.52000000000001</c:v>
                </c:pt>
                <c:pt idx="9610">
                  <c:v>139.83000000000001</c:v>
                </c:pt>
                <c:pt idx="9611">
                  <c:v>230.08</c:v>
                </c:pt>
                <c:pt idx="9612">
                  <c:v>338.47</c:v>
                </c:pt>
                <c:pt idx="9613">
                  <c:v>426.13</c:v>
                </c:pt>
                <c:pt idx="9614">
                  <c:v>379.12</c:v>
                </c:pt>
                <c:pt idx="9615">
                  <c:v>338.01</c:v>
                </c:pt>
                <c:pt idx="9616">
                  <c:v>261.42</c:v>
                </c:pt>
                <c:pt idx="9617">
                  <c:v>293</c:v>
                </c:pt>
                <c:pt idx="9618">
                  <c:v>268.39</c:v>
                </c:pt>
                <c:pt idx="9619">
                  <c:v>280.39</c:v>
                </c:pt>
                <c:pt idx="9620">
                  <c:v>198.44</c:v>
                </c:pt>
                <c:pt idx="9621">
                  <c:v>313.5</c:v>
                </c:pt>
                <c:pt idx="9622">
                  <c:v>215.04</c:v>
                </c:pt>
                <c:pt idx="9623">
                  <c:v>227.41</c:v>
                </c:pt>
                <c:pt idx="9624">
                  <c:v>203.02</c:v>
                </c:pt>
                <c:pt idx="9625">
                  <c:v>176.45</c:v>
                </c:pt>
                <c:pt idx="9626">
                  <c:v>161.18</c:v>
                </c:pt>
                <c:pt idx="9627">
                  <c:v>153.93</c:v>
                </c:pt>
                <c:pt idx="9628">
                  <c:v>167.15</c:v>
                </c:pt>
                <c:pt idx="9629">
                  <c:v>201.77</c:v>
                </c:pt>
                <c:pt idx="9630">
                  <c:v>183.49</c:v>
                </c:pt>
                <c:pt idx="9631">
                  <c:v>148.49</c:v>
                </c:pt>
                <c:pt idx="9632">
                  <c:v>130.31</c:v>
                </c:pt>
                <c:pt idx="9633">
                  <c:v>102.13</c:v>
                </c:pt>
                <c:pt idx="9634">
                  <c:v>145.38</c:v>
                </c:pt>
                <c:pt idx="9635">
                  <c:v>166.43</c:v>
                </c:pt>
                <c:pt idx="9636">
                  <c:v>131.61000000000001</c:v>
                </c:pt>
                <c:pt idx="9637">
                  <c:v>136.96</c:v>
                </c:pt>
                <c:pt idx="9638">
                  <c:v>123.85</c:v>
                </c:pt>
                <c:pt idx="9639">
                  <c:v>144.51</c:v>
                </c:pt>
                <c:pt idx="9640">
                  <c:v>195.91</c:v>
                </c:pt>
                <c:pt idx="9641">
                  <c:v>153.25</c:v>
                </c:pt>
                <c:pt idx="9642">
                  <c:v>131.74</c:v>
                </c:pt>
                <c:pt idx="9643">
                  <c:v>155.87</c:v>
                </c:pt>
                <c:pt idx="9644">
                  <c:v>139.91999999999999</c:v>
                </c:pt>
                <c:pt idx="9645">
                  <c:v>154.66999999999999</c:v>
                </c:pt>
                <c:pt idx="9646">
                  <c:v>235.1</c:v>
                </c:pt>
                <c:pt idx="9647">
                  <c:v>340.29</c:v>
                </c:pt>
                <c:pt idx="9648">
                  <c:v>299.79000000000002</c:v>
                </c:pt>
                <c:pt idx="9649">
                  <c:v>298.7</c:v>
                </c:pt>
                <c:pt idx="9650">
                  <c:v>318.99</c:v>
                </c:pt>
                <c:pt idx="9651">
                  <c:v>286.58</c:v>
                </c:pt>
                <c:pt idx="9652">
                  <c:v>236.41</c:v>
                </c:pt>
                <c:pt idx="9653">
                  <c:v>170.89</c:v>
                </c:pt>
                <c:pt idx="9654">
                  <c:v>188.09</c:v>
                </c:pt>
                <c:pt idx="9655">
                  <c:v>165.54</c:v>
                </c:pt>
                <c:pt idx="9656">
                  <c:v>180.63</c:v>
                </c:pt>
                <c:pt idx="9657">
                  <c:v>218.25</c:v>
                </c:pt>
                <c:pt idx="9658">
                  <c:v>194.25</c:v>
                </c:pt>
                <c:pt idx="9659">
                  <c:v>237.48</c:v>
                </c:pt>
                <c:pt idx="9660">
                  <c:v>302.91000000000003</c:v>
                </c:pt>
                <c:pt idx="9661">
                  <c:v>366.92</c:v>
                </c:pt>
                <c:pt idx="9662">
                  <c:v>487.36</c:v>
                </c:pt>
                <c:pt idx="9663">
                  <c:v>457.21</c:v>
                </c:pt>
                <c:pt idx="9664">
                  <c:v>435.39</c:v>
                </c:pt>
                <c:pt idx="9665">
                  <c:v>373.14</c:v>
                </c:pt>
                <c:pt idx="9666">
                  <c:v>509.91</c:v>
                </c:pt>
                <c:pt idx="9667">
                  <c:v>608.70000000000005</c:v>
                </c:pt>
                <c:pt idx="9668">
                  <c:v>475.93</c:v>
                </c:pt>
                <c:pt idx="9669">
                  <c:v>505.34</c:v>
                </c:pt>
                <c:pt idx="9670">
                  <c:v>459.24</c:v>
                </c:pt>
                <c:pt idx="9671">
                  <c:v>375.37</c:v>
                </c:pt>
                <c:pt idx="9672">
                  <c:v>286.95</c:v>
                </c:pt>
                <c:pt idx="9673">
                  <c:v>355.34</c:v>
                </c:pt>
                <c:pt idx="9674">
                  <c:v>253.43</c:v>
                </c:pt>
                <c:pt idx="9675">
                  <c:v>294.08</c:v>
                </c:pt>
                <c:pt idx="9676">
                  <c:v>365.37</c:v>
                </c:pt>
                <c:pt idx="9677">
                  <c:v>298.06</c:v>
                </c:pt>
                <c:pt idx="9678">
                  <c:v>212.87</c:v>
                </c:pt>
                <c:pt idx="9679">
                  <c:v>175.9</c:v>
                </c:pt>
                <c:pt idx="9680">
                  <c:v>170.71</c:v>
                </c:pt>
                <c:pt idx="9681">
                  <c:v>72.17</c:v>
                </c:pt>
                <c:pt idx="9682">
                  <c:v>53.69</c:v>
                </c:pt>
                <c:pt idx="9683">
                  <c:v>46.92</c:v>
                </c:pt>
                <c:pt idx="9684">
                  <c:v>74.569999999999993</c:v>
                </c:pt>
                <c:pt idx="9685">
                  <c:v>61.37</c:v>
                </c:pt>
                <c:pt idx="9686">
                  <c:v>85.48</c:v>
                </c:pt>
                <c:pt idx="9687">
                  <c:v>82</c:v>
                </c:pt>
                <c:pt idx="9688">
                  <c:v>91.91</c:v>
                </c:pt>
                <c:pt idx="9689">
                  <c:v>86.67</c:v>
                </c:pt>
                <c:pt idx="9690">
                  <c:v>51.28</c:v>
                </c:pt>
                <c:pt idx="9691">
                  <c:v>48.44</c:v>
                </c:pt>
                <c:pt idx="9692">
                  <c:v>101.94</c:v>
                </c:pt>
                <c:pt idx="9693">
                  <c:v>123.66</c:v>
                </c:pt>
                <c:pt idx="9694">
                  <c:v>168.32</c:v>
                </c:pt>
                <c:pt idx="9695">
                  <c:v>169.24</c:v>
                </c:pt>
                <c:pt idx="9696">
                  <c:v>174.81</c:v>
                </c:pt>
                <c:pt idx="9697">
                  <c:v>170.79</c:v>
                </c:pt>
                <c:pt idx="9698">
                  <c:v>171.73</c:v>
                </c:pt>
                <c:pt idx="9699">
                  <c:v>173.64</c:v>
                </c:pt>
                <c:pt idx="9700">
                  <c:v>209.25</c:v>
                </c:pt>
                <c:pt idx="9701">
                  <c:v>197.27</c:v>
                </c:pt>
                <c:pt idx="9702">
                  <c:v>202.8</c:v>
                </c:pt>
                <c:pt idx="9703">
                  <c:v>191.95</c:v>
                </c:pt>
                <c:pt idx="9704">
                  <c:v>151.76</c:v>
                </c:pt>
                <c:pt idx="9705">
                  <c:v>211.59</c:v>
                </c:pt>
                <c:pt idx="9706">
                  <c:v>267.75</c:v>
                </c:pt>
                <c:pt idx="9707">
                  <c:v>181.81</c:v>
                </c:pt>
                <c:pt idx="9708">
                  <c:v>173.37</c:v>
                </c:pt>
                <c:pt idx="9709">
                  <c:v>161.47</c:v>
                </c:pt>
                <c:pt idx="9710">
                  <c:v>161.47</c:v>
                </c:pt>
                <c:pt idx="9711">
                  <c:v>173.64</c:v>
                </c:pt>
                <c:pt idx="9712">
                  <c:v>116.18</c:v>
                </c:pt>
                <c:pt idx="9713">
                  <c:v>126.34</c:v>
                </c:pt>
                <c:pt idx="9714">
                  <c:v>160.52000000000001</c:v>
                </c:pt>
                <c:pt idx="9715">
                  <c:v>372.56</c:v>
                </c:pt>
                <c:pt idx="9716">
                  <c:v>562.73</c:v>
                </c:pt>
                <c:pt idx="9717">
                  <c:v>550.55999999999995</c:v>
                </c:pt>
                <c:pt idx="9718">
                  <c:v>423.3</c:v>
                </c:pt>
                <c:pt idx="9719">
                  <c:v>481.35</c:v>
                </c:pt>
                <c:pt idx="9720">
                  <c:v>355.72</c:v>
                </c:pt>
                <c:pt idx="9721">
                  <c:v>246.66</c:v>
                </c:pt>
                <c:pt idx="9722">
                  <c:v>133.08000000000001</c:v>
                </c:pt>
                <c:pt idx="9723">
                  <c:v>127.75</c:v>
                </c:pt>
                <c:pt idx="9724">
                  <c:v>114.04</c:v>
                </c:pt>
                <c:pt idx="9725">
                  <c:v>122.8</c:v>
                </c:pt>
                <c:pt idx="9726">
                  <c:v>85.09</c:v>
                </c:pt>
                <c:pt idx="9727">
                  <c:v>76.52</c:v>
                </c:pt>
                <c:pt idx="9728">
                  <c:v>107.54</c:v>
                </c:pt>
                <c:pt idx="9729">
                  <c:v>71.13</c:v>
                </c:pt>
                <c:pt idx="9730">
                  <c:v>103.35</c:v>
                </c:pt>
                <c:pt idx="9731">
                  <c:v>85.89</c:v>
                </c:pt>
                <c:pt idx="9732">
                  <c:v>64.739999999999995</c:v>
                </c:pt>
                <c:pt idx="9733">
                  <c:v>58.17</c:v>
                </c:pt>
                <c:pt idx="9734">
                  <c:v>62.45</c:v>
                </c:pt>
                <c:pt idx="9735">
                  <c:v>95.18</c:v>
                </c:pt>
                <c:pt idx="9736">
                  <c:v>90.24</c:v>
                </c:pt>
                <c:pt idx="9737">
                  <c:v>107.38</c:v>
                </c:pt>
                <c:pt idx="9738">
                  <c:v>95.45</c:v>
                </c:pt>
                <c:pt idx="9739">
                  <c:v>97.7</c:v>
                </c:pt>
                <c:pt idx="9740">
                  <c:v>342.13</c:v>
                </c:pt>
                <c:pt idx="9741">
                  <c:v>181.17</c:v>
                </c:pt>
                <c:pt idx="9742">
                  <c:v>129.72</c:v>
                </c:pt>
                <c:pt idx="9743">
                  <c:v>117.83</c:v>
                </c:pt>
                <c:pt idx="9744">
                  <c:v>105.03</c:v>
                </c:pt>
                <c:pt idx="9745">
                  <c:v>134.68</c:v>
                </c:pt>
                <c:pt idx="9746">
                  <c:v>60.35</c:v>
                </c:pt>
                <c:pt idx="9747">
                  <c:v>81.72</c:v>
                </c:pt>
                <c:pt idx="9748">
                  <c:v>99.68</c:v>
                </c:pt>
                <c:pt idx="9749">
                  <c:v>86.19</c:v>
                </c:pt>
                <c:pt idx="9750">
                  <c:v>99.89</c:v>
                </c:pt>
                <c:pt idx="9751">
                  <c:v>165.23</c:v>
                </c:pt>
                <c:pt idx="9752">
                  <c:v>112.99</c:v>
                </c:pt>
                <c:pt idx="9753">
                  <c:v>113.47</c:v>
                </c:pt>
                <c:pt idx="9754">
                  <c:v>115.62</c:v>
                </c:pt>
                <c:pt idx="9755">
                  <c:v>141.13999999999999</c:v>
                </c:pt>
                <c:pt idx="9756">
                  <c:v>171.42</c:v>
                </c:pt>
                <c:pt idx="9757">
                  <c:v>221.46</c:v>
                </c:pt>
                <c:pt idx="9758">
                  <c:v>64.98</c:v>
                </c:pt>
                <c:pt idx="9759">
                  <c:v>65.08</c:v>
                </c:pt>
                <c:pt idx="9760">
                  <c:v>61.78</c:v>
                </c:pt>
                <c:pt idx="9761">
                  <c:v>70.13</c:v>
                </c:pt>
                <c:pt idx="9762">
                  <c:v>66.69</c:v>
                </c:pt>
                <c:pt idx="9763">
                  <c:v>71.94</c:v>
                </c:pt>
                <c:pt idx="9764">
                  <c:v>51.9</c:v>
                </c:pt>
                <c:pt idx="9765">
                  <c:v>35.99</c:v>
                </c:pt>
                <c:pt idx="9766">
                  <c:v>32.49</c:v>
                </c:pt>
                <c:pt idx="9767">
                  <c:v>51.91</c:v>
                </c:pt>
                <c:pt idx="9768">
                  <c:v>38.33</c:v>
                </c:pt>
                <c:pt idx="9769">
                  <c:v>34.24</c:v>
                </c:pt>
                <c:pt idx="9770">
                  <c:v>37.270000000000003</c:v>
                </c:pt>
                <c:pt idx="9771">
                  <c:v>35.28</c:v>
                </c:pt>
                <c:pt idx="9772">
                  <c:v>40.44</c:v>
                </c:pt>
                <c:pt idx="9773">
                  <c:v>38.79</c:v>
                </c:pt>
                <c:pt idx="9774">
                  <c:v>49.29</c:v>
                </c:pt>
                <c:pt idx="9775">
                  <c:v>38.47</c:v>
                </c:pt>
                <c:pt idx="9776">
                  <c:v>27.52</c:v>
                </c:pt>
                <c:pt idx="9777">
                  <c:v>31.47</c:v>
                </c:pt>
                <c:pt idx="9778">
                  <c:v>38.35</c:v>
                </c:pt>
                <c:pt idx="9779">
                  <c:v>37.74</c:v>
                </c:pt>
                <c:pt idx="9780">
                  <c:v>40.4</c:v>
                </c:pt>
                <c:pt idx="9781">
                  <c:v>38.36</c:v>
                </c:pt>
                <c:pt idx="9782">
                  <c:v>62.42</c:v>
                </c:pt>
                <c:pt idx="9783">
                  <c:v>92.74</c:v>
                </c:pt>
                <c:pt idx="9784">
                  <c:v>66.599999999999994</c:v>
                </c:pt>
                <c:pt idx="9785">
                  <c:v>62.19</c:v>
                </c:pt>
                <c:pt idx="9786">
                  <c:v>56.11</c:v>
                </c:pt>
                <c:pt idx="9787">
                  <c:v>45.98</c:v>
                </c:pt>
                <c:pt idx="9788">
                  <c:v>43.75</c:v>
                </c:pt>
                <c:pt idx="9789">
                  <c:v>45.85</c:v>
                </c:pt>
                <c:pt idx="9790">
                  <c:v>32.049999999999997</c:v>
                </c:pt>
                <c:pt idx="9791">
                  <c:v>30.6</c:v>
                </c:pt>
                <c:pt idx="9792">
                  <c:v>23.81</c:v>
                </c:pt>
                <c:pt idx="9793">
                  <c:v>35.68</c:v>
                </c:pt>
                <c:pt idx="9794">
                  <c:v>68.239999999999995</c:v>
                </c:pt>
                <c:pt idx="9795">
                  <c:v>78.349999999999994</c:v>
                </c:pt>
                <c:pt idx="9796">
                  <c:v>33.380000000000003</c:v>
                </c:pt>
                <c:pt idx="9797">
                  <c:v>21.19</c:v>
                </c:pt>
                <c:pt idx="9798">
                  <c:v>19.59</c:v>
                </c:pt>
                <c:pt idx="9799">
                  <c:v>15.58</c:v>
                </c:pt>
                <c:pt idx="9800">
                  <c:v>26.46</c:v>
                </c:pt>
                <c:pt idx="9801">
                  <c:v>20.98</c:v>
                </c:pt>
                <c:pt idx="9802">
                  <c:v>9.76</c:v>
                </c:pt>
                <c:pt idx="9803">
                  <c:v>7.29</c:v>
                </c:pt>
                <c:pt idx="9804">
                  <c:v>5.49</c:v>
                </c:pt>
                <c:pt idx="9805">
                  <c:v>4.8899999999999997</c:v>
                </c:pt>
                <c:pt idx="9806">
                  <c:v>4.49</c:v>
                </c:pt>
                <c:pt idx="9807">
                  <c:v>3.32</c:v>
                </c:pt>
                <c:pt idx="9808">
                  <c:v>1.9</c:v>
                </c:pt>
                <c:pt idx="9809">
                  <c:v>0.39</c:v>
                </c:pt>
                <c:pt idx="9810">
                  <c:v>1.76</c:v>
                </c:pt>
                <c:pt idx="9811">
                  <c:v>3.68</c:v>
                </c:pt>
                <c:pt idx="9812">
                  <c:v>9.15</c:v>
                </c:pt>
                <c:pt idx="9813">
                  <c:v>10.85</c:v>
                </c:pt>
                <c:pt idx="9814">
                  <c:v>11.37</c:v>
                </c:pt>
                <c:pt idx="9815">
                  <c:v>10.96</c:v>
                </c:pt>
                <c:pt idx="9816">
                  <c:v>10.38</c:v>
                </c:pt>
                <c:pt idx="9817">
                  <c:v>11.43</c:v>
                </c:pt>
                <c:pt idx="9818">
                  <c:v>14.43</c:v>
                </c:pt>
                <c:pt idx="9819">
                  <c:v>19.760000000000002</c:v>
                </c:pt>
                <c:pt idx="9820">
                  <c:v>22.75</c:v>
                </c:pt>
                <c:pt idx="9821">
                  <c:v>21.93</c:v>
                </c:pt>
                <c:pt idx="9822">
                  <c:v>24.84</c:v>
                </c:pt>
                <c:pt idx="9823">
                  <c:v>28.73</c:v>
                </c:pt>
                <c:pt idx="9824">
                  <c:v>35.520000000000003</c:v>
                </c:pt>
                <c:pt idx="9825">
                  <c:v>32.39</c:v>
                </c:pt>
                <c:pt idx="9826">
                  <c:v>27.3</c:v>
                </c:pt>
                <c:pt idx="9827">
                  <c:v>39.71</c:v>
                </c:pt>
                <c:pt idx="9828">
                  <c:v>35.97</c:v>
                </c:pt>
                <c:pt idx="9829">
                  <c:v>33.97</c:v>
                </c:pt>
                <c:pt idx="9830">
                  <c:v>58.26</c:v>
                </c:pt>
                <c:pt idx="9831">
                  <c:v>68.95</c:v>
                </c:pt>
                <c:pt idx="9832">
                  <c:v>72.02</c:v>
                </c:pt>
                <c:pt idx="9833">
                  <c:v>57.57</c:v>
                </c:pt>
                <c:pt idx="9834">
                  <c:v>55.54</c:v>
                </c:pt>
                <c:pt idx="9835">
                  <c:v>59.43</c:v>
                </c:pt>
                <c:pt idx="9836">
                  <c:v>80.599999999999994</c:v>
                </c:pt>
                <c:pt idx="9837">
                  <c:v>93.17</c:v>
                </c:pt>
                <c:pt idx="9838">
                  <c:v>62.69</c:v>
                </c:pt>
                <c:pt idx="9839">
                  <c:v>60.72</c:v>
                </c:pt>
                <c:pt idx="9840">
                  <c:v>58.79</c:v>
                </c:pt>
                <c:pt idx="9841">
                  <c:v>52.64</c:v>
                </c:pt>
                <c:pt idx="9842">
                  <c:v>55.45</c:v>
                </c:pt>
                <c:pt idx="9843">
                  <c:v>35.9</c:v>
                </c:pt>
                <c:pt idx="9844">
                  <c:v>36.07</c:v>
                </c:pt>
                <c:pt idx="9845">
                  <c:v>46.03</c:v>
                </c:pt>
                <c:pt idx="9846">
                  <c:v>55.46</c:v>
                </c:pt>
                <c:pt idx="9847">
                  <c:v>39.159999999999997</c:v>
                </c:pt>
                <c:pt idx="9848">
                  <c:v>39.86</c:v>
                </c:pt>
                <c:pt idx="9849">
                  <c:v>49.01</c:v>
                </c:pt>
                <c:pt idx="9850">
                  <c:v>41.56</c:v>
                </c:pt>
                <c:pt idx="9851">
                  <c:v>42.57</c:v>
                </c:pt>
                <c:pt idx="9852">
                  <c:v>35.31</c:v>
                </c:pt>
                <c:pt idx="9853">
                  <c:v>31.69</c:v>
                </c:pt>
                <c:pt idx="9854">
                  <c:v>53</c:v>
                </c:pt>
                <c:pt idx="9855">
                  <c:v>42</c:v>
                </c:pt>
                <c:pt idx="9856">
                  <c:v>39.32</c:v>
                </c:pt>
                <c:pt idx="9857">
                  <c:v>33.07</c:v>
                </c:pt>
                <c:pt idx="9858">
                  <c:v>46.85</c:v>
                </c:pt>
                <c:pt idx="9859">
                  <c:v>64.14</c:v>
                </c:pt>
                <c:pt idx="9860">
                  <c:v>69.22</c:v>
                </c:pt>
                <c:pt idx="9861">
                  <c:v>76.48</c:v>
                </c:pt>
                <c:pt idx="9862">
                  <c:v>75.44</c:v>
                </c:pt>
                <c:pt idx="9863">
                  <c:v>62.7</c:v>
                </c:pt>
                <c:pt idx="9864">
                  <c:v>71.7</c:v>
                </c:pt>
                <c:pt idx="9865">
                  <c:v>81.650000000000006</c:v>
                </c:pt>
                <c:pt idx="9866">
                  <c:v>80.25</c:v>
                </c:pt>
                <c:pt idx="9867">
                  <c:v>96.8</c:v>
                </c:pt>
                <c:pt idx="9868">
                  <c:v>99.06</c:v>
                </c:pt>
                <c:pt idx="9869">
                  <c:v>76.52</c:v>
                </c:pt>
                <c:pt idx="9870">
                  <c:v>76.5</c:v>
                </c:pt>
                <c:pt idx="9871">
                  <c:v>71.569999999999993</c:v>
                </c:pt>
                <c:pt idx="9872">
                  <c:v>85.8</c:v>
                </c:pt>
                <c:pt idx="9873">
                  <c:v>92.4</c:v>
                </c:pt>
                <c:pt idx="9874">
                  <c:v>96.59</c:v>
                </c:pt>
                <c:pt idx="9875">
                  <c:v>106.66</c:v>
                </c:pt>
                <c:pt idx="9876">
                  <c:v>246.43</c:v>
                </c:pt>
                <c:pt idx="9877">
                  <c:v>141.21</c:v>
                </c:pt>
                <c:pt idx="9878">
                  <c:v>242.41</c:v>
                </c:pt>
                <c:pt idx="9879">
                  <c:v>272.88</c:v>
                </c:pt>
                <c:pt idx="9880">
                  <c:v>302.22000000000003</c:v>
                </c:pt>
                <c:pt idx="9881">
                  <c:v>243.92</c:v>
                </c:pt>
                <c:pt idx="9882">
                  <c:v>241.65</c:v>
                </c:pt>
                <c:pt idx="9883">
                  <c:v>233.72</c:v>
                </c:pt>
                <c:pt idx="9884">
                  <c:v>308.44</c:v>
                </c:pt>
                <c:pt idx="9885">
                  <c:v>379.16</c:v>
                </c:pt>
                <c:pt idx="9886">
                  <c:v>454.01</c:v>
                </c:pt>
                <c:pt idx="9887">
                  <c:v>391.01</c:v>
                </c:pt>
                <c:pt idx="9888">
                  <c:v>328.85</c:v>
                </c:pt>
                <c:pt idx="9889">
                  <c:v>343.2</c:v>
                </c:pt>
                <c:pt idx="9890">
                  <c:v>286.58999999999997</c:v>
                </c:pt>
                <c:pt idx="9891">
                  <c:v>291.52999999999997</c:v>
                </c:pt>
                <c:pt idx="9892">
                  <c:v>269.16000000000003</c:v>
                </c:pt>
                <c:pt idx="9893">
                  <c:v>284.89</c:v>
                </c:pt>
                <c:pt idx="9894">
                  <c:v>272.58</c:v>
                </c:pt>
                <c:pt idx="9895">
                  <c:v>284.36</c:v>
                </c:pt>
                <c:pt idx="9896">
                  <c:v>276.58999999999997</c:v>
                </c:pt>
                <c:pt idx="9897">
                  <c:v>216.96</c:v>
                </c:pt>
                <c:pt idx="9898">
                  <c:v>180.9</c:v>
                </c:pt>
                <c:pt idx="9899">
                  <c:v>147.38999999999999</c:v>
                </c:pt>
                <c:pt idx="9900">
                  <c:v>192.7</c:v>
                </c:pt>
                <c:pt idx="9901">
                  <c:v>153.91999999999999</c:v>
                </c:pt>
                <c:pt idx="9902">
                  <c:v>190.63</c:v>
                </c:pt>
                <c:pt idx="9903">
                  <c:v>945.1</c:v>
                </c:pt>
                <c:pt idx="9904">
                  <c:v>247.96</c:v>
                </c:pt>
                <c:pt idx="9905">
                  <c:v>188.27</c:v>
                </c:pt>
                <c:pt idx="9906">
                  <c:v>277.20999999999998</c:v>
                </c:pt>
                <c:pt idx="9907">
                  <c:v>219.62</c:v>
                </c:pt>
                <c:pt idx="9908">
                  <c:v>185.01</c:v>
                </c:pt>
                <c:pt idx="9909">
                  <c:v>248.3</c:v>
                </c:pt>
                <c:pt idx="9910">
                  <c:v>163.66</c:v>
                </c:pt>
                <c:pt idx="9911">
                  <c:v>173.02</c:v>
                </c:pt>
                <c:pt idx="9912">
                  <c:v>177.73</c:v>
                </c:pt>
                <c:pt idx="9913">
                  <c:v>157.22</c:v>
                </c:pt>
                <c:pt idx="9914">
                  <c:v>548.01</c:v>
                </c:pt>
                <c:pt idx="9915">
                  <c:v>289.83999999999997</c:v>
                </c:pt>
                <c:pt idx="9916">
                  <c:v>332.22</c:v>
                </c:pt>
                <c:pt idx="9917">
                  <c:v>178.86</c:v>
                </c:pt>
                <c:pt idx="9918">
                  <c:v>175.46</c:v>
                </c:pt>
                <c:pt idx="9919">
                  <c:v>248.03</c:v>
                </c:pt>
                <c:pt idx="9920">
                  <c:v>199.09</c:v>
                </c:pt>
                <c:pt idx="9921">
                  <c:v>251.66</c:v>
                </c:pt>
                <c:pt idx="9922">
                  <c:v>430.17</c:v>
                </c:pt>
                <c:pt idx="9923">
                  <c:v>473.45</c:v>
                </c:pt>
                <c:pt idx="9924">
                  <c:v>518.76</c:v>
                </c:pt>
                <c:pt idx="9925">
                  <c:v>387.12</c:v>
                </c:pt>
                <c:pt idx="9926">
                  <c:v>497.42</c:v>
                </c:pt>
                <c:pt idx="9927">
                  <c:v>576.41999999999996</c:v>
                </c:pt>
                <c:pt idx="9928">
                  <c:v>326.62</c:v>
                </c:pt>
                <c:pt idx="9929">
                  <c:v>337.71</c:v>
                </c:pt>
                <c:pt idx="9930">
                  <c:v>328.36</c:v>
                </c:pt>
                <c:pt idx="9931">
                  <c:v>342.69</c:v>
                </c:pt>
                <c:pt idx="9932">
                  <c:v>289.98</c:v>
                </c:pt>
                <c:pt idx="9933">
                  <c:v>268.02</c:v>
                </c:pt>
                <c:pt idx="9934">
                  <c:v>238.18</c:v>
                </c:pt>
                <c:pt idx="9935">
                  <c:v>172.38</c:v>
                </c:pt>
                <c:pt idx="9936">
                  <c:v>210.04</c:v>
                </c:pt>
                <c:pt idx="9937">
                  <c:v>211.74</c:v>
                </c:pt>
                <c:pt idx="9938">
                  <c:v>216.59</c:v>
                </c:pt>
                <c:pt idx="9939">
                  <c:v>188.79</c:v>
                </c:pt>
                <c:pt idx="9940">
                  <c:v>204.98</c:v>
                </c:pt>
                <c:pt idx="9941">
                  <c:v>216.93</c:v>
                </c:pt>
                <c:pt idx="9942">
                  <c:v>182.25</c:v>
                </c:pt>
                <c:pt idx="9943">
                  <c:v>205.94</c:v>
                </c:pt>
                <c:pt idx="9944">
                  <c:v>242.58</c:v>
                </c:pt>
                <c:pt idx="9945">
                  <c:v>200.64</c:v>
                </c:pt>
                <c:pt idx="9946">
                  <c:v>243.49</c:v>
                </c:pt>
                <c:pt idx="9947">
                  <c:v>654.48</c:v>
                </c:pt>
                <c:pt idx="9948">
                  <c:v>778.7</c:v>
                </c:pt>
                <c:pt idx="9949">
                  <c:v>792.74</c:v>
                </c:pt>
                <c:pt idx="9950">
                  <c:v>827.82</c:v>
                </c:pt>
                <c:pt idx="9951">
                  <c:v>605</c:v>
                </c:pt>
                <c:pt idx="9952">
                  <c:v>441.77</c:v>
                </c:pt>
                <c:pt idx="9953">
                  <c:v>441.3</c:v>
                </c:pt>
                <c:pt idx="9954">
                  <c:v>287.98</c:v>
                </c:pt>
                <c:pt idx="9955">
                  <c:v>302.16000000000003</c:v>
                </c:pt>
                <c:pt idx="9956">
                  <c:v>325.02</c:v>
                </c:pt>
                <c:pt idx="9957">
                  <c:v>258.12</c:v>
                </c:pt>
                <c:pt idx="9958">
                  <c:v>283.77999999999997</c:v>
                </c:pt>
                <c:pt idx="9959">
                  <c:v>338.28</c:v>
                </c:pt>
                <c:pt idx="9960">
                  <c:v>374.96</c:v>
                </c:pt>
                <c:pt idx="9961">
                  <c:v>239.97</c:v>
                </c:pt>
                <c:pt idx="9962">
                  <c:v>374.16</c:v>
                </c:pt>
                <c:pt idx="9963">
                  <c:v>298.87</c:v>
                </c:pt>
                <c:pt idx="9964">
                  <c:v>339.53</c:v>
                </c:pt>
                <c:pt idx="9965">
                  <c:v>235.73</c:v>
                </c:pt>
                <c:pt idx="9966">
                  <c:v>329.8</c:v>
                </c:pt>
                <c:pt idx="9967">
                  <c:v>506.72</c:v>
                </c:pt>
                <c:pt idx="9968">
                  <c:v>371.81</c:v>
                </c:pt>
                <c:pt idx="9969">
                  <c:v>417.72</c:v>
                </c:pt>
                <c:pt idx="9970">
                  <c:v>370.8</c:v>
                </c:pt>
                <c:pt idx="9971">
                  <c:v>537.49</c:v>
                </c:pt>
                <c:pt idx="9972">
                  <c:v>302.94</c:v>
                </c:pt>
                <c:pt idx="9973">
                  <c:v>448.41</c:v>
                </c:pt>
                <c:pt idx="9974">
                  <c:v>373.85</c:v>
                </c:pt>
                <c:pt idx="9975">
                  <c:v>421.41</c:v>
                </c:pt>
                <c:pt idx="9976">
                  <c:v>441.89</c:v>
                </c:pt>
                <c:pt idx="9977">
                  <c:v>350.15</c:v>
                </c:pt>
                <c:pt idx="9978">
                  <c:v>452.87</c:v>
                </c:pt>
                <c:pt idx="9979">
                  <c:v>514.69000000000005</c:v>
                </c:pt>
                <c:pt idx="9980">
                  <c:v>452.12</c:v>
                </c:pt>
                <c:pt idx="9981">
                  <c:v>423.38</c:v>
                </c:pt>
                <c:pt idx="9982">
                  <c:v>472.05</c:v>
                </c:pt>
                <c:pt idx="9983">
                  <c:v>657.72</c:v>
                </c:pt>
                <c:pt idx="9984">
                  <c:v>864.92</c:v>
                </c:pt>
                <c:pt idx="9985">
                  <c:v>619.11</c:v>
                </c:pt>
                <c:pt idx="9986">
                  <c:v>368.25</c:v>
                </c:pt>
                <c:pt idx="9987">
                  <c:v>375.84</c:v>
                </c:pt>
                <c:pt idx="9988">
                  <c:v>364.42</c:v>
                </c:pt>
                <c:pt idx="9989">
                  <c:v>363.71</c:v>
                </c:pt>
                <c:pt idx="9990">
                  <c:v>266</c:v>
                </c:pt>
                <c:pt idx="9991">
                  <c:v>252.57</c:v>
                </c:pt>
                <c:pt idx="9992">
                  <c:v>262.45999999999998</c:v>
                </c:pt>
                <c:pt idx="9993">
                  <c:v>194.24</c:v>
                </c:pt>
                <c:pt idx="9994">
                  <c:v>228.99</c:v>
                </c:pt>
                <c:pt idx="9995">
                  <c:v>218.69</c:v>
                </c:pt>
                <c:pt idx="9996">
                  <c:v>177.76</c:v>
                </c:pt>
                <c:pt idx="9997">
                  <c:v>200.73</c:v>
                </c:pt>
                <c:pt idx="9998">
                  <c:v>258.43</c:v>
                </c:pt>
                <c:pt idx="9999">
                  <c:v>291.56</c:v>
                </c:pt>
                <c:pt idx="10000">
                  <c:v>257.20999999999998</c:v>
                </c:pt>
                <c:pt idx="10001">
                  <c:v>256.66000000000003</c:v>
                </c:pt>
                <c:pt idx="10002">
                  <c:v>247.46</c:v>
                </c:pt>
                <c:pt idx="10003">
                  <c:v>236.83</c:v>
                </c:pt>
                <c:pt idx="10004">
                  <c:v>289.58</c:v>
                </c:pt>
                <c:pt idx="10005">
                  <c:v>288.75</c:v>
                </c:pt>
                <c:pt idx="10006">
                  <c:v>254.11</c:v>
                </c:pt>
                <c:pt idx="10007">
                  <c:v>269.12</c:v>
                </c:pt>
                <c:pt idx="10008">
                  <c:v>237.94</c:v>
                </c:pt>
                <c:pt idx="10009">
                  <c:v>282.52</c:v>
                </c:pt>
                <c:pt idx="10010">
                  <c:v>314.7</c:v>
                </c:pt>
                <c:pt idx="10011">
                  <c:v>605.74</c:v>
                </c:pt>
                <c:pt idx="10012">
                  <c:v>1199.78</c:v>
                </c:pt>
                <c:pt idx="10013">
                  <c:v>878.09</c:v>
                </c:pt>
                <c:pt idx="10014">
                  <c:v>834.41</c:v>
                </c:pt>
                <c:pt idx="10015">
                  <c:v>792.59</c:v>
                </c:pt>
                <c:pt idx="10016">
                  <c:v>404.02</c:v>
                </c:pt>
                <c:pt idx="10017">
                  <c:v>412.87</c:v>
                </c:pt>
                <c:pt idx="10018">
                  <c:v>319.5</c:v>
                </c:pt>
                <c:pt idx="10019">
                  <c:v>202.52</c:v>
                </c:pt>
                <c:pt idx="10020">
                  <c:v>211.64</c:v>
                </c:pt>
                <c:pt idx="10021">
                  <c:v>253.26</c:v>
                </c:pt>
                <c:pt idx="10022">
                  <c:v>297.92</c:v>
                </c:pt>
                <c:pt idx="10023">
                  <c:v>212.99</c:v>
                </c:pt>
                <c:pt idx="10024">
                  <c:v>189.85</c:v>
                </c:pt>
                <c:pt idx="10025">
                  <c:v>202.11</c:v>
                </c:pt>
                <c:pt idx="10026">
                  <c:v>204.96</c:v>
                </c:pt>
                <c:pt idx="10027">
                  <c:v>147.27000000000001</c:v>
                </c:pt>
                <c:pt idx="10028">
                  <c:v>147.81</c:v>
                </c:pt>
                <c:pt idx="10029">
                  <c:v>186.34</c:v>
                </c:pt>
                <c:pt idx="10030">
                  <c:v>183.55</c:v>
                </c:pt>
                <c:pt idx="10031">
                  <c:v>176.75</c:v>
                </c:pt>
                <c:pt idx="10032">
                  <c:v>316.75</c:v>
                </c:pt>
                <c:pt idx="10033">
                  <c:v>196.22</c:v>
                </c:pt>
                <c:pt idx="10034">
                  <c:v>177.23</c:v>
                </c:pt>
                <c:pt idx="10035">
                  <c:v>169.14</c:v>
                </c:pt>
                <c:pt idx="10036">
                  <c:v>304.02999999999997</c:v>
                </c:pt>
                <c:pt idx="10037">
                  <c:v>167.83</c:v>
                </c:pt>
                <c:pt idx="10038">
                  <c:v>237.73</c:v>
                </c:pt>
                <c:pt idx="10039">
                  <c:v>175.42</c:v>
                </c:pt>
                <c:pt idx="10040">
                  <c:v>193.03</c:v>
                </c:pt>
                <c:pt idx="10041">
                  <c:v>202.48</c:v>
                </c:pt>
                <c:pt idx="10042">
                  <c:v>267.48</c:v>
                </c:pt>
                <c:pt idx="10043">
                  <c:v>225.74</c:v>
                </c:pt>
                <c:pt idx="10044">
                  <c:v>306.87</c:v>
                </c:pt>
                <c:pt idx="10045">
                  <c:v>1187.29</c:v>
                </c:pt>
                <c:pt idx="10046">
                  <c:v>925.63</c:v>
                </c:pt>
                <c:pt idx="10047">
                  <c:v>541.46</c:v>
                </c:pt>
                <c:pt idx="10048">
                  <c:v>381.43</c:v>
                </c:pt>
                <c:pt idx="10049">
                  <c:v>438.46</c:v>
                </c:pt>
                <c:pt idx="10050">
                  <c:v>328.54</c:v>
                </c:pt>
                <c:pt idx="10051">
                  <c:v>321.69</c:v>
                </c:pt>
                <c:pt idx="10052">
                  <c:v>162.01</c:v>
                </c:pt>
                <c:pt idx="10053">
                  <c:v>233.4</c:v>
                </c:pt>
                <c:pt idx="10054">
                  <c:v>200.24</c:v>
                </c:pt>
                <c:pt idx="10055">
                  <c:v>287.27</c:v>
                </c:pt>
                <c:pt idx="10056">
                  <c:v>370.59</c:v>
                </c:pt>
                <c:pt idx="10057">
                  <c:v>425.89</c:v>
                </c:pt>
                <c:pt idx="10058">
                  <c:v>362.25</c:v>
                </c:pt>
                <c:pt idx="10059">
                  <c:v>560.24</c:v>
                </c:pt>
                <c:pt idx="10060">
                  <c:v>253.44</c:v>
                </c:pt>
                <c:pt idx="10061">
                  <c:v>114.06</c:v>
                </c:pt>
                <c:pt idx="10062">
                  <c:v>179.14</c:v>
                </c:pt>
                <c:pt idx="10063">
                  <c:v>100.74</c:v>
                </c:pt>
                <c:pt idx="10064">
                  <c:v>111.84</c:v>
                </c:pt>
                <c:pt idx="10065">
                  <c:v>129.85</c:v>
                </c:pt>
                <c:pt idx="10066">
                  <c:v>143.51</c:v>
                </c:pt>
                <c:pt idx="10067">
                  <c:v>117.92</c:v>
                </c:pt>
                <c:pt idx="10068">
                  <c:v>132.72</c:v>
                </c:pt>
                <c:pt idx="10069">
                  <c:v>85.96</c:v>
                </c:pt>
                <c:pt idx="10070">
                  <c:v>106.69</c:v>
                </c:pt>
                <c:pt idx="10071">
                  <c:v>216.8</c:v>
                </c:pt>
                <c:pt idx="10072">
                  <c:v>193.83</c:v>
                </c:pt>
                <c:pt idx="10073">
                  <c:v>163.56</c:v>
                </c:pt>
                <c:pt idx="10074">
                  <c:v>122.1</c:v>
                </c:pt>
                <c:pt idx="10075">
                  <c:v>98.11</c:v>
                </c:pt>
                <c:pt idx="10076">
                  <c:v>119.99</c:v>
                </c:pt>
                <c:pt idx="10077">
                  <c:v>112.56</c:v>
                </c:pt>
                <c:pt idx="10078">
                  <c:v>118.19</c:v>
                </c:pt>
                <c:pt idx="10079">
                  <c:v>100.33</c:v>
                </c:pt>
                <c:pt idx="10080">
                  <c:v>85.12</c:v>
                </c:pt>
                <c:pt idx="10081">
                  <c:v>116.38</c:v>
                </c:pt>
                <c:pt idx="10082">
                  <c:v>92.65</c:v>
                </c:pt>
                <c:pt idx="10083">
                  <c:v>84.71</c:v>
                </c:pt>
                <c:pt idx="10084">
                  <c:v>75.099999999999994</c:v>
                </c:pt>
                <c:pt idx="10085">
                  <c:v>117.24</c:v>
                </c:pt>
                <c:pt idx="10086">
                  <c:v>114.27</c:v>
                </c:pt>
                <c:pt idx="10087">
                  <c:v>112.69</c:v>
                </c:pt>
                <c:pt idx="10088">
                  <c:v>102.49</c:v>
                </c:pt>
                <c:pt idx="10089">
                  <c:v>137.52000000000001</c:v>
                </c:pt>
                <c:pt idx="10090">
                  <c:v>126.77</c:v>
                </c:pt>
                <c:pt idx="10091">
                  <c:v>105.98</c:v>
                </c:pt>
                <c:pt idx="10092">
                  <c:v>109.44</c:v>
                </c:pt>
                <c:pt idx="10093">
                  <c:v>125.08</c:v>
                </c:pt>
                <c:pt idx="10094">
                  <c:v>114.28</c:v>
                </c:pt>
                <c:pt idx="10095">
                  <c:v>127.37</c:v>
                </c:pt>
                <c:pt idx="10096">
                  <c:v>115.54</c:v>
                </c:pt>
                <c:pt idx="10097">
                  <c:v>91.3</c:v>
                </c:pt>
                <c:pt idx="10098">
                  <c:v>85.26</c:v>
                </c:pt>
                <c:pt idx="10099">
                  <c:v>110.29</c:v>
                </c:pt>
                <c:pt idx="10100">
                  <c:v>108.95</c:v>
                </c:pt>
                <c:pt idx="10101">
                  <c:v>110.57</c:v>
                </c:pt>
                <c:pt idx="10102">
                  <c:v>155.66999999999999</c:v>
                </c:pt>
                <c:pt idx="10103">
                  <c:v>182.61</c:v>
                </c:pt>
                <c:pt idx="10104">
                  <c:v>211.07</c:v>
                </c:pt>
                <c:pt idx="10105">
                  <c:v>147.16999999999999</c:v>
                </c:pt>
                <c:pt idx="10106">
                  <c:v>217.6</c:v>
                </c:pt>
                <c:pt idx="10107">
                  <c:v>266.91000000000003</c:v>
                </c:pt>
                <c:pt idx="10108">
                  <c:v>143.78</c:v>
                </c:pt>
                <c:pt idx="10109">
                  <c:v>100.68</c:v>
                </c:pt>
                <c:pt idx="10110">
                  <c:v>113.57</c:v>
                </c:pt>
                <c:pt idx="10111">
                  <c:v>103.23</c:v>
                </c:pt>
                <c:pt idx="10112">
                  <c:v>189.36</c:v>
                </c:pt>
                <c:pt idx="10113">
                  <c:v>182.41</c:v>
                </c:pt>
                <c:pt idx="10114">
                  <c:v>95.58</c:v>
                </c:pt>
                <c:pt idx="10115">
                  <c:v>151.54</c:v>
                </c:pt>
                <c:pt idx="10116">
                  <c:v>163.18</c:v>
                </c:pt>
                <c:pt idx="10117">
                  <c:v>202.9</c:v>
                </c:pt>
                <c:pt idx="10118">
                  <c:v>173.15</c:v>
                </c:pt>
                <c:pt idx="10119">
                  <c:v>168.05</c:v>
                </c:pt>
                <c:pt idx="10120">
                  <c:v>183.99</c:v>
                </c:pt>
                <c:pt idx="10121">
                  <c:v>230.11</c:v>
                </c:pt>
                <c:pt idx="10122">
                  <c:v>239.93</c:v>
                </c:pt>
                <c:pt idx="10123">
                  <c:v>144.66</c:v>
                </c:pt>
                <c:pt idx="10124">
                  <c:v>114.17</c:v>
                </c:pt>
                <c:pt idx="10125">
                  <c:v>132.74</c:v>
                </c:pt>
                <c:pt idx="10126">
                  <c:v>133.66999999999999</c:v>
                </c:pt>
                <c:pt idx="10127">
                  <c:v>148.35</c:v>
                </c:pt>
                <c:pt idx="10128">
                  <c:v>122.25</c:v>
                </c:pt>
                <c:pt idx="10129">
                  <c:v>117.21</c:v>
                </c:pt>
                <c:pt idx="10130">
                  <c:v>134</c:v>
                </c:pt>
                <c:pt idx="10131">
                  <c:v>134.47</c:v>
                </c:pt>
                <c:pt idx="10132">
                  <c:v>105.67</c:v>
                </c:pt>
                <c:pt idx="10133">
                  <c:v>119.77</c:v>
                </c:pt>
                <c:pt idx="10134">
                  <c:v>98.69</c:v>
                </c:pt>
                <c:pt idx="10135">
                  <c:v>91.05</c:v>
                </c:pt>
                <c:pt idx="10136">
                  <c:v>79.19</c:v>
                </c:pt>
                <c:pt idx="10137">
                  <c:v>86.41</c:v>
                </c:pt>
                <c:pt idx="10138">
                  <c:v>81.87</c:v>
                </c:pt>
                <c:pt idx="10139">
                  <c:v>89.31</c:v>
                </c:pt>
                <c:pt idx="10140">
                  <c:v>79.709999999999994</c:v>
                </c:pt>
                <c:pt idx="10141">
                  <c:v>63.61</c:v>
                </c:pt>
                <c:pt idx="10142">
                  <c:v>71.5</c:v>
                </c:pt>
                <c:pt idx="10143">
                  <c:v>71.61</c:v>
                </c:pt>
                <c:pt idx="10144">
                  <c:v>70.2</c:v>
                </c:pt>
                <c:pt idx="10145">
                  <c:v>81.95</c:v>
                </c:pt>
                <c:pt idx="10146">
                  <c:v>76.08</c:v>
                </c:pt>
                <c:pt idx="10147">
                  <c:v>61.99</c:v>
                </c:pt>
                <c:pt idx="10148">
                  <c:v>55.94</c:v>
                </c:pt>
                <c:pt idx="10149">
                  <c:v>59.3</c:v>
                </c:pt>
                <c:pt idx="10150">
                  <c:v>79.63</c:v>
                </c:pt>
                <c:pt idx="10151">
                  <c:v>78.2</c:v>
                </c:pt>
                <c:pt idx="10152">
                  <c:v>61.14</c:v>
                </c:pt>
                <c:pt idx="10153">
                  <c:v>52.82</c:v>
                </c:pt>
                <c:pt idx="10154">
                  <c:v>89.83</c:v>
                </c:pt>
                <c:pt idx="10155">
                  <c:v>94.68</c:v>
                </c:pt>
                <c:pt idx="10156">
                  <c:v>76.680000000000007</c:v>
                </c:pt>
                <c:pt idx="10157">
                  <c:v>64.599999999999994</c:v>
                </c:pt>
                <c:pt idx="10158">
                  <c:v>114.29</c:v>
                </c:pt>
                <c:pt idx="10159">
                  <c:v>283.88</c:v>
                </c:pt>
                <c:pt idx="10160">
                  <c:v>141.12</c:v>
                </c:pt>
                <c:pt idx="10161">
                  <c:v>104.2</c:v>
                </c:pt>
                <c:pt idx="10162">
                  <c:v>70.39</c:v>
                </c:pt>
                <c:pt idx="10163">
                  <c:v>70.400000000000006</c:v>
                </c:pt>
                <c:pt idx="10164">
                  <c:v>77.03</c:v>
                </c:pt>
                <c:pt idx="10165">
                  <c:v>59.39</c:v>
                </c:pt>
                <c:pt idx="10166">
                  <c:v>65.83</c:v>
                </c:pt>
                <c:pt idx="10167">
                  <c:v>65.95</c:v>
                </c:pt>
                <c:pt idx="10168">
                  <c:v>59.37</c:v>
                </c:pt>
                <c:pt idx="10169">
                  <c:v>64.989999999999995</c:v>
                </c:pt>
                <c:pt idx="10170">
                  <c:v>67.73</c:v>
                </c:pt>
                <c:pt idx="10171">
                  <c:v>63.36</c:v>
                </c:pt>
                <c:pt idx="10172">
                  <c:v>69.209999999999994</c:v>
                </c:pt>
                <c:pt idx="10173">
                  <c:v>71.959999999999994</c:v>
                </c:pt>
                <c:pt idx="10174">
                  <c:v>97.63</c:v>
                </c:pt>
                <c:pt idx="10175">
                  <c:v>88.27</c:v>
                </c:pt>
                <c:pt idx="10176">
                  <c:v>99.54</c:v>
                </c:pt>
                <c:pt idx="10177">
                  <c:v>100.48</c:v>
                </c:pt>
                <c:pt idx="10178">
                  <c:v>97.15</c:v>
                </c:pt>
                <c:pt idx="10179">
                  <c:v>83.43</c:v>
                </c:pt>
                <c:pt idx="10180">
                  <c:v>72.69</c:v>
                </c:pt>
                <c:pt idx="10181">
                  <c:v>81.77</c:v>
                </c:pt>
                <c:pt idx="10182">
                  <c:v>77.790000000000006</c:v>
                </c:pt>
                <c:pt idx="10183">
                  <c:v>123.91</c:v>
                </c:pt>
                <c:pt idx="10184">
                  <c:v>196.58</c:v>
                </c:pt>
                <c:pt idx="10185">
                  <c:v>267.98</c:v>
                </c:pt>
                <c:pt idx="10186">
                  <c:v>150.08000000000001</c:v>
                </c:pt>
                <c:pt idx="10187">
                  <c:v>185.65</c:v>
                </c:pt>
                <c:pt idx="10188">
                  <c:v>201.26</c:v>
                </c:pt>
                <c:pt idx="10189">
                  <c:v>157.76</c:v>
                </c:pt>
                <c:pt idx="10190">
                  <c:v>159.06</c:v>
                </c:pt>
                <c:pt idx="10191">
                  <c:v>166.89</c:v>
                </c:pt>
                <c:pt idx="10192">
                  <c:v>193.15</c:v>
                </c:pt>
                <c:pt idx="10193">
                  <c:v>209.34</c:v>
                </c:pt>
                <c:pt idx="10194">
                  <c:v>209.1</c:v>
                </c:pt>
                <c:pt idx="10195">
                  <c:v>258.55</c:v>
                </c:pt>
                <c:pt idx="10196">
                  <c:v>182.2</c:v>
                </c:pt>
                <c:pt idx="10197">
                  <c:v>186.93</c:v>
                </c:pt>
                <c:pt idx="10198">
                  <c:v>221.8</c:v>
                </c:pt>
                <c:pt idx="10199">
                  <c:v>170.04</c:v>
                </c:pt>
                <c:pt idx="10200">
                  <c:v>256.52</c:v>
                </c:pt>
                <c:pt idx="10201">
                  <c:v>298.18</c:v>
                </c:pt>
                <c:pt idx="10202">
                  <c:v>114.34</c:v>
                </c:pt>
                <c:pt idx="10203">
                  <c:v>127.88</c:v>
                </c:pt>
                <c:pt idx="10204">
                  <c:v>136.38</c:v>
                </c:pt>
                <c:pt idx="10205">
                  <c:v>120.07</c:v>
                </c:pt>
                <c:pt idx="10206">
                  <c:v>116.47</c:v>
                </c:pt>
                <c:pt idx="10207">
                  <c:v>108.06</c:v>
                </c:pt>
                <c:pt idx="10208">
                  <c:v>114.64</c:v>
                </c:pt>
                <c:pt idx="10209">
                  <c:v>125.81</c:v>
                </c:pt>
                <c:pt idx="10210">
                  <c:v>116.79</c:v>
                </c:pt>
                <c:pt idx="10211">
                  <c:v>96.5</c:v>
                </c:pt>
                <c:pt idx="10212">
                  <c:v>132.06</c:v>
                </c:pt>
                <c:pt idx="10213">
                  <c:v>120.62</c:v>
                </c:pt>
                <c:pt idx="10214">
                  <c:v>102.96</c:v>
                </c:pt>
                <c:pt idx="10215">
                  <c:v>129.75</c:v>
                </c:pt>
                <c:pt idx="10216">
                  <c:v>120.16</c:v>
                </c:pt>
                <c:pt idx="10217">
                  <c:v>125.99</c:v>
                </c:pt>
                <c:pt idx="10218">
                  <c:v>184.7</c:v>
                </c:pt>
                <c:pt idx="10219">
                  <c:v>203.68</c:v>
                </c:pt>
                <c:pt idx="10220">
                  <c:v>187.31</c:v>
                </c:pt>
                <c:pt idx="10221">
                  <c:v>192.27</c:v>
                </c:pt>
                <c:pt idx="10222">
                  <c:v>212.77</c:v>
                </c:pt>
                <c:pt idx="10223">
                  <c:v>220.31</c:v>
                </c:pt>
                <c:pt idx="10224">
                  <c:v>157.16999999999999</c:v>
                </c:pt>
                <c:pt idx="10225">
                  <c:v>135.72999999999999</c:v>
                </c:pt>
                <c:pt idx="10226">
                  <c:v>123.49</c:v>
                </c:pt>
                <c:pt idx="10227">
                  <c:v>175.69</c:v>
                </c:pt>
                <c:pt idx="10228">
                  <c:v>191.7</c:v>
                </c:pt>
                <c:pt idx="10229">
                  <c:v>175.05</c:v>
                </c:pt>
                <c:pt idx="10230">
                  <c:v>140.97999999999999</c:v>
                </c:pt>
                <c:pt idx="10231">
                  <c:v>129.81</c:v>
                </c:pt>
                <c:pt idx="10232">
                  <c:v>119.56</c:v>
                </c:pt>
                <c:pt idx="10233">
                  <c:v>127.21</c:v>
                </c:pt>
                <c:pt idx="10234">
                  <c:v>107.88</c:v>
                </c:pt>
                <c:pt idx="10235">
                  <c:v>123.32</c:v>
                </c:pt>
                <c:pt idx="10236">
                  <c:v>140.27000000000001</c:v>
                </c:pt>
                <c:pt idx="10237">
                  <c:v>123.21</c:v>
                </c:pt>
                <c:pt idx="10238">
                  <c:v>98.28</c:v>
                </c:pt>
                <c:pt idx="10239">
                  <c:v>87.33</c:v>
                </c:pt>
                <c:pt idx="10240">
                  <c:v>107.29</c:v>
                </c:pt>
                <c:pt idx="10241">
                  <c:v>142.24</c:v>
                </c:pt>
                <c:pt idx="10242">
                  <c:v>99.8</c:v>
                </c:pt>
                <c:pt idx="10243">
                  <c:v>124.98</c:v>
                </c:pt>
                <c:pt idx="10244">
                  <c:v>140.83000000000001</c:v>
                </c:pt>
                <c:pt idx="10245">
                  <c:v>165.33</c:v>
                </c:pt>
                <c:pt idx="10246">
                  <c:v>220.05</c:v>
                </c:pt>
                <c:pt idx="10247">
                  <c:v>225.61</c:v>
                </c:pt>
                <c:pt idx="10248">
                  <c:v>242.55</c:v>
                </c:pt>
                <c:pt idx="10249">
                  <c:v>257.20999999999998</c:v>
                </c:pt>
                <c:pt idx="10250">
                  <c:v>117.08</c:v>
                </c:pt>
                <c:pt idx="10251">
                  <c:v>89.69</c:v>
                </c:pt>
                <c:pt idx="10252">
                  <c:v>149.78</c:v>
                </c:pt>
                <c:pt idx="10253">
                  <c:v>101.39</c:v>
                </c:pt>
                <c:pt idx="10254">
                  <c:v>83.11</c:v>
                </c:pt>
                <c:pt idx="10255">
                  <c:v>63.83</c:v>
                </c:pt>
                <c:pt idx="10256">
                  <c:v>84.95</c:v>
                </c:pt>
                <c:pt idx="10257">
                  <c:v>101.95</c:v>
                </c:pt>
                <c:pt idx="10258">
                  <c:v>102.29</c:v>
                </c:pt>
                <c:pt idx="10259">
                  <c:v>94.44</c:v>
                </c:pt>
                <c:pt idx="10260">
                  <c:v>115.06</c:v>
                </c:pt>
                <c:pt idx="10261">
                  <c:v>113.21</c:v>
                </c:pt>
                <c:pt idx="10262">
                  <c:v>126.19</c:v>
                </c:pt>
                <c:pt idx="10263">
                  <c:v>98.96</c:v>
                </c:pt>
                <c:pt idx="10264">
                  <c:v>105.73</c:v>
                </c:pt>
                <c:pt idx="10265">
                  <c:v>99.89</c:v>
                </c:pt>
                <c:pt idx="10266">
                  <c:v>112.39</c:v>
                </c:pt>
                <c:pt idx="10267">
                  <c:v>100.95</c:v>
                </c:pt>
                <c:pt idx="10268">
                  <c:v>96.97</c:v>
                </c:pt>
                <c:pt idx="10269">
                  <c:v>89.96</c:v>
                </c:pt>
                <c:pt idx="10270">
                  <c:v>94.93</c:v>
                </c:pt>
                <c:pt idx="10271">
                  <c:v>72.819999999999993</c:v>
                </c:pt>
                <c:pt idx="10272">
                  <c:v>60.12</c:v>
                </c:pt>
                <c:pt idx="10273">
                  <c:v>70.260000000000005</c:v>
                </c:pt>
                <c:pt idx="10274">
                  <c:v>123.57</c:v>
                </c:pt>
                <c:pt idx="10275">
                  <c:v>190.15</c:v>
                </c:pt>
                <c:pt idx="10276">
                  <c:v>169.81</c:v>
                </c:pt>
                <c:pt idx="10277">
                  <c:v>173.76</c:v>
                </c:pt>
                <c:pt idx="10278">
                  <c:v>148.81</c:v>
                </c:pt>
                <c:pt idx="10279">
                  <c:v>145.83000000000001</c:v>
                </c:pt>
                <c:pt idx="10280">
                  <c:v>117.62</c:v>
                </c:pt>
                <c:pt idx="10281">
                  <c:v>192.49</c:v>
                </c:pt>
                <c:pt idx="10282">
                  <c:v>186.5</c:v>
                </c:pt>
                <c:pt idx="10283">
                  <c:v>156.85</c:v>
                </c:pt>
                <c:pt idx="10284">
                  <c:v>147.34</c:v>
                </c:pt>
                <c:pt idx="10285">
                  <c:v>115.25</c:v>
                </c:pt>
                <c:pt idx="10286">
                  <c:v>88.99</c:v>
                </c:pt>
                <c:pt idx="10287">
                  <c:v>102.28</c:v>
                </c:pt>
                <c:pt idx="10288">
                  <c:v>97.1</c:v>
                </c:pt>
                <c:pt idx="10289">
                  <c:v>89.02</c:v>
                </c:pt>
                <c:pt idx="10290">
                  <c:v>91.99</c:v>
                </c:pt>
                <c:pt idx="10291">
                  <c:v>102.3</c:v>
                </c:pt>
                <c:pt idx="10292">
                  <c:v>82.01</c:v>
                </c:pt>
                <c:pt idx="10293">
                  <c:v>105.62</c:v>
                </c:pt>
                <c:pt idx="10294">
                  <c:v>75.06</c:v>
                </c:pt>
                <c:pt idx="10295">
                  <c:v>96.8</c:v>
                </c:pt>
                <c:pt idx="10296">
                  <c:v>105.77</c:v>
                </c:pt>
                <c:pt idx="10297">
                  <c:v>87.44</c:v>
                </c:pt>
                <c:pt idx="10298">
                  <c:v>141.41999999999999</c:v>
                </c:pt>
                <c:pt idx="10299">
                  <c:v>194.75</c:v>
                </c:pt>
                <c:pt idx="10300">
                  <c:v>187.57</c:v>
                </c:pt>
                <c:pt idx="10301">
                  <c:v>206.17</c:v>
                </c:pt>
                <c:pt idx="10302">
                  <c:v>196.28</c:v>
                </c:pt>
                <c:pt idx="10303">
                  <c:v>192.61</c:v>
                </c:pt>
                <c:pt idx="10304">
                  <c:v>159.19</c:v>
                </c:pt>
                <c:pt idx="10305">
                  <c:v>219.17</c:v>
                </c:pt>
                <c:pt idx="10306">
                  <c:v>181.22</c:v>
                </c:pt>
                <c:pt idx="10307">
                  <c:v>167</c:v>
                </c:pt>
                <c:pt idx="10308">
                  <c:v>122.47</c:v>
                </c:pt>
                <c:pt idx="10309">
                  <c:v>146.75</c:v>
                </c:pt>
                <c:pt idx="10310">
                  <c:v>225.02</c:v>
                </c:pt>
                <c:pt idx="10311">
                  <c:v>172.82</c:v>
                </c:pt>
                <c:pt idx="10312">
                  <c:v>157.69</c:v>
                </c:pt>
                <c:pt idx="10313">
                  <c:v>180.63</c:v>
                </c:pt>
                <c:pt idx="10314">
                  <c:v>165.98</c:v>
                </c:pt>
                <c:pt idx="10315">
                  <c:v>274.69</c:v>
                </c:pt>
                <c:pt idx="10316">
                  <c:v>240.13</c:v>
                </c:pt>
                <c:pt idx="10317">
                  <c:v>203</c:v>
                </c:pt>
                <c:pt idx="10318">
                  <c:v>182.9</c:v>
                </c:pt>
                <c:pt idx="10319">
                  <c:v>232.42</c:v>
                </c:pt>
                <c:pt idx="10320">
                  <c:v>166.49</c:v>
                </c:pt>
                <c:pt idx="10321">
                  <c:v>172.71</c:v>
                </c:pt>
                <c:pt idx="10322">
                  <c:v>171.79</c:v>
                </c:pt>
                <c:pt idx="10323">
                  <c:v>235.19</c:v>
                </c:pt>
                <c:pt idx="10324">
                  <c:v>98.57</c:v>
                </c:pt>
                <c:pt idx="10325">
                  <c:v>92.56</c:v>
                </c:pt>
                <c:pt idx="10326">
                  <c:v>95.2</c:v>
                </c:pt>
                <c:pt idx="10327">
                  <c:v>114.29</c:v>
                </c:pt>
                <c:pt idx="10328">
                  <c:v>115.57</c:v>
                </c:pt>
                <c:pt idx="10329">
                  <c:v>112.28</c:v>
                </c:pt>
                <c:pt idx="10330">
                  <c:v>92.44</c:v>
                </c:pt>
                <c:pt idx="10331">
                  <c:v>98.44</c:v>
                </c:pt>
                <c:pt idx="10332">
                  <c:v>88.87</c:v>
                </c:pt>
                <c:pt idx="10333">
                  <c:v>82.71</c:v>
                </c:pt>
                <c:pt idx="10334">
                  <c:v>88.63</c:v>
                </c:pt>
                <c:pt idx="10335">
                  <c:v>88.22</c:v>
                </c:pt>
                <c:pt idx="10336">
                  <c:v>98.46</c:v>
                </c:pt>
                <c:pt idx="10337">
                  <c:v>69.81</c:v>
                </c:pt>
                <c:pt idx="10338">
                  <c:v>92.69</c:v>
                </c:pt>
                <c:pt idx="10339">
                  <c:v>64.989999999999995</c:v>
                </c:pt>
                <c:pt idx="10340">
                  <c:v>79.239999999999995</c:v>
                </c:pt>
                <c:pt idx="10341">
                  <c:v>82.7</c:v>
                </c:pt>
                <c:pt idx="10342">
                  <c:v>111.99</c:v>
                </c:pt>
                <c:pt idx="10343">
                  <c:v>111.14</c:v>
                </c:pt>
                <c:pt idx="10344">
                  <c:v>146.07</c:v>
                </c:pt>
                <c:pt idx="10345">
                  <c:v>206.38</c:v>
                </c:pt>
                <c:pt idx="10346">
                  <c:v>133.87</c:v>
                </c:pt>
                <c:pt idx="10347">
                  <c:v>122.21</c:v>
                </c:pt>
                <c:pt idx="10348">
                  <c:v>114.88</c:v>
                </c:pt>
                <c:pt idx="10349">
                  <c:v>98.49</c:v>
                </c:pt>
                <c:pt idx="10350">
                  <c:v>102.98</c:v>
                </c:pt>
                <c:pt idx="10351">
                  <c:v>118.78</c:v>
                </c:pt>
                <c:pt idx="10352">
                  <c:v>158.99</c:v>
                </c:pt>
                <c:pt idx="10353">
                  <c:v>159.35</c:v>
                </c:pt>
                <c:pt idx="10354">
                  <c:v>212.2</c:v>
                </c:pt>
                <c:pt idx="10355">
                  <c:v>198.51</c:v>
                </c:pt>
                <c:pt idx="10356">
                  <c:v>208.56</c:v>
                </c:pt>
                <c:pt idx="10357">
                  <c:v>235.87</c:v>
                </c:pt>
                <c:pt idx="10358">
                  <c:v>268.41000000000003</c:v>
                </c:pt>
                <c:pt idx="10359">
                  <c:v>270.69</c:v>
                </c:pt>
                <c:pt idx="10360">
                  <c:v>244.27</c:v>
                </c:pt>
                <c:pt idx="10361">
                  <c:v>214.98</c:v>
                </c:pt>
                <c:pt idx="10362">
                  <c:v>183.51</c:v>
                </c:pt>
                <c:pt idx="10363">
                  <c:v>185.01</c:v>
                </c:pt>
                <c:pt idx="10364">
                  <c:v>168.38</c:v>
                </c:pt>
                <c:pt idx="10365">
                  <c:v>169.17</c:v>
                </c:pt>
                <c:pt idx="10366">
                  <c:v>154.41999999999999</c:v>
                </c:pt>
                <c:pt idx="10367">
                  <c:v>165.72</c:v>
                </c:pt>
                <c:pt idx="10368">
                  <c:v>264.47000000000003</c:v>
                </c:pt>
                <c:pt idx="10369">
                  <c:v>221.06</c:v>
                </c:pt>
                <c:pt idx="10370">
                  <c:v>191.52</c:v>
                </c:pt>
                <c:pt idx="10371">
                  <c:v>247.97</c:v>
                </c:pt>
                <c:pt idx="10372">
                  <c:v>227.62</c:v>
                </c:pt>
                <c:pt idx="10373">
                  <c:v>462.65</c:v>
                </c:pt>
                <c:pt idx="10374">
                  <c:v>265.56</c:v>
                </c:pt>
                <c:pt idx="10375">
                  <c:v>291.37</c:v>
                </c:pt>
                <c:pt idx="10376">
                  <c:v>385.96</c:v>
                </c:pt>
                <c:pt idx="10377">
                  <c:v>233.36</c:v>
                </c:pt>
                <c:pt idx="10378">
                  <c:v>203.09</c:v>
                </c:pt>
                <c:pt idx="10379">
                  <c:v>165.17</c:v>
                </c:pt>
                <c:pt idx="10380">
                  <c:v>137.80000000000001</c:v>
                </c:pt>
                <c:pt idx="10381">
                  <c:v>169.89</c:v>
                </c:pt>
                <c:pt idx="10382">
                  <c:v>132.21</c:v>
                </c:pt>
                <c:pt idx="10383">
                  <c:v>151.38</c:v>
                </c:pt>
                <c:pt idx="10384">
                  <c:v>134.29</c:v>
                </c:pt>
                <c:pt idx="10385">
                  <c:v>131.04</c:v>
                </c:pt>
                <c:pt idx="10386">
                  <c:v>145.57</c:v>
                </c:pt>
                <c:pt idx="10387">
                  <c:v>124.87</c:v>
                </c:pt>
                <c:pt idx="10388">
                  <c:v>123.57</c:v>
                </c:pt>
                <c:pt idx="10389">
                  <c:v>115.58</c:v>
                </c:pt>
                <c:pt idx="10390">
                  <c:v>98.63</c:v>
                </c:pt>
                <c:pt idx="10391">
                  <c:v>122.16</c:v>
                </c:pt>
                <c:pt idx="10392">
                  <c:v>135.88999999999999</c:v>
                </c:pt>
                <c:pt idx="10393">
                  <c:v>117.32</c:v>
                </c:pt>
                <c:pt idx="10394">
                  <c:v>138.22</c:v>
                </c:pt>
                <c:pt idx="10395">
                  <c:v>178.49</c:v>
                </c:pt>
                <c:pt idx="10396">
                  <c:v>162.38999999999999</c:v>
                </c:pt>
                <c:pt idx="10397">
                  <c:v>152.1</c:v>
                </c:pt>
                <c:pt idx="10398">
                  <c:v>138.75</c:v>
                </c:pt>
                <c:pt idx="10399">
                  <c:v>113.93</c:v>
                </c:pt>
                <c:pt idx="10400">
                  <c:v>108.79</c:v>
                </c:pt>
                <c:pt idx="10401">
                  <c:v>106.62</c:v>
                </c:pt>
                <c:pt idx="10402">
                  <c:v>100.02</c:v>
                </c:pt>
                <c:pt idx="10403">
                  <c:v>153.32</c:v>
                </c:pt>
                <c:pt idx="10404">
                  <c:v>128.57</c:v>
                </c:pt>
                <c:pt idx="10405">
                  <c:v>175.89</c:v>
                </c:pt>
                <c:pt idx="10406">
                  <c:v>109.13</c:v>
                </c:pt>
                <c:pt idx="10407">
                  <c:v>79.84</c:v>
                </c:pt>
                <c:pt idx="10408">
                  <c:v>95.96</c:v>
                </c:pt>
                <c:pt idx="10409">
                  <c:v>121.27</c:v>
                </c:pt>
                <c:pt idx="10410">
                  <c:v>123.64</c:v>
                </c:pt>
                <c:pt idx="10411">
                  <c:v>124.31</c:v>
                </c:pt>
                <c:pt idx="10412">
                  <c:v>143.54</c:v>
                </c:pt>
                <c:pt idx="10413">
                  <c:v>112.51</c:v>
                </c:pt>
                <c:pt idx="10414">
                  <c:v>111.66</c:v>
                </c:pt>
                <c:pt idx="10415">
                  <c:v>142.83000000000001</c:v>
                </c:pt>
                <c:pt idx="10416">
                  <c:v>118.5</c:v>
                </c:pt>
                <c:pt idx="10417">
                  <c:v>108.76</c:v>
                </c:pt>
                <c:pt idx="10418">
                  <c:v>89.85</c:v>
                </c:pt>
                <c:pt idx="10419">
                  <c:v>199.49</c:v>
                </c:pt>
                <c:pt idx="10420">
                  <c:v>192.13</c:v>
                </c:pt>
                <c:pt idx="10421">
                  <c:v>171.68</c:v>
                </c:pt>
                <c:pt idx="10422">
                  <c:v>159.93</c:v>
                </c:pt>
                <c:pt idx="10423">
                  <c:v>149.51</c:v>
                </c:pt>
                <c:pt idx="10424">
                  <c:v>161.38</c:v>
                </c:pt>
                <c:pt idx="10425">
                  <c:v>130.56</c:v>
                </c:pt>
                <c:pt idx="10426">
                  <c:v>153.69</c:v>
                </c:pt>
                <c:pt idx="10427">
                  <c:v>192.56</c:v>
                </c:pt>
                <c:pt idx="10428">
                  <c:v>281.73</c:v>
                </c:pt>
                <c:pt idx="10429">
                  <c:v>321.07</c:v>
                </c:pt>
                <c:pt idx="10430">
                  <c:v>341.74</c:v>
                </c:pt>
                <c:pt idx="10431">
                  <c:v>457.99</c:v>
                </c:pt>
                <c:pt idx="10432">
                  <c:v>271.76</c:v>
                </c:pt>
                <c:pt idx="10433">
                  <c:v>285.45999999999998</c:v>
                </c:pt>
                <c:pt idx="10434">
                  <c:v>266.85000000000002</c:v>
                </c:pt>
                <c:pt idx="10435">
                  <c:v>247.9</c:v>
                </c:pt>
                <c:pt idx="10436">
                  <c:v>243.12</c:v>
                </c:pt>
                <c:pt idx="10437">
                  <c:v>217.94</c:v>
                </c:pt>
                <c:pt idx="10438">
                  <c:v>372.65</c:v>
                </c:pt>
                <c:pt idx="10439">
                  <c:v>288.01</c:v>
                </c:pt>
                <c:pt idx="10440">
                  <c:v>291.27999999999997</c:v>
                </c:pt>
                <c:pt idx="10441">
                  <c:v>268.70999999999998</c:v>
                </c:pt>
                <c:pt idx="10442">
                  <c:v>166.01</c:v>
                </c:pt>
                <c:pt idx="10443">
                  <c:v>246.63</c:v>
                </c:pt>
                <c:pt idx="10444">
                  <c:v>269.42</c:v>
                </c:pt>
                <c:pt idx="10445">
                  <c:v>217.4</c:v>
                </c:pt>
                <c:pt idx="10446">
                  <c:v>217.78</c:v>
                </c:pt>
                <c:pt idx="10447">
                  <c:v>211.47</c:v>
                </c:pt>
                <c:pt idx="10448">
                  <c:v>209.1</c:v>
                </c:pt>
                <c:pt idx="10449">
                  <c:v>363.86</c:v>
                </c:pt>
                <c:pt idx="10450">
                  <c:v>535.12</c:v>
                </c:pt>
                <c:pt idx="10451">
                  <c:v>283.54000000000002</c:v>
                </c:pt>
                <c:pt idx="10452">
                  <c:v>353.82</c:v>
                </c:pt>
                <c:pt idx="10453">
                  <c:v>642.02</c:v>
                </c:pt>
                <c:pt idx="10454">
                  <c:v>229.08</c:v>
                </c:pt>
                <c:pt idx="10455">
                  <c:v>203.52</c:v>
                </c:pt>
                <c:pt idx="10456">
                  <c:v>276.8</c:v>
                </c:pt>
                <c:pt idx="10457">
                  <c:v>405.25</c:v>
                </c:pt>
                <c:pt idx="10458">
                  <c:v>272.77999999999997</c:v>
                </c:pt>
                <c:pt idx="10459">
                  <c:v>269.64999999999998</c:v>
                </c:pt>
                <c:pt idx="10460">
                  <c:v>185.35</c:v>
                </c:pt>
                <c:pt idx="10461">
                  <c:v>215.93</c:v>
                </c:pt>
                <c:pt idx="10462">
                  <c:v>203.56</c:v>
                </c:pt>
                <c:pt idx="10463">
                  <c:v>167.14</c:v>
                </c:pt>
                <c:pt idx="10464">
                  <c:v>132.22999999999999</c:v>
                </c:pt>
                <c:pt idx="10465">
                  <c:v>286.39</c:v>
                </c:pt>
                <c:pt idx="10466">
                  <c:v>293.92</c:v>
                </c:pt>
                <c:pt idx="10467">
                  <c:v>215.55</c:v>
                </c:pt>
                <c:pt idx="10468">
                  <c:v>194.47</c:v>
                </c:pt>
                <c:pt idx="10469">
                  <c:v>183.87</c:v>
                </c:pt>
                <c:pt idx="10470">
                  <c:v>217.11</c:v>
                </c:pt>
                <c:pt idx="10471">
                  <c:v>330.33</c:v>
                </c:pt>
                <c:pt idx="10472">
                  <c:v>578.80999999999995</c:v>
                </c:pt>
                <c:pt idx="10473">
                  <c:v>594.84</c:v>
                </c:pt>
                <c:pt idx="10474">
                  <c:v>776.04</c:v>
                </c:pt>
                <c:pt idx="10475">
                  <c:v>343.14</c:v>
                </c:pt>
                <c:pt idx="10476">
                  <c:v>239.6</c:v>
                </c:pt>
                <c:pt idx="10477">
                  <c:v>281.32</c:v>
                </c:pt>
                <c:pt idx="10478">
                  <c:v>314.5</c:v>
                </c:pt>
                <c:pt idx="10479">
                  <c:v>205.16</c:v>
                </c:pt>
                <c:pt idx="10480">
                  <c:v>461.79</c:v>
                </c:pt>
                <c:pt idx="10481">
                  <c:v>615.88</c:v>
                </c:pt>
                <c:pt idx="10482">
                  <c:v>572.5</c:v>
                </c:pt>
                <c:pt idx="10483">
                  <c:v>543.76</c:v>
                </c:pt>
                <c:pt idx="10484">
                  <c:v>557.17999999999995</c:v>
                </c:pt>
                <c:pt idx="10485">
                  <c:v>428.47</c:v>
                </c:pt>
                <c:pt idx="10486">
                  <c:v>335.57</c:v>
                </c:pt>
                <c:pt idx="10487">
                  <c:v>305.47000000000003</c:v>
                </c:pt>
                <c:pt idx="10488">
                  <c:v>278.83</c:v>
                </c:pt>
                <c:pt idx="10489">
                  <c:v>250.47</c:v>
                </c:pt>
                <c:pt idx="10490">
                  <c:v>251.81</c:v>
                </c:pt>
                <c:pt idx="10491">
                  <c:v>249.13</c:v>
                </c:pt>
                <c:pt idx="10492">
                  <c:v>237.89</c:v>
                </c:pt>
                <c:pt idx="10493">
                  <c:v>198.64</c:v>
                </c:pt>
                <c:pt idx="10494">
                  <c:v>230.53</c:v>
                </c:pt>
                <c:pt idx="10495">
                  <c:v>210.23</c:v>
                </c:pt>
                <c:pt idx="10496">
                  <c:v>260.68</c:v>
                </c:pt>
                <c:pt idx="10497">
                  <c:v>228.75</c:v>
                </c:pt>
                <c:pt idx="10498">
                  <c:v>218.56</c:v>
                </c:pt>
                <c:pt idx="10499">
                  <c:v>224.46</c:v>
                </c:pt>
                <c:pt idx="10500">
                  <c:v>247.27</c:v>
                </c:pt>
                <c:pt idx="10501">
                  <c:v>269.77</c:v>
                </c:pt>
                <c:pt idx="10502">
                  <c:v>255.4</c:v>
                </c:pt>
                <c:pt idx="10503">
                  <c:v>317.23</c:v>
                </c:pt>
                <c:pt idx="10504">
                  <c:v>419.92</c:v>
                </c:pt>
                <c:pt idx="10505">
                  <c:v>405.86</c:v>
                </c:pt>
                <c:pt idx="10506">
                  <c:v>315.52999999999997</c:v>
                </c:pt>
                <c:pt idx="10507">
                  <c:v>315.77</c:v>
                </c:pt>
                <c:pt idx="10508">
                  <c:v>348.15</c:v>
                </c:pt>
                <c:pt idx="10509">
                  <c:v>271.70999999999998</c:v>
                </c:pt>
                <c:pt idx="10510">
                  <c:v>164.65</c:v>
                </c:pt>
                <c:pt idx="10511">
                  <c:v>194.65</c:v>
                </c:pt>
                <c:pt idx="10512">
                  <c:v>150.62</c:v>
                </c:pt>
                <c:pt idx="10513">
                  <c:v>164.51</c:v>
                </c:pt>
                <c:pt idx="10514">
                  <c:v>128.69</c:v>
                </c:pt>
                <c:pt idx="10515">
                  <c:v>212.02</c:v>
                </c:pt>
                <c:pt idx="10516">
                  <c:v>315.14</c:v>
                </c:pt>
                <c:pt idx="10517">
                  <c:v>273.24</c:v>
                </c:pt>
                <c:pt idx="10518">
                  <c:v>219.39</c:v>
                </c:pt>
                <c:pt idx="10519">
                  <c:v>149.22999999999999</c:v>
                </c:pt>
                <c:pt idx="10520">
                  <c:v>157.54</c:v>
                </c:pt>
                <c:pt idx="10521">
                  <c:v>163.9</c:v>
                </c:pt>
                <c:pt idx="10522">
                  <c:v>154.28</c:v>
                </c:pt>
                <c:pt idx="10523">
                  <c:v>221.84</c:v>
                </c:pt>
                <c:pt idx="10524">
                  <c:v>229.73</c:v>
                </c:pt>
                <c:pt idx="10525">
                  <c:v>174.52</c:v>
                </c:pt>
                <c:pt idx="10526">
                  <c:v>226.75</c:v>
                </c:pt>
                <c:pt idx="10527">
                  <c:v>179.56</c:v>
                </c:pt>
                <c:pt idx="10528">
                  <c:v>190.89</c:v>
                </c:pt>
                <c:pt idx="10529">
                  <c:v>112.92</c:v>
                </c:pt>
                <c:pt idx="10530">
                  <c:v>107.2</c:v>
                </c:pt>
                <c:pt idx="10531">
                  <c:v>161.5</c:v>
                </c:pt>
                <c:pt idx="10532">
                  <c:v>149.18</c:v>
                </c:pt>
                <c:pt idx="10533">
                  <c:v>134.72999999999999</c:v>
                </c:pt>
                <c:pt idx="10534">
                  <c:v>134.76</c:v>
                </c:pt>
                <c:pt idx="10535">
                  <c:v>178.72</c:v>
                </c:pt>
                <c:pt idx="10536">
                  <c:v>185.26</c:v>
                </c:pt>
                <c:pt idx="10537">
                  <c:v>217.75</c:v>
                </c:pt>
                <c:pt idx="10538">
                  <c:v>326.58999999999997</c:v>
                </c:pt>
                <c:pt idx="10539">
                  <c:v>219.78</c:v>
                </c:pt>
                <c:pt idx="10540">
                  <c:v>379.21</c:v>
                </c:pt>
                <c:pt idx="10541">
                  <c:v>339.34</c:v>
                </c:pt>
                <c:pt idx="10542">
                  <c:v>269.01</c:v>
                </c:pt>
                <c:pt idx="10543">
                  <c:v>241.36</c:v>
                </c:pt>
                <c:pt idx="10544">
                  <c:v>169.88</c:v>
                </c:pt>
                <c:pt idx="10545">
                  <c:v>218.09</c:v>
                </c:pt>
                <c:pt idx="10546">
                  <c:v>253.67</c:v>
                </c:pt>
                <c:pt idx="10547">
                  <c:v>220.08</c:v>
                </c:pt>
                <c:pt idx="10548">
                  <c:v>250.02</c:v>
                </c:pt>
                <c:pt idx="10549">
                  <c:v>213.12</c:v>
                </c:pt>
                <c:pt idx="10550">
                  <c:v>156.84</c:v>
                </c:pt>
                <c:pt idx="10551">
                  <c:v>224.7</c:v>
                </c:pt>
                <c:pt idx="10552">
                  <c:v>222.88</c:v>
                </c:pt>
                <c:pt idx="10553">
                  <c:v>244.91</c:v>
                </c:pt>
                <c:pt idx="10554">
                  <c:v>215.69</c:v>
                </c:pt>
                <c:pt idx="10555">
                  <c:v>218.21</c:v>
                </c:pt>
                <c:pt idx="10556">
                  <c:v>269.42</c:v>
                </c:pt>
                <c:pt idx="10557">
                  <c:v>259.26</c:v>
                </c:pt>
                <c:pt idx="10558">
                  <c:v>225.19</c:v>
                </c:pt>
                <c:pt idx="10559">
                  <c:v>222.08</c:v>
                </c:pt>
                <c:pt idx="10560">
                  <c:v>190.97</c:v>
                </c:pt>
                <c:pt idx="10561">
                  <c:v>238.86</c:v>
                </c:pt>
                <c:pt idx="10562">
                  <c:v>280.74</c:v>
                </c:pt>
                <c:pt idx="10563">
                  <c:v>252.73</c:v>
                </c:pt>
                <c:pt idx="10564">
                  <c:v>231.63</c:v>
                </c:pt>
                <c:pt idx="10565">
                  <c:v>257.63</c:v>
                </c:pt>
                <c:pt idx="10566">
                  <c:v>266.8</c:v>
                </c:pt>
                <c:pt idx="10567">
                  <c:v>358.42</c:v>
                </c:pt>
                <c:pt idx="10568">
                  <c:v>397.61</c:v>
                </c:pt>
                <c:pt idx="10569">
                  <c:v>332.54</c:v>
                </c:pt>
                <c:pt idx="10570">
                  <c:v>358.08</c:v>
                </c:pt>
                <c:pt idx="10571">
                  <c:v>298.26</c:v>
                </c:pt>
                <c:pt idx="10572">
                  <c:v>330.28</c:v>
                </c:pt>
                <c:pt idx="10573">
                  <c:v>333.23</c:v>
                </c:pt>
                <c:pt idx="10574">
                  <c:v>345.66</c:v>
                </c:pt>
                <c:pt idx="10575">
                  <c:v>296.66000000000003</c:v>
                </c:pt>
                <c:pt idx="10576">
                  <c:v>259.07</c:v>
                </c:pt>
                <c:pt idx="10577">
                  <c:v>295.85000000000002</c:v>
                </c:pt>
                <c:pt idx="10578">
                  <c:v>216.25</c:v>
                </c:pt>
                <c:pt idx="10579">
                  <c:v>268.06</c:v>
                </c:pt>
                <c:pt idx="10580">
                  <c:v>223.37</c:v>
                </c:pt>
                <c:pt idx="10581">
                  <c:v>250.89</c:v>
                </c:pt>
                <c:pt idx="10582">
                  <c:v>291.18</c:v>
                </c:pt>
                <c:pt idx="10583">
                  <c:v>275.37</c:v>
                </c:pt>
                <c:pt idx="10584">
                  <c:v>307.25</c:v>
                </c:pt>
                <c:pt idx="10585">
                  <c:v>280.77999999999997</c:v>
                </c:pt>
                <c:pt idx="10586">
                  <c:v>186.9</c:v>
                </c:pt>
                <c:pt idx="10587">
                  <c:v>302.37</c:v>
                </c:pt>
                <c:pt idx="10588">
                  <c:v>283.17</c:v>
                </c:pt>
                <c:pt idx="10589">
                  <c:v>320.70999999999998</c:v>
                </c:pt>
                <c:pt idx="10590">
                  <c:v>383.8</c:v>
                </c:pt>
                <c:pt idx="10591">
                  <c:v>367.57</c:v>
                </c:pt>
                <c:pt idx="10592">
                  <c:v>265.2</c:v>
                </c:pt>
                <c:pt idx="10593">
                  <c:v>262.83999999999997</c:v>
                </c:pt>
                <c:pt idx="10594">
                  <c:v>347.48</c:v>
                </c:pt>
                <c:pt idx="10595">
                  <c:v>413.79</c:v>
                </c:pt>
                <c:pt idx="10596">
                  <c:v>539.77</c:v>
                </c:pt>
                <c:pt idx="10597">
                  <c:v>552.36</c:v>
                </c:pt>
                <c:pt idx="10598">
                  <c:v>670.53</c:v>
                </c:pt>
                <c:pt idx="10599">
                  <c:v>564.45000000000005</c:v>
                </c:pt>
                <c:pt idx="10600">
                  <c:v>464.57</c:v>
                </c:pt>
                <c:pt idx="10601">
                  <c:v>330.2</c:v>
                </c:pt>
                <c:pt idx="10602">
                  <c:v>347.49</c:v>
                </c:pt>
                <c:pt idx="10603">
                  <c:v>286.72000000000003</c:v>
                </c:pt>
                <c:pt idx="10604">
                  <c:v>304.7</c:v>
                </c:pt>
                <c:pt idx="10605">
                  <c:v>325.08999999999997</c:v>
                </c:pt>
                <c:pt idx="10606">
                  <c:v>314.95999999999998</c:v>
                </c:pt>
                <c:pt idx="10607">
                  <c:v>336.41</c:v>
                </c:pt>
                <c:pt idx="10608">
                  <c:v>485.67</c:v>
                </c:pt>
                <c:pt idx="10609">
                  <c:v>402.78</c:v>
                </c:pt>
                <c:pt idx="10610">
                  <c:v>327.5</c:v>
                </c:pt>
                <c:pt idx="10611">
                  <c:v>390.69</c:v>
                </c:pt>
                <c:pt idx="10612">
                  <c:v>403.05</c:v>
                </c:pt>
                <c:pt idx="10613">
                  <c:v>439.97</c:v>
                </c:pt>
                <c:pt idx="10614">
                  <c:v>446.73</c:v>
                </c:pt>
                <c:pt idx="10615">
                  <c:v>587.66999999999996</c:v>
                </c:pt>
                <c:pt idx="10616">
                  <c:v>356.29</c:v>
                </c:pt>
                <c:pt idx="10617">
                  <c:v>392.05</c:v>
                </c:pt>
                <c:pt idx="10618">
                  <c:v>341.09</c:v>
                </c:pt>
                <c:pt idx="10619">
                  <c:v>261.22000000000003</c:v>
                </c:pt>
                <c:pt idx="10620">
                  <c:v>264.3</c:v>
                </c:pt>
                <c:pt idx="10621">
                  <c:v>234.21</c:v>
                </c:pt>
                <c:pt idx="10622">
                  <c:v>448.73</c:v>
                </c:pt>
                <c:pt idx="10623">
                  <c:v>368.66</c:v>
                </c:pt>
                <c:pt idx="10624">
                  <c:v>503.49</c:v>
                </c:pt>
                <c:pt idx="10625">
                  <c:v>484.53</c:v>
                </c:pt>
                <c:pt idx="10626">
                  <c:v>1158.19</c:v>
                </c:pt>
                <c:pt idx="10627">
                  <c:v>792.73</c:v>
                </c:pt>
                <c:pt idx="10628">
                  <c:v>515.95000000000005</c:v>
                </c:pt>
                <c:pt idx="10629">
                  <c:v>356.23</c:v>
                </c:pt>
                <c:pt idx="10630">
                  <c:v>203.14</c:v>
                </c:pt>
                <c:pt idx="10631">
                  <c:v>342.67</c:v>
                </c:pt>
                <c:pt idx="10632">
                  <c:v>171.42</c:v>
                </c:pt>
                <c:pt idx="10633">
                  <c:v>292.39</c:v>
                </c:pt>
                <c:pt idx="10634">
                  <c:v>266.69</c:v>
                </c:pt>
                <c:pt idx="10635">
                  <c:v>339.41</c:v>
                </c:pt>
                <c:pt idx="10636">
                  <c:v>222.11</c:v>
                </c:pt>
                <c:pt idx="10637">
                  <c:v>289.48</c:v>
                </c:pt>
                <c:pt idx="10638">
                  <c:v>271.85000000000002</c:v>
                </c:pt>
                <c:pt idx="10639">
                  <c:v>213.35</c:v>
                </c:pt>
                <c:pt idx="10640">
                  <c:v>268.06</c:v>
                </c:pt>
                <c:pt idx="10641">
                  <c:v>306.86</c:v>
                </c:pt>
                <c:pt idx="10642">
                  <c:v>268.88</c:v>
                </c:pt>
                <c:pt idx="10643">
                  <c:v>226.47</c:v>
                </c:pt>
                <c:pt idx="10644">
                  <c:v>290.67</c:v>
                </c:pt>
                <c:pt idx="10645">
                  <c:v>209.61</c:v>
                </c:pt>
                <c:pt idx="10646">
                  <c:v>225.65</c:v>
                </c:pt>
                <c:pt idx="10647">
                  <c:v>336.05</c:v>
                </c:pt>
                <c:pt idx="10648">
                  <c:v>218.98</c:v>
                </c:pt>
                <c:pt idx="10649">
                  <c:v>131.77000000000001</c:v>
                </c:pt>
                <c:pt idx="10650">
                  <c:v>132.74</c:v>
                </c:pt>
                <c:pt idx="10651">
                  <c:v>136.37</c:v>
                </c:pt>
                <c:pt idx="10652">
                  <c:v>133.44</c:v>
                </c:pt>
                <c:pt idx="10653">
                  <c:v>145.94</c:v>
                </c:pt>
                <c:pt idx="10654">
                  <c:v>180.96</c:v>
                </c:pt>
                <c:pt idx="10655">
                  <c:v>164.28</c:v>
                </c:pt>
                <c:pt idx="10656">
                  <c:v>163.33000000000001</c:v>
                </c:pt>
                <c:pt idx="10657">
                  <c:v>187.95</c:v>
                </c:pt>
                <c:pt idx="10658">
                  <c:v>265.77999999999997</c:v>
                </c:pt>
                <c:pt idx="10659">
                  <c:v>587.47</c:v>
                </c:pt>
                <c:pt idx="10660">
                  <c:v>225.22</c:v>
                </c:pt>
                <c:pt idx="10661">
                  <c:v>154.53</c:v>
                </c:pt>
                <c:pt idx="10662">
                  <c:v>219.98</c:v>
                </c:pt>
                <c:pt idx="10663">
                  <c:v>225.09</c:v>
                </c:pt>
                <c:pt idx="10664">
                  <c:v>142.72</c:v>
                </c:pt>
                <c:pt idx="10665">
                  <c:v>134.49</c:v>
                </c:pt>
                <c:pt idx="10666">
                  <c:v>184.32</c:v>
                </c:pt>
                <c:pt idx="10667">
                  <c:v>158.88</c:v>
                </c:pt>
                <c:pt idx="10668">
                  <c:v>195.8</c:v>
                </c:pt>
                <c:pt idx="10669">
                  <c:v>177.41</c:v>
                </c:pt>
                <c:pt idx="10670">
                  <c:v>229.92</c:v>
                </c:pt>
                <c:pt idx="10671">
                  <c:v>235.66</c:v>
                </c:pt>
                <c:pt idx="10672">
                  <c:v>128.49</c:v>
                </c:pt>
                <c:pt idx="10673">
                  <c:v>178.67</c:v>
                </c:pt>
                <c:pt idx="10674">
                  <c:v>506.64</c:v>
                </c:pt>
                <c:pt idx="10675">
                  <c:v>252.92</c:v>
                </c:pt>
                <c:pt idx="10676">
                  <c:v>225.65</c:v>
                </c:pt>
                <c:pt idx="10677">
                  <c:v>227.76</c:v>
                </c:pt>
                <c:pt idx="10678">
                  <c:v>237.07</c:v>
                </c:pt>
                <c:pt idx="10679">
                  <c:v>238.79</c:v>
                </c:pt>
                <c:pt idx="10680">
                  <c:v>192.97</c:v>
                </c:pt>
                <c:pt idx="10681">
                  <c:v>195.26</c:v>
                </c:pt>
                <c:pt idx="10682">
                  <c:v>265.85000000000002</c:v>
                </c:pt>
                <c:pt idx="10683">
                  <c:v>182.44</c:v>
                </c:pt>
                <c:pt idx="10684">
                  <c:v>167.93</c:v>
                </c:pt>
                <c:pt idx="10685">
                  <c:v>119.99</c:v>
                </c:pt>
                <c:pt idx="10686">
                  <c:v>127.43</c:v>
                </c:pt>
                <c:pt idx="10687">
                  <c:v>123.27</c:v>
                </c:pt>
                <c:pt idx="10688">
                  <c:v>152.09</c:v>
                </c:pt>
                <c:pt idx="10689">
                  <c:v>165.06</c:v>
                </c:pt>
                <c:pt idx="10690">
                  <c:v>307.81</c:v>
                </c:pt>
                <c:pt idx="10691">
                  <c:v>250.67</c:v>
                </c:pt>
                <c:pt idx="10692">
                  <c:v>462.47</c:v>
                </c:pt>
                <c:pt idx="10693">
                  <c:v>2050.33</c:v>
                </c:pt>
                <c:pt idx="10694">
                  <c:v>1491.72</c:v>
                </c:pt>
                <c:pt idx="10695">
                  <c:v>543.66</c:v>
                </c:pt>
                <c:pt idx="10696">
                  <c:v>288.64999999999998</c:v>
                </c:pt>
                <c:pt idx="10697">
                  <c:v>236.48</c:v>
                </c:pt>
                <c:pt idx="10698">
                  <c:v>202.97</c:v>
                </c:pt>
                <c:pt idx="10699">
                  <c:v>334.73</c:v>
                </c:pt>
                <c:pt idx="10700">
                  <c:v>376.26</c:v>
                </c:pt>
                <c:pt idx="10701">
                  <c:v>313.49</c:v>
                </c:pt>
                <c:pt idx="10702">
                  <c:v>330.83</c:v>
                </c:pt>
                <c:pt idx="10703">
                  <c:v>308.68</c:v>
                </c:pt>
                <c:pt idx="10704">
                  <c:v>351.98</c:v>
                </c:pt>
                <c:pt idx="10705">
                  <c:v>300.57</c:v>
                </c:pt>
                <c:pt idx="10706">
                  <c:v>262.41000000000003</c:v>
                </c:pt>
                <c:pt idx="10707">
                  <c:v>258.26</c:v>
                </c:pt>
                <c:pt idx="10708">
                  <c:v>152.06</c:v>
                </c:pt>
                <c:pt idx="10709">
                  <c:v>193.27</c:v>
                </c:pt>
                <c:pt idx="10710">
                  <c:v>258.95999999999998</c:v>
                </c:pt>
                <c:pt idx="10711">
                  <c:v>188.23</c:v>
                </c:pt>
                <c:pt idx="10712">
                  <c:v>194.82</c:v>
                </c:pt>
                <c:pt idx="10713">
                  <c:v>212.48</c:v>
                </c:pt>
                <c:pt idx="10714">
                  <c:v>183.89</c:v>
                </c:pt>
                <c:pt idx="10715">
                  <c:v>206.24</c:v>
                </c:pt>
                <c:pt idx="10716">
                  <c:v>287.54000000000002</c:v>
                </c:pt>
                <c:pt idx="10717">
                  <c:v>170.89</c:v>
                </c:pt>
                <c:pt idx="10718">
                  <c:v>231.37</c:v>
                </c:pt>
                <c:pt idx="10719">
                  <c:v>212.38</c:v>
                </c:pt>
                <c:pt idx="10720">
                  <c:v>237.46</c:v>
                </c:pt>
                <c:pt idx="10721">
                  <c:v>245.74</c:v>
                </c:pt>
                <c:pt idx="10722">
                  <c:v>242.98</c:v>
                </c:pt>
                <c:pt idx="10723">
                  <c:v>218.28</c:v>
                </c:pt>
                <c:pt idx="10724">
                  <c:v>198.78</c:v>
                </c:pt>
                <c:pt idx="10725">
                  <c:v>189.43</c:v>
                </c:pt>
                <c:pt idx="10726">
                  <c:v>150.02000000000001</c:v>
                </c:pt>
                <c:pt idx="10727">
                  <c:v>170.93</c:v>
                </c:pt>
                <c:pt idx="10728">
                  <c:v>857.35</c:v>
                </c:pt>
                <c:pt idx="10729">
                  <c:v>1101.98</c:v>
                </c:pt>
                <c:pt idx="10730">
                  <c:v>437.49</c:v>
                </c:pt>
                <c:pt idx="10731">
                  <c:v>98.67</c:v>
                </c:pt>
                <c:pt idx="10732">
                  <c:v>127.92</c:v>
                </c:pt>
                <c:pt idx="10733">
                  <c:v>109.66</c:v>
                </c:pt>
                <c:pt idx="10734">
                  <c:v>83.8</c:v>
                </c:pt>
                <c:pt idx="10735">
                  <c:v>84.13</c:v>
                </c:pt>
                <c:pt idx="10736">
                  <c:v>95.83</c:v>
                </c:pt>
                <c:pt idx="10737">
                  <c:v>93.23</c:v>
                </c:pt>
                <c:pt idx="10738">
                  <c:v>94.36</c:v>
                </c:pt>
                <c:pt idx="10739">
                  <c:v>76.709999999999994</c:v>
                </c:pt>
                <c:pt idx="10740">
                  <c:v>79.819999999999993</c:v>
                </c:pt>
                <c:pt idx="10741">
                  <c:v>104.26</c:v>
                </c:pt>
                <c:pt idx="10742">
                  <c:v>87.48</c:v>
                </c:pt>
                <c:pt idx="10743">
                  <c:v>77.5</c:v>
                </c:pt>
                <c:pt idx="10744">
                  <c:v>83.56</c:v>
                </c:pt>
                <c:pt idx="10745">
                  <c:v>70.8</c:v>
                </c:pt>
                <c:pt idx="10746">
                  <c:v>78.98</c:v>
                </c:pt>
                <c:pt idx="10747">
                  <c:v>70</c:v>
                </c:pt>
                <c:pt idx="10748">
                  <c:v>74.33</c:v>
                </c:pt>
                <c:pt idx="10749">
                  <c:v>66.08</c:v>
                </c:pt>
                <c:pt idx="10750">
                  <c:v>145.61000000000001</c:v>
                </c:pt>
                <c:pt idx="10751">
                  <c:v>384.64</c:v>
                </c:pt>
                <c:pt idx="10752">
                  <c:v>141.91999999999999</c:v>
                </c:pt>
                <c:pt idx="10753">
                  <c:v>84.19</c:v>
                </c:pt>
                <c:pt idx="10754">
                  <c:v>79.180000000000007</c:v>
                </c:pt>
                <c:pt idx="10755">
                  <c:v>95.16</c:v>
                </c:pt>
                <c:pt idx="10756">
                  <c:v>147.01</c:v>
                </c:pt>
                <c:pt idx="10757">
                  <c:v>166.13</c:v>
                </c:pt>
                <c:pt idx="10758">
                  <c:v>277.47000000000003</c:v>
                </c:pt>
                <c:pt idx="10759">
                  <c:v>230.55</c:v>
                </c:pt>
                <c:pt idx="10760">
                  <c:v>200.82</c:v>
                </c:pt>
                <c:pt idx="10761">
                  <c:v>208.12</c:v>
                </c:pt>
                <c:pt idx="10762">
                  <c:v>201.42</c:v>
                </c:pt>
                <c:pt idx="10763">
                  <c:v>198.51</c:v>
                </c:pt>
                <c:pt idx="10764">
                  <c:v>147.26</c:v>
                </c:pt>
                <c:pt idx="10765">
                  <c:v>30.11</c:v>
                </c:pt>
                <c:pt idx="10766">
                  <c:v>16.940000000000001</c:v>
                </c:pt>
                <c:pt idx="10767">
                  <c:v>14.33</c:v>
                </c:pt>
                <c:pt idx="10768">
                  <c:v>17.760000000000002</c:v>
                </c:pt>
                <c:pt idx="10769">
                  <c:v>20.43</c:v>
                </c:pt>
                <c:pt idx="10770">
                  <c:v>10.65</c:v>
                </c:pt>
                <c:pt idx="10771">
                  <c:v>19.559999999999999</c:v>
                </c:pt>
                <c:pt idx="10772">
                  <c:v>13.72</c:v>
                </c:pt>
                <c:pt idx="10773">
                  <c:v>43.72</c:v>
                </c:pt>
                <c:pt idx="10774">
                  <c:v>17.77</c:v>
                </c:pt>
                <c:pt idx="10775">
                  <c:v>17.07</c:v>
                </c:pt>
                <c:pt idx="10776">
                  <c:v>13.95</c:v>
                </c:pt>
                <c:pt idx="10777">
                  <c:v>33.880000000000003</c:v>
                </c:pt>
                <c:pt idx="10778">
                  <c:v>87</c:v>
                </c:pt>
                <c:pt idx="10779">
                  <c:v>51.7</c:v>
                </c:pt>
                <c:pt idx="10780">
                  <c:v>48.6</c:v>
                </c:pt>
                <c:pt idx="10781">
                  <c:v>10.88</c:v>
                </c:pt>
                <c:pt idx="10782">
                  <c:v>9.3800000000000008</c:v>
                </c:pt>
                <c:pt idx="10783">
                  <c:v>21.12</c:v>
                </c:pt>
                <c:pt idx="10784">
                  <c:v>27.01</c:v>
                </c:pt>
                <c:pt idx="10785">
                  <c:v>31.32</c:v>
                </c:pt>
                <c:pt idx="10786">
                  <c:v>34.81</c:v>
                </c:pt>
                <c:pt idx="10787">
                  <c:v>36.54</c:v>
                </c:pt>
                <c:pt idx="10788">
                  <c:v>44.58</c:v>
                </c:pt>
                <c:pt idx="10789">
                  <c:v>38.229999999999997</c:v>
                </c:pt>
                <c:pt idx="10790">
                  <c:v>38.11</c:v>
                </c:pt>
                <c:pt idx="10791">
                  <c:v>55.41</c:v>
                </c:pt>
                <c:pt idx="10792">
                  <c:v>71.239999999999995</c:v>
                </c:pt>
                <c:pt idx="10793">
                  <c:v>33.4</c:v>
                </c:pt>
                <c:pt idx="10794">
                  <c:v>79.209999999999994</c:v>
                </c:pt>
                <c:pt idx="10795">
                  <c:v>77.900000000000006</c:v>
                </c:pt>
                <c:pt idx="10796">
                  <c:v>131.69999999999999</c:v>
                </c:pt>
                <c:pt idx="10797">
                  <c:v>111.64</c:v>
                </c:pt>
                <c:pt idx="10798">
                  <c:v>114.74</c:v>
                </c:pt>
                <c:pt idx="10799">
                  <c:v>106.58</c:v>
                </c:pt>
                <c:pt idx="10800">
                  <c:v>107.33</c:v>
                </c:pt>
                <c:pt idx="10801">
                  <c:v>108.68</c:v>
                </c:pt>
                <c:pt idx="10802">
                  <c:v>87.18</c:v>
                </c:pt>
                <c:pt idx="10803">
                  <c:v>96.41</c:v>
                </c:pt>
                <c:pt idx="10804">
                  <c:v>82.26</c:v>
                </c:pt>
                <c:pt idx="10805">
                  <c:v>75.23</c:v>
                </c:pt>
                <c:pt idx="10806">
                  <c:v>78.73</c:v>
                </c:pt>
                <c:pt idx="10807">
                  <c:v>58.82</c:v>
                </c:pt>
                <c:pt idx="10808">
                  <c:v>69.14</c:v>
                </c:pt>
                <c:pt idx="10809">
                  <c:v>57</c:v>
                </c:pt>
                <c:pt idx="10810">
                  <c:v>75.459999999999994</c:v>
                </c:pt>
                <c:pt idx="10811">
                  <c:v>61.56</c:v>
                </c:pt>
                <c:pt idx="10812">
                  <c:v>76.28</c:v>
                </c:pt>
                <c:pt idx="10813">
                  <c:v>81.47</c:v>
                </c:pt>
                <c:pt idx="10814">
                  <c:v>91.42</c:v>
                </c:pt>
                <c:pt idx="10815">
                  <c:v>85.4</c:v>
                </c:pt>
                <c:pt idx="10816">
                  <c:v>108.99</c:v>
                </c:pt>
                <c:pt idx="10817">
                  <c:v>105.44</c:v>
                </c:pt>
                <c:pt idx="10818">
                  <c:v>120.61</c:v>
                </c:pt>
                <c:pt idx="10819">
                  <c:v>74.59</c:v>
                </c:pt>
                <c:pt idx="10820">
                  <c:v>86.52</c:v>
                </c:pt>
                <c:pt idx="10821">
                  <c:v>87.47</c:v>
                </c:pt>
                <c:pt idx="10822">
                  <c:v>78.010000000000005</c:v>
                </c:pt>
                <c:pt idx="10823">
                  <c:v>111.76</c:v>
                </c:pt>
                <c:pt idx="10824">
                  <c:v>136.09</c:v>
                </c:pt>
                <c:pt idx="10825">
                  <c:v>212.22</c:v>
                </c:pt>
                <c:pt idx="10826">
                  <c:v>201.07</c:v>
                </c:pt>
                <c:pt idx="10827">
                  <c:v>148.57</c:v>
                </c:pt>
                <c:pt idx="10828">
                  <c:v>120.34</c:v>
                </c:pt>
                <c:pt idx="10829">
                  <c:v>190.81</c:v>
                </c:pt>
                <c:pt idx="10830">
                  <c:v>190.82</c:v>
                </c:pt>
                <c:pt idx="10831">
                  <c:v>198.92</c:v>
                </c:pt>
                <c:pt idx="10832">
                  <c:v>191.95</c:v>
                </c:pt>
                <c:pt idx="10833">
                  <c:v>52.83</c:v>
                </c:pt>
                <c:pt idx="10834">
                  <c:v>64</c:v>
                </c:pt>
                <c:pt idx="10835">
                  <c:v>64.13</c:v>
                </c:pt>
                <c:pt idx="10836">
                  <c:v>41.82</c:v>
                </c:pt>
                <c:pt idx="10837">
                  <c:v>46.02</c:v>
                </c:pt>
                <c:pt idx="10838">
                  <c:v>63.11</c:v>
                </c:pt>
                <c:pt idx="10839">
                  <c:v>78.400000000000006</c:v>
                </c:pt>
                <c:pt idx="10840">
                  <c:v>80.099999999999994</c:v>
                </c:pt>
                <c:pt idx="10841">
                  <c:v>44.49</c:v>
                </c:pt>
                <c:pt idx="10842">
                  <c:v>38.130000000000003</c:v>
                </c:pt>
                <c:pt idx="10843">
                  <c:v>31.59</c:v>
                </c:pt>
                <c:pt idx="10844">
                  <c:v>31.27</c:v>
                </c:pt>
                <c:pt idx="10845">
                  <c:v>25.16</c:v>
                </c:pt>
                <c:pt idx="10846">
                  <c:v>25.52</c:v>
                </c:pt>
                <c:pt idx="10847">
                  <c:v>29.64</c:v>
                </c:pt>
                <c:pt idx="10848">
                  <c:v>23.49</c:v>
                </c:pt>
                <c:pt idx="10849">
                  <c:v>18.309999999999999</c:v>
                </c:pt>
                <c:pt idx="10850">
                  <c:v>22.8</c:v>
                </c:pt>
                <c:pt idx="10851">
                  <c:v>26.96</c:v>
                </c:pt>
                <c:pt idx="10852">
                  <c:v>29.75</c:v>
                </c:pt>
                <c:pt idx="10853">
                  <c:v>51.69</c:v>
                </c:pt>
                <c:pt idx="10854">
                  <c:v>62.04</c:v>
                </c:pt>
                <c:pt idx="10855">
                  <c:v>74.88</c:v>
                </c:pt>
                <c:pt idx="10856">
                  <c:v>88.94</c:v>
                </c:pt>
                <c:pt idx="10857">
                  <c:v>94.76</c:v>
                </c:pt>
                <c:pt idx="10858">
                  <c:v>103.95</c:v>
                </c:pt>
                <c:pt idx="10859">
                  <c:v>92.12</c:v>
                </c:pt>
                <c:pt idx="10860">
                  <c:v>93.19</c:v>
                </c:pt>
                <c:pt idx="10861">
                  <c:v>107.16</c:v>
                </c:pt>
                <c:pt idx="10862">
                  <c:v>107.39</c:v>
                </c:pt>
                <c:pt idx="10863">
                  <c:v>90.18</c:v>
                </c:pt>
                <c:pt idx="10864">
                  <c:v>87.65</c:v>
                </c:pt>
                <c:pt idx="10865">
                  <c:v>70.48</c:v>
                </c:pt>
                <c:pt idx="10866">
                  <c:v>66.400000000000006</c:v>
                </c:pt>
                <c:pt idx="10867">
                  <c:v>40.479999999999997</c:v>
                </c:pt>
                <c:pt idx="10868">
                  <c:v>39.96</c:v>
                </c:pt>
                <c:pt idx="10869">
                  <c:v>20.27</c:v>
                </c:pt>
                <c:pt idx="10870">
                  <c:v>978.94</c:v>
                </c:pt>
                <c:pt idx="10871">
                  <c:v>786.32</c:v>
                </c:pt>
                <c:pt idx="10872">
                  <c:v>933.83</c:v>
                </c:pt>
                <c:pt idx="10873">
                  <c:v>964.34</c:v>
                </c:pt>
                <c:pt idx="10874">
                  <c:v>856.06</c:v>
                </c:pt>
                <c:pt idx="10875">
                  <c:v>871.18</c:v>
                </c:pt>
                <c:pt idx="10876">
                  <c:v>386.13</c:v>
                </c:pt>
                <c:pt idx="10877">
                  <c:v>505.51</c:v>
                </c:pt>
                <c:pt idx="10878">
                  <c:v>600.36</c:v>
                </c:pt>
                <c:pt idx="10879">
                  <c:v>504.53</c:v>
                </c:pt>
                <c:pt idx="10880">
                  <c:v>277.77999999999997</c:v>
                </c:pt>
                <c:pt idx="10881">
                  <c:v>300.29000000000002</c:v>
                </c:pt>
                <c:pt idx="10882">
                  <c:v>317.52999999999997</c:v>
                </c:pt>
                <c:pt idx="10883">
                  <c:v>433.48</c:v>
                </c:pt>
                <c:pt idx="10884">
                  <c:v>330.49</c:v>
                </c:pt>
                <c:pt idx="10885">
                  <c:v>590.53</c:v>
                </c:pt>
                <c:pt idx="10886">
                  <c:v>782.81</c:v>
                </c:pt>
                <c:pt idx="10887">
                  <c:v>672.2</c:v>
                </c:pt>
                <c:pt idx="10888">
                  <c:v>429.47</c:v>
                </c:pt>
                <c:pt idx="10889">
                  <c:v>636.59</c:v>
                </c:pt>
                <c:pt idx="10890">
                  <c:v>243.81</c:v>
                </c:pt>
                <c:pt idx="10891">
                  <c:v>345.87</c:v>
                </c:pt>
                <c:pt idx="10892">
                  <c:v>242.37</c:v>
                </c:pt>
                <c:pt idx="10893">
                  <c:v>219.7</c:v>
                </c:pt>
                <c:pt idx="10894">
                  <c:v>281.91000000000003</c:v>
                </c:pt>
                <c:pt idx="10895">
                  <c:v>372.96</c:v>
                </c:pt>
                <c:pt idx="10896">
                  <c:v>384.82</c:v>
                </c:pt>
                <c:pt idx="10897">
                  <c:v>279.25</c:v>
                </c:pt>
                <c:pt idx="10898">
                  <c:v>258.2</c:v>
                </c:pt>
                <c:pt idx="10899">
                  <c:v>248.31</c:v>
                </c:pt>
                <c:pt idx="10900">
                  <c:v>213.13</c:v>
                </c:pt>
                <c:pt idx="10901">
                  <c:v>175.82</c:v>
                </c:pt>
                <c:pt idx="10902">
                  <c:v>193.86</c:v>
                </c:pt>
                <c:pt idx="10903">
                  <c:v>209.66</c:v>
                </c:pt>
                <c:pt idx="10904">
                  <c:v>169.19</c:v>
                </c:pt>
                <c:pt idx="10905">
                  <c:v>188.26</c:v>
                </c:pt>
                <c:pt idx="10906">
                  <c:v>201.72</c:v>
                </c:pt>
                <c:pt idx="10907">
                  <c:v>174.14</c:v>
                </c:pt>
                <c:pt idx="10908">
                  <c:v>209.69</c:v>
                </c:pt>
                <c:pt idx="10909">
                  <c:v>191.2</c:v>
                </c:pt>
                <c:pt idx="10910">
                  <c:v>206.89</c:v>
                </c:pt>
                <c:pt idx="10911">
                  <c:v>262.87</c:v>
                </c:pt>
                <c:pt idx="10912">
                  <c:v>382.36</c:v>
                </c:pt>
                <c:pt idx="10913">
                  <c:v>302.06</c:v>
                </c:pt>
                <c:pt idx="10914">
                  <c:v>273.11</c:v>
                </c:pt>
                <c:pt idx="10915">
                  <c:v>299.18</c:v>
                </c:pt>
                <c:pt idx="10916">
                  <c:v>314</c:v>
                </c:pt>
                <c:pt idx="10917">
                  <c:v>279.45</c:v>
                </c:pt>
                <c:pt idx="10918">
                  <c:v>260.13</c:v>
                </c:pt>
                <c:pt idx="10919">
                  <c:v>201.05</c:v>
                </c:pt>
                <c:pt idx="10920">
                  <c:v>266.35000000000002</c:v>
                </c:pt>
                <c:pt idx="10921">
                  <c:v>208.02</c:v>
                </c:pt>
                <c:pt idx="10922">
                  <c:v>253.62</c:v>
                </c:pt>
                <c:pt idx="10923">
                  <c:v>251.42</c:v>
                </c:pt>
                <c:pt idx="10924">
                  <c:v>272.76</c:v>
                </c:pt>
                <c:pt idx="10925">
                  <c:v>272.51</c:v>
                </c:pt>
                <c:pt idx="10926">
                  <c:v>284.64</c:v>
                </c:pt>
                <c:pt idx="10927">
                  <c:v>270.08</c:v>
                </c:pt>
                <c:pt idx="10928">
                  <c:v>298.12</c:v>
                </c:pt>
                <c:pt idx="10929">
                  <c:v>277.91000000000003</c:v>
                </c:pt>
                <c:pt idx="10930">
                  <c:v>277.83</c:v>
                </c:pt>
                <c:pt idx="10931">
                  <c:v>321.98</c:v>
                </c:pt>
                <c:pt idx="10932">
                  <c:v>297.44</c:v>
                </c:pt>
                <c:pt idx="10933">
                  <c:v>221.23</c:v>
                </c:pt>
                <c:pt idx="10934">
                  <c:v>288.23</c:v>
                </c:pt>
                <c:pt idx="10935">
                  <c:v>308.43</c:v>
                </c:pt>
                <c:pt idx="10936">
                  <c:v>328.19</c:v>
                </c:pt>
                <c:pt idx="10937">
                  <c:v>499.31</c:v>
                </c:pt>
                <c:pt idx="10938">
                  <c:v>357.28</c:v>
                </c:pt>
                <c:pt idx="10939">
                  <c:v>412.98</c:v>
                </c:pt>
                <c:pt idx="10940">
                  <c:v>335.87</c:v>
                </c:pt>
                <c:pt idx="10941">
                  <c:v>316.19</c:v>
                </c:pt>
                <c:pt idx="10942">
                  <c:v>392.41</c:v>
                </c:pt>
                <c:pt idx="10943">
                  <c:v>299.37</c:v>
                </c:pt>
                <c:pt idx="10944">
                  <c:v>271.01</c:v>
                </c:pt>
                <c:pt idx="10945">
                  <c:v>477.6</c:v>
                </c:pt>
                <c:pt idx="10946">
                  <c:v>485.55</c:v>
                </c:pt>
                <c:pt idx="10947">
                  <c:v>380.97</c:v>
                </c:pt>
                <c:pt idx="10948">
                  <c:v>418.91</c:v>
                </c:pt>
                <c:pt idx="10949">
                  <c:v>418.18</c:v>
                </c:pt>
                <c:pt idx="10950">
                  <c:v>409.62</c:v>
                </c:pt>
                <c:pt idx="10951">
                  <c:v>433.86</c:v>
                </c:pt>
                <c:pt idx="10952">
                  <c:v>341.66</c:v>
                </c:pt>
                <c:pt idx="10953">
                  <c:v>328.63</c:v>
                </c:pt>
                <c:pt idx="10954">
                  <c:v>421.39</c:v>
                </c:pt>
                <c:pt idx="10955">
                  <c:v>410.17</c:v>
                </c:pt>
                <c:pt idx="10956">
                  <c:v>330.74</c:v>
                </c:pt>
                <c:pt idx="10957">
                  <c:v>730.91</c:v>
                </c:pt>
                <c:pt idx="10958">
                  <c:v>568.59</c:v>
                </c:pt>
                <c:pt idx="10959">
                  <c:v>468.83</c:v>
                </c:pt>
                <c:pt idx="10960">
                  <c:v>290.99</c:v>
                </c:pt>
                <c:pt idx="10961">
                  <c:v>439.21</c:v>
                </c:pt>
                <c:pt idx="10962">
                  <c:v>406.32</c:v>
                </c:pt>
                <c:pt idx="10963">
                  <c:v>299.12</c:v>
                </c:pt>
                <c:pt idx="10964">
                  <c:v>218.5</c:v>
                </c:pt>
                <c:pt idx="10965">
                  <c:v>170.72</c:v>
                </c:pt>
                <c:pt idx="10966">
                  <c:v>174.03</c:v>
                </c:pt>
                <c:pt idx="10967">
                  <c:v>187.44</c:v>
                </c:pt>
                <c:pt idx="10968">
                  <c:v>178.79</c:v>
                </c:pt>
                <c:pt idx="10969">
                  <c:v>181.77</c:v>
                </c:pt>
                <c:pt idx="10970">
                  <c:v>199.68</c:v>
                </c:pt>
                <c:pt idx="10971">
                  <c:v>179.26</c:v>
                </c:pt>
                <c:pt idx="10972">
                  <c:v>191.52</c:v>
                </c:pt>
                <c:pt idx="10973">
                  <c:v>198.55</c:v>
                </c:pt>
                <c:pt idx="10974">
                  <c:v>241.26</c:v>
                </c:pt>
                <c:pt idx="10975">
                  <c:v>293.19</c:v>
                </c:pt>
                <c:pt idx="10976">
                  <c:v>159.66999999999999</c:v>
                </c:pt>
                <c:pt idx="10977">
                  <c:v>160.9</c:v>
                </c:pt>
                <c:pt idx="10978">
                  <c:v>182.16</c:v>
                </c:pt>
                <c:pt idx="10979">
                  <c:v>120.71</c:v>
                </c:pt>
                <c:pt idx="10980">
                  <c:v>117.05</c:v>
                </c:pt>
                <c:pt idx="10981">
                  <c:v>122.52</c:v>
                </c:pt>
                <c:pt idx="10982">
                  <c:v>103.1</c:v>
                </c:pt>
                <c:pt idx="10983">
                  <c:v>142.05000000000001</c:v>
                </c:pt>
                <c:pt idx="10984">
                  <c:v>194.07</c:v>
                </c:pt>
                <c:pt idx="10985">
                  <c:v>147.6</c:v>
                </c:pt>
                <c:pt idx="10986">
                  <c:v>137.15</c:v>
                </c:pt>
                <c:pt idx="10987">
                  <c:v>223.78</c:v>
                </c:pt>
                <c:pt idx="10988">
                  <c:v>183.69</c:v>
                </c:pt>
                <c:pt idx="10989">
                  <c:v>198.49</c:v>
                </c:pt>
                <c:pt idx="10990">
                  <c:v>200.17</c:v>
                </c:pt>
                <c:pt idx="10991">
                  <c:v>165.93</c:v>
                </c:pt>
                <c:pt idx="10992">
                  <c:v>161.87</c:v>
                </c:pt>
                <c:pt idx="10993">
                  <c:v>142.18</c:v>
                </c:pt>
                <c:pt idx="10994">
                  <c:v>151.08000000000001</c:v>
                </c:pt>
                <c:pt idx="10995">
                  <c:v>156.08000000000001</c:v>
                </c:pt>
                <c:pt idx="10996">
                  <c:v>163.52000000000001</c:v>
                </c:pt>
                <c:pt idx="10997">
                  <c:v>152.71</c:v>
                </c:pt>
                <c:pt idx="10998">
                  <c:v>101.34</c:v>
                </c:pt>
                <c:pt idx="10999">
                  <c:v>163.89</c:v>
                </c:pt>
                <c:pt idx="11000">
                  <c:v>143.41999999999999</c:v>
                </c:pt>
                <c:pt idx="11001">
                  <c:v>159.94</c:v>
                </c:pt>
                <c:pt idx="11002">
                  <c:v>157.83000000000001</c:v>
                </c:pt>
                <c:pt idx="11003">
                  <c:v>133.03</c:v>
                </c:pt>
                <c:pt idx="11004">
                  <c:v>120.45</c:v>
                </c:pt>
                <c:pt idx="11005">
                  <c:v>77.64</c:v>
                </c:pt>
                <c:pt idx="11006">
                  <c:v>127.49</c:v>
                </c:pt>
                <c:pt idx="11007">
                  <c:v>255.46</c:v>
                </c:pt>
                <c:pt idx="11008">
                  <c:v>144.94999999999999</c:v>
                </c:pt>
                <c:pt idx="11009">
                  <c:v>186.8</c:v>
                </c:pt>
                <c:pt idx="11010">
                  <c:v>197</c:v>
                </c:pt>
                <c:pt idx="11011">
                  <c:v>258.48</c:v>
                </c:pt>
                <c:pt idx="11012">
                  <c:v>227.27</c:v>
                </c:pt>
                <c:pt idx="11013">
                  <c:v>155.65</c:v>
                </c:pt>
                <c:pt idx="11014">
                  <c:v>165.78</c:v>
                </c:pt>
                <c:pt idx="11015">
                  <c:v>182.85</c:v>
                </c:pt>
                <c:pt idx="11016">
                  <c:v>168.56</c:v>
                </c:pt>
                <c:pt idx="11017">
                  <c:v>174.19</c:v>
                </c:pt>
                <c:pt idx="11018">
                  <c:v>183.4</c:v>
                </c:pt>
                <c:pt idx="11019">
                  <c:v>85.93</c:v>
                </c:pt>
                <c:pt idx="11020">
                  <c:v>130.77000000000001</c:v>
                </c:pt>
                <c:pt idx="11021">
                  <c:v>130.99</c:v>
                </c:pt>
                <c:pt idx="11022">
                  <c:v>211.18</c:v>
                </c:pt>
                <c:pt idx="11023">
                  <c:v>216.4</c:v>
                </c:pt>
                <c:pt idx="11024">
                  <c:v>116.79</c:v>
                </c:pt>
                <c:pt idx="11025">
                  <c:v>93.58</c:v>
                </c:pt>
                <c:pt idx="11026">
                  <c:v>141.31</c:v>
                </c:pt>
                <c:pt idx="11027">
                  <c:v>381.77</c:v>
                </c:pt>
                <c:pt idx="11028">
                  <c:v>250.59</c:v>
                </c:pt>
                <c:pt idx="11029">
                  <c:v>838.98</c:v>
                </c:pt>
                <c:pt idx="11030">
                  <c:v>697.42</c:v>
                </c:pt>
                <c:pt idx="11031">
                  <c:v>724.64</c:v>
                </c:pt>
                <c:pt idx="11032">
                  <c:v>667.07</c:v>
                </c:pt>
                <c:pt idx="11033">
                  <c:v>713.77</c:v>
                </c:pt>
                <c:pt idx="11034">
                  <c:v>738.76</c:v>
                </c:pt>
                <c:pt idx="11035">
                  <c:v>752.91</c:v>
                </c:pt>
                <c:pt idx="11036">
                  <c:v>686.36</c:v>
                </c:pt>
                <c:pt idx="11037">
                  <c:v>748.77</c:v>
                </c:pt>
                <c:pt idx="11038">
                  <c:v>600.5</c:v>
                </c:pt>
                <c:pt idx="11039">
                  <c:v>798.58</c:v>
                </c:pt>
                <c:pt idx="11040">
                  <c:v>668.68</c:v>
                </c:pt>
                <c:pt idx="11041">
                  <c:v>629.79999999999995</c:v>
                </c:pt>
                <c:pt idx="11042">
                  <c:v>592.88</c:v>
                </c:pt>
                <c:pt idx="11043">
                  <c:v>254.53</c:v>
                </c:pt>
                <c:pt idx="11044">
                  <c:v>350.41</c:v>
                </c:pt>
                <c:pt idx="11045">
                  <c:v>102.63</c:v>
                </c:pt>
                <c:pt idx="11046">
                  <c:v>86.18</c:v>
                </c:pt>
                <c:pt idx="11047">
                  <c:v>53.18</c:v>
                </c:pt>
                <c:pt idx="11048">
                  <c:v>75.86</c:v>
                </c:pt>
                <c:pt idx="11049">
                  <c:v>93.44</c:v>
                </c:pt>
                <c:pt idx="11050">
                  <c:v>96.43</c:v>
                </c:pt>
                <c:pt idx="11051">
                  <c:v>100.79</c:v>
                </c:pt>
                <c:pt idx="11052">
                  <c:v>84.54</c:v>
                </c:pt>
                <c:pt idx="11053">
                  <c:v>72.87</c:v>
                </c:pt>
                <c:pt idx="11054">
                  <c:v>103.36</c:v>
                </c:pt>
                <c:pt idx="11055">
                  <c:v>103.35</c:v>
                </c:pt>
                <c:pt idx="11056">
                  <c:v>100.96</c:v>
                </c:pt>
                <c:pt idx="11057">
                  <c:v>73.86</c:v>
                </c:pt>
                <c:pt idx="11058">
                  <c:v>390.27</c:v>
                </c:pt>
                <c:pt idx="11059">
                  <c:v>320.72000000000003</c:v>
                </c:pt>
                <c:pt idx="11060">
                  <c:v>335.99</c:v>
                </c:pt>
                <c:pt idx="11061">
                  <c:v>356.69</c:v>
                </c:pt>
                <c:pt idx="11062">
                  <c:v>470.99</c:v>
                </c:pt>
                <c:pt idx="11063">
                  <c:v>451.15</c:v>
                </c:pt>
                <c:pt idx="11064">
                  <c:v>435.99</c:v>
                </c:pt>
                <c:pt idx="11065">
                  <c:v>410.58</c:v>
                </c:pt>
                <c:pt idx="11066">
                  <c:v>361.32</c:v>
                </c:pt>
                <c:pt idx="11067">
                  <c:v>383.74</c:v>
                </c:pt>
                <c:pt idx="11068">
                  <c:v>334.37</c:v>
                </c:pt>
                <c:pt idx="11069">
                  <c:v>338.84</c:v>
                </c:pt>
                <c:pt idx="11070">
                  <c:v>211.5</c:v>
                </c:pt>
                <c:pt idx="11071">
                  <c:v>275.73</c:v>
                </c:pt>
                <c:pt idx="11072">
                  <c:v>324.67</c:v>
                </c:pt>
                <c:pt idx="11073">
                  <c:v>365.93</c:v>
                </c:pt>
                <c:pt idx="11074">
                  <c:v>464.48</c:v>
                </c:pt>
                <c:pt idx="11075">
                  <c:v>368.15</c:v>
                </c:pt>
                <c:pt idx="11076">
                  <c:v>394.29</c:v>
                </c:pt>
                <c:pt idx="11077">
                  <c:v>300.11</c:v>
                </c:pt>
                <c:pt idx="11078">
                  <c:v>290.43</c:v>
                </c:pt>
                <c:pt idx="11079">
                  <c:v>244.47</c:v>
                </c:pt>
                <c:pt idx="11080">
                  <c:v>268.66000000000003</c:v>
                </c:pt>
                <c:pt idx="11081">
                  <c:v>345.53</c:v>
                </c:pt>
                <c:pt idx="11082">
                  <c:v>479.45</c:v>
                </c:pt>
                <c:pt idx="11083">
                  <c:v>323.75</c:v>
                </c:pt>
                <c:pt idx="11084">
                  <c:v>222.58</c:v>
                </c:pt>
                <c:pt idx="11085">
                  <c:v>282.45</c:v>
                </c:pt>
                <c:pt idx="11086">
                  <c:v>288.8</c:v>
                </c:pt>
                <c:pt idx="11087">
                  <c:v>228.48</c:v>
                </c:pt>
                <c:pt idx="11088">
                  <c:v>249.4</c:v>
                </c:pt>
                <c:pt idx="11089">
                  <c:v>127.4</c:v>
                </c:pt>
                <c:pt idx="11090">
                  <c:v>161.56</c:v>
                </c:pt>
                <c:pt idx="11091">
                  <c:v>140.02000000000001</c:v>
                </c:pt>
                <c:pt idx="11092">
                  <c:v>165.4</c:v>
                </c:pt>
                <c:pt idx="11093">
                  <c:v>117.93</c:v>
                </c:pt>
                <c:pt idx="11094">
                  <c:v>150.06</c:v>
                </c:pt>
                <c:pt idx="11095">
                  <c:v>197.32</c:v>
                </c:pt>
                <c:pt idx="11096">
                  <c:v>176.63</c:v>
                </c:pt>
                <c:pt idx="11097">
                  <c:v>216.64</c:v>
                </c:pt>
                <c:pt idx="11098">
                  <c:v>221.62</c:v>
                </c:pt>
                <c:pt idx="11099">
                  <c:v>233.35</c:v>
                </c:pt>
                <c:pt idx="11100">
                  <c:v>344.35</c:v>
                </c:pt>
                <c:pt idx="11101">
                  <c:v>146.08000000000001</c:v>
                </c:pt>
                <c:pt idx="11102">
                  <c:v>407.28</c:v>
                </c:pt>
                <c:pt idx="11103">
                  <c:v>336.17</c:v>
                </c:pt>
                <c:pt idx="11104">
                  <c:v>319.31</c:v>
                </c:pt>
                <c:pt idx="11105">
                  <c:v>257.08999999999997</c:v>
                </c:pt>
                <c:pt idx="11106">
                  <c:v>272.99</c:v>
                </c:pt>
                <c:pt idx="11107">
                  <c:v>296.8</c:v>
                </c:pt>
                <c:pt idx="11108">
                  <c:v>338.15</c:v>
                </c:pt>
                <c:pt idx="11109">
                  <c:v>317.7</c:v>
                </c:pt>
                <c:pt idx="11110">
                  <c:v>270.27</c:v>
                </c:pt>
                <c:pt idx="11111">
                  <c:v>299.16000000000003</c:v>
                </c:pt>
                <c:pt idx="11112">
                  <c:v>239.47</c:v>
                </c:pt>
                <c:pt idx="11113">
                  <c:v>218.48</c:v>
                </c:pt>
                <c:pt idx="11114">
                  <c:v>267.41000000000003</c:v>
                </c:pt>
                <c:pt idx="11115">
                  <c:v>259.89</c:v>
                </c:pt>
                <c:pt idx="11116">
                  <c:v>268.57</c:v>
                </c:pt>
                <c:pt idx="11117">
                  <c:v>334.85</c:v>
                </c:pt>
                <c:pt idx="11118">
                  <c:v>479.73</c:v>
                </c:pt>
                <c:pt idx="11119">
                  <c:v>433.48</c:v>
                </c:pt>
                <c:pt idx="11120">
                  <c:v>339.5</c:v>
                </c:pt>
                <c:pt idx="11121">
                  <c:v>253.75</c:v>
                </c:pt>
                <c:pt idx="11122">
                  <c:v>202.82</c:v>
                </c:pt>
                <c:pt idx="11123">
                  <c:v>376.52</c:v>
                </c:pt>
                <c:pt idx="11124">
                  <c:v>248.33</c:v>
                </c:pt>
                <c:pt idx="11125">
                  <c:v>240.74</c:v>
                </c:pt>
                <c:pt idx="11126">
                  <c:v>295.91000000000003</c:v>
                </c:pt>
                <c:pt idx="11127">
                  <c:v>273.54000000000002</c:v>
                </c:pt>
                <c:pt idx="11128">
                  <c:v>232.82</c:v>
                </c:pt>
                <c:pt idx="11129">
                  <c:v>242.02</c:v>
                </c:pt>
                <c:pt idx="11130">
                  <c:v>308.14</c:v>
                </c:pt>
                <c:pt idx="11131">
                  <c:v>218.99</c:v>
                </c:pt>
                <c:pt idx="11132">
                  <c:v>254.62</c:v>
                </c:pt>
                <c:pt idx="11133">
                  <c:v>212.93</c:v>
                </c:pt>
                <c:pt idx="11134">
                  <c:v>240.04</c:v>
                </c:pt>
                <c:pt idx="11135">
                  <c:v>266.88</c:v>
                </c:pt>
                <c:pt idx="11136">
                  <c:v>420.38</c:v>
                </c:pt>
                <c:pt idx="11137">
                  <c:v>315.89999999999998</c:v>
                </c:pt>
                <c:pt idx="11138">
                  <c:v>236.07</c:v>
                </c:pt>
                <c:pt idx="11139">
                  <c:v>331.22</c:v>
                </c:pt>
                <c:pt idx="11140">
                  <c:v>244.44</c:v>
                </c:pt>
                <c:pt idx="11141">
                  <c:v>317.10000000000002</c:v>
                </c:pt>
                <c:pt idx="11142">
                  <c:v>308.39</c:v>
                </c:pt>
                <c:pt idx="11143">
                  <c:v>364.44</c:v>
                </c:pt>
                <c:pt idx="11144">
                  <c:v>236.37</c:v>
                </c:pt>
                <c:pt idx="11145">
                  <c:v>236.21</c:v>
                </c:pt>
                <c:pt idx="11146">
                  <c:v>230.89</c:v>
                </c:pt>
                <c:pt idx="11147">
                  <c:v>263.94</c:v>
                </c:pt>
                <c:pt idx="11148">
                  <c:v>266.32</c:v>
                </c:pt>
                <c:pt idx="11149">
                  <c:v>310.70999999999998</c:v>
                </c:pt>
                <c:pt idx="11150">
                  <c:v>334.6</c:v>
                </c:pt>
                <c:pt idx="11151">
                  <c:v>281.14</c:v>
                </c:pt>
                <c:pt idx="11152">
                  <c:v>240.66</c:v>
                </c:pt>
                <c:pt idx="11153">
                  <c:v>345.49</c:v>
                </c:pt>
                <c:pt idx="11154">
                  <c:v>355.89</c:v>
                </c:pt>
                <c:pt idx="11155">
                  <c:v>406.06</c:v>
                </c:pt>
                <c:pt idx="11156">
                  <c:v>376.29</c:v>
                </c:pt>
                <c:pt idx="11157">
                  <c:v>262.75</c:v>
                </c:pt>
                <c:pt idx="11158">
                  <c:v>189.2</c:v>
                </c:pt>
                <c:pt idx="11159">
                  <c:v>206.27</c:v>
                </c:pt>
                <c:pt idx="11160">
                  <c:v>187.43</c:v>
                </c:pt>
                <c:pt idx="11161">
                  <c:v>360.66</c:v>
                </c:pt>
                <c:pt idx="11162">
                  <c:v>245.07</c:v>
                </c:pt>
                <c:pt idx="11163">
                  <c:v>247.06</c:v>
                </c:pt>
                <c:pt idx="11164">
                  <c:v>233.9</c:v>
                </c:pt>
                <c:pt idx="11165">
                  <c:v>221.09</c:v>
                </c:pt>
                <c:pt idx="11166">
                  <c:v>254.62</c:v>
                </c:pt>
                <c:pt idx="11167">
                  <c:v>239.9</c:v>
                </c:pt>
                <c:pt idx="11168">
                  <c:v>224.34</c:v>
                </c:pt>
                <c:pt idx="11169">
                  <c:v>191.8</c:v>
                </c:pt>
                <c:pt idx="11170">
                  <c:v>196.38</c:v>
                </c:pt>
                <c:pt idx="11171">
                  <c:v>181.84</c:v>
                </c:pt>
                <c:pt idx="11172">
                  <c:v>211.42</c:v>
                </c:pt>
                <c:pt idx="11173">
                  <c:v>172.84</c:v>
                </c:pt>
                <c:pt idx="11174">
                  <c:v>209.24</c:v>
                </c:pt>
                <c:pt idx="11175">
                  <c:v>237.96</c:v>
                </c:pt>
                <c:pt idx="11176">
                  <c:v>200.56</c:v>
                </c:pt>
                <c:pt idx="11177">
                  <c:v>166.13</c:v>
                </c:pt>
                <c:pt idx="11178">
                  <c:v>174.94</c:v>
                </c:pt>
                <c:pt idx="11179">
                  <c:v>167.25</c:v>
                </c:pt>
                <c:pt idx="11180">
                  <c:v>188.75</c:v>
                </c:pt>
                <c:pt idx="11181">
                  <c:v>160.21</c:v>
                </c:pt>
                <c:pt idx="11182">
                  <c:v>168.14</c:v>
                </c:pt>
                <c:pt idx="11183">
                  <c:v>173.23</c:v>
                </c:pt>
                <c:pt idx="11184">
                  <c:v>163.12</c:v>
                </c:pt>
                <c:pt idx="11185">
                  <c:v>193.12</c:v>
                </c:pt>
                <c:pt idx="11186">
                  <c:v>167.14</c:v>
                </c:pt>
                <c:pt idx="11187">
                  <c:v>184.4</c:v>
                </c:pt>
                <c:pt idx="11188">
                  <c:v>180.96</c:v>
                </c:pt>
                <c:pt idx="11189">
                  <c:v>207.91</c:v>
                </c:pt>
                <c:pt idx="11190">
                  <c:v>239.42</c:v>
                </c:pt>
                <c:pt idx="11191">
                  <c:v>233.43</c:v>
                </c:pt>
                <c:pt idx="11192">
                  <c:v>253</c:v>
                </c:pt>
                <c:pt idx="11193">
                  <c:v>261.12</c:v>
                </c:pt>
                <c:pt idx="11194">
                  <c:v>285.08999999999997</c:v>
                </c:pt>
                <c:pt idx="11195">
                  <c:v>216.91</c:v>
                </c:pt>
                <c:pt idx="11196">
                  <c:v>210.77</c:v>
                </c:pt>
                <c:pt idx="11197">
                  <c:v>175.06</c:v>
                </c:pt>
                <c:pt idx="11198">
                  <c:v>173.99</c:v>
                </c:pt>
                <c:pt idx="11199">
                  <c:v>150.22999999999999</c:v>
                </c:pt>
                <c:pt idx="11200">
                  <c:v>147.25</c:v>
                </c:pt>
                <c:pt idx="11201">
                  <c:v>169.75</c:v>
                </c:pt>
                <c:pt idx="11202">
                  <c:v>160.28</c:v>
                </c:pt>
                <c:pt idx="11203">
                  <c:v>152.33000000000001</c:v>
                </c:pt>
                <c:pt idx="11204">
                  <c:v>143.18</c:v>
                </c:pt>
                <c:pt idx="11205">
                  <c:v>163.78</c:v>
                </c:pt>
                <c:pt idx="11206">
                  <c:v>205.83</c:v>
                </c:pt>
                <c:pt idx="11207">
                  <c:v>101.96</c:v>
                </c:pt>
                <c:pt idx="11208">
                  <c:v>118</c:v>
                </c:pt>
                <c:pt idx="11209">
                  <c:v>132.06</c:v>
                </c:pt>
                <c:pt idx="11210">
                  <c:v>189.86</c:v>
                </c:pt>
                <c:pt idx="11211">
                  <c:v>177.39</c:v>
                </c:pt>
                <c:pt idx="11212">
                  <c:v>127.31</c:v>
                </c:pt>
                <c:pt idx="11213">
                  <c:v>75.709999999999994</c:v>
                </c:pt>
                <c:pt idx="11214">
                  <c:v>74.52</c:v>
                </c:pt>
                <c:pt idx="11215">
                  <c:v>74.97</c:v>
                </c:pt>
                <c:pt idx="11216">
                  <c:v>94.12</c:v>
                </c:pt>
                <c:pt idx="11217">
                  <c:v>68.12</c:v>
                </c:pt>
                <c:pt idx="11218">
                  <c:v>72.08</c:v>
                </c:pt>
                <c:pt idx="11219">
                  <c:v>61.98</c:v>
                </c:pt>
                <c:pt idx="11220">
                  <c:v>62.14</c:v>
                </c:pt>
                <c:pt idx="11221">
                  <c:v>80.540000000000006</c:v>
                </c:pt>
                <c:pt idx="11222">
                  <c:v>59.03</c:v>
                </c:pt>
                <c:pt idx="11223">
                  <c:v>61.46</c:v>
                </c:pt>
                <c:pt idx="11224">
                  <c:v>80.010000000000005</c:v>
                </c:pt>
                <c:pt idx="11225">
                  <c:v>58.05</c:v>
                </c:pt>
                <c:pt idx="11226">
                  <c:v>55.28</c:v>
                </c:pt>
                <c:pt idx="11227">
                  <c:v>73.77</c:v>
                </c:pt>
                <c:pt idx="11228">
                  <c:v>76.36</c:v>
                </c:pt>
                <c:pt idx="11229">
                  <c:v>69.17</c:v>
                </c:pt>
                <c:pt idx="11230">
                  <c:v>61.34</c:v>
                </c:pt>
                <c:pt idx="11231">
                  <c:v>62.51</c:v>
                </c:pt>
                <c:pt idx="11232">
                  <c:v>61.33</c:v>
                </c:pt>
                <c:pt idx="11233">
                  <c:v>61.04</c:v>
                </c:pt>
                <c:pt idx="11234">
                  <c:v>47.29</c:v>
                </c:pt>
                <c:pt idx="11235">
                  <c:v>126.42</c:v>
                </c:pt>
                <c:pt idx="11236">
                  <c:v>111.96</c:v>
                </c:pt>
                <c:pt idx="11237">
                  <c:v>68.010000000000005</c:v>
                </c:pt>
                <c:pt idx="11238">
                  <c:v>53.78</c:v>
                </c:pt>
                <c:pt idx="11239">
                  <c:v>60.91</c:v>
                </c:pt>
                <c:pt idx="11240">
                  <c:v>110.17</c:v>
                </c:pt>
                <c:pt idx="11241">
                  <c:v>126.89</c:v>
                </c:pt>
                <c:pt idx="11242">
                  <c:v>197.16</c:v>
                </c:pt>
                <c:pt idx="11243">
                  <c:v>124.15</c:v>
                </c:pt>
                <c:pt idx="11244">
                  <c:v>172.75</c:v>
                </c:pt>
                <c:pt idx="11245">
                  <c:v>216.42</c:v>
                </c:pt>
                <c:pt idx="11246">
                  <c:v>121.79</c:v>
                </c:pt>
                <c:pt idx="11247">
                  <c:v>121.66</c:v>
                </c:pt>
                <c:pt idx="11248">
                  <c:v>97.35</c:v>
                </c:pt>
                <c:pt idx="11249">
                  <c:v>81.96</c:v>
                </c:pt>
                <c:pt idx="11250">
                  <c:v>106.22</c:v>
                </c:pt>
                <c:pt idx="11251">
                  <c:v>105.3</c:v>
                </c:pt>
                <c:pt idx="11252">
                  <c:v>113.09</c:v>
                </c:pt>
                <c:pt idx="11253">
                  <c:v>69.31</c:v>
                </c:pt>
                <c:pt idx="11254">
                  <c:v>121.3</c:v>
                </c:pt>
                <c:pt idx="11255">
                  <c:v>120.63</c:v>
                </c:pt>
                <c:pt idx="11256">
                  <c:v>142.94</c:v>
                </c:pt>
                <c:pt idx="11257">
                  <c:v>251.01</c:v>
                </c:pt>
                <c:pt idx="11258">
                  <c:v>211.88</c:v>
                </c:pt>
                <c:pt idx="11259">
                  <c:v>109.93</c:v>
                </c:pt>
                <c:pt idx="11260">
                  <c:v>148.87</c:v>
                </c:pt>
                <c:pt idx="11261">
                  <c:v>104.09</c:v>
                </c:pt>
                <c:pt idx="11262">
                  <c:v>89.79</c:v>
                </c:pt>
                <c:pt idx="11263">
                  <c:v>83.95</c:v>
                </c:pt>
                <c:pt idx="11264">
                  <c:v>88.66</c:v>
                </c:pt>
                <c:pt idx="11265">
                  <c:v>85.63</c:v>
                </c:pt>
                <c:pt idx="11266">
                  <c:v>129.91</c:v>
                </c:pt>
                <c:pt idx="11267">
                  <c:v>81.96</c:v>
                </c:pt>
                <c:pt idx="11268">
                  <c:v>103.46</c:v>
                </c:pt>
                <c:pt idx="11269">
                  <c:v>80.62</c:v>
                </c:pt>
                <c:pt idx="11270">
                  <c:v>76.900000000000006</c:v>
                </c:pt>
                <c:pt idx="11271">
                  <c:v>84.2</c:v>
                </c:pt>
                <c:pt idx="11272">
                  <c:v>64.5</c:v>
                </c:pt>
                <c:pt idx="11273">
                  <c:v>64.959999999999994</c:v>
                </c:pt>
                <c:pt idx="11274">
                  <c:v>80.680000000000007</c:v>
                </c:pt>
                <c:pt idx="11275">
                  <c:v>66.69</c:v>
                </c:pt>
                <c:pt idx="11276">
                  <c:v>81.7</c:v>
                </c:pt>
                <c:pt idx="11277">
                  <c:v>64.13</c:v>
                </c:pt>
                <c:pt idx="11278">
                  <c:v>59</c:v>
                </c:pt>
                <c:pt idx="11279">
                  <c:v>243.89</c:v>
                </c:pt>
                <c:pt idx="11280">
                  <c:v>142.09</c:v>
                </c:pt>
                <c:pt idx="11281">
                  <c:v>106.9</c:v>
                </c:pt>
                <c:pt idx="11282">
                  <c:v>82.64</c:v>
                </c:pt>
                <c:pt idx="11283">
                  <c:v>99.71</c:v>
                </c:pt>
                <c:pt idx="11284">
                  <c:v>97.65</c:v>
                </c:pt>
                <c:pt idx="11285">
                  <c:v>70.81</c:v>
                </c:pt>
                <c:pt idx="11286">
                  <c:v>63.22</c:v>
                </c:pt>
                <c:pt idx="11287">
                  <c:v>140.24</c:v>
                </c:pt>
                <c:pt idx="11288">
                  <c:v>147.30000000000001</c:v>
                </c:pt>
                <c:pt idx="11289">
                  <c:v>80.73</c:v>
                </c:pt>
                <c:pt idx="11290">
                  <c:v>79.23</c:v>
                </c:pt>
                <c:pt idx="11291">
                  <c:v>90.77</c:v>
                </c:pt>
                <c:pt idx="11292">
                  <c:v>54.63</c:v>
                </c:pt>
                <c:pt idx="11293">
                  <c:v>90.44</c:v>
                </c:pt>
                <c:pt idx="11294">
                  <c:v>61.2</c:v>
                </c:pt>
                <c:pt idx="11295">
                  <c:v>94.72</c:v>
                </c:pt>
                <c:pt idx="11296">
                  <c:v>66.8</c:v>
                </c:pt>
                <c:pt idx="11297">
                  <c:v>80.91</c:v>
                </c:pt>
                <c:pt idx="11298">
                  <c:v>75.260000000000005</c:v>
                </c:pt>
                <c:pt idx="11299">
                  <c:v>91.89</c:v>
                </c:pt>
                <c:pt idx="11300">
                  <c:v>71.849999999999994</c:v>
                </c:pt>
                <c:pt idx="11301">
                  <c:v>169.01</c:v>
                </c:pt>
                <c:pt idx="11302">
                  <c:v>198.77</c:v>
                </c:pt>
                <c:pt idx="11303">
                  <c:v>141.87</c:v>
                </c:pt>
                <c:pt idx="11304">
                  <c:v>108.79</c:v>
                </c:pt>
                <c:pt idx="11305">
                  <c:v>104.39</c:v>
                </c:pt>
                <c:pt idx="11306">
                  <c:v>68.040000000000006</c:v>
                </c:pt>
                <c:pt idx="11307">
                  <c:v>57.97</c:v>
                </c:pt>
                <c:pt idx="11308">
                  <c:v>42.85</c:v>
                </c:pt>
                <c:pt idx="11309">
                  <c:v>35.1</c:v>
                </c:pt>
                <c:pt idx="11310">
                  <c:v>42.12</c:v>
                </c:pt>
                <c:pt idx="11311">
                  <c:v>35.76</c:v>
                </c:pt>
                <c:pt idx="11312">
                  <c:v>32.54</c:v>
                </c:pt>
                <c:pt idx="11313">
                  <c:v>33.47</c:v>
                </c:pt>
                <c:pt idx="11314">
                  <c:v>40.799999999999997</c:v>
                </c:pt>
                <c:pt idx="11315">
                  <c:v>39.049999999999997</c:v>
                </c:pt>
                <c:pt idx="11316">
                  <c:v>24.45</c:v>
                </c:pt>
                <c:pt idx="11317">
                  <c:v>20.36</c:v>
                </c:pt>
                <c:pt idx="11318">
                  <c:v>17.84</c:v>
                </c:pt>
                <c:pt idx="11319">
                  <c:v>26.09</c:v>
                </c:pt>
                <c:pt idx="11320">
                  <c:v>25.14</c:v>
                </c:pt>
                <c:pt idx="11321">
                  <c:v>63.61</c:v>
                </c:pt>
                <c:pt idx="11322">
                  <c:v>67.319999999999993</c:v>
                </c:pt>
                <c:pt idx="11323">
                  <c:v>48.83</c:v>
                </c:pt>
                <c:pt idx="11324">
                  <c:v>22.58</c:v>
                </c:pt>
                <c:pt idx="11325">
                  <c:v>25.66</c:v>
                </c:pt>
                <c:pt idx="11326">
                  <c:v>30.13</c:v>
                </c:pt>
                <c:pt idx="11327">
                  <c:v>32.51</c:v>
                </c:pt>
                <c:pt idx="11328">
                  <c:v>34.979999999999997</c:v>
                </c:pt>
                <c:pt idx="11329">
                  <c:v>38.74</c:v>
                </c:pt>
                <c:pt idx="11330">
                  <c:v>24.18</c:v>
                </c:pt>
                <c:pt idx="11331">
                  <c:v>32.380000000000003</c:v>
                </c:pt>
                <c:pt idx="11332">
                  <c:v>36.229999999999997</c:v>
                </c:pt>
                <c:pt idx="11333">
                  <c:v>39.4</c:v>
                </c:pt>
                <c:pt idx="11334">
                  <c:v>42.08</c:v>
                </c:pt>
                <c:pt idx="11335">
                  <c:v>47.29</c:v>
                </c:pt>
                <c:pt idx="11336">
                  <c:v>52.29</c:v>
                </c:pt>
                <c:pt idx="11337">
                  <c:v>81.28</c:v>
                </c:pt>
                <c:pt idx="11338">
                  <c:v>196.62</c:v>
                </c:pt>
                <c:pt idx="11339">
                  <c:v>51.4</c:v>
                </c:pt>
                <c:pt idx="11340">
                  <c:v>68.27</c:v>
                </c:pt>
                <c:pt idx="11341">
                  <c:v>50.94</c:v>
                </c:pt>
                <c:pt idx="11342">
                  <c:v>56.64</c:v>
                </c:pt>
                <c:pt idx="11343">
                  <c:v>49.73</c:v>
                </c:pt>
                <c:pt idx="11344">
                  <c:v>71.67</c:v>
                </c:pt>
                <c:pt idx="11345">
                  <c:v>69.19</c:v>
                </c:pt>
                <c:pt idx="11346">
                  <c:v>83.3</c:v>
                </c:pt>
                <c:pt idx="11347">
                  <c:v>72.709999999999994</c:v>
                </c:pt>
                <c:pt idx="11348">
                  <c:v>70.599999999999994</c:v>
                </c:pt>
                <c:pt idx="11349">
                  <c:v>61.3</c:v>
                </c:pt>
                <c:pt idx="11350">
                  <c:v>41.87</c:v>
                </c:pt>
                <c:pt idx="11351">
                  <c:v>30.27</c:v>
                </c:pt>
                <c:pt idx="11352">
                  <c:v>57.43</c:v>
                </c:pt>
                <c:pt idx="11353">
                  <c:v>71.31</c:v>
                </c:pt>
                <c:pt idx="11354">
                  <c:v>52.66</c:v>
                </c:pt>
                <c:pt idx="11355">
                  <c:v>48.63</c:v>
                </c:pt>
                <c:pt idx="11356">
                  <c:v>59.33</c:v>
                </c:pt>
                <c:pt idx="11357">
                  <c:v>67.95</c:v>
                </c:pt>
                <c:pt idx="11358">
                  <c:v>89.71</c:v>
                </c:pt>
                <c:pt idx="11359">
                  <c:v>100.57</c:v>
                </c:pt>
                <c:pt idx="11360">
                  <c:v>122.44</c:v>
                </c:pt>
                <c:pt idx="11361">
                  <c:v>124.58</c:v>
                </c:pt>
                <c:pt idx="11362">
                  <c:v>131.08000000000001</c:v>
                </c:pt>
                <c:pt idx="11363">
                  <c:v>153.25</c:v>
                </c:pt>
                <c:pt idx="11364">
                  <c:v>150.9</c:v>
                </c:pt>
                <c:pt idx="11365">
                  <c:v>129.33000000000001</c:v>
                </c:pt>
                <c:pt idx="11366">
                  <c:v>88.41</c:v>
                </c:pt>
                <c:pt idx="11367">
                  <c:v>105.84</c:v>
                </c:pt>
                <c:pt idx="11368">
                  <c:v>71.790000000000006</c:v>
                </c:pt>
                <c:pt idx="11369">
                  <c:v>81.67</c:v>
                </c:pt>
                <c:pt idx="11370">
                  <c:v>53.06</c:v>
                </c:pt>
                <c:pt idx="11371">
                  <c:v>25.09</c:v>
                </c:pt>
                <c:pt idx="11372">
                  <c:v>30.42</c:v>
                </c:pt>
                <c:pt idx="11373">
                  <c:v>51.88</c:v>
                </c:pt>
                <c:pt idx="11374">
                  <c:v>76.900000000000006</c:v>
                </c:pt>
                <c:pt idx="11375">
                  <c:v>75.08</c:v>
                </c:pt>
                <c:pt idx="11376">
                  <c:v>55.72</c:v>
                </c:pt>
                <c:pt idx="11377">
                  <c:v>51.17</c:v>
                </c:pt>
                <c:pt idx="11378">
                  <c:v>62.34</c:v>
                </c:pt>
                <c:pt idx="11379">
                  <c:v>38.69</c:v>
                </c:pt>
                <c:pt idx="11380">
                  <c:v>37.090000000000003</c:v>
                </c:pt>
                <c:pt idx="11381">
                  <c:v>42.84</c:v>
                </c:pt>
                <c:pt idx="11382">
                  <c:v>31.03</c:v>
                </c:pt>
                <c:pt idx="11383">
                  <c:v>44.66</c:v>
                </c:pt>
                <c:pt idx="11384">
                  <c:v>50.26</c:v>
                </c:pt>
                <c:pt idx="11385">
                  <c:v>48.45</c:v>
                </c:pt>
                <c:pt idx="11386">
                  <c:v>49.23</c:v>
                </c:pt>
                <c:pt idx="11387">
                  <c:v>44.71</c:v>
                </c:pt>
                <c:pt idx="11388">
                  <c:v>66.92</c:v>
                </c:pt>
                <c:pt idx="11389">
                  <c:v>65.97</c:v>
                </c:pt>
                <c:pt idx="11390">
                  <c:v>80.87</c:v>
                </c:pt>
                <c:pt idx="11391">
                  <c:v>113.89</c:v>
                </c:pt>
                <c:pt idx="11392">
                  <c:v>207.36</c:v>
                </c:pt>
                <c:pt idx="11393">
                  <c:v>298.85000000000002</c:v>
                </c:pt>
                <c:pt idx="11394">
                  <c:v>54.78</c:v>
                </c:pt>
                <c:pt idx="11395">
                  <c:v>56.68</c:v>
                </c:pt>
                <c:pt idx="11396">
                  <c:v>101.47</c:v>
                </c:pt>
                <c:pt idx="11397">
                  <c:v>92.45</c:v>
                </c:pt>
                <c:pt idx="11398">
                  <c:v>223.76</c:v>
                </c:pt>
                <c:pt idx="11399">
                  <c:v>329.54</c:v>
                </c:pt>
                <c:pt idx="11400">
                  <c:v>54.73</c:v>
                </c:pt>
                <c:pt idx="11401">
                  <c:v>54.4</c:v>
                </c:pt>
                <c:pt idx="11402">
                  <c:v>74.150000000000006</c:v>
                </c:pt>
                <c:pt idx="11403">
                  <c:v>179.48</c:v>
                </c:pt>
                <c:pt idx="11404">
                  <c:v>264.37</c:v>
                </c:pt>
                <c:pt idx="11405">
                  <c:v>99.94</c:v>
                </c:pt>
                <c:pt idx="11406">
                  <c:v>133.44999999999999</c:v>
                </c:pt>
                <c:pt idx="11407">
                  <c:v>41.4</c:v>
                </c:pt>
                <c:pt idx="11408">
                  <c:v>72.08</c:v>
                </c:pt>
                <c:pt idx="11409">
                  <c:v>160.96</c:v>
                </c:pt>
                <c:pt idx="11410">
                  <c:v>282.37</c:v>
                </c:pt>
                <c:pt idx="11411">
                  <c:v>159.57</c:v>
                </c:pt>
                <c:pt idx="11412">
                  <c:v>426.15</c:v>
                </c:pt>
                <c:pt idx="11413">
                  <c:v>434.92</c:v>
                </c:pt>
                <c:pt idx="11414">
                  <c:v>277.61</c:v>
                </c:pt>
                <c:pt idx="11415">
                  <c:v>170.15</c:v>
                </c:pt>
                <c:pt idx="11416">
                  <c:v>150.85</c:v>
                </c:pt>
                <c:pt idx="11417">
                  <c:v>165.74</c:v>
                </c:pt>
                <c:pt idx="11418">
                  <c:v>165.22</c:v>
                </c:pt>
                <c:pt idx="11419">
                  <c:v>164.08</c:v>
                </c:pt>
                <c:pt idx="11420">
                  <c:v>200.84</c:v>
                </c:pt>
                <c:pt idx="11421">
                  <c:v>257.37</c:v>
                </c:pt>
                <c:pt idx="11422">
                  <c:v>183.77</c:v>
                </c:pt>
                <c:pt idx="11423">
                  <c:v>192.01</c:v>
                </c:pt>
                <c:pt idx="11424">
                  <c:v>254.44</c:v>
                </c:pt>
                <c:pt idx="11425">
                  <c:v>464.03</c:v>
                </c:pt>
                <c:pt idx="11426">
                  <c:v>465.63</c:v>
                </c:pt>
                <c:pt idx="11427">
                  <c:v>270.19</c:v>
                </c:pt>
                <c:pt idx="11428">
                  <c:v>245.07</c:v>
                </c:pt>
                <c:pt idx="11429">
                  <c:v>233.58</c:v>
                </c:pt>
                <c:pt idx="11430">
                  <c:v>280.95999999999998</c:v>
                </c:pt>
                <c:pt idx="11431">
                  <c:v>245.93</c:v>
                </c:pt>
                <c:pt idx="11432">
                  <c:v>262.63</c:v>
                </c:pt>
                <c:pt idx="11433">
                  <c:v>267.2</c:v>
                </c:pt>
                <c:pt idx="11434">
                  <c:v>177.27</c:v>
                </c:pt>
                <c:pt idx="11435">
                  <c:v>244.51</c:v>
                </c:pt>
                <c:pt idx="11436">
                  <c:v>260.64</c:v>
                </c:pt>
                <c:pt idx="11437">
                  <c:v>278.12</c:v>
                </c:pt>
                <c:pt idx="11438">
                  <c:v>285.14</c:v>
                </c:pt>
                <c:pt idx="11439">
                  <c:v>370.41</c:v>
                </c:pt>
                <c:pt idx="11440">
                  <c:v>346.97</c:v>
                </c:pt>
                <c:pt idx="11441">
                  <c:v>298.89</c:v>
                </c:pt>
                <c:pt idx="11442">
                  <c:v>303.74</c:v>
                </c:pt>
                <c:pt idx="11443">
                  <c:v>246.09</c:v>
                </c:pt>
                <c:pt idx="11444">
                  <c:v>412.78</c:v>
                </c:pt>
                <c:pt idx="11445">
                  <c:v>517.82000000000005</c:v>
                </c:pt>
                <c:pt idx="11446">
                  <c:v>285.04000000000002</c:v>
                </c:pt>
                <c:pt idx="11447">
                  <c:v>341.47</c:v>
                </c:pt>
                <c:pt idx="11448">
                  <c:v>212.38</c:v>
                </c:pt>
                <c:pt idx="11449">
                  <c:v>516.37</c:v>
                </c:pt>
                <c:pt idx="11450">
                  <c:v>456.89</c:v>
                </c:pt>
                <c:pt idx="11451">
                  <c:v>469.65</c:v>
                </c:pt>
                <c:pt idx="11452">
                  <c:v>350.69</c:v>
                </c:pt>
                <c:pt idx="11453">
                  <c:v>272.27</c:v>
                </c:pt>
                <c:pt idx="11454">
                  <c:v>173.94</c:v>
                </c:pt>
                <c:pt idx="11455">
                  <c:v>335.47</c:v>
                </c:pt>
                <c:pt idx="11456">
                  <c:v>389.66</c:v>
                </c:pt>
                <c:pt idx="11457">
                  <c:v>442.43</c:v>
                </c:pt>
                <c:pt idx="11458">
                  <c:v>434.4</c:v>
                </c:pt>
                <c:pt idx="11459">
                  <c:v>377.39</c:v>
                </c:pt>
                <c:pt idx="11460">
                  <c:v>326.36</c:v>
                </c:pt>
                <c:pt idx="11461">
                  <c:v>216.84</c:v>
                </c:pt>
                <c:pt idx="11462">
                  <c:v>213.73</c:v>
                </c:pt>
                <c:pt idx="11463">
                  <c:v>172.39</c:v>
                </c:pt>
                <c:pt idx="11464">
                  <c:v>131.22</c:v>
                </c:pt>
                <c:pt idx="11465">
                  <c:v>96.02</c:v>
                </c:pt>
                <c:pt idx="11466">
                  <c:v>141.41</c:v>
                </c:pt>
                <c:pt idx="11467">
                  <c:v>136.54</c:v>
                </c:pt>
                <c:pt idx="11468">
                  <c:v>119.82</c:v>
                </c:pt>
                <c:pt idx="11469">
                  <c:v>117.52</c:v>
                </c:pt>
                <c:pt idx="11470">
                  <c:v>152.1</c:v>
                </c:pt>
                <c:pt idx="11471">
                  <c:v>153.44999999999999</c:v>
                </c:pt>
                <c:pt idx="11472">
                  <c:v>199.09</c:v>
                </c:pt>
                <c:pt idx="11473">
                  <c:v>209.52</c:v>
                </c:pt>
                <c:pt idx="11474">
                  <c:v>169.57</c:v>
                </c:pt>
                <c:pt idx="11475">
                  <c:v>181.66</c:v>
                </c:pt>
                <c:pt idx="11476">
                  <c:v>171.95</c:v>
                </c:pt>
                <c:pt idx="11477">
                  <c:v>174.65</c:v>
                </c:pt>
                <c:pt idx="11478">
                  <c:v>181.54</c:v>
                </c:pt>
                <c:pt idx="11479">
                  <c:v>201.58</c:v>
                </c:pt>
                <c:pt idx="11480">
                  <c:v>207.84</c:v>
                </c:pt>
                <c:pt idx="11481">
                  <c:v>191.97</c:v>
                </c:pt>
                <c:pt idx="11482">
                  <c:v>277.01</c:v>
                </c:pt>
                <c:pt idx="11483">
                  <c:v>263.3</c:v>
                </c:pt>
                <c:pt idx="11484">
                  <c:v>258.02</c:v>
                </c:pt>
                <c:pt idx="11485">
                  <c:v>223.12</c:v>
                </c:pt>
                <c:pt idx="11486">
                  <c:v>263.18</c:v>
                </c:pt>
                <c:pt idx="11487">
                  <c:v>237.69</c:v>
                </c:pt>
                <c:pt idx="11488">
                  <c:v>168.45</c:v>
                </c:pt>
                <c:pt idx="11489">
                  <c:v>170.25</c:v>
                </c:pt>
                <c:pt idx="11490">
                  <c:v>149.47</c:v>
                </c:pt>
                <c:pt idx="11491">
                  <c:v>186.05</c:v>
                </c:pt>
                <c:pt idx="11492">
                  <c:v>283.87</c:v>
                </c:pt>
                <c:pt idx="11493">
                  <c:v>93.19</c:v>
                </c:pt>
                <c:pt idx="11494">
                  <c:v>56.26</c:v>
                </c:pt>
                <c:pt idx="11495">
                  <c:v>88.09</c:v>
                </c:pt>
                <c:pt idx="11496">
                  <c:v>71.2</c:v>
                </c:pt>
                <c:pt idx="11497">
                  <c:v>71.900000000000006</c:v>
                </c:pt>
                <c:pt idx="11498">
                  <c:v>58.57</c:v>
                </c:pt>
                <c:pt idx="11499">
                  <c:v>66.75</c:v>
                </c:pt>
                <c:pt idx="11500">
                  <c:v>66.510000000000005</c:v>
                </c:pt>
                <c:pt idx="11501">
                  <c:v>74.94</c:v>
                </c:pt>
                <c:pt idx="11502">
                  <c:v>70.459999999999994</c:v>
                </c:pt>
                <c:pt idx="11503">
                  <c:v>63.7</c:v>
                </c:pt>
                <c:pt idx="11504">
                  <c:v>69.08</c:v>
                </c:pt>
                <c:pt idx="11505">
                  <c:v>65.59</c:v>
                </c:pt>
                <c:pt idx="11506">
                  <c:v>74.38</c:v>
                </c:pt>
                <c:pt idx="11507">
                  <c:v>68.48</c:v>
                </c:pt>
                <c:pt idx="11508">
                  <c:v>63.26</c:v>
                </c:pt>
                <c:pt idx="11509">
                  <c:v>68</c:v>
                </c:pt>
                <c:pt idx="11510">
                  <c:v>60.23</c:v>
                </c:pt>
                <c:pt idx="11511">
                  <c:v>62.73</c:v>
                </c:pt>
                <c:pt idx="11512">
                  <c:v>52.61</c:v>
                </c:pt>
                <c:pt idx="11513">
                  <c:v>49.98</c:v>
                </c:pt>
                <c:pt idx="11514">
                  <c:v>53.17</c:v>
                </c:pt>
                <c:pt idx="11515">
                  <c:v>57.38</c:v>
                </c:pt>
                <c:pt idx="11516">
                  <c:v>56.99</c:v>
                </c:pt>
                <c:pt idx="11517">
                  <c:v>60.03</c:v>
                </c:pt>
                <c:pt idx="11518">
                  <c:v>55.3</c:v>
                </c:pt>
                <c:pt idx="11519">
                  <c:v>53.22</c:v>
                </c:pt>
                <c:pt idx="11520">
                  <c:v>53.8</c:v>
                </c:pt>
                <c:pt idx="11521">
                  <c:v>50.08</c:v>
                </c:pt>
                <c:pt idx="11522">
                  <c:v>50.35</c:v>
                </c:pt>
                <c:pt idx="11523">
                  <c:v>116.02</c:v>
                </c:pt>
                <c:pt idx="11524">
                  <c:v>86.49</c:v>
                </c:pt>
                <c:pt idx="11525">
                  <c:v>85.71</c:v>
                </c:pt>
                <c:pt idx="11526">
                  <c:v>68.83</c:v>
                </c:pt>
                <c:pt idx="11527">
                  <c:v>87.79</c:v>
                </c:pt>
                <c:pt idx="11528">
                  <c:v>109.48</c:v>
                </c:pt>
                <c:pt idx="11529">
                  <c:v>73.040000000000006</c:v>
                </c:pt>
                <c:pt idx="11530">
                  <c:v>54.15</c:v>
                </c:pt>
                <c:pt idx="11531">
                  <c:v>55.8</c:v>
                </c:pt>
                <c:pt idx="11532">
                  <c:v>40.28</c:v>
                </c:pt>
                <c:pt idx="11533">
                  <c:v>59.68</c:v>
                </c:pt>
                <c:pt idx="11534">
                  <c:v>42.95</c:v>
                </c:pt>
                <c:pt idx="11535">
                  <c:v>40.700000000000003</c:v>
                </c:pt>
                <c:pt idx="11536">
                  <c:v>52.96</c:v>
                </c:pt>
                <c:pt idx="11537">
                  <c:v>42.21</c:v>
                </c:pt>
                <c:pt idx="11538">
                  <c:v>52.22</c:v>
                </c:pt>
                <c:pt idx="11539">
                  <c:v>38.729999999999997</c:v>
                </c:pt>
                <c:pt idx="11540">
                  <c:v>40.380000000000003</c:v>
                </c:pt>
                <c:pt idx="11541">
                  <c:v>41.6</c:v>
                </c:pt>
                <c:pt idx="11542">
                  <c:v>36.450000000000003</c:v>
                </c:pt>
                <c:pt idx="11543">
                  <c:v>35.75</c:v>
                </c:pt>
                <c:pt idx="11544">
                  <c:v>40.380000000000003</c:v>
                </c:pt>
                <c:pt idx="11545">
                  <c:v>38.54</c:v>
                </c:pt>
                <c:pt idx="11546">
                  <c:v>37.65</c:v>
                </c:pt>
                <c:pt idx="11547">
                  <c:v>35.619999999999997</c:v>
                </c:pt>
                <c:pt idx="11548">
                  <c:v>32.07</c:v>
                </c:pt>
                <c:pt idx="11549">
                  <c:v>119.85</c:v>
                </c:pt>
                <c:pt idx="11550">
                  <c:v>94.03</c:v>
                </c:pt>
                <c:pt idx="11551">
                  <c:v>82.14</c:v>
                </c:pt>
                <c:pt idx="11552">
                  <c:v>50.12</c:v>
                </c:pt>
                <c:pt idx="11553">
                  <c:v>55.83</c:v>
                </c:pt>
                <c:pt idx="11554">
                  <c:v>45.45</c:v>
                </c:pt>
                <c:pt idx="11555">
                  <c:v>41.75</c:v>
                </c:pt>
                <c:pt idx="11556">
                  <c:v>46.76</c:v>
                </c:pt>
                <c:pt idx="11557">
                  <c:v>51.97</c:v>
                </c:pt>
                <c:pt idx="11558">
                  <c:v>37.340000000000003</c:v>
                </c:pt>
                <c:pt idx="11559">
                  <c:v>37.92</c:v>
                </c:pt>
                <c:pt idx="11560">
                  <c:v>45.18</c:v>
                </c:pt>
                <c:pt idx="11561">
                  <c:v>74.61</c:v>
                </c:pt>
                <c:pt idx="11562">
                  <c:v>84.64</c:v>
                </c:pt>
                <c:pt idx="11563">
                  <c:v>89.07</c:v>
                </c:pt>
                <c:pt idx="11564">
                  <c:v>93.22</c:v>
                </c:pt>
                <c:pt idx="11565">
                  <c:v>95.02</c:v>
                </c:pt>
                <c:pt idx="11566">
                  <c:v>104.36</c:v>
                </c:pt>
                <c:pt idx="11567">
                  <c:v>72.19</c:v>
                </c:pt>
                <c:pt idx="11568">
                  <c:v>64.62</c:v>
                </c:pt>
                <c:pt idx="11569">
                  <c:v>47.21</c:v>
                </c:pt>
                <c:pt idx="11570">
                  <c:v>58.58</c:v>
                </c:pt>
                <c:pt idx="11571">
                  <c:v>67.040000000000006</c:v>
                </c:pt>
                <c:pt idx="11572">
                  <c:v>71.45</c:v>
                </c:pt>
                <c:pt idx="11573">
                  <c:v>56.07</c:v>
                </c:pt>
                <c:pt idx="11574">
                  <c:v>52.77</c:v>
                </c:pt>
                <c:pt idx="11575">
                  <c:v>45.22</c:v>
                </c:pt>
                <c:pt idx="11576">
                  <c:v>50.43</c:v>
                </c:pt>
                <c:pt idx="11577">
                  <c:v>69.16</c:v>
                </c:pt>
                <c:pt idx="11578">
                  <c:v>86.78</c:v>
                </c:pt>
                <c:pt idx="11579">
                  <c:v>100.78</c:v>
                </c:pt>
                <c:pt idx="11580">
                  <c:v>139.33000000000001</c:v>
                </c:pt>
                <c:pt idx="11581">
                  <c:v>103.55</c:v>
                </c:pt>
                <c:pt idx="11582">
                  <c:v>57.69</c:v>
                </c:pt>
                <c:pt idx="11583">
                  <c:v>71.599999999999994</c:v>
                </c:pt>
                <c:pt idx="11584">
                  <c:v>67.010000000000005</c:v>
                </c:pt>
                <c:pt idx="11585">
                  <c:v>75.42</c:v>
                </c:pt>
                <c:pt idx="11586">
                  <c:v>522.57000000000005</c:v>
                </c:pt>
                <c:pt idx="11587">
                  <c:v>376.14</c:v>
                </c:pt>
                <c:pt idx="11588">
                  <c:v>288.06</c:v>
                </c:pt>
                <c:pt idx="11589">
                  <c:v>279.97000000000003</c:v>
                </c:pt>
                <c:pt idx="11590">
                  <c:v>365.66</c:v>
                </c:pt>
                <c:pt idx="11591">
                  <c:v>371.34</c:v>
                </c:pt>
                <c:pt idx="11592">
                  <c:v>303.12</c:v>
                </c:pt>
                <c:pt idx="11593">
                  <c:v>282.44</c:v>
                </c:pt>
                <c:pt idx="11594">
                  <c:v>559.62</c:v>
                </c:pt>
                <c:pt idx="11595">
                  <c:v>444.87</c:v>
                </c:pt>
                <c:pt idx="11596">
                  <c:v>317.05</c:v>
                </c:pt>
                <c:pt idx="11597">
                  <c:v>278.17</c:v>
                </c:pt>
                <c:pt idx="11598">
                  <c:v>257.58999999999997</c:v>
                </c:pt>
                <c:pt idx="11599">
                  <c:v>279.06</c:v>
                </c:pt>
                <c:pt idx="11600">
                  <c:v>251.73</c:v>
                </c:pt>
                <c:pt idx="11601">
                  <c:v>289.02999999999997</c:v>
                </c:pt>
                <c:pt idx="11602">
                  <c:v>263.95</c:v>
                </c:pt>
                <c:pt idx="11603">
                  <c:v>255.33</c:v>
                </c:pt>
                <c:pt idx="11604">
                  <c:v>173.44</c:v>
                </c:pt>
                <c:pt idx="11605">
                  <c:v>226.35</c:v>
                </c:pt>
                <c:pt idx="11606">
                  <c:v>242.94</c:v>
                </c:pt>
                <c:pt idx="11607">
                  <c:v>243.18</c:v>
                </c:pt>
                <c:pt idx="11608">
                  <c:v>194.92</c:v>
                </c:pt>
                <c:pt idx="11609">
                  <c:v>264.27999999999997</c:v>
                </c:pt>
                <c:pt idx="11610">
                  <c:v>233.76</c:v>
                </c:pt>
                <c:pt idx="11611">
                  <c:v>214.58</c:v>
                </c:pt>
                <c:pt idx="11612">
                  <c:v>577.64</c:v>
                </c:pt>
                <c:pt idx="11613">
                  <c:v>405.83</c:v>
                </c:pt>
                <c:pt idx="11614">
                  <c:v>463.11</c:v>
                </c:pt>
                <c:pt idx="11615">
                  <c:v>409.47</c:v>
                </c:pt>
                <c:pt idx="11616">
                  <c:v>428.78</c:v>
                </c:pt>
                <c:pt idx="11617">
                  <c:v>292.57</c:v>
                </c:pt>
                <c:pt idx="11618">
                  <c:v>236.14</c:v>
                </c:pt>
                <c:pt idx="11619">
                  <c:v>265.44</c:v>
                </c:pt>
                <c:pt idx="11620">
                  <c:v>275.08</c:v>
                </c:pt>
                <c:pt idx="11621">
                  <c:v>360.01</c:v>
                </c:pt>
                <c:pt idx="11622">
                  <c:v>357.45</c:v>
                </c:pt>
                <c:pt idx="11623">
                  <c:v>375.85</c:v>
                </c:pt>
                <c:pt idx="11624">
                  <c:v>370.17</c:v>
                </c:pt>
                <c:pt idx="11625">
                  <c:v>267.79000000000002</c:v>
                </c:pt>
                <c:pt idx="11626">
                  <c:v>276.20999999999998</c:v>
                </c:pt>
                <c:pt idx="11627">
                  <c:v>324.45</c:v>
                </c:pt>
                <c:pt idx="11628">
                  <c:v>360.54</c:v>
                </c:pt>
                <c:pt idx="11629">
                  <c:v>374.68</c:v>
                </c:pt>
                <c:pt idx="11630">
                  <c:v>419.48</c:v>
                </c:pt>
                <c:pt idx="11631">
                  <c:v>340.91</c:v>
                </c:pt>
                <c:pt idx="11632">
                  <c:v>445.46</c:v>
                </c:pt>
                <c:pt idx="11633">
                  <c:v>351.87</c:v>
                </c:pt>
                <c:pt idx="11634">
                  <c:v>372.52</c:v>
                </c:pt>
                <c:pt idx="11635">
                  <c:v>265.06</c:v>
                </c:pt>
                <c:pt idx="11636">
                  <c:v>370.67</c:v>
                </c:pt>
                <c:pt idx="11637">
                  <c:v>338.17</c:v>
                </c:pt>
                <c:pt idx="11638">
                  <c:v>207.13</c:v>
                </c:pt>
                <c:pt idx="11639">
                  <c:v>180.91</c:v>
                </c:pt>
                <c:pt idx="11640">
                  <c:v>198.94</c:v>
                </c:pt>
                <c:pt idx="11641">
                  <c:v>196.18</c:v>
                </c:pt>
                <c:pt idx="11642">
                  <c:v>152.65</c:v>
                </c:pt>
                <c:pt idx="11643">
                  <c:v>158.4</c:v>
                </c:pt>
                <c:pt idx="11644">
                  <c:v>123.89</c:v>
                </c:pt>
                <c:pt idx="11645">
                  <c:v>160.18</c:v>
                </c:pt>
                <c:pt idx="11646">
                  <c:v>216.98</c:v>
                </c:pt>
                <c:pt idx="11647">
                  <c:v>188.97</c:v>
                </c:pt>
                <c:pt idx="11648">
                  <c:v>352.03</c:v>
                </c:pt>
                <c:pt idx="11649">
                  <c:v>249.15</c:v>
                </c:pt>
                <c:pt idx="11650">
                  <c:v>146.82</c:v>
                </c:pt>
                <c:pt idx="11651">
                  <c:v>134.88</c:v>
                </c:pt>
                <c:pt idx="11652">
                  <c:v>158.1</c:v>
                </c:pt>
                <c:pt idx="11653">
                  <c:v>173.56</c:v>
                </c:pt>
                <c:pt idx="11654">
                  <c:v>128</c:v>
                </c:pt>
                <c:pt idx="11655">
                  <c:v>145.09</c:v>
                </c:pt>
                <c:pt idx="11656">
                  <c:v>151.86000000000001</c:v>
                </c:pt>
                <c:pt idx="11657">
                  <c:v>101.72</c:v>
                </c:pt>
                <c:pt idx="11658">
                  <c:v>110.48</c:v>
                </c:pt>
                <c:pt idx="11659">
                  <c:v>133.30000000000001</c:v>
                </c:pt>
                <c:pt idx="11660">
                  <c:v>116.42</c:v>
                </c:pt>
                <c:pt idx="11661">
                  <c:v>99.8</c:v>
                </c:pt>
                <c:pt idx="11662">
                  <c:v>104.19</c:v>
                </c:pt>
                <c:pt idx="11663">
                  <c:v>110.35</c:v>
                </c:pt>
                <c:pt idx="11664">
                  <c:v>119.09</c:v>
                </c:pt>
                <c:pt idx="11665">
                  <c:v>115.3</c:v>
                </c:pt>
                <c:pt idx="11666">
                  <c:v>109.51</c:v>
                </c:pt>
                <c:pt idx="11667">
                  <c:v>167.86</c:v>
                </c:pt>
                <c:pt idx="11668">
                  <c:v>351.05</c:v>
                </c:pt>
                <c:pt idx="11669">
                  <c:v>137.25</c:v>
                </c:pt>
                <c:pt idx="11670">
                  <c:v>166.79</c:v>
                </c:pt>
                <c:pt idx="11671">
                  <c:v>175.46</c:v>
                </c:pt>
                <c:pt idx="11672">
                  <c:v>191.84</c:v>
                </c:pt>
                <c:pt idx="11673">
                  <c:v>134.24</c:v>
                </c:pt>
                <c:pt idx="11674">
                  <c:v>231.76</c:v>
                </c:pt>
                <c:pt idx="11675">
                  <c:v>246.36</c:v>
                </c:pt>
                <c:pt idx="11676">
                  <c:v>236.17</c:v>
                </c:pt>
                <c:pt idx="11677">
                  <c:v>257.39999999999998</c:v>
                </c:pt>
                <c:pt idx="11678">
                  <c:v>217.66</c:v>
                </c:pt>
                <c:pt idx="11679">
                  <c:v>202.51</c:v>
                </c:pt>
                <c:pt idx="11680">
                  <c:v>250.19</c:v>
                </c:pt>
                <c:pt idx="11681">
                  <c:v>326.66000000000003</c:v>
                </c:pt>
                <c:pt idx="11682">
                  <c:v>328.09</c:v>
                </c:pt>
                <c:pt idx="11683">
                  <c:v>223.07</c:v>
                </c:pt>
                <c:pt idx="11684">
                  <c:v>286.67</c:v>
                </c:pt>
                <c:pt idx="11685">
                  <c:v>744.39</c:v>
                </c:pt>
                <c:pt idx="11686">
                  <c:v>401.22</c:v>
                </c:pt>
                <c:pt idx="11687">
                  <c:v>289.73</c:v>
                </c:pt>
                <c:pt idx="11688">
                  <c:v>295.43</c:v>
                </c:pt>
                <c:pt idx="11689">
                  <c:v>266.5</c:v>
                </c:pt>
                <c:pt idx="11690">
                  <c:v>235.03</c:v>
                </c:pt>
                <c:pt idx="11691">
                  <c:v>237.96</c:v>
                </c:pt>
                <c:pt idx="11692">
                  <c:v>252.54</c:v>
                </c:pt>
                <c:pt idx="11693">
                  <c:v>192.72</c:v>
                </c:pt>
                <c:pt idx="11694">
                  <c:v>254.74</c:v>
                </c:pt>
                <c:pt idx="11695">
                  <c:v>249.8</c:v>
                </c:pt>
                <c:pt idx="11696">
                  <c:v>239.56</c:v>
                </c:pt>
                <c:pt idx="11697">
                  <c:v>209.78</c:v>
                </c:pt>
                <c:pt idx="11698">
                  <c:v>266.3</c:v>
                </c:pt>
                <c:pt idx="11699">
                  <c:v>334.1</c:v>
                </c:pt>
                <c:pt idx="11700">
                  <c:v>909.79</c:v>
                </c:pt>
                <c:pt idx="11701">
                  <c:v>535.16999999999996</c:v>
                </c:pt>
                <c:pt idx="11702">
                  <c:v>284.29000000000002</c:v>
                </c:pt>
                <c:pt idx="11703">
                  <c:v>250.56</c:v>
                </c:pt>
                <c:pt idx="11704">
                  <c:v>257.77</c:v>
                </c:pt>
                <c:pt idx="11705">
                  <c:v>280.2</c:v>
                </c:pt>
                <c:pt idx="11706">
                  <c:v>173.13</c:v>
                </c:pt>
                <c:pt idx="11707">
                  <c:v>174.02</c:v>
                </c:pt>
                <c:pt idx="11708">
                  <c:v>240.49</c:v>
                </c:pt>
                <c:pt idx="11709">
                  <c:v>162.33000000000001</c:v>
                </c:pt>
                <c:pt idx="11710">
                  <c:v>175.55</c:v>
                </c:pt>
                <c:pt idx="11711">
                  <c:v>498.12</c:v>
                </c:pt>
                <c:pt idx="11712">
                  <c:v>536.99</c:v>
                </c:pt>
                <c:pt idx="11713">
                  <c:v>244.9</c:v>
                </c:pt>
                <c:pt idx="11714">
                  <c:v>225.52</c:v>
                </c:pt>
                <c:pt idx="11715">
                  <c:v>161.55000000000001</c:v>
                </c:pt>
                <c:pt idx="11716">
                  <c:v>157.61000000000001</c:v>
                </c:pt>
                <c:pt idx="11717">
                  <c:v>152.27000000000001</c:v>
                </c:pt>
                <c:pt idx="11718">
                  <c:v>107.06</c:v>
                </c:pt>
                <c:pt idx="11719">
                  <c:v>106.48</c:v>
                </c:pt>
                <c:pt idx="11720">
                  <c:v>105.1</c:v>
                </c:pt>
                <c:pt idx="11721">
                  <c:v>118.56</c:v>
                </c:pt>
                <c:pt idx="11722">
                  <c:v>149.37</c:v>
                </c:pt>
                <c:pt idx="11723">
                  <c:v>140.19</c:v>
                </c:pt>
                <c:pt idx="11724">
                  <c:v>135.71</c:v>
                </c:pt>
                <c:pt idx="11725">
                  <c:v>125.99</c:v>
                </c:pt>
                <c:pt idx="11726">
                  <c:v>131.80000000000001</c:v>
                </c:pt>
                <c:pt idx="11727">
                  <c:v>148.66</c:v>
                </c:pt>
                <c:pt idx="11728">
                  <c:v>144.09</c:v>
                </c:pt>
                <c:pt idx="11729">
                  <c:v>155.24</c:v>
                </c:pt>
                <c:pt idx="11730">
                  <c:v>177.68</c:v>
                </c:pt>
                <c:pt idx="11731">
                  <c:v>177.03</c:v>
                </c:pt>
                <c:pt idx="11732">
                  <c:v>186.26</c:v>
                </c:pt>
                <c:pt idx="11733">
                  <c:v>166.17</c:v>
                </c:pt>
                <c:pt idx="11734">
                  <c:v>195.77</c:v>
                </c:pt>
                <c:pt idx="11735">
                  <c:v>171.43</c:v>
                </c:pt>
                <c:pt idx="11736">
                  <c:v>226.85</c:v>
                </c:pt>
                <c:pt idx="11737">
                  <c:v>187.15</c:v>
                </c:pt>
                <c:pt idx="11738">
                  <c:v>235.95</c:v>
                </c:pt>
                <c:pt idx="11739">
                  <c:v>216.08</c:v>
                </c:pt>
                <c:pt idx="11740">
                  <c:v>216.3</c:v>
                </c:pt>
                <c:pt idx="11741">
                  <c:v>157.43</c:v>
                </c:pt>
                <c:pt idx="11742">
                  <c:v>241.02</c:v>
                </c:pt>
                <c:pt idx="11743">
                  <c:v>229.06</c:v>
                </c:pt>
                <c:pt idx="11744">
                  <c:v>270.89999999999998</c:v>
                </c:pt>
                <c:pt idx="11745">
                  <c:v>199.34</c:v>
                </c:pt>
                <c:pt idx="11746">
                  <c:v>281.83999999999997</c:v>
                </c:pt>
                <c:pt idx="11747">
                  <c:v>366.91</c:v>
                </c:pt>
                <c:pt idx="11748">
                  <c:v>267.52999999999997</c:v>
                </c:pt>
                <c:pt idx="11749">
                  <c:v>289.22000000000003</c:v>
                </c:pt>
                <c:pt idx="11750">
                  <c:v>312.05</c:v>
                </c:pt>
                <c:pt idx="11751">
                  <c:v>573.24</c:v>
                </c:pt>
                <c:pt idx="11752">
                  <c:v>352.63</c:v>
                </c:pt>
                <c:pt idx="11753">
                  <c:v>332.63</c:v>
                </c:pt>
                <c:pt idx="11754">
                  <c:v>422.79</c:v>
                </c:pt>
                <c:pt idx="11755">
                  <c:v>402.85</c:v>
                </c:pt>
                <c:pt idx="11756">
                  <c:v>314.82</c:v>
                </c:pt>
                <c:pt idx="11757">
                  <c:v>169.18</c:v>
                </c:pt>
                <c:pt idx="11758">
                  <c:v>350.31</c:v>
                </c:pt>
                <c:pt idx="11759">
                  <c:v>475.13</c:v>
                </c:pt>
                <c:pt idx="11760">
                  <c:v>637.92999999999995</c:v>
                </c:pt>
                <c:pt idx="11761">
                  <c:v>394.15</c:v>
                </c:pt>
                <c:pt idx="11762">
                  <c:v>382.79</c:v>
                </c:pt>
                <c:pt idx="11763">
                  <c:v>422.61</c:v>
                </c:pt>
                <c:pt idx="11764">
                  <c:v>363.55</c:v>
                </c:pt>
                <c:pt idx="11765">
                  <c:v>301.20999999999998</c:v>
                </c:pt>
                <c:pt idx="11766">
                  <c:v>338.79</c:v>
                </c:pt>
                <c:pt idx="11767">
                  <c:v>318.8</c:v>
                </c:pt>
                <c:pt idx="11768">
                  <c:v>320.49</c:v>
                </c:pt>
                <c:pt idx="11769">
                  <c:v>335.64</c:v>
                </c:pt>
                <c:pt idx="11770">
                  <c:v>263.83999999999997</c:v>
                </c:pt>
                <c:pt idx="11771">
                  <c:v>193.92</c:v>
                </c:pt>
                <c:pt idx="11772">
                  <c:v>271.92</c:v>
                </c:pt>
                <c:pt idx="11773">
                  <c:v>225.48</c:v>
                </c:pt>
                <c:pt idx="11774">
                  <c:v>169.71</c:v>
                </c:pt>
                <c:pt idx="11775">
                  <c:v>156.66999999999999</c:v>
                </c:pt>
                <c:pt idx="11776">
                  <c:v>133.34</c:v>
                </c:pt>
                <c:pt idx="11777">
                  <c:v>145.63</c:v>
                </c:pt>
                <c:pt idx="11778">
                  <c:v>119.81</c:v>
                </c:pt>
                <c:pt idx="11779">
                  <c:v>152.96</c:v>
                </c:pt>
                <c:pt idx="11780">
                  <c:v>167.35</c:v>
                </c:pt>
                <c:pt idx="11781">
                  <c:v>137.05000000000001</c:v>
                </c:pt>
                <c:pt idx="11782">
                  <c:v>196.26</c:v>
                </c:pt>
                <c:pt idx="11783">
                  <c:v>160.96</c:v>
                </c:pt>
                <c:pt idx="11784">
                  <c:v>158.9</c:v>
                </c:pt>
                <c:pt idx="11785">
                  <c:v>130.93</c:v>
                </c:pt>
                <c:pt idx="11786">
                  <c:v>163.1</c:v>
                </c:pt>
                <c:pt idx="11787">
                  <c:v>213.26</c:v>
                </c:pt>
                <c:pt idx="11788">
                  <c:v>169.94</c:v>
                </c:pt>
                <c:pt idx="11789">
                  <c:v>220.17</c:v>
                </c:pt>
                <c:pt idx="11790">
                  <c:v>177.79</c:v>
                </c:pt>
                <c:pt idx="11791">
                  <c:v>159.31</c:v>
                </c:pt>
                <c:pt idx="11792">
                  <c:v>215.65</c:v>
                </c:pt>
                <c:pt idx="11793">
                  <c:v>162.88999999999999</c:v>
                </c:pt>
                <c:pt idx="11794">
                  <c:v>198.75</c:v>
                </c:pt>
                <c:pt idx="11795">
                  <c:v>145.6</c:v>
                </c:pt>
                <c:pt idx="11796">
                  <c:v>254.08</c:v>
                </c:pt>
                <c:pt idx="11797">
                  <c:v>179.09</c:v>
                </c:pt>
                <c:pt idx="11798">
                  <c:v>148.31</c:v>
                </c:pt>
                <c:pt idx="11799">
                  <c:v>126.18</c:v>
                </c:pt>
                <c:pt idx="11800">
                  <c:v>140.25</c:v>
                </c:pt>
                <c:pt idx="11801">
                  <c:v>146.38</c:v>
                </c:pt>
                <c:pt idx="11802">
                  <c:v>138.78</c:v>
                </c:pt>
                <c:pt idx="11803">
                  <c:v>170.16</c:v>
                </c:pt>
                <c:pt idx="11804">
                  <c:v>145.34</c:v>
                </c:pt>
                <c:pt idx="11805">
                  <c:v>176.57</c:v>
                </c:pt>
                <c:pt idx="11806">
                  <c:v>509.17</c:v>
                </c:pt>
                <c:pt idx="11807">
                  <c:v>569.55999999999995</c:v>
                </c:pt>
                <c:pt idx="11808">
                  <c:v>452.45</c:v>
                </c:pt>
                <c:pt idx="11809">
                  <c:v>462.26</c:v>
                </c:pt>
                <c:pt idx="11810">
                  <c:v>537.48</c:v>
                </c:pt>
                <c:pt idx="11811">
                  <c:v>338.38</c:v>
                </c:pt>
                <c:pt idx="11812">
                  <c:v>282.7</c:v>
                </c:pt>
                <c:pt idx="11813">
                  <c:v>273.43</c:v>
                </c:pt>
                <c:pt idx="11814">
                  <c:v>223.27</c:v>
                </c:pt>
                <c:pt idx="11815">
                  <c:v>140.88</c:v>
                </c:pt>
                <c:pt idx="11816">
                  <c:v>144.19999999999999</c:v>
                </c:pt>
                <c:pt idx="11817">
                  <c:v>175.99</c:v>
                </c:pt>
                <c:pt idx="11818">
                  <c:v>196.69</c:v>
                </c:pt>
                <c:pt idx="11819">
                  <c:v>210.63</c:v>
                </c:pt>
                <c:pt idx="11820">
                  <c:v>214.99</c:v>
                </c:pt>
                <c:pt idx="11821">
                  <c:v>230.71</c:v>
                </c:pt>
                <c:pt idx="11822">
                  <c:v>246.22</c:v>
                </c:pt>
                <c:pt idx="11823">
                  <c:v>210.66</c:v>
                </c:pt>
                <c:pt idx="11824">
                  <c:v>212.7</c:v>
                </c:pt>
                <c:pt idx="11825">
                  <c:v>136.09</c:v>
                </c:pt>
                <c:pt idx="11826">
                  <c:v>122.33</c:v>
                </c:pt>
                <c:pt idx="11827">
                  <c:v>153.66</c:v>
                </c:pt>
                <c:pt idx="11828">
                  <c:v>344.61</c:v>
                </c:pt>
                <c:pt idx="11829">
                  <c:v>200.45</c:v>
                </c:pt>
                <c:pt idx="11830">
                  <c:v>123.75</c:v>
                </c:pt>
                <c:pt idx="11831">
                  <c:v>122.42</c:v>
                </c:pt>
                <c:pt idx="11832">
                  <c:v>148.03</c:v>
                </c:pt>
                <c:pt idx="11833">
                  <c:v>124.49</c:v>
                </c:pt>
                <c:pt idx="11834">
                  <c:v>248.81</c:v>
                </c:pt>
                <c:pt idx="11835">
                  <c:v>235.52</c:v>
                </c:pt>
                <c:pt idx="11836">
                  <c:v>186.42</c:v>
                </c:pt>
                <c:pt idx="11837">
                  <c:v>126.54</c:v>
                </c:pt>
                <c:pt idx="11838">
                  <c:v>112.06</c:v>
                </c:pt>
                <c:pt idx="11839">
                  <c:v>116.29</c:v>
                </c:pt>
                <c:pt idx="11840">
                  <c:v>100.04</c:v>
                </c:pt>
                <c:pt idx="11841">
                  <c:v>138.05000000000001</c:v>
                </c:pt>
                <c:pt idx="11842">
                  <c:v>150.63999999999999</c:v>
                </c:pt>
                <c:pt idx="11843">
                  <c:v>175.09</c:v>
                </c:pt>
                <c:pt idx="11844">
                  <c:v>150.97999999999999</c:v>
                </c:pt>
                <c:pt idx="11845">
                  <c:v>109.99</c:v>
                </c:pt>
                <c:pt idx="11846">
                  <c:v>131.29</c:v>
                </c:pt>
                <c:pt idx="11847">
                  <c:v>209.71</c:v>
                </c:pt>
                <c:pt idx="11848">
                  <c:v>258.98</c:v>
                </c:pt>
                <c:pt idx="11849">
                  <c:v>264.92</c:v>
                </c:pt>
                <c:pt idx="11850">
                  <c:v>428.93</c:v>
                </c:pt>
                <c:pt idx="11851">
                  <c:v>278.17</c:v>
                </c:pt>
                <c:pt idx="11852">
                  <c:v>157.22</c:v>
                </c:pt>
                <c:pt idx="11853">
                  <c:v>138</c:v>
                </c:pt>
                <c:pt idx="11854">
                  <c:v>249.93</c:v>
                </c:pt>
                <c:pt idx="11855">
                  <c:v>268.02</c:v>
                </c:pt>
                <c:pt idx="11856">
                  <c:v>863.92</c:v>
                </c:pt>
                <c:pt idx="11857">
                  <c:v>559.95000000000005</c:v>
                </c:pt>
                <c:pt idx="11858">
                  <c:v>255.32</c:v>
                </c:pt>
                <c:pt idx="11859">
                  <c:v>195.32</c:v>
                </c:pt>
                <c:pt idx="11860">
                  <c:v>121.36</c:v>
                </c:pt>
                <c:pt idx="11861">
                  <c:v>209.45</c:v>
                </c:pt>
                <c:pt idx="11862">
                  <c:v>193.13</c:v>
                </c:pt>
                <c:pt idx="11863">
                  <c:v>114.99</c:v>
                </c:pt>
                <c:pt idx="11864">
                  <c:v>118.14</c:v>
                </c:pt>
                <c:pt idx="11865">
                  <c:v>109.02</c:v>
                </c:pt>
                <c:pt idx="11866">
                  <c:v>82.57</c:v>
                </c:pt>
                <c:pt idx="11867">
                  <c:v>93.12</c:v>
                </c:pt>
                <c:pt idx="11868">
                  <c:v>88.87</c:v>
                </c:pt>
                <c:pt idx="11869">
                  <c:v>99.44</c:v>
                </c:pt>
                <c:pt idx="11870">
                  <c:v>83.68</c:v>
                </c:pt>
                <c:pt idx="11871">
                  <c:v>82.8</c:v>
                </c:pt>
                <c:pt idx="11872">
                  <c:v>58.72</c:v>
                </c:pt>
                <c:pt idx="11873">
                  <c:v>79.760000000000005</c:v>
                </c:pt>
                <c:pt idx="11874">
                  <c:v>103.74</c:v>
                </c:pt>
                <c:pt idx="11875">
                  <c:v>90.24</c:v>
                </c:pt>
                <c:pt idx="11876">
                  <c:v>75.59</c:v>
                </c:pt>
                <c:pt idx="11877">
                  <c:v>81.02</c:v>
                </c:pt>
                <c:pt idx="11878">
                  <c:v>85.65</c:v>
                </c:pt>
                <c:pt idx="11879">
                  <c:v>112.09</c:v>
                </c:pt>
                <c:pt idx="11880">
                  <c:v>98.24</c:v>
                </c:pt>
                <c:pt idx="11881">
                  <c:v>115.68</c:v>
                </c:pt>
                <c:pt idx="11882">
                  <c:v>112.38</c:v>
                </c:pt>
                <c:pt idx="11883">
                  <c:v>85.82</c:v>
                </c:pt>
                <c:pt idx="11884">
                  <c:v>101.86</c:v>
                </c:pt>
                <c:pt idx="11885">
                  <c:v>73.959999999999994</c:v>
                </c:pt>
                <c:pt idx="11886">
                  <c:v>85.07</c:v>
                </c:pt>
                <c:pt idx="11887">
                  <c:v>174.99</c:v>
                </c:pt>
                <c:pt idx="11888">
                  <c:v>39.89</c:v>
                </c:pt>
                <c:pt idx="11889">
                  <c:v>49.87</c:v>
                </c:pt>
                <c:pt idx="11890">
                  <c:v>46.17</c:v>
                </c:pt>
                <c:pt idx="11891">
                  <c:v>43.12</c:v>
                </c:pt>
                <c:pt idx="11892">
                  <c:v>42.66</c:v>
                </c:pt>
                <c:pt idx="11893">
                  <c:v>34.909999999999997</c:v>
                </c:pt>
                <c:pt idx="11894">
                  <c:v>25.76</c:v>
                </c:pt>
                <c:pt idx="11895">
                  <c:v>146.15</c:v>
                </c:pt>
                <c:pt idx="11896">
                  <c:v>168.45</c:v>
                </c:pt>
                <c:pt idx="11897">
                  <c:v>162.68</c:v>
                </c:pt>
                <c:pt idx="11898">
                  <c:v>135.88</c:v>
                </c:pt>
                <c:pt idx="11899">
                  <c:v>117.39</c:v>
                </c:pt>
                <c:pt idx="11900">
                  <c:v>139.61000000000001</c:v>
                </c:pt>
                <c:pt idx="11901">
                  <c:v>114.47</c:v>
                </c:pt>
                <c:pt idx="11902">
                  <c:v>120.85</c:v>
                </c:pt>
                <c:pt idx="11903">
                  <c:v>101.69</c:v>
                </c:pt>
                <c:pt idx="11904">
                  <c:v>69.53</c:v>
                </c:pt>
                <c:pt idx="11905">
                  <c:v>72.7</c:v>
                </c:pt>
                <c:pt idx="11906">
                  <c:v>39.9</c:v>
                </c:pt>
                <c:pt idx="11907">
                  <c:v>41.2</c:v>
                </c:pt>
                <c:pt idx="11908">
                  <c:v>38.43</c:v>
                </c:pt>
                <c:pt idx="11909">
                  <c:v>94.81</c:v>
                </c:pt>
                <c:pt idx="11910">
                  <c:v>101.16</c:v>
                </c:pt>
                <c:pt idx="11911">
                  <c:v>83.48</c:v>
                </c:pt>
                <c:pt idx="11912">
                  <c:v>78.33</c:v>
                </c:pt>
                <c:pt idx="11913">
                  <c:v>90.92</c:v>
                </c:pt>
                <c:pt idx="11914">
                  <c:v>87.51</c:v>
                </c:pt>
                <c:pt idx="11915">
                  <c:v>76.36</c:v>
                </c:pt>
                <c:pt idx="11916">
                  <c:v>243.41</c:v>
                </c:pt>
                <c:pt idx="11917">
                  <c:v>267.83999999999997</c:v>
                </c:pt>
                <c:pt idx="11918">
                  <c:v>239.6</c:v>
                </c:pt>
                <c:pt idx="11919">
                  <c:v>275.29000000000002</c:v>
                </c:pt>
                <c:pt idx="11920">
                  <c:v>220.91</c:v>
                </c:pt>
                <c:pt idx="11921">
                  <c:v>209.28</c:v>
                </c:pt>
                <c:pt idx="11922">
                  <c:v>165.25</c:v>
                </c:pt>
                <c:pt idx="11923">
                  <c:v>159.76</c:v>
                </c:pt>
                <c:pt idx="11924">
                  <c:v>150.11000000000001</c:v>
                </c:pt>
                <c:pt idx="11925">
                  <c:v>141.68</c:v>
                </c:pt>
                <c:pt idx="11926">
                  <c:v>130.72</c:v>
                </c:pt>
                <c:pt idx="11927">
                  <c:v>121.09</c:v>
                </c:pt>
                <c:pt idx="11928">
                  <c:v>157.86000000000001</c:v>
                </c:pt>
                <c:pt idx="11929">
                  <c:v>154.01</c:v>
                </c:pt>
                <c:pt idx="11930">
                  <c:v>120.18</c:v>
                </c:pt>
                <c:pt idx="11931">
                  <c:v>103.94</c:v>
                </c:pt>
                <c:pt idx="11932">
                  <c:v>117.62</c:v>
                </c:pt>
                <c:pt idx="11933">
                  <c:v>112.97</c:v>
                </c:pt>
                <c:pt idx="11934">
                  <c:v>128.04</c:v>
                </c:pt>
                <c:pt idx="11935">
                  <c:v>112.69</c:v>
                </c:pt>
                <c:pt idx="11936">
                  <c:v>83.32</c:v>
                </c:pt>
                <c:pt idx="11937">
                  <c:v>99.01</c:v>
                </c:pt>
                <c:pt idx="11938">
                  <c:v>101.5</c:v>
                </c:pt>
                <c:pt idx="11939">
                  <c:v>88.68</c:v>
                </c:pt>
                <c:pt idx="11940">
                  <c:v>65.489999999999995</c:v>
                </c:pt>
                <c:pt idx="11941">
                  <c:v>88.29</c:v>
                </c:pt>
                <c:pt idx="11942">
                  <c:v>83.17</c:v>
                </c:pt>
                <c:pt idx="11943">
                  <c:v>95.02</c:v>
                </c:pt>
                <c:pt idx="11944">
                  <c:v>111.78</c:v>
                </c:pt>
                <c:pt idx="11945">
                  <c:v>98.34</c:v>
                </c:pt>
                <c:pt idx="11946">
                  <c:v>110.12</c:v>
                </c:pt>
                <c:pt idx="11947">
                  <c:v>113.22</c:v>
                </c:pt>
                <c:pt idx="11948">
                  <c:v>82.1</c:v>
                </c:pt>
                <c:pt idx="11949">
                  <c:v>117.12</c:v>
                </c:pt>
                <c:pt idx="11950">
                  <c:v>159.87</c:v>
                </c:pt>
                <c:pt idx="11951">
                  <c:v>188.47</c:v>
                </c:pt>
                <c:pt idx="11952">
                  <c:v>205.91</c:v>
                </c:pt>
                <c:pt idx="11953">
                  <c:v>194.19</c:v>
                </c:pt>
                <c:pt idx="11954">
                  <c:v>215.53</c:v>
                </c:pt>
                <c:pt idx="11955">
                  <c:v>223.25</c:v>
                </c:pt>
                <c:pt idx="11956">
                  <c:v>242.65</c:v>
                </c:pt>
                <c:pt idx="11957">
                  <c:v>276.48</c:v>
                </c:pt>
                <c:pt idx="11958">
                  <c:v>225.93</c:v>
                </c:pt>
                <c:pt idx="11959">
                  <c:v>157.05000000000001</c:v>
                </c:pt>
                <c:pt idx="11960">
                  <c:v>209.87</c:v>
                </c:pt>
                <c:pt idx="11961">
                  <c:v>464.7</c:v>
                </c:pt>
                <c:pt idx="11962">
                  <c:v>213.98</c:v>
                </c:pt>
                <c:pt idx="11963">
                  <c:v>173.49</c:v>
                </c:pt>
                <c:pt idx="11964">
                  <c:v>123.7</c:v>
                </c:pt>
                <c:pt idx="11965">
                  <c:v>136.19999999999999</c:v>
                </c:pt>
                <c:pt idx="11966">
                  <c:v>110.15</c:v>
                </c:pt>
                <c:pt idx="11967">
                  <c:v>112.71</c:v>
                </c:pt>
                <c:pt idx="11968">
                  <c:v>119.59</c:v>
                </c:pt>
                <c:pt idx="11969">
                  <c:v>93.78</c:v>
                </c:pt>
                <c:pt idx="11970">
                  <c:v>114.86</c:v>
                </c:pt>
                <c:pt idx="11971">
                  <c:v>110.44</c:v>
                </c:pt>
                <c:pt idx="11972">
                  <c:v>95.76</c:v>
                </c:pt>
                <c:pt idx="11973">
                  <c:v>87.16</c:v>
                </c:pt>
                <c:pt idx="11974">
                  <c:v>97.74</c:v>
                </c:pt>
                <c:pt idx="11975">
                  <c:v>67.88</c:v>
                </c:pt>
                <c:pt idx="11976">
                  <c:v>69.790000000000006</c:v>
                </c:pt>
                <c:pt idx="11977">
                  <c:v>92.97</c:v>
                </c:pt>
                <c:pt idx="11978">
                  <c:v>73.760000000000005</c:v>
                </c:pt>
                <c:pt idx="11979">
                  <c:v>72.459999999999994</c:v>
                </c:pt>
                <c:pt idx="11980">
                  <c:v>57.38</c:v>
                </c:pt>
                <c:pt idx="11981">
                  <c:v>88.93</c:v>
                </c:pt>
                <c:pt idx="11982">
                  <c:v>138.57</c:v>
                </c:pt>
                <c:pt idx="11983">
                  <c:v>105.02</c:v>
                </c:pt>
                <c:pt idx="11984">
                  <c:v>70.3</c:v>
                </c:pt>
                <c:pt idx="11985">
                  <c:v>79.36</c:v>
                </c:pt>
                <c:pt idx="11986">
                  <c:v>83.67</c:v>
                </c:pt>
                <c:pt idx="11987">
                  <c:v>103.65</c:v>
                </c:pt>
                <c:pt idx="11988">
                  <c:v>104.1</c:v>
                </c:pt>
                <c:pt idx="11989">
                  <c:v>91.09</c:v>
                </c:pt>
                <c:pt idx="11990">
                  <c:v>90.58</c:v>
                </c:pt>
                <c:pt idx="11991">
                  <c:v>95.46</c:v>
                </c:pt>
                <c:pt idx="11992">
                  <c:v>122.12</c:v>
                </c:pt>
                <c:pt idx="11993">
                  <c:v>202.84</c:v>
                </c:pt>
                <c:pt idx="11994">
                  <c:v>293.73</c:v>
                </c:pt>
                <c:pt idx="11995">
                  <c:v>261.12</c:v>
                </c:pt>
                <c:pt idx="11996">
                  <c:v>223.94</c:v>
                </c:pt>
                <c:pt idx="11997">
                  <c:v>228.74</c:v>
                </c:pt>
                <c:pt idx="11998">
                  <c:v>113.21</c:v>
                </c:pt>
                <c:pt idx="11999">
                  <c:v>234.28</c:v>
                </c:pt>
                <c:pt idx="12000">
                  <c:v>57.33</c:v>
                </c:pt>
                <c:pt idx="12001">
                  <c:v>59.15</c:v>
                </c:pt>
                <c:pt idx="12002">
                  <c:v>16.420000000000002</c:v>
                </c:pt>
                <c:pt idx="12003">
                  <c:v>28.74</c:v>
                </c:pt>
                <c:pt idx="12004">
                  <c:v>18.47</c:v>
                </c:pt>
                <c:pt idx="12005">
                  <c:v>19.47</c:v>
                </c:pt>
                <c:pt idx="12006">
                  <c:v>16.34</c:v>
                </c:pt>
                <c:pt idx="12007">
                  <c:v>15.43</c:v>
                </c:pt>
                <c:pt idx="12008">
                  <c:v>15.86</c:v>
                </c:pt>
                <c:pt idx="12009">
                  <c:v>25.08</c:v>
                </c:pt>
                <c:pt idx="12010">
                  <c:v>18.03</c:v>
                </c:pt>
                <c:pt idx="12011">
                  <c:v>21.24</c:v>
                </c:pt>
                <c:pt idx="12012">
                  <c:v>23.77</c:v>
                </c:pt>
                <c:pt idx="12013">
                  <c:v>21.26</c:v>
                </c:pt>
                <c:pt idx="12014">
                  <c:v>17.16</c:v>
                </c:pt>
                <c:pt idx="12015">
                  <c:v>20.239999999999998</c:v>
                </c:pt>
                <c:pt idx="12016">
                  <c:v>50.23</c:v>
                </c:pt>
                <c:pt idx="12017">
                  <c:v>53.8</c:v>
                </c:pt>
                <c:pt idx="12018">
                  <c:v>228.94</c:v>
                </c:pt>
                <c:pt idx="12019">
                  <c:v>209.28</c:v>
                </c:pt>
                <c:pt idx="12020">
                  <c:v>176.35</c:v>
                </c:pt>
                <c:pt idx="12021">
                  <c:v>129.21</c:v>
                </c:pt>
                <c:pt idx="12022">
                  <c:v>166.7</c:v>
                </c:pt>
                <c:pt idx="12023">
                  <c:v>132.34</c:v>
                </c:pt>
                <c:pt idx="12024">
                  <c:v>163.87</c:v>
                </c:pt>
                <c:pt idx="12025">
                  <c:v>142.59</c:v>
                </c:pt>
                <c:pt idx="12026">
                  <c:v>202.46</c:v>
                </c:pt>
                <c:pt idx="12027">
                  <c:v>167.48</c:v>
                </c:pt>
                <c:pt idx="12028">
                  <c:v>216.43</c:v>
                </c:pt>
                <c:pt idx="12029">
                  <c:v>220.77</c:v>
                </c:pt>
                <c:pt idx="12030">
                  <c:v>212.46</c:v>
                </c:pt>
                <c:pt idx="12031">
                  <c:v>214.79</c:v>
                </c:pt>
                <c:pt idx="12032">
                  <c:v>191.53</c:v>
                </c:pt>
                <c:pt idx="12033">
                  <c:v>236.57</c:v>
                </c:pt>
                <c:pt idx="12034">
                  <c:v>257.23</c:v>
                </c:pt>
                <c:pt idx="12035">
                  <c:v>296.20999999999998</c:v>
                </c:pt>
                <c:pt idx="12036">
                  <c:v>350.66</c:v>
                </c:pt>
                <c:pt idx="12037">
                  <c:v>359.76</c:v>
                </c:pt>
                <c:pt idx="12038">
                  <c:v>342.12</c:v>
                </c:pt>
                <c:pt idx="12039">
                  <c:v>578.45000000000005</c:v>
                </c:pt>
                <c:pt idx="12040">
                  <c:v>522.88</c:v>
                </c:pt>
                <c:pt idx="12041">
                  <c:v>495.75</c:v>
                </c:pt>
                <c:pt idx="12042">
                  <c:v>299.77999999999997</c:v>
                </c:pt>
                <c:pt idx="12043">
                  <c:v>337.33</c:v>
                </c:pt>
                <c:pt idx="12044">
                  <c:v>310</c:v>
                </c:pt>
                <c:pt idx="12045">
                  <c:v>291.06</c:v>
                </c:pt>
                <c:pt idx="12046">
                  <c:v>263.67</c:v>
                </c:pt>
                <c:pt idx="12047">
                  <c:v>290.08999999999997</c:v>
                </c:pt>
                <c:pt idx="12048">
                  <c:v>233.13</c:v>
                </c:pt>
                <c:pt idx="12049">
                  <c:v>219.72</c:v>
                </c:pt>
                <c:pt idx="12050">
                  <c:v>211.17</c:v>
                </c:pt>
                <c:pt idx="12051">
                  <c:v>201.02</c:v>
                </c:pt>
                <c:pt idx="12052">
                  <c:v>192.08</c:v>
                </c:pt>
                <c:pt idx="12053">
                  <c:v>241.9</c:v>
                </c:pt>
                <c:pt idx="12054">
                  <c:v>217.09</c:v>
                </c:pt>
                <c:pt idx="12055">
                  <c:v>209.53</c:v>
                </c:pt>
                <c:pt idx="12056">
                  <c:v>289.06</c:v>
                </c:pt>
                <c:pt idx="12057">
                  <c:v>374.16</c:v>
                </c:pt>
                <c:pt idx="12058">
                  <c:v>497.92</c:v>
                </c:pt>
                <c:pt idx="12059">
                  <c:v>209.76</c:v>
                </c:pt>
                <c:pt idx="12060">
                  <c:v>215.81</c:v>
                </c:pt>
                <c:pt idx="12061">
                  <c:v>124.82</c:v>
                </c:pt>
                <c:pt idx="12062">
                  <c:v>271.63</c:v>
                </c:pt>
                <c:pt idx="12063">
                  <c:v>300.33999999999997</c:v>
                </c:pt>
                <c:pt idx="12064">
                  <c:v>331.96</c:v>
                </c:pt>
                <c:pt idx="12065">
                  <c:v>385.43</c:v>
                </c:pt>
                <c:pt idx="12066">
                  <c:v>666.99</c:v>
                </c:pt>
                <c:pt idx="12067">
                  <c:v>194.65</c:v>
                </c:pt>
                <c:pt idx="12068">
                  <c:v>186</c:v>
                </c:pt>
                <c:pt idx="12069">
                  <c:v>129.88999999999999</c:v>
                </c:pt>
                <c:pt idx="12070">
                  <c:v>140.9</c:v>
                </c:pt>
                <c:pt idx="12071">
                  <c:v>121.54</c:v>
                </c:pt>
                <c:pt idx="12072">
                  <c:v>124.62</c:v>
                </c:pt>
                <c:pt idx="12073">
                  <c:v>106.4</c:v>
                </c:pt>
                <c:pt idx="12074">
                  <c:v>118.13</c:v>
                </c:pt>
                <c:pt idx="12075">
                  <c:v>312.97000000000003</c:v>
                </c:pt>
                <c:pt idx="12076">
                  <c:v>248.19</c:v>
                </c:pt>
                <c:pt idx="12077">
                  <c:v>156.29</c:v>
                </c:pt>
                <c:pt idx="12078">
                  <c:v>175.34</c:v>
                </c:pt>
                <c:pt idx="12079">
                  <c:v>148.19</c:v>
                </c:pt>
                <c:pt idx="12080">
                  <c:v>148.86000000000001</c:v>
                </c:pt>
                <c:pt idx="12081">
                  <c:v>123.47</c:v>
                </c:pt>
                <c:pt idx="12082">
                  <c:v>123.29</c:v>
                </c:pt>
                <c:pt idx="12083">
                  <c:v>114.45</c:v>
                </c:pt>
                <c:pt idx="12084">
                  <c:v>113.53</c:v>
                </c:pt>
                <c:pt idx="12085">
                  <c:v>124.4</c:v>
                </c:pt>
                <c:pt idx="12086">
                  <c:v>91.13</c:v>
                </c:pt>
                <c:pt idx="12087">
                  <c:v>105.92</c:v>
                </c:pt>
                <c:pt idx="12088">
                  <c:v>77.87</c:v>
                </c:pt>
                <c:pt idx="12089">
                  <c:v>113.88</c:v>
                </c:pt>
                <c:pt idx="12090">
                  <c:v>155.46</c:v>
                </c:pt>
                <c:pt idx="12091">
                  <c:v>134.97999999999999</c:v>
                </c:pt>
                <c:pt idx="12092">
                  <c:v>154.57</c:v>
                </c:pt>
                <c:pt idx="12093">
                  <c:v>122.8</c:v>
                </c:pt>
                <c:pt idx="12094">
                  <c:v>121.35</c:v>
                </c:pt>
                <c:pt idx="12095">
                  <c:v>142.34</c:v>
                </c:pt>
                <c:pt idx="12096">
                  <c:v>117.52</c:v>
                </c:pt>
                <c:pt idx="12097">
                  <c:v>96.37</c:v>
                </c:pt>
                <c:pt idx="12098">
                  <c:v>26.57</c:v>
                </c:pt>
                <c:pt idx="12099">
                  <c:v>36.369999999999997</c:v>
                </c:pt>
                <c:pt idx="12100">
                  <c:v>35.5</c:v>
                </c:pt>
                <c:pt idx="12101">
                  <c:v>31.08</c:v>
                </c:pt>
                <c:pt idx="12102">
                  <c:v>26.32</c:v>
                </c:pt>
                <c:pt idx="12103">
                  <c:v>33.99</c:v>
                </c:pt>
                <c:pt idx="12104">
                  <c:v>43.26</c:v>
                </c:pt>
                <c:pt idx="12105">
                  <c:v>38.520000000000003</c:v>
                </c:pt>
                <c:pt idx="12106">
                  <c:v>39.06</c:v>
                </c:pt>
                <c:pt idx="12107">
                  <c:v>40.92</c:v>
                </c:pt>
                <c:pt idx="12108">
                  <c:v>54.72</c:v>
                </c:pt>
                <c:pt idx="12109">
                  <c:v>47.14</c:v>
                </c:pt>
                <c:pt idx="12110">
                  <c:v>53.16</c:v>
                </c:pt>
                <c:pt idx="12111">
                  <c:v>52.96</c:v>
                </c:pt>
                <c:pt idx="12112">
                  <c:v>47.66</c:v>
                </c:pt>
                <c:pt idx="12113">
                  <c:v>40.049999999999997</c:v>
                </c:pt>
                <c:pt idx="12114">
                  <c:v>60.07</c:v>
                </c:pt>
                <c:pt idx="12115">
                  <c:v>60.37</c:v>
                </c:pt>
                <c:pt idx="12116">
                  <c:v>64</c:v>
                </c:pt>
                <c:pt idx="12117">
                  <c:v>55.89</c:v>
                </c:pt>
                <c:pt idx="12118">
                  <c:v>75.7</c:v>
                </c:pt>
                <c:pt idx="12119">
                  <c:v>65.38</c:v>
                </c:pt>
                <c:pt idx="12120">
                  <c:v>57.77</c:v>
                </c:pt>
                <c:pt idx="12121">
                  <c:v>55.84</c:v>
                </c:pt>
                <c:pt idx="12122">
                  <c:v>58.98</c:v>
                </c:pt>
                <c:pt idx="12123">
                  <c:v>55.83</c:v>
                </c:pt>
                <c:pt idx="12124">
                  <c:v>56.75</c:v>
                </c:pt>
                <c:pt idx="12125">
                  <c:v>76.23</c:v>
                </c:pt>
                <c:pt idx="12126">
                  <c:v>79.59</c:v>
                </c:pt>
                <c:pt idx="12127">
                  <c:v>64.55</c:v>
                </c:pt>
                <c:pt idx="12128">
                  <c:v>83.38</c:v>
                </c:pt>
                <c:pt idx="12129">
                  <c:v>83.51</c:v>
                </c:pt>
                <c:pt idx="12130">
                  <c:v>94.61</c:v>
                </c:pt>
                <c:pt idx="12131">
                  <c:v>186.9</c:v>
                </c:pt>
                <c:pt idx="12132">
                  <c:v>230.4</c:v>
                </c:pt>
                <c:pt idx="12133">
                  <c:v>195.15</c:v>
                </c:pt>
                <c:pt idx="12134">
                  <c:v>232.49</c:v>
                </c:pt>
                <c:pt idx="12135">
                  <c:v>194.48</c:v>
                </c:pt>
                <c:pt idx="12136">
                  <c:v>188.84</c:v>
                </c:pt>
                <c:pt idx="12137">
                  <c:v>134.99</c:v>
                </c:pt>
                <c:pt idx="12138">
                  <c:v>130.91</c:v>
                </c:pt>
                <c:pt idx="12139">
                  <c:v>172.33</c:v>
                </c:pt>
                <c:pt idx="12140">
                  <c:v>92.73</c:v>
                </c:pt>
                <c:pt idx="12141">
                  <c:v>118.14</c:v>
                </c:pt>
                <c:pt idx="12142">
                  <c:v>100.82</c:v>
                </c:pt>
                <c:pt idx="12143">
                  <c:v>139.57</c:v>
                </c:pt>
                <c:pt idx="12144">
                  <c:v>128.52000000000001</c:v>
                </c:pt>
                <c:pt idx="12145">
                  <c:v>81.62</c:v>
                </c:pt>
                <c:pt idx="12146">
                  <c:v>60.5</c:v>
                </c:pt>
                <c:pt idx="12147">
                  <c:v>183.02</c:v>
                </c:pt>
                <c:pt idx="12148">
                  <c:v>289.92</c:v>
                </c:pt>
                <c:pt idx="12149">
                  <c:v>287.73</c:v>
                </c:pt>
                <c:pt idx="12150">
                  <c:v>160.80000000000001</c:v>
                </c:pt>
                <c:pt idx="12151">
                  <c:v>146.78</c:v>
                </c:pt>
                <c:pt idx="12152">
                  <c:v>150.71</c:v>
                </c:pt>
                <c:pt idx="12153">
                  <c:v>113.33</c:v>
                </c:pt>
                <c:pt idx="12154">
                  <c:v>110.64</c:v>
                </c:pt>
                <c:pt idx="12155">
                  <c:v>90.83</c:v>
                </c:pt>
                <c:pt idx="12156">
                  <c:v>87.01</c:v>
                </c:pt>
                <c:pt idx="12157">
                  <c:v>76.78</c:v>
                </c:pt>
                <c:pt idx="12158">
                  <c:v>104.8</c:v>
                </c:pt>
                <c:pt idx="12159">
                  <c:v>88.43</c:v>
                </c:pt>
                <c:pt idx="12160">
                  <c:v>64.08</c:v>
                </c:pt>
                <c:pt idx="12161">
                  <c:v>101.36</c:v>
                </c:pt>
                <c:pt idx="12162">
                  <c:v>104.31</c:v>
                </c:pt>
                <c:pt idx="12163">
                  <c:v>115.95</c:v>
                </c:pt>
                <c:pt idx="12164">
                  <c:v>99.37</c:v>
                </c:pt>
                <c:pt idx="12165">
                  <c:v>199.75</c:v>
                </c:pt>
                <c:pt idx="12166">
                  <c:v>111.73</c:v>
                </c:pt>
                <c:pt idx="12167">
                  <c:v>139.74</c:v>
                </c:pt>
                <c:pt idx="12168">
                  <c:v>119.16</c:v>
                </c:pt>
                <c:pt idx="12169">
                  <c:v>106.34</c:v>
                </c:pt>
                <c:pt idx="12170">
                  <c:v>127.29</c:v>
                </c:pt>
                <c:pt idx="12171">
                  <c:v>104.59</c:v>
                </c:pt>
                <c:pt idx="12172">
                  <c:v>95.85</c:v>
                </c:pt>
                <c:pt idx="12173">
                  <c:v>100.39</c:v>
                </c:pt>
                <c:pt idx="12174">
                  <c:v>81.23</c:v>
                </c:pt>
                <c:pt idx="12175">
                  <c:v>138.74</c:v>
                </c:pt>
                <c:pt idx="12176">
                  <c:v>108.34</c:v>
                </c:pt>
                <c:pt idx="12177">
                  <c:v>109.15</c:v>
                </c:pt>
                <c:pt idx="12178">
                  <c:v>94.76</c:v>
                </c:pt>
                <c:pt idx="12179">
                  <c:v>100.48</c:v>
                </c:pt>
                <c:pt idx="12180">
                  <c:v>130.66</c:v>
                </c:pt>
                <c:pt idx="12181">
                  <c:v>165.7</c:v>
                </c:pt>
                <c:pt idx="12182">
                  <c:v>92.61</c:v>
                </c:pt>
                <c:pt idx="12183">
                  <c:v>38.76</c:v>
                </c:pt>
                <c:pt idx="12184">
                  <c:v>49.86</c:v>
                </c:pt>
                <c:pt idx="12185">
                  <c:v>50.75</c:v>
                </c:pt>
                <c:pt idx="12186">
                  <c:v>52.23</c:v>
                </c:pt>
                <c:pt idx="12187">
                  <c:v>64.66</c:v>
                </c:pt>
                <c:pt idx="12188">
                  <c:v>54.37</c:v>
                </c:pt>
                <c:pt idx="12189">
                  <c:v>49.07</c:v>
                </c:pt>
                <c:pt idx="12190">
                  <c:v>55.45</c:v>
                </c:pt>
                <c:pt idx="12191">
                  <c:v>54.77</c:v>
                </c:pt>
                <c:pt idx="12192">
                  <c:v>71.69</c:v>
                </c:pt>
                <c:pt idx="12193">
                  <c:v>52.6</c:v>
                </c:pt>
                <c:pt idx="12194">
                  <c:v>53.37</c:v>
                </c:pt>
                <c:pt idx="12195">
                  <c:v>49.37</c:v>
                </c:pt>
                <c:pt idx="12196">
                  <c:v>55.55</c:v>
                </c:pt>
                <c:pt idx="12197">
                  <c:v>63.37</c:v>
                </c:pt>
                <c:pt idx="12198">
                  <c:v>47.34</c:v>
                </c:pt>
                <c:pt idx="12199">
                  <c:v>53.16</c:v>
                </c:pt>
                <c:pt idx="12200">
                  <c:v>84.02</c:v>
                </c:pt>
                <c:pt idx="12201">
                  <c:v>69.69</c:v>
                </c:pt>
                <c:pt idx="12202">
                  <c:v>80.8</c:v>
                </c:pt>
                <c:pt idx="12203">
                  <c:v>91</c:v>
                </c:pt>
                <c:pt idx="12204">
                  <c:v>88.12</c:v>
                </c:pt>
                <c:pt idx="12205">
                  <c:v>228.03</c:v>
                </c:pt>
                <c:pt idx="12206">
                  <c:v>379.51</c:v>
                </c:pt>
                <c:pt idx="12207">
                  <c:v>260.77</c:v>
                </c:pt>
                <c:pt idx="12208">
                  <c:v>205.46</c:v>
                </c:pt>
                <c:pt idx="12209">
                  <c:v>210.14</c:v>
                </c:pt>
                <c:pt idx="12210">
                  <c:v>223.7</c:v>
                </c:pt>
                <c:pt idx="12211">
                  <c:v>194.81</c:v>
                </c:pt>
                <c:pt idx="12212">
                  <c:v>244.86</c:v>
                </c:pt>
                <c:pt idx="12213">
                  <c:v>191.66</c:v>
                </c:pt>
                <c:pt idx="12214">
                  <c:v>190.39</c:v>
                </c:pt>
                <c:pt idx="12215">
                  <c:v>254.38</c:v>
                </c:pt>
                <c:pt idx="12216">
                  <c:v>290.51</c:v>
                </c:pt>
                <c:pt idx="12217">
                  <c:v>249.91</c:v>
                </c:pt>
                <c:pt idx="12218">
                  <c:v>326.64</c:v>
                </c:pt>
                <c:pt idx="12219">
                  <c:v>299.12</c:v>
                </c:pt>
                <c:pt idx="12220">
                  <c:v>281.8</c:v>
                </c:pt>
                <c:pt idx="12221">
                  <c:v>266.04000000000002</c:v>
                </c:pt>
                <c:pt idx="12222">
                  <c:v>316.97000000000003</c:v>
                </c:pt>
                <c:pt idx="12223">
                  <c:v>326.39999999999998</c:v>
                </c:pt>
                <c:pt idx="12224">
                  <c:v>270.58</c:v>
                </c:pt>
                <c:pt idx="12225">
                  <c:v>534.55999999999995</c:v>
                </c:pt>
                <c:pt idx="12226">
                  <c:v>654.34</c:v>
                </c:pt>
                <c:pt idx="12227">
                  <c:v>637.08000000000004</c:v>
                </c:pt>
                <c:pt idx="12228">
                  <c:v>447.36</c:v>
                </c:pt>
                <c:pt idx="12229">
                  <c:v>765.07</c:v>
                </c:pt>
                <c:pt idx="12230">
                  <c:v>699.98</c:v>
                </c:pt>
                <c:pt idx="12231">
                  <c:v>667.85</c:v>
                </c:pt>
                <c:pt idx="12232">
                  <c:v>462.76</c:v>
                </c:pt>
                <c:pt idx="12233">
                  <c:v>389.43</c:v>
                </c:pt>
                <c:pt idx="12234">
                  <c:v>653.35</c:v>
                </c:pt>
                <c:pt idx="12235">
                  <c:v>231.09</c:v>
                </c:pt>
                <c:pt idx="12236">
                  <c:v>202.01</c:v>
                </c:pt>
                <c:pt idx="12237">
                  <c:v>276.32</c:v>
                </c:pt>
                <c:pt idx="12238">
                  <c:v>314.24</c:v>
                </c:pt>
                <c:pt idx="12239">
                  <c:v>252.21</c:v>
                </c:pt>
                <c:pt idx="12240">
                  <c:v>268.55</c:v>
                </c:pt>
                <c:pt idx="12241">
                  <c:v>243.98</c:v>
                </c:pt>
                <c:pt idx="12242">
                  <c:v>319.58999999999997</c:v>
                </c:pt>
                <c:pt idx="12243">
                  <c:v>199.1</c:v>
                </c:pt>
                <c:pt idx="12244">
                  <c:v>256.27999999999997</c:v>
                </c:pt>
                <c:pt idx="12245">
                  <c:v>259.47000000000003</c:v>
                </c:pt>
                <c:pt idx="12246">
                  <c:v>219.82</c:v>
                </c:pt>
                <c:pt idx="12247">
                  <c:v>222.4</c:v>
                </c:pt>
                <c:pt idx="12248">
                  <c:v>227</c:v>
                </c:pt>
                <c:pt idx="12249">
                  <c:v>280.75</c:v>
                </c:pt>
                <c:pt idx="12250">
                  <c:v>1375.68</c:v>
                </c:pt>
                <c:pt idx="12251">
                  <c:v>1333.91</c:v>
                </c:pt>
                <c:pt idx="12252">
                  <c:v>1728.24</c:v>
                </c:pt>
                <c:pt idx="12253">
                  <c:v>1090.78</c:v>
                </c:pt>
                <c:pt idx="12254">
                  <c:v>957.65</c:v>
                </c:pt>
                <c:pt idx="12255">
                  <c:v>672.89</c:v>
                </c:pt>
                <c:pt idx="12256">
                  <c:v>640.12</c:v>
                </c:pt>
                <c:pt idx="12257">
                  <c:v>468.62</c:v>
                </c:pt>
                <c:pt idx="12258">
                  <c:v>337.01</c:v>
                </c:pt>
                <c:pt idx="12259">
                  <c:v>271.31</c:v>
                </c:pt>
                <c:pt idx="12260">
                  <c:v>282.48</c:v>
                </c:pt>
                <c:pt idx="12261">
                  <c:v>339.49</c:v>
                </c:pt>
                <c:pt idx="12262">
                  <c:v>263.86</c:v>
                </c:pt>
                <c:pt idx="12263">
                  <c:v>274.43</c:v>
                </c:pt>
                <c:pt idx="12264">
                  <c:v>453.91</c:v>
                </c:pt>
                <c:pt idx="12265">
                  <c:v>838.04</c:v>
                </c:pt>
                <c:pt idx="12266">
                  <c:v>670.35</c:v>
                </c:pt>
                <c:pt idx="12267">
                  <c:v>524.77</c:v>
                </c:pt>
                <c:pt idx="12268">
                  <c:v>344.66</c:v>
                </c:pt>
                <c:pt idx="12269">
                  <c:v>208.29</c:v>
                </c:pt>
                <c:pt idx="12270">
                  <c:v>240.93</c:v>
                </c:pt>
                <c:pt idx="12271">
                  <c:v>510.46</c:v>
                </c:pt>
                <c:pt idx="12272">
                  <c:v>760.75</c:v>
                </c:pt>
                <c:pt idx="12273">
                  <c:v>221.01</c:v>
                </c:pt>
                <c:pt idx="12274">
                  <c:v>190.97</c:v>
                </c:pt>
                <c:pt idx="12275">
                  <c:v>238.71</c:v>
                </c:pt>
                <c:pt idx="12276">
                  <c:v>236.35</c:v>
                </c:pt>
                <c:pt idx="12277">
                  <c:v>261.39</c:v>
                </c:pt>
                <c:pt idx="12278">
                  <c:v>262.14999999999998</c:v>
                </c:pt>
                <c:pt idx="12279">
                  <c:v>208.28</c:v>
                </c:pt>
                <c:pt idx="12280">
                  <c:v>259.35000000000002</c:v>
                </c:pt>
                <c:pt idx="12281">
                  <c:v>163.99</c:v>
                </c:pt>
                <c:pt idx="12282">
                  <c:v>220.1</c:v>
                </c:pt>
                <c:pt idx="12283">
                  <c:v>193.06</c:v>
                </c:pt>
                <c:pt idx="12284">
                  <c:v>220.88</c:v>
                </c:pt>
                <c:pt idx="12285">
                  <c:v>192.89</c:v>
                </c:pt>
                <c:pt idx="12286">
                  <c:v>233.63</c:v>
                </c:pt>
                <c:pt idx="12287">
                  <c:v>231.43</c:v>
                </c:pt>
                <c:pt idx="12288">
                  <c:v>234.24</c:v>
                </c:pt>
                <c:pt idx="12289">
                  <c:v>219.37</c:v>
                </c:pt>
                <c:pt idx="12290">
                  <c:v>221.34</c:v>
                </c:pt>
                <c:pt idx="12291">
                  <c:v>226.79</c:v>
                </c:pt>
                <c:pt idx="12292">
                  <c:v>280.47000000000003</c:v>
                </c:pt>
                <c:pt idx="12293">
                  <c:v>282.24</c:v>
                </c:pt>
                <c:pt idx="12294">
                  <c:v>254.34</c:v>
                </c:pt>
                <c:pt idx="12295">
                  <c:v>358.53</c:v>
                </c:pt>
                <c:pt idx="12296">
                  <c:v>459.98</c:v>
                </c:pt>
                <c:pt idx="12297">
                  <c:v>699.3</c:v>
                </c:pt>
                <c:pt idx="12298">
                  <c:v>500.28</c:v>
                </c:pt>
                <c:pt idx="12299">
                  <c:v>188.6</c:v>
                </c:pt>
                <c:pt idx="12300">
                  <c:v>272.17</c:v>
                </c:pt>
                <c:pt idx="12301">
                  <c:v>147.36000000000001</c:v>
                </c:pt>
                <c:pt idx="12302">
                  <c:v>126.32</c:v>
                </c:pt>
                <c:pt idx="12303">
                  <c:v>185.58</c:v>
                </c:pt>
                <c:pt idx="12304">
                  <c:v>174.18</c:v>
                </c:pt>
                <c:pt idx="12305">
                  <c:v>200.72</c:v>
                </c:pt>
                <c:pt idx="12306">
                  <c:v>193.15</c:v>
                </c:pt>
                <c:pt idx="12307">
                  <c:v>211.11</c:v>
                </c:pt>
                <c:pt idx="12308">
                  <c:v>193.51</c:v>
                </c:pt>
                <c:pt idx="12309">
                  <c:v>190.21</c:v>
                </c:pt>
                <c:pt idx="12310">
                  <c:v>195.91</c:v>
                </c:pt>
                <c:pt idx="12311">
                  <c:v>204.02</c:v>
                </c:pt>
                <c:pt idx="12312">
                  <c:v>178.65</c:v>
                </c:pt>
                <c:pt idx="12313">
                  <c:v>684.08</c:v>
                </c:pt>
                <c:pt idx="12314">
                  <c:v>653.35</c:v>
                </c:pt>
                <c:pt idx="12315">
                  <c:v>467.49</c:v>
                </c:pt>
                <c:pt idx="12316">
                  <c:v>425.28</c:v>
                </c:pt>
                <c:pt idx="12317">
                  <c:v>295.33999999999997</c:v>
                </c:pt>
                <c:pt idx="12318">
                  <c:v>285.52999999999997</c:v>
                </c:pt>
                <c:pt idx="12319">
                  <c:v>192.47</c:v>
                </c:pt>
                <c:pt idx="12320">
                  <c:v>242.78</c:v>
                </c:pt>
                <c:pt idx="12321">
                  <c:v>257.91000000000003</c:v>
                </c:pt>
                <c:pt idx="12322">
                  <c:v>236.85</c:v>
                </c:pt>
                <c:pt idx="12323">
                  <c:v>204.78</c:v>
                </c:pt>
                <c:pt idx="12324">
                  <c:v>224.17</c:v>
                </c:pt>
                <c:pt idx="12325">
                  <c:v>284.48</c:v>
                </c:pt>
                <c:pt idx="12326">
                  <c:v>187.52</c:v>
                </c:pt>
                <c:pt idx="12327">
                  <c:v>97.48</c:v>
                </c:pt>
                <c:pt idx="12328">
                  <c:v>165.03</c:v>
                </c:pt>
                <c:pt idx="12329">
                  <c:v>131.81</c:v>
                </c:pt>
                <c:pt idx="12330">
                  <c:v>113.23</c:v>
                </c:pt>
                <c:pt idx="12331">
                  <c:v>114.61</c:v>
                </c:pt>
                <c:pt idx="12332">
                  <c:v>120.05</c:v>
                </c:pt>
                <c:pt idx="12333">
                  <c:v>141.51</c:v>
                </c:pt>
                <c:pt idx="12334">
                  <c:v>242.24</c:v>
                </c:pt>
                <c:pt idx="12335">
                  <c:v>205.3</c:v>
                </c:pt>
                <c:pt idx="12336">
                  <c:v>240.27</c:v>
                </c:pt>
                <c:pt idx="12337">
                  <c:v>181.45</c:v>
                </c:pt>
                <c:pt idx="12338">
                  <c:v>478.69</c:v>
                </c:pt>
                <c:pt idx="12339">
                  <c:v>578.94000000000005</c:v>
                </c:pt>
                <c:pt idx="12340">
                  <c:v>581.74</c:v>
                </c:pt>
                <c:pt idx="12341">
                  <c:v>444.68</c:v>
                </c:pt>
                <c:pt idx="12342">
                  <c:v>280.07</c:v>
                </c:pt>
                <c:pt idx="12343">
                  <c:v>335.95</c:v>
                </c:pt>
                <c:pt idx="12344">
                  <c:v>254.85</c:v>
                </c:pt>
                <c:pt idx="12345">
                  <c:v>510.96</c:v>
                </c:pt>
                <c:pt idx="12346">
                  <c:v>255.79</c:v>
                </c:pt>
                <c:pt idx="12347">
                  <c:v>357.68</c:v>
                </c:pt>
                <c:pt idx="12348">
                  <c:v>315.33999999999997</c:v>
                </c:pt>
                <c:pt idx="12349">
                  <c:v>310.77999999999997</c:v>
                </c:pt>
                <c:pt idx="12350">
                  <c:v>251.24</c:v>
                </c:pt>
                <c:pt idx="12351">
                  <c:v>258.88</c:v>
                </c:pt>
                <c:pt idx="12352">
                  <c:v>233.79</c:v>
                </c:pt>
                <c:pt idx="12353">
                  <c:v>361.07</c:v>
                </c:pt>
                <c:pt idx="12354">
                  <c:v>294.19</c:v>
                </c:pt>
                <c:pt idx="12355">
                  <c:v>220.43</c:v>
                </c:pt>
                <c:pt idx="12356">
                  <c:v>273.20999999999998</c:v>
                </c:pt>
                <c:pt idx="12357">
                  <c:v>316.75</c:v>
                </c:pt>
                <c:pt idx="12358">
                  <c:v>189.78</c:v>
                </c:pt>
                <c:pt idx="12359">
                  <c:v>184.24</c:v>
                </c:pt>
                <c:pt idx="12360">
                  <c:v>173.7</c:v>
                </c:pt>
                <c:pt idx="12361">
                  <c:v>132.27000000000001</c:v>
                </c:pt>
                <c:pt idx="12362">
                  <c:v>135.02000000000001</c:v>
                </c:pt>
                <c:pt idx="12363">
                  <c:v>118.63</c:v>
                </c:pt>
                <c:pt idx="12364">
                  <c:v>90.72</c:v>
                </c:pt>
                <c:pt idx="12365">
                  <c:v>107.18</c:v>
                </c:pt>
                <c:pt idx="12366">
                  <c:v>71.19</c:v>
                </c:pt>
                <c:pt idx="12367">
                  <c:v>69.81</c:v>
                </c:pt>
                <c:pt idx="12368">
                  <c:v>79.760000000000005</c:v>
                </c:pt>
                <c:pt idx="12369">
                  <c:v>144.13</c:v>
                </c:pt>
                <c:pt idx="12370">
                  <c:v>138.03</c:v>
                </c:pt>
                <c:pt idx="12371">
                  <c:v>130.09</c:v>
                </c:pt>
                <c:pt idx="12372">
                  <c:v>116.32</c:v>
                </c:pt>
                <c:pt idx="12373">
                  <c:v>137.22999999999999</c:v>
                </c:pt>
                <c:pt idx="12374">
                  <c:v>340.54</c:v>
                </c:pt>
                <c:pt idx="12375">
                  <c:v>442.52</c:v>
                </c:pt>
                <c:pt idx="12376">
                  <c:v>203.55</c:v>
                </c:pt>
                <c:pt idx="12377">
                  <c:v>187.35</c:v>
                </c:pt>
                <c:pt idx="12378">
                  <c:v>192.43</c:v>
                </c:pt>
                <c:pt idx="12379">
                  <c:v>170.06</c:v>
                </c:pt>
                <c:pt idx="12380">
                  <c:v>209.68</c:v>
                </c:pt>
                <c:pt idx="12381">
                  <c:v>146.27000000000001</c:v>
                </c:pt>
                <c:pt idx="12382">
                  <c:v>161.63</c:v>
                </c:pt>
                <c:pt idx="12383">
                  <c:v>140.26</c:v>
                </c:pt>
                <c:pt idx="12384">
                  <c:v>131.43</c:v>
                </c:pt>
                <c:pt idx="12385">
                  <c:v>101.69</c:v>
                </c:pt>
                <c:pt idx="12386">
                  <c:v>72.78</c:v>
                </c:pt>
                <c:pt idx="12387">
                  <c:v>111.26</c:v>
                </c:pt>
                <c:pt idx="12388">
                  <c:v>135.36000000000001</c:v>
                </c:pt>
                <c:pt idx="12389">
                  <c:v>123.11</c:v>
                </c:pt>
                <c:pt idx="12390">
                  <c:v>170.69</c:v>
                </c:pt>
                <c:pt idx="12391">
                  <c:v>199.74</c:v>
                </c:pt>
                <c:pt idx="12392">
                  <c:v>90.66</c:v>
                </c:pt>
                <c:pt idx="12393">
                  <c:v>36.340000000000003</c:v>
                </c:pt>
                <c:pt idx="12394">
                  <c:v>52.76</c:v>
                </c:pt>
                <c:pt idx="12395">
                  <c:v>64.66</c:v>
                </c:pt>
                <c:pt idx="12396">
                  <c:v>35.619999999999997</c:v>
                </c:pt>
                <c:pt idx="12397">
                  <c:v>67.19</c:v>
                </c:pt>
                <c:pt idx="12398">
                  <c:v>41.56</c:v>
                </c:pt>
                <c:pt idx="12399">
                  <c:v>35.619999999999997</c:v>
                </c:pt>
                <c:pt idx="12400">
                  <c:v>57.39</c:v>
                </c:pt>
                <c:pt idx="12401">
                  <c:v>72.98</c:v>
                </c:pt>
                <c:pt idx="12402">
                  <c:v>101.4</c:v>
                </c:pt>
                <c:pt idx="12403">
                  <c:v>98.65</c:v>
                </c:pt>
                <c:pt idx="12404">
                  <c:v>84.74</c:v>
                </c:pt>
                <c:pt idx="12405">
                  <c:v>66.33</c:v>
                </c:pt>
                <c:pt idx="12406">
                  <c:v>66.400000000000006</c:v>
                </c:pt>
                <c:pt idx="12407">
                  <c:v>23.12</c:v>
                </c:pt>
                <c:pt idx="12408">
                  <c:v>29.36</c:v>
                </c:pt>
                <c:pt idx="12409">
                  <c:v>69.97</c:v>
                </c:pt>
                <c:pt idx="12410">
                  <c:v>71.989999999999995</c:v>
                </c:pt>
                <c:pt idx="12411">
                  <c:v>226.93</c:v>
                </c:pt>
                <c:pt idx="12412">
                  <c:v>31.37</c:v>
                </c:pt>
                <c:pt idx="12413">
                  <c:v>42.05</c:v>
                </c:pt>
                <c:pt idx="12414">
                  <c:v>26.07</c:v>
                </c:pt>
                <c:pt idx="12415">
                  <c:v>32.26</c:v>
                </c:pt>
                <c:pt idx="12416">
                  <c:v>22.61</c:v>
                </c:pt>
                <c:pt idx="12417">
                  <c:v>23.61</c:v>
                </c:pt>
                <c:pt idx="12418">
                  <c:v>23.05</c:v>
                </c:pt>
                <c:pt idx="12419">
                  <c:v>26.95</c:v>
                </c:pt>
                <c:pt idx="12420">
                  <c:v>27.11</c:v>
                </c:pt>
                <c:pt idx="12421">
                  <c:v>33.229999999999997</c:v>
                </c:pt>
                <c:pt idx="12422">
                  <c:v>47.1</c:v>
                </c:pt>
                <c:pt idx="12423">
                  <c:v>41.19</c:v>
                </c:pt>
                <c:pt idx="12424">
                  <c:v>39.82</c:v>
                </c:pt>
                <c:pt idx="12425">
                  <c:v>31.38</c:v>
                </c:pt>
                <c:pt idx="12426">
                  <c:v>27.84</c:v>
                </c:pt>
                <c:pt idx="12427">
                  <c:v>30.38</c:v>
                </c:pt>
                <c:pt idx="12428">
                  <c:v>32.4</c:v>
                </c:pt>
                <c:pt idx="12429">
                  <c:v>23.26</c:v>
                </c:pt>
                <c:pt idx="12430">
                  <c:v>21.8</c:v>
                </c:pt>
                <c:pt idx="12431">
                  <c:v>25.24</c:v>
                </c:pt>
                <c:pt idx="12432">
                  <c:v>29.77</c:v>
                </c:pt>
                <c:pt idx="12433">
                  <c:v>25.95</c:v>
                </c:pt>
                <c:pt idx="12434">
                  <c:v>32.61</c:v>
                </c:pt>
                <c:pt idx="12435">
                  <c:v>24.61</c:v>
                </c:pt>
                <c:pt idx="12436">
                  <c:v>20.68</c:v>
                </c:pt>
                <c:pt idx="12437">
                  <c:v>32.64</c:v>
                </c:pt>
                <c:pt idx="12438">
                  <c:v>36.590000000000003</c:v>
                </c:pt>
                <c:pt idx="12439">
                  <c:v>28.21</c:v>
                </c:pt>
                <c:pt idx="12440">
                  <c:v>28.69</c:v>
                </c:pt>
                <c:pt idx="12441">
                  <c:v>31.64</c:v>
                </c:pt>
                <c:pt idx="12442">
                  <c:v>24.27</c:v>
                </c:pt>
                <c:pt idx="12443">
                  <c:v>26.18</c:v>
                </c:pt>
                <c:pt idx="12444">
                  <c:v>27.47</c:v>
                </c:pt>
                <c:pt idx="12445">
                  <c:v>25.3</c:v>
                </c:pt>
                <c:pt idx="12446">
                  <c:v>37.630000000000003</c:v>
                </c:pt>
                <c:pt idx="12447">
                  <c:v>34.61</c:v>
                </c:pt>
                <c:pt idx="12448">
                  <c:v>31.59</c:v>
                </c:pt>
                <c:pt idx="12449">
                  <c:v>31.08</c:v>
                </c:pt>
                <c:pt idx="12450">
                  <c:v>33.17</c:v>
                </c:pt>
                <c:pt idx="12451">
                  <c:v>44.11</c:v>
                </c:pt>
                <c:pt idx="12452">
                  <c:v>64.400000000000006</c:v>
                </c:pt>
                <c:pt idx="12453">
                  <c:v>51.73</c:v>
                </c:pt>
                <c:pt idx="12454">
                  <c:v>50.26</c:v>
                </c:pt>
                <c:pt idx="12455">
                  <c:v>43.59</c:v>
                </c:pt>
                <c:pt idx="12456">
                  <c:v>53.65</c:v>
                </c:pt>
                <c:pt idx="12457">
                  <c:v>42.08</c:v>
                </c:pt>
                <c:pt idx="12458">
                  <c:v>39.36</c:v>
                </c:pt>
                <c:pt idx="12459">
                  <c:v>36.42</c:v>
                </c:pt>
                <c:pt idx="12460">
                  <c:v>38.11</c:v>
                </c:pt>
                <c:pt idx="12461">
                  <c:v>32.4</c:v>
                </c:pt>
                <c:pt idx="12462">
                  <c:v>29.88</c:v>
                </c:pt>
                <c:pt idx="12463">
                  <c:v>26.43</c:v>
                </c:pt>
                <c:pt idx="12464">
                  <c:v>31.86</c:v>
                </c:pt>
                <c:pt idx="12465">
                  <c:v>37.57</c:v>
                </c:pt>
                <c:pt idx="12466">
                  <c:v>73.77</c:v>
                </c:pt>
                <c:pt idx="12467">
                  <c:v>73.61</c:v>
                </c:pt>
                <c:pt idx="12468">
                  <c:v>60.97</c:v>
                </c:pt>
                <c:pt idx="12469">
                  <c:v>64.650000000000006</c:v>
                </c:pt>
                <c:pt idx="12470">
                  <c:v>57.12</c:v>
                </c:pt>
                <c:pt idx="12471">
                  <c:v>57.16</c:v>
                </c:pt>
                <c:pt idx="12472">
                  <c:v>42.48</c:v>
                </c:pt>
                <c:pt idx="12473">
                  <c:v>38.17</c:v>
                </c:pt>
                <c:pt idx="12474">
                  <c:v>5.46</c:v>
                </c:pt>
                <c:pt idx="12475">
                  <c:v>0</c:v>
                </c:pt>
                <c:pt idx="12476">
                  <c:v>0</c:v>
                </c:pt>
                <c:pt idx="12477">
                  <c:v>0</c:v>
                </c:pt>
                <c:pt idx="12478">
                  <c:v>0</c:v>
                </c:pt>
                <c:pt idx="12479">
                  <c:v>0</c:v>
                </c:pt>
                <c:pt idx="12480">
                  <c:v>0</c:v>
                </c:pt>
                <c:pt idx="12481">
                  <c:v>0</c:v>
                </c:pt>
                <c:pt idx="12482">
                  <c:v>201.09</c:v>
                </c:pt>
                <c:pt idx="12483">
                  <c:v>145.68</c:v>
                </c:pt>
                <c:pt idx="12484">
                  <c:v>81.52</c:v>
                </c:pt>
                <c:pt idx="12485">
                  <c:v>69.989999999999995</c:v>
                </c:pt>
                <c:pt idx="12486">
                  <c:v>83.93</c:v>
                </c:pt>
                <c:pt idx="12487">
                  <c:v>84.14</c:v>
                </c:pt>
                <c:pt idx="12488">
                  <c:v>71.69</c:v>
                </c:pt>
                <c:pt idx="12489">
                  <c:v>62.83</c:v>
                </c:pt>
                <c:pt idx="12490">
                  <c:v>52.81</c:v>
                </c:pt>
                <c:pt idx="12491">
                  <c:v>64.44</c:v>
                </c:pt>
                <c:pt idx="12492">
                  <c:v>57.71</c:v>
                </c:pt>
                <c:pt idx="12493">
                  <c:v>57.22</c:v>
                </c:pt>
                <c:pt idx="12494">
                  <c:v>52.72</c:v>
                </c:pt>
                <c:pt idx="12495">
                  <c:v>77.36</c:v>
                </c:pt>
                <c:pt idx="12496">
                  <c:v>91.67</c:v>
                </c:pt>
                <c:pt idx="12497">
                  <c:v>90.68</c:v>
                </c:pt>
                <c:pt idx="12498">
                  <c:v>143.01</c:v>
                </c:pt>
                <c:pt idx="12499">
                  <c:v>140.53</c:v>
                </c:pt>
                <c:pt idx="12500">
                  <c:v>37.909999999999997</c:v>
                </c:pt>
                <c:pt idx="12501">
                  <c:v>44.07</c:v>
                </c:pt>
                <c:pt idx="12502">
                  <c:v>61.14</c:v>
                </c:pt>
                <c:pt idx="12503">
                  <c:v>62.16</c:v>
                </c:pt>
                <c:pt idx="12504">
                  <c:v>92.29</c:v>
                </c:pt>
                <c:pt idx="12505">
                  <c:v>148.96</c:v>
                </c:pt>
                <c:pt idx="12506">
                  <c:v>87.23</c:v>
                </c:pt>
                <c:pt idx="12507">
                  <c:v>116.43</c:v>
                </c:pt>
                <c:pt idx="12508">
                  <c:v>102.93</c:v>
                </c:pt>
                <c:pt idx="12509">
                  <c:v>101.01</c:v>
                </c:pt>
                <c:pt idx="12510">
                  <c:v>72.17</c:v>
                </c:pt>
                <c:pt idx="12511">
                  <c:v>68.02</c:v>
                </c:pt>
                <c:pt idx="12512">
                  <c:v>82.96</c:v>
                </c:pt>
                <c:pt idx="12513">
                  <c:v>80.77</c:v>
                </c:pt>
                <c:pt idx="12514">
                  <c:v>76.47</c:v>
                </c:pt>
                <c:pt idx="12515">
                  <c:v>90.3</c:v>
                </c:pt>
                <c:pt idx="12516">
                  <c:v>97.62</c:v>
                </c:pt>
                <c:pt idx="12517">
                  <c:v>121.25</c:v>
                </c:pt>
                <c:pt idx="12518">
                  <c:v>101.49</c:v>
                </c:pt>
                <c:pt idx="12519">
                  <c:v>101.8</c:v>
                </c:pt>
                <c:pt idx="12520">
                  <c:v>115.56</c:v>
                </c:pt>
                <c:pt idx="12521">
                  <c:v>120.59</c:v>
                </c:pt>
                <c:pt idx="12522">
                  <c:v>124.27</c:v>
                </c:pt>
                <c:pt idx="12523">
                  <c:v>123.12</c:v>
                </c:pt>
                <c:pt idx="12524">
                  <c:v>109.48</c:v>
                </c:pt>
                <c:pt idx="12525">
                  <c:v>99.36</c:v>
                </c:pt>
                <c:pt idx="12526">
                  <c:v>102.96</c:v>
                </c:pt>
                <c:pt idx="12527">
                  <c:v>96.13</c:v>
                </c:pt>
                <c:pt idx="12528">
                  <c:v>122.51</c:v>
                </c:pt>
                <c:pt idx="12529">
                  <c:v>126.04</c:v>
                </c:pt>
                <c:pt idx="12530">
                  <c:v>91.64</c:v>
                </c:pt>
                <c:pt idx="12531">
                  <c:v>159.88</c:v>
                </c:pt>
                <c:pt idx="12532">
                  <c:v>604.73</c:v>
                </c:pt>
                <c:pt idx="12533">
                  <c:v>129.87</c:v>
                </c:pt>
                <c:pt idx="12534">
                  <c:v>187.14</c:v>
                </c:pt>
                <c:pt idx="12535">
                  <c:v>130.85</c:v>
                </c:pt>
                <c:pt idx="12536">
                  <c:v>108.87</c:v>
                </c:pt>
                <c:pt idx="12537">
                  <c:v>86.26</c:v>
                </c:pt>
                <c:pt idx="12538">
                  <c:v>141.12</c:v>
                </c:pt>
                <c:pt idx="12539">
                  <c:v>163.18</c:v>
                </c:pt>
                <c:pt idx="12540">
                  <c:v>151.36000000000001</c:v>
                </c:pt>
                <c:pt idx="12541">
                  <c:v>129.16</c:v>
                </c:pt>
                <c:pt idx="12542">
                  <c:v>52.22</c:v>
                </c:pt>
                <c:pt idx="12543">
                  <c:v>50.87</c:v>
                </c:pt>
                <c:pt idx="12544">
                  <c:v>61.46</c:v>
                </c:pt>
                <c:pt idx="12545">
                  <c:v>34.17</c:v>
                </c:pt>
                <c:pt idx="12546">
                  <c:v>37.14</c:v>
                </c:pt>
                <c:pt idx="12547">
                  <c:v>39.92</c:v>
                </c:pt>
                <c:pt idx="12548">
                  <c:v>46.01</c:v>
                </c:pt>
                <c:pt idx="12549">
                  <c:v>36.58</c:v>
                </c:pt>
                <c:pt idx="12550">
                  <c:v>37.54</c:v>
                </c:pt>
                <c:pt idx="12551">
                  <c:v>32.19</c:v>
                </c:pt>
                <c:pt idx="12552">
                  <c:v>31.82</c:v>
                </c:pt>
                <c:pt idx="12553">
                  <c:v>30.05</c:v>
                </c:pt>
                <c:pt idx="12554">
                  <c:v>31.72</c:v>
                </c:pt>
                <c:pt idx="12555">
                  <c:v>37.130000000000003</c:v>
                </c:pt>
                <c:pt idx="12556">
                  <c:v>34.75</c:v>
                </c:pt>
                <c:pt idx="12557">
                  <c:v>30.97</c:v>
                </c:pt>
                <c:pt idx="12558">
                  <c:v>26.73</c:v>
                </c:pt>
                <c:pt idx="12559">
                  <c:v>24.39</c:v>
                </c:pt>
                <c:pt idx="12560">
                  <c:v>26.93</c:v>
                </c:pt>
                <c:pt idx="12561">
                  <c:v>25.66</c:v>
                </c:pt>
                <c:pt idx="12562">
                  <c:v>22.63</c:v>
                </c:pt>
                <c:pt idx="12563">
                  <c:v>21.27</c:v>
                </c:pt>
                <c:pt idx="12564">
                  <c:v>24.33</c:v>
                </c:pt>
                <c:pt idx="12565">
                  <c:v>13.45</c:v>
                </c:pt>
                <c:pt idx="12566">
                  <c:v>26.88</c:v>
                </c:pt>
                <c:pt idx="12567">
                  <c:v>18.97</c:v>
                </c:pt>
                <c:pt idx="12568">
                  <c:v>16.61</c:v>
                </c:pt>
                <c:pt idx="12569">
                  <c:v>20.39</c:v>
                </c:pt>
                <c:pt idx="12570">
                  <c:v>36.92</c:v>
                </c:pt>
                <c:pt idx="12571">
                  <c:v>46.14</c:v>
                </c:pt>
                <c:pt idx="12572">
                  <c:v>42.8</c:v>
                </c:pt>
                <c:pt idx="12573">
                  <c:v>31.44</c:v>
                </c:pt>
                <c:pt idx="12574">
                  <c:v>21.02</c:v>
                </c:pt>
                <c:pt idx="12575">
                  <c:v>38.79</c:v>
                </c:pt>
                <c:pt idx="12576">
                  <c:v>37.299999999999997</c:v>
                </c:pt>
                <c:pt idx="12577">
                  <c:v>112.04</c:v>
                </c:pt>
                <c:pt idx="12578">
                  <c:v>167.01</c:v>
                </c:pt>
                <c:pt idx="12579">
                  <c:v>70.510000000000005</c:v>
                </c:pt>
                <c:pt idx="12580">
                  <c:v>53.26</c:v>
                </c:pt>
                <c:pt idx="12581">
                  <c:v>44.88</c:v>
                </c:pt>
                <c:pt idx="12582">
                  <c:v>18.670000000000002</c:v>
                </c:pt>
                <c:pt idx="12583">
                  <c:v>16.86</c:v>
                </c:pt>
                <c:pt idx="12584">
                  <c:v>17.61</c:v>
                </c:pt>
                <c:pt idx="12585">
                  <c:v>12.5</c:v>
                </c:pt>
                <c:pt idx="12586">
                  <c:v>6.6</c:v>
                </c:pt>
                <c:pt idx="12587">
                  <c:v>5.3</c:v>
                </c:pt>
                <c:pt idx="12588">
                  <c:v>2.5099999999999998</c:v>
                </c:pt>
                <c:pt idx="12589">
                  <c:v>0</c:v>
                </c:pt>
                <c:pt idx="12590">
                  <c:v>0</c:v>
                </c:pt>
                <c:pt idx="12591">
                  <c:v>0</c:v>
                </c:pt>
                <c:pt idx="12592">
                  <c:v>0</c:v>
                </c:pt>
                <c:pt idx="12593">
                  <c:v>0</c:v>
                </c:pt>
                <c:pt idx="12594">
                  <c:v>0</c:v>
                </c:pt>
                <c:pt idx="12595">
                  <c:v>0</c:v>
                </c:pt>
                <c:pt idx="12596">
                  <c:v>0</c:v>
                </c:pt>
                <c:pt idx="12597">
                  <c:v>0</c:v>
                </c:pt>
                <c:pt idx="12598">
                  <c:v>0</c:v>
                </c:pt>
                <c:pt idx="12599">
                  <c:v>0</c:v>
                </c:pt>
                <c:pt idx="12600">
                  <c:v>0</c:v>
                </c:pt>
                <c:pt idx="12601">
                  <c:v>0</c:v>
                </c:pt>
                <c:pt idx="12602">
                  <c:v>0</c:v>
                </c:pt>
                <c:pt idx="12603">
                  <c:v>0</c:v>
                </c:pt>
                <c:pt idx="12604">
                  <c:v>0</c:v>
                </c:pt>
                <c:pt idx="12605">
                  <c:v>0</c:v>
                </c:pt>
                <c:pt idx="12606">
                  <c:v>0</c:v>
                </c:pt>
                <c:pt idx="12607">
                  <c:v>1.84</c:v>
                </c:pt>
                <c:pt idx="12608">
                  <c:v>2.23</c:v>
                </c:pt>
                <c:pt idx="12609">
                  <c:v>6.42</c:v>
                </c:pt>
                <c:pt idx="12610">
                  <c:v>6.98</c:v>
                </c:pt>
                <c:pt idx="12611">
                  <c:v>11.42</c:v>
                </c:pt>
                <c:pt idx="12612">
                  <c:v>15.22</c:v>
                </c:pt>
                <c:pt idx="12613">
                  <c:v>17.170000000000002</c:v>
                </c:pt>
                <c:pt idx="12614">
                  <c:v>35.69</c:v>
                </c:pt>
                <c:pt idx="12615">
                  <c:v>69.569999999999993</c:v>
                </c:pt>
                <c:pt idx="12616">
                  <c:v>53.8</c:v>
                </c:pt>
                <c:pt idx="12617">
                  <c:v>57.07</c:v>
                </c:pt>
                <c:pt idx="12618">
                  <c:v>39.909999999999997</c:v>
                </c:pt>
                <c:pt idx="12619">
                  <c:v>36.69</c:v>
                </c:pt>
                <c:pt idx="12620">
                  <c:v>27.33</c:v>
                </c:pt>
                <c:pt idx="12621">
                  <c:v>100.86</c:v>
                </c:pt>
                <c:pt idx="12622">
                  <c:v>68.849999999999994</c:v>
                </c:pt>
                <c:pt idx="12623">
                  <c:v>67.06</c:v>
                </c:pt>
                <c:pt idx="12624">
                  <c:v>59.96</c:v>
                </c:pt>
                <c:pt idx="12625">
                  <c:v>70.61</c:v>
                </c:pt>
                <c:pt idx="12626">
                  <c:v>52.37</c:v>
                </c:pt>
                <c:pt idx="12627">
                  <c:v>84.77</c:v>
                </c:pt>
                <c:pt idx="12628">
                  <c:v>156.56</c:v>
                </c:pt>
                <c:pt idx="12629">
                  <c:v>147.72</c:v>
                </c:pt>
                <c:pt idx="12630">
                  <c:v>136.25</c:v>
                </c:pt>
                <c:pt idx="12631">
                  <c:v>142.33000000000001</c:v>
                </c:pt>
                <c:pt idx="12632">
                  <c:v>135.07</c:v>
                </c:pt>
                <c:pt idx="12633">
                  <c:v>164.89</c:v>
                </c:pt>
                <c:pt idx="12634">
                  <c:v>198.76</c:v>
                </c:pt>
                <c:pt idx="12635">
                  <c:v>170.52</c:v>
                </c:pt>
                <c:pt idx="12636">
                  <c:v>191.56</c:v>
                </c:pt>
                <c:pt idx="12637">
                  <c:v>175.94</c:v>
                </c:pt>
                <c:pt idx="12638">
                  <c:v>217.75</c:v>
                </c:pt>
                <c:pt idx="12639">
                  <c:v>211.12</c:v>
                </c:pt>
                <c:pt idx="12640">
                  <c:v>214.57</c:v>
                </c:pt>
                <c:pt idx="12641">
                  <c:v>239.68</c:v>
                </c:pt>
                <c:pt idx="12642">
                  <c:v>174.55</c:v>
                </c:pt>
                <c:pt idx="12643">
                  <c:v>243.11</c:v>
                </c:pt>
                <c:pt idx="12644">
                  <c:v>213.75</c:v>
                </c:pt>
                <c:pt idx="12645">
                  <c:v>249.33</c:v>
                </c:pt>
                <c:pt idx="12646">
                  <c:v>388.86</c:v>
                </c:pt>
                <c:pt idx="12647">
                  <c:v>417.36</c:v>
                </c:pt>
                <c:pt idx="12648">
                  <c:v>9.7100000000000009</c:v>
                </c:pt>
                <c:pt idx="12649">
                  <c:v>13.71</c:v>
                </c:pt>
                <c:pt idx="12650">
                  <c:v>18.07</c:v>
                </c:pt>
                <c:pt idx="12651">
                  <c:v>23.12</c:v>
                </c:pt>
                <c:pt idx="12652">
                  <c:v>28.31</c:v>
                </c:pt>
                <c:pt idx="12653">
                  <c:v>30.28</c:v>
                </c:pt>
                <c:pt idx="12654">
                  <c:v>41.16</c:v>
                </c:pt>
                <c:pt idx="12655">
                  <c:v>71.23</c:v>
                </c:pt>
                <c:pt idx="12656">
                  <c:v>65.59</c:v>
                </c:pt>
                <c:pt idx="12657">
                  <c:v>38.299999999999997</c:v>
                </c:pt>
                <c:pt idx="12658">
                  <c:v>43.95</c:v>
                </c:pt>
                <c:pt idx="12659">
                  <c:v>46.49</c:v>
                </c:pt>
                <c:pt idx="12660">
                  <c:v>63.83</c:v>
                </c:pt>
                <c:pt idx="12661">
                  <c:v>58.62</c:v>
                </c:pt>
                <c:pt idx="12662">
                  <c:v>62.88</c:v>
                </c:pt>
                <c:pt idx="12663">
                  <c:v>37.880000000000003</c:v>
                </c:pt>
                <c:pt idx="12664">
                  <c:v>72.16</c:v>
                </c:pt>
                <c:pt idx="12665">
                  <c:v>61.65</c:v>
                </c:pt>
                <c:pt idx="12666">
                  <c:v>92.17</c:v>
                </c:pt>
                <c:pt idx="12667">
                  <c:v>65.540000000000006</c:v>
                </c:pt>
                <c:pt idx="12668">
                  <c:v>46.24</c:v>
                </c:pt>
                <c:pt idx="12669">
                  <c:v>55.68</c:v>
                </c:pt>
                <c:pt idx="12670">
                  <c:v>83.23</c:v>
                </c:pt>
                <c:pt idx="12671">
                  <c:v>86.32</c:v>
                </c:pt>
                <c:pt idx="12672">
                  <c:v>76.45</c:v>
                </c:pt>
                <c:pt idx="12673">
                  <c:v>45.36</c:v>
                </c:pt>
                <c:pt idx="12674">
                  <c:v>64.11</c:v>
                </c:pt>
                <c:pt idx="12675">
                  <c:v>53.62</c:v>
                </c:pt>
                <c:pt idx="12676">
                  <c:v>56.04</c:v>
                </c:pt>
                <c:pt idx="12677">
                  <c:v>76.92</c:v>
                </c:pt>
                <c:pt idx="12678">
                  <c:v>108.25</c:v>
                </c:pt>
                <c:pt idx="12679">
                  <c:v>53.14</c:v>
                </c:pt>
                <c:pt idx="12680">
                  <c:v>51.83</c:v>
                </c:pt>
                <c:pt idx="12681">
                  <c:v>77.98</c:v>
                </c:pt>
                <c:pt idx="12682">
                  <c:v>222.97</c:v>
                </c:pt>
                <c:pt idx="12683">
                  <c:v>208.27</c:v>
                </c:pt>
                <c:pt idx="12684">
                  <c:v>90.69</c:v>
                </c:pt>
                <c:pt idx="12685">
                  <c:v>71.040000000000006</c:v>
                </c:pt>
                <c:pt idx="12686">
                  <c:v>111.03</c:v>
                </c:pt>
                <c:pt idx="12687">
                  <c:v>100.69</c:v>
                </c:pt>
                <c:pt idx="12688">
                  <c:v>123.69</c:v>
                </c:pt>
                <c:pt idx="12689">
                  <c:v>72.87</c:v>
                </c:pt>
                <c:pt idx="12690">
                  <c:v>151.04</c:v>
                </c:pt>
                <c:pt idx="12691">
                  <c:v>347.34</c:v>
                </c:pt>
                <c:pt idx="12692">
                  <c:v>322.98</c:v>
                </c:pt>
                <c:pt idx="12693">
                  <c:v>278.19</c:v>
                </c:pt>
                <c:pt idx="12694">
                  <c:v>366.14</c:v>
                </c:pt>
                <c:pt idx="12695">
                  <c:v>539.74</c:v>
                </c:pt>
                <c:pt idx="12696">
                  <c:v>362.88</c:v>
                </c:pt>
                <c:pt idx="12697">
                  <c:v>343.41</c:v>
                </c:pt>
                <c:pt idx="12698">
                  <c:v>433.15</c:v>
                </c:pt>
                <c:pt idx="12699">
                  <c:v>415.55</c:v>
                </c:pt>
                <c:pt idx="12700">
                  <c:v>356.27</c:v>
                </c:pt>
                <c:pt idx="12701">
                  <c:v>131.71</c:v>
                </c:pt>
                <c:pt idx="12702">
                  <c:v>111.26</c:v>
                </c:pt>
                <c:pt idx="12703">
                  <c:v>109.01</c:v>
                </c:pt>
                <c:pt idx="12704">
                  <c:v>91.64</c:v>
                </c:pt>
                <c:pt idx="12705">
                  <c:v>130.9</c:v>
                </c:pt>
                <c:pt idx="12706">
                  <c:v>92.1</c:v>
                </c:pt>
                <c:pt idx="12707">
                  <c:v>100.11</c:v>
                </c:pt>
                <c:pt idx="12708">
                  <c:v>94.37</c:v>
                </c:pt>
                <c:pt idx="12709">
                  <c:v>88.38</c:v>
                </c:pt>
                <c:pt idx="12710">
                  <c:v>98.32</c:v>
                </c:pt>
                <c:pt idx="12711">
                  <c:v>83.87</c:v>
                </c:pt>
                <c:pt idx="12712">
                  <c:v>63.05</c:v>
                </c:pt>
                <c:pt idx="12713">
                  <c:v>56.47</c:v>
                </c:pt>
                <c:pt idx="12714">
                  <c:v>61.32</c:v>
                </c:pt>
                <c:pt idx="12715">
                  <c:v>142.43</c:v>
                </c:pt>
                <c:pt idx="12716">
                  <c:v>127.11</c:v>
                </c:pt>
                <c:pt idx="12717">
                  <c:v>98.97</c:v>
                </c:pt>
                <c:pt idx="12718">
                  <c:v>91.3</c:v>
                </c:pt>
                <c:pt idx="12719">
                  <c:v>103.55</c:v>
                </c:pt>
                <c:pt idx="12720">
                  <c:v>44.23</c:v>
                </c:pt>
                <c:pt idx="12721">
                  <c:v>60.47</c:v>
                </c:pt>
                <c:pt idx="12722">
                  <c:v>37.869999999999997</c:v>
                </c:pt>
                <c:pt idx="12723">
                  <c:v>61.44</c:v>
                </c:pt>
                <c:pt idx="12724">
                  <c:v>42.11</c:v>
                </c:pt>
                <c:pt idx="12725">
                  <c:v>53.23</c:v>
                </c:pt>
                <c:pt idx="12726">
                  <c:v>40.51</c:v>
                </c:pt>
                <c:pt idx="12727">
                  <c:v>51.22</c:v>
                </c:pt>
                <c:pt idx="12728">
                  <c:v>33.86</c:v>
                </c:pt>
                <c:pt idx="12729">
                  <c:v>27.61</c:v>
                </c:pt>
                <c:pt idx="12730">
                  <c:v>42.61</c:v>
                </c:pt>
                <c:pt idx="12731">
                  <c:v>77.91</c:v>
                </c:pt>
                <c:pt idx="12732">
                  <c:v>45.12</c:v>
                </c:pt>
                <c:pt idx="12733">
                  <c:v>177.71</c:v>
                </c:pt>
                <c:pt idx="12734">
                  <c:v>98.61</c:v>
                </c:pt>
                <c:pt idx="12735">
                  <c:v>421.62</c:v>
                </c:pt>
                <c:pt idx="12736">
                  <c:v>471.44</c:v>
                </c:pt>
                <c:pt idx="12737">
                  <c:v>322.85000000000002</c:v>
                </c:pt>
                <c:pt idx="12738">
                  <c:v>372.24</c:v>
                </c:pt>
                <c:pt idx="12739">
                  <c:v>304.54000000000002</c:v>
                </c:pt>
                <c:pt idx="12740">
                  <c:v>178.04</c:v>
                </c:pt>
                <c:pt idx="12741">
                  <c:v>168.09</c:v>
                </c:pt>
                <c:pt idx="12742">
                  <c:v>159.87</c:v>
                </c:pt>
                <c:pt idx="12743">
                  <c:v>190.02</c:v>
                </c:pt>
                <c:pt idx="12744">
                  <c:v>132.19999999999999</c:v>
                </c:pt>
                <c:pt idx="12745">
                  <c:v>186.55</c:v>
                </c:pt>
                <c:pt idx="12746">
                  <c:v>286.60000000000002</c:v>
                </c:pt>
                <c:pt idx="12747">
                  <c:v>185.05</c:v>
                </c:pt>
                <c:pt idx="12748">
                  <c:v>134.06</c:v>
                </c:pt>
                <c:pt idx="12749">
                  <c:v>109.83</c:v>
                </c:pt>
                <c:pt idx="12750">
                  <c:v>79.61</c:v>
                </c:pt>
                <c:pt idx="12751">
                  <c:v>73.400000000000006</c:v>
                </c:pt>
                <c:pt idx="12752">
                  <c:v>147.52000000000001</c:v>
                </c:pt>
                <c:pt idx="12753">
                  <c:v>171.72</c:v>
                </c:pt>
                <c:pt idx="12754">
                  <c:v>82.47</c:v>
                </c:pt>
                <c:pt idx="12755">
                  <c:v>78.3</c:v>
                </c:pt>
                <c:pt idx="12756">
                  <c:v>34.6</c:v>
                </c:pt>
                <c:pt idx="12757">
                  <c:v>329.11</c:v>
                </c:pt>
                <c:pt idx="12758">
                  <c:v>151.24</c:v>
                </c:pt>
                <c:pt idx="12759">
                  <c:v>257.89999999999998</c:v>
                </c:pt>
                <c:pt idx="12760">
                  <c:v>316.51</c:v>
                </c:pt>
                <c:pt idx="12761">
                  <c:v>146.38</c:v>
                </c:pt>
                <c:pt idx="12762">
                  <c:v>324.27</c:v>
                </c:pt>
                <c:pt idx="12763">
                  <c:v>307.54000000000002</c:v>
                </c:pt>
                <c:pt idx="12764">
                  <c:v>317.57</c:v>
                </c:pt>
                <c:pt idx="12765">
                  <c:v>266.63</c:v>
                </c:pt>
                <c:pt idx="12766">
                  <c:v>264.69</c:v>
                </c:pt>
                <c:pt idx="12767">
                  <c:v>305.83</c:v>
                </c:pt>
                <c:pt idx="12768">
                  <c:v>313.42</c:v>
                </c:pt>
                <c:pt idx="12769">
                  <c:v>309.18</c:v>
                </c:pt>
                <c:pt idx="12770">
                  <c:v>360.44</c:v>
                </c:pt>
                <c:pt idx="12771">
                  <c:v>267.37</c:v>
                </c:pt>
                <c:pt idx="12772">
                  <c:v>249.15</c:v>
                </c:pt>
                <c:pt idx="12773">
                  <c:v>238.53</c:v>
                </c:pt>
                <c:pt idx="12774">
                  <c:v>276.20999999999998</c:v>
                </c:pt>
                <c:pt idx="12775">
                  <c:v>410.63</c:v>
                </c:pt>
                <c:pt idx="12776">
                  <c:v>370.72</c:v>
                </c:pt>
                <c:pt idx="12777">
                  <c:v>430.53</c:v>
                </c:pt>
                <c:pt idx="12778">
                  <c:v>315.95999999999998</c:v>
                </c:pt>
                <c:pt idx="12779">
                  <c:v>206.37</c:v>
                </c:pt>
                <c:pt idx="12780">
                  <c:v>194.48</c:v>
                </c:pt>
                <c:pt idx="12781">
                  <c:v>209.5</c:v>
                </c:pt>
                <c:pt idx="12782">
                  <c:v>186.44</c:v>
                </c:pt>
                <c:pt idx="12783">
                  <c:v>329.37</c:v>
                </c:pt>
                <c:pt idx="12784">
                  <c:v>354.24</c:v>
                </c:pt>
                <c:pt idx="12785">
                  <c:v>348.08</c:v>
                </c:pt>
                <c:pt idx="12786">
                  <c:v>251.19</c:v>
                </c:pt>
                <c:pt idx="12787">
                  <c:v>270.8</c:v>
                </c:pt>
                <c:pt idx="12788">
                  <c:v>335.36</c:v>
                </c:pt>
                <c:pt idx="12789">
                  <c:v>348.64</c:v>
                </c:pt>
                <c:pt idx="12790">
                  <c:v>315.56</c:v>
                </c:pt>
                <c:pt idx="12791">
                  <c:v>346.81</c:v>
                </c:pt>
                <c:pt idx="12792">
                  <c:v>247.91</c:v>
                </c:pt>
                <c:pt idx="12793">
                  <c:v>367.08</c:v>
                </c:pt>
                <c:pt idx="12794">
                  <c:v>436.72</c:v>
                </c:pt>
                <c:pt idx="12795">
                  <c:v>505.6</c:v>
                </c:pt>
                <c:pt idx="12796">
                  <c:v>650.9</c:v>
                </c:pt>
                <c:pt idx="12797">
                  <c:v>519.44000000000005</c:v>
                </c:pt>
                <c:pt idx="12798">
                  <c:v>346.57</c:v>
                </c:pt>
                <c:pt idx="12799">
                  <c:v>283.88</c:v>
                </c:pt>
                <c:pt idx="12800">
                  <c:v>248.87</c:v>
                </c:pt>
                <c:pt idx="12801">
                  <c:v>299.61</c:v>
                </c:pt>
                <c:pt idx="12802">
                  <c:v>234.36</c:v>
                </c:pt>
                <c:pt idx="12803">
                  <c:v>251.62</c:v>
                </c:pt>
                <c:pt idx="12804">
                  <c:v>215.29</c:v>
                </c:pt>
                <c:pt idx="12805">
                  <c:v>154.61000000000001</c:v>
                </c:pt>
                <c:pt idx="12806">
                  <c:v>227.89</c:v>
                </c:pt>
                <c:pt idx="12807">
                  <c:v>263.98</c:v>
                </c:pt>
                <c:pt idx="12808">
                  <c:v>247.57</c:v>
                </c:pt>
                <c:pt idx="12809">
                  <c:v>486.83</c:v>
                </c:pt>
                <c:pt idx="12810">
                  <c:v>398.54</c:v>
                </c:pt>
                <c:pt idx="12811">
                  <c:v>352.54</c:v>
                </c:pt>
                <c:pt idx="12812">
                  <c:v>316.99</c:v>
                </c:pt>
                <c:pt idx="12813">
                  <c:v>362.25</c:v>
                </c:pt>
                <c:pt idx="12814">
                  <c:v>278.68</c:v>
                </c:pt>
                <c:pt idx="12815">
                  <c:v>293.08999999999997</c:v>
                </c:pt>
                <c:pt idx="12816">
                  <c:v>427.3</c:v>
                </c:pt>
                <c:pt idx="12817">
                  <c:v>504.16</c:v>
                </c:pt>
                <c:pt idx="12818">
                  <c:v>342.64</c:v>
                </c:pt>
                <c:pt idx="12819">
                  <c:v>215.59</c:v>
                </c:pt>
                <c:pt idx="12820">
                  <c:v>241.26</c:v>
                </c:pt>
                <c:pt idx="12821">
                  <c:v>407.14</c:v>
                </c:pt>
                <c:pt idx="12822">
                  <c:v>355.39</c:v>
                </c:pt>
                <c:pt idx="12823">
                  <c:v>250.87</c:v>
                </c:pt>
                <c:pt idx="12824">
                  <c:v>300.5</c:v>
                </c:pt>
                <c:pt idx="12825">
                  <c:v>377.07</c:v>
                </c:pt>
                <c:pt idx="12826">
                  <c:v>185.62</c:v>
                </c:pt>
                <c:pt idx="12827">
                  <c:v>225.4</c:v>
                </c:pt>
                <c:pt idx="12828">
                  <c:v>278.39999999999998</c:v>
                </c:pt>
                <c:pt idx="12829">
                  <c:v>233.72</c:v>
                </c:pt>
                <c:pt idx="12830">
                  <c:v>219.17</c:v>
                </c:pt>
                <c:pt idx="12831">
                  <c:v>245.35</c:v>
                </c:pt>
                <c:pt idx="12832">
                  <c:v>215.55</c:v>
                </c:pt>
                <c:pt idx="12833">
                  <c:v>177.55</c:v>
                </c:pt>
                <c:pt idx="12834">
                  <c:v>193.11</c:v>
                </c:pt>
                <c:pt idx="12835">
                  <c:v>179.24</c:v>
                </c:pt>
                <c:pt idx="12836">
                  <c:v>214.38</c:v>
                </c:pt>
                <c:pt idx="12837">
                  <c:v>222.08</c:v>
                </c:pt>
                <c:pt idx="12838">
                  <c:v>320.94</c:v>
                </c:pt>
                <c:pt idx="12839">
                  <c:v>229.45</c:v>
                </c:pt>
                <c:pt idx="12840">
                  <c:v>190.25</c:v>
                </c:pt>
                <c:pt idx="12841">
                  <c:v>189.12</c:v>
                </c:pt>
                <c:pt idx="12842">
                  <c:v>222.04</c:v>
                </c:pt>
                <c:pt idx="12843">
                  <c:v>244.93</c:v>
                </c:pt>
                <c:pt idx="12844">
                  <c:v>264.27999999999997</c:v>
                </c:pt>
                <c:pt idx="12845">
                  <c:v>244.04</c:v>
                </c:pt>
                <c:pt idx="12846">
                  <c:v>294.77999999999997</c:v>
                </c:pt>
                <c:pt idx="12847">
                  <c:v>310.49</c:v>
                </c:pt>
                <c:pt idx="12848">
                  <c:v>254.32</c:v>
                </c:pt>
                <c:pt idx="12849">
                  <c:v>239.78</c:v>
                </c:pt>
                <c:pt idx="12850">
                  <c:v>297.37</c:v>
                </c:pt>
                <c:pt idx="12851">
                  <c:v>362.27</c:v>
                </c:pt>
                <c:pt idx="12852">
                  <c:v>366.36</c:v>
                </c:pt>
                <c:pt idx="12853">
                  <c:v>439.35</c:v>
                </c:pt>
                <c:pt idx="12854">
                  <c:v>445.65</c:v>
                </c:pt>
                <c:pt idx="12855">
                  <c:v>333.72</c:v>
                </c:pt>
                <c:pt idx="12856">
                  <c:v>299.66000000000003</c:v>
                </c:pt>
                <c:pt idx="12857">
                  <c:v>322.39</c:v>
                </c:pt>
                <c:pt idx="12858">
                  <c:v>252.22</c:v>
                </c:pt>
                <c:pt idx="12859">
                  <c:v>239.8</c:v>
                </c:pt>
                <c:pt idx="12860">
                  <c:v>241.03</c:v>
                </c:pt>
                <c:pt idx="12861">
                  <c:v>258.98</c:v>
                </c:pt>
                <c:pt idx="12862">
                  <c:v>235.39</c:v>
                </c:pt>
                <c:pt idx="12863">
                  <c:v>235.89</c:v>
                </c:pt>
                <c:pt idx="12864">
                  <c:v>284.19</c:v>
                </c:pt>
                <c:pt idx="12865">
                  <c:v>290.77999999999997</c:v>
                </c:pt>
                <c:pt idx="12866">
                  <c:v>228.77</c:v>
                </c:pt>
                <c:pt idx="12867">
                  <c:v>264.85000000000002</c:v>
                </c:pt>
                <c:pt idx="12868">
                  <c:v>279.08999999999997</c:v>
                </c:pt>
                <c:pt idx="12869">
                  <c:v>267.32</c:v>
                </c:pt>
                <c:pt idx="12870">
                  <c:v>215.36</c:v>
                </c:pt>
                <c:pt idx="12871">
                  <c:v>182.02</c:v>
                </c:pt>
                <c:pt idx="12872">
                  <c:v>251.9</c:v>
                </c:pt>
                <c:pt idx="12873">
                  <c:v>243.11</c:v>
                </c:pt>
                <c:pt idx="12874">
                  <c:v>348.23</c:v>
                </c:pt>
                <c:pt idx="12875">
                  <c:v>507.58</c:v>
                </c:pt>
                <c:pt idx="12876">
                  <c:v>390.69</c:v>
                </c:pt>
                <c:pt idx="12877">
                  <c:v>328.23</c:v>
                </c:pt>
                <c:pt idx="12878">
                  <c:v>463.71</c:v>
                </c:pt>
                <c:pt idx="12879">
                  <c:v>421.2</c:v>
                </c:pt>
                <c:pt idx="12880">
                  <c:v>302.39999999999998</c:v>
                </c:pt>
                <c:pt idx="12881">
                  <c:v>317.14</c:v>
                </c:pt>
                <c:pt idx="12882">
                  <c:v>208.91</c:v>
                </c:pt>
                <c:pt idx="12883">
                  <c:v>257.43</c:v>
                </c:pt>
                <c:pt idx="12884">
                  <c:v>350.74</c:v>
                </c:pt>
                <c:pt idx="12885">
                  <c:v>416.61</c:v>
                </c:pt>
                <c:pt idx="12886">
                  <c:v>276.32</c:v>
                </c:pt>
                <c:pt idx="12887">
                  <c:v>260.06</c:v>
                </c:pt>
                <c:pt idx="12888">
                  <c:v>228.02</c:v>
                </c:pt>
                <c:pt idx="12889">
                  <c:v>278.11</c:v>
                </c:pt>
                <c:pt idx="12890">
                  <c:v>310.95999999999998</c:v>
                </c:pt>
                <c:pt idx="12891">
                  <c:v>382.75</c:v>
                </c:pt>
                <c:pt idx="12892">
                  <c:v>302.02</c:v>
                </c:pt>
                <c:pt idx="12893">
                  <c:v>127.01</c:v>
                </c:pt>
                <c:pt idx="12894">
                  <c:v>125.95</c:v>
                </c:pt>
                <c:pt idx="12895">
                  <c:v>75.45</c:v>
                </c:pt>
                <c:pt idx="12896">
                  <c:v>92.45</c:v>
                </c:pt>
                <c:pt idx="12897">
                  <c:v>95.03</c:v>
                </c:pt>
                <c:pt idx="12898">
                  <c:v>118.05</c:v>
                </c:pt>
                <c:pt idx="12899">
                  <c:v>112.91</c:v>
                </c:pt>
                <c:pt idx="12900">
                  <c:v>120.9</c:v>
                </c:pt>
                <c:pt idx="12901">
                  <c:v>97.71</c:v>
                </c:pt>
                <c:pt idx="12902">
                  <c:v>95.5</c:v>
                </c:pt>
                <c:pt idx="12903">
                  <c:v>90.61</c:v>
                </c:pt>
                <c:pt idx="12904">
                  <c:v>76.69</c:v>
                </c:pt>
                <c:pt idx="12905">
                  <c:v>63.97</c:v>
                </c:pt>
                <c:pt idx="12906">
                  <c:v>75.06</c:v>
                </c:pt>
                <c:pt idx="12907">
                  <c:v>86.55</c:v>
                </c:pt>
                <c:pt idx="12908">
                  <c:v>116.26</c:v>
                </c:pt>
                <c:pt idx="12909">
                  <c:v>69.37</c:v>
                </c:pt>
                <c:pt idx="12910">
                  <c:v>114.59</c:v>
                </c:pt>
                <c:pt idx="12911">
                  <c:v>125.44</c:v>
                </c:pt>
                <c:pt idx="12912">
                  <c:v>100.13</c:v>
                </c:pt>
                <c:pt idx="12913">
                  <c:v>114.23</c:v>
                </c:pt>
                <c:pt idx="12914">
                  <c:v>97.85</c:v>
                </c:pt>
                <c:pt idx="12915">
                  <c:v>95.95</c:v>
                </c:pt>
                <c:pt idx="12916">
                  <c:v>84.16</c:v>
                </c:pt>
                <c:pt idx="12917">
                  <c:v>116.75</c:v>
                </c:pt>
                <c:pt idx="12918">
                  <c:v>198.17</c:v>
                </c:pt>
                <c:pt idx="12919">
                  <c:v>176.2</c:v>
                </c:pt>
                <c:pt idx="12920">
                  <c:v>161.24</c:v>
                </c:pt>
                <c:pt idx="12921">
                  <c:v>220.49</c:v>
                </c:pt>
                <c:pt idx="12922">
                  <c:v>207.77</c:v>
                </c:pt>
                <c:pt idx="12923">
                  <c:v>425.8</c:v>
                </c:pt>
                <c:pt idx="12924">
                  <c:v>319.04000000000002</c:v>
                </c:pt>
                <c:pt idx="12925">
                  <c:v>314.76</c:v>
                </c:pt>
                <c:pt idx="12926">
                  <c:v>232.95</c:v>
                </c:pt>
                <c:pt idx="12927">
                  <c:v>157.29</c:v>
                </c:pt>
                <c:pt idx="12928">
                  <c:v>204.06</c:v>
                </c:pt>
                <c:pt idx="12929">
                  <c:v>261.67</c:v>
                </c:pt>
                <c:pt idx="12930">
                  <c:v>207.31</c:v>
                </c:pt>
                <c:pt idx="12931">
                  <c:v>241.99</c:v>
                </c:pt>
                <c:pt idx="12932">
                  <c:v>296.25</c:v>
                </c:pt>
                <c:pt idx="12933">
                  <c:v>401.02</c:v>
                </c:pt>
                <c:pt idx="12934">
                  <c:v>193.14</c:v>
                </c:pt>
                <c:pt idx="12935">
                  <c:v>257.39999999999998</c:v>
                </c:pt>
                <c:pt idx="12936">
                  <c:v>284.92</c:v>
                </c:pt>
                <c:pt idx="12937">
                  <c:v>468.11</c:v>
                </c:pt>
                <c:pt idx="12938">
                  <c:v>232.46</c:v>
                </c:pt>
                <c:pt idx="12939">
                  <c:v>240.76</c:v>
                </c:pt>
                <c:pt idx="12940">
                  <c:v>170.94</c:v>
                </c:pt>
                <c:pt idx="12941">
                  <c:v>220.68</c:v>
                </c:pt>
                <c:pt idx="12942">
                  <c:v>188.29</c:v>
                </c:pt>
                <c:pt idx="12943">
                  <c:v>343.23</c:v>
                </c:pt>
                <c:pt idx="12944">
                  <c:v>392.77</c:v>
                </c:pt>
                <c:pt idx="12945">
                  <c:v>321.39</c:v>
                </c:pt>
                <c:pt idx="12946">
                  <c:v>283.07</c:v>
                </c:pt>
                <c:pt idx="12947">
                  <c:v>250.69</c:v>
                </c:pt>
                <c:pt idx="12948">
                  <c:v>199.03</c:v>
                </c:pt>
                <c:pt idx="12949">
                  <c:v>178.33</c:v>
                </c:pt>
                <c:pt idx="12950">
                  <c:v>195.72</c:v>
                </c:pt>
                <c:pt idx="12951">
                  <c:v>173.96</c:v>
                </c:pt>
                <c:pt idx="12952">
                  <c:v>174.94</c:v>
                </c:pt>
                <c:pt idx="12953">
                  <c:v>176.6</c:v>
                </c:pt>
                <c:pt idx="12954">
                  <c:v>180.17</c:v>
                </c:pt>
                <c:pt idx="12955">
                  <c:v>153</c:v>
                </c:pt>
                <c:pt idx="12956">
                  <c:v>168.22</c:v>
                </c:pt>
                <c:pt idx="12957">
                  <c:v>234.71</c:v>
                </c:pt>
                <c:pt idx="12958">
                  <c:v>327.9</c:v>
                </c:pt>
                <c:pt idx="12959">
                  <c:v>233.23</c:v>
                </c:pt>
                <c:pt idx="12960">
                  <c:v>189.74</c:v>
                </c:pt>
                <c:pt idx="12961">
                  <c:v>304.2</c:v>
                </c:pt>
                <c:pt idx="12962">
                  <c:v>170.95</c:v>
                </c:pt>
                <c:pt idx="12963">
                  <c:v>237.53</c:v>
                </c:pt>
                <c:pt idx="12964">
                  <c:v>196.37</c:v>
                </c:pt>
                <c:pt idx="12965">
                  <c:v>312.37</c:v>
                </c:pt>
                <c:pt idx="12966">
                  <c:v>347.16</c:v>
                </c:pt>
                <c:pt idx="12967">
                  <c:v>340.8</c:v>
                </c:pt>
                <c:pt idx="12968">
                  <c:v>129.08000000000001</c:v>
                </c:pt>
                <c:pt idx="12969">
                  <c:v>144.30000000000001</c:v>
                </c:pt>
                <c:pt idx="12970">
                  <c:v>179.85</c:v>
                </c:pt>
                <c:pt idx="12971">
                  <c:v>156.9</c:v>
                </c:pt>
                <c:pt idx="12972">
                  <c:v>171.44</c:v>
                </c:pt>
                <c:pt idx="12973">
                  <c:v>233.05</c:v>
                </c:pt>
                <c:pt idx="12974">
                  <c:v>219.02</c:v>
                </c:pt>
                <c:pt idx="12975">
                  <c:v>248.23</c:v>
                </c:pt>
                <c:pt idx="12976">
                  <c:v>266.41000000000003</c:v>
                </c:pt>
                <c:pt idx="12977">
                  <c:v>249.97</c:v>
                </c:pt>
                <c:pt idx="12978">
                  <c:v>273.42</c:v>
                </c:pt>
                <c:pt idx="12979">
                  <c:v>350.78</c:v>
                </c:pt>
                <c:pt idx="12980">
                  <c:v>313.83999999999997</c:v>
                </c:pt>
                <c:pt idx="12981">
                  <c:v>404.73</c:v>
                </c:pt>
                <c:pt idx="12982">
                  <c:v>510.41</c:v>
                </c:pt>
                <c:pt idx="12983">
                  <c:v>445.43</c:v>
                </c:pt>
                <c:pt idx="12984">
                  <c:v>355.6</c:v>
                </c:pt>
                <c:pt idx="12985">
                  <c:v>348.59</c:v>
                </c:pt>
                <c:pt idx="12986">
                  <c:v>202.14</c:v>
                </c:pt>
                <c:pt idx="12987">
                  <c:v>199.59</c:v>
                </c:pt>
                <c:pt idx="12988">
                  <c:v>301.33</c:v>
                </c:pt>
                <c:pt idx="12989">
                  <c:v>188.78</c:v>
                </c:pt>
                <c:pt idx="12990">
                  <c:v>211.4</c:v>
                </c:pt>
                <c:pt idx="12991">
                  <c:v>252.95</c:v>
                </c:pt>
                <c:pt idx="12992">
                  <c:v>369.07</c:v>
                </c:pt>
                <c:pt idx="12993">
                  <c:v>558.29</c:v>
                </c:pt>
                <c:pt idx="12994">
                  <c:v>310</c:v>
                </c:pt>
                <c:pt idx="12995">
                  <c:v>277.08</c:v>
                </c:pt>
                <c:pt idx="12996">
                  <c:v>296.52999999999997</c:v>
                </c:pt>
                <c:pt idx="12997">
                  <c:v>247.97</c:v>
                </c:pt>
                <c:pt idx="12998">
                  <c:v>239.55</c:v>
                </c:pt>
                <c:pt idx="12999">
                  <c:v>436.94</c:v>
                </c:pt>
                <c:pt idx="13000">
                  <c:v>193.96</c:v>
                </c:pt>
                <c:pt idx="13001">
                  <c:v>255.51</c:v>
                </c:pt>
                <c:pt idx="13002">
                  <c:v>260.13</c:v>
                </c:pt>
                <c:pt idx="13003">
                  <c:v>510.35</c:v>
                </c:pt>
                <c:pt idx="13004">
                  <c:v>66.77</c:v>
                </c:pt>
                <c:pt idx="13005">
                  <c:v>107.68</c:v>
                </c:pt>
                <c:pt idx="13006">
                  <c:v>162.76</c:v>
                </c:pt>
                <c:pt idx="13007">
                  <c:v>187.45</c:v>
                </c:pt>
                <c:pt idx="13008">
                  <c:v>107.79</c:v>
                </c:pt>
                <c:pt idx="13009">
                  <c:v>210.33</c:v>
                </c:pt>
                <c:pt idx="13010">
                  <c:v>142.68</c:v>
                </c:pt>
                <c:pt idx="13011">
                  <c:v>130.44999999999999</c:v>
                </c:pt>
                <c:pt idx="13012">
                  <c:v>234</c:v>
                </c:pt>
                <c:pt idx="13013">
                  <c:v>371.83</c:v>
                </c:pt>
                <c:pt idx="13014">
                  <c:v>332.71</c:v>
                </c:pt>
                <c:pt idx="13015">
                  <c:v>364.12</c:v>
                </c:pt>
                <c:pt idx="13016">
                  <c:v>275.3</c:v>
                </c:pt>
                <c:pt idx="13017">
                  <c:v>204.66</c:v>
                </c:pt>
                <c:pt idx="13018">
                  <c:v>217.38</c:v>
                </c:pt>
                <c:pt idx="13019">
                  <c:v>240.42</c:v>
                </c:pt>
                <c:pt idx="13020">
                  <c:v>222.74</c:v>
                </c:pt>
                <c:pt idx="13021">
                  <c:v>237.8</c:v>
                </c:pt>
                <c:pt idx="13022">
                  <c:v>245.71</c:v>
                </c:pt>
                <c:pt idx="13023">
                  <c:v>269.29000000000002</c:v>
                </c:pt>
                <c:pt idx="13024">
                  <c:v>120.66</c:v>
                </c:pt>
                <c:pt idx="13025">
                  <c:v>154.08000000000001</c:v>
                </c:pt>
                <c:pt idx="13026">
                  <c:v>142.79</c:v>
                </c:pt>
                <c:pt idx="13027">
                  <c:v>82.87</c:v>
                </c:pt>
                <c:pt idx="13028">
                  <c:v>100.82</c:v>
                </c:pt>
                <c:pt idx="13029">
                  <c:v>112.6</c:v>
                </c:pt>
                <c:pt idx="13030">
                  <c:v>135.01</c:v>
                </c:pt>
                <c:pt idx="13031">
                  <c:v>256.12</c:v>
                </c:pt>
                <c:pt idx="13032">
                  <c:v>178.82</c:v>
                </c:pt>
                <c:pt idx="13033">
                  <c:v>173.28</c:v>
                </c:pt>
                <c:pt idx="13034">
                  <c:v>200.06</c:v>
                </c:pt>
                <c:pt idx="13035">
                  <c:v>140.21</c:v>
                </c:pt>
                <c:pt idx="13036">
                  <c:v>134.22999999999999</c:v>
                </c:pt>
                <c:pt idx="13037">
                  <c:v>133.24</c:v>
                </c:pt>
                <c:pt idx="13038">
                  <c:v>200.38</c:v>
                </c:pt>
                <c:pt idx="13039">
                  <c:v>122.49</c:v>
                </c:pt>
                <c:pt idx="13040">
                  <c:v>124.56</c:v>
                </c:pt>
                <c:pt idx="13041">
                  <c:v>222.91</c:v>
                </c:pt>
                <c:pt idx="13042">
                  <c:v>153.13</c:v>
                </c:pt>
                <c:pt idx="13043">
                  <c:v>51.37</c:v>
                </c:pt>
                <c:pt idx="13044">
                  <c:v>47.01</c:v>
                </c:pt>
                <c:pt idx="13045">
                  <c:v>49.3</c:v>
                </c:pt>
                <c:pt idx="13046">
                  <c:v>42.68</c:v>
                </c:pt>
                <c:pt idx="13047">
                  <c:v>54.97</c:v>
                </c:pt>
                <c:pt idx="13048">
                  <c:v>58.55</c:v>
                </c:pt>
                <c:pt idx="13049">
                  <c:v>55.62</c:v>
                </c:pt>
                <c:pt idx="13050">
                  <c:v>90.78</c:v>
                </c:pt>
                <c:pt idx="13051">
                  <c:v>161.91999999999999</c:v>
                </c:pt>
                <c:pt idx="13052">
                  <c:v>183.24</c:v>
                </c:pt>
                <c:pt idx="13053">
                  <c:v>151.31</c:v>
                </c:pt>
                <c:pt idx="13054">
                  <c:v>199.57</c:v>
                </c:pt>
                <c:pt idx="13055">
                  <c:v>224.77</c:v>
                </c:pt>
                <c:pt idx="13056">
                  <c:v>273.92</c:v>
                </c:pt>
                <c:pt idx="13057">
                  <c:v>267.95</c:v>
                </c:pt>
                <c:pt idx="13058">
                  <c:v>197.49</c:v>
                </c:pt>
                <c:pt idx="13059">
                  <c:v>144.13999999999999</c:v>
                </c:pt>
                <c:pt idx="13060">
                  <c:v>114.95</c:v>
                </c:pt>
                <c:pt idx="13061">
                  <c:v>116.56</c:v>
                </c:pt>
                <c:pt idx="13062">
                  <c:v>72.52</c:v>
                </c:pt>
                <c:pt idx="13063">
                  <c:v>63.48</c:v>
                </c:pt>
                <c:pt idx="13064">
                  <c:v>64.36</c:v>
                </c:pt>
                <c:pt idx="13065">
                  <c:v>36.5</c:v>
                </c:pt>
                <c:pt idx="13066">
                  <c:v>24.89</c:v>
                </c:pt>
                <c:pt idx="13067">
                  <c:v>37.74</c:v>
                </c:pt>
                <c:pt idx="13068">
                  <c:v>22.73</c:v>
                </c:pt>
                <c:pt idx="13069">
                  <c:v>25.41</c:v>
                </c:pt>
                <c:pt idx="13070">
                  <c:v>23.57</c:v>
                </c:pt>
                <c:pt idx="13071">
                  <c:v>19.45</c:v>
                </c:pt>
                <c:pt idx="13072">
                  <c:v>12.76</c:v>
                </c:pt>
                <c:pt idx="13073">
                  <c:v>28.92</c:v>
                </c:pt>
                <c:pt idx="13074">
                  <c:v>66.650000000000006</c:v>
                </c:pt>
                <c:pt idx="13075">
                  <c:v>63.17</c:v>
                </c:pt>
                <c:pt idx="13076">
                  <c:v>41.45</c:v>
                </c:pt>
                <c:pt idx="13077">
                  <c:v>35.76</c:v>
                </c:pt>
                <c:pt idx="13078">
                  <c:v>49.14</c:v>
                </c:pt>
                <c:pt idx="13079">
                  <c:v>69.95</c:v>
                </c:pt>
                <c:pt idx="13080">
                  <c:v>73.599999999999994</c:v>
                </c:pt>
                <c:pt idx="13081">
                  <c:v>71.709999999999994</c:v>
                </c:pt>
                <c:pt idx="13082">
                  <c:v>67.19</c:v>
                </c:pt>
                <c:pt idx="13083">
                  <c:v>82.31</c:v>
                </c:pt>
                <c:pt idx="13084">
                  <c:v>10.8</c:v>
                </c:pt>
                <c:pt idx="13085">
                  <c:v>9.6300000000000008</c:v>
                </c:pt>
                <c:pt idx="13086">
                  <c:v>25.92</c:v>
                </c:pt>
                <c:pt idx="13087">
                  <c:v>130.69</c:v>
                </c:pt>
                <c:pt idx="13088">
                  <c:v>149.77000000000001</c:v>
                </c:pt>
                <c:pt idx="13089">
                  <c:v>118.58</c:v>
                </c:pt>
                <c:pt idx="13090">
                  <c:v>141.77000000000001</c:v>
                </c:pt>
                <c:pt idx="13091">
                  <c:v>215.4</c:v>
                </c:pt>
                <c:pt idx="13092">
                  <c:v>159.16999999999999</c:v>
                </c:pt>
                <c:pt idx="13093">
                  <c:v>186.46</c:v>
                </c:pt>
                <c:pt idx="13094">
                  <c:v>147.87</c:v>
                </c:pt>
                <c:pt idx="13095">
                  <c:v>150.79</c:v>
                </c:pt>
                <c:pt idx="13096">
                  <c:v>179.93</c:v>
                </c:pt>
                <c:pt idx="13097">
                  <c:v>174.44</c:v>
                </c:pt>
                <c:pt idx="13098">
                  <c:v>278.69</c:v>
                </c:pt>
                <c:pt idx="13099">
                  <c:v>330.8</c:v>
                </c:pt>
                <c:pt idx="13100">
                  <c:v>298.5</c:v>
                </c:pt>
                <c:pt idx="13101">
                  <c:v>289.45999999999998</c:v>
                </c:pt>
                <c:pt idx="13102">
                  <c:v>250.85</c:v>
                </c:pt>
                <c:pt idx="13103">
                  <c:v>230.86</c:v>
                </c:pt>
                <c:pt idx="13104">
                  <c:v>252.1</c:v>
                </c:pt>
                <c:pt idx="13105">
                  <c:v>230.52</c:v>
                </c:pt>
                <c:pt idx="13106">
                  <c:v>152.59</c:v>
                </c:pt>
                <c:pt idx="13107">
                  <c:v>94.05</c:v>
                </c:pt>
                <c:pt idx="13108">
                  <c:v>90.4</c:v>
                </c:pt>
                <c:pt idx="13109">
                  <c:v>118.17</c:v>
                </c:pt>
                <c:pt idx="13110">
                  <c:v>145.07</c:v>
                </c:pt>
                <c:pt idx="13111">
                  <c:v>151.96</c:v>
                </c:pt>
                <c:pt idx="13112">
                  <c:v>128.33000000000001</c:v>
                </c:pt>
                <c:pt idx="13113">
                  <c:v>109.25</c:v>
                </c:pt>
                <c:pt idx="13114">
                  <c:v>128.37</c:v>
                </c:pt>
                <c:pt idx="13115">
                  <c:v>103.22</c:v>
                </c:pt>
                <c:pt idx="13116">
                  <c:v>85.45</c:v>
                </c:pt>
                <c:pt idx="13117">
                  <c:v>124.23</c:v>
                </c:pt>
                <c:pt idx="13118">
                  <c:v>213.46</c:v>
                </c:pt>
                <c:pt idx="13119">
                  <c:v>188.7</c:v>
                </c:pt>
                <c:pt idx="13120">
                  <c:v>183.15</c:v>
                </c:pt>
                <c:pt idx="13121">
                  <c:v>138.22999999999999</c:v>
                </c:pt>
                <c:pt idx="13122">
                  <c:v>124.97</c:v>
                </c:pt>
                <c:pt idx="13123">
                  <c:v>135.82</c:v>
                </c:pt>
                <c:pt idx="13124">
                  <c:v>123.61</c:v>
                </c:pt>
                <c:pt idx="13125">
                  <c:v>101.95</c:v>
                </c:pt>
                <c:pt idx="13126">
                  <c:v>100.64</c:v>
                </c:pt>
                <c:pt idx="13127">
                  <c:v>125.4</c:v>
                </c:pt>
                <c:pt idx="13128">
                  <c:v>141.9</c:v>
                </c:pt>
                <c:pt idx="13129">
                  <c:v>104.08</c:v>
                </c:pt>
                <c:pt idx="13130">
                  <c:v>99.16</c:v>
                </c:pt>
                <c:pt idx="13131">
                  <c:v>127.03</c:v>
                </c:pt>
                <c:pt idx="13132">
                  <c:v>123.81</c:v>
                </c:pt>
                <c:pt idx="13133">
                  <c:v>111.49</c:v>
                </c:pt>
                <c:pt idx="13134">
                  <c:v>112.23</c:v>
                </c:pt>
                <c:pt idx="13135">
                  <c:v>105.44</c:v>
                </c:pt>
                <c:pt idx="13136">
                  <c:v>114.92</c:v>
                </c:pt>
                <c:pt idx="13137">
                  <c:v>102.09</c:v>
                </c:pt>
                <c:pt idx="13138">
                  <c:v>82.79</c:v>
                </c:pt>
                <c:pt idx="13139">
                  <c:v>72.3</c:v>
                </c:pt>
                <c:pt idx="13140">
                  <c:v>97.59</c:v>
                </c:pt>
                <c:pt idx="13141">
                  <c:v>108.69</c:v>
                </c:pt>
                <c:pt idx="13142">
                  <c:v>109.56</c:v>
                </c:pt>
                <c:pt idx="13143">
                  <c:v>105.44</c:v>
                </c:pt>
                <c:pt idx="13144">
                  <c:v>103.03</c:v>
                </c:pt>
                <c:pt idx="13145">
                  <c:v>89.08</c:v>
                </c:pt>
                <c:pt idx="13146">
                  <c:v>86.57</c:v>
                </c:pt>
                <c:pt idx="13147">
                  <c:v>92.85</c:v>
                </c:pt>
                <c:pt idx="13148">
                  <c:v>75.540000000000006</c:v>
                </c:pt>
                <c:pt idx="13149">
                  <c:v>86.16</c:v>
                </c:pt>
                <c:pt idx="13150">
                  <c:v>71.400000000000006</c:v>
                </c:pt>
                <c:pt idx="13151">
                  <c:v>76.52</c:v>
                </c:pt>
                <c:pt idx="13152">
                  <c:v>53.22</c:v>
                </c:pt>
                <c:pt idx="13153">
                  <c:v>58.19</c:v>
                </c:pt>
                <c:pt idx="13154">
                  <c:v>48.96</c:v>
                </c:pt>
                <c:pt idx="13155">
                  <c:v>59.66</c:v>
                </c:pt>
                <c:pt idx="13156">
                  <c:v>80.680000000000007</c:v>
                </c:pt>
                <c:pt idx="13157">
                  <c:v>50.91</c:v>
                </c:pt>
                <c:pt idx="13158">
                  <c:v>51.57</c:v>
                </c:pt>
                <c:pt idx="13159">
                  <c:v>28.1</c:v>
                </c:pt>
                <c:pt idx="13160">
                  <c:v>19.64</c:v>
                </c:pt>
                <c:pt idx="13161">
                  <c:v>13.65</c:v>
                </c:pt>
                <c:pt idx="13162">
                  <c:v>19.78</c:v>
                </c:pt>
                <c:pt idx="13163">
                  <c:v>18.53</c:v>
                </c:pt>
                <c:pt idx="13164">
                  <c:v>13.98</c:v>
                </c:pt>
                <c:pt idx="13165">
                  <c:v>13.17</c:v>
                </c:pt>
                <c:pt idx="13166">
                  <c:v>11.11</c:v>
                </c:pt>
                <c:pt idx="13167">
                  <c:v>11.15</c:v>
                </c:pt>
                <c:pt idx="13168">
                  <c:v>13.79</c:v>
                </c:pt>
                <c:pt idx="13169">
                  <c:v>7.91</c:v>
                </c:pt>
                <c:pt idx="13170">
                  <c:v>19.68</c:v>
                </c:pt>
                <c:pt idx="13171">
                  <c:v>19.39</c:v>
                </c:pt>
                <c:pt idx="13172">
                  <c:v>21.09</c:v>
                </c:pt>
                <c:pt idx="13173">
                  <c:v>18.96</c:v>
                </c:pt>
                <c:pt idx="13174">
                  <c:v>19.79</c:v>
                </c:pt>
                <c:pt idx="13175">
                  <c:v>24.68</c:v>
                </c:pt>
                <c:pt idx="13176">
                  <c:v>20.98</c:v>
                </c:pt>
                <c:pt idx="13177">
                  <c:v>28.68</c:v>
                </c:pt>
                <c:pt idx="13178">
                  <c:v>50.49</c:v>
                </c:pt>
                <c:pt idx="13179">
                  <c:v>46.17</c:v>
                </c:pt>
                <c:pt idx="13180">
                  <c:v>51.53</c:v>
                </c:pt>
                <c:pt idx="13181">
                  <c:v>58.99</c:v>
                </c:pt>
                <c:pt idx="13182">
                  <c:v>44.57</c:v>
                </c:pt>
                <c:pt idx="13183">
                  <c:v>27.41</c:v>
                </c:pt>
                <c:pt idx="13184">
                  <c:v>28.4</c:v>
                </c:pt>
                <c:pt idx="13185">
                  <c:v>41.42</c:v>
                </c:pt>
                <c:pt idx="13186">
                  <c:v>21.66</c:v>
                </c:pt>
                <c:pt idx="13187">
                  <c:v>85.04</c:v>
                </c:pt>
                <c:pt idx="13188">
                  <c:v>74.12</c:v>
                </c:pt>
                <c:pt idx="13189">
                  <c:v>67.38</c:v>
                </c:pt>
                <c:pt idx="13190">
                  <c:v>89.89</c:v>
                </c:pt>
                <c:pt idx="13191">
                  <c:v>119.96</c:v>
                </c:pt>
                <c:pt idx="13192">
                  <c:v>123.76</c:v>
                </c:pt>
                <c:pt idx="13193">
                  <c:v>169.33</c:v>
                </c:pt>
                <c:pt idx="13194">
                  <c:v>118.01</c:v>
                </c:pt>
                <c:pt idx="13195">
                  <c:v>134.91999999999999</c:v>
                </c:pt>
                <c:pt idx="13196">
                  <c:v>123.41</c:v>
                </c:pt>
                <c:pt idx="13197">
                  <c:v>244.13</c:v>
                </c:pt>
                <c:pt idx="13198">
                  <c:v>209.81</c:v>
                </c:pt>
                <c:pt idx="13199">
                  <c:v>262.52</c:v>
                </c:pt>
                <c:pt idx="13200">
                  <c:v>221.33</c:v>
                </c:pt>
                <c:pt idx="13201">
                  <c:v>219.43</c:v>
                </c:pt>
                <c:pt idx="13202">
                  <c:v>211.58</c:v>
                </c:pt>
                <c:pt idx="13203">
                  <c:v>228.27</c:v>
                </c:pt>
                <c:pt idx="13204">
                  <c:v>226.93</c:v>
                </c:pt>
                <c:pt idx="13205">
                  <c:v>167.21</c:v>
                </c:pt>
                <c:pt idx="13206">
                  <c:v>249.5</c:v>
                </c:pt>
                <c:pt idx="13207">
                  <c:v>160.05000000000001</c:v>
                </c:pt>
                <c:pt idx="13208">
                  <c:v>815.25</c:v>
                </c:pt>
                <c:pt idx="13209">
                  <c:v>338.15</c:v>
                </c:pt>
                <c:pt idx="13210">
                  <c:v>371.81</c:v>
                </c:pt>
                <c:pt idx="13211">
                  <c:v>237.09</c:v>
                </c:pt>
                <c:pt idx="13212">
                  <c:v>323.58999999999997</c:v>
                </c:pt>
                <c:pt idx="13213">
                  <c:v>205.2</c:v>
                </c:pt>
                <c:pt idx="13214">
                  <c:v>279.26</c:v>
                </c:pt>
                <c:pt idx="13215">
                  <c:v>260.36</c:v>
                </c:pt>
                <c:pt idx="13216">
                  <c:v>329.94</c:v>
                </c:pt>
                <c:pt idx="13217">
                  <c:v>461.26</c:v>
                </c:pt>
                <c:pt idx="13218">
                  <c:v>297.35000000000002</c:v>
                </c:pt>
                <c:pt idx="13219">
                  <c:v>21.79</c:v>
                </c:pt>
                <c:pt idx="13220">
                  <c:v>29.1</c:v>
                </c:pt>
                <c:pt idx="13221">
                  <c:v>8.6999999999999993</c:v>
                </c:pt>
                <c:pt idx="13222">
                  <c:v>8.18</c:v>
                </c:pt>
                <c:pt idx="13223">
                  <c:v>19.829999999999998</c:v>
                </c:pt>
                <c:pt idx="13224">
                  <c:v>23.43</c:v>
                </c:pt>
                <c:pt idx="13225">
                  <c:v>6.92</c:v>
                </c:pt>
                <c:pt idx="13226">
                  <c:v>12.18</c:v>
                </c:pt>
                <c:pt idx="13227">
                  <c:v>16.989999999999998</c:v>
                </c:pt>
                <c:pt idx="13228">
                  <c:v>11.34</c:v>
                </c:pt>
                <c:pt idx="13229">
                  <c:v>20.6</c:v>
                </c:pt>
                <c:pt idx="13230">
                  <c:v>17.5</c:v>
                </c:pt>
                <c:pt idx="13231">
                  <c:v>14.29</c:v>
                </c:pt>
                <c:pt idx="13232">
                  <c:v>19.64</c:v>
                </c:pt>
                <c:pt idx="13233">
                  <c:v>24.58</c:v>
                </c:pt>
                <c:pt idx="13234">
                  <c:v>18.32</c:v>
                </c:pt>
                <c:pt idx="13235">
                  <c:v>21.69</c:v>
                </c:pt>
                <c:pt idx="13236">
                  <c:v>32.56</c:v>
                </c:pt>
                <c:pt idx="13237">
                  <c:v>19.350000000000001</c:v>
                </c:pt>
                <c:pt idx="13238">
                  <c:v>29.66</c:v>
                </c:pt>
                <c:pt idx="13239">
                  <c:v>30.88</c:v>
                </c:pt>
                <c:pt idx="13240">
                  <c:v>28.55</c:v>
                </c:pt>
                <c:pt idx="13241">
                  <c:v>27.44</c:v>
                </c:pt>
                <c:pt idx="13242">
                  <c:v>20.93</c:v>
                </c:pt>
                <c:pt idx="13243">
                  <c:v>20.75</c:v>
                </c:pt>
                <c:pt idx="13244">
                  <c:v>18.61</c:v>
                </c:pt>
                <c:pt idx="13245">
                  <c:v>26.11</c:v>
                </c:pt>
                <c:pt idx="13246">
                  <c:v>32.36</c:v>
                </c:pt>
                <c:pt idx="13247">
                  <c:v>100.85</c:v>
                </c:pt>
                <c:pt idx="13248">
                  <c:v>88.81</c:v>
                </c:pt>
                <c:pt idx="13249">
                  <c:v>61.08</c:v>
                </c:pt>
                <c:pt idx="13250">
                  <c:v>59.75</c:v>
                </c:pt>
                <c:pt idx="13251">
                  <c:v>28.06</c:v>
                </c:pt>
                <c:pt idx="13252">
                  <c:v>35.51</c:v>
                </c:pt>
                <c:pt idx="13253">
                  <c:v>45.87</c:v>
                </c:pt>
                <c:pt idx="13254">
                  <c:v>68.099999999999994</c:v>
                </c:pt>
                <c:pt idx="13255">
                  <c:v>27.86</c:v>
                </c:pt>
                <c:pt idx="13256">
                  <c:v>28.38</c:v>
                </c:pt>
                <c:pt idx="13257">
                  <c:v>24.11</c:v>
                </c:pt>
                <c:pt idx="13258">
                  <c:v>23.02</c:v>
                </c:pt>
                <c:pt idx="13259">
                  <c:v>25.29</c:v>
                </c:pt>
                <c:pt idx="13260">
                  <c:v>119.65</c:v>
                </c:pt>
                <c:pt idx="13261">
                  <c:v>182.58</c:v>
                </c:pt>
                <c:pt idx="13262">
                  <c:v>163.41999999999999</c:v>
                </c:pt>
                <c:pt idx="13263">
                  <c:v>188.29</c:v>
                </c:pt>
                <c:pt idx="13264">
                  <c:v>175.35</c:v>
                </c:pt>
                <c:pt idx="13265">
                  <c:v>152.78</c:v>
                </c:pt>
                <c:pt idx="13266">
                  <c:v>102.94</c:v>
                </c:pt>
                <c:pt idx="13267">
                  <c:v>142.35</c:v>
                </c:pt>
                <c:pt idx="13268">
                  <c:v>625.47</c:v>
                </c:pt>
                <c:pt idx="13269">
                  <c:v>170.6</c:v>
                </c:pt>
                <c:pt idx="13270">
                  <c:v>295.93</c:v>
                </c:pt>
                <c:pt idx="13271">
                  <c:v>149.74</c:v>
                </c:pt>
                <c:pt idx="13272">
                  <c:v>409.1</c:v>
                </c:pt>
                <c:pt idx="13273">
                  <c:v>275.27</c:v>
                </c:pt>
                <c:pt idx="13274">
                  <c:v>266.64</c:v>
                </c:pt>
                <c:pt idx="13275">
                  <c:v>171.19</c:v>
                </c:pt>
                <c:pt idx="13276">
                  <c:v>187.86</c:v>
                </c:pt>
                <c:pt idx="13277">
                  <c:v>187.63</c:v>
                </c:pt>
                <c:pt idx="13278">
                  <c:v>236.18</c:v>
                </c:pt>
                <c:pt idx="13279">
                  <c:v>160.18</c:v>
                </c:pt>
                <c:pt idx="13280">
                  <c:v>210.46</c:v>
                </c:pt>
                <c:pt idx="13281">
                  <c:v>192.6</c:v>
                </c:pt>
                <c:pt idx="13282">
                  <c:v>206.56</c:v>
                </c:pt>
                <c:pt idx="13283">
                  <c:v>256.43</c:v>
                </c:pt>
                <c:pt idx="13284">
                  <c:v>210.7</c:v>
                </c:pt>
                <c:pt idx="13285">
                  <c:v>198.49</c:v>
                </c:pt>
                <c:pt idx="13286">
                  <c:v>204.13</c:v>
                </c:pt>
                <c:pt idx="13287">
                  <c:v>170.08</c:v>
                </c:pt>
                <c:pt idx="13288">
                  <c:v>161.74</c:v>
                </c:pt>
                <c:pt idx="13289">
                  <c:v>219.27</c:v>
                </c:pt>
                <c:pt idx="13290">
                  <c:v>602.08000000000004</c:v>
                </c:pt>
                <c:pt idx="13291">
                  <c:v>435.94</c:v>
                </c:pt>
                <c:pt idx="13292">
                  <c:v>386.57</c:v>
                </c:pt>
                <c:pt idx="13293">
                  <c:v>369.28</c:v>
                </c:pt>
                <c:pt idx="13294">
                  <c:v>320.54000000000002</c:v>
                </c:pt>
                <c:pt idx="13295">
                  <c:v>191.19</c:v>
                </c:pt>
                <c:pt idx="13296">
                  <c:v>184.27</c:v>
                </c:pt>
                <c:pt idx="13297">
                  <c:v>186.87</c:v>
                </c:pt>
                <c:pt idx="13298">
                  <c:v>200.46</c:v>
                </c:pt>
                <c:pt idx="13299">
                  <c:v>201.61</c:v>
                </c:pt>
                <c:pt idx="13300">
                  <c:v>163.03</c:v>
                </c:pt>
                <c:pt idx="13301">
                  <c:v>138.41999999999999</c:v>
                </c:pt>
                <c:pt idx="13302">
                  <c:v>178.13</c:v>
                </c:pt>
                <c:pt idx="13303">
                  <c:v>136.41</c:v>
                </c:pt>
                <c:pt idx="13304">
                  <c:v>128.88999999999999</c:v>
                </c:pt>
                <c:pt idx="13305">
                  <c:v>109.21</c:v>
                </c:pt>
                <c:pt idx="13306">
                  <c:v>129.84</c:v>
                </c:pt>
                <c:pt idx="13307">
                  <c:v>160.19</c:v>
                </c:pt>
                <c:pt idx="13308">
                  <c:v>123.36</c:v>
                </c:pt>
                <c:pt idx="13309">
                  <c:v>146.94999999999999</c:v>
                </c:pt>
                <c:pt idx="13310">
                  <c:v>156.93</c:v>
                </c:pt>
                <c:pt idx="13311">
                  <c:v>144.21</c:v>
                </c:pt>
                <c:pt idx="13312">
                  <c:v>193</c:v>
                </c:pt>
                <c:pt idx="13313">
                  <c:v>104.19</c:v>
                </c:pt>
                <c:pt idx="13314">
                  <c:v>112.08</c:v>
                </c:pt>
                <c:pt idx="13315">
                  <c:v>143.97</c:v>
                </c:pt>
                <c:pt idx="13316">
                  <c:v>36.840000000000003</c:v>
                </c:pt>
                <c:pt idx="13317">
                  <c:v>34.68</c:v>
                </c:pt>
                <c:pt idx="13318">
                  <c:v>61.56</c:v>
                </c:pt>
                <c:pt idx="13319">
                  <c:v>66.44</c:v>
                </c:pt>
                <c:pt idx="13320">
                  <c:v>47.63</c:v>
                </c:pt>
                <c:pt idx="13321">
                  <c:v>70.67</c:v>
                </c:pt>
                <c:pt idx="13322">
                  <c:v>124.92</c:v>
                </c:pt>
                <c:pt idx="13323">
                  <c:v>73.400000000000006</c:v>
                </c:pt>
                <c:pt idx="13324">
                  <c:v>67.56</c:v>
                </c:pt>
                <c:pt idx="13325">
                  <c:v>59.05</c:v>
                </c:pt>
                <c:pt idx="13326">
                  <c:v>56.45</c:v>
                </c:pt>
                <c:pt idx="13327">
                  <c:v>28.23</c:v>
                </c:pt>
                <c:pt idx="13328">
                  <c:v>30.04</c:v>
                </c:pt>
                <c:pt idx="13329">
                  <c:v>64.069999999999993</c:v>
                </c:pt>
                <c:pt idx="13330">
                  <c:v>66.709999999999994</c:v>
                </c:pt>
                <c:pt idx="13331">
                  <c:v>68.05</c:v>
                </c:pt>
                <c:pt idx="13332">
                  <c:v>112.97</c:v>
                </c:pt>
                <c:pt idx="13333">
                  <c:v>159.16</c:v>
                </c:pt>
                <c:pt idx="13334">
                  <c:v>228.46</c:v>
                </c:pt>
                <c:pt idx="13335">
                  <c:v>155.1</c:v>
                </c:pt>
                <c:pt idx="13336">
                  <c:v>117.4</c:v>
                </c:pt>
                <c:pt idx="13337">
                  <c:v>118.72</c:v>
                </c:pt>
                <c:pt idx="13338">
                  <c:v>136.62</c:v>
                </c:pt>
                <c:pt idx="13339">
                  <c:v>101.73</c:v>
                </c:pt>
                <c:pt idx="13340">
                  <c:v>84.8</c:v>
                </c:pt>
                <c:pt idx="13341">
                  <c:v>81.739999999999995</c:v>
                </c:pt>
                <c:pt idx="13342">
                  <c:v>102.66</c:v>
                </c:pt>
                <c:pt idx="13343">
                  <c:v>79.55</c:v>
                </c:pt>
                <c:pt idx="13344">
                  <c:v>110.2</c:v>
                </c:pt>
                <c:pt idx="13345">
                  <c:v>74.67</c:v>
                </c:pt>
                <c:pt idx="13346">
                  <c:v>109.87</c:v>
                </c:pt>
                <c:pt idx="13347">
                  <c:v>94.5</c:v>
                </c:pt>
                <c:pt idx="13348">
                  <c:v>104.65</c:v>
                </c:pt>
                <c:pt idx="13349">
                  <c:v>74.98</c:v>
                </c:pt>
                <c:pt idx="13350">
                  <c:v>97.05</c:v>
                </c:pt>
                <c:pt idx="13351">
                  <c:v>82.39</c:v>
                </c:pt>
                <c:pt idx="13352">
                  <c:v>87.84</c:v>
                </c:pt>
                <c:pt idx="13353">
                  <c:v>84.81</c:v>
                </c:pt>
                <c:pt idx="13354">
                  <c:v>95.26</c:v>
                </c:pt>
                <c:pt idx="13355">
                  <c:v>63.04</c:v>
                </c:pt>
                <c:pt idx="13356">
                  <c:v>81.61</c:v>
                </c:pt>
                <c:pt idx="13357">
                  <c:v>87.46</c:v>
                </c:pt>
                <c:pt idx="13358">
                  <c:v>74.349999999999994</c:v>
                </c:pt>
                <c:pt idx="13359">
                  <c:v>105.58</c:v>
                </c:pt>
                <c:pt idx="13360">
                  <c:v>128.13</c:v>
                </c:pt>
                <c:pt idx="13361">
                  <c:v>85.68</c:v>
                </c:pt>
                <c:pt idx="13362">
                  <c:v>78.63</c:v>
                </c:pt>
                <c:pt idx="13363">
                  <c:v>67.849999999999994</c:v>
                </c:pt>
                <c:pt idx="13364">
                  <c:v>93.47</c:v>
                </c:pt>
                <c:pt idx="13365">
                  <c:v>81.61</c:v>
                </c:pt>
                <c:pt idx="13366">
                  <c:v>67.75</c:v>
                </c:pt>
                <c:pt idx="13367">
                  <c:v>116.66</c:v>
                </c:pt>
                <c:pt idx="13368">
                  <c:v>77.28</c:v>
                </c:pt>
                <c:pt idx="13369">
                  <c:v>104.12</c:v>
                </c:pt>
                <c:pt idx="13370">
                  <c:v>85.59</c:v>
                </c:pt>
                <c:pt idx="13371">
                  <c:v>75.34</c:v>
                </c:pt>
                <c:pt idx="13372">
                  <c:v>95.95</c:v>
                </c:pt>
                <c:pt idx="13373">
                  <c:v>90.96</c:v>
                </c:pt>
                <c:pt idx="13374">
                  <c:v>125.99</c:v>
                </c:pt>
                <c:pt idx="13375">
                  <c:v>119.79</c:v>
                </c:pt>
                <c:pt idx="13376">
                  <c:v>94.97</c:v>
                </c:pt>
                <c:pt idx="13377">
                  <c:v>85.22</c:v>
                </c:pt>
                <c:pt idx="13378">
                  <c:v>83.85</c:v>
                </c:pt>
                <c:pt idx="13379">
                  <c:v>67.569999999999993</c:v>
                </c:pt>
                <c:pt idx="13380">
                  <c:v>84.32</c:v>
                </c:pt>
                <c:pt idx="13381">
                  <c:v>70.2</c:v>
                </c:pt>
                <c:pt idx="13382">
                  <c:v>76.3</c:v>
                </c:pt>
                <c:pt idx="13383">
                  <c:v>107.94</c:v>
                </c:pt>
                <c:pt idx="13384">
                  <c:v>150.24</c:v>
                </c:pt>
                <c:pt idx="13385">
                  <c:v>146.12</c:v>
                </c:pt>
                <c:pt idx="13386">
                  <c:v>149.37</c:v>
                </c:pt>
                <c:pt idx="13387">
                  <c:v>100.45</c:v>
                </c:pt>
                <c:pt idx="13388">
                  <c:v>100.2</c:v>
                </c:pt>
                <c:pt idx="13389">
                  <c:v>100.39</c:v>
                </c:pt>
                <c:pt idx="13390">
                  <c:v>101.17</c:v>
                </c:pt>
                <c:pt idx="13391">
                  <c:v>125.35</c:v>
                </c:pt>
                <c:pt idx="13392">
                  <c:v>131.41999999999999</c:v>
                </c:pt>
                <c:pt idx="13393">
                  <c:v>104.39</c:v>
                </c:pt>
                <c:pt idx="13394">
                  <c:v>84.98</c:v>
                </c:pt>
                <c:pt idx="13395">
                  <c:v>79.28</c:v>
                </c:pt>
                <c:pt idx="13396">
                  <c:v>125.51</c:v>
                </c:pt>
                <c:pt idx="13397">
                  <c:v>120.51</c:v>
                </c:pt>
                <c:pt idx="13398">
                  <c:v>133.38999999999999</c:v>
                </c:pt>
                <c:pt idx="13399">
                  <c:v>134.21</c:v>
                </c:pt>
                <c:pt idx="13400">
                  <c:v>124.66</c:v>
                </c:pt>
                <c:pt idx="13401">
                  <c:v>122.59</c:v>
                </c:pt>
                <c:pt idx="13402">
                  <c:v>151.76</c:v>
                </c:pt>
                <c:pt idx="13403">
                  <c:v>115.3</c:v>
                </c:pt>
                <c:pt idx="13404">
                  <c:v>121.88</c:v>
                </c:pt>
                <c:pt idx="13405">
                  <c:v>125.99</c:v>
                </c:pt>
                <c:pt idx="13406">
                  <c:v>37.75</c:v>
                </c:pt>
                <c:pt idx="13407">
                  <c:v>61.62</c:v>
                </c:pt>
                <c:pt idx="13408">
                  <c:v>72.63</c:v>
                </c:pt>
                <c:pt idx="13409">
                  <c:v>62.75</c:v>
                </c:pt>
                <c:pt idx="13410">
                  <c:v>82.34</c:v>
                </c:pt>
                <c:pt idx="13411">
                  <c:v>112.88</c:v>
                </c:pt>
                <c:pt idx="13412">
                  <c:v>91.49</c:v>
                </c:pt>
                <c:pt idx="13413">
                  <c:v>72.599999999999994</c:v>
                </c:pt>
                <c:pt idx="13414">
                  <c:v>86.78</c:v>
                </c:pt>
                <c:pt idx="13415">
                  <c:v>84.87</c:v>
                </c:pt>
                <c:pt idx="13416">
                  <c:v>112.65</c:v>
                </c:pt>
                <c:pt idx="13417">
                  <c:v>88.22</c:v>
                </c:pt>
                <c:pt idx="13418">
                  <c:v>68.63</c:v>
                </c:pt>
                <c:pt idx="13419">
                  <c:v>78.12</c:v>
                </c:pt>
                <c:pt idx="13420">
                  <c:v>86.95</c:v>
                </c:pt>
                <c:pt idx="13421">
                  <c:v>64.13</c:v>
                </c:pt>
                <c:pt idx="13422">
                  <c:v>73.180000000000007</c:v>
                </c:pt>
                <c:pt idx="13423">
                  <c:v>59.46</c:v>
                </c:pt>
                <c:pt idx="13424">
                  <c:v>91.16</c:v>
                </c:pt>
                <c:pt idx="13425">
                  <c:v>67.53</c:v>
                </c:pt>
                <c:pt idx="13426">
                  <c:v>69.010000000000005</c:v>
                </c:pt>
                <c:pt idx="13427">
                  <c:v>64.41</c:v>
                </c:pt>
                <c:pt idx="13428">
                  <c:v>64.41</c:v>
                </c:pt>
                <c:pt idx="13429">
                  <c:v>84.85</c:v>
                </c:pt>
                <c:pt idx="13430">
                  <c:v>73.95</c:v>
                </c:pt>
                <c:pt idx="13431">
                  <c:v>91.17</c:v>
                </c:pt>
                <c:pt idx="13432">
                  <c:v>154.5</c:v>
                </c:pt>
                <c:pt idx="13433">
                  <c:v>106.83</c:v>
                </c:pt>
                <c:pt idx="13434">
                  <c:v>69.040000000000006</c:v>
                </c:pt>
                <c:pt idx="13435">
                  <c:v>111.23</c:v>
                </c:pt>
                <c:pt idx="13436">
                  <c:v>175.18</c:v>
                </c:pt>
                <c:pt idx="13437">
                  <c:v>171.31</c:v>
                </c:pt>
                <c:pt idx="13438">
                  <c:v>108.68</c:v>
                </c:pt>
                <c:pt idx="13439">
                  <c:v>96.71</c:v>
                </c:pt>
                <c:pt idx="13440">
                  <c:v>77.52</c:v>
                </c:pt>
                <c:pt idx="13441">
                  <c:v>97.34</c:v>
                </c:pt>
                <c:pt idx="13442">
                  <c:v>99.79</c:v>
                </c:pt>
                <c:pt idx="13443">
                  <c:v>47.86</c:v>
                </c:pt>
                <c:pt idx="13444">
                  <c:v>55.24</c:v>
                </c:pt>
                <c:pt idx="13445">
                  <c:v>45.65</c:v>
                </c:pt>
                <c:pt idx="13446">
                  <c:v>60.18</c:v>
                </c:pt>
                <c:pt idx="13447">
                  <c:v>78.900000000000006</c:v>
                </c:pt>
                <c:pt idx="13448">
                  <c:v>50.66</c:v>
                </c:pt>
                <c:pt idx="13449">
                  <c:v>57.28</c:v>
                </c:pt>
                <c:pt idx="13450">
                  <c:v>156.75</c:v>
                </c:pt>
                <c:pt idx="13451">
                  <c:v>204.09</c:v>
                </c:pt>
                <c:pt idx="13452">
                  <c:v>324.88</c:v>
                </c:pt>
                <c:pt idx="13453">
                  <c:v>391.16</c:v>
                </c:pt>
                <c:pt idx="13454">
                  <c:v>321.19</c:v>
                </c:pt>
                <c:pt idx="13455">
                  <c:v>467.77</c:v>
                </c:pt>
                <c:pt idx="13456">
                  <c:v>357.03</c:v>
                </c:pt>
                <c:pt idx="13457">
                  <c:v>254.63</c:v>
                </c:pt>
                <c:pt idx="13458">
                  <c:v>174.34</c:v>
                </c:pt>
                <c:pt idx="13459">
                  <c:v>234.01</c:v>
                </c:pt>
                <c:pt idx="13460">
                  <c:v>200.21</c:v>
                </c:pt>
                <c:pt idx="13461">
                  <c:v>228.02</c:v>
                </c:pt>
                <c:pt idx="13462">
                  <c:v>286.88</c:v>
                </c:pt>
                <c:pt idx="13463">
                  <c:v>231.68</c:v>
                </c:pt>
                <c:pt idx="13464">
                  <c:v>157.97</c:v>
                </c:pt>
                <c:pt idx="13465">
                  <c:v>187.91</c:v>
                </c:pt>
                <c:pt idx="13466">
                  <c:v>137.22</c:v>
                </c:pt>
                <c:pt idx="13467">
                  <c:v>83.42</c:v>
                </c:pt>
                <c:pt idx="13468">
                  <c:v>99.22</c:v>
                </c:pt>
                <c:pt idx="13469">
                  <c:v>125.63</c:v>
                </c:pt>
                <c:pt idx="13470">
                  <c:v>128.22</c:v>
                </c:pt>
                <c:pt idx="13471">
                  <c:v>146.47999999999999</c:v>
                </c:pt>
                <c:pt idx="13472">
                  <c:v>166.12</c:v>
                </c:pt>
                <c:pt idx="13473">
                  <c:v>265.64</c:v>
                </c:pt>
                <c:pt idx="13474">
                  <c:v>377.83</c:v>
                </c:pt>
                <c:pt idx="13475">
                  <c:v>224.88</c:v>
                </c:pt>
                <c:pt idx="13476">
                  <c:v>137.06</c:v>
                </c:pt>
                <c:pt idx="13477">
                  <c:v>116.64</c:v>
                </c:pt>
                <c:pt idx="13478">
                  <c:v>137.11000000000001</c:v>
                </c:pt>
                <c:pt idx="13479">
                  <c:v>104.41</c:v>
                </c:pt>
                <c:pt idx="13480">
                  <c:v>110.29</c:v>
                </c:pt>
                <c:pt idx="13481">
                  <c:v>101.39</c:v>
                </c:pt>
                <c:pt idx="13482">
                  <c:v>108.62</c:v>
                </c:pt>
                <c:pt idx="13483">
                  <c:v>150.55000000000001</c:v>
                </c:pt>
                <c:pt idx="13484">
                  <c:v>118.66</c:v>
                </c:pt>
                <c:pt idx="13485">
                  <c:v>102.31</c:v>
                </c:pt>
                <c:pt idx="13486">
                  <c:v>87.63</c:v>
                </c:pt>
                <c:pt idx="13487">
                  <c:v>105.52</c:v>
                </c:pt>
                <c:pt idx="13488">
                  <c:v>110.77</c:v>
                </c:pt>
                <c:pt idx="13489">
                  <c:v>48.75</c:v>
                </c:pt>
                <c:pt idx="13490">
                  <c:v>43.76</c:v>
                </c:pt>
                <c:pt idx="13491">
                  <c:v>41.32</c:v>
                </c:pt>
                <c:pt idx="13492">
                  <c:v>69.239999999999995</c:v>
                </c:pt>
                <c:pt idx="13493">
                  <c:v>59.56</c:v>
                </c:pt>
                <c:pt idx="13494">
                  <c:v>75.680000000000007</c:v>
                </c:pt>
                <c:pt idx="13495">
                  <c:v>42.5</c:v>
                </c:pt>
                <c:pt idx="13496">
                  <c:v>100.9</c:v>
                </c:pt>
                <c:pt idx="13497">
                  <c:v>84.81</c:v>
                </c:pt>
                <c:pt idx="13498">
                  <c:v>71.91</c:v>
                </c:pt>
                <c:pt idx="13499">
                  <c:v>66.33</c:v>
                </c:pt>
                <c:pt idx="13500">
                  <c:v>61.56</c:v>
                </c:pt>
                <c:pt idx="13501">
                  <c:v>58.09</c:v>
                </c:pt>
                <c:pt idx="13502">
                  <c:v>51.25</c:v>
                </c:pt>
                <c:pt idx="13503">
                  <c:v>59.73</c:v>
                </c:pt>
                <c:pt idx="13504">
                  <c:v>51.66</c:v>
                </c:pt>
                <c:pt idx="13505">
                  <c:v>42.66</c:v>
                </c:pt>
                <c:pt idx="13506">
                  <c:v>33.979999999999997</c:v>
                </c:pt>
                <c:pt idx="13507">
                  <c:v>36.29</c:v>
                </c:pt>
                <c:pt idx="13508">
                  <c:v>32.590000000000003</c:v>
                </c:pt>
                <c:pt idx="13509">
                  <c:v>36</c:v>
                </c:pt>
                <c:pt idx="13510">
                  <c:v>24.68</c:v>
                </c:pt>
                <c:pt idx="13511">
                  <c:v>20.96</c:v>
                </c:pt>
                <c:pt idx="13512">
                  <c:v>13.52</c:v>
                </c:pt>
                <c:pt idx="13513">
                  <c:v>11.11</c:v>
                </c:pt>
                <c:pt idx="13514">
                  <c:v>7.79</c:v>
                </c:pt>
                <c:pt idx="13515">
                  <c:v>11.09</c:v>
                </c:pt>
                <c:pt idx="13516">
                  <c:v>10.95</c:v>
                </c:pt>
                <c:pt idx="13517">
                  <c:v>14.03</c:v>
                </c:pt>
                <c:pt idx="13518">
                  <c:v>12.09</c:v>
                </c:pt>
                <c:pt idx="13519">
                  <c:v>12.14</c:v>
                </c:pt>
                <c:pt idx="13520">
                  <c:v>12.39</c:v>
                </c:pt>
                <c:pt idx="13521">
                  <c:v>15.32</c:v>
                </c:pt>
                <c:pt idx="13522">
                  <c:v>15.29</c:v>
                </c:pt>
                <c:pt idx="13523">
                  <c:v>14.48</c:v>
                </c:pt>
                <c:pt idx="13524">
                  <c:v>16.2</c:v>
                </c:pt>
                <c:pt idx="13525">
                  <c:v>12.61</c:v>
                </c:pt>
                <c:pt idx="13526">
                  <c:v>11.28</c:v>
                </c:pt>
                <c:pt idx="13527">
                  <c:v>14.91</c:v>
                </c:pt>
                <c:pt idx="13528">
                  <c:v>13.79</c:v>
                </c:pt>
                <c:pt idx="13529">
                  <c:v>13.26</c:v>
                </c:pt>
                <c:pt idx="13530">
                  <c:v>14.61</c:v>
                </c:pt>
                <c:pt idx="13531">
                  <c:v>15.35</c:v>
                </c:pt>
                <c:pt idx="13532">
                  <c:v>12.9</c:v>
                </c:pt>
                <c:pt idx="13533">
                  <c:v>21.22</c:v>
                </c:pt>
                <c:pt idx="13534">
                  <c:v>38.01</c:v>
                </c:pt>
                <c:pt idx="13535">
                  <c:v>37.479999999999997</c:v>
                </c:pt>
                <c:pt idx="13536">
                  <c:v>67.36</c:v>
                </c:pt>
                <c:pt idx="13537">
                  <c:v>69.66</c:v>
                </c:pt>
                <c:pt idx="13538">
                  <c:v>57.66</c:v>
                </c:pt>
                <c:pt idx="13539">
                  <c:v>69.290000000000006</c:v>
                </c:pt>
                <c:pt idx="13540">
                  <c:v>85.22</c:v>
                </c:pt>
                <c:pt idx="13541">
                  <c:v>67.650000000000006</c:v>
                </c:pt>
                <c:pt idx="13542">
                  <c:v>65.790000000000006</c:v>
                </c:pt>
                <c:pt idx="13543">
                  <c:v>51.33</c:v>
                </c:pt>
                <c:pt idx="13544">
                  <c:v>43.84</c:v>
                </c:pt>
                <c:pt idx="13545">
                  <c:v>34.159999999999997</c:v>
                </c:pt>
                <c:pt idx="13546">
                  <c:v>24.55</c:v>
                </c:pt>
                <c:pt idx="13547">
                  <c:v>23.16</c:v>
                </c:pt>
                <c:pt idx="13548">
                  <c:v>36.57</c:v>
                </c:pt>
                <c:pt idx="13549">
                  <c:v>42.35</c:v>
                </c:pt>
                <c:pt idx="13550">
                  <c:v>31.49</c:v>
                </c:pt>
                <c:pt idx="13551">
                  <c:v>30.83</c:v>
                </c:pt>
                <c:pt idx="13552">
                  <c:v>8.0299999999999994</c:v>
                </c:pt>
                <c:pt idx="13553">
                  <c:v>8.93</c:v>
                </c:pt>
                <c:pt idx="13554">
                  <c:v>7.92</c:v>
                </c:pt>
                <c:pt idx="13555">
                  <c:v>11.07</c:v>
                </c:pt>
                <c:pt idx="13556">
                  <c:v>10.07</c:v>
                </c:pt>
                <c:pt idx="13557">
                  <c:v>28.12</c:v>
                </c:pt>
                <c:pt idx="13558">
                  <c:v>20.81</c:v>
                </c:pt>
                <c:pt idx="13559">
                  <c:v>15.35</c:v>
                </c:pt>
                <c:pt idx="13560">
                  <c:v>9.3000000000000007</c:v>
                </c:pt>
                <c:pt idx="13561">
                  <c:v>10.24</c:v>
                </c:pt>
                <c:pt idx="13562">
                  <c:v>7.52</c:v>
                </c:pt>
                <c:pt idx="13563">
                  <c:v>8.08</c:v>
                </c:pt>
                <c:pt idx="13564">
                  <c:v>23.69</c:v>
                </c:pt>
                <c:pt idx="13565">
                  <c:v>23.81</c:v>
                </c:pt>
                <c:pt idx="13566">
                  <c:v>54.54</c:v>
                </c:pt>
                <c:pt idx="13567">
                  <c:v>42.45</c:v>
                </c:pt>
                <c:pt idx="13568">
                  <c:v>80.05</c:v>
                </c:pt>
                <c:pt idx="13569">
                  <c:v>194.12</c:v>
                </c:pt>
                <c:pt idx="13570">
                  <c:v>263.11</c:v>
                </c:pt>
                <c:pt idx="13571">
                  <c:v>120.13</c:v>
                </c:pt>
                <c:pt idx="13572">
                  <c:v>57.55</c:v>
                </c:pt>
                <c:pt idx="13573">
                  <c:v>82.31</c:v>
                </c:pt>
                <c:pt idx="13574">
                  <c:v>78.06</c:v>
                </c:pt>
                <c:pt idx="13575">
                  <c:v>73.709999999999994</c:v>
                </c:pt>
                <c:pt idx="13576">
                  <c:v>90.39</c:v>
                </c:pt>
                <c:pt idx="13577">
                  <c:v>70.959999999999994</c:v>
                </c:pt>
                <c:pt idx="13578">
                  <c:v>58.73</c:v>
                </c:pt>
                <c:pt idx="13579">
                  <c:v>63.11</c:v>
                </c:pt>
                <c:pt idx="13580">
                  <c:v>59.24</c:v>
                </c:pt>
                <c:pt idx="13581">
                  <c:v>28.49</c:v>
                </c:pt>
                <c:pt idx="13582">
                  <c:v>38.200000000000003</c:v>
                </c:pt>
                <c:pt idx="13583">
                  <c:v>50.42</c:v>
                </c:pt>
                <c:pt idx="13584">
                  <c:v>73.78</c:v>
                </c:pt>
                <c:pt idx="13585">
                  <c:v>60.37</c:v>
                </c:pt>
                <c:pt idx="13586">
                  <c:v>128.77000000000001</c:v>
                </c:pt>
                <c:pt idx="13587">
                  <c:v>117.6</c:v>
                </c:pt>
                <c:pt idx="13588">
                  <c:v>121.29</c:v>
                </c:pt>
                <c:pt idx="13589">
                  <c:v>117.44</c:v>
                </c:pt>
                <c:pt idx="13590">
                  <c:v>155.04</c:v>
                </c:pt>
                <c:pt idx="13591">
                  <c:v>223.37</c:v>
                </c:pt>
                <c:pt idx="13592">
                  <c:v>154.83000000000001</c:v>
                </c:pt>
                <c:pt idx="13593">
                  <c:v>254.86</c:v>
                </c:pt>
                <c:pt idx="13594">
                  <c:v>134.88</c:v>
                </c:pt>
                <c:pt idx="13595">
                  <c:v>104.17</c:v>
                </c:pt>
                <c:pt idx="13596">
                  <c:v>154.4</c:v>
                </c:pt>
                <c:pt idx="13597">
                  <c:v>254.25</c:v>
                </c:pt>
                <c:pt idx="13598">
                  <c:v>328.73</c:v>
                </c:pt>
                <c:pt idx="13599">
                  <c:v>365.28</c:v>
                </c:pt>
                <c:pt idx="13600">
                  <c:v>356.24</c:v>
                </c:pt>
                <c:pt idx="13601">
                  <c:v>266.73</c:v>
                </c:pt>
                <c:pt idx="13602">
                  <c:v>310.94</c:v>
                </c:pt>
                <c:pt idx="13603">
                  <c:v>144.62</c:v>
                </c:pt>
                <c:pt idx="13604">
                  <c:v>115.45</c:v>
                </c:pt>
                <c:pt idx="13605">
                  <c:v>95.78</c:v>
                </c:pt>
                <c:pt idx="13606">
                  <c:v>119.34</c:v>
                </c:pt>
                <c:pt idx="13607">
                  <c:v>174.1</c:v>
                </c:pt>
                <c:pt idx="13608">
                  <c:v>188.93</c:v>
                </c:pt>
                <c:pt idx="13609">
                  <c:v>209.56</c:v>
                </c:pt>
                <c:pt idx="13610">
                  <c:v>207.61</c:v>
                </c:pt>
                <c:pt idx="13611">
                  <c:v>155.38999999999999</c:v>
                </c:pt>
                <c:pt idx="13612">
                  <c:v>117.64</c:v>
                </c:pt>
                <c:pt idx="13613">
                  <c:v>318.32</c:v>
                </c:pt>
                <c:pt idx="13614">
                  <c:v>204.34</c:v>
                </c:pt>
                <c:pt idx="13615">
                  <c:v>182.31</c:v>
                </c:pt>
                <c:pt idx="13616">
                  <c:v>213.51</c:v>
                </c:pt>
                <c:pt idx="13617">
                  <c:v>230.33</c:v>
                </c:pt>
                <c:pt idx="13618">
                  <c:v>278.42</c:v>
                </c:pt>
                <c:pt idx="13619">
                  <c:v>208.06</c:v>
                </c:pt>
                <c:pt idx="13620">
                  <c:v>155.54</c:v>
                </c:pt>
                <c:pt idx="13621">
                  <c:v>120</c:v>
                </c:pt>
                <c:pt idx="13622">
                  <c:v>115.8</c:v>
                </c:pt>
                <c:pt idx="13623">
                  <c:v>72.069999999999993</c:v>
                </c:pt>
                <c:pt idx="13624">
                  <c:v>114.03</c:v>
                </c:pt>
                <c:pt idx="13625">
                  <c:v>153.68</c:v>
                </c:pt>
                <c:pt idx="13626">
                  <c:v>401.89</c:v>
                </c:pt>
                <c:pt idx="13627">
                  <c:v>1304.9000000000001</c:v>
                </c:pt>
                <c:pt idx="13628">
                  <c:v>926.8</c:v>
                </c:pt>
                <c:pt idx="13629">
                  <c:v>144.06</c:v>
                </c:pt>
                <c:pt idx="13630">
                  <c:v>95.46</c:v>
                </c:pt>
                <c:pt idx="13631">
                  <c:v>132.16</c:v>
                </c:pt>
                <c:pt idx="13632">
                  <c:v>100.25</c:v>
                </c:pt>
                <c:pt idx="13633">
                  <c:v>116.74</c:v>
                </c:pt>
                <c:pt idx="13634">
                  <c:v>169.01</c:v>
                </c:pt>
                <c:pt idx="13635">
                  <c:v>176.69</c:v>
                </c:pt>
                <c:pt idx="13636">
                  <c:v>164.1</c:v>
                </c:pt>
                <c:pt idx="13637">
                  <c:v>381.58</c:v>
                </c:pt>
                <c:pt idx="13638">
                  <c:v>226.42</c:v>
                </c:pt>
                <c:pt idx="13639">
                  <c:v>170.77</c:v>
                </c:pt>
                <c:pt idx="13640">
                  <c:v>112.11</c:v>
                </c:pt>
                <c:pt idx="13641">
                  <c:v>218.81</c:v>
                </c:pt>
                <c:pt idx="13642">
                  <c:v>123.17</c:v>
                </c:pt>
                <c:pt idx="13643">
                  <c:v>137.83000000000001</c:v>
                </c:pt>
                <c:pt idx="13644">
                  <c:v>125.7</c:v>
                </c:pt>
                <c:pt idx="13645">
                  <c:v>113.97</c:v>
                </c:pt>
                <c:pt idx="13646">
                  <c:v>125.3</c:v>
                </c:pt>
                <c:pt idx="13647">
                  <c:v>94.94</c:v>
                </c:pt>
                <c:pt idx="13648">
                  <c:v>93.99</c:v>
                </c:pt>
                <c:pt idx="13649">
                  <c:v>127.05</c:v>
                </c:pt>
                <c:pt idx="13650">
                  <c:v>101.44</c:v>
                </c:pt>
                <c:pt idx="13651">
                  <c:v>118.63</c:v>
                </c:pt>
                <c:pt idx="13652">
                  <c:v>123.95</c:v>
                </c:pt>
                <c:pt idx="13653">
                  <c:v>96.26</c:v>
                </c:pt>
                <c:pt idx="13654">
                  <c:v>102.21</c:v>
                </c:pt>
                <c:pt idx="13655">
                  <c:v>79.7</c:v>
                </c:pt>
                <c:pt idx="13656">
                  <c:v>35.89</c:v>
                </c:pt>
                <c:pt idx="13657">
                  <c:v>40.380000000000003</c:v>
                </c:pt>
                <c:pt idx="13658">
                  <c:v>47.93</c:v>
                </c:pt>
                <c:pt idx="13659">
                  <c:v>41.33</c:v>
                </c:pt>
                <c:pt idx="13660">
                  <c:v>27.94</c:v>
                </c:pt>
                <c:pt idx="13661">
                  <c:v>14.6</c:v>
                </c:pt>
                <c:pt idx="13662">
                  <c:v>14.23</c:v>
                </c:pt>
                <c:pt idx="13663">
                  <c:v>14.7</c:v>
                </c:pt>
                <c:pt idx="13664">
                  <c:v>26.7</c:v>
                </c:pt>
                <c:pt idx="13665">
                  <c:v>15</c:v>
                </c:pt>
                <c:pt idx="13666">
                  <c:v>12</c:v>
                </c:pt>
                <c:pt idx="13667">
                  <c:v>17.38</c:v>
                </c:pt>
                <c:pt idx="13668">
                  <c:v>28.93</c:v>
                </c:pt>
                <c:pt idx="13669">
                  <c:v>65.17</c:v>
                </c:pt>
                <c:pt idx="13670">
                  <c:v>48.47</c:v>
                </c:pt>
                <c:pt idx="13671">
                  <c:v>53.53</c:v>
                </c:pt>
                <c:pt idx="13672">
                  <c:v>262.62</c:v>
                </c:pt>
                <c:pt idx="13673">
                  <c:v>229.35</c:v>
                </c:pt>
                <c:pt idx="13674">
                  <c:v>234.98</c:v>
                </c:pt>
                <c:pt idx="13675">
                  <c:v>190.72</c:v>
                </c:pt>
                <c:pt idx="13676">
                  <c:v>187.99</c:v>
                </c:pt>
                <c:pt idx="13677">
                  <c:v>155.33000000000001</c:v>
                </c:pt>
                <c:pt idx="13678">
                  <c:v>165.13</c:v>
                </c:pt>
                <c:pt idx="13679">
                  <c:v>164.26</c:v>
                </c:pt>
                <c:pt idx="13680">
                  <c:v>180.28</c:v>
                </c:pt>
                <c:pt idx="13681">
                  <c:v>208.47</c:v>
                </c:pt>
                <c:pt idx="13682">
                  <c:v>184.83</c:v>
                </c:pt>
                <c:pt idx="13683">
                  <c:v>157.79</c:v>
                </c:pt>
                <c:pt idx="13684">
                  <c:v>156.61000000000001</c:v>
                </c:pt>
                <c:pt idx="13685">
                  <c:v>184.33</c:v>
                </c:pt>
                <c:pt idx="13686">
                  <c:v>211.88</c:v>
                </c:pt>
                <c:pt idx="13687">
                  <c:v>277.42</c:v>
                </c:pt>
                <c:pt idx="13688">
                  <c:v>179.68</c:v>
                </c:pt>
                <c:pt idx="13689">
                  <c:v>336.82</c:v>
                </c:pt>
                <c:pt idx="13690">
                  <c:v>187.83</c:v>
                </c:pt>
                <c:pt idx="13691">
                  <c:v>187.36</c:v>
                </c:pt>
                <c:pt idx="13692">
                  <c:v>200.27</c:v>
                </c:pt>
                <c:pt idx="13693">
                  <c:v>266.39999999999998</c:v>
                </c:pt>
                <c:pt idx="13694">
                  <c:v>609.71</c:v>
                </c:pt>
                <c:pt idx="13695">
                  <c:v>392.95</c:v>
                </c:pt>
                <c:pt idx="13696">
                  <c:v>736.21</c:v>
                </c:pt>
                <c:pt idx="13697">
                  <c:v>786.67</c:v>
                </c:pt>
                <c:pt idx="13698">
                  <c:v>479.59</c:v>
                </c:pt>
                <c:pt idx="13699">
                  <c:v>503.27</c:v>
                </c:pt>
                <c:pt idx="13700">
                  <c:v>362.67</c:v>
                </c:pt>
                <c:pt idx="13701">
                  <c:v>264.32</c:v>
                </c:pt>
                <c:pt idx="13702">
                  <c:v>383.72</c:v>
                </c:pt>
                <c:pt idx="13703">
                  <c:v>307.81</c:v>
                </c:pt>
                <c:pt idx="13704">
                  <c:v>311.35000000000002</c:v>
                </c:pt>
                <c:pt idx="13705">
                  <c:v>344.56</c:v>
                </c:pt>
                <c:pt idx="13706">
                  <c:v>341.74</c:v>
                </c:pt>
                <c:pt idx="13707">
                  <c:v>305.63</c:v>
                </c:pt>
                <c:pt idx="13708">
                  <c:v>381.89</c:v>
                </c:pt>
                <c:pt idx="13709">
                  <c:v>321.45</c:v>
                </c:pt>
                <c:pt idx="13710">
                  <c:v>323.73</c:v>
                </c:pt>
                <c:pt idx="13711">
                  <c:v>226.52</c:v>
                </c:pt>
                <c:pt idx="13712">
                  <c:v>286.45</c:v>
                </c:pt>
                <c:pt idx="13713">
                  <c:v>264.07</c:v>
                </c:pt>
                <c:pt idx="13714">
                  <c:v>227.47</c:v>
                </c:pt>
                <c:pt idx="13715">
                  <c:v>219.58</c:v>
                </c:pt>
                <c:pt idx="13716">
                  <c:v>232.71</c:v>
                </c:pt>
                <c:pt idx="13717">
                  <c:v>179.63</c:v>
                </c:pt>
                <c:pt idx="13718">
                  <c:v>206.62</c:v>
                </c:pt>
                <c:pt idx="13719">
                  <c:v>195.46</c:v>
                </c:pt>
                <c:pt idx="13720">
                  <c:v>239.29</c:v>
                </c:pt>
                <c:pt idx="13721">
                  <c:v>371.48</c:v>
                </c:pt>
                <c:pt idx="13722">
                  <c:v>352.95</c:v>
                </c:pt>
                <c:pt idx="13723">
                  <c:v>209.33</c:v>
                </c:pt>
                <c:pt idx="13724">
                  <c:v>238.5</c:v>
                </c:pt>
                <c:pt idx="13725">
                  <c:v>245.37</c:v>
                </c:pt>
                <c:pt idx="13726">
                  <c:v>247.59</c:v>
                </c:pt>
                <c:pt idx="13727">
                  <c:v>270.83999999999997</c:v>
                </c:pt>
                <c:pt idx="13728">
                  <c:v>486.67</c:v>
                </c:pt>
                <c:pt idx="13729">
                  <c:v>281.83999999999997</c:v>
                </c:pt>
                <c:pt idx="13730">
                  <c:v>255.76</c:v>
                </c:pt>
                <c:pt idx="13731">
                  <c:v>260.08</c:v>
                </c:pt>
                <c:pt idx="13732">
                  <c:v>221.7</c:v>
                </c:pt>
                <c:pt idx="13733">
                  <c:v>203.96</c:v>
                </c:pt>
                <c:pt idx="13734">
                  <c:v>263.49</c:v>
                </c:pt>
                <c:pt idx="13735">
                  <c:v>199.88</c:v>
                </c:pt>
                <c:pt idx="13736">
                  <c:v>197.24</c:v>
                </c:pt>
                <c:pt idx="13737">
                  <c:v>158.63999999999999</c:v>
                </c:pt>
                <c:pt idx="13738">
                  <c:v>261.83</c:v>
                </c:pt>
                <c:pt idx="13739">
                  <c:v>185.2</c:v>
                </c:pt>
                <c:pt idx="13740">
                  <c:v>204.18</c:v>
                </c:pt>
                <c:pt idx="13741">
                  <c:v>208.23</c:v>
                </c:pt>
                <c:pt idx="13742">
                  <c:v>216.71</c:v>
                </c:pt>
                <c:pt idx="13743">
                  <c:v>179.34</c:v>
                </c:pt>
                <c:pt idx="13744">
                  <c:v>195.05</c:v>
                </c:pt>
                <c:pt idx="13745">
                  <c:v>169.57</c:v>
                </c:pt>
                <c:pt idx="13746">
                  <c:v>250.98</c:v>
                </c:pt>
                <c:pt idx="13747">
                  <c:v>249.36</c:v>
                </c:pt>
                <c:pt idx="13748">
                  <c:v>164.85</c:v>
                </c:pt>
                <c:pt idx="13749">
                  <c:v>198.72</c:v>
                </c:pt>
                <c:pt idx="13750">
                  <c:v>186.43</c:v>
                </c:pt>
                <c:pt idx="13751">
                  <c:v>178.44</c:v>
                </c:pt>
                <c:pt idx="13752">
                  <c:v>168.37</c:v>
                </c:pt>
                <c:pt idx="13753">
                  <c:v>132.12</c:v>
                </c:pt>
                <c:pt idx="13754">
                  <c:v>128.97</c:v>
                </c:pt>
                <c:pt idx="13755">
                  <c:v>153.51</c:v>
                </c:pt>
                <c:pt idx="13756">
                  <c:v>197.1</c:v>
                </c:pt>
                <c:pt idx="13757">
                  <c:v>385.33</c:v>
                </c:pt>
                <c:pt idx="13758">
                  <c:v>292.25</c:v>
                </c:pt>
                <c:pt idx="13759">
                  <c:v>301.93</c:v>
                </c:pt>
                <c:pt idx="13760">
                  <c:v>241.02</c:v>
                </c:pt>
                <c:pt idx="13761">
                  <c:v>367.38</c:v>
                </c:pt>
                <c:pt idx="13762">
                  <c:v>401.52</c:v>
                </c:pt>
                <c:pt idx="13763">
                  <c:v>382.73</c:v>
                </c:pt>
                <c:pt idx="13764">
                  <c:v>260.35000000000002</c:v>
                </c:pt>
                <c:pt idx="13765">
                  <c:v>284.64999999999998</c:v>
                </c:pt>
                <c:pt idx="13766">
                  <c:v>254.07</c:v>
                </c:pt>
                <c:pt idx="13767">
                  <c:v>229.17</c:v>
                </c:pt>
                <c:pt idx="13768">
                  <c:v>266.41000000000003</c:v>
                </c:pt>
                <c:pt idx="13769">
                  <c:v>270.64</c:v>
                </c:pt>
                <c:pt idx="13770">
                  <c:v>237.82</c:v>
                </c:pt>
                <c:pt idx="13771">
                  <c:v>252.61</c:v>
                </c:pt>
                <c:pt idx="13772">
                  <c:v>213.7</c:v>
                </c:pt>
                <c:pt idx="13773">
                  <c:v>218.76</c:v>
                </c:pt>
                <c:pt idx="13774">
                  <c:v>230.99</c:v>
                </c:pt>
                <c:pt idx="13775">
                  <c:v>152.9</c:v>
                </c:pt>
                <c:pt idx="13776">
                  <c:v>101.38</c:v>
                </c:pt>
                <c:pt idx="13777">
                  <c:v>81.17</c:v>
                </c:pt>
                <c:pt idx="13778">
                  <c:v>76.11</c:v>
                </c:pt>
                <c:pt idx="13779">
                  <c:v>64.709999999999994</c:v>
                </c:pt>
                <c:pt idx="13780">
                  <c:v>68.5</c:v>
                </c:pt>
                <c:pt idx="13781">
                  <c:v>52.94</c:v>
                </c:pt>
                <c:pt idx="13782">
                  <c:v>71.040000000000006</c:v>
                </c:pt>
                <c:pt idx="13783">
                  <c:v>64.78</c:v>
                </c:pt>
                <c:pt idx="13784">
                  <c:v>65.12</c:v>
                </c:pt>
                <c:pt idx="13785">
                  <c:v>59.29</c:v>
                </c:pt>
                <c:pt idx="13786">
                  <c:v>55.85</c:v>
                </c:pt>
                <c:pt idx="13787">
                  <c:v>46.43</c:v>
                </c:pt>
                <c:pt idx="13788">
                  <c:v>49.71</c:v>
                </c:pt>
                <c:pt idx="13789">
                  <c:v>35.86</c:v>
                </c:pt>
                <c:pt idx="13790">
                  <c:v>50.85</c:v>
                </c:pt>
                <c:pt idx="13791">
                  <c:v>42.62</c:v>
                </c:pt>
                <c:pt idx="13792">
                  <c:v>67.319999999999993</c:v>
                </c:pt>
                <c:pt idx="13793">
                  <c:v>40.130000000000003</c:v>
                </c:pt>
                <c:pt idx="13794">
                  <c:v>40.090000000000003</c:v>
                </c:pt>
                <c:pt idx="13795">
                  <c:v>49.1</c:v>
                </c:pt>
                <c:pt idx="13796">
                  <c:v>53.94</c:v>
                </c:pt>
                <c:pt idx="13797">
                  <c:v>43.39</c:v>
                </c:pt>
                <c:pt idx="13798">
                  <c:v>44.04</c:v>
                </c:pt>
                <c:pt idx="13799">
                  <c:v>44.12</c:v>
                </c:pt>
                <c:pt idx="13800">
                  <c:v>44.9</c:v>
                </c:pt>
                <c:pt idx="13801">
                  <c:v>48.13</c:v>
                </c:pt>
                <c:pt idx="13802">
                  <c:v>103.47</c:v>
                </c:pt>
                <c:pt idx="13803">
                  <c:v>109.74</c:v>
                </c:pt>
                <c:pt idx="13804">
                  <c:v>85.61</c:v>
                </c:pt>
                <c:pt idx="13805">
                  <c:v>62.6</c:v>
                </c:pt>
                <c:pt idx="13806">
                  <c:v>52.75</c:v>
                </c:pt>
                <c:pt idx="13807">
                  <c:v>27.84</c:v>
                </c:pt>
                <c:pt idx="13808">
                  <c:v>86.26</c:v>
                </c:pt>
                <c:pt idx="13809">
                  <c:v>71.97</c:v>
                </c:pt>
                <c:pt idx="13810">
                  <c:v>83.58</c:v>
                </c:pt>
                <c:pt idx="13811">
                  <c:v>35.14</c:v>
                </c:pt>
                <c:pt idx="13812">
                  <c:v>395.25</c:v>
                </c:pt>
                <c:pt idx="13813">
                  <c:v>303.08</c:v>
                </c:pt>
                <c:pt idx="13814">
                  <c:v>92.68</c:v>
                </c:pt>
                <c:pt idx="13815">
                  <c:v>118.36</c:v>
                </c:pt>
                <c:pt idx="13816">
                  <c:v>136.51</c:v>
                </c:pt>
                <c:pt idx="13817">
                  <c:v>117.28</c:v>
                </c:pt>
                <c:pt idx="13818">
                  <c:v>96.62</c:v>
                </c:pt>
                <c:pt idx="13819">
                  <c:v>141.59</c:v>
                </c:pt>
                <c:pt idx="13820">
                  <c:v>143.83000000000001</c:v>
                </c:pt>
                <c:pt idx="13821">
                  <c:v>109.04</c:v>
                </c:pt>
                <c:pt idx="13822">
                  <c:v>147.69</c:v>
                </c:pt>
                <c:pt idx="13823">
                  <c:v>320.58999999999997</c:v>
                </c:pt>
                <c:pt idx="13824">
                  <c:v>173.62</c:v>
                </c:pt>
                <c:pt idx="13825">
                  <c:v>148.63</c:v>
                </c:pt>
                <c:pt idx="13826">
                  <c:v>146.38999999999999</c:v>
                </c:pt>
                <c:pt idx="13827">
                  <c:v>97.45</c:v>
                </c:pt>
                <c:pt idx="13828">
                  <c:v>132.58000000000001</c:v>
                </c:pt>
                <c:pt idx="13829">
                  <c:v>124.99</c:v>
                </c:pt>
                <c:pt idx="13830">
                  <c:v>160.55000000000001</c:v>
                </c:pt>
                <c:pt idx="13831">
                  <c:v>146.68</c:v>
                </c:pt>
                <c:pt idx="13832">
                  <c:v>156.46</c:v>
                </c:pt>
                <c:pt idx="13833">
                  <c:v>181.13</c:v>
                </c:pt>
                <c:pt idx="13834">
                  <c:v>108.77</c:v>
                </c:pt>
                <c:pt idx="13835">
                  <c:v>100.97</c:v>
                </c:pt>
                <c:pt idx="13836">
                  <c:v>105.01</c:v>
                </c:pt>
                <c:pt idx="13837">
                  <c:v>104.86</c:v>
                </c:pt>
                <c:pt idx="13838">
                  <c:v>77.19</c:v>
                </c:pt>
                <c:pt idx="13839">
                  <c:v>99.07</c:v>
                </c:pt>
                <c:pt idx="13840">
                  <c:v>113.35</c:v>
                </c:pt>
                <c:pt idx="13841">
                  <c:v>130.93</c:v>
                </c:pt>
                <c:pt idx="13842">
                  <c:v>159.15</c:v>
                </c:pt>
                <c:pt idx="13843">
                  <c:v>209.52</c:v>
                </c:pt>
                <c:pt idx="13844">
                  <c:v>141.25</c:v>
                </c:pt>
                <c:pt idx="13845">
                  <c:v>110.02</c:v>
                </c:pt>
                <c:pt idx="13846">
                  <c:v>105.72</c:v>
                </c:pt>
                <c:pt idx="13847">
                  <c:v>106.53</c:v>
                </c:pt>
                <c:pt idx="13848">
                  <c:v>186.7</c:v>
                </c:pt>
                <c:pt idx="13849">
                  <c:v>130.44</c:v>
                </c:pt>
                <c:pt idx="13850">
                  <c:v>136.88</c:v>
                </c:pt>
                <c:pt idx="13851">
                  <c:v>171.45</c:v>
                </c:pt>
                <c:pt idx="13852">
                  <c:v>269.60000000000002</c:v>
                </c:pt>
                <c:pt idx="13853">
                  <c:v>234.3</c:v>
                </c:pt>
                <c:pt idx="13854">
                  <c:v>329.18</c:v>
                </c:pt>
                <c:pt idx="13855">
                  <c:v>282.32</c:v>
                </c:pt>
                <c:pt idx="13856">
                  <c:v>274.87</c:v>
                </c:pt>
                <c:pt idx="13857">
                  <c:v>272.01</c:v>
                </c:pt>
                <c:pt idx="13858">
                  <c:v>259.68</c:v>
                </c:pt>
                <c:pt idx="13859">
                  <c:v>290.82</c:v>
                </c:pt>
                <c:pt idx="13860">
                  <c:v>388.96</c:v>
                </c:pt>
                <c:pt idx="13861">
                  <c:v>405.03</c:v>
                </c:pt>
                <c:pt idx="13862">
                  <c:v>406.64</c:v>
                </c:pt>
                <c:pt idx="13863">
                  <c:v>355.31</c:v>
                </c:pt>
                <c:pt idx="13864">
                  <c:v>377.64</c:v>
                </c:pt>
                <c:pt idx="13865">
                  <c:v>349.84</c:v>
                </c:pt>
                <c:pt idx="13866">
                  <c:v>303.37</c:v>
                </c:pt>
                <c:pt idx="13867">
                  <c:v>259.83999999999997</c:v>
                </c:pt>
                <c:pt idx="13868">
                  <c:v>295.22000000000003</c:v>
                </c:pt>
                <c:pt idx="13869">
                  <c:v>334.54</c:v>
                </c:pt>
                <c:pt idx="13870">
                  <c:v>416.22</c:v>
                </c:pt>
                <c:pt idx="13871">
                  <c:v>335.4</c:v>
                </c:pt>
                <c:pt idx="13872">
                  <c:v>295.93</c:v>
                </c:pt>
                <c:pt idx="13873">
                  <c:v>271.2</c:v>
                </c:pt>
                <c:pt idx="13874">
                  <c:v>317.60000000000002</c:v>
                </c:pt>
                <c:pt idx="13875">
                  <c:v>266.18</c:v>
                </c:pt>
                <c:pt idx="13876">
                  <c:v>246.68</c:v>
                </c:pt>
                <c:pt idx="13877">
                  <c:v>226.91</c:v>
                </c:pt>
                <c:pt idx="13878">
                  <c:v>211.59</c:v>
                </c:pt>
                <c:pt idx="13879">
                  <c:v>243.66</c:v>
                </c:pt>
                <c:pt idx="13880">
                  <c:v>182.33</c:v>
                </c:pt>
                <c:pt idx="13881">
                  <c:v>159.62</c:v>
                </c:pt>
                <c:pt idx="13882">
                  <c:v>121.81</c:v>
                </c:pt>
                <c:pt idx="13883">
                  <c:v>134.31</c:v>
                </c:pt>
                <c:pt idx="13884">
                  <c:v>112.71</c:v>
                </c:pt>
                <c:pt idx="13885">
                  <c:v>148.62</c:v>
                </c:pt>
                <c:pt idx="13886">
                  <c:v>187.06</c:v>
                </c:pt>
                <c:pt idx="13887">
                  <c:v>188.49</c:v>
                </c:pt>
                <c:pt idx="13888">
                  <c:v>191.94</c:v>
                </c:pt>
                <c:pt idx="13889">
                  <c:v>176.69</c:v>
                </c:pt>
                <c:pt idx="13890">
                  <c:v>184.08</c:v>
                </c:pt>
                <c:pt idx="13891">
                  <c:v>160.46</c:v>
                </c:pt>
                <c:pt idx="13892">
                  <c:v>160.74</c:v>
                </c:pt>
                <c:pt idx="13893">
                  <c:v>173.23</c:v>
                </c:pt>
                <c:pt idx="13894">
                  <c:v>113.86</c:v>
                </c:pt>
                <c:pt idx="13895">
                  <c:v>101.65</c:v>
                </c:pt>
                <c:pt idx="13896">
                  <c:v>137.91999999999999</c:v>
                </c:pt>
                <c:pt idx="13897">
                  <c:v>180.45</c:v>
                </c:pt>
                <c:pt idx="13898">
                  <c:v>180.84</c:v>
                </c:pt>
                <c:pt idx="13899">
                  <c:v>164.42</c:v>
                </c:pt>
                <c:pt idx="13900">
                  <c:v>139.37</c:v>
                </c:pt>
                <c:pt idx="13901">
                  <c:v>161.28</c:v>
                </c:pt>
                <c:pt idx="13902">
                  <c:v>305.98</c:v>
                </c:pt>
                <c:pt idx="13903">
                  <c:v>105.88</c:v>
                </c:pt>
                <c:pt idx="13904">
                  <c:v>99.29</c:v>
                </c:pt>
                <c:pt idx="13905">
                  <c:v>100.48</c:v>
                </c:pt>
                <c:pt idx="13906">
                  <c:v>119.38</c:v>
                </c:pt>
                <c:pt idx="13907">
                  <c:v>118.56</c:v>
                </c:pt>
                <c:pt idx="13908">
                  <c:v>107.7</c:v>
                </c:pt>
                <c:pt idx="13909">
                  <c:v>117.71</c:v>
                </c:pt>
                <c:pt idx="13910">
                  <c:v>120.02</c:v>
                </c:pt>
                <c:pt idx="13911">
                  <c:v>101.22</c:v>
                </c:pt>
                <c:pt idx="13912">
                  <c:v>87.37</c:v>
                </c:pt>
                <c:pt idx="13913">
                  <c:v>95.37</c:v>
                </c:pt>
                <c:pt idx="13914">
                  <c:v>89.41</c:v>
                </c:pt>
                <c:pt idx="13915">
                  <c:v>66.42</c:v>
                </c:pt>
                <c:pt idx="13916">
                  <c:v>78.22</c:v>
                </c:pt>
                <c:pt idx="13917">
                  <c:v>71.75</c:v>
                </c:pt>
                <c:pt idx="13918">
                  <c:v>48.26</c:v>
                </c:pt>
                <c:pt idx="13919">
                  <c:v>47.43</c:v>
                </c:pt>
                <c:pt idx="13920">
                  <c:v>40.56</c:v>
                </c:pt>
                <c:pt idx="13921">
                  <c:v>41.93</c:v>
                </c:pt>
                <c:pt idx="13922">
                  <c:v>48.07</c:v>
                </c:pt>
                <c:pt idx="13923">
                  <c:v>49.99</c:v>
                </c:pt>
                <c:pt idx="13924">
                  <c:v>50.92</c:v>
                </c:pt>
                <c:pt idx="13925">
                  <c:v>61.87</c:v>
                </c:pt>
                <c:pt idx="13926">
                  <c:v>59.1</c:v>
                </c:pt>
                <c:pt idx="13927">
                  <c:v>61.81</c:v>
                </c:pt>
                <c:pt idx="13928">
                  <c:v>56.53</c:v>
                </c:pt>
                <c:pt idx="13929">
                  <c:v>61.64</c:v>
                </c:pt>
                <c:pt idx="13930">
                  <c:v>53.63</c:v>
                </c:pt>
                <c:pt idx="13931">
                  <c:v>42.73</c:v>
                </c:pt>
                <c:pt idx="13932">
                  <c:v>60</c:v>
                </c:pt>
                <c:pt idx="13933">
                  <c:v>45.89</c:v>
                </c:pt>
                <c:pt idx="13934">
                  <c:v>41.06</c:v>
                </c:pt>
                <c:pt idx="13935">
                  <c:v>83.76</c:v>
                </c:pt>
                <c:pt idx="13936">
                  <c:v>118.94</c:v>
                </c:pt>
                <c:pt idx="13937">
                  <c:v>120.74</c:v>
                </c:pt>
                <c:pt idx="13938">
                  <c:v>126.78</c:v>
                </c:pt>
                <c:pt idx="13939">
                  <c:v>38.29</c:v>
                </c:pt>
                <c:pt idx="13940">
                  <c:v>38.39</c:v>
                </c:pt>
                <c:pt idx="13941">
                  <c:v>33.4</c:v>
                </c:pt>
                <c:pt idx="13942">
                  <c:v>16.97</c:v>
                </c:pt>
                <c:pt idx="13943">
                  <c:v>48.3</c:v>
                </c:pt>
                <c:pt idx="13944">
                  <c:v>37.83</c:v>
                </c:pt>
                <c:pt idx="13945">
                  <c:v>43.72</c:v>
                </c:pt>
                <c:pt idx="13946">
                  <c:v>30.15</c:v>
                </c:pt>
                <c:pt idx="13947">
                  <c:v>51.58</c:v>
                </c:pt>
                <c:pt idx="13948">
                  <c:v>49.72</c:v>
                </c:pt>
                <c:pt idx="13949">
                  <c:v>56.08</c:v>
                </c:pt>
                <c:pt idx="13950">
                  <c:v>47.12</c:v>
                </c:pt>
                <c:pt idx="13951">
                  <c:v>182.45</c:v>
                </c:pt>
                <c:pt idx="13952">
                  <c:v>162.85</c:v>
                </c:pt>
                <c:pt idx="13953">
                  <c:v>190.62</c:v>
                </c:pt>
                <c:pt idx="13954">
                  <c:v>153.88999999999999</c:v>
                </c:pt>
                <c:pt idx="13955">
                  <c:v>178.68</c:v>
                </c:pt>
                <c:pt idx="13956">
                  <c:v>171.57</c:v>
                </c:pt>
                <c:pt idx="13957">
                  <c:v>119.42</c:v>
                </c:pt>
                <c:pt idx="13958">
                  <c:v>155</c:v>
                </c:pt>
                <c:pt idx="13959">
                  <c:v>174.04</c:v>
                </c:pt>
                <c:pt idx="13960">
                  <c:v>192.52</c:v>
                </c:pt>
                <c:pt idx="13961">
                  <c:v>220.63</c:v>
                </c:pt>
                <c:pt idx="13962">
                  <c:v>148.76</c:v>
                </c:pt>
                <c:pt idx="13963">
                  <c:v>142.66</c:v>
                </c:pt>
                <c:pt idx="13964">
                  <c:v>212.73</c:v>
                </c:pt>
                <c:pt idx="13965">
                  <c:v>204.86</c:v>
                </c:pt>
                <c:pt idx="13966">
                  <c:v>133.19999999999999</c:v>
                </c:pt>
                <c:pt idx="13967">
                  <c:v>117.06</c:v>
                </c:pt>
                <c:pt idx="13968">
                  <c:v>136.38</c:v>
                </c:pt>
                <c:pt idx="13969">
                  <c:v>141.88999999999999</c:v>
                </c:pt>
                <c:pt idx="13970">
                  <c:v>181.27</c:v>
                </c:pt>
                <c:pt idx="13971">
                  <c:v>147.80000000000001</c:v>
                </c:pt>
                <c:pt idx="13972">
                  <c:v>118.63</c:v>
                </c:pt>
                <c:pt idx="13973">
                  <c:v>138.54</c:v>
                </c:pt>
                <c:pt idx="13974">
                  <c:v>142.41999999999999</c:v>
                </c:pt>
                <c:pt idx="13975">
                  <c:v>155.51</c:v>
                </c:pt>
                <c:pt idx="13976">
                  <c:v>131.13</c:v>
                </c:pt>
                <c:pt idx="13977">
                  <c:v>111.32</c:v>
                </c:pt>
                <c:pt idx="13978">
                  <c:v>105.94</c:v>
                </c:pt>
                <c:pt idx="13979">
                  <c:v>124.16</c:v>
                </c:pt>
                <c:pt idx="13980">
                  <c:v>116.36</c:v>
                </c:pt>
                <c:pt idx="13981">
                  <c:v>194.88</c:v>
                </c:pt>
                <c:pt idx="13982">
                  <c:v>226.07</c:v>
                </c:pt>
                <c:pt idx="13983">
                  <c:v>244.91</c:v>
                </c:pt>
                <c:pt idx="13984">
                  <c:v>204.29</c:v>
                </c:pt>
                <c:pt idx="13985">
                  <c:v>239.52</c:v>
                </c:pt>
                <c:pt idx="13986">
                  <c:v>227.31</c:v>
                </c:pt>
                <c:pt idx="13987">
                  <c:v>182.7</c:v>
                </c:pt>
                <c:pt idx="13988">
                  <c:v>199.56</c:v>
                </c:pt>
                <c:pt idx="13989">
                  <c:v>252.99</c:v>
                </c:pt>
                <c:pt idx="13990">
                  <c:v>219.17</c:v>
                </c:pt>
                <c:pt idx="13991">
                  <c:v>227.59</c:v>
                </c:pt>
                <c:pt idx="13992">
                  <c:v>239.9</c:v>
                </c:pt>
                <c:pt idx="13993">
                  <c:v>139.51</c:v>
                </c:pt>
                <c:pt idx="13994">
                  <c:v>236.61</c:v>
                </c:pt>
                <c:pt idx="13995">
                  <c:v>180.69</c:v>
                </c:pt>
                <c:pt idx="13996">
                  <c:v>190.12</c:v>
                </c:pt>
                <c:pt idx="13997">
                  <c:v>161.91</c:v>
                </c:pt>
                <c:pt idx="13998">
                  <c:v>152.58000000000001</c:v>
                </c:pt>
                <c:pt idx="13999">
                  <c:v>129.96</c:v>
                </c:pt>
                <c:pt idx="14000">
                  <c:v>112.7</c:v>
                </c:pt>
                <c:pt idx="14001">
                  <c:v>193.28</c:v>
                </c:pt>
                <c:pt idx="14002">
                  <c:v>360.62</c:v>
                </c:pt>
                <c:pt idx="14003">
                  <c:v>246.76</c:v>
                </c:pt>
                <c:pt idx="14004">
                  <c:v>252.89</c:v>
                </c:pt>
                <c:pt idx="14005">
                  <c:v>187.87</c:v>
                </c:pt>
                <c:pt idx="14006">
                  <c:v>246.33</c:v>
                </c:pt>
                <c:pt idx="14007">
                  <c:v>217.91</c:v>
                </c:pt>
                <c:pt idx="14008">
                  <c:v>314.82</c:v>
                </c:pt>
                <c:pt idx="14009">
                  <c:v>224.25</c:v>
                </c:pt>
                <c:pt idx="14010">
                  <c:v>240.02</c:v>
                </c:pt>
                <c:pt idx="14011">
                  <c:v>210.62</c:v>
                </c:pt>
                <c:pt idx="14012">
                  <c:v>236.86</c:v>
                </c:pt>
                <c:pt idx="14013">
                  <c:v>223.4</c:v>
                </c:pt>
                <c:pt idx="14014">
                  <c:v>238.05</c:v>
                </c:pt>
                <c:pt idx="14015">
                  <c:v>225.23</c:v>
                </c:pt>
                <c:pt idx="14016">
                  <c:v>28.58</c:v>
                </c:pt>
                <c:pt idx="14017">
                  <c:v>49.23</c:v>
                </c:pt>
                <c:pt idx="14018">
                  <c:v>75.209999999999994</c:v>
                </c:pt>
                <c:pt idx="14019">
                  <c:v>37.340000000000003</c:v>
                </c:pt>
                <c:pt idx="14020">
                  <c:v>186.38</c:v>
                </c:pt>
                <c:pt idx="14021">
                  <c:v>149.16</c:v>
                </c:pt>
                <c:pt idx="14022">
                  <c:v>186.26</c:v>
                </c:pt>
                <c:pt idx="14023">
                  <c:v>148.16999999999999</c:v>
                </c:pt>
                <c:pt idx="14024">
                  <c:v>142.09</c:v>
                </c:pt>
                <c:pt idx="14025">
                  <c:v>149.97</c:v>
                </c:pt>
                <c:pt idx="14026">
                  <c:v>157.41999999999999</c:v>
                </c:pt>
                <c:pt idx="14027">
                  <c:v>184.93</c:v>
                </c:pt>
                <c:pt idx="14028">
                  <c:v>182.05</c:v>
                </c:pt>
                <c:pt idx="14029">
                  <c:v>185.21</c:v>
                </c:pt>
                <c:pt idx="14030">
                  <c:v>182.91</c:v>
                </c:pt>
                <c:pt idx="14031">
                  <c:v>118.55</c:v>
                </c:pt>
                <c:pt idx="14032">
                  <c:v>138.16999999999999</c:v>
                </c:pt>
                <c:pt idx="14033">
                  <c:v>134</c:v>
                </c:pt>
                <c:pt idx="14034">
                  <c:v>153.34</c:v>
                </c:pt>
                <c:pt idx="14035">
                  <c:v>108.93</c:v>
                </c:pt>
                <c:pt idx="14036">
                  <c:v>146.91</c:v>
                </c:pt>
                <c:pt idx="14037">
                  <c:v>83.15</c:v>
                </c:pt>
                <c:pt idx="14038">
                  <c:v>73.37</c:v>
                </c:pt>
                <c:pt idx="14039">
                  <c:v>73.5</c:v>
                </c:pt>
                <c:pt idx="14040">
                  <c:v>61.4</c:v>
                </c:pt>
                <c:pt idx="14041">
                  <c:v>57.26</c:v>
                </c:pt>
                <c:pt idx="14042">
                  <c:v>56.62</c:v>
                </c:pt>
                <c:pt idx="14043">
                  <c:v>40.26</c:v>
                </c:pt>
                <c:pt idx="14044">
                  <c:v>41.29</c:v>
                </c:pt>
                <c:pt idx="14045">
                  <c:v>36.93</c:v>
                </c:pt>
                <c:pt idx="14046">
                  <c:v>28.23</c:v>
                </c:pt>
                <c:pt idx="14047">
                  <c:v>33.79</c:v>
                </c:pt>
                <c:pt idx="14048">
                  <c:v>38.11</c:v>
                </c:pt>
                <c:pt idx="14049">
                  <c:v>36.020000000000003</c:v>
                </c:pt>
                <c:pt idx="14050">
                  <c:v>33.29</c:v>
                </c:pt>
                <c:pt idx="14051">
                  <c:v>39.869999999999997</c:v>
                </c:pt>
                <c:pt idx="14052">
                  <c:v>25.03</c:v>
                </c:pt>
                <c:pt idx="14053">
                  <c:v>23.21</c:v>
                </c:pt>
                <c:pt idx="14054">
                  <c:v>83.37</c:v>
                </c:pt>
                <c:pt idx="14055">
                  <c:v>60.95</c:v>
                </c:pt>
                <c:pt idx="14056">
                  <c:v>51.79</c:v>
                </c:pt>
                <c:pt idx="14057">
                  <c:v>86.34</c:v>
                </c:pt>
                <c:pt idx="14058">
                  <c:v>85.74</c:v>
                </c:pt>
                <c:pt idx="14059">
                  <c:v>85.97</c:v>
                </c:pt>
                <c:pt idx="14060">
                  <c:v>93.09</c:v>
                </c:pt>
                <c:pt idx="14061">
                  <c:v>73.400000000000006</c:v>
                </c:pt>
                <c:pt idx="14062">
                  <c:v>72.22</c:v>
                </c:pt>
                <c:pt idx="14063">
                  <c:v>65.400000000000006</c:v>
                </c:pt>
                <c:pt idx="14064">
                  <c:v>60.91</c:v>
                </c:pt>
                <c:pt idx="14065">
                  <c:v>40.86</c:v>
                </c:pt>
                <c:pt idx="14066">
                  <c:v>33.07</c:v>
                </c:pt>
                <c:pt idx="14067">
                  <c:v>202.61</c:v>
                </c:pt>
                <c:pt idx="14068">
                  <c:v>419.62</c:v>
                </c:pt>
                <c:pt idx="14069">
                  <c:v>477.17</c:v>
                </c:pt>
                <c:pt idx="14070">
                  <c:v>415.3</c:v>
                </c:pt>
                <c:pt idx="14071">
                  <c:v>294.56</c:v>
                </c:pt>
                <c:pt idx="14072">
                  <c:v>281.08</c:v>
                </c:pt>
                <c:pt idx="14073">
                  <c:v>202.11</c:v>
                </c:pt>
                <c:pt idx="14074">
                  <c:v>87.87</c:v>
                </c:pt>
                <c:pt idx="14075">
                  <c:v>91.08</c:v>
                </c:pt>
                <c:pt idx="14076">
                  <c:v>100.09</c:v>
                </c:pt>
                <c:pt idx="14077">
                  <c:v>100.98</c:v>
                </c:pt>
                <c:pt idx="14078">
                  <c:v>90.02</c:v>
                </c:pt>
                <c:pt idx="14079">
                  <c:v>86.9</c:v>
                </c:pt>
                <c:pt idx="14080">
                  <c:v>56.71</c:v>
                </c:pt>
                <c:pt idx="14081">
                  <c:v>54.57</c:v>
                </c:pt>
                <c:pt idx="14082">
                  <c:v>76.599999999999994</c:v>
                </c:pt>
                <c:pt idx="14083">
                  <c:v>71.59</c:v>
                </c:pt>
                <c:pt idx="14084">
                  <c:v>82.38</c:v>
                </c:pt>
                <c:pt idx="14085">
                  <c:v>79.97</c:v>
                </c:pt>
                <c:pt idx="14086">
                  <c:v>71.819999999999993</c:v>
                </c:pt>
                <c:pt idx="14087">
                  <c:v>71.14</c:v>
                </c:pt>
                <c:pt idx="14088">
                  <c:v>66.75</c:v>
                </c:pt>
                <c:pt idx="14089">
                  <c:v>79.41</c:v>
                </c:pt>
                <c:pt idx="14090">
                  <c:v>74.06</c:v>
                </c:pt>
                <c:pt idx="14091">
                  <c:v>68.64</c:v>
                </c:pt>
                <c:pt idx="14092">
                  <c:v>61.99</c:v>
                </c:pt>
                <c:pt idx="14093">
                  <c:v>91.12</c:v>
                </c:pt>
                <c:pt idx="14094">
                  <c:v>77.86</c:v>
                </c:pt>
                <c:pt idx="14095">
                  <c:v>98.33</c:v>
                </c:pt>
                <c:pt idx="14096">
                  <c:v>97.56</c:v>
                </c:pt>
                <c:pt idx="14097">
                  <c:v>118.12</c:v>
                </c:pt>
                <c:pt idx="14098">
                  <c:v>108.95</c:v>
                </c:pt>
                <c:pt idx="14099">
                  <c:v>107.45</c:v>
                </c:pt>
                <c:pt idx="14100">
                  <c:v>122.98</c:v>
                </c:pt>
                <c:pt idx="14101">
                  <c:v>96.98</c:v>
                </c:pt>
                <c:pt idx="14102">
                  <c:v>116.81</c:v>
                </c:pt>
                <c:pt idx="14103">
                  <c:v>133</c:v>
                </c:pt>
                <c:pt idx="14104">
                  <c:v>115.81</c:v>
                </c:pt>
                <c:pt idx="14105">
                  <c:v>100.11</c:v>
                </c:pt>
                <c:pt idx="14106">
                  <c:v>82.09</c:v>
                </c:pt>
                <c:pt idx="14107">
                  <c:v>93.39</c:v>
                </c:pt>
                <c:pt idx="14108">
                  <c:v>98.11</c:v>
                </c:pt>
                <c:pt idx="14109">
                  <c:v>85.03</c:v>
                </c:pt>
                <c:pt idx="14110">
                  <c:v>82.49</c:v>
                </c:pt>
                <c:pt idx="14111">
                  <c:v>171.61</c:v>
                </c:pt>
                <c:pt idx="14112">
                  <c:v>173.14</c:v>
                </c:pt>
                <c:pt idx="14113">
                  <c:v>109.67</c:v>
                </c:pt>
                <c:pt idx="14114">
                  <c:v>71.63</c:v>
                </c:pt>
                <c:pt idx="14115">
                  <c:v>89.11</c:v>
                </c:pt>
                <c:pt idx="14116">
                  <c:v>77.260000000000005</c:v>
                </c:pt>
                <c:pt idx="14117">
                  <c:v>92.9</c:v>
                </c:pt>
                <c:pt idx="14118">
                  <c:v>90.92</c:v>
                </c:pt>
                <c:pt idx="14119">
                  <c:v>83.72</c:v>
                </c:pt>
                <c:pt idx="14120">
                  <c:v>64.489999999999995</c:v>
                </c:pt>
                <c:pt idx="14121">
                  <c:v>65.48</c:v>
                </c:pt>
                <c:pt idx="14122">
                  <c:v>109.62</c:v>
                </c:pt>
                <c:pt idx="14123">
                  <c:v>71.69</c:v>
                </c:pt>
                <c:pt idx="14124">
                  <c:v>60.65</c:v>
                </c:pt>
                <c:pt idx="14125">
                  <c:v>61.73</c:v>
                </c:pt>
                <c:pt idx="14126">
                  <c:v>64</c:v>
                </c:pt>
                <c:pt idx="14127">
                  <c:v>50.2</c:v>
                </c:pt>
                <c:pt idx="14128">
                  <c:v>62.09</c:v>
                </c:pt>
                <c:pt idx="14129">
                  <c:v>23.6</c:v>
                </c:pt>
                <c:pt idx="14130">
                  <c:v>28.65</c:v>
                </c:pt>
                <c:pt idx="14131">
                  <c:v>17.739999999999998</c:v>
                </c:pt>
                <c:pt idx="14132">
                  <c:v>15.21</c:v>
                </c:pt>
                <c:pt idx="14133">
                  <c:v>19.88</c:v>
                </c:pt>
                <c:pt idx="14134">
                  <c:v>26.23</c:v>
                </c:pt>
                <c:pt idx="14135">
                  <c:v>31.52</c:v>
                </c:pt>
                <c:pt idx="14136">
                  <c:v>30.58</c:v>
                </c:pt>
                <c:pt idx="14137">
                  <c:v>22.48</c:v>
                </c:pt>
                <c:pt idx="14138">
                  <c:v>16.09</c:v>
                </c:pt>
                <c:pt idx="14139">
                  <c:v>11.53</c:v>
                </c:pt>
                <c:pt idx="14140">
                  <c:v>15.33</c:v>
                </c:pt>
                <c:pt idx="14141">
                  <c:v>15.72</c:v>
                </c:pt>
                <c:pt idx="14142">
                  <c:v>12.46</c:v>
                </c:pt>
                <c:pt idx="14143">
                  <c:v>19.07</c:v>
                </c:pt>
                <c:pt idx="14144">
                  <c:v>20.16</c:v>
                </c:pt>
                <c:pt idx="14145">
                  <c:v>31.81</c:v>
                </c:pt>
                <c:pt idx="14146">
                  <c:v>26.98</c:v>
                </c:pt>
                <c:pt idx="14147">
                  <c:v>27.49</c:v>
                </c:pt>
                <c:pt idx="14148">
                  <c:v>26.24</c:v>
                </c:pt>
                <c:pt idx="14149">
                  <c:v>35.729999999999997</c:v>
                </c:pt>
                <c:pt idx="14150">
                  <c:v>44.08</c:v>
                </c:pt>
                <c:pt idx="14151">
                  <c:v>60.2</c:v>
                </c:pt>
                <c:pt idx="14152">
                  <c:v>48.87</c:v>
                </c:pt>
                <c:pt idx="14153">
                  <c:v>38.81</c:v>
                </c:pt>
                <c:pt idx="14154">
                  <c:v>38.6</c:v>
                </c:pt>
                <c:pt idx="14155">
                  <c:v>59.85</c:v>
                </c:pt>
                <c:pt idx="14156">
                  <c:v>105.41</c:v>
                </c:pt>
                <c:pt idx="14157">
                  <c:v>97.24</c:v>
                </c:pt>
                <c:pt idx="14158">
                  <c:v>77.63</c:v>
                </c:pt>
                <c:pt idx="14159">
                  <c:v>80.48</c:v>
                </c:pt>
                <c:pt idx="14160">
                  <c:v>85.88</c:v>
                </c:pt>
                <c:pt idx="14161">
                  <c:v>76.319999999999993</c:v>
                </c:pt>
                <c:pt idx="14162">
                  <c:v>72.22</c:v>
                </c:pt>
                <c:pt idx="14163">
                  <c:v>87.33</c:v>
                </c:pt>
                <c:pt idx="14164">
                  <c:v>47.95</c:v>
                </c:pt>
                <c:pt idx="14165">
                  <c:v>21.14</c:v>
                </c:pt>
                <c:pt idx="14166">
                  <c:v>22.37</c:v>
                </c:pt>
                <c:pt idx="14167">
                  <c:v>22.12</c:v>
                </c:pt>
                <c:pt idx="14168">
                  <c:v>31.25</c:v>
                </c:pt>
                <c:pt idx="14169">
                  <c:v>46.82</c:v>
                </c:pt>
                <c:pt idx="14170">
                  <c:v>69.75</c:v>
                </c:pt>
                <c:pt idx="14171">
                  <c:v>62.67</c:v>
                </c:pt>
                <c:pt idx="14172">
                  <c:v>61.32</c:v>
                </c:pt>
                <c:pt idx="14173">
                  <c:v>51.45</c:v>
                </c:pt>
                <c:pt idx="14174">
                  <c:v>53.89</c:v>
                </c:pt>
                <c:pt idx="14175">
                  <c:v>52.14</c:v>
                </c:pt>
                <c:pt idx="14176">
                  <c:v>59.22</c:v>
                </c:pt>
                <c:pt idx="14177">
                  <c:v>59.81</c:v>
                </c:pt>
                <c:pt idx="14178">
                  <c:v>62.34</c:v>
                </c:pt>
                <c:pt idx="14179">
                  <c:v>53.86</c:v>
                </c:pt>
                <c:pt idx="14180">
                  <c:v>61.16</c:v>
                </c:pt>
                <c:pt idx="14181">
                  <c:v>57.29</c:v>
                </c:pt>
                <c:pt idx="14182">
                  <c:v>40.909999999999997</c:v>
                </c:pt>
                <c:pt idx="14183">
                  <c:v>35.15</c:v>
                </c:pt>
                <c:pt idx="14184">
                  <c:v>36.9</c:v>
                </c:pt>
                <c:pt idx="14185">
                  <c:v>46.94</c:v>
                </c:pt>
                <c:pt idx="14186">
                  <c:v>40.1</c:v>
                </c:pt>
                <c:pt idx="14187">
                  <c:v>44.86</c:v>
                </c:pt>
                <c:pt idx="14188">
                  <c:v>63.63</c:v>
                </c:pt>
                <c:pt idx="14189">
                  <c:v>72.34</c:v>
                </c:pt>
                <c:pt idx="14190">
                  <c:v>53.2</c:v>
                </c:pt>
                <c:pt idx="14191">
                  <c:v>325.51</c:v>
                </c:pt>
                <c:pt idx="14192">
                  <c:v>322.19</c:v>
                </c:pt>
                <c:pt idx="14193">
                  <c:v>210.53</c:v>
                </c:pt>
                <c:pt idx="14194">
                  <c:v>131.97999999999999</c:v>
                </c:pt>
                <c:pt idx="14195">
                  <c:v>139.26</c:v>
                </c:pt>
                <c:pt idx="14196">
                  <c:v>222.76</c:v>
                </c:pt>
                <c:pt idx="14197">
                  <c:v>178.16</c:v>
                </c:pt>
                <c:pt idx="14198">
                  <c:v>157.13999999999999</c:v>
                </c:pt>
                <c:pt idx="14199">
                  <c:v>258.49</c:v>
                </c:pt>
                <c:pt idx="14200">
                  <c:v>279.74</c:v>
                </c:pt>
                <c:pt idx="14201">
                  <c:v>238.75</c:v>
                </c:pt>
                <c:pt idx="14202">
                  <c:v>197.39</c:v>
                </c:pt>
                <c:pt idx="14203">
                  <c:v>622.37</c:v>
                </c:pt>
                <c:pt idx="14204">
                  <c:v>295.35000000000002</c:v>
                </c:pt>
                <c:pt idx="14205">
                  <c:v>321.76</c:v>
                </c:pt>
                <c:pt idx="14206">
                  <c:v>253.3</c:v>
                </c:pt>
                <c:pt idx="14207">
                  <c:v>293.11</c:v>
                </c:pt>
                <c:pt idx="14208">
                  <c:v>190.31</c:v>
                </c:pt>
                <c:pt idx="14209">
                  <c:v>216.45</c:v>
                </c:pt>
                <c:pt idx="14210">
                  <c:v>262.3</c:v>
                </c:pt>
                <c:pt idx="14211">
                  <c:v>232.6</c:v>
                </c:pt>
                <c:pt idx="14212">
                  <c:v>235.13</c:v>
                </c:pt>
                <c:pt idx="14213">
                  <c:v>197.03</c:v>
                </c:pt>
                <c:pt idx="14214">
                  <c:v>215.46</c:v>
                </c:pt>
                <c:pt idx="14215">
                  <c:v>366.13</c:v>
                </c:pt>
                <c:pt idx="14216">
                  <c:v>298.58999999999997</c:v>
                </c:pt>
                <c:pt idx="14217">
                  <c:v>282.91000000000003</c:v>
                </c:pt>
                <c:pt idx="14218">
                  <c:v>255.48</c:v>
                </c:pt>
                <c:pt idx="14219">
                  <c:v>238.86</c:v>
                </c:pt>
                <c:pt idx="14220">
                  <c:v>200.48</c:v>
                </c:pt>
                <c:pt idx="14221">
                  <c:v>156.34</c:v>
                </c:pt>
                <c:pt idx="14222">
                  <c:v>176.74</c:v>
                </c:pt>
                <c:pt idx="14223">
                  <c:v>169.36</c:v>
                </c:pt>
                <c:pt idx="14224">
                  <c:v>168.24</c:v>
                </c:pt>
                <c:pt idx="14225">
                  <c:v>187.74</c:v>
                </c:pt>
                <c:pt idx="14226">
                  <c:v>150.69999999999999</c:v>
                </c:pt>
                <c:pt idx="14227">
                  <c:v>137.15</c:v>
                </c:pt>
                <c:pt idx="14228">
                  <c:v>158.01</c:v>
                </c:pt>
                <c:pt idx="14229">
                  <c:v>226.89</c:v>
                </c:pt>
                <c:pt idx="14230">
                  <c:v>223.13</c:v>
                </c:pt>
                <c:pt idx="14231">
                  <c:v>178.12</c:v>
                </c:pt>
                <c:pt idx="14232">
                  <c:v>160.02000000000001</c:v>
                </c:pt>
                <c:pt idx="14233">
                  <c:v>162.24</c:v>
                </c:pt>
                <c:pt idx="14234">
                  <c:v>133.13</c:v>
                </c:pt>
                <c:pt idx="14235">
                  <c:v>132.28</c:v>
                </c:pt>
                <c:pt idx="14236">
                  <c:v>133.66</c:v>
                </c:pt>
                <c:pt idx="14237">
                  <c:v>133.03</c:v>
                </c:pt>
                <c:pt idx="14238">
                  <c:v>119.4</c:v>
                </c:pt>
                <c:pt idx="14239">
                  <c:v>111.49</c:v>
                </c:pt>
                <c:pt idx="14240">
                  <c:v>95</c:v>
                </c:pt>
                <c:pt idx="14241">
                  <c:v>93.83</c:v>
                </c:pt>
                <c:pt idx="14242">
                  <c:v>78.790000000000006</c:v>
                </c:pt>
                <c:pt idx="14243">
                  <c:v>63.6</c:v>
                </c:pt>
                <c:pt idx="14244">
                  <c:v>78.06</c:v>
                </c:pt>
                <c:pt idx="14245">
                  <c:v>60.53</c:v>
                </c:pt>
                <c:pt idx="14246">
                  <c:v>63.8</c:v>
                </c:pt>
                <c:pt idx="14247">
                  <c:v>80.91</c:v>
                </c:pt>
                <c:pt idx="14248">
                  <c:v>74.3</c:v>
                </c:pt>
                <c:pt idx="14249">
                  <c:v>95.01</c:v>
                </c:pt>
                <c:pt idx="14250">
                  <c:v>87.88</c:v>
                </c:pt>
                <c:pt idx="14251">
                  <c:v>89.19</c:v>
                </c:pt>
                <c:pt idx="14252">
                  <c:v>120.68</c:v>
                </c:pt>
                <c:pt idx="14253">
                  <c:v>68.42</c:v>
                </c:pt>
                <c:pt idx="14254">
                  <c:v>80.58</c:v>
                </c:pt>
                <c:pt idx="14255">
                  <c:v>73.48</c:v>
                </c:pt>
                <c:pt idx="14256">
                  <c:v>112.61</c:v>
                </c:pt>
                <c:pt idx="14257">
                  <c:v>87.05</c:v>
                </c:pt>
                <c:pt idx="14258">
                  <c:v>74.92</c:v>
                </c:pt>
                <c:pt idx="14259">
                  <c:v>62.62</c:v>
                </c:pt>
                <c:pt idx="14260">
                  <c:v>48.64</c:v>
                </c:pt>
                <c:pt idx="14261">
                  <c:v>34.56</c:v>
                </c:pt>
                <c:pt idx="14262">
                  <c:v>53.02</c:v>
                </c:pt>
                <c:pt idx="14263">
                  <c:v>36.51</c:v>
                </c:pt>
                <c:pt idx="14264">
                  <c:v>41.13</c:v>
                </c:pt>
                <c:pt idx="14265">
                  <c:v>57.45</c:v>
                </c:pt>
                <c:pt idx="14266">
                  <c:v>64.319999999999993</c:v>
                </c:pt>
                <c:pt idx="14267">
                  <c:v>79.78</c:v>
                </c:pt>
                <c:pt idx="14268">
                  <c:v>75.599999999999994</c:v>
                </c:pt>
                <c:pt idx="14269">
                  <c:v>106.36</c:v>
                </c:pt>
                <c:pt idx="14270">
                  <c:v>88.52</c:v>
                </c:pt>
                <c:pt idx="14271">
                  <c:v>169.92</c:v>
                </c:pt>
                <c:pt idx="14272">
                  <c:v>254.52</c:v>
                </c:pt>
                <c:pt idx="14273">
                  <c:v>204.2</c:v>
                </c:pt>
                <c:pt idx="14274">
                  <c:v>98.21</c:v>
                </c:pt>
                <c:pt idx="14275">
                  <c:v>106.14</c:v>
                </c:pt>
                <c:pt idx="14276">
                  <c:v>134.56</c:v>
                </c:pt>
                <c:pt idx="14277">
                  <c:v>168.6</c:v>
                </c:pt>
                <c:pt idx="14278">
                  <c:v>143.51</c:v>
                </c:pt>
                <c:pt idx="14279">
                  <c:v>120.13</c:v>
                </c:pt>
                <c:pt idx="14280">
                  <c:v>104.18</c:v>
                </c:pt>
                <c:pt idx="14281">
                  <c:v>100.87</c:v>
                </c:pt>
                <c:pt idx="14282">
                  <c:v>111.97</c:v>
                </c:pt>
                <c:pt idx="14283">
                  <c:v>95.96</c:v>
                </c:pt>
                <c:pt idx="14284">
                  <c:v>104.9</c:v>
                </c:pt>
                <c:pt idx="14285">
                  <c:v>96.65</c:v>
                </c:pt>
                <c:pt idx="14286">
                  <c:v>85.07</c:v>
                </c:pt>
                <c:pt idx="14287">
                  <c:v>79.33</c:v>
                </c:pt>
                <c:pt idx="14288">
                  <c:v>66.55</c:v>
                </c:pt>
                <c:pt idx="14289">
                  <c:v>66.25</c:v>
                </c:pt>
                <c:pt idx="14290">
                  <c:v>73.2</c:v>
                </c:pt>
                <c:pt idx="14291">
                  <c:v>69.28</c:v>
                </c:pt>
                <c:pt idx="14292">
                  <c:v>57.71</c:v>
                </c:pt>
                <c:pt idx="14293">
                  <c:v>62.72</c:v>
                </c:pt>
                <c:pt idx="14294">
                  <c:v>55.92</c:v>
                </c:pt>
                <c:pt idx="14295">
                  <c:v>62.91</c:v>
                </c:pt>
                <c:pt idx="14296">
                  <c:v>54.47</c:v>
                </c:pt>
                <c:pt idx="14297">
                  <c:v>64.510000000000005</c:v>
                </c:pt>
                <c:pt idx="14298">
                  <c:v>49.18</c:v>
                </c:pt>
                <c:pt idx="14299">
                  <c:v>94.86</c:v>
                </c:pt>
                <c:pt idx="14300">
                  <c:v>114.39</c:v>
                </c:pt>
                <c:pt idx="14301">
                  <c:v>89.07</c:v>
                </c:pt>
                <c:pt idx="14302">
                  <c:v>68.540000000000006</c:v>
                </c:pt>
                <c:pt idx="14303">
                  <c:v>42.22</c:v>
                </c:pt>
                <c:pt idx="14304">
                  <c:v>42.4</c:v>
                </c:pt>
                <c:pt idx="14305">
                  <c:v>54.15</c:v>
                </c:pt>
                <c:pt idx="14306">
                  <c:v>45.52</c:v>
                </c:pt>
                <c:pt idx="14307">
                  <c:v>40.54</c:v>
                </c:pt>
                <c:pt idx="14308">
                  <c:v>35.14</c:v>
                </c:pt>
                <c:pt idx="14309">
                  <c:v>27.92</c:v>
                </c:pt>
                <c:pt idx="14310">
                  <c:v>24.79</c:v>
                </c:pt>
                <c:pt idx="14311">
                  <c:v>21.24</c:v>
                </c:pt>
                <c:pt idx="14312">
                  <c:v>34.61</c:v>
                </c:pt>
                <c:pt idx="14313">
                  <c:v>25.3</c:v>
                </c:pt>
                <c:pt idx="14314">
                  <c:v>20.440000000000001</c:v>
                </c:pt>
                <c:pt idx="14315">
                  <c:v>26.45</c:v>
                </c:pt>
                <c:pt idx="14316">
                  <c:v>21.48</c:v>
                </c:pt>
                <c:pt idx="14317">
                  <c:v>21.44</c:v>
                </c:pt>
                <c:pt idx="14318">
                  <c:v>28.52</c:v>
                </c:pt>
                <c:pt idx="14319">
                  <c:v>26.26</c:v>
                </c:pt>
                <c:pt idx="14320">
                  <c:v>66.13</c:v>
                </c:pt>
                <c:pt idx="14321">
                  <c:v>153.13</c:v>
                </c:pt>
                <c:pt idx="14322">
                  <c:v>70.77</c:v>
                </c:pt>
                <c:pt idx="14323">
                  <c:v>81.069999999999993</c:v>
                </c:pt>
                <c:pt idx="14324">
                  <c:v>91.62</c:v>
                </c:pt>
                <c:pt idx="14325">
                  <c:v>71.39</c:v>
                </c:pt>
                <c:pt idx="14326">
                  <c:v>75.02</c:v>
                </c:pt>
                <c:pt idx="14327">
                  <c:v>112.26</c:v>
                </c:pt>
                <c:pt idx="14328">
                  <c:v>136.07</c:v>
                </c:pt>
                <c:pt idx="14329">
                  <c:v>94.3</c:v>
                </c:pt>
                <c:pt idx="14330">
                  <c:v>118.99</c:v>
                </c:pt>
                <c:pt idx="14331">
                  <c:v>154.41999999999999</c:v>
                </c:pt>
                <c:pt idx="14332">
                  <c:v>135.87</c:v>
                </c:pt>
                <c:pt idx="14333">
                  <c:v>112.99</c:v>
                </c:pt>
                <c:pt idx="14334">
                  <c:v>127.42</c:v>
                </c:pt>
                <c:pt idx="14335">
                  <c:v>114.29</c:v>
                </c:pt>
                <c:pt idx="14336">
                  <c:v>83.5</c:v>
                </c:pt>
                <c:pt idx="14337">
                  <c:v>75</c:v>
                </c:pt>
                <c:pt idx="14338">
                  <c:v>102.32</c:v>
                </c:pt>
                <c:pt idx="14339">
                  <c:v>136.25</c:v>
                </c:pt>
                <c:pt idx="14340">
                  <c:v>152.16999999999999</c:v>
                </c:pt>
                <c:pt idx="14341">
                  <c:v>129.44</c:v>
                </c:pt>
                <c:pt idx="14342">
                  <c:v>89.88</c:v>
                </c:pt>
                <c:pt idx="14343">
                  <c:v>78.349999999999994</c:v>
                </c:pt>
                <c:pt idx="14344">
                  <c:v>79.06</c:v>
                </c:pt>
                <c:pt idx="14345">
                  <c:v>111.41</c:v>
                </c:pt>
                <c:pt idx="14346">
                  <c:v>139.01</c:v>
                </c:pt>
                <c:pt idx="14347">
                  <c:v>121.56</c:v>
                </c:pt>
                <c:pt idx="14348">
                  <c:v>136.61000000000001</c:v>
                </c:pt>
                <c:pt idx="14349">
                  <c:v>164.44</c:v>
                </c:pt>
                <c:pt idx="14350">
                  <c:v>160.15</c:v>
                </c:pt>
                <c:pt idx="14351">
                  <c:v>175.75</c:v>
                </c:pt>
                <c:pt idx="14352">
                  <c:v>167.9</c:v>
                </c:pt>
                <c:pt idx="14353">
                  <c:v>157.62</c:v>
                </c:pt>
                <c:pt idx="14354">
                  <c:v>128.63999999999999</c:v>
                </c:pt>
                <c:pt idx="14355">
                  <c:v>149.36000000000001</c:v>
                </c:pt>
                <c:pt idx="14356">
                  <c:v>160.6</c:v>
                </c:pt>
                <c:pt idx="14357">
                  <c:v>161.9</c:v>
                </c:pt>
                <c:pt idx="14358">
                  <c:v>170</c:v>
                </c:pt>
                <c:pt idx="14359">
                  <c:v>181.99</c:v>
                </c:pt>
                <c:pt idx="14360">
                  <c:v>190.26</c:v>
                </c:pt>
                <c:pt idx="14361">
                  <c:v>168.76</c:v>
                </c:pt>
                <c:pt idx="14362">
                  <c:v>175.96</c:v>
                </c:pt>
                <c:pt idx="14363">
                  <c:v>168.38</c:v>
                </c:pt>
                <c:pt idx="14364">
                  <c:v>181.89</c:v>
                </c:pt>
                <c:pt idx="14365">
                  <c:v>162.38</c:v>
                </c:pt>
                <c:pt idx="14366">
                  <c:v>176.06</c:v>
                </c:pt>
                <c:pt idx="14367">
                  <c:v>205.95</c:v>
                </c:pt>
                <c:pt idx="14368">
                  <c:v>245.28</c:v>
                </c:pt>
                <c:pt idx="14369">
                  <c:v>316.35000000000002</c:v>
                </c:pt>
                <c:pt idx="14370">
                  <c:v>270.98</c:v>
                </c:pt>
                <c:pt idx="14371">
                  <c:v>280.47000000000003</c:v>
                </c:pt>
                <c:pt idx="14372">
                  <c:v>282.06</c:v>
                </c:pt>
                <c:pt idx="14373">
                  <c:v>271.64999999999998</c:v>
                </c:pt>
                <c:pt idx="14374">
                  <c:v>290.24</c:v>
                </c:pt>
                <c:pt idx="14375">
                  <c:v>362.09</c:v>
                </c:pt>
                <c:pt idx="14376">
                  <c:v>312.16000000000003</c:v>
                </c:pt>
                <c:pt idx="14377">
                  <c:v>254.68</c:v>
                </c:pt>
                <c:pt idx="14378">
                  <c:v>228.52</c:v>
                </c:pt>
                <c:pt idx="14379">
                  <c:v>195.85</c:v>
                </c:pt>
                <c:pt idx="14380">
                  <c:v>173.24</c:v>
                </c:pt>
                <c:pt idx="14381">
                  <c:v>128.6</c:v>
                </c:pt>
                <c:pt idx="14382">
                  <c:v>101.67</c:v>
                </c:pt>
                <c:pt idx="14383">
                  <c:v>101.33</c:v>
                </c:pt>
                <c:pt idx="14384">
                  <c:v>83.02</c:v>
                </c:pt>
                <c:pt idx="14385">
                  <c:v>190.47</c:v>
                </c:pt>
                <c:pt idx="14386">
                  <c:v>191.07</c:v>
                </c:pt>
                <c:pt idx="14387">
                  <c:v>137.97999999999999</c:v>
                </c:pt>
                <c:pt idx="14388">
                  <c:v>122.97</c:v>
                </c:pt>
                <c:pt idx="14389">
                  <c:v>87.41</c:v>
                </c:pt>
                <c:pt idx="14390">
                  <c:v>119.05</c:v>
                </c:pt>
                <c:pt idx="14391">
                  <c:v>105.45</c:v>
                </c:pt>
                <c:pt idx="14392">
                  <c:v>108.85</c:v>
                </c:pt>
                <c:pt idx="14393">
                  <c:v>82.65</c:v>
                </c:pt>
                <c:pt idx="14394">
                  <c:v>91.07</c:v>
                </c:pt>
                <c:pt idx="14395">
                  <c:v>84.05</c:v>
                </c:pt>
                <c:pt idx="14396">
                  <c:v>116.46</c:v>
                </c:pt>
                <c:pt idx="14397">
                  <c:v>137.04</c:v>
                </c:pt>
                <c:pt idx="14398">
                  <c:v>140.79</c:v>
                </c:pt>
                <c:pt idx="14399">
                  <c:v>134.83000000000001</c:v>
                </c:pt>
                <c:pt idx="14400">
                  <c:v>146.46</c:v>
                </c:pt>
                <c:pt idx="14401">
                  <c:v>95.83</c:v>
                </c:pt>
                <c:pt idx="14402">
                  <c:v>130.1</c:v>
                </c:pt>
                <c:pt idx="14403">
                  <c:v>122</c:v>
                </c:pt>
                <c:pt idx="14404">
                  <c:v>213.91</c:v>
                </c:pt>
                <c:pt idx="14405">
                  <c:v>221.2</c:v>
                </c:pt>
                <c:pt idx="14406">
                  <c:v>271.02</c:v>
                </c:pt>
                <c:pt idx="14407">
                  <c:v>231.36</c:v>
                </c:pt>
                <c:pt idx="14408">
                  <c:v>269.39</c:v>
                </c:pt>
                <c:pt idx="14409">
                  <c:v>392.21</c:v>
                </c:pt>
                <c:pt idx="14410">
                  <c:v>423.66</c:v>
                </c:pt>
                <c:pt idx="14411">
                  <c:v>101.58</c:v>
                </c:pt>
                <c:pt idx="14412">
                  <c:v>80.84</c:v>
                </c:pt>
                <c:pt idx="14413">
                  <c:v>668.01</c:v>
                </c:pt>
                <c:pt idx="14414">
                  <c:v>705.54</c:v>
                </c:pt>
                <c:pt idx="14415">
                  <c:v>698.24</c:v>
                </c:pt>
                <c:pt idx="14416">
                  <c:v>678.21</c:v>
                </c:pt>
                <c:pt idx="14417">
                  <c:v>751.36</c:v>
                </c:pt>
                <c:pt idx="14418">
                  <c:v>832.14</c:v>
                </c:pt>
                <c:pt idx="14419">
                  <c:v>810.69</c:v>
                </c:pt>
                <c:pt idx="14420">
                  <c:v>869.37</c:v>
                </c:pt>
                <c:pt idx="14421">
                  <c:v>949.86</c:v>
                </c:pt>
                <c:pt idx="14422">
                  <c:v>659.06</c:v>
                </c:pt>
                <c:pt idx="14423">
                  <c:v>620.92999999999995</c:v>
                </c:pt>
                <c:pt idx="14424">
                  <c:v>633.08000000000004</c:v>
                </c:pt>
                <c:pt idx="14425">
                  <c:v>597.48</c:v>
                </c:pt>
                <c:pt idx="14426">
                  <c:v>463.18</c:v>
                </c:pt>
                <c:pt idx="14427">
                  <c:v>405.38</c:v>
                </c:pt>
                <c:pt idx="14428">
                  <c:v>411.32</c:v>
                </c:pt>
                <c:pt idx="14429">
                  <c:v>462.26</c:v>
                </c:pt>
                <c:pt idx="14430">
                  <c:v>417.14</c:v>
                </c:pt>
                <c:pt idx="14431">
                  <c:v>417.1</c:v>
                </c:pt>
                <c:pt idx="14432">
                  <c:v>409.48</c:v>
                </c:pt>
                <c:pt idx="14433">
                  <c:v>477.4</c:v>
                </c:pt>
                <c:pt idx="14434">
                  <c:v>427.21</c:v>
                </c:pt>
                <c:pt idx="14435">
                  <c:v>430.03</c:v>
                </c:pt>
                <c:pt idx="14436">
                  <c:v>398.97</c:v>
                </c:pt>
                <c:pt idx="14437">
                  <c:v>383.74</c:v>
                </c:pt>
                <c:pt idx="14438">
                  <c:v>398.02</c:v>
                </c:pt>
                <c:pt idx="14439">
                  <c:v>365.39</c:v>
                </c:pt>
                <c:pt idx="14440">
                  <c:v>391.32</c:v>
                </c:pt>
                <c:pt idx="14441">
                  <c:v>236.84</c:v>
                </c:pt>
                <c:pt idx="14442">
                  <c:v>200.28</c:v>
                </c:pt>
                <c:pt idx="14443">
                  <c:v>253.13</c:v>
                </c:pt>
                <c:pt idx="14444">
                  <c:v>492.32</c:v>
                </c:pt>
                <c:pt idx="14445">
                  <c:v>318.56</c:v>
                </c:pt>
                <c:pt idx="14446">
                  <c:v>352.94</c:v>
                </c:pt>
                <c:pt idx="14447">
                  <c:v>251.68</c:v>
                </c:pt>
                <c:pt idx="14448">
                  <c:v>216.69</c:v>
                </c:pt>
                <c:pt idx="14449">
                  <c:v>207.94</c:v>
                </c:pt>
                <c:pt idx="14450">
                  <c:v>204.59</c:v>
                </c:pt>
                <c:pt idx="14451">
                  <c:v>235.05</c:v>
                </c:pt>
                <c:pt idx="14452">
                  <c:v>231.64</c:v>
                </c:pt>
                <c:pt idx="14453">
                  <c:v>247.68</c:v>
                </c:pt>
                <c:pt idx="14454">
                  <c:v>264.89999999999998</c:v>
                </c:pt>
                <c:pt idx="14455">
                  <c:v>302.25</c:v>
                </c:pt>
                <c:pt idx="14456">
                  <c:v>379.48</c:v>
                </c:pt>
                <c:pt idx="14457">
                  <c:v>297.67</c:v>
                </c:pt>
                <c:pt idx="14458">
                  <c:v>441.02</c:v>
                </c:pt>
                <c:pt idx="14459">
                  <c:v>327.61</c:v>
                </c:pt>
                <c:pt idx="14460">
                  <c:v>358.88</c:v>
                </c:pt>
                <c:pt idx="14461">
                  <c:v>226.99</c:v>
                </c:pt>
                <c:pt idx="14462">
                  <c:v>189.31</c:v>
                </c:pt>
                <c:pt idx="14463">
                  <c:v>211.66</c:v>
                </c:pt>
                <c:pt idx="14464">
                  <c:v>229.43</c:v>
                </c:pt>
                <c:pt idx="14465">
                  <c:v>397.04</c:v>
                </c:pt>
                <c:pt idx="14466">
                  <c:v>359.55</c:v>
                </c:pt>
                <c:pt idx="14467">
                  <c:v>417.08</c:v>
                </c:pt>
                <c:pt idx="14468">
                  <c:v>415.25</c:v>
                </c:pt>
                <c:pt idx="14469">
                  <c:v>436.71</c:v>
                </c:pt>
                <c:pt idx="14470">
                  <c:v>410.05</c:v>
                </c:pt>
                <c:pt idx="14471">
                  <c:v>404.08</c:v>
                </c:pt>
                <c:pt idx="14472">
                  <c:v>498.31</c:v>
                </c:pt>
                <c:pt idx="14473">
                  <c:v>414.96</c:v>
                </c:pt>
                <c:pt idx="14474">
                  <c:v>365.46</c:v>
                </c:pt>
                <c:pt idx="14475">
                  <c:v>359.87</c:v>
                </c:pt>
                <c:pt idx="14476">
                  <c:v>283.16000000000003</c:v>
                </c:pt>
                <c:pt idx="14477">
                  <c:v>490.48</c:v>
                </c:pt>
                <c:pt idx="14478">
                  <c:v>609.64</c:v>
                </c:pt>
                <c:pt idx="14479">
                  <c:v>396.59</c:v>
                </c:pt>
                <c:pt idx="14480">
                  <c:v>331.2</c:v>
                </c:pt>
                <c:pt idx="14481">
                  <c:v>350.66</c:v>
                </c:pt>
                <c:pt idx="14482">
                  <c:v>371.7</c:v>
                </c:pt>
                <c:pt idx="14483">
                  <c:v>408.05</c:v>
                </c:pt>
                <c:pt idx="14484">
                  <c:v>449.97</c:v>
                </c:pt>
                <c:pt idx="14485">
                  <c:v>255.67</c:v>
                </c:pt>
                <c:pt idx="14486">
                  <c:v>293.44</c:v>
                </c:pt>
                <c:pt idx="14487">
                  <c:v>265.02</c:v>
                </c:pt>
                <c:pt idx="14488">
                  <c:v>349.39</c:v>
                </c:pt>
                <c:pt idx="14489">
                  <c:v>262.58999999999997</c:v>
                </c:pt>
                <c:pt idx="14490">
                  <c:v>306.33999999999997</c:v>
                </c:pt>
                <c:pt idx="14491">
                  <c:v>419.28</c:v>
                </c:pt>
                <c:pt idx="14492">
                  <c:v>375.82</c:v>
                </c:pt>
                <c:pt idx="14493">
                  <c:v>367.13</c:v>
                </c:pt>
                <c:pt idx="14494">
                  <c:v>394.37</c:v>
                </c:pt>
                <c:pt idx="14495">
                  <c:v>380.83</c:v>
                </c:pt>
                <c:pt idx="14496">
                  <c:v>362.6</c:v>
                </c:pt>
                <c:pt idx="14497">
                  <c:v>355.48</c:v>
                </c:pt>
                <c:pt idx="14498">
                  <c:v>376.84</c:v>
                </c:pt>
                <c:pt idx="14499">
                  <c:v>323.5</c:v>
                </c:pt>
                <c:pt idx="14500">
                  <c:v>377.05</c:v>
                </c:pt>
                <c:pt idx="14501">
                  <c:v>446.4</c:v>
                </c:pt>
                <c:pt idx="14502">
                  <c:v>437.66</c:v>
                </c:pt>
                <c:pt idx="14503">
                  <c:v>519.33000000000004</c:v>
                </c:pt>
                <c:pt idx="14504">
                  <c:v>613.58000000000004</c:v>
                </c:pt>
                <c:pt idx="14505">
                  <c:v>630.66</c:v>
                </c:pt>
                <c:pt idx="14506">
                  <c:v>346.62</c:v>
                </c:pt>
                <c:pt idx="14507">
                  <c:v>308.04000000000002</c:v>
                </c:pt>
                <c:pt idx="14508">
                  <c:v>325.52</c:v>
                </c:pt>
                <c:pt idx="14509">
                  <c:v>296.77</c:v>
                </c:pt>
                <c:pt idx="14510">
                  <c:v>227.38</c:v>
                </c:pt>
                <c:pt idx="14511">
                  <c:v>144.36000000000001</c:v>
                </c:pt>
                <c:pt idx="14512">
                  <c:v>143.16</c:v>
                </c:pt>
                <c:pt idx="14513">
                  <c:v>108.35</c:v>
                </c:pt>
                <c:pt idx="14514">
                  <c:v>124.58</c:v>
                </c:pt>
                <c:pt idx="14515">
                  <c:v>128.61000000000001</c:v>
                </c:pt>
                <c:pt idx="14516">
                  <c:v>96.56</c:v>
                </c:pt>
                <c:pt idx="14517">
                  <c:v>84.16</c:v>
                </c:pt>
                <c:pt idx="14518">
                  <c:v>68.97</c:v>
                </c:pt>
                <c:pt idx="14519">
                  <c:v>56.61</c:v>
                </c:pt>
                <c:pt idx="14520">
                  <c:v>38.22</c:v>
                </c:pt>
                <c:pt idx="14521">
                  <c:v>72.34</c:v>
                </c:pt>
                <c:pt idx="14522">
                  <c:v>99.37</c:v>
                </c:pt>
                <c:pt idx="14523">
                  <c:v>134.16</c:v>
                </c:pt>
                <c:pt idx="14524">
                  <c:v>150.34</c:v>
                </c:pt>
                <c:pt idx="14525">
                  <c:v>165.46</c:v>
                </c:pt>
                <c:pt idx="14526">
                  <c:v>190.47</c:v>
                </c:pt>
                <c:pt idx="14527">
                  <c:v>169.48</c:v>
                </c:pt>
                <c:pt idx="14528">
                  <c:v>170.6</c:v>
                </c:pt>
                <c:pt idx="14529">
                  <c:v>103.45</c:v>
                </c:pt>
                <c:pt idx="14530">
                  <c:v>101.76</c:v>
                </c:pt>
                <c:pt idx="14531">
                  <c:v>86.68</c:v>
                </c:pt>
                <c:pt idx="14532">
                  <c:v>134.54</c:v>
                </c:pt>
                <c:pt idx="14533">
                  <c:v>130.56</c:v>
                </c:pt>
                <c:pt idx="14534">
                  <c:v>87.01</c:v>
                </c:pt>
                <c:pt idx="14535">
                  <c:v>51.89</c:v>
                </c:pt>
                <c:pt idx="14536">
                  <c:v>21.61</c:v>
                </c:pt>
                <c:pt idx="14537">
                  <c:v>13.75</c:v>
                </c:pt>
                <c:pt idx="14538">
                  <c:v>18.55</c:v>
                </c:pt>
                <c:pt idx="14539">
                  <c:v>13.45</c:v>
                </c:pt>
                <c:pt idx="14540">
                  <c:v>10.47</c:v>
                </c:pt>
                <c:pt idx="14541">
                  <c:v>11.06</c:v>
                </c:pt>
                <c:pt idx="14542">
                  <c:v>9.82</c:v>
                </c:pt>
                <c:pt idx="14543">
                  <c:v>9.0299999999999994</c:v>
                </c:pt>
                <c:pt idx="14544">
                  <c:v>14.15</c:v>
                </c:pt>
                <c:pt idx="14545">
                  <c:v>9.1199999999999992</c:v>
                </c:pt>
                <c:pt idx="14546">
                  <c:v>11.83</c:v>
                </c:pt>
                <c:pt idx="14547">
                  <c:v>15.69</c:v>
                </c:pt>
                <c:pt idx="14548">
                  <c:v>15.88</c:v>
                </c:pt>
                <c:pt idx="14549">
                  <c:v>10.76</c:v>
                </c:pt>
                <c:pt idx="14550">
                  <c:v>20.440000000000001</c:v>
                </c:pt>
                <c:pt idx="14551">
                  <c:v>20.57</c:v>
                </c:pt>
                <c:pt idx="14552">
                  <c:v>31.4</c:v>
                </c:pt>
                <c:pt idx="14553">
                  <c:v>36.520000000000003</c:v>
                </c:pt>
                <c:pt idx="14554">
                  <c:v>31.76</c:v>
                </c:pt>
                <c:pt idx="14555">
                  <c:v>27.32</c:v>
                </c:pt>
                <c:pt idx="14556">
                  <c:v>20.77</c:v>
                </c:pt>
                <c:pt idx="14557">
                  <c:v>36.79</c:v>
                </c:pt>
                <c:pt idx="14558">
                  <c:v>40.65</c:v>
                </c:pt>
                <c:pt idx="14559">
                  <c:v>44.36</c:v>
                </c:pt>
                <c:pt idx="14560">
                  <c:v>35.51</c:v>
                </c:pt>
                <c:pt idx="14561">
                  <c:v>39.68</c:v>
                </c:pt>
                <c:pt idx="14562">
                  <c:v>23.59</c:v>
                </c:pt>
                <c:pt idx="14563">
                  <c:v>40.64</c:v>
                </c:pt>
                <c:pt idx="14564">
                  <c:v>31.52</c:v>
                </c:pt>
                <c:pt idx="14565">
                  <c:v>27.65</c:v>
                </c:pt>
                <c:pt idx="14566">
                  <c:v>37.67</c:v>
                </c:pt>
                <c:pt idx="14567">
                  <c:v>39.03</c:v>
                </c:pt>
                <c:pt idx="14568">
                  <c:v>38.85</c:v>
                </c:pt>
                <c:pt idx="14569">
                  <c:v>43.6</c:v>
                </c:pt>
                <c:pt idx="14570">
                  <c:v>38.869999999999997</c:v>
                </c:pt>
                <c:pt idx="14571">
                  <c:v>40.54</c:v>
                </c:pt>
                <c:pt idx="14572">
                  <c:v>40.159999999999997</c:v>
                </c:pt>
                <c:pt idx="14573">
                  <c:v>58.43</c:v>
                </c:pt>
                <c:pt idx="14574">
                  <c:v>51.96</c:v>
                </c:pt>
                <c:pt idx="14575">
                  <c:v>50.92</c:v>
                </c:pt>
                <c:pt idx="14576">
                  <c:v>35.89</c:v>
                </c:pt>
                <c:pt idx="14577">
                  <c:v>31.77</c:v>
                </c:pt>
                <c:pt idx="14578">
                  <c:v>35.94</c:v>
                </c:pt>
                <c:pt idx="14579">
                  <c:v>26.72</c:v>
                </c:pt>
                <c:pt idx="14580">
                  <c:v>29.69</c:v>
                </c:pt>
                <c:pt idx="14581">
                  <c:v>29.57</c:v>
                </c:pt>
                <c:pt idx="14582">
                  <c:v>38.020000000000003</c:v>
                </c:pt>
                <c:pt idx="14583">
                  <c:v>369.98</c:v>
                </c:pt>
                <c:pt idx="14584">
                  <c:v>496.24</c:v>
                </c:pt>
                <c:pt idx="14585">
                  <c:v>362.33</c:v>
                </c:pt>
                <c:pt idx="14586">
                  <c:v>349.94</c:v>
                </c:pt>
                <c:pt idx="14587">
                  <c:v>317.95</c:v>
                </c:pt>
                <c:pt idx="14588">
                  <c:v>326.94</c:v>
                </c:pt>
                <c:pt idx="14589">
                  <c:v>333.04</c:v>
                </c:pt>
                <c:pt idx="14590">
                  <c:v>485.06</c:v>
                </c:pt>
                <c:pt idx="14591">
                  <c:v>461.14</c:v>
                </c:pt>
                <c:pt idx="14592">
                  <c:v>415.51</c:v>
                </c:pt>
                <c:pt idx="14593">
                  <c:v>388.53</c:v>
                </c:pt>
                <c:pt idx="14594">
                  <c:v>408.7</c:v>
                </c:pt>
                <c:pt idx="14595">
                  <c:v>465.11</c:v>
                </c:pt>
                <c:pt idx="14596">
                  <c:v>502.05</c:v>
                </c:pt>
                <c:pt idx="14597">
                  <c:v>545.63</c:v>
                </c:pt>
                <c:pt idx="14598">
                  <c:v>549.54999999999995</c:v>
                </c:pt>
                <c:pt idx="14599">
                  <c:v>606.69000000000005</c:v>
                </c:pt>
                <c:pt idx="14600">
                  <c:v>673.47</c:v>
                </c:pt>
                <c:pt idx="14601">
                  <c:v>621.74</c:v>
                </c:pt>
                <c:pt idx="14602">
                  <c:v>598.70000000000005</c:v>
                </c:pt>
                <c:pt idx="14603">
                  <c:v>594.45000000000005</c:v>
                </c:pt>
                <c:pt idx="14604">
                  <c:v>632.77</c:v>
                </c:pt>
                <c:pt idx="14605">
                  <c:v>553.47</c:v>
                </c:pt>
                <c:pt idx="14606">
                  <c:v>510.05</c:v>
                </c:pt>
                <c:pt idx="14607">
                  <c:v>470.53</c:v>
                </c:pt>
                <c:pt idx="14608">
                  <c:v>359.49</c:v>
                </c:pt>
                <c:pt idx="14609">
                  <c:v>321.67</c:v>
                </c:pt>
                <c:pt idx="14610">
                  <c:v>338.78</c:v>
                </c:pt>
                <c:pt idx="14611">
                  <c:v>375.79</c:v>
                </c:pt>
                <c:pt idx="14612">
                  <c:v>377.67</c:v>
                </c:pt>
                <c:pt idx="14613">
                  <c:v>339.99</c:v>
                </c:pt>
                <c:pt idx="14614">
                  <c:v>386.07</c:v>
                </c:pt>
                <c:pt idx="14615">
                  <c:v>346.82</c:v>
                </c:pt>
                <c:pt idx="14616">
                  <c:v>361.44</c:v>
                </c:pt>
                <c:pt idx="14617">
                  <c:v>342.99</c:v>
                </c:pt>
                <c:pt idx="14618">
                  <c:v>312.87</c:v>
                </c:pt>
                <c:pt idx="14619">
                  <c:v>257.7</c:v>
                </c:pt>
                <c:pt idx="14620">
                  <c:v>234.84</c:v>
                </c:pt>
                <c:pt idx="14621">
                  <c:v>250.61</c:v>
                </c:pt>
                <c:pt idx="14622">
                  <c:v>287.33</c:v>
                </c:pt>
                <c:pt idx="14623">
                  <c:v>242.92</c:v>
                </c:pt>
                <c:pt idx="14624">
                  <c:v>233.9</c:v>
                </c:pt>
                <c:pt idx="14625">
                  <c:v>272.49</c:v>
                </c:pt>
                <c:pt idx="14626">
                  <c:v>277.45</c:v>
                </c:pt>
                <c:pt idx="14627">
                  <c:v>230.51</c:v>
                </c:pt>
                <c:pt idx="14628">
                  <c:v>286.61</c:v>
                </c:pt>
                <c:pt idx="14629">
                  <c:v>281.04000000000002</c:v>
                </c:pt>
                <c:pt idx="14630">
                  <c:v>241.91</c:v>
                </c:pt>
                <c:pt idx="14631">
                  <c:v>246.93</c:v>
                </c:pt>
                <c:pt idx="14632">
                  <c:v>228.53</c:v>
                </c:pt>
                <c:pt idx="14633">
                  <c:v>343.23</c:v>
                </c:pt>
                <c:pt idx="14634">
                  <c:v>264.06</c:v>
                </c:pt>
                <c:pt idx="14635">
                  <c:v>331.51</c:v>
                </c:pt>
                <c:pt idx="14636">
                  <c:v>265.13</c:v>
                </c:pt>
                <c:pt idx="14637">
                  <c:v>304.63</c:v>
                </c:pt>
                <c:pt idx="14638">
                  <c:v>373.27</c:v>
                </c:pt>
                <c:pt idx="14639">
                  <c:v>284.39</c:v>
                </c:pt>
                <c:pt idx="14640">
                  <c:v>344.07</c:v>
                </c:pt>
                <c:pt idx="14641">
                  <c:v>353.5</c:v>
                </c:pt>
                <c:pt idx="14642">
                  <c:v>335.55</c:v>
                </c:pt>
                <c:pt idx="14643">
                  <c:v>341.16</c:v>
                </c:pt>
                <c:pt idx="14644">
                  <c:v>365.05</c:v>
                </c:pt>
                <c:pt idx="14645">
                  <c:v>372.94</c:v>
                </c:pt>
                <c:pt idx="14646">
                  <c:v>475.81</c:v>
                </c:pt>
                <c:pt idx="14647">
                  <c:v>502.82</c:v>
                </c:pt>
                <c:pt idx="14648">
                  <c:v>458.84</c:v>
                </c:pt>
                <c:pt idx="14649">
                  <c:v>420.89</c:v>
                </c:pt>
                <c:pt idx="14650">
                  <c:v>364.64</c:v>
                </c:pt>
                <c:pt idx="14651">
                  <c:v>323.35000000000002</c:v>
                </c:pt>
                <c:pt idx="14652">
                  <c:v>259.95</c:v>
                </c:pt>
                <c:pt idx="14653">
                  <c:v>252.24</c:v>
                </c:pt>
                <c:pt idx="14654">
                  <c:v>488.94</c:v>
                </c:pt>
                <c:pt idx="14655">
                  <c:v>83.33</c:v>
                </c:pt>
                <c:pt idx="14656">
                  <c:v>79.11</c:v>
                </c:pt>
                <c:pt idx="14657">
                  <c:v>44.44</c:v>
                </c:pt>
                <c:pt idx="14658">
                  <c:v>97.17</c:v>
                </c:pt>
                <c:pt idx="14659">
                  <c:v>184.79</c:v>
                </c:pt>
                <c:pt idx="14660">
                  <c:v>120.74</c:v>
                </c:pt>
                <c:pt idx="14661">
                  <c:v>100.89</c:v>
                </c:pt>
                <c:pt idx="14662">
                  <c:v>69.349999999999994</c:v>
                </c:pt>
                <c:pt idx="14663">
                  <c:v>110.29</c:v>
                </c:pt>
                <c:pt idx="14664">
                  <c:v>81.040000000000006</c:v>
                </c:pt>
                <c:pt idx="14665">
                  <c:v>64.62</c:v>
                </c:pt>
                <c:pt idx="14666">
                  <c:v>61.71</c:v>
                </c:pt>
                <c:pt idx="14667">
                  <c:v>72.47</c:v>
                </c:pt>
                <c:pt idx="14668">
                  <c:v>91.54</c:v>
                </c:pt>
                <c:pt idx="14669">
                  <c:v>94.46</c:v>
                </c:pt>
                <c:pt idx="14670">
                  <c:v>83.58</c:v>
                </c:pt>
                <c:pt idx="14671">
                  <c:v>89.43</c:v>
                </c:pt>
                <c:pt idx="14672">
                  <c:v>90.28</c:v>
                </c:pt>
                <c:pt idx="14673">
                  <c:v>112.47</c:v>
                </c:pt>
                <c:pt idx="14674">
                  <c:v>111.23</c:v>
                </c:pt>
                <c:pt idx="14675">
                  <c:v>116.91</c:v>
                </c:pt>
                <c:pt idx="14676">
                  <c:v>109.25</c:v>
                </c:pt>
                <c:pt idx="14677">
                  <c:v>125.48</c:v>
                </c:pt>
                <c:pt idx="14678">
                  <c:v>128.91999999999999</c:v>
                </c:pt>
                <c:pt idx="14679">
                  <c:v>116.38</c:v>
                </c:pt>
                <c:pt idx="14680">
                  <c:v>97.56</c:v>
                </c:pt>
                <c:pt idx="14681">
                  <c:v>96.31</c:v>
                </c:pt>
                <c:pt idx="14682">
                  <c:v>29.23</c:v>
                </c:pt>
                <c:pt idx="14683">
                  <c:v>35.520000000000003</c:v>
                </c:pt>
                <c:pt idx="14684">
                  <c:v>36.15</c:v>
                </c:pt>
                <c:pt idx="14685">
                  <c:v>42.93</c:v>
                </c:pt>
                <c:pt idx="14686">
                  <c:v>38.11</c:v>
                </c:pt>
                <c:pt idx="14687">
                  <c:v>26.84</c:v>
                </c:pt>
                <c:pt idx="14688">
                  <c:v>64.41</c:v>
                </c:pt>
                <c:pt idx="14689">
                  <c:v>62.69</c:v>
                </c:pt>
                <c:pt idx="14690">
                  <c:v>95.02</c:v>
                </c:pt>
                <c:pt idx="14691">
                  <c:v>76.11</c:v>
                </c:pt>
                <c:pt idx="14692">
                  <c:v>75.290000000000006</c:v>
                </c:pt>
                <c:pt idx="14693">
                  <c:v>76.680000000000007</c:v>
                </c:pt>
                <c:pt idx="14694">
                  <c:v>75.709999999999994</c:v>
                </c:pt>
                <c:pt idx="14695">
                  <c:v>80.14</c:v>
                </c:pt>
                <c:pt idx="14696">
                  <c:v>66.14</c:v>
                </c:pt>
                <c:pt idx="14697">
                  <c:v>50.33</c:v>
                </c:pt>
                <c:pt idx="14698">
                  <c:v>50.98</c:v>
                </c:pt>
                <c:pt idx="14699">
                  <c:v>46.99</c:v>
                </c:pt>
                <c:pt idx="14700">
                  <c:v>25</c:v>
                </c:pt>
                <c:pt idx="14701">
                  <c:v>43.54</c:v>
                </c:pt>
                <c:pt idx="14702">
                  <c:v>56.61</c:v>
                </c:pt>
                <c:pt idx="14703">
                  <c:v>48.51</c:v>
                </c:pt>
                <c:pt idx="14704">
                  <c:v>65.78</c:v>
                </c:pt>
                <c:pt idx="14705">
                  <c:v>51.43</c:v>
                </c:pt>
                <c:pt idx="14706">
                  <c:v>46.35</c:v>
                </c:pt>
                <c:pt idx="14707">
                  <c:v>42.83</c:v>
                </c:pt>
                <c:pt idx="14708">
                  <c:v>41.37</c:v>
                </c:pt>
                <c:pt idx="14709">
                  <c:v>51.7</c:v>
                </c:pt>
                <c:pt idx="14710">
                  <c:v>104.33</c:v>
                </c:pt>
                <c:pt idx="14711">
                  <c:v>124.01</c:v>
                </c:pt>
                <c:pt idx="14712">
                  <c:v>100.37</c:v>
                </c:pt>
                <c:pt idx="14713">
                  <c:v>142.26</c:v>
                </c:pt>
                <c:pt idx="14714">
                  <c:v>120.52</c:v>
                </c:pt>
                <c:pt idx="14715">
                  <c:v>59.04</c:v>
                </c:pt>
                <c:pt idx="14716">
                  <c:v>48.83</c:v>
                </c:pt>
                <c:pt idx="14717">
                  <c:v>79.819999999999993</c:v>
                </c:pt>
                <c:pt idx="14718">
                  <c:v>43.86</c:v>
                </c:pt>
                <c:pt idx="14719">
                  <c:v>29.68</c:v>
                </c:pt>
                <c:pt idx="14720">
                  <c:v>31.34</c:v>
                </c:pt>
                <c:pt idx="14721">
                  <c:v>31.7</c:v>
                </c:pt>
                <c:pt idx="14722">
                  <c:v>38.590000000000003</c:v>
                </c:pt>
                <c:pt idx="14723">
                  <c:v>28.31</c:v>
                </c:pt>
                <c:pt idx="14724">
                  <c:v>28.56</c:v>
                </c:pt>
                <c:pt idx="14725">
                  <c:v>30.09</c:v>
                </c:pt>
                <c:pt idx="14726">
                  <c:v>28.22</c:v>
                </c:pt>
                <c:pt idx="14727">
                  <c:v>24.8</c:v>
                </c:pt>
                <c:pt idx="14728">
                  <c:v>26.03</c:v>
                </c:pt>
                <c:pt idx="14729">
                  <c:v>28.08</c:v>
                </c:pt>
                <c:pt idx="14730">
                  <c:v>24.87</c:v>
                </c:pt>
                <c:pt idx="14731">
                  <c:v>18.03</c:v>
                </c:pt>
                <c:pt idx="14732">
                  <c:v>15</c:v>
                </c:pt>
                <c:pt idx="14733">
                  <c:v>26.07</c:v>
                </c:pt>
                <c:pt idx="14734">
                  <c:v>38.08</c:v>
                </c:pt>
                <c:pt idx="14735">
                  <c:v>57.42</c:v>
                </c:pt>
                <c:pt idx="14736">
                  <c:v>86.9</c:v>
                </c:pt>
                <c:pt idx="14737">
                  <c:v>116.91</c:v>
                </c:pt>
                <c:pt idx="14738">
                  <c:v>98.11</c:v>
                </c:pt>
                <c:pt idx="14739">
                  <c:v>59.76</c:v>
                </c:pt>
                <c:pt idx="14740">
                  <c:v>53.57</c:v>
                </c:pt>
                <c:pt idx="14741">
                  <c:v>103.04</c:v>
                </c:pt>
                <c:pt idx="14742">
                  <c:v>93.58</c:v>
                </c:pt>
                <c:pt idx="14743">
                  <c:v>67.760000000000005</c:v>
                </c:pt>
                <c:pt idx="14744">
                  <c:v>71.099999999999994</c:v>
                </c:pt>
                <c:pt idx="14745">
                  <c:v>81.81</c:v>
                </c:pt>
                <c:pt idx="14746">
                  <c:v>82.77</c:v>
                </c:pt>
                <c:pt idx="14747">
                  <c:v>52.78</c:v>
                </c:pt>
                <c:pt idx="14748">
                  <c:v>55.29</c:v>
                </c:pt>
                <c:pt idx="14749">
                  <c:v>30.93</c:v>
                </c:pt>
                <c:pt idx="14750">
                  <c:v>78.290000000000006</c:v>
                </c:pt>
                <c:pt idx="14751">
                  <c:v>66.33</c:v>
                </c:pt>
                <c:pt idx="14752">
                  <c:v>90.6</c:v>
                </c:pt>
                <c:pt idx="14753">
                  <c:v>99.6</c:v>
                </c:pt>
                <c:pt idx="14754">
                  <c:v>98.11</c:v>
                </c:pt>
                <c:pt idx="14755">
                  <c:v>119.99</c:v>
                </c:pt>
                <c:pt idx="14756">
                  <c:v>97.53</c:v>
                </c:pt>
                <c:pt idx="14757">
                  <c:v>97.58</c:v>
                </c:pt>
                <c:pt idx="14758">
                  <c:v>77.62</c:v>
                </c:pt>
                <c:pt idx="14759">
                  <c:v>85.52</c:v>
                </c:pt>
                <c:pt idx="14760">
                  <c:v>65.95</c:v>
                </c:pt>
                <c:pt idx="14761">
                  <c:v>61.1</c:v>
                </c:pt>
                <c:pt idx="14762">
                  <c:v>77.290000000000006</c:v>
                </c:pt>
                <c:pt idx="14763">
                  <c:v>78.58</c:v>
                </c:pt>
                <c:pt idx="14764">
                  <c:v>85.29</c:v>
                </c:pt>
                <c:pt idx="14765">
                  <c:v>72.88</c:v>
                </c:pt>
                <c:pt idx="14766">
                  <c:v>64.19</c:v>
                </c:pt>
                <c:pt idx="14767">
                  <c:v>113.03</c:v>
                </c:pt>
                <c:pt idx="14768">
                  <c:v>117.41</c:v>
                </c:pt>
                <c:pt idx="14769">
                  <c:v>124.63</c:v>
                </c:pt>
                <c:pt idx="14770">
                  <c:v>96.09</c:v>
                </c:pt>
                <c:pt idx="14771">
                  <c:v>80.67</c:v>
                </c:pt>
                <c:pt idx="14772">
                  <c:v>319.37</c:v>
                </c:pt>
                <c:pt idx="14773">
                  <c:v>222.51</c:v>
                </c:pt>
                <c:pt idx="14774">
                  <c:v>83.49</c:v>
                </c:pt>
                <c:pt idx="14775">
                  <c:v>53.47</c:v>
                </c:pt>
                <c:pt idx="14776">
                  <c:v>49.58</c:v>
                </c:pt>
                <c:pt idx="14777">
                  <c:v>46.56</c:v>
                </c:pt>
                <c:pt idx="14778">
                  <c:v>52.21</c:v>
                </c:pt>
                <c:pt idx="14779">
                  <c:v>61.04</c:v>
                </c:pt>
                <c:pt idx="14780">
                  <c:v>57.85</c:v>
                </c:pt>
                <c:pt idx="14781">
                  <c:v>66.87</c:v>
                </c:pt>
                <c:pt idx="14782">
                  <c:v>76.63</c:v>
                </c:pt>
                <c:pt idx="14783">
                  <c:v>106.49</c:v>
                </c:pt>
                <c:pt idx="14784">
                  <c:v>131.29</c:v>
                </c:pt>
                <c:pt idx="14785">
                  <c:v>150.72999999999999</c:v>
                </c:pt>
                <c:pt idx="14786">
                  <c:v>187.22</c:v>
                </c:pt>
                <c:pt idx="14787">
                  <c:v>211.97</c:v>
                </c:pt>
                <c:pt idx="14788">
                  <c:v>230.53</c:v>
                </c:pt>
                <c:pt idx="14789">
                  <c:v>159.68</c:v>
                </c:pt>
                <c:pt idx="14790">
                  <c:v>120.79</c:v>
                </c:pt>
                <c:pt idx="14791">
                  <c:v>109.81</c:v>
                </c:pt>
                <c:pt idx="14792">
                  <c:v>95.42</c:v>
                </c:pt>
                <c:pt idx="14793">
                  <c:v>150.6</c:v>
                </c:pt>
                <c:pt idx="14794">
                  <c:v>178.32</c:v>
                </c:pt>
                <c:pt idx="14795">
                  <c:v>159.34</c:v>
                </c:pt>
                <c:pt idx="14796">
                  <c:v>155.78</c:v>
                </c:pt>
                <c:pt idx="14797">
                  <c:v>171.78</c:v>
                </c:pt>
                <c:pt idx="14798">
                  <c:v>158.54</c:v>
                </c:pt>
                <c:pt idx="14799">
                  <c:v>143.54</c:v>
                </c:pt>
                <c:pt idx="14800">
                  <c:v>77.2</c:v>
                </c:pt>
                <c:pt idx="14801">
                  <c:v>65.349999999999994</c:v>
                </c:pt>
                <c:pt idx="14802">
                  <c:v>76.099999999999994</c:v>
                </c:pt>
                <c:pt idx="14803">
                  <c:v>57.38</c:v>
                </c:pt>
                <c:pt idx="14804">
                  <c:v>45.5</c:v>
                </c:pt>
                <c:pt idx="14805">
                  <c:v>32.549999999999997</c:v>
                </c:pt>
                <c:pt idx="14806">
                  <c:v>62.83</c:v>
                </c:pt>
                <c:pt idx="14807">
                  <c:v>99.13</c:v>
                </c:pt>
                <c:pt idx="14808">
                  <c:v>105.83</c:v>
                </c:pt>
                <c:pt idx="14809">
                  <c:v>123.59</c:v>
                </c:pt>
                <c:pt idx="14810">
                  <c:v>158.06</c:v>
                </c:pt>
                <c:pt idx="14811">
                  <c:v>207.33</c:v>
                </c:pt>
                <c:pt idx="14812">
                  <c:v>194.49</c:v>
                </c:pt>
                <c:pt idx="14813">
                  <c:v>241.9</c:v>
                </c:pt>
                <c:pt idx="14814">
                  <c:v>240.06</c:v>
                </c:pt>
                <c:pt idx="14815">
                  <c:v>193.9</c:v>
                </c:pt>
                <c:pt idx="14816">
                  <c:v>172.74</c:v>
                </c:pt>
                <c:pt idx="14817">
                  <c:v>182.24</c:v>
                </c:pt>
                <c:pt idx="14818">
                  <c:v>229.93</c:v>
                </c:pt>
                <c:pt idx="14819">
                  <c:v>203.6</c:v>
                </c:pt>
                <c:pt idx="14820">
                  <c:v>229.19</c:v>
                </c:pt>
                <c:pt idx="14821">
                  <c:v>203.08</c:v>
                </c:pt>
                <c:pt idx="14822">
                  <c:v>266.47000000000003</c:v>
                </c:pt>
                <c:pt idx="14823">
                  <c:v>165.73</c:v>
                </c:pt>
                <c:pt idx="14824">
                  <c:v>152.53</c:v>
                </c:pt>
                <c:pt idx="14825">
                  <c:v>139.88999999999999</c:v>
                </c:pt>
                <c:pt idx="14826">
                  <c:v>235.58</c:v>
                </c:pt>
                <c:pt idx="14827">
                  <c:v>163.31</c:v>
                </c:pt>
                <c:pt idx="14828">
                  <c:v>214.68</c:v>
                </c:pt>
                <c:pt idx="14829">
                  <c:v>145.15</c:v>
                </c:pt>
                <c:pt idx="14830">
                  <c:v>132.41999999999999</c:v>
                </c:pt>
                <c:pt idx="14831">
                  <c:v>147.80000000000001</c:v>
                </c:pt>
                <c:pt idx="14832">
                  <c:v>256.86</c:v>
                </c:pt>
                <c:pt idx="14833">
                  <c:v>284.7</c:v>
                </c:pt>
                <c:pt idx="14834">
                  <c:v>368.2</c:v>
                </c:pt>
                <c:pt idx="14835">
                  <c:v>324.3</c:v>
                </c:pt>
                <c:pt idx="14836">
                  <c:v>473.95</c:v>
                </c:pt>
                <c:pt idx="14837">
                  <c:v>394.63</c:v>
                </c:pt>
                <c:pt idx="14838">
                  <c:v>458.5</c:v>
                </c:pt>
                <c:pt idx="14839">
                  <c:v>661.21</c:v>
                </c:pt>
                <c:pt idx="14840">
                  <c:v>635.47</c:v>
                </c:pt>
                <c:pt idx="14841">
                  <c:v>721.18</c:v>
                </c:pt>
                <c:pt idx="14842">
                  <c:v>779.56</c:v>
                </c:pt>
                <c:pt idx="14843">
                  <c:v>701.68</c:v>
                </c:pt>
                <c:pt idx="14844">
                  <c:v>723.89</c:v>
                </c:pt>
                <c:pt idx="14845">
                  <c:v>686.79</c:v>
                </c:pt>
                <c:pt idx="14846">
                  <c:v>709.81</c:v>
                </c:pt>
                <c:pt idx="14847">
                  <c:v>754.42</c:v>
                </c:pt>
                <c:pt idx="14848">
                  <c:v>652.17999999999995</c:v>
                </c:pt>
                <c:pt idx="14849">
                  <c:v>551.49</c:v>
                </c:pt>
                <c:pt idx="14850">
                  <c:v>544.41999999999996</c:v>
                </c:pt>
                <c:pt idx="14851">
                  <c:v>483.69</c:v>
                </c:pt>
                <c:pt idx="14852">
                  <c:v>446.43</c:v>
                </c:pt>
                <c:pt idx="14853">
                  <c:v>467.97</c:v>
                </c:pt>
                <c:pt idx="14854">
                  <c:v>424.2</c:v>
                </c:pt>
                <c:pt idx="14855">
                  <c:v>441.3</c:v>
                </c:pt>
                <c:pt idx="14856">
                  <c:v>379.91</c:v>
                </c:pt>
                <c:pt idx="14857">
                  <c:v>360.22</c:v>
                </c:pt>
                <c:pt idx="14858">
                  <c:v>366.82</c:v>
                </c:pt>
                <c:pt idx="14859">
                  <c:v>280.8</c:v>
                </c:pt>
                <c:pt idx="14860">
                  <c:v>370.37</c:v>
                </c:pt>
                <c:pt idx="14861">
                  <c:v>311.33</c:v>
                </c:pt>
                <c:pt idx="14862">
                  <c:v>360.51</c:v>
                </c:pt>
                <c:pt idx="14863">
                  <c:v>360.34</c:v>
                </c:pt>
                <c:pt idx="14864">
                  <c:v>240.12</c:v>
                </c:pt>
                <c:pt idx="14865">
                  <c:v>360.78</c:v>
                </c:pt>
                <c:pt idx="14866">
                  <c:v>306.67</c:v>
                </c:pt>
                <c:pt idx="14867">
                  <c:v>280.63</c:v>
                </c:pt>
                <c:pt idx="14868">
                  <c:v>335.49</c:v>
                </c:pt>
                <c:pt idx="14869">
                  <c:v>301.58</c:v>
                </c:pt>
                <c:pt idx="14870">
                  <c:v>329.12</c:v>
                </c:pt>
                <c:pt idx="14871">
                  <c:v>366.89</c:v>
                </c:pt>
                <c:pt idx="14872">
                  <c:v>701.26</c:v>
                </c:pt>
                <c:pt idx="14873">
                  <c:v>544.08000000000004</c:v>
                </c:pt>
                <c:pt idx="14874">
                  <c:v>532.89</c:v>
                </c:pt>
                <c:pt idx="14875">
                  <c:v>475.9</c:v>
                </c:pt>
                <c:pt idx="14876">
                  <c:v>404.65</c:v>
                </c:pt>
                <c:pt idx="14877">
                  <c:v>374.63</c:v>
                </c:pt>
                <c:pt idx="14878">
                  <c:v>393.8</c:v>
                </c:pt>
                <c:pt idx="14879">
                  <c:v>258.83999999999997</c:v>
                </c:pt>
                <c:pt idx="14880">
                  <c:v>339.89</c:v>
                </c:pt>
                <c:pt idx="14881">
                  <c:v>291.93</c:v>
                </c:pt>
                <c:pt idx="14882">
                  <c:v>137.99</c:v>
                </c:pt>
                <c:pt idx="14883">
                  <c:v>184.97</c:v>
                </c:pt>
                <c:pt idx="14884">
                  <c:v>182.69</c:v>
                </c:pt>
                <c:pt idx="14885">
                  <c:v>314.33</c:v>
                </c:pt>
                <c:pt idx="14886">
                  <c:v>407.53</c:v>
                </c:pt>
                <c:pt idx="14887">
                  <c:v>567.05999999999995</c:v>
                </c:pt>
                <c:pt idx="14888">
                  <c:v>418.24</c:v>
                </c:pt>
                <c:pt idx="14889">
                  <c:v>429.2</c:v>
                </c:pt>
                <c:pt idx="14890">
                  <c:v>129.43</c:v>
                </c:pt>
                <c:pt idx="14891">
                  <c:v>335.32</c:v>
                </c:pt>
                <c:pt idx="14892">
                  <c:v>278.64</c:v>
                </c:pt>
                <c:pt idx="14893">
                  <c:v>248.06</c:v>
                </c:pt>
                <c:pt idx="14894">
                  <c:v>344.82</c:v>
                </c:pt>
                <c:pt idx="14895">
                  <c:v>226.38</c:v>
                </c:pt>
                <c:pt idx="14896">
                  <c:v>192.98</c:v>
                </c:pt>
                <c:pt idx="14897">
                  <c:v>183.07</c:v>
                </c:pt>
                <c:pt idx="14898">
                  <c:v>117.16</c:v>
                </c:pt>
                <c:pt idx="14899">
                  <c:v>128.49</c:v>
                </c:pt>
                <c:pt idx="14900">
                  <c:v>149.52000000000001</c:v>
                </c:pt>
                <c:pt idx="14901">
                  <c:v>150.76</c:v>
                </c:pt>
                <c:pt idx="14902">
                  <c:v>142.02000000000001</c:v>
                </c:pt>
                <c:pt idx="14903">
                  <c:v>146.91999999999999</c:v>
                </c:pt>
                <c:pt idx="14904">
                  <c:v>269.74</c:v>
                </c:pt>
                <c:pt idx="14905">
                  <c:v>191</c:v>
                </c:pt>
                <c:pt idx="14906">
                  <c:v>244</c:v>
                </c:pt>
                <c:pt idx="14907">
                  <c:v>215</c:v>
                </c:pt>
                <c:pt idx="14908">
                  <c:v>346.44</c:v>
                </c:pt>
                <c:pt idx="14909">
                  <c:v>105.48</c:v>
                </c:pt>
                <c:pt idx="14910">
                  <c:v>302.77</c:v>
                </c:pt>
                <c:pt idx="14911">
                  <c:v>340.08</c:v>
                </c:pt>
                <c:pt idx="14912">
                  <c:v>40.020000000000003</c:v>
                </c:pt>
                <c:pt idx="14913">
                  <c:v>65.5</c:v>
                </c:pt>
                <c:pt idx="14914">
                  <c:v>33.799999999999997</c:v>
                </c:pt>
                <c:pt idx="14915">
                  <c:v>23.42</c:v>
                </c:pt>
                <c:pt idx="14916">
                  <c:v>25.47</c:v>
                </c:pt>
                <c:pt idx="14917">
                  <c:v>14.84</c:v>
                </c:pt>
                <c:pt idx="14918">
                  <c:v>0.79</c:v>
                </c:pt>
                <c:pt idx="14919">
                  <c:v>1.54</c:v>
                </c:pt>
                <c:pt idx="14920">
                  <c:v>1.1100000000000001</c:v>
                </c:pt>
                <c:pt idx="14921">
                  <c:v>1.77</c:v>
                </c:pt>
                <c:pt idx="14922">
                  <c:v>6.28</c:v>
                </c:pt>
                <c:pt idx="14923">
                  <c:v>5.91</c:v>
                </c:pt>
                <c:pt idx="14924">
                  <c:v>10.95</c:v>
                </c:pt>
                <c:pt idx="14925">
                  <c:v>9.15</c:v>
                </c:pt>
                <c:pt idx="14926">
                  <c:v>84.38</c:v>
                </c:pt>
                <c:pt idx="14927">
                  <c:v>41.24</c:v>
                </c:pt>
                <c:pt idx="14928">
                  <c:v>51.8</c:v>
                </c:pt>
                <c:pt idx="14929">
                  <c:v>62.8</c:v>
                </c:pt>
                <c:pt idx="14930">
                  <c:v>59.6</c:v>
                </c:pt>
                <c:pt idx="14931">
                  <c:v>75.89</c:v>
                </c:pt>
                <c:pt idx="14932">
                  <c:v>79.819999999999993</c:v>
                </c:pt>
                <c:pt idx="14933">
                  <c:v>68.75</c:v>
                </c:pt>
                <c:pt idx="14934">
                  <c:v>48.45</c:v>
                </c:pt>
                <c:pt idx="14935">
                  <c:v>52.87</c:v>
                </c:pt>
                <c:pt idx="14936">
                  <c:v>54.34</c:v>
                </c:pt>
                <c:pt idx="14937">
                  <c:v>37.08</c:v>
                </c:pt>
                <c:pt idx="14938">
                  <c:v>21.26</c:v>
                </c:pt>
                <c:pt idx="14939">
                  <c:v>22.24</c:v>
                </c:pt>
                <c:pt idx="14940">
                  <c:v>14.74</c:v>
                </c:pt>
                <c:pt idx="14941">
                  <c:v>77.88</c:v>
                </c:pt>
                <c:pt idx="14942">
                  <c:v>129.29</c:v>
                </c:pt>
                <c:pt idx="14943">
                  <c:v>364.72</c:v>
                </c:pt>
                <c:pt idx="14944">
                  <c:v>313.05</c:v>
                </c:pt>
                <c:pt idx="14945">
                  <c:v>218.56</c:v>
                </c:pt>
                <c:pt idx="14946">
                  <c:v>167.15</c:v>
                </c:pt>
                <c:pt idx="14947">
                  <c:v>185.9</c:v>
                </c:pt>
                <c:pt idx="14948">
                  <c:v>199.77</c:v>
                </c:pt>
                <c:pt idx="14949">
                  <c:v>166.83</c:v>
                </c:pt>
                <c:pt idx="14950">
                  <c:v>224.68</c:v>
                </c:pt>
                <c:pt idx="14951">
                  <c:v>228.23</c:v>
                </c:pt>
                <c:pt idx="14952">
                  <c:v>178.79</c:v>
                </c:pt>
                <c:pt idx="14953">
                  <c:v>188.64</c:v>
                </c:pt>
                <c:pt idx="14954">
                  <c:v>181.34</c:v>
                </c:pt>
                <c:pt idx="14955">
                  <c:v>172.08</c:v>
                </c:pt>
                <c:pt idx="14956">
                  <c:v>152.88999999999999</c:v>
                </c:pt>
                <c:pt idx="14957">
                  <c:v>121.91</c:v>
                </c:pt>
                <c:pt idx="14958">
                  <c:v>140.26</c:v>
                </c:pt>
                <c:pt idx="14959">
                  <c:v>160.75</c:v>
                </c:pt>
                <c:pt idx="14960">
                  <c:v>151.65</c:v>
                </c:pt>
                <c:pt idx="14961">
                  <c:v>131.47999999999999</c:v>
                </c:pt>
                <c:pt idx="14962">
                  <c:v>124.43</c:v>
                </c:pt>
                <c:pt idx="14963">
                  <c:v>94.74</c:v>
                </c:pt>
                <c:pt idx="14964">
                  <c:v>103.06</c:v>
                </c:pt>
                <c:pt idx="14965">
                  <c:v>77.45</c:v>
                </c:pt>
                <c:pt idx="14966">
                  <c:v>82.33</c:v>
                </c:pt>
                <c:pt idx="14967">
                  <c:v>77.23</c:v>
                </c:pt>
                <c:pt idx="14968">
                  <c:v>76.53</c:v>
                </c:pt>
                <c:pt idx="14969">
                  <c:v>88.17</c:v>
                </c:pt>
                <c:pt idx="14970">
                  <c:v>102.94</c:v>
                </c:pt>
                <c:pt idx="14971">
                  <c:v>169.57</c:v>
                </c:pt>
                <c:pt idx="14972">
                  <c:v>161.96</c:v>
                </c:pt>
                <c:pt idx="14973">
                  <c:v>180.6</c:v>
                </c:pt>
                <c:pt idx="14974">
                  <c:v>170.28</c:v>
                </c:pt>
                <c:pt idx="14975">
                  <c:v>138.6</c:v>
                </c:pt>
                <c:pt idx="14976">
                  <c:v>132.93</c:v>
                </c:pt>
                <c:pt idx="14977">
                  <c:v>167.36</c:v>
                </c:pt>
                <c:pt idx="14978">
                  <c:v>266.20999999999998</c:v>
                </c:pt>
                <c:pt idx="14979">
                  <c:v>251.06</c:v>
                </c:pt>
                <c:pt idx="14980">
                  <c:v>217.08</c:v>
                </c:pt>
                <c:pt idx="14981">
                  <c:v>267.8</c:v>
                </c:pt>
                <c:pt idx="14982">
                  <c:v>318.72000000000003</c:v>
                </c:pt>
                <c:pt idx="14983">
                  <c:v>89.88</c:v>
                </c:pt>
                <c:pt idx="14984">
                  <c:v>137.43</c:v>
                </c:pt>
                <c:pt idx="14985">
                  <c:v>152</c:v>
                </c:pt>
                <c:pt idx="14986">
                  <c:v>110.18</c:v>
                </c:pt>
                <c:pt idx="14987">
                  <c:v>147.88999999999999</c:v>
                </c:pt>
                <c:pt idx="14988">
                  <c:v>204.55</c:v>
                </c:pt>
                <c:pt idx="14989">
                  <c:v>232.37</c:v>
                </c:pt>
                <c:pt idx="14990">
                  <c:v>327.42</c:v>
                </c:pt>
                <c:pt idx="14991">
                  <c:v>229.24</c:v>
                </c:pt>
                <c:pt idx="14992">
                  <c:v>183.69</c:v>
                </c:pt>
                <c:pt idx="14993">
                  <c:v>166.34</c:v>
                </c:pt>
                <c:pt idx="14994">
                  <c:v>183.38</c:v>
                </c:pt>
                <c:pt idx="14995">
                  <c:v>216.81</c:v>
                </c:pt>
                <c:pt idx="14996">
                  <c:v>185.76</c:v>
                </c:pt>
                <c:pt idx="14997">
                  <c:v>153.32</c:v>
                </c:pt>
                <c:pt idx="14998">
                  <c:v>158.88</c:v>
                </c:pt>
                <c:pt idx="14999">
                  <c:v>391.98</c:v>
                </c:pt>
                <c:pt idx="15000">
                  <c:v>269.27</c:v>
                </c:pt>
                <c:pt idx="15001">
                  <c:v>208.68</c:v>
                </c:pt>
                <c:pt idx="15002">
                  <c:v>163.53</c:v>
                </c:pt>
                <c:pt idx="15003">
                  <c:v>259.68</c:v>
                </c:pt>
                <c:pt idx="15004">
                  <c:v>280.66000000000003</c:v>
                </c:pt>
                <c:pt idx="15005">
                  <c:v>296.07</c:v>
                </c:pt>
                <c:pt idx="15006">
                  <c:v>183.32</c:v>
                </c:pt>
                <c:pt idx="15007">
                  <c:v>169.74</c:v>
                </c:pt>
                <c:pt idx="15008">
                  <c:v>206.33</c:v>
                </c:pt>
                <c:pt idx="15009">
                  <c:v>184.98</c:v>
                </c:pt>
                <c:pt idx="15010">
                  <c:v>168.46</c:v>
                </c:pt>
                <c:pt idx="15011">
                  <c:v>186.45</c:v>
                </c:pt>
                <c:pt idx="15012">
                  <c:v>207.94</c:v>
                </c:pt>
                <c:pt idx="15013">
                  <c:v>245.1</c:v>
                </c:pt>
                <c:pt idx="15014">
                  <c:v>281.66000000000003</c:v>
                </c:pt>
                <c:pt idx="15015">
                  <c:v>364.88</c:v>
                </c:pt>
                <c:pt idx="15016">
                  <c:v>255.87</c:v>
                </c:pt>
                <c:pt idx="15017">
                  <c:v>325.82</c:v>
                </c:pt>
                <c:pt idx="15018">
                  <c:v>321.31</c:v>
                </c:pt>
                <c:pt idx="15019">
                  <c:v>186.01</c:v>
                </c:pt>
                <c:pt idx="15020">
                  <c:v>533.02</c:v>
                </c:pt>
                <c:pt idx="15021">
                  <c:v>521.67999999999995</c:v>
                </c:pt>
                <c:pt idx="15022">
                  <c:v>440.41</c:v>
                </c:pt>
                <c:pt idx="15023">
                  <c:v>367.2</c:v>
                </c:pt>
                <c:pt idx="15024">
                  <c:v>355.18</c:v>
                </c:pt>
                <c:pt idx="15025">
                  <c:v>274.83999999999997</c:v>
                </c:pt>
                <c:pt idx="15026">
                  <c:v>441.48</c:v>
                </c:pt>
                <c:pt idx="15027">
                  <c:v>367.98</c:v>
                </c:pt>
                <c:pt idx="15028">
                  <c:v>362.41</c:v>
                </c:pt>
                <c:pt idx="15029">
                  <c:v>283.3</c:v>
                </c:pt>
                <c:pt idx="15030">
                  <c:v>456.87</c:v>
                </c:pt>
                <c:pt idx="15031">
                  <c:v>363.41</c:v>
                </c:pt>
                <c:pt idx="15032">
                  <c:v>273.89999999999998</c:v>
                </c:pt>
                <c:pt idx="15033">
                  <c:v>282.36</c:v>
                </c:pt>
                <c:pt idx="15034">
                  <c:v>419.9</c:v>
                </c:pt>
                <c:pt idx="15035">
                  <c:v>471.84</c:v>
                </c:pt>
                <c:pt idx="15036">
                  <c:v>384.32</c:v>
                </c:pt>
                <c:pt idx="15037">
                  <c:v>330.64</c:v>
                </c:pt>
                <c:pt idx="15038">
                  <c:v>327.24</c:v>
                </c:pt>
                <c:pt idx="15039">
                  <c:v>564.04</c:v>
                </c:pt>
                <c:pt idx="15040">
                  <c:v>572.05999999999995</c:v>
                </c:pt>
                <c:pt idx="15041">
                  <c:v>551.03</c:v>
                </c:pt>
                <c:pt idx="15042">
                  <c:v>548.07000000000005</c:v>
                </c:pt>
                <c:pt idx="15043">
                  <c:v>529</c:v>
                </c:pt>
                <c:pt idx="15044">
                  <c:v>542.91999999999996</c:v>
                </c:pt>
                <c:pt idx="15045">
                  <c:v>597.63</c:v>
                </c:pt>
                <c:pt idx="15046">
                  <c:v>659.62</c:v>
                </c:pt>
                <c:pt idx="15047">
                  <c:v>744.42</c:v>
                </c:pt>
                <c:pt idx="15048">
                  <c:v>672.26</c:v>
                </c:pt>
                <c:pt idx="15049">
                  <c:v>811.41</c:v>
                </c:pt>
                <c:pt idx="15050">
                  <c:v>683.82</c:v>
                </c:pt>
                <c:pt idx="15051">
                  <c:v>439.44</c:v>
                </c:pt>
                <c:pt idx="15052">
                  <c:v>327.66000000000003</c:v>
                </c:pt>
                <c:pt idx="15053">
                  <c:v>851.54</c:v>
                </c:pt>
                <c:pt idx="15054">
                  <c:v>791.69</c:v>
                </c:pt>
                <c:pt idx="15055">
                  <c:v>721.48</c:v>
                </c:pt>
                <c:pt idx="15056">
                  <c:v>570.58000000000004</c:v>
                </c:pt>
                <c:pt idx="15057">
                  <c:v>479.16</c:v>
                </c:pt>
                <c:pt idx="15058">
                  <c:v>655.08000000000004</c:v>
                </c:pt>
                <c:pt idx="15059">
                  <c:v>560.76</c:v>
                </c:pt>
                <c:pt idx="15060">
                  <c:v>465.79</c:v>
                </c:pt>
                <c:pt idx="15061">
                  <c:v>422.3</c:v>
                </c:pt>
                <c:pt idx="15062">
                  <c:v>475.92</c:v>
                </c:pt>
                <c:pt idx="15063">
                  <c:v>462.49</c:v>
                </c:pt>
                <c:pt idx="15064">
                  <c:v>342</c:v>
                </c:pt>
                <c:pt idx="15065">
                  <c:v>527.83000000000004</c:v>
                </c:pt>
                <c:pt idx="15066">
                  <c:v>557.42999999999995</c:v>
                </c:pt>
                <c:pt idx="15067">
                  <c:v>638.5</c:v>
                </c:pt>
                <c:pt idx="15068">
                  <c:v>542.36</c:v>
                </c:pt>
                <c:pt idx="15069">
                  <c:v>478.93</c:v>
                </c:pt>
                <c:pt idx="15070">
                  <c:v>451.3</c:v>
                </c:pt>
                <c:pt idx="15071">
                  <c:v>581.74</c:v>
                </c:pt>
                <c:pt idx="15072">
                  <c:v>648.77</c:v>
                </c:pt>
                <c:pt idx="15073">
                  <c:v>503.29</c:v>
                </c:pt>
                <c:pt idx="15074">
                  <c:v>253.17</c:v>
                </c:pt>
                <c:pt idx="15075">
                  <c:v>292.75</c:v>
                </c:pt>
                <c:pt idx="15076">
                  <c:v>381.23</c:v>
                </c:pt>
                <c:pt idx="15077">
                  <c:v>564.98</c:v>
                </c:pt>
                <c:pt idx="15078">
                  <c:v>660.6</c:v>
                </c:pt>
                <c:pt idx="15079">
                  <c:v>593.02</c:v>
                </c:pt>
                <c:pt idx="15080">
                  <c:v>527.16999999999996</c:v>
                </c:pt>
                <c:pt idx="15081">
                  <c:v>430.15</c:v>
                </c:pt>
                <c:pt idx="15082">
                  <c:v>285.33999999999997</c:v>
                </c:pt>
                <c:pt idx="15083">
                  <c:v>200.15</c:v>
                </c:pt>
                <c:pt idx="15084">
                  <c:v>197.58</c:v>
                </c:pt>
                <c:pt idx="15085">
                  <c:v>243.34</c:v>
                </c:pt>
                <c:pt idx="15086">
                  <c:v>286.42</c:v>
                </c:pt>
                <c:pt idx="15087">
                  <c:v>297.83999999999997</c:v>
                </c:pt>
                <c:pt idx="15088">
                  <c:v>232.68</c:v>
                </c:pt>
                <c:pt idx="15089">
                  <c:v>692.8</c:v>
                </c:pt>
                <c:pt idx="15090">
                  <c:v>952.17</c:v>
                </c:pt>
                <c:pt idx="15091">
                  <c:v>55.67</c:v>
                </c:pt>
                <c:pt idx="15092">
                  <c:v>125.35</c:v>
                </c:pt>
                <c:pt idx="15093">
                  <c:v>122.33</c:v>
                </c:pt>
                <c:pt idx="15094">
                  <c:v>110.46</c:v>
                </c:pt>
                <c:pt idx="15095">
                  <c:v>70.930000000000007</c:v>
                </c:pt>
                <c:pt idx="15096">
                  <c:v>46.99</c:v>
                </c:pt>
                <c:pt idx="15097">
                  <c:v>41.07</c:v>
                </c:pt>
                <c:pt idx="15098">
                  <c:v>64.34</c:v>
                </c:pt>
                <c:pt idx="15099">
                  <c:v>96.92</c:v>
                </c:pt>
                <c:pt idx="15100">
                  <c:v>127.04</c:v>
                </c:pt>
                <c:pt idx="15101">
                  <c:v>120.24</c:v>
                </c:pt>
                <c:pt idx="15102">
                  <c:v>130.88</c:v>
                </c:pt>
                <c:pt idx="15103">
                  <c:v>133.82</c:v>
                </c:pt>
                <c:pt idx="15104">
                  <c:v>143.78</c:v>
                </c:pt>
                <c:pt idx="15105">
                  <c:v>138.66</c:v>
                </c:pt>
                <c:pt idx="15106">
                  <c:v>146.28</c:v>
                </c:pt>
                <c:pt idx="15107">
                  <c:v>132.03</c:v>
                </c:pt>
                <c:pt idx="15108">
                  <c:v>125.32</c:v>
                </c:pt>
                <c:pt idx="15109">
                  <c:v>74.040000000000006</c:v>
                </c:pt>
                <c:pt idx="15110">
                  <c:v>46.49</c:v>
                </c:pt>
                <c:pt idx="15111">
                  <c:v>66.709999999999994</c:v>
                </c:pt>
                <c:pt idx="15112">
                  <c:v>36.71</c:v>
                </c:pt>
                <c:pt idx="15113">
                  <c:v>35.380000000000003</c:v>
                </c:pt>
                <c:pt idx="15114">
                  <c:v>39.56</c:v>
                </c:pt>
                <c:pt idx="15115">
                  <c:v>33.090000000000003</c:v>
                </c:pt>
                <c:pt idx="15116">
                  <c:v>31.23</c:v>
                </c:pt>
                <c:pt idx="15117">
                  <c:v>33.090000000000003</c:v>
                </c:pt>
                <c:pt idx="15118">
                  <c:v>39.25</c:v>
                </c:pt>
                <c:pt idx="15119">
                  <c:v>46.89</c:v>
                </c:pt>
                <c:pt idx="15120">
                  <c:v>51.55</c:v>
                </c:pt>
                <c:pt idx="15121">
                  <c:v>50.85</c:v>
                </c:pt>
                <c:pt idx="15122">
                  <c:v>37.46</c:v>
                </c:pt>
                <c:pt idx="15123">
                  <c:v>64.099999999999994</c:v>
                </c:pt>
                <c:pt idx="15124">
                  <c:v>52.77</c:v>
                </c:pt>
                <c:pt idx="15125">
                  <c:v>54.41</c:v>
                </c:pt>
                <c:pt idx="15126">
                  <c:v>56.55</c:v>
                </c:pt>
                <c:pt idx="15127">
                  <c:v>48.95</c:v>
                </c:pt>
                <c:pt idx="15128">
                  <c:v>38.020000000000003</c:v>
                </c:pt>
                <c:pt idx="15129">
                  <c:v>32.78</c:v>
                </c:pt>
                <c:pt idx="15130">
                  <c:v>44.88</c:v>
                </c:pt>
                <c:pt idx="15131">
                  <c:v>41.64</c:v>
                </c:pt>
                <c:pt idx="15132">
                  <c:v>40.64</c:v>
                </c:pt>
                <c:pt idx="15133">
                  <c:v>43.07</c:v>
                </c:pt>
                <c:pt idx="15134">
                  <c:v>53.97</c:v>
                </c:pt>
                <c:pt idx="15135">
                  <c:v>52.43</c:v>
                </c:pt>
                <c:pt idx="15136">
                  <c:v>57.18</c:v>
                </c:pt>
                <c:pt idx="15137">
                  <c:v>48.69</c:v>
                </c:pt>
                <c:pt idx="15138">
                  <c:v>66.98</c:v>
                </c:pt>
                <c:pt idx="15139">
                  <c:v>74.11</c:v>
                </c:pt>
                <c:pt idx="15140">
                  <c:v>63.1</c:v>
                </c:pt>
                <c:pt idx="15141">
                  <c:v>57.79</c:v>
                </c:pt>
                <c:pt idx="15142">
                  <c:v>62.62</c:v>
                </c:pt>
                <c:pt idx="15143">
                  <c:v>58.92</c:v>
                </c:pt>
                <c:pt idx="15144">
                  <c:v>48.57</c:v>
                </c:pt>
                <c:pt idx="15145">
                  <c:v>65.5</c:v>
                </c:pt>
                <c:pt idx="15146">
                  <c:v>52.57</c:v>
                </c:pt>
                <c:pt idx="15147">
                  <c:v>53.43</c:v>
                </c:pt>
                <c:pt idx="15148">
                  <c:v>54.05</c:v>
                </c:pt>
                <c:pt idx="15149">
                  <c:v>49.27</c:v>
                </c:pt>
                <c:pt idx="15150">
                  <c:v>56.29</c:v>
                </c:pt>
                <c:pt idx="15151">
                  <c:v>50.99</c:v>
                </c:pt>
                <c:pt idx="15152">
                  <c:v>79.790000000000006</c:v>
                </c:pt>
                <c:pt idx="15153">
                  <c:v>102.17</c:v>
                </c:pt>
                <c:pt idx="15154">
                  <c:v>97.55</c:v>
                </c:pt>
                <c:pt idx="15155">
                  <c:v>128.63999999999999</c:v>
                </c:pt>
                <c:pt idx="15156">
                  <c:v>67.92</c:v>
                </c:pt>
                <c:pt idx="15157">
                  <c:v>78.58</c:v>
                </c:pt>
                <c:pt idx="15158">
                  <c:v>48.33</c:v>
                </c:pt>
                <c:pt idx="15159">
                  <c:v>49.24</c:v>
                </c:pt>
                <c:pt idx="15160">
                  <c:v>135.99</c:v>
                </c:pt>
                <c:pt idx="15161">
                  <c:v>404.5</c:v>
                </c:pt>
                <c:pt idx="15162">
                  <c:v>5.23</c:v>
                </c:pt>
                <c:pt idx="15163">
                  <c:v>19.79</c:v>
                </c:pt>
                <c:pt idx="15164">
                  <c:v>43.87</c:v>
                </c:pt>
                <c:pt idx="15165">
                  <c:v>60.04</c:v>
                </c:pt>
                <c:pt idx="15166">
                  <c:v>56.08</c:v>
                </c:pt>
                <c:pt idx="15167">
                  <c:v>19.91</c:v>
                </c:pt>
                <c:pt idx="15168">
                  <c:v>8.67</c:v>
                </c:pt>
                <c:pt idx="15169">
                  <c:v>13.66</c:v>
                </c:pt>
                <c:pt idx="15170">
                  <c:v>20.239999999999998</c:v>
                </c:pt>
                <c:pt idx="15171">
                  <c:v>20.329999999999998</c:v>
                </c:pt>
                <c:pt idx="15172">
                  <c:v>10.87</c:v>
                </c:pt>
                <c:pt idx="15173">
                  <c:v>11.54</c:v>
                </c:pt>
                <c:pt idx="15174">
                  <c:v>12.67</c:v>
                </c:pt>
                <c:pt idx="15175">
                  <c:v>7.31</c:v>
                </c:pt>
                <c:pt idx="15176">
                  <c:v>0</c:v>
                </c:pt>
                <c:pt idx="15177">
                  <c:v>2.68</c:v>
                </c:pt>
                <c:pt idx="15178">
                  <c:v>7.17</c:v>
                </c:pt>
                <c:pt idx="15179">
                  <c:v>16.52</c:v>
                </c:pt>
                <c:pt idx="15180">
                  <c:v>35.4</c:v>
                </c:pt>
                <c:pt idx="15181">
                  <c:v>0</c:v>
                </c:pt>
                <c:pt idx="15182">
                  <c:v>0</c:v>
                </c:pt>
                <c:pt idx="15183">
                  <c:v>0</c:v>
                </c:pt>
                <c:pt idx="15184">
                  <c:v>0</c:v>
                </c:pt>
                <c:pt idx="15185">
                  <c:v>0</c:v>
                </c:pt>
                <c:pt idx="15186">
                  <c:v>0</c:v>
                </c:pt>
                <c:pt idx="15187">
                  <c:v>0</c:v>
                </c:pt>
                <c:pt idx="15188">
                  <c:v>0</c:v>
                </c:pt>
                <c:pt idx="15189">
                  <c:v>0</c:v>
                </c:pt>
                <c:pt idx="15190">
                  <c:v>0</c:v>
                </c:pt>
                <c:pt idx="15191">
                  <c:v>0</c:v>
                </c:pt>
                <c:pt idx="15192">
                  <c:v>0</c:v>
                </c:pt>
                <c:pt idx="15193">
                  <c:v>0</c:v>
                </c:pt>
                <c:pt idx="15194">
                  <c:v>0</c:v>
                </c:pt>
                <c:pt idx="15195">
                  <c:v>13.03</c:v>
                </c:pt>
                <c:pt idx="15196">
                  <c:v>22.8</c:v>
                </c:pt>
                <c:pt idx="15197">
                  <c:v>40.25</c:v>
                </c:pt>
                <c:pt idx="15198">
                  <c:v>50</c:v>
                </c:pt>
                <c:pt idx="15199">
                  <c:v>84.17</c:v>
                </c:pt>
                <c:pt idx="15200">
                  <c:v>97.49</c:v>
                </c:pt>
                <c:pt idx="15201">
                  <c:v>110.57</c:v>
                </c:pt>
                <c:pt idx="15202">
                  <c:v>111.15</c:v>
                </c:pt>
                <c:pt idx="15203">
                  <c:v>102.43</c:v>
                </c:pt>
                <c:pt idx="15204">
                  <c:v>92.77</c:v>
                </c:pt>
                <c:pt idx="15205">
                  <c:v>72.87</c:v>
                </c:pt>
                <c:pt idx="15206">
                  <c:v>53.29</c:v>
                </c:pt>
                <c:pt idx="15207">
                  <c:v>57.3</c:v>
                </c:pt>
                <c:pt idx="15208">
                  <c:v>47.77</c:v>
                </c:pt>
                <c:pt idx="15209">
                  <c:v>57.04</c:v>
                </c:pt>
                <c:pt idx="15210">
                  <c:v>38.32</c:v>
                </c:pt>
                <c:pt idx="15211">
                  <c:v>45.43</c:v>
                </c:pt>
                <c:pt idx="15212">
                  <c:v>106.14</c:v>
                </c:pt>
                <c:pt idx="15213">
                  <c:v>99.09</c:v>
                </c:pt>
                <c:pt idx="15214">
                  <c:v>49.59</c:v>
                </c:pt>
                <c:pt idx="15215">
                  <c:v>83.25</c:v>
                </c:pt>
                <c:pt idx="15216">
                  <c:v>77.150000000000006</c:v>
                </c:pt>
                <c:pt idx="15217">
                  <c:v>64.22</c:v>
                </c:pt>
                <c:pt idx="15218">
                  <c:v>175.92</c:v>
                </c:pt>
                <c:pt idx="15219">
                  <c:v>224.19</c:v>
                </c:pt>
                <c:pt idx="15220">
                  <c:v>187.24</c:v>
                </c:pt>
                <c:pt idx="15221">
                  <c:v>183.24</c:v>
                </c:pt>
                <c:pt idx="15222">
                  <c:v>124.14</c:v>
                </c:pt>
                <c:pt idx="15223">
                  <c:v>85.74</c:v>
                </c:pt>
                <c:pt idx="15224">
                  <c:v>673.36</c:v>
                </c:pt>
                <c:pt idx="15225">
                  <c:v>143.43</c:v>
                </c:pt>
                <c:pt idx="15226">
                  <c:v>7.95</c:v>
                </c:pt>
                <c:pt idx="15227">
                  <c:v>27.06</c:v>
                </c:pt>
                <c:pt idx="15228">
                  <c:v>107.04</c:v>
                </c:pt>
                <c:pt idx="15229">
                  <c:v>161.54</c:v>
                </c:pt>
                <c:pt idx="15230">
                  <c:v>116.66</c:v>
                </c:pt>
                <c:pt idx="15231">
                  <c:v>146.47</c:v>
                </c:pt>
                <c:pt idx="15232">
                  <c:v>167.6</c:v>
                </c:pt>
                <c:pt idx="15233">
                  <c:v>128.55000000000001</c:v>
                </c:pt>
                <c:pt idx="15234">
                  <c:v>157.37</c:v>
                </c:pt>
                <c:pt idx="15235">
                  <c:v>183.01</c:v>
                </c:pt>
                <c:pt idx="15236">
                  <c:v>373.86</c:v>
                </c:pt>
                <c:pt idx="15237">
                  <c:v>517.94000000000005</c:v>
                </c:pt>
                <c:pt idx="15238">
                  <c:v>530.14</c:v>
                </c:pt>
                <c:pt idx="15239">
                  <c:v>445</c:v>
                </c:pt>
                <c:pt idx="15240">
                  <c:v>368.84</c:v>
                </c:pt>
                <c:pt idx="15241">
                  <c:v>367.02</c:v>
                </c:pt>
                <c:pt idx="15242">
                  <c:v>419.58</c:v>
                </c:pt>
                <c:pt idx="15243">
                  <c:v>421.71</c:v>
                </c:pt>
                <c:pt idx="15244">
                  <c:v>397.35</c:v>
                </c:pt>
                <c:pt idx="15245">
                  <c:v>392.17</c:v>
                </c:pt>
                <c:pt idx="15246">
                  <c:v>437.34</c:v>
                </c:pt>
                <c:pt idx="15247">
                  <c:v>344.71</c:v>
                </c:pt>
                <c:pt idx="15248">
                  <c:v>439.39</c:v>
                </c:pt>
                <c:pt idx="15249">
                  <c:v>391.65</c:v>
                </c:pt>
                <c:pt idx="15250">
                  <c:v>378.88</c:v>
                </c:pt>
                <c:pt idx="15251">
                  <c:v>345.34</c:v>
                </c:pt>
                <c:pt idx="15252">
                  <c:v>307.27</c:v>
                </c:pt>
                <c:pt idx="15253">
                  <c:v>320.29000000000002</c:v>
                </c:pt>
                <c:pt idx="15254">
                  <c:v>378.67</c:v>
                </c:pt>
                <c:pt idx="15255">
                  <c:v>454.87</c:v>
                </c:pt>
                <c:pt idx="15256">
                  <c:v>436.05</c:v>
                </c:pt>
                <c:pt idx="15257">
                  <c:v>435.41</c:v>
                </c:pt>
                <c:pt idx="15258">
                  <c:v>455.46</c:v>
                </c:pt>
                <c:pt idx="15259">
                  <c:v>494.88</c:v>
                </c:pt>
                <c:pt idx="15260">
                  <c:v>558.65</c:v>
                </c:pt>
                <c:pt idx="15261">
                  <c:v>604.83000000000004</c:v>
                </c:pt>
                <c:pt idx="15262">
                  <c:v>390.99</c:v>
                </c:pt>
                <c:pt idx="15263">
                  <c:v>386.65</c:v>
                </c:pt>
                <c:pt idx="15264">
                  <c:v>402.85</c:v>
                </c:pt>
                <c:pt idx="15265">
                  <c:v>308.29000000000002</c:v>
                </c:pt>
                <c:pt idx="15266">
                  <c:v>289.77</c:v>
                </c:pt>
                <c:pt idx="15267">
                  <c:v>260.94</c:v>
                </c:pt>
                <c:pt idx="15268">
                  <c:v>190.78</c:v>
                </c:pt>
                <c:pt idx="15269">
                  <c:v>149.71</c:v>
                </c:pt>
                <c:pt idx="15270">
                  <c:v>223.12</c:v>
                </c:pt>
                <c:pt idx="15271">
                  <c:v>190.64</c:v>
                </c:pt>
                <c:pt idx="15272">
                  <c:v>206.51</c:v>
                </c:pt>
                <c:pt idx="15273">
                  <c:v>325.04000000000002</c:v>
                </c:pt>
                <c:pt idx="15274">
                  <c:v>311.08999999999997</c:v>
                </c:pt>
                <c:pt idx="15275">
                  <c:v>168.38</c:v>
                </c:pt>
                <c:pt idx="15276">
                  <c:v>175.62</c:v>
                </c:pt>
                <c:pt idx="15277">
                  <c:v>144.34</c:v>
                </c:pt>
                <c:pt idx="15278">
                  <c:v>141.06</c:v>
                </c:pt>
                <c:pt idx="15279">
                  <c:v>182.07</c:v>
                </c:pt>
                <c:pt idx="15280">
                  <c:v>206.96</c:v>
                </c:pt>
                <c:pt idx="15281">
                  <c:v>210.73</c:v>
                </c:pt>
                <c:pt idx="15282">
                  <c:v>180.74</c:v>
                </c:pt>
                <c:pt idx="15283">
                  <c:v>226.16</c:v>
                </c:pt>
                <c:pt idx="15284">
                  <c:v>247.7</c:v>
                </c:pt>
                <c:pt idx="15285">
                  <c:v>348.41</c:v>
                </c:pt>
                <c:pt idx="15286">
                  <c:v>288.52999999999997</c:v>
                </c:pt>
                <c:pt idx="15287">
                  <c:v>199.87</c:v>
                </c:pt>
                <c:pt idx="15288">
                  <c:v>183.09</c:v>
                </c:pt>
                <c:pt idx="15289">
                  <c:v>200.74</c:v>
                </c:pt>
                <c:pt idx="15290">
                  <c:v>195.55</c:v>
                </c:pt>
                <c:pt idx="15291">
                  <c:v>232.21</c:v>
                </c:pt>
                <c:pt idx="15292">
                  <c:v>158.44999999999999</c:v>
                </c:pt>
                <c:pt idx="15293">
                  <c:v>201.6</c:v>
                </c:pt>
                <c:pt idx="15294">
                  <c:v>219.8</c:v>
                </c:pt>
                <c:pt idx="15295">
                  <c:v>188.18</c:v>
                </c:pt>
                <c:pt idx="15296">
                  <c:v>167.59</c:v>
                </c:pt>
                <c:pt idx="15297">
                  <c:v>162.43</c:v>
                </c:pt>
                <c:pt idx="15298">
                  <c:v>211.07</c:v>
                </c:pt>
                <c:pt idx="15299">
                  <c:v>175.31</c:v>
                </c:pt>
                <c:pt idx="15300">
                  <c:v>154.94</c:v>
                </c:pt>
                <c:pt idx="15301">
                  <c:v>169.12</c:v>
                </c:pt>
                <c:pt idx="15302">
                  <c:v>149.24</c:v>
                </c:pt>
                <c:pt idx="15303">
                  <c:v>234.84</c:v>
                </c:pt>
                <c:pt idx="15304">
                  <c:v>214.96</c:v>
                </c:pt>
                <c:pt idx="15305">
                  <c:v>226.52</c:v>
                </c:pt>
                <c:pt idx="15306">
                  <c:v>220.35</c:v>
                </c:pt>
                <c:pt idx="15307">
                  <c:v>327.29000000000002</c:v>
                </c:pt>
                <c:pt idx="15308">
                  <c:v>347.8</c:v>
                </c:pt>
                <c:pt idx="15309">
                  <c:v>306.27</c:v>
                </c:pt>
                <c:pt idx="15310">
                  <c:v>245.03</c:v>
                </c:pt>
                <c:pt idx="15311">
                  <c:v>237.76</c:v>
                </c:pt>
                <c:pt idx="15312">
                  <c:v>314.51</c:v>
                </c:pt>
                <c:pt idx="15313">
                  <c:v>196.51</c:v>
                </c:pt>
                <c:pt idx="15314">
                  <c:v>240.47</c:v>
                </c:pt>
                <c:pt idx="15315">
                  <c:v>222.71</c:v>
                </c:pt>
                <c:pt idx="15316">
                  <c:v>315.88</c:v>
                </c:pt>
                <c:pt idx="15317">
                  <c:v>284.29000000000002</c:v>
                </c:pt>
                <c:pt idx="15318">
                  <c:v>114.53</c:v>
                </c:pt>
                <c:pt idx="15319">
                  <c:v>28.4</c:v>
                </c:pt>
                <c:pt idx="15320">
                  <c:v>116.83</c:v>
                </c:pt>
                <c:pt idx="15321">
                  <c:v>77.22</c:v>
                </c:pt>
                <c:pt idx="15322">
                  <c:v>179.72</c:v>
                </c:pt>
                <c:pt idx="15323">
                  <c:v>454.88</c:v>
                </c:pt>
                <c:pt idx="15324">
                  <c:v>551.86</c:v>
                </c:pt>
                <c:pt idx="15325">
                  <c:v>480.01</c:v>
                </c:pt>
                <c:pt idx="15326">
                  <c:v>510.06</c:v>
                </c:pt>
                <c:pt idx="15327">
                  <c:v>506.07</c:v>
                </c:pt>
                <c:pt idx="15328">
                  <c:v>297.27</c:v>
                </c:pt>
                <c:pt idx="15329">
                  <c:v>320.49</c:v>
                </c:pt>
                <c:pt idx="15330">
                  <c:v>378.33</c:v>
                </c:pt>
                <c:pt idx="15331">
                  <c:v>398.58</c:v>
                </c:pt>
                <c:pt idx="15332">
                  <c:v>406.06</c:v>
                </c:pt>
                <c:pt idx="15333">
                  <c:v>475.56</c:v>
                </c:pt>
                <c:pt idx="15334">
                  <c:v>651.85</c:v>
                </c:pt>
                <c:pt idx="15335">
                  <c:v>1058.3800000000001</c:v>
                </c:pt>
                <c:pt idx="15336">
                  <c:v>925.65</c:v>
                </c:pt>
                <c:pt idx="15337">
                  <c:v>606.51</c:v>
                </c:pt>
                <c:pt idx="15338">
                  <c:v>552.04</c:v>
                </c:pt>
                <c:pt idx="15339">
                  <c:v>386.68</c:v>
                </c:pt>
                <c:pt idx="15340">
                  <c:v>388.2</c:v>
                </c:pt>
                <c:pt idx="15341">
                  <c:v>431.34</c:v>
                </c:pt>
                <c:pt idx="15342">
                  <c:v>294.67</c:v>
                </c:pt>
                <c:pt idx="15343">
                  <c:v>285.11</c:v>
                </c:pt>
                <c:pt idx="15344">
                  <c:v>275.29000000000002</c:v>
                </c:pt>
                <c:pt idx="15345">
                  <c:v>247.04</c:v>
                </c:pt>
                <c:pt idx="15346">
                  <c:v>236.44</c:v>
                </c:pt>
                <c:pt idx="15347">
                  <c:v>172.85</c:v>
                </c:pt>
                <c:pt idx="15348">
                  <c:v>158.25</c:v>
                </c:pt>
                <c:pt idx="15349">
                  <c:v>128.80000000000001</c:v>
                </c:pt>
                <c:pt idx="15350">
                  <c:v>265.58999999999997</c:v>
                </c:pt>
                <c:pt idx="15351">
                  <c:v>226.74</c:v>
                </c:pt>
                <c:pt idx="15352">
                  <c:v>264.41000000000003</c:v>
                </c:pt>
                <c:pt idx="15353">
                  <c:v>1710.05</c:v>
                </c:pt>
                <c:pt idx="15354">
                  <c:v>211.93</c:v>
                </c:pt>
                <c:pt idx="15355">
                  <c:v>231.04</c:v>
                </c:pt>
                <c:pt idx="15356">
                  <c:v>202.4</c:v>
                </c:pt>
                <c:pt idx="15357">
                  <c:v>216.88</c:v>
                </c:pt>
                <c:pt idx="15358">
                  <c:v>314.45</c:v>
                </c:pt>
                <c:pt idx="15359">
                  <c:v>316.41000000000003</c:v>
                </c:pt>
                <c:pt idx="15360">
                  <c:v>305.36</c:v>
                </c:pt>
                <c:pt idx="15361">
                  <c:v>320.95</c:v>
                </c:pt>
                <c:pt idx="15362">
                  <c:v>336.04</c:v>
                </c:pt>
                <c:pt idx="15363">
                  <c:v>234.6</c:v>
                </c:pt>
                <c:pt idx="15364">
                  <c:v>197.83</c:v>
                </c:pt>
                <c:pt idx="15365">
                  <c:v>284.20999999999998</c:v>
                </c:pt>
                <c:pt idx="15366">
                  <c:v>242.34</c:v>
                </c:pt>
                <c:pt idx="15367">
                  <c:v>145.68</c:v>
                </c:pt>
                <c:pt idx="15368">
                  <c:v>201.59</c:v>
                </c:pt>
                <c:pt idx="15369">
                  <c:v>281.31</c:v>
                </c:pt>
                <c:pt idx="15370">
                  <c:v>1.92</c:v>
                </c:pt>
                <c:pt idx="15371">
                  <c:v>11.4</c:v>
                </c:pt>
                <c:pt idx="15372">
                  <c:v>15.76</c:v>
                </c:pt>
                <c:pt idx="15373">
                  <c:v>26.31</c:v>
                </c:pt>
                <c:pt idx="15374">
                  <c:v>35.33</c:v>
                </c:pt>
                <c:pt idx="15375">
                  <c:v>38.74</c:v>
                </c:pt>
                <c:pt idx="15376">
                  <c:v>149.11000000000001</c:v>
                </c:pt>
                <c:pt idx="15377">
                  <c:v>49.53</c:v>
                </c:pt>
                <c:pt idx="15378">
                  <c:v>48.28</c:v>
                </c:pt>
                <c:pt idx="15379">
                  <c:v>34.5</c:v>
                </c:pt>
                <c:pt idx="15380">
                  <c:v>31.16</c:v>
                </c:pt>
                <c:pt idx="15381">
                  <c:v>33.67</c:v>
                </c:pt>
                <c:pt idx="15382">
                  <c:v>43.12</c:v>
                </c:pt>
                <c:pt idx="15383">
                  <c:v>32.65</c:v>
                </c:pt>
                <c:pt idx="15384">
                  <c:v>31.11</c:v>
                </c:pt>
                <c:pt idx="15385">
                  <c:v>47.49</c:v>
                </c:pt>
                <c:pt idx="15386">
                  <c:v>58.38</c:v>
                </c:pt>
                <c:pt idx="15387">
                  <c:v>53.22</c:v>
                </c:pt>
                <c:pt idx="15388">
                  <c:v>52.19</c:v>
                </c:pt>
                <c:pt idx="15389">
                  <c:v>53.64</c:v>
                </c:pt>
                <c:pt idx="15390">
                  <c:v>34.28</c:v>
                </c:pt>
                <c:pt idx="15391">
                  <c:v>32.99</c:v>
                </c:pt>
                <c:pt idx="15392">
                  <c:v>39.479999999999997</c:v>
                </c:pt>
                <c:pt idx="15393">
                  <c:v>39.9</c:v>
                </c:pt>
                <c:pt idx="15394">
                  <c:v>42.43</c:v>
                </c:pt>
                <c:pt idx="15395">
                  <c:v>25.14</c:v>
                </c:pt>
                <c:pt idx="15396">
                  <c:v>32.64</c:v>
                </c:pt>
                <c:pt idx="15397">
                  <c:v>18.27</c:v>
                </c:pt>
                <c:pt idx="15398">
                  <c:v>222.66</c:v>
                </c:pt>
                <c:pt idx="15399">
                  <c:v>233.52</c:v>
                </c:pt>
                <c:pt idx="15400">
                  <c:v>193.92</c:v>
                </c:pt>
                <c:pt idx="15401">
                  <c:v>444.06</c:v>
                </c:pt>
                <c:pt idx="15402">
                  <c:v>376.85</c:v>
                </c:pt>
                <c:pt idx="15403">
                  <c:v>11.78</c:v>
                </c:pt>
                <c:pt idx="15404">
                  <c:v>63.11</c:v>
                </c:pt>
                <c:pt idx="15405">
                  <c:v>58.55</c:v>
                </c:pt>
                <c:pt idx="15406">
                  <c:v>168.94</c:v>
                </c:pt>
                <c:pt idx="15407">
                  <c:v>193.03</c:v>
                </c:pt>
                <c:pt idx="15408">
                  <c:v>180.47</c:v>
                </c:pt>
                <c:pt idx="15409">
                  <c:v>209.57</c:v>
                </c:pt>
                <c:pt idx="15410">
                  <c:v>191.57</c:v>
                </c:pt>
                <c:pt idx="15411">
                  <c:v>78.97</c:v>
                </c:pt>
                <c:pt idx="15412">
                  <c:v>172.6</c:v>
                </c:pt>
                <c:pt idx="15413">
                  <c:v>41.53</c:v>
                </c:pt>
                <c:pt idx="15414">
                  <c:v>94.72</c:v>
                </c:pt>
                <c:pt idx="15415">
                  <c:v>121.74</c:v>
                </c:pt>
                <c:pt idx="15416">
                  <c:v>254.65</c:v>
                </c:pt>
                <c:pt idx="15417">
                  <c:v>81.8</c:v>
                </c:pt>
                <c:pt idx="15418">
                  <c:v>93.05</c:v>
                </c:pt>
                <c:pt idx="15419">
                  <c:v>74.290000000000006</c:v>
                </c:pt>
                <c:pt idx="15420">
                  <c:v>231.62</c:v>
                </c:pt>
                <c:pt idx="15421">
                  <c:v>155.62</c:v>
                </c:pt>
                <c:pt idx="15422">
                  <c:v>377.8</c:v>
                </c:pt>
                <c:pt idx="15423">
                  <c:v>359.08</c:v>
                </c:pt>
                <c:pt idx="15424">
                  <c:v>63.39</c:v>
                </c:pt>
                <c:pt idx="15425">
                  <c:v>156.84</c:v>
                </c:pt>
                <c:pt idx="15426">
                  <c:v>53.03</c:v>
                </c:pt>
                <c:pt idx="15427">
                  <c:v>71.319999999999993</c:v>
                </c:pt>
                <c:pt idx="15428">
                  <c:v>62.43</c:v>
                </c:pt>
                <c:pt idx="15429">
                  <c:v>44.79</c:v>
                </c:pt>
                <c:pt idx="15430">
                  <c:v>62.71</c:v>
                </c:pt>
                <c:pt idx="15431">
                  <c:v>71.739999999999995</c:v>
                </c:pt>
                <c:pt idx="15432">
                  <c:v>78.06</c:v>
                </c:pt>
                <c:pt idx="15433">
                  <c:v>68.86</c:v>
                </c:pt>
                <c:pt idx="15434">
                  <c:v>66.7</c:v>
                </c:pt>
                <c:pt idx="15435">
                  <c:v>115.64</c:v>
                </c:pt>
                <c:pt idx="15436">
                  <c:v>201.83</c:v>
                </c:pt>
                <c:pt idx="15437">
                  <c:v>230.03</c:v>
                </c:pt>
                <c:pt idx="15438">
                  <c:v>137.49</c:v>
                </c:pt>
                <c:pt idx="15439">
                  <c:v>120.36</c:v>
                </c:pt>
                <c:pt idx="15440">
                  <c:v>127.56</c:v>
                </c:pt>
                <c:pt idx="15441">
                  <c:v>137.94</c:v>
                </c:pt>
                <c:pt idx="15442">
                  <c:v>218.07</c:v>
                </c:pt>
                <c:pt idx="15443">
                  <c:v>247.18</c:v>
                </c:pt>
                <c:pt idx="15444">
                  <c:v>284.74</c:v>
                </c:pt>
                <c:pt idx="15445">
                  <c:v>249.73</c:v>
                </c:pt>
                <c:pt idx="15446">
                  <c:v>208.11</c:v>
                </c:pt>
                <c:pt idx="15447">
                  <c:v>146.96</c:v>
                </c:pt>
                <c:pt idx="15448">
                  <c:v>69.16</c:v>
                </c:pt>
                <c:pt idx="15449">
                  <c:v>58.21</c:v>
                </c:pt>
                <c:pt idx="15450">
                  <c:v>65.489999999999995</c:v>
                </c:pt>
                <c:pt idx="15451">
                  <c:v>65.849999999999994</c:v>
                </c:pt>
                <c:pt idx="15452">
                  <c:v>72.56</c:v>
                </c:pt>
                <c:pt idx="15453">
                  <c:v>81.739999999999995</c:v>
                </c:pt>
                <c:pt idx="15454">
                  <c:v>83.17</c:v>
                </c:pt>
                <c:pt idx="15455">
                  <c:v>71.930000000000007</c:v>
                </c:pt>
                <c:pt idx="15456">
                  <c:v>44.28</c:v>
                </c:pt>
                <c:pt idx="15457">
                  <c:v>70.569999999999993</c:v>
                </c:pt>
                <c:pt idx="15458">
                  <c:v>47.14</c:v>
                </c:pt>
                <c:pt idx="15459">
                  <c:v>73.03</c:v>
                </c:pt>
                <c:pt idx="15460">
                  <c:v>69.150000000000006</c:v>
                </c:pt>
                <c:pt idx="15461">
                  <c:v>72.989999999999995</c:v>
                </c:pt>
                <c:pt idx="15462">
                  <c:v>77.45</c:v>
                </c:pt>
                <c:pt idx="15463">
                  <c:v>60.74</c:v>
                </c:pt>
                <c:pt idx="15464">
                  <c:v>72.86</c:v>
                </c:pt>
                <c:pt idx="15465">
                  <c:v>91.78</c:v>
                </c:pt>
                <c:pt idx="15466">
                  <c:v>86.31</c:v>
                </c:pt>
                <c:pt idx="15467">
                  <c:v>102.42</c:v>
                </c:pt>
                <c:pt idx="15468">
                  <c:v>101.73</c:v>
                </c:pt>
                <c:pt idx="15469">
                  <c:v>105.98</c:v>
                </c:pt>
                <c:pt idx="15470">
                  <c:v>99.44</c:v>
                </c:pt>
                <c:pt idx="15471">
                  <c:v>81.99</c:v>
                </c:pt>
                <c:pt idx="15472">
                  <c:v>128.5</c:v>
                </c:pt>
                <c:pt idx="15473">
                  <c:v>289.49</c:v>
                </c:pt>
                <c:pt idx="15474">
                  <c:v>296.14</c:v>
                </c:pt>
                <c:pt idx="15475">
                  <c:v>383.93</c:v>
                </c:pt>
                <c:pt idx="15476">
                  <c:v>384.01</c:v>
                </c:pt>
                <c:pt idx="15477">
                  <c:v>443.48</c:v>
                </c:pt>
                <c:pt idx="15478">
                  <c:v>364.2</c:v>
                </c:pt>
                <c:pt idx="15479">
                  <c:v>378.99</c:v>
                </c:pt>
                <c:pt idx="15480">
                  <c:v>411.57</c:v>
                </c:pt>
                <c:pt idx="15481">
                  <c:v>436.12</c:v>
                </c:pt>
                <c:pt idx="15482">
                  <c:v>445.58</c:v>
                </c:pt>
                <c:pt idx="15483">
                  <c:v>455.97</c:v>
                </c:pt>
                <c:pt idx="15484">
                  <c:v>452.87</c:v>
                </c:pt>
                <c:pt idx="15485">
                  <c:v>407.74</c:v>
                </c:pt>
                <c:pt idx="15486">
                  <c:v>357.21</c:v>
                </c:pt>
                <c:pt idx="15487">
                  <c:v>301.08999999999997</c:v>
                </c:pt>
                <c:pt idx="15488">
                  <c:v>346.72</c:v>
                </c:pt>
                <c:pt idx="15489">
                  <c:v>284.97000000000003</c:v>
                </c:pt>
                <c:pt idx="15490">
                  <c:v>375.95</c:v>
                </c:pt>
                <c:pt idx="15491">
                  <c:v>333.69</c:v>
                </c:pt>
                <c:pt idx="15492">
                  <c:v>417.18</c:v>
                </c:pt>
                <c:pt idx="15493">
                  <c:v>421.01</c:v>
                </c:pt>
                <c:pt idx="15494">
                  <c:v>447.09</c:v>
                </c:pt>
                <c:pt idx="15495">
                  <c:v>482.28</c:v>
                </c:pt>
                <c:pt idx="15496">
                  <c:v>446.13</c:v>
                </c:pt>
                <c:pt idx="15497">
                  <c:v>500.1</c:v>
                </c:pt>
                <c:pt idx="15498">
                  <c:v>460.86</c:v>
                </c:pt>
                <c:pt idx="15499">
                  <c:v>548.78</c:v>
                </c:pt>
                <c:pt idx="15500">
                  <c:v>409.06</c:v>
                </c:pt>
                <c:pt idx="15501">
                  <c:v>461.25</c:v>
                </c:pt>
                <c:pt idx="15502">
                  <c:v>393.05</c:v>
                </c:pt>
                <c:pt idx="15503">
                  <c:v>411.68</c:v>
                </c:pt>
                <c:pt idx="15504">
                  <c:v>471.35</c:v>
                </c:pt>
                <c:pt idx="15505">
                  <c:v>520.23</c:v>
                </c:pt>
                <c:pt idx="15506">
                  <c:v>452.82</c:v>
                </c:pt>
                <c:pt idx="15507">
                  <c:v>682.46</c:v>
                </c:pt>
                <c:pt idx="15508">
                  <c:v>622.19000000000005</c:v>
                </c:pt>
                <c:pt idx="15509">
                  <c:v>533.1</c:v>
                </c:pt>
                <c:pt idx="15510">
                  <c:v>548.89</c:v>
                </c:pt>
                <c:pt idx="15511">
                  <c:v>580.71</c:v>
                </c:pt>
                <c:pt idx="15512">
                  <c:v>733.06</c:v>
                </c:pt>
                <c:pt idx="15513">
                  <c:v>572.99</c:v>
                </c:pt>
                <c:pt idx="15514">
                  <c:v>546.6</c:v>
                </c:pt>
                <c:pt idx="15515">
                  <c:v>538.12</c:v>
                </c:pt>
                <c:pt idx="15516">
                  <c:v>785.13</c:v>
                </c:pt>
                <c:pt idx="15517">
                  <c:v>603.89</c:v>
                </c:pt>
                <c:pt idx="15518">
                  <c:v>499.46</c:v>
                </c:pt>
                <c:pt idx="15519">
                  <c:v>529.25</c:v>
                </c:pt>
                <c:pt idx="15520">
                  <c:v>431.64</c:v>
                </c:pt>
                <c:pt idx="15521">
                  <c:v>419.24</c:v>
                </c:pt>
                <c:pt idx="15522">
                  <c:v>858.78</c:v>
                </c:pt>
                <c:pt idx="15523">
                  <c:v>701.16</c:v>
                </c:pt>
                <c:pt idx="15524">
                  <c:v>747.38</c:v>
                </c:pt>
                <c:pt idx="15525">
                  <c:v>632.27</c:v>
                </c:pt>
                <c:pt idx="15526">
                  <c:v>513.63</c:v>
                </c:pt>
                <c:pt idx="15527">
                  <c:v>273.08999999999997</c:v>
                </c:pt>
                <c:pt idx="15528">
                  <c:v>286.05</c:v>
                </c:pt>
                <c:pt idx="15529">
                  <c:v>375.66</c:v>
                </c:pt>
                <c:pt idx="15530">
                  <c:v>352.58</c:v>
                </c:pt>
                <c:pt idx="15531">
                  <c:v>570.73</c:v>
                </c:pt>
                <c:pt idx="15532">
                  <c:v>393.89</c:v>
                </c:pt>
                <c:pt idx="15533">
                  <c:v>387.72</c:v>
                </c:pt>
                <c:pt idx="15534">
                  <c:v>356.6</c:v>
                </c:pt>
                <c:pt idx="15535">
                  <c:v>315.86</c:v>
                </c:pt>
                <c:pt idx="15536">
                  <c:v>529.41999999999996</c:v>
                </c:pt>
                <c:pt idx="15537">
                  <c:v>420.23</c:v>
                </c:pt>
                <c:pt idx="15538">
                  <c:v>509.87</c:v>
                </c:pt>
                <c:pt idx="15539">
                  <c:v>500.93</c:v>
                </c:pt>
                <c:pt idx="15540">
                  <c:v>652.28</c:v>
                </c:pt>
                <c:pt idx="15541">
                  <c:v>574.1</c:v>
                </c:pt>
                <c:pt idx="15542">
                  <c:v>729.44</c:v>
                </c:pt>
                <c:pt idx="15543">
                  <c:v>731.51</c:v>
                </c:pt>
                <c:pt idx="15544">
                  <c:v>849.02</c:v>
                </c:pt>
                <c:pt idx="15545">
                  <c:v>877.81</c:v>
                </c:pt>
                <c:pt idx="15546">
                  <c:v>952.9</c:v>
                </c:pt>
                <c:pt idx="15547">
                  <c:v>1009.46</c:v>
                </c:pt>
                <c:pt idx="15548">
                  <c:v>1174.69</c:v>
                </c:pt>
                <c:pt idx="15549">
                  <c:v>838.47</c:v>
                </c:pt>
                <c:pt idx="15550">
                  <c:v>1035.73</c:v>
                </c:pt>
                <c:pt idx="15551">
                  <c:v>1105.24</c:v>
                </c:pt>
                <c:pt idx="15552">
                  <c:v>1001.76</c:v>
                </c:pt>
                <c:pt idx="15553">
                  <c:v>1083.6400000000001</c:v>
                </c:pt>
                <c:pt idx="15554">
                  <c:v>977.67</c:v>
                </c:pt>
                <c:pt idx="15555">
                  <c:v>996.67</c:v>
                </c:pt>
                <c:pt idx="15556">
                  <c:v>973.52</c:v>
                </c:pt>
                <c:pt idx="15557">
                  <c:v>1299.01</c:v>
                </c:pt>
                <c:pt idx="15558">
                  <c:v>1167.04</c:v>
                </c:pt>
                <c:pt idx="15559">
                  <c:v>1185.19</c:v>
                </c:pt>
                <c:pt idx="15560">
                  <c:v>1050.43</c:v>
                </c:pt>
                <c:pt idx="15561">
                  <c:v>892.71</c:v>
                </c:pt>
                <c:pt idx="15562">
                  <c:v>709.86</c:v>
                </c:pt>
                <c:pt idx="15563">
                  <c:v>780.96</c:v>
                </c:pt>
                <c:pt idx="15564">
                  <c:v>844.28</c:v>
                </c:pt>
                <c:pt idx="15565">
                  <c:v>756.08</c:v>
                </c:pt>
                <c:pt idx="15566">
                  <c:v>622.83000000000004</c:v>
                </c:pt>
                <c:pt idx="15567">
                  <c:v>628.99</c:v>
                </c:pt>
                <c:pt idx="15568">
                  <c:v>486.93</c:v>
                </c:pt>
                <c:pt idx="15569">
                  <c:v>682.75</c:v>
                </c:pt>
                <c:pt idx="15570">
                  <c:v>610.39</c:v>
                </c:pt>
                <c:pt idx="15571">
                  <c:v>576.29</c:v>
                </c:pt>
                <c:pt idx="15572">
                  <c:v>587.15</c:v>
                </c:pt>
                <c:pt idx="15573">
                  <c:v>708.43</c:v>
                </c:pt>
                <c:pt idx="15574">
                  <c:v>764.62</c:v>
                </c:pt>
                <c:pt idx="15575">
                  <c:v>847.71</c:v>
                </c:pt>
                <c:pt idx="15576">
                  <c:v>1553.19</c:v>
                </c:pt>
                <c:pt idx="15577">
                  <c:v>1610.2</c:v>
                </c:pt>
                <c:pt idx="15578">
                  <c:v>1440.99</c:v>
                </c:pt>
                <c:pt idx="15579">
                  <c:v>395.71</c:v>
                </c:pt>
                <c:pt idx="15580">
                  <c:v>323.81</c:v>
                </c:pt>
                <c:pt idx="15581">
                  <c:v>294.85000000000002</c:v>
                </c:pt>
                <c:pt idx="15582">
                  <c:v>221.12</c:v>
                </c:pt>
                <c:pt idx="15583">
                  <c:v>215.34</c:v>
                </c:pt>
                <c:pt idx="15584">
                  <c:v>206.45</c:v>
                </c:pt>
                <c:pt idx="15585">
                  <c:v>153.97999999999999</c:v>
                </c:pt>
                <c:pt idx="15586">
                  <c:v>120.73</c:v>
                </c:pt>
                <c:pt idx="15587">
                  <c:v>86.34</c:v>
                </c:pt>
                <c:pt idx="15588">
                  <c:v>94.07</c:v>
                </c:pt>
                <c:pt idx="15589">
                  <c:v>112.08</c:v>
                </c:pt>
                <c:pt idx="15590">
                  <c:v>114.77</c:v>
                </c:pt>
                <c:pt idx="15591">
                  <c:v>110.38</c:v>
                </c:pt>
                <c:pt idx="15592">
                  <c:v>94.36</c:v>
                </c:pt>
                <c:pt idx="15593">
                  <c:v>96.58</c:v>
                </c:pt>
                <c:pt idx="15594">
                  <c:v>91.03</c:v>
                </c:pt>
                <c:pt idx="15595">
                  <c:v>86.15</c:v>
                </c:pt>
                <c:pt idx="15596">
                  <c:v>78.680000000000007</c:v>
                </c:pt>
                <c:pt idx="15597">
                  <c:v>81.96</c:v>
                </c:pt>
                <c:pt idx="15598">
                  <c:v>84.85</c:v>
                </c:pt>
                <c:pt idx="15599">
                  <c:v>67.38</c:v>
                </c:pt>
                <c:pt idx="15600">
                  <c:v>69.77</c:v>
                </c:pt>
                <c:pt idx="15601">
                  <c:v>64.34</c:v>
                </c:pt>
                <c:pt idx="15602">
                  <c:v>67.17</c:v>
                </c:pt>
                <c:pt idx="15603">
                  <c:v>58.95</c:v>
                </c:pt>
                <c:pt idx="15604">
                  <c:v>57.79</c:v>
                </c:pt>
                <c:pt idx="15605">
                  <c:v>73.23</c:v>
                </c:pt>
                <c:pt idx="15606">
                  <c:v>66.89</c:v>
                </c:pt>
                <c:pt idx="15607">
                  <c:v>47.12</c:v>
                </c:pt>
                <c:pt idx="15608">
                  <c:v>46.48</c:v>
                </c:pt>
                <c:pt idx="15609">
                  <c:v>46.43</c:v>
                </c:pt>
                <c:pt idx="15610">
                  <c:v>68.180000000000007</c:v>
                </c:pt>
                <c:pt idx="15611">
                  <c:v>78.91</c:v>
                </c:pt>
                <c:pt idx="15612">
                  <c:v>81.34</c:v>
                </c:pt>
                <c:pt idx="15613">
                  <c:v>54.35</c:v>
                </c:pt>
                <c:pt idx="15614">
                  <c:v>63.98</c:v>
                </c:pt>
                <c:pt idx="15615">
                  <c:v>73.84</c:v>
                </c:pt>
                <c:pt idx="15616">
                  <c:v>131.16</c:v>
                </c:pt>
                <c:pt idx="15617">
                  <c:v>159.51</c:v>
                </c:pt>
                <c:pt idx="15618">
                  <c:v>157</c:v>
                </c:pt>
                <c:pt idx="15619">
                  <c:v>166.38</c:v>
                </c:pt>
                <c:pt idx="15620">
                  <c:v>143.9</c:v>
                </c:pt>
                <c:pt idx="15621">
                  <c:v>95.2</c:v>
                </c:pt>
                <c:pt idx="15622">
                  <c:v>128.51</c:v>
                </c:pt>
                <c:pt idx="15623">
                  <c:v>207.9</c:v>
                </c:pt>
                <c:pt idx="15624">
                  <c:v>120.95</c:v>
                </c:pt>
                <c:pt idx="15625">
                  <c:v>97.71</c:v>
                </c:pt>
                <c:pt idx="15626">
                  <c:v>89.96</c:v>
                </c:pt>
                <c:pt idx="15627">
                  <c:v>66.5</c:v>
                </c:pt>
                <c:pt idx="15628">
                  <c:v>42.85</c:v>
                </c:pt>
                <c:pt idx="15629">
                  <c:v>23.3</c:v>
                </c:pt>
                <c:pt idx="15630">
                  <c:v>11.81</c:v>
                </c:pt>
                <c:pt idx="15631">
                  <c:v>17.23</c:v>
                </c:pt>
                <c:pt idx="15632">
                  <c:v>14.54</c:v>
                </c:pt>
                <c:pt idx="15633">
                  <c:v>23.36</c:v>
                </c:pt>
                <c:pt idx="15634">
                  <c:v>28.14</c:v>
                </c:pt>
                <c:pt idx="15635">
                  <c:v>139.56</c:v>
                </c:pt>
                <c:pt idx="15636">
                  <c:v>186.93</c:v>
                </c:pt>
                <c:pt idx="15637">
                  <c:v>156.36000000000001</c:v>
                </c:pt>
                <c:pt idx="15638">
                  <c:v>107.47</c:v>
                </c:pt>
                <c:pt idx="15639">
                  <c:v>66.099999999999994</c:v>
                </c:pt>
                <c:pt idx="15640">
                  <c:v>73.95</c:v>
                </c:pt>
                <c:pt idx="15641">
                  <c:v>102</c:v>
                </c:pt>
                <c:pt idx="15642">
                  <c:v>80.23</c:v>
                </c:pt>
                <c:pt idx="15643">
                  <c:v>105.91</c:v>
                </c:pt>
                <c:pt idx="15644">
                  <c:v>186.59</c:v>
                </c:pt>
                <c:pt idx="15645">
                  <c:v>259.01</c:v>
                </c:pt>
                <c:pt idx="15646">
                  <c:v>79.2</c:v>
                </c:pt>
                <c:pt idx="15647">
                  <c:v>85.86</c:v>
                </c:pt>
                <c:pt idx="15648">
                  <c:v>89.04</c:v>
                </c:pt>
                <c:pt idx="15649">
                  <c:v>52.3</c:v>
                </c:pt>
                <c:pt idx="15650">
                  <c:v>82.13</c:v>
                </c:pt>
                <c:pt idx="15651">
                  <c:v>65.3</c:v>
                </c:pt>
                <c:pt idx="15652">
                  <c:v>53.87</c:v>
                </c:pt>
                <c:pt idx="15653">
                  <c:v>57.23</c:v>
                </c:pt>
                <c:pt idx="15654">
                  <c:v>88.49</c:v>
                </c:pt>
                <c:pt idx="15655">
                  <c:v>82.43</c:v>
                </c:pt>
                <c:pt idx="15656">
                  <c:v>737.33</c:v>
                </c:pt>
                <c:pt idx="15657">
                  <c:v>2.73</c:v>
                </c:pt>
                <c:pt idx="15658">
                  <c:v>63.07</c:v>
                </c:pt>
                <c:pt idx="15659">
                  <c:v>178.58</c:v>
                </c:pt>
                <c:pt idx="15660">
                  <c:v>227.75</c:v>
                </c:pt>
                <c:pt idx="15661">
                  <c:v>243.12</c:v>
                </c:pt>
                <c:pt idx="15662">
                  <c:v>227.08</c:v>
                </c:pt>
                <c:pt idx="15663">
                  <c:v>208.72</c:v>
                </c:pt>
                <c:pt idx="15664">
                  <c:v>202.17</c:v>
                </c:pt>
                <c:pt idx="15665">
                  <c:v>234.9</c:v>
                </c:pt>
                <c:pt idx="15666">
                  <c:v>219.65</c:v>
                </c:pt>
                <c:pt idx="15667">
                  <c:v>606.44000000000005</c:v>
                </c:pt>
                <c:pt idx="15668">
                  <c:v>566.37</c:v>
                </c:pt>
                <c:pt idx="15669">
                  <c:v>694.04</c:v>
                </c:pt>
                <c:pt idx="15670">
                  <c:v>486.53</c:v>
                </c:pt>
                <c:pt idx="15671">
                  <c:v>593.63</c:v>
                </c:pt>
                <c:pt idx="15672">
                  <c:v>701.47</c:v>
                </c:pt>
                <c:pt idx="15673">
                  <c:v>834.84</c:v>
                </c:pt>
                <c:pt idx="15674">
                  <c:v>644.49</c:v>
                </c:pt>
                <c:pt idx="15675">
                  <c:v>729.39</c:v>
                </c:pt>
                <c:pt idx="15676">
                  <c:v>596.07000000000005</c:v>
                </c:pt>
                <c:pt idx="15677">
                  <c:v>760.04</c:v>
                </c:pt>
                <c:pt idx="15678">
                  <c:v>564.15</c:v>
                </c:pt>
                <c:pt idx="15679">
                  <c:v>509.48</c:v>
                </c:pt>
                <c:pt idx="15680">
                  <c:v>453.69</c:v>
                </c:pt>
                <c:pt idx="15681">
                  <c:v>551.49</c:v>
                </c:pt>
                <c:pt idx="15682">
                  <c:v>510.17</c:v>
                </c:pt>
                <c:pt idx="15683">
                  <c:v>617.79</c:v>
                </c:pt>
                <c:pt idx="15684">
                  <c:v>464.28</c:v>
                </c:pt>
                <c:pt idx="15685">
                  <c:v>452.24</c:v>
                </c:pt>
                <c:pt idx="15686">
                  <c:v>319.08999999999997</c:v>
                </c:pt>
                <c:pt idx="15687">
                  <c:v>303.05</c:v>
                </c:pt>
                <c:pt idx="15688">
                  <c:v>369.33</c:v>
                </c:pt>
                <c:pt idx="15689">
                  <c:v>434.03</c:v>
                </c:pt>
                <c:pt idx="15690">
                  <c:v>424.12</c:v>
                </c:pt>
                <c:pt idx="15691">
                  <c:v>452.03</c:v>
                </c:pt>
                <c:pt idx="15692">
                  <c:v>462.05</c:v>
                </c:pt>
                <c:pt idx="15693">
                  <c:v>437.05</c:v>
                </c:pt>
                <c:pt idx="15694">
                  <c:v>389.76</c:v>
                </c:pt>
                <c:pt idx="15695">
                  <c:v>428.7</c:v>
                </c:pt>
                <c:pt idx="15696">
                  <c:v>403.36</c:v>
                </c:pt>
                <c:pt idx="15697">
                  <c:v>442.66</c:v>
                </c:pt>
                <c:pt idx="15698">
                  <c:v>497.41</c:v>
                </c:pt>
                <c:pt idx="15699">
                  <c:v>427.69</c:v>
                </c:pt>
                <c:pt idx="15700">
                  <c:v>363.57</c:v>
                </c:pt>
                <c:pt idx="15701">
                  <c:v>363.81</c:v>
                </c:pt>
                <c:pt idx="15702">
                  <c:v>371.53</c:v>
                </c:pt>
                <c:pt idx="15703">
                  <c:v>404.49</c:v>
                </c:pt>
                <c:pt idx="15704">
                  <c:v>380.94</c:v>
                </c:pt>
                <c:pt idx="15705">
                  <c:v>430.71</c:v>
                </c:pt>
                <c:pt idx="15706">
                  <c:v>495.63</c:v>
                </c:pt>
                <c:pt idx="15707">
                  <c:v>401.36</c:v>
                </c:pt>
                <c:pt idx="15708">
                  <c:v>526.29</c:v>
                </c:pt>
                <c:pt idx="15709">
                  <c:v>445.64</c:v>
                </c:pt>
                <c:pt idx="15710">
                  <c:v>419.13</c:v>
                </c:pt>
                <c:pt idx="15711">
                  <c:v>443.14</c:v>
                </c:pt>
                <c:pt idx="15712">
                  <c:v>380.01</c:v>
                </c:pt>
                <c:pt idx="15713">
                  <c:v>479.74</c:v>
                </c:pt>
                <c:pt idx="15714">
                  <c:v>394.11</c:v>
                </c:pt>
                <c:pt idx="15715">
                  <c:v>358.22</c:v>
                </c:pt>
                <c:pt idx="15716">
                  <c:v>363.9</c:v>
                </c:pt>
                <c:pt idx="15717">
                  <c:v>477.54</c:v>
                </c:pt>
                <c:pt idx="15718">
                  <c:v>417.67</c:v>
                </c:pt>
                <c:pt idx="15719">
                  <c:v>447.18</c:v>
                </c:pt>
                <c:pt idx="15720">
                  <c:v>479.79</c:v>
                </c:pt>
                <c:pt idx="15721">
                  <c:v>477.12</c:v>
                </c:pt>
                <c:pt idx="15722">
                  <c:v>547.97</c:v>
                </c:pt>
                <c:pt idx="15723">
                  <c:v>375.5</c:v>
                </c:pt>
                <c:pt idx="15724">
                  <c:v>464.1</c:v>
                </c:pt>
                <c:pt idx="15725">
                  <c:v>482.63</c:v>
                </c:pt>
                <c:pt idx="15726">
                  <c:v>411.48</c:v>
                </c:pt>
                <c:pt idx="15727">
                  <c:v>372.7</c:v>
                </c:pt>
                <c:pt idx="15728">
                  <c:v>459.83</c:v>
                </c:pt>
                <c:pt idx="15729">
                  <c:v>586.73</c:v>
                </c:pt>
                <c:pt idx="15730">
                  <c:v>501.55</c:v>
                </c:pt>
                <c:pt idx="15731">
                  <c:v>445.92</c:v>
                </c:pt>
                <c:pt idx="15732">
                  <c:v>451.12</c:v>
                </c:pt>
                <c:pt idx="15733">
                  <c:v>495.05</c:v>
                </c:pt>
                <c:pt idx="15734">
                  <c:v>450.99</c:v>
                </c:pt>
                <c:pt idx="15735">
                  <c:v>454.06</c:v>
                </c:pt>
                <c:pt idx="15736">
                  <c:v>360.83</c:v>
                </c:pt>
                <c:pt idx="15737">
                  <c:v>457.76</c:v>
                </c:pt>
                <c:pt idx="15738">
                  <c:v>561.79999999999995</c:v>
                </c:pt>
                <c:pt idx="15739">
                  <c:v>468.34</c:v>
                </c:pt>
                <c:pt idx="15740">
                  <c:v>499.22</c:v>
                </c:pt>
                <c:pt idx="15741">
                  <c:v>370.85</c:v>
                </c:pt>
                <c:pt idx="15742">
                  <c:v>330.23</c:v>
                </c:pt>
                <c:pt idx="15743">
                  <c:v>368.31</c:v>
                </c:pt>
                <c:pt idx="15744">
                  <c:v>330.47</c:v>
                </c:pt>
                <c:pt idx="15745">
                  <c:v>431.92</c:v>
                </c:pt>
                <c:pt idx="15746">
                  <c:v>507.69</c:v>
                </c:pt>
                <c:pt idx="15747">
                  <c:v>327</c:v>
                </c:pt>
                <c:pt idx="15748">
                  <c:v>500.53</c:v>
                </c:pt>
                <c:pt idx="15749">
                  <c:v>382.97</c:v>
                </c:pt>
                <c:pt idx="15750">
                  <c:v>423.01</c:v>
                </c:pt>
                <c:pt idx="15751">
                  <c:v>761.29</c:v>
                </c:pt>
                <c:pt idx="15752">
                  <c:v>618.79999999999995</c:v>
                </c:pt>
                <c:pt idx="15753">
                  <c:v>342.31</c:v>
                </c:pt>
                <c:pt idx="15754">
                  <c:v>310.82</c:v>
                </c:pt>
                <c:pt idx="15755">
                  <c:v>371.37</c:v>
                </c:pt>
                <c:pt idx="15756">
                  <c:v>418.91</c:v>
                </c:pt>
                <c:pt idx="15757">
                  <c:v>421.71</c:v>
                </c:pt>
                <c:pt idx="15758">
                  <c:v>424.5</c:v>
                </c:pt>
                <c:pt idx="15759">
                  <c:v>565.83000000000004</c:v>
                </c:pt>
                <c:pt idx="15760">
                  <c:v>564.73</c:v>
                </c:pt>
                <c:pt idx="15761">
                  <c:v>560.54</c:v>
                </c:pt>
                <c:pt idx="15762">
                  <c:v>451.92</c:v>
                </c:pt>
                <c:pt idx="15763">
                  <c:v>458.5</c:v>
                </c:pt>
                <c:pt idx="15764">
                  <c:v>440.07</c:v>
                </c:pt>
                <c:pt idx="15765">
                  <c:v>416.22</c:v>
                </c:pt>
                <c:pt idx="15766">
                  <c:v>488.61</c:v>
                </c:pt>
                <c:pt idx="15767">
                  <c:v>452.77</c:v>
                </c:pt>
                <c:pt idx="15768">
                  <c:v>442.15</c:v>
                </c:pt>
                <c:pt idx="15769">
                  <c:v>382.33</c:v>
                </c:pt>
                <c:pt idx="15770">
                  <c:v>483.84</c:v>
                </c:pt>
                <c:pt idx="15771">
                  <c:v>493.18</c:v>
                </c:pt>
                <c:pt idx="15772">
                  <c:v>463.76</c:v>
                </c:pt>
                <c:pt idx="15773">
                  <c:v>509.13</c:v>
                </c:pt>
                <c:pt idx="15774">
                  <c:v>547.46</c:v>
                </c:pt>
                <c:pt idx="15775">
                  <c:v>596.54999999999995</c:v>
                </c:pt>
                <c:pt idx="15776">
                  <c:v>565.95000000000005</c:v>
                </c:pt>
                <c:pt idx="15777">
                  <c:v>620.32000000000005</c:v>
                </c:pt>
                <c:pt idx="15778">
                  <c:v>611.54</c:v>
                </c:pt>
                <c:pt idx="15779">
                  <c:v>510.33</c:v>
                </c:pt>
                <c:pt idx="15780">
                  <c:v>567.22</c:v>
                </c:pt>
                <c:pt idx="15781">
                  <c:v>536.91999999999996</c:v>
                </c:pt>
                <c:pt idx="15782">
                  <c:v>562.22</c:v>
                </c:pt>
                <c:pt idx="15783">
                  <c:v>560.38</c:v>
                </c:pt>
                <c:pt idx="15784">
                  <c:v>499.02</c:v>
                </c:pt>
                <c:pt idx="15785">
                  <c:v>494.33</c:v>
                </c:pt>
                <c:pt idx="15786">
                  <c:v>433.92</c:v>
                </c:pt>
                <c:pt idx="15787">
                  <c:v>384.91</c:v>
                </c:pt>
                <c:pt idx="15788">
                  <c:v>416.5</c:v>
                </c:pt>
                <c:pt idx="15789">
                  <c:v>451.99</c:v>
                </c:pt>
                <c:pt idx="15790">
                  <c:v>529.94000000000005</c:v>
                </c:pt>
                <c:pt idx="15791">
                  <c:v>310.05</c:v>
                </c:pt>
                <c:pt idx="15792">
                  <c:v>446.95</c:v>
                </c:pt>
                <c:pt idx="15793">
                  <c:v>494.71</c:v>
                </c:pt>
                <c:pt idx="15794">
                  <c:v>405.53</c:v>
                </c:pt>
                <c:pt idx="15795">
                  <c:v>379.74</c:v>
                </c:pt>
                <c:pt idx="15796">
                  <c:v>434.33</c:v>
                </c:pt>
                <c:pt idx="15797">
                  <c:v>248.9</c:v>
                </c:pt>
                <c:pt idx="15798">
                  <c:v>349.66</c:v>
                </c:pt>
                <c:pt idx="15799">
                  <c:v>470.31</c:v>
                </c:pt>
                <c:pt idx="15800">
                  <c:v>715.41</c:v>
                </c:pt>
                <c:pt idx="15801">
                  <c:v>380.93</c:v>
                </c:pt>
                <c:pt idx="15802">
                  <c:v>225.49</c:v>
                </c:pt>
                <c:pt idx="15803">
                  <c:v>310.18</c:v>
                </c:pt>
                <c:pt idx="15804">
                  <c:v>543.25</c:v>
                </c:pt>
                <c:pt idx="15805">
                  <c:v>621.17999999999995</c:v>
                </c:pt>
                <c:pt idx="15806">
                  <c:v>699.22</c:v>
                </c:pt>
                <c:pt idx="15807">
                  <c:v>637.14</c:v>
                </c:pt>
                <c:pt idx="15808">
                  <c:v>524.89</c:v>
                </c:pt>
                <c:pt idx="15809">
                  <c:v>650.44000000000005</c:v>
                </c:pt>
                <c:pt idx="15810">
                  <c:v>564.61</c:v>
                </c:pt>
                <c:pt idx="15811">
                  <c:v>544.54999999999995</c:v>
                </c:pt>
                <c:pt idx="15812">
                  <c:v>608.16999999999996</c:v>
                </c:pt>
                <c:pt idx="15813">
                  <c:v>370.2</c:v>
                </c:pt>
                <c:pt idx="15814">
                  <c:v>667.58</c:v>
                </c:pt>
                <c:pt idx="15815">
                  <c:v>398.87</c:v>
                </c:pt>
                <c:pt idx="15816">
                  <c:v>319.95999999999998</c:v>
                </c:pt>
                <c:pt idx="15817">
                  <c:v>313.01</c:v>
                </c:pt>
                <c:pt idx="15818">
                  <c:v>440.63</c:v>
                </c:pt>
                <c:pt idx="15819">
                  <c:v>228.29</c:v>
                </c:pt>
                <c:pt idx="15820">
                  <c:v>392.13</c:v>
                </c:pt>
                <c:pt idx="15821">
                  <c:v>394.47</c:v>
                </c:pt>
                <c:pt idx="15822">
                  <c:v>440.65</c:v>
                </c:pt>
                <c:pt idx="15823">
                  <c:v>550.13</c:v>
                </c:pt>
                <c:pt idx="15824">
                  <c:v>506.77</c:v>
                </c:pt>
                <c:pt idx="15825">
                  <c:v>589.09</c:v>
                </c:pt>
                <c:pt idx="15826">
                  <c:v>574.48</c:v>
                </c:pt>
                <c:pt idx="15827">
                  <c:v>450.63</c:v>
                </c:pt>
                <c:pt idx="15828">
                  <c:v>456.91</c:v>
                </c:pt>
                <c:pt idx="15829">
                  <c:v>425.93</c:v>
                </c:pt>
                <c:pt idx="15830">
                  <c:v>476.64</c:v>
                </c:pt>
                <c:pt idx="15831">
                  <c:v>373.76</c:v>
                </c:pt>
                <c:pt idx="15832">
                  <c:v>338.98</c:v>
                </c:pt>
                <c:pt idx="15833">
                  <c:v>276.01</c:v>
                </c:pt>
                <c:pt idx="15834">
                  <c:v>284.64</c:v>
                </c:pt>
                <c:pt idx="15835">
                  <c:v>369.86</c:v>
                </c:pt>
                <c:pt idx="15836">
                  <c:v>263.19</c:v>
                </c:pt>
                <c:pt idx="15837">
                  <c:v>358.5</c:v>
                </c:pt>
                <c:pt idx="15838">
                  <c:v>196.57</c:v>
                </c:pt>
                <c:pt idx="15839">
                  <c:v>159.91999999999999</c:v>
                </c:pt>
                <c:pt idx="15840">
                  <c:v>208.88</c:v>
                </c:pt>
                <c:pt idx="15841">
                  <c:v>167.95</c:v>
                </c:pt>
                <c:pt idx="15842">
                  <c:v>247.64</c:v>
                </c:pt>
                <c:pt idx="15843">
                  <c:v>235.11</c:v>
                </c:pt>
                <c:pt idx="15844">
                  <c:v>158.96</c:v>
                </c:pt>
                <c:pt idx="15845">
                  <c:v>178.29</c:v>
                </c:pt>
                <c:pt idx="15846">
                  <c:v>220.2</c:v>
                </c:pt>
                <c:pt idx="15847">
                  <c:v>166.33</c:v>
                </c:pt>
                <c:pt idx="15848">
                  <c:v>182.03</c:v>
                </c:pt>
                <c:pt idx="15849">
                  <c:v>195.56</c:v>
                </c:pt>
                <c:pt idx="15850">
                  <c:v>212.75</c:v>
                </c:pt>
                <c:pt idx="15851">
                  <c:v>273.77</c:v>
                </c:pt>
                <c:pt idx="15852">
                  <c:v>192.73</c:v>
                </c:pt>
                <c:pt idx="15853">
                  <c:v>275.77999999999997</c:v>
                </c:pt>
                <c:pt idx="15854">
                  <c:v>242.83</c:v>
                </c:pt>
                <c:pt idx="15855">
                  <c:v>262.79000000000002</c:v>
                </c:pt>
                <c:pt idx="15856">
                  <c:v>233.57</c:v>
                </c:pt>
                <c:pt idx="15857">
                  <c:v>217.52</c:v>
                </c:pt>
                <c:pt idx="15858">
                  <c:v>195.49</c:v>
                </c:pt>
                <c:pt idx="15859">
                  <c:v>201.04</c:v>
                </c:pt>
                <c:pt idx="15860">
                  <c:v>270.55</c:v>
                </c:pt>
                <c:pt idx="15861">
                  <c:v>138.74</c:v>
                </c:pt>
                <c:pt idx="15862">
                  <c:v>223.14</c:v>
                </c:pt>
                <c:pt idx="15863">
                  <c:v>136.69</c:v>
                </c:pt>
                <c:pt idx="15864">
                  <c:v>171.85</c:v>
                </c:pt>
                <c:pt idx="15865">
                  <c:v>224.89</c:v>
                </c:pt>
                <c:pt idx="15866">
                  <c:v>103.24</c:v>
                </c:pt>
                <c:pt idx="15867">
                  <c:v>180.16</c:v>
                </c:pt>
                <c:pt idx="15868">
                  <c:v>182.19</c:v>
                </c:pt>
                <c:pt idx="15869">
                  <c:v>186.35</c:v>
                </c:pt>
                <c:pt idx="15870">
                  <c:v>134.44999999999999</c:v>
                </c:pt>
                <c:pt idx="15871">
                  <c:v>165.8</c:v>
                </c:pt>
                <c:pt idx="15872">
                  <c:v>206.6</c:v>
                </c:pt>
                <c:pt idx="15873">
                  <c:v>249.59</c:v>
                </c:pt>
                <c:pt idx="15874">
                  <c:v>125.5</c:v>
                </c:pt>
                <c:pt idx="15875">
                  <c:v>182.86</c:v>
                </c:pt>
                <c:pt idx="15876">
                  <c:v>152.58000000000001</c:v>
                </c:pt>
                <c:pt idx="15877">
                  <c:v>148.62</c:v>
                </c:pt>
                <c:pt idx="15878">
                  <c:v>150.72</c:v>
                </c:pt>
                <c:pt idx="15879">
                  <c:v>191.93</c:v>
                </c:pt>
                <c:pt idx="15880">
                  <c:v>153.77000000000001</c:v>
                </c:pt>
                <c:pt idx="15881">
                  <c:v>172.98</c:v>
                </c:pt>
                <c:pt idx="15882">
                  <c:v>155.4</c:v>
                </c:pt>
                <c:pt idx="15883">
                  <c:v>139.16999999999999</c:v>
                </c:pt>
                <c:pt idx="15884">
                  <c:v>135.63</c:v>
                </c:pt>
                <c:pt idx="15885">
                  <c:v>354.15</c:v>
                </c:pt>
                <c:pt idx="15886">
                  <c:v>143.16999999999999</c:v>
                </c:pt>
                <c:pt idx="15887">
                  <c:v>117.08</c:v>
                </c:pt>
                <c:pt idx="15888">
                  <c:v>235.48</c:v>
                </c:pt>
                <c:pt idx="15889">
                  <c:v>366.05</c:v>
                </c:pt>
                <c:pt idx="15890">
                  <c:v>705.57</c:v>
                </c:pt>
                <c:pt idx="15891">
                  <c:v>698.76</c:v>
                </c:pt>
                <c:pt idx="15892">
                  <c:v>806.19</c:v>
                </c:pt>
                <c:pt idx="15893">
                  <c:v>800.77</c:v>
                </c:pt>
                <c:pt idx="15894">
                  <c:v>860.56</c:v>
                </c:pt>
                <c:pt idx="15895">
                  <c:v>705.79</c:v>
                </c:pt>
                <c:pt idx="15896">
                  <c:v>630.55999999999995</c:v>
                </c:pt>
                <c:pt idx="15897">
                  <c:v>392.74</c:v>
                </c:pt>
                <c:pt idx="15898">
                  <c:v>339.95</c:v>
                </c:pt>
                <c:pt idx="15899">
                  <c:v>406</c:v>
                </c:pt>
                <c:pt idx="15900">
                  <c:v>456.15</c:v>
                </c:pt>
                <c:pt idx="15901">
                  <c:v>337.84</c:v>
                </c:pt>
                <c:pt idx="15902">
                  <c:v>1062.3</c:v>
                </c:pt>
                <c:pt idx="15903">
                  <c:v>753.44</c:v>
                </c:pt>
                <c:pt idx="15904">
                  <c:v>222.2</c:v>
                </c:pt>
                <c:pt idx="15905">
                  <c:v>436.4</c:v>
                </c:pt>
                <c:pt idx="15906">
                  <c:v>419.43</c:v>
                </c:pt>
                <c:pt idx="15907">
                  <c:v>249.97</c:v>
                </c:pt>
                <c:pt idx="15908">
                  <c:v>262.67</c:v>
                </c:pt>
                <c:pt idx="15909">
                  <c:v>279.22000000000003</c:v>
                </c:pt>
                <c:pt idx="15910">
                  <c:v>164.72</c:v>
                </c:pt>
                <c:pt idx="15911">
                  <c:v>185.66</c:v>
                </c:pt>
                <c:pt idx="15912">
                  <c:v>433.11</c:v>
                </c:pt>
                <c:pt idx="15913">
                  <c:v>270.83999999999997</c:v>
                </c:pt>
                <c:pt idx="15914">
                  <c:v>165.11</c:v>
                </c:pt>
                <c:pt idx="15915">
                  <c:v>323.39</c:v>
                </c:pt>
                <c:pt idx="15916">
                  <c:v>181.54</c:v>
                </c:pt>
                <c:pt idx="15917">
                  <c:v>255.83</c:v>
                </c:pt>
                <c:pt idx="15918">
                  <c:v>548</c:v>
                </c:pt>
                <c:pt idx="15919">
                  <c:v>395.3</c:v>
                </c:pt>
                <c:pt idx="15920">
                  <c:v>439.78</c:v>
                </c:pt>
                <c:pt idx="15921">
                  <c:v>449.49</c:v>
                </c:pt>
                <c:pt idx="15922">
                  <c:v>454.47</c:v>
                </c:pt>
                <c:pt idx="15923">
                  <c:v>348.56</c:v>
                </c:pt>
                <c:pt idx="15924">
                  <c:v>363.15</c:v>
                </c:pt>
                <c:pt idx="15925">
                  <c:v>398.38</c:v>
                </c:pt>
                <c:pt idx="15926">
                  <c:v>325.27</c:v>
                </c:pt>
                <c:pt idx="15927">
                  <c:v>347.76</c:v>
                </c:pt>
                <c:pt idx="15928">
                  <c:v>332.05</c:v>
                </c:pt>
                <c:pt idx="15929">
                  <c:v>220.22</c:v>
                </c:pt>
                <c:pt idx="15930">
                  <c:v>252.88</c:v>
                </c:pt>
                <c:pt idx="15931">
                  <c:v>280.38</c:v>
                </c:pt>
                <c:pt idx="15932">
                  <c:v>263</c:v>
                </c:pt>
                <c:pt idx="15933">
                  <c:v>295.55</c:v>
                </c:pt>
                <c:pt idx="15934">
                  <c:v>396.9</c:v>
                </c:pt>
                <c:pt idx="15935">
                  <c:v>308.72000000000003</c:v>
                </c:pt>
                <c:pt idx="15936">
                  <c:v>224.41</c:v>
                </c:pt>
                <c:pt idx="15937">
                  <c:v>227.33</c:v>
                </c:pt>
                <c:pt idx="15938">
                  <c:v>261.51</c:v>
                </c:pt>
                <c:pt idx="15939">
                  <c:v>314.58999999999997</c:v>
                </c:pt>
                <c:pt idx="15940">
                  <c:v>176.65</c:v>
                </c:pt>
                <c:pt idx="15941">
                  <c:v>308.55</c:v>
                </c:pt>
                <c:pt idx="15942">
                  <c:v>445.13</c:v>
                </c:pt>
                <c:pt idx="15943">
                  <c:v>427.22</c:v>
                </c:pt>
                <c:pt idx="15944">
                  <c:v>436.32</c:v>
                </c:pt>
                <c:pt idx="15945">
                  <c:v>353.9</c:v>
                </c:pt>
                <c:pt idx="15946">
                  <c:v>386.52</c:v>
                </c:pt>
                <c:pt idx="15947">
                  <c:v>424.46</c:v>
                </c:pt>
                <c:pt idx="15948">
                  <c:v>400.06</c:v>
                </c:pt>
                <c:pt idx="15949">
                  <c:v>304.56</c:v>
                </c:pt>
                <c:pt idx="15950">
                  <c:v>319.43</c:v>
                </c:pt>
                <c:pt idx="15951">
                  <c:v>411.47</c:v>
                </c:pt>
                <c:pt idx="15952">
                  <c:v>377.73</c:v>
                </c:pt>
                <c:pt idx="15953">
                  <c:v>252.47</c:v>
                </c:pt>
                <c:pt idx="15954">
                  <c:v>300.32</c:v>
                </c:pt>
                <c:pt idx="15955">
                  <c:v>232.64</c:v>
                </c:pt>
                <c:pt idx="15956">
                  <c:v>261.85000000000002</c:v>
                </c:pt>
                <c:pt idx="15957">
                  <c:v>321.7</c:v>
                </c:pt>
                <c:pt idx="15958">
                  <c:v>310.79000000000002</c:v>
                </c:pt>
                <c:pt idx="15959">
                  <c:v>331.63</c:v>
                </c:pt>
                <c:pt idx="15960">
                  <c:v>282.27</c:v>
                </c:pt>
                <c:pt idx="15961">
                  <c:v>293.52999999999997</c:v>
                </c:pt>
                <c:pt idx="15962">
                  <c:v>351.29</c:v>
                </c:pt>
                <c:pt idx="15963">
                  <c:v>326.57</c:v>
                </c:pt>
                <c:pt idx="15964">
                  <c:v>240.76</c:v>
                </c:pt>
                <c:pt idx="15965">
                  <c:v>300.86</c:v>
                </c:pt>
                <c:pt idx="15966">
                  <c:v>279.27</c:v>
                </c:pt>
                <c:pt idx="15967">
                  <c:v>296.18</c:v>
                </c:pt>
                <c:pt idx="15968">
                  <c:v>270.04000000000002</c:v>
                </c:pt>
                <c:pt idx="15969">
                  <c:v>246.97</c:v>
                </c:pt>
                <c:pt idx="15970">
                  <c:v>242.79</c:v>
                </c:pt>
                <c:pt idx="15971">
                  <c:v>207.98</c:v>
                </c:pt>
                <c:pt idx="15972">
                  <c:v>307.27999999999997</c:v>
                </c:pt>
                <c:pt idx="15973">
                  <c:v>277.68</c:v>
                </c:pt>
                <c:pt idx="15974">
                  <c:v>305.08</c:v>
                </c:pt>
                <c:pt idx="15975">
                  <c:v>305.52</c:v>
                </c:pt>
                <c:pt idx="15976">
                  <c:v>313.58999999999997</c:v>
                </c:pt>
                <c:pt idx="15977">
                  <c:v>353.36</c:v>
                </c:pt>
                <c:pt idx="15978">
                  <c:v>319.77999999999997</c:v>
                </c:pt>
                <c:pt idx="15979">
                  <c:v>223.31</c:v>
                </c:pt>
                <c:pt idx="15980">
                  <c:v>229.57</c:v>
                </c:pt>
                <c:pt idx="15981">
                  <c:v>285.41000000000003</c:v>
                </c:pt>
                <c:pt idx="15982">
                  <c:v>332.23</c:v>
                </c:pt>
                <c:pt idx="15983">
                  <c:v>312.52</c:v>
                </c:pt>
                <c:pt idx="15984">
                  <c:v>281.85000000000002</c:v>
                </c:pt>
                <c:pt idx="15985">
                  <c:v>374.28</c:v>
                </c:pt>
                <c:pt idx="15986">
                  <c:v>441.63</c:v>
                </c:pt>
                <c:pt idx="15987">
                  <c:v>437.52</c:v>
                </c:pt>
                <c:pt idx="15988">
                  <c:v>505.13</c:v>
                </c:pt>
                <c:pt idx="15989">
                  <c:v>511.88</c:v>
                </c:pt>
                <c:pt idx="15990">
                  <c:v>488.87</c:v>
                </c:pt>
                <c:pt idx="15991">
                  <c:v>450.72</c:v>
                </c:pt>
                <c:pt idx="15992">
                  <c:v>442.75</c:v>
                </c:pt>
                <c:pt idx="15993">
                  <c:v>396.89</c:v>
                </c:pt>
                <c:pt idx="15994">
                  <c:v>405.95</c:v>
                </c:pt>
                <c:pt idx="15995">
                  <c:v>310.13</c:v>
                </c:pt>
                <c:pt idx="15996">
                  <c:v>357.45</c:v>
                </c:pt>
                <c:pt idx="15997">
                  <c:v>390.41</c:v>
                </c:pt>
                <c:pt idx="15998">
                  <c:v>336.79</c:v>
                </c:pt>
                <c:pt idx="15999">
                  <c:v>287.52</c:v>
                </c:pt>
                <c:pt idx="16000">
                  <c:v>279.81</c:v>
                </c:pt>
                <c:pt idx="16001">
                  <c:v>353.06</c:v>
                </c:pt>
                <c:pt idx="16002">
                  <c:v>383.84</c:v>
                </c:pt>
                <c:pt idx="16003">
                  <c:v>352.67</c:v>
                </c:pt>
                <c:pt idx="16004">
                  <c:v>378.34</c:v>
                </c:pt>
                <c:pt idx="16005">
                  <c:v>372.03</c:v>
                </c:pt>
                <c:pt idx="16006">
                  <c:v>358.17</c:v>
                </c:pt>
                <c:pt idx="16007">
                  <c:v>320.35000000000002</c:v>
                </c:pt>
                <c:pt idx="16008">
                  <c:v>300.77999999999997</c:v>
                </c:pt>
                <c:pt idx="16009">
                  <c:v>245.27</c:v>
                </c:pt>
                <c:pt idx="16010">
                  <c:v>339.85</c:v>
                </c:pt>
                <c:pt idx="16011">
                  <c:v>228.56</c:v>
                </c:pt>
                <c:pt idx="16012">
                  <c:v>213.38</c:v>
                </c:pt>
                <c:pt idx="16013">
                  <c:v>298.98</c:v>
                </c:pt>
                <c:pt idx="16014">
                  <c:v>384.71</c:v>
                </c:pt>
                <c:pt idx="16015">
                  <c:v>290.52999999999997</c:v>
                </c:pt>
                <c:pt idx="16016">
                  <c:v>283.29000000000002</c:v>
                </c:pt>
                <c:pt idx="16017">
                  <c:v>236.31</c:v>
                </c:pt>
                <c:pt idx="16018">
                  <c:v>207.89</c:v>
                </c:pt>
                <c:pt idx="16019">
                  <c:v>197.13</c:v>
                </c:pt>
                <c:pt idx="16020">
                  <c:v>307.37</c:v>
                </c:pt>
                <c:pt idx="16021">
                  <c:v>289.58</c:v>
                </c:pt>
                <c:pt idx="16022">
                  <c:v>349</c:v>
                </c:pt>
                <c:pt idx="16023">
                  <c:v>367.25</c:v>
                </c:pt>
                <c:pt idx="16024">
                  <c:v>386.78</c:v>
                </c:pt>
                <c:pt idx="16025">
                  <c:v>320.45999999999998</c:v>
                </c:pt>
                <c:pt idx="16026">
                  <c:v>251.47</c:v>
                </c:pt>
                <c:pt idx="16027">
                  <c:v>242.6</c:v>
                </c:pt>
                <c:pt idx="16028">
                  <c:v>283.83999999999997</c:v>
                </c:pt>
                <c:pt idx="16029">
                  <c:v>278.14999999999998</c:v>
                </c:pt>
                <c:pt idx="16030">
                  <c:v>259.42</c:v>
                </c:pt>
                <c:pt idx="16031">
                  <c:v>260.08</c:v>
                </c:pt>
                <c:pt idx="16032">
                  <c:v>252.15</c:v>
                </c:pt>
                <c:pt idx="16033">
                  <c:v>289</c:v>
                </c:pt>
                <c:pt idx="16034">
                  <c:v>253.61</c:v>
                </c:pt>
                <c:pt idx="16035">
                  <c:v>261.88</c:v>
                </c:pt>
                <c:pt idx="16036">
                  <c:v>331.52</c:v>
                </c:pt>
                <c:pt idx="16037">
                  <c:v>333.17</c:v>
                </c:pt>
                <c:pt idx="16038">
                  <c:v>261.38</c:v>
                </c:pt>
                <c:pt idx="16039">
                  <c:v>257.26</c:v>
                </c:pt>
                <c:pt idx="16040">
                  <c:v>279.89</c:v>
                </c:pt>
                <c:pt idx="16041">
                  <c:v>401.41</c:v>
                </c:pt>
                <c:pt idx="16042">
                  <c:v>245.2</c:v>
                </c:pt>
                <c:pt idx="16043">
                  <c:v>343.61</c:v>
                </c:pt>
                <c:pt idx="16044">
                  <c:v>455.87</c:v>
                </c:pt>
                <c:pt idx="16045">
                  <c:v>673.79</c:v>
                </c:pt>
                <c:pt idx="16046">
                  <c:v>616.49</c:v>
                </c:pt>
                <c:pt idx="16047">
                  <c:v>496.28</c:v>
                </c:pt>
                <c:pt idx="16048">
                  <c:v>626.86</c:v>
                </c:pt>
                <c:pt idx="16049">
                  <c:v>511.37</c:v>
                </c:pt>
                <c:pt idx="16050">
                  <c:v>510.47</c:v>
                </c:pt>
                <c:pt idx="16051">
                  <c:v>458.02</c:v>
                </c:pt>
                <c:pt idx="16052">
                  <c:v>350.75</c:v>
                </c:pt>
                <c:pt idx="16053">
                  <c:v>244.47</c:v>
                </c:pt>
                <c:pt idx="16054">
                  <c:v>348.11</c:v>
                </c:pt>
                <c:pt idx="16055">
                  <c:v>356.08</c:v>
                </c:pt>
                <c:pt idx="16056">
                  <c:v>356.78</c:v>
                </c:pt>
                <c:pt idx="16057">
                  <c:v>305.55</c:v>
                </c:pt>
                <c:pt idx="16058">
                  <c:v>267.36</c:v>
                </c:pt>
                <c:pt idx="16059">
                  <c:v>377.61</c:v>
                </c:pt>
                <c:pt idx="16060">
                  <c:v>301.68</c:v>
                </c:pt>
                <c:pt idx="16061">
                  <c:v>318.89</c:v>
                </c:pt>
                <c:pt idx="16062">
                  <c:v>395.63</c:v>
                </c:pt>
                <c:pt idx="16063">
                  <c:v>394.95</c:v>
                </c:pt>
                <c:pt idx="16064">
                  <c:v>436</c:v>
                </c:pt>
                <c:pt idx="16065">
                  <c:v>458.02</c:v>
                </c:pt>
                <c:pt idx="16066">
                  <c:v>636.16</c:v>
                </c:pt>
                <c:pt idx="16067">
                  <c:v>529.35</c:v>
                </c:pt>
                <c:pt idx="16068">
                  <c:v>648.35</c:v>
                </c:pt>
                <c:pt idx="16069">
                  <c:v>574.91</c:v>
                </c:pt>
                <c:pt idx="16070">
                  <c:v>663.25</c:v>
                </c:pt>
                <c:pt idx="16071">
                  <c:v>625.29999999999995</c:v>
                </c:pt>
                <c:pt idx="16072">
                  <c:v>680.76</c:v>
                </c:pt>
                <c:pt idx="16073">
                  <c:v>648.07000000000005</c:v>
                </c:pt>
                <c:pt idx="16074">
                  <c:v>602.71</c:v>
                </c:pt>
                <c:pt idx="16075">
                  <c:v>554.08000000000004</c:v>
                </c:pt>
                <c:pt idx="16076">
                  <c:v>520.30999999999995</c:v>
                </c:pt>
                <c:pt idx="16077">
                  <c:v>708.45</c:v>
                </c:pt>
                <c:pt idx="16078">
                  <c:v>615.25</c:v>
                </c:pt>
                <c:pt idx="16079">
                  <c:v>644.55999999999995</c:v>
                </c:pt>
                <c:pt idx="16080">
                  <c:v>648.41999999999996</c:v>
                </c:pt>
                <c:pt idx="16081">
                  <c:v>852.01</c:v>
                </c:pt>
                <c:pt idx="16082">
                  <c:v>313.14</c:v>
                </c:pt>
                <c:pt idx="16083">
                  <c:v>390.33</c:v>
                </c:pt>
                <c:pt idx="16084">
                  <c:v>335.38</c:v>
                </c:pt>
                <c:pt idx="16085">
                  <c:v>399.08</c:v>
                </c:pt>
                <c:pt idx="16086">
                  <c:v>335.69</c:v>
                </c:pt>
                <c:pt idx="16087">
                  <c:v>340.08</c:v>
                </c:pt>
                <c:pt idx="16088">
                  <c:v>417.56</c:v>
                </c:pt>
                <c:pt idx="16089">
                  <c:v>405.91</c:v>
                </c:pt>
                <c:pt idx="16090">
                  <c:v>507.41</c:v>
                </c:pt>
                <c:pt idx="16091">
                  <c:v>686.03</c:v>
                </c:pt>
                <c:pt idx="16092">
                  <c:v>532.66999999999996</c:v>
                </c:pt>
                <c:pt idx="16093">
                  <c:v>484.93</c:v>
                </c:pt>
                <c:pt idx="16094">
                  <c:v>793.66</c:v>
                </c:pt>
                <c:pt idx="16095">
                  <c:v>451.74</c:v>
                </c:pt>
                <c:pt idx="16096">
                  <c:v>707.99</c:v>
                </c:pt>
                <c:pt idx="16097">
                  <c:v>760.06</c:v>
                </c:pt>
                <c:pt idx="16098">
                  <c:v>550.25</c:v>
                </c:pt>
                <c:pt idx="16099">
                  <c:v>507.98</c:v>
                </c:pt>
                <c:pt idx="16100">
                  <c:v>517.32000000000005</c:v>
                </c:pt>
                <c:pt idx="16101">
                  <c:v>559.11</c:v>
                </c:pt>
                <c:pt idx="16102">
                  <c:v>506.17</c:v>
                </c:pt>
                <c:pt idx="16103">
                  <c:v>453.81</c:v>
                </c:pt>
                <c:pt idx="16104">
                  <c:v>499.19</c:v>
                </c:pt>
                <c:pt idx="16105">
                  <c:v>490.4</c:v>
                </c:pt>
                <c:pt idx="16106">
                  <c:v>582.08000000000004</c:v>
                </c:pt>
                <c:pt idx="16107">
                  <c:v>453.43</c:v>
                </c:pt>
                <c:pt idx="16108">
                  <c:v>473.4</c:v>
                </c:pt>
                <c:pt idx="16109">
                  <c:v>483.03</c:v>
                </c:pt>
                <c:pt idx="16110">
                  <c:v>500.24</c:v>
                </c:pt>
                <c:pt idx="16111">
                  <c:v>408.7</c:v>
                </c:pt>
                <c:pt idx="16112">
                  <c:v>381.89</c:v>
                </c:pt>
                <c:pt idx="16113">
                  <c:v>379.5</c:v>
                </c:pt>
                <c:pt idx="16114">
                  <c:v>354.91</c:v>
                </c:pt>
                <c:pt idx="16115">
                  <c:v>485.29</c:v>
                </c:pt>
                <c:pt idx="16116">
                  <c:v>469.79</c:v>
                </c:pt>
                <c:pt idx="16117">
                  <c:v>509.12</c:v>
                </c:pt>
                <c:pt idx="16118">
                  <c:v>367.25</c:v>
                </c:pt>
                <c:pt idx="16119">
                  <c:v>398.92</c:v>
                </c:pt>
                <c:pt idx="16120">
                  <c:v>633.69000000000005</c:v>
                </c:pt>
                <c:pt idx="16121">
                  <c:v>571.83000000000004</c:v>
                </c:pt>
                <c:pt idx="16122">
                  <c:v>593.97</c:v>
                </c:pt>
                <c:pt idx="16123">
                  <c:v>568.34</c:v>
                </c:pt>
                <c:pt idx="16124">
                  <c:v>645.41</c:v>
                </c:pt>
                <c:pt idx="16125">
                  <c:v>686.97</c:v>
                </c:pt>
                <c:pt idx="16126">
                  <c:v>611.34</c:v>
                </c:pt>
                <c:pt idx="16127">
                  <c:v>691.1</c:v>
                </c:pt>
                <c:pt idx="16128">
                  <c:v>905.95</c:v>
                </c:pt>
                <c:pt idx="16129">
                  <c:v>248.18</c:v>
                </c:pt>
                <c:pt idx="16130">
                  <c:v>280.63</c:v>
                </c:pt>
                <c:pt idx="16131">
                  <c:v>322.61</c:v>
                </c:pt>
                <c:pt idx="16132">
                  <c:v>281.44</c:v>
                </c:pt>
                <c:pt idx="16133">
                  <c:v>319.11</c:v>
                </c:pt>
                <c:pt idx="16134">
                  <c:v>298.10000000000002</c:v>
                </c:pt>
                <c:pt idx="16135">
                  <c:v>244.56</c:v>
                </c:pt>
                <c:pt idx="16136">
                  <c:v>309.7</c:v>
                </c:pt>
                <c:pt idx="16137">
                  <c:v>288.17</c:v>
                </c:pt>
                <c:pt idx="16138">
                  <c:v>211.93</c:v>
                </c:pt>
                <c:pt idx="16139">
                  <c:v>306.41000000000003</c:v>
                </c:pt>
                <c:pt idx="16140">
                  <c:v>264.18</c:v>
                </c:pt>
                <c:pt idx="16141">
                  <c:v>254.83</c:v>
                </c:pt>
                <c:pt idx="16142">
                  <c:v>329.72</c:v>
                </c:pt>
                <c:pt idx="16143">
                  <c:v>344.05</c:v>
                </c:pt>
                <c:pt idx="16144">
                  <c:v>309.95</c:v>
                </c:pt>
                <c:pt idx="16145">
                  <c:v>320.12</c:v>
                </c:pt>
                <c:pt idx="16146">
                  <c:v>320.19</c:v>
                </c:pt>
                <c:pt idx="16147">
                  <c:v>309.92</c:v>
                </c:pt>
                <c:pt idx="16148">
                  <c:v>240.93</c:v>
                </c:pt>
                <c:pt idx="16149">
                  <c:v>222.41</c:v>
                </c:pt>
                <c:pt idx="16150">
                  <c:v>293.24</c:v>
                </c:pt>
                <c:pt idx="16151">
                  <c:v>304.98</c:v>
                </c:pt>
                <c:pt idx="16152">
                  <c:v>306.95999999999998</c:v>
                </c:pt>
                <c:pt idx="16153">
                  <c:v>300.23</c:v>
                </c:pt>
                <c:pt idx="16154">
                  <c:v>305.01</c:v>
                </c:pt>
                <c:pt idx="16155">
                  <c:v>396.84</c:v>
                </c:pt>
                <c:pt idx="16156">
                  <c:v>295.88</c:v>
                </c:pt>
                <c:pt idx="16157">
                  <c:v>297.25</c:v>
                </c:pt>
                <c:pt idx="16158">
                  <c:v>288.44</c:v>
                </c:pt>
                <c:pt idx="16159">
                  <c:v>346.37</c:v>
                </c:pt>
                <c:pt idx="16160">
                  <c:v>334.33</c:v>
                </c:pt>
                <c:pt idx="16161">
                  <c:v>320.02999999999997</c:v>
                </c:pt>
                <c:pt idx="16162">
                  <c:v>378.73</c:v>
                </c:pt>
                <c:pt idx="16163">
                  <c:v>362.91</c:v>
                </c:pt>
                <c:pt idx="16164">
                  <c:v>348.45</c:v>
                </c:pt>
                <c:pt idx="16165">
                  <c:v>300.01</c:v>
                </c:pt>
                <c:pt idx="16166">
                  <c:v>274.57</c:v>
                </c:pt>
                <c:pt idx="16167">
                  <c:v>263.64999999999998</c:v>
                </c:pt>
                <c:pt idx="16168">
                  <c:v>276.16000000000003</c:v>
                </c:pt>
                <c:pt idx="16169">
                  <c:v>909.42</c:v>
                </c:pt>
                <c:pt idx="16170">
                  <c:v>932.79</c:v>
                </c:pt>
                <c:pt idx="16171">
                  <c:v>1127.02</c:v>
                </c:pt>
                <c:pt idx="16172">
                  <c:v>1204.5999999999999</c:v>
                </c:pt>
                <c:pt idx="16173">
                  <c:v>1331.48</c:v>
                </c:pt>
                <c:pt idx="16174">
                  <c:v>1152.6099999999999</c:v>
                </c:pt>
                <c:pt idx="16175">
                  <c:v>870.41</c:v>
                </c:pt>
                <c:pt idx="16176">
                  <c:v>821.35</c:v>
                </c:pt>
                <c:pt idx="16177">
                  <c:v>998.43</c:v>
                </c:pt>
                <c:pt idx="16178">
                  <c:v>969.43</c:v>
                </c:pt>
                <c:pt idx="16179">
                  <c:v>1021.37</c:v>
                </c:pt>
                <c:pt idx="16180">
                  <c:v>1007.56</c:v>
                </c:pt>
                <c:pt idx="16181">
                  <c:v>1131.24</c:v>
                </c:pt>
                <c:pt idx="16182">
                  <c:v>959.43</c:v>
                </c:pt>
                <c:pt idx="16183">
                  <c:v>831.36</c:v>
                </c:pt>
                <c:pt idx="16184">
                  <c:v>1085.1199999999999</c:v>
                </c:pt>
                <c:pt idx="16185">
                  <c:v>870</c:v>
                </c:pt>
                <c:pt idx="16186">
                  <c:v>815.02</c:v>
                </c:pt>
                <c:pt idx="16187">
                  <c:v>982.73</c:v>
                </c:pt>
                <c:pt idx="16188">
                  <c:v>1108.02</c:v>
                </c:pt>
                <c:pt idx="16189">
                  <c:v>1045.6099999999999</c:v>
                </c:pt>
                <c:pt idx="16190">
                  <c:v>905.71</c:v>
                </c:pt>
                <c:pt idx="16191">
                  <c:v>650.6</c:v>
                </c:pt>
                <c:pt idx="16192">
                  <c:v>826.17</c:v>
                </c:pt>
                <c:pt idx="16193">
                  <c:v>742.61</c:v>
                </c:pt>
                <c:pt idx="16194">
                  <c:v>868.92</c:v>
                </c:pt>
                <c:pt idx="16195">
                  <c:v>986.85</c:v>
                </c:pt>
                <c:pt idx="16196">
                  <c:v>1020.3</c:v>
                </c:pt>
                <c:pt idx="16197">
                  <c:v>1132.72</c:v>
                </c:pt>
                <c:pt idx="16198">
                  <c:v>1000.26</c:v>
                </c:pt>
                <c:pt idx="16199">
                  <c:v>847.26</c:v>
                </c:pt>
                <c:pt idx="16200">
                  <c:v>801.45</c:v>
                </c:pt>
                <c:pt idx="16201">
                  <c:v>887.87</c:v>
                </c:pt>
                <c:pt idx="16202">
                  <c:v>788.67</c:v>
                </c:pt>
                <c:pt idx="16203">
                  <c:v>725.74</c:v>
                </c:pt>
                <c:pt idx="16204">
                  <c:v>871.85</c:v>
                </c:pt>
                <c:pt idx="16205">
                  <c:v>945.46</c:v>
                </c:pt>
                <c:pt idx="16206">
                  <c:v>913.5</c:v>
                </c:pt>
                <c:pt idx="16207">
                  <c:v>779.67</c:v>
                </c:pt>
                <c:pt idx="16208">
                  <c:v>746.15</c:v>
                </c:pt>
                <c:pt idx="16209">
                  <c:v>822.93</c:v>
                </c:pt>
                <c:pt idx="16210">
                  <c:v>1086</c:v>
                </c:pt>
                <c:pt idx="16211">
                  <c:v>947.81</c:v>
                </c:pt>
                <c:pt idx="16212">
                  <c:v>973.29</c:v>
                </c:pt>
                <c:pt idx="16213">
                  <c:v>903.45</c:v>
                </c:pt>
                <c:pt idx="16214">
                  <c:v>1123</c:v>
                </c:pt>
                <c:pt idx="16215">
                  <c:v>946.4</c:v>
                </c:pt>
                <c:pt idx="16216">
                  <c:v>984.66</c:v>
                </c:pt>
                <c:pt idx="16217">
                  <c:v>1281.6500000000001</c:v>
                </c:pt>
                <c:pt idx="16218">
                  <c:v>1590.44</c:v>
                </c:pt>
                <c:pt idx="16219">
                  <c:v>1136.07</c:v>
                </c:pt>
                <c:pt idx="16220">
                  <c:v>1182.8399999999999</c:v>
                </c:pt>
                <c:pt idx="16221">
                  <c:v>1081.3599999999999</c:v>
                </c:pt>
                <c:pt idx="16222">
                  <c:v>955.1</c:v>
                </c:pt>
                <c:pt idx="16223">
                  <c:v>1169.2</c:v>
                </c:pt>
                <c:pt idx="16224">
                  <c:v>1296.1500000000001</c:v>
                </c:pt>
                <c:pt idx="16225">
                  <c:v>941.11</c:v>
                </c:pt>
                <c:pt idx="16226">
                  <c:v>1723.74</c:v>
                </c:pt>
                <c:pt idx="16227">
                  <c:v>1957.08</c:v>
                </c:pt>
                <c:pt idx="16228">
                  <c:v>1957.85</c:v>
                </c:pt>
                <c:pt idx="16229">
                  <c:v>1869.65</c:v>
                </c:pt>
                <c:pt idx="16230">
                  <c:v>1416.16</c:v>
                </c:pt>
                <c:pt idx="16231">
                  <c:v>1955.05</c:v>
                </c:pt>
                <c:pt idx="16232">
                  <c:v>1256.75</c:v>
                </c:pt>
                <c:pt idx="16233">
                  <c:v>763.68</c:v>
                </c:pt>
                <c:pt idx="16234">
                  <c:v>950.24</c:v>
                </c:pt>
                <c:pt idx="16235">
                  <c:v>1111.6600000000001</c:v>
                </c:pt>
                <c:pt idx="16236">
                  <c:v>832.37</c:v>
                </c:pt>
                <c:pt idx="16237">
                  <c:v>1029.46</c:v>
                </c:pt>
                <c:pt idx="16238">
                  <c:v>963.46</c:v>
                </c:pt>
                <c:pt idx="16239">
                  <c:v>935.53</c:v>
                </c:pt>
                <c:pt idx="16240">
                  <c:v>846.98</c:v>
                </c:pt>
                <c:pt idx="16241">
                  <c:v>915.55</c:v>
                </c:pt>
                <c:pt idx="16242">
                  <c:v>988.29</c:v>
                </c:pt>
                <c:pt idx="16243">
                  <c:v>1290.04</c:v>
                </c:pt>
                <c:pt idx="16244">
                  <c:v>1541.23</c:v>
                </c:pt>
                <c:pt idx="16245">
                  <c:v>1605.63</c:v>
                </c:pt>
                <c:pt idx="16246">
                  <c:v>1168.6099999999999</c:v>
                </c:pt>
                <c:pt idx="16247">
                  <c:v>1219.06</c:v>
                </c:pt>
                <c:pt idx="16248">
                  <c:v>1229.28</c:v>
                </c:pt>
                <c:pt idx="16249">
                  <c:v>1224.6099999999999</c:v>
                </c:pt>
                <c:pt idx="16250">
                  <c:v>1617.07</c:v>
                </c:pt>
                <c:pt idx="16251">
                  <c:v>1250.98</c:v>
                </c:pt>
                <c:pt idx="16252">
                  <c:v>1490.06</c:v>
                </c:pt>
                <c:pt idx="16253">
                  <c:v>1193.72</c:v>
                </c:pt>
                <c:pt idx="16254">
                  <c:v>1368.77</c:v>
                </c:pt>
                <c:pt idx="16255">
                  <c:v>1141.1099999999999</c:v>
                </c:pt>
                <c:pt idx="16256">
                  <c:v>1461.9</c:v>
                </c:pt>
                <c:pt idx="16257">
                  <c:v>1548.37</c:v>
                </c:pt>
                <c:pt idx="16258">
                  <c:v>1568.02</c:v>
                </c:pt>
                <c:pt idx="16259">
                  <c:v>1580.41</c:v>
                </c:pt>
                <c:pt idx="16260">
                  <c:v>1766.55</c:v>
                </c:pt>
                <c:pt idx="16261">
                  <c:v>1754.17</c:v>
                </c:pt>
                <c:pt idx="16262">
                  <c:v>883.65</c:v>
                </c:pt>
                <c:pt idx="16263">
                  <c:v>1408.06</c:v>
                </c:pt>
                <c:pt idx="16264">
                  <c:v>1174.5899999999999</c:v>
                </c:pt>
                <c:pt idx="16265">
                  <c:v>1338.12</c:v>
                </c:pt>
                <c:pt idx="16266">
                  <c:v>1033.2</c:v>
                </c:pt>
                <c:pt idx="16267">
                  <c:v>1299.43</c:v>
                </c:pt>
                <c:pt idx="16268">
                  <c:v>1321.84</c:v>
                </c:pt>
                <c:pt idx="16269">
                  <c:v>1168.08</c:v>
                </c:pt>
                <c:pt idx="16270">
                  <c:v>1174.33</c:v>
                </c:pt>
                <c:pt idx="16271">
                  <c:v>1437.92</c:v>
                </c:pt>
                <c:pt idx="16272">
                  <c:v>1733.81</c:v>
                </c:pt>
                <c:pt idx="16273">
                  <c:v>1296.47</c:v>
                </c:pt>
                <c:pt idx="16274">
                  <c:v>1415.2</c:v>
                </c:pt>
                <c:pt idx="16275">
                  <c:v>1251.69</c:v>
                </c:pt>
                <c:pt idx="16276">
                  <c:v>1024.58</c:v>
                </c:pt>
                <c:pt idx="16277">
                  <c:v>1205.05</c:v>
                </c:pt>
                <c:pt idx="16278">
                  <c:v>1131.82</c:v>
                </c:pt>
                <c:pt idx="16279">
                  <c:v>668.58</c:v>
                </c:pt>
                <c:pt idx="16280">
                  <c:v>820.68</c:v>
                </c:pt>
                <c:pt idx="16281">
                  <c:v>783.12</c:v>
                </c:pt>
                <c:pt idx="16282">
                  <c:v>553.79999999999995</c:v>
                </c:pt>
                <c:pt idx="16283">
                  <c:v>677.7</c:v>
                </c:pt>
                <c:pt idx="16284">
                  <c:v>612.80999999999995</c:v>
                </c:pt>
                <c:pt idx="16285">
                  <c:v>763.36</c:v>
                </c:pt>
                <c:pt idx="16286">
                  <c:v>817.09</c:v>
                </c:pt>
                <c:pt idx="16287">
                  <c:v>734.69</c:v>
                </c:pt>
                <c:pt idx="16288">
                  <c:v>547.41</c:v>
                </c:pt>
                <c:pt idx="16289">
                  <c:v>903.62</c:v>
                </c:pt>
                <c:pt idx="16290">
                  <c:v>1159.26</c:v>
                </c:pt>
                <c:pt idx="16291">
                  <c:v>1682.77</c:v>
                </c:pt>
                <c:pt idx="16292">
                  <c:v>505.77</c:v>
                </c:pt>
                <c:pt idx="16293">
                  <c:v>463.46</c:v>
                </c:pt>
                <c:pt idx="16294">
                  <c:v>507.8</c:v>
                </c:pt>
                <c:pt idx="16295">
                  <c:v>330.27</c:v>
                </c:pt>
                <c:pt idx="16296">
                  <c:v>339.48</c:v>
                </c:pt>
                <c:pt idx="16297">
                  <c:v>389.51</c:v>
                </c:pt>
                <c:pt idx="16298">
                  <c:v>309.68</c:v>
                </c:pt>
                <c:pt idx="16299">
                  <c:v>334.48</c:v>
                </c:pt>
                <c:pt idx="16300">
                  <c:v>481.78</c:v>
                </c:pt>
                <c:pt idx="16301">
                  <c:v>570.05999999999995</c:v>
                </c:pt>
                <c:pt idx="16302">
                  <c:v>626.95000000000005</c:v>
                </c:pt>
                <c:pt idx="16303">
                  <c:v>777.67</c:v>
                </c:pt>
                <c:pt idx="16304">
                  <c:v>464.22</c:v>
                </c:pt>
                <c:pt idx="16305">
                  <c:v>487.79</c:v>
                </c:pt>
                <c:pt idx="16306">
                  <c:v>465.5</c:v>
                </c:pt>
                <c:pt idx="16307">
                  <c:v>535.21</c:v>
                </c:pt>
                <c:pt idx="16308">
                  <c:v>659.09</c:v>
                </c:pt>
                <c:pt idx="16309">
                  <c:v>742.64</c:v>
                </c:pt>
                <c:pt idx="16310">
                  <c:v>791.2</c:v>
                </c:pt>
                <c:pt idx="16311">
                  <c:v>655.27</c:v>
                </c:pt>
                <c:pt idx="16312">
                  <c:v>667.86</c:v>
                </c:pt>
                <c:pt idx="16313">
                  <c:v>643.27</c:v>
                </c:pt>
                <c:pt idx="16314">
                  <c:v>626.12</c:v>
                </c:pt>
                <c:pt idx="16315">
                  <c:v>683.27</c:v>
                </c:pt>
                <c:pt idx="16316">
                  <c:v>609.02</c:v>
                </c:pt>
                <c:pt idx="16317">
                  <c:v>741.83</c:v>
                </c:pt>
                <c:pt idx="16318">
                  <c:v>823.27</c:v>
                </c:pt>
                <c:pt idx="16319">
                  <c:v>785.18</c:v>
                </c:pt>
                <c:pt idx="16320">
                  <c:v>959.28</c:v>
                </c:pt>
                <c:pt idx="16321">
                  <c:v>833.68</c:v>
                </c:pt>
                <c:pt idx="16322">
                  <c:v>635.28</c:v>
                </c:pt>
                <c:pt idx="16323">
                  <c:v>503.91</c:v>
                </c:pt>
                <c:pt idx="16324">
                  <c:v>572.35</c:v>
                </c:pt>
                <c:pt idx="16325">
                  <c:v>762.79</c:v>
                </c:pt>
                <c:pt idx="16326">
                  <c:v>623.32000000000005</c:v>
                </c:pt>
                <c:pt idx="16327">
                  <c:v>679.98</c:v>
                </c:pt>
                <c:pt idx="16328">
                  <c:v>613.36</c:v>
                </c:pt>
                <c:pt idx="16329">
                  <c:v>978.32</c:v>
                </c:pt>
                <c:pt idx="16330">
                  <c:v>871.29</c:v>
                </c:pt>
                <c:pt idx="16331">
                  <c:v>514.66999999999996</c:v>
                </c:pt>
                <c:pt idx="16332">
                  <c:v>439.55</c:v>
                </c:pt>
                <c:pt idx="16333">
                  <c:v>713.39</c:v>
                </c:pt>
                <c:pt idx="16334">
                  <c:v>738.26</c:v>
                </c:pt>
                <c:pt idx="16335">
                  <c:v>624.77</c:v>
                </c:pt>
                <c:pt idx="16336">
                  <c:v>793.63</c:v>
                </c:pt>
                <c:pt idx="16337">
                  <c:v>1046.46</c:v>
                </c:pt>
                <c:pt idx="16338">
                  <c:v>889.65</c:v>
                </c:pt>
                <c:pt idx="16339">
                  <c:v>804.82</c:v>
                </c:pt>
                <c:pt idx="16340">
                  <c:v>742.23</c:v>
                </c:pt>
                <c:pt idx="16341">
                  <c:v>739.75</c:v>
                </c:pt>
                <c:pt idx="16342">
                  <c:v>778.02</c:v>
                </c:pt>
                <c:pt idx="16343">
                  <c:v>1094.24</c:v>
                </c:pt>
                <c:pt idx="16344">
                  <c:v>737.27</c:v>
                </c:pt>
                <c:pt idx="16345">
                  <c:v>634.52</c:v>
                </c:pt>
                <c:pt idx="16346">
                  <c:v>628.75</c:v>
                </c:pt>
                <c:pt idx="16347">
                  <c:v>626.46</c:v>
                </c:pt>
                <c:pt idx="16348">
                  <c:v>396.94</c:v>
                </c:pt>
                <c:pt idx="16349">
                  <c:v>765.96</c:v>
                </c:pt>
                <c:pt idx="16350">
                  <c:v>660.6</c:v>
                </c:pt>
                <c:pt idx="16351">
                  <c:v>720.13</c:v>
                </c:pt>
                <c:pt idx="16352">
                  <c:v>1559.84</c:v>
                </c:pt>
                <c:pt idx="16353">
                  <c:v>1799.58</c:v>
                </c:pt>
                <c:pt idx="16354">
                  <c:v>2794.98</c:v>
                </c:pt>
                <c:pt idx="16355">
                  <c:v>1965.48</c:v>
                </c:pt>
                <c:pt idx="16356">
                  <c:v>824.43</c:v>
                </c:pt>
                <c:pt idx="16357">
                  <c:v>1037.6199999999999</c:v>
                </c:pt>
                <c:pt idx="16358">
                  <c:v>1107.57</c:v>
                </c:pt>
                <c:pt idx="16359">
                  <c:v>939.29</c:v>
                </c:pt>
                <c:pt idx="16360">
                  <c:v>835.79</c:v>
                </c:pt>
                <c:pt idx="16361">
                  <c:v>845.08</c:v>
                </c:pt>
                <c:pt idx="16362">
                  <c:v>893.67</c:v>
                </c:pt>
                <c:pt idx="16363">
                  <c:v>855.66</c:v>
                </c:pt>
                <c:pt idx="16364">
                  <c:v>980.02</c:v>
                </c:pt>
                <c:pt idx="16365">
                  <c:v>1225.1400000000001</c:v>
                </c:pt>
                <c:pt idx="16366">
                  <c:v>1210.27</c:v>
                </c:pt>
                <c:pt idx="16367">
                  <c:v>1238.78</c:v>
                </c:pt>
                <c:pt idx="16368">
                  <c:v>1078.1500000000001</c:v>
                </c:pt>
                <c:pt idx="16369">
                  <c:v>1195.58</c:v>
                </c:pt>
                <c:pt idx="16370">
                  <c:v>1201.74</c:v>
                </c:pt>
                <c:pt idx="16371">
                  <c:v>967.13</c:v>
                </c:pt>
                <c:pt idx="16372">
                  <c:v>994.24</c:v>
                </c:pt>
                <c:pt idx="16373">
                  <c:v>1286.3</c:v>
                </c:pt>
                <c:pt idx="16374">
                  <c:v>1001.65</c:v>
                </c:pt>
                <c:pt idx="16375">
                  <c:v>1468.97</c:v>
                </c:pt>
                <c:pt idx="16376">
                  <c:v>1357.73</c:v>
                </c:pt>
                <c:pt idx="16377">
                  <c:v>1309.83</c:v>
                </c:pt>
                <c:pt idx="16378">
                  <c:v>1462.23</c:v>
                </c:pt>
                <c:pt idx="16379">
                  <c:v>943.2</c:v>
                </c:pt>
                <c:pt idx="16380">
                  <c:v>2601.8200000000002</c:v>
                </c:pt>
                <c:pt idx="16381">
                  <c:v>2013.97</c:v>
                </c:pt>
                <c:pt idx="16382">
                  <c:v>1810.43</c:v>
                </c:pt>
                <c:pt idx="16383">
                  <c:v>1786.16</c:v>
                </c:pt>
                <c:pt idx="16384">
                  <c:v>2299.64</c:v>
                </c:pt>
                <c:pt idx="16385">
                  <c:v>2428.08</c:v>
                </c:pt>
                <c:pt idx="16386">
                  <c:v>1564.19</c:v>
                </c:pt>
                <c:pt idx="16387">
                  <c:v>1208.46</c:v>
                </c:pt>
                <c:pt idx="16388">
                  <c:v>1746.64</c:v>
                </c:pt>
                <c:pt idx="16389">
                  <c:v>1606.31</c:v>
                </c:pt>
                <c:pt idx="16390">
                  <c:v>776.77</c:v>
                </c:pt>
                <c:pt idx="16391">
                  <c:v>825.56</c:v>
                </c:pt>
                <c:pt idx="16392">
                  <c:v>1258.6199999999999</c:v>
                </c:pt>
                <c:pt idx="16393">
                  <c:v>959.06</c:v>
                </c:pt>
                <c:pt idx="16394">
                  <c:v>1925.88</c:v>
                </c:pt>
                <c:pt idx="16395">
                  <c:v>1226.1600000000001</c:v>
                </c:pt>
                <c:pt idx="16396">
                  <c:v>834.51</c:v>
                </c:pt>
                <c:pt idx="16397">
                  <c:v>1253.55</c:v>
                </c:pt>
                <c:pt idx="16398">
                  <c:v>823.39</c:v>
                </c:pt>
                <c:pt idx="16399">
                  <c:v>1047.08</c:v>
                </c:pt>
                <c:pt idx="16400">
                  <c:v>1256.56</c:v>
                </c:pt>
                <c:pt idx="16401">
                  <c:v>1690.27</c:v>
                </c:pt>
                <c:pt idx="16402">
                  <c:v>1870.6</c:v>
                </c:pt>
                <c:pt idx="16403">
                  <c:v>1722.97</c:v>
                </c:pt>
                <c:pt idx="16404">
                  <c:v>1769.18</c:v>
                </c:pt>
                <c:pt idx="16405">
                  <c:v>1260.48</c:v>
                </c:pt>
                <c:pt idx="16406">
                  <c:v>1767</c:v>
                </c:pt>
                <c:pt idx="16407">
                  <c:v>3194.44</c:v>
                </c:pt>
                <c:pt idx="16408">
                  <c:v>1905.53</c:v>
                </c:pt>
                <c:pt idx="16409">
                  <c:v>2705.94</c:v>
                </c:pt>
                <c:pt idx="16410">
                  <c:v>478.48</c:v>
                </c:pt>
                <c:pt idx="16411">
                  <c:v>477.3</c:v>
                </c:pt>
                <c:pt idx="16412">
                  <c:v>446.46</c:v>
                </c:pt>
                <c:pt idx="16413">
                  <c:v>455.3</c:v>
                </c:pt>
                <c:pt idx="16414">
                  <c:v>551.07000000000005</c:v>
                </c:pt>
                <c:pt idx="16415">
                  <c:v>461.35</c:v>
                </c:pt>
                <c:pt idx="16416">
                  <c:v>567.02</c:v>
                </c:pt>
                <c:pt idx="16417">
                  <c:v>337.48</c:v>
                </c:pt>
                <c:pt idx="16418">
                  <c:v>366.35</c:v>
                </c:pt>
                <c:pt idx="16419">
                  <c:v>492.97</c:v>
                </c:pt>
                <c:pt idx="16420">
                  <c:v>488.91</c:v>
                </c:pt>
                <c:pt idx="16421">
                  <c:v>556.76</c:v>
                </c:pt>
                <c:pt idx="16422">
                  <c:v>578.79999999999995</c:v>
                </c:pt>
                <c:pt idx="16423">
                  <c:v>604.84</c:v>
                </c:pt>
                <c:pt idx="16424">
                  <c:v>569.11</c:v>
                </c:pt>
                <c:pt idx="16425">
                  <c:v>481.56</c:v>
                </c:pt>
                <c:pt idx="16426">
                  <c:v>619.82000000000005</c:v>
                </c:pt>
                <c:pt idx="16427">
                  <c:v>541.17999999999995</c:v>
                </c:pt>
                <c:pt idx="16428">
                  <c:v>404.31</c:v>
                </c:pt>
                <c:pt idx="16429">
                  <c:v>509.34</c:v>
                </c:pt>
                <c:pt idx="16430">
                  <c:v>456.26</c:v>
                </c:pt>
                <c:pt idx="16431">
                  <c:v>609.01</c:v>
                </c:pt>
                <c:pt idx="16432">
                  <c:v>612.48</c:v>
                </c:pt>
                <c:pt idx="16433">
                  <c:v>564.87</c:v>
                </c:pt>
                <c:pt idx="16434">
                  <c:v>539.65</c:v>
                </c:pt>
                <c:pt idx="16435">
                  <c:v>552.49</c:v>
                </c:pt>
                <c:pt idx="16436">
                  <c:v>523.67999999999995</c:v>
                </c:pt>
                <c:pt idx="16437">
                  <c:v>544.21</c:v>
                </c:pt>
                <c:pt idx="16438">
                  <c:v>591.01</c:v>
                </c:pt>
                <c:pt idx="16439">
                  <c:v>579.58000000000004</c:v>
                </c:pt>
                <c:pt idx="16440">
                  <c:v>599.25</c:v>
                </c:pt>
                <c:pt idx="16441">
                  <c:v>364.68</c:v>
                </c:pt>
                <c:pt idx="16442">
                  <c:v>463.25</c:v>
                </c:pt>
                <c:pt idx="16443">
                  <c:v>456.08</c:v>
                </c:pt>
                <c:pt idx="16444">
                  <c:v>570.87</c:v>
                </c:pt>
                <c:pt idx="16445">
                  <c:v>443.97</c:v>
                </c:pt>
                <c:pt idx="16446">
                  <c:v>390.51</c:v>
                </c:pt>
                <c:pt idx="16447">
                  <c:v>406.53</c:v>
                </c:pt>
                <c:pt idx="16448">
                  <c:v>379.13</c:v>
                </c:pt>
                <c:pt idx="16449">
                  <c:v>426.66</c:v>
                </c:pt>
                <c:pt idx="16450">
                  <c:v>507.74</c:v>
                </c:pt>
                <c:pt idx="16451">
                  <c:v>523.16999999999996</c:v>
                </c:pt>
                <c:pt idx="16452">
                  <c:v>426.18</c:v>
                </c:pt>
                <c:pt idx="16453">
                  <c:v>392.42</c:v>
                </c:pt>
                <c:pt idx="16454">
                  <c:v>334.92</c:v>
                </c:pt>
                <c:pt idx="16455">
                  <c:v>391.15</c:v>
                </c:pt>
                <c:pt idx="16456">
                  <c:v>364.75</c:v>
                </c:pt>
                <c:pt idx="16457">
                  <c:v>520.48</c:v>
                </c:pt>
                <c:pt idx="16458">
                  <c:v>381.79</c:v>
                </c:pt>
                <c:pt idx="16459">
                  <c:v>378.18</c:v>
                </c:pt>
                <c:pt idx="16460">
                  <c:v>418.1</c:v>
                </c:pt>
                <c:pt idx="16461">
                  <c:v>522.98</c:v>
                </c:pt>
                <c:pt idx="16462">
                  <c:v>465.64</c:v>
                </c:pt>
                <c:pt idx="16463">
                  <c:v>367.53</c:v>
                </c:pt>
                <c:pt idx="16464">
                  <c:v>513.70000000000005</c:v>
                </c:pt>
                <c:pt idx="16465">
                  <c:v>484.25</c:v>
                </c:pt>
                <c:pt idx="16466">
                  <c:v>582.55999999999995</c:v>
                </c:pt>
                <c:pt idx="16467">
                  <c:v>510.48</c:v>
                </c:pt>
                <c:pt idx="16468">
                  <c:v>481.2</c:v>
                </c:pt>
                <c:pt idx="16469">
                  <c:v>586.33000000000004</c:v>
                </c:pt>
                <c:pt idx="16470">
                  <c:v>536.54</c:v>
                </c:pt>
                <c:pt idx="16471">
                  <c:v>389.14</c:v>
                </c:pt>
                <c:pt idx="16472">
                  <c:v>445.07</c:v>
                </c:pt>
                <c:pt idx="16473">
                  <c:v>570.77</c:v>
                </c:pt>
                <c:pt idx="16474">
                  <c:v>718.27</c:v>
                </c:pt>
                <c:pt idx="16475">
                  <c:v>736.31</c:v>
                </c:pt>
                <c:pt idx="16476">
                  <c:v>702.22</c:v>
                </c:pt>
                <c:pt idx="16477">
                  <c:v>914.69</c:v>
                </c:pt>
                <c:pt idx="16478">
                  <c:v>820.15</c:v>
                </c:pt>
                <c:pt idx="16479">
                  <c:v>820.18</c:v>
                </c:pt>
                <c:pt idx="16480">
                  <c:v>828.64</c:v>
                </c:pt>
                <c:pt idx="16481">
                  <c:v>786.7</c:v>
                </c:pt>
                <c:pt idx="16482">
                  <c:v>786.86</c:v>
                </c:pt>
                <c:pt idx="16483">
                  <c:v>794.34</c:v>
                </c:pt>
                <c:pt idx="16484">
                  <c:v>824.07</c:v>
                </c:pt>
                <c:pt idx="16485">
                  <c:v>750.47</c:v>
                </c:pt>
                <c:pt idx="16486">
                  <c:v>894.57</c:v>
                </c:pt>
                <c:pt idx="16487">
                  <c:v>927.64</c:v>
                </c:pt>
                <c:pt idx="16488">
                  <c:v>685.13</c:v>
                </c:pt>
                <c:pt idx="16489">
                  <c:v>755.05</c:v>
                </c:pt>
                <c:pt idx="16490">
                  <c:v>679.62</c:v>
                </c:pt>
                <c:pt idx="16491">
                  <c:v>672.68</c:v>
                </c:pt>
                <c:pt idx="16492">
                  <c:v>585.63</c:v>
                </c:pt>
                <c:pt idx="16493">
                  <c:v>621.4</c:v>
                </c:pt>
                <c:pt idx="16494">
                  <c:v>703.09</c:v>
                </c:pt>
                <c:pt idx="16495">
                  <c:v>638.12</c:v>
                </c:pt>
                <c:pt idx="16496">
                  <c:v>553</c:v>
                </c:pt>
                <c:pt idx="16497">
                  <c:v>601.35</c:v>
                </c:pt>
                <c:pt idx="16498">
                  <c:v>668.02</c:v>
                </c:pt>
                <c:pt idx="16499">
                  <c:v>644.98</c:v>
                </c:pt>
                <c:pt idx="16500">
                  <c:v>594.34</c:v>
                </c:pt>
                <c:pt idx="16501">
                  <c:v>360.53</c:v>
                </c:pt>
                <c:pt idx="16502">
                  <c:v>532.87</c:v>
                </c:pt>
                <c:pt idx="16503">
                  <c:v>730.24</c:v>
                </c:pt>
                <c:pt idx="16504">
                  <c:v>424.42</c:v>
                </c:pt>
                <c:pt idx="16505">
                  <c:v>383.83</c:v>
                </c:pt>
                <c:pt idx="16506">
                  <c:v>644.51</c:v>
                </c:pt>
                <c:pt idx="16507">
                  <c:v>548.08000000000004</c:v>
                </c:pt>
                <c:pt idx="16508">
                  <c:v>647.25</c:v>
                </c:pt>
                <c:pt idx="16509">
                  <c:v>688.5</c:v>
                </c:pt>
                <c:pt idx="16510">
                  <c:v>478.38</c:v>
                </c:pt>
                <c:pt idx="16511">
                  <c:v>382.5</c:v>
                </c:pt>
                <c:pt idx="16512">
                  <c:v>527.75</c:v>
                </c:pt>
                <c:pt idx="16513">
                  <c:v>545.46</c:v>
                </c:pt>
                <c:pt idx="16514">
                  <c:v>487.45</c:v>
                </c:pt>
                <c:pt idx="16515">
                  <c:v>516.79999999999995</c:v>
                </c:pt>
                <c:pt idx="16516">
                  <c:v>611.4</c:v>
                </c:pt>
                <c:pt idx="16517">
                  <c:v>812.43</c:v>
                </c:pt>
                <c:pt idx="16518">
                  <c:v>591.51</c:v>
                </c:pt>
                <c:pt idx="16519">
                  <c:v>591.04999999999995</c:v>
                </c:pt>
                <c:pt idx="16520">
                  <c:v>711.09</c:v>
                </c:pt>
                <c:pt idx="16521">
                  <c:v>568.02</c:v>
                </c:pt>
                <c:pt idx="16522">
                  <c:v>683.61</c:v>
                </c:pt>
                <c:pt idx="16523">
                  <c:v>610.53</c:v>
                </c:pt>
                <c:pt idx="16524">
                  <c:v>886.85</c:v>
                </c:pt>
                <c:pt idx="16525">
                  <c:v>925.26</c:v>
                </c:pt>
                <c:pt idx="16526">
                  <c:v>670.65</c:v>
                </c:pt>
                <c:pt idx="16527">
                  <c:v>696.54</c:v>
                </c:pt>
                <c:pt idx="16528">
                  <c:v>388.95</c:v>
                </c:pt>
                <c:pt idx="16529">
                  <c:v>434.6</c:v>
                </c:pt>
                <c:pt idx="16530">
                  <c:v>527.01</c:v>
                </c:pt>
                <c:pt idx="16531">
                  <c:v>343.41</c:v>
                </c:pt>
                <c:pt idx="16532">
                  <c:v>483.97</c:v>
                </c:pt>
                <c:pt idx="16533">
                  <c:v>447.95</c:v>
                </c:pt>
                <c:pt idx="16534">
                  <c:v>454.16</c:v>
                </c:pt>
                <c:pt idx="16535">
                  <c:v>505.34</c:v>
                </c:pt>
                <c:pt idx="16536">
                  <c:v>461.35</c:v>
                </c:pt>
                <c:pt idx="16537">
                  <c:v>473.21</c:v>
                </c:pt>
                <c:pt idx="16538">
                  <c:v>517.34</c:v>
                </c:pt>
                <c:pt idx="16539">
                  <c:v>555.99</c:v>
                </c:pt>
                <c:pt idx="16540">
                  <c:v>567.76</c:v>
                </c:pt>
                <c:pt idx="16541">
                  <c:v>590.16</c:v>
                </c:pt>
                <c:pt idx="16542">
                  <c:v>625.34</c:v>
                </c:pt>
                <c:pt idx="16543">
                  <c:v>662.64</c:v>
                </c:pt>
                <c:pt idx="16544">
                  <c:v>663.33</c:v>
                </c:pt>
                <c:pt idx="16545">
                  <c:v>680.35</c:v>
                </c:pt>
                <c:pt idx="16546">
                  <c:v>926.63</c:v>
                </c:pt>
                <c:pt idx="16547">
                  <c:v>154.01</c:v>
                </c:pt>
                <c:pt idx="16548">
                  <c:v>197.2</c:v>
                </c:pt>
                <c:pt idx="16549">
                  <c:v>29.61</c:v>
                </c:pt>
                <c:pt idx="16550">
                  <c:v>48.8</c:v>
                </c:pt>
                <c:pt idx="16551">
                  <c:v>38.659999999999997</c:v>
                </c:pt>
                <c:pt idx="16552">
                  <c:v>2.92</c:v>
                </c:pt>
                <c:pt idx="16553">
                  <c:v>9.11</c:v>
                </c:pt>
                <c:pt idx="16554">
                  <c:v>17.37</c:v>
                </c:pt>
                <c:pt idx="16555">
                  <c:v>22.97</c:v>
                </c:pt>
                <c:pt idx="16556">
                  <c:v>35.36</c:v>
                </c:pt>
                <c:pt idx="16557">
                  <c:v>44.8</c:v>
                </c:pt>
                <c:pt idx="16558">
                  <c:v>61.11</c:v>
                </c:pt>
                <c:pt idx="16559">
                  <c:v>26.96</c:v>
                </c:pt>
                <c:pt idx="16560">
                  <c:v>34.83</c:v>
                </c:pt>
                <c:pt idx="16561">
                  <c:v>28.31</c:v>
                </c:pt>
                <c:pt idx="16562">
                  <c:v>78.260000000000005</c:v>
                </c:pt>
                <c:pt idx="16563">
                  <c:v>51.03</c:v>
                </c:pt>
                <c:pt idx="16564">
                  <c:v>66.88</c:v>
                </c:pt>
                <c:pt idx="16565">
                  <c:v>61.4</c:v>
                </c:pt>
                <c:pt idx="16566">
                  <c:v>67.11</c:v>
                </c:pt>
                <c:pt idx="16567">
                  <c:v>115.37</c:v>
                </c:pt>
                <c:pt idx="16568">
                  <c:v>63.6</c:v>
                </c:pt>
                <c:pt idx="16569">
                  <c:v>65.319999999999993</c:v>
                </c:pt>
                <c:pt idx="16570">
                  <c:v>60.28</c:v>
                </c:pt>
                <c:pt idx="16571">
                  <c:v>84.61</c:v>
                </c:pt>
                <c:pt idx="16572">
                  <c:v>77.099999999999994</c:v>
                </c:pt>
                <c:pt idx="16573">
                  <c:v>97.16</c:v>
                </c:pt>
                <c:pt idx="16574">
                  <c:v>107.01</c:v>
                </c:pt>
                <c:pt idx="16575">
                  <c:v>128.13</c:v>
                </c:pt>
                <c:pt idx="16576">
                  <c:v>141.91</c:v>
                </c:pt>
                <c:pt idx="16577">
                  <c:v>110.53</c:v>
                </c:pt>
                <c:pt idx="16578">
                  <c:v>71.36</c:v>
                </c:pt>
                <c:pt idx="16579">
                  <c:v>90.58</c:v>
                </c:pt>
                <c:pt idx="16580">
                  <c:v>119.12</c:v>
                </c:pt>
                <c:pt idx="16581">
                  <c:v>108.79</c:v>
                </c:pt>
                <c:pt idx="16582">
                  <c:v>124.45</c:v>
                </c:pt>
                <c:pt idx="16583">
                  <c:v>118.13</c:v>
                </c:pt>
                <c:pt idx="16584">
                  <c:v>151.30000000000001</c:v>
                </c:pt>
                <c:pt idx="16585">
                  <c:v>119.55</c:v>
                </c:pt>
                <c:pt idx="16586">
                  <c:v>133</c:v>
                </c:pt>
                <c:pt idx="16587">
                  <c:v>109.01</c:v>
                </c:pt>
                <c:pt idx="16588">
                  <c:v>118.83</c:v>
                </c:pt>
                <c:pt idx="16589">
                  <c:v>125.41</c:v>
                </c:pt>
                <c:pt idx="16590">
                  <c:v>130.02000000000001</c:v>
                </c:pt>
                <c:pt idx="16591">
                  <c:v>223.2</c:v>
                </c:pt>
                <c:pt idx="16592">
                  <c:v>164.12</c:v>
                </c:pt>
                <c:pt idx="16593">
                  <c:v>156.28</c:v>
                </c:pt>
                <c:pt idx="16594">
                  <c:v>208.65</c:v>
                </c:pt>
                <c:pt idx="16595">
                  <c:v>188.9</c:v>
                </c:pt>
                <c:pt idx="16596">
                  <c:v>184.24</c:v>
                </c:pt>
                <c:pt idx="16597">
                  <c:v>170.1</c:v>
                </c:pt>
                <c:pt idx="16598">
                  <c:v>178.47</c:v>
                </c:pt>
                <c:pt idx="16599">
                  <c:v>224.59</c:v>
                </c:pt>
                <c:pt idx="16600">
                  <c:v>173.74</c:v>
                </c:pt>
                <c:pt idx="16601">
                  <c:v>184.47</c:v>
                </c:pt>
                <c:pt idx="16602">
                  <c:v>161.22999999999999</c:v>
                </c:pt>
                <c:pt idx="16603">
                  <c:v>164.91</c:v>
                </c:pt>
                <c:pt idx="16604">
                  <c:v>133.25</c:v>
                </c:pt>
                <c:pt idx="16605">
                  <c:v>144.19</c:v>
                </c:pt>
                <c:pt idx="16606">
                  <c:v>138.88999999999999</c:v>
                </c:pt>
                <c:pt idx="16607">
                  <c:v>168.76</c:v>
                </c:pt>
                <c:pt idx="16608">
                  <c:v>136.38999999999999</c:v>
                </c:pt>
                <c:pt idx="16609">
                  <c:v>151.22</c:v>
                </c:pt>
                <c:pt idx="16610">
                  <c:v>151.31</c:v>
                </c:pt>
                <c:pt idx="16611">
                  <c:v>210.42</c:v>
                </c:pt>
                <c:pt idx="16612">
                  <c:v>202.24</c:v>
                </c:pt>
                <c:pt idx="16613">
                  <c:v>285.08</c:v>
                </c:pt>
                <c:pt idx="16614">
                  <c:v>236.17</c:v>
                </c:pt>
                <c:pt idx="16615">
                  <c:v>161.88999999999999</c:v>
                </c:pt>
                <c:pt idx="16616">
                  <c:v>92.72</c:v>
                </c:pt>
                <c:pt idx="16617">
                  <c:v>234.91</c:v>
                </c:pt>
                <c:pt idx="16618">
                  <c:v>481.08</c:v>
                </c:pt>
                <c:pt idx="16619">
                  <c:v>312.08999999999997</c:v>
                </c:pt>
                <c:pt idx="16620">
                  <c:v>249.48</c:v>
                </c:pt>
                <c:pt idx="16621">
                  <c:v>69.239999999999995</c:v>
                </c:pt>
                <c:pt idx="16622">
                  <c:v>154.27000000000001</c:v>
                </c:pt>
                <c:pt idx="16623">
                  <c:v>161.97</c:v>
                </c:pt>
                <c:pt idx="16624">
                  <c:v>122.12</c:v>
                </c:pt>
                <c:pt idx="16625">
                  <c:v>201.5</c:v>
                </c:pt>
                <c:pt idx="16626">
                  <c:v>161.68</c:v>
                </c:pt>
                <c:pt idx="16627">
                  <c:v>163.77000000000001</c:v>
                </c:pt>
                <c:pt idx="16628">
                  <c:v>213.87</c:v>
                </c:pt>
                <c:pt idx="16629">
                  <c:v>260.77</c:v>
                </c:pt>
                <c:pt idx="16630">
                  <c:v>233.05</c:v>
                </c:pt>
                <c:pt idx="16631">
                  <c:v>363.08</c:v>
                </c:pt>
                <c:pt idx="16632">
                  <c:v>385.68</c:v>
                </c:pt>
                <c:pt idx="16633">
                  <c:v>389.03</c:v>
                </c:pt>
                <c:pt idx="16634">
                  <c:v>414</c:v>
                </c:pt>
                <c:pt idx="16635">
                  <c:v>438.62</c:v>
                </c:pt>
                <c:pt idx="16636">
                  <c:v>448.51</c:v>
                </c:pt>
                <c:pt idx="16637">
                  <c:v>382.82</c:v>
                </c:pt>
                <c:pt idx="16638">
                  <c:v>317.02999999999997</c:v>
                </c:pt>
                <c:pt idx="16639">
                  <c:v>454.89</c:v>
                </c:pt>
                <c:pt idx="16640">
                  <c:v>352.19</c:v>
                </c:pt>
                <c:pt idx="16641">
                  <c:v>215.01</c:v>
                </c:pt>
                <c:pt idx="16642">
                  <c:v>130.80000000000001</c:v>
                </c:pt>
                <c:pt idx="16643">
                  <c:v>114.09</c:v>
                </c:pt>
                <c:pt idx="16644">
                  <c:v>116.57</c:v>
                </c:pt>
                <c:pt idx="16645">
                  <c:v>94.61</c:v>
                </c:pt>
                <c:pt idx="16646">
                  <c:v>108.81</c:v>
                </c:pt>
                <c:pt idx="16647">
                  <c:v>77.069999999999993</c:v>
                </c:pt>
                <c:pt idx="16648">
                  <c:v>81.81</c:v>
                </c:pt>
                <c:pt idx="16649">
                  <c:v>68.53</c:v>
                </c:pt>
                <c:pt idx="16650">
                  <c:v>57.84</c:v>
                </c:pt>
                <c:pt idx="16651">
                  <c:v>74.22</c:v>
                </c:pt>
                <c:pt idx="16652">
                  <c:v>97.06</c:v>
                </c:pt>
                <c:pt idx="16653">
                  <c:v>109.17</c:v>
                </c:pt>
                <c:pt idx="16654">
                  <c:v>102.42</c:v>
                </c:pt>
                <c:pt idx="16655">
                  <c:v>168.49</c:v>
                </c:pt>
                <c:pt idx="16656">
                  <c:v>158.91</c:v>
                </c:pt>
                <c:pt idx="16657">
                  <c:v>172.03</c:v>
                </c:pt>
                <c:pt idx="16658">
                  <c:v>153.27000000000001</c:v>
                </c:pt>
                <c:pt idx="16659">
                  <c:v>130.35</c:v>
                </c:pt>
                <c:pt idx="16660">
                  <c:v>592.34</c:v>
                </c:pt>
                <c:pt idx="16661">
                  <c:v>341.58</c:v>
                </c:pt>
                <c:pt idx="16662">
                  <c:v>208.75</c:v>
                </c:pt>
                <c:pt idx="16663">
                  <c:v>295.62</c:v>
                </c:pt>
                <c:pt idx="16664">
                  <c:v>189.03</c:v>
                </c:pt>
                <c:pt idx="16665">
                  <c:v>277.45</c:v>
                </c:pt>
                <c:pt idx="16666">
                  <c:v>208.71</c:v>
                </c:pt>
                <c:pt idx="16667">
                  <c:v>210.19</c:v>
                </c:pt>
                <c:pt idx="16668">
                  <c:v>260.89999999999998</c:v>
                </c:pt>
                <c:pt idx="16669">
                  <c:v>310.94</c:v>
                </c:pt>
                <c:pt idx="16670">
                  <c:v>281.77999999999997</c:v>
                </c:pt>
                <c:pt idx="16671">
                  <c:v>262.82</c:v>
                </c:pt>
                <c:pt idx="16672">
                  <c:v>255.52</c:v>
                </c:pt>
                <c:pt idx="16673">
                  <c:v>245.29</c:v>
                </c:pt>
                <c:pt idx="16674">
                  <c:v>248.88</c:v>
                </c:pt>
                <c:pt idx="16675">
                  <c:v>264.79000000000002</c:v>
                </c:pt>
                <c:pt idx="16676">
                  <c:v>304.58</c:v>
                </c:pt>
                <c:pt idx="16677">
                  <c:v>297.10000000000002</c:v>
                </c:pt>
                <c:pt idx="16678">
                  <c:v>299.99</c:v>
                </c:pt>
                <c:pt idx="16679">
                  <c:v>364.41</c:v>
                </c:pt>
                <c:pt idx="16680">
                  <c:v>296.24</c:v>
                </c:pt>
                <c:pt idx="16681">
                  <c:v>289.54000000000002</c:v>
                </c:pt>
                <c:pt idx="16682">
                  <c:v>316.88</c:v>
                </c:pt>
                <c:pt idx="16683">
                  <c:v>342.74</c:v>
                </c:pt>
                <c:pt idx="16684">
                  <c:v>342.42</c:v>
                </c:pt>
                <c:pt idx="16685">
                  <c:v>357.89</c:v>
                </c:pt>
                <c:pt idx="16686">
                  <c:v>359.2</c:v>
                </c:pt>
                <c:pt idx="16687">
                  <c:v>328.7</c:v>
                </c:pt>
                <c:pt idx="16688">
                  <c:v>365.75</c:v>
                </c:pt>
                <c:pt idx="16689">
                  <c:v>373.4</c:v>
                </c:pt>
                <c:pt idx="16690">
                  <c:v>340.83</c:v>
                </c:pt>
                <c:pt idx="16691">
                  <c:v>367.41</c:v>
                </c:pt>
                <c:pt idx="16692">
                  <c:v>352.28</c:v>
                </c:pt>
                <c:pt idx="16693">
                  <c:v>316.62</c:v>
                </c:pt>
                <c:pt idx="16694">
                  <c:v>340.17</c:v>
                </c:pt>
                <c:pt idx="16695">
                  <c:v>358.25</c:v>
                </c:pt>
                <c:pt idx="16696">
                  <c:v>385.08</c:v>
                </c:pt>
                <c:pt idx="16697">
                  <c:v>369.14</c:v>
                </c:pt>
                <c:pt idx="16698">
                  <c:v>406.38</c:v>
                </c:pt>
                <c:pt idx="16699">
                  <c:v>272.48</c:v>
                </c:pt>
                <c:pt idx="16700">
                  <c:v>326.17</c:v>
                </c:pt>
                <c:pt idx="16701">
                  <c:v>408.3</c:v>
                </c:pt>
                <c:pt idx="16702">
                  <c:v>395.78</c:v>
                </c:pt>
                <c:pt idx="16703">
                  <c:v>343.01</c:v>
                </c:pt>
                <c:pt idx="16704">
                  <c:v>199.65</c:v>
                </c:pt>
                <c:pt idx="16705">
                  <c:v>252.38</c:v>
                </c:pt>
                <c:pt idx="16706">
                  <c:v>338.28</c:v>
                </c:pt>
                <c:pt idx="16707">
                  <c:v>341.82</c:v>
                </c:pt>
                <c:pt idx="16708">
                  <c:v>360.62</c:v>
                </c:pt>
                <c:pt idx="16709">
                  <c:v>434.52</c:v>
                </c:pt>
                <c:pt idx="16710">
                  <c:v>376.5</c:v>
                </c:pt>
                <c:pt idx="16711">
                  <c:v>491.65</c:v>
                </c:pt>
                <c:pt idx="16712">
                  <c:v>485.68</c:v>
                </c:pt>
                <c:pt idx="16713">
                  <c:v>538.57000000000005</c:v>
                </c:pt>
                <c:pt idx="16714">
                  <c:v>465.34</c:v>
                </c:pt>
                <c:pt idx="16715">
                  <c:v>430.88</c:v>
                </c:pt>
                <c:pt idx="16716">
                  <c:v>516.34</c:v>
                </c:pt>
                <c:pt idx="16717">
                  <c:v>391.6</c:v>
                </c:pt>
                <c:pt idx="16718">
                  <c:v>203.05</c:v>
                </c:pt>
                <c:pt idx="16719">
                  <c:v>281.02999999999997</c:v>
                </c:pt>
                <c:pt idx="16720">
                  <c:v>299.23</c:v>
                </c:pt>
                <c:pt idx="16721">
                  <c:v>334.66</c:v>
                </c:pt>
                <c:pt idx="16722">
                  <c:v>325.08999999999997</c:v>
                </c:pt>
                <c:pt idx="16723">
                  <c:v>289.89</c:v>
                </c:pt>
                <c:pt idx="16724">
                  <c:v>296.04000000000002</c:v>
                </c:pt>
                <c:pt idx="16725">
                  <c:v>296.69</c:v>
                </c:pt>
                <c:pt idx="16726">
                  <c:v>279.11</c:v>
                </c:pt>
                <c:pt idx="16727">
                  <c:v>276.26</c:v>
                </c:pt>
                <c:pt idx="16728">
                  <c:v>262.35000000000002</c:v>
                </c:pt>
                <c:pt idx="16729">
                  <c:v>304.41000000000003</c:v>
                </c:pt>
                <c:pt idx="16730">
                  <c:v>277.36</c:v>
                </c:pt>
                <c:pt idx="16731">
                  <c:v>193.45</c:v>
                </c:pt>
                <c:pt idx="16732">
                  <c:v>171.03</c:v>
                </c:pt>
                <c:pt idx="16733">
                  <c:v>158.97</c:v>
                </c:pt>
                <c:pt idx="16734">
                  <c:v>185.5</c:v>
                </c:pt>
                <c:pt idx="16735">
                  <c:v>161.19999999999999</c:v>
                </c:pt>
                <c:pt idx="16736">
                  <c:v>192.82</c:v>
                </c:pt>
                <c:pt idx="16737">
                  <c:v>263.58999999999997</c:v>
                </c:pt>
                <c:pt idx="16738">
                  <c:v>249.42</c:v>
                </c:pt>
                <c:pt idx="16739">
                  <c:v>263.86</c:v>
                </c:pt>
                <c:pt idx="16740">
                  <c:v>207.51</c:v>
                </c:pt>
                <c:pt idx="16741">
                  <c:v>190.75</c:v>
                </c:pt>
                <c:pt idx="16742">
                  <c:v>219.06</c:v>
                </c:pt>
                <c:pt idx="16743">
                  <c:v>197.8</c:v>
                </c:pt>
                <c:pt idx="16744">
                  <c:v>205.07</c:v>
                </c:pt>
                <c:pt idx="16745">
                  <c:v>186.96</c:v>
                </c:pt>
                <c:pt idx="16746">
                  <c:v>195.82</c:v>
                </c:pt>
                <c:pt idx="16747">
                  <c:v>214.72</c:v>
                </c:pt>
                <c:pt idx="16748">
                  <c:v>145.35</c:v>
                </c:pt>
                <c:pt idx="16749">
                  <c:v>151.22999999999999</c:v>
                </c:pt>
                <c:pt idx="16750">
                  <c:v>200.46</c:v>
                </c:pt>
                <c:pt idx="16751">
                  <c:v>227.28</c:v>
                </c:pt>
                <c:pt idx="16752">
                  <c:v>137.36000000000001</c:v>
                </c:pt>
                <c:pt idx="16753">
                  <c:v>151.13999999999999</c:v>
                </c:pt>
                <c:pt idx="16754">
                  <c:v>185.2</c:v>
                </c:pt>
                <c:pt idx="16755">
                  <c:v>173.69</c:v>
                </c:pt>
                <c:pt idx="16756">
                  <c:v>135.47</c:v>
                </c:pt>
                <c:pt idx="16757">
                  <c:v>122.23</c:v>
                </c:pt>
                <c:pt idx="16758">
                  <c:v>175.13</c:v>
                </c:pt>
                <c:pt idx="16759">
                  <c:v>143.68</c:v>
                </c:pt>
                <c:pt idx="16760">
                  <c:v>198.45</c:v>
                </c:pt>
                <c:pt idx="16761">
                  <c:v>150.44999999999999</c:v>
                </c:pt>
                <c:pt idx="16762">
                  <c:v>130.13</c:v>
                </c:pt>
                <c:pt idx="16763">
                  <c:v>91.12</c:v>
                </c:pt>
                <c:pt idx="16764">
                  <c:v>160.44999999999999</c:v>
                </c:pt>
                <c:pt idx="16765">
                  <c:v>328.21</c:v>
                </c:pt>
                <c:pt idx="16766">
                  <c:v>199.74</c:v>
                </c:pt>
                <c:pt idx="16767">
                  <c:v>402.93</c:v>
                </c:pt>
                <c:pt idx="16768">
                  <c:v>314.42</c:v>
                </c:pt>
                <c:pt idx="16769">
                  <c:v>271.25</c:v>
                </c:pt>
                <c:pt idx="16770">
                  <c:v>190.9</c:v>
                </c:pt>
                <c:pt idx="16771">
                  <c:v>290.31</c:v>
                </c:pt>
                <c:pt idx="16772">
                  <c:v>340.42</c:v>
                </c:pt>
                <c:pt idx="16773">
                  <c:v>234.7</c:v>
                </c:pt>
                <c:pt idx="16774">
                  <c:v>222.23</c:v>
                </c:pt>
                <c:pt idx="16775">
                  <c:v>188.07</c:v>
                </c:pt>
                <c:pt idx="16776">
                  <c:v>222.76</c:v>
                </c:pt>
                <c:pt idx="16777">
                  <c:v>262.66000000000003</c:v>
                </c:pt>
                <c:pt idx="16778">
                  <c:v>289.20999999999998</c:v>
                </c:pt>
                <c:pt idx="16779">
                  <c:v>312.69</c:v>
                </c:pt>
                <c:pt idx="16780">
                  <c:v>280.31</c:v>
                </c:pt>
                <c:pt idx="16781">
                  <c:v>242.88</c:v>
                </c:pt>
                <c:pt idx="16782">
                  <c:v>288.7</c:v>
                </c:pt>
                <c:pt idx="16783">
                  <c:v>272.01</c:v>
                </c:pt>
                <c:pt idx="16784">
                  <c:v>243.49</c:v>
                </c:pt>
                <c:pt idx="16785">
                  <c:v>323.66000000000003</c:v>
                </c:pt>
                <c:pt idx="16786">
                  <c:v>281.31</c:v>
                </c:pt>
                <c:pt idx="16787">
                  <c:v>276.18</c:v>
                </c:pt>
                <c:pt idx="16788">
                  <c:v>266.86</c:v>
                </c:pt>
                <c:pt idx="16789">
                  <c:v>205.48</c:v>
                </c:pt>
                <c:pt idx="16790">
                  <c:v>165.92</c:v>
                </c:pt>
                <c:pt idx="16791">
                  <c:v>277.64999999999998</c:v>
                </c:pt>
                <c:pt idx="16792">
                  <c:v>308.92</c:v>
                </c:pt>
                <c:pt idx="16793">
                  <c:v>269.69</c:v>
                </c:pt>
                <c:pt idx="16794">
                  <c:v>374.65</c:v>
                </c:pt>
                <c:pt idx="16795">
                  <c:v>410.56</c:v>
                </c:pt>
                <c:pt idx="16796">
                  <c:v>267.72000000000003</c:v>
                </c:pt>
                <c:pt idx="16797">
                  <c:v>253.51</c:v>
                </c:pt>
                <c:pt idx="16798">
                  <c:v>168.57</c:v>
                </c:pt>
                <c:pt idx="16799">
                  <c:v>356.31</c:v>
                </c:pt>
                <c:pt idx="16800">
                  <c:v>330.46</c:v>
                </c:pt>
                <c:pt idx="16801">
                  <c:v>376.15</c:v>
                </c:pt>
                <c:pt idx="16802">
                  <c:v>303.92</c:v>
                </c:pt>
                <c:pt idx="16803">
                  <c:v>475.76</c:v>
                </c:pt>
                <c:pt idx="16804">
                  <c:v>427.76</c:v>
                </c:pt>
                <c:pt idx="16805">
                  <c:v>449.1</c:v>
                </c:pt>
                <c:pt idx="16806">
                  <c:v>392.98</c:v>
                </c:pt>
                <c:pt idx="16807">
                  <c:v>396.01</c:v>
                </c:pt>
                <c:pt idx="16808">
                  <c:v>456.38</c:v>
                </c:pt>
                <c:pt idx="16809">
                  <c:v>546.4</c:v>
                </c:pt>
                <c:pt idx="16810">
                  <c:v>541.79999999999995</c:v>
                </c:pt>
                <c:pt idx="16811">
                  <c:v>451.72</c:v>
                </c:pt>
                <c:pt idx="16812">
                  <c:v>448.96</c:v>
                </c:pt>
                <c:pt idx="16813">
                  <c:v>491.79</c:v>
                </c:pt>
                <c:pt idx="16814">
                  <c:v>435.77</c:v>
                </c:pt>
                <c:pt idx="16815">
                  <c:v>469.83</c:v>
                </c:pt>
                <c:pt idx="16816">
                  <c:v>395.9</c:v>
                </c:pt>
                <c:pt idx="16817">
                  <c:v>259.67</c:v>
                </c:pt>
                <c:pt idx="16818">
                  <c:v>298.85000000000002</c:v>
                </c:pt>
                <c:pt idx="16819">
                  <c:v>279.25</c:v>
                </c:pt>
                <c:pt idx="16820">
                  <c:v>351.09</c:v>
                </c:pt>
                <c:pt idx="16821">
                  <c:v>296.68</c:v>
                </c:pt>
                <c:pt idx="16822">
                  <c:v>204.96</c:v>
                </c:pt>
                <c:pt idx="16823">
                  <c:v>186.5</c:v>
                </c:pt>
                <c:pt idx="16824">
                  <c:v>167.79</c:v>
                </c:pt>
                <c:pt idx="16825">
                  <c:v>334.52</c:v>
                </c:pt>
                <c:pt idx="16826">
                  <c:v>297.08999999999997</c:v>
                </c:pt>
                <c:pt idx="16827">
                  <c:v>183.27</c:v>
                </c:pt>
                <c:pt idx="16828">
                  <c:v>176.81</c:v>
                </c:pt>
                <c:pt idx="16829">
                  <c:v>108.7</c:v>
                </c:pt>
                <c:pt idx="16830">
                  <c:v>190.31</c:v>
                </c:pt>
                <c:pt idx="16831">
                  <c:v>221.89</c:v>
                </c:pt>
                <c:pt idx="16832">
                  <c:v>213.25</c:v>
                </c:pt>
                <c:pt idx="16833">
                  <c:v>170.31</c:v>
                </c:pt>
                <c:pt idx="16834">
                  <c:v>180.91</c:v>
                </c:pt>
                <c:pt idx="16835">
                  <c:v>167.36</c:v>
                </c:pt>
                <c:pt idx="16836">
                  <c:v>216.73</c:v>
                </c:pt>
                <c:pt idx="16837">
                  <c:v>251.89</c:v>
                </c:pt>
                <c:pt idx="16838">
                  <c:v>125.56</c:v>
                </c:pt>
                <c:pt idx="16839">
                  <c:v>212.68</c:v>
                </c:pt>
                <c:pt idx="16840">
                  <c:v>267.3</c:v>
                </c:pt>
                <c:pt idx="16841">
                  <c:v>124.97</c:v>
                </c:pt>
                <c:pt idx="16842">
                  <c:v>138.78</c:v>
                </c:pt>
                <c:pt idx="16843">
                  <c:v>128.41</c:v>
                </c:pt>
                <c:pt idx="16844">
                  <c:v>145.30000000000001</c:v>
                </c:pt>
                <c:pt idx="16845">
                  <c:v>211.52</c:v>
                </c:pt>
                <c:pt idx="16846">
                  <c:v>267.99</c:v>
                </c:pt>
                <c:pt idx="16847">
                  <c:v>276.3</c:v>
                </c:pt>
                <c:pt idx="16848">
                  <c:v>275.64999999999998</c:v>
                </c:pt>
                <c:pt idx="16849">
                  <c:v>432.46</c:v>
                </c:pt>
                <c:pt idx="16850">
                  <c:v>457.46</c:v>
                </c:pt>
                <c:pt idx="16851">
                  <c:v>311.38</c:v>
                </c:pt>
                <c:pt idx="16852">
                  <c:v>132.11000000000001</c:v>
                </c:pt>
                <c:pt idx="16853">
                  <c:v>444.31</c:v>
                </c:pt>
                <c:pt idx="16854">
                  <c:v>632.22</c:v>
                </c:pt>
                <c:pt idx="16855">
                  <c:v>584.5</c:v>
                </c:pt>
                <c:pt idx="16856">
                  <c:v>506.11</c:v>
                </c:pt>
                <c:pt idx="16857">
                  <c:v>438.87</c:v>
                </c:pt>
                <c:pt idx="16858">
                  <c:v>493.55</c:v>
                </c:pt>
                <c:pt idx="16859">
                  <c:v>510.14</c:v>
                </c:pt>
                <c:pt idx="16860">
                  <c:v>604.5</c:v>
                </c:pt>
                <c:pt idx="16861">
                  <c:v>452.57</c:v>
                </c:pt>
                <c:pt idx="16862">
                  <c:v>472.06</c:v>
                </c:pt>
                <c:pt idx="16863">
                  <c:v>373.08</c:v>
                </c:pt>
                <c:pt idx="16864">
                  <c:v>451.38</c:v>
                </c:pt>
                <c:pt idx="16865">
                  <c:v>338.24</c:v>
                </c:pt>
                <c:pt idx="16866">
                  <c:v>416.53</c:v>
                </c:pt>
                <c:pt idx="16867">
                  <c:v>492.43</c:v>
                </c:pt>
                <c:pt idx="16868">
                  <c:v>453.63</c:v>
                </c:pt>
                <c:pt idx="16869">
                  <c:v>515.55999999999995</c:v>
                </c:pt>
                <c:pt idx="16870">
                  <c:v>648.24</c:v>
                </c:pt>
                <c:pt idx="16871">
                  <c:v>487.95</c:v>
                </c:pt>
                <c:pt idx="16872">
                  <c:v>406.47</c:v>
                </c:pt>
                <c:pt idx="16873">
                  <c:v>321.93</c:v>
                </c:pt>
                <c:pt idx="16874">
                  <c:v>375.29</c:v>
                </c:pt>
                <c:pt idx="16875">
                  <c:v>457.93</c:v>
                </c:pt>
                <c:pt idx="16876">
                  <c:v>597.42999999999995</c:v>
                </c:pt>
                <c:pt idx="16877">
                  <c:v>583.70000000000005</c:v>
                </c:pt>
                <c:pt idx="16878">
                  <c:v>484.57</c:v>
                </c:pt>
                <c:pt idx="16879">
                  <c:v>512.08000000000004</c:v>
                </c:pt>
                <c:pt idx="16880">
                  <c:v>456.25</c:v>
                </c:pt>
                <c:pt idx="16881">
                  <c:v>387.29</c:v>
                </c:pt>
                <c:pt idx="16882">
                  <c:v>495.67</c:v>
                </c:pt>
                <c:pt idx="16883">
                  <c:v>531.67999999999995</c:v>
                </c:pt>
                <c:pt idx="16884">
                  <c:v>483.62</c:v>
                </c:pt>
                <c:pt idx="16885">
                  <c:v>429.89</c:v>
                </c:pt>
                <c:pt idx="16886">
                  <c:v>425.86</c:v>
                </c:pt>
                <c:pt idx="16887">
                  <c:v>415.89</c:v>
                </c:pt>
                <c:pt idx="16888">
                  <c:v>406.53</c:v>
                </c:pt>
                <c:pt idx="16889">
                  <c:v>491.9</c:v>
                </c:pt>
                <c:pt idx="16890">
                  <c:v>623.52</c:v>
                </c:pt>
                <c:pt idx="16891">
                  <c:v>524.12</c:v>
                </c:pt>
                <c:pt idx="16892">
                  <c:v>459.8</c:v>
                </c:pt>
                <c:pt idx="16893">
                  <c:v>343.37</c:v>
                </c:pt>
                <c:pt idx="16894">
                  <c:v>312.33999999999997</c:v>
                </c:pt>
                <c:pt idx="16895">
                  <c:v>470</c:v>
                </c:pt>
                <c:pt idx="16896">
                  <c:v>391.35</c:v>
                </c:pt>
                <c:pt idx="16897">
                  <c:v>229.49</c:v>
                </c:pt>
                <c:pt idx="16898">
                  <c:v>260.73</c:v>
                </c:pt>
                <c:pt idx="16899">
                  <c:v>216.95</c:v>
                </c:pt>
                <c:pt idx="16900">
                  <c:v>177.94</c:v>
                </c:pt>
                <c:pt idx="16901">
                  <c:v>172.89</c:v>
                </c:pt>
                <c:pt idx="16902">
                  <c:v>225.06</c:v>
                </c:pt>
                <c:pt idx="16903">
                  <c:v>248.71</c:v>
                </c:pt>
                <c:pt idx="16904">
                  <c:v>269.81</c:v>
                </c:pt>
                <c:pt idx="16905">
                  <c:v>263.31</c:v>
                </c:pt>
                <c:pt idx="16906">
                  <c:v>359.71</c:v>
                </c:pt>
                <c:pt idx="16907">
                  <c:v>425.7</c:v>
                </c:pt>
                <c:pt idx="16908">
                  <c:v>590.70000000000005</c:v>
                </c:pt>
                <c:pt idx="16909">
                  <c:v>485.95</c:v>
                </c:pt>
                <c:pt idx="16910">
                  <c:v>390.89</c:v>
                </c:pt>
                <c:pt idx="16911">
                  <c:v>467.08</c:v>
                </c:pt>
                <c:pt idx="16912">
                  <c:v>448.61</c:v>
                </c:pt>
                <c:pt idx="16913">
                  <c:v>480.79</c:v>
                </c:pt>
                <c:pt idx="16914">
                  <c:v>414.63</c:v>
                </c:pt>
                <c:pt idx="16915">
                  <c:v>582.79999999999995</c:v>
                </c:pt>
                <c:pt idx="16916">
                  <c:v>450.02</c:v>
                </c:pt>
                <c:pt idx="16917">
                  <c:v>391.1</c:v>
                </c:pt>
                <c:pt idx="16918">
                  <c:v>364.32</c:v>
                </c:pt>
                <c:pt idx="16919">
                  <c:v>330.24</c:v>
                </c:pt>
                <c:pt idx="16920">
                  <c:v>378.28</c:v>
                </c:pt>
                <c:pt idx="16921">
                  <c:v>305.57</c:v>
                </c:pt>
                <c:pt idx="16922">
                  <c:v>222.49</c:v>
                </c:pt>
                <c:pt idx="16923">
                  <c:v>311.43</c:v>
                </c:pt>
                <c:pt idx="16924">
                  <c:v>362.27</c:v>
                </c:pt>
                <c:pt idx="16925">
                  <c:v>276.72000000000003</c:v>
                </c:pt>
                <c:pt idx="16926">
                  <c:v>278.75</c:v>
                </c:pt>
                <c:pt idx="16927">
                  <c:v>434.25</c:v>
                </c:pt>
                <c:pt idx="16928">
                  <c:v>372.41</c:v>
                </c:pt>
                <c:pt idx="16929">
                  <c:v>439.02</c:v>
                </c:pt>
                <c:pt idx="16930">
                  <c:v>578.53</c:v>
                </c:pt>
                <c:pt idx="16931">
                  <c:v>510.9</c:v>
                </c:pt>
                <c:pt idx="16932">
                  <c:v>478.41</c:v>
                </c:pt>
                <c:pt idx="16933">
                  <c:v>588.01</c:v>
                </c:pt>
                <c:pt idx="16934">
                  <c:v>404.97</c:v>
                </c:pt>
                <c:pt idx="16935">
                  <c:v>544.74</c:v>
                </c:pt>
                <c:pt idx="16936">
                  <c:v>661.37</c:v>
                </c:pt>
                <c:pt idx="16937">
                  <c:v>425.04</c:v>
                </c:pt>
                <c:pt idx="16938">
                  <c:v>503.88</c:v>
                </c:pt>
                <c:pt idx="16939">
                  <c:v>401.07</c:v>
                </c:pt>
                <c:pt idx="16940">
                  <c:v>283.14</c:v>
                </c:pt>
                <c:pt idx="16941">
                  <c:v>191.53</c:v>
                </c:pt>
                <c:pt idx="16942">
                  <c:v>148.05000000000001</c:v>
                </c:pt>
                <c:pt idx="16943">
                  <c:v>198.96</c:v>
                </c:pt>
                <c:pt idx="16944">
                  <c:v>168.65</c:v>
                </c:pt>
                <c:pt idx="16945">
                  <c:v>223.32</c:v>
                </c:pt>
                <c:pt idx="16946">
                  <c:v>273.23</c:v>
                </c:pt>
                <c:pt idx="16947">
                  <c:v>349.21</c:v>
                </c:pt>
                <c:pt idx="16948">
                  <c:v>283.45999999999998</c:v>
                </c:pt>
                <c:pt idx="16949">
                  <c:v>256.92</c:v>
                </c:pt>
                <c:pt idx="16950">
                  <c:v>261.83</c:v>
                </c:pt>
                <c:pt idx="16951">
                  <c:v>237.28</c:v>
                </c:pt>
                <c:pt idx="16952">
                  <c:v>146.63999999999999</c:v>
                </c:pt>
                <c:pt idx="16953">
                  <c:v>177.93</c:v>
                </c:pt>
                <c:pt idx="16954">
                  <c:v>157.27000000000001</c:v>
                </c:pt>
                <c:pt idx="16955">
                  <c:v>171.63</c:v>
                </c:pt>
                <c:pt idx="16956">
                  <c:v>167.73</c:v>
                </c:pt>
                <c:pt idx="16957">
                  <c:v>190.13</c:v>
                </c:pt>
                <c:pt idx="16958">
                  <c:v>183.56</c:v>
                </c:pt>
                <c:pt idx="16959">
                  <c:v>206.27</c:v>
                </c:pt>
                <c:pt idx="16960">
                  <c:v>232.83</c:v>
                </c:pt>
                <c:pt idx="16961">
                  <c:v>290.85000000000002</c:v>
                </c:pt>
                <c:pt idx="16962">
                  <c:v>219.92</c:v>
                </c:pt>
                <c:pt idx="16963">
                  <c:v>222.01</c:v>
                </c:pt>
                <c:pt idx="16964">
                  <c:v>330.6</c:v>
                </c:pt>
                <c:pt idx="16965">
                  <c:v>288.26</c:v>
                </c:pt>
                <c:pt idx="16966">
                  <c:v>335.62</c:v>
                </c:pt>
                <c:pt idx="16967">
                  <c:v>324.3</c:v>
                </c:pt>
                <c:pt idx="16968">
                  <c:v>320.45</c:v>
                </c:pt>
                <c:pt idx="16969">
                  <c:v>341.4</c:v>
                </c:pt>
                <c:pt idx="16970">
                  <c:v>305.58999999999997</c:v>
                </c:pt>
                <c:pt idx="16971">
                  <c:v>300.94</c:v>
                </c:pt>
                <c:pt idx="16972">
                  <c:v>345.27</c:v>
                </c:pt>
                <c:pt idx="16973">
                  <c:v>336.28</c:v>
                </c:pt>
                <c:pt idx="16974">
                  <c:v>309.33</c:v>
                </c:pt>
                <c:pt idx="16975">
                  <c:v>321.2</c:v>
                </c:pt>
                <c:pt idx="16976">
                  <c:v>281.39999999999998</c:v>
                </c:pt>
                <c:pt idx="16977">
                  <c:v>274.11</c:v>
                </c:pt>
                <c:pt idx="16978">
                  <c:v>296.05</c:v>
                </c:pt>
                <c:pt idx="16979">
                  <c:v>267.39</c:v>
                </c:pt>
                <c:pt idx="16980">
                  <c:v>295.68</c:v>
                </c:pt>
                <c:pt idx="16981">
                  <c:v>271.02999999999997</c:v>
                </c:pt>
                <c:pt idx="16982">
                  <c:v>309.49</c:v>
                </c:pt>
                <c:pt idx="16983">
                  <c:v>288.39999999999998</c:v>
                </c:pt>
                <c:pt idx="16984">
                  <c:v>274.63</c:v>
                </c:pt>
                <c:pt idx="16985">
                  <c:v>342.81</c:v>
                </c:pt>
                <c:pt idx="16986">
                  <c:v>446.39</c:v>
                </c:pt>
                <c:pt idx="16987">
                  <c:v>361.14</c:v>
                </c:pt>
                <c:pt idx="16988">
                  <c:v>314.73</c:v>
                </c:pt>
                <c:pt idx="16989">
                  <c:v>282.51</c:v>
                </c:pt>
                <c:pt idx="16990">
                  <c:v>262.66000000000003</c:v>
                </c:pt>
                <c:pt idx="16991">
                  <c:v>315.48</c:v>
                </c:pt>
                <c:pt idx="16992">
                  <c:v>382.64</c:v>
                </c:pt>
                <c:pt idx="16993">
                  <c:v>339.56</c:v>
                </c:pt>
                <c:pt idx="16994">
                  <c:v>390.92</c:v>
                </c:pt>
                <c:pt idx="16995">
                  <c:v>348.69</c:v>
                </c:pt>
                <c:pt idx="16996">
                  <c:v>424.75</c:v>
                </c:pt>
                <c:pt idx="16997">
                  <c:v>537.88</c:v>
                </c:pt>
                <c:pt idx="16998">
                  <c:v>494.28</c:v>
                </c:pt>
                <c:pt idx="16999">
                  <c:v>376.72</c:v>
                </c:pt>
                <c:pt idx="17000">
                  <c:v>320.27999999999997</c:v>
                </c:pt>
                <c:pt idx="17001">
                  <c:v>295.44</c:v>
                </c:pt>
                <c:pt idx="17002">
                  <c:v>228.93</c:v>
                </c:pt>
                <c:pt idx="17003">
                  <c:v>241.01</c:v>
                </c:pt>
                <c:pt idx="17004">
                  <c:v>287.45999999999998</c:v>
                </c:pt>
                <c:pt idx="17005">
                  <c:v>212.42</c:v>
                </c:pt>
                <c:pt idx="17006">
                  <c:v>236.05</c:v>
                </c:pt>
                <c:pt idx="17007">
                  <c:v>236.82</c:v>
                </c:pt>
                <c:pt idx="17008">
                  <c:v>254.95</c:v>
                </c:pt>
                <c:pt idx="17009">
                  <c:v>185.7</c:v>
                </c:pt>
                <c:pt idx="17010">
                  <c:v>307.54000000000002</c:v>
                </c:pt>
                <c:pt idx="17011">
                  <c:v>250.34</c:v>
                </c:pt>
                <c:pt idx="17012">
                  <c:v>272.82</c:v>
                </c:pt>
                <c:pt idx="17013">
                  <c:v>205.34</c:v>
                </c:pt>
                <c:pt idx="17014">
                  <c:v>489.67</c:v>
                </c:pt>
                <c:pt idx="17015">
                  <c:v>123.62</c:v>
                </c:pt>
                <c:pt idx="17016">
                  <c:v>99.54</c:v>
                </c:pt>
                <c:pt idx="17017">
                  <c:v>109.4</c:v>
                </c:pt>
                <c:pt idx="17018">
                  <c:v>87.48</c:v>
                </c:pt>
                <c:pt idx="17019">
                  <c:v>80.3</c:v>
                </c:pt>
                <c:pt idx="17020">
                  <c:v>107.01</c:v>
                </c:pt>
                <c:pt idx="17021">
                  <c:v>109.4</c:v>
                </c:pt>
                <c:pt idx="17022">
                  <c:v>128.82</c:v>
                </c:pt>
                <c:pt idx="17023">
                  <c:v>136.78</c:v>
                </c:pt>
                <c:pt idx="17024">
                  <c:v>124.79</c:v>
                </c:pt>
                <c:pt idx="17025">
                  <c:v>142.02000000000001</c:v>
                </c:pt>
                <c:pt idx="17026">
                  <c:v>142.75</c:v>
                </c:pt>
                <c:pt idx="17027">
                  <c:v>118.9</c:v>
                </c:pt>
                <c:pt idx="17028">
                  <c:v>115.03</c:v>
                </c:pt>
                <c:pt idx="17029">
                  <c:v>124.12</c:v>
                </c:pt>
                <c:pt idx="17030">
                  <c:v>117.18</c:v>
                </c:pt>
                <c:pt idx="17031">
                  <c:v>109.15</c:v>
                </c:pt>
                <c:pt idx="17032">
                  <c:v>114.06</c:v>
                </c:pt>
                <c:pt idx="17033">
                  <c:v>82.63</c:v>
                </c:pt>
                <c:pt idx="17034">
                  <c:v>97.15</c:v>
                </c:pt>
                <c:pt idx="17035">
                  <c:v>102.88</c:v>
                </c:pt>
                <c:pt idx="17036">
                  <c:v>150.94</c:v>
                </c:pt>
                <c:pt idx="17037">
                  <c:v>91.61</c:v>
                </c:pt>
                <c:pt idx="17038">
                  <c:v>122.21</c:v>
                </c:pt>
                <c:pt idx="17039">
                  <c:v>158.22</c:v>
                </c:pt>
                <c:pt idx="17040">
                  <c:v>116.78</c:v>
                </c:pt>
                <c:pt idx="17041">
                  <c:v>153.99</c:v>
                </c:pt>
                <c:pt idx="17042">
                  <c:v>173.01</c:v>
                </c:pt>
                <c:pt idx="17043">
                  <c:v>143.79</c:v>
                </c:pt>
                <c:pt idx="17044">
                  <c:v>211.18</c:v>
                </c:pt>
                <c:pt idx="17045">
                  <c:v>155.15</c:v>
                </c:pt>
                <c:pt idx="17046">
                  <c:v>156.06</c:v>
                </c:pt>
                <c:pt idx="17047">
                  <c:v>159.83000000000001</c:v>
                </c:pt>
                <c:pt idx="17048">
                  <c:v>202.99</c:v>
                </c:pt>
                <c:pt idx="17049">
                  <c:v>205.99</c:v>
                </c:pt>
                <c:pt idx="17050">
                  <c:v>318.05</c:v>
                </c:pt>
                <c:pt idx="17051">
                  <c:v>232.55</c:v>
                </c:pt>
                <c:pt idx="17052">
                  <c:v>263.39</c:v>
                </c:pt>
                <c:pt idx="17053">
                  <c:v>154.88</c:v>
                </c:pt>
                <c:pt idx="17054">
                  <c:v>152.99</c:v>
                </c:pt>
                <c:pt idx="17055">
                  <c:v>269.25</c:v>
                </c:pt>
                <c:pt idx="17056">
                  <c:v>248.64</c:v>
                </c:pt>
                <c:pt idx="17057">
                  <c:v>303.12</c:v>
                </c:pt>
                <c:pt idx="17058">
                  <c:v>208.58</c:v>
                </c:pt>
                <c:pt idx="17059">
                  <c:v>178.51</c:v>
                </c:pt>
                <c:pt idx="17060">
                  <c:v>179.39</c:v>
                </c:pt>
                <c:pt idx="17061">
                  <c:v>156.13999999999999</c:v>
                </c:pt>
                <c:pt idx="17062">
                  <c:v>130.85</c:v>
                </c:pt>
                <c:pt idx="17063">
                  <c:v>112.28</c:v>
                </c:pt>
                <c:pt idx="17064">
                  <c:v>166.89</c:v>
                </c:pt>
                <c:pt idx="17065">
                  <c:v>252.9</c:v>
                </c:pt>
                <c:pt idx="17066">
                  <c:v>143.29</c:v>
                </c:pt>
                <c:pt idx="17067">
                  <c:v>118.36</c:v>
                </c:pt>
                <c:pt idx="17068">
                  <c:v>174.02</c:v>
                </c:pt>
                <c:pt idx="17069">
                  <c:v>144.41999999999999</c:v>
                </c:pt>
                <c:pt idx="17070">
                  <c:v>164.73</c:v>
                </c:pt>
                <c:pt idx="17071">
                  <c:v>277.27999999999997</c:v>
                </c:pt>
                <c:pt idx="17072">
                  <c:v>171.61</c:v>
                </c:pt>
                <c:pt idx="17073">
                  <c:v>143.56</c:v>
                </c:pt>
                <c:pt idx="17074">
                  <c:v>105.44</c:v>
                </c:pt>
                <c:pt idx="17075">
                  <c:v>176.67</c:v>
                </c:pt>
                <c:pt idx="17076">
                  <c:v>109.84</c:v>
                </c:pt>
                <c:pt idx="17077">
                  <c:v>108.05</c:v>
                </c:pt>
                <c:pt idx="17078">
                  <c:v>138.5</c:v>
                </c:pt>
                <c:pt idx="17079">
                  <c:v>142.05000000000001</c:v>
                </c:pt>
                <c:pt idx="17080">
                  <c:v>148.03</c:v>
                </c:pt>
                <c:pt idx="17081">
                  <c:v>131.22</c:v>
                </c:pt>
                <c:pt idx="17082">
                  <c:v>102.9</c:v>
                </c:pt>
                <c:pt idx="17083">
                  <c:v>114.65</c:v>
                </c:pt>
                <c:pt idx="17084">
                  <c:v>76.62</c:v>
                </c:pt>
                <c:pt idx="17085">
                  <c:v>97.82</c:v>
                </c:pt>
                <c:pt idx="17086">
                  <c:v>102.17</c:v>
                </c:pt>
                <c:pt idx="17087">
                  <c:v>121.6</c:v>
                </c:pt>
                <c:pt idx="17088">
                  <c:v>107.98</c:v>
                </c:pt>
                <c:pt idx="17089">
                  <c:v>131.18</c:v>
                </c:pt>
                <c:pt idx="17090">
                  <c:v>135.71</c:v>
                </c:pt>
                <c:pt idx="17091">
                  <c:v>169.93</c:v>
                </c:pt>
                <c:pt idx="17092">
                  <c:v>220.78</c:v>
                </c:pt>
                <c:pt idx="17093">
                  <c:v>156.41</c:v>
                </c:pt>
                <c:pt idx="17094">
                  <c:v>164.95</c:v>
                </c:pt>
                <c:pt idx="17095">
                  <c:v>146.99</c:v>
                </c:pt>
                <c:pt idx="17096">
                  <c:v>143.87</c:v>
                </c:pt>
                <c:pt idx="17097">
                  <c:v>105.79</c:v>
                </c:pt>
                <c:pt idx="17098">
                  <c:v>117.3</c:v>
                </c:pt>
                <c:pt idx="17099">
                  <c:v>114.76</c:v>
                </c:pt>
                <c:pt idx="17100">
                  <c:v>108.45</c:v>
                </c:pt>
                <c:pt idx="17101">
                  <c:v>120.49</c:v>
                </c:pt>
                <c:pt idx="17102">
                  <c:v>126.8</c:v>
                </c:pt>
                <c:pt idx="17103">
                  <c:v>154.66</c:v>
                </c:pt>
                <c:pt idx="17104">
                  <c:v>126.21</c:v>
                </c:pt>
                <c:pt idx="17105">
                  <c:v>113.93</c:v>
                </c:pt>
                <c:pt idx="17106">
                  <c:v>123.77</c:v>
                </c:pt>
                <c:pt idx="17107">
                  <c:v>114.01</c:v>
                </c:pt>
                <c:pt idx="17108">
                  <c:v>117.46</c:v>
                </c:pt>
                <c:pt idx="17109">
                  <c:v>134.63</c:v>
                </c:pt>
                <c:pt idx="17110">
                  <c:v>120.88</c:v>
                </c:pt>
                <c:pt idx="17111">
                  <c:v>136.16999999999999</c:v>
                </c:pt>
                <c:pt idx="17112">
                  <c:v>171.49</c:v>
                </c:pt>
                <c:pt idx="17113">
                  <c:v>114.03</c:v>
                </c:pt>
                <c:pt idx="17114">
                  <c:v>163.13</c:v>
                </c:pt>
                <c:pt idx="17115">
                  <c:v>134.34</c:v>
                </c:pt>
                <c:pt idx="17116">
                  <c:v>119</c:v>
                </c:pt>
                <c:pt idx="17117">
                  <c:v>153.4</c:v>
                </c:pt>
                <c:pt idx="17118">
                  <c:v>154.76</c:v>
                </c:pt>
                <c:pt idx="17119">
                  <c:v>167.51</c:v>
                </c:pt>
                <c:pt idx="17120">
                  <c:v>154.04</c:v>
                </c:pt>
                <c:pt idx="17121">
                  <c:v>240.89</c:v>
                </c:pt>
                <c:pt idx="17122">
                  <c:v>196.27</c:v>
                </c:pt>
                <c:pt idx="17123">
                  <c:v>296.45</c:v>
                </c:pt>
                <c:pt idx="17124">
                  <c:v>215.7</c:v>
                </c:pt>
                <c:pt idx="17125">
                  <c:v>147.24</c:v>
                </c:pt>
                <c:pt idx="17126">
                  <c:v>160.36000000000001</c:v>
                </c:pt>
                <c:pt idx="17127">
                  <c:v>127.46</c:v>
                </c:pt>
                <c:pt idx="17128">
                  <c:v>248.11</c:v>
                </c:pt>
                <c:pt idx="17129">
                  <c:v>237.32</c:v>
                </c:pt>
                <c:pt idx="17130">
                  <c:v>244.78</c:v>
                </c:pt>
                <c:pt idx="17131">
                  <c:v>188.83</c:v>
                </c:pt>
                <c:pt idx="17132">
                  <c:v>330.78</c:v>
                </c:pt>
                <c:pt idx="17133">
                  <c:v>209.03</c:v>
                </c:pt>
                <c:pt idx="17134">
                  <c:v>178.74</c:v>
                </c:pt>
                <c:pt idx="17135">
                  <c:v>215.19</c:v>
                </c:pt>
                <c:pt idx="17136">
                  <c:v>233.63</c:v>
                </c:pt>
                <c:pt idx="17137">
                  <c:v>235.03</c:v>
                </c:pt>
                <c:pt idx="17138">
                  <c:v>315.57</c:v>
                </c:pt>
                <c:pt idx="17139">
                  <c:v>600.17999999999995</c:v>
                </c:pt>
                <c:pt idx="17140">
                  <c:v>485.38</c:v>
                </c:pt>
                <c:pt idx="17141">
                  <c:v>566.78</c:v>
                </c:pt>
                <c:pt idx="17142">
                  <c:v>571.20000000000005</c:v>
                </c:pt>
                <c:pt idx="17143">
                  <c:v>544.98</c:v>
                </c:pt>
                <c:pt idx="17144">
                  <c:v>517.41999999999996</c:v>
                </c:pt>
                <c:pt idx="17145">
                  <c:v>574.27</c:v>
                </c:pt>
                <c:pt idx="17146">
                  <c:v>611.85</c:v>
                </c:pt>
                <c:pt idx="17147">
                  <c:v>580.55999999999995</c:v>
                </c:pt>
                <c:pt idx="17148">
                  <c:v>412.47</c:v>
                </c:pt>
                <c:pt idx="17149">
                  <c:v>406.26</c:v>
                </c:pt>
                <c:pt idx="17150">
                  <c:v>518.24</c:v>
                </c:pt>
                <c:pt idx="17151">
                  <c:v>396.63</c:v>
                </c:pt>
                <c:pt idx="17152">
                  <c:v>468.07</c:v>
                </c:pt>
                <c:pt idx="17153">
                  <c:v>513.6</c:v>
                </c:pt>
                <c:pt idx="17154">
                  <c:v>514.63</c:v>
                </c:pt>
                <c:pt idx="17155">
                  <c:v>620.34</c:v>
                </c:pt>
                <c:pt idx="17156">
                  <c:v>541.63</c:v>
                </c:pt>
                <c:pt idx="17157">
                  <c:v>528.91</c:v>
                </c:pt>
                <c:pt idx="17158">
                  <c:v>567.04999999999995</c:v>
                </c:pt>
                <c:pt idx="17159">
                  <c:v>589.42999999999995</c:v>
                </c:pt>
                <c:pt idx="17160">
                  <c:v>470.83</c:v>
                </c:pt>
                <c:pt idx="17161">
                  <c:v>294.16000000000003</c:v>
                </c:pt>
                <c:pt idx="17162">
                  <c:v>578.29</c:v>
                </c:pt>
                <c:pt idx="17163">
                  <c:v>557.09</c:v>
                </c:pt>
                <c:pt idx="17164">
                  <c:v>838.91</c:v>
                </c:pt>
                <c:pt idx="17165">
                  <c:v>697.01</c:v>
                </c:pt>
                <c:pt idx="17166">
                  <c:v>568.88</c:v>
                </c:pt>
                <c:pt idx="17167">
                  <c:v>828.38</c:v>
                </c:pt>
                <c:pt idx="17168">
                  <c:v>403.86</c:v>
                </c:pt>
                <c:pt idx="17169">
                  <c:v>372.35</c:v>
                </c:pt>
                <c:pt idx="17170">
                  <c:v>421.76</c:v>
                </c:pt>
                <c:pt idx="17171">
                  <c:v>429.28</c:v>
                </c:pt>
                <c:pt idx="17172">
                  <c:v>457.75</c:v>
                </c:pt>
                <c:pt idx="17173">
                  <c:v>428.47</c:v>
                </c:pt>
                <c:pt idx="17174">
                  <c:v>420.92</c:v>
                </c:pt>
                <c:pt idx="17175">
                  <c:v>497.41</c:v>
                </c:pt>
                <c:pt idx="17176">
                  <c:v>472.7</c:v>
                </c:pt>
                <c:pt idx="17177">
                  <c:v>405.31</c:v>
                </c:pt>
                <c:pt idx="17178">
                  <c:v>388.09</c:v>
                </c:pt>
                <c:pt idx="17179">
                  <c:v>493.32</c:v>
                </c:pt>
                <c:pt idx="17180">
                  <c:v>499.96</c:v>
                </c:pt>
                <c:pt idx="17181">
                  <c:v>500.54</c:v>
                </c:pt>
                <c:pt idx="17182">
                  <c:v>411.26</c:v>
                </c:pt>
                <c:pt idx="17183">
                  <c:v>243.61</c:v>
                </c:pt>
                <c:pt idx="17184">
                  <c:v>199.37</c:v>
                </c:pt>
                <c:pt idx="17185">
                  <c:v>214.76</c:v>
                </c:pt>
                <c:pt idx="17186">
                  <c:v>209.62</c:v>
                </c:pt>
                <c:pt idx="17187">
                  <c:v>223.93</c:v>
                </c:pt>
                <c:pt idx="17188">
                  <c:v>148.16999999999999</c:v>
                </c:pt>
                <c:pt idx="17189">
                  <c:v>185.77</c:v>
                </c:pt>
                <c:pt idx="17190">
                  <c:v>213.22</c:v>
                </c:pt>
                <c:pt idx="17191">
                  <c:v>260.76</c:v>
                </c:pt>
                <c:pt idx="17192">
                  <c:v>237.26</c:v>
                </c:pt>
                <c:pt idx="17193">
                  <c:v>304.05</c:v>
                </c:pt>
                <c:pt idx="17194">
                  <c:v>346.59</c:v>
                </c:pt>
                <c:pt idx="17195">
                  <c:v>391.9</c:v>
                </c:pt>
                <c:pt idx="17196">
                  <c:v>270.32</c:v>
                </c:pt>
                <c:pt idx="17197">
                  <c:v>225.81</c:v>
                </c:pt>
                <c:pt idx="17198">
                  <c:v>290.83</c:v>
                </c:pt>
                <c:pt idx="17199">
                  <c:v>218.33</c:v>
                </c:pt>
                <c:pt idx="17200">
                  <c:v>185.05</c:v>
                </c:pt>
                <c:pt idx="17201">
                  <c:v>282.02</c:v>
                </c:pt>
                <c:pt idx="17202">
                  <c:v>243.2</c:v>
                </c:pt>
                <c:pt idx="17203">
                  <c:v>156.13999999999999</c:v>
                </c:pt>
                <c:pt idx="17204">
                  <c:v>146.91999999999999</c:v>
                </c:pt>
                <c:pt idx="17205">
                  <c:v>145.91999999999999</c:v>
                </c:pt>
                <c:pt idx="17206">
                  <c:v>238.97</c:v>
                </c:pt>
                <c:pt idx="17207">
                  <c:v>304.39</c:v>
                </c:pt>
                <c:pt idx="17208">
                  <c:v>255.81</c:v>
                </c:pt>
                <c:pt idx="17209">
                  <c:v>198.59</c:v>
                </c:pt>
                <c:pt idx="17210">
                  <c:v>155.46</c:v>
                </c:pt>
                <c:pt idx="17211">
                  <c:v>151</c:v>
                </c:pt>
                <c:pt idx="17212">
                  <c:v>155.81</c:v>
                </c:pt>
                <c:pt idx="17213">
                  <c:v>205.01</c:v>
                </c:pt>
                <c:pt idx="17214">
                  <c:v>190.25</c:v>
                </c:pt>
                <c:pt idx="17215">
                  <c:v>215.59</c:v>
                </c:pt>
                <c:pt idx="17216">
                  <c:v>278.48</c:v>
                </c:pt>
                <c:pt idx="17217">
                  <c:v>238.04</c:v>
                </c:pt>
                <c:pt idx="17218">
                  <c:v>218.82</c:v>
                </c:pt>
                <c:pt idx="17219">
                  <c:v>213.99</c:v>
                </c:pt>
                <c:pt idx="17220">
                  <c:v>181.74</c:v>
                </c:pt>
                <c:pt idx="17221">
                  <c:v>176.32</c:v>
                </c:pt>
                <c:pt idx="17222">
                  <c:v>207.37</c:v>
                </c:pt>
                <c:pt idx="17223">
                  <c:v>212.81</c:v>
                </c:pt>
                <c:pt idx="17224">
                  <c:v>245.31</c:v>
                </c:pt>
                <c:pt idx="17225">
                  <c:v>147.08000000000001</c:v>
                </c:pt>
                <c:pt idx="17226">
                  <c:v>143.19</c:v>
                </c:pt>
                <c:pt idx="17227">
                  <c:v>181.16</c:v>
                </c:pt>
                <c:pt idx="17228">
                  <c:v>154.86000000000001</c:v>
                </c:pt>
                <c:pt idx="17229">
                  <c:v>215.69</c:v>
                </c:pt>
                <c:pt idx="17230">
                  <c:v>114.43</c:v>
                </c:pt>
                <c:pt idx="17231">
                  <c:v>156.57</c:v>
                </c:pt>
                <c:pt idx="17232">
                  <c:v>295.14</c:v>
                </c:pt>
                <c:pt idx="17233">
                  <c:v>242.31</c:v>
                </c:pt>
                <c:pt idx="17234">
                  <c:v>742.69</c:v>
                </c:pt>
                <c:pt idx="17235">
                  <c:v>708.24</c:v>
                </c:pt>
                <c:pt idx="17236">
                  <c:v>625.16</c:v>
                </c:pt>
                <c:pt idx="17237">
                  <c:v>618.35</c:v>
                </c:pt>
                <c:pt idx="17238">
                  <c:v>655.5</c:v>
                </c:pt>
                <c:pt idx="17239">
                  <c:v>663.69</c:v>
                </c:pt>
                <c:pt idx="17240">
                  <c:v>325.83</c:v>
                </c:pt>
                <c:pt idx="17241">
                  <c:v>412.06</c:v>
                </c:pt>
                <c:pt idx="17242">
                  <c:v>214.41</c:v>
                </c:pt>
                <c:pt idx="17243">
                  <c:v>137.22999999999999</c:v>
                </c:pt>
                <c:pt idx="17244">
                  <c:v>117.27</c:v>
                </c:pt>
                <c:pt idx="17245">
                  <c:v>156.27000000000001</c:v>
                </c:pt>
                <c:pt idx="17246">
                  <c:v>157.66</c:v>
                </c:pt>
                <c:pt idx="17247">
                  <c:v>203.32</c:v>
                </c:pt>
                <c:pt idx="17248">
                  <c:v>248.41</c:v>
                </c:pt>
                <c:pt idx="17249">
                  <c:v>278.02</c:v>
                </c:pt>
                <c:pt idx="17250">
                  <c:v>315.75</c:v>
                </c:pt>
                <c:pt idx="17251">
                  <c:v>247.79</c:v>
                </c:pt>
                <c:pt idx="17252">
                  <c:v>507.77</c:v>
                </c:pt>
                <c:pt idx="17253">
                  <c:v>286.44</c:v>
                </c:pt>
                <c:pt idx="17254">
                  <c:v>288.08999999999997</c:v>
                </c:pt>
                <c:pt idx="17255">
                  <c:v>333.35</c:v>
                </c:pt>
                <c:pt idx="17256">
                  <c:v>285.88</c:v>
                </c:pt>
                <c:pt idx="17257">
                  <c:v>387.15</c:v>
                </c:pt>
                <c:pt idx="17258">
                  <c:v>353.9</c:v>
                </c:pt>
                <c:pt idx="17259">
                  <c:v>313.45</c:v>
                </c:pt>
                <c:pt idx="17260">
                  <c:v>477.73</c:v>
                </c:pt>
                <c:pt idx="17261">
                  <c:v>238.76</c:v>
                </c:pt>
                <c:pt idx="17262">
                  <c:v>534.46</c:v>
                </c:pt>
                <c:pt idx="17263">
                  <c:v>371.84</c:v>
                </c:pt>
                <c:pt idx="17264">
                  <c:v>577.66</c:v>
                </c:pt>
                <c:pt idx="17265">
                  <c:v>354.98</c:v>
                </c:pt>
                <c:pt idx="17266">
                  <c:v>464.12</c:v>
                </c:pt>
                <c:pt idx="17267">
                  <c:v>749.33</c:v>
                </c:pt>
                <c:pt idx="17268">
                  <c:v>678.14</c:v>
                </c:pt>
                <c:pt idx="17269">
                  <c:v>633.09</c:v>
                </c:pt>
                <c:pt idx="17270">
                  <c:v>434.2</c:v>
                </c:pt>
                <c:pt idx="17271">
                  <c:v>433.8</c:v>
                </c:pt>
                <c:pt idx="17272">
                  <c:v>536.45000000000005</c:v>
                </c:pt>
                <c:pt idx="17273">
                  <c:v>538.79999999999995</c:v>
                </c:pt>
                <c:pt idx="17274">
                  <c:v>488.91</c:v>
                </c:pt>
                <c:pt idx="17275">
                  <c:v>564.45000000000005</c:v>
                </c:pt>
                <c:pt idx="17276">
                  <c:v>161.51</c:v>
                </c:pt>
                <c:pt idx="17277">
                  <c:v>148.80000000000001</c:v>
                </c:pt>
                <c:pt idx="17278">
                  <c:v>195.57</c:v>
                </c:pt>
                <c:pt idx="17279">
                  <c:v>375.94</c:v>
                </c:pt>
                <c:pt idx="17280">
                  <c:v>188.04</c:v>
                </c:pt>
                <c:pt idx="17281">
                  <c:v>259.86</c:v>
                </c:pt>
                <c:pt idx="17282">
                  <c:v>310.75</c:v>
                </c:pt>
                <c:pt idx="17283">
                  <c:v>227.71</c:v>
                </c:pt>
                <c:pt idx="17284">
                  <c:v>264.68</c:v>
                </c:pt>
                <c:pt idx="17285">
                  <c:v>270.18</c:v>
                </c:pt>
                <c:pt idx="17286">
                  <c:v>384.58</c:v>
                </c:pt>
                <c:pt idx="17287">
                  <c:v>429.46</c:v>
                </c:pt>
                <c:pt idx="17288">
                  <c:v>471.68</c:v>
                </c:pt>
                <c:pt idx="17289">
                  <c:v>1096.8900000000001</c:v>
                </c:pt>
                <c:pt idx="17290">
                  <c:v>844.04</c:v>
                </c:pt>
                <c:pt idx="17291">
                  <c:v>533.38</c:v>
                </c:pt>
                <c:pt idx="17292">
                  <c:v>621.69000000000005</c:v>
                </c:pt>
                <c:pt idx="17293">
                  <c:v>420.86</c:v>
                </c:pt>
                <c:pt idx="17294">
                  <c:v>483.59</c:v>
                </c:pt>
                <c:pt idx="17295">
                  <c:v>448.99</c:v>
                </c:pt>
                <c:pt idx="17296">
                  <c:v>421.39</c:v>
                </c:pt>
                <c:pt idx="17297">
                  <c:v>725.54</c:v>
                </c:pt>
                <c:pt idx="17298">
                  <c:v>504.62</c:v>
                </c:pt>
                <c:pt idx="17299">
                  <c:v>459.23</c:v>
                </c:pt>
                <c:pt idx="17300">
                  <c:v>561.54999999999995</c:v>
                </c:pt>
                <c:pt idx="17301">
                  <c:v>476.91</c:v>
                </c:pt>
                <c:pt idx="17302">
                  <c:v>329.6</c:v>
                </c:pt>
                <c:pt idx="17303">
                  <c:v>290.77</c:v>
                </c:pt>
                <c:pt idx="17304">
                  <c:v>292.92</c:v>
                </c:pt>
                <c:pt idx="17305">
                  <c:v>344.41</c:v>
                </c:pt>
                <c:pt idx="17306">
                  <c:v>216.7</c:v>
                </c:pt>
                <c:pt idx="17307">
                  <c:v>347.05</c:v>
                </c:pt>
                <c:pt idx="17308">
                  <c:v>365.09</c:v>
                </c:pt>
                <c:pt idx="17309">
                  <c:v>341.07</c:v>
                </c:pt>
                <c:pt idx="17310">
                  <c:v>273.95999999999998</c:v>
                </c:pt>
                <c:pt idx="17311">
                  <c:v>361.16</c:v>
                </c:pt>
                <c:pt idx="17312">
                  <c:v>516.48</c:v>
                </c:pt>
                <c:pt idx="17313">
                  <c:v>445.53</c:v>
                </c:pt>
                <c:pt idx="17314">
                  <c:v>283.18</c:v>
                </c:pt>
                <c:pt idx="17315">
                  <c:v>237.23</c:v>
                </c:pt>
                <c:pt idx="17316">
                  <c:v>315.5</c:v>
                </c:pt>
                <c:pt idx="17317">
                  <c:v>246.57</c:v>
                </c:pt>
                <c:pt idx="17318">
                  <c:v>268.83999999999997</c:v>
                </c:pt>
                <c:pt idx="17319">
                  <c:v>260.13</c:v>
                </c:pt>
                <c:pt idx="17320">
                  <c:v>271.02999999999997</c:v>
                </c:pt>
                <c:pt idx="17321">
                  <c:v>204.24</c:v>
                </c:pt>
                <c:pt idx="17322">
                  <c:v>224.74</c:v>
                </c:pt>
                <c:pt idx="17323">
                  <c:v>275.01</c:v>
                </c:pt>
                <c:pt idx="17324">
                  <c:v>220.38</c:v>
                </c:pt>
                <c:pt idx="17325">
                  <c:v>189.16</c:v>
                </c:pt>
                <c:pt idx="17326">
                  <c:v>170.76</c:v>
                </c:pt>
                <c:pt idx="17327">
                  <c:v>268.83999999999997</c:v>
                </c:pt>
                <c:pt idx="17328">
                  <c:v>231.28</c:v>
                </c:pt>
                <c:pt idx="17329">
                  <c:v>198.47</c:v>
                </c:pt>
                <c:pt idx="17330">
                  <c:v>226.34</c:v>
                </c:pt>
                <c:pt idx="17331">
                  <c:v>348.26</c:v>
                </c:pt>
                <c:pt idx="17332">
                  <c:v>281.55</c:v>
                </c:pt>
                <c:pt idx="17333">
                  <c:v>239.65</c:v>
                </c:pt>
                <c:pt idx="17334">
                  <c:v>262.43</c:v>
                </c:pt>
                <c:pt idx="17335">
                  <c:v>263.44</c:v>
                </c:pt>
                <c:pt idx="17336">
                  <c:v>398.78</c:v>
                </c:pt>
                <c:pt idx="17337">
                  <c:v>420.3</c:v>
                </c:pt>
                <c:pt idx="17338">
                  <c:v>516.54</c:v>
                </c:pt>
                <c:pt idx="17339">
                  <c:v>891.77</c:v>
                </c:pt>
                <c:pt idx="17340">
                  <c:v>672.21</c:v>
                </c:pt>
                <c:pt idx="17341">
                  <c:v>668.2</c:v>
                </c:pt>
                <c:pt idx="17342">
                  <c:v>440.49</c:v>
                </c:pt>
                <c:pt idx="17343">
                  <c:v>605.39</c:v>
                </c:pt>
                <c:pt idx="17344">
                  <c:v>501.63</c:v>
                </c:pt>
                <c:pt idx="17345">
                  <c:v>462.88</c:v>
                </c:pt>
                <c:pt idx="17346">
                  <c:v>413.06</c:v>
                </c:pt>
                <c:pt idx="17347">
                  <c:v>478.96</c:v>
                </c:pt>
                <c:pt idx="17348">
                  <c:v>411.05</c:v>
                </c:pt>
                <c:pt idx="17349">
                  <c:v>399.71</c:v>
                </c:pt>
                <c:pt idx="17350">
                  <c:v>468.64</c:v>
                </c:pt>
                <c:pt idx="17351">
                  <c:v>421.06</c:v>
                </c:pt>
                <c:pt idx="17352">
                  <c:v>440.28</c:v>
                </c:pt>
                <c:pt idx="17353">
                  <c:v>418.04</c:v>
                </c:pt>
                <c:pt idx="17354">
                  <c:v>433.34</c:v>
                </c:pt>
                <c:pt idx="17355">
                  <c:v>406.65</c:v>
                </c:pt>
                <c:pt idx="17356">
                  <c:v>341.93</c:v>
                </c:pt>
                <c:pt idx="17357">
                  <c:v>347.38</c:v>
                </c:pt>
                <c:pt idx="17358">
                  <c:v>307.73</c:v>
                </c:pt>
                <c:pt idx="17359">
                  <c:v>232.89</c:v>
                </c:pt>
                <c:pt idx="17360">
                  <c:v>303.33</c:v>
                </c:pt>
                <c:pt idx="17361">
                  <c:v>476.01</c:v>
                </c:pt>
                <c:pt idx="17362">
                  <c:v>582.32000000000005</c:v>
                </c:pt>
                <c:pt idx="17363">
                  <c:v>465.21</c:v>
                </c:pt>
                <c:pt idx="17364">
                  <c:v>358.72</c:v>
                </c:pt>
                <c:pt idx="17365">
                  <c:v>368.14</c:v>
                </c:pt>
                <c:pt idx="17366">
                  <c:v>545.76</c:v>
                </c:pt>
                <c:pt idx="17367">
                  <c:v>712.23</c:v>
                </c:pt>
                <c:pt idx="17368">
                  <c:v>783.84</c:v>
                </c:pt>
                <c:pt idx="17369">
                  <c:v>734.14</c:v>
                </c:pt>
                <c:pt idx="17370">
                  <c:v>626.14</c:v>
                </c:pt>
                <c:pt idx="17371">
                  <c:v>536.66</c:v>
                </c:pt>
                <c:pt idx="17372">
                  <c:v>689.9</c:v>
                </c:pt>
                <c:pt idx="17373">
                  <c:v>633.91</c:v>
                </c:pt>
                <c:pt idx="17374">
                  <c:v>539.66999999999996</c:v>
                </c:pt>
                <c:pt idx="17375">
                  <c:v>493.59</c:v>
                </c:pt>
                <c:pt idx="17376">
                  <c:v>453.84</c:v>
                </c:pt>
                <c:pt idx="17377">
                  <c:v>492.12</c:v>
                </c:pt>
                <c:pt idx="17378">
                  <c:v>500.66</c:v>
                </c:pt>
                <c:pt idx="17379">
                  <c:v>511.21</c:v>
                </c:pt>
                <c:pt idx="17380">
                  <c:v>493.21</c:v>
                </c:pt>
                <c:pt idx="17381">
                  <c:v>403.57</c:v>
                </c:pt>
                <c:pt idx="17382">
                  <c:v>438.67</c:v>
                </c:pt>
                <c:pt idx="17383">
                  <c:v>360.98</c:v>
                </c:pt>
                <c:pt idx="17384">
                  <c:v>388.81</c:v>
                </c:pt>
                <c:pt idx="17385">
                  <c:v>429</c:v>
                </c:pt>
                <c:pt idx="17386">
                  <c:v>387.23</c:v>
                </c:pt>
                <c:pt idx="17387">
                  <c:v>378.94</c:v>
                </c:pt>
                <c:pt idx="17388">
                  <c:v>323.72000000000003</c:v>
                </c:pt>
                <c:pt idx="17389">
                  <c:v>292.83</c:v>
                </c:pt>
                <c:pt idx="17390">
                  <c:v>372.1</c:v>
                </c:pt>
                <c:pt idx="17391">
                  <c:v>355.73</c:v>
                </c:pt>
                <c:pt idx="17392">
                  <c:v>286.45</c:v>
                </c:pt>
                <c:pt idx="17393">
                  <c:v>362.78</c:v>
                </c:pt>
                <c:pt idx="17394">
                  <c:v>324.29000000000002</c:v>
                </c:pt>
                <c:pt idx="17395">
                  <c:v>425.51</c:v>
                </c:pt>
                <c:pt idx="17396">
                  <c:v>428.03</c:v>
                </c:pt>
                <c:pt idx="17397">
                  <c:v>247.83</c:v>
                </c:pt>
                <c:pt idx="17398">
                  <c:v>369.5</c:v>
                </c:pt>
                <c:pt idx="17399">
                  <c:v>271.57</c:v>
                </c:pt>
                <c:pt idx="17400">
                  <c:v>256.22000000000003</c:v>
                </c:pt>
                <c:pt idx="17401">
                  <c:v>324.35000000000002</c:v>
                </c:pt>
                <c:pt idx="17402">
                  <c:v>253.54</c:v>
                </c:pt>
                <c:pt idx="17403">
                  <c:v>281.27999999999997</c:v>
                </c:pt>
                <c:pt idx="17404">
                  <c:v>229.39</c:v>
                </c:pt>
                <c:pt idx="17405">
                  <c:v>316.45</c:v>
                </c:pt>
                <c:pt idx="17406">
                  <c:v>415.3</c:v>
                </c:pt>
                <c:pt idx="17407">
                  <c:v>313.37</c:v>
                </c:pt>
                <c:pt idx="17408">
                  <c:v>333.38</c:v>
                </c:pt>
                <c:pt idx="17409">
                  <c:v>177.71</c:v>
                </c:pt>
                <c:pt idx="17410">
                  <c:v>342.34</c:v>
                </c:pt>
                <c:pt idx="17411">
                  <c:v>308.93</c:v>
                </c:pt>
                <c:pt idx="17412">
                  <c:v>478.76</c:v>
                </c:pt>
                <c:pt idx="17413">
                  <c:v>537.54</c:v>
                </c:pt>
                <c:pt idx="17414">
                  <c:v>503.89</c:v>
                </c:pt>
                <c:pt idx="17415">
                  <c:v>369.84</c:v>
                </c:pt>
                <c:pt idx="17416">
                  <c:v>422.88</c:v>
                </c:pt>
                <c:pt idx="17417">
                  <c:v>341.55</c:v>
                </c:pt>
                <c:pt idx="17418">
                  <c:v>280.44</c:v>
                </c:pt>
                <c:pt idx="17419">
                  <c:v>315.18</c:v>
                </c:pt>
                <c:pt idx="17420">
                  <c:v>315.04000000000002</c:v>
                </c:pt>
                <c:pt idx="17421">
                  <c:v>264.73</c:v>
                </c:pt>
                <c:pt idx="17422">
                  <c:v>256.5</c:v>
                </c:pt>
                <c:pt idx="17423">
                  <c:v>305.95999999999998</c:v>
                </c:pt>
                <c:pt idx="17424">
                  <c:v>303.02999999999997</c:v>
                </c:pt>
                <c:pt idx="17425">
                  <c:v>289.36</c:v>
                </c:pt>
                <c:pt idx="17426">
                  <c:v>292.01</c:v>
                </c:pt>
                <c:pt idx="17427">
                  <c:v>387.68</c:v>
                </c:pt>
                <c:pt idx="17428">
                  <c:v>386.18</c:v>
                </c:pt>
                <c:pt idx="17429">
                  <c:v>324.05</c:v>
                </c:pt>
                <c:pt idx="17430">
                  <c:v>370.13</c:v>
                </c:pt>
                <c:pt idx="17431">
                  <c:v>363.9</c:v>
                </c:pt>
                <c:pt idx="17432">
                  <c:v>431.64</c:v>
                </c:pt>
                <c:pt idx="17433">
                  <c:v>448.91</c:v>
                </c:pt>
                <c:pt idx="17434">
                  <c:v>365.81</c:v>
                </c:pt>
                <c:pt idx="17435">
                  <c:v>226.83</c:v>
                </c:pt>
                <c:pt idx="17436">
                  <c:v>262.14999999999998</c:v>
                </c:pt>
                <c:pt idx="17437">
                  <c:v>358.17</c:v>
                </c:pt>
                <c:pt idx="17438">
                  <c:v>372.21</c:v>
                </c:pt>
                <c:pt idx="17439">
                  <c:v>250.62</c:v>
                </c:pt>
                <c:pt idx="17440">
                  <c:v>292.04000000000002</c:v>
                </c:pt>
                <c:pt idx="17441">
                  <c:v>276.10000000000002</c:v>
                </c:pt>
                <c:pt idx="17442">
                  <c:v>369.62</c:v>
                </c:pt>
                <c:pt idx="17443">
                  <c:v>275.66000000000003</c:v>
                </c:pt>
                <c:pt idx="17444">
                  <c:v>274.26</c:v>
                </c:pt>
                <c:pt idx="17445">
                  <c:v>346.79</c:v>
                </c:pt>
                <c:pt idx="17446">
                  <c:v>226.38</c:v>
                </c:pt>
                <c:pt idx="17447">
                  <c:v>392.14</c:v>
                </c:pt>
                <c:pt idx="17448">
                  <c:v>297.33999999999997</c:v>
                </c:pt>
                <c:pt idx="17449">
                  <c:v>348.11</c:v>
                </c:pt>
                <c:pt idx="17450">
                  <c:v>385.02</c:v>
                </c:pt>
                <c:pt idx="17451">
                  <c:v>332.01</c:v>
                </c:pt>
                <c:pt idx="17452">
                  <c:v>570.82000000000005</c:v>
                </c:pt>
                <c:pt idx="17453">
                  <c:v>476.08</c:v>
                </c:pt>
                <c:pt idx="17454">
                  <c:v>259.76</c:v>
                </c:pt>
                <c:pt idx="17455">
                  <c:v>272.07</c:v>
                </c:pt>
                <c:pt idx="17456">
                  <c:v>398.05</c:v>
                </c:pt>
                <c:pt idx="17457">
                  <c:v>333.21</c:v>
                </c:pt>
                <c:pt idx="17458">
                  <c:v>330.72</c:v>
                </c:pt>
                <c:pt idx="17459">
                  <c:v>559.11</c:v>
                </c:pt>
                <c:pt idx="17460">
                  <c:v>301.95999999999998</c:v>
                </c:pt>
                <c:pt idx="17461">
                  <c:v>491.16</c:v>
                </c:pt>
                <c:pt idx="17462">
                  <c:v>423.73</c:v>
                </c:pt>
                <c:pt idx="17463">
                  <c:v>334.6</c:v>
                </c:pt>
                <c:pt idx="17464">
                  <c:v>364.32</c:v>
                </c:pt>
                <c:pt idx="17465">
                  <c:v>715.72</c:v>
                </c:pt>
                <c:pt idx="17466">
                  <c:v>337.25</c:v>
                </c:pt>
                <c:pt idx="17467">
                  <c:v>305.77</c:v>
                </c:pt>
                <c:pt idx="17468">
                  <c:v>402.31</c:v>
                </c:pt>
                <c:pt idx="17469">
                  <c:v>513.85</c:v>
                </c:pt>
                <c:pt idx="17470">
                  <c:v>817.98</c:v>
                </c:pt>
                <c:pt idx="17471">
                  <c:v>880.09</c:v>
                </c:pt>
                <c:pt idx="17472">
                  <c:v>626.94000000000005</c:v>
                </c:pt>
                <c:pt idx="17473">
                  <c:v>706.75</c:v>
                </c:pt>
                <c:pt idx="17474">
                  <c:v>655.87</c:v>
                </c:pt>
                <c:pt idx="17475">
                  <c:v>719.78</c:v>
                </c:pt>
                <c:pt idx="17476">
                  <c:v>643.20000000000005</c:v>
                </c:pt>
                <c:pt idx="17477">
                  <c:v>617.37</c:v>
                </c:pt>
                <c:pt idx="17478">
                  <c:v>612.49</c:v>
                </c:pt>
                <c:pt idx="17479">
                  <c:v>509.4</c:v>
                </c:pt>
                <c:pt idx="17480">
                  <c:v>960.92</c:v>
                </c:pt>
                <c:pt idx="17481">
                  <c:v>925.89</c:v>
                </c:pt>
                <c:pt idx="17482">
                  <c:v>870.54</c:v>
                </c:pt>
                <c:pt idx="17483">
                  <c:v>695.2</c:v>
                </c:pt>
                <c:pt idx="17484">
                  <c:v>398.64</c:v>
                </c:pt>
                <c:pt idx="17485">
                  <c:v>506.54</c:v>
                </c:pt>
                <c:pt idx="17486">
                  <c:v>451.23</c:v>
                </c:pt>
                <c:pt idx="17487">
                  <c:v>413.78</c:v>
                </c:pt>
                <c:pt idx="17488">
                  <c:v>448.03</c:v>
                </c:pt>
                <c:pt idx="17489">
                  <c:v>438.72</c:v>
                </c:pt>
                <c:pt idx="17490">
                  <c:v>398.28</c:v>
                </c:pt>
                <c:pt idx="17491">
                  <c:v>258.51</c:v>
                </c:pt>
                <c:pt idx="17492">
                  <c:v>602.76</c:v>
                </c:pt>
                <c:pt idx="17493">
                  <c:v>523.64</c:v>
                </c:pt>
                <c:pt idx="17494">
                  <c:v>520.59</c:v>
                </c:pt>
                <c:pt idx="17495">
                  <c:v>530.01</c:v>
                </c:pt>
                <c:pt idx="17496">
                  <c:v>614.21</c:v>
                </c:pt>
                <c:pt idx="17497">
                  <c:v>491.03</c:v>
                </c:pt>
                <c:pt idx="17498">
                  <c:v>420.7</c:v>
                </c:pt>
                <c:pt idx="17499">
                  <c:v>256.32</c:v>
                </c:pt>
                <c:pt idx="17500">
                  <c:v>332.22</c:v>
                </c:pt>
                <c:pt idx="17501">
                  <c:v>250.12</c:v>
                </c:pt>
                <c:pt idx="17502">
                  <c:v>230.78</c:v>
                </c:pt>
                <c:pt idx="17503">
                  <c:v>175.52</c:v>
                </c:pt>
                <c:pt idx="17504">
                  <c:v>206.18</c:v>
                </c:pt>
                <c:pt idx="17505">
                  <c:v>201.53</c:v>
                </c:pt>
                <c:pt idx="17506">
                  <c:v>204.82</c:v>
                </c:pt>
                <c:pt idx="17507">
                  <c:v>260.77999999999997</c:v>
                </c:pt>
                <c:pt idx="17508">
                  <c:v>428.56</c:v>
                </c:pt>
                <c:pt idx="17509">
                  <c:v>337.53</c:v>
                </c:pt>
                <c:pt idx="17510">
                  <c:v>469.39</c:v>
                </c:pt>
                <c:pt idx="17511">
                  <c:v>358.48</c:v>
                </c:pt>
                <c:pt idx="17512">
                  <c:v>439.02</c:v>
                </c:pt>
                <c:pt idx="17513">
                  <c:v>577.96</c:v>
                </c:pt>
                <c:pt idx="17514">
                  <c:v>957.4</c:v>
                </c:pt>
                <c:pt idx="17515">
                  <c:v>493.41</c:v>
                </c:pt>
                <c:pt idx="17516">
                  <c:v>594.87</c:v>
                </c:pt>
                <c:pt idx="17517">
                  <c:v>539.32000000000005</c:v>
                </c:pt>
                <c:pt idx="17518">
                  <c:v>541.74</c:v>
                </c:pt>
                <c:pt idx="17519">
                  <c:v>668.47</c:v>
                </c:pt>
                <c:pt idx="17520">
                  <c:v>755.23</c:v>
                </c:pt>
                <c:pt idx="17521">
                  <c:v>544.79999999999995</c:v>
                </c:pt>
                <c:pt idx="17522">
                  <c:v>677.27</c:v>
                </c:pt>
                <c:pt idx="17523">
                  <c:v>680.29</c:v>
                </c:pt>
                <c:pt idx="17524">
                  <c:v>623.22</c:v>
                </c:pt>
                <c:pt idx="17525">
                  <c:v>700.14</c:v>
                </c:pt>
                <c:pt idx="17526">
                  <c:v>639.91999999999996</c:v>
                </c:pt>
                <c:pt idx="17527">
                  <c:v>436.81</c:v>
                </c:pt>
                <c:pt idx="17528">
                  <c:v>380.8</c:v>
                </c:pt>
                <c:pt idx="17529">
                  <c:v>467.14</c:v>
                </c:pt>
                <c:pt idx="17530">
                  <c:v>631.17999999999995</c:v>
                </c:pt>
                <c:pt idx="17531">
                  <c:v>501.61</c:v>
                </c:pt>
                <c:pt idx="17532">
                  <c:v>597.16</c:v>
                </c:pt>
                <c:pt idx="17533">
                  <c:v>693.67</c:v>
                </c:pt>
                <c:pt idx="17534">
                  <c:v>378.63</c:v>
                </c:pt>
                <c:pt idx="17535">
                  <c:v>452.64</c:v>
                </c:pt>
                <c:pt idx="17536">
                  <c:v>229.84</c:v>
                </c:pt>
                <c:pt idx="17537">
                  <c:v>596.96</c:v>
                </c:pt>
                <c:pt idx="17538">
                  <c:v>630.42999999999995</c:v>
                </c:pt>
                <c:pt idx="17539">
                  <c:v>737.06</c:v>
                </c:pt>
                <c:pt idx="17540">
                  <c:v>588.5</c:v>
                </c:pt>
                <c:pt idx="17541">
                  <c:v>389.15</c:v>
                </c:pt>
                <c:pt idx="17542">
                  <c:v>264.11</c:v>
                </c:pt>
                <c:pt idx="17543">
                  <c:v>254.47</c:v>
                </c:pt>
                <c:pt idx="17544">
                  <c:v>261.70999999999998</c:v>
                </c:pt>
                <c:pt idx="17545">
                  <c:v>334.18</c:v>
                </c:pt>
                <c:pt idx="17546">
                  <c:v>320.06</c:v>
                </c:pt>
                <c:pt idx="17547">
                  <c:v>212.68</c:v>
                </c:pt>
                <c:pt idx="17548">
                  <c:v>286.11</c:v>
                </c:pt>
                <c:pt idx="17549">
                  <c:v>370.27</c:v>
                </c:pt>
                <c:pt idx="17550">
                  <c:v>301.45</c:v>
                </c:pt>
                <c:pt idx="17551">
                  <c:v>450.2</c:v>
                </c:pt>
                <c:pt idx="17552">
                  <c:v>443.36</c:v>
                </c:pt>
                <c:pt idx="17553">
                  <c:v>494.94</c:v>
                </c:pt>
                <c:pt idx="17554">
                  <c:v>492.68</c:v>
                </c:pt>
                <c:pt idx="17555">
                  <c:v>467.56</c:v>
                </c:pt>
                <c:pt idx="17556">
                  <c:v>644.01</c:v>
                </c:pt>
                <c:pt idx="17557">
                  <c:v>622.78</c:v>
                </c:pt>
                <c:pt idx="17558">
                  <c:v>635.35</c:v>
                </c:pt>
                <c:pt idx="17559">
                  <c:v>584.29999999999995</c:v>
                </c:pt>
                <c:pt idx="17560">
                  <c:v>1160.92</c:v>
                </c:pt>
                <c:pt idx="17561">
                  <c:v>598.85</c:v>
                </c:pt>
                <c:pt idx="17562">
                  <c:v>354.73</c:v>
                </c:pt>
                <c:pt idx="17563">
                  <c:v>887.74</c:v>
                </c:pt>
                <c:pt idx="17564">
                  <c:v>264.95999999999998</c:v>
                </c:pt>
                <c:pt idx="17565">
                  <c:v>466.21</c:v>
                </c:pt>
                <c:pt idx="17566">
                  <c:v>252.07</c:v>
                </c:pt>
                <c:pt idx="17567">
                  <c:v>412.41</c:v>
                </c:pt>
                <c:pt idx="17568">
                  <c:v>197.5</c:v>
                </c:pt>
                <c:pt idx="17569">
                  <c:v>213.07</c:v>
                </c:pt>
                <c:pt idx="17570">
                  <c:v>197.35</c:v>
                </c:pt>
                <c:pt idx="17571">
                  <c:v>241.08</c:v>
                </c:pt>
                <c:pt idx="17572">
                  <c:v>252.78</c:v>
                </c:pt>
                <c:pt idx="17573">
                  <c:v>296.79000000000002</c:v>
                </c:pt>
                <c:pt idx="17574">
                  <c:v>250.62</c:v>
                </c:pt>
                <c:pt idx="17575">
                  <c:v>248.47</c:v>
                </c:pt>
                <c:pt idx="17576">
                  <c:v>388.34</c:v>
                </c:pt>
                <c:pt idx="17577">
                  <c:v>294.57</c:v>
                </c:pt>
                <c:pt idx="17578">
                  <c:v>202.81</c:v>
                </c:pt>
                <c:pt idx="17579">
                  <c:v>198.26</c:v>
                </c:pt>
                <c:pt idx="17580">
                  <c:v>258.74</c:v>
                </c:pt>
                <c:pt idx="17581">
                  <c:v>212.51</c:v>
                </c:pt>
                <c:pt idx="17582">
                  <c:v>157.9</c:v>
                </c:pt>
                <c:pt idx="17583">
                  <c:v>189.31</c:v>
                </c:pt>
                <c:pt idx="17584">
                  <c:v>214.24</c:v>
                </c:pt>
                <c:pt idx="17585">
                  <c:v>193.07</c:v>
                </c:pt>
                <c:pt idx="17586">
                  <c:v>202.57</c:v>
                </c:pt>
                <c:pt idx="17587">
                  <c:v>188.36</c:v>
                </c:pt>
                <c:pt idx="17588">
                  <c:v>228.86</c:v>
                </c:pt>
                <c:pt idx="17589">
                  <c:v>174.51</c:v>
                </c:pt>
                <c:pt idx="17590">
                  <c:v>196.11</c:v>
                </c:pt>
                <c:pt idx="17591">
                  <c:v>203.11</c:v>
                </c:pt>
                <c:pt idx="17592">
                  <c:v>171.97</c:v>
                </c:pt>
                <c:pt idx="17593">
                  <c:v>204.89</c:v>
                </c:pt>
                <c:pt idx="17594">
                  <c:v>252.29</c:v>
                </c:pt>
                <c:pt idx="17595">
                  <c:v>286.64</c:v>
                </c:pt>
                <c:pt idx="17596">
                  <c:v>369.87</c:v>
                </c:pt>
                <c:pt idx="17597">
                  <c:v>315.04000000000002</c:v>
                </c:pt>
                <c:pt idx="17598">
                  <c:v>292.58</c:v>
                </c:pt>
                <c:pt idx="17599">
                  <c:v>350.58</c:v>
                </c:pt>
                <c:pt idx="17600">
                  <c:v>265.23</c:v>
                </c:pt>
                <c:pt idx="17601">
                  <c:v>293.14</c:v>
                </c:pt>
                <c:pt idx="17602">
                  <c:v>270.81</c:v>
                </c:pt>
                <c:pt idx="17603">
                  <c:v>348.53</c:v>
                </c:pt>
                <c:pt idx="17604">
                  <c:v>262.97000000000003</c:v>
                </c:pt>
                <c:pt idx="17605">
                  <c:v>279.64</c:v>
                </c:pt>
                <c:pt idx="17606">
                  <c:v>356.41</c:v>
                </c:pt>
                <c:pt idx="17607">
                  <c:v>324.72000000000003</c:v>
                </c:pt>
                <c:pt idx="17608">
                  <c:v>366.32</c:v>
                </c:pt>
                <c:pt idx="17609">
                  <c:v>390.05</c:v>
                </c:pt>
                <c:pt idx="17610">
                  <c:v>285.94</c:v>
                </c:pt>
                <c:pt idx="17611">
                  <c:v>313.49</c:v>
                </c:pt>
                <c:pt idx="17612">
                  <c:v>381.19</c:v>
                </c:pt>
                <c:pt idx="17613">
                  <c:v>493.19</c:v>
                </c:pt>
                <c:pt idx="17614">
                  <c:v>511.96</c:v>
                </c:pt>
                <c:pt idx="17615">
                  <c:v>422.32</c:v>
                </c:pt>
                <c:pt idx="17616">
                  <c:v>448.36</c:v>
                </c:pt>
                <c:pt idx="17617">
                  <c:v>479.45</c:v>
                </c:pt>
                <c:pt idx="17618">
                  <c:v>410.26</c:v>
                </c:pt>
                <c:pt idx="17619">
                  <c:v>446.75</c:v>
                </c:pt>
                <c:pt idx="17620">
                  <c:v>457.13</c:v>
                </c:pt>
                <c:pt idx="17621">
                  <c:v>502.24</c:v>
                </c:pt>
                <c:pt idx="17622">
                  <c:v>537.54</c:v>
                </c:pt>
                <c:pt idx="17623">
                  <c:v>512.52</c:v>
                </c:pt>
                <c:pt idx="17624">
                  <c:v>570.91</c:v>
                </c:pt>
                <c:pt idx="17625">
                  <c:v>477</c:v>
                </c:pt>
                <c:pt idx="17626">
                  <c:v>520.39</c:v>
                </c:pt>
                <c:pt idx="17627">
                  <c:v>516.1</c:v>
                </c:pt>
                <c:pt idx="17628">
                  <c:v>462.33</c:v>
                </c:pt>
                <c:pt idx="17629">
                  <c:v>390.8</c:v>
                </c:pt>
                <c:pt idx="17630">
                  <c:v>338.06</c:v>
                </c:pt>
                <c:pt idx="17631">
                  <c:v>460.77</c:v>
                </c:pt>
                <c:pt idx="17632">
                  <c:v>402.73</c:v>
                </c:pt>
                <c:pt idx="17633">
                  <c:v>299.69</c:v>
                </c:pt>
                <c:pt idx="17634">
                  <c:v>556.62</c:v>
                </c:pt>
                <c:pt idx="17635">
                  <c:v>750.02</c:v>
                </c:pt>
                <c:pt idx="17636">
                  <c:v>649.59</c:v>
                </c:pt>
                <c:pt idx="17637">
                  <c:v>564.42999999999995</c:v>
                </c:pt>
                <c:pt idx="17638">
                  <c:v>563.45000000000005</c:v>
                </c:pt>
                <c:pt idx="17639">
                  <c:v>655.9</c:v>
                </c:pt>
                <c:pt idx="17640">
                  <c:v>482.41</c:v>
                </c:pt>
                <c:pt idx="17641">
                  <c:v>572.5</c:v>
                </c:pt>
                <c:pt idx="17642">
                  <c:v>582.75</c:v>
                </c:pt>
                <c:pt idx="17643">
                  <c:v>541.02</c:v>
                </c:pt>
                <c:pt idx="17644">
                  <c:v>404.22</c:v>
                </c:pt>
                <c:pt idx="17645">
                  <c:v>364.99</c:v>
                </c:pt>
                <c:pt idx="17646">
                  <c:v>326.08999999999997</c:v>
                </c:pt>
                <c:pt idx="17647">
                  <c:v>410.7</c:v>
                </c:pt>
                <c:pt idx="17648">
                  <c:v>457.38</c:v>
                </c:pt>
                <c:pt idx="17649">
                  <c:v>311.11</c:v>
                </c:pt>
                <c:pt idx="17650">
                  <c:v>236.56</c:v>
                </c:pt>
                <c:pt idx="17651">
                  <c:v>352.98</c:v>
                </c:pt>
                <c:pt idx="17652">
                  <c:v>274.43</c:v>
                </c:pt>
                <c:pt idx="17653">
                  <c:v>364.57</c:v>
                </c:pt>
                <c:pt idx="17654">
                  <c:v>167.29</c:v>
                </c:pt>
                <c:pt idx="17655">
                  <c:v>162.12</c:v>
                </c:pt>
                <c:pt idx="17656">
                  <c:v>169.27</c:v>
                </c:pt>
                <c:pt idx="17657">
                  <c:v>173.5</c:v>
                </c:pt>
                <c:pt idx="17658">
                  <c:v>158.55000000000001</c:v>
                </c:pt>
                <c:pt idx="17659">
                  <c:v>200.19</c:v>
                </c:pt>
                <c:pt idx="17660">
                  <c:v>215.72</c:v>
                </c:pt>
                <c:pt idx="17661">
                  <c:v>261.06</c:v>
                </c:pt>
                <c:pt idx="17662">
                  <c:v>240.92</c:v>
                </c:pt>
                <c:pt idx="17663">
                  <c:v>290.95999999999998</c:v>
                </c:pt>
                <c:pt idx="17664">
                  <c:v>250.34</c:v>
                </c:pt>
                <c:pt idx="17665">
                  <c:v>286.23</c:v>
                </c:pt>
                <c:pt idx="17666">
                  <c:v>246.67</c:v>
                </c:pt>
                <c:pt idx="17667">
                  <c:v>215.24</c:v>
                </c:pt>
                <c:pt idx="17668">
                  <c:v>259.19</c:v>
                </c:pt>
                <c:pt idx="17669">
                  <c:v>255.11</c:v>
                </c:pt>
                <c:pt idx="17670">
                  <c:v>234.36</c:v>
                </c:pt>
                <c:pt idx="17671">
                  <c:v>217.16</c:v>
                </c:pt>
                <c:pt idx="17672">
                  <c:v>194.29</c:v>
                </c:pt>
                <c:pt idx="17673">
                  <c:v>246.47</c:v>
                </c:pt>
                <c:pt idx="17674">
                  <c:v>265.52</c:v>
                </c:pt>
                <c:pt idx="17675">
                  <c:v>307.58</c:v>
                </c:pt>
                <c:pt idx="17676">
                  <c:v>228.13</c:v>
                </c:pt>
                <c:pt idx="17677">
                  <c:v>259.86</c:v>
                </c:pt>
                <c:pt idx="17678">
                  <c:v>274.92</c:v>
                </c:pt>
                <c:pt idx="17679">
                  <c:v>318.17</c:v>
                </c:pt>
                <c:pt idx="17680">
                  <c:v>188.79</c:v>
                </c:pt>
                <c:pt idx="17681">
                  <c:v>213.6</c:v>
                </c:pt>
                <c:pt idx="17682">
                  <c:v>147.80000000000001</c:v>
                </c:pt>
                <c:pt idx="17683">
                  <c:v>226.87</c:v>
                </c:pt>
                <c:pt idx="17684">
                  <c:v>333.18</c:v>
                </c:pt>
                <c:pt idx="17685">
                  <c:v>158.57</c:v>
                </c:pt>
                <c:pt idx="17686">
                  <c:v>209.37</c:v>
                </c:pt>
                <c:pt idx="17687">
                  <c:v>291.72000000000003</c:v>
                </c:pt>
                <c:pt idx="17688">
                  <c:v>227.97</c:v>
                </c:pt>
                <c:pt idx="17689">
                  <c:v>293.20999999999998</c:v>
                </c:pt>
                <c:pt idx="17690">
                  <c:v>245.83</c:v>
                </c:pt>
                <c:pt idx="17691">
                  <c:v>280.58</c:v>
                </c:pt>
                <c:pt idx="17692">
                  <c:v>389.65</c:v>
                </c:pt>
                <c:pt idx="17693">
                  <c:v>387.1</c:v>
                </c:pt>
                <c:pt idx="17694">
                  <c:v>356.78</c:v>
                </c:pt>
                <c:pt idx="17695">
                  <c:v>282.02</c:v>
                </c:pt>
                <c:pt idx="17696">
                  <c:v>261.52</c:v>
                </c:pt>
                <c:pt idx="17697">
                  <c:v>342.28</c:v>
                </c:pt>
                <c:pt idx="17698">
                  <c:v>341.23</c:v>
                </c:pt>
                <c:pt idx="17699">
                  <c:v>219.07</c:v>
                </c:pt>
                <c:pt idx="17700">
                  <c:v>378.33</c:v>
                </c:pt>
                <c:pt idx="17701">
                  <c:v>324.64999999999998</c:v>
                </c:pt>
                <c:pt idx="17702">
                  <c:v>206.98</c:v>
                </c:pt>
                <c:pt idx="17703">
                  <c:v>241.61</c:v>
                </c:pt>
                <c:pt idx="17704">
                  <c:v>238.41</c:v>
                </c:pt>
                <c:pt idx="17705">
                  <c:v>342.24</c:v>
                </c:pt>
                <c:pt idx="17706">
                  <c:v>340.56</c:v>
                </c:pt>
                <c:pt idx="17707">
                  <c:v>330.12</c:v>
                </c:pt>
                <c:pt idx="17708">
                  <c:v>222.65</c:v>
                </c:pt>
                <c:pt idx="17709">
                  <c:v>230.71</c:v>
                </c:pt>
                <c:pt idx="17710">
                  <c:v>202.36</c:v>
                </c:pt>
                <c:pt idx="17711">
                  <c:v>378.37</c:v>
                </c:pt>
                <c:pt idx="17712">
                  <c:v>325.52999999999997</c:v>
                </c:pt>
                <c:pt idx="17713">
                  <c:v>233.68</c:v>
                </c:pt>
                <c:pt idx="17714">
                  <c:v>464.68</c:v>
                </c:pt>
                <c:pt idx="17715">
                  <c:v>332.75</c:v>
                </c:pt>
                <c:pt idx="17716">
                  <c:v>190.9</c:v>
                </c:pt>
                <c:pt idx="17717">
                  <c:v>453.63</c:v>
                </c:pt>
                <c:pt idx="17718">
                  <c:v>401.14</c:v>
                </c:pt>
                <c:pt idx="17719">
                  <c:v>558.76</c:v>
                </c:pt>
                <c:pt idx="17720">
                  <c:v>706.41</c:v>
                </c:pt>
                <c:pt idx="17721">
                  <c:v>301.08999999999997</c:v>
                </c:pt>
                <c:pt idx="17722">
                  <c:v>271.76</c:v>
                </c:pt>
                <c:pt idx="17723">
                  <c:v>249.8</c:v>
                </c:pt>
                <c:pt idx="17724">
                  <c:v>282.77</c:v>
                </c:pt>
                <c:pt idx="17725">
                  <c:v>201.32</c:v>
                </c:pt>
                <c:pt idx="17726">
                  <c:v>174.13</c:v>
                </c:pt>
                <c:pt idx="17727">
                  <c:v>191.79</c:v>
                </c:pt>
                <c:pt idx="17728">
                  <c:v>208.12</c:v>
                </c:pt>
                <c:pt idx="17729">
                  <c:v>198.52</c:v>
                </c:pt>
                <c:pt idx="17730">
                  <c:v>206.01</c:v>
                </c:pt>
                <c:pt idx="17731">
                  <c:v>210.38</c:v>
                </c:pt>
                <c:pt idx="17732">
                  <c:v>236.99</c:v>
                </c:pt>
                <c:pt idx="17733">
                  <c:v>217.01</c:v>
                </c:pt>
                <c:pt idx="17734">
                  <c:v>269.8</c:v>
                </c:pt>
                <c:pt idx="17735">
                  <c:v>260.98</c:v>
                </c:pt>
                <c:pt idx="17736">
                  <c:v>313.69</c:v>
                </c:pt>
                <c:pt idx="17737">
                  <c:v>278.36</c:v>
                </c:pt>
                <c:pt idx="17738">
                  <c:v>177.49</c:v>
                </c:pt>
                <c:pt idx="17739">
                  <c:v>197.4</c:v>
                </c:pt>
                <c:pt idx="17740">
                  <c:v>188.51</c:v>
                </c:pt>
                <c:pt idx="17741">
                  <c:v>102.32</c:v>
                </c:pt>
                <c:pt idx="17742">
                  <c:v>171.16</c:v>
                </c:pt>
                <c:pt idx="17743">
                  <c:v>252.9</c:v>
                </c:pt>
                <c:pt idx="17744">
                  <c:v>214.39</c:v>
                </c:pt>
                <c:pt idx="17745">
                  <c:v>390.68</c:v>
                </c:pt>
                <c:pt idx="17746">
                  <c:v>226.53</c:v>
                </c:pt>
                <c:pt idx="17747">
                  <c:v>485.09</c:v>
                </c:pt>
                <c:pt idx="17748">
                  <c:v>500.65</c:v>
                </c:pt>
                <c:pt idx="17749">
                  <c:v>418.4</c:v>
                </c:pt>
                <c:pt idx="17750">
                  <c:v>400.85</c:v>
                </c:pt>
                <c:pt idx="17751">
                  <c:v>477.55</c:v>
                </c:pt>
                <c:pt idx="17752">
                  <c:v>412.42</c:v>
                </c:pt>
                <c:pt idx="17753">
                  <c:v>541.37</c:v>
                </c:pt>
                <c:pt idx="17754">
                  <c:v>656.69</c:v>
                </c:pt>
                <c:pt idx="17755">
                  <c:v>629.37</c:v>
                </c:pt>
                <c:pt idx="17756">
                  <c:v>773.53</c:v>
                </c:pt>
                <c:pt idx="17757">
                  <c:v>591.74</c:v>
                </c:pt>
                <c:pt idx="17758">
                  <c:v>547.57000000000005</c:v>
                </c:pt>
                <c:pt idx="17759">
                  <c:v>616.96</c:v>
                </c:pt>
                <c:pt idx="17760">
                  <c:v>641.89</c:v>
                </c:pt>
                <c:pt idx="17761">
                  <c:v>560.94000000000005</c:v>
                </c:pt>
                <c:pt idx="17762">
                  <c:v>559.5</c:v>
                </c:pt>
                <c:pt idx="17763">
                  <c:v>626.02</c:v>
                </c:pt>
                <c:pt idx="17764">
                  <c:v>808.95</c:v>
                </c:pt>
                <c:pt idx="17765">
                  <c:v>690.41</c:v>
                </c:pt>
                <c:pt idx="17766">
                  <c:v>510.55</c:v>
                </c:pt>
                <c:pt idx="17767">
                  <c:v>625.6</c:v>
                </c:pt>
                <c:pt idx="17768">
                  <c:v>1081.03</c:v>
                </c:pt>
                <c:pt idx="17769">
                  <c:v>102.56</c:v>
                </c:pt>
                <c:pt idx="17770">
                  <c:v>149</c:v>
                </c:pt>
                <c:pt idx="17771">
                  <c:v>88.93</c:v>
                </c:pt>
                <c:pt idx="17772">
                  <c:v>122.15</c:v>
                </c:pt>
                <c:pt idx="17773">
                  <c:v>95.28</c:v>
                </c:pt>
                <c:pt idx="17774">
                  <c:v>102.39</c:v>
                </c:pt>
                <c:pt idx="17775">
                  <c:v>96.74</c:v>
                </c:pt>
                <c:pt idx="17776">
                  <c:v>104.52</c:v>
                </c:pt>
                <c:pt idx="17777">
                  <c:v>113.06</c:v>
                </c:pt>
                <c:pt idx="17778">
                  <c:v>119.49</c:v>
                </c:pt>
                <c:pt idx="17779">
                  <c:v>105.87</c:v>
                </c:pt>
                <c:pt idx="17780">
                  <c:v>116.43</c:v>
                </c:pt>
                <c:pt idx="17781">
                  <c:v>110.51</c:v>
                </c:pt>
                <c:pt idx="17782">
                  <c:v>109.58</c:v>
                </c:pt>
                <c:pt idx="17783">
                  <c:v>105.71</c:v>
                </c:pt>
                <c:pt idx="17784">
                  <c:v>108.55</c:v>
                </c:pt>
                <c:pt idx="17785">
                  <c:v>124.44</c:v>
                </c:pt>
                <c:pt idx="17786">
                  <c:v>116.71</c:v>
                </c:pt>
                <c:pt idx="17787">
                  <c:v>108.32</c:v>
                </c:pt>
                <c:pt idx="17788">
                  <c:v>116.65</c:v>
                </c:pt>
                <c:pt idx="17789">
                  <c:v>130.09</c:v>
                </c:pt>
                <c:pt idx="17790">
                  <c:v>105.78</c:v>
                </c:pt>
                <c:pt idx="17791">
                  <c:v>128.30000000000001</c:v>
                </c:pt>
                <c:pt idx="17792">
                  <c:v>227.46</c:v>
                </c:pt>
                <c:pt idx="17793">
                  <c:v>199.25</c:v>
                </c:pt>
                <c:pt idx="17794">
                  <c:v>148.04</c:v>
                </c:pt>
                <c:pt idx="17795">
                  <c:v>126.41</c:v>
                </c:pt>
                <c:pt idx="17796">
                  <c:v>146.51</c:v>
                </c:pt>
                <c:pt idx="17797">
                  <c:v>104.26</c:v>
                </c:pt>
                <c:pt idx="17798">
                  <c:v>110.72</c:v>
                </c:pt>
                <c:pt idx="17799">
                  <c:v>102.92</c:v>
                </c:pt>
                <c:pt idx="17800">
                  <c:v>100.23</c:v>
                </c:pt>
                <c:pt idx="17801">
                  <c:v>145.01</c:v>
                </c:pt>
                <c:pt idx="17802">
                  <c:v>169.97</c:v>
                </c:pt>
                <c:pt idx="17803">
                  <c:v>200.32</c:v>
                </c:pt>
                <c:pt idx="17804">
                  <c:v>184.64</c:v>
                </c:pt>
                <c:pt idx="17805">
                  <c:v>201.56</c:v>
                </c:pt>
                <c:pt idx="17806">
                  <c:v>230.29</c:v>
                </c:pt>
                <c:pt idx="17807">
                  <c:v>156.18</c:v>
                </c:pt>
                <c:pt idx="17808">
                  <c:v>164.99</c:v>
                </c:pt>
                <c:pt idx="17809">
                  <c:v>255.71</c:v>
                </c:pt>
                <c:pt idx="17810">
                  <c:v>354.82</c:v>
                </c:pt>
                <c:pt idx="17811">
                  <c:v>338.9</c:v>
                </c:pt>
                <c:pt idx="17812">
                  <c:v>261.57</c:v>
                </c:pt>
                <c:pt idx="17813">
                  <c:v>170.04</c:v>
                </c:pt>
                <c:pt idx="17814">
                  <c:v>233.33</c:v>
                </c:pt>
                <c:pt idx="17815">
                  <c:v>237.3</c:v>
                </c:pt>
                <c:pt idx="17816">
                  <c:v>199.26</c:v>
                </c:pt>
                <c:pt idx="17817">
                  <c:v>186.62</c:v>
                </c:pt>
                <c:pt idx="17818">
                  <c:v>145.55000000000001</c:v>
                </c:pt>
                <c:pt idx="17819">
                  <c:v>401.95</c:v>
                </c:pt>
                <c:pt idx="17820">
                  <c:v>288.06</c:v>
                </c:pt>
                <c:pt idx="17821">
                  <c:v>305.38</c:v>
                </c:pt>
                <c:pt idx="17822">
                  <c:v>361.99</c:v>
                </c:pt>
                <c:pt idx="17823">
                  <c:v>349.47</c:v>
                </c:pt>
                <c:pt idx="17824">
                  <c:v>411.73</c:v>
                </c:pt>
                <c:pt idx="17825">
                  <c:v>472.68</c:v>
                </c:pt>
                <c:pt idx="17826">
                  <c:v>472.18</c:v>
                </c:pt>
                <c:pt idx="17827">
                  <c:v>479.23</c:v>
                </c:pt>
                <c:pt idx="17828">
                  <c:v>431.22</c:v>
                </c:pt>
                <c:pt idx="17829">
                  <c:v>388.13</c:v>
                </c:pt>
                <c:pt idx="17830">
                  <c:v>381.68</c:v>
                </c:pt>
                <c:pt idx="17831">
                  <c:v>416.17</c:v>
                </c:pt>
                <c:pt idx="17832">
                  <c:v>344.59</c:v>
                </c:pt>
                <c:pt idx="17833">
                  <c:v>268.64999999999998</c:v>
                </c:pt>
                <c:pt idx="17834">
                  <c:v>238.61</c:v>
                </c:pt>
                <c:pt idx="17835">
                  <c:v>441.25</c:v>
                </c:pt>
                <c:pt idx="17836">
                  <c:v>276.49</c:v>
                </c:pt>
                <c:pt idx="17837">
                  <c:v>369.83</c:v>
                </c:pt>
                <c:pt idx="17838">
                  <c:v>203.03</c:v>
                </c:pt>
                <c:pt idx="17839">
                  <c:v>244.05</c:v>
                </c:pt>
                <c:pt idx="17840">
                  <c:v>187.01</c:v>
                </c:pt>
                <c:pt idx="17841">
                  <c:v>237.63</c:v>
                </c:pt>
                <c:pt idx="17842">
                  <c:v>190.93</c:v>
                </c:pt>
                <c:pt idx="17843">
                  <c:v>177.31</c:v>
                </c:pt>
                <c:pt idx="17844">
                  <c:v>132.49</c:v>
                </c:pt>
                <c:pt idx="17845">
                  <c:v>182.17</c:v>
                </c:pt>
                <c:pt idx="17846">
                  <c:v>228.17</c:v>
                </c:pt>
                <c:pt idx="17847">
                  <c:v>346.69</c:v>
                </c:pt>
                <c:pt idx="17848">
                  <c:v>335.04</c:v>
                </c:pt>
                <c:pt idx="17849">
                  <c:v>757.05</c:v>
                </c:pt>
                <c:pt idx="17850">
                  <c:v>796.04</c:v>
                </c:pt>
                <c:pt idx="17851">
                  <c:v>323.95</c:v>
                </c:pt>
                <c:pt idx="17852">
                  <c:v>293.04000000000002</c:v>
                </c:pt>
                <c:pt idx="17853">
                  <c:v>378.69</c:v>
                </c:pt>
                <c:pt idx="17854">
                  <c:v>331.64</c:v>
                </c:pt>
                <c:pt idx="17855">
                  <c:v>351.66</c:v>
                </c:pt>
                <c:pt idx="17856">
                  <c:v>220.24</c:v>
                </c:pt>
                <c:pt idx="17857">
                  <c:v>314.57</c:v>
                </c:pt>
                <c:pt idx="17858">
                  <c:v>263.57</c:v>
                </c:pt>
                <c:pt idx="17859">
                  <c:v>331</c:v>
                </c:pt>
                <c:pt idx="17860">
                  <c:v>344.02</c:v>
                </c:pt>
                <c:pt idx="17861">
                  <c:v>159.88</c:v>
                </c:pt>
                <c:pt idx="17862">
                  <c:v>239.26</c:v>
                </c:pt>
                <c:pt idx="17863">
                  <c:v>245.53</c:v>
                </c:pt>
                <c:pt idx="17864">
                  <c:v>454.17</c:v>
                </c:pt>
                <c:pt idx="17865">
                  <c:v>442.39</c:v>
                </c:pt>
                <c:pt idx="17866">
                  <c:v>525.41</c:v>
                </c:pt>
                <c:pt idx="17867">
                  <c:v>496.96</c:v>
                </c:pt>
                <c:pt idx="17868">
                  <c:v>467.26</c:v>
                </c:pt>
                <c:pt idx="17869">
                  <c:v>461.65</c:v>
                </c:pt>
                <c:pt idx="17870">
                  <c:v>658.02</c:v>
                </c:pt>
                <c:pt idx="17871">
                  <c:v>307.49</c:v>
                </c:pt>
                <c:pt idx="17872">
                  <c:v>511.24</c:v>
                </c:pt>
                <c:pt idx="17873">
                  <c:v>756.78</c:v>
                </c:pt>
                <c:pt idx="17874">
                  <c:v>621.16</c:v>
                </c:pt>
                <c:pt idx="17875">
                  <c:v>995.75</c:v>
                </c:pt>
                <c:pt idx="17876">
                  <c:v>393.46</c:v>
                </c:pt>
                <c:pt idx="17877">
                  <c:v>587.02</c:v>
                </c:pt>
                <c:pt idx="17878">
                  <c:v>416.68</c:v>
                </c:pt>
                <c:pt idx="17879">
                  <c:v>454.05</c:v>
                </c:pt>
                <c:pt idx="17880">
                  <c:v>530.11</c:v>
                </c:pt>
                <c:pt idx="17881">
                  <c:v>582.82000000000005</c:v>
                </c:pt>
                <c:pt idx="17882">
                  <c:v>669.09</c:v>
                </c:pt>
                <c:pt idx="17883">
                  <c:v>613.72</c:v>
                </c:pt>
                <c:pt idx="17884">
                  <c:v>573.16</c:v>
                </c:pt>
                <c:pt idx="17885">
                  <c:v>528.61</c:v>
                </c:pt>
                <c:pt idx="17886">
                  <c:v>492.18</c:v>
                </c:pt>
                <c:pt idx="17887">
                  <c:v>395.91</c:v>
                </c:pt>
                <c:pt idx="17888">
                  <c:v>443.82</c:v>
                </c:pt>
                <c:pt idx="17889">
                  <c:v>508.69</c:v>
                </c:pt>
                <c:pt idx="17890">
                  <c:v>458.05</c:v>
                </c:pt>
                <c:pt idx="17891">
                  <c:v>492.78</c:v>
                </c:pt>
                <c:pt idx="17892">
                  <c:v>399.3</c:v>
                </c:pt>
                <c:pt idx="17893">
                  <c:v>373.08</c:v>
                </c:pt>
                <c:pt idx="17894">
                  <c:v>344.65</c:v>
                </c:pt>
                <c:pt idx="17895">
                  <c:v>355.53</c:v>
                </c:pt>
                <c:pt idx="17896">
                  <c:v>411.75</c:v>
                </c:pt>
                <c:pt idx="17897">
                  <c:v>388.06</c:v>
                </c:pt>
                <c:pt idx="17898">
                  <c:v>435.8</c:v>
                </c:pt>
                <c:pt idx="17899">
                  <c:v>407.06</c:v>
                </c:pt>
                <c:pt idx="17900">
                  <c:v>442.06</c:v>
                </c:pt>
                <c:pt idx="17901">
                  <c:v>471.77</c:v>
                </c:pt>
                <c:pt idx="17902">
                  <c:v>427.31</c:v>
                </c:pt>
                <c:pt idx="17903">
                  <c:v>305.79000000000002</c:v>
                </c:pt>
                <c:pt idx="17904">
                  <c:v>432.25</c:v>
                </c:pt>
                <c:pt idx="17905">
                  <c:v>497.38</c:v>
                </c:pt>
                <c:pt idx="17906">
                  <c:v>449.98</c:v>
                </c:pt>
                <c:pt idx="17907">
                  <c:v>473.25</c:v>
                </c:pt>
                <c:pt idx="17908">
                  <c:v>389.04</c:v>
                </c:pt>
                <c:pt idx="17909">
                  <c:v>324.82</c:v>
                </c:pt>
                <c:pt idx="17910">
                  <c:v>519.96</c:v>
                </c:pt>
                <c:pt idx="17911">
                  <c:v>452.1</c:v>
                </c:pt>
                <c:pt idx="17912">
                  <c:v>426.52</c:v>
                </c:pt>
                <c:pt idx="17913">
                  <c:v>438.97</c:v>
                </c:pt>
                <c:pt idx="17914">
                  <c:v>324.20999999999998</c:v>
                </c:pt>
                <c:pt idx="17915">
                  <c:v>401.6</c:v>
                </c:pt>
                <c:pt idx="17916">
                  <c:v>623.72</c:v>
                </c:pt>
                <c:pt idx="17917">
                  <c:v>611.88</c:v>
                </c:pt>
                <c:pt idx="17918">
                  <c:v>538.07000000000005</c:v>
                </c:pt>
                <c:pt idx="17919">
                  <c:v>545.14</c:v>
                </c:pt>
                <c:pt idx="17920">
                  <c:v>546.02</c:v>
                </c:pt>
                <c:pt idx="17921">
                  <c:v>494.83</c:v>
                </c:pt>
                <c:pt idx="17922">
                  <c:v>549.79</c:v>
                </c:pt>
                <c:pt idx="17923">
                  <c:v>526.71</c:v>
                </c:pt>
                <c:pt idx="17924">
                  <c:v>496.31</c:v>
                </c:pt>
                <c:pt idx="17925">
                  <c:v>565.73</c:v>
                </c:pt>
                <c:pt idx="17926">
                  <c:v>599.91</c:v>
                </c:pt>
                <c:pt idx="17927">
                  <c:v>553.85</c:v>
                </c:pt>
                <c:pt idx="17928">
                  <c:v>524.66</c:v>
                </c:pt>
                <c:pt idx="17929">
                  <c:v>512.33000000000004</c:v>
                </c:pt>
                <c:pt idx="17930">
                  <c:v>505.03</c:v>
                </c:pt>
                <c:pt idx="17931">
                  <c:v>453.18</c:v>
                </c:pt>
                <c:pt idx="17932">
                  <c:v>462.15</c:v>
                </c:pt>
                <c:pt idx="17933">
                  <c:v>464.22</c:v>
                </c:pt>
                <c:pt idx="17934">
                  <c:v>460.02</c:v>
                </c:pt>
                <c:pt idx="17935">
                  <c:v>438.76</c:v>
                </c:pt>
                <c:pt idx="17936">
                  <c:v>447.37</c:v>
                </c:pt>
                <c:pt idx="17937">
                  <c:v>514.78</c:v>
                </c:pt>
                <c:pt idx="17938">
                  <c:v>378.53</c:v>
                </c:pt>
                <c:pt idx="17939">
                  <c:v>308.14</c:v>
                </c:pt>
                <c:pt idx="17940">
                  <c:v>187.13</c:v>
                </c:pt>
                <c:pt idx="17941">
                  <c:v>277.48</c:v>
                </c:pt>
                <c:pt idx="17942">
                  <c:v>234.55</c:v>
                </c:pt>
                <c:pt idx="17943">
                  <c:v>225.68</c:v>
                </c:pt>
                <c:pt idx="17944">
                  <c:v>164.64</c:v>
                </c:pt>
                <c:pt idx="17945">
                  <c:v>155.22</c:v>
                </c:pt>
                <c:pt idx="17946">
                  <c:v>247.02</c:v>
                </c:pt>
                <c:pt idx="17947">
                  <c:v>289.75</c:v>
                </c:pt>
                <c:pt idx="17948">
                  <c:v>56.35</c:v>
                </c:pt>
                <c:pt idx="17949">
                  <c:v>46.57</c:v>
                </c:pt>
                <c:pt idx="17950">
                  <c:v>34.799999999999997</c:v>
                </c:pt>
                <c:pt idx="17951">
                  <c:v>40.380000000000003</c:v>
                </c:pt>
                <c:pt idx="17952">
                  <c:v>62.61</c:v>
                </c:pt>
                <c:pt idx="17953">
                  <c:v>55.23</c:v>
                </c:pt>
                <c:pt idx="17954">
                  <c:v>74</c:v>
                </c:pt>
                <c:pt idx="17955">
                  <c:v>67.44</c:v>
                </c:pt>
                <c:pt idx="17956">
                  <c:v>64.56</c:v>
                </c:pt>
                <c:pt idx="17957">
                  <c:v>77.790000000000006</c:v>
                </c:pt>
                <c:pt idx="17958">
                  <c:v>89.55</c:v>
                </c:pt>
                <c:pt idx="17959">
                  <c:v>69.56</c:v>
                </c:pt>
                <c:pt idx="17960">
                  <c:v>84.46</c:v>
                </c:pt>
                <c:pt idx="17961">
                  <c:v>88.13</c:v>
                </c:pt>
                <c:pt idx="17962">
                  <c:v>86.75</c:v>
                </c:pt>
                <c:pt idx="17963">
                  <c:v>87.53</c:v>
                </c:pt>
                <c:pt idx="17964">
                  <c:v>103.21</c:v>
                </c:pt>
                <c:pt idx="17965">
                  <c:v>109.78</c:v>
                </c:pt>
                <c:pt idx="17966">
                  <c:v>120.15</c:v>
                </c:pt>
                <c:pt idx="17967">
                  <c:v>115.5</c:v>
                </c:pt>
                <c:pt idx="17968">
                  <c:v>102.9</c:v>
                </c:pt>
                <c:pt idx="17969">
                  <c:v>128.79</c:v>
                </c:pt>
                <c:pt idx="17970">
                  <c:v>148.97</c:v>
                </c:pt>
                <c:pt idx="17971">
                  <c:v>147.41</c:v>
                </c:pt>
                <c:pt idx="17972">
                  <c:v>151.29</c:v>
                </c:pt>
                <c:pt idx="17973">
                  <c:v>150.19999999999999</c:v>
                </c:pt>
                <c:pt idx="17974">
                  <c:v>164.88</c:v>
                </c:pt>
                <c:pt idx="17975">
                  <c:v>143.29</c:v>
                </c:pt>
                <c:pt idx="17976">
                  <c:v>159.03</c:v>
                </c:pt>
                <c:pt idx="17977">
                  <c:v>153.44</c:v>
                </c:pt>
                <c:pt idx="17978">
                  <c:v>144.72</c:v>
                </c:pt>
                <c:pt idx="17979">
                  <c:v>163.66999999999999</c:v>
                </c:pt>
                <c:pt idx="17980">
                  <c:v>177.36</c:v>
                </c:pt>
                <c:pt idx="17981">
                  <c:v>190.88</c:v>
                </c:pt>
                <c:pt idx="17982">
                  <c:v>254.71</c:v>
                </c:pt>
                <c:pt idx="17983">
                  <c:v>196.81</c:v>
                </c:pt>
                <c:pt idx="17984">
                  <c:v>201.43</c:v>
                </c:pt>
                <c:pt idx="17985">
                  <c:v>231.59</c:v>
                </c:pt>
                <c:pt idx="17986">
                  <c:v>231.61</c:v>
                </c:pt>
                <c:pt idx="17987">
                  <c:v>216.67</c:v>
                </c:pt>
                <c:pt idx="17988">
                  <c:v>231.65</c:v>
                </c:pt>
                <c:pt idx="17989">
                  <c:v>202.32</c:v>
                </c:pt>
                <c:pt idx="17990">
                  <c:v>175.93</c:v>
                </c:pt>
                <c:pt idx="17991">
                  <c:v>173.22</c:v>
                </c:pt>
                <c:pt idx="17992">
                  <c:v>165.15</c:v>
                </c:pt>
                <c:pt idx="17993">
                  <c:v>166.73</c:v>
                </c:pt>
                <c:pt idx="17994">
                  <c:v>142.54</c:v>
                </c:pt>
                <c:pt idx="17995">
                  <c:v>206.96</c:v>
                </c:pt>
                <c:pt idx="17996">
                  <c:v>168.32</c:v>
                </c:pt>
                <c:pt idx="17997">
                  <c:v>199.51</c:v>
                </c:pt>
                <c:pt idx="17998">
                  <c:v>228.54</c:v>
                </c:pt>
                <c:pt idx="17999">
                  <c:v>260.08999999999997</c:v>
                </c:pt>
                <c:pt idx="18000">
                  <c:v>234.13</c:v>
                </c:pt>
                <c:pt idx="18001">
                  <c:v>203.18</c:v>
                </c:pt>
                <c:pt idx="18002">
                  <c:v>211.94</c:v>
                </c:pt>
                <c:pt idx="18003">
                  <c:v>262.62</c:v>
                </c:pt>
                <c:pt idx="18004">
                  <c:v>234.2</c:v>
                </c:pt>
                <c:pt idx="18005">
                  <c:v>221.06</c:v>
                </c:pt>
                <c:pt idx="18006">
                  <c:v>246.33</c:v>
                </c:pt>
                <c:pt idx="18007">
                  <c:v>269.08</c:v>
                </c:pt>
                <c:pt idx="18008">
                  <c:v>247.34</c:v>
                </c:pt>
                <c:pt idx="18009">
                  <c:v>165.48</c:v>
                </c:pt>
                <c:pt idx="18010">
                  <c:v>216.66</c:v>
                </c:pt>
                <c:pt idx="18011">
                  <c:v>209.89</c:v>
                </c:pt>
                <c:pt idx="18012">
                  <c:v>189.33</c:v>
                </c:pt>
                <c:pt idx="18013">
                  <c:v>219.83</c:v>
                </c:pt>
                <c:pt idx="18014">
                  <c:v>199.04</c:v>
                </c:pt>
                <c:pt idx="18015">
                  <c:v>180.98</c:v>
                </c:pt>
                <c:pt idx="18016">
                  <c:v>223.76</c:v>
                </c:pt>
                <c:pt idx="18017">
                  <c:v>185.08</c:v>
                </c:pt>
                <c:pt idx="18018">
                  <c:v>214.47</c:v>
                </c:pt>
                <c:pt idx="18019">
                  <c:v>195.73</c:v>
                </c:pt>
                <c:pt idx="18020">
                  <c:v>227.38</c:v>
                </c:pt>
                <c:pt idx="18021">
                  <c:v>218.16</c:v>
                </c:pt>
                <c:pt idx="18022">
                  <c:v>378.57</c:v>
                </c:pt>
                <c:pt idx="18023">
                  <c:v>309.68</c:v>
                </c:pt>
                <c:pt idx="18024">
                  <c:v>288.64999999999998</c:v>
                </c:pt>
                <c:pt idx="18025">
                  <c:v>310.57</c:v>
                </c:pt>
                <c:pt idx="18026">
                  <c:v>289.35000000000002</c:v>
                </c:pt>
                <c:pt idx="18027">
                  <c:v>213.78</c:v>
                </c:pt>
                <c:pt idx="18028">
                  <c:v>178.47</c:v>
                </c:pt>
                <c:pt idx="18029">
                  <c:v>118.66</c:v>
                </c:pt>
                <c:pt idx="18030">
                  <c:v>395.65</c:v>
                </c:pt>
                <c:pt idx="18031">
                  <c:v>332.48</c:v>
                </c:pt>
                <c:pt idx="18032">
                  <c:v>279.64</c:v>
                </c:pt>
                <c:pt idx="18033">
                  <c:v>260.64999999999998</c:v>
                </c:pt>
                <c:pt idx="18034">
                  <c:v>211.64</c:v>
                </c:pt>
                <c:pt idx="18035">
                  <c:v>237.41</c:v>
                </c:pt>
                <c:pt idx="18036">
                  <c:v>220.67</c:v>
                </c:pt>
                <c:pt idx="18037">
                  <c:v>226.67</c:v>
                </c:pt>
                <c:pt idx="18038">
                  <c:v>188.97</c:v>
                </c:pt>
                <c:pt idx="18039">
                  <c:v>263.06</c:v>
                </c:pt>
                <c:pt idx="18040">
                  <c:v>293.63</c:v>
                </c:pt>
                <c:pt idx="18041">
                  <c:v>365.14</c:v>
                </c:pt>
                <c:pt idx="18042">
                  <c:v>327.91</c:v>
                </c:pt>
                <c:pt idx="18043">
                  <c:v>371.08</c:v>
                </c:pt>
                <c:pt idx="18044">
                  <c:v>409.72</c:v>
                </c:pt>
                <c:pt idx="18045">
                  <c:v>317.67</c:v>
                </c:pt>
                <c:pt idx="18046">
                  <c:v>350.24</c:v>
                </c:pt>
                <c:pt idx="18047">
                  <c:v>385.46</c:v>
                </c:pt>
                <c:pt idx="18048">
                  <c:v>424.41</c:v>
                </c:pt>
                <c:pt idx="18049">
                  <c:v>378.46</c:v>
                </c:pt>
                <c:pt idx="18050">
                  <c:v>433.67</c:v>
                </c:pt>
                <c:pt idx="18051">
                  <c:v>454.1</c:v>
                </c:pt>
                <c:pt idx="18052">
                  <c:v>502.55</c:v>
                </c:pt>
                <c:pt idx="18053">
                  <c:v>390.38</c:v>
                </c:pt>
                <c:pt idx="18054">
                  <c:v>267.93</c:v>
                </c:pt>
                <c:pt idx="18055">
                  <c:v>218.02</c:v>
                </c:pt>
                <c:pt idx="18056">
                  <c:v>145.16999999999999</c:v>
                </c:pt>
                <c:pt idx="18057">
                  <c:v>151.63</c:v>
                </c:pt>
                <c:pt idx="18058">
                  <c:v>888.3</c:v>
                </c:pt>
                <c:pt idx="18059">
                  <c:v>719.82</c:v>
                </c:pt>
                <c:pt idx="18060">
                  <c:v>606.59</c:v>
                </c:pt>
                <c:pt idx="18061">
                  <c:v>385.68</c:v>
                </c:pt>
                <c:pt idx="18062">
                  <c:v>466.68</c:v>
                </c:pt>
                <c:pt idx="18063">
                  <c:v>515.65</c:v>
                </c:pt>
                <c:pt idx="18064">
                  <c:v>511.86</c:v>
                </c:pt>
                <c:pt idx="18065">
                  <c:v>576.91</c:v>
                </c:pt>
                <c:pt idx="18066">
                  <c:v>609.02</c:v>
                </c:pt>
                <c:pt idx="18067">
                  <c:v>627.37</c:v>
                </c:pt>
                <c:pt idx="18068">
                  <c:v>663.58</c:v>
                </c:pt>
                <c:pt idx="18069">
                  <c:v>571.23</c:v>
                </c:pt>
                <c:pt idx="18070">
                  <c:v>509.52</c:v>
                </c:pt>
                <c:pt idx="18071">
                  <c:v>505.64</c:v>
                </c:pt>
                <c:pt idx="18072">
                  <c:v>463.67</c:v>
                </c:pt>
                <c:pt idx="18073">
                  <c:v>425.74</c:v>
                </c:pt>
                <c:pt idx="18074">
                  <c:v>434.33</c:v>
                </c:pt>
                <c:pt idx="18075">
                  <c:v>444.17</c:v>
                </c:pt>
                <c:pt idx="18076">
                  <c:v>346.54</c:v>
                </c:pt>
                <c:pt idx="18077">
                  <c:v>310.52</c:v>
                </c:pt>
                <c:pt idx="18078">
                  <c:v>272.70999999999998</c:v>
                </c:pt>
                <c:pt idx="18079">
                  <c:v>265.62</c:v>
                </c:pt>
                <c:pt idx="18080">
                  <c:v>341.76</c:v>
                </c:pt>
                <c:pt idx="18081">
                  <c:v>327.73</c:v>
                </c:pt>
                <c:pt idx="18082">
                  <c:v>247.4</c:v>
                </c:pt>
                <c:pt idx="18083">
                  <c:v>296.95</c:v>
                </c:pt>
                <c:pt idx="18084">
                  <c:v>532.52</c:v>
                </c:pt>
                <c:pt idx="18085">
                  <c:v>204.52</c:v>
                </c:pt>
                <c:pt idx="18086">
                  <c:v>212.88</c:v>
                </c:pt>
                <c:pt idx="18087">
                  <c:v>187.64</c:v>
                </c:pt>
                <c:pt idx="18088">
                  <c:v>224.82</c:v>
                </c:pt>
                <c:pt idx="18089">
                  <c:v>478.83</c:v>
                </c:pt>
                <c:pt idx="18090">
                  <c:v>714.35</c:v>
                </c:pt>
                <c:pt idx="18091">
                  <c:v>728.54</c:v>
                </c:pt>
                <c:pt idx="18092">
                  <c:v>758.9</c:v>
                </c:pt>
                <c:pt idx="18093">
                  <c:v>848.75</c:v>
                </c:pt>
                <c:pt idx="18094">
                  <c:v>382.77</c:v>
                </c:pt>
                <c:pt idx="18095">
                  <c:v>530.49</c:v>
                </c:pt>
                <c:pt idx="18096">
                  <c:v>650.99</c:v>
                </c:pt>
                <c:pt idx="18097">
                  <c:v>412.86</c:v>
                </c:pt>
                <c:pt idx="18098">
                  <c:v>555.01</c:v>
                </c:pt>
                <c:pt idx="18099">
                  <c:v>792.8</c:v>
                </c:pt>
                <c:pt idx="18100">
                  <c:v>439.32</c:v>
                </c:pt>
                <c:pt idx="18101">
                  <c:v>461.65</c:v>
                </c:pt>
                <c:pt idx="18102">
                  <c:v>1135.08</c:v>
                </c:pt>
                <c:pt idx="18103">
                  <c:v>895.72</c:v>
                </c:pt>
                <c:pt idx="18104">
                  <c:v>830.57</c:v>
                </c:pt>
                <c:pt idx="18105">
                  <c:v>760.59</c:v>
                </c:pt>
                <c:pt idx="18106">
                  <c:v>700.33</c:v>
                </c:pt>
                <c:pt idx="18107">
                  <c:v>846.03</c:v>
                </c:pt>
                <c:pt idx="18108">
                  <c:v>784.36</c:v>
                </c:pt>
                <c:pt idx="18109">
                  <c:v>593.41999999999996</c:v>
                </c:pt>
                <c:pt idx="18110">
                  <c:v>602.80999999999995</c:v>
                </c:pt>
                <c:pt idx="18111">
                  <c:v>644.58000000000004</c:v>
                </c:pt>
                <c:pt idx="18112">
                  <c:v>620.72</c:v>
                </c:pt>
                <c:pt idx="18113">
                  <c:v>651.73</c:v>
                </c:pt>
                <c:pt idx="18114">
                  <c:v>409.47</c:v>
                </c:pt>
                <c:pt idx="18115">
                  <c:v>300.87</c:v>
                </c:pt>
                <c:pt idx="18116">
                  <c:v>279.3</c:v>
                </c:pt>
                <c:pt idx="18117">
                  <c:v>222.89</c:v>
                </c:pt>
                <c:pt idx="18118">
                  <c:v>210.22</c:v>
                </c:pt>
                <c:pt idx="18119">
                  <c:v>154.81</c:v>
                </c:pt>
                <c:pt idx="18120">
                  <c:v>247.94</c:v>
                </c:pt>
                <c:pt idx="18121">
                  <c:v>185.62</c:v>
                </c:pt>
                <c:pt idx="18122">
                  <c:v>266.37</c:v>
                </c:pt>
                <c:pt idx="18123">
                  <c:v>297.69</c:v>
                </c:pt>
                <c:pt idx="18124">
                  <c:v>382.25</c:v>
                </c:pt>
                <c:pt idx="18125">
                  <c:v>405.04</c:v>
                </c:pt>
                <c:pt idx="18126">
                  <c:v>442.64</c:v>
                </c:pt>
                <c:pt idx="18127">
                  <c:v>438.87</c:v>
                </c:pt>
                <c:pt idx="18128">
                  <c:v>569.57000000000005</c:v>
                </c:pt>
                <c:pt idx="18129">
                  <c:v>395.06</c:v>
                </c:pt>
                <c:pt idx="18130">
                  <c:v>434.3</c:v>
                </c:pt>
                <c:pt idx="18131">
                  <c:v>348.62</c:v>
                </c:pt>
                <c:pt idx="18132">
                  <c:v>494.47</c:v>
                </c:pt>
                <c:pt idx="18133">
                  <c:v>552.82000000000005</c:v>
                </c:pt>
                <c:pt idx="18134">
                  <c:v>358.18</c:v>
                </c:pt>
                <c:pt idx="18135">
                  <c:v>402.4</c:v>
                </c:pt>
                <c:pt idx="18136">
                  <c:v>331.32</c:v>
                </c:pt>
                <c:pt idx="18137">
                  <c:v>450.58</c:v>
                </c:pt>
                <c:pt idx="18138">
                  <c:v>474.1</c:v>
                </c:pt>
                <c:pt idx="18139">
                  <c:v>474.29</c:v>
                </c:pt>
                <c:pt idx="18140">
                  <c:v>383.02</c:v>
                </c:pt>
                <c:pt idx="18141">
                  <c:v>353.61</c:v>
                </c:pt>
                <c:pt idx="18142">
                  <c:v>353.45</c:v>
                </c:pt>
                <c:pt idx="18143">
                  <c:v>484.98</c:v>
                </c:pt>
                <c:pt idx="18144">
                  <c:v>416.79</c:v>
                </c:pt>
                <c:pt idx="18145">
                  <c:v>320.70999999999998</c:v>
                </c:pt>
                <c:pt idx="18146">
                  <c:v>212.73</c:v>
                </c:pt>
                <c:pt idx="18147">
                  <c:v>248.01</c:v>
                </c:pt>
                <c:pt idx="18148">
                  <c:v>257</c:v>
                </c:pt>
                <c:pt idx="18149">
                  <c:v>290.01</c:v>
                </c:pt>
                <c:pt idx="18150">
                  <c:v>195.07</c:v>
                </c:pt>
                <c:pt idx="18151">
                  <c:v>271.29000000000002</c:v>
                </c:pt>
                <c:pt idx="18152">
                  <c:v>327.14999999999998</c:v>
                </c:pt>
                <c:pt idx="18153">
                  <c:v>217.16</c:v>
                </c:pt>
                <c:pt idx="18154">
                  <c:v>209.71</c:v>
                </c:pt>
                <c:pt idx="18155">
                  <c:v>340.74</c:v>
                </c:pt>
                <c:pt idx="18156">
                  <c:v>263.45</c:v>
                </c:pt>
                <c:pt idx="18157">
                  <c:v>271.82</c:v>
                </c:pt>
                <c:pt idx="18158">
                  <c:v>247.91</c:v>
                </c:pt>
                <c:pt idx="18159">
                  <c:v>327.36</c:v>
                </c:pt>
                <c:pt idx="18160">
                  <c:v>266.10000000000002</c:v>
                </c:pt>
                <c:pt idx="18161">
                  <c:v>314.98</c:v>
                </c:pt>
                <c:pt idx="18162">
                  <c:v>358.32</c:v>
                </c:pt>
                <c:pt idx="18163">
                  <c:v>416.2</c:v>
                </c:pt>
                <c:pt idx="18164">
                  <c:v>237.73</c:v>
                </c:pt>
                <c:pt idx="18165">
                  <c:v>308.17</c:v>
                </c:pt>
                <c:pt idx="18166">
                  <c:v>346.35</c:v>
                </c:pt>
                <c:pt idx="18167">
                  <c:v>411.8</c:v>
                </c:pt>
                <c:pt idx="18168">
                  <c:v>262.81</c:v>
                </c:pt>
                <c:pt idx="18169">
                  <c:v>483.32</c:v>
                </c:pt>
                <c:pt idx="18170">
                  <c:v>369</c:v>
                </c:pt>
                <c:pt idx="18171">
                  <c:v>482.24</c:v>
                </c:pt>
                <c:pt idx="18172">
                  <c:v>416.14</c:v>
                </c:pt>
                <c:pt idx="18173">
                  <c:v>453.83</c:v>
                </c:pt>
                <c:pt idx="18174">
                  <c:v>401.08</c:v>
                </c:pt>
                <c:pt idx="18175">
                  <c:v>258.05</c:v>
                </c:pt>
                <c:pt idx="18176">
                  <c:v>634.21</c:v>
                </c:pt>
                <c:pt idx="18177">
                  <c:v>511.25</c:v>
                </c:pt>
                <c:pt idx="18178">
                  <c:v>355.16</c:v>
                </c:pt>
                <c:pt idx="18179">
                  <c:v>273.27999999999997</c:v>
                </c:pt>
                <c:pt idx="18180">
                  <c:v>540.17999999999995</c:v>
                </c:pt>
                <c:pt idx="18181">
                  <c:v>570.66999999999996</c:v>
                </c:pt>
                <c:pt idx="18182">
                  <c:v>427.69</c:v>
                </c:pt>
                <c:pt idx="18183">
                  <c:v>409.95</c:v>
                </c:pt>
                <c:pt idx="18184">
                  <c:v>512.80999999999995</c:v>
                </c:pt>
                <c:pt idx="18185">
                  <c:v>399.14</c:v>
                </c:pt>
                <c:pt idx="18186">
                  <c:v>287.38</c:v>
                </c:pt>
                <c:pt idx="18187">
                  <c:v>310.37</c:v>
                </c:pt>
                <c:pt idx="18188">
                  <c:v>430.53</c:v>
                </c:pt>
                <c:pt idx="18189">
                  <c:v>441.09</c:v>
                </c:pt>
                <c:pt idx="18190">
                  <c:v>246.98</c:v>
                </c:pt>
                <c:pt idx="18191">
                  <c:v>371.93</c:v>
                </c:pt>
                <c:pt idx="18192">
                  <c:v>377.47</c:v>
                </c:pt>
                <c:pt idx="18193">
                  <c:v>391.4</c:v>
                </c:pt>
                <c:pt idx="18194">
                  <c:v>316.02</c:v>
                </c:pt>
                <c:pt idx="18195">
                  <c:v>402.47</c:v>
                </c:pt>
                <c:pt idx="18196">
                  <c:v>473.66</c:v>
                </c:pt>
                <c:pt idx="18197">
                  <c:v>350.12</c:v>
                </c:pt>
                <c:pt idx="18198">
                  <c:v>399.19</c:v>
                </c:pt>
                <c:pt idx="18199">
                  <c:v>315.81</c:v>
                </c:pt>
                <c:pt idx="18200">
                  <c:v>253.44</c:v>
                </c:pt>
                <c:pt idx="18201">
                  <c:v>284.32</c:v>
                </c:pt>
                <c:pt idx="18202">
                  <c:v>225.37</c:v>
                </c:pt>
                <c:pt idx="18203">
                  <c:v>280.02999999999997</c:v>
                </c:pt>
                <c:pt idx="18204">
                  <c:v>250.58</c:v>
                </c:pt>
                <c:pt idx="18205">
                  <c:v>346.2</c:v>
                </c:pt>
                <c:pt idx="18206">
                  <c:v>260.02999999999997</c:v>
                </c:pt>
                <c:pt idx="18207">
                  <c:v>292.27999999999997</c:v>
                </c:pt>
                <c:pt idx="18208">
                  <c:v>238.92</c:v>
                </c:pt>
                <c:pt idx="18209">
                  <c:v>325.58</c:v>
                </c:pt>
                <c:pt idx="18210">
                  <c:v>174.77</c:v>
                </c:pt>
                <c:pt idx="18211">
                  <c:v>446.9</c:v>
                </c:pt>
                <c:pt idx="18212">
                  <c:v>298.41000000000003</c:v>
                </c:pt>
                <c:pt idx="18213">
                  <c:v>354.94</c:v>
                </c:pt>
                <c:pt idx="18214">
                  <c:v>275.06</c:v>
                </c:pt>
                <c:pt idx="18215">
                  <c:v>279.16000000000003</c:v>
                </c:pt>
                <c:pt idx="18216">
                  <c:v>289.63</c:v>
                </c:pt>
                <c:pt idx="18217">
                  <c:v>231.09</c:v>
                </c:pt>
                <c:pt idx="18218">
                  <c:v>203.65</c:v>
                </c:pt>
                <c:pt idx="18219">
                  <c:v>198</c:v>
                </c:pt>
                <c:pt idx="18220">
                  <c:v>272.39</c:v>
                </c:pt>
                <c:pt idx="18221">
                  <c:v>188.42</c:v>
                </c:pt>
                <c:pt idx="18222">
                  <c:v>276.14</c:v>
                </c:pt>
                <c:pt idx="18223">
                  <c:v>224.11</c:v>
                </c:pt>
                <c:pt idx="18224">
                  <c:v>243.97</c:v>
                </c:pt>
                <c:pt idx="18225">
                  <c:v>246.53</c:v>
                </c:pt>
                <c:pt idx="18226">
                  <c:v>338.32</c:v>
                </c:pt>
                <c:pt idx="18227">
                  <c:v>216.56</c:v>
                </c:pt>
                <c:pt idx="18228">
                  <c:v>261.18</c:v>
                </c:pt>
                <c:pt idx="18229">
                  <c:v>355.44</c:v>
                </c:pt>
                <c:pt idx="18230">
                  <c:v>261.01</c:v>
                </c:pt>
                <c:pt idx="18231">
                  <c:v>349.52</c:v>
                </c:pt>
                <c:pt idx="18232">
                  <c:v>428.52</c:v>
                </c:pt>
                <c:pt idx="18233">
                  <c:v>473.36</c:v>
                </c:pt>
                <c:pt idx="18234">
                  <c:v>510.73</c:v>
                </c:pt>
                <c:pt idx="18235">
                  <c:v>541.53</c:v>
                </c:pt>
                <c:pt idx="18236">
                  <c:v>358</c:v>
                </c:pt>
                <c:pt idx="18237">
                  <c:v>254.2</c:v>
                </c:pt>
                <c:pt idx="18238">
                  <c:v>347.8</c:v>
                </c:pt>
                <c:pt idx="18239">
                  <c:v>278.54000000000002</c:v>
                </c:pt>
                <c:pt idx="18240">
                  <c:v>272.79000000000002</c:v>
                </c:pt>
                <c:pt idx="18241">
                  <c:v>278.54000000000002</c:v>
                </c:pt>
                <c:pt idx="18242">
                  <c:v>258.08999999999997</c:v>
                </c:pt>
                <c:pt idx="18243">
                  <c:v>282.70999999999998</c:v>
                </c:pt>
                <c:pt idx="18244">
                  <c:v>307.26</c:v>
                </c:pt>
                <c:pt idx="18245">
                  <c:v>206.19</c:v>
                </c:pt>
                <c:pt idx="18246">
                  <c:v>324.95999999999998</c:v>
                </c:pt>
                <c:pt idx="18247">
                  <c:v>382.88</c:v>
                </c:pt>
                <c:pt idx="18248">
                  <c:v>306.82</c:v>
                </c:pt>
                <c:pt idx="18249">
                  <c:v>338.14</c:v>
                </c:pt>
                <c:pt idx="18250">
                  <c:v>257</c:v>
                </c:pt>
                <c:pt idx="18251">
                  <c:v>271.74</c:v>
                </c:pt>
                <c:pt idx="18252">
                  <c:v>196.93</c:v>
                </c:pt>
                <c:pt idx="18253">
                  <c:v>276.62</c:v>
                </c:pt>
                <c:pt idx="18254">
                  <c:v>240.75</c:v>
                </c:pt>
                <c:pt idx="18255">
                  <c:v>314.12</c:v>
                </c:pt>
                <c:pt idx="18256">
                  <c:v>349.11</c:v>
                </c:pt>
                <c:pt idx="18257">
                  <c:v>392.79</c:v>
                </c:pt>
                <c:pt idx="18258">
                  <c:v>274.77</c:v>
                </c:pt>
                <c:pt idx="18259">
                  <c:v>274.27</c:v>
                </c:pt>
                <c:pt idx="18260">
                  <c:v>243.91</c:v>
                </c:pt>
                <c:pt idx="18261">
                  <c:v>271.54000000000002</c:v>
                </c:pt>
                <c:pt idx="18262">
                  <c:v>262.82</c:v>
                </c:pt>
                <c:pt idx="18263">
                  <c:v>256.29000000000002</c:v>
                </c:pt>
                <c:pt idx="18264">
                  <c:v>232.6</c:v>
                </c:pt>
                <c:pt idx="18265">
                  <c:v>261.22000000000003</c:v>
                </c:pt>
                <c:pt idx="18266">
                  <c:v>320.12</c:v>
                </c:pt>
                <c:pt idx="18267">
                  <c:v>323.55</c:v>
                </c:pt>
                <c:pt idx="18268">
                  <c:v>357.94</c:v>
                </c:pt>
                <c:pt idx="18269">
                  <c:v>227.49</c:v>
                </c:pt>
                <c:pt idx="18270">
                  <c:v>185.96</c:v>
                </c:pt>
                <c:pt idx="18271">
                  <c:v>296.57</c:v>
                </c:pt>
                <c:pt idx="18272">
                  <c:v>268.12</c:v>
                </c:pt>
                <c:pt idx="18273">
                  <c:v>234.93</c:v>
                </c:pt>
                <c:pt idx="18274">
                  <c:v>228.11</c:v>
                </c:pt>
                <c:pt idx="18275">
                  <c:v>257.58999999999997</c:v>
                </c:pt>
                <c:pt idx="18276">
                  <c:v>386.25</c:v>
                </c:pt>
                <c:pt idx="18277">
                  <c:v>337.67</c:v>
                </c:pt>
                <c:pt idx="18278">
                  <c:v>421.3</c:v>
                </c:pt>
                <c:pt idx="18279">
                  <c:v>483.55</c:v>
                </c:pt>
                <c:pt idx="18280">
                  <c:v>481.39</c:v>
                </c:pt>
                <c:pt idx="18281">
                  <c:v>440.06</c:v>
                </c:pt>
                <c:pt idx="18282">
                  <c:v>390.89</c:v>
                </c:pt>
                <c:pt idx="18283">
                  <c:v>329.7</c:v>
                </c:pt>
                <c:pt idx="18284">
                  <c:v>383.3</c:v>
                </c:pt>
                <c:pt idx="18285">
                  <c:v>446.68</c:v>
                </c:pt>
                <c:pt idx="18286">
                  <c:v>449.58</c:v>
                </c:pt>
                <c:pt idx="18287">
                  <c:v>429.51</c:v>
                </c:pt>
                <c:pt idx="18288">
                  <c:v>484.84</c:v>
                </c:pt>
                <c:pt idx="18289">
                  <c:v>387.83</c:v>
                </c:pt>
                <c:pt idx="18290">
                  <c:v>497.14</c:v>
                </c:pt>
                <c:pt idx="18291">
                  <c:v>715.62</c:v>
                </c:pt>
                <c:pt idx="18292">
                  <c:v>756.2</c:v>
                </c:pt>
                <c:pt idx="18293">
                  <c:v>684.11</c:v>
                </c:pt>
                <c:pt idx="18294">
                  <c:v>537.91</c:v>
                </c:pt>
                <c:pt idx="18295">
                  <c:v>430.25</c:v>
                </c:pt>
                <c:pt idx="18296">
                  <c:v>579.87</c:v>
                </c:pt>
                <c:pt idx="18297">
                  <c:v>452.15</c:v>
                </c:pt>
                <c:pt idx="18298">
                  <c:v>424.37</c:v>
                </c:pt>
                <c:pt idx="18299">
                  <c:v>497.37</c:v>
                </c:pt>
                <c:pt idx="18300">
                  <c:v>390.67</c:v>
                </c:pt>
                <c:pt idx="18301">
                  <c:v>367.77</c:v>
                </c:pt>
                <c:pt idx="18302">
                  <c:v>346.7</c:v>
                </c:pt>
                <c:pt idx="18303">
                  <c:v>354.86</c:v>
                </c:pt>
                <c:pt idx="18304">
                  <c:v>323.17</c:v>
                </c:pt>
                <c:pt idx="18305">
                  <c:v>330.24</c:v>
                </c:pt>
                <c:pt idx="18306">
                  <c:v>479.84</c:v>
                </c:pt>
                <c:pt idx="18307">
                  <c:v>471.82</c:v>
                </c:pt>
                <c:pt idx="18308">
                  <c:v>249.32</c:v>
                </c:pt>
                <c:pt idx="18309">
                  <c:v>428.09</c:v>
                </c:pt>
                <c:pt idx="18310">
                  <c:v>332.76</c:v>
                </c:pt>
                <c:pt idx="18311">
                  <c:v>501.09</c:v>
                </c:pt>
                <c:pt idx="18312">
                  <c:v>310.5</c:v>
                </c:pt>
                <c:pt idx="18313">
                  <c:v>230.39</c:v>
                </c:pt>
                <c:pt idx="18314">
                  <c:v>394.89</c:v>
                </c:pt>
                <c:pt idx="18315">
                  <c:v>370.05</c:v>
                </c:pt>
                <c:pt idx="18316">
                  <c:v>686.68</c:v>
                </c:pt>
                <c:pt idx="18317">
                  <c:v>446</c:v>
                </c:pt>
                <c:pt idx="18318">
                  <c:v>355.07</c:v>
                </c:pt>
                <c:pt idx="18319">
                  <c:v>439.21</c:v>
                </c:pt>
                <c:pt idx="18320">
                  <c:v>638.22</c:v>
                </c:pt>
                <c:pt idx="18321">
                  <c:v>627.42999999999995</c:v>
                </c:pt>
                <c:pt idx="18322">
                  <c:v>459.03</c:v>
                </c:pt>
                <c:pt idx="18323">
                  <c:v>608.53</c:v>
                </c:pt>
                <c:pt idx="18324">
                  <c:v>652.27</c:v>
                </c:pt>
                <c:pt idx="18325">
                  <c:v>688.08</c:v>
                </c:pt>
                <c:pt idx="18326">
                  <c:v>475.06</c:v>
                </c:pt>
                <c:pt idx="18327">
                  <c:v>411.08</c:v>
                </c:pt>
                <c:pt idx="18328">
                  <c:v>539.61</c:v>
                </c:pt>
                <c:pt idx="18329">
                  <c:v>522.63</c:v>
                </c:pt>
                <c:pt idx="18330">
                  <c:v>515.98</c:v>
                </c:pt>
                <c:pt idx="18331">
                  <c:v>443.28</c:v>
                </c:pt>
                <c:pt idx="18332">
                  <c:v>449.74</c:v>
                </c:pt>
                <c:pt idx="18333">
                  <c:v>390.58</c:v>
                </c:pt>
                <c:pt idx="18334">
                  <c:v>485.8</c:v>
                </c:pt>
                <c:pt idx="18335">
                  <c:v>343.4</c:v>
                </c:pt>
                <c:pt idx="18336">
                  <c:v>384.93</c:v>
                </c:pt>
                <c:pt idx="18337">
                  <c:v>403.68</c:v>
                </c:pt>
                <c:pt idx="18338">
                  <c:v>438.56</c:v>
                </c:pt>
                <c:pt idx="18339">
                  <c:v>263.10000000000002</c:v>
                </c:pt>
                <c:pt idx="18340">
                  <c:v>495.93</c:v>
                </c:pt>
                <c:pt idx="18341">
                  <c:v>484.81</c:v>
                </c:pt>
                <c:pt idx="18342">
                  <c:v>424.74</c:v>
                </c:pt>
                <c:pt idx="18343">
                  <c:v>444.87</c:v>
                </c:pt>
                <c:pt idx="18344">
                  <c:v>408.96</c:v>
                </c:pt>
                <c:pt idx="18345">
                  <c:v>397.53</c:v>
                </c:pt>
                <c:pt idx="18346">
                  <c:v>459.94</c:v>
                </c:pt>
                <c:pt idx="18347">
                  <c:v>399.64</c:v>
                </c:pt>
                <c:pt idx="18348">
                  <c:v>409.49</c:v>
                </c:pt>
                <c:pt idx="18349">
                  <c:v>501.99</c:v>
                </c:pt>
                <c:pt idx="18350">
                  <c:v>363.16</c:v>
                </c:pt>
                <c:pt idx="18351">
                  <c:v>355.1</c:v>
                </c:pt>
                <c:pt idx="18352">
                  <c:v>403.57</c:v>
                </c:pt>
                <c:pt idx="18353">
                  <c:v>360.53</c:v>
                </c:pt>
                <c:pt idx="18354">
                  <c:v>299.76</c:v>
                </c:pt>
                <c:pt idx="18355">
                  <c:v>302.52</c:v>
                </c:pt>
                <c:pt idx="18356">
                  <c:v>249.05</c:v>
                </c:pt>
                <c:pt idx="18357">
                  <c:v>319.26</c:v>
                </c:pt>
                <c:pt idx="18358">
                  <c:v>303.55</c:v>
                </c:pt>
                <c:pt idx="18359">
                  <c:v>469.49</c:v>
                </c:pt>
                <c:pt idx="18360">
                  <c:v>274.38</c:v>
                </c:pt>
                <c:pt idx="18361">
                  <c:v>455.13</c:v>
                </c:pt>
                <c:pt idx="18362">
                  <c:v>403.35</c:v>
                </c:pt>
                <c:pt idx="18363">
                  <c:v>555.04</c:v>
                </c:pt>
                <c:pt idx="18364">
                  <c:v>409.65</c:v>
                </c:pt>
                <c:pt idx="18365">
                  <c:v>373.67</c:v>
                </c:pt>
                <c:pt idx="18366">
                  <c:v>440.55</c:v>
                </c:pt>
                <c:pt idx="18367">
                  <c:v>289.33999999999997</c:v>
                </c:pt>
                <c:pt idx="18368">
                  <c:v>315.16000000000003</c:v>
                </c:pt>
                <c:pt idx="18369">
                  <c:v>388.73</c:v>
                </c:pt>
                <c:pt idx="18370">
                  <c:v>559.74</c:v>
                </c:pt>
                <c:pt idx="18371">
                  <c:v>639.03</c:v>
                </c:pt>
                <c:pt idx="18372">
                  <c:v>640.13</c:v>
                </c:pt>
                <c:pt idx="18373">
                  <c:v>544.61</c:v>
                </c:pt>
                <c:pt idx="18374">
                  <c:v>755.7</c:v>
                </c:pt>
                <c:pt idx="18375">
                  <c:v>656.35</c:v>
                </c:pt>
                <c:pt idx="18376">
                  <c:v>793.55</c:v>
                </c:pt>
                <c:pt idx="18377">
                  <c:v>572</c:v>
                </c:pt>
                <c:pt idx="18378">
                  <c:v>480.97</c:v>
                </c:pt>
                <c:pt idx="18379">
                  <c:v>711.25</c:v>
                </c:pt>
                <c:pt idx="18380">
                  <c:v>629.29999999999995</c:v>
                </c:pt>
                <c:pt idx="18381">
                  <c:v>660.61</c:v>
                </c:pt>
                <c:pt idx="18382">
                  <c:v>755.71</c:v>
                </c:pt>
                <c:pt idx="18383">
                  <c:v>650.71</c:v>
                </c:pt>
                <c:pt idx="18384">
                  <c:v>418.11</c:v>
                </c:pt>
                <c:pt idx="18385">
                  <c:v>733.96</c:v>
                </c:pt>
                <c:pt idx="18386">
                  <c:v>609.29999999999995</c:v>
                </c:pt>
                <c:pt idx="18387">
                  <c:v>538.42999999999995</c:v>
                </c:pt>
                <c:pt idx="18388">
                  <c:v>489.76</c:v>
                </c:pt>
                <c:pt idx="18389">
                  <c:v>424.11</c:v>
                </c:pt>
                <c:pt idx="18390">
                  <c:v>465.91</c:v>
                </c:pt>
                <c:pt idx="18391">
                  <c:v>688.61</c:v>
                </c:pt>
                <c:pt idx="18392">
                  <c:v>787.26</c:v>
                </c:pt>
                <c:pt idx="18393">
                  <c:v>919.69</c:v>
                </c:pt>
                <c:pt idx="18394">
                  <c:v>700.36</c:v>
                </c:pt>
                <c:pt idx="18395">
                  <c:v>400.59</c:v>
                </c:pt>
                <c:pt idx="18396">
                  <c:v>706.71</c:v>
                </c:pt>
                <c:pt idx="18397">
                  <c:v>760.56</c:v>
                </c:pt>
                <c:pt idx="18398">
                  <c:v>680.47</c:v>
                </c:pt>
                <c:pt idx="18399">
                  <c:v>497.62</c:v>
                </c:pt>
                <c:pt idx="18400">
                  <c:v>715.5</c:v>
                </c:pt>
                <c:pt idx="18401">
                  <c:v>808.48</c:v>
                </c:pt>
                <c:pt idx="18402">
                  <c:v>645.30999999999995</c:v>
                </c:pt>
                <c:pt idx="18403">
                  <c:v>774.51</c:v>
                </c:pt>
                <c:pt idx="18404">
                  <c:v>611.08000000000004</c:v>
                </c:pt>
                <c:pt idx="18405">
                  <c:v>834.52</c:v>
                </c:pt>
                <c:pt idx="18406">
                  <c:v>223.26</c:v>
                </c:pt>
                <c:pt idx="18407">
                  <c:v>205.25</c:v>
                </c:pt>
                <c:pt idx="18408">
                  <c:v>208.14</c:v>
                </c:pt>
                <c:pt idx="18409">
                  <c:v>452.79</c:v>
                </c:pt>
                <c:pt idx="18410">
                  <c:v>330.28</c:v>
                </c:pt>
                <c:pt idx="18411">
                  <c:v>328.77</c:v>
                </c:pt>
                <c:pt idx="18412">
                  <c:v>426.23</c:v>
                </c:pt>
                <c:pt idx="18413">
                  <c:v>428.04</c:v>
                </c:pt>
                <c:pt idx="18414">
                  <c:v>328.02</c:v>
                </c:pt>
                <c:pt idx="18415">
                  <c:v>415.58</c:v>
                </c:pt>
                <c:pt idx="18416">
                  <c:v>407.57</c:v>
                </c:pt>
                <c:pt idx="18417">
                  <c:v>432.78</c:v>
                </c:pt>
                <c:pt idx="18418">
                  <c:v>330.17</c:v>
                </c:pt>
                <c:pt idx="18419">
                  <c:v>251.18</c:v>
                </c:pt>
                <c:pt idx="18420">
                  <c:v>365.01</c:v>
                </c:pt>
                <c:pt idx="18421">
                  <c:v>505.98</c:v>
                </c:pt>
                <c:pt idx="18422">
                  <c:v>423.37</c:v>
                </c:pt>
                <c:pt idx="18423">
                  <c:v>432.41</c:v>
                </c:pt>
                <c:pt idx="18424">
                  <c:v>509.03</c:v>
                </c:pt>
                <c:pt idx="18425">
                  <c:v>431.95</c:v>
                </c:pt>
                <c:pt idx="18426">
                  <c:v>500.34</c:v>
                </c:pt>
                <c:pt idx="18427">
                  <c:v>585.92999999999995</c:v>
                </c:pt>
                <c:pt idx="18428">
                  <c:v>387.38</c:v>
                </c:pt>
                <c:pt idx="18429">
                  <c:v>236.23</c:v>
                </c:pt>
                <c:pt idx="18430">
                  <c:v>312.58999999999997</c:v>
                </c:pt>
                <c:pt idx="18431">
                  <c:v>301.97000000000003</c:v>
                </c:pt>
                <c:pt idx="18432">
                  <c:v>324.37</c:v>
                </c:pt>
                <c:pt idx="18433">
                  <c:v>277</c:v>
                </c:pt>
                <c:pt idx="18434">
                  <c:v>277.26</c:v>
                </c:pt>
                <c:pt idx="18435">
                  <c:v>284.69</c:v>
                </c:pt>
                <c:pt idx="18436">
                  <c:v>301.45999999999998</c:v>
                </c:pt>
                <c:pt idx="18437">
                  <c:v>271.13</c:v>
                </c:pt>
                <c:pt idx="18438">
                  <c:v>260.74</c:v>
                </c:pt>
                <c:pt idx="18439">
                  <c:v>246.24</c:v>
                </c:pt>
                <c:pt idx="18440">
                  <c:v>222.12</c:v>
                </c:pt>
                <c:pt idx="18441">
                  <c:v>126.19</c:v>
                </c:pt>
                <c:pt idx="18442">
                  <c:v>659.49</c:v>
                </c:pt>
                <c:pt idx="18443">
                  <c:v>255.77</c:v>
                </c:pt>
                <c:pt idx="18444">
                  <c:v>154.30000000000001</c:v>
                </c:pt>
                <c:pt idx="18445">
                  <c:v>230.97</c:v>
                </c:pt>
                <c:pt idx="18446">
                  <c:v>182.47</c:v>
                </c:pt>
                <c:pt idx="18447">
                  <c:v>414.29</c:v>
                </c:pt>
                <c:pt idx="18448">
                  <c:v>324.52999999999997</c:v>
                </c:pt>
                <c:pt idx="18449">
                  <c:v>261.92</c:v>
                </c:pt>
                <c:pt idx="18450">
                  <c:v>259.27999999999997</c:v>
                </c:pt>
                <c:pt idx="18451">
                  <c:v>256.25</c:v>
                </c:pt>
                <c:pt idx="18452">
                  <c:v>332.27</c:v>
                </c:pt>
                <c:pt idx="18453">
                  <c:v>420.79</c:v>
                </c:pt>
                <c:pt idx="18454">
                  <c:v>324.38</c:v>
                </c:pt>
                <c:pt idx="18455">
                  <c:v>329.2</c:v>
                </c:pt>
                <c:pt idx="18456">
                  <c:v>406.09</c:v>
                </c:pt>
                <c:pt idx="18457">
                  <c:v>415.53</c:v>
                </c:pt>
                <c:pt idx="18458">
                  <c:v>234.51</c:v>
                </c:pt>
                <c:pt idx="18459">
                  <c:v>261.27999999999997</c:v>
                </c:pt>
                <c:pt idx="18460">
                  <c:v>260.8</c:v>
                </c:pt>
                <c:pt idx="18461">
                  <c:v>260.61</c:v>
                </c:pt>
                <c:pt idx="18462">
                  <c:v>284.39999999999998</c:v>
                </c:pt>
                <c:pt idx="18463">
                  <c:v>423.36</c:v>
                </c:pt>
                <c:pt idx="18464">
                  <c:v>331.85</c:v>
                </c:pt>
                <c:pt idx="18465">
                  <c:v>368.37</c:v>
                </c:pt>
                <c:pt idx="18466">
                  <c:v>414.87</c:v>
                </c:pt>
                <c:pt idx="18467">
                  <c:v>403.18</c:v>
                </c:pt>
                <c:pt idx="18468">
                  <c:v>435.06</c:v>
                </c:pt>
                <c:pt idx="18469">
                  <c:v>482.6</c:v>
                </c:pt>
                <c:pt idx="18470">
                  <c:v>423.41</c:v>
                </c:pt>
                <c:pt idx="18471">
                  <c:v>372.19</c:v>
                </c:pt>
                <c:pt idx="18472">
                  <c:v>366.51</c:v>
                </c:pt>
                <c:pt idx="18473">
                  <c:v>325.06</c:v>
                </c:pt>
                <c:pt idx="18474">
                  <c:v>380.67</c:v>
                </c:pt>
                <c:pt idx="18475">
                  <c:v>433.96</c:v>
                </c:pt>
                <c:pt idx="18476">
                  <c:v>307.52</c:v>
                </c:pt>
                <c:pt idx="18477">
                  <c:v>511.05</c:v>
                </c:pt>
                <c:pt idx="18478">
                  <c:v>502.87</c:v>
                </c:pt>
                <c:pt idx="18479">
                  <c:v>342.36</c:v>
                </c:pt>
                <c:pt idx="18480">
                  <c:v>407.19</c:v>
                </c:pt>
                <c:pt idx="18481">
                  <c:v>417.38</c:v>
                </c:pt>
                <c:pt idx="18482">
                  <c:v>415.77</c:v>
                </c:pt>
                <c:pt idx="18483">
                  <c:v>338.78</c:v>
                </c:pt>
                <c:pt idx="18484">
                  <c:v>450.39</c:v>
                </c:pt>
                <c:pt idx="18485">
                  <c:v>380.56</c:v>
                </c:pt>
                <c:pt idx="18486">
                  <c:v>542.41999999999996</c:v>
                </c:pt>
                <c:pt idx="18487">
                  <c:v>438.26</c:v>
                </c:pt>
                <c:pt idx="18488">
                  <c:v>229.19</c:v>
                </c:pt>
                <c:pt idx="18489">
                  <c:v>390.34</c:v>
                </c:pt>
                <c:pt idx="18490">
                  <c:v>367.18</c:v>
                </c:pt>
                <c:pt idx="18491">
                  <c:v>328.94</c:v>
                </c:pt>
                <c:pt idx="18492">
                  <c:v>395.45</c:v>
                </c:pt>
                <c:pt idx="18493">
                  <c:v>396.14</c:v>
                </c:pt>
                <c:pt idx="18494">
                  <c:v>377.93</c:v>
                </c:pt>
                <c:pt idx="18495">
                  <c:v>379.91</c:v>
                </c:pt>
                <c:pt idx="18496">
                  <c:v>338.93</c:v>
                </c:pt>
                <c:pt idx="18497">
                  <c:v>356.03</c:v>
                </c:pt>
                <c:pt idx="18498">
                  <c:v>328.74</c:v>
                </c:pt>
                <c:pt idx="18499">
                  <c:v>361.79</c:v>
                </c:pt>
                <c:pt idx="18500">
                  <c:v>266.12</c:v>
                </c:pt>
                <c:pt idx="18501">
                  <c:v>407.3</c:v>
                </c:pt>
                <c:pt idx="18502">
                  <c:v>383.76</c:v>
                </c:pt>
                <c:pt idx="18503">
                  <c:v>236.41</c:v>
                </c:pt>
                <c:pt idx="18504">
                  <c:v>327.83</c:v>
                </c:pt>
                <c:pt idx="18505">
                  <c:v>325.60000000000002</c:v>
                </c:pt>
                <c:pt idx="18506">
                  <c:v>357.32</c:v>
                </c:pt>
                <c:pt idx="18507">
                  <c:v>292.43</c:v>
                </c:pt>
                <c:pt idx="18508">
                  <c:v>377.12</c:v>
                </c:pt>
                <c:pt idx="18509">
                  <c:v>370.41</c:v>
                </c:pt>
                <c:pt idx="18510">
                  <c:v>357.19</c:v>
                </c:pt>
                <c:pt idx="18511">
                  <c:v>385.4</c:v>
                </c:pt>
                <c:pt idx="18512">
                  <c:v>353.72</c:v>
                </c:pt>
                <c:pt idx="18513">
                  <c:v>352.3</c:v>
                </c:pt>
                <c:pt idx="18514">
                  <c:v>404.51</c:v>
                </c:pt>
                <c:pt idx="18515">
                  <c:v>622.85</c:v>
                </c:pt>
                <c:pt idx="18516">
                  <c:v>547.28</c:v>
                </c:pt>
                <c:pt idx="18517">
                  <c:v>882.25</c:v>
                </c:pt>
                <c:pt idx="18518">
                  <c:v>617.9</c:v>
                </c:pt>
                <c:pt idx="18519">
                  <c:v>713.53</c:v>
                </c:pt>
                <c:pt idx="18520">
                  <c:v>267.14</c:v>
                </c:pt>
                <c:pt idx="18521">
                  <c:v>212.72</c:v>
                </c:pt>
                <c:pt idx="18522">
                  <c:v>365.94</c:v>
                </c:pt>
                <c:pt idx="18523">
                  <c:v>253.95</c:v>
                </c:pt>
                <c:pt idx="18524">
                  <c:v>284.43</c:v>
                </c:pt>
                <c:pt idx="18525">
                  <c:v>347.18</c:v>
                </c:pt>
                <c:pt idx="18526">
                  <c:v>347.55</c:v>
                </c:pt>
                <c:pt idx="18527">
                  <c:v>328.46</c:v>
                </c:pt>
                <c:pt idx="18528">
                  <c:v>195.7</c:v>
                </c:pt>
                <c:pt idx="18529">
                  <c:v>257.38</c:v>
                </c:pt>
                <c:pt idx="18530">
                  <c:v>287.27</c:v>
                </c:pt>
                <c:pt idx="18531">
                  <c:v>169.89</c:v>
                </c:pt>
                <c:pt idx="18532">
                  <c:v>170.98</c:v>
                </c:pt>
                <c:pt idx="18533">
                  <c:v>247.62</c:v>
                </c:pt>
                <c:pt idx="18534">
                  <c:v>175.74</c:v>
                </c:pt>
                <c:pt idx="18535">
                  <c:v>183.26</c:v>
                </c:pt>
                <c:pt idx="18536">
                  <c:v>401.32</c:v>
                </c:pt>
                <c:pt idx="18537">
                  <c:v>249.81</c:v>
                </c:pt>
                <c:pt idx="18538">
                  <c:v>134.46</c:v>
                </c:pt>
                <c:pt idx="18539">
                  <c:v>236.85</c:v>
                </c:pt>
                <c:pt idx="18540">
                  <c:v>204.32</c:v>
                </c:pt>
                <c:pt idx="18541">
                  <c:v>204.69</c:v>
                </c:pt>
                <c:pt idx="18542">
                  <c:v>188.1</c:v>
                </c:pt>
                <c:pt idx="18543">
                  <c:v>133.01</c:v>
                </c:pt>
                <c:pt idx="18544">
                  <c:v>159.99</c:v>
                </c:pt>
                <c:pt idx="18545">
                  <c:v>229.61</c:v>
                </c:pt>
                <c:pt idx="18546">
                  <c:v>129.26</c:v>
                </c:pt>
                <c:pt idx="18547">
                  <c:v>184.44</c:v>
                </c:pt>
                <c:pt idx="18548">
                  <c:v>121.34</c:v>
                </c:pt>
                <c:pt idx="18549">
                  <c:v>192.32</c:v>
                </c:pt>
                <c:pt idx="18550">
                  <c:v>165.32</c:v>
                </c:pt>
                <c:pt idx="18551">
                  <c:v>151.78</c:v>
                </c:pt>
                <c:pt idx="18552">
                  <c:v>254.8</c:v>
                </c:pt>
                <c:pt idx="18553">
                  <c:v>144</c:v>
                </c:pt>
                <c:pt idx="18554">
                  <c:v>299.18</c:v>
                </c:pt>
                <c:pt idx="18555">
                  <c:v>378.5</c:v>
                </c:pt>
                <c:pt idx="18556">
                  <c:v>331.91</c:v>
                </c:pt>
                <c:pt idx="18557">
                  <c:v>258.38</c:v>
                </c:pt>
                <c:pt idx="18558">
                  <c:v>262.52</c:v>
                </c:pt>
                <c:pt idx="18559">
                  <c:v>201.33</c:v>
                </c:pt>
                <c:pt idx="18560">
                  <c:v>226.83</c:v>
                </c:pt>
                <c:pt idx="18561">
                  <c:v>259.17</c:v>
                </c:pt>
                <c:pt idx="18562">
                  <c:v>222.24</c:v>
                </c:pt>
                <c:pt idx="18563">
                  <c:v>219.87</c:v>
                </c:pt>
                <c:pt idx="18564">
                  <c:v>250.43</c:v>
                </c:pt>
                <c:pt idx="18565">
                  <c:v>276.51</c:v>
                </c:pt>
                <c:pt idx="18566">
                  <c:v>260.52999999999997</c:v>
                </c:pt>
                <c:pt idx="18567">
                  <c:v>414.76</c:v>
                </c:pt>
                <c:pt idx="18568">
                  <c:v>478.76</c:v>
                </c:pt>
                <c:pt idx="18569">
                  <c:v>561.33000000000004</c:v>
                </c:pt>
                <c:pt idx="18570">
                  <c:v>915.57</c:v>
                </c:pt>
                <c:pt idx="18571">
                  <c:v>667.86</c:v>
                </c:pt>
                <c:pt idx="18572">
                  <c:v>301.12</c:v>
                </c:pt>
                <c:pt idx="18573">
                  <c:v>281.42</c:v>
                </c:pt>
                <c:pt idx="18574">
                  <c:v>313.02</c:v>
                </c:pt>
                <c:pt idx="18575">
                  <c:v>566.1</c:v>
                </c:pt>
                <c:pt idx="18576">
                  <c:v>803.12</c:v>
                </c:pt>
                <c:pt idx="18577">
                  <c:v>854.62</c:v>
                </c:pt>
                <c:pt idx="18578">
                  <c:v>730.49</c:v>
                </c:pt>
                <c:pt idx="18579">
                  <c:v>768.86</c:v>
                </c:pt>
                <c:pt idx="18580">
                  <c:v>408.75</c:v>
                </c:pt>
                <c:pt idx="18581">
                  <c:v>328.84</c:v>
                </c:pt>
                <c:pt idx="18582">
                  <c:v>290.88</c:v>
                </c:pt>
                <c:pt idx="18583">
                  <c:v>473.24</c:v>
                </c:pt>
                <c:pt idx="18584">
                  <c:v>379.22</c:v>
                </c:pt>
                <c:pt idx="18585">
                  <c:v>443.73</c:v>
                </c:pt>
                <c:pt idx="18586">
                  <c:v>450.82</c:v>
                </c:pt>
                <c:pt idx="18587">
                  <c:v>448.75</c:v>
                </c:pt>
                <c:pt idx="18588">
                  <c:v>405.99</c:v>
                </c:pt>
                <c:pt idx="18589">
                  <c:v>434.97</c:v>
                </c:pt>
                <c:pt idx="18590">
                  <c:v>828.13</c:v>
                </c:pt>
                <c:pt idx="18591">
                  <c:v>629.13</c:v>
                </c:pt>
                <c:pt idx="18592">
                  <c:v>663.13</c:v>
                </c:pt>
                <c:pt idx="18593">
                  <c:v>808.5</c:v>
                </c:pt>
                <c:pt idx="18594">
                  <c:v>987.17</c:v>
                </c:pt>
                <c:pt idx="18595">
                  <c:v>1328.24</c:v>
                </c:pt>
                <c:pt idx="18596">
                  <c:v>1998.57</c:v>
                </c:pt>
                <c:pt idx="18597">
                  <c:v>1203.6400000000001</c:v>
                </c:pt>
                <c:pt idx="18598">
                  <c:v>1193.83</c:v>
                </c:pt>
                <c:pt idx="18599">
                  <c:v>1324.15</c:v>
                </c:pt>
                <c:pt idx="18600">
                  <c:v>1030.92</c:v>
                </c:pt>
                <c:pt idx="18601">
                  <c:v>692.15</c:v>
                </c:pt>
                <c:pt idx="18602">
                  <c:v>535.92999999999995</c:v>
                </c:pt>
                <c:pt idx="18603">
                  <c:v>684.78</c:v>
                </c:pt>
                <c:pt idx="18604">
                  <c:v>774.51</c:v>
                </c:pt>
                <c:pt idx="18605">
                  <c:v>555.21</c:v>
                </c:pt>
                <c:pt idx="18606">
                  <c:v>1044.58</c:v>
                </c:pt>
                <c:pt idx="18607">
                  <c:v>635.74</c:v>
                </c:pt>
                <c:pt idx="18608">
                  <c:v>650.86</c:v>
                </c:pt>
                <c:pt idx="18609">
                  <c:v>660.94</c:v>
                </c:pt>
                <c:pt idx="18610">
                  <c:v>630.49</c:v>
                </c:pt>
                <c:pt idx="18611">
                  <c:v>595.53</c:v>
                </c:pt>
                <c:pt idx="18612">
                  <c:v>562.63</c:v>
                </c:pt>
                <c:pt idx="18613">
                  <c:v>678.38</c:v>
                </c:pt>
                <c:pt idx="18614">
                  <c:v>934.39</c:v>
                </c:pt>
                <c:pt idx="18615">
                  <c:v>1092.3800000000001</c:v>
                </c:pt>
                <c:pt idx="18616">
                  <c:v>589.09</c:v>
                </c:pt>
                <c:pt idx="18617">
                  <c:v>298.44</c:v>
                </c:pt>
                <c:pt idx="18618">
                  <c:v>360.35</c:v>
                </c:pt>
                <c:pt idx="18619">
                  <c:v>928.49</c:v>
                </c:pt>
                <c:pt idx="18620">
                  <c:v>835.84</c:v>
                </c:pt>
                <c:pt idx="18621">
                  <c:v>636.44000000000005</c:v>
                </c:pt>
                <c:pt idx="18622">
                  <c:v>650.65</c:v>
                </c:pt>
                <c:pt idx="18623">
                  <c:v>673.43</c:v>
                </c:pt>
                <c:pt idx="18624">
                  <c:v>736.27</c:v>
                </c:pt>
                <c:pt idx="18625">
                  <c:v>714.08</c:v>
                </c:pt>
                <c:pt idx="18626">
                  <c:v>553.44000000000005</c:v>
                </c:pt>
                <c:pt idx="18627">
                  <c:v>682.06</c:v>
                </c:pt>
                <c:pt idx="18628">
                  <c:v>779.2</c:v>
                </c:pt>
                <c:pt idx="18629">
                  <c:v>685.29</c:v>
                </c:pt>
                <c:pt idx="18630">
                  <c:v>581.91999999999996</c:v>
                </c:pt>
                <c:pt idx="18631">
                  <c:v>279.33999999999997</c:v>
                </c:pt>
                <c:pt idx="18632">
                  <c:v>358.73</c:v>
                </c:pt>
                <c:pt idx="18633">
                  <c:v>443.04</c:v>
                </c:pt>
                <c:pt idx="18634">
                  <c:v>359.86</c:v>
                </c:pt>
                <c:pt idx="18635">
                  <c:v>308.76</c:v>
                </c:pt>
                <c:pt idx="18636">
                  <c:v>317.16000000000003</c:v>
                </c:pt>
                <c:pt idx="18637">
                  <c:v>346.53</c:v>
                </c:pt>
                <c:pt idx="18638">
                  <c:v>428.39</c:v>
                </c:pt>
                <c:pt idx="18639">
                  <c:v>404.03</c:v>
                </c:pt>
                <c:pt idx="18640">
                  <c:v>479.73</c:v>
                </c:pt>
                <c:pt idx="18641">
                  <c:v>452.5</c:v>
                </c:pt>
                <c:pt idx="18642">
                  <c:v>368.25</c:v>
                </c:pt>
                <c:pt idx="18643">
                  <c:v>388.91</c:v>
                </c:pt>
                <c:pt idx="18644">
                  <c:v>415.12</c:v>
                </c:pt>
                <c:pt idx="18645">
                  <c:v>362.23</c:v>
                </c:pt>
                <c:pt idx="18646">
                  <c:v>306.33999999999997</c:v>
                </c:pt>
                <c:pt idx="18647">
                  <c:v>456.2</c:v>
                </c:pt>
                <c:pt idx="18648">
                  <c:v>358.73</c:v>
                </c:pt>
                <c:pt idx="18649">
                  <c:v>505.26</c:v>
                </c:pt>
                <c:pt idx="18650">
                  <c:v>527.72</c:v>
                </c:pt>
                <c:pt idx="18651">
                  <c:v>742.59</c:v>
                </c:pt>
                <c:pt idx="18652">
                  <c:v>479.58</c:v>
                </c:pt>
                <c:pt idx="18653">
                  <c:v>528.17999999999995</c:v>
                </c:pt>
                <c:pt idx="18654">
                  <c:v>587.84</c:v>
                </c:pt>
                <c:pt idx="18655">
                  <c:v>495.98</c:v>
                </c:pt>
                <c:pt idx="18656">
                  <c:v>512.96</c:v>
                </c:pt>
                <c:pt idx="18657">
                  <c:v>495.48</c:v>
                </c:pt>
                <c:pt idx="18658">
                  <c:v>488.45</c:v>
                </c:pt>
                <c:pt idx="18659">
                  <c:v>466.06</c:v>
                </c:pt>
                <c:pt idx="18660">
                  <c:v>399.57</c:v>
                </c:pt>
                <c:pt idx="18661">
                  <c:v>414.98</c:v>
                </c:pt>
                <c:pt idx="18662">
                  <c:v>410.89</c:v>
                </c:pt>
                <c:pt idx="18663">
                  <c:v>452.7</c:v>
                </c:pt>
                <c:pt idx="18664">
                  <c:v>445.86</c:v>
                </c:pt>
                <c:pt idx="18665">
                  <c:v>230.15</c:v>
                </c:pt>
                <c:pt idx="18666">
                  <c:v>352.92</c:v>
                </c:pt>
                <c:pt idx="18667">
                  <c:v>498.11</c:v>
                </c:pt>
                <c:pt idx="18668">
                  <c:v>496.72</c:v>
                </c:pt>
                <c:pt idx="18669">
                  <c:v>455.45</c:v>
                </c:pt>
                <c:pt idx="18670">
                  <c:v>530.66</c:v>
                </c:pt>
                <c:pt idx="18671">
                  <c:v>362.78</c:v>
                </c:pt>
                <c:pt idx="18672">
                  <c:v>620.82000000000005</c:v>
                </c:pt>
                <c:pt idx="18673">
                  <c:v>454.47</c:v>
                </c:pt>
                <c:pt idx="18674">
                  <c:v>428.77</c:v>
                </c:pt>
                <c:pt idx="18675">
                  <c:v>361.06</c:v>
                </c:pt>
                <c:pt idx="18676">
                  <c:v>329.48</c:v>
                </c:pt>
                <c:pt idx="18677">
                  <c:v>321.5</c:v>
                </c:pt>
                <c:pt idx="18678">
                  <c:v>335.67</c:v>
                </c:pt>
                <c:pt idx="18679">
                  <c:v>402.22</c:v>
                </c:pt>
                <c:pt idx="18680">
                  <c:v>327.62</c:v>
                </c:pt>
                <c:pt idx="18681">
                  <c:v>305.27999999999997</c:v>
                </c:pt>
                <c:pt idx="18682">
                  <c:v>328.5</c:v>
                </c:pt>
                <c:pt idx="18683">
                  <c:v>252.95</c:v>
                </c:pt>
                <c:pt idx="18684">
                  <c:v>263.58</c:v>
                </c:pt>
                <c:pt idx="18685">
                  <c:v>225.37</c:v>
                </c:pt>
                <c:pt idx="18686">
                  <c:v>203.05</c:v>
                </c:pt>
                <c:pt idx="18687">
                  <c:v>228.44</c:v>
                </c:pt>
                <c:pt idx="18688">
                  <c:v>250.81</c:v>
                </c:pt>
                <c:pt idx="18689">
                  <c:v>208.46</c:v>
                </c:pt>
                <c:pt idx="18690">
                  <c:v>223.85</c:v>
                </c:pt>
                <c:pt idx="18691">
                  <c:v>237.5</c:v>
                </c:pt>
                <c:pt idx="18692">
                  <c:v>256.99</c:v>
                </c:pt>
                <c:pt idx="18693">
                  <c:v>345.61</c:v>
                </c:pt>
                <c:pt idx="18694">
                  <c:v>252.66</c:v>
                </c:pt>
                <c:pt idx="18695">
                  <c:v>276.47000000000003</c:v>
                </c:pt>
                <c:pt idx="18696">
                  <c:v>303.02</c:v>
                </c:pt>
                <c:pt idx="18697">
                  <c:v>237.16</c:v>
                </c:pt>
                <c:pt idx="18698">
                  <c:v>382.17</c:v>
                </c:pt>
                <c:pt idx="18699">
                  <c:v>281.45</c:v>
                </c:pt>
                <c:pt idx="18700">
                  <c:v>220.97</c:v>
                </c:pt>
                <c:pt idx="18701">
                  <c:v>280.72000000000003</c:v>
                </c:pt>
                <c:pt idx="18702">
                  <c:v>401.75</c:v>
                </c:pt>
                <c:pt idx="18703">
                  <c:v>413.11</c:v>
                </c:pt>
                <c:pt idx="18704">
                  <c:v>407.23</c:v>
                </c:pt>
                <c:pt idx="18705">
                  <c:v>397.16</c:v>
                </c:pt>
                <c:pt idx="18706">
                  <c:v>512.91999999999996</c:v>
                </c:pt>
                <c:pt idx="18707">
                  <c:v>420.19</c:v>
                </c:pt>
                <c:pt idx="18708">
                  <c:v>400.33</c:v>
                </c:pt>
                <c:pt idx="18709">
                  <c:v>395.9</c:v>
                </c:pt>
                <c:pt idx="18710">
                  <c:v>404.06</c:v>
                </c:pt>
                <c:pt idx="18711">
                  <c:v>405.14</c:v>
                </c:pt>
                <c:pt idx="18712">
                  <c:v>415.53</c:v>
                </c:pt>
                <c:pt idx="18713">
                  <c:v>383.74</c:v>
                </c:pt>
                <c:pt idx="18714">
                  <c:v>383.58</c:v>
                </c:pt>
                <c:pt idx="18715">
                  <c:v>358.76</c:v>
                </c:pt>
                <c:pt idx="18716">
                  <c:v>352.86</c:v>
                </c:pt>
                <c:pt idx="18717">
                  <c:v>404.58</c:v>
                </c:pt>
                <c:pt idx="18718">
                  <c:v>450.23</c:v>
                </c:pt>
                <c:pt idx="18719">
                  <c:v>378.88</c:v>
                </c:pt>
                <c:pt idx="18720">
                  <c:v>427.61</c:v>
                </c:pt>
                <c:pt idx="18721">
                  <c:v>407.64</c:v>
                </c:pt>
                <c:pt idx="18722">
                  <c:v>265.45999999999998</c:v>
                </c:pt>
                <c:pt idx="18723">
                  <c:v>539.72</c:v>
                </c:pt>
                <c:pt idx="18724">
                  <c:v>759.96</c:v>
                </c:pt>
                <c:pt idx="18725">
                  <c:v>670.78</c:v>
                </c:pt>
                <c:pt idx="18726">
                  <c:v>572.77</c:v>
                </c:pt>
                <c:pt idx="18727">
                  <c:v>471.35</c:v>
                </c:pt>
                <c:pt idx="18728">
                  <c:v>454.92</c:v>
                </c:pt>
                <c:pt idx="18729">
                  <c:v>434.32</c:v>
                </c:pt>
                <c:pt idx="18730">
                  <c:v>636.64</c:v>
                </c:pt>
                <c:pt idx="18731">
                  <c:v>569.25</c:v>
                </c:pt>
                <c:pt idx="18732">
                  <c:v>495.48</c:v>
                </c:pt>
                <c:pt idx="18733">
                  <c:v>481.65</c:v>
                </c:pt>
                <c:pt idx="18734">
                  <c:v>273.60000000000002</c:v>
                </c:pt>
                <c:pt idx="18735">
                  <c:v>424.65</c:v>
                </c:pt>
                <c:pt idx="18736">
                  <c:v>287.11</c:v>
                </c:pt>
                <c:pt idx="18737">
                  <c:v>293.12</c:v>
                </c:pt>
                <c:pt idx="18738">
                  <c:v>293.89999999999998</c:v>
                </c:pt>
                <c:pt idx="18739">
                  <c:v>330.87</c:v>
                </c:pt>
                <c:pt idx="18740">
                  <c:v>8.16</c:v>
                </c:pt>
                <c:pt idx="18741">
                  <c:v>11.31</c:v>
                </c:pt>
                <c:pt idx="18742">
                  <c:v>80.81</c:v>
                </c:pt>
                <c:pt idx="18743">
                  <c:v>41.54</c:v>
                </c:pt>
                <c:pt idx="18744">
                  <c:v>41.77</c:v>
                </c:pt>
                <c:pt idx="18745">
                  <c:v>34.729999999999997</c:v>
                </c:pt>
                <c:pt idx="18746">
                  <c:v>30.1</c:v>
                </c:pt>
                <c:pt idx="18747">
                  <c:v>20</c:v>
                </c:pt>
                <c:pt idx="18748">
                  <c:v>18.34</c:v>
                </c:pt>
                <c:pt idx="18749">
                  <c:v>21.19</c:v>
                </c:pt>
                <c:pt idx="18750">
                  <c:v>28.99</c:v>
                </c:pt>
                <c:pt idx="18751">
                  <c:v>27.33</c:v>
                </c:pt>
                <c:pt idx="18752">
                  <c:v>20.36</c:v>
                </c:pt>
                <c:pt idx="18753">
                  <c:v>14.69</c:v>
                </c:pt>
                <c:pt idx="18754">
                  <c:v>15.23</c:v>
                </c:pt>
                <c:pt idx="18755">
                  <c:v>15.65</c:v>
                </c:pt>
                <c:pt idx="18756">
                  <c:v>21.21</c:v>
                </c:pt>
                <c:pt idx="18757">
                  <c:v>18.64</c:v>
                </c:pt>
                <c:pt idx="18758">
                  <c:v>19</c:v>
                </c:pt>
                <c:pt idx="18759">
                  <c:v>21.55</c:v>
                </c:pt>
                <c:pt idx="18760">
                  <c:v>21.94</c:v>
                </c:pt>
                <c:pt idx="18761">
                  <c:v>18.16</c:v>
                </c:pt>
                <c:pt idx="18762">
                  <c:v>18.52</c:v>
                </c:pt>
                <c:pt idx="18763">
                  <c:v>14.61</c:v>
                </c:pt>
                <c:pt idx="18764">
                  <c:v>8.11</c:v>
                </c:pt>
                <c:pt idx="18765">
                  <c:v>10.51</c:v>
                </c:pt>
                <c:pt idx="18766">
                  <c:v>15.41</c:v>
                </c:pt>
                <c:pt idx="18767">
                  <c:v>17.64</c:v>
                </c:pt>
                <c:pt idx="18768">
                  <c:v>36.57</c:v>
                </c:pt>
                <c:pt idx="18769">
                  <c:v>26.76</c:v>
                </c:pt>
                <c:pt idx="18770">
                  <c:v>44.18</c:v>
                </c:pt>
                <c:pt idx="18771">
                  <c:v>51.61</c:v>
                </c:pt>
                <c:pt idx="18772">
                  <c:v>41.01</c:v>
                </c:pt>
                <c:pt idx="18773">
                  <c:v>42</c:v>
                </c:pt>
                <c:pt idx="18774">
                  <c:v>41.16</c:v>
                </c:pt>
                <c:pt idx="18775">
                  <c:v>22.17</c:v>
                </c:pt>
                <c:pt idx="18776">
                  <c:v>23.59</c:v>
                </c:pt>
                <c:pt idx="18777">
                  <c:v>325.39</c:v>
                </c:pt>
                <c:pt idx="18778">
                  <c:v>28.81</c:v>
                </c:pt>
                <c:pt idx="18779">
                  <c:v>44.26</c:v>
                </c:pt>
                <c:pt idx="18780">
                  <c:v>64.09</c:v>
                </c:pt>
                <c:pt idx="18781">
                  <c:v>44.58</c:v>
                </c:pt>
                <c:pt idx="18782">
                  <c:v>60.07</c:v>
                </c:pt>
                <c:pt idx="18783">
                  <c:v>61.48</c:v>
                </c:pt>
                <c:pt idx="18784">
                  <c:v>60.41</c:v>
                </c:pt>
                <c:pt idx="18785">
                  <c:v>61.58</c:v>
                </c:pt>
                <c:pt idx="18786">
                  <c:v>80.540000000000006</c:v>
                </c:pt>
                <c:pt idx="18787">
                  <c:v>67.459999999999994</c:v>
                </c:pt>
                <c:pt idx="18788">
                  <c:v>66.27</c:v>
                </c:pt>
                <c:pt idx="18789">
                  <c:v>72</c:v>
                </c:pt>
                <c:pt idx="18790">
                  <c:v>69.02</c:v>
                </c:pt>
                <c:pt idx="18791">
                  <c:v>60.7</c:v>
                </c:pt>
                <c:pt idx="18792">
                  <c:v>58.68</c:v>
                </c:pt>
                <c:pt idx="18793">
                  <c:v>53.11</c:v>
                </c:pt>
                <c:pt idx="18794">
                  <c:v>57.68</c:v>
                </c:pt>
                <c:pt idx="18795">
                  <c:v>53.55</c:v>
                </c:pt>
                <c:pt idx="18796">
                  <c:v>57.93</c:v>
                </c:pt>
                <c:pt idx="18797">
                  <c:v>42.67</c:v>
                </c:pt>
                <c:pt idx="18798">
                  <c:v>51.27</c:v>
                </c:pt>
                <c:pt idx="18799">
                  <c:v>37.24</c:v>
                </c:pt>
                <c:pt idx="18800">
                  <c:v>36.659999999999997</c:v>
                </c:pt>
                <c:pt idx="18801">
                  <c:v>22.69</c:v>
                </c:pt>
                <c:pt idx="18802">
                  <c:v>24.75</c:v>
                </c:pt>
                <c:pt idx="18803">
                  <c:v>24.32</c:v>
                </c:pt>
                <c:pt idx="18804">
                  <c:v>29.45</c:v>
                </c:pt>
                <c:pt idx="18805">
                  <c:v>34.58</c:v>
                </c:pt>
                <c:pt idx="18806">
                  <c:v>44.3</c:v>
                </c:pt>
                <c:pt idx="18807">
                  <c:v>44.6</c:v>
                </c:pt>
                <c:pt idx="18808">
                  <c:v>52.34</c:v>
                </c:pt>
                <c:pt idx="18809">
                  <c:v>40.97</c:v>
                </c:pt>
                <c:pt idx="18810">
                  <c:v>47.83</c:v>
                </c:pt>
                <c:pt idx="18811">
                  <c:v>84.13</c:v>
                </c:pt>
                <c:pt idx="18812">
                  <c:v>75.81</c:v>
                </c:pt>
                <c:pt idx="18813">
                  <c:v>102.06</c:v>
                </c:pt>
                <c:pt idx="18814">
                  <c:v>98.26</c:v>
                </c:pt>
                <c:pt idx="18815">
                  <c:v>70.62</c:v>
                </c:pt>
                <c:pt idx="18816">
                  <c:v>92.73</c:v>
                </c:pt>
                <c:pt idx="18817">
                  <c:v>157.05000000000001</c:v>
                </c:pt>
                <c:pt idx="18818">
                  <c:v>113.45</c:v>
                </c:pt>
                <c:pt idx="18819">
                  <c:v>218.15</c:v>
                </c:pt>
                <c:pt idx="18820">
                  <c:v>203.37</c:v>
                </c:pt>
                <c:pt idx="18821">
                  <c:v>202.83</c:v>
                </c:pt>
                <c:pt idx="18822">
                  <c:v>236.85</c:v>
                </c:pt>
                <c:pt idx="18823">
                  <c:v>262.11</c:v>
                </c:pt>
                <c:pt idx="18824">
                  <c:v>179.26</c:v>
                </c:pt>
                <c:pt idx="18825">
                  <c:v>207.95</c:v>
                </c:pt>
                <c:pt idx="18826">
                  <c:v>113.28</c:v>
                </c:pt>
                <c:pt idx="18827">
                  <c:v>146.72999999999999</c:v>
                </c:pt>
                <c:pt idx="18828">
                  <c:v>166.8</c:v>
                </c:pt>
                <c:pt idx="18829">
                  <c:v>37.35</c:v>
                </c:pt>
                <c:pt idx="18830">
                  <c:v>141.52000000000001</c:v>
                </c:pt>
                <c:pt idx="18831">
                  <c:v>218.25</c:v>
                </c:pt>
                <c:pt idx="18832">
                  <c:v>107.27</c:v>
                </c:pt>
                <c:pt idx="18833">
                  <c:v>206.93</c:v>
                </c:pt>
                <c:pt idx="18834">
                  <c:v>261.35000000000002</c:v>
                </c:pt>
                <c:pt idx="18835">
                  <c:v>199.59</c:v>
                </c:pt>
                <c:pt idx="18836">
                  <c:v>241.62</c:v>
                </c:pt>
                <c:pt idx="18837">
                  <c:v>207.94</c:v>
                </c:pt>
                <c:pt idx="18838">
                  <c:v>204.81</c:v>
                </c:pt>
                <c:pt idx="18839">
                  <c:v>238.58</c:v>
                </c:pt>
                <c:pt idx="18840">
                  <c:v>218.3</c:v>
                </c:pt>
                <c:pt idx="18841">
                  <c:v>193.24</c:v>
                </c:pt>
                <c:pt idx="18842">
                  <c:v>165.84</c:v>
                </c:pt>
                <c:pt idx="18843">
                  <c:v>151.19</c:v>
                </c:pt>
                <c:pt idx="18844">
                  <c:v>152.05000000000001</c:v>
                </c:pt>
                <c:pt idx="18845">
                  <c:v>147.75</c:v>
                </c:pt>
                <c:pt idx="18846">
                  <c:v>112.02</c:v>
                </c:pt>
                <c:pt idx="18847">
                  <c:v>91.18</c:v>
                </c:pt>
                <c:pt idx="18848">
                  <c:v>115.7</c:v>
                </c:pt>
                <c:pt idx="18849">
                  <c:v>127.11</c:v>
                </c:pt>
                <c:pt idx="18850">
                  <c:v>103.15</c:v>
                </c:pt>
                <c:pt idx="18851">
                  <c:v>316.97000000000003</c:v>
                </c:pt>
                <c:pt idx="18852">
                  <c:v>329.44</c:v>
                </c:pt>
                <c:pt idx="18853">
                  <c:v>283.25</c:v>
                </c:pt>
                <c:pt idx="18854">
                  <c:v>274.94</c:v>
                </c:pt>
                <c:pt idx="18855">
                  <c:v>260.18</c:v>
                </c:pt>
                <c:pt idx="18856">
                  <c:v>262.88</c:v>
                </c:pt>
                <c:pt idx="18857">
                  <c:v>264.14</c:v>
                </c:pt>
                <c:pt idx="18858">
                  <c:v>300.79000000000002</c:v>
                </c:pt>
                <c:pt idx="18859">
                  <c:v>353.71</c:v>
                </c:pt>
                <c:pt idx="18860">
                  <c:v>346.94</c:v>
                </c:pt>
                <c:pt idx="18861">
                  <c:v>342.21</c:v>
                </c:pt>
                <c:pt idx="18862">
                  <c:v>333.33</c:v>
                </c:pt>
                <c:pt idx="18863">
                  <c:v>312.27999999999997</c:v>
                </c:pt>
                <c:pt idx="18864">
                  <c:v>284.55</c:v>
                </c:pt>
                <c:pt idx="18865">
                  <c:v>268.64999999999998</c:v>
                </c:pt>
                <c:pt idx="18866">
                  <c:v>273.27999999999997</c:v>
                </c:pt>
                <c:pt idx="18867">
                  <c:v>195.53</c:v>
                </c:pt>
                <c:pt idx="18868">
                  <c:v>182</c:v>
                </c:pt>
                <c:pt idx="18869">
                  <c:v>204.2</c:v>
                </c:pt>
                <c:pt idx="18870">
                  <c:v>226.02</c:v>
                </c:pt>
                <c:pt idx="18871">
                  <c:v>203.58</c:v>
                </c:pt>
                <c:pt idx="18872">
                  <c:v>180.4</c:v>
                </c:pt>
                <c:pt idx="18873">
                  <c:v>169.65</c:v>
                </c:pt>
                <c:pt idx="18874">
                  <c:v>163.54</c:v>
                </c:pt>
                <c:pt idx="18875">
                  <c:v>54.21</c:v>
                </c:pt>
                <c:pt idx="18876">
                  <c:v>58.84</c:v>
                </c:pt>
                <c:pt idx="18877">
                  <c:v>46.97</c:v>
                </c:pt>
                <c:pt idx="18878">
                  <c:v>42.7</c:v>
                </c:pt>
                <c:pt idx="18879">
                  <c:v>30.42</c:v>
                </c:pt>
                <c:pt idx="18880">
                  <c:v>36.659999999999997</c:v>
                </c:pt>
                <c:pt idx="18881">
                  <c:v>24.68</c:v>
                </c:pt>
                <c:pt idx="18882">
                  <c:v>31.02</c:v>
                </c:pt>
                <c:pt idx="18883">
                  <c:v>52.04</c:v>
                </c:pt>
                <c:pt idx="18884">
                  <c:v>43.63</c:v>
                </c:pt>
                <c:pt idx="18885">
                  <c:v>46.59</c:v>
                </c:pt>
                <c:pt idx="18886">
                  <c:v>51.97</c:v>
                </c:pt>
                <c:pt idx="18887">
                  <c:v>29.57</c:v>
                </c:pt>
                <c:pt idx="18888">
                  <c:v>37.21</c:v>
                </c:pt>
                <c:pt idx="18889">
                  <c:v>130.91</c:v>
                </c:pt>
                <c:pt idx="18890">
                  <c:v>173.02</c:v>
                </c:pt>
                <c:pt idx="18891">
                  <c:v>261.99</c:v>
                </c:pt>
                <c:pt idx="18892">
                  <c:v>403.97</c:v>
                </c:pt>
                <c:pt idx="18893">
                  <c:v>549.33000000000004</c:v>
                </c:pt>
                <c:pt idx="18894">
                  <c:v>365.84</c:v>
                </c:pt>
                <c:pt idx="18895">
                  <c:v>352.01</c:v>
                </c:pt>
                <c:pt idx="18896">
                  <c:v>263.45</c:v>
                </c:pt>
                <c:pt idx="18897">
                  <c:v>172</c:v>
                </c:pt>
                <c:pt idx="18898">
                  <c:v>208.29</c:v>
                </c:pt>
                <c:pt idx="18899">
                  <c:v>437.14</c:v>
                </c:pt>
                <c:pt idx="18900">
                  <c:v>315.72000000000003</c:v>
                </c:pt>
                <c:pt idx="18901">
                  <c:v>356.46</c:v>
                </c:pt>
                <c:pt idx="18902">
                  <c:v>311.94</c:v>
                </c:pt>
                <c:pt idx="18903">
                  <c:v>377.63</c:v>
                </c:pt>
                <c:pt idx="18904">
                  <c:v>297.43</c:v>
                </c:pt>
                <c:pt idx="18905">
                  <c:v>287.36</c:v>
                </c:pt>
                <c:pt idx="18906">
                  <c:v>302.92</c:v>
                </c:pt>
                <c:pt idx="18907">
                  <c:v>292.25</c:v>
                </c:pt>
                <c:pt idx="18908">
                  <c:v>291.02999999999997</c:v>
                </c:pt>
                <c:pt idx="18909">
                  <c:v>247.45</c:v>
                </c:pt>
                <c:pt idx="18910">
                  <c:v>227.66</c:v>
                </c:pt>
                <c:pt idx="18911">
                  <c:v>265.33</c:v>
                </c:pt>
                <c:pt idx="18912">
                  <c:v>312.85000000000002</c:v>
                </c:pt>
                <c:pt idx="18913">
                  <c:v>231.07</c:v>
                </c:pt>
                <c:pt idx="18914">
                  <c:v>176.72</c:v>
                </c:pt>
                <c:pt idx="18915">
                  <c:v>164.63</c:v>
                </c:pt>
                <c:pt idx="18916">
                  <c:v>125.94</c:v>
                </c:pt>
                <c:pt idx="18917">
                  <c:v>121.22</c:v>
                </c:pt>
                <c:pt idx="18918">
                  <c:v>96.15</c:v>
                </c:pt>
                <c:pt idx="18919">
                  <c:v>105.11</c:v>
                </c:pt>
                <c:pt idx="18920">
                  <c:v>140.28</c:v>
                </c:pt>
                <c:pt idx="18921">
                  <c:v>133.66</c:v>
                </c:pt>
                <c:pt idx="18922">
                  <c:v>178.6</c:v>
                </c:pt>
                <c:pt idx="18923">
                  <c:v>175.41</c:v>
                </c:pt>
                <c:pt idx="18924">
                  <c:v>139.74</c:v>
                </c:pt>
                <c:pt idx="18925">
                  <c:v>198.98</c:v>
                </c:pt>
                <c:pt idx="18926">
                  <c:v>194.25</c:v>
                </c:pt>
                <c:pt idx="18927">
                  <c:v>197.98</c:v>
                </c:pt>
                <c:pt idx="18928">
                  <c:v>204.83</c:v>
                </c:pt>
                <c:pt idx="18929">
                  <c:v>183.32</c:v>
                </c:pt>
                <c:pt idx="18930">
                  <c:v>151.35</c:v>
                </c:pt>
                <c:pt idx="18931">
                  <c:v>136.05000000000001</c:v>
                </c:pt>
                <c:pt idx="18932">
                  <c:v>248.47</c:v>
                </c:pt>
                <c:pt idx="18933">
                  <c:v>163.63999999999999</c:v>
                </c:pt>
                <c:pt idx="18934">
                  <c:v>215.17</c:v>
                </c:pt>
                <c:pt idx="18935">
                  <c:v>276.74</c:v>
                </c:pt>
                <c:pt idx="18936">
                  <c:v>289.88</c:v>
                </c:pt>
                <c:pt idx="18937">
                  <c:v>254.47</c:v>
                </c:pt>
                <c:pt idx="18938">
                  <c:v>284.24</c:v>
                </c:pt>
                <c:pt idx="18939">
                  <c:v>309.8</c:v>
                </c:pt>
                <c:pt idx="18940">
                  <c:v>406.99</c:v>
                </c:pt>
                <c:pt idx="18941">
                  <c:v>481.86</c:v>
                </c:pt>
                <c:pt idx="18942">
                  <c:v>486.03</c:v>
                </c:pt>
                <c:pt idx="18943">
                  <c:v>458.32</c:v>
                </c:pt>
                <c:pt idx="18944">
                  <c:v>403.98</c:v>
                </c:pt>
                <c:pt idx="18945">
                  <c:v>330.89</c:v>
                </c:pt>
                <c:pt idx="18946">
                  <c:v>278.33</c:v>
                </c:pt>
                <c:pt idx="18947">
                  <c:v>284.47000000000003</c:v>
                </c:pt>
                <c:pt idx="18948">
                  <c:v>303.07</c:v>
                </c:pt>
                <c:pt idx="18949">
                  <c:v>325.08999999999997</c:v>
                </c:pt>
                <c:pt idx="18950">
                  <c:v>336.17</c:v>
                </c:pt>
                <c:pt idx="18951">
                  <c:v>312.18</c:v>
                </c:pt>
                <c:pt idx="18952">
                  <c:v>273.76</c:v>
                </c:pt>
                <c:pt idx="18953">
                  <c:v>389.81</c:v>
                </c:pt>
                <c:pt idx="18954">
                  <c:v>363.03</c:v>
                </c:pt>
                <c:pt idx="18955">
                  <c:v>312.39</c:v>
                </c:pt>
                <c:pt idx="18956">
                  <c:v>311.86</c:v>
                </c:pt>
                <c:pt idx="18957">
                  <c:v>255.35</c:v>
                </c:pt>
                <c:pt idx="18958">
                  <c:v>311.44</c:v>
                </c:pt>
                <c:pt idx="18959">
                  <c:v>316.3</c:v>
                </c:pt>
                <c:pt idx="18960">
                  <c:v>243.98</c:v>
                </c:pt>
                <c:pt idx="18961">
                  <c:v>346.08</c:v>
                </c:pt>
                <c:pt idx="18962">
                  <c:v>303.27</c:v>
                </c:pt>
                <c:pt idx="18963">
                  <c:v>382.91</c:v>
                </c:pt>
                <c:pt idx="18964">
                  <c:v>251.57</c:v>
                </c:pt>
                <c:pt idx="18965">
                  <c:v>175.89</c:v>
                </c:pt>
                <c:pt idx="18966">
                  <c:v>216</c:v>
                </c:pt>
                <c:pt idx="18967">
                  <c:v>246.98</c:v>
                </c:pt>
                <c:pt idx="18968">
                  <c:v>228.36</c:v>
                </c:pt>
                <c:pt idx="18969">
                  <c:v>280.95</c:v>
                </c:pt>
                <c:pt idx="18970">
                  <c:v>274.85000000000002</c:v>
                </c:pt>
                <c:pt idx="18971">
                  <c:v>220.13</c:v>
                </c:pt>
                <c:pt idx="18972">
                  <c:v>246.48</c:v>
                </c:pt>
                <c:pt idx="18973">
                  <c:v>254.26</c:v>
                </c:pt>
                <c:pt idx="18974">
                  <c:v>318.39999999999998</c:v>
                </c:pt>
                <c:pt idx="18975">
                  <c:v>410.55</c:v>
                </c:pt>
                <c:pt idx="18976">
                  <c:v>416.84</c:v>
                </c:pt>
                <c:pt idx="18977">
                  <c:v>292.72000000000003</c:v>
                </c:pt>
                <c:pt idx="18978">
                  <c:v>240.51</c:v>
                </c:pt>
                <c:pt idx="18979">
                  <c:v>300.02</c:v>
                </c:pt>
                <c:pt idx="18980">
                  <c:v>279.74</c:v>
                </c:pt>
                <c:pt idx="18981">
                  <c:v>213.27</c:v>
                </c:pt>
                <c:pt idx="18982">
                  <c:v>221.61</c:v>
                </c:pt>
                <c:pt idx="18983">
                  <c:v>242.69</c:v>
                </c:pt>
                <c:pt idx="18984">
                  <c:v>226.96</c:v>
                </c:pt>
                <c:pt idx="18985">
                  <c:v>497.44</c:v>
                </c:pt>
                <c:pt idx="18986">
                  <c:v>694.31</c:v>
                </c:pt>
                <c:pt idx="18987">
                  <c:v>263.33</c:v>
                </c:pt>
                <c:pt idx="18988">
                  <c:v>263.86</c:v>
                </c:pt>
                <c:pt idx="18989">
                  <c:v>375.18</c:v>
                </c:pt>
                <c:pt idx="18990">
                  <c:v>436.23</c:v>
                </c:pt>
                <c:pt idx="18991">
                  <c:v>392.99</c:v>
                </c:pt>
                <c:pt idx="18992">
                  <c:v>396.66</c:v>
                </c:pt>
                <c:pt idx="18993">
                  <c:v>350.47</c:v>
                </c:pt>
                <c:pt idx="18994">
                  <c:v>321.51</c:v>
                </c:pt>
                <c:pt idx="18995">
                  <c:v>310.51</c:v>
                </c:pt>
                <c:pt idx="18996">
                  <c:v>233.81</c:v>
                </c:pt>
                <c:pt idx="18997">
                  <c:v>219.99</c:v>
                </c:pt>
                <c:pt idx="18998">
                  <c:v>188.44</c:v>
                </c:pt>
                <c:pt idx="18999">
                  <c:v>231.79</c:v>
                </c:pt>
                <c:pt idx="19000">
                  <c:v>265.25</c:v>
                </c:pt>
                <c:pt idx="19001">
                  <c:v>367.89</c:v>
                </c:pt>
                <c:pt idx="19002">
                  <c:v>402.13</c:v>
                </c:pt>
                <c:pt idx="19003">
                  <c:v>336.39</c:v>
                </c:pt>
                <c:pt idx="19004">
                  <c:v>232.68</c:v>
                </c:pt>
                <c:pt idx="19005">
                  <c:v>265.79000000000002</c:v>
                </c:pt>
                <c:pt idx="19006">
                  <c:v>221.91</c:v>
                </c:pt>
                <c:pt idx="19007">
                  <c:v>212.42</c:v>
                </c:pt>
                <c:pt idx="19008">
                  <c:v>306.74</c:v>
                </c:pt>
                <c:pt idx="19009">
                  <c:v>228.9</c:v>
                </c:pt>
                <c:pt idx="19010">
                  <c:v>182.86</c:v>
                </c:pt>
                <c:pt idx="19011">
                  <c:v>293.31</c:v>
                </c:pt>
                <c:pt idx="19012">
                  <c:v>186.7</c:v>
                </c:pt>
                <c:pt idx="19013">
                  <c:v>316.51</c:v>
                </c:pt>
                <c:pt idx="19014">
                  <c:v>183.84</c:v>
                </c:pt>
                <c:pt idx="19015">
                  <c:v>242.25</c:v>
                </c:pt>
                <c:pt idx="19016">
                  <c:v>294.02</c:v>
                </c:pt>
                <c:pt idx="19017">
                  <c:v>212.06</c:v>
                </c:pt>
                <c:pt idx="19018">
                  <c:v>285.63</c:v>
                </c:pt>
                <c:pt idx="19019">
                  <c:v>417.34</c:v>
                </c:pt>
                <c:pt idx="19020">
                  <c:v>551.32000000000005</c:v>
                </c:pt>
                <c:pt idx="19021">
                  <c:v>476</c:v>
                </c:pt>
                <c:pt idx="19022">
                  <c:v>186.43</c:v>
                </c:pt>
                <c:pt idx="19023">
                  <c:v>323.66000000000003</c:v>
                </c:pt>
                <c:pt idx="19024">
                  <c:v>347.66</c:v>
                </c:pt>
                <c:pt idx="19025">
                  <c:v>355.06</c:v>
                </c:pt>
                <c:pt idx="19026">
                  <c:v>280.12</c:v>
                </c:pt>
                <c:pt idx="19027">
                  <c:v>439.13</c:v>
                </c:pt>
                <c:pt idx="19028">
                  <c:v>353.82</c:v>
                </c:pt>
                <c:pt idx="19029">
                  <c:v>299.11</c:v>
                </c:pt>
                <c:pt idx="19030">
                  <c:v>360.4</c:v>
                </c:pt>
                <c:pt idx="19031">
                  <c:v>360.12</c:v>
                </c:pt>
                <c:pt idx="19032">
                  <c:v>334.36</c:v>
                </c:pt>
                <c:pt idx="19033">
                  <c:v>293.05</c:v>
                </c:pt>
                <c:pt idx="19034">
                  <c:v>321.63</c:v>
                </c:pt>
                <c:pt idx="19035">
                  <c:v>275.19</c:v>
                </c:pt>
                <c:pt idx="19036">
                  <c:v>323.95999999999998</c:v>
                </c:pt>
                <c:pt idx="19037">
                  <c:v>307.79000000000002</c:v>
                </c:pt>
                <c:pt idx="19038">
                  <c:v>336.51</c:v>
                </c:pt>
                <c:pt idx="19039">
                  <c:v>312.95999999999998</c:v>
                </c:pt>
                <c:pt idx="19040">
                  <c:v>395.89</c:v>
                </c:pt>
                <c:pt idx="19041">
                  <c:v>335.52</c:v>
                </c:pt>
                <c:pt idx="19042">
                  <c:v>323.74</c:v>
                </c:pt>
                <c:pt idx="19043">
                  <c:v>324.33</c:v>
                </c:pt>
                <c:pt idx="19044">
                  <c:v>304.77999999999997</c:v>
                </c:pt>
                <c:pt idx="19045">
                  <c:v>234.25</c:v>
                </c:pt>
                <c:pt idx="19046">
                  <c:v>261.32</c:v>
                </c:pt>
                <c:pt idx="19047">
                  <c:v>207.85</c:v>
                </c:pt>
                <c:pt idx="19048">
                  <c:v>201.78</c:v>
                </c:pt>
                <c:pt idx="19049">
                  <c:v>253.3</c:v>
                </c:pt>
                <c:pt idx="19050">
                  <c:v>274.08999999999997</c:v>
                </c:pt>
                <c:pt idx="19051">
                  <c:v>297.57</c:v>
                </c:pt>
                <c:pt idx="19052">
                  <c:v>335.19</c:v>
                </c:pt>
                <c:pt idx="19053">
                  <c:v>284.47000000000003</c:v>
                </c:pt>
                <c:pt idx="19054">
                  <c:v>292.68</c:v>
                </c:pt>
                <c:pt idx="19055">
                  <c:v>347.7</c:v>
                </c:pt>
                <c:pt idx="19056">
                  <c:v>387.83</c:v>
                </c:pt>
                <c:pt idx="19057">
                  <c:v>326.02999999999997</c:v>
                </c:pt>
                <c:pt idx="19058">
                  <c:v>459.87</c:v>
                </c:pt>
                <c:pt idx="19059">
                  <c:v>542.01</c:v>
                </c:pt>
                <c:pt idx="19060">
                  <c:v>615.33000000000004</c:v>
                </c:pt>
                <c:pt idx="19061">
                  <c:v>298.5</c:v>
                </c:pt>
                <c:pt idx="19062">
                  <c:v>257.36</c:v>
                </c:pt>
                <c:pt idx="19063">
                  <c:v>412.87</c:v>
                </c:pt>
                <c:pt idx="19064">
                  <c:v>356.11</c:v>
                </c:pt>
                <c:pt idx="19065">
                  <c:v>383.35</c:v>
                </c:pt>
                <c:pt idx="19066">
                  <c:v>356.87</c:v>
                </c:pt>
                <c:pt idx="19067">
                  <c:v>483.8</c:v>
                </c:pt>
                <c:pt idx="19068">
                  <c:v>429.15</c:v>
                </c:pt>
                <c:pt idx="19069">
                  <c:v>458.65</c:v>
                </c:pt>
                <c:pt idx="19070">
                  <c:v>446.11</c:v>
                </c:pt>
                <c:pt idx="19071">
                  <c:v>346.96</c:v>
                </c:pt>
                <c:pt idx="19072">
                  <c:v>378.92</c:v>
                </c:pt>
                <c:pt idx="19073">
                  <c:v>400.89</c:v>
                </c:pt>
                <c:pt idx="19074">
                  <c:v>625.79999999999995</c:v>
                </c:pt>
                <c:pt idx="19075">
                  <c:v>167.16</c:v>
                </c:pt>
                <c:pt idx="19076">
                  <c:v>116.83</c:v>
                </c:pt>
                <c:pt idx="19077">
                  <c:v>137.46</c:v>
                </c:pt>
                <c:pt idx="19078">
                  <c:v>92.34</c:v>
                </c:pt>
                <c:pt idx="19079">
                  <c:v>107.14</c:v>
                </c:pt>
                <c:pt idx="19080">
                  <c:v>116.18</c:v>
                </c:pt>
                <c:pt idx="19081">
                  <c:v>126.91</c:v>
                </c:pt>
                <c:pt idx="19082">
                  <c:v>167.09</c:v>
                </c:pt>
                <c:pt idx="19083">
                  <c:v>154.13</c:v>
                </c:pt>
                <c:pt idx="19084">
                  <c:v>157.87</c:v>
                </c:pt>
                <c:pt idx="19085">
                  <c:v>210.53</c:v>
                </c:pt>
                <c:pt idx="19086">
                  <c:v>202.63</c:v>
                </c:pt>
                <c:pt idx="19087">
                  <c:v>240.62</c:v>
                </c:pt>
                <c:pt idx="19088">
                  <c:v>198.35</c:v>
                </c:pt>
                <c:pt idx="19089">
                  <c:v>179.72</c:v>
                </c:pt>
                <c:pt idx="19090">
                  <c:v>147.4</c:v>
                </c:pt>
                <c:pt idx="19091">
                  <c:v>148.22</c:v>
                </c:pt>
                <c:pt idx="19092">
                  <c:v>170.24</c:v>
                </c:pt>
                <c:pt idx="19093">
                  <c:v>152.32</c:v>
                </c:pt>
                <c:pt idx="19094">
                  <c:v>149.91999999999999</c:v>
                </c:pt>
                <c:pt idx="19095">
                  <c:v>143.76</c:v>
                </c:pt>
                <c:pt idx="19096">
                  <c:v>195.16</c:v>
                </c:pt>
                <c:pt idx="19097">
                  <c:v>203.56</c:v>
                </c:pt>
                <c:pt idx="19098">
                  <c:v>185.94</c:v>
                </c:pt>
                <c:pt idx="19099">
                  <c:v>212.13</c:v>
                </c:pt>
                <c:pt idx="19100">
                  <c:v>167.23</c:v>
                </c:pt>
                <c:pt idx="19101">
                  <c:v>164.76</c:v>
                </c:pt>
                <c:pt idx="19102">
                  <c:v>134.04</c:v>
                </c:pt>
                <c:pt idx="19103">
                  <c:v>167.36</c:v>
                </c:pt>
                <c:pt idx="19104">
                  <c:v>185.74</c:v>
                </c:pt>
                <c:pt idx="19105">
                  <c:v>160.63999999999999</c:v>
                </c:pt>
                <c:pt idx="19106">
                  <c:v>131.11000000000001</c:v>
                </c:pt>
                <c:pt idx="19107">
                  <c:v>165.58</c:v>
                </c:pt>
                <c:pt idx="19108">
                  <c:v>134.72</c:v>
                </c:pt>
                <c:pt idx="19109">
                  <c:v>152.87</c:v>
                </c:pt>
                <c:pt idx="19110">
                  <c:v>164.11</c:v>
                </c:pt>
                <c:pt idx="19111">
                  <c:v>185.25</c:v>
                </c:pt>
                <c:pt idx="19112">
                  <c:v>152.4</c:v>
                </c:pt>
                <c:pt idx="19113">
                  <c:v>179.36</c:v>
                </c:pt>
                <c:pt idx="19114">
                  <c:v>146</c:v>
                </c:pt>
                <c:pt idx="19115">
                  <c:v>187.17</c:v>
                </c:pt>
                <c:pt idx="19116">
                  <c:v>153.35</c:v>
                </c:pt>
                <c:pt idx="19117">
                  <c:v>542.62</c:v>
                </c:pt>
                <c:pt idx="19118">
                  <c:v>487.42</c:v>
                </c:pt>
                <c:pt idx="19119">
                  <c:v>441.52</c:v>
                </c:pt>
                <c:pt idx="19120">
                  <c:v>377.55</c:v>
                </c:pt>
                <c:pt idx="19121">
                  <c:v>343.95</c:v>
                </c:pt>
                <c:pt idx="19122">
                  <c:v>70.86</c:v>
                </c:pt>
                <c:pt idx="19123">
                  <c:v>47.96</c:v>
                </c:pt>
                <c:pt idx="19124">
                  <c:v>43.59</c:v>
                </c:pt>
                <c:pt idx="19125">
                  <c:v>0</c:v>
                </c:pt>
                <c:pt idx="19126">
                  <c:v>50.51</c:v>
                </c:pt>
                <c:pt idx="19127">
                  <c:v>85.76</c:v>
                </c:pt>
                <c:pt idx="19128">
                  <c:v>20.010000000000002</c:v>
                </c:pt>
                <c:pt idx="19129">
                  <c:v>31.06</c:v>
                </c:pt>
                <c:pt idx="19130">
                  <c:v>47.55</c:v>
                </c:pt>
                <c:pt idx="19131">
                  <c:v>31.3</c:v>
                </c:pt>
                <c:pt idx="19132">
                  <c:v>35.909999999999997</c:v>
                </c:pt>
                <c:pt idx="19133">
                  <c:v>46.76</c:v>
                </c:pt>
                <c:pt idx="19134">
                  <c:v>34.93</c:v>
                </c:pt>
                <c:pt idx="19135">
                  <c:v>11.12</c:v>
                </c:pt>
                <c:pt idx="19136">
                  <c:v>51.98</c:v>
                </c:pt>
                <c:pt idx="19137">
                  <c:v>72.09</c:v>
                </c:pt>
                <c:pt idx="19138">
                  <c:v>179.75</c:v>
                </c:pt>
                <c:pt idx="19139">
                  <c:v>40.47</c:v>
                </c:pt>
                <c:pt idx="19140">
                  <c:v>108.83</c:v>
                </c:pt>
                <c:pt idx="19141">
                  <c:v>86.74</c:v>
                </c:pt>
                <c:pt idx="19142">
                  <c:v>116.06</c:v>
                </c:pt>
                <c:pt idx="19143">
                  <c:v>340.79</c:v>
                </c:pt>
                <c:pt idx="19144">
                  <c:v>239.97</c:v>
                </c:pt>
                <c:pt idx="19145">
                  <c:v>230.19</c:v>
                </c:pt>
                <c:pt idx="19146">
                  <c:v>230.45</c:v>
                </c:pt>
                <c:pt idx="19147">
                  <c:v>274.19</c:v>
                </c:pt>
                <c:pt idx="19148">
                  <c:v>284.67</c:v>
                </c:pt>
                <c:pt idx="19149">
                  <c:v>218.64</c:v>
                </c:pt>
                <c:pt idx="19150">
                  <c:v>314.55</c:v>
                </c:pt>
                <c:pt idx="19151">
                  <c:v>302.95999999999998</c:v>
                </c:pt>
                <c:pt idx="19152">
                  <c:v>303.62</c:v>
                </c:pt>
                <c:pt idx="19153">
                  <c:v>248.6</c:v>
                </c:pt>
                <c:pt idx="19154">
                  <c:v>270.67</c:v>
                </c:pt>
                <c:pt idx="19155">
                  <c:v>281.31</c:v>
                </c:pt>
                <c:pt idx="19156">
                  <c:v>193.53</c:v>
                </c:pt>
                <c:pt idx="19157">
                  <c:v>270.52999999999997</c:v>
                </c:pt>
                <c:pt idx="19158">
                  <c:v>262.24</c:v>
                </c:pt>
                <c:pt idx="19159">
                  <c:v>259.87</c:v>
                </c:pt>
                <c:pt idx="19160">
                  <c:v>249.64</c:v>
                </c:pt>
                <c:pt idx="19161">
                  <c:v>300.37</c:v>
                </c:pt>
                <c:pt idx="19162">
                  <c:v>273.17</c:v>
                </c:pt>
                <c:pt idx="19163">
                  <c:v>260.52</c:v>
                </c:pt>
                <c:pt idx="19164">
                  <c:v>218.65</c:v>
                </c:pt>
                <c:pt idx="19165">
                  <c:v>186.74</c:v>
                </c:pt>
                <c:pt idx="19166">
                  <c:v>196.4</c:v>
                </c:pt>
                <c:pt idx="19167">
                  <c:v>250.17</c:v>
                </c:pt>
                <c:pt idx="19168">
                  <c:v>181.87</c:v>
                </c:pt>
                <c:pt idx="19169">
                  <c:v>217.1</c:v>
                </c:pt>
                <c:pt idx="19170">
                  <c:v>264.89</c:v>
                </c:pt>
                <c:pt idx="19171">
                  <c:v>234.12</c:v>
                </c:pt>
                <c:pt idx="19172">
                  <c:v>244.27</c:v>
                </c:pt>
                <c:pt idx="19173">
                  <c:v>231.13</c:v>
                </c:pt>
                <c:pt idx="19174">
                  <c:v>209.76</c:v>
                </c:pt>
                <c:pt idx="19175">
                  <c:v>141.76</c:v>
                </c:pt>
                <c:pt idx="19176">
                  <c:v>318.64</c:v>
                </c:pt>
                <c:pt idx="19177">
                  <c:v>236.06</c:v>
                </c:pt>
                <c:pt idx="19178">
                  <c:v>239.66</c:v>
                </c:pt>
                <c:pt idx="19179">
                  <c:v>245.58</c:v>
                </c:pt>
                <c:pt idx="19180">
                  <c:v>294.32</c:v>
                </c:pt>
                <c:pt idx="19181">
                  <c:v>287.04000000000002</c:v>
                </c:pt>
                <c:pt idx="19182">
                  <c:v>455.89</c:v>
                </c:pt>
                <c:pt idx="19183">
                  <c:v>433.9</c:v>
                </c:pt>
                <c:pt idx="19184">
                  <c:v>232.61</c:v>
                </c:pt>
                <c:pt idx="19185">
                  <c:v>193.77</c:v>
                </c:pt>
                <c:pt idx="19186">
                  <c:v>163.16999999999999</c:v>
                </c:pt>
                <c:pt idx="19187">
                  <c:v>152.34</c:v>
                </c:pt>
                <c:pt idx="19188">
                  <c:v>172.17</c:v>
                </c:pt>
                <c:pt idx="19189">
                  <c:v>168.67</c:v>
                </c:pt>
                <c:pt idx="19190">
                  <c:v>168.31</c:v>
                </c:pt>
                <c:pt idx="19191">
                  <c:v>191.82</c:v>
                </c:pt>
                <c:pt idx="19192">
                  <c:v>169.34</c:v>
                </c:pt>
                <c:pt idx="19193">
                  <c:v>163.26</c:v>
                </c:pt>
                <c:pt idx="19194">
                  <c:v>143.66999999999999</c:v>
                </c:pt>
                <c:pt idx="19195">
                  <c:v>139.1</c:v>
                </c:pt>
                <c:pt idx="19196">
                  <c:v>148.03</c:v>
                </c:pt>
                <c:pt idx="19197">
                  <c:v>202.21</c:v>
                </c:pt>
                <c:pt idx="19198">
                  <c:v>147.72999999999999</c:v>
                </c:pt>
                <c:pt idx="19199">
                  <c:v>141.36000000000001</c:v>
                </c:pt>
                <c:pt idx="19200">
                  <c:v>117.2</c:v>
                </c:pt>
                <c:pt idx="19201">
                  <c:v>125.58</c:v>
                </c:pt>
                <c:pt idx="19202">
                  <c:v>94.36</c:v>
                </c:pt>
                <c:pt idx="19203">
                  <c:v>142.88</c:v>
                </c:pt>
                <c:pt idx="19204">
                  <c:v>212.59</c:v>
                </c:pt>
                <c:pt idx="19205">
                  <c:v>212.73</c:v>
                </c:pt>
                <c:pt idx="19206">
                  <c:v>185.18</c:v>
                </c:pt>
                <c:pt idx="19207">
                  <c:v>162.06</c:v>
                </c:pt>
                <c:pt idx="19208">
                  <c:v>159.74</c:v>
                </c:pt>
                <c:pt idx="19209">
                  <c:v>155.38999999999999</c:v>
                </c:pt>
                <c:pt idx="19210">
                  <c:v>220.73</c:v>
                </c:pt>
                <c:pt idx="19211">
                  <c:v>233.36</c:v>
                </c:pt>
                <c:pt idx="19212">
                  <c:v>220.28</c:v>
                </c:pt>
                <c:pt idx="19213">
                  <c:v>249.11</c:v>
                </c:pt>
                <c:pt idx="19214">
                  <c:v>279.37</c:v>
                </c:pt>
                <c:pt idx="19215">
                  <c:v>222.75</c:v>
                </c:pt>
                <c:pt idx="19216">
                  <c:v>249.18</c:v>
                </c:pt>
                <c:pt idx="19217">
                  <c:v>206.88</c:v>
                </c:pt>
                <c:pt idx="19218">
                  <c:v>203.3</c:v>
                </c:pt>
                <c:pt idx="19219">
                  <c:v>251.91</c:v>
                </c:pt>
                <c:pt idx="19220">
                  <c:v>336.03</c:v>
                </c:pt>
                <c:pt idx="19221">
                  <c:v>287.98</c:v>
                </c:pt>
                <c:pt idx="19222">
                  <c:v>286.95</c:v>
                </c:pt>
                <c:pt idx="19223">
                  <c:v>344.73</c:v>
                </c:pt>
                <c:pt idx="19224">
                  <c:v>325.29000000000002</c:v>
                </c:pt>
                <c:pt idx="19225">
                  <c:v>209.82</c:v>
                </c:pt>
                <c:pt idx="19226">
                  <c:v>228.94</c:v>
                </c:pt>
                <c:pt idx="19227">
                  <c:v>221.09</c:v>
                </c:pt>
                <c:pt idx="19228">
                  <c:v>263.12</c:v>
                </c:pt>
                <c:pt idx="19229">
                  <c:v>206.89</c:v>
                </c:pt>
                <c:pt idx="19230">
                  <c:v>250.73</c:v>
                </c:pt>
                <c:pt idx="19231">
                  <c:v>279.38</c:v>
                </c:pt>
                <c:pt idx="19232">
                  <c:v>213.49</c:v>
                </c:pt>
                <c:pt idx="19233">
                  <c:v>263.66000000000003</c:v>
                </c:pt>
                <c:pt idx="19234">
                  <c:v>283.31</c:v>
                </c:pt>
                <c:pt idx="19235">
                  <c:v>206.74</c:v>
                </c:pt>
                <c:pt idx="19236">
                  <c:v>192.6</c:v>
                </c:pt>
                <c:pt idx="19237">
                  <c:v>233.95</c:v>
                </c:pt>
                <c:pt idx="19238">
                  <c:v>226.59</c:v>
                </c:pt>
                <c:pt idx="19239">
                  <c:v>137.6</c:v>
                </c:pt>
                <c:pt idx="19240">
                  <c:v>155.83000000000001</c:v>
                </c:pt>
                <c:pt idx="19241">
                  <c:v>190.68</c:v>
                </c:pt>
                <c:pt idx="19242">
                  <c:v>151.11000000000001</c:v>
                </c:pt>
                <c:pt idx="19243">
                  <c:v>183.74</c:v>
                </c:pt>
                <c:pt idx="19244">
                  <c:v>131.44</c:v>
                </c:pt>
                <c:pt idx="19245">
                  <c:v>28.72</c:v>
                </c:pt>
                <c:pt idx="19246">
                  <c:v>38.44</c:v>
                </c:pt>
                <c:pt idx="19247">
                  <c:v>46.52</c:v>
                </c:pt>
                <c:pt idx="19248">
                  <c:v>90.85</c:v>
                </c:pt>
                <c:pt idx="19249">
                  <c:v>45.45</c:v>
                </c:pt>
                <c:pt idx="19250">
                  <c:v>54.83</c:v>
                </c:pt>
                <c:pt idx="19251">
                  <c:v>71.47</c:v>
                </c:pt>
                <c:pt idx="19252">
                  <c:v>44.45</c:v>
                </c:pt>
                <c:pt idx="19253">
                  <c:v>56.62</c:v>
                </c:pt>
                <c:pt idx="19254">
                  <c:v>60.21</c:v>
                </c:pt>
                <c:pt idx="19255">
                  <c:v>84.29</c:v>
                </c:pt>
                <c:pt idx="19256">
                  <c:v>63.1</c:v>
                </c:pt>
                <c:pt idx="19257">
                  <c:v>80.89</c:v>
                </c:pt>
                <c:pt idx="19258">
                  <c:v>80.599999999999994</c:v>
                </c:pt>
                <c:pt idx="19259">
                  <c:v>29.05</c:v>
                </c:pt>
                <c:pt idx="19260">
                  <c:v>204.81</c:v>
                </c:pt>
                <c:pt idx="19261">
                  <c:v>74.84</c:v>
                </c:pt>
                <c:pt idx="19262">
                  <c:v>80.180000000000007</c:v>
                </c:pt>
                <c:pt idx="19263">
                  <c:v>200.81</c:v>
                </c:pt>
                <c:pt idx="19264">
                  <c:v>717.36</c:v>
                </c:pt>
                <c:pt idx="19265">
                  <c:v>171.1</c:v>
                </c:pt>
                <c:pt idx="19266">
                  <c:v>154.44</c:v>
                </c:pt>
                <c:pt idx="19267">
                  <c:v>118.08</c:v>
                </c:pt>
                <c:pt idx="19268">
                  <c:v>9.4700000000000006</c:v>
                </c:pt>
                <c:pt idx="19269">
                  <c:v>58.61</c:v>
                </c:pt>
                <c:pt idx="19270">
                  <c:v>216.6</c:v>
                </c:pt>
                <c:pt idx="19271">
                  <c:v>150.99</c:v>
                </c:pt>
                <c:pt idx="19272">
                  <c:v>149.04</c:v>
                </c:pt>
                <c:pt idx="19273">
                  <c:v>171.34</c:v>
                </c:pt>
                <c:pt idx="19274">
                  <c:v>89.29</c:v>
                </c:pt>
                <c:pt idx="19275">
                  <c:v>140.52000000000001</c:v>
                </c:pt>
                <c:pt idx="19276">
                  <c:v>143.03</c:v>
                </c:pt>
                <c:pt idx="19277">
                  <c:v>154.99</c:v>
                </c:pt>
                <c:pt idx="19278">
                  <c:v>125.64</c:v>
                </c:pt>
                <c:pt idx="19279">
                  <c:v>110.48</c:v>
                </c:pt>
                <c:pt idx="19280">
                  <c:v>129.25</c:v>
                </c:pt>
                <c:pt idx="19281">
                  <c:v>172.52</c:v>
                </c:pt>
                <c:pt idx="19282">
                  <c:v>65.58</c:v>
                </c:pt>
                <c:pt idx="19283">
                  <c:v>798.4</c:v>
                </c:pt>
                <c:pt idx="19284">
                  <c:v>743.25</c:v>
                </c:pt>
                <c:pt idx="19285">
                  <c:v>539.91</c:v>
                </c:pt>
                <c:pt idx="19286">
                  <c:v>509.08</c:v>
                </c:pt>
                <c:pt idx="19287">
                  <c:v>463.22</c:v>
                </c:pt>
                <c:pt idx="19288">
                  <c:v>533.58000000000004</c:v>
                </c:pt>
                <c:pt idx="19289">
                  <c:v>451.94</c:v>
                </c:pt>
                <c:pt idx="19290">
                  <c:v>460.99</c:v>
                </c:pt>
                <c:pt idx="19291">
                  <c:v>518.49</c:v>
                </c:pt>
                <c:pt idx="19292">
                  <c:v>151.59</c:v>
                </c:pt>
                <c:pt idx="19293">
                  <c:v>8.7899999999999991</c:v>
                </c:pt>
                <c:pt idx="19294">
                  <c:v>47.05</c:v>
                </c:pt>
                <c:pt idx="19295">
                  <c:v>46.97</c:v>
                </c:pt>
                <c:pt idx="19296">
                  <c:v>72.62</c:v>
                </c:pt>
                <c:pt idx="19297">
                  <c:v>83.39</c:v>
                </c:pt>
                <c:pt idx="19298">
                  <c:v>328.68</c:v>
                </c:pt>
                <c:pt idx="19299">
                  <c:v>279.04000000000002</c:v>
                </c:pt>
                <c:pt idx="19300">
                  <c:v>253.48</c:v>
                </c:pt>
                <c:pt idx="19301">
                  <c:v>245.82</c:v>
                </c:pt>
                <c:pt idx="19302">
                  <c:v>272.95</c:v>
                </c:pt>
                <c:pt idx="19303">
                  <c:v>262.44</c:v>
                </c:pt>
                <c:pt idx="19304">
                  <c:v>249.04</c:v>
                </c:pt>
                <c:pt idx="19305">
                  <c:v>209.34</c:v>
                </c:pt>
                <c:pt idx="19306">
                  <c:v>203.33</c:v>
                </c:pt>
                <c:pt idx="19307">
                  <c:v>170.15</c:v>
                </c:pt>
                <c:pt idx="19308">
                  <c:v>164</c:v>
                </c:pt>
                <c:pt idx="19309">
                  <c:v>192.92</c:v>
                </c:pt>
                <c:pt idx="19310">
                  <c:v>174.27</c:v>
                </c:pt>
                <c:pt idx="19311">
                  <c:v>136.22</c:v>
                </c:pt>
                <c:pt idx="19312">
                  <c:v>245.75</c:v>
                </c:pt>
                <c:pt idx="19313">
                  <c:v>247.98</c:v>
                </c:pt>
                <c:pt idx="19314">
                  <c:v>213.13</c:v>
                </c:pt>
                <c:pt idx="19315">
                  <c:v>131.04</c:v>
                </c:pt>
                <c:pt idx="19316">
                  <c:v>105.71</c:v>
                </c:pt>
                <c:pt idx="19317">
                  <c:v>189.01</c:v>
                </c:pt>
                <c:pt idx="19318">
                  <c:v>177.49</c:v>
                </c:pt>
                <c:pt idx="19319">
                  <c:v>106.53</c:v>
                </c:pt>
                <c:pt idx="19320">
                  <c:v>150.03</c:v>
                </c:pt>
                <c:pt idx="19321">
                  <c:v>163.87</c:v>
                </c:pt>
                <c:pt idx="19322">
                  <c:v>120.09</c:v>
                </c:pt>
                <c:pt idx="19323">
                  <c:v>152.79</c:v>
                </c:pt>
                <c:pt idx="19324">
                  <c:v>129.13999999999999</c:v>
                </c:pt>
                <c:pt idx="19325">
                  <c:v>190.77</c:v>
                </c:pt>
                <c:pt idx="19326">
                  <c:v>175.87</c:v>
                </c:pt>
                <c:pt idx="19327">
                  <c:v>141.99</c:v>
                </c:pt>
                <c:pt idx="19328">
                  <c:v>147.61000000000001</c:v>
                </c:pt>
                <c:pt idx="19329">
                  <c:v>206.4</c:v>
                </c:pt>
                <c:pt idx="19330">
                  <c:v>263.51</c:v>
                </c:pt>
                <c:pt idx="19331">
                  <c:v>215.91</c:v>
                </c:pt>
                <c:pt idx="19332">
                  <c:v>238.58</c:v>
                </c:pt>
                <c:pt idx="19333">
                  <c:v>222</c:v>
                </c:pt>
                <c:pt idx="19334">
                  <c:v>213.76</c:v>
                </c:pt>
                <c:pt idx="19335">
                  <c:v>191.91</c:v>
                </c:pt>
                <c:pt idx="19336">
                  <c:v>167.06</c:v>
                </c:pt>
                <c:pt idx="19337">
                  <c:v>148.07</c:v>
                </c:pt>
                <c:pt idx="19338">
                  <c:v>120.13</c:v>
                </c:pt>
                <c:pt idx="19339">
                  <c:v>130.22999999999999</c:v>
                </c:pt>
                <c:pt idx="19340">
                  <c:v>167.89</c:v>
                </c:pt>
                <c:pt idx="19341">
                  <c:v>120.61</c:v>
                </c:pt>
                <c:pt idx="19342">
                  <c:v>110.1</c:v>
                </c:pt>
                <c:pt idx="19343">
                  <c:v>88.81</c:v>
                </c:pt>
                <c:pt idx="19344">
                  <c:v>150.30000000000001</c:v>
                </c:pt>
                <c:pt idx="19345">
                  <c:v>194.53</c:v>
                </c:pt>
                <c:pt idx="19346">
                  <c:v>198.47</c:v>
                </c:pt>
                <c:pt idx="19347">
                  <c:v>165.28</c:v>
                </c:pt>
                <c:pt idx="19348">
                  <c:v>105.35</c:v>
                </c:pt>
                <c:pt idx="19349">
                  <c:v>120.25</c:v>
                </c:pt>
                <c:pt idx="19350">
                  <c:v>155.44</c:v>
                </c:pt>
                <c:pt idx="19351">
                  <c:v>169.65</c:v>
                </c:pt>
                <c:pt idx="19352">
                  <c:v>121.92</c:v>
                </c:pt>
                <c:pt idx="19353">
                  <c:v>154.4</c:v>
                </c:pt>
                <c:pt idx="19354">
                  <c:v>100.27</c:v>
                </c:pt>
                <c:pt idx="19355">
                  <c:v>55.75</c:v>
                </c:pt>
                <c:pt idx="19356">
                  <c:v>125.7</c:v>
                </c:pt>
                <c:pt idx="19357">
                  <c:v>139.30000000000001</c:v>
                </c:pt>
                <c:pt idx="19358">
                  <c:v>79.97</c:v>
                </c:pt>
                <c:pt idx="19359">
                  <c:v>105.77</c:v>
                </c:pt>
                <c:pt idx="19360">
                  <c:v>109.14</c:v>
                </c:pt>
                <c:pt idx="19361">
                  <c:v>95.03</c:v>
                </c:pt>
                <c:pt idx="19362">
                  <c:v>149.79</c:v>
                </c:pt>
                <c:pt idx="19363">
                  <c:v>112.45</c:v>
                </c:pt>
                <c:pt idx="19364">
                  <c:v>121.64</c:v>
                </c:pt>
                <c:pt idx="19365">
                  <c:v>143.94999999999999</c:v>
                </c:pt>
                <c:pt idx="19366">
                  <c:v>117.84</c:v>
                </c:pt>
                <c:pt idx="19367">
                  <c:v>136.46</c:v>
                </c:pt>
                <c:pt idx="19368">
                  <c:v>150.85</c:v>
                </c:pt>
                <c:pt idx="19369">
                  <c:v>120.15</c:v>
                </c:pt>
                <c:pt idx="19370">
                  <c:v>102.93</c:v>
                </c:pt>
                <c:pt idx="19371">
                  <c:v>126.37</c:v>
                </c:pt>
                <c:pt idx="19372">
                  <c:v>141.5</c:v>
                </c:pt>
                <c:pt idx="19373">
                  <c:v>100.45</c:v>
                </c:pt>
                <c:pt idx="19374">
                  <c:v>154.52000000000001</c:v>
                </c:pt>
                <c:pt idx="19375">
                  <c:v>165.4</c:v>
                </c:pt>
                <c:pt idx="19376">
                  <c:v>145.04</c:v>
                </c:pt>
                <c:pt idx="19377">
                  <c:v>108.57</c:v>
                </c:pt>
                <c:pt idx="19378">
                  <c:v>108.92</c:v>
                </c:pt>
                <c:pt idx="19379">
                  <c:v>110.63</c:v>
                </c:pt>
                <c:pt idx="19380">
                  <c:v>73.95</c:v>
                </c:pt>
                <c:pt idx="19381">
                  <c:v>51.64</c:v>
                </c:pt>
                <c:pt idx="19382">
                  <c:v>39.76</c:v>
                </c:pt>
                <c:pt idx="19383">
                  <c:v>86.47</c:v>
                </c:pt>
                <c:pt idx="19384">
                  <c:v>114.68</c:v>
                </c:pt>
                <c:pt idx="19385">
                  <c:v>85.99</c:v>
                </c:pt>
                <c:pt idx="19386">
                  <c:v>70.73</c:v>
                </c:pt>
                <c:pt idx="19387">
                  <c:v>53.52</c:v>
                </c:pt>
                <c:pt idx="19388">
                  <c:v>58.07</c:v>
                </c:pt>
                <c:pt idx="19389">
                  <c:v>170.42</c:v>
                </c:pt>
                <c:pt idx="19390">
                  <c:v>43.75</c:v>
                </c:pt>
                <c:pt idx="19391">
                  <c:v>111.24</c:v>
                </c:pt>
                <c:pt idx="19392">
                  <c:v>126.76</c:v>
                </c:pt>
                <c:pt idx="19393">
                  <c:v>93.98</c:v>
                </c:pt>
                <c:pt idx="19394">
                  <c:v>75.209999999999994</c:v>
                </c:pt>
                <c:pt idx="19395">
                  <c:v>99.78</c:v>
                </c:pt>
                <c:pt idx="19396">
                  <c:v>130.59</c:v>
                </c:pt>
                <c:pt idx="19397">
                  <c:v>92.18</c:v>
                </c:pt>
                <c:pt idx="19398">
                  <c:v>102.48</c:v>
                </c:pt>
                <c:pt idx="19399">
                  <c:v>88.75</c:v>
                </c:pt>
                <c:pt idx="19400">
                  <c:v>75.17</c:v>
                </c:pt>
                <c:pt idx="19401">
                  <c:v>79.45</c:v>
                </c:pt>
                <c:pt idx="19402">
                  <c:v>58.43</c:v>
                </c:pt>
                <c:pt idx="19403">
                  <c:v>42.39</c:v>
                </c:pt>
                <c:pt idx="19404">
                  <c:v>45.72</c:v>
                </c:pt>
                <c:pt idx="19405">
                  <c:v>40.04</c:v>
                </c:pt>
                <c:pt idx="19406">
                  <c:v>45.2</c:v>
                </c:pt>
                <c:pt idx="19407">
                  <c:v>64.599999999999994</c:v>
                </c:pt>
                <c:pt idx="19408">
                  <c:v>52.49</c:v>
                </c:pt>
                <c:pt idx="19409">
                  <c:v>53.45</c:v>
                </c:pt>
                <c:pt idx="19410">
                  <c:v>61.71</c:v>
                </c:pt>
                <c:pt idx="19411">
                  <c:v>53.13</c:v>
                </c:pt>
                <c:pt idx="19412">
                  <c:v>34.53</c:v>
                </c:pt>
                <c:pt idx="19413">
                  <c:v>22.3</c:v>
                </c:pt>
                <c:pt idx="19414">
                  <c:v>14.11</c:v>
                </c:pt>
                <c:pt idx="19415">
                  <c:v>6.49</c:v>
                </c:pt>
                <c:pt idx="19416">
                  <c:v>9.48</c:v>
                </c:pt>
                <c:pt idx="19417">
                  <c:v>15.46</c:v>
                </c:pt>
                <c:pt idx="19418">
                  <c:v>21.61</c:v>
                </c:pt>
                <c:pt idx="19419">
                  <c:v>26.6</c:v>
                </c:pt>
                <c:pt idx="19420">
                  <c:v>34.69</c:v>
                </c:pt>
                <c:pt idx="19421">
                  <c:v>40.840000000000003</c:v>
                </c:pt>
                <c:pt idx="19422">
                  <c:v>44.32</c:v>
                </c:pt>
                <c:pt idx="19423">
                  <c:v>47.53</c:v>
                </c:pt>
                <c:pt idx="19424">
                  <c:v>46.7</c:v>
                </c:pt>
                <c:pt idx="19425">
                  <c:v>56.58</c:v>
                </c:pt>
                <c:pt idx="19426">
                  <c:v>54.73</c:v>
                </c:pt>
                <c:pt idx="19427">
                  <c:v>74.06</c:v>
                </c:pt>
                <c:pt idx="19428">
                  <c:v>77.31</c:v>
                </c:pt>
                <c:pt idx="19429">
                  <c:v>71.8</c:v>
                </c:pt>
                <c:pt idx="19430">
                  <c:v>103.71</c:v>
                </c:pt>
                <c:pt idx="19431">
                  <c:v>130.88</c:v>
                </c:pt>
                <c:pt idx="19432">
                  <c:v>134.08000000000001</c:v>
                </c:pt>
                <c:pt idx="19433">
                  <c:v>123.78</c:v>
                </c:pt>
                <c:pt idx="19434">
                  <c:v>120.12</c:v>
                </c:pt>
                <c:pt idx="19435">
                  <c:v>117.31</c:v>
                </c:pt>
                <c:pt idx="19436">
                  <c:v>127.63</c:v>
                </c:pt>
                <c:pt idx="19437">
                  <c:v>113.67</c:v>
                </c:pt>
                <c:pt idx="19438">
                  <c:v>134.6</c:v>
                </c:pt>
                <c:pt idx="19439">
                  <c:v>111.4</c:v>
                </c:pt>
                <c:pt idx="19440">
                  <c:v>92.29</c:v>
                </c:pt>
                <c:pt idx="19441">
                  <c:v>114.56</c:v>
                </c:pt>
                <c:pt idx="19442">
                  <c:v>131.43</c:v>
                </c:pt>
                <c:pt idx="19443">
                  <c:v>110.14</c:v>
                </c:pt>
                <c:pt idx="19444">
                  <c:v>92.45</c:v>
                </c:pt>
                <c:pt idx="19445">
                  <c:v>81.31</c:v>
                </c:pt>
                <c:pt idx="19446">
                  <c:v>96.44</c:v>
                </c:pt>
                <c:pt idx="19447">
                  <c:v>81.83</c:v>
                </c:pt>
                <c:pt idx="19448">
                  <c:v>77.48</c:v>
                </c:pt>
                <c:pt idx="19449">
                  <c:v>74.260000000000005</c:v>
                </c:pt>
                <c:pt idx="19450">
                  <c:v>104.02</c:v>
                </c:pt>
                <c:pt idx="19451">
                  <c:v>109.88</c:v>
                </c:pt>
                <c:pt idx="19452">
                  <c:v>110.46</c:v>
                </c:pt>
                <c:pt idx="19453">
                  <c:v>107.7</c:v>
                </c:pt>
                <c:pt idx="19454">
                  <c:v>86.34</c:v>
                </c:pt>
                <c:pt idx="19455">
                  <c:v>114.73</c:v>
                </c:pt>
                <c:pt idx="19456">
                  <c:v>96.7</c:v>
                </c:pt>
                <c:pt idx="19457">
                  <c:v>87.15</c:v>
                </c:pt>
                <c:pt idx="19458">
                  <c:v>171.87</c:v>
                </c:pt>
                <c:pt idx="19459">
                  <c:v>139.94999999999999</c:v>
                </c:pt>
                <c:pt idx="19460">
                  <c:v>131.93</c:v>
                </c:pt>
                <c:pt idx="19461">
                  <c:v>165.82</c:v>
                </c:pt>
                <c:pt idx="19462">
                  <c:v>147.07</c:v>
                </c:pt>
                <c:pt idx="19463">
                  <c:v>54.33</c:v>
                </c:pt>
                <c:pt idx="19464">
                  <c:v>67.69</c:v>
                </c:pt>
                <c:pt idx="19465">
                  <c:v>49.99</c:v>
                </c:pt>
                <c:pt idx="19466">
                  <c:v>44.67</c:v>
                </c:pt>
                <c:pt idx="19467">
                  <c:v>42.91</c:v>
                </c:pt>
                <c:pt idx="19468">
                  <c:v>37.78</c:v>
                </c:pt>
                <c:pt idx="19469">
                  <c:v>38.94</c:v>
                </c:pt>
                <c:pt idx="19470">
                  <c:v>36.49</c:v>
                </c:pt>
                <c:pt idx="19471">
                  <c:v>40.51</c:v>
                </c:pt>
                <c:pt idx="19472">
                  <c:v>52.01</c:v>
                </c:pt>
                <c:pt idx="19473">
                  <c:v>36.94</c:v>
                </c:pt>
                <c:pt idx="19474">
                  <c:v>32.83</c:v>
                </c:pt>
                <c:pt idx="19475">
                  <c:v>35.049999999999997</c:v>
                </c:pt>
                <c:pt idx="19476">
                  <c:v>33.65</c:v>
                </c:pt>
                <c:pt idx="19477">
                  <c:v>38.43</c:v>
                </c:pt>
                <c:pt idx="19478">
                  <c:v>35.33</c:v>
                </c:pt>
                <c:pt idx="19479">
                  <c:v>38.17</c:v>
                </c:pt>
                <c:pt idx="19480">
                  <c:v>33.97</c:v>
                </c:pt>
                <c:pt idx="19481">
                  <c:v>36.380000000000003</c:v>
                </c:pt>
                <c:pt idx="19482">
                  <c:v>33.19</c:v>
                </c:pt>
                <c:pt idx="19483">
                  <c:v>27.45</c:v>
                </c:pt>
                <c:pt idx="19484">
                  <c:v>20.71</c:v>
                </c:pt>
                <c:pt idx="19485">
                  <c:v>34.880000000000003</c:v>
                </c:pt>
                <c:pt idx="19486">
                  <c:v>28.17</c:v>
                </c:pt>
                <c:pt idx="19487">
                  <c:v>35.31</c:v>
                </c:pt>
                <c:pt idx="19488">
                  <c:v>38.1</c:v>
                </c:pt>
                <c:pt idx="19489">
                  <c:v>51.49</c:v>
                </c:pt>
                <c:pt idx="19490">
                  <c:v>33.83</c:v>
                </c:pt>
                <c:pt idx="19491">
                  <c:v>26.96</c:v>
                </c:pt>
                <c:pt idx="19492">
                  <c:v>35.22</c:v>
                </c:pt>
                <c:pt idx="19493">
                  <c:v>27.98</c:v>
                </c:pt>
                <c:pt idx="19494">
                  <c:v>20.21</c:v>
                </c:pt>
                <c:pt idx="19495">
                  <c:v>139.4</c:v>
                </c:pt>
                <c:pt idx="19496">
                  <c:v>136.1</c:v>
                </c:pt>
                <c:pt idx="19497">
                  <c:v>115.4</c:v>
                </c:pt>
                <c:pt idx="19498">
                  <c:v>136.37</c:v>
                </c:pt>
                <c:pt idx="19499">
                  <c:v>99.76</c:v>
                </c:pt>
                <c:pt idx="19500">
                  <c:v>124.61</c:v>
                </c:pt>
                <c:pt idx="19501">
                  <c:v>154.01</c:v>
                </c:pt>
                <c:pt idx="19502">
                  <c:v>134.43</c:v>
                </c:pt>
                <c:pt idx="19503">
                  <c:v>149.08000000000001</c:v>
                </c:pt>
                <c:pt idx="19504">
                  <c:v>153.81</c:v>
                </c:pt>
                <c:pt idx="19505">
                  <c:v>165.13</c:v>
                </c:pt>
                <c:pt idx="19506">
                  <c:v>148.97999999999999</c:v>
                </c:pt>
                <c:pt idx="19507">
                  <c:v>175</c:v>
                </c:pt>
                <c:pt idx="19508">
                  <c:v>145.81</c:v>
                </c:pt>
                <c:pt idx="19509">
                  <c:v>158.1</c:v>
                </c:pt>
                <c:pt idx="19510">
                  <c:v>147.16999999999999</c:v>
                </c:pt>
                <c:pt idx="19511">
                  <c:v>137.27000000000001</c:v>
                </c:pt>
                <c:pt idx="19512">
                  <c:v>96.4</c:v>
                </c:pt>
                <c:pt idx="19513">
                  <c:v>81.83</c:v>
                </c:pt>
                <c:pt idx="19514">
                  <c:v>161.16</c:v>
                </c:pt>
                <c:pt idx="19515">
                  <c:v>184.78</c:v>
                </c:pt>
                <c:pt idx="19516">
                  <c:v>215.91</c:v>
                </c:pt>
                <c:pt idx="19517">
                  <c:v>192.23</c:v>
                </c:pt>
                <c:pt idx="19518">
                  <c:v>201.47</c:v>
                </c:pt>
                <c:pt idx="19519">
                  <c:v>180.48</c:v>
                </c:pt>
                <c:pt idx="19520">
                  <c:v>146.51</c:v>
                </c:pt>
                <c:pt idx="19521">
                  <c:v>147.5</c:v>
                </c:pt>
                <c:pt idx="19522">
                  <c:v>102.11</c:v>
                </c:pt>
                <c:pt idx="19523">
                  <c:v>71.760000000000005</c:v>
                </c:pt>
                <c:pt idx="19524">
                  <c:v>107.84</c:v>
                </c:pt>
                <c:pt idx="19525">
                  <c:v>140.21</c:v>
                </c:pt>
                <c:pt idx="19526">
                  <c:v>80.19</c:v>
                </c:pt>
                <c:pt idx="19527">
                  <c:v>87.66</c:v>
                </c:pt>
                <c:pt idx="19528">
                  <c:v>82.76</c:v>
                </c:pt>
                <c:pt idx="19529">
                  <c:v>92.72</c:v>
                </c:pt>
                <c:pt idx="19530">
                  <c:v>68.680000000000007</c:v>
                </c:pt>
                <c:pt idx="19531">
                  <c:v>68.81</c:v>
                </c:pt>
                <c:pt idx="19532">
                  <c:v>66.33</c:v>
                </c:pt>
                <c:pt idx="19533">
                  <c:v>72.989999999999995</c:v>
                </c:pt>
                <c:pt idx="19534">
                  <c:v>85.83</c:v>
                </c:pt>
                <c:pt idx="19535">
                  <c:v>78.28</c:v>
                </c:pt>
                <c:pt idx="19536">
                  <c:v>122.07</c:v>
                </c:pt>
                <c:pt idx="19537">
                  <c:v>278.99</c:v>
                </c:pt>
                <c:pt idx="19538">
                  <c:v>33.78</c:v>
                </c:pt>
                <c:pt idx="19539">
                  <c:v>43.66</c:v>
                </c:pt>
                <c:pt idx="19540">
                  <c:v>42</c:v>
                </c:pt>
                <c:pt idx="19541">
                  <c:v>27.69</c:v>
                </c:pt>
                <c:pt idx="19542">
                  <c:v>30.2</c:v>
                </c:pt>
                <c:pt idx="19543">
                  <c:v>29.75</c:v>
                </c:pt>
                <c:pt idx="19544">
                  <c:v>30.64</c:v>
                </c:pt>
                <c:pt idx="19545">
                  <c:v>28.16</c:v>
                </c:pt>
                <c:pt idx="19546">
                  <c:v>26.33</c:v>
                </c:pt>
                <c:pt idx="19547">
                  <c:v>30.32</c:v>
                </c:pt>
                <c:pt idx="19548">
                  <c:v>31.24</c:v>
                </c:pt>
                <c:pt idx="19549">
                  <c:v>37.380000000000003</c:v>
                </c:pt>
                <c:pt idx="19550">
                  <c:v>25.04</c:v>
                </c:pt>
                <c:pt idx="19551">
                  <c:v>30.34</c:v>
                </c:pt>
                <c:pt idx="19552">
                  <c:v>30.91</c:v>
                </c:pt>
                <c:pt idx="19553">
                  <c:v>29.08</c:v>
                </c:pt>
                <c:pt idx="19554">
                  <c:v>43.04</c:v>
                </c:pt>
                <c:pt idx="19555">
                  <c:v>38.04</c:v>
                </c:pt>
                <c:pt idx="19556">
                  <c:v>34.9</c:v>
                </c:pt>
                <c:pt idx="19557">
                  <c:v>38.51</c:v>
                </c:pt>
                <c:pt idx="19558">
                  <c:v>44.2</c:v>
                </c:pt>
                <c:pt idx="19559">
                  <c:v>49.94</c:v>
                </c:pt>
                <c:pt idx="19560">
                  <c:v>53.23</c:v>
                </c:pt>
                <c:pt idx="19561">
                  <c:v>43.32</c:v>
                </c:pt>
                <c:pt idx="19562">
                  <c:v>46.82</c:v>
                </c:pt>
                <c:pt idx="19563">
                  <c:v>44.45</c:v>
                </c:pt>
                <c:pt idx="19564">
                  <c:v>35.79</c:v>
                </c:pt>
                <c:pt idx="19565">
                  <c:v>34.299999999999997</c:v>
                </c:pt>
                <c:pt idx="19566">
                  <c:v>30.43</c:v>
                </c:pt>
                <c:pt idx="19567">
                  <c:v>28.6</c:v>
                </c:pt>
                <c:pt idx="19568">
                  <c:v>25.79</c:v>
                </c:pt>
                <c:pt idx="19569">
                  <c:v>20.329999999999998</c:v>
                </c:pt>
                <c:pt idx="19570">
                  <c:v>25.05</c:v>
                </c:pt>
                <c:pt idx="19571">
                  <c:v>17.920000000000002</c:v>
                </c:pt>
                <c:pt idx="19572">
                  <c:v>16.95</c:v>
                </c:pt>
                <c:pt idx="19573">
                  <c:v>18.809999999999999</c:v>
                </c:pt>
                <c:pt idx="19574">
                  <c:v>20.64</c:v>
                </c:pt>
                <c:pt idx="19575">
                  <c:v>18.309999999999999</c:v>
                </c:pt>
                <c:pt idx="19576">
                  <c:v>18.8</c:v>
                </c:pt>
                <c:pt idx="19577">
                  <c:v>19.13</c:v>
                </c:pt>
                <c:pt idx="19578">
                  <c:v>19.34</c:v>
                </c:pt>
                <c:pt idx="19579">
                  <c:v>16.71</c:v>
                </c:pt>
                <c:pt idx="19580">
                  <c:v>17.440000000000001</c:v>
                </c:pt>
                <c:pt idx="19581">
                  <c:v>14.14</c:v>
                </c:pt>
                <c:pt idx="19582">
                  <c:v>17.03</c:v>
                </c:pt>
                <c:pt idx="19583">
                  <c:v>17.13</c:v>
                </c:pt>
                <c:pt idx="19584">
                  <c:v>16.93</c:v>
                </c:pt>
                <c:pt idx="19585">
                  <c:v>5.59</c:v>
                </c:pt>
                <c:pt idx="19586">
                  <c:v>162.80000000000001</c:v>
                </c:pt>
                <c:pt idx="19587">
                  <c:v>228.48</c:v>
                </c:pt>
                <c:pt idx="19588">
                  <c:v>181.01</c:v>
                </c:pt>
                <c:pt idx="19589">
                  <c:v>116.62</c:v>
                </c:pt>
                <c:pt idx="19590">
                  <c:v>128.93</c:v>
                </c:pt>
                <c:pt idx="19591">
                  <c:v>100.12</c:v>
                </c:pt>
                <c:pt idx="19592">
                  <c:v>55.95</c:v>
                </c:pt>
                <c:pt idx="19593">
                  <c:v>77.66</c:v>
                </c:pt>
                <c:pt idx="19594">
                  <c:v>54.98</c:v>
                </c:pt>
                <c:pt idx="19595">
                  <c:v>48.92</c:v>
                </c:pt>
                <c:pt idx="19596">
                  <c:v>44.86</c:v>
                </c:pt>
                <c:pt idx="19597">
                  <c:v>38.82</c:v>
                </c:pt>
                <c:pt idx="19598">
                  <c:v>39.35</c:v>
                </c:pt>
                <c:pt idx="19599">
                  <c:v>40.24</c:v>
                </c:pt>
                <c:pt idx="19600">
                  <c:v>56.73</c:v>
                </c:pt>
                <c:pt idx="19601">
                  <c:v>56.78</c:v>
                </c:pt>
                <c:pt idx="19602">
                  <c:v>61.41</c:v>
                </c:pt>
                <c:pt idx="19603">
                  <c:v>51.22</c:v>
                </c:pt>
                <c:pt idx="19604">
                  <c:v>47.14</c:v>
                </c:pt>
                <c:pt idx="19605">
                  <c:v>78.62</c:v>
                </c:pt>
                <c:pt idx="19606">
                  <c:v>173.17</c:v>
                </c:pt>
                <c:pt idx="19607">
                  <c:v>185.56</c:v>
                </c:pt>
                <c:pt idx="19608">
                  <c:v>129.66</c:v>
                </c:pt>
                <c:pt idx="19609">
                  <c:v>96.55</c:v>
                </c:pt>
                <c:pt idx="19610">
                  <c:v>83.25</c:v>
                </c:pt>
                <c:pt idx="19611">
                  <c:v>102.99</c:v>
                </c:pt>
                <c:pt idx="19612">
                  <c:v>94.77</c:v>
                </c:pt>
                <c:pt idx="19613">
                  <c:v>86.83</c:v>
                </c:pt>
                <c:pt idx="19614">
                  <c:v>85.8</c:v>
                </c:pt>
                <c:pt idx="19615">
                  <c:v>101.85</c:v>
                </c:pt>
                <c:pt idx="19616">
                  <c:v>99.46</c:v>
                </c:pt>
                <c:pt idx="19617">
                  <c:v>80.48</c:v>
                </c:pt>
                <c:pt idx="19618">
                  <c:v>60.51</c:v>
                </c:pt>
                <c:pt idx="19619">
                  <c:v>68.19</c:v>
                </c:pt>
                <c:pt idx="19620">
                  <c:v>74.209999999999994</c:v>
                </c:pt>
                <c:pt idx="19621">
                  <c:v>89.32</c:v>
                </c:pt>
                <c:pt idx="19622">
                  <c:v>73.150000000000006</c:v>
                </c:pt>
                <c:pt idx="19623">
                  <c:v>55.04</c:v>
                </c:pt>
                <c:pt idx="19624">
                  <c:v>74.790000000000006</c:v>
                </c:pt>
                <c:pt idx="19625">
                  <c:v>94.3</c:v>
                </c:pt>
                <c:pt idx="19626">
                  <c:v>105.43</c:v>
                </c:pt>
                <c:pt idx="19627">
                  <c:v>132.19</c:v>
                </c:pt>
                <c:pt idx="19628">
                  <c:v>126.33</c:v>
                </c:pt>
                <c:pt idx="19629">
                  <c:v>137.22</c:v>
                </c:pt>
                <c:pt idx="19630">
                  <c:v>111.19</c:v>
                </c:pt>
                <c:pt idx="19631">
                  <c:v>147.41</c:v>
                </c:pt>
                <c:pt idx="19632">
                  <c:v>163.52000000000001</c:v>
                </c:pt>
                <c:pt idx="19633">
                  <c:v>169.52</c:v>
                </c:pt>
                <c:pt idx="19634">
                  <c:v>129.41999999999999</c:v>
                </c:pt>
                <c:pt idx="19635">
                  <c:v>94.18</c:v>
                </c:pt>
                <c:pt idx="19636">
                  <c:v>111.83</c:v>
                </c:pt>
                <c:pt idx="19637">
                  <c:v>98.23</c:v>
                </c:pt>
                <c:pt idx="19638">
                  <c:v>111.06</c:v>
                </c:pt>
                <c:pt idx="19639">
                  <c:v>100.87</c:v>
                </c:pt>
                <c:pt idx="19640">
                  <c:v>56.51</c:v>
                </c:pt>
                <c:pt idx="19641">
                  <c:v>78.73</c:v>
                </c:pt>
                <c:pt idx="19642">
                  <c:v>109.83</c:v>
                </c:pt>
                <c:pt idx="19643">
                  <c:v>117</c:v>
                </c:pt>
                <c:pt idx="19644">
                  <c:v>105.17</c:v>
                </c:pt>
                <c:pt idx="19645">
                  <c:v>95.64</c:v>
                </c:pt>
                <c:pt idx="19646">
                  <c:v>125.05</c:v>
                </c:pt>
                <c:pt idx="19647">
                  <c:v>117.52</c:v>
                </c:pt>
                <c:pt idx="19648">
                  <c:v>87.45</c:v>
                </c:pt>
                <c:pt idx="19649">
                  <c:v>165.06</c:v>
                </c:pt>
                <c:pt idx="19650">
                  <c:v>42.75</c:v>
                </c:pt>
                <c:pt idx="19651">
                  <c:v>36.76</c:v>
                </c:pt>
                <c:pt idx="19652">
                  <c:v>25.15</c:v>
                </c:pt>
                <c:pt idx="19653">
                  <c:v>39.35</c:v>
                </c:pt>
                <c:pt idx="19654">
                  <c:v>31.1</c:v>
                </c:pt>
                <c:pt idx="19655">
                  <c:v>27.31</c:v>
                </c:pt>
                <c:pt idx="19656">
                  <c:v>20.38</c:v>
                </c:pt>
                <c:pt idx="19657">
                  <c:v>21.3</c:v>
                </c:pt>
                <c:pt idx="19658">
                  <c:v>22.37</c:v>
                </c:pt>
                <c:pt idx="19659">
                  <c:v>25.07</c:v>
                </c:pt>
                <c:pt idx="19660">
                  <c:v>25.8</c:v>
                </c:pt>
                <c:pt idx="19661">
                  <c:v>38.79</c:v>
                </c:pt>
                <c:pt idx="19662">
                  <c:v>59.56</c:v>
                </c:pt>
                <c:pt idx="19663">
                  <c:v>121.06</c:v>
                </c:pt>
                <c:pt idx="19664">
                  <c:v>143.9</c:v>
                </c:pt>
                <c:pt idx="19665">
                  <c:v>136.55000000000001</c:v>
                </c:pt>
                <c:pt idx="19666">
                  <c:v>124.41</c:v>
                </c:pt>
                <c:pt idx="19667">
                  <c:v>110.47</c:v>
                </c:pt>
                <c:pt idx="19668">
                  <c:v>87.65</c:v>
                </c:pt>
                <c:pt idx="19669">
                  <c:v>88.44</c:v>
                </c:pt>
                <c:pt idx="19670">
                  <c:v>66.95</c:v>
                </c:pt>
                <c:pt idx="19671">
                  <c:v>71.400000000000006</c:v>
                </c:pt>
                <c:pt idx="19672">
                  <c:v>60.15</c:v>
                </c:pt>
                <c:pt idx="19673">
                  <c:v>63.63</c:v>
                </c:pt>
                <c:pt idx="19674">
                  <c:v>63.24</c:v>
                </c:pt>
                <c:pt idx="19675">
                  <c:v>47.92</c:v>
                </c:pt>
                <c:pt idx="19676">
                  <c:v>41.65</c:v>
                </c:pt>
                <c:pt idx="19677">
                  <c:v>50.71</c:v>
                </c:pt>
                <c:pt idx="19678">
                  <c:v>57.63</c:v>
                </c:pt>
                <c:pt idx="19679">
                  <c:v>58.41</c:v>
                </c:pt>
                <c:pt idx="19680">
                  <c:v>79.010000000000005</c:v>
                </c:pt>
                <c:pt idx="19681">
                  <c:v>110.38</c:v>
                </c:pt>
                <c:pt idx="19682">
                  <c:v>80.819999999999993</c:v>
                </c:pt>
                <c:pt idx="19683">
                  <c:v>79.25</c:v>
                </c:pt>
                <c:pt idx="19684">
                  <c:v>119.07</c:v>
                </c:pt>
                <c:pt idx="19685">
                  <c:v>72.8</c:v>
                </c:pt>
                <c:pt idx="19686">
                  <c:v>91.52</c:v>
                </c:pt>
                <c:pt idx="19687">
                  <c:v>111.63</c:v>
                </c:pt>
                <c:pt idx="19688">
                  <c:v>154.99</c:v>
                </c:pt>
                <c:pt idx="19689">
                  <c:v>133.5</c:v>
                </c:pt>
                <c:pt idx="19690">
                  <c:v>112.26</c:v>
                </c:pt>
                <c:pt idx="19691">
                  <c:v>113.18</c:v>
                </c:pt>
                <c:pt idx="19692">
                  <c:v>188.4</c:v>
                </c:pt>
                <c:pt idx="19693">
                  <c:v>142.6</c:v>
                </c:pt>
                <c:pt idx="19694">
                  <c:v>104.99</c:v>
                </c:pt>
                <c:pt idx="19695">
                  <c:v>110.29</c:v>
                </c:pt>
                <c:pt idx="19696">
                  <c:v>156.51</c:v>
                </c:pt>
                <c:pt idx="19697">
                  <c:v>134.16</c:v>
                </c:pt>
                <c:pt idx="19698">
                  <c:v>147.63</c:v>
                </c:pt>
                <c:pt idx="19699">
                  <c:v>145.77000000000001</c:v>
                </c:pt>
                <c:pt idx="19700">
                  <c:v>176.35</c:v>
                </c:pt>
                <c:pt idx="19701">
                  <c:v>120.72</c:v>
                </c:pt>
                <c:pt idx="19702">
                  <c:v>70.400000000000006</c:v>
                </c:pt>
                <c:pt idx="19703">
                  <c:v>82.2</c:v>
                </c:pt>
                <c:pt idx="19704">
                  <c:v>105.34</c:v>
                </c:pt>
                <c:pt idx="19705">
                  <c:v>103.69</c:v>
                </c:pt>
                <c:pt idx="19706">
                  <c:v>133.18</c:v>
                </c:pt>
                <c:pt idx="19707">
                  <c:v>145.58000000000001</c:v>
                </c:pt>
                <c:pt idx="19708">
                  <c:v>107.94</c:v>
                </c:pt>
                <c:pt idx="19709">
                  <c:v>106.07</c:v>
                </c:pt>
                <c:pt idx="19710">
                  <c:v>115.64</c:v>
                </c:pt>
                <c:pt idx="19711">
                  <c:v>112.47</c:v>
                </c:pt>
                <c:pt idx="19712">
                  <c:v>143.22</c:v>
                </c:pt>
                <c:pt idx="19713">
                  <c:v>113.95</c:v>
                </c:pt>
                <c:pt idx="19714">
                  <c:v>99.06</c:v>
                </c:pt>
                <c:pt idx="19715">
                  <c:v>217.33</c:v>
                </c:pt>
                <c:pt idx="19716">
                  <c:v>157.81</c:v>
                </c:pt>
                <c:pt idx="19717">
                  <c:v>182.22</c:v>
                </c:pt>
                <c:pt idx="19718">
                  <c:v>126.71</c:v>
                </c:pt>
                <c:pt idx="19719">
                  <c:v>169.55</c:v>
                </c:pt>
                <c:pt idx="19720">
                  <c:v>125.29</c:v>
                </c:pt>
                <c:pt idx="19721">
                  <c:v>108.64</c:v>
                </c:pt>
                <c:pt idx="19722">
                  <c:v>100.99</c:v>
                </c:pt>
                <c:pt idx="19723">
                  <c:v>99.13</c:v>
                </c:pt>
                <c:pt idx="19724">
                  <c:v>123.08</c:v>
                </c:pt>
                <c:pt idx="19725">
                  <c:v>111.57</c:v>
                </c:pt>
                <c:pt idx="19726">
                  <c:v>109.92</c:v>
                </c:pt>
                <c:pt idx="19727">
                  <c:v>122</c:v>
                </c:pt>
                <c:pt idx="19728">
                  <c:v>93.03</c:v>
                </c:pt>
                <c:pt idx="19729">
                  <c:v>154.18</c:v>
                </c:pt>
                <c:pt idx="19730">
                  <c:v>171.1</c:v>
                </c:pt>
                <c:pt idx="19731">
                  <c:v>154.52000000000001</c:v>
                </c:pt>
                <c:pt idx="19732">
                  <c:v>215.99</c:v>
                </c:pt>
                <c:pt idx="19733">
                  <c:v>203.87</c:v>
                </c:pt>
                <c:pt idx="19734">
                  <c:v>144.81</c:v>
                </c:pt>
                <c:pt idx="19735">
                  <c:v>131.62</c:v>
                </c:pt>
                <c:pt idx="19736">
                  <c:v>85.66</c:v>
                </c:pt>
                <c:pt idx="19737">
                  <c:v>179.45</c:v>
                </c:pt>
                <c:pt idx="19738">
                  <c:v>174.65</c:v>
                </c:pt>
                <c:pt idx="19739">
                  <c:v>105.24</c:v>
                </c:pt>
                <c:pt idx="19740">
                  <c:v>182.28</c:v>
                </c:pt>
                <c:pt idx="19741">
                  <c:v>179.63</c:v>
                </c:pt>
                <c:pt idx="19742">
                  <c:v>214.8</c:v>
                </c:pt>
                <c:pt idx="19743">
                  <c:v>266.31</c:v>
                </c:pt>
                <c:pt idx="19744">
                  <c:v>338.75</c:v>
                </c:pt>
                <c:pt idx="19745">
                  <c:v>270.01</c:v>
                </c:pt>
                <c:pt idx="19746">
                  <c:v>178.7</c:v>
                </c:pt>
                <c:pt idx="19747">
                  <c:v>202.56</c:v>
                </c:pt>
                <c:pt idx="19748">
                  <c:v>116.18</c:v>
                </c:pt>
                <c:pt idx="19749">
                  <c:v>118.73</c:v>
                </c:pt>
                <c:pt idx="19750">
                  <c:v>128.66</c:v>
                </c:pt>
                <c:pt idx="19751">
                  <c:v>126.99</c:v>
                </c:pt>
                <c:pt idx="19752">
                  <c:v>147.44</c:v>
                </c:pt>
                <c:pt idx="19753">
                  <c:v>217.34</c:v>
                </c:pt>
                <c:pt idx="19754">
                  <c:v>97.59</c:v>
                </c:pt>
                <c:pt idx="19755">
                  <c:v>125.62</c:v>
                </c:pt>
                <c:pt idx="19756">
                  <c:v>89.55</c:v>
                </c:pt>
                <c:pt idx="19757">
                  <c:v>102.09</c:v>
                </c:pt>
                <c:pt idx="19758">
                  <c:v>136.16</c:v>
                </c:pt>
                <c:pt idx="19759">
                  <c:v>116.46</c:v>
                </c:pt>
                <c:pt idx="19760">
                  <c:v>122.97</c:v>
                </c:pt>
                <c:pt idx="19761">
                  <c:v>110.53</c:v>
                </c:pt>
                <c:pt idx="19762">
                  <c:v>90.98</c:v>
                </c:pt>
                <c:pt idx="19763">
                  <c:v>142.53</c:v>
                </c:pt>
                <c:pt idx="19764">
                  <c:v>158.41999999999999</c:v>
                </c:pt>
                <c:pt idx="19765">
                  <c:v>157.52000000000001</c:v>
                </c:pt>
                <c:pt idx="19766">
                  <c:v>275.57</c:v>
                </c:pt>
                <c:pt idx="19767">
                  <c:v>211.67</c:v>
                </c:pt>
                <c:pt idx="19768">
                  <c:v>175.24</c:v>
                </c:pt>
                <c:pt idx="19769">
                  <c:v>131.33000000000001</c:v>
                </c:pt>
                <c:pt idx="19770">
                  <c:v>174.21</c:v>
                </c:pt>
                <c:pt idx="19771">
                  <c:v>179.51</c:v>
                </c:pt>
                <c:pt idx="19772">
                  <c:v>171.27</c:v>
                </c:pt>
                <c:pt idx="19773">
                  <c:v>192.34</c:v>
                </c:pt>
                <c:pt idx="19774">
                  <c:v>154.55000000000001</c:v>
                </c:pt>
                <c:pt idx="19775">
                  <c:v>144.59</c:v>
                </c:pt>
                <c:pt idx="19776">
                  <c:v>203.14</c:v>
                </c:pt>
                <c:pt idx="19777">
                  <c:v>216.78</c:v>
                </c:pt>
                <c:pt idx="19778">
                  <c:v>208.77</c:v>
                </c:pt>
                <c:pt idx="19779">
                  <c:v>241.86</c:v>
                </c:pt>
                <c:pt idx="19780">
                  <c:v>199.65</c:v>
                </c:pt>
                <c:pt idx="19781">
                  <c:v>133.47999999999999</c:v>
                </c:pt>
                <c:pt idx="19782">
                  <c:v>73.45</c:v>
                </c:pt>
                <c:pt idx="19783">
                  <c:v>87.95</c:v>
                </c:pt>
                <c:pt idx="19784">
                  <c:v>76.209999999999994</c:v>
                </c:pt>
                <c:pt idx="19785">
                  <c:v>77.78</c:v>
                </c:pt>
                <c:pt idx="19786">
                  <c:v>91.98</c:v>
                </c:pt>
                <c:pt idx="19787">
                  <c:v>112.76</c:v>
                </c:pt>
                <c:pt idx="19788">
                  <c:v>145.9</c:v>
                </c:pt>
                <c:pt idx="19789">
                  <c:v>129.81</c:v>
                </c:pt>
                <c:pt idx="19790">
                  <c:v>164.5</c:v>
                </c:pt>
                <c:pt idx="19791">
                  <c:v>120.18</c:v>
                </c:pt>
                <c:pt idx="19792">
                  <c:v>155.29</c:v>
                </c:pt>
                <c:pt idx="19793">
                  <c:v>122.35</c:v>
                </c:pt>
                <c:pt idx="19794">
                  <c:v>119.42</c:v>
                </c:pt>
                <c:pt idx="19795">
                  <c:v>137.46</c:v>
                </c:pt>
                <c:pt idx="19796">
                  <c:v>154.19</c:v>
                </c:pt>
                <c:pt idx="19797">
                  <c:v>111.72</c:v>
                </c:pt>
                <c:pt idx="19798">
                  <c:v>141.76</c:v>
                </c:pt>
                <c:pt idx="19799">
                  <c:v>211.55</c:v>
                </c:pt>
                <c:pt idx="19800">
                  <c:v>184.57</c:v>
                </c:pt>
                <c:pt idx="19801">
                  <c:v>181.03</c:v>
                </c:pt>
                <c:pt idx="19802">
                  <c:v>140.03</c:v>
                </c:pt>
                <c:pt idx="19803">
                  <c:v>129.38</c:v>
                </c:pt>
                <c:pt idx="19804">
                  <c:v>162.59</c:v>
                </c:pt>
                <c:pt idx="19805">
                  <c:v>191.59</c:v>
                </c:pt>
                <c:pt idx="19806">
                  <c:v>256.26</c:v>
                </c:pt>
                <c:pt idx="19807">
                  <c:v>123</c:v>
                </c:pt>
                <c:pt idx="19808">
                  <c:v>83.95</c:v>
                </c:pt>
                <c:pt idx="19809">
                  <c:v>129.02000000000001</c:v>
                </c:pt>
                <c:pt idx="19810">
                  <c:v>64.45</c:v>
                </c:pt>
                <c:pt idx="19811">
                  <c:v>62.34</c:v>
                </c:pt>
                <c:pt idx="19812">
                  <c:v>79.260000000000005</c:v>
                </c:pt>
                <c:pt idx="19813">
                  <c:v>101.92</c:v>
                </c:pt>
                <c:pt idx="19814">
                  <c:v>86</c:v>
                </c:pt>
                <c:pt idx="19815">
                  <c:v>80</c:v>
                </c:pt>
                <c:pt idx="19816">
                  <c:v>97.75</c:v>
                </c:pt>
                <c:pt idx="19817">
                  <c:v>114.99</c:v>
                </c:pt>
                <c:pt idx="19818">
                  <c:v>98.17</c:v>
                </c:pt>
                <c:pt idx="19819">
                  <c:v>100.11</c:v>
                </c:pt>
                <c:pt idx="19820">
                  <c:v>101.99</c:v>
                </c:pt>
                <c:pt idx="19821">
                  <c:v>130.76</c:v>
                </c:pt>
                <c:pt idx="19822">
                  <c:v>111.7</c:v>
                </c:pt>
                <c:pt idx="19823">
                  <c:v>105.63</c:v>
                </c:pt>
                <c:pt idx="19824">
                  <c:v>115.47</c:v>
                </c:pt>
                <c:pt idx="19825">
                  <c:v>115.64</c:v>
                </c:pt>
                <c:pt idx="19826">
                  <c:v>135.19999999999999</c:v>
                </c:pt>
                <c:pt idx="19827">
                  <c:v>132.54</c:v>
                </c:pt>
                <c:pt idx="19828">
                  <c:v>127.19</c:v>
                </c:pt>
                <c:pt idx="19829">
                  <c:v>102.94</c:v>
                </c:pt>
                <c:pt idx="19830">
                  <c:v>132.29</c:v>
                </c:pt>
                <c:pt idx="19831">
                  <c:v>115.85</c:v>
                </c:pt>
                <c:pt idx="19832">
                  <c:v>83.25</c:v>
                </c:pt>
                <c:pt idx="19833">
                  <c:v>108.14</c:v>
                </c:pt>
                <c:pt idx="19834">
                  <c:v>109.24</c:v>
                </c:pt>
                <c:pt idx="19835">
                  <c:v>106.54</c:v>
                </c:pt>
                <c:pt idx="19836">
                  <c:v>139.94999999999999</c:v>
                </c:pt>
                <c:pt idx="19837">
                  <c:v>115.1</c:v>
                </c:pt>
                <c:pt idx="19838">
                  <c:v>153.5</c:v>
                </c:pt>
                <c:pt idx="19839">
                  <c:v>155.96</c:v>
                </c:pt>
                <c:pt idx="19840">
                  <c:v>208.36</c:v>
                </c:pt>
                <c:pt idx="19841">
                  <c:v>165.88</c:v>
                </c:pt>
                <c:pt idx="19842">
                  <c:v>207.29</c:v>
                </c:pt>
                <c:pt idx="19843">
                  <c:v>132.61000000000001</c:v>
                </c:pt>
                <c:pt idx="19844">
                  <c:v>130</c:v>
                </c:pt>
                <c:pt idx="19845">
                  <c:v>140.08000000000001</c:v>
                </c:pt>
                <c:pt idx="19846">
                  <c:v>268.07</c:v>
                </c:pt>
                <c:pt idx="19847">
                  <c:v>180.59</c:v>
                </c:pt>
                <c:pt idx="19848">
                  <c:v>217.71</c:v>
                </c:pt>
                <c:pt idx="19849">
                  <c:v>143.82</c:v>
                </c:pt>
                <c:pt idx="19850">
                  <c:v>225.95</c:v>
                </c:pt>
                <c:pt idx="19851">
                  <c:v>92.03</c:v>
                </c:pt>
                <c:pt idx="19852">
                  <c:v>183.06</c:v>
                </c:pt>
                <c:pt idx="19853">
                  <c:v>178.4</c:v>
                </c:pt>
                <c:pt idx="19854">
                  <c:v>171.99</c:v>
                </c:pt>
                <c:pt idx="19855">
                  <c:v>204.2</c:v>
                </c:pt>
                <c:pt idx="19856">
                  <c:v>211.36</c:v>
                </c:pt>
                <c:pt idx="19857">
                  <c:v>142.81</c:v>
                </c:pt>
                <c:pt idx="19858">
                  <c:v>158.07</c:v>
                </c:pt>
                <c:pt idx="19859">
                  <c:v>139.69</c:v>
                </c:pt>
                <c:pt idx="19860">
                  <c:v>144.68</c:v>
                </c:pt>
                <c:pt idx="19861">
                  <c:v>112.95</c:v>
                </c:pt>
                <c:pt idx="19862">
                  <c:v>194.32</c:v>
                </c:pt>
                <c:pt idx="19863">
                  <c:v>242.03</c:v>
                </c:pt>
                <c:pt idx="19864">
                  <c:v>258.11</c:v>
                </c:pt>
                <c:pt idx="19865">
                  <c:v>239.79</c:v>
                </c:pt>
                <c:pt idx="19866">
                  <c:v>127.05</c:v>
                </c:pt>
                <c:pt idx="19867">
                  <c:v>86.24</c:v>
                </c:pt>
                <c:pt idx="19868">
                  <c:v>124.08</c:v>
                </c:pt>
                <c:pt idx="19869">
                  <c:v>135.52000000000001</c:v>
                </c:pt>
                <c:pt idx="19870">
                  <c:v>104.85</c:v>
                </c:pt>
                <c:pt idx="19871">
                  <c:v>126.28</c:v>
                </c:pt>
                <c:pt idx="19872">
                  <c:v>164.42</c:v>
                </c:pt>
                <c:pt idx="19873">
                  <c:v>160.55000000000001</c:v>
                </c:pt>
                <c:pt idx="19874">
                  <c:v>127.23</c:v>
                </c:pt>
                <c:pt idx="19875">
                  <c:v>137.33000000000001</c:v>
                </c:pt>
                <c:pt idx="19876">
                  <c:v>182.95</c:v>
                </c:pt>
                <c:pt idx="19877">
                  <c:v>138.80000000000001</c:v>
                </c:pt>
                <c:pt idx="19878">
                  <c:v>155.56</c:v>
                </c:pt>
                <c:pt idx="19879">
                  <c:v>161.72999999999999</c:v>
                </c:pt>
                <c:pt idx="19880">
                  <c:v>170.5</c:v>
                </c:pt>
                <c:pt idx="19881">
                  <c:v>129.41999999999999</c:v>
                </c:pt>
                <c:pt idx="19882">
                  <c:v>117.41</c:v>
                </c:pt>
                <c:pt idx="19883">
                  <c:v>108.96</c:v>
                </c:pt>
                <c:pt idx="19884">
                  <c:v>129.31</c:v>
                </c:pt>
                <c:pt idx="19885">
                  <c:v>170.63</c:v>
                </c:pt>
                <c:pt idx="19886">
                  <c:v>185.47</c:v>
                </c:pt>
                <c:pt idx="19887">
                  <c:v>207.15</c:v>
                </c:pt>
                <c:pt idx="19888">
                  <c:v>170</c:v>
                </c:pt>
                <c:pt idx="19889">
                  <c:v>131.66999999999999</c:v>
                </c:pt>
                <c:pt idx="19890">
                  <c:v>129.91</c:v>
                </c:pt>
                <c:pt idx="19891">
                  <c:v>157.63</c:v>
                </c:pt>
                <c:pt idx="19892">
                  <c:v>128.11000000000001</c:v>
                </c:pt>
                <c:pt idx="19893">
                  <c:v>121.58</c:v>
                </c:pt>
                <c:pt idx="19894">
                  <c:v>94.92</c:v>
                </c:pt>
                <c:pt idx="19895">
                  <c:v>142.22999999999999</c:v>
                </c:pt>
                <c:pt idx="19896">
                  <c:v>265.43</c:v>
                </c:pt>
                <c:pt idx="19897">
                  <c:v>289.04000000000002</c:v>
                </c:pt>
                <c:pt idx="19898">
                  <c:v>61.98</c:v>
                </c:pt>
                <c:pt idx="19899">
                  <c:v>67.45</c:v>
                </c:pt>
                <c:pt idx="19900">
                  <c:v>91.03</c:v>
                </c:pt>
                <c:pt idx="19901">
                  <c:v>65.400000000000006</c:v>
                </c:pt>
                <c:pt idx="19902">
                  <c:v>70.11</c:v>
                </c:pt>
                <c:pt idx="19903">
                  <c:v>78.349999999999994</c:v>
                </c:pt>
                <c:pt idx="19904">
                  <c:v>122.38</c:v>
                </c:pt>
                <c:pt idx="19905">
                  <c:v>97.3</c:v>
                </c:pt>
                <c:pt idx="19906">
                  <c:v>148.63999999999999</c:v>
                </c:pt>
                <c:pt idx="19907">
                  <c:v>155.78</c:v>
                </c:pt>
                <c:pt idx="19908">
                  <c:v>85.62</c:v>
                </c:pt>
                <c:pt idx="19909">
                  <c:v>114.38</c:v>
                </c:pt>
                <c:pt idx="19910">
                  <c:v>120.49</c:v>
                </c:pt>
                <c:pt idx="19911">
                  <c:v>113.64</c:v>
                </c:pt>
                <c:pt idx="19912">
                  <c:v>113.72</c:v>
                </c:pt>
                <c:pt idx="19913">
                  <c:v>115.02</c:v>
                </c:pt>
                <c:pt idx="19914">
                  <c:v>221.71</c:v>
                </c:pt>
                <c:pt idx="19915">
                  <c:v>139.69</c:v>
                </c:pt>
                <c:pt idx="19916">
                  <c:v>118.75</c:v>
                </c:pt>
                <c:pt idx="19917">
                  <c:v>110.45</c:v>
                </c:pt>
                <c:pt idx="19918">
                  <c:v>104.95</c:v>
                </c:pt>
                <c:pt idx="19919">
                  <c:v>134.66999999999999</c:v>
                </c:pt>
                <c:pt idx="19920">
                  <c:v>157.9</c:v>
                </c:pt>
                <c:pt idx="19921">
                  <c:v>147.36000000000001</c:v>
                </c:pt>
                <c:pt idx="19922">
                  <c:v>144.86000000000001</c:v>
                </c:pt>
                <c:pt idx="19923">
                  <c:v>144.44</c:v>
                </c:pt>
                <c:pt idx="19924">
                  <c:v>102.17</c:v>
                </c:pt>
                <c:pt idx="19925">
                  <c:v>94.75</c:v>
                </c:pt>
                <c:pt idx="19926">
                  <c:v>124.78</c:v>
                </c:pt>
                <c:pt idx="19927">
                  <c:v>94.57</c:v>
                </c:pt>
                <c:pt idx="19928">
                  <c:v>148.24</c:v>
                </c:pt>
                <c:pt idx="19929">
                  <c:v>182.88</c:v>
                </c:pt>
                <c:pt idx="19930">
                  <c:v>221.32</c:v>
                </c:pt>
                <c:pt idx="19931">
                  <c:v>176.75</c:v>
                </c:pt>
                <c:pt idx="19932">
                  <c:v>164.89</c:v>
                </c:pt>
                <c:pt idx="19933">
                  <c:v>202.53</c:v>
                </c:pt>
                <c:pt idx="19934">
                  <c:v>197.68</c:v>
                </c:pt>
                <c:pt idx="19935">
                  <c:v>178.04</c:v>
                </c:pt>
                <c:pt idx="19936">
                  <c:v>172.29</c:v>
                </c:pt>
                <c:pt idx="19937">
                  <c:v>123.75</c:v>
                </c:pt>
                <c:pt idx="19938">
                  <c:v>146.33000000000001</c:v>
                </c:pt>
                <c:pt idx="19939">
                  <c:v>134.65</c:v>
                </c:pt>
                <c:pt idx="19940">
                  <c:v>184.11</c:v>
                </c:pt>
                <c:pt idx="19941">
                  <c:v>207.35</c:v>
                </c:pt>
                <c:pt idx="19942">
                  <c:v>182.9</c:v>
                </c:pt>
                <c:pt idx="19943">
                  <c:v>160.04</c:v>
                </c:pt>
                <c:pt idx="19944">
                  <c:v>154.13999999999999</c:v>
                </c:pt>
                <c:pt idx="19945">
                  <c:v>134.69</c:v>
                </c:pt>
                <c:pt idx="19946">
                  <c:v>113.6</c:v>
                </c:pt>
                <c:pt idx="19947">
                  <c:v>104.67</c:v>
                </c:pt>
                <c:pt idx="19948">
                  <c:v>112.58</c:v>
                </c:pt>
                <c:pt idx="19949">
                  <c:v>110.57</c:v>
                </c:pt>
                <c:pt idx="19950">
                  <c:v>150.22</c:v>
                </c:pt>
                <c:pt idx="19951">
                  <c:v>122.37</c:v>
                </c:pt>
                <c:pt idx="19952">
                  <c:v>129.97999999999999</c:v>
                </c:pt>
                <c:pt idx="19953">
                  <c:v>123.11</c:v>
                </c:pt>
                <c:pt idx="19954">
                  <c:v>78.48</c:v>
                </c:pt>
                <c:pt idx="19955">
                  <c:v>120.64</c:v>
                </c:pt>
                <c:pt idx="19956">
                  <c:v>116.55</c:v>
                </c:pt>
                <c:pt idx="19957">
                  <c:v>134.77000000000001</c:v>
                </c:pt>
                <c:pt idx="19958">
                  <c:v>135.43</c:v>
                </c:pt>
                <c:pt idx="19959">
                  <c:v>119.58</c:v>
                </c:pt>
                <c:pt idx="19960">
                  <c:v>119.21</c:v>
                </c:pt>
                <c:pt idx="19961">
                  <c:v>144.88999999999999</c:v>
                </c:pt>
                <c:pt idx="19962">
                  <c:v>170.28</c:v>
                </c:pt>
                <c:pt idx="19963">
                  <c:v>116.53</c:v>
                </c:pt>
                <c:pt idx="19964">
                  <c:v>137.21</c:v>
                </c:pt>
                <c:pt idx="19965">
                  <c:v>116.64</c:v>
                </c:pt>
                <c:pt idx="19966">
                  <c:v>184.17</c:v>
                </c:pt>
                <c:pt idx="19967">
                  <c:v>111.91</c:v>
                </c:pt>
                <c:pt idx="19968">
                  <c:v>135.37</c:v>
                </c:pt>
                <c:pt idx="19969">
                  <c:v>136.25</c:v>
                </c:pt>
                <c:pt idx="19970">
                  <c:v>145.78</c:v>
                </c:pt>
                <c:pt idx="19971">
                  <c:v>120.35</c:v>
                </c:pt>
                <c:pt idx="19972">
                  <c:v>106.89</c:v>
                </c:pt>
                <c:pt idx="19973">
                  <c:v>116.07</c:v>
                </c:pt>
                <c:pt idx="19974">
                  <c:v>163.88</c:v>
                </c:pt>
                <c:pt idx="19975">
                  <c:v>122.09</c:v>
                </c:pt>
                <c:pt idx="19976">
                  <c:v>129.1</c:v>
                </c:pt>
                <c:pt idx="19977">
                  <c:v>192.29</c:v>
                </c:pt>
                <c:pt idx="19978">
                  <c:v>127.06</c:v>
                </c:pt>
                <c:pt idx="19979">
                  <c:v>209.39</c:v>
                </c:pt>
                <c:pt idx="19980">
                  <c:v>256.57</c:v>
                </c:pt>
                <c:pt idx="19981">
                  <c:v>237.39</c:v>
                </c:pt>
                <c:pt idx="19982">
                  <c:v>259.8</c:v>
                </c:pt>
                <c:pt idx="19983">
                  <c:v>240.88</c:v>
                </c:pt>
                <c:pt idx="19984">
                  <c:v>303.64999999999998</c:v>
                </c:pt>
                <c:pt idx="19985">
                  <c:v>162.88</c:v>
                </c:pt>
                <c:pt idx="19986">
                  <c:v>158.62</c:v>
                </c:pt>
                <c:pt idx="19987">
                  <c:v>140</c:v>
                </c:pt>
                <c:pt idx="19988">
                  <c:v>151.66999999999999</c:v>
                </c:pt>
                <c:pt idx="19989">
                  <c:v>200.94</c:v>
                </c:pt>
                <c:pt idx="19990">
                  <c:v>256.44</c:v>
                </c:pt>
                <c:pt idx="19991">
                  <c:v>187.15</c:v>
                </c:pt>
                <c:pt idx="19992">
                  <c:v>148.63999999999999</c:v>
                </c:pt>
                <c:pt idx="19993">
                  <c:v>137.30000000000001</c:v>
                </c:pt>
                <c:pt idx="19994">
                  <c:v>202.28</c:v>
                </c:pt>
                <c:pt idx="19995">
                  <c:v>198.74</c:v>
                </c:pt>
                <c:pt idx="19996">
                  <c:v>181.58</c:v>
                </c:pt>
                <c:pt idx="19997">
                  <c:v>191.86</c:v>
                </c:pt>
                <c:pt idx="19998">
                  <c:v>165.74</c:v>
                </c:pt>
                <c:pt idx="19999">
                  <c:v>168.39</c:v>
                </c:pt>
                <c:pt idx="20000">
                  <c:v>186.04</c:v>
                </c:pt>
                <c:pt idx="20001">
                  <c:v>161.31</c:v>
                </c:pt>
                <c:pt idx="20002">
                  <c:v>178.66</c:v>
                </c:pt>
                <c:pt idx="20003">
                  <c:v>154.93</c:v>
                </c:pt>
                <c:pt idx="20004">
                  <c:v>191.24</c:v>
                </c:pt>
                <c:pt idx="20005">
                  <c:v>208.86</c:v>
                </c:pt>
                <c:pt idx="20006">
                  <c:v>182.87</c:v>
                </c:pt>
                <c:pt idx="20007">
                  <c:v>181.27</c:v>
                </c:pt>
                <c:pt idx="20008">
                  <c:v>220.44</c:v>
                </c:pt>
                <c:pt idx="20009">
                  <c:v>227.03</c:v>
                </c:pt>
                <c:pt idx="20010">
                  <c:v>190.02</c:v>
                </c:pt>
                <c:pt idx="20011">
                  <c:v>225.55</c:v>
                </c:pt>
                <c:pt idx="20012">
                  <c:v>215.49</c:v>
                </c:pt>
                <c:pt idx="20013">
                  <c:v>218.62</c:v>
                </c:pt>
                <c:pt idx="20014">
                  <c:v>207.02</c:v>
                </c:pt>
                <c:pt idx="20015">
                  <c:v>206.04</c:v>
                </c:pt>
                <c:pt idx="20016">
                  <c:v>187.97</c:v>
                </c:pt>
                <c:pt idx="20017">
                  <c:v>194.55</c:v>
                </c:pt>
                <c:pt idx="20018">
                  <c:v>178.35</c:v>
                </c:pt>
                <c:pt idx="20019">
                  <c:v>147.33000000000001</c:v>
                </c:pt>
                <c:pt idx="20020">
                  <c:v>127.15</c:v>
                </c:pt>
                <c:pt idx="20021">
                  <c:v>279.8</c:v>
                </c:pt>
                <c:pt idx="20022">
                  <c:v>248.75</c:v>
                </c:pt>
                <c:pt idx="20023">
                  <c:v>311.70999999999998</c:v>
                </c:pt>
                <c:pt idx="20024">
                  <c:v>215.33</c:v>
                </c:pt>
                <c:pt idx="20025">
                  <c:v>264.3</c:v>
                </c:pt>
                <c:pt idx="20026">
                  <c:v>263.08999999999997</c:v>
                </c:pt>
                <c:pt idx="20027">
                  <c:v>303.91000000000003</c:v>
                </c:pt>
                <c:pt idx="20028">
                  <c:v>316.41000000000003</c:v>
                </c:pt>
                <c:pt idx="20029">
                  <c:v>237.52</c:v>
                </c:pt>
                <c:pt idx="20030">
                  <c:v>209.32</c:v>
                </c:pt>
                <c:pt idx="20031">
                  <c:v>203.41</c:v>
                </c:pt>
                <c:pt idx="20032">
                  <c:v>161.30000000000001</c:v>
                </c:pt>
                <c:pt idx="20033">
                  <c:v>264.57</c:v>
                </c:pt>
                <c:pt idx="20034">
                  <c:v>291.85000000000002</c:v>
                </c:pt>
                <c:pt idx="20035">
                  <c:v>393.34</c:v>
                </c:pt>
                <c:pt idx="20036">
                  <c:v>406.36</c:v>
                </c:pt>
                <c:pt idx="20037">
                  <c:v>312.52999999999997</c:v>
                </c:pt>
                <c:pt idx="20038">
                  <c:v>236.94</c:v>
                </c:pt>
                <c:pt idx="20039">
                  <c:v>263.74</c:v>
                </c:pt>
                <c:pt idx="20040">
                  <c:v>283.99</c:v>
                </c:pt>
                <c:pt idx="20041">
                  <c:v>352.67</c:v>
                </c:pt>
                <c:pt idx="20042">
                  <c:v>328.86</c:v>
                </c:pt>
                <c:pt idx="20043">
                  <c:v>342.42</c:v>
                </c:pt>
                <c:pt idx="20044">
                  <c:v>384.12</c:v>
                </c:pt>
                <c:pt idx="20045">
                  <c:v>456.6</c:v>
                </c:pt>
                <c:pt idx="20046">
                  <c:v>437.86</c:v>
                </c:pt>
                <c:pt idx="20047">
                  <c:v>376.48</c:v>
                </c:pt>
                <c:pt idx="20048">
                  <c:v>221.63</c:v>
                </c:pt>
                <c:pt idx="20049">
                  <c:v>286.81</c:v>
                </c:pt>
                <c:pt idx="20050">
                  <c:v>282.19</c:v>
                </c:pt>
                <c:pt idx="20051">
                  <c:v>359.85</c:v>
                </c:pt>
                <c:pt idx="20052">
                  <c:v>364.57</c:v>
                </c:pt>
                <c:pt idx="20053">
                  <c:v>344.11</c:v>
                </c:pt>
                <c:pt idx="20054">
                  <c:v>319.74</c:v>
                </c:pt>
                <c:pt idx="20055">
                  <c:v>387.49</c:v>
                </c:pt>
                <c:pt idx="20056">
                  <c:v>341.48</c:v>
                </c:pt>
                <c:pt idx="20057">
                  <c:v>312.61</c:v>
                </c:pt>
                <c:pt idx="20058">
                  <c:v>289.2</c:v>
                </c:pt>
                <c:pt idx="20059">
                  <c:v>269.49</c:v>
                </c:pt>
                <c:pt idx="20060">
                  <c:v>255.17</c:v>
                </c:pt>
                <c:pt idx="20061">
                  <c:v>224.98</c:v>
                </c:pt>
                <c:pt idx="20062">
                  <c:v>75.7</c:v>
                </c:pt>
                <c:pt idx="20063">
                  <c:v>36.520000000000003</c:v>
                </c:pt>
                <c:pt idx="20064">
                  <c:v>33.04</c:v>
                </c:pt>
                <c:pt idx="20065">
                  <c:v>21.64</c:v>
                </c:pt>
                <c:pt idx="20066">
                  <c:v>43.84</c:v>
                </c:pt>
                <c:pt idx="20067">
                  <c:v>35.200000000000003</c:v>
                </c:pt>
                <c:pt idx="20068">
                  <c:v>25.45</c:v>
                </c:pt>
                <c:pt idx="20069">
                  <c:v>31.1</c:v>
                </c:pt>
                <c:pt idx="20070">
                  <c:v>33.97</c:v>
                </c:pt>
                <c:pt idx="20071">
                  <c:v>46.64</c:v>
                </c:pt>
                <c:pt idx="20072">
                  <c:v>22.01</c:v>
                </c:pt>
                <c:pt idx="20073">
                  <c:v>28.18</c:v>
                </c:pt>
                <c:pt idx="20074">
                  <c:v>42.22</c:v>
                </c:pt>
                <c:pt idx="20075">
                  <c:v>122.08</c:v>
                </c:pt>
                <c:pt idx="20076">
                  <c:v>61.34</c:v>
                </c:pt>
                <c:pt idx="20077">
                  <c:v>40.76</c:v>
                </c:pt>
                <c:pt idx="20078">
                  <c:v>31.42</c:v>
                </c:pt>
                <c:pt idx="20079">
                  <c:v>18.2</c:v>
                </c:pt>
                <c:pt idx="20080">
                  <c:v>11.2</c:v>
                </c:pt>
                <c:pt idx="20081">
                  <c:v>7.46</c:v>
                </c:pt>
                <c:pt idx="20082">
                  <c:v>8.65</c:v>
                </c:pt>
                <c:pt idx="20083">
                  <c:v>64.010000000000005</c:v>
                </c:pt>
                <c:pt idx="20084">
                  <c:v>79.760000000000005</c:v>
                </c:pt>
                <c:pt idx="20085">
                  <c:v>146.07</c:v>
                </c:pt>
                <c:pt idx="20086">
                  <c:v>107.32</c:v>
                </c:pt>
                <c:pt idx="20087">
                  <c:v>188.67</c:v>
                </c:pt>
                <c:pt idx="20088">
                  <c:v>129.85</c:v>
                </c:pt>
                <c:pt idx="20089">
                  <c:v>128.47</c:v>
                </c:pt>
                <c:pt idx="20090">
                  <c:v>93.21</c:v>
                </c:pt>
                <c:pt idx="20091">
                  <c:v>133.66999999999999</c:v>
                </c:pt>
                <c:pt idx="20092">
                  <c:v>93.06</c:v>
                </c:pt>
                <c:pt idx="20093">
                  <c:v>117.93</c:v>
                </c:pt>
                <c:pt idx="20094">
                  <c:v>181.2</c:v>
                </c:pt>
                <c:pt idx="20095">
                  <c:v>125.74</c:v>
                </c:pt>
                <c:pt idx="20096">
                  <c:v>98.33</c:v>
                </c:pt>
                <c:pt idx="20097">
                  <c:v>175.44</c:v>
                </c:pt>
                <c:pt idx="20098">
                  <c:v>158.91</c:v>
                </c:pt>
                <c:pt idx="20099">
                  <c:v>148.63</c:v>
                </c:pt>
                <c:pt idx="20100">
                  <c:v>132.91999999999999</c:v>
                </c:pt>
                <c:pt idx="20101">
                  <c:v>181.64</c:v>
                </c:pt>
                <c:pt idx="20102">
                  <c:v>188.24</c:v>
                </c:pt>
                <c:pt idx="20103">
                  <c:v>176.13</c:v>
                </c:pt>
                <c:pt idx="20104">
                  <c:v>190.49</c:v>
                </c:pt>
                <c:pt idx="20105">
                  <c:v>183.76</c:v>
                </c:pt>
                <c:pt idx="20106">
                  <c:v>164.75</c:v>
                </c:pt>
                <c:pt idx="20107">
                  <c:v>194.48</c:v>
                </c:pt>
                <c:pt idx="20108">
                  <c:v>194.19</c:v>
                </c:pt>
                <c:pt idx="20109">
                  <c:v>256.66000000000003</c:v>
                </c:pt>
                <c:pt idx="20110">
                  <c:v>256.06</c:v>
                </c:pt>
                <c:pt idx="20111">
                  <c:v>106.98</c:v>
                </c:pt>
                <c:pt idx="20112">
                  <c:v>138.6</c:v>
                </c:pt>
                <c:pt idx="20113">
                  <c:v>133.94999999999999</c:v>
                </c:pt>
                <c:pt idx="20114">
                  <c:v>106.81</c:v>
                </c:pt>
                <c:pt idx="20115">
                  <c:v>121.27</c:v>
                </c:pt>
                <c:pt idx="20116">
                  <c:v>94.59</c:v>
                </c:pt>
                <c:pt idx="20117">
                  <c:v>113.19</c:v>
                </c:pt>
                <c:pt idx="20118">
                  <c:v>82.9</c:v>
                </c:pt>
                <c:pt idx="20119">
                  <c:v>117.88</c:v>
                </c:pt>
                <c:pt idx="20120">
                  <c:v>71.290000000000006</c:v>
                </c:pt>
                <c:pt idx="20121">
                  <c:v>113.27</c:v>
                </c:pt>
                <c:pt idx="20122">
                  <c:v>99.57</c:v>
                </c:pt>
                <c:pt idx="20123">
                  <c:v>100.29</c:v>
                </c:pt>
                <c:pt idx="20124">
                  <c:v>93.41</c:v>
                </c:pt>
                <c:pt idx="20125">
                  <c:v>78.7</c:v>
                </c:pt>
                <c:pt idx="20126">
                  <c:v>85.03</c:v>
                </c:pt>
                <c:pt idx="20127">
                  <c:v>109.54</c:v>
                </c:pt>
                <c:pt idx="20128">
                  <c:v>117.87</c:v>
                </c:pt>
                <c:pt idx="20129">
                  <c:v>143.88999999999999</c:v>
                </c:pt>
                <c:pt idx="20130">
                  <c:v>87.61</c:v>
                </c:pt>
                <c:pt idx="20131">
                  <c:v>118.56</c:v>
                </c:pt>
                <c:pt idx="20132">
                  <c:v>104.57</c:v>
                </c:pt>
                <c:pt idx="20133">
                  <c:v>91.3</c:v>
                </c:pt>
                <c:pt idx="20134">
                  <c:v>55.76</c:v>
                </c:pt>
                <c:pt idx="20135">
                  <c:v>71.430000000000007</c:v>
                </c:pt>
                <c:pt idx="20136">
                  <c:v>90.06</c:v>
                </c:pt>
                <c:pt idx="20137">
                  <c:v>43.94</c:v>
                </c:pt>
                <c:pt idx="20138">
                  <c:v>64.069999999999993</c:v>
                </c:pt>
                <c:pt idx="20139">
                  <c:v>61.45</c:v>
                </c:pt>
                <c:pt idx="20140">
                  <c:v>66.09</c:v>
                </c:pt>
                <c:pt idx="20141">
                  <c:v>53.46</c:v>
                </c:pt>
                <c:pt idx="20142">
                  <c:v>65.599999999999994</c:v>
                </c:pt>
                <c:pt idx="20143">
                  <c:v>74.28</c:v>
                </c:pt>
                <c:pt idx="20144">
                  <c:v>36.729999999999997</c:v>
                </c:pt>
                <c:pt idx="20145">
                  <c:v>56.91</c:v>
                </c:pt>
                <c:pt idx="20146">
                  <c:v>48.49</c:v>
                </c:pt>
                <c:pt idx="20147">
                  <c:v>50.98</c:v>
                </c:pt>
                <c:pt idx="20148">
                  <c:v>74.099999999999994</c:v>
                </c:pt>
                <c:pt idx="20149">
                  <c:v>36.53</c:v>
                </c:pt>
                <c:pt idx="20150">
                  <c:v>50.01</c:v>
                </c:pt>
                <c:pt idx="20151">
                  <c:v>53.68</c:v>
                </c:pt>
                <c:pt idx="20152">
                  <c:v>63.94</c:v>
                </c:pt>
                <c:pt idx="20153">
                  <c:v>91.6</c:v>
                </c:pt>
                <c:pt idx="20154">
                  <c:v>149.88</c:v>
                </c:pt>
                <c:pt idx="20155">
                  <c:v>88.87</c:v>
                </c:pt>
                <c:pt idx="20156">
                  <c:v>32.71</c:v>
                </c:pt>
                <c:pt idx="20157">
                  <c:v>24.69</c:v>
                </c:pt>
                <c:pt idx="20158">
                  <c:v>21.55</c:v>
                </c:pt>
                <c:pt idx="20159">
                  <c:v>18.899999999999999</c:v>
                </c:pt>
                <c:pt idx="20160">
                  <c:v>14.81</c:v>
                </c:pt>
                <c:pt idx="20161">
                  <c:v>49.14</c:v>
                </c:pt>
                <c:pt idx="20162">
                  <c:v>46.76</c:v>
                </c:pt>
                <c:pt idx="20163">
                  <c:v>55.22</c:v>
                </c:pt>
                <c:pt idx="20164">
                  <c:v>43.44</c:v>
                </c:pt>
                <c:pt idx="20165">
                  <c:v>37.229999999999997</c:v>
                </c:pt>
                <c:pt idx="20166">
                  <c:v>57.59</c:v>
                </c:pt>
                <c:pt idx="20167">
                  <c:v>22.7</c:v>
                </c:pt>
                <c:pt idx="20168">
                  <c:v>31.54</c:v>
                </c:pt>
                <c:pt idx="20169">
                  <c:v>25.87</c:v>
                </c:pt>
                <c:pt idx="20170">
                  <c:v>32.57</c:v>
                </c:pt>
                <c:pt idx="20171">
                  <c:v>32.46</c:v>
                </c:pt>
                <c:pt idx="20172">
                  <c:v>30.84</c:v>
                </c:pt>
                <c:pt idx="20173">
                  <c:v>47.72</c:v>
                </c:pt>
                <c:pt idx="20174">
                  <c:v>42.64</c:v>
                </c:pt>
                <c:pt idx="20175">
                  <c:v>49.04</c:v>
                </c:pt>
                <c:pt idx="20176">
                  <c:v>30.62</c:v>
                </c:pt>
                <c:pt idx="20177">
                  <c:v>24.23</c:v>
                </c:pt>
                <c:pt idx="20178">
                  <c:v>27.53</c:v>
                </c:pt>
                <c:pt idx="20179">
                  <c:v>39.93</c:v>
                </c:pt>
                <c:pt idx="20180">
                  <c:v>42.24</c:v>
                </c:pt>
                <c:pt idx="20181">
                  <c:v>17.440000000000001</c:v>
                </c:pt>
                <c:pt idx="20182">
                  <c:v>25.55</c:v>
                </c:pt>
                <c:pt idx="20183">
                  <c:v>56.05</c:v>
                </c:pt>
                <c:pt idx="20184">
                  <c:v>34.35</c:v>
                </c:pt>
                <c:pt idx="20185">
                  <c:v>69.56</c:v>
                </c:pt>
                <c:pt idx="20186">
                  <c:v>57.03</c:v>
                </c:pt>
                <c:pt idx="20187">
                  <c:v>53.45</c:v>
                </c:pt>
                <c:pt idx="20188">
                  <c:v>39.450000000000003</c:v>
                </c:pt>
                <c:pt idx="20189">
                  <c:v>52.36</c:v>
                </c:pt>
                <c:pt idx="20190">
                  <c:v>73.77</c:v>
                </c:pt>
                <c:pt idx="20191">
                  <c:v>153.9</c:v>
                </c:pt>
                <c:pt idx="20192">
                  <c:v>68.900000000000006</c:v>
                </c:pt>
                <c:pt idx="20193">
                  <c:v>60.02</c:v>
                </c:pt>
                <c:pt idx="20194">
                  <c:v>129.25</c:v>
                </c:pt>
                <c:pt idx="20195">
                  <c:v>84.39</c:v>
                </c:pt>
                <c:pt idx="20196">
                  <c:v>114.31</c:v>
                </c:pt>
                <c:pt idx="20197">
                  <c:v>119.53</c:v>
                </c:pt>
                <c:pt idx="20198">
                  <c:v>111.01</c:v>
                </c:pt>
                <c:pt idx="20199">
                  <c:v>122.65</c:v>
                </c:pt>
                <c:pt idx="20200">
                  <c:v>106.18</c:v>
                </c:pt>
                <c:pt idx="20201">
                  <c:v>124.5</c:v>
                </c:pt>
                <c:pt idx="20202">
                  <c:v>115.2</c:v>
                </c:pt>
                <c:pt idx="20203">
                  <c:v>128.69</c:v>
                </c:pt>
                <c:pt idx="20204">
                  <c:v>132.46</c:v>
                </c:pt>
                <c:pt idx="20205">
                  <c:v>135.53</c:v>
                </c:pt>
                <c:pt idx="20206">
                  <c:v>132.93</c:v>
                </c:pt>
                <c:pt idx="20207">
                  <c:v>121.27</c:v>
                </c:pt>
                <c:pt idx="20208">
                  <c:v>120.35</c:v>
                </c:pt>
                <c:pt idx="20209">
                  <c:v>103.58</c:v>
                </c:pt>
                <c:pt idx="20210">
                  <c:v>156.53</c:v>
                </c:pt>
                <c:pt idx="20211">
                  <c:v>137.4</c:v>
                </c:pt>
                <c:pt idx="20212">
                  <c:v>124.41</c:v>
                </c:pt>
                <c:pt idx="20213">
                  <c:v>110.04</c:v>
                </c:pt>
                <c:pt idx="20214">
                  <c:v>131.68</c:v>
                </c:pt>
                <c:pt idx="20215">
                  <c:v>95.75</c:v>
                </c:pt>
                <c:pt idx="20216">
                  <c:v>181.27</c:v>
                </c:pt>
                <c:pt idx="20217">
                  <c:v>178.39</c:v>
                </c:pt>
                <c:pt idx="20218">
                  <c:v>212.32</c:v>
                </c:pt>
                <c:pt idx="20219">
                  <c:v>135.71</c:v>
                </c:pt>
                <c:pt idx="20220">
                  <c:v>78.209999999999994</c:v>
                </c:pt>
                <c:pt idx="20221">
                  <c:v>62.14</c:v>
                </c:pt>
                <c:pt idx="20222">
                  <c:v>63.2</c:v>
                </c:pt>
                <c:pt idx="20223">
                  <c:v>58.24</c:v>
                </c:pt>
                <c:pt idx="20224">
                  <c:v>76.150000000000006</c:v>
                </c:pt>
                <c:pt idx="20225">
                  <c:v>70.31</c:v>
                </c:pt>
                <c:pt idx="20226">
                  <c:v>81.540000000000006</c:v>
                </c:pt>
                <c:pt idx="20227">
                  <c:v>92.77</c:v>
                </c:pt>
                <c:pt idx="20228">
                  <c:v>73.849999999999994</c:v>
                </c:pt>
                <c:pt idx="20229">
                  <c:v>70.61</c:v>
                </c:pt>
                <c:pt idx="20230">
                  <c:v>80.69</c:v>
                </c:pt>
                <c:pt idx="20231">
                  <c:v>109.03</c:v>
                </c:pt>
                <c:pt idx="20232">
                  <c:v>133.46</c:v>
                </c:pt>
                <c:pt idx="20233">
                  <c:v>111.6</c:v>
                </c:pt>
                <c:pt idx="20234">
                  <c:v>107.27</c:v>
                </c:pt>
                <c:pt idx="20235">
                  <c:v>127.19</c:v>
                </c:pt>
                <c:pt idx="20236">
                  <c:v>86.37</c:v>
                </c:pt>
                <c:pt idx="20237">
                  <c:v>102.57</c:v>
                </c:pt>
                <c:pt idx="20238">
                  <c:v>132.16999999999999</c:v>
                </c:pt>
                <c:pt idx="20239">
                  <c:v>129.71</c:v>
                </c:pt>
                <c:pt idx="20240">
                  <c:v>201.57</c:v>
                </c:pt>
                <c:pt idx="20241">
                  <c:v>110.87</c:v>
                </c:pt>
                <c:pt idx="20242">
                  <c:v>101.71</c:v>
                </c:pt>
                <c:pt idx="20243">
                  <c:v>93.62</c:v>
                </c:pt>
                <c:pt idx="20244">
                  <c:v>137.08000000000001</c:v>
                </c:pt>
                <c:pt idx="20245">
                  <c:v>155.46</c:v>
                </c:pt>
                <c:pt idx="20246">
                  <c:v>158.19999999999999</c:v>
                </c:pt>
                <c:pt idx="20247">
                  <c:v>118.26</c:v>
                </c:pt>
                <c:pt idx="20248">
                  <c:v>138.37</c:v>
                </c:pt>
                <c:pt idx="20249">
                  <c:v>149.44999999999999</c:v>
                </c:pt>
                <c:pt idx="20250">
                  <c:v>183.88</c:v>
                </c:pt>
                <c:pt idx="20251">
                  <c:v>173.84</c:v>
                </c:pt>
                <c:pt idx="20252">
                  <c:v>142.52000000000001</c:v>
                </c:pt>
                <c:pt idx="20253">
                  <c:v>170.28</c:v>
                </c:pt>
                <c:pt idx="20254">
                  <c:v>178.76</c:v>
                </c:pt>
                <c:pt idx="20255">
                  <c:v>159.24</c:v>
                </c:pt>
                <c:pt idx="20256">
                  <c:v>196.69</c:v>
                </c:pt>
                <c:pt idx="20257">
                  <c:v>165.53</c:v>
                </c:pt>
                <c:pt idx="20258">
                  <c:v>193.48</c:v>
                </c:pt>
                <c:pt idx="20259">
                  <c:v>199.36</c:v>
                </c:pt>
                <c:pt idx="20260">
                  <c:v>132.94999999999999</c:v>
                </c:pt>
                <c:pt idx="20261">
                  <c:v>136.33000000000001</c:v>
                </c:pt>
                <c:pt idx="20262">
                  <c:v>159.16999999999999</c:v>
                </c:pt>
                <c:pt idx="20263">
                  <c:v>132.27000000000001</c:v>
                </c:pt>
                <c:pt idx="20264">
                  <c:v>163.77000000000001</c:v>
                </c:pt>
                <c:pt idx="20265">
                  <c:v>119.96</c:v>
                </c:pt>
                <c:pt idx="20266">
                  <c:v>136.9</c:v>
                </c:pt>
                <c:pt idx="20267">
                  <c:v>110.06</c:v>
                </c:pt>
                <c:pt idx="20268">
                  <c:v>69.92</c:v>
                </c:pt>
                <c:pt idx="20269">
                  <c:v>19.89</c:v>
                </c:pt>
                <c:pt idx="20270">
                  <c:v>150.88999999999999</c:v>
                </c:pt>
                <c:pt idx="20271">
                  <c:v>22.13</c:v>
                </c:pt>
                <c:pt idx="20272">
                  <c:v>59.49</c:v>
                </c:pt>
                <c:pt idx="20273">
                  <c:v>114.08</c:v>
                </c:pt>
                <c:pt idx="20274">
                  <c:v>83.42</c:v>
                </c:pt>
                <c:pt idx="20275">
                  <c:v>80.33</c:v>
                </c:pt>
                <c:pt idx="20276">
                  <c:v>93.06</c:v>
                </c:pt>
                <c:pt idx="20277">
                  <c:v>102.25</c:v>
                </c:pt>
                <c:pt idx="20278">
                  <c:v>76.95</c:v>
                </c:pt>
                <c:pt idx="20279">
                  <c:v>83.13</c:v>
                </c:pt>
                <c:pt idx="20280">
                  <c:v>51.91</c:v>
                </c:pt>
                <c:pt idx="20281">
                  <c:v>37.04</c:v>
                </c:pt>
                <c:pt idx="20282">
                  <c:v>76.42</c:v>
                </c:pt>
                <c:pt idx="20283">
                  <c:v>49.28</c:v>
                </c:pt>
                <c:pt idx="20284">
                  <c:v>59.95</c:v>
                </c:pt>
                <c:pt idx="20285">
                  <c:v>78.430000000000007</c:v>
                </c:pt>
                <c:pt idx="20286">
                  <c:v>65.72</c:v>
                </c:pt>
                <c:pt idx="20287">
                  <c:v>46.53</c:v>
                </c:pt>
                <c:pt idx="20288">
                  <c:v>52.65</c:v>
                </c:pt>
                <c:pt idx="20289">
                  <c:v>46.26</c:v>
                </c:pt>
                <c:pt idx="20290">
                  <c:v>45.15</c:v>
                </c:pt>
                <c:pt idx="20291">
                  <c:v>50.27</c:v>
                </c:pt>
                <c:pt idx="20292">
                  <c:v>40.74</c:v>
                </c:pt>
                <c:pt idx="20293">
                  <c:v>54.25</c:v>
                </c:pt>
                <c:pt idx="20294">
                  <c:v>46.75</c:v>
                </c:pt>
                <c:pt idx="20295">
                  <c:v>46.51</c:v>
                </c:pt>
                <c:pt idx="20296">
                  <c:v>46.32</c:v>
                </c:pt>
                <c:pt idx="20297">
                  <c:v>55.3</c:v>
                </c:pt>
                <c:pt idx="20298">
                  <c:v>36.01</c:v>
                </c:pt>
                <c:pt idx="20299">
                  <c:v>44.67</c:v>
                </c:pt>
                <c:pt idx="20300">
                  <c:v>50.31</c:v>
                </c:pt>
                <c:pt idx="20301">
                  <c:v>52.28</c:v>
                </c:pt>
                <c:pt idx="20302">
                  <c:v>41.38</c:v>
                </c:pt>
                <c:pt idx="20303">
                  <c:v>40.96</c:v>
                </c:pt>
                <c:pt idx="20304">
                  <c:v>42.91</c:v>
                </c:pt>
                <c:pt idx="20305">
                  <c:v>42.56</c:v>
                </c:pt>
                <c:pt idx="20306">
                  <c:v>50.16</c:v>
                </c:pt>
                <c:pt idx="20307">
                  <c:v>39.51</c:v>
                </c:pt>
                <c:pt idx="20308">
                  <c:v>33.26</c:v>
                </c:pt>
                <c:pt idx="20309">
                  <c:v>29.23</c:v>
                </c:pt>
                <c:pt idx="20310">
                  <c:v>32.72</c:v>
                </c:pt>
                <c:pt idx="20311">
                  <c:v>26.6</c:v>
                </c:pt>
                <c:pt idx="20312">
                  <c:v>21.65</c:v>
                </c:pt>
                <c:pt idx="20313">
                  <c:v>22.72</c:v>
                </c:pt>
                <c:pt idx="20314">
                  <c:v>22.04</c:v>
                </c:pt>
                <c:pt idx="20315">
                  <c:v>28.35</c:v>
                </c:pt>
                <c:pt idx="20316">
                  <c:v>14.74</c:v>
                </c:pt>
                <c:pt idx="20317">
                  <c:v>20.77</c:v>
                </c:pt>
                <c:pt idx="20318">
                  <c:v>82.27</c:v>
                </c:pt>
                <c:pt idx="20319">
                  <c:v>468.28</c:v>
                </c:pt>
                <c:pt idx="20320">
                  <c:v>44.18</c:v>
                </c:pt>
                <c:pt idx="20321">
                  <c:v>36.130000000000003</c:v>
                </c:pt>
                <c:pt idx="20322">
                  <c:v>70.37</c:v>
                </c:pt>
                <c:pt idx="20323">
                  <c:v>68.569999999999993</c:v>
                </c:pt>
                <c:pt idx="20324">
                  <c:v>39.97</c:v>
                </c:pt>
                <c:pt idx="20325">
                  <c:v>49.71</c:v>
                </c:pt>
                <c:pt idx="20326">
                  <c:v>66.73</c:v>
                </c:pt>
                <c:pt idx="20327">
                  <c:v>69.12</c:v>
                </c:pt>
                <c:pt idx="20328">
                  <c:v>120.96</c:v>
                </c:pt>
                <c:pt idx="20329">
                  <c:v>52.11</c:v>
                </c:pt>
                <c:pt idx="20330">
                  <c:v>60.79</c:v>
                </c:pt>
                <c:pt idx="20331">
                  <c:v>47.68</c:v>
                </c:pt>
                <c:pt idx="20332">
                  <c:v>33.94</c:v>
                </c:pt>
                <c:pt idx="20333">
                  <c:v>36.44</c:v>
                </c:pt>
                <c:pt idx="20334">
                  <c:v>60.6</c:v>
                </c:pt>
                <c:pt idx="20335">
                  <c:v>62.59</c:v>
                </c:pt>
                <c:pt idx="20336">
                  <c:v>84.17</c:v>
                </c:pt>
                <c:pt idx="20337">
                  <c:v>51.55</c:v>
                </c:pt>
                <c:pt idx="20338">
                  <c:v>91.89</c:v>
                </c:pt>
                <c:pt idx="20339">
                  <c:v>122.73</c:v>
                </c:pt>
                <c:pt idx="20340">
                  <c:v>162.59</c:v>
                </c:pt>
                <c:pt idx="20341">
                  <c:v>132.05000000000001</c:v>
                </c:pt>
                <c:pt idx="20342">
                  <c:v>103.43</c:v>
                </c:pt>
                <c:pt idx="20343">
                  <c:v>105.08</c:v>
                </c:pt>
                <c:pt idx="20344">
                  <c:v>80.52</c:v>
                </c:pt>
                <c:pt idx="20345">
                  <c:v>52.97</c:v>
                </c:pt>
                <c:pt idx="20346">
                  <c:v>106.9</c:v>
                </c:pt>
                <c:pt idx="20347">
                  <c:v>22.73</c:v>
                </c:pt>
                <c:pt idx="20348">
                  <c:v>50.24</c:v>
                </c:pt>
                <c:pt idx="20349">
                  <c:v>74.510000000000005</c:v>
                </c:pt>
                <c:pt idx="20350">
                  <c:v>42.07</c:v>
                </c:pt>
                <c:pt idx="20351">
                  <c:v>72.41</c:v>
                </c:pt>
                <c:pt idx="20352">
                  <c:v>89.99</c:v>
                </c:pt>
                <c:pt idx="20353">
                  <c:v>90.76</c:v>
                </c:pt>
                <c:pt idx="20354">
                  <c:v>85.72</c:v>
                </c:pt>
                <c:pt idx="20355">
                  <c:v>99.13</c:v>
                </c:pt>
                <c:pt idx="20356">
                  <c:v>65.37</c:v>
                </c:pt>
                <c:pt idx="20357">
                  <c:v>58.63</c:v>
                </c:pt>
                <c:pt idx="20358">
                  <c:v>38.1</c:v>
                </c:pt>
                <c:pt idx="20359">
                  <c:v>84.67</c:v>
                </c:pt>
                <c:pt idx="20360">
                  <c:v>85.85</c:v>
                </c:pt>
                <c:pt idx="20361">
                  <c:v>69.010000000000005</c:v>
                </c:pt>
                <c:pt idx="20362">
                  <c:v>65.52</c:v>
                </c:pt>
                <c:pt idx="20363">
                  <c:v>49.69</c:v>
                </c:pt>
                <c:pt idx="20364">
                  <c:v>55.04</c:v>
                </c:pt>
                <c:pt idx="20365">
                  <c:v>93.81</c:v>
                </c:pt>
                <c:pt idx="20366">
                  <c:v>101.81</c:v>
                </c:pt>
                <c:pt idx="20367">
                  <c:v>162.85</c:v>
                </c:pt>
                <c:pt idx="20368">
                  <c:v>75.290000000000006</c:v>
                </c:pt>
                <c:pt idx="20369">
                  <c:v>172.55</c:v>
                </c:pt>
                <c:pt idx="20370">
                  <c:v>145.47999999999999</c:v>
                </c:pt>
                <c:pt idx="20371">
                  <c:v>197.46</c:v>
                </c:pt>
                <c:pt idx="20372">
                  <c:v>203.05</c:v>
                </c:pt>
                <c:pt idx="20373">
                  <c:v>182.89</c:v>
                </c:pt>
                <c:pt idx="20374">
                  <c:v>188.83</c:v>
                </c:pt>
                <c:pt idx="20375">
                  <c:v>158.37</c:v>
                </c:pt>
                <c:pt idx="20376">
                  <c:v>146</c:v>
                </c:pt>
                <c:pt idx="20377">
                  <c:v>119.03</c:v>
                </c:pt>
                <c:pt idx="20378">
                  <c:v>110.64</c:v>
                </c:pt>
                <c:pt idx="20379">
                  <c:v>96.59</c:v>
                </c:pt>
                <c:pt idx="20380">
                  <c:v>152</c:v>
                </c:pt>
                <c:pt idx="20381">
                  <c:v>151.76</c:v>
                </c:pt>
                <c:pt idx="20382">
                  <c:v>200.27</c:v>
                </c:pt>
                <c:pt idx="20383">
                  <c:v>207.29</c:v>
                </c:pt>
                <c:pt idx="20384">
                  <c:v>152.32</c:v>
                </c:pt>
                <c:pt idx="20385">
                  <c:v>140.1</c:v>
                </c:pt>
                <c:pt idx="20386">
                  <c:v>157.13999999999999</c:v>
                </c:pt>
                <c:pt idx="20387">
                  <c:v>113.46</c:v>
                </c:pt>
                <c:pt idx="20388">
                  <c:v>164.94</c:v>
                </c:pt>
                <c:pt idx="20389">
                  <c:v>137.16999999999999</c:v>
                </c:pt>
                <c:pt idx="20390">
                  <c:v>171.61</c:v>
                </c:pt>
                <c:pt idx="20391">
                  <c:v>180.32</c:v>
                </c:pt>
                <c:pt idx="20392">
                  <c:v>113.96</c:v>
                </c:pt>
                <c:pt idx="20393">
                  <c:v>78.98</c:v>
                </c:pt>
                <c:pt idx="20394">
                  <c:v>121.29</c:v>
                </c:pt>
                <c:pt idx="20395">
                  <c:v>57.78</c:v>
                </c:pt>
                <c:pt idx="20396">
                  <c:v>106.38</c:v>
                </c:pt>
                <c:pt idx="20397">
                  <c:v>66.959999999999994</c:v>
                </c:pt>
                <c:pt idx="20398">
                  <c:v>60.27</c:v>
                </c:pt>
                <c:pt idx="20399">
                  <c:v>97.95</c:v>
                </c:pt>
                <c:pt idx="20400">
                  <c:v>91.51</c:v>
                </c:pt>
                <c:pt idx="20401">
                  <c:v>108.9</c:v>
                </c:pt>
                <c:pt idx="20402">
                  <c:v>170.22</c:v>
                </c:pt>
                <c:pt idx="20403">
                  <c:v>152.09</c:v>
                </c:pt>
                <c:pt idx="20404">
                  <c:v>120.47</c:v>
                </c:pt>
                <c:pt idx="20405">
                  <c:v>93.54</c:v>
                </c:pt>
                <c:pt idx="20406">
                  <c:v>66.95</c:v>
                </c:pt>
                <c:pt idx="20407">
                  <c:v>67.19</c:v>
                </c:pt>
                <c:pt idx="20408">
                  <c:v>70.45</c:v>
                </c:pt>
                <c:pt idx="20409">
                  <c:v>111.49</c:v>
                </c:pt>
                <c:pt idx="20410">
                  <c:v>159.54</c:v>
                </c:pt>
                <c:pt idx="20411">
                  <c:v>141.01</c:v>
                </c:pt>
                <c:pt idx="20412">
                  <c:v>118.35</c:v>
                </c:pt>
                <c:pt idx="20413">
                  <c:v>105.26</c:v>
                </c:pt>
                <c:pt idx="20414">
                  <c:v>82.69</c:v>
                </c:pt>
                <c:pt idx="20415">
                  <c:v>62.23</c:v>
                </c:pt>
                <c:pt idx="20416">
                  <c:v>47.02</c:v>
                </c:pt>
                <c:pt idx="20417">
                  <c:v>41.12</c:v>
                </c:pt>
                <c:pt idx="20418">
                  <c:v>64.37</c:v>
                </c:pt>
                <c:pt idx="20419">
                  <c:v>56.11</c:v>
                </c:pt>
                <c:pt idx="20420">
                  <c:v>74.56</c:v>
                </c:pt>
                <c:pt idx="20421">
                  <c:v>79.37</c:v>
                </c:pt>
                <c:pt idx="20422">
                  <c:v>86.19</c:v>
                </c:pt>
                <c:pt idx="20423">
                  <c:v>56.67</c:v>
                </c:pt>
                <c:pt idx="20424">
                  <c:v>49.55</c:v>
                </c:pt>
                <c:pt idx="20425">
                  <c:v>44.01</c:v>
                </c:pt>
                <c:pt idx="20426">
                  <c:v>24.92</c:v>
                </c:pt>
                <c:pt idx="20427">
                  <c:v>21.1</c:v>
                </c:pt>
                <c:pt idx="20428">
                  <c:v>41.9</c:v>
                </c:pt>
                <c:pt idx="20429">
                  <c:v>48.64</c:v>
                </c:pt>
                <c:pt idx="20430">
                  <c:v>31.4</c:v>
                </c:pt>
                <c:pt idx="20431">
                  <c:v>30.95</c:v>
                </c:pt>
                <c:pt idx="20432">
                  <c:v>35.42</c:v>
                </c:pt>
                <c:pt idx="20433">
                  <c:v>34.54</c:v>
                </c:pt>
                <c:pt idx="20434">
                  <c:v>17.2</c:v>
                </c:pt>
                <c:pt idx="20435">
                  <c:v>30.53</c:v>
                </c:pt>
                <c:pt idx="20436">
                  <c:v>22.82</c:v>
                </c:pt>
                <c:pt idx="20437">
                  <c:v>20.170000000000002</c:v>
                </c:pt>
                <c:pt idx="20438">
                  <c:v>29.66</c:v>
                </c:pt>
                <c:pt idx="20439">
                  <c:v>40.07</c:v>
                </c:pt>
                <c:pt idx="20440">
                  <c:v>27.46</c:v>
                </c:pt>
                <c:pt idx="20441">
                  <c:v>27.37</c:v>
                </c:pt>
                <c:pt idx="20442">
                  <c:v>38.67</c:v>
                </c:pt>
                <c:pt idx="20443">
                  <c:v>59.39</c:v>
                </c:pt>
                <c:pt idx="20444">
                  <c:v>81.94</c:v>
                </c:pt>
                <c:pt idx="20445">
                  <c:v>84.14</c:v>
                </c:pt>
                <c:pt idx="20446">
                  <c:v>81.38</c:v>
                </c:pt>
                <c:pt idx="20447">
                  <c:v>71.7</c:v>
                </c:pt>
                <c:pt idx="20448">
                  <c:v>51.13</c:v>
                </c:pt>
                <c:pt idx="20449">
                  <c:v>50.05</c:v>
                </c:pt>
                <c:pt idx="20450">
                  <c:v>77.599999999999994</c:v>
                </c:pt>
                <c:pt idx="20451">
                  <c:v>68.290000000000006</c:v>
                </c:pt>
                <c:pt idx="20452">
                  <c:v>28.36</c:v>
                </c:pt>
                <c:pt idx="20453">
                  <c:v>25.88</c:v>
                </c:pt>
                <c:pt idx="20454">
                  <c:v>19.170000000000002</c:v>
                </c:pt>
                <c:pt idx="20455">
                  <c:v>76.2</c:v>
                </c:pt>
                <c:pt idx="20456">
                  <c:v>76.34</c:v>
                </c:pt>
                <c:pt idx="20457">
                  <c:v>81.99</c:v>
                </c:pt>
                <c:pt idx="20458">
                  <c:v>92.29</c:v>
                </c:pt>
                <c:pt idx="20459">
                  <c:v>72.38</c:v>
                </c:pt>
                <c:pt idx="20460">
                  <c:v>60.97</c:v>
                </c:pt>
                <c:pt idx="20461">
                  <c:v>52.53</c:v>
                </c:pt>
                <c:pt idx="20462">
                  <c:v>56.93</c:v>
                </c:pt>
                <c:pt idx="20463">
                  <c:v>75.67</c:v>
                </c:pt>
                <c:pt idx="20464">
                  <c:v>90.97</c:v>
                </c:pt>
                <c:pt idx="20465">
                  <c:v>83.38</c:v>
                </c:pt>
                <c:pt idx="20466">
                  <c:v>98.11</c:v>
                </c:pt>
                <c:pt idx="20467">
                  <c:v>87.28</c:v>
                </c:pt>
                <c:pt idx="20468">
                  <c:v>80.48</c:v>
                </c:pt>
                <c:pt idx="20469">
                  <c:v>59.12</c:v>
                </c:pt>
                <c:pt idx="20470">
                  <c:v>44.49</c:v>
                </c:pt>
                <c:pt idx="20471">
                  <c:v>29.25</c:v>
                </c:pt>
                <c:pt idx="20472">
                  <c:v>24.5</c:v>
                </c:pt>
                <c:pt idx="20473">
                  <c:v>34.9</c:v>
                </c:pt>
                <c:pt idx="20474">
                  <c:v>28.47</c:v>
                </c:pt>
                <c:pt idx="20475">
                  <c:v>12.87</c:v>
                </c:pt>
                <c:pt idx="20476">
                  <c:v>17.23</c:v>
                </c:pt>
                <c:pt idx="20477">
                  <c:v>29.47</c:v>
                </c:pt>
                <c:pt idx="20478">
                  <c:v>17.59</c:v>
                </c:pt>
                <c:pt idx="20479">
                  <c:v>11.11</c:v>
                </c:pt>
                <c:pt idx="20480">
                  <c:v>20.11</c:v>
                </c:pt>
                <c:pt idx="20481">
                  <c:v>13.05</c:v>
                </c:pt>
                <c:pt idx="20482">
                  <c:v>14.85</c:v>
                </c:pt>
                <c:pt idx="20483">
                  <c:v>13.5</c:v>
                </c:pt>
                <c:pt idx="20484">
                  <c:v>15.3</c:v>
                </c:pt>
                <c:pt idx="20485">
                  <c:v>16.34</c:v>
                </c:pt>
                <c:pt idx="20486">
                  <c:v>12.58</c:v>
                </c:pt>
                <c:pt idx="20487">
                  <c:v>8.5299999999999994</c:v>
                </c:pt>
                <c:pt idx="20488">
                  <c:v>25.12</c:v>
                </c:pt>
                <c:pt idx="20489">
                  <c:v>26.88</c:v>
                </c:pt>
                <c:pt idx="20490">
                  <c:v>27.19</c:v>
                </c:pt>
                <c:pt idx="20491">
                  <c:v>20.12</c:v>
                </c:pt>
                <c:pt idx="20492">
                  <c:v>19.47</c:v>
                </c:pt>
                <c:pt idx="20493">
                  <c:v>27.52</c:v>
                </c:pt>
                <c:pt idx="20494">
                  <c:v>30.56</c:v>
                </c:pt>
                <c:pt idx="20495">
                  <c:v>26.09</c:v>
                </c:pt>
                <c:pt idx="20496">
                  <c:v>52.45</c:v>
                </c:pt>
                <c:pt idx="20497">
                  <c:v>91.34</c:v>
                </c:pt>
                <c:pt idx="20498">
                  <c:v>79.52</c:v>
                </c:pt>
                <c:pt idx="20499">
                  <c:v>73.650000000000006</c:v>
                </c:pt>
                <c:pt idx="20500">
                  <c:v>53.33</c:v>
                </c:pt>
                <c:pt idx="20501">
                  <c:v>68.83</c:v>
                </c:pt>
                <c:pt idx="20502">
                  <c:v>98.92</c:v>
                </c:pt>
                <c:pt idx="20503">
                  <c:v>80.69</c:v>
                </c:pt>
                <c:pt idx="20504">
                  <c:v>67.14</c:v>
                </c:pt>
                <c:pt idx="20505">
                  <c:v>48.62</c:v>
                </c:pt>
                <c:pt idx="20506">
                  <c:v>40.01</c:v>
                </c:pt>
                <c:pt idx="20507">
                  <c:v>35.39</c:v>
                </c:pt>
                <c:pt idx="20508">
                  <c:v>33.53</c:v>
                </c:pt>
                <c:pt idx="20509">
                  <c:v>38.700000000000003</c:v>
                </c:pt>
                <c:pt idx="20510">
                  <c:v>26.34</c:v>
                </c:pt>
                <c:pt idx="20511">
                  <c:v>26.39</c:v>
                </c:pt>
                <c:pt idx="20512">
                  <c:v>18.78</c:v>
                </c:pt>
                <c:pt idx="20513">
                  <c:v>9.4700000000000006</c:v>
                </c:pt>
                <c:pt idx="20514">
                  <c:v>11.22</c:v>
                </c:pt>
                <c:pt idx="20515">
                  <c:v>12.08</c:v>
                </c:pt>
                <c:pt idx="20516">
                  <c:v>11.41</c:v>
                </c:pt>
                <c:pt idx="20517">
                  <c:v>13.11</c:v>
                </c:pt>
                <c:pt idx="20518">
                  <c:v>24.59</c:v>
                </c:pt>
                <c:pt idx="20519">
                  <c:v>17.600000000000001</c:v>
                </c:pt>
                <c:pt idx="20520">
                  <c:v>16.190000000000001</c:v>
                </c:pt>
                <c:pt idx="20521">
                  <c:v>24.67</c:v>
                </c:pt>
                <c:pt idx="20522">
                  <c:v>30.81</c:v>
                </c:pt>
                <c:pt idx="20523">
                  <c:v>35.700000000000003</c:v>
                </c:pt>
                <c:pt idx="20524">
                  <c:v>22.37</c:v>
                </c:pt>
                <c:pt idx="20525">
                  <c:v>23.19</c:v>
                </c:pt>
                <c:pt idx="20526">
                  <c:v>44.4</c:v>
                </c:pt>
                <c:pt idx="20527">
                  <c:v>37.93</c:v>
                </c:pt>
                <c:pt idx="20528">
                  <c:v>44.64</c:v>
                </c:pt>
                <c:pt idx="20529">
                  <c:v>28.36</c:v>
                </c:pt>
                <c:pt idx="20530">
                  <c:v>30.64</c:v>
                </c:pt>
                <c:pt idx="20531">
                  <c:v>36.159999999999997</c:v>
                </c:pt>
                <c:pt idx="20532">
                  <c:v>31.94</c:v>
                </c:pt>
                <c:pt idx="20533">
                  <c:v>31.56</c:v>
                </c:pt>
                <c:pt idx="20534">
                  <c:v>33.15</c:v>
                </c:pt>
                <c:pt idx="20535">
                  <c:v>34.72</c:v>
                </c:pt>
                <c:pt idx="20536">
                  <c:v>33.130000000000003</c:v>
                </c:pt>
                <c:pt idx="20537">
                  <c:v>32.65</c:v>
                </c:pt>
                <c:pt idx="20538">
                  <c:v>35.07</c:v>
                </c:pt>
                <c:pt idx="20539">
                  <c:v>33.56</c:v>
                </c:pt>
                <c:pt idx="20540">
                  <c:v>28.06</c:v>
                </c:pt>
                <c:pt idx="20541">
                  <c:v>42.12</c:v>
                </c:pt>
                <c:pt idx="20542">
                  <c:v>41.29</c:v>
                </c:pt>
                <c:pt idx="20543">
                  <c:v>25.39</c:v>
                </c:pt>
                <c:pt idx="20544">
                  <c:v>31.7</c:v>
                </c:pt>
                <c:pt idx="20545">
                  <c:v>11.57</c:v>
                </c:pt>
                <c:pt idx="20546">
                  <c:v>199.74</c:v>
                </c:pt>
                <c:pt idx="20547">
                  <c:v>144.94999999999999</c:v>
                </c:pt>
                <c:pt idx="20548">
                  <c:v>0</c:v>
                </c:pt>
                <c:pt idx="20549">
                  <c:v>0</c:v>
                </c:pt>
                <c:pt idx="20550">
                  <c:v>0</c:v>
                </c:pt>
                <c:pt idx="20551">
                  <c:v>0</c:v>
                </c:pt>
                <c:pt idx="20552">
                  <c:v>0</c:v>
                </c:pt>
                <c:pt idx="20553">
                  <c:v>20.6</c:v>
                </c:pt>
                <c:pt idx="20554">
                  <c:v>16.62</c:v>
                </c:pt>
                <c:pt idx="20555">
                  <c:v>23.21</c:v>
                </c:pt>
                <c:pt idx="20556">
                  <c:v>15.31</c:v>
                </c:pt>
                <c:pt idx="20557">
                  <c:v>22.23</c:v>
                </c:pt>
                <c:pt idx="20558">
                  <c:v>23.56</c:v>
                </c:pt>
                <c:pt idx="20559">
                  <c:v>26.27</c:v>
                </c:pt>
                <c:pt idx="20560">
                  <c:v>116.54</c:v>
                </c:pt>
                <c:pt idx="20561">
                  <c:v>116.86</c:v>
                </c:pt>
                <c:pt idx="20562">
                  <c:v>193.63</c:v>
                </c:pt>
                <c:pt idx="20563">
                  <c:v>371.12</c:v>
                </c:pt>
                <c:pt idx="20564">
                  <c:v>50.96</c:v>
                </c:pt>
                <c:pt idx="20565">
                  <c:v>25.12</c:v>
                </c:pt>
                <c:pt idx="20566">
                  <c:v>18.690000000000001</c:v>
                </c:pt>
                <c:pt idx="20567">
                  <c:v>29.48</c:v>
                </c:pt>
                <c:pt idx="20568">
                  <c:v>30.69</c:v>
                </c:pt>
                <c:pt idx="20569">
                  <c:v>32.479999999999997</c:v>
                </c:pt>
                <c:pt idx="20570">
                  <c:v>22.78</c:v>
                </c:pt>
                <c:pt idx="20571">
                  <c:v>28.15</c:v>
                </c:pt>
                <c:pt idx="20572">
                  <c:v>22.39</c:v>
                </c:pt>
                <c:pt idx="20573">
                  <c:v>35.69</c:v>
                </c:pt>
                <c:pt idx="20574">
                  <c:v>24.15</c:v>
                </c:pt>
                <c:pt idx="20575">
                  <c:v>22.1</c:v>
                </c:pt>
                <c:pt idx="20576">
                  <c:v>20.32</c:v>
                </c:pt>
                <c:pt idx="20577">
                  <c:v>21.64</c:v>
                </c:pt>
                <c:pt idx="20578">
                  <c:v>22.29</c:v>
                </c:pt>
                <c:pt idx="20579">
                  <c:v>30.02</c:v>
                </c:pt>
                <c:pt idx="20580">
                  <c:v>23.75</c:v>
                </c:pt>
                <c:pt idx="20581">
                  <c:v>36.97</c:v>
                </c:pt>
                <c:pt idx="20582">
                  <c:v>54.03</c:v>
                </c:pt>
                <c:pt idx="20583">
                  <c:v>35.840000000000003</c:v>
                </c:pt>
                <c:pt idx="20584">
                  <c:v>40.21</c:v>
                </c:pt>
                <c:pt idx="20585">
                  <c:v>92.73</c:v>
                </c:pt>
                <c:pt idx="20586">
                  <c:v>175.18</c:v>
                </c:pt>
                <c:pt idx="20587">
                  <c:v>118.3</c:v>
                </c:pt>
                <c:pt idx="20588">
                  <c:v>100.75</c:v>
                </c:pt>
                <c:pt idx="20589">
                  <c:v>89.35</c:v>
                </c:pt>
                <c:pt idx="20590">
                  <c:v>67.06</c:v>
                </c:pt>
                <c:pt idx="20591">
                  <c:v>82.42</c:v>
                </c:pt>
                <c:pt idx="20592">
                  <c:v>163.29</c:v>
                </c:pt>
                <c:pt idx="20593">
                  <c:v>87.62</c:v>
                </c:pt>
                <c:pt idx="20594">
                  <c:v>97.17</c:v>
                </c:pt>
                <c:pt idx="20595">
                  <c:v>101.72</c:v>
                </c:pt>
                <c:pt idx="20596">
                  <c:v>73.760000000000005</c:v>
                </c:pt>
                <c:pt idx="20597">
                  <c:v>60.26</c:v>
                </c:pt>
                <c:pt idx="20598">
                  <c:v>57.55</c:v>
                </c:pt>
                <c:pt idx="20599">
                  <c:v>65.22</c:v>
                </c:pt>
                <c:pt idx="20600">
                  <c:v>122.78</c:v>
                </c:pt>
                <c:pt idx="20601">
                  <c:v>116.77</c:v>
                </c:pt>
                <c:pt idx="20602">
                  <c:v>187.42</c:v>
                </c:pt>
                <c:pt idx="20603">
                  <c:v>124.7</c:v>
                </c:pt>
                <c:pt idx="20604">
                  <c:v>126.74</c:v>
                </c:pt>
                <c:pt idx="20605">
                  <c:v>99.81</c:v>
                </c:pt>
                <c:pt idx="20606">
                  <c:v>112.67</c:v>
                </c:pt>
                <c:pt idx="20607">
                  <c:v>156.09</c:v>
                </c:pt>
                <c:pt idx="20608">
                  <c:v>168.88</c:v>
                </c:pt>
                <c:pt idx="20609">
                  <c:v>102.02</c:v>
                </c:pt>
                <c:pt idx="20610">
                  <c:v>132.69</c:v>
                </c:pt>
                <c:pt idx="20611">
                  <c:v>117.18</c:v>
                </c:pt>
                <c:pt idx="20612">
                  <c:v>108.49</c:v>
                </c:pt>
                <c:pt idx="20613">
                  <c:v>156.47</c:v>
                </c:pt>
                <c:pt idx="20614">
                  <c:v>153.61000000000001</c:v>
                </c:pt>
                <c:pt idx="20615">
                  <c:v>166.17</c:v>
                </c:pt>
                <c:pt idx="20616">
                  <c:v>145.76</c:v>
                </c:pt>
                <c:pt idx="20617">
                  <c:v>147.54</c:v>
                </c:pt>
                <c:pt idx="20618">
                  <c:v>170.35</c:v>
                </c:pt>
                <c:pt idx="20619">
                  <c:v>177.84</c:v>
                </c:pt>
                <c:pt idx="20620">
                  <c:v>183.59</c:v>
                </c:pt>
                <c:pt idx="20621">
                  <c:v>174.26</c:v>
                </c:pt>
                <c:pt idx="20622">
                  <c:v>162.44</c:v>
                </c:pt>
                <c:pt idx="20623">
                  <c:v>182.23</c:v>
                </c:pt>
                <c:pt idx="20624">
                  <c:v>193.15</c:v>
                </c:pt>
                <c:pt idx="20625">
                  <c:v>170.76</c:v>
                </c:pt>
                <c:pt idx="20626">
                  <c:v>191.68</c:v>
                </c:pt>
                <c:pt idx="20627">
                  <c:v>191.75</c:v>
                </c:pt>
                <c:pt idx="20628">
                  <c:v>120.64</c:v>
                </c:pt>
                <c:pt idx="20629">
                  <c:v>64.45</c:v>
                </c:pt>
                <c:pt idx="20630">
                  <c:v>56.53</c:v>
                </c:pt>
                <c:pt idx="20631">
                  <c:v>59.97</c:v>
                </c:pt>
                <c:pt idx="20632">
                  <c:v>55.01</c:v>
                </c:pt>
                <c:pt idx="20633">
                  <c:v>52.75</c:v>
                </c:pt>
                <c:pt idx="20634">
                  <c:v>41.69</c:v>
                </c:pt>
                <c:pt idx="20635">
                  <c:v>56.23</c:v>
                </c:pt>
                <c:pt idx="20636">
                  <c:v>76.77</c:v>
                </c:pt>
                <c:pt idx="20637">
                  <c:v>47.88</c:v>
                </c:pt>
                <c:pt idx="20638">
                  <c:v>340.4</c:v>
                </c:pt>
                <c:pt idx="20639">
                  <c:v>353.23</c:v>
                </c:pt>
                <c:pt idx="20640">
                  <c:v>449.62</c:v>
                </c:pt>
                <c:pt idx="20641">
                  <c:v>404.16</c:v>
                </c:pt>
                <c:pt idx="20642">
                  <c:v>428.24</c:v>
                </c:pt>
                <c:pt idx="20643">
                  <c:v>360.77</c:v>
                </c:pt>
                <c:pt idx="20644">
                  <c:v>375.42</c:v>
                </c:pt>
                <c:pt idx="20645">
                  <c:v>308.27</c:v>
                </c:pt>
                <c:pt idx="20646">
                  <c:v>360.64</c:v>
                </c:pt>
                <c:pt idx="20647">
                  <c:v>357.11</c:v>
                </c:pt>
                <c:pt idx="20648">
                  <c:v>331.58</c:v>
                </c:pt>
                <c:pt idx="20649">
                  <c:v>306.44</c:v>
                </c:pt>
                <c:pt idx="20650">
                  <c:v>333.87</c:v>
                </c:pt>
                <c:pt idx="20651">
                  <c:v>264.06</c:v>
                </c:pt>
                <c:pt idx="20652">
                  <c:v>286.13</c:v>
                </c:pt>
                <c:pt idx="20653">
                  <c:v>252.93</c:v>
                </c:pt>
                <c:pt idx="20654">
                  <c:v>291.89</c:v>
                </c:pt>
                <c:pt idx="20655">
                  <c:v>355.89</c:v>
                </c:pt>
                <c:pt idx="20656">
                  <c:v>305.37</c:v>
                </c:pt>
                <c:pt idx="20657">
                  <c:v>200.34</c:v>
                </c:pt>
                <c:pt idx="20658">
                  <c:v>166.83</c:v>
                </c:pt>
                <c:pt idx="20659">
                  <c:v>176.68</c:v>
                </c:pt>
                <c:pt idx="20660">
                  <c:v>200.85</c:v>
                </c:pt>
                <c:pt idx="20661">
                  <c:v>476.97</c:v>
                </c:pt>
                <c:pt idx="20662">
                  <c:v>268.24</c:v>
                </c:pt>
                <c:pt idx="20663">
                  <c:v>266.67</c:v>
                </c:pt>
                <c:pt idx="20664">
                  <c:v>247.12</c:v>
                </c:pt>
                <c:pt idx="20665">
                  <c:v>250.41</c:v>
                </c:pt>
                <c:pt idx="20666">
                  <c:v>172.54</c:v>
                </c:pt>
                <c:pt idx="20667">
                  <c:v>167.25</c:v>
                </c:pt>
                <c:pt idx="20668">
                  <c:v>175.51</c:v>
                </c:pt>
                <c:pt idx="20669">
                  <c:v>187.79</c:v>
                </c:pt>
                <c:pt idx="20670">
                  <c:v>170.38</c:v>
                </c:pt>
                <c:pt idx="20671">
                  <c:v>148.83000000000001</c:v>
                </c:pt>
                <c:pt idx="20672">
                  <c:v>149.43</c:v>
                </c:pt>
                <c:pt idx="20673">
                  <c:v>149.16</c:v>
                </c:pt>
                <c:pt idx="20674">
                  <c:v>175.26</c:v>
                </c:pt>
                <c:pt idx="20675">
                  <c:v>227.26</c:v>
                </c:pt>
                <c:pt idx="20676">
                  <c:v>119.11</c:v>
                </c:pt>
                <c:pt idx="20677">
                  <c:v>154.65</c:v>
                </c:pt>
                <c:pt idx="20678">
                  <c:v>161.77000000000001</c:v>
                </c:pt>
                <c:pt idx="20679">
                  <c:v>85.35</c:v>
                </c:pt>
                <c:pt idx="20680">
                  <c:v>104.98</c:v>
                </c:pt>
                <c:pt idx="20681">
                  <c:v>112.77</c:v>
                </c:pt>
                <c:pt idx="20682">
                  <c:v>121.22</c:v>
                </c:pt>
                <c:pt idx="20683">
                  <c:v>172.53</c:v>
                </c:pt>
                <c:pt idx="20684">
                  <c:v>174.36</c:v>
                </c:pt>
                <c:pt idx="20685">
                  <c:v>405.2</c:v>
                </c:pt>
                <c:pt idx="20686">
                  <c:v>628.32000000000005</c:v>
                </c:pt>
                <c:pt idx="20687">
                  <c:v>495.81</c:v>
                </c:pt>
                <c:pt idx="20688">
                  <c:v>604.55999999999995</c:v>
                </c:pt>
                <c:pt idx="20689">
                  <c:v>603.71</c:v>
                </c:pt>
                <c:pt idx="20690">
                  <c:v>359.53</c:v>
                </c:pt>
                <c:pt idx="20691">
                  <c:v>260.26</c:v>
                </c:pt>
                <c:pt idx="20692">
                  <c:v>287.12</c:v>
                </c:pt>
                <c:pt idx="20693">
                  <c:v>235.69</c:v>
                </c:pt>
                <c:pt idx="20694">
                  <c:v>216.28</c:v>
                </c:pt>
                <c:pt idx="20695">
                  <c:v>251.56</c:v>
                </c:pt>
                <c:pt idx="20696">
                  <c:v>407.54</c:v>
                </c:pt>
                <c:pt idx="20697">
                  <c:v>290.23</c:v>
                </c:pt>
                <c:pt idx="20698">
                  <c:v>242.88</c:v>
                </c:pt>
                <c:pt idx="20699">
                  <c:v>333.57</c:v>
                </c:pt>
                <c:pt idx="20700">
                  <c:v>253.9</c:v>
                </c:pt>
                <c:pt idx="20701">
                  <c:v>253.77</c:v>
                </c:pt>
                <c:pt idx="20702">
                  <c:v>244.11</c:v>
                </c:pt>
                <c:pt idx="20703">
                  <c:v>182.1</c:v>
                </c:pt>
                <c:pt idx="20704">
                  <c:v>284.23</c:v>
                </c:pt>
                <c:pt idx="20705">
                  <c:v>194.14</c:v>
                </c:pt>
                <c:pt idx="20706">
                  <c:v>168.42</c:v>
                </c:pt>
                <c:pt idx="20707">
                  <c:v>191.88</c:v>
                </c:pt>
                <c:pt idx="20708">
                  <c:v>141.56</c:v>
                </c:pt>
                <c:pt idx="20709">
                  <c:v>176.51</c:v>
                </c:pt>
                <c:pt idx="20710">
                  <c:v>232.17</c:v>
                </c:pt>
                <c:pt idx="20711">
                  <c:v>244.96</c:v>
                </c:pt>
                <c:pt idx="20712">
                  <c:v>307.17</c:v>
                </c:pt>
                <c:pt idx="20713">
                  <c:v>333.02</c:v>
                </c:pt>
                <c:pt idx="20714">
                  <c:v>278.07</c:v>
                </c:pt>
                <c:pt idx="20715">
                  <c:v>108.34</c:v>
                </c:pt>
                <c:pt idx="20716">
                  <c:v>193</c:v>
                </c:pt>
                <c:pt idx="20717">
                  <c:v>172.82</c:v>
                </c:pt>
                <c:pt idx="20718">
                  <c:v>166.36</c:v>
                </c:pt>
                <c:pt idx="20719">
                  <c:v>143.49</c:v>
                </c:pt>
                <c:pt idx="20720">
                  <c:v>212.86</c:v>
                </c:pt>
                <c:pt idx="20721">
                  <c:v>279.42</c:v>
                </c:pt>
                <c:pt idx="20722">
                  <c:v>201.88</c:v>
                </c:pt>
                <c:pt idx="20723">
                  <c:v>256.70999999999998</c:v>
                </c:pt>
                <c:pt idx="20724">
                  <c:v>382.41</c:v>
                </c:pt>
                <c:pt idx="20725">
                  <c:v>348.82</c:v>
                </c:pt>
                <c:pt idx="20726">
                  <c:v>271.16000000000003</c:v>
                </c:pt>
                <c:pt idx="20727">
                  <c:v>129.41</c:v>
                </c:pt>
                <c:pt idx="20728">
                  <c:v>295.27999999999997</c:v>
                </c:pt>
                <c:pt idx="20729">
                  <c:v>291.42</c:v>
                </c:pt>
                <c:pt idx="20730">
                  <c:v>307.88</c:v>
                </c:pt>
                <c:pt idx="20731">
                  <c:v>293.54000000000002</c:v>
                </c:pt>
                <c:pt idx="20732">
                  <c:v>294.68</c:v>
                </c:pt>
                <c:pt idx="20733">
                  <c:v>283.58</c:v>
                </c:pt>
                <c:pt idx="20734">
                  <c:v>297.47000000000003</c:v>
                </c:pt>
                <c:pt idx="20735">
                  <c:v>318.33999999999997</c:v>
                </c:pt>
                <c:pt idx="20736">
                  <c:v>317.01</c:v>
                </c:pt>
                <c:pt idx="20737">
                  <c:v>308.33</c:v>
                </c:pt>
                <c:pt idx="20738">
                  <c:v>274.42</c:v>
                </c:pt>
                <c:pt idx="20739">
                  <c:v>216.52</c:v>
                </c:pt>
                <c:pt idx="20740">
                  <c:v>249.9</c:v>
                </c:pt>
                <c:pt idx="20741">
                  <c:v>268.14</c:v>
                </c:pt>
                <c:pt idx="20742">
                  <c:v>275.62</c:v>
                </c:pt>
                <c:pt idx="20743">
                  <c:v>298.29000000000002</c:v>
                </c:pt>
                <c:pt idx="20744">
                  <c:v>284.98</c:v>
                </c:pt>
                <c:pt idx="20745">
                  <c:v>253.74</c:v>
                </c:pt>
                <c:pt idx="20746">
                  <c:v>240.76</c:v>
                </c:pt>
                <c:pt idx="20747">
                  <c:v>213.35</c:v>
                </c:pt>
                <c:pt idx="20748">
                  <c:v>273.08</c:v>
                </c:pt>
                <c:pt idx="20749">
                  <c:v>313.95999999999998</c:v>
                </c:pt>
                <c:pt idx="20750">
                  <c:v>346.64</c:v>
                </c:pt>
                <c:pt idx="20751">
                  <c:v>233.39</c:v>
                </c:pt>
                <c:pt idx="20752">
                  <c:v>220.91</c:v>
                </c:pt>
                <c:pt idx="20753">
                  <c:v>202.21</c:v>
                </c:pt>
                <c:pt idx="20754">
                  <c:v>157.28</c:v>
                </c:pt>
                <c:pt idx="20755">
                  <c:v>220.23</c:v>
                </c:pt>
                <c:pt idx="20756">
                  <c:v>126.56</c:v>
                </c:pt>
                <c:pt idx="20757">
                  <c:v>204.15</c:v>
                </c:pt>
                <c:pt idx="20758">
                  <c:v>154.55000000000001</c:v>
                </c:pt>
                <c:pt idx="20759">
                  <c:v>214.51</c:v>
                </c:pt>
                <c:pt idx="20760">
                  <c:v>351.75</c:v>
                </c:pt>
                <c:pt idx="20761">
                  <c:v>190.31</c:v>
                </c:pt>
                <c:pt idx="20762">
                  <c:v>316.07</c:v>
                </c:pt>
                <c:pt idx="20763">
                  <c:v>461.24</c:v>
                </c:pt>
                <c:pt idx="20764">
                  <c:v>258.68</c:v>
                </c:pt>
                <c:pt idx="20765">
                  <c:v>277.99</c:v>
                </c:pt>
                <c:pt idx="20766">
                  <c:v>199.01</c:v>
                </c:pt>
                <c:pt idx="20767">
                  <c:v>221.58</c:v>
                </c:pt>
                <c:pt idx="20768">
                  <c:v>266.06</c:v>
                </c:pt>
                <c:pt idx="20769">
                  <c:v>362.26</c:v>
                </c:pt>
                <c:pt idx="20770">
                  <c:v>296.41000000000003</c:v>
                </c:pt>
                <c:pt idx="20771">
                  <c:v>176.96</c:v>
                </c:pt>
                <c:pt idx="20772">
                  <c:v>227.35</c:v>
                </c:pt>
                <c:pt idx="20773">
                  <c:v>183.82</c:v>
                </c:pt>
                <c:pt idx="20774">
                  <c:v>177.69</c:v>
                </c:pt>
                <c:pt idx="20775">
                  <c:v>134.4</c:v>
                </c:pt>
                <c:pt idx="20776">
                  <c:v>155.41999999999999</c:v>
                </c:pt>
                <c:pt idx="20777">
                  <c:v>174.39</c:v>
                </c:pt>
                <c:pt idx="20778">
                  <c:v>130.13999999999999</c:v>
                </c:pt>
                <c:pt idx="20779">
                  <c:v>128.79</c:v>
                </c:pt>
                <c:pt idx="20780">
                  <c:v>159.15</c:v>
                </c:pt>
                <c:pt idx="20781">
                  <c:v>150.27000000000001</c:v>
                </c:pt>
                <c:pt idx="20782">
                  <c:v>96.21</c:v>
                </c:pt>
                <c:pt idx="20783">
                  <c:v>101.75</c:v>
                </c:pt>
                <c:pt idx="20784">
                  <c:v>102.75</c:v>
                </c:pt>
                <c:pt idx="20785">
                  <c:v>66.89</c:v>
                </c:pt>
                <c:pt idx="20786">
                  <c:v>56.44</c:v>
                </c:pt>
                <c:pt idx="20787">
                  <c:v>54.67</c:v>
                </c:pt>
                <c:pt idx="20788">
                  <c:v>88.32</c:v>
                </c:pt>
                <c:pt idx="20789">
                  <c:v>95.41</c:v>
                </c:pt>
                <c:pt idx="20790">
                  <c:v>120.58</c:v>
                </c:pt>
                <c:pt idx="20791">
                  <c:v>121.75</c:v>
                </c:pt>
                <c:pt idx="20792">
                  <c:v>101.68</c:v>
                </c:pt>
                <c:pt idx="20793">
                  <c:v>100.12</c:v>
                </c:pt>
                <c:pt idx="20794">
                  <c:v>113.25</c:v>
                </c:pt>
                <c:pt idx="20795">
                  <c:v>96.62</c:v>
                </c:pt>
                <c:pt idx="20796">
                  <c:v>145.58000000000001</c:v>
                </c:pt>
                <c:pt idx="20797">
                  <c:v>175.63</c:v>
                </c:pt>
                <c:pt idx="20798">
                  <c:v>59.95</c:v>
                </c:pt>
                <c:pt idx="20799">
                  <c:v>116.14</c:v>
                </c:pt>
                <c:pt idx="20800">
                  <c:v>109.71</c:v>
                </c:pt>
                <c:pt idx="20801">
                  <c:v>93.82</c:v>
                </c:pt>
                <c:pt idx="20802">
                  <c:v>106.32</c:v>
                </c:pt>
                <c:pt idx="20803">
                  <c:v>64.2</c:v>
                </c:pt>
                <c:pt idx="20804">
                  <c:v>75.31</c:v>
                </c:pt>
                <c:pt idx="20805">
                  <c:v>78.84</c:v>
                </c:pt>
                <c:pt idx="20806">
                  <c:v>116.38</c:v>
                </c:pt>
                <c:pt idx="20807">
                  <c:v>69.89</c:v>
                </c:pt>
                <c:pt idx="20808">
                  <c:v>54.56</c:v>
                </c:pt>
                <c:pt idx="20809">
                  <c:v>63.92</c:v>
                </c:pt>
                <c:pt idx="20810">
                  <c:v>58.07</c:v>
                </c:pt>
                <c:pt idx="20811">
                  <c:v>78.2</c:v>
                </c:pt>
                <c:pt idx="20812">
                  <c:v>87.18</c:v>
                </c:pt>
                <c:pt idx="20813">
                  <c:v>75.650000000000006</c:v>
                </c:pt>
                <c:pt idx="20814">
                  <c:v>95.84</c:v>
                </c:pt>
                <c:pt idx="20815">
                  <c:v>121.84</c:v>
                </c:pt>
                <c:pt idx="20816">
                  <c:v>120.92</c:v>
                </c:pt>
                <c:pt idx="20817">
                  <c:v>116.68</c:v>
                </c:pt>
                <c:pt idx="20818">
                  <c:v>116.17</c:v>
                </c:pt>
                <c:pt idx="20819">
                  <c:v>114.04</c:v>
                </c:pt>
                <c:pt idx="20820">
                  <c:v>84.77</c:v>
                </c:pt>
                <c:pt idx="20821">
                  <c:v>94.48</c:v>
                </c:pt>
                <c:pt idx="20822">
                  <c:v>93.84</c:v>
                </c:pt>
                <c:pt idx="20823">
                  <c:v>89.78</c:v>
                </c:pt>
                <c:pt idx="20824">
                  <c:v>97.37</c:v>
                </c:pt>
                <c:pt idx="20825">
                  <c:v>144.11000000000001</c:v>
                </c:pt>
                <c:pt idx="20826">
                  <c:v>109.62</c:v>
                </c:pt>
                <c:pt idx="20827">
                  <c:v>113.88</c:v>
                </c:pt>
                <c:pt idx="20828">
                  <c:v>147.97</c:v>
                </c:pt>
                <c:pt idx="20829">
                  <c:v>156.85</c:v>
                </c:pt>
                <c:pt idx="20830">
                  <c:v>171.62</c:v>
                </c:pt>
                <c:pt idx="20831">
                  <c:v>159.16</c:v>
                </c:pt>
                <c:pt idx="20832">
                  <c:v>196.88</c:v>
                </c:pt>
                <c:pt idx="20833">
                  <c:v>217.69</c:v>
                </c:pt>
                <c:pt idx="20834">
                  <c:v>219.08</c:v>
                </c:pt>
                <c:pt idx="20835">
                  <c:v>208.8</c:v>
                </c:pt>
                <c:pt idx="20836">
                  <c:v>267.94</c:v>
                </c:pt>
                <c:pt idx="20837">
                  <c:v>170.81</c:v>
                </c:pt>
                <c:pt idx="20838">
                  <c:v>95.81</c:v>
                </c:pt>
                <c:pt idx="20839">
                  <c:v>89.74</c:v>
                </c:pt>
                <c:pt idx="20840">
                  <c:v>92.55</c:v>
                </c:pt>
                <c:pt idx="20841">
                  <c:v>101.19</c:v>
                </c:pt>
                <c:pt idx="20842">
                  <c:v>122.56</c:v>
                </c:pt>
                <c:pt idx="20843">
                  <c:v>97.27</c:v>
                </c:pt>
                <c:pt idx="20844">
                  <c:v>144</c:v>
                </c:pt>
                <c:pt idx="20845">
                  <c:v>117.52</c:v>
                </c:pt>
                <c:pt idx="20846">
                  <c:v>81.96</c:v>
                </c:pt>
                <c:pt idx="20847">
                  <c:v>93.72</c:v>
                </c:pt>
                <c:pt idx="20848">
                  <c:v>109.05</c:v>
                </c:pt>
                <c:pt idx="20849">
                  <c:v>107.85</c:v>
                </c:pt>
                <c:pt idx="20850">
                  <c:v>100.26</c:v>
                </c:pt>
                <c:pt idx="20851">
                  <c:v>94.61</c:v>
                </c:pt>
                <c:pt idx="20852">
                  <c:v>80.819999999999993</c:v>
                </c:pt>
                <c:pt idx="20853">
                  <c:v>119.38</c:v>
                </c:pt>
                <c:pt idx="20854">
                  <c:v>127.8</c:v>
                </c:pt>
                <c:pt idx="20855">
                  <c:v>143.11000000000001</c:v>
                </c:pt>
                <c:pt idx="20856">
                  <c:v>160</c:v>
                </c:pt>
                <c:pt idx="20857">
                  <c:v>140.99</c:v>
                </c:pt>
                <c:pt idx="20858">
                  <c:v>143.62</c:v>
                </c:pt>
                <c:pt idx="20859">
                  <c:v>138.37</c:v>
                </c:pt>
                <c:pt idx="20860">
                  <c:v>125.34</c:v>
                </c:pt>
                <c:pt idx="20861">
                  <c:v>116.52</c:v>
                </c:pt>
                <c:pt idx="20862">
                  <c:v>87.05</c:v>
                </c:pt>
                <c:pt idx="20863">
                  <c:v>85.94</c:v>
                </c:pt>
                <c:pt idx="20864">
                  <c:v>91.65</c:v>
                </c:pt>
                <c:pt idx="20865">
                  <c:v>105.64</c:v>
                </c:pt>
                <c:pt idx="20866">
                  <c:v>90.25</c:v>
                </c:pt>
                <c:pt idx="20867">
                  <c:v>70.41</c:v>
                </c:pt>
                <c:pt idx="20868">
                  <c:v>180.47</c:v>
                </c:pt>
                <c:pt idx="20869">
                  <c:v>168.53</c:v>
                </c:pt>
                <c:pt idx="20870">
                  <c:v>170.63</c:v>
                </c:pt>
                <c:pt idx="20871">
                  <c:v>194.12</c:v>
                </c:pt>
                <c:pt idx="20872">
                  <c:v>317.27999999999997</c:v>
                </c:pt>
                <c:pt idx="20873">
                  <c:v>314.75</c:v>
                </c:pt>
                <c:pt idx="20874">
                  <c:v>509.11</c:v>
                </c:pt>
                <c:pt idx="20875">
                  <c:v>483.08</c:v>
                </c:pt>
                <c:pt idx="20876">
                  <c:v>415.55</c:v>
                </c:pt>
                <c:pt idx="20877">
                  <c:v>596.57000000000005</c:v>
                </c:pt>
                <c:pt idx="20878">
                  <c:v>486.32</c:v>
                </c:pt>
                <c:pt idx="20879">
                  <c:v>541.77</c:v>
                </c:pt>
                <c:pt idx="20880">
                  <c:v>401.45</c:v>
                </c:pt>
                <c:pt idx="20881">
                  <c:v>419.43</c:v>
                </c:pt>
                <c:pt idx="20882">
                  <c:v>345.53</c:v>
                </c:pt>
                <c:pt idx="20883">
                  <c:v>417.2</c:v>
                </c:pt>
                <c:pt idx="20884">
                  <c:v>309.25</c:v>
                </c:pt>
                <c:pt idx="20885">
                  <c:v>104.54</c:v>
                </c:pt>
                <c:pt idx="20886">
                  <c:v>150.28</c:v>
                </c:pt>
                <c:pt idx="20887">
                  <c:v>173.11</c:v>
                </c:pt>
                <c:pt idx="20888">
                  <c:v>15.39</c:v>
                </c:pt>
                <c:pt idx="20889">
                  <c:v>32.119999999999997</c:v>
                </c:pt>
                <c:pt idx="20890">
                  <c:v>42.95</c:v>
                </c:pt>
                <c:pt idx="20891">
                  <c:v>75.47</c:v>
                </c:pt>
                <c:pt idx="20892">
                  <c:v>73.53</c:v>
                </c:pt>
                <c:pt idx="20893">
                  <c:v>56.63</c:v>
                </c:pt>
                <c:pt idx="20894">
                  <c:v>52.22</c:v>
                </c:pt>
                <c:pt idx="20895">
                  <c:v>107.46</c:v>
                </c:pt>
                <c:pt idx="20896">
                  <c:v>180.17</c:v>
                </c:pt>
                <c:pt idx="20897">
                  <c:v>236.08</c:v>
                </c:pt>
                <c:pt idx="20898">
                  <c:v>163.51</c:v>
                </c:pt>
                <c:pt idx="20899">
                  <c:v>73.89</c:v>
                </c:pt>
                <c:pt idx="20900">
                  <c:v>72.98</c:v>
                </c:pt>
                <c:pt idx="20901">
                  <c:v>77.22</c:v>
                </c:pt>
                <c:pt idx="20902">
                  <c:v>80.430000000000007</c:v>
                </c:pt>
                <c:pt idx="20903">
                  <c:v>69.510000000000005</c:v>
                </c:pt>
                <c:pt idx="20904">
                  <c:v>11.54</c:v>
                </c:pt>
                <c:pt idx="20905">
                  <c:v>13</c:v>
                </c:pt>
                <c:pt idx="20906">
                  <c:v>14.44</c:v>
                </c:pt>
                <c:pt idx="20907">
                  <c:v>15.32</c:v>
                </c:pt>
                <c:pt idx="20908">
                  <c:v>19.32</c:v>
                </c:pt>
                <c:pt idx="20909">
                  <c:v>22.11</c:v>
                </c:pt>
                <c:pt idx="20910">
                  <c:v>18.68</c:v>
                </c:pt>
                <c:pt idx="20911">
                  <c:v>18.27</c:v>
                </c:pt>
                <c:pt idx="20912">
                  <c:v>22.54</c:v>
                </c:pt>
                <c:pt idx="20913">
                  <c:v>24.6</c:v>
                </c:pt>
                <c:pt idx="20914">
                  <c:v>25.31</c:v>
                </c:pt>
                <c:pt idx="20915">
                  <c:v>19.89</c:v>
                </c:pt>
                <c:pt idx="20916">
                  <c:v>18.86</c:v>
                </c:pt>
                <c:pt idx="20917">
                  <c:v>25.21</c:v>
                </c:pt>
                <c:pt idx="20918">
                  <c:v>16.3</c:v>
                </c:pt>
                <c:pt idx="20919">
                  <c:v>17.7</c:v>
                </c:pt>
                <c:pt idx="20920">
                  <c:v>19.739999999999998</c:v>
                </c:pt>
                <c:pt idx="20921">
                  <c:v>22.47</c:v>
                </c:pt>
                <c:pt idx="20922">
                  <c:v>28.73</c:v>
                </c:pt>
                <c:pt idx="20923">
                  <c:v>31.76</c:v>
                </c:pt>
                <c:pt idx="20924">
                  <c:v>31.68</c:v>
                </c:pt>
                <c:pt idx="20925">
                  <c:v>31.68</c:v>
                </c:pt>
                <c:pt idx="20926">
                  <c:v>26.62</c:v>
                </c:pt>
                <c:pt idx="20927">
                  <c:v>20.13</c:v>
                </c:pt>
                <c:pt idx="20928">
                  <c:v>24.54</c:v>
                </c:pt>
                <c:pt idx="20929">
                  <c:v>27.87</c:v>
                </c:pt>
                <c:pt idx="20930">
                  <c:v>27.78</c:v>
                </c:pt>
                <c:pt idx="20931">
                  <c:v>32.090000000000003</c:v>
                </c:pt>
                <c:pt idx="20932">
                  <c:v>32.51</c:v>
                </c:pt>
                <c:pt idx="20933">
                  <c:v>40.89</c:v>
                </c:pt>
                <c:pt idx="20934">
                  <c:v>130.86000000000001</c:v>
                </c:pt>
                <c:pt idx="20935">
                  <c:v>104.34</c:v>
                </c:pt>
                <c:pt idx="20936">
                  <c:v>110.61</c:v>
                </c:pt>
                <c:pt idx="20937">
                  <c:v>129.12</c:v>
                </c:pt>
                <c:pt idx="20938">
                  <c:v>130.81</c:v>
                </c:pt>
                <c:pt idx="20939">
                  <c:v>135.79</c:v>
                </c:pt>
                <c:pt idx="20940">
                  <c:v>118.49</c:v>
                </c:pt>
                <c:pt idx="20941">
                  <c:v>108.44</c:v>
                </c:pt>
                <c:pt idx="20942">
                  <c:v>118.42</c:v>
                </c:pt>
                <c:pt idx="20943">
                  <c:v>95.17</c:v>
                </c:pt>
                <c:pt idx="20944">
                  <c:v>99.08</c:v>
                </c:pt>
                <c:pt idx="20945">
                  <c:v>85.24</c:v>
                </c:pt>
                <c:pt idx="20946">
                  <c:v>74.7</c:v>
                </c:pt>
                <c:pt idx="20947">
                  <c:v>72.52</c:v>
                </c:pt>
                <c:pt idx="20948">
                  <c:v>62.82</c:v>
                </c:pt>
                <c:pt idx="20949">
                  <c:v>60</c:v>
                </c:pt>
                <c:pt idx="20950">
                  <c:v>84.79</c:v>
                </c:pt>
                <c:pt idx="20951">
                  <c:v>73.099999999999994</c:v>
                </c:pt>
                <c:pt idx="20952">
                  <c:v>69.53</c:v>
                </c:pt>
                <c:pt idx="20953">
                  <c:v>40.17</c:v>
                </c:pt>
                <c:pt idx="20954">
                  <c:v>235.82</c:v>
                </c:pt>
                <c:pt idx="20955">
                  <c:v>318.22000000000003</c:v>
                </c:pt>
                <c:pt idx="20956">
                  <c:v>280.91000000000003</c:v>
                </c:pt>
                <c:pt idx="20957">
                  <c:v>216.44</c:v>
                </c:pt>
                <c:pt idx="20958">
                  <c:v>189.51</c:v>
                </c:pt>
                <c:pt idx="20959">
                  <c:v>179</c:v>
                </c:pt>
                <c:pt idx="20960">
                  <c:v>202.36</c:v>
                </c:pt>
                <c:pt idx="20961">
                  <c:v>182.42</c:v>
                </c:pt>
                <c:pt idx="20962">
                  <c:v>117.76</c:v>
                </c:pt>
                <c:pt idx="20963">
                  <c:v>131.38</c:v>
                </c:pt>
                <c:pt idx="20964">
                  <c:v>122.73</c:v>
                </c:pt>
                <c:pt idx="20965">
                  <c:v>130.34</c:v>
                </c:pt>
                <c:pt idx="20966">
                  <c:v>117.48</c:v>
                </c:pt>
                <c:pt idx="20967">
                  <c:v>102.94</c:v>
                </c:pt>
                <c:pt idx="20968">
                  <c:v>124.52</c:v>
                </c:pt>
                <c:pt idx="20969">
                  <c:v>90.1</c:v>
                </c:pt>
                <c:pt idx="20970">
                  <c:v>74.680000000000007</c:v>
                </c:pt>
                <c:pt idx="20971">
                  <c:v>82.99</c:v>
                </c:pt>
                <c:pt idx="20972">
                  <c:v>76.58</c:v>
                </c:pt>
                <c:pt idx="20973">
                  <c:v>145.56</c:v>
                </c:pt>
                <c:pt idx="20974">
                  <c:v>209.6</c:v>
                </c:pt>
                <c:pt idx="20975">
                  <c:v>212.69</c:v>
                </c:pt>
                <c:pt idx="20976">
                  <c:v>242.81</c:v>
                </c:pt>
                <c:pt idx="20977">
                  <c:v>289.55</c:v>
                </c:pt>
                <c:pt idx="20978">
                  <c:v>288.62</c:v>
                </c:pt>
                <c:pt idx="20979">
                  <c:v>233.08</c:v>
                </c:pt>
                <c:pt idx="20980">
                  <c:v>224.59</c:v>
                </c:pt>
                <c:pt idx="20981">
                  <c:v>204.42</c:v>
                </c:pt>
                <c:pt idx="20982">
                  <c:v>159.33000000000001</c:v>
                </c:pt>
                <c:pt idx="20983">
                  <c:v>186.59</c:v>
                </c:pt>
                <c:pt idx="20984">
                  <c:v>144.96</c:v>
                </c:pt>
                <c:pt idx="20985">
                  <c:v>154.74</c:v>
                </c:pt>
                <c:pt idx="20986">
                  <c:v>126.55</c:v>
                </c:pt>
                <c:pt idx="20987">
                  <c:v>113.3</c:v>
                </c:pt>
                <c:pt idx="20988">
                  <c:v>117.13</c:v>
                </c:pt>
                <c:pt idx="20989">
                  <c:v>184.18</c:v>
                </c:pt>
                <c:pt idx="20990">
                  <c:v>160.22</c:v>
                </c:pt>
                <c:pt idx="20991">
                  <c:v>214.89</c:v>
                </c:pt>
                <c:pt idx="20992">
                  <c:v>285.47000000000003</c:v>
                </c:pt>
                <c:pt idx="20993">
                  <c:v>259.74</c:v>
                </c:pt>
                <c:pt idx="20994">
                  <c:v>219.55</c:v>
                </c:pt>
                <c:pt idx="20995">
                  <c:v>288.73</c:v>
                </c:pt>
                <c:pt idx="20996">
                  <c:v>171.5</c:v>
                </c:pt>
                <c:pt idx="20997">
                  <c:v>116.23</c:v>
                </c:pt>
                <c:pt idx="20998">
                  <c:v>69.650000000000006</c:v>
                </c:pt>
                <c:pt idx="20999">
                  <c:v>110.04</c:v>
                </c:pt>
                <c:pt idx="21000">
                  <c:v>141.75</c:v>
                </c:pt>
                <c:pt idx="21001">
                  <c:v>142.59</c:v>
                </c:pt>
                <c:pt idx="21002">
                  <c:v>179.62</c:v>
                </c:pt>
                <c:pt idx="21003">
                  <c:v>201.14</c:v>
                </c:pt>
                <c:pt idx="21004">
                  <c:v>147.13999999999999</c:v>
                </c:pt>
                <c:pt idx="21005">
                  <c:v>123.23</c:v>
                </c:pt>
                <c:pt idx="21006">
                  <c:v>151.19999999999999</c:v>
                </c:pt>
                <c:pt idx="21007">
                  <c:v>111.69</c:v>
                </c:pt>
                <c:pt idx="21008">
                  <c:v>125.5</c:v>
                </c:pt>
                <c:pt idx="21009">
                  <c:v>145.88</c:v>
                </c:pt>
                <c:pt idx="21010">
                  <c:v>170.55</c:v>
                </c:pt>
                <c:pt idx="21011">
                  <c:v>188.76</c:v>
                </c:pt>
                <c:pt idx="21012">
                  <c:v>174.51</c:v>
                </c:pt>
                <c:pt idx="21013">
                  <c:v>108.52</c:v>
                </c:pt>
                <c:pt idx="21014">
                  <c:v>181.81</c:v>
                </c:pt>
                <c:pt idx="21015">
                  <c:v>124.26</c:v>
                </c:pt>
                <c:pt idx="21016">
                  <c:v>59.12</c:v>
                </c:pt>
                <c:pt idx="21017">
                  <c:v>42.77</c:v>
                </c:pt>
                <c:pt idx="21018">
                  <c:v>48.55</c:v>
                </c:pt>
                <c:pt idx="21019">
                  <c:v>36.69</c:v>
                </c:pt>
                <c:pt idx="21020">
                  <c:v>30.73</c:v>
                </c:pt>
                <c:pt idx="21021">
                  <c:v>49.39</c:v>
                </c:pt>
                <c:pt idx="21022">
                  <c:v>48.62</c:v>
                </c:pt>
                <c:pt idx="21023">
                  <c:v>163.77000000000001</c:v>
                </c:pt>
                <c:pt idx="21024">
                  <c:v>77.66</c:v>
                </c:pt>
                <c:pt idx="21025">
                  <c:v>299.44</c:v>
                </c:pt>
                <c:pt idx="21026">
                  <c:v>93.01</c:v>
                </c:pt>
                <c:pt idx="21027">
                  <c:v>26.88</c:v>
                </c:pt>
                <c:pt idx="21028">
                  <c:v>21.01</c:v>
                </c:pt>
                <c:pt idx="21029">
                  <c:v>21.16</c:v>
                </c:pt>
                <c:pt idx="21030">
                  <c:v>34.159999999999997</c:v>
                </c:pt>
                <c:pt idx="21031">
                  <c:v>67.790000000000006</c:v>
                </c:pt>
                <c:pt idx="21032">
                  <c:v>87.41</c:v>
                </c:pt>
                <c:pt idx="21033">
                  <c:v>215.61</c:v>
                </c:pt>
                <c:pt idx="21034">
                  <c:v>124.19</c:v>
                </c:pt>
                <c:pt idx="21035">
                  <c:v>145.74</c:v>
                </c:pt>
                <c:pt idx="21036">
                  <c:v>106.31</c:v>
                </c:pt>
                <c:pt idx="21037">
                  <c:v>172.41</c:v>
                </c:pt>
                <c:pt idx="21038">
                  <c:v>276.45999999999998</c:v>
                </c:pt>
                <c:pt idx="21039">
                  <c:v>376.52</c:v>
                </c:pt>
                <c:pt idx="21040">
                  <c:v>298.99</c:v>
                </c:pt>
                <c:pt idx="21041">
                  <c:v>426.54</c:v>
                </c:pt>
                <c:pt idx="21042">
                  <c:v>410.66</c:v>
                </c:pt>
                <c:pt idx="21043">
                  <c:v>399.83</c:v>
                </c:pt>
                <c:pt idx="21044">
                  <c:v>598.55999999999995</c:v>
                </c:pt>
                <c:pt idx="21045">
                  <c:v>438.55</c:v>
                </c:pt>
                <c:pt idx="21046">
                  <c:v>411.98</c:v>
                </c:pt>
                <c:pt idx="21047">
                  <c:v>338.29</c:v>
                </c:pt>
                <c:pt idx="21048">
                  <c:v>305.92</c:v>
                </c:pt>
                <c:pt idx="21049">
                  <c:v>332.15</c:v>
                </c:pt>
                <c:pt idx="21050">
                  <c:v>276.26</c:v>
                </c:pt>
                <c:pt idx="21051">
                  <c:v>246.37</c:v>
                </c:pt>
                <c:pt idx="21052">
                  <c:v>230.57</c:v>
                </c:pt>
                <c:pt idx="21053">
                  <c:v>177.24</c:v>
                </c:pt>
                <c:pt idx="21054">
                  <c:v>141.41</c:v>
                </c:pt>
                <c:pt idx="21055">
                  <c:v>171.14</c:v>
                </c:pt>
                <c:pt idx="21056">
                  <c:v>165.91</c:v>
                </c:pt>
                <c:pt idx="21057">
                  <c:v>187.14</c:v>
                </c:pt>
                <c:pt idx="21058">
                  <c:v>179.45</c:v>
                </c:pt>
                <c:pt idx="21059">
                  <c:v>181.12</c:v>
                </c:pt>
                <c:pt idx="21060">
                  <c:v>191.58</c:v>
                </c:pt>
                <c:pt idx="21061">
                  <c:v>190.86</c:v>
                </c:pt>
                <c:pt idx="21062">
                  <c:v>215.12</c:v>
                </c:pt>
                <c:pt idx="21063">
                  <c:v>234.89</c:v>
                </c:pt>
                <c:pt idx="21064">
                  <c:v>191.22</c:v>
                </c:pt>
                <c:pt idx="21065">
                  <c:v>203.05</c:v>
                </c:pt>
                <c:pt idx="21066">
                  <c:v>190.15</c:v>
                </c:pt>
                <c:pt idx="21067">
                  <c:v>182.86</c:v>
                </c:pt>
                <c:pt idx="21068">
                  <c:v>191.04</c:v>
                </c:pt>
                <c:pt idx="21069">
                  <c:v>159.97</c:v>
                </c:pt>
                <c:pt idx="21070">
                  <c:v>171.16</c:v>
                </c:pt>
                <c:pt idx="21071">
                  <c:v>157.86000000000001</c:v>
                </c:pt>
                <c:pt idx="21072">
                  <c:v>184.95</c:v>
                </c:pt>
                <c:pt idx="21073">
                  <c:v>180.36</c:v>
                </c:pt>
                <c:pt idx="21074">
                  <c:v>136.21</c:v>
                </c:pt>
                <c:pt idx="21075">
                  <c:v>179.04</c:v>
                </c:pt>
                <c:pt idx="21076">
                  <c:v>230.94</c:v>
                </c:pt>
                <c:pt idx="21077">
                  <c:v>197.47</c:v>
                </c:pt>
                <c:pt idx="21078">
                  <c:v>187.35</c:v>
                </c:pt>
                <c:pt idx="21079">
                  <c:v>175.97</c:v>
                </c:pt>
                <c:pt idx="21080">
                  <c:v>200.13</c:v>
                </c:pt>
                <c:pt idx="21081">
                  <c:v>209.7</c:v>
                </c:pt>
                <c:pt idx="21082">
                  <c:v>269.81</c:v>
                </c:pt>
                <c:pt idx="21083">
                  <c:v>235.3</c:v>
                </c:pt>
                <c:pt idx="21084">
                  <c:v>142.47</c:v>
                </c:pt>
                <c:pt idx="21085">
                  <c:v>201</c:v>
                </c:pt>
                <c:pt idx="21086">
                  <c:v>498.05</c:v>
                </c:pt>
                <c:pt idx="21087">
                  <c:v>445.33</c:v>
                </c:pt>
                <c:pt idx="21088">
                  <c:v>520.39</c:v>
                </c:pt>
                <c:pt idx="21089">
                  <c:v>547.42999999999995</c:v>
                </c:pt>
                <c:pt idx="21090">
                  <c:v>632.30999999999995</c:v>
                </c:pt>
                <c:pt idx="21091">
                  <c:v>473.84</c:v>
                </c:pt>
                <c:pt idx="21092">
                  <c:v>442.58</c:v>
                </c:pt>
                <c:pt idx="21093">
                  <c:v>383.64</c:v>
                </c:pt>
                <c:pt idx="21094">
                  <c:v>306.42</c:v>
                </c:pt>
                <c:pt idx="21095">
                  <c:v>355.07</c:v>
                </c:pt>
                <c:pt idx="21096">
                  <c:v>442.5</c:v>
                </c:pt>
                <c:pt idx="21097">
                  <c:v>401.23</c:v>
                </c:pt>
                <c:pt idx="21098">
                  <c:v>400.69</c:v>
                </c:pt>
                <c:pt idx="21099">
                  <c:v>381.11</c:v>
                </c:pt>
                <c:pt idx="21100">
                  <c:v>366.61</c:v>
                </c:pt>
                <c:pt idx="21101">
                  <c:v>272.54000000000002</c:v>
                </c:pt>
                <c:pt idx="21102">
                  <c:v>276.08999999999997</c:v>
                </c:pt>
                <c:pt idx="21103">
                  <c:v>186.52</c:v>
                </c:pt>
                <c:pt idx="21104">
                  <c:v>211.1</c:v>
                </c:pt>
                <c:pt idx="21105">
                  <c:v>230.54</c:v>
                </c:pt>
                <c:pt idx="21106">
                  <c:v>252.18</c:v>
                </c:pt>
                <c:pt idx="21107">
                  <c:v>232.66</c:v>
                </c:pt>
                <c:pt idx="21108">
                  <c:v>214.5</c:v>
                </c:pt>
                <c:pt idx="21109">
                  <c:v>264.04000000000002</c:v>
                </c:pt>
                <c:pt idx="21110">
                  <c:v>219.83</c:v>
                </c:pt>
                <c:pt idx="21111">
                  <c:v>312.99</c:v>
                </c:pt>
                <c:pt idx="21112">
                  <c:v>268.86</c:v>
                </c:pt>
                <c:pt idx="21113">
                  <c:v>225.4</c:v>
                </c:pt>
                <c:pt idx="21114">
                  <c:v>247.39</c:v>
                </c:pt>
                <c:pt idx="21115">
                  <c:v>234.25</c:v>
                </c:pt>
                <c:pt idx="21116">
                  <c:v>211.32</c:v>
                </c:pt>
                <c:pt idx="21117">
                  <c:v>157.15</c:v>
                </c:pt>
                <c:pt idx="21118">
                  <c:v>182.11</c:v>
                </c:pt>
                <c:pt idx="21119">
                  <c:v>176.85</c:v>
                </c:pt>
                <c:pt idx="21120">
                  <c:v>188.59</c:v>
                </c:pt>
                <c:pt idx="21121">
                  <c:v>213.85</c:v>
                </c:pt>
                <c:pt idx="21122">
                  <c:v>277.20999999999998</c:v>
                </c:pt>
                <c:pt idx="21123">
                  <c:v>277.14</c:v>
                </c:pt>
                <c:pt idx="21124">
                  <c:v>390.51</c:v>
                </c:pt>
                <c:pt idx="21125">
                  <c:v>341.39</c:v>
                </c:pt>
                <c:pt idx="21126">
                  <c:v>532.75</c:v>
                </c:pt>
                <c:pt idx="21127">
                  <c:v>155.03</c:v>
                </c:pt>
                <c:pt idx="21128">
                  <c:v>171.84</c:v>
                </c:pt>
                <c:pt idx="21129">
                  <c:v>187.67</c:v>
                </c:pt>
                <c:pt idx="21130">
                  <c:v>182.48</c:v>
                </c:pt>
                <c:pt idx="21131">
                  <c:v>210.54</c:v>
                </c:pt>
                <c:pt idx="21132">
                  <c:v>219.41</c:v>
                </c:pt>
                <c:pt idx="21133">
                  <c:v>268.38</c:v>
                </c:pt>
                <c:pt idx="21134">
                  <c:v>212.56</c:v>
                </c:pt>
                <c:pt idx="21135">
                  <c:v>192.36</c:v>
                </c:pt>
                <c:pt idx="21136">
                  <c:v>210.05</c:v>
                </c:pt>
                <c:pt idx="21137">
                  <c:v>255.31</c:v>
                </c:pt>
                <c:pt idx="21138">
                  <c:v>292.83</c:v>
                </c:pt>
                <c:pt idx="21139">
                  <c:v>333.81</c:v>
                </c:pt>
                <c:pt idx="21140">
                  <c:v>283.16000000000003</c:v>
                </c:pt>
                <c:pt idx="21141">
                  <c:v>259.86</c:v>
                </c:pt>
                <c:pt idx="21142">
                  <c:v>184.78</c:v>
                </c:pt>
                <c:pt idx="21143">
                  <c:v>198.12</c:v>
                </c:pt>
                <c:pt idx="21144">
                  <c:v>240.56</c:v>
                </c:pt>
                <c:pt idx="21145">
                  <c:v>259.88</c:v>
                </c:pt>
                <c:pt idx="21146">
                  <c:v>337.29</c:v>
                </c:pt>
                <c:pt idx="21147">
                  <c:v>332.86</c:v>
                </c:pt>
                <c:pt idx="21148">
                  <c:v>345.46</c:v>
                </c:pt>
                <c:pt idx="21149">
                  <c:v>376.19</c:v>
                </c:pt>
                <c:pt idx="21150">
                  <c:v>405.89</c:v>
                </c:pt>
                <c:pt idx="21151">
                  <c:v>435.93</c:v>
                </c:pt>
                <c:pt idx="21152">
                  <c:v>411.12</c:v>
                </c:pt>
                <c:pt idx="21153">
                  <c:v>361.29</c:v>
                </c:pt>
                <c:pt idx="21154">
                  <c:v>345.99</c:v>
                </c:pt>
                <c:pt idx="21155">
                  <c:v>261.43</c:v>
                </c:pt>
                <c:pt idx="21156">
                  <c:v>254.35</c:v>
                </c:pt>
                <c:pt idx="21157">
                  <c:v>254.41</c:v>
                </c:pt>
                <c:pt idx="21158">
                  <c:v>286.55</c:v>
                </c:pt>
                <c:pt idx="21159">
                  <c:v>279.72000000000003</c:v>
                </c:pt>
                <c:pt idx="21160">
                  <c:v>177.5</c:v>
                </c:pt>
                <c:pt idx="21161">
                  <c:v>163.41999999999999</c:v>
                </c:pt>
                <c:pt idx="21162">
                  <c:v>198.65</c:v>
                </c:pt>
                <c:pt idx="21163">
                  <c:v>224.13</c:v>
                </c:pt>
                <c:pt idx="21164">
                  <c:v>228.5</c:v>
                </c:pt>
                <c:pt idx="21165">
                  <c:v>249.79</c:v>
                </c:pt>
                <c:pt idx="21166">
                  <c:v>299.72000000000003</c:v>
                </c:pt>
                <c:pt idx="21167">
                  <c:v>267.95</c:v>
                </c:pt>
                <c:pt idx="21168">
                  <c:v>280.70999999999998</c:v>
                </c:pt>
                <c:pt idx="21169">
                  <c:v>231.55</c:v>
                </c:pt>
                <c:pt idx="21170">
                  <c:v>259.76</c:v>
                </c:pt>
                <c:pt idx="21171">
                  <c:v>224.07</c:v>
                </c:pt>
                <c:pt idx="21172">
                  <c:v>219.06</c:v>
                </c:pt>
                <c:pt idx="21173">
                  <c:v>217.36</c:v>
                </c:pt>
                <c:pt idx="21174">
                  <c:v>251.22</c:v>
                </c:pt>
                <c:pt idx="21175">
                  <c:v>300.44</c:v>
                </c:pt>
                <c:pt idx="21176">
                  <c:v>243.82</c:v>
                </c:pt>
                <c:pt idx="21177">
                  <c:v>231.47</c:v>
                </c:pt>
                <c:pt idx="21178">
                  <c:v>172.2</c:v>
                </c:pt>
                <c:pt idx="21179">
                  <c:v>154.62</c:v>
                </c:pt>
                <c:pt idx="21180">
                  <c:v>158.6</c:v>
                </c:pt>
                <c:pt idx="21181">
                  <c:v>105.73</c:v>
                </c:pt>
                <c:pt idx="21182">
                  <c:v>108.49</c:v>
                </c:pt>
                <c:pt idx="21183">
                  <c:v>116.46</c:v>
                </c:pt>
                <c:pt idx="21184">
                  <c:v>132.66</c:v>
                </c:pt>
                <c:pt idx="21185">
                  <c:v>210.39</c:v>
                </c:pt>
                <c:pt idx="21186">
                  <c:v>179.85</c:v>
                </c:pt>
                <c:pt idx="21187">
                  <c:v>422.41</c:v>
                </c:pt>
                <c:pt idx="21188">
                  <c:v>396.06</c:v>
                </c:pt>
                <c:pt idx="21189">
                  <c:v>702.85</c:v>
                </c:pt>
                <c:pt idx="21190">
                  <c:v>580.11</c:v>
                </c:pt>
                <c:pt idx="21191">
                  <c:v>632.94000000000005</c:v>
                </c:pt>
                <c:pt idx="21192">
                  <c:v>600.26</c:v>
                </c:pt>
                <c:pt idx="21193">
                  <c:v>472.18</c:v>
                </c:pt>
                <c:pt idx="21194">
                  <c:v>494.24</c:v>
                </c:pt>
                <c:pt idx="21195">
                  <c:v>383.09</c:v>
                </c:pt>
                <c:pt idx="21196">
                  <c:v>294.14999999999998</c:v>
                </c:pt>
                <c:pt idx="21197">
                  <c:v>435.16</c:v>
                </c:pt>
                <c:pt idx="21198">
                  <c:v>680.45</c:v>
                </c:pt>
                <c:pt idx="21199">
                  <c:v>400.54</c:v>
                </c:pt>
                <c:pt idx="21200">
                  <c:v>618.59</c:v>
                </c:pt>
                <c:pt idx="21201">
                  <c:v>988.45</c:v>
                </c:pt>
                <c:pt idx="21202">
                  <c:v>1109.21</c:v>
                </c:pt>
                <c:pt idx="21203">
                  <c:v>1234.99</c:v>
                </c:pt>
                <c:pt idx="21204">
                  <c:v>686</c:v>
                </c:pt>
                <c:pt idx="21205">
                  <c:v>393.52</c:v>
                </c:pt>
                <c:pt idx="21206">
                  <c:v>525.41</c:v>
                </c:pt>
                <c:pt idx="21207">
                  <c:v>390.97</c:v>
                </c:pt>
                <c:pt idx="21208">
                  <c:v>376.22</c:v>
                </c:pt>
                <c:pt idx="21209">
                  <c:v>414.78</c:v>
                </c:pt>
                <c:pt idx="21210">
                  <c:v>326.75</c:v>
                </c:pt>
                <c:pt idx="21211">
                  <c:v>466.79</c:v>
                </c:pt>
                <c:pt idx="21212">
                  <c:v>790.92</c:v>
                </c:pt>
                <c:pt idx="21213">
                  <c:v>668.18</c:v>
                </c:pt>
                <c:pt idx="21214">
                  <c:v>704.75</c:v>
                </c:pt>
                <c:pt idx="21215">
                  <c:v>958.24</c:v>
                </c:pt>
                <c:pt idx="21216">
                  <c:v>708.66</c:v>
                </c:pt>
                <c:pt idx="21217">
                  <c:v>840.02</c:v>
                </c:pt>
                <c:pt idx="21218">
                  <c:v>422.21</c:v>
                </c:pt>
                <c:pt idx="21219">
                  <c:v>329.87</c:v>
                </c:pt>
                <c:pt idx="21220">
                  <c:v>343.66</c:v>
                </c:pt>
                <c:pt idx="21221">
                  <c:v>372.41</c:v>
                </c:pt>
                <c:pt idx="21222">
                  <c:v>519.48</c:v>
                </c:pt>
                <c:pt idx="21223">
                  <c:v>542.59</c:v>
                </c:pt>
                <c:pt idx="21224">
                  <c:v>342.7</c:v>
                </c:pt>
                <c:pt idx="21225">
                  <c:v>362.39</c:v>
                </c:pt>
                <c:pt idx="21226">
                  <c:v>207.7</c:v>
                </c:pt>
                <c:pt idx="21227">
                  <c:v>214.98</c:v>
                </c:pt>
                <c:pt idx="21228">
                  <c:v>220.62</c:v>
                </c:pt>
                <c:pt idx="21229">
                  <c:v>247.8</c:v>
                </c:pt>
                <c:pt idx="21230">
                  <c:v>284.29000000000002</c:v>
                </c:pt>
                <c:pt idx="21231">
                  <c:v>327.05</c:v>
                </c:pt>
                <c:pt idx="21232">
                  <c:v>409.24</c:v>
                </c:pt>
                <c:pt idx="21233">
                  <c:v>334.83</c:v>
                </c:pt>
                <c:pt idx="21234">
                  <c:v>388.9</c:v>
                </c:pt>
                <c:pt idx="21235">
                  <c:v>310.39999999999998</c:v>
                </c:pt>
                <c:pt idx="21236">
                  <c:v>548.61</c:v>
                </c:pt>
                <c:pt idx="21237">
                  <c:v>337.89</c:v>
                </c:pt>
                <c:pt idx="21238">
                  <c:v>480.79</c:v>
                </c:pt>
                <c:pt idx="21239">
                  <c:v>439.18</c:v>
                </c:pt>
                <c:pt idx="21240">
                  <c:v>528.14</c:v>
                </c:pt>
                <c:pt idx="21241">
                  <c:v>445.44</c:v>
                </c:pt>
                <c:pt idx="21242">
                  <c:v>427.52</c:v>
                </c:pt>
                <c:pt idx="21243">
                  <c:v>506.88</c:v>
                </c:pt>
                <c:pt idx="21244">
                  <c:v>430.51</c:v>
                </c:pt>
                <c:pt idx="21245">
                  <c:v>762.82</c:v>
                </c:pt>
                <c:pt idx="21246">
                  <c:v>530.01</c:v>
                </c:pt>
                <c:pt idx="21247">
                  <c:v>686.96</c:v>
                </c:pt>
                <c:pt idx="21248">
                  <c:v>746.31</c:v>
                </c:pt>
                <c:pt idx="21249">
                  <c:v>1000.75</c:v>
                </c:pt>
                <c:pt idx="21250">
                  <c:v>909.25</c:v>
                </c:pt>
                <c:pt idx="21251">
                  <c:v>784.48</c:v>
                </c:pt>
                <c:pt idx="21252">
                  <c:v>809.83</c:v>
                </c:pt>
                <c:pt idx="21253">
                  <c:v>751.53</c:v>
                </c:pt>
                <c:pt idx="21254">
                  <c:v>887.7</c:v>
                </c:pt>
                <c:pt idx="21255">
                  <c:v>869.66</c:v>
                </c:pt>
                <c:pt idx="21256">
                  <c:v>896.34</c:v>
                </c:pt>
                <c:pt idx="21257">
                  <c:v>844.89</c:v>
                </c:pt>
                <c:pt idx="21258">
                  <c:v>833.9</c:v>
                </c:pt>
                <c:pt idx="21259">
                  <c:v>353.26</c:v>
                </c:pt>
                <c:pt idx="21260">
                  <c:v>336.56</c:v>
                </c:pt>
                <c:pt idx="21261">
                  <c:v>465.04</c:v>
                </c:pt>
                <c:pt idx="21262">
                  <c:v>503.49</c:v>
                </c:pt>
                <c:pt idx="21263">
                  <c:v>361.29</c:v>
                </c:pt>
                <c:pt idx="21264">
                  <c:v>469.21</c:v>
                </c:pt>
                <c:pt idx="21265">
                  <c:v>454.19</c:v>
                </c:pt>
                <c:pt idx="21266">
                  <c:v>402.22</c:v>
                </c:pt>
                <c:pt idx="21267">
                  <c:v>405.56</c:v>
                </c:pt>
                <c:pt idx="21268">
                  <c:v>502.86</c:v>
                </c:pt>
                <c:pt idx="21269">
                  <c:v>479.66</c:v>
                </c:pt>
                <c:pt idx="21270">
                  <c:v>442.41</c:v>
                </c:pt>
                <c:pt idx="21271">
                  <c:v>471.92</c:v>
                </c:pt>
                <c:pt idx="21272">
                  <c:v>507.95</c:v>
                </c:pt>
                <c:pt idx="21273">
                  <c:v>584.89</c:v>
                </c:pt>
                <c:pt idx="21274">
                  <c:v>706.27</c:v>
                </c:pt>
                <c:pt idx="21275">
                  <c:v>568.88</c:v>
                </c:pt>
                <c:pt idx="21276">
                  <c:v>817.07</c:v>
                </c:pt>
                <c:pt idx="21277">
                  <c:v>759.62</c:v>
                </c:pt>
                <c:pt idx="21278">
                  <c:v>544.86</c:v>
                </c:pt>
                <c:pt idx="21279">
                  <c:v>770.29</c:v>
                </c:pt>
                <c:pt idx="21280">
                  <c:v>703.73</c:v>
                </c:pt>
                <c:pt idx="21281">
                  <c:v>733.42</c:v>
                </c:pt>
                <c:pt idx="21282">
                  <c:v>741.08</c:v>
                </c:pt>
                <c:pt idx="21283">
                  <c:v>635.28</c:v>
                </c:pt>
                <c:pt idx="21284">
                  <c:v>912.59</c:v>
                </c:pt>
                <c:pt idx="21285">
                  <c:v>837.13</c:v>
                </c:pt>
                <c:pt idx="21286">
                  <c:v>916.42</c:v>
                </c:pt>
                <c:pt idx="21287">
                  <c:v>1209.8599999999999</c:v>
                </c:pt>
                <c:pt idx="21288">
                  <c:v>923.63</c:v>
                </c:pt>
                <c:pt idx="21289">
                  <c:v>813.38</c:v>
                </c:pt>
                <c:pt idx="21290">
                  <c:v>895.47</c:v>
                </c:pt>
                <c:pt idx="21291">
                  <c:v>1016.82</c:v>
                </c:pt>
                <c:pt idx="21292">
                  <c:v>1047.46</c:v>
                </c:pt>
                <c:pt idx="21293">
                  <c:v>432.33</c:v>
                </c:pt>
                <c:pt idx="21294">
                  <c:v>260.62</c:v>
                </c:pt>
                <c:pt idx="21295">
                  <c:v>280.58</c:v>
                </c:pt>
                <c:pt idx="21296">
                  <c:v>349.35</c:v>
                </c:pt>
                <c:pt idx="21297">
                  <c:v>309.04000000000002</c:v>
                </c:pt>
                <c:pt idx="21298">
                  <c:v>450.93</c:v>
                </c:pt>
                <c:pt idx="21299">
                  <c:v>224.74</c:v>
                </c:pt>
                <c:pt idx="21300">
                  <c:v>268.66000000000003</c:v>
                </c:pt>
                <c:pt idx="21301">
                  <c:v>565.5</c:v>
                </c:pt>
                <c:pt idx="21302">
                  <c:v>441.33</c:v>
                </c:pt>
                <c:pt idx="21303">
                  <c:v>948.54</c:v>
                </c:pt>
                <c:pt idx="21304">
                  <c:v>627.38</c:v>
                </c:pt>
                <c:pt idx="21305">
                  <c:v>726.41</c:v>
                </c:pt>
                <c:pt idx="21306">
                  <c:v>624.36</c:v>
                </c:pt>
                <c:pt idx="21307">
                  <c:v>891.99</c:v>
                </c:pt>
                <c:pt idx="21308">
                  <c:v>860.03</c:v>
                </c:pt>
                <c:pt idx="21309">
                  <c:v>652.69000000000005</c:v>
                </c:pt>
                <c:pt idx="21310">
                  <c:v>552.23</c:v>
                </c:pt>
                <c:pt idx="21311">
                  <c:v>622.11</c:v>
                </c:pt>
                <c:pt idx="21312">
                  <c:v>455.45</c:v>
                </c:pt>
                <c:pt idx="21313">
                  <c:v>477.2</c:v>
                </c:pt>
                <c:pt idx="21314">
                  <c:v>407.85</c:v>
                </c:pt>
                <c:pt idx="21315">
                  <c:v>348.25</c:v>
                </c:pt>
                <c:pt idx="21316">
                  <c:v>294.61</c:v>
                </c:pt>
                <c:pt idx="21317">
                  <c:v>302.45</c:v>
                </c:pt>
                <c:pt idx="21318">
                  <c:v>398.96</c:v>
                </c:pt>
                <c:pt idx="21319">
                  <c:v>318.41000000000003</c:v>
                </c:pt>
                <c:pt idx="21320">
                  <c:v>337.66</c:v>
                </c:pt>
                <c:pt idx="21321">
                  <c:v>239.91</c:v>
                </c:pt>
                <c:pt idx="21322">
                  <c:v>318.95999999999998</c:v>
                </c:pt>
                <c:pt idx="21323">
                  <c:v>461.46</c:v>
                </c:pt>
                <c:pt idx="21324">
                  <c:v>492.78</c:v>
                </c:pt>
                <c:pt idx="21325">
                  <c:v>469.38</c:v>
                </c:pt>
                <c:pt idx="21326">
                  <c:v>530.1</c:v>
                </c:pt>
                <c:pt idx="21327">
                  <c:v>500.11</c:v>
                </c:pt>
                <c:pt idx="21328">
                  <c:v>601.42999999999995</c:v>
                </c:pt>
                <c:pt idx="21329">
                  <c:v>586.58000000000004</c:v>
                </c:pt>
                <c:pt idx="21330">
                  <c:v>608.45000000000005</c:v>
                </c:pt>
                <c:pt idx="21331">
                  <c:v>439.28</c:v>
                </c:pt>
                <c:pt idx="21332">
                  <c:v>470.39</c:v>
                </c:pt>
                <c:pt idx="21333">
                  <c:v>538.08000000000004</c:v>
                </c:pt>
                <c:pt idx="21334">
                  <c:v>558.1</c:v>
                </c:pt>
                <c:pt idx="21335">
                  <c:v>591.27</c:v>
                </c:pt>
                <c:pt idx="21336">
                  <c:v>542.33000000000004</c:v>
                </c:pt>
                <c:pt idx="21337">
                  <c:v>484.92</c:v>
                </c:pt>
                <c:pt idx="21338">
                  <c:v>503.64</c:v>
                </c:pt>
                <c:pt idx="21339">
                  <c:v>395.26</c:v>
                </c:pt>
                <c:pt idx="21340">
                  <c:v>368.03</c:v>
                </c:pt>
                <c:pt idx="21341">
                  <c:v>294.72000000000003</c:v>
                </c:pt>
                <c:pt idx="21342">
                  <c:v>364.85</c:v>
                </c:pt>
                <c:pt idx="21343">
                  <c:v>324.49</c:v>
                </c:pt>
                <c:pt idx="21344">
                  <c:v>342.4</c:v>
                </c:pt>
                <c:pt idx="21345">
                  <c:v>352.11</c:v>
                </c:pt>
                <c:pt idx="21346">
                  <c:v>338.78</c:v>
                </c:pt>
                <c:pt idx="21347">
                  <c:v>353.23</c:v>
                </c:pt>
                <c:pt idx="21348">
                  <c:v>381.42</c:v>
                </c:pt>
                <c:pt idx="21349">
                  <c:v>381.23</c:v>
                </c:pt>
                <c:pt idx="21350">
                  <c:v>319.75</c:v>
                </c:pt>
                <c:pt idx="21351">
                  <c:v>517.99</c:v>
                </c:pt>
                <c:pt idx="21352">
                  <c:v>225.65</c:v>
                </c:pt>
                <c:pt idx="21353">
                  <c:v>411.98</c:v>
                </c:pt>
                <c:pt idx="21354">
                  <c:v>652.54999999999995</c:v>
                </c:pt>
                <c:pt idx="21355">
                  <c:v>268</c:v>
                </c:pt>
                <c:pt idx="21356">
                  <c:v>271.57</c:v>
                </c:pt>
                <c:pt idx="21357">
                  <c:v>312.83999999999997</c:v>
                </c:pt>
                <c:pt idx="21358">
                  <c:v>275.79000000000002</c:v>
                </c:pt>
                <c:pt idx="21359">
                  <c:v>262.19</c:v>
                </c:pt>
                <c:pt idx="21360">
                  <c:v>243.93</c:v>
                </c:pt>
                <c:pt idx="21361">
                  <c:v>295.20999999999998</c:v>
                </c:pt>
                <c:pt idx="21362">
                  <c:v>289.63</c:v>
                </c:pt>
                <c:pt idx="21363">
                  <c:v>310.72000000000003</c:v>
                </c:pt>
                <c:pt idx="21364">
                  <c:v>416.84</c:v>
                </c:pt>
                <c:pt idx="21365">
                  <c:v>313.89</c:v>
                </c:pt>
                <c:pt idx="21366">
                  <c:v>330.18</c:v>
                </c:pt>
                <c:pt idx="21367">
                  <c:v>375.33</c:v>
                </c:pt>
                <c:pt idx="21368">
                  <c:v>378.44</c:v>
                </c:pt>
                <c:pt idx="21369">
                  <c:v>306.23</c:v>
                </c:pt>
                <c:pt idx="21370">
                  <c:v>398.33</c:v>
                </c:pt>
                <c:pt idx="21371">
                  <c:v>370.08</c:v>
                </c:pt>
                <c:pt idx="21372">
                  <c:v>325.37</c:v>
                </c:pt>
                <c:pt idx="21373">
                  <c:v>330</c:v>
                </c:pt>
                <c:pt idx="21374">
                  <c:v>300.56</c:v>
                </c:pt>
                <c:pt idx="21375">
                  <c:v>409.81</c:v>
                </c:pt>
                <c:pt idx="21376">
                  <c:v>384.27</c:v>
                </c:pt>
                <c:pt idx="21377">
                  <c:v>284.14</c:v>
                </c:pt>
                <c:pt idx="21378">
                  <c:v>357.56</c:v>
                </c:pt>
                <c:pt idx="21379">
                  <c:v>407.33</c:v>
                </c:pt>
                <c:pt idx="21380">
                  <c:v>472.37</c:v>
                </c:pt>
                <c:pt idx="21381">
                  <c:v>409.67</c:v>
                </c:pt>
                <c:pt idx="21382">
                  <c:v>710.76</c:v>
                </c:pt>
                <c:pt idx="21383">
                  <c:v>636.91999999999996</c:v>
                </c:pt>
                <c:pt idx="21384">
                  <c:v>594.37</c:v>
                </c:pt>
                <c:pt idx="21385">
                  <c:v>407.11</c:v>
                </c:pt>
                <c:pt idx="21386">
                  <c:v>571.78</c:v>
                </c:pt>
                <c:pt idx="21387">
                  <c:v>629.26</c:v>
                </c:pt>
                <c:pt idx="21388">
                  <c:v>736.19</c:v>
                </c:pt>
                <c:pt idx="21389">
                  <c:v>820.07</c:v>
                </c:pt>
                <c:pt idx="21390">
                  <c:v>608.46</c:v>
                </c:pt>
                <c:pt idx="21391">
                  <c:v>754.93</c:v>
                </c:pt>
                <c:pt idx="21392">
                  <c:v>502.74</c:v>
                </c:pt>
                <c:pt idx="21393">
                  <c:v>679.44</c:v>
                </c:pt>
                <c:pt idx="21394">
                  <c:v>852.71</c:v>
                </c:pt>
                <c:pt idx="21395">
                  <c:v>884.23</c:v>
                </c:pt>
                <c:pt idx="21396">
                  <c:v>885.79</c:v>
                </c:pt>
                <c:pt idx="21397">
                  <c:v>658.92</c:v>
                </c:pt>
                <c:pt idx="21398">
                  <c:v>503.73</c:v>
                </c:pt>
                <c:pt idx="21399">
                  <c:v>448.85</c:v>
                </c:pt>
                <c:pt idx="21400">
                  <c:v>543.95000000000005</c:v>
                </c:pt>
                <c:pt idx="21401">
                  <c:v>525.99</c:v>
                </c:pt>
                <c:pt idx="21402">
                  <c:v>580.20000000000005</c:v>
                </c:pt>
                <c:pt idx="21403">
                  <c:v>369.22</c:v>
                </c:pt>
                <c:pt idx="21404">
                  <c:v>475.99</c:v>
                </c:pt>
                <c:pt idx="21405">
                  <c:v>366.8</c:v>
                </c:pt>
                <c:pt idx="21406">
                  <c:v>444.98</c:v>
                </c:pt>
                <c:pt idx="21407">
                  <c:v>392.12</c:v>
                </c:pt>
                <c:pt idx="21408">
                  <c:v>369.64</c:v>
                </c:pt>
                <c:pt idx="21409">
                  <c:v>478.13</c:v>
                </c:pt>
                <c:pt idx="21410">
                  <c:v>384.83</c:v>
                </c:pt>
                <c:pt idx="21411">
                  <c:v>416.34</c:v>
                </c:pt>
                <c:pt idx="21412">
                  <c:v>520.9</c:v>
                </c:pt>
                <c:pt idx="21413">
                  <c:v>508.24</c:v>
                </c:pt>
                <c:pt idx="21414">
                  <c:v>418.05</c:v>
                </c:pt>
                <c:pt idx="21415">
                  <c:v>325.18</c:v>
                </c:pt>
                <c:pt idx="21416">
                  <c:v>309.12</c:v>
                </c:pt>
                <c:pt idx="21417">
                  <c:v>370.04</c:v>
                </c:pt>
                <c:pt idx="21418">
                  <c:v>358.69</c:v>
                </c:pt>
                <c:pt idx="21419">
                  <c:v>292.64</c:v>
                </c:pt>
                <c:pt idx="21420">
                  <c:v>425.54</c:v>
                </c:pt>
                <c:pt idx="21421">
                  <c:v>690.16</c:v>
                </c:pt>
                <c:pt idx="21422">
                  <c:v>575.1</c:v>
                </c:pt>
                <c:pt idx="21423">
                  <c:v>428.09</c:v>
                </c:pt>
                <c:pt idx="21424">
                  <c:v>515.22</c:v>
                </c:pt>
                <c:pt idx="21425">
                  <c:v>547.07000000000005</c:v>
                </c:pt>
                <c:pt idx="21426">
                  <c:v>438.82</c:v>
                </c:pt>
                <c:pt idx="21427">
                  <c:v>478.32</c:v>
                </c:pt>
                <c:pt idx="21428">
                  <c:v>525.59</c:v>
                </c:pt>
                <c:pt idx="21429">
                  <c:v>333.53</c:v>
                </c:pt>
                <c:pt idx="21430">
                  <c:v>346.56</c:v>
                </c:pt>
                <c:pt idx="21431">
                  <c:v>278.66000000000003</c:v>
                </c:pt>
                <c:pt idx="21432">
                  <c:v>313.38</c:v>
                </c:pt>
                <c:pt idx="21433">
                  <c:v>283.14999999999998</c:v>
                </c:pt>
                <c:pt idx="21434">
                  <c:v>249.1</c:v>
                </c:pt>
                <c:pt idx="21435">
                  <c:v>289.10000000000002</c:v>
                </c:pt>
                <c:pt idx="21436">
                  <c:v>346.22</c:v>
                </c:pt>
                <c:pt idx="21437">
                  <c:v>362</c:v>
                </c:pt>
                <c:pt idx="21438">
                  <c:v>381.73</c:v>
                </c:pt>
                <c:pt idx="21439">
                  <c:v>413.02</c:v>
                </c:pt>
                <c:pt idx="21440">
                  <c:v>419.76</c:v>
                </c:pt>
                <c:pt idx="21441">
                  <c:v>457.17</c:v>
                </c:pt>
                <c:pt idx="21442">
                  <c:v>423.15</c:v>
                </c:pt>
                <c:pt idx="21443">
                  <c:v>545.36</c:v>
                </c:pt>
                <c:pt idx="21444">
                  <c:v>473.54</c:v>
                </c:pt>
                <c:pt idx="21445">
                  <c:v>458.95</c:v>
                </c:pt>
                <c:pt idx="21446">
                  <c:v>735.27</c:v>
                </c:pt>
                <c:pt idx="21447">
                  <c:v>618.21</c:v>
                </c:pt>
                <c:pt idx="21448">
                  <c:v>757.76</c:v>
                </c:pt>
                <c:pt idx="21449">
                  <c:v>429.63</c:v>
                </c:pt>
                <c:pt idx="21450">
                  <c:v>301.89999999999998</c:v>
                </c:pt>
                <c:pt idx="21451">
                  <c:v>357.68</c:v>
                </c:pt>
                <c:pt idx="21452">
                  <c:v>470.22</c:v>
                </c:pt>
                <c:pt idx="21453">
                  <c:v>344.13</c:v>
                </c:pt>
                <c:pt idx="21454">
                  <c:v>513.83000000000004</c:v>
                </c:pt>
                <c:pt idx="21455">
                  <c:v>504.98</c:v>
                </c:pt>
                <c:pt idx="21456">
                  <c:v>396.9</c:v>
                </c:pt>
                <c:pt idx="21457">
                  <c:v>431.82</c:v>
                </c:pt>
                <c:pt idx="21458">
                  <c:v>386.63</c:v>
                </c:pt>
                <c:pt idx="21459">
                  <c:v>356.95</c:v>
                </c:pt>
                <c:pt idx="21460">
                  <c:v>419.9</c:v>
                </c:pt>
                <c:pt idx="21461">
                  <c:v>428.9</c:v>
                </c:pt>
                <c:pt idx="21462">
                  <c:v>488.97</c:v>
                </c:pt>
                <c:pt idx="21463">
                  <c:v>343.37</c:v>
                </c:pt>
                <c:pt idx="21464">
                  <c:v>384.64</c:v>
                </c:pt>
                <c:pt idx="21465">
                  <c:v>438.94</c:v>
                </c:pt>
                <c:pt idx="21466">
                  <c:v>525.57000000000005</c:v>
                </c:pt>
                <c:pt idx="21467">
                  <c:v>555.97</c:v>
                </c:pt>
                <c:pt idx="21468">
                  <c:v>555.54999999999995</c:v>
                </c:pt>
                <c:pt idx="21469">
                  <c:v>521.27</c:v>
                </c:pt>
                <c:pt idx="21470">
                  <c:v>744.62</c:v>
                </c:pt>
                <c:pt idx="21471">
                  <c:v>430.7</c:v>
                </c:pt>
                <c:pt idx="21472">
                  <c:v>520.49</c:v>
                </c:pt>
                <c:pt idx="21473">
                  <c:v>495.69</c:v>
                </c:pt>
                <c:pt idx="21474">
                  <c:v>593.84</c:v>
                </c:pt>
                <c:pt idx="21475">
                  <c:v>421.68</c:v>
                </c:pt>
                <c:pt idx="21476">
                  <c:v>383.98</c:v>
                </c:pt>
                <c:pt idx="21477">
                  <c:v>345.07</c:v>
                </c:pt>
                <c:pt idx="21478">
                  <c:v>386.08</c:v>
                </c:pt>
                <c:pt idx="21479">
                  <c:v>409.05</c:v>
                </c:pt>
                <c:pt idx="21480">
                  <c:v>300.08</c:v>
                </c:pt>
                <c:pt idx="21481">
                  <c:v>293.72000000000003</c:v>
                </c:pt>
                <c:pt idx="21482">
                  <c:v>238.48</c:v>
                </c:pt>
                <c:pt idx="21483">
                  <c:v>279.13</c:v>
                </c:pt>
                <c:pt idx="21484">
                  <c:v>345.44</c:v>
                </c:pt>
                <c:pt idx="21485">
                  <c:v>398.17</c:v>
                </c:pt>
                <c:pt idx="21486">
                  <c:v>421.1</c:v>
                </c:pt>
                <c:pt idx="21487">
                  <c:v>432.63</c:v>
                </c:pt>
                <c:pt idx="21488">
                  <c:v>390.7</c:v>
                </c:pt>
                <c:pt idx="21489">
                  <c:v>357.11</c:v>
                </c:pt>
                <c:pt idx="21490">
                  <c:v>421.28</c:v>
                </c:pt>
                <c:pt idx="21491">
                  <c:v>464.99</c:v>
                </c:pt>
                <c:pt idx="21492">
                  <c:v>458.58</c:v>
                </c:pt>
                <c:pt idx="21493">
                  <c:v>430.94</c:v>
                </c:pt>
                <c:pt idx="21494">
                  <c:v>274.12</c:v>
                </c:pt>
                <c:pt idx="21495">
                  <c:v>314.47000000000003</c:v>
                </c:pt>
                <c:pt idx="21496">
                  <c:v>288.42</c:v>
                </c:pt>
                <c:pt idx="21497">
                  <c:v>256.14999999999998</c:v>
                </c:pt>
                <c:pt idx="21498">
                  <c:v>283.39</c:v>
                </c:pt>
                <c:pt idx="21499">
                  <c:v>335.75</c:v>
                </c:pt>
                <c:pt idx="21500">
                  <c:v>231.12</c:v>
                </c:pt>
                <c:pt idx="21501">
                  <c:v>259.56</c:v>
                </c:pt>
                <c:pt idx="21502">
                  <c:v>250.34</c:v>
                </c:pt>
                <c:pt idx="21503">
                  <c:v>401.64</c:v>
                </c:pt>
                <c:pt idx="21504">
                  <c:v>448.78</c:v>
                </c:pt>
                <c:pt idx="21505">
                  <c:v>514.16999999999996</c:v>
                </c:pt>
                <c:pt idx="21506">
                  <c:v>452.77</c:v>
                </c:pt>
                <c:pt idx="21507">
                  <c:v>390.59</c:v>
                </c:pt>
                <c:pt idx="21508">
                  <c:v>268.25</c:v>
                </c:pt>
                <c:pt idx="21509">
                  <c:v>210.05</c:v>
                </c:pt>
                <c:pt idx="21510">
                  <c:v>268.98</c:v>
                </c:pt>
                <c:pt idx="21511">
                  <c:v>215.69</c:v>
                </c:pt>
                <c:pt idx="21512">
                  <c:v>588.36</c:v>
                </c:pt>
                <c:pt idx="21513">
                  <c:v>675.12</c:v>
                </c:pt>
                <c:pt idx="21514">
                  <c:v>497.96</c:v>
                </c:pt>
                <c:pt idx="21515">
                  <c:v>685.57</c:v>
                </c:pt>
                <c:pt idx="21516">
                  <c:v>560.57000000000005</c:v>
                </c:pt>
                <c:pt idx="21517">
                  <c:v>606.63</c:v>
                </c:pt>
                <c:pt idx="21518">
                  <c:v>476.24</c:v>
                </c:pt>
                <c:pt idx="21519">
                  <c:v>445.94</c:v>
                </c:pt>
                <c:pt idx="21520">
                  <c:v>639.86</c:v>
                </c:pt>
                <c:pt idx="21521">
                  <c:v>552.91</c:v>
                </c:pt>
                <c:pt idx="21522">
                  <c:v>713.77</c:v>
                </c:pt>
                <c:pt idx="21523">
                  <c:v>666.99</c:v>
                </c:pt>
                <c:pt idx="21524">
                  <c:v>852.96</c:v>
                </c:pt>
                <c:pt idx="21525">
                  <c:v>788</c:v>
                </c:pt>
                <c:pt idx="21526">
                  <c:v>840.06</c:v>
                </c:pt>
                <c:pt idx="21527">
                  <c:v>874.8</c:v>
                </c:pt>
                <c:pt idx="21528">
                  <c:v>896.44</c:v>
                </c:pt>
                <c:pt idx="21529">
                  <c:v>1032.98</c:v>
                </c:pt>
                <c:pt idx="21530">
                  <c:v>887.84</c:v>
                </c:pt>
                <c:pt idx="21531">
                  <c:v>708.94</c:v>
                </c:pt>
                <c:pt idx="21532">
                  <c:v>709.96</c:v>
                </c:pt>
                <c:pt idx="21533">
                  <c:v>857.38</c:v>
                </c:pt>
                <c:pt idx="21534">
                  <c:v>828.44</c:v>
                </c:pt>
                <c:pt idx="21535">
                  <c:v>892.75</c:v>
                </c:pt>
                <c:pt idx="21536">
                  <c:v>890.67</c:v>
                </c:pt>
                <c:pt idx="21537">
                  <c:v>1046.1400000000001</c:v>
                </c:pt>
                <c:pt idx="21538">
                  <c:v>1050.9000000000001</c:v>
                </c:pt>
                <c:pt idx="21539">
                  <c:v>1173.97</c:v>
                </c:pt>
                <c:pt idx="21540">
                  <c:v>1051.26</c:v>
                </c:pt>
                <c:pt idx="21541">
                  <c:v>884.66</c:v>
                </c:pt>
                <c:pt idx="21542">
                  <c:v>736.19</c:v>
                </c:pt>
                <c:pt idx="21543">
                  <c:v>653.04</c:v>
                </c:pt>
                <c:pt idx="21544">
                  <c:v>663.53</c:v>
                </c:pt>
                <c:pt idx="21545">
                  <c:v>773.52</c:v>
                </c:pt>
                <c:pt idx="21546">
                  <c:v>865.88</c:v>
                </c:pt>
                <c:pt idx="21547">
                  <c:v>587.79999999999995</c:v>
                </c:pt>
                <c:pt idx="21548">
                  <c:v>588.03</c:v>
                </c:pt>
                <c:pt idx="21549">
                  <c:v>564.08000000000004</c:v>
                </c:pt>
                <c:pt idx="21550">
                  <c:v>649.98</c:v>
                </c:pt>
                <c:pt idx="21551">
                  <c:v>502.16</c:v>
                </c:pt>
                <c:pt idx="21552">
                  <c:v>767.74</c:v>
                </c:pt>
                <c:pt idx="21553">
                  <c:v>653.54</c:v>
                </c:pt>
                <c:pt idx="21554">
                  <c:v>645.88</c:v>
                </c:pt>
                <c:pt idx="21555">
                  <c:v>506.87</c:v>
                </c:pt>
                <c:pt idx="21556">
                  <c:v>389.57</c:v>
                </c:pt>
                <c:pt idx="21557">
                  <c:v>424.72</c:v>
                </c:pt>
                <c:pt idx="21558">
                  <c:v>420.52</c:v>
                </c:pt>
                <c:pt idx="21559">
                  <c:v>501.36</c:v>
                </c:pt>
                <c:pt idx="21560">
                  <c:v>596.79999999999995</c:v>
                </c:pt>
                <c:pt idx="21561">
                  <c:v>759.4</c:v>
                </c:pt>
                <c:pt idx="21562">
                  <c:v>1555.38</c:v>
                </c:pt>
                <c:pt idx="21563">
                  <c:v>402.11</c:v>
                </c:pt>
                <c:pt idx="21564">
                  <c:v>497.86</c:v>
                </c:pt>
                <c:pt idx="21565">
                  <c:v>633.65</c:v>
                </c:pt>
                <c:pt idx="21566">
                  <c:v>628.22</c:v>
                </c:pt>
                <c:pt idx="21567">
                  <c:v>668.09</c:v>
                </c:pt>
                <c:pt idx="21568">
                  <c:v>759.22</c:v>
                </c:pt>
                <c:pt idx="21569">
                  <c:v>710.39</c:v>
                </c:pt>
                <c:pt idx="21570">
                  <c:v>722.15</c:v>
                </c:pt>
                <c:pt idx="21571">
                  <c:v>923.12</c:v>
                </c:pt>
                <c:pt idx="21572">
                  <c:v>673.88</c:v>
                </c:pt>
                <c:pt idx="21573">
                  <c:v>780.04</c:v>
                </c:pt>
                <c:pt idx="21574">
                  <c:v>1201.52</c:v>
                </c:pt>
                <c:pt idx="21575">
                  <c:v>1242.06</c:v>
                </c:pt>
                <c:pt idx="21576">
                  <c:v>1155.74</c:v>
                </c:pt>
                <c:pt idx="21577">
                  <c:v>1362.59</c:v>
                </c:pt>
                <c:pt idx="21578">
                  <c:v>1390.2</c:v>
                </c:pt>
                <c:pt idx="21579">
                  <c:v>1729.42</c:v>
                </c:pt>
                <c:pt idx="21580">
                  <c:v>1543.28</c:v>
                </c:pt>
                <c:pt idx="21581">
                  <c:v>1280.8800000000001</c:v>
                </c:pt>
                <c:pt idx="21582">
                  <c:v>1579.58</c:v>
                </c:pt>
                <c:pt idx="21583">
                  <c:v>1631.83</c:v>
                </c:pt>
                <c:pt idx="21584">
                  <c:v>1420.92</c:v>
                </c:pt>
                <c:pt idx="21585">
                  <c:v>1418.2</c:v>
                </c:pt>
                <c:pt idx="21586">
                  <c:v>1579.98</c:v>
                </c:pt>
                <c:pt idx="21587">
                  <c:v>1615.03</c:v>
                </c:pt>
                <c:pt idx="21588">
                  <c:v>1343.18</c:v>
                </c:pt>
                <c:pt idx="21589">
                  <c:v>1450.93</c:v>
                </c:pt>
                <c:pt idx="21590">
                  <c:v>1405.88</c:v>
                </c:pt>
                <c:pt idx="21591">
                  <c:v>1627.67</c:v>
                </c:pt>
                <c:pt idx="21592">
                  <c:v>1870.62</c:v>
                </c:pt>
                <c:pt idx="21593">
                  <c:v>2069.4899999999998</c:v>
                </c:pt>
                <c:pt idx="21594">
                  <c:v>2092.44</c:v>
                </c:pt>
                <c:pt idx="21595">
                  <c:v>1780.9</c:v>
                </c:pt>
                <c:pt idx="21596">
                  <c:v>1866.74</c:v>
                </c:pt>
                <c:pt idx="21597">
                  <c:v>1685.22</c:v>
                </c:pt>
                <c:pt idx="21598">
                  <c:v>1557.05</c:v>
                </c:pt>
                <c:pt idx="21599">
                  <c:v>1440.41</c:v>
                </c:pt>
                <c:pt idx="21600">
                  <c:v>756.93</c:v>
                </c:pt>
                <c:pt idx="21601">
                  <c:v>674.5</c:v>
                </c:pt>
                <c:pt idx="21602">
                  <c:v>905.66</c:v>
                </c:pt>
                <c:pt idx="21603">
                  <c:v>1256.3499999999999</c:v>
                </c:pt>
                <c:pt idx="21604">
                  <c:v>1457.98</c:v>
                </c:pt>
                <c:pt idx="21605">
                  <c:v>1157.68</c:v>
                </c:pt>
                <c:pt idx="21606">
                  <c:v>1236.1500000000001</c:v>
                </c:pt>
                <c:pt idx="21607">
                  <c:v>1526.55</c:v>
                </c:pt>
                <c:pt idx="21608">
                  <c:v>1280.51</c:v>
                </c:pt>
                <c:pt idx="21609">
                  <c:v>1158.92</c:v>
                </c:pt>
                <c:pt idx="21610">
                  <c:v>1165.56</c:v>
                </c:pt>
                <c:pt idx="21611">
                  <c:v>1445.16</c:v>
                </c:pt>
                <c:pt idx="21612">
                  <c:v>1575.55</c:v>
                </c:pt>
                <c:pt idx="21613">
                  <c:v>1722.83</c:v>
                </c:pt>
                <c:pt idx="21614">
                  <c:v>1548.83</c:v>
                </c:pt>
                <c:pt idx="21615">
                  <c:v>1537.99</c:v>
                </c:pt>
                <c:pt idx="21616">
                  <c:v>1061.76</c:v>
                </c:pt>
                <c:pt idx="21617">
                  <c:v>1519.75</c:v>
                </c:pt>
                <c:pt idx="21618">
                  <c:v>1492.62</c:v>
                </c:pt>
                <c:pt idx="21619">
                  <c:v>912.91</c:v>
                </c:pt>
                <c:pt idx="21620">
                  <c:v>819.27</c:v>
                </c:pt>
                <c:pt idx="21621">
                  <c:v>641.45000000000005</c:v>
                </c:pt>
                <c:pt idx="21622">
                  <c:v>992.23</c:v>
                </c:pt>
                <c:pt idx="21623">
                  <c:v>971.22</c:v>
                </c:pt>
                <c:pt idx="21624">
                  <c:v>915.52</c:v>
                </c:pt>
                <c:pt idx="21625">
                  <c:v>752.16</c:v>
                </c:pt>
                <c:pt idx="21626">
                  <c:v>1019.67</c:v>
                </c:pt>
                <c:pt idx="21627">
                  <c:v>1218.1199999999999</c:v>
                </c:pt>
                <c:pt idx="21628">
                  <c:v>1161.3800000000001</c:v>
                </c:pt>
                <c:pt idx="21629">
                  <c:v>1075.92</c:v>
                </c:pt>
                <c:pt idx="21630">
                  <c:v>1018.49</c:v>
                </c:pt>
                <c:pt idx="21631">
                  <c:v>1039.0999999999999</c:v>
                </c:pt>
                <c:pt idx="21632">
                  <c:v>979.27</c:v>
                </c:pt>
                <c:pt idx="21633">
                  <c:v>1031.7</c:v>
                </c:pt>
                <c:pt idx="21634">
                  <c:v>950.45</c:v>
                </c:pt>
                <c:pt idx="21635">
                  <c:v>960.87</c:v>
                </c:pt>
                <c:pt idx="21636">
                  <c:v>988.26</c:v>
                </c:pt>
                <c:pt idx="21637">
                  <c:v>625.04</c:v>
                </c:pt>
                <c:pt idx="21638">
                  <c:v>945.41</c:v>
                </c:pt>
                <c:pt idx="21639">
                  <c:v>1060.25</c:v>
                </c:pt>
                <c:pt idx="21640">
                  <c:v>1067.29</c:v>
                </c:pt>
                <c:pt idx="21641">
                  <c:v>901.83</c:v>
                </c:pt>
                <c:pt idx="21642">
                  <c:v>737.16</c:v>
                </c:pt>
                <c:pt idx="21643">
                  <c:v>395.9</c:v>
                </c:pt>
                <c:pt idx="21644">
                  <c:v>446.38</c:v>
                </c:pt>
                <c:pt idx="21645">
                  <c:v>522.29999999999995</c:v>
                </c:pt>
                <c:pt idx="21646">
                  <c:v>754.81</c:v>
                </c:pt>
                <c:pt idx="21647">
                  <c:v>1976.9</c:v>
                </c:pt>
                <c:pt idx="21648">
                  <c:v>1900.14</c:v>
                </c:pt>
                <c:pt idx="21649">
                  <c:v>1516.14</c:v>
                </c:pt>
                <c:pt idx="21650">
                  <c:v>757.75</c:v>
                </c:pt>
                <c:pt idx="21651">
                  <c:v>517.9</c:v>
                </c:pt>
                <c:pt idx="21652">
                  <c:v>346.96</c:v>
                </c:pt>
                <c:pt idx="21653">
                  <c:v>354.01</c:v>
                </c:pt>
                <c:pt idx="21654">
                  <c:v>308.89</c:v>
                </c:pt>
                <c:pt idx="21655">
                  <c:v>346.77</c:v>
                </c:pt>
                <c:pt idx="21656">
                  <c:v>252.98</c:v>
                </c:pt>
                <c:pt idx="21657">
                  <c:v>131.99</c:v>
                </c:pt>
                <c:pt idx="21658">
                  <c:v>791.44</c:v>
                </c:pt>
                <c:pt idx="21659">
                  <c:v>1582.39</c:v>
                </c:pt>
                <c:pt idx="21660">
                  <c:v>1755.2</c:v>
                </c:pt>
                <c:pt idx="21661">
                  <c:v>1378.68</c:v>
                </c:pt>
                <c:pt idx="21662">
                  <c:v>983.32</c:v>
                </c:pt>
                <c:pt idx="21663">
                  <c:v>1002.07</c:v>
                </c:pt>
                <c:pt idx="21664">
                  <c:v>1340.41</c:v>
                </c:pt>
                <c:pt idx="21665">
                  <c:v>548.79</c:v>
                </c:pt>
                <c:pt idx="21666">
                  <c:v>707.73</c:v>
                </c:pt>
                <c:pt idx="21667">
                  <c:v>808.61</c:v>
                </c:pt>
                <c:pt idx="21668">
                  <c:v>1240.52</c:v>
                </c:pt>
                <c:pt idx="21669">
                  <c:v>879.91</c:v>
                </c:pt>
                <c:pt idx="21670">
                  <c:v>880.61</c:v>
                </c:pt>
                <c:pt idx="21671">
                  <c:v>967.85</c:v>
                </c:pt>
                <c:pt idx="21672">
                  <c:v>906.31</c:v>
                </c:pt>
                <c:pt idx="21673">
                  <c:v>845.97</c:v>
                </c:pt>
                <c:pt idx="21674">
                  <c:v>633.61</c:v>
                </c:pt>
                <c:pt idx="21675">
                  <c:v>577.5</c:v>
                </c:pt>
                <c:pt idx="21676">
                  <c:v>371.23</c:v>
                </c:pt>
                <c:pt idx="21677">
                  <c:v>561.20000000000005</c:v>
                </c:pt>
                <c:pt idx="21678">
                  <c:v>599.21</c:v>
                </c:pt>
                <c:pt idx="21679">
                  <c:v>757.64</c:v>
                </c:pt>
                <c:pt idx="21680">
                  <c:v>1504.9</c:v>
                </c:pt>
                <c:pt idx="21681">
                  <c:v>1376.63</c:v>
                </c:pt>
                <c:pt idx="21682">
                  <c:v>943.32</c:v>
                </c:pt>
                <c:pt idx="21683">
                  <c:v>1237.45</c:v>
                </c:pt>
                <c:pt idx="21684">
                  <c:v>1664.39</c:v>
                </c:pt>
                <c:pt idx="21685">
                  <c:v>1423.69</c:v>
                </c:pt>
                <c:pt idx="21686">
                  <c:v>2100.7800000000002</c:v>
                </c:pt>
                <c:pt idx="21687">
                  <c:v>907.16</c:v>
                </c:pt>
                <c:pt idx="21688">
                  <c:v>1218.01</c:v>
                </c:pt>
                <c:pt idx="21689">
                  <c:v>932.17</c:v>
                </c:pt>
                <c:pt idx="21690">
                  <c:v>861.56</c:v>
                </c:pt>
                <c:pt idx="21691">
                  <c:v>666.34</c:v>
                </c:pt>
                <c:pt idx="21692">
                  <c:v>842.67</c:v>
                </c:pt>
                <c:pt idx="21693">
                  <c:v>559.80999999999995</c:v>
                </c:pt>
                <c:pt idx="21694">
                  <c:v>748.5</c:v>
                </c:pt>
                <c:pt idx="21695">
                  <c:v>680.36</c:v>
                </c:pt>
                <c:pt idx="21696">
                  <c:v>960.94</c:v>
                </c:pt>
                <c:pt idx="21697">
                  <c:v>1334.1</c:v>
                </c:pt>
                <c:pt idx="21698">
                  <c:v>1120.99</c:v>
                </c:pt>
                <c:pt idx="21699">
                  <c:v>700.86</c:v>
                </c:pt>
                <c:pt idx="21700">
                  <c:v>909.81</c:v>
                </c:pt>
                <c:pt idx="21701">
                  <c:v>637.48</c:v>
                </c:pt>
                <c:pt idx="21702">
                  <c:v>873.25</c:v>
                </c:pt>
                <c:pt idx="21703">
                  <c:v>1310.79</c:v>
                </c:pt>
                <c:pt idx="21704">
                  <c:v>1114.28</c:v>
                </c:pt>
                <c:pt idx="21705">
                  <c:v>1135.2</c:v>
                </c:pt>
                <c:pt idx="21706">
                  <c:v>1435.86</c:v>
                </c:pt>
                <c:pt idx="21707">
                  <c:v>226.14</c:v>
                </c:pt>
                <c:pt idx="21708">
                  <c:v>274.52</c:v>
                </c:pt>
                <c:pt idx="21709">
                  <c:v>245.72</c:v>
                </c:pt>
                <c:pt idx="21710">
                  <c:v>175.73</c:v>
                </c:pt>
                <c:pt idx="21711">
                  <c:v>183.91</c:v>
                </c:pt>
                <c:pt idx="21712">
                  <c:v>103.12</c:v>
                </c:pt>
                <c:pt idx="21713">
                  <c:v>182.72</c:v>
                </c:pt>
                <c:pt idx="21714">
                  <c:v>194.8</c:v>
                </c:pt>
                <c:pt idx="21715">
                  <c:v>173.62</c:v>
                </c:pt>
                <c:pt idx="21716">
                  <c:v>304.43</c:v>
                </c:pt>
                <c:pt idx="21717">
                  <c:v>467.41</c:v>
                </c:pt>
                <c:pt idx="21718">
                  <c:v>582.19000000000005</c:v>
                </c:pt>
                <c:pt idx="21719">
                  <c:v>356.19</c:v>
                </c:pt>
                <c:pt idx="21720">
                  <c:v>262.92</c:v>
                </c:pt>
                <c:pt idx="21721">
                  <c:v>166.12</c:v>
                </c:pt>
                <c:pt idx="21722">
                  <c:v>157.4</c:v>
                </c:pt>
                <c:pt idx="21723">
                  <c:v>142.18</c:v>
                </c:pt>
                <c:pt idx="21724">
                  <c:v>218.09</c:v>
                </c:pt>
                <c:pt idx="21725">
                  <c:v>277.49</c:v>
                </c:pt>
                <c:pt idx="21726">
                  <c:v>354.53</c:v>
                </c:pt>
                <c:pt idx="21727">
                  <c:v>407.28</c:v>
                </c:pt>
                <c:pt idx="21728">
                  <c:v>501.88</c:v>
                </c:pt>
                <c:pt idx="21729">
                  <c:v>692.98</c:v>
                </c:pt>
                <c:pt idx="21730">
                  <c:v>551.55999999999995</c:v>
                </c:pt>
                <c:pt idx="21731">
                  <c:v>602.87</c:v>
                </c:pt>
                <c:pt idx="21732">
                  <c:v>599.99</c:v>
                </c:pt>
                <c:pt idx="21733">
                  <c:v>718.39</c:v>
                </c:pt>
                <c:pt idx="21734">
                  <c:v>783.48</c:v>
                </c:pt>
                <c:pt idx="21735">
                  <c:v>928.55</c:v>
                </c:pt>
                <c:pt idx="21736">
                  <c:v>1072.9000000000001</c:v>
                </c:pt>
                <c:pt idx="21737">
                  <c:v>1086.3699999999999</c:v>
                </c:pt>
                <c:pt idx="21738">
                  <c:v>912.97</c:v>
                </c:pt>
                <c:pt idx="21739">
                  <c:v>996.48</c:v>
                </c:pt>
                <c:pt idx="21740">
                  <c:v>979.99</c:v>
                </c:pt>
                <c:pt idx="21741">
                  <c:v>1058.76</c:v>
                </c:pt>
                <c:pt idx="21742">
                  <c:v>1196.27</c:v>
                </c:pt>
                <c:pt idx="21743">
                  <c:v>1006.15</c:v>
                </c:pt>
                <c:pt idx="21744">
                  <c:v>941.4</c:v>
                </c:pt>
                <c:pt idx="21745">
                  <c:v>802.7</c:v>
                </c:pt>
                <c:pt idx="21746">
                  <c:v>688.3</c:v>
                </c:pt>
                <c:pt idx="21747">
                  <c:v>691.7</c:v>
                </c:pt>
                <c:pt idx="21748">
                  <c:v>757.5</c:v>
                </c:pt>
                <c:pt idx="21749">
                  <c:v>621.36</c:v>
                </c:pt>
                <c:pt idx="21750">
                  <c:v>698.77</c:v>
                </c:pt>
                <c:pt idx="21751">
                  <c:v>770.24</c:v>
                </c:pt>
                <c:pt idx="21752">
                  <c:v>879.36</c:v>
                </c:pt>
                <c:pt idx="21753">
                  <c:v>765.65</c:v>
                </c:pt>
                <c:pt idx="21754">
                  <c:v>915.58</c:v>
                </c:pt>
                <c:pt idx="21755">
                  <c:v>673.42</c:v>
                </c:pt>
                <c:pt idx="21756">
                  <c:v>820.8</c:v>
                </c:pt>
                <c:pt idx="21757">
                  <c:v>1135.69</c:v>
                </c:pt>
                <c:pt idx="21758">
                  <c:v>1179.29</c:v>
                </c:pt>
                <c:pt idx="21759">
                  <c:v>1093.58</c:v>
                </c:pt>
                <c:pt idx="21760">
                  <c:v>1041.1199999999999</c:v>
                </c:pt>
                <c:pt idx="21761">
                  <c:v>975.7</c:v>
                </c:pt>
                <c:pt idx="21762">
                  <c:v>1158.7</c:v>
                </c:pt>
                <c:pt idx="21763">
                  <c:v>1133.54</c:v>
                </c:pt>
                <c:pt idx="21764">
                  <c:v>988.41</c:v>
                </c:pt>
                <c:pt idx="21765">
                  <c:v>974.48</c:v>
                </c:pt>
                <c:pt idx="21766">
                  <c:v>1072.54</c:v>
                </c:pt>
                <c:pt idx="21767">
                  <c:v>1302.17</c:v>
                </c:pt>
                <c:pt idx="21768">
                  <c:v>1325.71</c:v>
                </c:pt>
                <c:pt idx="21769">
                  <c:v>1429.84</c:v>
                </c:pt>
                <c:pt idx="21770">
                  <c:v>1100.31</c:v>
                </c:pt>
                <c:pt idx="21771">
                  <c:v>672.65</c:v>
                </c:pt>
                <c:pt idx="21772">
                  <c:v>870.54</c:v>
                </c:pt>
                <c:pt idx="21773">
                  <c:v>839.28</c:v>
                </c:pt>
                <c:pt idx="21774">
                  <c:v>549.9</c:v>
                </c:pt>
                <c:pt idx="21775">
                  <c:v>441.99</c:v>
                </c:pt>
                <c:pt idx="21776">
                  <c:v>589.91999999999996</c:v>
                </c:pt>
                <c:pt idx="21777">
                  <c:v>496.91</c:v>
                </c:pt>
                <c:pt idx="21778">
                  <c:v>435.15</c:v>
                </c:pt>
                <c:pt idx="21779">
                  <c:v>328.08</c:v>
                </c:pt>
                <c:pt idx="21780">
                  <c:v>518.76</c:v>
                </c:pt>
                <c:pt idx="21781">
                  <c:v>515.97</c:v>
                </c:pt>
                <c:pt idx="21782">
                  <c:v>314.22000000000003</c:v>
                </c:pt>
                <c:pt idx="21783">
                  <c:v>239.31</c:v>
                </c:pt>
                <c:pt idx="21784">
                  <c:v>144.66999999999999</c:v>
                </c:pt>
                <c:pt idx="21785">
                  <c:v>196.34</c:v>
                </c:pt>
                <c:pt idx="21786">
                  <c:v>290.37</c:v>
                </c:pt>
                <c:pt idx="21787">
                  <c:v>166.89</c:v>
                </c:pt>
                <c:pt idx="21788">
                  <c:v>242.3</c:v>
                </c:pt>
                <c:pt idx="21789">
                  <c:v>210.87</c:v>
                </c:pt>
                <c:pt idx="21790">
                  <c:v>163.36000000000001</c:v>
                </c:pt>
                <c:pt idx="21791">
                  <c:v>126</c:v>
                </c:pt>
                <c:pt idx="21792">
                  <c:v>99.18</c:v>
                </c:pt>
                <c:pt idx="21793">
                  <c:v>90.74</c:v>
                </c:pt>
                <c:pt idx="21794">
                  <c:v>83.14</c:v>
                </c:pt>
                <c:pt idx="21795">
                  <c:v>78.48</c:v>
                </c:pt>
                <c:pt idx="21796">
                  <c:v>79.92</c:v>
                </c:pt>
                <c:pt idx="21797">
                  <c:v>69.78</c:v>
                </c:pt>
                <c:pt idx="21798">
                  <c:v>85.53</c:v>
                </c:pt>
                <c:pt idx="21799">
                  <c:v>137.47999999999999</c:v>
                </c:pt>
                <c:pt idx="21800">
                  <c:v>177.13</c:v>
                </c:pt>
                <c:pt idx="21801">
                  <c:v>225.23</c:v>
                </c:pt>
                <c:pt idx="21802">
                  <c:v>230.83</c:v>
                </c:pt>
                <c:pt idx="21803">
                  <c:v>459.26</c:v>
                </c:pt>
                <c:pt idx="21804">
                  <c:v>1756.68</c:v>
                </c:pt>
                <c:pt idx="21805">
                  <c:v>1603.05</c:v>
                </c:pt>
                <c:pt idx="21806">
                  <c:v>1930.22</c:v>
                </c:pt>
                <c:pt idx="21807">
                  <c:v>2347.67</c:v>
                </c:pt>
                <c:pt idx="21808">
                  <c:v>2801.87</c:v>
                </c:pt>
                <c:pt idx="21809">
                  <c:v>2902.2</c:v>
                </c:pt>
                <c:pt idx="21810">
                  <c:v>2730.57</c:v>
                </c:pt>
                <c:pt idx="21811">
                  <c:v>2917.33</c:v>
                </c:pt>
                <c:pt idx="21812">
                  <c:v>2783.19</c:v>
                </c:pt>
                <c:pt idx="21813">
                  <c:v>2804.57</c:v>
                </c:pt>
                <c:pt idx="21814">
                  <c:v>2272.12</c:v>
                </c:pt>
                <c:pt idx="21815">
                  <c:v>2009.36</c:v>
                </c:pt>
                <c:pt idx="21816">
                  <c:v>2032.18</c:v>
                </c:pt>
                <c:pt idx="21817">
                  <c:v>1924.59</c:v>
                </c:pt>
                <c:pt idx="21818">
                  <c:v>2134.77</c:v>
                </c:pt>
                <c:pt idx="21819">
                  <c:v>2208.54</c:v>
                </c:pt>
                <c:pt idx="21820">
                  <c:v>2043.2</c:v>
                </c:pt>
                <c:pt idx="21821">
                  <c:v>1474.7</c:v>
                </c:pt>
                <c:pt idx="21822">
                  <c:v>1245.28</c:v>
                </c:pt>
                <c:pt idx="21823">
                  <c:v>1299.3399999999999</c:v>
                </c:pt>
                <c:pt idx="21824">
                  <c:v>1789.9</c:v>
                </c:pt>
                <c:pt idx="21825">
                  <c:v>2618.31</c:v>
                </c:pt>
                <c:pt idx="21826">
                  <c:v>2107.4499999999998</c:v>
                </c:pt>
                <c:pt idx="21827">
                  <c:v>1973.56</c:v>
                </c:pt>
                <c:pt idx="21828">
                  <c:v>1516.65</c:v>
                </c:pt>
                <c:pt idx="21829">
                  <c:v>1460.79</c:v>
                </c:pt>
                <c:pt idx="21830">
                  <c:v>1998.6</c:v>
                </c:pt>
                <c:pt idx="21831">
                  <c:v>2290.85</c:v>
                </c:pt>
                <c:pt idx="21832">
                  <c:v>2028.59</c:v>
                </c:pt>
                <c:pt idx="21833">
                  <c:v>1220.04</c:v>
                </c:pt>
                <c:pt idx="21834">
                  <c:v>992.77</c:v>
                </c:pt>
                <c:pt idx="21835">
                  <c:v>1156.1500000000001</c:v>
                </c:pt>
                <c:pt idx="21836">
                  <c:v>1629.67</c:v>
                </c:pt>
                <c:pt idx="21837">
                  <c:v>1514.13</c:v>
                </c:pt>
                <c:pt idx="21838">
                  <c:v>1130.1600000000001</c:v>
                </c:pt>
                <c:pt idx="21839">
                  <c:v>1273.47</c:v>
                </c:pt>
                <c:pt idx="21840">
                  <c:v>1399.69</c:v>
                </c:pt>
                <c:pt idx="21841">
                  <c:v>839.53</c:v>
                </c:pt>
                <c:pt idx="21842">
                  <c:v>616.04</c:v>
                </c:pt>
                <c:pt idx="21843">
                  <c:v>1071.77</c:v>
                </c:pt>
                <c:pt idx="21844">
                  <c:v>857.3</c:v>
                </c:pt>
                <c:pt idx="21845">
                  <c:v>919.69</c:v>
                </c:pt>
                <c:pt idx="21846">
                  <c:v>869.45</c:v>
                </c:pt>
                <c:pt idx="21847">
                  <c:v>840.11</c:v>
                </c:pt>
                <c:pt idx="21848">
                  <c:v>537.84</c:v>
                </c:pt>
                <c:pt idx="21849">
                  <c:v>1540.95</c:v>
                </c:pt>
                <c:pt idx="21850">
                  <c:v>2256.91</c:v>
                </c:pt>
                <c:pt idx="21851">
                  <c:v>1970.56</c:v>
                </c:pt>
                <c:pt idx="21852">
                  <c:v>1639.23</c:v>
                </c:pt>
                <c:pt idx="21853">
                  <c:v>1649.29</c:v>
                </c:pt>
                <c:pt idx="21854">
                  <c:v>1692</c:v>
                </c:pt>
                <c:pt idx="21855">
                  <c:v>1753.29</c:v>
                </c:pt>
                <c:pt idx="21856">
                  <c:v>2181.13</c:v>
                </c:pt>
                <c:pt idx="21857">
                  <c:v>2066</c:v>
                </c:pt>
                <c:pt idx="21858">
                  <c:v>1931.65</c:v>
                </c:pt>
                <c:pt idx="21859">
                  <c:v>1741.5</c:v>
                </c:pt>
                <c:pt idx="21860">
                  <c:v>1683.73</c:v>
                </c:pt>
                <c:pt idx="21861">
                  <c:v>1876.24</c:v>
                </c:pt>
                <c:pt idx="21862">
                  <c:v>2072.29</c:v>
                </c:pt>
                <c:pt idx="21863">
                  <c:v>2148.94</c:v>
                </c:pt>
                <c:pt idx="21864">
                  <c:v>1496.73</c:v>
                </c:pt>
                <c:pt idx="21865">
                  <c:v>1255.8399999999999</c:v>
                </c:pt>
                <c:pt idx="21866">
                  <c:v>1420.8</c:v>
                </c:pt>
                <c:pt idx="21867">
                  <c:v>2001.72</c:v>
                </c:pt>
                <c:pt idx="21868">
                  <c:v>1992.13</c:v>
                </c:pt>
                <c:pt idx="21869">
                  <c:v>1769.01</c:v>
                </c:pt>
                <c:pt idx="21870">
                  <c:v>1677.88</c:v>
                </c:pt>
                <c:pt idx="21871">
                  <c:v>1102.3900000000001</c:v>
                </c:pt>
                <c:pt idx="21872">
                  <c:v>1282.29</c:v>
                </c:pt>
                <c:pt idx="21873">
                  <c:v>1355.4</c:v>
                </c:pt>
                <c:pt idx="21874">
                  <c:v>1640.94</c:v>
                </c:pt>
                <c:pt idx="21875">
                  <c:v>1250.03</c:v>
                </c:pt>
                <c:pt idx="21876">
                  <c:v>1288.7</c:v>
                </c:pt>
                <c:pt idx="21877">
                  <c:v>988.28</c:v>
                </c:pt>
                <c:pt idx="21878">
                  <c:v>1321.97</c:v>
                </c:pt>
                <c:pt idx="21879">
                  <c:v>1214.9000000000001</c:v>
                </c:pt>
                <c:pt idx="21880">
                  <c:v>1279.46</c:v>
                </c:pt>
                <c:pt idx="21881">
                  <c:v>1225.0899999999999</c:v>
                </c:pt>
                <c:pt idx="21882">
                  <c:v>866.7</c:v>
                </c:pt>
                <c:pt idx="21883">
                  <c:v>850.14</c:v>
                </c:pt>
                <c:pt idx="21884">
                  <c:v>1116.33</c:v>
                </c:pt>
                <c:pt idx="21885">
                  <c:v>1880.5</c:v>
                </c:pt>
                <c:pt idx="21886">
                  <c:v>2210.1999999999998</c:v>
                </c:pt>
                <c:pt idx="21887">
                  <c:v>1227.6600000000001</c:v>
                </c:pt>
                <c:pt idx="21888">
                  <c:v>1405.98</c:v>
                </c:pt>
                <c:pt idx="21889">
                  <c:v>1269.01</c:v>
                </c:pt>
                <c:pt idx="21890">
                  <c:v>1031.75</c:v>
                </c:pt>
                <c:pt idx="21891">
                  <c:v>1295.03</c:v>
                </c:pt>
                <c:pt idx="21892">
                  <c:v>1296.49</c:v>
                </c:pt>
                <c:pt idx="21893">
                  <c:v>1459.03</c:v>
                </c:pt>
                <c:pt idx="21894">
                  <c:v>1365.8</c:v>
                </c:pt>
                <c:pt idx="21895">
                  <c:v>1220.32</c:v>
                </c:pt>
                <c:pt idx="21896">
                  <c:v>978.6</c:v>
                </c:pt>
                <c:pt idx="21897">
                  <c:v>977.13</c:v>
                </c:pt>
                <c:pt idx="21898">
                  <c:v>1176.56</c:v>
                </c:pt>
                <c:pt idx="21899">
                  <c:v>719.16</c:v>
                </c:pt>
                <c:pt idx="21900">
                  <c:v>2229.85</c:v>
                </c:pt>
                <c:pt idx="21901">
                  <c:v>966.34</c:v>
                </c:pt>
                <c:pt idx="21902">
                  <c:v>902.33</c:v>
                </c:pt>
                <c:pt idx="21903">
                  <c:v>682.44</c:v>
                </c:pt>
                <c:pt idx="21904">
                  <c:v>665.91</c:v>
                </c:pt>
                <c:pt idx="21905">
                  <c:v>549.84</c:v>
                </c:pt>
                <c:pt idx="21906">
                  <c:v>724.36</c:v>
                </c:pt>
                <c:pt idx="21907">
                  <c:v>716.11</c:v>
                </c:pt>
                <c:pt idx="21908">
                  <c:v>700.59</c:v>
                </c:pt>
                <c:pt idx="21909">
                  <c:v>1701.36</c:v>
                </c:pt>
                <c:pt idx="21910">
                  <c:v>1865.61</c:v>
                </c:pt>
                <c:pt idx="21911">
                  <c:v>3019.69</c:v>
                </c:pt>
                <c:pt idx="21912">
                  <c:v>1768.75</c:v>
                </c:pt>
                <c:pt idx="21913">
                  <c:v>1640.08</c:v>
                </c:pt>
                <c:pt idx="21914">
                  <c:v>1391.03</c:v>
                </c:pt>
                <c:pt idx="21915">
                  <c:v>1198.26</c:v>
                </c:pt>
                <c:pt idx="21916">
                  <c:v>2531.5500000000002</c:v>
                </c:pt>
                <c:pt idx="21917">
                  <c:v>1549.75</c:v>
                </c:pt>
                <c:pt idx="21918">
                  <c:v>1544.34</c:v>
                </c:pt>
                <c:pt idx="21919">
                  <c:v>1462.88</c:v>
                </c:pt>
                <c:pt idx="21920">
                  <c:v>2431.46</c:v>
                </c:pt>
                <c:pt idx="21921">
                  <c:v>271.76</c:v>
                </c:pt>
                <c:pt idx="21922">
                  <c:v>113.38</c:v>
                </c:pt>
                <c:pt idx="21923">
                  <c:v>144.18</c:v>
                </c:pt>
                <c:pt idx="21924">
                  <c:v>1323.65</c:v>
                </c:pt>
                <c:pt idx="21925">
                  <c:v>922.41</c:v>
                </c:pt>
                <c:pt idx="21926">
                  <c:v>457.74</c:v>
                </c:pt>
                <c:pt idx="21927">
                  <c:v>807.34</c:v>
                </c:pt>
                <c:pt idx="21928">
                  <c:v>32.380000000000003</c:v>
                </c:pt>
                <c:pt idx="21929">
                  <c:v>70.86</c:v>
                </c:pt>
                <c:pt idx="21930">
                  <c:v>112.21</c:v>
                </c:pt>
                <c:pt idx="21931">
                  <c:v>173.28</c:v>
                </c:pt>
                <c:pt idx="21932">
                  <c:v>227.3</c:v>
                </c:pt>
                <c:pt idx="21933">
                  <c:v>331.58</c:v>
                </c:pt>
                <c:pt idx="21934">
                  <c:v>439.16</c:v>
                </c:pt>
                <c:pt idx="21935">
                  <c:v>566.26</c:v>
                </c:pt>
                <c:pt idx="21936">
                  <c:v>740.16</c:v>
                </c:pt>
                <c:pt idx="21937">
                  <c:v>926.14</c:v>
                </c:pt>
                <c:pt idx="21938">
                  <c:v>1312.54</c:v>
                </c:pt>
                <c:pt idx="21939">
                  <c:v>1148.19</c:v>
                </c:pt>
                <c:pt idx="21940">
                  <c:v>916.14</c:v>
                </c:pt>
                <c:pt idx="21941">
                  <c:v>530.29</c:v>
                </c:pt>
                <c:pt idx="21942">
                  <c:v>781.9</c:v>
                </c:pt>
                <c:pt idx="21943">
                  <c:v>1055.4100000000001</c:v>
                </c:pt>
                <c:pt idx="21944">
                  <c:v>575.54</c:v>
                </c:pt>
                <c:pt idx="21945">
                  <c:v>510.99</c:v>
                </c:pt>
                <c:pt idx="21946">
                  <c:v>227.26</c:v>
                </c:pt>
                <c:pt idx="21947">
                  <c:v>258.49</c:v>
                </c:pt>
                <c:pt idx="21948">
                  <c:v>794.06</c:v>
                </c:pt>
                <c:pt idx="21949">
                  <c:v>755.52</c:v>
                </c:pt>
                <c:pt idx="21950">
                  <c:v>829.07</c:v>
                </c:pt>
                <c:pt idx="21951">
                  <c:v>872.81</c:v>
                </c:pt>
                <c:pt idx="21952">
                  <c:v>670.51</c:v>
                </c:pt>
                <c:pt idx="21953">
                  <c:v>745.78</c:v>
                </c:pt>
                <c:pt idx="21954">
                  <c:v>792.21</c:v>
                </c:pt>
                <c:pt idx="21955">
                  <c:v>760.61</c:v>
                </c:pt>
                <c:pt idx="21956">
                  <c:v>738.91</c:v>
                </c:pt>
                <c:pt idx="21957">
                  <c:v>850.97</c:v>
                </c:pt>
                <c:pt idx="21958">
                  <c:v>1055.31</c:v>
                </c:pt>
                <c:pt idx="21959">
                  <c:v>830.16</c:v>
                </c:pt>
                <c:pt idx="21960">
                  <c:v>803.8</c:v>
                </c:pt>
                <c:pt idx="21961">
                  <c:v>790.28</c:v>
                </c:pt>
                <c:pt idx="21962">
                  <c:v>787.66</c:v>
                </c:pt>
                <c:pt idx="21963">
                  <c:v>565.4</c:v>
                </c:pt>
                <c:pt idx="21964">
                  <c:v>956.48</c:v>
                </c:pt>
                <c:pt idx="21965">
                  <c:v>1436.28</c:v>
                </c:pt>
                <c:pt idx="21966">
                  <c:v>1691.24</c:v>
                </c:pt>
                <c:pt idx="21967">
                  <c:v>1961.2</c:v>
                </c:pt>
                <c:pt idx="21968">
                  <c:v>1814.08</c:v>
                </c:pt>
                <c:pt idx="21969">
                  <c:v>1333.11</c:v>
                </c:pt>
                <c:pt idx="21970">
                  <c:v>1213.74</c:v>
                </c:pt>
                <c:pt idx="21971">
                  <c:v>983.11</c:v>
                </c:pt>
                <c:pt idx="21972">
                  <c:v>706.18</c:v>
                </c:pt>
                <c:pt idx="21973">
                  <c:v>475.12</c:v>
                </c:pt>
                <c:pt idx="21974">
                  <c:v>466.62</c:v>
                </c:pt>
                <c:pt idx="21975">
                  <c:v>622.65</c:v>
                </c:pt>
                <c:pt idx="21976">
                  <c:v>941.82</c:v>
                </c:pt>
                <c:pt idx="21977">
                  <c:v>803.05</c:v>
                </c:pt>
                <c:pt idx="21978">
                  <c:v>342.91</c:v>
                </c:pt>
                <c:pt idx="21979">
                  <c:v>176.5</c:v>
                </c:pt>
                <c:pt idx="21980">
                  <c:v>2146.21</c:v>
                </c:pt>
                <c:pt idx="21981">
                  <c:v>629.67999999999995</c:v>
                </c:pt>
                <c:pt idx="21982">
                  <c:v>41.02</c:v>
                </c:pt>
                <c:pt idx="21983">
                  <c:v>88.35</c:v>
                </c:pt>
                <c:pt idx="21984">
                  <c:v>122.32</c:v>
                </c:pt>
                <c:pt idx="21985">
                  <c:v>126.9</c:v>
                </c:pt>
                <c:pt idx="21986">
                  <c:v>112.61</c:v>
                </c:pt>
                <c:pt idx="21987">
                  <c:v>114.97</c:v>
                </c:pt>
                <c:pt idx="21988">
                  <c:v>123.96</c:v>
                </c:pt>
                <c:pt idx="21989">
                  <c:v>135.54</c:v>
                </c:pt>
                <c:pt idx="21990">
                  <c:v>134.38</c:v>
                </c:pt>
                <c:pt idx="21991">
                  <c:v>167.44</c:v>
                </c:pt>
                <c:pt idx="21992">
                  <c:v>78.680000000000007</c:v>
                </c:pt>
                <c:pt idx="21993">
                  <c:v>110.39</c:v>
                </c:pt>
                <c:pt idx="21994">
                  <c:v>120.93</c:v>
                </c:pt>
                <c:pt idx="21995">
                  <c:v>136.46</c:v>
                </c:pt>
                <c:pt idx="21996">
                  <c:v>154.56</c:v>
                </c:pt>
                <c:pt idx="21997">
                  <c:v>139.13</c:v>
                </c:pt>
                <c:pt idx="21998">
                  <c:v>171.56</c:v>
                </c:pt>
                <c:pt idx="21999">
                  <c:v>211.22</c:v>
                </c:pt>
                <c:pt idx="22000">
                  <c:v>162.88999999999999</c:v>
                </c:pt>
                <c:pt idx="22001">
                  <c:v>115.74</c:v>
                </c:pt>
                <c:pt idx="22002">
                  <c:v>144.72</c:v>
                </c:pt>
                <c:pt idx="22003">
                  <c:v>141.37</c:v>
                </c:pt>
                <c:pt idx="22004">
                  <c:v>75.599999999999994</c:v>
                </c:pt>
                <c:pt idx="22005">
                  <c:v>75.569999999999993</c:v>
                </c:pt>
                <c:pt idx="22006">
                  <c:v>133.22</c:v>
                </c:pt>
                <c:pt idx="22007">
                  <c:v>127.52</c:v>
                </c:pt>
                <c:pt idx="22008">
                  <c:v>96.05</c:v>
                </c:pt>
                <c:pt idx="22009">
                  <c:v>620.16999999999996</c:v>
                </c:pt>
                <c:pt idx="22010">
                  <c:v>627.88</c:v>
                </c:pt>
                <c:pt idx="22011">
                  <c:v>513.9</c:v>
                </c:pt>
                <c:pt idx="22012">
                  <c:v>446.98</c:v>
                </c:pt>
                <c:pt idx="22013">
                  <c:v>483.86</c:v>
                </c:pt>
                <c:pt idx="22014">
                  <c:v>371</c:v>
                </c:pt>
                <c:pt idx="22015">
                  <c:v>646.94000000000005</c:v>
                </c:pt>
                <c:pt idx="22016">
                  <c:v>450.32</c:v>
                </c:pt>
                <c:pt idx="22017">
                  <c:v>357.62</c:v>
                </c:pt>
                <c:pt idx="22018">
                  <c:v>455.19</c:v>
                </c:pt>
                <c:pt idx="22019">
                  <c:v>523.95000000000005</c:v>
                </c:pt>
                <c:pt idx="22020">
                  <c:v>502.84</c:v>
                </c:pt>
                <c:pt idx="22021">
                  <c:v>708.89</c:v>
                </c:pt>
                <c:pt idx="22022">
                  <c:v>589.01</c:v>
                </c:pt>
                <c:pt idx="22023">
                  <c:v>608.5</c:v>
                </c:pt>
                <c:pt idx="22024">
                  <c:v>691</c:v>
                </c:pt>
                <c:pt idx="22025">
                  <c:v>860.25</c:v>
                </c:pt>
                <c:pt idx="22026">
                  <c:v>720.59</c:v>
                </c:pt>
                <c:pt idx="22027">
                  <c:v>763.69</c:v>
                </c:pt>
                <c:pt idx="22028">
                  <c:v>646.04999999999995</c:v>
                </c:pt>
                <c:pt idx="22029">
                  <c:v>652.42999999999995</c:v>
                </c:pt>
                <c:pt idx="22030">
                  <c:v>646.01</c:v>
                </c:pt>
                <c:pt idx="22031">
                  <c:v>407.47</c:v>
                </c:pt>
                <c:pt idx="22032">
                  <c:v>349.14</c:v>
                </c:pt>
                <c:pt idx="22033">
                  <c:v>495.47</c:v>
                </c:pt>
                <c:pt idx="22034">
                  <c:v>598.57000000000005</c:v>
                </c:pt>
                <c:pt idx="22035">
                  <c:v>406.94</c:v>
                </c:pt>
                <c:pt idx="22036">
                  <c:v>384.5</c:v>
                </c:pt>
                <c:pt idx="22037">
                  <c:v>588.08000000000004</c:v>
                </c:pt>
                <c:pt idx="22038">
                  <c:v>376.69</c:v>
                </c:pt>
                <c:pt idx="22039">
                  <c:v>433.03</c:v>
                </c:pt>
                <c:pt idx="22040">
                  <c:v>275.20999999999998</c:v>
                </c:pt>
                <c:pt idx="22041">
                  <c:v>378.24</c:v>
                </c:pt>
                <c:pt idx="22042">
                  <c:v>149.05000000000001</c:v>
                </c:pt>
                <c:pt idx="22043">
                  <c:v>194.82</c:v>
                </c:pt>
                <c:pt idx="22044">
                  <c:v>108.94</c:v>
                </c:pt>
                <c:pt idx="22045">
                  <c:v>145.72999999999999</c:v>
                </c:pt>
                <c:pt idx="22046">
                  <c:v>176.77</c:v>
                </c:pt>
                <c:pt idx="22047">
                  <c:v>153.44</c:v>
                </c:pt>
                <c:pt idx="22048">
                  <c:v>147.56</c:v>
                </c:pt>
                <c:pt idx="22049">
                  <c:v>113.4</c:v>
                </c:pt>
                <c:pt idx="22050">
                  <c:v>72.709999999999994</c:v>
                </c:pt>
                <c:pt idx="22051">
                  <c:v>85.24</c:v>
                </c:pt>
                <c:pt idx="22052">
                  <c:v>101.5</c:v>
                </c:pt>
                <c:pt idx="22053">
                  <c:v>147.30000000000001</c:v>
                </c:pt>
                <c:pt idx="22054">
                  <c:v>118.81</c:v>
                </c:pt>
                <c:pt idx="22055">
                  <c:v>218.67</c:v>
                </c:pt>
                <c:pt idx="22056">
                  <c:v>215.64</c:v>
                </c:pt>
                <c:pt idx="22057">
                  <c:v>147.65</c:v>
                </c:pt>
                <c:pt idx="22058">
                  <c:v>167.37</c:v>
                </c:pt>
                <c:pt idx="22059">
                  <c:v>188.04</c:v>
                </c:pt>
                <c:pt idx="22060">
                  <c:v>144.96</c:v>
                </c:pt>
                <c:pt idx="22061">
                  <c:v>367.88</c:v>
                </c:pt>
                <c:pt idx="22062">
                  <c:v>225.24</c:v>
                </c:pt>
                <c:pt idx="22063">
                  <c:v>166.88</c:v>
                </c:pt>
                <c:pt idx="22064">
                  <c:v>249.49</c:v>
                </c:pt>
                <c:pt idx="22065">
                  <c:v>305.20999999999998</c:v>
                </c:pt>
                <c:pt idx="22066">
                  <c:v>347.18</c:v>
                </c:pt>
                <c:pt idx="22067">
                  <c:v>502.31</c:v>
                </c:pt>
                <c:pt idx="22068">
                  <c:v>517.17999999999995</c:v>
                </c:pt>
                <c:pt idx="22069">
                  <c:v>336.6</c:v>
                </c:pt>
                <c:pt idx="22070">
                  <c:v>249.98</c:v>
                </c:pt>
                <c:pt idx="22071">
                  <c:v>221.26</c:v>
                </c:pt>
                <c:pt idx="22072">
                  <c:v>242.24</c:v>
                </c:pt>
                <c:pt idx="22073">
                  <c:v>355.85</c:v>
                </c:pt>
                <c:pt idx="22074">
                  <c:v>225.99</c:v>
                </c:pt>
                <c:pt idx="22075">
                  <c:v>194.68</c:v>
                </c:pt>
                <c:pt idx="22076">
                  <c:v>266.47000000000003</c:v>
                </c:pt>
                <c:pt idx="22077">
                  <c:v>315.62</c:v>
                </c:pt>
                <c:pt idx="22078">
                  <c:v>642.17999999999995</c:v>
                </c:pt>
                <c:pt idx="22079">
                  <c:v>538.30999999999995</c:v>
                </c:pt>
                <c:pt idx="22080">
                  <c:v>463.21</c:v>
                </c:pt>
                <c:pt idx="22081">
                  <c:v>326.27999999999997</c:v>
                </c:pt>
                <c:pt idx="22082">
                  <c:v>398.57</c:v>
                </c:pt>
                <c:pt idx="22083">
                  <c:v>462.42</c:v>
                </c:pt>
                <c:pt idx="22084">
                  <c:v>488.8</c:v>
                </c:pt>
                <c:pt idx="22085">
                  <c:v>511.87</c:v>
                </c:pt>
                <c:pt idx="22086">
                  <c:v>577.20000000000005</c:v>
                </c:pt>
                <c:pt idx="22087">
                  <c:v>683.43</c:v>
                </c:pt>
                <c:pt idx="22088">
                  <c:v>755.41</c:v>
                </c:pt>
                <c:pt idx="22089">
                  <c:v>773.45</c:v>
                </c:pt>
                <c:pt idx="22090">
                  <c:v>723.62</c:v>
                </c:pt>
                <c:pt idx="22091">
                  <c:v>649.65</c:v>
                </c:pt>
                <c:pt idx="22092">
                  <c:v>882.57</c:v>
                </c:pt>
                <c:pt idx="22093">
                  <c:v>807.43</c:v>
                </c:pt>
                <c:pt idx="22094">
                  <c:v>579.96</c:v>
                </c:pt>
                <c:pt idx="22095">
                  <c:v>818.17</c:v>
                </c:pt>
                <c:pt idx="22096">
                  <c:v>648.17999999999995</c:v>
                </c:pt>
                <c:pt idx="22097">
                  <c:v>1020.57</c:v>
                </c:pt>
                <c:pt idx="22098">
                  <c:v>814.32</c:v>
                </c:pt>
                <c:pt idx="22099">
                  <c:v>617.9</c:v>
                </c:pt>
                <c:pt idx="22100">
                  <c:v>648.26</c:v>
                </c:pt>
                <c:pt idx="22101">
                  <c:v>792.76</c:v>
                </c:pt>
                <c:pt idx="22102">
                  <c:v>475.3</c:v>
                </c:pt>
                <c:pt idx="22103">
                  <c:v>452.97</c:v>
                </c:pt>
                <c:pt idx="22104">
                  <c:v>1172.8399999999999</c:v>
                </c:pt>
                <c:pt idx="22105">
                  <c:v>928.58</c:v>
                </c:pt>
                <c:pt idx="22106">
                  <c:v>738.33</c:v>
                </c:pt>
                <c:pt idx="22107">
                  <c:v>28.05</c:v>
                </c:pt>
                <c:pt idx="22108">
                  <c:v>17.93</c:v>
                </c:pt>
                <c:pt idx="22109">
                  <c:v>21.35</c:v>
                </c:pt>
                <c:pt idx="22110">
                  <c:v>33.5</c:v>
                </c:pt>
                <c:pt idx="22111">
                  <c:v>65.11</c:v>
                </c:pt>
                <c:pt idx="22112">
                  <c:v>58.37</c:v>
                </c:pt>
                <c:pt idx="22113">
                  <c:v>100.19</c:v>
                </c:pt>
                <c:pt idx="22114">
                  <c:v>137.63999999999999</c:v>
                </c:pt>
                <c:pt idx="22115">
                  <c:v>114.37</c:v>
                </c:pt>
                <c:pt idx="22116">
                  <c:v>133.96</c:v>
                </c:pt>
                <c:pt idx="22117">
                  <c:v>82.72</c:v>
                </c:pt>
                <c:pt idx="22118">
                  <c:v>130.19999999999999</c:v>
                </c:pt>
                <c:pt idx="22119">
                  <c:v>85.82</c:v>
                </c:pt>
                <c:pt idx="22120">
                  <c:v>81.680000000000007</c:v>
                </c:pt>
                <c:pt idx="22121">
                  <c:v>61.27</c:v>
                </c:pt>
                <c:pt idx="22122">
                  <c:v>75.8</c:v>
                </c:pt>
                <c:pt idx="22123">
                  <c:v>108.47</c:v>
                </c:pt>
                <c:pt idx="22124">
                  <c:v>39.69</c:v>
                </c:pt>
                <c:pt idx="22125">
                  <c:v>49.99</c:v>
                </c:pt>
                <c:pt idx="22126">
                  <c:v>60.02</c:v>
                </c:pt>
                <c:pt idx="22127">
                  <c:v>19.89</c:v>
                </c:pt>
                <c:pt idx="22128">
                  <c:v>37.44</c:v>
                </c:pt>
                <c:pt idx="22129">
                  <c:v>31.16</c:v>
                </c:pt>
                <c:pt idx="22130">
                  <c:v>50.78</c:v>
                </c:pt>
                <c:pt idx="22131">
                  <c:v>79.78</c:v>
                </c:pt>
                <c:pt idx="22132">
                  <c:v>82.67</c:v>
                </c:pt>
                <c:pt idx="22133">
                  <c:v>55.76</c:v>
                </c:pt>
                <c:pt idx="22134">
                  <c:v>276.5</c:v>
                </c:pt>
                <c:pt idx="22135">
                  <c:v>332.6</c:v>
                </c:pt>
                <c:pt idx="22136">
                  <c:v>257.16000000000003</c:v>
                </c:pt>
                <c:pt idx="22137">
                  <c:v>284.77999999999997</c:v>
                </c:pt>
                <c:pt idx="22138">
                  <c:v>294.41000000000003</c:v>
                </c:pt>
                <c:pt idx="22139">
                  <c:v>205.59</c:v>
                </c:pt>
                <c:pt idx="22140">
                  <c:v>326.92</c:v>
                </c:pt>
                <c:pt idx="22141">
                  <c:v>276.60000000000002</c:v>
                </c:pt>
                <c:pt idx="22142">
                  <c:v>262.45999999999998</c:v>
                </c:pt>
                <c:pt idx="22143">
                  <c:v>219.56</c:v>
                </c:pt>
                <c:pt idx="22144">
                  <c:v>197.67</c:v>
                </c:pt>
                <c:pt idx="22145">
                  <c:v>282.77999999999997</c:v>
                </c:pt>
                <c:pt idx="22146">
                  <c:v>789.75</c:v>
                </c:pt>
                <c:pt idx="22147">
                  <c:v>495.28</c:v>
                </c:pt>
                <c:pt idx="22148">
                  <c:v>643.20000000000005</c:v>
                </c:pt>
                <c:pt idx="22149">
                  <c:v>727.48</c:v>
                </c:pt>
                <c:pt idx="22150">
                  <c:v>859.1</c:v>
                </c:pt>
                <c:pt idx="22151">
                  <c:v>633.16999999999996</c:v>
                </c:pt>
                <c:pt idx="22152">
                  <c:v>643.80999999999995</c:v>
                </c:pt>
                <c:pt idx="22153">
                  <c:v>561.64</c:v>
                </c:pt>
                <c:pt idx="22154">
                  <c:v>746.43</c:v>
                </c:pt>
                <c:pt idx="22155">
                  <c:v>735.08</c:v>
                </c:pt>
                <c:pt idx="22156">
                  <c:v>94.8</c:v>
                </c:pt>
                <c:pt idx="22157">
                  <c:v>51.81</c:v>
                </c:pt>
                <c:pt idx="22158">
                  <c:v>50.82</c:v>
                </c:pt>
                <c:pt idx="22159">
                  <c:v>52.15</c:v>
                </c:pt>
                <c:pt idx="22160">
                  <c:v>66.94</c:v>
                </c:pt>
                <c:pt idx="22161">
                  <c:v>50.11</c:v>
                </c:pt>
                <c:pt idx="22162">
                  <c:v>54.16</c:v>
                </c:pt>
                <c:pt idx="22163">
                  <c:v>52.4</c:v>
                </c:pt>
                <c:pt idx="22164">
                  <c:v>41.94</c:v>
                </c:pt>
                <c:pt idx="22165">
                  <c:v>60.51</c:v>
                </c:pt>
                <c:pt idx="22166">
                  <c:v>69.239999999999995</c:v>
                </c:pt>
                <c:pt idx="22167">
                  <c:v>59.66</c:v>
                </c:pt>
                <c:pt idx="22168">
                  <c:v>66.8</c:v>
                </c:pt>
                <c:pt idx="22169">
                  <c:v>68.150000000000006</c:v>
                </c:pt>
                <c:pt idx="22170">
                  <c:v>55.08</c:v>
                </c:pt>
                <c:pt idx="22171">
                  <c:v>59.82</c:v>
                </c:pt>
                <c:pt idx="22172">
                  <c:v>79.09</c:v>
                </c:pt>
                <c:pt idx="22173">
                  <c:v>82.31</c:v>
                </c:pt>
                <c:pt idx="22174">
                  <c:v>98.11</c:v>
                </c:pt>
                <c:pt idx="22175">
                  <c:v>100.14</c:v>
                </c:pt>
                <c:pt idx="22176">
                  <c:v>99.02</c:v>
                </c:pt>
                <c:pt idx="22177">
                  <c:v>123.48</c:v>
                </c:pt>
                <c:pt idx="22178">
                  <c:v>116.89</c:v>
                </c:pt>
                <c:pt idx="22179">
                  <c:v>118.86</c:v>
                </c:pt>
                <c:pt idx="22180">
                  <c:v>136.31</c:v>
                </c:pt>
                <c:pt idx="22181">
                  <c:v>162.44</c:v>
                </c:pt>
                <c:pt idx="22182">
                  <c:v>127.43</c:v>
                </c:pt>
                <c:pt idx="22183">
                  <c:v>108.87</c:v>
                </c:pt>
                <c:pt idx="22184">
                  <c:v>94.75</c:v>
                </c:pt>
                <c:pt idx="22185">
                  <c:v>102.64</c:v>
                </c:pt>
                <c:pt idx="22186">
                  <c:v>112.95</c:v>
                </c:pt>
                <c:pt idx="22187">
                  <c:v>67.52</c:v>
                </c:pt>
                <c:pt idx="22188">
                  <c:v>148.35</c:v>
                </c:pt>
                <c:pt idx="22189">
                  <c:v>161.59</c:v>
                </c:pt>
                <c:pt idx="22190">
                  <c:v>193.65</c:v>
                </c:pt>
                <c:pt idx="22191">
                  <c:v>176.47</c:v>
                </c:pt>
                <c:pt idx="22192">
                  <c:v>193</c:v>
                </c:pt>
                <c:pt idx="22193">
                  <c:v>182.56</c:v>
                </c:pt>
                <c:pt idx="22194">
                  <c:v>176.41</c:v>
                </c:pt>
                <c:pt idx="22195">
                  <c:v>129.16999999999999</c:v>
                </c:pt>
                <c:pt idx="22196">
                  <c:v>116.04</c:v>
                </c:pt>
                <c:pt idx="22197">
                  <c:v>88.2</c:v>
                </c:pt>
                <c:pt idx="22198">
                  <c:v>93.19</c:v>
                </c:pt>
                <c:pt idx="22199">
                  <c:v>116.25</c:v>
                </c:pt>
                <c:pt idx="22200">
                  <c:v>89.21</c:v>
                </c:pt>
                <c:pt idx="22201">
                  <c:v>133.72999999999999</c:v>
                </c:pt>
                <c:pt idx="22202">
                  <c:v>101.9</c:v>
                </c:pt>
                <c:pt idx="22203">
                  <c:v>78.56</c:v>
                </c:pt>
                <c:pt idx="22204">
                  <c:v>78.75</c:v>
                </c:pt>
                <c:pt idx="22205">
                  <c:v>93.63</c:v>
                </c:pt>
                <c:pt idx="22206">
                  <c:v>75.41</c:v>
                </c:pt>
                <c:pt idx="22207">
                  <c:v>66.88</c:v>
                </c:pt>
                <c:pt idx="22208">
                  <c:v>68.209999999999994</c:v>
                </c:pt>
                <c:pt idx="22209">
                  <c:v>42.42</c:v>
                </c:pt>
                <c:pt idx="22210">
                  <c:v>63.14</c:v>
                </c:pt>
                <c:pt idx="22211">
                  <c:v>43.3</c:v>
                </c:pt>
                <c:pt idx="22212">
                  <c:v>59.04</c:v>
                </c:pt>
                <c:pt idx="22213">
                  <c:v>79.28</c:v>
                </c:pt>
                <c:pt idx="22214">
                  <c:v>119.45</c:v>
                </c:pt>
                <c:pt idx="22215">
                  <c:v>179.75</c:v>
                </c:pt>
                <c:pt idx="22216">
                  <c:v>153.4</c:v>
                </c:pt>
                <c:pt idx="22217">
                  <c:v>82.36</c:v>
                </c:pt>
                <c:pt idx="22218">
                  <c:v>105.95</c:v>
                </c:pt>
                <c:pt idx="22219">
                  <c:v>89.15</c:v>
                </c:pt>
                <c:pt idx="22220">
                  <c:v>76.17</c:v>
                </c:pt>
                <c:pt idx="22221">
                  <c:v>98.58</c:v>
                </c:pt>
                <c:pt idx="22222">
                  <c:v>123.27</c:v>
                </c:pt>
                <c:pt idx="22223">
                  <c:v>129.43</c:v>
                </c:pt>
                <c:pt idx="22224">
                  <c:v>137.62</c:v>
                </c:pt>
                <c:pt idx="22225">
                  <c:v>77.680000000000007</c:v>
                </c:pt>
                <c:pt idx="22226">
                  <c:v>133.22</c:v>
                </c:pt>
                <c:pt idx="22227">
                  <c:v>158.71</c:v>
                </c:pt>
                <c:pt idx="22228">
                  <c:v>180.79</c:v>
                </c:pt>
                <c:pt idx="22229">
                  <c:v>122.91</c:v>
                </c:pt>
                <c:pt idx="22230">
                  <c:v>88.38</c:v>
                </c:pt>
                <c:pt idx="22231">
                  <c:v>79.73</c:v>
                </c:pt>
                <c:pt idx="22232">
                  <c:v>151.72999999999999</c:v>
                </c:pt>
                <c:pt idx="22233">
                  <c:v>186.23</c:v>
                </c:pt>
                <c:pt idx="22234">
                  <c:v>157.07</c:v>
                </c:pt>
                <c:pt idx="22235">
                  <c:v>198.15</c:v>
                </c:pt>
                <c:pt idx="22236">
                  <c:v>103.58</c:v>
                </c:pt>
                <c:pt idx="22237">
                  <c:v>189.55</c:v>
                </c:pt>
                <c:pt idx="22238">
                  <c:v>18.52</c:v>
                </c:pt>
                <c:pt idx="22239">
                  <c:v>20.7</c:v>
                </c:pt>
                <c:pt idx="22240">
                  <c:v>29.04</c:v>
                </c:pt>
                <c:pt idx="22241">
                  <c:v>44.66</c:v>
                </c:pt>
                <c:pt idx="22242">
                  <c:v>169.26</c:v>
                </c:pt>
                <c:pt idx="22243">
                  <c:v>134.41999999999999</c:v>
                </c:pt>
                <c:pt idx="22244">
                  <c:v>185.68</c:v>
                </c:pt>
                <c:pt idx="22245">
                  <c:v>186.87</c:v>
                </c:pt>
                <c:pt idx="22246">
                  <c:v>37.01</c:v>
                </c:pt>
                <c:pt idx="22247">
                  <c:v>43.92</c:v>
                </c:pt>
                <c:pt idx="22248">
                  <c:v>41.58</c:v>
                </c:pt>
                <c:pt idx="22249">
                  <c:v>40.159999999999997</c:v>
                </c:pt>
                <c:pt idx="22250">
                  <c:v>43.24</c:v>
                </c:pt>
                <c:pt idx="22251">
                  <c:v>52.92</c:v>
                </c:pt>
                <c:pt idx="22252">
                  <c:v>62.34</c:v>
                </c:pt>
                <c:pt idx="22253">
                  <c:v>57.94</c:v>
                </c:pt>
                <c:pt idx="22254">
                  <c:v>63.07</c:v>
                </c:pt>
                <c:pt idx="22255">
                  <c:v>74.59</c:v>
                </c:pt>
                <c:pt idx="22256">
                  <c:v>77.16</c:v>
                </c:pt>
                <c:pt idx="22257">
                  <c:v>562.58000000000004</c:v>
                </c:pt>
                <c:pt idx="22258">
                  <c:v>278.04000000000002</c:v>
                </c:pt>
                <c:pt idx="22259">
                  <c:v>316.8</c:v>
                </c:pt>
                <c:pt idx="22260">
                  <c:v>279.73</c:v>
                </c:pt>
                <c:pt idx="22261">
                  <c:v>211.69</c:v>
                </c:pt>
                <c:pt idx="22262">
                  <c:v>213.29</c:v>
                </c:pt>
                <c:pt idx="22263">
                  <c:v>210.45</c:v>
                </c:pt>
                <c:pt idx="22264">
                  <c:v>203.79</c:v>
                </c:pt>
                <c:pt idx="22265">
                  <c:v>200.5</c:v>
                </c:pt>
                <c:pt idx="22266">
                  <c:v>190.81</c:v>
                </c:pt>
                <c:pt idx="22267">
                  <c:v>219.59</c:v>
                </c:pt>
                <c:pt idx="22268">
                  <c:v>162.53</c:v>
                </c:pt>
                <c:pt idx="22269">
                  <c:v>151.02000000000001</c:v>
                </c:pt>
                <c:pt idx="22270">
                  <c:v>150.62</c:v>
                </c:pt>
                <c:pt idx="22271">
                  <c:v>162.79</c:v>
                </c:pt>
                <c:pt idx="22272">
                  <c:v>199.34</c:v>
                </c:pt>
                <c:pt idx="22273">
                  <c:v>204.83</c:v>
                </c:pt>
                <c:pt idx="22274">
                  <c:v>182.29</c:v>
                </c:pt>
                <c:pt idx="22275">
                  <c:v>149.6</c:v>
                </c:pt>
                <c:pt idx="22276">
                  <c:v>103.99</c:v>
                </c:pt>
                <c:pt idx="22277">
                  <c:v>121.32</c:v>
                </c:pt>
                <c:pt idx="22278">
                  <c:v>143.94999999999999</c:v>
                </c:pt>
                <c:pt idx="22279">
                  <c:v>134.9</c:v>
                </c:pt>
                <c:pt idx="22280">
                  <c:v>127.65</c:v>
                </c:pt>
                <c:pt idx="22281">
                  <c:v>107.18</c:v>
                </c:pt>
                <c:pt idx="22282">
                  <c:v>101.99</c:v>
                </c:pt>
                <c:pt idx="22283">
                  <c:v>96.66</c:v>
                </c:pt>
                <c:pt idx="22284">
                  <c:v>107.61</c:v>
                </c:pt>
                <c:pt idx="22285">
                  <c:v>91.2</c:v>
                </c:pt>
                <c:pt idx="22286">
                  <c:v>87.28</c:v>
                </c:pt>
                <c:pt idx="22287">
                  <c:v>93.94</c:v>
                </c:pt>
                <c:pt idx="22288">
                  <c:v>76.34</c:v>
                </c:pt>
                <c:pt idx="22289">
                  <c:v>70.319999999999993</c:v>
                </c:pt>
                <c:pt idx="22290">
                  <c:v>66.260000000000005</c:v>
                </c:pt>
                <c:pt idx="22291">
                  <c:v>79.900000000000006</c:v>
                </c:pt>
                <c:pt idx="22292">
                  <c:v>77.81</c:v>
                </c:pt>
                <c:pt idx="22293">
                  <c:v>95.19</c:v>
                </c:pt>
                <c:pt idx="22294">
                  <c:v>76.41</c:v>
                </c:pt>
                <c:pt idx="22295">
                  <c:v>70.31</c:v>
                </c:pt>
                <c:pt idx="22296">
                  <c:v>67.05</c:v>
                </c:pt>
                <c:pt idx="22297">
                  <c:v>67.56</c:v>
                </c:pt>
                <c:pt idx="22298">
                  <c:v>59.23</c:v>
                </c:pt>
                <c:pt idx="22299">
                  <c:v>60.86</c:v>
                </c:pt>
                <c:pt idx="22300">
                  <c:v>63.27</c:v>
                </c:pt>
                <c:pt idx="22301">
                  <c:v>59.43</c:v>
                </c:pt>
                <c:pt idx="22302">
                  <c:v>58.35</c:v>
                </c:pt>
                <c:pt idx="22303">
                  <c:v>100.64</c:v>
                </c:pt>
                <c:pt idx="22304">
                  <c:v>13.15</c:v>
                </c:pt>
                <c:pt idx="22305">
                  <c:v>14.31</c:v>
                </c:pt>
                <c:pt idx="22306">
                  <c:v>15.01</c:v>
                </c:pt>
                <c:pt idx="22307">
                  <c:v>12.63</c:v>
                </c:pt>
                <c:pt idx="22308">
                  <c:v>15.75</c:v>
                </c:pt>
                <c:pt idx="22309">
                  <c:v>11.11</c:v>
                </c:pt>
                <c:pt idx="22310">
                  <c:v>5.75</c:v>
                </c:pt>
                <c:pt idx="22311">
                  <c:v>2.2200000000000002</c:v>
                </c:pt>
                <c:pt idx="22312">
                  <c:v>0.56999999999999995</c:v>
                </c:pt>
                <c:pt idx="22313">
                  <c:v>1.45</c:v>
                </c:pt>
                <c:pt idx="22314">
                  <c:v>2.78</c:v>
                </c:pt>
                <c:pt idx="22315">
                  <c:v>3.08</c:v>
                </c:pt>
                <c:pt idx="22316">
                  <c:v>4.04</c:v>
                </c:pt>
                <c:pt idx="22317">
                  <c:v>3.94</c:v>
                </c:pt>
                <c:pt idx="22318">
                  <c:v>4.93</c:v>
                </c:pt>
                <c:pt idx="22319">
                  <c:v>5.04</c:v>
                </c:pt>
                <c:pt idx="22320">
                  <c:v>4.17</c:v>
                </c:pt>
                <c:pt idx="22321">
                  <c:v>3.87</c:v>
                </c:pt>
                <c:pt idx="22322">
                  <c:v>3.6</c:v>
                </c:pt>
                <c:pt idx="22323">
                  <c:v>4.05</c:v>
                </c:pt>
                <c:pt idx="22324">
                  <c:v>5.51</c:v>
                </c:pt>
                <c:pt idx="22325">
                  <c:v>8.64</c:v>
                </c:pt>
                <c:pt idx="22326">
                  <c:v>10.08</c:v>
                </c:pt>
                <c:pt idx="22327">
                  <c:v>15.29</c:v>
                </c:pt>
                <c:pt idx="22328">
                  <c:v>24.63</c:v>
                </c:pt>
                <c:pt idx="22329">
                  <c:v>278.41000000000003</c:v>
                </c:pt>
                <c:pt idx="22330">
                  <c:v>249.97</c:v>
                </c:pt>
                <c:pt idx="22331">
                  <c:v>404.08</c:v>
                </c:pt>
                <c:pt idx="22332">
                  <c:v>269.47000000000003</c:v>
                </c:pt>
                <c:pt idx="22333">
                  <c:v>331.33</c:v>
                </c:pt>
                <c:pt idx="22334">
                  <c:v>178.71</c:v>
                </c:pt>
                <c:pt idx="22335">
                  <c:v>152.04</c:v>
                </c:pt>
                <c:pt idx="22336">
                  <c:v>213.25</c:v>
                </c:pt>
                <c:pt idx="22337">
                  <c:v>282.73</c:v>
                </c:pt>
                <c:pt idx="22338">
                  <c:v>243.05</c:v>
                </c:pt>
                <c:pt idx="22339">
                  <c:v>205.78</c:v>
                </c:pt>
                <c:pt idx="22340">
                  <c:v>197.95</c:v>
                </c:pt>
                <c:pt idx="22341">
                  <c:v>260.33</c:v>
                </c:pt>
                <c:pt idx="22342">
                  <c:v>318.98</c:v>
                </c:pt>
                <c:pt idx="22343">
                  <c:v>429.62</c:v>
                </c:pt>
                <c:pt idx="22344">
                  <c:v>523.14</c:v>
                </c:pt>
                <c:pt idx="22345">
                  <c:v>558.49</c:v>
                </c:pt>
                <c:pt idx="22346">
                  <c:v>582.4</c:v>
                </c:pt>
                <c:pt idx="22347">
                  <c:v>551.88</c:v>
                </c:pt>
                <c:pt idx="22348">
                  <c:v>676.97</c:v>
                </c:pt>
                <c:pt idx="22349">
                  <c:v>695.7</c:v>
                </c:pt>
                <c:pt idx="22350">
                  <c:v>625.74</c:v>
                </c:pt>
                <c:pt idx="22351">
                  <c:v>608.80999999999995</c:v>
                </c:pt>
                <c:pt idx="22352">
                  <c:v>722.66</c:v>
                </c:pt>
                <c:pt idx="22353">
                  <c:v>652.53</c:v>
                </c:pt>
                <c:pt idx="22354">
                  <c:v>213.67</c:v>
                </c:pt>
                <c:pt idx="22355">
                  <c:v>301.86</c:v>
                </c:pt>
                <c:pt idx="22356">
                  <c:v>253.32</c:v>
                </c:pt>
                <c:pt idx="22357">
                  <c:v>166.41</c:v>
                </c:pt>
                <c:pt idx="22358">
                  <c:v>138.47999999999999</c:v>
                </c:pt>
                <c:pt idx="22359">
                  <c:v>119.51</c:v>
                </c:pt>
                <c:pt idx="22360">
                  <c:v>383.71</c:v>
                </c:pt>
                <c:pt idx="22361">
                  <c:v>433.78</c:v>
                </c:pt>
                <c:pt idx="22362">
                  <c:v>630.6</c:v>
                </c:pt>
                <c:pt idx="22363">
                  <c:v>381.76</c:v>
                </c:pt>
                <c:pt idx="22364">
                  <c:v>255.4</c:v>
                </c:pt>
                <c:pt idx="22365">
                  <c:v>403</c:v>
                </c:pt>
                <c:pt idx="22366">
                  <c:v>458.87</c:v>
                </c:pt>
                <c:pt idx="22367">
                  <c:v>348.3</c:v>
                </c:pt>
                <c:pt idx="22368">
                  <c:v>318.92</c:v>
                </c:pt>
                <c:pt idx="22369">
                  <c:v>280.23</c:v>
                </c:pt>
                <c:pt idx="22370">
                  <c:v>259.94</c:v>
                </c:pt>
                <c:pt idx="22371">
                  <c:v>221.16</c:v>
                </c:pt>
                <c:pt idx="22372">
                  <c:v>261.68</c:v>
                </c:pt>
                <c:pt idx="22373">
                  <c:v>274.58999999999997</c:v>
                </c:pt>
                <c:pt idx="22374">
                  <c:v>283.18</c:v>
                </c:pt>
                <c:pt idx="22375">
                  <c:v>284.25</c:v>
                </c:pt>
                <c:pt idx="22376">
                  <c:v>258.56</c:v>
                </c:pt>
                <c:pt idx="22377">
                  <c:v>274.92</c:v>
                </c:pt>
                <c:pt idx="22378">
                  <c:v>257.22000000000003</c:v>
                </c:pt>
                <c:pt idx="22379">
                  <c:v>241.47</c:v>
                </c:pt>
                <c:pt idx="22380">
                  <c:v>221.4</c:v>
                </c:pt>
                <c:pt idx="22381">
                  <c:v>187.53</c:v>
                </c:pt>
                <c:pt idx="22382">
                  <c:v>187.39</c:v>
                </c:pt>
                <c:pt idx="22383">
                  <c:v>207.66</c:v>
                </c:pt>
                <c:pt idx="22384">
                  <c:v>206.4</c:v>
                </c:pt>
                <c:pt idx="22385">
                  <c:v>212.11</c:v>
                </c:pt>
                <c:pt idx="22386">
                  <c:v>240.53</c:v>
                </c:pt>
                <c:pt idx="22387">
                  <c:v>287.37</c:v>
                </c:pt>
                <c:pt idx="22388">
                  <c:v>559.30999999999995</c:v>
                </c:pt>
                <c:pt idx="22389">
                  <c:v>380.59</c:v>
                </c:pt>
                <c:pt idx="22390">
                  <c:v>275.52999999999997</c:v>
                </c:pt>
                <c:pt idx="22391">
                  <c:v>288.7</c:v>
                </c:pt>
                <c:pt idx="22392">
                  <c:v>189.8</c:v>
                </c:pt>
                <c:pt idx="22393">
                  <c:v>141.91</c:v>
                </c:pt>
                <c:pt idx="22394">
                  <c:v>118.49</c:v>
                </c:pt>
                <c:pt idx="22395">
                  <c:v>105.41</c:v>
                </c:pt>
                <c:pt idx="22396">
                  <c:v>206.27</c:v>
                </c:pt>
                <c:pt idx="22397">
                  <c:v>205.58</c:v>
                </c:pt>
                <c:pt idx="22398">
                  <c:v>229.04</c:v>
                </c:pt>
                <c:pt idx="22399">
                  <c:v>223.58</c:v>
                </c:pt>
                <c:pt idx="22400">
                  <c:v>171.7</c:v>
                </c:pt>
                <c:pt idx="22401">
                  <c:v>138.33000000000001</c:v>
                </c:pt>
                <c:pt idx="22402">
                  <c:v>77.02</c:v>
                </c:pt>
                <c:pt idx="22403">
                  <c:v>70.27</c:v>
                </c:pt>
                <c:pt idx="22404">
                  <c:v>62.78</c:v>
                </c:pt>
                <c:pt idx="22405">
                  <c:v>53.53</c:v>
                </c:pt>
                <c:pt idx="22406">
                  <c:v>77.84</c:v>
                </c:pt>
                <c:pt idx="22407">
                  <c:v>85.61</c:v>
                </c:pt>
                <c:pt idx="22408">
                  <c:v>107.88</c:v>
                </c:pt>
                <c:pt idx="22409">
                  <c:v>200.25</c:v>
                </c:pt>
                <c:pt idx="22410">
                  <c:v>284.57</c:v>
                </c:pt>
                <c:pt idx="22411">
                  <c:v>270.5</c:v>
                </c:pt>
                <c:pt idx="22412">
                  <c:v>280.99</c:v>
                </c:pt>
                <c:pt idx="22413">
                  <c:v>340.2</c:v>
                </c:pt>
                <c:pt idx="22414">
                  <c:v>361.18</c:v>
                </c:pt>
                <c:pt idx="22415">
                  <c:v>119.36</c:v>
                </c:pt>
                <c:pt idx="22416">
                  <c:v>129.69</c:v>
                </c:pt>
                <c:pt idx="22417">
                  <c:v>196.1</c:v>
                </c:pt>
                <c:pt idx="22418">
                  <c:v>240.35</c:v>
                </c:pt>
                <c:pt idx="22419">
                  <c:v>200.88</c:v>
                </c:pt>
                <c:pt idx="22420">
                  <c:v>191.49</c:v>
                </c:pt>
                <c:pt idx="22421">
                  <c:v>167.36</c:v>
                </c:pt>
                <c:pt idx="22422">
                  <c:v>235.13</c:v>
                </c:pt>
                <c:pt idx="22423">
                  <c:v>232.33</c:v>
                </c:pt>
                <c:pt idx="22424">
                  <c:v>214.77</c:v>
                </c:pt>
                <c:pt idx="22425">
                  <c:v>214.83</c:v>
                </c:pt>
                <c:pt idx="22426">
                  <c:v>185.51</c:v>
                </c:pt>
                <c:pt idx="22427">
                  <c:v>182.43</c:v>
                </c:pt>
                <c:pt idx="22428">
                  <c:v>212.35</c:v>
                </c:pt>
                <c:pt idx="22429">
                  <c:v>198.23</c:v>
                </c:pt>
                <c:pt idx="22430">
                  <c:v>213.97</c:v>
                </c:pt>
                <c:pt idx="22431">
                  <c:v>198.55</c:v>
                </c:pt>
                <c:pt idx="22432">
                  <c:v>176.89</c:v>
                </c:pt>
                <c:pt idx="22433">
                  <c:v>135.61000000000001</c:v>
                </c:pt>
                <c:pt idx="22434">
                  <c:v>157.18</c:v>
                </c:pt>
                <c:pt idx="22435">
                  <c:v>168.78</c:v>
                </c:pt>
                <c:pt idx="22436">
                  <c:v>100.45</c:v>
                </c:pt>
                <c:pt idx="22437">
                  <c:v>186.24</c:v>
                </c:pt>
                <c:pt idx="22438">
                  <c:v>127.98</c:v>
                </c:pt>
                <c:pt idx="22439">
                  <c:v>78.680000000000007</c:v>
                </c:pt>
                <c:pt idx="22440">
                  <c:v>83.96</c:v>
                </c:pt>
                <c:pt idx="22441">
                  <c:v>74.16</c:v>
                </c:pt>
                <c:pt idx="22442">
                  <c:v>92.23</c:v>
                </c:pt>
                <c:pt idx="22443">
                  <c:v>81.459999999999994</c:v>
                </c:pt>
                <c:pt idx="22444">
                  <c:v>75.400000000000006</c:v>
                </c:pt>
                <c:pt idx="22445">
                  <c:v>69.760000000000005</c:v>
                </c:pt>
                <c:pt idx="22446">
                  <c:v>103.91</c:v>
                </c:pt>
                <c:pt idx="22447">
                  <c:v>99.78</c:v>
                </c:pt>
                <c:pt idx="22448">
                  <c:v>114.79</c:v>
                </c:pt>
                <c:pt idx="22449">
                  <c:v>93.9</c:v>
                </c:pt>
                <c:pt idx="22450">
                  <c:v>78.599999999999994</c:v>
                </c:pt>
                <c:pt idx="22451">
                  <c:v>114.84</c:v>
                </c:pt>
                <c:pt idx="22452">
                  <c:v>192.98</c:v>
                </c:pt>
                <c:pt idx="22453">
                  <c:v>219.55</c:v>
                </c:pt>
                <c:pt idx="22454">
                  <c:v>175.73</c:v>
                </c:pt>
                <c:pt idx="22455">
                  <c:v>185.93</c:v>
                </c:pt>
                <c:pt idx="22456">
                  <c:v>236.98</c:v>
                </c:pt>
                <c:pt idx="22457">
                  <c:v>251.4</c:v>
                </c:pt>
                <c:pt idx="22458">
                  <c:v>219.23</c:v>
                </c:pt>
                <c:pt idx="22459">
                  <c:v>235.06</c:v>
                </c:pt>
                <c:pt idx="22460">
                  <c:v>246.71</c:v>
                </c:pt>
                <c:pt idx="22461">
                  <c:v>331.87</c:v>
                </c:pt>
                <c:pt idx="22462">
                  <c:v>369.71</c:v>
                </c:pt>
                <c:pt idx="22463">
                  <c:v>357.02</c:v>
                </c:pt>
                <c:pt idx="22464">
                  <c:v>432.4</c:v>
                </c:pt>
                <c:pt idx="22465">
                  <c:v>592.07000000000005</c:v>
                </c:pt>
                <c:pt idx="22466">
                  <c:v>511.35</c:v>
                </c:pt>
                <c:pt idx="22467">
                  <c:v>321.8</c:v>
                </c:pt>
                <c:pt idx="22468">
                  <c:v>190.19</c:v>
                </c:pt>
                <c:pt idx="22469">
                  <c:v>199.57</c:v>
                </c:pt>
                <c:pt idx="22470">
                  <c:v>191.96</c:v>
                </c:pt>
                <c:pt idx="22471">
                  <c:v>280.70999999999998</c:v>
                </c:pt>
                <c:pt idx="22472">
                  <c:v>299.52999999999997</c:v>
                </c:pt>
                <c:pt idx="22473">
                  <c:v>241.65</c:v>
                </c:pt>
                <c:pt idx="22474">
                  <c:v>350.87</c:v>
                </c:pt>
                <c:pt idx="22475">
                  <c:v>442.1</c:v>
                </c:pt>
                <c:pt idx="22476">
                  <c:v>251.59</c:v>
                </c:pt>
                <c:pt idx="22477">
                  <c:v>192.81</c:v>
                </c:pt>
                <c:pt idx="22478">
                  <c:v>315.16000000000003</c:v>
                </c:pt>
                <c:pt idx="22479">
                  <c:v>256.98</c:v>
                </c:pt>
                <c:pt idx="22480">
                  <c:v>853.42</c:v>
                </c:pt>
                <c:pt idx="22481">
                  <c:v>338.44</c:v>
                </c:pt>
                <c:pt idx="22482">
                  <c:v>458.8</c:v>
                </c:pt>
                <c:pt idx="22483">
                  <c:v>431.26</c:v>
                </c:pt>
                <c:pt idx="22484">
                  <c:v>371.23</c:v>
                </c:pt>
                <c:pt idx="22485">
                  <c:v>378.67</c:v>
                </c:pt>
                <c:pt idx="22486">
                  <c:v>458.25</c:v>
                </c:pt>
                <c:pt idx="22487">
                  <c:v>523.41</c:v>
                </c:pt>
                <c:pt idx="22488">
                  <c:v>419.36</c:v>
                </c:pt>
                <c:pt idx="22489">
                  <c:v>423.68</c:v>
                </c:pt>
                <c:pt idx="22490">
                  <c:v>374.82</c:v>
                </c:pt>
                <c:pt idx="22491">
                  <c:v>392.82</c:v>
                </c:pt>
                <c:pt idx="22492">
                  <c:v>359.94</c:v>
                </c:pt>
                <c:pt idx="22493">
                  <c:v>413.38</c:v>
                </c:pt>
                <c:pt idx="22494">
                  <c:v>369.17</c:v>
                </c:pt>
                <c:pt idx="22495">
                  <c:v>317.68</c:v>
                </c:pt>
                <c:pt idx="22496">
                  <c:v>304.77</c:v>
                </c:pt>
                <c:pt idx="22497">
                  <c:v>242.2</c:v>
                </c:pt>
                <c:pt idx="22498">
                  <c:v>258.91000000000003</c:v>
                </c:pt>
                <c:pt idx="22499">
                  <c:v>375.19</c:v>
                </c:pt>
                <c:pt idx="22500">
                  <c:v>323.31</c:v>
                </c:pt>
                <c:pt idx="22501">
                  <c:v>242.61</c:v>
                </c:pt>
                <c:pt idx="22502">
                  <c:v>324.94</c:v>
                </c:pt>
                <c:pt idx="22503">
                  <c:v>371.24</c:v>
                </c:pt>
                <c:pt idx="22504">
                  <c:v>348.04</c:v>
                </c:pt>
                <c:pt idx="22505">
                  <c:v>362.28</c:v>
                </c:pt>
                <c:pt idx="22506">
                  <c:v>352.21</c:v>
                </c:pt>
                <c:pt idx="22507">
                  <c:v>389.91</c:v>
                </c:pt>
                <c:pt idx="22508">
                  <c:v>376.41</c:v>
                </c:pt>
                <c:pt idx="22509">
                  <c:v>311.25</c:v>
                </c:pt>
                <c:pt idx="22510">
                  <c:v>336.6</c:v>
                </c:pt>
                <c:pt idx="22511">
                  <c:v>336.24</c:v>
                </c:pt>
                <c:pt idx="22512">
                  <c:v>278.22000000000003</c:v>
                </c:pt>
                <c:pt idx="22513">
                  <c:v>262.77</c:v>
                </c:pt>
                <c:pt idx="22514">
                  <c:v>226.79</c:v>
                </c:pt>
                <c:pt idx="22515">
                  <c:v>193.9</c:v>
                </c:pt>
                <c:pt idx="22516">
                  <c:v>254.51</c:v>
                </c:pt>
                <c:pt idx="22517">
                  <c:v>269.44</c:v>
                </c:pt>
                <c:pt idx="22518">
                  <c:v>321.94</c:v>
                </c:pt>
                <c:pt idx="22519">
                  <c:v>225.3</c:v>
                </c:pt>
                <c:pt idx="22520">
                  <c:v>205.05</c:v>
                </c:pt>
                <c:pt idx="22521">
                  <c:v>171.61</c:v>
                </c:pt>
                <c:pt idx="22522">
                  <c:v>218.46</c:v>
                </c:pt>
                <c:pt idx="22523">
                  <c:v>280</c:v>
                </c:pt>
                <c:pt idx="22524">
                  <c:v>270.75</c:v>
                </c:pt>
                <c:pt idx="22525">
                  <c:v>270.12</c:v>
                </c:pt>
                <c:pt idx="22526">
                  <c:v>225.02</c:v>
                </c:pt>
                <c:pt idx="22527">
                  <c:v>185.34</c:v>
                </c:pt>
                <c:pt idx="22528">
                  <c:v>301.17</c:v>
                </c:pt>
                <c:pt idx="22529">
                  <c:v>314.49</c:v>
                </c:pt>
                <c:pt idx="22530">
                  <c:v>277.19</c:v>
                </c:pt>
                <c:pt idx="22531">
                  <c:v>254.26</c:v>
                </c:pt>
                <c:pt idx="22532">
                  <c:v>365.09</c:v>
                </c:pt>
                <c:pt idx="22533">
                  <c:v>373.8</c:v>
                </c:pt>
                <c:pt idx="22534">
                  <c:v>332.72</c:v>
                </c:pt>
                <c:pt idx="22535">
                  <c:v>283.36</c:v>
                </c:pt>
                <c:pt idx="22536">
                  <c:v>307.3</c:v>
                </c:pt>
                <c:pt idx="22537">
                  <c:v>294.3</c:v>
                </c:pt>
                <c:pt idx="22538">
                  <c:v>249.74</c:v>
                </c:pt>
                <c:pt idx="22539">
                  <c:v>277.06</c:v>
                </c:pt>
                <c:pt idx="22540">
                  <c:v>244.98</c:v>
                </c:pt>
                <c:pt idx="22541">
                  <c:v>282.02</c:v>
                </c:pt>
                <c:pt idx="22542">
                  <c:v>291.87</c:v>
                </c:pt>
                <c:pt idx="22543">
                  <c:v>243.28</c:v>
                </c:pt>
                <c:pt idx="22544">
                  <c:v>288.57</c:v>
                </c:pt>
                <c:pt idx="22545">
                  <c:v>216.68</c:v>
                </c:pt>
                <c:pt idx="22546">
                  <c:v>286.99</c:v>
                </c:pt>
                <c:pt idx="22547">
                  <c:v>245.36</c:v>
                </c:pt>
                <c:pt idx="22548">
                  <c:v>254.72</c:v>
                </c:pt>
                <c:pt idx="22549">
                  <c:v>380.53</c:v>
                </c:pt>
                <c:pt idx="22550">
                  <c:v>261.8</c:v>
                </c:pt>
                <c:pt idx="22551">
                  <c:v>305.33999999999997</c:v>
                </c:pt>
                <c:pt idx="22552">
                  <c:v>350.12</c:v>
                </c:pt>
                <c:pt idx="22553">
                  <c:v>441.57</c:v>
                </c:pt>
                <c:pt idx="22554">
                  <c:v>354.12</c:v>
                </c:pt>
                <c:pt idx="22555">
                  <c:v>307.14</c:v>
                </c:pt>
                <c:pt idx="22556">
                  <c:v>243.32</c:v>
                </c:pt>
                <c:pt idx="22557">
                  <c:v>327.32</c:v>
                </c:pt>
                <c:pt idx="22558">
                  <c:v>289.12</c:v>
                </c:pt>
                <c:pt idx="22559">
                  <c:v>242.79</c:v>
                </c:pt>
                <c:pt idx="22560">
                  <c:v>258.79000000000002</c:v>
                </c:pt>
                <c:pt idx="22561">
                  <c:v>380.33</c:v>
                </c:pt>
                <c:pt idx="22562">
                  <c:v>378.7</c:v>
                </c:pt>
                <c:pt idx="22563">
                  <c:v>333.14</c:v>
                </c:pt>
                <c:pt idx="22564">
                  <c:v>195.91</c:v>
                </c:pt>
                <c:pt idx="22565">
                  <c:v>217.66</c:v>
                </c:pt>
                <c:pt idx="22566">
                  <c:v>190.71</c:v>
                </c:pt>
                <c:pt idx="22567">
                  <c:v>141.16</c:v>
                </c:pt>
                <c:pt idx="22568">
                  <c:v>75.09</c:v>
                </c:pt>
                <c:pt idx="22569">
                  <c:v>91.71</c:v>
                </c:pt>
                <c:pt idx="22570">
                  <c:v>134.66999999999999</c:v>
                </c:pt>
                <c:pt idx="22571">
                  <c:v>132.19999999999999</c:v>
                </c:pt>
                <c:pt idx="22572">
                  <c:v>228.07</c:v>
                </c:pt>
                <c:pt idx="22573">
                  <c:v>98.39</c:v>
                </c:pt>
                <c:pt idx="22574">
                  <c:v>148.31</c:v>
                </c:pt>
                <c:pt idx="22575">
                  <c:v>266.52</c:v>
                </c:pt>
                <c:pt idx="22576">
                  <c:v>228.98</c:v>
                </c:pt>
                <c:pt idx="22577">
                  <c:v>174.5</c:v>
                </c:pt>
                <c:pt idx="22578">
                  <c:v>246.85</c:v>
                </c:pt>
                <c:pt idx="22579">
                  <c:v>162.5</c:v>
                </c:pt>
                <c:pt idx="22580">
                  <c:v>137.80000000000001</c:v>
                </c:pt>
                <c:pt idx="22581">
                  <c:v>97.65</c:v>
                </c:pt>
                <c:pt idx="22582">
                  <c:v>93.78</c:v>
                </c:pt>
                <c:pt idx="22583">
                  <c:v>109.52</c:v>
                </c:pt>
                <c:pt idx="22584">
                  <c:v>152.43</c:v>
                </c:pt>
                <c:pt idx="22585">
                  <c:v>153.22</c:v>
                </c:pt>
                <c:pt idx="22586">
                  <c:v>97.46</c:v>
                </c:pt>
                <c:pt idx="22587">
                  <c:v>105.84</c:v>
                </c:pt>
                <c:pt idx="22588">
                  <c:v>221.4</c:v>
                </c:pt>
                <c:pt idx="22589">
                  <c:v>203.85</c:v>
                </c:pt>
                <c:pt idx="22590">
                  <c:v>197.34</c:v>
                </c:pt>
                <c:pt idx="22591">
                  <c:v>179.17</c:v>
                </c:pt>
                <c:pt idx="22592">
                  <c:v>187.39</c:v>
                </c:pt>
                <c:pt idx="22593">
                  <c:v>181.05</c:v>
                </c:pt>
                <c:pt idx="22594">
                  <c:v>174.43</c:v>
                </c:pt>
                <c:pt idx="22595">
                  <c:v>170.15</c:v>
                </c:pt>
                <c:pt idx="22596">
                  <c:v>160.68</c:v>
                </c:pt>
                <c:pt idx="22597">
                  <c:v>156.96</c:v>
                </c:pt>
                <c:pt idx="22598">
                  <c:v>136.56</c:v>
                </c:pt>
                <c:pt idx="22599">
                  <c:v>122.4</c:v>
                </c:pt>
                <c:pt idx="22600">
                  <c:v>91.18</c:v>
                </c:pt>
                <c:pt idx="22601">
                  <c:v>76.760000000000005</c:v>
                </c:pt>
                <c:pt idx="22602">
                  <c:v>60.85</c:v>
                </c:pt>
                <c:pt idx="22603">
                  <c:v>74.72</c:v>
                </c:pt>
                <c:pt idx="22604">
                  <c:v>80.34</c:v>
                </c:pt>
                <c:pt idx="22605">
                  <c:v>92.73</c:v>
                </c:pt>
                <c:pt idx="22606">
                  <c:v>113.31</c:v>
                </c:pt>
                <c:pt idx="22607">
                  <c:v>130.91</c:v>
                </c:pt>
                <c:pt idx="22608">
                  <c:v>134.07</c:v>
                </c:pt>
                <c:pt idx="22609">
                  <c:v>140.63</c:v>
                </c:pt>
                <c:pt idx="22610">
                  <c:v>132.61000000000001</c:v>
                </c:pt>
                <c:pt idx="22611">
                  <c:v>162.25</c:v>
                </c:pt>
                <c:pt idx="22612">
                  <c:v>191.24</c:v>
                </c:pt>
                <c:pt idx="22613">
                  <c:v>186.8</c:v>
                </c:pt>
                <c:pt idx="22614">
                  <c:v>133.94999999999999</c:v>
                </c:pt>
                <c:pt idx="22615">
                  <c:v>181.51</c:v>
                </c:pt>
                <c:pt idx="22616">
                  <c:v>214.66</c:v>
                </c:pt>
                <c:pt idx="22617">
                  <c:v>192.24</c:v>
                </c:pt>
                <c:pt idx="22618">
                  <c:v>200.31</c:v>
                </c:pt>
                <c:pt idx="22619">
                  <c:v>151.51</c:v>
                </c:pt>
                <c:pt idx="22620">
                  <c:v>168.95</c:v>
                </c:pt>
                <c:pt idx="22621">
                  <c:v>186.16</c:v>
                </c:pt>
                <c:pt idx="22622">
                  <c:v>155.71</c:v>
                </c:pt>
                <c:pt idx="22623">
                  <c:v>184.62</c:v>
                </c:pt>
                <c:pt idx="22624">
                  <c:v>135</c:v>
                </c:pt>
                <c:pt idx="22625">
                  <c:v>126.27</c:v>
                </c:pt>
                <c:pt idx="22626">
                  <c:v>131.13</c:v>
                </c:pt>
                <c:pt idx="22627">
                  <c:v>97.35</c:v>
                </c:pt>
                <c:pt idx="22628">
                  <c:v>109.18</c:v>
                </c:pt>
                <c:pt idx="22629">
                  <c:v>126.54</c:v>
                </c:pt>
                <c:pt idx="22630">
                  <c:v>124.71</c:v>
                </c:pt>
                <c:pt idx="22631">
                  <c:v>146.21</c:v>
                </c:pt>
                <c:pt idx="22632">
                  <c:v>163.9</c:v>
                </c:pt>
                <c:pt idx="22633">
                  <c:v>168.32</c:v>
                </c:pt>
                <c:pt idx="22634">
                  <c:v>156.87</c:v>
                </c:pt>
                <c:pt idx="22635">
                  <c:v>81.150000000000006</c:v>
                </c:pt>
                <c:pt idx="22636">
                  <c:v>137.82</c:v>
                </c:pt>
                <c:pt idx="22637">
                  <c:v>59.32</c:v>
                </c:pt>
                <c:pt idx="22638">
                  <c:v>218.01</c:v>
                </c:pt>
                <c:pt idx="22639">
                  <c:v>130.68</c:v>
                </c:pt>
                <c:pt idx="22640">
                  <c:v>258.02999999999997</c:v>
                </c:pt>
                <c:pt idx="22641">
                  <c:v>149.6</c:v>
                </c:pt>
                <c:pt idx="22642">
                  <c:v>102.51</c:v>
                </c:pt>
                <c:pt idx="22643">
                  <c:v>97.04</c:v>
                </c:pt>
                <c:pt idx="22644">
                  <c:v>135.35</c:v>
                </c:pt>
                <c:pt idx="22645">
                  <c:v>164.13</c:v>
                </c:pt>
                <c:pt idx="22646">
                  <c:v>225.46</c:v>
                </c:pt>
                <c:pt idx="22647">
                  <c:v>362.38</c:v>
                </c:pt>
                <c:pt idx="22648">
                  <c:v>312.99</c:v>
                </c:pt>
                <c:pt idx="22649">
                  <c:v>528.03</c:v>
                </c:pt>
                <c:pt idx="22650">
                  <c:v>320.61</c:v>
                </c:pt>
                <c:pt idx="22651">
                  <c:v>424.67</c:v>
                </c:pt>
                <c:pt idx="22652">
                  <c:v>346.38</c:v>
                </c:pt>
                <c:pt idx="22653">
                  <c:v>467.86</c:v>
                </c:pt>
                <c:pt idx="22654">
                  <c:v>361.48</c:v>
                </c:pt>
                <c:pt idx="22655">
                  <c:v>364.41</c:v>
                </c:pt>
                <c:pt idx="22656">
                  <c:v>412.46</c:v>
                </c:pt>
                <c:pt idx="22657">
                  <c:v>278.42</c:v>
                </c:pt>
                <c:pt idx="22658">
                  <c:v>142.77000000000001</c:v>
                </c:pt>
                <c:pt idx="22659">
                  <c:v>388.72</c:v>
                </c:pt>
                <c:pt idx="22660">
                  <c:v>254.26</c:v>
                </c:pt>
                <c:pt idx="22661">
                  <c:v>207.88</c:v>
                </c:pt>
                <c:pt idx="22662">
                  <c:v>220.8</c:v>
                </c:pt>
                <c:pt idx="22663">
                  <c:v>179.88</c:v>
                </c:pt>
                <c:pt idx="22664">
                  <c:v>277.33</c:v>
                </c:pt>
                <c:pt idx="22665">
                  <c:v>236.33</c:v>
                </c:pt>
                <c:pt idx="22666">
                  <c:v>193.57</c:v>
                </c:pt>
                <c:pt idx="22667">
                  <c:v>168.71</c:v>
                </c:pt>
                <c:pt idx="22668">
                  <c:v>168.33</c:v>
                </c:pt>
                <c:pt idx="22669">
                  <c:v>291.22000000000003</c:v>
                </c:pt>
                <c:pt idx="22670">
                  <c:v>258.32</c:v>
                </c:pt>
                <c:pt idx="22671">
                  <c:v>227.74</c:v>
                </c:pt>
                <c:pt idx="22672">
                  <c:v>220.1</c:v>
                </c:pt>
                <c:pt idx="22673">
                  <c:v>566.46</c:v>
                </c:pt>
                <c:pt idx="22674">
                  <c:v>532.85</c:v>
                </c:pt>
                <c:pt idx="22675">
                  <c:v>553.01</c:v>
                </c:pt>
                <c:pt idx="22676">
                  <c:v>594.61</c:v>
                </c:pt>
                <c:pt idx="22677">
                  <c:v>685.47</c:v>
                </c:pt>
                <c:pt idx="22678">
                  <c:v>599.13</c:v>
                </c:pt>
                <c:pt idx="22679">
                  <c:v>600.85</c:v>
                </c:pt>
                <c:pt idx="22680">
                  <c:v>588.4</c:v>
                </c:pt>
                <c:pt idx="22681">
                  <c:v>544.79</c:v>
                </c:pt>
                <c:pt idx="22682">
                  <c:v>402.95</c:v>
                </c:pt>
                <c:pt idx="22683">
                  <c:v>489.79</c:v>
                </c:pt>
                <c:pt idx="22684">
                  <c:v>575.04999999999995</c:v>
                </c:pt>
                <c:pt idx="22685">
                  <c:v>608.32000000000005</c:v>
                </c:pt>
                <c:pt idx="22686">
                  <c:v>638.74</c:v>
                </c:pt>
                <c:pt idx="22687">
                  <c:v>596.28</c:v>
                </c:pt>
                <c:pt idx="22688">
                  <c:v>592.97</c:v>
                </c:pt>
                <c:pt idx="22689">
                  <c:v>614.89</c:v>
                </c:pt>
                <c:pt idx="22690">
                  <c:v>624.57000000000005</c:v>
                </c:pt>
                <c:pt idx="22691">
                  <c:v>566.92999999999995</c:v>
                </c:pt>
                <c:pt idx="22692">
                  <c:v>520.17999999999995</c:v>
                </c:pt>
                <c:pt idx="22693">
                  <c:v>356.59</c:v>
                </c:pt>
                <c:pt idx="22694">
                  <c:v>359.11</c:v>
                </c:pt>
                <c:pt idx="22695">
                  <c:v>398.09</c:v>
                </c:pt>
                <c:pt idx="22696">
                  <c:v>527.84</c:v>
                </c:pt>
                <c:pt idx="22697">
                  <c:v>686.41</c:v>
                </c:pt>
                <c:pt idx="22698">
                  <c:v>707.42</c:v>
                </c:pt>
                <c:pt idx="22699">
                  <c:v>589.66999999999996</c:v>
                </c:pt>
                <c:pt idx="22700">
                  <c:v>483.18</c:v>
                </c:pt>
                <c:pt idx="22701">
                  <c:v>293.44</c:v>
                </c:pt>
                <c:pt idx="22702">
                  <c:v>408.97</c:v>
                </c:pt>
                <c:pt idx="22703">
                  <c:v>403.09</c:v>
                </c:pt>
                <c:pt idx="22704">
                  <c:v>469.13</c:v>
                </c:pt>
                <c:pt idx="22705">
                  <c:v>440.25</c:v>
                </c:pt>
                <c:pt idx="22706">
                  <c:v>504.12</c:v>
                </c:pt>
                <c:pt idx="22707">
                  <c:v>389.63</c:v>
                </c:pt>
                <c:pt idx="22708">
                  <c:v>409.88</c:v>
                </c:pt>
                <c:pt idx="22709">
                  <c:v>436.66</c:v>
                </c:pt>
                <c:pt idx="22710">
                  <c:v>503.76</c:v>
                </c:pt>
                <c:pt idx="22711">
                  <c:v>672.71</c:v>
                </c:pt>
                <c:pt idx="22712">
                  <c:v>631.09</c:v>
                </c:pt>
                <c:pt idx="22713">
                  <c:v>572.27</c:v>
                </c:pt>
                <c:pt idx="22714">
                  <c:v>580.17999999999995</c:v>
                </c:pt>
                <c:pt idx="22715">
                  <c:v>605.16999999999996</c:v>
                </c:pt>
                <c:pt idx="22716">
                  <c:v>607.66</c:v>
                </c:pt>
                <c:pt idx="22717">
                  <c:v>596.51</c:v>
                </c:pt>
                <c:pt idx="22718">
                  <c:v>527.85</c:v>
                </c:pt>
                <c:pt idx="22719">
                  <c:v>565.41</c:v>
                </c:pt>
                <c:pt idx="22720">
                  <c:v>584.66</c:v>
                </c:pt>
                <c:pt idx="22721">
                  <c:v>521.11</c:v>
                </c:pt>
                <c:pt idx="22722">
                  <c:v>466.8</c:v>
                </c:pt>
                <c:pt idx="22723">
                  <c:v>331.98</c:v>
                </c:pt>
                <c:pt idx="22724">
                  <c:v>315.89</c:v>
                </c:pt>
                <c:pt idx="22725">
                  <c:v>288.07</c:v>
                </c:pt>
                <c:pt idx="22726">
                  <c:v>303.23</c:v>
                </c:pt>
                <c:pt idx="22727">
                  <c:v>325.60000000000002</c:v>
                </c:pt>
                <c:pt idx="22728">
                  <c:v>468.29</c:v>
                </c:pt>
                <c:pt idx="22729">
                  <c:v>430.15</c:v>
                </c:pt>
                <c:pt idx="22730">
                  <c:v>444.44</c:v>
                </c:pt>
                <c:pt idx="22731">
                  <c:v>567.91999999999996</c:v>
                </c:pt>
                <c:pt idx="22732">
                  <c:v>547.52</c:v>
                </c:pt>
                <c:pt idx="22733">
                  <c:v>546.33000000000004</c:v>
                </c:pt>
                <c:pt idx="22734">
                  <c:v>389.27</c:v>
                </c:pt>
                <c:pt idx="22735">
                  <c:v>599.67999999999995</c:v>
                </c:pt>
                <c:pt idx="22736">
                  <c:v>704.46</c:v>
                </c:pt>
                <c:pt idx="22737">
                  <c:v>782.48</c:v>
                </c:pt>
                <c:pt idx="22738">
                  <c:v>675.64</c:v>
                </c:pt>
                <c:pt idx="22739">
                  <c:v>636.09</c:v>
                </c:pt>
                <c:pt idx="22740">
                  <c:v>520.65</c:v>
                </c:pt>
                <c:pt idx="22741">
                  <c:v>494.28</c:v>
                </c:pt>
                <c:pt idx="22742">
                  <c:v>433.72</c:v>
                </c:pt>
                <c:pt idx="22743">
                  <c:v>375.7</c:v>
                </c:pt>
                <c:pt idx="22744">
                  <c:v>368</c:v>
                </c:pt>
                <c:pt idx="22745">
                  <c:v>342.19</c:v>
                </c:pt>
                <c:pt idx="22746">
                  <c:v>413.22</c:v>
                </c:pt>
                <c:pt idx="22747">
                  <c:v>421.95</c:v>
                </c:pt>
                <c:pt idx="22748">
                  <c:v>391.77</c:v>
                </c:pt>
                <c:pt idx="22749">
                  <c:v>324.52</c:v>
                </c:pt>
                <c:pt idx="22750">
                  <c:v>427.31</c:v>
                </c:pt>
                <c:pt idx="22751">
                  <c:v>379.57</c:v>
                </c:pt>
                <c:pt idx="22752">
                  <c:v>245.94</c:v>
                </c:pt>
                <c:pt idx="22753">
                  <c:v>283.43</c:v>
                </c:pt>
                <c:pt idx="22754">
                  <c:v>326.11</c:v>
                </c:pt>
                <c:pt idx="22755">
                  <c:v>358.61</c:v>
                </c:pt>
                <c:pt idx="22756">
                  <c:v>432.12</c:v>
                </c:pt>
                <c:pt idx="22757">
                  <c:v>408.8</c:v>
                </c:pt>
                <c:pt idx="22758">
                  <c:v>254.03</c:v>
                </c:pt>
                <c:pt idx="22759">
                  <c:v>420.09</c:v>
                </c:pt>
                <c:pt idx="22760">
                  <c:v>260.08</c:v>
                </c:pt>
                <c:pt idx="22761">
                  <c:v>169.65</c:v>
                </c:pt>
                <c:pt idx="22762">
                  <c:v>154.94</c:v>
                </c:pt>
                <c:pt idx="22763">
                  <c:v>273.14999999999998</c:v>
                </c:pt>
                <c:pt idx="22764">
                  <c:v>324.44</c:v>
                </c:pt>
                <c:pt idx="22765">
                  <c:v>406.59</c:v>
                </c:pt>
                <c:pt idx="22766">
                  <c:v>444.71</c:v>
                </c:pt>
                <c:pt idx="22767">
                  <c:v>377.14</c:v>
                </c:pt>
                <c:pt idx="22768">
                  <c:v>734.5</c:v>
                </c:pt>
                <c:pt idx="22769">
                  <c:v>558.78</c:v>
                </c:pt>
                <c:pt idx="22770">
                  <c:v>391.95</c:v>
                </c:pt>
                <c:pt idx="22771">
                  <c:v>693.82</c:v>
                </c:pt>
                <c:pt idx="22772">
                  <c:v>523.87</c:v>
                </c:pt>
                <c:pt idx="22773">
                  <c:v>409.26</c:v>
                </c:pt>
                <c:pt idx="22774">
                  <c:v>150.93</c:v>
                </c:pt>
                <c:pt idx="22775">
                  <c:v>73.91</c:v>
                </c:pt>
                <c:pt idx="22776">
                  <c:v>152.66999999999999</c:v>
                </c:pt>
                <c:pt idx="22777">
                  <c:v>301.97000000000003</c:v>
                </c:pt>
                <c:pt idx="22778">
                  <c:v>260.63</c:v>
                </c:pt>
                <c:pt idx="22779">
                  <c:v>153.38</c:v>
                </c:pt>
                <c:pt idx="22780">
                  <c:v>366.62</c:v>
                </c:pt>
                <c:pt idx="22781">
                  <c:v>344.61</c:v>
                </c:pt>
                <c:pt idx="22782">
                  <c:v>254.87</c:v>
                </c:pt>
                <c:pt idx="22783">
                  <c:v>149.41</c:v>
                </c:pt>
                <c:pt idx="22784">
                  <c:v>226.96</c:v>
                </c:pt>
                <c:pt idx="22785">
                  <c:v>311.14999999999998</c:v>
                </c:pt>
                <c:pt idx="22786">
                  <c:v>325.01</c:v>
                </c:pt>
                <c:pt idx="22787">
                  <c:v>449.67</c:v>
                </c:pt>
                <c:pt idx="22788">
                  <c:v>266.29000000000002</c:v>
                </c:pt>
                <c:pt idx="22789">
                  <c:v>278.04000000000002</c:v>
                </c:pt>
                <c:pt idx="22790">
                  <c:v>356.17</c:v>
                </c:pt>
                <c:pt idx="22791">
                  <c:v>258.06</c:v>
                </c:pt>
                <c:pt idx="22792">
                  <c:v>261.41000000000003</c:v>
                </c:pt>
                <c:pt idx="22793">
                  <c:v>196.13</c:v>
                </c:pt>
                <c:pt idx="22794">
                  <c:v>191.58</c:v>
                </c:pt>
                <c:pt idx="22795">
                  <c:v>168.9</c:v>
                </c:pt>
                <c:pt idx="22796">
                  <c:v>158.76</c:v>
                </c:pt>
                <c:pt idx="22797">
                  <c:v>161.80000000000001</c:v>
                </c:pt>
                <c:pt idx="22798">
                  <c:v>246.97</c:v>
                </c:pt>
                <c:pt idx="22799">
                  <c:v>298.60000000000002</c:v>
                </c:pt>
                <c:pt idx="22800">
                  <c:v>392.33</c:v>
                </c:pt>
                <c:pt idx="22801">
                  <c:v>774.23</c:v>
                </c:pt>
                <c:pt idx="22802">
                  <c:v>944.93</c:v>
                </c:pt>
                <c:pt idx="22803">
                  <c:v>773.44</c:v>
                </c:pt>
                <c:pt idx="22804">
                  <c:v>642.78</c:v>
                </c:pt>
                <c:pt idx="22805">
                  <c:v>654.70000000000005</c:v>
                </c:pt>
                <c:pt idx="22806">
                  <c:v>677.31</c:v>
                </c:pt>
                <c:pt idx="22807">
                  <c:v>1084.05</c:v>
                </c:pt>
                <c:pt idx="22808">
                  <c:v>1107.52</c:v>
                </c:pt>
                <c:pt idx="22809">
                  <c:v>1159.24</c:v>
                </c:pt>
                <c:pt idx="22810">
                  <c:v>779.56</c:v>
                </c:pt>
                <c:pt idx="22811">
                  <c:v>736.51</c:v>
                </c:pt>
                <c:pt idx="22812">
                  <c:v>839.27</c:v>
                </c:pt>
                <c:pt idx="22813">
                  <c:v>719.25</c:v>
                </c:pt>
                <c:pt idx="22814">
                  <c:v>642.6</c:v>
                </c:pt>
                <c:pt idx="22815">
                  <c:v>528.32000000000005</c:v>
                </c:pt>
                <c:pt idx="22816">
                  <c:v>530.39</c:v>
                </c:pt>
                <c:pt idx="22817">
                  <c:v>440.39</c:v>
                </c:pt>
                <c:pt idx="22818">
                  <c:v>351.77</c:v>
                </c:pt>
                <c:pt idx="22819">
                  <c:v>352.64</c:v>
                </c:pt>
                <c:pt idx="22820">
                  <c:v>459.55</c:v>
                </c:pt>
                <c:pt idx="22821">
                  <c:v>603.52</c:v>
                </c:pt>
                <c:pt idx="22822">
                  <c:v>538.98</c:v>
                </c:pt>
                <c:pt idx="22823">
                  <c:v>336.66</c:v>
                </c:pt>
                <c:pt idx="22824">
                  <c:v>573.38</c:v>
                </c:pt>
                <c:pt idx="22825">
                  <c:v>582.24</c:v>
                </c:pt>
                <c:pt idx="22826">
                  <c:v>368.69</c:v>
                </c:pt>
                <c:pt idx="22827">
                  <c:v>1004.81</c:v>
                </c:pt>
                <c:pt idx="22828">
                  <c:v>700.99</c:v>
                </c:pt>
                <c:pt idx="22829">
                  <c:v>463.81</c:v>
                </c:pt>
                <c:pt idx="22830">
                  <c:v>448.04</c:v>
                </c:pt>
                <c:pt idx="22831">
                  <c:v>613.20000000000005</c:v>
                </c:pt>
                <c:pt idx="22832">
                  <c:v>574.17999999999995</c:v>
                </c:pt>
                <c:pt idx="22833">
                  <c:v>578.48</c:v>
                </c:pt>
                <c:pt idx="22834">
                  <c:v>513.01</c:v>
                </c:pt>
                <c:pt idx="22835">
                  <c:v>616.13</c:v>
                </c:pt>
                <c:pt idx="22836">
                  <c:v>701.98</c:v>
                </c:pt>
                <c:pt idx="22837">
                  <c:v>418.65</c:v>
                </c:pt>
                <c:pt idx="22838">
                  <c:v>490.55</c:v>
                </c:pt>
                <c:pt idx="22839">
                  <c:v>327.71</c:v>
                </c:pt>
                <c:pt idx="22840">
                  <c:v>258.64</c:v>
                </c:pt>
                <c:pt idx="22841">
                  <c:v>279.7</c:v>
                </c:pt>
                <c:pt idx="22842">
                  <c:v>410.36</c:v>
                </c:pt>
                <c:pt idx="22843">
                  <c:v>388.51</c:v>
                </c:pt>
                <c:pt idx="22844">
                  <c:v>542.62</c:v>
                </c:pt>
                <c:pt idx="22845">
                  <c:v>491.73</c:v>
                </c:pt>
                <c:pt idx="22846">
                  <c:v>625.67999999999995</c:v>
                </c:pt>
                <c:pt idx="22847">
                  <c:v>576.16999999999996</c:v>
                </c:pt>
                <c:pt idx="22848">
                  <c:v>518.70000000000005</c:v>
                </c:pt>
                <c:pt idx="22849">
                  <c:v>579.94000000000005</c:v>
                </c:pt>
                <c:pt idx="22850">
                  <c:v>495.84</c:v>
                </c:pt>
                <c:pt idx="22851">
                  <c:v>442</c:v>
                </c:pt>
                <c:pt idx="22852">
                  <c:v>481.08</c:v>
                </c:pt>
                <c:pt idx="22853">
                  <c:v>504.89</c:v>
                </c:pt>
                <c:pt idx="22854">
                  <c:v>441.61</c:v>
                </c:pt>
                <c:pt idx="22855">
                  <c:v>391.74</c:v>
                </c:pt>
                <c:pt idx="22856">
                  <c:v>411.19</c:v>
                </c:pt>
                <c:pt idx="22857">
                  <c:v>533.69000000000005</c:v>
                </c:pt>
                <c:pt idx="22858">
                  <c:v>560.45000000000005</c:v>
                </c:pt>
                <c:pt idx="22859">
                  <c:v>617.74</c:v>
                </c:pt>
                <c:pt idx="22860">
                  <c:v>474.31</c:v>
                </c:pt>
                <c:pt idx="22861">
                  <c:v>643.14</c:v>
                </c:pt>
                <c:pt idx="22862">
                  <c:v>642.71</c:v>
                </c:pt>
                <c:pt idx="22863">
                  <c:v>575.58000000000004</c:v>
                </c:pt>
                <c:pt idx="22864">
                  <c:v>511.27</c:v>
                </c:pt>
                <c:pt idx="22865">
                  <c:v>592.19000000000005</c:v>
                </c:pt>
                <c:pt idx="22866">
                  <c:v>370.08</c:v>
                </c:pt>
                <c:pt idx="22867">
                  <c:v>577.1</c:v>
                </c:pt>
                <c:pt idx="22868">
                  <c:v>559.45000000000005</c:v>
                </c:pt>
                <c:pt idx="22869">
                  <c:v>543.74</c:v>
                </c:pt>
                <c:pt idx="22870">
                  <c:v>567.33000000000004</c:v>
                </c:pt>
                <c:pt idx="22871">
                  <c:v>611.76</c:v>
                </c:pt>
                <c:pt idx="22872">
                  <c:v>850.15</c:v>
                </c:pt>
                <c:pt idx="22873">
                  <c:v>375.52</c:v>
                </c:pt>
                <c:pt idx="22874">
                  <c:v>255.64</c:v>
                </c:pt>
                <c:pt idx="22875">
                  <c:v>603.91</c:v>
                </c:pt>
                <c:pt idx="22876">
                  <c:v>348.26</c:v>
                </c:pt>
                <c:pt idx="22877">
                  <c:v>535.66</c:v>
                </c:pt>
                <c:pt idx="22878">
                  <c:v>548.04</c:v>
                </c:pt>
                <c:pt idx="22879">
                  <c:v>467.11</c:v>
                </c:pt>
                <c:pt idx="22880">
                  <c:v>578.09</c:v>
                </c:pt>
                <c:pt idx="22881">
                  <c:v>945.34</c:v>
                </c:pt>
                <c:pt idx="22882">
                  <c:v>224.39</c:v>
                </c:pt>
                <c:pt idx="22883">
                  <c:v>210.31</c:v>
                </c:pt>
                <c:pt idx="22884">
                  <c:v>246.2</c:v>
                </c:pt>
                <c:pt idx="22885">
                  <c:v>179.89</c:v>
                </c:pt>
                <c:pt idx="22886">
                  <c:v>219.67</c:v>
                </c:pt>
                <c:pt idx="22887">
                  <c:v>225.12</c:v>
                </c:pt>
                <c:pt idx="22888">
                  <c:v>200.62</c:v>
                </c:pt>
                <c:pt idx="22889">
                  <c:v>148.03</c:v>
                </c:pt>
                <c:pt idx="22890">
                  <c:v>136.66999999999999</c:v>
                </c:pt>
                <c:pt idx="22891">
                  <c:v>174.88</c:v>
                </c:pt>
                <c:pt idx="22892">
                  <c:v>259.20999999999998</c:v>
                </c:pt>
                <c:pt idx="22893">
                  <c:v>246.26</c:v>
                </c:pt>
                <c:pt idx="22894">
                  <c:v>300.41000000000003</c:v>
                </c:pt>
                <c:pt idx="22895">
                  <c:v>348.32</c:v>
                </c:pt>
                <c:pt idx="22896">
                  <c:v>421.2</c:v>
                </c:pt>
                <c:pt idx="22897">
                  <c:v>474.94</c:v>
                </c:pt>
                <c:pt idx="22898">
                  <c:v>629.26</c:v>
                </c:pt>
                <c:pt idx="22899">
                  <c:v>701.43</c:v>
                </c:pt>
                <c:pt idx="22900">
                  <c:v>222.94</c:v>
                </c:pt>
                <c:pt idx="22901">
                  <c:v>149.72</c:v>
                </c:pt>
                <c:pt idx="22902">
                  <c:v>106.7</c:v>
                </c:pt>
                <c:pt idx="22903">
                  <c:v>183.23</c:v>
                </c:pt>
                <c:pt idx="22904">
                  <c:v>209.46</c:v>
                </c:pt>
                <c:pt idx="22905">
                  <c:v>200.31</c:v>
                </c:pt>
                <c:pt idx="22906">
                  <c:v>286.22000000000003</c:v>
                </c:pt>
                <c:pt idx="22907">
                  <c:v>215.77</c:v>
                </c:pt>
                <c:pt idx="22908">
                  <c:v>205.75</c:v>
                </c:pt>
                <c:pt idx="22909">
                  <c:v>139.93</c:v>
                </c:pt>
                <c:pt idx="22910">
                  <c:v>103.08</c:v>
                </c:pt>
                <c:pt idx="22911">
                  <c:v>90.13</c:v>
                </c:pt>
                <c:pt idx="22912">
                  <c:v>105.51</c:v>
                </c:pt>
                <c:pt idx="22913">
                  <c:v>97.77</c:v>
                </c:pt>
                <c:pt idx="22914">
                  <c:v>224.66</c:v>
                </c:pt>
                <c:pt idx="22915">
                  <c:v>224.14</c:v>
                </c:pt>
                <c:pt idx="22916">
                  <c:v>209</c:v>
                </c:pt>
                <c:pt idx="22917">
                  <c:v>160.96</c:v>
                </c:pt>
                <c:pt idx="22918">
                  <c:v>166.48</c:v>
                </c:pt>
                <c:pt idx="22919">
                  <c:v>247.33</c:v>
                </c:pt>
                <c:pt idx="22920">
                  <c:v>206.31</c:v>
                </c:pt>
                <c:pt idx="22921">
                  <c:v>185.15</c:v>
                </c:pt>
                <c:pt idx="22922">
                  <c:v>140.9</c:v>
                </c:pt>
                <c:pt idx="22923">
                  <c:v>128.56</c:v>
                </c:pt>
                <c:pt idx="22924">
                  <c:v>104.34</c:v>
                </c:pt>
                <c:pt idx="22925">
                  <c:v>87.02</c:v>
                </c:pt>
                <c:pt idx="22926">
                  <c:v>49.9</c:v>
                </c:pt>
                <c:pt idx="22927">
                  <c:v>42.44</c:v>
                </c:pt>
                <c:pt idx="22928">
                  <c:v>33.96</c:v>
                </c:pt>
                <c:pt idx="22929">
                  <c:v>43.92</c:v>
                </c:pt>
                <c:pt idx="22930">
                  <c:v>57.62</c:v>
                </c:pt>
                <c:pt idx="22931">
                  <c:v>56.52</c:v>
                </c:pt>
                <c:pt idx="22932">
                  <c:v>41.94</c:v>
                </c:pt>
                <c:pt idx="22933">
                  <c:v>82.77</c:v>
                </c:pt>
                <c:pt idx="22934">
                  <c:v>86.96</c:v>
                </c:pt>
                <c:pt idx="22935">
                  <c:v>133.28</c:v>
                </c:pt>
                <c:pt idx="22936">
                  <c:v>70.03</c:v>
                </c:pt>
                <c:pt idx="22937">
                  <c:v>65.930000000000007</c:v>
                </c:pt>
                <c:pt idx="22938">
                  <c:v>42.29</c:v>
                </c:pt>
                <c:pt idx="22939">
                  <c:v>67.45</c:v>
                </c:pt>
                <c:pt idx="22940">
                  <c:v>59.79</c:v>
                </c:pt>
                <c:pt idx="22941">
                  <c:v>69.89</c:v>
                </c:pt>
                <c:pt idx="22942">
                  <c:v>105.08</c:v>
                </c:pt>
                <c:pt idx="22943">
                  <c:v>139.07</c:v>
                </c:pt>
                <c:pt idx="22944">
                  <c:v>99.52</c:v>
                </c:pt>
                <c:pt idx="22945">
                  <c:v>83.37</c:v>
                </c:pt>
                <c:pt idx="22946">
                  <c:v>130.94999999999999</c:v>
                </c:pt>
                <c:pt idx="22947">
                  <c:v>111.71</c:v>
                </c:pt>
                <c:pt idx="22948">
                  <c:v>307.02</c:v>
                </c:pt>
                <c:pt idx="22949">
                  <c:v>548.38</c:v>
                </c:pt>
                <c:pt idx="22950">
                  <c:v>506.06</c:v>
                </c:pt>
                <c:pt idx="22951">
                  <c:v>1591.06</c:v>
                </c:pt>
                <c:pt idx="22952">
                  <c:v>275.58</c:v>
                </c:pt>
                <c:pt idx="22953">
                  <c:v>249.35</c:v>
                </c:pt>
                <c:pt idx="22954">
                  <c:v>140.37</c:v>
                </c:pt>
                <c:pt idx="22955">
                  <c:v>295.05</c:v>
                </c:pt>
                <c:pt idx="22956">
                  <c:v>75.94</c:v>
                </c:pt>
                <c:pt idx="22957">
                  <c:v>74.900000000000006</c:v>
                </c:pt>
                <c:pt idx="22958">
                  <c:v>112.1</c:v>
                </c:pt>
                <c:pt idx="22959">
                  <c:v>65.150000000000006</c:v>
                </c:pt>
                <c:pt idx="22960">
                  <c:v>217.53</c:v>
                </c:pt>
                <c:pt idx="22961">
                  <c:v>108.64</c:v>
                </c:pt>
                <c:pt idx="22962">
                  <c:v>124.04</c:v>
                </c:pt>
                <c:pt idx="22963">
                  <c:v>138.47999999999999</c:v>
                </c:pt>
                <c:pt idx="22964">
                  <c:v>283.89999999999998</c:v>
                </c:pt>
                <c:pt idx="22965">
                  <c:v>215.51</c:v>
                </c:pt>
                <c:pt idx="22966">
                  <c:v>203.18</c:v>
                </c:pt>
                <c:pt idx="22967">
                  <c:v>200.51</c:v>
                </c:pt>
                <c:pt idx="22968">
                  <c:v>189.17</c:v>
                </c:pt>
                <c:pt idx="22969">
                  <c:v>151.49</c:v>
                </c:pt>
                <c:pt idx="22970">
                  <c:v>198.7</c:v>
                </c:pt>
                <c:pt idx="22971">
                  <c:v>168.59</c:v>
                </c:pt>
                <c:pt idx="22972">
                  <c:v>181.96</c:v>
                </c:pt>
                <c:pt idx="22973">
                  <c:v>184.58</c:v>
                </c:pt>
                <c:pt idx="22974">
                  <c:v>189.06</c:v>
                </c:pt>
                <c:pt idx="22975">
                  <c:v>186.76</c:v>
                </c:pt>
                <c:pt idx="22976">
                  <c:v>195.75</c:v>
                </c:pt>
                <c:pt idx="22977">
                  <c:v>208.83</c:v>
                </c:pt>
                <c:pt idx="22978">
                  <c:v>204.16</c:v>
                </c:pt>
                <c:pt idx="22979">
                  <c:v>162.24</c:v>
                </c:pt>
                <c:pt idx="22980">
                  <c:v>173.42</c:v>
                </c:pt>
                <c:pt idx="22981">
                  <c:v>139.26</c:v>
                </c:pt>
                <c:pt idx="22982">
                  <c:v>162.49</c:v>
                </c:pt>
                <c:pt idx="22983">
                  <c:v>152.96</c:v>
                </c:pt>
                <c:pt idx="22984">
                  <c:v>152.19</c:v>
                </c:pt>
                <c:pt idx="22985">
                  <c:v>156.18</c:v>
                </c:pt>
                <c:pt idx="22986">
                  <c:v>146.12</c:v>
                </c:pt>
                <c:pt idx="22987">
                  <c:v>144.51</c:v>
                </c:pt>
                <c:pt idx="22988">
                  <c:v>114.91</c:v>
                </c:pt>
                <c:pt idx="22989">
                  <c:v>139.91</c:v>
                </c:pt>
                <c:pt idx="22990">
                  <c:v>153.36000000000001</c:v>
                </c:pt>
                <c:pt idx="22991">
                  <c:v>127.63</c:v>
                </c:pt>
                <c:pt idx="22992">
                  <c:v>128.13</c:v>
                </c:pt>
                <c:pt idx="22993">
                  <c:v>101.93</c:v>
                </c:pt>
                <c:pt idx="22994">
                  <c:v>97.83</c:v>
                </c:pt>
                <c:pt idx="22995">
                  <c:v>90.42</c:v>
                </c:pt>
                <c:pt idx="22996">
                  <c:v>122.06</c:v>
                </c:pt>
                <c:pt idx="22997">
                  <c:v>98.31</c:v>
                </c:pt>
                <c:pt idx="22998">
                  <c:v>131.83000000000001</c:v>
                </c:pt>
                <c:pt idx="22999">
                  <c:v>106.53</c:v>
                </c:pt>
                <c:pt idx="23000">
                  <c:v>91.12</c:v>
                </c:pt>
                <c:pt idx="23001">
                  <c:v>88.29</c:v>
                </c:pt>
                <c:pt idx="23002">
                  <c:v>83.48</c:v>
                </c:pt>
                <c:pt idx="23003">
                  <c:v>82.43</c:v>
                </c:pt>
                <c:pt idx="23004">
                  <c:v>11.27</c:v>
                </c:pt>
                <c:pt idx="23005">
                  <c:v>8.52</c:v>
                </c:pt>
                <c:pt idx="23006">
                  <c:v>13.69</c:v>
                </c:pt>
                <c:pt idx="23007">
                  <c:v>15.55</c:v>
                </c:pt>
                <c:pt idx="23008">
                  <c:v>13.99</c:v>
                </c:pt>
                <c:pt idx="23009">
                  <c:v>11.92</c:v>
                </c:pt>
                <c:pt idx="23010">
                  <c:v>6.37</c:v>
                </c:pt>
                <c:pt idx="23011">
                  <c:v>4.32</c:v>
                </c:pt>
                <c:pt idx="23012">
                  <c:v>11.16</c:v>
                </c:pt>
                <c:pt idx="23013">
                  <c:v>15.31</c:v>
                </c:pt>
                <c:pt idx="23014">
                  <c:v>14.57</c:v>
                </c:pt>
                <c:pt idx="23015">
                  <c:v>18.23</c:v>
                </c:pt>
                <c:pt idx="23016">
                  <c:v>28.37</c:v>
                </c:pt>
                <c:pt idx="23017">
                  <c:v>22.16</c:v>
                </c:pt>
                <c:pt idx="23018">
                  <c:v>38.82</c:v>
                </c:pt>
                <c:pt idx="23019">
                  <c:v>3</c:v>
                </c:pt>
                <c:pt idx="23020">
                  <c:v>3.67</c:v>
                </c:pt>
                <c:pt idx="23021">
                  <c:v>3.58</c:v>
                </c:pt>
                <c:pt idx="23022">
                  <c:v>3.25</c:v>
                </c:pt>
                <c:pt idx="23023">
                  <c:v>1.56</c:v>
                </c:pt>
                <c:pt idx="23024">
                  <c:v>14.18</c:v>
                </c:pt>
                <c:pt idx="23025">
                  <c:v>9.69</c:v>
                </c:pt>
                <c:pt idx="23026">
                  <c:v>15.44</c:v>
                </c:pt>
                <c:pt idx="23027">
                  <c:v>21.95</c:v>
                </c:pt>
                <c:pt idx="23028">
                  <c:v>26.83</c:v>
                </c:pt>
                <c:pt idx="23029">
                  <c:v>27.52</c:v>
                </c:pt>
                <c:pt idx="23030">
                  <c:v>30.49</c:v>
                </c:pt>
                <c:pt idx="23031">
                  <c:v>40.44</c:v>
                </c:pt>
                <c:pt idx="23032">
                  <c:v>46.93</c:v>
                </c:pt>
                <c:pt idx="23033">
                  <c:v>38.950000000000003</c:v>
                </c:pt>
                <c:pt idx="23034">
                  <c:v>70.989999999999995</c:v>
                </c:pt>
                <c:pt idx="23035">
                  <c:v>53.09</c:v>
                </c:pt>
                <c:pt idx="23036">
                  <c:v>71.430000000000007</c:v>
                </c:pt>
                <c:pt idx="23037">
                  <c:v>97.37</c:v>
                </c:pt>
                <c:pt idx="23038">
                  <c:v>131.93</c:v>
                </c:pt>
                <c:pt idx="23039">
                  <c:v>205.68</c:v>
                </c:pt>
                <c:pt idx="23040">
                  <c:v>207.17</c:v>
                </c:pt>
                <c:pt idx="23041">
                  <c:v>422.15</c:v>
                </c:pt>
                <c:pt idx="23042">
                  <c:v>286.63</c:v>
                </c:pt>
                <c:pt idx="23043">
                  <c:v>313.14999999999998</c:v>
                </c:pt>
                <c:pt idx="23044">
                  <c:v>208.13</c:v>
                </c:pt>
                <c:pt idx="23045">
                  <c:v>390.73</c:v>
                </c:pt>
                <c:pt idx="23046">
                  <c:v>506.42</c:v>
                </c:pt>
                <c:pt idx="23047">
                  <c:v>465.94</c:v>
                </c:pt>
                <c:pt idx="23048">
                  <c:v>319.49</c:v>
                </c:pt>
                <c:pt idx="23049">
                  <c:v>237.95</c:v>
                </c:pt>
                <c:pt idx="23050">
                  <c:v>300.86</c:v>
                </c:pt>
                <c:pt idx="23051">
                  <c:v>306.19</c:v>
                </c:pt>
                <c:pt idx="23052">
                  <c:v>325.7</c:v>
                </c:pt>
                <c:pt idx="23053">
                  <c:v>293.29000000000002</c:v>
                </c:pt>
                <c:pt idx="23054">
                  <c:v>231.5</c:v>
                </c:pt>
                <c:pt idx="23055">
                  <c:v>236.1</c:v>
                </c:pt>
                <c:pt idx="23056">
                  <c:v>333.27</c:v>
                </c:pt>
                <c:pt idx="23057">
                  <c:v>324.95</c:v>
                </c:pt>
                <c:pt idx="23058">
                  <c:v>364.82</c:v>
                </c:pt>
                <c:pt idx="23059">
                  <c:v>284.58</c:v>
                </c:pt>
                <c:pt idx="23060">
                  <c:v>306.89</c:v>
                </c:pt>
                <c:pt idx="23061">
                  <c:v>389.17</c:v>
                </c:pt>
                <c:pt idx="23062">
                  <c:v>234.03</c:v>
                </c:pt>
                <c:pt idx="23063">
                  <c:v>280.06</c:v>
                </c:pt>
                <c:pt idx="23064">
                  <c:v>306.23</c:v>
                </c:pt>
                <c:pt idx="23065">
                  <c:v>281.60000000000002</c:v>
                </c:pt>
                <c:pt idx="23066">
                  <c:v>251.87</c:v>
                </c:pt>
                <c:pt idx="23067">
                  <c:v>260.13</c:v>
                </c:pt>
                <c:pt idx="23068">
                  <c:v>310.16000000000003</c:v>
                </c:pt>
                <c:pt idx="23069">
                  <c:v>507.5</c:v>
                </c:pt>
                <c:pt idx="23070">
                  <c:v>527.95000000000005</c:v>
                </c:pt>
                <c:pt idx="23071">
                  <c:v>567.29999999999995</c:v>
                </c:pt>
                <c:pt idx="23072">
                  <c:v>578.38</c:v>
                </c:pt>
                <c:pt idx="23073">
                  <c:v>508.95</c:v>
                </c:pt>
                <c:pt idx="23074">
                  <c:v>554.62</c:v>
                </c:pt>
                <c:pt idx="23075">
                  <c:v>473.39</c:v>
                </c:pt>
                <c:pt idx="23076">
                  <c:v>600.17999999999995</c:v>
                </c:pt>
                <c:pt idx="23077">
                  <c:v>458.12</c:v>
                </c:pt>
                <c:pt idx="23078">
                  <c:v>489.26</c:v>
                </c:pt>
                <c:pt idx="23079">
                  <c:v>553.02</c:v>
                </c:pt>
                <c:pt idx="23080">
                  <c:v>451.31</c:v>
                </c:pt>
                <c:pt idx="23081">
                  <c:v>427.49</c:v>
                </c:pt>
                <c:pt idx="23082">
                  <c:v>493.24</c:v>
                </c:pt>
                <c:pt idx="23083">
                  <c:v>359.76</c:v>
                </c:pt>
                <c:pt idx="23084">
                  <c:v>746.74</c:v>
                </c:pt>
                <c:pt idx="23085">
                  <c:v>626.98</c:v>
                </c:pt>
                <c:pt idx="23086">
                  <c:v>482.55</c:v>
                </c:pt>
                <c:pt idx="23087">
                  <c:v>504.86</c:v>
                </c:pt>
                <c:pt idx="23088">
                  <c:v>383.82</c:v>
                </c:pt>
                <c:pt idx="23089">
                  <c:v>650.98</c:v>
                </c:pt>
                <c:pt idx="23090">
                  <c:v>534.25</c:v>
                </c:pt>
                <c:pt idx="23091">
                  <c:v>374.7</c:v>
                </c:pt>
                <c:pt idx="23092">
                  <c:v>253.15</c:v>
                </c:pt>
                <c:pt idx="23093">
                  <c:v>298.48</c:v>
                </c:pt>
                <c:pt idx="23094">
                  <c:v>442.94</c:v>
                </c:pt>
                <c:pt idx="23095">
                  <c:v>478.56</c:v>
                </c:pt>
                <c:pt idx="23096">
                  <c:v>445.01</c:v>
                </c:pt>
                <c:pt idx="23097">
                  <c:v>495.18</c:v>
                </c:pt>
                <c:pt idx="23098">
                  <c:v>501.02</c:v>
                </c:pt>
                <c:pt idx="23099">
                  <c:v>479.95</c:v>
                </c:pt>
                <c:pt idx="23100">
                  <c:v>431.34</c:v>
                </c:pt>
                <c:pt idx="23101">
                  <c:v>388.12</c:v>
                </c:pt>
                <c:pt idx="23102">
                  <c:v>441.09</c:v>
                </c:pt>
                <c:pt idx="23103">
                  <c:v>500.57</c:v>
                </c:pt>
                <c:pt idx="23104">
                  <c:v>512.66999999999996</c:v>
                </c:pt>
                <c:pt idx="23105">
                  <c:v>415.97</c:v>
                </c:pt>
                <c:pt idx="23106">
                  <c:v>418.87</c:v>
                </c:pt>
                <c:pt idx="23107">
                  <c:v>426.6</c:v>
                </c:pt>
                <c:pt idx="23108">
                  <c:v>430.32</c:v>
                </c:pt>
                <c:pt idx="23109">
                  <c:v>380.43</c:v>
                </c:pt>
                <c:pt idx="23110">
                  <c:v>382.26</c:v>
                </c:pt>
                <c:pt idx="23111">
                  <c:v>338.52</c:v>
                </c:pt>
                <c:pt idx="23112">
                  <c:v>308.83</c:v>
                </c:pt>
                <c:pt idx="23113">
                  <c:v>394.08</c:v>
                </c:pt>
                <c:pt idx="23114">
                  <c:v>364.89</c:v>
                </c:pt>
                <c:pt idx="23115">
                  <c:v>367.15</c:v>
                </c:pt>
                <c:pt idx="23116">
                  <c:v>293.73</c:v>
                </c:pt>
                <c:pt idx="23117">
                  <c:v>239.42</c:v>
                </c:pt>
                <c:pt idx="23118">
                  <c:v>270.43</c:v>
                </c:pt>
                <c:pt idx="23119">
                  <c:v>249.98</c:v>
                </c:pt>
                <c:pt idx="23120">
                  <c:v>231.41</c:v>
                </c:pt>
                <c:pt idx="23121">
                  <c:v>181.05</c:v>
                </c:pt>
                <c:pt idx="23122">
                  <c:v>154.69</c:v>
                </c:pt>
                <c:pt idx="23123">
                  <c:v>175.71</c:v>
                </c:pt>
                <c:pt idx="23124">
                  <c:v>240.43</c:v>
                </c:pt>
                <c:pt idx="23125">
                  <c:v>212.16</c:v>
                </c:pt>
                <c:pt idx="23126">
                  <c:v>262.11</c:v>
                </c:pt>
                <c:pt idx="23127">
                  <c:v>296.81</c:v>
                </c:pt>
                <c:pt idx="23128">
                  <c:v>257.60000000000002</c:v>
                </c:pt>
                <c:pt idx="23129">
                  <c:v>250.48</c:v>
                </c:pt>
                <c:pt idx="23130">
                  <c:v>226.32</c:v>
                </c:pt>
                <c:pt idx="23131">
                  <c:v>329.26</c:v>
                </c:pt>
                <c:pt idx="23132">
                  <c:v>236.64</c:v>
                </c:pt>
                <c:pt idx="23133">
                  <c:v>373.7</c:v>
                </c:pt>
                <c:pt idx="23134">
                  <c:v>530.11</c:v>
                </c:pt>
                <c:pt idx="23135">
                  <c:v>284.64</c:v>
                </c:pt>
                <c:pt idx="23136">
                  <c:v>244.53</c:v>
                </c:pt>
                <c:pt idx="23137">
                  <c:v>485.56</c:v>
                </c:pt>
                <c:pt idx="23138">
                  <c:v>351.42</c:v>
                </c:pt>
                <c:pt idx="23139">
                  <c:v>337.31</c:v>
                </c:pt>
                <c:pt idx="23140">
                  <c:v>332.69</c:v>
                </c:pt>
                <c:pt idx="23141">
                  <c:v>357.29</c:v>
                </c:pt>
                <c:pt idx="23142">
                  <c:v>407.96</c:v>
                </c:pt>
                <c:pt idx="23143">
                  <c:v>345.79</c:v>
                </c:pt>
                <c:pt idx="23144">
                  <c:v>348.9</c:v>
                </c:pt>
                <c:pt idx="23145">
                  <c:v>308.39</c:v>
                </c:pt>
                <c:pt idx="23146">
                  <c:v>335.63</c:v>
                </c:pt>
                <c:pt idx="23147">
                  <c:v>265.02999999999997</c:v>
                </c:pt>
                <c:pt idx="23148">
                  <c:v>283.99</c:v>
                </c:pt>
                <c:pt idx="23149">
                  <c:v>260.56</c:v>
                </c:pt>
                <c:pt idx="23150">
                  <c:v>346.41</c:v>
                </c:pt>
                <c:pt idx="23151">
                  <c:v>345.34</c:v>
                </c:pt>
                <c:pt idx="23152">
                  <c:v>253.35</c:v>
                </c:pt>
                <c:pt idx="23153">
                  <c:v>244.81</c:v>
                </c:pt>
                <c:pt idx="23154">
                  <c:v>318.58</c:v>
                </c:pt>
                <c:pt idx="23155">
                  <c:v>289.45</c:v>
                </c:pt>
                <c:pt idx="23156">
                  <c:v>320.47000000000003</c:v>
                </c:pt>
                <c:pt idx="23157">
                  <c:v>318.54000000000002</c:v>
                </c:pt>
                <c:pt idx="23158">
                  <c:v>319.88</c:v>
                </c:pt>
                <c:pt idx="23159">
                  <c:v>383.08</c:v>
                </c:pt>
                <c:pt idx="23160">
                  <c:v>387.7</c:v>
                </c:pt>
                <c:pt idx="23161">
                  <c:v>410.54</c:v>
                </c:pt>
                <c:pt idx="23162">
                  <c:v>430.01</c:v>
                </c:pt>
                <c:pt idx="23163">
                  <c:v>402.09</c:v>
                </c:pt>
                <c:pt idx="23164">
                  <c:v>392.95</c:v>
                </c:pt>
                <c:pt idx="23165">
                  <c:v>359.52</c:v>
                </c:pt>
                <c:pt idx="23166">
                  <c:v>359.76</c:v>
                </c:pt>
                <c:pt idx="23167">
                  <c:v>345.93</c:v>
                </c:pt>
                <c:pt idx="23168">
                  <c:v>358.54</c:v>
                </c:pt>
                <c:pt idx="23169">
                  <c:v>444.57</c:v>
                </c:pt>
                <c:pt idx="23170">
                  <c:v>309.13</c:v>
                </c:pt>
                <c:pt idx="23171">
                  <c:v>292.87</c:v>
                </c:pt>
                <c:pt idx="23172">
                  <c:v>217.01</c:v>
                </c:pt>
                <c:pt idx="23173">
                  <c:v>314.39</c:v>
                </c:pt>
                <c:pt idx="23174">
                  <c:v>291.77</c:v>
                </c:pt>
                <c:pt idx="23175">
                  <c:v>224.62</c:v>
                </c:pt>
                <c:pt idx="23176">
                  <c:v>208.27</c:v>
                </c:pt>
                <c:pt idx="23177">
                  <c:v>278.10000000000002</c:v>
                </c:pt>
                <c:pt idx="23178">
                  <c:v>239.37</c:v>
                </c:pt>
                <c:pt idx="23179">
                  <c:v>269.14999999999998</c:v>
                </c:pt>
                <c:pt idx="23180">
                  <c:v>319.94</c:v>
                </c:pt>
                <c:pt idx="23181">
                  <c:v>266.51</c:v>
                </c:pt>
                <c:pt idx="23182">
                  <c:v>266.95</c:v>
                </c:pt>
                <c:pt idx="23183">
                  <c:v>261.13</c:v>
                </c:pt>
                <c:pt idx="23184">
                  <c:v>264.01</c:v>
                </c:pt>
                <c:pt idx="23185">
                  <c:v>260.25</c:v>
                </c:pt>
                <c:pt idx="23186">
                  <c:v>274.14</c:v>
                </c:pt>
                <c:pt idx="23187">
                  <c:v>283.73</c:v>
                </c:pt>
                <c:pt idx="23188">
                  <c:v>258.75</c:v>
                </c:pt>
                <c:pt idx="23189">
                  <c:v>257.08</c:v>
                </c:pt>
                <c:pt idx="23190">
                  <c:v>293.64999999999998</c:v>
                </c:pt>
                <c:pt idx="23191">
                  <c:v>291.8</c:v>
                </c:pt>
                <c:pt idx="23192">
                  <c:v>336.25</c:v>
                </c:pt>
                <c:pt idx="23193">
                  <c:v>261.87</c:v>
                </c:pt>
                <c:pt idx="23194">
                  <c:v>205.21</c:v>
                </c:pt>
                <c:pt idx="23195">
                  <c:v>151.69</c:v>
                </c:pt>
                <c:pt idx="23196">
                  <c:v>137.61000000000001</c:v>
                </c:pt>
                <c:pt idx="23197">
                  <c:v>153.33000000000001</c:v>
                </c:pt>
                <c:pt idx="23198">
                  <c:v>120.01</c:v>
                </c:pt>
                <c:pt idx="23199">
                  <c:v>124.51</c:v>
                </c:pt>
                <c:pt idx="23200">
                  <c:v>100.74</c:v>
                </c:pt>
                <c:pt idx="23201">
                  <c:v>124.55</c:v>
                </c:pt>
                <c:pt idx="23202">
                  <c:v>135.16</c:v>
                </c:pt>
                <c:pt idx="23203">
                  <c:v>130.32</c:v>
                </c:pt>
                <c:pt idx="23204">
                  <c:v>150.97</c:v>
                </c:pt>
                <c:pt idx="23205">
                  <c:v>193.7</c:v>
                </c:pt>
                <c:pt idx="23206">
                  <c:v>161.54</c:v>
                </c:pt>
                <c:pt idx="23207">
                  <c:v>112.51</c:v>
                </c:pt>
                <c:pt idx="23208">
                  <c:v>126.57</c:v>
                </c:pt>
                <c:pt idx="23209">
                  <c:v>181.06</c:v>
                </c:pt>
                <c:pt idx="23210">
                  <c:v>219.22</c:v>
                </c:pt>
                <c:pt idx="23211">
                  <c:v>186.64</c:v>
                </c:pt>
                <c:pt idx="23212">
                  <c:v>244.86</c:v>
                </c:pt>
                <c:pt idx="23213">
                  <c:v>206.76</c:v>
                </c:pt>
                <c:pt idx="23214">
                  <c:v>160.27000000000001</c:v>
                </c:pt>
                <c:pt idx="23215">
                  <c:v>118.07</c:v>
                </c:pt>
                <c:pt idx="23216">
                  <c:v>120.69</c:v>
                </c:pt>
                <c:pt idx="23217">
                  <c:v>142.16999999999999</c:v>
                </c:pt>
                <c:pt idx="23218">
                  <c:v>187.37</c:v>
                </c:pt>
                <c:pt idx="23219">
                  <c:v>224.62</c:v>
                </c:pt>
                <c:pt idx="23220">
                  <c:v>239.91</c:v>
                </c:pt>
                <c:pt idx="23221">
                  <c:v>124.6</c:v>
                </c:pt>
                <c:pt idx="23222">
                  <c:v>168.98</c:v>
                </c:pt>
                <c:pt idx="23223">
                  <c:v>175.61</c:v>
                </c:pt>
                <c:pt idx="23224">
                  <c:v>200.98</c:v>
                </c:pt>
                <c:pt idx="23225">
                  <c:v>166.43</c:v>
                </c:pt>
                <c:pt idx="23226">
                  <c:v>290.98</c:v>
                </c:pt>
                <c:pt idx="23227">
                  <c:v>301.3</c:v>
                </c:pt>
                <c:pt idx="23228">
                  <c:v>379.9</c:v>
                </c:pt>
                <c:pt idx="23229">
                  <c:v>345.01</c:v>
                </c:pt>
                <c:pt idx="23230">
                  <c:v>412.12</c:v>
                </c:pt>
                <c:pt idx="23231">
                  <c:v>397.53</c:v>
                </c:pt>
                <c:pt idx="23232">
                  <c:v>267.07</c:v>
                </c:pt>
                <c:pt idx="23233">
                  <c:v>199.41</c:v>
                </c:pt>
                <c:pt idx="23234">
                  <c:v>265.75</c:v>
                </c:pt>
                <c:pt idx="23235">
                  <c:v>261.41000000000003</c:v>
                </c:pt>
                <c:pt idx="23236">
                  <c:v>427.64</c:v>
                </c:pt>
                <c:pt idx="23237">
                  <c:v>339.63</c:v>
                </c:pt>
                <c:pt idx="23238">
                  <c:v>330.59</c:v>
                </c:pt>
                <c:pt idx="23239">
                  <c:v>282.05</c:v>
                </c:pt>
                <c:pt idx="23240">
                  <c:v>269.14999999999998</c:v>
                </c:pt>
                <c:pt idx="23241">
                  <c:v>247.45</c:v>
                </c:pt>
                <c:pt idx="23242">
                  <c:v>184.38</c:v>
                </c:pt>
                <c:pt idx="23243">
                  <c:v>129.44999999999999</c:v>
                </c:pt>
                <c:pt idx="23244">
                  <c:v>177.01</c:v>
                </c:pt>
                <c:pt idx="23245">
                  <c:v>220.61</c:v>
                </c:pt>
                <c:pt idx="23246">
                  <c:v>243.76</c:v>
                </c:pt>
                <c:pt idx="23247">
                  <c:v>2711.19</c:v>
                </c:pt>
                <c:pt idx="23248">
                  <c:v>2871.22</c:v>
                </c:pt>
                <c:pt idx="23249">
                  <c:v>2797.53</c:v>
                </c:pt>
                <c:pt idx="23250">
                  <c:v>2503.9499999999998</c:v>
                </c:pt>
                <c:pt idx="23251">
                  <c:v>2621.35</c:v>
                </c:pt>
                <c:pt idx="23252">
                  <c:v>3580.89</c:v>
                </c:pt>
                <c:pt idx="23253">
                  <c:v>3616.55</c:v>
                </c:pt>
                <c:pt idx="23254">
                  <c:v>3696.33</c:v>
                </c:pt>
                <c:pt idx="23255">
                  <c:v>4356.71</c:v>
                </c:pt>
                <c:pt idx="23256">
                  <c:v>4022.1</c:v>
                </c:pt>
                <c:pt idx="23257">
                  <c:v>3619.37</c:v>
                </c:pt>
                <c:pt idx="23258">
                  <c:v>3887.17</c:v>
                </c:pt>
                <c:pt idx="23259">
                  <c:v>3533.71</c:v>
                </c:pt>
                <c:pt idx="23260">
                  <c:v>2558.71</c:v>
                </c:pt>
                <c:pt idx="23261">
                  <c:v>2669.13</c:v>
                </c:pt>
                <c:pt idx="23262">
                  <c:v>2512.81</c:v>
                </c:pt>
                <c:pt idx="23263">
                  <c:v>2941.33</c:v>
                </c:pt>
                <c:pt idx="23264">
                  <c:v>2130.4299999999998</c:v>
                </c:pt>
                <c:pt idx="23265">
                  <c:v>1838.09</c:v>
                </c:pt>
                <c:pt idx="23266">
                  <c:v>1735.49</c:v>
                </c:pt>
                <c:pt idx="23267">
                  <c:v>1738.19</c:v>
                </c:pt>
                <c:pt idx="23268">
                  <c:v>1102.3399999999999</c:v>
                </c:pt>
                <c:pt idx="23269">
                  <c:v>668.58</c:v>
                </c:pt>
                <c:pt idx="23270">
                  <c:v>805.22</c:v>
                </c:pt>
                <c:pt idx="23271">
                  <c:v>742.81</c:v>
                </c:pt>
                <c:pt idx="23272">
                  <c:v>947.82</c:v>
                </c:pt>
                <c:pt idx="23273">
                  <c:v>715.99</c:v>
                </c:pt>
                <c:pt idx="23274">
                  <c:v>1067.03</c:v>
                </c:pt>
                <c:pt idx="23275">
                  <c:v>1047.8800000000001</c:v>
                </c:pt>
                <c:pt idx="23276">
                  <c:v>641.95000000000005</c:v>
                </c:pt>
                <c:pt idx="23277">
                  <c:v>478.19</c:v>
                </c:pt>
                <c:pt idx="23278">
                  <c:v>384.18</c:v>
                </c:pt>
                <c:pt idx="23279">
                  <c:v>480.86</c:v>
                </c:pt>
                <c:pt idx="23280">
                  <c:v>402.71</c:v>
                </c:pt>
                <c:pt idx="23281">
                  <c:v>603.08000000000004</c:v>
                </c:pt>
                <c:pt idx="23282">
                  <c:v>586.79</c:v>
                </c:pt>
                <c:pt idx="23283">
                  <c:v>810.07</c:v>
                </c:pt>
                <c:pt idx="23284">
                  <c:v>555.29999999999995</c:v>
                </c:pt>
                <c:pt idx="23285">
                  <c:v>637.25</c:v>
                </c:pt>
                <c:pt idx="23286">
                  <c:v>487.06</c:v>
                </c:pt>
                <c:pt idx="23287">
                  <c:v>546.55999999999995</c:v>
                </c:pt>
                <c:pt idx="23288">
                  <c:v>564.83000000000004</c:v>
                </c:pt>
                <c:pt idx="23289">
                  <c:v>729.03</c:v>
                </c:pt>
                <c:pt idx="23290">
                  <c:v>610.33000000000004</c:v>
                </c:pt>
                <c:pt idx="23291">
                  <c:v>642.70000000000005</c:v>
                </c:pt>
                <c:pt idx="23292">
                  <c:v>180.15</c:v>
                </c:pt>
                <c:pt idx="23293">
                  <c:v>27.54</c:v>
                </c:pt>
                <c:pt idx="23294">
                  <c:v>32.770000000000003</c:v>
                </c:pt>
                <c:pt idx="23295">
                  <c:v>28.61</c:v>
                </c:pt>
                <c:pt idx="23296">
                  <c:v>34.049999999999997</c:v>
                </c:pt>
                <c:pt idx="23297">
                  <c:v>26.47</c:v>
                </c:pt>
                <c:pt idx="23298">
                  <c:v>33.380000000000003</c:v>
                </c:pt>
                <c:pt idx="23299">
                  <c:v>29.45</c:v>
                </c:pt>
                <c:pt idx="23300">
                  <c:v>34.82</c:v>
                </c:pt>
                <c:pt idx="23301">
                  <c:v>37.11</c:v>
                </c:pt>
                <c:pt idx="23302">
                  <c:v>35.15</c:v>
                </c:pt>
                <c:pt idx="23303">
                  <c:v>30.67</c:v>
                </c:pt>
                <c:pt idx="23304">
                  <c:v>28.7</c:v>
                </c:pt>
                <c:pt idx="23305">
                  <c:v>20.79</c:v>
                </c:pt>
                <c:pt idx="23306">
                  <c:v>18.559999999999999</c:v>
                </c:pt>
                <c:pt idx="23307">
                  <c:v>16.920000000000002</c:v>
                </c:pt>
                <c:pt idx="23308">
                  <c:v>16.62</c:v>
                </c:pt>
                <c:pt idx="23309">
                  <c:v>17.260000000000002</c:v>
                </c:pt>
                <c:pt idx="23310">
                  <c:v>17.43</c:v>
                </c:pt>
                <c:pt idx="23311">
                  <c:v>14.8</c:v>
                </c:pt>
                <c:pt idx="23312">
                  <c:v>12</c:v>
                </c:pt>
                <c:pt idx="23313">
                  <c:v>18.02</c:v>
                </c:pt>
                <c:pt idx="23314">
                  <c:v>36.29</c:v>
                </c:pt>
                <c:pt idx="23315">
                  <c:v>36.99</c:v>
                </c:pt>
                <c:pt idx="23316">
                  <c:v>35.159999999999997</c:v>
                </c:pt>
                <c:pt idx="23317">
                  <c:v>31.88</c:v>
                </c:pt>
                <c:pt idx="23318">
                  <c:v>47.5</c:v>
                </c:pt>
                <c:pt idx="23319">
                  <c:v>46.12</c:v>
                </c:pt>
                <c:pt idx="23320">
                  <c:v>63.5</c:v>
                </c:pt>
                <c:pt idx="23321">
                  <c:v>44.18</c:v>
                </c:pt>
                <c:pt idx="23322">
                  <c:v>26.13</c:v>
                </c:pt>
                <c:pt idx="23323">
                  <c:v>43.98</c:v>
                </c:pt>
                <c:pt idx="23324">
                  <c:v>47.97</c:v>
                </c:pt>
                <c:pt idx="23325">
                  <c:v>42.18</c:v>
                </c:pt>
                <c:pt idx="23326">
                  <c:v>45.21</c:v>
                </c:pt>
                <c:pt idx="23327">
                  <c:v>45.46</c:v>
                </c:pt>
                <c:pt idx="23328">
                  <c:v>32.270000000000003</c:v>
                </c:pt>
                <c:pt idx="23329">
                  <c:v>49.95</c:v>
                </c:pt>
                <c:pt idx="23330">
                  <c:v>60.81</c:v>
                </c:pt>
                <c:pt idx="23331">
                  <c:v>56.2</c:v>
                </c:pt>
                <c:pt idx="23332">
                  <c:v>39.06</c:v>
                </c:pt>
                <c:pt idx="23333">
                  <c:v>103.52</c:v>
                </c:pt>
                <c:pt idx="23334">
                  <c:v>140.58000000000001</c:v>
                </c:pt>
                <c:pt idx="23335">
                  <c:v>261.12</c:v>
                </c:pt>
                <c:pt idx="23336">
                  <c:v>92.99</c:v>
                </c:pt>
                <c:pt idx="23337">
                  <c:v>101.62</c:v>
                </c:pt>
                <c:pt idx="23338">
                  <c:v>64.59</c:v>
                </c:pt>
                <c:pt idx="23339">
                  <c:v>55.06</c:v>
                </c:pt>
                <c:pt idx="23340">
                  <c:v>51.62</c:v>
                </c:pt>
                <c:pt idx="23341">
                  <c:v>49.37</c:v>
                </c:pt>
                <c:pt idx="23342">
                  <c:v>73.25</c:v>
                </c:pt>
                <c:pt idx="23343">
                  <c:v>114.82</c:v>
                </c:pt>
                <c:pt idx="23344">
                  <c:v>94.46</c:v>
                </c:pt>
                <c:pt idx="23345">
                  <c:v>116.89</c:v>
                </c:pt>
                <c:pt idx="23346">
                  <c:v>81.040000000000006</c:v>
                </c:pt>
                <c:pt idx="23347">
                  <c:v>136.47999999999999</c:v>
                </c:pt>
                <c:pt idx="23348">
                  <c:v>122.36</c:v>
                </c:pt>
                <c:pt idx="23349">
                  <c:v>100.38</c:v>
                </c:pt>
                <c:pt idx="23350">
                  <c:v>58.06</c:v>
                </c:pt>
                <c:pt idx="23351">
                  <c:v>44.33</c:v>
                </c:pt>
                <c:pt idx="23352">
                  <c:v>44.37</c:v>
                </c:pt>
                <c:pt idx="23353">
                  <c:v>55.52</c:v>
                </c:pt>
                <c:pt idx="23354">
                  <c:v>73.069999999999993</c:v>
                </c:pt>
                <c:pt idx="23355">
                  <c:v>165.37</c:v>
                </c:pt>
                <c:pt idx="23356">
                  <c:v>182.84</c:v>
                </c:pt>
                <c:pt idx="23357">
                  <c:v>85.33</c:v>
                </c:pt>
                <c:pt idx="23358">
                  <c:v>127.28</c:v>
                </c:pt>
                <c:pt idx="23359">
                  <c:v>114.67</c:v>
                </c:pt>
                <c:pt idx="23360">
                  <c:v>80.72</c:v>
                </c:pt>
                <c:pt idx="23361">
                  <c:v>71.56</c:v>
                </c:pt>
                <c:pt idx="23362">
                  <c:v>58.01</c:v>
                </c:pt>
                <c:pt idx="23363">
                  <c:v>63.42</c:v>
                </c:pt>
                <c:pt idx="23364">
                  <c:v>50.63</c:v>
                </c:pt>
                <c:pt idx="23365">
                  <c:v>56.3</c:v>
                </c:pt>
                <c:pt idx="23366">
                  <c:v>110.16</c:v>
                </c:pt>
                <c:pt idx="23367">
                  <c:v>208.86</c:v>
                </c:pt>
                <c:pt idx="23368">
                  <c:v>278.27999999999997</c:v>
                </c:pt>
                <c:pt idx="23369">
                  <c:v>299.27999999999997</c:v>
                </c:pt>
                <c:pt idx="23370">
                  <c:v>134.55000000000001</c:v>
                </c:pt>
                <c:pt idx="23371">
                  <c:v>144.21</c:v>
                </c:pt>
                <c:pt idx="23372">
                  <c:v>96.51</c:v>
                </c:pt>
                <c:pt idx="23373">
                  <c:v>49.15</c:v>
                </c:pt>
                <c:pt idx="23374">
                  <c:v>81.790000000000006</c:v>
                </c:pt>
                <c:pt idx="23375">
                  <c:v>162.55000000000001</c:v>
                </c:pt>
                <c:pt idx="23376">
                  <c:v>85.81</c:v>
                </c:pt>
                <c:pt idx="23377">
                  <c:v>65.48</c:v>
                </c:pt>
                <c:pt idx="23378">
                  <c:v>42.49</c:v>
                </c:pt>
                <c:pt idx="23379">
                  <c:v>50.74</c:v>
                </c:pt>
                <c:pt idx="23380">
                  <c:v>112.5</c:v>
                </c:pt>
                <c:pt idx="23381">
                  <c:v>30.5</c:v>
                </c:pt>
                <c:pt idx="23382">
                  <c:v>15.7</c:v>
                </c:pt>
                <c:pt idx="23383">
                  <c:v>15.97</c:v>
                </c:pt>
                <c:pt idx="23384">
                  <c:v>16.79</c:v>
                </c:pt>
                <c:pt idx="23385">
                  <c:v>28.66</c:v>
                </c:pt>
                <c:pt idx="23386">
                  <c:v>25.28</c:v>
                </c:pt>
                <c:pt idx="23387">
                  <c:v>14.97</c:v>
                </c:pt>
                <c:pt idx="23388">
                  <c:v>240.23</c:v>
                </c:pt>
                <c:pt idx="23389">
                  <c:v>439.96</c:v>
                </c:pt>
                <c:pt idx="23390">
                  <c:v>528</c:v>
                </c:pt>
                <c:pt idx="23391">
                  <c:v>490.23</c:v>
                </c:pt>
                <c:pt idx="23392">
                  <c:v>510.56</c:v>
                </c:pt>
                <c:pt idx="23393">
                  <c:v>216.99</c:v>
                </c:pt>
                <c:pt idx="23394">
                  <c:v>86.66</c:v>
                </c:pt>
                <c:pt idx="23395">
                  <c:v>55.65</c:v>
                </c:pt>
                <c:pt idx="23396">
                  <c:v>57.32</c:v>
                </c:pt>
                <c:pt idx="23397">
                  <c:v>69.040000000000006</c:v>
                </c:pt>
                <c:pt idx="23398">
                  <c:v>52.97</c:v>
                </c:pt>
                <c:pt idx="23399">
                  <c:v>9.84</c:v>
                </c:pt>
                <c:pt idx="23400">
                  <c:v>17.739999999999998</c:v>
                </c:pt>
                <c:pt idx="23401">
                  <c:v>9.31</c:v>
                </c:pt>
                <c:pt idx="23402">
                  <c:v>19.88</c:v>
                </c:pt>
                <c:pt idx="23403">
                  <c:v>22.32</c:v>
                </c:pt>
                <c:pt idx="23404">
                  <c:v>53.04</c:v>
                </c:pt>
                <c:pt idx="23405">
                  <c:v>44.62</c:v>
                </c:pt>
                <c:pt idx="23406">
                  <c:v>28.16</c:v>
                </c:pt>
                <c:pt idx="23407">
                  <c:v>61.73</c:v>
                </c:pt>
                <c:pt idx="23408">
                  <c:v>22.41</c:v>
                </c:pt>
                <c:pt idx="23409">
                  <c:v>300.12</c:v>
                </c:pt>
                <c:pt idx="23410">
                  <c:v>110.02</c:v>
                </c:pt>
                <c:pt idx="23411">
                  <c:v>161.30000000000001</c:v>
                </c:pt>
                <c:pt idx="23412">
                  <c:v>213.9</c:v>
                </c:pt>
                <c:pt idx="23413">
                  <c:v>67.39</c:v>
                </c:pt>
                <c:pt idx="23414">
                  <c:v>16.68</c:v>
                </c:pt>
                <c:pt idx="23415">
                  <c:v>18.79</c:v>
                </c:pt>
                <c:pt idx="23416">
                  <c:v>35.68</c:v>
                </c:pt>
                <c:pt idx="23417">
                  <c:v>35.22</c:v>
                </c:pt>
                <c:pt idx="23418">
                  <c:v>25.89</c:v>
                </c:pt>
                <c:pt idx="23419">
                  <c:v>76.92</c:v>
                </c:pt>
                <c:pt idx="23420">
                  <c:v>70.77</c:v>
                </c:pt>
                <c:pt idx="23421">
                  <c:v>47.36</c:v>
                </c:pt>
                <c:pt idx="23422">
                  <c:v>68.84</c:v>
                </c:pt>
                <c:pt idx="23423">
                  <c:v>47.04</c:v>
                </c:pt>
                <c:pt idx="23424">
                  <c:v>41.44</c:v>
                </c:pt>
                <c:pt idx="23425">
                  <c:v>59.24</c:v>
                </c:pt>
                <c:pt idx="23426">
                  <c:v>49.67</c:v>
                </c:pt>
                <c:pt idx="23427">
                  <c:v>54.15</c:v>
                </c:pt>
                <c:pt idx="23428">
                  <c:v>40.99</c:v>
                </c:pt>
                <c:pt idx="23429">
                  <c:v>69.180000000000007</c:v>
                </c:pt>
                <c:pt idx="23430">
                  <c:v>72.91</c:v>
                </c:pt>
                <c:pt idx="23431">
                  <c:v>130.44</c:v>
                </c:pt>
                <c:pt idx="23432">
                  <c:v>142.86000000000001</c:v>
                </c:pt>
                <c:pt idx="23433">
                  <c:v>192.14</c:v>
                </c:pt>
                <c:pt idx="23434">
                  <c:v>90.27</c:v>
                </c:pt>
                <c:pt idx="23435">
                  <c:v>116.42</c:v>
                </c:pt>
                <c:pt idx="23436">
                  <c:v>185.05</c:v>
                </c:pt>
                <c:pt idx="23437">
                  <c:v>148.03</c:v>
                </c:pt>
                <c:pt idx="23438">
                  <c:v>101.46</c:v>
                </c:pt>
                <c:pt idx="23439">
                  <c:v>186.33</c:v>
                </c:pt>
                <c:pt idx="23440">
                  <c:v>147.26</c:v>
                </c:pt>
                <c:pt idx="23441">
                  <c:v>131.47999999999999</c:v>
                </c:pt>
                <c:pt idx="23442">
                  <c:v>111.29</c:v>
                </c:pt>
                <c:pt idx="23443">
                  <c:v>163.38</c:v>
                </c:pt>
                <c:pt idx="23444">
                  <c:v>137.44</c:v>
                </c:pt>
                <c:pt idx="23445">
                  <c:v>127.7</c:v>
                </c:pt>
                <c:pt idx="23446">
                  <c:v>171.25</c:v>
                </c:pt>
                <c:pt idx="23447">
                  <c:v>159.05000000000001</c:v>
                </c:pt>
                <c:pt idx="23448">
                  <c:v>140.11000000000001</c:v>
                </c:pt>
                <c:pt idx="23449">
                  <c:v>114.67</c:v>
                </c:pt>
                <c:pt idx="23450">
                  <c:v>135.22</c:v>
                </c:pt>
                <c:pt idx="23451">
                  <c:v>104.76</c:v>
                </c:pt>
                <c:pt idx="23452">
                  <c:v>168.57</c:v>
                </c:pt>
                <c:pt idx="23453">
                  <c:v>4.4000000000000004</c:v>
                </c:pt>
                <c:pt idx="23454">
                  <c:v>6.05</c:v>
                </c:pt>
                <c:pt idx="23455">
                  <c:v>7.43</c:v>
                </c:pt>
                <c:pt idx="23456">
                  <c:v>5.55</c:v>
                </c:pt>
                <c:pt idx="23457">
                  <c:v>3.16</c:v>
                </c:pt>
                <c:pt idx="23458">
                  <c:v>2.89</c:v>
                </c:pt>
                <c:pt idx="23459">
                  <c:v>3.53</c:v>
                </c:pt>
                <c:pt idx="23460">
                  <c:v>3.88</c:v>
                </c:pt>
                <c:pt idx="23461">
                  <c:v>10.57</c:v>
                </c:pt>
                <c:pt idx="23462">
                  <c:v>11.43</c:v>
                </c:pt>
                <c:pt idx="23463">
                  <c:v>9.57</c:v>
                </c:pt>
                <c:pt idx="23464">
                  <c:v>12.21</c:v>
                </c:pt>
                <c:pt idx="23465">
                  <c:v>13.32</c:v>
                </c:pt>
                <c:pt idx="23466">
                  <c:v>11.8</c:v>
                </c:pt>
                <c:pt idx="23467">
                  <c:v>6.22</c:v>
                </c:pt>
                <c:pt idx="23468">
                  <c:v>13.46</c:v>
                </c:pt>
                <c:pt idx="23469">
                  <c:v>115.72</c:v>
                </c:pt>
                <c:pt idx="23470">
                  <c:v>140.51</c:v>
                </c:pt>
                <c:pt idx="23471">
                  <c:v>145.03</c:v>
                </c:pt>
                <c:pt idx="23472">
                  <c:v>311.07</c:v>
                </c:pt>
                <c:pt idx="23473">
                  <c:v>362.56</c:v>
                </c:pt>
                <c:pt idx="23474">
                  <c:v>346.68</c:v>
                </c:pt>
                <c:pt idx="23475">
                  <c:v>207.9</c:v>
                </c:pt>
                <c:pt idx="23476">
                  <c:v>170.78</c:v>
                </c:pt>
                <c:pt idx="23477">
                  <c:v>216.17</c:v>
                </c:pt>
                <c:pt idx="23478">
                  <c:v>201.09</c:v>
                </c:pt>
                <c:pt idx="23479">
                  <c:v>180.66</c:v>
                </c:pt>
                <c:pt idx="23480">
                  <c:v>242.94</c:v>
                </c:pt>
                <c:pt idx="23481">
                  <c:v>205.57</c:v>
                </c:pt>
                <c:pt idx="23482">
                  <c:v>121.95</c:v>
                </c:pt>
                <c:pt idx="23483">
                  <c:v>150.97999999999999</c:v>
                </c:pt>
                <c:pt idx="23484">
                  <c:v>147</c:v>
                </c:pt>
                <c:pt idx="23485">
                  <c:v>155.41</c:v>
                </c:pt>
                <c:pt idx="23486">
                  <c:v>101.32</c:v>
                </c:pt>
                <c:pt idx="23487">
                  <c:v>126.49</c:v>
                </c:pt>
                <c:pt idx="23488">
                  <c:v>109.74</c:v>
                </c:pt>
                <c:pt idx="23489">
                  <c:v>125.41</c:v>
                </c:pt>
                <c:pt idx="23490">
                  <c:v>111</c:v>
                </c:pt>
                <c:pt idx="23491">
                  <c:v>131.16</c:v>
                </c:pt>
                <c:pt idx="23492">
                  <c:v>139.56</c:v>
                </c:pt>
                <c:pt idx="23493">
                  <c:v>110.23</c:v>
                </c:pt>
                <c:pt idx="23494">
                  <c:v>200.27</c:v>
                </c:pt>
                <c:pt idx="23495">
                  <c:v>50.38</c:v>
                </c:pt>
                <c:pt idx="23496">
                  <c:v>62.36</c:v>
                </c:pt>
                <c:pt idx="23497">
                  <c:v>100.86</c:v>
                </c:pt>
                <c:pt idx="23498">
                  <c:v>190.5</c:v>
                </c:pt>
                <c:pt idx="23499">
                  <c:v>111.61</c:v>
                </c:pt>
                <c:pt idx="23500">
                  <c:v>100.26</c:v>
                </c:pt>
                <c:pt idx="23501">
                  <c:v>93.8</c:v>
                </c:pt>
                <c:pt idx="23502">
                  <c:v>104.54</c:v>
                </c:pt>
                <c:pt idx="23503">
                  <c:v>127</c:v>
                </c:pt>
                <c:pt idx="23504">
                  <c:v>130.28</c:v>
                </c:pt>
                <c:pt idx="23505">
                  <c:v>115.71</c:v>
                </c:pt>
                <c:pt idx="23506">
                  <c:v>121.44</c:v>
                </c:pt>
                <c:pt idx="23507">
                  <c:v>96.79</c:v>
                </c:pt>
                <c:pt idx="23508">
                  <c:v>84.09</c:v>
                </c:pt>
                <c:pt idx="23509">
                  <c:v>73.42</c:v>
                </c:pt>
                <c:pt idx="23510">
                  <c:v>62.25</c:v>
                </c:pt>
                <c:pt idx="23511">
                  <c:v>51.04</c:v>
                </c:pt>
                <c:pt idx="23512">
                  <c:v>47.04</c:v>
                </c:pt>
                <c:pt idx="23513">
                  <c:v>74.58</c:v>
                </c:pt>
                <c:pt idx="23514">
                  <c:v>80.84</c:v>
                </c:pt>
                <c:pt idx="23515">
                  <c:v>103.57</c:v>
                </c:pt>
                <c:pt idx="23516">
                  <c:v>158.15</c:v>
                </c:pt>
                <c:pt idx="23517">
                  <c:v>175.49</c:v>
                </c:pt>
                <c:pt idx="23518">
                  <c:v>171.6</c:v>
                </c:pt>
                <c:pt idx="23519">
                  <c:v>166.75</c:v>
                </c:pt>
                <c:pt idx="23520">
                  <c:v>95.41</c:v>
                </c:pt>
                <c:pt idx="23521">
                  <c:v>46.21</c:v>
                </c:pt>
                <c:pt idx="23522">
                  <c:v>39.46</c:v>
                </c:pt>
                <c:pt idx="23523">
                  <c:v>41.91</c:v>
                </c:pt>
                <c:pt idx="23524">
                  <c:v>31.91</c:v>
                </c:pt>
                <c:pt idx="23525">
                  <c:v>34.1</c:v>
                </c:pt>
                <c:pt idx="23526">
                  <c:v>40.19</c:v>
                </c:pt>
                <c:pt idx="23527">
                  <c:v>33.880000000000003</c:v>
                </c:pt>
                <c:pt idx="23528">
                  <c:v>29.68</c:v>
                </c:pt>
                <c:pt idx="23529">
                  <c:v>32.479999999999997</c:v>
                </c:pt>
                <c:pt idx="23530">
                  <c:v>70.14</c:v>
                </c:pt>
                <c:pt idx="23531">
                  <c:v>83.84</c:v>
                </c:pt>
                <c:pt idx="23532">
                  <c:v>78.680000000000007</c:v>
                </c:pt>
                <c:pt idx="23533">
                  <c:v>139.41</c:v>
                </c:pt>
                <c:pt idx="23534">
                  <c:v>109.32</c:v>
                </c:pt>
                <c:pt idx="23535">
                  <c:v>128.72999999999999</c:v>
                </c:pt>
                <c:pt idx="23536">
                  <c:v>93.05</c:v>
                </c:pt>
                <c:pt idx="23537">
                  <c:v>34.049999999999997</c:v>
                </c:pt>
                <c:pt idx="23538">
                  <c:v>37.979999999999997</c:v>
                </c:pt>
                <c:pt idx="23539">
                  <c:v>32.93</c:v>
                </c:pt>
                <c:pt idx="23540">
                  <c:v>46.95</c:v>
                </c:pt>
                <c:pt idx="23541">
                  <c:v>83.33</c:v>
                </c:pt>
                <c:pt idx="23542">
                  <c:v>71.55</c:v>
                </c:pt>
                <c:pt idx="23543">
                  <c:v>71.25</c:v>
                </c:pt>
                <c:pt idx="23544">
                  <c:v>81.19</c:v>
                </c:pt>
                <c:pt idx="23545">
                  <c:v>51.13</c:v>
                </c:pt>
                <c:pt idx="23546">
                  <c:v>60.37</c:v>
                </c:pt>
                <c:pt idx="23547">
                  <c:v>56.74</c:v>
                </c:pt>
                <c:pt idx="23548">
                  <c:v>65.010000000000005</c:v>
                </c:pt>
                <c:pt idx="23549">
                  <c:v>51.3</c:v>
                </c:pt>
                <c:pt idx="23550">
                  <c:v>42.49</c:v>
                </c:pt>
                <c:pt idx="23551">
                  <c:v>85.81</c:v>
                </c:pt>
                <c:pt idx="23552">
                  <c:v>64.459999999999994</c:v>
                </c:pt>
                <c:pt idx="23553">
                  <c:v>54.22</c:v>
                </c:pt>
                <c:pt idx="23554">
                  <c:v>65.64</c:v>
                </c:pt>
                <c:pt idx="23555">
                  <c:v>57.14</c:v>
                </c:pt>
                <c:pt idx="23556">
                  <c:v>50.97</c:v>
                </c:pt>
                <c:pt idx="23557">
                  <c:v>62.83</c:v>
                </c:pt>
                <c:pt idx="23558">
                  <c:v>66.5</c:v>
                </c:pt>
                <c:pt idx="23559">
                  <c:v>132.77000000000001</c:v>
                </c:pt>
                <c:pt idx="23560">
                  <c:v>0</c:v>
                </c:pt>
                <c:pt idx="23561">
                  <c:v>0</c:v>
                </c:pt>
                <c:pt idx="23562">
                  <c:v>0</c:v>
                </c:pt>
                <c:pt idx="23563">
                  <c:v>0</c:v>
                </c:pt>
                <c:pt idx="23564">
                  <c:v>65.2</c:v>
                </c:pt>
                <c:pt idx="23565">
                  <c:v>73.930000000000007</c:v>
                </c:pt>
                <c:pt idx="23566">
                  <c:v>109.18</c:v>
                </c:pt>
                <c:pt idx="23567">
                  <c:v>134.80000000000001</c:v>
                </c:pt>
                <c:pt idx="23568">
                  <c:v>133.18</c:v>
                </c:pt>
                <c:pt idx="23569">
                  <c:v>106.89</c:v>
                </c:pt>
                <c:pt idx="23570">
                  <c:v>106.63</c:v>
                </c:pt>
                <c:pt idx="23571">
                  <c:v>110.65</c:v>
                </c:pt>
                <c:pt idx="23572">
                  <c:v>76.66</c:v>
                </c:pt>
                <c:pt idx="23573">
                  <c:v>52.88</c:v>
                </c:pt>
                <c:pt idx="23574">
                  <c:v>48.11</c:v>
                </c:pt>
                <c:pt idx="23575">
                  <c:v>72.510000000000005</c:v>
                </c:pt>
                <c:pt idx="23576">
                  <c:v>118.1</c:v>
                </c:pt>
                <c:pt idx="23577">
                  <c:v>79.34</c:v>
                </c:pt>
                <c:pt idx="23578">
                  <c:v>78.319999999999993</c:v>
                </c:pt>
                <c:pt idx="23579">
                  <c:v>111.92</c:v>
                </c:pt>
                <c:pt idx="23580">
                  <c:v>121.38</c:v>
                </c:pt>
                <c:pt idx="23581">
                  <c:v>60.23</c:v>
                </c:pt>
                <c:pt idx="23582">
                  <c:v>67.069999999999993</c:v>
                </c:pt>
                <c:pt idx="23583">
                  <c:v>41.92</c:v>
                </c:pt>
                <c:pt idx="23584">
                  <c:v>24.88</c:v>
                </c:pt>
                <c:pt idx="23585">
                  <c:v>213.45</c:v>
                </c:pt>
                <c:pt idx="23586">
                  <c:v>134.63</c:v>
                </c:pt>
                <c:pt idx="23587">
                  <c:v>226.16</c:v>
                </c:pt>
                <c:pt idx="23588">
                  <c:v>97</c:v>
                </c:pt>
                <c:pt idx="23589">
                  <c:v>282.41000000000003</c:v>
                </c:pt>
                <c:pt idx="23590">
                  <c:v>102.58</c:v>
                </c:pt>
                <c:pt idx="23591">
                  <c:v>52.04</c:v>
                </c:pt>
                <c:pt idx="23592">
                  <c:v>83.82</c:v>
                </c:pt>
                <c:pt idx="23593">
                  <c:v>159.26</c:v>
                </c:pt>
                <c:pt idx="23594">
                  <c:v>130.93</c:v>
                </c:pt>
                <c:pt idx="23595">
                  <c:v>179.72</c:v>
                </c:pt>
                <c:pt idx="23596">
                  <c:v>153.35</c:v>
                </c:pt>
                <c:pt idx="23597">
                  <c:v>75.48</c:v>
                </c:pt>
                <c:pt idx="23598">
                  <c:v>65.540000000000006</c:v>
                </c:pt>
                <c:pt idx="23599">
                  <c:v>78.39</c:v>
                </c:pt>
                <c:pt idx="23600">
                  <c:v>34.270000000000003</c:v>
                </c:pt>
                <c:pt idx="23601">
                  <c:v>82.56</c:v>
                </c:pt>
                <c:pt idx="23602">
                  <c:v>53.57</c:v>
                </c:pt>
                <c:pt idx="23603">
                  <c:v>14.22</c:v>
                </c:pt>
                <c:pt idx="23604">
                  <c:v>46.69</c:v>
                </c:pt>
                <c:pt idx="23605">
                  <c:v>34.65</c:v>
                </c:pt>
                <c:pt idx="23606">
                  <c:v>147.5</c:v>
                </c:pt>
                <c:pt idx="23607">
                  <c:v>148.63999999999999</c:v>
                </c:pt>
                <c:pt idx="23608">
                  <c:v>130.11000000000001</c:v>
                </c:pt>
                <c:pt idx="23609">
                  <c:v>140.68</c:v>
                </c:pt>
                <c:pt idx="23610">
                  <c:v>165.26</c:v>
                </c:pt>
                <c:pt idx="23611">
                  <c:v>165.39</c:v>
                </c:pt>
                <c:pt idx="23612">
                  <c:v>171.36</c:v>
                </c:pt>
                <c:pt idx="23613">
                  <c:v>147.5</c:v>
                </c:pt>
                <c:pt idx="23614">
                  <c:v>156.02000000000001</c:v>
                </c:pt>
                <c:pt idx="23615">
                  <c:v>189.21</c:v>
                </c:pt>
                <c:pt idx="23616">
                  <c:v>195.58</c:v>
                </c:pt>
                <c:pt idx="23617">
                  <c:v>202.73</c:v>
                </c:pt>
                <c:pt idx="23618">
                  <c:v>218.1</c:v>
                </c:pt>
                <c:pt idx="23619">
                  <c:v>249.21</c:v>
                </c:pt>
                <c:pt idx="23620">
                  <c:v>239.68</c:v>
                </c:pt>
                <c:pt idx="23621">
                  <c:v>210.95</c:v>
                </c:pt>
                <c:pt idx="23622">
                  <c:v>222.63</c:v>
                </c:pt>
                <c:pt idx="23623">
                  <c:v>238.63</c:v>
                </c:pt>
                <c:pt idx="23624">
                  <c:v>261.98</c:v>
                </c:pt>
                <c:pt idx="23625">
                  <c:v>259.62</c:v>
                </c:pt>
                <c:pt idx="23626">
                  <c:v>239.76</c:v>
                </c:pt>
                <c:pt idx="23627">
                  <c:v>191.89</c:v>
                </c:pt>
                <c:pt idx="23628">
                  <c:v>218.53</c:v>
                </c:pt>
                <c:pt idx="23629">
                  <c:v>345.52</c:v>
                </c:pt>
                <c:pt idx="23630">
                  <c:v>411.83</c:v>
                </c:pt>
                <c:pt idx="23631">
                  <c:v>498.02</c:v>
                </c:pt>
                <c:pt idx="23632">
                  <c:v>268.54000000000002</c:v>
                </c:pt>
                <c:pt idx="23633">
                  <c:v>276.36</c:v>
                </c:pt>
                <c:pt idx="23634">
                  <c:v>304.36</c:v>
                </c:pt>
                <c:pt idx="23635">
                  <c:v>232.47</c:v>
                </c:pt>
                <c:pt idx="23636">
                  <c:v>205.66</c:v>
                </c:pt>
                <c:pt idx="23637">
                  <c:v>191.55</c:v>
                </c:pt>
                <c:pt idx="23638">
                  <c:v>179.23</c:v>
                </c:pt>
                <c:pt idx="23639">
                  <c:v>167.96</c:v>
                </c:pt>
                <c:pt idx="23640">
                  <c:v>154.56</c:v>
                </c:pt>
                <c:pt idx="23641">
                  <c:v>179.6</c:v>
                </c:pt>
                <c:pt idx="23642">
                  <c:v>197.52</c:v>
                </c:pt>
                <c:pt idx="23643">
                  <c:v>212.74</c:v>
                </c:pt>
                <c:pt idx="23644">
                  <c:v>164</c:v>
                </c:pt>
                <c:pt idx="23645">
                  <c:v>152.43</c:v>
                </c:pt>
                <c:pt idx="23646">
                  <c:v>165.85</c:v>
                </c:pt>
                <c:pt idx="23647">
                  <c:v>221.21</c:v>
                </c:pt>
                <c:pt idx="23648">
                  <c:v>179.41</c:v>
                </c:pt>
                <c:pt idx="23649">
                  <c:v>199.39</c:v>
                </c:pt>
                <c:pt idx="23650">
                  <c:v>206.72</c:v>
                </c:pt>
                <c:pt idx="23651">
                  <c:v>107.2</c:v>
                </c:pt>
                <c:pt idx="23652">
                  <c:v>157.19</c:v>
                </c:pt>
                <c:pt idx="23653">
                  <c:v>173.68</c:v>
                </c:pt>
                <c:pt idx="23654">
                  <c:v>198.59</c:v>
                </c:pt>
                <c:pt idx="23655">
                  <c:v>25.05</c:v>
                </c:pt>
                <c:pt idx="23656">
                  <c:v>23.92</c:v>
                </c:pt>
                <c:pt idx="23657">
                  <c:v>23.99</c:v>
                </c:pt>
                <c:pt idx="23658">
                  <c:v>35.01</c:v>
                </c:pt>
                <c:pt idx="23659">
                  <c:v>26.29</c:v>
                </c:pt>
                <c:pt idx="23660">
                  <c:v>67.56</c:v>
                </c:pt>
                <c:pt idx="23661">
                  <c:v>29.48</c:v>
                </c:pt>
                <c:pt idx="23662">
                  <c:v>39.6</c:v>
                </c:pt>
                <c:pt idx="23663">
                  <c:v>45.37</c:v>
                </c:pt>
                <c:pt idx="23664">
                  <c:v>42.4</c:v>
                </c:pt>
                <c:pt idx="23665">
                  <c:v>53.64</c:v>
                </c:pt>
                <c:pt idx="23666">
                  <c:v>38.479999999999997</c:v>
                </c:pt>
                <c:pt idx="23667">
                  <c:v>51.35</c:v>
                </c:pt>
                <c:pt idx="23668">
                  <c:v>44.6</c:v>
                </c:pt>
                <c:pt idx="23669">
                  <c:v>42.73</c:v>
                </c:pt>
                <c:pt idx="23670">
                  <c:v>104.63</c:v>
                </c:pt>
                <c:pt idx="23671">
                  <c:v>530.04999999999995</c:v>
                </c:pt>
                <c:pt idx="23672">
                  <c:v>185.14</c:v>
                </c:pt>
                <c:pt idx="23673">
                  <c:v>105.79</c:v>
                </c:pt>
                <c:pt idx="23674">
                  <c:v>213.86</c:v>
                </c:pt>
                <c:pt idx="23675">
                  <c:v>173.52</c:v>
                </c:pt>
                <c:pt idx="23676">
                  <c:v>172.85</c:v>
                </c:pt>
                <c:pt idx="23677">
                  <c:v>163.81</c:v>
                </c:pt>
                <c:pt idx="23678">
                  <c:v>150.38</c:v>
                </c:pt>
                <c:pt idx="23679">
                  <c:v>180.2</c:v>
                </c:pt>
                <c:pt idx="23680">
                  <c:v>135.16</c:v>
                </c:pt>
                <c:pt idx="23681">
                  <c:v>172.72</c:v>
                </c:pt>
                <c:pt idx="23682">
                  <c:v>230.95</c:v>
                </c:pt>
                <c:pt idx="23683">
                  <c:v>266.29000000000002</c:v>
                </c:pt>
                <c:pt idx="23684">
                  <c:v>269.08</c:v>
                </c:pt>
                <c:pt idx="23685">
                  <c:v>353.81</c:v>
                </c:pt>
                <c:pt idx="23686">
                  <c:v>239.85</c:v>
                </c:pt>
                <c:pt idx="23687">
                  <c:v>171.12</c:v>
                </c:pt>
                <c:pt idx="23688">
                  <c:v>226.4</c:v>
                </c:pt>
                <c:pt idx="23689">
                  <c:v>163.56</c:v>
                </c:pt>
                <c:pt idx="23690">
                  <c:v>116.96</c:v>
                </c:pt>
                <c:pt idx="23691">
                  <c:v>307.29000000000002</c:v>
                </c:pt>
                <c:pt idx="23692">
                  <c:v>244.27</c:v>
                </c:pt>
                <c:pt idx="23693">
                  <c:v>316.27999999999997</c:v>
                </c:pt>
                <c:pt idx="23694">
                  <c:v>343.37</c:v>
                </c:pt>
                <c:pt idx="23695">
                  <c:v>451.57</c:v>
                </c:pt>
                <c:pt idx="23696">
                  <c:v>348.03</c:v>
                </c:pt>
                <c:pt idx="23697">
                  <c:v>137.29</c:v>
                </c:pt>
                <c:pt idx="23698">
                  <c:v>82.09</c:v>
                </c:pt>
                <c:pt idx="23699">
                  <c:v>88.17</c:v>
                </c:pt>
                <c:pt idx="23700">
                  <c:v>111.54</c:v>
                </c:pt>
                <c:pt idx="23701">
                  <c:v>154.19</c:v>
                </c:pt>
                <c:pt idx="23702">
                  <c:v>148.38</c:v>
                </c:pt>
                <c:pt idx="23703">
                  <c:v>107.76</c:v>
                </c:pt>
                <c:pt idx="23704">
                  <c:v>119.02</c:v>
                </c:pt>
                <c:pt idx="23705">
                  <c:v>70.11</c:v>
                </c:pt>
                <c:pt idx="23706">
                  <c:v>53.91</c:v>
                </c:pt>
                <c:pt idx="23707">
                  <c:v>68.08</c:v>
                </c:pt>
                <c:pt idx="23708">
                  <c:v>81.5</c:v>
                </c:pt>
                <c:pt idx="23709">
                  <c:v>109.86</c:v>
                </c:pt>
                <c:pt idx="23710">
                  <c:v>133.43</c:v>
                </c:pt>
                <c:pt idx="23711">
                  <c:v>163.83000000000001</c:v>
                </c:pt>
                <c:pt idx="23712">
                  <c:v>144.25</c:v>
                </c:pt>
                <c:pt idx="23713">
                  <c:v>144.85</c:v>
                </c:pt>
                <c:pt idx="23714">
                  <c:v>6.25</c:v>
                </c:pt>
                <c:pt idx="23715">
                  <c:v>43.85</c:v>
                </c:pt>
                <c:pt idx="23716">
                  <c:v>59.07</c:v>
                </c:pt>
                <c:pt idx="23717">
                  <c:v>71.349999999999994</c:v>
                </c:pt>
                <c:pt idx="23718">
                  <c:v>104.26</c:v>
                </c:pt>
                <c:pt idx="23719">
                  <c:v>152.47999999999999</c:v>
                </c:pt>
                <c:pt idx="23720">
                  <c:v>158.6</c:v>
                </c:pt>
                <c:pt idx="23721">
                  <c:v>111.82</c:v>
                </c:pt>
                <c:pt idx="23722">
                  <c:v>132.01</c:v>
                </c:pt>
                <c:pt idx="23723">
                  <c:v>93.87</c:v>
                </c:pt>
                <c:pt idx="23724">
                  <c:v>105.58</c:v>
                </c:pt>
                <c:pt idx="23725">
                  <c:v>100.7</c:v>
                </c:pt>
                <c:pt idx="23726">
                  <c:v>74.67</c:v>
                </c:pt>
                <c:pt idx="23727">
                  <c:v>103.1</c:v>
                </c:pt>
                <c:pt idx="23728">
                  <c:v>142.87</c:v>
                </c:pt>
                <c:pt idx="23729">
                  <c:v>244.82</c:v>
                </c:pt>
                <c:pt idx="23730">
                  <c:v>252.01</c:v>
                </c:pt>
                <c:pt idx="23731">
                  <c:v>123.6</c:v>
                </c:pt>
                <c:pt idx="23732">
                  <c:v>42.62</c:v>
                </c:pt>
                <c:pt idx="23733">
                  <c:v>53.07</c:v>
                </c:pt>
                <c:pt idx="23734">
                  <c:v>55.08</c:v>
                </c:pt>
                <c:pt idx="23735">
                  <c:v>50.8</c:v>
                </c:pt>
                <c:pt idx="23736">
                  <c:v>42.34</c:v>
                </c:pt>
                <c:pt idx="23737">
                  <c:v>61.22</c:v>
                </c:pt>
                <c:pt idx="23738">
                  <c:v>40.03</c:v>
                </c:pt>
                <c:pt idx="23739">
                  <c:v>83.65</c:v>
                </c:pt>
                <c:pt idx="23740">
                  <c:v>211.13</c:v>
                </c:pt>
                <c:pt idx="23741">
                  <c:v>162.41</c:v>
                </c:pt>
                <c:pt idx="23742">
                  <c:v>21.22</c:v>
                </c:pt>
                <c:pt idx="23743">
                  <c:v>20.03</c:v>
                </c:pt>
                <c:pt idx="23744">
                  <c:v>33.840000000000003</c:v>
                </c:pt>
                <c:pt idx="23745">
                  <c:v>36.26</c:v>
                </c:pt>
                <c:pt idx="23746">
                  <c:v>39.9</c:v>
                </c:pt>
                <c:pt idx="23747">
                  <c:v>36.549999999999997</c:v>
                </c:pt>
                <c:pt idx="23748">
                  <c:v>33.17</c:v>
                </c:pt>
                <c:pt idx="23749">
                  <c:v>32.76</c:v>
                </c:pt>
                <c:pt idx="23750">
                  <c:v>74.77</c:v>
                </c:pt>
                <c:pt idx="23751">
                  <c:v>186.95</c:v>
                </c:pt>
                <c:pt idx="23752">
                  <c:v>293.51</c:v>
                </c:pt>
                <c:pt idx="23753">
                  <c:v>155.12</c:v>
                </c:pt>
                <c:pt idx="23754">
                  <c:v>135.78</c:v>
                </c:pt>
                <c:pt idx="23755">
                  <c:v>107.83</c:v>
                </c:pt>
                <c:pt idx="23756">
                  <c:v>209.39</c:v>
                </c:pt>
                <c:pt idx="23757">
                  <c:v>55.39</c:v>
                </c:pt>
                <c:pt idx="23758">
                  <c:v>354.8</c:v>
                </c:pt>
                <c:pt idx="23759">
                  <c:v>370.78</c:v>
                </c:pt>
                <c:pt idx="23760">
                  <c:v>219.86</c:v>
                </c:pt>
                <c:pt idx="23761">
                  <c:v>361.59</c:v>
                </c:pt>
                <c:pt idx="23762">
                  <c:v>131.47999999999999</c:v>
                </c:pt>
                <c:pt idx="23763">
                  <c:v>649.79</c:v>
                </c:pt>
                <c:pt idx="23764">
                  <c:v>447.39</c:v>
                </c:pt>
                <c:pt idx="23765">
                  <c:v>499.33</c:v>
                </c:pt>
                <c:pt idx="23766">
                  <c:v>608</c:v>
                </c:pt>
                <c:pt idx="23767">
                  <c:v>548.45000000000005</c:v>
                </c:pt>
                <c:pt idx="23768">
                  <c:v>481.83</c:v>
                </c:pt>
                <c:pt idx="23769">
                  <c:v>429.48</c:v>
                </c:pt>
                <c:pt idx="23770">
                  <c:v>329.28</c:v>
                </c:pt>
                <c:pt idx="23771">
                  <c:v>397.51</c:v>
                </c:pt>
                <c:pt idx="23772">
                  <c:v>231.7</c:v>
                </c:pt>
                <c:pt idx="23773">
                  <c:v>203.49</c:v>
                </c:pt>
                <c:pt idx="23774">
                  <c:v>335.16</c:v>
                </c:pt>
                <c:pt idx="23775">
                  <c:v>462.91</c:v>
                </c:pt>
                <c:pt idx="23776">
                  <c:v>469.12</c:v>
                </c:pt>
                <c:pt idx="23777">
                  <c:v>459.32</c:v>
                </c:pt>
                <c:pt idx="23778">
                  <c:v>489.8</c:v>
                </c:pt>
                <c:pt idx="23779">
                  <c:v>496.42</c:v>
                </c:pt>
                <c:pt idx="23780">
                  <c:v>620.91</c:v>
                </c:pt>
                <c:pt idx="23781">
                  <c:v>528.17999999999995</c:v>
                </c:pt>
                <c:pt idx="23782">
                  <c:v>378.83</c:v>
                </c:pt>
                <c:pt idx="23783">
                  <c:v>317.77</c:v>
                </c:pt>
                <c:pt idx="23784">
                  <c:v>317.35000000000002</c:v>
                </c:pt>
                <c:pt idx="23785">
                  <c:v>282.43</c:v>
                </c:pt>
                <c:pt idx="23786">
                  <c:v>465.87</c:v>
                </c:pt>
                <c:pt idx="23787">
                  <c:v>443.81</c:v>
                </c:pt>
                <c:pt idx="23788">
                  <c:v>370.02</c:v>
                </c:pt>
                <c:pt idx="23789">
                  <c:v>351.22</c:v>
                </c:pt>
                <c:pt idx="23790">
                  <c:v>306.16000000000003</c:v>
                </c:pt>
                <c:pt idx="23791">
                  <c:v>310.24</c:v>
                </c:pt>
                <c:pt idx="23792">
                  <c:v>250.67</c:v>
                </c:pt>
                <c:pt idx="23793">
                  <c:v>358.16</c:v>
                </c:pt>
                <c:pt idx="23794">
                  <c:v>420.08</c:v>
                </c:pt>
                <c:pt idx="23795">
                  <c:v>354.04</c:v>
                </c:pt>
                <c:pt idx="23796">
                  <c:v>340.07</c:v>
                </c:pt>
                <c:pt idx="23797">
                  <c:v>381.79</c:v>
                </c:pt>
                <c:pt idx="23798">
                  <c:v>469.25</c:v>
                </c:pt>
                <c:pt idx="23799">
                  <c:v>539.64</c:v>
                </c:pt>
                <c:pt idx="23800">
                  <c:v>597.6</c:v>
                </c:pt>
                <c:pt idx="23801">
                  <c:v>398.78</c:v>
                </c:pt>
                <c:pt idx="23802">
                  <c:v>356.95</c:v>
                </c:pt>
                <c:pt idx="23803">
                  <c:v>252.53</c:v>
                </c:pt>
                <c:pt idx="23804">
                  <c:v>246.16</c:v>
                </c:pt>
                <c:pt idx="23805">
                  <c:v>269.48</c:v>
                </c:pt>
                <c:pt idx="23806">
                  <c:v>359.23</c:v>
                </c:pt>
                <c:pt idx="23807">
                  <c:v>303.45999999999998</c:v>
                </c:pt>
                <c:pt idx="23808">
                  <c:v>281.57</c:v>
                </c:pt>
                <c:pt idx="23809">
                  <c:v>387.74</c:v>
                </c:pt>
                <c:pt idx="23810">
                  <c:v>437.57</c:v>
                </c:pt>
                <c:pt idx="23811">
                  <c:v>456.77</c:v>
                </c:pt>
                <c:pt idx="23812">
                  <c:v>410.42</c:v>
                </c:pt>
                <c:pt idx="23813">
                  <c:v>524.99</c:v>
                </c:pt>
                <c:pt idx="23814">
                  <c:v>307.63</c:v>
                </c:pt>
                <c:pt idx="23815">
                  <c:v>305.60000000000002</c:v>
                </c:pt>
                <c:pt idx="23816">
                  <c:v>358.3</c:v>
                </c:pt>
                <c:pt idx="23817">
                  <c:v>451.36</c:v>
                </c:pt>
                <c:pt idx="23818">
                  <c:v>391.04</c:v>
                </c:pt>
                <c:pt idx="23819">
                  <c:v>390.31</c:v>
                </c:pt>
                <c:pt idx="23820">
                  <c:v>432.11</c:v>
                </c:pt>
                <c:pt idx="23821">
                  <c:v>431.51</c:v>
                </c:pt>
                <c:pt idx="23822">
                  <c:v>483.01</c:v>
                </c:pt>
                <c:pt idx="23823">
                  <c:v>359.75</c:v>
                </c:pt>
                <c:pt idx="23824">
                  <c:v>345.54</c:v>
                </c:pt>
                <c:pt idx="23825">
                  <c:v>326.17</c:v>
                </c:pt>
                <c:pt idx="23826">
                  <c:v>315.70999999999998</c:v>
                </c:pt>
                <c:pt idx="23827">
                  <c:v>301.14</c:v>
                </c:pt>
                <c:pt idx="23828">
                  <c:v>249.1</c:v>
                </c:pt>
                <c:pt idx="23829">
                  <c:v>259.32</c:v>
                </c:pt>
                <c:pt idx="23830">
                  <c:v>222.23</c:v>
                </c:pt>
                <c:pt idx="23831">
                  <c:v>442.23</c:v>
                </c:pt>
                <c:pt idx="23832">
                  <c:v>233.28</c:v>
                </c:pt>
                <c:pt idx="23833">
                  <c:v>391.45</c:v>
                </c:pt>
                <c:pt idx="23834">
                  <c:v>356.42</c:v>
                </c:pt>
                <c:pt idx="23835">
                  <c:v>553.29999999999995</c:v>
                </c:pt>
                <c:pt idx="23836">
                  <c:v>704.21</c:v>
                </c:pt>
                <c:pt idx="23837">
                  <c:v>323.82</c:v>
                </c:pt>
                <c:pt idx="23838">
                  <c:v>275.89999999999998</c:v>
                </c:pt>
                <c:pt idx="23839">
                  <c:v>260.49</c:v>
                </c:pt>
                <c:pt idx="23840">
                  <c:v>659.67</c:v>
                </c:pt>
                <c:pt idx="23841">
                  <c:v>495.38</c:v>
                </c:pt>
                <c:pt idx="23842">
                  <c:v>548.94000000000005</c:v>
                </c:pt>
                <c:pt idx="23843">
                  <c:v>574.87</c:v>
                </c:pt>
                <c:pt idx="23844">
                  <c:v>386.32</c:v>
                </c:pt>
                <c:pt idx="23845">
                  <c:v>411.98</c:v>
                </c:pt>
                <c:pt idx="23846">
                  <c:v>440.08</c:v>
                </c:pt>
                <c:pt idx="23847">
                  <c:v>531.61</c:v>
                </c:pt>
                <c:pt idx="23848">
                  <c:v>385.75</c:v>
                </c:pt>
                <c:pt idx="23849">
                  <c:v>379</c:v>
                </c:pt>
                <c:pt idx="23850">
                  <c:v>357.64</c:v>
                </c:pt>
                <c:pt idx="23851">
                  <c:v>389.82</c:v>
                </c:pt>
                <c:pt idx="23852">
                  <c:v>362.67</c:v>
                </c:pt>
                <c:pt idx="23853">
                  <c:v>508.73</c:v>
                </c:pt>
                <c:pt idx="23854">
                  <c:v>444.73</c:v>
                </c:pt>
                <c:pt idx="23855">
                  <c:v>326.97000000000003</c:v>
                </c:pt>
                <c:pt idx="23856">
                  <c:v>357.27</c:v>
                </c:pt>
                <c:pt idx="23857">
                  <c:v>358.26</c:v>
                </c:pt>
                <c:pt idx="23858">
                  <c:v>253.09</c:v>
                </c:pt>
                <c:pt idx="23859">
                  <c:v>303.49</c:v>
                </c:pt>
                <c:pt idx="23860">
                  <c:v>331.26</c:v>
                </c:pt>
                <c:pt idx="23861">
                  <c:v>344.3</c:v>
                </c:pt>
                <c:pt idx="23862">
                  <c:v>309.97000000000003</c:v>
                </c:pt>
                <c:pt idx="23863">
                  <c:v>351.56</c:v>
                </c:pt>
                <c:pt idx="23864">
                  <c:v>309.72000000000003</c:v>
                </c:pt>
                <c:pt idx="23865">
                  <c:v>299.12</c:v>
                </c:pt>
                <c:pt idx="23866">
                  <c:v>360.87</c:v>
                </c:pt>
                <c:pt idx="23867">
                  <c:v>204.21</c:v>
                </c:pt>
                <c:pt idx="23868">
                  <c:v>164.11</c:v>
                </c:pt>
                <c:pt idx="23869">
                  <c:v>198</c:v>
                </c:pt>
                <c:pt idx="23870">
                  <c:v>233.33</c:v>
                </c:pt>
                <c:pt idx="23871">
                  <c:v>241.18</c:v>
                </c:pt>
                <c:pt idx="23872">
                  <c:v>153.1</c:v>
                </c:pt>
                <c:pt idx="23873">
                  <c:v>84.4</c:v>
                </c:pt>
                <c:pt idx="23874">
                  <c:v>152.94</c:v>
                </c:pt>
                <c:pt idx="23875">
                  <c:v>161.68</c:v>
                </c:pt>
                <c:pt idx="23876">
                  <c:v>169.83</c:v>
                </c:pt>
                <c:pt idx="23877">
                  <c:v>136.6</c:v>
                </c:pt>
                <c:pt idx="23878">
                  <c:v>124.76</c:v>
                </c:pt>
                <c:pt idx="23879">
                  <c:v>130.02000000000001</c:v>
                </c:pt>
                <c:pt idx="23880">
                  <c:v>244.96</c:v>
                </c:pt>
                <c:pt idx="23881">
                  <c:v>163.47999999999999</c:v>
                </c:pt>
                <c:pt idx="23882">
                  <c:v>244.24</c:v>
                </c:pt>
                <c:pt idx="23883">
                  <c:v>148.62</c:v>
                </c:pt>
                <c:pt idx="23884">
                  <c:v>210.88</c:v>
                </c:pt>
                <c:pt idx="23885">
                  <c:v>210.65</c:v>
                </c:pt>
                <c:pt idx="23886">
                  <c:v>286.39999999999998</c:v>
                </c:pt>
                <c:pt idx="23887">
                  <c:v>330.33</c:v>
                </c:pt>
                <c:pt idx="23888">
                  <c:v>218.56</c:v>
                </c:pt>
                <c:pt idx="23889">
                  <c:v>163.9</c:v>
                </c:pt>
                <c:pt idx="23890">
                  <c:v>197.82</c:v>
                </c:pt>
                <c:pt idx="23891">
                  <c:v>245.23</c:v>
                </c:pt>
                <c:pt idx="23892">
                  <c:v>209.75</c:v>
                </c:pt>
                <c:pt idx="23893">
                  <c:v>314.98</c:v>
                </c:pt>
                <c:pt idx="23894">
                  <c:v>251.16</c:v>
                </c:pt>
                <c:pt idx="23895">
                  <c:v>479.33</c:v>
                </c:pt>
                <c:pt idx="23896">
                  <c:v>294.33999999999997</c:v>
                </c:pt>
                <c:pt idx="23897">
                  <c:v>182.7</c:v>
                </c:pt>
                <c:pt idx="23898">
                  <c:v>124.04</c:v>
                </c:pt>
                <c:pt idx="23899">
                  <c:v>120.15</c:v>
                </c:pt>
                <c:pt idx="23900">
                  <c:v>147.11000000000001</c:v>
                </c:pt>
                <c:pt idx="23901">
                  <c:v>124.06</c:v>
                </c:pt>
                <c:pt idx="23902">
                  <c:v>220.75</c:v>
                </c:pt>
                <c:pt idx="23903">
                  <c:v>292.3</c:v>
                </c:pt>
                <c:pt idx="23904">
                  <c:v>329.37</c:v>
                </c:pt>
                <c:pt idx="23905">
                  <c:v>346.82</c:v>
                </c:pt>
                <c:pt idx="23906">
                  <c:v>259.01</c:v>
                </c:pt>
                <c:pt idx="23907">
                  <c:v>231.28</c:v>
                </c:pt>
                <c:pt idx="23908">
                  <c:v>351.67</c:v>
                </c:pt>
                <c:pt idx="23909">
                  <c:v>444.57</c:v>
                </c:pt>
                <c:pt idx="23910">
                  <c:v>618.62</c:v>
                </c:pt>
                <c:pt idx="23911">
                  <c:v>808.66</c:v>
                </c:pt>
                <c:pt idx="23912">
                  <c:v>917.69</c:v>
                </c:pt>
                <c:pt idx="23913">
                  <c:v>185.55</c:v>
                </c:pt>
                <c:pt idx="23914">
                  <c:v>181.33</c:v>
                </c:pt>
                <c:pt idx="23915">
                  <c:v>202.61</c:v>
                </c:pt>
                <c:pt idx="23916">
                  <c:v>205.15</c:v>
                </c:pt>
                <c:pt idx="23917">
                  <c:v>254.61</c:v>
                </c:pt>
                <c:pt idx="23918">
                  <c:v>199.2</c:v>
                </c:pt>
                <c:pt idx="23919">
                  <c:v>244.05</c:v>
                </c:pt>
                <c:pt idx="23920">
                  <c:v>345.64</c:v>
                </c:pt>
                <c:pt idx="23921">
                  <c:v>264.14</c:v>
                </c:pt>
                <c:pt idx="23922">
                  <c:v>249.84</c:v>
                </c:pt>
                <c:pt idx="23923">
                  <c:v>233.9</c:v>
                </c:pt>
                <c:pt idx="23924">
                  <c:v>212.9</c:v>
                </c:pt>
                <c:pt idx="23925">
                  <c:v>174.73</c:v>
                </c:pt>
                <c:pt idx="23926">
                  <c:v>207.56</c:v>
                </c:pt>
                <c:pt idx="23927">
                  <c:v>183.61</c:v>
                </c:pt>
                <c:pt idx="23928">
                  <c:v>247.75</c:v>
                </c:pt>
                <c:pt idx="23929">
                  <c:v>296.87</c:v>
                </c:pt>
                <c:pt idx="23930">
                  <c:v>279.76</c:v>
                </c:pt>
                <c:pt idx="23931">
                  <c:v>387.68</c:v>
                </c:pt>
                <c:pt idx="23932">
                  <c:v>307.89999999999998</c:v>
                </c:pt>
                <c:pt idx="23933">
                  <c:v>285.2</c:v>
                </c:pt>
                <c:pt idx="23934">
                  <c:v>158.44</c:v>
                </c:pt>
                <c:pt idx="23935">
                  <c:v>132.51</c:v>
                </c:pt>
                <c:pt idx="23936">
                  <c:v>191.18</c:v>
                </c:pt>
                <c:pt idx="23937">
                  <c:v>143.65</c:v>
                </c:pt>
                <c:pt idx="23938">
                  <c:v>139.85</c:v>
                </c:pt>
                <c:pt idx="23939">
                  <c:v>83.94</c:v>
                </c:pt>
                <c:pt idx="23940">
                  <c:v>114.21</c:v>
                </c:pt>
                <c:pt idx="23941">
                  <c:v>104.99</c:v>
                </c:pt>
                <c:pt idx="23942">
                  <c:v>114.67</c:v>
                </c:pt>
                <c:pt idx="23943">
                  <c:v>133.28</c:v>
                </c:pt>
                <c:pt idx="23944">
                  <c:v>139.53</c:v>
                </c:pt>
                <c:pt idx="23945">
                  <c:v>99.21</c:v>
                </c:pt>
                <c:pt idx="23946">
                  <c:v>126.9</c:v>
                </c:pt>
                <c:pt idx="23947">
                  <c:v>177.09</c:v>
                </c:pt>
                <c:pt idx="23948">
                  <c:v>250.93</c:v>
                </c:pt>
                <c:pt idx="23949">
                  <c:v>180.07</c:v>
                </c:pt>
                <c:pt idx="23950">
                  <c:v>143.6</c:v>
                </c:pt>
                <c:pt idx="23951">
                  <c:v>189.08</c:v>
                </c:pt>
                <c:pt idx="23952">
                  <c:v>126.05</c:v>
                </c:pt>
                <c:pt idx="23953">
                  <c:v>100.06</c:v>
                </c:pt>
                <c:pt idx="23954">
                  <c:v>101.53</c:v>
                </c:pt>
                <c:pt idx="23955">
                  <c:v>106.13</c:v>
                </c:pt>
                <c:pt idx="23956">
                  <c:v>252.54</c:v>
                </c:pt>
                <c:pt idx="23957">
                  <c:v>169.71</c:v>
                </c:pt>
                <c:pt idx="23958">
                  <c:v>107.1</c:v>
                </c:pt>
                <c:pt idx="23959">
                  <c:v>134.57</c:v>
                </c:pt>
                <c:pt idx="23960">
                  <c:v>143.33000000000001</c:v>
                </c:pt>
                <c:pt idx="23961">
                  <c:v>168.42</c:v>
                </c:pt>
                <c:pt idx="23962">
                  <c:v>126.34</c:v>
                </c:pt>
                <c:pt idx="23963">
                  <c:v>152.16</c:v>
                </c:pt>
                <c:pt idx="23964">
                  <c:v>152.41</c:v>
                </c:pt>
                <c:pt idx="23965">
                  <c:v>130.97999999999999</c:v>
                </c:pt>
                <c:pt idx="23966">
                  <c:v>136.43</c:v>
                </c:pt>
                <c:pt idx="23967">
                  <c:v>114.96</c:v>
                </c:pt>
                <c:pt idx="23968">
                  <c:v>145.29</c:v>
                </c:pt>
                <c:pt idx="23969">
                  <c:v>133.81</c:v>
                </c:pt>
                <c:pt idx="23970">
                  <c:v>161.03</c:v>
                </c:pt>
                <c:pt idx="23971">
                  <c:v>135.47999999999999</c:v>
                </c:pt>
                <c:pt idx="23972">
                  <c:v>149.35</c:v>
                </c:pt>
                <c:pt idx="23973">
                  <c:v>185.46</c:v>
                </c:pt>
                <c:pt idx="23974">
                  <c:v>188.23</c:v>
                </c:pt>
                <c:pt idx="23975">
                  <c:v>181.81</c:v>
                </c:pt>
                <c:pt idx="23976">
                  <c:v>135.4</c:v>
                </c:pt>
                <c:pt idx="23977">
                  <c:v>171.73</c:v>
                </c:pt>
                <c:pt idx="23978">
                  <c:v>138.19</c:v>
                </c:pt>
                <c:pt idx="23979">
                  <c:v>228.91</c:v>
                </c:pt>
                <c:pt idx="23980">
                  <c:v>212.74</c:v>
                </c:pt>
                <c:pt idx="23981">
                  <c:v>195.63</c:v>
                </c:pt>
                <c:pt idx="23982">
                  <c:v>556.67999999999995</c:v>
                </c:pt>
                <c:pt idx="23983">
                  <c:v>298.04000000000002</c:v>
                </c:pt>
                <c:pt idx="23984">
                  <c:v>276.14</c:v>
                </c:pt>
                <c:pt idx="23985">
                  <c:v>198.81</c:v>
                </c:pt>
                <c:pt idx="23986">
                  <c:v>262.38</c:v>
                </c:pt>
                <c:pt idx="23987">
                  <c:v>237.06</c:v>
                </c:pt>
                <c:pt idx="23988">
                  <c:v>221.96</c:v>
                </c:pt>
                <c:pt idx="23989">
                  <c:v>250.81</c:v>
                </c:pt>
                <c:pt idx="23990">
                  <c:v>250.04</c:v>
                </c:pt>
                <c:pt idx="23991">
                  <c:v>236.7</c:v>
                </c:pt>
                <c:pt idx="23992">
                  <c:v>290.3</c:v>
                </c:pt>
                <c:pt idx="23993">
                  <c:v>254.11</c:v>
                </c:pt>
                <c:pt idx="23994">
                  <c:v>216.11</c:v>
                </c:pt>
                <c:pt idx="23995">
                  <c:v>125.36</c:v>
                </c:pt>
                <c:pt idx="23996">
                  <c:v>97.47</c:v>
                </c:pt>
                <c:pt idx="23997">
                  <c:v>238.48</c:v>
                </c:pt>
                <c:pt idx="23998">
                  <c:v>206.09</c:v>
                </c:pt>
                <c:pt idx="23999">
                  <c:v>223.71</c:v>
                </c:pt>
                <c:pt idx="24000">
                  <c:v>183</c:v>
                </c:pt>
                <c:pt idx="24001">
                  <c:v>129.4</c:v>
                </c:pt>
                <c:pt idx="24002">
                  <c:v>134.19999999999999</c:v>
                </c:pt>
                <c:pt idx="24003">
                  <c:v>140.33000000000001</c:v>
                </c:pt>
                <c:pt idx="24004">
                  <c:v>177.33</c:v>
                </c:pt>
                <c:pt idx="24005">
                  <c:v>300.92</c:v>
                </c:pt>
                <c:pt idx="24006">
                  <c:v>199.33</c:v>
                </c:pt>
                <c:pt idx="24007">
                  <c:v>252.19</c:v>
                </c:pt>
                <c:pt idx="24008">
                  <c:v>291.72000000000003</c:v>
                </c:pt>
                <c:pt idx="24009">
                  <c:v>297.27999999999997</c:v>
                </c:pt>
                <c:pt idx="24010">
                  <c:v>274.44</c:v>
                </c:pt>
                <c:pt idx="24011">
                  <c:v>281.95</c:v>
                </c:pt>
                <c:pt idx="24012">
                  <c:v>173.29</c:v>
                </c:pt>
                <c:pt idx="24013">
                  <c:v>255.17</c:v>
                </c:pt>
                <c:pt idx="24014">
                  <c:v>164.99</c:v>
                </c:pt>
                <c:pt idx="24015">
                  <c:v>231.18</c:v>
                </c:pt>
                <c:pt idx="24016">
                  <c:v>208.86</c:v>
                </c:pt>
                <c:pt idx="24017">
                  <c:v>235.98</c:v>
                </c:pt>
                <c:pt idx="24018">
                  <c:v>302.97000000000003</c:v>
                </c:pt>
                <c:pt idx="24019">
                  <c:v>380.38</c:v>
                </c:pt>
                <c:pt idx="24020">
                  <c:v>206.23</c:v>
                </c:pt>
                <c:pt idx="24021">
                  <c:v>154.91</c:v>
                </c:pt>
                <c:pt idx="24022">
                  <c:v>182.66</c:v>
                </c:pt>
                <c:pt idx="24023">
                  <c:v>185.29</c:v>
                </c:pt>
                <c:pt idx="24024">
                  <c:v>126.61</c:v>
                </c:pt>
                <c:pt idx="24025">
                  <c:v>203.93</c:v>
                </c:pt>
                <c:pt idx="24026">
                  <c:v>146.47999999999999</c:v>
                </c:pt>
                <c:pt idx="24027">
                  <c:v>72.540000000000006</c:v>
                </c:pt>
                <c:pt idx="24028">
                  <c:v>159.57</c:v>
                </c:pt>
                <c:pt idx="24029">
                  <c:v>177.63</c:v>
                </c:pt>
                <c:pt idx="24030">
                  <c:v>238.98</c:v>
                </c:pt>
                <c:pt idx="24031">
                  <c:v>277.39</c:v>
                </c:pt>
                <c:pt idx="24032">
                  <c:v>250.61</c:v>
                </c:pt>
                <c:pt idx="24033">
                  <c:v>233.46</c:v>
                </c:pt>
                <c:pt idx="24034">
                  <c:v>171.2</c:v>
                </c:pt>
                <c:pt idx="24035">
                  <c:v>80.77</c:v>
                </c:pt>
                <c:pt idx="24036">
                  <c:v>129.9</c:v>
                </c:pt>
                <c:pt idx="24037">
                  <c:v>91.15</c:v>
                </c:pt>
                <c:pt idx="24038">
                  <c:v>97.94</c:v>
                </c:pt>
                <c:pt idx="24039">
                  <c:v>124.89</c:v>
                </c:pt>
                <c:pt idx="24040">
                  <c:v>129.79</c:v>
                </c:pt>
                <c:pt idx="24041">
                  <c:v>102.42</c:v>
                </c:pt>
                <c:pt idx="24042">
                  <c:v>99.17</c:v>
                </c:pt>
                <c:pt idx="24043">
                  <c:v>103.77</c:v>
                </c:pt>
                <c:pt idx="24044">
                  <c:v>83.54</c:v>
                </c:pt>
                <c:pt idx="24045">
                  <c:v>75.569999999999993</c:v>
                </c:pt>
                <c:pt idx="24046">
                  <c:v>56.35</c:v>
                </c:pt>
                <c:pt idx="24047">
                  <c:v>73.67</c:v>
                </c:pt>
                <c:pt idx="24048">
                  <c:v>35</c:v>
                </c:pt>
                <c:pt idx="24049">
                  <c:v>56.17</c:v>
                </c:pt>
                <c:pt idx="24050">
                  <c:v>52.14</c:v>
                </c:pt>
                <c:pt idx="24051">
                  <c:v>37.1</c:v>
                </c:pt>
                <c:pt idx="24052">
                  <c:v>67.55</c:v>
                </c:pt>
                <c:pt idx="24053">
                  <c:v>298.49</c:v>
                </c:pt>
                <c:pt idx="24054">
                  <c:v>284.48</c:v>
                </c:pt>
                <c:pt idx="24055">
                  <c:v>511.34</c:v>
                </c:pt>
                <c:pt idx="24056">
                  <c:v>492.23</c:v>
                </c:pt>
                <c:pt idx="24057">
                  <c:v>421.13</c:v>
                </c:pt>
                <c:pt idx="24058">
                  <c:v>714.35</c:v>
                </c:pt>
                <c:pt idx="24059">
                  <c:v>482.13</c:v>
                </c:pt>
                <c:pt idx="24060">
                  <c:v>425.79</c:v>
                </c:pt>
                <c:pt idx="24061">
                  <c:v>792.57</c:v>
                </c:pt>
                <c:pt idx="24062">
                  <c:v>477.5</c:v>
                </c:pt>
                <c:pt idx="24063">
                  <c:v>335.75</c:v>
                </c:pt>
                <c:pt idx="24064">
                  <c:v>348.63</c:v>
                </c:pt>
                <c:pt idx="24065">
                  <c:v>345.79</c:v>
                </c:pt>
                <c:pt idx="24066">
                  <c:v>400.48</c:v>
                </c:pt>
                <c:pt idx="24067">
                  <c:v>365.57</c:v>
                </c:pt>
                <c:pt idx="24068">
                  <c:v>424.69</c:v>
                </c:pt>
                <c:pt idx="24069">
                  <c:v>277.83</c:v>
                </c:pt>
                <c:pt idx="24070">
                  <c:v>371.15</c:v>
                </c:pt>
                <c:pt idx="24071">
                  <c:v>365.87</c:v>
                </c:pt>
                <c:pt idx="24072">
                  <c:v>373.16</c:v>
                </c:pt>
                <c:pt idx="24073">
                  <c:v>211.68</c:v>
                </c:pt>
                <c:pt idx="24074">
                  <c:v>197.81</c:v>
                </c:pt>
                <c:pt idx="24075">
                  <c:v>315.08999999999997</c:v>
                </c:pt>
                <c:pt idx="24076">
                  <c:v>333.17</c:v>
                </c:pt>
                <c:pt idx="24077">
                  <c:v>156.15</c:v>
                </c:pt>
                <c:pt idx="24078">
                  <c:v>204.76</c:v>
                </c:pt>
                <c:pt idx="24079">
                  <c:v>210.51</c:v>
                </c:pt>
                <c:pt idx="24080">
                  <c:v>285.82</c:v>
                </c:pt>
                <c:pt idx="24081">
                  <c:v>265.02999999999997</c:v>
                </c:pt>
                <c:pt idx="24082">
                  <c:v>307.44</c:v>
                </c:pt>
                <c:pt idx="24083">
                  <c:v>227.47</c:v>
                </c:pt>
                <c:pt idx="24084">
                  <c:v>209.55</c:v>
                </c:pt>
                <c:pt idx="24085">
                  <c:v>241.85</c:v>
                </c:pt>
                <c:pt idx="24086">
                  <c:v>198.34</c:v>
                </c:pt>
                <c:pt idx="24087">
                  <c:v>179.65</c:v>
                </c:pt>
                <c:pt idx="24088">
                  <c:v>166.99</c:v>
                </c:pt>
                <c:pt idx="24089">
                  <c:v>171.33</c:v>
                </c:pt>
                <c:pt idx="24090">
                  <c:v>186.98</c:v>
                </c:pt>
                <c:pt idx="24091">
                  <c:v>183.07</c:v>
                </c:pt>
                <c:pt idx="24092">
                  <c:v>174.02</c:v>
                </c:pt>
                <c:pt idx="24093">
                  <c:v>175.06</c:v>
                </c:pt>
                <c:pt idx="24094">
                  <c:v>156.97</c:v>
                </c:pt>
                <c:pt idx="24095">
                  <c:v>178.22</c:v>
                </c:pt>
                <c:pt idx="24096">
                  <c:v>177.93</c:v>
                </c:pt>
                <c:pt idx="24097">
                  <c:v>186.09</c:v>
                </c:pt>
                <c:pt idx="24098">
                  <c:v>204.19</c:v>
                </c:pt>
                <c:pt idx="24099">
                  <c:v>189.99</c:v>
                </c:pt>
                <c:pt idx="24100">
                  <c:v>203.02</c:v>
                </c:pt>
                <c:pt idx="24101">
                  <c:v>211.13</c:v>
                </c:pt>
                <c:pt idx="24102">
                  <c:v>177.07</c:v>
                </c:pt>
                <c:pt idx="24103">
                  <c:v>218.06</c:v>
                </c:pt>
                <c:pt idx="24104">
                  <c:v>228.95</c:v>
                </c:pt>
                <c:pt idx="24105">
                  <c:v>204.12</c:v>
                </c:pt>
                <c:pt idx="24106">
                  <c:v>229.88</c:v>
                </c:pt>
                <c:pt idx="24107">
                  <c:v>242.9</c:v>
                </c:pt>
                <c:pt idx="24108">
                  <c:v>241.89</c:v>
                </c:pt>
                <c:pt idx="24109">
                  <c:v>258.20999999999998</c:v>
                </c:pt>
                <c:pt idx="24110">
                  <c:v>268.83</c:v>
                </c:pt>
                <c:pt idx="24111">
                  <c:v>203.06</c:v>
                </c:pt>
                <c:pt idx="24112">
                  <c:v>200.68</c:v>
                </c:pt>
                <c:pt idx="24113">
                  <c:v>243.72</c:v>
                </c:pt>
                <c:pt idx="24114">
                  <c:v>383.63</c:v>
                </c:pt>
                <c:pt idx="24115">
                  <c:v>286.02999999999997</c:v>
                </c:pt>
                <c:pt idx="24116">
                  <c:v>276.44</c:v>
                </c:pt>
                <c:pt idx="24117">
                  <c:v>238.22</c:v>
                </c:pt>
                <c:pt idx="24118">
                  <c:v>337.24</c:v>
                </c:pt>
                <c:pt idx="24119">
                  <c:v>371.34</c:v>
                </c:pt>
                <c:pt idx="24120">
                  <c:v>253.2</c:v>
                </c:pt>
                <c:pt idx="24121">
                  <c:v>302.32</c:v>
                </c:pt>
                <c:pt idx="24122">
                  <c:v>425.16</c:v>
                </c:pt>
                <c:pt idx="24123">
                  <c:v>1115.19</c:v>
                </c:pt>
                <c:pt idx="24124">
                  <c:v>1074.4100000000001</c:v>
                </c:pt>
                <c:pt idx="24125">
                  <c:v>963.8</c:v>
                </c:pt>
                <c:pt idx="24126">
                  <c:v>855.73</c:v>
                </c:pt>
                <c:pt idx="24127">
                  <c:v>578.11</c:v>
                </c:pt>
                <c:pt idx="24128">
                  <c:v>768.84</c:v>
                </c:pt>
                <c:pt idx="24129">
                  <c:v>916.87</c:v>
                </c:pt>
                <c:pt idx="24130">
                  <c:v>707.71</c:v>
                </c:pt>
                <c:pt idx="24131">
                  <c:v>577.32000000000005</c:v>
                </c:pt>
                <c:pt idx="24132">
                  <c:v>686.38</c:v>
                </c:pt>
                <c:pt idx="24133">
                  <c:v>632.28</c:v>
                </c:pt>
                <c:pt idx="24134">
                  <c:v>711.44</c:v>
                </c:pt>
                <c:pt idx="24135">
                  <c:v>658.74</c:v>
                </c:pt>
                <c:pt idx="24136">
                  <c:v>605.85</c:v>
                </c:pt>
                <c:pt idx="24137">
                  <c:v>667.28</c:v>
                </c:pt>
                <c:pt idx="24138">
                  <c:v>715.76</c:v>
                </c:pt>
                <c:pt idx="24139">
                  <c:v>558.42999999999995</c:v>
                </c:pt>
                <c:pt idx="24140">
                  <c:v>620.34</c:v>
                </c:pt>
                <c:pt idx="24141">
                  <c:v>614.38</c:v>
                </c:pt>
                <c:pt idx="24142">
                  <c:v>679.05</c:v>
                </c:pt>
                <c:pt idx="24143">
                  <c:v>615.44000000000005</c:v>
                </c:pt>
                <c:pt idx="24144">
                  <c:v>701.26</c:v>
                </c:pt>
                <c:pt idx="24145">
                  <c:v>662.97</c:v>
                </c:pt>
                <c:pt idx="24146">
                  <c:v>671.84</c:v>
                </c:pt>
                <c:pt idx="24147">
                  <c:v>640.74</c:v>
                </c:pt>
                <c:pt idx="24148">
                  <c:v>350.49</c:v>
                </c:pt>
                <c:pt idx="24149">
                  <c:v>433.1</c:v>
                </c:pt>
                <c:pt idx="24150">
                  <c:v>431.53</c:v>
                </c:pt>
                <c:pt idx="24151">
                  <c:v>371.39</c:v>
                </c:pt>
                <c:pt idx="24152">
                  <c:v>417.01</c:v>
                </c:pt>
                <c:pt idx="24153">
                  <c:v>463.44</c:v>
                </c:pt>
                <c:pt idx="24154">
                  <c:v>672.6</c:v>
                </c:pt>
                <c:pt idx="24155">
                  <c:v>417.8</c:v>
                </c:pt>
                <c:pt idx="24156">
                  <c:v>942.9</c:v>
                </c:pt>
                <c:pt idx="24157">
                  <c:v>1262.52</c:v>
                </c:pt>
                <c:pt idx="24158">
                  <c:v>643.41</c:v>
                </c:pt>
                <c:pt idx="24159">
                  <c:v>886.19</c:v>
                </c:pt>
                <c:pt idx="24160">
                  <c:v>1018.25</c:v>
                </c:pt>
                <c:pt idx="24161">
                  <c:v>258.95</c:v>
                </c:pt>
                <c:pt idx="24162">
                  <c:v>185.42</c:v>
                </c:pt>
                <c:pt idx="24163">
                  <c:v>159.1</c:v>
                </c:pt>
                <c:pt idx="24164">
                  <c:v>230.09</c:v>
                </c:pt>
                <c:pt idx="24165">
                  <c:v>183.25</c:v>
                </c:pt>
                <c:pt idx="24166">
                  <c:v>165.46</c:v>
                </c:pt>
                <c:pt idx="24167">
                  <c:v>162.61000000000001</c:v>
                </c:pt>
                <c:pt idx="24168">
                  <c:v>167.42</c:v>
                </c:pt>
                <c:pt idx="24169">
                  <c:v>152.28</c:v>
                </c:pt>
                <c:pt idx="24170">
                  <c:v>153.30000000000001</c:v>
                </c:pt>
                <c:pt idx="24171">
                  <c:v>237.87</c:v>
                </c:pt>
                <c:pt idx="24172">
                  <c:v>142.35</c:v>
                </c:pt>
                <c:pt idx="24173">
                  <c:v>307.72000000000003</c:v>
                </c:pt>
                <c:pt idx="24174">
                  <c:v>173.17</c:v>
                </c:pt>
                <c:pt idx="24175">
                  <c:v>296.10000000000002</c:v>
                </c:pt>
                <c:pt idx="24176">
                  <c:v>246.51</c:v>
                </c:pt>
                <c:pt idx="24177">
                  <c:v>373.96</c:v>
                </c:pt>
                <c:pt idx="24178">
                  <c:v>368.6</c:v>
                </c:pt>
                <c:pt idx="24179">
                  <c:v>329.24</c:v>
                </c:pt>
                <c:pt idx="24180">
                  <c:v>278.42</c:v>
                </c:pt>
                <c:pt idx="24181">
                  <c:v>241.01</c:v>
                </c:pt>
                <c:pt idx="24182">
                  <c:v>224.65</c:v>
                </c:pt>
                <c:pt idx="24183">
                  <c:v>224.02</c:v>
                </c:pt>
                <c:pt idx="24184">
                  <c:v>138.31</c:v>
                </c:pt>
                <c:pt idx="24185">
                  <c:v>216.4</c:v>
                </c:pt>
                <c:pt idx="24186">
                  <c:v>153.38</c:v>
                </c:pt>
                <c:pt idx="24187">
                  <c:v>119.08</c:v>
                </c:pt>
                <c:pt idx="24188">
                  <c:v>186.7</c:v>
                </c:pt>
                <c:pt idx="24189">
                  <c:v>234.26</c:v>
                </c:pt>
                <c:pt idx="24190">
                  <c:v>112.83</c:v>
                </c:pt>
                <c:pt idx="24191">
                  <c:v>125.47</c:v>
                </c:pt>
                <c:pt idx="24192">
                  <c:v>169.46</c:v>
                </c:pt>
                <c:pt idx="24193">
                  <c:v>187.46</c:v>
                </c:pt>
                <c:pt idx="24194">
                  <c:v>272.64999999999998</c:v>
                </c:pt>
                <c:pt idx="24195">
                  <c:v>315.82</c:v>
                </c:pt>
                <c:pt idx="24196">
                  <c:v>318.69</c:v>
                </c:pt>
                <c:pt idx="24197">
                  <c:v>329.88</c:v>
                </c:pt>
                <c:pt idx="24198">
                  <c:v>357.34</c:v>
                </c:pt>
                <c:pt idx="24199">
                  <c:v>395.07</c:v>
                </c:pt>
                <c:pt idx="24200">
                  <c:v>273.24</c:v>
                </c:pt>
                <c:pt idx="24201">
                  <c:v>312.49</c:v>
                </c:pt>
                <c:pt idx="24202">
                  <c:v>261.19</c:v>
                </c:pt>
                <c:pt idx="24203">
                  <c:v>211.43</c:v>
                </c:pt>
                <c:pt idx="24204">
                  <c:v>356.98</c:v>
                </c:pt>
                <c:pt idx="24205">
                  <c:v>186.02</c:v>
                </c:pt>
                <c:pt idx="24206">
                  <c:v>101.47</c:v>
                </c:pt>
                <c:pt idx="24207">
                  <c:v>125.66</c:v>
                </c:pt>
                <c:pt idx="24208">
                  <c:v>258.61</c:v>
                </c:pt>
                <c:pt idx="24209">
                  <c:v>328.88</c:v>
                </c:pt>
                <c:pt idx="24210">
                  <c:v>278.66000000000003</c:v>
                </c:pt>
                <c:pt idx="24211">
                  <c:v>250.78</c:v>
                </c:pt>
                <c:pt idx="24212">
                  <c:v>385.86</c:v>
                </c:pt>
                <c:pt idx="24213">
                  <c:v>158.08000000000001</c:v>
                </c:pt>
                <c:pt idx="24214">
                  <c:v>137.62</c:v>
                </c:pt>
                <c:pt idx="24215">
                  <c:v>154.30000000000001</c:v>
                </c:pt>
                <c:pt idx="24216">
                  <c:v>119.13</c:v>
                </c:pt>
                <c:pt idx="24217">
                  <c:v>167.1</c:v>
                </c:pt>
                <c:pt idx="24218">
                  <c:v>190</c:v>
                </c:pt>
                <c:pt idx="24219">
                  <c:v>129.53</c:v>
                </c:pt>
                <c:pt idx="24220">
                  <c:v>36.409999999999997</c:v>
                </c:pt>
                <c:pt idx="24221">
                  <c:v>69.88</c:v>
                </c:pt>
                <c:pt idx="24222">
                  <c:v>72.959999999999994</c:v>
                </c:pt>
                <c:pt idx="24223">
                  <c:v>35.26</c:v>
                </c:pt>
                <c:pt idx="24224">
                  <c:v>119.29</c:v>
                </c:pt>
                <c:pt idx="24225">
                  <c:v>135.43</c:v>
                </c:pt>
                <c:pt idx="24226">
                  <c:v>345.83</c:v>
                </c:pt>
                <c:pt idx="24227">
                  <c:v>321.57</c:v>
                </c:pt>
                <c:pt idx="24228">
                  <c:v>282.93</c:v>
                </c:pt>
                <c:pt idx="24229">
                  <c:v>7.11</c:v>
                </c:pt>
                <c:pt idx="24230">
                  <c:v>11.54</c:v>
                </c:pt>
                <c:pt idx="24231">
                  <c:v>19.71</c:v>
                </c:pt>
                <c:pt idx="24232">
                  <c:v>13.54</c:v>
                </c:pt>
                <c:pt idx="24233">
                  <c:v>14.46</c:v>
                </c:pt>
                <c:pt idx="24234">
                  <c:v>16.97</c:v>
                </c:pt>
                <c:pt idx="24235">
                  <c:v>18.55</c:v>
                </c:pt>
                <c:pt idx="24236">
                  <c:v>28.77</c:v>
                </c:pt>
                <c:pt idx="24237">
                  <c:v>42.29</c:v>
                </c:pt>
                <c:pt idx="24238">
                  <c:v>37.83</c:v>
                </c:pt>
                <c:pt idx="24239">
                  <c:v>35.5</c:v>
                </c:pt>
                <c:pt idx="24240">
                  <c:v>117.55</c:v>
                </c:pt>
                <c:pt idx="24241">
                  <c:v>78.66</c:v>
                </c:pt>
                <c:pt idx="24242">
                  <c:v>57.47</c:v>
                </c:pt>
                <c:pt idx="24243">
                  <c:v>70.83</c:v>
                </c:pt>
                <c:pt idx="24244">
                  <c:v>119.68</c:v>
                </c:pt>
                <c:pt idx="24245">
                  <c:v>138.16999999999999</c:v>
                </c:pt>
                <c:pt idx="24246">
                  <c:v>141.12</c:v>
                </c:pt>
                <c:pt idx="24247">
                  <c:v>192.98</c:v>
                </c:pt>
                <c:pt idx="24248">
                  <c:v>44.43</c:v>
                </c:pt>
                <c:pt idx="24249">
                  <c:v>45.55</c:v>
                </c:pt>
                <c:pt idx="24250">
                  <c:v>53.25</c:v>
                </c:pt>
                <c:pt idx="24251">
                  <c:v>48.51</c:v>
                </c:pt>
                <c:pt idx="24252">
                  <c:v>38.549999999999997</c:v>
                </c:pt>
                <c:pt idx="24253">
                  <c:v>44.36</c:v>
                </c:pt>
                <c:pt idx="24254">
                  <c:v>40.799999999999997</c:v>
                </c:pt>
                <c:pt idx="24255">
                  <c:v>31.47</c:v>
                </c:pt>
                <c:pt idx="24256">
                  <c:v>29</c:v>
                </c:pt>
                <c:pt idx="24257">
                  <c:v>26.44</c:v>
                </c:pt>
                <c:pt idx="24258">
                  <c:v>20.36</c:v>
                </c:pt>
                <c:pt idx="24259">
                  <c:v>17.940000000000001</c:v>
                </c:pt>
                <c:pt idx="24260">
                  <c:v>15.56</c:v>
                </c:pt>
                <c:pt idx="24261">
                  <c:v>15.46</c:v>
                </c:pt>
                <c:pt idx="24262">
                  <c:v>11.6</c:v>
                </c:pt>
                <c:pt idx="24263">
                  <c:v>9</c:v>
                </c:pt>
                <c:pt idx="24264">
                  <c:v>10.050000000000001</c:v>
                </c:pt>
                <c:pt idx="24265">
                  <c:v>7.73</c:v>
                </c:pt>
                <c:pt idx="24266">
                  <c:v>6.24</c:v>
                </c:pt>
                <c:pt idx="24267">
                  <c:v>5.1100000000000003</c:v>
                </c:pt>
                <c:pt idx="24268">
                  <c:v>3.86</c:v>
                </c:pt>
                <c:pt idx="24269">
                  <c:v>3.3</c:v>
                </c:pt>
                <c:pt idx="24270">
                  <c:v>4.1500000000000004</c:v>
                </c:pt>
                <c:pt idx="24271">
                  <c:v>3.73</c:v>
                </c:pt>
                <c:pt idx="24272">
                  <c:v>4.84</c:v>
                </c:pt>
                <c:pt idx="24273">
                  <c:v>5.38</c:v>
                </c:pt>
                <c:pt idx="24274">
                  <c:v>8.1</c:v>
                </c:pt>
                <c:pt idx="24275">
                  <c:v>3.82</c:v>
                </c:pt>
                <c:pt idx="24276">
                  <c:v>6.46</c:v>
                </c:pt>
                <c:pt idx="24277">
                  <c:v>4.0599999999999996</c:v>
                </c:pt>
                <c:pt idx="24278">
                  <c:v>7.72</c:v>
                </c:pt>
                <c:pt idx="24279">
                  <c:v>5.36</c:v>
                </c:pt>
                <c:pt idx="24280">
                  <c:v>5.34</c:v>
                </c:pt>
                <c:pt idx="24281">
                  <c:v>3.88</c:v>
                </c:pt>
                <c:pt idx="24282">
                  <c:v>4.1500000000000004</c:v>
                </c:pt>
                <c:pt idx="24283">
                  <c:v>3.98</c:v>
                </c:pt>
                <c:pt idx="24284">
                  <c:v>2.94</c:v>
                </c:pt>
                <c:pt idx="24285">
                  <c:v>1.29</c:v>
                </c:pt>
                <c:pt idx="24286">
                  <c:v>1.1399999999999999</c:v>
                </c:pt>
                <c:pt idx="24287">
                  <c:v>1.23</c:v>
                </c:pt>
                <c:pt idx="24288">
                  <c:v>0.84</c:v>
                </c:pt>
                <c:pt idx="24289">
                  <c:v>0.37</c:v>
                </c:pt>
                <c:pt idx="24290">
                  <c:v>0.11</c:v>
                </c:pt>
                <c:pt idx="24291">
                  <c:v>0</c:v>
                </c:pt>
                <c:pt idx="24292">
                  <c:v>0</c:v>
                </c:pt>
                <c:pt idx="24293">
                  <c:v>0</c:v>
                </c:pt>
                <c:pt idx="24294">
                  <c:v>0</c:v>
                </c:pt>
                <c:pt idx="24295">
                  <c:v>0</c:v>
                </c:pt>
                <c:pt idx="24296">
                  <c:v>0</c:v>
                </c:pt>
                <c:pt idx="24297">
                  <c:v>90.77</c:v>
                </c:pt>
                <c:pt idx="24298">
                  <c:v>73.88</c:v>
                </c:pt>
                <c:pt idx="24299">
                  <c:v>81.99</c:v>
                </c:pt>
                <c:pt idx="24300">
                  <c:v>121.54</c:v>
                </c:pt>
                <c:pt idx="24301">
                  <c:v>11.4</c:v>
                </c:pt>
                <c:pt idx="24302">
                  <c:v>68.760000000000005</c:v>
                </c:pt>
                <c:pt idx="24303">
                  <c:v>71</c:v>
                </c:pt>
                <c:pt idx="24304">
                  <c:v>61.51</c:v>
                </c:pt>
                <c:pt idx="24305">
                  <c:v>69.59</c:v>
                </c:pt>
                <c:pt idx="24306">
                  <c:v>88.37</c:v>
                </c:pt>
                <c:pt idx="24307">
                  <c:v>110.67</c:v>
                </c:pt>
                <c:pt idx="24308">
                  <c:v>81.069999999999993</c:v>
                </c:pt>
                <c:pt idx="24309">
                  <c:v>156.1</c:v>
                </c:pt>
                <c:pt idx="24310">
                  <c:v>178.63</c:v>
                </c:pt>
                <c:pt idx="24311">
                  <c:v>200.11</c:v>
                </c:pt>
                <c:pt idx="24312">
                  <c:v>136.69999999999999</c:v>
                </c:pt>
                <c:pt idx="24313">
                  <c:v>76.91</c:v>
                </c:pt>
                <c:pt idx="24314">
                  <c:v>103.68</c:v>
                </c:pt>
                <c:pt idx="24315">
                  <c:v>119.76</c:v>
                </c:pt>
                <c:pt idx="24316">
                  <c:v>245.75</c:v>
                </c:pt>
                <c:pt idx="24317">
                  <c:v>142.76</c:v>
                </c:pt>
                <c:pt idx="24318">
                  <c:v>152.06</c:v>
                </c:pt>
                <c:pt idx="24319">
                  <c:v>170.2</c:v>
                </c:pt>
                <c:pt idx="24320">
                  <c:v>158.62</c:v>
                </c:pt>
                <c:pt idx="24321">
                  <c:v>454.98</c:v>
                </c:pt>
                <c:pt idx="24322">
                  <c:v>483.65</c:v>
                </c:pt>
                <c:pt idx="24323">
                  <c:v>510.01</c:v>
                </c:pt>
                <c:pt idx="24324">
                  <c:v>551.26</c:v>
                </c:pt>
                <c:pt idx="24325">
                  <c:v>495.1</c:v>
                </c:pt>
                <c:pt idx="24326">
                  <c:v>499.6</c:v>
                </c:pt>
                <c:pt idx="24327">
                  <c:v>529.21</c:v>
                </c:pt>
                <c:pt idx="24328">
                  <c:v>521.54999999999995</c:v>
                </c:pt>
                <c:pt idx="24329">
                  <c:v>452.09</c:v>
                </c:pt>
                <c:pt idx="24330">
                  <c:v>479.43</c:v>
                </c:pt>
                <c:pt idx="24331">
                  <c:v>480.65</c:v>
                </c:pt>
                <c:pt idx="24332">
                  <c:v>497.07</c:v>
                </c:pt>
                <c:pt idx="24333">
                  <c:v>474.32</c:v>
                </c:pt>
                <c:pt idx="24334">
                  <c:v>466.01</c:v>
                </c:pt>
                <c:pt idx="24335">
                  <c:v>418.03</c:v>
                </c:pt>
                <c:pt idx="24336">
                  <c:v>367.26</c:v>
                </c:pt>
                <c:pt idx="24337">
                  <c:v>385.68</c:v>
                </c:pt>
                <c:pt idx="24338">
                  <c:v>456.15</c:v>
                </c:pt>
                <c:pt idx="24339">
                  <c:v>341.49</c:v>
                </c:pt>
                <c:pt idx="24340">
                  <c:v>329.61</c:v>
                </c:pt>
                <c:pt idx="24341">
                  <c:v>410.6</c:v>
                </c:pt>
                <c:pt idx="24342">
                  <c:v>432.42</c:v>
                </c:pt>
                <c:pt idx="24343">
                  <c:v>473.58</c:v>
                </c:pt>
                <c:pt idx="24344">
                  <c:v>476.59</c:v>
                </c:pt>
                <c:pt idx="24345">
                  <c:v>474.54</c:v>
                </c:pt>
                <c:pt idx="24346">
                  <c:v>466.1</c:v>
                </c:pt>
                <c:pt idx="24347">
                  <c:v>454.95</c:v>
                </c:pt>
                <c:pt idx="24348">
                  <c:v>419.43</c:v>
                </c:pt>
                <c:pt idx="24349">
                  <c:v>536.36</c:v>
                </c:pt>
                <c:pt idx="24350">
                  <c:v>501.08</c:v>
                </c:pt>
                <c:pt idx="24351">
                  <c:v>387.55</c:v>
                </c:pt>
                <c:pt idx="24352">
                  <c:v>153.58000000000001</c:v>
                </c:pt>
                <c:pt idx="24353">
                  <c:v>263.94</c:v>
                </c:pt>
                <c:pt idx="24354">
                  <c:v>196.37</c:v>
                </c:pt>
                <c:pt idx="24355">
                  <c:v>238.2</c:v>
                </c:pt>
                <c:pt idx="24356">
                  <c:v>186.35</c:v>
                </c:pt>
                <c:pt idx="24357">
                  <c:v>209.29</c:v>
                </c:pt>
                <c:pt idx="24358">
                  <c:v>233.21</c:v>
                </c:pt>
                <c:pt idx="24359">
                  <c:v>249.02</c:v>
                </c:pt>
                <c:pt idx="24360">
                  <c:v>176.8</c:v>
                </c:pt>
                <c:pt idx="24361">
                  <c:v>302.24</c:v>
                </c:pt>
                <c:pt idx="24362">
                  <c:v>797.27</c:v>
                </c:pt>
                <c:pt idx="24363">
                  <c:v>313.02</c:v>
                </c:pt>
                <c:pt idx="24364">
                  <c:v>366.14</c:v>
                </c:pt>
                <c:pt idx="24365">
                  <c:v>346.06</c:v>
                </c:pt>
                <c:pt idx="24366">
                  <c:v>316.54000000000002</c:v>
                </c:pt>
                <c:pt idx="24367">
                  <c:v>272.13</c:v>
                </c:pt>
                <c:pt idx="24368">
                  <c:v>242.59</c:v>
                </c:pt>
                <c:pt idx="24369">
                  <c:v>187.94</c:v>
                </c:pt>
                <c:pt idx="24370">
                  <c:v>173.54</c:v>
                </c:pt>
                <c:pt idx="24371">
                  <c:v>126.27</c:v>
                </c:pt>
                <c:pt idx="24372">
                  <c:v>171.84</c:v>
                </c:pt>
                <c:pt idx="24373">
                  <c:v>187.36</c:v>
                </c:pt>
                <c:pt idx="24374">
                  <c:v>151.28</c:v>
                </c:pt>
                <c:pt idx="24375">
                  <c:v>270.22000000000003</c:v>
                </c:pt>
                <c:pt idx="24376">
                  <c:v>263.37</c:v>
                </c:pt>
                <c:pt idx="24377">
                  <c:v>238.91</c:v>
                </c:pt>
                <c:pt idx="24378">
                  <c:v>332.86</c:v>
                </c:pt>
                <c:pt idx="24379">
                  <c:v>361.79</c:v>
                </c:pt>
                <c:pt idx="24380">
                  <c:v>313.14999999999998</c:v>
                </c:pt>
                <c:pt idx="24381">
                  <c:v>355.71</c:v>
                </c:pt>
                <c:pt idx="24382">
                  <c:v>362.65</c:v>
                </c:pt>
                <c:pt idx="24383">
                  <c:v>331.39</c:v>
                </c:pt>
                <c:pt idx="24384">
                  <c:v>388.46</c:v>
                </c:pt>
                <c:pt idx="24385">
                  <c:v>309.67</c:v>
                </c:pt>
                <c:pt idx="24386">
                  <c:v>272.02999999999997</c:v>
                </c:pt>
                <c:pt idx="24387">
                  <c:v>221.54</c:v>
                </c:pt>
                <c:pt idx="24388">
                  <c:v>222.86</c:v>
                </c:pt>
                <c:pt idx="24389">
                  <c:v>201.97</c:v>
                </c:pt>
                <c:pt idx="24390">
                  <c:v>188.59</c:v>
                </c:pt>
                <c:pt idx="24391">
                  <c:v>173.79</c:v>
                </c:pt>
                <c:pt idx="24392">
                  <c:v>180.98</c:v>
                </c:pt>
                <c:pt idx="24393">
                  <c:v>153.41999999999999</c:v>
                </c:pt>
                <c:pt idx="24394">
                  <c:v>145.22999999999999</c:v>
                </c:pt>
                <c:pt idx="24395">
                  <c:v>107.19</c:v>
                </c:pt>
                <c:pt idx="24396">
                  <c:v>115.34</c:v>
                </c:pt>
                <c:pt idx="24397">
                  <c:v>114.5</c:v>
                </c:pt>
                <c:pt idx="24398">
                  <c:v>95.16</c:v>
                </c:pt>
                <c:pt idx="24399">
                  <c:v>103.33</c:v>
                </c:pt>
                <c:pt idx="24400">
                  <c:v>97.66</c:v>
                </c:pt>
                <c:pt idx="24401">
                  <c:v>152.59</c:v>
                </c:pt>
                <c:pt idx="24402">
                  <c:v>108.64</c:v>
                </c:pt>
                <c:pt idx="24403">
                  <c:v>94.71</c:v>
                </c:pt>
                <c:pt idx="24404">
                  <c:v>98.72</c:v>
                </c:pt>
                <c:pt idx="24405">
                  <c:v>102.67</c:v>
                </c:pt>
                <c:pt idx="24406">
                  <c:v>117.07</c:v>
                </c:pt>
                <c:pt idx="24407">
                  <c:v>89.02</c:v>
                </c:pt>
                <c:pt idx="24408">
                  <c:v>146.13999999999999</c:v>
                </c:pt>
                <c:pt idx="24409">
                  <c:v>152.79</c:v>
                </c:pt>
                <c:pt idx="24410">
                  <c:v>145.44999999999999</c:v>
                </c:pt>
                <c:pt idx="24411">
                  <c:v>113.37</c:v>
                </c:pt>
                <c:pt idx="24412">
                  <c:v>101.46</c:v>
                </c:pt>
                <c:pt idx="24413">
                  <c:v>106.62</c:v>
                </c:pt>
                <c:pt idx="24414">
                  <c:v>102.85</c:v>
                </c:pt>
                <c:pt idx="24415">
                  <c:v>85.36</c:v>
                </c:pt>
                <c:pt idx="24416">
                  <c:v>94.17</c:v>
                </c:pt>
                <c:pt idx="24417">
                  <c:v>327.22000000000003</c:v>
                </c:pt>
                <c:pt idx="24418">
                  <c:v>156.02000000000001</c:v>
                </c:pt>
                <c:pt idx="24419">
                  <c:v>173.22</c:v>
                </c:pt>
                <c:pt idx="24420">
                  <c:v>253.47</c:v>
                </c:pt>
                <c:pt idx="24421">
                  <c:v>231.71</c:v>
                </c:pt>
                <c:pt idx="24422">
                  <c:v>150.18</c:v>
                </c:pt>
                <c:pt idx="24423">
                  <c:v>164.01</c:v>
                </c:pt>
                <c:pt idx="24424">
                  <c:v>167.9</c:v>
                </c:pt>
                <c:pt idx="24425">
                  <c:v>185.11</c:v>
                </c:pt>
                <c:pt idx="24426">
                  <c:v>201.24</c:v>
                </c:pt>
                <c:pt idx="24427">
                  <c:v>214.09</c:v>
                </c:pt>
                <c:pt idx="24428">
                  <c:v>203.72</c:v>
                </c:pt>
                <c:pt idx="24429">
                  <c:v>174.98</c:v>
                </c:pt>
                <c:pt idx="24430">
                  <c:v>189.2</c:v>
                </c:pt>
                <c:pt idx="24431">
                  <c:v>178.56</c:v>
                </c:pt>
                <c:pt idx="24432">
                  <c:v>169.04</c:v>
                </c:pt>
                <c:pt idx="24433">
                  <c:v>181.23</c:v>
                </c:pt>
                <c:pt idx="24434">
                  <c:v>185.16</c:v>
                </c:pt>
                <c:pt idx="24435">
                  <c:v>183.41</c:v>
                </c:pt>
                <c:pt idx="24436">
                  <c:v>204.1</c:v>
                </c:pt>
                <c:pt idx="24437">
                  <c:v>153.83000000000001</c:v>
                </c:pt>
                <c:pt idx="24438">
                  <c:v>52.38</c:v>
                </c:pt>
                <c:pt idx="24439">
                  <c:v>42.47</c:v>
                </c:pt>
                <c:pt idx="24440">
                  <c:v>44.95</c:v>
                </c:pt>
                <c:pt idx="24441">
                  <c:v>22.32</c:v>
                </c:pt>
                <c:pt idx="24442">
                  <c:v>47.12</c:v>
                </c:pt>
                <c:pt idx="24443">
                  <c:v>29.67</c:v>
                </c:pt>
                <c:pt idx="24444">
                  <c:v>26.45</c:v>
                </c:pt>
                <c:pt idx="24445">
                  <c:v>65.8</c:v>
                </c:pt>
                <c:pt idx="24446">
                  <c:v>46.39</c:v>
                </c:pt>
                <c:pt idx="24447">
                  <c:v>51.61</c:v>
                </c:pt>
                <c:pt idx="24448">
                  <c:v>98.57</c:v>
                </c:pt>
                <c:pt idx="24449">
                  <c:v>74.73</c:v>
                </c:pt>
                <c:pt idx="24450">
                  <c:v>45.68</c:v>
                </c:pt>
                <c:pt idx="24451">
                  <c:v>37.630000000000003</c:v>
                </c:pt>
                <c:pt idx="24452">
                  <c:v>70.2</c:v>
                </c:pt>
                <c:pt idx="24453">
                  <c:v>74.849999999999994</c:v>
                </c:pt>
                <c:pt idx="24454">
                  <c:v>88.78</c:v>
                </c:pt>
                <c:pt idx="24455">
                  <c:v>69.41</c:v>
                </c:pt>
                <c:pt idx="24456">
                  <c:v>60.02</c:v>
                </c:pt>
                <c:pt idx="24457">
                  <c:v>57.34</c:v>
                </c:pt>
                <c:pt idx="24458">
                  <c:v>38.619999999999997</c:v>
                </c:pt>
                <c:pt idx="24459">
                  <c:v>46.17</c:v>
                </c:pt>
                <c:pt idx="24460">
                  <c:v>42.3</c:v>
                </c:pt>
                <c:pt idx="24461">
                  <c:v>46.49</c:v>
                </c:pt>
                <c:pt idx="24462">
                  <c:v>38.44</c:v>
                </c:pt>
                <c:pt idx="24463">
                  <c:v>50.73</c:v>
                </c:pt>
                <c:pt idx="24464">
                  <c:v>57.89</c:v>
                </c:pt>
                <c:pt idx="24465">
                  <c:v>62.99</c:v>
                </c:pt>
                <c:pt idx="24466">
                  <c:v>92.88</c:v>
                </c:pt>
                <c:pt idx="24467">
                  <c:v>97.09</c:v>
                </c:pt>
                <c:pt idx="24468">
                  <c:v>99.39</c:v>
                </c:pt>
                <c:pt idx="24469">
                  <c:v>69.8</c:v>
                </c:pt>
                <c:pt idx="24470">
                  <c:v>78.08</c:v>
                </c:pt>
                <c:pt idx="24471">
                  <c:v>63.17</c:v>
                </c:pt>
                <c:pt idx="24472">
                  <c:v>71.94</c:v>
                </c:pt>
                <c:pt idx="24473">
                  <c:v>83.49</c:v>
                </c:pt>
                <c:pt idx="24474">
                  <c:v>128.91</c:v>
                </c:pt>
                <c:pt idx="24475">
                  <c:v>133.56</c:v>
                </c:pt>
                <c:pt idx="24476">
                  <c:v>171.21</c:v>
                </c:pt>
                <c:pt idx="24477">
                  <c:v>55.52</c:v>
                </c:pt>
                <c:pt idx="24478">
                  <c:v>79.08</c:v>
                </c:pt>
                <c:pt idx="24479">
                  <c:v>89.36</c:v>
                </c:pt>
                <c:pt idx="24480">
                  <c:v>132.38999999999999</c:v>
                </c:pt>
                <c:pt idx="24481">
                  <c:v>99.97</c:v>
                </c:pt>
                <c:pt idx="24482">
                  <c:v>110.34</c:v>
                </c:pt>
                <c:pt idx="24483">
                  <c:v>100.44</c:v>
                </c:pt>
                <c:pt idx="24484">
                  <c:v>104.51</c:v>
                </c:pt>
                <c:pt idx="24485">
                  <c:v>69.64</c:v>
                </c:pt>
                <c:pt idx="24486">
                  <c:v>217.58</c:v>
                </c:pt>
                <c:pt idx="24487">
                  <c:v>243.78</c:v>
                </c:pt>
                <c:pt idx="24488">
                  <c:v>283.41000000000003</c:v>
                </c:pt>
                <c:pt idx="24489">
                  <c:v>187.82</c:v>
                </c:pt>
                <c:pt idx="24490">
                  <c:v>239.15</c:v>
                </c:pt>
                <c:pt idx="24491">
                  <c:v>308.67</c:v>
                </c:pt>
                <c:pt idx="24492">
                  <c:v>344.98</c:v>
                </c:pt>
                <c:pt idx="24493">
                  <c:v>271.17</c:v>
                </c:pt>
                <c:pt idx="24494">
                  <c:v>215.34</c:v>
                </c:pt>
                <c:pt idx="24495">
                  <c:v>192.67</c:v>
                </c:pt>
                <c:pt idx="24496">
                  <c:v>194.92</c:v>
                </c:pt>
                <c:pt idx="24497">
                  <c:v>223.29</c:v>
                </c:pt>
                <c:pt idx="24498">
                  <c:v>182.76</c:v>
                </c:pt>
                <c:pt idx="24499">
                  <c:v>192.86</c:v>
                </c:pt>
                <c:pt idx="24500">
                  <c:v>264.17</c:v>
                </c:pt>
                <c:pt idx="24501">
                  <c:v>302.45999999999998</c:v>
                </c:pt>
                <c:pt idx="24502">
                  <c:v>268.73</c:v>
                </c:pt>
                <c:pt idx="24503">
                  <c:v>243.03</c:v>
                </c:pt>
                <c:pt idx="24504">
                  <c:v>246.55</c:v>
                </c:pt>
                <c:pt idx="24505">
                  <c:v>234.98</c:v>
                </c:pt>
                <c:pt idx="24506">
                  <c:v>175.94</c:v>
                </c:pt>
                <c:pt idx="24507">
                  <c:v>287.91000000000003</c:v>
                </c:pt>
                <c:pt idx="24508">
                  <c:v>262.58999999999997</c:v>
                </c:pt>
                <c:pt idx="24509">
                  <c:v>121.4</c:v>
                </c:pt>
                <c:pt idx="24510">
                  <c:v>70.59</c:v>
                </c:pt>
                <c:pt idx="24511">
                  <c:v>61.29</c:v>
                </c:pt>
                <c:pt idx="24512">
                  <c:v>83.21</c:v>
                </c:pt>
                <c:pt idx="24513">
                  <c:v>105.34</c:v>
                </c:pt>
                <c:pt idx="24514">
                  <c:v>139.38</c:v>
                </c:pt>
                <c:pt idx="24515">
                  <c:v>90.59</c:v>
                </c:pt>
                <c:pt idx="24516">
                  <c:v>71.13</c:v>
                </c:pt>
                <c:pt idx="24517">
                  <c:v>77.55</c:v>
                </c:pt>
                <c:pt idx="24518">
                  <c:v>75.14</c:v>
                </c:pt>
                <c:pt idx="24519">
                  <c:v>104.05</c:v>
                </c:pt>
                <c:pt idx="24520">
                  <c:v>117.56</c:v>
                </c:pt>
                <c:pt idx="24521">
                  <c:v>110.91</c:v>
                </c:pt>
                <c:pt idx="24522">
                  <c:v>108.89</c:v>
                </c:pt>
                <c:pt idx="24523">
                  <c:v>131.68</c:v>
                </c:pt>
                <c:pt idx="24524">
                  <c:v>127.72</c:v>
                </c:pt>
                <c:pt idx="24525">
                  <c:v>88.69</c:v>
                </c:pt>
                <c:pt idx="24526">
                  <c:v>89.17</c:v>
                </c:pt>
                <c:pt idx="24527">
                  <c:v>154.13</c:v>
                </c:pt>
                <c:pt idx="24528">
                  <c:v>148.21</c:v>
                </c:pt>
                <c:pt idx="24529">
                  <c:v>173.74</c:v>
                </c:pt>
                <c:pt idx="24530">
                  <c:v>136.16</c:v>
                </c:pt>
                <c:pt idx="24531">
                  <c:v>76.64</c:v>
                </c:pt>
                <c:pt idx="24532">
                  <c:v>118.07</c:v>
                </c:pt>
                <c:pt idx="24533">
                  <c:v>172.47</c:v>
                </c:pt>
                <c:pt idx="24534">
                  <c:v>100.83</c:v>
                </c:pt>
                <c:pt idx="24535">
                  <c:v>86.79</c:v>
                </c:pt>
                <c:pt idx="24536">
                  <c:v>85.84</c:v>
                </c:pt>
                <c:pt idx="24537">
                  <c:v>101.3</c:v>
                </c:pt>
                <c:pt idx="24538">
                  <c:v>102.04</c:v>
                </c:pt>
                <c:pt idx="24539">
                  <c:v>118.34</c:v>
                </c:pt>
                <c:pt idx="24540">
                  <c:v>87.21</c:v>
                </c:pt>
                <c:pt idx="24541">
                  <c:v>104.28</c:v>
                </c:pt>
                <c:pt idx="24542">
                  <c:v>115.09</c:v>
                </c:pt>
                <c:pt idx="24543">
                  <c:v>135.66</c:v>
                </c:pt>
                <c:pt idx="24544">
                  <c:v>36.61</c:v>
                </c:pt>
                <c:pt idx="24545">
                  <c:v>39.71</c:v>
                </c:pt>
                <c:pt idx="24546">
                  <c:v>36.25</c:v>
                </c:pt>
                <c:pt idx="24547">
                  <c:v>42</c:v>
                </c:pt>
                <c:pt idx="24548">
                  <c:v>45.26</c:v>
                </c:pt>
                <c:pt idx="24549">
                  <c:v>53.18</c:v>
                </c:pt>
                <c:pt idx="24550">
                  <c:v>55.38</c:v>
                </c:pt>
                <c:pt idx="24551">
                  <c:v>51.75</c:v>
                </c:pt>
                <c:pt idx="24552">
                  <c:v>39.619999999999997</c:v>
                </c:pt>
                <c:pt idx="24553">
                  <c:v>45.6</c:v>
                </c:pt>
                <c:pt idx="24554">
                  <c:v>42.19</c:v>
                </c:pt>
                <c:pt idx="24555">
                  <c:v>418.38</c:v>
                </c:pt>
                <c:pt idx="24556">
                  <c:v>339.67</c:v>
                </c:pt>
                <c:pt idx="24557">
                  <c:v>566.67999999999995</c:v>
                </c:pt>
                <c:pt idx="24558">
                  <c:v>68.48</c:v>
                </c:pt>
                <c:pt idx="24559">
                  <c:v>45.29</c:v>
                </c:pt>
                <c:pt idx="24560">
                  <c:v>41.25</c:v>
                </c:pt>
                <c:pt idx="24561">
                  <c:v>73.180000000000007</c:v>
                </c:pt>
                <c:pt idx="24562">
                  <c:v>71.7</c:v>
                </c:pt>
                <c:pt idx="24563">
                  <c:v>72.739999999999995</c:v>
                </c:pt>
                <c:pt idx="24564">
                  <c:v>86.99</c:v>
                </c:pt>
                <c:pt idx="24565">
                  <c:v>107.67</c:v>
                </c:pt>
                <c:pt idx="24566">
                  <c:v>97.82</c:v>
                </c:pt>
                <c:pt idx="24567">
                  <c:v>65.709999999999994</c:v>
                </c:pt>
                <c:pt idx="24568">
                  <c:v>46.65</c:v>
                </c:pt>
                <c:pt idx="24569">
                  <c:v>41.27</c:v>
                </c:pt>
                <c:pt idx="24570">
                  <c:v>37.35</c:v>
                </c:pt>
                <c:pt idx="24571">
                  <c:v>36.229999999999997</c:v>
                </c:pt>
                <c:pt idx="24572">
                  <c:v>71.13</c:v>
                </c:pt>
                <c:pt idx="24573">
                  <c:v>49.65</c:v>
                </c:pt>
                <c:pt idx="24574">
                  <c:v>95.47</c:v>
                </c:pt>
                <c:pt idx="24575">
                  <c:v>118.19</c:v>
                </c:pt>
                <c:pt idx="24576">
                  <c:v>72.260000000000005</c:v>
                </c:pt>
                <c:pt idx="24577">
                  <c:v>123.79</c:v>
                </c:pt>
                <c:pt idx="24578">
                  <c:v>39.590000000000003</c:v>
                </c:pt>
                <c:pt idx="24579">
                  <c:v>32.08</c:v>
                </c:pt>
                <c:pt idx="24580">
                  <c:v>26.45</c:v>
                </c:pt>
                <c:pt idx="24581">
                  <c:v>32.299999999999997</c:v>
                </c:pt>
                <c:pt idx="24582">
                  <c:v>36.380000000000003</c:v>
                </c:pt>
                <c:pt idx="24583">
                  <c:v>36.630000000000003</c:v>
                </c:pt>
                <c:pt idx="24584">
                  <c:v>42.91</c:v>
                </c:pt>
                <c:pt idx="24585">
                  <c:v>66.92</c:v>
                </c:pt>
                <c:pt idx="24586">
                  <c:v>503.27</c:v>
                </c:pt>
                <c:pt idx="24587">
                  <c:v>360.31</c:v>
                </c:pt>
                <c:pt idx="24588">
                  <c:v>578.16999999999996</c:v>
                </c:pt>
                <c:pt idx="24589">
                  <c:v>601.49</c:v>
                </c:pt>
                <c:pt idx="24590">
                  <c:v>1047.27</c:v>
                </c:pt>
                <c:pt idx="24591">
                  <c:v>426.94</c:v>
                </c:pt>
                <c:pt idx="24592">
                  <c:v>412.37</c:v>
                </c:pt>
                <c:pt idx="24593">
                  <c:v>352</c:v>
                </c:pt>
                <c:pt idx="24594">
                  <c:v>377.89</c:v>
                </c:pt>
                <c:pt idx="24595">
                  <c:v>485.29</c:v>
                </c:pt>
                <c:pt idx="24596">
                  <c:v>456.32</c:v>
                </c:pt>
                <c:pt idx="24597">
                  <c:v>325.36</c:v>
                </c:pt>
                <c:pt idx="24598">
                  <c:v>343.52</c:v>
                </c:pt>
                <c:pt idx="24599">
                  <c:v>421.75</c:v>
                </c:pt>
                <c:pt idx="24600">
                  <c:v>366.92</c:v>
                </c:pt>
                <c:pt idx="24601">
                  <c:v>409.61</c:v>
                </c:pt>
                <c:pt idx="24602">
                  <c:v>493.72</c:v>
                </c:pt>
                <c:pt idx="24603">
                  <c:v>529.25</c:v>
                </c:pt>
                <c:pt idx="24604">
                  <c:v>522.88</c:v>
                </c:pt>
                <c:pt idx="24605">
                  <c:v>581.29999999999995</c:v>
                </c:pt>
                <c:pt idx="24606">
                  <c:v>745.62</c:v>
                </c:pt>
                <c:pt idx="24607">
                  <c:v>945.47</c:v>
                </c:pt>
                <c:pt idx="24608">
                  <c:v>126.64</c:v>
                </c:pt>
                <c:pt idx="24609">
                  <c:v>160.59</c:v>
                </c:pt>
                <c:pt idx="24610">
                  <c:v>157.29</c:v>
                </c:pt>
                <c:pt idx="24611">
                  <c:v>125.84</c:v>
                </c:pt>
                <c:pt idx="24612">
                  <c:v>232.09</c:v>
                </c:pt>
                <c:pt idx="24613">
                  <c:v>222.02</c:v>
                </c:pt>
                <c:pt idx="24614">
                  <c:v>271.04000000000002</c:v>
                </c:pt>
                <c:pt idx="24615">
                  <c:v>171.75</c:v>
                </c:pt>
                <c:pt idx="24616">
                  <c:v>246.96</c:v>
                </c:pt>
                <c:pt idx="24617">
                  <c:v>201.89</c:v>
                </c:pt>
                <c:pt idx="24618">
                  <c:v>179.93</c:v>
                </c:pt>
                <c:pt idx="24619">
                  <c:v>228.37</c:v>
                </c:pt>
                <c:pt idx="24620">
                  <c:v>281.79000000000002</c:v>
                </c:pt>
                <c:pt idx="24621">
                  <c:v>221.12</c:v>
                </c:pt>
                <c:pt idx="24622">
                  <c:v>174.94</c:v>
                </c:pt>
                <c:pt idx="24623">
                  <c:v>253.38</c:v>
                </c:pt>
                <c:pt idx="24624">
                  <c:v>196.47</c:v>
                </c:pt>
                <c:pt idx="24625">
                  <c:v>178.23</c:v>
                </c:pt>
                <c:pt idx="24626">
                  <c:v>172.95</c:v>
                </c:pt>
                <c:pt idx="24627">
                  <c:v>195.85</c:v>
                </c:pt>
                <c:pt idx="24628">
                  <c:v>244.6</c:v>
                </c:pt>
                <c:pt idx="24629">
                  <c:v>174.39</c:v>
                </c:pt>
                <c:pt idx="24630">
                  <c:v>312.93</c:v>
                </c:pt>
                <c:pt idx="24631">
                  <c:v>211.66</c:v>
                </c:pt>
                <c:pt idx="24632">
                  <c:v>262.06</c:v>
                </c:pt>
                <c:pt idx="24633">
                  <c:v>241.48</c:v>
                </c:pt>
                <c:pt idx="24634">
                  <c:v>461.82</c:v>
                </c:pt>
                <c:pt idx="24635">
                  <c:v>285.54000000000002</c:v>
                </c:pt>
                <c:pt idx="24636">
                  <c:v>110.76</c:v>
                </c:pt>
                <c:pt idx="24637">
                  <c:v>126.09</c:v>
                </c:pt>
                <c:pt idx="24638">
                  <c:v>194.13</c:v>
                </c:pt>
                <c:pt idx="24639">
                  <c:v>182.29</c:v>
                </c:pt>
                <c:pt idx="24640">
                  <c:v>236.73</c:v>
                </c:pt>
                <c:pt idx="24641">
                  <c:v>259.70999999999998</c:v>
                </c:pt>
                <c:pt idx="24642">
                  <c:v>288.83</c:v>
                </c:pt>
                <c:pt idx="24643">
                  <c:v>159.54</c:v>
                </c:pt>
                <c:pt idx="24644">
                  <c:v>348.63</c:v>
                </c:pt>
                <c:pt idx="24645">
                  <c:v>265.58999999999997</c:v>
                </c:pt>
                <c:pt idx="24646">
                  <c:v>307.32</c:v>
                </c:pt>
                <c:pt idx="24647">
                  <c:v>329</c:v>
                </c:pt>
                <c:pt idx="24648">
                  <c:v>299.02</c:v>
                </c:pt>
                <c:pt idx="24649">
                  <c:v>266.69</c:v>
                </c:pt>
                <c:pt idx="24650">
                  <c:v>311.08999999999997</c:v>
                </c:pt>
                <c:pt idx="24651">
                  <c:v>145.53</c:v>
                </c:pt>
                <c:pt idx="24652">
                  <c:v>125.84</c:v>
                </c:pt>
                <c:pt idx="24653">
                  <c:v>117.86</c:v>
                </c:pt>
                <c:pt idx="24654">
                  <c:v>125.95</c:v>
                </c:pt>
                <c:pt idx="24655">
                  <c:v>155.15</c:v>
                </c:pt>
                <c:pt idx="24656">
                  <c:v>140.16999999999999</c:v>
                </c:pt>
                <c:pt idx="24657">
                  <c:v>121.06</c:v>
                </c:pt>
                <c:pt idx="24658">
                  <c:v>142.02000000000001</c:v>
                </c:pt>
                <c:pt idx="24659">
                  <c:v>147.1</c:v>
                </c:pt>
                <c:pt idx="24660">
                  <c:v>119.9</c:v>
                </c:pt>
                <c:pt idx="24661">
                  <c:v>121.23</c:v>
                </c:pt>
                <c:pt idx="24662">
                  <c:v>135.08000000000001</c:v>
                </c:pt>
                <c:pt idx="24663">
                  <c:v>159.26</c:v>
                </c:pt>
                <c:pt idx="24664">
                  <c:v>121.6</c:v>
                </c:pt>
                <c:pt idx="24665">
                  <c:v>127.32</c:v>
                </c:pt>
                <c:pt idx="24666">
                  <c:v>136.37</c:v>
                </c:pt>
                <c:pt idx="24667">
                  <c:v>144.34</c:v>
                </c:pt>
                <c:pt idx="24668">
                  <c:v>106.64</c:v>
                </c:pt>
                <c:pt idx="24669">
                  <c:v>117.51</c:v>
                </c:pt>
                <c:pt idx="24670">
                  <c:v>78.13</c:v>
                </c:pt>
                <c:pt idx="24671">
                  <c:v>129.69</c:v>
                </c:pt>
                <c:pt idx="24672">
                  <c:v>132.53</c:v>
                </c:pt>
                <c:pt idx="24673">
                  <c:v>124.21</c:v>
                </c:pt>
                <c:pt idx="24674">
                  <c:v>125.63</c:v>
                </c:pt>
                <c:pt idx="24675">
                  <c:v>124.86</c:v>
                </c:pt>
                <c:pt idx="24676">
                  <c:v>156.27000000000001</c:v>
                </c:pt>
                <c:pt idx="24677">
                  <c:v>129.94</c:v>
                </c:pt>
                <c:pt idx="24678">
                  <c:v>132.94</c:v>
                </c:pt>
                <c:pt idx="24679">
                  <c:v>125.43</c:v>
                </c:pt>
                <c:pt idx="24680">
                  <c:v>93.58</c:v>
                </c:pt>
                <c:pt idx="24681">
                  <c:v>97.27</c:v>
                </c:pt>
                <c:pt idx="24682">
                  <c:v>140.54</c:v>
                </c:pt>
                <c:pt idx="24683">
                  <c:v>160.30000000000001</c:v>
                </c:pt>
                <c:pt idx="24684">
                  <c:v>97.62</c:v>
                </c:pt>
                <c:pt idx="24685">
                  <c:v>157.18</c:v>
                </c:pt>
                <c:pt idx="24686">
                  <c:v>122.38</c:v>
                </c:pt>
                <c:pt idx="24687">
                  <c:v>124</c:v>
                </c:pt>
                <c:pt idx="24688">
                  <c:v>178.58</c:v>
                </c:pt>
                <c:pt idx="24689">
                  <c:v>212.87</c:v>
                </c:pt>
                <c:pt idx="24690">
                  <c:v>246.16</c:v>
                </c:pt>
                <c:pt idx="24691">
                  <c:v>223.12</c:v>
                </c:pt>
                <c:pt idx="24692">
                  <c:v>169.36</c:v>
                </c:pt>
                <c:pt idx="24693">
                  <c:v>33.119999999999997</c:v>
                </c:pt>
                <c:pt idx="24694">
                  <c:v>27.38</c:v>
                </c:pt>
                <c:pt idx="24695">
                  <c:v>25.35</c:v>
                </c:pt>
                <c:pt idx="24696">
                  <c:v>17.71</c:v>
                </c:pt>
                <c:pt idx="24697">
                  <c:v>16.14</c:v>
                </c:pt>
                <c:pt idx="24698">
                  <c:v>12.74</c:v>
                </c:pt>
                <c:pt idx="24699">
                  <c:v>16.22</c:v>
                </c:pt>
                <c:pt idx="24700">
                  <c:v>15.23</c:v>
                </c:pt>
                <c:pt idx="24701">
                  <c:v>13.13</c:v>
                </c:pt>
                <c:pt idx="24702">
                  <c:v>14.51</c:v>
                </c:pt>
                <c:pt idx="24703">
                  <c:v>15.5</c:v>
                </c:pt>
                <c:pt idx="24704">
                  <c:v>18.75</c:v>
                </c:pt>
                <c:pt idx="24705">
                  <c:v>18.46</c:v>
                </c:pt>
                <c:pt idx="24706">
                  <c:v>25.29</c:v>
                </c:pt>
                <c:pt idx="24707">
                  <c:v>27.79</c:v>
                </c:pt>
                <c:pt idx="24708">
                  <c:v>18.45</c:v>
                </c:pt>
                <c:pt idx="24709">
                  <c:v>21.4</c:v>
                </c:pt>
                <c:pt idx="24710">
                  <c:v>21.04</c:v>
                </c:pt>
                <c:pt idx="24711">
                  <c:v>39.81</c:v>
                </c:pt>
                <c:pt idx="24712">
                  <c:v>51.45</c:v>
                </c:pt>
                <c:pt idx="24713">
                  <c:v>30.05</c:v>
                </c:pt>
                <c:pt idx="24714">
                  <c:v>26.27</c:v>
                </c:pt>
                <c:pt idx="24715">
                  <c:v>24.42</c:v>
                </c:pt>
                <c:pt idx="24716">
                  <c:v>37.19</c:v>
                </c:pt>
                <c:pt idx="24717">
                  <c:v>43.65</c:v>
                </c:pt>
                <c:pt idx="24718">
                  <c:v>33.479999999999997</c:v>
                </c:pt>
                <c:pt idx="24719">
                  <c:v>30.33</c:v>
                </c:pt>
                <c:pt idx="24720">
                  <c:v>35.11</c:v>
                </c:pt>
                <c:pt idx="24721">
                  <c:v>19.36</c:v>
                </c:pt>
                <c:pt idx="24722">
                  <c:v>20.059999999999999</c:v>
                </c:pt>
                <c:pt idx="24723">
                  <c:v>32.729999999999997</c:v>
                </c:pt>
                <c:pt idx="24724">
                  <c:v>30.38</c:v>
                </c:pt>
                <c:pt idx="24725">
                  <c:v>21.9</c:v>
                </c:pt>
                <c:pt idx="24726">
                  <c:v>30.27</c:v>
                </c:pt>
                <c:pt idx="24727">
                  <c:v>22.45</c:v>
                </c:pt>
                <c:pt idx="24728">
                  <c:v>26</c:v>
                </c:pt>
                <c:pt idx="24729">
                  <c:v>31.54</c:v>
                </c:pt>
                <c:pt idx="24730">
                  <c:v>38.659999999999997</c:v>
                </c:pt>
                <c:pt idx="24731">
                  <c:v>26.32</c:v>
                </c:pt>
                <c:pt idx="24732">
                  <c:v>35.700000000000003</c:v>
                </c:pt>
                <c:pt idx="24733">
                  <c:v>40.1</c:v>
                </c:pt>
                <c:pt idx="24734">
                  <c:v>52.3</c:v>
                </c:pt>
                <c:pt idx="24735">
                  <c:v>40.36</c:v>
                </c:pt>
                <c:pt idx="24736">
                  <c:v>65.66</c:v>
                </c:pt>
                <c:pt idx="24737">
                  <c:v>58.81</c:v>
                </c:pt>
                <c:pt idx="24738">
                  <c:v>86.03</c:v>
                </c:pt>
                <c:pt idx="24739">
                  <c:v>58.85</c:v>
                </c:pt>
                <c:pt idx="24740">
                  <c:v>75.400000000000006</c:v>
                </c:pt>
                <c:pt idx="24741">
                  <c:v>102.42</c:v>
                </c:pt>
                <c:pt idx="24742">
                  <c:v>63.82</c:v>
                </c:pt>
                <c:pt idx="24743">
                  <c:v>122.76</c:v>
                </c:pt>
                <c:pt idx="24744">
                  <c:v>297.98</c:v>
                </c:pt>
                <c:pt idx="24745">
                  <c:v>133.12</c:v>
                </c:pt>
                <c:pt idx="24746">
                  <c:v>142.47</c:v>
                </c:pt>
                <c:pt idx="24747">
                  <c:v>140.30000000000001</c:v>
                </c:pt>
                <c:pt idx="24748">
                  <c:v>132.80000000000001</c:v>
                </c:pt>
                <c:pt idx="24749">
                  <c:v>89.09</c:v>
                </c:pt>
                <c:pt idx="24750">
                  <c:v>64.45</c:v>
                </c:pt>
                <c:pt idx="24751">
                  <c:v>113.55</c:v>
                </c:pt>
                <c:pt idx="24752">
                  <c:v>615.46</c:v>
                </c:pt>
                <c:pt idx="24753">
                  <c:v>546.45000000000005</c:v>
                </c:pt>
                <c:pt idx="24754">
                  <c:v>818.37</c:v>
                </c:pt>
                <c:pt idx="24755">
                  <c:v>637.25</c:v>
                </c:pt>
                <c:pt idx="24756">
                  <c:v>834.54</c:v>
                </c:pt>
                <c:pt idx="24757">
                  <c:v>874.07</c:v>
                </c:pt>
                <c:pt idx="24758">
                  <c:v>222.18</c:v>
                </c:pt>
                <c:pt idx="24759">
                  <c:v>188.51</c:v>
                </c:pt>
                <c:pt idx="24760">
                  <c:v>179.95</c:v>
                </c:pt>
                <c:pt idx="24761">
                  <c:v>177.41</c:v>
                </c:pt>
                <c:pt idx="24762">
                  <c:v>172.75</c:v>
                </c:pt>
                <c:pt idx="24763">
                  <c:v>156.74</c:v>
                </c:pt>
                <c:pt idx="24764">
                  <c:v>167.9</c:v>
                </c:pt>
                <c:pt idx="24765">
                  <c:v>202.77</c:v>
                </c:pt>
                <c:pt idx="24766">
                  <c:v>197.77</c:v>
                </c:pt>
                <c:pt idx="24767">
                  <c:v>188.47</c:v>
                </c:pt>
                <c:pt idx="24768">
                  <c:v>182.95</c:v>
                </c:pt>
                <c:pt idx="24769">
                  <c:v>127.43</c:v>
                </c:pt>
                <c:pt idx="24770">
                  <c:v>105.9</c:v>
                </c:pt>
                <c:pt idx="24771">
                  <c:v>142.04</c:v>
                </c:pt>
                <c:pt idx="24772">
                  <c:v>186.07</c:v>
                </c:pt>
                <c:pt idx="24773">
                  <c:v>225.37</c:v>
                </c:pt>
                <c:pt idx="24774">
                  <c:v>267</c:v>
                </c:pt>
                <c:pt idx="24775">
                  <c:v>244.94</c:v>
                </c:pt>
                <c:pt idx="24776">
                  <c:v>288.52</c:v>
                </c:pt>
                <c:pt idx="24777">
                  <c:v>340.86</c:v>
                </c:pt>
                <c:pt idx="24778">
                  <c:v>378.1</c:v>
                </c:pt>
                <c:pt idx="24779">
                  <c:v>394.76</c:v>
                </c:pt>
                <c:pt idx="24780">
                  <c:v>436.26</c:v>
                </c:pt>
                <c:pt idx="24781">
                  <c:v>419.98</c:v>
                </c:pt>
                <c:pt idx="24782">
                  <c:v>375.5</c:v>
                </c:pt>
                <c:pt idx="24783">
                  <c:v>363.89</c:v>
                </c:pt>
                <c:pt idx="24784">
                  <c:v>296.11</c:v>
                </c:pt>
                <c:pt idx="24785">
                  <c:v>293.98</c:v>
                </c:pt>
                <c:pt idx="24786">
                  <c:v>262.67</c:v>
                </c:pt>
                <c:pt idx="24787">
                  <c:v>278.54000000000002</c:v>
                </c:pt>
                <c:pt idx="24788">
                  <c:v>249.82</c:v>
                </c:pt>
                <c:pt idx="24789">
                  <c:v>278.92</c:v>
                </c:pt>
                <c:pt idx="24790">
                  <c:v>240.28</c:v>
                </c:pt>
                <c:pt idx="24791">
                  <c:v>248.92</c:v>
                </c:pt>
                <c:pt idx="24792">
                  <c:v>226.29</c:v>
                </c:pt>
                <c:pt idx="24793">
                  <c:v>113.86</c:v>
                </c:pt>
                <c:pt idx="24794">
                  <c:v>93.64</c:v>
                </c:pt>
                <c:pt idx="24795">
                  <c:v>92.54</c:v>
                </c:pt>
                <c:pt idx="24796">
                  <c:v>69.709999999999994</c:v>
                </c:pt>
                <c:pt idx="24797">
                  <c:v>90.2</c:v>
                </c:pt>
                <c:pt idx="24798">
                  <c:v>95.49</c:v>
                </c:pt>
                <c:pt idx="24799">
                  <c:v>75.739999999999995</c:v>
                </c:pt>
                <c:pt idx="24800">
                  <c:v>70.14</c:v>
                </c:pt>
                <c:pt idx="24801">
                  <c:v>118.94</c:v>
                </c:pt>
                <c:pt idx="24802">
                  <c:v>104.96</c:v>
                </c:pt>
                <c:pt idx="24803">
                  <c:v>97.98</c:v>
                </c:pt>
                <c:pt idx="24804">
                  <c:v>124.78</c:v>
                </c:pt>
                <c:pt idx="24805">
                  <c:v>98.13</c:v>
                </c:pt>
                <c:pt idx="24806">
                  <c:v>113.78</c:v>
                </c:pt>
                <c:pt idx="24807">
                  <c:v>143.51</c:v>
                </c:pt>
                <c:pt idx="24808">
                  <c:v>136.80000000000001</c:v>
                </c:pt>
                <c:pt idx="24809">
                  <c:v>149</c:v>
                </c:pt>
                <c:pt idx="24810">
                  <c:v>101.91</c:v>
                </c:pt>
                <c:pt idx="24811">
                  <c:v>137.72</c:v>
                </c:pt>
                <c:pt idx="24812">
                  <c:v>161.4</c:v>
                </c:pt>
                <c:pt idx="24813">
                  <c:v>513.69000000000005</c:v>
                </c:pt>
                <c:pt idx="24814">
                  <c:v>469.08</c:v>
                </c:pt>
                <c:pt idx="24815">
                  <c:v>61.18</c:v>
                </c:pt>
                <c:pt idx="24816">
                  <c:v>65.41</c:v>
                </c:pt>
                <c:pt idx="24817">
                  <c:v>40.090000000000003</c:v>
                </c:pt>
                <c:pt idx="24818">
                  <c:v>50.96</c:v>
                </c:pt>
                <c:pt idx="24819">
                  <c:v>67.77</c:v>
                </c:pt>
                <c:pt idx="24820">
                  <c:v>64.739999999999995</c:v>
                </c:pt>
                <c:pt idx="24821">
                  <c:v>79</c:v>
                </c:pt>
                <c:pt idx="24822">
                  <c:v>73.53</c:v>
                </c:pt>
                <c:pt idx="24823">
                  <c:v>195.32</c:v>
                </c:pt>
                <c:pt idx="24824">
                  <c:v>220.29</c:v>
                </c:pt>
                <c:pt idx="24825">
                  <c:v>105.83</c:v>
                </c:pt>
                <c:pt idx="24826">
                  <c:v>97.07</c:v>
                </c:pt>
                <c:pt idx="24827">
                  <c:v>96.21</c:v>
                </c:pt>
                <c:pt idx="24828">
                  <c:v>36.380000000000003</c:v>
                </c:pt>
                <c:pt idx="24829">
                  <c:v>38</c:v>
                </c:pt>
                <c:pt idx="24830">
                  <c:v>41.71</c:v>
                </c:pt>
                <c:pt idx="24831">
                  <c:v>48.36</c:v>
                </c:pt>
                <c:pt idx="24832">
                  <c:v>88.33</c:v>
                </c:pt>
                <c:pt idx="24833">
                  <c:v>92.9</c:v>
                </c:pt>
                <c:pt idx="24834">
                  <c:v>100.41</c:v>
                </c:pt>
                <c:pt idx="24835">
                  <c:v>112.86</c:v>
                </c:pt>
                <c:pt idx="24836">
                  <c:v>131.82</c:v>
                </c:pt>
                <c:pt idx="24837">
                  <c:v>100.34</c:v>
                </c:pt>
                <c:pt idx="24838">
                  <c:v>103.45</c:v>
                </c:pt>
                <c:pt idx="24839">
                  <c:v>191.3</c:v>
                </c:pt>
                <c:pt idx="24840">
                  <c:v>160.25</c:v>
                </c:pt>
                <c:pt idx="24841">
                  <c:v>160.72</c:v>
                </c:pt>
                <c:pt idx="24842">
                  <c:v>156.26</c:v>
                </c:pt>
                <c:pt idx="24843">
                  <c:v>134.41999999999999</c:v>
                </c:pt>
                <c:pt idx="24844">
                  <c:v>125.39</c:v>
                </c:pt>
                <c:pt idx="24845">
                  <c:v>134.68</c:v>
                </c:pt>
                <c:pt idx="24846">
                  <c:v>108.95</c:v>
                </c:pt>
                <c:pt idx="24847">
                  <c:v>126.76</c:v>
                </c:pt>
                <c:pt idx="24848">
                  <c:v>152.41999999999999</c:v>
                </c:pt>
                <c:pt idx="24849">
                  <c:v>109.47</c:v>
                </c:pt>
                <c:pt idx="24850">
                  <c:v>113.27</c:v>
                </c:pt>
                <c:pt idx="24851">
                  <c:v>124.46</c:v>
                </c:pt>
                <c:pt idx="24852">
                  <c:v>101.38</c:v>
                </c:pt>
                <c:pt idx="24853">
                  <c:v>103.43</c:v>
                </c:pt>
                <c:pt idx="24854">
                  <c:v>64.66</c:v>
                </c:pt>
                <c:pt idx="24855">
                  <c:v>65.59</c:v>
                </c:pt>
                <c:pt idx="24856">
                  <c:v>51.11</c:v>
                </c:pt>
                <c:pt idx="24857">
                  <c:v>78.650000000000006</c:v>
                </c:pt>
                <c:pt idx="24858">
                  <c:v>58.67</c:v>
                </c:pt>
                <c:pt idx="24859">
                  <c:v>100.29</c:v>
                </c:pt>
                <c:pt idx="24860">
                  <c:v>67.48</c:v>
                </c:pt>
                <c:pt idx="24861">
                  <c:v>71.650000000000006</c:v>
                </c:pt>
                <c:pt idx="24862">
                  <c:v>65.290000000000006</c:v>
                </c:pt>
                <c:pt idx="24863">
                  <c:v>46.17</c:v>
                </c:pt>
                <c:pt idx="24864">
                  <c:v>42.15</c:v>
                </c:pt>
                <c:pt idx="24865">
                  <c:v>34.340000000000003</c:v>
                </c:pt>
                <c:pt idx="24866">
                  <c:v>30.23</c:v>
                </c:pt>
                <c:pt idx="24867">
                  <c:v>32.79</c:v>
                </c:pt>
                <c:pt idx="24868">
                  <c:v>36.28</c:v>
                </c:pt>
                <c:pt idx="24869">
                  <c:v>68.66</c:v>
                </c:pt>
                <c:pt idx="24870">
                  <c:v>149.68</c:v>
                </c:pt>
                <c:pt idx="24871">
                  <c:v>152.38</c:v>
                </c:pt>
                <c:pt idx="24872">
                  <c:v>140.93</c:v>
                </c:pt>
                <c:pt idx="24873">
                  <c:v>143.78</c:v>
                </c:pt>
                <c:pt idx="24874">
                  <c:v>195.46</c:v>
                </c:pt>
                <c:pt idx="24875">
                  <c:v>214.36</c:v>
                </c:pt>
                <c:pt idx="24876">
                  <c:v>196.93</c:v>
                </c:pt>
                <c:pt idx="24877">
                  <c:v>189.38</c:v>
                </c:pt>
                <c:pt idx="24878">
                  <c:v>178.43</c:v>
                </c:pt>
                <c:pt idx="24879">
                  <c:v>134.59</c:v>
                </c:pt>
                <c:pt idx="24880">
                  <c:v>207.05</c:v>
                </c:pt>
                <c:pt idx="24881">
                  <c:v>198.01</c:v>
                </c:pt>
                <c:pt idx="24882">
                  <c:v>44.97</c:v>
                </c:pt>
                <c:pt idx="24883">
                  <c:v>78.040000000000006</c:v>
                </c:pt>
                <c:pt idx="24884">
                  <c:v>552.23</c:v>
                </c:pt>
                <c:pt idx="24885">
                  <c:v>431.1</c:v>
                </c:pt>
                <c:pt idx="24886">
                  <c:v>555.91999999999996</c:v>
                </c:pt>
                <c:pt idx="24887">
                  <c:v>510.64</c:v>
                </c:pt>
                <c:pt idx="24888">
                  <c:v>555.54</c:v>
                </c:pt>
                <c:pt idx="24889">
                  <c:v>707.96</c:v>
                </c:pt>
                <c:pt idx="24890">
                  <c:v>710.93</c:v>
                </c:pt>
                <c:pt idx="24891">
                  <c:v>493.51</c:v>
                </c:pt>
                <c:pt idx="24892">
                  <c:v>385.24</c:v>
                </c:pt>
                <c:pt idx="24893">
                  <c:v>426.56</c:v>
                </c:pt>
                <c:pt idx="24894">
                  <c:v>468.66</c:v>
                </c:pt>
                <c:pt idx="24895">
                  <c:v>462.19</c:v>
                </c:pt>
                <c:pt idx="24896">
                  <c:v>376.98</c:v>
                </c:pt>
                <c:pt idx="24897">
                  <c:v>358.97</c:v>
                </c:pt>
                <c:pt idx="24898">
                  <c:v>565.27</c:v>
                </c:pt>
                <c:pt idx="24899">
                  <c:v>338.46</c:v>
                </c:pt>
                <c:pt idx="24900">
                  <c:v>336.61</c:v>
                </c:pt>
                <c:pt idx="24901">
                  <c:v>294.95</c:v>
                </c:pt>
                <c:pt idx="24902">
                  <c:v>437.17</c:v>
                </c:pt>
                <c:pt idx="24903">
                  <c:v>379.94</c:v>
                </c:pt>
                <c:pt idx="24904">
                  <c:v>351.93</c:v>
                </c:pt>
                <c:pt idx="24905">
                  <c:v>351.43</c:v>
                </c:pt>
                <c:pt idx="24906">
                  <c:v>342.85</c:v>
                </c:pt>
                <c:pt idx="24907">
                  <c:v>254.14</c:v>
                </c:pt>
                <c:pt idx="24908">
                  <c:v>307.67</c:v>
                </c:pt>
                <c:pt idx="24909">
                  <c:v>380.71</c:v>
                </c:pt>
                <c:pt idx="24910">
                  <c:v>361.87</c:v>
                </c:pt>
                <c:pt idx="24911">
                  <c:v>304.19</c:v>
                </c:pt>
                <c:pt idx="24912">
                  <c:v>392.52</c:v>
                </c:pt>
                <c:pt idx="24913">
                  <c:v>418.84</c:v>
                </c:pt>
                <c:pt idx="24914">
                  <c:v>261.3</c:v>
                </c:pt>
                <c:pt idx="24915">
                  <c:v>250.19</c:v>
                </c:pt>
                <c:pt idx="24916">
                  <c:v>161.69999999999999</c:v>
                </c:pt>
                <c:pt idx="24917">
                  <c:v>171.22</c:v>
                </c:pt>
                <c:pt idx="24918">
                  <c:v>220.22</c:v>
                </c:pt>
                <c:pt idx="24919">
                  <c:v>513.48</c:v>
                </c:pt>
                <c:pt idx="24920">
                  <c:v>514.69000000000005</c:v>
                </c:pt>
                <c:pt idx="24921">
                  <c:v>395.89</c:v>
                </c:pt>
                <c:pt idx="24922">
                  <c:v>466.94</c:v>
                </c:pt>
                <c:pt idx="24923">
                  <c:v>385.41</c:v>
                </c:pt>
                <c:pt idx="24924">
                  <c:v>278.97000000000003</c:v>
                </c:pt>
                <c:pt idx="24925">
                  <c:v>283.48</c:v>
                </c:pt>
                <c:pt idx="24926">
                  <c:v>313.10000000000002</c:v>
                </c:pt>
                <c:pt idx="24927">
                  <c:v>378.4</c:v>
                </c:pt>
                <c:pt idx="24928">
                  <c:v>270.94</c:v>
                </c:pt>
                <c:pt idx="24929">
                  <c:v>421.25</c:v>
                </c:pt>
                <c:pt idx="24930">
                  <c:v>260.43</c:v>
                </c:pt>
                <c:pt idx="24931">
                  <c:v>360.57</c:v>
                </c:pt>
                <c:pt idx="24932">
                  <c:v>389.62</c:v>
                </c:pt>
                <c:pt idx="24933">
                  <c:v>286.81</c:v>
                </c:pt>
                <c:pt idx="24934">
                  <c:v>118.74</c:v>
                </c:pt>
                <c:pt idx="24935">
                  <c:v>166.14</c:v>
                </c:pt>
                <c:pt idx="24936">
                  <c:v>134.46</c:v>
                </c:pt>
                <c:pt idx="24937">
                  <c:v>112.66</c:v>
                </c:pt>
                <c:pt idx="24938">
                  <c:v>144.86000000000001</c:v>
                </c:pt>
                <c:pt idx="24939">
                  <c:v>141.6</c:v>
                </c:pt>
                <c:pt idx="24940">
                  <c:v>116.27</c:v>
                </c:pt>
                <c:pt idx="24941">
                  <c:v>152.78</c:v>
                </c:pt>
                <c:pt idx="24942">
                  <c:v>179.74</c:v>
                </c:pt>
                <c:pt idx="24943">
                  <c:v>125.84</c:v>
                </c:pt>
                <c:pt idx="24944">
                  <c:v>104.21</c:v>
                </c:pt>
                <c:pt idx="24945">
                  <c:v>106.73</c:v>
                </c:pt>
                <c:pt idx="24946">
                  <c:v>103.3</c:v>
                </c:pt>
                <c:pt idx="24947">
                  <c:v>164.82</c:v>
                </c:pt>
                <c:pt idx="24948">
                  <c:v>156.08000000000001</c:v>
                </c:pt>
                <c:pt idx="24949">
                  <c:v>154.49</c:v>
                </c:pt>
                <c:pt idx="24950">
                  <c:v>118.33</c:v>
                </c:pt>
                <c:pt idx="24951">
                  <c:v>231.78</c:v>
                </c:pt>
                <c:pt idx="24952">
                  <c:v>191.32</c:v>
                </c:pt>
                <c:pt idx="24953">
                  <c:v>153.51</c:v>
                </c:pt>
                <c:pt idx="24954">
                  <c:v>667.61</c:v>
                </c:pt>
                <c:pt idx="24955">
                  <c:v>882.32</c:v>
                </c:pt>
                <c:pt idx="24956">
                  <c:v>911.86</c:v>
                </c:pt>
                <c:pt idx="24957">
                  <c:v>1366.55</c:v>
                </c:pt>
                <c:pt idx="24958">
                  <c:v>2635.98</c:v>
                </c:pt>
                <c:pt idx="24959">
                  <c:v>216.4</c:v>
                </c:pt>
                <c:pt idx="24960">
                  <c:v>190.29</c:v>
                </c:pt>
                <c:pt idx="24961">
                  <c:v>159.24</c:v>
                </c:pt>
                <c:pt idx="24962">
                  <c:v>186.43</c:v>
                </c:pt>
                <c:pt idx="24963">
                  <c:v>121.55</c:v>
                </c:pt>
                <c:pt idx="24964">
                  <c:v>175.08</c:v>
                </c:pt>
                <c:pt idx="24965">
                  <c:v>237.93</c:v>
                </c:pt>
                <c:pt idx="24966">
                  <c:v>193.54</c:v>
                </c:pt>
                <c:pt idx="24967">
                  <c:v>188.39</c:v>
                </c:pt>
                <c:pt idx="24968">
                  <c:v>231.38</c:v>
                </c:pt>
                <c:pt idx="24969">
                  <c:v>286.66000000000003</c:v>
                </c:pt>
                <c:pt idx="24970">
                  <c:v>342.8</c:v>
                </c:pt>
                <c:pt idx="24971">
                  <c:v>478.63</c:v>
                </c:pt>
                <c:pt idx="24972">
                  <c:v>570.66999999999996</c:v>
                </c:pt>
                <c:pt idx="24973">
                  <c:v>419.09</c:v>
                </c:pt>
                <c:pt idx="24974">
                  <c:v>399.54</c:v>
                </c:pt>
                <c:pt idx="24975">
                  <c:v>295.42</c:v>
                </c:pt>
                <c:pt idx="24976">
                  <c:v>277.97000000000003</c:v>
                </c:pt>
                <c:pt idx="24977">
                  <c:v>346.95</c:v>
                </c:pt>
                <c:pt idx="24978">
                  <c:v>344.2</c:v>
                </c:pt>
                <c:pt idx="24979">
                  <c:v>386.62</c:v>
                </c:pt>
                <c:pt idx="24980">
                  <c:v>316.82</c:v>
                </c:pt>
                <c:pt idx="24981">
                  <c:v>304.27</c:v>
                </c:pt>
                <c:pt idx="24982">
                  <c:v>299.05</c:v>
                </c:pt>
                <c:pt idx="24983">
                  <c:v>290.83</c:v>
                </c:pt>
                <c:pt idx="24984">
                  <c:v>701.21</c:v>
                </c:pt>
                <c:pt idx="24985">
                  <c:v>587.03</c:v>
                </c:pt>
                <c:pt idx="24986">
                  <c:v>1288.6500000000001</c:v>
                </c:pt>
                <c:pt idx="24987">
                  <c:v>2299.88</c:v>
                </c:pt>
                <c:pt idx="24988">
                  <c:v>2394.0300000000002</c:v>
                </c:pt>
                <c:pt idx="24989">
                  <c:v>599.79</c:v>
                </c:pt>
                <c:pt idx="24990">
                  <c:v>89.49</c:v>
                </c:pt>
                <c:pt idx="24991">
                  <c:v>31.86</c:v>
                </c:pt>
                <c:pt idx="24992">
                  <c:v>40.04</c:v>
                </c:pt>
                <c:pt idx="24993">
                  <c:v>84.19</c:v>
                </c:pt>
                <c:pt idx="24994">
                  <c:v>26.81</c:v>
                </c:pt>
                <c:pt idx="24995">
                  <c:v>145.63</c:v>
                </c:pt>
                <c:pt idx="24996">
                  <c:v>309.26</c:v>
                </c:pt>
                <c:pt idx="24997">
                  <c:v>137.81</c:v>
                </c:pt>
                <c:pt idx="24998">
                  <c:v>1035.04</c:v>
                </c:pt>
                <c:pt idx="24999">
                  <c:v>1008.33</c:v>
                </c:pt>
                <c:pt idx="25000">
                  <c:v>350.38</c:v>
                </c:pt>
                <c:pt idx="25001">
                  <c:v>420.88</c:v>
                </c:pt>
                <c:pt idx="25002">
                  <c:v>154.46</c:v>
                </c:pt>
                <c:pt idx="25003">
                  <c:v>95.48</c:v>
                </c:pt>
                <c:pt idx="25004">
                  <c:v>0</c:v>
                </c:pt>
                <c:pt idx="25005">
                  <c:v>122</c:v>
                </c:pt>
                <c:pt idx="25006">
                  <c:v>60.95</c:v>
                </c:pt>
                <c:pt idx="25007">
                  <c:v>128.9</c:v>
                </c:pt>
                <c:pt idx="25008">
                  <c:v>22.7</c:v>
                </c:pt>
                <c:pt idx="25009">
                  <c:v>40.479999999999997</c:v>
                </c:pt>
                <c:pt idx="25010">
                  <c:v>21.83</c:v>
                </c:pt>
                <c:pt idx="25011">
                  <c:v>10.19</c:v>
                </c:pt>
                <c:pt idx="25012">
                  <c:v>13.64</c:v>
                </c:pt>
                <c:pt idx="25013">
                  <c:v>69.900000000000006</c:v>
                </c:pt>
                <c:pt idx="25014">
                  <c:v>34.5</c:v>
                </c:pt>
                <c:pt idx="25015">
                  <c:v>24.83</c:v>
                </c:pt>
                <c:pt idx="25016">
                  <c:v>200.01</c:v>
                </c:pt>
                <c:pt idx="25017">
                  <c:v>171</c:v>
                </c:pt>
                <c:pt idx="25018">
                  <c:v>207.06</c:v>
                </c:pt>
                <c:pt idx="25019">
                  <c:v>113.51</c:v>
                </c:pt>
                <c:pt idx="25020">
                  <c:v>127.61</c:v>
                </c:pt>
                <c:pt idx="25021">
                  <c:v>66.319999999999993</c:v>
                </c:pt>
                <c:pt idx="25022">
                  <c:v>126.86</c:v>
                </c:pt>
                <c:pt idx="25023">
                  <c:v>16.54</c:v>
                </c:pt>
                <c:pt idx="25024">
                  <c:v>37.58</c:v>
                </c:pt>
                <c:pt idx="25025">
                  <c:v>44.71</c:v>
                </c:pt>
                <c:pt idx="25026">
                  <c:v>44.9</c:v>
                </c:pt>
                <c:pt idx="25027">
                  <c:v>1643.51</c:v>
                </c:pt>
                <c:pt idx="25028">
                  <c:v>1689.05</c:v>
                </c:pt>
                <c:pt idx="25029">
                  <c:v>1487.66</c:v>
                </c:pt>
                <c:pt idx="25030">
                  <c:v>1511.03</c:v>
                </c:pt>
                <c:pt idx="25031">
                  <c:v>1562.41</c:v>
                </c:pt>
                <c:pt idx="25032">
                  <c:v>1935.17</c:v>
                </c:pt>
                <c:pt idx="25033">
                  <c:v>1989.82</c:v>
                </c:pt>
                <c:pt idx="25034">
                  <c:v>1698.42</c:v>
                </c:pt>
                <c:pt idx="25035">
                  <c:v>1773.4</c:v>
                </c:pt>
                <c:pt idx="25036">
                  <c:v>1476.24</c:v>
                </c:pt>
                <c:pt idx="25037">
                  <c:v>1739.94</c:v>
                </c:pt>
                <c:pt idx="25038">
                  <c:v>1493.41</c:v>
                </c:pt>
                <c:pt idx="25039">
                  <c:v>1643.82</c:v>
                </c:pt>
                <c:pt idx="25040">
                  <c:v>1598.65</c:v>
                </c:pt>
                <c:pt idx="25041">
                  <c:v>1098.92</c:v>
                </c:pt>
                <c:pt idx="25042">
                  <c:v>1271.51</c:v>
                </c:pt>
                <c:pt idx="25043">
                  <c:v>1704.42</c:v>
                </c:pt>
                <c:pt idx="25044">
                  <c:v>1664.77</c:v>
                </c:pt>
                <c:pt idx="25045">
                  <c:v>2009.95</c:v>
                </c:pt>
                <c:pt idx="25046">
                  <c:v>1659.57</c:v>
                </c:pt>
                <c:pt idx="25047">
                  <c:v>1685.38</c:v>
                </c:pt>
                <c:pt idx="25048">
                  <c:v>1321.97</c:v>
                </c:pt>
                <c:pt idx="25049">
                  <c:v>1306.29</c:v>
                </c:pt>
                <c:pt idx="25050">
                  <c:v>1291.33</c:v>
                </c:pt>
                <c:pt idx="25051">
                  <c:v>1133.81</c:v>
                </c:pt>
                <c:pt idx="25052">
                  <c:v>1036.7</c:v>
                </c:pt>
                <c:pt idx="25053">
                  <c:v>925.38</c:v>
                </c:pt>
                <c:pt idx="25054">
                  <c:v>1560.92</c:v>
                </c:pt>
                <c:pt idx="25055">
                  <c:v>847.02</c:v>
                </c:pt>
                <c:pt idx="25056">
                  <c:v>1079.81</c:v>
                </c:pt>
                <c:pt idx="25057">
                  <c:v>1583.55</c:v>
                </c:pt>
                <c:pt idx="25058">
                  <c:v>1765.29</c:v>
                </c:pt>
                <c:pt idx="25059">
                  <c:v>1043.8</c:v>
                </c:pt>
                <c:pt idx="25060">
                  <c:v>1145.28</c:v>
                </c:pt>
                <c:pt idx="25061">
                  <c:v>1398.4</c:v>
                </c:pt>
                <c:pt idx="25062">
                  <c:v>1044.92</c:v>
                </c:pt>
                <c:pt idx="25063">
                  <c:v>1214.03</c:v>
                </c:pt>
                <c:pt idx="25064">
                  <c:v>1376.76</c:v>
                </c:pt>
                <c:pt idx="25065">
                  <c:v>1159.78</c:v>
                </c:pt>
                <c:pt idx="25066">
                  <c:v>1444.49</c:v>
                </c:pt>
                <c:pt idx="25067">
                  <c:v>1422.39</c:v>
                </c:pt>
                <c:pt idx="25068">
                  <c:v>1102.56</c:v>
                </c:pt>
                <c:pt idx="25069">
                  <c:v>1895.87</c:v>
                </c:pt>
                <c:pt idx="25070">
                  <c:v>1428.81</c:v>
                </c:pt>
                <c:pt idx="25071">
                  <c:v>1993.14</c:v>
                </c:pt>
                <c:pt idx="25072">
                  <c:v>1512.07</c:v>
                </c:pt>
                <c:pt idx="25073">
                  <c:v>1885.67</c:v>
                </c:pt>
                <c:pt idx="25074">
                  <c:v>1767.93</c:v>
                </c:pt>
                <c:pt idx="25075">
                  <c:v>1544.59</c:v>
                </c:pt>
                <c:pt idx="25076">
                  <c:v>12.34</c:v>
                </c:pt>
                <c:pt idx="25077">
                  <c:v>10.84</c:v>
                </c:pt>
                <c:pt idx="25078">
                  <c:v>7.59</c:v>
                </c:pt>
                <c:pt idx="25079">
                  <c:v>9.67</c:v>
                </c:pt>
                <c:pt idx="25080">
                  <c:v>4.63</c:v>
                </c:pt>
                <c:pt idx="25081">
                  <c:v>0.19</c:v>
                </c:pt>
                <c:pt idx="25082">
                  <c:v>3.59</c:v>
                </c:pt>
                <c:pt idx="25083">
                  <c:v>80.77</c:v>
                </c:pt>
                <c:pt idx="25084">
                  <c:v>51.61</c:v>
                </c:pt>
                <c:pt idx="25085">
                  <c:v>58.24</c:v>
                </c:pt>
                <c:pt idx="25086">
                  <c:v>39.5</c:v>
                </c:pt>
                <c:pt idx="25087">
                  <c:v>34.6</c:v>
                </c:pt>
                <c:pt idx="25088">
                  <c:v>80.69</c:v>
                </c:pt>
                <c:pt idx="25089">
                  <c:v>110.61</c:v>
                </c:pt>
                <c:pt idx="25090">
                  <c:v>138.19</c:v>
                </c:pt>
                <c:pt idx="25091">
                  <c:v>178</c:v>
                </c:pt>
                <c:pt idx="25092">
                  <c:v>218.79</c:v>
                </c:pt>
                <c:pt idx="25093">
                  <c:v>220.15</c:v>
                </c:pt>
                <c:pt idx="25094">
                  <c:v>248.63</c:v>
                </c:pt>
                <c:pt idx="25095">
                  <c:v>285.76</c:v>
                </c:pt>
                <c:pt idx="25096">
                  <c:v>200.06</c:v>
                </c:pt>
                <c:pt idx="25097">
                  <c:v>152.1</c:v>
                </c:pt>
                <c:pt idx="25098">
                  <c:v>152.12</c:v>
                </c:pt>
                <c:pt idx="25099">
                  <c:v>147.58000000000001</c:v>
                </c:pt>
                <c:pt idx="25100">
                  <c:v>145.31</c:v>
                </c:pt>
                <c:pt idx="25101">
                  <c:v>139.52000000000001</c:v>
                </c:pt>
                <c:pt idx="25102">
                  <c:v>91.85</c:v>
                </c:pt>
                <c:pt idx="25103">
                  <c:v>57.83</c:v>
                </c:pt>
                <c:pt idx="25104">
                  <c:v>40.6</c:v>
                </c:pt>
                <c:pt idx="25105">
                  <c:v>6.13</c:v>
                </c:pt>
                <c:pt idx="25106">
                  <c:v>31.74</c:v>
                </c:pt>
                <c:pt idx="25107">
                  <c:v>171.92</c:v>
                </c:pt>
                <c:pt idx="25108">
                  <c:v>168.83</c:v>
                </c:pt>
                <c:pt idx="25109">
                  <c:v>170.99</c:v>
                </c:pt>
                <c:pt idx="25110">
                  <c:v>208.71</c:v>
                </c:pt>
                <c:pt idx="25111">
                  <c:v>227.22</c:v>
                </c:pt>
                <c:pt idx="25112">
                  <c:v>365.1</c:v>
                </c:pt>
                <c:pt idx="25113">
                  <c:v>433.24</c:v>
                </c:pt>
                <c:pt idx="25114">
                  <c:v>454.71</c:v>
                </c:pt>
                <c:pt idx="25115">
                  <c:v>287.43</c:v>
                </c:pt>
                <c:pt idx="25116">
                  <c:v>315.95999999999998</c:v>
                </c:pt>
                <c:pt idx="25117">
                  <c:v>367.22</c:v>
                </c:pt>
                <c:pt idx="25118">
                  <c:v>474.18</c:v>
                </c:pt>
                <c:pt idx="25119">
                  <c:v>743.32</c:v>
                </c:pt>
                <c:pt idx="25120">
                  <c:v>892.04</c:v>
                </c:pt>
                <c:pt idx="25121">
                  <c:v>725.25</c:v>
                </c:pt>
                <c:pt idx="25122">
                  <c:v>938.21</c:v>
                </c:pt>
                <c:pt idx="25123">
                  <c:v>730.67</c:v>
                </c:pt>
                <c:pt idx="25124">
                  <c:v>743.62</c:v>
                </c:pt>
                <c:pt idx="25125">
                  <c:v>541.29</c:v>
                </c:pt>
                <c:pt idx="25126">
                  <c:v>643.24</c:v>
                </c:pt>
                <c:pt idx="25127">
                  <c:v>669.95</c:v>
                </c:pt>
                <c:pt idx="25128">
                  <c:v>1349.57</c:v>
                </c:pt>
                <c:pt idx="25129">
                  <c:v>275.81</c:v>
                </c:pt>
                <c:pt idx="25130">
                  <c:v>250.45</c:v>
                </c:pt>
                <c:pt idx="25131">
                  <c:v>210.51</c:v>
                </c:pt>
                <c:pt idx="25132">
                  <c:v>751.14</c:v>
                </c:pt>
                <c:pt idx="25133">
                  <c:v>953.14</c:v>
                </c:pt>
                <c:pt idx="25134">
                  <c:v>222.56</c:v>
                </c:pt>
                <c:pt idx="25135">
                  <c:v>1376.8</c:v>
                </c:pt>
                <c:pt idx="25136">
                  <c:v>721.67</c:v>
                </c:pt>
                <c:pt idx="25137">
                  <c:v>662.37</c:v>
                </c:pt>
                <c:pt idx="25138">
                  <c:v>532.99</c:v>
                </c:pt>
                <c:pt idx="25139">
                  <c:v>410.86</c:v>
                </c:pt>
                <c:pt idx="25140">
                  <c:v>431.11</c:v>
                </c:pt>
                <c:pt idx="25141">
                  <c:v>452.59</c:v>
                </c:pt>
                <c:pt idx="25142">
                  <c:v>537.02</c:v>
                </c:pt>
                <c:pt idx="25143">
                  <c:v>429.27</c:v>
                </c:pt>
                <c:pt idx="25144">
                  <c:v>435.38</c:v>
                </c:pt>
                <c:pt idx="25145">
                  <c:v>563.16999999999996</c:v>
                </c:pt>
                <c:pt idx="25146">
                  <c:v>476.96</c:v>
                </c:pt>
                <c:pt idx="25147">
                  <c:v>641.30999999999995</c:v>
                </c:pt>
                <c:pt idx="25148">
                  <c:v>784.07</c:v>
                </c:pt>
                <c:pt idx="25149">
                  <c:v>395.15</c:v>
                </c:pt>
                <c:pt idx="25150">
                  <c:v>530.71</c:v>
                </c:pt>
                <c:pt idx="25151">
                  <c:v>743.39</c:v>
                </c:pt>
                <c:pt idx="25152">
                  <c:v>773.06</c:v>
                </c:pt>
                <c:pt idx="25153">
                  <c:v>614.30999999999995</c:v>
                </c:pt>
                <c:pt idx="25154">
                  <c:v>749.37</c:v>
                </c:pt>
                <c:pt idx="25155">
                  <c:v>582.33000000000004</c:v>
                </c:pt>
                <c:pt idx="25156">
                  <c:v>538.35</c:v>
                </c:pt>
                <c:pt idx="25157">
                  <c:v>385.17</c:v>
                </c:pt>
                <c:pt idx="25158">
                  <c:v>729.4</c:v>
                </c:pt>
                <c:pt idx="25159">
                  <c:v>614.62</c:v>
                </c:pt>
                <c:pt idx="25160">
                  <c:v>528.30999999999995</c:v>
                </c:pt>
                <c:pt idx="25161">
                  <c:v>425.96</c:v>
                </c:pt>
                <c:pt idx="25162">
                  <c:v>437.64</c:v>
                </c:pt>
                <c:pt idx="25163">
                  <c:v>393.67</c:v>
                </c:pt>
                <c:pt idx="25164">
                  <c:v>323.31</c:v>
                </c:pt>
                <c:pt idx="25165">
                  <c:v>308.02999999999997</c:v>
                </c:pt>
                <c:pt idx="25166">
                  <c:v>408.56</c:v>
                </c:pt>
                <c:pt idx="25167">
                  <c:v>366.34</c:v>
                </c:pt>
                <c:pt idx="25168">
                  <c:v>519.82000000000005</c:v>
                </c:pt>
                <c:pt idx="25169">
                  <c:v>898.42</c:v>
                </c:pt>
                <c:pt idx="25170">
                  <c:v>968.3</c:v>
                </c:pt>
                <c:pt idx="25171">
                  <c:v>419.48</c:v>
                </c:pt>
                <c:pt idx="25172">
                  <c:v>2302.65</c:v>
                </c:pt>
                <c:pt idx="25173">
                  <c:v>2169.4</c:v>
                </c:pt>
                <c:pt idx="25174">
                  <c:v>2066.1799999999998</c:v>
                </c:pt>
                <c:pt idx="25175">
                  <c:v>1490.73</c:v>
                </c:pt>
                <c:pt idx="25176">
                  <c:v>2152.91</c:v>
                </c:pt>
                <c:pt idx="25177">
                  <c:v>1614.99</c:v>
                </c:pt>
                <c:pt idx="25178">
                  <c:v>2132.71</c:v>
                </c:pt>
                <c:pt idx="25179">
                  <c:v>2503.7399999999998</c:v>
                </c:pt>
                <c:pt idx="25180">
                  <c:v>2354.65</c:v>
                </c:pt>
                <c:pt idx="25181">
                  <c:v>4216.88</c:v>
                </c:pt>
                <c:pt idx="25182">
                  <c:v>1443.46</c:v>
                </c:pt>
                <c:pt idx="25183">
                  <c:v>1841.14</c:v>
                </c:pt>
                <c:pt idx="25184">
                  <c:v>2075.77</c:v>
                </c:pt>
                <c:pt idx="25185">
                  <c:v>1559.78</c:v>
                </c:pt>
                <c:pt idx="25186">
                  <c:v>1497.47</c:v>
                </c:pt>
                <c:pt idx="25187">
                  <c:v>1230.67</c:v>
                </c:pt>
                <c:pt idx="25188">
                  <c:v>1367.4</c:v>
                </c:pt>
                <c:pt idx="25189">
                  <c:v>1659.66</c:v>
                </c:pt>
                <c:pt idx="25190">
                  <c:v>1935.51</c:v>
                </c:pt>
                <c:pt idx="25191">
                  <c:v>2374.16</c:v>
                </c:pt>
                <c:pt idx="25192">
                  <c:v>1947.19</c:v>
                </c:pt>
                <c:pt idx="25193">
                  <c:v>2151.9899999999998</c:v>
                </c:pt>
                <c:pt idx="25194">
                  <c:v>1681</c:v>
                </c:pt>
                <c:pt idx="25195">
                  <c:v>1899.98</c:v>
                </c:pt>
                <c:pt idx="25196">
                  <c:v>2887.26</c:v>
                </c:pt>
                <c:pt idx="25197">
                  <c:v>2077.29</c:v>
                </c:pt>
                <c:pt idx="25198">
                  <c:v>1028.3800000000001</c:v>
                </c:pt>
                <c:pt idx="25199">
                  <c:v>1122.23</c:v>
                </c:pt>
                <c:pt idx="25200">
                  <c:v>717.71</c:v>
                </c:pt>
                <c:pt idx="25201">
                  <c:v>1256.29</c:v>
                </c:pt>
                <c:pt idx="25202">
                  <c:v>1386.73</c:v>
                </c:pt>
                <c:pt idx="25203">
                  <c:v>1277.31</c:v>
                </c:pt>
                <c:pt idx="25204">
                  <c:v>668</c:v>
                </c:pt>
                <c:pt idx="25205">
                  <c:v>782.68</c:v>
                </c:pt>
                <c:pt idx="25206">
                  <c:v>654.51</c:v>
                </c:pt>
                <c:pt idx="25207">
                  <c:v>816.23</c:v>
                </c:pt>
                <c:pt idx="25208">
                  <c:v>748.38</c:v>
                </c:pt>
                <c:pt idx="25209">
                  <c:v>794.56</c:v>
                </c:pt>
                <c:pt idx="25210">
                  <c:v>450.24</c:v>
                </c:pt>
                <c:pt idx="25211">
                  <c:v>798.66</c:v>
                </c:pt>
                <c:pt idx="25212">
                  <c:v>643.64</c:v>
                </c:pt>
                <c:pt idx="25213">
                  <c:v>463.43</c:v>
                </c:pt>
                <c:pt idx="25214">
                  <c:v>412.06</c:v>
                </c:pt>
                <c:pt idx="25215">
                  <c:v>711.83</c:v>
                </c:pt>
                <c:pt idx="25216">
                  <c:v>580.96</c:v>
                </c:pt>
                <c:pt idx="25217">
                  <c:v>699.27</c:v>
                </c:pt>
                <c:pt idx="25218">
                  <c:v>588.86</c:v>
                </c:pt>
                <c:pt idx="25219">
                  <c:v>808.75</c:v>
                </c:pt>
                <c:pt idx="25220">
                  <c:v>465.86</c:v>
                </c:pt>
                <c:pt idx="25221">
                  <c:v>560.39</c:v>
                </c:pt>
                <c:pt idx="25222">
                  <c:v>587.91</c:v>
                </c:pt>
                <c:pt idx="25223">
                  <c:v>547.84</c:v>
                </c:pt>
                <c:pt idx="25224">
                  <c:v>148.5</c:v>
                </c:pt>
                <c:pt idx="25225">
                  <c:v>398.62</c:v>
                </c:pt>
                <c:pt idx="25226">
                  <c:v>534.22</c:v>
                </c:pt>
                <c:pt idx="25227">
                  <c:v>206.37</c:v>
                </c:pt>
                <c:pt idx="25228">
                  <c:v>174.06</c:v>
                </c:pt>
                <c:pt idx="25229">
                  <c:v>199.92</c:v>
                </c:pt>
                <c:pt idx="25230">
                  <c:v>292.88</c:v>
                </c:pt>
                <c:pt idx="25231">
                  <c:v>227.84</c:v>
                </c:pt>
                <c:pt idx="25232">
                  <c:v>268.06</c:v>
                </c:pt>
                <c:pt idx="25233">
                  <c:v>315.56</c:v>
                </c:pt>
                <c:pt idx="25234">
                  <c:v>372.17</c:v>
                </c:pt>
                <c:pt idx="25235">
                  <c:v>389.7</c:v>
                </c:pt>
                <c:pt idx="25236">
                  <c:v>402.19</c:v>
                </c:pt>
                <c:pt idx="25237">
                  <c:v>451.92</c:v>
                </c:pt>
                <c:pt idx="25238">
                  <c:v>417.12</c:v>
                </c:pt>
                <c:pt idx="25239">
                  <c:v>447.19</c:v>
                </c:pt>
                <c:pt idx="25240">
                  <c:v>438.13</c:v>
                </c:pt>
                <c:pt idx="25241">
                  <c:v>488.93</c:v>
                </c:pt>
                <c:pt idx="25242">
                  <c:v>522.79999999999995</c:v>
                </c:pt>
                <c:pt idx="25243">
                  <c:v>566.29</c:v>
                </c:pt>
                <c:pt idx="25244">
                  <c:v>574.04999999999995</c:v>
                </c:pt>
                <c:pt idx="25245">
                  <c:v>571.84</c:v>
                </c:pt>
                <c:pt idx="25246">
                  <c:v>607.19000000000005</c:v>
                </c:pt>
                <c:pt idx="25247">
                  <c:v>550.29999999999995</c:v>
                </c:pt>
                <c:pt idx="25248">
                  <c:v>564.97</c:v>
                </c:pt>
                <c:pt idx="25249">
                  <c:v>607.89</c:v>
                </c:pt>
                <c:pt idx="25250">
                  <c:v>410.48</c:v>
                </c:pt>
                <c:pt idx="25251">
                  <c:v>516.41999999999996</c:v>
                </c:pt>
                <c:pt idx="25252">
                  <c:v>491.61</c:v>
                </c:pt>
                <c:pt idx="25253">
                  <c:v>563.99</c:v>
                </c:pt>
                <c:pt idx="25254">
                  <c:v>542.63</c:v>
                </c:pt>
                <c:pt idx="25255">
                  <c:v>670.8</c:v>
                </c:pt>
                <c:pt idx="25256">
                  <c:v>773.89</c:v>
                </c:pt>
                <c:pt idx="25257">
                  <c:v>854.36</c:v>
                </c:pt>
                <c:pt idx="25258">
                  <c:v>867.24</c:v>
                </c:pt>
                <c:pt idx="25259">
                  <c:v>781.21</c:v>
                </c:pt>
                <c:pt idx="25260">
                  <c:v>844.84</c:v>
                </c:pt>
                <c:pt idx="25261">
                  <c:v>934.69</c:v>
                </c:pt>
                <c:pt idx="25262">
                  <c:v>823.87</c:v>
                </c:pt>
                <c:pt idx="25263">
                  <c:v>824.74</c:v>
                </c:pt>
                <c:pt idx="25264">
                  <c:v>703.19</c:v>
                </c:pt>
                <c:pt idx="25265">
                  <c:v>771</c:v>
                </c:pt>
                <c:pt idx="25266">
                  <c:v>616.71</c:v>
                </c:pt>
                <c:pt idx="25267">
                  <c:v>634.58000000000004</c:v>
                </c:pt>
                <c:pt idx="25268">
                  <c:v>569.52</c:v>
                </c:pt>
                <c:pt idx="25269">
                  <c:v>486.2</c:v>
                </c:pt>
                <c:pt idx="25270">
                  <c:v>414.69</c:v>
                </c:pt>
                <c:pt idx="25271">
                  <c:v>339.3</c:v>
                </c:pt>
                <c:pt idx="25272">
                  <c:v>330.33</c:v>
                </c:pt>
                <c:pt idx="25273">
                  <c:v>288.54000000000002</c:v>
                </c:pt>
                <c:pt idx="25274">
                  <c:v>275.08999999999997</c:v>
                </c:pt>
                <c:pt idx="25275">
                  <c:v>275.39</c:v>
                </c:pt>
                <c:pt idx="25276">
                  <c:v>284.08</c:v>
                </c:pt>
                <c:pt idx="25277">
                  <c:v>294.08</c:v>
                </c:pt>
                <c:pt idx="25278">
                  <c:v>373.5</c:v>
                </c:pt>
                <c:pt idx="25279">
                  <c:v>426.81</c:v>
                </c:pt>
                <c:pt idx="25280">
                  <c:v>363.07</c:v>
                </c:pt>
                <c:pt idx="25281">
                  <c:v>413.16</c:v>
                </c:pt>
                <c:pt idx="25282">
                  <c:v>442.39</c:v>
                </c:pt>
                <c:pt idx="25283">
                  <c:v>430.81</c:v>
                </c:pt>
                <c:pt idx="25284">
                  <c:v>318.07</c:v>
                </c:pt>
                <c:pt idx="25285">
                  <c:v>444.17</c:v>
                </c:pt>
                <c:pt idx="25286">
                  <c:v>443.15</c:v>
                </c:pt>
                <c:pt idx="25287">
                  <c:v>379.46</c:v>
                </c:pt>
                <c:pt idx="25288">
                  <c:v>520.32000000000005</c:v>
                </c:pt>
                <c:pt idx="25289">
                  <c:v>530.30999999999995</c:v>
                </c:pt>
                <c:pt idx="25290">
                  <c:v>451.78</c:v>
                </c:pt>
                <c:pt idx="25291">
                  <c:v>261.57</c:v>
                </c:pt>
                <c:pt idx="25292">
                  <c:v>215.97</c:v>
                </c:pt>
                <c:pt idx="25293">
                  <c:v>249.47</c:v>
                </c:pt>
                <c:pt idx="25294">
                  <c:v>291.58</c:v>
                </c:pt>
                <c:pt idx="25295">
                  <c:v>293.75</c:v>
                </c:pt>
                <c:pt idx="25296">
                  <c:v>355.14</c:v>
                </c:pt>
                <c:pt idx="25297">
                  <c:v>420.99</c:v>
                </c:pt>
                <c:pt idx="25298">
                  <c:v>410.17</c:v>
                </c:pt>
                <c:pt idx="25299">
                  <c:v>306.55</c:v>
                </c:pt>
                <c:pt idx="25300">
                  <c:v>357.88</c:v>
                </c:pt>
                <c:pt idx="25301">
                  <c:v>437.9</c:v>
                </c:pt>
                <c:pt idx="25302">
                  <c:v>324.70999999999998</c:v>
                </c:pt>
                <c:pt idx="25303">
                  <c:v>176.04</c:v>
                </c:pt>
                <c:pt idx="25304">
                  <c:v>147.91999999999999</c:v>
                </c:pt>
                <c:pt idx="25305">
                  <c:v>140.33000000000001</c:v>
                </c:pt>
                <c:pt idx="25306">
                  <c:v>100.81</c:v>
                </c:pt>
                <c:pt idx="25307">
                  <c:v>64.36</c:v>
                </c:pt>
                <c:pt idx="25308">
                  <c:v>59.42</c:v>
                </c:pt>
                <c:pt idx="25309">
                  <c:v>62.61</c:v>
                </c:pt>
                <c:pt idx="25310">
                  <c:v>64.77</c:v>
                </c:pt>
                <c:pt idx="25311">
                  <c:v>60.25</c:v>
                </c:pt>
                <c:pt idx="25312">
                  <c:v>52.52</c:v>
                </c:pt>
                <c:pt idx="25313">
                  <c:v>83.35</c:v>
                </c:pt>
                <c:pt idx="25314">
                  <c:v>241.37</c:v>
                </c:pt>
                <c:pt idx="25315">
                  <c:v>384.33</c:v>
                </c:pt>
                <c:pt idx="25316">
                  <c:v>458.85</c:v>
                </c:pt>
                <c:pt idx="25317">
                  <c:v>415.16</c:v>
                </c:pt>
                <c:pt idx="25318">
                  <c:v>427.3</c:v>
                </c:pt>
                <c:pt idx="25319">
                  <c:v>362.91</c:v>
                </c:pt>
                <c:pt idx="25320">
                  <c:v>306.76</c:v>
                </c:pt>
                <c:pt idx="25321">
                  <c:v>307.14999999999998</c:v>
                </c:pt>
                <c:pt idx="25322">
                  <c:v>301.83</c:v>
                </c:pt>
                <c:pt idx="25323">
                  <c:v>297.23</c:v>
                </c:pt>
                <c:pt idx="25324">
                  <c:v>251.52</c:v>
                </c:pt>
                <c:pt idx="25325">
                  <c:v>264.8</c:v>
                </c:pt>
                <c:pt idx="25326">
                  <c:v>321.52999999999997</c:v>
                </c:pt>
                <c:pt idx="25327">
                  <c:v>275.55</c:v>
                </c:pt>
                <c:pt idx="25328">
                  <c:v>287.14999999999998</c:v>
                </c:pt>
                <c:pt idx="25329">
                  <c:v>309.12</c:v>
                </c:pt>
                <c:pt idx="25330">
                  <c:v>844.61</c:v>
                </c:pt>
                <c:pt idx="25331">
                  <c:v>565.32000000000005</c:v>
                </c:pt>
                <c:pt idx="25332">
                  <c:v>701.13</c:v>
                </c:pt>
                <c:pt idx="25333">
                  <c:v>719.19</c:v>
                </c:pt>
                <c:pt idx="25334">
                  <c:v>659.48</c:v>
                </c:pt>
                <c:pt idx="25335">
                  <c:v>602.01</c:v>
                </c:pt>
                <c:pt idx="25336">
                  <c:v>633.57000000000005</c:v>
                </c:pt>
                <c:pt idx="25337">
                  <c:v>579.91</c:v>
                </c:pt>
                <c:pt idx="25338">
                  <c:v>497.98</c:v>
                </c:pt>
                <c:pt idx="25339">
                  <c:v>460.45</c:v>
                </c:pt>
                <c:pt idx="25340">
                  <c:v>644.36</c:v>
                </c:pt>
                <c:pt idx="25341">
                  <c:v>468.68</c:v>
                </c:pt>
                <c:pt idx="25342">
                  <c:v>453.05</c:v>
                </c:pt>
                <c:pt idx="25343">
                  <c:v>617.74</c:v>
                </c:pt>
                <c:pt idx="25344">
                  <c:v>758.52</c:v>
                </c:pt>
                <c:pt idx="25345">
                  <c:v>1115.8</c:v>
                </c:pt>
                <c:pt idx="25346">
                  <c:v>1048.01</c:v>
                </c:pt>
                <c:pt idx="25347">
                  <c:v>1148.26</c:v>
                </c:pt>
                <c:pt idx="25348">
                  <c:v>1279.54</c:v>
                </c:pt>
                <c:pt idx="25349">
                  <c:v>996.38</c:v>
                </c:pt>
                <c:pt idx="25350">
                  <c:v>96.1</c:v>
                </c:pt>
                <c:pt idx="25351">
                  <c:v>73.400000000000006</c:v>
                </c:pt>
                <c:pt idx="25352">
                  <c:v>85.59</c:v>
                </c:pt>
                <c:pt idx="25353">
                  <c:v>140.72</c:v>
                </c:pt>
                <c:pt idx="25354">
                  <c:v>136.26</c:v>
                </c:pt>
                <c:pt idx="25355">
                  <c:v>56.62</c:v>
                </c:pt>
                <c:pt idx="25356">
                  <c:v>97.24</c:v>
                </c:pt>
                <c:pt idx="25357">
                  <c:v>125.92</c:v>
                </c:pt>
                <c:pt idx="25358">
                  <c:v>114.84</c:v>
                </c:pt>
                <c:pt idx="25359">
                  <c:v>128.99</c:v>
                </c:pt>
                <c:pt idx="25360">
                  <c:v>147.80000000000001</c:v>
                </c:pt>
                <c:pt idx="25361">
                  <c:v>130.82</c:v>
                </c:pt>
                <c:pt idx="25362">
                  <c:v>93.5</c:v>
                </c:pt>
                <c:pt idx="25363">
                  <c:v>78.760000000000005</c:v>
                </c:pt>
                <c:pt idx="25364">
                  <c:v>59.91</c:v>
                </c:pt>
                <c:pt idx="25365">
                  <c:v>52.81</c:v>
                </c:pt>
                <c:pt idx="25366">
                  <c:v>40.03</c:v>
                </c:pt>
                <c:pt idx="25367">
                  <c:v>30.34</c:v>
                </c:pt>
                <c:pt idx="25368">
                  <c:v>29.77</c:v>
                </c:pt>
                <c:pt idx="25369">
                  <c:v>23.84</c:v>
                </c:pt>
                <c:pt idx="25370">
                  <c:v>20.56</c:v>
                </c:pt>
                <c:pt idx="25371">
                  <c:v>52.36</c:v>
                </c:pt>
                <c:pt idx="25372">
                  <c:v>82.72</c:v>
                </c:pt>
                <c:pt idx="25373">
                  <c:v>81.790000000000006</c:v>
                </c:pt>
                <c:pt idx="25374">
                  <c:v>98.03</c:v>
                </c:pt>
                <c:pt idx="25375">
                  <c:v>104.25</c:v>
                </c:pt>
                <c:pt idx="25376">
                  <c:v>67.34</c:v>
                </c:pt>
                <c:pt idx="25377">
                  <c:v>85.44</c:v>
                </c:pt>
                <c:pt idx="25378">
                  <c:v>27.85</c:v>
                </c:pt>
                <c:pt idx="25379">
                  <c:v>1050.27</c:v>
                </c:pt>
                <c:pt idx="25380">
                  <c:v>1050.1199999999999</c:v>
                </c:pt>
                <c:pt idx="25381">
                  <c:v>1041.19</c:v>
                </c:pt>
                <c:pt idx="25382">
                  <c:v>1035.1099999999999</c:v>
                </c:pt>
                <c:pt idx="25383">
                  <c:v>955.57</c:v>
                </c:pt>
                <c:pt idx="25384">
                  <c:v>838.58</c:v>
                </c:pt>
                <c:pt idx="25385">
                  <c:v>804.29</c:v>
                </c:pt>
                <c:pt idx="25386">
                  <c:v>846.76</c:v>
                </c:pt>
                <c:pt idx="25387">
                  <c:v>941.02</c:v>
                </c:pt>
                <c:pt idx="25388">
                  <c:v>521.07000000000005</c:v>
                </c:pt>
                <c:pt idx="25389">
                  <c:v>776.88</c:v>
                </c:pt>
                <c:pt idx="25390">
                  <c:v>65.540000000000006</c:v>
                </c:pt>
                <c:pt idx="25391">
                  <c:v>60</c:v>
                </c:pt>
                <c:pt idx="25392">
                  <c:v>47.02</c:v>
                </c:pt>
                <c:pt idx="25393">
                  <c:v>46.48</c:v>
                </c:pt>
                <c:pt idx="25394">
                  <c:v>121.25</c:v>
                </c:pt>
                <c:pt idx="25395">
                  <c:v>124.96</c:v>
                </c:pt>
                <c:pt idx="25396">
                  <c:v>164.46</c:v>
                </c:pt>
                <c:pt idx="25397">
                  <c:v>169.36</c:v>
                </c:pt>
                <c:pt idx="25398">
                  <c:v>81.91</c:v>
                </c:pt>
                <c:pt idx="25399">
                  <c:v>128.31</c:v>
                </c:pt>
                <c:pt idx="25400">
                  <c:v>96.63</c:v>
                </c:pt>
                <c:pt idx="25401">
                  <c:v>148.4</c:v>
                </c:pt>
                <c:pt idx="25402">
                  <c:v>119.46</c:v>
                </c:pt>
                <c:pt idx="25403">
                  <c:v>735.21</c:v>
                </c:pt>
                <c:pt idx="25404">
                  <c:v>580.27</c:v>
                </c:pt>
                <c:pt idx="25405">
                  <c:v>334.34</c:v>
                </c:pt>
                <c:pt idx="25406">
                  <c:v>224.31</c:v>
                </c:pt>
                <c:pt idx="25407">
                  <c:v>219.58</c:v>
                </c:pt>
                <c:pt idx="25408">
                  <c:v>203.43</c:v>
                </c:pt>
                <c:pt idx="25409">
                  <c:v>205.27</c:v>
                </c:pt>
                <c:pt idx="25410">
                  <c:v>199.38</c:v>
                </c:pt>
                <c:pt idx="25411">
                  <c:v>199.1</c:v>
                </c:pt>
                <c:pt idx="25412">
                  <c:v>213.41</c:v>
                </c:pt>
                <c:pt idx="25413">
                  <c:v>223.49</c:v>
                </c:pt>
                <c:pt idx="25414">
                  <c:v>161.03</c:v>
                </c:pt>
                <c:pt idx="25415">
                  <c:v>119.57</c:v>
                </c:pt>
                <c:pt idx="25416">
                  <c:v>110.39</c:v>
                </c:pt>
                <c:pt idx="25417">
                  <c:v>123.91</c:v>
                </c:pt>
                <c:pt idx="25418">
                  <c:v>143.81</c:v>
                </c:pt>
                <c:pt idx="25419">
                  <c:v>173.72</c:v>
                </c:pt>
                <c:pt idx="25420">
                  <c:v>172.08</c:v>
                </c:pt>
                <c:pt idx="25421">
                  <c:v>203.07</c:v>
                </c:pt>
                <c:pt idx="25422">
                  <c:v>157.38999999999999</c:v>
                </c:pt>
                <c:pt idx="25423">
                  <c:v>289.41000000000003</c:v>
                </c:pt>
                <c:pt idx="25424">
                  <c:v>409.59</c:v>
                </c:pt>
                <c:pt idx="25425">
                  <c:v>211.86</c:v>
                </c:pt>
                <c:pt idx="25426">
                  <c:v>267</c:v>
                </c:pt>
                <c:pt idx="25427">
                  <c:v>574.27</c:v>
                </c:pt>
                <c:pt idx="25428">
                  <c:v>426.38</c:v>
                </c:pt>
                <c:pt idx="25429">
                  <c:v>311.5</c:v>
                </c:pt>
                <c:pt idx="25430">
                  <c:v>273.31</c:v>
                </c:pt>
                <c:pt idx="25431">
                  <c:v>228.12</c:v>
                </c:pt>
                <c:pt idx="25432">
                  <c:v>449.68</c:v>
                </c:pt>
                <c:pt idx="25433">
                  <c:v>707.18</c:v>
                </c:pt>
                <c:pt idx="25434">
                  <c:v>123.18</c:v>
                </c:pt>
                <c:pt idx="25435">
                  <c:v>119.87</c:v>
                </c:pt>
                <c:pt idx="25436">
                  <c:v>115.89</c:v>
                </c:pt>
                <c:pt idx="25437">
                  <c:v>115.48</c:v>
                </c:pt>
                <c:pt idx="25438">
                  <c:v>123.58</c:v>
                </c:pt>
                <c:pt idx="25439">
                  <c:v>128</c:v>
                </c:pt>
                <c:pt idx="25440">
                  <c:v>120.18</c:v>
                </c:pt>
                <c:pt idx="25441">
                  <c:v>149.84</c:v>
                </c:pt>
                <c:pt idx="25442">
                  <c:v>164.93</c:v>
                </c:pt>
                <c:pt idx="25443">
                  <c:v>211.2</c:v>
                </c:pt>
                <c:pt idx="25444">
                  <c:v>165.86</c:v>
                </c:pt>
                <c:pt idx="25445">
                  <c:v>198</c:v>
                </c:pt>
                <c:pt idx="25446">
                  <c:v>219.92</c:v>
                </c:pt>
                <c:pt idx="25447">
                  <c:v>221.49</c:v>
                </c:pt>
                <c:pt idx="25448">
                  <c:v>300.64999999999998</c:v>
                </c:pt>
                <c:pt idx="25449">
                  <c:v>243.2</c:v>
                </c:pt>
                <c:pt idx="25450">
                  <c:v>260.33999999999997</c:v>
                </c:pt>
                <c:pt idx="25451">
                  <c:v>236.84</c:v>
                </c:pt>
                <c:pt idx="25452">
                  <c:v>260.27</c:v>
                </c:pt>
                <c:pt idx="25453">
                  <c:v>244.7</c:v>
                </c:pt>
                <c:pt idx="25454">
                  <c:v>268.49</c:v>
                </c:pt>
                <c:pt idx="25455">
                  <c:v>283.95</c:v>
                </c:pt>
                <c:pt idx="25456">
                  <c:v>239.62</c:v>
                </c:pt>
                <c:pt idx="25457">
                  <c:v>231.91</c:v>
                </c:pt>
                <c:pt idx="25458">
                  <c:v>262.11</c:v>
                </c:pt>
                <c:pt idx="25459">
                  <c:v>207.44</c:v>
                </c:pt>
                <c:pt idx="25460">
                  <c:v>210.07</c:v>
                </c:pt>
                <c:pt idx="25461">
                  <c:v>200.51</c:v>
                </c:pt>
                <c:pt idx="25462">
                  <c:v>143.57</c:v>
                </c:pt>
                <c:pt idx="25463">
                  <c:v>214.85</c:v>
                </c:pt>
                <c:pt idx="25464">
                  <c:v>182.17</c:v>
                </c:pt>
                <c:pt idx="25465">
                  <c:v>203.94</c:v>
                </c:pt>
                <c:pt idx="25466">
                  <c:v>198.09</c:v>
                </c:pt>
                <c:pt idx="25467">
                  <c:v>143.71</c:v>
                </c:pt>
                <c:pt idx="25468">
                  <c:v>187.49</c:v>
                </c:pt>
                <c:pt idx="25469">
                  <c:v>196.27</c:v>
                </c:pt>
                <c:pt idx="25470">
                  <c:v>176.4</c:v>
                </c:pt>
                <c:pt idx="25471">
                  <c:v>320.82</c:v>
                </c:pt>
                <c:pt idx="25472">
                  <c:v>304.70999999999998</c:v>
                </c:pt>
                <c:pt idx="25473">
                  <c:v>359.17</c:v>
                </c:pt>
                <c:pt idx="25474">
                  <c:v>427.15</c:v>
                </c:pt>
                <c:pt idx="25475">
                  <c:v>422.67</c:v>
                </c:pt>
                <c:pt idx="25476">
                  <c:v>509.86</c:v>
                </c:pt>
                <c:pt idx="25477">
                  <c:v>101.85</c:v>
                </c:pt>
                <c:pt idx="25478">
                  <c:v>86.73</c:v>
                </c:pt>
                <c:pt idx="25479">
                  <c:v>71.42</c:v>
                </c:pt>
                <c:pt idx="25480">
                  <c:v>46.57</c:v>
                </c:pt>
                <c:pt idx="25481">
                  <c:v>73.45</c:v>
                </c:pt>
                <c:pt idx="25482">
                  <c:v>53.92</c:v>
                </c:pt>
                <c:pt idx="25483">
                  <c:v>82.7</c:v>
                </c:pt>
                <c:pt idx="25484">
                  <c:v>68.92</c:v>
                </c:pt>
                <c:pt idx="25485">
                  <c:v>73.400000000000006</c:v>
                </c:pt>
                <c:pt idx="25486">
                  <c:v>177.41</c:v>
                </c:pt>
                <c:pt idx="25487">
                  <c:v>186.28</c:v>
                </c:pt>
                <c:pt idx="25488">
                  <c:v>220.42</c:v>
                </c:pt>
                <c:pt idx="25489">
                  <c:v>329.61</c:v>
                </c:pt>
                <c:pt idx="25490">
                  <c:v>416.24</c:v>
                </c:pt>
                <c:pt idx="25491">
                  <c:v>428.76</c:v>
                </c:pt>
                <c:pt idx="25492">
                  <c:v>252.2</c:v>
                </c:pt>
                <c:pt idx="25493">
                  <c:v>471.88</c:v>
                </c:pt>
                <c:pt idx="25494">
                  <c:v>603.45000000000005</c:v>
                </c:pt>
                <c:pt idx="25495">
                  <c:v>366.75</c:v>
                </c:pt>
                <c:pt idx="25496">
                  <c:v>474.97</c:v>
                </c:pt>
                <c:pt idx="25497">
                  <c:v>855.01</c:v>
                </c:pt>
                <c:pt idx="25498">
                  <c:v>486.33</c:v>
                </c:pt>
                <c:pt idx="25499">
                  <c:v>473.71</c:v>
                </c:pt>
                <c:pt idx="25500">
                  <c:v>389.48</c:v>
                </c:pt>
                <c:pt idx="25501">
                  <c:v>457.37</c:v>
                </c:pt>
                <c:pt idx="25502">
                  <c:v>654.77</c:v>
                </c:pt>
                <c:pt idx="25503">
                  <c:v>629.11</c:v>
                </c:pt>
                <c:pt idx="25504">
                  <c:v>768.75</c:v>
                </c:pt>
                <c:pt idx="25505">
                  <c:v>822.26</c:v>
                </c:pt>
                <c:pt idx="25506">
                  <c:v>446.21</c:v>
                </c:pt>
                <c:pt idx="25507">
                  <c:v>408.73</c:v>
                </c:pt>
                <c:pt idx="25508">
                  <c:v>521.09</c:v>
                </c:pt>
                <c:pt idx="25509">
                  <c:v>404.72</c:v>
                </c:pt>
                <c:pt idx="25510">
                  <c:v>403.16</c:v>
                </c:pt>
                <c:pt idx="25511">
                  <c:v>477.19</c:v>
                </c:pt>
                <c:pt idx="25512">
                  <c:v>563.47</c:v>
                </c:pt>
                <c:pt idx="25513">
                  <c:v>503.82</c:v>
                </c:pt>
                <c:pt idx="25514">
                  <c:v>607.79999999999995</c:v>
                </c:pt>
                <c:pt idx="25515">
                  <c:v>621.61</c:v>
                </c:pt>
                <c:pt idx="25516">
                  <c:v>572.59</c:v>
                </c:pt>
                <c:pt idx="25517">
                  <c:v>883.78</c:v>
                </c:pt>
                <c:pt idx="25518">
                  <c:v>664.03</c:v>
                </c:pt>
                <c:pt idx="25519">
                  <c:v>767.51</c:v>
                </c:pt>
                <c:pt idx="25520">
                  <c:v>755.81</c:v>
                </c:pt>
                <c:pt idx="25521">
                  <c:v>745.19</c:v>
                </c:pt>
                <c:pt idx="25522">
                  <c:v>803.09</c:v>
                </c:pt>
                <c:pt idx="25523">
                  <c:v>772.2</c:v>
                </c:pt>
                <c:pt idx="25524">
                  <c:v>739.84</c:v>
                </c:pt>
                <c:pt idx="25525">
                  <c:v>717.75</c:v>
                </c:pt>
                <c:pt idx="25526">
                  <c:v>606.26</c:v>
                </c:pt>
                <c:pt idx="25527">
                  <c:v>790.34</c:v>
                </c:pt>
                <c:pt idx="25528">
                  <c:v>609.02</c:v>
                </c:pt>
                <c:pt idx="25529">
                  <c:v>621.59</c:v>
                </c:pt>
                <c:pt idx="25530">
                  <c:v>1095.75</c:v>
                </c:pt>
                <c:pt idx="25531">
                  <c:v>659.82</c:v>
                </c:pt>
                <c:pt idx="25532">
                  <c:v>712.7</c:v>
                </c:pt>
                <c:pt idx="25533">
                  <c:v>1074.03</c:v>
                </c:pt>
                <c:pt idx="25534">
                  <c:v>1720.95</c:v>
                </c:pt>
                <c:pt idx="25535">
                  <c:v>749.6</c:v>
                </c:pt>
                <c:pt idx="25536">
                  <c:v>643.29</c:v>
                </c:pt>
                <c:pt idx="25537">
                  <c:v>571.72</c:v>
                </c:pt>
                <c:pt idx="25538">
                  <c:v>693.98</c:v>
                </c:pt>
                <c:pt idx="25539">
                  <c:v>550.97</c:v>
                </c:pt>
                <c:pt idx="25540">
                  <c:v>305.08</c:v>
                </c:pt>
                <c:pt idx="25541">
                  <c:v>373.82</c:v>
                </c:pt>
                <c:pt idx="25542">
                  <c:v>659.24</c:v>
                </c:pt>
                <c:pt idx="25543">
                  <c:v>750.23</c:v>
                </c:pt>
                <c:pt idx="25544">
                  <c:v>969.52</c:v>
                </c:pt>
                <c:pt idx="25545">
                  <c:v>446.61</c:v>
                </c:pt>
                <c:pt idx="25546">
                  <c:v>328.33</c:v>
                </c:pt>
                <c:pt idx="25547">
                  <c:v>447.3</c:v>
                </c:pt>
                <c:pt idx="25548">
                  <c:v>470.46</c:v>
                </c:pt>
                <c:pt idx="25549">
                  <c:v>491.87</c:v>
                </c:pt>
                <c:pt idx="25550">
                  <c:v>396.99</c:v>
                </c:pt>
                <c:pt idx="25551">
                  <c:v>469.22</c:v>
                </c:pt>
                <c:pt idx="25552">
                  <c:v>603.75</c:v>
                </c:pt>
                <c:pt idx="25553">
                  <c:v>664.98</c:v>
                </c:pt>
                <c:pt idx="25554">
                  <c:v>414.59</c:v>
                </c:pt>
                <c:pt idx="25555">
                  <c:v>313.47000000000003</c:v>
                </c:pt>
                <c:pt idx="25556">
                  <c:v>413.91</c:v>
                </c:pt>
                <c:pt idx="25557">
                  <c:v>530.1</c:v>
                </c:pt>
                <c:pt idx="25558">
                  <c:v>382.23</c:v>
                </c:pt>
                <c:pt idx="25559">
                  <c:v>1220.0999999999999</c:v>
                </c:pt>
                <c:pt idx="25560">
                  <c:v>1017.18</c:v>
                </c:pt>
                <c:pt idx="25561">
                  <c:v>794.83</c:v>
                </c:pt>
                <c:pt idx="25562">
                  <c:v>577.17999999999995</c:v>
                </c:pt>
                <c:pt idx="25563">
                  <c:v>745.6</c:v>
                </c:pt>
                <c:pt idx="25564">
                  <c:v>835.66</c:v>
                </c:pt>
                <c:pt idx="25565">
                  <c:v>718.81</c:v>
                </c:pt>
                <c:pt idx="25566">
                  <c:v>1265.3499999999999</c:v>
                </c:pt>
                <c:pt idx="25567">
                  <c:v>886.6</c:v>
                </c:pt>
                <c:pt idx="25568">
                  <c:v>881.97</c:v>
                </c:pt>
                <c:pt idx="25569">
                  <c:v>997.36</c:v>
                </c:pt>
                <c:pt idx="25570">
                  <c:v>1576.29</c:v>
                </c:pt>
                <c:pt idx="25571">
                  <c:v>1012.23</c:v>
                </c:pt>
                <c:pt idx="25572">
                  <c:v>633.16999999999996</c:v>
                </c:pt>
                <c:pt idx="25573">
                  <c:v>863.46</c:v>
                </c:pt>
                <c:pt idx="25574">
                  <c:v>1115.95</c:v>
                </c:pt>
                <c:pt idx="25575">
                  <c:v>789.67</c:v>
                </c:pt>
                <c:pt idx="25576">
                  <c:v>582.22</c:v>
                </c:pt>
                <c:pt idx="25577">
                  <c:v>641.91999999999996</c:v>
                </c:pt>
                <c:pt idx="25578">
                  <c:v>885.21</c:v>
                </c:pt>
                <c:pt idx="25579">
                  <c:v>719.96</c:v>
                </c:pt>
                <c:pt idx="25580">
                  <c:v>891.14</c:v>
                </c:pt>
                <c:pt idx="25581">
                  <c:v>1122.17</c:v>
                </c:pt>
                <c:pt idx="25582">
                  <c:v>1354.56</c:v>
                </c:pt>
                <c:pt idx="25583">
                  <c:v>1239.1199999999999</c:v>
                </c:pt>
                <c:pt idx="25584">
                  <c:v>1339.61</c:v>
                </c:pt>
                <c:pt idx="25585">
                  <c:v>2269.4899999999998</c:v>
                </c:pt>
                <c:pt idx="25586">
                  <c:v>2751.94</c:v>
                </c:pt>
                <c:pt idx="25587">
                  <c:v>2811.41</c:v>
                </c:pt>
                <c:pt idx="25588">
                  <c:v>2359.21</c:v>
                </c:pt>
                <c:pt idx="25589">
                  <c:v>2264</c:v>
                </c:pt>
                <c:pt idx="25590">
                  <c:v>1082.81</c:v>
                </c:pt>
                <c:pt idx="25591">
                  <c:v>1077.93</c:v>
                </c:pt>
                <c:pt idx="25592">
                  <c:v>1204.1099999999999</c:v>
                </c:pt>
                <c:pt idx="25593">
                  <c:v>984.85</c:v>
                </c:pt>
                <c:pt idx="25594">
                  <c:v>770.78</c:v>
                </c:pt>
                <c:pt idx="25595">
                  <c:v>604.54999999999995</c:v>
                </c:pt>
                <c:pt idx="25596">
                  <c:v>572.34</c:v>
                </c:pt>
                <c:pt idx="25597">
                  <c:v>732.61</c:v>
                </c:pt>
                <c:pt idx="25598">
                  <c:v>681.78</c:v>
                </c:pt>
                <c:pt idx="25599">
                  <c:v>698.68</c:v>
                </c:pt>
                <c:pt idx="25600">
                  <c:v>777.96</c:v>
                </c:pt>
                <c:pt idx="25601">
                  <c:v>932.26</c:v>
                </c:pt>
                <c:pt idx="25602">
                  <c:v>830.27</c:v>
                </c:pt>
                <c:pt idx="25603">
                  <c:v>1197.1099999999999</c:v>
                </c:pt>
                <c:pt idx="25604">
                  <c:v>931.05</c:v>
                </c:pt>
                <c:pt idx="25605">
                  <c:v>892.94</c:v>
                </c:pt>
                <c:pt idx="25606">
                  <c:v>735.49</c:v>
                </c:pt>
                <c:pt idx="25607">
                  <c:v>996.02</c:v>
                </c:pt>
                <c:pt idx="25608">
                  <c:v>668.15</c:v>
                </c:pt>
                <c:pt idx="25609">
                  <c:v>839.35</c:v>
                </c:pt>
                <c:pt idx="25610">
                  <c:v>1146.78</c:v>
                </c:pt>
                <c:pt idx="25611">
                  <c:v>1587.64</c:v>
                </c:pt>
                <c:pt idx="25612">
                  <c:v>1518.01</c:v>
                </c:pt>
                <c:pt idx="25613">
                  <c:v>1078.25</c:v>
                </c:pt>
                <c:pt idx="25614">
                  <c:v>1487.73</c:v>
                </c:pt>
                <c:pt idx="25615">
                  <c:v>1075.5899999999999</c:v>
                </c:pt>
                <c:pt idx="25616">
                  <c:v>852.18</c:v>
                </c:pt>
                <c:pt idx="25617">
                  <c:v>494.56</c:v>
                </c:pt>
                <c:pt idx="25618">
                  <c:v>820.39</c:v>
                </c:pt>
                <c:pt idx="25619">
                  <c:v>777.59</c:v>
                </c:pt>
                <c:pt idx="25620">
                  <c:v>918.87</c:v>
                </c:pt>
                <c:pt idx="25621">
                  <c:v>812.95</c:v>
                </c:pt>
                <c:pt idx="25622">
                  <c:v>1131.18</c:v>
                </c:pt>
                <c:pt idx="25623">
                  <c:v>750.95</c:v>
                </c:pt>
                <c:pt idx="25624">
                  <c:v>852.19</c:v>
                </c:pt>
                <c:pt idx="25625">
                  <c:v>985.71</c:v>
                </c:pt>
                <c:pt idx="25626">
                  <c:v>838.53</c:v>
                </c:pt>
                <c:pt idx="25627">
                  <c:v>659.57</c:v>
                </c:pt>
                <c:pt idx="25628">
                  <c:v>454.28</c:v>
                </c:pt>
                <c:pt idx="25629">
                  <c:v>601.05999999999995</c:v>
                </c:pt>
                <c:pt idx="25630">
                  <c:v>499.48</c:v>
                </c:pt>
                <c:pt idx="25631">
                  <c:v>725.64</c:v>
                </c:pt>
                <c:pt idx="25632">
                  <c:v>698.5</c:v>
                </c:pt>
                <c:pt idx="25633">
                  <c:v>524.4</c:v>
                </c:pt>
                <c:pt idx="25634">
                  <c:v>1341.89</c:v>
                </c:pt>
                <c:pt idx="25635">
                  <c:v>661.82</c:v>
                </c:pt>
                <c:pt idx="25636">
                  <c:v>451.25</c:v>
                </c:pt>
                <c:pt idx="25637">
                  <c:v>712.44</c:v>
                </c:pt>
                <c:pt idx="25638">
                  <c:v>607.91</c:v>
                </c:pt>
                <c:pt idx="25639">
                  <c:v>1007.4</c:v>
                </c:pt>
                <c:pt idx="25640">
                  <c:v>886.84</c:v>
                </c:pt>
                <c:pt idx="25641">
                  <c:v>614.19000000000005</c:v>
                </c:pt>
                <c:pt idx="25642">
                  <c:v>766.03</c:v>
                </c:pt>
                <c:pt idx="25643">
                  <c:v>477.77</c:v>
                </c:pt>
                <c:pt idx="25644">
                  <c:v>615.39</c:v>
                </c:pt>
                <c:pt idx="25645">
                  <c:v>399.11</c:v>
                </c:pt>
                <c:pt idx="25646">
                  <c:v>514.97</c:v>
                </c:pt>
                <c:pt idx="25647">
                  <c:v>526.4</c:v>
                </c:pt>
                <c:pt idx="25648">
                  <c:v>507.16</c:v>
                </c:pt>
                <c:pt idx="25649">
                  <c:v>551.04999999999995</c:v>
                </c:pt>
                <c:pt idx="25650">
                  <c:v>530.84</c:v>
                </c:pt>
                <c:pt idx="25651">
                  <c:v>625.02</c:v>
                </c:pt>
                <c:pt idx="25652">
                  <c:v>699</c:v>
                </c:pt>
                <c:pt idx="25653">
                  <c:v>610.95000000000005</c:v>
                </c:pt>
                <c:pt idx="25654">
                  <c:v>755.75</c:v>
                </c:pt>
                <c:pt idx="25655">
                  <c:v>606.79999999999995</c:v>
                </c:pt>
                <c:pt idx="25656">
                  <c:v>464.09</c:v>
                </c:pt>
                <c:pt idx="25657">
                  <c:v>415.23</c:v>
                </c:pt>
                <c:pt idx="25658">
                  <c:v>441.21</c:v>
                </c:pt>
                <c:pt idx="25659">
                  <c:v>504.15</c:v>
                </c:pt>
                <c:pt idx="25660">
                  <c:v>398.39</c:v>
                </c:pt>
                <c:pt idx="25661">
                  <c:v>489.19</c:v>
                </c:pt>
                <c:pt idx="25662">
                  <c:v>442.95</c:v>
                </c:pt>
                <c:pt idx="25663">
                  <c:v>423</c:v>
                </c:pt>
                <c:pt idx="25664">
                  <c:v>538.14</c:v>
                </c:pt>
                <c:pt idx="25665">
                  <c:v>716.66</c:v>
                </c:pt>
                <c:pt idx="25666">
                  <c:v>549.08000000000004</c:v>
                </c:pt>
                <c:pt idx="25667">
                  <c:v>404.4</c:v>
                </c:pt>
                <c:pt idx="25668">
                  <c:v>492.62</c:v>
                </c:pt>
                <c:pt idx="25669">
                  <c:v>523.28</c:v>
                </c:pt>
                <c:pt idx="25670">
                  <c:v>549.78</c:v>
                </c:pt>
                <c:pt idx="25671">
                  <c:v>718.75</c:v>
                </c:pt>
                <c:pt idx="25672">
                  <c:v>562.78</c:v>
                </c:pt>
                <c:pt idx="25673">
                  <c:v>517.47</c:v>
                </c:pt>
                <c:pt idx="25674">
                  <c:v>516.9</c:v>
                </c:pt>
                <c:pt idx="25675">
                  <c:v>407.54</c:v>
                </c:pt>
                <c:pt idx="25676">
                  <c:v>549.85</c:v>
                </c:pt>
                <c:pt idx="25677">
                  <c:v>632.16</c:v>
                </c:pt>
                <c:pt idx="25678">
                  <c:v>539.5</c:v>
                </c:pt>
                <c:pt idx="25679">
                  <c:v>609.16999999999996</c:v>
                </c:pt>
                <c:pt idx="25680">
                  <c:v>557.97</c:v>
                </c:pt>
                <c:pt idx="25681">
                  <c:v>479.08</c:v>
                </c:pt>
                <c:pt idx="25682">
                  <c:v>536.85</c:v>
                </c:pt>
                <c:pt idx="25683">
                  <c:v>478.23</c:v>
                </c:pt>
                <c:pt idx="25684">
                  <c:v>459.62</c:v>
                </c:pt>
                <c:pt idx="25685">
                  <c:v>617.07000000000005</c:v>
                </c:pt>
                <c:pt idx="25686">
                  <c:v>513.86</c:v>
                </c:pt>
                <c:pt idx="25687">
                  <c:v>671.25</c:v>
                </c:pt>
                <c:pt idx="25688">
                  <c:v>471.48</c:v>
                </c:pt>
                <c:pt idx="25689">
                  <c:v>373.94</c:v>
                </c:pt>
                <c:pt idx="25690">
                  <c:v>623.94000000000005</c:v>
                </c:pt>
                <c:pt idx="25691">
                  <c:v>789.48</c:v>
                </c:pt>
                <c:pt idx="25692">
                  <c:v>755.7</c:v>
                </c:pt>
                <c:pt idx="25693">
                  <c:v>568.07000000000005</c:v>
                </c:pt>
                <c:pt idx="25694">
                  <c:v>485.06</c:v>
                </c:pt>
                <c:pt idx="25695">
                  <c:v>534.11</c:v>
                </c:pt>
                <c:pt idx="25696">
                  <c:v>497.78</c:v>
                </c:pt>
                <c:pt idx="25697">
                  <c:v>329.55</c:v>
                </c:pt>
                <c:pt idx="25698">
                  <c:v>593.79999999999995</c:v>
                </c:pt>
                <c:pt idx="25699">
                  <c:v>864.34</c:v>
                </c:pt>
                <c:pt idx="25700">
                  <c:v>809.6</c:v>
                </c:pt>
                <c:pt idx="25701">
                  <c:v>818.45</c:v>
                </c:pt>
                <c:pt idx="25702">
                  <c:v>701.13</c:v>
                </c:pt>
                <c:pt idx="25703">
                  <c:v>900.81</c:v>
                </c:pt>
                <c:pt idx="25704">
                  <c:v>826.45</c:v>
                </c:pt>
                <c:pt idx="25705">
                  <c:v>1123.19</c:v>
                </c:pt>
                <c:pt idx="25706">
                  <c:v>975.84</c:v>
                </c:pt>
                <c:pt idx="25707">
                  <c:v>1033.93</c:v>
                </c:pt>
                <c:pt idx="25708">
                  <c:v>945.56</c:v>
                </c:pt>
                <c:pt idx="25709">
                  <c:v>1091.57</c:v>
                </c:pt>
                <c:pt idx="25710">
                  <c:v>893.29</c:v>
                </c:pt>
                <c:pt idx="25711">
                  <c:v>801.32</c:v>
                </c:pt>
                <c:pt idx="25712">
                  <c:v>731.28</c:v>
                </c:pt>
                <c:pt idx="25713">
                  <c:v>729.87</c:v>
                </c:pt>
                <c:pt idx="25714">
                  <c:v>565.85</c:v>
                </c:pt>
                <c:pt idx="25715">
                  <c:v>540.17999999999995</c:v>
                </c:pt>
                <c:pt idx="25716">
                  <c:v>399.14</c:v>
                </c:pt>
                <c:pt idx="25717">
                  <c:v>389.71</c:v>
                </c:pt>
                <c:pt idx="25718">
                  <c:v>545.53</c:v>
                </c:pt>
                <c:pt idx="25719">
                  <c:v>364.2</c:v>
                </c:pt>
                <c:pt idx="25720">
                  <c:v>311.19</c:v>
                </c:pt>
                <c:pt idx="25721">
                  <c:v>395.43</c:v>
                </c:pt>
                <c:pt idx="25722">
                  <c:v>477.47</c:v>
                </c:pt>
                <c:pt idx="25723">
                  <c:v>398.32</c:v>
                </c:pt>
                <c:pt idx="25724">
                  <c:v>591.79</c:v>
                </c:pt>
                <c:pt idx="25725">
                  <c:v>647.59</c:v>
                </c:pt>
                <c:pt idx="25726">
                  <c:v>581.07000000000005</c:v>
                </c:pt>
                <c:pt idx="25727">
                  <c:v>538.72</c:v>
                </c:pt>
                <c:pt idx="25728">
                  <c:v>597.9</c:v>
                </c:pt>
                <c:pt idx="25729">
                  <c:v>616.28</c:v>
                </c:pt>
                <c:pt idx="25730">
                  <c:v>846.03</c:v>
                </c:pt>
                <c:pt idx="25731">
                  <c:v>506.9</c:v>
                </c:pt>
                <c:pt idx="25732">
                  <c:v>534.45000000000005</c:v>
                </c:pt>
                <c:pt idx="25733">
                  <c:v>388.86</c:v>
                </c:pt>
                <c:pt idx="25734">
                  <c:v>1109.3699999999999</c:v>
                </c:pt>
                <c:pt idx="25735">
                  <c:v>768.29</c:v>
                </c:pt>
                <c:pt idx="25736">
                  <c:v>553.96</c:v>
                </c:pt>
                <c:pt idx="25737">
                  <c:v>598.76</c:v>
                </c:pt>
                <c:pt idx="25738">
                  <c:v>1473.89</c:v>
                </c:pt>
                <c:pt idx="25739">
                  <c:v>1443.81</c:v>
                </c:pt>
                <c:pt idx="25740">
                  <c:v>1094.17</c:v>
                </c:pt>
                <c:pt idx="25741">
                  <c:v>1258.1099999999999</c:v>
                </c:pt>
                <c:pt idx="25742">
                  <c:v>1183.43</c:v>
                </c:pt>
                <c:pt idx="25743">
                  <c:v>864.45</c:v>
                </c:pt>
                <c:pt idx="25744">
                  <c:v>588.95000000000005</c:v>
                </c:pt>
                <c:pt idx="25745">
                  <c:v>1320.59</c:v>
                </c:pt>
                <c:pt idx="25746">
                  <c:v>1977.75</c:v>
                </c:pt>
                <c:pt idx="25747">
                  <c:v>1479.21</c:v>
                </c:pt>
                <c:pt idx="25748">
                  <c:v>1376.45</c:v>
                </c:pt>
                <c:pt idx="25749">
                  <c:v>2383.52</c:v>
                </c:pt>
                <c:pt idx="25750">
                  <c:v>2813.48</c:v>
                </c:pt>
                <c:pt idx="25751">
                  <c:v>1585.37</c:v>
                </c:pt>
                <c:pt idx="25752">
                  <c:v>2083.65</c:v>
                </c:pt>
                <c:pt idx="25753">
                  <c:v>2499.8200000000002</c:v>
                </c:pt>
                <c:pt idx="25754">
                  <c:v>1196.93</c:v>
                </c:pt>
                <c:pt idx="25755">
                  <c:v>1625.64</c:v>
                </c:pt>
                <c:pt idx="25756">
                  <c:v>1781.53</c:v>
                </c:pt>
                <c:pt idx="25757">
                  <c:v>1153.24</c:v>
                </c:pt>
                <c:pt idx="25758">
                  <c:v>2061.83</c:v>
                </c:pt>
                <c:pt idx="25759">
                  <c:v>1696.71</c:v>
                </c:pt>
                <c:pt idx="25760">
                  <c:v>1088.77</c:v>
                </c:pt>
                <c:pt idx="25761">
                  <c:v>1050.1300000000001</c:v>
                </c:pt>
                <c:pt idx="25762">
                  <c:v>963.19</c:v>
                </c:pt>
                <c:pt idx="25763">
                  <c:v>1255.92</c:v>
                </c:pt>
                <c:pt idx="25764">
                  <c:v>1120.1199999999999</c:v>
                </c:pt>
                <c:pt idx="25765">
                  <c:v>1529.9</c:v>
                </c:pt>
                <c:pt idx="25766">
                  <c:v>2346.3000000000002</c:v>
                </c:pt>
                <c:pt idx="25767">
                  <c:v>2078.2399999999998</c:v>
                </c:pt>
                <c:pt idx="25768">
                  <c:v>1401.21</c:v>
                </c:pt>
                <c:pt idx="25769">
                  <c:v>803.28</c:v>
                </c:pt>
                <c:pt idx="25770">
                  <c:v>1106.1300000000001</c:v>
                </c:pt>
                <c:pt idx="25771">
                  <c:v>2234.36</c:v>
                </c:pt>
                <c:pt idx="25772">
                  <c:v>1750.15</c:v>
                </c:pt>
                <c:pt idx="25773">
                  <c:v>956.59</c:v>
                </c:pt>
                <c:pt idx="25774">
                  <c:v>1157.52</c:v>
                </c:pt>
                <c:pt idx="25775">
                  <c:v>638.51</c:v>
                </c:pt>
                <c:pt idx="25776">
                  <c:v>1213.95</c:v>
                </c:pt>
                <c:pt idx="25777">
                  <c:v>671.35</c:v>
                </c:pt>
                <c:pt idx="25778">
                  <c:v>670.25</c:v>
                </c:pt>
                <c:pt idx="25779">
                  <c:v>521.21</c:v>
                </c:pt>
                <c:pt idx="25780">
                  <c:v>815.6</c:v>
                </c:pt>
                <c:pt idx="25781">
                  <c:v>609.79999999999995</c:v>
                </c:pt>
                <c:pt idx="25782">
                  <c:v>821.12</c:v>
                </c:pt>
                <c:pt idx="25783">
                  <c:v>898.46</c:v>
                </c:pt>
                <c:pt idx="25784">
                  <c:v>889.08</c:v>
                </c:pt>
                <c:pt idx="25785">
                  <c:v>949.14</c:v>
                </c:pt>
                <c:pt idx="25786">
                  <c:v>1189.72</c:v>
                </c:pt>
                <c:pt idx="25787">
                  <c:v>916.6</c:v>
                </c:pt>
                <c:pt idx="25788">
                  <c:v>1237.93</c:v>
                </c:pt>
                <c:pt idx="25789">
                  <c:v>1204.6300000000001</c:v>
                </c:pt>
                <c:pt idx="25790">
                  <c:v>1264.77</c:v>
                </c:pt>
                <c:pt idx="25791">
                  <c:v>1051.48</c:v>
                </c:pt>
                <c:pt idx="25792">
                  <c:v>677.02</c:v>
                </c:pt>
                <c:pt idx="25793">
                  <c:v>490.33</c:v>
                </c:pt>
                <c:pt idx="25794">
                  <c:v>531.29</c:v>
                </c:pt>
                <c:pt idx="25795">
                  <c:v>556.51</c:v>
                </c:pt>
                <c:pt idx="25796">
                  <c:v>786.96</c:v>
                </c:pt>
                <c:pt idx="25797">
                  <c:v>729.01</c:v>
                </c:pt>
                <c:pt idx="25798">
                  <c:v>650.59</c:v>
                </c:pt>
                <c:pt idx="25799">
                  <c:v>622.85</c:v>
                </c:pt>
                <c:pt idx="25800">
                  <c:v>499.07</c:v>
                </c:pt>
                <c:pt idx="25801">
                  <c:v>385.47</c:v>
                </c:pt>
                <c:pt idx="25802">
                  <c:v>416.63</c:v>
                </c:pt>
                <c:pt idx="25803">
                  <c:v>524.91999999999996</c:v>
                </c:pt>
                <c:pt idx="25804">
                  <c:v>506.39</c:v>
                </c:pt>
                <c:pt idx="25805">
                  <c:v>495.58</c:v>
                </c:pt>
                <c:pt idx="25806">
                  <c:v>464.1</c:v>
                </c:pt>
                <c:pt idx="25807">
                  <c:v>472.63</c:v>
                </c:pt>
                <c:pt idx="25808">
                  <c:v>442.96</c:v>
                </c:pt>
                <c:pt idx="25809">
                  <c:v>507.73</c:v>
                </c:pt>
                <c:pt idx="25810">
                  <c:v>509.72</c:v>
                </c:pt>
                <c:pt idx="25811">
                  <c:v>470.67</c:v>
                </c:pt>
                <c:pt idx="25812">
                  <c:v>405.87</c:v>
                </c:pt>
                <c:pt idx="25813">
                  <c:v>292.38</c:v>
                </c:pt>
                <c:pt idx="25814">
                  <c:v>309.73</c:v>
                </c:pt>
                <c:pt idx="25815">
                  <c:v>358.99</c:v>
                </c:pt>
                <c:pt idx="25816">
                  <c:v>353.06</c:v>
                </c:pt>
                <c:pt idx="25817">
                  <c:v>326.77</c:v>
                </c:pt>
                <c:pt idx="25818">
                  <c:v>348.18</c:v>
                </c:pt>
                <c:pt idx="25819">
                  <c:v>268.20999999999998</c:v>
                </c:pt>
                <c:pt idx="25820">
                  <c:v>346.93</c:v>
                </c:pt>
                <c:pt idx="25821">
                  <c:v>287.24</c:v>
                </c:pt>
                <c:pt idx="25822">
                  <c:v>304.67</c:v>
                </c:pt>
                <c:pt idx="25823">
                  <c:v>336.34</c:v>
                </c:pt>
                <c:pt idx="25824">
                  <c:v>345.21</c:v>
                </c:pt>
                <c:pt idx="25825">
                  <c:v>87.81</c:v>
                </c:pt>
                <c:pt idx="25826">
                  <c:v>123.86</c:v>
                </c:pt>
                <c:pt idx="25827">
                  <c:v>182.65</c:v>
                </c:pt>
                <c:pt idx="25828">
                  <c:v>158.38</c:v>
                </c:pt>
                <c:pt idx="25829">
                  <c:v>132.19</c:v>
                </c:pt>
                <c:pt idx="25830">
                  <c:v>152.88999999999999</c:v>
                </c:pt>
                <c:pt idx="25831">
                  <c:v>132.05000000000001</c:v>
                </c:pt>
                <c:pt idx="25832">
                  <c:v>120.19</c:v>
                </c:pt>
                <c:pt idx="25833">
                  <c:v>149.59</c:v>
                </c:pt>
                <c:pt idx="25834">
                  <c:v>168.11</c:v>
                </c:pt>
                <c:pt idx="25835">
                  <c:v>152.22999999999999</c:v>
                </c:pt>
                <c:pt idx="25836">
                  <c:v>154.88</c:v>
                </c:pt>
                <c:pt idx="25837">
                  <c:v>187.33</c:v>
                </c:pt>
                <c:pt idx="25838">
                  <c:v>130.07</c:v>
                </c:pt>
                <c:pt idx="25839">
                  <c:v>147.75</c:v>
                </c:pt>
                <c:pt idx="25840">
                  <c:v>190.14</c:v>
                </c:pt>
                <c:pt idx="25841">
                  <c:v>206.54</c:v>
                </c:pt>
                <c:pt idx="25842">
                  <c:v>125.05</c:v>
                </c:pt>
                <c:pt idx="25843">
                  <c:v>235.57</c:v>
                </c:pt>
                <c:pt idx="25844">
                  <c:v>147.41999999999999</c:v>
                </c:pt>
                <c:pt idx="25845">
                  <c:v>180.33</c:v>
                </c:pt>
                <c:pt idx="25846">
                  <c:v>121.53</c:v>
                </c:pt>
                <c:pt idx="25847">
                  <c:v>295.45</c:v>
                </c:pt>
                <c:pt idx="25848">
                  <c:v>550.03</c:v>
                </c:pt>
                <c:pt idx="25849">
                  <c:v>637.57000000000005</c:v>
                </c:pt>
                <c:pt idx="25850">
                  <c:v>360.17</c:v>
                </c:pt>
                <c:pt idx="25851">
                  <c:v>182.97</c:v>
                </c:pt>
                <c:pt idx="25852">
                  <c:v>123.19</c:v>
                </c:pt>
                <c:pt idx="25853">
                  <c:v>88.71</c:v>
                </c:pt>
                <c:pt idx="25854">
                  <c:v>188.32</c:v>
                </c:pt>
                <c:pt idx="25855">
                  <c:v>215.86</c:v>
                </c:pt>
                <c:pt idx="25856">
                  <c:v>254.06</c:v>
                </c:pt>
                <c:pt idx="25857">
                  <c:v>253.77</c:v>
                </c:pt>
                <c:pt idx="25858">
                  <c:v>200.06</c:v>
                </c:pt>
                <c:pt idx="25859">
                  <c:v>691.35</c:v>
                </c:pt>
                <c:pt idx="25860">
                  <c:v>578.04</c:v>
                </c:pt>
                <c:pt idx="25861">
                  <c:v>431.85</c:v>
                </c:pt>
                <c:pt idx="25862">
                  <c:v>435.53</c:v>
                </c:pt>
                <c:pt idx="25863">
                  <c:v>288.22000000000003</c:v>
                </c:pt>
                <c:pt idx="25864">
                  <c:v>198.55</c:v>
                </c:pt>
                <c:pt idx="25865">
                  <c:v>214.46</c:v>
                </c:pt>
                <c:pt idx="25866">
                  <c:v>233.1</c:v>
                </c:pt>
                <c:pt idx="25867">
                  <c:v>211.21</c:v>
                </c:pt>
                <c:pt idx="25868">
                  <c:v>185.09</c:v>
                </c:pt>
                <c:pt idx="25869">
                  <c:v>217.69</c:v>
                </c:pt>
                <c:pt idx="25870">
                  <c:v>215.29</c:v>
                </c:pt>
                <c:pt idx="25871">
                  <c:v>296.77999999999997</c:v>
                </c:pt>
                <c:pt idx="25872">
                  <c:v>349.76</c:v>
                </c:pt>
                <c:pt idx="25873">
                  <c:v>261.91000000000003</c:v>
                </c:pt>
                <c:pt idx="25874">
                  <c:v>206.86</c:v>
                </c:pt>
                <c:pt idx="25875">
                  <c:v>220.25</c:v>
                </c:pt>
                <c:pt idx="25876">
                  <c:v>169.17</c:v>
                </c:pt>
                <c:pt idx="25877">
                  <c:v>123.6</c:v>
                </c:pt>
                <c:pt idx="25878">
                  <c:v>159.74</c:v>
                </c:pt>
                <c:pt idx="25879">
                  <c:v>136.13999999999999</c:v>
                </c:pt>
                <c:pt idx="25880">
                  <c:v>93.18</c:v>
                </c:pt>
                <c:pt idx="25881">
                  <c:v>117.78</c:v>
                </c:pt>
                <c:pt idx="25882">
                  <c:v>128.38</c:v>
                </c:pt>
                <c:pt idx="25883">
                  <c:v>108.79</c:v>
                </c:pt>
                <c:pt idx="25884">
                  <c:v>149.47</c:v>
                </c:pt>
                <c:pt idx="25885">
                  <c:v>257.39999999999998</c:v>
                </c:pt>
                <c:pt idx="25886">
                  <c:v>213.95</c:v>
                </c:pt>
                <c:pt idx="25887">
                  <c:v>36.19</c:v>
                </c:pt>
                <c:pt idx="25888">
                  <c:v>63.65</c:v>
                </c:pt>
                <c:pt idx="25889">
                  <c:v>70.08</c:v>
                </c:pt>
                <c:pt idx="25890">
                  <c:v>81.239999999999995</c:v>
                </c:pt>
                <c:pt idx="25891">
                  <c:v>88.33</c:v>
                </c:pt>
                <c:pt idx="25892">
                  <c:v>95.49</c:v>
                </c:pt>
                <c:pt idx="25893">
                  <c:v>80.16</c:v>
                </c:pt>
                <c:pt idx="25894">
                  <c:v>97.38</c:v>
                </c:pt>
                <c:pt idx="25895">
                  <c:v>91.79</c:v>
                </c:pt>
                <c:pt idx="25896">
                  <c:v>106.29</c:v>
                </c:pt>
                <c:pt idx="25897">
                  <c:v>146.16</c:v>
                </c:pt>
                <c:pt idx="25898">
                  <c:v>141.69999999999999</c:v>
                </c:pt>
                <c:pt idx="25899">
                  <c:v>189.08</c:v>
                </c:pt>
                <c:pt idx="25900">
                  <c:v>175.1</c:v>
                </c:pt>
                <c:pt idx="25901">
                  <c:v>194.41</c:v>
                </c:pt>
                <c:pt idx="25902">
                  <c:v>175.02</c:v>
                </c:pt>
                <c:pt idx="25903">
                  <c:v>187.2</c:v>
                </c:pt>
                <c:pt idx="25904">
                  <c:v>175.56</c:v>
                </c:pt>
                <c:pt idx="25905">
                  <c:v>159.11000000000001</c:v>
                </c:pt>
                <c:pt idx="25906">
                  <c:v>163.36000000000001</c:v>
                </c:pt>
                <c:pt idx="25907">
                  <c:v>212.93</c:v>
                </c:pt>
                <c:pt idx="25908">
                  <c:v>227.89</c:v>
                </c:pt>
                <c:pt idx="25909">
                  <c:v>175.82</c:v>
                </c:pt>
                <c:pt idx="25910">
                  <c:v>190.02</c:v>
                </c:pt>
                <c:pt idx="25911">
                  <c:v>203.76</c:v>
                </c:pt>
                <c:pt idx="25912">
                  <c:v>204.25</c:v>
                </c:pt>
                <c:pt idx="25913">
                  <c:v>256.12</c:v>
                </c:pt>
                <c:pt idx="25914">
                  <c:v>254.68</c:v>
                </c:pt>
                <c:pt idx="25915">
                  <c:v>247.33</c:v>
                </c:pt>
                <c:pt idx="25916">
                  <c:v>275.60000000000002</c:v>
                </c:pt>
                <c:pt idx="25917">
                  <c:v>318.29000000000002</c:v>
                </c:pt>
                <c:pt idx="25918">
                  <c:v>278.97000000000003</c:v>
                </c:pt>
                <c:pt idx="25919">
                  <c:v>286.33</c:v>
                </c:pt>
                <c:pt idx="25920">
                  <c:v>314.01</c:v>
                </c:pt>
                <c:pt idx="25921">
                  <c:v>367.53</c:v>
                </c:pt>
                <c:pt idx="25922">
                  <c:v>393.19</c:v>
                </c:pt>
                <c:pt idx="25923">
                  <c:v>578.58000000000004</c:v>
                </c:pt>
                <c:pt idx="25924">
                  <c:v>655.30999999999995</c:v>
                </c:pt>
                <c:pt idx="25925">
                  <c:v>1569.06</c:v>
                </c:pt>
                <c:pt idx="25926">
                  <c:v>662.98</c:v>
                </c:pt>
                <c:pt idx="25927">
                  <c:v>641.75</c:v>
                </c:pt>
                <c:pt idx="25928">
                  <c:v>704.33</c:v>
                </c:pt>
                <c:pt idx="25929">
                  <c:v>945.52</c:v>
                </c:pt>
                <c:pt idx="25930">
                  <c:v>895.75</c:v>
                </c:pt>
                <c:pt idx="25931">
                  <c:v>933.6</c:v>
                </c:pt>
                <c:pt idx="25932">
                  <c:v>785.88</c:v>
                </c:pt>
                <c:pt idx="25933">
                  <c:v>715.52</c:v>
                </c:pt>
                <c:pt idx="25934">
                  <c:v>717.12</c:v>
                </c:pt>
                <c:pt idx="25935">
                  <c:v>644.91999999999996</c:v>
                </c:pt>
                <c:pt idx="25936">
                  <c:v>694.77</c:v>
                </c:pt>
                <c:pt idx="25937">
                  <c:v>502.52</c:v>
                </c:pt>
                <c:pt idx="25938">
                  <c:v>571.17999999999995</c:v>
                </c:pt>
                <c:pt idx="25939">
                  <c:v>608.07000000000005</c:v>
                </c:pt>
                <c:pt idx="25940">
                  <c:v>602.1</c:v>
                </c:pt>
                <c:pt idx="25941">
                  <c:v>885.01</c:v>
                </c:pt>
                <c:pt idx="25942">
                  <c:v>884.45</c:v>
                </c:pt>
                <c:pt idx="25943">
                  <c:v>1083.75</c:v>
                </c:pt>
                <c:pt idx="25944">
                  <c:v>1048.96</c:v>
                </c:pt>
                <c:pt idx="25945">
                  <c:v>1338.52</c:v>
                </c:pt>
                <c:pt idx="25946">
                  <c:v>566.83000000000004</c:v>
                </c:pt>
                <c:pt idx="25947">
                  <c:v>543.23</c:v>
                </c:pt>
                <c:pt idx="25948">
                  <c:v>374.8</c:v>
                </c:pt>
                <c:pt idx="25949">
                  <c:v>546.62</c:v>
                </c:pt>
                <c:pt idx="25950">
                  <c:v>604.51</c:v>
                </c:pt>
                <c:pt idx="25951">
                  <c:v>370.82</c:v>
                </c:pt>
                <c:pt idx="25952">
                  <c:v>432.19</c:v>
                </c:pt>
                <c:pt idx="25953">
                  <c:v>484.53</c:v>
                </c:pt>
                <c:pt idx="25954">
                  <c:v>609.44000000000005</c:v>
                </c:pt>
                <c:pt idx="25955">
                  <c:v>863.65</c:v>
                </c:pt>
                <c:pt idx="25956">
                  <c:v>705.53</c:v>
                </c:pt>
                <c:pt idx="25957">
                  <c:v>394.11</c:v>
                </c:pt>
                <c:pt idx="25958">
                  <c:v>966.51</c:v>
                </c:pt>
                <c:pt idx="25959">
                  <c:v>935.18</c:v>
                </c:pt>
                <c:pt idx="25960">
                  <c:v>634.45000000000005</c:v>
                </c:pt>
                <c:pt idx="25961">
                  <c:v>1152.1199999999999</c:v>
                </c:pt>
                <c:pt idx="25962">
                  <c:v>624.84</c:v>
                </c:pt>
                <c:pt idx="25963">
                  <c:v>333</c:v>
                </c:pt>
                <c:pt idx="25964">
                  <c:v>929.86</c:v>
                </c:pt>
                <c:pt idx="25965">
                  <c:v>17.39</c:v>
                </c:pt>
                <c:pt idx="25966">
                  <c:v>22.31</c:v>
                </c:pt>
                <c:pt idx="25967">
                  <c:v>34.97</c:v>
                </c:pt>
                <c:pt idx="25968">
                  <c:v>30.52</c:v>
                </c:pt>
                <c:pt idx="25969">
                  <c:v>35.979999999999997</c:v>
                </c:pt>
                <c:pt idx="25970">
                  <c:v>34.61</c:v>
                </c:pt>
                <c:pt idx="25971">
                  <c:v>32.51</c:v>
                </c:pt>
                <c:pt idx="25972">
                  <c:v>31.63</c:v>
                </c:pt>
                <c:pt idx="25973">
                  <c:v>34.04</c:v>
                </c:pt>
                <c:pt idx="25974">
                  <c:v>31.64</c:v>
                </c:pt>
                <c:pt idx="25975">
                  <c:v>36.06</c:v>
                </c:pt>
                <c:pt idx="25976">
                  <c:v>34</c:v>
                </c:pt>
                <c:pt idx="25977">
                  <c:v>35.18</c:v>
                </c:pt>
                <c:pt idx="25978">
                  <c:v>31.72</c:v>
                </c:pt>
                <c:pt idx="25979">
                  <c:v>26.96</c:v>
                </c:pt>
                <c:pt idx="25980">
                  <c:v>29.87</c:v>
                </c:pt>
                <c:pt idx="25981">
                  <c:v>38.24</c:v>
                </c:pt>
                <c:pt idx="25982">
                  <c:v>46.86</c:v>
                </c:pt>
                <c:pt idx="25983">
                  <c:v>53.24</c:v>
                </c:pt>
                <c:pt idx="25984">
                  <c:v>67.47</c:v>
                </c:pt>
                <c:pt idx="25985">
                  <c:v>76.459999999999994</c:v>
                </c:pt>
                <c:pt idx="25986">
                  <c:v>75.790000000000006</c:v>
                </c:pt>
                <c:pt idx="25987">
                  <c:v>94.5</c:v>
                </c:pt>
                <c:pt idx="25988">
                  <c:v>78.52</c:v>
                </c:pt>
                <c:pt idx="25989">
                  <c:v>55.63</c:v>
                </c:pt>
                <c:pt idx="25990">
                  <c:v>95.98</c:v>
                </c:pt>
                <c:pt idx="25991">
                  <c:v>100.67</c:v>
                </c:pt>
                <c:pt idx="25992">
                  <c:v>86.25</c:v>
                </c:pt>
                <c:pt idx="25993">
                  <c:v>75.73</c:v>
                </c:pt>
                <c:pt idx="25994">
                  <c:v>72.27</c:v>
                </c:pt>
                <c:pt idx="25995">
                  <c:v>97.27</c:v>
                </c:pt>
                <c:pt idx="25996">
                  <c:v>99.31</c:v>
                </c:pt>
                <c:pt idx="25997">
                  <c:v>115.74</c:v>
                </c:pt>
                <c:pt idx="25998">
                  <c:v>313.10000000000002</c:v>
                </c:pt>
                <c:pt idx="25999">
                  <c:v>413.01</c:v>
                </c:pt>
                <c:pt idx="26000">
                  <c:v>336.7</c:v>
                </c:pt>
                <c:pt idx="26001">
                  <c:v>535.5</c:v>
                </c:pt>
                <c:pt idx="26002">
                  <c:v>537.57000000000005</c:v>
                </c:pt>
                <c:pt idx="26003">
                  <c:v>466.7</c:v>
                </c:pt>
                <c:pt idx="26004">
                  <c:v>306.02</c:v>
                </c:pt>
                <c:pt idx="26005">
                  <c:v>176.35</c:v>
                </c:pt>
                <c:pt idx="26006">
                  <c:v>153.69</c:v>
                </c:pt>
                <c:pt idx="26007">
                  <c:v>372.03</c:v>
                </c:pt>
                <c:pt idx="26008">
                  <c:v>296.89</c:v>
                </c:pt>
                <c:pt idx="26009">
                  <c:v>66.099999999999994</c:v>
                </c:pt>
                <c:pt idx="26010">
                  <c:v>51.12</c:v>
                </c:pt>
                <c:pt idx="26011">
                  <c:v>52.51</c:v>
                </c:pt>
                <c:pt idx="26012">
                  <c:v>96.35</c:v>
                </c:pt>
                <c:pt idx="26013">
                  <c:v>83.63</c:v>
                </c:pt>
                <c:pt idx="26014">
                  <c:v>73.260000000000005</c:v>
                </c:pt>
                <c:pt idx="26015">
                  <c:v>100.29</c:v>
                </c:pt>
                <c:pt idx="26016">
                  <c:v>115.83</c:v>
                </c:pt>
                <c:pt idx="26017">
                  <c:v>117.11</c:v>
                </c:pt>
                <c:pt idx="26018">
                  <c:v>135.84</c:v>
                </c:pt>
                <c:pt idx="26019">
                  <c:v>138.53</c:v>
                </c:pt>
                <c:pt idx="26020">
                  <c:v>138.18</c:v>
                </c:pt>
                <c:pt idx="26021">
                  <c:v>132.31</c:v>
                </c:pt>
                <c:pt idx="26022">
                  <c:v>95.95</c:v>
                </c:pt>
                <c:pt idx="26023">
                  <c:v>73.78</c:v>
                </c:pt>
                <c:pt idx="26024">
                  <c:v>94.28</c:v>
                </c:pt>
                <c:pt idx="26025">
                  <c:v>107.43</c:v>
                </c:pt>
                <c:pt idx="26026">
                  <c:v>80</c:v>
                </c:pt>
                <c:pt idx="26027">
                  <c:v>91.19</c:v>
                </c:pt>
                <c:pt idx="26028">
                  <c:v>79.16</c:v>
                </c:pt>
                <c:pt idx="26029">
                  <c:v>112.22</c:v>
                </c:pt>
                <c:pt idx="26030">
                  <c:v>101.16</c:v>
                </c:pt>
                <c:pt idx="26031">
                  <c:v>119.64</c:v>
                </c:pt>
                <c:pt idx="26032">
                  <c:v>85.69</c:v>
                </c:pt>
                <c:pt idx="26033">
                  <c:v>92.52</c:v>
                </c:pt>
                <c:pt idx="26034">
                  <c:v>91.07</c:v>
                </c:pt>
                <c:pt idx="26035">
                  <c:v>107.12</c:v>
                </c:pt>
                <c:pt idx="26036">
                  <c:v>116.5</c:v>
                </c:pt>
                <c:pt idx="26037">
                  <c:v>141.41</c:v>
                </c:pt>
                <c:pt idx="26038">
                  <c:v>136.66</c:v>
                </c:pt>
                <c:pt idx="26039">
                  <c:v>135.19999999999999</c:v>
                </c:pt>
                <c:pt idx="26040">
                  <c:v>198.31</c:v>
                </c:pt>
                <c:pt idx="26041">
                  <c:v>177.41</c:v>
                </c:pt>
                <c:pt idx="26042">
                  <c:v>144.11000000000001</c:v>
                </c:pt>
                <c:pt idx="26043">
                  <c:v>202.36</c:v>
                </c:pt>
                <c:pt idx="26044">
                  <c:v>246.2</c:v>
                </c:pt>
                <c:pt idx="26045">
                  <c:v>163.49</c:v>
                </c:pt>
                <c:pt idx="26046">
                  <c:v>222.76</c:v>
                </c:pt>
                <c:pt idx="26047">
                  <c:v>181.08</c:v>
                </c:pt>
                <c:pt idx="26048">
                  <c:v>419.53</c:v>
                </c:pt>
                <c:pt idx="26049">
                  <c:v>213.66</c:v>
                </c:pt>
                <c:pt idx="26050">
                  <c:v>180.46</c:v>
                </c:pt>
                <c:pt idx="26051">
                  <c:v>265.52999999999997</c:v>
                </c:pt>
                <c:pt idx="26052">
                  <c:v>434.58</c:v>
                </c:pt>
                <c:pt idx="26053">
                  <c:v>485.6</c:v>
                </c:pt>
                <c:pt idx="26054">
                  <c:v>362.16</c:v>
                </c:pt>
                <c:pt idx="26055">
                  <c:v>539.30999999999995</c:v>
                </c:pt>
                <c:pt idx="26056">
                  <c:v>333.47</c:v>
                </c:pt>
                <c:pt idx="26057">
                  <c:v>420.52</c:v>
                </c:pt>
                <c:pt idx="26058">
                  <c:v>351.61</c:v>
                </c:pt>
                <c:pt idx="26059">
                  <c:v>374.64</c:v>
                </c:pt>
                <c:pt idx="26060">
                  <c:v>384.85</c:v>
                </c:pt>
                <c:pt idx="26061">
                  <c:v>554.23</c:v>
                </c:pt>
                <c:pt idx="26062">
                  <c:v>647.54</c:v>
                </c:pt>
                <c:pt idx="26063">
                  <c:v>662.66</c:v>
                </c:pt>
                <c:pt idx="26064">
                  <c:v>459.7</c:v>
                </c:pt>
                <c:pt idx="26065">
                  <c:v>535.77</c:v>
                </c:pt>
                <c:pt idx="26066">
                  <c:v>614.35</c:v>
                </c:pt>
                <c:pt idx="26067">
                  <c:v>623.54</c:v>
                </c:pt>
                <c:pt idx="26068">
                  <c:v>818.05</c:v>
                </c:pt>
                <c:pt idx="26069">
                  <c:v>111.51</c:v>
                </c:pt>
                <c:pt idx="26070">
                  <c:v>142.63</c:v>
                </c:pt>
                <c:pt idx="26071">
                  <c:v>167.67</c:v>
                </c:pt>
                <c:pt idx="26072">
                  <c:v>106.71</c:v>
                </c:pt>
                <c:pt idx="26073">
                  <c:v>155.03</c:v>
                </c:pt>
                <c:pt idx="26074">
                  <c:v>141.37</c:v>
                </c:pt>
                <c:pt idx="26075">
                  <c:v>101.86</c:v>
                </c:pt>
                <c:pt idx="26076">
                  <c:v>160.03</c:v>
                </c:pt>
                <c:pt idx="26077">
                  <c:v>162.13999999999999</c:v>
                </c:pt>
                <c:pt idx="26078">
                  <c:v>126.15</c:v>
                </c:pt>
                <c:pt idx="26079">
                  <c:v>184.44</c:v>
                </c:pt>
                <c:pt idx="26080">
                  <c:v>226.77</c:v>
                </c:pt>
                <c:pt idx="26081">
                  <c:v>201.72</c:v>
                </c:pt>
                <c:pt idx="26082">
                  <c:v>190.93</c:v>
                </c:pt>
                <c:pt idx="26083">
                  <c:v>163.01</c:v>
                </c:pt>
                <c:pt idx="26084">
                  <c:v>133.91999999999999</c:v>
                </c:pt>
                <c:pt idx="26085">
                  <c:v>148.99</c:v>
                </c:pt>
                <c:pt idx="26086">
                  <c:v>179.87</c:v>
                </c:pt>
                <c:pt idx="26087">
                  <c:v>190.28</c:v>
                </c:pt>
                <c:pt idx="26088">
                  <c:v>206.3</c:v>
                </c:pt>
                <c:pt idx="26089">
                  <c:v>194.41</c:v>
                </c:pt>
                <c:pt idx="26090">
                  <c:v>149.47999999999999</c:v>
                </c:pt>
                <c:pt idx="26091">
                  <c:v>113.45</c:v>
                </c:pt>
                <c:pt idx="26092">
                  <c:v>124.28</c:v>
                </c:pt>
                <c:pt idx="26093">
                  <c:v>194.58</c:v>
                </c:pt>
                <c:pt idx="26094">
                  <c:v>171.04</c:v>
                </c:pt>
                <c:pt idx="26095">
                  <c:v>189.2</c:v>
                </c:pt>
                <c:pt idx="26096">
                  <c:v>240.9</c:v>
                </c:pt>
                <c:pt idx="26097">
                  <c:v>162.63999999999999</c:v>
                </c:pt>
                <c:pt idx="26098">
                  <c:v>220.01</c:v>
                </c:pt>
                <c:pt idx="26099">
                  <c:v>192.37</c:v>
                </c:pt>
                <c:pt idx="26100">
                  <c:v>308.2</c:v>
                </c:pt>
                <c:pt idx="26101">
                  <c:v>238.81</c:v>
                </c:pt>
                <c:pt idx="26102">
                  <c:v>520.11</c:v>
                </c:pt>
                <c:pt idx="26103">
                  <c:v>421.16</c:v>
                </c:pt>
                <c:pt idx="26104">
                  <c:v>396.81</c:v>
                </c:pt>
                <c:pt idx="26105">
                  <c:v>83.48</c:v>
                </c:pt>
                <c:pt idx="26106">
                  <c:v>80.39</c:v>
                </c:pt>
                <c:pt idx="26107">
                  <c:v>101.05</c:v>
                </c:pt>
                <c:pt idx="26108">
                  <c:v>84.88</c:v>
                </c:pt>
                <c:pt idx="26109">
                  <c:v>78.75</c:v>
                </c:pt>
                <c:pt idx="26110">
                  <c:v>95.09</c:v>
                </c:pt>
                <c:pt idx="26111">
                  <c:v>97.6</c:v>
                </c:pt>
                <c:pt idx="26112">
                  <c:v>88.76</c:v>
                </c:pt>
                <c:pt idx="26113">
                  <c:v>111.84</c:v>
                </c:pt>
                <c:pt idx="26114">
                  <c:v>174.56</c:v>
                </c:pt>
                <c:pt idx="26115">
                  <c:v>122.49</c:v>
                </c:pt>
                <c:pt idx="26116">
                  <c:v>193.57</c:v>
                </c:pt>
                <c:pt idx="26117">
                  <c:v>217.1</c:v>
                </c:pt>
                <c:pt idx="26118">
                  <c:v>209.66</c:v>
                </c:pt>
                <c:pt idx="26119">
                  <c:v>157.31</c:v>
                </c:pt>
                <c:pt idx="26120">
                  <c:v>179.97</c:v>
                </c:pt>
                <c:pt idx="26121">
                  <c:v>199.86</c:v>
                </c:pt>
                <c:pt idx="26122">
                  <c:v>300.17</c:v>
                </c:pt>
                <c:pt idx="26123">
                  <c:v>188.38</c:v>
                </c:pt>
                <c:pt idx="26124">
                  <c:v>347.56</c:v>
                </c:pt>
                <c:pt idx="26125">
                  <c:v>165.58</c:v>
                </c:pt>
                <c:pt idx="26126">
                  <c:v>100.53</c:v>
                </c:pt>
                <c:pt idx="26127">
                  <c:v>189.24</c:v>
                </c:pt>
                <c:pt idx="26128">
                  <c:v>199.48</c:v>
                </c:pt>
                <c:pt idx="26129">
                  <c:v>265.05</c:v>
                </c:pt>
                <c:pt idx="26130">
                  <c:v>219.45</c:v>
                </c:pt>
                <c:pt idx="26131">
                  <c:v>281.02999999999997</c:v>
                </c:pt>
                <c:pt idx="26132">
                  <c:v>112.38</c:v>
                </c:pt>
                <c:pt idx="26133">
                  <c:v>228.76</c:v>
                </c:pt>
                <c:pt idx="26134">
                  <c:v>274.69</c:v>
                </c:pt>
                <c:pt idx="26135">
                  <c:v>171.31</c:v>
                </c:pt>
                <c:pt idx="26136">
                  <c:v>229.02</c:v>
                </c:pt>
                <c:pt idx="26137">
                  <c:v>514.22</c:v>
                </c:pt>
                <c:pt idx="26138">
                  <c:v>287.25</c:v>
                </c:pt>
                <c:pt idx="26139">
                  <c:v>312.37</c:v>
                </c:pt>
                <c:pt idx="26140">
                  <c:v>275.29000000000002</c:v>
                </c:pt>
                <c:pt idx="26141">
                  <c:v>279.51</c:v>
                </c:pt>
                <c:pt idx="26142">
                  <c:v>342.56</c:v>
                </c:pt>
                <c:pt idx="26143">
                  <c:v>325.45999999999998</c:v>
                </c:pt>
                <c:pt idx="26144">
                  <c:v>378.54</c:v>
                </c:pt>
                <c:pt idx="26145">
                  <c:v>386.29</c:v>
                </c:pt>
                <c:pt idx="26146">
                  <c:v>339.79</c:v>
                </c:pt>
                <c:pt idx="26147">
                  <c:v>408.15</c:v>
                </c:pt>
                <c:pt idx="26148">
                  <c:v>448.99</c:v>
                </c:pt>
                <c:pt idx="26149">
                  <c:v>621.03</c:v>
                </c:pt>
                <c:pt idx="26150">
                  <c:v>632.38</c:v>
                </c:pt>
                <c:pt idx="26151">
                  <c:v>872.95</c:v>
                </c:pt>
                <c:pt idx="26152">
                  <c:v>654.04999999999995</c:v>
                </c:pt>
                <c:pt idx="26153">
                  <c:v>479.75</c:v>
                </c:pt>
                <c:pt idx="26154">
                  <c:v>499.34</c:v>
                </c:pt>
                <c:pt idx="26155">
                  <c:v>309.2</c:v>
                </c:pt>
                <c:pt idx="26156">
                  <c:v>438.93</c:v>
                </c:pt>
                <c:pt idx="26157">
                  <c:v>340.56</c:v>
                </c:pt>
                <c:pt idx="26158">
                  <c:v>379.81</c:v>
                </c:pt>
                <c:pt idx="26159">
                  <c:v>403.83</c:v>
                </c:pt>
                <c:pt idx="26160">
                  <c:v>324.12</c:v>
                </c:pt>
                <c:pt idx="26161">
                  <c:v>480.27</c:v>
                </c:pt>
                <c:pt idx="26162">
                  <c:v>330.42</c:v>
                </c:pt>
                <c:pt idx="26163">
                  <c:v>522.16999999999996</c:v>
                </c:pt>
                <c:pt idx="26164">
                  <c:v>712.11</c:v>
                </c:pt>
                <c:pt idx="26165">
                  <c:v>473.04</c:v>
                </c:pt>
                <c:pt idx="26166">
                  <c:v>363.61</c:v>
                </c:pt>
                <c:pt idx="26167">
                  <c:v>434.62</c:v>
                </c:pt>
                <c:pt idx="26168">
                  <c:v>398.56</c:v>
                </c:pt>
                <c:pt idx="26169">
                  <c:v>462.17</c:v>
                </c:pt>
                <c:pt idx="26170">
                  <c:v>582.26</c:v>
                </c:pt>
                <c:pt idx="26171">
                  <c:v>585.55999999999995</c:v>
                </c:pt>
                <c:pt idx="26172">
                  <c:v>531.15</c:v>
                </c:pt>
                <c:pt idx="26173">
                  <c:v>219.7</c:v>
                </c:pt>
                <c:pt idx="26174">
                  <c:v>212.42</c:v>
                </c:pt>
                <c:pt idx="26175">
                  <c:v>269.16000000000003</c:v>
                </c:pt>
                <c:pt idx="26176">
                  <c:v>255.45</c:v>
                </c:pt>
                <c:pt idx="26177">
                  <c:v>235.46</c:v>
                </c:pt>
                <c:pt idx="26178">
                  <c:v>427.79</c:v>
                </c:pt>
                <c:pt idx="26179">
                  <c:v>485.4</c:v>
                </c:pt>
                <c:pt idx="26180">
                  <c:v>219.02</c:v>
                </c:pt>
                <c:pt idx="26181">
                  <c:v>309.18</c:v>
                </c:pt>
                <c:pt idx="26182">
                  <c:v>460.24</c:v>
                </c:pt>
                <c:pt idx="26183">
                  <c:v>379.74</c:v>
                </c:pt>
                <c:pt idx="26184">
                  <c:v>292.5</c:v>
                </c:pt>
                <c:pt idx="26185">
                  <c:v>610.72</c:v>
                </c:pt>
                <c:pt idx="26186">
                  <c:v>19.8</c:v>
                </c:pt>
                <c:pt idx="26187">
                  <c:v>101.64</c:v>
                </c:pt>
                <c:pt idx="26188">
                  <c:v>273.73</c:v>
                </c:pt>
                <c:pt idx="26189">
                  <c:v>337.83</c:v>
                </c:pt>
                <c:pt idx="26190">
                  <c:v>287.61</c:v>
                </c:pt>
                <c:pt idx="26191">
                  <c:v>271.39</c:v>
                </c:pt>
                <c:pt idx="26192">
                  <c:v>295.33</c:v>
                </c:pt>
                <c:pt idx="26193">
                  <c:v>307.11</c:v>
                </c:pt>
                <c:pt idx="26194">
                  <c:v>347.08</c:v>
                </c:pt>
                <c:pt idx="26195">
                  <c:v>319.23</c:v>
                </c:pt>
                <c:pt idx="26196">
                  <c:v>273.98</c:v>
                </c:pt>
                <c:pt idx="26197">
                  <c:v>241.49</c:v>
                </c:pt>
                <c:pt idx="26198">
                  <c:v>268.32</c:v>
                </c:pt>
                <c:pt idx="26199">
                  <c:v>269.39999999999998</c:v>
                </c:pt>
                <c:pt idx="26200">
                  <c:v>286.52999999999997</c:v>
                </c:pt>
                <c:pt idx="26201">
                  <c:v>267.88</c:v>
                </c:pt>
                <c:pt idx="26202">
                  <c:v>153.59</c:v>
                </c:pt>
                <c:pt idx="26203">
                  <c:v>163.59</c:v>
                </c:pt>
                <c:pt idx="26204">
                  <c:v>180.33</c:v>
                </c:pt>
                <c:pt idx="26205">
                  <c:v>148.75</c:v>
                </c:pt>
                <c:pt idx="26206">
                  <c:v>165.52</c:v>
                </c:pt>
                <c:pt idx="26207">
                  <c:v>202.54</c:v>
                </c:pt>
                <c:pt idx="26208">
                  <c:v>198.83</c:v>
                </c:pt>
                <c:pt idx="26209">
                  <c:v>298.44</c:v>
                </c:pt>
                <c:pt idx="26210">
                  <c:v>222.53</c:v>
                </c:pt>
                <c:pt idx="26211">
                  <c:v>231.26</c:v>
                </c:pt>
                <c:pt idx="26212">
                  <c:v>204.96</c:v>
                </c:pt>
                <c:pt idx="26213">
                  <c:v>226.56</c:v>
                </c:pt>
                <c:pt idx="26214">
                  <c:v>232.79</c:v>
                </c:pt>
                <c:pt idx="26215">
                  <c:v>180.14</c:v>
                </c:pt>
                <c:pt idx="26216">
                  <c:v>157.51</c:v>
                </c:pt>
                <c:pt idx="26217">
                  <c:v>237.66</c:v>
                </c:pt>
                <c:pt idx="26218">
                  <c:v>191.66</c:v>
                </c:pt>
                <c:pt idx="26219">
                  <c:v>236.2</c:v>
                </c:pt>
                <c:pt idx="26220">
                  <c:v>220.04</c:v>
                </c:pt>
                <c:pt idx="26221">
                  <c:v>163.82</c:v>
                </c:pt>
                <c:pt idx="26222">
                  <c:v>192.3</c:v>
                </c:pt>
                <c:pt idx="26223">
                  <c:v>188.02</c:v>
                </c:pt>
                <c:pt idx="26224">
                  <c:v>170.55</c:v>
                </c:pt>
                <c:pt idx="26225">
                  <c:v>230.76</c:v>
                </c:pt>
                <c:pt idx="26226">
                  <c:v>194.9</c:v>
                </c:pt>
                <c:pt idx="26227">
                  <c:v>202.72</c:v>
                </c:pt>
                <c:pt idx="26228">
                  <c:v>176.6</c:v>
                </c:pt>
                <c:pt idx="26229">
                  <c:v>220.44</c:v>
                </c:pt>
                <c:pt idx="26230">
                  <c:v>304.52</c:v>
                </c:pt>
                <c:pt idx="26231">
                  <c:v>429.91</c:v>
                </c:pt>
                <c:pt idx="26232">
                  <c:v>369.85</c:v>
                </c:pt>
                <c:pt idx="26233">
                  <c:v>352.5</c:v>
                </c:pt>
                <c:pt idx="26234">
                  <c:v>259.08999999999997</c:v>
                </c:pt>
                <c:pt idx="26235">
                  <c:v>195.74</c:v>
                </c:pt>
                <c:pt idx="26236">
                  <c:v>148.38</c:v>
                </c:pt>
                <c:pt idx="26237">
                  <c:v>153.49</c:v>
                </c:pt>
                <c:pt idx="26238">
                  <c:v>167.75</c:v>
                </c:pt>
                <c:pt idx="26239">
                  <c:v>220.95</c:v>
                </c:pt>
                <c:pt idx="26240">
                  <c:v>298.67</c:v>
                </c:pt>
                <c:pt idx="26241">
                  <c:v>233.22</c:v>
                </c:pt>
                <c:pt idx="26242">
                  <c:v>282.63</c:v>
                </c:pt>
                <c:pt idx="26243">
                  <c:v>239.82</c:v>
                </c:pt>
                <c:pt idx="26244">
                  <c:v>227.86</c:v>
                </c:pt>
                <c:pt idx="26245">
                  <c:v>221.05</c:v>
                </c:pt>
                <c:pt idx="26246">
                  <c:v>299.93</c:v>
                </c:pt>
                <c:pt idx="26247">
                  <c:v>371.19</c:v>
                </c:pt>
                <c:pt idx="26248">
                  <c:v>240</c:v>
                </c:pt>
                <c:pt idx="26249">
                  <c:v>165.77</c:v>
                </c:pt>
                <c:pt idx="26250">
                  <c:v>239.53</c:v>
                </c:pt>
                <c:pt idx="26251">
                  <c:v>229.8</c:v>
                </c:pt>
                <c:pt idx="26252">
                  <c:v>502.33</c:v>
                </c:pt>
                <c:pt idx="26253">
                  <c:v>563</c:v>
                </c:pt>
                <c:pt idx="26254">
                  <c:v>1561.14</c:v>
                </c:pt>
                <c:pt idx="26255">
                  <c:v>316.67</c:v>
                </c:pt>
                <c:pt idx="26256">
                  <c:v>231.4</c:v>
                </c:pt>
                <c:pt idx="26257">
                  <c:v>174.29</c:v>
                </c:pt>
                <c:pt idx="26258">
                  <c:v>218.1</c:v>
                </c:pt>
                <c:pt idx="26259">
                  <c:v>138.28</c:v>
                </c:pt>
                <c:pt idx="26260">
                  <c:v>242.29</c:v>
                </c:pt>
                <c:pt idx="26261">
                  <c:v>234.87</c:v>
                </c:pt>
                <c:pt idx="26262">
                  <c:v>365.6</c:v>
                </c:pt>
                <c:pt idx="26263">
                  <c:v>259.08</c:v>
                </c:pt>
                <c:pt idx="26264">
                  <c:v>315.74</c:v>
                </c:pt>
                <c:pt idx="26265">
                  <c:v>404.47</c:v>
                </c:pt>
                <c:pt idx="26266">
                  <c:v>392.18</c:v>
                </c:pt>
                <c:pt idx="26267">
                  <c:v>426.57</c:v>
                </c:pt>
                <c:pt idx="26268">
                  <c:v>434.89</c:v>
                </c:pt>
                <c:pt idx="26269">
                  <c:v>289.14999999999998</c:v>
                </c:pt>
                <c:pt idx="26270">
                  <c:v>272.99</c:v>
                </c:pt>
                <c:pt idx="26271">
                  <c:v>342.68</c:v>
                </c:pt>
                <c:pt idx="26272">
                  <c:v>337.88</c:v>
                </c:pt>
                <c:pt idx="26273">
                  <c:v>352.56</c:v>
                </c:pt>
                <c:pt idx="26274">
                  <c:v>315.56</c:v>
                </c:pt>
                <c:pt idx="26275">
                  <c:v>329.94</c:v>
                </c:pt>
                <c:pt idx="26276">
                  <c:v>389.54</c:v>
                </c:pt>
                <c:pt idx="26277">
                  <c:v>415.6</c:v>
                </c:pt>
                <c:pt idx="26278">
                  <c:v>384.49</c:v>
                </c:pt>
                <c:pt idx="26279">
                  <c:v>257.91000000000003</c:v>
                </c:pt>
                <c:pt idx="26280">
                  <c:v>387.85</c:v>
                </c:pt>
                <c:pt idx="26281">
                  <c:v>428.04</c:v>
                </c:pt>
                <c:pt idx="26282">
                  <c:v>442.65</c:v>
                </c:pt>
                <c:pt idx="26283">
                  <c:v>313.95</c:v>
                </c:pt>
                <c:pt idx="26284">
                  <c:v>435.69</c:v>
                </c:pt>
                <c:pt idx="26285">
                  <c:v>444.99</c:v>
                </c:pt>
                <c:pt idx="26286">
                  <c:v>444.65</c:v>
                </c:pt>
                <c:pt idx="26287">
                  <c:v>338</c:v>
                </c:pt>
                <c:pt idx="26288">
                  <c:v>348.68</c:v>
                </c:pt>
                <c:pt idx="26289">
                  <c:v>419.78</c:v>
                </c:pt>
                <c:pt idx="26290">
                  <c:v>444.56</c:v>
                </c:pt>
                <c:pt idx="26291">
                  <c:v>332.92</c:v>
                </c:pt>
                <c:pt idx="26292">
                  <c:v>249.81</c:v>
                </c:pt>
                <c:pt idx="26293">
                  <c:v>318.54000000000002</c:v>
                </c:pt>
                <c:pt idx="26294">
                  <c:v>375.05</c:v>
                </c:pt>
                <c:pt idx="26295">
                  <c:v>342.67</c:v>
                </c:pt>
                <c:pt idx="26296">
                  <c:v>253.01</c:v>
                </c:pt>
                <c:pt idx="26297">
                  <c:v>257.63</c:v>
                </c:pt>
                <c:pt idx="26298">
                  <c:v>261.47000000000003</c:v>
                </c:pt>
                <c:pt idx="26299">
                  <c:v>346.7</c:v>
                </c:pt>
                <c:pt idx="26300">
                  <c:v>335.92</c:v>
                </c:pt>
                <c:pt idx="26301">
                  <c:v>313.52</c:v>
                </c:pt>
                <c:pt idx="26302">
                  <c:v>286.85000000000002</c:v>
                </c:pt>
                <c:pt idx="26303">
                  <c:v>278.18</c:v>
                </c:pt>
                <c:pt idx="26304">
                  <c:v>318.45999999999998</c:v>
                </c:pt>
                <c:pt idx="26305">
                  <c:v>316.08999999999997</c:v>
                </c:pt>
                <c:pt idx="26306">
                  <c:v>323.22000000000003</c:v>
                </c:pt>
                <c:pt idx="26307">
                  <c:v>403.49</c:v>
                </c:pt>
                <c:pt idx="26308">
                  <c:v>57.34</c:v>
                </c:pt>
                <c:pt idx="26309">
                  <c:v>66.33</c:v>
                </c:pt>
                <c:pt idx="26310">
                  <c:v>82.14</c:v>
                </c:pt>
                <c:pt idx="26311">
                  <c:v>101.08</c:v>
                </c:pt>
                <c:pt idx="26312">
                  <c:v>113.08</c:v>
                </c:pt>
                <c:pt idx="26313">
                  <c:v>104.58</c:v>
                </c:pt>
                <c:pt idx="26314">
                  <c:v>119.49</c:v>
                </c:pt>
                <c:pt idx="26315">
                  <c:v>101.62</c:v>
                </c:pt>
                <c:pt idx="26316">
                  <c:v>115.79</c:v>
                </c:pt>
                <c:pt idx="26317">
                  <c:v>107.95</c:v>
                </c:pt>
                <c:pt idx="26318">
                  <c:v>64.319999999999993</c:v>
                </c:pt>
                <c:pt idx="26319">
                  <c:v>94.96</c:v>
                </c:pt>
                <c:pt idx="26320">
                  <c:v>129.96</c:v>
                </c:pt>
                <c:pt idx="26321">
                  <c:v>74.41</c:v>
                </c:pt>
                <c:pt idx="26322">
                  <c:v>65.5</c:v>
                </c:pt>
                <c:pt idx="26323">
                  <c:v>99.96</c:v>
                </c:pt>
                <c:pt idx="26324">
                  <c:v>89.79</c:v>
                </c:pt>
                <c:pt idx="26325">
                  <c:v>77.790000000000006</c:v>
                </c:pt>
                <c:pt idx="26326">
                  <c:v>88.67</c:v>
                </c:pt>
                <c:pt idx="26327">
                  <c:v>71.73</c:v>
                </c:pt>
                <c:pt idx="26328">
                  <c:v>77.209999999999994</c:v>
                </c:pt>
                <c:pt idx="26329">
                  <c:v>63.88</c:v>
                </c:pt>
                <c:pt idx="26330">
                  <c:v>48.81</c:v>
                </c:pt>
                <c:pt idx="26331">
                  <c:v>69.39</c:v>
                </c:pt>
                <c:pt idx="26332">
                  <c:v>45.9</c:v>
                </c:pt>
                <c:pt idx="26333">
                  <c:v>55.03</c:v>
                </c:pt>
                <c:pt idx="26334">
                  <c:v>55.48</c:v>
                </c:pt>
                <c:pt idx="26335">
                  <c:v>52.84</c:v>
                </c:pt>
                <c:pt idx="26336">
                  <c:v>85.45</c:v>
                </c:pt>
                <c:pt idx="26337">
                  <c:v>83.55</c:v>
                </c:pt>
                <c:pt idx="26338">
                  <c:v>118.78</c:v>
                </c:pt>
                <c:pt idx="26339">
                  <c:v>102.87</c:v>
                </c:pt>
                <c:pt idx="26340">
                  <c:v>126.14</c:v>
                </c:pt>
                <c:pt idx="26341">
                  <c:v>121.64</c:v>
                </c:pt>
                <c:pt idx="26342">
                  <c:v>101.54</c:v>
                </c:pt>
                <c:pt idx="26343">
                  <c:v>82.28</c:v>
                </c:pt>
                <c:pt idx="26344">
                  <c:v>110.41</c:v>
                </c:pt>
                <c:pt idx="26345">
                  <c:v>83.43</c:v>
                </c:pt>
                <c:pt idx="26346">
                  <c:v>80.98</c:v>
                </c:pt>
                <c:pt idx="26347">
                  <c:v>82.63</c:v>
                </c:pt>
                <c:pt idx="26348">
                  <c:v>79.48</c:v>
                </c:pt>
                <c:pt idx="26349">
                  <c:v>71.569999999999993</c:v>
                </c:pt>
                <c:pt idx="26350">
                  <c:v>82.51</c:v>
                </c:pt>
                <c:pt idx="26351">
                  <c:v>94.26</c:v>
                </c:pt>
                <c:pt idx="26352">
                  <c:v>94.93</c:v>
                </c:pt>
                <c:pt idx="26353">
                  <c:v>88.95</c:v>
                </c:pt>
                <c:pt idx="26354">
                  <c:v>150.63</c:v>
                </c:pt>
                <c:pt idx="26355">
                  <c:v>219.83</c:v>
                </c:pt>
                <c:pt idx="26356">
                  <c:v>261.63</c:v>
                </c:pt>
                <c:pt idx="26357">
                  <c:v>305.08999999999997</c:v>
                </c:pt>
                <c:pt idx="26358">
                  <c:v>289.74</c:v>
                </c:pt>
                <c:pt idx="26359">
                  <c:v>383.74</c:v>
                </c:pt>
                <c:pt idx="26360">
                  <c:v>366.47</c:v>
                </c:pt>
                <c:pt idx="26361">
                  <c:v>321.14</c:v>
                </c:pt>
                <c:pt idx="26362">
                  <c:v>177.5</c:v>
                </c:pt>
                <c:pt idx="26363">
                  <c:v>272.16000000000003</c:v>
                </c:pt>
                <c:pt idx="26364">
                  <c:v>487.1</c:v>
                </c:pt>
                <c:pt idx="26365">
                  <c:v>355.02</c:v>
                </c:pt>
                <c:pt idx="26366">
                  <c:v>493.23</c:v>
                </c:pt>
                <c:pt idx="26367">
                  <c:v>602.77</c:v>
                </c:pt>
                <c:pt idx="26368">
                  <c:v>357.52</c:v>
                </c:pt>
                <c:pt idx="26369">
                  <c:v>384.7</c:v>
                </c:pt>
                <c:pt idx="26370">
                  <c:v>453.75</c:v>
                </c:pt>
                <c:pt idx="26371">
                  <c:v>461.97</c:v>
                </c:pt>
                <c:pt idx="26372">
                  <c:v>544.09</c:v>
                </c:pt>
                <c:pt idx="26373">
                  <c:v>283.20999999999998</c:v>
                </c:pt>
                <c:pt idx="26374">
                  <c:v>266.63</c:v>
                </c:pt>
                <c:pt idx="26375">
                  <c:v>401.72</c:v>
                </c:pt>
                <c:pt idx="26376">
                  <c:v>222.51</c:v>
                </c:pt>
                <c:pt idx="26377">
                  <c:v>515.58000000000004</c:v>
                </c:pt>
                <c:pt idx="26378">
                  <c:v>589.16</c:v>
                </c:pt>
                <c:pt idx="26379">
                  <c:v>593.15</c:v>
                </c:pt>
                <c:pt idx="26380">
                  <c:v>246.08</c:v>
                </c:pt>
                <c:pt idx="26381">
                  <c:v>391.27</c:v>
                </c:pt>
                <c:pt idx="26382">
                  <c:v>416.95</c:v>
                </c:pt>
                <c:pt idx="26383">
                  <c:v>478.38</c:v>
                </c:pt>
                <c:pt idx="26384">
                  <c:v>411.46</c:v>
                </c:pt>
                <c:pt idx="26385">
                  <c:v>580.26</c:v>
                </c:pt>
                <c:pt idx="26386">
                  <c:v>437.01</c:v>
                </c:pt>
                <c:pt idx="26387">
                  <c:v>411.95</c:v>
                </c:pt>
                <c:pt idx="26388">
                  <c:v>302.54000000000002</c:v>
                </c:pt>
                <c:pt idx="26389">
                  <c:v>357.27</c:v>
                </c:pt>
                <c:pt idx="26390">
                  <c:v>247.24</c:v>
                </c:pt>
                <c:pt idx="26391">
                  <c:v>320.83999999999997</c:v>
                </c:pt>
                <c:pt idx="26392">
                  <c:v>369.06</c:v>
                </c:pt>
                <c:pt idx="26393">
                  <c:v>394.92</c:v>
                </c:pt>
                <c:pt idx="26394">
                  <c:v>461.79</c:v>
                </c:pt>
                <c:pt idx="26395">
                  <c:v>334.85</c:v>
                </c:pt>
                <c:pt idx="26396">
                  <c:v>247.18</c:v>
                </c:pt>
                <c:pt idx="26397">
                  <c:v>426.34</c:v>
                </c:pt>
                <c:pt idx="26398">
                  <c:v>463.57</c:v>
                </c:pt>
                <c:pt idx="26399">
                  <c:v>836.36</c:v>
                </c:pt>
                <c:pt idx="26400">
                  <c:v>564.23</c:v>
                </c:pt>
                <c:pt idx="26401">
                  <c:v>1013.94</c:v>
                </c:pt>
                <c:pt idx="26402">
                  <c:v>749.81</c:v>
                </c:pt>
                <c:pt idx="26403">
                  <c:v>143</c:v>
                </c:pt>
                <c:pt idx="26404">
                  <c:v>206.35</c:v>
                </c:pt>
                <c:pt idx="26405">
                  <c:v>220.22</c:v>
                </c:pt>
                <c:pt idx="26406">
                  <c:v>200.64</c:v>
                </c:pt>
                <c:pt idx="26407">
                  <c:v>187.67</c:v>
                </c:pt>
                <c:pt idx="26408">
                  <c:v>467</c:v>
                </c:pt>
                <c:pt idx="26409">
                  <c:v>667.66</c:v>
                </c:pt>
                <c:pt idx="26410">
                  <c:v>717.34</c:v>
                </c:pt>
                <c:pt idx="26411">
                  <c:v>733.55</c:v>
                </c:pt>
                <c:pt idx="26412">
                  <c:v>565.84</c:v>
                </c:pt>
                <c:pt idx="26413">
                  <c:v>531.29999999999995</c:v>
                </c:pt>
                <c:pt idx="26414">
                  <c:v>568.33000000000004</c:v>
                </c:pt>
                <c:pt idx="26415">
                  <c:v>404.75</c:v>
                </c:pt>
                <c:pt idx="26416">
                  <c:v>440.74</c:v>
                </c:pt>
                <c:pt idx="26417">
                  <c:v>382.53</c:v>
                </c:pt>
                <c:pt idx="26418">
                  <c:v>452.37</c:v>
                </c:pt>
                <c:pt idx="26419">
                  <c:v>333.88</c:v>
                </c:pt>
                <c:pt idx="26420">
                  <c:v>359.39</c:v>
                </c:pt>
                <c:pt idx="26421">
                  <c:v>175.66</c:v>
                </c:pt>
                <c:pt idx="26422">
                  <c:v>264.70999999999998</c:v>
                </c:pt>
                <c:pt idx="26423">
                  <c:v>445.59</c:v>
                </c:pt>
                <c:pt idx="26424">
                  <c:v>485.36</c:v>
                </c:pt>
                <c:pt idx="26425">
                  <c:v>479.08</c:v>
                </c:pt>
                <c:pt idx="26426">
                  <c:v>313.67</c:v>
                </c:pt>
                <c:pt idx="26427">
                  <c:v>295.99</c:v>
                </c:pt>
                <c:pt idx="26428">
                  <c:v>443.61</c:v>
                </c:pt>
                <c:pt idx="26429">
                  <c:v>469.78</c:v>
                </c:pt>
                <c:pt idx="26430">
                  <c:v>521.67999999999995</c:v>
                </c:pt>
                <c:pt idx="26431">
                  <c:v>749.18</c:v>
                </c:pt>
                <c:pt idx="26432">
                  <c:v>412.49</c:v>
                </c:pt>
                <c:pt idx="26433">
                  <c:v>223.39</c:v>
                </c:pt>
                <c:pt idx="26434">
                  <c:v>259.89999999999998</c:v>
                </c:pt>
                <c:pt idx="26435">
                  <c:v>356.26</c:v>
                </c:pt>
                <c:pt idx="26436">
                  <c:v>380.23</c:v>
                </c:pt>
                <c:pt idx="26437">
                  <c:v>504.3</c:v>
                </c:pt>
                <c:pt idx="26438">
                  <c:v>311.67</c:v>
                </c:pt>
                <c:pt idx="26439">
                  <c:v>381.95</c:v>
                </c:pt>
                <c:pt idx="26440">
                  <c:v>370.07</c:v>
                </c:pt>
                <c:pt idx="26441">
                  <c:v>319.19</c:v>
                </c:pt>
                <c:pt idx="26442">
                  <c:v>328.25</c:v>
                </c:pt>
                <c:pt idx="26443">
                  <c:v>364.49</c:v>
                </c:pt>
                <c:pt idx="26444">
                  <c:v>322.24</c:v>
                </c:pt>
                <c:pt idx="26445">
                  <c:v>266.68</c:v>
                </c:pt>
                <c:pt idx="26446">
                  <c:v>390.08</c:v>
                </c:pt>
                <c:pt idx="26447">
                  <c:v>111.87</c:v>
                </c:pt>
                <c:pt idx="26448">
                  <c:v>94.78</c:v>
                </c:pt>
                <c:pt idx="26449">
                  <c:v>93.91</c:v>
                </c:pt>
                <c:pt idx="26450">
                  <c:v>183.26</c:v>
                </c:pt>
                <c:pt idx="26451">
                  <c:v>150.94</c:v>
                </c:pt>
                <c:pt idx="26452">
                  <c:v>178.7</c:v>
                </c:pt>
                <c:pt idx="26453">
                  <c:v>177.76</c:v>
                </c:pt>
                <c:pt idx="26454">
                  <c:v>152.76</c:v>
                </c:pt>
                <c:pt idx="26455">
                  <c:v>131.21</c:v>
                </c:pt>
                <c:pt idx="26456">
                  <c:v>123.46</c:v>
                </c:pt>
                <c:pt idx="26457">
                  <c:v>110.45</c:v>
                </c:pt>
                <c:pt idx="26458">
                  <c:v>137.71</c:v>
                </c:pt>
                <c:pt idx="26459">
                  <c:v>136.91999999999999</c:v>
                </c:pt>
                <c:pt idx="26460">
                  <c:v>45.74</c:v>
                </c:pt>
                <c:pt idx="26461">
                  <c:v>46.17</c:v>
                </c:pt>
                <c:pt idx="26462">
                  <c:v>51.37</c:v>
                </c:pt>
                <c:pt idx="26463">
                  <c:v>84.22</c:v>
                </c:pt>
                <c:pt idx="26464">
                  <c:v>61.11</c:v>
                </c:pt>
                <c:pt idx="26465">
                  <c:v>40.549999999999997</c:v>
                </c:pt>
                <c:pt idx="26466">
                  <c:v>113.34</c:v>
                </c:pt>
                <c:pt idx="26467">
                  <c:v>107.91</c:v>
                </c:pt>
                <c:pt idx="26468">
                  <c:v>212.83</c:v>
                </c:pt>
                <c:pt idx="26469">
                  <c:v>240.06</c:v>
                </c:pt>
                <c:pt idx="26470">
                  <c:v>164.25</c:v>
                </c:pt>
                <c:pt idx="26471">
                  <c:v>179.23</c:v>
                </c:pt>
                <c:pt idx="26472">
                  <c:v>160.75</c:v>
                </c:pt>
                <c:pt idx="26473">
                  <c:v>212.01</c:v>
                </c:pt>
                <c:pt idx="26474">
                  <c:v>247.29</c:v>
                </c:pt>
                <c:pt idx="26475">
                  <c:v>279.89999999999998</c:v>
                </c:pt>
                <c:pt idx="26476">
                  <c:v>313.29000000000002</c:v>
                </c:pt>
                <c:pt idx="26477">
                  <c:v>260.12</c:v>
                </c:pt>
                <c:pt idx="26478">
                  <c:v>360.13</c:v>
                </c:pt>
                <c:pt idx="26479">
                  <c:v>193.77</c:v>
                </c:pt>
                <c:pt idx="26480">
                  <c:v>176.65</c:v>
                </c:pt>
                <c:pt idx="26481">
                  <c:v>198.22</c:v>
                </c:pt>
                <c:pt idx="26482">
                  <c:v>124.47</c:v>
                </c:pt>
                <c:pt idx="26483">
                  <c:v>134.07</c:v>
                </c:pt>
                <c:pt idx="26484">
                  <c:v>121.08</c:v>
                </c:pt>
                <c:pt idx="26485">
                  <c:v>96.74</c:v>
                </c:pt>
                <c:pt idx="26486">
                  <c:v>139.19</c:v>
                </c:pt>
                <c:pt idx="26487">
                  <c:v>96.8</c:v>
                </c:pt>
                <c:pt idx="26488">
                  <c:v>75.64</c:v>
                </c:pt>
                <c:pt idx="26489">
                  <c:v>120.73</c:v>
                </c:pt>
                <c:pt idx="26490">
                  <c:v>107.36</c:v>
                </c:pt>
                <c:pt idx="26491">
                  <c:v>119.54</c:v>
                </c:pt>
                <c:pt idx="26492">
                  <c:v>142.66999999999999</c:v>
                </c:pt>
                <c:pt idx="26493">
                  <c:v>185.75</c:v>
                </c:pt>
                <c:pt idx="26494">
                  <c:v>279.33</c:v>
                </c:pt>
                <c:pt idx="26495">
                  <c:v>296.2</c:v>
                </c:pt>
                <c:pt idx="26496">
                  <c:v>324.08999999999997</c:v>
                </c:pt>
                <c:pt idx="26497">
                  <c:v>345.54</c:v>
                </c:pt>
                <c:pt idx="26498">
                  <c:v>388</c:v>
                </c:pt>
                <c:pt idx="26499">
                  <c:v>639.98</c:v>
                </c:pt>
                <c:pt idx="26500">
                  <c:v>485.4</c:v>
                </c:pt>
                <c:pt idx="26501">
                  <c:v>695.55</c:v>
                </c:pt>
                <c:pt idx="26502">
                  <c:v>622.89</c:v>
                </c:pt>
                <c:pt idx="26503">
                  <c:v>638.69000000000005</c:v>
                </c:pt>
                <c:pt idx="26504">
                  <c:v>929.01</c:v>
                </c:pt>
                <c:pt idx="26505">
                  <c:v>286.94</c:v>
                </c:pt>
                <c:pt idx="26506">
                  <c:v>242.93</c:v>
                </c:pt>
                <c:pt idx="26507">
                  <c:v>235.51</c:v>
                </c:pt>
                <c:pt idx="26508">
                  <c:v>198.11</c:v>
                </c:pt>
                <c:pt idx="26509">
                  <c:v>192.49</c:v>
                </c:pt>
                <c:pt idx="26510">
                  <c:v>215.55</c:v>
                </c:pt>
                <c:pt idx="26511">
                  <c:v>221.85</c:v>
                </c:pt>
                <c:pt idx="26512">
                  <c:v>291.95999999999998</c:v>
                </c:pt>
                <c:pt idx="26513">
                  <c:v>283.83</c:v>
                </c:pt>
                <c:pt idx="26514">
                  <c:v>303.79000000000002</c:v>
                </c:pt>
                <c:pt idx="26515">
                  <c:v>294.10000000000002</c:v>
                </c:pt>
                <c:pt idx="26516">
                  <c:v>327.9</c:v>
                </c:pt>
                <c:pt idx="26517">
                  <c:v>327.20999999999998</c:v>
                </c:pt>
                <c:pt idx="26518">
                  <c:v>334.21</c:v>
                </c:pt>
                <c:pt idx="26519">
                  <c:v>356.49</c:v>
                </c:pt>
                <c:pt idx="26520">
                  <c:v>382.65</c:v>
                </c:pt>
                <c:pt idx="26521">
                  <c:v>369.29</c:v>
                </c:pt>
                <c:pt idx="26522">
                  <c:v>537.49</c:v>
                </c:pt>
                <c:pt idx="26523">
                  <c:v>449.72</c:v>
                </c:pt>
                <c:pt idx="26524">
                  <c:v>399.37</c:v>
                </c:pt>
                <c:pt idx="26525">
                  <c:v>293.22000000000003</c:v>
                </c:pt>
                <c:pt idx="26526">
                  <c:v>294.62</c:v>
                </c:pt>
                <c:pt idx="26527">
                  <c:v>258.48</c:v>
                </c:pt>
                <c:pt idx="26528">
                  <c:v>343.64</c:v>
                </c:pt>
                <c:pt idx="26529">
                  <c:v>436.26</c:v>
                </c:pt>
                <c:pt idx="26530">
                  <c:v>440.69</c:v>
                </c:pt>
                <c:pt idx="26531">
                  <c:v>413.69</c:v>
                </c:pt>
                <c:pt idx="26532">
                  <c:v>401.35</c:v>
                </c:pt>
                <c:pt idx="26533">
                  <c:v>398.57</c:v>
                </c:pt>
                <c:pt idx="26534">
                  <c:v>423.7</c:v>
                </c:pt>
                <c:pt idx="26535">
                  <c:v>360.41</c:v>
                </c:pt>
                <c:pt idx="26536">
                  <c:v>425.42</c:v>
                </c:pt>
                <c:pt idx="26537">
                  <c:v>395.26</c:v>
                </c:pt>
                <c:pt idx="26538">
                  <c:v>553.70000000000005</c:v>
                </c:pt>
                <c:pt idx="26539">
                  <c:v>27.36</c:v>
                </c:pt>
                <c:pt idx="26540">
                  <c:v>13.46</c:v>
                </c:pt>
                <c:pt idx="26541">
                  <c:v>179.96</c:v>
                </c:pt>
                <c:pt idx="26542">
                  <c:v>711.46</c:v>
                </c:pt>
                <c:pt idx="26543">
                  <c:v>648.92999999999995</c:v>
                </c:pt>
                <c:pt idx="26544">
                  <c:v>111.95</c:v>
                </c:pt>
                <c:pt idx="26545">
                  <c:v>164.63</c:v>
                </c:pt>
                <c:pt idx="26546">
                  <c:v>129.47</c:v>
                </c:pt>
                <c:pt idx="26547">
                  <c:v>188.69</c:v>
                </c:pt>
                <c:pt idx="26548">
                  <c:v>355.29</c:v>
                </c:pt>
                <c:pt idx="26549">
                  <c:v>164.27</c:v>
                </c:pt>
                <c:pt idx="26550">
                  <c:v>141.66</c:v>
                </c:pt>
                <c:pt idx="26551">
                  <c:v>142.99</c:v>
                </c:pt>
                <c:pt idx="26552">
                  <c:v>145.34</c:v>
                </c:pt>
                <c:pt idx="26553">
                  <c:v>137.77000000000001</c:v>
                </c:pt>
                <c:pt idx="26554">
                  <c:v>116.51</c:v>
                </c:pt>
                <c:pt idx="26555">
                  <c:v>124.15</c:v>
                </c:pt>
                <c:pt idx="26556">
                  <c:v>155.66999999999999</c:v>
                </c:pt>
                <c:pt idx="26557">
                  <c:v>200.15</c:v>
                </c:pt>
                <c:pt idx="26558">
                  <c:v>264.37</c:v>
                </c:pt>
                <c:pt idx="26559">
                  <c:v>124.66</c:v>
                </c:pt>
                <c:pt idx="26560">
                  <c:v>122.66</c:v>
                </c:pt>
                <c:pt idx="26561">
                  <c:v>119.24</c:v>
                </c:pt>
                <c:pt idx="26562">
                  <c:v>122.51</c:v>
                </c:pt>
                <c:pt idx="26563">
                  <c:v>37.89</c:v>
                </c:pt>
                <c:pt idx="26564">
                  <c:v>33.86</c:v>
                </c:pt>
                <c:pt idx="26565">
                  <c:v>155.22999999999999</c:v>
                </c:pt>
                <c:pt idx="26566">
                  <c:v>202.34</c:v>
                </c:pt>
                <c:pt idx="26567">
                  <c:v>78.599999999999994</c:v>
                </c:pt>
                <c:pt idx="26568">
                  <c:v>170.51</c:v>
                </c:pt>
                <c:pt idx="26569">
                  <c:v>171.63</c:v>
                </c:pt>
                <c:pt idx="26570">
                  <c:v>163.47999999999999</c:v>
                </c:pt>
                <c:pt idx="26571">
                  <c:v>401.57</c:v>
                </c:pt>
                <c:pt idx="26572">
                  <c:v>392.65</c:v>
                </c:pt>
                <c:pt idx="26573">
                  <c:v>371.86</c:v>
                </c:pt>
                <c:pt idx="26574">
                  <c:v>370.24</c:v>
                </c:pt>
                <c:pt idx="26575">
                  <c:v>385.16</c:v>
                </c:pt>
                <c:pt idx="26576">
                  <c:v>286.75</c:v>
                </c:pt>
                <c:pt idx="26577">
                  <c:v>273.12</c:v>
                </c:pt>
                <c:pt idx="26578">
                  <c:v>36.9</c:v>
                </c:pt>
                <c:pt idx="26579">
                  <c:v>21.61</c:v>
                </c:pt>
                <c:pt idx="26580">
                  <c:v>30.05</c:v>
                </c:pt>
                <c:pt idx="26581">
                  <c:v>24.64</c:v>
                </c:pt>
                <c:pt idx="26582">
                  <c:v>44.58</c:v>
                </c:pt>
                <c:pt idx="26583">
                  <c:v>39.86</c:v>
                </c:pt>
                <c:pt idx="26584">
                  <c:v>42.92</c:v>
                </c:pt>
                <c:pt idx="26585">
                  <c:v>50.52</c:v>
                </c:pt>
                <c:pt idx="26586">
                  <c:v>55.57</c:v>
                </c:pt>
                <c:pt idx="26587">
                  <c:v>39.32</c:v>
                </c:pt>
                <c:pt idx="26588">
                  <c:v>34.81</c:v>
                </c:pt>
                <c:pt idx="26589">
                  <c:v>58.78</c:v>
                </c:pt>
                <c:pt idx="26590">
                  <c:v>48.62</c:v>
                </c:pt>
                <c:pt idx="26591">
                  <c:v>59.43</c:v>
                </c:pt>
                <c:pt idx="26592">
                  <c:v>32.229999999999997</c:v>
                </c:pt>
                <c:pt idx="26593">
                  <c:v>22.33</c:v>
                </c:pt>
                <c:pt idx="26594">
                  <c:v>83.67</c:v>
                </c:pt>
                <c:pt idx="26595">
                  <c:v>119.07</c:v>
                </c:pt>
                <c:pt idx="26596">
                  <c:v>254.78</c:v>
                </c:pt>
                <c:pt idx="26597">
                  <c:v>197.16</c:v>
                </c:pt>
                <c:pt idx="26598">
                  <c:v>44.61</c:v>
                </c:pt>
                <c:pt idx="26599">
                  <c:v>96.23</c:v>
                </c:pt>
                <c:pt idx="26600">
                  <c:v>166.75</c:v>
                </c:pt>
                <c:pt idx="26601">
                  <c:v>75.069999999999993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1F53-4A1A-A2F7-0E81774A9B6D}"/>
            </c:ext>
          </c:extLst>
        </c:ser>
        <c:ser>
          <c:idx val="1"/>
          <c:order val="1"/>
          <c:tx>
            <c:strRef>
              <c:f>ER_ercolumnheight!$D$1</c:f>
              <c:strCache>
                <c:ptCount val="1"/>
                <c:pt idx="0">
                  <c:v>Sta. Simalem</c:v>
                </c:pt>
              </c:strCache>
            </c:strRef>
          </c:tx>
          <c:spPr>
            <a:ln w="25400" cap="rnd">
              <a:noFill/>
              <a:round/>
            </a:ln>
            <a:effectLst/>
          </c:spPr>
          <c:marker>
            <c:symbol val="circle"/>
            <c:size val="4"/>
            <c:spPr>
              <a:solidFill>
                <a:schemeClr val="tx1">
                  <a:lumMod val="65000"/>
                  <a:lumOff val="35000"/>
                </a:schemeClr>
              </a:solidFill>
              <a:ln w="9525">
                <a:solidFill>
                  <a:schemeClr val="tx1">
                    <a:lumMod val="65000"/>
                    <a:lumOff val="35000"/>
                  </a:schemeClr>
                </a:solidFill>
              </a:ln>
              <a:effectLst/>
            </c:spPr>
          </c:marker>
          <c:xVal>
            <c:numRef>
              <c:f>ER_ercolumnheight!$C$2:$C$12954</c:f>
              <c:numCache>
                <c:formatCode>m/d/yyyy</c:formatCode>
                <c:ptCount val="12953"/>
                <c:pt idx="0">
                  <c:v>42602.593229166669</c:v>
                </c:pt>
                <c:pt idx="1">
                  <c:v>42602.701215277775</c:v>
                </c:pt>
                <c:pt idx="2">
                  <c:v>42603.418587962966</c:v>
                </c:pt>
                <c:pt idx="3">
                  <c:v>42603.423032407409</c:v>
                </c:pt>
                <c:pt idx="4">
                  <c:v>42603.53162037037</c:v>
                </c:pt>
                <c:pt idx="5">
                  <c:v>42603.536145833335</c:v>
                </c:pt>
                <c:pt idx="6">
                  <c:v>42603.54515046296</c:v>
                </c:pt>
                <c:pt idx="7">
                  <c:v>42603.638055555559</c:v>
                </c:pt>
                <c:pt idx="8">
                  <c:v>42603.654432870368</c:v>
                </c:pt>
                <c:pt idx="9">
                  <c:v>42603.684131944443</c:v>
                </c:pt>
                <c:pt idx="10">
                  <c:v>42603.727523148147</c:v>
                </c:pt>
                <c:pt idx="11">
                  <c:v>42603.732314814813</c:v>
                </c:pt>
                <c:pt idx="12">
                  <c:v>42603.737118055556</c:v>
                </c:pt>
                <c:pt idx="13">
                  <c:v>42603.747534722221</c:v>
                </c:pt>
                <c:pt idx="14">
                  <c:v>42603.753530092596</c:v>
                </c:pt>
                <c:pt idx="15">
                  <c:v>42604.703622685185</c:v>
                </c:pt>
                <c:pt idx="16">
                  <c:v>42605.648495370369</c:v>
                </c:pt>
                <c:pt idx="17">
                  <c:v>42611.37777777778</c:v>
                </c:pt>
                <c:pt idx="18">
                  <c:v>42611.474722222221</c:v>
                </c:pt>
                <c:pt idx="19">
                  <c:v>42611.569861111115</c:v>
                </c:pt>
                <c:pt idx="20">
                  <c:v>42611.574097222219</c:v>
                </c:pt>
                <c:pt idx="21">
                  <c:v>42611.668425925927</c:v>
                </c:pt>
                <c:pt idx="22">
                  <c:v>42611.67386574074</c:v>
                </c:pt>
                <c:pt idx="23">
                  <c:v>42611.678553240738</c:v>
                </c:pt>
                <c:pt idx="24">
                  <c:v>42611.68472222222</c:v>
                </c:pt>
                <c:pt idx="25">
                  <c:v>42611.690266203703</c:v>
                </c:pt>
                <c:pt idx="26">
                  <c:v>42611.695914351854</c:v>
                </c:pt>
                <c:pt idx="27">
                  <c:v>42611.704212962963</c:v>
                </c:pt>
                <c:pt idx="28">
                  <c:v>42611.727847222224</c:v>
                </c:pt>
                <c:pt idx="29">
                  <c:v>42612.357395833336</c:v>
                </c:pt>
                <c:pt idx="30">
                  <c:v>42612.364837962959</c:v>
                </c:pt>
                <c:pt idx="31">
                  <c:v>42612.371412037035</c:v>
                </c:pt>
                <c:pt idx="32">
                  <c:v>42612.378136574072</c:v>
                </c:pt>
                <c:pt idx="33">
                  <c:v>42612.383321759262</c:v>
                </c:pt>
                <c:pt idx="34">
                  <c:v>42612.38857638889</c:v>
                </c:pt>
                <c:pt idx="35">
                  <c:v>42612.393553240741</c:v>
                </c:pt>
                <c:pt idx="36">
                  <c:v>42612.398553240739</c:v>
                </c:pt>
                <c:pt idx="37">
                  <c:v>42612.403333333335</c:v>
                </c:pt>
                <c:pt idx="38">
                  <c:v>42612.407951388886</c:v>
                </c:pt>
                <c:pt idx="39">
                  <c:v>42612.412407407406</c:v>
                </c:pt>
                <c:pt idx="40">
                  <c:v>42612.416759259257</c:v>
                </c:pt>
                <c:pt idx="41">
                  <c:v>42612.421215277776</c:v>
                </c:pt>
                <c:pt idx="42">
                  <c:v>42612.425717592596</c:v>
                </c:pt>
                <c:pt idx="43">
                  <c:v>42612.430335648147</c:v>
                </c:pt>
                <c:pt idx="44">
                  <c:v>42612.434594907405</c:v>
                </c:pt>
                <c:pt idx="45">
                  <c:v>42612.438935185186</c:v>
                </c:pt>
                <c:pt idx="46">
                  <c:v>42612.443287037036</c:v>
                </c:pt>
                <c:pt idx="47">
                  <c:v>42612.447627314818</c:v>
                </c:pt>
                <c:pt idx="48">
                  <c:v>42612.452048611114</c:v>
                </c:pt>
                <c:pt idx="49">
                  <c:v>42612.457002314812</c:v>
                </c:pt>
                <c:pt idx="50">
                  <c:v>42612.461122685185</c:v>
                </c:pt>
                <c:pt idx="51">
                  <c:v>42612.465173611112</c:v>
                </c:pt>
                <c:pt idx="52">
                  <c:v>42612.46979166667</c:v>
                </c:pt>
                <c:pt idx="53">
                  <c:v>42612.473668981482</c:v>
                </c:pt>
                <c:pt idx="54">
                  <c:v>42612.477754629632</c:v>
                </c:pt>
                <c:pt idx="55">
                  <c:v>42612.483599537038</c:v>
                </c:pt>
                <c:pt idx="56">
                  <c:v>42612.492581018516</c:v>
                </c:pt>
                <c:pt idx="57">
                  <c:v>42612.496701388889</c:v>
                </c:pt>
                <c:pt idx="58">
                  <c:v>42612.501192129632</c:v>
                </c:pt>
                <c:pt idx="59">
                  <c:v>42612.505289351851</c:v>
                </c:pt>
                <c:pt idx="60">
                  <c:v>42612.509189814817</c:v>
                </c:pt>
                <c:pt idx="61">
                  <c:v>42612.512986111113</c:v>
                </c:pt>
                <c:pt idx="62">
                  <c:v>42612.516851851855</c:v>
                </c:pt>
                <c:pt idx="63">
                  <c:v>42612.52065972222</c:v>
                </c:pt>
                <c:pt idx="64">
                  <c:v>42612.524548611109</c:v>
                </c:pt>
                <c:pt idx="65">
                  <c:v>42612.53638888889</c:v>
                </c:pt>
                <c:pt idx="66">
                  <c:v>42612.540312500001</c:v>
                </c:pt>
                <c:pt idx="67">
                  <c:v>42612.544317129628</c:v>
                </c:pt>
                <c:pt idx="68">
                  <c:v>42612.568298611113</c:v>
                </c:pt>
                <c:pt idx="69">
                  <c:v>42612.572199074071</c:v>
                </c:pt>
                <c:pt idx="70">
                  <c:v>42612.576018518521</c:v>
                </c:pt>
                <c:pt idx="71">
                  <c:v>42612.579814814817</c:v>
                </c:pt>
                <c:pt idx="72">
                  <c:v>42612.583622685182</c:v>
                </c:pt>
                <c:pt idx="73">
                  <c:v>42612.587453703702</c:v>
                </c:pt>
                <c:pt idx="74">
                  <c:v>42612.591331018521</c:v>
                </c:pt>
                <c:pt idx="75">
                  <c:v>42612.595069444447</c:v>
                </c:pt>
                <c:pt idx="76">
                  <c:v>42612.59888888889</c:v>
                </c:pt>
                <c:pt idx="77">
                  <c:v>42612.602743055555</c:v>
                </c:pt>
                <c:pt idx="78">
                  <c:v>42612.606550925928</c:v>
                </c:pt>
                <c:pt idx="79">
                  <c:v>42612.61037037037</c:v>
                </c:pt>
                <c:pt idx="80">
                  <c:v>42612.614201388889</c:v>
                </c:pt>
                <c:pt idx="81">
                  <c:v>42612.618032407408</c:v>
                </c:pt>
                <c:pt idx="82">
                  <c:v>42612.621886574074</c:v>
                </c:pt>
                <c:pt idx="83">
                  <c:v>42612.625740740739</c:v>
                </c:pt>
                <c:pt idx="84">
                  <c:v>42612.629594907405</c:v>
                </c:pt>
                <c:pt idx="85">
                  <c:v>42612.633483796293</c:v>
                </c:pt>
                <c:pt idx="86">
                  <c:v>42612.637453703705</c:v>
                </c:pt>
                <c:pt idx="87">
                  <c:v>42612.641423611109</c:v>
                </c:pt>
                <c:pt idx="88">
                  <c:v>42612.645416666666</c:v>
                </c:pt>
                <c:pt idx="89">
                  <c:v>42612.649363425924</c:v>
                </c:pt>
                <c:pt idx="90">
                  <c:v>42612.653379629628</c:v>
                </c:pt>
                <c:pt idx="91">
                  <c:v>42612.657442129632</c:v>
                </c:pt>
                <c:pt idx="92">
                  <c:v>42612.661574074074</c:v>
                </c:pt>
                <c:pt idx="93">
                  <c:v>42612.665706018517</c:v>
                </c:pt>
                <c:pt idx="94">
                  <c:v>42612.669861111113</c:v>
                </c:pt>
                <c:pt idx="95">
                  <c:v>42612.678159722222</c:v>
                </c:pt>
                <c:pt idx="96">
                  <c:v>42612.687060185184</c:v>
                </c:pt>
                <c:pt idx="97">
                  <c:v>42612.696423611109</c:v>
                </c:pt>
                <c:pt idx="98">
                  <c:v>42612.70107638889</c:v>
                </c:pt>
                <c:pt idx="99">
                  <c:v>42612.724444444444</c:v>
                </c:pt>
                <c:pt idx="100">
                  <c:v>42612.729351851849</c:v>
                </c:pt>
                <c:pt idx="101">
                  <c:v>42612.734375</c:v>
                </c:pt>
                <c:pt idx="102">
                  <c:v>42612.739432870374</c:v>
                </c:pt>
                <c:pt idx="103">
                  <c:v>42612.744629629633</c:v>
                </c:pt>
                <c:pt idx="104">
                  <c:v>42612.749918981484</c:v>
                </c:pt>
                <c:pt idx="105">
                  <c:v>42612.761689814812</c:v>
                </c:pt>
                <c:pt idx="106">
                  <c:v>42612.775335648148</c:v>
                </c:pt>
                <c:pt idx="107">
                  <c:v>42613.490069444444</c:v>
                </c:pt>
                <c:pt idx="108">
                  <c:v>42613.570555555554</c:v>
                </c:pt>
                <c:pt idx="109">
                  <c:v>42613.574317129627</c:v>
                </c:pt>
                <c:pt idx="110">
                  <c:v>42613.5780787037</c:v>
                </c:pt>
                <c:pt idx="111">
                  <c:v>42613.581886574073</c:v>
                </c:pt>
                <c:pt idx="112">
                  <c:v>42613.585694444446</c:v>
                </c:pt>
                <c:pt idx="113">
                  <c:v>42613.593275462961</c:v>
                </c:pt>
                <c:pt idx="114">
                  <c:v>42613.601215277777</c:v>
                </c:pt>
                <c:pt idx="115">
                  <c:v>42613.609155092592</c:v>
                </c:pt>
                <c:pt idx="116">
                  <c:v>42613.620694444442</c:v>
                </c:pt>
                <c:pt idx="117">
                  <c:v>42613.624502314815</c:v>
                </c:pt>
                <c:pt idx="118">
                  <c:v>42613.628368055557</c:v>
                </c:pt>
                <c:pt idx="119">
                  <c:v>42613.651585648149</c:v>
                </c:pt>
                <c:pt idx="120">
                  <c:v>42613.655543981484</c:v>
                </c:pt>
                <c:pt idx="121">
                  <c:v>42613.663402777776</c:v>
                </c:pt>
                <c:pt idx="122">
                  <c:v>42613.671354166669</c:v>
                </c:pt>
                <c:pt idx="123">
                  <c:v>42613.675254629627</c:v>
                </c:pt>
                <c:pt idx="124">
                  <c:v>42613.741863425923</c:v>
                </c:pt>
                <c:pt idx="125">
                  <c:v>42615.457256944443</c:v>
                </c:pt>
                <c:pt idx="126">
                  <c:v>42615.461886574078</c:v>
                </c:pt>
                <c:pt idx="127">
                  <c:v>42615.466168981482</c:v>
                </c:pt>
                <c:pt idx="128">
                  <c:v>42615.545844907407</c:v>
                </c:pt>
                <c:pt idx="129">
                  <c:v>42615.549618055556</c:v>
                </c:pt>
                <c:pt idx="130">
                  <c:v>42615.553449074076</c:v>
                </c:pt>
                <c:pt idx="131">
                  <c:v>42615.557256944441</c:v>
                </c:pt>
                <c:pt idx="132">
                  <c:v>42616.403263888889</c:v>
                </c:pt>
                <c:pt idx="133">
                  <c:v>42616.412731481483</c:v>
                </c:pt>
                <c:pt idx="134">
                  <c:v>42616.471250000002</c:v>
                </c:pt>
                <c:pt idx="135">
                  <c:v>42616.679872685185</c:v>
                </c:pt>
                <c:pt idx="136">
                  <c:v>42616.686701388891</c:v>
                </c:pt>
                <c:pt idx="137">
                  <c:v>42616.691458333335</c:v>
                </c:pt>
                <c:pt idx="138">
                  <c:v>42616.701249999998</c:v>
                </c:pt>
                <c:pt idx="139">
                  <c:v>42616.706342592595</c:v>
                </c:pt>
                <c:pt idx="140">
                  <c:v>42616.726585648146</c:v>
                </c:pt>
                <c:pt idx="141">
                  <c:v>42617.423298611109</c:v>
                </c:pt>
                <c:pt idx="142">
                  <c:v>42618.453252314815</c:v>
                </c:pt>
                <c:pt idx="143">
                  <c:v>42618.468229166669</c:v>
                </c:pt>
                <c:pt idx="144">
                  <c:v>42618.685648148145</c:v>
                </c:pt>
                <c:pt idx="145">
                  <c:v>42618.692129629628</c:v>
                </c:pt>
                <c:pt idx="146">
                  <c:v>42619.396064814813</c:v>
                </c:pt>
                <c:pt idx="147">
                  <c:v>42619.401053240741</c:v>
                </c:pt>
                <c:pt idx="148">
                  <c:v>42619.407500000001</c:v>
                </c:pt>
                <c:pt idx="149">
                  <c:v>42619.412488425929</c:v>
                </c:pt>
                <c:pt idx="150">
                  <c:v>42619.417118055557</c:v>
                </c:pt>
                <c:pt idx="151">
                  <c:v>42619.488761574074</c:v>
                </c:pt>
                <c:pt idx="152">
                  <c:v>42619.665775462963</c:v>
                </c:pt>
                <c:pt idx="153">
                  <c:v>42619.722870370373</c:v>
                </c:pt>
                <c:pt idx="154">
                  <c:v>42620.452650462961</c:v>
                </c:pt>
                <c:pt idx="155">
                  <c:v>42620.457037037035</c:v>
                </c:pt>
                <c:pt idx="156">
                  <c:v>42620.461562500001</c:v>
                </c:pt>
                <c:pt idx="157">
                  <c:v>42620.633020833331</c:v>
                </c:pt>
                <c:pt idx="158">
                  <c:v>42620.642187500001</c:v>
                </c:pt>
                <c:pt idx="159">
                  <c:v>42620.646874999999</c:v>
                </c:pt>
                <c:pt idx="160">
                  <c:v>42620.651273148149</c:v>
                </c:pt>
                <c:pt idx="161">
                  <c:v>42620.656192129631</c:v>
                </c:pt>
                <c:pt idx="162">
                  <c:v>42620.66064814815</c:v>
                </c:pt>
                <c:pt idx="163">
                  <c:v>42620.664849537039</c:v>
                </c:pt>
                <c:pt idx="164">
                  <c:v>42620.668738425928</c:v>
                </c:pt>
                <c:pt idx="165">
                  <c:v>42620.721782407411</c:v>
                </c:pt>
                <c:pt idx="166">
                  <c:v>42620.772696759261</c:v>
                </c:pt>
                <c:pt idx="167">
                  <c:v>42621.356006944443</c:v>
                </c:pt>
                <c:pt idx="168">
                  <c:v>42621.369432870371</c:v>
                </c:pt>
                <c:pt idx="169">
                  <c:v>42621.374780092592</c:v>
                </c:pt>
                <c:pt idx="170">
                  <c:v>42621.441493055558</c:v>
                </c:pt>
                <c:pt idx="171">
                  <c:v>42622.487210648149</c:v>
                </c:pt>
                <c:pt idx="172">
                  <c:v>42622.49491898148</c:v>
                </c:pt>
                <c:pt idx="173">
                  <c:v>42622.50267361111</c:v>
                </c:pt>
                <c:pt idx="174">
                  <c:v>42622.507048611114</c:v>
                </c:pt>
                <c:pt idx="175">
                  <c:v>42622.511469907404</c:v>
                </c:pt>
                <c:pt idx="176">
                  <c:v>42622.516099537039</c:v>
                </c:pt>
                <c:pt idx="177">
                  <c:v>42622.520543981482</c:v>
                </c:pt>
                <c:pt idx="178">
                  <c:v>42622.524733796294</c:v>
                </c:pt>
                <c:pt idx="179">
                  <c:v>42622.528564814813</c:v>
                </c:pt>
                <c:pt idx="180">
                  <c:v>42622.532337962963</c:v>
                </c:pt>
                <c:pt idx="181">
                  <c:v>42622.536840277775</c:v>
                </c:pt>
                <c:pt idx="182">
                  <c:v>42622.544085648151</c:v>
                </c:pt>
                <c:pt idx="183">
                  <c:v>42622.548449074071</c:v>
                </c:pt>
                <c:pt idx="184">
                  <c:v>42622.552060185182</c:v>
                </c:pt>
                <c:pt idx="185">
                  <c:v>42622.555879629632</c:v>
                </c:pt>
                <c:pt idx="186">
                  <c:v>42622.571076388886</c:v>
                </c:pt>
                <c:pt idx="187">
                  <c:v>42622.574826388889</c:v>
                </c:pt>
                <c:pt idx="188">
                  <c:v>42622.579212962963</c:v>
                </c:pt>
                <c:pt idx="189">
                  <c:v>42622.583472222221</c:v>
                </c:pt>
                <c:pt idx="190">
                  <c:v>42622.587141203701</c:v>
                </c:pt>
                <c:pt idx="191">
                  <c:v>42622.590648148151</c:v>
                </c:pt>
                <c:pt idx="192">
                  <c:v>42622.594270833331</c:v>
                </c:pt>
                <c:pt idx="193">
                  <c:v>42622.597916666666</c:v>
                </c:pt>
                <c:pt idx="194">
                  <c:v>42622.601435185185</c:v>
                </c:pt>
                <c:pt idx="195">
                  <c:v>42622.605034722219</c:v>
                </c:pt>
                <c:pt idx="196">
                  <c:v>42622.616273148145</c:v>
                </c:pt>
                <c:pt idx="197">
                  <c:v>42622.61991898148</c:v>
                </c:pt>
                <c:pt idx="198">
                  <c:v>42622.62363425926</c:v>
                </c:pt>
                <c:pt idx="199">
                  <c:v>42622.627418981479</c:v>
                </c:pt>
                <c:pt idx="200">
                  <c:v>42622.631076388891</c:v>
                </c:pt>
                <c:pt idx="201">
                  <c:v>42622.634594907409</c:v>
                </c:pt>
                <c:pt idx="202">
                  <c:v>42622.63826388889</c:v>
                </c:pt>
                <c:pt idx="203">
                  <c:v>42622.641840277778</c:v>
                </c:pt>
                <c:pt idx="204">
                  <c:v>42622.64539351852</c:v>
                </c:pt>
                <c:pt idx="205">
                  <c:v>42622.671354166669</c:v>
                </c:pt>
                <c:pt idx="206">
                  <c:v>42622.675092592595</c:v>
                </c:pt>
                <c:pt idx="207">
                  <c:v>42622.696168981478</c:v>
                </c:pt>
                <c:pt idx="208">
                  <c:v>42622.700520833336</c:v>
                </c:pt>
                <c:pt idx="209">
                  <c:v>42623.422233796293</c:v>
                </c:pt>
                <c:pt idx="210">
                  <c:v>42623.442916666667</c:v>
                </c:pt>
                <c:pt idx="211">
                  <c:v>42623.44835648148</c:v>
                </c:pt>
                <c:pt idx="212">
                  <c:v>42623.464305555557</c:v>
                </c:pt>
                <c:pt idx="213">
                  <c:v>42623.468888888892</c:v>
                </c:pt>
                <c:pt idx="214">
                  <c:v>42623.487129629626</c:v>
                </c:pt>
                <c:pt idx="215">
                  <c:v>42623.491875</c:v>
                </c:pt>
                <c:pt idx="216">
                  <c:v>42623.534236111111</c:v>
                </c:pt>
                <c:pt idx="217">
                  <c:v>42623.547824074078</c:v>
                </c:pt>
                <c:pt idx="218">
                  <c:v>42623.577094907407</c:v>
                </c:pt>
                <c:pt idx="219">
                  <c:v>42623.605219907404</c:v>
                </c:pt>
                <c:pt idx="220">
                  <c:v>42623.609432870369</c:v>
                </c:pt>
                <c:pt idx="221">
                  <c:v>42623.613136574073</c:v>
                </c:pt>
                <c:pt idx="222">
                  <c:v>42623.617245370369</c:v>
                </c:pt>
                <c:pt idx="223">
                  <c:v>42623.621458333335</c:v>
                </c:pt>
                <c:pt idx="224">
                  <c:v>42623.634293981479</c:v>
                </c:pt>
                <c:pt idx="225">
                  <c:v>42623.638773148145</c:v>
                </c:pt>
                <c:pt idx="226">
                  <c:v>42623.650578703702</c:v>
                </c:pt>
                <c:pt idx="227">
                  <c:v>42623.658125000002</c:v>
                </c:pt>
                <c:pt idx="228">
                  <c:v>42623.662372685183</c:v>
                </c:pt>
                <c:pt idx="229">
                  <c:v>42623.666203703702</c:v>
                </c:pt>
                <c:pt idx="230">
                  <c:v>42623.670208333337</c:v>
                </c:pt>
                <c:pt idx="231">
                  <c:v>42623.678263888891</c:v>
                </c:pt>
                <c:pt idx="232">
                  <c:v>42623.682025462964</c:v>
                </c:pt>
                <c:pt idx="233">
                  <c:v>42623.685810185183</c:v>
                </c:pt>
                <c:pt idx="234">
                  <c:v>42623.691111111111</c:v>
                </c:pt>
                <c:pt idx="235">
                  <c:v>42623.697997685187</c:v>
                </c:pt>
                <c:pt idx="236">
                  <c:v>42623.706747685188</c:v>
                </c:pt>
                <c:pt idx="237">
                  <c:v>42623.765879629631</c:v>
                </c:pt>
                <c:pt idx="238">
                  <c:v>42624.453125</c:v>
                </c:pt>
                <c:pt idx="239">
                  <c:v>42624.461516203701</c:v>
                </c:pt>
                <c:pt idx="240">
                  <c:v>42625.482719907406</c:v>
                </c:pt>
                <c:pt idx="241">
                  <c:v>42625.557824074072</c:v>
                </c:pt>
                <c:pt idx="242">
                  <c:v>42625.59306712963</c:v>
                </c:pt>
                <c:pt idx="243">
                  <c:v>42625.660798611112</c:v>
                </c:pt>
                <c:pt idx="244">
                  <c:v>42626.682199074072</c:v>
                </c:pt>
                <c:pt idx="245">
                  <c:v>42627.359155092592</c:v>
                </c:pt>
                <c:pt idx="246">
                  <c:v>42627.372407407405</c:v>
                </c:pt>
                <c:pt idx="247">
                  <c:v>42627.383680555555</c:v>
                </c:pt>
                <c:pt idx="248">
                  <c:v>42627.388807870368</c:v>
                </c:pt>
                <c:pt idx="249">
                  <c:v>42627.411990740744</c:v>
                </c:pt>
                <c:pt idx="250">
                  <c:v>42627.442037037035</c:v>
                </c:pt>
                <c:pt idx="251">
                  <c:v>42627.489895833336</c:v>
                </c:pt>
                <c:pt idx="252">
                  <c:v>42627.505798611113</c:v>
                </c:pt>
                <c:pt idx="253">
                  <c:v>42627.597395833334</c:v>
                </c:pt>
                <c:pt idx="254">
                  <c:v>42627.600983796299</c:v>
                </c:pt>
                <c:pt idx="255">
                  <c:v>42627.636030092595</c:v>
                </c:pt>
                <c:pt idx="256">
                  <c:v>42627.669062499997</c:v>
                </c:pt>
                <c:pt idx="257">
                  <c:v>42627.673668981479</c:v>
                </c:pt>
                <c:pt idx="258">
                  <c:v>42627.731099537035</c:v>
                </c:pt>
                <c:pt idx="259">
                  <c:v>42628.429780092592</c:v>
                </c:pt>
                <c:pt idx="260">
                  <c:v>42628.43922453704</c:v>
                </c:pt>
                <c:pt idx="261">
                  <c:v>42628.477719907409</c:v>
                </c:pt>
                <c:pt idx="262">
                  <c:v>42628.483217592591</c:v>
                </c:pt>
                <c:pt idx="263">
                  <c:v>42628.487314814818</c:v>
                </c:pt>
                <c:pt idx="264">
                  <c:v>42628.491388888891</c:v>
                </c:pt>
                <c:pt idx="265">
                  <c:v>42628.499641203707</c:v>
                </c:pt>
                <c:pt idx="266">
                  <c:v>42628.503564814811</c:v>
                </c:pt>
                <c:pt idx="267">
                  <c:v>42628.512453703705</c:v>
                </c:pt>
                <c:pt idx="268">
                  <c:v>42628.516724537039</c:v>
                </c:pt>
                <c:pt idx="269">
                  <c:v>42628.520902777775</c:v>
                </c:pt>
                <c:pt idx="270">
                  <c:v>42628.533680555556</c:v>
                </c:pt>
                <c:pt idx="271">
                  <c:v>42628.537708333337</c:v>
                </c:pt>
                <c:pt idx="272">
                  <c:v>42628.545636574076</c:v>
                </c:pt>
                <c:pt idx="273">
                  <c:v>42628.554930555554</c:v>
                </c:pt>
                <c:pt idx="274">
                  <c:v>42628.559282407405</c:v>
                </c:pt>
                <c:pt idx="275">
                  <c:v>42628.563807870371</c:v>
                </c:pt>
                <c:pt idx="276">
                  <c:v>42628.568923611114</c:v>
                </c:pt>
                <c:pt idx="277">
                  <c:v>42628.574548611112</c:v>
                </c:pt>
                <c:pt idx="278">
                  <c:v>42628.578402777777</c:v>
                </c:pt>
                <c:pt idx="279">
                  <c:v>42628.586018518516</c:v>
                </c:pt>
                <c:pt idx="280">
                  <c:v>42628.589814814812</c:v>
                </c:pt>
                <c:pt idx="281">
                  <c:v>42628.593981481485</c:v>
                </c:pt>
                <c:pt idx="282">
                  <c:v>42628.598263888889</c:v>
                </c:pt>
                <c:pt idx="283">
                  <c:v>42628.602372685185</c:v>
                </c:pt>
                <c:pt idx="284">
                  <c:v>42628.607025462959</c:v>
                </c:pt>
                <c:pt idx="285">
                  <c:v>42628.612939814811</c:v>
                </c:pt>
                <c:pt idx="286">
                  <c:v>42628.617245370369</c:v>
                </c:pt>
                <c:pt idx="287">
                  <c:v>42628.621724537035</c:v>
                </c:pt>
                <c:pt idx="288">
                  <c:v>42628.625613425924</c:v>
                </c:pt>
                <c:pt idx="289">
                  <c:v>42628.629884259259</c:v>
                </c:pt>
                <c:pt idx="290">
                  <c:v>42628.641562500001</c:v>
                </c:pt>
                <c:pt idx="291">
                  <c:v>42628.645868055559</c:v>
                </c:pt>
                <c:pt idx="292">
                  <c:v>42628.657824074071</c:v>
                </c:pt>
                <c:pt idx="293">
                  <c:v>42628.661469907405</c:v>
                </c:pt>
                <c:pt idx="294">
                  <c:v>42628.665763888886</c:v>
                </c:pt>
                <c:pt idx="295">
                  <c:v>42628.670057870368</c:v>
                </c:pt>
                <c:pt idx="296">
                  <c:v>42628.673842592594</c:v>
                </c:pt>
                <c:pt idx="297">
                  <c:v>42628.677731481483</c:v>
                </c:pt>
                <c:pt idx="298">
                  <c:v>42628.681493055556</c:v>
                </c:pt>
                <c:pt idx="299">
                  <c:v>42628.685173611113</c:v>
                </c:pt>
                <c:pt idx="300">
                  <c:v>42628.689120370371</c:v>
                </c:pt>
                <c:pt idx="301">
                  <c:v>42628.693298611113</c:v>
                </c:pt>
                <c:pt idx="302">
                  <c:v>42628.698101851849</c:v>
                </c:pt>
                <c:pt idx="303">
                  <c:v>42628.706030092595</c:v>
                </c:pt>
                <c:pt idx="304">
                  <c:v>42628.719247685185</c:v>
                </c:pt>
                <c:pt idx="305">
                  <c:v>42628.728900462964</c:v>
                </c:pt>
                <c:pt idx="306">
                  <c:v>42628.73332175926</c:v>
                </c:pt>
                <c:pt idx="307">
                  <c:v>42628.737951388888</c:v>
                </c:pt>
                <c:pt idx="308">
                  <c:v>42628.756111111114</c:v>
                </c:pt>
                <c:pt idx="309">
                  <c:v>42629.481354166666</c:v>
                </c:pt>
                <c:pt idx="310">
                  <c:v>42629.485254629632</c:v>
                </c:pt>
                <c:pt idx="311">
                  <c:v>42629.497164351851</c:v>
                </c:pt>
                <c:pt idx="312">
                  <c:v>42629.508819444447</c:v>
                </c:pt>
                <c:pt idx="313">
                  <c:v>42629.520300925928</c:v>
                </c:pt>
                <c:pt idx="314">
                  <c:v>42629.562511574077</c:v>
                </c:pt>
                <c:pt idx="315">
                  <c:v>42629.574780092589</c:v>
                </c:pt>
                <c:pt idx="316">
                  <c:v>42629.630358796298</c:v>
                </c:pt>
                <c:pt idx="317">
                  <c:v>42629.651041666664</c:v>
                </c:pt>
                <c:pt idx="318">
                  <c:v>42629.662245370368</c:v>
                </c:pt>
                <c:pt idx="319">
                  <c:v>42629.673761574071</c:v>
                </c:pt>
                <c:pt idx="320">
                  <c:v>42629.680127314816</c:v>
                </c:pt>
                <c:pt idx="321">
                  <c:v>42629.687384259261</c:v>
                </c:pt>
                <c:pt idx="322">
                  <c:v>42629.694560185184</c:v>
                </c:pt>
                <c:pt idx="323">
                  <c:v>42629.718831018516</c:v>
                </c:pt>
                <c:pt idx="324">
                  <c:v>42629.725798611114</c:v>
                </c:pt>
                <c:pt idx="325">
                  <c:v>42629.734548611108</c:v>
                </c:pt>
                <c:pt idx="326">
                  <c:v>42629.740034722221</c:v>
                </c:pt>
                <c:pt idx="327">
                  <c:v>42629.74590277778</c:v>
                </c:pt>
                <c:pt idx="328">
                  <c:v>42629.753865740742</c:v>
                </c:pt>
                <c:pt idx="329">
                  <c:v>42630.390046296299</c:v>
                </c:pt>
                <c:pt idx="330">
                  <c:v>42630.433298611111</c:v>
                </c:pt>
                <c:pt idx="331">
                  <c:v>42631.661111111112</c:v>
                </c:pt>
                <c:pt idx="332">
                  <c:v>42631.681087962963</c:v>
                </c:pt>
                <c:pt idx="333">
                  <c:v>42631.695729166669</c:v>
                </c:pt>
                <c:pt idx="334">
                  <c:v>42631.704872685186</c:v>
                </c:pt>
                <c:pt idx="335">
                  <c:v>42631.709629629629</c:v>
                </c:pt>
                <c:pt idx="336">
                  <c:v>42631.714282407411</c:v>
                </c:pt>
                <c:pt idx="337">
                  <c:v>42633.404999999999</c:v>
                </c:pt>
                <c:pt idx="338">
                  <c:v>42633.416342592594</c:v>
                </c:pt>
                <c:pt idx="339">
                  <c:v>42633.421597222223</c:v>
                </c:pt>
                <c:pt idx="340">
                  <c:v>42633.426770833335</c:v>
                </c:pt>
                <c:pt idx="341">
                  <c:v>42633.431701388887</c:v>
                </c:pt>
                <c:pt idx="342">
                  <c:v>42633.451226851852</c:v>
                </c:pt>
                <c:pt idx="343">
                  <c:v>42633.456458333334</c:v>
                </c:pt>
                <c:pt idx="344">
                  <c:v>42633.46162037037</c:v>
                </c:pt>
                <c:pt idx="345">
                  <c:v>42633.466840277775</c:v>
                </c:pt>
                <c:pt idx="346">
                  <c:v>42633.471990740742</c:v>
                </c:pt>
                <c:pt idx="347">
                  <c:v>42633.476967592593</c:v>
                </c:pt>
                <c:pt idx="348">
                  <c:v>42633.481932870367</c:v>
                </c:pt>
                <c:pt idx="349">
                  <c:v>42633.495856481481</c:v>
                </c:pt>
                <c:pt idx="350">
                  <c:v>42633.500243055554</c:v>
                </c:pt>
                <c:pt idx="351">
                  <c:v>42633.535127314812</c:v>
                </c:pt>
                <c:pt idx="352">
                  <c:v>42633.539849537039</c:v>
                </c:pt>
                <c:pt idx="353">
                  <c:v>42633.544351851851</c:v>
                </c:pt>
                <c:pt idx="354">
                  <c:v>42633.566122685188</c:v>
                </c:pt>
                <c:pt idx="355">
                  <c:v>42633.596400462964</c:v>
                </c:pt>
                <c:pt idx="356">
                  <c:v>42633.621574074074</c:v>
                </c:pt>
                <c:pt idx="357">
                  <c:v>42633.662349537037</c:v>
                </c:pt>
                <c:pt idx="358">
                  <c:v>42633.690648148149</c:v>
                </c:pt>
                <c:pt idx="359">
                  <c:v>42634.47552083333</c:v>
                </c:pt>
                <c:pt idx="360">
                  <c:v>42634.534467592595</c:v>
                </c:pt>
                <c:pt idx="361">
                  <c:v>42634.573587962965</c:v>
                </c:pt>
                <c:pt idx="362">
                  <c:v>42635.378518518519</c:v>
                </c:pt>
                <c:pt idx="363">
                  <c:v>42635.382893518516</c:v>
                </c:pt>
                <c:pt idx="364">
                  <c:v>42635.387071759258</c:v>
                </c:pt>
                <c:pt idx="365">
                  <c:v>42635.39166666667</c:v>
                </c:pt>
                <c:pt idx="366">
                  <c:v>42635.401620370372</c:v>
                </c:pt>
                <c:pt idx="367">
                  <c:v>42635.412048611113</c:v>
                </c:pt>
                <c:pt idx="368">
                  <c:v>42635.443611111114</c:v>
                </c:pt>
                <c:pt idx="369">
                  <c:v>42635.448935185188</c:v>
                </c:pt>
                <c:pt idx="370">
                  <c:v>42635.484282407408</c:v>
                </c:pt>
                <c:pt idx="371">
                  <c:v>42635.52144675926</c:v>
                </c:pt>
                <c:pt idx="372">
                  <c:v>42635.525960648149</c:v>
                </c:pt>
                <c:pt idx="373">
                  <c:v>42635.530474537038</c:v>
                </c:pt>
                <c:pt idx="374">
                  <c:v>42635.547384259262</c:v>
                </c:pt>
                <c:pt idx="375">
                  <c:v>42636.42869212963</c:v>
                </c:pt>
                <c:pt idx="376">
                  <c:v>42636.433611111112</c:v>
                </c:pt>
                <c:pt idx="377">
                  <c:v>42636.458321759259</c:v>
                </c:pt>
                <c:pt idx="378">
                  <c:v>42636.477233796293</c:v>
                </c:pt>
                <c:pt idx="379">
                  <c:v>42636.481770833336</c:v>
                </c:pt>
                <c:pt idx="380">
                  <c:v>42636.48642361111</c:v>
                </c:pt>
                <c:pt idx="381">
                  <c:v>42636.491215277776</c:v>
                </c:pt>
                <c:pt idx="382">
                  <c:v>42636.496006944442</c:v>
                </c:pt>
                <c:pt idx="383">
                  <c:v>42636.500648148147</c:v>
                </c:pt>
                <c:pt idx="384">
                  <c:v>42636.505324074074</c:v>
                </c:pt>
                <c:pt idx="385">
                  <c:v>42636.509918981479</c:v>
                </c:pt>
                <c:pt idx="386">
                  <c:v>42636.514537037037</c:v>
                </c:pt>
                <c:pt idx="387">
                  <c:v>42636.51902777778</c:v>
                </c:pt>
                <c:pt idx="388">
                  <c:v>42636.523310185185</c:v>
                </c:pt>
                <c:pt idx="389">
                  <c:v>42636.527615740742</c:v>
                </c:pt>
                <c:pt idx="390">
                  <c:v>42636.536134259259</c:v>
                </c:pt>
                <c:pt idx="391">
                  <c:v>42636.552314814813</c:v>
                </c:pt>
                <c:pt idx="392">
                  <c:v>42636.693530092591</c:v>
                </c:pt>
                <c:pt idx="393">
                  <c:v>42637.392604166664</c:v>
                </c:pt>
                <c:pt idx="394">
                  <c:v>42637.454479166663</c:v>
                </c:pt>
                <c:pt idx="395">
                  <c:v>42637.459062499998</c:v>
                </c:pt>
                <c:pt idx="396">
                  <c:v>42637.468252314815</c:v>
                </c:pt>
                <c:pt idx="397">
                  <c:v>42637.472962962966</c:v>
                </c:pt>
                <c:pt idx="398">
                  <c:v>42637.477905092594</c:v>
                </c:pt>
                <c:pt idx="399">
                  <c:v>42637.482835648145</c:v>
                </c:pt>
                <c:pt idx="400">
                  <c:v>42637.487638888888</c:v>
                </c:pt>
                <c:pt idx="401">
                  <c:v>42637.492106481484</c:v>
                </c:pt>
                <c:pt idx="402">
                  <c:v>42637.497048611112</c:v>
                </c:pt>
                <c:pt idx="403">
                  <c:v>42637.502141203702</c:v>
                </c:pt>
                <c:pt idx="404">
                  <c:v>42637.507060185184</c:v>
                </c:pt>
                <c:pt idx="405">
                  <c:v>42637.511990740742</c:v>
                </c:pt>
                <c:pt idx="406">
                  <c:v>42637.51699074074</c:v>
                </c:pt>
                <c:pt idx="407">
                  <c:v>42637.521817129629</c:v>
                </c:pt>
                <c:pt idx="408">
                  <c:v>42637.526666666665</c:v>
                </c:pt>
                <c:pt idx="409">
                  <c:v>42637.531435185185</c:v>
                </c:pt>
                <c:pt idx="410">
                  <c:v>42637.536064814813</c:v>
                </c:pt>
                <c:pt idx="411">
                  <c:v>42637.540567129632</c:v>
                </c:pt>
                <c:pt idx="412">
                  <c:v>42637.545034722221</c:v>
                </c:pt>
                <c:pt idx="413">
                  <c:v>42637.548692129632</c:v>
                </c:pt>
                <c:pt idx="414">
                  <c:v>42637.556307870371</c:v>
                </c:pt>
                <c:pt idx="415">
                  <c:v>42637.560254629629</c:v>
                </c:pt>
                <c:pt idx="416">
                  <c:v>42637.564236111109</c:v>
                </c:pt>
                <c:pt idx="417">
                  <c:v>42637.568553240744</c:v>
                </c:pt>
                <c:pt idx="418">
                  <c:v>42637.572974537034</c:v>
                </c:pt>
                <c:pt idx="419">
                  <c:v>42637.577141203707</c:v>
                </c:pt>
                <c:pt idx="420">
                  <c:v>42637.585902777777</c:v>
                </c:pt>
                <c:pt idx="421">
                  <c:v>42637.594386574077</c:v>
                </c:pt>
                <c:pt idx="422">
                  <c:v>42637.658101851855</c:v>
                </c:pt>
                <c:pt idx="423">
                  <c:v>42637.666712962964</c:v>
                </c:pt>
                <c:pt idx="424">
                  <c:v>42637.688819444447</c:v>
                </c:pt>
                <c:pt idx="425">
                  <c:v>42637.707430555558</c:v>
                </c:pt>
                <c:pt idx="426">
                  <c:v>42638.387465277781</c:v>
                </c:pt>
                <c:pt idx="427">
                  <c:v>42638.393368055556</c:v>
                </c:pt>
                <c:pt idx="428">
                  <c:v>42638.40520833333</c:v>
                </c:pt>
                <c:pt idx="429">
                  <c:v>42638.410879629628</c:v>
                </c:pt>
                <c:pt idx="430">
                  <c:v>42638.422280092593</c:v>
                </c:pt>
                <c:pt idx="431">
                  <c:v>42638.461724537039</c:v>
                </c:pt>
                <c:pt idx="432">
                  <c:v>42638.466215277775</c:v>
                </c:pt>
                <c:pt idx="433">
                  <c:v>42638.470659722225</c:v>
                </c:pt>
                <c:pt idx="434">
                  <c:v>42638.480185185188</c:v>
                </c:pt>
                <c:pt idx="435">
                  <c:v>42638.485185185185</c:v>
                </c:pt>
                <c:pt idx="436">
                  <c:v>42638.490254629629</c:v>
                </c:pt>
                <c:pt idx="437">
                  <c:v>42638.499583333331</c:v>
                </c:pt>
                <c:pt idx="438">
                  <c:v>42638.50445601852</c:v>
                </c:pt>
                <c:pt idx="439">
                  <c:v>42638.509016203701</c:v>
                </c:pt>
                <c:pt idx="440">
                  <c:v>42638.51771990741</c:v>
                </c:pt>
                <c:pt idx="441">
                  <c:v>42638.535543981481</c:v>
                </c:pt>
                <c:pt idx="442">
                  <c:v>42638.539884259262</c:v>
                </c:pt>
                <c:pt idx="443">
                  <c:v>42638.572743055556</c:v>
                </c:pt>
                <c:pt idx="444">
                  <c:v>42638.732418981483</c:v>
                </c:pt>
                <c:pt idx="445">
                  <c:v>42638.742060185185</c:v>
                </c:pt>
                <c:pt idx="446">
                  <c:v>42638.753946759258</c:v>
                </c:pt>
                <c:pt idx="447">
                  <c:v>42639.396782407406</c:v>
                </c:pt>
                <c:pt idx="448">
                  <c:v>42639.402766203704</c:v>
                </c:pt>
                <c:pt idx="449">
                  <c:v>42639.414664351854</c:v>
                </c:pt>
                <c:pt idx="450">
                  <c:v>42639.420543981483</c:v>
                </c:pt>
                <c:pt idx="451">
                  <c:v>42639.426307870373</c:v>
                </c:pt>
                <c:pt idx="452">
                  <c:v>42639.431967592594</c:v>
                </c:pt>
                <c:pt idx="453">
                  <c:v>42639.442800925928</c:v>
                </c:pt>
                <c:pt idx="454">
                  <c:v>42639.453425925924</c:v>
                </c:pt>
                <c:pt idx="455">
                  <c:v>42639.45894675926</c:v>
                </c:pt>
                <c:pt idx="456">
                  <c:v>42639.473946759259</c:v>
                </c:pt>
                <c:pt idx="457">
                  <c:v>42639.484409722223</c:v>
                </c:pt>
                <c:pt idx="458">
                  <c:v>42639.48945601852</c:v>
                </c:pt>
                <c:pt idx="459">
                  <c:v>42639.494502314818</c:v>
                </c:pt>
                <c:pt idx="460">
                  <c:v>42639.499467592592</c:v>
                </c:pt>
                <c:pt idx="461">
                  <c:v>42639.504652777781</c:v>
                </c:pt>
                <c:pt idx="462">
                  <c:v>42639.509837962964</c:v>
                </c:pt>
                <c:pt idx="463">
                  <c:v>42639.515034722222</c:v>
                </c:pt>
                <c:pt idx="464">
                  <c:v>42639.520150462966</c:v>
                </c:pt>
                <c:pt idx="465">
                  <c:v>42639.525185185186</c:v>
                </c:pt>
                <c:pt idx="466">
                  <c:v>42639.53502314815</c:v>
                </c:pt>
                <c:pt idx="467">
                  <c:v>42639.575567129628</c:v>
                </c:pt>
                <c:pt idx="468">
                  <c:v>42639.594548611109</c:v>
                </c:pt>
                <c:pt idx="469">
                  <c:v>42639.620578703703</c:v>
                </c:pt>
                <c:pt idx="470">
                  <c:v>42639.6325462963</c:v>
                </c:pt>
                <c:pt idx="471">
                  <c:v>42639.647928240738</c:v>
                </c:pt>
                <c:pt idx="472">
                  <c:v>42639.691122685188</c:v>
                </c:pt>
                <c:pt idx="473">
                  <c:v>42640.410983796297</c:v>
                </c:pt>
                <c:pt idx="474">
                  <c:v>42640.483993055554</c:v>
                </c:pt>
                <c:pt idx="475">
                  <c:v>42640.509189814817</c:v>
                </c:pt>
                <c:pt idx="476">
                  <c:v>42640.514131944445</c:v>
                </c:pt>
                <c:pt idx="477">
                  <c:v>42640.523576388892</c:v>
                </c:pt>
                <c:pt idx="478">
                  <c:v>42640.63863425926</c:v>
                </c:pt>
                <c:pt idx="479">
                  <c:v>42640.71775462963</c:v>
                </c:pt>
                <c:pt idx="480">
                  <c:v>42641.43141203704</c:v>
                </c:pt>
                <c:pt idx="481">
                  <c:v>42641.43644675926</c:v>
                </c:pt>
                <c:pt idx="482">
                  <c:v>42641.458194444444</c:v>
                </c:pt>
                <c:pt idx="483">
                  <c:v>42641.46303240741</c:v>
                </c:pt>
                <c:pt idx="484">
                  <c:v>42641.481736111113</c:v>
                </c:pt>
                <c:pt idx="485">
                  <c:v>42641.486296296294</c:v>
                </c:pt>
                <c:pt idx="486">
                  <c:v>42641.490787037037</c:v>
                </c:pt>
                <c:pt idx="487">
                  <c:v>42641.495289351849</c:v>
                </c:pt>
                <c:pt idx="488">
                  <c:v>42641.499780092592</c:v>
                </c:pt>
                <c:pt idx="489">
                  <c:v>42641.508344907408</c:v>
                </c:pt>
                <c:pt idx="490">
                  <c:v>42641.533252314817</c:v>
                </c:pt>
                <c:pt idx="491">
                  <c:v>42641.549618055556</c:v>
                </c:pt>
                <c:pt idx="492">
                  <c:v>42641.560717592591</c:v>
                </c:pt>
                <c:pt idx="493">
                  <c:v>42641.564652777779</c:v>
                </c:pt>
                <c:pt idx="494">
                  <c:v>42641.575636574074</c:v>
                </c:pt>
                <c:pt idx="495">
                  <c:v>42641.58284722222</c:v>
                </c:pt>
                <c:pt idx="496">
                  <c:v>42641.590300925927</c:v>
                </c:pt>
                <c:pt idx="497">
                  <c:v>42641.593993055554</c:v>
                </c:pt>
                <c:pt idx="498">
                  <c:v>42641.612395833334</c:v>
                </c:pt>
                <c:pt idx="499">
                  <c:v>42641.676018518519</c:v>
                </c:pt>
                <c:pt idx="500">
                  <c:v>42641.747013888889</c:v>
                </c:pt>
                <c:pt idx="501">
                  <c:v>42642.432164351849</c:v>
                </c:pt>
                <c:pt idx="502">
                  <c:v>42642.471354166664</c:v>
                </c:pt>
                <c:pt idx="503">
                  <c:v>42642.476053240738</c:v>
                </c:pt>
                <c:pt idx="504">
                  <c:v>42642.490613425929</c:v>
                </c:pt>
                <c:pt idx="505">
                  <c:v>42642.500497685185</c:v>
                </c:pt>
                <c:pt idx="506">
                  <c:v>42643.455023148148</c:v>
                </c:pt>
                <c:pt idx="507">
                  <c:v>42643.463101851848</c:v>
                </c:pt>
                <c:pt idx="508">
                  <c:v>42643.472708333335</c:v>
                </c:pt>
                <c:pt idx="509">
                  <c:v>42643.502592592595</c:v>
                </c:pt>
                <c:pt idx="510">
                  <c:v>42643.507395833331</c:v>
                </c:pt>
                <c:pt idx="511">
                  <c:v>42643.521967592591</c:v>
                </c:pt>
                <c:pt idx="512">
                  <c:v>42643.526736111111</c:v>
                </c:pt>
                <c:pt idx="513">
                  <c:v>42643.5315162037</c:v>
                </c:pt>
                <c:pt idx="514">
                  <c:v>42643.540868055556</c:v>
                </c:pt>
                <c:pt idx="515">
                  <c:v>42643.549826388888</c:v>
                </c:pt>
                <c:pt idx="516">
                  <c:v>42643.609953703701</c:v>
                </c:pt>
                <c:pt idx="517">
                  <c:v>42643.623854166668</c:v>
                </c:pt>
                <c:pt idx="518">
                  <c:v>42643.718009259261</c:v>
                </c:pt>
                <c:pt idx="519">
                  <c:v>42643.727569444447</c:v>
                </c:pt>
                <c:pt idx="520">
                  <c:v>42644.382592592592</c:v>
                </c:pt>
                <c:pt idx="521">
                  <c:v>42644.400555555556</c:v>
                </c:pt>
                <c:pt idx="522">
                  <c:v>42644.417037037034</c:v>
                </c:pt>
                <c:pt idx="523">
                  <c:v>42644.427534722221</c:v>
                </c:pt>
                <c:pt idx="524">
                  <c:v>42644.43310185185</c:v>
                </c:pt>
                <c:pt idx="525">
                  <c:v>42644.438113425924</c:v>
                </c:pt>
                <c:pt idx="526">
                  <c:v>42644.443310185183</c:v>
                </c:pt>
                <c:pt idx="527">
                  <c:v>42644.448460648149</c:v>
                </c:pt>
                <c:pt idx="528">
                  <c:v>42644.453252314815</c:v>
                </c:pt>
                <c:pt idx="529">
                  <c:v>42644.458483796298</c:v>
                </c:pt>
                <c:pt idx="530">
                  <c:v>42644.463750000003</c:v>
                </c:pt>
                <c:pt idx="531">
                  <c:v>42644.468946759262</c:v>
                </c:pt>
                <c:pt idx="532">
                  <c:v>42644.47420138889</c:v>
                </c:pt>
                <c:pt idx="533">
                  <c:v>42644.479363425926</c:v>
                </c:pt>
                <c:pt idx="534">
                  <c:v>42644.484386574077</c:v>
                </c:pt>
                <c:pt idx="535">
                  <c:v>42644.489432870374</c:v>
                </c:pt>
                <c:pt idx="536">
                  <c:v>42644.494490740741</c:v>
                </c:pt>
                <c:pt idx="537">
                  <c:v>42644.499513888892</c:v>
                </c:pt>
                <c:pt idx="538">
                  <c:v>42644.504432870373</c:v>
                </c:pt>
                <c:pt idx="539">
                  <c:v>42644.509317129632</c:v>
                </c:pt>
                <c:pt idx="540">
                  <c:v>42644.514074074075</c:v>
                </c:pt>
                <c:pt idx="541">
                  <c:v>42644.518460648149</c:v>
                </c:pt>
                <c:pt idx="542">
                  <c:v>42644.527615740742</c:v>
                </c:pt>
                <c:pt idx="543">
                  <c:v>42644.531840277778</c:v>
                </c:pt>
                <c:pt idx="544">
                  <c:v>42644.603101851855</c:v>
                </c:pt>
                <c:pt idx="545">
                  <c:v>42644.689953703702</c:v>
                </c:pt>
                <c:pt idx="546">
                  <c:v>42644.726759259262</c:v>
                </c:pt>
                <c:pt idx="547">
                  <c:v>42644.733460648145</c:v>
                </c:pt>
                <c:pt idx="548">
                  <c:v>42644.745266203703</c:v>
                </c:pt>
                <c:pt idx="549">
                  <c:v>42644.756967592592</c:v>
                </c:pt>
                <c:pt idx="550">
                  <c:v>42645.389675925922</c:v>
                </c:pt>
                <c:pt idx="551">
                  <c:v>42645.406909722224</c:v>
                </c:pt>
                <c:pt idx="552">
                  <c:v>42645.412523148145</c:v>
                </c:pt>
                <c:pt idx="553">
                  <c:v>42645.424039351848</c:v>
                </c:pt>
                <c:pt idx="554">
                  <c:v>42645.445497685185</c:v>
                </c:pt>
                <c:pt idx="555">
                  <c:v>42645.450486111113</c:v>
                </c:pt>
                <c:pt idx="556">
                  <c:v>42645.470127314817</c:v>
                </c:pt>
                <c:pt idx="557">
                  <c:v>42645.480358796296</c:v>
                </c:pt>
                <c:pt idx="558">
                  <c:v>42645.485543981478</c:v>
                </c:pt>
                <c:pt idx="559">
                  <c:v>42645.490208333336</c:v>
                </c:pt>
                <c:pt idx="560">
                  <c:v>42645.495138888888</c:v>
                </c:pt>
                <c:pt idx="561">
                  <c:v>42645.5003125</c:v>
                </c:pt>
                <c:pt idx="562">
                  <c:v>42645.509479166663</c:v>
                </c:pt>
                <c:pt idx="563">
                  <c:v>42645.519594907404</c:v>
                </c:pt>
                <c:pt idx="564">
                  <c:v>42645.524618055555</c:v>
                </c:pt>
                <c:pt idx="565">
                  <c:v>42645.529456018521</c:v>
                </c:pt>
                <c:pt idx="566">
                  <c:v>42645.558356481481</c:v>
                </c:pt>
                <c:pt idx="567">
                  <c:v>42645.565648148149</c:v>
                </c:pt>
                <c:pt idx="568">
                  <c:v>42645.577164351853</c:v>
                </c:pt>
                <c:pt idx="569">
                  <c:v>42645.584918981483</c:v>
                </c:pt>
                <c:pt idx="570">
                  <c:v>42645.592997685184</c:v>
                </c:pt>
                <c:pt idx="571">
                  <c:v>42645.637592592589</c:v>
                </c:pt>
                <c:pt idx="572">
                  <c:v>42645.747893518521</c:v>
                </c:pt>
                <c:pt idx="573">
                  <c:v>42646.358495370368</c:v>
                </c:pt>
                <c:pt idx="574">
                  <c:v>42646.383634259262</c:v>
                </c:pt>
                <c:pt idx="575">
                  <c:v>42646.399710648147</c:v>
                </c:pt>
                <c:pt idx="576">
                  <c:v>42646.425636574073</c:v>
                </c:pt>
                <c:pt idx="577">
                  <c:v>42646.430763888886</c:v>
                </c:pt>
                <c:pt idx="578">
                  <c:v>42646.436041666668</c:v>
                </c:pt>
                <c:pt idx="579">
                  <c:v>42646.441412037035</c:v>
                </c:pt>
                <c:pt idx="580">
                  <c:v>42646.446655092594</c:v>
                </c:pt>
                <c:pt idx="581">
                  <c:v>42646.451840277776</c:v>
                </c:pt>
                <c:pt idx="582">
                  <c:v>42646.462002314816</c:v>
                </c:pt>
                <c:pt idx="583">
                  <c:v>42646.467106481483</c:v>
                </c:pt>
                <c:pt idx="584">
                  <c:v>42646.471944444442</c:v>
                </c:pt>
                <c:pt idx="585">
                  <c:v>42646.476539351854</c:v>
                </c:pt>
                <c:pt idx="586">
                  <c:v>42646.485115740739</c:v>
                </c:pt>
                <c:pt idx="587">
                  <c:v>42646.502071759256</c:v>
                </c:pt>
                <c:pt idx="588">
                  <c:v>42646.510150462964</c:v>
                </c:pt>
                <c:pt idx="589">
                  <c:v>42646.543692129628</c:v>
                </c:pt>
                <c:pt idx="590">
                  <c:v>42646.547824074078</c:v>
                </c:pt>
                <c:pt idx="591">
                  <c:v>42646.555775462963</c:v>
                </c:pt>
                <c:pt idx="592">
                  <c:v>42646.571087962962</c:v>
                </c:pt>
                <c:pt idx="593">
                  <c:v>42646.578645833331</c:v>
                </c:pt>
                <c:pt idx="594">
                  <c:v>42646.582511574074</c:v>
                </c:pt>
                <c:pt idx="595">
                  <c:v>42646.645150462966</c:v>
                </c:pt>
                <c:pt idx="596">
                  <c:v>42646.690127314818</c:v>
                </c:pt>
                <c:pt idx="597">
                  <c:v>42646.712314814817</c:v>
                </c:pt>
                <c:pt idx="598">
                  <c:v>42646.732141203705</c:v>
                </c:pt>
                <c:pt idx="599">
                  <c:v>42647.401828703703</c:v>
                </c:pt>
                <c:pt idx="600">
                  <c:v>42647.407083333332</c:v>
                </c:pt>
                <c:pt idx="601">
                  <c:v>42647.418171296296</c:v>
                </c:pt>
                <c:pt idx="602">
                  <c:v>42647.423680555556</c:v>
                </c:pt>
                <c:pt idx="603">
                  <c:v>42647.429178240738</c:v>
                </c:pt>
                <c:pt idx="604">
                  <c:v>42647.434641203705</c:v>
                </c:pt>
                <c:pt idx="605">
                  <c:v>42647.440127314818</c:v>
                </c:pt>
                <c:pt idx="606">
                  <c:v>42647.45653935185</c:v>
                </c:pt>
                <c:pt idx="607">
                  <c:v>42647.46671296296</c:v>
                </c:pt>
                <c:pt idx="608">
                  <c:v>42647.471550925926</c:v>
                </c:pt>
                <c:pt idx="609">
                  <c:v>42647.520162037035</c:v>
                </c:pt>
                <c:pt idx="610">
                  <c:v>42647.528958333336</c:v>
                </c:pt>
                <c:pt idx="611">
                  <c:v>42647.537986111114</c:v>
                </c:pt>
                <c:pt idx="612">
                  <c:v>42647.641296296293</c:v>
                </c:pt>
                <c:pt idx="613">
                  <c:v>42647.649444444447</c:v>
                </c:pt>
                <c:pt idx="614">
                  <c:v>42648.4141087963</c:v>
                </c:pt>
                <c:pt idx="615">
                  <c:v>42648.422696759262</c:v>
                </c:pt>
                <c:pt idx="616">
                  <c:v>42648.490960648145</c:v>
                </c:pt>
                <c:pt idx="617">
                  <c:v>42648.693206018521</c:v>
                </c:pt>
                <c:pt idx="618">
                  <c:v>42648.730011574073</c:v>
                </c:pt>
                <c:pt idx="619">
                  <c:v>42648.735752314817</c:v>
                </c:pt>
                <c:pt idx="620">
                  <c:v>42648.75545138889</c:v>
                </c:pt>
                <c:pt idx="621">
                  <c:v>42649.375150462962</c:v>
                </c:pt>
                <c:pt idx="622">
                  <c:v>42649.542268518519</c:v>
                </c:pt>
                <c:pt idx="623">
                  <c:v>42649.633148148147</c:v>
                </c:pt>
                <c:pt idx="624">
                  <c:v>42649.649224537039</c:v>
                </c:pt>
                <c:pt idx="625">
                  <c:v>42649.657650462963</c:v>
                </c:pt>
                <c:pt idx="626">
                  <c:v>42649.684872685182</c:v>
                </c:pt>
                <c:pt idx="627">
                  <c:v>42650.496493055558</c:v>
                </c:pt>
                <c:pt idx="628">
                  <c:v>42650.500381944446</c:v>
                </c:pt>
                <c:pt idx="629">
                  <c:v>42650.522280092591</c:v>
                </c:pt>
                <c:pt idx="630">
                  <c:v>42650.573020833333</c:v>
                </c:pt>
                <c:pt idx="631">
                  <c:v>42650.599166666667</c:v>
                </c:pt>
                <c:pt idx="632">
                  <c:v>42651.38</c:v>
                </c:pt>
                <c:pt idx="633">
                  <c:v>42651.389641203707</c:v>
                </c:pt>
                <c:pt idx="634">
                  <c:v>42651.39471064815</c:v>
                </c:pt>
                <c:pt idx="635">
                  <c:v>42651.424409722225</c:v>
                </c:pt>
                <c:pt idx="636">
                  <c:v>42651.450520833336</c:v>
                </c:pt>
                <c:pt idx="637">
                  <c:v>42651.462916666664</c:v>
                </c:pt>
                <c:pt idx="638">
                  <c:v>42651.470937500002</c:v>
                </c:pt>
                <c:pt idx="639">
                  <c:v>42651.506053240744</c:v>
                </c:pt>
                <c:pt idx="640">
                  <c:v>42651.701585648145</c:v>
                </c:pt>
                <c:pt idx="641">
                  <c:v>42652.394305555557</c:v>
                </c:pt>
                <c:pt idx="642">
                  <c:v>42652.547222222223</c:v>
                </c:pt>
                <c:pt idx="643">
                  <c:v>42652.551354166666</c:v>
                </c:pt>
                <c:pt idx="644">
                  <c:v>42652.559560185182</c:v>
                </c:pt>
                <c:pt idx="645">
                  <c:v>42652.567453703705</c:v>
                </c:pt>
                <c:pt idx="646">
                  <c:v>42652.581817129627</c:v>
                </c:pt>
                <c:pt idx="647">
                  <c:v>42652.585416666669</c:v>
                </c:pt>
                <c:pt idx="648">
                  <c:v>42652.589016203703</c:v>
                </c:pt>
                <c:pt idx="649">
                  <c:v>42652.620150462964</c:v>
                </c:pt>
                <c:pt idx="650">
                  <c:v>42652.648194444446</c:v>
                </c:pt>
                <c:pt idx="651">
                  <c:v>42653.425057870372</c:v>
                </c:pt>
                <c:pt idx="652">
                  <c:v>42653.455567129633</c:v>
                </c:pt>
                <c:pt idx="653">
                  <c:v>42653.459710648145</c:v>
                </c:pt>
                <c:pt idx="654">
                  <c:v>42653.464062500003</c:v>
                </c:pt>
                <c:pt idx="655">
                  <c:v>42653.468738425923</c:v>
                </c:pt>
                <c:pt idx="656">
                  <c:v>42653.473252314812</c:v>
                </c:pt>
                <c:pt idx="657">
                  <c:v>42653.477164351854</c:v>
                </c:pt>
                <c:pt idx="658">
                  <c:v>42653.48165509259</c:v>
                </c:pt>
                <c:pt idx="659">
                  <c:v>42653.486226851855</c:v>
                </c:pt>
                <c:pt idx="660">
                  <c:v>42653.49077546296</c:v>
                </c:pt>
                <c:pt idx="661">
                  <c:v>42653.495115740741</c:v>
                </c:pt>
                <c:pt idx="662">
                  <c:v>42653.499432870369</c:v>
                </c:pt>
                <c:pt idx="663">
                  <c:v>42653.508067129631</c:v>
                </c:pt>
                <c:pt idx="664">
                  <c:v>42653.517291666663</c:v>
                </c:pt>
                <c:pt idx="665">
                  <c:v>42653.521412037036</c:v>
                </c:pt>
                <c:pt idx="666">
                  <c:v>42653.525393518517</c:v>
                </c:pt>
                <c:pt idx="667">
                  <c:v>42653.533206018517</c:v>
                </c:pt>
                <c:pt idx="668">
                  <c:v>42653.540972222225</c:v>
                </c:pt>
                <c:pt idx="669">
                  <c:v>42653.544733796298</c:v>
                </c:pt>
                <c:pt idx="670">
                  <c:v>42653.548472222225</c:v>
                </c:pt>
                <c:pt idx="671">
                  <c:v>42654.388807870368</c:v>
                </c:pt>
                <c:pt idx="672">
                  <c:v>42654.458715277775</c:v>
                </c:pt>
                <c:pt idx="673">
                  <c:v>42654.480104166665</c:v>
                </c:pt>
                <c:pt idx="674">
                  <c:v>42655.373784722222</c:v>
                </c:pt>
                <c:pt idx="675">
                  <c:v>42655.674722222226</c:v>
                </c:pt>
                <c:pt idx="676">
                  <c:v>42655.719571759262</c:v>
                </c:pt>
                <c:pt idx="677">
                  <c:v>42655.730358796296</c:v>
                </c:pt>
                <c:pt idx="678">
                  <c:v>42656.509722222225</c:v>
                </c:pt>
                <c:pt idx="679">
                  <c:v>42656.521122685182</c:v>
                </c:pt>
                <c:pt idx="680">
                  <c:v>42656.524895833332</c:v>
                </c:pt>
                <c:pt idx="681">
                  <c:v>42656.528692129628</c:v>
                </c:pt>
                <c:pt idx="682">
                  <c:v>42656.532523148147</c:v>
                </c:pt>
                <c:pt idx="683">
                  <c:v>42656.53628472222</c:v>
                </c:pt>
                <c:pt idx="684">
                  <c:v>42656.72315972222</c:v>
                </c:pt>
                <c:pt idx="685">
                  <c:v>42657.380162037036</c:v>
                </c:pt>
                <c:pt idx="686">
                  <c:v>42657.399039351854</c:v>
                </c:pt>
                <c:pt idx="687">
                  <c:v>42657.449791666666</c:v>
                </c:pt>
                <c:pt idx="688">
                  <c:v>42657.627534722225</c:v>
                </c:pt>
                <c:pt idx="689">
                  <c:v>42658.454525462963</c:v>
                </c:pt>
                <c:pt idx="690">
                  <c:v>42658.620162037034</c:v>
                </c:pt>
                <c:pt idx="691">
                  <c:v>42659.496631944443</c:v>
                </c:pt>
                <c:pt idx="692">
                  <c:v>42659.607939814814</c:v>
                </c:pt>
                <c:pt idx="693">
                  <c:v>42661.576793981483</c:v>
                </c:pt>
                <c:pt idx="694">
                  <c:v>42661.590567129628</c:v>
                </c:pt>
                <c:pt idx="695">
                  <c:v>42662.34584490741</c:v>
                </c:pt>
                <c:pt idx="696">
                  <c:v>42662.354722222219</c:v>
                </c:pt>
                <c:pt idx="697">
                  <c:v>42662.364849537036</c:v>
                </c:pt>
                <c:pt idx="698">
                  <c:v>42662.37195601852</c:v>
                </c:pt>
                <c:pt idx="699">
                  <c:v>42662.379675925928</c:v>
                </c:pt>
                <c:pt idx="700">
                  <c:v>42662.386203703703</c:v>
                </c:pt>
                <c:pt idx="701">
                  <c:v>42662.394965277781</c:v>
                </c:pt>
                <c:pt idx="702">
                  <c:v>42662.40384259259</c:v>
                </c:pt>
                <c:pt idx="703">
                  <c:v>42662.412951388891</c:v>
                </c:pt>
                <c:pt idx="704">
                  <c:v>42662.420613425929</c:v>
                </c:pt>
                <c:pt idx="705">
                  <c:v>42662.428229166668</c:v>
                </c:pt>
                <c:pt idx="706">
                  <c:v>42662.437951388885</c:v>
                </c:pt>
                <c:pt idx="707">
                  <c:v>42662.444953703707</c:v>
                </c:pt>
                <c:pt idx="708">
                  <c:v>42662.453449074077</c:v>
                </c:pt>
                <c:pt idx="709">
                  <c:v>42662.459826388891</c:v>
                </c:pt>
                <c:pt idx="710">
                  <c:v>42662.464432870373</c:v>
                </c:pt>
                <c:pt idx="711">
                  <c:v>42662.470219907409</c:v>
                </c:pt>
                <c:pt idx="712">
                  <c:v>42662.476203703707</c:v>
                </c:pt>
                <c:pt idx="713">
                  <c:v>42662.488622685189</c:v>
                </c:pt>
                <c:pt idx="714">
                  <c:v>42662.493935185186</c:v>
                </c:pt>
                <c:pt idx="715">
                  <c:v>42662.501331018517</c:v>
                </c:pt>
                <c:pt idx="716">
                  <c:v>42662.514606481483</c:v>
                </c:pt>
                <c:pt idx="717">
                  <c:v>42662.542870370373</c:v>
                </c:pt>
                <c:pt idx="718">
                  <c:v>42662.608726851853</c:v>
                </c:pt>
                <c:pt idx="719">
                  <c:v>42662.753518518519</c:v>
                </c:pt>
                <c:pt idx="720">
                  <c:v>42663.392743055556</c:v>
                </c:pt>
                <c:pt idx="721">
                  <c:v>42663.417025462964</c:v>
                </c:pt>
                <c:pt idx="722">
                  <c:v>42663.436377314814</c:v>
                </c:pt>
                <c:pt idx="723">
                  <c:v>42663.719965277778</c:v>
                </c:pt>
                <c:pt idx="724">
                  <c:v>42664.372569444444</c:v>
                </c:pt>
                <c:pt idx="725">
                  <c:v>42664.383460648147</c:v>
                </c:pt>
                <c:pt idx="726">
                  <c:v>42664.400405092594</c:v>
                </c:pt>
                <c:pt idx="727">
                  <c:v>42664.422002314815</c:v>
                </c:pt>
                <c:pt idx="728">
                  <c:v>42664.427187499998</c:v>
                </c:pt>
                <c:pt idx="729">
                  <c:v>42664.437511574077</c:v>
                </c:pt>
                <c:pt idx="730">
                  <c:v>42664.462025462963</c:v>
                </c:pt>
                <c:pt idx="731">
                  <c:v>42664.470902777779</c:v>
                </c:pt>
                <c:pt idx="732">
                  <c:v>42664.475659722222</c:v>
                </c:pt>
                <c:pt idx="733">
                  <c:v>42664.621423611112</c:v>
                </c:pt>
                <c:pt idx="734">
                  <c:v>42665.411597222221</c:v>
                </c:pt>
                <c:pt idx="735">
                  <c:v>42665.630196759259</c:v>
                </c:pt>
                <c:pt idx="736">
                  <c:v>42665.692372685182</c:v>
                </c:pt>
                <c:pt idx="737">
                  <c:v>42666.400023148148</c:v>
                </c:pt>
                <c:pt idx="738">
                  <c:v>42666.404652777775</c:v>
                </c:pt>
                <c:pt idx="739">
                  <c:v>42666.409282407411</c:v>
                </c:pt>
                <c:pt idx="740">
                  <c:v>42666.431388888886</c:v>
                </c:pt>
                <c:pt idx="741">
                  <c:v>42666.435833333337</c:v>
                </c:pt>
                <c:pt idx="742">
                  <c:v>42666.439849537041</c:v>
                </c:pt>
                <c:pt idx="743">
                  <c:v>42666.444212962961</c:v>
                </c:pt>
                <c:pt idx="744">
                  <c:v>42666.449212962965</c:v>
                </c:pt>
                <c:pt idx="745">
                  <c:v>42666.453483796293</c:v>
                </c:pt>
                <c:pt idx="746">
                  <c:v>42666.457384259258</c:v>
                </c:pt>
                <c:pt idx="747">
                  <c:v>42666.461689814816</c:v>
                </c:pt>
                <c:pt idx="748">
                  <c:v>42666.469930555555</c:v>
                </c:pt>
                <c:pt idx="749">
                  <c:v>42666.670601851853</c:v>
                </c:pt>
                <c:pt idx="750">
                  <c:v>42666.696828703702</c:v>
                </c:pt>
                <c:pt idx="751">
                  <c:v>42666.738738425927</c:v>
                </c:pt>
                <c:pt idx="752">
                  <c:v>42667.629618055558</c:v>
                </c:pt>
                <c:pt idx="753">
                  <c:v>42668.439837962964</c:v>
                </c:pt>
                <c:pt idx="754">
                  <c:v>42668.479826388888</c:v>
                </c:pt>
                <c:pt idx="755">
                  <c:v>42668.484097222223</c:v>
                </c:pt>
                <c:pt idx="756">
                  <c:v>42668.508692129632</c:v>
                </c:pt>
                <c:pt idx="757">
                  <c:v>42668.512604166666</c:v>
                </c:pt>
                <c:pt idx="758">
                  <c:v>42668.516493055555</c:v>
                </c:pt>
                <c:pt idx="759">
                  <c:v>42668.520370370374</c:v>
                </c:pt>
                <c:pt idx="760">
                  <c:v>42668.524247685185</c:v>
                </c:pt>
                <c:pt idx="761">
                  <c:v>42668.531840277778</c:v>
                </c:pt>
                <c:pt idx="762">
                  <c:v>42669.454988425925</c:v>
                </c:pt>
                <c:pt idx="763">
                  <c:v>42669.463449074072</c:v>
                </c:pt>
                <c:pt idx="764">
                  <c:v>42669.467430555553</c:v>
                </c:pt>
                <c:pt idx="765">
                  <c:v>42669.471365740741</c:v>
                </c:pt>
                <c:pt idx="766">
                  <c:v>42669.479421296295</c:v>
                </c:pt>
                <c:pt idx="767">
                  <c:v>42669.483391203707</c:v>
                </c:pt>
                <c:pt idx="768">
                  <c:v>42669.487361111111</c:v>
                </c:pt>
                <c:pt idx="769">
                  <c:v>42669.491307870368</c:v>
                </c:pt>
                <c:pt idx="770">
                  <c:v>42669.502766203703</c:v>
                </c:pt>
                <c:pt idx="771">
                  <c:v>42669.526747685188</c:v>
                </c:pt>
                <c:pt idx="772">
                  <c:v>42669.530694444446</c:v>
                </c:pt>
                <c:pt idx="773">
                  <c:v>42669.535115740742</c:v>
                </c:pt>
                <c:pt idx="774">
                  <c:v>42669.545231481483</c:v>
                </c:pt>
                <c:pt idx="775">
                  <c:v>42669.565949074073</c:v>
                </c:pt>
                <c:pt idx="776">
                  <c:v>42669.711689814816</c:v>
                </c:pt>
                <c:pt idx="777">
                  <c:v>42669.723587962966</c:v>
                </c:pt>
                <c:pt idx="778">
                  <c:v>42669.735462962963</c:v>
                </c:pt>
                <c:pt idx="779">
                  <c:v>42669.747349537036</c:v>
                </c:pt>
                <c:pt idx="780">
                  <c:v>42670.366423611114</c:v>
                </c:pt>
                <c:pt idx="781">
                  <c:v>42670.398009259261</c:v>
                </c:pt>
                <c:pt idx="782">
                  <c:v>42670.500625000001</c:v>
                </c:pt>
                <c:pt idx="783">
                  <c:v>42670.504201388889</c:v>
                </c:pt>
                <c:pt idx="784">
                  <c:v>42670.507847222223</c:v>
                </c:pt>
                <c:pt idx="785">
                  <c:v>42670.515520833331</c:v>
                </c:pt>
                <c:pt idx="786">
                  <c:v>42670.526377314818</c:v>
                </c:pt>
                <c:pt idx="787">
                  <c:v>42670.632835648146</c:v>
                </c:pt>
                <c:pt idx="788">
                  <c:v>42670.636724537035</c:v>
                </c:pt>
                <c:pt idx="789">
                  <c:v>42670.6406712963</c:v>
                </c:pt>
                <c:pt idx="790">
                  <c:v>42670.662719907406</c:v>
                </c:pt>
                <c:pt idx="791">
                  <c:v>42673.53979166667</c:v>
                </c:pt>
                <c:pt idx="792">
                  <c:v>42673.543310185189</c:v>
                </c:pt>
                <c:pt idx="793">
                  <c:v>42673.546793981484</c:v>
                </c:pt>
                <c:pt idx="794">
                  <c:v>42673.55027777778</c:v>
                </c:pt>
                <c:pt idx="795">
                  <c:v>42673.553749999999</c:v>
                </c:pt>
                <c:pt idx="796">
                  <c:v>42673.557326388887</c:v>
                </c:pt>
                <c:pt idx="797">
                  <c:v>42673.560925925929</c:v>
                </c:pt>
                <c:pt idx="798">
                  <c:v>42673.574780092589</c:v>
                </c:pt>
                <c:pt idx="799">
                  <c:v>42673.5781712963</c:v>
                </c:pt>
                <c:pt idx="800">
                  <c:v>42673.581550925926</c:v>
                </c:pt>
                <c:pt idx="801">
                  <c:v>42673.596076388887</c:v>
                </c:pt>
                <c:pt idx="802">
                  <c:v>42673.623020833336</c:v>
                </c:pt>
                <c:pt idx="803">
                  <c:v>42673.635000000002</c:v>
                </c:pt>
                <c:pt idx="804">
                  <c:v>42673.639270833337</c:v>
                </c:pt>
                <c:pt idx="805">
                  <c:v>42673.64371527778</c:v>
                </c:pt>
                <c:pt idx="806">
                  <c:v>42673.674895833334</c:v>
                </c:pt>
                <c:pt idx="807">
                  <c:v>42673.681215277778</c:v>
                </c:pt>
                <c:pt idx="808">
                  <c:v>42673.720810185187</c:v>
                </c:pt>
                <c:pt idx="809">
                  <c:v>42673.73159722222</c:v>
                </c:pt>
                <c:pt idx="810">
                  <c:v>42674.533750000002</c:v>
                </c:pt>
                <c:pt idx="811">
                  <c:v>42674.537731481483</c:v>
                </c:pt>
                <c:pt idx="812">
                  <c:v>42674.554120370369</c:v>
                </c:pt>
                <c:pt idx="813">
                  <c:v>42674.559340277781</c:v>
                </c:pt>
                <c:pt idx="814">
                  <c:v>42674.579664351855</c:v>
                </c:pt>
                <c:pt idx="815">
                  <c:v>42674.593541666669</c:v>
                </c:pt>
                <c:pt idx="816">
                  <c:v>42674.597094907411</c:v>
                </c:pt>
                <c:pt idx="817">
                  <c:v>42674.614317129628</c:v>
                </c:pt>
                <c:pt idx="818">
                  <c:v>42674.619004629632</c:v>
                </c:pt>
                <c:pt idx="819">
                  <c:v>42674.631111111114</c:v>
                </c:pt>
                <c:pt idx="820">
                  <c:v>42674.63480324074</c:v>
                </c:pt>
                <c:pt idx="821">
                  <c:v>42674.656736111108</c:v>
                </c:pt>
                <c:pt idx="822">
                  <c:v>42674.661446759259</c:v>
                </c:pt>
                <c:pt idx="823">
                  <c:v>42674.673564814817</c:v>
                </c:pt>
                <c:pt idx="824">
                  <c:v>42674.680104166669</c:v>
                </c:pt>
                <c:pt idx="825">
                  <c:v>42674.685659722221</c:v>
                </c:pt>
                <c:pt idx="826">
                  <c:v>42674.690625000003</c:v>
                </c:pt>
                <c:pt idx="827">
                  <c:v>42674.695706018516</c:v>
                </c:pt>
                <c:pt idx="828">
                  <c:v>42674.701736111114</c:v>
                </c:pt>
                <c:pt idx="829">
                  <c:v>42674.709236111114</c:v>
                </c:pt>
                <c:pt idx="830">
                  <c:v>42675.471574074072</c:v>
                </c:pt>
                <c:pt idx="831">
                  <c:v>42675.496840277781</c:v>
                </c:pt>
                <c:pt idx="832">
                  <c:v>42675.569085648145</c:v>
                </c:pt>
                <c:pt idx="833">
                  <c:v>42675.582187499997</c:v>
                </c:pt>
                <c:pt idx="834">
                  <c:v>42676.470219907409</c:v>
                </c:pt>
                <c:pt idx="835">
                  <c:v>42676.510879629626</c:v>
                </c:pt>
                <c:pt idx="836">
                  <c:v>42676.515092592592</c:v>
                </c:pt>
                <c:pt idx="837">
                  <c:v>42676.564120370371</c:v>
                </c:pt>
                <c:pt idx="838">
                  <c:v>42676.60260416667</c:v>
                </c:pt>
                <c:pt idx="839">
                  <c:v>42680.476215277777</c:v>
                </c:pt>
                <c:pt idx="840">
                  <c:v>42681.434004629627</c:v>
                </c:pt>
                <c:pt idx="841">
                  <c:v>42681.539918981478</c:v>
                </c:pt>
                <c:pt idx="842">
                  <c:v>42681.549953703703</c:v>
                </c:pt>
                <c:pt idx="843">
                  <c:v>42681.559050925927</c:v>
                </c:pt>
                <c:pt idx="844">
                  <c:v>42681.609780092593</c:v>
                </c:pt>
                <c:pt idx="845">
                  <c:v>42681.614942129629</c:v>
                </c:pt>
                <c:pt idx="846">
                  <c:v>42681.654618055552</c:v>
                </c:pt>
                <c:pt idx="847">
                  <c:v>42681.661006944443</c:v>
                </c:pt>
                <c:pt idx="848">
                  <c:v>42682.531863425924</c:v>
                </c:pt>
                <c:pt idx="849">
                  <c:v>42682.561944444446</c:v>
                </c:pt>
                <c:pt idx="850">
                  <c:v>42682.671585648146</c:v>
                </c:pt>
                <c:pt idx="851">
                  <c:v>42683.737361111111</c:v>
                </c:pt>
                <c:pt idx="852">
                  <c:v>42689.708321759259</c:v>
                </c:pt>
                <c:pt idx="853">
                  <c:v>42689.715254629627</c:v>
                </c:pt>
                <c:pt idx="854">
                  <c:v>42689.724097222221</c:v>
                </c:pt>
                <c:pt idx="855">
                  <c:v>42689.732824074075</c:v>
                </c:pt>
                <c:pt idx="856">
                  <c:v>42690.661087962966</c:v>
                </c:pt>
                <c:pt idx="857">
                  <c:v>42691.378518518519</c:v>
                </c:pt>
                <c:pt idx="858">
                  <c:v>42691.38386574074</c:v>
                </c:pt>
                <c:pt idx="859">
                  <c:v>42691.388854166667</c:v>
                </c:pt>
                <c:pt idx="860">
                  <c:v>42691.399861111109</c:v>
                </c:pt>
                <c:pt idx="861">
                  <c:v>42691.419108796297</c:v>
                </c:pt>
                <c:pt idx="862">
                  <c:v>42691.431574074071</c:v>
                </c:pt>
                <c:pt idx="863">
                  <c:v>42691.436956018515</c:v>
                </c:pt>
                <c:pt idx="864">
                  <c:v>42691.441712962966</c:v>
                </c:pt>
                <c:pt idx="865">
                  <c:v>42691.446284722224</c:v>
                </c:pt>
                <c:pt idx="866">
                  <c:v>42691.450729166667</c:v>
                </c:pt>
                <c:pt idx="867">
                  <c:v>42691.454953703702</c:v>
                </c:pt>
                <c:pt idx="868">
                  <c:v>42691.459965277776</c:v>
                </c:pt>
                <c:pt idx="869">
                  <c:v>42691.464606481481</c:v>
                </c:pt>
                <c:pt idx="870">
                  <c:v>42691.469375000001</c:v>
                </c:pt>
                <c:pt idx="871">
                  <c:v>42691.473645833335</c:v>
                </c:pt>
                <c:pt idx="872">
                  <c:v>42691.477766203701</c:v>
                </c:pt>
                <c:pt idx="873">
                  <c:v>42691.481979166667</c:v>
                </c:pt>
                <c:pt idx="874">
                  <c:v>42691.486111111109</c:v>
                </c:pt>
                <c:pt idx="875">
                  <c:v>42691.489861111113</c:v>
                </c:pt>
                <c:pt idx="876">
                  <c:v>42691.494097222225</c:v>
                </c:pt>
                <c:pt idx="877">
                  <c:v>42691.498437499999</c:v>
                </c:pt>
                <c:pt idx="878">
                  <c:v>42691.502488425926</c:v>
                </c:pt>
                <c:pt idx="879">
                  <c:v>42691.506365740737</c:v>
                </c:pt>
                <c:pt idx="880">
                  <c:v>42691.510092592594</c:v>
                </c:pt>
                <c:pt idx="881">
                  <c:v>42691.513831018521</c:v>
                </c:pt>
                <c:pt idx="882">
                  <c:v>42691.517638888887</c:v>
                </c:pt>
                <c:pt idx="883">
                  <c:v>42691.521365740744</c:v>
                </c:pt>
                <c:pt idx="884">
                  <c:v>42691.525092592594</c:v>
                </c:pt>
                <c:pt idx="885">
                  <c:v>42691.528773148151</c:v>
                </c:pt>
                <c:pt idx="886">
                  <c:v>42691.532476851855</c:v>
                </c:pt>
                <c:pt idx="887">
                  <c:v>42691.536122685182</c:v>
                </c:pt>
                <c:pt idx="888">
                  <c:v>42691.53974537037</c:v>
                </c:pt>
                <c:pt idx="889">
                  <c:v>42691.54346064815</c:v>
                </c:pt>
                <c:pt idx="890">
                  <c:v>42691.547222222223</c:v>
                </c:pt>
                <c:pt idx="891">
                  <c:v>42691.550856481481</c:v>
                </c:pt>
                <c:pt idx="892">
                  <c:v>42691.554479166669</c:v>
                </c:pt>
                <c:pt idx="893">
                  <c:v>42691.558032407411</c:v>
                </c:pt>
                <c:pt idx="894">
                  <c:v>42691.561527777776</c:v>
                </c:pt>
                <c:pt idx="895">
                  <c:v>42691.565162037034</c:v>
                </c:pt>
                <c:pt idx="896">
                  <c:v>42691.568622685183</c:v>
                </c:pt>
                <c:pt idx="897">
                  <c:v>42691.572187500002</c:v>
                </c:pt>
                <c:pt idx="898">
                  <c:v>42691.575891203705</c:v>
                </c:pt>
                <c:pt idx="899">
                  <c:v>42691.579375000001</c:v>
                </c:pt>
                <c:pt idx="900">
                  <c:v>42691.582824074074</c:v>
                </c:pt>
                <c:pt idx="901">
                  <c:v>42691.586226851854</c:v>
                </c:pt>
                <c:pt idx="902">
                  <c:v>42691.589618055557</c:v>
                </c:pt>
                <c:pt idx="903">
                  <c:v>42691.592997685184</c:v>
                </c:pt>
                <c:pt idx="904">
                  <c:v>42691.596342592595</c:v>
                </c:pt>
                <c:pt idx="905">
                  <c:v>42691.599699074075</c:v>
                </c:pt>
                <c:pt idx="906">
                  <c:v>42691.603055555555</c:v>
                </c:pt>
                <c:pt idx="907">
                  <c:v>42691.606400462966</c:v>
                </c:pt>
                <c:pt idx="908">
                  <c:v>42691.60974537037</c:v>
                </c:pt>
                <c:pt idx="909">
                  <c:v>42691.613078703704</c:v>
                </c:pt>
                <c:pt idx="910">
                  <c:v>42691.616423611114</c:v>
                </c:pt>
                <c:pt idx="911">
                  <c:v>42691.619780092595</c:v>
                </c:pt>
                <c:pt idx="912">
                  <c:v>42691.623124999998</c:v>
                </c:pt>
                <c:pt idx="913">
                  <c:v>42691.626481481479</c:v>
                </c:pt>
                <c:pt idx="914">
                  <c:v>42691.629895833335</c:v>
                </c:pt>
                <c:pt idx="915">
                  <c:v>42691.633321759262</c:v>
                </c:pt>
                <c:pt idx="916">
                  <c:v>42691.640335648146</c:v>
                </c:pt>
                <c:pt idx="917">
                  <c:v>42691.643865740742</c:v>
                </c:pt>
                <c:pt idx="918">
                  <c:v>42691.647476851853</c:v>
                </c:pt>
                <c:pt idx="919">
                  <c:v>42691.65121527778</c:v>
                </c:pt>
                <c:pt idx="920">
                  <c:v>42691.655023148145</c:v>
                </c:pt>
                <c:pt idx="921">
                  <c:v>42691.658692129633</c:v>
                </c:pt>
                <c:pt idx="922">
                  <c:v>42691.662511574075</c:v>
                </c:pt>
                <c:pt idx="923">
                  <c:v>42691.66611111111</c:v>
                </c:pt>
                <c:pt idx="924">
                  <c:v>42691.669849537036</c:v>
                </c:pt>
                <c:pt idx="925">
                  <c:v>42691.673668981479</c:v>
                </c:pt>
                <c:pt idx="926">
                  <c:v>42691.67765046296</c:v>
                </c:pt>
                <c:pt idx="927">
                  <c:v>42691.681643518517</c:v>
                </c:pt>
                <c:pt idx="928">
                  <c:v>42691.685682870368</c:v>
                </c:pt>
                <c:pt idx="929">
                  <c:v>42691.689814814818</c:v>
                </c:pt>
                <c:pt idx="930">
                  <c:v>42691.693993055553</c:v>
                </c:pt>
                <c:pt idx="931">
                  <c:v>42691.698125000003</c:v>
                </c:pt>
                <c:pt idx="932">
                  <c:v>42691.702280092592</c:v>
                </c:pt>
                <c:pt idx="933">
                  <c:v>42691.706631944442</c:v>
                </c:pt>
                <c:pt idx="934">
                  <c:v>42691.711296296293</c:v>
                </c:pt>
                <c:pt idx="935">
                  <c:v>42691.716527777775</c:v>
                </c:pt>
                <c:pt idx="936">
                  <c:v>42691.72152777778</c:v>
                </c:pt>
                <c:pt idx="937">
                  <c:v>42691.726400462961</c:v>
                </c:pt>
                <c:pt idx="938">
                  <c:v>42691.731342592589</c:v>
                </c:pt>
                <c:pt idx="939">
                  <c:v>42691.736921296295</c:v>
                </c:pt>
                <c:pt idx="940">
                  <c:v>42691.743055555555</c:v>
                </c:pt>
                <c:pt idx="941">
                  <c:v>42691.750300925924</c:v>
                </c:pt>
                <c:pt idx="942">
                  <c:v>42691.758703703701</c:v>
                </c:pt>
                <c:pt idx="943">
                  <c:v>42692.707766203705</c:v>
                </c:pt>
                <c:pt idx="944">
                  <c:v>42695.683449074073</c:v>
                </c:pt>
                <c:pt idx="945">
                  <c:v>42696.495219907411</c:v>
                </c:pt>
                <c:pt idx="946">
                  <c:v>42696.503645833334</c:v>
                </c:pt>
                <c:pt idx="947">
                  <c:v>42696.668194444443</c:v>
                </c:pt>
                <c:pt idx="948">
                  <c:v>42696.71466435185</c:v>
                </c:pt>
                <c:pt idx="949">
                  <c:v>42696.723796296297</c:v>
                </c:pt>
                <c:pt idx="950">
                  <c:v>42696.728518518517</c:v>
                </c:pt>
                <c:pt idx="951">
                  <c:v>42696.73333333333</c:v>
                </c:pt>
                <c:pt idx="952">
                  <c:v>42696.738379629627</c:v>
                </c:pt>
                <c:pt idx="953">
                  <c:v>42697.378784722219</c:v>
                </c:pt>
                <c:pt idx="954">
                  <c:v>42697.384027777778</c:v>
                </c:pt>
                <c:pt idx="955">
                  <c:v>42697.393460648149</c:v>
                </c:pt>
                <c:pt idx="956">
                  <c:v>42697.454814814817</c:v>
                </c:pt>
                <c:pt idx="957">
                  <c:v>42697.523587962962</c:v>
                </c:pt>
                <c:pt idx="958">
                  <c:v>42697.528252314813</c:v>
                </c:pt>
                <c:pt idx="959">
                  <c:v>42697.535104166665</c:v>
                </c:pt>
                <c:pt idx="960">
                  <c:v>42697.54178240741</c:v>
                </c:pt>
                <c:pt idx="961">
                  <c:v>42697.546793981484</c:v>
                </c:pt>
                <c:pt idx="962">
                  <c:v>42697.550844907404</c:v>
                </c:pt>
                <c:pt idx="963">
                  <c:v>42697.554583333331</c:v>
                </c:pt>
                <c:pt idx="964">
                  <c:v>42697.558715277781</c:v>
                </c:pt>
                <c:pt idx="965">
                  <c:v>42697.562939814816</c:v>
                </c:pt>
                <c:pt idx="966">
                  <c:v>42697.567627314813</c:v>
                </c:pt>
                <c:pt idx="967">
                  <c:v>42697.57236111111</c:v>
                </c:pt>
                <c:pt idx="968">
                  <c:v>42697.576111111113</c:v>
                </c:pt>
                <c:pt idx="969">
                  <c:v>42697.579710648148</c:v>
                </c:pt>
                <c:pt idx="970">
                  <c:v>42697.583437499998</c:v>
                </c:pt>
                <c:pt idx="971">
                  <c:v>42697.587418981479</c:v>
                </c:pt>
                <c:pt idx="972">
                  <c:v>42697.598449074074</c:v>
                </c:pt>
                <c:pt idx="973">
                  <c:v>42697.602569444447</c:v>
                </c:pt>
                <c:pt idx="974">
                  <c:v>42697.606354166666</c:v>
                </c:pt>
                <c:pt idx="975">
                  <c:v>42697.61074074074</c:v>
                </c:pt>
                <c:pt idx="976">
                  <c:v>42697.615405092591</c:v>
                </c:pt>
                <c:pt idx="977">
                  <c:v>42697.619930555556</c:v>
                </c:pt>
                <c:pt idx="978">
                  <c:v>42697.624965277777</c:v>
                </c:pt>
                <c:pt idx="979">
                  <c:v>42697.631493055553</c:v>
                </c:pt>
                <c:pt idx="980">
                  <c:v>42697.637395833335</c:v>
                </c:pt>
                <c:pt idx="981">
                  <c:v>42697.643055555556</c:v>
                </c:pt>
                <c:pt idx="982">
                  <c:v>42697.648263888892</c:v>
                </c:pt>
                <c:pt idx="983">
                  <c:v>42697.653217592589</c:v>
                </c:pt>
                <c:pt idx="984">
                  <c:v>42697.657766203702</c:v>
                </c:pt>
                <c:pt idx="985">
                  <c:v>42697.663194444445</c:v>
                </c:pt>
                <c:pt idx="986">
                  <c:v>42697.686793981484</c:v>
                </c:pt>
                <c:pt idx="987">
                  <c:v>42697.755185185182</c:v>
                </c:pt>
                <c:pt idx="988">
                  <c:v>42698.577488425923</c:v>
                </c:pt>
                <c:pt idx="989">
                  <c:v>42698.581180555557</c:v>
                </c:pt>
                <c:pt idx="990">
                  <c:v>42699.640277777777</c:v>
                </c:pt>
                <c:pt idx="991">
                  <c:v>42700.455034722225</c:v>
                </c:pt>
                <c:pt idx="992">
                  <c:v>42700.679363425923</c:v>
                </c:pt>
                <c:pt idx="993">
                  <c:v>42700.688796296294</c:v>
                </c:pt>
                <c:pt idx="994">
                  <c:v>42700.697627314818</c:v>
                </c:pt>
                <c:pt idx="995">
                  <c:v>42700.705057870371</c:v>
                </c:pt>
                <c:pt idx="996">
                  <c:v>42700.711655092593</c:v>
                </c:pt>
                <c:pt idx="997">
                  <c:v>42701.378518518519</c:v>
                </c:pt>
                <c:pt idx="998">
                  <c:v>42701.383946759262</c:v>
                </c:pt>
                <c:pt idx="999">
                  <c:v>42701.388877314814</c:v>
                </c:pt>
                <c:pt idx="1000">
                  <c:v>42701.394062500003</c:v>
                </c:pt>
                <c:pt idx="1001">
                  <c:v>42701.410787037035</c:v>
                </c:pt>
                <c:pt idx="1002">
                  <c:v>42701.422592592593</c:v>
                </c:pt>
                <c:pt idx="1003">
                  <c:v>42701.429351851853</c:v>
                </c:pt>
                <c:pt idx="1004">
                  <c:v>42701.434560185182</c:v>
                </c:pt>
                <c:pt idx="1005">
                  <c:v>42701.438900462963</c:v>
                </c:pt>
                <c:pt idx="1006">
                  <c:v>42701.443055555559</c:v>
                </c:pt>
                <c:pt idx="1007">
                  <c:v>42701.447256944448</c:v>
                </c:pt>
                <c:pt idx="1008">
                  <c:v>42701.451319444444</c:v>
                </c:pt>
                <c:pt idx="1009">
                  <c:v>42701.455393518518</c:v>
                </c:pt>
                <c:pt idx="1010">
                  <c:v>42701.45957175926</c:v>
                </c:pt>
                <c:pt idx="1011">
                  <c:v>42701.463645833333</c:v>
                </c:pt>
                <c:pt idx="1012">
                  <c:v>42701.467858796299</c:v>
                </c:pt>
                <c:pt idx="1013">
                  <c:v>42701.47216435185</c:v>
                </c:pt>
                <c:pt idx="1014">
                  <c:v>42701.476006944446</c:v>
                </c:pt>
                <c:pt idx="1015">
                  <c:v>42701.479872685188</c:v>
                </c:pt>
                <c:pt idx="1016">
                  <c:v>42701.48369212963</c:v>
                </c:pt>
                <c:pt idx="1017">
                  <c:v>42701.487476851849</c:v>
                </c:pt>
                <c:pt idx="1018">
                  <c:v>42701.491249999999</c:v>
                </c:pt>
                <c:pt idx="1019">
                  <c:v>42701.494942129626</c:v>
                </c:pt>
                <c:pt idx="1020">
                  <c:v>42701.49858796296</c:v>
                </c:pt>
                <c:pt idx="1021">
                  <c:v>42701.502372685187</c:v>
                </c:pt>
                <c:pt idx="1022">
                  <c:v>42701.506215277775</c:v>
                </c:pt>
                <c:pt idx="1023">
                  <c:v>42701.509965277779</c:v>
                </c:pt>
                <c:pt idx="1024">
                  <c:v>42701.533449074072</c:v>
                </c:pt>
                <c:pt idx="1025">
                  <c:v>42701.53702546296</c:v>
                </c:pt>
                <c:pt idx="1026">
                  <c:v>42701.540636574071</c:v>
                </c:pt>
                <c:pt idx="1027">
                  <c:v>42701.544224537036</c:v>
                </c:pt>
                <c:pt idx="1028">
                  <c:v>42701.547777777778</c:v>
                </c:pt>
                <c:pt idx="1029">
                  <c:v>42701.551296296297</c:v>
                </c:pt>
                <c:pt idx="1030">
                  <c:v>42701.554803240739</c:v>
                </c:pt>
                <c:pt idx="1031">
                  <c:v>42701.558310185188</c:v>
                </c:pt>
                <c:pt idx="1032">
                  <c:v>42701.561793981484</c:v>
                </c:pt>
                <c:pt idx="1033">
                  <c:v>42701.565254629626</c:v>
                </c:pt>
                <c:pt idx="1034">
                  <c:v>42701.568692129629</c:v>
                </c:pt>
                <c:pt idx="1035">
                  <c:v>42701.572152777779</c:v>
                </c:pt>
                <c:pt idx="1036">
                  <c:v>42701.589606481481</c:v>
                </c:pt>
                <c:pt idx="1037">
                  <c:v>42701.593009259261</c:v>
                </c:pt>
                <c:pt idx="1038">
                  <c:v>42701.59642361111</c:v>
                </c:pt>
                <c:pt idx="1039">
                  <c:v>42701.599814814814</c:v>
                </c:pt>
                <c:pt idx="1040">
                  <c:v>42701.603194444448</c:v>
                </c:pt>
                <c:pt idx="1041">
                  <c:v>42701.606550925928</c:v>
                </c:pt>
                <c:pt idx="1042">
                  <c:v>42701.609907407408</c:v>
                </c:pt>
                <c:pt idx="1043">
                  <c:v>42701.613263888888</c:v>
                </c:pt>
                <c:pt idx="1044">
                  <c:v>42701.616631944446</c:v>
                </c:pt>
                <c:pt idx="1045">
                  <c:v>42701.620289351849</c:v>
                </c:pt>
                <c:pt idx="1046">
                  <c:v>42701.623969907407</c:v>
                </c:pt>
                <c:pt idx="1047">
                  <c:v>42701.627314814818</c:v>
                </c:pt>
                <c:pt idx="1048">
                  <c:v>42701.630729166667</c:v>
                </c:pt>
                <c:pt idx="1049">
                  <c:v>42701.634212962963</c:v>
                </c:pt>
                <c:pt idx="1050">
                  <c:v>42701.637743055559</c:v>
                </c:pt>
                <c:pt idx="1051">
                  <c:v>42701.641296296293</c:v>
                </c:pt>
                <c:pt idx="1052">
                  <c:v>42701.644826388889</c:v>
                </c:pt>
                <c:pt idx="1053">
                  <c:v>42701.648414351854</c:v>
                </c:pt>
                <c:pt idx="1054">
                  <c:v>42701.652025462965</c:v>
                </c:pt>
                <c:pt idx="1055">
                  <c:v>42701.655694444446</c:v>
                </c:pt>
                <c:pt idx="1056">
                  <c:v>42701.65934027778</c:v>
                </c:pt>
                <c:pt idx="1057">
                  <c:v>42701.663055555553</c:v>
                </c:pt>
                <c:pt idx="1058">
                  <c:v>42701.666805555556</c:v>
                </c:pt>
                <c:pt idx="1059">
                  <c:v>42701.670578703706</c:v>
                </c:pt>
                <c:pt idx="1060">
                  <c:v>42701.674398148149</c:v>
                </c:pt>
                <c:pt idx="1061">
                  <c:v>42701.678252314814</c:v>
                </c:pt>
                <c:pt idx="1062">
                  <c:v>42701.682141203702</c:v>
                </c:pt>
                <c:pt idx="1063">
                  <c:v>42701.68608796296</c:v>
                </c:pt>
                <c:pt idx="1064">
                  <c:v>42701.690057870372</c:v>
                </c:pt>
                <c:pt idx="1065">
                  <c:v>42701.694166666668</c:v>
                </c:pt>
                <c:pt idx="1066">
                  <c:v>42701.702870370369</c:v>
                </c:pt>
                <c:pt idx="1067">
                  <c:v>42701.707499999997</c:v>
                </c:pt>
                <c:pt idx="1068">
                  <c:v>42701.71230324074</c:v>
                </c:pt>
                <c:pt idx="1069">
                  <c:v>42701.717210648145</c:v>
                </c:pt>
                <c:pt idx="1070">
                  <c:v>42701.722233796296</c:v>
                </c:pt>
                <c:pt idx="1071">
                  <c:v>42701.727777777778</c:v>
                </c:pt>
                <c:pt idx="1072">
                  <c:v>42701.733356481483</c:v>
                </c:pt>
                <c:pt idx="1073">
                  <c:v>42701.739340277774</c:v>
                </c:pt>
                <c:pt idx="1074">
                  <c:v>42701.745393518519</c:v>
                </c:pt>
                <c:pt idx="1075">
                  <c:v>42701.751331018517</c:v>
                </c:pt>
                <c:pt idx="1076">
                  <c:v>42702.422858796293</c:v>
                </c:pt>
                <c:pt idx="1077">
                  <c:v>42702.461122685185</c:v>
                </c:pt>
                <c:pt idx="1078">
                  <c:v>42702.469293981485</c:v>
                </c:pt>
                <c:pt idx="1079">
                  <c:v>42702.478634259256</c:v>
                </c:pt>
                <c:pt idx="1080">
                  <c:v>42702.486261574071</c:v>
                </c:pt>
                <c:pt idx="1081">
                  <c:v>42702.49291666667</c:v>
                </c:pt>
                <c:pt idx="1082">
                  <c:v>42702.501585648148</c:v>
                </c:pt>
                <c:pt idx="1083">
                  <c:v>42702.507800925923</c:v>
                </c:pt>
                <c:pt idx="1084">
                  <c:v>42702.543229166666</c:v>
                </c:pt>
                <c:pt idx="1085">
                  <c:v>42702.548449074071</c:v>
                </c:pt>
                <c:pt idx="1086">
                  <c:v>42702.553194444445</c:v>
                </c:pt>
                <c:pt idx="1087">
                  <c:v>42702.558356481481</c:v>
                </c:pt>
                <c:pt idx="1088">
                  <c:v>42702.562824074077</c:v>
                </c:pt>
                <c:pt idx="1089">
                  <c:v>42702.569398148145</c:v>
                </c:pt>
                <c:pt idx="1090">
                  <c:v>42702.575868055559</c:v>
                </c:pt>
                <c:pt idx="1091">
                  <c:v>42702.582777777781</c:v>
                </c:pt>
                <c:pt idx="1092">
                  <c:v>42702.592175925929</c:v>
                </c:pt>
                <c:pt idx="1093">
                  <c:v>42702.597685185188</c:v>
                </c:pt>
                <c:pt idx="1094">
                  <c:v>42702.602002314816</c:v>
                </c:pt>
                <c:pt idx="1095">
                  <c:v>42702.608518518522</c:v>
                </c:pt>
                <c:pt idx="1096">
                  <c:v>42702.614328703705</c:v>
                </c:pt>
                <c:pt idx="1097">
                  <c:v>42702.619768518518</c:v>
                </c:pt>
                <c:pt idx="1098">
                  <c:v>42702.624745370369</c:v>
                </c:pt>
                <c:pt idx="1099">
                  <c:v>42702.637465277781</c:v>
                </c:pt>
                <c:pt idx="1100">
                  <c:v>42702.650243055556</c:v>
                </c:pt>
                <c:pt idx="1101">
                  <c:v>42702.689270833333</c:v>
                </c:pt>
                <c:pt idx="1102">
                  <c:v>42703.378229166665</c:v>
                </c:pt>
                <c:pt idx="1103">
                  <c:v>42703.384189814817</c:v>
                </c:pt>
                <c:pt idx="1104">
                  <c:v>42703.389710648145</c:v>
                </c:pt>
                <c:pt idx="1105">
                  <c:v>42703.394525462965</c:v>
                </c:pt>
                <c:pt idx="1106">
                  <c:v>42703.399363425924</c:v>
                </c:pt>
                <c:pt idx="1107">
                  <c:v>42703.404143518521</c:v>
                </c:pt>
                <c:pt idx="1108">
                  <c:v>42703.417962962965</c:v>
                </c:pt>
                <c:pt idx="1109">
                  <c:v>42703.422708333332</c:v>
                </c:pt>
                <c:pt idx="1110">
                  <c:v>42703.427534722221</c:v>
                </c:pt>
                <c:pt idx="1111">
                  <c:v>42703.432511574072</c:v>
                </c:pt>
                <c:pt idx="1112">
                  <c:v>42703.436990740738</c:v>
                </c:pt>
                <c:pt idx="1113">
                  <c:v>42703.441377314812</c:v>
                </c:pt>
                <c:pt idx="1114">
                  <c:v>42703.462951388887</c:v>
                </c:pt>
                <c:pt idx="1115">
                  <c:v>42703.467858796299</c:v>
                </c:pt>
                <c:pt idx="1116">
                  <c:v>42703.48033564815</c:v>
                </c:pt>
                <c:pt idx="1117">
                  <c:v>42703.489004629628</c:v>
                </c:pt>
                <c:pt idx="1118">
                  <c:v>42703.492997685185</c:v>
                </c:pt>
                <c:pt idx="1119">
                  <c:v>42703.496874999997</c:v>
                </c:pt>
                <c:pt idx="1120">
                  <c:v>42703.504444444443</c:v>
                </c:pt>
                <c:pt idx="1121">
                  <c:v>42703.508171296293</c:v>
                </c:pt>
                <c:pt idx="1122">
                  <c:v>42703.511956018519</c:v>
                </c:pt>
                <c:pt idx="1123">
                  <c:v>42703.515787037039</c:v>
                </c:pt>
                <c:pt idx="1124">
                  <c:v>42703.530775462961</c:v>
                </c:pt>
                <c:pt idx="1125">
                  <c:v>42703.545335648145</c:v>
                </c:pt>
                <c:pt idx="1126">
                  <c:v>42703.55672453704</c:v>
                </c:pt>
                <c:pt idx="1127">
                  <c:v>42703.560879629629</c:v>
                </c:pt>
                <c:pt idx="1128">
                  <c:v>42703.565081018518</c:v>
                </c:pt>
                <c:pt idx="1129">
                  <c:v>42703.582129629627</c:v>
                </c:pt>
                <c:pt idx="1130">
                  <c:v>42703.586261574077</c:v>
                </c:pt>
                <c:pt idx="1131">
                  <c:v>42703.603194444448</c:v>
                </c:pt>
                <c:pt idx="1132">
                  <c:v>42703.637731481482</c:v>
                </c:pt>
                <c:pt idx="1133">
                  <c:v>42703.641944444447</c:v>
                </c:pt>
                <c:pt idx="1134">
                  <c:v>42703.728854166664</c:v>
                </c:pt>
                <c:pt idx="1135">
                  <c:v>42703.739942129629</c:v>
                </c:pt>
                <c:pt idx="1136">
                  <c:v>42707.389814814815</c:v>
                </c:pt>
                <c:pt idx="1137">
                  <c:v>42707.400659722225</c:v>
                </c:pt>
                <c:pt idx="1138">
                  <c:v>42707.407071759262</c:v>
                </c:pt>
                <c:pt idx="1139">
                  <c:v>42707.422650462962</c:v>
                </c:pt>
                <c:pt idx="1140">
                  <c:v>42707.427951388891</c:v>
                </c:pt>
                <c:pt idx="1141">
                  <c:v>42707.445949074077</c:v>
                </c:pt>
                <c:pt idx="1142">
                  <c:v>42707.518240740741</c:v>
                </c:pt>
                <c:pt idx="1143">
                  <c:v>42707.521990740737</c:v>
                </c:pt>
                <c:pt idx="1144">
                  <c:v>42707.617349537039</c:v>
                </c:pt>
                <c:pt idx="1145">
                  <c:v>42707.621296296296</c:v>
                </c:pt>
                <c:pt idx="1146">
                  <c:v>42707.625335648147</c:v>
                </c:pt>
                <c:pt idx="1147">
                  <c:v>42707.62872685185</c:v>
                </c:pt>
                <c:pt idx="1148">
                  <c:v>42707.632060185184</c:v>
                </c:pt>
                <c:pt idx="1149">
                  <c:v>42707.635416666664</c:v>
                </c:pt>
                <c:pt idx="1150">
                  <c:v>42707.642129629632</c:v>
                </c:pt>
                <c:pt idx="1151">
                  <c:v>42707.66646990741</c:v>
                </c:pt>
                <c:pt idx="1152">
                  <c:v>42707.670034722221</c:v>
                </c:pt>
                <c:pt idx="1153">
                  <c:v>42707.684652777774</c:v>
                </c:pt>
                <c:pt idx="1154">
                  <c:v>42707.688402777778</c:v>
                </c:pt>
                <c:pt idx="1155">
                  <c:v>42707.700682870367</c:v>
                </c:pt>
                <c:pt idx="1156">
                  <c:v>42707.709629629629</c:v>
                </c:pt>
                <c:pt idx="1157">
                  <c:v>42707.729722222219</c:v>
                </c:pt>
                <c:pt idx="1158">
                  <c:v>42707.739988425928</c:v>
                </c:pt>
                <c:pt idx="1159">
                  <c:v>42708.413263888891</c:v>
                </c:pt>
                <c:pt idx="1160">
                  <c:v>42708.443796296298</c:v>
                </c:pt>
                <c:pt idx="1161">
                  <c:v>42708.447847222225</c:v>
                </c:pt>
                <c:pt idx="1162">
                  <c:v>42708.456157407411</c:v>
                </c:pt>
                <c:pt idx="1163">
                  <c:v>42708.473043981481</c:v>
                </c:pt>
                <c:pt idx="1164">
                  <c:v>42708.477129629631</c:v>
                </c:pt>
                <c:pt idx="1165">
                  <c:v>42708.48096064815</c:v>
                </c:pt>
                <c:pt idx="1166">
                  <c:v>42708.490787037037</c:v>
                </c:pt>
                <c:pt idx="1167">
                  <c:v>42708.494930555556</c:v>
                </c:pt>
                <c:pt idx="1168">
                  <c:v>42708.499293981484</c:v>
                </c:pt>
                <c:pt idx="1169">
                  <c:v>42708.503935185188</c:v>
                </c:pt>
                <c:pt idx="1170">
                  <c:v>42708.513055555559</c:v>
                </c:pt>
                <c:pt idx="1171">
                  <c:v>42708.517847222225</c:v>
                </c:pt>
                <c:pt idx="1172">
                  <c:v>42708.527581018519</c:v>
                </c:pt>
                <c:pt idx="1173">
                  <c:v>42708.536423611113</c:v>
                </c:pt>
                <c:pt idx="1174">
                  <c:v>42708.56523148148</c:v>
                </c:pt>
                <c:pt idx="1175">
                  <c:v>42708.662118055552</c:v>
                </c:pt>
                <c:pt idx="1176">
                  <c:v>42708.667974537035</c:v>
                </c:pt>
                <c:pt idx="1177">
                  <c:v>42708.673750000002</c:v>
                </c:pt>
                <c:pt idx="1178">
                  <c:v>42708.68408564815</c:v>
                </c:pt>
                <c:pt idx="1179">
                  <c:v>42708.689409722225</c:v>
                </c:pt>
                <c:pt idx="1180">
                  <c:v>42708.69635416667</c:v>
                </c:pt>
                <c:pt idx="1181">
                  <c:v>42708.704317129632</c:v>
                </c:pt>
                <c:pt idx="1182">
                  <c:v>42708.716041666667</c:v>
                </c:pt>
                <c:pt idx="1183">
                  <c:v>42708.724733796298</c:v>
                </c:pt>
                <c:pt idx="1184">
                  <c:v>42708.736608796295</c:v>
                </c:pt>
                <c:pt idx="1185">
                  <c:v>42709.378969907404</c:v>
                </c:pt>
                <c:pt idx="1186">
                  <c:v>42709.385254629633</c:v>
                </c:pt>
                <c:pt idx="1187">
                  <c:v>42709.394884259258</c:v>
                </c:pt>
                <c:pt idx="1188">
                  <c:v>42709.400520833333</c:v>
                </c:pt>
                <c:pt idx="1189">
                  <c:v>42709.435856481483</c:v>
                </c:pt>
                <c:pt idx="1190">
                  <c:v>42709.440682870372</c:v>
                </c:pt>
                <c:pt idx="1191">
                  <c:v>42709.447453703702</c:v>
                </c:pt>
                <c:pt idx="1192">
                  <c:v>42709.470879629633</c:v>
                </c:pt>
                <c:pt idx="1193">
                  <c:v>42709.476597222223</c:v>
                </c:pt>
                <c:pt idx="1194">
                  <c:v>42709.482071759259</c:v>
                </c:pt>
                <c:pt idx="1195">
                  <c:v>42709.485902777778</c:v>
                </c:pt>
                <c:pt idx="1196">
                  <c:v>42709.49082175926</c:v>
                </c:pt>
                <c:pt idx="1197">
                  <c:v>42709.499537037038</c:v>
                </c:pt>
                <c:pt idx="1198">
                  <c:v>42709.508379629631</c:v>
                </c:pt>
                <c:pt idx="1199">
                  <c:v>42709.513159722221</c:v>
                </c:pt>
                <c:pt idx="1200">
                  <c:v>42709.517731481479</c:v>
                </c:pt>
                <c:pt idx="1201">
                  <c:v>42709.528229166666</c:v>
                </c:pt>
                <c:pt idx="1202">
                  <c:v>42709.53193287037</c:v>
                </c:pt>
                <c:pt idx="1203">
                  <c:v>42709.555393518516</c:v>
                </c:pt>
                <c:pt idx="1204">
                  <c:v>42709.559872685182</c:v>
                </c:pt>
                <c:pt idx="1205">
                  <c:v>42709.568136574075</c:v>
                </c:pt>
                <c:pt idx="1206">
                  <c:v>42709.573263888888</c:v>
                </c:pt>
                <c:pt idx="1207">
                  <c:v>42709.58353009259</c:v>
                </c:pt>
                <c:pt idx="1208">
                  <c:v>42709.601469907408</c:v>
                </c:pt>
                <c:pt idx="1209">
                  <c:v>42709.627245370371</c:v>
                </c:pt>
                <c:pt idx="1210">
                  <c:v>42709.636956018519</c:v>
                </c:pt>
                <c:pt idx="1211">
                  <c:v>42709.644768518519</c:v>
                </c:pt>
                <c:pt idx="1212">
                  <c:v>42709.678101851852</c:v>
                </c:pt>
                <c:pt idx="1213">
                  <c:v>42709.711597222224</c:v>
                </c:pt>
                <c:pt idx="1214">
                  <c:v>42709.743321759262</c:v>
                </c:pt>
                <c:pt idx="1215">
                  <c:v>42710.378344907411</c:v>
                </c:pt>
                <c:pt idx="1216">
                  <c:v>42710.402199074073</c:v>
                </c:pt>
                <c:pt idx="1217">
                  <c:v>42710.421284722222</c:v>
                </c:pt>
                <c:pt idx="1218">
                  <c:v>42710.438020833331</c:v>
                </c:pt>
                <c:pt idx="1219">
                  <c:v>42710.533055555556</c:v>
                </c:pt>
                <c:pt idx="1220">
                  <c:v>42710.540497685186</c:v>
                </c:pt>
                <c:pt idx="1221">
                  <c:v>42710.544942129629</c:v>
                </c:pt>
                <c:pt idx="1222">
                  <c:v>42710.550555555557</c:v>
                </c:pt>
                <c:pt idx="1223">
                  <c:v>42710.562361111108</c:v>
                </c:pt>
                <c:pt idx="1224">
                  <c:v>42710.669942129629</c:v>
                </c:pt>
                <c:pt idx="1225">
                  <c:v>42710.674537037034</c:v>
                </c:pt>
                <c:pt idx="1226">
                  <c:v>42710.680798611109</c:v>
                </c:pt>
                <c:pt idx="1227">
                  <c:v>42710.751655092594</c:v>
                </c:pt>
                <c:pt idx="1228">
                  <c:v>42711.400625000002</c:v>
                </c:pt>
                <c:pt idx="1229">
                  <c:v>42711.405856481484</c:v>
                </c:pt>
                <c:pt idx="1230">
                  <c:v>42711.410810185182</c:v>
                </c:pt>
                <c:pt idx="1231">
                  <c:v>42711.424745370372</c:v>
                </c:pt>
                <c:pt idx="1232">
                  <c:v>42711.480624999997</c:v>
                </c:pt>
                <c:pt idx="1233">
                  <c:v>42711.497048611112</c:v>
                </c:pt>
                <c:pt idx="1234">
                  <c:v>42711.504872685182</c:v>
                </c:pt>
                <c:pt idx="1235">
                  <c:v>42711.516134259262</c:v>
                </c:pt>
                <c:pt idx="1236">
                  <c:v>42711.545474537037</c:v>
                </c:pt>
                <c:pt idx="1237">
                  <c:v>42711.687534722223</c:v>
                </c:pt>
                <c:pt idx="1238">
                  <c:v>42712.513009259259</c:v>
                </c:pt>
                <c:pt idx="1239">
                  <c:v>42712.516655092593</c:v>
                </c:pt>
                <c:pt idx="1240">
                  <c:v>42713.425300925926</c:v>
                </c:pt>
                <c:pt idx="1241">
                  <c:v>42713.429942129631</c:v>
                </c:pt>
                <c:pt idx="1242">
                  <c:v>42714.389027777775</c:v>
                </c:pt>
                <c:pt idx="1243">
                  <c:v>42714.394432870373</c:v>
                </c:pt>
                <c:pt idx="1244">
                  <c:v>42714.399189814816</c:v>
                </c:pt>
                <c:pt idx="1245">
                  <c:v>42714.403969907406</c:v>
                </c:pt>
                <c:pt idx="1246">
                  <c:v>42714.40865740741</c:v>
                </c:pt>
                <c:pt idx="1247">
                  <c:v>42714.417905092596</c:v>
                </c:pt>
                <c:pt idx="1248">
                  <c:v>42714.422488425924</c:v>
                </c:pt>
                <c:pt idx="1249">
                  <c:v>42714.427129629628</c:v>
                </c:pt>
                <c:pt idx="1250">
                  <c:v>42714.431712962964</c:v>
                </c:pt>
                <c:pt idx="1251">
                  <c:v>42714.445324074077</c:v>
                </c:pt>
                <c:pt idx="1252">
                  <c:v>42714.471516203703</c:v>
                </c:pt>
                <c:pt idx="1253">
                  <c:v>42714.475763888891</c:v>
                </c:pt>
                <c:pt idx="1254">
                  <c:v>42714.484282407408</c:v>
                </c:pt>
                <c:pt idx="1255">
                  <c:v>42714.488437499997</c:v>
                </c:pt>
                <c:pt idx="1256">
                  <c:v>42714.492476851854</c:v>
                </c:pt>
                <c:pt idx="1257">
                  <c:v>42714.496435185189</c:v>
                </c:pt>
                <c:pt idx="1258">
                  <c:v>42714.504178240742</c:v>
                </c:pt>
                <c:pt idx="1259">
                  <c:v>42714.534259259257</c:v>
                </c:pt>
                <c:pt idx="1260">
                  <c:v>42714.690868055557</c:v>
                </c:pt>
                <c:pt idx="1261">
                  <c:v>42715.443865740737</c:v>
                </c:pt>
                <c:pt idx="1262">
                  <c:v>42715.524872685186</c:v>
                </c:pt>
                <c:pt idx="1263">
                  <c:v>42715.557384259257</c:v>
                </c:pt>
                <c:pt idx="1264">
                  <c:v>42715.604837962965</c:v>
                </c:pt>
                <c:pt idx="1265">
                  <c:v>42715.733460648145</c:v>
                </c:pt>
                <c:pt idx="1266">
                  <c:v>42716.378900462965</c:v>
                </c:pt>
                <c:pt idx="1267">
                  <c:v>42716.407754629632</c:v>
                </c:pt>
                <c:pt idx="1268">
                  <c:v>42716.448819444442</c:v>
                </c:pt>
                <c:pt idx="1269">
                  <c:v>42716.549907407411</c:v>
                </c:pt>
                <c:pt idx="1270">
                  <c:v>42716.734733796293</c:v>
                </c:pt>
                <c:pt idx="1271">
                  <c:v>42717.378738425927</c:v>
                </c:pt>
                <c:pt idx="1272">
                  <c:v>42717.3905787037</c:v>
                </c:pt>
                <c:pt idx="1273">
                  <c:v>42717.396354166667</c:v>
                </c:pt>
                <c:pt idx="1274">
                  <c:v>42717.401932870373</c:v>
                </c:pt>
                <c:pt idx="1275">
                  <c:v>42717.407187500001</c:v>
                </c:pt>
                <c:pt idx="1276">
                  <c:v>42717.412245370368</c:v>
                </c:pt>
                <c:pt idx="1277">
                  <c:v>42717.417002314818</c:v>
                </c:pt>
                <c:pt idx="1278">
                  <c:v>42717.448506944442</c:v>
                </c:pt>
                <c:pt idx="1279">
                  <c:v>42717.646284722221</c:v>
                </c:pt>
                <c:pt idx="1280">
                  <c:v>42718.407638888886</c:v>
                </c:pt>
                <c:pt idx="1281">
                  <c:v>42718.421493055554</c:v>
                </c:pt>
                <c:pt idx="1282">
                  <c:v>42718.430578703701</c:v>
                </c:pt>
                <c:pt idx="1283">
                  <c:v>42718.502546296295</c:v>
                </c:pt>
                <c:pt idx="1284">
                  <c:v>42718.681631944448</c:v>
                </c:pt>
                <c:pt idx="1285">
                  <c:v>42719.54246527778</c:v>
                </c:pt>
                <c:pt idx="1286">
                  <c:v>42719.663263888891</c:v>
                </c:pt>
                <c:pt idx="1287">
                  <c:v>42719.690347222226</c:v>
                </c:pt>
                <c:pt idx="1288">
                  <c:v>42719.697638888887</c:v>
                </c:pt>
                <c:pt idx="1289">
                  <c:v>42719.706284722219</c:v>
                </c:pt>
                <c:pt idx="1290">
                  <c:v>42719.71738425926</c:v>
                </c:pt>
                <c:pt idx="1291">
                  <c:v>42719.722291666665</c:v>
                </c:pt>
                <c:pt idx="1292">
                  <c:v>42719.726875</c:v>
                </c:pt>
                <c:pt idx="1293">
                  <c:v>42719.731516203705</c:v>
                </c:pt>
                <c:pt idx="1294">
                  <c:v>42719.736145833333</c:v>
                </c:pt>
                <c:pt idx="1295">
                  <c:v>42719.742152777777</c:v>
                </c:pt>
                <c:pt idx="1296">
                  <c:v>42719.75267361111</c:v>
                </c:pt>
                <c:pt idx="1297">
                  <c:v>42719.758692129632</c:v>
                </c:pt>
                <c:pt idx="1298">
                  <c:v>42719.765925925924</c:v>
                </c:pt>
                <c:pt idx="1299">
                  <c:v>42720.424837962964</c:v>
                </c:pt>
                <c:pt idx="1300">
                  <c:v>42720.480312500003</c:v>
                </c:pt>
                <c:pt idx="1301">
                  <c:v>42720.543275462966</c:v>
                </c:pt>
                <c:pt idx="1302">
                  <c:v>42720.71020833333</c:v>
                </c:pt>
                <c:pt idx="1303">
                  <c:v>42721.378553240742</c:v>
                </c:pt>
                <c:pt idx="1304">
                  <c:v>42721.384594907409</c:v>
                </c:pt>
                <c:pt idx="1305">
                  <c:v>42721.390497685185</c:v>
                </c:pt>
                <c:pt idx="1306">
                  <c:v>42721.396585648145</c:v>
                </c:pt>
                <c:pt idx="1307">
                  <c:v>42721.402129629627</c:v>
                </c:pt>
                <c:pt idx="1308">
                  <c:v>42721.407372685186</c:v>
                </c:pt>
                <c:pt idx="1309">
                  <c:v>42721.412187499998</c:v>
                </c:pt>
                <c:pt idx="1310">
                  <c:v>42721.417395833334</c:v>
                </c:pt>
                <c:pt idx="1311">
                  <c:v>42721.422627314816</c:v>
                </c:pt>
                <c:pt idx="1312">
                  <c:v>42721.431087962963</c:v>
                </c:pt>
                <c:pt idx="1313">
                  <c:v>42721.435439814813</c:v>
                </c:pt>
                <c:pt idx="1314">
                  <c:v>42721.440451388888</c:v>
                </c:pt>
                <c:pt idx="1315">
                  <c:v>42721.445416666669</c:v>
                </c:pt>
                <c:pt idx="1316">
                  <c:v>42721.450613425928</c:v>
                </c:pt>
                <c:pt idx="1317">
                  <c:v>42721.455717592595</c:v>
                </c:pt>
                <c:pt idx="1318">
                  <c:v>42721.460057870368</c:v>
                </c:pt>
                <c:pt idx="1319">
                  <c:v>42721.46875</c:v>
                </c:pt>
                <c:pt idx="1320">
                  <c:v>42721.473749999997</c:v>
                </c:pt>
                <c:pt idx="1321">
                  <c:v>42721.477777777778</c:v>
                </c:pt>
                <c:pt idx="1322">
                  <c:v>42721.481898148151</c:v>
                </c:pt>
                <c:pt idx="1323">
                  <c:v>42721.485775462963</c:v>
                </c:pt>
                <c:pt idx="1324">
                  <c:v>42721.489641203705</c:v>
                </c:pt>
                <c:pt idx="1325">
                  <c:v>42721.493437500001</c:v>
                </c:pt>
                <c:pt idx="1326">
                  <c:v>42721.511655092596</c:v>
                </c:pt>
                <c:pt idx="1327">
                  <c:v>42721.515821759262</c:v>
                </c:pt>
                <c:pt idx="1328">
                  <c:v>42721.519965277781</c:v>
                </c:pt>
                <c:pt idx="1329">
                  <c:v>42721.528078703705</c:v>
                </c:pt>
                <c:pt idx="1330">
                  <c:v>42721.575046296297</c:v>
                </c:pt>
                <c:pt idx="1331">
                  <c:v>42721.599733796298</c:v>
                </c:pt>
                <c:pt idx="1332">
                  <c:v>42721.636400462965</c:v>
                </c:pt>
                <c:pt idx="1333">
                  <c:v>42721.676099537035</c:v>
                </c:pt>
                <c:pt idx="1334">
                  <c:v>42721.679942129631</c:v>
                </c:pt>
                <c:pt idx="1335">
                  <c:v>42721.691250000003</c:v>
                </c:pt>
                <c:pt idx="1336">
                  <c:v>42721.729328703703</c:v>
                </c:pt>
                <c:pt idx="1337">
                  <c:v>42721.744062500002</c:v>
                </c:pt>
                <c:pt idx="1338">
                  <c:v>42722.441018518519</c:v>
                </c:pt>
                <c:pt idx="1339">
                  <c:v>42722.450173611112</c:v>
                </c:pt>
                <c:pt idx="1340">
                  <c:v>42722.484444444446</c:v>
                </c:pt>
                <c:pt idx="1341">
                  <c:v>42722.497060185182</c:v>
                </c:pt>
                <c:pt idx="1342">
                  <c:v>42722.502083333333</c:v>
                </c:pt>
                <c:pt idx="1343">
                  <c:v>42722.508009259262</c:v>
                </c:pt>
                <c:pt idx="1344">
                  <c:v>42722.512800925928</c:v>
                </c:pt>
                <c:pt idx="1345">
                  <c:v>42722.547696759262</c:v>
                </c:pt>
                <c:pt idx="1346">
                  <c:v>42722.555046296293</c:v>
                </c:pt>
                <c:pt idx="1347">
                  <c:v>42722.558599537035</c:v>
                </c:pt>
                <c:pt idx="1348">
                  <c:v>42722.5621875</c:v>
                </c:pt>
                <c:pt idx="1349">
                  <c:v>42722.565671296295</c:v>
                </c:pt>
                <c:pt idx="1350">
                  <c:v>42722.569155092591</c:v>
                </c:pt>
                <c:pt idx="1351">
                  <c:v>42722.572696759256</c:v>
                </c:pt>
                <c:pt idx="1352">
                  <c:v>42722.576180555552</c:v>
                </c:pt>
                <c:pt idx="1353">
                  <c:v>42722.579618055555</c:v>
                </c:pt>
                <c:pt idx="1354">
                  <c:v>42722.583067129628</c:v>
                </c:pt>
                <c:pt idx="1355">
                  <c:v>42722.601261574076</c:v>
                </c:pt>
                <c:pt idx="1356">
                  <c:v>42722.611342592594</c:v>
                </c:pt>
                <c:pt idx="1357">
                  <c:v>42722.752812500003</c:v>
                </c:pt>
                <c:pt idx="1358">
                  <c:v>42723.400775462964</c:v>
                </c:pt>
                <c:pt idx="1359">
                  <c:v>42723.419398148151</c:v>
                </c:pt>
                <c:pt idx="1360">
                  <c:v>42723.428761574076</c:v>
                </c:pt>
                <c:pt idx="1361">
                  <c:v>42723.433495370373</c:v>
                </c:pt>
                <c:pt idx="1362">
                  <c:v>42723.438090277778</c:v>
                </c:pt>
                <c:pt idx="1363">
                  <c:v>42723.463402777779</c:v>
                </c:pt>
                <c:pt idx="1364">
                  <c:v>42724.508796296293</c:v>
                </c:pt>
                <c:pt idx="1365">
                  <c:v>42725.377685185187</c:v>
                </c:pt>
                <c:pt idx="1366">
                  <c:v>42725.467361111114</c:v>
                </c:pt>
                <c:pt idx="1367">
                  <c:v>42725.504895833335</c:v>
                </c:pt>
                <c:pt idx="1368">
                  <c:v>42725.538657407407</c:v>
                </c:pt>
                <c:pt idx="1369">
                  <c:v>42725.588136574072</c:v>
                </c:pt>
                <c:pt idx="1370">
                  <c:v>42726.389733796299</c:v>
                </c:pt>
                <c:pt idx="1371">
                  <c:v>42726.395474537036</c:v>
                </c:pt>
                <c:pt idx="1372">
                  <c:v>42726.411238425928</c:v>
                </c:pt>
                <c:pt idx="1373">
                  <c:v>42726.416412037041</c:v>
                </c:pt>
                <c:pt idx="1374">
                  <c:v>42726.547418981485</c:v>
                </c:pt>
                <c:pt idx="1375">
                  <c:v>42726.60328703704</c:v>
                </c:pt>
                <c:pt idx="1376">
                  <c:v>42726.656412037039</c:v>
                </c:pt>
                <c:pt idx="1377">
                  <c:v>42726.659895833334</c:v>
                </c:pt>
                <c:pt idx="1378">
                  <c:v>42726.663425925923</c:v>
                </c:pt>
                <c:pt idx="1379">
                  <c:v>42726.693055555559</c:v>
                </c:pt>
                <c:pt idx="1380">
                  <c:v>42726.703460648147</c:v>
                </c:pt>
                <c:pt idx="1381">
                  <c:v>42727.385185185187</c:v>
                </c:pt>
                <c:pt idx="1382">
                  <c:v>42727.392592592594</c:v>
                </c:pt>
                <c:pt idx="1383">
                  <c:v>42727.408541666664</c:v>
                </c:pt>
                <c:pt idx="1384">
                  <c:v>42727.453472222223</c:v>
                </c:pt>
                <c:pt idx="1385">
                  <c:v>42727.472858796296</c:v>
                </c:pt>
                <c:pt idx="1386">
                  <c:v>42727.489085648151</c:v>
                </c:pt>
                <c:pt idx="1387">
                  <c:v>42727.494305555556</c:v>
                </c:pt>
                <c:pt idx="1388">
                  <c:v>42727.499837962961</c:v>
                </c:pt>
                <c:pt idx="1389">
                  <c:v>42727.511840277781</c:v>
                </c:pt>
                <c:pt idx="1390">
                  <c:v>42727.519849537035</c:v>
                </c:pt>
                <c:pt idx="1391">
                  <c:v>42727.534351851849</c:v>
                </c:pt>
                <c:pt idx="1392">
                  <c:v>42727.551805555559</c:v>
                </c:pt>
                <c:pt idx="1393">
                  <c:v>42727.556273148148</c:v>
                </c:pt>
                <c:pt idx="1394">
                  <c:v>42727.565682870372</c:v>
                </c:pt>
                <c:pt idx="1395">
                  <c:v>42727.569386574076</c:v>
                </c:pt>
                <c:pt idx="1396">
                  <c:v>42727.57439814815</c:v>
                </c:pt>
                <c:pt idx="1397">
                  <c:v>42727.578483796293</c:v>
                </c:pt>
                <c:pt idx="1398">
                  <c:v>42727.58766203704</c:v>
                </c:pt>
                <c:pt idx="1399">
                  <c:v>42727.591863425929</c:v>
                </c:pt>
                <c:pt idx="1400">
                  <c:v>42727.596250000002</c:v>
                </c:pt>
                <c:pt idx="1401">
                  <c:v>42727.605844907404</c:v>
                </c:pt>
                <c:pt idx="1402">
                  <c:v>42727.610717592594</c:v>
                </c:pt>
                <c:pt idx="1403">
                  <c:v>42727.614166666666</c:v>
                </c:pt>
                <c:pt idx="1404">
                  <c:v>42727.652245370373</c:v>
                </c:pt>
                <c:pt idx="1405">
                  <c:v>42727.656481481485</c:v>
                </c:pt>
                <c:pt idx="1406">
                  <c:v>42727.661111111112</c:v>
                </c:pt>
                <c:pt idx="1407">
                  <c:v>42727.666550925926</c:v>
                </c:pt>
                <c:pt idx="1408">
                  <c:v>42727.677905092591</c:v>
                </c:pt>
                <c:pt idx="1409">
                  <c:v>42727.684050925927</c:v>
                </c:pt>
                <c:pt idx="1410">
                  <c:v>42727.695891203701</c:v>
                </c:pt>
                <c:pt idx="1411">
                  <c:v>42727.715648148151</c:v>
                </c:pt>
                <c:pt idx="1412">
                  <c:v>42727.723564814813</c:v>
                </c:pt>
                <c:pt idx="1413">
                  <c:v>42728.378865740742</c:v>
                </c:pt>
                <c:pt idx="1414">
                  <c:v>42728.388541666667</c:v>
                </c:pt>
                <c:pt idx="1415">
                  <c:v>42728.400405092594</c:v>
                </c:pt>
                <c:pt idx="1416">
                  <c:v>42728.412152777775</c:v>
                </c:pt>
                <c:pt idx="1417">
                  <c:v>42728.431666666664</c:v>
                </c:pt>
                <c:pt idx="1418">
                  <c:v>42728.436666666668</c:v>
                </c:pt>
                <c:pt idx="1419">
                  <c:v>42728.447002314817</c:v>
                </c:pt>
                <c:pt idx="1420">
                  <c:v>42728.457615740743</c:v>
                </c:pt>
                <c:pt idx="1421">
                  <c:v>42728.462175925924</c:v>
                </c:pt>
                <c:pt idx="1422">
                  <c:v>42728.483946759261</c:v>
                </c:pt>
                <c:pt idx="1423">
                  <c:v>42728.488078703704</c:v>
                </c:pt>
                <c:pt idx="1424">
                  <c:v>42728.492256944446</c:v>
                </c:pt>
                <c:pt idx="1425">
                  <c:v>42728.496307870373</c:v>
                </c:pt>
                <c:pt idx="1426">
                  <c:v>42728.509282407409</c:v>
                </c:pt>
                <c:pt idx="1427">
                  <c:v>42728.521365740744</c:v>
                </c:pt>
                <c:pt idx="1428">
                  <c:v>42728.525208333333</c:v>
                </c:pt>
                <c:pt idx="1429">
                  <c:v>42728.758275462962</c:v>
                </c:pt>
                <c:pt idx="1430">
                  <c:v>42729.378935185188</c:v>
                </c:pt>
                <c:pt idx="1431">
                  <c:v>42729.416122685187</c:v>
                </c:pt>
                <c:pt idx="1432">
                  <c:v>42729.420601851853</c:v>
                </c:pt>
                <c:pt idx="1433">
                  <c:v>42729.601157407407</c:v>
                </c:pt>
                <c:pt idx="1434">
                  <c:v>42729.629618055558</c:v>
                </c:pt>
                <c:pt idx="1435">
                  <c:v>42729.639178240737</c:v>
                </c:pt>
                <c:pt idx="1436">
                  <c:v>42729.643541666665</c:v>
                </c:pt>
                <c:pt idx="1437">
                  <c:v>42729.647488425922</c:v>
                </c:pt>
                <c:pt idx="1438">
                  <c:v>42729.651678240742</c:v>
                </c:pt>
                <c:pt idx="1439">
                  <c:v>42729.660601851851</c:v>
                </c:pt>
                <c:pt idx="1440">
                  <c:v>42729.677175925928</c:v>
                </c:pt>
                <c:pt idx="1441">
                  <c:v>42729.717175925929</c:v>
                </c:pt>
                <c:pt idx="1442">
                  <c:v>42730.426076388889</c:v>
                </c:pt>
                <c:pt idx="1443">
                  <c:v>42732.678425925929</c:v>
                </c:pt>
                <c:pt idx="1444">
                  <c:v>42732.683715277781</c:v>
                </c:pt>
                <c:pt idx="1445">
                  <c:v>42732.688668981478</c:v>
                </c:pt>
                <c:pt idx="1446">
                  <c:v>42732.692974537036</c:v>
                </c:pt>
                <c:pt idx="1447">
                  <c:v>42732.697928240741</c:v>
                </c:pt>
                <c:pt idx="1448">
                  <c:v>42732.703217592592</c:v>
                </c:pt>
                <c:pt idx="1449">
                  <c:v>42732.717534722222</c:v>
                </c:pt>
                <c:pt idx="1450">
                  <c:v>42732.749085648145</c:v>
                </c:pt>
                <c:pt idx="1451">
                  <c:v>42732.754155092596</c:v>
                </c:pt>
                <c:pt idx="1452">
                  <c:v>42732.759814814817</c:v>
                </c:pt>
                <c:pt idx="1453">
                  <c:v>42737.466099537036</c:v>
                </c:pt>
                <c:pt idx="1454">
                  <c:v>42737.558657407404</c:v>
                </c:pt>
                <c:pt idx="1455">
                  <c:v>42737.565787037034</c:v>
                </c:pt>
                <c:pt idx="1456">
                  <c:v>42737.569236111114</c:v>
                </c:pt>
                <c:pt idx="1457">
                  <c:v>42737.57271990741</c:v>
                </c:pt>
                <c:pt idx="1458">
                  <c:v>42737.576168981483</c:v>
                </c:pt>
                <c:pt idx="1459">
                  <c:v>42737.579618055555</c:v>
                </c:pt>
                <c:pt idx="1460">
                  <c:v>42737.583043981482</c:v>
                </c:pt>
                <c:pt idx="1461">
                  <c:v>42737.586469907408</c:v>
                </c:pt>
                <c:pt idx="1462">
                  <c:v>42737.589884259258</c:v>
                </c:pt>
                <c:pt idx="1463">
                  <c:v>42737.593263888892</c:v>
                </c:pt>
                <c:pt idx="1464">
                  <c:v>42737.596643518518</c:v>
                </c:pt>
                <c:pt idx="1465">
                  <c:v>42737.599988425929</c:v>
                </c:pt>
                <c:pt idx="1466">
                  <c:v>42737.603379629632</c:v>
                </c:pt>
                <c:pt idx="1467">
                  <c:v>42737.607476851852</c:v>
                </c:pt>
                <c:pt idx="1468">
                  <c:v>42737.610833333332</c:v>
                </c:pt>
                <c:pt idx="1469">
                  <c:v>42737.68273148148</c:v>
                </c:pt>
                <c:pt idx="1470">
                  <c:v>42737.68822916667</c:v>
                </c:pt>
                <c:pt idx="1471">
                  <c:v>42737.694143518522</c:v>
                </c:pt>
                <c:pt idx="1472">
                  <c:v>42738.377986111111</c:v>
                </c:pt>
                <c:pt idx="1473">
                  <c:v>42738.383645833332</c:v>
                </c:pt>
                <c:pt idx="1474">
                  <c:v>42738.511307870373</c:v>
                </c:pt>
                <c:pt idx="1475">
                  <c:v>42738.545081018521</c:v>
                </c:pt>
                <c:pt idx="1476">
                  <c:v>42738.548750000002</c:v>
                </c:pt>
                <c:pt idx="1477">
                  <c:v>42738.552465277775</c:v>
                </c:pt>
                <c:pt idx="1478">
                  <c:v>42738.556307870371</c:v>
                </c:pt>
                <c:pt idx="1479">
                  <c:v>42738.560243055559</c:v>
                </c:pt>
                <c:pt idx="1480">
                  <c:v>42738.564247685186</c:v>
                </c:pt>
                <c:pt idx="1481">
                  <c:v>42738.568159722221</c:v>
                </c:pt>
                <c:pt idx="1482">
                  <c:v>42738.572129629632</c:v>
                </c:pt>
                <c:pt idx="1483">
                  <c:v>42738.576157407406</c:v>
                </c:pt>
                <c:pt idx="1484">
                  <c:v>42738.580497685187</c:v>
                </c:pt>
                <c:pt idx="1485">
                  <c:v>42738.584374999999</c:v>
                </c:pt>
                <c:pt idx="1486">
                  <c:v>42738.58792824074</c:v>
                </c:pt>
                <c:pt idx="1487">
                  <c:v>42738.592581018522</c:v>
                </c:pt>
                <c:pt idx="1488">
                  <c:v>42738.597025462965</c:v>
                </c:pt>
                <c:pt idx="1489">
                  <c:v>42738.600729166668</c:v>
                </c:pt>
                <c:pt idx="1490">
                  <c:v>42738.604108796295</c:v>
                </c:pt>
                <c:pt idx="1491">
                  <c:v>42738.614606481482</c:v>
                </c:pt>
                <c:pt idx="1492">
                  <c:v>42738.619039351855</c:v>
                </c:pt>
                <c:pt idx="1493">
                  <c:v>42738.622766203705</c:v>
                </c:pt>
                <c:pt idx="1494">
                  <c:v>42738.627534722225</c:v>
                </c:pt>
                <c:pt idx="1495">
                  <c:v>42738.632534722223</c:v>
                </c:pt>
                <c:pt idx="1496">
                  <c:v>42738.63921296296</c:v>
                </c:pt>
                <c:pt idx="1497">
                  <c:v>42738.643969907411</c:v>
                </c:pt>
                <c:pt idx="1498">
                  <c:v>42738.651018518518</c:v>
                </c:pt>
                <c:pt idx="1499">
                  <c:v>42738.657604166663</c:v>
                </c:pt>
                <c:pt idx="1500">
                  <c:v>42738.666041666664</c:v>
                </c:pt>
                <c:pt idx="1501">
                  <c:v>42738.680937500001</c:v>
                </c:pt>
                <c:pt idx="1502">
                  <c:v>42738.68582175926</c:v>
                </c:pt>
                <c:pt idx="1503">
                  <c:v>42738.693773148145</c:v>
                </c:pt>
                <c:pt idx="1504">
                  <c:v>42738.703032407408</c:v>
                </c:pt>
                <c:pt idx="1505">
                  <c:v>42738.717662037037</c:v>
                </c:pt>
                <c:pt idx="1506">
                  <c:v>42738.729027777779</c:v>
                </c:pt>
                <c:pt idx="1507">
                  <c:v>42738.733576388891</c:v>
                </c:pt>
                <c:pt idx="1508">
                  <c:v>42738.743726851855</c:v>
                </c:pt>
                <c:pt idx="1509">
                  <c:v>42739.420127314814</c:v>
                </c:pt>
                <c:pt idx="1510">
                  <c:v>42739.428761574076</c:v>
                </c:pt>
                <c:pt idx="1511">
                  <c:v>42739.443773148145</c:v>
                </c:pt>
                <c:pt idx="1512">
                  <c:v>42739.448993055557</c:v>
                </c:pt>
                <c:pt idx="1513">
                  <c:v>42739.454641203702</c:v>
                </c:pt>
                <c:pt idx="1514">
                  <c:v>42739.576886574076</c:v>
                </c:pt>
                <c:pt idx="1515">
                  <c:v>42740.394884259258</c:v>
                </c:pt>
                <c:pt idx="1516">
                  <c:v>42740.409837962965</c:v>
                </c:pt>
                <c:pt idx="1517">
                  <c:v>42740.428680555553</c:v>
                </c:pt>
                <c:pt idx="1518">
                  <c:v>42740.432986111111</c:v>
                </c:pt>
                <c:pt idx="1519">
                  <c:v>42740.503182870372</c:v>
                </c:pt>
                <c:pt idx="1520">
                  <c:v>42740.524571759262</c:v>
                </c:pt>
                <c:pt idx="1521">
                  <c:v>42741.539918981478</c:v>
                </c:pt>
                <c:pt idx="1522">
                  <c:v>42741.65662037037</c:v>
                </c:pt>
                <c:pt idx="1523">
                  <c:v>42742.733715277776</c:v>
                </c:pt>
                <c:pt idx="1524">
                  <c:v>42743.69872685185</c:v>
                </c:pt>
                <c:pt idx="1525">
                  <c:v>42744.454039351855</c:v>
                </c:pt>
                <c:pt idx="1526">
                  <c:v>42744.468564814815</c:v>
                </c:pt>
                <c:pt idx="1527">
                  <c:v>42744.477743055555</c:v>
                </c:pt>
                <c:pt idx="1528">
                  <c:v>42744.48233796296</c:v>
                </c:pt>
                <c:pt idx="1529">
                  <c:v>42744.486967592595</c:v>
                </c:pt>
                <c:pt idx="1530">
                  <c:v>42744.508784722224</c:v>
                </c:pt>
                <c:pt idx="1531">
                  <c:v>42744.513136574074</c:v>
                </c:pt>
                <c:pt idx="1532">
                  <c:v>42744.51703703704</c:v>
                </c:pt>
                <c:pt idx="1533">
                  <c:v>42744.552141203705</c:v>
                </c:pt>
                <c:pt idx="1534">
                  <c:v>42744.671782407408</c:v>
                </c:pt>
                <c:pt idx="1535">
                  <c:v>42744.733287037037</c:v>
                </c:pt>
                <c:pt idx="1536">
                  <c:v>42744.744675925926</c:v>
                </c:pt>
                <c:pt idx="1537">
                  <c:v>42745.390162037038</c:v>
                </c:pt>
                <c:pt idx="1538">
                  <c:v>42745.423831018517</c:v>
                </c:pt>
                <c:pt idx="1539">
                  <c:v>42745.473946759259</c:v>
                </c:pt>
                <c:pt idx="1540">
                  <c:v>42745.523923611108</c:v>
                </c:pt>
                <c:pt idx="1541">
                  <c:v>42745.552581018521</c:v>
                </c:pt>
                <c:pt idx="1542">
                  <c:v>42745.563946759263</c:v>
                </c:pt>
                <c:pt idx="1543">
                  <c:v>42745.670289351852</c:v>
                </c:pt>
                <c:pt idx="1544">
                  <c:v>42745.692997685182</c:v>
                </c:pt>
                <c:pt idx="1545">
                  <c:v>42745.697141203702</c:v>
                </c:pt>
                <c:pt idx="1546">
                  <c:v>42745.738449074073</c:v>
                </c:pt>
                <c:pt idx="1547">
                  <c:v>42745.754791666666</c:v>
                </c:pt>
                <c:pt idx="1548">
                  <c:v>42746.384062500001</c:v>
                </c:pt>
                <c:pt idx="1549">
                  <c:v>42746.389236111114</c:v>
                </c:pt>
                <c:pt idx="1550">
                  <c:v>42746.53329861111</c:v>
                </c:pt>
                <c:pt idx="1551">
                  <c:v>42746.557453703703</c:v>
                </c:pt>
                <c:pt idx="1552">
                  <c:v>42746.672696759262</c:v>
                </c:pt>
                <c:pt idx="1553">
                  <c:v>42746.6878125</c:v>
                </c:pt>
                <c:pt idx="1554">
                  <c:v>42746.740243055552</c:v>
                </c:pt>
                <c:pt idx="1555">
                  <c:v>42746.77753472222</c:v>
                </c:pt>
                <c:pt idx="1556">
                  <c:v>42747.44159722222</c:v>
                </c:pt>
                <c:pt idx="1557">
                  <c:v>42747.450358796297</c:v>
                </c:pt>
                <c:pt idx="1558">
                  <c:v>42747.455254629633</c:v>
                </c:pt>
                <c:pt idx="1559">
                  <c:v>42747.459988425922</c:v>
                </c:pt>
                <c:pt idx="1560">
                  <c:v>42747.472962962966</c:v>
                </c:pt>
                <c:pt idx="1561">
                  <c:v>42747.477094907408</c:v>
                </c:pt>
                <c:pt idx="1562">
                  <c:v>42747.481377314813</c:v>
                </c:pt>
                <c:pt idx="1563">
                  <c:v>42747.485451388886</c:v>
                </c:pt>
                <c:pt idx="1564">
                  <c:v>42747.529398148145</c:v>
                </c:pt>
                <c:pt idx="1565">
                  <c:v>42747.532997685186</c:v>
                </c:pt>
                <c:pt idx="1566">
                  <c:v>42747.536805555559</c:v>
                </c:pt>
                <c:pt idx="1567">
                  <c:v>42747.54105324074</c:v>
                </c:pt>
                <c:pt idx="1568">
                  <c:v>42747.547094907408</c:v>
                </c:pt>
                <c:pt idx="1569">
                  <c:v>42747.552337962959</c:v>
                </c:pt>
                <c:pt idx="1570">
                  <c:v>42747.556944444441</c:v>
                </c:pt>
                <c:pt idx="1571">
                  <c:v>42747.606909722221</c:v>
                </c:pt>
                <c:pt idx="1572">
                  <c:v>42747.610300925924</c:v>
                </c:pt>
                <c:pt idx="1573">
                  <c:v>42747.613715277781</c:v>
                </c:pt>
                <c:pt idx="1574">
                  <c:v>42747.618888888886</c:v>
                </c:pt>
                <c:pt idx="1575">
                  <c:v>42747.622291666667</c:v>
                </c:pt>
                <c:pt idx="1576">
                  <c:v>42747.62703703704</c:v>
                </c:pt>
                <c:pt idx="1577">
                  <c:v>42747.631574074076</c:v>
                </c:pt>
                <c:pt idx="1578">
                  <c:v>42747.635868055557</c:v>
                </c:pt>
                <c:pt idx="1579">
                  <c:v>42747.640150462961</c:v>
                </c:pt>
                <c:pt idx="1580">
                  <c:v>42747.643622685187</c:v>
                </c:pt>
                <c:pt idx="1581">
                  <c:v>42747.647280092591</c:v>
                </c:pt>
                <c:pt idx="1582">
                  <c:v>42747.651331018518</c:v>
                </c:pt>
                <c:pt idx="1583">
                  <c:v>42747.654999999999</c:v>
                </c:pt>
                <c:pt idx="1584">
                  <c:v>42747.658773148149</c:v>
                </c:pt>
                <c:pt idx="1585">
                  <c:v>42747.664479166669</c:v>
                </c:pt>
                <c:pt idx="1586">
                  <c:v>42747.669050925928</c:v>
                </c:pt>
                <c:pt idx="1587">
                  <c:v>42747.674664351849</c:v>
                </c:pt>
                <c:pt idx="1588">
                  <c:v>42747.680798611109</c:v>
                </c:pt>
                <c:pt idx="1589">
                  <c:v>42747.689710648148</c:v>
                </c:pt>
                <c:pt idx="1590">
                  <c:v>42747.695185185185</c:v>
                </c:pt>
                <c:pt idx="1591">
                  <c:v>42747.701145833336</c:v>
                </c:pt>
                <c:pt idx="1592">
                  <c:v>42747.705775462964</c:v>
                </c:pt>
                <c:pt idx="1593">
                  <c:v>42747.718807870369</c:v>
                </c:pt>
                <c:pt idx="1594">
                  <c:v>42747.72347222222</c:v>
                </c:pt>
                <c:pt idx="1595">
                  <c:v>42747.728217592594</c:v>
                </c:pt>
                <c:pt idx="1596">
                  <c:v>42747.732557870368</c:v>
                </c:pt>
                <c:pt idx="1597">
                  <c:v>42747.737500000003</c:v>
                </c:pt>
                <c:pt idx="1598">
                  <c:v>42747.7424537037</c:v>
                </c:pt>
                <c:pt idx="1599">
                  <c:v>42747.747523148151</c:v>
                </c:pt>
                <c:pt idx="1600">
                  <c:v>42747.752824074072</c:v>
                </c:pt>
                <c:pt idx="1601">
                  <c:v>42747.759340277778</c:v>
                </c:pt>
                <c:pt idx="1602">
                  <c:v>42747.765868055554</c:v>
                </c:pt>
                <c:pt idx="1603">
                  <c:v>42747.773553240739</c:v>
                </c:pt>
                <c:pt idx="1604">
                  <c:v>42748.499421296299</c:v>
                </c:pt>
                <c:pt idx="1605">
                  <c:v>42749.384305555555</c:v>
                </c:pt>
                <c:pt idx="1606">
                  <c:v>42749.389884259261</c:v>
                </c:pt>
                <c:pt idx="1607">
                  <c:v>42749.395775462966</c:v>
                </c:pt>
                <c:pt idx="1608">
                  <c:v>42749.401087962964</c:v>
                </c:pt>
                <c:pt idx="1609">
                  <c:v>42749.406180555554</c:v>
                </c:pt>
                <c:pt idx="1610">
                  <c:v>42749.411006944443</c:v>
                </c:pt>
                <c:pt idx="1611">
                  <c:v>42749.415520833332</c:v>
                </c:pt>
                <c:pt idx="1612">
                  <c:v>42749.420208333337</c:v>
                </c:pt>
                <c:pt idx="1613">
                  <c:v>42749.425185185188</c:v>
                </c:pt>
                <c:pt idx="1614">
                  <c:v>42749.430243055554</c:v>
                </c:pt>
                <c:pt idx="1615">
                  <c:v>42749.43509259259</c:v>
                </c:pt>
                <c:pt idx="1616">
                  <c:v>42749.439965277779</c:v>
                </c:pt>
                <c:pt idx="1617">
                  <c:v>42749.444930555554</c:v>
                </c:pt>
                <c:pt idx="1618">
                  <c:v>42749.449733796297</c:v>
                </c:pt>
                <c:pt idx="1619">
                  <c:v>42749.454432870371</c:v>
                </c:pt>
                <c:pt idx="1620">
                  <c:v>42749.45888888889</c:v>
                </c:pt>
                <c:pt idx="1621">
                  <c:v>42749.463472222225</c:v>
                </c:pt>
                <c:pt idx="1622">
                  <c:v>42749.467951388891</c:v>
                </c:pt>
                <c:pt idx="1623">
                  <c:v>42749.472291666665</c:v>
                </c:pt>
                <c:pt idx="1624">
                  <c:v>42749.4765162037</c:v>
                </c:pt>
                <c:pt idx="1625">
                  <c:v>42749.480775462966</c:v>
                </c:pt>
                <c:pt idx="1626">
                  <c:v>42749.484942129631</c:v>
                </c:pt>
                <c:pt idx="1627">
                  <c:v>42749.488761574074</c:v>
                </c:pt>
                <c:pt idx="1628">
                  <c:v>42749.492592592593</c:v>
                </c:pt>
                <c:pt idx="1629">
                  <c:v>42749.496550925927</c:v>
                </c:pt>
                <c:pt idx="1630">
                  <c:v>42749.5002662037</c:v>
                </c:pt>
                <c:pt idx="1631">
                  <c:v>42749.504201388889</c:v>
                </c:pt>
                <c:pt idx="1632">
                  <c:v>42749.507893518516</c:v>
                </c:pt>
                <c:pt idx="1633">
                  <c:v>42749.511643518519</c:v>
                </c:pt>
                <c:pt idx="1634">
                  <c:v>42749.516111111108</c:v>
                </c:pt>
                <c:pt idx="1635">
                  <c:v>42749.520995370367</c:v>
                </c:pt>
                <c:pt idx="1636">
                  <c:v>42749.52484953704</c:v>
                </c:pt>
                <c:pt idx="1637">
                  <c:v>42749.528668981482</c:v>
                </c:pt>
                <c:pt idx="1638">
                  <c:v>42749.532395833332</c:v>
                </c:pt>
                <c:pt idx="1639">
                  <c:v>42749.537060185183</c:v>
                </c:pt>
                <c:pt idx="1640">
                  <c:v>42749.542986111112</c:v>
                </c:pt>
                <c:pt idx="1641">
                  <c:v>42749.550266203703</c:v>
                </c:pt>
                <c:pt idx="1642">
                  <c:v>42749.557673611111</c:v>
                </c:pt>
                <c:pt idx="1643">
                  <c:v>42749.563402777778</c:v>
                </c:pt>
                <c:pt idx="1644">
                  <c:v>42749.568645833337</c:v>
                </c:pt>
                <c:pt idx="1645">
                  <c:v>42749.58388888889</c:v>
                </c:pt>
                <c:pt idx="1646">
                  <c:v>42749.587592592594</c:v>
                </c:pt>
                <c:pt idx="1647">
                  <c:v>42749.592326388891</c:v>
                </c:pt>
                <c:pt idx="1648">
                  <c:v>42749.600613425922</c:v>
                </c:pt>
                <c:pt idx="1649">
                  <c:v>42749.604155092595</c:v>
                </c:pt>
                <c:pt idx="1650">
                  <c:v>42749.610960648148</c:v>
                </c:pt>
                <c:pt idx="1651">
                  <c:v>42749.616284722222</c:v>
                </c:pt>
                <c:pt idx="1652">
                  <c:v>42749.620972222219</c:v>
                </c:pt>
                <c:pt idx="1653">
                  <c:v>42749.628078703703</c:v>
                </c:pt>
                <c:pt idx="1654">
                  <c:v>42749.63795138889</c:v>
                </c:pt>
                <c:pt idx="1655">
                  <c:v>42749.642604166664</c:v>
                </c:pt>
                <c:pt idx="1656">
                  <c:v>42749.649189814816</c:v>
                </c:pt>
                <c:pt idx="1657">
                  <c:v>42749.653958333336</c:v>
                </c:pt>
                <c:pt idx="1658">
                  <c:v>42749.659988425927</c:v>
                </c:pt>
                <c:pt idx="1659">
                  <c:v>42749.667719907404</c:v>
                </c:pt>
                <c:pt idx="1660">
                  <c:v>42749.673043981478</c:v>
                </c:pt>
                <c:pt idx="1661">
                  <c:v>42750.386006944442</c:v>
                </c:pt>
                <c:pt idx="1662">
                  <c:v>42750.392523148148</c:v>
                </c:pt>
                <c:pt idx="1663">
                  <c:v>42750.505833333336</c:v>
                </c:pt>
                <c:pt idx="1664">
                  <c:v>42750.510046296295</c:v>
                </c:pt>
                <c:pt idx="1665">
                  <c:v>42750.514166666668</c:v>
                </c:pt>
                <c:pt idx="1666">
                  <c:v>42750.518275462964</c:v>
                </c:pt>
                <c:pt idx="1667">
                  <c:v>42750.537881944445</c:v>
                </c:pt>
                <c:pt idx="1668">
                  <c:v>42750.549259259256</c:v>
                </c:pt>
                <c:pt idx="1669">
                  <c:v>42750.552951388891</c:v>
                </c:pt>
                <c:pt idx="1670">
                  <c:v>42750.556608796294</c:v>
                </c:pt>
                <c:pt idx="1671">
                  <c:v>42750.629594907405</c:v>
                </c:pt>
                <c:pt idx="1672">
                  <c:v>42750.746747685182</c:v>
                </c:pt>
                <c:pt idx="1673">
                  <c:v>42751.389131944445</c:v>
                </c:pt>
                <c:pt idx="1674">
                  <c:v>42751.422372685185</c:v>
                </c:pt>
                <c:pt idx="1675">
                  <c:v>42751.435798611114</c:v>
                </c:pt>
                <c:pt idx="1676">
                  <c:v>42751.457175925927</c:v>
                </c:pt>
                <c:pt idx="1677">
                  <c:v>42751.4612037037</c:v>
                </c:pt>
                <c:pt idx="1678">
                  <c:v>42751.465486111112</c:v>
                </c:pt>
                <c:pt idx="1679">
                  <c:v>42751.483206018522</c:v>
                </c:pt>
                <c:pt idx="1680">
                  <c:v>42751.487708333334</c:v>
                </c:pt>
                <c:pt idx="1681">
                  <c:v>42751.496076388888</c:v>
                </c:pt>
                <c:pt idx="1682">
                  <c:v>42751.559548611112</c:v>
                </c:pt>
                <c:pt idx="1683">
                  <c:v>42751.563101851854</c:v>
                </c:pt>
                <c:pt idx="1684">
                  <c:v>42751.583715277775</c:v>
                </c:pt>
                <c:pt idx="1685">
                  <c:v>42751.587222222224</c:v>
                </c:pt>
                <c:pt idx="1686">
                  <c:v>42751.718495370369</c:v>
                </c:pt>
                <c:pt idx="1687">
                  <c:v>42751.722453703704</c:v>
                </c:pt>
                <c:pt idx="1688">
                  <c:v>42752.378460648149</c:v>
                </c:pt>
                <c:pt idx="1689">
                  <c:v>42752.401250000003</c:v>
                </c:pt>
                <c:pt idx="1690">
                  <c:v>42752.406493055554</c:v>
                </c:pt>
                <c:pt idx="1691">
                  <c:v>42752.411458333336</c:v>
                </c:pt>
                <c:pt idx="1692">
                  <c:v>42752.41642361111</c:v>
                </c:pt>
                <c:pt idx="1693">
                  <c:v>42752.421319444446</c:v>
                </c:pt>
                <c:pt idx="1694">
                  <c:v>42752.426157407404</c:v>
                </c:pt>
                <c:pt idx="1695">
                  <c:v>42752.430937500001</c:v>
                </c:pt>
                <c:pt idx="1696">
                  <c:v>42752.435532407406</c:v>
                </c:pt>
                <c:pt idx="1697">
                  <c:v>42752.440011574072</c:v>
                </c:pt>
                <c:pt idx="1698">
                  <c:v>42752.457499999997</c:v>
                </c:pt>
                <c:pt idx="1699">
                  <c:v>42752.461736111109</c:v>
                </c:pt>
                <c:pt idx="1700">
                  <c:v>42752.465856481482</c:v>
                </c:pt>
                <c:pt idx="1701">
                  <c:v>42752.470231481479</c:v>
                </c:pt>
                <c:pt idx="1702">
                  <c:v>42752.479988425926</c:v>
                </c:pt>
                <c:pt idx="1703">
                  <c:v>42752.522083333337</c:v>
                </c:pt>
                <c:pt idx="1704">
                  <c:v>42752.56925925926</c:v>
                </c:pt>
                <c:pt idx="1705">
                  <c:v>42752.599317129629</c:v>
                </c:pt>
                <c:pt idx="1706">
                  <c:v>42752.602708333332</c:v>
                </c:pt>
                <c:pt idx="1707">
                  <c:v>42752.606087962966</c:v>
                </c:pt>
                <c:pt idx="1708">
                  <c:v>42752.610208333332</c:v>
                </c:pt>
                <c:pt idx="1709">
                  <c:v>42752.618993055556</c:v>
                </c:pt>
                <c:pt idx="1710">
                  <c:v>42752.633113425924</c:v>
                </c:pt>
                <c:pt idx="1711">
                  <c:v>42752.637187499997</c:v>
                </c:pt>
                <c:pt idx="1712">
                  <c:v>42752.641458333332</c:v>
                </c:pt>
                <c:pt idx="1713">
                  <c:v>42752.64571759259</c:v>
                </c:pt>
                <c:pt idx="1714">
                  <c:v>42752.651967592596</c:v>
                </c:pt>
                <c:pt idx="1715">
                  <c:v>42752.659189814818</c:v>
                </c:pt>
                <c:pt idx="1716">
                  <c:v>42752.663969907408</c:v>
                </c:pt>
                <c:pt idx="1717">
                  <c:v>42752.676701388889</c:v>
                </c:pt>
                <c:pt idx="1718">
                  <c:v>42752.720138888886</c:v>
                </c:pt>
                <c:pt idx="1719">
                  <c:v>42752.724421296298</c:v>
                </c:pt>
                <c:pt idx="1720">
                  <c:v>42752.728634259256</c:v>
                </c:pt>
                <c:pt idx="1721">
                  <c:v>42752.733182870368</c:v>
                </c:pt>
                <c:pt idx="1722">
                  <c:v>42752.738981481481</c:v>
                </c:pt>
                <c:pt idx="1723">
                  <c:v>42752.746724537035</c:v>
                </c:pt>
                <c:pt idx="1724">
                  <c:v>42752.758090277777</c:v>
                </c:pt>
                <c:pt idx="1725">
                  <c:v>42756.378680555557</c:v>
                </c:pt>
                <c:pt idx="1726">
                  <c:v>42756.391261574077</c:v>
                </c:pt>
                <c:pt idx="1727">
                  <c:v>42756.399178240739</c:v>
                </c:pt>
                <c:pt idx="1728">
                  <c:v>42756.404826388891</c:v>
                </c:pt>
                <c:pt idx="1729">
                  <c:v>42756.410092592596</c:v>
                </c:pt>
                <c:pt idx="1730">
                  <c:v>42756.415949074071</c:v>
                </c:pt>
                <c:pt idx="1731">
                  <c:v>42756.421932870369</c:v>
                </c:pt>
                <c:pt idx="1732">
                  <c:v>42756.427430555559</c:v>
                </c:pt>
                <c:pt idx="1733">
                  <c:v>42756.43204861111</c:v>
                </c:pt>
                <c:pt idx="1734">
                  <c:v>42756.436967592592</c:v>
                </c:pt>
                <c:pt idx="1735">
                  <c:v>42756.450092592589</c:v>
                </c:pt>
                <c:pt idx="1736">
                  <c:v>42756.454155092593</c:v>
                </c:pt>
                <c:pt idx="1737">
                  <c:v>42756.462210648147</c:v>
                </c:pt>
                <c:pt idx="1738">
                  <c:v>42756.466354166667</c:v>
                </c:pt>
                <c:pt idx="1739">
                  <c:v>42756.471030092594</c:v>
                </c:pt>
                <c:pt idx="1740">
                  <c:v>42756.475624999999</c:v>
                </c:pt>
                <c:pt idx="1741">
                  <c:v>42756.480011574073</c:v>
                </c:pt>
                <c:pt idx="1742">
                  <c:v>42756.484456018516</c:v>
                </c:pt>
                <c:pt idx="1743">
                  <c:v>42756.488738425927</c:v>
                </c:pt>
                <c:pt idx="1744">
                  <c:v>42756.493159722224</c:v>
                </c:pt>
                <c:pt idx="1745">
                  <c:v>42756.497523148151</c:v>
                </c:pt>
                <c:pt idx="1746">
                  <c:v>42756.502060185187</c:v>
                </c:pt>
                <c:pt idx="1747">
                  <c:v>42756.506516203706</c:v>
                </c:pt>
                <c:pt idx="1748">
                  <c:v>42756.510972222219</c:v>
                </c:pt>
                <c:pt idx="1749">
                  <c:v>42756.515428240738</c:v>
                </c:pt>
                <c:pt idx="1750">
                  <c:v>42756.519884259258</c:v>
                </c:pt>
                <c:pt idx="1751">
                  <c:v>42756.524351851855</c:v>
                </c:pt>
                <c:pt idx="1752">
                  <c:v>42756.528634259259</c:v>
                </c:pt>
                <c:pt idx="1753">
                  <c:v>42756.532881944448</c:v>
                </c:pt>
                <c:pt idx="1754">
                  <c:v>42756.537106481483</c:v>
                </c:pt>
                <c:pt idx="1755">
                  <c:v>42756.541284722225</c:v>
                </c:pt>
                <c:pt idx="1756">
                  <c:v>42756.553622685184</c:v>
                </c:pt>
                <c:pt idx="1757">
                  <c:v>42756.557569444441</c:v>
                </c:pt>
                <c:pt idx="1758">
                  <c:v>42756.612673611111</c:v>
                </c:pt>
                <c:pt idx="1759">
                  <c:v>42756.74019675926</c:v>
                </c:pt>
                <c:pt idx="1760">
                  <c:v>42756.745104166665</c:v>
                </c:pt>
                <c:pt idx="1761">
                  <c:v>42756.750219907408</c:v>
                </c:pt>
                <c:pt idx="1762">
                  <c:v>42756.755613425928</c:v>
                </c:pt>
                <c:pt idx="1763">
                  <c:v>42756.775069444448</c:v>
                </c:pt>
                <c:pt idx="1764">
                  <c:v>42756.782685185186</c:v>
                </c:pt>
                <c:pt idx="1765">
                  <c:v>42758.607974537037</c:v>
                </c:pt>
                <c:pt idx="1766">
                  <c:v>42758.71434027778</c:v>
                </c:pt>
                <c:pt idx="1767">
                  <c:v>42758.721655092595</c:v>
                </c:pt>
                <c:pt idx="1768">
                  <c:v>42758.72755787037</c:v>
                </c:pt>
                <c:pt idx="1769">
                  <c:v>42758.746840277781</c:v>
                </c:pt>
                <c:pt idx="1770">
                  <c:v>42758.754502314812</c:v>
                </c:pt>
                <c:pt idx="1771">
                  <c:v>42758.764282407406</c:v>
                </c:pt>
                <c:pt idx="1772">
                  <c:v>42758.773368055554</c:v>
                </c:pt>
                <c:pt idx="1773">
                  <c:v>42759.386736111112</c:v>
                </c:pt>
                <c:pt idx="1774">
                  <c:v>42759.531342592592</c:v>
                </c:pt>
                <c:pt idx="1775">
                  <c:v>42764.384409722225</c:v>
                </c:pt>
                <c:pt idx="1776">
                  <c:v>42764.390173611115</c:v>
                </c:pt>
                <c:pt idx="1777">
                  <c:v>42764.396168981482</c:v>
                </c:pt>
                <c:pt idx="1778">
                  <c:v>42764.407442129632</c:v>
                </c:pt>
                <c:pt idx="1779">
                  <c:v>42764.412916666668</c:v>
                </c:pt>
                <c:pt idx="1780">
                  <c:v>42764.423414351855</c:v>
                </c:pt>
                <c:pt idx="1781">
                  <c:v>42764.428368055553</c:v>
                </c:pt>
                <c:pt idx="1782">
                  <c:v>42764.774826388886</c:v>
                </c:pt>
                <c:pt idx="1783">
                  <c:v>42765.712696759256</c:v>
                </c:pt>
                <c:pt idx="1784">
                  <c:v>42766.37841435185</c:v>
                </c:pt>
                <c:pt idx="1785">
                  <c:v>42766.386620370373</c:v>
                </c:pt>
                <c:pt idx="1786">
                  <c:v>42766.392511574071</c:v>
                </c:pt>
                <c:pt idx="1787">
                  <c:v>42766.398773148147</c:v>
                </c:pt>
                <c:pt idx="1788">
                  <c:v>42766.404895833337</c:v>
                </c:pt>
                <c:pt idx="1789">
                  <c:v>42766.410833333335</c:v>
                </c:pt>
                <c:pt idx="1790">
                  <c:v>42766.418287037035</c:v>
                </c:pt>
                <c:pt idx="1791">
                  <c:v>42766.424571759257</c:v>
                </c:pt>
                <c:pt idx="1792">
                  <c:v>42766.430277777778</c:v>
                </c:pt>
                <c:pt idx="1793">
                  <c:v>42766.436145833337</c:v>
                </c:pt>
                <c:pt idx="1794">
                  <c:v>42766.441296296296</c:v>
                </c:pt>
                <c:pt idx="1795">
                  <c:v>42766.445972222224</c:v>
                </c:pt>
                <c:pt idx="1796">
                  <c:v>42766.451377314814</c:v>
                </c:pt>
                <c:pt idx="1797">
                  <c:v>42766.456643518519</c:v>
                </c:pt>
                <c:pt idx="1798">
                  <c:v>42766.462118055555</c:v>
                </c:pt>
                <c:pt idx="1799">
                  <c:v>42766.467881944445</c:v>
                </c:pt>
                <c:pt idx="1800">
                  <c:v>42766.474097222221</c:v>
                </c:pt>
                <c:pt idx="1801">
                  <c:v>42766.479097222225</c:v>
                </c:pt>
                <c:pt idx="1802">
                  <c:v>42766.483726851853</c:v>
                </c:pt>
                <c:pt idx="1803">
                  <c:v>42766.488437499997</c:v>
                </c:pt>
                <c:pt idx="1804">
                  <c:v>42766.492974537039</c:v>
                </c:pt>
                <c:pt idx="1805">
                  <c:v>42766.497002314813</c:v>
                </c:pt>
                <c:pt idx="1806">
                  <c:v>42766.500937500001</c:v>
                </c:pt>
                <c:pt idx="1807">
                  <c:v>42766.504733796297</c:v>
                </c:pt>
                <c:pt idx="1808">
                  <c:v>42766.50854166667</c:v>
                </c:pt>
                <c:pt idx="1809">
                  <c:v>42766.528553240743</c:v>
                </c:pt>
                <c:pt idx="1810">
                  <c:v>42766.532210648147</c:v>
                </c:pt>
                <c:pt idx="1811">
                  <c:v>42766.535844907405</c:v>
                </c:pt>
                <c:pt idx="1812">
                  <c:v>42766.547175925924</c:v>
                </c:pt>
                <c:pt idx="1813">
                  <c:v>42766.550844907404</c:v>
                </c:pt>
                <c:pt idx="1814">
                  <c:v>42766.554444444446</c:v>
                </c:pt>
                <c:pt idx="1815">
                  <c:v>42766.558518518519</c:v>
                </c:pt>
                <c:pt idx="1816">
                  <c:v>42766.566620370373</c:v>
                </c:pt>
                <c:pt idx="1817">
                  <c:v>42766.589490740742</c:v>
                </c:pt>
                <c:pt idx="1818">
                  <c:v>42766.593391203707</c:v>
                </c:pt>
                <c:pt idx="1819">
                  <c:v>42766.597511574073</c:v>
                </c:pt>
                <c:pt idx="1820">
                  <c:v>42766.602129629631</c:v>
                </c:pt>
                <c:pt idx="1821">
                  <c:v>42766.606203703705</c:v>
                </c:pt>
                <c:pt idx="1822">
                  <c:v>42766.610196759262</c:v>
                </c:pt>
                <c:pt idx="1823">
                  <c:v>42766.614965277775</c:v>
                </c:pt>
                <c:pt idx="1824">
                  <c:v>42766.647615740738</c:v>
                </c:pt>
                <c:pt idx="1825">
                  <c:v>42766.662430555552</c:v>
                </c:pt>
                <c:pt idx="1826">
                  <c:v>42766.666932870372</c:v>
                </c:pt>
                <c:pt idx="1827">
                  <c:v>42766.671226851853</c:v>
                </c:pt>
                <c:pt idx="1828">
                  <c:v>42766.675729166665</c:v>
                </c:pt>
                <c:pt idx="1829">
                  <c:v>42766.680034722223</c:v>
                </c:pt>
                <c:pt idx="1830">
                  <c:v>42766.684178240743</c:v>
                </c:pt>
                <c:pt idx="1831">
                  <c:v>42766.688321759262</c:v>
                </c:pt>
                <c:pt idx="1832">
                  <c:v>42766.696516203701</c:v>
                </c:pt>
                <c:pt idx="1833">
                  <c:v>42766.700300925928</c:v>
                </c:pt>
                <c:pt idx="1834">
                  <c:v>42766.708124999997</c:v>
                </c:pt>
                <c:pt idx="1835">
                  <c:v>42766.712222222224</c:v>
                </c:pt>
                <c:pt idx="1836">
                  <c:v>42766.717037037037</c:v>
                </c:pt>
                <c:pt idx="1837">
                  <c:v>42766.726469907408</c:v>
                </c:pt>
                <c:pt idx="1838">
                  <c:v>42766.745821759258</c:v>
                </c:pt>
                <c:pt idx="1839">
                  <c:v>42766.774224537039</c:v>
                </c:pt>
                <c:pt idx="1840">
                  <c:v>42767.429467592592</c:v>
                </c:pt>
                <c:pt idx="1841">
                  <c:v>42767.445486111108</c:v>
                </c:pt>
                <c:pt idx="1842">
                  <c:v>42767.450254629628</c:v>
                </c:pt>
                <c:pt idx="1843">
                  <c:v>42767.454733796294</c:v>
                </c:pt>
                <c:pt idx="1844">
                  <c:v>42767.458807870367</c:v>
                </c:pt>
                <c:pt idx="1845">
                  <c:v>42767.463275462964</c:v>
                </c:pt>
                <c:pt idx="1846">
                  <c:v>42767.467291666668</c:v>
                </c:pt>
                <c:pt idx="1847">
                  <c:v>42767.471400462964</c:v>
                </c:pt>
                <c:pt idx="1848">
                  <c:v>42767.475671296299</c:v>
                </c:pt>
                <c:pt idx="1849">
                  <c:v>42767.605266203704</c:v>
                </c:pt>
                <c:pt idx="1850">
                  <c:v>42767.609652777777</c:v>
                </c:pt>
                <c:pt idx="1851">
                  <c:v>42767.614201388889</c:v>
                </c:pt>
                <c:pt idx="1852">
                  <c:v>42767.627812500003</c:v>
                </c:pt>
                <c:pt idx="1853">
                  <c:v>42767.633750000001</c:v>
                </c:pt>
                <c:pt idx="1854">
                  <c:v>42767.659849537034</c:v>
                </c:pt>
                <c:pt idx="1855">
                  <c:v>42767.664814814816</c:v>
                </c:pt>
                <c:pt idx="1856">
                  <c:v>42767.679814814815</c:v>
                </c:pt>
                <c:pt idx="1857">
                  <c:v>42767.685902777775</c:v>
                </c:pt>
                <c:pt idx="1858">
                  <c:v>42767.690879629627</c:v>
                </c:pt>
                <c:pt idx="1859">
                  <c:v>42767.695694444446</c:v>
                </c:pt>
                <c:pt idx="1860">
                  <c:v>42767.701469907406</c:v>
                </c:pt>
                <c:pt idx="1861">
                  <c:v>42767.707754629628</c:v>
                </c:pt>
                <c:pt idx="1862">
                  <c:v>42767.712997685187</c:v>
                </c:pt>
                <c:pt idx="1863">
                  <c:v>42767.717974537038</c:v>
                </c:pt>
                <c:pt idx="1864">
                  <c:v>42767.722951388889</c:v>
                </c:pt>
                <c:pt idx="1865">
                  <c:v>42767.727719907409</c:v>
                </c:pt>
                <c:pt idx="1866">
                  <c:v>42767.732303240744</c:v>
                </c:pt>
                <c:pt idx="1867">
                  <c:v>42767.736793981479</c:v>
                </c:pt>
                <c:pt idx="1868">
                  <c:v>42767.742118055554</c:v>
                </c:pt>
                <c:pt idx="1869">
                  <c:v>42767.748101851852</c:v>
                </c:pt>
                <c:pt idx="1870">
                  <c:v>42768.378969907404</c:v>
                </c:pt>
                <c:pt idx="1871">
                  <c:v>42768.390590277777</c:v>
                </c:pt>
                <c:pt idx="1872">
                  <c:v>42768.395752314813</c:v>
                </c:pt>
                <c:pt idx="1873">
                  <c:v>42768.401203703703</c:v>
                </c:pt>
                <c:pt idx="1874">
                  <c:v>42768.406412037039</c:v>
                </c:pt>
                <c:pt idx="1875">
                  <c:v>42768.41196759259</c:v>
                </c:pt>
                <c:pt idx="1876">
                  <c:v>42768.417233796295</c:v>
                </c:pt>
                <c:pt idx="1877">
                  <c:v>42768.422696759262</c:v>
                </c:pt>
                <c:pt idx="1878">
                  <c:v>42768.427986111114</c:v>
                </c:pt>
                <c:pt idx="1879">
                  <c:v>42768.433229166665</c:v>
                </c:pt>
                <c:pt idx="1880">
                  <c:v>42768.438611111109</c:v>
                </c:pt>
                <c:pt idx="1881">
                  <c:v>42768.443761574075</c:v>
                </c:pt>
                <c:pt idx="1882">
                  <c:v>42768.448969907404</c:v>
                </c:pt>
                <c:pt idx="1883">
                  <c:v>42768.453981481478</c:v>
                </c:pt>
                <c:pt idx="1884">
                  <c:v>42768.458807870367</c:v>
                </c:pt>
                <c:pt idx="1885">
                  <c:v>42768.463784722226</c:v>
                </c:pt>
                <c:pt idx="1886">
                  <c:v>42768.468935185185</c:v>
                </c:pt>
                <c:pt idx="1887">
                  <c:v>42768.473564814813</c:v>
                </c:pt>
                <c:pt idx="1888">
                  <c:v>42768.477939814817</c:v>
                </c:pt>
                <c:pt idx="1889">
                  <c:v>42768.482395833336</c:v>
                </c:pt>
                <c:pt idx="1890">
                  <c:v>42768.486747685187</c:v>
                </c:pt>
                <c:pt idx="1891">
                  <c:v>42768.496018518519</c:v>
                </c:pt>
                <c:pt idx="1892">
                  <c:v>42768.500625000001</c:v>
                </c:pt>
                <c:pt idx="1893">
                  <c:v>42768.505162037036</c:v>
                </c:pt>
                <c:pt idx="1894">
                  <c:v>42768.509618055556</c:v>
                </c:pt>
                <c:pt idx="1895">
                  <c:v>42768.513993055552</c:v>
                </c:pt>
                <c:pt idx="1896">
                  <c:v>42768.518229166664</c:v>
                </c:pt>
                <c:pt idx="1897">
                  <c:v>42768.530497685184</c:v>
                </c:pt>
                <c:pt idx="1898">
                  <c:v>42768.551006944443</c:v>
                </c:pt>
                <c:pt idx="1899">
                  <c:v>42768.654745370368</c:v>
                </c:pt>
                <c:pt idx="1900">
                  <c:v>42768.659363425926</c:v>
                </c:pt>
                <c:pt idx="1901">
                  <c:v>42768.668090277781</c:v>
                </c:pt>
                <c:pt idx="1902">
                  <c:v>42768.672523148147</c:v>
                </c:pt>
                <c:pt idx="1903">
                  <c:v>42768.676608796297</c:v>
                </c:pt>
                <c:pt idx="1904">
                  <c:v>42768.689363425925</c:v>
                </c:pt>
                <c:pt idx="1905">
                  <c:v>42768.693483796298</c:v>
                </c:pt>
                <c:pt idx="1906">
                  <c:v>42768.697384259256</c:v>
                </c:pt>
                <c:pt idx="1907">
                  <c:v>42768.701574074075</c:v>
                </c:pt>
                <c:pt idx="1908">
                  <c:v>42768.706041666665</c:v>
                </c:pt>
                <c:pt idx="1909">
                  <c:v>42768.710821759261</c:v>
                </c:pt>
                <c:pt idx="1910">
                  <c:v>42768.715798611112</c:v>
                </c:pt>
                <c:pt idx="1911">
                  <c:v>42768.720532407409</c:v>
                </c:pt>
                <c:pt idx="1912">
                  <c:v>42768.725474537037</c:v>
                </c:pt>
                <c:pt idx="1913">
                  <c:v>42768.730462962965</c:v>
                </c:pt>
                <c:pt idx="1914">
                  <c:v>42768.735069444447</c:v>
                </c:pt>
                <c:pt idx="1915">
                  <c:v>42768.739803240744</c:v>
                </c:pt>
                <c:pt idx="1916">
                  <c:v>42768.749571759261</c:v>
                </c:pt>
                <c:pt idx="1917">
                  <c:v>42768.754988425928</c:v>
                </c:pt>
                <c:pt idx="1918">
                  <c:v>42769.409236111111</c:v>
                </c:pt>
                <c:pt idx="1919">
                  <c:v>42769.420624999999</c:v>
                </c:pt>
                <c:pt idx="1920">
                  <c:v>42769.426122685189</c:v>
                </c:pt>
                <c:pt idx="1921">
                  <c:v>42769.431689814817</c:v>
                </c:pt>
                <c:pt idx="1922">
                  <c:v>42769.436712962961</c:v>
                </c:pt>
                <c:pt idx="1923">
                  <c:v>42769.442847222221</c:v>
                </c:pt>
                <c:pt idx="1924">
                  <c:v>42769.448958333334</c:v>
                </c:pt>
                <c:pt idx="1925">
                  <c:v>42769.454664351855</c:v>
                </c:pt>
                <c:pt idx="1926">
                  <c:v>42769.459803240738</c:v>
                </c:pt>
                <c:pt idx="1927">
                  <c:v>42769.464780092596</c:v>
                </c:pt>
                <c:pt idx="1928">
                  <c:v>42769.469710648147</c:v>
                </c:pt>
                <c:pt idx="1929">
                  <c:v>42769.474548611113</c:v>
                </c:pt>
                <c:pt idx="1930">
                  <c:v>42769.47934027778</c:v>
                </c:pt>
                <c:pt idx="1931">
                  <c:v>42769.484074074076</c:v>
                </c:pt>
                <c:pt idx="1932">
                  <c:v>42769.488749999997</c:v>
                </c:pt>
                <c:pt idx="1933">
                  <c:v>42769.493379629632</c:v>
                </c:pt>
                <c:pt idx="1934">
                  <c:v>42769.497870370367</c:v>
                </c:pt>
                <c:pt idx="1935">
                  <c:v>42769.50236111111</c:v>
                </c:pt>
                <c:pt idx="1936">
                  <c:v>42769.506863425922</c:v>
                </c:pt>
                <c:pt idx="1937">
                  <c:v>42769.511284722219</c:v>
                </c:pt>
                <c:pt idx="1938">
                  <c:v>42769.5156712963</c:v>
                </c:pt>
                <c:pt idx="1939">
                  <c:v>42769.52003472222</c:v>
                </c:pt>
                <c:pt idx="1940">
                  <c:v>42769.524328703701</c:v>
                </c:pt>
                <c:pt idx="1941">
                  <c:v>42769.529004629629</c:v>
                </c:pt>
                <c:pt idx="1942">
                  <c:v>42769.545069444444</c:v>
                </c:pt>
                <c:pt idx="1943">
                  <c:v>42769.549143518518</c:v>
                </c:pt>
                <c:pt idx="1944">
                  <c:v>42769.568414351852</c:v>
                </c:pt>
                <c:pt idx="1945">
                  <c:v>42769.607025462959</c:v>
                </c:pt>
                <c:pt idx="1946">
                  <c:v>42769.611122685186</c:v>
                </c:pt>
                <c:pt idx="1947">
                  <c:v>42769.618275462963</c:v>
                </c:pt>
                <c:pt idx="1948">
                  <c:v>42769.652349537035</c:v>
                </c:pt>
                <c:pt idx="1949">
                  <c:v>42769.659143518518</c:v>
                </c:pt>
                <c:pt idx="1950">
                  <c:v>42769.67291666667</c:v>
                </c:pt>
                <c:pt idx="1951">
                  <c:v>42769.676562499997</c:v>
                </c:pt>
                <c:pt idx="1952">
                  <c:v>42769.680266203701</c:v>
                </c:pt>
                <c:pt idx="1953">
                  <c:v>42769.68372685185</c:v>
                </c:pt>
                <c:pt idx="1954">
                  <c:v>42769.687395833331</c:v>
                </c:pt>
                <c:pt idx="1955">
                  <c:v>42769.691145833334</c:v>
                </c:pt>
                <c:pt idx="1956">
                  <c:v>42769.694826388892</c:v>
                </c:pt>
                <c:pt idx="1957">
                  <c:v>42769.702615740738</c:v>
                </c:pt>
                <c:pt idx="1958">
                  <c:v>42769.706712962965</c:v>
                </c:pt>
                <c:pt idx="1959">
                  <c:v>42769.710740740738</c:v>
                </c:pt>
                <c:pt idx="1960">
                  <c:v>42769.715312499997</c:v>
                </c:pt>
                <c:pt idx="1961">
                  <c:v>42769.719664351855</c:v>
                </c:pt>
                <c:pt idx="1962">
                  <c:v>42769.723773148151</c:v>
                </c:pt>
                <c:pt idx="1963">
                  <c:v>42769.727962962963</c:v>
                </c:pt>
                <c:pt idx="1964">
                  <c:v>42769.732731481483</c:v>
                </c:pt>
                <c:pt idx="1965">
                  <c:v>42769.736967592595</c:v>
                </c:pt>
                <c:pt idx="1966">
                  <c:v>42769.741331018522</c:v>
                </c:pt>
                <c:pt idx="1967">
                  <c:v>42769.746192129627</c:v>
                </c:pt>
                <c:pt idx="1968">
                  <c:v>42769.751435185186</c:v>
                </c:pt>
                <c:pt idx="1969">
                  <c:v>42769.756516203706</c:v>
                </c:pt>
                <c:pt idx="1970">
                  <c:v>42770.378113425926</c:v>
                </c:pt>
                <c:pt idx="1971">
                  <c:v>42770.386122685188</c:v>
                </c:pt>
                <c:pt idx="1972">
                  <c:v>42770.393043981479</c:v>
                </c:pt>
                <c:pt idx="1973">
                  <c:v>42770.399652777778</c:v>
                </c:pt>
                <c:pt idx="1974">
                  <c:v>42770.406157407408</c:v>
                </c:pt>
                <c:pt idx="1975">
                  <c:v>42770.412615740737</c:v>
                </c:pt>
                <c:pt idx="1976">
                  <c:v>42770.418738425928</c:v>
                </c:pt>
                <c:pt idx="1977">
                  <c:v>42770.424745370372</c:v>
                </c:pt>
                <c:pt idx="1978">
                  <c:v>42770.430763888886</c:v>
                </c:pt>
                <c:pt idx="1979">
                  <c:v>42770.436759259261</c:v>
                </c:pt>
                <c:pt idx="1980">
                  <c:v>42770.442499999997</c:v>
                </c:pt>
                <c:pt idx="1981">
                  <c:v>42770.448078703703</c:v>
                </c:pt>
                <c:pt idx="1982">
                  <c:v>42770.453587962962</c:v>
                </c:pt>
                <c:pt idx="1983">
                  <c:v>42770.458969907406</c:v>
                </c:pt>
                <c:pt idx="1984">
                  <c:v>42770.464247685188</c:v>
                </c:pt>
                <c:pt idx="1985">
                  <c:v>42770.469641203701</c:v>
                </c:pt>
                <c:pt idx="1986">
                  <c:v>42770.474791666667</c:v>
                </c:pt>
                <c:pt idx="1987">
                  <c:v>42770.479745370372</c:v>
                </c:pt>
                <c:pt idx="1988">
                  <c:v>42770.484780092593</c:v>
                </c:pt>
                <c:pt idx="1989">
                  <c:v>42770.489618055559</c:v>
                </c:pt>
                <c:pt idx="1990">
                  <c:v>42770.494259259256</c:v>
                </c:pt>
                <c:pt idx="1991">
                  <c:v>42770.513541666667</c:v>
                </c:pt>
                <c:pt idx="1992">
                  <c:v>42770.517777777779</c:v>
                </c:pt>
                <c:pt idx="1993">
                  <c:v>42770.531388888892</c:v>
                </c:pt>
                <c:pt idx="1994">
                  <c:v>42770.535567129627</c:v>
                </c:pt>
                <c:pt idx="1995">
                  <c:v>42770.544768518521</c:v>
                </c:pt>
                <c:pt idx="1996">
                  <c:v>42770.554050925923</c:v>
                </c:pt>
                <c:pt idx="1997">
                  <c:v>42770.558136574073</c:v>
                </c:pt>
                <c:pt idx="1998">
                  <c:v>42770.562673611108</c:v>
                </c:pt>
                <c:pt idx="1999">
                  <c:v>42770.567442129628</c:v>
                </c:pt>
                <c:pt idx="2000">
                  <c:v>42770.571388888886</c:v>
                </c:pt>
                <c:pt idx="2001">
                  <c:v>42770.575381944444</c:v>
                </c:pt>
                <c:pt idx="2002">
                  <c:v>42770.579201388886</c:v>
                </c:pt>
                <c:pt idx="2003">
                  <c:v>42770.583657407406</c:v>
                </c:pt>
                <c:pt idx="2004">
                  <c:v>42770.588275462964</c:v>
                </c:pt>
                <c:pt idx="2005">
                  <c:v>42770.592164351852</c:v>
                </c:pt>
                <c:pt idx="2006">
                  <c:v>42770.639652777776</c:v>
                </c:pt>
                <c:pt idx="2007">
                  <c:v>42770.657164351855</c:v>
                </c:pt>
                <c:pt idx="2008">
                  <c:v>42770.660798611112</c:v>
                </c:pt>
                <c:pt idx="2009">
                  <c:v>42770.679710648146</c:v>
                </c:pt>
                <c:pt idx="2010">
                  <c:v>42770.683692129627</c:v>
                </c:pt>
                <c:pt idx="2011">
                  <c:v>42770.6877662037</c:v>
                </c:pt>
                <c:pt idx="2012">
                  <c:v>42770.696284722224</c:v>
                </c:pt>
                <c:pt idx="2013">
                  <c:v>42770.700740740744</c:v>
                </c:pt>
                <c:pt idx="2014">
                  <c:v>42770.70521990741</c:v>
                </c:pt>
                <c:pt idx="2015">
                  <c:v>42770.709930555553</c:v>
                </c:pt>
                <c:pt idx="2016">
                  <c:v>42770.714745370373</c:v>
                </c:pt>
                <c:pt idx="2017">
                  <c:v>42770.724722222221</c:v>
                </c:pt>
                <c:pt idx="2018">
                  <c:v>42770.75949074074</c:v>
                </c:pt>
                <c:pt idx="2019">
                  <c:v>42770.774456018517</c:v>
                </c:pt>
                <c:pt idx="2020">
                  <c:v>42771.378148148149</c:v>
                </c:pt>
                <c:pt idx="2021">
                  <c:v>42771.392152777778</c:v>
                </c:pt>
                <c:pt idx="2022">
                  <c:v>42771.398935185185</c:v>
                </c:pt>
                <c:pt idx="2023">
                  <c:v>42771.405509259261</c:v>
                </c:pt>
                <c:pt idx="2024">
                  <c:v>42771.418298611112</c:v>
                </c:pt>
                <c:pt idx="2025">
                  <c:v>42771.424131944441</c:v>
                </c:pt>
                <c:pt idx="2026">
                  <c:v>42771.429861111108</c:v>
                </c:pt>
                <c:pt idx="2027">
                  <c:v>42771.435416666667</c:v>
                </c:pt>
                <c:pt idx="2028">
                  <c:v>42771.440972222219</c:v>
                </c:pt>
                <c:pt idx="2029">
                  <c:v>42771.446481481478</c:v>
                </c:pt>
                <c:pt idx="2030">
                  <c:v>42771.451689814814</c:v>
                </c:pt>
                <c:pt idx="2031">
                  <c:v>42771.456770833334</c:v>
                </c:pt>
                <c:pt idx="2032">
                  <c:v>42771.462002314816</c:v>
                </c:pt>
                <c:pt idx="2033">
                  <c:v>42771.46707175926</c:v>
                </c:pt>
                <c:pt idx="2034">
                  <c:v>42771.472025462965</c:v>
                </c:pt>
                <c:pt idx="2035">
                  <c:v>42771.477037037039</c:v>
                </c:pt>
                <c:pt idx="2036">
                  <c:v>42771.481898148151</c:v>
                </c:pt>
                <c:pt idx="2037">
                  <c:v>42771.486712962964</c:v>
                </c:pt>
                <c:pt idx="2038">
                  <c:v>42771.491469907407</c:v>
                </c:pt>
                <c:pt idx="2039">
                  <c:v>42771.496157407404</c:v>
                </c:pt>
                <c:pt idx="2040">
                  <c:v>42771.500821759262</c:v>
                </c:pt>
                <c:pt idx="2041">
                  <c:v>42771.510092592594</c:v>
                </c:pt>
                <c:pt idx="2042">
                  <c:v>42771.514687499999</c:v>
                </c:pt>
                <c:pt idx="2043">
                  <c:v>42771.519270833334</c:v>
                </c:pt>
                <c:pt idx="2044">
                  <c:v>42771.523865740739</c:v>
                </c:pt>
                <c:pt idx="2045">
                  <c:v>42771.532731481479</c:v>
                </c:pt>
                <c:pt idx="2046">
                  <c:v>42771.537037037036</c:v>
                </c:pt>
                <c:pt idx="2047">
                  <c:v>42771.541203703702</c:v>
                </c:pt>
                <c:pt idx="2048">
                  <c:v>42771.545335648145</c:v>
                </c:pt>
                <c:pt idx="2049">
                  <c:v>42771.549456018518</c:v>
                </c:pt>
                <c:pt idx="2050">
                  <c:v>42771.553530092591</c:v>
                </c:pt>
                <c:pt idx="2051">
                  <c:v>42771.557546296295</c:v>
                </c:pt>
                <c:pt idx="2052">
                  <c:v>42771.561562499999</c:v>
                </c:pt>
                <c:pt idx="2053">
                  <c:v>42771.565532407411</c:v>
                </c:pt>
                <c:pt idx="2054">
                  <c:v>42771.569456018522</c:v>
                </c:pt>
                <c:pt idx="2055">
                  <c:v>42771.573344907411</c:v>
                </c:pt>
                <c:pt idx="2056">
                  <c:v>42771.577245370368</c:v>
                </c:pt>
                <c:pt idx="2057">
                  <c:v>42771.581064814818</c:v>
                </c:pt>
                <c:pt idx="2058">
                  <c:v>42771.584872685184</c:v>
                </c:pt>
                <c:pt idx="2059">
                  <c:v>42771.588622685187</c:v>
                </c:pt>
                <c:pt idx="2060">
                  <c:v>42771.592349537037</c:v>
                </c:pt>
                <c:pt idx="2061">
                  <c:v>42771.599699074075</c:v>
                </c:pt>
                <c:pt idx="2062">
                  <c:v>42771.603356481479</c:v>
                </c:pt>
                <c:pt idx="2063">
                  <c:v>42771.606979166667</c:v>
                </c:pt>
                <c:pt idx="2064">
                  <c:v>42771.610578703701</c:v>
                </c:pt>
                <c:pt idx="2065">
                  <c:v>42771.61414351852</c:v>
                </c:pt>
                <c:pt idx="2066">
                  <c:v>42771.617650462962</c:v>
                </c:pt>
                <c:pt idx="2067">
                  <c:v>42771.621134259258</c:v>
                </c:pt>
                <c:pt idx="2068">
                  <c:v>42771.624583333331</c:v>
                </c:pt>
                <c:pt idx="2069">
                  <c:v>42771.628032407411</c:v>
                </c:pt>
                <c:pt idx="2070">
                  <c:v>42771.631493055553</c:v>
                </c:pt>
                <c:pt idx="2071">
                  <c:v>42771.645439814813</c:v>
                </c:pt>
                <c:pt idx="2072">
                  <c:v>42771.667361111111</c:v>
                </c:pt>
                <c:pt idx="2073">
                  <c:v>42771.675266203703</c:v>
                </c:pt>
                <c:pt idx="2074">
                  <c:v>42771.679097222222</c:v>
                </c:pt>
                <c:pt idx="2075">
                  <c:v>42771.682986111111</c:v>
                </c:pt>
                <c:pt idx="2076">
                  <c:v>42771.686909722222</c:v>
                </c:pt>
                <c:pt idx="2077">
                  <c:v>42771.694953703707</c:v>
                </c:pt>
                <c:pt idx="2078">
                  <c:v>42771.699629629627</c:v>
                </c:pt>
                <c:pt idx="2079">
                  <c:v>42771.71675925926</c:v>
                </c:pt>
                <c:pt idx="2080">
                  <c:v>42771.721342592595</c:v>
                </c:pt>
                <c:pt idx="2081">
                  <c:v>42771.730694444443</c:v>
                </c:pt>
                <c:pt idx="2082">
                  <c:v>42771.735821759263</c:v>
                </c:pt>
                <c:pt idx="2083">
                  <c:v>42771.746377314812</c:v>
                </c:pt>
                <c:pt idx="2084">
                  <c:v>42771.757997685185</c:v>
                </c:pt>
                <c:pt idx="2085">
                  <c:v>42771.764189814814</c:v>
                </c:pt>
                <c:pt idx="2086">
                  <c:v>42771.778356481482</c:v>
                </c:pt>
                <c:pt idx="2087">
                  <c:v>42772.393078703702</c:v>
                </c:pt>
                <c:pt idx="2088">
                  <c:v>42772.40662037037</c:v>
                </c:pt>
                <c:pt idx="2089">
                  <c:v>42772.413101851853</c:v>
                </c:pt>
                <c:pt idx="2090">
                  <c:v>42772.419027777774</c:v>
                </c:pt>
                <c:pt idx="2091">
                  <c:v>42772.42459490741</c:v>
                </c:pt>
                <c:pt idx="2092">
                  <c:v>42772.429861111108</c:v>
                </c:pt>
                <c:pt idx="2093">
                  <c:v>42772.435115740744</c:v>
                </c:pt>
                <c:pt idx="2094">
                  <c:v>42772.455439814818</c:v>
                </c:pt>
                <c:pt idx="2095">
                  <c:v>42772.460196759261</c:v>
                </c:pt>
                <c:pt idx="2096">
                  <c:v>42772.464930555558</c:v>
                </c:pt>
                <c:pt idx="2097">
                  <c:v>42772.469722222224</c:v>
                </c:pt>
                <c:pt idx="2098">
                  <c:v>42772.474560185183</c:v>
                </c:pt>
                <c:pt idx="2099">
                  <c:v>42772.484224537038</c:v>
                </c:pt>
                <c:pt idx="2100">
                  <c:v>42772.488668981481</c:v>
                </c:pt>
                <c:pt idx="2101">
                  <c:v>42772.497627314813</c:v>
                </c:pt>
                <c:pt idx="2102">
                  <c:v>42772.501979166664</c:v>
                </c:pt>
                <c:pt idx="2103">
                  <c:v>42772.515046296299</c:v>
                </c:pt>
                <c:pt idx="2104">
                  <c:v>42772.532638888886</c:v>
                </c:pt>
                <c:pt idx="2105">
                  <c:v>42772.59171296296</c:v>
                </c:pt>
                <c:pt idx="2106">
                  <c:v>42772.748923611114</c:v>
                </c:pt>
                <c:pt idx="2107">
                  <c:v>42773.559421296297</c:v>
                </c:pt>
                <c:pt idx="2108">
                  <c:v>42773.581365740742</c:v>
                </c:pt>
                <c:pt idx="2109">
                  <c:v>42773.608344907407</c:v>
                </c:pt>
                <c:pt idx="2110">
                  <c:v>42773.613437499997</c:v>
                </c:pt>
                <c:pt idx="2111">
                  <c:v>42773.622835648152</c:v>
                </c:pt>
                <c:pt idx="2112">
                  <c:v>42773.626909722225</c:v>
                </c:pt>
                <c:pt idx="2113">
                  <c:v>42773.658055555556</c:v>
                </c:pt>
                <c:pt idx="2114">
                  <c:v>42773.666365740741</c:v>
                </c:pt>
                <c:pt idx="2115">
                  <c:v>42774.378680555557</c:v>
                </c:pt>
                <c:pt idx="2116">
                  <c:v>42774.384768518517</c:v>
                </c:pt>
                <c:pt idx="2117">
                  <c:v>42774.391631944447</c:v>
                </c:pt>
                <c:pt idx="2118">
                  <c:v>42774.398229166669</c:v>
                </c:pt>
                <c:pt idx="2119">
                  <c:v>42774.404942129629</c:v>
                </c:pt>
                <c:pt idx="2120">
                  <c:v>42774.410416666666</c:v>
                </c:pt>
                <c:pt idx="2121">
                  <c:v>42774.45140046296</c:v>
                </c:pt>
                <c:pt idx="2122">
                  <c:v>42774.461388888885</c:v>
                </c:pt>
                <c:pt idx="2123">
                  <c:v>42774.465729166666</c:v>
                </c:pt>
                <c:pt idx="2124">
                  <c:v>42774.503067129626</c:v>
                </c:pt>
                <c:pt idx="2125">
                  <c:v>42774.508055555554</c:v>
                </c:pt>
                <c:pt idx="2126">
                  <c:v>42774.681909722225</c:v>
                </c:pt>
                <c:pt idx="2127">
                  <c:v>42774.68917824074</c:v>
                </c:pt>
                <c:pt idx="2128">
                  <c:v>42774.692858796298</c:v>
                </c:pt>
                <c:pt idx="2129">
                  <c:v>42774.696574074071</c:v>
                </c:pt>
                <c:pt idx="2130">
                  <c:v>42774.700243055559</c:v>
                </c:pt>
                <c:pt idx="2131">
                  <c:v>42774.703935185185</c:v>
                </c:pt>
                <c:pt idx="2132">
                  <c:v>42774.711631944447</c:v>
                </c:pt>
                <c:pt idx="2133">
                  <c:v>42774.741805555554</c:v>
                </c:pt>
                <c:pt idx="2134">
                  <c:v>42774.766851851855</c:v>
                </c:pt>
                <c:pt idx="2135">
                  <c:v>42774.772453703707</c:v>
                </c:pt>
                <c:pt idx="2136">
                  <c:v>42774.778495370374</c:v>
                </c:pt>
                <c:pt idx="2137">
                  <c:v>42775.378020833334</c:v>
                </c:pt>
                <c:pt idx="2138">
                  <c:v>42775.395138888889</c:v>
                </c:pt>
                <c:pt idx="2139">
                  <c:v>42775.400949074072</c:v>
                </c:pt>
                <c:pt idx="2140">
                  <c:v>42775.406574074077</c:v>
                </c:pt>
                <c:pt idx="2141">
                  <c:v>42775.422997685186</c:v>
                </c:pt>
                <c:pt idx="2142">
                  <c:v>42775.487696759257</c:v>
                </c:pt>
                <c:pt idx="2143">
                  <c:v>42775.492256944446</c:v>
                </c:pt>
                <c:pt idx="2144">
                  <c:v>42775.497037037036</c:v>
                </c:pt>
                <c:pt idx="2145">
                  <c:v>42775.501296296294</c:v>
                </c:pt>
                <c:pt idx="2146">
                  <c:v>42775.505023148151</c:v>
                </c:pt>
                <c:pt idx="2147">
                  <c:v>42775.509340277778</c:v>
                </c:pt>
                <c:pt idx="2148">
                  <c:v>42775.534479166665</c:v>
                </c:pt>
                <c:pt idx="2149">
                  <c:v>42776.407361111109</c:v>
                </c:pt>
                <c:pt idx="2150">
                  <c:v>42776.412615740737</c:v>
                </c:pt>
                <c:pt idx="2151">
                  <c:v>42776.417766203704</c:v>
                </c:pt>
                <c:pt idx="2152">
                  <c:v>42776.427777777775</c:v>
                </c:pt>
                <c:pt idx="2153">
                  <c:v>42776.442199074074</c:v>
                </c:pt>
                <c:pt idx="2154">
                  <c:v>42776.447141203702</c:v>
                </c:pt>
                <c:pt idx="2155">
                  <c:v>42776.451944444445</c:v>
                </c:pt>
                <c:pt idx="2156">
                  <c:v>42776.456736111111</c:v>
                </c:pt>
                <c:pt idx="2157">
                  <c:v>42776.461527777778</c:v>
                </c:pt>
                <c:pt idx="2158">
                  <c:v>42776.470659722225</c:v>
                </c:pt>
                <c:pt idx="2159">
                  <c:v>42776.475069444445</c:v>
                </c:pt>
                <c:pt idx="2160">
                  <c:v>42776.479849537034</c:v>
                </c:pt>
                <c:pt idx="2161">
                  <c:v>42776.484120370369</c:v>
                </c:pt>
                <c:pt idx="2162">
                  <c:v>42776.48841435185</c:v>
                </c:pt>
                <c:pt idx="2163">
                  <c:v>42776.492395833331</c:v>
                </c:pt>
                <c:pt idx="2164">
                  <c:v>42776.496620370373</c:v>
                </c:pt>
                <c:pt idx="2165">
                  <c:v>42776.50104166667</c:v>
                </c:pt>
                <c:pt idx="2166">
                  <c:v>42776.505543981482</c:v>
                </c:pt>
                <c:pt idx="2167">
                  <c:v>42776.509826388887</c:v>
                </c:pt>
                <c:pt idx="2168">
                  <c:v>42776.51390046296</c:v>
                </c:pt>
                <c:pt idx="2169">
                  <c:v>42776.517974537041</c:v>
                </c:pt>
                <c:pt idx="2170">
                  <c:v>42776.521956018521</c:v>
                </c:pt>
                <c:pt idx="2171">
                  <c:v>42776.525949074072</c:v>
                </c:pt>
                <c:pt idx="2172">
                  <c:v>42776.529953703706</c:v>
                </c:pt>
                <c:pt idx="2173">
                  <c:v>42776.533912037034</c:v>
                </c:pt>
                <c:pt idx="2174">
                  <c:v>42776.537858796299</c:v>
                </c:pt>
                <c:pt idx="2175">
                  <c:v>42776.541701388887</c:v>
                </c:pt>
                <c:pt idx="2176">
                  <c:v>42776.545995370368</c:v>
                </c:pt>
                <c:pt idx="2177">
                  <c:v>42776.598935185182</c:v>
                </c:pt>
                <c:pt idx="2178">
                  <c:v>42776.606759259259</c:v>
                </c:pt>
                <c:pt idx="2179">
                  <c:v>42776.610439814816</c:v>
                </c:pt>
                <c:pt idx="2180">
                  <c:v>42776.614166666666</c:v>
                </c:pt>
                <c:pt idx="2181">
                  <c:v>42776.617824074077</c:v>
                </c:pt>
                <c:pt idx="2182">
                  <c:v>42776.621192129627</c:v>
                </c:pt>
                <c:pt idx="2183">
                  <c:v>42776.624664351853</c:v>
                </c:pt>
                <c:pt idx="2184">
                  <c:v>42776.628078703703</c:v>
                </c:pt>
                <c:pt idx="2185">
                  <c:v>42776.631643518522</c:v>
                </c:pt>
                <c:pt idx="2186">
                  <c:v>42776.635162037041</c:v>
                </c:pt>
                <c:pt idx="2187">
                  <c:v>42776.638692129629</c:v>
                </c:pt>
                <c:pt idx="2188">
                  <c:v>42776.642326388886</c:v>
                </c:pt>
                <c:pt idx="2189">
                  <c:v>42776.64638888889</c:v>
                </c:pt>
                <c:pt idx="2190">
                  <c:v>42776.650775462964</c:v>
                </c:pt>
                <c:pt idx="2191">
                  <c:v>42776.655057870368</c:v>
                </c:pt>
                <c:pt idx="2192">
                  <c:v>42776.659282407411</c:v>
                </c:pt>
                <c:pt idx="2193">
                  <c:v>42776.667534722219</c:v>
                </c:pt>
                <c:pt idx="2194">
                  <c:v>42776.671875</c:v>
                </c:pt>
                <c:pt idx="2195">
                  <c:v>42776.676041666666</c:v>
                </c:pt>
                <c:pt idx="2196">
                  <c:v>42776.680173611108</c:v>
                </c:pt>
                <c:pt idx="2197">
                  <c:v>42776.684421296297</c:v>
                </c:pt>
                <c:pt idx="2198">
                  <c:v>42776.688784722224</c:v>
                </c:pt>
                <c:pt idx="2199">
                  <c:v>42776.692546296297</c:v>
                </c:pt>
                <c:pt idx="2200">
                  <c:v>42776.704525462963</c:v>
                </c:pt>
                <c:pt idx="2201">
                  <c:v>42776.708460648151</c:v>
                </c:pt>
                <c:pt idx="2202">
                  <c:v>42776.712291666663</c:v>
                </c:pt>
                <c:pt idx="2203">
                  <c:v>42776.721203703702</c:v>
                </c:pt>
                <c:pt idx="2204">
                  <c:v>42776.725104166668</c:v>
                </c:pt>
                <c:pt idx="2205">
                  <c:v>42776.733263888891</c:v>
                </c:pt>
                <c:pt idx="2206">
                  <c:v>42776.737685185188</c:v>
                </c:pt>
                <c:pt idx="2207">
                  <c:v>42776.742858796293</c:v>
                </c:pt>
                <c:pt idx="2208">
                  <c:v>42776.758344907408</c:v>
                </c:pt>
                <c:pt idx="2209">
                  <c:v>42776.764317129629</c:v>
                </c:pt>
                <c:pt idx="2210">
                  <c:v>42776.770254629628</c:v>
                </c:pt>
                <c:pt idx="2211">
                  <c:v>42776.777118055557</c:v>
                </c:pt>
                <c:pt idx="2212">
                  <c:v>42776.785173611112</c:v>
                </c:pt>
                <c:pt idx="2213">
                  <c:v>42781.389988425923</c:v>
                </c:pt>
                <c:pt idx="2214">
                  <c:v>42785.408854166664</c:v>
                </c:pt>
                <c:pt idx="2215">
                  <c:v>42785.419386574074</c:v>
                </c:pt>
                <c:pt idx="2216">
                  <c:v>42785.424525462964</c:v>
                </c:pt>
                <c:pt idx="2217">
                  <c:v>42785.429467592592</c:v>
                </c:pt>
                <c:pt idx="2218">
                  <c:v>42785.434444444443</c:v>
                </c:pt>
                <c:pt idx="2219">
                  <c:v>42785.439409722225</c:v>
                </c:pt>
                <c:pt idx="2220">
                  <c:v>42785.444386574076</c:v>
                </c:pt>
                <c:pt idx="2221">
                  <c:v>42785.449305555558</c:v>
                </c:pt>
                <c:pt idx="2222">
                  <c:v>42785.532754629632</c:v>
                </c:pt>
                <c:pt idx="2223">
                  <c:v>42785.536643518521</c:v>
                </c:pt>
                <c:pt idx="2224">
                  <c:v>42785.540462962963</c:v>
                </c:pt>
                <c:pt idx="2225">
                  <c:v>42785.544456018521</c:v>
                </c:pt>
                <c:pt idx="2226">
                  <c:v>42785.548657407409</c:v>
                </c:pt>
                <c:pt idx="2227">
                  <c:v>42785.552858796298</c:v>
                </c:pt>
                <c:pt idx="2228">
                  <c:v>42785.556909722225</c:v>
                </c:pt>
                <c:pt idx="2229">
                  <c:v>42785.560937499999</c:v>
                </c:pt>
                <c:pt idx="2230">
                  <c:v>42785.564745370371</c:v>
                </c:pt>
                <c:pt idx="2231">
                  <c:v>42785.568391203706</c:v>
                </c:pt>
                <c:pt idx="2232">
                  <c:v>42785.571956018517</c:v>
                </c:pt>
                <c:pt idx="2233">
                  <c:v>42785.600185185183</c:v>
                </c:pt>
                <c:pt idx="2234">
                  <c:v>42785.610405092593</c:v>
                </c:pt>
                <c:pt idx="2235">
                  <c:v>42785.617442129631</c:v>
                </c:pt>
                <c:pt idx="2236">
                  <c:v>42785.620844907404</c:v>
                </c:pt>
                <c:pt idx="2237">
                  <c:v>42785.692870370367</c:v>
                </c:pt>
                <c:pt idx="2238">
                  <c:v>42785.764502314814</c:v>
                </c:pt>
                <c:pt idx="2239">
                  <c:v>42786.385277777779</c:v>
                </c:pt>
                <c:pt idx="2240">
                  <c:v>42786.425196759257</c:v>
                </c:pt>
                <c:pt idx="2241">
                  <c:v>42786.701979166668</c:v>
                </c:pt>
                <c:pt idx="2242">
                  <c:v>42787.377604166664</c:v>
                </c:pt>
                <c:pt idx="2243">
                  <c:v>42787.385763888888</c:v>
                </c:pt>
                <c:pt idx="2244">
                  <c:v>42787.396724537037</c:v>
                </c:pt>
                <c:pt idx="2245">
                  <c:v>42787.401932870373</c:v>
                </c:pt>
                <c:pt idx="2246">
                  <c:v>42787.411863425928</c:v>
                </c:pt>
                <c:pt idx="2247">
                  <c:v>42787.428159722222</c:v>
                </c:pt>
                <c:pt idx="2248">
                  <c:v>42787.432939814818</c:v>
                </c:pt>
                <c:pt idx="2249">
                  <c:v>42787.438217592593</c:v>
                </c:pt>
                <c:pt idx="2250">
                  <c:v>42787.443449074075</c:v>
                </c:pt>
                <c:pt idx="2251">
                  <c:v>42787.448622685188</c:v>
                </c:pt>
                <c:pt idx="2252">
                  <c:v>42787.453611111108</c:v>
                </c:pt>
                <c:pt idx="2253">
                  <c:v>42787.458182870374</c:v>
                </c:pt>
                <c:pt idx="2254">
                  <c:v>42787.462673611109</c:v>
                </c:pt>
                <c:pt idx="2255">
                  <c:v>42787.467013888891</c:v>
                </c:pt>
                <c:pt idx="2256">
                  <c:v>42787.471342592595</c:v>
                </c:pt>
                <c:pt idx="2257">
                  <c:v>42787.479490740741</c:v>
                </c:pt>
                <c:pt idx="2258">
                  <c:v>42787.483472222222</c:v>
                </c:pt>
                <c:pt idx="2259">
                  <c:v>42787.522129629629</c:v>
                </c:pt>
                <c:pt idx="2260">
                  <c:v>42787.537291666667</c:v>
                </c:pt>
                <c:pt idx="2261">
                  <c:v>42787.54105324074</c:v>
                </c:pt>
                <c:pt idx="2262">
                  <c:v>42787.563333333332</c:v>
                </c:pt>
                <c:pt idx="2263">
                  <c:v>42787.6015162037</c:v>
                </c:pt>
                <c:pt idx="2264">
                  <c:v>42787.604942129627</c:v>
                </c:pt>
                <c:pt idx="2265">
                  <c:v>42787.608414351853</c:v>
                </c:pt>
                <c:pt idx="2266">
                  <c:v>42787.611898148149</c:v>
                </c:pt>
                <c:pt idx="2267">
                  <c:v>42787.615335648145</c:v>
                </c:pt>
                <c:pt idx="2268">
                  <c:v>42787.618726851855</c:v>
                </c:pt>
                <c:pt idx="2269">
                  <c:v>42787.622199074074</c:v>
                </c:pt>
                <c:pt idx="2270">
                  <c:v>42787.625763888886</c:v>
                </c:pt>
                <c:pt idx="2271">
                  <c:v>42787.629178240742</c:v>
                </c:pt>
                <c:pt idx="2272">
                  <c:v>42787.632569444446</c:v>
                </c:pt>
                <c:pt idx="2273">
                  <c:v>42787.635972222219</c:v>
                </c:pt>
                <c:pt idx="2274">
                  <c:v>42787.639374999999</c:v>
                </c:pt>
                <c:pt idx="2275">
                  <c:v>42787.642800925925</c:v>
                </c:pt>
                <c:pt idx="2276">
                  <c:v>42787.646273148152</c:v>
                </c:pt>
                <c:pt idx="2277">
                  <c:v>42787.649791666663</c:v>
                </c:pt>
                <c:pt idx="2278">
                  <c:v>42787.653553240743</c:v>
                </c:pt>
                <c:pt idx="2279">
                  <c:v>42787.657534722224</c:v>
                </c:pt>
                <c:pt idx="2280">
                  <c:v>42787.661365740743</c:v>
                </c:pt>
                <c:pt idx="2281">
                  <c:v>42787.669050925928</c:v>
                </c:pt>
                <c:pt idx="2282">
                  <c:v>42787.676724537036</c:v>
                </c:pt>
                <c:pt idx="2283">
                  <c:v>42787.680613425924</c:v>
                </c:pt>
                <c:pt idx="2284">
                  <c:v>42787.709409722222</c:v>
                </c:pt>
                <c:pt idx="2285">
                  <c:v>42787.743888888886</c:v>
                </c:pt>
                <c:pt idx="2286">
                  <c:v>42787.755787037036</c:v>
                </c:pt>
                <c:pt idx="2287">
                  <c:v>42790.554791666669</c:v>
                </c:pt>
                <c:pt idx="2288">
                  <c:v>42790.586134259262</c:v>
                </c:pt>
                <c:pt idx="2289">
                  <c:v>42791.725706018522</c:v>
                </c:pt>
                <c:pt idx="2290">
                  <c:v>42791.735648148147</c:v>
                </c:pt>
                <c:pt idx="2291">
                  <c:v>42791.746261574073</c:v>
                </c:pt>
                <c:pt idx="2292">
                  <c:v>42799.472002314818</c:v>
                </c:pt>
                <c:pt idx="2293">
                  <c:v>42799.4765625</c:v>
                </c:pt>
                <c:pt idx="2294">
                  <c:v>42799.480937499997</c:v>
                </c:pt>
                <c:pt idx="2295">
                  <c:v>42799.485219907408</c:v>
                </c:pt>
                <c:pt idx="2296">
                  <c:v>42799.489571759259</c:v>
                </c:pt>
                <c:pt idx="2297">
                  <c:v>42799.493541666663</c:v>
                </c:pt>
                <c:pt idx="2298">
                  <c:v>42799.497476851851</c:v>
                </c:pt>
                <c:pt idx="2299">
                  <c:v>42799.501331018517</c:v>
                </c:pt>
                <c:pt idx="2300">
                  <c:v>42799.50513888889</c:v>
                </c:pt>
                <c:pt idx="2301">
                  <c:v>42799.508877314816</c:v>
                </c:pt>
                <c:pt idx="2302">
                  <c:v>42799.512708333335</c:v>
                </c:pt>
                <c:pt idx="2303">
                  <c:v>42799.516736111109</c:v>
                </c:pt>
                <c:pt idx="2304">
                  <c:v>42799.520798611113</c:v>
                </c:pt>
                <c:pt idx="2305">
                  <c:v>42799.524895833332</c:v>
                </c:pt>
                <c:pt idx="2306">
                  <c:v>42799.528912037036</c:v>
                </c:pt>
                <c:pt idx="2307">
                  <c:v>42799.532986111109</c:v>
                </c:pt>
                <c:pt idx="2308">
                  <c:v>42799.53702546296</c:v>
                </c:pt>
                <c:pt idx="2309">
                  <c:v>42799.541018518517</c:v>
                </c:pt>
                <c:pt idx="2310">
                  <c:v>42799.544918981483</c:v>
                </c:pt>
                <c:pt idx="2311">
                  <c:v>42799.548692129632</c:v>
                </c:pt>
                <c:pt idx="2312">
                  <c:v>42799.552442129629</c:v>
                </c:pt>
                <c:pt idx="2313">
                  <c:v>42799.556157407409</c:v>
                </c:pt>
                <c:pt idx="2314">
                  <c:v>42799.563807870371</c:v>
                </c:pt>
                <c:pt idx="2315">
                  <c:v>42799.574907407405</c:v>
                </c:pt>
                <c:pt idx="2316">
                  <c:v>42799.578587962962</c:v>
                </c:pt>
                <c:pt idx="2317">
                  <c:v>42799.582476851851</c:v>
                </c:pt>
                <c:pt idx="2318">
                  <c:v>42799.598171296297</c:v>
                </c:pt>
                <c:pt idx="2319">
                  <c:v>42799.601805555554</c:v>
                </c:pt>
                <c:pt idx="2320">
                  <c:v>42799.605497685188</c:v>
                </c:pt>
                <c:pt idx="2321">
                  <c:v>42799.609976851854</c:v>
                </c:pt>
                <c:pt idx="2322">
                  <c:v>42799.614340277774</c:v>
                </c:pt>
                <c:pt idx="2323">
                  <c:v>42799.618333333332</c:v>
                </c:pt>
                <c:pt idx="2324">
                  <c:v>42799.623553240737</c:v>
                </c:pt>
                <c:pt idx="2325">
                  <c:v>42799.627199074072</c:v>
                </c:pt>
                <c:pt idx="2326">
                  <c:v>42799.63076388889</c:v>
                </c:pt>
                <c:pt idx="2327">
                  <c:v>42799.63553240741</c:v>
                </c:pt>
                <c:pt idx="2328">
                  <c:v>42799.6403125</c:v>
                </c:pt>
                <c:pt idx="2329">
                  <c:v>42799.644872685189</c:v>
                </c:pt>
                <c:pt idx="2330">
                  <c:v>42799.648784722223</c:v>
                </c:pt>
                <c:pt idx="2331">
                  <c:v>42799.652812499997</c:v>
                </c:pt>
                <c:pt idx="2332">
                  <c:v>42799.656840277778</c:v>
                </c:pt>
                <c:pt idx="2333">
                  <c:v>42799.661087962966</c:v>
                </c:pt>
                <c:pt idx="2334">
                  <c:v>42799.665381944447</c:v>
                </c:pt>
                <c:pt idx="2335">
                  <c:v>42799.66978009259</c:v>
                </c:pt>
                <c:pt idx="2336">
                  <c:v>42799.679062499999</c:v>
                </c:pt>
                <c:pt idx="2337">
                  <c:v>42799.684606481482</c:v>
                </c:pt>
                <c:pt idx="2338">
                  <c:v>42799.699374999997</c:v>
                </c:pt>
                <c:pt idx="2339">
                  <c:v>42799.705254629633</c:v>
                </c:pt>
                <c:pt idx="2340">
                  <c:v>42799.711030092592</c:v>
                </c:pt>
                <c:pt idx="2341">
                  <c:v>42799.716689814813</c:v>
                </c:pt>
                <c:pt idx="2342">
                  <c:v>42799.723333333335</c:v>
                </c:pt>
                <c:pt idx="2343">
                  <c:v>42799.730127314811</c:v>
                </c:pt>
                <c:pt idx="2344">
                  <c:v>42800.418252314812</c:v>
                </c:pt>
                <c:pt idx="2345">
                  <c:v>42800.422986111109</c:v>
                </c:pt>
                <c:pt idx="2346">
                  <c:v>42800.427812499998</c:v>
                </c:pt>
                <c:pt idx="2347">
                  <c:v>42800.432476851849</c:v>
                </c:pt>
                <c:pt idx="2348">
                  <c:v>42800.437314814815</c:v>
                </c:pt>
                <c:pt idx="2349">
                  <c:v>42800.574374999997</c:v>
                </c:pt>
                <c:pt idx="2350">
                  <c:v>42800.578645833331</c:v>
                </c:pt>
                <c:pt idx="2351">
                  <c:v>42800.59302083333</c:v>
                </c:pt>
                <c:pt idx="2352">
                  <c:v>42800.596643518518</c:v>
                </c:pt>
                <c:pt idx="2353">
                  <c:v>42800.603958333333</c:v>
                </c:pt>
                <c:pt idx="2354">
                  <c:v>42800.607627314814</c:v>
                </c:pt>
                <c:pt idx="2355">
                  <c:v>42800.611226851855</c:v>
                </c:pt>
                <c:pt idx="2356">
                  <c:v>42800.676504629628</c:v>
                </c:pt>
                <c:pt idx="2357">
                  <c:v>42800.680844907409</c:v>
                </c:pt>
                <c:pt idx="2358">
                  <c:v>42800.705243055556</c:v>
                </c:pt>
                <c:pt idx="2359">
                  <c:v>42800.709270833337</c:v>
                </c:pt>
                <c:pt idx="2360">
                  <c:v>42800.713391203702</c:v>
                </c:pt>
                <c:pt idx="2361">
                  <c:v>42800.723252314812</c:v>
                </c:pt>
                <c:pt idx="2362">
                  <c:v>42800.727638888886</c:v>
                </c:pt>
                <c:pt idx="2363">
                  <c:v>42800.732233796298</c:v>
                </c:pt>
                <c:pt idx="2364">
                  <c:v>42801.514976851853</c:v>
                </c:pt>
                <c:pt idx="2365">
                  <c:v>42801.743078703701</c:v>
                </c:pt>
                <c:pt idx="2366">
                  <c:v>42802.442962962959</c:v>
                </c:pt>
                <c:pt idx="2367">
                  <c:v>42802.486157407409</c:v>
                </c:pt>
                <c:pt idx="2368">
                  <c:v>42802.74150462963</c:v>
                </c:pt>
                <c:pt idx="2369">
                  <c:v>42802.759305555555</c:v>
                </c:pt>
                <c:pt idx="2370">
                  <c:v>42802.766944444447</c:v>
                </c:pt>
                <c:pt idx="2371">
                  <c:v>42803.378136574072</c:v>
                </c:pt>
                <c:pt idx="2372">
                  <c:v>42803.715520833335</c:v>
                </c:pt>
                <c:pt idx="2373">
                  <c:v>42803.72047453704</c:v>
                </c:pt>
                <c:pt idx="2374">
                  <c:v>42803.725254629629</c:v>
                </c:pt>
                <c:pt idx="2375">
                  <c:v>42807.783159722225</c:v>
                </c:pt>
                <c:pt idx="2376">
                  <c:v>42808.475092592591</c:v>
                </c:pt>
                <c:pt idx="2377">
                  <c:v>42808.479409722226</c:v>
                </c:pt>
                <c:pt idx="2378">
                  <c:v>42808.484201388892</c:v>
                </c:pt>
                <c:pt idx="2379">
                  <c:v>42808.489189814813</c:v>
                </c:pt>
                <c:pt idx="2380">
                  <c:v>42808.515127314815</c:v>
                </c:pt>
                <c:pt idx="2381">
                  <c:v>42809.348414351851</c:v>
                </c:pt>
                <c:pt idx="2382">
                  <c:v>42809.676238425927</c:v>
                </c:pt>
                <c:pt idx="2383">
                  <c:v>42809.682384259257</c:v>
                </c:pt>
                <c:pt idx="2384">
                  <c:v>42809.690011574072</c:v>
                </c:pt>
                <c:pt idx="2385">
                  <c:v>42810.575624999998</c:v>
                </c:pt>
                <c:pt idx="2386">
                  <c:v>42810.674120370371</c:v>
                </c:pt>
                <c:pt idx="2387">
                  <c:v>42810.68309027778</c:v>
                </c:pt>
                <c:pt idx="2388">
                  <c:v>42810.687893518516</c:v>
                </c:pt>
                <c:pt idx="2389">
                  <c:v>42810.692280092589</c:v>
                </c:pt>
                <c:pt idx="2390">
                  <c:v>42810.726956018516</c:v>
                </c:pt>
                <c:pt idx="2391">
                  <c:v>42813.377314814818</c:v>
                </c:pt>
                <c:pt idx="2392">
                  <c:v>42813.390532407408</c:v>
                </c:pt>
                <c:pt idx="2393">
                  <c:v>42813.40425925926</c:v>
                </c:pt>
                <c:pt idx="2394">
                  <c:v>42813.410451388889</c:v>
                </c:pt>
                <c:pt idx="2395">
                  <c:v>42813.416909722226</c:v>
                </c:pt>
                <c:pt idx="2396">
                  <c:v>42813.42287037037</c:v>
                </c:pt>
                <c:pt idx="2397">
                  <c:v>42813.429212962961</c:v>
                </c:pt>
                <c:pt idx="2398">
                  <c:v>42813.433807870373</c:v>
                </c:pt>
                <c:pt idx="2399">
                  <c:v>42813.438275462962</c:v>
                </c:pt>
                <c:pt idx="2400">
                  <c:v>42813.515590277777</c:v>
                </c:pt>
                <c:pt idx="2401">
                  <c:v>42813.708738425928</c:v>
                </c:pt>
                <c:pt idx="2402">
                  <c:v>42813.717800925922</c:v>
                </c:pt>
                <c:pt idx="2403">
                  <c:v>42813.76253472222</c:v>
                </c:pt>
                <c:pt idx="2404">
                  <c:v>42814.440266203703</c:v>
                </c:pt>
                <c:pt idx="2405">
                  <c:v>42814.580706018518</c:v>
                </c:pt>
                <c:pt idx="2406">
                  <c:v>42814.604189814818</c:v>
                </c:pt>
                <c:pt idx="2407">
                  <c:v>42814.608124999999</c:v>
                </c:pt>
                <c:pt idx="2408">
                  <c:v>42814.611979166664</c:v>
                </c:pt>
                <c:pt idx="2409">
                  <c:v>42814.615659722222</c:v>
                </c:pt>
                <c:pt idx="2410">
                  <c:v>42814.619328703702</c:v>
                </c:pt>
                <c:pt idx="2411">
                  <c:v>42814.627581018518</c:v>
                </c:pt>
                <c:pt idx="2412">
                  <c:v>42814.631423611114</c:v>
                </c:pt>
                <c:pt idx="2413">
                  <c:v>42814.639085648145</c:v>
                </c:pt>
                <c:pt idx="2414">
                  <c:v>42814.643194444441</c:v>
                </c:pt>
                <c:pt idx="2415">
                  <c:v>42814.646840277775</c:v>
                </c:pt>
                <c:pt idx="2416">
                  <c:v>42814.654988425929</c:v>
                </c:pt>
                <c:pt idx="2417">
                  <c:v>42814.666145833333</c:v>
                </c:pt>
                <c:pt idx="2418">
                  <c:v>42814.68273148148</c:v>
                </c:pt>
                <c:pt idx="2419">
                  <c:v>42814.6871875</c:v>
                </c:pt>
                <c:pt idx="2420">
                  <c:v>42814.691307870373</c:v>
                </c:pt>
                <c:pt idx="2421">
                  <c:v>42814.695486111108</c:v>
                </c:pt>
                <c:pt idx="2422">
                  <c:v>42814.699814814812</c:v>
                </c:pt>
                <c:pt idx="2423">
                  <c:v>42814.70453703704</c:v>
                </c:pt>
                <c:pt idx="2424">
                  <c:v>42814.710057870368</c:v>
                </c:pt>
                <c:pt idx="2425">
                  <c:v>42814.749328703707</c:v>
                </c:pt>
                <c:pt idx="2426">
                  <c:v>42815.381944444445</c:v>
                </c:pt>
                <c:pt idx="2427">
                  <c:v>42815.387476851851</c:v>
                </c:pt>
                <c:pt idx="2428">
                  <c:v>42815.392754629633</c:v>
                </c:pt>
                <c:pt idx="2429">
                  <c:v>42815.397638888891</c:v>
                </c:pt>
                <c:pt idx="2430">
                  <c:v>42815.402615740742</c:v>
                </c:pt>
                <c:pt idx="2431">
                  <c:v>42815.408009259256</c:v>
                </c:pt>
                <c:pt idx="2432">
                  <c:v>42815.423622685186</c:v>
                </c:pt>
                <c:pt idx="2433">
                  <c:v>42815.444513888891</c:v>
                </c:pt>
                <c:pt idx="2434">
                  <c:v>42815.481122685182</c:v>
                </c:pt>
                <c:pt idx="2435">
                  <c:v>42815.528287037036</c:v>
                </c:pt>
                <c:pt idx="2436">
                  <c:v>42815.570474537039</c:v>
                </c:pt>
                <c:pt idx="2437">
                  <c:v>42815.578576388885</c:v>
                </c:pt>
                <c:pt idx="2438">
                  <c:v>42815.606539351851</c:v>
                </c:pt>
                <c:pt idx="2439">
                  <c:v>42815.701909722222</c:v>
                </c:pt>
                <c:pt idx="2440">
                  <c:v>42815.710335648146</c:v>
                </c:pt>
                <c:pt idx="2441">
                  <c:v>42815.719178240739</c:v>
                </c:pt>
                <c:pt idx="2442">
                  <c:v>42815.723773148151</c:v>
                </c:pt>
                <c:pt idx="2443">
                  <c:v>42815.734224537038</c:v>
                </c:pt>
                <c:pt idx="2444">
                  <c:v>42815.74082175926</c:v>
                </c:pt>
                <c:pt idx="2445">
                  <c:v>42815.747361111113</c:v>
                </c:pt>
                <c:pt idx="2446">
                  <c:v>42815.76667824074</c:v>
                </c:pt>
                <c:pt idx="2447">
                  <c:v>42816.417175925926</c:v>
                </c:pt>
                <c:pt idx="2448">
                  <c:v>42816.422627314816</c:v>
                </c:pt>
                <c:pt idx="2449">
                  <c:v>42816.427754629629</c:v>
                </c:pt>
                <c:pt idx="2450">
                  <c:v>42816.438159722224</c:v>
                </c:pt>
                <c:pt idx="2451">
                  <c:v>42816.443310185183</c:v>
                </c:pt>
                <c:pt idx="2452">
                  <c:v>42816.467777777776</c:v>
                </c:pt>
                <c:pt idx="2453">
                  <c:v>42816.472754629627</c:v>
                </c:pt>
                <c:pt idx="2454">
                  <c:v>42816.477453703701</c:v>
                </c:pt>
                <c:pt idx="2455">
                  <c:v>42816.48165509259</c:v>
                </c:pt>
                <c:pt idx="2456">
                  <c:v>42816.486400462964</c:v>
                </c:pt>
                <c:pt idx="2457">
                  <c:v>42816.510393518518</c:v>
                </c:pt>
                <c:pt idx="2458">
                  <c:v>42816.514953703707</c:v>
                </c:pt>
                <c:pt idx="2459">
                  <c:v>42816.714629629627</c:v>
                </c:pt>
                <c:pt idx="2460">
                  <c:v>42816.730196759258</c:v>
                </c:pt>
                <c:pt idx="2461">
                  <c:v>42816.741006944445</c:v>
                </c:pt>
                <c:pt idx="2462">
                  <c:v>42816.752430555556</c:v>
                </c:pt>
                <c:pt idx="2463">
                  <c:v>42816.759247685186</c:v>
                </c:pt>
                <c:pt idx="2464">
                  <c:v>42817.519837962966</c:v>
                </c:pt>
                <c:pt idx="2465">
                  <c:v>42818.359444444446</c:v>
                </c:pt>
                <c:pt idx="2466">
                  <c:v>42818.375856481478</c:v>
                </c:pt>
                <c:pt idx="2467">
                  <c:v>42819.365636574075</c:v>
                </c:pt>
                <c:pt idx="2468">
                  <c:v>42819.372488425928</c:v>
                </c:pt>
                <c:pt idx="2469">
                  <c:v>42819.378993055558</c:v>
                </c:pt>
                <c:pt idx="2470">
                  <c:v>42819.391446759262</c:v>
                </c:pt>
                <c:pt idx="2471">
                  <c:v>42819.397361111114</c:v>
                </c:pt>
                <c:pt idx="2472">
                  <c:v>42819.48810185185</c:v>
                </c:pt>
                <c:pt idx="2473">
                  <c:v>42819.528009259258</c:v>
                </c:pt>
                <c:pt idx="2474">
                  <c:v>42821.536087962966</c:v>
                </c:pt>
                <c:pt idx="2475">
                  <c:v>42821.551226851851</c:v>
                </c:pt>
                <c:pt idx="2476">
                  <c:v>42821.573657407411</c:v>
                </c:pt>
                <c:pt idx="2477">
                  <c:v>42821.655115740738</c:v>
                </c:pt>
                <c:pt idx="2478">
                  <c:v>42822.44017361111</c:v>
                </c:pt>
                <c:pt idx="2479">
                  <c:v>42822.686990740738</c:v>
                </c:pt>
                <c:pt idx="2480">
                  <c:v>42822.72252314815</c:v>
                </c:pt>
                <c:pt idx="2481">
                  <c:v>42822.729328703703</c:v>
                </c:pt>
                <c:pt idx="2482">
                  <c:v>42822.735578703701</c:v>
                </c:pt>
                <c:pt idx="2483">
                  <c:v>42822.74291666667</c:v>
                </c:pt>
                <c:pt idx="2484">
                  <c:v>42823.386400462965</c:v>
                </c:pt>
                <c:pt idx="2485">
                  <c:v>42823.392997685187</c:v>
                </c:pt>
                <c:pt idx="2486">
                  <c:v>42823.398715277777</c:v>
                </c:pt>
                <c:pt idx="2487">
                  <c:v>42823.404374999998</c:v>
                </c:pt>
                <c:pt idx="2488">
                  <c:v>42823.409375000003</c:v>
                </c:pt>
                <c:pt idx="2489">
                  <c:v>42823.414270833331</c:v>
                </c:pt>
                <c:pt idx="2490">
                  <c:v>42823.419004629628</c:v>
                </c:pt>
                <c:pt idx="2491">
                  <c:v>42823.496770833335</c:v>
                </c:pt>
                <c:pt idx="2492">
                  <c:v>42823.500648148147</c:v>
                </c:pt>
                <c:pt idx="2493">
                  <c:v>42823.51222222222</c:v>
                </c:pt>
                <c:pt idx="2494">
                  <c:v>42823.54351851852</c:v>
                </c:pt>
                <c:pt idx="2495">
                  <c:v>42823.547048611108</c:v>
                </c:pt>
                <c:pt idx="2496">
                  <c:v>42823.550636574073</c:v>
                </c:pt>
                <c:pt idx="2497">
                  <c:v>42823.554282407407</c:v>
                </c:pt>
                <c:pt idx="2498">
                  <c:v>42823.557974537034</c:v>
                </c:pt>
                <c:pt idx="2499">
                  <c:v>42823.561724537038</c:v>
                </c:pt>
                <c:pt idx="2500">
                  <c:v>42823.565405092595</c:v>
                </c:pt>
                <c:pt idx="2501">
                  <c:v>42823.572569444441</c:v>
                </c:pt>
                <c:pt idx="2502">
                  <c:v>42823.601921296293</c:v>
                </c:pt>
                <c:pt idx="2503">
                  <c:v>42823.614340277774</c:v>
                </c:pt>
                <c:pt idx="2504">
                  <c:v>42823.618796296294</c:v>
                </c:pt>
                <c:pt idx="2505">
                  <c:v>42823.623287037037</c:v>
                </c:pt>
                <c:pt idx="2506">
                  <c:v>42823.627743055556</c:v>
                </c:pt>
                <c:pt idx="2507">
                  <c:v>42823.632268518515</c:v>
                </c:pt>
                <c:pt idx="2508">
                  <c:v>42823.637129629627</c:v>
                </c:pt>
                <c:pt idx="2509">
                  <c:v>42823.641469907408</c:v>
                </c:pt>
                <c:pt idx="2510">
                  <c:v>42823.645810185182</c:v>
                </c:pt>
                <c:pt idx="2511">
                  <c:v>42823.650150462963</c:v>
                </c:pt>
                <c:pt idx="2512">
                  <c:v>42823.654861111114</c:v>
                </c:pt>
                <c:pt idx="2513">
                  <c:v>42823.659618055557</c:v>
                </c:pt>
                <c:pt idx="2514">
                  <c:v>42823.664259259262</c:v>
                </c:pt>
                <c:pt idx="2515">
                  <c:v>42823.673206018517</c:v>
                </c:pt>
                <c:pt idx="2516">
                  <c:v>42823.677557870367</c:v>
                </c:pt>
                <c:pt idx="2517">
                  <c:v>42823.681944444441</c:v>
                </c:pt>
                <c:pt idx="2518">
                  <c:v>42823.690370370372</c:v>
                </c:pt>
                <c:pt idx="2519">
                  <c:v>42823.694675925923</c:v>
                </c:pt>
                <c:pt idx="2520">
                  <c:v>42823.698969907404</c:v>
                </c:pt>
                <c:pt idx="2521">
                  <c:v>42824.366273148145</c:v>
                </c:pt>
                <c:pt idx="2522">
                  <c:v>42824.3909375</c:v>
                </c:pt>
                <c:pt idx="2523">
                  <c:v>42824.396736111114</c:v>
                </c:pt>
                <c:pt idx="2524">
                  <c:v>42824.402581018519</c:v>
                </c:pt>
                <c:pt idx="2525">
                  <c:v>42824.408078703702</c:v>
                </c:pt>
                <c:pt idx="2526">
                  <c:v>42824.41846064815</c:v>
                </c:pt>
                <c:pt idx="2527">
                  <c:v>42824.423136574071</c:v>
                </c:pt>
                <c:pt idx="2528">
                  <c:v>42824.445787037039</c:v>
                </c:pt>
                <c:pt idx="2529">
                  <c:v>42824.450266203705</c:v>
                </c:pt>
                <c:pt idx="2530">
                  <c:v>42824.454722222225</c:v>
                </c:pt>
                <c:pt idx="2531">
                  <c:v>42824.472974537035</c:v>
                </c:pt>
                <c:pt idx="2532">
                  <c:v>42824.482222222221</c:v>
                </c:pt>
                <c:pt idx="2533">
                  <c:v>42824.491550925923</c:v>
                </c:pt>
                <c:pt idx="2534">
                  <c:v>42824.495717592596</c:v>
                </c:pt>
                <c:pt idx="2535">
                  <c:v>42824.499918981484</c:v>
                </c:pt>
                <c:pt idx="2536">
                  <c:v>42824.515856481485</c:v>
                </c:pt>
                <c:pt idx="2537">
                  <c:v>42824.520428240743</c:v>
                </c:pt>
                <c:pt idx="2538">
                  <c:v>42824.598287037035</c:v>
                </c:pt>
                <c:pt idx="2539">
                  <c:v>42824.608101851853</c:v>
                </c:pt>
                <c:pt idx="2540">
                  <c:v>42824.617604166669</c:v>
                </c:pt>
                <c:pt idx="2541">
                  <c:v>42824.627523148149</c:v>
                </c:pt>
                <c:pt idx="2542">
                  <c:v>42824.635949074072</c:v>
                </c:pt>
                <c:pt idx="2543">
                  <c:v>42824.649131944447</c:v>
                </c:pt>
                <c:pt idx="2544">
                  <c:v>42824.654768518521</c:v>
                </c:pt>
                <c:pt idx="2545">
                  <c:v>42824.661597222221</c:v>
                </c:pt>
                <c:pt idx="2546">
                  <c:v>42824.668171296296</c:v>
                </c:pt>
                <c:pt idx="2547">
                  <c:v>42824.683703703704</c:v>
                </c:pt>
                <c:pt idx="2548">
                  <c:v>42825.377500000002</c:v>
                </c:pt>
                <c:pt idx="2549">
                  <c:v>42825.390868055554</c:v>
                </c:pt>
                <c:pt idx="2550">
                  <c:v>42825.397303240738</c:v>
                </c:pt>
                <c:pt idx="2551">
                  <c:v>42825.40315972222</c:v>
                </c:pt>
                <c:pt idx="2552">
                  <c:v>42825.420925925922</c:v>
                </c:pt>
                <c:pt idx="2553">
                  <c:v>42825.426041666666</c:v>
                </c:pt>
                <c:pt idx="2554">
                  <c:v>42825.43041666667</c:v>
                </c:pt>
                <c:pt idx="2555">
                  <c:v>42825.434861111113</c:v>
                </c:pt>
                <c:pt idx="2556">
                  <c:v>42825.439363425925</c:v>
                </c:pt>
                <c:pt idx="2557">
                  <c:v>42825.444004629629</c:v>
                </c:pt>
                <c:pt idx="2558">
                  <c:v>42825.461284722223</c:v>
                </c:pt>
                <c:pt idx="2559">
                  <c:v>42825.465798611112</c:v>
                </c:pt>
                <c:pt idx="2560">
                  <c:v>42825.474224537036</c:v>
                </c:pt>
                <c:pt idx="2561">
                  <c:v>42825.498726851853</c:v>
                </c:pt>
                <c:pt idx="2562">
                  <c:v>42825.502500000002</c:v>
                </c:pt>
                <c:pt idx="2563">
                  <c:v>42825.506331018521</c:v>
                </c:pt>
                <c:pt idx="2564">
                  <c:v>42825.510277777779</c:v>
                </c:pt>
                <c:pt idx="2565">
                  <c:v>42825.514108796298</c:v>
                </c:pt>
                <c:pt idx="2566">
                  <c:v>42825.518113425926</c:v>
                </c:pt>
                <c:pt idx="2567">
                  <c:v>42825.522199074076</c:v>
                </c:pt>
                <c:pt idx="2568">
                  <c:v>42825.526261574072</c:v>
                </c:pt>
                <c:pt idx="2569">
                  <c:v>42825.530312499999</c:v>
                </c:pt>
                <c:pt idx="2570">
                  <c:v>42825.534108796295</c:v>
                </c:pt>
                <c:pt idx="2571">
                  <c:v>42825.537847222222</c:v>
                </c:pt>
                <c:pt idx="2572">
                  <c:v>42825.541550925926</c:v>
                </c:pt>
                <c:pt idx="2573">
                  <c:v>42825.545254629629</c:v>
                </c:pt>
                <c:pt idx="2574">
                  <c:v>42825.549004629633</c:v>
                </c:pt>
                <c:pt idx="2575">
                  <c:v>42825.552800925929</c:v>
                </c:pt>
                <c:pt idx="2576">
                  <c:v>42825.556631944448</c:v>
                </c:pt>
                <c:pt idx="2577">
                  <c:v>42825.560439814813</c:v>
                </c:pt>
                <c:pt idx="2578">
                  <c:v>42825.564270833333</c:v>
                </c:pt>
                <c:pt idx="2579">
                  <c:v>42825.568020833336</c:v>
                </c:pt>
                <c:pt idx="2580">
                  <c:v>42825.571793981479</c:v>
                </c:pt>
                <c:pt idx="2581">
                  <c:v>42825.575590277775</c:v>
                </c:pt>
                <c:pt idx="2582">
                  <c:v>42825.579375000001</c:v>
                </c:pt>
                <c:pt idx="2583">
                  <c:v>42825.583067129628</c:v>
                </c:pt>
                <c:pt idx="2584">
                  <c:v>42825.586736111109</c:v>
                </c:pt>
                <c:pt idx="2585">
                  <c:v>42825.590358796297</c:v>
                </c:pt>
                <c:pt idx="2586">
                  <c:v>42825.593958333331</c:v>
                </c:pt>
                <c:pt idx="2587">
                  <c:v>42825.597638888888</c:v>
                </c:pt>
                <c:pt idx="2588">
                  <c:v>42825.601284722223</c:v>
                </c:pt>
                <c:pt idx="2589">
                  <c:v>42825.605104166665</c:v>
                </c:pt>
                <c:pt idx="2590">
                  <c:v>42825.608923611115</c:v>
                </c:pt>
                <c:pt idx="2591">
                  <c:v>42825.612696759257</c:v>
                </c:pt>
                <c:pt idx="2592">
                  <c:v>42825.616388888891</c:v>
                </c:pt>
                <c:pt idx="2593">
                  <c:v>42825.620057870372</c:v>
                </c:pt>
                <c:pt idx="2594">
                  <c:v>42825.623726851853</c:v>
                </c:pt>
                <c:pt idx="2595">
                  <c:v>42825.675046296295</c:v>
                </c:pt>
                <c:pt idx="2596">
                  <c:v>42825.679942129631</c:v>
                </c:pt>
                <c:pt idx="2597">
                  <c:v>42825.686874999999</c:v>
                </c:pt>
                <c:pt idx="2598">
                  <c:v>42825.695914351854</c:v>
                </c:pt>
                <c:pt idx="2599">
                  <c:v>42825.707696759258</c:v>
                </c:pt>
                <c:pt idx="2600">
                  <c:v>42825.717534722222</c:v>
                </c:pt>
                <c:pt idx="2601">
                  <c:v>42825.725057870368</c:v>
                </c:pt>
                <c:pt idx="2602">
                  <c:v>42825.736018518517</c:v>
                </c:pt>
                <c:pt idx="2603">
                  <c:v>42826.348865740743</c:v>
                </c:pt>
                <c:pt idx="2604">
                  <c:v>42826.356956018521</c:v>
                </c:pt>
                <c:pt idx="2605">
                  <c:v>42826.364479166667</c:v>
                </c:pt>
                <c:pt idx="2606">
                  <c:v>42826.370983796296</c:v>
                </c:pt>
                <c:pt idx="2607">
                  <c:v>42826.377511574072</c:v>
                </c:pt>
                <c:pt idx="2608">
                  <c:v>42826.383738425924</c:v>
                </c:pt>
                <c:pt idx="2609">
                  <c:v>42826.389606481483</c:v>
                </c:pt>
                <c:pt idx="2610">
                  <c:v>42826.394849537035</c:v>
                </c:pt>
                <c:pt idx="2611">
                  <c:v>42826.40048611111</c:v>
                </c:pt>
                <c:pt idx="2612">
                  <c:v>42826.405972222223</c:v>
                </c:pt>
                <c:pt idx="2613">
                  <c:v>42826.411076388889</c:v>
                </c:pt>
                <c:pt idx="2614">
                  <c:v>42826.415810185186</c:v>
                </c:pt>
                <c:pt idx="2615">
                  <c:v>42826.420497685183</c:v>
                </c:pt>
                <c:pt idx="2616">
                  <c:v>42826.425127314818</c:v>
                </c:pt>
                <c:pt idx="2617">
                  <c:v>42826.429861111108</c:v>
                </c:pt>
                <c:pt idx="2618">
                  <c:v>42826.434398148151</c:v>
                </c:pt>
                <c:pt idx="2619">
                  <c:v>42826.438784722224</c:v>
                </c:pt>
                <c:pt idx="2620">
                  <c:v>42826.442997685182</c:v>
                </c:pt>
                <c:pt idx="2621">
                  <c:v>42826.447222222225</c:v>
                </c:pt>
                <c:pt idx="2622">
                  <c:v>42826.451562499999</c:v>
                </c:pt>
                <c:pt idx="2623">
                  <c:v>42826.464386574073</c:v>
                </c:pt>
                <c:pt idx="2624">
                  <c:v>42826.489247685182</c:v>
                </c:pt>
                <c:pt idx="2625">
                  <c:v>42826.497152777774</c:v>
                </c:pt>
                <c:pt idx="2626">
                  <c:v>42826.505208333336</c:v>
                </c:pt>
                <c:pt idx="2627">
                  <c:v>42826.532349537039</c:v>
                </c:pt>
                <c:pt idx="2628">
                  <c:v>42826.540034722224</c:v>
                </c:pt>
                <c:pt idx="2629">
                  <c:v>42826.544050925928</c:v>
                </c:pt>
                <c:pt idx="2630">
                  <c:v>42826.548541666663</c:v>
                </c:pt>
                <c:pt idx="2631">
                  <c:v>42826.556932870371</c:v>
                </c:pt>
                <c:pt idx="2632">
                  <c:v>42826.561215277776</c:v>
                </c:pt>
                <c:pt idx="2633">
                  <c:v>42826.565462962964</c:v>
                </c:pt>
                <c:pt idx="2634">
                  <c:v>42826.56962962963</c:v>
                </c:pt>
                <c:pt idx="2635">
                  <c:v>42826.573738425926</c:v>
                </c:pt>
                <c:pt idx="2636">
                  <c:v>42826.578182870369</c:v>
                </c:pt>
                <c:pt idx="2637">
                  <c:v>42826.58766203704</c:v>
                </c:pt>
                <c:pt idx="2638">
                  <c:v>42826.596608796295</c:v>
                </c:pt>
                <c:pt idx="2639">
                  <c:v>42826.605428240742</c:v>
                </c:pt>
                <c:pt idx="2640">
                  <c:v>42826.611620370371</c:v>
                </c:pt>
                <c:pt idx="2641">
                  <c:v>42826.617604166669</c:v>
                </c:pt>
                <c:pt idx="2642">
                  <c:v>42826.623900462961</c:v>
                </c:pt>
                <c:pt idx="2643">
                  <c:v>42826.629710648151</c:v>
                </c:pt>
                <c:pt idx="2644">
                  <c:v>42826.634560185186</c:v>
                </c:pt>
                <c:pt idx="2645">
                  <c:v>42826.639618055553</c:v>
                </c:pt>
                <c:pt idx="2646">
                  <c:v>42826.649525462963</c:v>
                </c:pt>
                <c:pt idx="2647">
                  <c:v>42826.654027777775</c:v>
                </c:pt>
                <c:pt idx="2648">
                  <c:v>42826.658587962964</c:v>
                </c:pt>
                <c:pt idx="2649">
                  <c:v>42826.663206018522</c:v>
                </c:pt>
                <c:pt idx="2650">
                  <c:v>42827.374062499999</c:v>
                </c:pt>
                <c:pt idx="2651">
                  <c:v>42827.458333333336</c:v>
                </c:pt>
                <c:pt idx="2652">
                  <c:v>42828.363020833334</c:v>
                </c:pt>
                <c:pt idx="2653">
                  <c:v>42828.382870370369</c:v>
                </c:pt>
                <c:pt idx="2654">
                  <c:v>42828.6405787037</c:v>
                </c:pt>
                <c:pt idx="2655">
                  <c:v>42829.716736111113</c:v>
                </c:pt>
                <c:pt idx="2656">
                  <c:v>42829.722407407404</c:v>
                </c:pt>
                <c:pt idx="2657">
                  <c:v>42830.394143518519</c:v>
                </c:pt>
                <c:pt idx="2658">
                  <c:v>42830.398993055554</c:v>
                </c:pt>
                <c:pt idx="2659">
                  <c:v>42830.436793981484</c:v>
                </c:pt>
                <c:pt idx="2660">
                  <c:v>42830.458298611113</c:v>
                </c:pt>
                <c:pt idx="2661">
                  <c:v>42830.541412037041</c:v>
                </c:pt>
                <c:pt idx="2662">
                  <c:v>42830.549629629626</c:v>
                </c:pt>
                <c:pt idx="2663">
                  <c:v>42830.558020833334</c:v>
                </c:pt>
                <c:pt idx="2664">
                  <c:v>42830.628229166665</c:v>
                </c:pt>
                <c:pt idx="2665">
                  <c:v>42830.654178240744</c:v>
                </c:pt>
                <c:pt idx="2666">
                  <c:v>42830.658437500002</c:v>
                </c:pt>
                <c:pt idx="2667">
                  <c:v>42830.70616898148</c:v>
                </c:pt>
                <c:pt idx="2668">
                  <c:v>42830.710810185185</c:v>
                </c:pt>
                <c:pt idx="2669">
                  <c:v>42830.716932870368</c:v>
                </c:pt>
                <c:pt idx="2670">
                  <c:v>42831.421296296299</c:v>
                </c:pt>
                <c:pt idx="2671">
                  <c:v>42831.426770833335</c:v>
                </c:pt>
                <c:pt idx="2672">
                  <c:v>42831.507025462961</c:v>
                </c:pt>
                <c:pt idx="2673">
                  <c:v>42831.511805555558</c:v>
                </c:pt>
                <c:pt idx="2674">
                  <c:v>42831.525659722225</c:v>
                </c:pt>
                <c:pt idx="2675">
                  <c:v>42831.582685185182</c:v>
                </c:pt>
                <c:pt idx="2676">
                  <c:v>42831.590682870374</c:v>
                </c:pt>
                <c:pt idx="2677">
                  <c:v>42832.484270833331</c:v>
                </c:pt>
                <c:pt idx="2678">
                  <c:v>42832.671273148146</c:v>
                </c:pt>
                <c:pt idx="2679">
                  <c:v>42832.725798611114</c:v>
                </c:pt>
                <c:pt idx="2680">
                  <c:v>42832.73096064815</c:v>
                </c:pt>
                <c:pt idx="2681">
                  <c:v>42832.749212962961</c:v>
                </c:pt>
                <c:pt idx="2682">
                  <c:v>42833.51972222222</c:v>
                </c:pt>
                <c:pt idx="2683">
                  <c:v>42834.447083333333</c:v>
                </c:pt>
                <c:pt idx="2684">
                  <c:v>42834.451423611114</c:v>
                </c:pt>
                <c:pt idx="2685">
                  <c:v>42834.467974537038</c:v>
                </c:pt>
                <c:pt idx="2686">
                  <c:v>42834.476168981484</c:v>
                </c:pt>
                <c:pt idx="2687">
                  <c:v>42834.75613425926</c:v>
                </c:pt>
                <c:pt idx="2688">
                  <c:v>42835.490300925929</c:v>
                </c:pt>
                <c:pt idx="2689">
                  <c:v>42835.52516203704</c:v>
                </c:pt>
                <c:pt idx="2690">
                  <c:v>42835.619375000002</c:v>
                </c:pt>
                <c:pt idx="2691">
                  <c:v>42835.634768518517</c:v>
                </c:pt>
                <c:pt idx="2692">
                  <c:v>42835.725902777776</c:v>
                </c:pt>
                <c:pt idx="2693">
                  <c:v>42835.73778935185</c:v>
                </c:pt>
                <c:pt idx="2694">
                  <c:v>42835.761435185188</c:v>
                </c:pt>
                <c:pt idx="2695">
                  <c:v>42836.336759259262</c:v>
                </c:pt>
                <c:pt idx="2696">
                  <c:v>42836.346435185187</c:v>
                </c:pt>
                <c:pt idx="2697">
                  <c:v>42836.354039351849</c:v>
                </c:pt>
                <c:pt idx="2698">
                  <c:v>42837.613611111112</c:v>
                </c:pt>
                <c:pt idx="2699">
                  <c:v>42837.617488425924</c:v>
                </c:pt>
                <c:pt idx="2700">
                  <c:v>42837.632997685185</c:v>
                </c:pt>
                <c:pt idx="2701">
                  <c:v>42837.664421296293</c:v>
                </c:pt>
                <c:pt idx="2702">
                  <c:v>42837.684918981482</c:v>
                </c:pt>
                <c:pt idx="2703">
                  <c:v>42837.692361111112</c:v>
                </c:pt>
                <c:pt idx="2704">
                  <c:v>42837.701828703706</c:v>
                </c:pt>
                <c:pt idx="2705">
                  <c:v>42837.725497685184</c:v>
                </c:pt>
                <c:pt idx="2706">
                  <c:v>42837.750416666669</c:v>
                </c:pt>
                <c:pt idx="2707">
                  <c:v>42838.363530092596</c:v>
                </c:pt>
                <c:pt idx="2708">
                  <c:v>42838.370173611111</c:v>
                </c:pt>
                <c:pt idx="2709">
                  <c:v>42838.376307870371</c:v>
                </c:pt>
                <c:pt idx="2710">
                  <c:v>42838.393194444441</c:v>
                </c:pt>
                <c:pt idx="2711">
                  <c:v>42838.409745370373</c:v>
                </c:pt>
                <c:pt idx="2712">
                  <c:v>42838.414953703701</c:v>
                </c:pt>
                <c:pt idx="2713">
                  <c:v>42843.429016203707</c:v>
                </c:pt>
                <c:pt idx="2714">
                  <c:v>42843.434062499997</c:v>
                </c:pt>
                <c:pt idx="2715">
                  <c:v>42844.344895833332</c:v>
                </c:pt>
                <c:pt idx="2716">
                  <c:v>42844.361898148149</c:v>
                </c:pt>
                <c:pt idx="2717">
                  <c:v>42844.416250000002</c:v>
                </c:pt>
                <c:pt idx="2718">
                  <c:v>42844.432719907411</c:v>
                </c:pt>
                <c:pt idx="2719">
                  <c:v>42844.437708333331</c:v>
                </c:pt>
                <c:pt idx="2720">
                  <c:v>42844.442071759258</c:v>
                </c:pt>
                <c:pt idx="2721">
                  <c:v>42844.447569444441</c:v>
                </c:pt>
                <c:pt idx="2722">
                  <c:v>42844.452557870369</c:v>
                </c:pt>
                <c:pt idx="2723">
                  <c:v>42844.457245370373</c:v>
                </c:pt>
                <c:pt idx="2724">
                  <c:v>42844.461898148147</c:v>
                </c:pt>
                <c:pt idx="2725">
                  <c:v>42844.466041666667</c:v>
                </c:pt>
                <c:pt idx="2726">
                  <c:v>42844.470138888886</c:v>
                </c:pt>
                <c:pt idx="2727">
                  <c:v>42844.474768518521</c:v>
                </c:pt>
                <c:pt idx="2728">
                  <c:v>42844.517951388887</c:v>
                </c:pt>
                <c:pt idx="2729">
                  <c:v>42844.523125</c:v>
                </c:pt>
                <c:pt idx="2730">
                  <c:v>42844.527731481481</c:v>
                </c:pt>
                <c:pt idx="2731">
                  <c:v>42844.532037037039</c:v>
                </c:pt>
                <c:pt idx="2732">
                  <c:v>42844.536111111112</c:v>
                </c:pt>
                <c:pt idx="2733">
                  <c:v>42844.540277777778</c:v>
                </c:pt>
                <c:pt idx="2734">
                  <c:v>42844.548715277779</c:v>
                </c:pt>
                <c:pt idx="2735">
                  <c:v>42844.55672453704</c:v>
                </c:pt>
                <c:pt idx="2736">
                  <c:v>42844.577349537038</c:v>
                </c:pt>
                <c:pt idx="2737">
                  <c:v>42844.581678240742</c:v>
                </c:pt>
                <c:pt idx="2738">
                  <c:v>42846.515439814815</c:v>
                </c:pt>
                <c:pt idx="2739">
                  <c:v>42846.519259259258</c:v>
                </c:pt>
                <c:pt idx="2740">
                  <c:v>42846.688715277778</c:v>
                </c:pt>
                <c:pt idx="2741">
                  <c:v>42846.692986111113</c:v>
                </c:pt>
                <c:pt idx="2742">
                  <c:v>42846.697291666664</c:v>
                </c:pt>
                <c:pt idx="2743">
                  <c:v>42846.701874999999</c:v>
                </c:pt>
                <c:pt idx="2744">
                  <c:v>42846.706701388888</c:v>
                </c:pt>
                <c:pt idx="2745">
                  <c:v>42846.711655092593</c:v>
                </c:pt>
                <c:pt idx="2746">
                  <c:v>42846.716400462959</c:v>
                </c:pt>
                <c:pt idx="2747">
                  <c:v>42846.727546296293</c:v>
                </c:pt>
                <c:pt idx="2748">
                  <c:v>42846.733472222222</c:v>
                </c:pt>
                <c:pt idx="2749">
                  <c:v>42846.739351851851</c:v>
                </c:pt>
                <c:pt idx="2750">
                  <c:v>42846.752152777779</c:v>
                </c:pt>
                <c:pt idx="2751">
                  <c:v>42847.336944444447</c:v>
                </c:pt>
                <c:pt idx="2752">
                  <c:v>42847.347719907404</c:v>
                </c:pt>
                <c:pt idx="2753">
                  <c:v>42847.355555555558</c:v>
                </c:pt>
                <c:pt idx="2754">
                  <c:v>42847.362673611111</c:v>
                </c:pt>
                <c:pt idx="2755">
                  <c:v>42847.369699074072</c:v>
                </c:pt>
                <c:pt idx="2756">
                  <c:v>42847.382708333331</c:v>
                </c:pt>
                <c:pt idx="2757">
                  <c:v>42847.460451388892</c:v>
                </c:pt>
                <c:pt idx="2758">
                  <c:v>42847.474953703706</c:v>
                </c:pt>
                <c:pt idx="2759">
                  <c:v>42847.479722222219</c:v>
                </c:pt>
                <c:pt idx="2760">
                  <c:v>42847.484537037039</c:v>
                </c:pt>
                <c:pt idx="2761">
                  <c:v>42847.489178240743</c:v>
                </c:pt>
                <c:pt idx="2762">
                  <c:v>42847.493969907409</c:v>
                </c:pt>
                <c:pt idx="2763">
                  <c:v>42847.498703703706</c:v>
                </c:pt>
                <c:pt idx="2764">
                  <c:v>42847.503425925926</c:v>
                </c:pt>
                <c:pt idx="2765">
                  <c:v>42847.508043981485</c:v>
                </c:pt>
                <c:pt idx="2766">
                  <c:v>42848.37667824074</c:v>
                </c:pt>
                <c:pt idx="2767">
                  <c:v>42848.720856481479</c:v>
                </c:pt>
                <c:pt idx="2768">
                  <c:v>42848.726041666669</c:v>
                </c:pt>
                <c:pt idx="2769">
                  <c:v>42848.73133101852</c:v>
                </c:pt>
                <c:pt idx="2770">
                  <c:v>42848.736851851849</c:v>
                </c:pt>
                <c:pt idx="2771">
                  <c:v>42849.337187500001</c:v>
                </c:pt>
                <c:pt idx="2772">
                  <c:v>42849.346944444442</c:v>
                </c:pt>
                <c:pt idx="2773">
                  <c:v>42849.35560185185</c:v>
                </c:pt>
                <c:pt idx="2774">
                  <c:v>42849.362905092596</c:v>
                </c:pt>
                <c:pt idx="2775">
                  <c:v>42849.369583333333</c:v>
                </c:pt>
                <c:pt idx="2776">
                  <c:v>42849.375833333332</c:v>
                </c:pt>
                <c:pt idx="2777">
                  <c:v>42849.382349537038</c:v>
                </c:pt>
                <c:pt idx="2778">
                  <c:v>42849.387858796297</c:v>
                </c:pt>
                <c:pt idx="2779">
                  <c:v>42849.392824074072</c:v>
                </c:pt>
                <c:pt idx="2780">
                  <c:v>42849.398402777777</c:v>
                </c:pt>
                <c:pt idx="2781">
                  <c:v>42849.403935185182</c:v>
                </c:pt>
                <c:pt idx="2782">
                  <c:v>42849.408865740741</c:v>
                </c:pt>
                <c:pt idx="2783">
                  <c:v>42849.513090277775</c:v>
                </c:pt>
                <c:pt idx="2784">
                  <c:v>42849.535046296296</c:v>
                </c:pt>
                <c:pt idx="2785">
                  <c:v>42849.542361111111</c:v>
                </c:pt>
                <c:pt idx="2786">
                  <c:v>42849.743263888886</c:v>
                </c:pt>
                <c:pt idx="2787">
                  <c:v>42850.375972222224</c:v>
                </c:pt>
                <c:pt idx="2788">
                  <c:v>42850.752893518518</c:v>
                </c:pt>
                <c:pt idx="2789">
                  <c:v>42852.366782407407</c:v>
                </c:pt>
                <c:pt idx="2790">
                  <c:v>42852.372523148151</c:v>
                </c:pt>
                <c:pt idx="2791">
                  <c:v>42852.378032407411</c:v>
                </c:pt>
                <c:pt idx="2792">
                  <c:v>42852.383206018516</c:v>
                </c:pt>
                <c:pt idx="2793">
                  <c:v>42853.381481481483</c:v>
                </c:pt>
                <c:pt idx="2794">
                  <c:v>42853.393819444442</c:v>
                </c:pt>
                <c:pt idx="2795">
                  <c:v>42853.399814814817</c:v>
                </c:pt>
                <c:pt idx="2796">
                  <c:v>42853.405694444446</c:v>
                </c:pt>
                <c:pt idx="2797">
                  <c:v>42853.41134259259</c:v>
                </c:pt>
                <c:pt idx="2798">
                  <c:v>42853.416898148149</c:v>
                </c:pt>
                <c:pt idx="2799">
                  <c:v>42853.422442129631</c:v>
                </c:pt>
                <c:pt idx="2800">
                  <c:v>42853.427951388891</c:v>
                </c:pt>
                <c:pt idx="2801">
                  <c:v>42853.438761574071</c:v>
                </c:pt>
                <c:pt idx="2802">
                  <c:v>42853.444155092591</c:v>
                </c:pt>
                <c:pt idx="2803">
                  <c:v>42853.497673611113</c:v>
                </c:pt>
                <c:pt idx="2804">
                  <c:v>42853.576261574075</c:v>
                </c:pt>
                <c:pt idx="2805">
                  <c:v>42853.616180555553</c:v>
                </c:pt>
                <c:pt idx="2806">
                  <c:v>42853.620196759257</c:v>
                </c:pt>
                <c:pt idx="2807">
                  <c:v>42853.624259259261</c:v>
                </c:pt>
                <c:pt idx="2808">
                  <c:v>42853.644861111112</c:v>
                </c:pt>
                <c:pt idx="2809">
                  <c:v>42853.652754629627</c:v>
                </c:pt>
                <c:pt idx="2810">
                  <c:v>42853.661469907405</c:v>
                </c:pt>
                <c:pt idx="2811">
                  <c:v>42853.702893518515</c:v>
                </c:pt>
                <c:pt idx="2812">
                  <c:v>42853.709351851852</c:v>
                </c:pt>
                <c:pt idx="2813">
                  <c:v>42853.726550925923</c:v>
                </c:pt>
                <c:pt idx="2814">
                  <c:v>42853.735231481478</c:v>
                </c:pt>
                <c:pt idx="2815">
                  <c:v>42853.747986111113</c:v>
                </c:pt>
                <c:pt idx="2816">
                  <c:v>42854.362685185188</c:v>
                </c:pt>
                <c:pt idx="2817">
                  <c:v>42854.369386574072</c:v>
                </c:pt>
                <c:pt idx="2818">
                  <c:v>42854.392592592594</c:v>
                </c:pt>
                <c:pt idx="2819">
                  <c:v>42854.397812499999</c:v>
                </c:pt>
                <c:pt idx="2820">
                  <c:v>42854.403043981481</c:v>
                </c:pt>
                <c:pt idx="2821">
                  <c:v>42854.418368055558</c:v>
                </c:pt>
                <c:pt idx="2822">
                  <c:v>42854.423136574071</c:v>
                </c:pt>
                <c:pt idx="2823">
                  <c:v>42854.427893518521</c:v>
                </c:pt>
                <c:pt idx="2824">
                  <c:v>42854.432905092595</c:v>
                </c:pt>
                <c:pt idx="2825">
                  <c:v>42854.438101851854</c:v>
                </c:pt>
                <c:pt idx="2826">
                  <c:v>42854.44327546296</c:v>
                </c:pt>
                <c:pt idx="2827">
                  <c:v>42854.447881944441</c:v>
                </c:pt>
                <c:pt idx="2828">
                  <c:v>42854.452685185184</c:v>
                </c:pt>
                <c:pt idx="2829">
                  <c:v>42854.457685185182</c:v>
                </c:pt>
                <c:pt idx="2830">
                  <c:v>42854.462766203702</c:v>
                </c:pt>
                <c:pt idx="2831">
                  <c:v>42854.468298611115</c:v>
                </c:pt>
                <c:pt idx="2832">
                  <c:v>42854.47351851852</c:v>
                </c:pt>
                <c:pt idx="2833">
                  <c:v>42854.478576388887</c:v>
                </c:pt>
                <c:pt idx="2834">
                  <c:v>42854.483472222222</c:v>
                </c:pt>
                <c:pt idx="2835">
                  <c:v>42854.488356481481</c:v>
                </c:pt>
                <c:pt idx="2836">
                  <c:v>42854.492812500001</c:v>
                </c:pt>
                <c:pt idx="2837">
                  <c:v>42854.514641203707</c:v>
                </c:pt>
                <c:pt idx="2838">
                  <c:v>42854.518969907411</c:v>
                </c:pt>
                <c:pt idx="2839">
                  <c:v>42854.523009259261</c:v>
                </c:pt>
                <c:pt idx="2840">
                  <c:v>42854.527083333334</c:v>
                </c:pt>
                <c:pt idx="2841">
                  <c:v>42854.531365740739</c:v>
                </c:pt>
                <c:pt idx="2842">
                  <c:v>42854.53597222222</c:v>
                </c:pt>
                <c:pt idx="2843">
                  <c:v>42854.540277777778</c:v>
                </c:pt>
                <c:pt idx="2844">
                  <c:v>42854.548344907409</c:v>
                </c:pt>
                <c:pt idx="2845">
                  <c:v>42854.556631944448</c:v>
                </c:pt>
                <c:pt idx="2846">
                  <c:v>42854.561249999999</c:v>
                </c:pt>
                <c:pt idx="2847">
                  <c:v>42854.569895833331</c:v>
                </c:pt>
                <c:pt idx="2848">
                  <c:v>42854.573958333334</c:v>
                </c:pt>
                <c:pt idx="2849">
                  <c:v>42854.589444444442</c:v>
                </c:pt>
                <c:pt idx="2850">
                  <c:v>42854.593414351853</c:v>
                </c:pt>
                <c:pt idx="2851">
                  <c:v>42854.723182870373</c:v>
                </c:pt>
                <c:pt idx="2852">
                  <c:v>42854.73505787037</c:v>
                </c:pt>
                <c:pt idx="2853">
                  <c:v>42856.719525462962</c:v>
                </c:pt>
                <c:pt idx="2854">
                  <c:v>42860.759641203702</c:v>
                </c:pt>
                <c:pt idx="2855">
                  <c:v>42861.742071759261</c:v>
                </c:pt>
                <c:pt idx="2856">
                  <c:v>42862.36414351852</c:v>
                </c:pt>
                <c:pt idx="2857">
                  <c:v>42862.401817129627</c:v>
                </c:pt>
                <c:pt idx="2858">
                  <c:v>42862.407337962963</c:v>
                </c:pt>
                <c:pt idx="2859">
                  <c:v>42862.412280092591</c:v>
                </c:pt>
                <c:pt idx="2860">
                  <c:v>42862.490474537037</c:v>
                </c:pt>
                <c:pt idx="2861">
                  <c:v>42862.494768518518</c:v>
                </c:pt>
                <c:pt idx="2862">
                  <c:v>42862.499131944445</c:v>
                </c:pt>
                <c:pt idx="2863">
                  <c:v>42862.636979166666</c:v>
                </c:pt>
                <c:pt idx="2864">
                  <c:v>42862.641099537039</c:v>
                </c:pt>
                <c:pt idx="2865">
                  <c:v>42862.645567129628</c:v>
                </c:pt>
                <c:pt idx="2866">
                  <c:v>42862.649930555555</c:v>
                </c:pt>
                <c:pt idx="2867">
                  <c:v>42862.654189814813</c:v>
                </c:pt>
                <c:pt idx="2868">
                  <c:v>42862.658449074072</c:v>
                </c:pt>
                <c:pt idx="2869">
                  <c:v>42864.732939814814</c:v>
                </c:pt>
                <c:pt idx="2870">
                  <c:v>42864.739525462966</c:v>
                </c:pt>
                <c:pt idx="2871">
                  <c:v>42865.337326388886</c:v>
                </c:pt>
                <c:pt idx="2872">
                  <c:v>42865.348437499997</c:v>
                </c:pt>
                <c:pt idx="2873">
                  <c:v>42865.357083333336</c:v>
                </c:pt>
                <c:pt idx="2874">
                  <c:v>42865.365416666667</c:v>
                </c:pt>
                <c:pt idx="2875">
                  <c:v>42865.374398148146</c:v>
                </c:pt>
                <c:pt idx="2876">
                  <c:v>42865.383888888886</c:v>
                </c:pt>
                <c:pt idx="2877">
                  <c:v>42865.393819444442</c:v>
                </c:pt>
                <c:pt idx="2878">
                  <c:v>42865.401967592596</c:v>
                </c:pt>
                <c:pt idx="2879">
                  <c:v>42865.409432870372</c:v>
                </c:pt>
                <c:pt idx="2880">
                  <c:v>42865.416400462964</c:v>
                </c:pt>
                <c:pt idx="2881">
                  <c:v>42865.422384259262</c:v>
                </c:pt>
                <c:pt idx="2882">
                  <c:v>42865.427870370368</c:v>
                </c:pt>
                <c:pt idx="2883">
                  <c:v>42865.433055555557</c:v>
                </c:pt>
                <c:pt idx="2884">
                  <c:v>42865.438067129631</c:v>
                </c:pt>
                <c:pt idx="2885">
                  <c:v>42865.443206018521</c:v>
                </c:pt>
                <c:pt idx="2886">
                  <c:v>42865.448425925926</c:v>
                </c:pt>
                <c:pt idx="2887">
                  <c:v>42865.453298611108</c:v>
                </c:pt>
                <c:pt idx="2888">
                  <c:v>42865.458078703705</c:v>
                </c:pt>
                <c:pt idx="2889">
                  <c:v>42865.462465277778</c:v>
                </c:pt>
                <c:pt idx="2890">
                  <c:v>42865.466793981483</c:v>
                </c:pt>
                <c:pt idx="2891">
                  <c:v>42865.471307870372</c:v>
                </c:pt>
                <c:pt idx="2892">
                  <c:v>42865.475636574076</c:v>
                </c:pt>
                <c:pt idx="2893">
                  <c:v>42865.47997685185</c:v>
                </c:pt>
                <c:pt idx="2894">
                  <c:v>42865.484363425923</c:v>
                </c:pt>
                <c:pt idx="2895">
                  <c:v>42865.497719907406</c:v>
                </c:pt>
                <c:pt idx="2896">
                  <c:v>42865.502083333333</c:v>
                </c:pt>
                <c:pt idx="2897">
                  <c:v>42865.526736111111</c:v>
                </c:pt>
                <c:pt idx="2898">
                  <c:v>42865.530671296299</c:v>
                </c:pt>
                <c:pt idx="2899">
                  <c:v>42865.534618055557</c:v>
                </c:pt>
                <c:pt idx="2900">
                  <c:v>42865.538495370369</c:v>
                </c:pt>
                <c:pt idx="2901">
                  <c:v>42865.542442129627</c:v>
                </c:pt>
                <c:pt idx="2902">
                  <c:v>42865.546388888892</c:v>
                </c:pt>
                <c:pt idx="2903">
                  <c:v>42865.550428240742</c:v>
                </c:pt>
                <c:pt idx="2904">
                  <c:v>42865.562326388892</c:v>
                </c:pt>
                <c:pt idx="2905">
                  <c:v>42865.582453703704</c:v>
                </c:pt>
                <c:pt idx="2906">
                  <c:v>42865.586712962962</c:v>
                </c:pt>
                <c:pt idx="2907">
                  <c:v>42865.591006944444</c:v>
                </c:pt>
                <c:pt idx="2908">
                  <c:v>42865.600092592591</c:v>
                </c:pt>
                <c:pt idx="2909">
                  <c:v>42865.604756944442</c:v>
                </c:pt>
                <c:pt idx="2910">
                  <c:v>42865.609340277777</c:v>
                </c:pt>
                <c:pt idx="2911">
                  <c:v>42865.613449074073</c:v>
                </c:pt>
                <c:pt idx="2912">
                  <c:v>42865.617986111109</c:v>
                </c:pt>
                <c:pt idx="2913">
                  <c:v>42865.66605324074</c:v>
                </c:pt>
                <c:pt idx="2914">
                  <c:v>42865.674675925926</c:v>
                </c:pt>
                <c:pt idx="2915">
                  <c:v>42865.693993055553</c:v>
                </c:pt>
                <c:pt idx="2916">
                  <c:v>42865.699004629627</c:v>
                </c:pt>
                <c:pt idx="2917">
                  <c:v>42865.737569444442</c:v>
                </c:pt>
                <c:pt idx="2918">
                  <c:v>42865.745659722219</c:v>
                </c:pt>
                <c:pt idx="2919">
                  <c:v>42866.364548611113</c:v>
                </c:pt>
                <c:pt idx="2920">
                  <c:v>42866.371932870374</c:v>
                </c:pt>
                <c:pt idx="2921">
                  <c:v>42866.379016203704</c:v>
                </c:pt>
                <c:pt idx="2922">
                  <c:v>42866.385625000003</c:v>
                </c:pt>
                <c:pt idx="2923">
                  <c:v>42866.399178240739</c:v>
                </c:pt>
                <c:pt idx="2924">
                  <c:v>42866.404085648152</c:v>
                </c:pt>
                <c:pt idx="2925">
                  <c:v>42866.408935185187</c:v>
                </c:pt>
                <c:pt idx="2926">
                  <c:v>42866.413726851853</c:v>
                </c:pt>
                <c:pt idx="2927">
                  <c:v>42866.418506944443</c:v>
                </c:pt>
                <c:pt idx="2928">
                  <c:v>42866.422881944447</c:v>
                </c:pt>
                <c:pt idx="2929">
                  <c:v>42866.427337962959</c:v>
                </c:pt>
                <c:pt idx="2930">
                  <c:v>42866.432199074072</c:v>
                </c:pt>
                <c:pt idx="2931">
                  <c:v>42866.437418981484</c:v>
                </c:pt>
                <c:pt idx="2932">
                  <c:v>42866.442511574074</c:v>
                </c:pt>
                <c:pt idx="2933">
                  <c:v>42866.447268518517</c:v>
                </c:pt>
                <c:pt idx="2934">
                  <c:v>42866.451782407406</c:v>
                </c:pt>
                <c:pt idx="2935">
                  <c:v>42866.456296296295</c:v>
                </c:pt>
                <c:pt idx="2936">
                  <c:v>42866.460902777777</c:v>
                </c:pt>
                <c:pt idx="2937">
                  <c:v>42866.465636574074</c:v>
                </c:pt>
                <c:pt idx="2938">
                  <c:v>42866.470405092594</c:v>
                </c:pt>
                <c:pt idx="2939">
                  <c:v>42866.480162037034</c:v>
                </c:pt>
                <c:pt idx="2940">
                  <c:v>42866.490532407406</c:v>
                </c:pt>
                <c:pt idx="2941">
                  <c:v>42866.513692129629</c:v>
                </c:pt>
                <c:pt idx="2942">
                  <c:v>42866.518553240741</c:v>
                </c:pt>
                <c:pt idx="2943">
                  <c:v>42866.523773148147</c:v>
                </c:pt>
                <c:pt idx="2944">
                  <c:v>42866.528310185182</c:v>
                </c:pt>
                <c:pt idx="2945">
                  <c:v>42866.532962962963</c:v>
                </c:pt>
                <c:pt idx="2946">
                  <c:v>42866.537997685184</c:v>
                </c:pt>
                <c:pt idx="2947">
                  <c:v>42866.543032407404</c:v>
                </c:pt>
                <c:pt idx="2948">
                  <c:v>42866.592407407406</c:v>
                </c:pt>
                <c:pt idx="2949">
                  <c:v>42866.602071759262</c:v>
                </c:pt>
                <c:pt idx="2950">
                  <c:v>42866.654872685183</c:v>
                </c:pt>
                <c:pt idx="2951">
                  <c:v>42866.660601851851</c:v>
                </c:pt>
                <c:pt idx="2952">
                  <c:v>42866.666145833333</c:v>
                </c:pt>
                <c:pt idx="2953">
                  <c:v>42866.744305555556</c:v>
                </c:pt>
                <c:pt idx="2954">
                  <c:v>42866.750868055555</c:v>
                </c:pt>
                <c:pt idx="2955">
                  <c:v>42866.758090277777</c:v>
                </c:pt>
                <c:pt idx="2956">
                  <c:v>42867.400185185186</c:v>
                </c:pt>
                <c:pt idx="2957">
                  <c:v>42867.405312499999</c:v>
                </c:pt>
                <c:pt idx="2958">
                  <c:v>42867.410671296297</c:v>
                </c:pt>
                <c:pt idx="2959">
                  <c:v>42867.423807870371</c:v>
                </c:pt>
                <c:pt idx="2960">
                  <c:v>42867.429363425923</c:v>
                </c:pt>
                <c:pt idx="2961">
                  <c:v>42867.480578703704</c:v>
                </c:pt>
                <c:pt idx="2962">
                  <c:v>42867.4924537037</c:v>
                </c:pt>
                <c:pt idx="2963">
                  <c:v>42867.513101851851</c:v>
                </c:pt>
                <c:pt idx="2964">
                  <c:v>42867.525833333333</c:v>
                </c:pt>
                <c:pt idx="2965">
                  <c:v>42867.533865740741</c:v>
                </c:pt>
                <c:pt idx="2966">
                  <c:v>42867.556550925925</c:v>
                </c:pt>
                <c:pt idx="2967">
                  <c:v>42867.570243055554</c:v>
                </c:pt>
                <c:pt idx="2968">
                  <c:v>42867.587673611109</c:v>
                </c:pt>
                <c:pt idx="2969">
                  <c:v>42867.610115740739</c:v>
                </c:pt>
                <c:pt idx="2970">
                  <c:v>42867.618611111109</c:v>
                </c:pt>
                <c:pt idx="2971">
                  <c:v>42867.692013888889</c:v>
                </c:pt>
                <c:pt idx="2972">
                  <c:v>42868.347175925926</c:v>
                </c:pt>
                <c:pt idx="2973">
                  <c:v>42868.355254629627</c:v>
                </c:pt>
                <c:pt idx="2974">
                  <c:v>42868.387615740743</c:v>
                </c:pt>
                <c:pt idx="2975">
                  <c:v>42868.54420138889</c:v>
                </c:pt>
                <c:pt idx="2976">
                  <c:v>42868.56013888889</c:v>
                </c:pt>
                <c:pt idx="2977">
                  <c:v>42868.569293981483</c:v>
                </c:pt>
                <c:pt idx="2978">
                  <c:v>42868.596354166664</c:v>
                </c:pt>
                <c:pt idx="2979">
                  <c:v>42868.705069444448</c:v>
                </c:pt>
                <c:pt idx="2980">
                  <c:v>42868.716064814813</c:v>
                </c:pt>
                <c:pt idx="2981">
                  <c:v>42869.345543981479</c:v>
                </c:pt>
                <c:pt idx="2982">
                  <c:v>42869.354849537034</c:v>
                </c:pt>
                <c:pt idx="2983">
                  <c:v>42869.369756944441</c:v>
                </c:pt>
                <c:pt idx="2984">
                  <c:v>42869.376226851855</c:v>
                </c:pt>
                <c:pt idx="2985">
                  <c:v>42869.395844907405</c:v>
                </c:pt>
                <c:pt idx="2986">
                  <c:v>42869.408067129632</c:v>
                </c:pt>
                <c:pt idx="2987">
                  <c:v>42869.413993055554</c:v>
                </c:pt>
                <c:pt idx="2988">
                  <c:v>42869.41988425926</c:v>
                </c:pt>
                <c:pt idx="2989">
                  <c:v>42869.425856481481</c:v>
                </c:pt>
                <c:pt idx="2990">
                  <c:v>42869.431608796294</c:v>
                </c:pt>
                <c:pt idx="2991">
                  <c:v>42869.437280092592</c:v>
                </c:pt>
                <c:pt idx="2992">
                  <c:v>42869.443009259259</c:v>
                </c:pt>
                <c:pt idx="2993">
                  <c:v>42869.480509259258</c:v>
                </c:pt>
                <c:pt idx="2994">
                  <c:v>42869.489537037036</c:v>
                </c:pt>
                <c:pt idx="2995">
                  <c:v>42869.502557870372</c:v>
                </c:pt>
                <c:pt idx="2996">
                  <c:v>42869.514965277776</c:v>
                </c:pt>
                <c:pt idx="2997">
                  <c:v>42869.519050925926</c:v>
                </c:pt>
                <c:pt idx="2998">
                  <c:v>42869.523182870369</c:v>
                </c:pt>
                <c:pt idx="2999">
                  <c:v>42869.547303240739</c:v>
                </c:pt>
                <c:pt idx="3000">
                  <c:v>42869.551296296297</c:v>
                </c:pt>
                <c:pt idx="3001">
                  <c:v>42869.555335648147</c:v>
                </c:pt>
                <c:pt idx="3002">
                  <c:v>42869.563391203701</c:v>
                </c:pt>
                <c:pt idx="3003">
                  <c:v>42869.571435185186</c:v>
                </c:pt>
                <c:pt idx="3004">
                  <c:v>42869.591979166667</c:v>
                </c:pt>
                <c:pt idx="3005">
                  <c:v>42869.596122685187</c:v>
                </c:pt>
                <c:pt idx="3006">
                  <c:v>42869.604560185187</c:v>
                </c:pt>
                <c:pt idx="3007">
                  <c:v>42869.608900462961</c:v>
                </c:pt>
                <c:pt idx="3008">
                  <c:v>42869.635393518518</c:v>
                </c:pt>
                <c:pt idx="3009">
                  <c:v>42869.639675925922</c:v>
                </c:pt>
                <c:pt idx="3010">
                  <c:v>42869.643946759257</c:v>
                </c:pt>
                <c:pt idx="3011">
                  <c:v>42869.648287037038</c:v>
                </c:pt>
                <c:pt idx="3012">
                  <c:v>42869.68041666667</c:v>
                </c:pt>
                <c:pt idx="3013">
                  <c:v>42869.71366898148</c:v>
                </c:pt>
                <c:pt idx="3014">
                  <c:v>42869.718611111108</c:v>
                </c:pt>
                <c:pt idx="3015">
                  <c:v>42870.366724537038</c:v>
                </c:pt>
                <c:pt idx="3016">
                  <c:v>42870.393206018518</c:v>
                </c:pt>
                <c:pt idx="3017">
                  <c:v>42870.411932870367</c:v>
                </c:pt>
                <c:pt idx="3018">
                  <c:v>42870.467719907407</c:v>
                </c:pt>
                <c:pt idx="3019">
                  <c:v>42870.581319444442</c:v>
                </c:pt>
                <c:pt idx="3020">
                  <c:v>42870.694236111114</c:v>
                </c:pt>
                <c:pt idx="3021">
                  <c:v>42870.727534722224</c:v>
                </c:pt>
                <c:pt idx="3022">
                  <c:v>42870.732465277775</c:v>
                </c:pt>
                <c:pt idx="3023">
                  <c:v>42870.756840277776</c:v>
                </c:pt>
                <c:pt idx="3024">
                  <c:v>42870.764351851853</c:v>
                </c:pt>
                <c:pt idx="3025">
                  <c:v>42871.395162037035</c:v>
                </c:pt>
                <c:pt idx="3026">
                  <c:v>42871.400462962964</c:v>
                </c:pt>
                <c:pt idx="3027">
                  <c:v>42871.410393518519</c:v>
                </c:pt>
                <c:pt idx="3028">
                  <c:v>42871.43818287037</c:v>
                </c:pt>
                <c:pt idx="3029">
                  <c:v>42871.494085648148</c:v>
                </c:pt>
                <c:pt idx="3030">
                  <c:v>42871.50582175926</c:v>
                </c:pt>
                <c:pt idx="3031">
                  <c:v>42871.509930555556</c:v>
                </c:pt>
                <c:pt idx="3032">
                  <c:v>42871.514328703706</c:v>
                </c:pt>
                <c:pt idx="3033">
                  <c:v>42871.518750000003</c:v>
                </c:pt>
                <c:pt idx="3034">
                  <c:v>42871.523055555554</c:v>
                </c:pt>
                <c:pt idx="3035">
                  <c:v>42871.531469907408</c:v>
                </c:pt>
                <c:pt idx="3036">
                  <c:v>42871.657500000001</c:v>
                </c:pt>
                <c:pt idx="3037">
                  <c:v>42871.697523148148</c:v>
                </c:pt>
                <c:pt idx="3038">
                  <c:v>42872.4528125</c:v>
                </c:pt>
                <c:pt idx="3039">
                  <c:v>42872.466851851852</c:v>
                </c:pt>
                <c:pt idx="3040">
                  <c:v>42872.471435185187</c:v>
                </c:pt>
                <c:pt idx="3041">
                  <c:v>42872.475983796299</c:v>
                </c:pt>
                <c:pt idx="3042">
                  <c:v>42872.492812500001</c:v>
                </c:pt>
                <c:pt idx="3043">
                  <c:v>42872.496793981481</c:v>
                </c:pt>
                <c:pt idx="3044">
                  <c:v>42872.500856481478</c:v>
                </c:pt>
                <c:pt idx="3045">
                  <c:v>42872.50509259259</c:v>
                </c:pt>
                <c:pt idx="3046">
                  <c:v>42872.509259259263</c:v>
                </c:pt>
                <c:pt idx="3047">
                  <c:v>42872.513506944444</c:v>
                </c:pt>
                <c:pt idx="3048">
                  <c:v>42872.554548611108</c:v>
                </c:pt>
                <c:pt idx="3049">
                  <c:v>42872.558761574073</c:v>
                </c:pt>
                <c:pt idx="3050">
                  <c:v>42872.562997685185</c:v>
                </c:pt>
                <c:pt idx="3051">
                  <c:v>42872.567349537036</c:v>
                </c:pt>
                <c:pt idx="3052">
                  <c:v>42872.662453703706</c:v>
                </c:pt>
                <c:pt idx="3053">
                  <c:v>42872.700624999998</c:v>
                </c:pt>
                <c:pt idx="3054">
                  <c:v>42872.720902777779</c:v>
                </c:pt>
                <c:pt idx="3055">
                  <c:v>42873.472812499997</c:v>
                </c:pt>
                <c:pt idx="3056">
                  <c:v>42873.484803240739</c:v>
                </c:pt>
                <c:pt idx="3057">
                  <c:v>42873.490706018521</c:v>
                </c:pt>
                <c:pt idx="3058">
                  <c:v>42873.49490740741</c:v>
                </c:pt>
                <c:pt idx="3059">
                  <c:v>42873.507928240739</c:v>
                </c:pt>
                <c:pt idx="3060">
                  <c:v>42873.520740740743</c:v>
                </c:pt>
                <c:pt idx="3061">
                  <c:v>42873.655543981484</c:v>
                </c:pt>
                <c:pt idx="3062">
                  <c:v>42873.660416666666</c:v>
                </c:pt>
                <c:pt idx="3063">
                  <c:v>42873.665358796294</c:v>
                </c:pt>
                <c:pt idx="3064">
                  <c:v>42873.670682870368</c:v>
                </c:pt>
                <c:pt idx="3065">
                  <c:v>42873.676157407404</c:v>
                </c:pt>
                <c:pt idx="3066">
                  <c:v>42874.336365740739</c:v>
                </c:pt>
                <c:pt idx="3067">
                  <c:v>42874.345069444447</c:v>
                </c:pt>
                <c:pt idx="3068">
                  <c:v>42874.352581018517</c:v>
                </c:pt>
                <c:pt idx="3069">
                  <c:v>42874.360601851855</c:v>
                </c:pt>
                <c:pt idx="3070">
                  <c:v>42874.368020833332</c:v>
                </c:pt>
                <c:pt idx="3071">
                  <c:v>42874.374537037038</c:v>
                </c:pt>
                <c:pt idx="3072">
                  <c:v>42874.380844907406</c:v>
                </c:pt>
                <c:pt idx="3073">
                  <c:v>42874.391724537039</c:v>
                </c:pt>
                <c:pt idx="3074">
                  <c:v>42874.396874999999</c:v>
                </c:pt>
                <c:pt idx="3075">
                  <c:v>42874.407094907408</c:v>
                </c:pt>
                <c:pt idx="3076">
                  <c:v>42874.412060185183</c:v>
                </c:pt>
                <c:pt idx="3077">
                  <c:v>42874.41679398148</c:v>
                </c:pt>
                <c:pt idx="3078">
                  <c:v>42874.42150462963</c:v>
                </c:pt>
                <c:pt idx="3079">
                  <c:v>42874.426354166666</c:v>
                </c:pt>
                <c:pt idx="3080">
                  <c:v>42874.43109953704</c:v>
                </c:pt>
                <c:pt idx="3081">
                  <c:v>42874.436018518521</c:v>
                </c:pt>
                <c:pt idx="3082">
                  <c:v>42874.440983796296</c:v>
                </c:pt>
                <c:pt idx="3083">
                  <c:v>42874.445706018516</c:v>
                </c:pt>
                <c:pt idx="3084">
                  <c:v>42874.450300925928</c:v>
                </c:pt>
                <c:pt idx="3085">
                  <c:v>42874.455243055556</c:v>
                </c:pt>
                <c:pt idx="3086">
                  <c:v>42874.459872685184</c:v>
                </c:pt>
                <c:pt idx="3087">
                  <c:v>42874.464386574073</c:v>
                </c:pt>
                <c:pt idx="3088">
                  <c:v>42874.468946759262</c:v>
                </c:pt>
                <c:pt idx="3089">
                  <c:v>42874.473703703705</c:v>
                </c:pt>
                <c:pt idx="3090">
                  <c:v>42874.478217592594</c:v>
                </c:pt>
                <c:pt idx="3091">
                  <c:v>42874.48269675926</c:v>
                </c:pt>
                <c:pt idx="3092">
                  <c:v>42874.486851851849</c:v>
                </c:pt>
                <c:pt idx="3093">
                  <c:v>42874.490937499999</c:v>
                </c:pt>
                <c:pt idx="3094">
                  <c:v>42874.499131944445</c:v>
                </c:pt>
                <c:pt idx="3095">
                  <c:v>42874.511516203704</c:v>
                </c:pt>
                <c:pt idx="3096">
                  <c:v>42874.515752314815</c:v>
                </c:pt>
                <c:pt idx="3097">
                  <c:v>42874.52380787037</c:v>
                </c:pt>
                <c:pt idx="3098">
                  <c:v>42874.536469907405</c:v>
                </c:pt>
                <c:pt idx="3099">
                  <c:v>42874.545092592591</c:v>
                </c:pt>
                <c:pt idx="3100">
                  <c:v>42874.56287037037</c:v>
                </c:pt>
                <c:pt idx="3101">
                  <c:v>42874.567361111112</c:v>
                </c:pt>
                <c:pt idx="3102">
                  <c:v>42874.641932870371</c:v>
                </c:pt>
                <c:pt idx="3103">
                  <c:v>42874.687604166669</c:v>
                </c:pt>
                <c:pt idx="3104">
                  <c:v>42874.691967592589</c:v>
                </c:pt>
                <c:pt idx="3105">
                  <c:v>42874.706423611111</c:v>
                </c:pt>
                <c:pt idx="3106">
                  <c:v>42875.35361111111</c:v>
                </c:pt>
                <c:pt idx="3107">
                  <c:v>42875.361921296295</c:v>
                </c:pt>
                <c:pt idx="3108">
                  <c:v>42875.375324074077</c:v>
                </c:pt>
                <c:pt idx="3109">
                  <c:v>42875.387118055558</c:v>
                </c:pt>
                <c:pt idx="3110">
                  <c:v>42875.392627314817</c:v>
                </c:pt>
                <c:pt idx="3111">
                  <c:v>42875.403009259258</c:v>
                </c:pt>
                <c:pt idx="3112">
                  <c:v>42875.41851851852</c:v>
                </c:pt>
                <c:pt idx="3113">
                  <c:v>42875.424004629633</c:v>
                </c:pt>
                <c:pt idx="3114">
                  <c:v>42875.42900462963</c:v>
                </c:pt>
                <c:pt idx="3115">
                  <c:v>42875.434212962966</c:v>
                </c:pt>
                <c:pt idx="3116">
                  <c:v>42875.438969907409</c:v>
                </c:pt>
                <c:pt idx="3117">
                  <c:v>42875.443668981483</c:v>
                </c:pt>
                <c:pt idx="3118">
                  <c:v>42875.448460648149</c:v>
                </c:pt>
                <c:pt idx="3119">
                  <c:v>42875.453287037039</c:v>
                </c:pt>
                <c:pt idx="3120">
                  <c:v>42875.457951388889</c:v>
                </c:pt>
                <c:pt idx="3121">
                  <c:v>42875.462546296294</c:v>
                </c:pt>
                <c:pt idx="3122">
                  <c:v>42875.467557870368</c:v>
                </c:pt>
                <c:pt idx="3123">
                  <c:v>42875.472361111111</c:v>
                </c:pt>
                <c:pt idx="3124">
                  <c:v>42875.477418981478</c:v>
                </c:pt>
                <c:pt idx="3125">
                  <c:v>42875.482453703706</c:v>
                </c:pt>
                <c:pt idx="3126">
                  <c:v>42875.487442129626</c:v>
                </c:pt>
                <c:pt idx="3127">
                  <c:v>42875.492349537039</c:v>
                </c:pt>
                <c:pt idx="3128">
                  <c:v>42875.497141203705</c:v>
                </c:pt>
                <c:pt idx="3129">
                  <c:v>42875.501944444448</c:v>
                </c:pt>
                <c:pt idx="3130">
                  <c:v>42875.506597222222</c:v>
                </c:pt>
                <c:pt idx="3131">
                  <c:v>42875.510868055557</c:v>
                </c:pt>
                <c:pt idx="3132">
                  <c:v>42875.515173611115</c:v>
                </c:pt>
                <c:pt idx="3133">
                  <c:v>42875.519456018519</c:v>
                </c:pt>
                <c:pt idx="3134">
                  <c:v>42875.524085648147</c:v>
                </c:pt>
                <c:pt idx="3135">
                  <c:v>42875.528668981482</c:v>
                </c:pt>
                <c:pt idx="3136">
                  <c:v>42875.533159722225</c:v>
                </c:pt>
                <c:pt idx="3137">
                  <c:v>42875.537627314814</c:v>
                </c:pt>
                <c:pt idx="3138">
                  <c:v>42875.542013888888</c:v>
                </c:pt>
                <c:pt idx="3139">
                  <c:v>42875.546226851853</c:v>
                </c:pt>
                <c:pt idx="3140">
                  <c:v>42875.558981481481</c:v>
                </c:pt>
                <c:pt idx="3141">
                  <c:v>42875.56322916667</c:v>
                </c:pt>
                <c:pt idx="3142">
                  <c:v>42875.694988425923</c:v>
                </c:pt>
                <c:pt idx="3143">
                  <c:v>42875.700254629628</c:v>
                </c:pt>
                <c:pt idx="3144">
                  <c:v>42875.714513888888</c:v>
                </c:pt>
                <c:pt idx="3145">
                  <c:v>42875.725046296298</c:v>
                </c:pt>
                <c:pt idx="3146">
                  <c:v>42876.707303240742</c:v>
                </c:pt>
                <c:pt idx="3147">
                  <c:v>42876.72515046296</c:v>
                </c:pt>
                <c:pt idx="3148">
                  <c:v>42877.473796296297</c:v>
                </c:pt>
                <c:pt idx="3149">
                  <c:v>42877.511307870373</c:v>
                </c:pt>
                <c:pt idx="3150">
                  <c:v>42877.515509259261</c:v>
                </c:pt>
                <c:pt idx="3151">
                  <c:v>42877.579895833333</c:v>
                </c:pt>
                <c:pt idx="3152">
                  <c:v>42877.584027777775</c:v>
                </c:pt>
                <c:pt idx="3153">
                  <c:v>42877.668055555558</c:v>
                </c:pt>
                <c:pt idx="3154">
                  <c:v>42877.677858796298</c:v>
                </c:pt>
                <c:pt idx="3155">
                  <c:v>42877.69190972222</c:v>
                </c:pt>
                <c:pt idx="3156">
                  <c:v>42877.696886574071</c:v>
                </c:pt>
                <c:pt idx="3157">
                  <c:v>42878.382245370369</c:v>
                </c:pt>
                <c:pt idx="3158">
                  <c:v>42878.429212962961</c:v>
                </c:pt>
                <c:pt idx="3159">
                  <c:v>42878.47724537037</c:v>
                </c:pt>
                <c:pt idx="3160">
                  <c:v>42878.571793981479</c:v>
                </c:pt>
                <c:pt idx="3161">
                  <c:v>42878.583761574075</c:v>
                </c:pt>
                <c:pt idx="3162">
                  <c:v>42878.603807870371</c:v>
                </c:pt>
                <c:pt idx="3163">
                  <c:v>42878.607858796298</c:v>
                </c:pt>
                <c:pt idx="3164">
                  <c:v>42878.631655092591</c:v>
                </c:pt>
                <c:pt idx="3165">
                  <c:v>42878.648842592593</c:v>
                </c:pt>
                <c:pt idx="3166">
                  <c:v>42878.742511574077</c:v>
                </c:pt>
                <c:pt idx="3167">
                  <c:v>42879.354131944441</c:v>
                </c:pt>
                <c:pt idx="3168">
                  <c:v>42879.385115740741</c:v>
                </c:pt>
                <c:pt idx="3169">
                  <c:v>42879.390451388892</c:v>
                </c:pt>
                <c:pt idx="3170">
                  <c:v>42879.456516203703</c:v>
                </c:pt>
                <c:pt idx="3171">
                  <c:v>42879.490937499999</c:v>
                </c:pt>
                <c:pt idx="3172">
                  <c:v>42879.495138888888</c:v>
                </c:pt>
                <c:pt idx="3173">
                  <c:v>42879.503645833334</c:v>
                </c:pt>
                <c:pt idx="3174">
                  <c:v>42879.516168981485</c:v>
                </c:pt>
                <c:pt idx="3175">
                  <c:v>42879.520289351851</c:v>
                </c:pt>
                <c:pt idx="3176">
                  <c:v>42879.528645833336</c:v>
                </c:pt>
                <c:pt idx="3177">
                  <c:v>42879.532719907409</c:v>
                </c:pt>
                <c:pt idx="3178">
                  <c:v>42879.536898148152</c:v>
                </c:pt>
                <c:pt idx="3179">
                  <c:v>42879.54109953704</c:v>
                </c:pt>
                <c:pt idx="3180">
                  <c:v>42879.579131944447</c:v>
                </c:pt>
                <c:pt idx="3181">
                  <c:v>42880.474537037036</c:v>
                </c:pt>
                <c:pt idx="3182">
                  <c:v>42880.479027777779</c:v>
                </c:pt>
                <c:pt idx="3183">
                  <c:v>42880.496932870374</c:v>
                </c:pt>
                <c:pt idx="3184">
                  <c:v>42880.501469907409</c:v>
                </c:pt>
                <c:pt idx="3185">
                  <c:v>42880.515810185185</c:v>
                </c:pt>
                <c:pt idx="3186">
                  <c:v>42880.520497685182</c:v>
                </c:pt>
                <c:pt idx="3187">
                  <c:v>42880.662673611114</c:v>
                </c:pt>
                <c:pt idx="3188">
                  <c:v>42881.377083333333</c:v>
                </c:pt>
                <c:pt idx="3189">
                  <c:v>42881.39335648148</c:v>
                </c:pt>
                <c:pt idx="3190">
                  <c:v>42881.457824074074</c:v>
                </c:pt>
                <c:pt idx="3191">
                  <c:v>42881.526493055557</c:v>
                </c:pt>
                <c:pt idx="3192">
                  <c:v>42881.531180555554</c:v>
                </c:pt>
                <c:pt idx="3193">
                  <c:v>42881.544999999998</c:v>
                </c:pt>
                <c:pt idx="3194">
                  <c:v>42882.437199074076</c:v>
                </c:pt>
                <c:pt idx="3195">
                  <c:v>42882.651388888888</c:v>
                </c:pt>
                <c:pt idx="3196">
                  <c:v>42883.458495370367</c:v>
                </c:pt>
                <c:pt idx="3197">
                  <c:v>42883.492349537039</c:v>
                </c:pt>
                <c:pt idx="3198">
                  <c:v>42883.497303240743</c:v>
                </c:pt>
                <c:pt idx="3199">
                  <c:v>42883.507303240738</c:v>
                </c:pt>
                <c:pt idx="3200">
                  <c:v>42883.59814814815</c:v>
                </c:pt>
                <c:pt idx="3201">
                  <c:v>42883.667696759258</c:v>
                </c:pt>
                <c:pt idx="3202">
                  <c:v>42883.673726851855</c:v>
                </c:pt>
                <c:pt idx="3203">
                  <c:v>42883.708414351851</c:v>
                </c:pt>
                <c:pt idx="3204">
                  <c:v>42884.362673611111</c:v>
                </c:pt>
                <c:pt idx="3205">
                  <c:v>42884.383946759262</c:v>
                </c:pt>
                <c:pt idx="3206">
                  <c:v>42884.390532407408</c:v>
                </c:pt>
                <c:pt idx="3207">
                  <c:v>42884.39702546296</c:v>
                </c:pt>
                <c:pt idx="3208">
                  <c:v>42884.432835648149</c:v>
                </c:pt>
                <c:pt idx="3209">
                  <c:v>42884.455393518518</c:v>
                </c:pt>
                <c:pt idx="3210">
                  <c:v>42884.465150462966</c:v>
                </c:pt>
                <c:pt idx="3211">
                  <c:v>42884.469560185185</c:v>
                </c:pt>
                <c:pt idx="3212">
                  <c:v>42884.514224537037</c:v>
                </c:pt>
                <c:pt idx="3213">
                  <c:v>42884.587569444448</c:v>
                </c:pt>
                <c:pt idx="3214">
                  <c:v>42884.592442129629</c:v>
                </c:pt>
                <c:pt idx="3215">
                  <c:v>42884.626979166664</c:v>
                </c:pt>
                <c:pt idx="3216">
                  <c:v>42884.653761574074</c:v>
                </c:pt>
                <c:pt idx="3217">
                  <c:v>42884.67391203704</c:v>
                </c:pt>
                <c:pt idx="3218">
                  <c:v>42884.680138888885</c:v>
                </c:pt>
                <c:pt idx="3219">
                  <c:v>42885.346817129626</c:v>
                </c:pt>
                <c:pt idx="3220">
                  <c:v>42885.355752314812</c:v>
                </c:pt>
                <c:pt idx="3221">
                  <c:v>42886.4299537037</c:v>
                </c:pt>
                <c:pt idx="3222">
                  <c:v>42886.451631944445</c:v>
                </c:pt>
                <c:pt idx="3223">
                  <c:v>42886.457141203704</c:v>
                </c:pt>
                <c:pt idx="3224">
                  <c:v>42886.462175925924</c:v>
                </c:pt>
                <c:pt idx="3225">
                  <c:v>42886.467222222222</c:v>
                </c:pt>
                <c:pt idx="3226">
                  <c:v>42886.515787037039</c:v>
                </c:pt>
                <c:pt idx="3227">
                  <c:v>42886.553101851852</c:v>
                </c:pt>
                <c:pt idx="3228">
                  <c:v>42886.612557870372</c:v>
                </c:pt>
                <c:pt idx="3229">
                  <c:v>42886.660451388889</c:v>
                </c:pt>
                <c:pt idx="3230">
                  <c:v>42886.666030092594</c:v>
                </c:pt>
                <c:pt idx="3231">
                  <c:v>42886.671585648146</c:v>
                </c:pt>
                <c:pt idx="3232">
                  <c:v>42886.678668981483</c:v>
                </c:pt>
                <c:pt idx="3233">
                  <c:v>42886.684421296297</c:v>
                </c:pt>
                <c:pt idx="3234">
                  <c:v>42886.689837962964</c:v>
                </c:pt>
                <c:pt idx="3235">
                  <c:v>42886.701342592591</c:v>
                </c:pt>
                <c:pt idx="3236">
                  <c:v>42886.706863425927</c:v>
                </c:pt>
                <c:pt idx="3237">
                  <c:v>42887.46</c:v>
                </c:pt>
                <c:pt idx="3238">
                  <c:v>42887.465798611112</c:v>
                </c:pt>
                <c:pt idx="3239">
                  <c:v>42887.471562500003</c:v>
                </c:pt>
                <c:pt idx="3240">
                  <c:v>42887.531400462962</c:v>
                </c:pt>
                <c:pt idx="3241">
                  <c:v>42887.547025462962</c:v>
                </c:pt>
                <c:pt idx="3242">
                  <c:v>42887.551979166667</c:v>
                </c:pt>
                <c:pt idx="3243">
                  <c:v>42887.556620370371</c:v>
                </c:pt>
                <c:pt idx="3244">
                  <c:v>42887.561284722222</c:v>
                </c:pt>
                <c:pt idx="3245">
                  <c:v>42887.566412037035</c:v>
                </c:pt>
                <c:pt idx="3246">
                  <c:v>42887.571377314816</c:v>
                </c:pt>
                <c:pt idx="3247">
                  <c:v>42887.575775462959</c:v>
                </c:pt>
                <c:pt idx="3248">
                  <c:v>42887.579965277779</c:v>
                </c:pt>
                <c:pt idx="3249">
                  <c:v>42887.584548611114</c:v>
                </c:pt>
                <c:pt idx="3250">
                  <c:v>42887.589328703703</c:v>
                </c:pt>
                <c:pt idx="3251">
                  <c:v>42887.598923611113</c:v>
                </c:pt>
                <c:pt idx="3252">
                  <c:v>42887.624120370368</c:v>
                </c:pt>
                <c:pt idx="3253">
                  <c:v>42887.697175925925</c:v>
                </c:pt>
                <c:pt idx="3254">
                  <c:v>42887.706921296296</c:v>
                </c:pt>
                <c:pt idx="3255">
                  <c:v>42887.722800925927</c:v>
                </c:pt>
                <c:pt idx="3256">
                  <c:v>42887.755740740744</c:v>
                </c:pt>
                <c:pt idx="3257">
                  <c:v>42888.377604166664</c:v>
                </c:pt>
                <c:pt idx="3258">
                  <c:v>42888.384884259256</c:v>
                </c:pt>
                <c:pt idx="3259">
                  <c:v>42888.406493055554</c:v>
                </c:pt>
                <c:pt idx="3260">
                  <c:v>42888.411238425928</c:v>
                </c:pt>
                <c:pt idx="3261">
                  <c:v>42888.416215277779</c:v>
                </c:pt>
                <c:pt idx="3262">
                  <c:v>42888.615520833337</c:v>
                </c:pt>
                <c:pt idx="3263">
                  <c:v>42888.661458333336</c:v>
                </c:pt>
                <c:pt idx="3264">
                  <c:v>42888.677777777775</c:v>
                </c:pt>
                <c:pt idx="3265">
                  <c:v>42888.686874999999</c:v>
                </c:pt>
                <c:pt idx="3266">
                  <c:v>42888.691527777781</c:v>
                </c:pt>
                <c:pt idx="3267">
                  <c:v>42888.709502314814</c:v>
                </c:pt>
                <c:pt idx="3268">
                  <c:v>42888.719282407408</c:v>
                </c:pt>
                <c:pt idx="3269">
                  <c:v>42888.735092592593</c:v>
                </c:pt>
                <c:pt idx="3270">
                  <c:v>42889.369791666664</c:v>
                </c:pt>
                <c:pt idx="3271">
                  <c:v>42889.404143518521</c:v>
                </c:pt>
                <c:pt idx="3272">
                  <c:v>42889.410543981481</c:v>
                </c:pt>
                <c:pt idx="3273">
                  <c:v>42889.505150462966</c:v>
                </c:pt>
                <c:pt idx="3274">
                  <c:v>42889.521793981483</c:v>
                </c:pt>
                <c:pt idx="3275">
                  <c:v>42889.527083333334</c:v>
                </c:pt>
                <c:pt idx="3276">
                  <c:v>42889.53224537037</c:v>
                </c:pt>
                <c:pt idx="3277">
                  <c:v>42889.541620370372</c:v>
                </c:pt>
                <c:pt idx="3278">
                  <c:v>42889.552037037036</c:v>
                </c:pt>
                <c:pt idx="3279">
                  <c:v>42889.642523148148</c:v>
                </c:pt>
                <c:pt idx="3280">
                  <c:v>42889.647511574076</c:v>
                </c:pt>
                <c:pt idx="3281">
                  <c:v>42889.658090277779</c:v>
                </c:pt>
                <c:pt idx="3282">
                  <c:v>42889.699606481481</c:v>
                </c:pt>
                <c:pt idx="3283">
                  <c:v>42890.379421296297</c:v>
                </c:pt>
                <c:pt idx="3284">
                  <c:v>42890.455150462964</c:v>
                </c:pt>
                <c:pt idx="3285">
                  <c:v>42890.501192129632</c:v>
                </c:pt>
                <c:pt idx="3286">
                  <c:v>42890.538206018522</c:v>
                </c:pt>
                <c:pt idx="3287">
                  <c:v>42890.58116898148</c:v>
                </c:pt>
                <c:pt idx="3288">
                  <c:v>42890.590300925927</c:v>
                </c:pt>
                <c:pt idx="3289">
                  <c:v>42890.623449074075</c:v>
                </c:pt>
                <c:pt idx="3290">
                  <c:v>42890.641643518517</c:v>
                </c:pt>
                <c:pt idx="3291">
                  <c:v>42890.670081018521</c:v>
                </c:pt>
                <c:pt idx="3292">
                  <c:v>42890.675115740742</c:v>
                </c:pt>
                <c:pt idx="3293">
                  <c:v>42890.69054398148</c:v>
                </c:pt>
                <c:pt idx="3294">
                  <c:v>42890.696122685185</c:v>
                </c:pt>
                <c:pt idx="3295">
                  <c:v>42890.708240740743</c:v>
                </c:pt>
                <c:pt idx="3296">
                  <c:v>42890.721365740741</c:v>
                </c:pt>
                <c:pt idx="3297">
                  <c:v>42891.353935185187</c:v>
                </c:pt>
                <c:pt idx="3298">
                  <c:v>42891.405833333331</c:v>
                </c:pt>
                <c:pt idx="3299">
                  <c:v>42891.504953703705</c:v>
                </c:pt>
                <c:pt idx="3300">
                  <c:v>42891.555196759262</c:v>
                </c:pt>
                <c:pt idx="3301">
                  <c:v>42892.355254629627</c:v>
                </c:pt>
                <c:pt idx="3302">
                  <c:v>42892.443761574075</c:v>
                </c:pt>
                <c:pt idx="3303">
                  <c:v>42892.454525462963</c:v>
                </c:pt>
                <c:pt idx="3304">
                  <c:v>42892.627233796295</c:v>
                </c:pt>
                <c:pt idx="3305">
                  <c:v>42892.670694444445</c:v>
                </c:pt>
                <c:pt idx="3306">
                  <c:v>42892.681493055556</c:v>
                </c:pt>
                <c:pt idx="3307">
                  <c:v>42892.716099537036</c:v>
                </c:pt>
                <c:pt idx="3308">
                  <c:v>42892.727789351855</c:v>
                </c:pt>
                <c:pt idx="3309">
                  <c:v>42893.34684027778</c:v>
                </c:pt>
                <c:pt idx="3310">
                  <c:v>42893.370023148149</c:v>
                </c:pt>
                <c:pt idx="3311">
                  <c:v>42893.384074074071</c:v>
                </c:pt>
                <c:pt idx="3312">
                  <c:v>42893.396805555552</c:v>
                </c:pt>
                <c:pt idx="3313">
                  <c:v>42893.402685185189</c:v>
                </c:pt>
                <c:pt idx="3314">
                  <c:v>42893.408460648148</c:v>
                </c:pt>
                <c:pt idx="3315">
                  <c:v>42893.414884259262</c:v>
                </c:pt>
                <c:pt idx="3316">
                  <c:v>42893.420173611114</c:v>
                </c:pt>
                <c:pt idx="3317">
                  <c:v>42893.425150462965</c:v>
                </c:pt>
                <c:pt idx="3318">
                  <c:v>42893.454016203701</c:v>
                </c:pt>
                <c:pt idx="3319">
                  <c:v>42893.497094907405</c:v>
                </c:pt>
                <c:pt idx="3320">
                  <c:v>42893.513645833336</c:v>
                </c:pt>
                <c:pt idx="3321">
                  <c:v>42893.518935185188</c:v>
                </c:pt>
                <c:pt idx="3322">
                  <c:v>42893.524131944447</c:v>
                </c:pt>
                <c:pt idx="3323">
                  <c:v>42893.629780092589</c:v>
                </c:pt>
                <c:pt idx="3324">
                  <c:v>42893.634236111109</c:v>
                </c:pt>
                <c:pt idx="3325">
                  <c:v>42893.690243055556</c:v>
                </c:pt>
                <c:pt idx="3326">
                  <c:v>42893.711712962962</c:v>
                </c:pt>
                <c:pt idx="3327">
                  <c:v>42893.740555555552</c:v>
                </c:pt>
                <c:pt idx="3328">
                  <c:v>42893.746261574073</c:v>
                </c:pt>
                <c:pt idx="3329">
                  <c:v>42893.753217592595</c:v>
                </c:pt>
                <c:pt idx="3330">
                  <c:v>42893.776412037034</c:v>
                </c:pt>
                <c:pt idx="3331">
                  <c:v>42894.671875</c:v>
                </c:pt>
                <c:pt idx="3332">
                  <c:v>42894.71020833333</c:v>
                </c:pt>
                <c:pt idx="3333">
                  <c:v>42894.721331018518</c:v>
                </c:pt>
                <c:pt idx="3334">
                  <c:v>42894.727118055554</c:v>
                </c:pt>
                <c:pt idx="3335">
                  <c:v>42894.732997685183</c:v>
                </c:pt>
                <c:pt idx="3336">
                  <c:v>42895.388287037036</c:v>
                </c:pt>
                <c:pt idx="3337">
                  <c:v>42895.40792824074</c:v>
                </c:pt>
                <c:pt idx="3338">
                  <c:v>42895.443842592591</c:v>
                </c:pt>
                <c:pt idx="3339">
                  <c:v>42895.449525462966</c:v>
                </c:pt>
                <c:pt idx="3340">
                  <c:v>42895.45517361111</c:v>
                </c:pt>
                <c:pt idx="3341">
                  <c:v>42895.614895833336</c:v>
                </c:pt>
                <c:pt idx="3342">
                  <c:v>42895.623692129629</c:v>
                </c:pt>
                <c:pt idx="3343">
                  <c:v>42895.628842592596</c:v>
                </c:pt>
                <c:pt idx="3344">
                  <c:v>42895.634768518517</c:v>
                </c:pt>
                <c:pt idx="3345">
                  <c:v>42895.647685185184</c:v>
                </c:pt>
                <c:pt idx="3346">
                  <c:v>42895.652303240742</c:v>
                </c:pt>
                <c:pt idx="3347">
                  <c:v>42895.656597222223</c:v>
                </c:pt>
                <c:pt idx="3348">
                  <c:v>42895.66128472222</c:v>
                </c:pt>
                <c:pt idx="3349">
                  <c:v>42895.665960648148</c:v>
                </c:pt>
                <c:pt idx="3350">
                  <c:v>42895.670671296299</c:v>
                </c:pt>
                <c:pt idx="3351">
                  <c:v>42895.679652777777</c:v>
                </c:pt>
                <c:pt idx="3352">
                  <c:v>42895.68445601852</c:v>
                </c:pt>
                <c:pt idx="3353">
                  <c:v>42895.696064814816</c:v>
                </c:pt>
                <c:pt idx="3354">
                  <c:v>42896.655763888892</c:v>
                </c:pt>
                <c:pt idx="3355">
                  <c:v>42896.682037037041</c:v>
                </c:pt>
                <c:pt idx="3356">
                  <c:v>42896.690868055557</c:v>
                </c:pt>
                <c:pt idx="3357">
                  <c:v>42896.709814814814</c:v>
                </c:pt>
                <c:pt idx="3358">
                  <c:v>42897.38994212963</c:v>
                </c:pt>
                <c:pt idx="3359">
                  <c:v>42897.418263888889</c:v>
                </c:pt>
                <c:pt idx="3360">
                  <c:v>42897.454201388886</c:v>
                </c:pt>
                <c:pt idx="3361">
                  <c:v>42897.459710648145</c:v>
                </c:pt>
                <c:pt idx="3362">
                  <c:v>42897.491168981483</c:v>
                </c:pt>
                <c:pt idx="3363">
                  <c:v>42897.49628472222</c:v>
                </c:pt>
                <c:pt idx="3364">
                  <c:v>42897.501655092594</c:v>
                </c:pt>
                <c:pt idx="3365">
                  <c:v>42897.507025462961</c:v>
                </c:pt>
                <c:pt idx="3366">
                  <c:v>42897.512233796297</c:v>
                </c:pt>
                <c:pt idx="3367">
                  <c:v>42897.517418981479</c:v>
                </c:pt>
                <c:pt idx="3368">
                  <c:v>42897.522581018522</c:v>
                </c:pt>
                <c:pt idx="3369">
                  <c:v>42897.526782407411</c:v>
                </c:pt>
                <c:pt idx="3370">
                  <c:v>42897.530949074076</c:v>
                </c:pt>
                <c:pt idx="3371">
                  <c:v>42897.535833333335</c:v>
                </c:pt>
                <c:pt idx="3372">
                  <c:v>42897.540208333332</c:v>
                </c:pt>
                <c:pt idx="3373">
                  <c:v>42897.545219907406</c:v>
                </c:pt>
                <c:pt idx="3374">
                  <c:v>42897.550497685188</c:v>
                </c:pt>
                <c:pt idx="3375">
                  <c:v>42897.555335648147</c:v>
                </c:pt>
                <c:pt idx="3376">
                  <c:v>42897.560185185182</c:v>
                </c:pt>
                <c:pt idx="3377">
                  <c:v>42897.588854166665</c:v>
                </c:pt>
                <c:pt idx="3378">
                  <c:v>42897.593495370369</c:v>
                </c:pt>
                <c:pt idx="3379">
                  <c:v>42897.598078703704</c:v>
                </c:pt>
                <c:pt idx="3380">
                  <c:v>42897.602673611109</c:v>
                </c:pt>
                <c:pt idx="3381">
                  <c:v>42897.60728009259</c:v>
                </c:pt>
                <c:pt idx="3382">
                  <c:v>42897.611909722225</c:v>
                </c:pt>
                <c:pt idx="3383">
                  <c:v>42897.616655092592</c:v>
                </c:pt>
                <c:pt idx="3384">
                  <c:v>42897.621423611112</c:v>
                </c:pt>
                <c:pt idx="3385">
                  <c:v>42897.626284722224</c:v>
                </c:pt>
                <c:pt idx="3386">
                  <c:v>42897.631168981483</c:v>
                </c:pt>
                <c:pt idx="3387">
                  <c:v>42897.636006944442</c:v>
                </c:pt>
                <c:pt idx="3388">
                  <c:v>42897.6408912037</c:v>
                </c:pt>
                <c:pt idx="3389">
                  <c:v>42897.645868055559</c:v>
                </c:pt>
                <c:pt idx="3390">
                  <c:v>42897.65079861111</c:v>
                </c:pt>
                <c:pt idx="3391">
                  <c:v>42897.655648148146</c:v>
                </c:pt>
                <c:pt idx="3392">
                  <c:v>42897.665277777778</c:v>
                </c:pt>
                <c:pt idx="3393">
                  <c:v>42897.670069444444</c:v>
                </c:pt>
                <c:pt idx="3394">
                  <c:v>42897.674803240741</c:v>
                </c:pt>
                <c:pt idx="3395">
                  <c:v>42897.684050925927</c:v>
                </c:pt>
                <c:pt idx="3396">
                  <c:v>42897.688634259262</c:v>
                </c:pt>
                <c:pt idx="3397">
                  <c:v>42897.698564814818</c:v>
                </c:pt>
                <c:pt idx="3398">
                  <c:v>42897.703784722224</c:v>
                </c:pt>
                <c:pt idx="3399">
                  <c:v>42897.708784722221</c:v>
                </c:pt>
                <c:pt idx="3400">
                  <c:v>42897.723090277781</c:v>
                </c:pt>
                <c:pt idx="3401">
                  <c:v>42897.727743055555</c:v>
                </c:pt>
                <c:pt idx="3402">
                  <c:v>42897.733275462961</c:v>
                </c:pt>
                <c:pt idx="3403">
                  <c:v>42897.746261574073</c:v>
                </c:pt>
                <c:pt idx="3404">
                  <c:v>42899.625289351854</c:v>
                </c:pt>
                <c:pt idx="3405">
                  <c:v>42899.646736111114</c:v>
                </c:pt>
                <c:pt idx="3406">
                  <c:v>42900.337569444448</c:v>
                </c:pt>
                <c:pt idx="3407">
                  <c:v>42900.349062499998</c:v>
                </c:pt>
                <c:pt idx="3408">
                  <c:v>42900.35800925926</c:v>
                </c:pt>
                <c:pt idx="3409">
                  <c:v>42900.382280092592</c:v>
                </c:pt>
                <c:pt idx="3410">
                  <c:v>42900.394548611112</c:v>
                </c:pt>
                <c:pt idx="3411">
                  <c:v>42900.40053240741</c:v>
                </c:pt>
                <c:pt idx="3412">
                  <c:v>42900.407106481478</c:v>
                </c:pt>
                <c:pt idx="3413">
                  <c:v>42900.412546296298</c:v>
                </c:pt>
                <c:pt idx="3414">
                  <c:v>42900.417500000003</c:v>
                </c:pt>
                <c:pt idx="3415">
                  <c:v>42900.422280092593</c:v>
                </c:pt>
                <c:pt idx="3416">
                  <c:v>42900.427106481482</c:v>
                </c:pt>
                <c:pt idx="3417">
                  <c:v>42900.43172453704</c:v>
                </c:pt>
                <c:pt idx="3418">
                  <c:v>42900.436307870368</c:v>
                </c:pt>
                <c:pt idx="3419">
                  <c:v>42900.440798611111</c:v>
                </c:pt>
                <c:pt idx="3420">
                  <c:v>42900.445520833331</c:v>
                </c:pt>
                <c:pt idx="3421">
                  <c:v>42900.454629629632</c:v>
                </c:pt>
                <c:pt idx="3422">
                  <c:v>42900.463217592594</c:v>
                </c:pt>
                <c:pt idx="3423">
                  <c:v>42900.467569444445</c:v>
                </c:pt>
                <c:pt idx="3424">
                  <c:v>42900.471990740742</c:v>
                </c:pt>
                <c:pt idx="3425">
                  <c:v>42900.476678240739</c:v>
                </c:pt>
                <c:pt idx="3426">
                  <c:v>42900.481226851851</c:v>
                </c:pt>
                <c:pt idx="3427">
                  <c:v>42900.485636574071</c:v>
                </c:pt>
                <c:pt idx="3428">
                  <c:v>42900.489953703705</c:v>
                </c:pt>
                <c:pt idx="3429">
                  <c:v>42900.494143518517</c:v>
                </c:pt>
                <c:pt idx="3430">
                  <c:v>42900.498379629629</c:v>
                </c:pt>
                <c:pt idx="3431">
                  <c:v>42900.502789351849</c:v>
                </c:pt>
                <c:pt idx="3432">
                  <c:v>42900.507592592592</c:v>
                </c:pt>
                <c:pt idx="3433">
                  <c:v>42900.512592592589</c:v>
                </c:pt>
                <c:pt idx="3434">
                  <c:v>42900.517604166664</c:v>
                </c:pt>
                <c:pt idx="3435">
                  <c:v>42900.522592592592</c:v>
                </c:pt>
                <c:pt idx="3436">
                  <c:v>42900.52684027778</c:v>
                </c:pt>
                <c:pt idx="3437">
                  <c:v>42900.531006944446</c:v>
                </c:pt>
                <c:pt idx="3438">
                  <c:v>42900.535127314812</c:v>
                </c:pt>
                <c:pt idx="3439">
                  <c:v>42900.539166666669</c:v>
                </c:pt>
                <c:pt idx="3440">
                  <c:v>42900.543321759258</c:v>
                </c:pt>
                <c:pt idx="3441">
                  <c:v>42900.54724537037</c:v>
                </c:pt>
                <c:pt idx="3442">
                  <c:v>42900.55537037037</c:v>
                </c:pt>
                <c:pt idx="3443">
                  <c:v>42900.559259259258</c:v>
                </c:pt>
                <c:pt idx="3444">
                  <c:v>42900.563263888886</c:v>
                </c:pt>
                <c:pt idx="3445">
                  <c:v>42900.567430555559</c:v>
                </c:pt>
                <c:pt idx="3446">
                  <c:v>42900.571458333332</c:v>
                </c:pt>
                <c:pt idx="3447">
                  <c:v>42900.575497685182</c:v>
                </c:pt>
                <c:pt idx="3448">
                  <c:v>42900.579618055555</c:v>
                </c:pt>
                <c:pt idx="3449">
                  <c:v>42900.583738425928</c:v>
                </c:pt>
                <c:pt idx="3450">
                  <c:v>42900.587708333333</c:v>
                </c:pt>
                <c:pt idx="3451">
                  <c:v>42900.591793981483</c:v>
                </c:pt>
                <c:pt idx="3452">
                  <c:v>42900.59579861111</c:v>
                </c:pt>
                <c:pt idx="3453">
                  <c:v>42900.599780092591</c:v>
                </c:pt>
                <c:pt idx="3454">
                  <c:v>42900.603784722225</c:v>
                </c:pt>
                <c:pt idx="3455">
                  <c:v>42900.607777777775</c:v>
                </c:pt>
                <c:pt idx="3456">
                  <c:v>42900.611817129633</c:v>
                </c:pt>
                <c:pt idx="3457">
                  <c:v>42900.615787037037</c:v>
                </c:pt>
                <c:pt idx="3458">
                  <c:v>42900.619826388887</c:v>
                </c:pt>
                <c:pt idx="3459">
                  <c:v>42900.623900462961</c:v>
                </c:pt>
                <c:pt idx="3460">
                  <c:v>42900.627939814818</c:v>
                </c:pt>
                <c:pt idx="3461">
                  <c:v>42900.632025462961</c:v>
                </c:pt>
                <c:pt idx="3462">
                  <c:v>42900.636504629627</c:v>
                </c:pt>
                <c:pt idx="3463">
                  <c:v>42900.640787037039</c:v>
                </c:pt>
                <c:pt idx="3464">
                  <c:v>42900.644884259258</c:v>
                </c:pt>
                <c:pt idx="3465">
                  <c:v>42900.649004629631</c:v>
                </c:pt>
                <c:pt idx="3466">
                  <c:v>42900.653298611112</c:v>
                </c:pt>
                <c:pt idx="3467">
                  <c:v>42900.657488425924</c:v>
                </c:pt>
                <c:pt idx="3468">
                  <c:v>42900.661597222221</c:v>
                </c:pt>
                <c:pt idx="3469">
                  <c:v>42900.665671296294</c:v>
                </c:pt>
                <c:pt idx="3470">
                  <c:v>42900.669895833336</c:v>
                </c:pt>
                <c:pt idx="3471">
                  <c:v>42900.69667824074</c:v>
                </c:pt>
                <c:pt idx="3472">
                  <c:v>42900.702199074076</c:v>
                </c:pt>
                <c:pt idx="3473">
                  <c:v>42900.712546296294</c:v>
                </c:pt>
                <c:pt idx="3474">
                  <c:v>42900.717743055553</c:v>
                </c:pt>
                <c:pt idx="3475">
                  <c:v>42900.729722222219</c:v>
                </c:pt>
                <c:pt idx="3476">
                  <c:v>42900.735983796294</c:v>
                </c:pt>
                <c:pt idx="3477">
                  <c:v>42900.771990740737</c:v>
                </c:pt>
                <c:pt idx="3478">
                  <c:v>42901.337777777779</c:v>
                </c:pt>
                <c:pt idx="3479">
                  <c:v>42901.348217592589</c:v>
                </c:pt>
                <c:pt idx="3480">
                  <c:v>42901.379108796296</c:v>
                </c:pt>
                <c:pt idx="3481">
                  <c:v>42901.385810185187</c:v>
                </c:pt>
                <c:pt idx="3482">
                  <c:v>42901.392511574071</c:v>
                </c:pt>
                <c:pt idx="3483">
                  <c:v>42901.399004629631</c:v>
                </c:pt>
                <c:pt idx="3484">
                  <c:v>42901.412037037036</c:v>
                </c:pt>
                <c:pt idx="3485">
                  <c:v>42901.418229166666</c:v>
                </c:pt>
                <c:pt idx="3486">
                  <c:v>42901.424189814818</c:v>
                </c:pt>
                <c:pt idx="3487">
                  <c:v>42901.430196759262</c:v>
                </c:pt>
                <c:pt idx="3488">
                  <c:v>42901.436145833337</c:v>
                </c:pt>
                <c:pt idx="3489">
                  <c:v>42901.442094907405</c:v>
                </c:pt>
                <c:pt idx="3490">
                  <c:v>42901.453356481485</c:v>
                </c:pt>
                <c:pt idx="3491">
                  <c:v>42901.45890046296</c:v>
                </c:pt>
                <c:pt idx="3492">
                  <c:v>42901.464386574073</c:v>
                </c:pt>
                <c:pt idx="3493">
                  <c:v>42901.469965277778</c:v>
                </c:pt>
                <c:pt idx="3494">
                  <c:v>42901.475428240738</c:v>
                </c:pt>
                <c:pt idx="3495">
                  <c:v>42901.486180555556</c:v>
                </c:pt>
                <c:pt idx="3496">
                  <c:v>42901.555775462963</c:v>
                </c:pt>
                <c:pt idx="3497">
                  <c:v>42901.560729166667</c:v>
                </c:pt>
                <c:pt idx="3498">
                  <c:v>42901.574733796297</c:v>
                </c:pt>
                <c:pt idx="3499">
                  <c:v>42901.643171296295</c:v>
                </c:pt>
                <c:pt idx="3500">
                  <c:v>42901.671215277776</c:v>
                </c:pt>
                <c:pt idx="3501">
                  <c:v>42901.675925925927</c:v>
                </c:pt>
                <c:pt idx="3502">
                  <c:v>42901.686944444446</c:v>
                </c:pt>
                <c:pt idx="3503">
                  <c:v>42901.691886574074</c:v>
                </c:pt>
                <c:pt idx="3504">
                  <c:v>42901.696793981479</c:v>
                </c:pt>
                <c:pt idx="3505">
                  <c:v>42901.707476851851</c:v>
                </c:pt>
                <c:pt idx="3506">
                  <c:v>42901.724062499998</c:v>
                </c:pt>
                <c:pt idx="3507">
                  <c:v>42901.735011574077</c:v>
                </c:pt>
                <c:pt idx="3508">
                  <c:v>42901.752800925926</c:v>
                </c:pt>
                <c:pt idx="3509">
                  <c:v>42901.759930555556</c:v>
                </c:pt>
                <c:pt idx="3510">
                  <c:v>42902.337222222224</c:v>
                </c:pt>
                <c:pt idx="3511">
                  <c:v>42902.355358796296</c:v>
                </c:pt>
                <c:pt idx="3512">
                  <c:v>42902.370243055557</c:v>
                </c:pt>
                <c:pt idx="3513">
                  <c:v>42902.377141203702</c:v>
                </c:pt>
                <c:pt idx="3514">
                  <c:v>42902.383773148147</c:v>
                </c:pt>
                <c:pt idx="3515">
                  <c:v>42902.3903125</c:v>
                </c:pt>
                <c:pt idx="3516">
                  <c:v>42902.575798611113</c:v>
                </c:pt>
                <c:pt idx="3517">
                  <c:v>42902.753437500003</c:v>
                </c:pt>
                <c:pt idx="3518">
                  <c:v>42903.726226851853</c:v>
                </c:pt>
                <c:pt idx="3519">
                  <c:v>42904.36922453704</c:v>
                </c:pt>
                <c:pt idx="3520">
                  <c:v>42904.383252314816</c:v>
                </c:pt>
                <c:pt idx="3521">
                  <c:v>42904.389502314814</c:v>
                </c:pt>
                <c:pt idx="3522">
                  <c:v>42904.400405092594</c:v>
                </c:pt>
                <c:pt idx="3523">
                  <c:v>42904.405636574076</c:v>
                </c:pt>
                <c:pt idx="3524">
                  <c:v>42904.420023148145</c:v>
                </c:pt>
                <c:pt idx="3525">
                  <c:v>42904.434444444443</c:v>
                </c:pt>
                <c:pt idx="3526">
                  <c:v>42904.463414351849</c:v>
                </c:pt>
                <c:pt idx="3527">
                  <c:v>42904.4687962963</c:v>
                </c:pt>
                <c:pt idx="3528">
                  <c:v>42904.47420138889</c:v>
                </c:pt>
                <c:pt idx="3529">
                  <c:v>42904.479201388887</c:v>
                </c:pt>
                <c:pt idx="3530">
                  <c:v>42904.500659722224</c:v>
                </c:pt>
                <c:pt idx="3531">
                  <c:v>42904.531817129631</c:v>
                </c:pt>
                <c:pt idx="3532">
                  <c:v>42904.551539351851</c:v>
                </c:pt>
                <c:pt idx="3533">
                  <c:v>42904.560844907406</c:v>
                </c:pt>
                <c:pt idx="3534">
                  <c:v>42904.565266203703</c:v>
                </c:pt>
                <c:pt idx="3535">
                  <c:v>42904.569861111115</c:v>
                </c:pt>
                <c:pt idx="3536">
                  <c:v>42904.578449074077</c:v>
                </c:pt>
                <c:pt idx="3537">
                  <c:v>42904.586956018517</c:v>
                </c:pt>
                <c:pt idx="3538">
                  <c:v>42905.530590277776</c:v>
                </c:pt>
                <c:pt idx="3539">
                  <c:v>42905.541412037041</c:v>
                </c:pt>
                <c:pt idx="3540">
                  <c:v>42905.557060185187</c:v>
                </c:pt>
                <c:pt idx="3541">
                  <c:v>42905.660451388889</c:v>
                </c:pt>
                <c:pt idx="3542">
                  <c:v>42905.701921296299</c:v>
                </c:pt>
                <c:pt idx="3543">
                  <c:v>42905.707060185188</c:v>
                </c:pt>
                <c:pt idx="3544">
                  <c:v>42905.736967592595</c:v>
                </c:pt>
                <c:pt idx="3545">
                  <c:v>42905.743483796294</c:v>
                </c:pt>
                <c:pt idx="3546">
                  <c:v>42906.347395833334</c:v>
                </c:pt>
                <c:pt idx="3547">
                  <c:v>42906.364247685182</c:v>
                </c:pt>
                <c:pt idx="3548">
                  <c:v>42906.371759259258</c:v>
                </c:pt>
                <c:pt idx="3549">
                  <c:v>42906.386388888888</c:v>
                </c:pt>
                <c:pt idx="3550">
                  <c:v>42906.393564814818</c:v>
                </c:pt>
                <c:pt idx="3551">
                  <c:v>42906.413553240738</c:v>
                </c:pt>
                <c:pt idx="3552">
                  <c:v>42906.420057870368</c:v>
                </c:pt>
                <c:pt idx="3553">
                  <c:v>42906.426423611112</c:v>
                </c:pt>
                <c:pt idx="3554">
                  <c:v>42906.432719907411</c:v>
                </c:pt>
                <c:pt idx="3555">
                  <c:v>42906.438935185186</c:v>
                </c:pt>
                <c:pt idx="3556">
                  <c:v>42906.45113425926</c:v>
                </c:pt>
                <c:pt idx="3557">
                  <c:v>42906.457152777781</c:v>
                </c:pt>
                <c:pt idx="3558">
                  <c:v>42906.463067129633</c:v>
                </c:pt>
                <c:pt idx="3559">
                  <c:v>42906.468923611108</c:v>
                </c:pt>
                <c:pt idx="3560">
                  <c:v>42906.474803240744</c:v>
                </c:pt>
                <c:pt idx="3561">
                  <c:v>42906.481388888889</c:v>
                </c:pt>
                <c:pt idx="3562">
                  <c:v>42906.486979166664</c:v>
                </c:pt>
                <c:pt idx="3563">
                  <c:v>42906.498090277775</c:v>
                </c:pt>
                <c:pt idx="3564">
                  <c:v>42906.598229166666</c:v>
                </c:pt>
                <c:pt idx="3565">
                  <c:v>42906.603182870371</c:v>
                </c:pt>
                <c:pt idx="3566">
                  <c:v>42906.628009259257</c:v>
                </c:pt>
                <c:pt idx="3567">
                  <c:v>42906.642916666664</c:v>
                </c:pt>
                <c:pt idx="3568">
                  <c:v>42906.652858796297</c:v>
                </c:pt>
                <c:pt idx="3569">
                  <c:v>42906.712789351855</c:v>
                </c:pt>
                <c:pt idx="3570">
                  <c:v>42906.73741898148</c:v>
                </c:pt>
                <c:pt idx="3571">
                  <c:v>42906.758263888885</c:v>
                </c:pt>
                <c:pt idx="3572">
                  <c:v>42907.345578703702</c:v>
                </c:pt>
                <c:pt idx="3573">
                  <c:v>42907.352962962963</c:v>
                </c:pt>
                <c:pt idx="3574">
                  <c:v>42907.368194444447</c:v>
                </c:pt>
                <c:pt idx="3575">
                  <c:v>42907.374803240738</c:v>
                </c:pt>
                <c:pt idx="3576">
                  <c:v>42907.39466435185</c:v>
                </c:pt>
                <c:pt idx="3577">
                  <c:v>42907.407847222225</c:v>
                </c:pt>
                <c:pt idx="3578">
                  <c:v>42907.439247685186</c:v>
                </c:pt>
                <c:pt idx="3579">
                  <c:v>42907.443981481483</c:v>
                </c:pt>
                <c:pt idx="3580">
                  <c:v>42907.448993055557</c:v>
                </c:pt>
                <c:pt idx="3581">
                  <c:v>42907.454247685186</c:v>
                </c:pt>
                <c:pt idx="3582">
                  <c:v>42907.474988425929</c:v>
                </c:pt>
                <c:pt idx="3583">
                  <c:v>42907.552037037036</c:v>
                </c:pt>
                <c:pt idx="3584">
                  <c:v>42907.604421296295</c:v>
                </c:pt>
                <c:pt idx="3585">
                  <c:v>42907.66547453704</c:v>
                </c:pt>
                <c:pt idx="3586">
                  <c:v>42907.698263888888</c:v>
                </c:pt>
                <c:pt idx="3587">
                  <c:v>42907.703275462962</c:v>
                </c:pt>
                <c:pt idx="3588">
                  <c:v>42907.724606481483</c:v>
                </c:pt>
                <c:pt idx="3589">
                  <c:v>42907.730509259258</c:v>
                </c:pt>
                <c:pt idx="3590">
                  <c:v>42908.385578703703</c:v>
                </c:pt>
                <c:pt idx="3591">
                  <c:v>42908.399317129632</c:v>
                </c:pt>
                <c:pt idx="3592">
                  <c:v>42908.40587962963</c:v>
                </c:pt>
                <c:pt idx="3593">
                  <c:v>42908.42454861111</c:v>
                </c:pt>
                <c:pt idx="3594">
                  <c:v>42908.430497685185</c:v>
                </c:pt>
                <c:pt idx="3595">
                  <c:v>42908.436377314814</c:v>
                </c:pt>
                <c:pt idx="3596">
                  <c:v>42908.447546296295</c:v>
                </c:pt>
                <c:pt idx="3597">
                  <c:v>42908.453055555554</c:v>
                </c:pt>
                <c:pt idx="3598">
                  <c:v>42908.458634259259</c:v>
                </c:pt>
                <c:pt idx="3599">
                  <c:v>42908.464236111111</c:v>
                </c:pt>
                <c:pt idx="3600">
                  <c:v>42908.621006944442</c:v>
                </c:pt>
                <c:pt idx="3601">
                  <c:v>42908.732916666668</c:v>
                </c:pt>
                <c:pt idx="3602">
                  <c:v>42908.740127314813</c:v>
                </c:pt>
                <c:pt idx="3603">
                  <c:v>42908.749224537038</c:v>
                </c:pt>
                <c:pt idx="3604">
                  <c:v>42909.386180555557</c:v>
                </c:pt>
                <c:pt idx="3605">
                  <c:v>42909.392372685186</c:v>
                </c:pt>
                <c:pt idx="3606">
                  <c:v>42909.404988425929</c:v>
                </c:pt>
                <c:pt idx="3607">
                  <c:v>42909.41097222222</c:v>
                </c:pt>
                <c:pt idx="3608">
                  <c:v>42909.41673611111</c:v>
                </c:pt>
                <c:pt idx="3609">
                  <c:v>42909.483726851853</c:v>
                </c:pt>
                <c:pt idx="3610">
                  <c:v>42909.488969907405</c:v>
                </c:pt>
                <c:pt idx="3611">
                  <c:v>42909.494074074071</c:v>
                </c:pt>
                <c:pt idx="3612">
                  <c:v>42909.499479166669</c:v>
                </c:pt>
                <c:pt idx="3613">
                  <c:v>42909.504664351851</c:v>
                </c:pt>
                <c:pt idx="3614">
                  <c:v>42909.509780092594</c:v>
                </c:pt>
                <c:pt idx="3615">
                  <c:v>42909.514525462961</c:v>
                </c:pt>
                <c:pt idx="3616">
                  <c:v>42909.559664351851</c:v>
                </c:pt>
                <c:pt idx="3617">
                  <c:v>42909.563981481479</c:v>
                </c:pt>
                <c:pt idx="3618">
                  <c:v>42909.572824074072</c:v>
                </c:pt>
                <c:pt idx="3619">
                  <c:v>42909.600868055553</c:v>
                </c:pt>
                <c:pt idx="3620">
                  <c:v>42909.716365740744</c:v>
                </c:pt>
                <c:pt idx="3621">
                  <c:v>42910.354259259257</c:v>
                </c:pt>
                <c:pt idx="3622">
                  <c:v>42910.40724537037</c:v>
                </c:pt>
                <c:pt idx="3623">
                  <c:v>42910.412453703706</c:v>
                </c:pt>
                <c:pt idx="3624">
                  <c:v>42910.518379629626</c:v>
                </c:pt>
                <c:pt idx="3625">
                  <c:v>42911.379687499997</c:v>
                </c:pt>
                <c:pt idx="3626">
                  <c:v>42911.387094907404</c:v>
                </c:pt>
                <c:pt idx="3627">
                  <c:v>42911.392881944441</c:v>
                </c:pt>
                <c:pt idx="3628">
                  <c:v>42911.398125</c:v>
                </c:pt>
                <c:pt idx="3629">
                  <c:v>42911.423333333332</c:v>
                </c:pt>
                <c:pt idx="3630">
                  <c:v>42911.428090277775</c:v>
                </c:pt>
                <c:pt idx="3631">
                  <c:v>42911.432708333334</c:v>
                </c:pt>
                <c:pt idx="3632">
                  <c:v>42911.437326388892</c:v>
                </c:pt>
                <c:pt idx="3633">
                  <c:v>42911.441886574074</c:v>
                </c:pt>
                <c:pt idx="3634">
                  <c:v>42911.455497685187</c:v>
                </c:pt>
                <c:pt idx="3635">
                  <c:v>42911.460196759261</c:v>
                </c:pt>
                <c:pt idx="3636">
                  <c:v>42911.465451388889</c:v>
                </c:pt>
                <c:pt idx="3637">
                  <c:v>42911.470972222225</c:v>
                </c:pt>
                <c:pt idx="3638">
                  <c:v>42911.476238425923</c:v>
                </c:pt>
                <c:pt idx="3639">
                  <c:v>42911.481747685182</c:v>
                </c:pt>
                <c:pt idx="3640">
                  <c:v>42911.486898148149</c:v>
                </c:pt>
                <c:pt idx="3641">
                  <c:v>42911.491851851853</c:v>
                </c:pt>
                <c:pt idx="3642">
                  <c:v>42911.496770833335</c:v>
                </c:pt>
                <c:pt idx="3643">
                  <c:v>42911.501666666663</c:v>
                </c:pt>
                <c:pt idx="3644">
                  <c:v>42911.506435185183</c:v>
                </c:pt>
                <c:pt idx="3645">
                  <c:v>42911.515949074077</c:v>
                </c:pt>
                <c:pt idx="3646">
                  <c:v>42911.520624999997</c:v>
                </c:pt>
                <c:pt idx="3647">
                  <c:v>42911.525127314817</c:v>
                </c:pt>
                <c:pt idx="3648">
                  <c:v>42911.529467592591</c:v>
                </c:pt>
                <c:pt idx="3649">
                  <c:v>42911.533854166664</c:v>
                </c:pt>
                <c:pt idx="3650">
                  <c:v>42911.538206018522</c:v>
                </c:pt>
                <c:pt idx="3651">
                  <c:v>42911.542546296296</c:v>
                </c:pt>
                <c:pt idx="3652">
                  <c:v>42911.546793981484</c:v>
                </c:pt>
                <c:pt idx="3653">
                  <c:v>42911.556180555555</c:v>
                </c:pt>
                <c:pt idx="3654">
                  <c:v>42911.573842592596</c:v>
                </c:pt>
                <c:pt idx="3655">
                  <c:v>42911.638831018521</c:v>
                </c:pt>
                <c:pt idx="3656">
                  <c:v>42911.662175925929</c:v>
                </c:pt>
                <c:pt idx="3657">
                  <c:v>42911.691400462965</c:v>
                </c:pt>
                <c:pt idx="3658">
                  <c:v>42911.696157407408</c:v>
                </c:pt>
                <c:pt idx="3659">
                  <c:v>42911.706423611111</c:v>
                </c:pt>
                <c:pt idx="3660">
                  <c:v>42911.717175925929</c:v>
                </c:pt>
                <c:pt idx="3661">
                  <c:v>42911.724143518521</c:v>
                </c:pt>
                <c:pt idx="3662">
                  <c:v>42911.730324074073</c:v>
                </c:pt>
                <c:pt idx="3663">
                  <c:v>42913.557557870372</c:v>
                </c:pt>
                <c:pt idx="3664">
                  <c:v>42914.381006944444</c:v>
                </c:pt>
                <c:pt idx="3665">
                  <c:v>42914.482719907406</c:v>
                </c:pt>
                <c:pt idx="3666">
                  <c:v>42914.486979166664</c:v>
                </c:pt>
                <c:pt idx="3667">
                  <c:v>42914.491932870369</c:v>
                </c:pt>
                <c:pt idx="3668">
                  <c:v>42914.496898148151</c:v>
                </c:pt>
                <c:pt idx="3669">
                  <c:v>42914.510914351849</c:v>
                </c:pt>
                <c:pt idx="3670">
                  <c:v>42914.515370370369</c:v>
                </c:pt>
                <c:pt idx="3671">
                  <c:v>42914.52002314815</c:v>
                </c:pt>
                <c:pt idx="3672">
                  <c:v>42914.52447916667</c:v>
                </c:pt>
                <c:pt idx="3673">
                  <c:v>42914.626875000002</c:v>
                </c:pt>
                <c:pt idx="3674">
                  <c:v>42914.631747685184</c:v>
                </c:pt>
                <c:pt idx="3675">
                  <c:v>42914.635949074072</c:v>
                </c:pt>
                <c:pt idx="3676">
                  <c:v>42914.649212962962</c:v>
                </c:pt>
                <c:pt idx="3677">
                  <c:v>42914.653599537036</c:v>
                </c:pt>
                <c:pt idx="3678">
                  <c:v>42914.65761574074</c:v>
                </c:pt>
                <c:pt idx="3679">
                  <c:v>42914.661574074074</c:v>
                </c:pt>
                <c:pt idx="3680">
                  <c:v>42914.665983796294</c:v>
                </c:pt>
                <c:pt idx="3681">
                  <c:v>42915.444155092591</c:v>
                </c:pt>
                <c:pt idx="3682">
                  <c:v>42915.448634259257</c:v>
                </c:pt>
                <c:pt idx="3683">
                  <c:v>42915.466412037036</c:v>
                </c:pt>
                <c:pt idx="3684">
                  <c:v>42915.520509259259</c:v>
                </c:pt>
                <c:pt idx="3685">
                  <c:v>42915.544571759259</c:v>
                </c:pt>
                <c:pt idx="3686">
                  <c:v>42915.548506944448</c:v>
                </c:pt>
                <c:pt idx="3687">
                  <c:v>42916.410300925927</c:v>
                </c:pt>
                <c:pt idx="3688">
                  <c:v>42916.41578703704</c:v>
                </c:pt>
                <c:pt idx="3689">
                  <c:v>42916.420891203707</c:v>
                </c:pt>
                <c:pt idx="3690">
                  <c:v>42916.425856481481</c:v>
                </c:pt>
                <c:pt idx="3691">
                  <c:v>42916.431076388886</c:v>
                </c:pt>
                <c:pt idx="3692">
                  <c:v>42916.435717592591</c:v>
                </c:pt>
                <c:pt idx="3693">
                  <c:v>42916.440578703703</c:v>
                </c:pt>
                <c:pt idx="3694">
                  <c:v>42916.451886574076</c:v>
                </c:pt>
                <c:pt idx="3695">
                  <c:v>42916.483159722222</c:v>
                </c:pt>
                <c:pt idx="3696">
                  <c:v>42916.493043981478</c:v>
                </c:pt>
                <c:pt idx="3697">
                  <c:v>42916.506435185183</c:v>
                </c:pt>
                <c:pt idx="3698">
                  <c:v>42916.510729166665</c:v>
                </c:pt>
                <c:pt idx="3699">
                  <c:v>42916.514999999999</c:v>
                </c:pt>
                <c:pt idx="3700">
                  <c:v>42916.570115740738</c:v>
                </c:pt>
                <c:pt idx="3701">
                  <c:v>42916.578935185185</c:v>
                </c:pt>
                <c:pt idx="3702">
                  <c:v>42916.583182870374</c:v>
                </c:pt>
                <c:pt idx="3703">
                  <c:v>42916.613703703704</c:v>
                </c:pt>
                <c:pt idx="3704">
                  <c:v>42916.618495370371</c:v>
                </c:pt>
                <c:pt idx="3705">
                  <c:v>42916.622928240744</c:v>
                </c:pt>
                <c:pt idx="3706">
                  <c:v>42916.638206018521</c:v>
                </c:pt>
                <c:pt idx="3707">
                  <c:v>42916.67292824074</c:v>
                </c:pt>
                <c:pt idx="3708">
                  <c:v>42916.686990740738</c:v>
                </c:pt>
                <c:pt idx="3709">
                  <c:v>42916.700208333335</c:v>
                </c:pt>
                <c:pt idx="3710">
                  <c:v>42916.75880787037</c:v>
                </c:pt>
                <c:pt idx="3711">
                  <c:v>42917.348668981482</c:v>
                </c:pt>
                <c:pt idx="3712">
                  <c:v>42917.366446759261</c:v>
                </c:pt>
                <c:pt idx="3713">
                  <c:v>42917.376134259262</c:v>
                </c:pt>
                <c:pt idx="3714">
                  <c:v>42917.386250000003</c:v>
                </c:pt>
                <c:pt idx="3715">
                  <c:v>42917.39371527778</c:v>
                </c:pt>
                <c:pt idx="3716">
                  <c:v>42917.410312499997</c:v>
                </c:pt>
                <c:pt idx="3717">
                  <c:v>42917.415879629632</c:v>
                </c:pt>
                <c:pt idx="3718">
                  <c:v>42917.42083333333</c:v>
                </c:pt>
                <c:pt idx="3719">
                  <c:v>42917.430763888886</c:v>
                </c:pt>
                <c:pt idx="3720">
                  <c:v>42917.43550925926</c:v>
                </c:pt>
                <c:pt idx="3721">
                  <c:v>42917.440150462964</c:v>
                </c:pt>
                <c:pt idx="3722">
                  <c:v>42917.458472222221</c:v>
                </c:pt>
                <c:pt idx="3723">
                  <c:v>42917.463194444441</c:v>
                </c:pt>
                <c:pt idx="3724">
                  <c:v>42917.490590277775</c:v>
                </c:pt>
                <c:pt idx="3725">
                  <c:v>42917.495081018518</c:v>
                </c:pt>
                <c:pt idx="3726">
                  <c:v>42917.499351851853</c:v>
                </c:pt>
                <c:pt idx="3727">
                  <c:v>42917.503564814811</c:v>
                </c:pt>
                <c:pt idx="3728">
                  <c:v>42917.507708333331</c:v>
                </c:pt>
                <c:pt idx="3729">
                  <c:v>42917.51190972222</c:v>
                </c:pt>
                <c:pt idx="3730">
                  <c:v>42917.516087962962</c:v>
                </c:pt>
                <c:pt idx="3731">
                  <c:v>42917.520335648151</c:v>
                </c:pt>
                <c:pt idx="3732">
                  <c:v>42917.524814814817</c:v>
                </c:pt>
                <c:pt idx="3733">
                  <c:v>42917.531145833331</c:v>
                </c:pt>
                <c:pt idx="3734">
                  <c:v>42917.535381944443</c:v>
                </c:pt>
                <c:pt idx="3735">
                  <c:v>42917.539664351854</c:v>
                </c:pt>
                <c:pt idx="3736">
                  <c:v>42917.543958333335</c:v>
                </c:pt>
                <c:pt idx="3737">
                  <c:v>42917.54824074074</c:v>
                </c:pt>
                <c:pt idx="3738">
                  <c:v>42917.552708333336</c:v>
                </c:pt>
                <c:pt idx="3739">
                  <c:v>42917.561967592592</c:v>
                </c:pt>
                <c:pt idx="3740">
                  <c:v>42917.574907407405</c:v>
                </c:pt>
                <c:pt idx="3741">
                  <c:v>42917.579317129632</c:v>
                </c:pt>
                <c:pt idx="3742">
                  <c:v>42917.588495370372</c:v>
                </c:pt>
                <c:pt idx="3743">
                  <c:v>42917.593275462961</c:v>
                </c:pt>
                <c:pt idx="3744">
                  <c:v>42917.598356481481</c:v>
                </c:pt>
                <c:pt idx="3745">
                  <c:v>42917.648449074077</c:v>
                </c:pt>
                <c:pt idx="3746">
                  <c:v>42917.665324074071</c:v>
                </c:pt>
                <c:pt idx="3747">
                  <c:v>42917.669641203705</c:v>
                </c:pt>
                <c:pt idx="3748">
                  <c:v>42917.675497685188</c:v>
                </c:pt>
                <c:pt idx="3749">
                  <c:v>42917.681689814817</c:v>
                </c:pt>
                <c:pt idx="3750">
                  <c:v>42917.696168981478</c:v>
                </c:pt>
                <c:pt idx="3751">
                  <c:v>42917.719351851854</c:v>
                </c:pt>
                <c:pt idx="3752">
                  <c:v>42917.724861111114</c:v>
                </c:pt>
                <c:pt idx="3753">
                  <c:v>42917.735717592594</c:v>
                </c:pt>
                <c:pt idx="3754">
                  <c:v>42918.357488425929</c:v>
                </c:pt>
                <c:pt idx="3755">
                  <c:v>42918.366979166669</c:v>
                </c:pt>
                <c:pt idx="3756">
                  <c:v>42918.375219907408</c:v>
                </c:pt>
                <c:pt idx="3757">
                  <c:v>42918.445196759261</c:v>
                </c:pt>
                <c:pt idx="3758">
                  <c:v>42918.530763888892</c:v>
                </c:pt>
                <c:pt idx="3759">
                  <c:v>42918.535266203704</c:v>
                </c:pt>
                <c:pt idx="3760">
                  <c:v>42918.539768518516</c:v>
                </c:pt>
                <c:pt idx="3761">
                  <c:v>42918.544212962966</c:v>
                </c:pt>
                <c:pt idx="3762">
                  <c:v>42918.569687499999</c:v>
                </c:pt>
                <c:pt idx="3763">
                  <c:v>42918.578229166669</c:v>
                </c:pt>
                <c:pt idx="3764">
                  <c:v>42918.582499999997</c:v>
                </c:pt>
                <c:pt idx="3765">
                  <c:v>42918.586585648147</c:v>
                </c:pt>
                <c:pt idx="3766">
                  <c:v>42918.624386574076</c:v>
                </c:pt>
                <c:pt idx="3767">
                  <c:v>42918.628622685188</c:v>
                </c:pt>
                <c:pt idx="3768">
                  <c:v>42918.632939814815</c:v>
                </c:pt>
                <c:pt idx="3769">
                  <c:v>42918.637407407405</c:v>
                </c:pt>
                <c:pt idx="3770">
                  <c:v>42918.641944444447</c:v>
                </c:pt>
                <c:pt idx="3771">
                  <c:v>42918.646550925929</c:v>
                </c:pt>
                <c:pt idx="3772">
                  <c:v>42918.651284722226</c:v>
                </c:pt>
                <c:pt idx="3773">
                  <c:v>42918.655891203707</c:v>
                </c:pt>
                <c:pt idx="3774">
                  <c:v>42918.660451388889</c:v>
                </c:pt>
                <c:pt idx="3775">
                  <c:v>42918.664918981478</c:v>
                </c:pt>
                <c:pt idx="3776">
                  <c:v>42918.669386574074</c:v>
                </c:pt>
                <c:pt idx="3777">
                  <c:v>42918.67386574074</c:v>
                </c:pt>
                <c:pt idx="3778">
                  <c:v>42918.678368055553</c:v>
                </c:pt>
                <c:pt idx="3779">
                  <c:v>42918.682870370372</c:v>
                </c:pt>
                <c:pt idx="3780">
                  <c:v>42918.6875</c:v>
                </c:pt>
                <c:pt idx="3781">
                  <c:v>42918.692083333335</c:v>
                </c:pt>
                <c:pt idx="3782">
                  <c:v>42918.69672453704</c:v>
                </c:pt>
                <c:pt idx="3783">
                  <c:v>42918.721134259256</c:v>
                </c:pt>
                <c:pt idx="3784">
                  <c:v>42918.748981481483</c:v>
                </c:pt>
                <c:pt idx="3785">
                  <c:v>42918.76871527778</c:v>
                </c:pt>
                <c:pt idx="3786">
                  <c:v>42918.777037037034</c:v>
                </c:pt>
                <c:pt idx="3787">
                  <c:v>42919.403101851851</c:v>
                </c:pt>
                <c:pt idx="3788">
                  <c:v>42919.409074074072</c:v>
                </c:pt>
                <c:pt idx="3789">
                  <c:v>42919.414641203701</c:v>
                </c:pt>
                <c:pt idx="3790">
                  <c:v>42919.42</c:v>
                </c:pt>
                <c:pt idx="3791">
                  <c:v>42919.425057870372</c:v>
                </c:pt>
                <c:pt idx="3792">
                  <c:v>42919.429988425924</c:v>
                </c:pt>
                <c:pt idx="3793">
                  <c:v>42919.434803240743</c:v>
                </c:pt>
                <c:pt idx="3794">
                  <c:v>42919.43949074074</c:v>
                </c:pt>
                <c:pt idx="3795">
                  <c:v>42919.444108796299</c:v>
                </c:pt>
                <c:pt idx="3796">
                  <c:v>42919.448564814818</c:v>
                </c:pt>
                <c:pt idx="3797">
                  <c:v>42919.453009259261</c:v>
                </c:pt>
                <c:pt idx="3798">
                  <c:v>42919.457476851851</c:v>
                </c:pt>
                <c:pt idx="3799">
                  <c:v>42919.461909722224</c:v>
                </c:pt>
                <c:pt idx="3800">
                  <c:v>42919.466377314813</c:v>
                </c:pt>
                <c:pt idx="3801">
                  <c:v>42919.47084490741</c:v>
                </c:pt>
                <c:pt idx="3802">
                  <c:v>42919.475347222222</c:v>
                </c:pt>
                <c:pt idx="3803">
                  <c:v>42919.479837962965</c:v>
                </c:pt>
                <c:pt idx="3804">
                  <c:v>42919.4843287037</c:v>
                </c:pt>
                <c:pt idx="3805">
                  <c:v>42919.488796296297</c:v>
                </c:pt>
                <c:pt idx="3806">
                  <c:v>42919.493263888886</c:v>
                </c:pt>
                <c:pt idx="3807">
                  <c:v>42919.497604166667</c:v>
                </c:pt>
                <c:pt idx="3808">
                  <c:v>42919.501875000002</c:v>
                </c:pt>
                <c:pt idx="3809">
                  <c:v>42919.506111111114</c:v>
                </c:pt>
                <c:pt idx="3810">
                  <c:v>42919.510347222225</c:v>
                </c:pt>
                <c:pt idx="3811">
                  <c:v>42919.514560185184</c:v>
                </c:pt>
                <c:pt idx="3812">
                  <c:v>42919.518784722219</c:v>
                </c:pt>
                <c:pt idx="3813">
                  <c:v>42919.527094907404</c:v>
                </c:pt>
                <c:pt idx="3814">
                  <c:v>42919.531284722223</c:v>
                </c:pt>
                <c:pt idx="3815">
                  <c:v>42919.535567129627</c:v>
                </c:pt>
                <c:pt idx="3816">
                  <c:v>42919.539942129632</c:v>
                </c:pt>
                <c:pt idx="3817">
                  <c:v>42919.544444444444</c:v>
                </c:pt>
                <c:pt idx="3818">
                  <c:v>42919.54892361111</c:v>
                </c:pt>
                <c:pt idx="3819">
                  <c:v>42919.553611111114</c:v>
                </c:pt>
                <c:pt idx="3820">
                  <c:v>42919.558645833335</c:v>
                </c:pt>
                <c:pt idx="3821">
                  <c:v>42919.568553240744</c:v>
                </c:pt>
                <c:pt idx="3822">
                  <c:v>42919.573553240742</c:v>
                </c:pt>
                <c:pt idx="3823">
                  <c:v>42919.578564814816</c:v>
                </c:pt>
                <c:pt idx="3824">
                  <c:v>42919.583495370367</c:v>
                </c:pt>
                <c:pt idx="3825">
                  <c:v>42919.588113425925</c:v>
                </c:pt>
                <c:pt idx="3826">
                  <c:v>42919.592581018522</c:v>
                </c:pt>
                <c:pt idx="3827">
                  <c:v>42919.596712962964</c:v>
                </c:pt>
                <c:pt idx="3828">
                  <c:v>42919.600983796299</c:v>
                </c:pt>
                <c:pt idx="3829">
                  <c:v>42919.605358796296</c:v>
                </c:pt>
                <c:pt idx="3830">
                  <c:v>42919.609837962962</c:v>
                </c:pt>
                <c:pt idx="3831">
                  <c:v>42919.614756944444</c:v>
                </c:pt>
                <c:pt idx="3832">
                  <c:v>42919.619687500002</c:v>
                </c:pt>
                <c:pt idx="3833">
                  <c:v>42919.624664351853</c:v>
                </c:pt>
                <c:pt idx="3834">
                  <c:v>42919.629895833335</c:v>
                </c:pt>
                <c:pt idx="3835">
                  <c:v>42919.635127314818</c:v>
                </c:pt>
                <c:pt idx="3836">
                  <c:v>42919.640127314815</c:v>
                </c:pt>
                <c:pt idx="3837">
                  <c:v>42919.645185185182</c:v>
                </c:pt>
                <c:pt idx="3838">
                  <c:v>42919.656122685185</c:v>
                </c:pt>
                <c:pt idx="3839">
                  <c:v>42919.66097222222</c:v>
                </c:pt>
                <c:pt idx="3840">
                  <c:v>42919.666458333333</c:v>
                </c:pt>
                <c:pt idx="3841">
                  <c:v>42919.672013888892</c:v>
                </c:pt>
                <c:pt idx="3842">
                  <c:v>42919.676921296297</c:v>
                </c:pt>
                <c:pt idx="3843">
                  <c:v>42919.681886574072</c:v>
                </c:pt>
                <c:pt idx="3844">
                  <c:v>42920.50203703704</c:v>
                </c:pt>
                <c:pt idx="3845">
                  <c:v>42920.507326388892</c:v>
                </c:pt>
                <c:pt idx="3846">
                  <c:v>42920.517800925925</c:v>
                </c:pt>
                <c:pt idx="3847">
                  <c:v>42920.548344907409</c:v>
                </c:pt>
                <c:pt idx="3848">
                  <c:v>42920.553368055553</c:v>
                </c:pt>
                <c:pt idx="3849">
                  <c:v>42920.627222222225</c:v>
                </c:pt>
                <c:pt idx="3850">
                  <c:v>42920.66369212963</c:v>
                </c:pt>
                <c:pt idx="3851">
                  <c:v>42920.682905092595</c:v>
                </c:pt>
                <c:pt idx="3852">
                  <c:v>42921.405821759261</c:v>
                </c:pt>
                <c:pt idx="3853">
                  <c:v>42921.435266203705</c:v>
                </c:pt>
                <c:pt idx="3854">
                  <c:v>42921.490046296298</c:v>
                </c:pt>
                <c:pt idx="3855">
                  <c:v>42921.494988425926</c:v>
                </c:pt>
                <c:pt idx="3856">
                  <c:v>42921.499537037038</c:v>
                </c:pt>
                <c:pt idx="3857">
                  <c:v>42921.504004629627</c:v>
                </c:pt>
                <c:pt idx="3858">
                  <c:v>42921.700659722221</c:v>
                </c:pt>
                <c:pt idx="3859">
                  <c:v>42921.743101851855</c:v>
                </c:pt>
                <c:pt idx="3860">
                  <c:v>42922.348321759258</c:v>
                </c:pt>
                <c:pt idx="3861">
                  <c:v>42922.357118055559</c:v>
                </c:pt>
                <c:pt idx="3862">
                  <c:v>42922.364814814813</c:v>
                </c:pt>
                <c:pt idx="3863">
                  <c:v>42922.372291666667</c:v>
                </c:pt>
                <c:pt idx="3864">
                  <c:v>42922.379340277781</c:v>
                </c:pt>
                <c:pt idx="3865">
                  <c:v>42922.385972222219</c:v>
                </c:pt>
                <c:pt idx="3866">
                  <c:v>42922.392430555556</c:v>
                </c:pt>
                <c:pt idx="3867">
                  <c:v>42922.398472222223</c:v>
                </c:pt>
                <c:pt idx="3868">
                  <c:v>42922.404293981483</c:v>
                </c:pt>
                <c:pt idx="3869">
                  <c:v>42922.41002314815</c:v>
                </c:pt>
                <c:pt idx="3870">
                  <c:v>42922.41547453704</c:v>
                </c:pt>
                <c:pt idx="3871">
                  <c:v>42922.421006944445</c:v>
                </c:pt>
                <c:pt idx="3872">
                  <c:v>42922.431527777779</c:v>
                </c:pt>
                <c:pt idx="3873">
                  <c:v>42922.436736111114</c:v>
                </c:pt>
                <c:pt idx="3874">
                  <c:v>42922.441666666666</c:v>
                </c:pt>
                <c:pt idx="3875">
                  <c:v>42922.446956018517</c:v>
                </c:pt>
                <c:pt idx="3876">
                  <c:v>42922.452488425923</c:v>
                </c:pt>
                <c:pt idx="3877">
                  <c:v>42922.457939814813</c:v>
                </c:pt>
                <c:pt idx="3878">
                  <c:v>42922.463217592594</c:v>
                </c:pt>
                <c:pt idx="3879">
                  <c:v>42922.468449074076</c:v>
                </c:pt>
                <c:pt idx="3880">
                  <c:v>42922.473622685182</c:v>
                </c:pt>
                <c:pt idx="3881">
                  <c:v>42922.478587962964</c:v>
                </c:pt>
                <c:pt idx="3882">
                  <c:v>42922.48337962963</c:v>
                </c:pt>
                <c:pt idx="3883">
                  <c:v>42922.488171296296</c:v>
                </c:pt>
                <c:pt idx="3884">
                  <c:v>42922.49291666667</c:v>
                </c:pt>
                <c:pt idx="3885">
                  <c:v>42922.497881944444</c:v>
                </c:pt>
                <c:pt idx="3886">
                  <c:v>42922.502905092595</c:v>
                </c:pt>
                <c:pt idx="3887">
                  <c:v>42922.508275462962</c:v>
                </c:pt>
                <c:pt idx="3888">
                  <c:v>42922.517939814818</c:v>
                </c:pt>
                <c:pt idx="3889">
                  <c:v>42922.527766203704</c:v>
                </c:pt>
                <c:pt idx="3890">
                  <c:v>42922.546597222223</c:v>
                </c:pt>
                <c:pt idx="3891">
                  <c:v>42922.551099537035</c:v>
                </c:pt>
                <c:pt idx="3892">
                  <c:v>42922.555578703701</c:v>
                </c:pt>
                <c:pt idx="3893">
                  <c:v>42922.564212962963</c:v>
                </c:pt>
                <c:pt idx="3894">
                  <c:v>42922.568333333336</c:v>
                </c:pt>
                <c:pt idx="3895">
                  <c:v>42922.57234953704</c:v>
                </c:pt>
                <c:pt idx="3896">
                  <c:v>42922.57644675926</c:v>
                </c:pt>
                <c:pt idx="3897">
                  <c:v>42922.580613425926</c:v>
                </c:pt>
                <c:pt idx="3898">
                  <c:v>42922.58488425926</c:v>
                </c:pt>
                <c:pt idx="3899">
                  <c:v>42922.589016203703</c:v>
                </c:pt>
                <c:pt idx="3900">
                  <c:v>42922.593171296299</c:v>
                </c:pt>
                <c:pt idx="3901">
                  <c:v>42922.605613425927</c:v>
                </c:pt>
                <c:pt idx="3902">
                  <c:v>42922.614004629628</c:v>
                </c:pt>
                <c:pt idx="3903">
                  <c:v>42922.618298611109</c:v>
                </c:pt>
                <c:pt idx="3904">
                  <c:v>42922.622523148151</c:v>
                </c:pt>
                <c:pt idx="3905">
                  <c:v>42922.631273148145</c:v>
                </c:pt>
                <c:pt idx="3906">
                  <c:v>42922.635648148149</c:v>
                </c:pt>
                <c:pt idx="3907">
                  <c:v>42922.640034722222</c:v>
                </c:pt>
                <c:pt idx="3908">
                  <c:v>42922.644548611112</c:v>
                </c:pt>
                <c:pt idx="3909">
                  <c:v>42922.649050925924</c:v>
                </c:pt>
                <c:pt idx="3910">
                  <c:v>42922.653564814813</c:v>
                </c:pt>
                <c:pt idx="3911">
                  <c:v>42922.658217592594</c:v>
                </c:pt>
                <c:pt idx="3912">
                  <c:v>42922.662974537037</c:v>
                </c:pt>
                <c:pt idx="3913">
                  <c:v>42922.667743055557</c:v>
                </c:pt>
                <c:pt idx="3914">
                  <c:v>42922.695740740739</c:v>
                </c:pt>
                <c:pt idx="3915">
                  <c:v>42922.700555555559</c:v>
                </c:pt>
                <c:pt idx="3916">
                  <c:v>42922.718715277777</c:v>
                </c:pt>
                <c:pt idx="3917">
                  <c:v>42922.753206018519</c:v>
                </c:pt>
                <c:pt idx="3918">
                  <c:v>42922.765011574076</c:v>
                </c:pt>
                <c:pt idx="3919">
                  <c:v>42923.396261574075</c:v>
                </c:pt>
                <c:pt idx="3920">
                  <c:v>42923.495972222219</c:v>
                </c:pt>
                <c:pt idx="3921">
                  <c:v>42923.726273148146</c:v>
                </c:pt>
                <c:pt idx="3922">
                  <c:v>42924.356956018521</c:v>
                </c:pt>
                <c:pt idx="3923">
                  <c:v>42924.377905092595</c:v>
                </c:pt>
                <c:pt idx="3924">
                  <c:v>42924.401736111111</c:v>
                </c:pt>
                <c:pt idx="3925">
                  <c:v>42924.413888888892</c:v>
                </c:pt>
                <c:pt idx="3926">
                  <c:v>42924.737268518518</c:v>
                </c:pt>
                <c:pt idx="3927">
                  <c:v>42925.394560185188</c:v>
                </c:pt>
                <c:pt idx="3928">
                  <c:v>42925.414537037039</c:v>
                </c:pt>
                <c:pt idx="3929">
                  <c:v>42925.501435185186</c:v>
                </c:pt>
                <c:pt idx="3930">
                  <c:v>42925.510439814818</c:v>
                </c:pt>
                <c:pt idx="3931">
                  <c:v>42925.528020833335</c:v>
                </c:pt>
                <c:pt idx="3932">
                  <c:v>42925.536574074074</c:v>
                </c:pt>
                <c:pt idx="3933">
                  <c:v>42925.557974537034</c:v>
                </c:pt>
                <c:pt idx="3934">
                  <c:v>42925.563564814816</c:v>
                </c:pt>
                <c:pt idx="3935">
                  <c:v>42925.663414351853</c:v>
                </c:pt>
                <c:pt idx="3936">
                  <c:v>42925.727083333331</c:v>
                </c:pt>
                <c:pt idx="3937">
                  <c:v>42925.75068287037</c:v>
                </c:pt>
                <c:pt idx="3938">
                  <c:v>42926.417916666665</c:v>
                </c:pt>
                <c:pt idx="3939">
                  <c:v>42926.440138888887</c:v>
                </c:pt>
                <c:pt idx="3940">
                  <c:v>42926.484907407408</c:v>
                </c:pt>
                <c:pt idx="3941">
                  <c:v>42926.506631944445</c:v>
                </c:pt>
                <c:pt idx="3942">
                  <c:v>42926.510914351849</c:v>
                </c:pt>
                <c:pt idx="3943">
                  <c:v>42926.533020833333</c:v>
                </c:pt>
                <c:pt idx="3944">
                  <c:v>42926.550937499997</c:v>
                </c:pt>
                <c:pt idx="3945">
                  <c:v>42926.638124999998</c:v>
                </c:pt>
                <c:pt idx="3946">
                  <c:v>42926.658599537041</c:v>
                </c:pt>
                <c:pt idx="3947">
                  <c:v>42926.680486111109</c:v>
                </c:pt>
                <c:pt idx="3948">
                  <c:v>42926.684942129628</c:v>
                </c:pt>
                <c:pt idx="3949">
                  <c:v>42926.725682870368</c:v>
                </c:pt>
                <c:pt idx="3950">
                  <c:v>42927.377800925926</c:v>
                </c:pt>
                <c:pt idx="3951">
                  <c:v>42927.392129629632</c:v>
                </c:pt>
                <c:pt idx="3952">
                  <c:v>42927.397835648146</c:v>
                </c:pt>
                <c:pt idx="3953">
                  <c:v>42927.419131944444</c:v>
                </c:pt>
                <c:pt idx="3954">
                  <c:v>42928.372870370367</c:v>
                </c:pt>
                <c:pt idx="3955">
                  <c:v>42928.387314814812</c:v>
                </c:pt>
                <c:pt idx="3956">
                  <c:v>42928.434502314813</c:v>
                </c:pt>
                <c:pt idx="3957">
                  <c:v>42928.495196759257</c:v>
                </c:pt>
                <c:pt idx="3958">
                  <c:v>42928.520914351851</c:v>
                </c:pt>
                <c:pt idx="3959">
                  <c:v>42928.60359953704</c:v>
                </c:pt>
                <c:pt idx="3960">
                  <c:v>42928.629930555559</c:v>
                </c:pt>
                <c:pt idx="3961">
                  <c:v>42928.649884259263</c:v>
                </c:pt>
                <c:pt idx="3962">
                  <c:v>42928.656064814815</c:v>
                </c:pt>
                <c:pt idx="3963">
                  <c:v>42928.674675925926</c:v>
                </c:pt>
                <c:pt idx="3964">
                  <c:v>42929.377488425926</c:v>
                </c:pt>
                <c:pt idx="3965">
                  <c:v>42929.395821759259</c:v>
                </c:pt>
                <c:pt idx="3966">
                  <c:v>42929.401631944442</c:v>
                </c:pt>
                <c:pt idx="3967">
                  <c:v>42929.454456018517</c:v>
                </c:pt>
                <c:pt idx="3968">
                  <c:v>42929.515949074077</c:v>
                </c:pt>
                <c:pt idx="3969">
                  <c:v>42929.527303240742</c:v>
                </c:pt>
                <c:pt idx="3970">
                  <c:v>42929.552789351852</c:v>
                </c:pt>
                <c:pt idx="3971">
                  <c:v>42929.55840277778</c:v>
                </c:pt>
                <c:pt idx="3972">
                  <c:v>42929.575648148151</c:v>
                </c:pt>
                <c:pt idx="3973">
                  <c:v>42929.583090277774</c:v>
                </c:pt>
                <c:pt idx="3974">
                  <c:v>42929.710497685184</c:v>
                </c:pt>
                <c:pt idx="3975">
                  <c:v>42929.750740740739</c:v>
                </c:pt>
                <c:pt idx="3976">
                  <c:v>42930.438946759263</c:v>
                </c:pt>
                <c:pt idx="3977">
                  <c:v>42930.512650462966</c:v>
                </c:pt>
                <c:pt idx="3978">
                  <c:v>42930.555914351855</c:v>
                </c:pt>
                <c:pt idx="3979">
                  <c:v>42930.698761574073</c:v>
                </c:pt>
                <c:pt idx="3980">
                  <c:v>42931.393726851849</c:v>
                </c:pt>
                <c:pt idx="3981">
                  <c:v>42931.417060185187</c:v>
                </c:pt>
                <c:pt idx="3982">
                  <c:v>42931.462743055556</c:v>
                </c:pt>
                <c:pt idx="3983">
                  <c:v>42931.48841435185</c:v>
                </c:pt>
                <c:pt idx="3984">
                  <c:v>42931.493194444447</c:v>
                </c:pt>
                <c:pt idx="3985">
                  <c:v>42931.498263888891</c:v>
                </c:pt>
                <c:pt idx="3986">
                  <c:v>42931.503437500003</c:v>
                </c:pt>
                <c:pt idx="3987">
                  <c:v>42931.508206018516</c:v>
                </c:pt>
                <c:pt idx="3988">
                  <c:v>42931.517604166664</c:v>
                </c:pt>
                <c:pt idx="3989">
                  <c:v>42931.53570601852</c:v>
                </c:pt>
                <c:pt idx="3990">
                  <c:v>42931.557650462964</c:v>
                </c:pt>
                <c:pt idx="3991">
                  <c:v>42931.562604166669</c:v>
                </c:pt>
                <c:pt idx="3992">
                  <c:v>42931.582175925927</c:v>
                </c:pt>
                <c:pt idx="3993">
                  <c:v>42931.699837962966</c:v>
                </c:pt>
                <c:pt idx="3994">
                  <c:v>42932.518553240741</c:v>
                </c:pt>
                <c:pt idx="3995">
                  <c:v>42932.523738425924</c:v>
                </c:pt>
                <c:pt idx="3996">
                  <c:v>42932.70722222222</c:v>
                </c:pt>
                <c:pt idx="3997">
                  <c:v>42932.730393518519</c:v>
                </c:pt>
                <c:pt idx="3998">
                  <c:v>42932.737002314818</c:v>
                </c:pt>
                <c:pt idx="3999">
                  <c:v>42932.765104166669</c:v>
                </c:pt>
                <c:pt idx="4000">
                  <c:v>42933.373032407406</c:v>
                </c:pt>
                <c:pt idx="4001">
                  <c:v>42933.554861111108</c:v>
                </c:pt>
                <c:pt idx="4002">
                  <c:v>42933.578125</c:v>
                </c:pt>
                <c:pt idx="4003">
                  <c:v>42933.659062500003</c:v>
                </c:pt>
                <c:pt idx="4004">
                  <c:v>42933.664027777777</c:v>
                </c:pt>
                <c:pt idx="4005">
                  <c:v>42934.378645833334</c:v>
                </c:pt>
                <c:pt idx="4006">
                  <c:v>42934.421354166669</c:v>
                </c:pt>
                <c:pt idx="4007">
                  <c:v>42934.459594907406</c:v>
                </c:pt>
                <c:pt idx="4008">
                  <c:v>42934.508298611108</c:v>
                </c:pt>
                <c:pt idx="4009">
                  <c:v>42934.534907407404</c:v>
                </c:pt>
                <c:pt idx="4010">
                  <c:v>42934.588900462964</c:v>
                </c:pt>
                <c:pt idx="4011">
                  <c:v>42935.428194444445</c:v>
                </c:pt>
                <c:pt idx="4012">
                  <c:v>42935.451192129629</c:v>
                </c:pt>
                <c:pt idx="4013">
                  <c:v>42935.589108796295</c:v>
                </c:pt>
                <c:pt idx="4014">
                  <c:v>42935.593819444446</c:v>
                </c:pt>
                <c:pt idx="4015">
                  <c:v>42935.630162037036</c:v>
                </c:pt>
                <c:pt idx="4016">
                  <c:v>42935.647974537038</c:v>
                </c:pt>
                <c:pt idx="4017">
                  <c:v>42936.368333333332</c:v>
                </c:pt>
                <c:pt idx="4018">
                  <c:v>42936.385208333333</c:v>
                </c:pt>
                <c:pt idx="4019">
                  <c:v>42936.421226851853</c:v>
                </c:pt>
                <c:pt idx="4020">
                  <c:v>42936.42728009259</c:v>
                </c:pt>
                <c:pt idx="4021">
                  <c:v>42936.433298611111</c:v>
                </c:pt>
                <c:pt idx="4022">
                  <c:v>42936.439155092594</c:v>
                </c:pt>
                <c:pt idx="4023">
                  <c:v>42936.445150462961</c:v>
                </c:pt>
                <c:pt idx="4024">
                  <c:v>42936.462893518517</c:v>
                </c:pt>
                <c:pt idx="4025">
                  <c:v>42936.474236111113</c:v>
                </c:pt>
                <c:pt idx="4026">
                  <c:v>42936.479895833334</c:v>
                </c:pt>
                <c:pt idx="4027">
                  <c:v>42936.530752314815</c:v>
                </c:pt>
                <c:pt idx="4028">
                  <c:v>42936.544861111113</c:v>
                </c:pt>
                <c:pt idx="4029">
                  <c:v>42936.559178240743</c:v>
                </c:pt>
                <c:pt idx="4030">
                  <c:v>42936.61645833333</c:v>
                </c:pt>
                <c:pt idx="4031">
                  <c:v>42936.621342592596</c:v>
                </c:pt>
                <c:pt idx="4032">
                  <c:v>42936.625983796293</c:v>
                </c:pt>
                <c:pt idx="4033">
                  <c:v>42936.650081018517</c:v>
                </c:pt>
                <c:pt idx="4034">
                  <c:v>42936.65896990741</c:v>
                </c:pt>
                <c:pt idx="4035">
                  <c:v>42936.667430555557</c:v>
                </c:pt>
                <c:pt idx="4036">
                  <c:v>42937.369537037041</c:v>
                </c:pt>
                <c:pt idx="4037">
                  <c:v>42937.376886574071</c:v>
                </c:pt>
                <c:pt idx="4038">
                  <c:v>42937.398842592593</c:v>
                </c:pt>
                <c:pt idx="4039">
                  <c:v>42937.405509259261</c:v>
                </c:pt>
                <c:pt idx="4040">
                  <c:v>42937.41201388889</c:v>
                </c:pt>
                <c:pt idx="4041">
                  <c:v>42937.424814814818</c:v>
                </c:pt>
                <c:pt idx="4042">
                  <c:v>42937.483807870369</c:v>
                </c:pt>
                <c:pt idx="4043">
                  <c:v>42937.494803240741</c:v>
                </c:pt>
                <c:pt idx="4044">
                  <c:v>42937.572962962964</c:v>
                </c:pt>
                <c:pt idx="4045">
                  <c:v>42937.587754629632</c:v>
                </c:pt>
                <c:pt idx="4046">
                  <c:v>42937.592604166668</c:v>
                </c:pt>
                <c:pt idx="4047">
                  <c:v>42937.616689814815</c:v>
                </c:pt>
                <c:pt idx="4048">
                  <c:v>42937.660057870373</c:v>
                </c:pt>
                <c:pt idx="4049">
                  <c:v>42937.674953703703</c:v>
                </c:pt>
                <c:pt idx="4050">
                  <c:v>42937.689930555556</c:v>
                </c:pt>
                <c:pt idx="4051">
                  <c:v>42937.695138888892</c:v>
                </c:pt>
                <c:pt idx="4052">
                  <c:v>42937.705625000002</c:v>
                </c:pt>
                <c:pt idx="4053">
                  <c:v>42937.711111111108</c:v>
                </c:pt>
                <c:pt idx="4054">
                  <c:v>42937.722268518519</c:v>
                </c:pt>
                <c:pt idx="4055">
                  <c:v>42937.748171296298</c:v>
                </c:pt>
                <c:pt idx="4056">
                  <c:v>42937.756516203706</c:v>
                </c:pt>
                <c:pt idx="4057">
                  <c:v>42938.409861111111</c:v>
                </c:pt>
                <c:pt idx="4058">
                  <c:v>42938.424745370372</c:v>
                </c:pt>
                <c:pt idx="4059">
                  <c:v>42938.437708333331</c:v>
                </c:pt>
                <c:pt idx="4060">
                  <c:v>42938.454513888886</c:v>
                </c:pt>
                <c:pt idx="4061">
                  <c:v>42938.477106481485</c:v>
                </c:pt>
                <c:pt idx="4062">
                  <c:v>42938.481469907405</c:v>
                </c:pt>
                <c:pt idx="4063">
                  <c:v>42938.490185185183</c:v>
                </c:pt>
                <c:pt idx="4064">
                  <c:v>42938.49895833333</c:v>
                </c:pt>
                <c:pt idx="4065">
                  <c:v>42938.503321759257</c:v>
                </c:pt>
                <c:pt idx="4066">
                  <c:v>42938.517164351855</c:v>
                </c:pt>
                <c:pt idx="4067">
                  <c:v>42938.521921296298</c:v>
                </c:pt>
                <c:pt idx="4068">
                  <c:v>42938.526493055557</c:v>
                </c:pt>
                <c:pt idx="4069">
                  <c:v>42938.531018518515</c:v>
                </c:pt>
                <c:pt idx="4070">
                  <c:v>42938.535763888889</c:v>
                </c:pt>
                <c:pt idx="4071">
                  <c:v>42938.540752314817</c:v>
                </c:pt>
                <c:pt idx="4072">
                  <c:v>42938.545451388891</c:v>
                </c:pt>
                <c:pt idx="4073">
                  <c:v>42938.558148148149</c:v>
                </c:pt>
                <c:pt idx="4074">
                  <c:v>42938.599027777775</c:v>
                </c:pt>
                <c:pt idx="4075">
                  <c:v>42938.675254629627</c:v>
                </c:pt>
                <c:pt idx="4076">
                  <c:v>42938.715358796297</c:v>
                </c:pt>
                <c:pt idx="4077">
                  <c:v>42938.72115740741</c:v>
                </c:pt>
                <c:pt idx="4078">
                  <c:v>42938.726666666669</c:v>
                </c:pt>
                <c:pt idx="4079">
                  <c:v>42938.732465277775</c:v>
                </c:pt>
                <c:pt idx="4080">
                  <c:v>42938.738368055558</c:v>
                </c:pt>
                <c:pt idx="4081">
                  <c:v>42938.765173611115</c:v>
                </c:pt>
                <c:pt idx="4082">
                  <c:v>42939.348807870374</c:v>
                </c:pt>
                <c:pt idx="4083">
                  <c:v>42939.371863425928</c:v>
                </c:pt>
                <c:pt idx="4084">
                  <c:v>42939.559849537036</c:v>
                </c:pt>
                <c:pt idx="4085">
                  <c:v>42939.657465277778</c:v>
                </c:pt>
                <c:pt idx="4086">
                  <c:v>42939.698564814818</c:v>
                </c:pt>
                <c:pt idx="4087">
                  <c:v>42939.704143518517</c:v>
                </c:pt>
                <c:pt idx="4088">
                  <c:v>42939.709629629629</c:v>
                </c:pt>
                <c:pt idx="4089">
                  <c:v>42939.752013888887</c:v>
                </c:pt>
                <c:pt idx="4090">
                  <c:v>42939.766331018516</c:v>
                </c:pt>
                <c:pt idx="4091">
                  <c:v>42940.373923611114</c:v>
                </c:pt>
                <c:pt idx="4092">
                  <c:v>42940.380810185183</c:v>
                </c:pt>
                <c:pt idx="4093">
                  <c:v>42940.386736111112</c:v>
                </c:pt>
                <c:pt idx="4094">
                  <c:v>42940.406168981484</c:v>
                </c:pt>
                <c:pt idx="4095">
                  <c:v>42940.418877314813</c:v>
                </c:pt>
                <c:pt idx="4096">
                  <c:v>42940.430254629631</c:v>
                </c:pt>
                <c:pt idx="4097">
                  <c:v>42940.446770833332</c:v>
                </c:pt>
                <c:pt idx="4098">
                  <c:v>42940.483113425929</c:v>
                </c:pt>
                <c:pt idx="4099">
                  <c:v>42940.496759259258</c:v>
                </c:pt>
                <c:pt idx="4100">
                  <c:v>42940.501250000001</c:v>
                </c:pt>
                <c:pt idx="4101">
                  <c:v>42940.572337962964</c:v>
                </c:pt>
                <c:pt idx="4102">
                  <c:v>42940.694351851853</c:v>
                </c:pt>
                <c:pt idx="4103">
                  <c:v>42941.34820601852</c:v>
                </c:pt>
                <c:pt idx="4104">
                  <c:v>42941.389618055553</c:v>
                </c:pt>
                <c:pt idx="4105">
                  <c:v>42941.616608796299</c:v>
                </c:pt>
                <c:pt idx="4106">
                  <c:v>42941.630543981482</c:v>
                </c:pt>
                <c:pt idx="4107">
                  <c:v>42941.635254629633</c:v>
                </c:pt>
                <c:pt idx="4108">
                  <c:v>42941.639664351853</c:v>
                </c:pt>
                <c:pt idx="4109">
                  <c:v>42941.644131944442</c:v>
                </c:pt>
                <c:pt idx="4110">
                  <c:v>42941.648576388892</c:v>
                </c:pt>
                <c:pt idx="4111">
                  <c:v>42941.661504629628</c:v>
                </c:pt>
                <c:pt idx="4112">
                  <c:v>42941.674849537034</c:v>
                </c:pt>
                <c:pt idx="4113">
                  <c:v>42941.679305555554</c:v>
                </c:pt>
                <c:pt idx="4114">
                  <c:v>42941.698148148149</c:v>
                </c:pt>
                <c:pt idx="4115">
                  <c:v>42941.702951388892</c:v>
                </c:pt>
                <c:pt idx="4116">
                  <c:v>42941.71297453704</c:v>
                </c:pt>
                <c:pt idx="4117">
                  <c:v>42942.346909722219</c:v>
                </c:pt>
                <c:pt idx="4118">
                  <c:v>42942.356886574074</c:v>
                </c:pt>
                <c:pt idx="4119">
                  <c:v>42942.520462962966</c:v>
                </c:pt>
                <c:pt idx="4120">
                  <c:v>42942.539247685185</c:v>
                </c:pt>
                <c:pt idx="4121">
                  <c:v>42942.574490740742</c:v>
                </c:pt>
                <c:pt idx="4122">
                  <c:v>42942.613518518519</c:v>
                </c:pt>
                <c:pt idx="4123">
                  <c:v>42942.640439814815</c:v>
                </c:pt>
                <c:pt idx="4124">
                  <c:v>42942.657141203701</c:v>
                </c:pt>
                <c:pt idx="4125">
                  <c:v>42942.695289351854</c:v>
                </c:pt>
                <c:pt idx="4126">
                  <c:v>42942.730219907404</c:v>
                </c:pt>
                <c:pt idx="4127">
                  <c:v>42942.740520833337</c:v>
                </c:pt>
                <c:pt idx="4128">
                  <c:v>42942.752002314817</c:v>
                </c:pt>
                <c:pt idx="4129">
                  <c:v>42942.758912037039</c:v>
                </c:pt>
                <c:pt idx="4130">
                  <c:v>42943.423564814817</c:v>
                </c:pt>
                <c:pt idx="4131">
                  <c:v>42943.44736111111</c:v>
                </c:pt>
                <c:pt idx="4132">
                  <c:v>42943.460486111115</c:v>
                </c:pt>
                <c:pt idx="4133">
                  <c:v>42943.468032407407</c:v>
                </c:pt>
                <c:pt idx="4134">
                  <c:v>42943.480706018519</c:v>
                </c:pt>
                <c:pt idx="4135">
                  <c:v>42943.503020833334</c:v>
                </c:pt>
                <c:pt idx="4136">
                  <c:v>42943.528703703705</c:v>
                </c:pt>
                <c:pt idx="4137">
                  <c:v>42943.553240740737</c:v>
                </c:pt>
                <c:pt idx="4138">
                  <c:v>42943.584282407406</c:v>
                </c:pt>
                <c:pt idx="4139">
                  <c:v>42943.609050925923</c:v>
                </c:pt>
                <c:pt idx="4140">
                  <c:v>42943.621504629627</c:v>
                </c:pt>
                <c:pt idx="4141">
                  <c:v>42943.648622685185</c:v>
                </c:pt>
                <c:pt idx="4142">
                  <c:v>42943.674930555557</c:v>
                </c:pt>
                <c:pt idx="4143">
                  <c:v>42943.692453703705</c:v>
                </c:pt>
                <c:pt idx="4144">
                  <c:v>42944.395694444444</c:v>
                </c:pt>
                <c:pt idx="4145">
                  <c:v>42944.424143518518</c:v>
                </c:pt>
                <c:pt idx="4146">
                  <c:v>42944.689479166664</c:v>
                </c:pt>
                <c:pt idx="4147">
                  <c:v>42945.366481481484</c:v>
                </c:pt>
                <c:pt idx="4148">
                  <c:v>42945.396585648145</c:v>
                </c:pt>
                <c:pt idx="4149">
                  <c:v>42945.416527777779</c:v>
                </c:pt>
                <c:pt idx="4150">
                  <c:v>42945.469583333332</c:v>
                </c:pt>
                <c:pt idx="4151">
                  <c:v>42945.489386574074</c:v>
                </c:pt>
                <c:pt idx="4152">
                  <c:v>42945.504942129628</c:v>
                </c:pt>
                <c:pt idx="4153">
                  <c:v>42945.509606481479</c:v>
                </c:pt>
                <c:pt idx="4154">
                  <c:v>42945.619016203702</c:v>
                </c:pt>
                <c:pt idx="4155">
                  <c:v>42945.646273148152</c:v>
                </c:pt>
                <c:pt idx="4156">
                  <c:v>42945.655601851853</c:v>
                </c:pt>
                <c:pt idx="4157">
                  <c:v>42945.68005787037</c:v>
                </c:pt>
                <c:pt idx="4158">
                  <c:v>42945.68513888889</c:v>
                </c:pt>
                <c:pt idx="4159">
                  <c:v>42945.690347222226</c:v>
                </c:pt>
                <c:pt idx="4160">
                  <c:v>42945.734467592592</c:v>
                </c:pt>
                <c:pt idx="4161">
                  <c:v>42946.386944444443</c:v>
                </c:pt>
                <c:pt idx="4162">
                  <c:v>42946.425370370373</c:v>
                </c:pt>
                <c:pt idx="4163">
                  <c:v>42946.466678240744</c:v>
                </c:pt>
                <c:pt idx="4164">
                  <c:v>42946.475613425922</c:v>
                </c:pt>
                <c:pt idx="4165">
                  <c:v>42946.479953703703</c:v>
                </c:pt>
                <c:pt idx="4166">
                  <c:v>42946.484340277777</c:v>
                </c:pt>
                <c:pt idx="4167">
                  <c:v>42946.497650462959</c:v>
                </c:pt>
                <c:pt idx="4168">
                  <c:v>42946.506192129629</c:v>
                </c:pt>
                <c:pt idx="4169">
                  <c:v>42946.510451388887</c:v>
                </c:pt>
                <c:pt idx="4170">
                  <c:v>42946.514745370368</c:v>
                </c:pt>
                <c:pt idx="4171">
                  <c:v>42946.519085648149</c:v>
                </c:pt>
                <c:pt idx="4172">
                  <c:v>42946.527766203704</c:v>
                </c:pt>
                <c:pt idx="4173">
                  <c:v>42946.536238425928</c:v>
                </c:pt>
                <c:pt idx="4174">
                  <c:v>42946.540370370371</c:v>
                </c:pt>
                <c:pt idx="4175">
                  <c:v>42946.544537037036</c:v>
                </c:pt>
                <c:pt idx="4176">
                  <c:v>42946.548715277779</c:v>
                </c:pt>
                <c:pt idx="4177">
                  <c:v>42946.552835648145</c:v>
                </c:pt>
                <c:pt idx="4178">
                  <c:v>42946.556932870371</c:v>
                </c:pt>
                <c:pt idx="4179">
                  <c:v>42946.561145833337</c:v>
                </c:pt>
                <c:pt idx="4180">
                  <c:v>42946.565324074072</c:v>
                </c:pt>
                <c:pt idx="4181">
                  <c:v>42946.590543981481</c:v>
                </c:pt>
                <c:pt idx="4182">
                  <c:v>42946.594907407409</c:v>
                </c:pt>
                <c:pt idx="4183">
                  <c:v>42946.630069444444</c:v>
                </c:pt>
                <c:pt idx="4184">
                  <c:v>42946.678819444445</c:v>
                </c:pt>
                <c:pt idx="4185">
                  <c:v>42946.724629629629</c:v>
                </c:pt>
                <c:pt idx="4186">
                  <c:v>42947.36515046296</c:v>
                </c:pt>
                <c:pt idx="4187">
                  <c:v>42947.459224537037</c:v>
                </c:pt>
                <c:pt idx="4188">
                  <c:v>42947.662546296298</c:v>
                </c:pt>
                <c:pt idx="4189">
                  <c:v>42947.667048611111</c:v>
                </c:pt>
                <c:pt idx="4190">
                  <c:v>42947.711342592593</c:v>
                </c:pt>
                <c:pt idx="4191">
                  <c:v>42948.36922453704</c:v>
                </c:pt>
                <c:pt idx="4192">
                  <c:v>42948.377384259256</c:v>
                </c:pt>
                <c:pt idx="4193">
                  <c:v>42948.439375000002</c:v>
                </c:pt>
                <c:pt idx="4194">
                  <c:v>42948.673159722224</c:v>
                </c:pt>
                <c:pt idx="4195">
                  <c:v>42948.678425925929</c:v>
                </c:pt>
                <c:pt idx="4196">
                  <c:v>42949.474386574075</c:v>
                </c:pt>
                <c:pt idx="4197">
                  <c:v>42949.484293981484</c:v>
                </c:pt>
                <c:pt idx="4198">
                  <c:v>42949.490370370368</c:v>
                </c:pt>
                <c:pt idx="4199">
                  <c:v>42949.49560185185</c:v>
                </c:pt>
                <c:pt idx="4200">
                  <c:v>42949.501863425925</c:v>
                </c:pt>
                <c:pt idx="4201">
                  <c:v>42949.508321759262</c:v>
                </c:pt>
                <c:pt idx="4202">
                  <c:v>42949.515347222223</c:v>
                </c:pt>
                <c:pt idx="4203">
                  <c:v>42949.555428240739</c:v>
                </c:pt>
                <c:pt idx="4204">
                  <c:v>42949.707777777781</c:v>
                </c:pt>
                <c:pt idx="4205">
                  <c:v>42949.719907407409</c:v>
                </c:pt>
                <c:pt idx="4206">
                  <c:v>42949.725266203706</c:v>
                </c:pt>
                <c:pt idx="4207">
                  <c:v>42949.733483796299</c:v>
                </c:pt>
                <c:pt idx="4208">
                  <c:v>42949.742997685185</c:v>
                </c:pt>
                <c:pt idx="4209">
                  <c:v>42950.374652777777</c:v>
                </c:pt>
                <c:pt idx="4210">
                  <c:v>42951.360601851855</c:v>
                </c:pt>
                <c:pt idx="4211">
                  <c:v>42952.370046296295</c:v>
                </c:pt>
                <c:pt idx="4212">
                  <c:v>42952.531041666669</c:v>
                </c:pt>
                <c:pt idx="4213">
                  <c:v>42952.542141203703</c:v>
                </c:pt>
                <c:pt idx="4214">
                  <c:v>42952.607604166667</c:v>
                </c:pt>
                <c:pt idx="4215">
                  <c:v>42952.612164351849</c:v>
                </c:pt>
                <c:pt idx="4216">
                  <c:v>42952.61991898148</c:v>
                </c:pt>
                <c:pt idx="4217">
                  <c:v>42952.64508101852</c:v>
                </c:pt>
                <c:pt idx="4218">
                  <c:v>42952.689027777778</c:v>
                </c:pt>
                <c:pt idx="4219">
                  <c:v>42952.751620370371</c:v>
                </c:pt>
                <c:pt idx="4220">
                  <c:v>42953.424212962964</c:v>
                </c:pt>
                <c:pt idx="4221">
                  <c:v>42953.460115740738</c:v>
                </c:pt>
                <c:pt idx="4222">
                  <c:v>42953.49077546296</c:v>
                </c:pt>
                <c:pt idx="4223">
                  <c:v>42953.550879629627</c:v>
                </c:pt>
                <c:pt idx="4224">
                  <c:v>42953.571793981479</c:v>
                </c:pt>
                <c:pt idx="4225">
                  <c:v>42953.750428240739</c:v>
                </c:pt>
                <c:pt idx="4226">
                  <c:v>42953.76903935185</c:v>
                </c:pt>
                <c:pt idx="4227">
                  <c:v>42954.413240740738</c:v>
                </c:pt>
                <c:pt idx="4228">
                  <c:v>42954.418865740743</c:v>
                </c:pt>
                <c:pt idx="4229">
                  <c:v>42954.424097222225</c:v>
                </c:pt>
                <c:pt idx="4230">
                  <c:v>42954.458807870367</c:v>
                </c:pt>
                <c:pt idx="4231">
                  <c:v>42954.464606481481</c:v>
                </c:pt>
                <c:pt idx="4232">
                  <c:v>42954.480787037035</c:v>
                </c:pt>
                <c:pt idx="4233">
                  <c:v>42954.486030092594</c:v>
                </c:pt>
                <c:pt idx="4234">
                  <c:v>42954.634814814817</c:v>
                </c:pt>
                <c:pt idx="4235">
                  <c:v>42954.638796296298</c:v>
                </c:pt>
                <c:pt idx="4236">
                  <c:v>42954.643020833333</c:v>
                </c:pt>
                <c:pt idx="4237">
                  <c:v>42954.647812499999</c:v>
                </c:pt>
                <c:pt idx="4238">
                  <c:v>42954.657858796294</c:v>
                </c:pt>
                <c:pt idx="4239">
                  <c:v>42954.686249999999</c:v>
                </c:pt>
                <c:pt idx="4240">
                  <c:v>42954.69494212963</c:v>
                </c:pt>
                <c:pt idx="4241">
                  <c:v>42954.699803240743</c:v>
                </c:pt>
                <c:pt idx="4242">
                  <c:v>42954.705682870372</c:v>
                </c:pt>
                <c:pt idx="4243">
                  <c:v>42954.716215277775</c:v>
                </c:pt>
                <c:pt idx="4244">
                  <c:v>42954.721145833333</c:v>
                </c:pt>
                <c:pt idx="4245">
                  <c:v>42954.734837962962</c:v>
                </c:pt>
                <c:pt idx="4246">
                  <c:v>42955.37773148148</c:v>
                </c:pt>
                <c:pt idx="4247">
                  <c:v>42955.498888888891</c:v>
                </c:pt>
                <c:pt idx="4248">
                  <c:v>42955.76158564815</c:v>
                </c:pt>
                <c:pt idx="4249">
                  <c:v>42956.367476851854</c:v>
                </c:pt>
                <c:pt idx="4250">
                  <c:v>42956.415902777779</c:v>
                </c:pt>
                <c:pt idx="4251">
                  <c:v>42957.711689814816</c:v>
                </c:pt>
                <c:pt idx="4252">
                  <c:v>42958.682245370372</c:v>
                </c:pt>
                <c:pt idx="4253">
                  <c:v>42958.701539351852</c:v>
                </c:pt>
                <c:pt idx="4254">
                  <c:v>42959.408541666664</c:v>
                </c:pt>
                <c:pt idx="4255">
                  <c:v>42959.413993055554</c:v>
                </c:pt>
                <c:pt idx="4256">
                  <c:v>42959.41946759259</c:v>
                </c:pt>
                <c:pt idx="4257">
                  <c:v>42959.424895833334</c:v>
                </c:pt>
                <c:pt idx="4258">
                  <c:v>42959.430405092593</c:v>
                </c:pt>
                <c:pt idx="4259">
                  <c:v>42959.435844907406</c:v>
                </c:pt>
                <c:pt idx="4260">
                  <c:v>42959.440833333334</c:v>
                </c:pt>
                <c:pt idx="4261">
                  <c:v>42959.445798611108</c:v>
                </c:pt>
                <c:pt idx="4262">
                  <c:v>42959.450810185182</c:v>
                </c:pt>
                <c:pt idx="4263">
                  <c:v>42959.455636574072</c:v>
                </c:pt>
                <c:pt idx="4264">
                  <c:v>42959.460393518515</c:v>
                </c:pt>
                <c:pt idx="4265">
                  <c:v>42959.465173611112</c:v>
                </c:pt>
                <c:pt idx="4266">
                  <c:v>42959.469895833332</c:v>
                </c:pt>
                <c:pt idx="4267">
                  <c:v>42959.483553240738</c:v>
                </c:pt>
                <c:pt idx="4268">
                  <c:v>42959.488356481481</c:v>
                </c:pt>
                <c:pt idx="4269">
                  <c:v>42959.493437500001</c:v>
                </c:pt>
                <c:pt idx="4270">
                  <c:v>42959.498726851853</c:v>
                </c:pt>
                <c:pt idx="4271">
                  <c:v>42959.514074074075</c:v>
                </c:pt>
                <c:pt idx="4272">
                  <c:v>42959.51903935185</c:v>
                </c:pt>
                <c:pt idx="4273">
                  <c:v>42959.523645833331</c:v>
                </c:pt>
                <c:pt idx="4274">
                  <c:v>42959.528113425928</c:v>
                </c:pt>
                <c:pt idx="4275">
                  <c:v>42959.532638888886</c:v>
                </c:pt>
                <c:pt idx="4276">
                  <c:v>42959.541817129626</c:v>
                </c:pt>
                <c:pt idx="4277">
                  <c:v>42959.738518518519</c:v>
                </c:pt>
                <c:pt idx="4278">
                  <c:v>42959.744444444441</c:v>
                </c:pt>
                <c:pt idx="4279">
                  <c:v>42959.768310185187</c:v>
                </c:pt>
                <c:pt idx="4280">
                  <c:v>42959.774895833332</c:v>
                </c:pt>
                <c:pt idx="4281">
                  <c:v>42960.516099537039</c:v>
                </c:pt>
                <c:pt idx="4282">
                  <c:v>42961.429259259261</c:v>
                </c:pt>
                <c:pt idx="4283">
                  <c:v>42961.434039351851</c:v>
                </c:pt>
                <c:pt idx="4284">
                  <c:v>42961.491747685184</c:v>
                </c:pt>
                <c:pt idx="4285">
                  <c:v>42961.521296296298</c:v>
                </c:pt>
                <c:pt idx="4286">
                  <c:v>42961.546354166669</c:v>
                </c:pt>
                <c:pt idx="4287">
                  <c:v>42961.550324074073</c:v>
                </c:pt>
                <c:pt idx="4288">
                  <c:v>42961.563587962963</c:v>
                </c:pt>
                <c:pt idx="4289">
                  <c:v>42961.567499999997</c:v>
                </c:pt>
                <c:pt idx="4290">
                  <c:v>42961.571979166663</c:v>
                </c:pt>
                <c:pt idx="4291">
                  <c:v>42961.576180555552</c:v>
                </c:pt>
                <c:pt idx="4292">
                  <c:v>42961.581585648149</c:v>
                </c:pt>
                <c:pt idx="4293">
                  <c:v>42961.590289351851</c:v>
                </c:pt>
                <c:pt idx="4294">
                  <c:v>42961.594583333332</c:v>
                </c:pt>
                <c:pt idx="4295">
                  <c:v>42961.599050925928</c:v>
                </c:pt>
                <c:pt idx="4296">
                  <c:v>42961.610868055555</c:v>
                </c:pt>
                <c:pt idx="4297">
                  <c:v>42961.614895833336</c:v>
                </c:pt>
                <c:pt idx="4298">
                  <c:v>42961.64234953704</c:v>
                </c:pt>
                <c:pt idx="4299">
                  <c:v>42961.646319444444</c:v>
                </c:pt>
                <c:pt idx="4300">
                  <c:v>42961.655706018515</c:v>
                </c:pt>
                <c:pt idx="4301">
                  <c:v>42961.660208333335</c:v>
                </c:pt>
                <c:pt idx="4302">
                  <c:v>42961.664826388886</c:v>
                </c:pt>
                <c:pt idx="4303">
                  <c:v>42961.670335648145</c:v>
                </c:pt>
                <c:pt idx="4304">
                  <c:v>42961.675740740742</c:v>
                </c:pt>
                <c:pt idx="4305">
                  <c:v>42961.685196759259</c:v>
                </c:pt>
                <c:pt idx="4306">
                  <c:v>42961.696828703702</c:v>
                </c:pt>
                <c:pt idx="4307">
                  <c:v>42961.704733796294</c:v>
                </c:pt>
                <c:pt idx="4308">
                  <c:v>42961.716608796298</c:v>
                </c:pt>
                <c:pt idx="4309">
                  <c:v>42961.728483796294</c:v>
                </c:pt>
                <c:pt idx="4310">
                  <c:v>42961.740358796298</c:v>
                </c:pt>
                <c:pt idx="4311">
                  <c:v>42962.389143518521</c:v>
                </c:pt>
                <c:pt idx="4312">
                  <c:v>42963.401736111111</c:v>
                </c:pt>
                <c:pt idx="4313">
                  <c:v>42963.414502314816</c:v>
                </c:pt>
                <c:pt idx="4314">
                  <c:v>42963.426608796297</c:v>
                </c:pt>
                <c:pt idx="4315">
                  <c:v>42963.471597222226</c:v>
                </c:pt>
                <c:pt idx="4316">
                  <c:v>42963.476377314815</c:v>
                </c:pt>
                <c:pt idx="4317">
                  <c:v>42963.481157407405</c:v>
                </c:pt>
                <c:pt idx="4318">
                  <c:v>42963.485821759263</c:v>
                </c:pt>
                <c:pt idx="4319">
                  <c:v>42963.490405092591</c:v>
                </c:pt>
                <c:pt idx="4320">
                  <c:v>42963.517789351848</c:v>
                </c:pt>
                <c:pt idx="4321">
                  <c:v>42963.540937500002</c:v>
                </c:pt>
                <c:pt idx="4322">
                  <c:v>42963.575671296298</c:v>
                </c:pt>
                <c:pt idx="4323">
                  <c:v>42963.670358796298</c:v>
                </c:pt>
                <c:pt idx="4324">
                  <c:v>42964.348263888889</c:v>
                </c:pt>
                <c:pt idx="4325">
                  <c:v>42964.370127314818</c:v>
                </c:pt>
                <c:pt idx="4326">
                  <c:v>42964.402673611112</c:v>
                </c:pt>
                <c:pt idx="4327">
                  <c:v>42964.549895833334</c:v>
                </c:pt>
                <c:pt idx="4328">
                  <c:v>42964.5546412037</c:v>
                </c:pt>
                <c:pt idx="4329">
                  <c:v>42964.718263888892</c:v>
                </c:pt>
                <c:pt idx="4330">
                  <c:v>42964.735937500001</c:v>
                </c:pt>
                <c:pt idx="4331">
                  <c:v>42965.369363425925</c:v>
                </c:pt>
                <c:pt idx="4332">
                  <c:v>42965.3981712963</c:v>
                </c:pt>
                <c:pt idx="4333">
                  <c:v>42965.455578703702</c:v>
                </c:pt>
                <c:pt idx="4334">
                  <c:v>42965.70579861111</c:v>
                </c:pt>
                <c:pt idx="4335">
                  <c:v>42965.715520833335</c:v>
                </c:pt>
                <c:pt idx="4336">
                  <c:v>42965.73704861111</c:v>
                </c:pt>
                <c:pt idx="4337">
                  <c:v>42965.742824074077</c:v>
                </c:pt>
                <c:pt idx="4338">
                  <c:v>42965.748541666668</c:v>
                </c:pt>
                <c:pt idx="4339">
                  <c:v>42968.452175925922</c:v>
                </c:pt>
                <c:pt idx="4340">
                  <c:v>42968.461331018516</c:v>
                </c:pt>
                <c:pt idx="4341">
                  <c:v>42968.571238425924</c:v>
                </c:pt>
                <c:pt idx="4342">
                  <c:v>42969.337013888886</c:v>
                </c:pt>
                <c:pt idx="4343">
                  <c:v>42969.357638888891</c:v>
                </c:pt>
                <c:pt idx="4344">
                  <c:v>42969.381238425929</c:v>
                </c:pt>
                <c:pt idx="4345">
                  <c:v>42969.388483796298</c:v>
                </c:pt>
                <c:pt idx="4346">
                  <c:v>42969.401782407411</c:v>
                </c:pt>
                <c:pt idx="4347">
                  <c:v>42969.420810185184</c:v>
                </c:pt>
                <c:pt idx="4348">
                  <c:v>42969.426736111112</c:v>
                </c:pt>
                <c:pt idx="4349">
                  <c:v>42969.445057870369</c:v>
                </c:pt>
                <c:pt idx="4350">
                  <c:v>42969.450937499998</c:v>
                </c:pt>
                <c:pt idx="4351">
                  <c:v>42969.456956018519</c:v>
                </c:pt>
                <c:pt idx="4352">
                  <c:v>42969.589745370373</c:v>
                </c:pt>
                <c:pt idx="4353">
                  <c:v>42969.626516203702</c:v>
                </c:pt>
                <c:pt idx="4354">
                  <c:v>42969.698611111111</c:v>
                </c:pt>
                <c:pt idx="4355">
                  <c:v>42970.365833333337</c:v>
                </c:pt>
                <c:pt idx="4356">
                  <c:v>42970.406643518516</c:v>
                </c:pt>
                <c:pt idx="4357">
                  <c:v>42970.424166666664</c:v>
                </c:pt>
                <c:pt idx="4358">
                  <c:v>42970.4294212963</c:v>
                </c:pt>
                <c:pt idx="4359">
                  <c:v>42970.46974537037</c:v>
                </c:pt>
                <c:pt idx="4360">
                  <c:v>42970.633287037039</c:v>
                </c:pt>
                <c:pt idx="4361">
                  <c:v>42970.654189814813</c:v>
                </c:pt>
                <c:pt idx="4362">
                  <c:v>42970.666643518518</c:v>
                </c:pt>
                <c:pt idx="4363">
                  <c:v>42970.670775462961</c:v>
                </c:pt>
                <c:pt idx="4364">
                  <c:v>42970.700162037036</c:v>
                </c:pt>
                <c:pt idx="4365">
                  <c:v>42970.705312500002</c:v>
                </c:pt>
                <c:pt idx="4366">
                  <c:v>42970.730358796296</c:v>
                </c:pt>
                <c:pt idx="4367">
                  <c:v>42971.34884259259</c:v>
                </c:pt>
                <c:pt idx="4368">
                  <c:v>42971.358182870368</c:v>
                </c:pt>
                <c:pt idx="4369">
                  <c:v>42971.372106481482</c:v>
                </c:pt>
                <c:pt idx="4370">
                  <c:v>42971.383888888886</c:v>
                </c:pt>
                <c:pt idx="4371">
                  <c:v>42971.401689814818</c:v>
                </c:pt>
                <c:pt idx="4372">
                  <c:v>42971.407430555555</c:v>
                </c:pt>
                <c:pt idx="4373">
                  <c:v>42971.719027777777</c:v>
                </c:pt>
                <c:pt idx="4374">
                  <c:v>42971.75203703704</c:v>
                </c:pt>
                <c:pt idx="4375">
                  <c:v>42972.378217592595</c:v>
                </c:pt>
                <c:pt idx="4376">
                  <c:v>42972.390925925924</c:v>
                </c:pt>
                <c:pt idx="4377">
                  <c:v>42972.396435185183</c:v>
                </c:pt>
                <c:pt idx="4378">
                  <c:v>42972.416828703703</c:v>
                </c:pt>
                <c:pt idx="4379">
                  <c:v>42972.45648148148</c:v>
                </c:pt>
                <c:pt idx="4380">
                  <c:v>42972.483657407407</c:v>
                </c:pt>
                <c:pt idx="4381">
                  <c:v>42972.488067129627</c:v>
                </c:pt>
                <c:pt idx="4382">
                  <c:v>42972.4924537037</c:v>
                </c:pt>
                <c:pt idx="4383">
                  <c:v>42972.496817129628</c:v>
                </c:pt>
                <c:pt idx="4384">
                  <c:v>42972.501064814816</c:v>
                </c:pt>
                <c:pt idx="4385">
                  <c:v>42972.513726851852</c:v>
                </c:pt>
                <c:pt idx="4386">
                  <c:v>42972.517881944441</c:v>
                </c:pt>
                <c:pt idx="4387">
                  <c:v>42972.522094907406</c:v>
                </c:pt>
                <c:pt idx="4388">
                  <c:v>42972.530405092592</c:v>
                </c:pt>
                <c:pt idx="4389">
                  <c:v>42972.534675925926</c:v>
                </c:pt>
                <c:pt idx="4390">
                  <c:v>42972.543078703704</c:v>
                </c:pt>
                <c:pt idx="4391">
                  <c:v>42972.551192129627</c:v>
                </c:pt>
                <c:pt idx="4392">
                  <c:v>42972.612916666665</c:v>
                </c:pt>
                <c:pt idx="4393">
                  <c:v>42972.62605324074</c:v>
                </c:pt>
                <c:pt idx="4394">
                  <c:v>42972.703541666669</c:v>
                </c:pt>
                <c:pt idx="4395">
                  <c:v>42972.714687500003</c:v>
                </c:pt>
                <c:pt idx="4396">
                  <c:v>42972.736666666664</c:v>
                </c:pt>
                <c:pt idx="4397">
                  <c:v>42973.418333333335</c:v>
                </c:pt>
                <c:pt idx="4398">
                  <c:v>42973.441018518519</c:v>
                </c:pt>
                <c:pt idx="4399">
                  <c:v>42973.613900462966</c:v>
                </c:pt>
                <c:pt idx="4400">
                  <c:v>42974.377199074072</c:v>
                </c:pt>
                <c:pt idx="4401">
                  <c:v>42974.383703703701</c:v>
                </c:pt>
                <c:pt idx="4402">
                  <c:v>42974.389340277776</c:v>
                </c:pt>
                <c:pt idx="4403">
                  <c:v>42974.399710648147</c:v>
                </c:pt>
                <c:pt idx="4404">
                  <c:v>42975.464988425927</c:v>
                </c:pt>
                <c:pt idx="4405">
                  <c:v>42975.473020833335</c:v>
                </c:pt>
                <c:pt idx="4406">
                  <c:v>42975.505844907406</c:v>
                </c:pt>
                <c:pt idx="4407">
                  <c:v>42975.511041666665</c:v>
                </c:pt>
                <c:pt idx="4408">
                  <c:v>42975.515902777777</c:v>
                </c:pt>
                <c:pt idx="4409">
                  <c:v>42975.525497685187</c:v>
                </c:pt>
                <c:pt idx="4410">
                  <c:v>42975.530023148145</c:v>
                </c:pt>
                <c:pt idx="4411">
                  <c:v>42975.552928240744</c:v>
                </c:pt>
                <c:pt idx="4412">
                  <c:v>42975.607303240744</c:v>
                </c:pt>
                <c:pt idx="4413">
                  <c:v>42976.445023148146</c:v>
                </c:pt>
                <c:pt idx="4414">
                  <c:v>42976.449652777781</c:v>
                </c:pt>
                <c:pt idx="4415">
                  <c:v>42976.454432870371</c:v>
                </c:pt>
                <c:pt idx="4416">
                  <c:v>42976.45894675926</c:v>
                </c:pt>
                <c:pt idx="4417">
                  <c:v>42976.463680555556</c:v>
                </c:pt>
                <c:pt idx="4418">
                  <c:v>42976.468495370369</c:v>
                </c:pt>
                <c:pt idx="4419">
                  <c:v>42976.473298611112</c:v>
                </c:pt>
                <c:pt idx="4420">
                  <c:v>42976.478425925925</c:v>
                </c:pt>
                <c:pt idx="4421">
                  <c:v>42976.483599537038</c:v>
                </c:pt>
                <c:pt idx="4422">
                  <c:v>42976.492835648147</c:v>
                </c:pt>
                <c:pt idx="4423">
                  <c:v>42976.501956018517</c:v>
                </c:pt>
                <c:pt idx="4424">
                  <c:v>42976.506099537037</c:v>
                </c:pt>
                <c:pt idx="4425">
                  <c:v>42976.514282407406</c:v>
                </c:pt>
                <c:pt idx="4426">
                  <c:v>42976.51834490741</c:v>
                </c:pt>
                <c:pt idx="4427">
                  <c:v>42976.522407407407</c:v>
                </c:pt>
                <c:pt idx="4428">
                  <c:v>42976.53974537037</c:v>
                </c:pt>
                <c:pt idx="4429">
                  <c:v>42976.548101851855</c:v>
                </c:pt>
                <c:pt idx="4430">
                  <c:v>42976.561273148145</c:v>
                </c:pt>
                <c:pt idx="4431">
                  <c:v>42976.653622685182</c:v>
                </c:pt>
                <c:pt idx="4432">
                  <c:v>42976.724803240744</c:v>
                </c:pt>
                <c:pt idx="4433">
                  <c:v>42976.777384259258</c:v>
                </c:pt>
                <c:pt idx="4434">
                  <c:v>42977.391087962962</c:v>
                </c:pt>
                <c:pt idx="4435">
                  <c:v>42977.397326388891</c:v>
                </c:pt>
                <c:pt idx="4436">
                  <c:v>42977.402824074074</c:v>
                </c:pt>
                <c:pt idx="4437">
                  <c:v>42977.408182870371</c:v>
                </c:pt>
                <c:pt idx="4438">
                  <c:v>42977.413472222222</c:v>
                </c:pt>
                <c:pt idx="4439">
                  <c:v>42977.423854166664</c:v>
                </c:pt>
                <c:pt idx="4440">
                  <c:v>42977.428726851853</c:v>
                </c:pt>
                <c:pt idx="4441">
                  <c:v>42977.482754629629</c:v>
                </c:pt>
                <c:pt idx="4442">
                  <c:v>42977.487025462964</c:v>
                </c:pt>
                <c:pt idx="4443">
                  <c:v>42977.495439814818</c:v>
                </c:pt>
                <c:pt idx="4444">
                  <c:v>42977.503784722219</c:v>
                </c:pt>
                <c:pt idx="4445">
                  <c:v>42977.507905092592</c:v>
                </c:pt>
                <c:pt idx="4446">
                  <c:v>42977.511979166666</c:v>
                </c:pt>
                <c:pt idx="4447">
                  <c:v>42977.516018518516</c:v>
                </c:pt>
                <c:pt idx="4448">
                  <c:v>42977.520115740743</c:v>
                </c:pt>
                <c:pt idx="4449">
                  <c:v>42977.524247685185</c:v>
                </c:pt>
                <c:pt idx="4450">
                  <c:v>42977.528287037036</c:v>
                </c:pt>
                <c:pt idx="4451">
                  <c:v>42977.532361111109</c:v>
                </c:pt>
                <c:pt idx="4452">
                  <c:v>42977.536516203705</c:v>
                </c:pt>
                <c:pt idx="4453">
                  <c:v>42977.540717592594</c:v>
                </c:pt>
                <c:pt idx="4454">
                  <c:v>42977.548819444448</c:v>
                </c:pt>
                <c:pt idx="4455">
                  <c:v>42977.557037037041</c:v>
                </c:pt>
                <c:pt idx="4456">
                  <c:v>42977.569548611114</c:v>
                </c:pt>
                <c:pt idx="4457">
                  <c:v>42978.37427083333</c:v>
                </c:pt>
                <c:pt idx="4458">
                  <c:v>42978.402037037034</c:v>
                </c:pt>
                <c:pt idx="4459">
                  <c:v>42978.407557870371</c:v>
                </c:pt>
                <c:pt idx="4460">
                  <c:v>42978.418634259258</c:v>
                </c:pt>
                <c:pt idx="4461">
                  <c:v>42978.51903935185</c:v>
                </c:pt>
                <c:pt idx="4462">
                  <c:v>42978.523622685185</c:v>
                </c:pt>
                <c:pt idx="4463">
                  <c:v>42978.574953703705</c:v>
                </c:pt>
                <c:pt idx="4464">
                  <c:v>42978.587557870371</c:v>
                </c:pt>
                <c:pt idx="4465">
                  <c:v>42978.591805555552</c:v>
                </c:pt>
                <c:pt idx="4466">
                  <c:v>42978.596099537041</c:v>
                </c:pt>
                <c:pt idx="4467">
                  <c:v>42978.600358796299</c:v>
                </c:pt>
                <c:pt idx="4468">
                  <c:v>42978.604560185187</c:v>
                </c:pt>
                <c:pt idx="4469">
                  <c:v>42978.608761574076</c:v>
                </c:pt>
                <c:pt idx="4470">
                  <c:v>42978.612870370373</c:v>
                </c:pt>
                <c:pt idx="4471">
                  <c:v>42978.6171412037</c:v>
                </c:pt>
                <c:pt idx="4472">
                  <c:v>42978.625381944446</c:v>
                </c:pt>
                <c:pt idx="4473">
                  <c:v>42978.633229166669</c:v>
                </c:pt>
                <c:pt idx="4474">
                  <c:v>42978.636967592596</c:v>
                </c:pt>
                <c:pt idx="4475">
                  <c:v>42978.640763888892</c:v>
                </c:pt>
                <c:pt idx="4476">
                  <c:v>42978.654398148145</c:v>
                </c:pt>
                <c:pt idx="4477">
                  <c:v>42978.664687500001</c:v>
                </c:pt>
                <c:pt idx="4478">
                  <c:v>42978.691828703704</c:v>
                </c:pt>
                <c:pt idx="4479">
                  <c:v>42978.703587962962</c:v>
                </c:pt>
                <c:pt idx="4480">
                  <c:v>42979.604733796295</c:v>
                </c:pt>
                <c:pt idx="4481">
                  <c:v>42979.640277777777</c:v>
                </c:pt>
                <c:pt idx="4482">
                  <c:v>42979.655601851853</c:v>
                </c:pt>
                <c:pt idx="4483">
                  <c:v>42979.667557870373</c:v>
                </c:pt>
                <c:pt idx="4484">
                  <c:v>42979.675798611112</c:v>
                </c:pt>
                <c:pt idx="4485">
                  <c:v>42979.680104166669</c:v>
                </c:pt>
                <c:pt idx="4486">
                  <c:v>42979.693287037036</c:v>
                </c:pt>
                <c:pt idx="4487">
                  <c:v>42979.701192129629</c:v>
                </c:pt>
                <c:pt idx="4488">
                  <c:v>42979.719976851855</c:v>
                </c:pt>
                <c:pt idx="4489">
                  <c:v>42979.724907407406</c:v>
                </c:pt>
                <c:pt idx="4490">
                  <c:v>42979.73128472222</c:v>
                </c:pt>
                <c:pt idx="4491">
                  <c:v>42979.737256944441</c:v>
                </c:pt>
                <c:pt idx="4492">
                  <c:v>42982.380902777775</c:v>
                </c:pt>
                <c:pt idx="4493">
                  <c:v>42982.392962962964</c:v>
                </c:pt>
                <c:pt idx="4494">
                  <c:v>42982.398657407408</c:v>
                </c:pt>
                <c:pt idx="4495">
                  <c:v>42982.403935185182</c:v>
                </c:pt>
                <c:pt idx="4496">
                  <c:v>42982.409178240741</c:v>
                </c:pt>
                <c:pt idx="4497">
                  <c:v>42982.414143518516</c:v>
                </c:pt>
                <c:pt idx="4498">
                  <c:v>42982.41909722222</c:v>
                </c:pt>
                <c:pt idx="4499">
                  <c:v>42982.424039351848</c:v>
                </c:pt>
                <c:pt idx="4500">
                  <c:v>42982.428761574076</c:v>
                </c:pt>
                <c:pt idx="4501">
                  <c:v>42982.433391203704</c:v>
                </c:pt>
                <c:pt idx="4502">
                  <c:v>42982.437847222223</c:v>
                </c:pt>
                <c:pt idx="4503">
                  <c:v>42982.442118055558</c:v>
                </c:pt>
                <c:pt idx="4504">
                  <c:v>42982.494733796295</c:v>
                </c:pt>
                <c:pt idx="4505">
                  <c:v>42982.58021990741</c:v>
                </c:pt>
                <c:pt idx="4506">
                  <c:v>42983.670717592591</c:v>
                </c:pt>
                <c:pt idx="4507">
                  <c:v>42983.679583333331</c:v>
                </c:pt>
                <c:pt idx="4508">
                  <c:v>42983.711111111108</c:v>
                </c:pt>
                <c:pt idx="4509">
                  <c:v>42984.549247685187</c:v>
                </c:pt>
                <c:pt idx="4510">
                  <c:v>42984.625567129631</c:v>
                </c:pt>
                <c:pt idx="4511">
                  <c:v>42984.638854166667</c:v>
                </c:pt>
                <c:pt idx="4512">
                  <c:v>42984.64371527778</c:v>
                </c:pt>
                <c:pt idx="4513">
                  <c:v>42984.65111111111</c:v>
                </c:pt>
                <c:pt idx="4514">
                  <c:v>42984.657557870371</c:v>
                </c:pt>
                <c:pt idx="4515">
                  <c:v>42984.690185185187</c:v>
                </c:pt>
                <c:pt idx="4516">
                  <c:v>42985.396689814814</c:v>
                </c:pt>
                <c:pt idx="4517">
                  <c:v>42985.409826388888</c:v>
                </c:pt>
                <c:pt idx="4518">
                  <c:v>42985.434756944444</c:v>
                </c:pt>
                <c:pt idx="4519">
                  <c:v>42985.440798611111</c:v>
                </c:pt>
                <c:pt idx="4520">
                  <c:v>42985.44734953704</c:v>
                </c:pt>
                <c:pt idx="4521">
                  <c:v>42985.453263888892</c:v>
                </c:pt>
                <c:pt idx="4522">
                  <c:v>42985.458715277775</c:v>
                </c:pt>
                <c:pt idx="4523">
                  <c:v>42985.46366898148</c:v>
                </c:pt>
                <c:pt idx="4524">
                  <c:v>42985.47451388889</c:v>
                </c:pt>
                <c:pt idx="4525">
                  <c:v>42985.4841087963</c:v>
                </c:pt>
                <c:pt idx="4526">
                  <c:v>42987.495474537034</c:v>
                </c:pt>
                <c:pt idx="4527">
                  <c:v>42988.637152777781</c:v>
                </c:pt>
                <c:pt idx="4528">
                  <c:v>42988.693101851852</c:v>
                </c:pt>
                <c:pt idx="4529">
                  <c:v>42988.726412037038</c:v>
                </c:pt>
                <c:pt idx="4530">
                  <c:v>42988.732939814814</c:v>
                </c:pt>
                <c:pt idx="4531">
                  <c:v>42988.738622685189</c:v>
                </c:pt>
                <c:pt idx="4532">
                  <c:v>42989.355486111112</c:v>
                </c:pt>
                <c:pt idx="4533">
                  <c:v>42989.390092592592</c:v>
                </c:pt>
                <c:pt idx="4534">
                  <c:v>42989.395324074074</c:v>
                </c:pt>
                <c:pt idx="4535">
                  <c:v>42989.406087962961</c:v>
                </c:pt>
                <c:pt idx="4536">
                  <c:v>42989.411180555559</c:v>
                </c:pt>
                <c:pt idx="4537">
                  <c:v>42989.415821759256</c:v>
                </c:pt>
                <c:pt idx="4538">
                  <c:v>42989.430150462962</c:v>
                </c:pt>
                <c:pt idx="4539">
                  <c:v>42989.436643518522</c:v>
                </c:pt>
                <c:pt idx="4540">
                  <c:v>42989.456678240742</c:v>
                </c:pt>
                <c:pt idx="4541">
                  <c:v>42989.461087962962</c:v>
                </c:pt>
                <c:pt idx="4542">
                  <c:v>42989.471226851849</c:v>
                </c:pt>
                <c:pt idx="4543">
                  <c:v>42989.475694444445</c:v>
                </c:pt>
                <c:pt idx="4544">
                  <c:v>42989.480254629627</c:v>
                </c:pt>
                <c:pt idx="4545">
                  <c:v>42989.485173611109</c:v>
                </c:pt>
                <c:pt idx="4546">
                  <c:v>42989.504351851851</c:v>
                </c:pt>
                <c:pt idx="4547">
                  <c:v>42989.509062500001</c:v>
                </c:pt>
                <c:pt idx="4548">
                  <c:v>42989.513124999998</c:v>
                </c:pt>
                <c:pt idx="4549">
                  <c:v>42989.529641203706</c:v>
                </c:pt>
                <c:pt idx="4550">
                  <c:v>42989.541886574072</c:v>
                </c:pt>
                <c:pt idx="4551">
                  <c:v>42989.552164351851</c:v>
                </c:pt>
                <c:pt idx="4552">
                  <c:v>42989.555902777778</c:v>
                </c:pt>
                <c:pt idx="4553">
                  <c:v>42989.559918981482</c:v>
                </c:pt>
                <c:pt idx="4554">
                  <c:v>42989.564108796294</c:v>
                </c:pt>
                <c:pt idx="4555">
                  <c:v>42989.571967592594</c:v>
                </c:pt>
                <c:pt idx="4556">
                  <c:v>42989.580034722225</c:v>
                </c:pt>
                <c:pt idx="4557">
                  <c:v>42989.583784722221</c:v>
                </c:pt>
                <c:pt idx="4558">
                  <c:v>42989.58761574074</c:v>
                </c:pt>
                <c:pt idx="4559">
                  <c:v>42989.592685185184</c:v>
                </c:pt>
                <c:pt idx="4560">
                  <c:v>42989.59746527778</c:v>
                </c:pt>
                <c:pt idx="4561">
                  <c:v>42989.601643518516</c:v>
                </c:pt>
                <c:pt idx="4562">
                  <c:v>42989.60560185185</c:v>
                </c:pt>
                <c:pt idx="4563">
                  <c:v>42989.609386574077</c:v>
                </c:pt>
                <c:pt idx="4564">
                  <c:v>42989.613344907404</c:v>
                </c:pt>
                <c:pt idx="4565">
                  <c:v>42989.617210648146</c:v>
                </c:pt>
                <c:pt idx="4566">
                  <c:v>42989.621006944442</c:v>
                </c:pt>
                <c:pt idx="4567">
                  <c:v>42989.624907407408</c:v>
                </c:pt>
                <c:pt idx="4568">
                  <c:v>42989.628981481481</c:v>
                </c:pt>
                <c:pt idx="4569">
                  <c:v>42989.632604166669</c:v>
                </c:pt>
                <c:pt idx="4570">
                  <c:v>42989.636400462965</c:v>
                </c:pt>
                <c:pt idx="4571">
                  <c:v>42989.640173611115</c:v>
                </c:pt>
                <c:pt idx="4572">
                  <c:v>42989.644421296296</c:v>
                </c:pt>
                <c:pt idx="4573">
                  <c:v>42989.648784722223</c:v>
                </c:pt>
                <c:pt idx="4574">
                  <c:v>42989.652581018519</c:v>
                </c:pt>
                <c:pt idx="4575">
                  <c:v>42989.661435185182</c:v>
                </c:pt>
                <c:pt idx="4576">
                  <c:v>42989.66615740741</c:v>
                </c:pt>
                <c:pt idx="4577">
                  <c:v>42989.695717592593</c:v>
                </c:pt>
                <c:pt idx="4578">
                  <c:v>42991.41847222222</c:v>
                </c:pt>
                <c:pt idx="4579">
                  <c:v>42991.708923611113</c:v>
                </c:pt>
                <c:pt idx="4580">
                  <c:v>42991.725682870368</c:v>
                </c:pt>
                <c:pt idx="4581">
                  <c:v>42992.395462962966</c:v>
                </c:pt>
                <c:pt idx="4582">
                  <c:v>42992.40185185185</c:v>
                </c:pt>
                <c:pt idx="4583">
                  <c:v>42992.433020833334</c:v>
                </c:pt>
                <c:pt idx="4584">
                  <c:v>42992.44253472222</c:v>
                </c:pt>
                <c:pt idx="4585">
                  <c:v>42992.547638888886</c:v>
                </c:pt>
                <c:pt idx="4586">
                  <c:v>42992.645752314813</c:v>
                </c:pt>
                <c:pt idx="4587">
                  <c:v>42992.657094907408</c:v>
                </c:pt>
                <c:pt idx="4588">
                  <c:v>42992.673506944448</c:v>
                </c:pt>
                <c:pt idx="4589">
                  <c:v>42992.698437500003</c:v>
                </c:pt>
                <c:pt idx="4590">
                  <c:v>42993.495358796295</c:v>
                </c:pt>
                <c:pt idx="4591">
                  <c:v>42993.606979166667</c:v>
                </c:pt>
                <c:pt idx="4592">
                  <c:v>42993.663171296299</c:v>
                </c:pt>
                <c:pt idx="4593">
                  <c:v>42993.683379629627</c:v>
                </c:pt>
                <c:pt idx="4594">
                  <c:v>42994.34783564815</c:v>
                </c:pt>
                <c:pt idx="4595">
                  <c:v>42994.356817129628</c:v>
                </c:pt>
                <c:pt idx="4596">
                  <c:v>42994.371747685182</c:v>
                </c:pt>
                <c:pt idx="4597">
                  <c:v>42994.378287037034</c:v>
                </c:pt>
                <c:pt idx="4598">
                  <c:v>42994.390405092592</c:v>
                </c:pt>
                <c:pt idx="4599">
                  <c:v>42994.396736111114</c:v>
                </c:pt>
                <c:pt idx="4600">
                  <c:v>42994.403379629628</c:v>
                </c:pt>
                <c:pt idx="4601">
                  <c:v>42994.413807870369</c:v>
                </c:pt>
                <c:pt idx="4602">
                  <c:v>42994.41878472222</c:v>
                </c:pt>
                <c:pt idx="4603">
                  <c:v>42994.428969907407</c:v>
                </c:pt>
                <c:pt idx="4604">
                  <c:v>42994.437662037039</c:v>
                </c:pt>
                <c:pt idx="4605">
                  <c:v>42994.442048611112</c:v>
                </c:pt>
                <c:pt idx="4606">
                  <c:v>42994.44635416667</c:v>
                </c:pt>
                <c:pt idx="4607">
                  <c:v>42994.459224537037</c:v>
                </c:pt>
                <c:pt idx="4608">
                  <c:v>42994.484537037039</c:v>
                </c:pt>
                <c:pt idx="4609">
                  <c:v>42994.492800925924</c:v>
                </c:pt>
                <c:pt idx="4610">
                  <c:v>42994.496932870374</c:v>
                </c:pt>
                <c:pt idx="4611">
                  <c:v>42994.501111111109</c:v>
                </c:pt>
                <c:pt idx="4612">
                  <c:v>42994.50540509259</c:v>
                </c:pt>
                <c:pt idx="4613">
                  <c:v>42994.514490740738</c:v>
                </c:pt>
                <c:pt idx="4614">
                  <c:v>42994.518900462965</c:v>
                </c:pt>
                <c:pt idx="4615">
                  <c:v>42994.536851851852</c:v>
                </c:pt>
                <c:pt idx="4616">
                  <c:v>42994.568645833337</c:v>
                </c:pt>
                <c:pt idx="4617">
                  <c:v>42994.572280092594</c:v>
                </c:pt>
                <c:pt idx="4618">
                  <c:v>42994.691307870373</c:v>
                </c:pt>
                <c:pt idx="4619">
                  <c:v>42994.703935185185</c:v>
                </c:pt>
                <c:pt idx="4620">
                  <c:v>42994.708321759259</c:v>
                </c:pt>
                <c:pt idx="4621">
                  <c:v>42994.758506944447</c:v>
                </c:pt>
                <c:pt idx="4622">
                  <c:v>42995.634027777778</c:v>
                </c:pt>
                <c:pt idx="4623">
                  <c:v>42997.363587962966</c:v>
                </c:pt>
                <c:pt idx="4624">
                  <c:v>42998.524710648147</c:v>
                </c:pt>
                <c:pt idx="4625">
                  <c:v>42998.540046296293</c:v>
                </c:pt>
                <c:pt idx="4626">
                  <c:v>42998.579675925925</c:v>
                </c:pt>
                <c:pt idx="4627">
                  <c:v>42998.62158564815</c:v>
                </c:pt>
                <c:pt idx="4628">
                  <c:v>42998.669918981483</c:v>
                </c:pt>
                <c:pt idx="4629">
                  <c:v>42998.68246527778</c:v>
                </c:pt>
                <c:pt idx="4630">
                  <c:v>42998.68677083333</c:v>
                </c:pt>
                <c:pt idx="4631">
                  <c:v>42998.727870370371</c:v>
                </c:pt>
                <c:pt idx="4632">
                  <c:v>42998.738043981481</c:v>
                </c:pt>
                <c:pt idx="4633">
                  <c:v>42998.746377314812</c:v>
                </c:pt>
                <c:pt idx="4634">
                  <c:v>42998.756550925929</c:v>
                </c:pt>
                <c:pt idx="4635">
                  <c:v>42999.406828703701</c:v>
                </c:pt>
                <c:pt idx="4636">
                  <c:v>42999.429502314815</c:v>
                </c:pt>
                <c:pt idx="4637">
                  <c:v>42999.462418981479</c:v>
                </c:pt>
                <c:pt idx="4638">
                  <c:v>42999.467280092591</c:v>
                </c:pt>
                <c:pt idx="4639">
                  <c:v>42999.472199074073</c:v>
                </c:pt>
                <c:pt idx="4640">
                  <c:v>42999.481932870367</c:v>
                </c:pt>
                <c:pt idx="4641">
                  <c:v>42999.502280092594</c:v>
                </c:pt>
                <c:pt idx="4642">
                  <c:v>42999.506226851852</c:v>
                </c:pt>
                <c:pt idx="4643">
                  <c:v>42999.513912037037</c:v>
                </c:pt>
                <c:pt idx="4644">
                  <c:v>42999.526562500003</c:v>
                </c:pt>
                <c:pt idx="4645">
                  <c:v>42999.5309375</c:v>
                </c:pt>
                <c:pt idx="4646">
                  <c:v>42999.547708333332</c:v>
                </c:pt>
                <c:pt idx="4647">
                  <c:v>42999.559548611112</c:v>
                </c:pt>
                <c:pt idx="4648">
                  <c:v>42999.563657407409</c:v>
                </c:pt>
                <c:pt idx="4649">
                  <c:v>42999.600127314814</c:v>
                </c:pt>
                <c:pt idx="4650">
                  <c:v>43000.459606481483</c:v>
                </c:pt>
                <c:pt idx="4651">
                  <c:v>43000.569803240738</c:v>
                </c:pt>
                <c:pt idx="4652">
                  <c:v>43000.604525462964</c:v>
                </c:pt>
                <c:pt idx="4653">
                  <c:v>43000.681574074071</c:v>
                </c:pt>
                <c:pt idx="4654">
                  <c:v>43000.737719907411</c:v>
                </c:pt>
                <c:pt idx="4655">
                  <c:v>43001.371296296296</c:v>
                </c:pt>
                <c:pt idx="4656">
                  <c:v>43001.410312499997</c:v>
                </c:pt>
                <c:pt idx="4657">
                  <c:v>43001.438391203701</c:v>
                </c:pt>
                <c:pt idx="4658">
                  <c:v>43001.442858796298</c:v>
                </c:pt>
                <c:pt idx="4659">
                  <c:v>43001.456099537034</c:v>
                </c:pt>
                <c:pt idx="4660">
                  <c:v>43001.478333333333</c:v>
                </c:pt>
                <c:pt idx="4661">
                  <c:v>43001.49695601852</c:v>
                </c:pt>
                <c:pt idx="4662">
                  <c:v>43001.537847222222</c:v>
                </c:pt>
                <c:pt idx="4663">
                  <c:v>43001.549930555557</c:v>
                </c:pt>
                <c:pt idx="4664">
                  <c:v>43002.386979166666</c:v>
                </c:pt>
                <c:pt idx="4665">
                  <c:v>43002.393078703702</c:v>
                </c:pt>
                <c:pt idx="4666">
                  <c:v>43002.479155092595</c:v>
                </c:pt>
                <c:pt idx="4667">
                  <c:v>43002.492372685185</c:v>
                </c:pt>
                <c:pt idx="4668">
                  <c:v>43002.515173611115</c:v>
                </c:pt>
                <c:pt idx="4669">
                  <c:v>43002.592245370368</c:v>
                </c:pt>
                <c:pt idx="4670">
                  <c:v>43002.60392361111</c:v>
                </c:pt>
                <c:pt idx="4671">
                  <c:v>43002.61519675926</c:v>
                </c:pt>
                <c:pt idx="4672">
                  <c:v>43002.671759259261</c:v>
                </c:pt>
                <c:pt idx="4673">
                  <c:v>43002.695115740738</c:v>
                </c:pt>
                <c:pt idx="4674">
                  <c:v>43002.708831018521</c:v>
                </c:pt>
                <c:pt idx="4675">
                  <c:v>43002.730393518519</c:v>
                </c:pt>
                <c:pt idx="4676">
                  <c:v>43003.347638888888</c:v>
                </c:pt>
                <c:pt idx="4677">
                  <c:v>43003.356111111112</c:v>
                </c:pt>
                <c:pt idx="4678">
                  <c:v>43003.364641203705</c:v>
                </c:pt>
                <c:pt idx="4679">
                  <c:v>43003.387106481481</c:v>
                </c:pt>
                <c:pt idx="4680">
                  <c:v>43003.403749999998</c:v>
                </c:pt>
                <c:pt idx="4681">
                  <c:v>43003.409328703703</c:v>
                </c:pt>
                <c:pt idx="4682">
                  <c:v>43003.414826388886</c:v>
                </c:pt>
                <c:pt idx="4683">
                  <c:v>43003.420381944445</c:v>
                </c:pt>
                <c:pt idx="4684">
                  <c:v>43003.440601851849</c:v>
                </c:pt>
                <c:pt idx="4685">
                  <c:v>43003.445011574076</c:v>
                </c:pt>
                <c:pt idx="4686">
                  <c:v>43003.449247685188</c:v>
                </c:pt>
                <c:pt idx="4687">
                  <c:v>43003.454675925925</c:v>
                </c:pt>
                <c:pt idx="4688">
                  <c:v>43003.460069444445</c:v>
                </c:pt>
                <c:pt idx="4689">
                  <c:v>43003.465057870373</c:v>
                </c:pt>
                <c:pt idx="4690">
                  <c:v>43003.470243055555</c:v>
                </c:pt>
                <c:pt idx="4691">
                  <c:v>43003.475613425922</c:v>
                </c:pt>
                <c:pt idx="4692">
                  <c:v>43003.480370370373</c:v>
                </c:pt>
                <c:pt idx="4693">
                  <c:v>43003.485011574077</c:v>
                </c:pt>
                <c:pt idx="4694">
                  <c:v>43003.490370370368</c:v>
                </c:pt>
                <c:pt idx="4695">
                  <c:v>43003.495254629626</c:v>
                </c:pt>
                <c:pt idx="4696">
                  <c:v>43003.504340277781</c:v>
                </c:pt>
                <c:pt idx="4697">
                  <c:v>43003.508425925924</c:v>
                </c:pt>
                <c:pt idx="4698">
                  <c:v>43003.512615740743</c:v>
                </c:pt>
                <c:pt idx="4699">
                  <c:v>43003.531307870369</c:v>
                </c:pt>
                <c:pt idx="4700">
                  <c:v>43003.540405092594</c:v>
                </c:pt>
                <c:pt idx="4701">
                  <c:v>43003.549328703702</c:v>
                </c:pt>
                <c:pt idx="4702">
                  <c:v>43003.55369212963</c:v>
                </c:pt>
                <c:pt idx="4703">
                  <c:v>43003.590833333335</c:v>
                </c:pt>
                <c:pt idx="4704">
                  <c:v>43003.61074074074</c:v>
                </c:pt>
                <c:pt idx="4705">
                  <c:v>43003.614745370367</c:v>
                </c:pt>
                <c:pt idx="4706">
                  <c:v>43003.630613425928</c:v>
                </c:pt>
                <c:pt idx="4707">
                  <c:v>43003.642604166664</c:v>
                </c:pt>
                <c:pt idx="4708">
                  <c:v>43003.646655092591</c:v>
                </c:pt>
                <c:pt idx="4709">
                  <c:v>43003.672129629631</c:v>
                </c:pt>
                <c:pt idx="4710">
                  <c:v>43003.70349537037</c:v>
                </c:pt>
                <c:pt idx="4711">
                  <c:v>43003.717245370368</c:v>
                </c:pt>
                <c:pt idx="4712">
                  <c:v>43003.722303240742</c:v>
                </c:pt>
                <c:pt idx="4713">
                  <c:v>43004.3747337963</c:v>
                </c:pt>
                <c:pt idx="4714">
                  <c:v>43004.405509259261</c:v>
                </c:pt>
                <c:pt idx="4715">
                  <c:v>43004.444479166668</c:v>
                </c:pt>
                <c:pt idx="4716">
                  <c:v>43004.474930555552</c:v>
                </c:pt>
                <c:pt idx="4717">
                  <c:v>43004.539537037039</c:v>
                </c:pt>
                <c:pt idx="4718">
                  <c:v>43004.622881944444</c:v>
                </c:pt>
                <c:pt idx="4719">
                  <c:v>43004.677465277775</c:v>
                </c:pt>
                <c:pt idx="4720">
                  <c:v>43004.692824074074</c:v>
                </c:pt>
                <c:pt idx="4721">
                  <c:v>43004.713530092595</c:v>
                </c:pt>
                <c:pt idx="4722">
                  <c:v>43005.613946759258</c:v>
                </c:pt>
                <c:pt idx="4723">
                  <c:v>43005.621365740742</c:v>
                </c:pt>
                <c:pt idx="4724">
                  <c:v>43005.682673611111</c:v>
                </c:pt>
                <c:pt idx="4725">
                  <c:v>43005.686655092592</c:v>
                </c:pt>
                <c:pt idx="4726">
                  <c:v>43005.690532407411</c:v>
                </c:pt>
                <c:pt idx="4727">
                  <c:v>43005.69903935185</c:v>
                </c:pt>
                <c:pt idx="4728">
                  <c:v>43005.703125</c:v>
                </c:pt>
                <c:pt idx="4729">
                  <c:v>43005.707743055558</c:v>
                </c:pt>
                <c:pt idx="4730">
                  <c:v>43005.712916666664</c:v>
                </c:pt>
                <c:pt idx="4731">
                  <c:v>43005.722546296296</c:v>
                </c:pt>
                <c:pt idx="4732">
                  <c:v>43005.727372685185</c:v>
                </c:pt>
                <c:pt idx="4733">
                  <c:v>43005.738252314812</c:v>
                </c:pt>
                <c:pt idx="4734">
                  <c:v>43005.74459490741</c:v>
                </c:pt>
                <c:pt idx="4735">
                  <c:v>43006.468819444446</c:v>
                </c:pt>
                <c:pt idx="4736">
                  <c:v>43007.483587962961</c:v>
                </c:pt>
                <c:pt idx="4737">
                  <c:v>43007.499826388892</c:v>
                </c:pt>
                <c:pt idx="4738">
                  <c:v>43007.504895833335</c:v>
                </c:pt>
                <c:pt idx="4739">
                  <c:v>43007.518472222226</c:v>
                </c:pt>
                <c:pt idx="4740">
                  <c:v>43007.522847222222</c:v>
                </c:pt>
                <c:pt idx="4741">
                  <c:v>43007.535891203705</c:v>
                </c:pt>
                <c:pt idx="4742">
                  <c:v>43007.54010416667</c:v>
                </c:pt>
                <c:pt idx="4743">
                  <c:v>43007.544363425928</c:v>
                </c:pt>
                <c:pt idx="4744">
                  <c:v>43007.548657407409</c:v>
                </c:pt>
                <c:pt idx="4745">
                  <c:v>43007.562800925924</c:v>
                </c:pt>
                <c:pt idx="4746">
                  <c:v>43007.567766203705</c:v>
                </c:pt>
                <c:pt idx="4747">
                  <c:v>43007.597581018519</c:v>
                </c:pt>
                <c:pt idx="4748">
                  <c:v>43007.717534722222</c:v>
                </c:pt>
                <c:pt idx="4749">
                  <c:v>43008.380590277775</c:v>
                </c:pt>
                <c:pt idx="4750">
                  <c:v>43008.38652777778</c:v>
                </c:pt>
                <c:pt idx="4751">
                  <c:v>43008.397453703707</c:v>
                </c:pt>
                <c:pt idx="4752">
                  <c:v>43008.402638888889</c:v>
                </c:pt>
                <c:pt idx="4753">
                  <c:v>43008.407881944448</c:v>
                </c:pt>
                <c:pt idx="4754">
                  <c:v>43008.48814814815</c:v>
                </c:pt>
                <c:pt idx="4755">
                  <c:v>43008.680590277778</c:v>
                </c:pt>
                <c:pt idx="4756">
                  <c:v>43008.684733796297</c:v>
                </c:pt>
                <c:pt idx="4757">
                  <c:v>43008.700266203705</c:v>
                </c:pt>
                <c:pt idx="4758">
                  <c:v>43008.710347222222</c:v>
                </c:pt>
                <c:pt idx="4759">
                  <c:v>43008.718460648146</c:v>
                </c:pt>
                <c:pt idx="4760">
                  <c:v>43009.353541666664</c:v>
                </c:pt>
                <c:pt idx="4761">
                  <c:v>43009.368495370371</c:v>
                </c:pt>
                <c:pt idx="4762">
                  <c:v>43009.375104166669</c:v>
                </c:pt>
                <c:pt idx="4763">
                  <c:v>43009.381284722222</c:v>
                </c:pt>
                <c:pt idx="4764">
                  <c:v>43009.387465277781</c:v>
                </c:pt>
                <c:pt idx="4765">
                  <c:v>43009.393587962964</c:v>
                </c:pt>
                <c:pt idx="4766">
                  <c:v>43009.399386574078</c:v>
                </c:pt>
                <c:pt idx="4767">
                  <c:v>43009.404861111114</c:v>
                </c:pt>
                <c:pt idx="4768">
                  <c:v>43009.410150462965</c:v>
                </c:pt>
                <c:pt idx="4769">
                  <c:v>43009.421030092592</c:v>
                </c:pt>
                <c:pt idx="4770">
                  <c:v>43009.426550925928</c:v>
                </c:pt>
                <c:pt idx="4771">
                  <c:v>43009.431851851848</c:v>
                </c:pt>
                <c:pt idx="4772">
                  <c:v>43009.437418981484</c:v>
                </c:pt>
                <c:pt idx="4773">
                  <c:v>43009.44258101852</c:v>
                </c:pt>
                <c:pt idx="4774">
                  <c:v>43009.44771990741</c:v>
                </c:pt>
                <c:pt idx="4775">
                  <c:v>43009.452499999999</c:v>
                </c:pt>
                <c:pt idx="4776">
                  <c:v>43009.457418981481</c:v>
                </c:pt>
                <c:pt idx="4777">
                  <c:v>43009.462152777778</c:v>
                </c:pt>
                <c:pt idx="4778">
                  <c:v>43009.466793981483</c:v>
                </c:pt>
                <c:pt idx="4779">
                  <c:v>43009.471493055556</c:v>
                </c:pt>
                <c:pt idx="4780">
                  <c:v>43009.476273148146</c:v>
                </c:pt>
                <c:pt idx="4781">
                  <c:v>43009.480902777781</c:v>
                </c:pt>
                <c:pt idx="4782">
                  <c:v>43009.485358796293</c:v>
                </c:pt>
                <c:pt idx="4783">
                  <c:v>43009.489803240744</c:v>
                </c:pt>
                <c:pt idx="4784">
                  <c:v>43009.49417824074</c:v>
                </c:pt>
                <c:pt idx="4785">
                  <c:v>43009.498530092591</c:v>
                </c:pt>
                <c:pt idx="4786">
                  <c:v>43009.502766203703</c:v>
                </c:pt>
                <c:pt idx="4787">
                  <c:v>43009.507106481484</c:v>
                </c:pt>
                <c:pt idx="4788">
                  <c:v>43009.511493055557</c:v>
                </c:pt>
                <c:pt idx="4789">
                  <c:v>43009.515798611108</c:v>
                </c:pt>
                <c:pt idx="4790">
                  <c:v>43009.52003472222</c:v>
                </c:pt>
                <c:pt idx="4791">
                  <c:v>43009.524143518516</c:v>
                </c:pt>
                <c:pt idx="4792">
                  <c:v>43009.528460648151</c:v>
                </c:pt>
                <c:pt idx="4793">
                  <c:v>43009.532546296294</c:v>
                </c:pt>
                <c:pt idx="4794">
                  <c:v>43009.536527777775</c:v>
                </c:pt>
                <c:pt idx="4795">
                  <c:v>43009.540497685186</c:v>
                </c:pt>
                <c:pt idx="4796">
                  <c:v>43009.544398148151</c:v>
                </c:pt>
                <c:pt idx="4797">
                  <c:v>43009.548344907409</c:v>
                </c:pt>
                <c:pt idx="4798">
                  <c:v>43009.552256944444</c:v>
                </c:pt>
                <c:pt idx="4799">
                  <c:v>43009.559907407405</c:v>
                </c:pt>
                <c:pt idx="4800">
                  <c:v>43009.578530092593</c:v>
                </c:pt>
                <c:pt idx="4801">
                  <c:v>43009.582280092596</c:v>
                </c:pt>
                <c:pt idx="4802">
                  <c:v>43009.5859837963</c:v>
                </c:pt>
                <c:pt idx="4803">
                  <c:v>43009.589675925927</c:v>
                </c:pt>
                <c:pt idx="4804">
                  <c:v>43009.593368055554</c:v>
                </c:pt>
                <c:pt idx="4805">
                  <c:v>43009.597083333334</c:v>
                </c:pt>
                <c:pt idx="4806">
                  <c:v>43009.600798611114</c:v>
                </c:pt>
                <c:pt idx="4807">
                  <c:v>43009.604490740741</c:v>
                </c:pt>
                <c:pt idx="4808">
                  <c:v>43009.611886574072</c:v>
                </c:pt>
                <c:pt idx="4809">
                  <c:v>43009.615555555552</c:v>
                </c:pt>
                <c:pt idx="4810">
                  <c:v>43009.61922453704</c:v>
                </c:pt>
                <c:pt idx="4811">
                  <c:v>43009.62296296296</c:v>
                </c:pt>
                <c:pt idx="4812">
                  <c:v>43009.626782407409</c:v>
                </c:pt>
                <c:pt idx="4813">
                  <c:v>43009.634409722225</c:v>
                </c:pt>
                <c:pt idx="4814">
                  <c:v>43009.638240740744</c:v>
                </c:pt>
                <c:pt idx="4815">
                  <c:v>43009.642141203702</c:v>
                </c:pt>
                <c:pt idx="4816">
                  <c:v>43009.653912037036</c:v>
                </c:pt>
                <c:pt idx="4817">
                  <c:v>43009.661574074074</c:v>
                </c:pt>
                <c:pt idx="4818">
                  <c:v>43009.665509259263</c:v>
                </c:pt>
                <c:pt idx="4819">
                  <c:v>43009.669305555559</c:v>
                </c:pt>
                <c:pt idx="4820">
                  <c:v>43009.689930555556</c:v>
                </c:pt>
                <c:pt idx="4821">
                  <c:v>43009.695914351854</c:v>
                </c:pt>
                <c:pt idx="4822">
                  <c:v>43009.709849537037</c:v>
                </c:pt>
                <c:pt idx="4823">
                  <c:v>43009.714872685188</c:v>
                </c:pt>
                <c:pt idx="4824">
                  <c:v>43009.719652777778</c:v>
                </c:pt>
                <c:pt idx="4825">
                  <c:v>43010.348124999997</c:v>
                </c:pt>
                <c:pt idx="4826">
                  <c:v>43010.372847222221</c:v>
                </c:pt>
                <c:pt idx="4827">
                  <c:v>43010.502708333333</c:v>
                </c:pt>
                <c:pt idx="4828">
                  <c:v>43010.527650462966</c:v>
                </c:pt>
                <c:pt idx="4829">
                  <c:v>43010.539513888885</c:v>
                </c:pt>
                <c:pt idx="4830">
                  <c:v>43010.54346064815</c:v>
                </c:pt>
                <c:pt idx="4831">
                  <c:v>43010.58520833333</c:v>
                </c:pt>
                <c:pt idx="4832">
                  <c:v>43010.588912037034</c:v>
                </c:pt>
                <c:pt idx="4833">
                  <c:v>43010.592685185184</c:v>
                </c:pt>
                <c:pt idx="4834">
                  <c:v>43010.59679398148</c:v>
                </c:pt>
                <c:pt idx="4835">
                  <c:v>43010.600810185184</c:v>
                </c:pt>
                <c:pt idx="4836">
                  <c:v>43010.605011574073</c:v>
                </c:pt>
                <c:pt idx="4837">
                  <c:v>43010.6175</c:v>
                </c:pt>
                <c:pt idx="4838">
                  <c:v>43010.644641203704</c:v>
                </c:pt>
                <c:pt idx="4839">
                  <c:v>43010.682835648149</c:v>
                </c:pt>
                <c:pt idx="4840">
                  <c:v>43010.686782407407</c:v>
                </c:pt>
                <c:pt idx="4841">
                  <c:v>43010.690868055557</c:v>
                </c:pt>
                <c:pt idx="4842">
                  <c:v>43010.695370370369</c:v>
                </c:pt>
                <c:pt idx="4843">
                  <c:v>43010.707812499997</c:v>
                </c:pt>
                <c:pt idx="4844">
                  <c:v>43010.742523148147</c:v>
                </c:pt>
                <c:pt idx="4845">
                  <c:v>43010.748761574076</c:v>
                </c:pt>
                <c:pt idx="4846">
                  <c:v>43010.755520833336</c:v>
                </c:pt>
                <c:pt idx="4847">
                  <c:v>43011.336157407408</c:v>
                </c:pt>
                <c:pt idx="4848">
                  <c:v>43011.38318287037</c:v>
                </c:pt>
                <c:pt idx="4849">
                  <c:v>43011.389189814814</c:v>
                </c:pt>
                <c:pt idx="4850">
                  <c:v>43011.549513888887</c:v>
                </c:pt>
                <c:pt idx="4851">
                  <c:v>43011.553379629629</c:v>
                </c:pt>
                <c:pt idx="4852">
                  <c:v>43011.557372685187</c:v>
                </c:pt>
                <c:pt idx="4853">
                  <c:v>43011.569131944445</c:v>
                </c:pt>
                <c:pt idx="4854">
                  <c:v>43011.606064814812</c:v>
                </c:pt>
                <c:pt idx="4855">
                  <c:v>43011.6096412037</c:v>
                </c:pt>
                <c:pt idx="4856">
                  <c:v>43011.613217592596</c:v>
                </c:pt>
                <c:pt idx="4857">
                  <c:v>43011.620405092595</c:v>
                </c:pt>
                <c:pt idx="4858">
                  <c:v>43011.623993055553</c:v>
                </c:pt>
                <c:pt idx="4859">
                  <c:v>43011.635034722225</c:v>
                </c:pt>
                <c:pt idx="4860">
                  <c:v>43011.650671296295</c:v>
                </c:pt>
                <c:pt idx="4861">
                  <c:v>43011.654953703706</c:v>
                </c:pt>
                <c:pt idx="4862">
                  <c:v>43011.659351851849</c:v>
                </c:pt>
                <c:pt idx="4863">
                  <c:v>43011.668969907405</c:v>
                </c:pt>
                <c:pt idx="4864">
                  <c:v>43011.689988425926</c:v>
                </c:pt>
                <c:pt idx="4865">
                  <c:v>43011.705648148149</c:v>
                </c:pt>
                <c:pt idx="4866">
                  <c:v>43011.714004629626</c:v>
                </c:pt>
                <c:pt idx="4867">
                  <c:v>43011.725856481484</c:v>
                </c:pt>
                <c:pt idx="4868">
                  <c:v>43012.345694444448</c:v>
                </c:pt>
                <c:pt idx="4869">
                  <c:v>43012.353136574071</c:v>
                </c:pt>
                <c:pt idx="4870">
                  <c:v>43012.365624999999</c:v>
                </c:pt>
                <c:pt idx="4871">
                  <c:v>43012.40079861111</c:v>
                </c:pt>
                <c:pt idx="4872">
                  <c:v>43012.430706018517</c:v>
                </c:pt>
                <c:pt idx="4873">
                  <c:v>43012.435474537036</c:v>
                </c:pt>
                <c:pt idx="4874">
                  <c:v>43012.440243055556</c:v>
                </c:pt>
                <c:pt idx="4875">
                  <c:v>43012.455092592594</c:v>
                </c:pt>
                <c:pt idx="4876">
                  <c:v>43012.464560185188</c:v>
                </c:pt>
                <c:pt idx="4877">
                  <c:v>43012.469502314816</c:v>
                </c:pt>
                <c:pt idx="4878">
                  <c:v>43012.47457175926</c:v>
                </c:pt>
                <c:pt idx="4879">
                  <c:v>43012.479525462964</c:v>
                </c:pt>
                <c:pt idx="4880">
                  <c:v>43012.489930555559</c:v>
                </c:pt>
                <c:pt idx="4881">
                  <c:v>43012.498449074075</c:v>
                </c:pt>
                <c:pt idx="4882">
                  <c:v>43012.515208333331</c:v>
                </c:pt>
                <c:pt idx="4883">
                  <c:v>43012.535173611112</c:v>
                </c:pt>
                <c:pt idx="4884">
                  <c:v>43012.539189814815</c:v>
                </c:pt>
                <c:pt idx="4885">
                  <c:v>43012.54315972222</c:v>
                </c:pt>
                <c:pt idx="4886">
                  <c:v>43012.556875000002</c:v>
                </c:pt>
                <c:pt idx="4887">
                  <c:v>43012.560995370368</c:v>
                </c:pt>
                <c:pt idx="4888">
                  <c:v>43012.564918981479</c:v>
                </c:pt>
                <c:pt idx="4889">
                  <c:v>43012.583553240744</c:v>
                </c:pt>
                <c:pt idx="4890">
                  <c:v>43012.613402777781</c:v>
                </c:pt>
                <c:pt idx="4891">
                  <c:v>43012.670300925929</c:v>
                </c:pt>
                <c:pt idx="4892">
                  <c:v>43012.68105324074</c:v>
                </c:pt>
                <c:pt idx="4893">
                  <c:v>43012.687523148146</c:v>
                </c:pt>
                <c:pt idx="4894">
                  <c:v>43012.694282407407</c:v>
                </c:pt>
                <c:pt idx="4895">
                  <c:v>43012.700937499998</c:v>
                </c:pt>
                <c:pt idx="4896">
                  <c:v>43012.707662037035</c:v>
                </c:pt>
                <c:pt idx="4897">
                  <c:v>43012.72074074074</c:v>
                </c:pt>
                <c:pt idx="4898">
                  <c:v>43012.727280092593</c:v>
                </c:pt>
                <c:pt idx="4899">
                  <c:v>43015.412465277775</c:v>
                </c:pt>
                <c:pt idx="4900">
                  <c:v>43015.689444444448</c:v>
                </c:pt>
                <c:pt idx="4901">
                  <c:v>43015.693842592591</c:v>
                </c:pt>
                <c:pt idx="4902">
                  <c:v>43015.697928240741</c:v>
                </c:pt>
                <c:pt idx="4903">
                  <c:v>43015.7109837963</c:v>
                </c:pt>
                <c:pt idx="4904">
                  <c:v>43015.740219907406</c:v>
                </c:pt>
                <c:pt idx="4905">
                  <c:v>43017.347511574073</c:v>
                </c:pt>
                <c:pt idx="4906">
                  <c:v>43017.381921296299</c:v>
                </c:pt>
                <c:pt idx="4907">
                  <c:v>43017.40488425926</c:v>
                </c:pt>
                <c:pt idx="4908">
                  <c:v>43017.411817129629</c:v>
                </c:pt>
                <c:pt idx="4909">
                  <c:v>43017.484768518516</c:v>
                </c:pt>
                <c:pt idx="4910">
                  <c:v>43017.489293981482</c:v>
                </c:pt>
                <c:pt idx="4911">
                  <c:v>43017.714166666665</c:v>
                </c:pt>
                <c:pt idx="4912">
                  <c:v>43017.719143518516</c:v>
                </c:pt>
                <c:pt idx="4913">
                  <c:v>43017.723981481482</c:v>
                </c:pt>
                <c:pt idx="4914">
                  <c:v>43017.729861111111</c:v>
                </c:pt>
                <c:pt idx="4915">
                  <c:v>43017.744895833333</c:v>
                </c:pt>
                <c:pt idx="4916">
                  <c:v>43018.44222222222</c:v>
                </c:pt>
                <c:pt idx="4917">
                  <c:v>43018.610150462962</c:v>
                </c:pt>
                <c:pt idx="4918">
                  <c:v>43018.62703703704</c:v>
                </c:pt>
                <c:pt idx="4919">
                  <c:v>43019.418657407405</c:v>
                </c:pt>
                <c:pt idx="4920">
                  <c:v>43019.437037037038</c:v>
                </c:pt>
                <c:pt idx="4921">
                  <c:v>43019.512233796297</c:v>
                </c:pt>
                <c:pt idx="4922">
                  <c:v>43019.524039351854</c:v>
                </c:pt>
                <c:pt idx="4923">
                  <c:v>43019.528113425928</c:v>
                </c:pt>
                <c:pt idx="4924">
                  <c:v>43019.53638888889</c:v>
                </c:pt>
                <c:pt idx="4925">
                  <c:v>43019.643136574072</c:v>
                </c:pt>
                <c:pt idx="4926">
                  <c:v>43019.691157407404</c:v>
                </c:pt>
                <c:pt idx="4927">
                  <c:v>43019.699664351851</c:v>
                </c:pt>
                <c:pt idx="4928">
                  <c:v>43020.513703703706</c:v>
                </c:pt>
                <c:pt idx="4929">
                  <c:v>43020.576238425929</c:v>
                </c:pt>
                <c:pt idx="4930">
                  <c:v>43020.589988425927</c:v>
                </c:pt>
                <c:pt idx="4931">
                  <c:v>43020.595219907409</c:v>
                </c:pt>
                <c:pt idx="4932">
                  <c:v>43020.60193287037</c:v>
                </c:pt>
                <c:pt idx="4933">
                  <c:v>43020.609988425924</c:v>
                </c:pt>
                <c:pt idx="4934">
                  <c:v>43021.508020833331</c:v>
                </c:pt>
                <c:pt idx="4935">
                  <c:v>43021.535601851851</c:v>
                </c:pt>
                <c:pt idx="4936">
                  <c:v>43021.54146990741</c:v>
                </c:pt>
                <c:pt idx="4937">
                  <c:v>43021.557453703703</c:v>
                </c:pt>
                <c:pt idx="4938">
                  <c:v>43022.498599537037</c:v>
                </c:pt>
                <c:pt idx="4939">
                  <c:v>43022.529548611114</c:v>
                </c:pt>
                <c:pt idx="4940">
                  <c:v>43022.544988425929</c:v>
                </c:pt>
                <c:pt idx="4941">
                  <c:v>43022.713518518518</c:v>
                </c:pt>
                <c:pt idx="4942">
                  <c:v>43023.422222222223</c:v>
                </c:pt>
                <c:pt idx="4943">
                  <c:v>43023.548113425924</c:v>
                </c:pt>
                <c:pt idx="4944">
                  <c:v>43023.589513888888</c:v>
                </c:pt>
                <c:pt idx="4945">
                  <c:v>43023.60465277778</c:v>
                </c:pt>
                <c:pt idx="4946">
                  <c:v>43023.656678240739</c:v>
                </c:pt>
                <c:pt idx="4947">
                  <c:v>43023.688333333332</c:v>
                </c:pt>
                <c:pt idx="4948">
                  <c:v>43023.715763888889</c:v>
                </c:pt>
                <c:pt idx="4949">
                  <c:v>43024.445219907408</c:v>
                </c:pt>
                <c:pt idx="4950">
                  <c:v>43024.480532407404</c:v>
                </c:pt>
                <c:pt idx="4951">
                  <c:v>43024.485451388886</c:v>
                </c:pt>
                <c:pt idx="4952">
                  <c:v>43024.52952546296</c:v>
                </c:pt>
                <c:pt idx="4953">
                  <c:v>43024.545995370368</c:v>
                </c:pt>
                <c:pt idx="4954">
                  <c:v>43024.549930555557</c:v>
                </c:pt>
                <c:pt idx="4955">
                  <c:v>43024.654733796298</c:v>
                </c:pt>
                <c:pt idx="4956">
                  <c:v>43024.696979166663</c:v>
                </c:pt>
                <c:pt idx="4957">
                  <c:v>43024.701655092591</c:v>
                </c:pt>
                <c:pt idx="4958">
                  <c:v>43024.706435185188</c:v>
                </c:pt>
                <c:pt idx="4959">
                  <c:v>43024.711168981485</c:v>
                </c:pt>
                <c:pt idx="4960">
                  <c:v>43024.75267361111</c:v>
                </c:pt>
                <c:pt idx="4961">
                  <c:v>43024.76021990741</c:v>
                </c:pt>
                <c:pt idx="4962">
                  <c:v>43025.481087962966</c:v>
                </c:pt>
                <c:pt idx="4963">
                  <c:v>43025.690127314818</c:v>
                </c:pt>
                <c:pt idx="4964">
                  <c:v>43025.694849537038</c:v>
                </c:pt>
                <c:pt idx="4965">
                  <c:v>43025.70453703704</c:v>
                </c:pt>
                <c:pt idx="4966">
                  <c:v>43025.719907407409</c:v>
                </c:pt>
                <c:pt idx="4967">
                  <c:v>43025.731168981481</c:v>
                </c:pt>
                <c:pt idx="4968">
                  <c:v>43025.73715277778</c:v>
                </c:pt>
                <c:pt idx="4969">
                  <c:v>43026.513055555559</c:v>
                </c:pt>
                <c:pt idx="4970">
                  <c:v>43026.538981481484</c:v>
                </c:pt>
                <c:pt idx="4971">
                  <c:v>43026.704988425925</c:v>
                </c:pt>
                <c:pt idx="4972">
                  <c:v>43027.474363425928</c:v>
                </c:pt>
                <c:pt idx="4973">
                  <c:v>43027.522731481484</c:v>
                </c:pt>
                <c:pt idx="4974">
                  <c:v>43027.539733796293</c:v>
                </c:pt>
                <c:pt idx="4975">
                  <c:v>43027.690092592595</c:v>
                </c:pt>
                <c:pt idx="4976">
                  <c:v>43027.694756944446</c:v>
                </c:pt>
                <c:pt idx="4977">
                  <c:v>43027.719780092593</c:v>
                </c:pt>
                <c:pt idx="4978">
                  <c:v>43027.725219907406</c:v>
                </c:pt>
                <c:pt idx="4979">
                  <c:v>43027.730694444443</c:v>
                </c:pt>
                <c:pt idx="4980">
                  <c:v>43027.742569444446</c:v>
                </c:pt>
                <c:pt idx="4981">
                  <c:v>43028.360509259262</c:v>
                </c:pt>
                <c:pt idx="4982">
                  <c:v>43028.385092592594</c:v>
                </c:pt>
                <c:pt idx="4983">
                  <c:v>43028.412604166668</c:v>
                </c:pt>
                <c:pt idx="4984">
                  <c:v>43028.431944444441</c:v>
                </c:pt>
                <c:pt idx="4985">
                  <c:v>43028.665752314817</c:v>
                </c:pt>
                <c:pt idx="4986">
                  <c:v>43028.686782407407</c:v>
                </c:pt>
                <c:pt idx="4987">
                  <c:v>43028.691342592596</c:v>
                </c:pt>
                <c:pt idx="4988">
                  <c:v>43028.700162037036</c:v>
                </c:pt>
                <c:pt idx="4989">
                  <c:v>43028.714525462965</c:v>
                </c:pt>
                <c:pt idx="4990">
                  <c:v>43029.580347222225</c:v>
                </c:pt>
                <c:pt idx="4991">
                  <c:v>43029.58730324074</c:v>
                </c:pt>
                <c:pt idx="4992">
                  <c:v>43032.33699074074</c:v>
                </c:pt>
                <c:pt idx="4993">
                  <c:v>43032.475173611114</c:v>
                </c:pt>
                <c:pt idx="4994">
                  <c:v>43032.490636574075</c:v>
                </c:pt>
                <c:pt idx="4995">
                  <c:v>43032.516319444447</c:v>
                </c:pt>
                <c:pt idx="4996">
                  <c:v>43032.528136574074</c:v>
                </c:pt>
                <c:pt idx="4997">
                  <c:v>43032.53628472222</c:v>
                </c:pt>
                <c:pt idx="4998">
                  <c:v>43032.540219907409</c:v>
                </c:pt>
                <c:pt idx="4999">
                  <c:v>43032.544131944444</c:v>
                </c:pt>
                <c:pt idx="5000">
                  <c:v>43032.547905092593</c:v>
                </c:pt>
                <c:pt idx="5001">
                  <c:v>43032.551678240743</c:v>
                </c:pt>
                <c:pt idx="5002">
                  <c:v>43032.555752314816</c:v>
                </c:pt>
                <c:pt idx="5003">
                  <c:v>43032.559502314813</c:v>
                </c:pt>
                <c:pt idx="5004">
                  <c:v>43032.563043981485</c:v>
                </c:pt>
                <c:pt idx="5005">
                  <c:v>43032.566643518519</c:v>
                </c:pt>
                <c:pt idx="5006">
                  <c:v>43032.570162037038</c:v>
                </c:pt>
                <c:pt idx="5007">
                  <c:v>43032.577175925922</c:v>
                </c:pt>
                <c:pt idx="5008">
                  <c:v>43032.598182870373</c:v>
                </c:pt>
                <c:pt idx="5009">
                  <c:v>43032.601759259262</c:v>
                </c:pt>
                <c:pt idx="5010">
                  <c:v>43032.605196759258</c:v>
                </c:pt>
                <c:pt idx="5011">
                  <c:v>43032.60864583333</c:v>
                </c:pt>
                <c:pt idx="5012">
                  <c:v>43032.612071759257</c:v>
                </c:pt>
                <c:pt idx="5013">
                  <c:v>43032.615532407406</c:v>
                </c:pt>
                <c:pt idx="5014">
                  <c:v>43032.618981481479</c:v>
                </c:pt>
                <c:pt idx="5015">
                  <c:v>43032.626504629632</c:v>
                </c:pt>
                <c:pt idx="5016">
                  <c:v>43032.630706018521</c:v>
                </c:pt>
                <c:pt idx="5017">
                  <c:v>43032.639872685184</c:v>
                </c:pt>
                <c:pt idx="5018">
                  <c:v>43032.645162037035</c:v>
                </c:pt>
                <c:pt idx="5019">
                  <c:v>43032.650960648149</c:v>
                </c:pt>
                <c:pt idx="5020">
                  <c:v>43033.336944444447</c:v>
                </c:pt>
                <c:pt idx="5021">
                  <c:v>43033.347037037034</c:v>
                </c:pt>
                <c:pt idx="5022">
                  <c:v>43033.35596064815</c:v>
                </c:pt>
                <c:pt idx="5023">
                  <c:v>43033.369421296295</c:v>
                </c:pt>
                <c:pt idx="5024">
                  <c:v>43033.381805555553</c:v>
                </c:pt>
                <c:pt idx="5025">
                  <c:v>43033.392881944441</c:v>
                </c:pt>
                <c:pt idx="5026">
                  <c:v>43033.398668981485</c:v>
                </c:pt>
                <c:pt idx="5027">
                  <c:v>43033.410555555558</c:v>
                </c:pt>
                <c:pt idx="5028">
                  <c:v>43033.41611111111</c:v>
                </c:pt>
                <c:pt idx="5029">
                  <c:v>43033.421666666669</c:v>
                </c:pt>
                <c:pt idx="5030">
                  <c:v>43033.427129629628</c:v>
                </c:pt>
                <c:pt idx="5031">
                  <c:v>43033.437962962962</c:v>
                </c:pt>
                <c:pt idx="5032">
                  <c:v>43033.463125000002</c:v>
                </c:pt>
                <c:pt idx="5033">
                  <c:v>43033.467731481483</c:v>
                </c:pt>
                <c:pt idx="5034">
                  <c:v>43033.472129629627</c:v>
                </c:pt>
                <c:pt idx="5035">
                  <c:v>43033.476921296293</c:v>
                </c:pt>
                <c:pt idx="5036">
                  <c:v>43033.677604166667</c:v>
                </c:pt>
                <c:pt idx="5037">
                  <c:v>43034.34615740741</c:v>
                </c:pt>
                <c:pt idx="5038">
                  <c:v>43034.354074074072</c:v>
                </c:pt>
                <c:pt idx="5039">
                  <c:v>43034.36891203704</c:v>
                </c:pt>
                <c:pt idx="5040">
                  <c:v>43034.381423611114</c:v>
                </c:pt>
                <c:pt idx="5041">
                  <c:v>43034.41846064815</c:v>
                </c:pt>
                <c:pt idx="5042">
                  <c:v>43034.423460648148</c:v>
                </c:pt>
                <c:pt idx="5043">
                  <c:v>43034.52103009259</c:v>
                </c:pt>
                <c:pt idx="5044">
                  <c:v>43034.573969907404</c:v>
                </c:pt>
                <c:pt idx="5045">
                  <c:v>43034.687071759261</c:v>
                </c:pt>
                <c:pt idx="5046">
                  <c:v>43035.537442129629</c:v>
                </c:pt>
                <c:pt idx="5047">
                  <c:v>43036.371967592589</c:v>
                </c:pt>
                <c:pt idx="5048">
                  <c:v>43036.37740740741</c:v>
                </c:pt>
                <c:pt idx="5049">
                  <c:v>43036.409120370372</c:v>
                </c:pt>
                <c:pt idx="5050">
                  <c:v>43036.414317129631</c:v>
                </c:pt>
                <c:pt idx="5051">
                  <c:v>43036.424687500003</c:v>
                </c:pt>
                <c:pt idx="5052">
                  <c:v>43036.440972222219</c:v>
                </c:pt>
                <c:pt idx="5053">
                  <c:v>43036.485925925925</c:v>
                </c:pt>
                <c:pt idx="5054">
                  <c:v>43036.50439814815</c:v>
                </c:pt>
                <c:pt idx="5055">
                  <c:v>43036.513391203705</c:v>
                </c:pt>
                <c:pt idx="5056">
                  <c:v>43036.557083333333</c:v>
                </c:pt>
                <c:pt idx="5057">
                  <c:v>43036.560810185183</c:v>
                </c:pt>
                <c:pt idx="5058">
                  <c:v>43036.592314814814</c:v>
                </c:pt>
                <c:pt idx="5059">
                  <c:v>43036.599606481483</c:v>
                </c:pt>
                <c:pt idx="5060">
                  <c:v>43036.631203703706</c:v>
                </c:pt>
                <c:pt idx="5061">
                  <c:v>43036.653634259259</c:v>
                </c:pt>
                <c:pt idx="5062">
                  <c:v>43036.658946759257</c:v>
                </c:pt>
                <c:pt idx="5063">
                  <c:v>43036.665208333332</c:v>
                </c:pt>
                <c:pt idx="5064">
                  <c:v>43036.680694444447</c:v>
                </c:pt>
                <c:pt idx="5065">
                  <c:v>43036.68540509259</c:v>
                </c:pt>
                <c:pt idx="5066">
                  <c:v>43036.697916666664</c:v>
                </c:pt>
                <c:pt idx="5067">
                  <c:v>43036.701932870368</c:v>
                </c:pt>
                <c:pt idx="5068">
                  <c:v>43036.705763888887</c:v>
                </c:pt>
                <c:pt idx="5069">
                  <c:v>43036.715057870373</c:v>
                </c:pt>
                <c:pt idx="5070">
                  <c:v>43037.345567129632</c:v>
                </c:pt>
                <c:pt idx="5071">
                  <c:v>43037.354097222225</c:v>
                </c:pt>
                <c:pt idx="5072">
                  <c:v>43037.373935185184</c:v>
                </c:pt>
                <c:pt idx="5073">
                  <c:v>43037.380532407406</c:v>
                </c:pt>
                <c:pt idx="5074">
                  <c:v>43037.437962962962</c:v>
                </c:pt>
                <c:pt idx="5075">
                  <c:v>43037.442418981482</c:v>
                </c:pt>
                <c:pt idx="5076">
                  <c:v>43037.463518518518</c:v>
                </c:pt>
                <c:pt idx="5077">
                  <c:v>43037.675127314818</c:v>
                </c:pt>
                <c:pt idx="5078">
                  <c:v>43037.685752314814</c:v>
                </c:pt>
                <c:pt idx="5079">
                  <c:v>43037.718460648146</c:v>
                </c:pt>
                <c:pt idx="5080">
                  <c:v>43039.562013888892</c:v>
                </c:pt>
                <c:pt idx="5081">
                  <c:v>43039.633611111109</c:v>
                </c:pt>
                <c:pt idx="5082">
                  <c:v>43039.641145833331</c:v>
                </c:pt>
                <c:pt idx="5083">
                  <c:v>43039.661493055559</c:v>
                </c:pt>
                <c:pt idx="5084">
                  <c:v>43039.670381944445</c:v>
                </c:pt>
                <c:pt idx="5085">
                  <c:v>43039.682256944441</c:v>
                </c:pt>
                <c:pt idx="5086">
                  <c:v>43040.337129629632</c:v>
                </c:pt>
                <c:pt idx="5087">
                  <c:v>43040.346597222226</c:v>
                </c:pt>
                <c:pt idx="5088">
                  <c:v>43040.355312500003</c:v>
                </c:pt>
                <c:pt idx="5089">
                  <c:v>43040.538148148145</c:v>
                </c:pt>
                <c:pt idx="5090">
                  <c:v>43040.659942129627</c:v>
                </c:pt>
                <c:pt idx="5091">
                  <c:v>43040.671736111108</c:v>
                </c:pt>
                <c:pt idx="5092">
                  <c:v>43040.692615740743</c:v>
                </c:pt>
                <c:pt idx="5093">
                  <c:v>43040.719456018516</c:v>
                </c:pt>
                <c:pt idx="5094">
                  <c:v>43041.357303240744</c:v>
                </c:pt>
                <c:pt idx="5095">
                  <c:v>43041.38590277778</c:v>
                </c:pt>
                <c:pt idx="5096">
                  <c:v>43041.415729166663</c:v>
                </c:pt>
                <c:pt idx="5097">
                  <c:v>43041.450173611112</c:v>
                </c:pt>
                <c:pt idx="5098">
                  <c:v>43041.455000000002</c:v>
                </c:pt>
                <c:pt idx="5099">
                  <c:v>43041.459976851853</c:v>
                </c:pt>
                <c:pt idx="5100">
                  <c:v>43041.464432870373</c:v>
                </c:pt>
                <c:pt idx="5101">
                  <c:v>43041.468854166669</c:v>
                </c:pt>
                <c:pt idx="5102">
                  <c:v>43041.47320601852</c:v>
                </c:pt>
                <c:pt idx="5103">
                  <c:v>43041.483425925922</c:v>
                </c:pt>
                <c:pt idx="5104">
                  <c:v>43041.491631944446</c:v>
                </c:pt>
                <c:pt idx="5105">
                  <c:v>43041.495937500003</c:v>
                </c:pt>
                <c:pt idx="5106">
                  <c:v>43041.500185185185</c:v>
                </c:pt>
                <c:pt idx="5107">
                  <c:v>43041.504999999997</c:v>
                </c:pt>
                <c:pt idx="5108">
                  <c:v>43041.510254629633</c:v>
                </c:pt>
                <c:pt idx="5109">
                  <c:v>43041.515196759261</c:v>
                </c:pt>
                <c:pt idx="5110">
                  <c:v>43041.519826388889</c:v>
                </c:pt>
                <c:pt idx="5111">
                  <c:v>43041.524189814816</c:v>
                </c:pt>
                <c:pt idx="5112">
                  <c:v>43041.528877314813</c:v>
                </c:pt>
                <c:pt idx="5113">
                  <c:v>43041.534386574072</c:v>
                </c:pt>
                <c:pt idx="5114">
                  <c:v>43041.539768518516</c:v>
                </c:pt>
                <c:pt idx="5115">
                  <c:v>43041.545729166668</c:v>
                </c:pt>
                <c:pt idx="5116">
                  <c:v>43041.555972222224</c:v>
                </c:pt>
                <c:pt idx="5117">
                  <c:v>43041.561099537037</c:v>
                </c:pt>
                <c:pt idx="5118">
                  <c:v>43041.580520833333</c:v>
                </c:pt>
                <c:pt idx="5119">
                  <c:v>43041.58761574074</c:v>
                </c:pt>
                <c:pt idx="5120">
                  <c:v>43041.593599537038</c:v>
                </c:pt>
                <c:pt idx="5121">
                  <c:v>43041.599050925928</c:v>
                </c:pt>
                <c:pt idx="5122">
                  <c:v>43041.612858796296</c:v>
                </c:pt>
                <c:pt idx="5123">
                  <c:v>43041.616793981484</c:v>
                </c:pt>
                <c:pt idx="5124">
                  <c:v>43041.62096064815</c:v>
                </c:pt>
                <c:pt idx="5125">
                  <c:v>43041.625254629631</c:v>
                </c:pt>
                <c:pt idx="5126">
                  <c:v>43041.630069444444</c:v>
                </c:pt>
                <c:pt idx="5127">
                  <c:v>43041.635011574072</c:v>
                </c:pt>
                <c:pt idx="5128">
                  <c:v>43041.639618055553</c:v>
                </c:pt>
                <c:pt idx="5129">
                  <c:v>43041.644560185188</c:v>
                </c:pt>
                <c:pt idx="5130">
                  <c:v>43041.650856481479</c:v>
                </c:pt>
                <c:pt idx="5131">
                  <c:v>43041.657511574071</c:v>
                </c:pt>
                <c:pt idx="5132">
                  <c:v>43041.66306712963</c:v>
                </c:pt>
                <c:pt idx="5133">
                  <c:v>43042.348495370374</c:v>
                </c:pt>
                <c:pt idx="5134">
                  <c:v>43043.497812499998</c:v>
                </c:pt>
                <c:pt idx="5135">
                  <c:v>43043.630590277775</c:v>
                </c:pt>
                <c:pt idx="5136">
                  <c:v>43043.671956018516</c:v>
                </c:pt>
                <c:pt idx="5137">
                  <c:v>43043.679386574076</c:v>
                </c:pt>
                <c:pt idx="5138">
                  <c:v>43043.687800925924</c:v>
                </c:pt>
                <c:pt idx="5139">
                  <c:v>43044.401180555556</c:v>
                </c:pt>
                <c:pt idx="5140">
                  <c:v>43044.411400462966</c:v>
                </c:pt>
                <c:pt idx="5141">
                  <c:v>43044.416631944441</c:v>
                </c:pt>
                <c:pt idx="5142">
                  <c:v>43044.421539351853</c:v>
                </c:pt>
                <c:pt idx="5143">
                  <c:v>43044.426377314812</c:v>
                </c:pt>
                <c:pt idx="5144">
                  <c:v>43044.454942129632</c:v>
                </c:pt>
                <c:pt idx="5145">
                  <c:v>43044.468460648146</c:v>
                </c:pt>
                <c:pt idx="5146">
                  <c:v>43044.48201388889</c:v>
                </c:pt>
                <c:pt idx="5147">
                  <c:v>43044.551377314812</c:v>
                </c:pt>
                <c:pt idx="5148">
                  <c:v>43044.558506944442</c:v>
                </c:pt>
                <c:pt idx="5149">
                  <c:v>43044.562314814815</c:v>
                </c:pt>
                <c:pt idx="5150">
                  <c:v>43044.594212962962</c:v>
                </c:pt>
                <c:pt idx="5151">
                  <c:v>43044.598958333336</c:v>
                </c:pt>
                <c:pt idx="5152">
                  <c:v>43044.662638888891</c:v>
                </c:pt>
                <c:pt idx="5153">
                  <c:v>43045.398414351854</c:v>
                </c:pt>
                <c:pt idx="5154">
                  <c:v>43045.429618055554</c:v>
                </c:pt>
                <c:pt idx="5155">
                  <c:v>43045.433946759258</c:v>
                </c:pt>
                <c:pt idx="5156">
                  <c:v>43045.465671296297</c:v>
                </c:pt>
                <c:pt idx="5157">
                  <c:v>43045.474108796298</c:v>
                </c:pt>
                <c:pt idx="5158">
                  <c:v>43045.482349537036</c:v>
                </c:pt>
                <c:pt idx="5159">
                  <c:v>43045.490752314814</c:v>
                </c:pt>
                <c:pt idx="5160">
                  <c:v>43045.49858796296</c:v>
                </c:pt>
                <c:pt idx="5161">
                  <c:v>43045.525636574072</c:v>
                </c:pt>
                <c:pt idx="5162">
                  <c:v>43045.533182870371</c:v>
                </c:pt>
                <c:pt idx="5163">
                  <c:v>43045.541886574072</c:v>
                </c:pt>
                <c:pt idx="5164">
                  <c:v>43045.552777777775</c:v>
                </c:pt>
                <c:pt idx="5165">
                  <c:v>43045.563518518517</c:v>
                </c:pt>
                <c:pt idx="5166">
                  <c:v>43045.617002314815</c:v>
                </c:pt>
                <c:pt idx="5167">
                  <c:v>43045.63690972222</c:v>
                </c:pt>
                <c:pt idx="5168">
                  <c:v>43045.641284722224</c:v>
                </c:pt>
                <c:pt idx="5169">
                  <c:v>43045.650185185186</c:v>
                </c:pt>
                <c:pt idx="5170">
                  <c:v>43045.664606481485</c:v>
                </c:pt>
                <c:pt idx="5171">
                  <c:v>43045.671481481484</c:v>
                </c:pt>
                <c:pt idx="5172">
                  <c:v>43045.67664351852</c:v>
                </c:pt>
                <c:pt idx="5173">
                  <c:v>43045.681006944447</c:v>
                </c:pt>
                <c:pt idx="5174">
                  <c:v>43045.685173611113</c:v>
                </c:pt>
                <c:pt idx="5175">
                  <c:v>43045.698738425926</c:v>
                </c:pt>
                <c:pt idx="5176">
                  <c:v>43045.726111111115</c:v>
                </c:pt>
                <c:pt idx="5177">
                  <c:v>43045.737662037034</c:v>
                </c:pt>
                <c:pt idx="5178">
                  <c:v>43046.412916666668</c:v>
                </c:pt>
                <c:pt idx="5179">
                  <c:v>43046.42287037037</c:v>
                </c:pt>
                <c:pt idx="5180">
                  <c:v>43046.50885416667</c:v>
                </c:pt>
                <c:pt idx="5181">
                  <c:v>43046.533993055556</c:v>
                </c:pt>
                <c:pt idx="5182">
                  <c:v>43046.54488425926</c:v>
                </c:pt>
                <c:pt idx="5183">
                  <c:v>43046.550844907404</c:v>
                </c:pt>
                <c:pt idx="5184">
                  <c:v>43046.563518518517</c:v>
                </c:pt>
                <c:pt idx="5185">
                  <c:v>43046.567499999997</c:v>
                </c:pt>
                <c:pt idx="5186">
                  <c:v>43046.571250000001</c:v>
                </c:pt>
                <c:pt idx="5187">
                  <c:v>43046.57503472222</c:v>
                </c:pt>
                <c:pt idx="5188">
                  <c:v>43046.663287037038</c:v>
                </c:pt>
                <c:pt idx="5189">
                  <c:v>43046.667233796295</c:v>
                </c:pt>
                <c:pt idx="5190">
                  <c:v>43046.671458333331</c:v>
                </c:pt>
                <c:pt idx="5191">
                  <c:v>43046.717222222222</c:v>
                </c:pt>
                <c:pt idx="5192">
                  <c:v>43046.727881944447</c:v>
                </c:pt>
                <c:pt idx="5193">
                  <c:v>43047.412083333336</c:v>
                </c:pt>
                <c:pt idx="5194">
                  <c:v>43047.43546296296</c:v>
                </c:pt>
                <c:pt idx="5195">
                  <c:v>43047.505104166667</c:v>
                </c:pt>
                <c:pt idx="5196">
                  <c:v>43047.695752314816</c:v>
                </c:pt>
                <c:pt idx="5197">
                  <c:v>43048.655868055554</c:v>
                </c:pt>
                <c:pt idx="5198">
                  <c:v>43048.668495370373</c:v>
                </c:pt>
                <c:pt idx="5199">
                  <c:v>43048.679606481484</c:v>
                </c:pt>
                <c:pt idx="5200">
                  <c:v>43048.708194444444</c:v>
                </c:pt>
                <c:pt idx="5201">
                  <c:v>43049.498842592591</c:v>
                </c:pt>
                <c:pt idx="5202">
                  <c:v>43049.532685185186</c:v>
                </c:pt>
                <c:pt idx="5203">
                  <c:v>43049.61550925926</c:v>
                </c:pt>
                <c:pt idx="5204">
                  <c:v>43049.619722222225</c:v>
                </c:pt>
                <c:pt idx="5205">
                  <c:v>43049.671643518515</c:v>
                </c:pt>
                <c:pt idx="5206">
                  <c:v>43049.677175925928</c:v>
                </c:pt>
                <c:pt idx="5207">
                  <c:v>43049.681932870371</c:v>
                </c:pt>
                <c:pt idx="5208">
                  <c:v>43049.695798611108</c:v>
                </c:pt>
                <c:pt idx="5209">
                  <c:v>43049.713240740741</c:v>
                </c:pt>
                <c:pt idx="5210">
                  <c:v>43049.718275462961</c:v>
                </c:pt>
                <c:pt idx="5211">
                  <c:v>43049.730462962965</c:v>
                </c:pt>
                <c:pt idx="5212">
                  <c:v>43050.384780092594</c:v>
                </c:pt>
                <c:pt idx="5213">
                  <c:v>43050.405451388891</c:v>
                </c:pt>
                <c:pt idx="5214">
                  <c:v>43051.502418981479</c:v>
                </c:pt>
                <c:pt idx="5215">
                  <c:v>43052.581655092596</c:v>
                </c:pt>
                <c:pt idx="5216">
                  <c:v>43052.666770833333</c:v>
                </c:pt>
                <c:pt idx="5217">
                  <c:v>43052.681747685187</c:v>
                </c:pt>
                <c:pt idx="5218">
                  <c:v>43052.721493055556</c:v>
                </c:pt>
                <c:pt idx="5219">
                  <c:v>43052.732418981483</c:v>
                </c:pt>
                <c:pt idx="5220">
                  <c:v>43052.73982638889</c:v>
                </c:pt>
                <c:pt idx="5221">
                  <c:v>43057.534687500003</c:v>
                </c:pt>
                <c:pt idx="5222">
                  <c:v>43058.59337962963</c:v>
                </c:pt>
                <c:pt idx="5223">
                  <c:v>43058.666979166665</c:v>
                </c:pt>
                <c:pt idx="5224">
                  <c:v>43059.377488425926</c:v>
                </c:pt>
                <c:pt idx="5225">
                  <c:v>43059.383518518516</c:v>
                </c:pt>
                <c:pt idx="5226">
                  <c:v>43059.390752314815</c:v>
                </c:pt>
                <c:pt idx="5227">
                  <c:v>43059.396597222221</c:v>
                </c:pt>
                <c:pt idx="5228">
                  <c:v>43059.402453703704</c:v>
                </c:pt>
                <c:pt idx="5229">
                  <c:v>43059.407881944448</c:v>
                </c:pt>
                <c:pt idx="5230">
                  <c:v>43059.413877314815</c:v>
                </c:pt>
                <c:pt idx="5231">
                  <c:v>43059.419745370367</c:v>
                </c:pt>
                <c:pt idx="5232">
                  <c:v>43059.425659722219</c:v>
                </c:pt>
                <c:pt idx="5233">
                  <c:v>43059.431689814817</c:v>
                </c:pt>
                <c:pt idx="5234">
                  <c:v>43059.437662037039</c:v>
                </c:pt>
                <c:pt idx="5235">
                  <c:v>43059.458819444444</c:v>
                </c:pt>
                <c:pt idx="5236">
                  <c:v>43059.463935185187</c:v>
                </c:pt>
                <c:pt idx="5237">
                  <c:v>43059.468564814815</c:v>
                </c:pt>
                <c:pt idx="5238">
                  <c:v>43059.473009259258</c:v>
                </c:pt>
                <c:pt idx="5239">
                  <c:v>43059.477465277778</c:v>
                </c:pt>
                <c:pt idx="5240">
                  <c:v>43059.481886574074</c:v>
                </c:pt>
                <c:pt idx="5241">
                  <c:v>43059.490682870368</c:v>
                </c:pt>
                <c:pt idx="5242">
                  <c:v>43059.494953703703</c:v>
                </c:pt>
                <c:pt idx="5243">
                  <c:v>43059.499027777776</c:v>
                </c:pt>
                <c:pt idx="5244">
                  <c:v>43059.502893518518</c:v>
                </c:pt>
                <c:pt idx="5245">
                  <c:v>43059.506689814814</c:v>
                </c:pt>
                <c:pt idx="5246">
                  <c:v>43059.510520833333</c:v>
                </c:pt>
                <c:pt idx="5247">
                  <c:v>43059.515173611115</c:v>
                </c:pt>
                <c:pt idx="5248">
                  <c:v>43059.519085648149</c:v>
                </c:pt>
                <c:pt idx="5249">
                  <c:v>43059.522928240738</c:v>
                </c:pt>
                <c:pt idx="5250">
                  <c:v>43059.530381944445</c:v>
                </c:pt>
                <c:pt idx="5251">
                  <c:v>43059.538680555554</c:v>
                </c:pt>
                <c:pt idx="5252">
                  <c:v>43059.543321759258</c:v>
                </c:pt>
                <c:pt idx="5253">
                  <c:v>43059.54828703704</c:v>
                </c:pt>
                <c:pt idx="5254">
                  <c:v>43059.553136574075</c:v>
                </c:pt>
                <c:pt idx="5255">
                  <c:v>43059.560868055552</c:v>
                </c:pt>
                <c:pt idx="5256">
                  <c:v>43059.592905092592</c:v>
                </c:pt>
                <c:pt idx="5257">
                  <c:v>43059.598981481482</c:v>
                </c:pt>
                <c:pt idx="5258">
                  <c:v>43059.605231481481</c:v>
                </c:pt>
                <c:pt idx="5259">
                  <c:v>43059.611921296295</c:v>
                </c:pt>
                <c:pt idx="5260">
                  <c:v>43059.625057870369</c:v>
                </c:pt>
                <c:pt idx="5261">
                  <c:v>43059.630520833336</c:v>
                </c:pt>
                <c:pt idx="5262">
                  <c:v>43059.644699074073</c:v>
                </c:pt>
                <c:pt idx="5263">
                  <c:v>43059.648668981485</c:v>
                </c:pt>
                <c:pt idx="5264">
                  <c:v>43059.652395833335</c:v>
                </c:pt>
                <c:pt idx="5265">
                  <c:v>43059.655972222223</c:v>
                </c:pt>
                <c:pt idx="5266">
                  <c:v>43059.659780092596</c:v>
                </c:pt>
                <c:pt idx="5267">
                  <c:v>43059.666087962964</c:v>
                </c:pt>
                <c:pt idx="5268">
                  <c:v>43059.670659722222</c:v>
                </c:pt>
                <c:pt idx="5269">
                  <c:v>43059.681423611109</c:v>
                </c:pt>
                <c:pt idx="5270">
                  <c:v>43059.693449074075</c:v>
                </c:pt>
                <c:pt idx="5271">
                  <c:v>43059.717326388891</c:v>
                </c:pt>
                <c:pt idx="5272">
                  <c:v>43060.37872685185</c:v>
                </c:pt>
                <c:pt idx="5273">
                  <c:v>43060.385196759256</c:v>
                </c:pt>
                <c:pt idx="5274">
                  <c:v>43060.422326388885</c:v>
                </c:pt>
                <c:pt idx="5275">
                  <c:v>43060.428078703706</c:v>
                </c:pt>
                <c:pt idx="5276">
                  <c:v>43060.43408564815</c:v>
                </c:pt>
                <c:pt idx="5277">
                  <c:v>43060.440092592595</c:v>
                </c:pt>
                <c:pt idx="5278">
                  <c:v>43060.446655092594</c:v>
                </c:pt>
                <c:pt idx="5279">
                  <c:v>43060.4528125</c:v>
                </c:pt>
                <c:pt idx="5280">
                  <c:v>43060.458333333336</c:v>
                </c:pt>
                <c:pt idx="5281">
                  <c:v>43060.463530092595</c:v>
                </c:pt>
                <c:pt idx="5282">
                  <c:v>43060.468668981484</c:v>
                </c:pt>
                <c:pt idx="5283">
                  <c:v>43060.473634259259</c:v>
                </c:pt>
                <c:pt idx="5284">
                  <c:v>43060.478425925925</c:v>
                </c:pt>
                <c:pt idx="5285">
                  <c:v>43060.483229166668</c:v>
                </c:pt>
                <c:pt idx="5286">
                  <c:v>43060.487939814811</c:v>
                </c:pt>
                <c:pt idx="5287">
                  <c:v>43060.502233796295</c:v>
                </c:pt>
                <c:pt idx="5288">
                  <c:v>43060.512303240743</c:v>
                </c:pt>
                <c:pt idx="5289">
                  <c:v>43060.516516203701</c:v>
                </c:pt>
                <c:pt idx="5290">
                  <c:v>43060.520810185182</c:v>
                </c:pt>
                <c:pt idx="5291">
                  <c:v>43060.525150462963</c:v>
                </c:pt>
                <c:pt idx="5292">
                  <c:v>43060.529224537036</c:v>
                </c:pt>
                <c:pt idx="5293">
                  <c:v>43060.533252314817</c:v>
                </c:pt>
                <c:pt idx="5294">
                  <c:v>43060.537256944444</c:v>
                </c:pt>
                <c:pt idx="5295">
                  <c:v>43060.541307870371</c:v>
                </c:pt>
                <c:pt idx="5296">
                  <c:v>43060.553946759261</c:v>
                </c:pt>
                <c:pt idx="5297">
                  <c:v>43060.559016203704</c:v>
                </c:pt>
                <c:pt idx="5298">
                  <c:v>43060.645428240743</c:v>
                </c:pt>
                <c:pt idx="5299">
                  <c:v>43060.649224537039</c:v>
                </c:pt>
                <c:pt idx="5300">
                  <c:v>43060.653124999997</c:v>
                </c:pt>
                <c:pt idx="5301">
                  <c:v>43060.657002314816</c:v>
                </c:pt>
                <c:pt idx="5302">
                  <c:v>43060.661053240743</c:v>
                </c:pt>
                <c:pt idx="5303">
                  <c:v>43060.669259259259</c:v>
                </c:pt>
                <c:pt idx="5304">
                  <c:v>43060.673564814817</c:v>
                </c:pt>
                <c:pt idx="5305">
                  <c:v>43060.678194444445</c:v>
                </c:pt>
                <c:pt idx="5306">
                  <c:v>43060.683333333334</c:v>
                </c:pt>
                <c:pt idx="5307">
                  <c:v>43061.57366898148</c:v>
                </c:pt>
                <c:pt idx="5308">
                  <c:v>43061.580763888887</c:v>
                </c:pt>
                <c:pt idx="5309">
                  <c:v>43061.585289351853</c:v>
                </c:pt>
                <c:pt idx="5310">
                  <c:v>43061.590219907404</c:v>
                </c:pt>
                <c:pt idx="5311">
                  <c:v>43061.644571759258</c:v>
                </c:pt>
                <c:pt idx="5312">
                  <c:v>43061.652141203704</c:v>
                </c:pt>
                <c:pt idx="5313">
                  <c:v>43061.670289351852</c:v>
                </c:pt>
                <c:pt idx="5314">
                  <c:v>43061.750821759262</c:v>
                </c:pt>
                <c:pt idx="5315">
                  <c:v>43062.377511574072</c:v>
                </c:pt>
                <c:pt idx="5316">
                  <c:v>43062.460555555554</c:v>
                </c:pt>
                <c:pt idx="5317">
                  <c:v>43062.49658564815</c:v>
                </c:pt>
                <c:pt idx="5318">
                  <c:v>43062.572280092594</c:v>
                </c:pt>
                <c:pt idx="5319">
                  <c:v>43062.58011574074</c:v>
                </c:pt>
                <c:pt idx="5320">
                  <c:v>43062.583807870367</c:v>
                </c:pt>
                <c:pt idx="5321">
                  <c:v>43062.587418981479</c:v>
                </c:pt>
                <c:pt idx="5322">
                  <c:v>43062.625439814816</c:v>
                </c:pt>
                <c:pt idx="5323">
                  <c:v>43062.641875000001</c:v>
                </c:pt>
                <c:pt idx="5324">
                  <c:v>43062.646817129629</c:v>
                </c:pt>
                <c:pt idx="5325">
                  <c:v>43062.658946759257</c:v>
                </c:pt>
                <c:pt idx="5326">
                  <c:v>43062.672962962963</c:v>
                </c:pt>
                <c:pt idx="5327">
                  <c:v>43062.686724537038</c:v>
                </c:pt>
                <c:pt idx="5328">
                  <c:v>43062.691053240742</c:v>
                </c:pt>
                <c:pt idx="5329">
                  <c:v>43062.695891203701</c:v>
                </c:pt>
                <c:pt idx="5330">
                  <c:v>43066.63554398148</c:v>
                </c:pt>
                <c:pt idx="5331">
                  <c:v>43066.643159722225</c:v>
                </c:pt>
                <c:pt idx="5332">
                  <c:v>43066.651446759257</c:v>
                </c:pt>
                <c:pt idx="5333">
                  <c:v>43067.405289351853</c:v>
                </c:pt>
                <c:pt idx="5334">
                  <c:v>43070.559247685182</c:v>
                </c:pt>
                <c:pt idx="5335">
                  <c:v>43070.562731481485</c:v>
                </c:pt>
                <c:pt idx="5336">
                  <c:v>43070.56622685185</c:v>
                </c:pt>
                <c:pt idx="5337">
                  <c:v>43070.590208333335</c:v>
                </c:pt>
                <c:pt idx="5338">
                  <c:v>43070.627569444441</c:v>
                </c:pt>
                <c:pt idx="5339">
                  <c:v>43070.643136574072</c:v>
                </c:pt>
                <c:pt idx="5340">
                  <c:v>43070.648425925923</c:v>
                </c:pt>
                <c:pt idx="5341">
                  <c:v>43070.662314814814</c:v>
                </c:pt>
                <c:pt idx="5342">
                  <c:v>43070.667233796295</c:v>
                </c:pt>
                <c:pt idx="5343">
                  <c:v>43070.678796296299</c:v>
                </c:pt>
                <c:pt idx="5344">
                  <c:v>43070.683182870373</c:v>
                </c:pt>
                <c:pt idx="5345">
                  <c:v>43070.731574074074</c:v>
                </c:pt>
                <c:pt idx="5346">
                  <c:v>43071.377523148149</c:v>
                </c:pt>
                <c:pt idx="5347">
                  <c:v>43071.384270833332</c:v>
                </c:pt>
                <c:pt idx="5348">
                  <c:v>43071.600254629629</c:v>
                </c:pt>
                <c:pt idx="5349">
                  <c:v>43071.619699074072</c:v>
                </c:pt>
                <c:pt idx="5350">
                  <c:v>43071.624895833331</c:v>
                </c:pt>
                <c:pt idx="5351">
                  <c:v>43071.631412037037</c:v>
                </c:pt>
                <c:pt idx="5352">
                  <c:v>43071.637291666666</c:v>
                </c:pt>
                <c:pt idx="5353">
                  <c:v>43071.64303240741</c:v>
                </c:pt>
                <c:pt idx="5354">
                  <c:v>43071.649525462963</c:v>
                </c:pt>
                <c:pt idx="5355">
                  <c:v>43071.657013888886</c:v>
                </c:pt>
                <c:pt idx="5356">
                  <c:v>43071.668437499997</c:v>
                </c:pt>
                <c:pt idx="5357">
                  <c:v>43072.400289351855</c:v>
                </c:pt>
                <c:pt idx="5358">
                  <c:v>43072.420266203706</c:v>
                </c:pt>
                <c:pt idx="5359">
                  <c:v>43072.426666666666</c:v>
                </c:pt>
                <c:pt idx="5360">
                  <c:v>43072.439780092594</c:v>
                </c:pt>
                <c:pt idx="5361">
                  <c:v>43072.479479166665</c:v>
                </c:pt>
                <c:pt idx="5362">
                  <c:v>43072.483819444446</c:v>
                </c:pt>
                <c:pt idx="5363">
                  <c:v>43072.488182870373</c:v>
                </c:pt>
                <c:pt idx="5364">
                  <c:v>43072.492407407408</c:v>
                </c:pt>
                <c:pt idx="5365">
                  <c:v>43072.496493055558</c:v>
                </c:pt>
                <c:pt idx="5366">
                  <c:v>43072.500532407408</c:v>
                </c:pt>
                <c:pt idx="5367">
                  <c:v>43072.504594907405</c:v>
                </c:pt>
                <c:pt idx="5368">
                  <c:v>43072.508645833332</c:v>
                </c:pt>
                <c:pt idx="5369">
                  <c:v>43072.512604166666</c:v>
                </c:pt>
                <c:pt idx="5370">
                  <c:v>43072.536307870374</c:v>
                </c:pt>
                <c:pt idx="5371">
                  <c:v>43072.540648148148</c:v>
                </c:pt>
                <c:pt idx="5372">
                  <c:v>43072.55190972222</c:v>
                </c:pt>
                <c:pt idx="5373">
                  <c:v>43072.558645833335</c:v>
                </c:pt>
                <c:pt idx="5374">
                  <c:v>43072.59814814815</c:v>
                </c:pt>
                <c:pt idx="5375">
                  <c:v>43072.617673611108</c:v>
                </c:pt>
                <c:pt idx="5376">
                  <c:v>43072.622893518521</c:v>
                </c:pt>
                <c:pt idx="5377">
                  <c:v>43072.629525462966</c:v>
                </c:pt>
                <c:pt idx="5378">
                  <c:v>43072.637164351851</c:v>
                </c:pt>
                <c:pt idx="5379">
                  <c:v>43072.646203703705</c:v>
                </c:pt>
                <c:pt idx="5380">
                  <c:v>43072.683576388888</c:v>
                </c:pt>
                <c:pt idx="5381">
                  <c:v>43072.691921296297</c:v>
                </c:pt>
                <c:pt idx="5382">
                  <c:v>43072.701203703706</c:v>
                </c:pt>
                <c:pt idx="5383">
                  <c:v>43072.708425925928</c:v>
                </c:pt>
                <c:pt idx="5384">
                  <c:v>43073.379166666666</c:v>
                </c:pt>
                <c:pt idx="5385">
                  <c:v>43073.391041666669</c:v>
                </c:pt>
                <c:pt idx="5386">
                  <c:v>43073.402939814812</c:v>
                </c:pt>
                <c:pt idx="5387">
                  <c:v>43073.438483796293</c:v>
                </c:pt>
                <c:pt idx="5388">
                  <c:v>43073.447881944441</c:v>
                </c:pt>
                <c:pt idx="5389">
                  <c:v>43073.486111111109</c:v>
                </c:pt>
                <c:pt idx="5390">
                  <c:v>43073.490590277775</c:v>
                </c:pt>
                <c:pt idx="5391">
                  <c:v>43073.495138888888</c:v>
                </c:pt>
                <c:pt idx="5392">
                  <c:v>43073.516921296294</c:v>
                </c:pt>
                <c:pt idx="5393">
                  <c:v>43073.528124999997</c:v>
                </c:pt>
                <c:pt idx="5394">
                  <c:v>43073.539131944446</c:v>
                </c:pt>
                <c:pt idx="5395">
                  <c:v>43073.555972222224</c:v>
                </c:pt>
                <c:pt idx="5396">
                  <c:v>43073.560312499998</c:v>
                </c:pt>
                <c:pt idx="5397">
                  <c:v>43073.571504629632</c:v>
                </c:pt>
                <c:pt idx="5398">
                  <c:v>43073.577245370368</c:v>
                </c:pt>
                <c:pt idx="5399">
                  <c:v>43073.593900462962</c:v>
                </c:pt>
                <c:pt idx="5400">
                  <c:v>43073.614351851851</c:v>
                </c:pt>
                <c:pt idx="5401">
                  <c:v>43073.663206018522</c:v>
                </c:pt>
                <c:pt idx="5402">
                  <c:v>43073.684710648151</c:v>
                </c:pt>
                <c:pt idx="5403">
                  <c:v>43073.732314814813</c:v>
                </c:pt>
                <c:pt idx="5404">
                  <c:v>43073.752939814818</c:v>
                </c:pt>
                <c:pt idx="5405">
                  <c:v>43074.438483796293</c:v>
                </c:pt>
                <c:pt idx="5406">
                  <c:v>43074.45039351852</c:v>
                </c:pt>
                <c:pt idx="5407">
                  <c:v>43074.519687499997</c:v>
                </c:pt>
                <c:pt idx="5408">
                  <c:v>43074.5315625</c:v>
                </c:pt>
                <c:pt idx="5409">
                  <c:v>43074.610578703701</c:v>
                </c:pt>
                <c:pt idx="5410">
                  <c:v>43074.646203703705</c:v>
                </c:pt>
                <c:pt idx="5411">
                  <c:v>43074.700138888889</c:v>
                </c:pt>
                <c:pt idx="5412">
                  <c:v>43075.416574074072</c:v>
                </c:pt>
                <c:pt idx="5413">
                  <c:v>43075.435173611113</c:v>
                </c:pt>
                <c:pt idx="5414">
                  <c:v>43075.582962962966</c:v>
                </c:pt>
                <c:pt idx="5415">
                  <c:v>43075.599641203706</c:v>
                </c:pt>
                <c:pt idx="5416">
                  <c:v>43075.607731481483</c:v>
                </c:pt>
                <c:pt idx="5417">
                  <c:v>43075.621678240743</c:v>
                </c:pt>
                <c:pt idx="5418">
                  <c:v>43075.639884259261</c:v>
                </c:pt>
                <c:pt idx="5419">
                  <c:v>43075.651226851849</c:v>
                </c:pt>
                <c:pt idx="5420">
                  <c:v>43075.660451388889</c:v>
                </c:pt>
                <c:pt idx="5421">
                  <c:v>43080.600752314815</c:v>
                </c:pt>
                <c:pt idx="5422">
                  <c:v>43080.605208333334</c:v>
                </c:pt>
                <c:pt idx="5423">
                  <c:v>43080.620219907411</c:v>
                </c:pt>
                <c:pt idx="5424">
                  <c:v>43081.64775462963</c:v>
                </c:pt>
                <c:pt idx="5425">
                  <c:v>43082.527025462965</c:v>
                </c:pt>
                <c:pt idx="5426">
                  <c:v>43083.483032407406</c:v>
                </c:pt>
                <c:pt idx="5427">
                  <c:v>43083.500011574077</c:v>
                </c:pt>
                <c:pt idx="5428">
                  <c:v>43083.515219907407</c:v>
                </c:pt>
                <c:pt idx="5429">
                  <c:v>43083.534560185188</c:v>
                </c:pt>
                <c:pt idx="5430">
                  <c:v>43083.539837962962</c:v>
                </c:pt>
                <c:pt idx="5431">
                  <c:v>43084.702499999999</c:v>
                </c:pt>
                <c:pt idx="5432">
                  <c:v>43086.40357638889</c:v>
                </c:pt>
                <c:pt idx="5433">
                  <c:v>43090.752129629633</c:v>
                </c:pt>
                <c:pt idx="5434">
                  <c:v>43092.71025462963</c:v>
                </c:pt>
                <c:pt idx="5435">
                  <c:v>43092.735902777778</c:v>
                </c:pt>
                <c:pt idx="5436">
                  <c:v>43092.743298611109</c:v>
                </c:pt>
                <c:pt idx="5437">
                  <c:v>43093.552523148152</c:v>
                </c:pt>
                <c:pt idx="5438">
                  <c:v>43094.401435185187</c:v>
                </c:pt>
                <c:pt idx="5439">
                  <c:v>43094.45590277778</c:v>
                </c:pt>
                <c:pt idx="5440">
                  <c:v>43095.391481481478</c:v>
                </c:pt>
                <c:pt idx="5441">
                  <c:v>43095.454814814817</c:v>
                </c:pt>
                <c:pt idx="5442">
                  <c:v>43095.464398148149</c:v>
                </c:pt>
                <c:pt idx="5443">
                  <c:v>43095.524583333332</c:v>
                </c:pt>
                <c:pt idx="5444">
                  <c:v>43095.529490740744</c:v>
                </c:pt>
                <c:pt idx="5445">
                  <c:v>43095.537916666668</c:v>
                </c:pt>
                <c:pt idx="5446">
                  <c:v>43095.559652777774</c:v>
                </c:pt>
                <c:pt idx="5447">
                  <c:v>43095.564108796294</c:v>
                </c:pt>
                <c:pt idx="5448">
                  <c:v>43095.568483796298</c:v>
                </c:pt>
                <c:pt idx="5449">
                  <c:v>43095.579699074071</c:v>
                </c:pt>
                <c:pt idx="5450">
                  <c:v>43095.58902777778</c:v>
                </c:pt>
                <c:pt idx="5451">
                  <c:v>43095.596736111111</c:v>
                </c:pt>
                <c:pt idx="5452">
                  <c:v>43095.657349537039</c:v>
                </c:pt>
                <c:pt idx="5453">
                  <c:v>43096.419421296298</c:v>
                </c:pt>
                <c:pt idx="5454">
                  <c:v>43096.595347222225</c:v>
                </c:pt>
                <c:pt idx="5455">
                  <c:v>43096.602465277778</c:v>
                </c:pt>
                <c:pt idx="5456">
                  <c:v>43096.635115740741</c:v>
                </c:pt>
                <c:pt idx="5457">
                  <c:v>43096.647337962961</c:v>
                </c:pt>
                <c:pt idx="5458">
                  <c:v>43096.659710648149</c:v>
                </c:pt>
                <c:pt idx="5459">
                  <c:v>43097.397152777776</c:v>
                </c:pt>
                <c:pt idx="5460">
                  <c:v>43097.408807870372</c:v>
                </c:pt>
                <c:pt idx="5461">
                  <c:v>43097.414629629631</c:v>
                </c:pt>
                <c:pt idx="5462">
                  <c:v>43097.429247685184</c:v>
                </c:pt>
                <c:pt idx="5463">
                  <c:v>43097.438136574077</c:v>
                </c:pt>
                <c:pt idx="5464">
                  <c:v>43097.456284722219</c:v>
                </c:pt>
                <c:pt idx="5465">
                  <c:v>43097.462071759262</c:v>
                </c:pt>
                <c:pt idx="5466">
                  <c:v>43097.469490740739</c:v>
                </c:pt>
                <c:pt idx="5467">
                  <c:v>43097.494641203702</c:v>
                </c:pt>
                <c:pt idx="5468">
                  <c:v>43097.502650462964</c:v>
                </c:pt>
                <c:pt idx="5469">
                  <c:v>43097.511331018519</c:v>
                </c:pt>
                <c:pt idx="5470">
                  <c:v>43097.516956018517</c:v>
                </c:pt>
                <c:pt idx="5471">
                  <c:v>43097.525023148148</c:v>
                </c:pt>
                <c:pt idx="5472">
                  <c:v>43097.55667824074</c:v>
                </c:pt>
                <c:pt idx="5473">
                  <c:v>43097.56108796296</c:v>
                </c:pt>
                <c:pt idx="5474">
                  <c:v>43097.565625000003</c:v>
                </c:pt>
                <c:pt idx="5475">
                  <c:v>43097.574629629627</c:v>
                </c:pt>
                <c:pt idx="5476">
                  <c:v>43097.615914351853</c:v>
                </c:pt>
                <c:pt idx="5477">
                  <c:v>43101.401655092595</c:v>
                </c:pt>
                <c:pt idx="5478">
                  <c:v>43101.687060185184</c:v>
                </c:pt>
                <c:pt idx="5479">
                  <c:v>43101.706944444442</c:v>
                </c:pt>
                <c:pt idx="5480">
                  <c:v>43103.37872685185</c:v>
                </c:pt>
                <c:pt idx="5481">
                  <c:v>43103.385462962964</c:v>
                </c:pt>
                <c:pt idx="5482">
                  <c:v>43103.522696759261</c:v>
                </c:pt>
                <c:pt idx="5483">
                  <c:v>43103.537569444445</c:v>
                </c:pt>
                <c:pt idx="5484">
                  <c:v>43103.595023148147</c:v>
                </c:pt>
                <c:pt idx="5485">
                  <c:v>43103.615370370368</c:v>
                </c:pt>
                <c:pt idx="5486">
                  <c:v>43103.622048611112</c:v>
                </c:pt>
                <c:pt idx="5487">
                  <c:v>43103.626111111109</c:v>
                </c:pt>
                <c:pt idx="5488">
                  <c:v>43103.630300925928</c:v>
                </c:pt>
                <c:pt idx="5489">
                  <c:v>43103.634421296294</c:v>
                </c:pt>
                <c:pt idx="5490">
                  <c:v>43103.639062499999</c:v>
                </c:pt>
                <c:pt idx="5491">
                  <c:v>43103.643680555557</c:v>
                </c:pt>
                <c:pt idx="5492">
                  <c:v>43103.651956018519</c:v>
                </c:pt>
                <c:pt idx="5493">
                  <c:v>43103.656631944446</c:v>
                </c:pt>
                <c:pt idx="5494">
                  <c:v>43103.662789351853</c:v>
                </c:pt>
                <c:pt idx="5495">
                  <c:v>43103.671886574077</c:v>
                </c:pt>
                <c:pt idx="5496">
                  <c:v>43103.676932870374</c:v>
                </c:pt>
                <c:pt idx="5497">
                  <c:v>43103.681898148148</c:v>
                </c:pt>
                <c:pt idx="5498">
                  <c:v>43103.686712962961</c:v>
                </c:pt>
                <c:pt idx="5499">
                  <c:v>43103.691967592589</c:v>
                </c:pt>
                <c:pt idx="5500">
                  <c:v>43103.698344907411</c:v>
                </c:pt>
                <c:pt idx="5501">
                  <c:v>43103.71502314815</c:v>
                </c:pt>
                <c:pt idx="5502">
                  <c:v>43105.503460648149</c:v>
                </c:pt>
                <c:pt idx="5503">
                  <c:v>43105.712326388886</c:v>
                </c:pt>
                <c:pt idx="5504">
                  <c:v>43105.721967592595</c:v>
                </c:pt>
                <c:pt idx="5505">
                  <c:v>43106.397557870368</c:v>
                </c:pt>
                <c:pt idx="5506">
                  <c:v>43106.403425925928</c:v>
                </c:pt>
                <c:pt idx="5507">
                  <c:v>43106.408993055556</c:v>
                </c:pt>
                <c:pt idx="5508">
                  <c:v>43106.420092592591</c:v>
                </c:pt>
                <c:pt idx="5509">
                  <c:v>43106.425439814811</c:v>
                </c:pt>
                <c:pt idx="5510">
                  <c:v>43106.430636574078</c:v>
                </c:pt>
                <c:pt idx="5511">
                  <c:v>43106.445208333331</c:v>
                </c:pt>
                <c:pt idx="5512">
                  <c:v>43106.454907407409</c:v>
                </c:pt>
                <c:pt idx="5513">
                  <c:v>43106.459745370368</c:v>
                </c:pt>
                <c:pt idx="5514">
                  <c:v>43106.46465277778</c:v>
                </c:pt>
                <c:pt idx="5515">
                  <c:v>43106.469548611109</c:v>
                </c:pt>
                <c:pt idx="5516">
                  <c:v>43106.483425925922</c:v>
                </c:pt>
                <c:pt idx="5517">
                  <c:v>43106.488425925927</c:v>
                </c:pt>
                <c:pt idx="5518">
                  <c:v>43106.493287037039</c:v>
                </c:pt>
                <c:pt idx="5519">
                  <c:v>43106.497928240744</c:v>
                </c:pt>
                <c:pt idx="5520">
                  <c:v>43106.502314814818</c:v>
                </c:pt>
                <c:pt idx="5521">
                  <c:v>43106.506678240738</c:v>
                </c:pt>
                <c:pt idx="5522">
                  <c:v>43106.511284722219</c:v>
                </c:pt>
                <c:pt idx="5523">
                  <c:v>43106.515509259261</c:v>
                </c:pt>
                <c:pt idx="5524">
                  <c:v>43106.519918981481</c:v>
                </c:pt>
                <c:pt idx="5525">
                  <c:v>43106.524421296293</c:v>
                </c:pt>
                <c:pt idx="5526">
                  <c:v>43106.552916666667</c:v>
                </c:pt>
                <c:pt idx="5527">
                  <c:v>43106.556759259256</c:v>
                </c:pt>
                <c:pt idx="5528">
                  <c:v>43106.560706018521</c:v>
                </c:pt>
                <c:pt idx="5529">
                  <c:v>43106.564479166664</c:v>
                </c:pt>
                <c:pt idx="5530">
                  <c:v>43106.59170138889</c:v>
                </c:pt>
                <c:pt idx="5531">
                  <c:v>43106.599479166667</c:v>
                </c:pt>
                <c:pt idx="5532">
                  <c:v>43106.661481481482</c:v>
                </c:pt>
                <c:pt idx="5533">
                  <c:v>43106.666006944448</c:v>
                </c:pt>
                <c:pt idx="5534">
                  <c:v>43106.672002314815</c:v>
                </c:pt>
                <c:pt idx="5535">
                  <c:v>43106.680543981478</c:v>
                </c:pt>
                <c:pt idx="5536">
                  <c:v>43106.684583333335</c:v>
                </c:pt>
                <c:pt idx="5537">
                  <c:v>43106.692662037036</c:v>
                </c:pt>
                <c:pt idx="5538">
                  <c:v>43106.696736111109</c:v>
                </c:pt>
                <c:pt idx="5539">
                  <c:v>43106.705266203702</c:v>
                </c:pt>
                <c:pt idx="5540">
                  <c:v>43107.420486111114</c:v>
                </c:pt>
                <c:pt idx="5541">
                  <c:v>43107.426458333335</c:v>
                </c:pt>
                <c:pt idx="5542">
                  <c:v>43107.432002314818</c:v>
                </c:pt>
                <c:pt idx="5543">
                  <c:v>43107.437557870369</c:v>
                </c:pt>
                <c:pt idx="5544">
                  <c:v>43107.443067129629</c:v>
                </c:pt>
                <c:pt idx="5545">
                  <c:v>43107.448437500003</c:v>
                </c:pt>
                <c:pt idx="5546">
                  <c:v>43107.45385416667</c:v>
                </c:pt>
                <c:pt idx="5547">
                  <c:v>43107.459143518521</c:v>
                </c:pt>
                <c:pt idx="5548">
                  <c:v>43107.464328703703</c:v>
                </c:pt>
                <c:pt idx="5549">
                  <c:v>43107.469467592593</c:v>
                </c:pt>
                <c:pt idx="5550">
                  <c:v>43107.474537037036</c:v>
                </c:pt>
                <c:pt idx="5551">
                  <c:v>43107.503125000003</c:v>
                </c:pt>
                <c:pt idx="5552">
                  <c:v>43107.516805555555</c:v>
                </c:pt>
                <c:pt idx="5553">
                  <c:v>43107.521087962959</c:v>
                </c:pt>
                <c:pt idx="5554">
                  <c:v>43107.525358796294</c:v>
                </c:pt>
                <c:pt idx="5555">
                  <c:v>43107.529629629629</c:v>
                </c:pt>
                <c:pt idx="5556">
                  <c:v>43107.542222222219</c:v>
                </c:pt>
                <c:pt idx="5557">
                  <c:v>43107.546238425923</c:v>
                </c:pt>
                <c:pt idx="5558">
                  <c:v>43107.566354166665</c:v>
                </c:pt>
                <c:pt idx="5559">
                  <c:v>43107.577557870369</c:v>
                </c:pt>
                <c:pt idx="5560">
                  <c:v>43107.581122685187</c:v>
                </c:pt>
                <c:pt idx="5561">
                  <c:v>43107.584629629629</c:v>
                </c:pt>
                <c:pt idx="5562">
                  <c:v>43107.591516203705</c:v>
                </c:pt>
                <c:pt idx="5563">
                  <c:v>43107.598298611112</c:v>
                </c:pt>
                <c:pt idx="5564">
                  <c:v>43107.601631944446</c:v>
                </c:pt>
                <c:pt idx="5565">
                  <c:v>43107.608298611114</c:v>
                </c:pt>
                <c:pt idx="5566">
                  <c:v>43107.636886574073</c:v>
                </c:pt>
                <c:pt idx="5567">
                  <c:v>43107.660520833335</c:v>
                </c:pt>
                <c:pt idx="5568">
                  <c:v>43107.664039351854</c:v>
                </c:pt>
                <c:pt idx="5569">
                  <c:v>43107.667569444442</c:v>
                </c:pt>
                <c:pt idx="5570">
                  <c:v>43107.674837962964</c:v>
                </c:pt>
                <c:pt idx="5571">
                  <c:v>43107.678506944445</c:v>
                </c:pt>
                <c:pt idx="5572">
                  <c:v>43107.682245370372</c:v>
                </c:pt>
                <c:pt idx="5573">
                  <c:v>43107.68608796296</c:v>
                </c:pt>
                <c:pt idx="5574">
                  <c:v>43107.697962962964</c:v>
                </c:pt>
                <c:pt idx="5575">
                  <c:v>43107.719444444447</c:v>
                </c:pt>
                <c:pt idx="5576">
                  <c:v>43107.72483796296</c:v>
                </c:pt>
                <c:pt idx="5577">
                  <c:v>43108.390972222223</c:v>
                </c:pt>
                <c:pt idx="5578">
                  <c:v>43108.445277777777</c:v>
                </c:pt>
                <c:pt idx="5579">
                  <c:v>43108.450740740744</c:v>
                </c:pt>
                <c:pt idx="5580">
                  <c:v>43108.456574074073</c:v>
                </c:pt>
                <c:pt idx="5581">
                  <c:v>43108.461215277777</c:v>
                </c:pt>
                <c:pt idx="5582">
                  <c:v>43108.505555555559</c:v>
                </c:pt>
                <c:pt idx="5583">
                  <c:v>43108.510671296295</c:v>
                </c:pt>
                <c:pt idx="5584">
                  <c:v>43108.519050925926</c:v>
                </c:pt>
                <c:pt idx="5585">
                  <c:v>43108.523020833331</c:v>
                </c:pt>
                <c:pt idx="5586">
                  <c:v>43108.52684027778</c:v>
                </c:pt>
                <c:pt idx="5587">
                  <c:v>43108.585543981484</c:v>
                </c:pt>
                <c:pt idx="5588">
                  <c:v>43108.612488425926</c:v>
                </c:pt>
                <c:pt idx="5589">
                  <c:v>43108.657916666663</c:v>
                </c:pt>
                <c:pt idx="5590">
                  <c:v>43108.665208333332</c:v>
                </c:pt>
                <c:pt idx="5591">
                  <c:v>43108.68550925926</c:v>
                </c:pt>
                <c:pt idx="5592">
                  <c:v>43108.689340277779</c:v>
                </c:pt>
                <c:pt idx="5593">
                  <c:v>43108.694074074076</c:v>
                </c:pt>
                <c:pt idx="5594">
                  <c:v>43108.710416666669</c:v>
                </c:pt>
                <c:pt idx="5595">
                  <c:v>43108.715370370373</c:v>
                </c:pt>
                <c:pt idx="5596">
                  <c:v>43108.720185185186</c:v>
                </c:pt>
                <c:pt idx="5597">
                  <c:v>43109.413634259261</c:v>
                </c:pt>
                <c:pt idx="5598">
                  <c:v>43110.691886574074</c:v>
                </c:pt>
                <c:pt idx="5599">
                  <c:v>43113.427685185183</c:v>
                </c:pt>
                <c:pt idx="5600">
                  <c:v>43113.446423611109</c:v>
                </c:pt>
                <c:pt idx="5601">
                  <c:v>43113.455393518518</c:v>
                </c:pt>
                <c:pt idx="5602">
                  <c:v>43114.675069444442</c:v>
                </c:pt>
                <c:pt idx="5603">
                  <c:v>43114.729930555557</c:v>
                </c:pt>
                <c:pt idx="5604">
                  <c:v>43114.744513888887</c:v>
                </c:pt>
                <c:pt idx="5605">
                  <c:v>43114.773969907408</c:v>
                </c:pt>
                <c:pt idx="5606">
                  <c:v>43115.384027777778</c:v>
                </c:pt>
                <c:pt idx="5607">
                  <c:v>43115.498715277776</c:v>
                </c:pt>
                <c:pt idx="5608">
                  <c:v>43115.503194444442</c:v>
                </c:pt>
                <c:pt idx="5609">
                  <c:v>43115.508206018516</c:v>
                </c:pt>
                <c:pt idx="5610">
                  <c:v>43115.519583333335</c:v>
                </c:pt>
                <c:pt idx="5611">
                  <c:v>43115.532152777778</c:v>
                </c:pt>
                <c:pt idx="5612">
                  <c:v>43115.552523148152</c:v>
                </c:pt>
                <c:pt idx="5613">
                  <c:v>43115.633009259262</c:v>
                </c:pt>
                <c:pt idx="5614">
                  <c:v>43115.644490740742</c:v>
                </c:pt>
                <c:pt idx="5615">
                  <c:v>43115.649444444447</c:v>
                </c:pt>
                <c:pt idx="5616">
                  <c:v>43115.654965277776</c:v>
                </c:pt>
                <c:pt idx="5617">
                  <c:v>43115.660185185188</c:v>
                </c:pt>
                <c:pt idx="5618">
                  <c:v>43115.66574074074</c:v>
                </c:pt>
                <c:pt idx="5619">
                  <c:v>43115.675509259258</c:v>
                </c:pt>
                <c:pt idx="5620">
                  <c:v>43115.693923611114</c:v>
                </c:pt>
                <c:pt idx="5621">
                  <c:v>43115.697881944441</c:v>
                </c:pt>
                <c:pt idx="5622">
                  <c:v>43115.706261574072</c:v>
                </c:pt>
                <c:pt idx="5623">
                  <c:v>43115.716122685182</c:v>
                </c:pt>
                <c:pt idx="5624">
                  <c:v>43117.411597222221</c:v>
                </c:pt>
                <c:pt idx="5625">
                  <c:v>43117.418136574073</c:v>
                </c:pt>
                <c:pt idx="5626">
                  <c:v>43117.423692129632</c:v>
                </c:pt>
                <c:pt idx="5627">
                  <c:v>43117.429178240738</c:v>
                </c:pt>
                <c:pt idx="5628">
                  <c:v>43117.434710648151</c:v>
                </c:pt>
                <c:pt idx="5629">
                  <c:v>43117.471400462964</c:v>
                </c:pt>
                <c:pt idx="5630">
                  <c:v>43117.486886574072</c:v>
                </c:pt>
                <c:pt idx="5631">
                  <c:v>43117.491400462961</c:v>
                </c:pt>
                <c:pt idx="5632">
                  <c:v>43117.496111111112</c:v>
                </c:pt>
                <c:pt idx="5633">
                  <c:v>43117.505277777775</c:v>
                </c:pt>
                <c:pt idx="5634">
                  <c:v>43117.509629629632</c:v>
                </c:pt>
                <c:pt idx="5635">
                  <c:v>43117.568298611113</c:v>
                </c:pt>
                <c:pt idx="5636">
                  <c:v>43117.617523148147</c:v>
                </c:pt>
                <c:pt idx="5637">
                  <c:v>43117.636932870373</c:v>
                </c:pt>
                <c:pt idx="5638">
                  <c:v>43117.731053240743</c:v>
                </c:pt>
                <c:pt idx="5639">
                  <c:v>43118.777708333335</c:v>
                </c:pt>
                <c:pt idx="5640">
                  <c:v>43119.680104166669</c:v>
                </c:pt>
                <c:pt idx="5641">
                  <c:v>43119.684803240743</c:v>
                </c:pt>
                <c:pt idx="5642">
                  <c:v>43120.705925925926</c:v>
                </c:pt>
                <c:pt idx="5643">
                  <c:v>43120.726006944446</c:v>
                </c:pt>
                <c:pt idx="5644">
                  <c:v>43120.733969907407</c:v>
                </c:pt>
                <c:pt idx="5645">
                  <c:v>43120.789409722223</c:v>
                </c:pt>
                <c:pt idx="5646">
                  <c:v>43121.536435185182</c:v>
                </c:pt>
                <c:pt idx="5647">
                  <c:v>43121.541909722226</c:v>
                </c:pt>
                <c:pt idx="5648">
                  <c:v>43121.545995370368</c:v>
                </c:pt>
                <c:pt idx="5649">
                  <c:v>43121.549872685187</c:v>
                </c:pt>
                <c:pt idx="5650">
                  <c:v>43121.557673611111</c:v>
                </c:pt>
                <c:pt idx="5651">
                  <c:v>43121.561493055553</c:v>
                </c:pt>
                <c:pt idx="5652">
                  <c:v>43121.57366898148</c:v>
                </c:pt>
                <c:pt idx="5653">
                  <c:v>43121.578344907408</c:v>
                </c:pt>
                <c:pt idx="5654">
                  <c:v>43121.583969907406</c:v>
                </c:pt>
                <c:pt idx="5655">
                  <c:v>43121.58997685185</c:v>
                </c:pt>
                <c:pt idx="5656">
                  <c:v>43121.644791666666</c:v>
                </c:pt>
                <c:pt idx="5657">
                  <c:v>43121.739710648151</c:v>
                </c:pt>
                <c:pt idx="5658">
                  <c:v>43121.751585648148</c:v>
                </c:pt>
                <c:pt idx="5659">
                  <c:v>43122.385625000003</c:v>
                </c:pt>
                <c:pt idx="5660">
                  <c:v>43122.403287037036</c:v>
                </c:pt>
                <c:pt idx="5661">
                  <c:v>43122.454687500001</c:v>
                </c:pt>
                <c:pt idx="5662">
                  <c:v>43122.459282407406</c:v>
                </c:pt>
                <c:pt idx="5663">
                  <c:v>43122.524305555555</c:v>
                </c:pt>
                <c:pt idx="5664">
                  <c:v>43122.685844907406</c:v>
                </c:pt>
                <c:pt idx="5665">
                  <c:v>43122.70108796296</c:v>
                </c:pt>
                <c:pt idx="5666">
                  <c:v>43123.378900462965</c:v>
                </c:pt>
                <c:pt idx="5667">
                  <c:v>43123.404618055552</c:v>
                </c:pt>
                <c:pt idx="5668">
                  <c:v>43123.410497685189</c:v>
                </c:pt>
                <c:pt idx="5669">
                  <c:v>43123.449282407404</c:v>
                </c:pt>
                <c:pt idx="5670">
                  <c:v>43123.469270833331</c:v>
                </c:pt>
                <c:pt idx="5671">
                  <c:v>43123.734444444446</c:v>
                </c:pt>
                <c:pt idx="5672">
                  <c:v>43124.403275462966</c:v>
                </c:pt>
                <c:pt idx="5673">
                  <c:v>43124.408622685187</c:v>
                </c:pt>
                <c:pt idx="5674">
                  <c:v>43124.413912037038</c:v>
                </c:pt>
                <c:pt idx="5675">
                  <c:v>43124.434525462966</c:v>
                </c:pt>
                <c:pt idx="5676">
                  <c:v>43124.439699074072</c:v>
                </c:pt>
                <c:pt idx="5677">
                  <c:v>43124.44462962963</c:v>
                </c:pt>
                <c:pt idx="5678">
                  <c:v>43124.449432870373</c:v>
                </c:pt>
                <c:pt idx="5679">
                  <c:v>43124.494409722225</c:v>
                </c:pt>
                <c:pt idx="5680">
                  <c:v>43124.573379629626</c:v>
                </c:pt>
                <c:pt idx="5681">
                  <c:v>43124.57712962963</c:v>
                </c:pt>
                <c:pt idx="5682">
                  <c:v>43124.584699074076</c:v>
                </c:pt>
                <c:pt idx="5683">
                  <c:v>43124.592349537037</c:v>
                </c:pt>
                <c:pt idx="5684">
                  <c:v>43124.600057870368</c:v>
                </c:pt>
                <c:pt idx="5685">
                  <c:v>43124.608946759261</c:v>
                </c:pt>
                <c:pt idx="5686">
                  <c:v>43124.613657407404</c:v>
                </c:pt>
                <c:pt idx="5687">
                  <c:v>43124.618391203701</c:v>
                </c:pt>
                <c:pt idx="5688">
                  <c:v>43124.623599537037</c:v>
                </c:pt>
                <c:pt idx="5689">
                  <c:v>43124.642361111109</c:v>
                </c:pt>
                <c:pt idx="5690">
                  <c:v>43124.652488425927</c:v>
                </c:pt>
                <c:pt idx="5691">
                  <c:v>43124.657557870371</c:v>
                </c:pt>
                <c:pt idx="5692">
                  <c:v>43124.662442129629</c:v>
                </c:pt>
                <c:pt idx="5693">
                  <c:v>43124.66746527778</c:v>
                </c:pt>
                <c:pt idx="5694">
                  <c:v>43124.682384259257</c:v>
                </c:pt>
                <c:pt idx="5695">
                  <c:v>43124.698761574073</c:v>
                </c:pt>
                <c:pt idx="5696">
                  <c:v>43125.42659722222</c:v>
                </c:pt>
                <c:pt idx="5697">
                  <c:v>43126.390613425923</c:v>
                </c:pt>
                <c:pt idx="5698">
                  <c:v>43126.397488425922</c:v>
                </c:pt>
                <c:pt idx="5699">
                  <c:v>43126.436296296299</c:v>
                </c:pt>
                <c:pt idx="5700">
                  <c:v>43126.441435185188</c:v>
                </c:pt>
                <c:pt idx="5701">
                  <c:v>43126.447013888886</c:v>
                </c:pt>
                <c:pt idx="5702">
                  <c:v>43126.452314814815</c:v>
                </c:pt>
                <c:pt idx="5703">
                  <c:v>43126.467430555553</c:v>
                </c:pt>
                <c:pt idx="5704">
                  <c:v>43126.472245370373</c:v>
                </c:pt>
                <c:pt idx="5705">
                  <c:v>43126.477129629631</c:v>
                </c:pt>
                <c:pt idx="5706">
                  <c:v>43126.486516203702</c:v>
                </c:pt>
                <c:pt idx="5707">
                  <c:v>43126.589791666665</c:v>
                </c:pt>
                <c:pt idx="5708">
                  <c:v>43126.594560185185</c:v>
                </c:pt>
                <c:pt idx="5709">
                  <c:v>43126.603993055556</c:v>
                </c:pt>
                <c:pt idx="5710">
                  <c:v>43126.622835648152</c:v>
                </c:pt>
                <c:pt idx="5711">
                  <c:v>43126.628807870373</c:v>
                </c:pt>
                <c:pt idx="5712">
                  <c:v>43126.635949074072</c:v>
                </c:pt>
                <c:pt idx="5713">
                  <c:v>43126.639918981484</c:v>
                </c:pt>
                <c:pt idx="5714">
                  <c:v>43126.643495370372</c:v>
                </c:pt>
                <c:pt idx="5715">
                  <c:v>43126.647291666668</c:v>
                </c:pt>
                <c:pt idx="5716">
                  <c:v>43126.651064814818</c:v>
                </c:pt>
                <c:pt idx="5717">
                  <c:v>43126.654733796298</c:v>
                </c:pt>
                <c:pt idx="5718">
                  <c:v>43126.658333333333</c:v>
                </c:pt>
                <c:pt idx="5719">
                  <c:v>43126.699571759258</c:v>
                </c:pt>
                <c:pt idx="5720">
                  <c:v>43126.711446759262</c:v>
                </c:pt>
                <c:pt idx="5721">
                  <c:v>43126.723321759258</c:v>
                </c:pt>
                <c:pt idx="5722">
                  <c:v>43126.735208333332</c:v>
                </c:pt>
                <c:pt idx="5723">
                  <c:v>43127.377372685187</c:v>
                </c:pt>
                <c:pt idx="5724">
                  <c:v>43127.386157407411</c:v>
                </c:pt>
                <c:pt idx="5725">
                  <c:v>43127.392430555556</c:v>
                </c:pt>
                <c:pt idx="5726">
                  <c:v>43127.523148148146</c:v>
                </c:pt>
                <c:pt idx="5727">
                  <c:v>43127.548043981478</c:v>
                </c:pt>
                <c:pt idx="5728">
                  <c:v>43127.720902777779</c:v>
                </c:pt>
                <c:pt idx="5729">
                  <c:v>43127.725451388891</c:v>
                </c:pt>
                <c:pt idx="5730">
                  <c:v>43127.745868055557</c:v>
                </c:pt>
                <c:pt idx="5731">
                  <c:v>43128.379108796296</c:v>
                </c:pt>
                <c:pt idx="5732">
                  <c:v>43128.385949074072</c:v>
                </c:pt>
                <c:pt idx="5733">
                  <c:v>43128.405486111114</c:v>
                </c:pt>
                <c:pt idx="5734">
                  <c:v>43128.411261574074</c:v>
                </c:pt>
                <c:pt idx="5735">
                  <c:v>43128.416817129626</c:v>
                </c:pt>
                <c:pt idx="5736">
                  <c:v>43128.422002314815</c:v>
                </c:pt>
                <c:pt idx="5737">
                  <c:v>43128.426817129628</c:v>
                </c:pt>
                <c:pt idx="5738">
                  <c:v>43128.431516203702</c:v>
                </c:pt>
                <c:pt idx="5739">
                  <c:v>43128.436435185184</c:v>
                </c:pt>
                <c:pt idx="5740">
                  <c:v>43128.44121527778</c:v>
                </c:pt>
                <c:pt idx="5741">
                  <c:v>43128.445914351854</c:v>
                </c:pt>
                <c:pt idx="5742">
                  <c:v>43128.450636574074</c:v>
                </c:pt>
                <c:pt idx="5743">
                  <c:v>43128.455347222225</c:v>
                </c:pt>
                <c:pt idx="5744">
                  <c:v>43128.45994212963</c:v>
                </c:pt>
                <c:pt idx="5745">
                  <c:v>43128.46435185185</c:v>
                </c:pt>
                <c:pt idx="5746">
                  <c:v>43128.481874999998</c:v>
                </c:pt>
                <c:pt idx="5747">
                  <c:v>43128.515173611115</c:v>
                </c:pt>
                <c:pt idx="5748">
                  <c:v>43128.519444444442</c:v>
                </c:pt>
                <c:pt idx="5749">
                  <c:v>43128.5237037037</c:v>
                </c:pt>
                <c:pt idx="5750">
                  <c:v>43128.559687499997</c:v>
                </c:pt>
                <c:pt idx="5751">
                  <c:v>43128.563333333332</c:v>
                </c:pt>
                <c:pt idx="5752">
                  <c:v>43128.668344907404</c:v>
                </c:pt>
                <c:pt idx="5753">
                  <c:v>43128.684942129628</c:v>
                </c:pt>
                <c:pt idx="5754">
                  <c:v>43128.692175925928</c:v>
                </c:pt>
                <c:pt idx="5755">
                  <c:v>43128.703750000001</c:v>
                </c:pt>
                <c:pt idx="5756">
                  <c:v>43128.715266203704</c:v>
                </c:pt>
                <c:pt idx="5757">
                  <c:v>43128.727141203701</c:v>
                </c:pt>
                <c:pt idx="5758">
                  <c:v>43128.750902777778</c:v>
                </c:pt>
                <c:pt idx="5759">
                  <c:v>43129.377569444441</c:v>
                </c:pt>
                <c:pt idx="5760">
                  <c:v>43129.386087962965</c:v>
                </c:pt>
                <c:pt idx="5761">
                  <c:v>43129.393449074072</c:v>
                </c:pt>
                <c:pt idx="5762">
                  <c:v>43129.401006944441</c:v>
                </c:pt>
                <c:pt idx="5763">
                  <c:v>43129.406828703701</c:v>
                </c:pt>
                <c:pt idx="5764">
                  <c:v>43129.412187499998</c:v>
                </c:pt>
                <c:pt idx="5765">
                  <c:v>43129.417372685188</c:v>
                </c:pt>
                <c:pt idx="5766">
                  <c:v>43129.42255787037</c:v>
                </c:pt>
                <c:pt idx="5767">
                  <c:v>43129.427534722221</c:v>
                </c:pt>
                <c:pt idx="5768">
                  <c:v>43129.432395833333</c:v>
                </c:pt>
                <c:pt idx="5769">
                  <c:v>43129.437175925923</c:v>
                </c:pt>
                <c:pt idx="5770">
                  <c:v>43129.44195601852</c:v>
                </c:pt>
                <c:pt idx="5771">
                  <c:v>43129.446840277778</c:v>
                </c:pt>
                <c:pt idx="5772">
                  <c:v>43129.451678240737</c:v>
                </c:pt>
                <c:pt idx="5773">
                  <c:v>43129.456678240742</c:v>
                </c:pt>
                <c:pt idx="5774">
                  <c:v>43129.461898148147</c:v>
                </c:pt>
                <c:pt idx="5775">
                  <c:v>43129.466620370367</c:v>
                </c:pt>
                <c:pt idx="5776">
                  <c:v>43129.471076388887</c:v>
                </c:pt>
                <c:pt idx="5777">
                  <c:v>43129.475381944445</c:v>
                </c:pt>
                <c:pt idx="5778">
                  <c:v>43129.47965277778</c:v>
                </c:pt>
                <c:pt idx="5779">
                  <c:v>43129.483831018515</c:v>
                </c:pt>
                <c:pt idx="5780">
                  <c:v>43129.488171296296</c:v>
                </c:pt>
                <c:pt idx="5781">
                  <c:v>43129.496574074074</c:v>
                </c:pt>
                <c:pt idx="5782">
                  <c:v>43129.500532407408</c:v>
                </c:pt>
                <c:pt idx="5783">
                  <c:v>43129.504745370374</c:v>
                </c:pt>
                <c:pt idx="5784">
                  <c:v>43129.508912037039</c:v>
                </c:pt>
                <c:pt idx="5785">
                  <c:v>43129.513090277775</c:v>
                </c:pt>
                <c:pt idx="5786">
                  <c:v>43129.517199074071</c:v>
                </c:pt>
                <c:pt idx="5787">
                  <c:v>43129.525648148148</c:v>
                </c:pt>
                <c:pt idx="5788">
                  <c:v>43129.529780092591</c:v>
                </c:pt>
                <c:pt idx="5789">
                  <c:v>43129.53396990741</c:v>
                </c:pt>
                <c:pt idx="5790">
                  <c:v>43129.537916666668</c:v>
                </c:pt>
                <c:pt idx="5791">
                  <c:v>43129.541805555556</c:v>
                </c:pt>
                <c:pt idx="5792">
                  <c:v>43129.546006944445</c:v>
                </c:pt>
                <c:pt idx="5793">
                  <c:v>43129.558194444442</c:v>
                </c:pt>
                <c:pt idx="5794">
                  <c:v>43129.565787037034</c:v>
                </c:pt>
                <c:pt idx="5795">
                  <c:v>43129.580520833333</c:v>
                </c:pt>
                <c:pt idx="5796">
                  <c:v>43129.584166666667</c:v>
                </c:pt>
                <c:pt idx="5797">
                  <c:v>43129.601770833331</c:v>
                </c:pt>
                <c:pt idx="5798">
                  <c:v>43129.605219907404</c:v>
                </c:pt>
                <c:pt idx="5799">
                  <c:v>43129.608807870369</c:v>
                </c:pt>
                <c:pt idx="5800">
                  <c:v>43129.612430555557</c:v>
                </c:pt>
                <c:pt idx="5801">
                  <c:v>43129.615891203706</c:v>
                </c:pt>
                <c:pt idx="5802">
                  <c:v>43129.61928240741</c:v>
                </c:pt>
                <c:pt idx="5803">
                  <c:v>43129.622731481482</c:v>
                </c:pt>
                <c:pt idx="5804">
                  <c:v>43129.626111111109</c:v>
                </c:pt>
                <c:pt idx="5805">
                  <c:v>43129.629548611112</c:v>
                </c:pt>
                <c:pt idx="5806">
                  <c:v>43129.632905092592</c:v>
                </c:pt>
                <c:pt idx="5807">
                  <c:v>43129.636250000003</c:v>
                </c:pt>
                <c:pt idx="5808">
                  <c:v>43129.639606481483</c:v>
                </c:pt>
                <c:pt idx="5809">
                  <c:v>43129.642951388887</c:v>
                </c:pt>
                <c:pt idx="5810">
                  <c:v>43129.646319444444</c:v>
                </c:pt>
                <c:pt idx="5811">
                  <c:v>43129.649756944447</c:v>
                </c:pt>
                <c:pt idx="5812">
                  <c:v>43129.653148148151</c:v>
                </c:pt>
                <c:pt idx="5813">
                  <c:v>43129.656574074077</c:v>
                </c:pt>
                <c:pt idx="5814">
                  <c:v>43129.660092592596</c:v>
                </c:pt>
                <c:pt idx="5815">
                  <c:v>43129.663576388892</c:v>
                </c:pt>
                <c:pt idx="5816">
                  <c:v>43129.66710648148</c:v>
                </c:pt>
                <c:pt idx="5817">
                  <c:v>43129.670671296299</c:v>
                </c:pt>
                <c:pt idx="5818">
                  <c:v>43129.674328703702</c:v>
                </c:pt>
                <c:pt idx="5819">
                  <c:v>43129.678078703706</c:v>
                </c:pt>
                <c:pt idx="5820">
                  <c:v>43129.681666666664</c:v>
                </c:pt>
                <c:pt idx="5821">
                  <c:v>43129.68540509259</c:v>
                </c:pt>
                <c:pt idx="5822">
                  <c:v>43129.689270833333</c:v>
                </c:pt>
                <c:pt idx="5823">
                  <c:v>43129.69327546296</c:v>
                </c:pt>
                <c:pt idx="5824">
                  <c:v>43129.697233796294</c:v>
                </c:pt>
                <c:pt idx="5825">
                  <c:v>43129.701354166667</c:v>
                </c:pt>
                <c:pt idx="5826">
                  <c:v>43129.705439814818</c:v>
                </c:pt>
                <c:pt idx="5827">
                  <c:v>43129.709849537037</c:v>
                </c:pt>
                <c:pt idx="5828">
                  <c:v>43129.716365740744</c:v>
                </c:pt>
                <c:pt idx="5829">
                  <c:v>43129.72247685185</c:v>
                </c:pt>
                <c:pt idx="5830">
                  <c:v>43129.738333333335</c:v>
                </c:pt>
                <c:pt idx="5831">
                  <c:v>43129.776331018518</c:v>
                </c:pt>
                <c:pt idx="5832">
                  <c:v>43129.785798611112</c:v>
                </c:pt>
                <c:pt idx="5833">
                  <c:v>43130.378993055558</c:v>
                </c:pt>
                <c:pt idx="5834">
                  <c:v>43130.386412037034</c:v>
                </c:pt>
                <c:pt idx="5835">
                  <c:v>43130.39303240741</c:v>
                </c:pt>
                <c:pt idx="5836">
                  <c:v>43130.399675925924</c:v>
                </c:pt>
                <c:pt idx="5837">
                  <c:v>43130.406134259261</c:v>
                </c:pt>
                <c:pt idx="5838">
                  <c:v>43130.412048611113</c:v>
                </c:pt>
                <c:pt idx="5839">
                  <c:v>43130.417326388888</c:v>
                </c:pt>
                <c:pt idx="5840">
                  <c:v>43130.423217592594</c:v>
                </c:pt>
                <c:pt idx="5841">
                  <c:v>43130.428854166668</c:v>
                </c:pt>
                <c:pt idx="5842">
                  <c:v>43130.434629629628</c:v>
                </c:pt>
                <c:pt idx="5843">
                  <c:v>43130.439872685187</c:v>
                </c:pt>
                <c:pt idx="5844">
                  <c:v>43130.445185185185</c:v>
                </c:pt>
                <c:pt idx="5845">
                  <c:v>43130.450497685182</c:v>
                </c:pt>
                <c:pt idx="5846">
                  <c:v>43130.45584490741</c:v>
                </c:pt>
                <c:pt idx="5847">
                  <c:v>43130.460844907408</c:v>
                </c:pt>
                <c:pt idx="5848">
                  <c:v>43130.466087962966</c:v>
                </c:pt>
                <c:pt idx="5849">
                  <c:v>43130.471307870372</c:v>
                </c:pt>
                <c:pt idx="5850">
                  <c:v>43130.4765162037</c:v>
                </c:pt>
                <c:pt idx="5851">
                  <c:v>43130.481504629628</c:v>
                </c:pt>
                <c:pt idx="5852">
                  <c:v>43130.486481481479</c:v>
                </c:pt>
                <c:pt idx="5853">
                  <c:v>43130.491435185184</c:v>
                </c:pt>
                <c:pt idx="5854">
                  <c:v>43130.49627314815</c:v>
                </c:pt>
                <c:pt idx="5855">
                  <c:v>43130.50105324074</c:v>
                </c:pt>
                <c:pt idx="5856">
                  <c:v>43130.505844907406</c:v>
                </c:pt>
                <c:pt idx="5857">
                  <c:v>43130.510509259257</c:v>
                </c:pt>
                <c:pt idx="5858">
                  <c:v>43130.515138888892</c:v>
                </c:pt>
                <c:pt idx="5859">
                  <c:v>43130.519189814811</c:v>
                </c:pt>
                <c:pt idx="5860">
                  <c:v>43130.523611111108</c:v>
                </c:pt>
                <c:pt idx="5861">
                  <c:v>43130.527789351851</c:v>
                </c:pt>
                <c:pt idx="5862">
                  <c:v>43130.531990740739</c:v>
                </c:pt>
                <c:pt idx="5863">
                  <c:v>43130.535787037035</c:v>
                </c:pt>
                <c:pt idx="5864">
                  <c:v>43130.539641203701</c:v>
                </c:pt>
                <c:pt idx="5865">
                  <c:v>43130.543541666666</c:v>
                </c:pt>
                <c:pt idx="5866">
                  <c:v>43130.547754629632</c:v>
                </c:pt>
                <c:pt idx="5867">
                  <c:v>43130.552407407406</c:v>
                </c:pt>
                <c:pt idx="5868">
                  <c:v>43130.55641203704</c:v>
                </c:pt>
                <c:pt idx="5869">
                  <c:v>43130.560381944444</c:v>
                </c:pt>
                <c:pt idx="5870">
                  <c:v>43130.564826388887</c:v>
                </c:pt>
                <c:pt idx="5871">
                  <c:v>43130.568865740737</c:v>
                </c:pt>
                <c:pt idx="5872">
                  <c:v>43130.57267361111</c:v>
                </c:pt>
                <c:pt idx="5873">
                  <c:v>43130.576770833337</c:v>
                </c:pt>
                <c:pt idx="5874">
                  <c:v>43130.580358796295</c:v>
                </c:pt>
                <c:pt idx="5875">
                  <c:v>43130.583935185183</c:v>
                </c:pt>
                <c:pt idx="5876">
                  <c:v>43130.587500000001</c:v>
                </c:pt>
                <c:pt idx="5877">
                  <c:v>43130.590983796297</c:v>
                </c:pt>
                <c:pt idx="5878">
                  <c:v>43130.598009259258</c:v>
                </c:pt>
                <c:pt idx="5879">
                  <c:v>43130.719733796293</c:v>
                </c:pt>
                <c:pt idx="5880">
                  <c:v>43130.745509259257</c:v>
                </c:pt>
                <c:pt idx="5881">
                  <c:v>43130.75104166667</c:v>
                </c:pt>
                <c:pt idx="5882">
                  <c:v>43130.777569444443</c:v>
                </c:pt>
                <c:pt idx="5883">
                  <c:v>43131.401493055557</c:v>
                </c:pt>
                <c:pt idx="5884">
                  <c:v>43131.408495370371</c:v>
                </c:pt>
                <c:pt idx="5885">
                  <c:v>43131.415312500001</c:v>
                </c:pt>
                <c:pt idx="5886">
                  <c:v>43131.423472222225</c:v>
                </c:pt>
                <c:pt idx="5887">
                  <c:v>43131.429212962961</c:v>
                </c:pt>
                <c:pt idx="5888">
                  <c:v>43131.434942129628</c:v>
                </c:pt>
                <c:pt idx="5889">
                  <c:v>43131.440937500003</c:v>
                </c:pt>
                <c:pt idx="5890">
                  <c:v>43131.446886574071</c:v>
                </c:pt>
                <c:pt idx="5891">
                  <c:v>43131.452476851853</c:v>
                </c:pt>
                <c:pt idx="5892">
                  <c:v>43131.457418981481</c:v>
                </c:pt>
                <c:pt idx="5893">
                  <c:v>43131.462013888886</c:v>
                </c:pt>
                <c:pt idx="5894">
                  <c:v>43131.466863425929</c:v>
                </c:pt>
                <c:pt idx="5895">
                  <c:v>43131.471342592595</c:v>
                </c:pt>
                <c:pt idx="5896">
                  <c:v>43131.475810185184</c:v>
                </c:pt>
                <c:pt idx="5897">
                  <c:v>43131.480567129627</c:v>
                </c:pt>
                <c:pt idx="5898">
                  <c:v>43131.485324074078</c:v>
                </c:pt>
                <c:pt idx="5899">
                  <c:v>43131.490069444444</c:v>
                </c:pt>
                <c:pt idx="5900">
                  <c:v>43131.494780092595</c:v>
                </c:pt>
                <c:pt idx="5901">
                  <c:v>43131.499351851853</c:v>
                </c:pt>
                <c:pt idx="5902">
                  <c:v>43131.517418981479</c:v>
                </c:pt>
                <c:pt idx="5903">
                  <c:v>43131.540185185186</c:v>
                </c:pt>
                <c:pt idx="5904">
                  <c:v>43131.555150462962</c:v>
                </c:pt>
                <c:pt idx="5905">
                  <c:v>43131.590729166666</c:v>
                </c:pt>
                <c:pt idx="5906">
                  <c:v>43131.594675925924</c:v>
                </c:pt>
                <c:pt idx="5907">
                  <c:v>43131.598703703705</c:v>
                </c:pt>
                <c:pt idx="5908">
                  <c:v>43131.679872685185</c:v>
                </c:pt>
                <c:pt idx="5909">
                  <c:v>43131.753935185188</c:v>
                </c:pt>
                <c:pt idx="5910">
                  <c:v>43132.377500000002</c:v>
                </c:pt>
                <c:pt idx="5911">
                  <c:v>43132.38553240741</c:v>
                </c:pt>
                <c:pt idx="5912">
                  <c:v>43132.398564814815</c:v>
                </c:pt>
                <c:pt idx="5913">
                  <c:v>43132.404895833337</c:v>
                </c:pt>
                <c:pt idx="5914">
                  <c:v>43132.432581018518</c:v>
                </c:pt>
                <c:pt idx="5915">
                  <c:v>43132.437372685185</c:v>
                </c:pt>
                <c:pt idx="5916">
                  <c:v>43132.442870370367</c:v>
                </c:pt>
                <c:pt idx="5917">
                  <c:v>43132.447476851848</c:v>
                </c:pt>
                <c:pt idx="5918">
                  <c:v>43132.452118055553</c:v>
                </c:pt>
                <c:pt idx="5919">
                  <c:v>43132.45685185185</c:v>
                </c:pt>
                <c:pt idx="5920">
                  <c:v>43132.461817129632</c:v>
                </c:pt>
                <c:pt idx="5921">
                  <c:v>43132.476087962961</c:v>
                </c:pt>
                <c:pt idx="5922">
                  <c:v>43132.691932870373</c:v>
                </c:pt>
                <c:pt idx="5923">
                  <c:v>43132.703831018516</c:v>
                </c:pt>
                <c:pt idx="5924">
                  <c:v>43132.730162037034</c:v>
                </c:pt>
                <c:pt idx="5925">
                  <c:v>43137.417847222219</c:v>
                </c:pt>
                <c:pt idx="5926">
                  <c:v>43137.621851851851</c:v>
                </c:pt>
                <c:pt idx="5927">
                  <c:v>43137.62599537037</c:v>
                </c:pt>
                <c:pt idx="5928">
                  <c:v>43138.782430555555</c:v>
                </c:pt>
                <c:pt idx="5929">
                  <c:v>43140.385821759257</c:v>
                </c:pt>
                <c:pt idx="5930">
                  <c:v>43140.392418981479</c:v>
                </c:pt>
                <c:pt idx="5931">
                  <c:v>43140.398912037039</c:v>
                </c:pt>
                <c:pt idx="5932">
                  <c:v>43140.405069444445</c:v>
                </c:pt>
                <c:pt idx="5933">
                  <c:v>43140.434074074074</c:v>
                </c:pt>
                <c:pt idx="5934">
                  <c:v>43140.439606481479</c:v>
                </c:pt>
                <c:pt idx="5935">
                  <c:v>43140.445034722223</c:v>
                </c:pt>
                <c:pt idx="5936">
                  <c:v>43140.450277777774</c:v>
                </c:pt>
                <c:pt idx="5937">
                  <c:v>43140.455439814818</c:v>
                </c:pt>
                <c:pt idx="5938">
                  <c:v>43140.498101851852</c:v>
                </c:pt>
                <c:pt idx="5939">
                  <c:v>43140.502523148149</c:v>
                </c:pt>
                <c:pt idx="5940">
                  <c:v>43140.506793981483</c:v>
                </c:pt>
                <c:pt idx="5941">
                  <c:v>43140.51116898148</c:v>
                </c:pt>
                <c:pt idx="5942">
                  <c:v>43140.515393518515</c:v>
                </c:pt>
                <c:pt idx="5943">
                  <c:v>43140.519618055558</c:v>
                </c:pt>
                <c:pt idx="5944">
                  <c:v>43140.523495370369</c:v>
                </c:pt>
                <c:pt idx="5945">
                  <c:v>43140.527488425927</c:v>
                </c:pt>
                <c:pt idx="5946">
                  <c:v>43140.5312962963</c:v>
                </c:pt>
                <c:pt idx="5947">
                  <c:v>43140.547847222224</c:v>
                </c:pt>
                <c:pt idx="5948">
                  <c:v>43140.556134259263</c:v>
                </c:pt>
                <c:pt idx="5949">
                  <c:v>43140.560219907406</c:v>
                </c:pt>
                <c:pt idx="5950">
                  <c:v>43140.564398148148</c:v>
                </c:pt>
                <c:pt idx="5951">
                  <c:v>43140.568171296298</c:v>
                </c:pt>
                <c:pt idx="5952">
                  <c:v>43140.571851851855</c:v>
                </c:pt>
                <c:pt idx="5953">
                  <c:v>43140.575682870367</c:v>
                </c:pt>
                <c:pt idx="5954">
                  <c:v>43140.580127314817</c:v>
                </c:pt>
                <c:pt idx="5955">
                  <c:v>43140.584097222221</c:v>
                </c:pt>
                <c:pt idx="5956">
                  <c:v>43140.58797453704</c:v>
                </c:pt>
                <c:pt idx="5957">
                  <c:v>43140.591585648152</c:v>
                </c:pt>
                <c:pt idx="5958">
                  <c:v>43140.595393518517</c:v>
                </c:pt>
                <c:pt idx="5959">
                  <c:v>43140.620578703703</c:v>
                </c:pt>
                <c:pt idx="5960">
                  <c:v>43140.623969907407</c:v>
                </c:pt>
                <c:pt idx="5961">
                  <c:v>43140.630833333336</c:v>
                </c:pt>
                <c:pt idx="5962">
                  <c:v>43140.634212962963</c:v>
                </c:pt>
                <c:pt idx="5963">
                  <c:v>43140.637673611112</c:v>
                </c:pt>
                <c:pt idx="5964">
                  <c:v>43140.68509259259</c:v>
                </c:pt>
                <c:pt idx="5965">
                  <c:v>43140.688923611109</c:v>
                </c:pt>
                <c:pt idx="5966">
                  <c:v>43140.692812499998</c:v>
                </c:pt>
                <c:pt idx="5967">
                  <c:v>43140.696736111109</c:v>
                </c:pt>
                <c:pt idx="5968">
                  <c:v>43140.700694444444</c:v>
                </c:pt>
                <c:pt idx="5969">
                  <c:v>43140.704745370371</c:v>
                </c:pt>
                <c:pt idx="5970">
                  <c:v>43140.709120370368</c:v>
                </c:pt>
                <c:pt idx="5971">
                  <c:v>43140.713356481479</c:v>
                </c:pt>
                <c:pt idx="5972">
                  <c:v>43140.750567129631</c:v>
                </c:pt>
                <c:pt idx="5973">
                  <c:v>43144.676527777781</c:v>
                </c:pt>
                <c:pt idx="5974">
                  <c:v>43144.680543981478</c:v>
                </c:pt>
                <c:pt idx="5975">
                  <c:v>43144.684513888889</c:v>
                </c:pt>
                <c:pt idx="5976">
                  <c:v>43144.688923611109</c:v>
                </c:pt>
                <c:pt idx="5977">
                  <c:v>43145.40902777778</c:v>
                </c:pt>
                <c:pt idx="5978">
                  <c:v>43145.414525462962</c:v>
                </c:pt>
                <c:pt idx="5979">
                  <c:v>43145.420185185183</c:v>
                </c:pt>
                <c:pt idx="5980">
                  <c:v>43145.425694444442</c:v>
                </c:pt>
                <c:pt idx="5981">
                  <c:v>43145.430810185186</c:v>
                </c:pt>
                <c:pt idx="5982">
                  <c:v>43145.435520833336</c:v>
                </c:pt>
                <c:pt idx="5983">
                  <c:v>43145.440023148149</c:v>
                </c:pt>
                <c:pt idx="5984">
                  <c:v>43145.444490740738</c:v>
                </c:pt>
                <c:pt idx="5985">
                  <c:v>43145.449201388888</c:v>
                </c:pt>
                <c:pt idx="5986">
                  <c:v>43145.454363425924</c:v>
                </c:pt>
                <c:pt idx="5987">
                  <c:v>43145.459374999999</c:v>
                </c:pt>
                <c:pt idx="5988">
                  <c:v>43145.464537037034</c:v>
                </c:pt>
                <c:pt idx="5989">
                  <c:v>43145.469652777778</c:v>
                </c:pt>
                <c:pt idx="5990">
                  <c:v>43145.47457175926</c:v>
                </c:pt>
                <c:pt idx="5991">
                  <c:v>43145.479548611111</c:v>
                </c:pt>
                <c:pt idx="5992">
                  <c:v>43145.484409722223</c:v>
                </c:pt>
                <c:pt idx="5993">
                  <c:v>43145.488969907405</c:v>
                </c:pt>
                <c:pt idx="5994">
                  <c:v>43145.493275462963</c:v>
                </c:pt>
                <c:pt idx="5995">
                  <c:v>43145.497627314813</c:v>
                </c:pt>
                <c:pt idx="5996">
                  <c:v>43145.502210648148</c:v>
                </c:pt>
                <c:pt idx="5997">
                  <c:v>43145.506689814814</c:v>
                </c:pt>
                <c:pt idx="5998">
                  <c:v>43145.646122685182</c:v>
                </c:pt>
                <c:pt idx="5999">
                  <c:v>43145.650057870371</c:v>
                </c:pt>
                <c:pt idx="6000">
                  <c:v>43145.654652777775</c:v>
                </c:pt>
                <c:pt idx="6001">
                  <c:v>43145.659097222226</c:v>
                </c:pt>
                <c:pt idx="6002">
                  <c:v>43145.663530092592</c:v>
                </c:pt>
                <c:pt idx="6003">
                  <c:v>43145.686284722222</c:v>
                </c:pt>
                <c:pt idx="6004">
                  <c:v>43145.690416666665</c:v>
                </c:pt>
                <c:pt idx="6005">
                  <c:v>43145.694918981484</c:v>
                </c:pt>
                <c:pt idx="6006">
                  <c:v>43145.699699074074</c:v>
                </c:pt>
                <c:pt idx="6007">
                  <c:v>43145.744039351855</c:v>
                </c:pt>
                <c:pt idx="6008">
                  <c:v>43145.77138888889</c:v>
                </c:pt>
                <c:pt idx="6009">
                  <c:v>43146.436631944445</c:v>
                </c:pt>
                <c:pt idx="6010">
                  <c:v>43146.519456018519</c:v>
                </c:pt>
                <c:pt idx="6011">
                  <c:v>43147.454328703701</c:v>
                </c:pt>
                <c:pt idx="6012">
                  <c:v>43147.459629629629</c:v>
                </c:pt>
                <c:pt idx="6013">
                  <c:v>43147.508692129632</c:v>
                </c:pt>
                <c:pt idx="6014">
                  <c:v>43147.513148148151</c:v>
                </c:pt>
                <c:pt idx="6015">
                  <c:v>43147.517511574071</c:v>
                </c:pt>
                <c:pt idx="6016">
                  <c:v>43147.535590277781</c:v>
                </c:pt>
                <c:pt idx="6017">
                  <c:v>43147.540752314817</c:v>
                </c:pt>
                <c:pt idx="6018">
                  <c:v>43147.54519675926</c:v>
                </c:pt>
                <c:pt idx="6019">
                  <c:v>43147.549375000002</c:v>
                </c:pt>
                <c:pt idx="6020">
                  <c:v>43147.553680555553</c:v>
                </c:pt>
                <c:pt idx="6021">
                  <c:v>43147.557534722226</c:v>
                </c:pt>
                <c:pt idx="6022">
                  <c:v>43147.561562499999</c:v>
                </c:pt>
                <c:pt idx="6023">
                  <c:v>43147.565405092595</c:v>
                </c:pt>
                <c:pt idx="6024">
                  <c:v>43147.569108796299</c:v>
                </c:pt>
                <c:pt idx="6025">
                  <c:v>43147.572835648149</c:v>
                </c:pt>
                <c:pt idx="6026">
                  <c:v>43147.576469907406</c:v>
                </c:pt>
                <c:pt idx="6027">
                  <c:v>43147.580092592594</c:v>
                </c:pt>
                <c:pt idx="6028">
                  <c:v>43147.583784722221</c:v>
                </c:pt>
                <c:pt idx="6029">
                  <c:v>43147.587754629632</c:v>
                </c:pt>
                <c:pt idx="6030">
                  <c:v>43147.592395833337</c:v>
                </c:pt>
                <c:pt idx="6031">
                  <c:v>43147.59615740741</c:v>
                </c:pt>
                <c:pt idx="6032">
                  <c:v>43147.599641203706</c:v>
                </c:pt>
                <c:pt idx="6033">
                  <c:v>43147.603229166663</c:v>
                </c:pt>
                <c:pt idx="6034">
                  <c:v>43147.606759259259</c:v>
                </c:pt>
                <c:pt idx="6035">
                  <c:v>43147.610243055555</c:v>
                </c:pt>
                <c:pt idx="6036">
                  <c:v>43147.613680555558</c:v>
                </c:pt>
                <c:pt idx="6037">
                  <c:v>43147.617129629631</c:v>
                </c:pt>
                <c:pt idx="6038">
                  <c:v>43147.620567129627</c:v>
                </c:pt>
                <c:pt idx="6039">
                  <c:v>43147.634212962963</c:v>
                </c:pt>
                <c:pt idx="6040">
                  <c:v>43147.641192129631</c:v>
                </c:pt>
                <c:pt idx="6041">
                  <c:v>43147.645219907405</c:v>
                </c:pt>
                <c:pt idx="6042">
                  <c:v>43147.655624999999</c:v>
                </c:pt>
                <c:pt idx="6043">
                  <c:v>43147.663969907408</c:v>
                </c:pt>
                <c:pt idx="6044">
                  <c:v>43147.668807870374</c:v>
                </c:pt>
                <c:pt idx="6045">
                  <c:v>43147.674224537041</c:v>
                </c:pt>
                <c:pt idx="6046">
                  <c:v>43147.681377314817</c:v>
                </c:pt>
                <c:pt idx="6047">
                  <c:v>43147.687372685185</c:v>
                </c:pt>
                <c:pt idx="6048">
                  <c:v>43147.701793981483</c:v>
                </c:pt>
                <c:pt idx="6049">
                  <c:v>43147.70653935185</c:v>
                </c:pt>
                <c:pt idx="6050">
                  <c:v>43147.711458333331</c:v>
                </c:pt>
                <c:pt idx="6051">
                  <c:v>43147.716053240743</c:v>
                </c:pt>
                <c:pt idx="6052">
                  <c:v>43147.784629629627</c:v>
                </c:pt>
                <c:pt idx="6053">
                  <c:v>43148.552754629629</c:v>
                </c:pt>
                <c:pt idx="6054">
                  <c:v>43148.556990740741</c:v>
                </c:pt>
                <c:pt idx="6055">
                  <c:v>43148.61314814815</c:v>
                </c:pt>
                <c:pt idx="6056">
                  <c:v>43148.72252314815</c:v>
                </c:pt>
                <c:pt idx="6057">
                  <c:v>43148.736805555556</c:v>
                </c:pt>
                <c:pt idx="6058">
                  <c:v>43148.74181712963</c:v>
                </c:pt>
                <c:pt idx="6059">
                  <c:v>43148.747002314813</c:v>
                </c:pt>
                <c:pt idx="6060">
                  <c:v>43150.455312500002</c:v>
                </c:pt>
                <c:pt idx="6061">
                  <c:v>43150.467187499999</c:v>
                </c:pt>
                <c:pt idx="6062">
                  <c:v>43150.532025462962</c:v>
                </c:pt>
                <c:pt idx="6063">
                  <c:v>43150.53696759259</c:v>
                </c:pt>
                <c:pt idx="6064">
                  <c:v>43150.774641203701</c:v>
                </c:pt>
                <c:pt idx="6065">
                  <c:v>43151.488530092596</c:v>
                </c:pt>
                <c:pt idx="6066">
                  <c:v>43152.710127314815</c:v>
                </c:pt>
                <c:pt idx="6067">
                  <c:v>43153.753981481481</c:v>
                </c:pt>
                <c:pt idx="6068">
                  <c:v>43154.509016203701</c:v>
                </c:pt>
                <c:pt idx="6069">
                  <c:v>43156.55841435185</c:v>
                </c:pt>
                <c:pt idx="6070">
                  <c:v>43159.680856481478</c:v>
                </c:pt>
                <c:pt idx="6071">
                  <c:v>43159.731979166667</c:v>
                </c:pt>
                <c:pt idx="6072">
                  <c:v>43160.383148148147</c:v>
                </c:pt>
                <c:pt idx="6073">
                  <c:v>43160.390810185185</c:v>
                </c:pt>
                <c:pt idx="6074">
                  <c:v>43160.396273148152</c:v>
                </c:pt>
                <c:pt idx="6075">
                  <c:v>43160.401643518519</c:v>
                </c:pt>
                <c:pt idx="6076">
                  <c:v>43160.407152777778</c:v>
                </c:pt>
                <c:pt idx="6077">
                  <c:v>43160.412349537037</c:v>
                </c:pt>
                <c:pt idx="6078">
                  <c:v>43160.418287037035</c:v>
                </c:pt>
                <c:pt idx="6079">
                  <c:v>43160.42423611111</c:v>
                </c:pt>
                <c:pt idx="6080">
                  <c:v>43160.429675925923</c:v>
                </c:pt>
                <c:pt idx="6081">
                  <c:v>43160.434895833336</c:v>
                </c:pt>
                <c:pt idx="6082">
                  <c:v>43160.440138888887</c:v>
                </c:pt>
                <c:pt idx="6083">
                  <c:v>43160.445138888892</c:v>
                </c:pt>
                <c:pt idx="6084">
                  <c:v>43160.45003472222</c:v>
                </c:pt>
                <c:pt idx="6085">
                  <c:v>43160.454710648148</c:v>
                </c:pt>
                <c:pt idx="6086">
                  <c:v>43160.459305555552</c:v>
                </c:pt>
                <c:pt idx="6087">
                  <c:v>43160.463784722226</c:v>
                </c:pt>
                <c:pt idx="6088">
                  <c:v>43160.516585648147</c:v>
                </c:pt>
                <c:pt idx="6089">
                  <c:v>43160.520798611113</c:v>
                </c:pt>
                <c:pt idx="6090">
                  <c:v>43160.525219907409</c:v>
                </c:pt>
                <c:pt idx="6091">
                  <c:v>43160.721643518518</c:v>
                </c:pt>
                <c:pt idx="6092">
                  <c:v>43160.727569444447</c:v>
                </c:pt>
                <c:pt idx="6093">
                  <c:v>43160.739571759259</c:v>
                </c:pt>
                <c:pt idx="6094">
                  <c:v>43161.619722222225</c:v>
                </c:pt>
                <c:pt idx="6095">
                  <c:v>43161.623229166667</c:v>
                </c:pt>
                <c:pt idx="6096">
                  <c:v>43161.627418981479</c:v>
                </c:pt>
                <c:pt idx="6097">
                  <c:v>43161.728449074071</c:v>
                </c:pt>
                <c:pt idx="6098">
                  <c:v>43161.750486111108</c:v>
                </c:pt>
                <c:pt idx="6099">
                  <c:v>43163.384884259256</c:v>
                </c:pt>
                <c:pt idx="6100">
                  <c:v>43163.390972222223</c:v>
                </c:pt>
                <c:pt idx="6101">
                  <c:v>43163.404293981483</c:v>
                </c:pt>
                <c:pt idx="6102">
                  <c:v>43166.515949074077</c:v>
                </c:pt>
                <c:pt idx="6103">
                  <c:v>43166.535682870373</c:v>
                </c:pt>
                <c:pt idx="6104">
                  <c:v>43174.625821759262</c:v>
                </c:pt>
                <c:pt idx="6105">
                  <c:v>43175.357951388891</c:v>
                </c:pt>
                <c:pt idx="6106">
                  <c:v>43175.367245370369</c:v>
                </c:pt>
                <c:pt idx="6107">
                  <c:v>43175.37537037037</c:v>
                </c:pt>
                <c:pt idx="6108">
                  <c:v>43175.382743055554</c:v>
                </c:pt>
                <c:pt idx="6109">
                  <c:v>43175.389756944445</c:v>
                </c:pt>
                <c:pt idx="6110">
                  <c:v>43175.39640046296</c:v>
                </c:pt>
                <c:pt idx="6111">
                  <c:v>43175.40289351852</c:v>
                </c:pt>
                <c:pt idx="6112">
                  <c:v>43175.409456018519</c:v>
                </c:pt>
                <c:pt idx="6113">
                  <c:v>43175.415682870371</c:v>
                </c:pt>
                <c:pt idx="6114">
                  <c:v>43175.4219212963</c:v>
                </c:pt>
                <c:pt idx="6115">
                  <c:v>43175.427187499998</c:v>
                </c:pt>
                <c:pt idx="6116">
                  <c:v>43175.43273148148</c:v>
                </c:pt>
                <c:pt idx="6117">
                  <c:v>43175.438668981478</c:v>
                </c:pt>
                <c:pt idx="6118">
                  <c:v>43175.444282407407</c:v>
                </c:pt>
                <c:pt idx="6119">
                  <c:v>43175.455324074072</c:v>
                </c:pt>
                <c:pt idx="6120">
                  <c:v>43175.471226851849</c:v>
                </c:pt>
                <c:pt idx="6121">
                  <c:v>43175.657175925924</c:v>
                </c:pt>
                <c:pt idx="6122">
                  <c:v>43175.6715625</c:v>
                </c:pt>
                <c:pt idx="6123">
                  <c:v>43175.676111111112</c:v>
                </c:pt>
                <c:pt idx="6124">
                  <c:v>43175.686180555553</c:v>
                </c:pt>
                <c:pt idx="6125">
                  <c:v>43175.700578703705</c:v>
                </c:pt>
                <c:pt idx="6126">
                  <c:v>43177.396805555552</c:v>
                </c:pt>
                <c:pt idx="6127">
                  <c:v>43177.405578703707</c:v>
                </c:pt>
                <c:pt idx="6128">
                  <c:v>43177.411493055559</c:v>
                </c:pt>
                <c:pt idx="6129">
                  <c:v>43179.659826388888</c:v>
                </c:pt>
                <c:pt idx="6130">
                  <c:v>43179.665821759256</c:v>
                </c:pt>
                <c:pt idx="6131">
                  <c:v>43180.365856481483</c:v>
                </c:pt>
                <c:pt idx="6132">
                  <c:v>43180.37394675926</c:v>
                </c:pt>
                <c:pt idx="6133">
                  <c:v>43180.38177083333</c:v>
                </c:pt>
                <c:pt idx="6134">
                  <c:v>43180.38921296296</c:v>
                </c:pt>
                <c:pt idx="6135">
                  <c:v>43180.396655092591</c:v>
                </c:pt>
                <c:pt idx="6136">
                  <c:v>43180.403703703705</c:v>
                </c:pt>
                <c:pt idx="6137">
                  <c:v>43180.409861111111</c:v>
                </c:pt>
                <c:pt idx="6138">
                  <c:v>43180.415393518517</c:v>
                </c:pt>
                <c:pt idx="6139">
                  <c:v>43180.420682870368</c:v>
                </c:pt>
                <c:pt idx="6140">
                  <c:v>43180.425787037035</c:v>
                </c:pt>
                <c:pt idx="6141">
                  <c:v>43180.430648148147</c:v>
                </c:pt>
                <c:pt idx="6142">
                  <c:v>43180.436354166668</c:v>
                </c:pt>
                <c:pt idx="6143">
                  <c:v>43180.443483796298</c:v>
                </c:pt>
                <c:pt idx="6144">
                  <c:v>43180.448923611111</c:v>
                </c:pt>
                <c:pt idx="6145">
                  <c:v>43180.454050925924</c:v>
                </c:pt>
                <c:pt idx="6146">
                  <c:v>43180.458865740744</c:v>
                </c:pt>
                <c:pt idx="6147">
                  <c:v>43180.463599537034</c:v>
                </c:pt>
                <c:pt idx="6148">
                  <c:v>43180.468668981484</c:v>
                </c:pt>
                <c:pt idx="6149">
                  <c:v>43180.714456018519</c:v>
                </c:pt>
                <c:pt idx="6150">
                  <c:v>43180.742754629631</c:v>
                </c:pt>
                <c:pt idx="6151">
                  <c:v>43180.761296296296</c:v>
                </c:pt>
                <c:pt idx="6152">
                  <c:v>43182.731145833335</c:v>
                </c:pt>
                <c:pt idx="6153">
                  <c:v>43186.407094907408</c:v>
                </c:pt>
                <c:pt idx="6154">
                  <c:v>43186.528032407405</c:v>
                </c:pt>
                <c:pt idx="6155">
                  <c:v>43186.532013888886</c:v>
                </c:pt>
                <c:pt idx="6156">
                  <c:v>43186.536111111112</c:v>
                </c:pt>
                <c:pt idx="6157">
                  <c:v>43186.560752314814</c:v>
                </c:pt>
                <c:pt idx="6158">
                  <c:v>43186.568576388891</c:v>
                </c:pt>
                <c:pt idx="6159">
                  <c:v>43186.572488425925</c:v>
                </c:pt>
                <c:pt idx="6160">
                  <c:v>43186.580451388887</c:v>
                </c:pt>
                <c:pt idx="6161">
                  <c:v>43186.638020833336</c:v>
                </c:pt>
                <c:pt idx="6162">
                  <c:v>43187.662766203706</c:v>
                </c:pt>
                <c:pt idx="6163">
                  <c:v>43187.749722222223</c:v>
                </c:pt>
                <c:pt idx="6164">
                  <c:v>43187.761412037034</c:v>
                </c:pt>
                <c:pt idx="6165">
                  <c:v>43188.349259259259</c:v>
                </c:pt>
                <c:pt idx="6166">
                  <c:v>43188.599722222221</c:v>
                </c:pt>
                <c:pt idx="6167">
                  <c:v>43188.607638888891</c:v>
                </c:pt>
                <c:pt idx="6168">
                  <c:v>43188.611296296294</c:v>
                </c:pt>
                <c:pt idx="6169">
                  <c:v>43188.615335648145</c:v>
                </c:pt>
                <c:pt idx="6170">
                  <c:v>43188.637060185189</c:v>
                </c:pt>
                <c:pt idx="6171">
                  <c:v>43188.693101851852</c:v>
                </c:pt>
                <c:pt idx="6172">
                  <c:v>43188.698333333334</c:v>
                </c:pt>
                <c:pt idx="6173">
                  <c:v>43188.703587962962</c:v>
                </c:pt>
                <c:pt idx="6174">
                  <c:v>43188.708136574074</c:v>
                </c:pt>
                <c:pt idx="6175">
                  <c:v>43188.712557870371</c:v>
                </c:pt>
                <c:pt idx="6176">
                  <c:v>43188.717060185183</c:v>
                </c:pt>
                <c:pt idx="6177">
                  <c:v>43188.722060185188</c:v>
                </c:pt>
                <c:pt idx="6178">
                  <c:v>43188.726851851854</c:v>
                </c:pt>
                <c:pt idx="6179">
                  <c:v>43188.731805555559</c:v>
                </c:pt>
                <c:pt idx="6180">
                  <c:v>43188.736678240741</c:v>
                </c:pt>
                <c:pt idx="6181">
                  <c:v>43188.743321759262</c:v>
                </c:pt>
                <c:pt idx="6182">
                  <c:v>43188.752743055556</c:v>
                </c:pt>
                <c:pt idx="6183">
                  <c:v>43189.348194444443</c:v>
                </c:pt>
                <c:pt idx="6184">
                  <c:v>43189.356585648151</c:v>
                </c:pt>
                <c:pt idx="6185">
                  <c:v>43189.363981481481</c:v>
                </c:pt>
                <c:pt idx="6186">
                  <c:v>43189.370798611111</c:v>
                </c:pt>
                <c:pt idx="6187">
                  <c:v>43189.38857638889</c:v>
                </c:pt>
                <c:pt idx="6188">
                  <c:v>43189.394247685188</c:v>
                </c:pt>
                <c:pt idx="6189">
                  <c:v>43189.400185185186</c:v>
                </c:pt>
                <c:pt idx="6190">
                  <c:v>43189.416979166665</c:v>
                </c:pt>
                <c:pt idx="6191">
                  <c:v>43189.431354166663</c:v>
                </c:pt>
                <c:pt idx="6192">
                  <c:v>43189.470833333333</c:v>
                </c:pt>
                <c:pt idx="6193">
                  <c:v>43189.476087962961</c:v>
                </c:pt>
                <c:pt idx="6194">
                  <c:v>43189.481053240743</c:v>
                </c:pt>
                <c:pt idx="6195">
                  <c:v>43189.486238425925</c:v>
                </c:pt>
                <c:pt idx="6196">
                  <c:v>43189.49145833333</c:v>
                </c:pt>
                <c:pt idx="6197">
                  <c:v>43189.496215277781</c:v>
                </c:pt>
                <c:pt idx="6198">
                  <c:v>43189.500567129631</c:v>
                </c:pt>
                <c:pt idx="6199">
                  <c:v>43189.609988425924</c:v>
                </c:pt>
                <c:pt idx="6200">
                  <c:v>43189.645995370367</c:v>
                </c:pt>
                <c:pt idx="6201">
                  <c:v>43189.65662037037</c:v>
                </c:pt>
                <c:pt idx="6202">
                  <c:v>43189.665590277778</c:v>
                </c:pt>
                <c:pt idx="6203">
                  <c:v>43189.673194444447</c:v>
                </c:pt>
                <c:pt idx="6204">
                  <c:v>43189.689143518517</c:v>
                </c:pt>
                <c:pt idx="6205">
                  <c:v>43189.71199074074</c:v>
                </c:pt>
                <c:pt idx="6206">
                  <c:v>43189.73027777778</c:v>
                </c:pt>
                <c:pt idx="6207">
                  <c:v>43189.735497685186</c:v>
                </c:pt>
                <c:pt idx="6208">
                  <c:v>43189.755624999998</c:v>
                </c:pt>
                <c:pt idx="6209">
                  <c:v>43189.769212962965</c:v>
                </c:pt>
                <c:pt idx="6210">
                  <c:v>43190.37599537037</c:v>
                </c:pt>
                <c:pt idx="6211">
                  <c:v>43190.384398148148</c:v>
                </c:pt>
                <c:pt idx="6212">
                  <c:v>43190.3909375</c:v>
                </c:pt>
                <c:pt idx="6213">
                  <c:v>43190.397245370368</c:v>
                </c:pt>
                <c:pt idx="6214">
                  <c:v>43190.403506944444</c:v>
                </c:pt>
                <c:pt idx="6215">
                  <c:v>43190.409467592595</c:v>
                </c:pt>
                <c:pt idx="6216">
                  <c:v>43190.41547453704</c:v>
                </c:pt>
                <c:pt idx="6217">
                  <c:v>43190.421631944446</c:v>
                </c:pt>
                <c:pt idx="6218">
                  <c:v>43190.427812499998</c:v>
                </c:pt>
                <c:pt idx="6219">
                  <c:v>43190.433796296296</c:v>
                </c:pt>
                <c:pt idx="6220">
                  <c:v>43190.439675925925</c:v>
                </c:pt>
                <c:pt idx="6221">
                  <c:v>43190.445659722223</c:v>
                </c:pt>
                <c:pt idx="6222">
                  <c:v>43190.451643518521</c:v>
                </c:pt>
                <c:pt idx="6223">
                  <c:v>43190.457453703704</c:v>
                </c:pt>
                <c:pt idx="6224">
                  <c:v>43190.463113425925</c:v>
                </c:pt>
                <c:pt idx="6225">
                  <c:v>43190.468611111108</c:v>
                </c:pt>
                <c:pt idx="6226">
                  <c:v>43190.474027777775</c:v>
                </c:pt>
                <c:pt idx="6227">
                  <c:v>43190.479050925926</c:v>
                </c:pt>
                <c:pt idx="6228">
                  <c:v>43190.483784722222</c:v>
                </c:pt>
                <c:pt idx="6229">
                  <c:v>43190.488726851851</c:v>
                </c:pt>
                <c:pt idx="6230">
                  <c:v>43190.493680555555</c:v>
                </c:pt>
                <c:pt idx="6231">
                  <c:v>43190.498460648145</c:v>
                </c:pt>
                <c:pt idx="6232">
                  <c:v>43190.503240740742</c:v>
                </c:pt>
                <c:pt idx="6233">
                  <c:v>43190.5078125</c:v>
                </c:pt>
                <c:pt idx="6234">
                  <c:v>43190.513923611114</c:v>
                </c:pt>
                <c:pt idx="6235">
                  <c:v>43190.518333333333</c:v>
                </c:pt>
                <c:pt idx="6236">
                  <c:v>43190.523368055554</c:v>
                </c:pt>
                <c:pt idx="6237">
                  <c:v>43190.528773148151</c:v>
                </c:pt>
                <c:pt idx="6238">
                  <c:v>43190.534814814811</c:v>
                </c:pt>
                <c:pt idx="6239">
                  <c:v>43190.539131944446</c:v>
                </c:pt>
                <c:pt idx="6240">
                  <c:v>43190.543194444443</c:v>
                </c:pt>
                <c:pt idx="6241">
                  <c:v>43190.547094907408</c:v>
                </c:pt>
                <c:pt idx="6242">
                  <c:v>43190.551053240742</c:v>
                </c:pt>
                <c:pt idx="6243">
                  <c:v>43190.555543981478</c:v>
                </c:pt>
                <c:pt idx="6244">
                  <c:v>43190.559664351851</c:v>
                </c:pt>
                <c:pt idx="6245">
                  <c:v>43190.563668981478</c:v>
                </c:pt>
                <c:pt idx="6246">
                  <c:v>43190.568611111114</c:v>
                </c:pt>
                <c:pt idx="6247">
                  <c:v>43190.572835648149</c:v>
                </c:pt>
                <c:pt idx="6248">
                  <c:v>43190.577361111114</c:v>
                </c:pt>
                <c:pt idx="6249">
                  <c:v>43190.581377314818</c:v>
                </c:pt>
                <c:pt idx="6250">
                  <c:v>43190.585289351853</c:v>
                </c:pt>
                <c:pt idx="6251">
                  <c:v>43190.589236111111</c:v>
                </c:pt>
                <c:pt idx="6252">
                  <c:v>43190.5934375</c:v>
                </c:pt>
                <c:pt idx="6253">
                  <c:v>43190.597303240742</c:v>
                </c:pt>
                <c:pt idx="6254">
                  <c:v>43190.601203703707</c:v>
                </c:pt>
                <c:pt idx="6255">
                  <c:v>43190.605069444442</c:v>
                </c:pt>
                <c:pt idx="6256">
                  <c:v>43190.608854166669</c:v>
                </c:pt>
                <c:pt idx="6257">
                  <c:v>43190.612581018519</c:v>
                </c:pt>
                <c:pt idx="6258">
                  <c:v>43190.620023148149</c:v>
                </c:pt>
                <c:pt idx="6259">
                  <c:v>43190.623831018522</c:v>
                </c:pt>
                <c:pt idx="6260">
                  <c:v>43190.735659722224</c:v>
                </c:pt>
                <c:pt idx="6261">
                  <c:v>43190.745046296295</c:v>
                </c:pt>
                <c:pt idx="6262">
                  <c:v>43191.337627314817</c:v>
                </c:pt>
                <c:pt idx="6263">
                  <c:v>43191.349421296298</c:v>
                </c:pt>
                <c:pt idx="6264">
                  <c:v>43191.359456018516</c:v>
                </c:pt>
                <c:pt idx="6265">
                  <c:v>43191.368854166663</c:v>
                </c:pt>
                <c:pt idx="6266">
                  <c:v>43191.377268518518</c:v>
                </c:pt>
                <c:pt idx="6267">
                  <c:v>43191.384652777779</c:v>
                </c:pt>
                <c:pt idx="6268">
                  <c:v>43191.391851851855</c:v>
                </c:pt>
                <c:pt idx="6269">
                  <c:v>43191.398773148147</c:v>
                </c:pt>
                <c:pt idx="6270">
                  <c:v>43191.416944444441</c:v>
                </c:pt>
                <c:pt idx="6271">
                  <c:v>43191.427766203706</c:v>
                </c:pt>
                <c:pt idx="6272">
                  <c:v>43192.360532407409</c:v>
                </c:pt>
                <c:pt idx="6273">
                  <c:v>43192.372291666667</c:v>
                </c:pt>
                <c:pt idx="6274">
                  <c:v>43192.382893518516</c:v>
                </c:pt>
                <c:pt idx="6275">
                  <c:v>43192.391747685186</c:v>
                </c:pt>
                <c:pt idx="6276">
                  <c:v>43192.398634259262</c:v>
                </c:pt>
                <c:pt idx="6277">
                  <c:v>43192.556898148148</c:v>
                </c:pt>
                <c:pt idx="6278">
                  <c:v>43192.703981481478</c:v>
                </c:pt>
                <c:pt idx="6279">
                  <c:v>43192.712222222224</c:v>
                </c:pt>
                <c:pt idx="6280">
                  <c:v>43192.720335648148</c:v>
                </c:pt>
                <c:pt idx="6281">
                  <c:v>43192.728576388887</c:v>
                </c:pt>
                <c:pt idx="6282">
                  <c:v>43192.737256944441</c:v>
                </c:pt>
                <c:pt idx="6283">
                  <c:v>43192.746018518519</c:v>
                </c:pt>
                <c:pt idx="6284">
                  <c:v>43192.755046296297</c:v>
                </c:pt>
                <c:pt idx="6285">
                  <c:v>43192.763831018521</c:v>
                </c:pt>
                <c:pt idx="6286">
                  <c:v>43192.772847222222</c:v>
                </c:pt>
                <c:pt idx="6287">
                  <c:v>43195.556886574072</c:v>
                </c:pt>
                <c:pt idx="6288">
                  <c:v>43196.593009259261</c:v>
                </c:pt>
                <c:pt idx="6289">
                  <c:v>43198.617743055554</c:v>
                </c:pt>
                <c:pt idx="6290">
                  <c:v>43202.748807870368</c:v>
                </c:pt>
                <c:pt idx="6291">
                  <c:v>43207.365023148152</c:v>
                </c:pt>
                <c:pt idx="6292">
                  <c:v>43209.469409722224</c:v>
                </c:pt>
                <c:pt idx="6293">
                  <c:v>43210.589270833334</c:v>
                </c:pt>
                <c:pt idx="6294">
                  <c:v>43210.595069444447</c:v>
                </c:pt>
                <c:pt idx="6295">
                  <c:v>43211.743043981478</c:v>
                </c:pt>
                <c:pt idx="6296">
                  <c:v>43214.436145833337</c:v>
                </c:pt>
                <c:pt idx="6297">
                  <c:v>43214.454930555556</c:v>
                </c:pt>
                <c:pt idx="6298">
                  <c:v>43214.459270833337</c:v>
                </c:pt>
                <c:pt idx="6299">
                  <c:v>43214.463541666664</c:v>
                </c:pt>
                <c:pt idx="6300">
                  <c:v>43214.476076388892</c:v>
                </c:pt>
                <c:pt idx="6301">
                  <c:v>43214.480266203704</c:v>
                </c:pt>
                <c:pt idx="6302">
                  <c:v>43214.501226851855</c:v>
                </c:pt>
                <c:pt idx="6303">
                  <c:v>43214.505393518521</c:v>
                </c:pt>
                <c:pt idx="6304">
                  <c:v>43214.50953703704</c:v>
                </c:pt>
                <c:pt idx="6305">
                  <c:v>43214.513715277775</c:v>
                </c:pt>
                <c:pt idx="6306">
                  <c:v>43214.522060185183</c:v>
                </c:pt>
                <c:pt idx="6307">
                  <c:v>43214.546817129631</c:v>
                </c:pt>
                <c:pt idx="6308">
                  <c:v>43214.550995370373</c:v>
                </c:pt>
                <c:pt idx="6309">
                  <c:v>43214.555173611108</c:v>
                </c:pt>
                <c:pt idx="6310">
                  <c:v>43214.563750000001</c:v>
                </c:pt>
                <c:pt idx="6311">
                  <c:v>43214.572708333333</c:v>
                </c:pt>
                <c:pt idx="6312">
                  <c:v>43214.577175925922</c:v>
                </c:pt>
                <c:pt idx="6313">
                  <c:v>43214.586331018516</c:v>
                </c:pt>
                <c:pt idx="6314">
                  <c:v>43214.590868055559</c:v>
                </c:pt>
                <c:pt idx="6315">
                  <c:v>43214.595451388886</c:v>
                </c:pt>
                <c:pt idx="6316">
                  <c:v>43214.599907407406</c:v>
                </c:pt>
                <c:pt idx="6317">
                  <c:v>43214.604363425926</c:v>
                </c:pt>
                <c:pt idx="6318">
                  <c:v>43214.608842592592</c:v>
                </c:pt>
                <c:pt idx="6319">
                  <c:v>43214.613287037035</c:v>
                </c:pt>
                <c:pt idx="6320">
                  <c:v>43214.61791666667</c:v>
                </c:pt>
                <c:pt idx="6321">
                  <c:v>43214.622881944444</c:v>
                </c:pt>
                <c:pt idx="6322">
                  <c:v>43214.627847222226</c:v>
                </c:pt>
                <c:pt idx="6323">
                  <c:v>43214.632581018515</c:v>
                </c:pt>
                <c:pt idx="6324">
                  <c:v>43214.637141203704</c:v>
                </c:pt>
                <c:pt idx="6325">
                  <c:v>43214.641782407409</c:v>
                </c:pt>
                <c:pt idx="6326">
                  <c:v>43214.646261574075</c:v>
                </c:pt>
                <c:pt idx="6327">
                  <c:v>43214.650648148148</c:v>
                </c:pt>
                <c:pt idx="6328">
                  <c:v>43214.655069444445</c:v>
                </c:pt>
                <c:pt idx="6329">
                  <c:v>43214.659571759257</c:v>
                </c:pt>
                <c:pt idx="6330">
                  <c:v>43214.691006944442</c:v>
                </c:pt>
                <c:pt idx="6331">
                  <c:v>43214.695520833331</c:v>
                </c:pt>
                <c:pt idx="6332">
                  <c:v>43214.754652777781</c:v>
                </c:pt>
                <c:pt idx="6333">
                  <c:v>43215.452604166669</c:v>
                </c:pt>
                <c:pt idx="6334">
                  <c:v>43215.457384259258</c:v>
                </c:pt>
                <c:pt idx="6335">
                  <c:v>43215.462037037039</c:v>
                </c:pt>
                <c:pt idx="6336">
                  <c:v>43215.467164351852</c:v>
                </c:pt>
                <c:pt idx="6337">
                  <c:v>43215.472002314818</c:v>
                </c:pt>
                <c:pt idx="6338">
                  <c:v>43215.481238425928</c:v>
                </c:pt>
                <c:pt idx="6339">
                  <c:v>43215.485891203702</c:v>
                </c:pt>
                <c:pt idx="6340">
                  <c:v>43215.490636574075</c:v>
                </c:pt>
                <c:pt idx="6341">
                  <c:v>43215.495254629626</c:v>
                </c:pt>
                <c:pt idx="6342">
                  <c:v>43215.499976851854</c:v>
                </c:pt>
                <c:pt idx="6343">
                  <c:v>43215.504490740743</c:v>
                </c:pt>
                <c:pt idx="6344">
                  <c:v>43215.522997685184</c:v>
                </c:pt>
                <c:pt idx="6345">
                  <c:v>43215.554409722223</c:v>
                </c:pt>
                <c:pt idx="6346">
                  <c:v>43216.35796296296</c:v>
                </c:pt>
                <c:pt idx="6347">
                  <c:v>43216.366493055553</c:v>
                </c:pt>
                <c:pt idx="6348">
                  <c:v>43216.373819444445</c:v>
                </c:pt>
                <c:pt idx="6349">
                  <c:v>43216.381469907406</c:v>
                </c:pt>
                <c:pt idx="6350">
                  <c:v>43216.389502314814</c:v>
                </c:pt>
                <c:pt idx="6351">
                  <c:v>43216.397592592592</c:v>
                </c:pt>
                <c:pt idx="6352">
                  <c:v>43216.404953703706</c:v>
                </c:pt>
                <c:pt idx="6353">
                  <c:v>43216.414699074077</c:v>
                </c:pt>
                <c:pt idx="6354">
                  <c:v>43216.423518518517</c:v>
                </c:pt>
                <c:pt idx="6355">
                  <c:v>43216.441562499997</c:v>
                </c:pt>
                <c:pt idx="6356">
                  <c:v>43216.468842592592</c:v>
                </c:pt>
                <c:pt idx="6357">
                  <c:v>43216.481342592589</c:v>
                </c:pt>
                <c:pt idx="6358">
                  <c:v>43216.487997685188</c:v>
                </c:pt>
                <c:pt idx="6359">
                  <c:v>43216.500949074078</c:v>
                </c:pt>
                <c:pt idx="6360">
                  <c:v>43216.508692129632</c:v>
                </c:pt>
                <c:pt idx="6361">
                  <c:v>43216.548171296294</c:v>
                </c:pt>
                <c:pt idx="6362">
                  <c:v>43216.678680555553</c:v>
                </c:pt>
                <c:pt idx="6363">
                  <c:v>43216.755937499998</c:v>
                </c:pt>
                <c:pt idx="6364">
                  <c:v>43217.416886574072</c:v>
                </c:pt>
                <c:pt idx="6365">
                  <c:v>43217.422337962962</c:v>
                </c:pt>
                <c:pt idx="6366">
                  <c:v>43217.427800925929</c:v>
                </c:pt>
                <c:pt idx="6367">
                  <c:v>43217.432986111111</c:v>
                </c:pt>
                <c:pt idx="6368">
                  <c:v>43217.438275462962</c:v>
                </c:pt>
                <c:pt idx="6369">
                  <c:v>43217.443437499998</c:v>
                </c:pt>
                <c:pt idx="6370">
                  <c:v>43217.448807870373</c:v>
                </c:pt>
                <c:pt idx="6371">
                  <c:v>43217.454050925924</c:v>
                </c:pt>
                <c:pt idx="6372">
                  <c:v>43217.459305555552</c:v>
                </c:pt>
                <c:pt idx="6373">
                  <c:v>43217.464236111111</c:v>
                </c:pt>
                <c:pt idx="6374">
                  <c:v>43217.468773148146</c:v>
                </c:pt>
                <c:pt idx="6375">
                  <c:v>43217.473391203705</c:v>
                </c:pt>
                <c:pt idx="6376">
                  <c:v>43217.477835648147</c:v>
                </c:pt>
                <c:pt idx="6377">
                  <c:v>43217.482349537036</c:v>
                </c:pt>
                <c:pt idx="6378">
                  <c:v>43217.486851851849</c:v>
                </c:pt>
                <c:pt idx="6379">
                  <c:v>43217.49145833333</c:v>
                </c:pt>
                <c:pt idx="6380">
                  <c:v>43217.504594907405</c:v>
                </c:pt>
                <c:pt idx="6381">
                  <c:v>43217.508900462963</c:v>
                </c:pt>
                <c:pt idx="6382">
                  <c:v>43217.603750000002</c:v>
                </c:pt>
                <c:pt idx="6383">
                  <c:v>43217.608136574076</c:v>
                </c:pt>
                <c:pt idx="6384">
                  <c:v>43217.616597222222</c:v>
                </c:pt>
                <c:pt idx="6385">
                  <c:v>43217.62972222222</c:v>
                </c:pt>
                <c:pt idx="6386">
                  <c:v>43217.644236111111</c:v>
                </c:pt>
                <c:pt idx="6387">
                  <c:v>43217.654618055552</c:v>
                </c:pt>
                <c:pt idx="6388">
                  <c:v>43217.65997685185</c:v>
                </c:pt>
                <c:pt idx="6389">
                  <c:v>43217.664629629631</c:v>
                </c:pt>
                <c:pt idx="6390">
                  <c:v>43217.684178240743</c:v>
                </c:pt>
                <c:pt idx="6391">
                  <c:v>43217.695729166669</c:v>
                </c:pt>
                <c:pt idx="6392">
                  <c:v>43217.716805555552</c:v>
                </c:pt>
                <c:pt idx="6393">
                  <c:v>43217.722268518519</c:v>
                </c:pt>
                <c:pt idx="6394">
                  <c:v>43217.755069444444</c:v>
                </c:pt>
                <c:pt idx="6395">
                  <c:v>43217.762094907404</c:v>
                </c:pt>
                <c:pt idx="6396">
                  <c:v>43217.769675925927</c:v>
                </c:pt>
                <c:pt idx="6397">
                  <c:v>43218.337268518517</c:v>
                </c:pt>
                <c:pt idx="6398">
                  <c:v>43218.349120370367</c:v>
                </c:pt>
                <c:pt idx="6399">
                  <c:v>43218.360648148147</c:v>
                </c:pt>
                <c:pt idx="6400">
                  <c:v>43218.369351851848</c:v>
                </c:pt>
                <c:pt idx="6401">
                  <c:v>43218.377569444441</c:v>
                </c:pt>
                <c:pt idx="6402">
                  <c:v>43218.385277777779</c:v>
                </c:pt>
                <c:pt idx="6403">
                  <c:v>43218.392604166664</c:v>
                </c:pt>
                <c:pt idx="6404">
                  <c:v>43218.399733796294</c:v>
                </c:pt>
                <c:pt idx="6405">
                  <c:v>43218.406701388885</c:v>
                </c:pt>
                <c:pt idx="6406">
                  <c:v>43218.413287037038</c:v>
                </c:pt>
                <c:pt idx="6407">
                  <c:v>43218.419861111113</c:v>
                </c:pt>
                <c:pt idx="6408">
                  <c:v>43218.426307870373</c:v>
                </c:pt>
                <c:pt idx="6409">
                  <c:v>43218.432164351849</c:v>
                </c:pt>
                <c:pt idx="6410">
                  <c:v>43218.437824074077</c:v>
                </c:pt>
                <c:pt idx="6411">
                  <c:v>43218.443611111114</c:v>
                </c:pt>
                <c:pt idx="6412">
                  <c:v>43218.449062500003</c:v>
                </c:pt>
                <c:pt idx="6413">
                  <c:v>43218.454768518517</c:v>
                </c:pt>
                <c:pt idx="6414">
                  <c:v>43218.460324074076</c:v>
                </c:pt>
                <c:pt idx="6415">
                  <c:v>43218.466296296298</c:v>
                </c:pt>
                <c:pt idx="6416">
                  <c:v>43218.472199074073</c:v>
                </c:pt>
                <c:pt idx="6417">
                  <c:v>43218.478020833332</c:v>
                </c:pt>
                <c:pt idx="6418">
                  <c:v>43218.483865740738</c:v>
                </c:pt>
                <c:pt idx="6419">
                  <c:v>43218.489710648151</c:v>
                </c:pt>
                <c:pt idx="6420">
                  <c:v>43218.495474537034</c:v>
                </c:pt>
                <c:pt idx="6421">
                  <c:v>43218.501157407409</c:v>
                </c:pt>
                <c:pt idx="6422">
                  <c:v>43218.50675925926</c:v>
                </c:pt>
                <c:pt idx="6423">
                  <c:v>43218.512233796297</c:v>
                </c:pt>
                <c:pt idx="6424">
                  <c:v>43218.517835648148</c:v>
                </c:pt>
                <c:pt idx="6425">
                  <c:v>43218.523298611108</c:v>
                </c:pt>
                <c:pt idx="6426">
                  <c:v>43218.528738425928</c:v>
                </c:pt>
                <c:pt idx="6427">
                  <c:v>43218.534085648149</c:v>
                </c:pt>
                <c:pt idx="6428">
                  <c:v>43218.539363425924</c:v>
                </c:pt>
                <c:pt idx="6429">
                  <c:v>43218.544571759259</c:v>
                </c:pt>
                <c:pt idx="6430">
                  <c:v>43218.549814814818</c:v>
                </c:pt>
                <c:pt idx="6431">
                  <c:v>43218.5549537037</c:v>
                </c:pt>
                <c:pt idx="6432">
                  <c:v>43218.560069444444</c:v>
                </c:pt>
                <c:pt idx="6433">
                  <c:v>43218.564988425926</c:v>
                </c:pt>
                <c:pt idx="6434">
                  <c:v>43218.598877314813</c:v>
                </c:pt>
                <c:pt idx="6435">
                  <c:v>43218.603796296295</c:v>
                </c:pt>
                <c:pt idx="6436">
                  <c:v>43218.726782407408</c:v>
                </c:pt>
                <c:pt idx="6437">
                  <c:v>43218.758356481485</c:v>
                </c:pt>
                <c:pt idx="6438">
                  <c:v>43218.765474537038</c:v>
                </c:pt>
                <c:pt idx="6439">
                  <c:v>43218.773668981485</c:v>
                </c:pt>
                <c:pt idx="6440">
                  <c:v>43219.335115740738</c:v>
                </c:pt>
                <c:pt idx="6441">
                  <c:v>43219.346932870372</c:v>
                </c:pt>
                <c:pt idx="6442">
                  <c:v>43219.383935185186</c:v>
                </c:pt>
                <c:pt idx="6443">
                  <c:v>43219.403124999997</c:v>
                </c:pt>
                <c:pt idx="6444">
                  <c:v>43219.408900462964</c:v>
                </c:pt>
                <c:pt idx="6445">
                  <c:v>43219.419918981483</c:v>
                </c:pt>
                <c:pt idx="6446">
                  <c:v>43219.425208333334</c:v>
                </c:pt>
                <c:pt idx="6447">
                  <c:v>43219.430393518516</c:v>
                </c:pt>
                <c:pt idx="6448">
                  <c:v>43219.435590277775</c:v>
                </c:pt>
                <c:pt idx="6449">
                  <c:v>43219.440671296295</c:v>
                </c:pt>
                <c:pt idx="6450">
                  <c:v>43219.4455787037</c:v>
                </c:pt>
                <c:pt idx="6451">
                  <c:v>43219.450428240743</c:v>
                </c:pt>
                <c:pt idx="6452">
                  <c:v>43219.45516203704</c:v>
                </c:pt>
                <c:pt idx="6453">
                  <c:v>43219.45994212963</c:v>
                </c:pt>
                <c:pt idx="6454">
                  <c:v>43219.464571759258</c:v>
                </c:pt>
                <c:pt idx="6455">
                  <c:v>43219.469201388885</c:v>
                </c:pt>
                <c:pt idx="6456">
                  <c:v>43219.473773148151</c:v>
                </c:pt>
                <c:pt idx="6457">
                  <c:v>43219.478310185186</c:v>
                </c:pt>
                <c:pt idx="6458">
                  <c:v>43219.482777777775</c:v>
                </c:pt>
                <c:pt idx="6459">
                  <c:v>43219.487256944441</c:v>
                </c:pt>
                <c:pt idx="6460">
                  <c:v>43219.491724537038</c:v>
                </c:pt>
                <c:pt idx="6461">
                  <c:v>43219.496215277781</c:v>
                </c:pt>
                <c:pt idx="6462">
                  <c:v>43219.500659722224</c:v>
                </c:pt>
                <c:pt idx="6463">
                  <c:v>43219.505046296297</c:v>
                </c:pt>
                <c:pt idx="6464">
                  <c:v>43219.509398148148</c:v>
                </c:pt>
                <c:pt idx="6465">
                  <c:v>43219.513749999998</c:v>
                </c:pt>
                <c:pt idx="6466">
                  <c:v>43219.518206018518</c:v>
                </c:pt>
                <c:pt idx="6467">
                  <c:v>43219.522627314815</c:v>
                </c:pt>
                <c:pt idx="6468">
                  <c:v>43219.531226851854</c:v>
                </c:pt>
                <c:pt idx="6469">
                  <c:v>43219.535509259258</c:v>
                </c:pt>
                <c:pt idx="6470">
                  <c:v>43219.53974537037</c:v>
                </c:pt>
                <c:pt idx="6471">
                  <c:v>43219.543993055559</c:v>
                </c:pt>
                <c:pt idx="6472">
                  <c:v>43219.548136574071</c:v>
                </c:pt>
                <c:pt idx="6473">
                  <c:v>43219.55667824074</c:v>
                </c:pt>
                <c:pt idx="6474">
                  <c:v>43219.569826388892</c:v>
                </c:pt>
                <c:pt idx="6475">
                  <c:v>43219.574097222219</c:v>
                </c:pt>
                <c:pt idx="6476">
                  <c:v>43219.702766203707</c:v>
                </c:pt>
                <c:pt idx="6477">
                  <c:v>43219.70820601852</c:v>
                </c:pt>
                <c:pt idx="6478">
                  <c:v>43219.737615740742</c:v>
                </c:pt>
                <c:pt idx="6479">
                  <c:v>43219.756701388891</c:v>
                </c:pt>
                <c:pt idx="6480">
                  <c:v>43220.335648148146</c:v>
                </c:pt>
                <c:pt idx="6481">
                  <c:v>43220.34752314815</c:v>
                </c:pt>
                <c:pt idx="6482">
                  <c:v>43220.361307870371</c:v>
                </c:pt>
                <c:pt idx="6483">
                  <c:v>43220.373182870368</c:v>
                </c:pt>
                <c:pt idx="6484">
                  <c:v>43220.385069444441</c:v>
                </c:pt>
                <c:pt idx="6485">
                  <c:v>43220.396851851852</c:v>
                </c:pt>
                <c:pt idx="6486">
                  <c:v>43220.406423611108</c:v>
                </c:pt>
                <c:pt idx="6487">
                  <c:v>43220.414456018516</c:v>
                </c:pt>
                <c:pt idx="6488">
                  <c:v>43220.421249999999</c:v>
                </c:pt>
                <c:pt idx="6489">
                  <c:v>43220.428206018521</c:v>
                </c:pt>
                <c:pt idx="6490">
                  <c:v>43220.434293981481</c:v>
                </c:pt>
                <c:pt idx="6491">
                  <c:v>43220.44027777778</c:v>
                </c:pt>
                <c:pt idx="6492">
                  <c:v>43220.445486111108</c:v>
                </c:pt>
                <c:pt idx="6493">
                  <c:v>43220.450752314813</c:v>
                </c:pt>
                <c:pt idx="6494">
                  <c:v>43220.455868055556</c:v>
                </c:pt>
                <c:pt idx="6495">
                  <c:v>43220.4609375</c:v>
                </c:pt>
                <c:pt idx="6496">
                  <c:v>43220.465682870374</c:v>
                </c:pt>
                <c:pt idx="6497">
                  <c:v>43220.470405092594</c:v>
                </c:pt>
                <c:pt idx="6498">
                  <c:v>43220.475069444445</c:v>
                </c:pt>
                <c:pt idx="6499">
                  <c:v>43220.479814814818</c:v>
                </c:pt>
                <c:pt idx="6500">
                  <c:v>43220.484398148146</c:v>
                </c:pt>
                <c:pt idx="6501">
                  <c:v>43220.488993055558</c:v>
                </c:pt>
                <c:pt idx="6502">
                  <c:v>43220.494074074071</c:v>
                </c:pt>
                <c:pt idx="6503">
                  <c:v>43220.498703703706</c:v>
                </c:pt>
                <c:pt idx="6504">
                  <c:v>43220.503321759257</c:v>
                </c:pt>
                <c:pt idx="6505">
                  <c:v>43220.5078587963</c:v>
                </c:pt>
                <c:pt idx="6506">
                  <c:v>43220.512314814812</c:v>
                </c:pt>
                <c:pt idx="6507">
                  <c:v>43220.516956018517</c:v>
                </c:pt>
                <c:pt idx="6508">
                  <c:v>43220.522187499999</c:v>
                </c:pt>
                <c:pt idx="6509">
                  <c:v>43220.52652777778</c:v>
                </c:pt>
                <c:pt idx="6510">
                  <c:v>43220.531087962961</c:v>
                </c:pt>
                <c:pt idx="6511">
                  <c:v>43220.619212962964</c:v>
                </c:pt>
                <c:pt idx="6512">
                  <c:v>43220.623379629629</c:v>
                </c:pt>
                <c:pt idx="6513">
                  <c:v>43220.627557870372</c:v>
                </c:pt>
                <c:pt idx="6514">
                  <c:v>43220.631886574076</c:v>
                </c:pt>
                <c:pt idx="6515">
                  <c:v>43220.636678240742</c:v>
                </c:pt>
                <c:pt idx="6516">
                  <c:v>43220.640960648147</c:v>
                </c:pt>
                <c:pt idx="6517">
                  <c:v>43220.645555555559</c:v>
                </c:pt>
                <c:pt idx="6518">
                  <c:v>43220.649791666663</c:v>
                </c:pt>
                <c:pt idx="6519">
                  <c:v>43220.654768518521</c:v>
                </c:pt>
                <c:pt idx="6520">
                  <c:v>43220.660428240742</c:v>
                </c:pt>
                <c:pt idx="6521">
                  <c:v>43220.665254629632</c:v>
                </c:pt>
                <c:pt idx="6522">
                  <c:v>43220.720625000002</c:v>
                </c:pt>
                <c:pt idx="6523">
                  <c:v>43220.727997685186</c:v>
                </c:pt>
                <c:pt idx="6524">
                  <c:v>43220.736759259256</c:v>
                </c:pt>
                <c:pt idx="6525">
                  <c:v>43220.758425925924</c:v>
                </c:pt>
                <c:pt idx="6526">
                  <c:v>43220.770300925928</c:v>
                </c:pt>
                <c:pt idx="6527">
                  <c:v>43221.488287037035</c:v>
                </c:pt>
                <c:pt idx="6528">
                  <c:v>43221.498668981483</c:v>
                </c:pt>
                <c:pt idx="6529">
                  <c:v>43221.503611111111</c:v>
                </c:pt>
                <c:pt idx="6530">
                  <c:v>43221.508599537039</c:v>
                </c:pt>
                <c:pt idx="6531">
                  <c:v>43221.533009259256</c:v>
                </c:pt>
                <c:pt idx="6532">
                  <c:v>43221.537916666668</c:v>
                </c:pt>
                <c:pt idx="6533">
                  <c:v>43221.63453703704</c:v>
                </c:pt>
                <c:pt idx="6534">
                  <c:v>43221.646979166668</c:v>
                </c:pt>
                <c:pt idx="6535">
                  <c:v>43222.335115740738</c:v>
                </c:pt>
                <c:pt idx="6536">
                  <c:v>43222.346932870372</c:v>
                </c:pt>
                <c:pt idx="6537">
                  <c:v>43222.35974537037</c:v>
                </c:pt>
                <c:pt idx="6538">
                  <c:v>43222.368657407409</c:v>
                </c:pt>
                <c:pt idx="6539">
                  <c:v>43222.377071759256</c:v>
                </c:pt>
                <c:pt idx="6540">
                  <c:v>43222.38559027778</c:v>
                </c:pt>
                <c:pt idx="6541">
                  <c:v>43222.393321759257</c:v>
                </c:pt>
                <c:pt idx="6542">
                  <c:v>43222.402268518519</c:v>
                </c:pt>
                <c:pt idx="6543">
                  <c:v>43222.410474537035</c:v>
                </c:pt>
                <c:pt idx="6544">
                  <c:v>43222.434374999997</c:v>
                </c:pt>
                <c:pt idx="6545">
                  <c:v>43222.459131944444</c:v>
                </c:pt>
                <c:pt idx="6546">
                  <c:v>43222.463819444441</c:v>
                </c:pt>
                <c:pt idx="6547">
                  <c:v>43222.744270833333</c:v>
                </c:pt>
                <c:pt idx="6548">
                  <c:v>43231.630509259259</c:v>
                </c:pt>
                <c:pt idx="6549">
                  <c:v>43231.642106481479</c:v>
                </c:pt>
                <c:pt idx="6550">
                  <c:v>43231.653900462959</c:v>
                </c:pt>
                <c:pt idx="6551">
                  <c:v>43232.637708333335</c:v>
                </c:pt>
                <c:pt idx="6552">
                  <c:v>43235.763124999998</c:v>
                </c:pt>
                <c:pt idx="6553">
                  <c:v>43237.647916666669</c:v>
                </c:pt>
                <c:pt idx="6554">
                  <c:v>43238.55972222222</c:v>
                </c:pt>
                <c:pt idx="6555">
                  <c:v>43239.364814814813</c:v>
                </c:pt>
                <c:pt idx="6556">
                  <c:v>43244.523622685185</c:v>
                </c:pt>
                <c:pt idx="6557">
                  <c:v>43244.749062499999</c:v>
                </c:pt>
                <c:pt idx="6558">
                  <c:v>43244.75677083333</c:v>
                </c:pt>
                <c:pt idx="6559">
                  <c:v>43244.764641203707</c:v>
                </c:pt>
                <c:pt idx="6560">
                  <c:v>43244.772974537038</c:v>
                </c:pt>
                <c:pt idx="6561">
                  <c:v>43245.505925925929</c:v>
                </c:pt>
                <c:pt idx="6562">
                  <c:v>43245.693101851852</c:v>
                </c:pt>
                <c:pt idx="6563">
                  <c:v>43252.337129629632</c:v>
                </c:pt>
                <c:pt idx="6564">
                  <c:v>43252.357476851852</c:v>
                </c:pt>
                <c:pt idx="6565">
                  <c:v>43252.366157407407</c:v>
                </c:pt>
                <c:pt idx="6566">
                  <c:v>43252.416203703702</c:v>
                </c:pt>
                <c:pt idx="6567">
                  <c:v>43252.422361111108</c:v>
                </c:pt>
                <c:pt idx="6568">
                  <c:v>43252.439722222225</c:v>
                </c:pt>
                <c:pt idx="6569">
                  <c:v>43252.445173611108</c:v>
                </c:pt>
                <c:pt idx="6570">
                  <c:v>43252.450416666667</c:v>
                </c:pt>
                <c:pt idx="6571">
                  <c:v>43252.45516203704</c:v>
                </c:pt>
                <c:pt idx="6572">
                  <c:v>43252.460034722222</c:v>
                </c:pt>
                <c:pt idx="6573">
                  <c:v>43252.464699074073</c:v>
                </c:pt>
                <c:pt idx="6574">
                  <c:v>43252.469363425924</c:v>
                </c:pt>
                <c:pt idx="6575">
                  <c:v>43252.473877314813</c:v>
                </c:pt>
                <c:pt idx="6576">
                  <c:v>43252.478518518517</c:v>
                </c:pt>
                <c:pt idx="6577">
                  <c:v>43252.483298611114</c:v>
                </c:pt>
                <c:pt idx="6578">
                  <c:v>43252.488530092596</c:v>
                </c:pt>
                <c:pt idx="6579">
                  <c:v>43252.493715277778</c:v>
                </c:pt>
                <c:pt idx="6580">
                  <c:v>43252.498067129629</c:v>
                </c:pt>
                <c:pt idx="6581">
                  <c:v>43252.50267361111</c:v>
                </c:pt>
                <c:pt idx="6582">
                  <c:v>43252.507638888892</c:v>
                </c:pt>
                <c:pt idx="6583">
                  <c:v>43252.512430555558</c:v>
                </c:pt>
                <c:pt idx="6584">
                  <c:v>43252.517233796294</c:v>
                </c:pt>
                <c:pt idx="6585">
                  <c:v>43252.521863425929</c:v>
                </c:pt>
                <c:pt idx="6586">
                  <c:v>43252.526446759257</c:v>
                </c:pt>
                <c:pt idx="6587">
                  <c:v>43252.531064814815</c:v>
                </c:pt>
                <c:pt idx="6588">
                  <c:v>43252.535567129627</c:v>
                </c:pt>
                <c:pt idx="6589">
                  <c:v>43252.540081018517</c:v>
                </c:pt>
                <c:pt idx="6590">
                  <c:v>43252.548854166664</c:v>
                </c:pt>
                <c:pt idx="6591">
                  <c:v>43252.553055555552</c:v>
                </c:pt>
                <c:pt idx="6592">
                  <c:v>43252.55736111111</c:v>
                </c:pt>
                <c:pt idx="6593">
                  <c:v>43252.561828703707</c:v>
                </c:pt>
                <c:pt idx="6594">
                  <c:v>43252.571203703701</c:v>
                </c:pt>
                <c:pt idx="6595">
                  <c:v>43252.575810185182</c:v>
                </c:pt>
                <c:pt idx="6596">
                  <c:v>43252.580289351848</c:v>
                </c:pt>
                <c:pt idx="6597">
                  <c:v>43252.584999999999</c:v>
                </c:pt>
                <c:pt idx="6598">
                  <c:v>43252.589837962965</c:v>
                </c:pt>
                <c:pt idx="6599">
                  <c:v>43252.595000000001</c:v>
                </c:pt>
                <c:pt idx="6600">
                  <c:v>43252.59983796296</c:v>
                </c:pt>
                <c:pt idx="6601">
                  <c:v>43252.661597222221</c:v>
                </c:pt>
                <c:pt idx="6602">
                  <c:v>43252.674930555557</c:v>
                </c:pt>
                <c:pt idx="6603">
                  <c:v>43252.684120370373</c:v>
                </c:pt>
                <c:pt idx="6604">
                  <c:v>43252.688923611109</c:v>
                </c:pt>
                <c:pt idx="6605">
                  <c:v>43252.764374999999</c:v>
                </c:pt>
                <c:pt idx="6606">
                  <c:v>43253.348865740743</c:v>
                </c:pt>
                <c:pt idx="6607">
                  <c:v>43253.359143518515</c:v>
                </c:pt>
                <c:pt idx="6608">
                  <c:v>43253.407349537039</c:v>
                </c:pt>
                <c:pt idx="6609">
                  <c:v>43253.597141203703</c:v>
                </c:pt>
                <c:pt idx="6610">
                  <c:v>43253.602997685186</c:v>
                </c:pt>
                <c:pt idx="6611">
                  <c:v>43253.704652777778</c:v>
                </c:pt>
                <c:pt idx="6612">
                  <c:v>43253.721805555557</c:v>
                </c:pt>
                <c:pt idx="6613">
                  <c:v>43253.727708333332</c:v>
                </c:pt>
                <c:pt idx="6614">
                  <c:v>43253.761886574073</c:v>
                </c:pt>
                <c:pt idx="6615">
                  <c:v>43254.406342592592</c:v>
                </c:pt>
                <c:pt idx="6616">
                  <c:v>43254.689791666664</c:v>
                </c:pt>
                <c:pt idx="6617">
                  <c:v>43254.736828703702</c:v>
                </c:pt>
                <c:pt idx="6618">
                  <c:v>43255.374120370368</c:v>
                </c:pt>
                <c:pt idx="6619">
                  <c:v>43256.377129629633</c:v>
                </c:pt>
                <c:pt idx="6620">
                  <c:v>43256.392256944448</c:v>
                </c:pt>
                <c:pt idx="6621">
                  <c:v>43256.406354166669</c:v>
                </c:pt>
                <c:pt idx="6622">
                  <c:v>43256.413229166668</c:v>
                </c:pt>
                <c:pt idx="6623">
                  <c:v>43256.419976851852</c:v>
                </c:pt>
                <c:pt idx="6624">
                  <c:v>43256.433275462965</c:v>
                </c:pt>
                <c:pt idx="6625">
                  <c:v>43256.440613425926</c:v>
                </c:pt>
                <c:pt idx="6626">
                  <c:v>43256.452268518522</c:v>
                </c:pt>
                <c:pt idx="6627">
                  <c:v>43256.708622685182</c:v>
                </c:pt>
                <c:pt idx="6628">
                  <c:v>43256.737256944441</c:v>
                </c:pt>
                <c:pt idx="6629">
                  <c:v>43256.744814814818</c:v>
                </c:pt>
                <c:pt idx="6630">
                  <c:v>43257.33494212963</c:v>
                </c:pt>
                <c:pt idx="6631">
                  <c:v>43257.357824074075</c:v>
                </c:pt>
                <c:pt idx="6632">
                  <c:v>43257.366585648146</c:v>
                </c:pt>
                <c:pt idx="6633">
                  <c:v>43257.374710648146</c:v>
                </c:pt>
                <c:pt idx="6634">
                  <c:v>43257.382280092592</c:v>
                </c:pt>
                <c:pt idx="6635">
                  <c:v>43257.389664351853</c:v>
                </c:pt>
                <c:pt idx="6636">
                  <c:v>43257.397094907406</c:v>
                </c:pt>
                <c:pt idx="6637">
                  <c:v>43257.418495370373</c:v>
                </c:pt>
                <c:pt idx="6638">
                  <c:v>43257.425462962965</c:v>
                </c:pt>
                <c:pt idx="6639">
                  <c:v>43257.432245370372</c:v>
                </c:pt>
                <c:pt idx="6640">
                  <c:v>43257.438842592594</c:v>
                </c:pt>
                <c:pt idx="6641">
                  <c:v>43257.445543981485</c:v>
                </c:pt>
                <c:pt idx="6642">
                  <c:v>43257.458495370367</c:v>
                </c:pt>
                <c:pt idx="6643">
                  <c:v>43257.464953703704</c:v>
                </c:pt>
                <c:pt idx="6644">
                  <c:v>43257.471412037034</c:v>
                </c:pt>
                <c:pt idx="6645">
                  <c:v>43257.477673611109</c:v>
                </c:pt>
                <c:pt idx="6646">
                  <c:v>43257.483877314815</c:v>
                </c:pt>
                <c:pt idx="6647">
                  <c:v>43257.490069444444</c:v>
                </c:pt>
                <c:pt idx="6648">
                  <c:v>43257.496168981481</c:v>
                </c:pt>
                <c:pt idx="6649">
                  <c:v>43257.502233796295</c:v>
                </c:pt>
                <c:pt idx="6650">
                  <c:v>43257.508194444446</c:v>
                </c:pt>
                <c:pt idx="6651">
                  <c:v>43257.514224537037</c:v>
                </c:pt>
                <c:pt idx="6652">
                  <c:v>43257.52615740741</c:v>
                </c:pt>
                <c:pt idx="6653">
                  <c:v>43257.537881944445</c:v>
                </c:pt>
                <c:pt idx="6654">
                  <c:v>43257.543715277781</c:v>
                </c:pt>
                <c:pt idx="6655">
                  <c:v>43257.577511574076</c:v>
                </c:pt>
                <c:pt idx="6656">
                  <c:v>43257.58861111111</c:v>
                </c:pt>
                <c:pt idx="6657">
                  <c:v>43257.61582175926</c:v>
                </c:pt>
                <c:pt idx="6658">
                  <c:v>43258.36645833333</c:v>
                </c:pt>
                <c:pt idx="6659">
                  <c:v>43258.373842592591</c:v>
                </c:pt>
                <c:pt idx="6660">
                  <c:v>43258.38175925926</c:v>
                </c:pt>
                <c:pt idx="6661">
                  <c:v>43258.39025462963</c:v>
                </c:pt>
                <c:pt idx="6662">
                  <c:v>43258.397152777776</c:v>
                </c:pt>
                <c:pt idx="6663">
                  <c:v>43258.410034722219</c:v>
                </c:pt>
                <c:pt idx="6664">
                  <c:v>43258.41609953704</c:v>
                </c:pt>
                <c:pt idx="6665">
                  <c:v>43258.4216087963</c:v>
                </c:pt>
                <c:pt idx="6666">
                  <c:v>43258.432488425926</c:v>
                </c:pt>
                <c:pt idx="6667">
                  <c:v>43258.447071759256</c:v>
                </c:pt>
                <c:pt idx="6668">
                  <c:v>43258.452569444446</c:v>
                </c:pt>
                <c:pt idx="6669">
                  <c:v>43258.471053240741</c:v>
                </c:pt>
                <c:pt idx="6670">
                  <c:v>43258.4765625</c:v>
                </c:pt>
                <c:pt idx="6671">
                  <c:v>43258.516805555555</c:v>
                </c:pt>
                <c:pt idx="6672">
                  <c:v>43258.536539351851</c:v>
                </c:pt>
                <c:pt idx="6673">
                  <c:v>43258.545590277776</c:v>
                </c:pt>
                <c:pt idx="6674">
                  <c:v>43258.563483796293</c:v>
                </c:pt>
                <c:pt idx="6675">
                  <c:v>43258.568240740744</c:v>
                </c:pt>
                <c:pt idx="6676">
                  <c:v>43258.612314814818</c:v>
                </c:pt>
                <c:pt idx="6677">
                  <c:v>43258.616770833331</c:v>
                </c:pt>
                <c:pt idx="6678">
                  <c:v>43258.625937500001</c:v>
                </c:pt>
                <c:pt idx="6679">
                  <c:v>43258.636192129627</c:v>
                </c:pt>
                <c:pt idx="6680">
                  <c:v>43258.641643518517</c:v>
                </c:pt>
                <c:pt idx="6681">
                  <c:v>43258.646574074075</c:v>
                </c:pt>
                <c:pt idx="6682">
                  <c:v>43258.651365740741</c:v>
                </c:pt>
                <c:pt idx="6683">
                  <c:v>43258.656585648147</c:v>
                </c:pt>
                <c:pt idx="6684">
                  <c:v>43258.76048611111</c:v>
                </c:pt>
                <c:pt idx="6685">
                  <c:v>43259.437569444446</c:v>
                </c:pt>
                <c:pt idx="6686">
                  <c:v>43259.643287037034</c:v>
                </c:pt>
                <c:pt idx="6687">
                  <c:v>43259.688831018517</c:v>
                </c:pt>
                <c:pt idx="6688">
                  <c:v>43259.693749999999</c:v>
                </c:pt>
                <c:pt idx="6689">
                  <c:v>43259.709502314814</c:v>
                </c:pt>
                <c:pt idx="6690">
                  <c:v>43259.715104166666</c:v>
                </c:pt>
                <c:pt idx="6691">
                  <c:v>43259.720856481479</c:v>
                </c:pt>
                <c:pt idx="6692">
                  <c:v>43259.733425925922</c:v>
                </c:pt>
                <c:pt idx="6693">
                  <c:v>43259.739594907405</c:v>
                </c:pt>
                <c:pt idx="6694">
                  <c:v>43259.76122685185</c:v>
                </c:pt>
                <c:pt idx="6695">
                  <c:v>43260.545011574075</c:v>
                </c:pt>
                <c:pt idx="6696">
                  <c:v>43260.566770833335</c:v>
                </c:pt>
                <c:pt idx="6697">
                  <c:v>43260.586354166669</c:v>
                </c:pt>
                <c:pt idx="6698">
                  <c:v>43260.59107638889</c:v>
                </c:pt>
                <c:pt idx="6699">
                  <c:v>43260.596064814818</c:v>
                </c:pt>
                <c:pt idx="6700">
                  <c:v>43260.606134259258</c:v>
                </c:pt>
                <c:pt idx="6701">
                  <c:v>43260.610798611109</c:v>
                </c:pt>
                <c:pt idx="6702">
                  <c:v>43260.615439814814</c:v>
                </c:pt>
                <c:pt idx="6703">
                  <c:v>43260.620474537034</c:v>
                </c:pt>
                <c:pt idx="6704">
                  <c:v>43260.625543981485</c:v>
                </c:pt>
                <c:pt idx="6705">
                  <c:v>43260.631018518521</c:v>
                </c:pt>
                <c:pt idx="6706">
                  <c:v>43260.64199074074</c:v>
                </c:pt>
                <c:pt idx="6707">
                  <c:v>43260.646909722222</c:v>
                </c:pt>
                <c:pt idx="6708">
                  <c:v>43260.657337962963</c:v>
                </c:pt>
                <c:pt idx="6709">
                  <c:v>43260.66265046296</c:v>
                </c:pt>
                <c:pt idx="6710">
                  <c:v>43260.673738425925</c:v>
                </c:pt>
                <c:pt idx="6711">
                  <c:v>43260.685185185182</c:v>
                </c:pt>
                <c:pt idx="6712">
                  <c:v>43260.721990740742</c:v>
                </c:pt>
                <c:pt idx="6713">
                  <c:v>43261.36614583333</c:v>
                </c:pt>
                <c:pt idx="6714">
                  <c:v>43261.374884259261</c:v>
                </c:pt>
                <c:pt idx="6715">
                  <c:v>43261.412094907406</c:v>
                </c:pt>
                <c:pt idx="6716">
                  <c:v>43261.426064814812</c:v>
                </c:pt>
                <c:pt idx="6717">
                  <c:v>43261.433344907404</c:v>
                </c:pt>
                <c:pt idx="6718">
                  <c:v>43261.440555555557</c:v>
                </c:pt>
                <c:pt idx="6719">
                  <c:v>43261.453263888892</c:v>
                </c:pt>
                <c:pt idx="6720">
                  <c:v>43261.459768518522</c:v>
                </c:pt>
                <c:pt idx="6721">
                  <c:v>43261.472453703704</c:v>
                </c:pt>
                <c:pt idx="6722">
                  <c:v>43261.484791666669</c:v>
                </c:pt>
                <c:pt idx="6723">
                  <c:v>43261.490902777776</c:v>
                </c:pt>
                <c:pt idx="6724">
                  <c:v>43261.496805555558</c:v>
                </c:pt>
                <c:pt idx="6725">
                  <c:v>43261.502847222226</c:v>
                </c:pt>
                <c:pt idx="6726">
                  <c:v>43261.50880787037</c:v>
                </c:pt>
                <c:pt idx="6727">
                  <c:v>43261.514803240738</c:v>
                </c:pt>
                <c:pt idx="6728">
                  <c:v>43261.571770833332</c:v>
                </c:pt>
                <c:pt idx="6729">
                  <c:v>43261.577326388891</c:v>
                </c:pt>
                <c:pt idx="6730">
                  <c:v>43261.588287037041</c:v>
                </c:pt>
                <c:pt idx="6731">
                  <c:v>43261.593831018516</c:v>
                </c:pt>
                <c:pt idx="6732">
                  <c:v>43261.599282407406</c:v>
                </c:pt>
                <c:pt idx="6733">
                  <c:v>43261.604571759257</c:v>
                </c:pt>
                <c:pt idx="6734">
                  <c:v>43261.609849537039</c:v>
                </c:pt>
                <c:pt idx="6735">
                  <c:v>43261.61513888889</c:v>
                </c:pt>
                <c:pt idx="6736">
                  <c:v>43261.620509259257</c:v>
                </c:pt>
                <c:pt idx="6737">
                  <c:v>43261.625891203701</c:v>
                </c:pt>
                <c:pt idx="6738">
                  <c:v>43261.631284722222</c:v>
                </c:pt>
                <c:pt idx="6739">
                  <c:v>43261.636782407404</c:v>
                </c:pt>
                <c:pt idx="6740">
                  <c:v>43261.642372685186</c:v>
                </c:pt>
                <c:pt idx="6741">
                  <c:v>43261.647916666669</c:v>
                </c:pt>
                <c:pt idx="6742">
                  <c:v>43261.65353009259</c:v>
                </c:pt>
                <c:pt idx="6743">
                  <c:v>43261.659120370372</c:v>
                </c:pt>
                <c:pt idx="6744">
                  <c:v>43261.670972222222</c:v>
                </c:pt>
                <c:pt idx="6745">
                  <c:v>43261.676539351851</c:v>
                </c:pt>
                <c:pt idx="6746">
                  <c:v>43261.682627314818</c:v>
                </c:pt>
                <c:pt idx="6747">
                  <c:v>43261.71434027778</c:v>
                </c:pt>
                <c:pt idx="6748">
                  <c:v>43261.721122685187</c:v>
                </c:pt>
                <c:pt idx="6749">
                  <c:v>43261.735972222225</c:v>
                </c:pt>
                <c:pt idx="6750">
                  <c:v>43261.743379629632</c:v>
                </c:pt>
                <c:pt idx="6751">
                  <c:v>43261.752187500002</c:v>
                </c:pt>
                <c:pt idx="6752">
                  <c:v>43261.762060185189</c:v>
                </c:pt>
                <c:pt idx="6753">
                  <c:v>43261.77134259259</c:v>
                </c:pt>
                <c:pt idx="6754">
                  <c:v>43262.380798611113</c:v>
                </c:pt>
                <c:pt idx="6755">
                  <c:v>43262.387060185189</c:v>
                </c:pt>
                <c:pt idx="6756">
                  <c:v>43262.394085648149</c:v>
                </c:pt>
                <c:pt idx="6757">
                  <c:v>43262.400717592594</c:v>
                </c:pt>
                <c:pt idx="6758">
                  <c:v>43262.4062037037</c:v>
                </c:pt>
                <c:pt idx="6759">
                  <c:v>43262.417638888888</c:v>
                </c:pt>
                <c:pt idx="6760">
                  <c:v>43262.423738425925</c:v>
                </c:pt>
                <c:pt idx="6761">
                  <c:v>43262.428553240738</c:v>
                </c:pt>
                <c:pt idx="6762">
                  <c:v>43262.434131944443</c:v>
                </c:pt>
                <c:pt idx="6763">
                  <c:v>43262.465081018519</c:v>
                </c:pt>
                <c:pt idx="6764">
                  <c:v>43262.477453703701</c:v>
                </c:pt>
                <c:pt idx="6765">
                  <c:v>43262.483564814815</c:v>
                </c:pt>
                <c:pt idx="6766">
                  <c:v>43262.489537037036</c:v>
                </c:pt>
                <c:pt idx="6767">
                  <c:v>43262.501608796294</c:v>
                </c:pt>
                <c:pt idx="6768">
                  <c:v>43262.507569444446</c:v>
                </c:pt>
                <c:pt idx="6769">
                  <c:v>43262.51353009259</c:v>
                </c:pt>
                <c:pt idx="6770">
                  <c:v>43262.519409722219</c:v>
                </c:pt>
                <c:pt idx="6771">
                  <c:v>43262.617384259262</c:v>
                </c:pt>
                <c:pt idx="6772">
                  <c:v>43262.622731481482</c:v>
                </c:pt>
                <c:pt idx="6773">
                  <c:v>43262.628125000003</c:v>
                </c:pt>
                <c:pt idx="6774">
                  <c:v>43262.638831018521</c:v>
                </c:pt>
                <c:pt idx="6775">
                  <c:v>43262.644108796296</c:v>
                </c:pt>
                <c:pt idx="6776">
                  <c:v>43262.649351851855</c:v>
                </c:pt>
                <c:pt idx="6777">
                  <c:v>43262.670914351853</c:v>
                </c:pt>
                <c:pt idx="6778">
                  <c:v>43262.681261574071</c:v>
                </c:pt>
                <c:pt idx="6779">
                  <c:v>43262.686180555553</c:v>
                </c:pt>
                <c:pt idx="6780">
                  <c:v>43262.691203703704</c:v>
                </c:pt>
                <c:pt idx="6781">
                  <c:v>43262.696747685186</c:v>
                </c:pt>
                <c:pt idx="6782">
                  <c:v>43262.702604166669</c:v>
                </c:pt>
                <c:pt idx="6783">
                  <c:v>43262.707905092589</c:v>
                </c:pt>
                <c:pt idx="6784">
                  <c:v>43262.713240740741</c:v>
                </c:pt>
                <c:pt idx="6785">
                  <c:v>43262.718923611108</c:v>
                </c:pt>
                <c:pt idx="6786">
                  <c:v>43262.724710648145</c:v>
                </c:pt>
                <c:pt idx="6787">
                  <c:v>43262.730439814812</c:v>
                </c:pt>
                <c:pt idx="6788">
                  <c:v>43262.736342592594</c:v>
                </c:pt>
                <c:pt idx="6789">
                  <c:v>43262.742928240739</c:v>
                </c:pt>
                <c:pt idx="6790">
                  <c:v>43262.749490740738</c:v>
                </c:pt>
                <c:pt idx="6791">
                  <c:v>43262.756527777776</c:v>
                </c:pt>
                <c:pt idx="6792">
                  <c:v>43263.36519675926</c:v>
                </c:pt>
                <c:pt idx="6793">
                  <c:v>43263.488923611112</c:v>
                </c:pt>
                <c:pt idx="6794">
                  <c:v>43263.501099537039</c:v>
                </c:pt>
                <c:pt idx="6795">
                  <c:v>43263.507048611114</c:v>
                </c:pt>
                <c:pt idx="6796">
                  <c:v>43263.528449074074</c:v>
                </c:pt>
                <c:pt idx="6797">
                  <c:v>43263.534062500003</c:v>
                </c:pt>
                <c:pt idx="6798">
                  <c:v>43263.539699074077</c:v>
                </c:pt>
                <c:pt idx="6799">
                  <c:v>43263.545243055552</c:v>
                </c:pt>
                <c:pt idx="6800">
                  <c:v>43263.550092592595</c:v>
                </c:pt>
                <c:pt idx="6801">
                  <c:v>43263.555185185185</c:v>
                </c:pt>
                <c:pt idx="6802">
                  <c:v>43263.560532407406</c:v>
                </c:pt>
                <c:pt idx="6803">
                  <c:v>43263.565995370373</c:v>
                </c:pt>
                <c:pt idx="6804">
                  <c:v>43263.570833333331</c:v>
                </c:pt>
                <c:pt idx="6805">
                  <c:v>43263.576307870368</c:v>
                </c:pt>
                <c:pt idx="6806">
                  <c:v>43263.581319444442</c:v>
                </c:pt>
                <c:pt idx="6807">
                  <c:v>43263.586365740739</c:v>
                </c:pt>
                <c:pt idx="6808">
                  <c:v>43263.590937499997</c:v>
                </c:pt>
                <c:pt idx="6809">
                  <c:v>43263.605833333335</c:v>
                </c:pt>
                <c:pt idx="6810">
                  <c:v>43263.610775462963</c:v>
                </c:pt>
                <c:pt idx="6811">
                  <c:v>43263.621550925927</c:v>
                </c:pt>
                <c:pt idx="6812">
                  <c:v>43263.626840277779</c:v>
                </c:pt>
                <c:pt idx="6813">
                  <c:v>43263.631203703706</c:v>
                </c:pt>
                <c:pt idx="6814">
                  <c:v>43263.636157407411</c:v>
                </c:pt>
                <c:pt idx="6815">
                  <c:v>43263.641469907408</c:v>
                </c:pt>
                <c:pt idx="6816">
                  <c:v>43263.646666666667</c:v>
                </c:pt>
                <c:pt idx="6817">
                  <c:v>43263.651689814818</c:v>
                </c:pt>
                <c:pt idx="6818">
                  <c:v>43263.657071759262</c:v>
                </c:pt>
                <c:pt idx="6819">
                  <c:v>43263.667118055557</c:v>
                </c:pt>
                <c:pt idx="6820">
                  <c:v>43263.672314814816</c:v>
                </c:pt>
                <c:pt idx="6821">
                  <c:v>43263.677291666667</c:v>
                </c:pt>
                <c:pt idx="6822">
                  <c:v>43263.687673611108</c:v>
                </c:pt>
                <c:pt idx="6823">
                  <c:v>43263.70453703704</c:v>
                </c:pt>
                <c:pt idx="6824">
                  <c:v>43263.70989583333</c:v>
                </c:pt>
                <c:pt idx="6825">
                  <c:v>43263.721620370372</c:v>
                </c:pt>
                <c:pt idx="6826">
                  <c:v>43263.728275462963</c:v>
                </c:pt>
                <c:pt idx="6827">
                  <c:v>43263.735300925924</c:v>
                </c:pt>
                <c:pt idx="6828">
                  <c:v>43263.749861111108</c:v>
                </c:pt>
                <c:pt idx="6829">
                  <c:v>43264.336747685185</c:v>
                </c:pt>
                <c:pt idx="6830">
                  <c:v>43264.389363425929</c:v>
                </c:pt>
                <c:pt idx="6831">
                  <c:v>43264.395937499998</c:v>
                </c:pt>
                <c:pt idx="6832">
                  <c:v>43264.453020833331</c:v>
                </c:pt>
                <c:pt idx="6833">
                  <c:v>43264.458310185182</c:v>
                </c:pt>
                <c:pt idx="6834">
                  <c:v>43264.484166666669</c:v>
                </c:pt>
                <c:pt idx="6835">
                  <c:v>43264.48909722222</c:v>
                </c:pt>
                <c:pt idx="6836">
                  <c:v>43264.494050925925</c:v>
                </c:pt>
                <c:pt idx="6837">
                  <c:v>43264.499074074076</c:v>
                </c:pt>
                <c:pt idx="6838">
                  <c:v>43264.503842592596</c:v>
                </c:pt>
                <c:pt idx="6839">
                  <c:v>43264.513749999998</c:v>
                </c:pt>
                <c:pt idx="6840">
                  <c:v>43264.51902777778</c:v>
                </c:pt>
                <c:pt idx="6841">
                  <c:v>43264.524780092594</c:v>
                </c:pt>
                <c:pt idx="6842">
                  <c:v>43264.541435185187</c:v>
                </c:pt>
                <c:pt idx="6843">
                  <c:v>43264.546365740738</c:v>
                </c:pt>
                <c:pt idx="6844">
                  <c:v>43264.55127314815</c:v>
                </c:pt>
                <c:pt idx="6845">
                  <c:v>43264.556539351855</c:v>
                </c:pt>
                <c:pt idx="6846">
                  <c:v>43264.562002314815</c:v>
                </c:pt>
                <c:pt idx="6847">
                  <c:v>43264.567557870374</c:v>
                </c:pt>
                <c:pt idx="6848">
                  <c:v>43264.572997685187</c:v>
                </c:pt>
                <c:pt idx="6849">
                  <c:v>43264.577893518515</c:v>
                </c:pt>
                <c:pt idx="6850">
                  <c:v>43264.582465277781</c:v>
                </c:pt>
                <c:pt idx="6851">
                  <c:v>43264.587199074071</c:v>
                </c:pt>
                <c:pt idx="6852">
                  <c:v>43264.592048611114</c:v>
                </c:pt>
                <c:pt idx="6853">
                  <c:v>43264.596747685187</c:v>
                </c:pt>
                <c:pt idx="6854">
                  <c:v>43264.601400462961</c:v>
                </c:pt>
                <c:pt idx="6855">
                  <c:v>43264.606053240743</c:v>
                </c:pt>
                <c:pt idx="6856">
                  <c:v>43264.610543981478</c:v>
                </c:pt>
                <c:pt idx="6857">
                  <c:v>43264.614942129629</c:v>
                </c:pt>
                <c:pt idx="6858">
                  <c:v>43264.619398148148</c:v>
                </c:pt>
                <c:pt idx="6859">
                  <c:v>43264.628645833334</c:v>
                </c:pt>
                <c:pt idx="6860">
                  <c:v>43264.633773148147</c:v>
                </c:pt>
                <c:pt idx="6861">
                  <c:v>43264.638761574075</c:v>
                </c:pt>
                <c:pt idx="6862">
                  <c:v>43264.654224537036</c:v>
                </c:pt>
                <c:pt idx="6863">
                  <c:v>43264.693310185183</c:v>
                </c:pt>
                <c:pt idx="6864">
                  <c:v>43265.337071759262</c:v>
                </c:pt>
                <c:pt idx="6865">
                  <c:v>43265.347662037035</c:v>
                </c:pt>
                <c:pt idx="6866">
                  <c:v>43265.381180555552</c:v>
                </c:pt>
                <c:pt idx="6867">
                  <c:v>43265.393993055557</c:v>
                </c:pt>
                <c:pt idx="6868">
                  <c:v>43265.400254629632</c:v>
                </c:pt>
                <c:pt idx="6869">
                  <c:v>43265.406701388885</c:v>
                </c:pt>
                <c:pt idx="6870">
                  <c:v>43265.413159722222</c:v>
                </c:pt>
                <c:pt idx="6871">
                  <c:v>43265.431909722225</c:v>
                </c:pt>
                <c:pt idx="6872">
                  <c:v>43265.557106481479</c:v>
                </c:pt>
                <c:pt idx="6873">
                  <c:v>43265.671168981484</c:v>
                </c:pt>
                <c:pt idx="6874">
                  <c:v>43265.676168981481</c:v>
                </c:pt>
                <c:pt idx="6875">
                  <c:v>43265.686296296299</c:v>
                </c:pt>
                <c:pt idx="6876">
                  <c:v>43265.691504629627</c:v>
                </c:pt>
                <c:pt idx="6877">
                  <c:v>43265.756481481483</c:v>
                </c:pt>
                <c:pt idx="6878">
                  <c:v>43265.763645833336</c:v>
                </c:pt>
                <c:pt idx="6879">
                  <c:v>43265.772569444445</c:v>
                </c:pt>
                <c:pt idx="6880">
                  <c:v>43266.550092592595</c:v>
                </c:pt>
                <c:pt idx="6881">
                  <c:v>43266.715949074074</c:v>
                </c:pt>
                <c:pt idx="6882">
                  <c:v>43266.770740740743</c:v>
                </c:pt>
                <c:pt idx="6883">
                  <c:v>43267.679363425923</c:v>
                </c:pt>
                <c:pt idx="6884">
                  <c:v>43267.684305555558</c:v>
                </c:pt>
                <c:pt idx="6885">
                  <c:v>43268.400902777779</c:v>
                </c:pt>
                <c:pt idx="6886">
                  <c:v>43268.652499999997</c:v>
                </c:pt>
                <c:pt idx="6887">
                  <c:v>43268.68409722222</c:v>
                </c:pt>
                <c:pt idx="6888">
                  <c:v>43268.695335648146</c:v>
                </c:pt>
                <c:pt idx="6889">
                  <c:v>43268.70721064815</c:v>
                </c:pt>
                <c:pt idx="6890">
                  <c:v>43268.719085648147</c:v>
                </c:pt>
                <c:pt idx="6891">
                  <c:v>43269.394155092596</c:v>
                </c:pt>
                <c:pt idx="6892">
                  <c:v>43269.459120370368</c:v>
                </c:pt>
                <c:pt idx="6893">
                  <c:v>43269.543657407405</c:v>
                </c:pt>
                <c:pt idx="6894">
                  <c:v>43269.570416666669</c:v>
                </c:pt>
                <c:pt idx="6895">
                  <c:v>43270.369791666664</c:v>
                </c:pt>
                <c:pt idx="6896">
                  <c:v>43270.495196759257</c:v>
                </c:pt>
                <c:pt idx="6897">
                  <c:v>43270.500034722223</c:v>
                </c:pt>
                <c:pt idx="6898">
                  <c:v>43270.515185185184</c:v>
                </c:pt>
                <c:pt idx="6899">
                  <c:v>43270.553391203706</c:v>
                </c:pt>
                <c:pt idx="6900">
                  <c:v>43270.557847222219</c:v>
                </c:pt>
                <c:pt idx="6901">
                  <c:v>43270.613020833334</c:v>
                </c:pt>
                <c:pt idx="6902">
                  <c:v>43270.618287037039</c:v>
                </c:pt>
                <c:pt idx="6903">
                  <c:v>43270.638032407405</c:v>
                </c:pt>
                <c:pt idx="6904">
                  <c:v>43270.642685185187</c:v>
                </c:pt>
                <c:pt idx="6905">
                  <c:v>43270.65185185185</c:v>
                </c:pt>
                <c:pt idx="6906">
                  <c:v>43270.656527777777</c:v>
                </c:pt>
                <c:pt idx="6907">
                  <c:v>43270.661273148151</c:v>
                </c:pt>
                <c:pt idx="6908">
                  <c:v>43270.666145833333</c:v>
                </c:pt>
                <c:pt idx="6909">
                  <c:v>43270.670960648145</c:v>
                </c:pt>
                <c:pt idx="6910">
                  <c:v>43270.675925925927</c:v>
                </c:pt>
                <c:pt idx="6911">
                  <c:v>43270.681076388886</c:v>
                </c:pt>
                <c:pt idx="6912">
                  <c:v>43270.686296296299</c:v>
                </c:pt>
                <c:pt idx="6913">
                  <c:v>43270.697881944441</c:v>
                </c:pt>
                <c:pt idx="6914">
                  <c:v>43270.703750000001</c:v>
                </c:pt>
                <c:pt idx="6915">
                  <c:v>43270.709733796299</c:v>
                </c:pt>
                <c:pt idx="6916">
                  <c:v>43270.71675925926</c:v>
                </c:pt>
                <c:pt idx="6917">
                  <c:v>43270.724791666667</c:v>
                </c:pt>
                <c:pt idx="6918">
                  <c:v>43270.744409722225</c:v>
                </c:pt>
                <c:pt idx="6919">
                  <c:v>43271.37599537037</c:v>
                </c:pt>
                <c:pt idx="6920">
                  <c:v>43271.385914351849</c:v>
                </c:pt>
                <c:pt idx="6921">
                  <c:v>43271.394918981481</c:v>
                </c:pt>
                <c:pt idx="6922">
                  <c:v>43271.401956018519</c:v>
                </c:pt>
                <c:pt idx="6923">
                  <c:v>43271.407835648148</c:v>
                </c:pt>
                <c:pt idx="6924">
                  <c:v>43271.419618055559</c:v>
                </c:pt>
                <c:pt idx="6925">
                  <c:v>43271.430636574078</c:v>
                </c:pt>
                <c:pt idx="6926">
                  <c:v>43271.436192129629</c:v>
                </c:pt>
                <c:pt idx="6927">
                  <c:v>43271.483460648145</c:v>
                </c:pt>
                <c:pt idx="6928">
                  <c:v>43271.499305555553</c:v>
                </c:pt>
                <c:pt idx="6929">
                  <c:v>43271.513425925928</c:v>
                </c:pt>
                <c:pt idx="6930">
                  <c:v>43271.51798611111</c:v>
                </c:pt>
                <c:pt idx="6931">
                  <c:v>43271.530833333331</c:v>
                </c:pt>
                <c:pt idx="6932">
                  <c:v>43271.535613425927</c:v>
                </c:pt>
                <c:pt idx="6933">
                  <c:v>43271.556296296294</c:v>
                </c:pt>
                <c:pt idx="6934">
                  <c:v>43271.56150462963</c:v>
                </c:pt>
                <c:pt idx="6935">
                  <c:v>43271.566782407404</c:v>
                </c:pt>
                <c:pt idx="6936">
                  <c:v>43271.593506944446</c:v>
                </c:pt>
                <c:pt idx="6937">
                  <c:v>43271.602662037039</c:v>
                </c:pt>
                <c:pt idx="6938">
                  <c:v>43271.682222222225</c:v>
                </c:pt>
                <c:pt idx="6939">
                  <c:v>43271.687199074076</c:v>
                </c:pt>
                <c:pt idx="6940">
                  <c:v>43271.698819444442</c:v>
                </c:pt>
                <c:pt idx="6941">
                  <c:v>43271.711458333331</c:v>
                </c:pt>
                <c:pt idx="6942">
                  <c:v>43271.717476851853</c:v>
                </c:pt>
                <c:pt idx="6943">
                  <c:v>43271.723460648151</c:v>
                </c:pt>
                <c:pt idx="6944">
                  <c:v>43271.729710648149</c:v>
                </c:pt>
                <c:pt idx="6945">
                  <c:v>43271.736250000002</c:v>
                </c:pt>
                <c:pt idx="6946">
                  <c:v>43271.743194444447</c:v>
                </c:pt>
                <c:pt idx="6947">
                  <c:v>43271.7500462963</c:v>
                </c:pt>
                <c:pt idx="6948">
                  <c:v>43271.756574074076</c:v>
                </c:pt>
                <c:pt idx="6949">
                  <c:v>43271.774618055555</c:v>
                </c:pt>
                <c:pt idx="6950">
                  <c:v>43272.534120370372</c:v>
                </c:pt>
                <c:pt idx="6951">
                  <c:v>43272.550810185188</c:v>
                </c:pt>
                <c:pt idx="6952">
                  <c:v>43272.738726851851</c:v>
                </c:pt>
                <c:pt idx="6953">
                  <c:v>43272.753680555557</c:v>
                </c:pt>
                <c:pt idx="6954">
                  <c:v>43272.761076388888</c:v>
                </c:pt>
                <c:pt idx="6955">
                  <c:v>43273.460011574076</c:v>
                </c:pt>
                <c:pt idx="6956">
                  <c:v>43273.667511574073</c:v>
                </c:pt>
                <c:pt idx="6957">
                  <c:v>43273.67423611111</c:v>
                </c:pt>
                <c:pt idx="6958">
                  <c:v>43273.686296296299</c:v>
                </c:pt>
                <c:pt idx="6959">
                  <c:v>43273.693530092591</c:v>
                </c:pt>
                <c:pt idx="6960">
                  <c:v>43273.726226851853</c:v>
                </c:pt>
                <c:pt idx="6961">
                  <c:v>43275.402361111112</c:v>
                </c:pt>
                <c:pt idx="6962">
                  <c:v>43275.609594907408</c:v>
                </c:pt>
                <c:pt idx="6963">
                  <c:v>43275.614062499997</c:v>
                </c:pt>
                <c:pt idx="6964">
                  <c:v>43275.672361111108</c:v>
                </c:pt>
                <c:pt idx="6965">
                  <c:v>43275.683587962965</c:v>
                </c:pt>
                <c:pt idx="6966">
                  <c:v>43275.688750000001</c:v>
                </c:pt>
                <c:pt idx="6967">
                  <c:v>43275.710636574076</c:v>
                </c:pt>
                <c:pt idx="6968">
                  <c:v>43275.718356481484</c:v>
                </c:pt>
                <c:pt idx="6969">
                  <c:v>43275.764710648145</c:v>
                </c:pt>
                <c:pt idx="6970">
                  <c:v>43275.774537037039</c:v>
                </c:pt>
                <c:pt idx="6971">
                  <c:v>43276.581886574073</c:v>
                </c:pt>
                <c:pt idx="6972">
                  <c:v>43277.357025462959</c:v>
                </c:pt>
                <c:pt idx="6973">
                  <c:v>43277.36824074074</c:v>
                </c:pt>
                <c:pt idx="6974">
                  <c:v>43277.37704861111</c:v>
                </c:pt>
                <c:pt idx="6975">
                  <c:v>43277.394537037035</c:v>
                </c:pt>
                <c:pt idx="6976">
                  <c:v>43277.403483796297</c:v>
                </c:pt>
                <c:pt idx="6977">
                  <c:v>43277.410243055558</c:v>
                </c:pt>
                <c:pt idx="6978">
                  <c:v>43277.41679398148</c:v>
                </c:pt>
                <c:pt idx="6979">
                  <c:v>43277.423206018517</c:v>
                </c:pt>
                <c:pt idx="6980">
                  <c:v>43277.429479166669</c:v>
                </c:pt>
                <c:pt idx="6981">
                  <c:v>43277.486840277779</c:v>
                </c:pt>
                <c:pt idx="6982">
                  <c:v>43277.535810185182</c:v>
                </c:pt>
                <c:pt idx="6983">
                  <c:v>43278.349247685182</c:v>
                </c:pt>
                <c:pt idx="6984">
                  <c:v>43278.361180555556</c:v>
                </c:pt>
                <c:pt idx="6985">
                  <c:v>43278.37027777778</c:v>
                </c:pt>
                <c:pt idx="6986">
                  <c:v>43278.379074074073</c:v>
                </c:pt>
                <c:pt idx="6987">
                  <c:v>43278.38753472222</c:v>
                </c:pt>
                <c:pt idx="6988">
                  <c:v>43278.394999999997</c:v>
                </c:pt>
                <c:pt idx="6989">
                  <c:v>43278.402337962965</c:v>
                </c:pt>
                <c:pt idx="6990">
                  <c:v>43278.40865740741</c:v>
                </c:pt>
                <c:pt idx="6991">
                  <c:v>43278.414224537039</c:v>
                </c:pt>
                <c:pt idx="6992">
                  <c:v>43278.419594907406</c:v>
                </c:pt>
                <c:pt idx="6993">
                  <c:v>43278.424861111111</c:v>
                </c:pt>
                <c:pt idx="6994">
                  <c:v>43278.429861111108</c:v>
                </c:pt>
                <c:pt idx="6995">
                  <c:v>43278.43478009259</c:v>
                </c:pt>
                <c:pt idx="6996">
                  <c:v>43278.439733796295</c:v>
                </c:pt>
                <c:pt idx="6997">
                  <c:v>43278.44462962963</c:v>
                </c:pt>
                <c:pt idx="6998">
                  <c:v>43278.449537037035</c:v>
                </c:pt>
                <c:pt idx="6999">
                  <c:v>43278.454479166663</c:v>
                </c:pt>
                <c:pt idx="7000">
                  <c:v>43278.459594907406</c:v>
                </c:pt>
                <c:pt idx="7001">
                  <c:v>43278.464571759258</c:v>
                </c:pt>
                <c:pt idx="7002">
                  <c:v>43278.469305555554</c:v>
                </c:pt>
                <c:pt idx="7003">
                  <c:v>43278.474027777775</c:v>
                </c:pt>
                <c:pt idx="7004">
                  <c:v>43278.479027777779</c:v>
                </c:pt>
                <c:pt idx="7005">
                  <c:v>43278.483831018515</c:v>
                </c:pt>
                <c:pt idx="7006">
                  <c:v>43278.488611111112</c:v>
                </c:pt>
                <c:pt idx="7007">
                  <c:v>43278.493379629632</c:v>
                </c:pt>
                <c:pt idx="7008">
                  <c:v>43278.498159722221</c:v>
                </c:pt>
                <c:pt idx="7009">
                  <c:v>43278.502800925926</c:v>
                </c:pt>
                <c:pt idx="7010">
                  <c:v>43278.507395833331</c:v>
                </c:pt>
                <c:pt idx="7011">
                  <c:v>43278.511990740742</c:v>
                </c:pt>
                <c:pt idx="7012">
                  <c:v>43278.51662037037</c:v>
                </c:pt>
                <c:pt idx="7013">
                  <c:v>43278.521261574075</c:v>
                </c:pt>
                <c:pt idx="7014">
                  <c:v>43278.525752314818</c:v>
                </c:pt>
                <c:pt idx="7015">
                  <c:v>43278.530173611114</c:v>
                </c:pt>
                <c:pt idx="7016">
                  <c:v>43278.534444444442</c:v>
                </c:pt>
                <c:pt idx="7017">
                  <c:v>43278.538807870369</c:v>
                </c:pt>
                <c:pt idx="7018">
                  <c:v>43278.543055555558</c:v>
                </c:pt>
                <c:pt idx="7019">
                  <c:v>43278.547453703701</c:v>
                </c:pt>
                <c:pt idx="7020">
                  <c:v>43278.551921296297</c:v>
                </c:pt>
                <c:pt idx="7021">
                  <c:v>43278.556435185186</c:v>
                </c:pt>
                <c:pt idx="7022">
                  <c:v>43278.560902777775</c:v>
                </c:pt>
                <c:pt idx="7023">
                  <c:v>43278.565358796295</c:v>
                </c:pt>
                <c:pt idx="7024">
                  <c:v>43278.569861111115</c:v>
                </c:pt>
                <c:pt idx="7025">
                  <c:v>43278.57435185185</c:v>
                </c:pt>
                <c:pt idx="7026">
                  <c:v>43278.578877314816</c:v>
                </c:pt>
                <c:pt idx="7027">
                  <c:v>43278.583344907405</c:v>
                </c:pt>
                <c:pt idx="7028">
                  <c:v>43278.587754629632</c:v>
                </c:pt>
                <c:pt idx="7029">
                  <c:v>43278.592129629629</c:v>
                </c:pt>
                <c:pt idx="7030">
                  <c:v>43278.611030092594</c:v>
                </c:pt>
                <c:pt idx="7031">
                  <c:v>43278.615856481483</c:v>
                </c:pt>
                <c:pt idx="7032">
                  <c:v>43278.620613425926</c:v>
                </c:pt>
                <c:pt idx="7033">
                  <c:v>43278.625497685185</c:v>
                </c:pt>
                <c:pt idx="7034">
                  <c:v>43278.630150462966</c:v>
                </c:pt>
                <c:pt idx="7035">
                  <c:v>43278.634548611109</c:v>
                </c:pt>
                <c:pt idx="7036">
                  <c:v>43278.639085648145</c:v>
                </c:pt>
                <c:pt idx="7037">
                  <c:v>43278.648252314815</c:v>
                </c:pt>
                <c:pt idx="7038">
                  <c:v>43278.657581018517</c:v>
                </c:pt>
                <c:pt idx="7039">
                  <c:v>43278.662210648145</c:v>
                </c:pt>
                <c:pt idx="7040">
                  <c:v>43278.666817129626</c:v>
                </c:pt>
                <c:pt idx="7041">
                  <c:v>43278.671689814815</c:v>
                </c:pt>
                <c:pt idx="7042">
                  <c:v>43278.676365740743</c:v>
                </c:pt>
                <c:pt idx="7043">
                  <c:v>43278.681307870371</c:v>
                </c:pt>
                <c:pt idx="7044">
                  <c:v>43278.687268518515</c:v>
                </c:pt>
                <c:pt idx="7045">
                  <c:v>43278.694467592592</c:v>
                </c:pt>
                <c:pt idx="7046">
                  <c:v>43278.699733796297</c:v>
                </c:pt>
                <c:pt idx="7047">
                  <c:v>43278.705625000002</c:v>
                </c:pt>
                <c:pt idx="7048">
                  <c:v>43278.711504629631</c:v>
                </c:pt>
                <c:pt idx="7049">
                  <c:v>43278.717164351852</c:v>
                </c:pt>
                <c:pt idx="7050">
                  <c:v>43278.724282407406</c:v>
                </c:pt>
                <c:pt idx="7051">
                  <c:v>43278.73097222222</c:v>
                </c:pt>
                <c:pt idx="7052">
                  <c:v>43278.737002314818</c:v>
                </c:pt>
                <c:pt idx="7053">
                  <c:v>43278.743368055555</c:v>
                </c:pt>
                <c:pt idx="7054">
                  <c:v>43278.749837962961</c:v>
                </c:pt>
                <c:pt idx="7055">
                  <c:v>43278.756562499999</c:v>
                </c:pt>
                <c:pt idx="7056">
                  <c:v>43278.763877314814</c:v>
                </c:pt>
                <c:pt idx="7057">
                  <c:v>43278.771412037036</c:v>
                </c:pt>
                <c:pt idx="7058">
                  <c:v>43279.337581018517</c:v>
                </c:pt>
                <c:pt idx="7059">
                  <c:v>43279.348807870374</c:v>
                </c:pt>
                <c:pt idx="7060">
                  <c:v>43279.369131944448</c:v>
                </c:pt>
                <c:pt idx="7061">
                  <c:v>43279.380578703705</c:v>
                </c:pt>
                <c:pt idx="7062">
                  <c:v>43279.392222222225</c:v>
                </c:pt>
                <c:pt idx="7063">
                  <c:v>43279.399861111109</c:v>
                </c:pt>
                <c:pt idx="7064">
                  <c:v>43279.407187500001</c:v>
                </c:pt>
                <c:pt idx="7065">
                  <c:v>43279.414502314816</c:v>
                </c:pt>
                <c:pt idx="7066">
                  <c:v>43279.421585648146</c:v>
                </c:pt>
                <c:pt idx="7067">
                  <c:v>43279.428460648145</c:v>
                </c:pt>
                <c:pt idx="7068">
                  <c:v>43279.435196759259</c:v>
                </c:pt>
                <c:pt idx="7069">
                  <c:v>43279.44195601852</c:v>
                </c:pt>
                <c:pt idx="7070">
                  <c:v>43279.448506944442</c:v>
                </c:pt>
                <c:pt idx="7071">
                  <c:v>43279.454965277779</c:v>
                </c:pt>
                <c:pt idx="7072">
                  <c:v>43279.461388888885</c:v>
                </c:pt>
                <c:pt idx="7073">
                  <c:v>43279.467800925922</c:v>
                </c:pt>
                <c:pt idx="7074">
                  <c:v>43279.474027777775</c:v>
                </c:pt>
                <c:pt idx="7075">
                  <c:v>43279.492199074077</c:v>
                </c:pt>
                <c:pt idx="7076">
                  <c:v>43279.498148148145</c:v>
                </c:pt>
                <c:pt idx="7077">
                  <c:v>43279.503958333335</c:v>
                </c:pt>
                <c:pt idx="7078">
                  <c:v>43279.50953703704</c:v>
                </c:pt>
                <c:pt idx="7079">
                  <c:v>43279.526134259257</c:v>
                </c:pt>
                <c:pt idx="7080">
                  <c:v>43279.540509259263</c:v>
                </c:pt>
                <c:pt idx="7081">
                  <c:v>43279.675555555557</c:v>
                </c:pt>
                <c:pt idx="7082">
                  <c:v>43280.462106481478</c:v>
                </c:pt>
                <c:pt idx="7083">
                  <c:v>43280.467650462961</c:v>
                </c:pt>
                <c:pt idx="7084">
                  <c:v>43280.473368055558</c:v>
                </c:pt>
                <c:pt idx="7085">
                  <c:v>43280.478935185187</c:v>
                </c:pt>
                <c:pt idx="7086">
                  <c:v>43280.483993055554</c:v>
                </c:pt>
                <c:pt idx="7087">
                  <c:v>43280.516030092593</c:v>
                </c:pt>
                <c:pt idx="7088">
                  <c:v>43280.534502314818</c:v>
                </c:pt>
                <c:pt idx="7089">
                  <c:v>43280.717291666668</c:v>
                </c:pt>
                <c:pt idx="7090">
                  <c:v>43280.722824074073</c:v>
                </c:pt>
                <c:pt idx="7091">
                  <c:v>43280.740185185183</c:v>
                </c:pt>
                <c:pt idx="7092">
                  <c:v>43280.759398148148</c:v>
                </c:pt>
                <c:pt idx="7093">
                  <c:v>43281.348402777781</c:v>
                </c:pt>
                <c:pt idx="7094">
                  <c:v>43281.358206018522</c:v>
                </c:pt>
                <c:pt idx="7095">
                  <c:v>43281.367696759262</c:v>
                </c:pt>
                <c:pt idx="7096">
                  <c:v>43281.376944444448</c:v>
                </c:pt>
                <c:pt idx="7097">
                  <c:v>43281.385208333333</c:v>
                </c:pt>
                <c:pt idx="7098">
                  <c:v>43281.393101851849</c:v>
                </c:pt>
                <c:pt idx="7099">
                  <c:v>43281.400810185187</c:v>
                </c:pt>
                <c:pt idx="7100">
                  <c:v>43281.408310185187</c:v>
                </c:pt>
                <c:pt idx="7101">
                  <c:v>43281.415625000001</c:v>
                </c:pt>
                <c:pt idx="7102">
                  <c:v>43281.422650462962</c:v>
                </c:pt>
                <c:pt idx="7103">
                  <c:v>43281.429618055554</c:v>
                </c:pt>
                <c:pt idx="7104">
                  <c:v>43281.436342592591</c:v>
                </c:pt>
                <c:pt idx="7105">
                  <c:v>43281.44290509259</c:v>
                </c:pt>
                <c:pt idx="7106">
                  <c:v>43281.449363425927</c:v>
                </c:pt>
                <c:pt idx="7107">
                  <c:v>43281.455763888887</c:v>
                </c:pt>
                <c:pt idx="7108">
                  <c:v>43281.462326388886</c:v>
                </c:pt>
                <c:pt idx="7109">
                  <c:v>43281.523460648146</c:v>
                </c:pt>
                <c:pt idx="7110">
                  <c:v>43282.349606481483</c:v>
                </c:pt>
                <c:pt idx="7111">
                  <c:v>43282.383576388886</c:v>
                </c:pt>
                <c:pt idx="7112">
                  <c:v>43282.440439814818</c:v>
                </c:pt>
                <c:pt idx="7113">
                  <c:v>43282.445196759261</c:v>
                </c:pt>
                <c:pt idx="7114">
                  <c:v>43282.450370370374</c:v>
                </c:pt>
                <c:pt idx="7115">
                  <c:v>43282.45511574074</c:v>
                </c:pt>
                <c:pt idx="7116">
                  <c:v>43282.460324074076</c:v>
                </c:pt>
                <c:pt idx="7117">
                  <c:v>43282.465775462966</c:v>
                </c:pt>
                <c:pt idx="7118">
                  <c:v>43282.471354166664</c:v>
                </c:pt>
                <c:pt idx="7119">
                  <c:v>43282.477418981478</c:v>
                </c:pt>
                <c:pt idx="7120">
                  <c:v>43282.483900462961</c:v>
                </c:pt>
                <c:pt idx="7121">
                  <c:v>43282.489930555559</c:v>
                </c:pt>
                <c:pt idx="7122">
                  <c:v>43282.495949074073</c:v>
                </c:pt>
                <c:pt idx="7123">
                  <c:v>43282.501875000002</c:v>
                </c:pt>
                <c:pt idx="7124">
                  <c:v>43282.5075</c:v>
                </c:pt>
                <c:pt idx="7125">
                  <c:v>43282.513020833336</c:v>
                </c:pt>
                <c:pt idx="7126">
                  <c:v>43282.518194444441</c:v>
                </c:pt>
                <c:pt idx="7127">
                  <c:v>43282.523229166669</c:v>
                </c:pt>
                <c:pt idx="7128">
                  <c:v>43282.52784722222</c:v>
                </c:pt>
                <c:pt idx="7129">
                  <c:v>43282.532557870371</c:v>
                </c:pt>
                <c:pt idx="7130">
                  <c:v>43282.537256944444</c:v>
                </c:pt>
                <c:pt idx="7131">
                  <c:v>43282.541770833333</c:v>
                </c:pt>
                <c:pt idx="7132">
                  <c:v>43282.546307870369</c:v>
                </c:pt>
                <c:pt idx="7133">
                  <c:v>43282.550949074073</c:v>
                </c:pt>
                <c:pt idx="7134">
                  <c:v>43282.555671296293</c:v>
                </c:pt>
                <c:pt idx="7135">
                  <c:v>43282.560717592591</c:v>
                </c:pt>
                <c:pt idx="7136">
                  <c:v>43282.582615740743</c:v>
                </c:pt>
                <c:pt idx="7137">
                  <c:v>43282.59138888889</c:v>
                </c:pt>
                <c:pt idx="7138">
                  <c:v>43282.595775462964</c:v>
                </c:pt>
                <c:pt idx="7139">
                  <c:v>43282.605937499997</c:v>
                </c:pt>
                <c:pt idx="7140">
                  <c:v>43282.643622685187</c:v>
                </c:pt>
                <c:pt idx="7141">
                  <c:v>43282.648252314815</c:v>
                </c:pt>
                <c:pt idx="7142">
                  <c:v>43282.652650462966</c:v>
                </c:pt>
                <c:pt idx="7143">
                  <c:v>43282.735266203701</c:v>
                </c:pt>
                <c:pt idx="7144">
                  <c:v>43282.741898148146</c:v>
                </c:pt>
                <c:pt idx="7145">
                  <c:v>43282.748877314814</c:v>
                </c:pt>
                <c:pt idx="7146">
                  <c:v>43282.757118055553</c:v>
                </c:pt>
                <c:pt idx="7147">
                  <c:v>43282.764745370368</c:v>
                </c:pt>
                <c:pt idx="7148">
                  <c:v>43283.35864583333</c:v>
                </c:pt>
                <c:pt idx="7149">
                  <c:v>43283.370486111111</c:v>
                </c:pt>
                <c:pt idx="7150">
                  <c:v>43283.381805555553</c:v>
                </c:pt>
                <c:pt idx="7151">
                  <c:v>43283.393136574072</c:v>
                </c:pt>
                <c:pt idx="7152">
                  <c:v>43283.401145833333</c:v>
                </c:pt>
                <c:pt idx="7153">
                  <c:v>43283.408402777779</c:v>
                </c:pt>
                <c:pt idx="7154">
                  <c:v>43283.474108796298</c:v>
                </c:pt>
                <c:pt idx="7155">
                  <c:v>43283.483611111114</c:v>
                </c:pt>
                <c:pt idx="7156">
                  <c:v>43283.488159722219</c:v>
                </c:pt>
                <c:pt idx="7157">
                  <c:v>43283.492615740739</c:v>
                </c:pt>
                <c:pt idx="7158">
                  <c:v>43283.497129629628</c:v>
                </c:pt>
                <c:pt idx="7159">
                  <c:v>43283.501620370371</c:v>
                </c:pt>
                <c:pt idx="7160">
                  <c:v>43283.506122685183</c:v>
                </c:pt>
                <c:pt idx="7161">
                  <c:v>43283.51054398148</c:v>
                </c:pt>
                <c:pt idx="7162">
                  <c:v>43283.514872685184</c:v>
                </c:pt>
                <c:pt idx="7163">
                  <c:v>43283.519259259258</c:v>
                </c:pt>
                <c:pt idx="7164">
                  <c:v>43283.527858796297</c:v>
                </c:pt>
                <c:pt idx="7165">
                  <c:v>43283.532164351855</c:v>
                </c:pt>
                <c:pt idx="7166">
                  <c:v>43283.536550925928</c:v>
                </c:pt>
                <c:pt idx="7167">
                  <c:v>43283.540960648148</c:v>
                </c:pt>
                <c:pt idx="7168">
                  <c:v>43283.545381944445</c:v>
                </c:pt>
                <c:pt idx="7169">
                  <c:v>43283.549907407411</c:v>
                </c:pt>
                <c:pt idx="7170">
                  <c:v>43283.554409722223</c:v>
                </c:pt>
                <c:pt idx="7171">
                  <c:v>43283.563287037039</c:v>
                </c:pt>
                <c:pt idx="7172">
                  <c:v>43283.571944444448</c:v>
                </c:pt>
                <c:pt idx="7173">
                  <c:v>43283.576261574075</c:v>
                </c:pt>
                <c:pt idx="7174">
                  <c:v>43283.580636574072</c:v>
                </c:pt>
                <c:pt idx="7175">
                  <c:v>43283.589224537034</c:v>
                </c:pt>
                <c:pt idx="7176">
                  <c:v>43283.59783564815</c:v>
                </c:pt>
                <c:pt idx="7177">
                  <c:v>43283.621111111112</c:v>
                </c:pt>
                <c:pt idx="7178">
                  <c:v>43283.629606481481</c:v>
                </c:pt>
                <c:pt idx="7179">
                  <c:v>43283.661817129629</c:v>
                </c:pt>
                <c:pt idx="7180">
                  <c:v>43283.676562499997</c:v>
                </c:pt>
                <c:pt idx="7181">
                  <c:v>43283.686342592591</c:v>
                </c:pt>
                <c:pt idx="7182">
                  <c:v>43283.705254629633</c:v>
                </c:pt>
                <c:pt idx="7183">
                  <c:v>43283.748657407406</c:v>
                </c:pt>
                <c:pt idx="7184">
                  <c:v>43283.756493055553</c:v>
                </c:pt>
                <c:pt idx="7185">
                  <c:v>43283.774513888886</c:v>
                </c:pt>
                <c:pt idx="7186">
                  <c:v>43284.346736111111</c:v>
                </c:pt>
                <c:pt idx="7187">
                  <c:v>43284.356608796297</c:v>
                </c:pt>
                <c:pt idx="7188">
                  <c:v>43284.368425925924</c:v>
                </c:pt>
                <c:pt idx="7189">
                  <c:v>43284.376759259256</c:v>
                </c:pt>
                <c:pt idx="7190">
                  <c:v>43284.391875000001</c:v>
                </c:pt>
                <c:pt idx="7191">
                  <c:v>43284.43509259259</c:v>
                </c:pt>
                <c:pt idx="7192">
                  <c:v>43284.448437500003</c:v>
                </c:pt>
                <c:pt idx="7193">
                  <c:v>43284.633113425924</c:v>
                </c:pt>
                <c:pt idx="7194">
                  <c:v>43284.652222222219</c:v>
                </c:pt>
                <c:pt idx="7195">
                  <c:v>43285.349016203705</c:v>
                </c:pt>
                <c:pt idx="7196">
                  <c:v>43285.380983796298</c:v>
                </c:pt>
                <c:pt idx="7197">
                  <c:v>43285.386631944442</c:v>
                </c:pt>
                <c:pt idx="7198">
                  <c:v>43285.515023148146</c:v>
                </c:pt>
                <c:pt idx="7199">
                  <c:v>43285.612372685187</c:v>
                </c:pt>
                <c:pt idx="7200">
                  <c:v>43285.626597222225</c:v>
                </c:pt>
                <c:pt idx="7201">
                  <c:v>43285.637002314812</c:v>
                </c:pt>
                <c:pt idx="7202">
                  <c:v>43285.727650462963</c:v>
                </c:pt>
                <c:pt idx="7203">
                  <c:v>43286.665405092594</c:v>
                </c:pt>
                <c:pt idx="7204">
                  <c:v>43286.756192129629</c:v>
                </c:pt>
                <c:pt idx="7205">
                  <c:v>43287.337233796294</c:v>
                </c:pt>
                <c:pt idx="7206">
                  <c:v>43287.373240740744</c:v>
                </c:pt>
                <c:pt idx="7207">
                  <c:v>43287.392002314817</c:v>
                </c:pt>
                <c:pt idx="7208">
                  <c:v>43287.40421296296</c:v>
                </c:pt>
                <c:pt idx="7209">
                  <c:v>43287.638101851851</c:v>
                </c:pt>
                <c:pt idx="7210">
                  <c:v>43287.656585648147</c:v>
                </c:pt>
                <c:pt idx="7211">
                  <c:v>43287.666122685187</c:v>
                </c:pt>
                <c:pt idx="7212">
                  <c:v>43287.676296296297</c:v>
                </c:pt>
                <c:pt idx="7213">
                  <c:v>43287.704641203702</c:v>
                </c:pt>
                <c:pt idx="7214">
                  <c:v>43287.711006944446</c:v>
                </c:pt>
                <c:pt idx="7215">
                  <c:v>43287.729074074072</c:v>
                </c:pt>
                <c:pt idx="7216">
                  <c:v>43287.735451388886</c:v>
                </c:pt>
                <c:pt idx="7217">
                  <c:v>43288.526469907411</c:v>
                </c:pt>
                <c:pt idx="7218">
                  <c:v>43288.565428240741</c:v>
                </c:pt>
                <c:pt idx="7219">
                  <c:v>43288.623703703706</c:v>
                </c:pt>
                <c:pt idx="7220">
                  <c:v>43288.644594907404</c:v>
                </c:pt>
                <c:pt idx="7221">
                  <c:v>43288.662893518522</c:v>
                </c:pt>
                <c:pt idx="7222">
                  <c:v>43288.667615740742</c:v>
                </c:pt>
                <c:pt idx="7223">
                  <c:v>43288.683194444442</c:v>
                </c:pt>
                <c:pt idx="7224">
                  <c:v>43288.688946759263</c:v>
                </c:pt>
                <c:pt idx="7225">
                  <c:v>43288.694895833331</c:v>
                </c:pt>
                <c:pt idx="7226">
                  <c:v>43289.694745370369</c:v>
                </c:pt>
                <c:pt idx="7227">
                  <c:v>43289.763275462959</c:v>
                </c:pt>
                <c:pt idx="7228">
                  <c:v>43291.417766203704</c:v>
                </c:pt>
                <c:pt idx="7229">
                  <c:v>43291.548622685186</c:v>
                </c:pt>
                <c:pt idx="7230">
                  <c:v>43291.552812499998</c:v>
                </c:pt>
                <c:pt idx="7231">
                  <c:v>43292.41133101852</c:v>
                </c:pt>
                <c:pt idx="7232">
                  <c:v>43292.417060185187</c:v>
                </c:pt>
                <c:pt idx="7233">
                  <c:v>43292.460185185184</c:v>
                </c:pt>
                <c:pt idx="7234">
                  <c:v>43292.465532407405</c:v>
                </c:pt>
                <c:pt idx="7235">
                  <c:v>43292.470717592594</c:v>
                </c:pt>
                <c:pt idx="7236">
                  <c:v>43292.514756944445</c:v>
                </c:pt>
                <c:pt idx="7237">
                  <c:v>43292.524074074077</c:v>
                </c:pt>
                <c:pt idx="7238">
                  <c:v>43292.553831018522</c:v>
                </c:pt>
                <c:pt idx="7239">
                  <c:v>43292.559178240743</c:v>
                </c:pt>
                <c:pt idx="7240">
                  <c:v>43292.563900462963</c:v>
                </c:pt>
                <c:pt idx="7241">
                  <c:v>43292.568506944444</c:v>
                </c:pt>
                <c:pt idx="7242">
                  <c:v>43292.572789351849</c:v>
                </c:pt>
                <c:pt idx="7243">
                  <c:v>43292.587916666664</c:v>
                </c:pt>
                <c:pt idx="7244">
                  <c:v>43292.607557870368</c:v>
                </c:pt>
                <c:pt idx="7245">
                  <c:v>43292.729050925926</c:v>
                </c:pt>
                <c:pt idx="7246">
                  <c:v>43292.734652777777</c:v>
                </c:pt>
                <c:pt idx="7247">
                  <c:v>43292.754421296297</c:v>
                </c:pt>
                <c:pt idx="7248">
                  <c:v>43293.349189814813</c:v>
                </c:pt>
                <c:pt idx="7249">
                  <c:v>43293.359340277777</c:v>
                </c:pt>
                <c:pt idx="7250">
                  <c:v>43293.367789351854</c:v>
                </c:pt>
                <c:pt idx="7251">
                  <c:v>43293.375694444447</c:v>
                </c:pt>
                <c:pt idx="7252">
                  <c:v>43293.400173611109</c:v>
                </c:pt>
                <c:pt idx="7253">
                  <c:v>43293.412395833337</c:v>
                </c:pt>
                <c:pt idx="7254">
                  <c:v>43293.60083333333</c:v>
                </c:pt>
                <c:pt idx="7255">
                  <c:v>43293.65834490741</c:v>
                </c:pt>
                <c:pt idx="7256">
                  <c:v>43293.737175925926</c:v>
                </c:pt>
                <c:pt idx="7257">
                  <c:v>43293.748877314814</c:v>
                </c:pt>
                <c:pt idx="7258">
                  <c:v>43294.483252314814</c:v>
                </c:pt>
                <c:pt idx="7259">
                  <c:v>43294.501307870371</c:v>
                </c:pt>
                <c:pt idx="7260">
                  <c:v>43295.71671296296</c:v>
                </c:pt>
                <c:pt idx="7261">
                  <c:v>43296.777233796296</c:v>
                </c:pt>
                <c:pt idx="7262">
                  <c:v>43297.368020833332</c:v>
                </c:pt>
                <c:pt idx="7263">
                  <c:v>43297.754710648151</c:v>
                </c:pt>
                <c:pt idx="7264">
                  <c:v>43297.762384259258</c:v>
                </c:pt>
                <c:pt idx="7265">
                  <c:v>43298.656319444446</c:v>
                </c:pt>
                <c:pt idx="7266">
                  <c:v>43298.718310185184</c:v>
                </c:pt>
                <c:pt idx="7267">
                  <c:v>43299.369074074071</c:v>
                </c:pt>
                <c:pt idx="7268">
                  <c:v>43299.467777777776</c:v>
                </c:pt>
                <c:pt idx="7269">
                  <c:v>43299.678310185183</c:v>
                </c:pt>
                <c:pt idx="7270">
                  <c:v>43300.361087962963</c:v>
                </c:pt>
                <c:pt idx="7271">
                  <c:v>43300.750787037039</c:v>
                </c:pt>
                <c:pt idx="7272">
                  <c:v>43301.349224537036</c:v>
                </c:pt>
                <c:pt idx="7273">
                  <c:v>43301.416620370372</c:v>
                </c:pt>
                <c:pt idx="7274">
                  <c:v>43301.451481481483</c:v>
                </c:pt>
                <c:pt idx="7275">
                  <c:v>43301.465219907404</c:v>
                </c:pt>
                <c:pt idx="7276">
                  <c:v>43301.732974537037</c:v>
                </c:pt>
                <c:pt idx="7277">
                  <c:v>43302.392418981479</c:v>
                </c:pt>
                <c:pt idx="7278">
                  <c:v>43302.457743055558</c:v>
                </c:pt>
                <c:pt idx="7279">
                  <c:v>43302.750937500001</c:v>
                </c:pt>
                <c:pt idx="7280">
                  <c:v>43302.76</c:v>
                </c:pt>
                <c:pt idx="7281">
                  <c:v>43303.376770833333</c:v>
                </c:pt>
                <c:pt idx="7282">
                  <c:v>43303.383900462963</c:v>
                </c:pt>
                <c:pt idx="7283">
                  <c:v>43303.390462962961</c:v>
                </c:pt>
                <c:pt idx="7284">
                  <c:v>43303.402662037035</c:v>
                </c:pt>
                <c:pt idx="7285">
                  <c:v>43303.408425925925</c:v>
                </c:pt>
                <c:pt idx="7286">
                  <c:v>43303.441932870373</c:v>
                </c:pt>
                <c:pt idx="7287">
                  <c:v>43303.459490740737</c:v>
                </c:pt>
                <c:pt idx="7288">
                  <c:v>43303.627511574072</c:v>
                </c:pt>
                <c:pt idx="7289">
                  <c:v>43303.676307870373</c:v>
                </c:pt>
                <c:pt idx="7290">
                  <c:v>43303.720868055556</c:v>
                </c:pt>
                <c:pt idx="7291">
                  <c:v>43303.727025462962</c:v>
                </c:pt>
                <c:pt idx="7292">
                  <c:v>43303.758101851854</c:v>
                </c:pt>
                <c:pt idx="7293">
                  <c:v>43303.767199074071</c:v>
                </c:pt>
                <c:pt idx="7294">
                  <c:v>43304.348981481482</c:v>
                </c:pt>
                <c:pt idx="7295">
                  <c:v>43304.367071759261</c:v>
                </c:pt>
                <c:pt idx="7296">
                  <c:v>43304.399814814817</c:v>
                </c:pt>
                <c:pt idx="7297">
                  <c:v>43304.407268518517</c:v>
                </c:pt>
                <c:pt idx="7298">
                  <c:v>43304.421701388892</c:v>
                </c:pt>
                <c:pt idx="7299">
                  <c:v>43304.587719907409</c:v>
                </c:pt>
                <c:pt idx="7300">
                  <c:v>43304.754861111112</c:v>
                </c:pt>
                <c:pt idx="7301">
                  <c:v>43304.76358796296</c:v>
                </c:pt>
                <c:pt idx="7302">
                  <c:v>43304.77547453704</c:v>
                </c:pt>
                <c:pt idx="7303">
                  <c:v>43305.368402777778</c:v>
                </c:pt>
                <c:pt idx="7304">
                  <c:v>43305.375717592593</c:v>
                </c:pt>
                <c:pt idx="7305">
                  <c:v>43305.545983796299</c:v>
                </c:pt>
                <c:pt idx="7306">
                  <c:v>43305.623437499999</c:v>
                </c:pt>
                <c:pt idx="7307">
                  <c:v>43305.632685185185</c:v>
                </c:pt>
                <c:pt idx="7308">
                  <c:v>43305.63689814815</c:v>
                </c:pt>
                <c:pt idx="7309">
                  <c:v>43305.641145833331</c:v>
                </c:pt>
                <c:pt idx="7310">
                  <c:v>43305.650393518517</c:v>
                </c:pt>
                <c:pt idx="7311">
                  <c:v>43305.659942129627</c:v>
                </c:pt>
                <c:pt idx="7312">
                  <c:v>43305.66474537037</c:v>
                </c:pt>
                <c:pt idx="7313">
                  <c:v>43306.334768518522</c:v>
                </c:pt>
                <c:pt idx="7314">
                  <c:v>43306.347893518519</c:v>
                </c:pt>
                <c:pt idx="7315">
                  <c:v>43306.545381944445</c:v>
                </c:pt>
                <c:pt idx="7316">
                  <c:v>43306.549768518518</c:v>
                </c:pt>
                <c:pt idx="7317">
                  <c:v>43306.563020833331</c:v>
                </c:pt>
                <c:pt idx="7318">
                  <c:v>43306.567627314813</c:v>
                </c:pt>
                <c:pt idx="7319">
                  <c:v>43306.604432870372</c:v>
                </c:pt>
                <c:pt idx="7320">
                  <c:v>43306.625694444447</c:v>
                </c:pt>
                <c:pt idx="7321">
                  <c:v>43306.66847222222</c:v>
                </c:pt>
                <c:pt idx="7322">
                  <c:v>43306.690381944441</c:v>
                </c:pt>
                <c:pt idx="7323">
                  <c:v>43306.762777777774</c:v>
                </c:pt>
                <c:pt idx="7324">
                  <c:v>43307.441504629627</c:v>
                </c:pt>
                <c:pt idx="7325">
                  <c:v>43307.447824074072</c:v>
                </c:pt>
                <c:pt idx="7326">
                  <c:v>43307.459398148145</c:v>
                </c:pt>
                <c:pt idx="7327">
                  <c:v>43307.464884259258</c:v>
                </c:pt>
                <c:pt idx="7328">
                  <c:v>43307.503854166665</c:v>
                </c:pt>
                <c:pt idx="7329">
                  <c:v>43307.509236111109</c:v>
                </c:pt>
                <c:pt idx="7330">
                  <c:v>43307.520254629628</c:v>
                </c:pt>
                <c:pt idx="7331">
                  <c:v>43307.541296296295</c:v>
                </c:pt>
                <c:pt idx="7332">
                  <c:v>43307.546481481484</c:v>
                </c:pt>
                <c:pt idx="7333">
                  <c:v>43308.443425925929</c:v>
                </c:pt>
                <c:pt idx="7334">
                  <c:v>43308.463437500002</c:v>
                </c:pt>
                <c:pt idx="7335">
                  <c:v>43308.510324074072</c:v>
                </c:pt>
                <c:pt idx="7336">
                  <c:v>43308.694537037038</c:v>
                </c:pt>
                <c:pt idx="7337">
                  <c:v>43309.538807870369</c:v>
                </c:pt>
                <c:pt idx="7338">
                  <c:v>43310.348935185182</c:v>
                </c:pt>
                <c:pt idx="7339">
                  <c:v>43310.358113425929</c:v>
                </c:pt>
                <c:pt idx="7340">
                  <c:v>43310.373495370368</c:v>
                </c:pt>
                <c:pt idx="7341">
                  <c:v>43310.380416666667</c:v>
                </c:pt>
                <c:pt idx="7342">
                  <c:v>43310.39266203704</c:v>
                </c:pt>
                <c:pt idx="7343">
                  <c:v>43310.398611111108</c:v>
                </c:pt>
                <c:pt idx="7344">
                  <c:v>43310.404293981483</c:v>
                </c:pt>
                <c:pt idx="7345">
                  <c:v>43310.416446759256</c:v>
                </c:pt>
                <c:pt idx="7346">
                  <c:v>43310.422534722224</c:v>
                </c:pt>
                <c:pt idx="7347">
                  <c:v>43310.428969907407</c:v>
                </c:pt>
                <c:pt idx="7348">
                  <c:v>43310.450300925928</c:v>
                </c:pt>
                <c:pt idx="7349">
                  <c:v>43310.45521990741</c:v>
                </c:pt>
                <c:pt idx="7350">
                  <c:v>43310.461099537039</c:v>
                </c:pt>
                <c:pt idx="7351">
                  <c:v>43310.466122685182</c:v>
                </c:pt>
                <c:pt idx="7352">
                  <c:v>43310.470960648148</c:v>
                </c:pt>
                <c:pt idx="7353">
                  <c:v>43310.529965277776</c:v>
                </c:pt>
                <c:pt idx="7354">
                  <c:v>43310.534259259257</c:v>
                </c:pt>
                <c:pt idx="7355">
                  <c:v>43310.5471875</c:v>
                </c:pt>
                <c:pt idx="7356">
                  <c:v>43310.647326388891</c:v>
                </c:pt>
                <c:pt idx="7357">
                  <c:v>43310.652696759258</c:v>
                </c:pt>
                <c:pt idx="7358">
                  <c:v>43310.668090277781</c:v>
                </c:pt>
                <c:pt idx="7359">
                  <c:v>43310.673414351855</c:v>
                </c:pt>
                <c:pt idx="7360">
                  <c:v>43310.678715277776</c:v>
                </c:pt>
                <c:pt idx="7361">
                  <c:v>43310.719050925924</c:v>
                </c:pt>
                <c:pt idx="7362">
                  <c:v>43310.726759259262</c:v>
                </c:pt>
                <c:pt idx="7363">
                  <c:v>43310.750231481485</c:v>
                </c:pt>
                <c:pt idx="7364">
                  <c:v>43310.762106481481</c:v>
                </c:pt>
                <c:pt idx="7365">
                  <c:v>43311.49832175926</c:v>
                </c:pt>
                <c:pt idx="7366">
                  <c:v>43311.51158564815</c:v>
                </c:pt>
                <c:pt idx="7367">
                  <c:v>43311.516053240739</c:v>
                </c:pt>
                <c:pt idx="7368">
                  <c:v>43311.543668981481</c:v>
                </c:pt>
                <c:pt idx="7369">
                  <c:v>43311.612500000003</c:v>
                </c:pt>
                <c:pt idx="7370">
                  <c:v>43311.654849537037</c:v>
                </c:pt>
                <c:pt idx="7371">
                  <c:v>43311.68068287037</c:v>
                </c:pt>
                <c:pt idx="7372">
                  <c:v>43312.349282407406</c:v>
                </c:pt>
                <c:pt idx="7373">
                  <c:v>43312.393958333334</c:v>
                </c:pt>
                <c:pt idx="7374">
                  <c:v>43312.400300925925</c:v>
                </c:pt>
                <c:pt idx="7375">
                  <c:v>43312.41170138889</c:v>
                </c:pt>
                <c:pt idx="7376">
                  <c:v>43312.517511574071</c:v>
                </c:pt>
                <c:pt idx="7377">
                  <c:v>43312.561828703707</c:v>
                </c:pt>
                <c:pt idx="7378">
                  <c:v>43312.566168981481</c:v>
                </c:pt>
                <c:pt idx="7379">
                  <c:v>43312.570555555554</c:v>
                </c:pt>
                <c:pt idx="7380">
                  <c:v>43312.574849537035</c:v>
                </c:pt>
                <c:pt idx="7381">
                  <c:v>43312.579247685186</c:v>
                </c:pt>
                <c:pt idx="7382">
                  <c:v>43312.583587962959</c:v>
                </c:pt>
                <c:pt idx="7383">
                  <c:v>43312.588043981479</c:v>
                </c:pt>
                <c:pt idx="7384">
                  <c:v>43312.592523148145</c:v>
                </c:pt>
                <c:pt idx="7385">
                  <c:v>43312.59715277778</c:v>
                </c:pt>
                <c:pt idx="7386">
                  <c:v>43312.601539351854</c:v>
                </c:pt>
                <c:pt idx="7387">
                  <c:v>43312.605752314812</c:v>
                </c:pt>
                <c:pt idx="7388">
                  <c:v>43312.609988425924</c:v>
                </c:pt>
                <c:pt idx="7389">
                  <c:v>43312.614189814813</c:v>
                </c:pt>
                <c:pt idx="7390">
                  <c:v>43312.618460648147</c:v>
                </c:pt>
                <c:pt idx="7391">
                  <c:v>43312.622743055559</c:v>
                </c:pt>
                <c:pt idx="7392">
                  <c:v>43312.631678240738</c:v>
                </c:pt>
                <c:pt idx="7393">
                  <c:v>43312.636319444442</c:v>
                </c:pt>
                <c:pt idx="7394">
                  <c:v>43312.640775462962</c:v>
                </c:pt>
                <c:pt idx="7395">
                  <c:v>43312.645173611112</c:v>
                </c:pt>
                <c:pt idx="7396">
                  <c:v>43312.656053240738</c:v>
                </c:pt>
                <c:pt idx="7397">
                  <c:v>43312.660428240742</c:v>
                </c:pt>
                <c:pt idx="7398">
                  <c:v>43312.664942129632</c:v>
                </c:pt>
                <c:pt idx="7399">
                  <c:v>43312.67832175926</c:v>
                </c:pt>
                <c:pt idx="7400">
                  <c:v>43312.713819444441</c:v>
                </c:pt>
                <c:pt idx="7401">
                  <c:v>43314.446261574078</c:v>
                </c:pt>
                <c:pt idx="7402">
                  <c:v>43314.458229166667</c:v>
                </c:pt>
                <c:pt idx="7403">
                  <c:v>43314.463414351849</c:v>
                </c:pt>
                <c:pt idx="7404">
                  <c:v>43314.468171296299</c:v>
                </c:pt>
                <c:pt idx="7405">
                  <c:v>43314.473101851851</c:v>
                </c:pt>
                <c:pt idx="7406">
                  <c:v>43314.47792824074</c:v>
                </c:pt>
                <c:pt idx="7407">
                  <c:v>43314.482627314814</c:v>
                </c:pt>
                <c:pt idx="7408">
                  <c:v>43314.487615740742</c:v>
                </c:pt>
                <c:pt idx="7409">
                  <c:v>43314.492303240739</c:v>
                </c:pt>
                <c:pt idx="7410">
                  <c:v>43314.497071759259</c:v>
                </c:pt>
                <c:pt idx="7411">
                  <c:v>43314.501759259256</c:v>
                </c:pt>
                <c:pt idx="7412">
                  <c:v>43314.506585648145</c:v>
                </c:pt>
                <c:pt idx="7413">
                  <c:v>43314.511331018519</c:v>
                </c:pt>
                <c:pt idx="7414">
                  <c:v>43314.516099537039</c:v>
                </c:pt>
                <c:pt idx="7415">
                  <c:v>43314.525995370372</c:v>
                </c:pt>
                <c:pt idx="7416">
                  <c:v>43314.530636574076</c:v>
                </c:pt>
                <c:pt idx="7417">
                  <c:v>43314.539907407408</c:v>
                </c:pt>
                <c:pt idx="7418">
                  <c:v>43314.671053240738</c:v>
                </c:pt>
                <c:pt idx="7419">
                  <c:v>43314.717812499999</c:v>
                </c:pt>
                <c:pt idx="7420">
                  <c:v>43314.723020833335</c:v>
                </c:pt>
                <c:pt idx="7421">
                  <c:v>43314.740543981483</c:v>
                </c:pt>
                <c:pt idx="7422">
                  <c:v>43314.746504629627</c:v>
                </c:pt>
                <c:pt idx="7423">
                  <c:v>43314.753993055558</c:v>
                </c:pt>
                <c:pt idx="7424">
                  <c:v>43314.76458333333</c:v>
                </c:pt>
                <c:pt idx="7425">
                  <c:v>43315.360532407409</c:v>
                </c:pt>
                <c:pt idx="7426">
                  <c:v>43315.722349537034</c:v>
                </c:pt>
                <c:pt idx="7427">
                  <c:v>43316.49622685185</c:v>
                </c:pt>
                <c:pt idx="7428">
                  <c:v>43316.500740740739</c:v>
                </c:pt>
                <c:pt idx="7429">
                  <c:v>43316.685081018521</c:v>
                </c:pt>
                <c:pt idx="7430">
                  <c:v>43317.376435185186</c:v>
                </c:pt>
                <c:pt idx="7431">
                  <c:v>43317.406099537038</c:v>
                </c:pt>
                <c:pt idx="7432">
                  <c:v>43317.502592592595</c:v>
                </c:pt>
                <c:pt idx="7433">
                  <c:v>43317.507928240739</c:v>
                </c:pt>
                <c:pt idx="7434">
                  <c:v>43317.553379629629</c:v>
                </c:pt>
                <c:pt idx="7435">
                  <c:v>43318.587835648148</c:v>
                </c:pt>
                <c:pt idx="7436">
                  <c:v>43318.592083333337</c:v>
                </c:pt>
                <c:pt idx="7437">
                  <c:v>43318.619641203702</c:v>
                </c:pt>
                <c:pt idx="7438">
                  <c:v>43318.660520833335</c:v>
                </c:pt>
                <c:pt idx="7439">
                  <c:v>43320.389537037037</c:v>
                </c:pt>
                <c:pt idx="7440">
                  <c:v>43320.39603009259</c:v>
                </c:pt>
                <c:pt idx="7441">
                  <c:v>43320.433657407404</c:v>
                </c:pt>
                <c:pt idx="7442">
                  <c:v>43320.4528125</c:v>
                </c:pt>
                <c:pt idx="7443">
                  <c:v>43320.485358796293</c:v>
                </c:pt>
                <c:pt idx="7444">
                  <c:v>43320.590868055559</c:v>
                </c:pt>
                <c:pt idx="7445">
                  <c:v>43320.595231481479</c:v>
                </c:pt>
                <c:pt idx="7446">
                  <c:v>43320.616076388891</c:v>
                </c:pt>
                <c:pt idx="7447">
                  <c:v>43320.654664351852</c:v>
                </c:pt>
                <c:pt idx="7448">
                  <c:v>43320.687488425923</c:v>
                </c:pt>
                <c:pt idx="7449">
                  <c:v>43321.555405092593</c:v>
                </c:pt>
                <c:pt idx="7450">
                  <c:v>43321.615879629629</c:v>
                </c:pt>
                <c:pt idx="7451">
                  <c:v>43321.719108796293</c:v>
                </c:pt>
                <c:pt idx="7452">
                  <c:v>43322.626539351855</c:v>
                </c:pt>
                <c:pt idx="7453">
                  <c:v>43322.74013888889</c:v>
                </c:pt>
                <c:pt idx="7454">
                  <c:v>43322.761597222219</c:v>
                </c:pt>
                <c:pt idx="7455">
                  <c:v>43323.614432870374</c:v>
                </c:pt>
                <c:pt idx="7456">
                  <c:v>43323.658877314818</c:v>
                </c:pt>
                <c:pt idx="7457">
                  <c:v>43324.545706018522</c:v>
                </c:pt>
                <c:pt idx="7458">
                  <c:v>43324.675312500003</c:v>
                </c:pt>
                <c:pt idx="7459">
                  <c:v>43324.735300925924</c:v>
                </c:pt>
                <c:pt idx="7460">
                  <c:v>43326.440208333333</c:v>
                </c:pt>
                <c:pt idx="7461">
                  <c:v>43326.571597222224</c:v>
                </c:pt>
                <c:pt idx="7462">
                  <c:v>43326.600046296298</c:v>
                </c:pt>
                <c:pt idx="7463">
                  <c:v>43326.609166666669</c:v>
                </c:pt>
                <c:pt idx="7464">
                  <c:v>43326.626817129632</c:v>
                </c:pt>
                <c:pt idx="7465">
                  <c:v>43326.645208333335</c:v>
                </c:pt>
                <c:pt idx="7466">
                  <c:v>43326.649664351855</c:v>
                </c:pt>
                <c:pt idx="7467">
                  <c:v>43326.654814814814</c:v>
                </c:pt>
                <c:pt idx="7468">
                  <c:v>43326.659421296295</c:v>
                </c:pt>
                <c:pt idx="7469">
                  <c:v>43326.664212962962</c:v>
                </c:pt>
                <c:pt idx="7470">
                  <c:v>43326.66851851852</c:v>
                </c:pt>
                <c:pt idx="7471">
                  <c:v>43326.674456018518</c:v>
                </c:pt>
                <c:pt idx="7472">
                  <c:v>43326.742615740739</c:v>
                </c:pt>
                <c:pt idx="7473">
                  <c:v>43326.770856481482</c:v>
                </c:pt>
                <c:pt idx="7474">
                  <c:v>43327.763738425929</c:v>
                </c:pt>
                <c:pt idx="7475">
                  <c:v>43328.378032407411</c:v>
                </c:pt>
                <c:pt idx="7476">
                  <c:v>43328.386273148149</c:v>
                </c:pt>
                <c:pt idx="7477">
                  <c:v>43328.393993055557</c:v>
                </c:pt>
                <c:pt idx="7478">
                  <c:v>43328.405821759261</c:v>
                </c:pt>
                <c:pt idx="7479">
                  <c:v>43328.432534722226</c:v>
                </c:pt>
                <c:pt idx="7480">
                  <c:v>43328.438148148147</c:v>
                </c:pt>
                <c:pt idx="7481">
                  <c:v>43328.443796296298</c:v>
                </c:pt>
                <c:pt idx="7482">
                  <c:v>43328.68178240741</c:v>
                </c:pt>
                <c:pt idx="7483">
                  <c:v>43328.70103009259</c:v>
                </c:pt>
                <c:pt idx="7484">
                  <c:v>43328.733148148145</c:v>
                </c:pt>
                <c:pt idx="7485">
                  <c:v>43329.33697916667</c:v>
                </c:pt>
                <c:pt idx="7486">
                  <c:v>43329.504884259259</c:v>
                </c:pt>
                <c:pt idx="7487">
                  <c:v>43329.606666666667</c:v>
                </c:pt>
                <c:pt idx="7488">
                  <c:v>43329.742164351854</c:v>
                </c:pt>
                <c:pt idx="7489">
                  <c:v>43330.521145833336</c:v>
                </c:pt>
                <c:pt idx="7490">
                  <c:v>43330.549641203703</c:v>
                </c:pt>
                <c:pt idx="7491">
                  <c:v>43330.568449074075</c:v>
                </c:pt>
                <c:pt idx="7492">
                  <c:v>43330.663368055553</c:v>
                </c:pt>
                <c:pt idx="7493">
                  <c:v>43331.570289351854</c:v>
                </c:pt>
                <c:pt idx="7494">
                  <c:v>43331.737349537034</c:v>
                </c:pt>
                <c:pt idx="7495">
                  <c:v>43331.746168981481</c:v>
                </c:pt>
                <c:pt idx="7496">
                  <c:v>43332.451736111114</c:v>
                </c:pt>
                <c:pt idx="7497">
                  <c:v>43332.462071759262</c:v>
                </c:pt>
                <c:pt idx="7498">
                  <c:v>43332.466932870368</c:v>
                </c:pt>
                <c:pt idx="7499">
                  <c:v>43332.677511574075</c:v>
                </c:pt>
                <c:pt idx="7500">
                  <c:v>43332.709513888891</c:v>
                </c:pt>
                <c:pt idx="7501">
                  <c:v>43333.406793981485</c:v>
                </c:pt>
                <c:pt idx="7502">
                  <c:v>43333.438958333332</c:v>
                </c:pt>
                <c:pt idx="7503">
                  <c:v>43335.481828703705</c:v>
                </c:pt>
                <c:pt idx="7504">
                  <c:v>43336.595775462964</c:v>
                </c:pt>
                <c:pt idx="7505">
                  <c:v>43336.611284722225</c:v>
                </c:pt>
                <c:pt idx="7506">
                  <c:v>43336.718182870369</c:v>
                </c:pt>
                <c:pt idx="7507">
                  <c:v>43336.746423611112</c:v>
                </c:pt>
                <c:pt idx="7508">
                  <c:v>43336.758252314816</c:v>
                </c:pt>
                <c:pt idx="7509">
                  <c:v>43337.498692129629</c:v>
                </c:pt>
                <c:pt idx="7510">
                  <c:v>43337.514305555553</c:v>
                </c:pt>
                <c:pt idx="7511">
                  <c:v>43337.56931712963</c:v>
                </c:pt>
                <c:pt idx="7512">
                  <c:v>43337.658310185187</c:v>
                </c:pt>
                <c:pt idx="7513">
                  <c:v>43337.662847222222</c:v>
                </c:pt>
                <c:pt idx="7514">
                  <c:v>43337.684537037036</c:v>
                </c:pt>
                <c:pt idx="7515">
                  <c:v>43338.586828703701</c:v>
                </c:pt>
                <c:pt idx="7516">
                  <c:v>43338.624756944446</c:v>
                </c:pt>
                <c:pt idx="7517">
                  <c:v>43338.629479166666</c:v>
                </c:pt>
                <c:pt idx="7518">
                  <c:v>43339.581817129627</c:v>
                </c:pt>
                <c:pt idx="7519">
                  <c:v>43339.587743055556</c:v>
                </c:pt>
                <c:pt idx="7520">
                  <c:v>43339.592962962961</c:v>
                </c:pt>
                <c:pt idx="7521">
                  <c:v>43339.602129629631</c:v>
                </c:pt>
                <c:pt idx="7522">
                  <c:v>43339.614791666667</c:v>
                </c:pt>
                <c:pt idx="7523">
                  <c:v>43339.619398148148</c:v>
                </c:pt>
                <c:pt idx="7524">
                  <c:v>43339.623576388891</c:v>
                </c:pt>
                <c:pt idx="7525">
                  <c:v>43339.627615740741</c:v>
                </c:pt>
                <c:pt idx="7526">
                  <c:v>43339.632268518515</c:v>
                </c:pt>
                <c:pt idx="7527">
                  <c:v>43339.636516203704</c:v>
                </c:pt>
                <c:pt idx="7528">
                  <c:v>43339.641134259262</c:v>
                </c:pt>
                <c:pt idx="7529">
                  <c:v>43339.645324074074</c:v>
                </c:pt>
                <c:pt idx="7530">
                  <c:v>43339.64943287037</c:v>
                </c:pt>
                <c:pt idx="7531">
                  <c:v>43339.65997685185</c:v>
                </c:pt>
                <c:pt idx="7532">
                  <c:v>43339.672523148147</c:v>
                </c:pt>
                <c:pt idx="7533">
                  <c:v>43339.720682870371</c:v>
                </c:pt>
                <c:pt idx="7534">
                  <c:v>43339.744085648148</c:v>
                </c:pt>
                <c:pt idx="7535">
                  <c:v>43339.750300925924</c:v>
                </c:pt>
                <c:pt idx="7536">
                  <c:v>43339.763182870367</c:v>
                </c:pt>
                <c:pt idx="7537">
                  <c:v>43339.778449074074</c:v>
                </c:pt>
                <c:pt idx="7538">
                  <c:v>43340.337372685186</c:v>
                </c:pt>
                <c:pt idx="7539">
                  <c:v>43340.349131944444</c:v>
                </c:pt>
                <c:pt idx="7540">
                  <c:v>43340.358055555553</c:v>
                </c:pt>
                <c:pt idx="7541">
                  <c:v>43340.366539351853</c:v>
                </c:pt>
                <c:pt idx="7542">
                  <c:v>43340.374189814815</c:v>
                </c:pt>
                <c:pt idx="7543">
                  <c:v>43340.387685185182</c:v>
                </c:pt>
                <c:pt idx="7544">
                  <c:v>43340.393969907411</c:v>
                </c:pt>
                <c:pt idx="7545">
                  <c:v>43340.399976851855</c:v>
                </c:pt>
                <c:pt idx="7546">
                  <c:v>43340.405416666668</c:v>
                </c:pt>
                <c:pt idx="7547">
                  <c:v>43340.410787037035</c:v>
                </c:pt>
                <c:pt idx="7548">
                  <c:v>43340.416064814817</c:v>
                </c:pt>
                <c:pt idx="7549">
                  <c:v>43340.421238425923</c:v>
                </c:pt>
                <c:pt idx="7550">
                  <c:v>43340.426180555558</c:v>
                </c:pt>
                <c:pt idx="7551">
                  <c:v>43340.436377314814</c:v>
                </c:pt>
                <c:pt idx="7552">
                  <c:v>43340.44121527778</c:v>
                </c:pt>
                <c:pt idx="7553">
                  <c:v>43340.445960648147</c:v>
                </c:pt>
                <c:pt idx="7554">
                  <c:v>43340.450706018521</c:v>
                </c:pt>
                <c:pt idx="7555">
                  <c:v>43340.455543981479</c:v>
                </c:pt>
                <c:pt idx="7556">
                  <c:v>43340.460706018515</c:v>
                </c:pt>
                <c:pt idx="7557">
                  <c:v>43340.466157407405</c:v>
                </c:pt>
                <c:pt idx="7558">
                  <c:v>43340.471886574072</c:v>
                </c:pt>
                <c:pt idx="7559">
                  <c:v>43340.592407407406</c:v>
                </c:pt>
                <c:pt idx="7560">
                  <c:v>43340.606099537035</c:v>
                </c:pt>
                <c:pt idx="7561">
                  <c:v>43340.652951388889</c:v>
                </c:pt>
                <c:pt idx="7562">
                  <c:v>43340.724618055552</c:v>
                </c:pt>
                <c:pt idx="7563">
                  <c:v>43340.759745370371</c:v>
                </c:pt>
                <c:pt idx="7564">
                  <c:v>43341.374444444446</c:v>
                </c:pt>
                <c:pt idx="7565">
                  <c:v>43341.381828703707</c:v>
                </c:pt>
                <c:pt idx="7566">
                  <c:v>43341.426053240742</c:v>
                </c:pt>
                <c:pt idx="7567">
                  <c:v>43341.430949074071</c:v>
                </c:pt>
                <c:pt idx="7568">
                  <c:v>43341.451435185183</c:v>
                </c:pt>
                <c:pt idx="7569">
                  <c:v>43341.610138888886</c:v>
                </c:pt>
                <c:pt idx="7570">
                  <c:v>43341.72960648148</c:v>
                </c:pt>
                <c:pt idx="7571">
                  <c:v>43341.754953703705</c:v>
                </c:pt>
                <c:pt idx="7572">
                  <c:v>43342.336747685185</c:v>
                </c:pt>
                <c:pt idx="7573">
                  <c:v>43342.348564814813</c:v>
                </c:pt>
                <c:pt idx="7574">
                  <c:v>43342.358541666668</c:v>
                </c:pt>
                <c:pt idx="7575">
                  <c:v>43342.374178240738</c:v>
                </c:pt>
                <c:pt idx="7576">
                  <c:v>43342.399386574078</c:v>
                </c:pt>
                <c:pt idx="7577">
                  <c:v>43342.405960648146</c:v>
                </c:pt>
                <c:pt idx="7578">
                  <c:v>43342.412245370368</c:v>
                </c:pt>
                <c:pt idx="7579">
                  <c:v>43342.424097222225</c:v>
                </c:pt>
                <c:pt idx="7580">
                  <c:v>43342.429548611108</c:v>
                </c:pt>
                <c:pt idx="7581">
                  <c:v>43342.434664351851</c:v>
                </c:pt>
                <c:pt idx="7582">
                  <c:v>43342.444594907407</c:v>
                </c:pt>
                <c:pt idx="7583">
                  <c:v>43342.449606481481</c:v>
                </c:pt>
                <c:pt idx="7584">
                  <c:v>43342.459803240738</c:v>
                </c:pt>
                <c:pt idx="7585">
                  <c:v>43342.464756944442</c:v>
                </c:pt>
                <c:pt idx="7586">
                  <c:v>43342.469675925924</c:v>
                </c:pt>
                <c:pt idx="7587">
                  <c:v>43342.47446759259</c:v>
                </c:pt>
                <c:pt idx="7588">
                  <c:v>43342.479212962964</c:v>
                </c:pt>
                <c:pt idx="7589">
                  <c:v>43342.483784722222</c:v>
                </c:pt>
                <c:pt idx="7590">
                  <c:v>43342.488263888888</c:v>
                </c:pt>
                <c:pt idx="7591">
                  <c:v>43342.492673611108</c:v>
                </c:pt>
                <c:pt idx="7592">
                  <c:v>43342.497465277775</c:v>
                </c:pt>
                <c:pt idx="7593">
                  <c:v>43342.593726851854</c:v>
                </c:pt>
                <c:pt idx="7594">
                  <c:v>43342.745428240742</c:v>
                </c:pt>
                <c:pt idx="7595">
                  <c:v>43342.759768518517</c:v>
                </c:pt>
                <c:pt idx="7596">
                  <c:v>43342.768819444442</c:v>
                </c:pt>
                <c:pt idx="7597">
                  <c:v>43343.434293981481</c:v>
                </c:pt>
                <c:pt idx="7598">
                  <c:v>43343.456030092595</c:v>
                </c:pt>
                <c:pt idx="7599">
                  <c:v>43343.465717592589</c:v>
                </c:pt>
                <c:pt idx="7600">
                  <c:v>43343.470625000002</c:v>
                </c:pt>
                <c:pt idx="7601">
                  <c:v>43343.548067129632</c:v>
                </c:pt>
                <c:pt idx="7602">
                  <c:v>43343.552430555559</c:v>
                </c:pt>
                <c:pt idx="7603">
                  <c:v>43343.561030092591</c:v>
                </c:pt>
                <c:pt idx="7604">
                  <c:v>43344.37222222222</c:v>
                </c:pt>
                <c:pt idx="7605">
                  <c:v>43344.418541666666</c:v>
                </c:pt>
                <c:pt idx="7606">
                  <c:v>43344.439201388886</c:v>
                </c:pt>
                <c:pt idx="7607">
                  <c:v>43345.432835648149</c:v>
                </c:pt>
                <c:pt idx="7608">
                  <c:v>43345.459108796298</c:v>
                </c:pt>
                <c:pt idx="7609">
                  <c:v>43345.487488425926</c:v>
                </c:pt>
                <c:pt idx="7610">
                  <c:v>43345.492118055554</c:v>
                </c:pt>
                <c:pt idx="7611">
                  <c:v>43345.519004629627</c:v>
                </c:pt>
                <c:pt idx="7612">
                  <c:v>43345.540601851855</c:v>
                </c:pt>
                <c:pt idx="7613">
                  <c:v>43345.54488425926</c:v>
                </c:pt>
                <c:pt idx="7614">
                  <c:v>43345.583553240744</c:v>
                </c:pt>
                <c:pt idx="7615">
                  <c:v>43346.39166666667</c:v>
                </c:pt>
                <c:pt idx="7616">
                  <c:v>43346.398125</c:v>
                </c:pt>
                <c:pt idx="7617">
                  <c:v>43346.420127314814</c:v>
                </c:pt>
                <c:pt idx="7618">
                  <c:v>43346.425104166665</c:v>
                </c:pt>
                <c:pt idx="7619">
                  <c:v>43346.52516203704</c:v>
                </c:pt>
                <c:pt idx="7620">
                  <c:v>43346.653171296297</c:v>
                </c:pt>
                <c:pt idx="7621">
                  <c:v>43346.669953703706</c:v>
                </c:pt>
                <c:pt idx="7622">
                  <c:v>43346.696099537039</c:v>
                </c:pt>
                <c:pt idx="7623">
                  <c:v>43346.743495370371</c:v>
                </c:pt>
                <c:pt idx="7624">
                  <c:v>43347.710451388892</c:v>
                </c:pt>
                <c:pt idx="7625">
                  <c:v>43348.383356481485</c:v>
                </c:pt>
                <c:pt idx="7626">
                  <c:v>43348.395891203705</c:v>
                </c:pt>
                <c:pt idx="7627">
                  <c:v>43348.407106481478</c:v>
                </c:pt>
                <c:pt idx="7628">
                  <c:v>43348.422777777778</c:v>
                </c:pt>
                <c:pt idx="7629">
                  <c:v>43348.427361111113</c:v>
                </c:pt>
                <c:pt idx="7630">
                  <c:v>43348.431944444441</c:v>
                </c:pt>
                <c:pt idx="7631">
                  <c:v>43348.440925925926</c:v>
                </c:pt>
                <c:pt idx="7632">
                  <c:v>43348.450543981482</c:v>
                </c:pt>
                <c:pt idx="7633">
                  <c:v>43348.455752314818</c:v>
                </c:pt>
                <c:pt idx="7634">
                  <c:v>43348.461041666669</c:v>
                </c:pt>
                <c:pt idx="7635">
                  <c:v>43348.466354166667</c:v>
                </c:pt>
                <c:pt idx="7636">
                  <c:v>43348.471504629626</c:v>
                </c:pt>
                <c:pt idx="7637">
                  <c:v>43348.492129629631</c:v>
                </c:pt>
                <c:pt idx="7638">
                  <c:v>43348.496932870374</c:v>
                </c:pt>
                <c:pt idx="7639">
                  <c:v>43348.517523148148</c:v>
                </c:pt>
                <c:pt idx="7640">
                  <c:v>43348.526539351849</c:v>
                </c:pt>
                <c:pt idx="7641">
                  <c:v>43348.537743055553</c:v>
                </c:pt>
                <c:pt idx="7642">
                  <c:v>43348.580266203702</c:v>
                </c:pt>
                <c:pt idx="7643">
                  <c:v>43348.609606481485</c:v>
                </c:pt>
                <c:pt idx="7644">
                  <c:v>43348.632824074077</c:v>
                </c:pt>
                <c:pt idx="7645">
                  <c:v>43348.637349537035</c:v>
                </c:pt>
                <c:pt idx="7646">
                  <c:v>43348.641550925924</c:v>
                </c:pt>
                <c:pt idx="7647">
                  <c:v>43348.651458333334</c:v>
                </c:pt>
                <c:pt idx="7648">
                  <c:v>43348.661898148152</c:v>
                </c:pt>
                <c:pt idx="7649">
                  <c:v>43348.675185185188</c:v>
                </c:pt>
                <c:pt idx="7650">
                  <c:v>43348.684583333335</c:v>
                </c:pt>
                <c:pt idx="7651">
                  <c:v>43348.703842592593</c:v>
                </c:pt>
                <c:pt idx="7652">
                  <c:v>43352.337094907409</c:v>
                </c:pt>
                <c:pt idx="7653">
                  <c:v>43352.371759259258</c:v>
                </c:pt>
                <c:pt idx="7654">
                  <c:v>43352.378217592595</c:v>
                </c:pt>
                <c:pt idx="7655">
                  <c:v>43352.385150462964</c:v>
                </c:pt>
                <c:pt idx="7656">
                  <c:v>43352.391782407409</c:v>
                </c:pt>
                <c:pt idx="7657">
                  <c:v>43352.40388888889</c:v>
                </c:pt>
                <c:pt idx="7658">
                  <c:v>43352.409270833334</c:v>
                </c:pt>
                <c:pt idx="7659">
                  <c:v>43352.414768518516</c:v>
                </c:pt>
                <c:pt idx="7660">
                  <c:v>43352.420578703706</c:v>
                </c:pt>
                <c:pt idx="7661">
                  <c:v>43352.443136574075</c:v>
                </c:pt>
                <c:pt idx="7662">
                  <c:v>43352.465150462966</c:v>
                </c:pt>
                <c:pt idx="7663">
                  <c:v>43352.480868055558</c:v>
                </c:pt>
                <c:pt idx="7664">
                  <c:v>43352.485752314817</c:v>
                </c:pt>
                <c:pt idx="7665">
                  <c:v>43352.490358796298</c:v>
                </c:pt>
                <c:pt idx="7666">
                  <c:v>43352.494976851849</c:v>
                </c:pt>
                <c:pt idx="7667">
                  <c:v>43352.499328703707</c:v>
                </c:pt>
                <c:pt idx="7668">
                  <c:v>43352.503530092596</c:v>
                </c:pt>
                <c:pt idx="7669">
                  <c:v>43352.508043981485</c:v>
                </c:pt>
                <c:pt idx="7670">
                  <c:v>43352.512870370374</c:v>
                </c:pt>
                <c:pt idx="7671">
                  <c:v>43352.517627314817</c:v>
                </c:pt>
                <c:pt idx="7672">
                  <c:v>43352.522187499999</c:v>
                </c:pt>
                <c:pt idx="7673">
                  <c:v>43352.526539351849</c:v>
                </c:pt>
                <c:pt idx="7674">
                  <c:v>43352.530497685184</c:v>
                </c:pt>
                <c:pt idx="7675">
                  <c:v>43352.534583333334</c:v>
                </c:pt>
                <c:pt idx="7676">
                  <c:v>43352.538668981484</c:v>
                </c:pt>
                <c:pt idx="7677">
                  <c:v>43352.542928240742</c:v>
                </c:pt>
                <c:pt idx="7678">
                  <c:v>43352.5471412037</c:v>
                </c:pt>
                <c:pt idx="7679">
                  <c:v>43352.55195601852</c:v>
                </c:pt>
                <c:pt idx="7680">
                  <c:v>43352.556238425925</c:v>
                </c:pt>
                <c:pt idx="7681">
                  <c:v>43352.560347222221</c:v>
                </c:pt>
                <c:pt idx="7682">
                  <c:v>43352.564525462964</c:v>
                </c:pt>
                <c:pt idx="7683">
                  <c:v>43352.568680555552</c:v>
                </c:pt>
                <c:pt idx="7684">
                  <c:v>43352.572604166664</c:v>
                </c:pt>
                <c:pt idx="7685">
                  <c:v>43352.576643518521</c:v>
                </c:pt>
                <c:pt idx="7686">
                  <c:v>43352.613217592596</c:v>
                </c:pt>
                <c:pt idx="7687">
                  <c:v>43352.625092592592</c:v>
                </c:pt>
                <c:pt idx="7688">
                  <c:v>43352.648877314816</c:v>
                </c:pt>
                <c:pt idx="7689">
                  <c:v>43352.660775462966</c:v>
                </c:pt>
                <c:pt idx="7690">
                  <c:v>43352.732048611113</c:v>
                </c:pt>
                <c:pt idx="7691">
                  <c:v>43352.743923611109</c:v>
                </c:pt>
                <c:pt idx="7692">
                  <c:v>43353.337465277778</c:v>
                </c:pt>
                <c:pt idx="7693">
                  <c:v>43353.346736111111</c:v>
                </c:pt>
                <c:pt idx="7694">
                  <c:v>43353.355127314811</c:v>
                </c:pt>
                <c:pt idx="7695">
                  <c:v>43353.363368055558</c:v>
                </c:pt>
                <c:pt idx="7696">
                  <c:v>43353.37773148148</c:v>
                </c:pt>
                <c:pt idx="7697">
                  <c:v>43353.609513888892</c:v>
                </c:pt>
                <c:pt idx="7698">
                  <c:v>43353.706342592595</c:v>
                </c:pt>
                <c:pt idx="7699">
                  <c:v>43355.420671296299</c:v>
                </c:pt>
                <c:pt idx="7700">
                  <c:v>43355.426423611112</c:v>
                </c:pt>
                <c:pt idx="7701">
                  <c:v>43355.43240740741</c:v>
                </c:pt>
                <c:pt idx="7702">
                  <c:v>43355.438206018516</c:v>
                </c:pt>
                <c:pt idx="7703">
                  <c:v>43355.443923611114</c:v>
                </c:pt>
                <c:pt idx="7704">
                  <c:v>43355.448842592596</c:v>
                </c:pt>
                <c:pt idx="7705">
                  <c:v>43355.453773148147</c:v>
                </c:pt>
                <c:pt idx="7706">
                  <c:v>43355.458761574075</c:v>
                </c:pt>
                <c:pt idx="7707">
                  <c:v>43355.463750000003</c:v>
                </c:pt>
                <c:pt idx="7708">
                  <c:v>43355.4687962963</c:v>
                </c:pt>
                <c:pt idx="7709">
                  <c:v>43355.473796296297</c:v>
                </c:pt>
                <c:pt idx="7710">
                  <c:v>43355.478819444441</c:v>
                </c:pt>
                <c:pt idx="7711">
                  <c:v>43355.483877314815</c:v>
                </c:pt>
                <c:pt idx="7712">
                  <c:v>43355.48878472222</c:v>
                </c:pt>
                <c:pt idx="7713">
                  <c:v>43355.493634259263</c:v>
                </c:pt>
                <c:pt idx="7714">
                  <c:v>43355.498483796298</c:v>
                </c:pt>
                <c:pt idx="7715">
                  <c:v>43355.503229166665</c:v>
                </c:pt>
                <c:pt idx="7716">
                  <c:v>43355.535300925927</c:v>
                </c:pt>
                <c:pt idx="7717">
                  <c:v>43355.544131944444</c:v>
                </c:pt>
                <c:pt idx="7718">
                  <c:v>43355.548506944448</c:v>
                </c:pt>
                <c:pt idx="7719">
                  <c:v>43355.557141203702</c:v>
                </c:pt>
                <c:pt idx="7720">
                  <c:v>43355.561226851853</c:v>
                </c:pt>
                <c:pt idx="7721">
                  <c:v>43356.337256944447</c:v>
                </c:pt>
                <c:pt idx="7722">
                  <c:v>43356.349062499998</c:v>
                </c:pt>
                <c:pt idx="7723">
                  <c:v>43356.357812499999</c:v>
                </c:pt>
                <c:pt idx="7724">
                  <c:v>43356.365706018521</c:v>
                </c:pt>
                <c:pt idx="7725">
                  <c:v>43356.379513888889</c:v>
                </c:pt>
                <c:pt idx="7726">
                  <c:v>43356.385439814818</c:v>
                </c:pt>
                <c:pt idx="7727">
                  <c:v>43356.390983796293</c:v>
                </c:pt>
                <c:pt idx="7728">
                  <c:v>43356.396562499998</c:v>
                </c:pt>
                <c:pt idx="7729">
                  <c:v>43356.402037037034</c:v>
                </c:pt>
                <c:pt idx="7730">
                  <c:v>43356.407442129632</c:v>
                </c:pt>
                <c:pt idx="7731">
                  <c:v>43356.412847222222</c:v>
                </c:pt>
                <c:pt idx="7732">
                  <c:v>43356.423842592594</c:v>
                </c:pt>
                <c:pt idx="7733">
                  <c:v>43356.429016203707</c:v>
                </c:pt>
                <c:pt idx="7734">
                  <c:v>43356.434004629627</c:v>
                </c:pt>
                <c:pt idx="7735">
                  <c:v>43356.438923611109</c:v>
                </c:pt>
                <c:pt idx="7736">
                  <c:v>43356.443460648145</c:v>
                </c:pt>
                <c:pt idx="7737">
                  <c:v>43356.448009259257</c:v>
                </c:pt>
                <c:pt idx="7738">
                  <c:v>43356.452951388892</c:v>
                </c:pt>
                <c:pt idx="7739">
                  <c:v>43356.457881944443</c:v>
                </c:pt>
                <c:pt idx="7740">
                  <c:v>43356.463043981479</c:v>
                </c:pt>
                <c:pt idx="7741">
                  <c:v>43356.467592592591</c:v>
                </c:pt>
                <c:pt idx="7742">
                  <c:v>43356.472199074073</c:v>
                </c:pt>
                <c:pt idx="7743">
                  <c:v>43357.422777777778</c:v>
                </c:pt>
                <c:pt idx="7744">
                  <c:v>43357.530289351853</c:v>
                </c:pt>
                <c:pt idx="7745">
                  <c:v>43358.392581018517</c:v>
                </c:pt>
                <c:pt idx="7746">
                  <c:v>43358.398344907408</c:v>
                </c:pt>
                <c:pt idx="7747">
                  <c:v>43358.525000000001</c:v>
                </c:pt>
                <c:pt idx="7748">
                  <c:v>43359.366747685184</c:v>
                </c:pt>
                <c:pt idx="7749">
                  <c:v>43359.380879629629</c:v>
                </c:pt>
                <c:pt idx="7750">
                  <c:v>43359.706574074073</c:v>
                </c:pt>
                <c:pt idx="7751">
                  <c:v>43359.71162037037</c:v>
                </c:pt>
                <c:pt idx="7752">
                  <c:v>43360.358101851853</c:v>
                </c:pt>
                <c:pt idx="7753">
                  <c:v>43360.374201388891</c:v>
                </c:pt>
                <c:pt idx="7754">
                  <c:v>43360.381377314814</c:v>
                </c:pt>
                <c:pt idx="7755">
                  <c:v>43360.388124999998</c:v>
                </c:pt>
                <c:pt idx="7756">
                  <c:v>43360.407152777778</c:v>
                </c:pt>
                <c:pt idx="7757">
                  <c:v>43360.413043981483</c:v>
                </c:pt>
                <c:pt idx="7758">
                  <c:v>43360.41878472222</c:v>
                </c:pt>
                <c:pt idx="7759">
                  <c:v>43360.434201388889</c:v>
                </c:pt>
                <c:pt idx="7760">
                  <c:v>43360.438819444447</c:v>
                </c:pt>
                <c:pt idx="7761">
                  <c:v>43360.44332175926</c:v>
                </c:pt>
                <c:pt idx="7762">
                  <c:v>43360.447881944441</c:v>
                </c:pt>
                <c:pt idx="7763">
                  <c:v>43360.452638888892</c:v>
                </c:pt>
                <c:pt idx="7764">
                  <c:v>43360.46634259259</c:v>
                </c:pt>
                <c:pt idx="7765">
                  <c:v>43360.471296296295</c:v>
                </c:pt>
                <c:pt idx="7766">
                  <c:v>43360.47587962963</c:v>
                </c:pt>
                <c:pt idx="7767">
                  <c:v>43360.505289351851</c:v>
                </c:pt>
                <c:pt idx="7768">
                  <c:v>43360.594305555554</c:v>
                </c:pt>
                <c:pt idx="7769">
                  <c:v>43360.598437499997</c:v>
                </c:pt>
                <c:pt idx="7770">
                  <c:v>43361.385960648149</c:v>
                </c:pt>
                <c:pt idx="7771">
                  <c:v>43361.391863425924</c:v>
                </c:pt>
                <c:pt idx="7772">
                  <c:v>43361.402615740742</c:v>
                </c:pt>
                <c:pt idx="7773">
                  <c:v>43361.417858796296</c:v>
                </c:pt>
                <c:pt idx="7774">
                  <c:v>43361.427511574075</c:v>
                </c:pt>
                <c:pt idx="7775">
                  <c:v>43361.455914351849</c:v>
                </c:pt>
                <c:pt idx="7776">
                  <c:v>43361.460358796299</c:v>
                </c:pt>
                <c:pt idx="7777">
                  <c:v>43361.464745370373</c:v>
                </c:pt>
                <c:pt idx="7778">
                  <c:v>43361.469224537039</c:v>
                </c:pt>
                <c:pt idx="7779">
                  <c:v>43361.473611111112</c:v>
                </c:pt>
                <c:pt idx="7780">
                  <c:v>43361.478171296294</c:v>
                </c:pt>
                <c:pt idx="7781">
                  <c:v>43361.482395833336</c:v>
                </c:pt>
                <c:pt idx="7782">
                  <c:v>43361.486712962964</c:v>
                </c:pt>
                <c:pt idx="7783">
                  <c:v>43361.490960648145</c:v>
                </c:pt>
                <c:pt idx="7784">
                  <c:v>43361.538518518515</c:v>
                </c:pt>
                <c:pt idx="7785">
                  <c:v>43361.738749999997</c:v>
                </c:pt>
                <c:pt idx="7786">
                  <c:v>43361.745879629627</c:v>
                </c:pt>
                <c:pt idx="7787">
                  <c:v>43361.752314814818</c:v>
                </c:pt>
                <c:pt idx="7788">
                  <c:v>43361.759062500001</c:v>
                </c:pt>
                <c:pt idx="7789">
                  <c:v>43363.684050925927</c:v>
                </c:pt>
                <c:pt idx="7790">
                  <c:v>43364.3752662037</c:v>
                </c:pt>
                <c:pt idx="7791">
                  <c:v>43366.403865740744</c:v>
                </c:pt>
                <c:pt idx="7792">
                  <c:v>43367.607546296298</c:v>
                </c:pt>
                <c:pt idx="7793">
                  <c:v>43367.61178240741</c:v>
                </c:pt>
                <c:pt idx="7794">
                  <c:v>43367.622071759259</c:v>
                </c:pt>
                <c:pt idx="7795">
                  <c:v>43367.627222222225</c:v>
                </c:pt>
                <c:pt idx="7796">
                  <c:v>43367.631377314814</c:v>
                </c:pt>
                <c:pt idx="7797">
                  <c:v>43367.636377314811</c:v>
                </c:pt>
                <c:pt idx="7798">
                  <c:v>43367.642372685186</c:v>
                </c:pt>
                <c:pt idx="7799">
                  <c:v>43367.664687500001</c:v>
                </c:pt>
                <c:pt idx="7800">
                  <c:v>43367.674421296295</c:v>
                </c:pt>
                <c:pt idx="7801">
                  <c:v>43367.685972222222</c:v>
                </c:pt>
                <c:pt idx="7802">
                  <c:v>43367.697743055556</c:v>
                </c:pt>
                <c:pt idx="7803">
                  <c:v>43367.706724537034</c:v>
                </c:pt>
                <c:pt idx="7804">
                  <c:v>43367.740162037036</c:v>
                </c:pt>
                <c:pt idx="7805">
                  <c:v>43368.377511574072</c:v>
                </c:pt>
                <c:pt idx="7806">
                  <c:v>43368.384733796294</c:v>
                </c:pt>
                <c:pt idx="7807">
                  <c:v>43368.396620370368</c:v>
                </c:pt>
                <c:pt idx="7808">
                  <c:v>43368.402349537035</c:v>
                </c:pt>
                <c:pt idx="7809">
                  <c:v>43368.407754629632</c:v>
                </c:pt>
                <c:pt idx="7810">
                  <c:v>43368.412916666668</c:v>
                </c:pt>
                <c:pt idx="7811">
                  <c:v>43368.418113425927</c:v>
                </c:pt>
                <c:pt idx="7812">
                  <c:v>43368.423703703702</c:v>
                </c:pt>
                <c:pt idx="7813">
                  <c:v>43368.429189814815</c:v>
                </c:pt>
                <c:pt idx="7814">
                  <c:v>43368.43445601852</c:v>
                </c:pt>
                <c:pt idx="7815">
                  <c:v>43368.439722222225</c:v>
                </c:pt>
                <c:pt idx="7816">
                  <c:v>43368.444965277777</c:v>
                </c:pt>
                <c:pt idx="7817">
                  <c:v>43368.449907407405</c:v>
                </c:pt>
                <c:pt idx="7818">
                  <c:v>43368.454745370371</c:v>
                </c:pt>
                <c:pt idx="7819">
                  <c:v>43368.459421296298</c:v>
                </c:pt>
                <c:pt idx="7820">
                  <c:v>43368.464004629626</c:v>
                </c:pt>
                <c:pt idx="7821">
                  <c:v>43368.468472222223</c:v>
                </c:pt>
                <c:pt idx="7822">
                  <c:v>43368.473229166666</c:v>
                </c:pt>
                <c:pt idx="7823">
                  <c:v>43368.477870370371</c:v>
                </c:pt>
                <c:pt idx="7824">
                  <c:v>43368.482418981483</c:v>
                </c:pt>
                <c:pt idx="7825">
                  <c:v>43368.486770833333</c:v>
                </c:pt>
                <c:pt idx="7826">
                  <c:v>43368.491284722222</c:v>
                </c:pt>
                <c:pt idx="7827">
                  <c:v>43368.495891203704</c:v>
                </c:pt>
                <c:pt idx="7828">
                  <c:v>43368.501030092593</c:v>
                </c:pt>
                <c:pt idx="7829">
                  <c:v>43368.51966435185</c:v>
                </c:pt>
                <c:pt idx="7830">
                  <c:v>43368.524004629631</c:v>
                </c:pt>
                <c:pt idx="7831">
                  <c:v>43368.528240740743</c:v>
                </c:pt>
                <c:pt idx="7832">
                  <c:v>43368.532534722224</c:v>
                </c:pt>
                <c:pt idx="7833">
                  <c:v>43368.537372685183</c:v>
                </c:pt>
                <c:pt idx="7834">
                  <c:v>43368.543912037036</c:v>
                </c:pt>
                <c:pt idx="7835">
                  <c:v>43368.548356481479</c:v>
                </c:pt>
                <c:pt idx="7836">
                  <c:v>43368.552569444444</c:v>
                </c:pt>
                <c:pt idx="7837">
                  <c:v>43368.55667824074</c:v>
                </c:pt>
                <c:pt idx="7838">
                  <c:v>43368.560787037037</c:v>
                </c:pt>
                <c:pt idx="7839">
                  <c:v>43368.565069444441</c:v>
                </c:pt>
                <c:pt idx="7840">
                  <c:v>43368.569224537037</c:v>
                </c:pt>
                <c:pt idx="7841">
                  <c:v>43368.573368055557</c:v>
                </c:pt>
                <c:pt idx="7842">
                  <c:v>43368.57744212963</c:v>
                </c:pt>
                <c:pt idx="7843">
                  <c:v>43368.581273148149</c:v>
                </c:pt>
                <c:pt idx="7844">
                  <c:v>43368.585127314815</c:v>
                </c:pt>
                <c:pt idx="7845">
                  <c:v>43368.588993055557</c:v>
                </c:pt>
                <c:pt idx="7846">
                  <c:v>43368.592881944445</c:v>
                </c:pt>
                <c:pt idx="7847">
                  <c:v>43368.596643518518</c:v>
                </c:pt>
                <c:pt idx="7848">
                  <c:v>43368.600405092591</c:v>
                </c:pt>
                <c:pt idx="7849">
                  <c:v>43368.604189814818</c:v>
                </c:pt>
                <c:pt idx="7850">
                  <c:v>43368.607974537037</c:v>
                </c:pt>
                <c:pt idx="7851">
                  <c:v>43368.611747685187</c:v>
                </c:pt>
                <c:pt idx="7852">
                  <c:v>43368.615555555552</c:v>
                </c:pt>
                <c:pt idx="7853">
                  <c:v>43368.619386574072</c:v>
                </c:pt>
                <c:pt idx="7854">
                  <c:v>43368.623518518521</c:v>
                </c:pt>
                <c:pt idx="7855">
                  <c:v>43368.627754629626</c:v>
                </c:pt>
                <c:pt idx="7856">
                  <c:v>43368.631712962961</c:v>
                </c:pt>
                <c:pt idx="7857">
                  <c:v>43368.635648148149</c:v>
                </c:pt>
                <c:pt idx="7858">
                  <c:v>43368.63962962963</c:v>
                </c:pt>
                <c:pt idx="7859">
                  <c:v>43368.643506944441</c:v>
                </c:pt>
                <c:pt idx="7860">
                  <c:v>43368.647465277776</c:v>
                </c:pt>
                <c:pt idx="7861">
                  <c:v>43368.655393518522</c:v>
                </c:pt>
                <c:pt idx="7862">
                  <c:v>43368.659363425926</c:v>
                </c:pt>
                <c:pt idx="7863">
                  <c:v>43368.663402777776</c:v>
                </c:pt>
                <c:pt idx="7864">
                  <c:v>43368.667581018519</c:v>
                </c:pt>
                <c:pt idx="7865">
                  <c:v>43368.671909722223</c:v>
                </c:pt>
                <c:pt idx="7866">
                  <c:v>43368.676261574074</c:v>
                </c:pt>
                <c:pt idx="7867">
                  <c:v>43373.334606481483</c:v>
                </c:pt>
                <c:pt idx="7868">
                  <c:v>43373.346678240741</c:v>
                </c:pt>
                <c:pt idx="7869">
                  <c:v>43373.368935185186</c:v>
                </c:pt>
                <c:pt idx="7870">
                  <c:v>43373.375520833331</c:v>
                </c:pt>
                <c:pt idx="7871">
                  <c:v>43373.381932870368</c:v>
                </c:pt>
                <c:pt idx="7872">
                  <c:v>43373.395104166666</c:v>
                </c:pt>
                <c:pt idx="7873">
                  <c:v>43373.401597222219</c:v>
                </c:pt>
                <c:pt idx="7874">
                  <c:v>43373.407731481479</c:v>
                </c:pt>
                <c:pt idx="7875">
                  <c:v>43373.413703703707</c:v>
                </c:pt>
                <c:pt idx="7876">
                  <c:v>43373.419652777775</c:v>
                </c:pt>
                <c:pt idx="7877">
                  <c:v>43373.43136574074</c:v>
                </c:pt>
                <c:pt idx="7878">
                  <c:v>43373.442627314813</c:v>
                </c:pt>
                <c:pt idx="7879">
                  <c:v>43373.457928240743</c:v>
                </c:pt>
                <c:pt idx="7880">
                  <c:v>43373.46266203704</c:v>
                </c:pt>
                <c:pt idx="7881">
                  <c:v>43373.467314814814</c:v>
                </c:pt>
                <c:pt idx="7882">
                  <c:v>43373.471956018519</c:v>
                </c:pt>
                <c:pt idx="7883">
                  <c:v>43373.476446759261</c:v>
                </c:pt>
                <c:pt idx="7884">
                  <c:v>43373.480740740742</c:v>
                </c:pt>
                <c:pt idx="7885">
                  <c:v>43373.485127314816</c:v>
                </c:pt>
                <c:pt idx="7886">
                  <c:v>43373.489432870374</c:v>
                </c:pt>
                <c:pt idx="7887">
                  <c:v>43373.498217592591</c:v>
                </c:pt>
                <c:pt idx="7888">
                  <c:v>43373.591643518521</c:v>
                </c:pt>
                <c:pt idx="7889">
                  <c:v>43373.603055555555</c:v>
                </c:pt>
                <c:pt idx="7890">
                  <c:v>43373.610625000001</c:v>
                </c:pt>
                <c:pt idx="7891">
                  <c:v>43373.623344907406</c:v>
                </c:pt>
                <c:pt idx="7892">
                  <c:v>43381.355949074074</c:v>
                </c:pt>
                <c:pt idx="7893">
                  <c:v>43384.361087962963</c:v>
                </c:pt>
                <c:pt idx="7894">
                  <c:v>43387.372858796298</c:v>
                </c:pt>
                <c:pt idx="7895">
                  <c:v>43389.334826388891</c:v>
                </c:pt>
                <c:pt idx="7896">
                  <c:v>43389.362442129626</c:v>
                </c:pt>
                <c:pt idx="7897">
                  <c:v>43389.401909722219</c:v>
                </c:pt>
                <c:pt idx="7898">
                  <c:v>43389.439201388886</c:v>
                </c:pt>
                <c:pt idx="7899">
                  <c:v>43389.448379629626</c:v>
                </c:pt>
                <c:pt idx="7900">
                  <c:v>43389.461747685185</c:v>
                </c:pt>
                <c:pt idx="7901">
                  <c:v>43389.475011574075</c:v>
                </c:pt>
                <c:pt idx="7902">
                  <c:v>43389.503738425927</c:v>
                </c:pt>
                <c:pt idx="7903">
                  <c:v>43390.420428240737</c:v>
                </c:pt>
                <c:pt idx="7904">
                  <c:v>43390.426296296297</c:v>
                </c:pt>
                <c:pt idx="7905">
                  <c:v>43390.478078703702</c:v>
                </c:pt>
                <c:pt idx="7906">
                  <c:v>43390.482592592591</c:v>
                </c:pt>
                <c:pt idx="7907">
                  <c:v>43390.487280092595</c:v>
                </c:pt>
                <c:pt idx="7908">
                  <c:v>43390.502256944441</c:v>
                </c:pt>
                <c:pt idx="7909">
                  <c:v>43390.506249999999</c:v>
                </c:pt>
                <c:pt idx="7910">
                  <c:v>43390.510196759256</c:v>
                </c:pt>
                <c:pt idx="7911">
                  <c:v>43390.513981481483</c:v>
                </c:pt>
                <c:pt idx="7912">
                  <c:v>43390.521574074075</c:v>
                </c:pt>
                <c:pt idx="7913">
                  <c:v>43390.52542824074</c:v>
                </c:pt>
                <c:pt idx="7914">
                  <c:v>43390.529502314814</c:v>
                </c:pt>
                <c:pt idx="7915">
                  <c:v>43390.53329861111</c:v>
                </c:pt>
                <c:pt idx="7916">
                  <c:v>43390.537685185183</c:v>
                </c:pt>
                <c:pt idx="7917">
                  <c:v>43390.549791666665</c:v>
                </c:pt>
                <c:pt idx="7918">
                  <c:v>43390.553680555553</c:v>
                </c:pt>
                <c:pt idx="7919">
                  <c:v>43390.557557870372</c:v>
                </c:pt>
                <c:pt idx="7920">
                  <c:v>43390.561597222222</c:v>
                </c:pt>
                <c:pt idx="7921">
                  <c:v>43390.569236111114</c:v>
                </c:pt>
                <c:pt idx="7922">
                  <c:v>43390.572881944441</c:v>
                </c:pt>
                <c:pt idx="7923">
                  <c:v>43390.576458333337</c:v>
                </c:pt>
                <c:pt idx="7924">
                  <c:v>43390.580046296294</c:v>
                </c:pt>
                <c:pt idx="7925">
                  <c:v>43390.583796296298</c:v>
                </c:pt>
                <c:pt idx="7926">
                  <c:v>43390.591111111113</c:v>
                </c:pt>
                <c:pt idx="7927">
                  <c:v>43390.594837962963</c:v>
                </c:pt>
                <c:pt idx="7928">
                  <c:v>43390.601863425924</c:v>
                </c:pt>
                <c:pt idx="7929">
                  <c:v>43391.364224537036</c:v>
                </c:pt>
                <c:pt idx="7930">
                  <c:v>43391.472881944443</c:v>
                </c:pt>
                <c:pt idx="7931">
                  <c:v>43391.510555555556</c:v>
                </c:pt>
                <c:pt idx="7932">
                  <c:v>43391.534560185188</c:v>
                </c:pt>
                <c:pt idx="7933">
                  <c:v>43391.693425925929</c:v>
                </c:pt>
                <c:pt idx="7934">
                  <c:v>43393.447430555556</c:v>
                </c:pt>
                <c:pt idx="7935">
                  <c:v>43393.452789351853</c:v>
                </c:pt>
                <c:pt idx="7936">
                  <c:v>43393.457974537036</c:v>
                </c:pt>
                <c:pt idx="7937">
                  <c:v>43393.462476851855</c:v>
                </c:pt>
                <c:pt idx="7938">
                  <c:v>43393.46769675926</c:v>
                </c:pt>
                <c:pt idx="7939">
                  <c:v>43393.472719907404</c:v>
                </c:pt>
                <c:pt idx="7940">
                  <c:v>43393.477638888886</c:v>
                </c:pt>
                <c:pt idx="7941">
                  <c:v>43393.482789351852</c:v>
                </c:pt>
                <c:pt idx="7942">
                  <c:v>43393.496759259258</c:v>
                </c:pt>
                <c:pt idx="7943">
                  <c:v>43393.501064814816</c:v>
                </c:pt>
                <c:pt idx="7944">
                  <c:v>43393.505196759259</c:v>
                </c:pt>
                <c:pt idx="7945">
                  <c:v>43393.509212962963</c:v>
                </c:pt>
                <c:pt idx="7946">
                  <c:v>43393.513402777775</c:v>
                </c:pt>
                <c:pt idx="7947">
                  <c:v>43393.517500000002</c:v>
                </c:pt>
                <c:pt idx="7948">
                  <c:v>43393.52144675926</c:v>
                </c:pt>
                <c:pt idx="7949">
                  <c:v>43393.529560185183</c:v>
                </c:pt>
                <c:pt idx="7950">
                  <c:v>43393.534039351849</c:v>
                </c:pt>
                <c:pt idx="7951">
                  <c:v>43393.549872685187</c:v>
                </c:pt>
                <c:pt idx="7952">
                  <c:v>43393.583981481483</c:v>
                </c:pt>
                <c:pt idx="7953">
                  <c:v>43393.596967592595</c:v>
                </c:pt>
                <c:pt idx="7954">
                  <c:v>43393.620798611111</c:v>
                </c:pt>
                <c:pt idx="7955">
                  <c:v>43393.643645833334</c:v>
                </c:pt>
                <c:pt idx="7956">
                  <c:v>43393.647268518522</c:v>
                </c:pt>
                <c:pt idx="7957">
                  <c:v>43393.67827546296</c:v>
                </c:pt>
                <c:pt idx="7958">
                  <c:v>43393.686261574076</c:v>
                </c:pt>
                <c:pt idx="7959">
                  <c:v>43393.691157407404</c:v>
                </c:pt>
                <c:pt idx="7960">
                  <c:v>43394.334861111114</c:v>
                </c:pt>
                <c:pt idx="7961">
                  <c:v>43394.356319444443</c:v>
                </c:pt>
                <c:pt idx="7962">
                  <c:v>43394.364930555559</c:v>
                </c:pt>
                <c:pt idx="7963">
                  <c:v>43394.372615740744</c:v>
                </c:pt>
                <c:pt idx="7964">
                  <c:v>43394.379652777781</c:v>
                </c:pt>
                <c:pt idx="7965">
                  <c:v>43394.386562500003</c:v>
                </c:pt>
                <c:pt idx="7966">
                  <c:v>43394.393043981479</c:v>
                </c:pt>
                <c:pt idx="7967">
                  <c:v>43394.399386574078</c:v>
                </c:pt>
                <c:pt idx="7968">
                  <c:v>43394.405891203707</c:v>
                </c:pt>
                <c:pt idx="7969">
                  <c:v>43394.412361111114</c:v>
                </c:pt>
                <c:pt idx="7970">
                  <c:v>43394.418449074074</c:v>
                </c:pt>
                <c:pt idx="7971">
                  <c:v>43394.424444444441</c:v>
                </c:pt>
                <c:pt idx="7972">
                  <c:v>43394.430381944447</c:v>
                </c:pt>
                <c:pt idx="7973">
                  <c:v>43394.435810185183</c:v>
                </c:pt>
                <c:pt idx="7974">
                  <c:v>43394.441018518519</c:v>
                </c:pt>
                <c:pt idx="7975">
                  <c:v>43394.44599537037</c:v>
                </c:pt>
                <c:pt idx="7976">
                  <c:v>43394.45071759259</c:v>
                </c:pt>
                <c:pt idx="7977">
                  <c:v>43394.455474537041</c:v>
                </c:pt>
                <c:pt idx="7978">
                  <c:v>43394.46020833333</c:v>
                </c:pt>
                <c:pt idx="7979">
                  <c:v>43394.465185185189</c:v>
                </c:pt>
                <c:pt idx="7980">
                  <c:v>43394.46980324074</c:v>
                </c:pt>
                <c:pt idx="7981">
                  <c:v>43394.47452546296</c:v>
                </c:pt>
                <c:pt idx="7982">
                  <c:v>43394.479212962964</c:v>
                </c:pt>
                <c:pt idx="7983">
                  <c:v>43394.488634259258</c:v>
                </c:pt>
                <c:pt idx="7984">
                  <c:v>43394.507060185184</c:v>
                </c:pt>
                <c:pt idx="7985">
                  <c:v>43394.511400462965</c:v>
                </c:pt>
                <c:pt idx="7986">
                  <c:v>43394.515648148146</c:v>
                </c:pt>
                <c:pt idx="7987">
                  <c:v>43394.524050925924</c:v>
                </c:pt>
                <c:pt idx="7988">
                  <c:v>43394.536446759259</c:v>
                </c:pt>
                <c:pt idx="7989">
                  <c:v>43394.540532407409</c:v>
                </c:pt>
                <c:pt idx="7990">
                  <c:v>43394.544456018521</c:v>
                </c:pt>
                <c:pt idx="7991">
                  <c:v>43394.576412037037</c:v>
                </c:pt>
                <c:pt idx="7992">
                  <c:v>43394.588807870372</c:v>
                </c:pt>
                <c:pt idx="7993">
                  <c:v>43394.598680555559</c:v>
                </c:pt>
                <c:pt idx="7994">
                  <c:v>43394.62232638889</c:v>
                </c:pt>
                <c:pt idx="7995">
                  <c:v>43394.630243055559</c:v>
                </c:pt>
                <c:pt idx="7996">
                  <c:v>43394.63422453704</c:v>
                </c:pt>
                <c:pt idx="7997">
                  <c:v>43394.638356481482</c:v>
                </c:pt>
                <c:pt idx="7998">
                  <c:v>43394.642708333333</c:v>
                </c:pt>
                <c:pt idx="7999">
                  <c:v>43394.647210648145</c:v>
                </c:pt>
                <c:pt idx="8000">
                  <c:v>43394.651712962965</c:v>
                </c:pt>
                <c:pt idx="8001">
                  <c:v>43394.656134259261</c:v>
                </c:pt>
                <c:pt idx="8002">
                  <c:v>43394.660590277781</c:v>
                </c:pt>
                <c:pt idx="8003">
                  <c:v>43394.665081018517</c:v>
                </c:pt>
                <c:pt idx="8004">
                  <c:v>43394.669525462959</c:v>
                </c:pt>
                <c:pt idx="8005">
                  <c:v>43394.673981481479</c:v>
                </c:pt>
                <c:pt idx="8006">
                  <c:v>43394.678368055553</c:v>
                </c:pt>
                <c:pt idx="8007">
                  <c:v>43394.68277777778</c:v>
                </c:pt>
                <c:pt idx="8008">
                  <c:v>43394.687280092592</c:v>
                </c:pt>
                <c:pt idx="8009">
                  <c:v>43394.692037037035</c:v>
                </c:pt>
                <c:pt idx="8010">
                  <c:v>43394.696898148148</c:v>
                </c:pt>
                <c:pt idx="8011">
                  <c:v>43394.702094907407</c:v>
                </c:pt>
                <c:pt idx="8012">
                  <c:v>43394.712569444448</c:v>
                </c:pt>
                <c:pt idx="8013">
                  <c:v>43394.717824074076</c:v>
                </c:pt>
                <c:pt idx="8014">
                  <c:v>43394.728506944448</c:v>
                </c:pt>
                <c:pt idx="8015">
                  <c:v>43394.739583333336</c:v>
                </c:pt>
                <c:pt idx="8016">
                  <c:v>43394.74560185185</c:v>
                </c:pt>
                <c:pt idx="8017">
                  <c:v>43395.629895833335</c:v>
                </c:pt>
                <c:pt idx="8018">
                  <c:v>43395.686701388891</c:v>
                </c:pt>
                <c:pt idx="8019">
                  <c:v>43395.712233796294</c:v>
                </c:pt>
                <c:pt idx="8020">
                  <c:v>43395.719525462962</c:v>
                </c:pt>
                <c:pt idx="8021">
                  <c:v>43396.408391203702</c:v>
                </c:pt>
                <c:pt idx="8022">
                  <c:v>43396.420266203706</c:v>
                </c:pt>
                <c:pt idx="8023">
                  <c:v>43396.554780092592</c:v>
                </c:pt>
                <c:pt idx="8024">
                  <c:v>43398.53534722222</c:v>
                </c:pt>
                <c:pt idx="8025">
                  <c:v>43398.542881944442</c:v>
                </c:pt>
                <c:pt idx="8026">
                  <c:v>43398.550023148149</c:v>
                </c:pt>
                <c:pt idx="8027">
                  <c:v>43398.561400462961</c:v>
                </c:pt>
                <c:pt idx="8028">
                  <c:v>43398.566562499997</c:v>
                </c:pt>
                <c:pt idx="8029">
                  <c:v>43409.3981712963</c:v>
                </c:pt>
                <c:pt idx="8030">
                  <c:v>43409.410752314812</c:v>
                </c:pt>
                <c:pt idx="8031">
                  <c:v>43409.753969907404</c:v>
                </c:pt>
                <c:pt idx="8032">
                  <c:v>43412.389467592591</c:v>
                </c:pt>
                <c:pt idx="8033">
                  <c:v>43412.455682870372</c:v>
                </c:pt>
                <c:pt idx="8034">
                  <c:v>43412.468923611108</c:v>
                </c:pt>
                <c:pt idx="8035">
                  <c:v>43412.549166666664</c:v>
                </c:pt>
                <c:pt idx="8036">
                  <c:v>43412.569016203706</c:v>
                </c:pt>
                <c:pt idx="8037">
                  <c:v>43412.59574074074</c:v>
                </c:pt>
                <c:pt idx="8038">
                  <c:v>43412.640740740739</c:v>
                </c:pt>
                <c:pt idx="8039">
                  <c:v>43412.678553240738</c:v>
                </c:pt>
                <c:pt idx="8040">
                  <c:v>43412.710185185184</c:v>
                </c:pt>
                <c:pt idx="8041">
                  <c:v>43413.401712962965</c:v>
                </c:pt>
                <c:pt idx="8042">
                  <c:v>43413.652048611111</c:v>
                </c:pt>
                <c:pt idx="8043">
                  <c:v>43414.397233796299</c:v>
                </c:pt>
                <c:pt idx="8044">
                  <c:v>43414.403784722221</c:v>
                </c:pt>
                <c:pt idx="8045">
                  <c:v>43414.409618055557</c:v>
                </c:pt>
                <c:pt idx="8046">
                  <c:v>43414.416875000003</c:v>
                </c:pt>
                <c:pt idx="8047">
                  <c:v>43414.421574074076</c:v>
                </c:pt>
                <c:pt idx="8048">
                  <c:v>43414.426504629628</c:v>
                </c:pt>
                <c:pt idx="8049">
                  <c:v>43414.43172453704</c:v>
                </c:pt>
                <c:pt idx="8050">
                  <c:v>43414.446006944447</c:v>
                </c:pt>
                <c:pt idx="8051">
                  <c:v>43414.450289351851</c:v>
                </c:pt>
                <c:pt idx="8052">
                  <c:v>43414.455787037034</c:v>
                </c:pt>
                <c:pt idx="8053">
                  <c:v>43414.461261574077</c:v>
                </c:pt>
                <c:pt idx="8054">
                  <c:v>43414.465671296297</c:v>
                </c:pt>
                <c:pt idx="8055">
                  <c:v>43414.471516203703</c:v>
                </c:pt>
                <c:pt idx="8056">
                  <c:v>43414.476006944446</c:v>
                </c:pt>
                <c:pt idx="8057">
                  <c:v>43414.480208333334</c:v>
                </c:pt>
                <c:pt idx="8058">
                  <c:v>43414.485277777778</c:v>
                </c:pt>
                <c:pt idx="8059">
                  <c:v>43414.489664351851</c:v>
                </c:pt>
                <c:pt idx="8060">
                  <c:v>43414.499166666668</c:v>
                </c:pt>
                <c:pt idx="8061">
                  <c:v>43414.502997685187</c:v>
                </c:pt>
                <c:pt idx="8062">
                  <c:v>43414.514513888891</c:v>
                </c:pt>
                <c:pt idx="8063">
                  <c:v>43414.576064814813</c:v>
                </c:pt>
                <c:pt idx="8064">
                  <c:v>43414.588194444441</c:v>
                </c:pt>
                <c:pt idx="8065">
                  <c:v>43414.60361111111</c:v>
                </c:pt>
                <c:pt idx="8066">
                  <c:v>43414.607407407406</c:v>
                </c:pt>
                <c:pt idx="8067">
                  <c:v>43414.617881944447</c:v>
                </c:pt>
                <c:pt idx="8068">
                  <c:v>43414.625717592593</c:v>
                </c:pt>
                <c:pt idx="8069">
                  <c:v>43414.632615740738</c:v>
                </c:pt>
                <c:pt idx="8070">
                  <c:v>43414.638148148151</c:v>
                </c:pt>
                <c:pt idx="8071">
                  <c:v>43414.645601851851</c:v>
                </c:pt>
                <c:pt idx="8072">
                  <c:v>43414.661122685182</c:v>
                </c:pt>
                <c:pt idx="8073">
                  <c:v>43414.665219907409</c:v>
                </c:pt>
                <c:pt idx="8074">
                  <c:v>43414.669490740744</c:v>
                </c:pt>
                <c:pt idx="8075">
                  <c:v>43414.678078703706</c:v>
                </c:pt>
                <c:pt idx="8076">
                  <c:v>43414.682256944441</c:v>
                </c:pt>
                <c:pt idx="8077">
                  <c:v>43414.686666666668</c:v>
                </c:pt>
                <c:pt idx="8078">
                  <c:v>43414.695497685185</c:v>
                </c:pt>
                <c:pt idx="8079">
                  <c:v>43414.700879629629</c:v>
                </c:pt>
                <c:pt idx="8080">
                  <c:v>43414.705254629633</c:v>
                </c:pt>
                <c:pt idx="8081">
                  <c:v>43414.719664351855</c:v>
                </c:pt>
                <c:pt idx="8082">
                  <c:v>43414.724594907406</c:v>
                </c:pt>
                <c:pt idx="8083">
                  <c:v>43414.735405092593</c:v>
                </c:pt>
                <c:pt idx="8084">
                  <c:v>43415.389652777776</c:v>
                </c:pt>
                <c:pt idx="8085">
                  <c:v>43415.400185185186</c:v>
                </c:pt>
                <c:pt idx="8086">
                  <c:v>43415.41028935185</c:v>
                </c:pt>
                <c:pt idx="8087">
                  <c:v>43415.41511574074</c:v>
                </c:pt>
                <c:pt idx="8088">
                  <c:v>43415.419861111113</c:v>
                </c:pt>
                <c:pt idx="8089">
                  <c:v>43415.463796296295</c:v>
                </c:pt>
                <c:pt idx="8090">
                  <c:v>43415.468298611115</c:v>
                </c:pt>
                <c:pt idx="8091">
                  <c:v>43415.472754629627</c:v>
                </c:pt>
                <c:pt idx="8092">
                  <c:v>43415.477175925924</c:v>
                </c:pt>
                <c:pt idx="8093">
                  <c:v>43415.485925925925</c:v>
                </c:pt>
                <c:pt idx="8094">
                  <c:v>43415.490185185183</c:v>
                </c:pt>
                <c:pt idx="8095">
                  <c:v>43415.494421296295</c:v>
                </c:pt>
                <c:pt idx="8096">
                  <c:v>43415.498657407406</c:v>
                </c:pt>
                <c:pt idx="8097">
                  <c:v>43415.502916666665</c:v>
                </c:pt>
                <c:pt idx="8098">
                  <c:v>43415.50712962963</c:v>
                </c:pt>
                <c:pt idx="8099">
                  <c:v>43415.511331018519</c:v>
                </c:pt>
                <c:pt idx="8100">
                  <c:v>43415.583865740744</c:v>
                </c:pt>
                <c:pt idx="8101">
                  <c:v>43415.691643518519</c:v>
                </c:pt>
                <c:pt idx="8102">
                  <c:v>43415.70040509259</c:v>
                </c:pt>
                <c:pt idx="8103">
                  <c:v>43415.705057870371</c:v>
                </c:pt>
                <c:pt idx="8104">
                  <c:v>43415.732708333337</c:v>
                </c:pt>
                <c:pt idx="8105">
                  <c:v>43415.739386574074</c:v>
                </c:pt>
                <c:pt idx="8106">
                  <c:v>43415.746840277781</c:v>
                </c:pt>
                <c:pt idx="8107">
                  <c:v>43415.755439814813</c:v>
                </c:pt>
                <c:pt idx="8108">
                  <c:v>43420.676145833335</c:v>
                </c:pt>
                <c:pt idx="8109">
                  <c:v>43420.730254629627</c:v>
                </c:pt>
                <c:pt idx="8110">
                  <c:v>43421.662812499999</c:v>
                </c:pt>
                <c:pt idx="8111">
                  <c:v>43421.672395833331</c:v>
                </c:pt>
                <c:pt idx="8112">
                  <c:v>43421.676828703705</c:v>
                </c:pt>
                <c:pt idx="8113">
                  <c:v>43421.684525462966</c:v>
                </c:pt>
                <c:pt idx="8114">
                  <c:v>43421.689027777778</c:v>
                </c:pt>
                <c:pt idx="8115">
                  <c:v>43421.700150462966</c:v>
                </c:pt>
                <c:pt idx="8116">
                  <c:v>43421.70511574074</c:v>
                </c:pt>
                <c:pt idx="8117">
                  <c:v>43421.715601851851</c:v>
                </c:pt>
                <c:pt idx="8118">
                  <c:v>43421.727314814816</c:v>
                </c:pt>
                <c:pt idx="8119">
                  <c:v>43421.73333333333</c:v>
                </c:pt>
                <c:pt idx="8120">
                  <c:v>43421.738449074073</c:v>
                </c:pt>
                <c:pt idx="8121">
                  <c:v>43422.376527777778</c:v>
                </c:pt>
                <c:pt idx="8122">
                  <c:v>43422.53497685185</c:v>
                </c:pt>
                <c:pt idx="8123">
                  <c:v>43422.539305555554</c:v>
                </c:pt>
                <c:pt idx="8124">
                  <c:v>43422.548148148147</c:v>
                </c:pt>
                <c:pt idx="8125">
                  <c:v>43422.619409722225</c:v>
                </c:pt>
                <c:pt idx="8126">
                  <c:v>43422.645671296297</c:v>
                </c:pt>
                <c:pt idx="8127">
                  <c:v>43422.657546296294</c:v>
                </c:pt>
                <c:pt idx="8128">
                  <c:v>43422.669421296298</c:v>
                </c:pt>
                <c:pt idx="8129">
                  <c:v>43422.705046296294</c:v>
                </c:pt>
                <c:pt idx="8130">
                  <c:v>43422.739293981482</c:v>
                </c:pt>
                <c:pt idx="8131">
                  <c:v>43423.378067129626</c:v>
                </c:pt>
                <c:pt idx="8132">
                  <c:v>43423.383645833332</c:v>
                </c:pt>
                <c:pt idx="8133">
                  <c:v>43423.389826388891</c:v>
                </c:pt>
                <c:pt idx="8134">
                  <c:v>43423.395300925928</c:v>
                </c:pt>
                <c:pt idx="8135">
                  <c:v>43423.400590277779</c:v>
                </c:pt>
                <c:pt idx="8136">
                  <c:v>43423.405995370369</c:v>
                </c:pt>
                <c:pt idx="8137">
                  <c:v>43423.411851851852</c:v>
                </c:pt>
                <c:pt idx="8138">
                  <c:v>43423.417337962965</c:v>
                </c:pt>
                <c:pt idx="8139">
                  <c:v>43423.422881944447</c:v>
                </c:pt>
                <c:pt idx="8140">
                  <c:v>43423.42863425926</c:v>
                </c:pt>
                <c:pt idx="8141">
                  <c:v>43423.46837962963</c:v>
                </c:pt>
                <c:pt idx="8142">
                  <c:v>43423.564120370371</c:v>
                </c:pt>
                <c:pt idx="8143">
                  <c:v>43423.579074074078</c:v>
                </c:pt>
                <c:pt idx="8144">
                  <c:v>43423.582638888889</c:v>
                </c:pt>
                <c:pt idx="8145">
                  <c:v>43423.586192129631</c:v>
                </c:pt>
                <c:pt idx="8146">
                  <c:v>43423.589907407404</c:v>
                </c:pt>
                <c:pt idx="8147">
                  <c:v>43423.593460648146</c:v>
                </c:pt>
                <c:pt idx="8148">
                  <c:v>43423.597083333334</c:v>
                </c:pt>
                <c:pt idx="8149">
                  <c:v>43423.601400462961</c:v>
                </c:pt>
                <c:pt idx="8150">
                  <c:v>43423.606238425928</c:v>
                </c:pt>
                <c:pt idx="8151">
                  <c:v>43423.61178240741</c:v>
                </c:pt>
                <c:pt idx="8152">
                  <c:v>43423.615115740744</c:v>
                </c:pt>
                <c:pt idx="8153">
                  <c:v>43423.618472222224</c:v>
                </c:pt>
                <c:pt idx="8154">
                  <c:v>43423.621932870374</c:v>
                </c:pt>
                <c:pt idx="8155">
                  <c:v>43423.625451388885</c:v>
                </c:pt>
                <c:pt idx="8156">
                  <c:v>43423.629050925927</c:v>
                </c:pt>
                <c:pt idx="8157">
                  <c:v>43423.632650462961</c:v>
                </c:pt>
                <c:pt idx="8158">
                  <c:v>43423.636481481481</c:v>
                </c:pt>
                <c:pt idx="8159">
                  <c:v>43423.640370370369</c:v>
                </c:pt>
                <c:pt idx="8160">
                  <c:v>43423.644444444442</c:v>
                </c:pt>
                <c:pt idx="8161">
                  <c:v>43423.64875</c:v>
                </c:pt>
                <c:pt idx="8162">
                  <c:v>43427.395069444443</c:v>
                </c:pt>
                <c:pt idx="8163">
                  <c:v>43427.399965277778</c:v>
                </c:pt>
                <c:pt idx="8164">
                  <c:v>43427.568912037037</c:v>
                </c:pt>
                <c:pt idx="8165">
                  <c:v>43427.596828703703</c:v>
                </c:pt>
                <c:pt idx="8166">
                  <c:v>43427.665011574078</c:v>
                </c:pt>
                <c:pt idx="8167">
                  <c:v>43427.686828703707</c:v>
                </c:pt>
                <c:pt idx="8168">
                  <c:v>43428.389861111114</c:v>
                </c:pt>
                <c:pt idx="8169">
                  <c:v>43428.403379629628</c:v>
                </c:pt>
                <c:pt idx="8170">
                  <c:v>43428.408865740741</c:v>
                </c:pt>
                <c:pt idx="8171">
                  <c:v>43428.414363425924</c:v>
                </c:pt>
                <c:pt idx="8172">
                  <c:v>43428.419502314813</c:v>
                </c:pt>
                <c:pt idx="8173">
                  <c:v>43428.425023148149</c:v>
                </c:pt>
                <c:pt idx="8174">
                  <c:v>43428.430173611108</c:v>
                </c:pt>
                <c:pt idx="8175">
                  <c:v>43428.435115740744</c:v>
                </c:pt>
                <c:pt idx="8176">
                  <c:v>43428.448298611111</c:v>
                </c:pt>
                <c:pt idx="8177">
                  <c:v>43428.476863425924</c:v>
                </c:pt>
                <c:pt idx="8178">
                  <c:v>43428.482951388891</c:v>
                </c:pt>
                <c:pt idx="8179">
                  <c:v>43428.511724537035</c:v>
                </c:pt>
                <c:pt idx="8180">
                  <c:v>43428.532673611109</c:v>
                </c:pt>
                <c:pt idx="8181">
                  <c:v>43428.536956018521</c:v>
                </c:pt>
                <c:pt idx="8182">
                  <c:v>43428.541331018518</c:v>
                </c:pt>
                <c:pt idx="8183">
                  <c:v>43428.546724537038</c:v>
                </c:pt>
                <c:pt idx="8184">
                  <c:v>43428.554768518516</c:v>
                </c:pt>
                <c:pt idx="8185">
                  <c:v>43428.558668981481</c:v>
                </c:pt>
                <c:pt idx="8186">
                  <c:v>43428.563171296293</c:v>
                </c:pt>
                <c:pt idx="8187">
                  <c:v>43428.567743055559</c:v>
                </c:pt>
                <c:pt idx="8188">
                  <c:v>43428.590312499997</c:v>
                </c:pt>
                <c:pt idx="8189">
                  <c:v>43428.596666666665</c:v>
                </c:pt>
                <c:pt idx="8190">
                  <c:v>43428.605405092596</c:v>
                </c:pt>
                <c:pt idx="8191">
                  <c:v>43428.629131944443</c:v>
                </c:pt>
                <c:pt idx="8192">
                  <c:v>43428.640335648146</c:v>
                </c:pt>
                <c:pt idx="8193">
                  <c:v>43428.662268518521</c:v>
                </c:pt>
                <c:pt idx="8194">
                  <c:v>43429.376296296294</c:v>
                </c:pt>
                <c:pt idx="8195">
                  <c:v>43429.382905092592</c:v>
                </c:pt>
                <c:pt idx="8196">
                  <c:v>43429.397939814815</c:v>
                </c:pt>
                <c:pt idx="8197">
                  <c:v>43429.4215625</c:v>
                </c:pt>
                <c:pt idx="8198">
                  <c:v>43429.456770833334</c:v>
                </c:pt>
                <c:pt idx="8199">
                  <c:v>43429.503645833334</c:v>
                </c:pt>
                <c:pt idx="8200">
                  <c:v>43429.507905092592</c:v>
                </c:pt>
                <c:pt idx="8201">
                  <c:v>43429.515914351854</c:v>
                </c:pt>
                <c:pt idx="8202">
                  <c:v>43429.535416666666</c:v>
                </c:pt>
                <c:pt idx="8203">
                  <c:v>43429.539456018516</c:v>
                </c:pt>
                <c:pt idx="8204">
                  <c:v>43429.551006944443</c:v>
                </c:pt>
                <c:pt idx="8205">
                  <c:v>43429.584652777776</c:v>
                </c:pt>
                <c:pt idx="8206">
                  <c:v>43429.597592592596</c:v>
                </c:pt>
                <c:pt idx="8207">
                  <c:v>43429.604074074072</c:v>
                </c:pt>
                <c:pt idx="8208">
                  <c:v>43429.609861111108</c:v>
                </c:pt>
                <c:pt idx="8209">
                  <c:v>43429.616030092591</c:v>
                </c:pt>
                <c:pt idx="8210">
                  <c:v>43429.638935185183</c:v>
                </c:pt>
                <c:pt idx="8211">
                  <c:v>43429.644884259258</c:v>
                </c:pt>
                <c:pt idx="8212">
                  <c:v>43429.665347222224</c:v>
                </c:pt>
                <c:pt idx="8213">
                  <c:v>43429.669710648152</c:v>
                </c:pt>
                <c:pt idx="8214">
                  <c:v>43429.677349537036</c:v>
                </c:pt>
                <c:pt idx="8215">
                  <c:v>43429.686006944445</c:v>
                </c:pt>
                <c:pt idx="8216">
                  <c:v>43429.695115740738</c:v>
                </c:pt>
                <c:pt idx="8217">
                  <c:v>43429.699108796296</c:v>
                </c:pt>
                <c:pt idx="8218">
                  <c:v>43429.703587962962</c:v>
                </c:pt>
                <c:pt idx="8219">
                  <c:v>43429.707986111112</c:v>
                </c:pt>
                <c:pt idx="8220">
                  <c:v>43429.71261574074</c:v>
                </c:pt>
                <c:pt idx="8221">
                  <c:v>43429.735821759263</c:v>
                </c:pt>
                <c:pt idx="8222">
                  <c:v>43430.459189814814</c:v>
                </c:pt>
                <c:pt idx="8223">
                  <c:v>43430.55741898148</c:v>
                </c:pt>
                <c:pt idx="8224">
                  <c:v>43430.5625462963</c:v>
                </c:pt>
                <c:pt idx="8225">
                  <c:v>43430.591793981483</c:v>
                </c:pt>
                <c:pt idx="8226">
                  <c:v>43430.602881944447</c:v>
                </c:pt>
                <c:pt idx="8227">
                  <c:v>43430.624583333331</c:v>
                </c:pt>
                <c:pt idx="8228">
                  <c:v>43430.65353009259</c:v>
                </c:pt>
                <c:pt idx="8229">
                  <c:v>43430.670671296299</c:v>
                </c:pt>
                <c:pt idx="8230">
                  <c:v>43430.676435185182</c:v>
                </c:pt>
                <c:pt idx="8231">
                  <c:v>43430.69358796296</c:v>
                </c:pt>
                <c:pt idx="8232">
                  <c:v>43430.728842592594</c:v>
                </c:pt>
                <c:pt idx="8233">
                  <c:v>43430.748865740738</c:v>
                </c:pt>
                <c:pt idx="8234">
                  <c:v>43431.413148148145</c:v>
                </c:pt>
                <c:pt idx="8235">
                  <c:v>43431.444050925929</c:v>
                </c:pt>
                <c:pt idx="8236">
                  <c:v>43431.449490740742</c:v>
                </c:pt>
                <c:pt idx="8237">
                  <c:v>43431.464571759258</c:v>
                </c:pt>
                <c:pt idx="8238">
                  <c:v>43431.469074074077</c:v>
                </c:pt>
                <c:pt idx="8239">
                  <c:v>43431.473506944443</c:v>
                </c:pt>
                <c:pt idx="8240">
                  <c:v>43431.478009259263</c:v>
                </c:pt>
                <c:pt idx="8241">
                  <c:v>43431.482349537036</c:v>
                </c:pt>
                <c:pt idx="8242">
                  <c:v>43431.486446759256</c:v>
                </c:pt>
                <c:pt idx="8243">
                  <c:v>43431.491666666669</c:v>
                </c:pt>
                <c:pt idx="8244">
                  <c:v>43431.49827546296</c:v>
                </c:pt>
                <c:pt idx="8245">
                  <c:v>43431.505636574075</c:v>
                </c:pt>
                <c:pt idx="8246">
                  <c:v>43431.520312499997</c:v>
                </c:pt>
                <c:pt idx="8247">
                  <c:v>43431.526863425926</c:v>
                </c:pt>
                <c:pt idx="8248">
                  <c:v>43431.535960648151</c:v>
                </c:pt>
                <c:pt idx="8249">
                  <c:v>43431.57980324074</c:v>
                </c:pt>
                <c:pt idx="8250">
                  <c:v>43431.59002314815</c:v>
                </c:pt>
                <c:pt idx="8251">
                  <c:v>43431.593495370369</c:v>
                </c:pt>
                <c:pt idx="8252">
                  <c:v>43431.599027777775</c:v>
                </c:pt>
                <c:pt idx="8253">
                  <c:v>43431.609537037039</c:v>
                </c:pt>
                <c:pt idx="8254">
                  <c:v>43431.622361111113</c:v>
                </c:pt>
                <c:pt idx="8255">
                  <c:v>43431.641215277778</c:v>
                </c:pt>
                <c:pt idx="8256">
                  <c:v>43431.647268518522</c:v>
                </c:pt>
                <c:pt idx="8257">
                  <c:v>43431.652592592596</c:v>
                </c:pt>
                <c:pt idx="8258">
                  <c:v>43431.697222222225</c:v>
                </c:pt>
                <c:pt idx="8259">
                  <c:v>43431.718657407408</c:v>
                </c:pt>
                <c:pt idx="8260">
                  <c:v>43431.72960648148</c:v>
                </c:pt>
                <c:pt idx="8261">
                  <c:v>43431.736678240741</c:v>
                </c:pt>
                <c:pt idx="8262">
                  <c:v>43432.574548611112</c:v>
                </c:pt>
                <c:pt idx="8263">
                  <c:v>43441.621145833335</c:v>
                </c:pt>
                <c:pt idx="8264">
                  <c:v>43441.626597222225</c:v>
                </c:pt>
                <c:pt idx="8265">
                  <c:v>43441.653449074074</c:v>
                </c:pt>
                <c:pt idx="8266">
                  <c:v>43441.661273148151</c:v>
                </c:pt>
                <c:pt idx="8267">
                  <c:v>43441.670474537037</c:v>
                </c:pt>
                <c:pt idx="8268">
                  <c:v>43442.409409722219</c:v>
                </c:pt>
                <c:pt idx="8269">
                  <c:v>43442.520636574074</c:v>
                </c:pt>
                <c:pt idx="8270">
                  <c:v>43442.556956018518</c:v>
                </c:pt>
                <c:pt idx="8271">
                  <c:v>43442.561226851853</c:v>
                </c:pt>
                <c:pt idx="8272">
                  <c:v>43442.581342592595</c:v>
                </c:pt>
                <c:pt idx="8273">
                  <c:v>43442.671701388892</c:v>
                </c:pt>
                <c:pt idx="8274">
                  <c:v>43442.677314814813</c:v>
                </c:pt>
                <c:pt idx="8275">
                  <c:v>43442.683877314812</c:v>
                </c:pt>
                <c:pt idx="8276">
                  <c:v>43442.692766203705</c:v>
                </c:pt>
                <c:pt idx="8277">
                  <c:v>43442.704641203702</c:v>
                </c:pt>
                <c:pt idx="8278">
                  <c:v>43442.716504629629</c:v>
                </c:pt>
                <c:pt idx="8279">
                  <c:v>43442.740266203706</c:v>
                </c:pt>
                <c:pt idx="8280">
                  <c:v>43443.408599537041</c:v>
                </c:pt>
                <c:pt idx="8281">
                  <c:v>43446.375902777778</c:v>
                </c:pt>
                <c:pt idx="8282">
                  <c:v>43446.415833333333</c:v>
                </c:pt>
                <c:pt idx="8283">
                  <c:v>43446.465914351851</c:v>
                </c:pt>
                <c:pt idx="8284">
                  <c:v>43446.631145833337</c:v>
                </c:pt>
                <c:pt idx="8285">
                  <c:v>43446.638483796298</c:v>
                </c:pt>
                <c:pt idx="8286">
                  <c:v>43446.641875000001</c:v>
                </c:pt>
                <c:pt idx="8287">
                  <c:v>43446.645254629628</c:v>
                </c:pt>
                <c:pt idx="8288">
                  <c:v>43446.648692129631</c:v>
                </c:pt>
                <c:pt idx="8289">
                  <c:v>43446.652199074073</c:v>
                </c:pt>
                <c:pt idx="8290">
                  <c:v>43446.655775462961</c:v>
                </c:pt>
                <c:pt idx="8291">
                  <c:v>43446.659375000003</c:v>
                </c:pt>
                <c:pt idx="8292">
                  <c:v>43446.663182870368</c:v>
                </c:pt>
                <c:pt idx="8293">
                  <c:v>43448.376030092593</c:v>
                </c:pt>
                <c:pt idx="8294">
                  <c:v>43448.383969907409</c:v>
                </c:pt>
                <c:pt idx="8295">
                  <c:v>43448.440451388888</c:v>
                </c:pt>
                <c:pt idx="8296">
                  <c:v>43448.450752314813</c:v>
                </c:pt>
                <c:pt idx="8297">
                  <c:v>43448.477048611108</c:v>
                </c:pt>
                <c:pt idx="8298">
                  <c:v>43448.48505787037</c:v>
                </c:pt>
                <c:pt idx="8299">
                  <c:v>43448.501030092593</c:v>
                </c:pt>
                <c:pt idx="8300">
                  <c:v>43448.504907407405</c:v>
                </c:pt>
                <c:pt idx="8301">
                  <c:v>43448.50885416667</c:v>
                </c:pt>
                <c:pt idx="8302">
                  <c:v>43448.512777777774</c:v>
                </c:pt>
                <c:pt idx="8303">
                  <c:v>43448.516724537039</c:v>
                </c:pt>
                <c:pt idx="8304">
                  <c:v>43448.52071759259</c:v>
                </c:pt>
                <c:pt idx="8305">
                  <c:v>43448.524918981479</c:v>
                </c:pt>
                <c:pt idx="8306">
                  <c:v>43448.529039351852</c:v>
                </c:pt>
                <c:pt idx="8307">
                  <c:v>43448.536631944444</c:v>
                </c:pt>
                <c:pt idx="8308">
                  <c:v>43448.54047453704</c:v>
                </c:pt>
                <c:pt idx="8309">
                  <c:v>43448.544131944444</c:v>
                </c:pt>
                <c:pt idx="8310">
                  <c:v>43448.547939814816</c:v>
                </c:pt>
                <c:pt idx="8311">
                  <c:v>43448.551516203705</c:v>
                </c:pt>
                <c:pt idx="8312">
                  <c:v>43448.555127314816</c:v>
                </c:pt>
                <c:pt idx="8313">
                  <c:v>43448.558969907404</c:v>
                </c:pt>
                <c:pt idx="8314">
                  <c:v>43448.562696759262</c:v>
                </c:pt>
                <c:pt idx="8315">
                  <c:v>43448.618923611109</c:v>
                </c:pt>
                <c:pt idx="8316">
                  <c:v>43448.62263888889</c:v>
                </c:pt>
                <c:pt idx="8317">
                  <c:v>43448.62641203704</c:v>
                </c:pt>
                <c:pt idx="8318">
                  <c:v>43448.630208333336</c:v>
                </c:pt>
                <c:pt idx="8319">
                  <c:v>43448.634293981479</c:v>
                </c:pt>
                <c:pt idx="8320">
                  <c:v>43448.638715277775</c:v>
                </c:pt>
                <c:pt idx="8321">
                  <c:v>43448.64334490741</c:v>
                </c:pt>
                <c:pt idx="8322">
                  <c:v>43448.653101851851</c:v>
                </c:pt>
                <c:pt idx="8323">
                  <c:v>43448.657152777778</c:v>
                </c:pt>
                <c:pt idx="8324">
                  <c:v>43448.661041666666</c:v>
                </c:pt>
                <c:pt idx="8325">
                  <c:v>43448.664814814816</c:v>
                </c:pt>
                <c:pt idx="8326">
                  <c:v>43448.668541666666</c:v>
                </c:pt>
                <c:pt idx="8327">
                  <c:v>43448.672407407408</c:v>
                </c:pt>
                <c:pt idx="8328">
                  <c:v>43448.676296296297</c:v>
                </c:pt>
                <c:pt idx="8329">
                  <c:v>43448.680069444446</c:v>
                </c:pt>
                <c:pt idx="8330">
                  <c:v>43448.683900462966</c:v>
                </c:pt>
                <c:pt idx="8331">
                  <c:v>43448.687731481485</c:v>
                </c:pt>
                <c:pt idx="8332">
                  <c:v>43448.691932870373</c:v>
                </c:pt>
                <c:pt idx="8333">
                  <c:v>43448.696423611109</c:v>
                </c:pt>
                <c:pt idx="8334">
                  <c:v>43448.70076388889</c:v>
                </c:pt>
                <c:pt idx="8335">
                  <c:v>43448.713240740741</c:v>
                </c:pt>
                <c:pt idx="8336">
                  <c:v>43448.721030092594</c:v>
                </c:pt>
                <c:pt idx="8337">
                  <c:v>43449.378703703704</c:v>
                </c:pt>
                <c:pt idx="8338">
                  <c:v>43449.385601851849</c:v>
                </c:pt>
                <c:pt idx="8339">
                  <c:v>43449.392557870371</c:v>
                </c:pt>
                <c:pt idx="8340">
                  <c:v>43449.398622685185</c:v>
                </c:pt>
                <c:pt idx="8341">
                  <c:v>43449.40457175926</c:v>
                </c:pt>
                <c:pt idx="8342">
                  <c:v>43449.410150462965</c:v>
                </c:pt>
                <c:pt idx="8343">
                  <c:v>43449.415648148148</c:v>
                </c:pt>
                <c:pt idx="8344">
                  <c:v>43449.420810185184</c:v>
                </c:pt>
                <c:pt idx="8345">
                  <c:v>43449.425821759258</c:v>
                </c:pt>
                <c:pt idx="8346">
                  <c:v>43449.431134259263</c:v>
                </c:pt>
                <c:pt idx="8347">
                  <c:v>43449.436539351853</c:v>
                </c:pt>
                <c:pt idx="8348">
                  <c:v>43449.441782407404</c:v>
                </c:pt>
                <c:pt idx="8349">
                  <c:v>43449.446215277778</c:v>
                </c:pt>
                <c:pt idx="8350">
                  <c:v>43449.450856481482</c:v>
                </c:pt>
                <c:pt idx="8351">
                  <c:v>43449.455289351848</c:v>
                </c:pt>
                <c:pt idx="8352">
                  <c:v>43449.459606481483</c:v>
                </c:pt>
                <c:pt idx="8353">
                  <c:v>43449.464224537034</c:v>
                </c:pt>
                <c:pt idx="8354">
                  <c:v>43449.468530092592</c:v>
                </c:pt>
                <c:pt idx="8355">
                  <c:v>43449.472870370373</c:v>
                </c:pt>
                <c:pt idx="8356">
                  <c:v>43449.477129629631</c:v>
                </c:pt>
                <c:pt idx="8357">
                  <c:v>43449.481400462966</c:v>
                </c:pt>
                <c:pt idx="8358">
                  <c:v>43449.485671296294</c:v>
                </c:pt>
                <c:pt idx="8359">
                  <c:v>43449.489918981482</c:v>
                </c:pt>
                <c:pt idx="8360">
                  <c:v>43449.494189814817</c:v>
                </c:pt>
                <c:pt idx="8361">
                  <c:v>43449.507199074076</c:v>
                </c:pt>
                <c:pt idx="8362">
                  <c:v>43449.511435185188</c:v>
                </c:pt>
                <c:pt idx="8363">
                  <c:v>43449.515625</c:v>
                </c:pt>
                <c:pt idx="8364">
                  <c:v>43449.519861111112</c:v>
                </c:pt>
                <c:pt idx="8365">
                  <c:v>43449.523981481485</c:v>
                </c:pt>
                <c:pt idx="8366">
                  <c:v>43449.527916666666</c:v>
                </c:pt>
                <c:pt idx="8367">
                  <c:v>43449.535833333335</c:v>
                </c:pt>
                <c:pt idx="8368">
                  <c:v>43449.539849537039</c:v>
                </c:pt>
                <c:pt idx="8369">
                  <c:v>43449.543738425928</c:v>
                </c:pt>
                <c:pt idx="8370">
                  <c:v>43449.547673611109</c:v>
                </c:pt>
                <c:pt idx="8371">
                  <c:v>43449.551493055558</c:v>
                </c:pt>
                <c:pt idx="8372">
                  <c:v>43449.559155092589</c:v>
                </c:pt>
                <c:pt idx="8373">
                  <c:v>43449.563206018516</c:v>
                </c:pt>
                <c:pt idx="8374">
                  <c:v>43449.56695601852</c:v>
                </c:pt>
                <c:pt idx="8375">
                  <c:v>43449.570601851854</c:v>
                </c:pt>
                <c:pt idx="8376">
                  <c:v>43449.574050925927</c:v>
                </c:pt>
                <c:pt idx="8377">
                  <c:v>43449.577546296299</c:v>
                </c:pt>
                <c:pt idx="8378">
                  <c:v>43449.581620370373</c:v>
                </c:pt>
                <c:pt idx="8379">
                  <c:v>43449.589050925926</c:v>
                </c:pt>
                <c:pt idx="8380">
                  <c:v>43449.593090277776</c:v>
                </c:pt>
                <c:pt idx="8381">
                  <c:v>43449.599131944444</c:v>
                </c:pt>
                <c:pt idx="8382">
                  <c:v>43449.60628472222</c:v>
                </c:pt>
                <c:pt idx="8383">
                  <c:v>43449.626435185186</c:v>
                </c:pt>
                <c:pt idx="8384">
                  <c:v>43450.391736111109</c:v>
                </c:pt>
                <c:pt idx="8385">
                  <c:v>43453.398148148146</c:v>
                </c:pt>
                <c:pt idx="8386">
                  <c:v>43453.403645833336</c:v>
                </c:pt>
                <c:pt idx="8387">
                  <c:v>43453.409594907411</c:v>
                </c:pt>
                <c:pt idx="8388">
                  <c:v>43453.415243055555</c:v>
                </c:pt>
                <c:pt idx="8389">
                  <c:v>43453.420868055553</c:v>
                </c:pt>
                <c:pt idx="8390">
                  <c:v>43453.426365740743</c:v>
                </c:pt>
                <c:pt idx="8391">
                  <c:v>43453.522430555553</c:v>
                </c:pt>
                <c:pt idx="8392">
                  <c:v>43453.526631944442</c:v>
                </c:pt>
                <c:pt idx="8393">
                  <c:v>43453.534814814811</c:v>
                </c:pt>
                <c:pt idx="8394">
                  <c:v>43453.538842592592</c:v>
                </c:pt>
                <c:pt idx="8395">
                  <c:v>43453.709953703707</c:v>
                </c:pt>
                <c:pt idx="8396">
                  <c:v>43453.734629629631</c:v>
                </c:pt>
                <c:pt idx="8397">
                  <c:v>43453.746516203704</c:v>
                </c:pt>
                <c:pt idx="8398">
                  <c:v>43454.375821759262</c:v>
                </c:pt>
                <c:pt idx="8399">
                  <c:v>43454.381736111114</c:v>
                </c:pt>
                <c:pt idx="8400">
                  <c:v>43454.388379629629</c:v>
                </c:pt>
                <c:pt idx="8401">
                  <c:v>43454.397465277776</c:v>
                </c:pt>
                <c:pt idx="8402">
                  <c:v>43454.403900462959</c:v>
                </c:pt>
                <c:pt idx="8403">
                  <c:v>43454.410196759258</c:v>
                </c:pt>
                <c:pt idx="8404">
                  <c:v>43454.416481481479</c:v>
                </c:pt>
                <c:pt idx="8405">
                  <c:v>43454.422534722224</c:v>
                </c:pt>
                <c:pt idx="8406">
                  <c:v>43454.428483796299</c:v>
                </c:pt>
                <c:pt idx="8407">
                  <c:v>43454.434374999997</c:v>
                </c:pt>
                <c:pt idx="8408">
                  <c:v>43454.440266203703</c:v>
                </c:pt>
                <c:pt idx="8409">
                  <c:v>43454.446099537039</c:v>
                </c:pt>
                <c:pt idx="8410">
                  <c:v>43454.451736111114</c:v>
                </c:pt>
                <c:pt idx="8411">
                  <c:v>43454.45722222222</c:v>
                </c:pt>
                <c:pt idx="8412">
                  <c:v>43454.462696759256</c:v>
                </c:pt>
                <c:pt idx="8413">
                  <c:v>43454.46806712963</c:v>
                </c:pt>
                <c:pt idx="8414">
                  <c:v>43454.473287037035</c:v>
                </c:pt>
                <c:pt idx="8415">
                  <c:v>43454.483518518522</c:v>
                </c:pt>
                <c:pt idx="8416">
                  <c:v>43454.488530092596</c:v>
                </c:pt>
                <c:pt idx="8417">
                  <c:v>43454.493495370371</c:v>
                </c:pt>
                <c:pt idx="8418">
                  <c:v>43454.498425925929</c:v>
                </c:pt>
                <c:pt idx="8419">
                  <c:v>43454.503287037034</c:v>
                </c:pt>
                <c:pt idx="8420">
                  <c:v>43454.508020833331</c:v>
                </c:pt>
                <c:pt idx="8421">
                  <c:v>43454.512719907405</c:v>
                </c:pt>
                <c:pt idx="8422">
                  <c:v>43454.517372685186</c:v>
                </c:pt>
                <c:pt idx="8423">
                  <c:v>43454.535057870373</c:v>
                </c:pt>
                <c:pt idx="8424">
                  <c:v>43454.539293981485</c:v>
                </c:pt>
                <c:pt idx="8425">
                  <c:v>43454.555532407408</c:v>
                </c:pt>
                <c:pt idx="8426">
                  <c:v>43454.585034722222</c:v>
                </c:pt>
                <c:pt idx="8427">
                  <c:v>43454.663703703707</c:v>
                </c:pt>
                <c:pt idx="8428">
                  <c:v>43454.66746527778</c:v>
                </c:pt>
                <c:pt idx="8429">
                  <c:v>43454.671331018515</c:v>
                </c:pt>
                <c:pt idx="8430">
                  <c:v>43454.675347222219</c:v>
                </c:pt>
                <c:pt idx="8431">
                  <c:v>43454.679386574076</c:v>
                </c:pt>
                <c:pt idx="8432">
                  <c:v>43454.683576388888</c:v>
                </c:pt>
                <c:pt idx="8433">
                  <c:v>43454.6878125</c:v>
                </c:pt>
                <c:pt idx="8434">
                  <c:v>43454.696585648147</c:v>
                </c:pt>
                <c:pt idx="8435">
                  <c:v>43454.705717592595</c:v>
                </c:pt>
                <c:pt idx="8436">
                  <c:v>43454.710625</c:v>
                </c:pt>
                <c:pt idx="8437">
                  <c:v>43455.376006944447</c:v>
                </c:pt>
                <c:pt idx="8438">
                  <c:v>43455.401759259257</c:v>
                </c:pt>
                <c:pt idx="8439">
                  <c:v>43455.417199074072</c:v>
                </c:pt>
                <c:pt idx="8440">
                  <c:v>43455.437731481485</c:v>
                </c:pt>
                <c:pt idx="8441">
                  <c:v>43455.498877314814</c:v>
                </c:pt>
                <c:pt idx="8442">
                  <c:v>43455.503935185188</c:v>
                </c:pt>
                <c:pt idx="8443">
                  <c:v>43455.508564814816</c:v>
                </c:pt>
                <c:pt idx="8444">
                  <c:v>43455.539988425924</c:v>
                </c:pt>
                <c:pt idx="8445">
                  <c:v>43455.54414351852</c:v>
                </c:pt>
                <c:pt idx="8446">
                  <c:v>43455.548206018517</c:v>
                </c:pt>
                <c:pt idx="8447">
                  <c:v>43455.574814814812</c:v>
                </c:pt>
                <c:pt idx="8448">
                  <c:v>43455.595879629633</c:v>
                </c:pt>
                <c:pt idx="8449">
                  <c:v>43455.599224537036</c:v>
                </c:pt>
                <c:pt idx="8450">
                  <c:v>43455.666296296295</c:v>
                </c:pt>
                <c:pt idx="8451">
                  <c:v>43455.676365740743</c:v>
                </c:pt>
                <c:pt idx="8452">
                  <c:v>43455.698437500003</c:v>
                </c:pt>
                <c:pt idx="8453">
                  <c:v>43455.708113425928</c:v>
                </c:pt>
                <c:pt idx="8454">
                  <c:v>43455.749444444446</c:v>
                </c:pt>
                <c:pt idx="8455">
                  <c:v>43458.400740740741</c:v>
                </c:pt>
                <c:pt idx="8456">
                  <c:v>43458.406944444447</c:v>
                </c:pt>
                <c:pt idx="8457">
                  <c:v>43458.412870370368</c:v>
                </c:pt>
                <c:pt idx="8458">
                  <c:v>43458.434641203705</c:v>
                </c:pt>
                <c:pt idx="8459">
                  <c:v>43458.440196759257</c:v>
                </c:pt>
                <c:pt idx="8460">
                  <c:v>43458.444988425923</c:v>
                </c:pt>
                <c:pt idx="8461">
                  <c:v>43458.456064814818</c:v>
                </c:pt>
                <c:pt idx="8462">
                  <c:v>43458.461539351854</c:v>
                </c:pt>
                <c:pt idx="8463">
                  <c:v>43458.47760416667</c:v>
                </c:pt>
                <c:pt idx="8464">
                  <c:v>43458.525717592594</c:v>
                </c:pt>
                <c:pt idx="8465">
                  <c:v>43458.562731481485</c:v>
                </c:pt>
                <c:pt idx="8466">
                  <c:v>43458.584652777776</c:v>
                </c:pt>
                <c:pt idx="8467">
                  <c:v>43458.605636574073</c:v>
                </c:pt>
                <c:pt idx="8468">
                  <c:v>43458.690937500003</c:v>
                </c:pt>
                <c:pt idx="8469">
                  <c:v>43458.6950462963</c:v>
                </c:pt>
                <c:pt idx="8470">
                  <c:v>43458.712951388887</c:v>
                </c:pt>
                <c:pt idx="8471">
                  <c:v>43458.725115740737</c:v>
                </c:pt>
                <c:pt idx="8472">
                  <c:v>43458.729756944442</c:v>
                </c:pt>
                <c:pt idx="8473">
                  <c:v>43458.750949074078</c:v>
                </c:pt>
                <c:pt idx="8474">
                  <c:v>43459.444918981484</c:v>
                </c:pt>
                <c:pt idx="8475">
                  <c:v>43459.75037037037</c:v>
                </c:pt>
                <c:pt idx="8476">
                  <c:v>43461.510914351849</c:v>
                </c:pt>
                <c:pt idx="8477">
                  <c:v>43462.496412037035</c:v>
                </c:pt>
                <c:pt idx="8478">
                  <c:v>43462.510138888887</c:v>
                </c:pt>
                <c:pt idx="8479">
                  <c:v>43462.514594907407</c:v>
                </c:pt>
                <c:pt idx="8480">
                  <c:v>43462.532037037039</c:v>
                </c:pt>
                <c:pt idx="8481">
                  <c:v>43462.705185185187</c:v>
                </c:pt>
                <c:pt idx="8482">
                  <c:v>43462.710034722222</c:v>
                </c:pt>
                <c:pt idx="8483">
                  <c:v>43463.410729166666</c:v>
                </c:pt>
                <c:pt idx="8484">
                  <c:v>43463.553969907407</c:v>
                </c:pt>
                <c:pt idx="8485">
                  <c:v>43463.664722222224</c:v>
                </c:pt>
                <c:pt idx="8486">
                  <c:v>43463.704652777778</c:v>
                </c:pt>
                <c:pt idx="8487">
                  <c:v>43463.715474537035</c:v>
                </c:pt>
                <c:pt idx="8488">
                  <c:v>43463.729594907411</c:v>
                </c:pt>
                <c:pt idx="8489">
                  <c:v>43463.738506944443</c:v>
                </c:pt>
                <c:pt idx="8490">
                  <c:v>43463.747418981482</c:v>
                </c:pt>
                <c:pt idx="8491">
                  <c:v>43463.755474537036</c:v>
                </c:pt>
                <c:pt idx="8492">
                  <c:v>43463.763020833336</c:v>
                </c:pt>
                <c:pt idx="8493">
                  <c:v>43464.472638888888</c:v>
                </c:pt>
                <c:pt idx="8494">
                  <c:v>43464.515532407408</c:v>
                </c:pt>
                <c:pt idx="8495">
                  <c:v>43464.527569444443</c:v>
                </c:pt>
                <c:pt idx="8496">
                  <c:v>43464.652337962965</c:v>
                </c:pt>
                <c:pt idx="8497">
                  <c:v>43464.66065972222</c:v>
                </c:pt>
                <c:pt idx="8498">
                  <c:v>43464.665949074071</c:v>
                </c:pt>
                <c:pt idx="8499">
                  <c:v>43464.673726851855</c:v>
                </c:pt>
                <c:pt idx="8500">
                  <c:v>43464.684652777774</c:v>
                </c:pt>
                <c:pt idx="8501">
                  <c:v>43464.692627314813</c:v>
                </c:pt>
                <c:pt idx="8502">
                  <c:v>43464.697291666664</c:v>
                </c:pt>
                <c:pt idx="8503">
                  <c:v>43464.701481481483</c:v>
                </c:pt>
                <c:pt idx="8504">
                  <c:v>43464.705729166664</c:v>
                </c:pt>
                <c:pt idx="8505">
                  <c:v>43464.710266203707</c:v>
                </c:pt>
                <c:pt idx="8506">
                  <c:v>43464.715092592596</c:v>
                </c:pt>
                <c:pt idx="8507">
                  <c:v>43464.719710648147</c:v>
                </c:pt>
                <c:pt idx="8508">
                  <c:v>43464.724189814813</c:v>
                </c:pt>
                <c:pt idx="8509">
                  <c:v>43464.729490740741</c:v>
                </c:pt>
                <c:pt idx="8510">
                  <c:v>43464.738055555557</c:v>
                </c:pt>
                <c:pt idx="8511">
                  <c:v>43464.746631944443</c:v>
                </c:pt>
                <c:pt idx="8512">
                  <c:v>43465.378668981481</c:v>
                </c:pt>
                <c:pt idx="8513">
                  <c:v>43465.408587962964</c:v>
                </c:pt>
                <c:pt idx="8514">
                  <c:v>43465.414004629631</c:v>
                </c:pt>
                <c:pt idx="8515">
                  <c:v>43465.419733796298</c:v>
                </c:pt>
                <c:pt idx="8516">
                  <c:v>43465.424907407411</c:v>
                </c:pt>
                <c:pt idx="8517">
                  <c:v>43465.434351851851</c:v>
                </c:pt>
                <c:pt idx="8518">
                  <c:v>43465.438946759263</c:v>
                </c:pt>
                <c:pt idx="8519">
                  <c:v>43465.443530092591</c:v>
                </c:pt>
                <c:pt idx="8520">
                  <c:v>43465.448252314818</c:v>
                </c:pt>
                <c:pt idx="8521">
                  <c:v>43465.452928240738</c:v>
                </c:pt>
                <c:pt idx="8522">
                  <c:v>43465.457384259258</c:v>
                </c:pt>
                <c:pt idx="8523">
                  <c:v>43465.461851851855</c:v>
                </c:pt>
                <c:pt idx="8524">
                  <c:v>43465.466446759259</c:v>
                </c:pt>
                <c:pt idx="8525">
                  <c:v>43465.47079861111</c:v>
                </c:pt>
                <c:pt idx="8526">
                  <c:v>43465.497083333335</c:v>
                </c:pt>
                <c:pt idx="8527">
                  <c:v>43465.528946759259</c:v>
                </c:pt>
                <c:pt idx="8528">
                  <c:v>43465.558217592596</c:v>
                </c:pt>
                <c:pt idx="8529">
                  <c:v>43465.773275462961</c:v>
                </c:pt>
                <c:pt idx="8530">
                  <c:v>43468.655868055554</c:v>
                </c:pt>
                <c:pt idx="8531">
                  <c:v>43468.716180555559</c:v>
                </c:pt>
                <c:pt idx="8532">
                  <c:v>43468.727071759262</c:v>
                </c:pt>
                <c:pt idx="8533">
                  <c:v>43469.37877314815</c:v>
                </c:pt>
                <c:pt idx="8534">
                  <c:v>43469.397476851853</c:v>
                </c:pt>
                <c:pt idx="8535">
                  <c:v>43469.432037037041</c:v>
                </c:pt>
                <c:pt idx="8536">
                  <c:v>43469.448298611111</c:v>
                </c:pt>
                <c:pt idx="8537">
                  <c:v>43469.458483796298</c:v>
                </c:pt>
                <c:pt idx="8538">
                  <c:v>43469.464270833334</c:v>
                </c:pt>
                <c:pt idx="8539">
                  <c:v>43469.469328703701</c:v>
                </c:pt>
                <c:pt idx="8540">
                  <c:v>43469.474270833336</c:v>
                </c:pt>
                <c:pt idx="8541">
                  <c:v>43469.479247685187</c:v>
                </c:pt>
                <c:pt idx="8542">
                  <c:v>43469.484074074076</c:v>
                </c:pt>
                <c:pt idx="8543">
                  <c:v>43469.508796296293</c:v>
                </c:pt>
                <c:pt idx="8544">
                  <c:v>43469.644328703704</c:v>
                </c:pt>
                <c:pt idx="8545">
                  <c:v>43469.651875000003</c:v>
                </c:pt>
                <c:pt idx="8546">
                  <c:v>43469.693344907406</c:v>
                </c:pt>
                <c:pt idx="8547">
                  <c:v>43469.697951388887</c:v>
                </c:pt>
                <c:pt idx="8548">
                  <c:v>43469.737407407411</c:v>
                </c:pt>
                <c:pt idx="8549">
                  <c:v>43469.74318287037</c:v>
                </c:pt>
                <c:pt idx="8550">
                  <c:v>43469.763472222221</c:v>
                </c:pt>
                <c:pt idx="8551">
                  <c:v>43470.394097222219</c:v>
                </c:pt>
                <c:pt idx="8552">
                  <c:v>43470.406157407408</c:v>
                </c:pt>
                <c:pt idx="8553">
                  <c:v>43470.411643518521</c:v>
                </c:pt>
                <c:pt idx="8554">
                  <c:v>43470.417557870373</c:v>
                </c:pt>
                <c:pt idx="8555">
                  <c:v>43470.423692129632</c:v>
                </c:pt>
                <c:pt idx="8556">
                  <c:v>43470.429594907408</c:v>
                </c:pt>
                <c:pt idx="8557">
                  <c:v>43470.434814814813</c:v>
                </c:pt>
                <c:pt idx="8558">
                  <c:v>43470.439560185187</c:v>
                </c:pt>
                <c:pt idx="8559">
                  <c:v>43470.455462962964</c:v>
                </c:pt>
                <c:pt idx="8560">
                  <c:v>43470.465324074074</c:v>
                </c:pt>
                <c:pt idx="8561">
                  <c:v>43470.475925925923</c:v>
                </c:pt>
                <c:pt idx="8562">
                  <c:v>43470.481435185182</c:v>
                </c:pt>
                <c:pt idx="8563">
                  <c:v>43470.486377314817</c:v>
                </c:pt>
                <c:pt idx="8564">
                  <c:v>43470.491226851853</c:v>
                </c:pt>
                <c:pt idx="8565">
                  <c:v>43470.495925925927</c:v>
                </c:pt>
                <c:pt idx="8566">
                  <c:v>43470.500543981485</c:v>
                </c:pt>
                <c:pt idx="8567">
                  <c:v>43470.548993055556</c:v>
                </c:pt>
                <c:pt idx="8568">
                  <c:v>43470.565682870372</c:v>
                </c:pt>
                <c:pt idx="8569">
                  <c:v>43470.570416666669</c:v>
                </c:pt>
                <c:pt idx="8570">
                  <c:v>43470.584803240738</c:v>
                </c:pt>
                <c:pt idx="8571">
                  <c:v>43470.590057870373</c:v>
                </c:pt>
                <c:pt idx="8572">
                  <c:v>43470.599548611113</c:v>
                </c:pt>
                <c:pt idx="8573">
                  <c:v>43470.604537037034</c:v>
                </c:pt>
                <c:pt idx="8574">
                  <c:v>43470.609803240739</c:v>
                </c:pt>
                <c:pt idx="8575">
                  <c:v>43470.639918981484</c:v>
                </c:pt>
                <c:pt idx="8576">
                  <c:v>43470.643483796295</c:v>
                </c:pt>
                <c:pt idx="8577">
                  <c:v>43470.668981481482</c:v>
                </c:pt>
                <c:pt idx="8578">
                  <c:v>43471.49931712963</c:v>
                </c:pt>
                <c:pt idx="8579">
                  <c:v>43471.514409722222</c:v>
                </c:pt>
                <c:pt idx="8580">
                  <c:v>43477.400451388887</c:v>
                </c:pt>
                <c:pt idx="8581">
                  <c:v>43478.649814814817</c:v>
                </c:pt>
                <c:pt idx="8582">
                  <c:v>43478.653773148151</c:v>
                </c:pt>
                <c:pt idx="8583">
                  <c:v>43478.666527777779</c:v>
                </c:pt>
                <c:pt idx="8584">
                  <c:v>43478.679050925923</c:v>
                </c:pt>
                <c:pt idx="8585">
                  <c:v>43478.686689814815</c:v>
                </c:pt>
                <c:pt idx="8586">
                  <c:v>43478.690625000003</c:v>
                </c:pt>
                <c:pt idx="8587">
                  <c:v>43478.698518518519</c:v>
                </c:pt>
                <c:pt idx="8588">
                  <c:v>43478.702592592592</c:v>
                </c:pt>
                <c:pt idx="8589">
                  <c:v>43478.706689814811</c:v>
                </c:pt>
                <c:pt idx="8590">
                  <c:v>43480.397627314815</c:v>
                </c:pt>
                <c:pt idx="8591">
                  <c:v>43483.397673611114</c:v>
                </c:pt>
                <c:pt idx="8592">
                  <c:v>43484.658043981479</c:v>
                </c:pt>
                <c:pt idx="8593">
                  <c:v>43484.663136574076</c:v>
                </c:pt>
                <c:pt idx="8594">
                  <c:v>43484.668263888889</c:v>
                </c:pt>
                <c:pt idx="8595">
                  <c:v>43484.673460648148</c:v>
                </c:pt>
                <c:pt idx="8596">
                  <c:v>43484.676990740743</c:v>
                </c:pt>
                <c:pt idx="8597">
                  <c:v>43484.680520833332</c:v>
                </c:pt>
                <c:pt idx="8598">
                  <c:v>43484.684189814812</c:v>
                </c:pt>
                <c:pt idx="8599">
                  <c:v>43484.687928240739</c:v>
                </c:pt>
                <c:pt idx="8600">
                  <c:v>43484.691782407404</c:v>
                </c:pt>
                <c:pt idx="8601">
                  <c:v>43484.695763888885</c:v>
                </c:pt>
                <c:pt idx="8602">
                  <c:v>43484.70040509259</c:v>
                </c:pt>
                <c:pt idx="8603">
                  <c:v>43484.705625000002</c:v>
                </c:pt>
                <c:pt idx="8604">
                  <c:v>43484.734768518516</c:v>
                </c:pt>
                <c:pt idx="8605">
                  <c:v>43484.745439814818</c:v>
                </c:pt>
                <c:pt idx="8606">
                  <c:v>43485.574513888889</c:v>
                </c:pt>
                <c:pt idx="8607">
                  <c:v>43487.393622685187</c:v>
                </c:pt>
                <c:pt idx="8608">
                  <c:v>43487.40042824074</c:v>
                </c:pt>
                <c:pt idx="8609">
                  <c:v>43487.40697916667</c:v>
                </c:pt>
                <c:pt idx="8610">
                  <c:v>43487.413472222222</c:v>
                </c:pt>
                <c:pt idx="8611">
                  <c:v>43487.448842592596</c:v>
                </c:pt>
                <c:pt idx="8612">
                  <c:v>43487.567997685182</c:v>
                </c:pt>
                <c:pt idx="8613">
                  <c:v>43487.579884259256</c:v>
                </c:pt>
                <c:pt idx="8614">
                  <c:v>43487.594085648147</c:v>
                </c:pt>
                <c:pt idx="8615">
                  <c:v>43487.619467592594</c:v>
                </c:pt>
                <c:pt idx="8616">
                  <c:v>43487.683749999997</c:v>
                </c:pt>
                <c:pt idx="8617">
                  <c:v>43487.688206018516</c:v>
                </c:pt>
                <c:pt idx="8618">
                  <c:v>43487.72078703704</c:v>
                </c:pt>
                <c:pt idx="8619">
                  <c:v>43487.72552083333</c:v>
                </c:pt>
                <c:pt idx="8620">
                  <c:v>43487.741215277776</c:v>
                </c:pt>
                <c:pt idx="8621">
                  <c:v>43487.746921296297</c:v>
                </c:pt>
                <c:pt idx="8622">
                  <c:v>43487.752824074072</c:v>
                </c:pt>
                <c:pt idx="8623">
                  <c:v>43487.759212962963</c:v>
                </c:pt>
                <c:pt idx="8624">
                  <c:v>43487.765868055554</c:v>
                </c:pt>
                <c:pt idx="8625">
                  <c:v>43490.386655092596</c:v>
                </c:pt>
                <c:pt idx="8626">
                  <c:v>43490.393171296295</c:v>
                </c:pt>
                <c:pt idx="8627">
                  <c:v>43493.569733796299</c:v>
                </c:pt>
                <c:pt idx="8628">
                  <c:v>43493.573750000003</c:v>
                </c:pt>
                <c:pt idx="8629">
                  <c:v>43494.705150462964</c:v>
                </c:pt>
                <c:pt idx="8630">
                  <c:v>43496.375902777778</c:v>
                </c:pt>
                <c:pt idx="8631">
                  <c:v>43496.38590277778</c:v>
                </c:pt>
                <c:pt idx="8632">
                  <c:v>43496.391956018517</c:v>
                </c:pt>
                <c:pt idx="8633">
                  <c:v>43496.397824074076</c:v>
                </c:pt>
                <c:pt idx="8634">
                  <c:v>43496.760370370372</c:v>
                </c:pt>
                <c:pt idx="8635">
                  <c:v>43498.642893518518</c:v>
                </c:pt>
                <c:pt idx="8636">
                  <c:v>43498.665798611109</c:v>
                </c:pt>
                <c:pt idx="8637">
                  <c:v>43503.58871527778</c:v>
                </c:pt>
                <c:pt idx="8638">
                  <c:v>43503.610300925924</c:v>
                </c:pt>
                <c:pt idx="8639">
                  <c:v>43503.613749999997</c:v>
                </c:pt>
                <c:pt idx="8640">
                  <c:v>43503.63082175926</c:v>
                </c:pt>
                <c:pt idx="8641">
                  <c:v>43503.691041666665</c:v>
                </c:pt>
                <c:pt idx="8642">
                  <c:v>43503.780277777776</c:v>
                </c:pt>
                <c:pt idx="8643">
                  <c:v>43504.601805555554</c:v>
                </c:pt>
                <c:pt idx="8644">
                  <c:v>43504.65079861111</c:v>
                </c:pt>
                <c:pt idx="8645">
                  <c:v>43504.668668981481</c:v>
                </c:pt>
                <c:pt idx="8646">
                  <c:v>43504.743217592593</c:v>
                </c:pt>
                <c:pt idx="8647">
                  <c:v>43508.378969907404</c:v>
                </c:pt>
                <c:pt idx="8648">
                  <c:v>43508.386377314811</c:v>
                </c:pt>
                <c:pt idx="8649">
                  <c:v>43508.393252314818</c:v>
                </c:pt>
                <c:pt idx="8650">
                  <c:v>43508.399965277778</c:v>
                </c:pt>
                <c:pt idx="8651">
                  <c:v>43511.428333333337</c:v>
                </c:pt>
                <c:pt idx="8652">
                  <c:v>43511.498483796298</c:v>
                </c:pt>
                <c:pt idx="8653">
                  <c:v>43511.502997685187</c:v>
                </c:pt>
                <c:pt idx="8654">
                  <c:v>43511.507569444446</c:v>
                </c:pt>
                <c:pt idx="8655">
                  <c:v>43511.512199074074</c:v>
                </c:pt>
                <c:pt idx="8656">
                  <c:v>43511.516689814816</c:v>
                </c:pt>
                <c:pt idx="8657">
                  <c:v>43511.521273148152</c:v>
                </c:pt>
                <c:pt idx="8658">
                  <c:v>43511.525810185187</c:v>
                </c:pt>
                <c:pt idx="8659">
                  <c:v>43511.53020833333</c:v>
                </c:pt>
                <c:pt idx="8660">
                  <c:v>43511.534548611111</c:v>
                </c:pt>
                <c:pt idx="8661">
                  <c:v>43511.538900462961</c:v>
                </c:pt>
                <c:pt idx="8662">
                  <c:v>43511.54414351852</c:v>
                </c:pt>
                <c:pt idx="8663">
                  <c:v>43511.549814814818</c:v>
                </c:pt>
                <c:pt idx="8664">
                  <c:v>43511.572870370372</c:v>
                </c:pt>
                <c:pt idx="8665">
                  <c:v>43511.599386574075</c:v>
                </c:pt>
                <c:pt idx="8666">
                  <c:v>43511.682766203703</c:v>
                </c:pt>
                <c:pt idx="8667">
                  <c:v>43512.399548611109</c:v>
                </c:pt>
                <c:pt idx="8668">
                  <c:v>43512.590428240743</c:v>
                </c:pt>
                <c:pt idx="8669">
                  <c:v>43512.604085648149</c:v>
                </c:pt>
                <c:pt idx="8670">
                  <c:v>43512.608715277776</c:v>
                </c:pt>
                <c:pt idx="8671">
                  <c:v>43512.703969907408</c:v>
                </c:pt>
                <c:pt idx="8672">
                  <c:v>43512.710960648146</c:v>
                </c:pt>
                <c:pt idx="8673">
                  <c:v>43512.718391203707</c:v>
                </c:pt>
                <c:pt idx="8674">
                  <c:v>43512.734224537038</c:v>
                </c:pt>
                <c:pt idx="8675">
                  <c:v>43512.750625000001</c:v>
                </c:pt>
                <c:pt idx="8676">
                  <c:v>43513.399375000001</c:v>
                </c:pt>
                <c:pt idx="8677">
                  <c:v>43513.406527777777</c:v>
                </c:pt>
                <c:pt idx="8678">
                  <c:v>43513.419282407405</c:v>
                </c:pt>
                <c:pt idx="8679">
                  <c:v>43513.424872685187</c:v>
                </c:pt>
                <c:pt idx="8680">
                  <c:v>43513.679780092592</c:v>
                </c:pt>
                <c:pt idx="8681">
                  <c:v>43526.765266203707</c:v>
                </c:pt>
                <c:pt idx="8682">
                  <c:v>43527.774143518516</c:v>
                </c:pt>
                <c:pt idx="8683">
                  <c:v>43528.572442129633</c:v>
                </c:pt>
                <c:pt idx="8684">
                  <c:v>43528.576296296298</c:v>
                </c:pt>
                <c:pt idx="8685">
                  <c:v>43528.583865740744</c:v>
                </c:pt>
                <c:pt idx="8686">
                  <c:v>43528.587534722225</c:v>
                </c:pt>
                <c:pt idx="8687">
                  <c:v>43531.534641203703</c:v>
                </c:pt>
                <c:pt idx="8688">
                  <c:v>43532.666678240741</c:v>
                </c:pt>
                <c:pt idx="8689">
                  <c:v>43534.650740740741</c:v>
                </c:pt>
                <c:pt idx="8690">
                  <c:v>43536.457002314812</c:v>
                </c:pt>
                <c:pt idx="8691">
                  <c:v>43536.589386574073</c:v>
                </c:pt>
                <c:pt idx="8692">
                  <c:v>43536.600497685184</c:v>
                </c:pt>
                <c:pt idx="8693">
                  <c:v>43536.663240740738</c:v>
                </c:pt>
                <c:pt idx="8694">
                  <c:v>43536.730474537035</c:v>
                </c:pt>
                <c:pt idx="8695">
                  <c:v>43536.741851851853</c:v>
                </c:pt>
                <c:pt idx="8696">
                  <c:v>43539.377905092595</c:v>
                </c:pt>
                <c:pt idx="8697">
                  <c:v>43544.70653935185</c:v>
                </c:pt>
                <c:pt idx="8698">
                  <c:v>43545.346238425926</c:v>
                </c:pt>
                <c:pt idx="8699">
                  <c:v>43545.441400462965</c:v>
                </c:pt>
                <c:pt idx="8700">
                  <c:v>43545.498391203706</c:v>
                </c:pt>
                <c:pt idx="8701">
                  <c:v>43545.503946759258</c:v>
                </c:pt>
                <c:pt idx="8702">
                  <c:v>43547.781666666669</c:v>
                </c:pt>
                <c:pt idx="8703">
                  <c:v>43549.701145833336</c:v>
                </c:pt>
                <c:pt idx="8704">
                  <c:v>43552.429050925923</c:v>
                </c:pt>
                <c:pt idx="8705">
                  <c:v>43553.746817129628</c:v>
                </c:pt>
                <c:pt idx="8706">
                  <c:v>43554.412731481483</c:v>
                </c:pt>
                <c:pt idx="8707">
                  <c:v>43554.435532407406</c:v>
                </c:pt>
                <c:pt idx="8708">
                  <c:v>43554.440729166665</c:v>
                </c:pt>
                <c:pt idx="8709">
                  <c:v>43554.613900462966</c:v>
                </c:pt>
                <c:pt idx="8710">
                  <c:v>43554.623437499999</c:v>
                </c:pt>
                <c:pt idx="8711">
                  <c:v>43554.631724537037</c:v>
                </c:pt>
                <c:pt idx="8712">
                  <c:v>43554.644594907404</c:v>
                </c:pt>
                <c:pt idx="8713">
                  <c:v>43554.662476851852</c:v>
                </c:pt>
                <c:pt idx="8714">
                  <c:v>43554.667650462965</c:v>
                </c:pt>
                <c:pt idx="8715">
                  <c:v>43554.672662037039</c:v>
                </c:pt>
                <c:pt idx="8716">
                  <c:v>43554.677743055552</c:v>
                </c:pt>
                <c:pt idx="8717">
                  <c:v>43554.683206018519</c:v>
                </c:pt>
                <c:pt idx="8718">
                  <c:v>43554.689942129633</c:v>
                </c:pt>
                <c:pt idx="8719">
                  <c:v>43554.699074074073</c:v>
                </c:pt>
                <c:pt idx="8720">
                  <c:v>43555.41920138889</c:v>
                </c:pt>
                <c:pt idx="8721">
                  <c:v>43555.425497685188</c:v>
                </c:pt>
                <c:pt idx="8722">
                  <c:v>43555.431562500002</c:v>
                </c:pt>
                <c:pt idx="8723">
                  <c:v>43555.437534722223</c:v>
                </c:pt>
                <c:pt idx="8724">
                  <c:v>43555.443449074075</c:v>
                </c:pt>
                <c:pt idx="8725">
                  <c:v>43555.449166666665</c:v>
                </c:pt>
                <c:pt idx="8726">
                  <c:v>43555.502534722225</c:v>
                </c:pt>
                <c:pt idx="8727">
                  <c:v>43555.529780092591</c:v>
                </c:pt>
                <c:pt idx="8728">
                  <c:v>43555.534641203703</c:v>
                </c:pt>
                <c:pt idx="8729">
                  <c:v>43555.574259259258</c:v>
                </c:pt>
                <c:pt idx="8730">
                  <c:v>43556.334074074075</c:v>
                </c:pt>
                <c:pt idx="8731">
                  <c:v>43556.393611111111</c:v>
                </c:pt>
                <c:pt idx="8732">
                  <c:v>43557.371666666666</c:v>
                </c:pt>
                <c:pt idx="8733">
                  <c:v>43557.380810185183</c:v>
                </c:pt>
                <c:pt idx="8734">
                  <c:v>43557.388449074075</c:v>
                </c:pt>
                <c:pt idx="8735">
                  <c:v>43557.403055555558</c:v>
                </c:pt>
                <c:pt idx="8736">
                  <c:v>43557.417037037034</c:v>
                </c:pt>
                <c:pt idx="8737">
                  <c:v>43557.423530092594</c:v>
                </c:pt>
                <c:pt idx="8738">
                  <c:v>43557.430115740739</c:v>
                </c:pt>
                <c:pt idx="8739">
                  <c:v>43557.436574074076</c:v>
                </c:pt>
                <c:pt idx="8740">
                  <c:v>43557.442719907405</c:v>
                </c:pt>
                <c:pt idx="8741">
                  <c:v>43557.448935185188</c:v>
                </c:pt>
                <c:pt idx="8742">
                  <c:v>43557.454918981479</c:v>
                </c:pt>
                <c:pt idx="8743">
                  <c:v>43557.460833333331</c:v>
                </c:pt>
                <c:pt idx="8744">
                  <c:v>43557.466805555552</c:v>
                </c:pt>
                <c:pt idx="8745">
                  <c:v>43557.489351851851</c:v>
                </c:pt>
                <c:pt idx="8746">
                  <c:v>43557.726319444446</c:v>
                </c:pt>
                <c:pt idx="8747">
                  <c:v>43557.731412037036</c:v>
                </c:pt>
                <c:pt idx="8748">
                  <c:v>43557.736967592595</c:v>
                </c:pt>
                <c:pt idx="8749">
                  <c:v>43558.359143518515</c:v>
                </c:pt>
                <c:pt idx="8750">
                  <c:v>43558.368078703701</c:v>
                </c:pt>
                <c:pt idx="8751">
                  <c:v>43558.377129629633</c:v>
                </c:pt>
                <c:pt idx="8752">
                  <c:v>43558.387106481481</c:v>
                </c:pt>
                <c:pt idx="8753">
                  <c:v>43558.396319444444</c:v>
                </c:pt>
                <c:pt idx="8754">
                  <c:v>43558.404918981483</c:v>
                </c:pt>
                <c:pt idx="8755">
                  <c:v>43558.412951388891</c:v>
                </c:pt>
                <c:pt idx="8756">
                  <c:v>43558.41909722222</c:v>
                </c:pt>
                <c:pt idx="8757">
                  <c:v>43558.425057870372</c:v>
                </c:pt>
                <c:pt idx="8758">
                  <c:v>43558.43105324074</c:v>
                </c:pt>
                <c:pt idx="8759">
                  <c:v>43558.43677083333</c:v>
                </c:pt>
                <c:pt idx="8760">
                  <c:v>43558.442233796297</c:v>
                </c:pt>
                <c:pt idx="8761">
                  <c:v>43558.447731481479</c:v>
                </c:pt>
                <c:pt idx="8762">
                  <c:v>43558.453287037039</c:v>
                </c:pt>
                <c:pt idx="8763">
                  <c:v>43558.464189814818</c:v>
                </c:pt>
                <c:pt idx="8764">
                  <c:v>43558.469178240739</c:v>
                </c:pt>
                <c:pt idx="8765">
                  <c:v>43558.474166666667</c:v>
                </c:pt>
                <c:pt idx="8766">
                  <c:v>43558.623055555552</c:v>
                </c:pt>
                <c:pt idx="8767">
                  <c:v>43558.634826388887</c:v>
                </c:pt>
                <c:pt idx="8768">
                  <c:v>43558.660520833335</c:v>
                </c:pt>
                <c:pt idx="8769">
                  <c:v>43558.694907407407</c:v>
                </c:pt>
                <c:pt idx="8770">
                  <c:v>43558.699386574073</c:v>
                </c:pt>
                <c:pt idx="8771">
                  <c:v>43558.709016203706</c:v>
                </c:pt>
                <c:pt idx="8772">
                  <c:v>43558.714363425926</c:v>
                </c:pt>
                <c:pt idx="8773">
                  <c:v>43558.719826388886</c:v>
                </c:pt>
                <c:pt idx="8774">
                  <c:v>43558.72515046296</c:v>
                </c:pt>
                <c:pt idx="8775">
                  <c:v>43558.758125</c:v>
                </c:pt>
                <c:pt idx="8776">
                  <c:v>43559.357754629629</c:v>
                </c:pt>
                <c:pt idx="8777">
                  <c:v>43559.366400462961</c:v>
                </c:pt>
                <c:pt idx="8778">
                  <c:v>43559.384189814817</c:v>
                </c:pt>
                <c:pt idx="8779">
                  <c:v>43559.391655092593</c:v>
                </c:pt>
                <c:pt idx="8780">
                  <c:v>43559.40625</c:v>
                </c:pt>
                <c:pt idx="8781">
                  <c:v>43559.426527777781</c:v>
                </c:pt>
                <c:pt idx="8782">
                  <c:v>43559.43310185185</c:v>
                </c:pt>
                <c:pt idx="8783">
                  <c:v>43559.439768518518</c:v>
                </c:pt>
                <c:pt idx="8784">
                  <c:v>43559.446238425924</c:v>
                </c:pt>
                <c:pt idx="8785">
                  <c:v>43559.452314814815</c:v>
                </c:pt>
                <c:pt idx="8786">
                  <c:v>43559.476539351854</c:v>
                </c:pt>
                <c:pt idx="8787">
                  <c:v>43559.487233796295</c:v>
                </c:pt>
                <c:pt idx="8788">
                  <c:v>43559.532847222225</c:v>
                </c:pt>
                <c:pt idx="8789">
                  <c:v>43559.539351851854</c:v>
                </c:pt>
                <c:pt idx="8790">
                  <c:v>43559.55259259259</c:v>
                </c:pt>
                <c:pt idx="8791">
                  <c:v>43559.572129629632</c:v>
                </c:pt>
                <c:pt idx="8792">
                  <c:v>43559.581504629627</c:v>
                </c:pt>
                <c:pt idx="8793">
                  <c:v>43559.603425925925</c:v>
                </c:pt>
                <c:pt idx="8794">
                  <c:v>43559.751111111109</c:v>
                </c:pt>
                <c:pt idx="8795">
                  <c:v>43559.758136574077</c:v>
                </c:pt>
                <c:pt idx="8796">
                  <c:v>43562.369074074071</c:v>
                </c:pt>
                <c:pt idx="8797">
                  <c:v>43566.380555555559</c:v>
                </c:pt>
                <c:pt idx="8798">
                  <c:v>43566.389409722222</c:v>
                </c:pt>
                <c:pt idx="8799">
                  <c:v>43566.396064814813</c:v>
                </c:pt>
                <c:pt idx="8800">
                  <c:v>43566.401620370372</c:v>
                </c:pt>
                <c:pt idx="8801">
                  <c:v>43566.407222222224</c:v>
                </c:pt>
                <c:pt idx="8802">
                  <c:v>43566.412997685184</c:v>
                </c:pt>
                <c:pt idx="8803">
                  <c:v>43566.418032407404</c:v>
                </c:pt>
                <c:pt idx="8804">
                  <c:v>43566.42396990741</c:v>
                </c:pt>
                <c:pt idx="8805">
                  <c:v>43566.443935185183</c:v>
                </c:pt>
                <c:pt idx="8806">
                  <c:v>43566.449444444443</c:v>
                </c:pt>
                <c:pt idx="8807">
                  <c:v>43566.455405092594</c:v>
                </c:pt>
                <c:pt idx="8808">
                  <c:v>43566.482534722221</c:v>
                </c:pt>
                <c:pt idx="8809">
                  <c:v>43566.519837962966</c:v>
                </c:pt>
                <c:pt idx="8810">
                  <c:v>43566.525787037041</c:v>
                </c:pt>
                <c:pt idx="8811">
                  <c:v>43566.632476851853</c:v>
                </c:pt>
                <c:pt idx="8812">
                  <c:v>43566.651435185187</c:v>
                </c:pt>
                <c:pt idx="8813">
                  <c:v>43566.656921296293</c:v>
                </c:pt>
                <c:pt idx="8814">
                  <c:v>43566.662060185183</c:v>
                </c:pt>
                <c:pt idx="8815">
                  <c:v>43566.698796296296</c:v>
                </c:pt>
                <c:pt idx="8816">
                  <c:v>43567.372141203705</c:v>
                </c:pt>
                <c:pt idx="8817">
                  <c:v>43579.682974537034</c:v>
                </c:pt>
                <c:pt idx="8818">
                  <c:v>43581.349050925928</c:v>
                </c:pt>
                <c:pt idx="8819">
                  <c:v>43581.693703703706</c:v>
                </c:pt>
                <c:pt idx="8820">
                  <c:v>43582.376562500001</c:v>
                </c:pt>
                <c:pt idx="8821">
                  <c:v>43582.384259259263</c:v>
                </c:pt>
                <c:pt idx="8822">
                  <c:v>43582.391597222224</c:v>
                </c:pt>
                <c:pt idx="8823">
                  <c:v>43582.399097222224</c:v>
                </c:pt>
                <c:pt idx="8824">
                  <c:v>43582.404699074075</c:v>
                </c:pt>
                <c:pt idx="8825">
                  <c:v>43582.410879629628</c:v>
                </c:pt>
                <c:pt idx="8826">
                  <c:v>43582.416550925926</c:v>
                </c:pt>
                <c:pt idx="8827">
                  <c:v>43582.422453703701</c:v>
                </c:pt>
                <c:pt idx="8828">
                  <c:v>43582.428483796299</c:v>
                </c:pt>
                <c:pt idx="8829">
                  <c:v>43582.435023148151</c:v>
                </c:pt>
                <c:pt idx="8830">
                  <c:v>43582.440960648149</c:v>
                </c:pt>
                <c:pt idx="8831">
                  <c:v>43582.446805555555</c:v>
                </c:pt>
                <c:pt idx="8832">
                  <c:v>43582.457789351851</c:v>
                </c:pt>
                <c:pt idx="8833">
                  <c:v>43582.46303240741</c:v>
                </c:pt>
                <c:pt idx="8834">
                  <c:v>43582.473530092589</c:v>
                </c:pt>
                <c:pt idx="8835">
                  <c:v>43582.478495370371</c:v>
                </c:pt>
                <c:pt idx="8836">
                  <c:v>43582.483460648145</c:v>
                </c:pt>
                <c:pt idx="8837">
                  <c:v>43582.48841435185</c:v>
                </c:pt>
                <c:pt idx="8838">
                  <c:v>43582.503553240742</c:v>
                </c:pt>
                <c:pt idx="8839">
                  <c:v>43582.508761574078</c:v>
                </c:pt>
                <c:pt idx="8840">
                  <c:v>43582.53365740741</c:v>
                </c:pt>
                <c:pt idx="8841">
                  <c:v>43582.538865740738</c:v>
                </c:pt>
                <c:pt idx="8842">
                  <c:v>43582.544120370374</c:v>
                </c:pt>
                <c:pt idx="8843">
                  <c:v>43582.549062500002</c:v>
                </c:pt>
                <c:pt idx="8844">
                  <c:v>43582.553865740738</c:v>
                </c:pt>
                <c:pt idx="8845">
                  <c:v>43582.558449074073</c:v>
                </c:pt>
                <c:pt idx="8846">
                  <c:v>43582.563078703701</c:v>
                </c:pt>
                <c:pt idx="8847">
                  <c:v>43582.56759259259</c:v>
                </c:pt>
                <c:pt idx="8848">
                  <c:v>43582.572187500002</c:v>
                </c:pt>
                <c:pt idx="8849">
                  <c:v>43582.577002314814</c:v>
                </c:pt>
                <c:pt idx="8850">
                  <c:v>43582.581701388888</c:v>
                </c:pt>
                <c:pt idx="8851">
                  <c:v>43582.590590277781</c:v>
                </c:pt>
                <c:pt idx="8852">
                  <c:v>43582.613368055558</c:v>
                </c:pt>
                <c:pt idx="8853">
                  <c:v>43582.630995370368</c:v>
                </c:pt>
                <c:pt idx="8854">
                  <c:v>43582.64167824074</c:v>
                </c:pt>
                <c:pt idx="8855">
                  <c:v>43582.655787037038</c:v>
                </c:pt>
                <c:pt idx="8856">
                  <c:v>43582.690844907411</c:v>
                </c:pt>
                <c:pt idx="8857">
                  <c:v>43583.439328703702</c:v>
                </c:pt>
                <c:pt idx="8858">
                  <c:v>43583.450671296298</c:v>
                </c:pt>
                <c:pt idx="8859">
                  <c:v>43583.456261574072</c:v>
                </c:pt>
                <c:pt idx="8860">
                  <c:v>43583.461736111109</c:v>
                </c:pt>
                <c:pt idx="8861">
                  <c:v>43583.477222222224</c:v>
                </c:pt>
                <c:pt idx="8862">
                  <c:v>43583.486678240741</c:v>
                </c:pt>
                <c:pt idx="8863">
                  <c:v>43583.491168981483</c:v>
                </c:pt>
                <c:pt idx="8864">
                  <c:v>43583.495706018519</c:v>
                </c:pt>
                <c:pt idx="8865">
                  <c:v>43583.500358796293</c:v>
                </c:pt>
                <c:pt idx="8866">
                  <c:v>43583.504814814813</c:v>
                </c:pt>
                <c:pt idx="8867">
                  <c:v>43583.509201388886</c:v>
                </c:pt>
                <c:pt idx="8868">
                  <c:v>43583.513703703706</c:v>
                </c:pt>
                <c:pt idx="8869">
                  <c:v>43583.522650462961</c:v>
                </c:pt>
                <c:pt idx="8870">
                  <c:v>43583.527094907404</c:v>
                </c:pt>
                <c:pt idx="8871">
                  <c:v>43583.531550925924</c:v>
                </c:pt>
                <c:pt idx="8872">
                  <c:v>43583.535891203705</c:v>
                </c:pt>
                <c:pt idx="8873">
                  <c:v>43583.544571759259</c:v>
                </c:pt>
                <c:pt idx="8874">
                  <c:v>43583.567187499997</c:v>
                </c:pt>
                <c:pt idx="8875">
                  <c:v>43583.571562500001</c:v>
                </c:pt>
                <c:pt idx="8876">
                  <c:v>43583.575729166667</c:v>
                </c:pt>
                <c:pt idx="8877">
                  <c:v>43583.584062499998</c:v>
                </c:pt>
                <c:pt idx="8878">
                  <c:v>43583.588449074072</c:v>
                </c:pt>
                <c:pt idx="8879">
                  <c:v>43583.592673611114</c:v>
                </c:pt>
                <c:pt idx="8880">
                  <c:v>43583.596944444442</c:v>
                </c:pt>
                <c:pt idx="8881">
                  <c:v>43583.6012962963</c:v>
                </c:pt>
                <c:pt idx="8882">
                  <c:v>43583.605578703704</c:v>
                </c:pt>
                <c:pt idx="8883">
                  <c:v>43583.609849537039</c:v>
                </c:pt>
                <c:pt idx="8884">
                  <c:v>43583.614236111112</c:v>
                </c:pt>
                <c:pt idx="8885">
                  <c:v>43583.641041666669</c:v>
                </c:pt>
                <c:pt idx="8886">
                  <c:v>43583.659687500003</c:v>
                </c:pt>
                <c:pt idx="8887">
                  <c:v>43583.6877662037</c:v>
                </c:pt>
                <c:pt idx="8888">
                  <c:v>43583.692824074074</c:v>
                </c:pt>
                <c:pt idx="8889">
                  <c:v>43583.717557870368</c:v>
                </c:pt>
                <c:pt idx="8890">
                  <c:v>43584.349050925928</c:v>
                </c:pt>
                <c:pt idx="8891">
                  <c:v>43584.358912037038</c:v>
                </c:pt>
                <c:pt idx="8892">
                  <c:v>43584.386192129627</c:v>
                </c:pt>
                <c:pt idx="8893">
                  <c:v>43584.393692129626</c:v>
                </c:pt>
                <c:pt idx="8894">
                  <c:v>43584.401099537034</c:v>
                </c:pt>
                <c:pt idx="8895">
                  <c:v>43584.40861111111</c:v>
                </c:pt>
                <c:pt idx="8896">
                  <c:v>43584.415706018517</c:v>
                </c:pt>
                <c:pt idx="8897">
                  <c:v>43584.422569444447</c:v>
                </c:pt>
                <c:pt idx="8898">
                  <c:v>43584.429166666669</c:v>
                </c:pt>
                <c:pt idx="8899">
                  <c:v>43584.435856481483</c:v>
                </c:pt>
                <c:pt idx="8900">
                  <c:v>43584.442303240743</c:v>
                </c:pt>
                <c:pt idx="8901">
                  <c:v>43584.448912037034</c:v>
                </c:pt>
                <c:pt idx="8902">
                  <c:v>43584.455405092594</c:v>
                </c:pt>
                <c:pt idx="8903">
                  <c:v>43584.461956018517</c:v>
                </c:pt>
                <c:pt idx="8904">
                  <c:v>43584.468321759261</c:v>
                </c:pt>
                <c:pt idx="8905">
                  <c:v>43584.474456018521</c:v>
                </c:pt>
                <c:pt idx="8906">
                  <c:v>43584.526678240742</c:v>
                </c:pt>
                <c:pt idx="8907">
                  <c:v>43585.360798611109</c:v>
                </c:pt>
                <c:pt idx="8908">
                  <c:v>43585.407384259262</c:v>
                </c:pt>
                <c:pt idx="8909">
                  <c:v>43585.425844907404</c:v>
                </c:pt>
                <c:pt idx="8910">
                  <c:v>43585.442476851851</c:v>
                </c:pt>
                <c:pt idx="8911">
                  <c:v>43585.450127314813</c:v>
                </c:pt>
                <c:pt idx="8912">
                  <c:v>43585.458032407405</c:v>
                </c:pt>
                <c:pt idx="8913">
                  <c:v>43585.612650462965</c:v>
                </c:pt>
                <c:pt idx="8914">
                  <c:v>43585.706689814811</c:v>
                </c:pt>
                <c:pt idx="8915">
                  <c:v>43586.337245370371</c:v>
                </c:pt>
                <c:pt idx="8916">
                  <c:v>43586.359699074077</c:v>
                </c:pt>
                <c:pt idx="8917">
                  <c:v>43586.368437500001</c:v>
                </c:pt>
                <c:pt idx="8918">
                  <c:v>43586.384247685186</c:v>
                </c:pt>
                <c:pt idx="8919">
                  <c:v>43586.398495370369</c:v>
                </c:pt>
                <c:pt idx="8920">
                  <c:v>43586.405798611115</c:v>
                </c:pt>
                <c:pt idx="8921">
                  <c:v>43586.423344907409</c:v>
                </c:pt>
                <c:pt idx="8922">
                  <c:v>43586.43409722222</c:v>
                </c:pt>
                <c:pt idx="8923">
                  <c:v>43586.473379629628</c:v>
                </c:pt>
                <c:pt idx="8924">
                  <c:v>43586.482407407406</c:v>
                </c:pt>
                <c:pt idx="8925">
                  <c:v>43586.501342592594</c:v>
                </c:pt>
                <c:pt idx="8926">
                  <c:v>43587.693645833337</c:v>
                </c:pt>
                <c:pt idx="8927">
                  <c:v>43588.447939814818</c:v>
                </c:pt>
                <c:pt idx="8928">
                  <c:v>43590.428796296299</c:v>
                </c:pt>
                <c:pt idx="8929">
                  <c:v>43590.725312499999</c:v>
                </c:pt>
                <c:pt idx="8930">
                  <c:v>43590.730682870373</c:v>
                </c:pt>
                <c:pt idx="8931">
                  <c:v>43590.742581018516</c:v>
                </c:pt>
                <c:pt idx="8932">
                  <c:v>43591.372534722221</c:v>
                </c:pt>
                <c:pt idx="8933">
                  <c:v>43591.403148148151</c:v>
                </c:pt>
                <c:pt idx="8934">
                  <c:v>43591.414074074077</c:v>
                </c:pt>
                <c:pt idx="8935">
                  <c:v>43591.540995370371</c:v>
                </c:pt>
                <c:pt idx="8936">
                  <c:v>43591.550069444442</c:v>
                </c:pt>
                <c:pt idx="8937">
                  <c:v>43591.563333333332</c:v>
                </c:pt>
                <c:pt idx="8938">
                  <c:v>43591.703090277777</c:v>
                </c:pt>
                <c:pt idx="8939">
                  <c:v>43591.738206018519</c:v>
                </c:pt>
                <c:pt idx="8940">
                  <c:v>43592.358055555553</c:v>
                </c:pt>
                <c:pt idx="8941">
                  <c:v>43592.373969907407</c:v>
                </c:pt>
                <c:pt idx="8942">
                  <c:v>43593.412523148145</c:v>
                </c:pt>
                <c:pt idx="8943">
                  <c:v>43593.418194444443</c:v>
                </c:pt>
                <c:pt idx="8944">
                  <c:v>43593.50439814815</c:v>
                </c:pt>
                <c:pt idx="8945">
                  <c:v>43593.514143518521</c:v>
                </c:pt>
                <c:pt idx="8946">
                  <c:v>43593.518888888888</c:v>
                </c:pt>
                <c:pt idx="8947">
                  <c:v>43593.533645833333</c:v>
                </c:pt>
                <c:pt idx="8948">
                  <c:v>43593.698437500003</c:v>
                </c:pt>
                <c:pt idx="8949">
                  <c:v>43593.724363425928</c:v>
                </c:pt>
                <c:pt idx="8950">
                  <c:v>43594.427627314813</c:v>
                </c:pt>
                <c:pt idx="8951">
                  <c:v>43594.43372685185</c:v>
                </c:pt>
                <c:pt idx="8952">
                  <c:v>43594.439895833333</c:v>
                </c:pt>
                <c:pt idx="8953">
                  <c:v>43594.445833333331</c:v>
                </c:pt>
                <c:pt idx="8954">
                  <c:v>43594.451550925929</c:v>
                </c:pt>
                <c:pt idx="8955">
                  <c:v>43594.457314814812</c:v>
                </c:pt>
                <c:pt idx="8956">
                  <c:v>43594.479583333334</c:v>
                </c:pt>
                <c:pt idx="8957">
                  <c:v>43594.48474537037</c:v>
                </c:pt>
                <c:pt idx="8958">
                  <c:v>43594.489953703705</c:v>
                </c:pt>
                <c:pt idx="8959">
                  <c:v>43594.696377314816</c:v>
                </c:pt>
                <c:pt idx="8960">
                  <c:v>43594.702384259261</c:v>
                </c:pt>
                <c:pt idx="8961">
                  <c:v>43594.71601851852</c:v>
                </c:pt>
                <c:pt idx="8962">
                  <c:v>43594.730185185188</c:v>
                </c:pt>
                <c:pt idx="8963">
                  <c:v>43595.333726851852</c:v>
                </c:pt>
                <c:pt idx="8964">
                  <c:v>43595.37773148148</c:v>
                </c:pt>
                <c:pt idx="8965">
                  <c:v>43595.466921296298</c:v>
                </c:pt>
                <c:pt idx="8966">
                  <c:v>43595.488796296297</c:v>
                </c:pt>
                <c:pt idx="8967">
                  <c:v>43595.493414351855</c:v>
                </c:pt>
                <c:pt idx="8968">
                  <c:v>43595.547465277778</c:v>
                </c:pt>
                <c:pt idx="8969">
                  <c:v>43595.68372685185</c:v>
                </c:pt>
                <c:pt idx="8970">
                  <c:v>43595.756782407407</c:v>
                </c:pt>
                <c:pt idx="8971">
                  <c:v>43595.771701388891</c:v>
                </c:pt>
                <c:pt idx="8972">
                  <c:v>43596.396944444445</c:v>
                </c:pt>
                <c:pt idx="8973">
                  <c:v>43596.413831018515</c:v>
                </c:pt>
                <c:pt idx="8974">
                  <c:v>43596.424398148149</c:v>
                </c:pt>
                <c:pt idx="8975">
                  <c:v>43596.450937499998</c:v>
                </c:pt>
                <c:pt idx="8976">
                  <c:v>43596.592465277776</c:v>
                </c:pt>
                <c:pt idx="8977">
                  <c:v>43596.618391203701</c:v>
                </c:pt>
                <c:pt idx="8978">
                  <c:v>43596.660034722219</c:v>
                </c:pt>
                <c:pt idx="8979">
                  <c:v>43596.664861111109</c:v>
                </c:pt>
                <c:pt idx="8980">
                  <c:v>43596.756840277776</c:v>
                </c:pt>
                <c:pt idx="8981">
                  <c:v>43597.366481481484</c:v>
                </c:pt>
                <c:pt idx="8982">
                  <c:v>43597.380891203706</c:v>
                </c:pt>
                <c:pt idx="8983">
                  <c:v>43597.387442129628</c:v>
                </c:pt>
                <c:pt idx="8984">
                  <c:v>43597.393750000003</c:v>
                </c:pt>
                <c:pt idx="8985">
                  <c:v>43597.399780092594</c:v>
                </c:pt>
                <c:pt idx="8986">
                  <c:v>43597.405462962961</c:v>
                </c:pt>
                <c:pt idx="8987">
                  <c:v>43597.422997685186</c:v>
                </c:pt>
                <c:pt idx="8988">
                  <c:v>43597.428877314815</c:v>
                </c:pt>
                <c:pt idx="8989">
                  <c:v>43597.434629629628</c:v>
                </c:pt>
                <c:pt idx="8990">
                  <c:v>43597.440381944441</c:v>
                </c:pt>
                <c:pt idx="8991">
                  <c:v>43597.445902777778</c:v>
                </c:pt>
                <c:pt idx="8992">
                  <c:v>43597.467743055553</c:v>
                </c:pt>
                <c:pt idx="8993">
                  <c:v>43597.51190972222</c:v>
                </c:pt>
                <c:pt idx="8994">
                  <c:v>43598.691678240742</c:v>
                </c:pt>
                <c:pt idx="8995">
                  <c:v>43598.728229166663</c:v>
                </c:pt>
                <c:pt idx="8996">
                  <c:v>43598.733981481484</c:v>
                </c:pt>
                <c:pt idx="8997">
                  <c:v>43598.739884259259</c:v>
                </c:pt>
                <c:pt idx="8998">
                  <c:v>43598.746493055558</c:v>
                </c:pt>
                <c:pt idx="8999">
                  <c:v>43598.753252314818</c:v>
                </c:pt>
                <c:pt idx="9000">
                  <c:v>43601.697962962964</c:v>
                </c:pt>
                <c:pt idx="9001">
                  <c:v>43602.36917824074</c:v>
                </c:pt>
                <c:pt idx="9002">
                  <c:v>43602.377326388887</c:v>
                </c:pt>
                <c:pt idx="9003">
                  <c:v>43602.506631944445</c:v>
                </c:pt>
                <c:pt idx="9004">
                  <c:v>43602.511203703703</c:v>
                </c:pt>
                <c:pt idx="9005">
                  <c:v>43602.515706018516</c:v>
                </c:pt>
                <c:pt idx="9006">
                  <c:v>43602.52034722222</c:v>
                </c:pt>
                <c:pt idx="9007">
                  <c:v>43602.54855324074</c:v>
                </c:pt>
                <c:pt idx="9008">
                  <c:v>43602.553414351853</c:v>
                </c:pt>
                <c:pt idx="9009">
                  <c:v>43602.558217592596</c:v>
                </c:pt>
                <c:pt idx="9010">
                  <c:v>43602.567499999997</c:v>
                </c:pt>
                <c:pt idx="9011">
                  <c:v>43602.572268518517</c:v>
                </c:pt>
                <c:pt idx="9012">
                  <c:v>43602.577048611114</c:v>
                </c:pt>
                <c:pt idx="9013">
                  <c:v>43602.581736111111</c:v>
                </c:pt>
                <c:pt idx="9014">
                  <c:v>43602.59101851852</c:v>
                </c:pt>
                <c:pt idx="9015">
                  <c:v>43602.692199074074</c:v>
                </c:pt>
                <c:pt idx="9016">
                  <c:v>43603.462604166663</c:v>
                </c:pt>
                <c:pt idx="9017">
                  <c:v>43603.468923611108</c:v>
                </c:pt>
                <c:pt idx="9018">
                  <c:v>43603.475069444445</c:v>
                </c:pt>
                <c:pt idx="9019">
                  <c:v>43603.481249999997</c:v>
                </c:pt>
                <c:pt idx="9020">
                  <c:v>43603.487187500003</c:v>
                </c:pt>
                <c:pt idx="9021">
                  <c:v>43603.493078703701</c:v>
                </c:pt>
                <c:pt idx="9022">
                  <c:v>43603.499027777776</c:v>
                </c:pt>
                <c:pt idx="9023">
                  <c:v>43603.504895833335</c:v>
                </c:pt>
                <c:pt idx="9024">
                  <c:v>43603.510706018518</c:v>
                </c:pt>
                <c:pt idx="9025">
                  <c:v>43603.516400462962</c:v>
                </c:pt>
                <c:pt idx="9026">
                  <c:v>43603.521979166668</c:v>
                </c:pt>
                <c:pt idx="9027">
                  <c:v>43603.53297453704</c:v>
                </c:pt>
                <c:pt idx="9028">
                  <c:v>43603.538541666669</c:v>
                </c:pt>
                <c:pt idx="9029">
                  <c:v>43603.560659722221</c:v>
                </c:pt>
                <c:pt idx="9030">
                  <c:v>43603.566087962965</c:v>
                </c:pt>
                <c:pt idx="9031">
                  <c:v>43603.582106481481</c:v>
                </c:pt>
                <c:pt idx="9032">
                  <c:v>43604.35738425926</c:v>
                </c:pt>
                <c:pt idx="9033">
                  <c:v>43604.390625</c:v>
                </c:pt>
                <c:pt idx="9034">
                  <c:v>43604.398078703707</c:v>
                </c:pt>
                <c:pt idx="9035">
                  <c:v>43604.40552083333</c:v>
                </c:pt>
                <c:pt idx="9036">
                  <c:v>43604.412905092591</c:v>
                </c:pt>
                <c:pt idx="9037">
                  <c:v>43604.420347222222</c:v>
                </c:pt>
                <c:pt idx="9038">
                  <c:v>43604.427430555559</c:v>
                </c:pt>
                <c:pt idx="9039">
                  <c:v>43604.433993055558</c:v>
                </c:pt>
                <c:pt idx="9040">
                  <c:v>43604.753344907411</c:v>
                </c:pt>
                <c:pt idx="9041">
                  <c:v>43608.349016203705</c:v>
                </c:pt>
                <c:pt idx="9042">
                  <c:v>43608.360254629632</c:v>
                </c:pt>
                <c:pt idx="9043">
                  <c:v>43608.370578703703</c:v>
                </c:pt>
                <c:pt idx="9044">
                  <c:v>43608.68304398148</c:v>
                </c:pt>
                <c:pt idx="9045">
                  <c:v>43608.694918981484</c:v>
                </c:pt>
                <c:pt idx="9046">
                  <c:v>43608.726307870369</c:v>
                </c:pt>
                <c:pt idx="9047">
                  <c:v>43609.716550925928</c:v>
                </c:pt>
                <c:pt idx="9048">
                  <c:v>43609.74863425926</c:v>
                </c:pt>
                <c:pt idx="9049">
                  <c:v>43609.757268518515</c:v>
                </c:pt>
                <c:pt idx="9050">
                  <c:v>43610.476597222223</c:v>
                </c:pt>
                <c:pt idx="9051">
                  <c:v>43610.492719907408</c:v>
                </c:pt>
                <c:pt idx="9052">
                  <c:v>43610.50744212963</c:v>
                </c:pt>
                <c:pt idx="9053">
                  <c:v>43610.520983796298</c:v>
                </c:pt>
                <c:pt idx="9054">
                  <c:v>43610.525706018518</c:v>
                </c:pt>
                <c:pt idx="9055">
                  <c:v>43611.357928240737</c:v>
                </c:pt>
                <c:pt idx="9056">
                  <c:v>43611.366620370369</c:v>
                </c:pt>
                <c:pt idx="9057">
                  <c:v>43619.452233796299</c:v>
                </c:pt>
                <c:pt idx="9058">
                  <c:v>43619.457407407404</c:v>
                </c:pt>
                <c:pt idx="9059">
                  <c:v>43619.462384259263</c:v>
                </c:pt>
                <c:pt idx="9060">
                  <c:v>43619.504907407405</c:v>
                </c:pt>
                <c:pt idx="9061">
                  <c:v>43619.51394675926</c:v>
                </c:pt>
                <c:pt idx="9062">
                  <c:v>43621.486863425926</c:v>
                </c:pt>
                <c:pt idx="9063">
                  <c:v>43621.494317129633</c:v>
                </c:pt>
                <c:pt idx="9064">
                  <c:v>43621.499884259261</c:v>
                </c:pt>
                <c:pt idx="9065">
                  <c:v>43621.506168981483</c:v>
                </c:pt>
                <c:pt idx="9066">
                  <c:v>43621.529652777775</c:v>
                </c:pt>
                <c:pt idx="9067">
                  <c:v>43621.536122685182</c:v>
                </c:pt>
                <c:pt idx="9068">
                  <c:v>43621.542754629627</c:v>
                </c:pt>
                <c:pt idx="9069">
                  <c:v>43621.549513888887</c:v>
                </c:pt>
                <c:pt idx="9070">
                  <c:v>43621.556226851855</c:v>
                </c:pt>
                <c:pt idx="9071">
                  <c:v>43621.562731481485</c:v>
                </c:pt>
                <c:pt idx="9072">
                  <c:v>43621.568749999999</c:v>
                </c:pt>
                <c:pt idx="9073">
                  <c:v>43621.57440972222</c:v>
                </c:pt>
                <c:pt idx="9074">
                  <c:v>43621.579583333332</c:v>
                </c:pt>
                <c:pt idx="9075">
                  <c:v>43621.697256944448</c:v>
                </c:pt>
                <c:pt idx="9076">
                  <c:v>43621.702094907407</c:v>
                </c:pt>
                <c:pt idx="9077">
                  <c:v>43621.733182870368</c:v>
                </c:pt>
                <c:pt idx="9078">
                  <c:v>43622.384444444448</c:v>
                </c:pt>
                <c:pt idx="9079">
                  <c:v>43622.396319444444</c:v>
                </c:pt>
                <c:pt idx="9080">
                  <c:v>43623.357835648145</c:v>
                </c:pt>
                <c:pt idx="9081">
                  <c:v>43623.365289351852</c:v>
                </c:pt>
                <c:pt idx="9082">
                  <c:v>43623.372893518521</c:v>
                </c:pt>
                <c:pt idx="9083">
                  <c:v>43623.380393518521</c:v>
                </c:pt>
                <c:pt idx="9084">
                  <c:v>43623.386921296296</c:v>
                </c:pt>
                <c:pt idx="9085">
                  <c:v>43623.401435185187</c:v>
                </c:pt>
                <c:pt idx="9086">
                  <c:v>43623.459108796298</c:v>
                </c:pt>
                <c:pt idx="9087">
                  <c:v>43623.517951388887</c:v>
                </c:pt>
                <c:pt idx="9088">
                  <c:v>43623.523125</c:v>
                </c:pt>
                <c:pt idx="9089">
                  <c:v>43623.539953703701</c:v>
                </c:pt>
                <c:pt idx="9090">
                  <c:v>43623.551122685189</c:v>
                </c:pt>
                <c:pt idx="9091">
                  <c:v>43623.633414351854</c:v>
                </c:pt>
                <c:pt idx="9092">
                  <c:v>43623.649131944447</c:v>
                </c:pt>
                <c:pt idx="9093">
                  <c:v>43623.654722222222</c:v>
                </c:pt>
                <c:pt idx="9094">
                  <c:v>43623.660173611112</c:v>
                </c:pt>
                <c:pt idx="9095">
                  <c:v>43623.666076388887</c:v>
                </c:pt>
                <c:pt idx="9096">
                  <c:v>43623.672685185185</c:v>
                </c:pt>
                <c:pt idx="9097">
                  <c:v>43623.680115740739</c:v>
                </c:pt>
                <c:pt idx="9098">
                  <c:v>43623.692025462966</c:v>
                </c:pt>
                <c:pt idx="9099">
                  <c:v>43623.698877314811</c:v>
                </c:pt>
                <c:pt idx="9100">
                  <c:v>43623.710358796299</c:v>
                </c:pt>
                <c:pt idx="9101">
                  <c:v>43623.717824074076</c:v>
                </c:pt>
                <c:pt idx="9102">
                  <c:v>43623.753472222219</c:v>
                </c:pt>
                <c:pt idx="9103">
                  <c:v>43623.765347222223</c:v>
                </c:pt>
                <c:pt idx="9104">
                  <c:v>43624.333958333336</c:v>
                </c:pt>
                <c:pt idx="9105">
                  <c:v>43624.359675925924</c:v>
                </c:pt>
                <c:pt idx="9106">
                  <c:v>43624.370648148149</c:v>
                </c:pt>
                <c:pt idx="9107">
                  <c:v>43624.378298611111</c:v>
                </c:pt>
                <c:pt idx="9108">
                  <c:v>43624.386087962965</c:v>
                </c:pt>
                <c:pt idx="9109">
                  <c:v>43624.402175925927</c:v>
                </c:pt>
                <c:pt idx="9110">
                  <c:v>43624.409826388888</c:v>
                </c:pt>
                <c:pt idx="9111">
                  <c:v>43624.424618055556</c:v>
                </c:pt>
                <c:pt idx="9112">
                  <c:v>43624.432106481479</c:v>
                </c:pt>
                <c:pt idx="9113">
                  <c:v>43624.439236111109</c:v>
                </c:pt>
                <c:pt idx="9114">
                  <c:v>43624.446076388886</c:v>
                </c:pt>
                <c:pt idx="9115">
                  <c:v>43624.452673611115</c:v>
                </c:pt>
                <c:pt idx="9116">
                  <c:v>43624.459363425929</c:v>
                </c:pt>
                <c:pt idx="9117">
                  <c:v>43624.465925925928</c:v>
                </c:pt>
                <c:pt idx="9118">
                  <c:v>43624.490729166668</c:v>
                </c:pt>
                <c:pt idx="9119">
                  <c:v>43624.496921296297</c:v>
                </c:pt>
                <c:pt idx="9120">
                  <c:v>43624.502511574072</c:v>
                </c:pt>
                <c:pt idx="9121">
                  <c:v>43624.508020833331</c:v>
                </c:pt>
                <c:pt idx="9122">
                  <c:v>43624.512881944444</c:v>
                </c:pt>
                <c:pt idx="9123">
                  <c:v>43624.522673611114</c:v>
                </c:pt>
                <c:pt idx="9124">
                  <c:v>43624.527569444443</c:v>
                </c:pt>
                <c:pt idx="9125">
                  <c:v>43624.532812500001</c:v>
                </c:pt>
                <c:pt idx="9126">
                  <c:v>43624.537858796299</c:v>
                </c:pt>
                <c:pt idx="9127">
                  <c:v>43624.542766203704</c:v>
                </c:pt>
                <c:pt idx="9128">
                  <c:v>43624.547488425924</c:v>
                </c:pt>
                <c:pt idx="9129">
                  <c:v>43624.552615740744</c:v>
                </c:pt>
                <c:pt idx="9130">
                  <c:v>43624.557939814818</c:v>
                </c:pt>
                <c:pt idx="9131">
                  <c:v>43624.562939814816</c:v>
                </c:pt>
                <c:pt idx="9132">
                  <c:v>43624.567824074074</c:v>
                </c:pt>
                <c:pt idx="9133">
                  <c:v>43624.572523148148</c:v>
                </c:pt>
                <c:pt idx="9134">
                  <c:v>43624.577268518522</c:v>
                </c:pt>
                <c:pt idx="9135">
                  <c:v>43624.581782407404</c:v>
                </c:pt>
                <c:pt idx="9136">
                  <c:v>43624.586365740739</c:v>
                </c:pt>
                <c:pt idx="9137">
                  <c:v>43624.590833333335</c:v>
                </c:pt>
                <c:pt idx="9138">
                  <c:v>43624.595567129632</c:v>
                </c:pt>
                <c:pt idx="9139">
                  <c:v>43624.600138888891</c:v>
                </c:pt>
                <c:pt idx="9140">
                  <c:v>43624.65215277778</c:v>
                </c:pt>
                <c:pt idx="9141">
                  <c:v>43624.656956018516</c:v>
                </c:pt>
                <c:pt idx="9142">
                  <c:v>43624.66133101852</c:v>
                </c:pt>
                <c:pt idx="9143">
                  <c:v>43624.665636574071</c:v>
                </c:pt>
                <c:pt idx="9144">
                  <c:v>43624.670358796298</c:v>
                </c:pt>
                <c:pt idx="9145">
                  <c:v>43624.679212962961</c:v>
                </c:pt>
                <c:pt idx="9146">
                  <c:v>43624.683553240742</c:v>
                </c:pt>
                <c:pt idx="9147">
                  <c:v>43624.688240740739</c:v>
                </c:pt>
                <c:pt idx="9148">
                  <c:v>43624.694768518515</c:v>
                </c:pt>
                <c:pt idx="9149">
                  <c:v>43624.69972222222</c:v>
                </c:pt>
                <c:pt idx="9150">
                  <c:v>43624.708877314813</c:v>
                </c:pt>
                <c:pt idx="9151">
                  <c:v>43624.732731481483</c:v>
                </c:pt>
                <c:pt idx="9152">
                  <c:v>43625.344895833332</c:v>
                </c:pt>
                <c:pt idx="9153">
                  <c:v>43625.370451388888</c:v>
                </c:pt>
                <c:pt idx="9154">
                  <c:v>43625.38071759259</c:v>
                </c:pt>
                <c:pt idx="9155">
                  <c:v>43625.390590277777</c:v>
                </c:pt>
                <c:pt idx="9156">
                  <c:v>43625.398935185185</c:v>
                </c:pt>
                <c:pt idx="9157">
                  <c:v>43625.4062037037</c:v>
                </c:pt>
                <c:pt idx="9158">
                  <c:v>43625.413206018522</c:v>
                </c:pt>
                <c:pt idx="9159">
                  <c:v>43625.420081018521</c:v>
                </c:pt>
                <c:pt idx="9160">
                  <c:v>43625.427187499998</c:v>
                </c:pt>
                <c:pt idx="9161">
                  <c:v>43625.433356481481</c:v>
                </c:pt>
                <c:pt idx="9162">
                  <c:v>43625.438831018517</c:v>
                </c:pt>
                <c:pt idx="9163">
                  <c:v>43625.444351851853</c:v>
                </c:pt>
                <c:pt idx="9164">
                  <c:v>43625.449537037035</c:v>
                </c:pt>
                <c:pt idx="9165">
                  <c:v>43625.454363425924</c:v>
                </c:pt>
                <c:pt idx="9166">
                  <c:v>43625.459270833337</c:v>
                </c:pt>
                <c:pt idx="9167">
                  <c:v>43625.464178240742</c:v>
                </c:pt>
                <c:pt idx="9168">
                  <c:v>43625.469328703701</c:v>
                </c:pt>
                <c:pt idx="9169">
                  <c:v>43625.474606481483</c:v>
                </c:pt>
                <c:pt idx="9170">
                  <c:v>43625.479675925926</c:v>
                </c:pt>
                <c:pt idx="9171">
                  <c:v>43625.484340277777</c:v>
                </c:pt>
                <c:pt idx="9172">
                  <c:v>43625.489050925928</c:v>
                </c:pt>
                <c:pt idx="9173">
                  <c:v>43625.493750000001</c:v>
                </c:pt>
                <c:pt idx="9174">
                  <c:v>43625.498483796298</c:v>
                </c:pt>
                <c:pt idx="9175">
                  <c:v>43625.503171296295</c:v>
                </c:pt>
                <c:pt idx="9176">
                  <c:v>43625.512430555558</c:v>
                </c:pt>
                <c:pt idx="9177">
                  <c:v>43625.517025462963</c:v>
                </c:pt>
                <c:pt idx="9178">
                  <c:v>43625.521643518521</c:v>
                </c:pt>
                <c:pt idx="9179">
                  <c:v>43625.52621527778</c:v>
                </c:pt>
                <c:pt idx="9180">
                  <c:v>43625.539710648147</c:v>
                </c:pt>
                <c:pt idx="9181">
                  <c:v>43625.548518518517</c:v>
                </c:pt>
                <c:pt idx="9182">
                  <c:v>43625.565949074073</c:v>
                </c:pt>
                <c:pt idx="9183">
                  <c:v>43625.59747685185</c:v>
                </c:pt>
                <c:pt idx="9184">
                  <c:v>43625.694965277777</c:v>
                </c:pt>
                <c:pt idx="9185">
                  <c:v>43625.731759259259</c:v>
                </c:pt>
                <c:pt idx="9186">
                  <c:v>43625.738206018519</c:v>
                </c:pt>
                <c:pt idx="9187">
                  <c:v>43625.744108796294</c:v>
                </c:pt>
                <c:pt idx="9188">
                  <c:v>43625.765173611115</c:v>
                </c:pt>
                <c:pt idx="9189">
                  <c:v>43627.737488425926</c:v>
                </c:pt>
                <c:pt idx="9190">
                  <c:v>43628.398240740738</c:v>
                </c:pt>
                <c:pt idx="9191">
                  <c:v>43628.410740740743</c:v>
                </c:pt>
                <c:pt idx="9192">
                  <c:v>43628.435682870368</c:v>
                </c:pt>
                <c:pt idx="9193">
                  <c:v>43628.480243055557</c:v>
                </c:pt>
                <c:pt idx="9194">
                  <c:v>43628.495150462964</c:v>
                </c:pt>
                <c:pt idx="9195">
                  <c:v>43628.527662037035</c:v>
                </c:pt>
                <c:pt idx="9196">
                  <c:v>43628.616284722222</c:v>
                </c:pt>
                <c:pt idx="9197">
                  <c:v>43628.624675925923</c:v>
                </c:pt>
                <c:pt idx="9198">
                  <c:v>43628.630868055552</c:v>
                </c:pt>
                <c:pt idx="9199">
                  <c:v>43628.660034722219</c:v>
                </c:pt>
                <c:pt idx="9200">
                  <c:v>43628.75508101852</c:v>
                </c:pt>
                <c:pt idx="9201">
                  <c:v>43628.766944444447</c:v>
                </c:pt>
                <c:pt idx="9202">
                  <c:v>43629.337326388886</c:v>
                </c:pt>
                <c:pt idx="9203">
                  <c:v>43629.766712962963</c:v>
                </c:pt>
                <c:pt idx="9204">
                  <c:v>43629.778587962966</c:v>
                </c:pt>
                <c:pt idx="9205">
                  <c:v>43630.389664351853</c:v>
                </c:pt>
                <c:pt idx="9206">
                  <c:v>43630.3981712963</c:v>
                </c:pt>
                <c:pt idx="9207">
                  <c:v>43630.407013888886</c:v>
                </c:pt>
                <c:pt idx="9208">
                  <c:v>43630.422847222224</c:v>
                </c:pt>
                <c:pt idx="9209">
                  <c:v>43630.71603009259</c:v>
                </c:pt>
                <c:pt idx="9210">
                  <c:v>43631.407094907408</c:v>
                </c:pt>
                <c:pt idx="9211">
                  <c:v>43631.420717592591</c:v>
                </c:pt>
                <c:pt idx="9212">
                  <c:v>43631.469664351855</c:v>
                </c:pt>
                <c:pt idx="9213">
                  <c:v>43631.726064814815</c:v>
                </c:pt>
                <c:pt idx="9214">
                  <c:v>43631.737962962965</c:v>
                </c:pt>
                <c:pt idx="9215">
                  <c:v>43631.75099537037</c:v>
                </c:pt>
                <c:pt idx="9216">
                  <c:v>43631.766053240739</c:v>
                </c:pt>
                <c:pt idx="9217">
                  <c:v>43632.714999999997</c:v>
                </c:pt>
                <c:pt idx="9218">
                  <c:v>43633.336805555555</c:v>
                </c:pt>
                <c:pt idx="9219">
                  <c:v>43642.333599537036</c:v>
                </c:pt>
                <c:pt idx="9220">
                  <c:v>43642.368125000001</c:v>
                </c:pt>
                <c:pt idx="9221">
                  <c:v>43642.398159722223</c:v>
                </c:pt>
                <c:pt idx="9222">
                  <c:v>43642.426805555559</c:v>
                </c:pt>
                <c:pt idx="9223">
                  <c:v>43642.448263888888</c:v>
                </c:pt>
                <c:pt idx="9224">
                  <c:v>43642.453182870369</c:v>
                </c:pt>
                <c:pt idx="9225">
                  <c:v>43642.651087962964</c:v>
                </c:pt>
                <c:pt idx="9226">
                  <c:v>43642.735497685186</c:v>
                </c:pt>
                <c:pt idx="9227">
                  <c:v>43642.764525462961</c:v>
                </c:pt>
                <c:pt idx="9228">
                  <c:v>43643.348703703705</c:v>
                </c:pt>
                <c:pt idx="9229">
                  <c:v>43643.506909722222</c:v>
                </c:pt>
                <c:pt idx="9230">
                  <c:v>43643.549467592595</c:v>
                </c:pt>
                <c:pt idx="9231">
                  <c:v>43643.555358796293</c:v>
                </c:pt>
                <c:pt idx="9232">
                  <c:v>43643.561249999999</c:v>
                </c:pt>
                <c:pt idx="9233">
                  <c:v>43643.58421296296</c:v>
                </c:pt>
                <c:pt idx="9234">
                  <c:v>43643.589930555558</c:v>
                </c:pt>
                <c:pt idx="9235">
                  <c:v>43643.627476851849</c:v>
                </c:pt>
                <c:pt idx="9236">
                  <c:v>43643.632025462961</c:v>
                </c:pt>
                <c:pt idx="9237">
                  <c:v>43643.636701388888</c:v>
                </c:pt>
                <c:pt idx="9238">
                  <c:v>43643.64203703704</c:v>
                </c:pt>
                <c:pt idx="9239">
                  <c:v>43643.647638888891</c:v>
                </c:pt>
                <c:pt idx="9240">
                  <c:v>43644.358981481484</c:v>
                </c:pt>
                <c:pt idx="9241">
                  <c:v>43644.368101851855</c:v>
                </c:pt>
                <c:pt idx="9242">
                  <c:v>43644.375543981485</c:v>
                </c:pt>
                <c:pt idx="9243">
                  <c:v>43644.474918981483</c:v>
                </c:pt>
                <c:pt idx="9244">
                  <c:v>43644.532500000001</c:v>
                </c:pt>
                <c:pt idx="9245">
                  <c:v>43644.548854166664</c:v>
                </c:pt>
                <c:pt idx="9246">
                  <c:v>43644.660995370374</c:v>
                </c:pt>
                <c:pt idx="9247">
                  <c:v>43644.730717592596</c:v>
                </c:pt>
                <c:pt idx="9248">
                  <c:v>43645.698333333334</c:v>
                </c:pt>
                <c:pt idx="9249">
                  <c:v>43646.410694444443</c:v>
                </c:pt>
                <c:pt idx="9250">
                  <c:v>43646.43445601852</c:v>
                </c:pt>
                <c:pt idx="9251">
                  <c:v>43646.47210648148</c:v>
                </c:pt>
                <c:pt idx="9252">
                  <c:v>43646.521354166667</c:v>
                </c:pt>
                <c:pt idx="9253">
                  <c:v>43646.530740740738</c:v>
                </c:pt>
                <c:pt idx="9254">
                  <c:v>43646.55128472222</c:v>
                </c:pt>
                <c:pt idx="9255">
                  <c:v>43646.55673611111</c:v>
                </c:pt>
                <c:pt idx="9256">
                  <c:v>43646.566550925927</c:v>
                </c:pt>
                <c:pt idx="9257">
                  <c:v>43646.579780092594</c:v>
                </c:pt>
                <c:pt idx="9258">
                  <c:v>43646.584108796298</c:v>
                </c:pt>
                <c:pt idx="9259">
                  <c:v>43646.588587962964</c:v>
                </c:pt>
                <c:pt idx="9260">
                  <c:v>43646.592928240738</c:v>
                </c:pt>
                <c:pt idx="9261">
                  <c:v>43646.597314814811</c:v>
                </c:pt>
                <c:pt idx="9262">
                  <c:v>43646.601620370369</c:v>
                </c:pt>
                <c:pt idx="9263">
                  <c:v>43646.610486111109</c:v>
                </c:pt>
                <c:pt idx="9264">
                  <c:v>43646.614930555559</c:v>
                </c:pt>
                <c:pt idx="9265">
                  <c:v>43646.620104166665</c:v>
                </c:pt>
                <c:pt idx="9266">
                  <c:v>43646.630833333336</c:v>
                </c:pt>
                <c:pt idx="9267">
                  <c:v>43646.636817129627</c:v>
                </c:pt>
                <c:pt idx="9268">
                  <c:v>43646.64266203704</c:v>
                </c:pt>
                <c:pt idx="9269">
                  <c:v>43646.656770833331</c:v>
                </c:pt>
                <c:pt idx="9270">
                  <c:v>43646.661550925928</c:v>
                </c:pt>
                <c:pt idx="9271">
                  <c:v>43646.666238425925</c:v>
                </c:pt>
                <c:pt idx="9272">
                  <c:v>43646.676064814812</c:v>
                </c:pt>
                <c:pt idx="9273">
                  <c:v>43647.510277777779</c:v>
                </c:pt>
                <c:pt idx="9274">
                  <c:v>43648.376122685186</c:v>
                </c:pt>
                <c:pt idx="9275">
                  <c:v>43648.452407407407</c:v>
                </c:pt>
                <c:pt idx="9276">
                  <c:v>43648.499884259261</c:v>
                </c:pt>
                <c:pt idx="9277">
                  <c:v>43648.573530092595</c:v>
                </c:pt>
                <c:pt idx="9278">
                  <c:v>43648.584861111114</c:v>
                </c:pt>
                <c:pt idx="9279">
                  <c:v>43648.590092592596</c:v>
                </c:pt>
                <c:pt idx="9280">
                  <c:v>43648.595555555556</c:v>
                </c:pt>
                <c:pt idx="9281">
                  <c:v>43648.605798611112</c:v>
                </c:pt>
                <c:pt idx="9282">
                  <c:v>43648.610659722224</c:v>
                </c:pt>
                <c:pt idx="9283">
                  <c:v>43648.615578703706</c:v>
                </c:pt>
                <c:pt idx="9284">
                  <c:v>43649.370497685188</c:v>
                </c:pt>
                <c:pt idx="9285">
                  <c:v>43649.379421296297</c:v>
                </c:pt>
                <c:pt idx="9286">
                  <c:v>43649.404351851852</c:v>
                </c:pt>
                <c:pt idx="9287">
                  <c:v>43649.416365740741</c:v>
                </c:pt>
                <c:pt idx="9288">
                  <c:v>43649.421944444446</c:v>
                </c:pt>
                <c:pt idx="9289">
                  <c:v>43649.459328703706</c:v>
                </c:pt>
                <c:pt idx="9290">
                  <c:v>43649.464375000003</c:v>
                </c:pt>
                <c:pt idx="9291">
                  <c:v>43649.474224537036</c:v>
                </c:pt>
                <c:pt idx="9292">
                  <c:v>43649.479016203702</c:v>
                </c:pt>
                <c:pt idx="9293">
                  <c:v>43649.502175925925</c:v>
                </c:pt>
                <c:pt idx="9294">
                  <c:v>43649.526273148149</c:v>
                </c:pt>
                <c:pt idx="9295">
                  <c:v>43649.536226851851</c:v>
                </c:pt>
                <c:pt idx="9296">
                  <c:v>43649.541458333333</c:v>
                </c:pt>
                <c:pt idx="9297">
                  <c:v>43649.546724537038</c:v>
                </c:pt>
                <c:pt idx="9298">
                  <c:v>43649.551770833335</c:v>
                </c:pt>
                <c:pt idx="9299">
                  <c:v>43649.556770833333</c:v>
                </c:pt>
                <c:pt idx="9300">
                  <c:v>43649.561539351853</c:v>
                </c:pt>
                <c:pt idx="9301">
                  <c:v>43649.56653935185</c:v>
                </c:pt>
                <c:pt idx="9302">
                  <c:v>43649.586030092592</c:v>
                </c:pt>
                <c:pt idx="9303">
                  <c:v>43650.728333333333</c:v>
                </c:pt>
                <c:pt idx="9304">
                  <c:v>43652.738379629627</c:v>
                </c:pt>
                <c:pt idx="9305">
                  <c:v>43652.746145833335</c:v>
                </c:pt>
                <c:pt idx="9306">
                  <c:v>43653.774386574078</c:v>
                </c:pt>
                <c:pt idx="9307">
                  <c:v>43654.345891203702</c:v>
                </c:pt>
                <c:pt idx="9308">
                  <c:v>43655.730613425927</c:v>
                </c:pt>
                <c:pt idx="9309">
                  <c:v>43655.738194444442</c:v>
                </c:pt>
                <c:pt idx="9310">
                  <c:v>43655.744328703702</c:v>
                </c:pt>
                <c:pt idx="9311">
                  <c:v>43656.59746527778</c:v>
                </c:pt>
                <c:pt idx="9312">
                  <c:v>43658.705243055556</c:v>
                </c:pt>
                <c:pt idx="9313">
                  <c:v>43658.719895833332</c:v>
                </c:pt>
                <c:pt idx="9314">
                  <c:v>43658.733171296299</c:v>
                </c:pt>
                <c:pt idx="9315">
                  <c:v>43658.740358796298</c:v>
                </c:pt>
                <c:pt idx="9316">
                  <c:v>43658.750381944446</c:v>
                </c:pt>
                <c:pt idx="9317">
                  <c:v>43658.759652777779</c:v>
                </c:pt>
                <c:pt idx="9318">
                  <c:v>43659.479502314818</c:v>
                </c:pt>
                <c:pt idx="9319">
                  <c:v>43659.485046296293</c:v>
                </c:pt>
                <c:pt idx="9320">
                  <c:v>43659.490914351853</c:v>
                </c:pt>
                <c:pt idx="9321">
                  <c:v>43659.502187500002</c:v>
                </c:pt>
                <c:pt idx="9322">
                  <c:v>43659.507754629631</c:v>
                </c:pt>
                <c:pt idx="9323">
                  <c:v>43659.552453703705</c:v>
                </c:pt>
                <c:pt idx="9324">
                  <c:v>43659.569224537037</c:v>
                </c:pt>
                <c:pt idx="9325">
                  <c:v>43660.636481481481</c:v>
                </c:pt>
                <c:pt idx="9326">
                  <c:v>43660.657106481478</c:v>
                </c:pt>
                <c:pt idx="9327">
                  <c:v>43660.66202546296</c:v>
                </c:pt>
                <c:pt idx="9328">
                  <c:v>43660.690196759257</c:v>
                </c:pt>
                <c:pt idx="9329">
                  <c:v>43660.695451388892</c:v>
                </c:pt>
                <c:pt idx="9330">
                  <c:v>43660.700937499998</c:v>
                </c:pt>
                <c:pt idx="9331">
                  <c:v>43660.705983796295</c:v>
                </c:pt>
                <c:pt idx="9332">
                  <c:v>43660.717164351852</c:v>
                </c:pt>
                <c:pt idx="9333">
                  <c:v>43660.723217592589</c:v>
                </c:pt>
                <c:pt idx="9334">
                  <c:v>43661.370104166665</c:v>
                </c:pt>
                <c:pt idx="9335">
                  <c:v>43661.378854166665</c:v>
                </c:pt>
                <c:pt idx="9336">
                  <c:v>43661.387129629627</c:v>
                </c:pt>
                <c:pt idx="9337">
                  <c:v>43661.413298611114</c:v>
                </c:pt>
                <c:pt idx="9338">
                  <c:v>43661.421331018515</c:v>
                </c:pt>
                <c:pt idx="9339">
                  <c:v>43661.428668981483</c:v>
                </c:pt>
                <c:pt idx="9340">
                  <c:v>43661.454872685186</c:v>
                </c:pt>
                <c:pt idx="9341">
                  <c:v>43661.459618055553</c:v>
                </c:pt>
                <c:pt idx="9342">
                  <c:v>43661.464398148149</c:v>
                </c:pt>
                <c:pt idx="9343">
                  <c:v>43661.469236111108</c:v>
                </c:pt>
                <c:pt idx="9344">
                  <c:v>43661.474328703705</c:v>
                </c:pt>
                <c:pt idx="9345">
                  <c:v>43661.479560185187</c:v>
                </c:pt>
                <c:pt idx="9346">
                  <c:v>43661.484675925924</c:v>
                </c:pt>
                <c:pt idx="9347">
                  <c:v>43661.489432870374</c:v>
                </c:pt>
                <c:pt idx="9348">
                  <c:v>43661.494050925925</c:v>
                </c:pt>
                <c:pt idx="9349">
                  <c:v>43661.635868055557</c:v>
                </c:pt>
                <c:pt idx="9350">
                  <c:v>43661.640439814815</c:v>
                </c:pt>
                <c:pt idx="9351">
                  <c:v>43661.645069444443</c:v>
                </c:pt>
                <c:pt idx="9352">
                  <c:v>43661.649733796294</c:v>
                </c:pt>
                <c:pt idx="9353">
                  <c:v>43661.654548611114</c:v>
                </c:pt>
                <c:pt idx="9354">
                  <c:v>43661.65934027778</c:v>
                </c:pt>
                <c:pt idx="9355">
                  <c:v>43661.664201388892</c:v>
                </c:pt>
                <c:pt idx="9356">
                  <c:v>43661.669131944444</c:v>
                </c:pt>
                <c:pt idx="9357">
                  <c:v>43661.674212962964</c:v>
                </c:pt>
                <c:pt idx="9358">
                  <c:v>43661.679479166669</c:v>
                </c:pt>
                <c:pt idx="9359">
                  <c:v>43661.684988425928</c:v>
                </c:pt>
                <c:pt idx="9360">
                  <c:v>43661.690613425926</c:v>
                </c:pt>
                <c:pt idx="9361">
                  <c:v>43661.696284722224</c:v>
                </c:pt>
                <c:pt idx="9362">
                  <c:v>43661.706701388888</c:v>
                </c:pt>
                <c:pt idx="9363">
                  <c:v>43661.717268518521</c:v>
                </c:pt>
                <c:pt idx="9364">
                  <c:v>43661.722893518519</c:v>
                </c:pt>
                <c:pt idx="9365">
                  <c:v>43661.734953703701</c:v>
                </c:pt>
                <c:pt idx="9366">
                  <c:v>43661.742835648147</c:v>
                </c:pt>
                <c:pt idx="9367">
                  <c:v>43661.75377314815</c:v>
                </c:pt>
                <c:pt idx="9368">
                  <c:v>43661.763333333336</c:v>
                </c:pt>
                <c:pt idx="9369">
                  <c:v>43663.371701388889</c:v>
                </c:pt>
                <c:pt idx="9370">
                  <c:v>43663.392361111109</c:v>
                </c:pt>
                <c:pt idx="9371">
                  <c:v>43663.400763888887</c:v>
                </c:pt>
                <c:pt idx="9372">
                  <c:v>43663.40761574074</c:v>
                </c:pt>
                <c:pt idx="9373">
                  <c:v>43663.414050925923</c:v>
                </c:pt>
                <c:pt idx="9374">
                  <c:v>43663.419803240744</c:v>
                </c:pt>
                <c:pt idx="9375">
                  <c:v>43663.425451388888</c:v>
                </c:pt>
                <c:pt idx="9376">
                  <c:v>43663.431342592594</c:v>
                </c:pt>
                <c:pt idx="9377">
                  <c:v>43663.437650462962</c:v>
                </c:pt>
                <c:pt idx="9378">
                  <c:v>43663.450219907405</c:v>
                </c:pt>
                <c:pt idx="9379">
                  <c:v>43663.456157407411</c:v>
                </c:pt>
                <c:pt idx="9380">
                  <c:v>43663.462453703702</c:v>
                </c:pt>
                <c:pt idx="9381">
                  <c:v>43663.468472222223</c:v>
                </c:pt>
                <c:pt idx="9382">
                  <c:v>43663.47483796296</c:v>
                </c:pt>
                <c:pt idx="9383">
                  <c:v>43663.481145833335</c:v>
                </c:pt>
                <c:pt idx="9384">
                  <c:v>43663.487268518518</c:v>
                </c:pt>
                <c:pt idx="9385">
                  <c:v>43663.499224537038</c:v>
                </c:pt>
                <c:pt idx="9386">
                  <c:v>43663.505185185182</c:v>
                </c:pt>
                <c:pt idx="9387">
                  <c:v>43663.510787037034</c:v>
                </c:pt>
                <c:pt idx="9388">
                  <c:v>43663.515590277777</c:v>
                </c:pt>
                <c:pt idx="9389">
                  <c:v>43663.521134259259</c:v>
                </c:pt>
                <c:pt idx="9390">
                  <c:v>43663.526666666665</c:v>
                </c:pt>
                <c:pt idx="9391">
                  <c:v>43663.531261574077</c:v>
                </c:pt>
                <c:pt idx="9392">
                  <c:v>43663.53565972222</c:v>
                </c:pt>
                <c:pt idx="9393">
                  <c:v>43663.545520833337</c:v>
                </c:pt>
                <c:pt idx="9394">
                  <c:v>43663.550752314812</c:v>
                </c:pt>
                <c:pt idx="9395">
                  <c:v>43663.555752314816</c:v>
                </c:pt>
                <c:pt idx="9396">
                  <c:v>43663.560925925929</c:v>
                </c:pt>
                <c:pt idx="9397">
                  <c:v>43663.566076388888</c:v>
                </c:pt>
                <c:pt idx="9398">
                  <c:v>43663.570532407408</c:v>
                </c:pt>
                <c:pt idx="9399">
                  <c:v>43663.575104166666</c:v>
                </c:pt>
                <c:pt idx="9400">
                  <c:v>43663.579571759263</c:v>
                </c:pt>
                <c:pt idx="9401">
                  <c:v>43663.589143518519</c:v>
                </c:pt>
                <c:pt idx="9402">
                  <c:v>43664.376423611109</c:v>
                </c:pt>
                <c:pt idx="9403">
                  <c:v>43664.427164351851</c:v>
                </c:pt>
                <c:pt idx="9404">
                  <c:v>43664.498923611114</c:v>
                </c:pt>
                <c:pt idx="9405">
                  <c:v>43664.511006944442</c:v>
                </c:pt>
                <c:pt idx="9406">
                  <c:v>43664.537060185183</c:v>
                </c:pt>
                <c:pt idx="9407">
                  <c:v>43664.542604166665</c:v>
                </c:pt>
                <c:pt idx="9408">
                  <c:v>43664.558078703703</c:v>
                </c:pt>
                <c:pt idx="9409">
                  <c:v>43664.56287037037</c:v>
                </c:pt>
                <c:pt idx="9410">
                  <c:v>43664.567314814813</c:v>
                </c:pt>
                <c:pt idx="9411">
                  <c:v>43664.571655092594</c:v>
                </c:pt>
                <c:pt idx="9412">
                  <c:v>43664.576180555552</c:v>
                </c:pt>
                <c:pt idx="9413">
                  <c:v>43664.580914351849</c:v>
                </c:pt>
                <c:pt idx="9414">
                  <c:v>43664.586087962962</c:v>
                </c:pt>
                <c:pt idx="9415">
                  <c:v>43664.732083333336</c:v>
                </c:pt>
                <c:pt idx="9416">
                  <c:v>43665.368275462963</c:v>
                </c:pt>
                <c:pt idx="9417">
                  <c:v>43665.491006944445</c:v>
                </c:pt>
                <c:pt idx="9418">
                  <c:v>43665.501180555555</c:v>
                </c:pt>
                <c:pt idx="9419">
                  <c:v>43665.518969907411</c:v>
                </c:pt>
                <c:pt idx="9420">
                  <c:v>43665.532256944447</c:v>
                </c:pt>
                <c:pt idx="9421">
                  <c:v>43665.536608796298</c:v>
                </c:pt>
                <c:pt idx="9422">
                  <c:v>43665.55059027778</c:v>
                </c:pt>
                <c:pt idx="9423">
                  <c:v>43665.563506944447</c:v>
                </c:pt>
                <c:pt idx="9424">
                  <c:v>43665.568680555552</c:v>
                </c:pt>
                <c:pt idx="9425">
                  <c:v>43665.573020833333</c:v>
                </c:pt>
                <c:pt idx="9426">
                  <c:v>43665.577291666668</c:v>
                </c:pt>
                <c:pt idx="9427">
                  <c:v>43665.58153935185</c:v>
                </c:pt>
                <c:pt idx="9428">
                  <c:v>43665.5858912037</c:v>
                </c:pt>
                <c:pt idx="9429">
                  <c:v>43665.590243055558</c:v>
                </c:pt>
                <c:pt idx="9430">
                  <c:v>43665.595000000001</c:v>
                </c:pt>
                <c:pt idx="9431">
                  <c:v>43665.602361111109</c:v>
                </c:pt>
                <c:pt idx="9432">
                  <c:v>43665.615185185183</c:v>
                </c:pt>
                <c:pt idx="9433">
                  <c:v>43665.628958333335</c:v>
                </c:pt>
                <c:pt idx="9434">
                  <c:v>43665.633252314816</c:v>
                </c:pt>
                <c:pt idx="9435">
                  <c:v>43665.641736111109</c:v>
                </c:pt>
                <c:pt idx="9436">
                  <c:v>43665.646099537036</c:v>
                </c:pt>
                <c:pt idx="9437">
                  <c:v>43665.650405092594</c:v>
                </c:pt>
                <c:pt idx="9438">
                  <c:v>43665.654872685183</c:v>
                </c:pt>
                <c:pt idx="9439">
                  <c:v>43665.659675925926</c:v>
                </c:pt>
                <c:pt idx="9440">
                  <c:v>43665.664259259262</c:v>
                </c:pt>
                <c:pt idx="9441">
                  <c:v>43665.668842592589</c:v>
                </c:pt>
                <c:pt idx="9442">
                  <c:v>43665.673472222225</c:v>
                </c:pt>
                <c:pt idx="9443">
                  <c:v>43665.678101851852</c:v>
                </c:pt>
                <c:pt idx="9444">
                  <c:v>43665.682604166665</c:v>
                </c:pt>
                <c:pt idx="9445">
                  <c:v>43665.687060185184</c:v>
                </c:pt>
                <c:pt idx="9446">
                  <c:v>43665.691747685189</c:v>
                </c:pt>
                <c:pt idx="9447">
                  <c:v>43665.696539351855</c:v>
                </c:pt>
                <c:pt idx="9448">
                  <c:v>43665.701793981483</c:v>
                </c:pt>
                <c:pt idx="9449">
                  <c:v>43665.706817129627</c:v>
                </c:pt>
                <c:pt idx="9450">
                  <c:v>43665.722094907411</c:v>
                </c:pt>
                <c:pt idx="9451">
                  <c:v>43665.727129629631</c:v>
                </c:pt>
                <c:pt idx="9452">
                  <c:v>43665.732870370368</c:v>
                </c:pt>
                <c:pt idx="9453">
                  <c:v>43665.74491898148</c:v>
                </c:pt>
                <c:pt idx="9454">
                  <c:v>43665.750879629632</c:v>
                </c:pt>
                <c:pt idx="9455">
                  <c:v>43665.769953703704</c:v>
                </c:pt>
                <c:pt idx="9456">
                  <c:v>43665.7815625</c:v>
                </c:pt>
                <c:pt idx="9457">
                  <c:v>43666.333807870367</c:v>
                </c:pt>
                <c:pt idx="9458">
                  <c:v>43666.337094907409</c:v>
                </c:pt>
                <c:pt idx="9459">
                  <c:v>43666.348958333336</c:v>
                </c:pt>
                <c:pt idx="9460">
                  <c:v>43666.370289351849</c:v>
                </c:pt>
                <c:pt idx="9461">
                  <c:v>43666.379305555558</c:v>
                </c:pt>
                <c:pt idx="9462">
                  <c:v>43666.388020833336</c:v>
                </c:pt>
                <c:pt idx="9463">
                  <c:v>43666.395844907405</c:v>
                </c:pt>
                <c:pt idx="9464">
                  <c:v>43666.403310185182</c:v>
                </c:pt>
                <c:pt idx="9465">
                  <c:v>43666.409247685187</c:v>
                </c:pt>
                <c:pt idx="9466">
                  <c:v>43666.415231481478</c:v>
                </c:pt>
                <c:pt idx="9467">
                  <c:v>43666.420798611114</c:v>
                </c:pt>
                <c:pt idx="9468">
                  <c:v>43666.426296296297</c:v>
                </c:pt>
                <c:pt idx="9469">
                  <c:v>43666.431655092594</c:v>
                </c:pt>
                <c:pt idx="9470">
                  <c:v>43666.436863425923</c:v>
                </c:pt>
                <c:pt idx="9471">
                  <c:v>43667.345636574071</c:v>
                </c:pt>
                <c:pt idx="9472">
                  <c:v>43667.356724537036</c:v>
                </c:pt>
                <c:pt idx="9473">
                  <c:v>43667.367638888885</c:v>
                </c:pt>
                <c:pt idx="9474">
                  <c:v>43667.382361111115</c:v>
                </c:pt>
                <c:pt idx="9475">
                  <c:v>43667.392280092594</c:v>
                </c:pt>
                <c:pt idx="9476">
                  <c:v>43667.430254629631</c:v>
                </c:pt>
                <c:pt idx="9477">
                  <c:v>43667.472175925926</c:v>
                </c:pt>
                <c:pt idx="9478">
                  <c:v>43667.477430555555</c:v>
                </c:pt>
                <c:pt idx="9479">
                  <c:v>43667.487824074073</c:v>
                </c:pt>
                <c:pt idx="9480">
                  <c:v>43667.493263888886</c:v>
                </c:pt>
                <c:pt idx="9481">
                  <c:v>43667.500057870369</c:v>
                </c:pt>
                <c:pt idx="9482">
                  <c:v>43667.601504629631</c:v>
                </c:pt>
                <c:pt idx="9483">
                  <c:v>43667.606030092589</c:v>
                </c:pt>
                <c:pt idx="9484">
                  <c:v>43667.633090277777</c:v>
                </c:pt>
                <c:pt idx="9485">
                  <c:v>43667.637708333335</c:v>
                </c:pt>
                <c:pt idx="9486">
                  <c:v>43667.642187500001</c:v>
                </c:pt>
                <c:pt idx="9487">
                  <c:v>43667.646724537037</c:v>
                </c:pt>
                <c:pt idx="9488">
                  <c:v>43667.651180555556</c:v>
                </c:pt>
                <c:pt idx="9489">
                  <c:v>43667.655706018515</c:v>
                </c:pt>
                <c:pt idx="9490">
                  <c:v>43667.660324074073</c:v>
                </c:pt>
                <c:pt idx="9491">
                  <c:v>43667.664849537039</c:v>
                </c:pt>
                <c:pt idx="9492">
                  <c:v>43667.669618055559</c:v>
                </c:pt>
                <c:pt idx="9493">
                  <c:v>43667.674467592595</c:v>
                </c:pt>
                <c:pt idx="9494">
                  <c:v>43667.683923611112</c:v>
                </c:pt>
                <c:pt idx="9495">
                  <c:v>43668.400613425925</c:v>
                </c:pt>
                <c:pt idx="9496">
                  <c:v>43668.407777777778</c:v>
                </c:pt>
                <c:pt idx="9497">
                  <c:v>43668.562083333331</c:v>
                </c:pt>
                <c:pt idx="9498">
                  <c:v>43668.570972222224</c:v>
                </c:pt>
                <c:pt idx="9499">
                  <c:v>43668.579965277779</c:v>
                </c:pt>
                <c:pt idx="9500">
                  <c:v>43668.584733796299</c:v>
                </c:pt>
                <c:pt idx="9501">
                  <c:v>43668.753611111111</c:v>
                </c:pt>
                <c:pt idx="9502">
                  <c:v>43670.504270833335</c:v>
                </c:pt>
                <c:pt idx="9503">
                  <c:v>43670.554027777776</c:v>
                </c:pt>
                <c:pt idx="9504">
                  <c:v>43671.558645833335</c:v>
                </c:pt>
                <c:pt idx="9505">
                  <c:v>43671.567662037036</c:v>
                </c:pt>
                <c:pt idx="9506">
                  <c:v>43671.577453703707</c:v>
                </c:pt>
                <c:pt idx="9507">
                  <c:v>43671.635162037041</c:v>
                </c:pt>
                <c:pt idx="9508">
                  <c:v>43671.720405092594</c:v>
                </c:pt>
                <c:pt idx="9509">
                  <c:v>43671.742002314815</c:v>
                </c:pt>
                <c:pt idx="9510">
                  <c:v>43671.753877314812</c:v>
                </c:pt>
                <c:pt idx="9511">
                  <c:v>43674.650231481479</c:v>
                </c:pt>
                <c:pt idx="9512">
                  <c:v>43674.745879629627</c:v>
                </c:pt>
                <c:pt idx="9513">
                  <c:v>43674.753472222219</c:v>
                </c:pt>
                <c:pt idx="9514">
                  <c:v>43675.446504629632</c:v>
                </c:pt>
                <c:pt idx="9515">
                  <c:v>43675.465821759259</c:v>
                </c:pt>
                <c:pt idx="9516">
                  <c:v>43675.47828703704</c:v>
                </c:pt>
                <c:pt idx="9517">
                  <c:v>43675.514282407406</c:v>
                </c:pt>
                <c:pt idx="9518">
                  <c:v>43675.519976851851</c:v>
                </c:pt>
                <c:pt idx="9519">
                  <c:v>43675.525509259256</c:v>
                </c:pt>
                <c:pt idx="9520">
                  <c:v>43675.531041666669</c:v>
                </c:pt>
                <c:pt idx="9521">
                  <c:v>43675.536597222221</c:v>
                </c:pt>
                <c:pt idx="9522">
                  <c:v>43675.541956018518</c:v>
                </c:pt>
                <c:pt idx="9523">
                  <c:v>43675.547280092593</c:v>
                </c:pt>
                <c:pt idx="9524">
                  <c:v>43675.55265046296</c:v>
                </c:pt>
                <c:pt idx="9525">
                  <c:v>43675.557997685188</c:v>
                </c:pt>
                <c:pt idx="9526">
                  <c:v>43675.56318287037</c:v>
                </c:pt>
                <c:pt idx="9527">
                  <c:v>43675.568414351852</c:v>
                </c:pt>
                <c:pt idx="9528">
                  <c:v>43675.573425925926</c:v>
                </c:pt>
                <c:pt idx="9529">
                  <c:v>43675.578622685185</c:v>
                </c:pt>
                <c:pt idx="9530">
                  <c:v>43675.583796296298</c:v>
                </c:pt>
                <c:pt idx="9531">
                  <c:v>43675.588865740741</c:v>
                </c:pt>
                <c:pt idx="9532">
                  <c:v>43675.593888888892</c:v>
                </c:pt>
                <c:pt idx="9533">
                  <c:v>43675.598749999997</c:v>
                </c:pt>
                <c:pt idx="9534">
                  <c:v>43675.608668981484</c:v>
                </c:pt>
                <c:pt idx="9535">
                  <c:v>43675.613599537035</c:v>
                </c:pt>
                <c:pt idx="9536">
                  <c:v>43675.618634259263</c:v>
                </c:pt>
                <c:pt idx="9537">
                  <c:v>43675.623668981483</c:v>
                </c:pt>
                <c:pt idx="9538">
                  <c:v>43675.628611111111</c:v>
                </c:pt>
                <c:pt idx="9539">
                  <c:v>43675.633553240739</c:v>
                </c:pt>
                <c:pt idx="9540">
                  <c:v>43675.638611111113</c:v>
                </c:pt>
                <c:pt idx="9541">
                  <c:v>43675.643518518518</c:v>
                </c:pt>
                <c:pt idx="9542">
                  <c:v>43675.648460648146</c:v>
                </c:pt>
                <c:pt idx="9543">
                  <c:v>43675.653414351851</c:v>
                </c:pt>
                <c:pt idx="9544">
                  <c:v>43675.65865740741</c:v>
                </c:pt>
                <c:pt idx="9545">
                  <c:v>43675.674293981479</c:v>
                </c:pt>
                <c:pt idx="9546">
                  <c:v>43676.655011574076</c:v>
                </c:pt>
                <c:pt idx="9547">
                  <c:v>43676.66</c:v>
                </c:pt>
                <c:pt idx="9548">
                  <c:v>43676.669016203705</c:v>
                </c:pt>
                <c:pt idx="9549">
                  <c:v>43676.67359953704</c:v>
                </c:pt>
                <c:pt idx="9550">
                  <c:v>43676.678055555552</c:v>
                </c:pt>
                <c:pt idx="9551">
                  <c:v>43676.682905092595</c:v>
                </c:pt>
                <c:pt idx="9552">
                  <c:v>43676.687881944446</c:v>
                </c:pt>
                <c:pt idx="9553">
                  <c:v>43677.334097222221</c:v>
                </c:pt>
                <c:pt idx="9554">
                  <c:v>43677.649363425924</c:v>
                </c:pt>
                <c:pt idx="9555">
                  <c:v>43677.654317129629</c:v>
                </c:pt>
                <c:pt idx="9556">
                  <c:v>43678.378587962965</c:v>
                </c:pt>
                <c:pt idx="9557">
                  <c:v>43678.393611111111</c:v>
                </c:pt>
                <c:pt idx="9558">
                  <c:v>43678.406689814816</c:v>
                </c:pt>
                <c:pt idx="9559">
                  <c:v>43678.430219907408</c:v>
                </c:pt>
                <c:pt idx="9560">
                  <c:v>43678.435798611114</c:v>
                </c:pt>
                <c:pt idx="9561">
                  <c:v>43678.44122685185</c:v>
                </c:pt>
                <c:pt idx="9562">
                  <c:v>43678.465474537035</c:v>
                </c:pt>
                <c:pt idx="9563">
                  <c:v>43678.488541666666</c:v>
                </c:pt>
                <c:pt idx="9564">
                  <c:v>43678.493194444447</c:v>
                </c:pt>
                <c:pt idx="9565">
                  <c:v>43678.497731481482</c:v>
                </c:pt>
                <c:pt idx="9566">
                  <c:v>43678.511377314811</c:v>
                </c:pt>
                <c:pt idx="9567">
                  <c:v>43678.515972222223</c:v>
                </c:pt>
                <c:pt idx="9568">
                  <c:v>43678.529421296298</c:v>
                </c:pt>
                <c:pt idx="9569">
                  <c:v>43678.533842592595</c:v>
                </c:pt>
                <c:pt idx="9570">
                  <c:v>43678.542986111112</c:v>
                </c:pt>
                <c:pt idx="9571">
                  <c:v>43678.547430555554</c:v>
                </c:pt>
                <c:pt idx="9572">
                  <c:v>43678.55673611111</c:v>
                </c:pt>
                <c:pt idx="9573">
                  <c:v>43678.565949074073</c:v>
                </c:pt>
                <c:pt idx="9574">
                  <c:v>43678.570532407408</c:v>
                </c:pt>
                <c:pt idx="9575">
                  <c:v>43678.575138888889</c:v>
                </c:pt>
                <c:pt idx="9576">
                  <c:v>43678.580254629633</c:v>
                </c:pt>
                <c:pt idx="9577">
                  <c:v>43678.584722222222</c:v>
                </c:pt>
                <c:pt idx="9578">
                  <c:v>43678.589513888888</c:v>
                </c:pt>
                <c:pt idx="9579">
                  <c:v>43678.595520833333</c:v>
                </c:pt>
                <c:pt idx="9580">
                  <c:v>43678.60050925926</c:v>
                </c:pt>
                <c:pt idx="9581">
                  <c:v>43678.606446759259</c:v>
                </c:pt>
                <c:pt idx="9582">
                  <c:v>43678.613703703704</c:v>
                </c:pt>
                <c:pt idx="9583">
                  <c:v>43678.625358796293</c:v>
                </c:pt>
                <c:pt idx="9584">
                  <c:v>43678.63181712963</c:v>
                </c:pt>
                <c:pt idx="9585">
                  <c:v>43678.638252314813</c:v>
                </c:pt>
                <c:pt idx="9586">
                  <c:v>43678.644259259258</c:v>
                </c:pt>
                <c:pt idx="9587">
                  <c:v>43678.649537037039</c:v>
                </c:pt>
                <c:pt idx="9588">
                  <c:v>43678.657349537039</c:v>
                </c:pt>
                <c:pt idx="9589">
                  <c:v>43678.666956018518</c:v>
                </c:pt>
                <c:pt idx="9590">
                  <c:v>43678.678530092591</c:v>
                </c:pt>
                <c:pt idx="9591">
                  <c:v>43678.687557870369</c:v>
                </c:pt>
                <c:pt idx="9592">
                  <c:v>43678.699432870373</c:v>
                </c:pt>
                <c:pt idx="9593">
                  <c:v>43679.345497685186</c:v>
                </c:pt>
                <c:pt idx="9594">
                  <c:v>43679.360462962963</c:v>
                </c:pt>
                <c:pt idx="9595">
                  <c:v>43679.367245370369</c:v>
                </c:pt>
                <c:pt idx="9596">
                  <c:v>43679.373541666668</c:v>
                </c:pt>
                <c:pt idx="9597">
                  <c:v>43679.380196759259</c:v>
                </c:pt>
                <c:pt idx="9598">
                  <c:v>43679.387175925927</c:v>
                </c:pt>
                <c:pt idx="9599">
                  <c:v>43679.393807870372</c:v>
                </c:pt>
                <c:pt idx="9600">
                  <c:v>43679.399907407409</c:v>
                </c:pt>
                <c:pt idx="9601">
                  <c:v>43679.405613425923</c:v>
                </c:pt>
                <c:pt idx="9602">
                  <c:v>43679.412245370368</c:v>
                </c:pt>
                <c:pt idx="9603">
                  <c:v>43679.417627314811</c:v>
                </c:pt>
                <c:pt idx="9604">
                  <c:v>43679.427847222221</c:v>
                </c:pt>
                <c:pt idx="9605">
                  <c:v>43679.447835648149</c:v>
                </c:pt>
                <c:pt idx="9606">
                  <c:v>43679.469490740739</c:v>
                </c:pt>
                <c:pt idx="9607">
                  <c:v>43679.476712962962</c:v>
                </c:pt>
                <c:pt idx="9608">
                  <c:v>43679.488726851851</c:v>
                </c:pt>
                <c:pt idx="9609">
                  <c:v>43679.493414351855</c:v>
                </c:pt>
                <c:pt idx="9610">
                  <c:v>43679.498159722221</c:v>
                </c:pt>
                <c:pt idx="9611">
                  <c:v>43679.509143518517</c:v>
                </c:pt>
                <c:pt idx="9612">
                  <c:v>43679.51390046296</c:v>
                </c:pt>
                <c:pt idx="9613">
                  <c:v>43679.523356481484</c:v>
                </c:pt>
                <c:pt idx="9614">
                  <c:v>43679.532905092594</c:v>
                </c:pt>
                <c:pt idx="9615">
                  <c:v>43679.537210648145</c:v>
                </c:pt>
                <c:pt idx="9616">
                  <c:v>43679.546585648146</c:v>
                </c:pt>
                <c:pt idx="9617">
                  <c:v>43679.55097222222</c:v>
                </c:pt>
                <c:pt idx="9618">
                  <c:v>43679.580613425926</c:v>
                </c:pt>
                <c:pt idx="9619">
                  <c:v>43679.585127314815</c:v>
                </c:pt>
                <c:pt idx="9620">
                  <c:v>43679.612708333334</c:v>
                </c:pt>
                <c:pt idx="9621">
                  <c:v>43679.617164351854</c:v>
                </c:pt>
                <c:pt idx="9622">
                  <c:v>43679.622037037036</c:v>
                </c:pt>
                <c:pt idx="9623">
                  <c:v>43679.680474537039</c:v>
                </c:pt>
                <c:pt idx="9624">
                  <c:v>43679.692256944443</c:v>
                </c:pt>
                <c:pt idx="9625">
                  <c:v>43679.704907407409</c:v>
                </c:pt>
                <c:pt idx="9626">
                  <c:v>43679.765300925923</c:v>
                </c:pt>
                <c:pt idx="9627">
                  <c:v>43680.36818287037</c:v>
                </c:pt>
                <c:pt idx="9628">
                  <c:v>43680.391909722224</c:v>
                </c:pt>
                <c:pt idx="9629">
                  <c:v>43680.404849537037</c:v>
                </c:pt>
                <c:pt idx="9630">
                  <c:v>43680.410601851851</c:v>
                </c:pt>
                <c:pt idx="9631">
                  <c:v>43680.415949074071</c:v>
                </c:pt>
                <c:pt idx="9632">
                  <c:v>43680.448229166665</c:v>
                </c:pt>
                <c:pt idx="9633">
                  <c:v>43680.618101851855</c:v>
                </c:pt>
                <c:pt idx="9634">
                  <c:v>43680.622581018521</c:v>
                </c:pt>
                <c:pt idx="9635">
                  <c:v>43680.627152777779</c:v>
                </c:pt>
                <c:pt idx="9636">
                  <c:v>43680.631608796299</c:v>
                </c:pt>
                <c:pt idx="9637">
                  <c:v>43680.636238425926</c:v>
                </c:pt>
                <c:pt idx="9638">
                  <c:v>43680.650185185186</c:v>
                </c:pt>
                <c:pt idx="9639">
                  <c:v>43680.758101851854</c:v>
                </c:pt>
                <c:pt idx="9640">
                  <c:v>43680.766712962963</c:v>
                </c:pt>
                <c:pt idx="9641">
                  <c:v>43681.461736111109</c:v>
                </c:pt>
                <c:pt idx="9642">
                  <c:v>43681.46733796296</c:v>
                </c:pt>
                <c:pt idx="9643">
                  <c:v>43681.557719907411</c:v>
                </c:pt>
                <c:pt idx="9644">
                  <c:v>43682.596064814818</c:v>
                </c:pt>
                <c:pt idx="9645">
                  <c:v>43682.605462962965</c:v>
                </c:pt>
                <c:pt idx="9646">
                  <c:v>43682.625405092593</c:v>
                </c:pt>
                <c:pt idx="9647">
                  <c:v>43682.733182870368</c:v>
                </c:pt>
                <c:pt idx="9648">
                  <c:v>43684.349224537036</c:v>
                </c:pt>
                <c:pt idx="9649">
                  <c:v>43684.368981481479</c:v>
                </c:pt>
                <c:pt idx="9650">
                  <c:v>43684.377592592595</c:v>
                </c:pt>
                <c:pt idx="9651">
                  <c:v>43684.385000000002</c:v>
                </c:pt>
                <c:pt idx="9652">
                  <c:v>43684.520555555559</c:v>
                </c:pt>
                <c:pt idx="9653">
                  <c:v>43684.729074074072</c:v>
                </c:pt>
                <c:pt idx="9654">
                  <c:v>43684.735763888886</c:v>
                </c:pt>
                <c:pt idx="9655">
                  <c:v>43686.750671296293</c:v>
                </c:pt>
                <c:pt idx="9656">
                  <c:v>43687.471053240741</c:v>
                </c:pt>
                <c:pt idx="9657">
                  <c:v>43687.487083333333</c:v>
                </c:pt>
                <c:pt idx="9658">
                  <c:v>43687.540185185186</c:v>
                </c:pt>
                <c:pt idx="9659">
                  <c:v>43688.400081018517</c:v>
                </c:pt>
                <c:pt idx="9660">
                  <c:v>43688.458958333336</c:v>
                </c:pt>
                <c:pt idx="9661">
                  <c:v>43689.369421296295</c:v>
                </c:pt>
                <c:pt idx="9662">
                  <c:v>43689.383981481478</c:v>
                </c:pt>
                <c:pt idx="9663">
                  <c:v>43689.396863425929</c:v>
                </c:pt>
                <c:pt idx="9664">
                  <c:v>43689.421458333331</c:v>
                </c:pt>
                <c:pt idx="9665">
                  <c:v>43689.437141203707</c:v>
                </c:pt>
                <c:pt idx="9666">
                  <c:v>43689.452905092592</c:v>
                </c:pt>
                <c:pt idx="9667">
                  <c:v>43689.473796296297</c:v>
                </c:pt>
                <c:pt idx="9668">
                  <c:v>43689.478414351855</c:v>
                </c:pt>
                <c:pt idx="9669">
                  <c:v>43689.492337962962</c:v>
                </c:pt>
                <c:pt idx="9670">
                  <c:v>43689.497083333335</c:v>
                </c:pt>
                <c:pt idx="9671">
                  <c:v>43689.501967592594</c:v>
                </c:pt>
                <c:pt idx="9672">
                  <c:v>43689.511041666665</c:v>
                </c:pt>
                <c:pt idx="9673">
                  <c:v>43689.5156712963</c:v>
                </c:pt>
                <c:pt idx="9674">
                  <c:v>43689.520370370374</c:v>
                </c:pt>
                <c:pt idx="9675">
                  <c:v>43689.525335648148</c:v>
                </c:pt>
                <c:pt idx="9676">
                  <c:v>43689.748657407406</c:v>
                </c:pt>
                <c:pt idx="9677">
                  <c:v>43689.771770833337</c:v>
                </c:pt>
                <c:pt idx="9678">
                  <c:v>43691.601215277777</c:v>
                </c:pt>
                <c:pt idx="9679">
                  <c:v>43691.719456018516</c:v>
                </c:pt>
                <c:pt idx="9680">
                  <c:v>43691.724432870367</c:v>
                </c:pt>
                <c:pt idx="9681">
                  <c:v>43693.6487037037</c:v>
                </c:pt>
                <c:pt idx="9682">
                  <c:v>43693.655393518522</c:v>
                </c:pt>
                <c:pt idx="9683">
                  <c:v>43694.411527777775</c:v>
                </c:pt>
                <c:pt idx="9684">
                  <c:v>43694.41815972222</c:v>
                </c:pt>
                <c:pt idx="9685">
                  <c:v>43694.424097222225</c:v>
                </c:pt>
                <c:pt idx="9686">
                  <c:v>43694.430023148147</c:v>
                </c:pt>
                <c:pt idx="9687">
                  <c:v>43694.436354166668</c:v>
                </c:pt>
                <c:pt idx="9688">
                  <c:v>43694.442384259259</c:v>
                </c:pt>
                <c:pt idx="9689">
                  <c:v>43694.448125000003</c:v>
                </c:pt>
                <c:pt idx="9690">
                  <c:v>43694.463530092595</c:v>
                </c:pt>
                <c:pt idx="9691">
                  <c:v>43694.469340277778</c:v>
                </c:pt>
                <c:pt idx="9692">
                  <c:v>43694.475451388891</c:v>
                </c:pt>
                <c:pt idx="9693">
                  <c:v>43694.481469907405</c:v>
                </c:pt>
                <c:pt idx="9694">
                  <c:v>43694.493009259262</c:v>
                </c:pt>
                <c:pt idx="9695">
                  <c:v>43694.499016203707</c:v>
                </c:pt>
                <c:pt idx="9696">
                  <c:v>43694.504930555559</c:v>
                </c:pt>
                <c:pt idx="9697">
                  <c:v>43694.510844907411</c:v>
                </c:pt>
                <c:pt idx="9698">
                  <c:v>43694.516655092593</c:v>
                </c:pt>
                <c:pt idx="9699">
                  <c:v>43694.52239583333</c:v>
                </c:pt>
                <c:pt idx="9700">
                  <c:v>43694.528009259258</c:v>
                </c:pt>
                <c:pt idx="9701">
                  <c:v>43694.533564814818</c:v>
                </c:pt>
                <c:pt idx="9702">
                  <c:v>43694.539131944446</c:v>
                </c:pt>
                <c:pt idx="9703">
                  <c:v>43694.550046296295</c:v>
                </c:pt>
                <c:pt idx="9704">
                  <c:v>43694.571006944447</c:v>
                </c:pt>
                <c:pt idx="9705">
                  <c:v>43694.576145833336</c:v>
                </c:pt>
                <c:pt idx="9706">
                  <c:v>43694.658888888887</c:v>
                </c:pt>
                <c:pt idx="9707">
                  <c:v>43694.663888888892</c:v>
                </c:pt>
                <c:pt idx="9708">
                  <c:v>43694.669490740744</c:v>
                </c:pt>
                <c:pt idx="9709">
                  <c:v>43694.674513888887</c:v>
                </c:pt>
                <c:pt idx="9710">
                  <c:v>43694.684999999998</c:v>
                </c:pt>
                <c:pt idx="9711">
                  <c:v>43694.711736111109</c:v>
                </c:pt>
                <c:pt idx="9712">
                  <c:v>43694.765740740739</c:v>
                </c:pt>
                <c:pt idx="9713">
                  <c:v>43698.535324074073</c:v>
                </c:pt>
                <c:pt idx="9714">
                  <c:v>43698.543715277781</c:v>
                </c:pt>
                <c:pt idx="9715">
                  <c:v>43698.613530092596</c:v>
                </c:pt>
                <c:pt idx="9716">
                  <c:v>43699.396527777775</c:v>
                </c:pt>
                <c:pt idx="9717">
                  <c:v>43699.402407407404</c:v>
                </c:pt>
                <c:pt idx="9718">
                  <c:v>43699.408437500002</c:v>
                </c:pt>
                <c:pt idx="9719">
                  <c:v>43699.4140625</c:v>
                </c:pt>
                <c:pt idx="9720">
                  <c:v>43699.419606481482</c:v>
                </c:pt>
                <c:pt idx="9721">
                  <c:v>43699.425092592595</c:v>
                </c:pt>
                <c:pt idx="9722">
                  <c:v>43699.430543981478</c:v>
                </c:pt>
                <c:pt idx="9723">
                  <c:v>43699.435752314814</c:v>
                </c:pt>
                <c:pt idx="9724">
                  <c:v>43699.441087962965</c:v>
                </c:pt>
                <c:pt idx="9725">
                  <c:v>43699.446203703701</c:v>
                </c:pt>
                <c:pt idx="9726">
                  <c:v>43699.451145833336</c:v>
                </c:pt>
                <c:pt idx="9727">
                  <c:v>43699.456284722219</c:v>
                </c:pt>
                <c:pt idx="9728">
                  <c:v>43699.461180555554</c:v>
                </c:pt>
                <c:pt idx="9729">
                  <c:v>43699.466168981482</c:v>
                </c:pt>
                <c:pt idx="9730">
                  <c:v>43699.470717592594</c:v>
                </c:pt>
                <c:pt idx="9731">
                  <c:v>43699.475324074076</c:v>
                </c:pt>
                <c:pt idx="9732">
                  <c:v>43699.47991898148</c:v>
                </c:pt>
                <c:pt idx="9733">
                  <c:v>43699.653252314813</c:v>
                </c:pt>
                <c:pt idx="9734">
                  <c:v>43699.658125000002</c:v>
                </c:pt>
                <c:pt idx="9735">
                  <c:v>43699.664733796293</c:v>
                </c:pt>
                <c:pt idx="9736">
                  <c:v>43699.675162037034</c:v>
                </c:pt>
                <c:pt idx="9737">
                  <c:v>43699.683229166665</c:v>
                </c:pt>
                <c:pt idx="9738">
                  <c:v>43699.718668981484</c:v>
                </c:pt>
                <c:pt idx="9739">
                  <c:v>43699.736493055556</c:v>
                </c:pt>
                <c:pt idx="9740">
                  <c:v>43699.742800925924</c:v>
                </c:pt>
                <c:pt idx="9741">
                  <c:v>43700.658171296294</c:v>
                </c:pt>
                <c:pt idx="9742">
                  <c:v>43700.679074074076</c:v>
                </c:pt>
                <c:pt idx="9743">
                  <c:v>43700.690949074073</c:v>
                </c:pt>
                <c:pt idx="9744">
                  <c:v>43700.7028125</c:v>
                </c:pt>
                <c:pt idx="9745">
                  <c:v>43700.726412037038</c:v>
                </c:pt>
                <c:pt idx="9746">
                  <c:v>43701.579062500001</c:v>
                </c:pt>
                <c:pt idx="9747">
                  <c:v>43702.372627314813</c:v>
                </c:pt>
                <c:pt idx="9748">
                  <c:v>43702.39638888889</c:v>
                </c:pt>
                <c:pt idx="9749">
                  <c:v>43702.408217592594</c:v>
                </c:pt>
                <c:pt idx="9750">
                  <c:v>43702.418356481481</c:v>
                </c:pt>
                <c:pt idx="9751">
                  <c:v>43702.44121527778</c:v>
                </c:pt>
                <c:pt idx="9752">
                  <c:v>43702.457638888889</c:v>
                </c:pt>
                <c:pt idx="9753">
                  <c:v>43702.468159722222</c:v>
                </c:pt>
                <c:pt idx="9754">
                  <c:v>43702.472905092596</c:v>
                </c:pt>
                <c:pt idx="9755">
                  <c:v>43702.477534722224</c:v>
                </c:pt>
                <c:pt idx="9756">
                  <c:v>43702.482476851852</c:v>
                </c:pt>
                <c:pt idx="9757">
                  <c:v>43702.496574074074</c:v>
                </c:pt>
                <c:pt idx="9758">
                  <c:v>43702.501145833332</c:v>
                </c:pt>
                <c:pt idx="9759">
                  <c:v>43702.506099537037</c:v>
                </c:pt>
                <c:pt idx="9760">
                  <c:v>43702.511053240742</c:v>
                </c:pt>
                <c:pt idx="9761">
                  <c:v>43702.515509259261</c:v>
                </c:pt>
                <c:pt idx="9762">
                  <c:v>43702.519895833335</c:v>
                </c:pt>
                <c:pt idx="9763">
                  <c:v>43702.524270833332</c:v>
                </c:pt>
                <c:pt idx="9764">
                  <c:v>43702.52853009259</c:v>
                </c:pt>
                <c:pt idx="9765">
                  <c:v>43702.532777777778</c:v>
                </c:pt>
                <c:pt idx="9766">
                  <c:v>43702.537210648145</c:v>
                </c:pt>
                <c:pt idx="9767">
                  <c:v>43702.624918981484</c:v>
                </c:pt>
                <c:pt idx="9768">
                  <c:v>43703.383460648147</c:v>
                </c:pt>
                <c:pt idx="9769">
                  <c:v>43703.390775462962</c:v>
                </c:pt>
                <c:pt idx="9770">
                  <c:v>43703.397951388892</c:v>
                </c:pt>
                <c:pt idx="9771">
                  <c:v>43703.405138888891</c:v>
                </c:pt>
                <c:pt idx="9772">
                  <c:v>43703.412094907406</c:v>
                </c:pt>
                <c:pt idx="9773">
                  <c:v>43704.349502314813</c:v>
                </c:pt>
                <c:pt idx="9774">
                  <c:v>43704.36074074074</c:v>
                </c:pt>
                <c:pt idx="9775">
                  <c:v>43704.398819444446</c:v>
                </c:pt>
                <c:pt idx="9776">
                  <c:v>43704.458124999997</c:v>
                </c:pt>
                <c:pt idx="9777">
                  <c:v>43704.480879629627</c:v>
                </c:pt>
                <c:pt idx="9778">
                  <c:v>43704.494444444441</c:v>
                </c:pt>
                <c:pt idx="9779">
                  <c:v>43705.49759259259</c:v>
                </c:pt>
                <c:pt idx="9780">
                  <c:v>43705.502384259256</c:v>
                </c:pt>
                <c:pt idx="9781">
                  <c:v>43705.516608796293</c:v>
                </c:pt>
                <c:pt idx="9782">
                  <c:v>43705.521111111113</c:v>
                </c:pt>
                <c:pt idx="9783">
                  <c:v>43706.348819444444</c:v>
                </c:pt>
                <c:pt idx="9784">
                  <c:v>43706.711840277778</c:v>
                </c:pt>
                <c:pt idx="9785">
                  <c:v>43706.723726851851</c:v>
                </c:pt>
                <c:pt idx="9786">
                  <c:v>43707.390439814815</c:v>
                </c:pt>
                <c:pt idx="9787">
                  <c:v>43707.403969907406</c:v>
                </c:pt>
                <c:pt idx="9788">
                  <c:v>43707.409837962965</c:v>
                </c:pt>
                <c:pt idx="9789">
                  <c:v>43707.415671296294</c:v>
                </c:pt>
                <c:pt idx="9790">
                  <c:v>43707.421168981484</c:v>
                </c:pt>
                <c:pt idx="9791">
                  <c:v>43707.426446759258</c:v>
                </c:pt>
                <c:pt idx="9792">
                  <c:v>43707.43167824074</c:v>
                </c:pt>
                <c:pt idx="9793">
                  <c:v>43707.436944444446</c:v>
                </c:pt>
                <c:pt idx="9794">
                  <c:v>43707.442141203705</c:v>
                </c:pt>
                <c:pt idx="9795">
                  <c:v>43707.447118055556</c:v>
                </c:pt>
                <c:pt idx="9796">
                  <c:v>43707.511122685188</c:v>
                </c:pt>
                <c:pt idx="9797">
                  <c:v>43707.552812499998</c:v>
                </c:pt>
                <c:pt idx="9798">
                  <c:v>43707.657511574071</c:v>
                </c:pt>
                <c:pt idx="9799">
                  <c:v>43707.699965277781</c:v>
                </c:pt>
                <c:pt idx="9800">
                  <c:v>43707.704976851855</c:v>
                </c:pt>
                <c:pt idx="9801">
                  <c:v>43707.716585648152</c:v>
                </c:pt>
                <c:pt idx="9802">
                  <c:v>43707.753009259257</c:v>
                </c:pt>
                <c:pt idx="9803">
                  <c:v>43708.625844907408</c:v>
                </c:pt>
                <c:pt idx="9804">
                  <c:v>43708.636342592596</c:v>
                </c:pt>
                <c:pt idx="9805">
                  <c:v>43708.642581018517</c:v>
                </c:pt>
                <c:pt idx="9806">
                  <c:v>43708.647418981483</c:v>
                </c:pt>
                <c:pt idx="9807">
                  <c:v>43708.652905092589</c:v>
                </c:pt>
                <c:pt idx="9808">
                  <c:v>43708.697662037041</c:v>
                </c:pt>
                <c:pt idx="9809">
                  <c:v>43708.708379629628</c:v>
                </c:pt>
                <c:pt idx="9810">
                  <c:v>43708.71366898148</c:v>
                </c:pt>
                <c:pt idx="9811">
                  <c:v>43708.728692129633</c:v>
                </c:pt>
                <c:pt idx="9812">
                  <c:v>43708.740567129629</c:v>
                </c:pt>
                <c:pt idx="9813">
                  <c:v>43708.764155092591</c:v>
                </c:pt>
                <c:pt idx="9814">
                  <c:v>43708.773078703707</c:v>
                </c:pt>
                <c:pt idx="9815">
                  <c:v>43709.626712962963</c:v>
                </c:pt>
                <c:pt idx="9816">
                  <c:v>43709.635821759257</c:v>
                </c:pt>
                <c:pt idx="9817">
                  <c:v>43709.682789351849</c:v>
                </c:pt>
                <c:pt idx="9818">
                  <c:v>43709.743750000001</c:v>
                </c:pt>
                <c:pt idx="9819">
                  <c:v>43710.333680555559</c:v>
                </c:pt>
                <c:pt idx="9820">
                  <c:v>43710.367824074077</c:v>
                </c:pt>
                <c:pt idx="9821">
                  <c:v>43710.394490740742</c:v>
                </c:pt>
                <c:pt idx="9822">
                  <c:v>43710.400173611109</c:v>
                </c:pt>
                <c:pt idx="9823">
                  <c:v>43710.407118055555</c:v>
                </c:pt>
                <c:pt idx="9824">
                  <c:v>43710.412962962961</c:v>
                </c:pt>
                <c:pt idx="9825">
                  <c:v>43710.424976851849</c:v>
                </c:pt>
                <c:pt idx="9826">
                  <c:v>43710.43109953704</c:v>
                </c:pt>
                <c:pt idx="9827">
                  <c:v>43710.4372337963</c:v>
                </c:pt>
                <c:pt idx="9828">
                  <c:v>43710.443252314813</c:v>
                </c:pt>
                <c:pt idx="9829">
                  <c:v>43710.449155092596</c:v>
                </c:pt>
                <c:pt idx="9830">
                  <c:v>43710.454918981479</c:v>
                </c:pt>
                <c:pt idx="9831">
                  <c:v>43710.460520833331</c:v>
                </c:pt>
                <c:pt idx="9832">
                  <c:v>43710.465590277781</c:v>
                </c:pt>
                <c:pt idx="9833">
                  <c:v>43710.47074074074</c:v>
                </c:pt>
                <c:pt idx="9834">
                  <c:v>43710.481238425928</c:v>
                </c:pt>
                <c:pt idx="9835">
                  <c:v>43711.734490740739</c:v>
                </c:pt>
                <c:pt idx="9836">
                  <c:v>43712.450173611112</c:v>
                </c:pt>
                <c:pt idx="9837">
                  <c:v>43712.466597222221</c:v>
                </c:pt>
                <c:pt idx="9838">
                  <c:v>43712.491377314815</c:v>
                </c:pt>
                <c:pt idx="9839">
                  <c:v>43712.501747685186</c:v>
                </c:pt>
                <c:pt idx="9840">
                  <c:v>43712.574733796297</c:v>
                </c:pt>
                <c:pt idx="9841">
                  <c:v>43712.638171296298</c:v>
                </c:pt>
                <c:pt idx="9842">
                  <c:v>43713.349212962959</c:v>
                </c:pt>
                <c:pt idx="9843">
                  <c:v>43713.375925925924</c:v>
                </c:pt>
                <c:pt idx="9844">
                  <c:v>43713.388831018521</c:v>
                </c:pt>
                <c:pt idx="9845">
                  <c:v>43713.406342592592</c:v>
                </c:pt>
                <c:pt idx="9846">
                  <c:v>43713.428668981483</c:v>
                </c:pt>
                <c:pt idx="9847">
                  <c:v>43713.439201388886</c:v>
                </c:pt>
                <c:pt idx="9848">
                  <c:v>43713.449131944442</c:v>
                </c:pt>
                <c:pt idx="9849">
                  <c:v>43713.454131944447</c:v>
                </c:pt>
                <c:pt idx="9850">
                  <c:v>43713.45888888889</c:v>
                </c:pt>
                <c:pt idx="9851">
                  <c:v>43713.463495370372</c:v>
                </c:pt>
                <c:pt idx="9852">
                  <c:v>43713.468136574076</c:v>
                </c:pt>
                <c:pt idx="9853">
                  <c:v>43713.47284722222</c:v>
                </c:pt>
                <c:pt idx="9854">
                  <c:v>43713.477534722224</c:v>
                </c:pt>
                <c:pt idx="9855">
                  <c:v>43713.482187499998</c:v>
                </c:pt>
                <c:pt idx="9856">
                  <c:v>43713.486643518518</c:v>
                </c:pt>
                <c:pt idx="9857">
                  <c:v>43713.491041666668</c:v>
                </c:pt>
                <c:pt idx="9858">
                  <c:v>43713.495821759258</c:v>
                </c:pt>
                <c:pt idx="9859">
                  <c:v>43713.500555555554</c:v>
                </c:pt>
                <c:pt idx="9860">
                  <c:v>43713.509571759256</c:v>
                </c:pt>
                <c:pt idx="9861">
                  <c:v>43713.518564814818</c:v>
                </c:pt>
                <c:pt idx="9862">
                  <c:v>43713.522824074076</c:v>
                </c:pt>
                <c:pt idx="9863">
                  <c:v>43713.527222222219</c:v>
                </c:pt>
                <c:pt idx="9864">
                  <c:v>43713.572962962964</c:v>
                </c:pt>
                <c:pt idx="9865">
                  <c:v>43714.360752314817</c:v>
                </c:pt>
                <c:pt idx="9866">
                  <c:v>43714.370300925926</c:v>
                </c:pt>
                <c:pt idx="9867">
                  <c:v>43714.386469907404</c:v>
                </c:pt>
                <c:pt idx="9868">
                  <c:v>43714.393333333333</c:v>
                </c:pt>
                <c:pt idx="9869">
                  <c:v>43714.400266203702</c:v>
                </c:pt>
                <c:pt idx="9870">
                  <c:v>43714.413564814815</c:v>
                </c:pt>
                <c:pt idx="9871">
                  <c:v>43714.420324074075</c:v>
                </c:pt>
                <c:pt idx="9872">
                  <c:v>43714.42664351852</c:v>
                </c:pt>
                <c:pt idx="9873">
                  <c:v>43714.433148148149</c:v>
                </c:pt>
                <c:pt idx="9874">
                  <c:v>43714.43922453704</c:v>
                </c:pt>
                <c:pt idx="9875">
                  <c:v>43714.445428240739</c:v>
                </c:pt>
                <c:pt idx="9876">
                  <c:v>43714.451342592591</c:v>
                </c:pt>
                <c:pt idx="9877">
                  <c:v>43714.456631944442</c:v>
                </c:pt>
                <c:pt idx="9878">
                  <c:v>43714.462106481478</c:v>
                </c:pt>
                <c:pt idx="9879">
                  <c:v>43714.490405092591</c:v>
                </c:pt>
                <c:pt idx="9880">
                  <c:v>43714.495983796296</c:v>
                </c:pt>
                <c:pt idx="9881">
                  <c:v>43714.501527777778</c:v>
                </c:pt>
                <c:pt idx="9882">
                  <c:v>43714.533032407409</c:v>
                </c:pt>
                <c:pt idx="9883">
                  <c:v>43714.567083333335</c:v>
                </c:pt>
                <c:pt idx="9884">
                  <c:v>43714.73033564815</c:v>
                </c:pt>
                <c:pt idx="9885">
                  <c:v>43714.743043981478</c:v>
                </c:pt>
                <c:pt idx="9886">
                  <c:v>43715.521678240744</c:v>
                </c:pt>
                <c:pt idx="9887">
                  <c:v>43715.526006944441</c:v>
                </c:pt>
                <c:pt idx="9888">
                  <c:v>43715.530393518522</c:v>
                </c:pt>
                <c:pt idx="9889">
                  <c:v>43715.539085648146</c:v>
                </c:pt>
                <c:pt idx="9890">
                  <c:v>43715.543634259258</c:v>
                </c:pt>
                <c:pt idx="9891">
                  <c:v>43715.548310185186</c:v>
                </c:pt>
                <c:pt idx="9892">
                  <c:v>43715.552754629629</c:v>
                </c:pt>
                <c:pt idx="9893">
                  <c:v>43715.583657407406</c:v>
                </c:pt>
                <c:pt idx="9894">
                  <c:v>43715.588043981479</c:v>
                </c:pt>
                <c:pt idx="9895">
                  <c:v>43715.592372685183</c:v>
                </c:pt>
                <c:pt idx="9896">
                  <c:v>43715.596643518518</c:v>
                </c:pt>
                <c:pt idx="9897">
                  <c:v>43715.600844907407</c:v>
                </c:pt>
                <c:pt idx="9898">
                  <c:v>43715.60497685185</c:v>
                </c:pt>
                <c:pt idx="9899">
                  <c:v>43715.609143518515</c:v>
                </c:pt>
                <c:pt idx="9900">
                  <c:v>43715.613402777781</c:v>
                </c:pt>
                <c:pt idx="9901">
                  <c:v>43715.617662037039</c:v>
                </c:pt>
                <c:pt idx="9902">
                  <c:v>43715.621932870374</c:v>
                </c:pt>
                <c:pt idx="9903">
                  <c:v>43715.626099537039</c:v>
                </c:pt>
                <c:pt idx="9904">
                  <c:v>43715.725335648145</c:v>
                </c:pt>
                <c:pt idx="9905">
                  <c:v>43715.731504629628</c:v>
                </c:pt>
                <c:pt idx="9906">
                  <c:v>43716.336967592593</c:v>
                </c:pt>
                <c:pt idx="9907">
                  <c:v>43716.348807870374</c:v>
                </c:pt>
                <c:pt idx="9908">
                  <c:v>43716.379826388889</c:v>
                </c:pt>
                <c:pt idx="9909">
                  <c:v>43716.387488425928</c:v>
                </c:pt>
                <c:pt idx="9910">
                  <c:v>43716.393888888888</c:v>
                </c:pt>
                <c:pt idx="9911">
                  <c:v>43716.40048611111</c:v>
                </c:pt>
                <c:pt idx="9912">
                  <c:v>43716.406377314815</c:v>
                </c:pt>
                <c:pt idx="9913">
                  <c:v>43716.411631944444</c:v>
                </c:pt>
                <c:pt idx="9914">
                  <c:v>43716.416990740741</c:v>
                </c:pt>
                <c:pt idx="9915">
                  <c:v>43716.423437500001</c:v>
                </c:pt>
                <c:pt idx="9916">
                  <c:v>43716.429247685184</c:v>
                </c:pt>
                <c:pt idx="9917">
                  <c:v>43716.435173611113</c:v>
                </c:pt>
                <c:pt idx="9918">
                  <c:v>43716.457291666666</c:v>
                </c:pt>
                <c:pt idx="9919">
                  <c:v>43716.462453703702</c:v>
                </c:pt>
                <c:pt idx="9920">
                  <c:v>43716.467245370368</c:v>
                </c:pt>
                <c:pt idx="9921">
                  <c:v>43716.481319444443</c:v>
                </c:pt>
                <c:pt idx="9922">
                  <c:v>43716.485925925925</c:v>
                </c:pt>
                <c:pt idx="9923">
                  <c:v>43716.490416666667</c:v>
                </c:pt>
                <c:pt idx="9924">
                  <c:v>43716.49491898148</c:v>
                </c:pt>
                <c:pt idx="9925">
                  <c:v>43716.499826388892</c:v>
                </c:pt>
                <c:pt idx="9926">
                  <c:v>43716.504317129627</c:v>
                </c:pt>
                <c:pt idx="9927">
                  <c:v>43716.508969907409</c:v>
                </c:pt>
                <c:pt idx="9928">
                  <c:v>43716.513391203705</c:v>
                </c:pt>
                <c:pt idx="9929">
                  <c:v>43716.517731481479</c:v>
                </c:pt>
                <c:pt idx="9930">
                  <c:v>43716.522060185183</c:v>
                </c:pt>
                <c:pt idx="9931">
                  <c:v>43716.530902777777</c:v>
                </c:pt>
                <c:pt idx="9932">
                  <c:v>43716.535173611112</c:v>
                </c:pt>
                <c:pt idx="9933">
                  <c:v>43716.539467592593</c:v>
                </c:pt>
                <c:pt idx="9934">
                  <c:v>43716.543807870374</c:v>
                </c:pt>
                <c:pt idx="9935">
                  <c:v>43716.548414351855</c:v>
                </c:pt>
                <c:pt idx="9936">
                  <c:v>43716.570393518516</c:v>
                </c:pt>
                <c:pt idx="9937">
                  <c:v>43716.574780092589</c:v>
                </c:pt>
                <c:pt idx="9938">
                  <c:v>43716.57912037037</c:v>
                </c:pt>
                <c:pt idx="9939">
                  <c:v>43716.583379629628</c:v>
                </c:pt>
                <c:pt idx="9940">
                  <c:v>43716.587581018517</c:v>
                </c:pt>
                <c:pt idx="9941">
                  <c:v>43716.591863425929</c:v>
                </c:pt>
                <c:pt idx="9942">
                  <c:v>43716.596342592595</c:v>
                </c:pt>
                <c:pt idx="9943">
                  <c:v>43716.60083333333</c:v>
                </c:pt>
                <c:pt idx="9944">
                  <c:v>43716.605300925927</c:v>
                </c:pt>
                <c:pt idx="9945">
                  <c:v>43716.609942129631</c:v>
                </c:pt>
                <c:pt idx="9946">
                  <c:v>43716.633217592593</c:v>
                </c:pt>
                <c:pt idx="9947">
                  <c:v>43716.638541666667</c:v>
                </c:pt>
                <c:pt idx="9948">
                  <c:v>43716.644525462965</c:v>
                </c:pt>
                <c:pt idx="9949">
                  <c:v>43716.654675925929</c:v>
                </c:pt>
                <c:pt idx="9950">
                  <c:v>43716.659849537034</c:v>
                </c:pt>
                <c:pt idx="9951">
                  <c:v>43716.665439814817</c:v>
                </c:pt>
                <c:pt idx="9952">
                  <c:v>43716.670995370368</c:v>
                </c:pt>
                <c:pt idx="9953">
                  <c:v>43716.676585648151</c:v>
                </c:pt>
                <c:pt idx="9954">
                  <c:v>43716.681828703702</c:v>
                </c:pt>
                <c:pt idx="9955">
                  <c:v>43716.687384259261</c:v>
                </c:pt>
                <c:pt idx="9956">
                  <c:v>43716.692754629628</c:v>
                </c:pt>
                <c:pt idx="9957">
                  <c:v>43716.698344907411</c:v>
                </c:pt>
                <c:pt idx="9958">
                  <c:v>43716.704201388886</c:v>
                </c:pt>
                <c:pt idx="9959">
                  <c:v>43716.711608796293</c:v>
                </c:pt>
                <c:pt idx="9960">
                  <c:v>43716.7184837963</c:v>
                </c:pt>
                <c:pt idx="9961">
                  <c:v>43716.725775462961</c:v>
                </c:pt>
                <c:pt idx="9962">
                  <c:v>43716.731851851851</c:v>
                </c:pt>
                <c:pt idx="9963">
                  <c:v>43716.739733796298</c:v>
                </c:pt>
                <c:pt idx="9964">
                  <c:v>43716.757361111115</c:v>
                </c:pt>
                <c:pt idx="9965">
                  <c:v>43717.334143518521</c:v>
                </c:pt>
                <c:pt idx="9966">
                  <c:v>43717.375925925924</c:v>
                </c:pt>
                <c:pt idx="9967">
                  <c:v>43717.383715277778</c:v>
                </c:pt>
                <c:pt idx="9968">
                  <c:v>43717.390497685185</c:v>
                </c:pt>
                <c:pt idx="9969">
                  <c:v>43717.422175925924</c:v>
                </c:pt>
                <c:pt idx="9970">
                  <c:v>43717.648252314815</c:v>
                </c:pt>
                <c:pt idx="9971">
                  <c:v>43717.652824074074</c:v>
                </c:pt>
                <c:pt idx="9972">
                  <c:v>43717.661423611113</c:v>
                </c:pt>
                <c:pt idx="9973">
                  <c:v>43717.66547453704</c:v>
                </c:pt>
                <c:pt idx="9974">
                  <c:v>43717.682268518518</c:v>
                </c:pt>
                <c:pt idx="9975">
                  <c:v>43717.687280092592</c:v>
                </c:pt>
                <c:pt idx="9976">
                  <c:v>43717.692326388889</c:v>
                </c:pt>
                <c:pt idx="9977">
                  <c:v>43717.697291666664</c:v>
                </c:pt>
                <c:pt idx="9978">
                  <c:v>43717.702372685184</c:v>
                </c:pt>
                <c:pt idx="9979">
                  <c:v>43717.70815972222</c:v>
                </c:pt>
                <c:pt idx="9980">
                  <c:v>43717.726053240738</c:v>
                </c:pt>
                <c:pt idx="9981">
                  <c:v>43717.73474537037</c:v>
                </c:pt>
                <c:pt idx="9982">
                  <c:v>43717.741701388892</c:v>
                </c:pt>
                <c:pt idx="9983">
                  <c:v>43717.759687500002</c:v>
                </c:pt>
                <c:pt idx="9984">
                  <c:v>43718.346018518518</c:v>
                </c:pt>
                <c:pt idx="9985">
                  <c:v>43718.361203703702</c:v>
                </c:pt>
                <c:pt idx="9986">
                  <c:v>43718.370138888888</c:v>
                </c:pt>
                <c:pt idx="9987">
                  <c:v>43718.384328703702</c:v>
                </c:pt>
                <c:pt idx="9988">
                  <c:v>43718.391493055555</c:v>
                </c:pt>
                <c:pt idx="9989">
                  <c:v>43718.406412037039</c:v>
                </c:pt>
                <c:pt idx="9990">
                  <c:v>43718.414178240739</c:v>
                </c:pt>
                <c:pt idx="9991">
                  <c:v>43718.437893518516</c:v>
                </c:pt>
                <c:pt idx="9992">
                  <c:v>43718.472118055557</c:v>
                </c:pt>
                <c:pt idx="9993">
                  <c:v>43718.47729166667</c:v>
                </c:pt>
                <c:pt idx="9994">
                  <c:v>43718.491597222222</c:v>
                </c:pt>
                <c:pt idx="9995">
                  <c:v>43718.500868055555</c:v>
                </c:pt>
                <c:pt idx="9996">
                  <c:v>43718.505659722221</c:v>
                </c:pt>
                <c:pt idx="9997">
                  <c:v>43718.510347222225</c:v>
                </c:pt>
                <c:pt idx="9998">
                  <c:v>43718.515011574076</c:v>
                </c:pt>
                <c:pt idx="9999">
                  <c:v>43718.519768518519</c:v>
                </c:pt>
                <c:pt idx="10000">
                  <c:v>43718.524560185186</c:v>
                </c:pt>
                <c:pt idx="10001">
                  <c:v>43718.529363425929</c:v>
                </c:pt>
                <c:pt idx="10002">
                  <c:v>43718.534351851849</c:v>
                </c:pt>
                <c:pt idx="10003">
                  <c:v>43718.538981481484</c:v>
                </c:pt>
                <c:pt idx="10004">
                  <c:v>43718.543379629627</c:v>
                </c:pt>
                <c:pt idx="10005">
                  <c:v>43718.547696759262</c:v>
                </c:pt>
                <c:pt idx="10006">
                  <c:v>43718.552025462966</c:v>
                </c:pt>
                <c:pt idx="10007">
                  <c:v>43718.556666666664</c:v>
                </c:pt>
                <c:pt idx="10008">
                  <c:v>43718.565659722219</c:v>
                </c:pt>
                <c:pt idx="10009">
                  <c:v>43718.570393518516</c:v>
                </c:pt>
                <c:pt idx="10010">
                  <c:v>43718.574756944443</c:v>
                </c:pt>
                <c:pt idx="10011">
                  <c:v>43718.579062500001</c:v>
                </c:pt>
                <c:pt idx="10012">
                  <c:v>43718.58761574074</c:v>
                </c:pt>
                <c:pt idx="10013">
                  <c:v>43718.599606481483</c:v>
                </c:pt>
                <c:pt idx="10014">
                  <c:v>43718.608483796299</c:v>
                </c:pt>
                <c:pt idx="10015">
                  <c:v>43718.613136574073</c:v>
                </c:pt>
                <c:pt idx="10016">
                  <c:v>43718.621562499997</c:v>
                </c:pt>
                <c:pt idx="10017">
                  <c:v>43718.625891203701</c:v>
                </c:pt>
                <c:pt idx="10018">
                  <c:v>43718.634791666664</c:v>
                </c:pt>
                <c:pt idx="10019">
                  <c:v>43718.638993055552</c:v>
                </c:pt>
                <c:pt idx="10020">
                  <c:v>43718.661238425928</c:v>
                </c:pt>
                <c:pt idx="10021">
                  <c:v>43718.666446759256</c:v>
                </c:pt>
                <c:pt idx="10022">
                  <c:v>43722.399976851855</c:v>
                </c:pt>
                <c:pt idx="10023">
                  <c:v>43722.412581018521</c:v>
                </c:pt>
                <c:pt idx="10024">
                  <c:v>43722.420162037037</c:v>
                </c:pt>
                <c:pt idx="10025">
                  <c:v>43722.431759259256</c:v>
                </c:pt>
                <c:pt idx="10026">
                  <c:v>43722.436967592592</c:v>
                </c:pt>
                <c:pt idx="10027">
                  <c:v>43722.575833333336</c:v>
                </c:pt>
                <c:pt idx="10028">
                  <c:v>43722.580335648148</c:v>
                </c:pt>
                <c:pt idx="10029">
                  <c:v>43722.621840277781</c:v>
                </c:pt>
                <c:pt idx="10030">
                  <c:v>43722.62605324074</c:v>
                </c:pt>
                <c:pt idx="10031">
                  <c:v>43722.631585648145</c:v>
                </c:pt>
                <c:pt idx="10032">
                  <c:v>43722.636550925927</c:v>
                </c:pt>
                <c:pt idx="10033">
                  <c:v>43722.64775462963</c:v>
                </c:pt>
                <c:pt idx="10034">
                  <c:v>43722.709976851853</c:v>
                </c:pt>
                <c:pt idx="10035">
                  <c:v>43723.384513888886</c:v>
                </c:pt>
                <c:pt idx="10036">
                  <c:v>43723.407592592594</c:v>
                </c:pt>
                <c:pt idx="10037">
                  <c:v>43723.418333333335</c:v>
                </c:pt>
                <c:pt idx="10038">
                  <c:v>43723.424143518518</c:v>
                </c:pt>
                <c:pt idx="10039">
                  <c:v>43723.480787037035</c:v>
                </c:pt>
                <c:pt idx="10040">
                  <c:v>43723.486400462964</c:v>
                </c:pt>
                <c:pt idx="10041">
                  <c:v>43723.4924537037</c:v>
                </c:pt>
                <c:pt idx="10042">
                  <c:v>43723.515451388892</c:v>
                </c:pt>
                <c:pt idx="10043">
                  <c:v>43723.525231481479</c:v>
                </c:pt>
                <c:pt idx="10044">
                  <c:v>43723.53670138889</c:v>
                </c:pt>
                <c:pt idx="10045">
                  <c:v>43723.541203703702</c:v>
                </c:pt>
                <c:pt idx="10046">
                  <c:v>43723.545682870368</c:v>
                </c:pt>
                <c:pt idx="10047">
                  <c:v>43723.550879629627</c:v>
                </c:pt>
                <c:pt idx="10048">
                  <c:v>43723.565104166664</c:v>
                </c:pt>
                <c:pt idx="10049">
                  <c:v>43723.581192129626</c:v>
                </c:pt>
                <c:pt idx="10050">
                  <c:v>43723.585115740738</c:v>
                </c:pt>
                <c:pt idx="10051">
                  <c:v>43723.594988425924</c:v>
                </c:pt>
                <c:pt idx="10052">
                  <c:v>43723.640682870369</c:v>
                </c:pt>
                <c:pt idx="10053">
                  <c:v>43723.665150462963</c:v>
                </c:pt>
                <c:pt idx="10054">
                  <c:v>43723.671770833331</c:v>
                </c:pt>
                <c:pt idx="10055">
                  <c:v>43723.683541666665</c:v>
                </c:pt>
                <c:pt idx="10056">
                  <c:v>43723.690011574072</c:v>
                </c:pt>
                <c:pt idx="10057">
                  <c:v>43723.697164351855</c:v>
                </c:pt>
                <c:pt idx="10058">
                  <c:v>43723.706504629627</c:v>
                </c:pt>
                <c:pt idx="10059">
                  <c:v>43723.713009259256</c:v>
                </c:pt>
                <c:pt idx="10060">
                  <c:v>43724.408796296295</c:v>
                </c:pt>
                <c:pt idx="10061">
                  <c:v>43724.496377314812</c:v>
                </c:pt>
                <c:pt idx="10062">
                  <c:v>43725.361064814817</c:v>
                </c:pt>
                <c:pt idx="10063">
                  <c:v>43725.397939814815</c:v>
                </c:pt>
                <c:pt idx="10064">
                  <c:v>43725.403622685182</c:v>
                </c:pt>
                <c:pt idx="10065">
                  <c:v>43725.408599537041</c:v>
                </c:pt>
                <c:pt idx="10066">
                  <c:v>43725.436481481483</c:v>
                </c:pt>
                <c:pt idx="10067">
                  <c:v>43725.441203703704</c:v>
                </c:pt>
                <c:pt idx="10068">
                  <c:v>43725.445891203701</c:v>
                </c:pt>
                <c:pt idx="10069">
                  <c:v>43725.450868055559</c:v>
                </c:pt>
                <c:pt idx="10070">
                  <c:v>43725.455497685187</c:v>
                </c:pt>
                <c:pt idx="10071">
                  <c:v>43725.460289351853</c:v>
                </c:pt>
                <c:pt idx="10072">
                  <c:v>43725.659305555557</c:v>
                </c:pt>
                <c:pt idx="10073">
                  <c:v>43725.72078703704</c:v>
                </c:pt>
                <c:pt idx="10074">
                  <c:v>43725.756354166668</c:v>
                </c:pt>
                <c:pt idx="10075">
                  <c:v>43725.767025462963</c:v>
                </c:pt>
                <c:pt idx="10076">
                  <c:v>43726.73841435185</c:v>
                </c:pt>
                <c:pt idx="10077">
                  <c:v>43727.333495370367</c:v>
                </c:pt>
                <c:pt idx="10078">
                  <c:v>43727.336539351854</c:v>
                </c:pt>
                <c:pt idx="10079">
                  <c:v>43727.348368055558</c:v>
                </c:pt>
                <c:pt idx="10080">
                  <c:v>43727.359050925923</c:v>
                </c:pt>
                <c:pt idx="10081">
                  <c:v>43727.368576388886</c:v>
                </c:pt>
                <c:pt idx="10082">
                  <c:v>43727.37699074074</c:v>
                </c:pt>
                <c:pt idx="10083">
                  <c:v>43727.385231481479</c:v>
                </c:pt>
                <c:pt idx="10084">
                  <c:v>43727.392175925925</c:v>
                </c:pt>
                <c:pt idx="10085">
                  <c:v>43727.417233796295</c:v>
                </c:pt>
                <c:pt idx="10086">
                  <c:v>43727.428252314814</c:v>
                </c:pt>
                <c:pt idx="10087">
                  <c:v>43727.485219907408</c:v>
                </c:pt>
                <c:pt idx="10088">
                  <c:v>43727.489814814813</c:v>
                </c:pt>
                <c:pt idx="10089">
                  <c:v>43727.49386574074</c:v>
                </c:pt>
                <c:pt idx="10090">
                  <c:v>43727.50708333333</c:v>
                </c:pt>
                <c:pt idx="10091">
                  <c:v>43727.515775462962</c:v>
                </c:pt>
                <c:pt idx="10092">
                  <c:v>43727.519907407404</c:v>
                </c:pt>
                <c:pt idx="10093">
                  <c:v>43727.524062500001</c:v>
                </c:pt>
                <c:pt idx="10094">
                  <c:v>43727.528865740744</c:v>
                </c:pt>
                <c:pt idx="10095">
                  <c:v>43727.534444444442</c:v>
                </c:pt>
                <c:pt idx="10096">
                  <c:v>43727.539606481485</c:v>
                </c:pt>
                <c:pt idx="10097">
                  <c:v>43727.543842592589</c:v>
                </c:pt>
                <c:pt idx="10098">
                  <c:v>43727.549062500002</c:v>
                </c:pt>
                <c:pt idx="10099">
                  <c:v>43727.554108796299</c:v>
                </c:pt>
                <c:pt idx="10100">
                  <c:v>43727.559652777774</c:v>
                </c:pt>
                <c:pt idx="10101">
                  <c:v>43727.565300925926</c:v>
                </c:pt>
                <c:pt idx="10102">
                  <c:v>43727.56931712963</c:v>
                </c:pt>
                <c:pt idx="10103">
                  <c:v>43727.573275462964</c:v>
                </c:pt>
                <c:pt idx="10104">
                  <c:v>43727.577303240738</c:v>
                </c:pt>
                <c:pt idx="10105">
                  <c:v>43727.581111111111</c:v>
                </c:pt>
                <c:pt idx="10106">
                  <c:v>43727.585138888891</c:v>
                </c:pt>
                <c:pt idx="10107">
                  <c:v>43727.58902777778</c:v>
                </c:pt>
                <c:pt idx="10108">
                  <c:v>43727.592928240738</c:v>
                </c:pt>
                <c:pt idx="10109">
                  <c:v>43727.596932870372</c:v>
                </c:pt>
                <c:pt idx="10110">
                  <c:v>43727.600775462961</c:v>
                </c:pt>
                <c:pt idx="10111">
                  <c:v>43727.604571759257</c:v>
                </c:pt>
                <c:pt idx="10112">
                  <c:v>43727.608437499999</c:v>
                </c:pt>
                <c:pt idx="10113">
                  <c:v>43727.612233796295</c:v>
                </c:pt>
                <c:pt idx="10114">
                  <c:v>43727.616087962961</c:v>
                </c:pt>
                <c:pt idx="10115">
                  <c:v>43727.61986111111</c:v>
                </c:pt>
                <c:pt idx="10116">
                  <c:v>43727.623622685183</c:v>
                </c:pt>
                <c:pt idx="10117">
                  <c:v>43727.652731481481</c:v>
                </c:pt>
                <c:pt idx="10118">
                  <c:v>43727.677928240744</c:v>
                </c:pt>
                <c:pt idx="10119">
                  <c:v>43727.684895833336</c:v>
                </c:pt>
                <c:pt idx="10120">
                  <c:v>43727.690648148149</c:v>
                </c:pt>
                <c:pt idx="10121">
                  <c:v>43727.697326388887</c:v>
                </c:pt>
                <c:pt idx="10122">
                  <c:v>43727.705983796295</c:v>
                </c:pt>
                <c:pt idx="10123">
                  <c:v>43727.7108912037</c:v>
                </c:pt>
                <c:pt idx="10124">
                  <c:v>43727.71570601852</c:v>
                </c:pt>
                <c:pt idx="10125">
                  <c:v>43727.720949074072</c:v>
                </c:pt>
                <c:pt idx="10126">
                  <c:v>43727.726203703707</c:v>
                </c:pt>
                <c:pt idx="10127">
                  <c:v>43727.752430555556</c:v>
                </c:pt>
                <c:pt idx="10128">
                  <c:v>43727.762106481481</c:v>
                </c:pt>
                <c:pt idx="10129">
                  <c:v>43728.603865740741</c:v>
                </c:pt>
                <c:pt idx="10130">
                  <c:v>43728.608807870369</c:v>
                </c:pt>
                <c:pt idx="10131">
                  <c:v>43728.61377314815</c:v>
                </c:pt>
                <c:pt idx="10132">
                  <c:v>43728.618726851855</c:v>
                </c:pt>
                <c:pt idx="10133">
                  <c:v>43728.623900462961</c:v>
                </c:pt>
                <c:pt idx="10134">
                  <c:v>43728.675081018519</c:v>
                </c:pt>
                <c:pt idx="10135">
                  <c:v>43728.679293981484</c:v>
                </c:pt>
                <c:pt idx="10136">
                  <c:v>43728.683425925927</c:v>
                </c:pt>
                <c:pt idx="10137">
                  <c:v>43728.687708333331</c:v>
                </c:pt>
                <c:pt idx="10138">
                  <c:v>43728.692118055558</c:v>
                </c:pt>
                <c:pt idx="10139">
                  <c:v>43728.696979166663</c:v>
                </c:pt>
                <c:pt idx="10140">
                  <c:v>43728.701643518521</c:v>
                </c:pt>
                <c:pt idx="10141">
                  <c:v>43728.706805555557</c:v>
                </c:pt>
                <c:pt idx="10142">
                  <c:v>43728.71199074074</c:v>
                </c:pt>
                <c:pt idx="10143">
                  <c:v>43728.716782407406</c:v>
                </c:pt>
                <c:pt idx="10144">
                  <c:v>43728.722256944442</c:v>
                </c:pt>
                <c:pt idx="10145">
                  <c:v>43728.727824074071</c:v>
                </c:pt>
                <c:pt idx="10146">
                  <c:v>43728.740127314813</c:v>
                </c:pt>
                <c:pt idx="10147">
                  <c:v>43728.760312500002</c:v>
                </c:pt>
                <c:pt idx="10148">
                  <c:v>43729.437824074077</c:v>
                </c:pt>
                <c:pt idx="10149">
                  <c:v>43729.443668981483</c:v>
                </c:pt>
                <c:pt idx="10150">
                  <c:v>43729.448842592596</c:v>
                </c:pt>
                <c:pt idx="10151">
                  <c:v>43729.453842592593</c:v>
                </c:pt>
                <c:pt idx="10152">
                  <c:v>43729.459270833337</c:v>
                </c:pt>
                <c:pt idx="10153">
                  <c:v>43729.463726851849</c:v>
                </c:pt>
                <c:pt idx="10154">
                  <c:v>43729.468124999999</c:v>
                </c:pt>
                <c:pt idx="10155">
                  <c:v>43729.472604166665</c:v>
                </c:pt>
                <c:pt idx="10156">
                  <c:v>43729.486250000002</c:v>
                </c:pt>
                <c:pt idx="10157">
                  <c:v>43729.490879629629</c:v>
                </c:pt>
                <c:pt idx="10158">
                  <c:v>43729.49527777778</c:v>
                </c:pt>
                <c:pt idx="10159">
                  <c:v>43729.499363425923</c:v>
                </c:pt>
                <c:pt idx="10160">
                  <c:v>43729.503854166665</c:v>
                </c:pt>
                <c:pt idx="10161">
                  <c:v>43729.512430555558</c:v>
                </c:pt>
                <c:pt idx="10162">
                  <c:v>43729.516805555555</c:v>
                </c:pt>
                <c:pt idx="10163">
                  <c:v>43729.52107638889</c:v>
                </c:pt>
                <c:pt idx="10164">
                  <c:v>43729.525648148148</c:v>
                </c:pt>
                <c:pt idx="10165">
                  <c:v>43729.529722222222</c:v>
                </c:pt>
                <c:pt idx="10166">
                  <c:v>43729.533807870372</c:v>
                </c:pt>
                <c:pt idx="10167">
                  <c:v>43729.538159722222</c:v>
                </c:pt>
                <c:pt idx="10168">
                  <c:v>43729.542731481481</c:v>
                </c:pt>
                <c:pt idx="10169">
                  <c:v>43729.581990740742</c:v>
                </c:pt>
                <c:pt idx="10170">
                  <c:v>43729.586354166669</c:v>
                </c:pt>
                <c:pt idx="10171">
                  <c:v>43729.594166666669</c:v>
                </c:pt>
                <c:pt idx="10172">
                  <c:v>43729.598032407404</c:v>
                </c:pt>
                <c:pt idx="10173">
                  <c:v>43729.638043981482</c:v>
                </c:pt>
                <c:pt idx="10174">
                  <c:v>43729.656261574077</c:v>
                </c:pt>
                <c:pt idx="10175">
                  <c:v>43729.660208333335</c:v>
                </c:pt>
                <c:pt idx="10176">
                  <c:v>43729.664421296293</c:v>
                </c:pt>
                <c:pt idx="10177">
                  <c:v>43729.668553240743</c:v>
                </c:pt>
                <c:pt idx="10178">
                  <c:v>43729.672650462962</c:v>
                </c:pt>
                <c:pt idx="10179">
                  <c:v>43729.676574074074</c:v>
                </c:pt>
                <c:pt idx="10180">
                  <c:v>43729.680717592593</c:v>
                </c:pt>
                <c:pt idx="10181">
                  <c:v>43737.475810185184</c:v>
                </c:pt>
                <c:pt idx="10182">
                  <c:v>43738.389027777775</c:v>
                </c:pt>
                <c:pt idx="10183">
                  <c:v>43741.379444444443</c:v>
                </c:pt>
                <c:pt idx="10184">
                  <c:v>43753.68712962963</c:v>
                </c:pt>
                <c:pt idx="10185">
                  <c:v>43755.459560185183</c:v>
                </c:pt>
                <c:pt idx="10186">
                  <c:v>43758.7578587963</c:v>
                </c:pt>
                <c:pt idx="10187">
                  <c:v>43762.37300925926</c:v>
                </c:pt>
                <c:pt idx="10188">
                  <c:v>43766.463136574072</c:v>
                </c:pt>
                <c:pt idx="10189">
                  <c:v>43766.468009259261</c:v>
                </c:pt>
                <c:pt idx="10190">
                  <c:v>43766.473171296297</c:v>
                </c:pt>
                <c:pt idx="10191">
                  <c:v>43766.478495370371</c:v>
                </c:pt>
                <c:pt idx="10192">
                  <c:v>43766.483981481484</c:v>
                </c:pt>
                <c:pt idx="10193">
                  <c:v>43766.489039351851</c:v>
                </c:pt>
                <c:pt idx="10194">
                  <c:v>43766.493993055556</c:v>
                </c:pt>
                <c:pt idx="10195">
                  <c:v>43766.498993055553</c:v>
                </c:pt>
                <c:pt idx="10196">
                  <c:v>43766.503981481481</c:v>
                </c:pt>
                <c:pt idx="10197">
                  <c:v>43766.508958333332</c:v>
                </c:pt>
                <c:pt idx="10198">
                  <c:v>43766.514027777775</c:v>
                </c:pt>
                <c:pt idx="10199">
                  <c:v>43766.51898148148</c:v>
                </c:pt>
                <c:pt idx="10200">
                  <c:v>43766.523831018516</c:v>
                </c:pt>
                <c:pt idx="10201">
                  <c:v>43766.528634259259</c:v>
                </c:pt>
                <c:pt idx="10202">
                  <c:v>43766.533414351848</c:v>
                </c:pt>
                <c:pt idx="10203">
                  <c:v>43766.538425925923</c:v>
                </c:pt>
                <c:pt idx="10204">
                  <c:v>43766.543252314812</c:v>
                </c:pt>
                <c:pt idx="10205">
                  <c:v>43766.547638888886</c:v>
                </c:pt>
                <c:pt idx="10206">
                  <c:v>43766.551851851851</c:v>
                </c:pt>
                <c:pt idx="10207">
                  <c:v>43766.556145833332</c:v>
                </c:pt>
                <c:pt idx="10208">
                  <c:v>43766.560740740744</c:v>
                </c:pt>
                <c:pt idx="10209">
                  <c:v>43766.565497685187</c:v>
                </c:pt>
                <c:pt idx="10210">
                  <c:v>43766.570474537039</c:v>
                </c:pt>
                <c:pt idx="10211">
                  <c:v>43766.584652777776</c:v>
                </c:pt>
                <c:pt idx="10212">
                  <c:v>43766.588472222225</c:v>
                </c:pt>
                <c:pt idx="10213">
                  <c:v>43766.592175925929</c:v>
                </c:pt>
                <c:pt idx="10214">
                  <c:v>43766.596053240741</c:v>
                </c:pt>
                <c:pt idx="10215">
                  <c:v>43766.600648148145</c:v>
                </c:pt>
                <c:pt idx="10216">
                  <c:v>43766.605208333334</c:v>
                </c:pt>
                <c:pt idx="10217">
                  <c:v>43766.609305555554</c:v>
                </c:pt>
                <c:pt idx="10218">
                  <c:v>43766.613009259258</c:v>
                </c:pt>
                <c:pt idx="10219">
                  <c:v>43766.616585648146</c:v>
                </c:pt>
                <c:pt idx="10220">
                  <c:v>43766.620173611111</c:v>
                </c:pt>
                <c:pt idx="10221">
                  <c:v>43766.623819444445</c:v>
                </c:pt>
                <c:pt idx="10222">
                  <c:v>43767.478819444441</c:v>
                </c:pt>
                <c:pt idx="10223">
                  <c:v>43767.498379629629</c:v>
                </c:pt>
                <c:pt idx="10224">
                  <c:v>43767.503287037034</c:v>
                </c:pt>
                <c:pt idx="10225">
                  <c:v>43767.734166666669</c:v>
                </c:pt>
                <c:pt idx="10226">
                  <c:v>43768.630196759259</c:v>
                </c:pt>
                <c:pt idx="10227">
                  <c:v>43768.635787037034</c:v>
                </c:pt>
                <c:pt idx="10228">
                  <c:v>43769.376759259256</c:v>
                </c:pt>
                <c:pt idx="10229">
                  <c:v>43769.433229166665</c:v>
                </c:pt>
                <c:pt idx="10230">
                  <c:v>43769.466122685182</c:v>
                </c:pt>
                <c:pt idx="10231">
                  <c:v>43769.545277777775</c:v>
                </c:pt>
                <c:pt idx="10232">
                  <c:v>43769.553090277775</c:v>
                </c:pt>
                <c:pt idx="10233">
                  <c:v>43769.557013888887</c:v>
                </c:pt>
                <c:pt idx="10234">
                  <c:v>43769.73065972222</c:v>
                </c:pt>
                <c:pt idx="10235">
                  <c:v>43769.740300925929</c:v>
                </c:pt>
                <c:pt idx="10236">
                  <c:v>43770.33390046296</c:v>
                </c:pt>
                <c:pt idx="10237">
                  <c:v>43770.374386574076</c:v>
                </c:pt>
                <c:pt idx="10238">
                  <c:v>43770.381041666667</c:v>
                </c:pt>
                <c:pt idx="10239">
                  <c:v>43770.38721064815</c:v>
                </c:pt>
                <c:pt idx="10240">
                  <c:v>43770.398275462961</c:v>
                </c:pt>
                <c:pt idx="10241">
                  <c:v>43770.40892361111</c:v>
                </c:pt>
                <c:pt idx="10242">
                  <c:v>43770.414386574077</c:v>
                </c:pt>
                <c:pt idx="10243">
                  <c:v>43770.430138888885</c:v>
                </c:pt>
                <c:pt idx="10244">
                  <c:v>43770.441157407404</c:v>
                </c:pt>
                <c:pt idx="10245">
                  <c:v>43770.457696759258</c:v>
                </c:pt>
                <c:pt idx="10246">
                  <c:v>43770.463206018518</c:v>
                </c:pt>
                <c:pt idx="10247">
                  <c:v>43770.479351851849</c:v>
                </c:pt>
                <c:pt idx="10248">
                  <c:v>43770.484733796293</c:v>
                </c:pt>
                <c:pt idx="10249">
                  <c:v>43770.490324074075</c:v>
                </c:pt>
                <c:pt idx="10250">
                  <c:v>43770.499814814815</c:v>
                </c:pt>
                <c:pt idx="10251">
                  <c:v>43770.504050925927</c:v>
                </c:pt>
                <c:pt idx="10252">
                  <c:v>43770.513182870367</c:v>
                </c:pt>
                <c:pt idx="10253">
                  <c:v>43770.518969907411</c:v>
                </c:pt>
                <c:pt idx="10254">
                  <c:v>43770.531736111108</c:v>
                </c:pt>
                <c:pt idx="10255">
                  <c:v>43771.345046296294</c:v>
                </c:pt>
                <c:pt idx="10256">
                  <c:v>43771.352800925924</c:v>
                </c:pt>
                <c:pt idx="10257">
                  <c:v>43771.369837962964</c:v>
                </c:pt>
                <c:pt idx="10258">
                  <c:v>43771.395983796298</c:v>
                </c:pt>
                <c:pt idx="10259">
                  <c:v>43771.402291666665</c:v>
                </c:pt>
                <c:pt idx="10260">
                  <c:v>43771.408842592595</c:v>
                </c:pt>
                <c:pt idx="10261">
                  <c:v>43771.414247685185</c:v>
                </c:pt>
                <c:pt idx="10262">
                  <c:v>43771.419479166667</c:v>
                </c:pt>
                <c:pt idx="10263">
                  <c:v>43771.424675925926</c:v>
                </c:pt>
                <c:pt idx="10264">
                  <c:v>43771.429907407408</c:v>
                </c:pt>
                <c:pt idx="10265">
                  <c:v>43771.434814814813</c:v>
                </c:pt>
                <c:pt idx="10266">
                  <c:v>43771.439722222225</c:v>
                </c:pt>
                <c:pt idx="10267">
                  <c:v>43771.444675925923</c:v>
                </c:pt>
                <c:pt idx="10268">
                  <c:v>43771.449537037035</c:v>
                </c:pt>
                <c:pt idx="10269">
                  <c:v>43771.454201388886</c:v>
                </c:pt>
                <c:pt idx="10270">
                  <c:v>43771.458796296298</c:v>
                </c:pt>
                <c:pt idx="10271">
                  <c:v>43771.463645833333</c:v>
                </c:pt>
                <c:pt idx="10272">
                  <c:v>43771.473958333336</c:v>
                </c:pt>
                <c:pt idx="10273">
                  <c:v>43771.478564814817</c:v>
                </c:pt>
                <c:pt idx="10274">
                  <c:v>43771.482986111114</c:v>
                </c:pt>
                <c:pt idx="10275">
                  <c:v>43771.504386574074</c:v>
                </c:pt>
                <c:pt idx="10276">
                  <c:v>43771.524317129632</c:v>
                </c:pt>
                <c:pt idx="10277">
                  <c:v>43771.542708333334</c:v>
                </c:pt>
                <c:pt idx="10278">
                  <c:v>43771.547465277778</c:v>
                </c:pt>
                <c:pt idx="10279">
                  <c:v>43771.551782407405</c:v>
                </c:pt>
                <c:pt idx="10280">
                  <c:v>43771.56040509259</c:v>
                </c:pt>
                <c:pt idx="10281">
                  <c:v>43771.564780092594</c:v>
                </c:pt>
                <c:pt idx="10282">
                  <c:v>43771.569351851853</c:v>
                </c:pt>
                <c:pt idx="10283">
                  <c:v>43771.57372685185</c:v>
                </c:pt>
                <c:pt idx="10284">
                  <c:v>43771.577997685185</c:v>
                </c:pt>
                <c:pt idx="10285">
                  <c:v>43771.582141203704</c:v>
                </c:pt>
                <c:pt idx="10286">
                  <c:v>43771.601689814815</c:v>
                </c:pt>
                <c:pt idx="10287">
                  <c:v>43771.61005787037</c:v>
                </c:pt>
                <c:pt idx="10288">
                  <c:v>43771.631516203706</c:v>
                </c:pt>
                <c:pt idx="10289">
                  <c:v>43772.380937499998</c:v>
                </c:pt>
                <c:pt idx="10290">
                  <c:v>43772.395138888889</c:v>
                </c:pt>
                <c:pt idx="10291">
                  <c:v>43772.416921296295</c:v>
                </c:pt>
                <c:pt idx="10292">
                  <c:v>43772.465289351851</c:v>
                </c:pt>
                <c:pt idx="10293">
                  <c:v>43772.485208333332</c:v>
                </c:pt>
                <c:pt idx="10294">
                  <c:v>43772.489953703705</c:v>
                </c:pt>
                <c:pt idx="10295">
                  <c:v>43772.499212962961</c:v>
                </c:pt>
                <c:pt idx="10296">
                  <c:v>43772.504155092596</c:v>
                </c:pt>
                <c:pt idx="10297">
                  <c:v>43772.508564814816</c:v>
                </c:pt>
                <c:pt idx="10298">
                  <c:v>43772.513009259259</c:v>
                </c:pt>
                <c:pt idx="10299">
                  <c:v>43772.517395833333</c:v>
                </c:pt>
                <c:pt idx="10300">
                  <c:v>43772.521701388891</c:v>
                </c:pt>
                <c:pt idx="10301">
                  <c:v>43772.525868055556</c:v>
                </c:pt>
                <c:pt idx="10302">
                  <c:v>43772.530243055553</c:v>
                </c:pt>
                <c:pt idx="10303">
                  <c:v>43772.534525462965</c:v>
                </c:pt>
                <c:pt idx="10304">
                  <c:v>43772.538726851853</c:v>
                </c:pt>
                <c:pt idx="10305">
                  <c:v>43772.542847222219</c:v>
                </c:pt>
                <c:pt idx="10306">
                  <c:v>43772.546817129631</c:v>
                </c:pt>
                <c:pt idx="10307">
                  <c:v>43772.550821759258</c:v>
                </c:pt>
                <c:pt idx="10308">
                  <c:v>43772.554861111108</c:v>
                </c:pt>
                <c:pt idx="10309">
                  <c:v>43772.558888888889</c:v>
                </c:pt>
                <c:pt idx="10310">
                  <c:v>43772.710972222223</c:v>
                </c:pt>
                <c:pt idx="10311">
                  <c:v>43773.375844907408</c:v>
                </c:pt>
                <c:pt idx="10312">
                  <c:v>43773.384837962964</c:v>
                </c:pt>
                <c:pt idx="10313">
                  <c:v>43773.395949074074</c:v>
                </c:pt>
                <c:pt idx="10314">
                  <c:v>43773.407164351855</c:v>
                </c:pt>
                <c:pt idx="10315">
                  <c:v>43773.418888888889</c:v>
                </c:pt>
                <c:pt idx="10316">
                  <c:v>43773.424837962964</c:v>
                </c:pt>
                <c:pt idx="10317">
                  <c:v>43774.53224537037</c:v>
                </c:pt>
                <c:pt idx="10318">
                  <c:v>43774.545046296298</c:v>
                </c:pt>
                <c:pt idx="10319">
                  <c:v>43774.549178240741</c:v>
                </c:pt>
                <c:pt idx="10320">
                  <c:v>43774.553495370368</c:v>
                </c:pt>
                <c:pt idx="10321">
                  <c:v>43774.752291666664</c:v>
                </c:pt>
                <c:pt idx="10322">
                  <c:v>43775.41878472222</c:v>
                </c:pt>
                <c:pt idx="10323">
                  <c:v>43775.424745370372</c:v>
                </c:pt>
                <c:pt idx="10324">
                  <c:v>43775.430648148147</c:v>
                </c:pt>
                <c:pt idx="10325">
                  <c:v>43775.436493055553</c:v>
                </c:pt>
                <c:pt idx="10326">
                  <c:v>43775.442118055558</c:v>
                </c:pt>
                <c:pt idx="10327">
                  <c:v>43775.447025462963</c:v>
                </c:pt>
                <c:pt idx="10328">
                  <c:v>43775.452337962961</c:v>
                </c:pt>
                <c:pt idx="10329">
                  <c:v>43775.457835648151</c:v>
                </c:pt>
                <c:pt idx="10330">
                  <c:v>43775.462893518517</c:v>
                </c:pt>
                <c:pt idx="10331">
                  <c:v>43775.468078703707</c:v>
                </c:pt>
                <c:pt idx="10332">
                  <c:v>43775.478414351855</c:v>
                </c:pt>
                <c:pt idx="10333">
                  <c:v>43775.483726851853</c:v>
                </c:pt>
                <c:pt idx="10334">
                  <c:v>43775.488726851851</c:v>
                </c:pt>
                <c:pt idx="10335">
                  <c:v>43775.493738425925</c:v>
                </c:pt>
                <c:pt idx="10336">
                  <c:v>43775.498472222222</c:v>
                </c:pt>
                <c:pt idx="10337">
                  <c:v>43775.507974537039</c:v>
                </c:pt>
                <c:pt idx="10338">
                  <c:v>43775.67324074074</c:v>
                </c:pt>
                <c:pt idx="10339">
                  <c:v>43775.688344907408</c:v>
                </c:pt>
                <c:pt idx="10340">
                  <c:v>43775.700219907405</c:v>
                </c:pt>
                <c:pt idx="10341">
                  <c:v>43776.381921296299</c:v>
                </c:pt>
                <c:pt idx="10342">
                  <c:v>43776.399502314816</c:v>
                </c:pt>
                <c:pt idx="10343">
                  <c:v>43776.415231481478</c:v>
                </c:pt>
                <c:pt idx="10344">
                  <c:v>43776.420486111114</c:v>
                </c:pt>
                <c:pt idx="10345">
                  <c:v>43776.425983796296</c:v>
                </c:pt>
                <c:pt idx="10346">
                  <c:v>43776.430844907409</c:v>
                </c:pt>
                <c:pt idx="10347">
                  <c:v>43776.435856481483</c:v>
                </c:pt>
                <c:pt idx="10348">
                  <c:v>43776.441018518519</c:v>
                </c:pt>
                <c:pt idx="10349">
                  <c:v>43776.445451388892</c:v>
                </c:pt>
                <c:pt idx="10350">
                  <c:v>43776.450057870374</c:v>
                </c:pt>
                <c:pt idx="10351">
                  <c:v>43776.45521990741</c:v>
                </c:pt>
                <c:pt idx="10352">
                  <c:v>43776.46020833333</c:v>
                </c:pt>
                <c:pt idx="10353">
                  <c:v>43776.470023148147</c:v>
                </c:pt>
                <c:pt idx="10354">
                  <c:v>43776.474791666667</c:v>
                </c:pt>
                <c:pt idx="10355">
                  <c:v>43776.479120370372</c:v>
                </c:pt>
                <c:pt idx="10356">
                  <c:v>43776.487800925926</c:v>
                </c:pt>
                <c:pt idx="10357">
                  <c:v>43776.492037037038</c:v>
                </c:pt>
                <c:pt idx="10358">
                  <c:v>43776.500763888886</c:v>
                </c:pt>
                <c:pt idx="10359">
                  <c:v>43776.505497685182</c:v>
                </c:pt>
                <c:pt idx="10360">
                  <c:v>43776.514641203707</c:v>
                </c:pt>
                <c:pt idx="10361">
                  <c:v>43776.522986111115</c:v>
                </c:pt>
                <c:pt idx="10362">
                  <c:v>43776.532233796293</c:v>
                </c:pt>
                <c:pt idx="10363">
                  <c:v>43777.415555555555</c:v>
                </c:pt>
                <c:pt idx="10364">
                  <c:v>43777.444120370368</c:v>
                </c:pt>
                <c:pt idx="10365">
                  <c:v>43777.450127314813</c:v>
                </c:pt>
                <c:pt idx="10366">
                  <c:v>43777.455960648149</c:v>
                </c:pt>
                <c:pt idx="10367">
                  <c:v>43777.461122685185</c:v>
                </c:pt>
                <c:pt idx="10368">
                  <c:v>43777.500497685185</c:v>
                </c:pt>
                <c:pt idx="10369">
                  <c:v>43777.561064814814</c:v>
                </c:pt>
                <c:pt idx="10370">
                  <c:v>43777.565127314818</c:v>
                </c:pt>
                <c:pt idx="10371">
                  <c:v>43777.572754629633</c:v>
                </c:pt>
                <c:pt idx="10372">
                  <c:v>43777.576458333337</c:v>
                </c:pt>
                <c:pt idx="10373">
                  <c:v>43777.58016203704</c:v>
                </c:pt>
                <c:pt idx="10374">
                  <c:v>43777.583854166667</c:v>
                </c:pt>
                <c:pt idx="10375">
                  <c:v>43777.620069444441</c:v>
                </c:pt>
                <c:pt idx="10376">
                  <c:v>43777.624456018515</c:v>
                </c:pt>
                <c:pt idx="10377">
                  <c:v>43777.660162037035</c:v>
                </c:pt>
                <c:pt idx="10378">
                  <c:v>43777.664756944447</c:v>
                </c:pt>
                <c:pt idx="10379">
                  <c:v>43777.669328703705</c:v>
                </c:pt>
                <c:pt idx="10380">
                  <c:v>43777.673449074071</c:v>
                </c:pt>
                <c:pt idx="10381">
                  <c:v>43777.677407407406</c:v>
                </c:pt>
                <c:pt idx="10382">
                  <c:v>43777.681377314817</c:v>
                </c:pt>
                <c:pt idx="10383">
                  <c:v>43777.685729166667</c:v>
                </c:pt>
                <c:pt idx="10384">
                  <c:v>43777.689942129633</c:v>
                </c:pt>
                <c:pt idx="10385">
                  <c:v>43777.693981481483</c:v>
                </c:pt>
                <c:pt idx="10386">
                  <c:v>43777.698159722226</c:v>
                </c:pt>
                <c:pt idx="10387">
                  <c:v>43777.702627314815</c:v>
                </c:pt>
                <c:pt idx="10388">
                  <c:v>43777.707407407404</c:v>
                </c:pt>
                <c:pt idx="10389">
                  <c:v>43777.713368055556</c:v>
                </c:pt>
                <c:pt idx="10390">
                  <c:v>43777.71947916667</c:v>
                </c:pt>
                <c:pt idx="10391">
                  <c:v>43777.725682870368</c:v>
                </c:pt>
                <c:pt idx="10392">
                  <c:v>43777.732291666667</c:v>
                </c:pt>
                <c:pt idx="10393">
                  <c:v>43777.73846064815</c:v>
                </c:pt>
                <c:pt idx="10394">
                  <c:v>43777.745682870373</c:v>
                </c:pt>
                <c:pt idx="10395">
                  <c:v>43777.755787037036</c:v>
                </c:pt>
                <c:pt idx="10396">
                  <c:v>43778.378321759257</c:v>
                </c:pt>
                <c:pt idx="10397">
                  <c:v>43778.384675925925</c:v>
                </c:pt>
                <c:pt idx="10398">
                  <c:v>43778.390659722223</c:v>
                </c:pt>
                <c:pt idx="10399">
                  <c:v>43778.401875000003</c:v>
                </c:pt>
                <c:pt idx="10400">
                  <c:v>43778.407418981478</c:v>
                </c:pt>
                <c:pt idx="10401">
                  <c:v>43778.412581018521</c:v>
                </c:pt>
                <c:pt idx="10402">
                  <c:v>43778.417719907404</c:v>
                </c:pt>
                <c:pt idx="10403">
                  <c:v>43778.432256944441</c:v>
                </c:pt>
                <c:pt idx="10404">
                  <c:v>43778.446076388886</c:v>
                </c:pt>
                <c:pt idx="10405">
                  <c:v>43778.450532407405</c:v>
                </c:pt>
                <c:pt idx="10406">
                  <c:v>43778.455000000002</c:v>
                </c:pt>
                <c:pt idx="10407">
                  <c:v>43778.459444444445</c:v>
                </c:pt>
                <c:pt idx="10408">
                  <c:v>43778.46371527778</c:v>
                </c:pt>
                <c:pt idx="10409">
                  <c:v>43778.468009259261</c:v>
                </c:pt>
                <c:pt idx="10410">
                  <c:v>43778.472268518519</c:v>
                </c:pt>
                <c:pt idx="10411">
                  <c:v>43778.476539351854</c:v>
                </c:pt>
                <c:pt idx="10412">
                  <c:v>43778.480879629627</c:v>
                </c:pt>
                <c:pt idx="10413">
                  <c:v>43778.489328703705</c:v>
                </c:pt>
                <c:pt idx="10414">
                  <c:v>43778.493518518517</c:v>
                </c:pt>
                <c:pt idx="10415">
                  <c:v>43778.518263888887</c:v>
                </c:pt>
                <c:pt idx="10416">
                  <c:v>43778.729641203703</c:v>
                </c:pt>
                <c:pt idx="10417">
                  <c:v>43780.378587962965</c:v>
                </c:pt>
                <c:pt idx="10418">
                  <c:v>43780.384479166663</c:v>
                </c:pt>
                <c:pt idx="10419">
                  <c:v>43780.509270833332</c:v>
                </c:pt>
                <c:pt idx="10420">
                  <c:v>43780.51358796296</c:v>
                </c:pt>
                <c:pt idx="10421">
                  <c:v>43780.530543981484</c:v>
                </c:pt>
                <c:pt idx="10422">
                  <c:v>43780.648252314815</c:v>
                </c:pt>
                <c:pt idx="10423">
                  <c:v>43780.691840277781</c:v>
                </c:pt>
                <c:pt idx="10424">
                  <c:v>43780.736608796295</c:v>
                </c:pt>
                <c:pt idx="10425">
                  <c:v>43784.477199074077</c:v>
                </c:pt>
                <c:pt idx="10426">
                  <c:v>43785.574560185189</c:v>
                </c:pt>
                <c:pt idx="10427">
                  <c:v>43792.700428240743</c:v>
                </c:pt>
                <c:pt idx="10428">
                  <c:v>43792.722037037034</c:v>
                </c:pt>
                <c:pt idx="10429">
                  <c:v>43793.720868055556</c:v>
                </c:pt>
                <c:pt idx="10430">
                  <c:v>43793.726655092592</c:v>
                </c:pt>
                <c:pt idx="10431">
                  <c:v>43793.734155092592</c:v>
                </c:pt>
                <c:pt idx="10432">
                  <c:v>43793.740914351853</c:v>
                </c:pt>
                <c:pt idx="10433">
                  <c:v>43793.747071759259</c:v>
                </c:pt>
                <c:pt idx="10434">
                  <c:v>43793.753576388888</c:v>
                </c:pt>
                <c:pt idx="10435">
                  <c:v>43793.762418981481</c:v>
                </c:pt>
                <c:pt idx="10436">
                  <c:v>43795.739131944443</c:v>
                </c:pt>
                <c:pt idx="10437">
                  <c:v>43799.391631944447</c:v>
                </c:pt>
                <c:pt idx="10438">
                  <c:v>43801.395833333336</c:v>
                </c:pt>
                <c:pt idx="10439">
                  <c:v>43802.397256944445</c:v>
                </c:pt>
                <c:pt idx="10440">
                  <c:v>43805.385706018518</c:v>
                </c:pt>
                <c:pt idx="10441">
                  <c:v>43805.601053240738</c:v>
                </c:pt>
                <c:pt idx="10442">
                  <c:v>43805.615601851852</c:v>
                </c:pt>
                <c:pt idx="10443">
                  <c:v>43805.620416666665</c:v>
                </c:pt>
                <c:pt idx="10444">
                  <c:v>43805.63181712963</c:v>
                </c:pt>
                <c:pt idx="10445">
                  <c:v>43805.66474537037</c:v>
                </c:pt>
                <c:pt idx="10446">
                  <c:v>43807.761504629627</c:v>
                </c:pt>
                <c:pt idx="10447">
                  <c:v>43808.643877314818</c:v>
                </c:pt>
                <c:pt idx="10448">
                  <c:v>43810.462997685187</c:v>
                </c:pt>
                <c:pt idx="10449">
                  <c:v>43810.476469907408</c:v>
                </c:pt>
                <c:pt idx="10450">
                  <c:v>43810.489328703705</c:v>
                </c:pt>
                <c:pt idx="10451">
                  <c:v>43810.527546296296</c:v>
                </c:pt>
                <c:pt idx="10452">
                  <c:v>43810.531851851854</c:v>
                </c:pt>
                <c:pt idx="10453">
                  <c:v>43810.640532407408</c:v>
                </c:pt>
                <c:pt idx="10454">
                  <c:v>43810.665706018517</c:v>
                </c:pt>
                <c:pt idx="10455">
                  <c:v>43810.673148148147</c:v>
                </c:pt>
                <c:pt idx="10456">
                  <c:v>43810.678738425922</c:v>
                </c:pt>
                <c:pt idx="10457">
                  <c:v>43810.684548611112</c:v>
                </c:pt>
                <c:pt idx="10458">
                  <c:v>43810.692777777775</c:v>
                </c:pt>
                <c:pt idx="10459">
                  <c:v>43810.70040509259</c:v>
                </c:pt>
                <c:pt idx="10460">
                  <c:v>43810.712280092594</c:v>
                </c:pt>
                <c:pt idx="10461">
                  <c:v>43810.723958333336</c:v>
                </c:pt>
                <c:pt idx="10462">
                  <c:v>43818.375277777777</c:v>
                </c:pt>
                <c:pt idx="10463">
                  <c:v>43818.386770833335</c:v>
                </c:pt>
                <c:pt idx="10464">
                  <c:v>43818.394201388888</c:v>
                </c:pt>
                <c:pt idx="10465">
                  <c:v>43818.401365740741</c:v>
                </c:pt>
                <c:pt idx="10466">
                  <c:v>43818.768194444441</c:v>
                </c:pt>
                <c:pt idx="10467">
                  <c:v>43819.664965277778</c:v>
                </c:pt>
                <c:pt idx="10468">
                  <c:v>43823.410046296296</c:v>
                </c:pt>
                <c:pt idx="10469">
                  <c:v>43824.392557870371</c:v>
                </c:pt>
                <c:pt idx="10470">
                  <c:v>43824.405497685184</c:v>
                </c:pt>
                <c:pt idx="10471">
                  <c:v>43824.41170138889</c:v>
                </c:pt>
                <c:pt idx="10472">
                  <c:v>43824.429930555554</c:v>
                </c:pt>
                <c:pt idx="10473">
                  <c:v>43824.435624999998</c:v>
                </c:pt>
                <c:pt idx="10474">
                  <c:v>43824.457488425927</c:v>
                </c:pt>
                <c:pt idx="10475">
                  <c:v>43824.462500000001</c:v>
                </c:pt>
                <c:pt idx="10476">
                  <c:v>43824.486886574072</c:v>
                </c:pt>
                <c:pt idx="10477">
                  <c:v>43824.509918981479</c:v>
                </c:pt>
                <c:pt idx="10478">
                  <c:v>43824.514340277776</c:v>
                </c:pt>
                <c:pt idx="10479">
                  <c:v>43824.519548611112</c:v>
                </c:pt>
                <c:pt idx="10480">
                  <c:v>43824.525405092594</c:v>
                </c:pt>
                <c:pt idx="10481">
                  <c:v>43824.532152777778</c:v>
                </c:pt>
                <c:pt idx="10482">
                  <c:v>43824.540312500001</c:v>
                </c:pt>
                <c:pt idx="10483">
                  <c:v>43824.550185185188</c:v>
                </c:pt>
                <c:pt idx="10484">
                  <c:v>43824.556018518517</c:v>
                </c:pt>
                <c:pt idx="10485">
                  <c:v>43824.560717592591</c:v>
                </c:pt>
                <c:pt idx="10486">
                  <c:v>43824.565150462964</c:v>
                </c:pt>
                <c:pt idx="10487">
                  <c:v>43824.5705787037</c:v>
                </c:pt>
                <c:pt idx="10488">
                  <c:v>43824.597800925927</c:v>
                </c:pt>
                <c:pt idx="10489">
                  <c:v>43824.601284722223</c:v>
                </c:pt>
                <c:pt idx="10490">
                  <c:v>43824.610046296293</c:v>
                </c:pt>
                <c:pt idx="10491">
                  <c:v>43824.613692129627</c:v>
                </c:pt>
                <c:pt idx="10492">
                  <c:v>43824.617395833331</c:v>
                </c:pt>
                <c:pt idx="10493">
                  <c:v>43824.620949074073</c:v>
                </c:pt>
                <c:pt idx="10494">
                  <c:v>43824.624803240738</c:v>
                </c:pt>
                <c:pt idx="10495">
                  <c:v>43824.628182870372</c:v>
                </c:pt>
                <c:pt idx="10496">
                  <c:v>43824.632268518515</c:v>
                </c:pt>
                <c:pt idx="10497">
                  <c:v>43824.637245370373</c:v>
                </c:pt>
                <c:pt idx="10498">
                  <c:v>43824.641215277778</c:v>
                </c:pt>
                <c:pt idx="10499">
                  <c:v>43824.645949074074</c:v>
                </c:pt>
                <c:pt idx="10500">
                  <c:v>43824.650879629633</c:v>
                </c:pt>
                <c:pt idx="10501">
                  <c:v>43824.654513888891</c:v>
                </c:pt>
                <c:pt idx="10502">
                  <c:v>43824.660520833335</c:v>
                </c:pt>
                <c:pt idx="10503">
                  <c:v>43824.68582175926</c:v>
                </c:pt>
                <c:pt idx="10504">
                  <c:v>43824.690196759257</c:v>
                </c:pt>
                <c:pt idx="10505">
                  <c:v>43824.694189814814</c:v>
                </c:pt>
                <c:pt idx="10506">
                  <c:v>43824.702685185184</c:v>
                </c:pt>
                <c:pt idx="10507">
                  <c:v>43824.716747685183</c:v>
                </c:pt>
                <c:pt idx="10508">
                  <c:v>43824.722581018519</c:v>
                </c:pt>
                <c:pt idx="10509">
                  <c:v>43824.729895833334</c:v>
                </c:pt>
                <c:pt idx="10510">
                  <c:v>43824.739166666666</c:v>
                </c:pt>
                <c:pt idx="10511">
                  <c:v>43824.751192129632</c:v>
                </c:pt>
                <c:pt idx="10512">
                  <c:v>43825.695416666669</c:v>
                </c:pt>
                <c:pt idx="10513">
                  <c:v>43825.728634259256</c:v>
                </c:pt>
                <c:pt idx="10514">
                  <c:v>43825.74255787037</c:v>
                </c:pt>
                <c:pt idx="10515">
                  <c:v>43825.763645833336</c:v>
                </c:pt>
                <c:pt idx="10516">
                  <c:v>43825.772210648145</c:v>
                </c:pt>
                <c:pt idx="10517">
                  <c:v>43826.499108796299</c:v>
                </c:pt>
                <c:pt idx="10518">
                  <c:v>43826.503842592596</c:v>
                </c:pt>
                <c:pt idx="10519">
                  <c:v>43826.578483796293</c:v>
                </c:pt>
                <c:pt idx="10520">
                  <c:v>43826.679502314815</c:v>
                </c:pt>
                <c:pt idx="10521">
                  <c:v>43826.692060185182</c:v>
                </c:pt>
                <c:pt idx="10522">
                  <c:v>43826.696400462963</c:v>
                </c:pt>
                <c:pt idx="10523">
                  <c:v>43826.701736111114</c:v>
                </c:pt>
                <c:pt idx="10524">
                  <c:v>43826.716793981483</c:v>
                </c:pt>
                <c:pt idx="10525">
                  <c:v>43826.722638888888</c:v>
                </c:pt>
                <c:pt idx="10526">
                  <c:v>43826.729988425926</c:v>
                </c:pt>
                <c:pt idx="10527">
                  <c:v>43826.738993055558</c:v>
                </c:pt>
                <c:pt idx="10528">
                  <c:v>43827.379004629627</c:v>
                </c:pt>
                <c:pt idx="10529">
                  <c:v>43827.386030092595</c:v>
                </c:pt>
                <c:pt idx="10530">
                  <c:v>43827.392442129632</c:v>
                </c:pt>
                <c:pt idx="10531">
                  <c:v>43827.398761574077</c:v>
                </c:pt>
                <c:pt idx="10532">
                  <c:v>43827.404768518521</c:v>
                </c:pt>
                <c:pt idx="10533">
                  <c:v>43827.410891203705</c:v>
                </c:pt>
                <c:pt idx="10534">
                  <c:v>43827.417083333334</c:v>
                </c:pt>
                <c:pt idx="10535">
                  <c:v>43827.422476851854</c:v>
                </c:pt>
                <c:pt idx="10536">
                  <c:v>43827.513738425929</c:v>
                </c:pt>
                <c:pt idx="10537">
                  <c:v>43827.517627314817</c:v>
                </c:pt>
                <c:pt idx="10538">
                  <c:v>43827.521435185183</c:v>
                </c:pt>
                <c:pt idx="10539">
                  <c:v>43827.525740740741</c:v>
                </c:pt>
                <c:pt idx="10540">
                  <c:v>43827.529907407406</c:v>
                </c:pt>
                <c:pt idx="10541">
                  <c:v>43827.535636574074</c:v>
                </c:pt>
                <c:pt idx="10542">
                  <c:v>43827.542453703703</c:v>
                </c:pt>
                <c:pt idx="10543">
                  <c:v>43827.547395833331</c:v>
                </c:pt>
                <c:pt idx="10544">
                  <c:v>43827.552152777775</c:v>
                </c:pt>
                <c:pt idx="10545">
                  <c:v>43827.556122685186</c:v>
                </c:pt>
                <c:pt idx="10546">
                  <c:v>43827.568090277775</c:v>
                </c:pt>
                <c:pt idx="10547">
                  <c:v>43827.59101851852</c:v>
                </c:pt>
                <c:pt idx="10548">
                  <c:v>43827.630439814813</c:v>
                </c:pt>
                <c:pt idx="10549">
                  <c:v>43827.6405787037</c:v>
                </c:pt>
                <c:pt idx="10550">
                  <c:v>43829.73678240741</c:v>
                </c:pt>
                <c:pt idx="10551">
                  <c:v>43829.743379629632</c:v>
                </c:pt>
                <c:pt idx="10552">
                  <c:v>43831.378541666665</c:v>
                </c:pt>
                <c:pt idx="10553">
                  <c:v>43833.744884259257</c:v>
                </c:pt>
                <c:pt idx="10554">
                  <c:v>43834.497662037036</c:v>
                </c:pt>
                <c:pt idx="10555">
                  <c:v>43836.740405092591</c:v>
                </c:pt>
                <c:pt idx="10556">
                  <c:v>43836.745775462965</c:v>
                </c:pt>
                <c:pt idx="10557">
                  <c:v>43836.759039351855</c:v>
                </c:pt>
                <c:pt idx="10558">
                  <c:v>43836.76635416667</c:v>
                </c:pt>
                <c:pt idx="10559">
                  <c:v>43836.784398148149</c:v>
                </c:pt>
                <c:pt idx="10560">
                  <c:v>43837.617118055554</c:v>
                </c:pt>
                <c:pt idx="10561">
                  <c:v>43837.635671296295</c:v>
                </c:pt>
                <c:pt idx="10562">
                  <c:v>43837.639027777775</c:v>
                </c:pt>
                <c:pt idx="10563">
                  <c:v>43837.65252314815</c:v>
                </c:pt>
                <c:pt idx="10564">
                  <c:v>43837.685532407406</c:v>
                </c:pt>
                <c:pt idx="10565">
                  <c:v>43837.702141203707</c:v>
                </c:pt>
                <c:pt idx="10566">
                  <c:v>43837.70653935185</c:v>
                </c:pt>
                <c:pt idx="10567">
                  <c:v>43837.711157407408</c:v>
                </c:pt>
                <c:pt idx="10568">
                  <c:v>43837.720682870371</c:v>
                </c:pt>
                <c:pt idx="10569">
                  <c:v>43837.741886574076</c:v>
                </c:pt>
                <c:pt idx="10570">
                  <c:v>43837.761134259257</c:v>
                </c:pt>
                <c:pt idx="10571">
                  <c:v>43837.768796296295</c:v>
                </c:pt>
                <c:pt idx="10572">
                  <c:v>43840.382349537038</c:v>
                </c:pt>
                <c:pt idx="10573">
                  <c:v>43840.39298611111</c:v>
                </c:pt>
                <c:pt idx="10574">
                  <c:v>43840.399768518517</c:v>
                </c:pt>
                <c:pt idx="10575">
                  <c:v>43840.41306712963</c:v>
                </c:pt>
                <c:pt idx="10576">
                  <c:v>43841.378796296296</c:v>
                </c:pt>
                <c:pt idx="10577">
                  <c:v>43841.386597222219</c:v>
                </c:pt>
                <c:pt idx="10578">
                  <c:v>43841.393912037034</c:v>
                </c:pt>
                <c:pt idx="10579">
                  <c:v>43841.400648148148</c:v>
                </c:pt>
                <c:pt idx="10580">
                  <c:v>43841.439560185187</c:v>
                </c:pt>
                <c:pt idx="10581">
                  <c:v>43841.45648148148</c:v>
                </c:pt>
                <c:pt idx="10582">
                  <c:v>43841.475972222222</c:v>
                </c:pt>
                <c:pt idx="10583">
                  <c:v>43841.480613425927</c:v>
                </c:pt>
                <c:pt idx="10584">
                  <c:v>43841.494120370371</c:v>
                </c:pt>
                <c:pt idx="10585">
                  <c:v>43841.507395833331</c:v>
                </c:pt>
                <c:pt idx="10586">
                  <c:v>43841.524548611109</c:v>
                </c:pt>
                <c:pt idx="10587">
                  <c:v>43841.532905092594</c:v>
                </c:pt>
                <c:pt idx="10588">
                  <c:v>43841.537106481483</c:v>
                </c:pt>
                <c:pt idx="10589">
                  <c:v>43841.545439814814</c:v>
                </c:pt>
                <c:pt idx="10590">
                  <c:v>43841.56790509259</c:v>
                </c:pt>
                <c:pt idx="10591">
                  <c:v>43841.742962962962</c:v>
                </c:pt>
                <c:pt idx="10592">
                  <c:v>43841.770810185182</c:v>
                </c:pt>
                <c:pt idx="10593">
                  <c:v>43842.416550925926</c:v>
                </c:pt>
                <c:pt idx="10594">
                  <c:v>43842.421990740739</c:v>
                </c:pt>
                <c:pt idx="10595">
                  <c:v>43842.427395833336</c:v>
                </c:pt>
                <c:pt idx="10596">
                  <c:v>43842.432662037034</c:v>
                </c:pt>
                <c:pt idx="10597">
                  <c:v>43842.442708333336</c:v>
                </c:pt>
                <c:pt idx="10598">
                  <c:v>43842.447638888887</c:v>
                </c:pt>
                <c:pt idx="10599">
                  <c:v>43842.49009259259</c:v>
                </c:pt>
                <c:pt idx="10600">
                  <c:v>43842.517291666663</c:v>
                </c:pt>
                <c:pt idx="10601">
                  <c:v>43842.727719907409</c:v>
                </c:pt>
                <c:pt idx="10602">
                  <c:v>43842.732754629629</c:v>
                </c:pt>
                <c:pt idx="10603">
                  <c:v>43842.766898148147</c:v>
                </c:pt>
                <c:pt idx="10604">
                  <c:v>43846.495127314818</c:v>
                </c:pt>
                <c:pt idx="10605">
                  <c:v>43846.499293981484</c:v>
                </c:pt>
                <c:pt idx="10606">
                  <c:v>43846.503622685188</c:v>
                </c:pt>
                <c:pt idx="10607">
                  <c:v>43846.507719907408</c:v>
                </c:pt>
                <c:pt idx="10608">
                  <c:v>43846.517025462963</c:v>
                </c:pt>
                <c:pt idx="10609">
                  <c:v>43853.764178240737</c:v>
                </c:pt>
                <c:pt idx="10610">
                  <c:v>43855.415451388886</c:v>
                </c:pt>
                <c:pt idx="10611">
                  <c:v>43855.422002314815</c:v>
                </c:pt>
                <c:pt idx="10612">
                  <c:v>43855.428206018521</c:v>
                </c:pt>
                <c:pt idx="10613">
                  <c:v>43855.434120370373</c:v>
                </c:pt>
                <c:pt idx="10614">
                  <c:v>43855.440104166664</c:v>
                </c:pt>
                <c:pt idx="10615">
                  <c:v>43855.446076388886</c:v>
                </c:pt>
                <c:pt idx="10616">
                  <c:v>43855.45171296296</c:v>
                </c:pt>
                <c:pt idx="10617">
                  <c:v>43855.457175925927</c:v>
                </c:pt>
                <c:pt idx="10618">
                  <c:v>43855.473009259258</c:v>
                </c:pt>
                <c:pt idx="10619">
                  <c:v>43855.477627314816</c:v>
                </c:pt>
                <c:pt idx="10620">
                  <c:v>43855.482557870368</c:v>
                </c:pt>
                <c:pt idx="10621">
                  <c:v>43855.487291666665</c:v>
                </c:pt>
                <c:pt idx="10622">
                  <c:v>43855.492280092592</c:v>
                </c:pt>
                <c:pt idx="10623">
                  <c:v>43855.49690972222</c:v>
                </c:pt>
                <c:pt idx="10624">
                  <c:v>43855.506053240744</c:v>
                </c:pt>
                <c:pt idx="10625">
                  <c:v>43855.510682870372</c:v>
                </c:pt>
                <c:pt idx="10626">
                  <c:v>43855.515127314815</c:v>
                </c:pt>
                <c:pt idx="10627">
                  <c:v>43855.722013888888</c:v>
                </c:pt>
                <c:pt idx="10628">
                  <c:v>43855.728587962964</c:v>
                </c:pt>
                <c:pt idx="10629">
                  <c:v>43855.740798611114</c:v>
                </c:pt>
                <c:pt idx="10630">
                  <c:v>43855.766805555555</c:v>
                </c:pt>
                <c:pt idx="10631">
                  <c:v>43855.778680555559</c:v>
                </c:pt>
                <c:pt idx="10632">
                  <c:v>43856.500034722223</c:v>
                </c:pt>
                <c:pt idx="10633">
                  <c:v>43856.508726851855</c:v>
                </c:pt>
                <c:pt idx="10634">
                  <c:v>43856.513148148151</c:v>
                </c:pt>
                <c:pt idx="10635">
                  <c:v>43856.52244212963</c:v>
                </c:pt>
                <c:pt idx="10636">
                  <c:v>43856.526782407411</c:v>
                </c:pt>
                <c:pt idx="10637">
                  <c:v>43856.531145833331</c:v>
                </c:pt>
                <c:pt idx="10638">
                  <c:v>43856.535104166665</c:v>
                </c:pt>
                <c:pt idx="10639">
                  <c:v>43856.539305555554</c:v>
                </c:pt>
                <c:pt idx="10640">
                  <c:v>43856.543449074074</c:v>
                </c:pt>
                <c:pt idx="10641">
                  <c:v>43856.587407407409</c:v>
                </c:pt>
                <c:pt idx="10642">
                  <c:v>43856.615833333337</c:v>
                </c:pt>
                <c:pt idx="10643">
                  <c:v>43856.633263888885</c:v>
                </c:pt>
                <c:pt idx="10644">
                  <c:v>43856.659479166665</c:v>
                </c:pt>
                <c:pt idx="10645">
                  <c:v>43856.66810185185</c:v>
                </c:pt>
                <c:pt idx="10646">
                  <c:v>43856.734849537039</c:v>
                </c:pt>
                <c:pt idx="10647">
                  <c:v>43856.758067129631</c:v>
                </c:pt>
                <c:pt idx="10648">
                  <c:v>43857.378692129627</c:v>
                </c:pt>
                <c:pt idx="10649">
                  <c:v>43857.398946759262</c:v>
                </c:pt>
                <c:pt idx="10650">
                  <c:v>43857.405752314815</c:v>
                </c:pt>
                <c:pt idx="10651">
                  <c:v>43857.41202546296</c:v>
                </c:pt>
                <c:pt idx="10652">
                  <c:v>43857.516840277778</c:v>
                </c:pt>
                <c:pt idx="10653">
                  <c:v>43857.521284722221</c:v>
                </c:pt>
                <c:pt idx="10654">
                  <c:v>43857.525671296295</c:v>
                </c:pt>
                <c:pt idx="10655">
                  <c:v>43857.546296296299</c:v>
                </c:pt>
                <c:pt idx="10656">
                  <c:v>43857.563657407409</c:v>
                </c:pt>
                <c:pt idx="10657">
                  <c:v>43857.567418981482</c:v>
                </c:pt>
                <c:pt idx="10658">
                  <c:v>43857.604872685188</c:v>
                </c:pt>
                <c:pt idx="10659">
                  <c:v>43857.613865740743</c:v>
                </c:pt>
                <c:pt idx="10660">
                  <c:v>43857.632303240738</c:v>
                </c:pt>
                <c:pt idx="10661">
                  <c:v>43857.637118055558</c:v>
                </c:pt>
                <c:pt idx="10662">
                  <c:v>43857.641006944446</c:v>
                </c:pt>
                <c:pt idx="10663">
                  <c:v>43857.645150462966</c:v>
                </c:pt>
                <c:pt idx="10664">
                  <c:v>43857.649513888886</c:v>
                </c:pt>
                <c:pt idx="10665">
                  <c:v>43857.653425925928</c:v>
                </c:pt>
                <c:pt idx="10666">
                  <c:v>43857.657037037039</c:v>
                </c:pt>
                <c:pt idx="10667">
                  <c:v>43857.660462962966</c:v>
                </c:pt>
                <c:pt idx="10668">
                  <c:v>43857.663865740738</c:v>
                </c:pt>
                <c:pt idx="10669">
                  <c:v>43857.667314814818</c:v>
                </c:pt>
                <c:pt idx="10670">
                  <c:v>43857.675138888888</c:v>
                </c:pt>
                <c:pt idx="10671">
                  <c:v>43857.748680555553</c:v>
                </c:pt>
                <c:pt idx="10672">
                  <c:v>43857.756597222222</c:v>
                </c:pt>
                <c:pt idx="10673">
                  <c:v>43858.386469907404</c:v>
                </c:pt>
                <c:pt idx="10674">
                  <c:v>43858.393842592595</c:v>
                </c:pt>
                <c:pt idx="10675">
                  <c:v>43858.401041666664</c:v>
                </c:pt>
                <c:pt idx="10676">
                  <c:v>43858.407488425924</c:v>
                </c:pt>
                <c:pt idx="10677">
                  <c:v>43858.569039351853</c:v>
                </c:pt>
                <c:pt idx="10678">
                  <c:v>43858.574791666666</c:v>
                </c:pt>
                <c:pt idx="10679">
                  <c:v>43858.581354166665</c:v>
                </c:pt>
                <c:pt idx="10680">
                  <c:v>43858.592129629629</c:v>
                </c:pt>
                <c:pt idx="10681">
                  <c:v>43858.600092592591</c:v>
                </c:pt>
                <c:pt idx="10682">
                  <c:v>43858.603703703702</c:v>
                </c:pt>
                <c:pt idx="10683">
                  <c:v>43858.607581018521</c:v>
                </c:pt>
                <c:pt idx="10684">
                  <c:v>43858.613391203704</c:v>
                </c:pt>
                <c:pt idx="10685">
                  <c:v>43858.708483796298</c:v>
                </c:pt>
                <c:pt idx="10686">
                  <c:v>43858.718912037039</c:v>
                </c:pt>
                <c:pt idx="10687">
                  <c:v>43858.762164351851</c:v>
                </c:pt>
                <c:pt idx="10688">
                  <c:v>43872.391689814816</c:v>
                </c:pt>
                <c:pt idx="10689">
                  <c:v>43874.44321759259</c:v>
                </c:pt>
                <c:pt idx="10690">
                  <c:v>43874.671493055554</c:v>
                </c:pt>
                <c:pt idx="10691">
                  <c:v>43874.677453703705</c:v>
                </c:pt>
                <c:pt idx="10692">
                  <c:v>43875.410856481481</c:v>
                </c:pt>
                <c:pt idx="10693">
                  <c:v>43875.417881944442</c:v>
                </c:pt>
                <c:pt idx="10694">
                  <c:v>43875.424120370371</c:v>
                </c:pt>
                <c:pt idx="10695">
                  <c:v>43875.429525462961</c:v>
                </c:pt>
                <c:pt idx="10696">
                  <c:v>43875.434999999998</c:v>
                </c:pt>
                <c:pt idx="10697">
                  <c:v>43875.440555555557</c:v>
                </c:pt>
                <c:pt idx="10698">
                  <c:v>43875.446111111109</c:v>
                </c:pt>
                <c:pt idx="10699">
                  <c:v>43875.451932870368</c:v>
                </c:pt>
                <c:pt idx="10700">
                  <c:v>43878.780902777777</c:v>
                </c:pt>
                <c:pt idx="10701">
                  <c:v>43879.423125000001</c:v>
                </c:pt>
                <c:pt idx="10702">
                  <c:v>43879.434398148151</c:v>
                </c:pt>
                <c:pt idx="10703">
                  <c:v>43886.677418981482</c:v>
                </c:pt>
                <c:pt idx="10704">
                  <c:v>43886.722905092596</c:v>
                </c:pt>
                <c:pt idx="10705">
                  <c:v>43886.727719907409</c:v>
                </c:pt>
                <c:pt idx="10706">
                  <c:v>43888.776122685187</c:v>
                </c:pt>
                <c:pt idx="10707">
                  <c:v>43890.669618055559</c:v>
                </c:pt>
                <c:pt idx="10708">
                  <c:v>43890.742303240739</c:v>
                </c:pt>
                <c:pt idx="10709">
                  <c:v>43894.49895833333</c:v>
                </c:pt>
                <c:pt idx="10710">
                  <c:v>43894.736192129632</c:v>
                </c:pt>
                <c:pt idx="10711">
                  <c:v>43895.606770833336</c:v>
                </c:pt>
                <c:pt idx="10712">
                  <c:v>43895.610868055555</c:v>
                </c:pt>
                <c:pt idx="10713">
                  <c:v>43895.615162037036</c:v>
                </c:pt>
                <c:pt idx="10714">
                  <c:v>43895.61986111111</c:v>
                </c:pt>
                <c:pt idx="10715">
                  <c:v>43895.624143518522</c:v>
                </c:pt>
                <c:pt idx="10716">
                  <c:v>43895.628530092596</c:v>
                </c:pt>
                <c:pt idx="10717">
                  <c:v>43895.632870370369</c:v>
                </c:pt>
                <c:pt idx="10718">
                  <c:v>43895.637326388889</c:v>
                </c:pt>
                <c:pt idx="10719">
                  <c:v>43895.641817129632</c:v>
                </c:pt>
                <c:pt idx="10720">
                  <c:v>43895.646168981482</c:v>
                </c:pt>
                <c:pt idx="10721">
                  <c:v>43895.65042824074</c:v>
                </c:pt>
                <c:pt idx="10722">
                  <c:v>43895.654490740744</c:v>
                </c:pt>
                <c:pt idx="10723">
                  <c:v>43895.658483796295</c:v>
                </c:pt>
                <c:pt idx="10724">
                  <c:v>43895.662418981483</c:v>
                </c:pt>
                <c:pt idx="10725">
                  <c:v>43895.666446759256</c:v>
                </c:pt>
                <c:pt idx="10726">
                  <c:v>43895.670520833337</c:v>
                </c:pt>
                <c:pt idx="10727">
                  <c:v>43895.674618055556</c:v>
                </c:pt>
                <c:pt idx="10728">
                  <c:v>43895.678749999999</c:v>
                </c:pt>
                <c:pt idx="10729">
                  <c:v>43895.68309027778</c:v>
                </c:pt>
                <c:pt idx="10730">
                  <c:v>43896.665497685186</c:v>
                </c:pt>
                <c:pt idx="10731">
                  <c:v>43896.677303240744</c:v>
                </c:pt>
                <c:pt idx="10732">
                  <c:v>43896.687777777777</c:v>
                </c:pt>
                <c:pt idx="10733">
                  <c:v>43896.768217592595</c:v>
                </c:pt>
                <c:pt idx="10734">
                  <c:v>43899.415370370371</c:v>
                </c:pt>
                <c:pt idx="10735">
                  <c:v>43899.421770833331</c:v>
                </c:pt>
                <c:pt idx="10736">
                  <c:v>43899.427187499998</c:v>
                </c:pt>
                <c:pt idx="10737">
                  <c:v>43899.432141203702</c:v>
                </c:pt>
                <c:pt idx="10738">
                  <c:v>43899.437037037038</c:v>
                </c:pt>
                <c:pt idx="10739">
                  <c:v>43899.44195601852</c:v>
                </c:pt>
                <c:pt idx="10740">
                  <c:v>43899.447025462963</c:v>
                </c:pt>
                <c:pt idx="10741">
                  <c:v>43899.451979166668</c:v>
                </c:pt>
                <c:pt idx="10742">
                  <c:v>43899.457129629627</c:v>
                </c:pt>
                <c:pt idx="10743">
                  <c:v>43899.462291666663</c:v>
                </c:pt>
                <c:pt idx="10744">
                  <c:v>43899.467534722222</c:v>
                </c:pt>
                <c:pt idx="10745">
                  <c:v>43899.472696759258</c:v>
                </c:pt>
                <c:pt idx="10746">
                  <c:v>43899.477696759262</c:v>
                </c:pt>
                <c:pt idx="10747">
                  <c:v>43899.482453703706</c:v>
                </c:pt>
                <c:pt idx="10748">
                  <c:v>43899.49627314815</c:v>
                </c:pt>
                <c:pt idx="10749">
                  <c:v>43900.424062500002</c:v>
                </c:pt>
                <c:pt idx="10750">
                  <c:v>43900.431250000001</c:v>
                </c:pt>
                <c:pt idx="10751">
                  <c:v>43900.438194444447</c:v>
                </c:pt>
                <c:pt idx="10752">
                  <c:v>43900.444814814815</c:v>
                </c:pt>
                <c:pt idx="10753">
                  <c:v>43900.451331018521</c:v>
                </c:pt>
                <c:pt idx="10754">
                  <c:v>43900.457708333335</c:v>
                </c:pt>
                <c:pt idx="10755">
                  <c:v>43900.463935185187</c:v>
                </c:pt>
                <c:pt idx="10756">
                  <c:v>43900.469849537039</c:v>
                </c:pt>
                <c:pt idx="10757">
                  <c:v>43900.475821759261</c:v>
                </c:pt>
                <c:pt idx="10758">
                  <c:v>43900.48170138889</c:v>
                </c:pt>
                <c:pt idx="10759">
                  <c:v>43900.487291666665</c:v>
                </c:pt>
                <c:pt idx="10760">
                  <c:v>43900.492824074077</c:v>
                </c:pt>
                <c:pt idx="10761">
                  <c:v>43900.498055555552</c:v>
                </c:pt>
                <c:pt idx="10762">
                  <c:v>43900.503240740742</c:v>
                </c:pt>
                <c:pt idx="10763">
                  <c:v>43900.508356481485</c:v>
                </c:pt>
                <c:pt idx="10764">
                  <c:v>43900.513472222221</c:v>
                </c:pt>
                <c:pt idx="10765">
                  <c:v>43900.518391203703</c:v>
                </c:pt>
                <c:pt idx="10766">
                  <c:v>43900.523321759261</c:v>
                </c:pt>
                <c:pt idx="10767">
                  <c:v>43900.528090277781</c:v>
                </c:pt>
                <c:pt idx="10768">
                  <c:v>43900.532893518517</c:v>
                </c:pt>
                <c:pt idx="10769">
                  <c:v>43900.537592592591</c:v>
                </c:pt>
                <c:pt idx="10770">
                  <c:v>43900.542280092595</c:v>
                </c:pt>
                <c:pt idx="10771">
                  <c:v>43900.547523148147</c:v>
                </c:pt>
                <c:pt idx="10772">
                  <c:v>43900.552337962959</c:v>
                </c:pt>
                <c:pt idx="10773">
                  <c:v>43900.556932870371</c:v>
                </c:pt>
                <c:pt idx="10774">
                  <c:v>43900.560902777775</c:v>
                </c:pt>
                <c:pt idx="10775">
                  <c:v>43900.564965277779</c:v>
                </c:pt>
                <c:pt idx="10776">
                  <c:v>43900.569131944445</c:v>
                </c:pt>
                <c:pt idx="10777">
                  <c:v>43900.573101851849</c:v>
                </c:pt>
                <c:pt idx="10778">
                  <c:v>43900.577025462961</c:v>
                </c:pt>
                <c:pt idx="10779">
                  <c:v>43900.580972222226</c:v>
                </c:pt>
                <c:pt idx="10780">
                  <c:v>43900.584918981483</c:v>
                </c:pt>
                <c:pt idx="10781">
                  <c:v>43900.588819444441</c:v>
                </c:pt>
                <c:pt idx="10782">
                  <c:v>43900.592743055553</c:v>
                </c:pt>
                <c:pt idx="10783">
                  <c:v>43900.596585648149</c:v>
                </c:pt>
                <c:pt idx="10784">
                  <c:v>43900.600416666668</c:v>
                </c:pt>
                <c:pt idx="10785">
                  <c:v>43900.604247685187</c:v>
                </c:pt>
                <c:pt idx="10786">
                  <c:v>43900.608055555553</c:v>
                </c:pt>
                <c:pt idx="10787">
                  <c:v>43900.611875000002</c:v>
                </c:pt>
                <c:pt idx="10788">
                  <c:v>43901.346273148149</c:v>
                </c:pt>
                <c:pt idx="10789">
                  <c:v>43901.361747685187</c:v>
                </c:pt>
                <c:pt idx="10790">
                  <c:v>43901.373622685183</c:v>
                </c:pt>
                <c:pt idx="10791">
                  <c:v>43901.556342592594</c:v>
                </c:pt>
                <c:pt idx="10792">
                  <c:v>43901.56181712963</c:v>
                </c:pt>
                <c:pt idx="10793">
                  <c:v>43901.567754629628</c:v>
                </c:pt>
                <c:pt idx="10794">
                  <c:v>43901.576631944445</c:v>
                </c:pt>
                <c:pt idx="10795">
                  <c:v>43901.601053240738</c:v>
                </c:pt>
                <c:pt idx="10796">
                  <c:v>43901.608587962961</c:v>
                </c:pt>
                <c:pt idx="10797">
                  <c:v>43901.612199074072</c:v>
                </c:pt>
                <c:pt idx="10798">
                  <c:v>43901.615937499999</c:v>
                </c:pt>
                <c:pt idx="10799">
                  <c:v>43901.636273148149</c:v>
                </c:pt>
                <c:pt idx="10800">
                  <c:v>43901.640185185184</c:v>
                </c:pt>
                <c:pt idx="10801">
                  <c:v>43901.644189814811</c:v>
                </c:pt>
                <c:pt idx="10802">
                  <c:v>43901.652442129627</c:v>
                </c:pt>
                <c:pt idx="10803">
                  <c:v>43901.656944444447</c:v>
                </c:pt>
                <c:pt idx="10804">
                  <c:v>43901.662002314813</c:v>
                </c:pt>
                <c:pt idx="10805">
                  <c:v>43901.668078703704</c:v>
                </c:pt>
                <c:pt idx="10806">
                  <c:v>43901.701979166668</c:v>
                </c:pt>
                <c:pt idx="10807">
                  <c:v>43901.711805555555</c:v>
                </c:pt>
                <c:pt idx="10808">
                  <c:v>43901.716273148151</c:v>
                </c:pt>
                <c:pt idx="10809">
                  <c:v>43901.720868055556</c:v>
                </c:pt>
                <c:pt idx="10810">
                  <c:v>43901.731041666666</c:v>
                </c:pt>
                <c:pt idx="10811">
                  <c:v>43901.735868055555</c:v>
                </c:pt>
                <c:pt idx="10812">
                  <c:v>43901.741469907407</c:v>
                </c:pt>
                <c:pt idx="10813">
                  <c:v>43901.747071759259</c:v>
                </c:pt>
                <c:pt idx="10814">
                  <c:v>43901.752962962964</c:v>
                </c:pt>
                <c:pt idx="10815">
                  <c:v>43901.765567129631</c:v>
                </c:pt>
                <c:pt idx="10816">
                  <c:v>43906.372719907406</c:v>
                </c:pt>
                <c:pt idx="10817">
                  <c:v>43910.370694444442</c:v>
                </c:pt>
                <c:pt idx="10818">
                  <c:v>43910.380277777775</c:v>
                </c:pt>
                <c:pt idx="10819">
                  <c:v>43910.390300925923</c:v>
                </c:pt>
                <c:pt idx="10820">
                  <c:v>43910.399525462963</c:v>
                </c:pt>
                <c:pt idx="10821">
                  <c:v>43910.406956018516</c:v>
                </c:pt>
                <c:pt idx="10822">
                  <c:v>43910.4140162037</c:v>
                </c:pt>
                <c:pt idx="10823">
                  <c:v>43910.42087962963</c:v>
                </c:pt>
                <c:pt idx="10824">
                  <c:v>43910.42690972222</c:v>
                </c:pt>
                <c:pt idx="10825">
                  <c:v>43910.433125000003</c:v>
                </c:pt>
                <c:pt idx="10826">
                  <c:v>43910.438750000001</c:v>
                </c:pt>
                <c:pt idx="10827">
                  <c:v>43910.444571759261</c:v>
                </c:pt>
                <c:pt idx="10828">
                  <c:v>43910.450023148151</c:v>
                </c:pt>
                <c:pt idx="10829">
                  <c:v>43910.455381944441</c:v>
                </c:pt>
                <c:pt idx="10830">
                  <c:v>43910.460648148146</c:v>
                </c:pt>
                <c:pt idx="10831">
                  <c:v>43910.622824074075</c:v>
                </c:pt>
                <c:pt idx="10832">
                  <c:v>43910.626886574071</c:v>
                </c:pt>
                <c:pt idx="10833">
                  <c:v>43910.645219907405</c:v>
                </c:pt>
                <c:pt idx="10834">
                  <c:v>43910.650543981479</c:v>
                </c:pt>
                <c:pt idx="10835">
                  <c:v>43910.657673611109</c:v>
                </c:pt>
                <c:pt idx="10836">
                  <c:v>43910.662048611113</c:v>
                </c:pt>
                <c:pt idx="10837">
                  <c:v>43910.670914351853</c:v>
                </c:pt>
                <c:pt idx="10838">
                  <c:v>43910.679537037038</c:v>
                </c:pt>
                <c:pt idx="10839">
                  <c:v>43910.688784722224</c:v>
                </c:pt>
                <c:pt idx="10840">
                  <c:v>43910.69326388889</c:v>
                </c:pt>
                <c:pt idx="10841">
                  <c:v>43910.703425925924</c:v>
                </c:pt>
                <c:pt idx="10842">
                  <c:v>43910.713078703702</c:v>
                </c:pt>
                <c:pt idx="10843">
                  <c:v>43910.718287037038</c:v>
                </c:pt>
                <c:pt idx="10844">
                  <c:v>43910.729664351849</c:v>
                </c:pt>
                <c:pt idx="10845">
                  <c:v>43910.73542824074</c:v>
                </c:pt>
                <c:pt idx="10846">
                  <c:v>43910.756388888891</c:v>
                </c:pt>
                <c:pt idx="10847">
                  <c:v>43910.764189814814</c:v>
                </c:pt>
                <c:pt idx="10848">
                  <c:v>43910.773773148147</c:v>
                </c:pt>
                <c:pt idx="10849">
                  <c:v>43911.360694444447</c:v>
                </c:pt>
                <c:pt idx="10850">
                  <c:v>43911.379363425927</c:v>
                </c:pt>
                <c:pt idx="10851">
                  <c:v>43911.386747685188</c:v>
                </c:pt>
                <c:pt idx="10852">
                  <c:v>43911.402071759258</c:v>
                </c:pt>
                <c:pt idx="10853">
                  <c:v>43911.409224537034</c:v>
                </c:pt>
                <c:pt idx="10854">
                  <c:v>43911.416250000002</c:v>
                </c:pt>
                <c:pt idx="10855">
                  <c:v>43911.422789351855</c:v>
                </c:pt>
                <c:pt idx="10856">
                  <c:v>43911.429375</c:v>
                </c:pt>
                <c:pt idx="10857">
                  <c:v>43911.436643518522</c:v>
                </c:pt>
                <c:pt idx="10858">
                  <c:v>43911.464143518519</c:v>
                </c:pt>
                <c:pt idx="10859">
                  <c:v>43911.469409722224</c:v>
                </c:pt>
                <c:pt idx="10860">
                  <c:v>43911.474768518521</c:v>
                </c:pt>
                <c:pt idx="10861">
                  <c:v>43911.514652777776</c:v>
                </c:pt>
                <c:pt idx="10862">
                  <c:v>43911.519131944442</c:v>
                </c:pt>
                <c:pt idx="10863">
                  <c:v>43911.523518518516</c:v>
                </c:pt>
                <c:pt idx="10864">
                  <c:v>43911.547800925924</c:v>
                </c:pt>
                <c:pt idx="10865">
                  <c:v>43911.559803240743</c:v>
                </c:pt>
                <c:pt idx="10866">
                  <c:v>43911.564629629633</c:v>
                </c:pt>
                <c:pt idx="10867">
                  <c:v>43911.621759259258</c:v>
                </c:pt>
                <c:pt idx="10868">
                  <c:v>43911.625798611109</c:v>
                </c:pt>
                <c:pt idx="10869">
                  <c:v>43911.668912037036</c:v>
                </c:pt>
                <c:pt idx="10870">
                  <c:v>43911.673888888887</c:v>
                </c:pt>
                <c:pt idx="10871">
                  <c:v>43911.680590277778</c:v>
                </c:pt>
                <c:pt idx="10872">
                  <c:v>43911.686122685183</c:v>
                </c:pt>
                <c:pt idx="10873">
                  <c:v>43911.692789351851</c:v>
                </c:pt>
                <c:pt idx="10874">
                  <c:v>43911.729074074072</c:v>
                </c:pt>
                <c:pt idx="10875">
                  <c:v>43912.349224537036</c:v>
                </c:pt>
                <c:pt idx="10876">
                  <c:v>43912.516284722224</c:v>
                </c:pt>
                <c:pt idx="10877">
                  <c:v>43912.520879629628</c:v>
                </c:pt>
                <c:pt idx="10878">
                  <c:v>43912.53019675926</c:v>
                </c:pt>
                <c:pt idx="10879">
                  <c:v>43912.543726851851</c:v>
                </c:pt>
                <c:pt idx="10880">
                  <c:v>43912.548275462963</c:v>
                </c:pt>
                <c:pt idx="10881">
                  <c:v>43912.552893518521</c:v>
                </c:pt>
                <c:pt idx="10882">
                  <c:v>43912.557187500002</c:v>
                </c:pt>
                <c:pt idx="10883">
                  <c:v>43912.562141203707</c:v>
                </c:pt>
                <c:pt idx="10884">
                  <c:v>43912.567916666667</c:v>
                </c:pt>
                <c:pt idx="10885">
                  <c:v>43912.573379629626</c:v>
                </c:pt>
                <c:pt idx="10886">
                  <c:v>43912.578333333331</c:v>
                </c:pt>
                <c:pt idx="10887">
                  <c:v>43912.582476851851</c:v>
                </c:pt>
                <c:pt idx="10888">
                  <c:v>43912.58861111111</c:v>
                </c:pt>
                <c:pt idx="10889">
                  <c:v>43912.603055555555</c:v>
                </c:pt>
                <c:pt idx="10890">
                  <c:v>43912.607986111114</c:v>
                </c:pt>
                <c:pt idx="10891">
                  <c:v>43912.612974537034</c:v>
                </c:pt>
                <c:pt idx="10892">
                  <c:v>43912.617962962962</c:v>
                </c:pt>
                <c:pt idx="10893">
                  <c:v>43912.623553240737</c:v>
                </c:pt>
                <c:pt idx="10894">
                  <c:v>43912.627870370372</c:v>
                </c:pt>
                <c:pt idx="10895">
                  <c:v>43912.631828703707</c:v>
                </c:pt>
                <c:pt idx="10896">
                  <c:v>43912.639826388891</c:v>
                </c:pt>
                <c:pt idx="10897">
                  <c:v>43912.643877314818</c:v>
                </c:pt>
                <c:pt idx="10898">
                  <c:v>43912.648043981484</c:v>
                </c:pt>
                <c:pt idx="10899">
                  <c:v>43912.652013888888</c:v>
                </c:pt>
                <c:pt idx="10900">
                  <c:v>43912.668298611112</c:v>
                </c:pt>
                <c:pt idx="10901">
                  <c:v>43912.672685185185</c:v>
                </c:pt>
                <c:pt idx="10902">
                  <c:v>43912.676886574074</c:v>
                </c:pt>
                <c:pt idx="10903">
                  <c:v>43912.681018518517</c:v>
                </c:pt>
                <c:pt idx="10904">
                  <c:v>43912.689872685187</c:v>
                </c:pt>
                <c:pt idx="10905">
                  <c:v>43912.694236111114</c:v>
                </c:pt>
                <c:pt idx="10906">
                  <c:v>43912.703159722223</c:v>
                </c:pt>
                <c:pt idx="10907">
                  <c:v>43912.707719907405</c:v>
                </c:pt>
                <c:pt idx="10908">
                  <c:v>43913.345810185187</c:v>
                </c:pt>
                <c:pt idx="10909">
                  <c:v>43913.565405092595</c:v>
                </c:pt>
                <c:pt idx="10910">
                  <c:v>43913.752210648148</c:v>
                </c:pt>
                <c:pt idx="10911">
                  <c:v>43914.754988425928</c:v>
                </c:pt>
                <c:pt idx="10912">
                  <c:v>43914.762407407405</c:v>
                </c:pt>
                <c:pt idx="10913">
                  <c:v>43915.386296296296</c:v>
                </c:pt>
                <c:pt idx="10914">
                  <c:v>43916.333784722221</c:v>
                </c:pt>
                <c:pt idx="10915">
                  <c:v>43920.489224537036</c:v>
                </c:pt>
                <c:pt idx="10916">
                  <c:v>43920.493796296294</c:v>
                </c:pt>
                <c:pt idx="10917">
                  <c:v>43920.585775462961</c:v>
                </c:pt>
                <c:pt idx="10918">
                  <c:v>43920.616539351853</c:v>
                </c:pt>
                <c:pt idx="10919">
                  <c:v>43920.624895833331</c:v>
                </c:pt>
                <c:pt idx="10920">
                  <c:v>43920.628738425927</c:v>
                </c:pt>
                <c:pt idx="10921">
                  <c:v>43920.633020833331</c:v>
                </c:pt>
                <c:pt idx="10922">
                  <c:v>43920.637002314812</c:v>
                </c:pt>
                <c:pt idx="10923">
                  <c:v>43920.641053240739</c:v>
                </c:pt>
                <c:pt idx="10924">
                  <c:v>43921.628553240742</c:v>
                </c:pt>
                <c:pt idx="10925">
                  <c:v>43921.636805555558</c:v>
                </c:pt>
                <c:pt idx="10926">
                  <c:v>43921.647291666668</c:v>
                </c:pt>
                <c:pt idx="10927">
                  <c:v>43927.622534722221</c:v>
                </c:pt>
                <c:pt idx="10928">
                  <c:v>43927.634085648147</c:v>
                </c:pt>
                <c:pt idx="10929">
                  <c:v>43927.643842592595</c:v>
                </c:pt>
                <c:pt idx="10930">
                  <c:v>43927.696145833332</c:v>
                </c:pt>
                <c:pt idx="10931">
                  <c:v>43927.7033912037</c:v>
                </c:pt>
                <c:pt idx="10932">
                  <c:v>43927.710694444446</c:v>
                </c:pt>
                <c:pt idx="10933">
                  <c:v>43927.717858796299</c:v>
                </c:pt>
                <c:pt idx="10934">
                  <c:v>43927.723900462966</c:v>
                </c:pt>
                <c:pt idx="10935">
                  <c:v>43927.730497685188</c:v>
                </c:pt>
                <c:pt idx="10936">
                  <c:v>43927.737523148149</c:v>
                </c:pt>
                <c:pt idx="10937">
                  <c:v>43927.743946759256</c:v>
                </c:pt>
                <c:pt idx="10938">
                  <c:v>43932.764548611114</c:v>
                </c:pt>
                <c:pt idx="10939">
                  <c:v>43940.702002314814</c:v>
                </c:pt>
                <c:pt idx="10940">
                  <c:v>43942.333726851852</c:v>
                </c:pt>
                <c:pt idx="10941">
                  <c:v>43948.33697916667</c:v>
                </c:pt>
                <c:pt idx="10942">
                  <c:v>43948.34878472222</c:v>
                </c:pt>
                <c:pt idx="10943">
                  <c:v>43948.359490740739</c:v>
                </c:pt>
                <c:pt idx="10944">
                  <c:v>43948.386307870373</c:v>
                </c:pt>
                <c:pt idx="10945">
                  <c:v>43948.393703703703</c:v>
                </c:pt>
                <c:pt idx="10946">
                  <c:v>43948.400520833333</c:v>
                </c:pt>
                <c:pt idx="10947">
                  <c:v>43948.407395833332</c:v>
                </c:pt>
                <c:pt idx="10948">
                  <c:v>43948.414050925923</c:v>
                </c:pt>
                <c:pt idx="10949">
                  <c:v>43948.420798611114</c:v>
                </c:pt>
                <c:pt idx="10950">
                  <c:v>43948.427662037036</c:v>
                </c:pt>
                <c:pt idx="10951">
                  <c:v>43948.433981481481</c:v>
                </c:pt>
                <c:pt idx="10952">
                  <c:v>43948.440335648149</c:v>
                </c:pt>
                <c:pt idx="10953">
                  <c:v>43948.446250000001</c:v>
                </c:pt>
                <c:pt idx="10954">
                  <c:v>43948.452372685184</c:v>
                </c:pt>
                <c:pt idx="10955">
                  <c:v>43948.458379629628</c:v>
                </c:pt>
                <c:pt idx="10956">
                  <c:v>43948.464270833334</c:v>
                </c:pt>
                <c:pt idx="10957">
                  <c:v>43948.46974537037</c:v>
                </c:pt>
                <c:pt idx="10958">
                  <c:v>43948.474710648145</c:v>
                </c:pt>
                <c:pt idx="10959">
                  <c:v>43948.480254629627</c:v>
                </c:pt>
                <c:pt idx="10960">
                  <c:v>43948.485439814816</c:v>
                </c:pt>
                <c:pt idx="10961">
                  <c:v>43948.490567129629</c:v>
                </c:pt>
                <c:pt idx="10962">
                  <c:v>43948.495671296296</c:v>
                </c:pt>
                <c:pt idx="10963">
                  <c:v>43948.50509259259</c:v>
                </c:pt>
                <c:pt idx="10964">
                  <c:v>43948.510358796295</c:v>
                </c:pt>
                <c:pt idx="10965">
                  <c:v>43948.515173611115</c:v>
                </c:pt>
                <c:pt idx="10966">
                  <c:v>43948.520381944443</c:v>
                </c:pt>
                <c:pt idx="10967">
                  <c:v>43948.524942129632</c:v>
                </c:pt>
                <c:pt idx="10968">
                  <c:v>43948.529432870368</c:v>
                </c:pt>
                <c:pt idx="10969">
                  <c:v>43948.533796296295</c:v>
                </c:pt>
                <c:pt idx="10970">
                  <c:v>43948.538310185184</c:v>
                </c:pt>
                <c:pt idx="10971">
                  <c:v>43948.543009259258</c:v>
                </c:pt>
                <c:pt idx="10972">
                  <c:v>43948.547615740739</c:v>
                </c:pt>
                <c:pt idx="10973">
                  <c:v>43948.552002314813</c:v>
                </c:pt>
                <c:pt idx="10974">
                  <c:v>43948.556435185186</c:v>
                </c:pt>
                <c:pt idx="10975">
                  <c:v>43948.560810185183</c:v>
                </c:pt>
                <c:pt idx="10976">
                  <c:v>43948.565474537034</c:v>
                </c:pt>
                <c:pt idx="10977">
                  <c:v>43949.349016203705</c:v>
                </c:pt>
                <c:pt idx="10978">
                  <c:v>43949.376180555555</c:v>
                </c:pt>
                <c:pt idx="10979">
                  <c:v>43949.404340277775</c:v>
                </c:pt>
                <c:pt idx="10980">
                  <c:v>43949.421423611115</c:v>
                </c:pt>
                <c:pt idx="10981">
                  <c:v>43949.469375000001</c:v>
                </c:pt>
                <c:pt idx="10982">
                  <c:v>43949.474907407406</c:v>
                </c:pt>
                <c:pt idx="10983">
                  <c:v>43949.485844907409</c:v>
                </c:pt>
                <c:pt idx="10984">
                  <c:v>43949.491412037038</c:v>
                </c:pt>
                <c:pt idx="10985">
                  <c:v>43949.497465277775</c:v>
                </c:pt>
                <c:pt idx="10986">
                  <c:v>43949.524837962963</c:v>
                </c:pt>
                <c:pt idx="10987">
                  <c:v>43949.529629629629</c:v>
                </c:pt>
                <c:pt idx="10988">
                  <c:v>43949.534571759257</c:v>
                </c:pt>
                <c:pt idx="10989">
                  <c:v>43949.539548611108</c:v>
                </c:pt>
                <c:pt idx="10990">
                  <c:v>43949.549143518518</c:v>
                </c:pt>
                <c:pt idx="10991">
                  <c:v>43949.647557870368</c:v>
                </c:pt>
                <c:pt idx="10992">
                  <c:v>43949.659884259258</c:v>
                </c:pt>
                <c:pt idx="10993">
                  <c:v>43949.668368055558</c:v>
                </c:pt>
                <c:pt idx="10994">
                  <c:v>43949.680173611108</c:v>
                </c:pt>
                <c:pt idx="10995">
                  <c:v>43949.699328703704</c:v>
                </c:pt>
                <c:pt idx="10996">
                  <c:v>43949.708449074074</c:v>
                </c:pt>
                <c:pt idx="10997">
                  <c:v>43949.717974537038</c:v>
                </c:pt>
                <c:pt idx="10998">
                  <c:v>43949.728530092594</c:v>
                </c:pt>
                <c:pt idx="10999">
                  <c:v>43950.378148148149</c:v>
                </c:pt>
                <c:pt idx="11000">
                  <c:v>43950.395150462966</c:v>
                </c:pt>
                <c:pt idx="11001">
                  <c:v>43950.403634259259</c:v>
                </c:pt>
                <c:pt idx="11002">
                  <c:v>43950.411874999998</c:v>
                </c:pt>
                <c:pt idx="11003">
                  <c:v>43950.419583333336</c:v>
                </c:pt>
                <c:pt idx="11004">
                  <c:v>43950.427199074074</c:v>
                </c:pt>
                <c:pt idx="11005">
                  <c:v>43950.446574074071</c:v>
                </c:pt>
                <c:pt idx="11006">
                  <c:v>43950.471261574072</c:v>
                </c:pt>
                <c:pt idx="11007">
                  <c:v>43951.360486111109</c:v>
                </c:pt>
                <c:pt idx="11008">
                  <c:v>43951.390601851854</c:v>
                </c:pt>
                <c:pt idx="11009">
                  <c:v>43951.39738425926</c:v>
                </c:pt>
                <c:pt idx="11010">
                  <c:v>43951.403877314813</c:v>
                </c:pt>
                <c:pt idx="11011">
                  <c:v>43951.410162037035</c:v>
                </c:pt>
                <c:pt idx="11012">
                  <c:v>43951.428078703706</c:v>
                </c:pt>
                <c:pt idx="11013">
                  <c:v>43951.438796296294</c:v>
                </c:pt>
                <c:pt idx="11014">
                  <c:v>43951.444340277776</c:v>
                </c:pt>
                <c:pt idx="11015">
                  <c:v>43951.676122685189</c:v>
                </c:pt>
                <c:pt idx="11016">
                  <c:v>43952.388425925928</c:v>
                </c:pt>
                <c:pt idx="11017">
                  <c:v>43952.402430555558</c:v>
                </c:pt>
                <c:pt idx="11018">
                  <c:v>43952.48945601852</c:v>
                </c:pt>
                <c:pt idx="11019">
                  <c:v>43952.498761574076</c:v>
                </c:pt>
                <c:pt idx="11020">
                  <c:v>43952.503680555557</c:v>
                </c:pt>
                <c:pt idx="11021">
                  <c:v>43952.622581018521</c:v>
                </c:pt>
                <c:pt idx="11022">
                  <c:v>43952.708715277775</c:v>
                </c:pt>
                <c:pt idx="11023">
                  <c:v>43952.72923611111</c:v>
                </c:pt>
                <c:pt idx="11024">
                  <c:v>43953.585879629631</c:v>
                </c:pt>
                <c:pt idx="11025">
                  <c:v>43954.386250000003</c:v>
                </c:pt>
                <c:pt idx="11026">
                  <c:v>43954.457233796296</c:v>
                </c:pt>
                <c:pt idx="11027">
                  <c:v>43954.552106481482</c:v>
                </c:pt>
                <c:pt idx="11028">
                  <c:v>43955.595416666663</c:v>
                </c:pt>
                <c:pt idx="11029">
                  <c:v>43955.609097222223</c:v>
                </c:pt>
                <c:pt idx="11030">
                  <c:v>43955.61818287037</c:v>
                </c:pt>
                <c:pt idx="11031">
                  <c:v>43955.641030092593</c:v>
                </c:pt>
                <c:pt idx="11032">
                  <c:v>43955.646354166667</c:v>
                </c:pt>
                <c:pt idx="11033">
                  <c:v>43955.688043981485</c:v>
                </c:pt>
                <c:pt idx="11034">
                  <c:v>43956.606076388889</c:v>
                </c:pt>
                <c:pt idx="11035">
                  <c:v>43956.700671296298</c:v>
                </c:pt>
                <c:pt idx="11036">
                  <c:v>43956.712430555555</c:v>
                </c:pt>
                <c:pt idx="11037">
                  <c:v>43957.372766203705</c:v>
                </c:pt>
                <c:pt idx="11038">
                  <c:v>43957.382337962961</c:v>
                </c:pt>
                <c:pt idx="11039">
                  <c:v>43957.390462962961</c:v>
                </c:pt>
                <c:pt idx="11040">
                  <c:v>43957.398206018515</c:v>
                </c:pt>
                <c:pt idx="11041">
                  <c:v>43957.405624999999</c:v>
                </c:pt>
                <c:pt idx="11042">
                  <c:v>43957.412083333336</c:v>
                </c:pt>
                <c:pt idx="11043">
                  <c:v>43957.418020833335</c:v>
                </c:pt>
                <c:pt idx="11044">
                  <c:v>43957.423738425925</c:v>
                </c:pt>
                <c:pt idx="11045">
                  <c:v>43957.429340277777</c:v>
                </c:pt>
                <c:pt idx="11046">
                  <c:v>43957.434861111113</c:v>
                </c:pt>
                <c:pt idx="11047">
                  <c:v>43957.440289351849</c:v>
                </c:pt>
                <c:pt idx="11048">
                  <c:v>43957.445543981485</c:v>
                </c:pt>
                <c:pt idx="11049">
                  <c:v>43957.450706018521</c:v>
                </c:pt>
                <c:pt idx="11050">
                  <c:v>43957.461122685185</c:v>
                </c:pt>
                <c:pt idx="11051">
                  <c:v>43957.466180555559</c:v>
                </c:pt>
                <c:pt idx="11052">
                  <c:v>43957.481122685182</c:v>
                </c:pt>
                <c:pt idx="11053">
                  <c:v>43957.48609953704</c:v>
                </c:pt>
                <c:pt idx="11054">
                  <c:v>43957.491053240738</c:v>
                </c:pt>
                <c:pt idx="11055">
                  <c:v>43957.496111111112</c:v>
                </c:pt>
                <c:pt idx="11056">
                  <c:v>43957.501250000001</c:v>
                </c:pt>
                <c:pt idx="11057">
                  <c:v>43957.511481481481</c:v>
                </c:pt>
                <c:pt idx="11058">
                  <c:v>43957.645069444443</c:v>
                </c:pt>
                <c:pt idx="11059">
                  <c:v>43958.393564814818</c:v>
                </c:pt>
                <c:pt idx="11060">
                  <c:v>43958.401284722226</c:v>
                </c:pt>
                <c:pt idx="11061">
                  <c:v>43958.40898148148</c:v>
                </c:pt>
                <c:pt idx="11062">
                  <c:v>43958.416851851849</c:v>
                </c:pt>
                <c:pt idx="11063">
                  <c:v>43958.424409722225</c:v>
                </c:pt>
                <c:pt idx="11064">
                  <c:v>43958.431793981479</c:v>
                </c:pt>
                <c:pt idx="11065">
                  <c:v>43958.438738425924</c:v>
                </c:pt>
                <c:pt idx="11066">
                  <c:v>43958.446145833332</c:v>
                </c:pt>
                <c:pt idx="11067">
                  <c:v>43958.453101851854</c:v>
                </c:pt>
                <c:pt idx="11068">
                  <c:v>43958.464988425927</c:v>
                </c:pt>
                <c:pt idx="11069">
                  <c:v>43958.476898148147</c:v>
                </c:pt>
                <c:pt idx="11070">
                  <c:v>43958.483090277776</c:v>
                </c:pt>
                <c:pt idx="11071">
                  <c:v>43958.489016203705</c:v>
                </c:pt>
                <c:pt idx="11072">
                  <c:v>43958.501550925925</c:v>
                </c:pt>
                <c:pt idx="11073">
                  <c:v>43958.507256944446</c:v>
                </c:pt>
                <c:pt idx="11074">
                  <c:v>43958.578043981484</c:v>
                </c:pt>
                <c:pt idx="11075">
                  <c:v>43958.582673611112</c:v>
                </c:pt>
                <c:pt idx="11076">
                  <c:v>43958.587314814817</c:v>
                </c:pt>
                <c:pt idx="11077">
                  <c:v>43958.617222222223</c:v>
                </c:pt>
                <c:pt idx="11078">
                  <c:v>43958.634930555556</c:v>
                </c:pt>
                <c:pt idx="11079">
                  <c:v>43958.639675925922</c:v>
                </c:pt>
                <c:pt idx="11080">
                  <c:v>43958.644456018519</c:v>
                </c:pt>
                <c:pt idx="11081">
                  <c:v>43958.649398148147</c:v>
                </c:pt>
                <c:pt idx="11082">
                  <c:v>43958.657141203701</c:v>
                </c:pt>
                <c:pt idx="11083">
                  <c:v>43958.673576388886</c:v>
                </c:pt>
                <c:pt idx="11084">
                  <c:v>43959.552442129629</c:v>
                </c:pt>
                <c:pt idx="11085">
                  <c:v>43960.414293981485</c:v>
                </c:pt>
                <c:pt idx="11086">
                  <c:v>43962.357083333336</c:v>
                </c:pt>
                <c:pt idx="11087">
                  <c:v>43962.377395833333</c:v>
                </c:pt>
                <c:pt idx="11088">
                  <c:v>43962.455509259256</c:v>
                </c:pt>
                <c:pt idx="11089">
                  <c:v>43962.470358796294</c:v>
                </c:pt>
                <c:pt idx="11090">
                  <c:v>43962.480324074073</c:v>
                </c:pt>
                <c:pt idx="11091">
                  <c:v>43962.495393518519</c:v>
                </c:pt>
                <c:pt idx="11092">
                  <c:v>43962.500671296293</c:v>
                </c:pt>
                <c:pt idx="11093">
                  <c:v>43962.507303240738</c:v>
                </c:pt>
                <c:pt idx="11094">
                  <c:v>43962.514282407406</c:v>
                </c:pt>
                <c:pt idx="11095">
                  <c:v>43962.519247685188</c:v>
                </c:pt>
                <c:pt idx="11096">
                  <c:v>43962.524108796293</c:v>
                </c:pt>
                <c:pt idx="11097">
                  <c:v>43962.529039351852</c:v>
                </c:pt>
                <c:pt idx="11098">
                  <c:v>43962.53429398148</c:v>
                </c:pt>
                <c:pt idx="11099">
                  <c:v>43962.546215277776</c:v>
                </c:pt>
                <c:pt idx="11100">
                  <c:v>43962.55128472222</c:v>
                </c:pt>
                <c:pt idx="11101">
                  <c:v>43962.556087962963</c:v>
                </c:pt>
                <c:pt idx="11102">
                  <c:v>43962.560868055552</c:v>
                </c:pt>
                <c:pt idx="11103">
                  <c:v>43962.565613425926</c:v>
                </c:pt>
                <c:pt idx="11104">
                  <c:v>43962.570462962962</c:v>
                </c:pt>
                <c:pt idx="11105">
                  <c:v>43962.575416666667</c:v>
                </c:pt>
                <c:pt idx="11106">
                  <c:v>43962.580324074072</c:v>
                </c:pt>
                <c:pt idx="11107">
                  <c:v>43962.585115740738</c:v>
                </c:pt>
                <c:pt idx="11108">
                  <c:v>43962.589826388888</c:v>
                </c:pt>
                <c:pt idx="11109">
                  <c:v>43962.594502314816</c:v>
                </c:pt>
                <c:pt idx="11110">
                  <c:v>43962.599097222221</c:v>
                </c:pt>
                <c:pt idx="11111">
                  <c:v>43962.603726851848</c:v>
                </c:pt>
                <c:pt idx="11112">
                  <c:v>43962.608275462961</c:v>
                </c:pt>
                <c:pt idx="11113">
                  <c:v>43962.61277777778</c:v>
                </c:pt>
                <c:pt idx="11114">
                  <c:v>43962.617361111108</c:v>
                </c:pt>
                <c:pt idx="11115">
                  <c:v>43962.621979166666</c:v>
                </c:pt>
                <c:pt idx="11116">
                  <c:v>43962.626805555556</c:v>
                </c:pt>
                <c:pt idx="11117">
                  <c:v>43962.636793981481</c:v>
                </c:pt>
                <c:pt idx="11118">
                  <c:v>43962.658564814818</c:v>
                </c:pt>
                <c:pt idx="11119">
                  <c:v>43962.663888888892</c:v>
                </c:pt>
                <c:pt idx="11120">
                  <c:v>43962.669224537036</c:v>
                </c:pt>
                <c:pt idx="11121">
                  <c:v>43962.674317129633</c:v>
                </c:pt>
                <c:pt idx="11122">
                  <c:v>43962.679085648146</c:v>
                </c:pt>
                <c:pt idx="11123">
                  <c:v>43962.695381944446</c:v>
                </c:pt>
                <c:pt idx="11124">
                  <c:v>43962.701412037037</c:v>
                </c:pt>
                <c:pt idx="11125">
                  <c:v>43962.707511574074</c:v>
                </c:pt>
                <c:pt idx="11126">
                  <c:v>43962.714085648149</c:v>
                </c:pt>
                <c:pt idx="11127">
                  <c:v>43962.721238425926</c:v>
                </c:pt>
                <c:pt idx="11128">
                  <c:v>43962.750335648147</c:v>
                </c:pt>
                <c:pt idx="11129">
                  <c:v>43962.768206018518</c:v>
                </c:pt>
                <c:pt idx="11130">
                  <c:v>43962.779861111114</c:v>
                </c:pt>
                <c:pt idx="11131">
                  <c:v>43963.369768518518</c:v>
                </c:pt>
                <c:pt idx="11132">
                  <c:v>43963.386666666665</c:v>
                </c:pt>
                <c:pt idx="11133">
                  <c:v>43963.39398148148</c:v>
                </c:pt>
                <c:pt idx="11134">
                  <c:v>43963.400706018518</c:v>
                </c:pt>
                <c:pt idx="11135">
                  <c:v>43963.424513888887</c:v>
                </c:pt>
                <c:pt idx="11136">
                  <c:v>43963.430289351854</c:v>
                </c:pt>
                <c:pt idx="11137">
                  <c:v>43963.441817129627</c:v>
                </c:pt>
                <c:pt idx="11138">
                  <c:v>43963.447557870371</c:v>
                </c:pt>
                <c:pt idx="11139">
                  <c:v>43963.453125</c:v>
                </c:pt>
                <c:pt idx="11140">
                  <c:v>43963.458599537036</c:v>
                </c:pt>
                <c:pt idx="11141">
                  <c:v>43963.464155092595</c:v>
                </c:pt>
                <c:pt idx="11142">
                  <c:v>43963.469328703701</c:v>
                </c:pt>
                <c:pt idx="11143">
                  <c:v>43963.474340277775</c:v>
                </c:pt>
                <c:pt idx="11144">
                  <c:v>43963.484166666669</c:v>
                </c:pt>
                <c:pt idx="11145">
                  <c:v>43963.489027777781</c:v>
                </c:pt>
                <c:pt idx="11146">
                  <c:v>43963.493796296294</c:v>
                </c:pt>
                <c:pt idx="11147">
                  <c:v>43963.49858796296</c:v>
                </c:pt>
                <c:pt idx="11148">
                  <c:v>43963.503298611111</c:v>
                </c:pt>
                <c:pt idx="11149">
                  <c:v>43963.508090277777</c:v>
                </c:pt>
                <c:pt idx="11150">
                  <c:v>43963.51284722222</c:v>
                </c:pt>
                <c:pt idx="11151">
                  <c:v>43963.517511574071</c:v>
                </c:pt>
                <c:pt idx="11152">
                  <c:v>43963.531261574077</c:v>
                </c:pt>
                <c:pt idx="11153">
                  <c:v>43963.535902777781</c:v>
                </c:pt>
                <c:pt idx="11154">
                  <c:v>43963.540462962963</c:v>
                </c:pt>
                <c:pt idx="11155">
                  <c:v>43963.545011574075</c:v>
                </c:pt>
                <c:pt idx="11156">
                  <c:v>43963.549641203703</c:v>
                </c:pt>
                <c:pt idx="11157">
                  <c:v>43963.554259259261</c:v>
                </c:pt>
                <c:pt idx="11158">
                  <c:v>43963.563599537039</c:v>
                </c:pt>
                <c:pt idx="11159">
                  <c:v>43963.572835648149</c:v>
                </c:pt>
                <c:pt idx="11160">
                  <c:v>43963.582025462965</c:v>
                </c:pt>
                <c:pt idx="11161">
                  <c:v>43963.586631944447</c:v>
                </c:pt>
                <c:pt idx="11162">
                  <c:v>43963.591203703705</c:v>
                </c:pt>
                <c:pt idx="11163">
                  <c:v>43963.600393518522</c:v>
                </c:pt>
                <c:pt idx="11164">
                  <c:v>43963.614525462966</c:v>
                </c:pt>
                <c:pt idx="11165">
                  <c:v>43963.619189814817</c:v>
                </c:pt>
                <c:pt idx="11166">
                  <c:v>43963.623819444445</c:v>
                </c:pt>
                <c:pt idx="11167">
                  <c:v>43963.628333333334</c:v>
                </c:pt>
                <c:pt idx="11168">
                  <c:v>43963.632905092592</c:v>
                </c:pt>
                <c:pt idx="11169">
                  <c:v>43963.637361111112</c:v>
                </c:pt>
                <c:pt idx="11170">
                  <c:v>43963.641956018517</c:v>
                </c:pt>
                <c:pt idx="11171">
                  <c:v>43963.64640046296</c:v>
                </c:pt>
                <c:pt idx="11172">
                  <c:v>43963.650902777779</c:v>
                </c:pt>
                <c:pt idx="11173">
                  <c:v>43963.655358796299</c:v>
                </c:pt>
                <c:pt idx="11174">
                  <c:v>43963.659814814811</c:v>
                </c:pt>
                <c:pt idx="11175">
                  <c:v>43963.664421296293</c:v>
                </c:pt>
                <c:pt idx="11176">
                  <c:v>43963.669178240743</c:v>
                </c:pt>
                <c:pt idx="11177">
                  <c:v>43963.685381944444</c:v>
                </c:pt>
                <c:pt idx="11178">
                  <c:v>43963.737905092596</c:v>
                </c:pt>
                <c:pt idx="11179">
                  <c:v>43963.765196759261</c:v>
                </c:pt>
                <c:pt idx="11180">
                  <c:v>43964.361006944448</c:v>
                </c:pt>
                <c:pt idx="11181">
                  <c:v>43964.389143518521</c:v>
                </c:pt>
                <c:pt idx="11182">
                  <c:v>43964.397418981483</c:v>
                </c:pt>
                <c:pt idx="11183">
                  <c:v>43964.409872685188</c:v>
                </c:pt>
                <c:pt idx="11184">
                  <c:v>43964.428148148145</c:v>
                </c:pt>
                <c:pt idx="11185">
                  <c:v>43964.433298611111</c:v>
                </c:pt>
                <c:pt idx="11186">
                  <c:v>43964.449224537035</c:v>
                </c:pt>
                <c:pt idx="11187">
                  <c:v>43964.460821759261</c:v>
                </c:pt>
                <c:pt idx="11188">
                  <c:v>43964.466111111113</c:v>
                </c:pt>
                <c:pt idx="11189">
                  <c:v>43964.471782407411</c:v>
                </c:pt>
                <c:pt idx="11190">
                  <c:v>43964.477326388886</c:v>
                </c:pt>
                <c:pt idx="11191">
                  <c:v>43964.482511574075</c:v>
                </c:pt>
                <c:pt idx="11192">
                  <c:v>43964.487407407411</c:v>
                </c:pt>
                <c:pt idx="11193">
                  <c:v>43964.492627314816</c:v>
                </c:pt>
                <c:pt idx="11194">
                  <c:v>43964.498020833336</c:v>
                </c:pt>
                <c:pt idx="11195">
                  <c:v>43964.503171296295</c:v>
                </c:pt>
                <c:pt idx="11196">
                  <c:v>43964.508391203701</c:v>
                </c:pt>
                <c:pt idx="11197">
                  <c:v>43964.513807870368</c:v>
                </c:pt>
                <c:pt idx="11198">
                  <c:v>43964.519409722219</c:v>
                </c:pt>
                <c:pt idx="11199">
                  <c:v>43964.524675925924</c:v>
                </c:pt>
                <c:pt idx="11200">
                  <c:v>43964.529942129629</c:v>
                </c:pt>
                <c:pt idx="11201">
                  <c:v>43964.535370370373</c:v>
                </c:pt>
                <c:pt idx="11202">
                  <c:v>43964.540694444448</c:v>
                </c:pt>
                <c:pt idx="11203">
                  <c:v>43964.546030092592</c:v>
                </c:pt>
                <c:pt idx="11204">
                  <c:v>43964.551296296297</c:v>
                </c:pt>
                <c:pt idx="11205">
                  <c:v>43964.55636574074</c:v>
                </c:pt>
                <c:pt idx="11206">
                  <c:v>43964.561284722222</c:v>
                </c:pt>
                <c:pt idx="11207">
                  <c:v>43964.565972222219</c:v>
                </c:pt>
                <c:pt idx="11208">
                  <c:v>43964.572013888886</c:v>
                </c:pt>
                <c:pt idx="11209">
                  <c:v>43964.576527777775</c:v>
                </c:pt>
                <c:pt idx="11210">
                  <c:v>43964.582291666666</c:v>
                </c:pt>
                <c:pt idx="11211">
                  <c:v>43964.587777777779</c:v>
                </c:pt>
                <c:pt idx="11212">
                  <c:v>43964.623391203706</c:v>
                </c:pt>
                <c:pt idx="11213">
                  <c:v>43964.635185185187</c:v>
                </c:pt>
                <c:pt idx="11214">
                  <c:v>43964.640949074077</c:v>
                </c:pt>
                <c:pt idx="11215">
                  <c:v>43964.645439814813</c:v>
                </c:pt>
                <c:pt idx="11216">
                  <c:v>43964.649976851855</c:v>
                </c:pt>
                <c:pt idx="11217">
                  <c:v>43964.669861111113</c:v>
                </c:pt>
                <c:pt idx="11218">
                  <c:v>43964.675798611112</c:v>
                </c:pt>
                <c:pt idx="11219">
                  <c:v>43964.687465277777</c:v>
                </c:pt>
                <c:pt idx="11220">
                  <c:v>43964.699108796296</c:v>
                </c:pt>
                <c:pt idx="11221">
                  <c:v>43964.705011574071</c:v>
                </c:pt>
                <c:pt idx="11222">
                  <c:v>43964.710949074077</c:v>
                </c:pt>
                <c:pt idx="11223">
                  <c:v>43964.716956018521</c:v>
                </c:pt>
                <c:pt idx="11224">
                  <c:v>43964.72283564815</c:v>
                </c:pt>
                <c:pt idx="11225">
                  <c:v>43964.745462962965</c:v>
                </c:pt>
                <c:pt idx="11226">
                  <c:v>43964.752743055556</c:v>
                </c:pt>
                <c:pt idx="11227">
                  <c:v>43965.372847222221</c:v>
                </c:pt>
                <c:pt idx="11228">
                  <c:v>43965.383680555555</c:v>
                </c:pt>
                <c:pt idx="11229">
                  <c:v>43965.392557870371</c:v>
                </c:pt>
                <c:pt idx="11230">
                  <c:v>43965.400358796294</c:v>
                </c:pt>
                <c:pt idx="11231">
                  <c:v>43965.407743055555</c:v>
                </c:pt>
                <c:pt idx="11232">
                  <c:v>43965.415208333332</c:v>
                </c:pt>
                <c:pt idx="11233">
                  <c:v>43965.422199074077</c:v>
                </c:pt>
                <c:pt idx="11234">
                  <c:v>43965.429039351853</c:v>
                </c:pt>
                <c:pt idx="11235">
                  <c:v>43965.435578703706</c:v>
                </c:pt>
                <c:pt idx="11236">
                  <c:v>43965.441967592589</c:v>
                </c:pt>
                <c:pt idx="11237">
                  <c:v>43965.448460648149</c:v>
                </c:pt>
                <c:pt idx="11238">
                  <c:v>43965.454456018517</c:v>
                </c:pt>
                <c:pt idx="11239">
                  <c:v>43965.460381944446</c:v>
                </c:pt>
                <c:pt idx="11240">
                  <c:v>43965.50644675926</c:v>
                </c:pt>
                <c:pt idx="11241">
                  <c:v>43965.511689814812</c:v>
                </c:pt>
                <c:pt idx="11242">
                  <c:v>43965.522002314814</c:v>
                </c:pt>
                <c:pt idx="11243">
                  <c:v>43965.526932870373</c:v>
                </c:pt>
                <c:pt idx="11244">
                  <c:v>43965.531793981485</c:v>
                </c:pt>
                <c:pt idx="11245">
                  <c:v>43965.536458333336</c:v>
                </c:pt>
                <c:pt idx="11246">
                  <c:v>43965.541284722225</c:v>
                </c:pt>
                <c:pt idx="11247">
                  <c:v>43965.545856481483</c:v>
                </c:pt>
                <c:pt idx="11248">
                  <c:v>43965.550520833334</c:v>
                </c:pt>
                <c:pt idx="11249">
                  <c:v>43965.555277777778</c:v>
                </c:pt>
                <c:pt idx="11250">
                  <c:v>43965.560011574074</c:v>
                </c:pt>
                <c:pt idx="11251">
                  <c:v>43965.564768518518</c:v>
                </c:pt>
                <c:pt idx="11252">
                  <c:v>43965.574097222219</c:v>
                </c:pt>
                <c:pt idx="11253">
                  <c:v>43965.625937500001</c:v>
                </c:pt>
                <c:pt idx="11254">
                  <c:v>43965.630393518521</c:v>
                </c:pt>
                <c:pt idx="11255">
                  <c:v>43965.634942129633</c:v>
                </c:pt>
                <c:pt idx="11256">
                  <c:v>43965.741678240738</c:v>
                </c:pt>
                <c:pt idx="11257">
                  <c:v>43966.41133101852</c:v>
                </c:pt>
                <c:pt idx="11258">
                  <c:v>43966.418854166666</c:v>
                </c:pt>
                <c:pt idx="11259">
                  <c:v>43966.426342592589</c:v>
                </c:pt>
                <c:pt idx="11260">
                  <c:v>43966.433796296296</c:v>
                </c:pt>
                <c:pt idx="11261">
                  <c:v>43966.440879629627</c:v>
                </c:pt>
                <c:pt idx="11262">
                  <c:v>43966.447974537034</c:v>
                </c:pt>
                <c:pt idx="11263">
                  <c:v>43966.455428240741</c:v>
                </c:pt>
                <c:pt idx="11264">
                  <c:v>43966.462233796294</c:v>
                </c:pt>
                <c:pt idx="11265">
                  <c:v>43966.468599537038</c:v>
                </c:pt>
                <c:pt idx="11266">
                  <c:v>43966.47519675926</c:v>
                </c:pt>
                <c:pt idx="11267">
                  <c:v>43966.481203703705</c:v>
                </c:pt>
                <c:pt idx="11268">
                  <c:v>43966.486354166664</c:v>
                </c:pt>
                <c:pt idx="11269">
                  <c:v>43966.491724537038</c:v>
                </c:pt>
                <c:pt idx="11270">
                  <c:v>43966.503275462965</c:v>
                </c:pt>
                <c:pt idx="11271">
                  <c:v>43966.508900462963</c:v>
                </c:pt>
                <c:pt idx="11272">
                  <c:v>43966.514479166668</c:v>
                </c:pt>
                <c:pt idx="11273">
                  <c:v>43966.519432870373</c:v>
                </c:pt>
                <c:pt idx="11274">
                  <c:v>43966.52447916667</c:v>
                </c:pt>
                <c:pt idx="11275">
                  <c:v>43966.529988425929</c:v>
                </c:pt>
                <c:pt idx="11276">
                  <c:v>43966.540648148148</c:v>
                </c:pt>
                <c:pt idx="11277">
                  <c:v>43966.546249999999</c:v>
                </c:pt>
                <c:pt idx="11278">
                  <c:v>43966.61822916667</c:v>
                </c:pt>
                <c:pt idx="11279">
                  <c:v>43966.623483796298</c:v>
                </c:pt>
                <c:pt idx="11280">
                  <c:v>43966.628993055558</c:v>
                </c:pt>
                <c:pt idx="11281">
                  <c:v>43966.634571759256</c:v>
                </c:pt>
                <c:pt idx="11282">
                  <c:v>43966.639837962961</c:v>
                </c:pt>
                <c:pt idx="11283">
                  <c:v>43966.64534722222</c:v>
                </c:pt>
                <c:pt idx="11284">
                  <c:v>43966.650393518517</c:v>
                </c:pt>
                <c:pt idx="11285">
                  <c:v>43966.656284722223</c:v>
                </c:pt>
                <c:pt idx="11286">
                  <c:v>43966.661851851852</c:v>
                </c:pt>
                <c:pt idx="11287">
                  <c:v>43966.671863425923</c:v>
                </c:pt>
                <c:pt idx="11288">
                  <c:v>43966.683020833334</c:v>
                </c:pt>
                <c:pt idx="11289">
                  <c:v>43966.688506944447</c:v>
                </c:pt>
                <c:pt idx="11290">
                  <c:v>43966.694004629629</c:v>
                </c:pt>
                <c:pt idx="11291">
                  <c:v>43966.699513888889</c:v>
                </c:pt>
                <c:pt idx="11292">
                  <c:v>43966.711504629631</c:v>
                </c:pt>
                <c:pt idx="11293">
                  <c:v>43967.703263888892</c:v>
                </c:pt>
                <c:pt idx="11294">
                  <c:v>43973.334050925929</c:v>
                </c:pt>
                <c:pt idx="11295">
                  <c:v>43974.534201388888</c:v>
                </c:pt>
                <c:pt idx="11296">
                  <c:v>43976.678969907407</c:v>
                </c:pt>
                <c:pt idx="11297">
                  <c:v>43976.68546296296</c:v>
                </c:pt>
                <c:pt idx="11298">
                  <c:v>43978.360648148147</c:v>
                </c:pt>
                <c:pt idx="11299">
                  <c:v>43978.716400462959</c:v>
                </c:pt>
                <c:pt idx="11300">
                  <c:v>43978.747395833336</c:v>
                </c:pt>
                <c:pt idx="11301">
                  <c:v>43979.659884259258</c:v>
                </c:pt>
                <c:pt idx="11302">
                  <c:v>43979.670312499999</c:v>
                </c:pt>
                <c:pt idx="11303">
                  <c:v>43979.675868055558</c:v>
                </c:pt>
                <c:pt idx="11304">
                  <c:v>43979.680844907409</c:v>
                </c:pt>
                <c:pt idx="11305">
                  <c:v>43979.68582175926</c:v>
                </c:pt>
                <c:pt idx="11306">
                  <c:v>43979.691064814811</c:v>
                </c:pt>
                <c:pt idx="11307">
                  <c:v>43979.696516203701</c:v>
                </c:pt>
                <c:pt idx="11308">
                  <c:v>43979.702210648145</c:v>
                </c:pt>
                <c:pt idx="11309">
                  <c:v>43979.70820601852</c:v>
                </c:pt>
                <c:pt idx="11310">
                  <c:v>43979.714189814818</c:v>
                </c:pt>
                <c:pt idx="11311">
                  <c:v>43979.727673611109</c:v>
                </c:pt>
                <c:pt idx="11312">
                  <c:v>43979.734652777777</c:v>
                </c:pt>
                <c:pt idx="11313">
                  <c:v>43982.555891203701</c:v>
                </c:pt>
                <c:pt idx="11314">
                  <c:v>43982.585324074076</c:v>
                </c:pt>
                <c:pt idx="11315">
                  <c:v>43983.333738425928</c:v>
                </c:pt>
                <c:pt idx="11316">
                  <c:v>43983.381365740737</c:v>
                </c:pt>
                <c:pt idx="11317">
                  <c:v>43983.401238425926</c:v>
                </c:pt>
                <c:pt idx="11318">
                  <c:v>43983.436099537037</c:v>
                </c:pt>
                <c:pt idx="11319">
                  <c:v>43983.442743055559</c:v>
                </c:pt>
                <c:pt idx="11320">
                  <c:v>43983.449918981481</c:v>
                </c:pt>
                <c:pt idx="11321">
                  <c:v>43983.456990740742</c:v>
                </c:pt>
                <c:pt idx="11322">
                  <c:v>43983.554189814815</c:v>
                </c:pt>
                <c:pt idx="11323">
                  <c:v>43983.56459490741</c:v>
                </c:pt>
                <c:pt idx="11324">
                  <c:v>43983.569837962961</c:v>
                </c:pt>
                <c:pt idx="11325">
                  <c:v>43983.575104166666</c:v>
                </c:pt>
                <c:pt idx="11326">
                  <c:v>43983.580625000002</c:v>
                </c:pt>
                <c:pt idx="11327">
                  <c:v>43983.585625</c:v>
                </c:pt>
                <c:pt idx="11328">
                  <c:v>43983.592442129629</c:v>
                </c:pt>
                <c:pt idx="11329">
                  <c:v>43983.597233796296</c:v>
                </c:pt>
                <c:pt idx="11330">
                  <c:v>43983.602210648147</c:v>
                </c:pt>
                <c:pt idx="11331">
                  <c:v>43983.607106481482</c:v>
                </c:pt>
                <c:pt idx="11332">
                  <c:v>43983.612013888887</c:v>
                </c:pt>
                <c:pt idx="11333">
                  <c:v>43983.616759259261</c:v>
                </c:pt>
                <c:pt idx="11334">
                  <c:v>43983.62159722222</c:v>
                </c:pt>
                <c:pt idx="11335">
                  <c:v>43983.626620370371</c:v>
                </c:pt>
                <c:pt idx="11336">
                  <c:v>43983.632152777776</c:v>
                </c:pt>
                <c:pt idx="11337">
                  <c:v>43983.662662037037</c:v>
                </c:pt>
                <c:pt idx="11338">
                  <c:v>43983.757627314815</c:v>
                </c:pt>
                <c:pt idx="11339">
                  <c:v>43983.777916666666</c:v>
                </c:pt>
                <c:pt idx="11340">
                  <c:v>43984.349421296298</c:v>
                </c:pt>
                <c:pt idx="11341">
                  <c:v>43984.360972222225</c:v>
                </c:pt>
                <c:pt idx="11342">
                  <c:v>43984.371296296296</c:v>
                </c:pt>
                <c:pt idx="11343">
                  <c:v>43984.380879629629</c:v>
                </c:pt>
                <c:pt idx="11344">
                  <c:v>43984.391041666669</c:v>
                </c:pt>
                <c:pt idx="11345">
                  <c:v>43984.399016203701</c:v>
                </c:pt>
                <c:pt idx="11346">
                  <c:v>43984.406944444447</c:v>
                </c:pt>
                <c:pt idx="11347">
                  <c:v>43984.421377314815</c:v>
                </c:pt>
                <c:pt idx="11348">
                  <c:v>43984.440289351849</c:v>
                </c:pt>
                <c:pt idx="11349">
                  <c:v>43984.451701388891</c:v>
                </c:pt>
                <c:pt idx="11350">
                  <c:v>43984.457569444443</c:v>
                </c:pt>
                <c:pt idx="11351">
                  <c:v>43984.463437500002</c:v>
                </c:pt>
                <c:pt idx="11352">
                  <c:v>43984.468981481485</c:v>
                </c:pt>
                <c:pt idx="11353">
                  <c:v>43984.474490740744</c:v>
                </c:pt>
                <c:pt idx="11354">
                  <c:v>43984.480057870373</c:v>
                </c:pt>
                <c:pt idx="11355">
                  <c:v>43984.485636574071</c:v>
                </c:pt>
                <c:pt idx="11356">
                  <c:v>43984.491122685184</c:v>
                </c:pt>
                <c:pt idx="11357">
                  <c:v>43984.496400462966</c:v>
                </c:pt>
                <c:pt idx="11358">
                  <c:v>43984.501863425925</c:v>
                </c:pt>
                <c:pt idx="11359">
                  <c:v>43984.50744212963</c:v>
                </c:pt>
                <c:pt idx="11360">
                  <c:v>43984.51290509259</c:v>
                </c:pt>
                <c:pt idx="11361">
                  <c:v>43984.518368055556</c:v>
                </c:pt>
                <c:pt idx="11362">
                  <c:v>43984.523449074077</c:v>
                </c:pt>
                <c:pt idx="11363">
                  <c:v>43984.533148148148</c:v>
                </c:pt>
                <c:pt idx="11364">
                  <c:v>43985.373101851852</c:v>
                </c:pt>
                <c:pt idx="11365">
                  <c:v>43985.38490740741</c:v>
                </c:pt>
                <c:pt idx="11366">
                  <c:v>43985.395173611112</c:v>
                </c:pt>
                <c:pt idx="11367">
                  <c:v>43985.514328703706</c:v>
                </c:pt>
                <c:pt idx="11368">
                  <c:v>43985.520335648151</c:v>
                </c:pt>
                <c:pt idx="11369">
                  <c:v>43985.532210648147</c:v>
                </c:pt>
                <c:pt idx="11370">
                  <c:v>43985.543877314813</c:v>
                </c:pt>
                <c:pt idx="11371">
                  <c:v>43985.549583333333</c:v>
                </c:pt>
                <c:pt idx="11372">
                  <c:v>43985.560729166667</c:v>
                </c:pt>
                <c:pt idx="11373">
                  <c:v>43985.56621527778</c:v>
                </c:pt>
                <c:pt idx="11374">
                  <c:v>43987.500648148147</c:v>
                </c:pt>
                <c:pt idx="11375">
                  <c:v>43987.620474537034</c:v>
                </c:pt>
                <c:pt idx="11376">
                  <c:v>43987.632349537038</c:v>
                </c:pt>
                <c:pt idx="11377">
                  <c:v>43987.662835648145</c:v>
                </c:pt>
                <c:pt idx="11378">
                  <c:v>43987.680578703701</c:v>
                </c:pt>
                <c:pt idx="11379">
                  <c:v>43987.692442129628</c:v>
                </c:pt>
                <c:pt idx="11380">
                  <c:v>43987.737199074072</c:v>
                </c:pt>
                <c:pt idx="11381">
                  <c:v>43988.372812499998</c:v>
                </c:pt>
                <c:pt idx="11382">
                  <c:v>43988.394282407404</c:v>
                </c:pt>
                <c:pt idx="11383">
                  <c:v>43988.412928240738</c:v>
                </c:pt>
                <c:pt idx="11384">
                  <c:v>43988.420381944445</c:v>
                </c:pt>
                <c:pt idx="11385">
                  <c:v>43988.465682870374</c:v>
                </c:pt>
                <c:pt idx="11386">
                  <c:v>43988.475844907407</c:v>
                </c:pt>
                <c:pt idx="11387">
                  <c:v>43988.480694444443</c:v>
                </c:pt>
                <c:pt idx="11388">
                  <c:v>43988.485497685186</c:v>
                </c:pt>
                <c:pt idx="11389">
                  <c:v>43988.490266203706</c:v>
                </c:pt>
                <c:pt idx="11390">
                  <c:v>43988.495196759257</c:v>
                </c:pt>
                <c:pt idx="11391">
                  <c:v>43988.500277777777</c:v>
                </c:pt>
                <c:pt idx="11392">
                  <c:v>43988.510046296295</c:v>
                </c:pt>
                <c:pt idx="11393">
                  <c:v>43988.514872685184</c:v>
                </c:pt>
                <c:pt idx="11394">
                  <c:v>43988.538171296299</c:v>
                </c:pt>
                <c:pt idx="11395">
                  <c:v>43988.542847222219</c:v>
                </c:pt>
                <c:pt idx="11396">
                  <c:v>43988.547569444447</c:v>
                </c:pt>
                <c:pt idx="11397">
                  <c:v>43988.609201388892</c:v>
                </c:pt>
                <c:pt idx="11398">
                  <c:v>43988.77921296296</c:v>
                </c:pt>
                <c:pt idx="11399">
                  <c:v>43989.742337962962</c:v>
                </c:pt>
                <c:pt idx="11400">
                  <c:v>43989.750324074077</c:v>
                </c:pt>
                <c:pt idx="11401">
                  <c:v>43990.404467592591</c:v>
                </c:pt>
                <c:pt idx="11402">
                  <c:v>43990.457951388889</c:v>
                </c:pt>
                <c:pt idx="11403">
                  <c:v>43990.464363425926</c:v>
                </c:pt>
                <c:pt idx="11404">
                  <c:v>43990.470300925925</c:v>
                </c:pt>
                <c:pt idx="11405">
                  <c:v>43990.475868055553</c:v>
                </c:pt>
                <c:pt idx="11406">
                  <c:v>43990.516979166663</c:v>
                </c:pt>
                <c:pt idx="11407">
                  <c:v>43990.528009259258</c:v>
                </c:pt>
                <c:pt idx="11408">
                  <c:v>43990.538923611108</c:v>
                </c:pt>
                <c:pt idx="11409">
                  <c:v>43990.615057870367</c:v>
                </c:pt>
                <c:pt idx="11410">
                  <c:v>43990.753217592595</c:v>
                </c:pt>
                <c:pt idx="11411">
                  <c:v>43990.763321759259</c:v>
                </c:pt>
                <c:pt idx="11412">
                  <c:v>43990.774513888886</c:v>
                </c:pt>
                <c:pt idx="11413">
                  <c:v>43991.349166666667</c:v>
                </c:pt>
                <c:pt idx="11414">
                  <c:v>43991.384710648148</c:v>
                </c:pt>
                <c:pt idx="11415">
                  <c:v>43991.393796296295</c:v>
                </c:pt>
                <c:pt idx="11416">
                  <c:v>43991.40283564815</c:v>
                </c:pt>
                <c:pt idx="11417">
                  <c:v>43991.411620370367</c:v>
                </c:pt>
                <c:pt idx="11418">
                  <c:v>43991.420115740744</c:v>
                </c:pt>
                <c:pt idx="11419">
                  <c:v>43991.428495370368</c:v>
                </c:pt>
                <c:pt idx="11420">
                  <c:v>43991.43650462963</c:v>
                </c:pt>
                <c:pt idx="11421">
                  <c:v>43991.444340277776</c:v>
                </c:pt>
                <c:pt idx="11422">
                  <c:v>43992.378310185188</c:v>
                </c:pt>
                <c:pt idx="11423">
                  <c:v>43992.404108796298</c:v>
                </c:pt>
                <c:pt idx="11424">
                  <c:v>43992.419756944444</c:v>
                </c:pt>
                <c:pt idx="11425">
                  <c:v>43992.455312500002</c:v>
                </c:pt>
                <c:pt idx="11426">
                  <c:v>43992.471608796295</c:v>
                </c:pt>
                <c:pt idx="11427">
                  <c:v>43992.481817129628</c:v>
                </c:pt>
                <c:pt idx="11428">
                  <c:v>43992.486759259256</c:v>
                </c:pt>
                <c:pt idx="11429">
                  <c:v>43992.496423611112</c:v>
                </c:pt>
                <c:pt idx="11430">
                  <c:v>43992.65353009259</c:v>
                </c:pt>
                <c:pt idx="11431">
                  <c:v>43992.7346412037</c:v>
                </c:pt>
                <c:pt idx="11432">
                  <c:v>43993.397233796299</c:v>
                </c:pt>
                <c:pt idx="11433">
                  <c:v>43993.406898148147</c:v>
                </c:pt>
                <c:pt idx="11434">
                  <c:v>43993.415023148147</c:v>
                </c:pt>
                <c:pt idx="11435">
                  <c:v>43993.421643518515</c:v>
                </c:pt>
                <c:pt idx="11436">
                  <c:v>43993.428344907406</c:v>
                </c:pt>
                <c:pt idx="11437">
                  <c:v>43993.434976851851</c:v>
                </c:pt>
                <c:pt idx="11438">
                  <c:v>43993.440949074073</c:v>
                </c:pt>
                <c:pt idx="11439">
                  <c:v>43993.446469907409</c:v>
                </c:pt>
                <c:pt idx="11440">
                  <c:v>43993.451770833337</c:v>
                </c:pt>
                <c:pt idx="11441">
                  <c:v>43993.457175925927</c:v>
                </c:pt>
                <c:pt idx="11442">
                  <c:v>43993.462789351855</c:v>
                </c:pt>
                <c:pt idx="11443">
                  <c:v>43993.468344907407</c:v>
                </c:pt>
                <c:pt idx="11444">
                  <c:v>43993.473287037035</c:v>
                </c:pt>
                <c:pt idx="11445">
                  <c:v>43993.47828703704</c:v>
                </c:pt>
                <c:pt idx="11446">
                  <c:v>43993.483148148145</c:v>
                </c:pt>
                <c:pt idx="11447">
                  <c:v>43993.488287037035</c:v>
                </c:pt>
                <c:pt idx="11448">
                  <c:v>43993.493252314816</c:v>
                </c:pt>
                <c:pt idx="11449">
                  <c:v>43993.498182870368</c:v>
                </c:pt>
                <c:pt idx="11450">
                  <c:v>43993.503599537034</c:v>
                </c:pt>
                <c:pt idx="11451">
                  <c:v>43993.508530092593</c:v>
                </c:pt>
                <c:pt idx="11452">
                  <c:v>43993.513159722221</c:v>
                </c:pt>
                <c:pt idx="11453">
                  <c:v>43993.517708333333</c:v>
                </c:pt>
                <c:pt idx="11454">
                  <c:v>43993.527106481481</c:v>
                </c:pt>
                <c:pt idx="11455">
                  <c:v>43993.559039351851</c:v>
                </c:pt>
                <c:pt idx="11456">
                  <c:v>43993.563530092593</c:v>
                </c:pt>
                <c:pt idx="11457">
                  <c:v>43993.567928240744</c:v>
                </c:pt>
                <c:pt idx="11458">
                  <c:v>43993.576886574076</c:v>
                </c:pt>
                <c:pt idx="11459">
                  <c:v>43993.618194444447</c:v>
                </c:pt>
                <c:pt idx="11460">
                  <c:v>43993.633877314816</c:v>
                </c:pt>
                <c:pt idx="11461">
                  <c:v>43993.672893518517</c:v>
                </c:pt>
                <c:pt idx="11462">
                  <c:v>43993.68482638889</c:v>
                </c:pt>
                <c:pt idx="11463">
                  <c:v>43993.731574074074</c:v>
                </c:pt>
                <c:pt idx="11464">
                  <c:v>43993.739351851851</c:v>
                </c:pt>
                <c:pt idx="11465">
                  <c:v>43994.509398148148</c:v>
                </c:pt>
                <c:pt idx="11466">
                  <c:v>43994.571006944447</c:v>
                </c:pt>
                <c:pt idx="11467">
                  <c:v>43994.577951388892</c:v>
                </c:pt>
                <c:pt idx="11468">
                  <c:v>43995.361087962963</c:v>
                </c:pt>
                <c:pt idx="11469">
                  <c:v>43995.415023148147</c:v>
                </c:pt>
                <c:pt idx="11470">
                  <c:v>43995.444409722222</c:v>
                </c:pt>
                <c:pt idx="11471">
                  <c:v>43995.455081018517</c:v>
                </c:pt>
                <c:pt idx="11472">
                  <c:v>43995.465694444443</c:v>
                </c:pt>
                <c:pt idx="11473">
                  <c:v>43995.470671296294</c:v>
                </c:pt>
                <c:pt idx="11474">
                  <c:v>43995.475960648146</c:v>
                </c:pt>
                <c:pt idx="11475">
                  <c:v>43995.486145833333</c:v>
                </c:pt>
                <c:pt idx="11476">
                  <c:v>43995.491608796299</c:v>
                </c:pt>
                <c:pt idx="11477">
                  <c:v>43995.496990740743</c:v>
                </c:pt>
                <c:pt idx="11478">
                  <c:v>43995.502164351848</c:v>
                </c:pt>
                <c:pt idx="11479">
                  <c:v>43995.507210648146</c:v>
                </c:pt>
                <c:pt idx="11480">
                  <c:v>43995.512037037035</c:v>
                </c:pt>
                <c:pt idx="11481">
                  <c:v>43995.516805555555</c:v>
                </c:pt>
                <c:pt idx="11482">
                  <c:v>43995.545300925929</c:v>
                </c:pt>
                <c:pt idx="11483">
                  <c:v>43995.560439814813</c:v>
                </c:pt>
                <c:pt idx="11484">
                  <c:v>43995.565729166665</c:v>
                </c:pt>
                <c:pt idx="11485">
                  <c:v>43995.60050925926</c:v>
                </c:pt>
                <c:pt idx="11486">
                  <c:v>43995.639247685183</c:v>
                </c:pt>
                <c:pt idx="11487">
                  <c:v>43995.649328703701</c:v>
                </c:pt>
                <c:pt idx="11488">
                  <c:v>43995.654895833337</c:v>
                </c:pt>
                <c:pt idx="11489">
                  <c:v>43995.665335648147</c:v>
                </c:pt>
                <c:pt idx="11490">
                  <c:v>43996.400567129633</c:v>
                </c:pt>
                <c:pt idx="11491">
                  <c:v>43996.408738425926</c:v>
                </c:pt>
                <c:pt idx="11492">
                  <c:v>43996.416747685187</c:v>
                </c:pt>
                <c:pt idx="11493">
                  <c:v>43996.424837962964</c:v>
                </c:pt>
                <c:pt idx="11494">
                  <c:v>43996.431643518517</c:v>
                </c:pt>
                <c:pt idx="11495">
                  <c:v>43996.438067129631</c:v>
                </c:pt>
                <c:pt idx="11496">
                  <c:v>43996.443807870368</c:v>
                </c:pt>
                <c:pt idx="11497">
                  <c:v>43996.44935185185</c:v>
                </c:pt>
                <c:pt idx="11498">
                  <c:v>43996.454791666663</c:v>
                </c:pt>
                <c:pt idx="11499">
                  <c:v>43996.460138888891</c:v>
                </c:pt>
                <c:pt idx="11500">
                  <c:v>43996.465416666666</c:v>
                </c:pt>
                <c:pt idx="11501">
                  <c:v>43996.470578703702</c:v>
                </c:pt>
                <c:pt idx="11502">
                  <c:v>43996.475810185184</c:v>
                </c:pt>
                <c:pt idx="11503">
                  <c:v>43996.480810185189</c:v>
                </c:pt>
                <c:pt idx="11504">
                  <c:v>43996.490995370368</c:v>
                </c:pt>
                <c:pt idx="11505">
                  <c:v>43996.496863425928</c:v>
                </c:pt>
                <c:pt idx="11506">
                  <c:v>43996.501805555556</c:v>
                </c:pt>
                <c:pt idx="11507">
                  <c:v>43996.506712962961</c:v>
                </c:pt>
                <c:pt idx="11508">
                  <c:v>43996.511400462965</c:v>
                </c:pt>
                <c:pt idx="11509">
                  <c:v>43996.516018518516</c:v>
                </c:pt>
                <c:pt idx="11510">
                  <c:v>43996.520833333336</c:v>
                </c:pt>
                <c:pt idx="11511">
                  <c:v>43996.525752314818</c:v>
                </c:pt>
                <c:pt idx="11512">
                  <c:v>43996.530787037038</c:v>
                </c:pt>
                <c:pt idx="11513">
                  <c:v>43996.536053240743</c:v>
                </c:pt>
                <c:pt idx="11514">
                  <c:v>43996.541284722225</c:v>
                </c:pt>
                <c:pt idx="11515">
                  <c:v>43996.551238425927</c:v>
                </c:pt>
                <c:pt idx="11516">
                  <c:v>43996.557210648149</c:v>
                </c:pt>
                <c:pt idx="11517">
                  <c:v>43996.562106481484</c:v>
                </c:pt>
                <c:pt idx="11518">
                  <c:v>43996.566793981481</c:v>
                </c:pt>
                <c:pt idx="11519">
                  <c:v>43996.572997685187</c:v>
                </c:pt>
                <c:pt idx="11520">
                  <c:v>43996.578206018516</c:v>
                </c:pt>
                <c:pt idx="11521">
                  <c:v>43996.583715277775</c:v>
                </c:pt>
                <c:pt idx="11522">
                  <c:v>43996.611840277779</c:v>
                </c:pt>
                <c:pt idx="11523">
                  <c:v>43996.617407407408</c:v>
                </c:pt>
                <c:pt idx="11524">
                  <c:v>43996.623171296298</c:v>
                </c:pt>
                <c:pt idx="11525">
                  <c:v>43996.62872685185</c:v>
                </c:pt>
                <c:pt idx="11526">
                  <c:v>43996.634270833332</c:v>
                </c:pt>
                <c:pt idx="11527">
                  <c:v>43996.656458333331</c:v>
                </c:pt>
                <c:pt idx="11528">
                  <c:v>43996.679386574076</c:v>
                </c:pt>
                <c:pt idx="11529">
                  <c:v>43996.685208333336</c:v>
                </c:pt>
                <c:pt idx="11530">
                  <c:v>43996.696446759262</c:v>
                </c:pt>
                <c:pt idx="11531">
                  <c:v>43996.702800925923</c:v>
                </c:pt>
                <c:pt idx="11532">
                  <c:v>43996.708923611113</c:v>
                </c:pt>
                <c:pt idx="11533">
                  <c:v>43996.735347222224</c:v>
                </c:pt>
                <c:pt idx="11534">
                  <c:v>43996.742002314815</c:v>
                </c:pt>
                <c:pt idx="11535">
                  <c:v>43996.749456018515</c:v>
                </c:pt>
                <c:pt idx="11536">
                  <c:v>43997.367430555554</c:v>
                </c:pt>
                <c:pt idx="11537">
                  <c:v>43997.47828703704</c:v>
                </c:pt>
                <c:pt idx="11538">
                  <c:v>43997.489722222221</c:v>
                </c:pt>
                <c:pt idx="11539">
                  <c:v>43997.676874999997</c:v>
                </c:pt>
                <c:pt idx="11540">
                  <c:v>43998.421469907407</c:v>
                </c:pt>
                <c:pt idx="11541">
                  <c:v>43998.427453703705</c:v>
                </c:pt>
                <c:pt idx="11542">
                  <c:v>43998.433599537035</c:v>
                </c:pt>
                <c:pt idx="11543">
                  <c:v>43998.440150462964</c:v>
                </c:pt>
                <c:pt idx="11544">
                  <c:v>43998.452222222222</c:v>
                </c:pt>
                <c:pt idx="11545">
                  <c:v>43998.532268518517</c:v>
                </c:pt>
                <c:pt idx="11546">
                  <c:v>43998.537754629629</c:v>
                </c:pt>
                <c:pt idx="11547">
                  <c:v>43998.542488425926</c:v>
                </c:pt>
                <c:pt idx="11548">
                  <c:v>43998.547291666669</c:v>
                </c:pt>
                <c:pt idx="11549">
                  <c:v>43998.566770833335</c:v>
                </c:pt>
                <c:pt idx="11550">
                  <c:v>43998.571412037039</c:v>
                </c:pt>
                <c:pt idx="11551">
                  <c:v>43998.57608796296</c:v>
                </c:pt>
                <c:pt idx="11552">
                  <c:v>43998.585358796299</c:v>
                </c:pt>
                <c:pt idx="11553">
                  <c:v>43998.589872685188</c:v>
                </c:pt>
                <c:pt idx="11554">
                  <c:v>43998.594166666669</c:v>
                </c:pt>
                <c:pt idx="11555">
                  <c:v>43998.598993055559</c:v>
                </c:pt>
                <c:pt idx="11556">
                  <c:v>43998.603738425925</c:v>
                </c:pt>
                <c:pt idx="11557">
                  <c:v>43998.6090625</c:v>
                </c:pt>
                <c:pt idx="11558">
                  <c:v>43998.657372685186</c:v>
                </c:pt>
                <c:pt idx="11559">
                  <c:v>43998.661956018521</c:v>
                </c:pt>
                <c:pt idx="11560">
                  <c:v>43998.666354166664</c:v>
                </c:pt>
                <c:pt idx="11561">
                  <c:v>43998.671319444446</c:v>
                </c:pt>
                <c:pt idx="11562">
                  <c:v>43998.676087962966</c:v>
                </c:pt>
                <c:pt idx="11563">
                  <c:v>43998.68105324074</c:v>
                </c:pt>
                <c:pt idx="11564">
                  <c:v>43998.69159722222</c:v>
                </c:pt>
                <c:pt idx="11565">
                  <c:v>43998.711342592593</c:v>
                </c:pt>
                <c:pt idx="11566">
                  <c:v>43998.733414351853</c:v>
                </c:pt>
                <c:pt idx="11567">
                  <c:v>43999.360439814816</c:v>
                </c:pt>
                <c:pt idx="11568">
                  <c:v>43999.678969907407</c:v>
                </c:pt>
                <c:pt idx="11569">
                  <c:v>43999.690844907411</c:v>
                </c:pt>
                <c:pt idx="11570">
                  <c:v>43999.702534722222</c:v>
                </c:pt>
                <c:pt idx="11571">
                  <c:v>43999.710092592592</c:v>
                </c:pt>
                <c:pt idx="11572">
                  <c:v>43999.716828703706</c:v>
                </c:pt>
                <c:pt idx="11573">
                  <c:v>44002.349050925928</c:v>
                </c:pt>
                <c:pt idx="11574">
                  <c:v>44002.360914351855</c:v>
                </c:pt>
                <c:pt idx="11575">
                  <c:v>44002.372349537036</c:v>
                </c:pt>
                <c:pt idx="11576">
                  <c:v>44002.381342592591</c:v>
                </c:pt>
                <c:pt idx="11577">
                  <c:v>44002.39</c:v>
                </c:pt>
                <c:pt idx="11578">
                  <c:v>44002.397407407407</c:v>
                </c:pt>
                <c:pt idx="11579">
                  <c:v>44002.404618055552</c:v>
                </c:pt>
                <c:pt idx="11580">
                  <c:v>44002.411643518521</c:v>
                </c:pt>
                <c:pt idx="11581">
                  <c:v>44002.418645833335</c:v>
                </c:pt>
                <c:pt idx="11582">
                  <c:v>44002.425138888888</c:v>
                </c:pt>
                <c:pt idx="11583">
                  <c:v>44002.43136574074</c:v>
                </c:pt>
                <c:pt idx="11584">
                  <c:v>44002.437337962961</c:v>
                </c:pt>
                <c:pt idx="11585">
                  <c:v>44002.443333333336</c:v>
                </c:pt>
                <c:pt idx="11586">
                  <c:v>44002.449525462966</c:v>
                </c:pt>
                <c:pt idx="11587">
                  <c:v>44002.455254629633</c:v>
                </c:pt>
                <c:pt idx="11588">
                  <c:v>44002.460763888892</c:v>
                </c:pt>
                <c:pt idx="11589">
                  <c:v>44002.46638888889</c:v>
                </c:pt>
                <c:pt idx="11590">
                  <c:v>44002.472233796296</c:v>
                </c:pt>
                <c:pt idx="11591">
                  <c:v>44002.477187500001</c:v>
                </c:pt>
                <c:pt idx="11592">
                  <c:v>44002.482754629629</c:v>
                </c:pt>
                <c:pt idx="11593">
                  <c:v>44002.49422453704</c:v>
                </c:pt>
                <c:pt idx="11594">
                  <c:v>44002.499444444446</c:v>
                </c:pt>
                <c:pt idx="11595">
                  <c:v>44002.504629629628</c:v>
                </c:pt>
                <c:pt idx="11596">
                  <c:v>44002.509930555556</c:v>
                </c:pt>
                <c:pt idx="11597">
                  <c:v>44002.552673611113</c:v>
                </c:pt>
                <c:pt idx="11598">
                  <c:v>44002.557800925926</c:v>
                </c:pt>
                <c:pt idx="11599">
                  <c:v>44002.563043981485</c:v>
                </c:pt>
                <c:pt idx="11600">
                  <c:v>44002.567835648151</c:v>
                </c:pt>
                <c:pt idx="11601">
                  <c:v>44002.572708333333</c:v>
                </c:pt>
                <c:pt idx="11602">
                  <c:v>44002.577881944446</c:v>
                </c:pt>
                <c:pt idx="11603">
                  <c:v>44002.58289351852</c:v>
                </c:pt>
                <c:pt idx="11604">
                  <c:v>44002.587638888886</c:v>
                </c:pt>
                <c:pt idx="11605">
                  <c:v>44002.592476851853</c:v>
                </c:pt>
                <c:pt idx="11606">
                  <c:v>44002.597141203703</c:v>
                </c:pt>
                <c:pt idx="11607">
                  <c:v>44002.601759259262</c:v>
                </c:pt>
                <c:pt idx="11608">
                  <c:v>44002.717893518522</c:v>
                </c:pt>
                <c:pt idx="11609">
                  <c:v>44002.741643518515</c:v>
                </c:pt>
                <c:pt idx="11610">
                  <c:v>44003.420960648145</c:v>
                </c:pt>
                <c:pt idx="11611">
                  <c:v>44003.427581018521</c:v>
                </c:pt>
                <c:pt idx="11612">
                  <c:v>44003.440474537034</c:v>
                </c:pt>
                <c:pt idx="11613">
                  <c:v>44003.446712962963</c:v>
                </c:pt>
                <c:pt idx="11614">
                  <c:v>44003.451747685183</c:v>
                </c:pt>
                <c:pt idx="11615">
                  <c:v>44003.457673611112</c:v>
                </c:pt>
                <c:pt idx="11616">
                  <c:v>44003.463391203702</c:v>
                </c:pt>
                <c:pt idx="11617">
                  <c:v>44003.469699074078</c:v>
                </c:pt>
                <c:pt idx="11618">
                  <c:v>44003.47483796296</c:v>
                </c:pt>
                <c:pt idx="11619">
                  <c:v>44003.479884259257</c:v>
                </c:pt>
                <c:pt idx="11620">
                  <c:v>44003.515046296299</c:v>
                </c:pt>
                <c:pt idx="11621">
                  <c:v>44003.549629629626</c:v>
                </c:pt>
                <c:pt idx="11622">
                  <c:v>44003.578287037039</c:v>
                </c:pt>
                <c:pt idx="11623">
                  <c:v>44003.583090277774</c:v>
                </c:pt>
                <c:pt idx="11624">
                  <c:v>44003.607060185182</c:v>
                </c:pt>
                <c:pt idx="11625">
                  <c:v>44003.6169212963</c:v>
                </c:pt>
                <c:pt idx="11626">
                  <c:v>44003.621874999997</c:v>
                </c:pt>
                <c:pt idx="11627">
                  <c:v>44003.627118055556</c:v>
                </c:pt>
                <c:pt idx="11628">
                  <c:v>44003.661828703705</c:v>
                </c:pt>
                <c:pt idx="11629">
                  <c:v>44003.6721412037</c:v>
                </c:pt>
                <c:pt idx="11630">
                  <c:v>44003.683159722219</c:v>
                </c:pt>
                <c:pt idx="11631">
                  <c:v>44004.671493055554</c:v>
                </c:pt>
                <c:pt idx="11632">
                  <c:v>44004.709513888891</c:v>
                </c:pt>
                <c:pt idx="11633">
                  <c:v>44004.726793981485</c:v>
                </c:pt>
                <c:pt idx="11634">
                  <c:v>44004.735763888886</c:v>
                </c:pt>
                <c:pt idx="11635">
                  <c:v>44004.744398148148</c:v>
                </c:pt>
                <c:pt idx="11636">
                  <c:v>44004.753796296296</c:v>
                </c:pt>
                <c:pt idx="11637">
                  <c:v>44004.7656712963</c:v>
                </c:pt>
                <c:pt idx="11638">
                  <c:v>44005.379108796296</c:v>
                </c:pt>
                <c:pt idx="11639">
                  <c:v>44005.75949074074</c:v>
                </c:pt>
                <c:pt idx="11640">
                  <c:v>44005.77071759259</c:v>
                </c:pt>
                <c:pt idx="11641">
                  <c:v>44006.336736111109</c:v>
                </c:pt>
                <c:pt idx="11642">
                  <c:v>44006.741400462961</c:v>
                </c:pt>
                <c:pt idx="11643">
                  <c:v>44006.771805555552</c:v>
                </c:pt>
                <c:pt idx="11644">
                  <c:v>44007.379131944443</c:v>
                </c:pt>
                <c:pt idx="11645">
                  <c:v>44008.39502314815</c:v>
                </c:pt>
                <c:pt idx="11646">
                  <c:v>44008.691168981481</c:v>
                </c:pt>
                <c:pt idx="11647">
                  <c:v>44009.418506944443</c:v>
                </c:pt>
                <c:pt idx="11648">
                  <c:v>44009.459548611114</c:v>
                </c:pt>
                <c:pt idx="11649">
                  <c:v>44009.473541666666</c:v>
                </c:pt>
                <c:pt idx="11650">
                  <c:v>44009.486678240741</c:v>
                </c:pt>
                <c:pt idx="11651">
                  <c:v>44009.538391203707</c:v>
                </c:pt>
                <c:pt idx="11652">
                  <c:v>44009.54378472222</c:v>
                </c:pt>
                <c:pt idx="11653">
                  <c:v>44009.564965277779</c:v>
                </c:pt>
                <c:pt idx="11654">
                  <c:v>44009.570127314815</c:v>
                </c:pt>
                <c:pt idx="11655">
                  <c:v>44009.586574074077</c:v>
                </c:pt>
                <c:pt idx="11656">
                  <c:v>44009.592106481483</c:v>
                </c:pt>
                <c:pt idx="11657">
                  <c:v>44009.607303240744</c:v>
                </c:pt>
                <c:pt idx="11658">
                  <c:v>44009.622615740744</c:v>
                </c:pt>
                <c:pt idx="11659">
                  <c:v>44009.627581018518</c:v>
                </c:pt>
                <c:pt idx="11660">
                  <c:v>44009.6325</c:v>
                </c:pt>
                <c:pt idx="11661">
                  <c:v>44009.637418981481</c:v>
                </c:pt>
                <c:pt idx="11662">
                  <c:v>44009.642685185187</c:v>
                </c:pt>
                <c:pt idx="11663">
                  <c:v>44009.647615740738</c:v>
                </c:pt>
                <c:pt idx="11664">
                  <c:v>44009.65247685185</c:v>
                </c:pt>
                <c:pt idx="11665">
                  <c:v>44009.657650462963</c:v>
                </c:pt>
                <c:pt idx="11666">
                  <c:v>44009.667604166665</c:v>
                </c:pt>
                <c:pt idx="11667">
                  <c:v>44010.333506944444</c:v>
                </c:pt>
                <c:pt idx="11668">
                  <c:v>44010.474062499998</c:v>
                </c:pt>
                <c:pt idx="11669">
                  <c:v>44010.480243055557</c:v>
                </c:pt>
                <c:pt idx="11670">
                  <c:v>44010.485798611109</c:v>
                </c:pt>
                <c:pt idx="11671">
                  <c:v>44010.490983796299</c:v>
                </c:pt>
                <c:pt idx="11672">
                  <c:v>44010.501423611109</c:v>
                </c:pt>
                <c:pt idx="11673">
                  <c:v>44010.511793981481</c:v>
                </c:pt>
                <c:pt idx="11674">
                  <c:v>44010.516909722224</c:v>
                </c:pt>
                <c:pt idx="11675">
                  <c:v>44010.521851851852</c:v>
                </c:pt>
                <c:pt idx="11676">
                  <c:v>44010.526782407411</c:v>
                </c:pt>
                <c:pt idx="11677">
                  <c:v>44010.531770833331</c:v>
                </c:pt>
                <c:pt idx="11678">
                  <c:v>44010.536620370367</c:v>
                </c:pt>
                <c:pt idx="11679">
                  <c:v>44010.54619212963</c:v>
                </c:pt>
                <c:pt idx="11680">
                  <c:v>44010.550937499997</c:v>
                </c:pt>
                <c:pt idx="11681">
                  <c:v>44010.555578703701</c:v>
                </c:pt>
                <c:pt idx="11682">
                  <c:v>44010.560219907406</c:v>
                </c:pt>
                <c:pt idx="11683">
                  <c:v>44010.564849537041</c:v>
                </c:pt>
                <c:pt idx="11684">
                  <c:v>44010.56958333333</c:v>
                </c:pt>
                <c:pt idx="11685">
                  <c:v>44010.574340277781</c:v>
                </c:pt>
                <c:pt idx="11686">
                  <c:v>44010.579131944447</c:v>
                </c:pt>
                <c:pt idx="11687">
                  <c:v>44010.584062499998</c:v>
                </c:pt>
                <c:pt idx="11688">
                  <c:v>44010.588912037034</c:v>
                </c:pt>
                <c:pt idx="11689">
                  <c:v>44010.593819444446</c:v>
                </c:pt>
                <c:pt idx="11690">
                  <c:v>44010.598726851851</c:v>
                </c:pt>
                <c:pt idx="11691">
                  <c:v>44010.603564814817</c:v>
                </c:pt>
                <c:pt idx="11692">
                  <c:v>44010.608495370368</c:v>
                </c:pt>
                <c:pt idx="11693">
                  <c:v>44010.61346064815</c:v>
                </c:pt>
                <c:pt idx="11694">
                  <c:v>44010.642789351848</c:v>
                </c:pt>
                <c:pt idx="11695">
                  <c:v>44010.659699074073</c:v>
                </c:pt>
                <c:pt idx="11696">
                  <c:v>44010.671400462961</c:v>
                </c:pt>
                <c:pt idx="11697">
                  <c:v>44010.689976851849</c:v>
                </c:pt>
                <c:pt idx="11698">
                  <c:v>44010.731238425928</c:v>
                </c:pt>
                <c:pt idx="11699">
                  <c:v>44011.345335648148</c:v>
                </c:pt>
                <c:pt idx="11700">
                  <c:v>44011.356631944444</c:v>
                </c:pt>
                <c:pt idx="11701">
                  <c:v>44011.367256944446</c:v>
                </c:pt>
                <c:pt idx="11702">
                  <c:v>44011.380914351852</c:v>
                </c:pt>
                <c:pt idx="11703">
                  <c:v>44011.389849537038</c:v>
                </c:pt>
                <c:pt idx="11704">
                  <c:v>44011.398622685185</c:v>
                </c:pt>
                <c:pt idx="11705">
                  <c:v>44011.407314814816</c:v>
                </c:pt>
                <c:pt idx="11706">
                  <c:v>44011.415497685186</c:v>
                </c:pt>
                <c:pt idx="11707">
                  <c:v>44011.423310185186</c:v>
                </c:pt>
                <c:pt idx="11708">
                  <c:v>44011.431006944447</c:v>
                </c:pt>
                <c:pt idx="11709">
                  <c:v>44011.453159722223</c:v>
                </c:pt>
                <c:pt idx="11710">
                  <c:v>44011.460173611114</c:v>
                </c:pt>
                <c:pt idx="11711">
                  <c:v>44011.474074074074</c:v>
                </c:pt>
                <c:pt idx="11712">
                  <c:v>44011.585520833331</c:v>
                </c:pt>
                <c:pt idx="11713">
                  <c:v>44011.611712962964</c:v>
                </c:pt>
                <c:pt idx="11714">
                  <c:v>44011.616875</c:v>
                </c:pt>
                <c:pt idx="11715">
                  <c:v>44011.622118055559</c:v>
                </c:pt>
                <c:pt idx="11716">
                  <c:v>44011.683425925927</c:v>
                </c:pt>
                <c:pt idx="11717">
                  <c:v>44011.702499999999</c:v>
                </c:pt>
                <c:pt idx="11718">
                  <c:v>44012.349398148152</c:v>
                </c:pt>
                <c:pt idx="11719">
                  <c:v>44012.360231481478</c:v>
                </c:pt>
                <c:pt idx="11720">
                  <c:v>44012.370335648149</c:v>
                </c:pt>
                <c:pt idx="11721">
                  <c:v>44012.381099537037</c:v>
                </c:pt>
                <c:pt idx="11722">
                  <c:v>44012.390173611115</c:v>
                </c:pt>
                <c:pt idx="11723">
                  <c:v>44012.399861111109</c:v>
                </c:pt>
                <c:pt idx="11724">
                  <c:v>44012.409039351849</c:v>
                </c:pt>
                <c:pt idx="11725">
                  <c:v>44012.416631944441</c:v>
                </c:pt>
                <c:pt idx="11726">
                  <c:v>44012.423125000001</c:v>
                </c:pt>
                <c:pt idx="11727">
                  <c:v>44012.429432870369</c:v>
                </c:pt>
                <c:pt idx="11728">
                  <c:v>44012.435219907406</c:v>
                </c:pt>
                <c:pt idx="11729">
                  <c:v>44012.440706018519</c:v>
                </c:pt>
                <c:pt idx="11730">
                  <c:v>44012.44667824074</c:v>
                </c:pt>
                <c:pt idx="11731">
                  <c:v>44012.452407407407</c:v>
                </c:pt>
                <c:pt idx="11732">
                  <c:v>44012.458078703705</c:v>
                </c:pt>
                <c:pt idx="11733">
                  <c:v>44012.464062500003</c:v>
                </c:pt>
                <c:pt idx="11734">
                  <c:v>44012.469583333332</c:v>
                </c:pt>
                <c:pt idx="11735">
                  <c:v>44012.474826388891</c:v>
                </c:pt>
                <c:pt idx="11736">
                  <c:v>44012.48578703704</c:v>
                </c:pt>
                <c:pt idx="11737">
                  <c:v>44012.515613425923</c:v>
                </c:pt>
                <c:pt idx="11738">
                  <c:v>44012.521527777775</c:v>
                </c:pt>
                <c:pt idx="11739">
                  <c:v>44012.544062499997</c:v>
                </c:pt>
                <c:pt idx="11740">
                  <c:v>44012.549016203702</c:v>
                </c:pt>
                <c:pt idx="11741">
                  <c:v>44012.553969907407</c:v>
                </c:pt>
                <c:pt idx="11742">
                  <c:v>44012.558819444443</c:v>
                </c:pt>
                <c:pt idx="11743">
                  <c:v>44012.577905092592</c:v>
                </c:pt>
                <c:pt idx="11744">
                  <c:v>44012.582696759258</c:v>
                </c:pt>
                <c:pt idx="11745">
                  <c:v>44012.587453703702</c:v>
                </c:pt>
                <c:pt idx="11746">
                  <c:v>44012.592233796298</c:v>
                </c:pt>
                <c:pt idx="11747">
                  <c:v>44012.597060185188</c:v>
                </c:pt>
                <c:pt idx="11748">
                  <c:v>44012.601875</c:v>
                </c:pt>
                <c:pt idx="11749">
                  <c:v>44012.606782407405</c:v>
                </c:pt>
                <c:pt idx="11750">
                  <c:v>44012.61178240741</c:v>
                </c:pt>
                <c:pt idx="11751">
                  <c:v>44012.616793981484</c:v>
                </c:pt>
                <c:pt idx="11752">
                  <c:v>44012.621863425928</c:v>
                </c:pt>
                <c:pt idx="11753">
                  <c:v>44012.651979166665</c:v>
                </c:pt>
                <c:pt idx="11754">
                  <c:v>44012.657337962963</c:v>
                </c:pt>
                <c:pt idx="11755">
                  <c:v>44012.668402777781</c:v>
                </c:pt>
                <c:pt idx="11756">
                  <c:v>44012.74732638889</c:v>
                </c:pt>
                <c:pt idx="11757">
                  <c:v>44012.756018518521</c:v>
                </c:pt>
                <c:pt idx="11758">
                  <c:v>44012.765115740738</c:v>
                </c:pt>
                <c:pt idx="11759">
                  <c:v>44012.773460648146</c:v>
                </c:pt>
                <c:pt idx="11760">
                  <c:v>44013.349085648151</c:v>
                </c:pt>
                <c:pt idx="11761">
                  <c:v>44013.360972222225</c:v>
                </c:pt>
                <c:pt idx="11762">
                  <c:v>44013.371446759258</c:v>
                </c:pt>
                <c:pt idx="11763">
                  <c:v>44013.388240740744</c:v>
                </c:pt>
                <c:pt idx="11764">
                  <c:v>44013.397037037037</c:v>
                </c:pt>
                <c:pt idx="11765">
                  <c:v>44013.40525462963</c:v>
                </c:pt>
                <c:pt idx="11766">
                  <c:v>44013.412592592591</c:v>
                </c:pt>
                <c:pt idx="11767">
                  <c:v>44013.419560185182</c:v>
                </c:pt>
                <c:pt idx="11768">
                  <c:v>44013.426469907405</c:v>
                </c:pt>
                <c:pt idx="11769">
                  <c:v>44013.433298611111</c:v>
                </c:pt>
                <c:pt idx="11770">
                  <c:v>44013.439976851849</c:v>
                </c:pt>
                <c:pt idx="11771">
                  <c:v>44013.446157407408</c:v>
                </c:pt>
                <c:pt idx="11772">
                  <c:v>44013.452199074076</c:v>
                </c:pt>
                <c:pt idx="11773">
                  <c:v>44013.458472222221</c:v>
                </c:pt>
                <c:pt idx="11774">
                  <c:v>44013.465046296296</c:v>
                </c:pt>
                <c:pt idx="11775">
                  <c:v>44013.471122685187</c:v>
                </c:pt>
                <c:pt idx="11776">
                  <c:v>44013.476851851854</c:v>
                </c:pt>
                <c:pt idx="11777">
                  <c:v>44013.482430555552</c:v>
                </c:pt>
                <c:pt idx="11778">
                  <c:v>44013.48777777778</c:v>
                </c:pt>
                <c:pt idx="11779">
                  <c:v>44013.492905092593</c:v>
                </c:pt>
                <c:pt idx="11780">
                  <c:v>44013.497893518521</c:v>
                </c:pt>
                <c:pt idx="11781">
                  <c:v>44013.507800925923</c:v>
                </c:pt>
                <c:pt idx="11782">
                  <c:v>44013.513078703705</c:v>
                </c:pt>
                <c:pt idx="11783">
                  <c:v>44013.519155092596</c:v>
                </c:pt>
                <c:pt idx="11784">
                  <c:v>44013.524375000001</c:v>
                </c:pt>
                <c:pt idx="11785">
                  <c:v>44013.535127314812</c:v>
                </c:pt>
                <c:pt idx="11786">
                  <c:v>44013.540277777778</c:v>
                </c:pt>
                <c:pt idx="11787">
                  <c:v>44013.545023148145</c:v>
                </c:pt>
                <c:pt idx="11788">
                  <c:v>44013.550196759257</c:v>
                </c:pt>
                <c:pt idx="11789">
                  <c:v>44013.555497685185</c:v>
                </c:pt>
                <c:pt idx="11790">
                  <c:v>44013.560335648152</c:v>
                </c:pt>
                <c:pt idx="11791">
                  <c:v>44013.565578703703</c:v>
                </c:pt>
                <c:pt idx="11792">
                  <c:v>44013.570393518516</c:v>
                </c:pt>
                <c:pt idx="11793">
                  <c:v>44013.57571759259</c:v>
                </c:pt>
                <c:pt idx="11794">
                  <c:v>44014.427534722221</c:v>
                </c:pt>
                <c:pt idx="11795">
                  <c:v>44014.440381944441</c:v>
                </c:pt>
                <c:pt idx="11796">
                  <c:v>44014.446111111109</c:v>
                </c:pt>
                <c:pt idx="11797">
                  <c:v>44014.451620370368</c:v>
                </c:pt>
                <c:pt idx="11798">
                  <c:v>44014.457071759258</c:v>
                </c:pt>
                <c:pt idx="11799">
                  <c:v>44014.569004629629</c:v>
                </c:pt>
                <c:pt idx="11800">
                  <c:v>44014.623263888891</c:v>
                </c:pt>
                <c:pt idx="11801">
                  <c:v>44015.367245370369</c:v>
                </c:pt>
                <c:pt idx="11802">
                  <c:v>44015.376296296294</c:v>
                </c:pt>
                <c:pt idx="11803">
                  <c:v>44015.388981481483</c:v>
                </c:pt>
                <c:pt idx="11804">
                  <c:v>44015.397280092591</c:v>
                </c:pt>
                <c:pt idx="11805">
                  <c:v>44015.404849537037</c:v>
                </c:pt>
                <c:pt idx="11806">
                  <c:v>44015.42528935185</c:v>
                </c:pt>
                <c:pt idx="11807">
                  <c:v>44015.43855324074</c:v>
                </c:pt>
                <c:pt idx="11808">
                  <c:v>44015.500243055554</c:v>
                </c:pt>
                <c:pt idx="11809">
                  <c:v>44015.57366898148</c:v>
                </c:pt>
                <c:pt idx="11810">
                  <c:v>44015.64508101852</c:v>
                </c:pt>
                <c:pt idx="11811">
                  <c:v>44015.709745370368</c:v>
                </c:pt>
                <c:pt idx="11812">
                  <c:v>44015.727546296293</c:v>
                </c:pt>
                <c:pt idx="11813">
                  <c:v>44016.348993055559</c:v>
                </c:pt>
                <c:pt idx="11814">
                  <c:v>44016.360833333332</c:v>
                </c:pt>
                <c:pt idx="11815">
                  <c:v>44016.372071759259</c:v>
                </c:pt>
                <c:pt idx="11816">
                  <c:v>44016.731261574074</c:v>
                </c:pt>
                <c:pt idx="11817">
                  <c:v>44020.471203703702</c:v>
                </c:pt>
                <c:pt idx="11818">
                  <c:v>44020.476458333331</c:v>
                </c:pt>
                <c:pt idx="11819">
                  <c:v>44020.481863425928</c:v>
                </c:pt>
                <c:pt idx="11820">
                  <c:v>44020.486747685187</c:v>
                </c:pt>
                <c:pt idx="11821">
                  <c:v>44020.491724537038</c:v>
                </c:pt>
                <c:pt idx="11822">
                  <c:v>44020.510462962964</c:v>
                </c:pt>
                <c:pt idx="11823">
                  <c:v>44020.51599537037</c:v>
                </c:pt>
                <c:pt idx="11824">
                  <c:v>44020.521597222221</c:v>
                </c:pt>
                <c:pt idx="11825">
                  <c:v>44020.527453703704</c:v>
                </c:pt>
                <c:pt idx="11826">
                  <c:v>44020.537511574075</c:v>
                </c:pt>
                <c:pt idx="11827">
                  <c:v>44020.542268518519</c:v>
                </c:pt>
                <c:pt idx="11828">
                  <c:v>44020.547291666669</c:v>
                </c:pt>
                <c:pt idx="11829">
                  <c:v>44020.553113425929</c:v>
                </c:pt>
                <c:pt idx="11830">
                  <c:v>44021.345254629632</c:v>
                </c:pt>
                <c:pt idx="11831">
                  <c:v>44021.357141203705</c:v>
                </c:pt>
                <c:pt idx="11832">
                  <c:v>44021.372847222221</c:v>
                </c:pt>
                <c:pt idx="11833">
                  <c:v>44021.384629629632</c:v>
                </c:pt>
                <c:pt idx="11834">
                  <c:v>44021.394479166665</c:v>
                </c:pt>
                <c:pt idx="11835">
                  <c:v>44021.40221064815</c:v>
                </c:pt>
                <c:pt idx="11836">
                  <c:v>44021.40892361111</c:v>
                </c:pt>
                <c:pt idx="11837">
                  <c:v>44021.415266203701</c:v>
                </c:pt>
                <c:pt idx="11838">
                  <c:v>44021.421400462961</c:v>
                </c:pt>
                <c:pt idx="11839">
                  <c:v>44021.427430555559</c:v>
                </c:pt>
                <c:pt idx="11840">
                  <c:v>44021.433530092596</c:v>
                </c:pt>
                <c:pt idx="11841">
                  <c:v>44021.471226851849</c:v>
                </c:pt>
                <c:pt idx="11842">
                  <c:v>44021.481504629628</c:v>
                </c:pt>
                <c:pt idx="11843">
                  <c:v>44021.486539351848</c:v>
                </c:pt>
                <c:pt idx="11844">
                  <c:v>44021.491481481484</c:v>
                </c:pt>
                <c:pt idx="11845">
                  <c:v>44021.496435185189</c:v>
                </c:pt>
                <c:pt idx="11846">
                  <c:v>44021.50167824074</c:v>
                </c:pt>
                <c:pt idx="11847">
                  <c:v>44021.527789351851</c:v>
                </c:pt>
                <c:pt idx="11848">
                  <c:v>44021.590532407405</c:v>
                </c:pt>
                <c:pt idx="11849">
                  <c:v>44021.617962962962</c:v>
                </c:pt>
                <c:pt idx="11850">
                  <c:v>44021.762245370373</c:v>
                </c:pt>
                <c:pt idx="11851">
                  <c:v>44022.380312499998</c:v>
                </c:pt>
                <c:pt idx="11852">
                  <c:v>44022.389305555553</c:v>
                </c:pt>
                <c:pt idx="11853">
                  <c:v>44022.398240740738</c:v>
                </c:pt>
                <c:pt idx="11854">
                  <c:v>44022.412939814814</c:v>
                </c:pt>
                <c:pt idx="11855">
                  <c:v>44022.418946759259</c:v>
                </c:pt>
                <c:pt idx="11856">
                  <c:v>44022.425162037034</c:v>
                </c:pt>
                <c:pt idx="11857">
                  <c:v>44022.430902777778</c:v>
                </c:pt>
                <c:pt idx="11858">
                  <c:v>44022.436874999999</c:v>
                </c:pt>
                <c:pt idx="11859">
                  <c:v>44022.442847222221</c:v>
                </c:pt>
                <c:pt idx="11860">
                  <c:v>44022.448483796295</c:v>
                </c:pt>
                <c:pt idx="11861">
                  <c:v>44022.454016203701</c:v>
                </c:pt>
                <c:pt idx="11862">
                  <c:v>44022.46</c:v>
                </c:pt>
                <c:pt idx="11863">
                  <c:v>44022.465775462966</c:v>
                </c:pt>
                <c:pt idx="11864">
                  <c:v>44022.470810185187</c:v>
                </c:pt>
                <c:pt idx="11865">
                  <c:v>44022.476006944446</c:v>
                </c:pt>
                <c:pt idx="11866">
                  <c:v>44022.481180555558</c:v>
                </c:pt>
                <c:pt idx="11867">
                  <c:v>44022.486238425925</c:v>
                </c:pt>
                <c:pt idx="11868">
                  <c:v>44022.496678240743</c:v>
                </c:pt>
                <c:pt idx="11869">
                  <c:v>44022.501886574071</c:v>
                </c:pt>
                <c:pt idx="11870">
                  <c:v>44022.511967592596</c:v>
                </c:pt>
                <c:pt idx="11871">
                  <c:v>44022.526180555556</c:v>
                </c:pt>
                <c:pt idx="11872">
                  <c:v>44022.668657407405</c:v>
                </c:pt>
                <c:pt idx="11873">
                  <c:v>44022.674930555557</c:v>
                </c:pt>
                <c:pt idx="11874">
                  <c:v>44022.758020833331</c:v>
                </c:pt>
                <c:pt idx="11875">
                  <c:v>44023.7031712963</c:v>
                </c:pt>
                <c:pt idx="11876">
                  <c:v>44024.337557870371</c:v>
                </c:pt>
                <c:pt idx="11877">
                  <c:v>44024.349456018521</c:v>
                </c:pt>
                <c:pt idx="11878">
                  <c:v>44024.361331018517</c:v>
                </c:pt>
                <c:pt idx="11879">
                  <c:v>44024.373148148145</c:v>
                </c:pt>
                <c:pt idx="11880">
                  <c:v>44024.383310185185</c:v>
                </c:pt>
                <c:pt idx="11881">
                  <c:v>44024.392083333332</c:v>
                </c:pt>
                <c:pt idx="11882">
                  <c:v>44024.399571759262</c:v>
                </c:pt>
                <c:pt idx="11883">
                  <c:v>44024.406597222223</c:v>
                </c:pt>
                <c:pt idx="11884">
                  <c:v>44024.413576388892</c:v>
                </c:pt>
                <c:pt idx="11885">
                  <c:v>44024.420081018521</c:v>
                </c:pt>
                <c:pt idx="11886">
                  <c:v>44024.425717592596</c:v>
                </c:pt>
                <c:pt idx="11887">
                  <c:v>44024.430856481478</c:v>
                </c:pt>
                <c:pt idx="11888">
                  <c:v>44024.437442129631</c:v>
                </c:pt>
                <c:pt idx="11889">
                  <c:v>44024.443738425929</c:v>
                </c:pt>
                <c:pt idx="11890">
                  <c:v>44024.449687499997</c:v>
                </c:pt>
                <c:pt idx="11891">
                  <c:v>44024.455509259256</c:v>
                </c:pt>
                <c:pt idx="11892">
                  <c:v>44024.461458333331</c:v>
                </c:pt>
                <c:pt idx="11893">
                  <c:v>44024.46769675926</c:v>
                </c:pt>
                <c:pt idx="11894">
                  <c:v>44024.474178240744</c:v>
                </c:pt>
                <c:pt idx="11895">
                  <c:v>44024.481203703705</c:v>
                </c:pt>
                <c:pt idx="11896">
                  <c:v>44024.487442129626</c:v>
                </c:pt>
                <c:pt idx="11897">
                  <c:v>44024.493738425925</c:v>
                </c:pt>
                <c:pt idx="11898">
                  <c:v>44024.500289351854</c:v>
                </c:pt>
                <c:pt idx="11899">
                  <c:v>44024.506724537037</c:v>
                </c:pt>
                <c:pt idx="11900">
                  <c:v>44024.512627314813</c:v>
                </c:pt>
                <c:pt idx="11901">
                  <c:v>44024.518611111111</c:v>
                </c:pt>
                <c:pt idx="11902">
                  <c:v>44024.524606481478</c:v>
                </c:pt>
                <c:pt idx="11903">
                  <c:v>44024.530300925922</c:v>
                </c:pt>
                <c:pt idx="11904">
                  <c:v>44024.536840277775</c:v>
                </c:pt>
                <c:pt idx="11905">
                  <c:v>44024.547997685186</c:v>
                </c:pt>
                <c:pt idx="11906">
                  <c:v>44024.559166666666</c:v>
                </c:pt>
                <c:pt idx="11907">
                  <c:v>44024.59003472222</c:v>
                </c:pt>
                <c:pt idx="11908">
                  <c:v>44024.609664351854</c:v>
                </c:pt>
                <c:pt idx="11909">
                  <c:v>44024.622581018521</c:v>
                </c:pt>
                <c:pt idx="11910">
                  <c:v>44024.628333333334</c:v>
                </c:pt>
                <c:pt idx="11911">
                  <c:v>44024.708518518521</c:v>
                </c:pt>
                <c:pt idx="11912">
                  <c:v>44025.673229166663</c:v>
                </c:pt>
                <c:pt idx="11913">
                  <c:v>44026.337442129632</c:v>
                </c:pt>
                <c:pt idx="11914">
                  <c:v>44026.400601851848</c:v>
                </c:pt>
                <c:pt idx="11915">
                  <c:v>44026.407025462962</c:v>
                </c:pt>
                <c:pt idx="11916">
                  <c:v>44026.4140162037</c:v>
                </c:pt>
                <c:pt idx="11917">
                  <c:v>44026.421018518522</c:v>
                </c:pt>
                <c:pt idx="11918">
                  <c:v>44026.427256944444</c:v>
                </c:pt>
                <c:pt idx="11919">
                  <c:v>44026.433576388888</c:v>
                </c:pt>
                <c:pt idx="11920">
                  <c:v>44026.440092592595</c:v>
                </c:pt>
                <c:pt idx="11921">
                  <c:v>44026.446400462963</c:v>
                </c:pt>
                <c:pt idx="11922">
                  <c:v>44026.451655092591</c:v>
                </c:pt>
                <c:pt idx="11923">
                  <c:v>44026.457025462965</c:v>
                </c:pt>
                <c:pt idx="11924">
                  <c:v>44026.463020833333</c:v>
                </c:pt>
                <c:pt idx="11925">
                  <c:v>44026.469837962963</c:v>
                </c:pt>
                <c:pt idx="11926">
                  <c:v>44026.476180555554</c:v>
                </c:pt>
                <c:pt idx="11927">
                  <c:v>44026.482094907406</c:v>
                </c:pt>
                <c:pt idx="11928">
                  <c:v>44026.487233796295</c:v>
                </c:pt>
                <c:pt idx="11929">
                  <c:v>44026.492071759261</c:v>
                </c:pt>
                <c:pt idx="11930">
                  <c:v>44026.497094907405</c:v>
                </c:pt>
                <c:pt idx="11931">
                  <c:v>44026.502314814818</c:v>
                </c:pt>
                <c:pt idx="11932">
                  <c:v>44026.512638888889</c:v>
                </c:pt>
                <c:pt idx="11933">
                  <c:v>44026.517534722225</c:v>
                </c:pt>
                <c:pt idx="11934">
                  <c:v>44026.522268518522</c:v>
                </c:pt>
                <c:pt idx="11935">
                  <c:v>44026.526990740742</c:v>
                </c:pt>
                <c:pt idx="11936">
                  <c:v>44026.531666666669</c:v>
                </c:pt>
                <c:pt idx="11937">
                  <c:v>44026.536481481482</c:v>
                </c:pt>
                <c:pt idx="11938">
                  <c:v>44026.541655092595</c:v>
                </c:pt>
                <c:pt idx="11939">
                  <c:v>44026.546967592592</c:v>
                </c:pt>
                <c:pt idx="11940">
                  <c:v>44026.552175925928</c:v>
                </c:pt>
                <c:pt idx="11941">
                  <c:v>44026.557442129626</c:v>
                </c:pt>
                <c:pt idx="11942">
                  <c:v>44026.5621875</c:v>
                </c:pt>
                <c:pt idx="11943">
                  <c:v>44026.566782407404</c:v>
                </c:pt>
                <c:pt idx="11944">
                  <c:v>44026.571655092594</c:v>
                </c:pt>
                <c:pt idx="11945">
                  <c:v>44026.576666666668</c:v>
                </c:pt>
                <c:pt idx="11946">
                  <c:v>44026.596875000003</c:v>
                </c:pt>
                <c:pt idx="11947">
                  <c:v>44026.613159722219</c:v>
                </c:pt>
                <c:pt idx="11948">
                  <c:v>44026.618148148147</c:v>
                </c:pt>
                <c:pt idx="11949">
                  <c:v>44026.62295138889</c:v>
                </c:pt>
                <c:pt idx="11950">
                  <c:v>44026.627847222226</c:v>
                </c:pt>
                <c:pt idx="11951">
                  <c:v>44026.63722222222</c:v>
                </c:pt>
                <c:pt idx="11952">
                  <c:v>44026.641840277778</c:v>
                </c:pt>
                <c:pt idx="11953">
                  <c:v>44026.64644675926</c:v>
                </c:pt>
                <c:pt idx="11954">
                  <c:v>44026.650983796295</c:v>
                </c:pt>
                <c:pt idx="11955">
                  <c:v>44026.706550925926</c:v>
                </c:pt>
                <c:pt idx="11956">
                  <c:v>44026.714999999997</c:v>
                </c:pt>
                <c:pt idx="11957">
                  <c:v>44029.357094907406</c:v>
                </c:pt>
                <c:pt idx="11958">
                  <c:v>44032.624710648146</c:v>
                </c:pt>
                <c:pt idx="11959">
                  <c:v>44035.682303240741</c:v>
                </c:pt>
                <c:pt idx="11960">
                  <c:v>44035.694143518522</c:v>
                </c:pt>
                <c:pt idx="11961">
                  <c:v>44037.393310185187</c:v>
                </c:pt>
                <c:pt idx="11962">
                  <c:v>44038.651365740741</c:v>
                </c:pt>
                <c:pt idx="11963">
                  <c:v>44038.662662037037</c:v>
                </c:pt>
                <c:pt idx="11964">
                  <c:v>44038.718136574076</c:v>
                </c:pt>
                <c:pt idx="11965">
                  <c:v>44038.741712962961</c:v>
                </c:pt>
                <c:pt idx="11966">
                  <c:v>44039.461956018517</c:v>
                </c:pt>
                <c:pt idx="11967">
                  <c:v>44039.467395833337</c:v>
                </c:pt>
                <c:pt idx="11968">
                  <c:v>44039.47252314815</c:v>
                </c:pt>
                <c:pt idx="11969">
                  <c:v>44039.66883101852</c:v>
                </c:pt>
                <c:pt idx="11970">
                  <c:v>44039.739872685182</c:v>
                </c:pt>
                <c:pt idx="11971">
                  <c:v>44040.427210648151</c:v>
                </c:pt>
                <c:pt idx="11972">
                  <c:v>44040.482488425929</c:v>
                </c:pt>
                <c:pt idx="11973">
                  <c:v>44040.487268518518</c:v>
                </c:pt>
                <c:pt idx="11974">
                  <c:v>44040.492349537039</c:v>
                </c:pt>
                <c:pt idx="11975">
                  <c:v>44040.498657407406</c:v>
                </c:pt>
                <c:pt idx="11976">
                  <c:v>44040.504143518519</c:v>
                </c:pt>
                <c:pt idx="11977">
                  <c:v>44040.509872685187</c:v>
                </c:pt>
                <c:pt idx="11978">
                  <c:v>44040.520798611113</c:v>
                </c:pt>
                <c:pt idx="11979">
                  <c:v>44040.539282407408</c:v>
                </c:pt>
                <c:pt idx="11980">
                  <c:v>44040.5468287037</c:v>
                </c:pt>
                <c:pt idx="11981">
                  <c:v>44040.56890046296</c:v>
                </c:pt>
                <c:pt idx="11982">
                  <c:v>44040.573078703703</c:v>
                </c:pt>
                <c:pt idx="11983">
                  <c:v>44040.57912037037</c:v>
                </c:pt>
                <c:pt idx="11984">
                  <c:v>44040.585879629631</c:v>
                </c:pt>
                <c:pt idx="11985">
                  <c:v>44040.682766203703</c:v>
                </c:pt>
                <c:pt idx="11986">
                  <c:v>44040.713240740741</c:v>
                </c:pt>
                <c:pt idx="11987">
                  <c:v>44041.572048611109</c:v>
                </c:pt>
                <c:pt idx="11988">
                  <c:v>44041.580972222226</c:v>
                </c:pt>
                <c:pt idx="11989">
                  <c:v>44041.58997685185</c:v>
                </c:pt>
                <c:pt idx="11990">
                  <c:v>44041.599537037036</c:v>
                </c:pt>
                <c:pt idx="11991">
                  <c:v>44041.604155092595</c:v>
                </c:pt>
                <c:pt idx="11992">
                  <c:v>44041.62363425926</c:v>
                </c:pt>
                <c:pt idx="11993">
                  <c:v>44041.632592592592</c:v>
                </c:pt>
                <c:pt idx="11994">
                  <c:v>44041.653101851851</c:v>
                </c:pt>
                <c:pt idx="11995">
                  <c:v>44041.664282407408</c:v>
                </c:pt>
                <c:pt idx="11996">
                  <c:v>44041.670289351852</c:v>
                </c:pt>
                <c:pt idx="11997">
                  <c:v>44041.691793981481</c:v>
                </c:pt>
                <c:pt idx="11998">
                  <c:v>44041.697534722225</c:v>
                </c:pt>
                <c:pt idx="11999">
                  <c:v>44041.703298611108</c:v>
                </c:pt>
                <c:pt idx="12000">
                  <c:v>44041.714050925926</c:v>
                </c:pt>
                <c:pt idx="12001">
                  <c:v>44041.720960648148</c:v>
                </c:pt>
                <c:pt idx="12002">
                  <c:v>44041.726435185185</c:v>
                </c:pt>
                <c:pt idx="12003">
                  <c:v>44043.680972222224</c:v>
                </c:pt>
                <c:pt idx="12004">
                  <c:v>44048.371435185189</c:v>
                </c:pt>
                <c:pt idx="12005">
                  <c:v>44049.40148148148</c:v>
                </c:pt>
                <c:pt idx="12006">
                  <c:v>44049.407881944448</c:v>
                </c:pt>
                <c:pt idx="12007">
                  <c:v>44049.455289351848</c:v>
                </c:pt>
                <c:pt idx="12008">
                  <c:v>44049.510428240741</c:v>
                </c:pt>
                <c:pt idx="12009">
                  <c:v>44049.720011574071</c:v>
                </c:pt>
                <c:pt idx="12010">
                  <c:v>44049.726701388892</c:v>
                </c:pt>
                <c:pt idx="12011">
                  <c:v>44056.684664351851</c:v>
                </c:pt>
                <c:pt idx="12012">
                  <c:v>44056.693379629629</c:v>
                </c:pt>
                <c:pt idx="12013">
                  <c:v>44056.703379629631</c:v>
                </c:pt>
                <c:pt idx="12014">
                  <c:v>44056.715254629627</c:v>
                </c:pt>
                <c:pt idx="12015">
                  <c:v>44056.727129629631</c:v>
                </c:pt>
                <c:pt idx="12016">
                  <c:v>44057.54074074074</c:v>
                </c:pt>
                <c:pt idx="12017">
                  <c:v>44059.772789351853</c:v>
                </c:pt>
                <c:pt idx="12018">
                  <c:v>44060.646805555552</c:v>
                </c:pt>
                <c:pt idx="12019">
                  <c:v>44060.655856481484</c:v>
                </c:pt>
                <c:pt idx="12020">
                  <c:v>44060.660729166666</c:v>
                </c:pt>
                <c:pt idx="12021">
                  <c:v>44061.337361111109</c:v>
                </c:pt>
                <c:pt idx="12022">
                  <c:v>44061.349247685182</c:v>
                </c:pt>
                <c:pt idx="12023">
                  <c:v>44061.361134259256</c:v>
                </c:pt>
                <c:pt idx="12024">
                  <c:v>44061.373020833336</c:v>
                </c:pt>
                <c:pt idx="12025">
                  <c:v>44061.384895833333</c:v>
                </c:pt>
                <c:pt idx="12026">
                  <c:v>44061.396793981483</c:v>
                </c:pt>
                <c:pt idx="12027">
                  <c:v>44061.408680555556</c:v>
                </c:pt>
                <c:pt idx="12028">
                  <c:v>44061.539756944447</c:v>
                </c:pt>
                <c:pt idx="12029">
                  <c:v>44061.549363425926</c:v>
                </c:pt>
                <c:pt idx="12030">
                  <c:v>44061.648877314816</c:v>
                </c:pt>
                <c:pt idx="12031">
                  <c:v>44061.656145833331</c:v>
                </c:pt>
                <c:pt idx="12032">
                  <c:v>44061.663148148145</c:v>
                </c:pt>
                <c:pt idx="12033">
                  <c:v>44061.719699074078</c:v>
                </c:pt>
                <c:pt idx="12034">
                  <c:v>44061.72960648148</c:v>
                </c:pt>
                <c:pt idx="12035">
                  <c:v>44061.739351851851</c:v>
                </c:pt>
                <c:pt idx="12036">
                  <c:v>44062.527083333334</c:v>
                </c:pt>
                <c:pt idx="12037">
                  <c:v>44062.538622685184</c:v>
                </c:pt>
                <c:pt idx="12038">
                  <c:v>44062.550138888888</c:v>
                </c:pt>
                <c:pt idx="12039">
                  <c:v>44062.597002314818</c:v>
                </c:pt>
                <c:pt idx="12040">
                  <c:v>44062.648206018515</c:v>
                </c:pt>
                <c:pt idx="12041">
                  <c:v>44062.65892361111</c:v>
                </c:pt>
                <c:pt idx="12042">
                  <c:v>44062.665960648148</c:v>
                </c:pt>
                <c:pt idx="12043">
                  <c:v>44062.675347222219</c:v>
                </c:pt>
                <c:pt idx="12044">
                  <c:v>44062.6872337963</c:v>
                </c:pt>
                <c:pt idx="12045">
                  <c:v>44062.699016203704</c:v>
                </c:pt>
                <c:pt idx="12046">
                  <c:v>44062.708761574075</c:v>
                </c:pt>
                <c:pt idx="12047">
                  <c:v>44063.361215277779</c:v>
                </c:pt>
                <c:pt idx="12048">
                  <c:v>44063.373078703706</c:v>
                </c:pt>
                <c:pt idx="12049">
                  <c:v>44063.384942129633</c:v>
                </c:pt>
                <c:pt idx="12050">
                  <c:v>44063.395844907405</c:v>
                </c:pt>
                <c:pt idx="12051">
                  <c:v>44063.406840277778</c:v>
                </c:pt>
                <c:pt idx="12052">
                  <c:v>44063.414976851855</c:v>
                </c:pt>
                <c:pt idx="12053">
                  <c:v>44063.422592592593</c:v>
                </c:pt>
                <c:pt idx="12054">
                  <c:v>44063.431435185186</c:v>
                </c:pt>
                <c:pt idx="12055">
                  <c:v>44063.439699074072</c:v>
                </c:pt>
                <c:pt idx="12056">
                  <c:v>44063.556250000001</c:v>
                </c:pt>
                <c:pt idx="12057">
                  <c:v>44063.562025462961</c:v>
                </c:pt>
                <c:pt idx="12058">
                  <c:v>44063.583020833335</c:v>
                </c:pt>
                <c:pt idx="12059">
                  <c:v>44063.622129629628</c:v>
                </c:pt>
                <c:pt idx="12060">
                  <c:v>44063.627314814818</c:v>
                </c:pt>
                <c:pt idx="12061">
                  <c:v>44063.6325</c:v>
                </c:pt>
                <c:pt idx="12062">
                  <c:v>44063.637546296297</c:v>
                </c:pt>
                <c:pt idx="12063">
                  <c:v>44063.642812500002</c:v>
                </c:pt>
                <c:pt idx="12064">
                  <c:v>44063.6487037037</c:v>
                </c:pt>
                <c:pt idx="12065">
                  <c:v>44063.661481481482</c:v>
                </c:pt>
                <c:pt idx="12066">
                  <c:v>44063.668124999997</c:v>
                </c:pt>
                <c:pt idx="12067">
                  <c:v>44063.675636574073</c:v>
                </c:pt>
                <c:pt idx="12068">
                  <c:v>44063.699930555558</c:v>
                </c:pt>
                <c:pt idx="12069">
                  <c:v>44064.408761574072</c:v>
                </c:pt>
                <c:pt idx="12070">
                  <c:v>44064.419942129629</c:v>
                </c:pt>
                <c:pt idx="12071">
                  <c:v>44064.586736111109</c:v>
                </c:pt>
                <c:pt idx="12072">
                  <c:v>44065.653553240743</c:v>
                </c:pt>
                <c:pt idx="12073">
                  <c:v>44065.66542824074</c:v>
                </c:pt>
                <c:pt idx="12074">
                  <c:v>44068.372407407405</c:v>
                </c:pt>
                <c:pt idx="12075">
                  <c:v>44074.675995370373</c:v>
                </c:pt>
                <c:pt idx="12076">
                  <c:v>44074.682719907411</c:v>
                </c:pt>
                <c:pt idx="12077">
                  <c:v>44074.693622685183</c:v>
                </c:pt>
                <c:pt idx="12078">
                  <c:v>44074.717372685183</c:v>
                </c:pt>
                <c:pt idx="12079">
                  <c:v>44075.464212962965</c:v>
                </c:pt>
                <c:pt idx="12080">
                  <c:v>44075.480949074074</c:v>
                </c:pt>
                <c:pt idx="12081">
                  <c:v>44075.488483796296</c:v>
                </c:pt>
                <c:pt idx="12082">
                  <c:v>44075.495219907411</c:v>
                </c:pt>
                <c:pt idx="12083">
                  <c:v>44075.504212962966</c:v>
                </c:pt>
                <c:pt idx="12084">
                  <c:v>44075.515949074077</c:v>
                </c:pt>
                <c:pt idx="12085">
                  <c:v>44075.524895833332</c:v>
                </c:pt>
                <c:pt idx="12086">
                  <c:v>44075.709583333337</c:v>
                </c:pt>
                <c:pt idx="12087">
                  <c:v>44075.730636574073</c:v>
                </c:pt>
                <c:pt idx="12088">
                  <c:v>44076.370208333334</c:v>
                </c:pt>
                <c:pt idx="12089">
                  <c:v>44076.396307870367</c:v>
                </c:pt>
                <c:pt idx="12090">
                  <c:v>44076.425729166665</c:v>
                </c:pt>
                <c:pt idx="12091">
                  <c:v>44076.43236111111</c:v>
                </c:pt>
                <c:pt idx="12092">
                  <c:v>44076.438310185185</c:v>
                </c:pt>
                <c:pt idx="12093">
                  <c:v>44079.694537037038</c:v>
                </c:pt>
                <c:pt idx="12094">
                  <c:v>44079.745011574072</c:v>
                </c:pt>
                <c:pt idx="12095">
                  <c:v>44080.412361111114</c:v>
                </c:pt>
                <c:pt idx="12096">
                  <c:v>44080.435648148145</c:v>
                </c:pt>
                <c:pt idx="12097">
                  <c:v>44080.444467592592</c:v>
                </c:pt>
                <c:pt idx="12098">
                  <c:v>44080.45511574074</c:v>
                </c:pt>
                <c:pt idx="12099">
                  <c:v>44080.461076388892</c:v>
                </c:pt>
                <c:pt idx="12100">
                  <c:v>44080.466574074075</c:v>
                </c:pt>
                <c:pt idx="12101">
                  <c:v>44080.471759259257</c:v>
                </c:pt>
                <c:pt idx="12102">
                  <c:v>44080.476643518516</c:v>
                </c:pt>
                <c:pt idx="12103">
                  <c:v>44080.486990740741</c:v>
                </c:pt>
                <c:pt idx="12104">
                  <c:v>44080.496851851851</c:v>
                </c:pt>
                <c:pt idx="12105">
                  <c:v>44080.501782407409</c:v>
                </c:pt>
                <c:pt idx="12106">
                  <c:v>44080.506111111114</c:v>
                </c:pt>
                <c:pt idx="12107">
                  <c:v>44080.510752314818</c:v>
                </c:pt>
                <c:pt idx="12108">
                  <c:v>44080.516689814816</c:v>
                </c:pt>
                <c:pt idx="12109">
                  <c:v>44080.52138888889</c:v>
                </c:pt>
                <c:pt idx="12110">
                  <c:v>44080.526064814818</c:v>
                </c:pt>
                <c:pt idx="12111">
                  <c:v>44080.530821759261</c:v>
                </c:pt>
                <c:pt idx="12112">
                  <c:v>44080.535219907404</c:v>
                </c:pt>
                <c:pt idx="12113">
                  <c:v>44080.540243055555</c:v>
                </c:pt>
                <c:pt idx="12114">
                  <c:v>44080.54546296296</c:v>
                </c:pt>
                <c:pt idx="12115">
                  <c:v>44080.55128472222</c:v>
                </c:pt>
                <c:pt idx="12116">
                  <c:v>44080.560324074075</c:v>
                </c:pt>
                <c:pt idx="12117">
                  <c:v>44080.60423611111</c:v>
                </c:pt>
                <c:pt idx="12118">
                  <c:v>44080.622604166667</c:v>
                </c:pt>
                <c:pt idx="12119">
                  <c:v>44080.655532407407</c:v>
                </c:pt>
                <c:pt idx="12120">
                  <c:v>44083.636874999997</c:v>
                </c:pt>
                <c:pt idx="12121">
                  <c:v>44083.642129629632</c:v>
                </c:pt>
                <c:pt idx="12122">
                  <c:v>44083.688159722224</c:v>
                </c:pt>
                <c:pt idx="12123">
                  <c:v>44083.701921296299</c:v>
                </c:pt>
                <c:pt idx="12124">
                  <c:v>44084.603761574072</c:v>
                </c:pt>
                <c:pt idx="12125">
                  <c:v>44084.615567129629</c:v>
                </c:pt>
                <c:pt idx="12126">
                  <c:v>44084.627442129633</c:v>
                </c:pt>
                <c:pt idx="12127">
                  <c:v>44084.639328703706</c:v>
                </c:pt>
                <c:pt idx="12128">
                  <c:v>44084.650995370372</c:v>
                </c:pt>
                <c:pt idx="12129">
                  <c:v>44084.658356481479</c:v>
                </c:pt>
                <c:pt idx="12130">
                  <c:v>44084.664120370369</c:v>
                </c:pt>
                <c:pt idx="12131">
                  <c:v>44084.669675925928</c:v>
                </c:pt>
                <c:pt idx="12132">
                  <c:v>44084.67527777778</c:v>
                </c:pt>
                <c:pt idx="12133">
                  <c:v>44084.682500000003</c:v>
                </c:pt>
                <c:pt idx="12134">
                  <c:v>44084.711863425924</c:v>
                </c:pt>
                <c:pt idx="12135">
                  <c:v>44084.719502314816</c:v>
                </c:pt>
                <c:pt idx="12136">
                  <c:v>44084.729872685188</c:v>
                </c:pt>
                <c:pt idx="12137">
                  <c:v>44084.739247685182</c:v>
                </c:pt>
                <c:pt idx="12138">
                  <c:v>44084.748993055553</c:v>
                </c:pt>
                <c:pt idx="12139">
                  <c:v>44084.760567129626</c:v>
                </c:pt>
                <c:pt idx="12140">
                  <c:v>44085.396990740737</c:v>
                </c:pt>
                <c:pt idx="12141">
                  <c:v>44085.40420138889</c:v>
                </c:pt>
                <c:pt idx="12142">
                  <c:v>44085.411354166667</c:v>
                </c:pt>
                <c:pt idx="12143">
                  <c:v>44085.418819444443</c:v>
                </c:pt>
                <c:pt idx="12144">
                  <c:v>44085.641215277778</c:v>
                </c:pt>
                <c:pt idx="12145">
                  <c:v>44085.6487037037</c:v>
                </c:pt>
                <c:pt idx="12146">
                  <c:v>44085.664849537039</c:v>
                </c:pt>
                <c:pt idx="12147">
                  <c:v>44085.670868055553</c:v>
                </c:pt>
                <c:pt idx="12148">
                  <c:v>44085.675949074073</c:v>
                </c:pt>
                <c:pt idx="12149">
                  <c:v>44085.681307870371</c:v>
                </c:pt>
                <c:pt idx="12150">
                  <c:v>44086.384571759256</c:v>
                </c:pt>
                <c:pt idx="12151">
                  <c:v>44086.693553240744</c:v>
                </c:pt>
                <c:pt idx="12152">
                  <c:v>44086.701296296298</c:v>
                </c:pt>
                <c:pt idx="12153">
                  <c:v>44086.710162037038</c:v>
                </c:pt>
                <c:pt idx="12154">
                  <c:v>44086.720289351855</c:v>
                </c:pt>
                <c:pt idx="12155">
                  <c:v>44086.730983796297</c:v>
                </c:pt>
                <c:pt idx="12156">
                  <c:v>44086.742407407408</c:v>
                </c:pt>
                <c:pt idx="12157">
                  <c:v>44086.751863425925</c:v>
                </c:pt>
                <c:pt idx="12158">
                  <c:v>44086.763761574075</c:v>
                </c:pt>
                <c:pt idx="12159">
                  <c:v>44086.775636574072</c:v>
                </c:pt>
                <c:pt idx="12160">
                  <c:v>44087.337083333332</c:v>
                </c:pt>
                <c:pt idx="12161">
                  <c:v>44087.348958333336</c:v>
                </c:pt>
                <c:pt idx="12162">
                  <c:v>44087.360821759263</c:v>
                </c:pt>
                <c:pt idx="12163">
                  <c:v>44087.372627314813</c:v>
                </c:pt>
                <c:pt idx="12164">
                  <c:v>44087.383217592593</c:v>
                </c:pt>
                <c:pt idx="12165">
                  <c:v>44087.394293981481</c:v>
                </c:pt>
                <c:pt idx="12166">
                  <c:v>44087.402638888889</c:v>
                </c:pt>
                <c:pt idx="12167">
                  <c:v>44087.409826388888</c:v>
                </c:pt>
                <c:pt idx="12168">
                  <c:v>44087.416354166664</c:v>
                </c:pt>
                <c:pt idx="12169">
                  <c:v>44087.422812500001</c:v>
                </c:pt>
                <c:pt idx="12170">
                  <c:v>44087.428715277776</c:v>
                </c:pt>
                <c:pt idx="12171">
                  <c:v>44087.434652777774</c:v>
                </c:pt>
                <c:pt idx="12172">
                  <c:v>44087.440625000003</c:v>
                </c:pt>
                <c:pt idx="12173">
                  <c:v>44087.44630787037</c:v>
                </c:pt>
                <c:pt idx="12174">
                  <c:v>44087.451736111114</c:v>
                </c:pt>
                <c:pt idx="12175">
                  <c:v>44087.457303240742</c:v>
                </c:pt>
                <c:pt idx="12176">
                  <c:v>44087.462638888886</c:v>
                </c:pt>
                <c:pt idx="12177">
                  <c:v>44087.467835648145</c:v>
                </c:pt>
                <c:pt idx="12178">
                  <c:v>44087.472986111112</c:v>
                </c:pt>
                <c:pt idx="12179">
                  <c:v>44087.478252314817</c:v>
                </c:pt>
                <c:pt idx="12180">
                  <c:v>44087.483298611114</c:v>
                </c:pt>
                <c:pt idx="12181">
                  <c:v>44087.488252314812</c:v>
                </c:pt>
                <c:pt idx="12182">
                  <c:v>44087.493414351855</c:v>
                </c:pt>
                <c:pt idx="12183">
                  <c:v>44087.498842592591</c:v>
                </c:pt>
                <c:pt idx="12184">
                  <c:v>44087.504108796296</c:v>
                </c:pt>
                <c:pt idx="12185">
                  <c:v>44087.509062500001</c:v>
                </c:pt>
                <c:pt idx="12186">
                  <c:v>44087.513761574075</c:v>
                </c:pt>
                <c:pt idx="12187">
                  <c:v>44087.518368055556</c:v>
                </c:pt>
                <c:pt idx="12188">
                  <c:v>44087.527546296296</c:v>
                </c:pt>
                <c:pt idx="12189">
                  <c:v>44087.532037037039</c:v>
                </c:pt>
                <c:pt idx="12190">
                  <c:v>44087.559675925928</c:v>
                </c:pt>
                <c:pt idx="12191">
                  <c:v>44087.58090277778</c:v>
                </c:pt>
                <c:pt idx="12192">
                  <c:v>44087.585185185184</c:v>
                </c:pt>
                <c:pt idx="12193">
                  <c:v>44087.589224537034</c:v>
                </c:pt>
                <c:pt idx="12194">
                  <c:v>44087.593287037038</c:v>
                </c:pt>
                <c:pt idx="12195">
                  <c:v>44087.597662037035</c:v>
                </c:pt>
                <c:pt idx="12196">
                  <c:v>44087.601724537039</c:v>
                </c:pt>
                <c:pt idx="12197">
                  <c:v>44087.605856481481</c:v>
                </c:pt>
                <c:pt idx="12198">
                  <c:v>44087.733726851853</c:v>
                </c:pt>
                <c:pt idx="12199">
                  <c:v>44087.74560185185</c:v>
                </c:pt>
                <c:pt idx="12200">
                  <c:v>44087.757476851853</c:v>
                </c:pt>
                <c:pt idx="12201">
                  <c:v>44087.769363425927</c:v>
                </c:pt>
                <c:pt idx="12202">
                  <c:v>44089.337256944447</c:v>
                </c:pt>
                <c:pt idx="12203">
                  <c:v>44089.415555555555</c:v>
                </c:pt>
                <c:pt idx="12204">
                  <c:v>44089.421655092592</c:v>
                </c:pt>
                <c:pt idx="12205">
                  <c:v>44089.433981481481</c:v>
                </c:pt>
                <c:pt idx="12206">
                  <c:v>44097.597685185188</c:v>
                </c:pt>
                <c:pt idx="12207">
                  <c:v>44097.609560185185</c:v>
                </c:pt>
                <c:pt idx="12208">
                  <c:v>44097.692708333336</c:v>
                </c:pt>
                <c:pt idx="12209">
                  <c:v>44097.716446759259</c:v>
                </c:pt>
                <c:pt idx="12210">
                  <c:v>44098.629189814812</c:v>
                </c:pt>
                <c:pt idx="12211">
                  <c:v>44098.638113425928</c:v>
                </c:pt>
                <c:pt idx="12212">
                  <c:v>44098.646736111114</c:v>
                </c:pt>
                <c:pt idx="12213">
                  <c:v>44098.692847222221</c:v>
                </c:pt>
                <c:pt idx="12214">
                  <c:v>44098.69935185185</c:v>
                </c:pt>
                <c:pt idx="12215">
                  <c:v>44099.349247685182</c:v>
                </c:pt>
                <c:pt idx="12216">
                  <c:v>44099.361122685186</c:v>
                </c:pt>
                <c:pt idx="12217">
                  <c:v>44099.370648148149</c:v>
                </c:pt>
                <c:pt idx="12218">
                  <c:v>44099.378541666665</c:v>
                </c:pt>
                <c:pt idx="12219">
                  <c:v>44099.394618055558</c:v>
                </c:pt>
                <c:pt idx="12220">
                  <c:v>44099.401678240742</c:v>
                </c:pt>
                <c:pt idx="12221">
                  <c:v>44099.408043981479</c:v>
                </c:pt>
                <c:pt idx="12222">
                  <c:v>44099.414641203701</c:v>
                </c:pt>
                <c:pt idx="12223">
                  <c:v>44099.420844907407</c:v>
                </c:pt>
                <c:pt idx="12224">
                  <c:v>44099.427407407406</c:v>
                </c:pt>
                <c:pt idx="12225">
                  <c:v>44099.447430555556</c:v>
                </c:pt>
                <c:pt idx="12226">
                  <c:v>44099.453923611109</c:v>
                </c:pt>
                <c:pt idx="12227">
                  <c:v>44099.459861111114</c:v>
                </c:pt>
                <c:pt idx="12228">
                  <c:v>44099.465092592596</c:v>
                </c:pt>
                <c:pt idx="12229">
                  <c:v>44099.470138888886</c:v>
                </c:pt>
                <c:pt idx="12230">
                  <c:v>44099.475069444445</c:v>
                </c:pt>
                <c:pt idx="12231">
                  <c:v>44099.479907407411</c:v>
                </c:pt>
                <c:pt idx="12232">
                  <c:v>44099.484710648147</c:v>
                </c:pt>
                <c:pt idx="12233">
                  <c:v>44099.489629629628</c:v>
                </c:pt>
                <c:pt idx="12234">
                  <c:v>44099.494930555556</c:v>
                </c:pt>
                <c:pt idx="12235">
                  <c:v>44099.500590277778</c:v>
                </c:pt>
                <c:pt idx="12236">
                  <c:v>44099.506458333337</c:v>
                </c:pt>
                <c:pt idx="12237">
                  <c:v>44099.513067129628</c:v>
                </c:pt>
                <c:pt idx="12238">
                  <c:v>44099.519409722219</c:v>
                </c:pt>
                <c:pt idx="12239">
                  <c:v>44099.526678240742</c:v>
                </c:pt>
                <c:pt idx="12240">
                  <c:v>44099.53261574074</c:v>
                </c:pt>
                <c:pt idx="12241">
                  <c:v>44099.539502314816</c:v>
                </c:pt>
                <c:pt idx="12242">
                  <c:v>44099.545428240737</c:v>
                </c:pt>
                <c:pt idx="12243">
                  <c:v>44099.551157407404</c:v>
                </c:pt>
                <c:pt idx="12244">
                  <c:v>44099.599479166667</c:v>
                </c:pt>
                <c:pt idx="12245">
                  <c:v>44099.607210648152</c:v>
                </c:pt>
                <c:pt idx="12246">
                  <c:v>44099.613506944443</c:v>
                </c:pt>
                <c:pt idx="12247">
                  <c:v>44099.620648148149</c:v>
                </c:pt>
                <c:pt idx="12248">
                  <c:v>44099.626886574071</c:v>
                </c:pt>
                <c:pt idx="12249">
                  <c:v>44099.633333333331</c:v>
                </c:pt>
                <c:pt idx="12250">
                  <c:v>44099.638935185183</c:v>
                </c:pt>
                <c:pt idx="12251">
                  <c:v>44099.643958333334</c:v>
                </c:pt>
                <c:pt idx="12252">
                  <c:v>44099.649201388886</c:v>
                </c:pt>
                <c:pt idx="12253">
                  <c:v>44099.654050925928</c:v>
                </c:pt>
                <c:pt idx="12254">
                  <c:v>44099.697164351855</c:v>
                </c:pt>
                <c:pt idx="12255">
                  <c:v>44100.478402777779</c:v>
                </c:pt>
                <c:pt idx="12256">
                  <c:v>44101.385844907411</c:v>
                </c:pt>
                <c:pt idx="12257">
                  <c:v>44101.423321759263</c:v>
                </c:pt>
                <c:pt idx="12258">
                  <c:v>44101.430046296293</c:v>
                </c:pt>
                <c:pt idx="12259">
                  <c:v>44101.571620370371</c:v>
                </c:pt>
                <c:pt idx="12260">
                  <c:v>44101.63380787037</c:v>
                </c:pt>
                <c:pt idx="12261">
                  <c:v>44101.637916666667</c:v>
                </c:pt>
                <c:pt idx="12262">
                  <c:v>44101.642222222225</c:v>
                </c:pt>
                <c:pt idx="12263">
                  <c:v>44101.653611111113</c:v>
                </c:pt>
                <c:pt idx="12264">
                  <c:v>44101.658715277779</c:v>
                </c:pt>
                <c:pt idx="12265">
                  <c:v>44101.680821759262</c:v>
                </c:pt>
                <c:pt idx="12266">
                  <c:v>44101.700555555559</c:v>
                </c:pt>
                <c:pt idx="12267">
                  <c:v>44101.705231481479</c:v>
                </c:pt>
                <c:pt idx="12268">
                  <c:v>44101.710520833331</c:v>
                </c:pt>
                <c:pt idx="12269">
                  <c:v>44101.715648148151</c:v>
                </c:pt>
                <c:pt idx="12270">
                  <c:v>44101.728217592594</c:v>
                </c:pt>
                <c:pt idx="12271">
                  <c:v>44101.737534722219</c:v>
                </c:pt>
                <c:pt idx="12272">
                  <c:v>44101.761296296296</c:v>
                </c:pt>
                <c:pt idx="12273">
                  <c:v>44102.391898148147</c:v>
                </c:pt>
                <c:pt idx="12274">
                  <c:v>44102.431631944448</c:v>
                </c:pt>
                <c:pt idx="12275">
                  <c:v>44102.438877314817</c:v>
                </c:pt>
                <c:pt idx="12276">
                  <c:v>44102.445069444446</c:v>
                </c:pt>
                <c:pt idx="12277">
                  <c:v>44102.462511574071</c:v>
                </c:pt>
                <c:pt idx="12278">
                  <c:v>44102.473229166666</c:v>
                </c:pt>
                <c:pt idx="12279">
                  <c:v>44102.488946759258</c:v>
                </c:pt>
                <c:pt idx="12280">
                  <c:v>44102.493993055556</c:v>
                </c:pt>
                <c:pt idx="12281">
                  <c:v>44102.498935185184</c:v>
                </c:pt>
                <c:pt idx="12282">
                  <c:v>44102.503946759258</c:v>
                </c:pt>
                <c:pt idx="12283">
                  <c:v>44102.528437499997</c:v>
                </c:pt>
                <c:pt idx="12284">
                  <c:v>44102.533043981479</c:v>
                </c:pt>
                <c:pt idx="12285">
                  <c:v>44102.537627314814</c:v>
                </c:pt>
                <c:pt idx="12286">
                  <c:v>44102.542210648149</c:v>
                </c:pt>
                <c:pt idx="12287">
                  <c:v>44102.581956018519</c:v>
                </c:pt>
                <c:pt idx="12288">
                  <c:v>44102.5862037037</c:v>
                </c:pt>
                <c:pt idx="12289">
                  <c:v>44102.590486111112</c:v>
                </c:pt>
                <c:pt idx="12290">
                  <c:v>44102.594687500001</c:v>
                </c:pt>
                <c:pt idx="12291">
                  <c:v>44102.598819444444</c:v>
                </c:pt>
                <c:pt idx="12292">
                  <c:v>44102.602951388886</c:v>
                </c:pt>
                <c:pt idx="12293">
                  <c:v>44102.757025462961</c:v>
                </c:pt>
                <c:pt idx="12294">
                  <c:v>44102.765902777777</c:v>
                </c:pt>
                <c:pt idx="12295">
                  <c:v>44105.367581018516</c:v>
                </c:pt>
                <c:pt idx="12296">
                  <c:v>44106.472233796296</c:v>
                </c:pt>
                <c:pt idx="12297">
                  <c:v>44106.477407407408</c:v>
                </c:pt>
                <c:pt idx="12298">
                  <c:v>44106.491608796299</c:v>
                </c:pt>
                <c:pt idx="12299">
                  <c:v>44106.504988425928</c:v>
                </c:pt>
                <c:pt idx="12300">
                  <c:v>44106.509351851855</c:v>
                </c:pt>
                <c:pt idx="12301">
                  <c:v>44106.513807870368</c:v>
                </c:pt>
                <c:pt idx="12302">
                  <c:v>44106.518159722225</c:v>
                </c:pt>
                <c:pt idx="12303">
                  <c:v>44106.522407407407</c:v>
                </c:pt>
                <c:pt idx="12304">
                  <c:v>44106.526782407411</c:v>
                </c:pt>
                <c:pt idx="12305">
                  <c:v>44106.530960648146</c:v>
                </c:pt>
                <c:pt idx="12306">
                  <c:v>44106.662731481483</c:v>
                </c:pt>
                <c:pt idx="12307">
                  <c:v>44106.667245370372</c:v>
                </c:pt>
                <c:pt idx="12308">
                  <c:v>44106.67328703704</c:v>
                </c:pt>
                <c:pt idx="12309">
                  <c:v>44106.682268518518</c:v>
                </c:pt>
                <c:pt idx="12310">
                  <c:v>44107.34883101852</c:v>
                </c:pt>
                <c:pt idx="12311">
                  <c:v>44107.372210648151</c:v>
                </c:pt>
                <c:pt idx="12312">
                  <c:v>44107.398865740739</c:v>
                </c:pt>
                <c:pt idx="12313">
                  <c:v>44107.405370370368</c:v>
                </c:pt>
                <c:pt idx="12314">
                  <c:v>44107.411539351851</c:v>
                </c:pt>
                <c:pt idx="12315">
                  <c:v>44107.418124999997</c:v>
                </c:pt>
                <c:pt idx="12316">
                  <c:v>44107.424432870372</c:v>
                </c:pt>
                <c:pt idx="12317">
                  <c:v>44107.430358796293</c:v>
                </c:pt>
                <c:pt idx="12318">
                  <c:v>44107.445694444446</c:v>
                </c:pt>
                <c:pt idx="12319">
                  <c:v>44108.333680555559</c:v>
                </c:pt>
                <c:pt idx="12320">
                  <c:v>44108.349305555559</c:v>
                </c:pt>
                <c:pt idx="12321">
                  <c:v>44108.389780092592</c:v>
                </c:pt>
                <c:pt idx="12322">
                  <c:v>44108.41983796296</c:v>
                </c:pt>
                <c:pt idx="12323">
                  <c:v>44108.426400462966</c:v>
                </c:pt>
                <c:pt idx="12324">
                  <c:v>44108.432719907411</c:v>
                </c:pt>
                <c:pt idx="12325">
                  <c:v>44108.438310185185</c:v>
                </c:pt>
                <c:pt idx="12326">
                  <c:v>44108.444004629629</c:v>
                </c:pt>
                <c:pt idx="12327">
                  <c:v>44108.449652777781</c:v>
                </c:pt>
                <c:pt idx="12328">
                  <c:v>44108.455474537041</c:v>
                </c:pt>
                <c:pt idx="12329">
                  <c:v>44108.462418981479</c:v>
                </c:pt>
                <c:pt idx="12330">
                  <c:v>44108.468692129631</c:v>
                </c:pt>
                <c:pt idx="12331">
                  <c:v>44108.474618055552</c:v>
                </c:pt>
                <c:pt idx="12332">
                  <c:v>44108.480312500003</c:v>
                </c:pt>
                <c:pt idx="12333">
                  <c:v>44108.486076388886</c:v>
                </c:pt>
                <c:pt idx="12334">
                  <c:v>44108.491712962961</c:v>
                </c:pt>
                <c:pt idx="12335">
                  <c:v>44108.497152777774</c:v>
                </c:pt>
                <c:pt idx="12336">
                  <c:v>44108.502476851849</c:v>
                </c:pt>
                <c:pt idx="12337">
                  <c:v>44108.507638888892</c:v>
                </c:pt>
                <c:pt idx="12338">
                  <c:v>44108.512592592589</c:v>
                </c:pt>
                <c:pt idx="12339">
                  <c:v>44108.517326388886</c:v>
                </c:pt>
                <c:pt idx="12340">
                  <c:v>44108.521898148145</c:v>
                </c:pt>
                <c:pt idx="12341">
                  <c:v>44108.526643518519</c:v>
                </c:pt>
                <c:pt idx="12342">
                  <c:v>44108.531863425924</c:v>
                </c:pt>
                <c:pt idx="12343">
                  <c:v>44108.536400462966</c:v>
                </c:pt>
                <c:pt idx="12344">
                  <c:v>44108.542129629626</c:v>
                </c:pt>
                <c:pt idx="12345">
                  <c:v>44108.548645833333</c:v>
                </c:pt>
                <c:pt idx="12346">
                  <c:v>44108.553946759261</c:v>
                </c:pt>
                <c:pt idx="12347">
                  <c:v>44108.589328703703</c:v>
                </c:pt>
                <c:pt idx="12348">
                  <c:v>44108.598576388889</c:v>
                </c:pt>
                <c:pt idx="12349">
                  <c:v>44108.608553240738</c:v>
                </c:pt>
                <c:pt idx="12350">
                  <c:v>44108.61519675926</c:v>
                </c:pt>
                <c:pt idx="12351">
                  <c:v>44108.623287037037</c:v>
                </c:pt>
                <c:pt idx="12352">
                  <c:v>44108.63077546296</c:v>
                </c:pt>
                <c:pt idx="12353">
                  <c:v>44108.636550925927</c:v>
                </c:pt>
                <c:pt idx="12354">
                  <c:v>44108.64298611111</c:v>
                </c:pt>
                <c:pt idx="12355">
                  <c:v>44108.652013888888</c:v>
                </c:pt>
                <c:pt idx="12356">
                  <c:v>44108.662453703706</c:v>
                </c:pt>
                <c:pt idx="12357">
                  <c:v>44109.349386574075</c:v>
                </c:pt>
                <c:pt idx="12358">
                  <c:v>44109.361250000002</c:v>
                </c:pt>
                <c:pt idx="12359">
                  <c:v>44109.373148148145</c:v>
                </c:pt>
                <c:pt idx="12360">
                  <c:v>44109.385034722225</c:v>
                </c:pt>
                <c:pt idx="12361">
                  <c:v>44109.396782407406</c:v>
                </c:pt>
                <c:pt idx="12362">
                  <c:v>44109.406724537039</c:v>
                </c:pt>
                <c:pt idx="12363">
                  <c:v>44109.415381944447</c:v>
                </c:pt>
                <c:pt idx="12364">
                  <c:v>44109.425208333334</c:v>
                </c:pt>
                <c:pt idx="12365">
                  <c:v>44109.434004629627</c:v>
                </c:pt>
                <c:pt idx="12366">
                  <c:v>44109.441041666665</c:v>
                </c:pt>
                <c:pt idx="12367">
                  <c:v>44109.643229166664</c:v>
                </c:pt>
                <c:pt idx="12368">
                  <c:v>44109.650416666664</c:v>
                </c:pt>
                <c:pt idx="12369">
                  <c:v>44109.658449074072</c:v>
                </c:pt>
                <c:pt idx="12370">
                  <c:v>44109.670335648145</c:v>
                </c:pt>
                <c:pt idx="12371">
                  <c:v>44109.737511574072</c:v>
                </c:pt>
                <c:pt idx="12372">
                  <c:v>44109.749386574076</c:v>
                </c:pt>
                <c:pt idx="12373">
                  <c:v>44110.445462962962</c:v>
                </c:pt>
                <c:pt idx="12374">
                  <c:v>44111.556921296295</c:v>
                </c:pt>
                <c:pt idx="12375">
                  <c:v>44111.590624999997</c:v>
                </c:pt>
                <c:pt idx="12376">
                  <c:v>44112.482094907406</c:v>
                </c:pt>
                <c:pt idx="12377">
                  <c:v>44113.607557870368</c:v>
                </c:pt>
                <c:pt idx="12378">
                  <c:v>44115.422534722224</c:v>
                </c:pt>
                <c:pt idx="12379">
                  <c:v>44115.507037037038</c:v>
                </c:pt>
                <c:pt idx="12380">
                  <c:v>44115.715914351851</c:v>
                </c:pt>
                <c:pt idx="12381">
                  <c:v>44118.358622685184</c:v>
                </c:pt>
                <c:pt idx="12382">
                  <c:v>44118.650358796294</c:v>
                </c:pt>
                <c:pt idx="12383">
                  <c:v>44118.654537037037</c:v>
                </c:pt>
                <c:pt idx="12384">
                  <c:v>44118.658715277779</c:v>
                </c:pt>
                <c:pt idx="12385">
                  <c:v>44118.663240740738</c:v>
                </c:pt>
                <c:pt idx="12386">
                  <c:v>44118.673495370371</c:v>
                </c:pt>
                <c:pt idx="12387">
                  <c:v>44118.685370370367</c:v>
                </c:pt>
                <c:pt idx="12388">
                  <c:v>44118.697233796294</c:v>
                </c:pt>
                <c:pt idx="12389">
                  <c:v>44118.720983796295</c:v>
                </c:pt>
                <c:pt idx="12390">
                  <c:v>44121.496527777781</c:v>
                </c:pt>
                <c:pt idx="12391">
                  <c:v>44121.518495370372</c:v>
                </c:pt>
                <c:pt idx="12392">
                  <c:v>44121.656990740739</c:v>
                </c:pt>
                <c:pt idx="12393">
                  <c:v>44121.665879629632</c:v>
                </c:pt>
                <c:pt idx="12394">
                  <c:v>44124.501643518517</c:v>
                </c:pt>
                <c:pt idx="12395">
                  <c:v>44124.515717592592</c:v>
                </c:pt>
                <c:pt idx="12396">
                  <c:v>44124.587627314817</c:v>
                </c:pt>
                <c:pt idx="12397">
                  <c:v>44124.67769675926</c:v>
                </c:pt>
                <c:pt idx="12398">
                  <c:v>44124.695879629631</c:v>
                </c:pt>
                <c:pt idx="12399">
                  <c:v>44125.646527777775</c:v>
                </c:pt>
                <c:pt idx="12400">
                  <c:v>44125.711284722223</c:v>
                </c:pt>
                <c:pt idx="12401">
                  <c:v>44125.718391203707</c:v>
                </c:pt>
                <c:pt idx="12402">
                  <c:v>44126.333113425928</c:v>
                </c:pt>
                <c:pt idx="12403">
                  <c:v>44126.387002314812</c:v>
                </c:pt>
                <c:pt idx="12404">
                  <c:v>44126.404895833337</c:v>
                </c:pt>
                <c:pt idx="12405">
                  <c:v>44126.41302083333</c:v>
                </c:pt>
                <c:pt idx="12406">
                  <c:v>44126.425092592595</c:v>
                </c:pt>
                <c:pt idx="12407">
                  <c:v>44126.430983796294</c:v>
                </c:pt>
                <c:pt idx="12408">
                  <c:v>44126.437037037038</c:v>
                </c:pt>
                <c:pt idx="12409">
                  <c:v>44126.448958333334</c:v>
                </c:pt>
                <c:pt idx="12410">
                  <c:v>44126.455046296294</c:v>
                </c:pt>
                <c:pt idx="12411">
                  <c:v>44126.461296296293</c:v>
                </c:pt>
                <c:pt idx="12412">
                  <c:v>44126.467210648145</c:v>
                </c:pt>
                <c:pt idx="12413">
                  <c:v>44126.472754629627</c:v>
                </c:pt>
                <c:pt idx="12414">
                  <c:v>44126.478206018517</c:v>
                </c:pt>
                <c:pt idx="12415">
                  <c:v>44126.483530092592</c:v>
                </c:pt>
                <c:pt idx="12416">
                  <c:v>44126.489027777781</c:v>
                </c:pt>
                <c:pt idx="12417">
                  <c:v>44126.494270833333</c:v>
                </c:pt>
                <c:pt idx="12418">
                  <c:v>44126.499409722222</c:v>
                </c:pt>
                <c:pt idx="12419">
                  <c:v>44126.504479166666</c:v>
                </c:pt>
                <c:pt idx="12420">
                  <c:v>44126.509328703702</c:v>
                </c:pt>
                <c:pt idx="12421">
                  <c:v>44126.514097222222</c:v>
                </c:pt>
                <c:pt idx="12422">
                  <c:v>44126.518923611111</c:v>
                </c:pt>
                <c:pt idx="12423">
                  <c:v>44126.533125000002</c:v>
                </c:pt>
                <c:pt idx="12424">
                  <c:v>44127.476412037038</c:v>
                </c:pt>
                <c:pt idx="12425">
                  <c:v>44127.570462962962</c:v>
                </c:pt>
                <c:pt idx="12426">
                  <c:v>44127.6246875</c:v>
                </c:pt>
                <c:pt idx="12427">
                  <c:v>44127.670416666668</c:v>
                </c:pt>
                <c:pt idx="12428">
                  <c:v>44127.677094907405</c:v>
                </c:pt>
                <c:pt idx="12429">
                  <c:v>44127.684687499997</c:v>
                </c:pt>
                <c:pt idx="12430">
                  <c:v>44127.702337962961</c:v>
                </c:pt>
                <c:pt idx="12431">
                  <c:v>44127.713113425925</c:v>
                </c:pt>
                <c:pt idx="12432">
                  <c:v>44127.72115740741</c:v>
                </c:pt>
                <c:pt idx="12433">
                  <c:v>44127.730011574073</c:v>
                </c:pt>
                <c:pt idx="12434">
                  <c:v>44127.741875</c:v>
                </c:pt>
                <c:pt idx="12435">
                  <c:v>44127.75372685185</c:v>
                </c:pt>
                <c:pt idx="12436">
                  <c:v>44128.479108796295</c:v>
                </c:pt>
                <c:pt idx="12437">
                  <c:v>44128.484120370369</c:v>
                </c:pt>
                <c:pt idx="12438">
                  <c:v>44128.670937499999</c:v>
                </c:pt>
                <c:pt idx="12439">
                  <c:v>44128.698148148149</c:v>
                </c:pt>
                <c:pt idx="12440">
                  <c:v>44128.731377314813</c:v>
                </c:pt>
                <c:pt idx="12441">
                  <c:v>44129.716504629629</c:v>
                </c:pt>
                <c:pt idx="12442">
                  <c:v>44130.43608796296</c:v>
                </c:pt>
                <c:pt idx="12443">
                  <c:v>44130.468645833331</c:v>
                </c:pt>
                <c:pt idx="12444">
                  <c:v>44130.47457175926</c:v>
                </c:pt>
                <c:pt idx="12445">
                  <c:v>44130.490381944444</c:v>
                </c:pt>
                <c:pt idx="12446">
                  <c:v>44131.711006944446</c:v>
                </c:pt>
                <c:pt idx="12447">
                  <c:v>44132.746747685182</c:v>
                </c:pt>
                <c:pt idx="12448">
                  <c:v>44132.755277777775</c:v>
                </c:pt>
                <c:pt idx="12449">
                  <c:v>44134.448819444442</c:v>
                </c:pt>
                <c:pt idx="12450">
                  <c:v>44134.45484953704</c:v>
                </c:pt>
                <c:pt idx="12451">
                  <c:v>44134.460648148146</c:v>
                </c:pt>
                <c:pt idx="12452">
                  <c:v>44134.466238425928</c:v>
                </c:pt>
                <c:pt idx="12453">
                  <c:v>44134.477372685185</c:v>
                </c:pt>
                <c:pt idx="12454">
                  <c:v>44134.482488425929</c:v>
                </c:pt>
                <c:pt idx="12455">
                  <c:v>44134.492430555554</c:v>
                </c:pt>
                <c:pt idx="12456">
                  <c:v>44134.507407407407</c:v>
                </c:pt>
                <c:pt idx="12457">
                  <c:v>44134.517222222225</c:v>
                </c:pt>
                <c:pt idx="12458">
                  <c:v>44134.744375000002</c:v>
                </c:pt>
                <c:pt idx="12459">
                  <c:v>44138.662233796298</c:v>
                </c:pt>
                <c:pt idx="12460">
                  <c:v>44139.40425925926</c:v>
                </c:pt>
                <c:pt idx="12461">
                  <c:v>44139.421631944446</c:v>
                </c:pt>
                <c:pt idx="12462">
                  <c:v>44139.449282407404</c:v>
                </c:pt>
                <c:pt idx="12463">
                  <c:v>44139.474247685182</c:v>
                </c:pt>
                <c:pt idx="12464">
                  <c:v>44139.489490740743</c:v>
                </c:pt>
                <c:pt idx="12465">
                  <c:v>44139.503425925926</c:v>
                </c:pt>
                <c:pt idx="12466">
                  <c:v>44139.584328703706</c:v>
                </c:pt>
                <c:pt idx="12467">
                  <c:v>44139.66065972222</c:v>
                </c:pt>
                <c:pt idx="12468">
                  <c:v>44139.726886574077</c:v>
                </c:pt>
                <c:pt idx="12469">
                  <c:v>44139.740486111114</c:v>
                </c:pt>
                <c:pt idx="12470">
                  <c:v>44139.767256944448</c:v>
                </c:pt>
                <c:pt idx="12471">
                  <c:v>44140.374594907407</c:v>
                </c:pt>
                <c:pt idx="12472">
                  <c:v>44140.381932870368</c:v>
                </c:pt>
                <c:pt idx="12473">
                  <c:v>44140.388773148145</c:v>
                </c:pt>
                <c:pt idx="12474">
                  <c:v>44140.395555555559</c:v>
                </c:pt>
                <c:pt idx="12475">
                  <c:v>44140.406018518515</c:v>
                </c:pt>
                <c:pt idx="12476">
                  <c:v>44140.412430555552</c:v>
                </c:pt>
                <c:pt idx="12477">
                  <c:v>44140.418506944443</c:v>
                </c:pt>
                <c:pt idx="12478">
                  <c:v>44140.424525462964</c:v>
                </c:pt>
                <c:pt idx="12479">
                  <c:v>44140.43644675926</c:v>
                </c:pt>
                <c:pt idx="12480">
                  <c:v>44140.442002314812</c:v>
                </c:pt>
                <c:pt idx="12481">
                  <c:v>44140.447928240741</c:v>
                </c:pt>
                <c:pt idx="12482">
                  <c:v>44140.458854166667</c:v>
                </c:pt>
                <c:pt idx="12483">
                  <c:v>44140.463958333334</c:v>
                </c:pt>
                <c:pt idx="12484">
                  <c:v>44140.580763888887</c:v>
                </c:pt>
                <c:pt idx="12485">
                  <c:v>44140.645324074074</c:v>
                </c:pt>
                <c:pt idx="12486">
                  <c:v>44140.650208333333</c:v>
                </c:pt>
                <c:pt idx="12487">
                  <c:v>44140.656226851854</c:v>
                </c:pt>
                <c:pt idx="12488">
                  <c:v>44140.665208333332</c:v>
                </c:pt>
                <c:pt idx="12489">
                  <c:v>44140.672500000001</c:v>
                </c:pt>
                <c:pt idx="12490">
                  <c:v>44140.694131944445</c:v>
                </c:pt>
                <c:pt idx="12491">
                  <c:v>44140.706018518518</c:v>
                </c:pt>
                <c:pt idx="12492">
                  <c:v>44140.717893518522</c:v>
                </c:pt>
                <c:pt idx="12493">
                  <c:v>44140.729791666665</c:v>
                </c:pt>
                <c:pt idx="12494">
                  <c:v>44140.741666666669</c:v>
                </c:pt>
                <c:pt idx="12495">
                  <c:v>44140.753541666665</c:v>
                </c:pt>
                <c:pt idx="12496">
                  <c:v>44141.418321759258</c:v>
                </c:pt>
                <c:pt idx="12497">
                  <c:v>44141.42491898148</c:v>
                </c:pt>
                <c:pt idx="12498">
                  <c:v>44141.431319444448</c:v>
                </c:pt>
                <c:pt idx="12499">
                  <c:v>44141.44259259259</c:v>
                </c:pt>
                <c:pt idx="12500">
                  <c:v>44141.449803240743</c:v>
                </c:pt>
                <c:pt idx="12501">
                  <c:v>44141.455868055556</c:v>
                </c:pt>
                <c:pt idx="12502">
                  <c:v>44141.465381944443</c:v>
                </c:pt>
                <c:pt idx="12503">
                  <c:v>44141.475474537037</c:v>
                </c:pt>
                <c:pt idx="12504">
                  <c:v>44141.480162037034</c:v>
                </c:pt>
                <c:pt idx="12505">
                  <c:v>44141.485046296293</c:v>
                </c:pt>
                <c:pt idx="12506">
                  <c:v>44141.491782407407</c:v>
                </c:pt>
                <c:pt idx="12507">
                  <c:v>44141.499340277776</c:v>
                </c:pt>
                <c:pt idx="12508">
                  <c:v>44141.505844907406</c:v>
                </c:pt>
                <c:pt idx="12509">
                  <c:v>44141.51152777778</c:v>
                </c:pt>
                <c:pt idx="12510">
                  <c:v>44141.516712962963</c:v>
                </c:pt>
                <c:pt idx="12511">
                  <c:v>44141.521597222221</c:v>
                </c:pt>
                <c:pt idx="12512">
                  <c:v>44141.526087962964</c:v>
                </c:pt>
                <c:pt idx="12513">
                  <c:v>44141.530613425923</c:v>
                </c:pt>
                <c:pt idx="12514">
                  <c:v>44141.536458333336</c:v>
                </c:pt>
                <c:pt idx="12515">
                  <c:v>44141.54314814815</c:v>
                </c:pt>
                <c:pt idx="12516">
                  <c:v>44141.553101851852</c:v>
                </c:pt>
                <c:pt idx="12517">
                  <c:v>44141.557615740741</c:v>
                </c:pt>
                <c:pt idx="12518">
                  <c:v>44141.562430555554</c:v>
                </c:pt>
                <c:pt idx="12519">
                  <c:v>44141.567615740743</c:v>
                </c:pt>
                <c:pt idx="12520">
                  <c:v>44141.573252314818</c:v>
                </c:pt>
                <c:pt idx="12521">
                  <c:v>44141.582199074073</c:v>
                </c:pt>
                <c:pt idx="12522">
                  <c:v>44141.590243055558</c:v>
                </c:pt>
                <c:pt idx="12523">
                  <c:v>44141.59851851852</c:v>
                </c:pt>
                <c:pt idx="12524">
                  <c:v>44141.607754629629</c:v>
                </c:pt>
                <c:pt idx="12525">
                  <c:v>44141.612939814811</c:v>
                </c:pt>
                <c:pt idx="12526">
                  <c:v>44141.616805555554</c:v>
                </c:pt>
                <c:pt idx="12527">
                  <c:v>44141.620312500003</c:v>
                </c:pt>
                <c:pt idx="12528">
                  <c:v>44141.623749999999</c:v>
                </c:pt>
                <c:pt idx="12529">
                  <c:v>44141.627199074072</c:v>
                </c:pt>
                <c:pt idx="12530">
                  <c:v>44141.630682870367</c:v>
                </c:pt>
                <c:pt idx="12531">
                  <c:v>44141.634201388886</c:v>
                </c:pt>
                <c:pt idx="12532">
                  <c:v>44141.637696759259</c:v>
                </c:pt>
                <c:pt idx="12533">
                  <c:v>44141.641423611109</c:v>
                </c:pt>
                <c:pt idx="12534">
                  <c:v>44141.647106481483</c:v>
                </c:pt>
                <c:pt idx="12535">
                  <c:v>44141.662673611114</c:v>
                </c:pt>
                <c:pt idx="12536">
                  <c:v>44141.670231481483</c:v>
                </c:pt>
                <c:pt idx="12537">
                  <c:v>44141.681539351855</c:v>
                </c:pt>
                <c:pt idx="12538">
                  <c:v>44141.756898148145</c:v>
                </c:pt>
                <c:pt idx="12539">
                  <c:v>44142.374710648146</c:v>
                </c:pt>
                <c:pt idx="12540">
                  <c:v>44142.382893518516</c:v>
                </c:pt>
                <c:pt idx="12541">
                  <c:v>44142.394212962965</c:v>
                </c:pt>
                <c:pt idx="12542">
                  <c:v>44142.402592592596</c:v>
                </c:pt>
                <c:pt idx="12543">
                  <c:v>44142.410590277781</c:v>
                </c:pt>
                <c:pt idx="12544">
                  <c:v>44142.417997685188</c:v>
                </c:pt>
                <c:pt idx="12545">
                  <c:v>44142.425497685188</c:v>
                </c:pt>
                <c:pt idx="12546">
                  <c:v>44142.434618055559</c:v>
                </c:pt>
                <c:pt idx="12547">
                  <c:v>44142.443993055553</c:v>
                </c:pt>
                <c:pt idx="12548">
                  <c:v>44142.449965277781</c:v>
                </c:pt>
                <c:pt idx="12549">
                  <c:v>44142.457615740743</c:v>
                </c:pt>
                <c:pt idx="12550">
                  <c:v>44142.464814814812</c:v>
                </c:pt>
                <c:pt idx="12551">
                  <c:v>44142.471018518518</c:v>
                </c:pt>
                <c:pt idx="12552">
                  <c:v>44142.476747685185</c:v>
                </c:pt>
                <c:pt idx="12553">
                  <c:v>44142.485648148147</c:v>
                </c:pt>
                <c:pt idx="12554">
                  <c:v>44142.495243055557</c:v>
                </c:pt>
                <c:pt idx="12555">
                  <c:v>44142.502754629626</c:v>
                </c:pt>
                <c:pt idx="12556">
                  <c:v>44142.508113425924</c:v>
                </c:pt>
                <c:pt idx="12557">
                  <c:v>44142.513310185182</c:v>
                </c:pt>
                <c:pt idx="12558">
                  <c:v>44142.51834490741</c:v>
                </c:pt>
                <c:pt idx="12559">
                  <c:v>44142.524733796294</c:v>
                </c:pt>
                <c:pt idx="12560">
                  <c:v>44142.534560185188</c:v>
                </c:pt>
                <c:pt idx="12561">
                  <c:v>44142.561620370368</c:v>
                </c:pt>
                <c:pt idx="12562">
                  <c:v>44142.566666666666</c:v>
                </c:pt>
                <c:pt idx="12563">
                  <c:v>44142.608900462961</c:v>
                </c:pt>
                <c:pt idx="12564">
                  <c:v>44142.615752314814</c:v>
                </c:pt>
                <c:pt idx="12565">
                  <c:v>44142.62736111111</c:v>
                </c:pt>
                <c:pt idx="12566">
                  <c:v>44142.633263888885</c:v>
                </c:pt>
                <c:pt idx="12567">
                  <c:v>44142.63790509259</c:v>
                </c:pt>
                <c:pt idx="12568">
                  <c:v>44143.378252314818</c:v>
                </c:pt>
                <c:pt idx="12569">
                  <c:v>44143.38484953704</c:v>
                </c:pt>
                <c:pt idx="12570">
                  <c:v>44143.391192129631</c:v>
                </c:pt>
                <c:pt idx="12571">
                  <c:v>44143.397152777776</c:v>
                </c:pt>
                <c:pt idx="12572">
                  <c:v>44143.40320601852</c:v>
                </c:pt>
                <c:pt idx="12573">
                  <c:v>44143.443703703706</c:v>
                </c:pt>
                <c:pt idx="12574">
                  <c:v>44143.464780092596</c:v>
                </c:pt>
                <c:pt idx="12575">
                  <c:v>44143.474965277775</c:v>
                </c:pt>
                <c:pt idx="12576">
                  <c:v>44143.507638888892</c:v>
                </c:pt>
                <c:pt idx="12577">
                  <c:v>44143.569525462961</c:v>
                </c:pt>
                <c:pt idx="12578">
                  <c:v>44143.703923611109</c:v>
                </c:pt>
                <c:pt idx="12579">
                  <c:v>44144.391585648147</c:v>
                </c:pt>
                <c:pt idx="12580">
                  <c:v>44144.483726851853</c:v>
                </c:pt>
                <c:pt idx="12581">
                  <c:v>44144.667314814818</c:v>
                </c:pt>
                <c:pt idx="12582">
                  <c:v>44144.68472222222</c:v>
                </c:pt>
                <c:pt idx="12583">
                  <c:v>44144.690266203703</c:v>
                </c:pt>
                <c:pt idx="12584">
                  <c:v>44144.701666666668</c:v>
                </c:pt>
                <c:pt idx="12585">
                  <c:v>44144.707708333335</c:v>
                </c:pt>
                <c:pt idx="12586">
                  <c:v>44144.728067129632</c:v>
                </c:pt>
                <c:pt idx="12587">
                  <c:v>44145.686851851853</c:v>
                </c:pt>
                <c:pt idx="12588">
                  <c:v>44145.744849537034</c:v>
                </c:pt>
                <c:pt idx="12589">
                  <c:v>44146.668020833335</c:v>
                </c:pt>
                <c:pt idx="12590">
                  <c:v>44146.672453703701</c:v>
                </c:pt>
                <c:pt idx="12591">
                  <c:v>44147.385034722225</c:v>
                </c:pt>
                <c:pt idx="12592">
                  <c:v>44155.69767361111</c:v>
                </c:pt>
                <c:pt idx="12593">
                  <c:v>44155.744155092594</c:v>
                </c:pt>
                <c:pt idx="12594">
                  <c:v>44156.480798611112</c:v>
                </c:pt>
                <c:pt idx="12595">
                  <c:v>44156.486493055556</c:v>
                </c:pt>
                <c:pt idx="12596">
                  <c:v>44156.495381944442</c:v>
                </c:pt>
                <c:pt idx="12597">
                  <c:v>44156.519444444442</c:v>
                </c:pt>
                <c:pt idx="12598">
                  <c:v>44156.525983796295</c:v>
                </c:pt>
                <c:pt idx="12599">
                  <c:v>44156.532708333332</c:v>
                </c:pt>
                <c:pt idx="12600">
                  <c:v>44156.539826388886</c:v>
                </c:pt>
                <c:pt idx="12601">
                  <c:v>44156.547500000001</c:v>
                </c:pt>
                <c:pt idx="12602">
                  <c:v>44156.554849537039</c:v>
                </c:pt>
                <c:pt idx="12603">
                  <c:v>44156.56144675926</c:v>
                </c:pt>
                <c:pt idx="12604">
                  <c:v>44156.598391203705</c:v>
                </c:pt>
                <c:pt idx="12605">
                  <c:v>44157.407094907408</c:v>
                </c:pt>
                <c:pt idx="12606">
                  <c:v>44159.700798611113</c:v>
                </c:pt>
                <c:pt idx="12607">
                  <c:v>44163.392106481479</c:v>
                </c:pt>
                <c:pt idx="12608">
                  <c:v>44163.403634259259</c:v>
                </c:pt>
                <c:pt idx="12609">
                  <c:v>44163.410474537035</c:v>
                </c:pt>
                <c:pt idx="12610">
                  <c:v>44163.416562500002</c:v>
                </c:pt>
                <c:pt idx="12611">
                  <c:v>44163.422708333332</c:v>
                </c:pt>
                <c:pt idx="12612">
                  <c:v>44163.428900462961</c:v>
                </c:pt>
                <c:pt idx="12613">
                  <c:v>44163.452951388892</c:v>
                </c:pt>
                <c:pt idx="12614">
                  <c:v>44163.460381944446</c:v>
                </c:pt>
                <c:pt idx="12615">
                  <c:v>44163.473043981481</c:v>
                </c:pt>
                <c:pt idx="12616">
                  <c:v>44163.478796296295</c:v>
                </c:pt>
                <c:pt idx="12617">
                  <c:v>44163.48400462963</c:v>
                </c:pt>
                <c:pt idx="12618">
                  <c:v>44163.493206018517</c:v>
                </c:pt>
                <c:pt idx="12619">
                  <c:v>44163.498865740738</c:v>
                </c:pt>
                <c:pt idx="12620">
                  <c:v>44163.505243055559</c:v>
                </c:pt>
                <c:pt idx="12621">
                  <c:v>44163.512025462966</c:v>
                </c:pt>
                <c:pt idx="12622">
                  <c:v>44163.579108796293</c:v>
                </c:pt>
                <c:pt idx="12623">
                  <c:v>44163.582905092589</c:v>
                </c:pt>
                <c:pt idx="12624">
                  <c:v>44163.58902777778</c:v>
                </c:pt>
                <c:pt idx="12625">
                  <c:v>44163.597256944442</c:v>
                </c:pt>
                <c:pt idx="12626">
                  <c:v>44163.602546296293</c:v>
                </c:pt>
                <c:pt idx="12627">
                  <c:v>44163.607418981483</c:v>
                </c:pt>
                <c:pt idx="12628">
                  <c:v>44163.615335648145</c:v>
                </c:pt>
                <c:pt idx="12629">
                  <c:v>44163.627233796295</c:v>
                </c:pt>
                <c:pt idx="12630">
                  <c:v>44163.661203703705</c:v>
                </c:pt>
                <c:pt idx="12631">
                  <c:v>44163.724085648151</c:v>
                </c:pt>
                <c:pt idx="12632">
                  <c:v>44164.413784722223</c:v>
                </c:pt>
                <c:pt idx="12633">
                  <c:v>44164.438090277778</c:v>
                </c:pt>
                <c:pt idx="12634">
                  <c:v>44164.460428240738</c:v>
                </c:pt>
                <c:pt idx="12635">
                  <c:v>44164.465682870374</c:v>
                </c:pt>
                <c:pt idx="12636">
                  <c:v>44164.470879629633</c:v>
                </c:pt>
                <c:pt idx="12637">
                  <c:v>44164.475914351853</c:v>
                </c:pt>
                <c:pt idx="12638">
                  <c:v>44164.480509259258</c:v>
                </c:pt>
                <c:pt idx="12639">
                  <c:v>44164.485358796293</c:v>
                </c:pt>
                <c:pt idx="12640">
                  <c:v>44164.490358796298</c:v>
                </c:pt>
                <c:pt idx="12641">
                  <c:v>44164.495196759257</c:v>
                </c:pt>
                <c:pt idx="12642">
                  <c:v>44164.503981481481</c:v>
                </c:pt>
                <c:pt idx="12643">
                  <c:v>44164.508298611108</c:v>
                </c:pt>
                <c:pt idx="12644">
                  <c:v>44164.512835648151</c:v>
                </c:pt>
                <c:pt idx="12645">
                  <c:v>44164.517442129632</c:v>
                </c:pt>
                <c:pt idx="12646">
                  <c:v>44164.521770833337</c:v>
                </c:pt>
                <c:pt idx="12647">
                  <c:v>44164.526041666664</c:v>
                </c:pt>
                <c:pt idx="12648">
                  <c:v>44164.53020833333</c:v>
                </c:pt>
                <c:pt idx="12649">
                  <c:v>44164.538495370369</c:v>
                </c:pt>
                <c:pt idx="12650">
                  <c:v>44164.5465625</c:v>
                </c:pt>
                <c:pt idx="12651">
                  <c:v>44164.550509259258</c:v>
                </c:pt>
                <c:pt idx="12652">
                  <c:v>44164.635868055557</c:v>
                </c:pt>
                <c:pt idx="12653">
                  <c:v>44164.639965277776</c:v>
                </c:pt>
                <c:pt idx="12654">
                  <c:v>44165.378344907411</c:v>
                </c:pt>
                <c:pt idx="12655">
                  <c:v>44165.387071759258</c:v>
                </c:pt>
                <c:pt idx="12656">
                  <c:v>44165.394976851851</c:v>
                </c:pt>
                <c:pt idx="12657">
                  <c:v>44165.402071759258</c:v>
                </c:pt>
                <c:pt idx="12658">
                  <c:v>44165.408796296295</c:v>
                </c:pt>
                <c:pt idx="12659">
                  <c:v>44165.415254629632</c:v>
                </c:pt>
                <c:pt idx="12660">
                  <c:v>44165.421342592592</c:v>
                </c:pt>
                <c:pt idx="12661">
                  <c:v>44165.427175925928</c:v>
                </c:pt>
                <c:pt idx="12662">
                  <c:v>44165.432708333334</c:v>
                </c:pt>
                <c:pt idx="12663">
                  <c:v>44165.443506944444</c:v>
                </c:pt>
                <c:pt idx="12664">
                  <c:v>44165.448854166665</c:v>
                </c:pt>
                <c:pt idx="12665">
                  <c:v>44165.454085648147</c:v>
                </c:pt>
                <c:pt idx="12666">
                  <c:v>44165.459236111114</c:v>
                </c:pt>
                <c:pt idx="12667">
                  <c:v>44165.464189814818</c:v>
                </c:pt>
                <c:pt idx="12668">
                  <c:v>44165.469108796293</c:v>
                </c:pt>
                <c:pt idx="12669">
                  <c:v>44165.474363425928</c:v>
                </c:pt>
                <c:pt idx="12670">
                  <c:v>44165.479421296295</c:v>
                </c:pt>
                <c:pt idx="12671">
                  <c:v>44165.484247685185</c:v>
                </c:pt>
                <c:pt idx="12672">
                  <c:v>44165.48914351852</c:v>
                </c:pt>
                <c:pt idx="12673">
                  <c:v>44165.493981481479</c:v>
                </c:pt>
                <c:pt idx="12674">
                  <c:v>44165.498854166668</c:v>
                </c:pt>
                <c:pt idx="12675">
                  <c:v>44165.503634259258</c:v>
                </c:pt>
                <c:pt idx="12676">
                  <c:v>44165.727337962962</c:v>
                </c:pt>
                <c:pt idx="12677">
                  <c:v>44166.385694444441</c:v>
                </c:pt>
                <c:pt idx="12678">
                  <c:v>44166.392870370371</c:v>
                </c:pt>
                <c:pt idx="12679">
                  <c:v>44166.411886574075</c:v>
                </c:pt>
                <c:pt idx="12680">
                  <c:v>44166.417800925927</c:v>
                </c:pt>
                <c:pt idx="12681">
                  <c:v>44166.430173611108</c:v>
                </c:pt>
                <c:pt idx="12682">
                  <c:v>44166.453483796293</c:v>
                </c:pt>
                <c:pt idx="12683">
                  <c:v>44166.469305555554</c:v>
                </c:pt>
                <c:pt idx="12684">
                  <c:v>44166.474386574075</c:v>
                </c:pt>
                <c:pt idx="12685">
                  <c:v>44166.483773148146</c:v>
                </c:pt>
                <c:pt idx="12686">
                  <c:v>44166.503298611111</c:v>
                </c:pt>
                <c:pt idx="12687">
                  <c:v>44166.701793981483</c:v>
                </c:pt>
                <c:pt idx="12688">
                  <c:v>44168.384525462963</c:v>
                </c:pt>
                <c:pt idx="12689">
                  <c:v>44168.40421296296</c:v>
                </c:pt>
                <c:pt idx="12690">
                  <c:v>44168.410775462966</c:v>
                </c:pt>
                <c:pt idx="12691">
                  <c:v>44168.664004629631</c:v>
                </c:pt>
                <c:pt idx="12692">
                  <c:v>44170.374548611115</c:v>
                </c:pt>
                <c:pt idx="12693">
                  <c:v>44170.386782407404</c:v>
                </c:pt>
                <c:pt idx="12694">
                  <c:v>44170.394965277781</c:v>
                </c:pt>
                <c:pt idx="12695">
                  <c:v>44170.406840277778</c:v>
                </c:pt>
                <c:pt idx="12696">
                  <c:v>44170.418587962966</c:v>
                </c:pt>
                <c:pt idx="12697">
                  <c:v>44170.427430555559</c:v>
                </c:pt>
                <c:pt idx="12698">
                  <c:v>44170.450300925928</c:v>
                </c:pt>
                <c:pt idx="12699">
                  <c:v>44170.455960648149</c:v>
                </c:pt>
                <c:pt idx="12700">
                  <c:v>44170.488321759258</c:v>
                </c:pt>
                <c:pt idx="12701">
                  <c:v>44170.496550925927</c:v>
                </c:pt>
                <c:pt idx="12702">
                  <c:v>44170.513344907406</c:v>
                </c:pt>
                <c:pt idx="12703">
                  <c:v>44170.517523148148</c:v>
                </c:pt>
                <c:pt idx="12704">
                  <c:v>44170.521631944444</c:v>
                </c:pt>
                <c:pt idx="12705">
                  <c:v>44170.52584490741</c:v>
                </c:pt>
                <c:pt idx="12706">
                  <c:v>44170.529861111114</c:v>
                </c:pt>
                <c:pt idx="12707">
                  <c:v>44170.554652777777</c:v>
                </c:pt>
                <c:pt idx="12708">
                  <c:v>44170.561157407406</c:v>
                </c:pt>
                <c:pt idx="12709">
                  <c:v>44170.568206018521</c:v>
                </c:pt>
                <c:pt idx="12710">
                  <c:v>44170.574143518519</c:v>
                </c:pt>
                <c:pt idx="12711">
                  <c:v>44170.582754629628</c:v>
                </c:pt>
                <c:pt idx="12712">
                  <c:v>44170.586319444446</c:v>
                </c:pt>
                <c:pt idx="12713">
                  <c:v>44170.58971064815</c:v>
                </c:pt>
                <c:pt idx="12714">
                  <c:v>44170.658564814818</c:v>
                </c:pt>
                <c:pt idx="12715">
                  <c:v>44170.676111111112</c:v>
                </c:pt>
                <c:pt idx="12716">
                  <c:v>44170.688067129631</c:v>
                </c:pt>
                <c:pt idx="12717">
                  <c:v>44170.718055555553</c:v>
                </c:pt>
                <c:pt idx="12718">
                  <c:v>44170.729837962965</c:v>
                </c:pt>
                <c:pt idx="12719">
                  <c:v>44170.741712962961</c:v>
                </c:pt>
                <c:pt idx="12720">
                  <c:v>44170.753587962965</c:v>
                </c:pt>
                <c:pt idx="12721">
                  <c:v>44171.447650462964</c:v>
                </c:pt>
                <c:pt idx="12722">
                  <c:v>44171.474942129629</c:v>
                </c:pt>
                <c:pt idx="12723">
                  <c:v>44171.514166666668</c:v>
                </c:pt>
                <c:pt idx="12724">
                  <c:v>44171.588541666664</c:v>
                </c:pt>
                <c:pt idx="12725">
                  <c:v>44171.724652777775</c:v>
                </c:pt>
                <c:pt idx="12726">
                  <c:v>44172.45244212963</c:v>
                </c:pt>
                <c:pt idx="12727">
                  <c:v>44172.457476851851</c:v>
                </c:pt>
                <c:pt idx="12728">
                  <c:v>44172.490370370368</c:v>
                </c:pt>
                <c:pt idx="12729">
                  <c:v>44172.49523148148</c:v>
                </c:pt>
                <c:pt idx="12730">
                  <c:v>44172.500219907408</c:v>
                </c:pt>
                <c:pt idx="12731">
                  <c:v>44172.504884259259</c:v>
                </c:pt>
                <c:pt idx="12732">
                  <c:v>44172.509618055556</c:v>
                </c:pt>
                <c:pt idx="12733">
                  <c:v>44172.523229166669</c:v>
                </c:pt>
                <c:pt idx="12734">
                  <c:v>44172.527418981481</c:v>
                </c:pt>
                <c:pt idx="12735">
                  <c:v>44172.60974537037</c:v>
                </c:pt>
                <c:pt idx="12736">
                  <c:v>44172.613125000003</c:v>
                </c:pt>
                <c:pt idx="12737">
                  <c:v>44172.617303240739</c:v>
                </c:pt>
                <c:pt idx="12738">
                  <c:v>44172.621134259258</c:v>
                </c:pt>
                <c:pt idx="12739">
                  <c:v>44172.628020833334</c:v>
                </c:pt>
                <c:pt idx="12740">
                  <c:v>44172.63354166667</c:v>
                </c:pt>
                <c:pt idx="12741">
                  <c:v>44172.640231481484</c:v>
                </c:pt>
                <c:pt idx="12742">
                  <c:v>44172.6481712963</c:v>
                </c:pt>
                <c:pt idx="12743">
                  <c:v>44172.654849537037</c:v>
                </c:pt>
                <c:pt idx="12744">
                  <c:v>44172.65929398148</c:v>
                </c:pt>
                <c:pt idx="12745">
                  <c:v>44172.666064814817</c:v>
                </c:pt>
                <c:pt idx="12746">
                  <c:v>44172.674305555556</c:v>
                </c:pt>
                <c:pt idx="12747">
                  <c:v>44172.683252314811</c:v>
                </c:pt>
                <c:pt idx="12748">
                  <c:v>44172.695138888892</c:v>
                </c:pt>
                <c:pt idx="12749">
                  <c:v>44172.707025462965</c:v>
                </c:pt>
                <c:pt idx="12750">
                  <c:v>44172.728055555555</c:v>
                </c:pt>
                <c:pt idx="12751">
                  <c:v>44173.374745370369</c:v>
                </c:pt>
                <c:pt idx="12752">
                  <c:v>44173.384756944448</c:v>
                </c:pt>
                <c:pt idx="12753">
                  <c:v>44173.390844907408</c:v>
                </c:pt>
                <c:pt idx="12754">
                  <c:v>44173.397407407407</c:v>
                </c:pt>
                <c:pt idx="12755">
                  <c:v>44173.404027777775</c:v>
                </c:pt>
                <c:pt idx="12756">
                  <c:v>44173.411099537036</c:v>
                </c:pt>
                <c:pt idx="12757">
                  <c:v>44173.417812500003</c:v>
                </c:pt>
                <c:pt idx="12758">
                  <c:v>44173.424618055556</c:v>
                </c:pt>
                <c:pt idx="12759">
                  <c:v>44173.430532407408</c:v>
                </c:pt>
                <c:pt idx="12760">
                  <c:v>44173.441423611112</c:v>
                </c:pt>
                <c:pt idx="12761">
                  <c:v>44173.462233796294</c:v>
                </c:pt>
                <c:pt idx="12762">
                  <c:v>44173.46707175926</c:v>
                </c:pt>
                <c:pt idx="12763">
                  <c:v>44173.471689814818</c:v>
                </c:pt>
                <c:pt idx="12764">
                  <c:v>44173.476226851853</c:v>
                </c:pt>
                <c:pt idx="12765">
                  <c:v>44173.480868055558</c:v>
                </c:pt>
                <c:pt idx="12766">
                  <c:v>44173.486400462964</c:v>
                </c:pt>
                <c:pt idx="12767">
                  <c:v>44173.491840277777</c:v>
                </c:pt>
                <c:pt idx="12768">
                  <c:v>44173.496342592596</c:v>
                </c:pt>
                <c:pt idx="12769">
                  <c:v>44173.500648148147</c:v>
                </c:pt>
                <c:pt idx="12770">
                  <c:v>44173.506192129629</c:v>
                </c:pt>
                <c:pt idx="12771">
                  <c:v>44173.511296296296</c:v>
                </c:pt>
                <c:pt idx="12772">
                  <c:v>44173.515729166669</c:v>
                </c:pt>
                <c:pt idx="12773">
                  <c:v>44173.662488425929</c:v>
                </c:pt>
                <c:pt idx="12774">
                  <c:v>44173.677708333336</c:v>
                </c:pt>
                <c:pt idx="12775">
                  <c:v>44173.702962962961</c:v>
                </c:pt>
                <c:pt idx="12776">
                  <c:v>44173.708761574075</c:v>
                </c:pt>
                <c:pt idx="12777">
                  <c:v>44173.719537037039</c:v>
                </c:pt>
                <c:pt idx="12778">
                  <c:v>44173.727210648147</c:v>
                </c:pt>
                <c:pt idx="12779">
                  <c:v>44173.738657407404</c:v>
                </c:pt>
                <c:pt idx="12780">
                  <c:v>44173.748391203706</c:v>
                </c:pt>
                <c:pt idx="12781">
                  <c:v>44174.386018518519</c:v>
                </c:pt>
                <c:pt idx="12782">
                  <c:v>44174.470034722224</c:v>
                </c:pt>
                <c:pt idx="12783">
                  <c:v>44174.47519675926</c:v>
                </c:pt>
                <c:pt idx="12784">
                  <c:v>44174.480023148149</c:v>
                </c:pt>
                <c:pt idx="12785">
                  <c:v>44174.652106481481</c:v>
                </c:pt>
                <c:pt idx="12786">
                  <c:v>44174.659143518518</c:v>
                </c:pt>
                <c:pt idx="12787">
                  <c:v>44174.697615740741</c:v>
                </c:pt>
                <c:pt idx="12788">
                  <c:v>44174.702488425923</c:v>
                </c:pt>
                <c:pt idx="12789">
                  <c:v>44174.707673611112</c:v>
                </c:pt>
                <c:pt idx="12790">
                  <c:v>44174.713078703702</c:v>
                </c:pt>
                <c:pt idx="12791">
                  <c:v>44174.719652777778</c:v>
                </c:pt>
                <c:pt idx="12792">
                  <c:v>44174.727256944447</c:v>
                </c:pt>
                <c:pt idx="12793">
                  <c:v>44174.746550925927</c:v>
                </c:pt>
                <c:pt idx="12794">
                  <c:v>44174.754895833335</c:v>
                </c:pt>
                <c:pt idx="12795">
                  <c:v>44175.400625000002</c:v>
                </c:pt>
                <c:pt idx="12796">
                  <c:v>44175.407754629632</c:v>
                </c:pt>
                <c:pt idx="12797">
                  <c:v>44175.414837962962</c:v>
                </c:pt>
                <c:pt idx="12798">
                  <c:v>44175.450312499997</c:v>
                </c:pt>
                <c:pt idx="12799">
                  <c:v>44175.541770833333</c:v>
                </c:pt>
                <c:pt idx="12800">
                  <c:v>44175.631342592591</c:v>
                </c:pt>
                <c:pt idx="12801">
                  <c:v>44175.643206018518</c:v>
                </c:pt>
                <c:pt idx="12802">
                  <c:v>44175.649768518517</c:v>
                </c:pt>
                <c:pt idx="12803">
                  <c:v>44175.654861111114</c:v>
                </c:pt>
                <c:pt idx="12804">
                  <c:v>44175.659062500003</c:v>
                </c:pt>
                <c:pt idx="12805">
                  <c:v>44175.669317129628</c:v>
                </c:pt>
                <c:pt idx="12806">
                  <c:v>44175.679212962961</c:v>
                </c:pt>
                <c:pt idx="12807">
                  <c:v>44175.684282407405</c:v>
                </c:pt>
                <c:pt idx="12808">
                  <c:v>44175.689710648148</c:v>
                </c:pt>
                <c:pt idx="12809">
                  <c:v>44175.69809027778</c:v>
                </c:pt>
                <c:pt idx="12810">
                  <c:v>44175.709791666668</c:v>
                </c:pt>
                <c:pt idx="12811">
                  <c:v>44175.730254629627</c:v>
                </c:pt>
                <c:pt idx="12812">
                  <c:v>44176.503182870372</c:v>
                </c:pt>
                <c:pt idx="12813">
                  <c:v>44176.696319444447</c:v>
                </c:pt>
                <c:pt idx="12814">
                  <c:v>44176.726400462961</c:v>
                </c:pt>
                <c:pt idx="12815">
                  <c:v>44176.744791666664</c:v>
                </c:pt>
                <c:pt idx="12816">
                  <c:v>44176.752199074072</c:v>
                </c:pt>
                <c:pt idx="12817">
                  <c:v>44176.75984953704</c:v>
                </c:pt>
                <c:pt idx="12818">
                  <c:v>44177.374768518515</c:v>
                </c:pt>
                <c:pt idx="12819">
                  <c:v>44177.394328703704</c:v>
                </c:pt>
                <c:pt idx="12820">
                  <c:v>44177.427939814814</c:v>
                </c:pt>
                <c:pt idx="12821">
                  <c:v>44177.435520833336</c:v>
                </c:pt>
                <c:pt idx="12822">
                  <c:v>44177.441643518519</c:v>
                </c:pt>
                <c:pt idx="12823">
                  <c:v>44177.460706018515</c:v>
                </c:pt>
                <c:pt idx="12824">
                  <c:v>44177.465949074074</c:v>
                </c:pt>
                <c:pt idx="12825">
                  <c:v>44177.475902777776</c:v>
                </c:pt>
                <c:pt idx="12826">
                  <c:v>44177.481134259258</c:v>
                </c:pt>
                <c:pt idx="12827">
                  <c:v>44177.499490740738</c:v>
                </c:pt>
                <c:pt idx="12828">
                  <c:v>44177.508935185186</c:v>
                </c:pt>
                <c:pt idx="12829">
                  <c:v>44177.518136574072</c:v>
                </c:pt>
                <c:pt idx="12830">
                  <c:v>44177.522326388891</c:v>
                </c:pt>
                <c:pt idx="12831">
                  <c:v>44177.588206018518</c:v>
                </c:pt>
                <c:pt idx="12832">
                  <c:v>44178.374849537038</c:v>
                </c:pt>
                <c:pt idx="12833">
                  <c:v>44178.439745370371</c:v>
                </c:pt>
                <c:pt idx="12834">
                  <c:v>44178.449236111112</c:v>
                </c:pt>
                <c:pt idx="12835">
                  <c:v>44178.454016203701</c:v>
                </c:pt>
                <c:pt idx="12836">
                  <c:v>44178.67523148148</c:v>
                </c:pt>
                <c:pt idx="12837">
                  <c:v>44178.69798611111</c:v>
                </c:pt>
                <c:pt idx="12838">
                  <c:v>44178.703935185185</c:v>
                </c:pt>
                <c:pt idx="12839">
                  <c:v>44178.720173611109</c:v>
                </c:pt>
                <c:pt idx="12840">
                  <c:v>44178.725555555553</c:v>
                </c:pt>
                <c:pt idx="12841">
                  <c:v>44178.730798611112</c:v>
                </c:pt>
                <c:pt idx="12842">
                  <c:v>44179.715729166666</c:v>
                </c:pt>
                <c:pt idx="12843">
                  <c:v>44180.406712962962</c:v>
                </c:pt>
                <c:pt idx="12844">
                  <c:v>44181.406793981485</c:v>
                </c:pt>
                <c:pt idx="12845">
                  <c:v>44183.554085648146</c:v>
                </c:pt>
                <c:pt idx="12846">
                  <c:v>44185.407337962963</c:v>
                </c:pt>
                <c:pt idx="12847">
                  <c:v>44186.412037037036</c:v>
                </c:pt>
                <c:pt idx="12848">
                  <c:v>44186.425451388888</c:v>
                </c:pt>
                <c:pt idx="12849">
                  <c:v>44186.431423611109</c:v>
                </c:pt>
                <c:pt idx="12850">
                  <c:v>44186.436990740738</c:v>
                </c:pt>
                <c:pt idx="12851">
                  <c:v>44186.442187499997</c:v>
                </c:pt>
                <c:pt idx="12852">
                  <c:v>44186.447210648148</c:v>
                </c:pt>
                <c:pt idx="12853">
                  <c:v>44186.45244212963</c:v>
                </c:pt>
                <c:pt idx="12854">
                  <c:v>44186.457638888889</c:v>
                </c:pt>
                <c:pt idx="12855">
                  <c:v>44186.463182870371</c:v>
                </c:pt>
                <c:pt idx="12856">
                  <c:v>44186.468761574077</c:v>
                </c:pt>
                <c:pt idx="12857">
                  <c:v>44186.48096064815</c:v>
                </c:pt>
                <c:pt idx="12858">
                  <c:v>44186.48715277778</c:v>
                </c:pt>
                <c:pt idx="12859">
                  <c:v>44186.679398148146</c:v>
                </c:pt>
                <c:pt idx="12860">
                  <c:v>44186.691296296296</c:v>
                </c:pt>
                <c:pt idx="12861">
                  <c:v>44186.713900462964</c:v>
                </c:pt>
                <c:pt idx="12862">
                  <c:v>44186.725752314815</c:v>
                </c:pt>
                <c:pt idx="12863">
                  <c:v>44186.737268518518</c:v>
                </c:pt>
                <c:pt idx="12864">
                  <c:v>44187.759120370371</c:v>
                </c:pt>
                <c:pt idx="12865">
                  <c:v>44188.426111111112</c:v>
                </c:pt>
                <c:pt idx="12866">
                  <c:v>44188.431770833333</c:v>
                </c:pt>
                <c:pt idx="12867">
                  <c:v>44188.437037037038</c:v>
                </c:pt>
                <c:pt idx="12868">
                  <c:v>44188.44226851852</c:v>
                </c:pt>
                <c:pt idx="12869">
                  <c:v>44188.447465277779</c:v>
                </c:pt>
                <c:pt idx="12870">
                  <c:v>44188.452650462961</c:v>
                </c:pt>
                <c:pt idx="12871">
                  <c:v>44188.477442129632</c:v>
                </c:pt>
                <c:pt idx="12872">
                  <c:v>44188.482199074075</c:v>
                </c:pt>
                <c:pt idx="12873">
                  <c:v>44188.486828703702</c:v>
                </c:pt>
                <c:pt idx="12874">
                  <c:v>44188.491412037038</c:v>
                </c:pt>
                <c:pt idx="12875">
                  <c:v>44188.496168981481</c:v>
                </c:pt>
                <c:pt idx="12876">
                  <c:v>44188.500740740739</c:v>
                </c:pt>
                <c:pt idx="12877">
                  <c:v>44188.505243055559</c:v>
                </c:pt>
                <c:pt idx="12878">
                  <c:v>44188.509710648148</c:v>
                </c:pt>
                <c:pt idx="12879">
                  <c:v>44188.588599537034</c:v>
                </c:pt>
                <c:pt idx="12880">
                  <c:v>44188.617152777777</c:v>
                </c:pt>
                <c:pt idx="12881">
                  <c:v>44188.621898148151</c:v>
                </c:pt>
                <c:pt idx="12882">
                  <c:v>44188.626817129632</c:v>
                </c:pt>
                <c:pt idx="12883">
                  <c:v>44188.641412037039</c:v>
                </c:pt>
                <c:pt idx="12884">
                  <c:v>44188.645601851851</c:v>
                </c:pt>
                <c:pt idx="12885">
                  <c:v>44188.654351851852</c:v>
                </c:pt>
                <c:pt idx="12886">
                  <c:v>44188.664270833331</c:v>
                </c:pt>
                <c:pt idx="12887">
                  <c:v>44188.670381944445</c:v>
                </c:pt>
                <c:pt idx="12888">
                  <c:v>44188.675451388888</c:v>
                </c:pt>
                <c:pt idx="12889">
                  <c:v>44188.682743055557</c:v>
                </c:pt>
                <c:pt idx="12890">
                  <c:v>44188.689259259256</c:v>
                </c:pt>
                <c:pt idx="12891">
                  <c:v>44188.696643518517</c:v>
                </c:pt>
                <c:pt idx="12892">
                  <c:v>44188.702974537038</c:v>
                </c:pt>
                <c:pt idx="12893">
                  <c:v>44188.708645833336</c:v>
                </c:pt>
                <c:pt idx="12894">
                  <c:v>44188.723298611112</c:v>
                </c:pt>
                <c:pt idx="12895">
                  <c:v>44188.753125000003</c:v>
                </c:pt>
                <c:pt idx="12896">
                  <c:v>44190.446319444447</c:v>
                </c:pt>
                <c:pt idx="12897">
                  <c:v>44190.451331018521</c:v>
                </c:pt>
                <c:pt idx="12898">
                  <c:v>44190.456319444442</c:v>
                </c:pt>
                <c:pt idx="12899">
                  <c:v>44190.461261574077</c:v>
                </c:pt>
                <c:pt idx="12900">
                  <c:v>44190.466249999998</c:v>
                </c:pt>
                <c:pt idx="12901">
                  <c:v>44190.494699074072</c:v>
                </c:pt>
                <c:pt idx="12902">
                  <c:v>44190.499409722222</c:v>
                </c:pt>
                <c:pt idx="12903">
                  <c:v>44190.505023148151</c:v>
                </c:pt>
                <c:pt idx="12904">
                  <c:v>44190.510949074072</c:v>
                </c:pt>
                <c:pt idx="12905">
                  <c:v>44190.515763888892</c:v>
                </c:pt>
                <c:pt idx="12906">
                  <c:v>44190.522997685184</c:v>
                </c:pt>
                <c:pt idx="12907">
                  <c:v>44190.530393518522</c:v>
                </c:pt>
                <c:pt idx="12908">
                  <c:v>44190.549930555557</c:v>
                </c:pt>
                <c:pt idx="12909">
                  <c:v>44191.424861111111</c:v>
                </c:pt>
                <c:pt idx="12910">
                  <c:v>44191.431458333333</c:v>
                </c:pt>
                <c:pt idx="12911">
                  <c:v>44191.454502314817</c:v>
                </c:pt>
                <c:pt idx="12912">
                  <c:v>44191.474444444444</c:v>
                </c:pt>
                <c:pt idx="12913">
                  <c:v>44191.481782407405</c:v>
                </c:pt>
                <c:pt idx="12914">
                  <c:v>44191.4924537037</c:v>
                </c:pt>
                <c:pt idx="12915">
                  <c:v>44191.507465277777</c:v>
                </c:pt>
                <c:pt idx="12916">
                  <c:v>44191.512129629627</c:v>
                </c:pt>
                <c:pt idx="12917">
                  <c:v>44191.516817129632</c:v>
                </c:pt>
                <c:pt idx="12918">
                  <c:v>44191.521458333336</c:v>
                </c:pt>
                <c:pt idx="12919">
                  <c:v>44191.526041666664</c:v>
                </c:pt>
                <c:pt idx="12920">
                  <c:v>44191.530532407407</c:v>
                </c:pt>
                <c:pt idx="12921">
                  <c:v>44191.534988425927</c:v>
                </c:pt>
                <c:pt idx="12922">
                  <c:v>44191.539664351854</c:v>
                </c:pt>
                <c:pt idx="12923">
                  <c:v>44191.546076388891</c:v>
                </c:pt>
                <c:pt idx="12924">
                  <c:v>44191.551180555558</c:v>
                </c:pt>
                <c:pt idx="12925">
                  <c:v>44191.557812500003</c:v>
                </c:pt>
                <c:pt idx="12926">
                  <c:v>44191.578275462962</c:v>
                </c:pt>
                <c:pt idx="12927">
                  <c:v>44191.583009259259</c:v>
                </c:pt>
                <c:pt idx="12928">
                  <c:v>44191.587824074071</c:v>
                </c:pt>
                <c:pt idx="12929">
                  <c:v>44191.605810185189</c:v>
                </c:pt>
                <c:pt idx="12930">
                  <c:v>44191.632349537038</c:v>
                </c:pt>
                <c:pt idx="12931">
                  <c:v>44191.650671296295</c:v>
                </c:pt>
                <c:pt idx="12932">
                  <c:v>44191.656724537039</c:v>
                </c:pt>
                <c:pt idx="12933">
                  <c:v>44191.676053240742</c:v>
                </c:pt>
                <c:pt idx="12934">
                  <c:v>44191.694212962961</c:v>
                </c:pt>
                <c:pt idx="12935">
                  <c:v>44191.701550925929</c:v>
                </c:pt>
                <c:pt idx="12936">
                  <c:v>44191.71775462963</c:v>
                </c:pt>
                <c:pt idx="12937">
                  <c:v>44192.410787037035</c:v>
                </c:pt>
                <c:pt idx="12938">
                  <c:v>44192.449733796297</c:v>
                </c:pt>
                <c:pt idx="12939">
                  <c:v>44192.455659722225</c:v>
                </c:pt>
                <c:pt idx="12940">
                  <c:v>44192.461585648147</c:v>
                </c:pt>
                <c:pt idx="12941">
                  <c:v>44192.467476851853</c:v>
                </c:pt>
                <c:pt idx="12942">
                  <c:v>44192.473032407404</c:v>
                </c:pt>
                <c:pt idx="12943">
                  <c:v>44192.47855324074</c:v>
                </c:pt>
                <c:pt idx="12944">
                  <c:v>44192.489259259259</c:v>
                </c:pt>
                <c:pt idx="12945">
                  <c:v>44192.493981481479</c:v>
                </c:pt>
                <c:pt idx="12946">
                  <c:v>44192.503055555557</c:v>
                </c:pt>
                <c:pt idx="12947">
                  <c:v>44192.512002314812</c:v>
                </c:pt>
                <c:pt idx="12948">
                  <c:v>44192.718495370369</c:v>
                </c:pt>
                <c:pt idx="12949">
                  <c:v>44193.383935185186</c:v>
                </c:pt>
                <c:pt idx="12950">
                  <c:v>44193.395821759259</c:v>
                </c:pt>
                <c:pt idx="12951">
                  <c:v>44193.411597222221</c:v>
                </c:pt>
                <c:pt idx="12952">
                  <c:v>44194.661527777775</c:v>
                </c:pt>
              </c:numCache>
            </c:numRef>
          </c:xVal>
          <c:yVal>
            <c:numRef>
              <c:f>ER_ercolumnheight!$D$2:$D$12954</c:f>
              <c:numCache>
                <c:formatCode>General</c:formatCode>
                <c:ptCount val="12953"/>
                <c:pt idx="0">
                  <c:v>116.53</c:v>
                </c:pt>
                <c:pt idx="1">
                  <c:v>73</c:v>
                </c:pt>
                <c:pt idx="2">
                  <c:v>173.84</c:v>
                </c:pt>
                <c:pt idx="3">
                  <c:v>337.78</c:v>
                </c:pt>
                <c:pt idx="4">
                  <c:v>84.25</c:v>
                </c:pt>
                <c:pt idx="5">
                  <c:v>84.69</c:v>
                </c:pt>
                <c:pt idx="6">
                  <c:v>87.27</c:v>
                </c:pt>
                <c:pt idx="7">
                  <c:v>200.21</c:v>
                </c:pt>
                <c:pt idx="8">
                  <c:v>143.82</c:v>
                </c:pt>
                <c:pt idx="9">
                  <c:v>436.91</c:v>
                </c:pt>
                <c:pt idx="10">
                  <c:v>192.57</c:v>
                </c:pt>
                <c:pt idx="11">
                  <c:v>209.19</c:v>
                </c:pt>
                <c:pt idx="12">
                  <c:v>189.25</c:v>
                </c:pt>
                <c:pt idx="13">
                  <c:v>147.57</c:v>
                </c:pt>
                <c:pt idx="14">
                  <c:v>139.6</c:v>
                </c:pt>
                <c:pt idx="15">
                  <c:v>223.89</c:v>
                </c:pt>
                <c:pt idx="16">
                  <c:v>458.46</c:v>
                </c:pt>
                <c:pt idx="17">
                  <c:v>22.17</c:v>
                </c:pt>
                <c:pt idx="18">
                  <c:v>39.43</c:v>
                </c:pt>
                <c:pt idx="19">
                  <c:v>87.37</c:v>
                </c:pt>
                <c:pt idx="20">
                  <c:v>83.46</c:v>
                </c:pt>
                <c:pt idx="21">
                  <c:v>209.34</c:v>
                </c:pt>
                <c:pt idx="22">
                  <c:v>286.57</c:v>
                </c:pt>
                <c:pt idx="23">
                  <c:v>168.5</c:v>
                </c:pt>
                <c:pt idx="24">
                  <c:v>193.05</c:v>
                </c:pt>
                <c:pt idx="25">
                  <c:v>160.57</c:v>
                </c:pt>
                <c:pt idx="26">
                  <c:v>144.38999999999999</c:v>
                </c:pt>
                <c:pt idx="27">
                  <c:v>200.58</c:v>
                </c:pt>
                <c:pt idx="28">
                  <c:v>147.07</c:v>
                </c:pt>
                <c:pt idx="29">
                  <c:v>209.41</c:v>
                </c:pt>
                <c:pt idx="30">
                  <c:v>204.07</c:v>
                </c:pt>
                <c:pt idx="31">
                  <c:v>190.32</c:v>
                </c:pt>
                <c:pt idx="32">
                  <c:v>215.36</c:v>
                </c:pt>
                <c:pt idx="33">
                  <c:v>239.49</c:v>
                </c:pt>
                <c:pt idx="34">
                  <c:v>150.71</c:v>
                </c:pt>
                <c:pt idx="35">
                  <c:v>157.07</c:v>
                </c:pt>
                <c:pt idx="36">
                  <c:v>146.9</c:v>
                </c:pt>
                <c:pt idx="37">
                  <c:v>167.05</c:v>
                </c:pt>
                <c:pt idx="38">
                  <c:v>155.94</c:v>
                </c:pt>
                <c:pt idx="39">
                  <c:v>168.38</c:v>
                </c:pt>
                <c:pt idx="40">
                  <c:v>149.07</c:v>
                </c:pt>
                <c:pt idx="41">
                  <c:v>164.61</c:v>
                </c:pt>
                <c:pt idx="42">
                  <c:v>175.11</c:v>
                </c:pt>
                <c:pt idx="43">
                  <c:v>149.91</c:v>
                </c:pt>
                <c:pt idx="44">
                  <c:v>108.88</c:v>
                </c:pt>
                <c:pt idx="45">
                  <c:v>95.36</c:v>
                </c:pt>
                <c:pt idx="46">
                  <c:v>83.77</c:v>
                </c:pt>
                <c:pt idx="47">
                  <c:v>151.01</c:v>
                </c:pt>
                <c:pt idx="48">
                  <c:v>162.66</c:v>
                </c:pt>
                <c:pt idx="49">
                  <c:v>150.63999999999999</c:v>
                </c:pt>
                <c:pt idx="50">
                  <c:v>127.48</c:v>
                </c:pt>
                <c:pt idx="51">
                  <c:v>137.94999999999999</c:v>
                </c:pt>
                <c:pt idx="52">
                  <c:v>164.78</c:v>
                </c:pt>
                <c:pt idx="53">
                  <c:v>144.66999999999999</c:v>
                </c:pt>
                <c:pt idx="54">
                  <c:v>137.08000000000001</c:v>
                </c:pt>
                <c:pt idx="55">
                  <c:v>110.32</c:v>
                </c:pt>
                <c:pt idx="56">
                  <c:v>57.66</c:v>
                </c:pt>
                <c:pt idx="57">
                  <c:v>50.93</c:v>
                </c:pt>
                <c:pt idx="58">
                  <c:v>65.540000000000006</c:v>
                </c:pt>
                <c:pt idx="59">
                  <c:v>85.34</c:v>
                </c:pt>
                <c:pt idx="60">
                  <c:v>88.51</c:v>
                </c:pt>
                <c:pt idx="61">
                  <c:v>92.58</c:v>
                </c:pt>
                <c:pt idx="62">
                  <c:v>65.67</c:v>
                </c:pt>
                <c:pt idx="63">
                  <c:v>85.09</c:v>
                </c:pt>
                <c:pt idx="64">
                  <c:v>82.82</c:v>
                </c:pt>
                <c:pt idx="65">
                  <c:v>120.25</c:v>
                </c:pt>
                <c:pt idx="66">
                  <c:v>220.3</c:v>
                </c:pt>
                <c:pt idx="67">
                  <c:v>244.03</c:v>
                </c:pt>
                <c:pt idx="68">
                  <c:v>203.19</c:v>
                </c:pt>
                <c:pt idx="69">
                  <c:v>225.53</c:v>
                </c:pt>
                <c:pt idx="70">
                  <c:v>231.47</c:v>
                </c:pt>
                <c:pt idx="71">
                  <c:v>203.94</c:v>
                </c:pt>
                <c:pt idx="72">
                  <c:v>211.27</c:v>
                </c:pt>
                <c:pt idx="73">
                  <c:v>204.38</c:v>
                </c:pt>
                <c:pt idx="74">
                  <c:v>176.62</c:v>
                </c:pt>
                <c:pt idx="75">
                  <c:v>163.22</c:v>
                </c:pt>
                <c:pt idx="76">
                  <c:v>151.03</c:v>
                </c:pt>
                <c:pt idx="77">
                  <c:v>150.9</c:v>
                </c:pt>
                <c:pt idx="78">
                  <c:v>126.75</c:v>
                </c:pt>
                <c:pt idx="79">
                  <c:v>135.33000000000001</c:v>
                </c:pt>
                <c:pt idx="80">
                  <c:v>153.88999999999999</c:v>
                </c:pt>
                <c:pt idx="81">
                  <c:v>180.41</c:v>
                </c:pt>
                <c:pt idx="82">
                  <c:v>183.22</c:v>
                </c:pt>
                <c:pt idx="83">
                  <c:v>144.59</c:v>
                </c:pt>
                <c:pt idx="84">
                  <c:v>137.74</c:v>
                </c:pt>
                <c:pt idx="85">
                  <c:v>129.91999999999999</c:v>
                </c:pt>
                <c:pt idx="86">
                  <c:v>171.96</c:v>
                </c:pt>
                <c:pt idx="87">
                  <c:v>210.72</c:v>
                </c:pt>
                <c:pt idx="88">
                  <c:v>203.62</c:v>
                </c:pt>
                <c:pt idx="89">
                  <c:v>189.7</c:v>
                </c:pt>
                <c:pt idx="90">
                  <c:v>129.29</c:v>
                </c:pt>
                <c:pt idx="91">
                  <c:v>60.4</c:v>
                </c:pt>
                <c:pt idx="92">
                  <c:v>87.78</c:v>
                </c:pt>
                <c:pt idx="93">
                  <c:v>81.19</c:v>
                </c:pt>
                <c:pt idx="94">
                  <c:v>79.97</c:v>
                </c:pt>
                <c:pt idx="95">
                  <c:v>82.12</c:v>
                </c:pt>
                <c:pt idx="96">
                  <c:v>86.31</c:v>
                </c:pt>
                <c:pt idx="97">
                  <c:v>110.37</c:v>
                </c:pt>
                <c:pt idx="98">
                  <c:v>99.62</c:v>
                </c:pt>
                <c:pt idx="99">
                  <c:v>96.78</c:v>
                </c:pt>
                <c:pt idx="100">
                  <c:v>92.4</c:v>
                </c:pt>
                <c:pt idx="101">
                  <c:v>84.55</c:v>
                </c:pt>
                <c:pt idx="102">
                  <c:v>56.94</c:v>
                </c:pt>
                <c:pt idx="103">
                  <c:v>77.67</c:v>
                </c:pt>
                <c:pt idx="104">
                  <c:v>76.489999999999995</c:v>
                </c:pt>
                <c:pt idx="105">
                  <c:v>105.81</c:v>
                </c:pt>
                <c:pt idx="106">
                  <c:v>111.47</c:v>
                </c:pt>
                <c:pt idx="107">
                  <c:v>39.35</c:v>
                </c:pt>
                <c:pt idx="108">
                  <c:v>82.97</c:v>
                </c:pt>
                <c:pt idx="109">
                  <c:v>86.83</c:v>
                </c:pt>
                <c:pt idx="110">
                  <c:v>75.34</c:v>
                </c:pt>
                <c:pt idx="111">
                  <c:v>68.73</c:v>
                </c:pt>
                <c:pt idx="112">
                  <c:v>76.23</c:v>
                </c:pt>
                <c:pt idx="113">
                  <c:v>67.8</c:v>
                </c:pt>
                <c:pt idx="114">
                  <c:v>90.89</c:v>
                </c:pt>
                <c:pt idx="115">
                  <c:v>57.75</c:v>
                </c:pt>
                <c:pt idx="116">
                  <c:v>55.46</c:v>
                </c:pt>
                <c:pt idx="117">
                  <c:v>47.4</c:v>
                </c:pt>
                <c:pt idx="118">
                  <c:v>48.8</c:v>
                </c:pt>
                <c:pt idx="119">
                  <c:v>35.5</c:v>
                </c:pt>
                <c:pt idx="120">
                  <c:v>34.33</c:v>
                </c:pt>
                <c:pt idx="121">
                  <c:v>50.45</c:v>
                </c:pt>
                <c:pt idx="122">
                  <c:v>47.54</c:v>
                </c:pt>
                <c:pt idx="123">
                  <c:v>40.840000000000003</c:v>
                </c:pt>
                <c:pt idx="124">
                  <c:v>88.47</c:v>
                </c:pt>
                <c:pt idx="125">
                  <c:v>29.24</c:v>
                </c:pt>
                <c:pt idx="126">
                  <c:v>46.26</c:v>
                </c:pt>
                <c:pt idx="127">
                  <c:v>45.15</c:v>
                </c:pt>
                <c:pt idx="128">
                  <c:v>30.6</c:v>
                </c:pt>
                <c:pt idx="129">
                  <c:v>27.94</c:v>
                </c:pt>
                <c:pt idx="130">
                  <c:v>26.3</c:v>
                </c:pt>
                <c:pt idx="131">
                  <c:v>23.37</c:v>
                </c:pt>
                <c:pt idx="132">
                  <c:v>57.76</c:v>
                </c:pt>
                <c:pt idx="133">
                  <c:v>67.67</c:v>
                </c:pt>
                <c:pt idx="134">
                  <c:v>55.61</c:v>
                </c:pt>
                <c:pt idx="135">
                  <c:v>91.91</c:v>
                </c:pt>
                <c:pt idx="136">
                  <c:v>75.36</c:v>
                </c:pt>
                <c:pt idx="137">
                  <c:v>82.11</c:v>
                </c:pt>
                <c:pt idx="138">
                  <c:v>67.319999999999993</c:v>
                </c:pt>
                <c:pt idx="139">
                  <c:v>66.930000000000007</c:v>
                </c:pt>
                <c:pt idx="140">
                  <c:v>79.47</c:v>
                </c:pt>
                <c:pt idx="141">
                  <c:v>22.12</c:v>
                </c:pt>
                <c:pt idx="142">
                  <c:v>16.670000000000002</c:v>
                </c:pt>
                <c:pt idx="143">
                  <c:v>21.63</c:v>
                </c:pt>
                <c:pt idx="144">
                  <c:v>23.19</c:v>
                </c:pt>
                <c:pt idx="145">
                  <c:v>33.32</c:v>
                </c:pt>
                <c:pt idx="146">
                  <c:v>43.66</c:v>
                </c:pt>
                <c:pt idx="147">
                  <c:v>38.119999999999997</c:v>
                </c:pt>
                <c:pt idx="148">
                  <c:v>24.81</c:v>
                </c:pt>
                <c:pt idx="149">
                  <c:v>38.69</c:v>
                </c:pt>
                <c:pt idx="150">
                  <c:v>44.72</c:v>
                </c:pt>
                <c:pt idx="151">
                  <c:v>82.63</c:v>
                </c:pt>
                <c:pt idx="152">
                  <c:v>267.95999999999998</c:v>
                </c:pt>
                <c:pt idx="153">
                  <c:v>154.79</c:v>
                </c:pt>
                <c:pt idx="154">
                  <c:v>204.11</c:v>
                </c:pt>
                <c:pt idx="155">
                  <c:v>195.4</c:v>
                </c:pt>
                <c:pt idx="156">
                  <c:v>197.86</c:v>
                </c:pt>
                <c:pt idx="157">
                  <c:v>124.95</c:v>
                </c:pt>
                <c:pt idx="158">
                  <c:v>172.49</c:v>
                </c:pt>
                <c:pt idx="159">
                  <c:v>277.79000000000002</c:v>
                </c:pt>
                <c:pt idx="160">
                  <c:v>508.03</c:v>
                </c:pt>
                <c:pt idx="161">
                  <c:v>344.32</c:v>
                </c:pt>
                <c:pt idx="162">
                  <c:v>181.13</c:v>
                </c:pt>
                <c:pt idx="163">
                  <c:v>112.32</c:v>
                </c:pt>
                <c:pt idx="164">
                  <c:v>140.72999999999999</c:v>
                </c:pt>
                <c:pt idx="165">
                  <c:v>367.98</c:v>
                </c:pt>
                <c:pt idx="166">
                  <c:v>236.27</c:v>
                </c:pt>
                <c:pt idx="167">
                  <c:v>150.84</c:v>
                </c:pt>
                <c:pt idx="168">
                  <c:v>99.59</c:v>
                </c:pt>
                <c:pt idx="169">
                  <c:v>110.1</c:v>
                </c:pt>
                <c:pt idx="170">
                  <c:v>105.95</c:v>
                </c:pt>
                <c:pt idx="171">
                  <c:v>133.07</c:v>
                </c:pt>
                <c:pt idx="172">
                  <c:v>146.11000000000001</c:v>
                </c:pt>
                <c:pt idx="173">
                  <c:v>155.08000000000001</c:v>
                </c:pt>
                <c:pt idx="174">
                  <c:v>147.47</c:v>
                </c:pt>
                <c:pt idx="175">
                  <c:v>163.79</c:v>
                </c:pt>
                <c:pt idx="176">
                  <c:v>151.26</c:v>
                </c:pt>
                <c:pt idx="177">
                  <c:v>122.66</c:v>
                </c:pt>
                <c:pt idx="178">
                  <c:v>116.59</c:v>
                </c:pt>
                <c:pt idx="179">
                  <c:v>133.61000000000001</c:v>
                </c:pt>
                <c:pt idx="180">
                  <c:v>185.6</c:v>
                </c:pt>
                <c:pt idx="181">
                  <c:v>148.19999999999999</c:v>
                </c:pt>
                <c:pt idx="182">
                  <c:v>122.28</c:v>
                </c:pt>
                <c:pt idx="183">
                  <c:v>148.56</c:v>
                </c:pt>
                <c:pt idx="184">
                  <c:v>164.14</c:v>
                </c:pt>
                <c:pt idx="185">
                  <c:v>149.79</c:v>
                </c:pt>
                <c:pt idx="186">
                  <c:v>104.36</c:v>
                </c:pt>
                <c:pt idx="187">
                  <c:v>129.57</c:v>
                </c:pt>
                <c:pt idx="188">
                  <c:v>106.82</c:v>
                </c:pt>
                <c:pt idx="189">
                  <c:v>128.1</c:v>
                </c:pt>
                <c:pt idx="190">
                  <c:v>111.81</c:v>
                </c:pt>
                <c:pt idx="191">
                  <c:v>98.35</c:v>
                </c:pt>
                <c:pt idx="192">
                  <c:v>134.41999999999999</c:v>
                </c:pt>
                <c:pt idx="193">
                  <c:v>150.65</c:v>
                </c:pt>
                <c:pt idx="194">
                  <c:v>187.43</c:v>
                </c:pt>
                <c:pt idx="195">
                  <c:v>162.05000000000001</c:v>
                </c:pt>
                <c:pt idx="196">
                  <c:v>213.76</c:v>
                </c:pt>
                <c:pt idx="197">
                  <c:v>205.72</c:v>
                </c:pt>
                <c:pt idx="198">
                  <c:v>196.88</c:v>
                </c:pt>
                <c:pt idx="199">
                  <c:v>196.29</c:v>
                </c:pt>
                <c:pt idx="200">
                  <c:v>174.41</c:v>
                </c:pt>
                <c:pt idx="201">
                  <c:v>163.21</c:v>
                </c:pt>
                <c:pt idx="202">
                  <c:v>117.56</c:v>
                </c:pt>
                <c:pt idx="203">
                  <c:v>177.45</c:v>
                </c:pt>
                <c:pt idx="204">
                  <c:v>187.34</c:v>
                </c:pt>
                <c:pt idx="205">
                  <c:v>166.42</c:v>
                </c:pt>
                <c:pt idx="206">
                  <c:v>193.28</c:v>
                </c:pt>
                <c:pt idx="207">
                  <c:v>285.17</c:v>
                </c:pt>
                <c:pt idx="208">
                  <c:v>279.22000000000003</c:v>
                </c:pt>
                <c:pt idx="209">
                  <c:v>113.6</c:v>
                </c:pt>
                <c:pt idx="210">
                  <c:v>96.24</c:v>
                </c:pt>
                <c:pt idx="211">
                  <c:v>118.73</c:v>
                </c:pt>
                <c:pt idx="212">
                  <c:v>114.49</c:v>
                </c:pt>
                <c:pt idx="213">
                  <c:v>94.65</c:v>
                </c:pt>
                <c:pt idx="214">
                  <c:v>103.85</c:v>
                </c:pt>
                <c:pt idx="215">
                  <c:v>107.5</c:v>
                </c:pt>
                <c:pt idx="216">
                  <c:v>114.45</c:v>
                </c:pt>
                <c:pt idx="217">
                  <c:v>110.5</c:v>
                </c:pt>
                <c:pt idx="218">
                  <c:v>110.38</c:v>
                </c:pt>
                <c:pt idx="219">
                  <c:v>111.38</c:v>
                </c:pt>
                <c:pt idx="220">
                  <c:v>115.63</c:v>
                </c:pt>
                <c:pt idx="221">
                  <c:v>102.55</c:v>
                </c:pt>
                <c:pt idx="222">
                  <c:v>90.51</c:v>
                </c:pt>
                <c:pt idx="223">
                  <c:v>95.01</c:v>
                </c:pt>
                <c:pt idx="224">
                  <c:v>117.07</c:v>
                </c:pt>
                <c:pt idx="225">
                  <c:v>78.66</c:v>
                </c:pt>
                <c:pt idx="226">
                  <c:v>67.459999999999994</c:v>
                </c:pt>
                <c:pt idx="227">
                  <c:v>104.47</c:v>
                </c:pt>
                <c:pt idx="228">
                  <c:v>86.53</c:v>
                </c:pt>
                <c:pt idx="229">
                  <c:v>116.88</c:v>
                </c:pt>
                <c:pt idx="230">
                  <c:v>93.98</c:v>
                </c:pt>
                <c:pt idx="231">
                  <c:v>54.95</c:v>
                </c:pt>
                <c:pt idx="232">
                  <c:v>82.35</c:v>
                </c:pt>
                <c:pt idx="233">
                  <c:v>72.27</c:v>
                </c:pt>
                <c:pt idx="234">
                  <c:v>80.39</c:v>
                </c:pt>
                <c:pt idx="235">
                  <c:v>109.74</c:v>
                </c:pt>
                <c:pt idx="236">
                  <c:v>66.91</c:v>
                </c:pt>
                <c:pt idx="237">
                  <c:v>76.16</c:v>
                </c:pt>
                <c:pt idx="238">
                  <c:v>42.33</c:v>
                </c:pt>
                <c:pt idx="239">
                  <c:v>34.49</c:v>
                </c:pt>
                <c:pt idx="240">
                  <c:v>168.32</c:v>
                </c:pt>
                <c:pt idx="241">
                  <c:v>321.49</c:v>
                </c:pt>
                <c:pt idx="242">
                  <c:v>201.3</c:v>
                </c:pt>
                <c:pt idx="243">
                  <c:v>334.67</c:v>
                </c:pt>
                <c:pt idx="244">
                  <c:v>282.63</c:v>
                </c:pt>
                <c:pt idx="245">
                  <c:v>440.11</c:v>
                </c:pt>
                <c:pt idx="246">
                  <c:v>425.13</c:v>
                </c:pt>
                <c:pt idx="247">
                  <c:v>331.91</c:v>
                </c:pt>
                <c:pt idx="248">
                  <c:v>507.29</c:v>
                </c:pt>
                <c:pt idx="249">
                  <c:v>452.27</c:v>
                </c:pt>
                <c:pt idx="250">
                  <c:v>407.19</c:v>
                </c:pt>
                <c:pt idx="251">
                  <c:v>388.62</c:v>
                </c:pt>
                <c:pt idx="252">
                  <c:v>415.63</c:v>
                </c:pt>
                <c:pt idx="253">
                  <c:v>427.07</c:v>
                </c:pt>
                <c:pt idx="254">
                  <c:v>533.36</c:v>
                </c:pt>
                <c:pt idx="255">
                  <c:v>454.94</c:v>
                </c:pt>
                <c:pt idx="256">
                  <c:v>490.42</c:v>
                </c:pt>
                <c:pt idx="257">
                  <c:v>292.39</c:v>
                </c:pt>
                <c:pt idx="258">
                  <c:v>236.35</c:v>
                </c:pt>
                <c:pt idx="259">
                  <c:v>403.07</c:v>
                </c:pt>
                <c:pt idx="260">
                  <c:v>419.18</c:v>
                </c:pt>
                <c:pt idx="261">
                  <c:v>382.52</c:v>
                </c:pt>
                <c:pt idx="262">
                  <c:v>316.27</c:v>
                </c:pt>
                <c:pt idx="263">
                  <c:v>220.08</c:v>
                </c:pt>
                <c:pt idx="264">
                  <c:v>126.1</c:v>
                </c:pt>
                <c:pt idx="265">
                  <c:v>214.98</c:v>
                </c:pt>
                <c:pt idx="266">
                  <c:v>253.37</c:v>
                </c:pt>
                <c:pt idx="267">
                  <c:v>281.54000000000002</c:v>
                </c:pt>
                <c:pt idx="268">
                  <c:v>169.7</c:v>
                </c:pt>
                <c:pt idx="269">
                  <c:v>358.36</c:v>
                </c:pt>
                <c:pt idx="270">
                  <c:v>254.83</c:v>
                </c:pt>
                <c:pt idx="271">
                  <c:v>267.69</c:v>
                </c:pt>
                <c:pt idx="272">
                  <c:v>311.79000000000002</c:v>
                </c:pt>
                <c:pt idx="273">
                  <c:v>449.78</c:v>
                </c:pt>
                <c:pt idx="274">
                  <c:v>302.54000000000002</c:v>
                </c:pt>
                <c:pt idx="275">
                  <c:v>329.33</c:v>
                </c:pt>
                <c:pt idx="276">
                  <c:v>502.69</c:v>
                </c:pt>
                <c:pt idx="277">
                  <c:v>252.08</c:v>
                </c:pt>
                <c:pt idx="278">
                  <c:v>332.9</c:v>
                </c:pt>
                <c:pt idx="279">
                  <c:v>410.08</c:v>
                </c:pt>
                <c:pt idx="280">
                  <c:v>374.39</c:v>
                </c:pt>
                <c:pt idx="281">
                  <c:v>237.39</c:v>
                </c:pt>
                <c:pt idx="282">
                  <c:v>395.13</c:v>
                </c:pt>
                <c:pt idx="283">
                  <c:v>370.98</c:v>
                </c:pt>
                <c:pt idx="284">
                  <c:v>659.74</c:v>
                </c:pt>
                <c:pt idx="285">
                  <c:v>357.24</c:v>
                </c:pt>
                <c:pt idx="286">
                  <c:v>456.99</c:v>
                </c:pt>
                <c:pt idx="287">
                  <c:v>501.28</c:v>
                </c:pt>
                <c:pt idx="288">
                  <c:v>681.7</c:v>
                </c:pt>
                <c:pt idx="289">
                  <c:v>493.68</c:v>
                </c:pt>
                <c:pt idx="290">
                  <c:v>367.38</c:v>
                </c:pt>
                <c:pt idx="291">
                  <c:v>377.03</c:v>
                </c:pt>
                <c:pt idx="292">
                  <c:v>364.29</c:v>
                </c:pt>
                <c:pt idx="293">
                  <c:v>375.21</c:v>
                </c:pt>
                <c:pt idx="294">
                  <c:v>421.19</c:v>
                </c:pt>
                <c:pt idx="295">
                  <c:v>395.13</c:v>
                </c:pt>
                <c:pt idx="296">
                  <c:v>270.22000000000003</c:v>
                </c:pt>
                <c:pt idx="297">
                  <c:v>517.70000000000005</c:v>
                </c:pt>
                <c:pt idx="298">
                  <c:v>305.45999999999998</c:v>
                </c:pt>
                <c:pt idx="299">
                  <c:v>415.78</c:v>
                </c:pt>
                <c:pt idx="300">
                  <c:v>515.80999999999995</c:v>
                </c:pt>
                <c:pt idx="301">
                  <c:v>894.31</c:v>
                </c:pt>
                <c:pt idx="302">
                  <c:v>935.05</c:v>
                </c:pt>
                <c:pt idx="303">
                  <c:v>660.49</c:v>
                </c:pt>
                <c:pt idx="304">
                  <c:v>434.48</c:v>
                </c:pt>
                <c:pt idx="305">
                  <c:v>559.57000000000005</c:v>
                </c:pt>
                <c:pt idx="306">
                  <c:v>489.92</c:v>
                </c:pt>
                <c:pt idx="307">
                  <c:v>532.04</c:v>
                </c:pt>
                <c:pt idx="308">
                  <c:v>640.51</c:v>
                </c:pt>
                <c:pt idx="309">
                  <c:v>162.88</c:v>
                </c:pt>
                <c:pt idx="310">
                  <c:v>127.56</c:v>
                </c:pt>
                <c:pt idx="311">
                  <c:v>119.58</c:v>
                </c:pt>
                <c:pt idx="312">
                  <c:v>98.02</c:v>
                </c:pt>
                <c:pt idx="313">
                  <c:v>104.11</c:v>
                </c:pt>
                <c:pt idx="314">
                  <c:v>109.05</c:v>
                </c:pt>
                <c:pt idx="315">
                  <c:v>105.11</c:v>
                </c:pt>
                <c:pt idx="316">
                  <c:v>231.29</c:v>
                </c:pt>
                <c:pt idx="317">
                  <c:v>214.49</c:v>
                </c:pt>
                <c:pt idx="318">
                  <c:v>364.08</c:v>
                </c:pt>
                <c:pt idx="319">
                  <c:v>235.05</c:v>
                </c:pt>
                <c:pt idx="320">
                  <c:v>431.68</c:v>
                </c:pt>
                <c:pt idx="321">
                  <c:v>288.62</c:v>
                </c:pt>
                <c:pt idx="322">
                  <c:v>215.51</c:v>
                </c:pt>
                <c:pt idx="323">
                  <c:v>130.13</c:v>
                </c:pt>
                <c:pt idx="324">
                  <c:v>175.8</c:v>
                </c:pt>
                <c:pt idx="325">
                  <c:v>225.53</c:v>
                </c:pt>
                <c:pt idx="326">
                  <c:v>180.14</c:v>
                </c:pt>
                <c:pt idx="327">
                  <c:v>269.70999999999998</c:v>
                </c:pt>
                <c:pt idx="328">
                  <c:v>242.23</c:v>
                </c:pt>
                <c:pt idx="329">
                  <c:v>321.25</c:v>
                </c:pt>
                <c:pt idx="330">
                  <c:v>367.37</c:v>
                </c:pt>
                <c:pt idx="331">
                  <c:v>114.55</c:v>
                </c:pt>
                <c:pt idx="332">
                  <c:v>96.86</c:v>
                </c:pt>
                <c:pt idx="333">
                  <c:v>76.17</c:v>
                </c:pt>
                <c:pt idx="334">
                  <c:v>98.27</c:v>
                </c:pt>
                <c:pt idx="335">
                  <c:v>102.64</c:v>
                </c:pt>
                <c:pt idx="336">
                  <c:v>111.15</c:v>
                </c:pt>
                <c:pt idx="337">
                  <c:v>176.05</c:v>
                </c:pt>
                <c:pt idx="338">
                  <c:v>173.25</c:v>
                </c:pt>
                <c:pt idx="339">
                  <c:v>161.01</c:v>
                </c:pt>
                <c:pt idx="340">
                  <c:v>201.64</c:v>
                </c:pt>
                <c:pt idx="341">
                  <c:v>157.62</c:v>
                </c:pt>
                <c:pt idx="342">
                  <c:v>191.47</c:v>
                </c:pt>
                <c:pt idx="343">
                  <c:v>208.99</c:v>
                </c:pt>
                <c:pt idx="344">
                  <c:v>237.58</c:v>
                </c:pt>
                <c:pt idx="345">
                  <c:v>260.79000000000002</c:v>
                </c:pt>
                <c:pt idx="346">
                  <c:v>214.14</c:v>
                </c:pt>
                <c:pt idx="347">
                  <c:v>211.61</c:v>
                </c:pt>
                <c:pt idx="348">
                  <c:v>398.52</c:v>
                </c:pt>
                <c:pt idx="349">
                  <c:v>580.97</c:v>
                </c:pt>
                <c:pt idx="350">
                  <c:v>373.95</c:v>
                </c:pt>
                <c:pt idx="351">
                  <c:v>382.16</c:v>
                </c:pt>
                <c:pt idx="352">
                  <c:v>473.91</c:v>
                </c:pt>
                <c:pt idx="353">
                  <c:v>555.38</c:v>
                </c:pt>
                <c:pt idx="354">
                  <c:v>373.89</c:v>
                </c:pt>
                <c:pt idx="355">
                  <c:v>331.52</c:v>
                </c:pt>
                <c:pt idx="356">
                  <c:v>415.15</c:v>
                </c:pt>
                <c:pt idx="357">
                  <c:v>227.03</c:v>
                </c:pt>
                <c:pt idx="358">
                  <c:v>233.3</c:v>
                </c:pt>
                <c:pt idx="359">
                  <c:v>158.53</c:v>
                </c:pt>
                <c:pt idx="360">
                  <c:v>209.88</c:v>
                </c:pt>
                <c:pt idx="361">
                  <c:v>182.34</c:v>
                </c:pt>
                <c:pt idx="362">
                  <c:v>165.07</c:v>
                </c:pt>
                <c:pt idx="363">
                  <c:v>124.38</c:v>
                </c:pt>
                <c:pt idx="364">
                  <c:v>128.46</c:v>
                </c:pt>
                <c:pt idx="365">
                  <c:v>194.04</c:v>
                </c:pt>
                <c:pt idx="366">
                  <c:v>139.80000000000001</c:v>
                </c:pt>
                <c:pt idx="367">
                  <c:v>202.58</c:v>
                </c:pt>
                <c:pt idx="368">
                  <c:v>223.54</c:v>
                </c:pt>
                <c:pt idx="369">
                  <c:v>283.57</c:v>
                </c:pt>
                <c:pt idx="370">
                  <c:v>284.45999999999998</c:v>
                </c:pt>
                <c:pt idx="371">
                  <c:v>245.48</c:v>
                </c:pt>
                <c:pt idx="372">
                  <c:v>264.45</c:v>
                </c:pt>
                <c:pt idx="373">
                  <c:v>238.16</c:v>
                </c:pt>
                <c:pt idx="374">
                  <c:v>297.92</c:v>
                </c:pt>
                <c:pt idx="375">
                  <c:v>115.59</c:v>
                </c:pt>
                <c:pt idx="376">
                  <c:v>118.38</c:v>
                </c:pt>
                <c:pt idx="377">
                  <c:v>131.03</c:v>
                </c:pt>
                <c:pt idx="378">
                  <c:v>106.36</c:v>
                </c:pt>
                <c:pt idx="379">
                  <c:v>173.35</c:v>
                </c:pt>
                <c:pt idx="380">
                  <c:v>168.76</c:v>
                </c:pt>
                <c:pt idx="381">
                  <c:v>196.31</c:v>
                </c:pt>
                <c:pt idx="382">
                  <c:v>187.68</c:v>
                </c:pt>
                <c:pt idx="383">
                  <c:v>169.12</c:v>
                </c:pt>
                <c:pt idx="384">
                  <c:v>170.53</c:v>
                </c:pt>
                <c:pt idx="385">
                  <c:v>195.17</c:v>
                </c:pt>
                <c:pt idx="386">
                  <c:v>160.07</c:v>
                </c:pt>
                <c:pt idx="387">
                  <c:v>181.42</c:v>
                </c:pt>
                <c:pt idx="388">
                  <c:v>220.24</c:v>
                </c:pt>
                <c:pt idx="389">
                  <c:v>178.73</c:v>
                </c:pt>
                <c:pt idx="390">
                  <c:v>125.73</c:v>
                </c:pt>
                <c:pt idx="391">
                  <c:v>193.37</c:v>
                </c:pt>
                <c:pt idx="392">
                  <c:v>344.62</c:v>
                </c:pt>
                <c:pt idx="393">
                  <c:v>122.07</c:v>
                </c:pt>
                <c:pt idx="394">
                  <c:v>158.91</c:v>
                </c:pt>
                <c:pt idx="395">
                  <c:v>125.23</c:v>
                </c:pt>
                <c:pt idx="396">
                  <c:v>174.97</c:v>
                </c:pt>
                <c:pt idx="397">
                  <c:v>152.54</c:v>
                </c:pt>
                <c:pt idx="398">
                  <c:v>180.68</c:v>
                </c:pt>
                <c:pt idx="399">
                  <c:v>154.94</c:v>
                </c:pt>
                <c:pt idx="400">
                  <c:v>130.01</c:v>
                </c:pt>
                <c:pt idx="401">
                  <c:v>134.83000000000001</c:v>
                </c:pt>
                <c:pt idx="402">
                  <c:v>155.91999999999999</c:v>
                </c:pt>
                <c:pt idx="403">
                  <c:v>140.1</c:v>
                </c:pt>
                <c:pt idx="404">
                  <c:v>163.26</c:v>
                </c:pt>
                <c:pt idx="405">
                  <c:v>168.53</c:v>
                </c:pt>
                <c:pt idx="406">
                  <c:v>178.87</c:v>
                </c:pt>
                <c:pt idx="407">
                  <c:v>142.76</c:v>
                </c:pt>
                <c:pt idx="408">
                  <c:v>177.81</c:v>
                </c:pt>
                <c:pt idx="409">
                  <c:v>131.56</c:v>
                </c:pt>
                <c:pt idx="410">
                  <c:v>271.74</c:v>
                </c:pt>
                <c:pt idx="411">
                  <c:v>269.25</c:v>
                </c:pt>
                <c:pt idx="412">
                  <c:v>168.54</c:v>
                </c:pt>
                <c:pt idx="413">
                  <c:v>134.59</c:v>
                </c:pt>
                <c:pt idx="414">
                  <c:v>133.69999999999999</c:v>
                </c:pt>
                <c:pt idx="415">
                  <c:v>144.88</c:v>
                </c:pt>
                <c:pt idx="416">
                  <c:v>152.29</c:v>
                </c:pt>
                <c:pt idx="417">
                  <c:v>186.92</c:v>
                </c:pt>
                <c:pt idx="418">
                  <c:v>197.49</c:v>
                </c:pt>
                <c:pt idx="419">
                  <c:v>250.76</c:v>
                </c:pt>
                <c:pt idx="420">
                  <c:v>169.81</c:v>
                </c:pt>
                <c:pt idx="421">
                  <c:v>123.57</c:v>
                </c:pt>
                <c:pt idx="422">
                  <c:v>195.69</c:v>
                </c:pt>
                <c:pt idx="423">
                  <c:v>208.98</c:v>
                </c:pt>
                <c:pt idx="424">
                  <c:v>200.99</c:v>
                </c:pt>
                <c:pt idx="425">
                  <c:v>199.19</c:v>
                </c:pt>
                <c:pt idx="426">
                  <c:v>88.56</c:v>
                </c:pt>
                <c:pt idx="427">
                  <c:v>73.64</c:v>
                </c:pt>
                <c:pt idx="428">
                  <c:v>99.51</c:v>
                </c:pt>
                <c:pt idx="429">
                  <c:v>80.48</c:v>
                </c:pt>
                <c:pt idx="430">
                  <c:v>55.03</c:v>
                </c:pt>
                <c:pt idx="431">
                  <c:v>95.65</c:v>
                </c:pt>
                <c:pt idx="432">
                  <c:v>100.65</c:v>
                </c:pt>
                <c:pt idx="433">
                  <c:v>68.349999999999994</c:v>
                </c:pt>
                <c:pt idx="434">
                  <c:v>85.33</c:v>
                </c:pt>
                <c:pt idx="435">
                  <c:v>63.86</c:v>
                </c:pt>
                <c:pt idx="436">
                  <c:v>105.87</c:v>
                </c:pt>
                <c:pt idx="437">
                  <c:v>81.02</c:v>
                </c:pt>
                <c:pt idx="438">
                  <c:v>80.650000000000006</c:v>
                </c:pt>
                <c:pt idx="439">
                  <c:v>63.27</c:v>
                </c:pt>
                <c:pt idx="440">
                  <c:v>65.87</c:v>
                </c:pt>
                <c:pt idx="441">
                  <c:v>72.91</c:v>
                </c:pt>
                <c:pt idx="442">
                  <c:v>59.68</c:v>
                </c:pt>
                <c:pt idx="443">
                  <c:v>84</c:v>
                </c:pt>
                <c:pt idx="444">
                  <c:v>231.24</c:v>
                </c:pt>
                <c:pt idx="445">
                  <c:v>291.66000000000003</c:v>
                </c:pt>
                <c:pt idx="446">
                  <c:v>167.46</c:v>
                </c:pt>
                <c:pt idx="447">
                  <c:v>124.16</c:v>
                </c:pt>
                <c:pt idx="448">
                  <c:v>115.61</c:v>
                </c:pt>
                <c:pt idx="449">
                  <c:v>205.96</c:v>
                </c:pt>
                <c:pt idx="450">
                  <c:v>203.8</c:v>
                </c:pt>
                <c:pt idx="451">
                  <c:v>159</c:v>
                </c:pt>
                <c:pt idx="452">
                  <c:v>154.27000000000001</c:v>
                </c:pt>
                <c:pt idx="453">
                  <c:v>207.75</c:v>
                </c:pt>
                <c:pt idx="454">
                  <c:v>179.23</c:v>
                </c:pt>
                <c:pt idx="455">
                  <c:v>173.67</c:v>
                </c:pt>
                <c:pt idx="456">
                  <c:v>149.80000000000001</c:v>
                </c:pt>
                <c:pt idx="457">
                  <c:v>114.22</c:v>
                </c:pt>
                <c:pt idx="458">
                  <c:v>140.30000000000001</c:v>
                </c:pt>
                <c:pt idx="459">
                  <c:v>127.84</c:v>
                </c:pt>
                <c:pt idx="460">
                  <c:v>107.38</c:v>
                </c:pt>
                <c:pt idx="461">
                  <c:v>137.01</c:v>
                </c:pt>
                <c:pt idx="462">
                  <c:v>98.14</c:v>
                </c:pt>
                <c:pt idx="463">
                  <c:v>99.58</c:v>
                </c:pt>
                <c:pt idx="464">
                  <c:v>129.53</c:v>
                </c:pt>
                <c:pt idx="465">
                  <c:v>119.07</c:v>
                </c:pt>
                <c:pt idx="466">
                  <c:v>118.31</c:v>
                </c:pt>
                <c:pt idx="467">
                  <c:v>115.72</c:v>
                </c:pt>
                <c:pt idx="468">
                  <c:v>116.91</c:v>
                </c:pt>
                <c:pt idx="469">
                  <c:v>157.26</c:v>
                </c:pt>
                <c:pt idx="470">
                  <c:v>139.53</c:v>
                </c:pt>
                <c:pt idx="471">
                  <c:v>97.19</c:v>
                </c:pt>
                <c:pt idx="472">
                  <c:v>118.83</c:v>
                </c:pt>
                <c:pt idx="473">
                  <c:v>82.21</c:v>
                </c:pt>
                <c:pt idx="474">
                  <c:v>88.99</c:v>
                </c:pt>
                <c:pt idx="475">
                  <c:v>147.36000000000001</c:v>
                </c:pt>
                <c:pt idx="476">
                  <c:v>157.58000000000001</c:v>
                </c:pt>
                <c:pt idx="477">
                  <c:v>110.05</c:v>
                </c:pt>
                <c:pt idx="478">
                  <c:v>148.21</c:v>
                </c:pt>
                <c:pt idx="479">
                  <c:v>202.78</c:v>
                </c:pt>
                <c:pt idx="480">
                  <c:v>353.29</c:v>
                </c:pt>
                <c:pt idx="481">
                  <c:v>283.14999999999998</c:v>
                </c:pt>
                <c:pt idx="482">
                  <c:v>283.83999999999997</c:v>
                </c:pt>
                <c:pt idx="483">
                  <c:v>283.67</c:v>
                </c:pt>
                <c:pt idx="484">
                  <c:v>262.26</c:v>
                </c:pt>
                <c:pt idx="485">
                  <c:v>277.85000000000002</c:v>
                </c:pt>
                <c:pt idx="486">
                  <c:v>266.12</c:v>
                </c:pt>
                <c:pt idx="487">
                  <c:v>209.92</c:v>
                </c:pt>
                <c:pt idx="488">
                  <c:v>240.57</c:v>
                </c:pt>
                <c:pt idx="489">
                  <c:v>197.77</c:v>
                </c:pt>
                <c:pt idx="490">
                  <c:v>277.97000000000003</c:v>
                </c:pt>
                <c:pt idx="491">
                  <c:v>274.01</c:v>
                </c:pt>
                <c:pt idx="492">
                  <c:v>274.85000000000002</c:v>
                </c:pt>
                <c:pt idx="493">
                  <c:v>250.59</c:v>
                </c:pt>
                <c:pt idx="494">
                  <c:v>223.77</c:v>
                </c:pt>
                <c:pt idx="495">
                  <c:v>290.77</c:v>
                </c:pt>
                <c:pt idx="496">
                  <c:v>405.79</c:v>
                </c:pt>
                <c:pt idx="497">
                  <c:v>329.32</c:v>
                </c:pt>
                <c:pt idx="498">
                  <c:v>251.6</c:v>
                </c:pt>
                <c:pt idx="499">
                  <c:v>213.14</c:v>
                </c:pt>
                <c:pt idx="500">
                  <c:v>278.02999999999997</c:v>
                </c:pt>
                <c:pt idx="501">
                  <c:v>140.78</c:v>
                </c:pt>
                <c:pt idx="502">
                  <c:v>314.51</c:v>
                </c:pt>
                <c:pt idx="503">
                  <c:v>287.92</c:v>
                </c:pt>
                <c:pt idx="504">
                  <c:v>159.6</c:v>
                </c:pt>
                <c:pt idx="505">
                  <c:v>133.01</c:v>
                </c:pt>
                <c:pt idx="506">
                  <c:v>89.38</c:v>
                </c:pt>
                <c:pt idx="507">
                  <c:v>121.2</c:v>
                </c:pt>
                <c:pt idx="508">
                  <c:v>98.33</c:v>
                </c:pt>
                <c:pt idx="509">
                  <c:v>124.22</c:v>
                </c:pt>
                <c:pt idx="510">
                  <c:v>114.43</c:v>
                </c:pt>
                <c:pt idx="511">
                  <c:v>113.14</c:v>
                </c:pt>
                <c:pt idx="512">
                  <c:v>119.5</c:v>
                </c:pt>
                <c:pt idx="513">
                  <c:v>150.11000000000001</c:v>
                </c:pt>
                <c:pt idx="514">
                  <c:v>131.16999999999999</c:v>
                </c:pt>
                <c:pt idx="515">
                  <c:v>122.13</c:v>
                </c:pt>
                <c:pt idx="516">
                  <c:v>109.83</c:v>
                </c:pt>
                <c:pt idx="517">
                  <c:v>116.54</c:v>
                </c:pt>
                <c:pt idx="518">
                  <c:v>321.61</c:v>
                </c:pt>
                <c:pt idx="519">
                  <c:v>269.52</c:v>
                </c:pt>
                <c:pt idx="520">
                  <c:v>137.44</c:v>
                </c:pt>
                <c:pt idx="521">
                  <c:v>133.93</c:v>
                </c:pt>
                <c:pt idx="522">
                  <c:v>146.55000000000001</c:v>
                </c:pt>
                <c:pt idx="523">
                  <c:v>130.32</c:v>
                </c:pt>
                <c:pt idx="524">
                  <c:v>125.96</c:v>
                </c:pt>
                <c:pt idx="525">
                  <c:v>130.16999999999999</c:v>
                </c:pt>
                <c:pt idx="526">
                  <c:v>133.16999999999999</c:v>
                </c:pt>
                <c:pt idx="527">
                  <c:v>151.72999999999999</c:v>
                </c:pt>
                <c:pt idx="528">
                  <c:v>146.41999999999999</c:v>
                </c:pt>
                <c:pt idx="529">
                  <c:v>140.58000000000001</c:v>
                </c:pt>
                <c:pt idx="530">
                  <c:v>150.82</c:v>
                </c:pt>
                <c:pt idx="531">
                  <c:v>145.69999999999999</c:v>
                </c:pt>
                <c:pt idx="532">
                  <c:v>141.11000000000001</c:v>
                </c:pt>
                <c:pt idx="533">
                  <c:v>131.63</c:v>
                </c:pt>
                <c:pt idx="534">
                  <c:v>112.76</c:v>
                </c:pt>
                <c:pt idx="535">
                  <c:v>107.2</c:v>
                </c:pt>
                <c:pt idx="536">
                  <c:v>132.79</c:v>
                </c:pt>
                <c:pt idx="537">
                  <c:v>114.14</c:v>
                </c:pt>
                <c:pt idx="538">
                  <c:v>104.38</c:v>
                </c:pt>
                <c:pt idx="539">
                  <c:v>77.64</c:v>
                </c:pt>
                <c:pt idx="540">
                  <c:v>98.48</c:v>
                </c:pt>
                <c:pt idx="541">
                  <c:v>118.03</c:v>
                </c:pt>
                <c:pt idx="542">
                  <c:v>93.5</c:v>
                </c:pt>
                <c:pt idx="543">
                  <c:v>115.37</c:v>
                </c:pt>
                <c:pt idx="544">
                  <c:v>215.55</c:v>
                </c:pt>
                <c:pt idx="545">
                  <c:v>741.07</c:v>
                </c:pt>
                <c:pt idx="546">
                  <c:v>532.47</c:v>
                </c:pt>
                <c:pt idx="547">
                  <c:v>372.35</c:v>
                </c:pt>
                <c:pt idx="548">
                  <c:v>270.64</c:v>
                </c:pt>
                <c:pt idx="549">
                  <c:v>402.78</c:v>
                </c:pt>
                <c:pt idx="550">
                  <c:v>79.41</c:v>
                </c:pt>
                <c:pt idx="551">
                  <c:v>87.49</c:v>
                </c:pt>
                <c:pt idx="552">
                  <c:v>88.32</c:v>
                </c:pt>
                <c:pt idx="553">
                  <c:v>64.87</c:v>
                </c:pt>
                <c:pt idx="554">
                  <c:v>106.49</c:v>
                </c:pt>
                <c:pt idx="555">
                  <c:v>86.92</c:v>
                </c:pt>
                <c:pt idx="556">
                  <c:v>59.59</c:v>
                </c:pt>
                <c:pt idx="557">
                  <c:v>122.96</c:v>
                </c:pt>
                <c:pt idx="558">
                  <c:v>127.57</c:v>
                </c:pt>
                <c:pt idx="559">
                  <c:v>141.13999999999999</c:v>
                </c:pt>
                <c:pt idx="560">
                  <c:v>159.53</c:v>
                </c:pt>
                <c:pt idx="561">
                  <c:v>171.72</c:v>
                </c:pt>
                <c:pt idx="562">
                  <c:v>200.4</c:v>
                </c:pt>
                <c:pt idx="563">
                  <c:v>184.18</c:v>
                </c:pt>
                <c:pt idx="564">
                  <c:v>205.41</c:v>
                </c:pt>
                <c:pt idx="565">
                  <c:v>183.33</c:v>
                </c:pt>
                <c:pt idx="566">
                  <c:v>120.18</c:v>
                </c:pt>
                <c:pt idx="567">
                  <c:v>124.33</c:v>
                </c:pt>
                <c:pt idx="568">
                  <c:v>97.21</c:v>
                </c:pt>
                <c:pt idx="569">
                  <c:v>64.23</c:v>
                </c:pt>
                <c:pt idx="570">
                  <c:v>89.33</c:v>
                </c:pt>
                <c:pt idx="571">
                  <c:v>104.76</c:v>
                </c:pt>
                <c:pt idx="572">
                  <c:v>146.78</c:v>
                </c:pt>
                <c:pt idx="573">
                  <c:v>100.46</c:v>
                </c:pt>
                <c:pt idx="574">
                  <c:v>116.38</c:v>
                </c:pt>
                <c:pt idx="575">
                  <c:v>66.11</c:v>
                </c:pt>
                <c:pt idx="576">
                  <c:v>61.68</c:v>
                </c:pt>
                <c:pt idx="577">
                  <c:v>58.58</c:v>
                </c:pt>
                <c:pt idx="578">
                  <c:v>66.16</c:v>
                </c:pt>
                <c:pt idx="579">
                  <c:v>76.260000000000005</c:v>
                </c:pt>
                <c:pt idx="580">
                  <c:v>69.16</c:v>
                </c:pt>
                <c:pt idx="581">
                  <c:v>64.02</c:v>
                </c:pt>
                <c:pt idx="582">
                  <c:v>61.29</c:v>
                </c:pt>
                <c:pt idx="583">
                  <c:v>63.91</c:v>
                </c:pt>
                <c:pt idx="584">
                  <c:v>71.17</c:v>
                </c:pt>
                <c:pt idx="585">
                  <c:v>57.25</c:v>
                </c:pt>
                <c:pt idx="586">
                  <c:v>65.430000000000007</c:v>
                </c:pt>
                <c:pt idx="587">
                  <c:v>62.7</c:v>
                </c:pt>
                <c:pt idx="588">
                  <c:v>73.209999999999994</c:v>
                </c:pt>
                <c:pt idx="589">
                  <c:v>104.98</c:v>
                </c:pt>
                <c:pt idx="590">
                  <c:v>90.32</c:v>
                </c:pt>
                <c:pt idx="591">
                  <c:v>134.13999999999999</c:v>
                </c:pt>
                <c:pt idx="592">
                  <c:v>157.54</c:v>
                </c:pt>
                <c:pt idx="593">
                  <c:v>120.27</c:v>
                </c:pt>
                <c:pt idx="594">
                  <c:v>98.88</c:v>
                </c:pt>
                <c:pt idx="595">
                  <c:v>315.36</c:v>
                </c:pt>
                <c:pt idx="596">
                  <c:v>198.41</c:v>
                </c:pt>
                <c:pt idx="597">
                  <c:v>146.72999999999999</c:v>
                </c:pt>
                <c:pt idx="598">
                  <c:v>210.81</c:v>
                </c:pt>
                <c:pt idx="599">
                  <c:v>74.319999999999993</c:v>
                </c:pt>
                <c:pt idx="600">
                  <c:v>70.069999999999993</c:v>
                </c:pt>
                <c:pt idx="601">
                  <c:v>56.86</c:v>
                </c:pt>
                <c:pt idx="602">
                  <c:v>66.53</c:v>
                </c:pt>
                <c:pt idx="603">
                  <c:v>60.95</c:v>
                </c:pt>
                <c:pt idx="604">
                  <c:v>64.37</c:v>
                </c:pt>
                <c:pt idx="605">
                  <c:v>56.98</c:v>
                </c:pt>
                <c:pt idx="606">
                  <c:v>49.01</c:v>
                </c:pt>
                <c:pt idx="607">
                  <c:v>57.78</c:v>
                </c:pt>
                <c:pt idx="608">
                  <c:v>49.78</c:v>
                </c:pt>
                <c:pt idx="609">
                  <c:v>55.6</c:v>
                </c:pt>
                <c:pt idx="610">
                  <c:v>54.62</c:v>
                </c:pt>
                <c:pt idx="611">
                  <c:v>41.04</c:v>
                </c:pt>
                <c:pt idx="612">
                  <c:v>69.569999999999993</c:v>
                </c:pt>
                <c:pt idx="613">
                  <c:v>94.24</c:v>
                </c:pt>
                <c:pt idx="614">
                  <c:v>152.68</c:v>
                </c:pt>
                <c:pt idx="615">
                  <c:v>138.59</c:v>
                </c:pt>
                <c:pt idx="616">
                  <c:v>281.02</c:v>
                </c:pt>
                <c:pt idx="617">
                  <c:v>208.87</c:v>
                </c:pt>
                <c:pt idx="618">
                  <c:v>324.24</c:v>
                </c:pt>
                <c:pt idx="619">
                  <c:v>297.32</c:v>
                </c:pt>
                <c:pt idx="620">
                  <c:v>234.12</c:v>
                </c:pt>
                <c:pt idx="621">
                  <c:v>87.96</c:v>
                </c:pt>
                <c:pt idx="622">
                  <c:v>75.69</c:v>
                </c:pt>
                <c:pt idx="623">
                  <c:v>86.47</c:v>
                </c:pt>
                <c:pt idx="624">
                  <c:v>69.290000000000006</c:v>
                </c:pt>
                <c:pt idx="625">
                  <c:v>64.81</c:v>
                </c:pt>
                <c:pt idx="626">
                  <c:v>91.43</c:v>
                </c:pt>
                <c:pt idx="627">
                  <c:v>19.07</c:v>
                </c:pt>
                <c:pt idx="628">
                  <c:v>17.53</c:v>
                </c:pt>
                <c:pt idx="629">
                  <c:v>20.59</c:v>
                </c:pt>
                <c:pt idx="630">
                  <c:v>11.56</c:v>
                </c:pt>
                <c:pt idx="631">
                  <c:v>11.47</c:v>
                </c:pt>
                <c:pt idx="632">
                  <c:v>319.60000000000002</c:v>
                </c:pt>
                <c:pt idx="633">
                  <c:v>329.94</c:v>
                </c:pt>
                <c:pt idx="634">
                  <c:v>263.31</c:v>
                </c:pt>
                <c:pt idx="635">
                  <c:v>233.65</c:v>
                </c:pt>
                <c:pt idx="636">
                  <c:v>201.33</c:v>
                </c:pt>
                <c:pt idx="637">
                  <c:v>178.77</c:v>
                </c:pt>
                <c:pt idx="638">
                  <c:v>181.49</c:v>
                </c:pt>
                <c:pt idx="639">
                  <c:v>266.56</c:v>
                </c:pt>
                <c:pt idx="640">
                  <c:v>143.36000000000001</c:v>
                </c:pt>
                <c:pt idx="641">
                  <c:v>139.22999999999999</c:v>
                </c:pt>
                <c:pt idx="642">
                  <c:v>133.51</c:v>
                </c:pt>
                <c:pt idx="643">
                  <c:v>256.83999999999997</c:v>
                </c:pt>
                <c:pt idx="644">
                  <c:v>158.56</c:v>
                </c:pt>
                <c:pt idx="645">
                  <c:v>140.58000000000001</c:v>
                </c:pt>
                <c:pt idx="646">
                  <c:v>121.89</c:v>
                </c:pt>
                <c:pt idx="647">
                  <c:v>129.02000000000001</c:v>
                </c:pt>
                <c:pt idx="648">
                  <c:v>127.27</c:v>
                </c:pt>
                <c:pt idx="649">
                  <c:v>231.19</c:v>
                </c:pt>
                <c:pt idx="650">
                  <c:v>141.12</c:v>
                </c:pt>
                <c:pt idx="651">
                  <c:v>80.53</c:v>
                </c:pt>
                <c:pt idx="652">
                  <c:v>110.23</c:v>
                </c:pt>
                <c:pt idx="653">
                  <c:v>127.99</c:v>
                </c:pt>
                <c:pt idx="654">
                  <c:v>117.11</c:v>
                </c:pt>
                <c:pt idx="655">
                  <c:v>144.13999999999999</c:v>
                </c:pt>
                <c:pt idx="656">
                  <c:v>96.17</c:v>
                </c:pt>
                <c:pt idx="657">
                  <c:v>151.05000000000001</c:v>
                </c:pt>
                <c:pt idx="658">
                  <c:v>137.54</c:v>
                </c:pt>
                <c:pt idx="659">
                  <c:v>112.99</c:v>
                </c:pt>
                <c:pt idx="660">
                  <c:v>155.11000000000001</c:v>
                </c:pt>
                <c:pt idx="661">
                  <c:v>114.16</c:v>
                </c:pt>
                <c:pt idx="662">
                  <c:v>107.32</c:v>
                </c:pt>
                <c:pt idx="663">
                  <c:v>117.9</c:v>
                </c:pt>
                <c:pt idx="664">
                  <c:v>187.74</c:v>
                </c:pt>
                <c:pt idx="665">
                  <c:v>176.79</c:v>
                </c:pt>
                <c:pt idx="666">
                  <c:v>215.95</c:v>
                </c:pt>
                <c:pt idx="667">
                  <c:v>186.09</c:v>
                </c:pt>
                <c:pt idx="668">
                  <c:v>160.62</c:v>
                </c:pt>
                <c:pt idx="669">
                  <c:v>127.38</c:v>
                </c:pt>
                <c:pt idx="670">
                  <c:v>132.61000000000001</c:v>
                </c:pt>
                <c:pt idx="671">
                  <c:v>120.06</c:v>
                </c:pt>
                <c:pt idx="672">
                  <c:v>131.88</c:v>
                </c:pt>
                <c:pt idx="673">
                  <c:v>259.85000000000002</c:v>
                </c:pt>
                <c:pt idx="674">
                  <c:v>177.54</c:v>
                </c:pt>
                <c:pt idx="675">
                  <c:v>152.13999999999999</c:v>
                </c:pt>
                <c:pt idx="676">
                  <c:v>258.99</c:v>
                </c:pt>
                <c:pt idx="677">
                  <c:v>177.99</c:v>
                </c:pt>
                <c:pt idx="678">
                  <c:v>122.3</c:v>
                </c:pt>
                <c:pt idx="679">
                  <c:v>183.1</c:v>
                </c:pt>
                <c:pt idx="680">
                  <c:v>181.61</c:v>
                </c:pt>
                <c:pt idx="681">
                  <c:v>134.18</c:v>
                </c:pt>
                <c:pt idx="682">
                  <c:v>129.85</c:v>
                </c:pt>
                <c:pt idx="683">
                  <c:v>138.58000000000001</c:v>
                </c:pt>
                <c:pt idx="684">
                  <c:v>165.96</c:v>
                </c:pt>
                <c:pt idx="685">
                  <c:v>144.57</c:v>
                </c:pt>
                <c:pt idx="686">
                  <c:v>136.52000000000001</c:v>
                </c:pt>
                <c:pt idx="687">
                  <c:v>203.34</c:v>
                </c:pt>
                <c:pt idx="688">
                  <c:v>227.45</c:v>
                </c:pt>
                <c:pt idx="689">
                  <c:v>409.02</c:v>
                </c:pt>
                <c:pt idx="690">
                  <c:v>158.53</c:v>
                </c:pt>
                <c:pt idx="691">
                  <c:v>146.29</c:v>
                </c:pt>
                <c:pt idx="692">
                  <c:v>233.5</c:v>
                </c:pt>
                <c:pt idx="693">
                  <c:v>346.81</c:v>
                </c:pt>
                <c:pt idx="694">
                  <c:v>323.13</c:v>
                </c:pt>
                <c:pt idx="695">
                  <c:v>234.17</c:v>
                </c:pt>
                <c:pt idx="696">
                  <c:v>282.22000000000003</c:v>
                </c:pt>
                <c:pt idx="697">
                  <c:v>355.54</c:v>
                </c:pt>
                <c:pt idx="698">
                  <c:v>273.51</c:v>
                </c:pt>
                <c:pt idx="699">
                  <c:v>301.77999999999997</c:v>
                </c:pt>
                <c:pt idx="700">
                  <c:v>221.59</c:v>
                </c:pt>
                <c:pt idx="701">
                  <c:v>390.15</c:v>
                </c:pt>
                <c:pt idx="702">
                  <c:v>705.65</c:v>
                </c:pt>
                <c:pt idx="703">
                  <c:v>301.76</c:v>
                </c:pt>
                <c:pt idx="704">
                  <c:v>288.01</c:v>
                </c:pt>
                <c:pt idx="705">
                  <c:v>360.74</c:v>
                </c:pt>
                <c:pt idx="706">
                  <c:v>278.8</c:v>
                </c:pt>
                <c:pt idx="707">
                  <c:v>480.08</c:v>
                </c:pt>
                <c:pt idx="708">
                  <c:v>275.64999999999998</c:v>
                </c:pt>
                <c:pt idx="709">
                  <c:v>557.69000000000005</c:v>
                </c:pt>
                <c:pt idx="710">
                  <c:v>521.76</c:v>
                </c:pt>
                <c:pt idx="711">
                  <c:v>741.56</c:v>
                </c:pt>
                <c:pt idx="712">
                  <c:v>691.89</c:v>
                </c:pt>
                <c:pt idx="713">
                  <c:v>342.8</c:v>
                </c:pt>
                <c:pt idx="714">
                  <c:v>322.33</c:v>
                </c:pt>
                <c:pt idx="715">
                  <c:v>202.34</c:v>
                </c:pt>
                <c:pt idx="716">
                  <c:v>347.3</c:v>
                </c:pt>
                <c:pt idx="717">
                  <c:v>229.37</c:v>
                </c:pt>
                <c:pt idx="718">
                  <c:v>351.11</c:v>
                </c:pt>
                <c:pt idx="719">
                  <c:v>459.09</c:v>
                </c:pt>
                <c:pt idx="720">
                  <c:v>398.66</c:v>
                </c:pt>
                <c:pt idx="721">
                  <c:v>270.05</c:v>
                </c:pt>
                <c:pt idx="722">
                  <c:v>227.45</c:v>
                </c:pt>
                <c:pt idx="723">
                  <c:v>318.48</c:v>
                </c:pt>
                <c:pt idx="724">
                  <c:v>376.23</c:v>
                </c:pt>
                <c:pt idx="725">
                  <c:v>432.47</c:v>
                </c:pt>
                <c:pt idx="726">
                  <c:v>359.82</c:v>
                </c:pt>
                <c:pt idx="727">
                  <c:v>368.31</c:v>
                </c:pt>
                <c:pt idx="728">
                  <c:v>360.58</c:v>
                </c:pt>
                <c:pt idx="729">
                  <c:v>435.44</c:v>
                </c:pt>
                <c:pt idx="730">
                  <c:v>440.46</c:v>
                </c:pt>
                <c:pt idx="731">
                  <c:v>569.54999999999995</c:v>
                </c:pt>
                <c:pt idx="732">
                  <c:v>711.12</c:v>
                </c:pt>
                <c:pt idx="733">
                  <c:v>143.94999999999999</c:v>
                </c:pt>
                <c:pt idx="734">
                  <c:v>321.58999999999997</c:v>
                </c:pt>
                <c:pt idx="735">
                  <c:v>118.52</c:v>
                </c:pt>
                <c:pt idx="736">
                  <c:v>116.59</c:v>
                </c:pt>
                <c:pt idx="737">
                  <c:v>239.26</c:v>
                </c:pt>
                <c:pt idx="738">
                  <c:v>336.69</c:v>
                </c:pt>
                <c:pt idx="739">
                  <c:v>245.73</c:v>
                </c:pt>
                <c:pt idx="740">
                  <c:v>140.53</c:v>
                </c:pt>
                <c:pt idx="741">
                  <c:v>140.09</c:v>
                </c:pt>
                <c:pt idx="742">
                  <c:v>139.44</c:v>
                </c:pt>
                <c:pt idx="743">
                  <c:v>130.59</c:v>
                </c:pt>
                <c:pt idx="744">
                  <c:v>128.09</c:v>
                </c:pt>
                <c:pt idx="745">
                  <c:v>118.09</c:v>
                </c:pt>
                <c:pt idx="746">
                  <c:v>133</c:v>
                </c:pt>
                <c:pt idx="747">
                  <c:v>131.41999999999999</c:v>
                </c:pt>
                <c:pt idx="748">
                  <c:v>113.8</c:v>
                </c:pt>
                <c:pt idx="749">
                  <c:v>120.06</c:v>
                </c:pt>
                <c:pt idx="750">
                  <c:v>194.93</c:v>
                </c:pt>
                <c:pt idx="751">
                  <c:v>293.41000000000003</c:v>
                </c:pt>
                <c:pt idx="752">
                  <c:v>226.41</c:v>
                </c:pt>
                <c:pt idx="753">
                  <c:v>200.08</c:v>
                </c:pt>
                <c:pt idx="754">
                  <c:v>153.77000000000001</c:v>
                </c:pt>
                <c:pt idx="755">
                  <c:v>160.88999999999999</c:v>
                </c:pt>
                <c:pt idx="756">
                  <c:v>162.96</c:v>
                </c:pt>
                <c:pt idx="757">
                  <c:v>161.01</c:v>
                </c:pt>
                <c:pt idx="758">
                  <c:v>166.14</c:v>
                </c:pt>
                <c:pt idx="759">
                  <c:v>148.08000000000001</c:v>
                </c:pt>
                <c:pt idx="760">
                  <c:v>150.71</c:v>
                </c:pt>
                <c:pt idx="761">
                  <c:v>118.53</c:v>
                </c:pt>
                <c:pt idx="762">
                  <c:v>163.38999999999999</c:v>
                </c:pt>
                <c:pt idx="763">
                  <c:v>128.22</c:v>
                </c:pt>
                <c:pt idx="764">
                  <c:v>130.26</c:v>
                </c:pt>
                <c:pt idx="765">
                  <c:v>130.33000000000001</c:v>
                </c:pt>
                <c:pt idx="766">
                  <c:v>155.33000000000001</c:v>
                </c:pt>
                <c:pt idx="767">
                  <c:v>131.25</c:v>
                </c:pt>
                <c:pt idx="768">
                  <c:v>123.24</c:v>
                </c:pt>
                <c:pt idx="769">
                  <c:v>111.83</c:v>
                </c:pt>
                <c:pt idx="770">
                  <c:v>51.78</c:v>
                </c:pt>
                <c:pt idx="771">
                  <c:v>58.59</c:v>
                </c:pt>
                <c:pt idx="772">
                  <c:v>75.45</c:v>
                </c:pt>
                <c:pt idx="773">
                  <c:v>70.44</c:v>
                </c:pt>
                <c:pt idx="774">
                  <c:v>87.09</c:v>
                </c:pt>
                <c:pt idx="775">
                  <c:v>145.57</c:v>
                </c:pt>
                <c:pt idx="776">
                  <c:v>208.52</c:v>
                </c:pt>
                <c:pt idx="777">
                  <c:v>211.57</c:v>
                </c:pt>
                <c:pt idx="778">
                  <c:v>486.96</c:v>
                </c:pt>
                <c:pt idx="779">
                  <c:v>642.22</c:v>
                </c:pt>
                <c:pt idx="780">
                  <c:v>34.04</c:v>
                </c:pt>
                <c:pt idx="781">
                  <c:v>23.42</c:v>
                </c:pt>
                <c:pt idx="782">
                  <c:v>21.65</c:v>
                </c:pt>
                <c:pt idx="783">
                  <c:v>20.059999999999999</c:v>
                </c:pt>
                <c:pt idx="784">
                  <c:v>16.25</c:v>
                </c:pt>
                <c:pt idx="785">
                  <c:v>19.48</c:v>
                </c:pt>
                <c:pt idx="786">
                  <c:v>19.350000000000001</c:v>
                </c:pt>
                <c:pt idx="787">
                  <c:v>17.73</c:v>
                </c:pt>
                <c:pt idx="788">
                  <c:v>14.73</c:v>
                </c:pt>
                <c:pt idx="789">
                  <c:v>18.55</c:v>
                </c:pt>
                <c:pt idx="790">
                  <c:v>24.12</c:v>
                </c:pt>
                <c:pt idx="791">
                  <c:v>156.38999999999999</c:v>
                </c:pt>
                <c:pt idx="792">
                  <c:v>166.36</c:v>
                </c:pt>
                <c:pt idx="793">
                  <c:v>188.04</c:v>
                </c:pt>
                <c:pt idx="794">
                  <c:v>162.80000000000001</c:v>
                </c:pt>
                <c:pt idx="795">
                  <c:v>172.61</c:v>
                </c:pt>
                <c:pt idx="796">
                  <c:v>156.88999999999999</c:v>
                </c:pt>
                <c:pt idx="797">
                  <c:v>158.58000000000001</c:v>
                </c:pt>
                <c:pt idx="798">
                  <c:v>151.52000000000001</c:v>
                </c:pt>
                <c:pt idx="799">
                  <c:v>144.33000000000001</c:v>
                </c:pt>
                <c:pt idx="800">
                  <c:v>166.63</c:v>
                </c:pt>
                <c:pt idx="801">
                  <c:v>243.81</c:v>
                </c:pt>
                <c:pt idx="802">
                  <c:v>240.18</c:v>
                </c:pt>
                <c:pt idx="803">
                  <c:v>465.2</c:v>
                </c:pt>
                <c:pt idx="804">
                  <c:v>559.96</c:v>
                </c:pt>
                <c:pt idx="805">
                  <c:v>447.17</c:v>
                </c:pt>
                <c:pt idx="806">
                  <c:v>256.39999999999998</c:v>
                </c:pt>
                <c:pt idx="807">
                  <c:v>319.55</c:v>
                </c:pt>
                <c:pt idx="808">
                  <c:v>320.01</c:v>
                </c:pt>
                <c:pt idx="809">
                  <c:v>237.5</c:v>
                </c:pt>
                <c:pt idx="810">
                  <c:v>194.26</c:v>
                </c:pt>
                <c:pt idx="811">
                  <c:v>246.66</c:v>
                </c:pt>
                <c:pt idx="812">
                  <c:v>235.1</c:v>
                </c:pt>
                <c:pt idx="813">
                  <c:v>293.16000000000003</c:v>
                </c:pt>
                <c:pt idx="814">
                  <c:v>463.1</c:v>
                </c:pt>
                <c:pt idx="815">
                  <c:v>295.99</c:v>
                </c:pt>
                <c:pt idx="816">
                  <c:v>328.45</c:v>
                </c:pt>
                <c:pt idx="817">
                  <c:v>207.39</c:v>
                </c:pt>
                <c:pt idx="818">
                  <c:v>513.22</c:v>
                </c:pt>
                <c:pt idx="819">
                  <c:v>141.51</c:v>
                </c:pt>
                <c:pt idx="820">
                  <c:v>983.24</c:v>
                </c:pt>
                <c:pt idx="821">
                  <c:v>517.13</c:v>
                </c:pt>
                <c:pt idx="822">
                  <c:v>624.89</c:v>
                </c:pt>
                <c:pt idx="823">
                  <c:v>345.96</c:v>
                </c:pt>
                <c:pt idx="824">
                  <c:v>229.94</c:v>
                </c:pt>
                <c:pt idx="825">
                  <c:v>278.08999999999997</c:v>
                </c:pt>
                <c:pt idx="826">
                  <c:v>221.15</c:v>
                </c:pt>
                <c:pt idx="827">
                  <c:v>217.28</c:v>
                </c:pt>
                <c:pt idx="828">
                  <c:v>212.39</c:v>
                </c:pt>
                <c:pt idx="829">
                  <c:v>230.83</c:v>
                </c:pt>
                <c:pt idx="830">
                  <c:v>250.81</c:v>
                </c:pt>
                <c:pt idx="831">
                  <c:v>250.76</c:v>
                </c:pt>
                <c:pt idx="832">
                  <c:v>322.33999999999997</c:v>
                </c:pt>
                <c:pt idx="833">
                  <c:v>352.63</c:v>
                </c:pt>
                <c:pt idx="834">
                  <c:v>181.04</c:v>
                </c:pt>
                <c:pt idx="835">
                  <c:v>122.83</c:v>
                </c:pt>
                <c:pt idx="836">
                  <c:v>297.13</c:v>
                </c:pt>
                <c:pt idx="837">
                  <c:v>87.7</c:v>
                </c:pt>
                <c:pt idx="838">
                  <c:v>87.84</c:v>
                </c:pt>
                <c:pt idx="839">
                  <c:v>140.99</c:v>
                </c:pt>
                <c:pt idx="840">
                  <c:v>166.55</c:v>
                </c:pt>
                <c:pt idx="841">
                  <c:v>197.83</c:v>
                </c:pt>
                <c:pt idx="842">
                  <c:v>198.43</c:v>
                </c:pt>
                <c:pt idx="843">
                  <c:v>162.65</c:v>
                </c:pt>
                <c:pt idx="844">
                  <c:v>49.91</c:v>
                </c:pt>
                <c:pt idx="845">
                  <c:v>69.239999999999995</c:v>
                </c:pt>
                <c:pt idx="846">
                  <c:v>39.020000000000003</c:v>
                </c:pt>
                <c:pt idx="847">
                  <c:v>78.260000000000005</c:v>
                </c:pt>
                <c:pt idx="848">
                  <c:v>292.95</c:v>
                </c:pt>
                <c:pt idx="849">
                  <c:v>277.55</c:v>
                </c:pt>
                <c:pt idx="850">
                  <c:v>574.6</c:v>
                </c:pt>
                <c:pt idx="851">
                  <c:v>312.17</c:v>
                </c:pt>
                <c:pt idx="852">
                  <c:v>144.66999999999999</c:v>
                </c:pt>
                <c:pt idx="853">
                  <c:v>244.7</c:v>
                </c:pt>
                <c:pt idx="854">
                  <c:v>162.51</c:v>
                </c:pt>
                <c:pt idx="855">
                  <c:v>102.47</c:v>
                </c:pt>
                <c:pt idx="856">
                  <c:v>58.85</c:v>
                </c:pt>
                <c:pt idx="857">
                  <c:v>29.39</c:v>
                </c:pt>
                <c:pt idx="858">
                  <c:v>26</c:v>
                </c:pt>
                <c:pt idx="859">
                  <c:v>22.26</c:v>
                </c:pt>
                <c:pt idx="860">
                  <c:v>25.91</c:v>
                </c:pt>
                <c:pt idx="861">
                  <c:v>27.07</c:v>
                </c:pt>
                <c:pt idx="862">
                  <c:v>25.69</c:v>
                </c:pt>
                <c:pt idx="863">
                  <c:v>36.43</c:v>
                </c:pt>
                <c:pt idx="864">
                  <c:v>32.08</c:v>
                </c:pt>
                <c:pt idx="865">
                  <c:v>35.270000000000003</c:v>
                </c:pt>
                <c:pt idx="866">
                  <c:v>36.5</c:v>
                </c:pt>
                <c:pt idx="867">
                  <c:v>30.09</c:v>
                </c:pt>
                <c:pt idx="868">
                  <c:v>32.47</c:v>
                </c:pt>
                <c:pt idx="869">
                  <c:v>27.4</c:v>
                </c:pt>
                <c:pt idx="870">
                  <c:v>33.5</c:v>
                </c:pt>
                <c:pt idx="871">
                  <c:v>42.14</c:v>
                </c:pt>
                <c:pt idx="872">
                  <c:v>42.86</c:v>
                </c:pt>
                <c:pt idx="873">
                  <c:v>40.78</c:v>
                </c:pt>
                <c:pt idx="874">
                  <c:v>42.19</c:v>
                </c:pt>
                <c:pt idx="875">
                  <c:v>55.71</c:v>
                </c:pt>
                <c:pt idx="876">
                  <c:v>68.34</c:v>
                </c:pt>
                <c:pt idx="877">
                  <c:v>74.319999999999993</c:v>
                </c:pt>
                <c:pt idx="878">
                  <c:v>77.16</c:v>
                </c:pt>
                <c:pt idx="879">
                  <c:v>73.66</c:v>
                </c:pt>
                <c:pt idx="880">
                  <c:v>73.23</c:v>
                </c:pt>
                <c:pt idx="881">
                  <c:v>65.98</c:v>
                </c:pt>
                <c:pt idx="882">
                  <c:v>75.53</c:v>
                </c:pt>
                <c:pt idx="883">
                  <c:v>84.56</c:v>
                </c:pt>
                <c:pt idx="884">
                  <c:v>118.36</c:v>
                </c:pt>
                <c:pt idx="885">
                  <c:v>125.64</c:v>
                </c:pt>
                <c:pt idx="886">
                  <c:v>177.41</c:v>
                </c:pt>
                <c:pt idx="887">
                  <c:v>183.32</c:v>
                </c:pt>
                <c:pt idx="888">
                  <c:v>146.74</c:v>
                </c:pt>
                <c:pt idx="889">
                  <c:v>107.23</c:v>
                </c:pt>
                <c:pt idx="890">
                  <c:v>152.76</c:v>
                </c:pt>
                <c:pt idx="891">
                  <c:v>115.71</c:v>
                </c:pt>
                <c:pt idx="892">
                  <c:v>113.13</c:v>
                </c:pt>
                <c:pt idx="893">
                  <c:v>106.85</c:v>
                </c:pt>
                <c:pt idx="894">
                  <c:v>87.01</c:v>
                </c:pt>
                <c:pt idx="895">
                  <c:v>106.08</c:v>
                </c:pt>
                <c:pt idx="896">
                  <c:v>96.3</c:v>
                </c:pt>
                <c:pt idx="897">
                  <c:v>134.18</c:v>
                </c:pt>
                <c:pt idx="898">
                  <c:v>117.58</c:v>
                </c:pt>
                <c:pt idx="899">
                  <c:v>112.24</c:v>
                </c:pt>
                <c:pt idx="900">
                  <c:v>117.29</c:v>
                </c:pt>
                <c:pt idx="901">
                  <c:v>82.25</c:v>
                </c:pt>
                <c:pt idx="902">
                  <c:v>83.27</c:v>
                </c:pt>
                <c:pt idx="903">
                  <c:v>103.83</c:v>
                </c:pt>
                <c:pt idx="904">
                  <c:v>87.48</c:v>
                </c:pt>
                <c:pt idx="905">
                  <c:v>93.43</c:v>
                </c:pt>
                <c:pt idx="906">
                  <c:v>124.4</c:v>
                </c:pt>
                <c:pt idx="907">
                  <c:v>81.09</c:v>
                </c:pt>
                <c:pt idx="908">
                  <c:v>88.59</c:v>
                </c:pt>
                <c:pt idx="909">
                  <c:v>149.6</c:v>
                </c:pt>
                <c:pt idx="910">
                  <c:v>99.92</c:v>
                </c:pt>
                <c:pt idx="911">
                  <c:v>113.14</c:v>
                </c:pt>
                <c:pt idx="912">
                  <c:v>100.8</c:v>
                </c:pt>
                <c:pt idx="913">
                  <c:v>69.61</c:v>
                </c:pt>
                <c:pt idx="914">
                  <c:v>95.29</c:v>
                </c:pt>
                <c:pt idx="915">
                  <c:v>84.22</c:v>
                </c:pt>
                <c:pt idx="916">
                  <c:v>96.52</c:v>
                </c:pt>
                <c:pt idx="917">
                  <c:v>158.37</c:v>
                </c:pt>
                <c:pt idx="918">
                  <c:v>142.03</c:v>
                </c:pt>
                <c:pt idx="919">
                  <c:v>135.84</c:v>
                </c:pt>
                <c:pt idx="920">
                  <c:v>82.34</c:v>
                </c:pt>
                <c:pt idx="921">
                  <c:v>88.28</c:v>
                </c:pt>
                <c:pt idx="922">
                  <c:v>117.91</c:v>
                </c:pt>
                <c:pt idx="923">
                  <c:v>123.9</c:v>
                </c:pt>
                <c:pt idx="924">
                  <c:v>128.86000000000001</c:v>
                </c:pt>
                <c:pt idx="925">
                  <c:v>87.27</c:v>
                </c:pt>
                <c:pt idx="926">
                  <c:v>128.62</c:v>
                </c:pt>
                <c:pt idx="927">
                  <c:v>144.88</c:v>
                </c:pt>
                <c:pt idx="928">
                  <c:v>103.11</c:v>
                </c:pt>
                <c:pt idx="929">
                  <c:v>117.67</c:v>
                </c:pt>
                <c:pt idx="930">
                  <c:v>133.16</c:v>
                </c:pt>
                <c:pt idx="931">
                  <c:v>121.71</c:v>
                </c:pt>
                <c:pt idx="932">
                  <c:v>120.44</c:v>
                </c:pt>
                <c:pt idx="933">
                  <c:v>158.22999999999999</c:v>
                </c:pt>
                <c:pt idx="934">
                  <c:v>161.43</c:v>
                </c:pt>
                <c:pt idx="935">
                  <c:v>148.72999999999999</c:v>
                </c:pt>
                <c:pt idx="936">
                  <c:v>123.08</c:v>
                </c:pt>
                <c:pt idx="937">
                  <c:v>146.16</c:v>
                </c:pt>
                <c:pt idx="938">
                  <c:v>147.37</c:v>
                </c:pt>
                <c:pt idx="939">
                  <c:v>130.53</c:v>
                </c:pt>
                <c:pt idx="940">
                  <c:v>215.79</c:v>
                </c:pt>
                <c:pt idx="941">
                  <c:v>204.68</c:v>
                </c:pt>
                <c:pt idx="942">
                  <c:v>143.05000000000001</c:v>
                </c:pt>
                <c:pt idx="943">
                  <c:v>21.96</c:v>
                </c:pt>
                <c:pt idx="944">
                  <c:v>138.22</c:v>
                </c:pt>
                <c:pt idx="945">
                  <c:v>113.07</c:v>
                </c:pt>
                <c:pt idx="946">
                  <c:v>154.82</c:v>
                </c:pt>
                <c:pt idx="947">
                  <c:v>103.81</c:v>
                </c:pt>
                <c:pt idx="948">
                  <c:v>112.56</c:v>
                </c:pt>
                <c:pt idx="949">
                  <c:v>160.34</c:v>
                </c:pt>
                <c:pt idx="950">
                  <c:v>147.16</c:v>
                </c:pt>
                <c:pt idx="951">
                  <c:v>140.68</c:v>
                </c:pt>
                <c:pt idx="952">
                  <c:v>166.43</c:v>
                </c:pt>
                <c:pt idx="953">
                  <c:v>35.950000000000003</c:v>
                </c:pt>
                <c:pt idx="954">
                  <c:v>27.9</c:v>
                </c:pt>
                <c:pt idx="955">
                  <c:v>16.510000000000002</c:v>
                </c:pt>
                <c:pt idx="956">
                  <c:v>27.57</c:v>
                </c:pt>
                <c:pt idx="957">
                  <c:v>382.13</c:v>
                </c:pt>
                <c:pt idx="958">
                  <c:v>341.27</c:v>
                </c:pt>
                <c:pt idx="959">
                  <c:v>460.47</c:v>
                </c:pt>
                <c:pt idx="960">
                  <c:v>408.14</c:v>
                </c:pt>
                <c:pt idx="961">
                  <c:v>270.12</c:v>
                </c:pt>
                <c:pt idx="962">
                  <c:v>249.25</c:v>
                </c:pt>
                <c:pt idx="963">
                  <c:v>343.77</c:v>
                </c:pt>
                <c:pt idx="964">
                  <c:v>420.03</c:v>
                </c:pt>
                <c:pt idx="965">
                  <c:v>517.4</c:v>
                </c:pt>
                <c:pt idx="966">
                  <c:v>392.13</c:v>
                </c:pt>
                <c:pt idx="967">
                  <c:v>252.95</c:v>
                </c:pt>
                <c:pt idx="968">
                  <c:v>234.81</c:v>
                </c:pt>
                <c:pt idx="969">
                  <c:v>201.45</c:v>
                </c:pt>
                <c:pt idx="970">
                  <c:v>184.7</c:v>
                </c:pt>
                <c:pt idx="971">
                  <c:v>199.85</c:v>
                </c:pt>
                <c:pt idx="972">
                  <c:v>179.19</c:v>
                </c:pt>
                <c:pt idx="973">
                  <c:v>188.04</c:v>
                </c:pt>
                <c:pt idx="974">
                  <c:v>230.17</c:v>
                </c:pt>
                <c:pt idx="975">
                  <c:v>259.8</c:v>
                </c:pt>
                <c:pt idx="976">
                  <c:v>236.96</c:v>
                </c:pt>
                <c:pt idx="977">
                  <c:v>232.85</c:v>
                </c:pt>
                <c:pt idx="978">
                  <c:v>229.47</c:v>
                </c:pt>
                <c:pt idx="979">
                  <c:v>206.13</c:v>
                </c:pt>
                <c:pt idx="980">
                  <c:v>234.82</c:v>
                </c:pt>
                <c:pt idx="981">
                  <c:v>231.44</c:v>
                </c:pt>
                <c:pt idx="982">
                  <c:v>244.93</c:v>
                </c:pt>
                <c:pt idx="983">
                  <c:v>253.37</c:v>
                </c:pt>
                <c:pt idx="984">
                  <c:v>255.62</c:v>
                </c:pt>
                <c:pt idx="985">
                  <c:v>248.65</c:v>
                </c:pt>
                <c:pt idx="986">
                  <c:v>179.07</c:v>
                </c:pt>
                <c:pt idx="987">
                  <c:v>337.75</c:v>
                </c:pt>
                <c:pt idx="988">
                  <c:v>184.39</c:v>
                </c:pt>
                <c:pt idx="989">
                  <c:v>196.62</c:v>
                </c:pt>
                <c:pt idx="990">
                  <c:v>117.72</c:v>
                </c:pt>
                <c:pt idx="991">
                  <c:v>55.05</c:v>
                </c:pt>
                <c:pt idx="992">
                  <c:v>50.56</c:v>
                </c:pt>
                <c:pt idx="993">
                  <c:v>32.78</c:v>
                </c:pt>
                <c:pt idx="994">
                  <c:v>45.04</c:v>
                </c:pt>
                <c:pt idx="995">
                  <c:v>23.33</c:v>
                </c:pt>
                <c:pt idx="996">
                  <c:v>40.24</c:v>
                </c:pt>
                <c:pt idx="997">
                  <c:v>53.9</c:v>
                </c:pt>
                <c:pt idx="998">
                  <c:v>46.72</c:v>
                </c:pt>
                <c:pt idx="999">
                  <c:v>41.61</c:v>
                </c:pt>
                <c:pt idx="1000">
                  <c:v>45.96</c:v>
                </c:pt>
                <c:pt idx="1001">
                  <c:v>53.61</c:v>
                </c:pt>
                <c:pt idx="1002">
                  <c:v>56.31</c:v>
                </c:pt>
                <c:pt idx="1003">
                  <c:v>57.32</c:v>
                </c:pt>
                <c:pt idx="1004">
                  <c:v>54.75</c:v>
                </c:pt>
                <c:pt idx="1005">
                  <c:v>60.98</c:v>
                </c:pt>
                <c:pt idx="1006">
                  <c:v>74.489999999999995</c:v>
                </c:pt>
                <c:pt idx="1007">
                  <c:v>57.99</c:v>
                </c:pt>
                <c:pt idx="1008">
                  <c:v>72</c:v>
                </c:pt>
                <c:pt idx="1009">
                  <c:v>105.57</c:v>
                </c:pt>
                <c:pt idx="1010">
                  <c:v>110.55</c:v>
                </c:pt>
                <c:pt idx="1011">
                  <c:v>102.12</c:v>
                </c:pt>
                <c:pt idx="1012">
                  <c:v>114.3</c:v>
                </c:pt>
                <c:pt idx="1013">
                  <c:v>155.21</c:v>
                </c:pt>
                <c:pt idx="1014">
                  <c:v>132.97999999999999</c:v>
                </c:pt>
                <c:pt idx="1015">
                  <c:v>79.91</c:v>
                </c:pt>
                <c:pt idx="1016">
                  <c:v>79.13</c:v>
                </c:pt>
                <c:pt idx="1017">
                  <c:v>78.680000000000007</c:v>
                </c:pt>
                <c:pt idx="1018">
                  <c:v>56.68</c:v>
                </c:pt>
                <c:pt idx="1019">
                  <c:v>53.6</c:v>
                </c:pt>
                <c:pt idx="1020">
                  <c:v>51.63</c:v>
                </c:pt>
                <c:pt idx="1021">
                  <c:v>50.04</c:v>
                </c:pt>
                <c:pt idx="1022">
                  <c:v>49.64</c:v>
                </c:pt>
                <c:pt idx="1023">
                  <c:v>38.4</c:v>
                </c:pt>
                <c:pt idx="1024">
                  <c:v>31.99</c:v>
                </c:pt>
                <c:pt idx="1025">
                  <c:v>39.11</c:v>
                </c:pt>
                <c:pt idx="1026">
                  <c:v>45.16</c:v>
                </c:pt>
                <c:pt idx="1027">
                  <c:v>39.92</c:v>
                </c:pt>
                <c:pt idx="1028">
                  <c:v>33.590000000000003</c:v>
                </c:pt>
                <c:pt idx="1029">
                  <c:v>40.68</c:v>
                </c:pt>
                <c:pt idx="1030">
                  <c:v>50.14</c:v>
                </c:pt>
                <c:pt idx="1031">
                  <c:v>42.77</c:v>
                </c:pt>
                <c:pt idx="1032">
                  <c:v>34.44</c:v>
                </c:pt>
                <c:pt idx="1033">
                  <c:v>48.17</c:v>
                </c:pt>
                <c:pt idx="1034">
                  <c:v>32.21</c:v>
                </c:pt>
                <c:pt idx="1035">
                  <c:v>27.33</c:v>
                </c:pt>
                <c:pt idx="1036">
                  <c:v>41.36</c:v>
                </c:pt>
                <c:pt idx="1037">
                  <c:v>49.04</c:v>
                </c:pt>
                <c:pt idx="1038">
                  <c:v>42.36</c:v>
                </c:pt>
                <c:pt idx="1039">
                  <c:v>50.08</c:v>
                </c:pt>
                <c:pt idx="1040">
                  <c:v>59.13</c:v>
                </c:pt>
                <c:pt idx="1041">
                  <c:v>57.43</c:v>
                </c:pt>
                <c:pt idx="1042">
                  <c:v>45.62</c:v>
                </c:pt>
                <c:pt idx="1043">
                  <c:v>58.56</c:v>
                </c:pt>
                <c:pt idx="1044">
                  <c:v>56.87</c:v>
                </c:pt>
                <c:pt idx="1045">
                  <c:v>48.73</c:v>
                </c:pt>
                <c:pt idx="1046">
                  <c:v>73.48</c:v>
                </c:pt>
                <c:pt idx="1047">
                  <c:v>89.7</c:v>
                </c:pt>
                <c:pt idx="1048">
                  <c:v>65.28</c:v>
                </c:pt>
                <c:pt idx="1049">
                  <c:v>48.59</c:v>
                </c:pt>
                <c:pt idx="1050">
                  <c:v>77.05</c:v>
                </c:pt>
                <c:pt idx="1051">
                  <c:v>76.069999999999993</c:v>
                </c:pt>
                <c:pt idx="1052">
                  <c:v>71.58</c:v>
                </c:pt>
                <c:pt idx="1053">
                  <c:v>72</c:v>
                </c:pt>
                <c:pt idx="1054">
                  <c:v>75.599999999999994</c:v>
                </c:pt>
                <c:pt idx="1055">
                  <c:v>118.58</c:v>
                </c:pt>
                <c:pt idx="1056">
                  <c:v>102.43</c:v>
                </c:pt>
                <c:pt idx="1057">
                  <c:v>88.02</c:v>
                </c:pt>
                <c:pt idx="1058">
                  <c:v>89.13</c:v>
                </c:pt>
                <c:pt idx="1059">
                  <c:v>66.12</c:v>
                </c:pt>
                <c:pt idx="1060">
                  <c:v>81.56</c:v>
                </c:pt>
                <c:pt idx="1061">
                  <c:v>89.02</c:v>
                </c:pt>
                <c:pt idx="1062">
                  <c:v>61.75</c:v>
                </c:pt>
                <c:pt idx="1063">
                  <c:v>68.180000000000007</c:v>
                </c:pt>
                <c:pt idx="1064">
                  <c:v>94.42</c:v>
                </c:pt>
                <c:pt idx="1065">
                  <c:v>96.32</c:v>
                </c:pt>
                <c:pt idx="1066">
                  <c:v>81.900000000000006</c:v>
                </c:pt>
                <c:pt idx="1067">
                  <c:v>89.42</c:v>
                </c:pt>
                <c:pt idx="1068">
                  <c:v>80.790000000000006</c:v>
                </c:pt>
                <c:pt idx="1069">
                  <c:v>113.37</c:v>
                </c:pt>
                <c:pt idx="1070">
                  <c:v>87.35</c:v>
                </c:pt>
                <c:pt idx="1071">
                  <c:v>166.95</c:v>
                </c:pt>
                <c:pt idx="1072">
                  <c:v>97.81</c:v>
                </c:pt>
                <c:pt idx="1073">
                  <c:v>125.76</c:v>
                </c:pt>
                <c:pt idx="1074">
                  <c:v>132.06</c:v>
                </c:pt>
                <c:pt idx="1075">
                  <c:v>101.57</c:v>
                </c:pt>
                <c:pt idx="1076">
                  <c:v>96.75</c:v>
                </c:pt>
                <c:pt idx="1077">
                  <c:v>192.41</c:v>
                </c:pt>
                <c:pt idx="1078">
                  <c:v>191.64</c:v>
                </c:pt>
                <c:pt idx="1079">
                  <c:v>171.74</c:v>
                </c:pt>
                <c:pt idx="1080">
                  <c:v>134.72999999999999</c:v>
                </c:pt>
                <c:pt idx="1081">
                  <c:v>227.09</c:v>
                </c:pt>
                <c:pt idx="1082">
                  <c:v>151.13999999999999</c:v>
                </c:pt>
                <c:pt idx="1083">
                  <c:v>71.73</c:v>
                </c:pt>
                <c:pt idx="1084">
                  <c:v>115.21</c:v>
                </c:pt>
                <c:pt idx="1085">
                  <c:v>109.08</c:v>
                </c:pt>
                <c:pt idx="1086">
                  <c:v>103.17</c:v>
                </c:pt>
                <c:pt idx="1087">
                  <c:v>150.99</c:v>
                </c:pt>
                <c:pt idx="1088">
                  <c:v>152.47999999999999</c:v>
                </c:pt>
                <c:pt idx="1089">
                  <c:v>109.24</c:v>
                </c:pt>
                <c:pt idx="1090">
                  <c:v>258.27</c:v>
                </c:pt>
                <c:pt idx="1091">
                  <c:v>259.52999999999997</c:v>
                </c:pt>
                <c:pt idx="1092">
                  <c:v>89.44</c:v>
                </c:pt>
                <c:pt idx="1093">
                  <c:v>116.83</c:v>
                </c:pt>
                <c:pt idx="1094">
                  <c:v>228.01</c:v>
                </c:pt>
                <c:pt idx="1095">
                  <c:v>205.49</c:v>
                </c:pt>
                <c:pt idx="1096">
                  <c:v>170.29</c:v>
                </c:pt>
                <c:pt idx="1097">
                  <c:v>124.86</c:v>
                </c:pt>
                <c:pt idx="1098">
                  <c:v>188.74</c:v>
                </c:pt>
                <c:pt idx="1099">
                  <c:v>263.27999999999997</c:v>
                </c:pt>
                <c:pt idx="1100">
                  <c:v>174.7</c:v>
                </c:pt>
                <c:pt idx="1101">
                  <c:v>116.38</c:v>
                </c:pt>
                <c:pt idx="1102">
                  <c:v>241.24</c:v>
                </c:pt>
                <c:pt idx="1103">
                  <c:v>250.29</c:v>
                </c:pt>
                <c:pt idx="1104">
                  <c:v>279.3</c:v>
                </c:pt>
                <c:pt idx="1105">
                  <c:v>223.9</c:v>
                </c:pt>
                <c:pt idx="1106">
                  <c:v>232.51</c:v>
                </c:pt>
                <c:pt idx="1107">
                  <c:v>217.12</c:v>
                </c:pt>
                <c:pt idx="1108">
                  <c:v>243.72</c:v>
                </c:pt>
                <c:pt idx="1109">
                  <c:v>225.93</c:v>
                </c:pt>
                <c:pt idx="1110">
                  <c:v>220.34</c:v>
                </c:pt>
                <c:pt idx="1111">
                  <c:v>257.32</c:v>
                </c:pt>
                <c:pt idx="1112">
                  <c:v>254.65</c:v>
                </c:pt>
                <c:pt idx="1113">
                  <c:v>238.06</c:v>
                </c:pt>
                <c:pt idx="1114">
                  <c:v>247.39</c:v>
                </c:pt>
                <c:pt idx="1115">
                  <c:v>185.15</c:v>
                </c:pt>
                <c:pt idx="1116">
                  <c:v>283.89</c:v>
                </c:pt>
                <c:pt idx="1117">
                  <c:v>216.71</c:v>
                </c:pt>
                <c:pt idx="1118">
                  <c:v>215.69</c:v>
                </c:pt>
                <c:pt idx="1119">
                  <c:v>237.09</c:v>
                </c:pt>
                <c:pt idx="1120">
                  <c:v>249.6</c:v>
                </c:pt>
                <c:pt idx="1121">
                  <c:v>264.41000000000003</c:v>
                </c:pt>
                <c:pt idx="1122">
                  <c:v>401.44</c:v>
                </c:pt>
                <c:pt idx="1123">
                  <c:v>413.56</c:v>
                </c:pt>
                <c:pt idx="1124">
                  <c:v>267.37</c:v>
                </c:pt>
                <c:pt idx="1125">
                  <c:v>241.52</c:v>
                </c:pt>
                <c:pt idx="1126">
                  <c:v>363.44</c:v>
                </c:pt>
                <c:pt idx="1127">
                  <c:v>334.69</c:v>
                </c:pt>
                <c:pt idx="1128">
                  <c:v>305.26</c:v>
                </c:pt>
                <c:pt idx="1129">
                  <c:v>172.28</c:v>
                </c:pt>
                <c:pt idx="1130">
                  <c:v>143.43</c:v>
                </c:pt>
                <c:pt idx="1131">
                  <c:v>176.56</c:v>
                </c:pt>
                <c:pt idx="1132">
                  <c:v>129.03</c:v>
                </c:pt>
                <c:pt idx="1133">
                  <c:v>158.88</c:v>
                </c:pt>
                <c:pt idx="1134">
                  <c:v>173.92</c:v>
                </c:pt>
                <c:pt idx="1135">
                  <c:v>212.3</c:v>
                </c:pt>
                <c:pt idx="1136">
                  <c:v>80.650000000000006</c:v>
                </c:pt>
                <c:pt idx="1137">
                  <c:v>83.77</c:v>
                </c:pt>
                <c:pt idx="1138">
                  <c:v>79.58</c:v>
                </c:pt>
                <c:pt idx="1139">
                  <c:v>62.33</c:v>
                </c:pt>
                <c:pt idx="1140">
                  <c:v>101.33</c:v>
                </c:pt>
                <c:pt idx="1141">
                  <c:v>74.06</c:v>
                </c:pt>
                <c:pt idx="1142">
                  <c:v>159.1</c:v>
                </c:pt>
                <c:pt idx="1143">
                  <c:v>179.35</c:v>
                </c:pt>
                <c:pt idx="1144">
                  <c:v>404.11</c:v>
                </c:pt>
                <c:pt idx="1145">
                  <c:v>495.92</c:v>
                </c:pt>
                <c:pt idx="1146">
                  <c:v>332.33</c:v>
                </c:pt>
                <c:pt idx="1147">
                  <c:v>336.92</c:v>
                </c:pt>
                <c:pt idx="1148">
                  <c:v>217.28</c:v>
                </c:pt>
                <c:pt idx="1149">
                  <c:v>250.61</c:v>
                </c:pt>
                <c:pt idx="1150">
                  <c:v>332.59</c:v>
                </c:pt>
                <c:pt idx="1151">
                  <c:v>315.48</c:v>
                </c:pt>
                <c:pt idx="1152">
                  <c:v>261.98</c:v>
                </c:pt>
                <c:pt idx="1153">
                  <c:v>326.94</c:v>
                </c:pt>
                <c:pt idx="1154">
                  <c:v>205.81</c:v>
                </c:pt>
                <c:pt idx="1155">
                  <c:v>251.65</c:v>
                </c:pt>
                <c:pt idx="1156">
                  <c:v>285.63</c:v>
                </c:pt>
                <c:pt idx="1157">
                  <c:v>437.01</c:v>
                </c:pt>
                <c:pt idx="1158">
                  <c:v>262.08</c:v>
                </c:pt>
                <c:pt idx="1159">
                  <c:v>544.52</c:v>
                </c:pt>
                <c:pt idx="1160">
                  <c:v>442.41</c:v>
                </c:pt>
                <c:pt idx="1161">
                  <c:v>600.77</c:v>
                </c:pt>
                <c:pt idx="1162">
                  <c:v>602.49</c:v>
                </c:pt>
                <c:pt idx="1163">
                  <c:v>793.47</c:v>
                </c:pt>
                <c:pt idx="1164">
                  <c:v>804.68</c:v>
                </c:pt>
                <c:pt idx="1165">
                  <c:v>748.64</c:v>
                </c:pt>
                <c:pt idx="1166">
                  <c:v>499.31</c:v>
                </c:pt>
                <c:pt idx="1167">
                  <c:v>543.86</c:v>
                </c:pt>
                <c:pt idx="1168">
                  <c:v>526.57000000000005</c:v>
                </c:pt>
                <c:pt idx="1169">
                  <c:v>409.35</c:v>
                </c:pt>
                <c:pt idx="1170">
                  <c:v>656.51</c:v>
                </c:pt>
                <c:pt idx="1171">
                  <c:v>470.78</c:v>
                </c:pt>
                <c:pt idx="1172">
                  <c:v>416.67</c:v>
                </c:pt>
                <c:pt idx="1173">
                  <c:v>486.88</c:v>
                </c:pt>
                <c:pt idx="1174">
                  <c:v>348.89</c:v>
                </c:pt>
                <c:pt idx="1175">
                  <c:v>279.02</c:v>
                </c:pt>
                <c:pt idx="1176">
                  <c:v>399.72</c:v>
                </c:pt>
                <c:pt idx="1177">
                  <c:v>718.19</c:v>
                </c:pt>
                <c:pt idx="1178">
                  <c:v>299.13</c:v>
                </c:pt>
                <c:pt idx="1179">
                  <c:v>354.88</c:v>
                </c:pt>
                <c:pt idx="1180">
                  <c:v>518.51</c:v>
                </c:pt>
                <c:pt idx="1181">
                  <c:v>440</c:v>
                </c:pt>
                <c:pt idx="1182">
                  <c:v>303.92</c:v>
                </c:pt>
                <c:pt idx="1183">
                  <c:v>461.61</c:v>
                </c:pt>
                <c:pt idx="1184">
                  <c:v>437.7</c:v>
                </c:pt>
                <c:pt idx="1185">
                  <c:v>597.30999999999995</c:v>
                </c:pt>
                <c:pt idx="1186">
                  <c:v>434.53</c:v>
                </c:pt>
                <c:pt idx="1187">
                  <c:v>507.36</c:v>
                </c:pt>
                <c:pt idx="1188">
                  <c:v>388.43</c:v>
                </c:pt>
                <c:pt idx="1189">
                  <c:v>404.67</c:v>
                </c:pt>
                <c:pt idx="1190">
                  <c:v>378.41</c:v>
                </c:pt>
                <c:pt idx="1191">
                  <c:v>314.67</c:v>
                </c:pt>
                <c:pt idx="1192">
                  <c:v>330.09</c:v>
                </c:pt>
                <c:pt idx="1193">
                  <c:v>290.29000000000002</c:v>
                </c:pt>
                <c:pt idx="1194">
                  <c:v>271.64999999999998</c:v>
                </c:pt>
                <c:pt idx="1195">
                  <c:v>373.86</c:v>
                </c:pt>
                <c:pt idx="1196">
                  <c:v>502.77</c:v>
                </c:pt>
                <c:pt idx="1197">
                  <c:v>366.5</c:v>
                </c:pt>
                <c:pt idx="1198">
                  <c:v>366.7</c:v>
                </c:pt>
                <c:pt idx="1199">
                  <c:v>411.15</c:v>
                </c:pt>
                <c:pt idx="1200">
                  <c:v>386.24</c:v>
                </c:pt>
                <c:pt idx="1201">
                  <c:v>351.78</c:v>
                </c:pt>
                <c:pt idx="1202">
                  <c:v>217.92</c:v>
                </c:pt>
                <c:pt idx="1203">
                  <c:v>260.98</c:v>
                </c:pt>
                <c:pt idx="1204">
                  <c:v>358.85</c:v>
                </c:pt>
                <c:pt idx="1205">
                  <c:v>264.61</c:v>
                </c:pt>
                <c:pt idx="1206">
                  <c:v>391.03</c:v>
                </c:pt>
                <c:pt idx="1207">
                  <c:v>465.31</c:v>
                </c:pt>
                <c:pt idx="1208">
                  <c:v>720.3</c:v>
                </c:pt>
                <c:pt idx="1209">
                  <c:v>478.89</c:v>
                </c:pt>
                <c:pt idx="1210">
                  <c:v>529.14</c:v>
                </c:pt>
                <c:pt idx="1211">
                  <c:v>805.99</c:v>
                </c:pt>
                <c:pt idx="1212">
                  <c:v>706.01</c:v>
                </c:pt>
                <c:pt idx="1213">
                  <c:v>597.88</c:v>
                </c:pt>
                <c:pt idx="1214">
                  <c:v>896.77</c:v>
                </c:pt>
                <c:pt idx="1215">
                  <c:v>307.20999999999998</c:v>
                </c:pt>
                <c:pt idx="1216">
                  <c:v>260.87</c:v>
                </c:pt>
                <c:pt idx="1217">
                  <c:v>390.36</c:v>
                </c:pt>
                <c:pt idx="1218">
                  <c:v>325.57</c:v>
                </c:pt>
                <c:pt idx="1219">
                  <c:v>762.54</c:v>
                </c:pt>
                <c:pt idx="1220">
                  <c:v>513.58000000000004</c:v>
                </c:pt>
                <c:pt idx="1221">
                  <c:v>309.79000000000002</c:v>
                </c:pt>
                <c:pt idx="1222">
                  <c:v>627.78</c:v>
                </c:pt>
                <c:pt idx="1223">
                  <c:v>379.95</c:v>
                </c:pt>
                <c:pt idx="1224">
                  <c:v>331.33</c:v>
                </c:pt>
                <c:pt idx="1225">
                  <c:v>309.77</c:v>
                </c:pt>
                <c:pt idx="1226">
                  <c:v>194.7</c:v>
                </c:pt>
                <c:pt idx="1227">
                  <c:v>253.59</c:v>
                </c:pt>
                <c:pt idx="1228">
                  <c:v>223.7</c:v>
                </c:pt>
                <c:pt idx="1229">
                  <c:v>298.24</c:v>
                </c:pt>
                <c:pt idx="1230">
                  <c:v>328.62</c:v>
                </c:pt>
                <c:pt idx="1231">
                  <c:v>220.65</c:v>
                </c:pt>
                <c:pt idx="1232">
                  <c:v>134.96</c:v>
                </c:pt>
                <c:pt idx="1233">
                  <c:v>217.51</c:v>
                </c:pt>
                <c:pt idx="1234">
                  <c:v>208</c:v>
                </c:pt>
                <c:pt idx="1235">
                  <c:v>190.9</c:v>
                </c:pt>
                <c:pt idx="1236">
                  <c:v>189.48</c:v>
                </c:pt>
                <c:pt idx="1237">
                  <c:v>198.96</c:v>
                </c:pt>
                <c:pt idx="1238">
                  <c:v>179.36</c:v>
                </c:pt>
                <c:pt idx="1239">
                  <c:v>194.1</c:v>
                </c:pt>
                <c:pt idx="1240">
                  <c:v>228.48</c:v>
                </c:pt>
                <c:pt idx="1241">
                  <c:v>266.47000000000003</c:v>
                </c:pt>
                <c:pt idx="1242">
                  <c:v>212.75</c:v>
                </c:pt>
                <c:pt idx="1243">
                  <c:v>268.22000000000003</c:v>
                </c:pt>
                <c:pt idx="1244">
                  <c:v>293.72000000000003</c:v>
                </c:pt>
                <c:pt idx="1245">
                  <c:v>268.83</c:v>
                </c:pt>
                <c:pt idx="1246">
                  <c:v>243.22</c:v>
                </c:pt>
                <c:pt idx="1247">
                  <c:v>313.97000000000003</c:v>
                </c:pt>
                <c:pt idx="1248">
                  <c:v>337.75</c:v>
                </c:pt>
                <c:pt idx="1249">
                  <c:v>326.44</c:v>
                </c:pt>
                <c:pt idx="1250">
                  <c:v>312.61</c:v>
                </c:pt>
                <c:pt idx="1251">
                  <c:v>377.2</c:v>
                </c:pt>
                <c:pt idx="1252">
                  <c:v>407.94</c:v>
                </c:pt>
                <c:pt idx="1253">
                  <c:v>423.64</c:v>
                </c:pt>
                <c:pt idx="1254">
                  <c:v>592.96</c:v>
                </c:pt>
                <c:pt idx="1255">
                  <c:v>657.97</c:v>
                </c:pt>
                <c:pt idx="1256">
                  <c:v>641.25</c:v>
                </c:pt>
                <c:pt idx="1257">
                  <c:v>562.99</c:v>
                </c:pt>
                <c:pt idx="1258">
                  <c:v>594.94000000000005</c:v>
                </c:pt>
                <c:pt idx="1259">
                  <c:v>362.23</c:v>
                </c:pt>
                <c:pt idx="1260">
                  <c:v>423.26</c:v>
                </c:pt>
                <c:pt idx="1261">
                  <c:v>121.83</c:v>
                </c:pt>
                <c:pt idx="1262">
                  <c:v>159.18</c:v>
                </c:pt>
                <c:pt idx="1263">
                  <c:v>190.04</c:v>
                </c:pt>
                <c:pt idx="1264">
                  <c:v>223.74</c:v>
                </c:pt>
                <c:pt idx="1265">
                  <c:v>237.52</c:v>
                </c:pt>
                <c:pt idx="1266">
                  <c:v>186.77</c:v>
                </c:pt>
                <c:pt idx="1267">
                  <c:v>265.38</c:v>
                </c:pt>
                <c:pt idx="1268">
                  <c:v>125.92</c:v>
                </c:pt>
                <c:pt idx="1269">
                  <c:v>116.38</c:v>
                </c:pt>
                <c:pt idx="1270">
                  <c:v>244.73</c:v>
                </c:pt>
                <c:pt idx="1271">
                  <c:v>255.69</c:v>
                </c:pt>
                <c:pt idx="1272">
                  <c:v>183.87</c:v>
                </c:pt>
                <c:pt idx="1273">
                  <c:v>215.21</c:v>
                </c:pt>
                <c:pt idx="1274">
                  <c:v>198.63</c:v>
                </c:pt>
                <c:pt idx="1275">
                  <c:v>222.86</c:v>
                </c:pt>
                <c:pt idx="1276">
                  <c:v>174.3</c:v>
                </c:pt>
                <c:pt idx="1277">
                  <c:v>148.38</c:v>
                </c:pt>
                <c:pt idx="1278">
                  <c:v>83.7</c:v>
                </c:pt>
                <c:pt idx="1279">
                  <c:v>222.61</c:v>
                </c:pt>
                <c:pt idx="1280">
                  <c:v>197.02</c:v>
                </c:pt>
                <c:pt idx="1281">
                  <c:v>200.54</c:v>
                </c:pt>
                <c:pt idx="1282">
                  <c:v>120.11</c:v>
                </c:pt>
                <c:pt idx="1283">
                  <c:v>155.44</c:v>
                </c:pt>
                <c:pt idx="1284">
                  <c:v>81.150000000000006</c:v>
                </c:pt>
                <c:pt idx="1285">
                  <c:v>125.36</c:v>
                </c:pt>
                <c:pt idx="1286">
                  <c:v>292.02999999999997</c:v>
                </c:pt>
                <c:pt idx="1287">
                  <c:v>222.7</c:v>
                </c:pt>
                <c:pt idx="1288">
                  <c:v>350.3</c:v>
                </c:pt>
                <c:pt idx="1289">
                  <c:v>361</c:v>
                </c:pt>
                <c:pt idx="1290">
                  <c:v>293.89999999999998</c:v>
                </c:pt>
                <c:pt idx="1291">
                  <c:v>280.85000000000002</c:v>
                </c:pt>
                <c:pt idx="1292">
                  <c:v>278.54000000000002</c:v>
                </c:pt>
                <c:pt idx="1293">
                  <c:v>298.60000000000002</c:v>
                </c:pt>
                <c:pt idx="1294">
                  <c:v>338.19</c:v>
                </c:pt>
                <c:pt idx="1295">
                  <c:v>339.78</c:v>
                </c:pt>
                <c:pt idx="1296">
                  <c:v>225.47</c:v>
                </c:pt>
                <c:pt idx="1297">
                  <c:v>232.62</c:v>
                </c:pt>
                <c:pt idx="1298">
                  <c:v>436.23</c:v>
                </c:pt>
                <c:pt idx="1299">
                  <c:v>160.27000000000001</c:v>
                </c:pt>
                <c:pt idx="1300">
                  <c:v>76.8</c:v>
                </c:pt>
                <c:pt idx="1301">
                  <c:v>145.69</c:v>
                </c:pt>
                <c:pt idx="1302">
                  <c:v>201.95</c:v>
                </c:pt>
                <c:pt idx="1303">
                  <c:v>188.29</c:v>
                </c:pt>
                <c:pt idx="1304">
                  <c:v>191.34</c:v>
                </c:pt>
                <c:pt idx="1305">
                  <c:v>209.64</c:v>
                </c:pt>
                <c:pt idx="1306">
                  <c:v>164.88</c:v>
                </c:pt>
                <c:pt idx="1307">
                  <c:v>210.62</c:v>
                </c:pt>
                <c:pt idx="1308">
                  <c:v>203.35</c:v>
                </c:pt>
                <c:pt idx="1309">
                  <c:v>208.84</c:v>
                </c:pt>
                <c:pt idx="1310">
                  <c:v>182.46</c:v>
                </c:pt>
                <c:pt idx="1311">
                  <c:v>183.4</c:v>
                </c:pt>
                <c:pt idx="1312">
                  <c:v>230.12</c:v>
                </c:pt>
                <c:pt idx="1313">
                  <c:v>172.64</c:v>
                </c:pt>
                <c:pt idx="1314">
                  <c:v>212.8</c:v>
                </c:pt>
                <c:pt idx="1315">
                  <c:v>171.96</c:v>
                </c:pt>
                <c:pt idx="1316">
                  <c:v>159.02000000000001</c:v>
                </c:pt>
                <c:pt idx="1317">
                  <c:v>209.71</c:v>
                </c:pt>
                <c:pt idx="1318">
                  <c:v>218.56</c:v>
                </c:pt>
                <c:pt idx="1319">
                  <c:v>283.31</c:v>
                </c:pt>
                <c:pt idx="1320">
                  <c:v>381.57</c:v>
                </c:pt>
                <c:pt idx="1321">
                  <c:v>386.02</c:v>
                </c:pt>
                <c:pt idx="1322">
                  <c:v>378.08</c:v>
                </c:pt>
                <c:pt idx="1323">
                  <c:v>385.27</c:v>
                </c:pt>
                <c:pt idx="1324">
                  <c:v>412.14</c:v>
                </c:pt>
                <c:pt idx="1325">
                  <c:v>405.4</c:v>
                </c:pt>
                <c:pt idx="1326">
                  <c:v>270.66000000000003</c:v>
                </c:pt>
                <c:pt idx="1327">
                  <c:v>266.58999999999997</c:v>
                </c:pt>
                <c:pt idx="1328">
                  <c:v>294.29000000000002</c:v>
                </c:pt>
                <c:pt idx="1329">
                  <c:v>325.16000000000003</c:v>
                </c:pt>
                <c:pt idx="1330">
                  <c:v>356.68</c:v>
                </c:pt>
                <c:pt idx="1331">
                  <c:v>268.22000000000003</c:v>
                </c:pt>
                <c:pt idx="1332">
                  <c:v>248.86</c:v>
                </c:pt>
                <c:pt idx="1333">
                  <c:v>395.32</c:v>
                </c:pt>
                <c:pt idx="1334">
                  <c:v>449.28</c:v>
                </c:pt>
                <c:pt idx="1335">
                  <c:v>411.2</c:v>
                </c:pt>
                <c:pt idx="1336">
                  <c:v>655.86</c:v>
                </c:pt>
                <c:pt idx="1337">
                  <c:v>577.04</c:v>
                </c:pt>
                <c:pt idx="1338">
                  <c:v>190.07</c:v>
                </c:pt>
                <c:pt idx="1339">
                  <c:v>195.68</c:v>
                </c:pt>
                <c:pt idx="1340">
                  <c:v>231.46</c:v>
                </c:pt>
                <c:pt idx="1341">
                  <c:v>248.44</c:v>
                </c:pt>
                <c:pt idx="1342">
                  <c:v>242.75</c:v>
                </c:pt>
                <c:pt idx="1343">
                  <c:v>251.01</c:v>
                </c:pt>
                <c:pt idx="1344">
                  <c:v>243.49</c:v>
                </c:pt>
                <c:pt idx="1345">
                  <c:v>89.18</c:v>
                </c:pt>
                <c:pt idx="1346">
                  <c:v>114.47</c:v>
                </c:pt>
                <c:pt idx="1347">
                  <c:v>139.77000000000001</c:v>
                </c:pt>
                <c:pt idx="1348">
                  <c:v>126.45</c:v>
                </c:pt>
                <c:pt idx="1349">
                  <c:v>127.75</c:v>
                </c:pt>
                <c:pt idx="1350">
                  <c:v>124.75</c:v>
                </c:pt>
                <c:pt idx="1351">
                  <c:v>124.23</c:v>
                </c:pt>
                <c:pt idx="1352">
                  <c:v>123.16</c:v>
                </c:pt>
                <c:pt idx="1353">
                  <c:v>123.75</c:v>
                </c:pt>
                <c:pt idx="1354">
                  <c:v>99.53</c:v>
                </c:pt>
                <c:pt idx="1355">
                  <c:v>132.16</c:v>
                </c:pt>
                <c:pt idx="1356">
                  <c:v>240.66</c:v>
                </c:pt>
                <c:pt idx="1357">
                  <c:v>126.14</c:v>
                </c:pt>
                <c:pt idx="1358">
                  <c:v>54.98</c:v>
                </c:pt>
                <c:pt idx="1359">
                  <c:v>56.28</c:v>
                </c:pt>
                <c:pt idx="1360">
                  <c:v>56.08</c:v>
                </c:pt>
                <c:pt idx="1361">
                  <c:v>60.14</c:v>
                </c:pt>
                <c:pt idx="1362">
                  <c:v>54.74</c:v>
                </c:pt>
                <c:pt idx="1363">
                  <c:v>42.86</c:v>
                </c:pt>
                <c:pt idx="1364">
                  <c:v>97.49</c:v>
                </c:pt>
                <c:pt idx="1365">
                  <c:v>114.76</c:v>
                </c:pt>
                <c:pt idx="1366">
                  <c:v>82.49</c:v>
                </c:pt>
                <c:pt idx="1367">
                  <c:v>113.33</c:v>
                </c:pt>
                <c:pt idx="1368">
                  <c:v>104.39</c:v>
                </c:pt>
                <c:pt idx="1369">
                  <c:v>101.37</c:v>
                </c:pt>
                <c:pt idx="1370">
                  <c:v>17.45</c:v>
                </c:pt>
                <c:pt idx="1371">
                  <c:v>16.489999999999998</c:v>
                </c:pt>
                <c:pt idx="1372">
                  <c:v>24.32</c:v>
                </c:pt>
                <c:pt idx="1373">
                  <c:v>25.66</c:v>
                </c:pt>
                <c:pt idx="1374">
                  <c:v>16.2</c:v>
                </c:pt>
                <c:pt idx="1375">
                  <c:v>19.25</c:v>
                </c:pt>
                <c:pt idx="1376">
                  <c:v>67.849999999999994</c:v>
                </c:pt>
                <c:pt idx="1377">
                  <c:v>56.91</c:v>
                </c:pt>
                <c:pt idx="1378">
                  <c:v>51.75</c:v>
                </c:pt>
                <c:pt idx="1379">
                  <c:v>83.91</c:v>
                </c:pt>
                <c:pt idx="1380">
                  <c:v>147.24</c:v>
                </c:pt>
                <c:pt idx="1381">
                  <c:v>143.69</c:v>
                </c:pt>
                <c:pt idx="1382">
                  <c:v>201.14</c:v>
                </c:pt>
                <c:pt idx="1383">
                  <c:v>287.20999999999998</c:v>
                </c:pt>
                <c:pt idx="1384">
                  <c:v>217.7</c:v>
                </c:pt>
                <c:pt idx="1385">
                  <c:v>240.49</c:v>
                </c:pt>
                <c:pt idx="1386">
                  <c:v>258.93</c:v>
                </c:pt>
                <c:pt idx="1387">
                  <c:v>107.16</c:v>
                </c:pt>
                <c:pt idx="1388">
                  <c:v>197.36</c:v>
                </c:pt>
                <c:pt idx="1389">
                  <c:v>264.97000000000003</c:v>
                </c:pt>
                <c:pt idx="1390">
                  <c:v>203.68</c:v>
                </c:pt>
                <c:pt idx="1391">
                  <c:v>563.55999999999995</c:v>
                </c:pt>
                <c:pt idx="1392">
                  <c:v>338.92</c:v>
                </c:pt>
                <c:pt idx="1393">
                  <c:v>368.24</c:v>
                </c:pt>
                <c:pt idx="1394">
                  <c:v>169.64</c:v>
                </c:pt>
                <c:pt idx="1395">
                  <c:v>200.84</c:v>
                </c:pt>
                <c:pt idx="1396">
                  <c:v>325.44</c:v>
                </c:pt>
                <c:pt idx="1397">
                  <c:v>199.25</c:v>
                </c:pt>
                <c:pt idx="1398">
                  <c:v>142.1</c:v>
                </c:pt>
                <c:pt idx="1399">
                  <c:v>201.52</c:v>
                </c:pt>
                <c:pt idx="1400">
                  <c:v>255.73</c:v>
                </c:pt>
                <c:pt idx="1401">
                  <c:v>192.46</c:v>
                </c:pt>
                <c:pt idx="1402">
                  <c:v>197.79</c:v>
                </c:pt>
                <c:pt idx="1403">
                  <c:v>191.85</c:v>
                </c:pt>
                <c:pt idx="1404">
                  <c:v>128.31</c:v>
                </c:pt>
                <c:pt idx="1405">
                  <c:v>201.27</c:v>
                </c:pt>
                <c:pt idx="1406">
                  <c:v>184.08</c:v>
                </c:pt>
                <c:pt idx="1407">
                  <c:v>314.14</c:v>
                </c:pt>
                <c:pt idx="1408">
                  <c:v>219.2</c:v>
                </c:pt>
                <c:pt idx="1409">
                  <c:v>248.16</c:v>
                </c:pt>
                <c:pt idx="1410">
                  <c:v>246.13</c:v>
                </c:pt>
                <c:pt idx="1411">
                  <c:v>307.27</c:v>
                </c:pt>
                <c:pt idx="1412">
                  <c:v>656.11</c:v>
                </c:pt>
                <c:pt idx="1413">
                  <c:v>248.54</c:v>
                </c:pt>
                <c:pt idx="1414">
                  <c:v>471.07</c:v>
                </c:pt>
                <c:pt idx="1415">
                  <c:v>389.8</c:v>
                </c:pt>
                <c:pt idx="1416">
                  <c:v>440</c:v>
                </c:pt>
                <c:pt idx="1417">
                  <c:v>307.67</c:v>
                </c:pt>
                <c:pt idx="1418">
                  <c:v>236.2</c:v>
                </c:pt>
                <c:pt idx="1419">
                  <c:v>258.52</c:v>
                </c:pt>
                <c:pt idx="1420">
                  <c:v>285.07</c:v>
                </c:pt>
                <c:pt idx="1421">
                  <c:v>321.07</c:v>
                </c:pt>
                <c:pt idx="1422">
                  <c:v>286.7</c:v>
                </c:pt>
                <c:pt idx="1423">
                  <c:v>248.32</c:v>
                </c:pt>
                <c:pt idx="1424">
                  <c:v>260.33999999999997</c:v>
                </c:pt>
                <c:pt idx="1425">
                  <c:v>235.52</c:v>
                </c:pt>
                <c:pt idx="1426">
                  <c:v>213.19</c:v>
                </c:pt>
                <c:pt idx="1427">
                  <c:v>231.69</c:v>
                </c:pt>
                <c:pt idx="1428">
                  <c:v>244.04</c:v>
                </c:pt>
                <c:pt idx="1429">
                  <c:v>373.65</c:v>
                </c:pt>
                <c:pt idx="1430">
                  <c:v>238</c:v>
                </c:pt>
                <c:pt idx="1431">
                  <c:v>156.49</c:v>
                </c:pt>
                <c:pt idx="1432">
                  <c:v>183.3</c:v>
                </c:pt>
                <c:pt idx="1433">
                  <c:v>136.82</c:v>
                </c:pt>
                <c:pt idx="1434">
                  <c:v>109.05</c:v>
                </c:pt>
                <c:pt idx="1435">
                  <c:v>183.41</c:v>
                </c:pt>
                <c:pt idx="1436">
                  <c:v>194.49</c:v>
                </c:pt>
                <c:pt idx="1437">
                  <c:v>182.11</c:v>
                </c:pt>
                <c:pt idx="1438">
                  <c:v>192.56</c:v>
                </c:pt>
                <c:pt idx="1439">
                  <c:v>145.35</c:v>
                </c:pt>
                <c:pt idx="1440">
                  <c:v>150.72999999999999</c:v>
                </c:pt>
                <c:pt idx="1441">
                  <c:v>166.2</c:v>
                </c:pt>
                <c:pt idx="1442">
                  <c:v>50.78</c:v>
                </c:pt>
                <c:pt idx="1443">
                  <c:v>9.2200000000000006</c:v>
                </c:pt>
                <c:pt idx="1444">
                  <c:v>6.51</c:v>
                </c:pt>
                <c:pt idx="1445">
                  <c:v>7.72</c:v>
                </c:pt>
                <c:pt idx="1446">
                  <c:v>6.89</c:v>
                </c:pt>
                <c:pt idx="1447">
                  <c:v>9.34</c:v>
                </c:pt>
                <c:pt idx="1448">
                  <c:v>11.2</c:v>
                </c:pt>
                <c:pt idx="1449">
                  <c:v>19.71</c:v>
                </c:pt>
                <c:pt idx="1450">
                  <c:v>33.619999999999997</c:v>
                </c:pt>
                <c:pt idx="1451">
                  <c:v>34.119999999999997</c:v>
                </c:pt>
                <c:pt idx="1452">
                  <c:v>36.770000000000003</c:v>
                </c:pt>
                <c:pt idx="1453">
                  <c:v>34.72</c:v>
                </c:pt>
                <c:pt idx="1454">
                  <c:v>68.88</c:v>
                </c:pt>
                <c:pt idx="1455">
                  <c:v>45.4</c:v>
                </c:pt>
                <c:pt idx="1456">
                  <c:v>38.979999999999997</c:v>
                </c:pt>
                <c:pt idx="1457">
                  <c:v>47.96</c:v>
                </c:pt>
                <c:pt idx="1458">
                  <c:v>50.8</c:v>
                </c:pt>
                <c:pt idx="1459">
                  <c:v>57.18</c:v>
                </c:pt>
                <c:pt idx="1460">
                  <c:v>50.37</c:v>
                </c:pt>
                <c:pt idx="1461">
                  <c:v>36.049999999999997</c:v>
                </c:pt>
                <c:pt idx="1462">
                  <c:v>38.94</c:v>
                </c:pt>
                <c:pt idx="1463">
                  <c:v>50.11</c:v>
                </c:pt>
                <c:pt idx="1464">
                  <c:v>62.6</c:v>
                </c:pt>
                <c:pt idx="1465">
                  <c:v>72.290000000000006</c:v>
                </c:pt>
                <c:pt idx="1466">
                  <c:v>84.28</c:v>
                </c:pt>
                <c:pt idx="1467">
                  <c:v>77.900000000000006</c:v>
                </c:pt>
                <c:pt idx="1468">
                  <c:v>80.819999999999993</c:v>
                </c:pt>
                <c:pt idx="1469">
                  <c:v>45.6</c:v>
                </c:pt>
                <c:pt idx="1470">
                  <c:v>33.07</c:v>
                </c:pt>
                <c:pt idx="1471">
                  <c:v>21.14</c:v>
                </c:pt>
                <c:pt idx="1472">
                  <c:v>227.1</c:v>
                </c:pt>
                <c:pt idx="1473">
                  <c:v>182.44</c:v>
                </c:pt>
                <c:pt idx="1474">
                  <c:v>182.07</c:v>
                </c:pt>
                <c:pt idx="1475">
                  <c:v>449.21</c:v>
                </c:pt>
                <c:pt idx="1476">
                  <c:v>573.28</c:v>
                </c:pt>
                <c:pt idx="1477">
                  <c:v>372.92</c:v>
                </c:pt>
                <c:pt idx="1478">
                  <c:v>333.22</c:v>
                </c:pt>
                <c:pt idx="1479">
                  <c:v>274.37</c:v>
                </c:pt>
                <c:pt idx="1480">
                  <c:v>283.83</c:v>
                </c:pt>
                <c:pt idx="1481">
                  <c:v>221.62</c:v>
                </c:pt>
                <c:pt idx="1482">
                  <c:v>208.96</c:v>
                </c:pt>
                <c:pt idx="1483">
                  <c:v>246.52</c:v>
                </c:pt>
                <c:pt idx="1484">
                  <c:v>237.7</c:v>
                </c:pt>
                <c:pt idx="1485">
                  <c:v>169.73</c:v>
                </c:pt>
                <c:pt idx="1486">
                  <c:v>332.4</c:v>
                </c:pt>
                <c:pt idx="1487">
                  <c:v>384.37</c:v>
                </c:pt>
                <c:pt idx="1488">
                  <c:v>110.56</c:v>
                </c:pt>
                <c:pt idx="1489">
                  <c:v>153.35</c:v>
                </c:pt>
                <c:pt idx="1490">
                  <c:v>211.89</c:v>
                </c:pt>
                <c:pt idx="1491">
                  <c:v>307.8</c:v>
                </c:pt>
                <c:pt idx="1492">
                  <c:v>183.82</c:v>
                </c:pt>
                <c:pt idx="1493">
                  <c:v>286.36</c:v>
                </c:pt>
                <c:pt idx="1494">
                  <c:v>333.07</c:v>
                </c:pt>
                <c:pt idx="1495">
                  <c:v>438.74</c:v>
                </c:pt>
                <c:pt idx="1496">
                  <c:v>302.12</c:v>
                </c:pt>
                <c:pt idx="1497">
                  <c:v>703.06</c:v>
                </c:pt>
                <c:pt idx="1498">
                  <c:v>625.39</c:v>
                </c:pt>
                <c:pt idx="1499">
                  <c:v>542.19000000000005</c:v>
                </c:pt>
                <c:pt idx="1500">
                  <c:v>1186.99</c:v>
                </c:pt>
                <c:pt idx="1501">
                  <c:v>751.16</c:v>
                </c:pt>
                <c:pt idx="1502">
                  <c:v>579.28</c:v>
                </c:pt>
                <c:pt idx="1503">
                  <c:v>276.95</c:v>
                </c:pt>
                <c:pt idx="1504">
                  <c:v>336.1</c:v>
                </c:pt>
                <c:pt idx="1505">
                  <c:v>401.2</c:v>
                </c:pt>
                <c:pt idx="1506">
                  <c:v>505.87</c:v>
                </c:pt>
                <c:pt idx="1507">
                  <c:v>328.07</c:v>
                </c:pt>
                <c:pt idx="1508">
                  <c:v>551.17999999999995</c:v>
                </c:pt>
                <c:pt idx="1509">
                  <c:v>379.02</c:v>
                </c:pt>
                <c:pt idx="1510">
                  <c:v>382.37</c:v>
                </c:pt>
                <c:pt idx="1511">
                  <c:v>537.95000000000005</c:v>
                </c:pt>
                <c:pt idx="1512">
                  <c:v>636.52</c:v>
                </c:pt>
                <c:pt idx="1513">
                  <c:v>421.97</c:v>
                </c:pt>
                <c:pt idx="1514">
                  <c:v>427.85</c:v>
                </c:pt>
                <c:pt idx="1515">
                  <c:v>424.3</c:v>
                </c:pt>
                <c:pt idx="1516">
                  <c:v>473.86</c:v>
                </c:pt>
                <c:pt idx="1517">
                  <c:v>320.02</c:v>
                </c:pt>
                <c:pt idx="1518">
                  <c:v>245.98</c:v>
                </c:pt>
                <c:pt idx="1519">
                  <c:v>232.67</c:v>
                </c:pt>
                <c:pt idx="1520">
                  <c:v>186.76</c:v>
                </c:pt>
                <c:pt idx="1521">
                  <c:v>609.09</c:v>
                </c:pt>
                <c:pt idx="1522">
                  <c:v>198.63</c:v>
                </c:pt>
                <c:pt idx="1523">
                  <c:v>533.1</c:v>
                </c:pt>
                <c:pt idx="1524">
                  <c:v>457.42</c:v>
                </c:pt>
                <c:pt idx="1525">
                  <c:v>488.08</c:v>
                </c:pt>
                <c:pt idx="1526">
                  <c:v>455.52</c:v>
                </c:pt>
                <c:pt idx="1527">
                  <c:v>246.37</c:v>
                </c:pt>
                <c:pt idx="1528">
                  <c:v>254.04</c:v>
                </c:pt>
                <c:pt idx="1529">
                  <c:v>249.68</c:v>
                </c:pt>
                <c:pt idx="1530">
                  <c:v>318.94</c:v>
                </c:pt>
                <c:pt idx="1531">
                  <c:v>229.14</c:v>
                </c:pt>
                <c:pt idx="1532">
                  <c:v>280.89999999999998</c:v>
                </c:pt>
                <c:pt idx="1533">
                  <c:v>321.39999999999998</c:v>
                </c:pt>
                <c:pt idx="1534">
                  <c:v>188.91</c:v>
                </c:pt>
                <c:pt idx="1535">
                  <c:v>222.46</c:v>
                </c:pt>
                <c:pt idx="1536">
                  <c:v>269.63</c:v>
                </c:pt>
                <c:pt idx="1537">
                  <c:v>162.71</c:v>
                </c:pt>
                <c:pt idx="1538">
                  <c:v>141.58000000000001</c:v>
                </c:pt>
                <c:pt idx="1539">
                  <c:v>188.31</c:v>
                </c:pt>
                <c:pt idx="1540">
                  <c:v>132.91</c:v>
                </c:pt>
                <c:pt idx="1541">
                  <c:v>125.26</c:v>
                </c:pt>
                <c:pt idx="1542">
                  <c:v>171.75</c:v>
                </c:pt>
                <c:pt idx="1543">
                  <c:v>205.88</c:v>
                </c:pt>
                <c:pt idx="1544">
                  <c:v>207.72</c:v>
                </c:pt>
                <c:pt idx="1545">
                  <c:v>411</c:v>
                </c:pt>
                <c:pt idx="1546">
                  <c:v>232.01</c:v>
                </c:pt>
                <c:pt idx="1547">
                  <c:v>340.85</c:v>
                </c:pt>
                <c:pt idx="1548">
                  <c:v>347.08</c:v>
                </c:pt>
                <c:pt idx="1549">
                  <c:v>596.05999999999995</c:v>
                </c:pt>
                <c:pt idx="1550">
                  <c:v>280.38</c:v>
                </c:pt>
                <c:pt idx="1551">
                  <c:v>708.45</c:v>
                </c:pt>
                <c:pt idx="1552">
                  <c:v>178.92</c:v>
                </c:pt>
                <c:pt idx="1553">
                  <c:v>187</c:v>
                </c:pt>
                <c:pt idx="1554">
                  <c:v>560.79</c:v>
                </c:pt>
                <c:pt idx="1555">
                  <c:v>549.29999999999995</c:v>
                </c:pt>
                <c:pt idx="1556">
                  <c:v>101.45</c:v>
                </c:pt>
                <c:pt idx="1557">
                  <c:v>99.57</c:v>
                </c:pt>
                <c:pt idx="1558">
                  <c:v>102.2</c:v>
                </c:pt>
                <c:pt idx="1559">
                  <c:v>124.22</c:v>
                </c:pt>
                <c:pt idx="1560">
                  <c:v>142.81</c:v>
                </c:pt>
                <c:pt idx="1561">
                  <c:v>188.36</c:v>
                </c:pt>
                <c:pt idx="1562">
                  <c:v>205.73</c:v>
                </c:pt>
                <c:pt idx="1563">
                  <c:v>187.69</c:v>
                </c:pt>
                <c:pt idx="1564">
                  <c:v>256.04000000000002</c:v>
                </c:pt>
                <c:pt idx="1565">
                  <c:v>221.02</c:v>
                </c:pt>
                <c:pt idx="1566">
                  <c:v>309.12</c:v>
                </c:pt>
                <c:pt idx="1567">
                  <c:v>370.11</c:v>
                </c:pt>
                <c:pt idx="1568">
                  <c:v>384.25</c:v>
                </c:pt>
                <c:pt idx="1569">
                  <c:v>328.06</c:v>
                </c:pt>
                <c:pt idx="1570">
                  <c:v>393.01</c:v>
                </c:pt>
                <c:pt idx="1571">
                  <c:v>151.21</c:v>
                </c:pt>
                <c:pt idx="1572">
                  <c:v>154.22999999999999</c:v>
                </c:pt>
                <c:pt idx="1573">
                  <c:v>181.74</c:v>
                </c:pt>
                <c:pt idx="1574">
                  <c:v>302.95999999999998</c:v>
                </c:pt>
                <c:pt idx="1575">
                  <c:v>490.88</c:v>
                </c:pt>
                <c:pt idx="1576">
                  <c:v>449.62</c:v>
                </c:pt>
                <c:pt idx="1577">
                  <c:v>399.12</c:v>
                </c:pt>
                <c:pt idx="1578">
                  <c:v>324.54000000000002</c:v>
                </c:pt>
                <c:pt idx="1579">
                  <c:v>250.27</c:v>
                </c:pt>
                <c:pt idx="1580">
                  <c:v>165.38</c:v>
                </c:pt>
                <c:pt idx="1581">
                  <c:v>173.58</c:v>
                </c:pt>
                <c:pt idx="1582">
                  <c:v>173.56</c:v>
                </c:pt>
                <c:pt idx="1583">
                  <c:v>167.73</c:v>
                </c:pt>
                <c:pt idx="1584">
                  <c:v>208.37</c:v>
                </c:pt>
                <c:pt idx="1585">
                  <c:v>259.02999999999997</c:v>
                </c:pt>
                <c:pt idx="1586">
                  <c:v>247.38</c:v>
                </c:pt>
                <c:pt idx="1587">
                  <c:v>324.13</c:v>
                </c:pt>
                <c:pt idx="1588">
                  <c:v>377.28</c:v>
                </c:pt>
                <c:pt idx="1589">
                  <c:v>283.07</c:v>
                </c:pt>
                <c:pt idx="1590">
                  <c:v>183.66</c:v>
                </c:pt>
                <c:pt idx="1591">
                  <c:v>210.88</c:v>
                </c:pt>
                <c:pt idx="1592">
                  <c:v>271.17</c:v>
                </c:pt>
                <c:pt idx="1593">
                  <c:v>147.21</c:v>
                </c:pt>
                <c:pt idx="1594">
                  <c:v>112</c:v>
                </c:pt>
                <c:pt idx="1595">
                  <c:v>231.04</c:v>
                </c:pt>
                <c:pt idx="1596">
                  <c:v>346.77</c:v>
                </c:pt>
                <c:pt idx="1597">
                  <c:v>310.63</c:v>
                </c:pt>
                <c:pt idx="1598">
                  <c:v>202.27</c:v>
                </c:pt>
                <c:pt idx="1599">
                  <c:v>232.73</c:v>
                </c:pt>
                <c:pt idx="1600">
                  <c:v>356.87</c:v>
                </c:pt>
                <c:pt idx="1601">
                  <c:v>354.39</c:v>
                </c:pt>
                <c:pt idx="1602">
                  <c:v>326.01</c:v>
                </c:pt>
                <c:pt idx="1603">
                  <c:v>242.75</c:v>
                </c:pt>
                <c:pt idx="1604">
                  <c:v>22.7</c:v>
                </c:pt>
                <c:pt idx="1605">
                  <c:v>160.68</c:v>
                </c:pt>
                <c:pt idx="1606">
                  <c:v>135.43</c:v>
                </c:pt>
                <c:pt idx="1607">
                  <c:v>113.76</c:v>
                </c:pt>
                <c:pt idx="1608">
                  <c:v>95.41</c:v>
                </c:pt>
                <c:pt idx="1609">
                  <c:v>87.4</c:v>
                </c:pt>
                <c:pt idx="1610">
                  <c:v>97.48</c:v>
                </c:pt>
                <c:pt idx="1611">
                  <c:v>74.66</c:v>
                </c:pt>
                <c:pt idx="1612">
                  <c:v>53.8</c:v>
                </c:pt>
                <c:pt idx="1613">
                  <c:v>46.48</c:v>
                </c:pt>
                <c:pt idx="1614">
                  <c:v>43.56</c:v>
                </c:pt>
                <c:pt idx="1615">
                  <c:v>42.77</c:v>
                </c:pt>
                <c:pt idx="1616">
                  <c:v>47.69</c:v>
                </c:pt>
                <c:pt idx="1617">
                  <c:v>51.97</c:v>
                </c:pt>
                <c:pt idx="1618">
                  <c:v>54.54</c:v>
                </c:pt>
                <c:pt idx="1619">
                  <c:v>62.09</c:v>
                </c:pt>
                <c:pt idx="1620">
                  <c:v>94.92</c:v>
                </c:pt>
                <c:pt idx="1621">
                  <c:v>114.32</c:v>
                </c:pt>
                <c:pt idx="1622">
                  <c:v>78.31</c:v>
                </c:pt>
                <c:pt idx="1623">
                  <c:v>93.22</c:v>
                </c:pt>
                <c:pt idx="1624">
                  <c:v>80.88</c:v>
                </c:pt>
                <c:pt idx="1625">
                  <c:v>78.92</c:v>
                </c:pt>
                <c:pt idx="1626">
                  <c:v>59.75</c:v>
                </c:pt>
                <c:pt idx="1627">
                  <c:v>71.8</c:v>
                </c:pt>
                <c:pt idx="1628">
                  <c:v>119.63</c:v>
                </c:pt>
                <c:pt idx="1629">
                  <c:v>93.74</c:v>
                </c:pt>
                <c:pt idx="1630">
                  <c:v>99.44</c:v>
                </c:pt>
                <c:pt idx="1631">
                  <c:v>85.39</c:v>
                </c:pt>
                <c:pt idx="1632">
                  <c:v>88.63</c:v>
                </c:pt>
                <c:pt idx="1633">
                  <c:v>94.04</c:v>
                </c:pt>
                <c:pt idx="1634">
                  <c:v>104.27</c:v>
                </c:pt>
                <c:pt idx="1635">
                  <c:v>97.33</c:v>
                </c:pt>
                <c:pt idx="1636">
                  <c:v>84.95</c:v>
                </c:pt>
                <c:pt idx="1637">
                  <c:v>98.12</c:v>
                </c:pt>
                <c:pt idx="1638">
                  <c:v>91.69</c:v>
                </c:pt>
                <c:pt idx="1639">
                  <c:v>129.91999999999999</c:v>
                </c:pt>
                <c:pt idx="1640">
                  <c:v>131.03</c:v>
                </c:pt>
                <c:pt idx="1641">
                  <c:v>119.4</c:v>
                </c:pt>
                <c:pt idx="1642">
                  <c:v>147.22999999999999</c:v>
                </c:pt>
                <c:pt idx="1643">
                  <c:v>182.79</c:v>
                </c:pt>
                <c:pt idx="1644">
                  <c:v>152.28</c:v>
                </c:pt>
                <c:pt idx="1645">
                  <c:v>141.91999999999999</c:v>
                </c:pt>
                <c:pt idx="1646">
                  <c:v>83.38</c:v>
                </c:pt>
                <c:pt idx="1647">
                  <c:v>77.64</c:v>
                </c:pt>
                <c:pt idx="1648">
                  <c:v>51.48</c:v>
                </c:pt>
                <c:pt idx="1649">
                  <c:v>65.73</c:v>
                </c:pt>
                <c:pt idx="1650">
                  <c:v>57.81</c:v>
                </c:pt>
                <c:pt idx="1651">
                  <c:v>70.709999999999994</c:v>
                </c:pt>
                <c:pt idx="1652">
                  <c:v>112.55</c:v>
                </c:pt>
                <c:pt idx="1653">
                  <c:v>74.62</c:v>
                </c:pt>
                <c:pt idx="1654">
                  <c:v>64.959999999999994</c:v>
                </c:pt>
                <c:pt idx="1655">
                  <c:v>50.69</c:v>
                </c:pt>
                <c:pt idx="1656">
                  <c:v>55.7</c:v>
                </c:pt>
                <c:pt idx="1657">
                  <c:v>45.15</c:v>
                </c:pt>
                <c:pt idx="1658">
                  <c:v>80.86</c:v>
                </c:pt>
                <c:pt idx="1659">
                  <c:v>55.93</c:v>
                </c:pt>
                <c:pt idx="1660">
                  <c:v>64.2</c:v>
                </c:pt>
                <c:pt idx="1661">
                  <c:v>73.95</c:v>
                </c:pt>
                <c:pt idx="1662">
                  <c:v>63.52</c:v>
                </c:pt>
                <c:pt idx="1663">
                  <c:v>84</c:v>
                </c:pt>
                <c:pt idx="1664">
                  <c:v>96.8</c:v>
                </c:pt>
                <c:pt idx="1665">
                  <c:v>60.3</c:v>
                </c:pt>
                <c:pt idx="1666">
                  <c:v>80.47</c:v>
                </c:pt>
                <c:pt idx="1667">
                  <c:v>85.9</c:v>
                </c:pt>
                <c:pt idx="1668">
                  <c:v>97.78</c:v>
                </c:pt>
                <c:pt idx="1669">
                  <c:v>105.93</c:v>
                </c:pt>
                <c:pt idx="1670">
                  <c:v>106.37</c:v>
                </c:pt>
                <c:pt idx="1671">
                  <c:v>182.71</c:v>
                </c:pt>
                <c:pt idx="1672">
                  <c:v>138.99</c:v>
                </c:pt>
                <c:pt idx="1673">
                  <c:v>74.05</c:v>
                </c:pt>
                <c:pt idx="1674">
                  <c:v>57.74</c:v>
                </c:pt>
                <c:pt idx="1675">
                  <c:v>75.63</c:v>
                </c:pt>
                <c:pt idx="1676">
                  <c:v>60.69</c:v>
                </c:pt>
                <c:pt idx="1677">
                  <c:v>73.67</c:v>
                </c:pt>
                <c:pt idx="1678">
                  <c:v>57.39</c:v>
                </c:pt>
                <c:pt idx="1679">
                  <c:v>59.41</c:v>
                </c:pt>
                <c:pt idx="1680">
                  <c:v>62.75</c:v>
                </c:pt>
                <c:pt idx="1681">
                  <c:v>50.14</c:v>
                </c:pt>
                <c:pt idx="1682">
                  <c:v>45.08</c:v>
                </c:pt>
                <c:pt idx="1683">
                  <c:v>43.75</c:v>
                </c:pt>
                <c:pt idx="1684">
                  <c:v>38.020000000000003</c:v>
                </c:pt>
                <c:pt idx="1685">
                  <c:v>51.72</c:v>
                </c:pt>
                <c:pt idx="1686">
                  <c:v>96.09</c:v>
                </c:pt>
                <c:pt idx="1687">
                  <c:v>104.65</c:v>
                </c:pt>
                <c:pt idx="1688">
                  <c:v>46.37</c:v>
                </c:pt>
                <c:pt idx="1689">
                  <c:v>35.380000000000003</c:v>
                </c:pt>
                <c:pt idx="1690">
                  <c:v>30.53</c:v>
                </c:pt>
                <c:pt idx="1691">
                  <c:v>29.84</c:v>
                </c:pt>
                <c:pt idx="1692">
                  <c:v>34.799999999999997</c:v>
                </c:pt>
                <c:pt idx="1693">
                  <c:v>40.909999999999997</c:v>
                </c:pt>
                <c:pt idx="1694">
                  <c:v>46.28</c:v>
                </c:pt>
                <c:pt idx="1695">
                  <c:v>41.1</c:v>
                </c:pt>
                <c:pt idx="1696">
                  <c:v>41.33</c:v>
                </c:pt>
                <c:pt idx="1697">
                  <c:v>27.91</c:v>
                </c:pt>
                <c:pt idx="1698">
                  <c:v>25.13</c:v>
                </c:pt>
                <c:pt idx="1699">
                  <c:v>22.4</c:v>
                </c:pt>
                <c:pt idx="1700">
                  <c:v>23.75</c:v>
                </c:pt>
                <c:pt idx="1701">
                  <c:v>19.260000000000002</c:v>
                </c:pt>
                <c:pt idx="1702">
                  <c:v>30.17</c:v>
                </c:pt>
                <c:pt idx="1703">
                  <c:v>15.77</c:v>
                </c:pt>
                <c:pt idx="1704">
                  <c:v>18.489999999999998</c:v>
                </c:pt>
                <c:pt idx="1705">
                  <c:v>71.3</c:v>
                </c:pt>
                <c:pt idx="1706">
                  <c:v>122.11</c:v>
                </c:pt>
                <c:pt idx="1707">
                  <c:v>123.97</c:v>
                </c:pt>
                <c:pt idx="1708">
                  <c:v>196.44</c:v>
                </c:pt>
                <c:pt idx="1709">
                  <c:v>173.89</c:v>
                </c:pt>
                <c:pt idx="1710">
                  <c:v>184.88</c:v>
                </c:pt>
                <c:pt idx="1711">
                  <c:v>136</c:v>
                </c:pt>
                <c:pt idx="1712">
                  <c:v>168.63</c:v>
                </c:pt>
                <c:pt idx="1713">
                  <c:v>216.89</c:v>
                </c:pt>
                <c:pt idx="1714">
                  <c:v>260.52</c:v>
                </c:pt>
                <c:pt idx="1715">
                  <c:v>239.56</c:v>
                </c:pt>
                <c:pt idx="1716">
                  <c:v>221.37</c:v>
                </c:pt>
                <c:pt idx="1717">
                  <c:v>201.5</c:v>
                </c:pt>
                <c:pt idx="1718">
                  <c:v>177.93</c:v>
                </c:pt>
                <c:pt idx="1719">
                  <c:v>218.65</c:v>
                </c:pt>
                <c:pt idx="1720">
                  <c:v>271.06</c:v>
                </c:pt>
                <c:pt idx="1721">
                  <c:v>313.14</c:v>
                </c:pt>
                <c:pt idx="1722">
                  <c:v>330.93</c:v>
                </c:pt>
                <c:pt idx="1723">
                  <c:v>291.27</c:v>
                </c:pt>
                <c:pt idx="1724">
                  <c:v>197.48</c:v>
                </c:pt>
                <c:pt idx="1725">
                  <c:v>34.799999999999997</c:v>
                </c:pt>
                <c:pt idx="1726">
                  <c:v>30.84</c:v>
                </c:pt>
                <c:pt idx="1727">
                  <c:v>54.35</c:v>
                </c:pt>
                <c:pt idx="1728">
                  <c:v>60.7</c:v>
                </c:pt>
                <c:pt idx="1729">
                  <c:v>47.12</c:v>
                </c:pt>
                <c:pt idx="1730">
                  <c:v>35.950000000000003</c:v>
                </c:pt>
                <c:pt idx="1731">
                  <c:v>27.42</c:v>
                </c:pt>
                <c:pt idx="1732">
                  <c:v>29.12</c:v>
                </c:pt>
                <c:pt idx="1733">
                  <c:v>33.25</c:v>
                </c:pt>
                <c:pt idx="1734">
                  <c:v>35.17</c:v>
                </c:pt>
                <c:pt idx="1735">
                  <c:v>27.65</c:v>
                </c:pt>
                <c:pt idx="1736">
                  <c:v>28.7</c:v>
                </c:pt>
                <c:pt idx="1737">
                  <c:v>25.65</c:v>
                </c:pt>
                <c:pt idx="1738">
                  <c:v>29.07</c:v>
                </c:pt>
                <c:pt idx="1739">
                  <c:v>27.46</c:v>
                </c:pt>
                <c:pt idx="1740">
                  <c:v>26.07</c:v>
                </c:pt>
                <c:pt idx="1741">
                  <c:v>26.39</c:v>
                </c:pt>
                <c:pt idx="1742">
                  <c:v>26.73</c:v>
                </c:pt>
                <c:pt idx="1743">
                  <c:v>22.69</c:v>
                </c:pt>
                <c:pt idx="1744">
                  <c:v>25.06</c:v>
                </c:pt>
                <c:pt idx="1745">
                  <c:v>23.37</c:v>
                </c:pt>
                <c:pt idx="1746">
                  <c:v>21.64</c:v>
                </c:pt>
                <c:pt idx="1747">
                  <c:v>23.02</c:v>
                </c:pt>
                <c:pt idx="1748">
                  <c:v>23.1</c:v>
                </c:pt>
                <c:pt idx="1749">
                  <c:v>23.08</c:v>
                </c:pt>
                <c:pt idx="1750">
                  <c:v>18.14</c:v>
                </c:pt>
                <c:pt idx="1751">
                  <c:v>22.81</c:v>
                </c:pt>
                <c:pt idx="1752">
                  <c:v>21.63</c:v>
                </c:pt>
                <c:pt idx="1753">
                  <c:v>27.5</c:v>
                </c:pt>
                <c:pt idx="1754">
                  <c:v>21.24</c:v>
                </c:pt>
                <c:pt idx="1755">
                  <c:v>23.02</c:v>
                </c:pt>
                <c:pt idx="1756">
                  <c:v>24.04</c:v>
                </c:pt>
                <c:pt idx="1757">
                  <c:v>26.08</c:v>
                </c:pt>
                <c:pt idx="1758">
                  <c:v>33.86</c:v>
                </c:pt>
                <c:pt idx="1759">
                  <c:v>62.8</c:v>
                </c:pt>
                <c:pt idx="1760">
                  <c:v>52.87</c:v>
                </c:pt>
                <c:pt idx="1761">
                  <c:v>74.239999999999995</c:v>
                </c:pt>
                <c:pt idx="1762">
                  <c:v>50.66</c:v>
                </c:pt>
                <c:pt idx="1763">
                  <c:v>141.24</c:v>
                </c:pt>
                <c:pt idx="1764">
                  <c:v>220.58</c:v>
                </c:pt>
                <c:pt idx="1765">
                  <c:v>13.78</c:v>
                </c:pt>
                <c:pt idx="1766">
                  <c:v>117.37</c:v>
                </c:pt>
                <c:pt idx="1767">
                  <c:v>112.13</c:v>
                </c:pt>
                <c:pt idx="1768">
                  <c:v>82.61</c:v>
                </c:pt>
                <c:pt idx="1769">
                  <c:v>64.03</c:v>
                </c:pt>
                <c:pt idx="1770">
                  <c:v>100.2</c:v>
                </c:pt>
                <c:pt idx="1771">
                  <c:v>83.54</c:v>
                </c:pt>
                <c:pt idx="1772">
                  <c:v>101.66</c:v>
                </c:pt>
                <c:pt idx="1773">
                  <c:v>87.31</c:v>
                </c:pt>
                <c:pt idx="1774">
                  <c:v>49.71</c:v>
                </c:pt>
                <c:pt idx="1775">
                  <c:v>7.66</c:v>
                </c:pt>
                <c:pt idx="1776">
                  <c:v>6.62</c:v>
                </c:pt>
                <c:pt idx="1777">
                  <c:v>6.07</c:v>
                </c:pt>
                <c:pt idx="1778">
                  <c:v>6.69</c:v>
                </c:pt>
                <c:pt idx="1779">
                  <c:v>4.92</c:v>
                </c:pt>
                <c:pt idx="1780">
                  <c:v>6.21</c:v>
                </c:pt>
                <c:pt idx="1781">
                  <c:v>6.34</c:v>
                </c:pt>
                <c:pt idx="1782">
                  <c:v>20.059999999999999</c:v>
                </c:pt>
                <c:pt idx="1783">
                  <c:v>24.08</c:v>
                </c:pt>
                <c:pt idx="1784">
                  <c:v>62.86</c:v>
                </c:pt>
                <c:pt idx="1785">
                  <c:v>78.78</c:v>
                </c:pt>
                <c:pt idx="1786">
                  <c:v>69.42</c:v>
                </c:pt>
                <c:pt idx="1787">
                  <c:v>71.150000000000006</c:v>
                </c:pt>
                <c:pt idx="1788">
                  <c:v>65.72</c:v>
                </c:pt>
                <c:pt idx="1789">
                  <c:v>75.510000000000005</c:v>
                </c:pt>
                <c:pt idx="1790">
                  <c:v>107.6</c:v>
                </c:pt>
                <c:pt idx="1791">
                  <c:v>130.13</c:v>
                </c:pt>
                <c:pt idx="1792">
                  <c:v>122.57</c:v>
                </c:pt>
                <c:pt idx="1793">
                  <c:v>107.06</c:v>
                </c:pt>
                <c:pt idx="1794">
                  <c:v>91.22</c:v>
                </c:pt>
                <c:pt idx="1795">
                  <c:v>84.98</c:v>
                </c:pt>
                <c:pt idx="1796">
                  <c:v>93.7</c:v>
                </c:pt>
                <c:pt idx="1797">
                  <c:v>115.69</c:v>
                </c:pt>
                <c:pt idx="1798">
                  <c:v>126.39</c:v>
                </c:pt>
                <c:pt idx="1799">
                  <c:v>113.37</c:v>
                </c:pt>
                <c:pt idx="1800">
                  <c:v>83.67</c:v>
                </c:pt>
                <c:pt idx="1801">
                  <c:v>93.76</c:v>
                </c:pt>
                <c:pt idx="1802">
                  <c:v>98.82</c:v>
                </c:pt>
                <c:pt idx="1803">
                  <c:v>93.77</c:v>
                </c:pt>
                <c:pt idx="1804">
                  <c:v>88.59</c:v>
                </c:pt>
                <c:pt idx="1805">
                  <c:v>88.85</c:v>
                </c:pt>
                <c:pt idx="1806">
                  <c:v>88.62</c:v>
                </c:pt>
                <c:pt idx="1807">
                  <c:v>100.06</c:v>
                </c:pt>
                <c:pt idx="1808">
                  <c:v>85.3</c:v>
                </c:pt>
                <c:pt idx="1809">
                  <c:v>59.52</c:v>
                </c:pt>
                <c:pt idx="1810">
                  <c:v>34.86</c:v>
                </c:pt>
                <c:pt idx="1811">
                  <c:v>22.9</c:v>
                </c:pt>
                <c:pt idx="1812">
                  <c:v>35.32</c:v>
                </c:pt>
                <c:pt idx="1813">
                  <c:v>44.91</c:v>
                </c:pt>
                <c:pt idx="1814">
                  <c:v>76.930000000000007</c:v>
                </c:pt>
                <c:pt idx="1815">
                  <c:v>81.87</c:v>
                </c:pt>
                <c:pt idx="1816">
                  <c:v>50.14</c:v>
                </c:pt>
                <c:pt idx="1817">
                  <c:v>24.61</c:v>
                </c:pt>
                <c:pt idx="1818">
                  <c:v>27.38</c:v>
                </c:pt>
                <c:pt idx="1819">
                  <c:v>23.36</c:v>
                </c:pt>
                <c:pt idx="1820">
                  <c:v>16.59</c:v>
                </c:pt>
                <c:pt idx="1821">
                  <c:v>17.28</c:v>
                </c:pt>
                <c:pt idx="1822">
                  <c:v>23.93</c:v>
                </c:pt>
                <c:pt idx="1823">
                  <c:v>12.33</c:v>
                </c:pt>
                <c:pt idx="1824">
                  <c:v>19.149999999999999</c:v>
                </c:pt>
                <c:pt idx="1825">
                  <c:v>6.85</c:v>
                </c:pt>
                <c:pt idx="1826">
                  <c:v>8.19</c:v>
                </c:pt>
                <c:pt idx="1827">
                  <c:v>5.72</c:v>
                </c:pt>
                <c:pt idx="1828">
                  <c:v>6.73</c:v>
                </c:pt>
                <c:pt idx="1829">
                  <c:v>11.29</c:v>
                </c:pt>
                <c:pt idx="1830">
                  <c:v>13.95</c:v>
                </c:pt>
                <c:pt idx="1831">
                  <c:v>18.46</c:v>
                </c:pt>
                <c:pt idx="1832">
                  <c:v>16.52</c:v>
                </c:pt>
                <c:pt idx="1833">
                  <c:v>17.829999999999998</c:v>
                </c:pt>
                <c:pt idx="1834">
                  <c:v>14.78</c:v>
                </c:pt>
                <c:pt idx="1835">
                  <c:v>21.22</c:v>
                </c:pt>
                <c:pt idx="1836">
                  <c:v>15.38</c:v>
                </c:pt>
                <c:pt idx="1837">
                  <c:v>19.8</c:v>
                </c:pt>
                <c:pt idx="1838">
                  <c:v>13.01</c:v>
                </c:pt>
                <c:pt idx="1839">
                  <c:v>40.6</c:v>
                </c:pt>
                <c:pt idx="1840">
                  <c:v>140.6</c:v>
                </c:pt>
                <c:pt idx="1841">
                  <c:v>152.99</c:v>
                </c:pt>
                <c:pt idx="1842">
                  <c:v>152.66999999999999</c:v>
                </c:pt>
                <c:pt idx="1843">
                  <c:v>120.99</c:v>
                </c:pt>
                <c:pt idx="1844">
                  <c:v>119.52</c:v>
                </c:pt>
                <c:pt idx="1845">
                  <c:v>70.959999999999994</c:v>
                </c:pt>
                <c:pt idx="1846">
                  <c:v>70.290000000000006</c:v>
                </c:pt>
                <c:pt idx="1847">
                  <c:v>58.04</c:v>
                </c:pt>
                <c:pt idx="1848">
                  <c:v>84.23</c:v>
                </c:pt>
                <c:pt idx="1849">
                  <c:v>410.25</c:v>
                </c:pt>
                <c:pt idx="1850">
                  <c:v>365.54</c:v>
                </c:pt>
                <c:pt idx="1851">
                  <c:v>382.75</c:v>
                </c:pt>
                <c:pt idx="1852">
                  <c:v>232.48</c:v>
                </c:pt>
                <c:pt idx="1853">
                  <c:v>228.34</c:v>
                </c:pt>
                <c:pt idx="1854">
                  <c:v>403.9</c:v>
                </c:pt>
                <c:pt idx="1855">
                  <c:v>276.47000000000003</c:v>
                </c:pt>
                <c:pt idx="1856">
                  <c:v>249.74</c:v>
                </c:pt>
                <c:pt idx="1857">
                  <c:v>217.38</c:v>
                </c:pt>
                <c:pt idx="1858">
                  <c:v>162.35</c:v>
                </c:pt>
                <c:pt idx="1859">
                  <c:v>141.59</c:v>
                </c:pt>
                <c:pt idx="1860">
                  <c:v>153.69999999999999</c:v>
                </c:pt>
                <c:pt idx="1861">
                  <c:v>134.13999999999999</c:v>
                </c:pt>
                <c:pt idx="1862">
                  <c:v>115.79</c:v>
                </c:pt>
                <c:pt idx="1863">
                  <c:v>136.04</c:v>
                </c:pt>
                <c:pt idx="1864">
                  <c:v>171.74</c:v>
                </c:pt>
                <c:pt idx="1865">
                  <c:v>242.15</c:v>
                </c:pt>
                <c:pt idx="1866">
                  <c:v>210.14</c:v>
                </c:pt>
                <c:pt idx="1867">
                  <c:v>134.66</c:v>
                </c:pt>
                <c:pt idx="1868">
                  <c:v>118.88</c:v>
                </c:pt>
                <c:pt idx="1869">
                  <c:v>159.21</c:v>
                </c:pt>
                <c:pt idx="1870">
                  <c:v>105.06</c:v>
                </c:pt>
                <c:pt idx="1871">
                  <c:v>118.41</c:v>
                </c:pt>
                <c:pt idx="1872">
                  <c:v>140.55000000000001</c:v>
                </c:pt>
                <c:pt idx="1873">
                  <c:v>130.1</c:v>
                </c:pt>
                <c:pt idx="1874">
                  <c:v>132.96</c:v>
                </c:pt>
                <c:pt idx="1875">
                  <c:v>113.67</c:v>
                </c:pt>
                <c:pt idx="1876">
                  <c:v>118.52</c:v>
                </c:pt>
                <c:pt idx="1877">
                  <c:v>123.54</c:v>
                </c:pt>
                <c:pt idx="1878">
                  <c:v>154.16999999999999</c:v>
                </c:pt>
                <c:pt idx="1879">
                  <c:v>162.6</c:v>
                </c:pt>
                <c:pt idx="1880">
                  <c:v>173.36</c:v>
                </c:pt>
                <c:pt idx="1881">
                  <c:v>163.38</c:v>
                </c:pt>
                <c:pt idx="1882">
                  <c:v>177.11</c:v>
                </c:pt>
                <c:pt idx="1883">
                  <c:v>185.53</c:v>
                </c:pt>
                <c:pt idx="1884">
                  <c:v>169.43</c:v>
                </c:pt>
                <c:pt idx="1885">
                  <c:v>171.39</c:v>
                </c:pt>
                <c:pt idx="1886">
                  <c:v>179.53</c:v>
                </c:pt>
                <c:pt idx="1887">
                  <c:v>185.25</c:v>
                </c:pt>
                <c:pt idx="1888">
                  <c:v>140.72999999999999</c:v>
                </c:pt>
                <c:pt idx="1889">
                  <c:v>124.15</c:v>
                </c:pt>
                <c:pt idx="1890">
                  <c:v>108.37</c:v>
                </c:pt>
                <c:pt idx="1891">
                  <c:v>123.26</c:v>
                </c:pt>
                <c:pt idx="1892">
                  <c:v>132.77000000000001</c:v>
                </c:pt>
                <c:pt idx="1893">
                  <c:v>141.32</c:v>
                </c:pt>
                <c:pt idx="1894">
                  <c:v>150.44999999999999</c:v>
                </c:pt>
                <c:pt idx="1895">
                  <c:v>147.21</c:v>
                </c:pt>
                <c:pt idx="1896">
                  <c:v>162.24</c:v>
                </c:pt>
                <c:pt idx="1897">
                  <c:v>162.91999999999999</c:v>
                </c:pt>
                <c:pt idx="1898">
                  <c:v>172.01</c:v>
                </c:pt>
                <c:pt idx="1899">
                  <c:v>513.39</c:v>
                </c:pt>
                <c:pt idx="1900">
                  <c:v>447.06</c:v>
                </c:pt>
                <c:pt idx="1901">
                  <c:v>393.17</c:v>
                </c:pt>
                <c:pt idx="1902">
                  <c:v>504.05</c:v>
                </c:pt>
                <c:pt idx="1903">
                  <c:v>504.29</c:v>
                </c:pt>
                <c:pt idx="1904">
                  <c:v>391.8</c:v>
                </c:pt>
                <c:pt idx="1905">
                  <c:v>356.45</c:v>
                </c:pt>
                <c:pt idx="1906">
                  <c:v>350.12</c:v>
                </c:pt>
                <c:pt idx="1907">
                  <c:v>382.37</c:v>
                </c:pt>
                <c:pt idx="1908">
                  <c:v>350.97</c:v>
                </c:pt>
                <c:pt idx="1909">
                  <c:v>377.02</c:v>
                </c:pt>
                <c:pt idx="1910">
                  <c:v>352.1</c:v>
                </c:pt>
                <c:pt idx="1911">
                  <c:v>302.66000000000003</c:v>
                </c:pt>
                <c:pt idx="1912">
                  <c:v>301.89</c:v>
                </c:pt>
                <c:pt idx="1913">
                  <c:v>248.76</c:v>
                </c:pt>
                <c:pt idx="1914">
                  <c:v>257.41000000000003</c:v>
                </c:pt>
                <c:pt idx="1915">
                  <c:v>303.55</c:v>
                </c:pt>
                <c:pt idx="1916">
                  <c:v>160.94</c:v>
                </c:pt>
                <c:pt idx="1917">
                  <c:v>216.72</c:v>
                </c:pt>
                <c:pt idx="1918">
                  <c:v>113.76</c:v>
                </c:pt>
                <c:pt idx="1919">
                  <c:v>94.77</c:v>
                </c:pt>
                <c:pt idx="1920">
                  <c:v>114.34</c:v>
                </c:pt>
                <c:pt idx="1921">
                  <c:v>116.23</c:v>
                </c:pt>
                <c:pt idx="1922">
                  <c:v>246.5</c:v>
                </c:pt>
                <c:pt idx="1923">
                  <c:v>196.66</c:v>
                </c:pt>
                <c:pt idx="1924">
                  <c:v>150.06</c:v>
                </c:pt>
                <c:pt idx="1925">
                  <c:v>100.62</c:v>
                </c:pt>
                <c:pt idx="1926">
                  <c:v>89.11</c:v>
                </c:pt>
                <c:pt idx="1927">
                  <c:v>100.46</c:v>
                </c:pt>
                <c:pt idx="1928">
                  <c:v>94.4</c:v>
                </c:pt>
                <c:pt idx="1929">
                  <c:v>80.86</c:v>
                </c:pt>
                <c:pt idx="1930">
                  <c:v>72.47</c:v>
                </c:pt>
                <c:pt idx="1931">
                  <c:v>83.14</c:v>
                </c:pt>
                <c:pt idx="1932">
                  <c:v>88</c:v>
                </c:pt>
                <c:pt idx="1933">
                  <c:v>88.29</c:v>
                </c:pt>
                <c:pt idx="1934">
                  <c:v>82.65</c:v>
                </c:pt>
                <c:pt idx="1935">
                  <c:v>67.73</c:v>
                </c:pt>
                <c:pt idx="1936">
                  <c:v>68.67</c:v>
                </c:pt>
                <c:pt idx="1937">
                  <c:v>61.56</c:v>
                </c:pt>
                <c:pt idx="1938">
                  <c:v>52.97</c:v>
                </c:pt>
                <c:pt idx="1939">
                  <c:v>78.540000000000006</c:v>
                </c:pt>
                <c:pt idx="1940">
                  <c:v>169.64</c:v>
                </c:pt>
                <c:pt idx="1941">
                  <c:v>115.85</c:v>
                </c:pt>
                <c:pt idx="1942">
                  <c:v>106.86</c:v>
                </c:pt>
                <c:pt idx="1943">
                  <c:v>133.26</c:v>
                </c:pt>
                <c:pt idx="1944">
                  <c:v>93.12</c:v>
                </c:pt>
                <c:pt idx="1945">
                  <c:v>64.66</c:v>
                </c:pt>
                <c:pt idx="1946">
                  <c:v>58.61</c:v>
                </c:pt>
                <c:pt idx="1947">
                  <c:v>51.64</c:v>
                </c:pt>
                <c:pt idx="1948">
                  <c:v>47.25</c:v>
                </c:pt>
                <c:pt idx="1949">
                  <c:v>58.56</c:v>
                </c:pt>
                <c:pt idx="1950">
                  <c:v>55.3</c:v>
                </c:pt>
                <c:pt idx="1951">
                  <c:v>56.03</c:v>
                </c:pt>
                <c:pt idx="1952">
                  <c:v>46.43</c:v>
                </c:pt>
                <c:pt idx="1953">
                  <c:v>62.61</c:v>
                </c:pt>
                <c:pt idx="1954">
                  <c:v>44.1</c:v>
                </c:pt>
                <c:pt idx="1955">
                  <c:v>72.569999999999993</c:v>
                </c:pt>
                <c:pt idx="1956">
                  <c:v>70.31</c:v>
                </c:pt>
                <c:pt idx="1957">
                  <c:v>70.83</c:v>
                </c:pt>
                <c:pt idx="1958">
                  <c:v>83.14</c:v>
                </c:pt>
                <c:pt idx="1959">
                  <c:v>63.1</c:v>
                </c:pt>
                <c:pt idx="1960">
                  <c:v>79.67</c:v>
                </c:pt>
                <c:pt idx="1961">
                  <c:v>108.19</c:v>
                </c:pt>
                <c:pt idx="1962">
                  <c:v>87.67</c:v>
                </c:pt>
                <c:pt idx="1963">
                  <c:v>71.91</c:v>
                </c:pt>
                <c:pt idx="1964">
                  <c:v>81.66</c:v>
                </c:pt>
                <c:pt idx="1965">
                  <c:v>88.74</c:v>
                </c:pt>
                <c:pt idx="1966">
                  <c:v>96.81</c:v>
                </c:pt>
                <c:pt idx="1967">
                  <c:v>59.08</c:v>
                </c:pt>
                <c:pt idx="1968">
                  <c:v>63.54</c:v>
                </c:pt>
                <c:pt idx="1969">
                  <c:v>51.16</c:v>
                </c:pt>
                <c:pt idx="1970">
                  <c:v>139.62</c:v>
                </c:pt>
                <c:pt idx="1971">
                  <c:v>137.24</c:v>
                </c:pt>
                <c:pt idx="1972">
                  <c:v>175.72</c:v>
                </c:pt>
                <c:pt idx="1973">
                  <c:v>163.05000000000001</c:v>
                </c:pt>
                <c:pt idx="1974">
                  <c:v>192.93</c:v>
                </c:pt>
                <c:pt idx="1975">
                  <c:v>141.26</c:v>
                </c:pt>
                <c:pt idx="1976">
                  <c:v>147.58000000000001</c:v>
                </c:pt>
                <c:pt idx="1977">
                  <c:v>154.66999999999999</c:v>
                </c:pt>
                <c:pt idx="1978">
                  <c:v>149.27000000000001</c:v>
                </c:pt>
                <c:pt idx="1979">
                  <c:v>127.06</c:v>
                </c:pt>
                <c:pt idx="1980">
                  <c:v>113.68</c:v>
                </c:pt>
                <c:pt idx="1981">
                  <c:v>137.74</c:v>
                </c:pt>
                <c:pt idx="1982">
                  <c:v>113.08</c:v>
                </c:pt>
                <c:pt idx="1983">
                  <c:v>98.26</c:v>
                </c:pt>
                <c:pt idx="1984">
                  <c:v>110.65</c:v>
                </c:pt>
                <c:pt idx="1985">
                  <c:v>133.56</c:v>
                </c:pt>
                <c:pt idx="1986">
                  <c:v>152.69</c:v>
                </c:pt>
                <c:pt idx="1987">
                  <c:v>139.72</c:v>
                </c:pt>
                <c:pt idx="1988">
                  <c:v>164.61</c:v>
                </c:pt>
                <c:pt idx="1989">
                  <c:v>198.67</c:v>
                </c:pt>
                <c:pt idx="1990">
                  <c:v>290.08</c:v>
                </c:pt>
                <c:pt idx="1991">
                  <c:v>293.14999999999998</c:v>
                </c:pt>
                <c:pt idx="1992">
                  <c:v>261.56</c:v>
                </c:pt>
                <c:pt idx="1993">
                  <c:v>205.63</c:v>
                </c:pt>
                <c:pt idx="1994">
                  <c:v>278.91000000000003</c:v>
                </c:pt>
                <c:pt idx="1995">
                  <c:v>163.66</c:v>
                </c:pt>
                <c:pt idx="1996">
                  <c:v>180.05</c:v>
                </c:pt>
                <c:pt idx="1997">
                  <c:v>181.24</c:v>
                </c:pt>
                <c:pt idx="1998">
                  <c:v>216.99</c:v>
                </c:pt>
                <c:pt idx="1999">
                  <c:v>187.35</c:v>
                </c:pt>
                <c:pt idx="2000">
                  <c:v>179.53</c:v>
                </c:pt>
                <c:pt idx="2001">
                  <c:v>167.66</c:v>
                </c:pt>
                <c:pt idx="2002">
                  <c:v>230.25</c:v>
                </c:pt>
                <c:pt idx="2003">
                  <c:v>246.5</c:v>
                </c:pt>
                <c:pt idx="2004">
                  <c:v>166.05</c:v>
                </c:pt>
                <c:pt idx="2005">
                  <c:v>264.16000000000003</c:v>
                </c:pt>
                <c:pt idx="2006">
                  <c:v>283.58</c:v>
                </c:pt>
                <c:pt idx="2007">
                  <c:v>305.11</c:v>
                </c:pt>
                <c:pt idx="2008">
                  <c:v>359.97</c:v>
                </c:pt>
                <c:pt idx="2009">
                  <c:v>231.93</c:v>
                </c:pt>
                <c:pt idx="2010">
                  <c:v>236.39</c:v>
                </c:pt>
                <c:pt idx="2011">
                  <c:v>318.36</c:v>
                </c:pt>
                <c:pt idx="2012">
                  <c:v>293.13</c:v>
                </c:pt>
                <c:pt idx="2013">
                  <c:v>324.63</c:v>
                </c:pt>
                <c:pt idx="2014">
                  <c:v>292.17</c:v>
                </c:pt>
                <c:pt idx="2015">
                  <c:v>293.14</c:v>
                </c:pt>
                <c:pt idx="2016">
                  <c:v>368.07</c:v>
                </c:pt>
                <c:pt idx="2017">
                  <c:v>425.27</c:v>
                </c:pt>
                <c:pt idx="2018">
                  <c:v>475.74</c:v>
                </c:pt>
                <c:pt idx="2019">
                  <c:v>717.2</c:v>
                </c:pt>
                <c:pt idx="2020">
                  <c:v>365.12</c:v>
                </c:pt>
                <c:pt idx="2021">
                  <c:v>491.89</c:v>
                </c:pt>
                <c:pt idx="2022">
                  <c:v>381.45</c:v>
                </c:pt>
                <c:pt idx="2023">
                  <c:v>416.55</c:v>
                </c:pt>
                <c:pt idx="2024">
                  <c:v>354.09</c:v>
                </c:pt>
                <c:pt idx="2025">
                  <c:v>374.33</c:v>
                </c:pt>
                <c:pt idx="2026">
                  <c:v>353.28</c:v>
                </c:pt>
                <c:pt idx="2027">
                  <c:v>338</c:v>
                </c:pt>
                <c:pt idx="2028">
                  <c:v>485.15</c:v>
                </c:pt>
                <c:pt idx="2029">
                  <c:v>425.5</c:v>
                </c:pt>
                <c:pt idx="2030">
                  <c:v>476.92</c:v>
                </c:pt>
                <c:pt idx="2031">
                  <c:v>365.15</c:v>
                </c:pt>
                <c:pt idx="2032">
                  <c:v>395.12</c:v>
                </c:pt>
                <c:pt idx="2033">
                  <c:v>331.7</c:v>
                </c:pt>
                <c:pt idx="2034">
                  <c:v>323.94</c:v>
                </c:pt>
                <c:pt idx="2035">
                  <c:v>334.43</c:v>
                </c:pt>
                <c:pt idx="2036">
                  <c:v>300.58</c:v>
                </c:pt>
                <c:pt idx="2037">
                  <c:v>267.49</c:v>
                </c:pt>
                <c:pt idx="2038">
                  <c:v>312.64999999999998</c:v>
                </c:pt>
                <c:pt idx="2039">
                  <c:v>290.77</c:v>
                </c:pt>
                <c:pt idx="2040">
                  <c:v>362.5</c:v>
                </c:pt>
                <c:pt idx="2041">
                  <c:v>296.07</c:v>
                </c:pt>
                <c:pt idx="2042">
                  <c:v>289.17</c:v>
                </c:pt>
                <c:pt idx="2043">
                  <c:v>326.62</c:v>
                </c:pt>
                <c:pt idx="2044">
                  <c:v>264.16000000000003</c:v>
                </c:pt>
                <c:pt idx="2045">
                  <c:v>281.63</c:v>
                </c:pt>
                <c:pt idx="2046">
                  <c:v>262.70999999999998</c:v>
                </c:pt>
                <c:pt idx="2047">
                  <c:v>213.63</c:v>
                </c:pt>
                <c:pt idx="2048">
                  <c:v>207.35</c:v>
                </c:pt>
                <c:pt idx="2049">
                  <c:v>214.51</c:v>
                </c:pt>
                <c:pt idx="2050">
                  <c:v>237.29</c:v>
                </c:pt>
                <c:pt idx="2051">
                  <c:v>249.21</c:v>
                </c:pt>
                <c:pt idx="2052">
                  <c:v>274.97000000000003</c:v>
                </c:pt>
                <c:pt idx="2053">
                  <c:v>233.66</c:v>
                </c:pt>
                <c:pt idx="2054">
                  <c:v>296.12</c:v>
                </c:pt>
                <c:pt idx="2055">
                  <c:v>258.8</c:v>
                </c:pt>
                <c:pt idx="2056">
                  <c:v>247.48</c:v>
                </c:pt>
                <c:pt idx="2057">
                  <c:v>208.41</c:v>
                </c:pt>
                <c:pt idx="2058">
                  <c:v>268.54000000000002</c:v>
                </c:pt>
                <c:pt idx="2059">
                  <c:v>271.89999999999998</c:v>
                </c:pt>
                <c:pt idx="2060">
                  <c:v>211.14</c:v>
                </c:pt>
                <c:pt idx="2061">
                  <c:v>206.52</c:v>
                </c:pt>
                <c:pt idx="2062">
                  <c:v>213.66</c:v>
                </c:pt>
                <c:pt idx="2063">
                  <c:v>249.95</c:v>
                </c:pt>
                <c:pt idx="2064">
                  <c:v>237.24</c:v>
                </c:pt>
                <c:pt idx="2065">
                  <c:v>294.02</c:v>
                </c:pt>
                <c:pt idx="2066">
                  <c:v>290.89</c:v>
                </c:pt>
                <c:pt idx="2067">
                  <c:v>212.62</c:v>
                </c:pt>
                <c:pt idx="2068">
                  <c:v>249.15</c:v>
                </c:pt>
                <c:pt idx="2069">
                  <c:v>230.79</c:v>
                </c:pt>
                <c:pt idx="2070">
                  <c:v>245.29</c:v>
                </c:pt>
                <c:pt idx="2071">
                  <c:v>264.07</c:v>
                </c:pt>
                <c:pt idx="2072">
                  <c:v>348.5</c:v>
                </c:pt>
                <c:pt idx="2073">
                  <c:v>537.20000000000005</c:v>
                </c:pt>
                <c:pt idx="2074">
                  <c:v>593.48</c:v>
                </c:pt>
                <c:pt idx="2075">
                  <c:v>1143.78</c:v>
                </c:pt>
                <c:pt idx="2076">
                  <c:v>967.95</c:v>
                </c:pt>
                <c:pt idx="2077">
                  <c:v>695.33</c:v>
                </c:pt>
                <c:pt idx="2078">
                  <c:v>650.25</c:v>
                </c:pt>
                <c:pt idx="2079">
                  <c:v>338.96</c:v>
                </c:pt>
                <c:pt idx="2080">
                  <c:v>455.73</c:v>
                </c:pt>
                <c:pt idx="2081">
                  <c:v>442.92</c:v>
                </c:pt>
                <c:pt idx="2082">
                  <c:v>426.83</c:v>
                </c:pt>
                <c:pt idx="2083">
                  <c:v>303.17</c:v>
                </c:pt>
                <c:pt idx="2084">
                  <c:v>299.45999999999998</c:v>
                </c:pt>
                <c:pt idx="2085">
                  <c:v>332.72</c:v>
                </c:pt>
                <c:pt idx="2086">
                  <c:v>388.3</c:v>
                </c:pt>
                <c:pt idx="2087">
                  <c:v>126.23</c:v>
                </c:pt>
                <c:pt idx="2088">
                  <c:v>143.58000000000001</c:v>
                </c:pt>
                <c:pt idx="2089">
                  <c:v>139.9</c:v>
                </c:pt>
                <c:pt idx="2090">
                  <c:v>117.76</c:v>
                </c:pt>
                <c:pt idx="2091">
                  <c:v>130.27000000000001</c:v>
                </c:pt>
                <c:pt idx="2092">
                  <c:v>117.88</c:v>
                </c:pt>
                <c:pt idx="2093">
                  <c:v>131.56</c:v>
                </c:pt>
                <c:pt idx="2094">
                  <c:v>100.54</c:v>
                </c:pt>
                <c:pt idx="2095">
                  <c:v>106.01</c:v>
                </c:pt>
                <c:pt idx="2096">
                  <c:v>110.81</c:v>
                </c:pt>
                <c:pt idx="2097">
                  <c:v>112.35</c:v>
                </c:pt>
                <c:pt idx="2098">
                  <c:v>95.78</c:v>
                </c:pt>
                <c:pt idx="2099">
                  <c:v>173.67</c:v>
                </c:pt>
                <c:pt idx="2100">
                  <c:v>169.63</c:v>
                </c:pt>
                <c:pt idx="2101">
                  <c:v>141.4</c:v>
                </c:pt>
                <c:pt idx="2102">
                  <c:v>132.41999999999999</c:v>
                </c:pt>
                <c:pt idx="2103">
                  <c:v>120.42</c:v>
                </c:pt>
                <c:pt idx="2104">
                  <c:v>121.99</c:v>
                </c:pt>
                <c:pt idx="2105">
                  <c:v>138.94</c:v>
                </c:pt>
                <c:pt idx="2106">
                  <c:v>181.72</c:v>
                </c:pt>
                <c:pt idx="2107">
                  <c:v>198.19</c:v>
                </c:pt>
                <c:pt idx="2108">
                  <c:v>143.33000000000001</c:v>
                </c:pt>
                <c:pt idx="2109">
                  <c:v>149.09</c:v>
                </c:pt>
                <c:pt idx="2110">
                  <c:v>116.32</c:v>
                </c:pt>
                <c:pt idx="2111">
                  <c:v>153.19</c:v>
                </c:pt>
                <c:pt idx="2112">
                  <c:v>190.15</c:v>
                </c:pt>
                <c:pt idx="2113">
                  <c:v>118.13</c:v>
                </c:pt>
                <c:pt idx="2114">
                  <c:v>244.99</c:v>
                </c:pt>
                <c:pt idx="2115">
                  <c:v>61.99</c:v>
                </c:pt>
                <c:pt idx="2116">
                  <c:v>68.16</c:v>
                </c:pt>
                <c:pt idx="2117">
                  <c:v>66.31</c:v>
                </c:pt>
                <c:pt idx="2118">
                  <c:v>69.37</c:v>
                </c:pt>
                <c:pt idx="2119">
                  <c:v>58.04</c:v>
                </c:pt>
                <c:pt idx="2120">
                  <c:v>64.790000000000006</c:v>
                </c:pt>
                <c:pt idx="2121">
                  <c:v>126.78</c:v>
                </c:pt>
                <c:pt idx="2122">
                  <c:v>109.64</c:v>
                </c:pt>
                <c:pt idx="2123">
                  <c:v>86.6</c:v>
                </c:pt>
                <c:pt idx="2124">
                  <c:v>48.42</c:v>
                </c:pt>
                <c:pt idx="2125">
                  <c:v>51.78</c:v>
                </c:pt>
                <c:pt idx="2126">
                  <c:v>54.98</c:v>
                </c:pt>
                <c:pt idx="2127">
                  <c:v>72.040000000000006</c:v>
                </c:pt>
                <c:pt idx="2128">
                  <c:v>77.06</c:v>
                </c:pt>
                <c:pt idx="2129">
                  <c:v>82.32</c:v>
                </c:pt>
                <c:pt idx="2130">
                  <c:v>63.19</c:v>
                </c:pt>
                <c:pt idx="2131">
                  <c:v>64.98</c:v>
                </c:pt>
                <c:pt idx="2132">
                  <c:v>78.430000000000007</c:v>
                </c:pt>
                <c:pt idx="2133">
                  <c:v>65.17</c:v>
                </c:pt>
                <c:pt idx="2134">
                  <c:v>160.97</c:v>
                </c:pt>
                <c:pt idx="2135">
                  <c:v>134.4</c:v>
                </c:pt>
                <c:pt idx="2136">
                  <c:v>123.07</c:v>
                </c:pt>
                <c:pt idx="2137">
                  <c:v>73.81</c:v>
                </c:pt>
                <c:pt idx="2138">
                  <c:v>159.12</c:v>
                </c:pt>
                <c:pt idx="2139">
                  <c:v>193.78</c:v>
                </c:pt>
                <c:pt idx="2140">
                  <c:v>169.24</c:v>
                </c:pt>
                <c:pt idx="2141">
                  <c:v>131.88</c:v>
                </c:pt>
                <c:pt idx="2142">
                  <c:v>135.15</c:v>
                </c:pt>
                <c:pt idx="2143">
                  <c:v>178.35</c:v>
                </c:pt>
                <c:pt idx="2144">
                  <c:v>183.15</c:v>
                </c:pt>
                <c:pt idx="2145">
                  <c:v>210.34</c:v>
                </c:pt>
                <c:pt idx="2146">
                  <c:v>235.52</c:v>
                </c:pt>
                <c:pt idx="2147">
                  <c:v>160.21</c:v>
                </c:pt>
                <c:pt idx="2148">
                  <c:v>101.69</c:v>
                </c:pt>
                <c:pt idx="2149">
                  <c:v>86.1</c:v>
                </c:pt>
                <c:pt idx="2150">
                  <c:v>75.86</c:v>
                </c:pt>
                <c:pt idx="2151">
                  <c:v>76.58</c:v>
                </c:pt>
                <c:pt idx="2152">
                  <c:v>73.66</c:v>
                </c:pt>
                <c:pt idx="2153">
                  <c:v>87.76</c:v>
                </c:pt>
                <c:pt idx="2154">
                  <c:v>75.89</c:v>
                </c:pt>
                <c:pt idx="2155">
                  <c:v>88.61</c:v>
                </c:pt>
                <c:pt idx="2156">
                  <c:v>76.66</c:v>
                </c:pt>
                <c:pt idx="2157">
                  <c:v>80.239999999999995</c:v>
                </c:pt>
                <c:pt idx="2158">
                  <c:v>60.48</c:v>
                </c:pt>
                <c:pt idx="2159">
                  <c:v>64.27</c:v>
                </c:pt>
                <c:pt idx="2160">
                  <c:v>57.51</c:v>
                </c:pt>
                <c:pt idx="2161">
                  <c:v>51.3</c:v>
                </c:pt>
                <c:pt idx="2162">
                  <c:v>46.5</c:v>
                </c:pt>
                <c:pt idx="2163">
                  <c:v>50.82</c:v>
                </c:pt>
                <c:pt idx="2164">
                  <c:v>49.68</c:v>
                </c:pt>
                <c:pt idx="2165">
                  <c:v>64.36</c:v>
                </c:pt>
                <c:pt idx="2166">
                  <c:v>54.57</c:v>
                </c:pt>
                <c:pt idx="2167">
                  <c:v>25.25</c:v>
                </c:pt>
                <c:pt idx="2168">
                  <c:v>20.37</c:v>
                </c:pt>
                <c:pt idx="2169">
                  <c:v>22.61</c:v>
                </c:pt>
                <c:pt idx="2170">
                  <c:v>22.01</c:v>
                </c:pt>
                <c:pt idx="2171">
                  <c:v>22.5</c:v>
                </c:pt>
                <c:pt idx="2172">
                  <c:v>25.61</c:v>
                </c:pt>
                <c:pt idx="2173">
                  <c:v>29.86</c:v>
                </c:pt>
                <c:pt idx="2174">
                  <c:v>22.82</c:v>
                </c:pt>
                <c:pt idx="2175">
                  <c:v>18.45</c:v>
                </c:pt>
                <c:pt idx="2176">
                  <c:v>16.87</c:v>
                </c:pt>
                <c:pt idx="2177">
                  <c:v>27.95</c:v>
                </c:pt>
                <c:pt idx="2178">
                  <c:v>54.72</c:v>
                </c:pt>
                <c:pt idx="2179">
                  <c:v>88.65</c:v>
                </c:pt>
                <c:pt idx="2180">
                  <c:v>72.459999999999994</c:v>
                </c:pt>
                <c:pt idx="2181">
                  <c:v>68.11</c:v>
                </c:pt>
                <c:pt idx="2182">
                  <c:v>30.9</c:v>
                </c:pt>
                <c:pt idx="2183">
                  <c:v>29.05</c:v>
                </c:pt>
                <c:pt idx="2184">
                  <c:v>39.04</c:v>
                </c:pt>
                <c:pt idx="2185">
                  <c:v>38.46</c:v>
                </c:pt>
                <c:pt idx="2186">
                  <c:v>36.76</c:v>
                </c:pt>
                <c:pt idx="2187">
                  <c:v>41.39</c:v>
                </c:pt>
                <c:pt idx="2188">
                  <c:v>45.73</c:v>
                </c:pt>
                <c:pt idx="2189">
                  <c:v>53.38</c:v>
                </c:pt>
                <c:pt idx="2190">
                  <c:v>70.13</c:v>
                </c:pt>
                <c:pt idx="2191">
                  <c:v>66.069999999999993</c:v>
                </c:pt>
                <c:pt idx="2192">
                  <c:v>74.459999999999994</c:v>
                </c:pt>
                <c:pt idx="2193">
                  <c:v>58.95</c:v>
                </c:pt>
                <c:pt idx="2194">
                  <c:v>57.29</c:v>
                </c:pt>
                <c:pt idx="2195">
                  <c:v>54.88</c:v>
                </c:pt>
                <c:pt idx="2196">
                  <c:v>56.17</c:v>
                </c:pt>
                <c:pt idx="2197">
                  <c:v>67.58</c:v>
                </c:pt>
                <c:pt idx="2198">
                  <c:v>56.98</c:v>
                </c:pt>
                <c:pt idx="2199">
                  <c:v>65.61</c:v>
                </c:pt>
                <c:pt idx="2200">
                  <c:v>101.2</c:v>
                </c:pt>
                <c:pt idx="2201">
                  <c:v>71.180000000000007</c:v>
                </c:pt>
                <c:pt idx="2202">
                  <c:v>65.05</c:v>
                </c:pt>
                <c:pt idx="2203">
                  <c:v>52.01</c:v>
                </c:pt>
                <c:pt idx="2204">
                  <c:v>46.54</c:v>
                </c:pt>
                <c:pt idx="2205">
                  <c:v>42</c:v>
                </c:pt>
                <c:pt idx="2206">
                  <c:v>46.45</c:v>
                </c:pt>
                <c:pt idx="2207">
                  <c:v>27.22</c:v>
                </c:pt>
                <c:pt idx="2208">
                  <c:v>36</c:v>
                </c:pt>
                <c:pt idx="2209">
                  <c:v>26.32</c:v>
                </c:pt>
                <c:pt idx="2210">
                  <c:v>41.49</c:v>
                </c:pt>
                <c:pt idx="2211">
                  <c:v>46.11</c:v>
                </c:pt>
                <c:pt idx="2212">
                  <c:v>49.17</c:v>
                </c:pt>
                <c:pt idx="2213">
                  <c:v>169.78</c:v>
                </c:pt>
                <c:pt idx="2214">
                  <c:v>18.57</c:v>
                </c:pt>
                <c:pt idx="2215">
                  <c:v>31.15</c:v>
                </c:pt>
                <c:pt idx="2216">
                  <c:v>36.24</c:v>
                </c:pt>
                <c:pt idx="2217">
                  <c:v>38.21</c:v>
                </c:pt>
                <c:pt idx="2218">
                  <c:v>39.11</c:v>
                </c:pt>
                <c:pt idx="2219">
                  <c:v>33.49</c:v>
                </c:pt>
                <c:pt idx="2220">
                  <c:v>36.71</c:v>
                </c:pt>
                <c:pt idx="2221">
                  <c:v>34.57</c:v>
                </c:pt>
                <c:pt idx="2222">
                  <c:v>7.97</c:v>
                </c:pt>
                <c:pt idx="2223">
                  <c:v>7.11</c:v>
                </c:pt>
                <c:pt idx="2224">
                  <c:v>7.27</c:v>
                </c:pt>
                <c:pt idx="2225">
                  <c:v>9.69</c:v>
                </c:pt>
                <c:pt idx="2226">
                  <c:v>8.24</c:v>
                </c:pt>
                <c:pt idx="2227">
                  <c:v>7.5</c:v>
                </c:pt>
                <c:pt idx="2228">
                  <c:v>5.42</c:v>
                </c:pt>
                <c:pt idx="2229">
                  <c:v>4.59</c:v>
                </c:pt>
                <c:pt idx="2230">
                  <c:v>2.68</c:v>
                </c:pt>
                <c:pt idx="2231">
                  <c:v>1.79</c:v>
                </c:pt>
                <c:pt idx="2232">
                  <c:v>1.8</c:v>
                </c:pt>
                <c:pt idx="2233">
                  <c:v>1.02</c:v>
                </c:pt>
                <c:pt idx="2234">
                  <c:v>2.33</c:v>
                </c:pt>
                <c:pt idx="2235">
                  <c:v>4.5199999999999996</c:v>
                </c:pt>
                <c:pt idx="2236">
                  <c:v>3.09</c:v>
                </c:pt>
                <c:pt idx="2237">
                  <c:v>31.78</c:v>
                </c:pt>
                <c:pt idx="2238">
                  <c:v>16.149999999999999</c:v>
                </c:pt>
                <c:pt idx="2239">
                  <c:v>5.89</c:v>
                </c:pt>
                <c:pt idx="2240">
                  <c:v>8.5500000000000007</c:v>
                </c:pt>
                <c:pt idx="2241">
                  <c:v>18.559999999999999</c:v>
                </c:pt>
                <c:pt idx="2242">
                  <c:v>41.36</c:v>
                </c:pt>
                <c:pt idx="2243">
                  <c:v>21.19</c:v>
                </c:pt>
                <c:pt idx="2244">
                  <c:v>12.67</c:v>
                </c:pt>
                <c:pt idx="2245">
                  <c:v>12.89</c:v>
                </c:pt>
                <c:pt idx="2246">
                  <c:v>9.9</c:v>
                </c:pt>
                <c:pt idx="2247">
                  <c:v>5.68</c:v>
                </c:pt>
                <c:pt idx="2248">
                  <c:v>7.69</c:v>
                </c:pt>
                <c:pt idx="2249">
                  <c:v>12.42</c:v>
                </c:pt>
                <c:pt idx="2250">
                  <c:v>16.37</c:v>
                </c:pt>
                <c:pt idx="2251">
                  <c:v>21.41</c:v>
                </c:pt>
                <c:pt idx="2252">
                  <c:v>28.6</c:v>
                </c:pt>
                <c:pt idx="2253">
                  <c:v>30.01</c:v>
                </c:pt>
                <c:pt idx="2254">
                  <c:v>57.88</c:v>
                </c:pt>
                <c:pt idx="2255">
                  <c:v>49.31</c:v>
                </c:pt>
                <c:pt idx="2256">
                  <c:v>35.79</c:v>
                </c:pt>
                <c:pt idx="2257">
                  <c:v>35.42</c:v>
                </c:pt>
                <c:pt idx="2258">
                  <c:v>35.83</c:v>
                </c:pt>
                <c:pt idx="2259">
                  <c:v>6.16</c:v>
                </c:pt>
                <c:pt idx="2260">
                  <c:v>8.5399999999999991</c:v>
                </c:pt>
                <c:pt idx="2261">
                  <c:v>9.8800000000000008</c:v>
                </c:pt>
                <c:pt idx="2262">
                  <c:v>22.66</c:v>
                </c:pt>
                <c:pt idx="2263">
                  <c:v>25</c:v>
                </c:pt>
                <c:pt idx="2264">
                  <c:v>20.89</c:v>
                </c:pt>
                <c:pt idx="2265">
                  <c:v>16.64</c:v>
                </c:pt>
                <c:pt idx="2266">
                  <c:v>19.489999999999998</c:v>
                </c:pt>
                <c:pt idx="2267">
                  <c:v>17.57</c:v>
                </c:pt>
                <c:pt idx="2268">
                  <c:v>17.89</c:v>
                </c:pt>
                <c:pt idx="2269">
                  <c:v>15.95</c:v>
                </c:pt>
                <c:pt idx="2270">
                  <c:v>13.17</c:v>
                </c:pt>
                <c:pt idx="2271">
                  <c:v>13.02</c:v>
                </c:pt>
                <c:pt idx="2272">
                  <c:v>10.91</c:v>
                </c:pt>
                <c:pt idx="2273">
                  <c:v>10</c:v>
                </c:pt>
                <c:pt idx="2274">
                  <c:v>6.35</c:v>
                </c:pt>
                <c:pt idx="2275">
                  <c:v>8.3800000000000008</c:v>
                </c:pt>
                <c:pt idx="2276">
                  <c:v>6.77</c:v>
                </c:pt>
                <c:pt idx="2277">
                  <c:v>8.84</c:v>
                </c:pt>
                <c:pt idx="2278">
                  <c:v>8.75</c:v>
                </c:pt>
                <c:pt idx="2279">
                  <c:v>6.07</c:v>
                </c:pt>
                <c:pt idx="2280">
                  <c:v>6.8</c:v>
                </c:pt>
                <c:pt idx="2281">
                  <c:v>3.43</c:v>
                </c:pt>
                <c:pt idx="2282">
                  <c:v>2.6</c:v>
                </c:pt>
                <c:pt idx="2283">
                  <c:v>3.88</c:v>
                </c:pt>
                <c:pt idx="2284">
                  <c:v>11.39</c:v>
                </c:pt>
                <c:pt idx="2285">
                  <c:v>10.48</c:v>
                </c:pt>
                <c:pt idx="2286">
                  <c:v>15.95</c:v>
                </c:pt>
                <c:pt idx="2287">
                  <c:v>11.61</c:v>
                </c:pt>
                <c:pt idx="2288">
                  <c:v>5.82</c:v>
                </c:pt>
                <c:pt idx="2289">
                  <c:v>27.69</c:v>
                </c:pt>
                <c:pt idx="2290">
                  <c:v>11.7</c:v>
                </c:pt>
                <c:pt idx="2291">
                  <c:v>26.86</c:v>
                </c:pt>
                <c:pt idx="2292">
                  <c:v>269.31</c:v>
                </c:pt>
                <c:pt idx="2293">
                  <c:v>315.91000000000003</c:v>
                </c:pt>
                <c:pt idx="2294">
                  <c:v>278.2</c:v>
                </c:pt>
                <c:pt idx="2295">
                  <c:v>209.09</c:v>
                </c:pt>
                <c:pt idx="2296">
                  <c:v>205.87</c:v>
                </c:pt>
                <c:pt idx="2297">
                  <c:v>190.06</c:v>
                </c:pt>
                <c:pt idx="2298">
                  <c:v>154.72999999999999</c:v>
                </c:pt>
                <c:pt idx="2299">
                  <c:v>171.32</c:v>
                </c:pt>
                <c:pt idx="2300">
                  <c:v>225.18</c:v>
                </c:pt>
                <c:pt idx="2301">
                  <c:v>157.87</c:v>
                </c:pt>
                <c:pt idx="2302">
                  <c:v>160.97999999999999</c:v>
                </c:pt>
                <c:pt idx="2303">
                  <c:v>172.77</c:v>
                </c:pt>
                <c:pt idx="2304">
                  <c:v>161.41</c:v>
                </c:pt>
                <c:pt idx="2305">
                  <c:v>163.32</c:v>
                </c:pt>
                <c:pt idx="2306">
                  <c:v>160.75</c:v>
                </c:pt>
                <c:pt idx="2307">
                  <c:v>169.13</c:v>
                </c:pt>
                <c:pt idx="2308">
                  <c:v>153.85</c:v>
                </c:pt>
                <c:pt idx="2309">
                  <c:v>183.55</c:v>
                </c:pt>
                <c:pt idx="2310">
                  <c:v>199.38</c:v>
                </c:pt>
                <c:pt idx="2311">
                  <c:v>197.08</c:v>
                </c:pt>
                <c:pt idx="2312">
                  <c:v>215.63</c:v>
                </c:pt>
                <c:pt idx="2313">
                  <c:v>247.16</c:v>
                </c:pt>
                <c:pt idx="2314">
                  <c:v>263.5</c:v>
                </c:pt>
                <c:pt idx="2315">
                  <c:v>134.18</c:v>
                </c:pt>
                <c:pt idx="2316">
                  <c:v>208.96</c:v>
                </c:pt>
                <c:pt idx="2317">
                  <c:v>169.53</c:v>
                </c:pt>
                <c:pt idx="2318">
                  <c:v>134.94</c:v>
                </c:pt>
                <c:pt idx="2319">
                  <c:v>133.94999999999999</c:v>
                </c:pt>
                <c:pt idx="2320">
                  <c:v>367.3</c:v>
                </c:pt>
                <c:pt idx="2321">
                  <c:v>544.16999999999996</c:v>
                </c:pt>
                <c:pt idx="2322">
                  <c:v>571.70000000000005</c:v>
                </c:pt>
                <c:pt idx="2323">
                  <c:v>367.03</c:v>
                </c:pt>
                <c:pt idx="2324">
                  <c:v>269.26</c:v>
                </c:pt>
                <c:pt idx="2325">
                  <c:v>227.43</c:v>
                </c:pt>
                <c:pt idx="2326">
                  <c:v>391.88</c:v>
                </c:pt>
                <c:pt idx="2327">
                  <c:v>329.65</c:v>
                </c:pt>
                <c:pt idx="2328">
                  <c:v>230.19</c:v>
                </c:pt>
                <c:pt idx="2329">
                  <c:v>268.82</c:v>
                </c:pt>
                <c:pt idx="2330">
                  <c:v>253.31</c:v>
                </c:pt>
                <c:pt idx="2331">
                  <c:v>220.04</c:v>
                </c:pt>
                <c:pt idx="2332">
                  <c:v>221.41</c:v>
                </c:pt>
                <c:pt idx="2333">
                  <c:v>221.59</c:v>
                </c:pt>
                <c:pt idx="2334">
                  <c:v>285.33</c:v>
                </c:pt>
                <c:pt idx="2335">
                  <c:v>205.97</c:v>
                </c:pt>
                <c:pt idx="2336">
                  <c:v>146.51</c:v>
                </c:pt>
                <c:pt idx="2337">
                  <c:v>202.34</c:v>
                </c:pt>
                <c:pt idx="2338">
                  <c:v>219.88</c:v>
                </c:pt>
                <c:pt idx="2339">
                  <c:v>180.44</c:v>
                </c:pt>
                <c:pt idx="2340">
                  <c:v>198.5</c:v>
                </c:pt>
                <c:pt idx="2341">
                  <c:v>230.41</c:v>
                </c:pt>
                <c:pt idx="2342">
                  <c:v>209.46</c:v>
                </c:pt>
                <c:pt idx="2343">
                  <c:v>292.99</c:v>
                </c:pt>
                <c:pt idx="2344">
                  <c:v>85.62</c:v>
                </c:pt>
                <c:pt idx="2345">
                  <c:v>91.47</c:v>
                </c:pt>
                <c:pt idx="2346">
                  <c:v>89.74</c:v>
                </c:pt>
                <c:pt idx="2347">
                  <c:v>99.32</c:v>
                </c:pt>
                <c:pt idx="2348">
                  <c:v>93.57</c:v>
                </c:pt>
                <c:pt idx="2349">
                  <c:v>77.31</c:v>
                </c:pt>
                <c:pt idx="2350">
                  <c:v>90.54</c:v>
                </c:pt>
                <c:pt idx="2351">
                  <c:v>67.81</c:v>
                </c:pt>
                <c:pt idx="2352">
                  <c:v>79.97</c:v>
                </c:pt>
                <c:pt idx="2353">
                  <c:v>83.75</c:v>
                </c:pt>
                <c:pt idx="2354">
                  <c:v>92.81</c:v>
                </c:pt>
                <c:pt idx="2355">
                  <c:v>79.63</c:v>
                </c:pt>
                <c:pt idx="2356">
                  <c:v>114.04</c:v>
                </c:pt>
                <c:pt idx="2357">
                  <c:v>140.27000000000001</c:v>
                </c:pt>
                <c:pt idx="2358">
                  <c:v>111.54</c:v>
                </c:pt>
                <c:pt idx="2359">
                  <c:v>102.52</c:v>
                </c:pt>
                <c:pt idx="2360">
                  <c:v>113.86</c:v>
                </c:pt>
                <c:pt idx="2361">
                  <c:v>62.18</c:v>
                </c:pt>
                <c:pt idx="2362">
                  <c:v>60.06</c:v>
                </c:pt>
                <c:pt idx="2363">
                  <c:v>75.760000000000005</c:v>
                </c:pt>
                <c:pt idx="2364">
                  <c:v>8.48</c:v>
                </c:pt>
                <c:pt idx="2365">
                  <c:v>17.12</c:v>
                </c:pt>
                <c:pt idx="2366">
                  <c:v>18.43</c:v>
                </c:pt>
                <c:pt idx="2367">
                  <c:v>23.79</c:v>
                </c:pt>
                <c:pt idx="2368">
                  <c:v>156.46</c:v>
                </c:pt>
                <c:pt idx="2369">
                  <c:v>152.77000000000001</c:v>
                </c:pt>
                <c:pt idx="2370">
                  <c:v>264.57</c:v>
                </c:pt>
                <c:pt idx="2371">
                  <c:v>17.559999999999999</c:v>
                </c:pt>
                <c:pt idx="2372">
                  <c:v>149.11000000000001</c:v>
                </c:pt>
                <c:pt idx="2373">
                  <c:v>127.84</c:v>
                </c:pt>
                <c:pt idx="2374">
                  <c:v>133.13999999999999</c:v>
                </c:pt>
                <c:pt idx="2375">
                  <c:v>130.5</c:v>
                </c:pt>
                <c:pt idx="2376">
                  <c:v>1.6</c:v>
                </c:pt>
                <c:pt idx="2377">
                  <c:v>3.15</c:v>
                </c:pt>
                <c:pt idx="2378">
                  <c:v>3.24</c:v>
                </c:pt>
                <c:pt idx="2379">
                  <c:v>2.72</c:v>
                </c:pt>
                <c:pt idx="2380">
                  <c:v>10.95</c:v>
                </c:pt>
                <c:pt idx="2381">
                  <c:v>68.16</c:v>
                </c:pt>
                <c:pt idx="2382">
                  <c:v>17</c:v>
                </c:pt>
                <c:pt idx="2383">
                  <c:v>8.2100000000000009</c:v>
                </c:pt>
                <c:pt idx="2384">
                  <c:v>15.25</c:v>
                </c:pt>
                <c:pt idx="2385">
                  <c:v>87.73</c:v>
                </c:pt>
                <c:pt idx="2386">
                  <c:v>94.34</c:v>
                </c:pt>
                <c:pt idx="2387">
                  <c:v>77.83</c:v>
                </c:pt>
                <c:pt idx="2388">
                  <c:v>70.45</c:v>
                </c:pt>
                <c:pt idx="2389">
                  <c:v>56.95</c:v>
                </c:pt>
                <c:pt idx="2390">
                  <c:v>94.42</c:v>
                </c:pt>
                <c:pt idx="2391">
                  <c:v>88.9</c:v>
                </c:pt>
                <c:pt idx="2392">
                  <c:v>103.67</c:v>
                </c:pt>
                <c:pt idx="2393">
                  <c:v>76.8</c:v>
                </c:pt>
                <c:pt idx="2394">
                  <c:v>79.959999999999994</c:v>
                </c:pt>
                <c:pt idx="2395">
                  <c:v>51.98</c:v>
                </c:pt>
                <c:pt idx="2396">
                  <c:v>75.59</c:v>
                </c:pt>
                <c:pt idx="2397">
                  <c:v>103.89</c:v>
                </c:pt>
                <c:pt idx="2398">
                  <c:v>79.02</c:v>
                </c:pt>
                <c:pt idx="2399">
                  <c:v>89.39</c:v>
                </c:pt>
                <c:pt idx="2400">
                  <c:v>51.05</c:v>
                </c:pt>
                <c:pt idx="2401">
                  <c:v>105.11</c:v>
                </c:pt>
                <c:pt idx="2402">
                  <c:v>177.16</c:v>
                </c:pt>
                <c:pt idx="2403">
                  <c:v>151.78</c:v>
                </c:pt>
                <c:pt idx="2404">
                  <c:v>128.16999999999999</c:v>
                </c:pt>
                <c:pt idx="2405">
                  <c:v>110.04</c:v>
                </c:pt>
                <c:pt idx="2406">
                  <c:v>236.21</c:v>
                </c:pt>
                <c:pt idx="2407">
                  <c:v>293.92</c:v>
                </c:pt>
                <c:pt idx="2408">
                  <c:v>264.60000000000002</c:v>
                </c:pt>
                <c:pt idx="2409">
                  <c:v>223.79</c:v>
                </c:pt>
                <c:pt idx="2410">
                  <c:v>224.1</c:v>
                </c:pt>
                <c:pt idx="2411">
                  <c:v>147.96</c:v>
                </c:pt>
                <c:pt idx="2412">
                  <c:v>114.86</c:v>
                </c:pt>
                <c:pt idx="2413">
                  <c:v>164.84</c:v>
                </c:pt>
                <c:pt idx="2414">
                  <c:v>122.79</c:v>
                </c:pt>
                <c:pt idx="2415">
                  <c:v>110.16</c:v>
                </c:pt>
                <c:pt idx="2416">
                  <c:v>115.06</c:v>
                </c:pt>
                <c:pt idx="2417">
                  <c:v>150.11000000000001</c:v>
                </c:pt>
                <c:pt idx="2418">
                  <c:v>132.88</c:v>
                </c:pt>
                <c:pt idx="2419">
                  <c:v>185.23</c:v>
                </c:pt>
                <c:pt idx="2420">
                  <c:v>164.4</c:v>
                </c:pt>
                <c:pt idx="2421">
                  <c:v>269.89999999999998</c:v>
                </c:pt>
                <c:pt idx="2422">
                  <c:v>269.32</c:v>
                </c:pt>
                <c:pt idx="2423">
                  <c:v>435.6</c:v>
                </c:pt>
                <c:pt idx="2424">
                  <c:v>307.26</c:v>
                </c:pt>
                <c:pt idx="2425">
                  <c:v>200.19</c:v>
                </c:pt>
                <c:pt idx="2426">
                  <c:v>145</c:v>
                </c:pt>
                <c:pt idx="2427">
                  <c:v>218.83</c:v>
                </c:pt>
                <c:pt idx="2428">
                  <c:v>157.47</c:v>
                </c:pt>
                <c:pt idx="2429">
                  <c:v>191.03</c:v>
                </c:pt>
                <c:pt idx="2430">
                  <c:v>208.19</c:v>
                </c:pt>
                <c:pt idx="2431">
                  <c:v>193</c:v>
                </c:pt>
                <c:pt idx="2432">
                  <c:v>129.37</c:v>
                </c:pt>
                <c:pt idx="2433">
                  <c:v>90.11</c:v>
                </c:pt>
                <c:pt idx="2434">
                  <c:v>75.63</c:v>
                </c:pt>
                <c:pt idx="2435">
                  <c:v>89.75</c:v>
                </c:pt>
                <c:pt idx="2436">
                  <c:v>92.95</c:v>
                </c:pt>
                <c:pt idx="2437">
                  <c:v>67.680000000000007</c:v>
                </c:pt>
                <c:pt idx="2438">
                  <c:v>125.35</c:v>
                </c:pt>
                <c:pt idx="2439">
                  <c:v>120.59</c:v>
                </c:pt>
                <c:pt idx="2440">
                  <c:v>314.99</c:v>
                </c:pt>
                <c:pt idx="2441">
                  <c:v>301.74</c:v>
                </c:pt>
                <c:pt idx="2442">
                  <c:v>262.72000000000003</c:v>
                </c:pt>
                <c:pt idx="2443">
                  <c:v>202.15</c:v>
                </c:pt>
                <c:pt idx="2444">
                  <c:v>196.86</c:v>
                </c:pt>
                <c:pt idx="2445">
                  <c:v>223.05</c:v>
                </c:pt>
                <c:pt idx="2446">
                  <c:v>205.77</c:v>
                </c:pt>
                <c:pt idx="2447">
                  <c:v>70.459999999999994</c:v>
                </c:pt>
                <c:pt idx="2448">
                  <c:v>83.49</c:v>
                </c:pt>
                <c:pt idx="2449">
                  <c:v>71.239999999999995</c:v>
                </c:pt>
                <c:pt idx="2450">
                  <c:v>35.020000000000003</c:v>
                </c:pt>
                <c:pt idx="2451">
                  <c:v>48.29</c:v>
                </c:pt>
                <c:pt idx="2452">
                  <c:v>30.58</c:v>
                </c:pt>
                <c:pt idx="2453">
                  <c:v>55.42</c:v>
                </c:pt>
                <c:pt idx="2454">
                  <c:v>48.46</c:v>
                </c:pt>
                <c:pt idx="2455">
                  <c:v>53.35</c:v>
                </c:pt>
                <c:pt idx="2456">
                  <c:v>60.65</c:v>
                </c:pt>
                <c:pt idx="2457">
                  <c:v>36.130000000000003</c:v>
                </c:pt>
                <c:pt idx="2458">
                  <c:v>38.020000000000003</c:v>
                </c:pt>
                <c:pt idx="2459">
                  <c:v>40.770000000000003</c:v>
                </c:pt>
                <c:pt idx="2460">
                  <c:v>36.53</c:v>
                </c:pt>
                <c:pt idx="2461">
                  <c:v>34.25</c:v>
                </c:pt>
                <c:pt idx="2462">
                  <c:v>37.68</c:v>
                </c:pt>
                <c:pt idx="2463">
                  <c:v>32.51</c:v>
                </c:pt>
                <c:pt idx="2464">
                  <c:v>7.56</c:v>
                </c:pt>
                <c:pt idx="2465">
                  <c:v>64.86</c:v>
                </c:pt>
                <c:pt idx="2466">
                  <c:v>46.83</c:v>
                </c:pt>
                <c:pt idx="2467">
                  <c:v>11.13</c:v>
                </c:pt>
                <c:pt idx="2468">
                  <c:v>12.36</c:v>
                </c:pt>
                <c:pt idx="2469">
                  <c:v>7.39</c:v>
                </c:pt>
                <c:pt idx="2470">
                  <c:v>4.9400000000000004</c:v>
                </c:pt>
                <c:pt idx="2471">
                  <c:v>13.68</c:v>
                </c:pt>
                <c:pt idx="2472">
                  <c:v>17.239999999999998</c:v>
                </c:pt>
                <c:pt idx="2473">
                  <c:v>20.86</c:v>
                </c:pt>
                <c:pt idx="2474">
                  <c:v>42.91</c:v>
                </c:pt>
                <c:pt idx="2475">
                  <c:v>64.010000000000005</c:v>
                </c:pt>
                <c:pt idx="2476">
                  <c:v>64.099999999999994</c:v>
                </c:pt>
                <c:pt idx="2477">
                  <c:v>42.47</c:v>
                </c:pt>
                <c:pt idx="2478">
                  <c:v>65.349999999999994</c:v>
                </c:pt>
                <c:pt idx="2479">
                  <c:v>18.29</c:v>
                </c:pt>
                <c:pt idx="2480">
                  <c:v>30</c:v>
                </c:pt>
                <c:pt idx="2481">
                  <c:v>24.62</c:v>
                </c:pt>
                <c:pt idx="2482">
                  <c:v>26.58</c:v>
                </c:pt>
                <c:pt idx="2483">
                  <c:v>21.17</c:v>
                </c:pt>
                <c:pt idx="2484">
                  <c:v>33.15</c:v>
                </c:pt>
                <c:pt idx="2485">
                  <c:v>37.049999999999997</c:v>
                </c:pt>
                <c:pt idx="2486">
                  <c:v>27.3</c:v>
                </c:pt>
                <c:pt idx="2487">
                  <c:v>35.42</c:v>
                </c:pt>
                <c:pt idx="2488">
                  <c:v>49.85</c:v>
                </c:pt>
                <c:pt idx="2489">
                  <c:v>36.450000000000003</c:v>
                </c:pt>
                <c:pt idx="2490">
                  <c:v>32.53</c:v>
                </c:pt>
                <c:pt idx="2491">
                  <c:v>44.86</c:v>
                </c:pt>
                <c:pt idx="2492">
                  <c:v>31.79</c:v>
                </c:pt>
                <c:pt idx="2493">
                  <c:v>71.27</c:v>
                </c:pt>
                <c:pt idx="2494">
                  <c:v>47.48</c:v>
                </c:pt>
                <c:pt idx="2495">
                  <c:v>50.52</c:v>
                </c:pt>
                <c:pt idx="2496">
                  <c:v>51.37</c:v>
                </c:pt>
                <c:pt idx="2497">
                  <c:v>54.6</c:v>
                </c:pt>
                <c:pt idx="2498">
                  <c:v>63.37</c:v>
                </c:pt>
                <c:pt idx="2499">
                  <c:v>61.8</c:v>
                </c:pt>
                <c:pt idx="2500">
                  <c:v>48.06</c:v>
                </c:pt>
                <c:pt idx="2501">
                  <c:v>67.459999999999994</c:v>
                </c:pt>
                <c:pt idx="2502">
                  <c:v>45.71</c:v>
                </c:pt>
                <c:pt idx="2503">
                  <c:v>54.96</c:v>
                </c:pt>
                <c:pt idx="2504">
                  <c:v>75.53</c:v>
                </c:pt>
                <c:pt idx="2505">
                  <c:v>69.47</c:v>
                </c:pt>
                <c:pt idx="2506">
                  <c:v>55.79</c:v>
                </c:pt>
                <c:pt idx="2507">
                  <c:v>57.44</c:v>
                </c:pt>
                <c:pt idx="2508">
                  <c:v>61.39</c:v>
                </c:pt>
                <c:pt idx="2509">
                  <c:v>51.1</c:v>
                </c:pt>
                <c:pt idx="2510">
                  <c:v>51.55</c:v>
                </c:pt>
                <c:pt idx="2511">
                  <c:v>48.12</c:v>
                </c:pt>
                <c:pt idx="2512">
                  <c:v>46.13</c:v>
                </c:pt>
                <c:pt idx="2513">
                  <c:v>43.1</c:v>
                </c:pt>
                <c:pt idx="2514">
                  <c:v>40.020000000000003</c:v>
                </c:pt>
                <c:pt idx="2515">
                  <c:v>50.77</c:v>
                </c:pt>
                <c:pt idx="2516">
                  <c:v>50.95</c:v>
                </c:pt>
                <c:pt idx="2517">
                  <c:v>44.78</c:v>
                </c:pt>
                <c:pt idx="2518">
                  <c:v>56.8</c:v>
                </c:pt>
                <c:pt idx="2519">
                  <c:v>57.88</c:v>
                </c:pt>
                <c:pt idx="2520">
                  <c:v>64.75</c:v>
                </c:pt>
                <c:pt idx="2521">
                  <c:v>56.84</c:v>
                </c:pt>
                <c:pt idx="2522">
                  <c:v>35.56</c:v>
                </c:pt>
                <c:pt idx="2523">
                  <c:v>46.64</c:v>
                </c:pt>
                <c:pt idx="2524">
                  <c:v>47.91</c:v>
                </c:pt>
                <c:pt idx="2525">
                  <c:v>52.58</c:v>
                </c:pt>
                <c:pt idx="2526">
                  <c:v>65.14</c:v>
                </c:pt>
                <c:pt idx="2527">
                  <c:v>63.15</c:v>
                </c:pt>
                <c:pt idx="2528">
                  <c:v>40.6</c:v>
                </c:pt>
                <c:pt idx="2529">
                  <c:v>50.65</c:v>
                </c:pt>
                <c:pt idx="2530">
                  <c:v>50.25</c:v>
                </c:pt>
                <c:pt idx="2531">
                  <c:v>47.59</c:v>
                </c:pt>
                <c:pt idx="2532">
                  <c:v>55.86</c:v>
                </c:pt>
                <c:pt idx="2533">
                  <c:v>56.35</c:v>
                </c:pt>
                <c:pt idx="2534">
                  <c:v>53.12</c:v>
                </c:pt>
                <c:pt idx="2535">
                  <c:v>60.39</c:v>
                </c:pt>
                <c:pt idx="2536">
                  <c:v>54.46</c:v>
                </c:pt>
                <c:pt idx="2537">
                  <c:v>58.54</c:v>
                </c:pt>
                <c:pt idx="2538">
                  <c:v>39.409999999999997</c:v>
                </c:pt>
                <c:pt idx="2539">
                  <c:v>49.41</c:v>
                </c:pt>
                <c:pt idx="2540">
                  <c:v>190.52</c:v>
                </c:pt>
                <c:pt idx="2541">
                  <c:v>278.44</c:v>
                </c:pt>
                <c:pt idx="2542">
                  <c:v>139.41</c:v>
                </c:pt>
                <c:pt idx="2543">
                  <c:v>154.47999999999999</c:v>
                </c:pt>
                <c:pt idx="2544">
                  <c:v>204.12</c:v>
                </c:pt>
                <c:pt idx="2545">
                  <c:v>209.44</c:v>
                </c:pt>
                <c:pt idx="2546">
                  <c:v>198.26</c:v>
                </c:pt>
                <c:pt idx="2547">
                  <c:v>103.68</c:v>
                </c:pt>
                <c:pt idx="2548">
                  <c:v>46.1</c:v>
                </c:pt>
                <c:pt idx="2549">
                  <c:v>50.92</c:v>
                </c:pt>
                <c:pt idx="2550">
                  <c:v>50.25</c:v>
                </c:pt>
                <c:pt idx="2551">
                  <c:v>46.78</c:v>
                </c:pt>
                <c:pt idx="2552">
                  <c:v>45.34</c:v>
                </c:pt>
                <c:pt idx="2553">
                  <c:v>47.95</c:v>
                </c:pt>
                <c:pt idx="2554">
                  <c:v>56.86</c:v>
                </c:pt>
                <c:pt idx="2555">
                  <c:v>52.57</c:v>
                </c:pt>
                <c:pt idx="2556">
                  <c:v>50.01</c:v>
                </c:pt>
                <c:pt idx="2557">
                  <c:v>49.05</c:v>
                </c:pt>
                <c:pt idx="2558">
                  <c:v>43.97</c:v>
                </c:pt>
                <c:pt idx="2559">
                  <c:v>39.71</c:v>
                </c:pt>
                <c:pt idx="2560">
                  <c:v>43.89</c:v>
                </c:pt>
                <c:pt idx="2561">
                  <c:v>64.59</c:v>
                </c:pt>
                <c:pt idx="2562">
                  <c:v>87.88</c:v>
                </c:pt>
                <c:pt idx="2563">
                  <c:v>97.63</c:v>
                </c:pt>
                <c:pt idx="2564">
                  <c:v>105.38</c:v>
                </c:pt>
                <c:pt idx="2565">
                  <c:v>90.19</c:v>
                </c:pt>
                <c:pt idx="2566">
                  <c:v>97.24</c:v>
                </c:pt>
                <c:pt idx="2567">
                  <c:v>97.81</c:v>
                </c:pt>
                <c:pt idx="2568">
                  <c:v>100.1</c:v>
                </c:pt>
                <c:pt idx="2569">
                  <c:v>116.27</c:v>
                </c:pt>
                <c:pt idx="2570">
                  <c:v>118.49</c:v>
                </c:pt>
                <c:pt idx="2571">
                  <c:v>125.21</c:v>
                </c:pt>
                <c:pt idx="2572">
                  <c:v>123.54</c:v>
                </c:pt>
                <c:pt idx="2573">
                  <c:v>112.47</c:v>
                </c:pt>
                <c:pt idx="2574">
                  <c:v>128.44999999999999</c:v>
                </c:pt>
                <c:pt idx="2575">
                  <c:v>135.18</c:v>
                </c:pt>
                <c:pt idx="2576">
                  <c:v>132.55000000000001</c:v>
                </c:pt>
                <c:pt idx="2577">
                  <c:v>124.43</c:v>
                </c:pt>
                <c:pt idx="2578">
                  <c:v>119.77</c:v>
                </c:pt>
                <c:pt idx="2579">
                  <c:v>108.5</c:v>
                </c:pt>
                <c:pt idx="2580">
                  <c:v>106.93</c:v>
                </c:pt>
                <c:pt idx="2581">
                  <c:v>105.01</c:v>
                </c:pt>
                <c:pt idx="2582">
                  <c:v>125.88</c:v>
                </c:pt>
                <c:pt idx="2583">
                  <c:v>156.63</c:v>
                </c:pt>
                <c:pt idx="2584">
                  <c:v>181.72</c:v>
                </c:pt>
                <c:pt idx="2585">
                  <c:v>179.49</c:v>
                </c:pt>
                <c:pt idx="2586">
                  <c:v>180.04</c:v>
                </c:pt>
                <c:pt idx="2587">
                  <c:v>186.26</c:v>
                </c:pt>
                <c:pt idx="2588">
                  <c:v>194.99</c:v>
                </c:pt>
                <c:pt idx="2589">
                  <c:v>181.85</c:v>
                </c:pt>
                <c:pt idx="2590">
                  <c:v>256.47000000000003</c:v>
                </c:pt>
                <c:pt idx="2591">
                  <c:v>217.37</c:v>
                </c:pt>
                <c:pt idx="2592">
                  <c:v>229.22</c:v>
                </c:pt>
                <c:pt idx="2593">
                  <c:v>246.09</c:v>
                </c:pt>
                <c:pt idx="2594">
                  <c:v>233.02</c:v>
                </c:pt>
                <c:pt idx="2595">
                  <c:v>101.53</c:v>
                </c:pt>
                <c:pt idx="2596">
                  <c:v>121.21</c:v>
                </c:pt>
                <c:pt idx="2597">
                  <c:v>128.15</c:v>
                </c:pt>
                <c:pt idx="2598">
                  <c:v>101.11</c:v>
                </c:pt>
                <c:pt idx="2599">
                  <c:v>106.66</c:v>
                </c:pt>
                <c:pt idx="2600">
                  <c:v>100.27</c:v>
                </c:pt>
                <c:pt idx="2601">
                  <c:v>103.25</c:v>
                </c:pt>
                <c:pt idx="2602">
                  <c:v>112.03</c:v>
                </c:pt>
                <c:pt idx="2603">
                  <c:v>190.12</c:v>
                </c:pt>
                <c:pt idx="2604">
                  <c:v>307.33</c:v>
                </c:pt>
                <c:pt idx="2605">
                  <c:v>314.87</c:v>
                </c:pt>
                <c:pt idx="2606">
                  <c:v>333.3</c:v>
                </c:pt>
                <c:pt idx="2607">
                  <c:v>268.23</c:v>
                </c:pt>
                <c:pt idx="2608">
                  <c:v>200.09</c:v>
                </c:pt>
                <c:pt idx="2609">
                  <c:v>192.84</c:v>
                </c:pt>
                <c:pt idx="2610">
                  <c:v>175.19</c:v>
                </c:pt>
                <c:pt idx="2611">
                  <c:v>160.94</c:v>
                </c:pt>
                <c:pt idx="2612">
                  <c:v>111.12</c:v>
                </c:pt>
                <c:pt idx="2613">
                  <c:v>140.88999999999999</c:v>
                </c:pt>
                <c:pt idx="2614">
                  <c:v>129.54</c:v>
                </c:pt>
                <c:pt idx="2615">
                  <c:v>117.39</c:v>
                </c:pt>
                <c:pt idx="2616">
                  <c:v>108.48</c:v>
                </c:pt>
                <c:pt idx="2617">
                  <c:v>75.150000000000006</c:v>
                </c:pt>
                <c:pt idx="2618">
                  <c:v>77.17</c:v>
                </c:pt>
                <c:pt idx="2619">
                  <c:v>69.23</c:v>
                </c:pt>
                <c:pt idx="2620">
                  <c:v>87.66</c:v>
                </c:pt>
                <c:pt idx="2621">
                  <c:v>95.62</c:v>
                </c:pt>
                <c:pt idx="2622">
                  <c:v>91.28</c:v>
                </c:pt>
                <c:pt idx="2623">
                  <c:v>154.49</c:v>
                </c:pt>
                <c:pt idx="2624">
                  <c:v>173.81</c:v>
                </c:pt>
                <c:pt idx="2625">
                  <c:v>166.22</c:v>
                </c:pt>
                <c:pt idx="2626">
                  <c:v>155.38999999999999</c:v>
                </c:pt>
                <c:pt idx="2627">
                  <c:v>109.96</c:v>
                </c:pt>
                <c:pt idx="2628">
                  <c:v>189.85</c:v>
                </c:pt>
                <c:pt idx="2629">
                  <c:v>243.37</c:v>
                </c:pt>
                <c:pt idx="2630">
                  <c:v>233.93</c:v>
                </c:pt>
                <c:pt idx="2631">
                  <c:v>176.58</c:v>
                </c:pt>
                <c:pt idx="2632">
                  <c:v>156.5</c:v>
                </c:pt>
                <c:pt idx="2633">
                  <c:v>104.5</c:v>
                </c:pt>
                <c:pt idx="2634">
                  <c:v>79.19</c:v>
                </c:pt>
                <c:pt idx="2635">
                  <c:v>99.37</c:v>
                </c:pt>
                <c:pt idx="2636">
                  <c:v>118.5</c:v>
                </c:pt>
                <c:pt idx="2637">
                  <c:v>215.45</c:v>
                </c:pt>
                <c:pt idx="2638">
                  <c:v>208.42</c:v>
                </c:pt>
                <c:pt idx="2639">
                  <c:v>146.74</c:v>
                </c:pt>
                <c:pt idx="2640">
                  <c:v>278.48</c:v>
                </c:pt>
                <c:pt idx="2641">
                  <c:v>346.86</c:v>
                </c:pt>
                <c:pt idx="2642">
                  <c:v>457.44</c:v>
                </c:pt>
                <c:pt idx="2643">
                  <c:v>286.24</c:v>
                </c:pt>
                <c:pt idx="2644">
                  <c:v>247.09</c:v>
                </c:pt>
                <c:pt idx="2645">
                  <c:v>197.56</c:v>
                </c:pt>
                <c:pt idx="2646">
                  <c:v>353.66</c:v>
                </c:pt>
                <c:pt idx="2647">
                  <c:v>353.62</c:v>
                </c:pt>
                <c:pt idx="2648">
                  <c:v>225.67</c:v>
                </c:pt>
                <c:pt idx="2649">
                  <c:v>192.14</c:v>
                </c:pt>
                <c:pt idx="2650">
                  <c:v>79.37</c:v>
                </c:pt>
                <c:pt idx="2651">
                  <c:v>57.46</c:v>
                </c:pt>
                <c:pt idx="2652">
                  <c:v>99.33</c:v>
                </c:pt>
                <c:pt idx="2653">
                  <c:v>52.52</c:v>
                </c:pt>
                <c:pt idx="2654">
                  <c:v>36.729999999999997</c:v>
                </c:pt>
                <c:pt idx="2655">
                  <c:v>145.09</c:v>
                </c:pt>
                <c:pt idx="2656">
                  <c:v>128.99</c:v>
                </c:pt>
                <c:pt idx="2657">
                  <c:v>197.25</c:v>
                </c:pt>
                <c:pt idx="2658">
                  <c:v>461.86</c:v>
                </c:pt>
                <c:pt idx="2659">
                  <c:v>201.8</c:v>
                </c:pt>
                <c:pt idx="2660">
                  <c:v>216.43</c:v>
                </c:pt>
                <c:pt idx="2661">
                  <c:v>123.19</c:v>
                </c:pt>
                <c:pt idx="2662">
                  <c:v>108.18</c:v>
                </c:pt>
                <c:pt idx="2663">
                  <c:v>101.48</c:v>
                </c:pt>
                <c:pt idx="2664">
                  <c:v>119.08</c:v>
                </c:pt>
                <c:pt idx="2665">
                  <c:v>146.63999999999999</c:v>
                </c:pt>
                <c:pt idx="2666">
                  <c:v>136.25</c:v>
                </c:pt>
                <c:pt idx="2667">
                  <c:v>107.32</c:v>
                </c:pt>
                <c:pt idx="2668">
                  <c:v>134.03</c:v>
                </c:pt>
                <c:pt idx="2669">
                  <c:v>188.01</c:v>
                </c:pt>
                <c:pt idx="2670">
                  <c:v>100.79</c:v>
                </c:pt>
                <c:pt idx="2671">
                  <c:v>109.92</c:v>
                </c:pt>
                <c:pt idx="2672">
                  <c:v>225.64</c:v>
                </c:pt>
                <c:pt idx="2673">
                  <c:v>226.3</c:v>
                </c:pt>
                <c:pt idx="2674">
                  <c:v>153.21</c:v>
                </c:pt>
                <c:pt idx="2675">
                  <c:v>112.73</c:v>
                </c:pt>
                <c:pt idx="2676">
                  <c:v>179.92</c:v>
                </c:pt>
                <c:pt idx="2677">
                  <c:v>361.28</c:v>
                </c:pt>
                <c:pt idx="2678">
                  <c:v>126.38</c:v>
                </c:pt>
                <c:pt idx="2679">
                  <c:v>119.25</c:v>
                </c:pt>
                <c:pt idx="2680">
                  <c:v>147.16</c:v>
                </c:pt>
                <c:pt idx="2681">
                  <c:v>158.71</c:v>
                </c:pt>
                <c:pt idx="2682">
                  <c:v>32.08</c:v>
                </c:pt>
                <c:pt idx="2683">
                  <c:v>28.11</c:v>
                </c:pt>
                <c:pt idx="2684">
                  <c:v>28.2</c:v>
                </c:pt>
                <c:pt idx="2685">
                  <c:v>24.51</c:v>
                </c:pt>
                <c:pt idx="2686">
                  <c:v>21.81</c:v>
                </c:pt>
                <c:pt idx="2687">
                  <c:v>22.61</c:v>
                </c:pt>
                <c:pt idx="2688">
                  <c:v>186.16</c:v>
                </c:pt>
                <c:pt idx="2689">
                  <c:v>49.07</c:v>
                </c:pt>
                <c:pt idx="2690">
                  <c:v>99.71</c:v>
                </c:pt>
                <c:pt idx="2691">
                  <c:v>95.22</c:v>
                </c:pt>
                <c:pt idx="2692">
                  <c:v>203.62</c:v>
                </c:pt>
                <c:pt idx="2693">
                  <c:v>205.74</c:v>
                </c:pt>
                <c:pt idx="2694">
                  <c:v>194.64</c:v>
                </c:pt>
                <c:pt idx="2695">
                  <c:v>29.58</c:v>
                </c:pt>
                <c:pt idx="2696">
                  <c:v>35.33</c:v>
                </c:pt>
                <c:pt idx="2697">
                  <c:v>24.38</c:v>
                </c:pt>
                <c:pt idx="2698">
                  <c:v>67.209999999999994</c:v>
                </c:pt>
                <c:pt idx="2699">
                  <c:v>80.2</c:v>
                </c:pt>
                <c:pt idx="2700">
                  <c:v>56.29</c:v>
                </c:pt>
                <c:pt idx="2701">
                  <c:v>140.51</c:v>
                </c:pt>
                <c:pt idx="2702">
                  <c:v>185.91</c:v>
                </c:pt>
                <c:pt idx="2703">
                  <c:v>181.63</c:v>
                </c:pt>
                <c:pt idx="2704">
                  <c:v>194.19</c:v>
                </c:pt>
                <c:pt idx="2705">
                  <c:v>91.3</c:v>
                </c:pt>
                <c:pt idx="2706">
                  <c:v>105.4</c:v>
                </c:pt>
                <c:pt idx="2707">
                  <c:v>290.45999999999998</c:v>
                </c:pt>
                <c:pt idx="2708">
                  <c:v>246.58</c:v>
                </c:pt>
                <c:pt idx="2709">
                  <c:v>218.4</c:v>
                </c:pt>
                <c:pt idx="2710">
                  <c:v>169.56</c:v>
                </c:pt>
                <c:pt idx="2711">
                  <c:v>155.81</c:v>
                </c:pt>
                <c:pt idx="2712">
                  <c:v>158.26</c:v>
                </c:pt>
                <c:pt idx="2713">
                  <c:v>14.22</c:v>
                </c:pt>
                <c:pt idx="2714">
                  <c:v>17.14</c:v>
                </c:pt>
                <c:pt idx="2715">
                  <c:v>0</c:v>
                </c:pt>
                <c:pt idx="2716">
                  <c:v>0</c:v>
                </c:pt>
                <c:pt idx="2717">
                  <c:v>0</c:v>
                </c:pt>
                <c:pt idx="2718">
                  <c:v>0</c:v>
                </c:pt>
                <c:pt idx="2719">
                  <c:v>0</c:v>
                </c:pt>
                <c:pt idx="2720">
                  <c:v>0</c:v>
                </c:pt>
                <c:pt idx="2721">
                  <c:v>0</c:v>
                </c:pt>
                <c:pt idx="2722">
                  <c:v>0</c:v>
                </c:pt>
                <c:pt idx="2723">
                  <c:v>0</c:v>
                </c:pt>
                <c:pt idx="2724">
                  <c:v>0.28999999999999998</c:v>
                </c:pt>
                <c:pt idx="2725">
                  <c:v>0.59</c:v>
                </c:pt>
                <c:pt idx="2726">
                  <c:v>0.56000000000000005</c:v>
                </c:pt>
                <c:pt idx="2727">
                  <c:v>0.86</c:v>
                </c:pt>
                <c:pt idx="2728">
                  <c:v>4.21</c:v>
                </c:pt>
                <c:pt idx="2729">
                  <c:v>6.18</c:v>
                </c:pt>
                <c:pt idx="2730">
                  <c:v>5</c:v>
                </c:pt>
                <c:pt idx="2731">
                  <c:v>4.55</c:v>
                </c:pt>
                <c:pt idx="2732">
                  <c:v>6.69</c:v>
                </c:pt>
                <c:pt idx="2733">
                  <c:v>7.54</c:v>
                </c:pt>
                <c:pt idx="2734">
                  <c:v>12.29</c:v>
                </c:pt>
                <c:pt idx="2735">
                  <c:v>18.29</c:v>
                </c:pt>
                <c:pt idx="2736">
                  <c:v>20.6</c:v>
                </c:pt>
                <c:pt idx="2737">
                  <c:v>34.299999999999997</c:v>
                </c:pt>
                <c:pt idx="2738">
                  <c:v>65.400000000000006</c:v>
                </c:pt>
                <c:pt idx="2739">
                  <c:v>57.62</c:v>
                </c:pt>
                <c:pt idx="2740">
                  <c:v>35.96</c:v>
                </c:pt>
                <c:pt idx="2741">
                  <c:v>56.97</c:v>
                </c:pt>
                <c:pt idx="2742">
                  <c:v>75.930000000000007</c:v>
                </c:pt>
                <c:pt idx="2743">
                  <c:v>70.040000000000006</c:v>
                </c:pt>
                <c:pt idx="2744">
                  <c:v>41.36</c:v>
                </c:pt>
                <c:pt idx="2745">
                  <c:v>41.09</c:v>
                </c:pt>
                <c:pt idx="2746">
                  <c:v>40.68</c:v>
                </c:pt>
                <c:pt idx="2747">
                  <c:v>47.15</c:v>
                </c:pt>
                <c:pt idx="2748">
                  <c:v>36.01</c:v>
                </c:pt>
                <c:pt idx="2749">
                  <c:v>26.06</c:v>
                </c:pt>
                <c:pt idx="2750">
                  <c:v>47.86</c:v>
                </c:pt>
                <c:pt idx="2751">
                  <c:v>32.380000000000003</c:v>
                </c:pt>
                <c:pt idx="2752">
                  <c:v>28.28</c:v>
                </c:pt>
                <c:pt idx="2753">
                  <c:v>28.89</c:v>
                </c:pt>
                <c:pt idx="2754">
                  <c:v>25.04</c:v>
                </c:pt>
                <c:pt idx="2755">
                  <c:v>14.39</c:v>
                </c:pt>
                <c:pt idx="2756">
                  <c:v>7.28</c:v>
                </c:pt>
                <c:pt idx="2757">
                  <c:v>15.68</c:v>
                </c:pt>
                <c:pt idx="2758">
                  <c:v>19.579999999999998</c:v>
                </c:pt>
                <c:pt idx="2759">
                  <c:v>27.26</c:v>
                </c:pt>
                <c:pt idx="2760">
                  <c:v>35.72</c:v>
                </c:pt>
                <c:pt idx="2761">
                  <c:v>36.74</c:v>
                </c:pt>
                <c:pt idx="2762">
                  <c:v>40.76</c:v>
                </c:pt>
                <c:pt idx="2763">
                  <c:v>32.4</c:v>
                </c:pt>
                <c:pt idx="2764">
                  <c:v>27.04</c:v>
                </c:pt>
                <c:pt idx="2765">
                  <c:v>18.809999999999999</c:v>
                </c:pt>
                <c:pt idx="2766">
                  <c:v>36.6</c:v>
                </c:pt>
                <c:pt idx="2767">
                  <c:v>16.010000000000002</c:v>
                </c:pt>
                <c:pt idx="2768">
                  <c:v>20.059999999999999</c:v>
                </c:pt>
                <c:pt idx="2769">
                  <c:v>29.88</c:v>
                </c:pt>
                <c:pt idx="2770">
                  <c:v>34.69</c:v>
                </c:pt>
                <c:pt idx="2771">
                  <c:v>0.24</c:v>
                </c:pt>
                <c:pt idx="2772">
                  <c:v>0.72</c:v>
                </c:pt>
                <c:pt idx="2773">
                  <c:v>1.02</c:v>
                </c:pt>
                <c:pt idx="2774">
                  <c:v>1.74</c:v>
                </c:pt>
                <c:pt idx="2775">
                  <c:v>2.23</c:v>
                </c:pt>
                <c:pt idx="2776">
                  <c:v>2.4300000000000002</c:v>
                </c:pt>
                <c:pt idx="2777">
                  <c:v>2.66</c:v>
                </c:pt>
                <c:pt idx="2778">
                  <c:v>3.2</c:v>
                </c:pt>
                <c:pt idx="2779">
                  <c:v>4.29</c:v>
                </c:pt>
                <c:pt idx="2780">
                  <c:v>3.87</c:v>
                </c:pt>
                <c:pt idx="2781">
                  <c:v>2.12</c:v>
                </c:pt>
                <c:pt idx="2782">
                  <c:v>2.95</c:v>
                </c:pt>
                <c:pt idx="2783">
                  <c:v>13.85</c:v>
                </c:pt>
                <c:pt idx="2784">
                  <c:v>7.65</c:v>
                </c:pt>
                <c:pt idx="2785">
                  <c:v>7.47</c:v>
                </c:pt>
                <c:pt idx="2786">
                  <c:v>18.420000000000002</c:v>
                </c:pt>
                <c:pt idx="2787">
                  <c:v>31.72</c:v>
                </c:pt>
                <c:pt idx="2788">
                  <c:v>24.6</c:v>
                </c:pt>
                <c:pt idx="2789">
                  <c:v>127.82</c:v>
                </c:pt>
                <c:pt idx="2790">
                  <c:v>148.19</c:v>
                </c:pt>
                <c:pt idx="2791">
                  <c:v>136.15</c:v>
                </c:pt>
                <c:pt idx="2792">
                  <c:v>149.49</c:v>
                </c:pt>
                <c:pt idx="2793">
                  <c:v>11.58</c:v>
                </c:pt>
                <c:pt idx="2794">
                  <c:v>10.27</c:v>
                </c:pt>
                <c:pt idx="2795">
                  <c:v>7.35</c:v>
                </c:pt>
                <c:pt idx="2796">
                  <c:v>4.4000000000000004</c:v>
                </c:pt>
                <c:pt idx="2797">
                  <c:v>3.89</c:v>
                </c:pt>
                <c:pt idx="2798">
                  <c:v>3.93</c:v>
                </c:pt>
                <c:pt idx="2799">
                  <c:v>2.68</c:v>
                </c:pt>
                <c:pt idx="2800">
                  <c:v>1.54</c:v>
                </c:pt>
                <c:pt idx="2801">
                  <c:v>1.08</c:v>
                </c:pt>
                <c:pt idx="2802">
                  <c:v>1.1399999999999999</c:v>
                </c:pt>
                <c:pt idx="2803">
                  <c:v>4.47</c:v>
                </c:pt>
                <c:pt idx="2804">
                  <c:v>5.75</c:v>
                </c:pt>
                <c:pt idx="2805">
                  <c:v>31.69</c:v>
                </c:pt>
                <c:pt idx="2806">
                  <c:v>27.97</c:v>
                </c:pt>
                <c:pt idx="2807">
                  <c:v>19.010000000000002</c:v>
                </c:pt>
                <c:pt idx="2808">
                  <c:v>75.86</c:v>
                </c:pt>
                <c:pt idx="2809">
                  <c:v>218.56</c:v>
                </c:pt>
                <c:pt idx="2810">
                  <c:v>337.78</c:v>
                </c:pt>
                <c:pt idx="2811">
                  <c:v>90.89</c:v>
                </c:pt>
                <c:pt idx="2812">
                  <c:v>60.01</c:v>
                </c:pt>
                <c:pt idx="2813">
                  <c:v>44.35</c:v>
                </c:pt>
                <c:pt idx="2814">
                  <c:v>63.86</c:v>
                </c:pt>
                <c:pt idx="2815">
                  <c:v>66.08</c:v>
                </c:pt>
                <c:pt idx="2816">
                  <c:v>35.32</c:v>
                </c:pt>
                <c:pt idx="2817">
                  <c:v>45.53</c:v>
                </c:pt>
                <c:pt idx="2818">
                  <c:v>23.74</c:v>
                </c:pt>
                <c:pt idx="2819">
                  <c:v>20.23</c:v>
                </c:pt>
                <c:pt idx="2820">
                  <c:v>17.95</c:v>
                </c:pt>
                <c:pt idx="2821">
                  <c:v>10.210000000000001</c:v>
                </c:pt>
                <c:pt idx="2822">
                  <c:v>6.38</c:v>
                </c:pt>
                <c:pt idx="2823">
                  <c:v>8.92</c:v>
                </c:pt>
                <c:pt idx="2824">
                  <c:v>6.01</c:v>
                </c:pt>
                <c:pt idx="2825">
                  <c:v>3.35</c:v>
                </c:pt>
                <c:pt idx="2826">
                  <c:v>3.41</c:v>
                </c:pt>
                <c:pt idx="2827">
                  <c:v>2.95</c:v>
                </c:pt>
                <c:pt idx="2828">
                  <c:v>1.93</c:v>
                </c:pt>
                <c:pt idx="2829">
                  <c:v>0.19</c:v>
                </c:pt>
                <c:pt idx="2830">
                  <c:v>0.21</c:v>
                </c:pt>
                <c:pt idx="2831">
                  <c:v>0.44</c:v>
                </c:pt>
                <c:pt idx="2832">
                  <c:v>1.1000000000000001</c:v>
                </c:pt>
                <c:pt idx="2833">
                  <c:v>2.08</c:v>
                </c:pt>
                <c:pt idx="2834">
                  <c:v>1.81</c:v>
                </c:pt>
                <c:pt idx="2835">
                  <c:v>1.54</c:v>
                </c:pt>
                <c:pt idx="2836">
                  <c:v>1.23</c:v>
                </c:pt>
                <c:pt idx="2837">
                  <c:v>1.45</c:v>
                </c:pt>
                <c:pt idx="2838">
                  <c:v>3.47</c:v>
                </c:pt>
                <c:pt idx="2839">
                  <c:v>4.1500000000000004</c:v>
                </c:pt>
                <c:pt idx="2840">
                  <c:v>3.97</c:v>
                </c:pt>
                <c:pt idx="2841">
                  <c:v>5.0599999999999996</c:v>
                </c:pt>
                <c:pt idx="2842">
                  <c:v>4.8</c:v>
                </c:pt>
                <c:pt idx="2843">
                  <c:v>6.76</c:v>
                </c:pt>
                <c:pt idx="2844">
                  <c:v>9.99</c:v>
                </c:pt>
                <c:pt idx="2845">
                  <c:v>7.06</c:v>
                </c:pt>
                <c:pt idx="2846">
                  <c:v>9.07</c:v>
                </c:pt>
                <c:pt idx="2847">
                  <c:v>5.62</c:v>
                </c:pt>
                <c:pt idx="2848">
                  <c:v>6.95</c:v>
                </c:pt>
                <c:pt idx="2849">
                  <c:v>3.6</c:v>
                </c:pt>
                <c:pt idx="2850">
                  <c:v>3.69</c:v>
                </c:pt>
                <c:pt idx="2851">
                  <c:v>1</c:v>
                </c:pt>
                <c:pt idx="2852">
                  <c:v>2.68</c:v>
                </c:pt>
                <c:pt idx="2853">
                  <c:v>32.82</c:v>
                </c:pt>
                <c:pt idx="2854">
                  <c:v>8.02</c:v>
                </c:pt>
                <c:pt idx="2855">
                  <c:v>98.68</c:v>
                </c:pt>
                <c:pt idx="2856">
                  <c:v>70.61</c:v>
                </c:pt>
                <c:pt idx="2857">
                  <c:v>65.010000000000005</c:v>
                </c:pt>
                <c:pt idx="2858">
                  <c:v>71.78</c:v>
                </c:pt>
                <c:pt idx="2859">
                  <c:v>54.71</c:v>
                </c:pt>
                <c:pt idx="2860">
                  <c:v>42.14</c:v>
                </c:pt>
                <c:pt idx="2861">
                  <c:v>77.48</c:v>
                </c:pt>
                <c:pt idx="2862">
                  <c:v>42.31</c:v>
                </c:pt>
                <c:pt idx="2863">
                  <c:v>45.57</c:v>
                </c:pt>
                <c:pt idx="2864">
                  <c:v>42.81</c:v>
                </c:pt>
                <c:pt idx="2865">
                  <c:v>46.46</c:v>
                </c:pt>
                <c:pt idx="2866">
                  <c:v>26.81</c:v>
                </c:pt>
                <c:pt idx="2867">
                  <c:v>29.66</c:v>
                </c:pt>
                <c:pt idx="2868">
                  <c:v>30.66</c:v>
                </c:pt>
                <c:pt idx="2869">
                  <c:v>74.44</c:v>
                </c:pt>
                <c:pt idx="2870">
                  <c:v>69.28</c:v>
                </c:pt>
                <c:pt idx="2871">
                  <c:v>267.92</c:v>
                </c:pt>
                <c:pt idx="2872">
                  <c:v>181.04</c:v>
                </c:pt>
                <c:pt idx="2873">
                  <c:v>131.69999999999999</c:v>
                </c:pt>
                <c:pt idx="2874">
                  <c:v>114.62</c:v>
                </c:pt>
                <c:pt idx="2875">
                  <c:v>104.32</c:v>
                </c:pt>
                <c:pt idx="2876">
                  <c:v>111.21</c:v>
                </c:pt>
                <c:pt idx="2877">
                  <c:v>138.04</c:v>
                </c:pt>
                <c:pt idx="2878">
                  <c:v>117.62</c:v>
                </c:pt>
                <c:pt idx="2879">
                  <c:v>111.58</c:v>
                </c:pt>
                <c:pt idx="2880">
                  <c:v>116.76</c:v>
                </c:pt>
                <c:pt idx="2881">
                  <c:v>162.09</c:v>
                </c:pt>
                <c:pt idx="2882">
                  <c:v>151.56</c:v>
                </c:pt>
                <c:pt idx="2883">
                  <c:v>152.30000000000001</c:v>
                </c:pt>
                <c:pt idx="2884">
                  <c:v>232.74</c:v>
                </c:pt>
                <c:pt idx="2885">
                  <c:v>324.54000000000002</c:v>
                </c:pt>
                <c:pt idx="2886">
                  <c:v>324</c:v>
                </c:pt>
                <c:pt idx="2887">
                  <c:v>278.64</c:v>
                </c:pt>
                <c:pt idx="2888">
                  <c:v>225.4</c:v>
                </c:pt>
                <c:pt idx="2889">
                  <c:v>232.39</c:v>
                </c:pt>
                <c:pt idx="2890">
                  <c:v>363.68</c:v>
                </c:pt>
                <c:pt idx="2891">
                  <c:v>380.16</c:v>
                </c:pt>
                <c:pt idx="2892">
                  <c:v>276.61</c:v>
                </c:pt>
                <c:pt idx="2893">
                  <c:v>293.43</c:v>
                </c:pt>
                <c:pt idx="2894">
                  <c:v>325.85000000000002</c:v>
                </c:pt>
                <c:pt idx="2895">
                  <c:v>367.03</c:v>
                </c:pt>
                <c:pt idx="2896">
                  <c:v>292.01</c:v>
                </c:pt>
                <c:pt idx="2897">
                  <c:v>207.97</c:v>
                </c:pt>
                <c:pt idx="2898">
                  <c:v>126.47</c:v>
                </c:pt>
                <c:pt idx="2899">
                  <c:v>113.77</c:v>
                </c:pt>
                <c:pt idx="2900">
                  <c:v>86.15</c:v>
                </c:pt>
                <c:pt idx="2901">
                  <c:v>69.77</c:v>
                </c:pt>
                <c:pt idx="2902">
                  <c:v>68.3</c:v>
                </c:pt>
                <c:pt idx="2903">
                  <c:v>82.79</c:v>
                </c:pt>
                <c:pt idx="2904">
                  <c:v>205.01</c:v>
                </c:pt>
                <c:pt idx="2905">
                  <c:v>289.24</c:v>
                </c:pt>
                <c:pt idx="2906">
                  <c:v>360.29</c:v>
                </c:pt>
                <c:pt idx="2907">
                  <c:v>373.29</c:v>
                </c:pt>
                <c:pt idx="2908">
                  <c:v>341.95</c:v>
                </c:pt>
                <c:pt idx="2909">
                  <c:v>389.04</c:v>
                </c:pt>
                <c:pt idx="2910">
                  <c:v>392.83</c:v>
                </c:pt>
                <c:pt idx="2911">
                  <c:v>360.3</c:v>
                </c:pt>
                <c:pt idx="2912">
                  <c:v>320.91000000000003</c:v>
                </c:pt>
                <c:pt idx="2913">
                  <c:v>114.72</c:v>
                </c:pt>
                <c:pt idx="2914">
                  <c:v>152.38</c:v>
                </c:pt>
                <c:pt idx="2915">
                  <c:v>315.27999999999997</c:v>
                </c:pt>
                <c:pt idx="2916">
                  <c:v>331.67</c:v>
                </c:pt>
                <c:pt idx="2917">
                  <c:v>211.94</c:v>
                </c:pt>
                <c:pt idx="2918">
                  <c:v>320.69</c:v>
                </c:pt>
                <c:pt idx="2919">
                  <c:v>557.75</c:v>
                </c:pt>
                <c:pt idx="2920">
                  <c:v>527.66999999999996</c:v>
                </c:pt>
                <c:pt idx="2921">
                  <c:v>552.27</c:v>
                </c:pt>
                <c:pt idx="2922">
                  <c:v>468.32</c:v>
                </c:pt>
                <c:pt idx="2923">
                  <c:v>310.64</c:v>
                </c:pt>
                <c:pt idx="2924">
                  <c:v>292.11</c:v>
                </c:pt>
                <c:pt idx="2925">
                  <c:v>257.86</c:v>
                </c:pt>
                <c:pt idx="2926">
                  <c:v>230.64</c:v>
                </c:pt>
                <c:pt idx="2927">
                  <c:v>209.7</c:v>
                </c:pt>
                <c:pt idx="2928">
                  <c:v>199.13</c:v>
                </c:pt>
                <c:pt idx="2929">
                  <c:v>268.92</c:v>
                </c:pt>
                <c:pt idx="2930">
                  <c:v>278.16000000000003</c:v>
                </c:pt>
                <c:pt idx="2931">
                  <c:v>272.97000000000003</c:v>
                </c:pt>
                <c:pt idx="2932">
                  <c:v>233.89</c:v>
                </c:pt>
                <c:pt idx="2933">
                  <c:v>227.58</c:v>
                </c:pt>
                <c:pt idx="2934">
                  <c:v>233.3</c:v>
                </c:pt>
                <c:pt idx="2935">
                  <c:v>241.12</c:v>
                </c:pt>
                <c:pt idx="2936">
                  <c:v>213.28</c:v>
                </c:pt>
                <c:pt idx="2937">
                  <c:v>168.18</c:v>
                </c:pt>
                <c:pt idx="2938">
                  <c:v>203.2</c:v>
                </c:pt>
                <c:pt idx="2939">
                  <c:v>174.49</c:v>
                </c:pt>
                <c:pt idx="2940">
                  <c:v>167.14</c:v>
                </c:pt>
                <c:pt idx="2941">
                  <c:v>249.56</c:v>
                </c:pt>
                <c:pt idx="2942">
                  <c:v>473.54</c:v>
                </c:pt>
                <c:pt idx="2943">
                  <c:v>515.94000000000005</c:v>
                </c:pt>
                <c:pt idx="2944">
                  <c:v>478.58</c:v>
                </c:pt>
                <c:pt idx="2945">
                  <c:v>439.28</c:v>
                </c:pt>
                <c:pt idx="2946">
                  <c:v>474.58</c:v>
                </c:pt>
                <c:pt idx="2947">
                  <c:v>378.51</c:v>
                </c:pt>
                <c:pt idx="2948">
                  <c:v>190.44</c:v>
                </c:pt>
                <c:pt idx="2949">
                  <c:v>212.3</c:v>
                </c:pt>
                <c:pt idx="2950">
                  <c:v>278</c:v>
                </c:pt>
                <c:pt idx="2951">
                  <c:v>372.25</c:v>
                </c:pt>
                <c:pt idx="2952">
                  <c:v>289.29000000000002</c:v>
                </c:pt>
                <c:pt idx="2953">
                  <c:v>244.12</c:v>
                </c:pt>
                <c:pt idx="2954">
                  <c:v>235.32</c:v>
                </c:pt>
                <c:pt idx="2955">
                  <c:v>226.6</c:v>
                </c:pt>
                <c:pt idx="2956">
                  <c:v>377.75</c:v>
                </c:pt>
                <c:pt idx="2957">
                  <c:v>503.58</c:v>
                </c:pt>
                <c:pt idx="2958">
                  <c:v>544.88</c:v>
                </c:pt>
                <c:pt idx="2959">
                  <c:v>299.89</c:v>
                </c:pt>
                <c:pt idx="2960">
                  <c:v>309.55</c:v>
                </c:pt>
                <c:pt idx="2961">
                  <c:v>189.96</c:v>
                </c:pt>
                <c:pt idx="2962">
                  <c:v>214.69</c:v>
                </c:pt>
                <c:pt idx="2963">
                  <c:v>182.3</c:v>
                </c:pt>
                <c:pt idx="2964">
                  <c:v>172.13</c:v>
                </c:pt>
                <c:pt idx="2965">
                  <c:v>166.9</c:v>
                </c:pt>
                <c:pt idx="2966">
                  <c:v>168.97</c:v>
                </c:pt>
                <c:pt idx="2967">
                  <c:v>154.51</c:v>
                </c:pt>
                <c:pt idx="2968">
                  <c:v>132.86000000000001</c:v>
                </c:pt>
                <c:pt idx="2969">
                  <c:v>223.54</c:v>
                </c:pt>
                <c:pt idx="2970">
                  <c:v>199.6</c:v>
                </c:pt>
                <c:pt idx="2971">
                  <c:v>365.39</c:v>
                </c:pt>
                <c:pt idx="2972">
                  <c:v>78.459999999999994</c:v>
                </c:pt>
                <c:pt idx="2973">
                  <c:v>106.21</c:v>
                </c:pt>
                <c:pt idx="2974">
                  <c:v>37.630000000000003</c:v>
                </c:pt>
                <c:pt idx="2975">
                  <c:v>112.11</c:v>
                </c:pt>
                <c:pt idx="2976">
                  <c:v>70.84</c:v>
                </c:pt>
                <c:pt idx="2977">
                  <c:v>105.49</c:v>
                </c:pt>
                <c:pt idx="2978">
                  <c:v>184.84</c:v>
                </c:pt>
                <c:pt idx="2979">
                  <c:v>158.97</c:v>
                </c:pt>
                <c:pt idx="2980">
                  <c:v>220.89</c:v>
                </c:pt>
                <c:pt idx="2981">
                  <c:v>296.79000000000002</c:v>
                </c:pt>
                <c:pt idx="2982">
                  <c:v>286.17</c:v>
                </c:pt>
                <c:pt idx="2983">
                  <c:v>262.22000000000003</c:v>
                </c:pt>
                <c:pt idx="2984">
                  <c:v>273.67</c:v>
                </c:pt>
                <c:pt idx="2985">
                  <c:v>206.33</c:v>
                </c:pt>
                <c:pt idx="2986">
                  <c:v>182.89</c:v>
                </c:pt>
                <c:pt idx="2987">
                  <c:v>251.86</c:v>
                </c:pt>
                <c:pt idx="2988">
                  <c:v>190.21</c:v>
                </c:pt>
                <c:pt idx="2989">
                  <c:v>217.35</c:v>
                </c:pt>
                <c:pt idx="2990">
                  <c:v>192.09</c:v>
                </c:pt>
                <c:pt idx="2991">
                  <c:v>192.97</c:v>
                </c:pt>
                <c:pt idx="2992">
                  <c:v>205.78</c:v>
                </c:pt>
                <c:pt idx="2993">
                  <c:v>209.19</c:v>
                </c:pt>
                <c:pt idx="2994">
                  <c:v>184.84</c:v>
                </c:pt>
                <c:pt idx="2995">
                  <c:v>186.26</c:v>
                </c:pt>
                <c:pt idx="2996">
                  <c:v>157.16</c:v>
                </c:pt>
                <c:pt idx="2997">
                  <c:v>181.6</c:v>
                </c:pt>
                <c:pt idx="2998">
                  <c:v>133.75</c:v>
                </c:pt>
                <c:pt idx="2999">
                  <c:v>157.79</c:v>
                </c:pt>
                <c:pt idx="3000">
                  <c:v>141.84</c:v>
                </c:pt>
                <c:pt idx="3001">
                  <c:v>161.99</c:v>
                </c:pt>
                <c:pt idx="3002">
                  <c:v>144.26</c:v>
                </c:pt>
                <c:pt idx="3003">
                  <c:v>128.47</c:v>
                </c:pt>
                <c:pt idx="3004">
                  <c:v>163.03</c:v>
                </c:pt>
                <c:pt idx="3005">
                  <c:v>156.47999999999999</c:v>
                </c:pt>
                <c:pt idx="3006">
                  <c:v>301.52</c:v>
                </c:pt>
                <c:pt idx="3007">
                  <c:v>381.09</c:v>
                </c:pt>
                <c:pt idx="3008">
                  <c:v>268.97000000000003</c:v>
                </c:pt>
                <c:pt idx="3009">
                  <c:v>264.72000000000003</c:v>
                </c:pt>
                <c:pt idx="3010">
                  <c:v>238.37</c:v>
                </c:pt>
                <c:pt idx="3011">
                  <c:v>229.6</c:v>
                </c:pt>
                <c:pt idx="3012">
                  <c:v>185.87</c:v>
                </c:pt>
                <c:pt idx="3013">
                  <c:v>184.46</c:v>
                </c:pt>
                <c:pt idx="3014">
                  <c:v>172.79</c:v>
                </c:pt>
                <c:pt idx="3015">
                  <c:v>256.41000000000003</c:v>
                </c:pt>
                <c:pt idx="3016">
                  <c:v>216.32</c:v>
                </c:pt>
                <c:pt idx="3017">
                  <c:v>204.19</c:v>
                </c:pt>
                <c:pt idx="3018">
                  <c:v>111.36</c:v>
                </c:pt>
                <c:pt idx="3019">
                  <c:v>257.64</c:v>
                </c:pt>
                <c:pt idx="3020">
                  <c:v>397.83</c:v>
                </c:pt>
                <c:pt idx="3021">
                  <c:v>281.52999999999997</c:v>
                </c:pt>
                <c:pt idx="3022">
                  <c:v>323.01</c:v>
                </c:pt>
                <c:pt idx="3023">
                  <c:v>225.29</c:v>
                </c:pt>
                <c:pt idx="3024">
                  <c:v>210.8</c:v>
                </c:pt>
                <c:pt idx="3025">
                  <c:v>126.79</c:v>
                </c:pt>
                <c:pt idx="3026">
                  <c:v>99.69</c:v>
                </c:pt>
                <c:pt idx="3027">
                  <c:v>103.58</c:v>
                </c:pt>
                <c:pt idx="3028">
                  <c:v>103.62</c:v>
                </c:pt>
                <c:pt idx="3029">
                  <c:v>107.99</c:v>
                </c:pt>
                <c:pt idx="3030">
                  <c:v>235.5</c:v>
                </c:pt>
                <c:pt idx="3031">
                  <c:v>228.96</c:v>
                </c:pt>
                <c:pt idx="3032">
                  <c:v>267.63</c:v>
                </c:pt>
                <c:pt idx="3033">
                  <c:v>258.83999999999997</c:v>
                </c:pt>
                <c:pt idx="3034">
                  <c:v>221.63</c:v>
                </c:pt>
                <c:pt idx="3035">
                  <c:v>169.08</c:v>
                </c:pt>
                <c:pt idx="3036">
                  <c:v>121.19</c:v>
                </c:pt>
                <c:pt idx="3037">
                  <c:v>164.93</c:v>
                </c:pt>
                <c:pt idx="3038">
                  <c:v>108.13</c:v>
                </c:pt>
                <c:pt idx="3039">
                  <c:v>241.92</c:v>
                </c:pt>
                <c:pt idx="3040">
                  <c:v>234.04</c:v>
                </c:pt>
                <c:pt idx="3041">
                  <c:v>209.17</c:v>
                </c:pt>
                <c:pt idx="3042">
                  <c:v>219.71</c:v>
                </c:pt>
                <c:pt idx="3043">
                  <c:v>192.67</c:v>
                </c:pt>
                <c:pt idx="3044">
                  <c:v>202.35</c:v>
                </c:pt>
                <c:pt idx="3045">
                  <c:v>181.95</c:v>
                </c:pt>
                <c:pt idx="3046">
                  <c:v>175.87</c:v>
                </c:pt>
                <c:pt idx="3047">
                  <c:v>125.37</c:v>
                </c:pt>
                <c:pt idx="3048">
                  <c:v>264.60000000000002</c:v>
                </c:pt>
                <c:pt idx="3049">
                  <c:v>297.33999999999997</c:v>
                </c:pt>
                <c:pt idx="3050">
                  <c:v>305.14</c:v>
                </c:pt>
                <c:pt idx="3051">
                  <c:v>243.05</c:v>
                </c:pt>
                <c:pt idx="3052">
                  <c:v>271.7</c:v>
                </c:pt>
                <c:pt idx="3053">
                  <c:v>293.97000000000003</c:v>
                </c:pt>
                <c:pt idx="3054">
                  <c:v>239.43</c:v>
                </c:pt>
                <c:pt idx="3055">
                  <c:v>257.97000000000003</c:v>
                </c:pt>
                <c:pt idx="3056">
                  <c:v>162.63</c:v>
                </c:pt>
                <c:pt idx="3057">
                  <c:v>144.28</c:v>
                </c:pt>
                <c:pt idx="3058">
                  <c:v>210.93</c:v>
                </c:pt>
                <c:pt idx="3059">
                  <c:v>152.86000000000001</c:v>
                </c:pt>
                <c:pt idx="3060">
                  <c:v>106.46</c:v>
                </c:pt>
                <c:pt idx="3061">
                  <c:v>536.48</c:v>
                </c:pt>
                <c:pt idx="3062">
                  <c:v>245.14</c:v>
                </c:pt>
                <c:pt idx="3063">
                  <c:v>263.91000000000003</c:v>
                </c:pt>
                <c:pt idx="3064">
                  <c:v>411.26</c:v>
                </c:pt>
                <c:pt idx="3065">
                  <c:v>419.59</c:v>
                </c:pt>
                <c:pt idx="3066">
                  <c:v>135.75</c:v>
                </c:pt>
                <c:pt idx="3067">
                  <c:v>120.77</c:v>
                </c:pt>
                <c:pt idx="3068">
                  <c:v>153.21</c:v>
                </c:pt>
                <c:pt idx="3069">
                  <c:v>137.38999999999999</c:v>
                </c:pt>
                <c:pt idx="3070">
                  <c:v>137.36000000000001</c:v>
                </c:pt>
                <c:pt idx="3071">
                  <c:v>119.52</c:v>
                </c:pt>
                <c:pt idx="3072">
                  <c:v>117.37</c:v>
                </c:pt>
                <c:pt idx="3073">
                  <c:v>121.04</c:v>
                </c:pt>
                <c:pt idx="3074">
                  <c:v>143.03</c:v>
                </c:pt>
                <c:pt idx="3075">
                  <c:v>128.52000000000001</c:v>
                </c:pt>
                <c:pt idx="3076">
                  <c:v>99.85</c:v>
                </c:pt>
                <c:pt idx="3077">
                  <c:v>84.78</c:v>
                </c:pt>
                <c:pt idx="3078">
                  <c:v>102.06</c:v>
                </c:pt>
                <c:pt idx="3079">
                  <c:v>120.52</c:v>
                </c:pt>
                <c:pt idx="3080">
                  <c:v>162.47</c:v>
                </c:pt>
                <c:pt idx="3081">
                  <c:v>184.13</c:v>
                </c:pt>
                <c:pt idx="3082">
                  <c:v>176.86</c:v>
                </c:pt>
                <c:pt idx="3083">
                  <c:v>131.76</c:v>
                </c:pt>
                <c:pt idx="3084">
                  <c:v>135.80000000000001</c:v>
                </c:pt>
                <c:pt idx="3085">
                  <c:v>126.76</c:v>
                </c:pt>
                <c:pt idx="3086">
                  <c:v>99.17</c:v>
                </c:pt>
                <c:pt idx="3087">
                  <c:v>112.98</c:v>
                </c:pt>
                <c:pt idx="3088">
                  <c:v>103.96</c:v>
                </c:pt>
                <c:pt idx="3089">
                  <c:v>120.67</c:v>
                </c:pt>
                <c:pt idx="3090">
                  <c:v>101.68</c:v>
                </c:pt>
                <c:pt idx="3091">
                  <c:v>108.83</c:v>
                </c:pt>
                <c:pt idx="3092">
                  <c:v>108.88</c:v>
                </c:pt>
                <c:pt idx="3093">
                  <c:v>129.28</c:v>
                </c:pt>
                <c:pt idx="3094">
                  <c:v>111.8</c:v>
                </c:pt>
                <c:pt idx="3095">
                  <c:v>91.44</c:v>
                </c:pt>
                <c:pt idx="3096">
                  <c:v>81.23</c:v>
                </c:pt>
                <c:pt idx="3097">
                  <c:v>94.76</c:v>
                </c:pt>
                <c:pt idx="3098">
                  <c:v>94.51</c:v>
                </c:pt>
                <c:pt idx="3099">
                  <c:v>102.83</c:v>
                </c:pt>
                <c:pt idx="3100">
                  <c:v>84.63</c:v>
                </c:pt>
                <c:pt idx="3101">
                  <c:v>107.07</c:v>
                </c:pt>
                <c:pt idx="3102">
                  <c:v>159.16999999999999</c:v>
                </c:pt>
                <c:pt idx="3103">
                  <c:v>54.91</c:v>
                </c:pt>
                <c:pt idx="3104">
                  <c:v>95.85</c:v>
                </c:pt>
                <c:pt idx="3105">
                  <c:v>105.09</c:v>
                </c:pt>
                <c:pt idx="3106">
                  <c:v>239.49</c:v>
                </c:pt>
                <c:pt idx="3107">
                  <c:v>290.01</c:v>
                </c:pt>
                <c:pt idx="3108">
                  <c:v>322.77999999999997</c:v>
                </c:pt>
                <c:pt idx="3109">
                  <c:v>423.32</c:v>
                </c:pt>
                <c:pt idx="3110">
                  <c:v>417.3</c:v>
                </c:pt>
                <c:pt idx="3111">
                  <c:v>299.52</c:v>
                </c:pt>
                <c:pt idx="3112">
                  <c:v>204.4</c:v>
                </c:pt>
                <c:pt idx="3113">
                  <c:v>172.95</c:v>
                </c:pt>
                <c:pt idx="3114">
                  <c:v>162.72</c:v>
                </c:pt>
                <c:pt idx="3115">
                  <c:v>175.48</c:v>
                </c:pt>
                <c:pt idx="3116">
                  <c:v>154.57</c:v>
                </c:pt>
                <c:pt idx="3117">
                  <c:v>123.59</c:v>
                </c:pt>
                <c:pt idx="3118">
                  <c:v>139.66999999999999</c:v>
                </c:pt>
                <c:pt idx="3119">
                  <c:v>174.36</c:v>
                </c:pt>
                <c:pt idx="3120">
                  <c:v>151.85</c:v>
                </c:pt>
                <c:pt idx="3121">
                  <c:v>132.81</c:v>
                </c:pt>
                <c:pt idx="3122">
                  <c:v>98.93</c:v>
                </c:pt>
                <c:pt idx="3123">
                  <c:v>142.33000000000001</c:v>
                </c:pt>
                <c:pt idx="3124">
                  <c:v>182.1</c:v>
                </c:pt>
                <c:pt idx="3125">
                  <c:v>178.71</c:v>
                </c:pt>
                <c:pt idx="3126">
                  <c:v>184.33</c:v>
                </c:pt>
                <c:pt idx="3127">
                  <c:v>177.65</c:v>
                </c:pt>
                <c:pt idx="3128">
                  <c:v>219.72</c:v>
                </c:pt>
                <c:pt idx="3129">
                  <c:v>246.36</c:v>
                </c:pt>
                <c:pt idx="3130">
                  <c:v>206.01</c:v>
                </c:pt>
                <c:pt idx="3131">
                  <c:v>212.64</c:v>
                </c:pt>
                <c:pt idx="3132">
                  <c:v>154.83000000000001</c:v>
                </c:pt>
                <c:pt idx="3133">
                  <c:v>159.22</c:v>
                </c:pt>
                <c:pt idx="3134">
                  <c:v>191.76</c:v>
                </c:pt>
                <c:pt idx="3135">
                  <c:v>175.89</c:v>
                </c:pt>
                <c:pt idx="3136">
                  <c:v>178.83</c:v>
                </c:pt>
                <c:pt idx="3137">
                  <c:v>157.08000000000001</c:v>
                </c:pt>
                <c:pt idx="3138">
                  <c:v>131.29</c:v>
                </c:pt>
                <c:pt idx="3139">
                  <c:v>119.1</c:v>
                </c:pt>
                <c:pt idx="3140">
                  <c:v>104.84</c:v>
                </c:pt>
                <c:pt idx="3141">
                  <c:v>119.26</c:v>
                </c:pt>
                <c:pt idx="3142">
                  <c:v>256.08</c:v>
                </c:pt>
                <c:pt idx="3143">
                  <c:v>278.01</c:v>
                </c:pt>
                <c:pt idx="3144">
                  <c:v>418.2</c:v>
                </c:pt>
                <c:pt idx="3145">
                  <c:v>380.46</c:v>
                </c:pt>
                <c:pt idx="3146">
                  <c:v>186.08</c:v>
                </c:pt>
                <c:pt idx="3147">
                  <c:v>295.88</c:v>
                </c:pt>
                <c:pt idx="3148">
                  <c:v>78.11</c:v>
                </c:pt>
                <c:pt idx="3149">
                  <c:v>125.18</c:v>
                </c:pt>
                <c:pt idx="3150">
                  <c:v>105.82</c:v>
                </c:pt>
                <c:pt idx="3151">
                  <c:v>102.61</c:v>
                </c:pt>
                <c:pt idx="3152">
                  <c:v>108.95</c:v>
                </c:pt>
                <c:pt idx="3153">
                  <c:v>111.35</c:v>
                </c:pt>
                <c:pt idx="3154">
                  <c:v>120.37</c:v>
                </c:pt>
                <c:pt idx="3155">
                  <c:v>127.16</c:v>
                </c:pt>
                <c:pt idx="3156">
                  <c:v>148.25</c:v>
                </c:pt>
                <c:pt idx="3157">
                  <c:v>157.87</c:v>
                </c:pt>
                <c:pt idx="3158">
                  <c:v>112.49</c:v>
                </c:pt>
                <c:pt idx="3159">
                  <c:v>92.04</c:v>
                </c:pt>
                <c:pt idx="3160">
                  <c:v>397.34</c:v>
                </c:pt>
                <c:pt idx="3161">
                  <c:v>329.31</c:v>
                </c:pt>
                <c:pt idx="3162">
                  <c:v>239.45</c:v>
                </c:pt>
                <c:pt idx="3163">
                  <c:v>165.65</c:v>
                </c:pt>
                <c:pt idx="3164">
                  <c:v>134.21</c:v>
                </c:pt>
                <c:pt idx="3165">
                  <c:v>185.62</c:v>
                </c:pt>
                <c:pt idx="3166">
                  <c:v>191.87</c:v>
                </c:pt>
                <c:pt idx="3167">
                  <c:v>166.31</c:v>
                </c:pt>
                <c:pt idx="3168">
                  <c:v>140.21</c:v>
                </c:pt>
                <c:pt idx="3169">
                  <c:v>153.96</c:v>
                </c:pt>
                <c:pt idx="3170">
                  <c:v>118.84</c:v>
                </c:pt>
                <c:pt idx="3171">
                  <c:v>163.30000000000001</c:v>
                </c:pt>
                <c:pt idx="3172">
                  <c:v>160.18</c:v>
                </c:pt>
                <c:pt idx="3173">
                  <c:v>154.97</c:v>
                </c:pt>
                <c:pt idx="3174">
                  <c:v>137.99</c:v>
                </c:pt>
                <c:pt idx="3175">
                  <c:v>150.35</c:v>
                </c:pt>
                <c:pt idx="3176">
                  <c:v>152.9</c:v>
                </c:pt>
                <c:pt idx="3177">
                  <c:v>131.22999999999999</c:v>
                </c:pt>
                <c:pt idx="3178">
                  <c:v>126.56</c:v>
                </c:pt>
                <c:pt idx="3179">
                  <c:v>154.03</c:v>
                </c:pt>
                <c:pt idx="3180">
                  <c:v>356.35</c:v>
                </c:pt>
                <c:pt idx="3181">
                  <c:v>66.319999999999993</c:v>
                </c:pt>
                <c:pt idx="3182">
                  <c:v>86.3</c:v>
                </c:pt>
                <c:pt idx="3183">
                  <c:v>67.91</c:v>
                </c:pt>
                <c:pt idx="3184">
                  <c:v>70.599999999999994</c:v>
                </c:pt>
                <c:pt idx="3185">
                  <c:v>66.23</c:v>
                </c:pt>
                <c:pt idx="3186">
                  <c:v>58.17</c:v>
                </c:pt>
                <c:pt idx="3187">
                  <c:v>128.31</c:v>
                </c:pt>
                <c:pt idx="3188">
                  <c:v>93.45</c:v>
                </c:pt>
                <c:pt idx="3189">
                  <c:v>124.54</c:v>
                </c:pt>
                <c:pt idx="3190">
                  <c:v>118.63</c:v>
                </c:pt>
                <c:pt idx="3191">
                  <c:v>116.91</c:v>
                </c:pt>
                <c:pt idx="3192">
                  <c:v>114.76</c:v>
                </c:pt>
                <c:pt idx="3193">
                  <c:v>98.03</c:v>
                </c:pt>
                <c:pt idx="3194">
                  <c:v>112.63</c:v>
                </c:pt>
                <c:pt idx="3195">
                  <c:v>68.069999999999993</c:v>
                </c:pt>
                <c:pt idx="3196">
                  <c:v>164.22</c:v>
                </c:pt>
                <c:pt idx="3197">
                  <c:v>199.69</c:v>
                </c:pt>
                <c:pt idx="3198">
                  <c:v>309.62</c:v>
                </c:pt>
                <c:pt idx="3199">
                  <c:v>354.05</c:v>
                </c:pt>
                <c:pt idx="3200">
                  <c:v>162.82</c:v>
                </c:pt>
                <c:pt idx="3201">
                  <c:v>416.55</c:v>
                </c:pt>
                <c:pt idx="3202">
                  <c:v>242.28</c:v>
                </c:pt>
                <c:pt idx="3203">
                  <c:v>242.78</c:v>
                </c:pt>
                <c:pt idx="3204">
                  <c:v>239.78</c:v>
                </c:pt>
                <c:pt idx="3205">
                  <c:v>202.64</c:v>
                </c:pt>
                <c:pt idx="3206">
                  <c:v>267.73</c:v>
                </c:pt>
                <c:pt idx="3207">
                  <c:v>219.25</c:v>
                </c:pt>
                <c:pt idx="3208">
                  <c:v>177.32</c:v>
                </c:pt>
                <c:pt idx="3209">
                  <c:v>212.5</c:v>
                </c:pt>
                <c:pt idx="3210">
                  <c:v>147.9</c:v>
                </c:pt>
                <c:pt idx="3211">
                  <c:v>148.32</c:v>
                </c:pt>
                <c:pt idx="3212">
                  <c:v>136.26</c:v>
                </c:pt>
                <c:pt idx="3213">
                  <c:v>95.46</c:v>
                </c:pt>
                <c:pt idx="3214">
                  <c:v>69.39</c:v>
                </c:pt>
                <c:pt idx="3215">
                  <c:v>79.239999999999995</c:v>
                </c:pt>
                <c:pt idx="3216">
                  <c:v>99.67</c:v>
                </c:pt>
                <c:pt idx="3217">
                  <c:v>126.09</c:v>
                </c:pt>
                <c:pt idx="3218">
                  <c:v>124.12</c:v>
                </c:pt>
                <c:pt idx="3219">
                  <c:v>65.91</c:v>
                </c:pt>
                <c:pt idx="3220">
                  <c:v>81.23</c:v>
                </c:pt>
                <c:pt idx="3221">
                  <c:v>92.29</c:v>
                </c:pt>
                <c:pt idx="3222">
                  <c:v>47.14</c:v>
                </c:pt>
                <c:pt idx="3223">
                  <c:v>33.08</c:v>
                </c:pt>
                <c:pt idx="3224">
                  <c:v>29.49</c:v>
                </c:pt>
                <c:pt idx="3225">
                  <c:v>30.35</c:v>
                </c:pt>
                <c:pt idx="3226">
                  <c:v>45.35</c:v>
                </c:pt>
                <c:pt idx="3227">
                  <c:v>37.68</c:v>
                </c:pt>
                <c:pt idx="3228">
                  <c:v>75.709999999999994</c:v>
                </c:pt>
                <c:pt idx="3229">
                  <c:v>23.54</c:v>
                </c:pt>
                <c:pt idx="3230">
                  <c:v>108.97</c:v>
                </c:pt>
                <c:pt idx="3231">
                  <c:v>102.89</c:v>
                </c:pt>
                <c:pt idx="3232">
                  <c:v>57.22</c:v>
                </c:pt>
                <c:pt idx="3233">
                  <c:v>58.15</c:v>
                </c:pt>
                <c:pt idx="3234">
                  <c:v>72.260000000000005</c:v>
                </c:pt>
                <c:pt idx="3235">
                  <c:v>95.26</c:v>
                </c:pt>
                <c:pt idx="3236">
                  <c:v>96.56</c:v>
                </c:pt>
                <c:pt idx="3237">
                  <c:v>84.56</c:v>
                </c:pt>
                <c:pt idx="3238">
                  <c:v>96.97</c:v>
                </c:pt>
                <c:pt idx="3239">
                  <c:v>88.74</c:v>
                </c:pt>
                <c:pt idx="3240">
                  <c:v>86.81</c:v>
                </c:pt>
                <c:pt idx="3241">
                  <c:v>263.60000000000002</c:v>
                </c:pt>
                <c:pt idx="3242">
                  <c:v>286.91000000000003</c:v>
                </c:pt>
                <c:pt idx="3243">
                  <c:v>207.74</c:v>
                </c:pt>
                <c:pt idx="3244">
                  <c:v>192.77</c:v>
                </c:pt>
                <c:pt idx="3245">
                  <c:v>189.36</c:v>
                </c:pt>
                <c:pt idx="3246">
                  <c:v>219.02</c:v>
                </c:pt>
                <c:pt idx="3247">
                  <c:v>225.64</c:v>
                </c:pt>
                <c:pt idx="3248">
                  <c:v>186.33</c:v>
                </c:pt>
                <c:pt idx="3249">
                  <c:v>152.94</c:v>
                </c:pt>
                <c:pt idx="3250">
                  <c:v>168.63</c:v>
                </c:pt>
                <c:pt idx="3251">
                  <c:v>119.27</c:v>
                </c:pt>
                <c:pt idx="3252">
                  <c:v>129.91</c:v>
                </c:pt>
                <c:pt idx="3253">
                  <c:v>97.06</c:v>
                </c:pt>
                <c:pt idx="3254">
                  <c:v>123.53</c:v>
                </c:pt>
                <c:pt idx="3255">
                  <c:v>153.16</c:v>
                </c:pt>
                <c:pt idx="3256">
                  <c:v>183.25</c:v>
                </c:pt>
                <c:pt idx="3257">
                  <c:v>396.03</c:v>
                </c:pt>
                <c:pt idx="3258">
                  <c:v>331.59</c:v>
                </c:pt>
                <c:pt idx="3259">
                  <c:v>608.96</c:v>
                </c:pt>
                <c:pt idx="3260">
                  <c:v>551.96</c:v>
                </c:pt>
                <c:pt idx="3261">
                  <c:v>383.74</c:v>
                </c:pt>
                <c:pt idx="3262">
                  <c:v>114.18</c:v>
                </c:pt>
                <c:pt idx="3263">
                  <c:v>118.33</c:v>
                </c:pt>
                <c:pt idx="3264">
                  <c:v>156.49</c:v>
                </c:pt>
                <c:pt idx="3265">
                  <c:v>119.07</c:v>
                </c:pt>
                <c:pt idx="3266">
                  <c:v>179.88</c:v>
                </c:pt>
                <c:pt idx="3267">
                  <c:v>123.22</c:v>
                </c:pt>
                <c:pt idx="3268">
                  <c:v>154.99</c:v>
                </c:pt>
                <c:pt idx="3269">
                  <c:v>162.44</c:v>
                </c:pt>
                <c:pt idx="3270">
                  <c:v>75.86</c:v>
                </c:pt>
                <c:pt idx="3271">
                  <c:v>55.51</c:v>
                </c:pt>
                <c:pt idx="3272">
                  <c:v>57.36</c:v>
                </c:pt>
                <c:pt idx="3273">
                  <c:v>158.25</c:v>
                </c:pt>
                <c:pt idx="3274">
                  <c:v>142.62</c:v>
                </c:pt>
                <c:pt idx="3275">
                  <c:v>141.76</c:v>
                </c:pt>
                <c:pt idx="3276">
                  <c:v>126.86</c:v>
                </c:pt>
                <c:pt idx="3277">
                  <c:v>140.87</c:v>
                </c:pt>
                <c:pt idx="3278">
                  <c:v>119.82</c:v>
                </c:pt>
                <c:pt idx="3279">
                  <c:v>166.44</c:v>
                </c:pt>
                <c:pt idx="3280">
                  <c:v>212.93</c:v>
                </c:pt>
                <c:pt idx="3281">
                  <c:v>199.15</c:v>
                </c:pt>
                <c:pt idx="3282">
                  <c:v>144.30000000000001</c:v>
                </c:pt>
                <c:pt idx="3283">
                  <c:v>243.02</c:v>
                </c:pt>
                <c:pt idx="3284">
                  <c:v>122.81</c:v>
                </c:pt>
                <c:pt idx="3285">
                  <c:v>113.19</c:v>
                </c:pt>
                <c:pt idx="3286">
                  <c:v>270.39999999999998</c:v>
                </c:pt>
                <c:pt idx="3287">
                  <c:v>179.17</c:v>
                </c:pt>
                <c:pt idx="3288">
                  <c:v>141.9</c:v>
                </c:pt>
                <c:pt idx="3289">
                  <c:v>152.01</c:v>
                </c:pt>
                <c:pt idx="3290">
                  <c:v>137.83000000000001</c:v>
                </c:pt>
                <c:pt idx="3291">
                  <c:v>134.18</c:v>
                </c:pt>
                <c:pt idx="3292">
                  <c:v>173.97</c:v>
                </c:pt>
                <c:pt idx="3293">
                  <c:v>116.08</c:v>
                </c:pt>
                <c:pt idx="3294">
                  <c:v>165.69</c:v>
                </c:pt>
                <c:pt idx="3295">
                  <c:v>161.51</c:v>
                </c:pt>
                <c:pt idx="3296">
                  <c:v>164.45</c:v>
                </c:pt>
                <c:pt idx="3297">
                  <c:v>286.70999999999998</c:v>
                </c:pt>
                <c:pt idx="3298">
                  <c:v>154.4</c:v>
                </c:pt>
                <c:pt idx="3299">
                  <c:v>264.92</c:v>
                </c:pt>
                <c:pt idx="3300">
                  <c:v>179.48</c:v>
                </c:pt>
                <c:pt idx="3301">
                  <c:v>364.58</c:v>
                </c:pt>
                <c:pt idx="3302">
                  <c:v>169.1</c:v>
                </c:pt>
                <c:pt idx="3303">
                  <c:v>237.84</c:v>
                </c:pt>
                <c:pt idx="3304">
                  <c:v>232.47</c:v>
                </c:pt>
                <c:pt idx="3305">
                  <c:v>201.57</c:v>
                </c:pt>
                <c:pt idx="3306">
                  <c:v>414.43</c:v>
                </c:pt>
                <c:pt idx="3307">
                  <c:v>200.43</c:v>
                </c:pt>
                <c:pt idx="3308">
                  <c:v>161.6</c:v>
                </c:pt>
                <c:pt idx="3309">
                  <c:v>144.84</c:v>
                </c:pt>
                <c:pt idx="3310">
                  <c:v>141.54</c:v>
                </c:pt>
                <c:pt idx="3311">
                  <c:v>232.28</c:v>
                </c:pt>
                <c:pt idx="3312">
                  <c:v>180.78</c:v>
                </c:pt>
                <c:pt idx="3313">
                  <c:v>172.19</c:v>
                </c:pt>
                <c:pt idx="3314">
                  <c:v>173.85</c:v>
                </c:pt>
                <c:pt idx="3315">
                  <c:v>173.46</c:v>
                </c:pt>
                <c:pt idx="3316">
                  <c:v>150.12</c:v>
                </c:pt>
                <c:pt idx="3317">
                  <c:v>141.1</c:v>
                </c:pt>
                <c:pt idx="3318">
                  <c:v>120.01</c:v>
                </c:pt>
                <c:pt idx="3319">
                  <c:v>80.97</c:v>
                </c:pt>
                <c:pt idx="3320">
                  <c:v>74.989999999999995</c:v>
                </c:pt>
                <c:pt idx="3321">
                  <c:v>89.57</c:v>
                </c:pt>
                <c:pt idx="3322">
                  <c:v>97.34</c:v>
                </c:pt>
                <c:pt idx="3323">
                  <c:v>117.41</c:v>
                </c:pt>
                <c:pt idx="3324">
                  <c:v>321.66000000000003</c:v>
                </c:pt>
                <c:pt idx="3325">
                  <c:v>156.06</c:v>
                </c:pt>
                <c:pt idx="3326">
                  <c:v>139.63</c:v>
                </c:pt>
                <c:pt idx="3327">
                  <c:v>102.52</c:v>
                </c:pt>
                <c:pt idx="3328">
                  <c:v>138.97999999999999</c:v>
                </c:pt>
                <c:pt idx="3329">
                  <c:v>102.7</c:v>
                </c:pt>
                <c:pt idx="3330">
                  <c:v>266.27</c:v>
                </c:pt>
                <c:pt idx="3331">
                  <c:v>13.73</c:v>
                </c:pt>
                <c:pt idx="3332">
                  <c:v>25.02</c:v>
                </c:pt>
                <c:pt idx="3333">
                  <c:v>36.69</c:v>
                </c:pt>
                <c:pt idx="3334">
                  <c:v>33.04</c:v>
                </c:pt>
                <c:pt idx="3335">
                  <c:v>35.4</c:v>
                </c:pt>
                <c:pt idx="3336">
                  <c:v>4.68</c:v>
                </c:pt>
                <c:pt idx="3337">
                  <c:v>6.11</c:v>
                </c:pt>
                <c:pt idx="3338">
                  <c:v>7.44</c:v>
                </c:pt>
                <c:pt idx="3339">
                  <c:v>8.34</c:v>
                </c:pt>
                <c:pt idx="3340">
                  <c:v>8.9</c:v>
                </c:pt>
                <c:pt idx="3341">
                  <c:v>97.05</c:v>
                </c:pt>
                <c:pt idx="3342">
                  <c:v>86.36</c:v>
                </c:pt>
                <c:pt idx="3343">
                  <c:v>67.55</c:v>
                </c:pt>
                <c:pt idx="3344">
                  <c:v>81.510000000000005</c:v>
                </c:pt>
                <c:pt idx="3345">
                  <c:v>47.22</c:v>
                </c:pt>
                <c:pt idx="3346">
                  <c:v>77.510000000000005</c:v>
                </c:pt>
                <c:pt idx="3347">
                  <c:v>85.37</c:v>
                </c:pt>
                <c:pt idx="3348">
                  <c:v>77.97</c:v>
                </c:pt>
                <c:pt idx="3349">
                  <c:v>57.19</c:v>
                </c:pt>
                <c:pt idx="3350">
                  <c:v>102.75</c:v>
                </c:pt>
                <c:pt idx="3351">
                  <c:v>87.8</c:v>
                </c:pt>
                <c:pt idx="3352">
                  <c:v>87.97</c:v>
                </c:pt>
                <c:pt idx="3353">
                  <c:v>60.86</c:v>
                </c:pt>
                <c:pt idx="3354">
                  <c:v>14.24</c:v>
                </c:pt>
                <c:pt idx="3355">
                  <c:v>23.37</c:v>
                </c:pt>
                <c:pt idx="3356">
                  <c:v>21.22</c:v>
                </c:pt>
                <c:pt idx="3357">
                  <c:v>20.41</c:v>
                </c:pt>
                <c:pt idx="3358">
                  <c:v>20.47</c:v>
                </c:pt>
                <c:pt idx="3359">
                  <c:v>21.23</c:v>
                </c:pt>
                <c:pt idx="3360">
                  <c:v>29.38</c:v>
                </c:pt>
                <c:pt idx="3361">
                  <c:v>28.27</c:v>
                </c:pt>
                <c:pt idx="3362">
                  <c:v>33.08</c:v>
                </c:pt>
                <c:pt idx="3363">
                  <c:v>51.57</c:v>
                </c:pt>
                <c:pt idx="3364">
                  <c:v>52.65</c:v>
                </c:pt>
                <c:pt idx="3365">
                  <c:v>50.65</c:v>
                </c:pt>
                <c:pt idx="3366">
                  <c:v>63.83</c:v>
                </c:pt>
                <c:pt idx="3367">
                  <c:v>51.97</c:v>
                </c:pt>
                <c:pt idx="3368">
                  <c:v>64.2</c:v>
                </c:pt>
                <c:pt idx="3369">
                  <c:v>60.87</c:v>
                </c:pt>
                <c:pt idx="3370">
                  <c:v>53.5</c:v>
                </c:pt>
                <c:pt idx="3371">
                  <c:v>52.66</c:v>
                </c:pt>
                <c:pt idx="3372">
                  <c:v>44.78</c:v>
                </c:pt>
                <c:pt idx="3373">
                  <c:v>33.19</c:v>
                </c:pt>
                <c:pt idx="3374">
                  <c:v>30.31</c:v>
                </c:pt>
                <c:pt idx="3375">
                  <c:v>34.24</c:v>
                </c:pt>
                <c:pt idx="3376">
                  <c:v>40.33</c:v>
                </c:pt>
                <c:pt idx="3377">
                  <c:v>60.22</c:v>
                </c:pt>
                <c:pt idx="3378">
                  <c:v>56.67</c:v>
                </c:pt>
                <c:pt idx="3379">
                  <c:v>81.99</c:v>
                </c:pt>
                <c:pt idx="3380">
                  <c:v>73.37</c:v>
                </c:pt>
                <c:pt idx="3381">
                  <c:v>68.42</c:v>
                </c:pt>
                <c:pt idx="3382">
                  <c:v>70.38</c:v>
                </c:pt>
                <c:pt idx="3383">
                  <c:v>73.849999999999994</c:v>
                </c:pt>
                <c:pt idx="3384">
                  <c:v>61.13</c:v>
                </c:pt>
                <c:pt idx="3385">
                  <c:v>53.87</c:v>
                </c:pt>
                <c:pt idx="3386">
                  <c:v>53.87</c:v>
                </c:pt>
                <c:pt idx="3387">
                  <c:v>75.55</c:v>
                </c:pt>
                <c:pt idx="3388">
                  <c:v>133.59</c:v>
                </c:pt>
                <c:pt idx="3389">
                  <c:v>157.13</c:v>
                </c:pt>
                <c:pt idx="3390">
                  <c:v>200.46</c:v>
                </c:pt>
                <c:pt idx="3391">
                  <c:v>226.22</c:v>
                </c:pt>
                <c:pt idx="3392">
                  <c:v>221.05</c:v>
                </c:pt>
                <c:pt idx="3393">
                  <c:v>219.41</c:v>
                </c:pt>
                <c:pt idx="3394">
                  <c:v>218.04</c:v>
                </c:pt>
                <c:pt idx="3395">
                  <c:v>176.25</c:v>
                </c:pt>
                <c:pt idx="3396">
                  <c:v>160.28</c:v>
                </c:pt>
                <c:pt idx="3397">
                  <c:v>114.78</c:v>
                </c:pt>
                <c:pt idx="3398">
                  <c:v>108.42</c:v>
                </c:pt>
                <c:pt idx="3399">
                  <c:v>94.71</c:v>
                </c:pt>
                <c:pt idx="3400">
                  <c:v>209.5</c:v>
                </c:pt>
                <c:pt idx="3401">
                  <c:v>198.48</c:v>
                </c:pt>
                <c:pt idx="3402">
                  <c:v>203.11</c:v>
                </c:pt>
                <c:pt idx="3403">
                  <c:v>143.35</c:v>
                </c:pt>
                <c:pt idx="3404">
                  <c:v>72.25</c:v>
                </c:pt>
                <c:pt idx="3405">
                  <c:v>54.03</c:v>
                </c:pt>
                <c:pt idx="3406">
                  <c:v>130.88</c:v>
                </c:pt>
                <c:pt idx="3407">
                  <c:v>121.45</c:v>
                </c:pt>
                <c:pt idx="3408">
                  <c:v>76.47</c:v>
                </c:pt>
                <c:pt idx="3409">
                  <c:v>90.95</c:v>
                </c:pt>
                <c:pt idx="3410">
                  <c:v>54.18</c:v>
                </c:pt>
                <c:pt idx="3411">
                  <c:v>96.71</c:v>
                </c:pt>
                <c:pt idx="3412">
                  <c:v>104.12</c:v>
                </c:pt>
                <c:pt idx="3413">
                  <c:v>92.03</c:v>
                </c:pt>
                <c:pt idx="3414">
                  <c:v>98.92</c:v>
                </c:pt>
                <c:pt idx="3415">
                  <c:v>100.66</c:v>
                </c:pt>
                <c:pt idx="3416">
                  <c:v>84.75</c:v>
                </c:pt>
                <c:pt idx="3417">
                  <c:v>72.72</c:v>
                </c:pt>
                <c:pt idx="3418">
                  <c:v>100.62</c:v>
                </c:pt>
                <c:pt idx="3419">
                  <c:v>198.21</c:v>
                </c:pt>
                <c:pt idx="3420">
                  <c:v>148.86000000000001</c:v>
                </c:pt>
                <c:pt idx="3421">
                  <c:v>165.95</c:v>
                </c:pt>
                <c:pt idx="3422">
                  <c:v>94.59</c:v>
                </c:pt>
                <c:pt idx="3423">
                  <c:v>99.36</c:v>
                </c:pt>
                <c:pt idx="3424">
                  <c:v>161.38</c:v>
                </c:pt>
                <c:pt idx="3425">
                  <c:v>145.63</c:v>
                </c:pt>
                <c:pt idx="3426">
                  <c:v>134.56</c:v>
                </c:pt>
                <c:pt idx="3427">
                  <c:v>119.85</c:v>
                </c:pt>
                <c:pt idx="3428">
                  <c:v>133.97</c:v>
                </c:pt>
                <c:pt idx="3429">
                  <c:v>110.49</c:v>
                </c:pt>
                <c:pt idx="3430">
                  <c:v>99.48</c:v>
                </c:pt>
                <c:pt idx="3431">
                  <c:v>91.76</c:v>
                </c:pt>
                <c:pt idx="3432">
                  <c:v>88.59</c:v>
                </c:pt>
                <c:pt idx="3433">
                  <c:v>94.99</c:v>
                </c:pt>
                <c:pt idx="3434">
                  <c:v>90.92</c:v>
                </c:pt>
                <c:pt idx="3435">
                  <c:v>57.46</c:v>
                </c:pt>
                <c:pt idx="3436">
                  <c:v>92.69</c:v>
                </c:pt>
                <c:pt idx="3437">
                  <c:v>68.64</c:v>
                </c:pt>
                <c:pt idx="3438">
                  <c:v>79.48</c:v>
                </c:pt>
                <c:pt idx="3439">
                  <c:v>73.010000000000005</c:v>
                </c:pt>
                <c:pt idx="3440">
                  <c:v>79.44</c:v>
                </c:pt>
                <c:pt idx="3441">
                  <c:v>80.319999999999993</c:v>
                </c:pt>
                <c:pt idx="3442">
                  <c:v>55.97</c:v>
                </c:pt>
                <c:pt idx="3443">
                  <c:v>56.66</c:v>
                </c:pt>
                <c:pt idx="3444">
                  <c:v>66.37</c:v>
                </c:pt>
                <c:pt idx="3445">
                  <c:v>49.86</c:v>
                </c:pt>
                <c:pt idx="3446">
                  <c:v>52.47</c:v>
                </c:pt>
                <c:pt idx="3447">
                  <c:v>54.58</c:v>
                </c:pt>
                <c:pt idx="3448">
                  <c:v>62.28</c:v>
                </c:pt>
                <c:pt idx="3449">
                  <c:v>54.25</c:v>
                </c:pt>
                <c:pt idx="3450">
                  <c:v>44</c:v>
                </c:pt>
                <c:pt idx="3451">
                  <c:v>42.96</c:v>
                </c:pt>
                <c:pt idx="3452">
                  <c:v>43.07</c:v>
                </c:pt>
                <c:pt idx="3453">
                  <c:v>43.27</c:v>
                </c:pt>
                <c:pt idx="3454">
                  <c:v>40.85</c:v>
                </c:pt>
                <c:pt idx="3455">
                  <c:v>39.89</c:v>
                </c:pt>
                <c:pt idx="3456">
                  <c:v>37.35</c:v>
                </c:pt>
                <c:pt idx="3457">
                  <c:v>23.31</c:v>
                </c:pt>
                <c:pt idx="3458">
                  <c:v>25.4</c:v>
                </c:pt>
                <c:pt idx="3459">
                  <c:v>37.97</c:v>
                </c:pt>
                <c:pt idx="3460">
                  <c:v>43.69</c:v>
                </c:pt>
                <c:pt idx="3461">
                  <c:v>47.51</c:v>
                </c:pt>
                <c:pt idx="3462">
                  <c:v>39.65</c:v>
                </c:pt>
                <c:pt idx="3463">
                  <c:v>21.06</c:v>
                </c:pt>
                <c:pt idx="3464">
                  <c:v>18.29</c:v>
                </c:pt>
                <c:pt idx="3465">
                  <c:v>33.799999999999997</c:v>
                </c:pt>
                <c:pt idx="3466">
                  <c:v>18.79</c:v>
                </c:pt>
                <c:pt idx="3467">
                  <c:v>23.79</c:v>
                </c:pt>
                <c:pt idx="3468">
                  <c:v>20.95</c:v>
                </c:pt>
                <c:pt idx="3469">
                  <c:v>22.72</c:v>
                </c:pt>
                <c:pt idx="3470">
                  <c:v>19.489999999999998</c:v>
                </c:pt>
                <c:pt idx="3471">
                  <c:v>13.06</c:v>
                </c:pt>
                <c:pt idx="3472">
                  <c:v>9.6</c:v>
                </c:pt>
                <c:pt idx="3473">
                  <c:v>9.34</c:v>
                </c:pt>
                <c:pt idx="3474">
                  <c:v>9.6300000000000008</c:v>
                </c:pt>
                <c:pt idx="3475">
                  <c:v>7.64</c:v>
                </c:pt>
                <c:pt idx="3476">
                  <c:v>11.31</c:v>
                </c:pt>
                <c:pt idx="3477">
                  <c:v>14.06</c:v>
                </c:pt>
                <c:pt idx="3478">
                  <c:v>112.82</c:v>
                </c:pt>
                <c:pt idx="3479">
                  <c:v>78.87</c:v>
                </c:pt>
                <c:pt idx="3480">
                  <c:v>114.64</c:v>
                </c:pt>
                <c:pt idx="3481">
                  <c:v>68.34</c:v>
                </c:pt>
                <c:pt idx="3482">
                  <c:v>36.590000000000003</c:v>
                </c:pt>
                <c:pt idx="3483">
                  <c:v>54.35</c:v>
                </c:pt>
                <c:pt idx="3484">
                  <c:v>47.69</c:v>
                </c:pt>
                <c:pt idx="3485">
                  <c:v>52.67</c:v>
                </c:pt>
                <c:pt idx="3486">
                  <c:v>45.94</c:v>
                </c:pt>
                <c:pt idx="3487">
                  <c:v>49.25</c:v>
                </c:pt>
                <c:pt idx="3488">
                  <c:v>46.12</c:v>
                </c:pt>
                <c:pt idx="3489">
                  <c:v>49.58</c:v>
                </c:pt>
                <c:pt idx="3490">
                  <c:v>38.58</c:v>
                </c:pt>
                <c:pt idx="3491">
                  <c:v>42.19</c:v>
                </c:pt>
                <c:pt idx="3492">
                  <c:v>34.25</c:v>
                </c:pt>
                <c:pt idx="3493">
                  <c:v>34.65</c:v>
                </c:pt>
                <c:pt idx="3494">
                  <c:v>35.58</c:v>
                </c:pt>
                <c:pt idx="3495">
                  <c:v>30.63</c:v>
                </c:pt>
                <c:pt idx="3496">
                  <c:v>31.49</c:v>
                </c:pt>
                <c:pt idx="3497">
                  <c:v>34.130000000000003</c:v>
                </c:pt>
                <c:pt idx="3498">
                  <c:v>41.87</c:v>
                </c:pt>
                <c:pt idx="3499">
                  <c:v>42.13</c:v>
                </c:pt>
                <c:pt idx="3500">
                  <c:v>16.39</c:v>
                </c:pt>
                <c:pt idx="3501">
                  <c:v>39.75</c:v>
                </c:pt>
                <c:pt idx="3502">
                  <c:v>20.25</c:v>
                </c:pt>
                <c:pt idx="3503">
                  <c:v>16.100000000000001</c:v>
                </c:pt>
                <c:pt idx="3504">
                  <c:v>7.94</c:v>
                </c:pt>
                <c:pt idx="3505">
                  <c:v>15.61</c:v>
                </c:pt>
                <c:pt idx="3506">
                  <c:v>14.33</c:v>
                </c:pt>
                <c:pt idx="3507">
                  <c:v>17.75</c:v>
                </c:pt>
                <c:pt idx="3508">
                  <c:v>19.239999999999998</c:v>
                </c:pt>
                <c:pt idx="3509">
                  <c:v>21.42</c:v>
                </c:pt>
                <c:pt idx="3510">
                  <c:v>332.09</c:v>
                </c:pt>
                <c:pt idx="3511">
                  <c:v>208.46</c:v>
                </c:pt>
                <c:pt idx="3512">
                  <c:v>186.54</c:v>
                </c:pt>
                <c:pt idx="3513">
                  <c:v>197.59</c:v>
                </c:pt>
                <c:pt idx="3514">
                  <c:v>184.56</c:v>
                </c:pt>
                <c:pt idx="3515">
                  <c:v>199.45</c:v>
                </c:pt>
                <c:pt idx="3516">
                  <c:v>84.81</c:v>
                </c:pt>
                <c:pt idx="3517">
                  <c:v>34.200000000000003</c:v>
                </c:pt>
                <c:pt idx="3518">
                  <c:v>54.18</c:v>
                </c:pt>
                <c:pt idx="3519">
                  <c:v>143.6</c:v>
                </c:pt>
                <c:pt idx="3520">
                  <c:v>177.46</c:v>
                </c:pt>
                <c:pt idx="3521">
                  <c:v>194.06</c:v>
                </c:pt>
                <c:pt idx="3522">
                  <c:v>152.99</c:v>
                </c:pt>
                <c:pt idx="3523">
                  <c:v>140.34</c:v>
                </c:pt>
                <c:pt idx="3524">
                  <c:v>169.16</c:v>
                </c:pt>
                <c:pt idx="3525">
                  <c:v>204.58</c:v>
                </c:pt>
                <c:pt idx="3526">
                  <c:v>240.11</c:v>
                </c:pt>
                <c:pt idx="3527">
                  <c:v>246.62</c:v>
                </c:pt>
                <c:pt idx="3528">
                  <c:v>192.07</c:v>
                </c:pt>
                <c:pt idx="3529">
                  <c:v>203.89</c:v>
                </c:pt>
                <c:pt idx="3530">
                  <c:v>210.35</c:v>
                </c:pt>
                <c:pt idx="3531">
                  <c:v>174.33</c:v>
                </c:pt>
                <c:pt idx="3532">
                  <c:v>127.95</c:v>
                </c:pt>
                <c:pt idx="3533">
                  <c:v>166.63</c:v>
                </c:pt>
                <c:pt idx="3534">
                  <c:v>136.13999999999999</c:v>
                </c:pt>
                <c:pt idx="3535">
                  <c:v>154.65</c:v>
                </c:pt>
                <c:pt idx="3536">
                  <c:v>140.63</c:v>
                </c:pt>
                <c:pt idx="3537">
                  <c:v>147.19999999999999</c:v>
                </c:pt>
                <c:pt idx="3538">
                  <c:v>92.96</c:v>
                </c:pt>
                <c:pt idx="3539">
                  <c:v>78.319999999999993</c:v>
                </c:pt>
                <c:pt idx="3540">
                  <c:v>314.60000000000002</c:v>
                </c:pt>
                <c:pt idx="3541">
                  <c:v>166.52</c:v>
                </c:pt>
                <c:pt idx="3542">
                  <c:v>369.27</c:v>
                </c:pt>
                <c:pt idx="3543">
                  <c:v>309.07</c:v>
                </c:pt>
                <c:pt idx="3544">
                  <c:v>151.32</c:v>
                </c:pt>
                <c:pt idx="3545">
                  <c:v>219.47</c:v>
                </c:pt>
                <c:pt idx="3546">
                  <c:v>166.54</c:v>
                </c:pt>
                <c:pt idx="3547">
                  <c:v>200.26</c:v>
                </c:pt>
                <c:pt idx="3548">
                  <c:v>149.80000000000001</c:v>
                </c:pt>
                <c:pt idx="3549">
                  <c:v>157.78</c:v>
                </c:pt>
                <c:pt idx="3550">
                  <c:v>153.94999999999999</c:v>
                </c:pt>
                <c:pt idx="3551">
                  <c:v>166.65</c:v>
                </c:pt>
                <c:pt idx="3552">
                  <c:v>165.72</c:v>
                </c:pt>
                <c:pt idx="3553">
                  <c:v>149.46</c:v>
                </c:pt>
                <c:pt idx="3554">
                  <c:v>157.29</c:v>
                </c:pt>
                <c:pt idx="3555">
                  <c:v>171.41</c:v>
                </c:pt>
                <c:pt idx="3556">
                  <c:v>145.44</c:v>
                </c:pt>
                <c:pt idx="3557">
                  <c:v>138.9</c:v>
                </c:pt>
                <c:pt idx="3558">
                  <c:v>173.41</c:v>
                </c:pt>
                <c:pt idx="3559">
                  <c:v>185.05</c:v>
                </c:pt>
                <c:pt idx="3560">
                  <c:v>469.21</c:v>
                </c:pt>
                <c:pt idx="3561">
                  <c:v>425.38</c:v>
                </c:pt>
                <c:pt idx="3562">
                  <c:v>312.27</c:v>
                </c:pt>
                <c:pt idx="3563">
                  <c:v>286.95</c:v>
                </c:pt>
                <c:pt idx="3564">
                  <c:v>280.94</c:v>
                </c:pt>
                <c:pt idx="3565">
                  <c:v>312.70999999999998</c:v>
                </c:pt>
                <c:pt idx="3566">
                  <c:v>206.7</c:v>
                </c:pt>
                <c:pt idx="3567">
                  <c:v>205.73</c:v>
                </c:pt>
                <c:pt idx="3568">
                  <c:v>179.78</c:v>
                </c:pt>
                <c:pt idx="3569">
                  <c:v>189.43</c:v>
                </c:pt>
                <c:pt idx="3570">
                  <c:v>126.02</c:v>
                </c:pt>
                <c:pt idx="3571">
                  <c:v>155.93</c:v>
                </c:pt>
                <c:pt idx="3572">
                  <c:v>233.49</c:v>
                </c:pt>
                <c:pt idx="3573">
                  <c:v>186.04</c:v>
                </c:pt>
                <c:pt idx="3574">
                  <c:v>207.24</c:v>
                </c:pt>
                <c:pt idx="3575">
                  <c:v>216.87</c:v>
                </c:pt>
                <c:pt idx="3576">
                  <c:v>356.78</c:v>
                </c:pt>
                <c:pt idx="3577">
                  <c:v>284.63</c:v>
                </c:pt>
                <c:pt idx="3578">
                  <c:v>203.43</c:v>
                </c:pt>
                <c:pt idx="3579">
                  <c:v>205.84</c:v>
                </c:pt>
                <c:pt idx="3580">
                  <c:v>193.34</c:v>
                </c:pt>
                <c:pt idx="3581">
                  <c:v>192.81</c:v>
                </c:pt>
                <c:pt idx="3582">
                  <c:v>122.59</c:v>
                </c:pt>
                <c:pt idx="3583">
                  <c:v>118.53</c:v>
                </c:pt>
                <c:pt idx="3584">
                  <c:v>171.2</c:v>
                </c:pt>
                <c:pt idx="3585">
                  <c:v>198.28</c:v>
                </c:pt>
                <c:pt idx="3586">
                  <c:v>109.44</c:v>
                </c:pt>
                <c:pt idx="3587">
                  <c:v>119.52</c:v>
                </c:pt>
                <c:pt idx="3588">
                  <c:v>174.02</c:v>
                </c:pt>
                <c:pt idx="3589">
                  <c:v>136.12</c:v>
                </c:pt>
                <c:pt idx="3590">
                  <c:v>332.12</c:v>
                </c:pt>
                <c:pt idx="3591">
                  <c:v>273.81</c:v>
                </c:pt>
                <c:pt idx="3592">
                  <c:v>278.45999999999998</c:v>
                </c:pt>
                <c:pt idx="3593">
                  <c:v>194.12</c:v>
                </c:pt>
                <c:pt idx="3594">
                  <c:v>200.83</c:v>
                </c:pt>
                <c:pt idx="3595">
                  <c:v>300.35000000000002</c:v>
                </c:pt>
                <c:pt idx="3596">
                  <c:v>331.33</c:v>
                </c:pt>
                <c:pt idx="3597">
                  <c:v>323.32</c:v>
                </c:pt>
                <c:pt idx="3598">
                  <c:v>344.35</c:v>
                </c:pt>
                <c:pt idx="3599">
                  <c:v>319.69</c:v>
                </c:pt>
                <c:pt idx="3600">
                  <c:v>99.92</c:v>
                </c:pt>
                <c:pt idx="3601">
                  <c:v>112.61</c:v>
                </c:pt>
                <c:pt idx="3602">
                  <c:v>126.73</c:v>
                </c:pt>
                <c:pt idx="3603">
                  <c:v>120.37</c:v>
                </c:pt>
                <c:pt idx="3604">
                  <c:v>129.58000000000001</c:v>
                </c:pt>
                <c:pt idx="3605">
                  <c:v>174.7</c:v>
                </c:pt>
                <c:pt idx="3606">
                  <c:v>140.59</c:v>
                </c:pt>
                <c:pt idx="3607">
                  <c:v>156.41999999999999</c:v>
                </c:pt>
                <c:pt idx="3608">
                  <c:v>154.80000000000001</c:v>
                </c:pt>
                <c:pt idx="3609">
                  <c:v>126.88</c:v>
                </c:pt>
                <c:pt idx="3610">
                  <c:v>307.98</c:v>
                </c:pt>
                <c:pt idx="3611">
                  <c:v>338.9</c:v>
                </c:pt>
                <c:pt idx="3612">
                  <c:v>394.5</c:v>
                </c:pt>
                <c:pt idx="3613">
                  <c:v>384.82</c:v>
                </c:pt>
                <c:pt idx="3614">
                  <c:v>386.12</c:v>
                </c:pt>
                <c:pt idx="3615">
                  <c:v>376.4</c:v>
                </c:pt>
                <c:pt idx="3616">
                  <c:v>178.69</c:v>
                </c:pt>
                <c:pt idx="3617">
                  <c:v>254.03</c:v>
                </c:pt>
                <c:pt idx="3618">
                  <c:v>261.89</c:v>
                </c:pt>
                <c:pt idx="3619">
                  <c:v>166.62</c:v>
                </c:pt>
                <c:pt idx="3620">
                  <c:v>237.67</c:v>
                </c:pt>
                <c:pt idx="3621">
                  <c:v>161.58000000000001</c:v>
                </c:pt>
                <c:pt idx="3622">
                  <c:v>177.44</c:v>
                </c:pt>
                <c:pt idx="3623">
                  <c:v>252.85</c:v>
                </c:pt>
                <c:pt idx="3624">
                  <c:v>89.7</c:v>
                </c:pt>
                <c:pt idx="3625">
                  <c:v>27.22</c:v>
                </c:pt>
                <c:pt idx="3626">
                  <c:v>26.5</c:v>
                </c:pt>
                <c:pt idx="3627">
                  <c:v>31.01</c:v>
                </c:pt>
                <c:pt idx="3628">
                  <c:v>22.81</c:v>
                </c:pt>
                <c:pt idx="3629">
                  <c:v>37.36</c:v>
                </c:pt>
                <c:pt idx="3630">
                  <c:v>27.38</c:v>
                </c:pt>
                <c:pt idx="3631">
                  <c:v>25.43</c:v>
                </c:pt>
                <c:pt idx="3632">
                  <c:v>31.63</c:v>
                </c:pt>
                <c:pt idx="3633">
                  <c:v>22.11</c:v>
                </c:pt>
                <c:pt idx="3634">
                  <c:v>27.19</c:v>
                </c:pt>
                <c:pt idx="3635">
                  <c:v>22.42</c:v>
                </c:pt>
                <c:pt idx="3636">
                  <c:v>24.85</c:v>
                </c:pt>
                <c:pt idx="3637">
                  <c:v>22.84</c:v>
                </c:pt>
                <c:pt idx="3638">
                  <c:v>20.440000000000001</c:v>
                </c:pt>
                <c:pt idx="3639">
                  <c:v>26.5</c:v>
                </c:pt>
                <c:pt idx="3640">
                  <c:v>22.98</c:v>
                </c:pt>
                <c:pt idx="3641">
                  <c:v>30.58</c:v>
                </c:pt>
                <c:pt idx="3642">
                  <c:v>29.09</c:v>
                </c:pt>
                <c:pt idx="3643">
                  <c:v>26.53</c:v>
                </c:pt>
                <c:pt idx="3644">
                  <c:v>27.56</c:v>
                </c:pt>
                <c:pt idx="3645">
                  <c:v>22.81</c:v>
                </c:pt>
                <c:pt idx="3646">
                  <c:v>34.270000000000003</c:v>
                </c:pt>
                <c:pt idx="3647">
                  <c:v>29.98</c:v>
                </c:pt>
                <c:pt idx="3648">
                  <c:v>23.39</c:v>
                </c:pt>
                <c:pt idx="3649">
                  <c:v>28.59</c:v>
                </c:pt>
                <c:pt idx="3650">
                  <c:v>17.78</c:v>
                </c:pt>
                <c:pt idx="3651">
                  <c:v>19.18</c:v>
                </c:pt>
                <c:pt idx="3652">
                  <c:v>23.13</c:v>
                </c:pt>
                <c:pt idx="3653">
                  <c:v>25.22</c:v>
                </c:pt>
                <c:pt idx="3654">
                  <c:v>24.39</c:v>
                </c:pt>
                <c:pt idx="3655">
                  <c:v>26.98</c:v>
                </c:pt>
                <c:pt idx="3656">
                  <c:v>21.61</c:v>
                </c:pt>
                <c:pt idx="3657">
                  <c:v>22.71</c:v>
                </c:pt>
                <c:pt idx="3658">
                  <c:v>17.920000000000002</c:v>
                </c:pt>
                <c:pt idx="3659">
                  <c:v>23.72</c:v>
                </c:pt>
                <c:pt idx="3660">
                  <c:v>29.25</c:v>
                </c:pt>
                <c:pt idx="3661">
                  <c:v>26.53</c:v>
                </c:pt>
                <c:pt idx="3662">
                  <c:v>21.39</c:v>
                </c:pt>
                <c:pt idx="3663">
                  <c:v>35.43</c:v>
                </c:pt>
                <c:pt idx="3664">
                  <c:v>82.56</c:v>
                </c:pt>
                <c:pt idx="3665">
                  <c:v>110.18</c:v>
                </c:pt>
                <c:pt idx="3666">
                  <c:v>200.94</c:v>
                </c:pt>
                <c:pt idx="3667">
                  <c:v>194.29</c:v>
                </c:pt>
                <c:pt idx="3668">
                  <c:v>134.74</c:v>
                </c:pt>
                <c:pt idx="3669">
                  <c:v>73.38</c:v>
                </c:pt>
                <c:pt idx="3670">
                  <c:v>79.13</c:v>
                </c:pt>
                <c:pt idx="3671">
                  <c:v>73.349999999999994</c:v>
                </c:pt>
                <c:pt idx="3672">
                  <c:v>64.62</c:v>
                </c:pt>
                <c:pt idx="3673">
                  <c:v>54.85</c:v>
                </c:pt>
                <c:pt idx="3674">
                  <c:v>52.22</c:v>
                </c:pt>
                <c:pt idx="3675">
                  <c:v>66.959999999999994</c:v>
                </c:pt>
                <c:pt idx="3676">
                  <c:v>115.31</c:v>
                </c:pt>
                <c:pt idx="3677">
                  <c:v>149.41999999999999</c:v>
                </c:pt>
                <c:pt idx="3678">
                  <c:v>188.21</c:v>
                </c:pt>
                <c:pt idx="3679">
                  <c:v>171.85</c:v>
                </c:pt>
                <c:pt idx="3680">
                  <c:v>195.44</c:v>
                </c:pt>
                <c:pt idx="3681">
                  <c:v>29.86</c:v>
                </c:pt>
                <c:pt idx="3682">
                  <c:v>33.79</c:v>
                </c:pt>
                <c:pt idx="3683">
                  <c:v>30.66</c:v>
                </c:pt>
                <c:pt idx="3684">
                  <c:v>18.059999999999999</c:v>
                </c:pt>
                <c:pt idx="3685">
                  <c:v>23.33</c:v>
                </c:pt>
                <c:pt idx="3686">
                  <c:v>25.92</c:v>
                </c:pt>
                <c:pt idx="3687">
                  <c:v>153.6</c:v>
                </c:pt>
                <c:pt idx="3688">
                  <c:v>332.09</c:v>
                </c:pt>
                <c:pt idx="3689">
                  <c:v>405.86</c:v>
                </c:pt>
                <c:pt idx="3690">
                  <c:v>403.53</c:v>
                </c:pt>
                <c:pt idx="3691">
                  <c:v>329.48</c:v>
                </c:pt>
                <c:pt idx="3692">
                  <c:v>292.5</c:v>
                </c:pt>
                <c:pt idx="3693">
                  <c:v>247.03</c:v>
                </c:pt>
                <c:pt idx="3694">
                  <c:v>198.36</c:v>
                </c:pt>
                <c:pt idx="3695">
                  <c:v>138.94</c:v>
                </c:pt>
                <c:pt idx="3696">
                  <c:v>165.37</c:v>
                </c:pt>
                <c:pt idx="3697">
                  <c:v>151.30000000000001</c:v>
                </c:pt>
                <c:pt idx="3698">
                  <c:v>110.87</c:v>
                </c:pt>
                <c:pt idx="3699">
                  <c:v>173.31</c:v>
                </c:pt>
                <c:pt idx="3700">
                  <c:v>179.87</c:v>
                </c:pt>
                <c:pt idx="3701">
                  <c:v>215.36</c:v>
                </c:pt>
                <c:pt idx="3702">
                  <c:v>171.28</c:v>
                </c:pt>
                <c:pt idx="3703">
                  <c:v>139.51</c:v>
                </c:pt>
                <c:pt idx="3704">
                  <c:v>172.06</c:v>
                </c:pt>
                <c:pt idx="3705">
                  <c:v>203.03</c:v>
                </c:pt>
                <c:pt idx="3706">
                  <c:v>162</c:v>
                </c:pt>
                <c:pt idx="3707">
                  <c:v>154.05000000000001</c:v>
                </c:pt>
                <c:pt idx="3708">
                  <c:v>228.13</c:v>
                </c:pt>
                <c:pt idx="3709">
                  <c:v>123.7</c:v>
                </c:pt>
                <c:pt idx="3710">
                  <c:v>150.69999999999999</c:v>
                </c:pt>
                <c:pt idx="3711">
                  <c:v>110.7</c:v>
                </c:pt>
                <c:pt idx="3712">
                  <c:v>132.80000000000001</c:v>
                </c:pt>
                <c:pt idx="3713">
                  <c:v>116.95</c:v>
                </c:pt>
                <c:pt idx="3714">
                  <c:v>103.29</c:v>
                </c:pt>
                <c:pt idx="3715">
                  <c:v>199.35</c:v>
                </c:pt>
                <c:pt idx="3716">
                  <c:v>116.73</c:v>
                </c:pt>
                <c:pt idx="3717">
                  <c:v>119.33</c:v>
                </c:pt>
                <c:pt idx="3718">
                  <c:v>109.16</c:v>
                </c:pt>
                <c:pt idx="3719">
                  <c:v>141.37</c:v>
                </c:pt>
                <c:pt idx="3720">
                  <c:v>152.93</c:v>
                </c:pt>
                <c:pt idx="3721">
                  <c:v>139.79</c:v>
                </c:pt>
                <c:pt idx="3722">
                  <c:v>140.97</c:v>
                </c:pt>
                <c:pt idx="3723">
                  <c:v>150.05000000000001</c:v>
                </c:pt>
                <c:pt idx="3724">
                  <c:v>144.37</c:v>
                </c:pt>
                <c:pt idx="3725">
                  <c:v>152.55000000000001</c:v>
                </c:pt>
                <c:pt idx="3726">
                  <c:v>158.13999999999999</c:v>
                </c:pt>
                <c:pt idx="3727">
                  <c:v>124.86</c:v>
                </c:pt>
                <c:pt idx="3728">
                  <c:v>134.88</c:v>
                </c:pt>
                <c:pt idx="3729">
                  <c:v>144.44999999999999</c:v>
                </c:pt>
                <c:pt idx="3730">
                  <c:v>146.08000000000001</c:v>
                </c:pt>
                <c:pt idx="3731">
                  <c:v>256.92</c:v>
                </c:pt>
                <c:pt idx="3732">
                  <c:v>241.42</c:v>
                </c:pt>
                <c:pt idx="3733">
                  <c:v>318.3</c:v>
                </c:pt>
                <c:pt idx="3734">
                  <c:v>295.16000000000003</c:v>
                </c:pt>
                <c:pt idx="3735">
                  <c:v>299</c:v>
                </c:pt>
                <c:pt idx="3736">
                  <c:v>313.06</c:v>
                </c:pt>
                <c:pt idx="3737">
                  <c:v>268.13</c:v>
                </c:pt>
                <c:pt idx="3738">
                  <c:v>231.45</c:v>
                </c:pt>
                <c:pt idx="3739">
                  <c:v>202.31</c:v>
                </c:pt>
                <c:pt idx="3740">
                  <c:v>178.11</c:v>
                </c:pt>
                <c:pt idx="3741">
                  <c:v>165.05</c:v>
                </c:pt>
                <c:pt idx="3742">
                  <c:v>150.88999999999999</c:v>
                </c:pt>
                <c:pt idx="3743">
                  <c:v>283.23</c:v>
                </c:pt>
                <c:pt idx="3744">
                  <c:v>276.08</c:v>
                </c:pt>
                <c:pt idx="3745">
                  <c:v>102.91</c:v>
                </c:pt>
                <c:pt idx="3746">
                  <c:v>147.06</c:v>
                </c:pt>
                <c:pt idx="3747">
                  <c:v>161.56</c:v>
                </c:pt>
                <c:pt idx="3748">
                  <c:v>104.47</c:v>
                </c:pt>
                <c:pt idx="3749">
                  <c:v>113.53</c:v>
                </c:pt>
                <c:pt idx="3750">
                  <c:v>242.44</c:v>
                </c:pt>
                <c:pt idx="3751">
                  <c:v>120.82</c:v>
                </c:pt>
                <c:pt idx="3752">
                  <c:v>80.650000000000006</c:v>
                </c:pt>
                <c:pt idx="3753">
                  <c:v>105.6</c:v>
                </c:pt>
                <c:pt idx="3754">
                  <c:v>56.28</c:v>
                </c:pt>
                <c:pt idx="3755">
                  <c:v>53.06</c:v>
                </c:pt>
                <c:pt idx="3756">
                  <c:v>49.42</c:v>
                </c:pt>
                <c:pt idx="3757">
                  <c:v>133</c:v>
                </c:pt>
                <c:pt idx="3758">
                  <c:v>76.430000000000007</c:v>
                </c:pt>
                <c:pt idx="3759">
                  <c:v>84.04</c:v>
                </c:pt>
                <c:pt idx="3760">
                  <c:v>105.27</c:v>
                </c:pt>
                <c:pt idx="3761">
                  <c:v>108.59</c:v>
                </c:pt>
                <c:pt idx="3762">
                  <c:v>89.98</c:v>
                </c:pt>
                <c:pt idx="3763">
                  <c:v>95.76</c:v>
                </c:pt>
                <c:pt idx="3764">
                  <c:v>97.48</c:v>
                </c:pt>
                <c:pt idx="3765">
                  <c:v>99.16</c:v>
                </c:pt>
                <c:pt idx="3766">
                  <c:v>109.45</c:v>
                </c:pt>
                <c:pt idx="3767">
                  <c:v>106.47</c:v>
                </c:pt>
                <c:pt idx="3768">
                  <c:v>126.7</c:v>
                </c:pt>
                <c:pt idx="3769">
                  <c:v>138.08000000000001</c:v>
                </c:pt>
                <c:pt idx="3770">
                  <c:v>158.97999999999999</c:v>
                </c:pt>
                <c:pt idx="3771">
                  <c:v>175.19</c:v>
                </c:pt>
                <c:pt idx="3772">
                  <c:v>178.64</c:v>
                </c:pt>
                <c:pt idx="3773">
                  <c:v>131.16</c:v>
                </c:pt>
                <c:pt idx="3774">
                  <c:v>141.41</c:v>
                </c:pt>
                <c:pt idx="3775">
                  <c:v>146.31</c:v>
                </c:pt>
                <c:pt idx="3776">
                  <c:v>141.5</c:v>
                </c:pt>
                <c:pt idx="3777">
                  <c:v>145.19999999999999</c:v>
                </c:pt>
                <c:pt idx="3778">
                  <c:v>145.37</c:v>
                </c:pt>
                <c:pt idx="3779">
                  <c:v>165.36</c:v>
                </c:pt>
                <c:pt idx="3780">
                  <c:v>175.17</c:v>
                </c:pt>
                <c:pt idx="3781">
                  <c:v>184.19</c:v>
                </c:pt>
                <c:pt idx="3782">
                  <c:v>150.35</c:v>
                </c:pt>
                <c:pt idx="3783">
                  <c:v>132.63999999999999</c:v>
                </c:pt>
                <c:pt idx="3784">
                  <c:v>111.35</c:v>
                </c:pt>
                <c:pt idx="3785">
                  <c:v>145.34</c:v>
                </c:pt>
                <c:pt idx="3786">
                  <c:v>164.48</c:v>
                </c:pt>
                <c:pt idx="3787">
                  <c:v>120.67</c:v>
                </c:pt>
                <c:pt idx="3788">
                  <c:v>123.15</c:v>
                </c:pt>
                <c:pt idx="3789">
                  <c:v>95.87</c:v>
                </c:pt>
                <c:pt idx="3790">
                  <c:v>100.05</c:v>
                </c:pt>
                <c:pt idx="3791">
                  <c:v>77.5</c:v>
                </c:pt>
                <c:pt idx="3792">
                  <c:v>94.66</c:v>
                </c:pt>
                <c:pt idx="3793">
                  <c:v>92.73</c:v>
                </c:pt>
                <c:pt idx="3794">
                  <c:v>90.51</c:v>
                </c:pt>
                <c:pt idx="3795">
                  <c:v>82.79</c:v>
                </c:pt>
                <c:pt idx="3796">
                  <c:v>78.62</c:v>
                </c:pt>
                <c:pt idx="3797">
                  <c:v>77.62</c:v>
                </c:pt>
                <c:pt idx="3798">
                  <c:v>85.56</c:v>
                </c:pt>
                <c:pt idx="3799">
                  <c:v>99.62</c:v>
                </c:pt>
                <c:pt idx="3800">
                  <c:v>106.23</c:v>
                </c:pt>
                <c:pt idx="3801">
                  <c:v>124.03</c:v>
                </c:pt>
                <c:pt idx="3802">
                  <c:v>150.12</c:v>
                </c:pt>
                <c:pt idx="3803">
                  <c:v>166.55</c:v>
                </c:pt>
                <c:pt idx="3804">
                  <c:v>151.02000000000001</c:v>
                </c:pt>
                <c:pt idx="3805">
                  <c:v>145.24</c:v>
                </c:pt>
                <c:pt idx="3806">
                  <c:v>145.47999999999999</c:v>
                </c:pt>
                <c:pt idx="3807">
                  <c:v>109.52</c:v>
                </c:pt>
                <c:pt idx="3808">
                  <c:v>114.2</c:v>
                </c:pt>
                <c:pt idx="3809">
                  <c:v>118.67</c:v>
                </c:pt>
                <c:pt idx="3810">
                  <c:v>102.54</c:v>
                </c:pt>
                <c:pt idx="3811">
                  <c:v>90.12</c:v>
                </c:pt>
                <c:pt idx="3812">
                  <c:v>88.9</c:v>
                </c:pt>
                <c:pt idx="3813">
                  <c:v>85.37</c:v>
                </c:pt>
                <c:pt idx="3814">
                  <c:v>79.14</c:v>
                </c:pt>
                <c:pt idx="3815">
                  <c:v>86.44</c:v>
                </c:pt>
                <c:pt idx="3816">
                  <c:v>85.83</c:v>
                </c:pt>
                <c:pt idx="3817">
                  <c:v>68.400000000000006</c:v>
                </c:pt>
                <c:pt idx="3818">
                  <c:v>77.989999999999995</c:v>
                </c:pt>
                <c:pt idx="3819">
                  <c:v>68.319999999999993</c:v>
                </c:pt>
                <c:pt idx="3820">
                  <c:v>66.37</c:v>
                </c:pt>
                <c:pt idx="3821">
                  <c:v>67.709999999999994</c:v>
                </c:pt>
                <c:pt idx="3822">
                  <c:v>84.71</c:v>
                </c:pt>
                <c:pt idx="3823">
                  <c:v>93.98</c:v>
                </c:pt>
                <c:pt idx="3824">
                  <c:v>103.44</c:v>
                </c:pt>
                <c:pt idx="3825">
                  <c:v>105.11</c:v>
                </c:pt>
                <c:pt idx="3826">
                  <c:v>73.540000000000006</c:v>
                </c:pt>
                <c:pt idx="3827">
                  <c:v>86.19</c:v>
                </c:pt>
                <c:pt idx="3828">
                  <c:v>70.010000000000005</c:v>
                </c:pt>
                <c:pt idx="3829">
                  <c:v>58.19</c:v>
                </c:pt>
                <c:pt idx="3830">
                  <c:v>54.98</c:v>
                </c:pt>
                <c:pt idx="3831">
                  <c:v>50.13</c:v>
                </c:pt>
                <c:pt idx="3832">
                  <c:v>56</c:v>
                </c:pt>
                <c:pt idx="3833">
                  <c:v>47.98</c:v>
                </c:pt>
                <c:pt idx="3834">
                  <c:v>52.58</c:v>
                </c:pt>
                <c:pt idx="3835">
                  <c:v>42.88</c:v>
                </c:pt>
                <c:pt idx="3836">
                  <c:v>32.31</c:v>
                </c:pt>
                <c:pt idx="3837">
                  <c:v>36.35</c:v>
                </c:pt>
                <c:pt idx="3838">
                  <c:v>47.47</c:v>
                </c:pt>
                <c:pt idx="3839">
                  <c:v>53.29</c:v>
                </c:pt>
                <c:pt idx="3840">
                  <c:v>53.81</c:v>
                </c:pt>
                <c:pt idx="3841">
                  <c:v>41.88</c:v>
                </c:pt>
                <c:pt idx="3842">
                  <c:v>34.46</c:v>
                </c:pt>
                <c:pt idx="3843">
                  <c:v>31.56</c:v>
                </c:pt>
                <c:pt idx="3844">
                  <c:v>3.11</c:v>
                </c:pt>
                <c:pt idx="3845">
                  <c:v>3.37</c:v>
                </c:pt>
                <c:pt idx="3846">
                  <c:v>5.54</c:v>
                </c:pt>
                <c:pt idx="3847">
                  <c:v>6.69</c:v>
                </c:pt>
                <c:pt idx="3848">
                  <c:v>5.54</c:v>
                </c:pt>
                <c:pt idx="3849">
                  <c:v>25.3</c:v>
                </c:pt>
                <c:pt idx="3850">
                  <c:v>21</c:v>
                </c:pt>
                <c:pt idx="3851">
                  <c:v>28.81</c:v>
                </c:pt>
                <c:pt idx="3852">
                  <c:v>267.02</c:v>
                </c:pt>
                <c:pt idx="3853">
                  <c:v>207.25</c:v>
                </c:pt>
                <c:pt idx="3854">
                  <c:v>200.23</c:v>
                </c:pt>
                <c:pt idx="3855">
                  <c:v>194.45</c:v>
                </c:pt>
                <c:pt idx="3856">
                  <c:v>219.04</c:v>
                </c:pt>
                <c:pt idx="3857">
                  <c:v>191.78</c:v>
                </c:pt>
                <c:pt idx="3858">
                  <c:v>455.61</c:v>
                </c:pt>
                <c:pt idx="3859">
                  <c:v>234.98</c:v>
                </c:pt>
                <c:pt idx="3860">
                  <c:v>143.74</c:v>
                </c:pt>
                <c:pt idx="3861">
                  <c:v>149.21</c:v>
                </c:pt>
                <c:pt idx="3862">
                  <c:v>161.24</c:v>
                </c:pt>
                <c:pt idx="3863">
                  <c:v>180.28</c:v>
                </c:pt>
                <c:pt idx="3864">
                  <c:v>210.52</c:v>
                </c:pt>
                <c:pt idx="3865">
                  <c:v>229.96</c:v>
                </c:pt>
                <c:pt idx="3866">
                  <c:v>180.92</c:v>
                </c:pt>
                <c:pt idx="3867">
                  <c:v>200.67</c:v>
                </c:pt>
                <c:pt idx="3868">
                  <c:v>229.35</c:v>
                </c:pt>
                <c:pt idx="3869">
                  <c:v>174.45</c:v>
                </c:pt>
                <c:pt idx="3870">
                  <c:v>169.32</c:v>
                </c:pt>
                <c:pt idx="3871">
                  <c:v>125.33</c:v>
                </c:pt>
                <c:pt idx="3872">
                  <c:v>126.34</c:v>
                </c:pt>
                <c:pt idx="3873">
                  <c:v>144.1</c:v>
                </c:pt>
                <c:pt idx="3874">
                  <c:v>109.25</c:v>
                </c:pt>
                <c:pt idx="3875">
                  <c:v>102.37</c:v>
                </c:pt>
                <c:pt idx="3876">
                  <c:v>89.08</c:v>
                </c:pt>
                <c:pt idx="3877">
                  <c:v>100.02</c:v>
                </c:pt>
                <c:pt idx="3878">
                  <c:v>87.52</c:v>
                </c:pt>
                <c:pt idx="3879">
                  <c:v>196.28</c:v>
                </c:pt>
                <c:pt idx="3880">
                  <c:v>234.56</c:v>
                </c:pt>
                <c:pt idx="3881">
                  <c:v>134.09</c:v>
                </c:pt>
                <c:pt idx="3882">
                  <c:v>112.98</c:v>
                </c:pt>
                <c:pt idx="3883">
                  <c:v>103.12</c:v>
                </c:pt>
                <c:pt idx="3884">
                  <c:v>101.22</c:v>
                </c:pt>
                <c:pt idx="3885">
                  <c:v>86.86</c:v>
                </c:pt>
                <c:pt idx="3886">
                  <c:v>107.31</c:v>
                </c:pt>
                <c:pt idx="3887">
                  <c:v>89.22</c:v>
                </c:pt>
                <c:pt idx="3888">
                  <c:v>87.2</c:v>
                </c:pt>
                <c:pt idx="3889">
                  <c:v>87.43</c:v>
                </c:pt>
                <c:pt idx="3890">
                  <c:v>109.08</c:v>
                </c:pt>
                <c:pt idx="3891">
                  <c:v>121.72</c:v>
                </c:pt>
                <c:pt idx="3892">
                  <c:v>89.13</c:v>
                </c:pt>
                <c:pt idx="3893">
                  <c:v>95.47</c:v>
                </c:pt>
                <c:pt idx="3894">
                  <c:v>130.46</c:v>
                </c:pt>
                <c:pt idx="3895">
                  <c:v>113.28</c:v>
                </c:pt>
                <c:pt idx="3896">
                  <c:v>119.73</c:v>
                </c:pt>
                <c:pt idx="3897">
                  <c:v>101.48</c:v>
                </c:pt>
                <c:pt idx="3898">
                  <c:v>115.37</c:v>
                </c:pt>
                <c:pt idx="3899">
                  <c:v>108.21</c:v>
                </c:pt>
                <c:pt idx="3900">
                  <c:v>92.24</c:v>
                </c:pt>
                <c:pt idx="3901">
                  <c:v>99.63</c:v>
                </c:pt>
                <c:pt idx="3902">
                  <c:v>136.84</c:v>
                </c:pt>
                <c:pt idx="3903">
                  <c:v>78.12</c:v>
                </c:pt>
                <c:pt idx="3904">
                  <c:v>81.03</c:v>
                </c:pt>
                <c:pt idx="3905">
                  <c:v>74.540000000000006</c:v>
                </c:pt>
                <c:pt idx="3906">
                  <c:v>75.44</c:v>
                </c:pt>
                <c:pt idx="3907">
                  <c:v>81.92</c:v>
                </c:pt>
                <c:pt idx="3908">
                  <c:v>100.16</c:v>
                </c:pt>
                <c:pt idx="3909">
                  <c:v>103.65</c:v>
                </c:pt>
                <c:pt idx="3910">
                  <c:v>81.709999999999994</c:v>
                </c:pt>
                <c:pt idx="3911">
                  <c:v>78.040000000000006</c:v>
                </c:pt>
                <c:pt idx="3912">
                  <c:v>112.33</c:v>
                </c:pt>
                <c:pt idx="3913">
                  <c:v>91.59</c:v>
                </c:pt>
                <c:pt idx="3914">
                  <c:v>131.02000000000001</c:v>
                </c:pt>
                <c:pt idx="3915">
                  <c:v>167.38</c:v>
                </c:pt>
                <c:pt idx="3916">
                  <c:v>244.61</c:v>
                </c:pt>
                <c:pt idx="3917">
                  <c:v>277.39999999999998</c:v>
                </c:pt>
                <c:pt idx="3918">
                  <c:v>322.39</c:v>
                </c:pt>
                <c:pt idx="3919">
                  <c:v>55.34</c:v>
                </c:pt>
                <c:pt idx="3920">
                  <c:v>50.35</c:v>
                </c:pt>
                <c:pt idx="3921">
                  <c:v>128.18</c:v>
                </c:pt>
                <c:pt idx="3922">
                  <c:v>208.2</c:v>
                </c:pt>
                <c:pt idx="3923">
                  <c:v>142.57</c:v>
                </c:pt>
                <c:pt idx="3924">
                  <c:v>99.67</c:v>
                </c:pt>
                <c:pt idx="3925">
                  <c:v>500.26</c:v>
                </c:pt>
                <c:pt idx="3926">
                  <c:v>192.33</c:v>
                </c:pt>
                <c:pt idx="3927">
                  <c:v>51.97</c:v>
                </c:pt>
                <c:pt idx="3928">
                  <c:v>56.68</c:v>
                </c:pt>
                <c:pt idx="3929">
                  <c:v>47.91</c:v>
                </c:pt>
                <c:pt idx="3930">
                  <c:v>34.35</c:v>
                </c:pt>
                <c:pt idx="3931">
                  <c:v>37.299999999999997</c:v>
                </c:pt>
                <c:pt idx="3932">
                  <c:v>36.21</c:v>
                </c:pt>
                <c:pt idx="3933">
                  <c:v>49.9</c:v>
                </c:pt>
                <c:pt idx="3934">
                  <c:v>51.29</c:v>
                </c:pt>
                <c:pt idx="3935">
                  <c:v>33.39</c:v>
                </c:pt>
                <c:pt idx="3936">
                  <c:v>30.98</c:v>
                </c:pt>
                <c:pt idx="3937">
                  <c:v>52.46</c:v>
                </c:pt>
                <c:pt idx="3938">
                  <c:v>10.89</c:v>
                </c:pt>
                <c:pt idx="3939">
                  <c:v>5.19</c:v>
                </c:pt>
                <c:pt idx="3940">
                  <c:v>10.039999999999999</c:v>
                </c:pt>
                <c:pt idx="3941">
                  <c:v>19.23</c:v>
                </c:pt>
                <c:pt idx="3942">
                  <c:v>19</c:v>
                </c:pt>
                <c:pt idx="3943">
                  <c:v>38.86</c:v>
                </c:pt>
                <c:pt idx="3944">
                  <c:v>22</c:v>
                </c:pt>
                <c:pt idx="3945">
                  <c:v>33.72</c:v>
                </c:pt>
                <c:pt idx="3946">
                  <c:v>40.76</c:v>
                </c:pt>
                <c:pt idx="3947">
                  <c:v>54.07</c:v>
                </c:pt>
                <c:pt idx="3948">
                  <c:v>51.49</c:v>
                </c:pt>
                <c:pt idx="3949">
                  <c:v>58.12</c:v>
                </c:pt>
                <c:pt idx="3950">
                  <c:v>292.62</c:v>
                </c:pt>
                <c:pt idx="3951">
                  <c:v>241.24</c:v>
                </c:pt>
                <c:pt idx="3952">
                  <c:v>173.11</c:v>
                </c:pt>
                <c:pt idx="3953">
                  <c:v>354.27</c:v>
                </c:pt>
                <c:pt idx="3954">
                  <c:v>223.61</c:v>
                </c:pt>
                <c:pt idx="3955">
                  <c:v>203.4</c:v>
                </c:pt>
                <c:pt idx="3956">
                  <c:v>172.73</c:v>
                </c:pt>
                <c:pt idx="3957">
                  <c:v>160.79</c:v>
                </c:pt>
                <c:pt idx="3958">
                  <c:v>172.8</c:v>
                </c:pt>
                <c:pt idx="3959">
                  <c:v>391.57</c:v>
                </c:pt>
                <c:pt idx="3960">
                  <c:v>402.06</c:v>
                </c:pt>
                <c:pt idx="3961">
                  <c:v>336.59</c:v>
                </c:pt>
                <c:pt idx="3962">
                  <c:v>453.82</c:v>
                </c:pt>
                <c:pt idx="3963">
                  <c:v>964.58</c:v>
                </c:pt>
                <c:pt idx="3964">
                  <c:v>346.3</c:v>
                </c:pt>
                <c:pt idx="3965">
                  <c:v>269.83999999999997</c:v>
                </c:pt>
                <c:pt idx="3966">
                  <c:v>204.37</c:v>
                </c:pt>
                <c:pt idx="3967">
                  <c:v>275.44</c:v>
                </c:pt>
                <c:pt idx="3968">
                  <c:v>245.42</c:v>
                </c:pt>
                <c:pt idx="3969">
                  <c:v>250.76</c:v>
                </c:pt>
                <c:pt idx="3970">
                  <c:v>262.69</c:v>
                </c:pt>
                <c:pt idx="3971">
                  <c:v>346.43</c:v>
                </c:pt>
                <c:pt idx="3972">
                  <c:v>335.31</c:v>
                </c:pt>
                <c:pt idx="3973">
                  <c:v>520.14</c:v>
                </c:pt>
                <c:pt idx="3974">
                  <c:v>310.69</c:v>
                </c:pt>
                <c:pt idx="3975">
                  <c:v>381.46</c:v>
                </c:pt>
                <c:pt idx="3976">
                  <c:v>194.52</c:v>
                </c:pt>
                <c:pt idx="3977">
                  <c:v>202.34</c:v>
                </c:pt>
                <c:pt idx="3978">
                  <c:v>125.14</c:v>
                </c:pt>
                <c:pt idx="3979">
                  <c:v>325.82</c:v>
                </c:pt>
                <c:pt idx="3980">
                  <c:v>253.39</c:v>
                </c:pt>
                <c:pt idx="3981">
                  <c:v>188.15</c:v>
                </c:pt>
                <c:pt idx="3982">
                  <c:v>152.11000000000001</c:v>
                </c:pt>
                <c:pt idx="3983">
                  <c:v>424.93</c:v>
                </c:pt>
                <c:pt idx="3984">
                  <c:v>412.98</c:v>
                </c:pt>
                <c:pt idx="3985">
                  <c:v>491.32</c:v>
                </c:pt>
                <c:pt idx="3986">
                  <c:v>474.17</c:v>
                </c:pt>
                <c:pt idx="3987">
                  <c:v>426.08</c:v>
                </c:pt>
                <c:pt idx="3988">
                  <c:v>167.64</c:v>
                </c:pt>
                <c:pt idx="3989">
                  <c:v>194.87</c:v>
                </c:pt>
                <c:pt idx="3990">
                  <c:v>157.94999999999999</c:v>
                </c:pt>
                <c:pt idx="3991">
                  <c:v>174.46</c:v>
                </c:pt>
                <c:pt idx="3992">
                  <c:v>179.25</c:v>
                </c:pt>
                <c:pt idx="3993">
                  <c:v>214.46</c:v>
                </c:pt>
                <c:pt idx="3994">
                  <c:v>138.44999999999999</c:v>
                </c:pt>
                <c:pt idx="3995">
                  <c:v>174.27</c:v>
                </c:pt>
                <c:pt idx="3996">
                  <c:v>262.2</c:v>
                </c:pt>
                <c:pt idx="3997">
                  <c:v>349.71</c:v>
                </c:pt>
                <c:pt idx="3998">
                  <c:v>553.29999999999995</c:v>
                </c:pt>
                <c:pt idx="3999">
                  <c:v>392.54</c:v>
                </c:pt>
                <c:pt idx="4000">
                  <c:v>253.91</c:v>
                </c:pt>
                <c:pt idx="4001">
                  <c:v>144.83000000000001</c:v>
                </c:pt>
                <c:pt idx="4002">
                  <c:v>146.79</c:v>
                </c:pt>
                <c:pt idx="4003">
                  <c:v>228.4</c:v>
                </c:pt>
                <c:pt idx="4004">
                  <c:v>200.9</c:v>
                </c:pt>
                <c:pt idx="4005">
                  <c:v>111.54</c:v>
                </c:pt>
                <c:pt idx="4006">
                  <c:v>87.04</c:v>
                </c:pt>
                <c:pt idx="4007">
                  <c:v>78.430000000000007</c:v>
                </c:pt>
                <c:pt idx="4008">
                  <c:v>73.680000000000007</c:v>
                </c:pt>
                <c:pt idx="4009">
                  <c:v>60.23</c:v>
                </c:pt>
                <c:pt idx="4010">
                  <c:v>62.75</c:v>
                </c:pt>
                <c:pt idx="4011">
                  <c:v>33.729999999999997</c:v>
                </c:pt>
                <c:pt idx="4012">
                  <c:v>31.83</c:v>
                </c:pt>
                <c:pt idx="4013">
                  <c:v>20.260000000000002</c:v>
                </c:pt>
                <c:pt idx="4014">
                  <c:v>15.93</c:v>
                </c:pt>
                <c:pt idx="4015">
                  <c:v>22.56</c:v>
                </c:pt>
                <c:pt idx="4016">
                  <c:v>21.88</c:v>
                </c:pt>
                <c:pt idx="4017">
                  <c:v>105.33</c:v>
                </c:pt>
                <c:pt idx="4018">
                  <c:v>83.34</c:v>
                </c:pt>
                <c:pt idx="4019">
                  <c:v>48.88</c:v>
                </c:pt>
                <c:pt idx="4020">
                  <c:v>60.96</c:v>
                </c:pt>
                <c:pt idx="4021">
                  <c:v>60.1</c:v>
                </c:pt>
                <c:pt idx="4022">
                  <c:v>51.92</c:v>
                </c:pt>
                <c:pt idx="4023">
                  <c:v>42.77</c:v>
                </c:pt>
                <c:pt idx="4024">
                  <c:v>42.95</c:v>
                </c:pt>
                <c:pt idx="4025">
                  <c:v>57.12</c:v>
                </c:pt>
                <c:pt idx="4026">
                  <c:v>52.4</c:v>
                </c:pt>
                <c:pt idx="4027">
                  <c:v>101.96</c:v>
                </c:pt>
                <c:pt idx="4028">
                  <c:v>133.4</c:v>
                </c:pt>
                <c:pt idx="4029">
                  <c:v>83.09</c:v>
                </c:pt>
                <c:pt idx="4030">
                  <c:v>124.65</c:v>
                </c:pt>
                <c:pt idx="4031">
                  <c:v>169.43</c:v>
                </c:pt>
                <c:pt idx="4032">
                  <c:v>161.07</c:v>
                </c:pt>
                <c:pt idx="4033">
                  <c:v>123</c:v>
                </c:pt>
                <c:pt idx="4034">
                  <c:v>107.34</c:v>
                </c:pt>
                <c:pt idx="4035">
                  <c:v>150.66999999999999</c:v>
                </c:pt>
                <c:pt idx="4036">
                  <c:v>117.36</c:v>
                </c:pt>
                <c:pt idx="4037">
                  <c:v>106.61</c:v>
                </c:pt>
                <c:pt idx="4038">
                  <c:v>107.23</c:v>
                </c:pt>
                <c:pt idx="4039">
                  <c:v>101.24</c:v>
                </c:pt>
                <c:pt idx="4040">
                  <c:v>97.83</c:v>
                </c:pt>
                <c:pt idx="4041">
                  <c:v>88.54</c:v>
                </c:pt>
                <c:pt idx="4042">
                  <c:v>126.51</c:v>
                </c:pt>
                <c:pt idx="4043">
                  <c:v>128.51</c:v>
                </c:pt>
                <c:pt idx="4044">
                  <c:v>127.54</c:v>
                </c:pt>
                <c:pt idx="4045">
                  <c:v>116.13</c:v>
                </c:pt>
                <c:pt idx="4046">
                  <c:v>124.24</c:v>
                </c:pt>
                <c:pt idx="4047">
                  <c:v>107.41</c:v>
                </c:pt>
                <c:pt idx="4048">
                  <c:v>183.74</c:v>
                </c:pt>
                <c:pt idx="4049">
                  <c:v>196.45</c:v>
                </c:pt>
                <c:pt idx="4050">
                  <c:v>201.8</c:v>
                </c:pt>
                <c:pt idx="4051">
                  <c:v>196.31</c:v>
                </c:pt>
                <c:pt idx="4052">
                  <c:v>220</c:v>
                </c:pt>
                <c:pt idx="4053">
                  <c:v>152.4</c:v>
                </c:pt>
                <c:pt idx="4054">
                  <c:v>178.14</c:v>
                </c:pt>
                <c:pt idx="4055">
                  <c:v>157.35</c:v>
                </c:pt>
                <c:pt idx="4056">
                  <c:v>146.37</c:v>
                </c:pt>
                <c:pt idx="4057">
                  <c:v>184.95</c:v>
                </c:pt>
                <c:pt idx="4058">
                  <c:v>123.7</c:v>
                </c:pt>
                <c:pt idx="4059">
                  <c:v>165.1</c:v>
                </c:pt>
                <c:pt idx="4060">
                  <c:v>155.08000000000001</c:v>
                </c:pt>
                <c:pt idx="4061">
                  <c:v>121.87</c:v>
                </c:pt>
                <c:pt idx="4062">
                  <c:v>114.02</c:v>
                </c:pt>
                <c:pt idx="4063">
                  <c:v>105.7</c:v>
                </c:pt>
                <c:pt idx="4064">
                  <c:v>108.92</c:v>
                </c:pt>
                <c:pt idx="4065">
                  <c:v>104.35</c:v>
                </c:pt>
                <c:pt idx="4066">
                  <c:v>83.55</c:v>
                </c:pt>
                <c:pt idx="4067">
                  <c:v>90.84</c:v>
                </c:pt>
                <c:pt idx="4068">
                  <c:v>97.78</c:v>
                </c:pt>
                <c:pt idx="4069">
                  <c:v>156.36000000000001</c:v>
                </c:pt>
                <c:pt idx="4070">
                  <c:v>176.29</c:v>
                </c:pt>
                <c:pt idx="4071">
                  <c:v>162.94</c:v>
                </c:pt>
                <c:pt idx="4072">
                  <c:v>149.24</c:v>
                </c:pt>
                <c:pt idx="4073">
                  <c:v>188.26</c:v>
                </c:pt>
                <c:pt idx="4074">
                  <c:v>126.86</c:v>
                </c:pt>
                <c:pt idx="4075">
                  <c:v>181.64</c:v>
                </c:pt>
                <c:pt idx="4076">
                  <c:v>217.95</c:v>
                </c:pt>
                <c:pt idx="4077">
                  <c:v>194.25</c:v>
                </c:pt>
                <c:pt idx="4078">
                  <c:v>176.26</c:v>
                </c:pt>
                <c:pt idx="4079">
                  <c:v>168.67</c:v>
                </c:pt>
                <c:pt idx="4080">
                  <c:v>159.24</c:v>
                </c:pt>
                <c:pt idx="4081">
                  <c:v>177.64</c:v>
                </c:pt>
                <c:pt idx="4082">
                  <c:v>180.87</c:v>
                </c:pt>
                <c:pt idx="4083">
                  <c:v>108.09</c:v>
                </c:pt>
                <c:pt idx="4084">
                  <c:v>172.56</c:v>
                </c:pt>
                <c:pt idx="4085">
                  <c:v>154.56</c:v>
                </c:pt>
                <c:pt idx="4086">
                  <c:v>161.29</c:v>
                </c:pt>
                <c:pt idx="4087">
                  <c:v>214.11</c:v>
                </c:pt>
                <c:pt idx="4088">
                  <c:v>222.16</c:v>
                </c:pt>
                <c:pt idx="4089">
                  <c:v>176.85</c:v>
                </c:pt>
                <c:pt idx="4090">
                  <c:v>226.04</c:v>
                </c:pt>
                <c:pt idx="4091">
                  <c:v>272.26</c:v>
                </c:pt>
                <c:pt idx="4092">
                  <c:v>287.82</c:v>
                </c:pt>
                <c:pt idx="4093">
                  <c:v>248.18</c:v>
                </c:pt>
                <c:pt idx="4094">
                  <c:v>205.6</c:v>
                </c:pt>
                <c:pt idx="4095">
                  <c:v>190.01</c:v>
                </c:pt>
                <c:pt idx="4096">
                  <c:v>188.79</c:v>
                </c:pt>
                <c:pt idx="4097">
                  <c:v>143.71</c:v>
                </c:pt>
                <c:pt idx="4098">
                  <c:v>140.91</c:v>
                </c:pt>
                <c:pt idx="4099">
                  <c:v>151.4</c:v>
                </c:pt>
                <c:pt idx="4100">
                  <c:v>148.18</c:v>
                </c:pt>
                <c:pt idx="4101">
                  <c:v>105.61</c:v>
                </c:pt>
                <c:pt idx="4102">
                  <c:v>115.03</c:v>
                </c:pt>
                <c:pt idx="4103">
                  <c:v>527.69000000000005</c:v>
                </c:pt>
                <c:pt idx="4104">
                  <c:v>336.94</c:v>
                </c:pt>
                <c:pt idx="4105">
                  <c:v>263.39</c:v>
                </c:pt>
                <c:pt idx="4106">
                  <c:v>243.25</c:v>
                </c:pt>
                <c:pt idx="4107">
                  <c:v>270.52</c:v>
                </c:pt>
                <c:pt idx="4108">
                  <c:v>242.92</c:v>
                </c:pt>
                <c:pt idx="4109">
                  <c:v>206.37</c:v>
                </c:pt>
                <c:pt idx="4110">
                  <c:v>211.25</c:v>
                </c:pt>
                <c:pt idx="4111">
                  <c:v>198.58</c:v>
                </c:pt>
                <c:pt idx="4112">
                  <c:v>184.24</c:v>
                </c:pt>
                <c:pt idx="4113">
                  <c:v>180</c:v>
                </c:pt>
                <c:pt idx="4114">
                  <c:v>170.26</c:v>
                </c:pt>
                <c:pt idx="4115">
                  <c:v>199.87</c:v>
                </c:pt>
                <c:pt idx="4116">
                  <c:v>167.87</c:v>
                </c:pt>
                <c:pt idx="4117">
                  <c:v>308.01</c:v>
                </c:pt>
                <c:pt idx="4118">
                  <c:v>278.14999999999998</c:v>
                </c:pt>
                <c:pt idx="4119">
                  <c:v>215.16</c:v>
                </c:pt>
                <c:pt idx="4120">
                  <c:v>161.4</c:v>
                </c:pt>
                <c:pt idx="4121">
                  <c:v>172.31</c:v>
                </c:pt>
                <c:pt idx="4122">
                  <c:v>262.97000000000003</c:v>
                </c:pt>
                <c:pt idx="4123">
                  <c:v>292.64</c:v>
                </c:pt>
                <c:pt idx="4124">
                  <c:v>225.32</c:v>
                </c:pt>
                <c:pt idx="4125">
                  <c:v>318</c:v>
                </c:pt>
                <c:pt idx="4126">
                  <c:v>700.8</c:v>
                </c:pt>
                <c:pt idx="4127">
                  <c:v>426.63</c:v>
                </c:pt>
                <c:pt idx="4128">
                  <c:v>480.92</c:v>
                </c:pt>
                <c:pt idx="4129">
                  <c:v>441.97</c:v>
                </c:pt>
                <c:pt idx="4130">
                  <c:v>397.94</c:v>
                </c:pt>
                <c:pt idx="4131">
                  <c:v>256.36</c:v>
                </c:pt>
                <c:pt idx="4132">
                  <c:v>277.27</c:v>
                </c:pt>
                <c:pt idx="4133">
                  <c:v>222.26</c:v>
                </c:pt>
                <c:pt idx="4134">
                  <c:v>292.19</c:v>
                </c:pt>
                <c:pt idx="4135">
                  <c:v>219.95</c:v>
                </c:pt>
                <c:pt idx="4136">
                  <c:v>262.25</c:v>
                </c:pt>
                <c:pt idx="4137">
                  <c:v>1127.72</c:v>
                </c:pt>
                <c:pt idx="4138">
                  <c:v>540.44000000000005</c:v>
                </c:pt>
                <c:pt idx="4139">
                  <c:v>276.02</c:v>
                </c:pt>
                <c:pt idx="4140">
                  <c:v>344.86</c:v>
                </c:pt>
                <c:pt idx="4141">
                  <c:v>241.64</c:v>
                </c:pt>
                <c:pt idx="4142">
                  <c:v>171.34</c:v>
                </c:pt>
                <c:pt idx="4143">
                  <c:v>229.9</c:v>
                </c:pt>
                <c:pt idx="4144">
                  <c:v>141.31</c:v>
                </c:pt>
                <c:pt idx="4145">
                  <c:v>174.15</c:v>
                </c:pt>
                <c:pt idx="4146">
                  <c:v>80.63</c:v>
                </c:pt>
                <c:pt idx="4147">
                  <c:v>382.43</c:v>
                </c:pt>
                <c:pt idx="4148">
                  <c:v>202.89</c:v>
                </c:pt>
                <c:pt idx="4149">
                  <c:v>156.78</c:v>
                </c:pt>
                <c:pt idx="4150">
                  <c:v>163.19</c:v>
                </c:pt>
                <c:pt idx="4151">
                  <c:v>162.35</c:v>
                </c:pt>
                <c:pt idx="4152">
                  <c:v>366</c:v>
                </c:pt>
                <c:pt idx="4153">
                  <c:v>362.74</c:v>
                </c:pt>
                <c:pt idx="4154">
                  <c:v>137.87</c:v>
                </c:pt>
                <c:pt idx="4155">
                  <c:v>127.78</c:v>
                </c:pt>
                <c:pt idx="4156">
                  <c:v>123.91</c:v>
                </c:pt>
                <c:pt idx="4157">
                  <c:v>116.11</c:v>
                </c:pt>
                <c:pt idx="4158">
                  <c:v>154.47999999999999</c:v>
                </c:pt>
                <c:pt idx="4159">
                  <c:v>124.03</c:v>
                </c:pt>
                <c:pt idx="4160">
                  <c:v>108.74</c:v>
                </c:pt>
                <c:pt idx="4161">
                  <c:v>123.62</c:v>
                </c:pt>
                <c:pt idx="4162">
                  <c:v>117.86</c:v>
                </c:pt>
                <c:pt idx="4163">
                  <c:v>129.41</c:v>
                </c:pt>
                <c:pt idx="4164">
                  <c:v>151.08000000000001</c:v>
                </c:pt>
                <c:pt idx="4165">
                  <c:v>142.03</c:v>
                </c:pt>
                <c:pt idx="4166">
                  <c:v>134.15</c:v>
                </c:pt>
                <c:pt idx="4167">
                  <c:v>134.81</c:v>
                </c:pt>
                <c:pt idx="4168">
                  <c:v>174.12</c:v>
                </c:pt>
                <c:pt idx="4169">
                  <c:v>207.94</c:v>
                </c:pt>
                <c:pt idx="4170">
                  <c:v>164.55</c:v>
                </c:pt>
                <c:pt idx="4171">
                  <c:v>197.66</c:v>
                </c:pt>
                <c:pt idx="4172">
                  <c:v>167.39</c:v>
                </c:pt>
                <c:pt idx="4173">
                  <c:v>147.72999999999999</c:v>
                </c:pt>
                <c:pt idx="4174">
                  <c:v>156.88999999999999</c:v>
                </c:pt>
                <c:pt idx="4175">
                  <c:v>190.86</c:v>
                </c:pt>
                <c:pt idx="4176">
                  <c:v>134.27000000000001</c:v>
                </c:pt>
                <c:pt idx="4177">
                  <c:v>169.73</c:v>
                </c:pt>
                <c:pt idx="4178">
                  <c:v>122.57</c:v>
                </c:pt>
                <c:pt idx="4179">
                  <c:v>165.69</c:v>
                </c:pt>
                <c:pt idx="4180">
                  <c:v>165.83</c:v>
                </c:pt>
                <c:pt idx="4181">
                  <c:v>171.03</c:v>
                </c:pt>
                <c:pt idx="4182">
                  <c:v>146.19</c:v>
                </c:pt>
                <c:pt idx="4183">
                  <c:v>283.60000000000002</c:v>
                </c:pt>
                <c:pt idx="4184">
                  <c:v>400.79</c:v>
                </c:pt>
                <c:pt idx="4185">
                  <c:v>223.02</c:v>
                </c:pt>
                <c:pt idx="4186">
                  <c:v>671.39</c:v>
                </c:pt>
                <c:pt idx="4187">
                  <c:v>204.41</c:v>
                </c:pt>
                <c:pt idx="4188">
                  <c:v>97.41</c:v>
                </c:pt>
                <c:pt idx="4189">
                  <c:v>100.13</c:v>
                </c:pt>
                <c:pt idx="4190">
                  <c:v>111.36</c:v>
                </c:pt>
                <c:pt idx="4191">
                  <c:v>149.51</c:v>
                </c:pt>
                <c:pt idx="4192">
                  <c:v>318.39999999999998</c:v>
                </c:pt>
                <c:pt idx="4193">
                  <c:v>109.46</c:v>
                </c:pt>
                <c:pt idx="4194">
                  <c:v>132.03</c:v>
                </c:pt>
                <c:pt idx="4195">
                  <c:v>194.72</c:v>
                </c:pt>
                <c:pt idx="4196">
                  <c:v>117.68</c:v>
                </c:pt>
                <c:pt idx="4197">
                  <c:v>157.41999999999999</c:v>
                </c:pt>
                <c:pt idx="4198">
                  <c:v>215.02</c:v>
                </c:pt>
                <c:pt idx="4199">
                  <c:v>482.4</c:v>
                </c:pt>
                <c:pt idx="4200">
                  <c:v>355.95</c:v>
                </c:pt>
                <c:pt idx="4201">
                  <c:v>454.89</c:v>
                </c:pt>
                <c:pt idx="4202">
                  <c:v>120.14</c:v>
                </c:pt>
                <c:pt idx="4203">
                  <c:v>270.05</c:v>
                </c:pt>
                <c:pt idx="4204">
                  <c:v>166.15</c:v>
                </c:pt>
                <c:pt idx="4205">
                  <c:v>161.97999999999999</c:v>
                </c:pt>
                <c:pt idx="4206">
                  <c:v>358.23</c:v>
                </c:pt>
                <c:pt idx="4207">
                  <c:v>417.23</c:v>
                </c:pt>
                <c:pt idx="4208">
                  <c:v>309.60000000000002</c:v>
                </c:pt>
                <c:pt idx="4209">
                  <c:v>171.97</c:v>
                </c:pt>
                <c:pt idx="4210">
                  <c:v>335.11</c:v>
                </c:pt>
                <c:pt idx="4211">
                  <c:v>249.82</c:v>
                </c:pt>
                <c:pt idx="4212">
                  <c:v>260.12</c:v>
                </c:pt>
                <c:pt idx="4213">
                  <c:v>194.66</c:v>
                </c:pt>
                <c:pt idx="4214">
                  <c:v>222.59</c:v>
                </c:pt>
                <c:pt idx="4215">
                  <c:v>311.2</c:v>
                </c:pt>
                <c:pt idx="4216">
                  <c:v>319.63</c:v>
                </c:pt>
                <c:pt idx="4217">
                  <c:v>670.7</c:v>
                </c:pt>
                <c:pt idx="4218">
                  <c:v>157.86000000000001</c:v>
                </c:pt>
                <c:pt idx="4219">
                  <c:v>156.54</c:v>
                </c:pt>
                <c:pt idx="4220">
                  <c:v>159.38999999999999</c:v>
                </c:pt>
                <c:pt idx="4221">
                  <c:v>161.82</c:v>
                </c:pt>
                <c:pt idx="4222">
                  <c:v>159.31</c:v>
                </c:pt>
                <c:pt idx="4223">
                  <c:v>159.28</c:v>
                </c:pt>
                <c:pt idx="4224">
                  <c:v>171.95</c:v>
                </c:pt>
                <c:pt idx="4225">
                  <c:v>188.58</c:v>
                </c:pt>
                <c:pt idx="4226">
                  <c:v>251.46</c:v>
                </c:pt>
                <c:pt idx="4227">
                  <c:v>96.82</c:v>
                </c:pt>
                <c:pt idx="4228">
                  <c:v>104.04</c:v>
                </c:pt>
                <c:pt idx="4229">
                  <c:v>106.35</c:v>
                </c:pt>
                <c:pt idx="4230">
                  <c:v>103.1</c:v>
                </c:pt>
                <c:pt idx="4231">
                  <c:v>97.21</c:v>
                </c:pt>
                <c:pt idx="4232">
                  <c:v>147.29</c:v>
                </c:pt>
                <c:pt idx="4233">
                  <c:v>213.56</c:v>
                </c:pt>
                <c:pt idx="4234">
                  <c:v>120.73</c:v>
                </c:pt>
                <c:pt idx="4235">
                  <c:v>187.33</c:v>
                </c:pt>
                <c:pt idx="4236">
                  <c:v>203.29</c:v>
                </c:pt>
                <c:pt idx="4237">
                  <c:v>237.92</c:v>
                </c:pt>
                <c:pt idx="4238">
                  <c:v>198.33</c:v>
                </c:pt>
                <c:pt idx="4239">
                  <c:v>193.56</c:v>
                </c:pt>
                <c:pt idx="4240">
                  <c:v>216.91</c:v>
                </c:pt>
                <c:pt idx="4241">
                  <c:v>175.04</c:v>
                </c:pt>
                <c:pt idx="4242">
                  <c:v>154.29</c:v>
                </c:pt>
                <c:pt idx="4243">
                  <c:v>162.47999999999999</c:v>
                </c:pt>
                <c:pt idx="4244">
                  <c:v>137.76</c:v>
                </c:pt>
                <c:pt idx="4245">
                  <c:v>83.7</c:v>
                </c:pt>
                <c:pt idx="4246">
                  <c:v>26.69</c:v>
                </c:pt>
                <c:pt idx="4247">
                  <c:v>21.48</c:v>
                </c:pt>
                <c:pt idx="4248">
                  <c:v>28.37</c:v>
                </c:pt>
                <c:pt idx="4249">
                  <c:v>26.41</c:v>
                </c:pt>
                <c:pt idx="4250">
                  <c:v>17.13</c:v>
                </c:pt>
                <c:pt idx="4251">
                  <c:v>16.59</c:v>
                </c:pt>
                <c:pt idx="4252">
                  <c:v>29.87</c:v>
                </c:pt>
                <c:pt idx="4253">
                  <c:v>71.91</c:v>
                </c:pt>
                <c:pt idx="4254">
                  <c:v>3.36</c:v>
                </c:pt>
                <c:pt idx="4255">
                  <c:v>3.02</c:v>
                </c:pt>
                <c:pt idx="4256">
                  <c:v>2.78</c:v>
                </c:pt>
                <c:pt idx="4257">
                  <c:v>2.33</c:v>
                </c:pt>
                <c:pt idx="4258">
                  <c:v>2.88</c:v>
                </c:pt>
                <c:pt idx="4259">
                  <c:v>2.46</c:v>
                </c:pt>
                <c:pt idx="4260">
                  <c:v>3.04</c:v>
                </c:pt>
                <c:pt idx="4261">
                  <c:v>3.38</c:v>
                </c:pt>
                <c:pt idx="4262">
                  <c:v>3.92</c:v>
                </c:pt>
                <c:pt idx="4263">
                  <c:v>3.95</c:v>
                </c:pt>
                <c:pt idx="4264">
                  <c:v>4.5599999999999996</c:v>
                </c:pt>
                <c:pt idx="4265">
                  <c:v>2.73</c:v>
                </c:pt>
                <c:pt idx="4266">
                  <c:v>2.59</c:v>
                </c:pt>
                <c:pt idx="4267">
                  <c:v>8.65</c:v>
                </c:pt>
                <c:pt idx="4268">
                  <c:v>12.73</c:v>
                </c:pt>
                <c:pt idx="4269">
                  <c:v>16.96</c:v>
                </c:pt>
                <c:pt idx="4270">
                  <c:v>17.82</c:v>
                </c:pt>
                <c:pt idx="4271">
                  <c:v>11.15</c:v>
                </c:pt>
                <c:pt idx="4272">
                  <c:v>10.94</c:v>
                </c:pt>
                <c:pt idx="4273">
                  <c:v>18.329999999999998</c:v>
                </c:pt>
                <c:pt idx="4274">
                  <c:v>13.76</c:v>
                </c:pt>
                <c:pt idx="4275">
                  <c:v>15.26</c:v>
                </c:pt>
                <c:pt idx="4276">
                  <c:v>35.200000000000003</c:v>
                </c:pt>
                <c:pt idx="4277">
                  <c:v>139.21</c:v>
                </c:pt>
                <c:pt idx="4278">
                  <c:v>167.8</c:v>
                </c:pt>
                <c:pt idx="4279">
                  <c:v>112.39</c:v>
                </c:pt>
                <c:pt idx="4280">
                  <c:v>102.24</c:v>
                </c:pt>
                <c:pt idx="4281">
                  <c:v>25.77</c:v>
                </c:pt>
                <c:pt idx="4282">
                  <c:v>454.85</c:v>
                </c:pt>
                <c:pt idx="4283">
                  <c:v>696.08</c:v>
                </c:pt>
                <c:pt idx="4284">
                  <c:v>541.94000000000005</c:v>
                </c:pt>
                <c:pt idx="4285">
                  <c:v>630.48</c:v>
                </c:pt>
                <c:pt idx="4286">
                  <c:v>399.68</c:v>
                </c:pt>
                <c:pt idx="4287">
                  <c:v>447.18</c:v>
                </c:pt>
                <c:pt idx="4288">
                  <c:v>432.7</c:v>
                </c:pt>
                <c:pt idx="4289">
                  <c:v>466.94</c:v>
                </c:pt>
                <c:pt idx="4290">
                  <c:v>427.39</c:v>
                </c:pt>
                <c:pt idx="4291">
                  <c:v>514.20000000000005</c:v>
                </c:pt>
                <c:pt idx="4292">
                  <c:v>741.41</c:v>
                </c:pt>
                <c:pt idx="4293">
                  <c:v>728.38</c:v>
                </c:pt>
                <c:pt idx="4294">
                  <c:v>467.2</c:v>
                </c:pt>
                <c:pt idx="4295">
                  <c:v>610.70000000000005</c:v>
                </c:pt>
                <c:pt idx="4296">
                  <c:v>485.74</c:v>
                </c:pt>
                <c:pt idx="4297">
                  <c:v>503.63</c:v>
                </c:pt>
                <c:pt idx="4298">
                  <c:v>633.75</c:v>
                </c:pt>
                <c:pt idx="4299">
                  <c:v>622.36</c:v>
                </c:pt>
                <c:pt idx="4300">
                  <c:v>538.74</c:v>
                </c:pt>
                <c:pt idx="4301">
                  <c:v>616.38</c:v>
                </c:pt>
                <c:pt idx="4302">
                  <c:v>667.12</c:v>
                </c:pt>
                <c:pt idx="4303">
                  <c:v>640.61</c:v>
                </c:pt>
                <c:pt idx="4304">
                  <c:v>535.21</c:v>
                </c:pt>
                <c:pt idx="4305">
                  <c:v>280.33</c:v>
                </c:pt>
                <c:pt idx="4306">
                  <c:v>700.25</c:v>
                </c:pt>
                <c:pt idx="4307">
                  <c:v>1005.21</c:v>
                </c:pt>
                <c:pt idx="4308">
                  <c:v>737.91</c:v>
                </c:pt>
                <c:pt idx="4309">
                  <c:v>326.93</c:v>
                </c:pt>
                <c:pt idx="4310">
                  <c:v>434.92</c:v>
                </c:pt>
                <c:pt idx="4311">
                  <c:v>187.97</c:v>
                </c:pt>
                <c:pt idx="4312">
                  <c:v>122.63</c:v>
                </c:pt>
                <c:pt idx="4313">
                  <c:v>168.91</c:v>
                </c:pt>
                <c:pt idx="4314">
                  <c:v>147.94999999999999</c:v>
                </c:pt>
                <c:pt idx="4315">
                  <c:v>131.75</c:v>
                </c:pt>
                <c:pt idx="4316">
                  <c:v>124.43</c:v>
                </c:pt>
                <c:pt idx="4317">
                  <c:v>82.06</c:v>
                </c:pt>
                <c:pt idx="4318">
                  <c:v>102.87</c:v>
                </c:pt>
                <c:pt idx="4319">
                  <c:v>97.56</c:v>
                </c:pt>
                <c:pt idx="4320">
                  <c:v>112.51</c:v>
                </c:pt>
                <c:pt idx="4321">
                  <c:v>93.67</c:v>
                </c:pt>
                <c:pt idx="4322">
                  <c:v>95.05</c:v>
                </c:pt>
                <c:pt idx="4323">
                  <c:v>135.29</c:v>
                </c:pt>
                <c:pt idx="4324">
                  <c:v>212.4</c:v>
                </c:pt>
                <c:pt idx="4325">
                  <c:v>171.96</c:v>
                </c:pt>
                <c:pt idx="4326">
                  <c:v>114.2</c:v>
                </c:pt>
                <c:pt idx="4327">
                  <c:v>66.81</c:v>
                </c:pt>
                <c:pt idx="4328">
                  <c:v>61</c:v>
                </c:pt>
                <c:pt idx="4329">
                  <c:v>186.58</c:v>
                </c:pt>
                <c:pt idx="4330">
                  <c:v>157.52000000000001</c:v>
                </c:pt>
                <c:pt idx="4331">
                  <c:v>338.23</c:v>
                </c:pt>
                <c:pt idx="4332">
                  <c:v>299.38</c:v>
                </c:pt>
                <c:pt idx="4333">
                  <c:v>242.65</c:v>
                </c:pt>
                <c:pt idx="4334">
                  <c:v>77.92</c:v>
                </c:pt>
                <c:pt idx="4335">
                  <c:v>85.41</c:v>
                </c:pt>
                <c:pt idx="4336">
                  <c:v>49.73</c:v>
                </c:pt>
                <c:pt idx="4337">
                  <c:v>79.540000000000006</c:v>
                </c:pt>
                <c:pt idx="4338">
                  <c:v>51.37</c:v>
                </c:pt>
                <c:pt idx="4339">
                  <c:v>75.16</c:v>
                </c:pt>
                <c:pt idx="4340">
                  <c:v>97.63</c:v>
                </c:pt>
                <c:pt idx="4341">
                  <c:v>165.47</c:v>
                </c:pt>
                <c:pt idx="4342">
                  <c:v>392.8</c:v>
                </c:pt>
                <c:pt idx="4343">
                  <c:v>254.15</c:v>
                </c:pt>
                <c:pt idx="4344">
                  <c:v>245.83</c:v>
                </c:pt>
                <c:pt idx="4345">
                  <c:v>254.16</c:v>
                </c:pt>
                <c:pt idx="4346">
                  <c:v>221.3</c:v>
                </c:pt>
                <c:pt idx="4347">
                  <c:v>226.97</c:v>
                </c:pt>
                <c:pt idx="4348">
                  <c:v>238.17</c:v>
                </c:pt>
                <c:pt idx="4349">
                  <c:v>193.43</c:v>
                </c:pt>
                <c:pt idx="4350">
                  <c:v>197.59</c:v>
                </c:pt>
                <c:pt idx="4351">
                  <c:v>218.32</c:v>
                </c:pt>
                <c:pt idx="4352">
                  <c:v>236.71</c:v>
                </c:pt>
                <c:pt idx="4353">
                  <c:v>268.77999999999997</c:v>
                </c:pt>
                <c:pt idx="4354">
                  <c:v>274.2</c:v>
                </c:pt>
                <c:pt idx="4355">
                  <c:v>315</c:v>
                </c:pt>
                <c:pt idx="4356">
                  <c:v>224.21</c:v>
                </c:pt>
                <c:pt idx="4357">
                  <c:v>219.91</c:v>
                </c:pt>
                <c:pt idx="4358">
                  <c:v>201.35</c:v>
                </c:pt>
                <c:pt idx="4359">
                  <c:v>158.12</c:v>
                </c:pt>
                <c:pt idx="4360">
                  <c:v>339</c:v>
                </c:pt>
                <c:pt idx="4361">
                  <c:v>325.63</c:v>
                </c:pt>
                <c:pt idx="4362">
                  <c:v>302.18</c:v>
                </c:pt>
                <c:pt idx="4363">
                  <c:v>207.47</c:v>
                </c:pt>
                <c:pt idx="4364">
                  <c:v>331.37</c:v>
                </c:pt>
                <c:pt idx="4365">
                  <c:v>290.06</c:v>
                </c:pt>
                <c:pt idx="4366">
                  <c:v>372.62</c:v>
                </c:pt>
                <c:pt idx="4367">
                  <c:v>200.67</c:v>
                </c:pt>
                <c:pt idx="4368">
                  <c:v>192.17</c:v>
                </c:pt>
                <c:pt idx="4369">
                  <c:v>220.57</c:v>
                </c:pt>
                <c:pt idx="4370">
                  <c:v>212.34</c:v>
                </c:pt>
                <c:pt idx="4371">
                  <c:v>252.41</c:v>
                </c:pt>
                <c:pt idx="4372">
                  <c:v>225.93</c:v>
                </c:pt>
                <c:pt idx="4373">
                  <c:v>323.45</c:v>
                </c:pt>
                <c:pt idx="4374">
                  <c:v>280.38</c:v>
                </c:pt>
                <c:pt idx="4375">
                  <c:v>144.07</c:v>
                </c:pt>
                <c:pt idx="4376">
                  <c:v>176.31</c:v>
                </c:pt>
                <c:pt idx="4377">
                  <c:v>128.44999999999999</c:v>
                </c:pt>
                <c:pt idx="4378">
                  <c:v>91.48</c:v>
                </c:pt>
                <c:pt idx="4379">
                  <c:v>99.5</c:v>
                </c:pt>
                <c:pt idx="4380">
                  <c:v>90.15</c:v>
                </c:pt>
                <c:pt idx="4381">
                  <c:v>117.19</c:v>
                </c:pt>
                <c:pt idx="4382">
                  <c:v>100.98</c:v>
                </c:pt>
                <c:pt idx="4383">
                  <c:v>111.17</c:v>
                </c:pt>
                <c:pt idx="4384">
                  <c:v>105.89</c:v>
                </c:pt>
                <c:pt idx="4385">
                  <c:v>108.7</c:v>
                </c:pt>
                <c:pt idx="4386">
                  <c:v>111.32</c:v>
                </c:pt>
                <c:pt idx="4387">
                  <c:v>92.59</c:v>
                </c:pt>
                <c:pt idx="4388">
                  <c:v>95.83</c:v>
                </c:pt>
                <c:pt idx="4389">
                  <c:v>86.31</c:v>
                </c:pt>
                <c:pt idx="4390">
                  <c:v>103.71</c:v>
                </c:pt>
                <c:pt idx="4391">
                  <c:v>118.08</c:v>
                </c:pt>
                <c:pt idx="4392">
                  <c:v>83.33</c:v>
                </c:pt>
                <c:pt idx="4393">
                  <c:v>59.1</c:v>
                </c:pt>
                <c:pt idx="4394">
                  <c:v>63.39</c:v>
                </c:pt>
                <c:pt idx="4395">
                  <c:v>39.57</c:v>
                </c:pt>
                <c:pt idx="4396">
                  <c:v>24.27</c:v>
                </c:pt>
                <c:pt idx="4397">
                  <c:v>21.36</c:v>
                </c:pt>
                <c:pt idx="4398">
                  <c:v>17.46</c:v>
                </c:pt>
                <c:pt idx="4399">
                  <c:v>56.44</c:v>
                </c:pt>
                <c:pt idx="4400">
                  <c:v>34.25</c:v>
                </c:pt>
                <c:pt idx="4401">
                  <c:v>31.22</c:v>
                </c:pt>
                <c:pt idx="4402">
                  <c:v>49.15</c:v>
                </c:pt>
                <c:pt idx="4403">
                  <c:v>47.86</c:v>
                </c:pt>
                <c:pt idx="4404">
                  <c:v>35.270000000000003</c:v>
                </c:pt>
                <c:pt idx="4405">
                  <c:v>36.43</c:v>
                </c:pt>
                <c:pt idx="4406">
                  <c:v>82.46</c:v>
                </c:pt>
                <c:pt idx="4407">
                  <c:v>86.54</c:v>
                </c:pt>
                <c:pt idx="4408">
                  <c:v>107.16</c:v>
                </c:pt>
                <c:pt idx="4409">
                  <c:v>86.91</c:v>
                </c:pt>
                <c:pt idx="4410">
                  <c:v>76.430000000000007</c:v>
                </c:pt>
                <c:pt idx="4411">
                  <c:v>49.28</c:v>
                </c:pt>
                <c:pt idx="4412">
                  <c:v>44.64</c:v>
                </c:pt>
                <c:pt idx="4413">
                  <c:v>17.3</c:v>
                </c:pt>
                <c:pt idx="4414">
                  <c:v>22.32</c:v>
                </c:pt>
                <c:pt idx="4415">
                  <c:v>37.42</c:v>
                </c:pt>
                <c:pt idx="4416">
                  <c:v>38.54</c:v>
                </c:pt>
                <c:pt idx="4417">
                  <c:v>38.28</c:v>
                </c:pt>
                <c:pt idx="4418">
                  <c:v>24.66</c:v>
                </c:pt>
                <c:pt idx="4419">
                  <c:v>35.71</c:v>
                </c:pt>
                <c:pt idx="4420">
                  <c:v>34.1</c:v>
                </c:pt>
                <c:pt idx="4421">
                  <c:v>28.31</c:v>
                </c:pt>
                <c:pt idx="4422">
                  <c:v>30.11</c:v>
                </c:pt>
                <c:pt idx="4423">
                  <c:v>62.99</c:v>
                </c:pt>
                <c:pt idx="4424">
                  <c:v>60.33</c:v>
                </c:pt>
                <c:pt idx="4425">
                  <c:v>46.5</c:v>
                </c:pt>
                <c:pt idx="4426">
                  <c:v>48.72</c:v>
                </c:pt>
                <c:pt idx="4427">
                  <c:v>45.61</c:v>
                </c:pt>
                <c:pt idx="4428">
                  <c:v>32.92</c:v>
                </c:pt>
                <c:pt idx="4429">
                  <c:v>34.74</c:v>
                </c:pt>
                <c:pt idx="4430">
                  <c:v>29.05</c:v>
                </c:pt>
                <c:pt idx="4431">
                  <c:v>41.53</c:v>
                </c:pt>
                <c:pt idx="4432">
                  <c:v>25.25</c:v>
                </c:pt>
                <c:pt idx="4433">
                  <c:v>142.86000000000001</c:v>
                </c:pt>
                <c:pt idx="4434">
                  <c:v>89.68</c:v>
                </c:pt>
                <c:pt idx="4435">
                  <c:v>100.5</c:v>
                </c:pt>
                <c:pt idx="4436">
                  <c:v>108.83</c:v>
                </c:pt>
                <c:pt idx="4437">
                  <c:v>70.86</c:v>
                </c:pt>
                <c:pt idx="4438">
                  <c:v>122.97</c:v>
                </c:pt>
                <c:pt idx="4439">
                  <c:v>83.69</c:v>
                </c:pt>
                <c:pt idx="4440">
                  <c:v>98.1</c:v>
                </c:pt>
                <c:pt idx="4441">
                  <c:v>179.01</c:v>
                </c:pt>
                <c:pt idx="4442">
                  <c:v>143.82</c:v>
                </c:pt>
                <c:pt idx="4443">
                  <c:v>118.92</c:v>
                </c:pt>
                <c:pt idx="4444">
                  <c:v>122.95</c:v>
                </c:pt>
                <c:pt idx="4445">
                  <c:v>115.88</c:v>
                </c:pt>
                <c:pt idx="4446">
                  <c:v>151.85</c:v>
                </c:pt>
                <c:pt idx="4447">
                  <c:v>149.71</c:v>
                </c:pt>
                <c:pt idx="4448">
                  <c:v>146.43</c:v>
                </c:pt>
                <c:pt idx="4449">
                  <c:v>146.01</c:v>
                </c:pt>
                <c:pt idx="4450">
                  <c:v>159.77000000000001</c:v>
                </c:pt>
                <c:pt idx="4451">
                  <c:v>133.65</c:v>
                </c:pt>
                <c:pt idx="4452">
                  <c:v>112.03</c:v>
                </c:pt>
                <c:pt idx="4453">
                  <c:v>102.19</c:v>
                </c:pt>
                <c:pt idx="4454">
                  <c:v>77.98</c:v>
                </c:pt>
                <c:pt idx="4455">
                  <c:v>144.02000000000001</c:v>
                </c:pt>
                <c:pt idx="4456">
                  <c:v>108.99</c:v>
                </c:pt>
                <c:pt idx="4457">
                  <c:v>140.33000000000001</c:v>
                </c:pt>
                <c:pt idx="4458">
                  <c:v>175.9</c:v>
                </c:pt>
                <c:pt idx="4459">
                  <c:v>158.27000000000001</c:v>
                </c:pt>
                <c:pt idx="4460">
                  <c:v>164.12</c:v>
                </c:pt>
                <c:pt idx="4461">
                  <c:v>92.75</c:v>
                </c:pt>
                <c:pt idx="4462">
                  <c:v>79.2</c:v>
                </c:pt>
                <c:pt idx="4463">
                  <c:v>67.680000000000007</c:v>
                </c:pt>
                <c:pt idx="4464">
                  <c:v>58.17</c:v>
                </c:pt>
                <c:pt idx="4465">
                  <c:v>56.81</c:v>
                </c:pt>
                <c:pt idx="4466">
                  <c:v>69.38</c:v>
                </c:pt>
                <c:pt idx="4467">
                  <c:v>72.78</c:v>
                </c:pt>
                <c:pt idx="4468">
                  <c:v>70.66</c:v>
                </c:pt>
                <c:pt idx="4469">
                  <c:v>67.66</c:v>
                </c:pt>
                <c:pt idx="4470">
                  <c:v>54.68</c:v>
                </c:pt>
                <c:pt idx="4471">
                  <c:v>53.34</c:v>
                </c:pt>
                <c:pt idx="4472">
                  <c:v>53.05</c:v>
                </c:pt>
                <c:pt idx="4473">
                  <c:v>60.99</c:v>
                </c:pt>
                <c:pt idx="4474">
                  <c:v>56.53</c:v>
                </c:pt>
                <c:pt idx="4475">
                  <c:v>59.18</c:v>
                </c:pt>
                <c:pt idx="4476">
                  <c:v>65.86</c:v>
                </c:pt>
                <c:pt idx="4477">
                  <c:v>78.42</c:v>
                </c:pt>
                <c:pt idx="4478">
                  <c:v>75.069999999999993</c:v>
                </c:pt>
                <c:pt idx="4479">
                  <c:v>58.03</c:v>
                </c:pt>
                <c:pt idx="4480">
                  <c:v>238.79</c:v>
                </c:pt>
                <c:pt idx="4481">
                  <c:v>202.96</c:v>
                </c:pt>
                <c:pt idx="4482">
                  <c:v>153.72999999999999</c:v>
                </c:pt>
                <c:pt idx="4483">
                  <c:v>150.49</c:v>
                </c:pt>
                <c:pt idx="4484">
                  <c:v>250.01</c:v>
                </c:pt>
                <c:pt idx="4485">
                  <c:v>206.13</c:v>
                </c:pt>
                <c:pt idx="4486">
                  <c:v>169.63</c:v>
                </c:pt>
                <c:pt idx="4487">
                  <c:v>236.3</c:v>
                </c:pt>
                <c:pt idx="4488">
                  <c:v>204.67</c:v>
                </c:pt>
                <c:pt idx="4489">
                  <c:v>250.96</c:v>
                </c:pt>
                <c:pt idx="4490">
                  <c:v>238.21</c:v>
                </c:pt>
                <c:pt idx="4491">
                  <c:v>187.81</c:v>
                </c:pt>
                <c:pt idx="4492">
                  <c:v>32.58</c:v>
                </c:pt>
                <c:pt idx="4493">
                  <c:v>28.62</c:v>
                </c:pt>
                <c:pt idx="4494">
                  <c:v>34.72</c:v>
                </c:pt>
                <c:pt idx="4495">
                  <c:v>59.28</c:v>
                </c:pt>
                <c:pt idx="4496">
                  <c:v>63.51</c:v>
                </c:pt>
                <c:pt idx="4497">
                  <c:v>77.349999999999994</c:v>
                </c:pt>
                <c:pt idx="4498">
                  <c:v>102.04</c:v>
                </c:pt>
                <c:pt idx="4499">
                  <c:v>104.36</c:v>
                </c:pt>
                <c:pt idx="4500">
                  <c:v>96.79</c:v>
                </c:pt>
                <c:pt idx="4501">
                  <c:v>103.55</c:v>
                </c:pt>
                <c:pt idx="4502">
                  <c:v>75.83</c:v>
                </c:pt>
                <c:pt idx="4503">
                  <c:v>61.32</c:v>
                </c:pt>
                <c:pt idx="4504">
                  <c:v>34.21</c:v>
                </c:pt>
                <c:pt idx="4505">
                  <c:v>68.89</c:v>
                </c:pt>
                <c:pt idx="4506">
                  <c:v>181.99</c:v>
                </c:pt>
                <c:pt idx="4507">
                  <c:v>363.57</c:v>
                </c:pt>
                <c:pt idx="4508">
                  <c:v>218.32</c:v>
                </c:pt>
                <c:pt idx="4509">
                  <c:v>22.13</c:v>
                </c:pt>
                <c:pt idx="4510">
                  <c:v>42.78</c:v>
                </c:pt>
                <c:pt idx="4511">
                  <c:v>58.38</c:v>
                </c:pt>
                <c:pt idx="4512">
                  <c:v>99.23</c:v>
                </c:pt>
                <c:pt idx="4513">
                  <c:v>39.19</c:v>
                </c:pt>
                <c:pt idx="4514">
                  <c:v>26.4</c:v>
                </c:pt>
                <c:pt idx="4515">
                  <c:v>80.510000000000005</c:v>
                </c:pt>
                <c:pt idx="4516">
                  <c:v>49.89</c:v>
                </c:pt>
                <c:pt idx="4517">
                  <c:v>69</c:v>
                </c:pt>
                <c:pt idx="4518">
                  <c:v>55.93</c:v>
                </c:pt>
                <c:pt idx="4519">
                  <c:v>66.94</c:v>
                </c:pt>
                <c:pt idx="4520">
                  <c:v>57.32</c:v>
                </c:pt>
                <c:pt idx="4521">
                  <c:v>71.63</c:v>
                </c:pt>
                <c:pt idx="4522">
                  <c:v>69.95</c:v>
                </c:pt>
                <c:pt idx="4523">
                  <c:v>63.88</c:v>
                </c:pt>
                <c:pt idx="4524">
                  <c:v>64.930000000000007</c:v>
                </c:pt>
                <c:pt idx="4525">
                  <c:v>53.31</c:v>
                </c:pt>
                <c:pt idx="4526">
                  <c:v>40.619999999999997</c:v>
                </c:pt>
                <c:pt idx="4527">
                  <c:v>71.63</c:v>
                </c:pt>
                <c:pt idx="4528">
                  <c:v>265.47000000000003</c:v>
                </c:pt>
                <c:pt idx="4529">
                  <c:v>239.43</c:v>
                </c:pt>
                <c:pt idx="4530">
                  <c:v>148.09</c:v>
                </c:pt>
                <c:pt idx="4531">
                  <c:v>96.61</c:v>
                </c:pt>
                <c:pt idx="4532">
                  <c:v>177.49</c:v>
                </c:pt>
                <c:pt idx="4533">
                  <c:v>214.92</c:v>
                </c:pt>
                <c:pt idx="4534">
                  <c:v>286.29000000000002</c:v>
                </c:pt>
                <c:pt idx="4535">
                  <c:v>162.87</c:v>
                </c:pt>
                <c:pt idx="4536">
                  <c:v>152.68</c:v>
                </c:pt>
                <c:pt idx="4537">
                  <c:v>151.25</c:v>
                </c:pt>
                <c:pt idx="4538">
                  <c:v>142.38999999999999</c:v>
                </c:pt>
                <c:pt idx="4539">
                  <c:v>146.94999999999999</c:v>
                </c:pt>
                <c:pt idx="4540">
                  <c:v>116.01</c:v>
                </c:pt>
                <c:pt idx="4541">
                  <c:v>165.72</c:v>
                </c:pt>
                <c:pt idx="4542">
                  <c:v>152.9</c:v>
                </c:pt>
                <c:pt idx="4543">
                  <c:v>194.5</c:v>
                </c:pt>
                <c:pt idx="4544">
                  <c:v>165.74</c:v>
                </c:pt>
                <c:pt idx="4545">
                  <c:v>168.04</c:v>
                </c:pt>
                <c:pt idx="4546">
                  <c:v>107.57</c:v>
                </c:pt>
                <c:pt idx="4547">
                  <c:v>131.58000000000001</c:v>
                </c:pt>
                <c:pt idx="4548">
                  <c:v>164.54</c:v>
                </c:pt>
                <c:pt idx="4549">
                  <c:v>86.67</c:v>
                </c:pt>
                <c:pt idx="4550">
                  <c:v>97.71</c:v>
                </c:pt>
                <c:pt idx="4551">
                  <c:v>121.1</c:v>
                </c:pt>
                <c:pt idx="4552">
                  <c:v>182.19</c:v>
                </c:pt>
                <c:pt idx="4553">
                  <c:v>137.72999999999999</c:v>
                </c:pt>
                <c:pt idx="4554">
                  <c:v>137.21</c:v>
                </c:pt>
                <c:pt idx="4555">
                  <c:v>145.46</c:v>
                </c:pt>
                <c:pt idx="4556">
                  <c:v>209.06</c:v>
                </c:pt>
                <c:pt idx="4557">
                  <c:v>132.34</c:v>
                </c:pt>
                <c:pt idx="4558">
                  <c:v>226.63</c:v>
                </c:pt>
                <c:pt idx="4559">
                  <c:v>118.41</c:v>
                </c:pt>
                <c:pt idx="4560">
                  <c:v>159.13</c:v>
                </c:pt>
                <c:pt idx="4561">
                  <c:v>92.16</c:v>
                </c:pt>
                <c:pt idx="4562">
                  <c:v>151.27000000000001</c:v>
                </c:pt>
                <c:pt idx="4563">
                  <c:v>298.89999999999998</c:v>
                </c:pt>
                <c:pt idx="4564">
                  <c:v>259.19</c:v>
                </c:pt>
                <c:pt idx="4565">
                  <c:v>155.59</c:v>
                </c:pt>
                <c:pt idx="4566">
                  <c:v>121.25</c:v>
                </c:pt>
                <c:pt idx="4567">
                  <c:v>164.37</c:v>
                </c:pt>
                <c:pt idx="4568">
                  <c:v>88.63</c:v>
                </c:pt>
                <c:pt idx="4569">
                  <c:v>105.7</c:v>
                </c:pt>
                <c:pt idx="4570">
                  <c:v>86.65</c:v>
                </c:pt>
                <c:pt idx="4571">
                  <c:v>95.64</c:v>
                </c:pt>
                <c:pt idx="4572">
                  <c:v>95.33</c:v>
                </c:pt>
                <c:pt idx="4573">
                  <c:v>100.19</c:v>
                </c:pt>
                <c:pt idx="4574">
                  <c:v>124.63</c:v>
                </c:pt>
                <c:pt idx="4575">
                  <c:v>99.85</c:v>
                </c:pt>
                <c:pt idx="4576">
                  <c:v>109.66</c:v>
                </c:pt>
                <c:pt idx="4577">
                  <c:v>224.71</c:v>
                </c:pt>
                <c:pt idx="4578">
                  <c:v>23.93</c:v>
                </c:pt>
                <c:pt idx="4579">
                  <c:v>39.49</c:v>
                </c:pt>
                <c:pt idx="4580">
                  <c:v>41.71</c:v>
                </c:pt>
                <c:pt idx="4581">
                  <c:v>232.59</c:v>
                </c:pt>
                <c:pt idx="4582">
                  <c:v>201.84</c:v>
                </c:pt>
                <c:pt idx="4583">
                  <c:v>206.99</c:v>
                </c:pt>
                <c:pt idx="4584">
                  <c:v>202.3</c:v>
                </c:pt>
                <c:pt idx="4585">
                  <c:v>172.69</c:v>
                </c:pt>
                <c:pt idx="4586">
                  <c:v>226.72</c:v>
                </c:pt>
                <c:pt idx="4587">
                  <c:v>239.45</c:v>
                </c:pt>
                <c:pt idx="4588">
                  <c:v>214.45</c:v>
                </c:pt>
                <c:pt idx="4589">
                  <c:v>182.33</c:v>
                </c:pt>
                <c:pt idx="4590">
                  <c:v>85.07</c:v>
                </c:pt>
                <c:pt idx="4591">
                  <c:v>130.99</c:v>
                </c:pt>
                <c:pt idx="4592">
                  <c:v>125.75</c:v>
                </c:pt>
                <c:pt idx="4593">
                  <c:v>202.4</c:v>
                </c:pt>
                <c:pt idx="4594">
                  <c:v>89.95</c:v>
                </c:pt>
                <c:pt idx="4595">
                  <c:v>60.74</c:v>
                </c:pt>
                <c:pt idx="4596">
                  <c:v>61.09</c:v>
                </c:pt>
                <c:pt idx="4597">
                  <c:v>41.12</c:v>
                </c:pt>
                <c:pt idx="4598">
                  <c:v>37.43</c:v>
                </c:pt>
                <c:pt idx="4599">
                  <c:v>68.209999999999994</c:v>
                </c:pt>
                <c:pt idx="4600">
                  <c:v>63.56</c:v>
                </c:pt>
                <c:pt idx="4601">
                  <c:v>64.28</c:v>
                </c:pt>
                <c:pt idx="4602">
                  <c:v>53.2</c:v>
                </c:pt>
                <c:pt idx="4603">
                  <c:v>60</c:v>
                </c:pt>
                <c:pt idx="4604">
                  <c:v>49.96</c:v>
                </c:pt>
                <c:pt idx="4605">
                  <c:v>67.540000000000006</c:v>
                </c:pt>
                <c:pt idx="4606">
                  <c:v>61.21</c:v>
                </c:pt>
                <c:pt idx="4607">
                  <c:v>52.01</c:v>
                </c:pt>
                <c:pt idx="4608">
                  <c:v>42.42</c:v>
                </c:pt>
                <c:pt idx="4609">
                  <c:v>36.79</c:v>
                </c:pt>
                <c:pt idx="4610">
                  <c:v>34.32</c:v>
                </c:pt>
                <c:pt idx="4611">
                  <c:v>40.82</c:v>
                </c:pt>
                <c:pt idx="4612">
                  <c:v>42.28</c:v>
                </c:pt>
                <c:pt idx="4613">
                  <c:v>47.41</c:v>
                </c:pt>
                <c:pt idx="4614">
                  <c:v>44.6</c:v>
                </c:pt>
                <c:pt idx="4615">
                  <c:v>35.5</c:v>
                </c:pt>
                <c:pt idx="4616">
                  <c:v>50.26</c:v>
                </c:pt>
                <c:pt idx="4617">
                  <c:v>75.930000000000007</c:v>
                </c:pt>
                <c:pt idx="4618">
                  <c:v>40.08</c:v>
                </c:pt>
                <c:pt idx="4619">
                  <c:v>27.51</c:v>
                </c:pt>
                <c:pt idx="4620">
                  <c:v>23.63</c:v>
                </c:pt>
                <c:pt idx="4621">
                  <c:v>33.5</c:v>
                </c:pt>
                <c:pt idx="4622">
                  <c:v>96.12</c:v>
                </c:pt>
                <c:pt idx="4623">
                  <c:v>63.6</c:v>
                </c:pt>
                <c:pt idx="4624">
                  <c:v>20.32</c:v>
                </c:pt>
                <c:pt idx="4625">
                  <c:v>23.67</c:v>
                </c:pt>
                <c:pt idx="4626">
                  <c:v>17.63</c:v>
                </c:pt>
                <c:pt idx="4627">
                  <c:v>37.51</c:v>
                </c:pt>
                <c:pt idx="4628">
                  <c:v>70.09</c:v>
                </c:pt>
                <c:pt idx="4629">
                  <c:v>53.19</c:v>
                </c:pt>
                <c:pt idx="4630">
                  <c:v>80.77</c:v>
                </c:pt>
                <c:pt idx="4631">
                  <c:v>75.2</c:v>
                </c:pt>
                <c:pt idx="4632">
                  <c:v>57.26</c:v>
                </c:pt>
                <c:pt idx="4633">
                  <c:v>69.400000000000006</c:v>
                </c:pt>
                <c:pt idx="4634">
                  <c:v>97.12</c:v>
                </c:pt>
                <c:pt idx="4635">
                  <c:v>400.24</c:v>
                </c:pt>
                <c:pt idx="4636">
                  <c:v>136.88</c:v>
                </c:pt>
                <c:pt idx="4637">
                  <c:v>205.08</c:v>
                </c:pt>
                <c:pt idx="4638">
                  <c:v>192.6</c:v>
                </c:pt>
                <c:pt idx="4639">
                  <c:v>209.75</c:v>
                </c:pt>
                <c:pt idx="4640">
                  <c:v>196.59</c:v>
                </c:pt>
                <c:pt idx="4641">
                  <c:v>435</c:v>
                </c:pt>
                <c:pt idx="4642">
                  <c:v>322.52</c:v>
                </c:pt>
                <c:pt idx="4643">
                  <c:v>411.57</c:v>
                </c:pt>
                <c:pt idx="4644">
                  <c:v>266.24</c:v>
                </c:pt>
                <c:pt idx="4645">
                  <c:v>241.38</c:v>
                </c:pt>
                <c:pt idx="4646">
                  <c:v>216.7</c:v>
                </c:pt>
                <c:pt idx="4647">
                  <c:v>212.28</c:v>
                </c:pt>
                <c:pt idx="4648">
                  <c:v>196.99</c:v>
                </c:pt>
                <c:pt idx="4649">
                  <c:v>228.44</c:v>
                </c:pt>
                <c:pt idx="4650">
                  <c:v>185.12</c:v>
                </c:pt>
                <c:pt idx="4651">
                  <c:v>144.37</c:v>
                </c:pt>
                <c:pt idx="4652">
                  <c:v>144.27000000000001</c:v>
                </c:pt>
                <c:pt idx="4653">
                  <c:v>150.37</c:v>
                </c:pt>
                <c:pt idx="4654">
                  <c:v>252.51</c:v>
                </c:pt>
                <c:pt idx="4655">
                  <c:v>252.94</c:v>
                </c:pt>
                <c:pt idx="4656">
                  <c:v>241.26</c:v>
                </c:pt>
                <c:pt idx="4657">
                  <c:v>414.19</c:v>
                </c:pt>
                <c:pt idx="4658">
                  <c:v>419.68</c:v>
                </c:pt>
                <c:pt idx="4659">
                  <c:v>227.7</c:v>
                </c:pt>
                <c:pt idx="4660">
                  <c:v>139.13999999999999</c:v>
                </c:pt>
                <c:pt idx="4661">
                  <c:v>95.61</c:v>
                </c:pt>
                <c:pt idx="4662">
                  <c:v>170.26</c:v>
                </c:pt>
                <c:pt idx="4663">
                  <c:v>183.92</c:v>
                </c:pt>
                <c:pt idx="4664">
                  <c:v>189.81</c:v>
                </c:pt>
                <c:pt idx="4665">
                  <c:v>289.48</c:v>
                </c:pt>
                <c:pt idx="4666">
                  <c:v>79.73</c:v>
                </c:pt>
                <c:pt idx="4667">
                  <c:v>114.17</c:v>
                </c:pt>
                <c:pt idx="4668">
                  <c:v>120.06</c:v>
                </c:pt>
                <c:pt idx="4669">
                  <c:v>169.34</c:v>
                </c:pt>
                <c:pt idx="4670">
                  <c:v>147.09</c:v>
                </c:pt>
                <c:pt idx="4671">
                  <c:v>155.79</c:v>
                </c:pt>
                <c:pt idx="4672">
                  <c:v>138.25</c:v>
                </c:pt>
                <c:pt idx="4673">
                  <c:v>207.89</c:v>
                </c:pt>
                <c:pt idx="4674">
                  <c:v>371.18</c:v>
                </c:pt>
                <c:pt idx="4675">
                  <c:v>281.45999999999998</c:v>
                </c:pt>
                <c:pt idx="4676">
                  <c:v>207.48</c:v>
                </c:pt>
                <c:pt idx="4677">
                  <c:v>137.1</c:v>
                </c:pt>
                <c:pt idx="4678">
                  <c:v>188.2</c:v>
                </c:pt>
                <c:pt idx="4679">
                  <c:v>171.51</c:v>
                </c:pt>
                <c:pt idx="4680">
                  <c:v>350.01</c:v>
                </c:pt>
                <c:pt idx="4681">
                  <c:v>337.76</c:v>
                </c:pt>
                <c:pt idx="4682">
                  <c:v>281.49</c:v>
                </c:pt>
                <c:pt idx="4683">
                  <c:v>313.66000000000003</c:v>
                </c:pt>
                <c:pt idx="4684">
                  <c:v>300.12</c:v>
                </c:pt>
                <c:pt idx="4685">
                  <c:v>304.05</c:v>
                </c:pt>
                <c:pt idx="4686">
                  <c:v>264.36</c:v>
                </c:pt>
                <c:pt idx="4687">
                  <c:v>245.59</c:v>
                </c:pt>
                <c:pt idx="4688">
                  <c:v>212.18</c:v>
                </c:pt>
                <c:pt idx="4689">
                  <c:v>212.94</c:v>
                </c:pt>
                <c:pt idx="4690">
                  <c:v>170.43</c:v>
                </c:pt>
                <c:pt idx="4691">
                  <c:v>195.24</c:v>
                </c:pt>
                <c:pt idx="4692">
                  <c:v>168.65</c:v>
                </c:pt>
                <c:pt idx="4693">
                  <c:v>169.08</c:v>
                </c:pt>
                <c:pt idx="4694">
                  <c:v>149.49</c:v>
                </c:pt>
                <c:pt idx="4695">
                  <c:v>128.51</c:v>
                </c:pt>
                <c:pt idx="4696">
                  <c:v>140.34</c:v>
                </c:pt>
                <c:pt idx="4697">
                  <c:v>105.57</c:v>
                </c:pt>
                <c:pt idx="4698">
                  <c:v>116.88</c:v>
                </c:pt>
                <c:pt idx="4699">
                  <c:v>116.2</c:v>
                </c:pt>
                <c:pt idx="4700">
                  <c:v>104.71</c:v>
                </c:pt>
                <c:pt idx="4701">
                  <c:v>80.2</c:v>
                </c:pt>
                <c:pt idx="4702">
                  <c:v>108.2</c:v>
                </c:pt>
                <c:pt idx="4703">
                  <c:v>138.80000000000001</c:v>
                </c:pt>
                <c:pt idx="4704">
                  <c:v>162.65</c:v>
                </c:pt>
                <c:pt idx="4705">
                  <c:v>117.06</c:v>
                </c:pt>
                <c:pt idx="4706">
                  <c:v>140.4</c:v>
                </c:pt>
                <c:pt idx="4707">
                  <c:v>159.44999999999999</c:v>
                </c:pt>
                <c:pt idx="4708">
                  <c:v>168.92</c:v>
                </c:pt>
                <c:pt idx="4709">
                  <c:v>166.31</c:v>
                </c:pt>
                <c:pt idx="4710">
                  <c:v>216.3</c:v>
                </c:pt>
                <c:pt idx="4711">
                  <c:v>360.06</c:v>
                </c:pt>
                <c:pt idx="4712">
                  <c:v>442.89</c:v>
                </c:pt>
                <c:pt idx="4713">
                  <c:v>79.56</c:v>
                </c:pt>
                <c:pt idx="4714">
                  <c:v>80.55</c:v>
                </c:pt>
                <c:pt idx="4715">
                  <c:v>69.209999999999994</c:v>
                </c:pt>
                <c:pt idx="4716">
                  <c:v>94.86</c:v>
                </c:pt>
                <c:pt idx="4717">
                  <c:v>69.94</c:v>
                </c:pt>
                <c:pt idx="4718">
                  <c:v>113.84</c:v>
                </c:pt>
                <c:pt idx="4719">
                  <c:v>228.61</c:v>
                </c:pt>
                <c:pt idx="4720">
                  <c:v>328.45</c:v>
                </c:pt>
                <c:pt idx="4721">
                  <c:v>270.33</c:v>
                </c:pt>
                <c:pt idx="4722">
                  <c:v>59.88</c:v>
                </c:pt>
                <c:pt idx="4723">
                  <c:v>67.05</c:v>
                </c:pt>
                <c:pt idx="4724">
                  <c:v>49.16</c:v>
                </c:pt>
                <c:pt idx="4725">
                  <c:v>64.67</c:v>
                </c:pt>
                <c:pt idx="4726">
                  <c:v>44.96</c:v>
                </c:pt>
                <c:pt idx="4727">
                  <c:v>69.150000000000006</c:v>
                </c:pt>
                <c:pt idx="4728">
                  <c:v>97.18</c:v>
                </c:pt>
                <c:pt idx="4729">
                  <c:v>101.49</c:v>
                </c:pt>
                <c:pt idx="4730">
                  <c:v>95.24</c:v>
                </c:pt>
                <c:pt idx="4731">
                  <c:v>44.98</c:v>
                </c:pt>
                <c:pt idx="4732">
                  <c:v>87.44</c:v>
                </c:pt>
                <c:pt idx="4733">
                  <c:v>57.68</c:v>
                </c:pt>
                <c:pt idx="4734">
                  <c:v>68.430000000000007</c:v>
                </c:pt>
                <c:pt idx="4735">
                  <c:v>15.24</c:v>
                </c:pt>
                <c:pt idx="4736">
                  <c:v>50.97</c:v>
                </c:pt>
                <c:pt idx="4737">
                  <c:v>85.71</c:v>
                </c:pt>
                <c:pt idx="4738">
                  <c:v>74.36</c:v>
                </c:pt>
                <c:pt idx="4739">
                  <c:v>68.23</c:v>
                </c:pt>
                <c:pt idx="4740">
                  <c:v>66.11</c:v>
                </c:pt>
                <c:pt idx="4741">
                  <c:v>55.3</c:v>
                </c:pt>
                <c:pt idx="4742">
                  <c:v>46.3</c:v>
                </c:pt>
                <c:pt idx="4743">
                  <c:v>41.26</c:v>
                </c:pt>
                <c:pt idx="4744">
                  <c:v>42.87</c:v>
                </c:pt>
                <c:pt idx="4745">
                  <c:v>38.659999999999997</c:v>
                </c:pt>
                <c:pt idx="4746">
                  <c:v>36.21</c:v>
                </c:pt>
                <c:pt idx="4747">
                  <c:v>28.76</c:v>
                </c:pt>
                <c:pt idx="4748">
                  <c:v>25.63</c:v>
                </c:pt>
                <c:pt idx="4749">
                  <c:v>23.83</c:v>
                </c:pt>
                <c:pt idx="4750">
                  <c:v>29.08</c:v>
                </c:pt>
                <c:pt idx="4751">
                  <c:v>43.18</c:v>
                </c:pt>
                <c:pt idx="4752">
                  <c:v>43.92</c:v>
                </c:pt>
                <c:pt idx="4753">
                  <c:v>35.4</c:v>
                </c:pt>
                <c:pt idx="4754">
                  <c:v>59.57</c:v>
                </c:pt>
                <c:pt idx="4755">
                  <c:v>63.79</c:v>
                </c:pt>
                <c:pt idx="4756">
                  <c:v>79.98</c:v>
                </c:pt>
                <c:pt idx="4757">
                  <c:v>51.76</c:v>
                </c:pt>
                <c:pt idx="4758">
                  <c:v>65.08</c:v>
                </c:pt>
                <c:pt idx="4759">
                  <c:v>105.74</c:v>
                </c:pt>
                <c:pt idx="4760">
                  <c:v>101.39</c:v>
                </c:pt>
                <c:pt idx="4761">
                  <c:v>102.31</c:v>
                </c:pt>
                <c:pt idx="4762">
                  <c:v>87.49</c:v>
                </c:pt>
                <c:pt idx="4763">
                  <c:v>83.44</c:v>
                </c:pt>
                <c:pt idx="4764">
                  <c:v>82.7</c:v>
                </c:pt>
                <c:pt idx="4765">
                  <c:v>81.27</c:v>
                </c:pt>
                <c:pt idx="4766">
                  <c:v>77.89</c:v>
                </c:pt>
                <c:pt idx="4767">
                  <c:v>52.65</c:v>
                </c:pt>
                <c:pt idx="4768">
                  <c:v>57.5</c:v>
                </c:pt>
                <c:pt idx="4769">
                  <c:v>200.77</c:v>
                </c:pt>
                <c:pt idx="4770">
                  <c:v>299.08</c:v>
                </c:pt>
                <c:pt idx="4771">
                  <c:v>209.06</c:v>
                </c:pt>
                <c:pt idx="4772">
                  <c:v>168.29</c:v>
                </c:pt>
                <c:pt idx="4773">
                  <c:v>144.57</c:v>
                </c:pt>
                <c:pt idx="4774">
                  <c:v>164.92</c:v>
                </c:pt>
                <c:pt idx="4775">
                  <c:v>119.99</c:v>
                </c:pt>
                <c:pt idx="4776">
                  <c:v>125.33</c:v>
                </c:pt>
                <c:pt idx="4777">
                  <c:v>101.36</c:v>
                </c:pt>
                <c:pt idx="4778">
                  <c:v>116.56</c:v>
                </c:pt>
                <c:pt idx="4779">
                  <c:v>106.14</c:v>
                </c:pt>
                <c:pt idx="4780">
                  <c:v>99.2</c:v>
                </c:pt>
                <c:pt idx="4781">
                  <c:v>94.82</c:v>
                </c:pt>
                <c:pt idx="4782">
                  <c:v>112.97</c:v>
                </c:pt>
                <c:pt idx="4783">
                  <c:v>87.52</c:v>
                </c:pt>
                <c:pt idx="4784">
                  <c:v>111.67</c:v>
                </c:pt>
                <c:pt idx="4785">
                  <c:v>123.65</c:v>
                </c:pt>
                <c:pt idx="4786">
                  <c:v>93.81</c:v>
                </c:pt>
                <c:pt idx="4787">
                  <c:v>116.02</c:v>
                </c:pt>
                <c:pt idx="4788">
                  <c:v>84.02</c:v>
                </c:pt>
                <c:pt idx="4789">
                  <c:v>70.63</c:v>
                </c:pt>
                <c:pt idx="4790">
                  <c:v>75.72</c:v>
                </c:pt>
                <c:pt idx="4791">
                  <c:v>77.5</c:v>
                </c:pt>
                <c:pt idx="4792">
                  <c:v>105.83</c:v>
                </c:pt>
                <c:pt idx="4793">
                  <c:v>91.73</c:v>
                </c:pt>
                <c:pt idx="4794">
                  <c:v>95.63</c:v>
                </c:pt>
                <c:pt idx="4795">
                  <c:v>95.75</c:v>
                </c:pt>
                <c:pt idx="4796">
                  <c:v>82.69</c:v>
                </c:pt>
                <c:pt idx="4797">
                  <c:v>80.900000000000006</c:v>
                </c:pt>
                <c:pt idx="4798">
                  <c:v>89.1</c:v>
                </c:pt>
                <c:pt idx="4799">
                  <c:v>91.91</c:v>
                </c:pt>
                <c:pt idx="4800">
                  <c:v>80.45</c:v>
                </c:pt>
                <c:pt idx="4801">
                  <c:v>107.78</c:v>
                </c:pt>
                <c:pt idx="4802">
                  <c:v>68.23</c:v>
                </c:pt>
                <c:pt idx="4803">
                  <c:v>67.760000000000005</c:v>
                </c:pt>
                <c:pt idx="4804">
                  <c:v>111.36</c:v>
                </c:pt>
                <c:pt idx="4805">
                  <c:v>94.79</c:v>
                </c:pt>
                <c:pt idx="4806">
                  <c:v>100.43</c:v>
                </c:pt>
                <c:pt idx="4807">
                  <c:v>127.93</c:v>
                </c:pt>
                <c:pt idx="4808">
                  <c:v>130.88999999999999</c:v>
                </c:pt>
                <c:pt idx="4809">
                  <c:v>97.05</c:v>
                </c:pt>
                <c:pt idx="4810">
                  <c:v>98.99</c:v>
                </c:pt>
                <c:pt idx="4811">
                  <c:v>112.4</c:v>
                </c:pt>
                <c:pt idx="4812">
                  <c:v>120.88</c:v>
                </c:pt>
                <c:pt idx="4813">
                  <c:v>122.4</c:v>
                </c:pt>
                <c:pt idx="4814">
                  <c:v>131.03</c:v>
                </c:pt>
                <c:pt idx="4815">
                  <c:v>138.49</c:v>
                </c:pt>
                <c:pt idx="4816">
                  <c:v>247.44</c:v>
                </c:pt>
                <c:pt idx="4817">
                  <c:v>140.85</c:v>
                </c:pt>
                <c:pt idx="4818">
                  <c:v>117.17</c:v>
                </c:pt>
                <c:pt idx="4819">
                  <c:v>130.19</c:v>
                </c:pt>
                <c:pt idx="4820">
                  <c:v>319.74</c:v>
                </c:pt>
                <c:pt idx="4821">
                  <c:v>393.57</c:v>
                </c:pt>
                <c:pt idx="4822">
                  <c:v>213.2</c:v>
                </c:pt>
                <c:pt idx="4823">
                  <c:v>165.69</c:v>
                </c:pt>
                <c:pt idx="4824">
                  <c:v>168.56</c:v>
                </c:pt>
                <c:pt idx="4825">
                  <c:v>103.05</c:v>
                </c:pt>
                <c:pt idx="4826">
                  <c:v>82.03</c:v>
                </c:pt>
                <c:pt idx="4827">
                  <c:v>102.93</c:v>
                </c:pt>
                <c:pt idx="4828">
                  <c:v>54.66</c:v>
                </c:pt>
                <c:pt idx="4829">
                  <c:v>49.67</c:v>
                </c:pt>
                <c:pt idx="4830">
                  <c:v>79.849999999999994</c:v>
                </c:pt>
                <c:pt idx="4831">
                  <c:v>68.22</c:v>
                </c:pt>
                <c:pt idx="4832">
                  <c:v>85.78</c:v>
                </c:pt>
                <c:pt idx="4833">
                  <c:v>76.75</c:v>
                </c:pt>
                <c:pt idx="4834">
                  <c:v>67.239999999999995</c:v>
                </c:pt>
                <c:pt idx="4835">
                  <c:v>84.85</c:v>
                </c:pt>
                <c:pt idx="4836">
                  <c:v>82.38</c:v>
                </c:pt>
                <c:pt idx="4837">
                  <c:v>70.8</c:v>
                </c:pt>
                <c:pt idx="4838">
                  <c:v>58.8</c:v>
                </c:pt>
                <c:pt idx="4839">
                  <c:v>249.39</c:v>
                </c:pt>
                <c:pt idx="4840">
                  <c:v>178.46</c:v>
                </c:pt>
                <c:pt idx="4841">
                  <c:v>391.84</c:v>
                </c:pt>
                <c:pt idx="4842">
                  <c:v>323.75</c:v>
                </c:pt>
                <c:pt idx="4843">
                  <c:v>387.96</c:v>
                </c:pt>
                <c:pt idx="4844">
                  <c:v>158.27000000000001</c:v>
                </c:pt>
                <c:pt idx="4845">
                  <c:v>214.69</c:v>
                </c:pt>
                <c:pt idx="4846">
                  <c:v>263.51</c:v>
                </c:pt>
                <c:pt idx="4847">
                  <c:v>205.54</c:v>
                </c:pt>
                <c:pt idx="4848">
                  <c:v>85.15</c:v>
                </c:pt>
                <c:pt idx="4849">
                  <c:v>97.39</c:v>
                </c:pt>
                <c:pt idx="4850">
                  <c:v>304.72000000000003</c:v>
                </c:pt>
                <c:pt idx="4851">
                  <c:v>307.58999999999997</c:v>
                </c:pt>
                <c:pt idx="4852">
                  <c:v>290.20999999999998</c:v>
                </c:pt>
                <c:pt idx="4853">
                  <c:v>263.76</c:v>
                </c:pt>
                <c:pt idx="4854">
                  <c:v>205.99</c:v>
                </c:pt>
                <c:pt idx="4855">
                  <c:v>206.62</c:v>
                </c:pt>
                <c:pt idx="4856">
                  <c:v>143.63</c:v>
                </c:pt>
                <c:pt idx="4857">
                  <c:v>174.21</c:v>
                </c:pt>
                <c:pt idx="4858">
                  <c:v>189.02</c:v>
                </c:pt>
                <c:pt idx="4859">
                  <c:v>218.66</c:v>
                </c:pt>
                <c:pt idx="4860">
                  <c:v>250.6</c:v>
                </c:pt>
                <c:pt idx="4861">
                  <c:v>323.94</c:v>
                </c:pt>
                <c:pt idx="4862">
                  <c:v>309.43</c:v>
                </c:pt>
                <c:pt idx="4863">
                  <c:v>225.65</c:v>
                </c:pt>
                <c:pt idx="4864">
                  <c:v>184.86</c:v>
                </c:pt>
                <c:pt idx="4865">
                  <c:v>341.52</c:v>
                </c:pt>
                <c:pt idx="4866">
                  <c:v>219.35</c:v>
                </c:pt>
                <c:pt idx="4867">
                  <c:v>243.24</c:v>
                </c:pt>
                <c:pt idx="4868">
                  <c:v>203.38</c:v>
                </c:pt>
                <c:pt idx="4869">
                  <c:v>165.06</c:v>
                </c:pt>
                <c:pt idx="4870">
                  <c:v>149.16</c:v>
                </c:pt>
                <c:pt idx="4871">
                  <c:v>116.52</c:v>
                </c:pt>
                <c:pt idx="4872">
                  <c:v>109.19</c:v>
                </c:pt>
                <c:pt idx="4873">
                  <c:v>139.52000000000001</c:v>
                </c:pt>
                <c:pt idx="4874">
                  <c:v>129.94</c:v>
                </c:pt>
                <c:pt idx="4875">
                  <c:v>129.58000000000001</c:v>
                </c:pt>
                <c:pt idx="4876">
                  <c:v>109.93</c:v>
                </c:pt>
                <c:pt idx="4877">
                  <c:v>137.4</c:v>
                </c:pt>
                <c:pt idx="4878">
                  <c:v>210.37</c:v>
                </c:pt>
                <c:pt idx="4879">
                  <c:v>186.18</c:v>
                </c:pt>
                <c:pt idx="4880">
                  <c:v>182.64</c:v>
                </c:pt>
                <c:pt idx="4881">
                  <c:v>160.27000000000001</c:v>
                </c:pt>
                <c:pt idx="4882">
                  <c:v>179.97</c:v>
                </c:pt>
                <c:pt idx="4883">
                  <c:v>131.28</c:v>
                </c:pt>
                <c:pt idx="4884">
                  <c:v>146.53</c:v>
                </c:pt>
                <c:pt idx="4885">
                  <c:v>308.77999999999997</c:v>
                </c:pt>
                <c:pt idx="4886">
                  <c:v>215.62</c:v>
                </c:pt>
                <c:pt idx="4887">
                  <c:v>158.75</c:v>
                </c:pt>
                <c:pt idx="4888">
                  <c:v>169.41</c:v>
                </c:pt>
                <c:pt idx="4889">
                  <c:v>153.13</c:v>
                </c:pt>
                <c:pt idx="4890">
                  <c:v>120.76</c:v>
                </c:pt>
                <c:pt idx="4891">
                  <c:v>152.85</c:v>
                </c:pt>
                <c:pt idx="4892">
                  <c:v>168.02</c:v>
                </c:pt>
                <c:pt idx="4893">
                  <c:v>141.69999999999999</c:v>
                </c:pt>
                <c:pt idx="4894">
                  <c:v>125.43</c:v>
                </c:pt>
                <c:pt idx="4895">
                  <c:v>147.4</c:v>
                </c:pt>
                <c:pt idx="4896">
                  <c:v>131.93</c:v>
                </c:pt>
                <c:pt idx="4897">
                  <c:v>190.75</c:v>
                </c:pt>
                <c:pt idx="4898">
                  <c:v>163.77000000000001</c:v>
                </c:pt>
                <c:pt idx="4899">
                  <c:v>40.69</c:v>
                </c:pt>
                <c:pt idx="4900">
                  <c:v>74.42</c:v>
                </c:pt>
                <c:pt idx="4901">
                  <c:v>73.53</c:v>
                </c:pt>
                <c:pt idx="4902">
                  <c:v>81.62</c:v>
                </c:pt>
                <c:pt idx="4903">
                  <c:v>34.869999999999997</c:v>
                </c:pt>
                <c:pt idx="4904">
                  <c:v>27.45</c:v>
                </c:pt>
                <c:pt idx="4905">
                  <c:v>223.71</c:v>
                </c:pt>
                <c:pt idx="4906">
                  <c:v>168.57</c:v>
                </c:pt>
                <c:pt idx="4907">
                  <c:v>203.17</c:v>
                </c:pt>
                <c:pt idx="4908">
                  <c:v>169.15</c:v>
                </c:pt>
                <c:pt idx="4909">
                  <c:v>134.57</c:v>
                </c:pt>
                <c:pt idx="4910">
                  <c:v>124.31</c:v>
                </c:pt>
                <c:pt idx="4911">
                  <c:v>248.58</c:v>
                </c:pt>
                <c:pt idx="4912">
                  <c:v>214.09</c:v>
                </c:pt>
                <c:pt idx="4913">
                  <c:v>559.07000000000005</c:v>
                </c:pt>
                <c:pt idx="4914">
                  <c:v>758.73</c:v>
                </c:pt>
                <c:pt idx="4915">
                  <c:v>520.29</c:v>
                </c:pt>
                <c:pt idx="4916">
                  <c:v>185.86</c:v>
                </c:pt>
                <c:pt idx="4917">
                  <c:v>119.46</c:v>
                </c:pt>
                <c:pt idx="4918">
                  <c:v>126.97</c:v>
                </c:pt>
                <c:pt idx="4919">
                  <c:v>272.62</c:v>
                </c:pt>
                <c:pt idx="4920">
                  <c:v>131.80000000000001</c:v>
                </c:pt>
                <c:pt idx="4921">
                  <c:v>175.35</c:v>
                </c:pt>
                <c:pt idx="4922">
                  <c:v>130.94</c:v>
                </c:pt>
                <c:pt idx="4923">
                  <c:v>126.94</c:v>
                </c:pt>
                <c:pt idx="4924">
                  <c:v>67.319999999999993</c:v>
                </c:pt>
                <c:pt idx="4925">
                  <c:v>152.44</c:v>
                </c:pt>
                <c:pt idx="4926">
                  <c:v>97.39</c:v>
                </c:pt>
                <c:pt idx="4927">
                  <c:v>100.31</c:v>
                </c:pt>
                <c:pt idx="4928">
                  <c:v>49.95</c:v>
                </c:pt>
                <c:pt idx="4929">
                  <c:v>48.23</c:v>
                </c:pt>
                <c:pt idx="4930">
                  <c:v>93.43</c:v>
                </c:pt>
                <c:pt idx="4931">
                  <c:v>108.87</c:v>
                </c:pt>
                <c:pt idx="4932">
                  <c:v>137.11000000000001</c:v>
                </c:pt>
                <c:pt idx="4933">
                  <c:v>90.16</c:v>
                </c:pt>
                <c:pt idx="4934">
                  <c:v>97.79</c:v>
                </c:pt>
                <c:pt idx="4935">
                  <c:v>56.06</c:v>
                </c:pt>
                <c:pt idx="4936">
                  <c:v>56.23</c:v>
                </c:pt>
                <c:pt idx="4937">
                  <c:v>63.05</c:v>
                </c:pt>
                <c:pt idx="4938">
                  <c:v>64.2</c:v>
                </c:pt>
                <c:pt idx="4939">
                  <c:v>53.33</c:v>
                </c:pt>
                <c:pt idx="4940">
                  <c:v>61.09</c:v>
                </c:pt>
                <c:pt idx="4941">
                  <c:v>100.52</c:v>
                </c:pt>
                <c:pt idx="4942">
                  <c:v>167.53</c:v>
                </c:pt>
                <c:pt idx="4943">
                  <c:v>171.55</c:v>
                </c:pt>
                <c:pt idx="4944">
                  <c:v>243.93</c:v>
                </c:pt>
                <c:pt idx="4945">
                  <c:v>363.21</c:v>
                </c:pt>
                <c:pt idx="4946">
                  <c:v>218.06</c:v>
                </c:pt>
                <c:pt idx="4947">
                  <c:v>553.53</c:v>
                </c:pt>
                <c:pt idx="4948">
                  <c:v>225.66</c:v>
                </c:pt>
                <c:pt idx="4949">
                  <c:v>152.03</c:v>
                </c:pt>
                <c:pt idx="4950">
                  <c:v>139.22</c:v>
                </c:pt>
                <c:pt idx="4951">
                  <c:v>151.65</c:v>
                </c:pt>
                <c:pt idx="4952">
                  <c:v>164.01</c:v>
                </c:pt>
                <c:pt idx="4953">
                  <c:v>861.17</c:v>
                </c:pt>
                <c:pt idx="4954">
                  <c:v>967.37</c:v>
                </c:pt>
                <c:pt idx="4955">
                  <c:v>445.22</c:v>
                </c:pt>
                <c:pt idx="4956">
                  <c:v>258.14</c:v>
                </c:pt>
                <c:pt idx="4957">
                  <c:v>310.87</c:v>
                </c:pt>
                <c:pt idx="4958">
                  <c:v>256.49</c:v>
                </c:pt>
                <c:pt idx="4959">
                  <c:v>253.7</c:v>
                </c:pt>
                <c:pt idx="4960">
                  <c:v>390.48</c:v>
                </c:pt>
                <c:pt idx="4961">
                  <c:v>666.1</c:v>
                </c:pt>
                <c:pt idx="4962">
                  <c:v>113.84</c:v>
                </c:pt>
                <c:pt idx="4963">
                  <c:v>380.64</c:v>
                </c:pt>
                <c:pt idx="4964">
                  <c:v>330.13</c:v>
                </c:pt>
                <c:pt idx="4965">
                  <c:v>224.57</c:v>
                </c:pt>
                <c:pt idx="4966">
                  <c:v>234.77</c:v>
                </c:pt>
                <c:pt idx="4967">
                  <c:v>184.68</c:v>
                </c:pt>
                <c:pt idx="4968">
                  <c:v>231.97</c:v>
                </c:pt>
                <c:pt idx="4969">
                  <c:v>283.24</c:v>
                </c:pt>
                <c:pt idx="4970">
                  <c:v>228.13</c:v>
                </c:pt>
                <c:pt idx="4971">
                  <c:v>269.68</c:v>
                </c:pt>
                <c:pt idx="4972">
                  <c:v>169.68</c:v>
                </c:pt>
                <c:pt idx="4973">
                  <c:v>166.67</c:v>
                </c:pt>
                <c:pt idx="4974">
                  <c:v>156.37</c:v>
                </c:pt>
                <c:pt idx="4975">
                  <c:v>454.81</c:v>
                </c:pt>
                <c:pt idx="4976">
                  <c:v>565.29</c:v>
                </c:pt>
                <c:pt idx="4977">
                  <c:v>233.6</c:v>
                </c:pt>
                <c:pt idx="4978">
                  <c:v>287.16000000000003</c:v>
                </c:pt>
                <c:pt idx="4979">
                  <c:v>323.8</c:v>
                </c:pt>
                <c:pt idx="4980">
                  <c:v>278.16000000000003</c:v>
                </c:pt>
                <c:pt idx="4981">
                  <c:v>114.63</c:v>
                </c:pt>
                <c:pt idx="4982">
                  <c:v>98.1</c:v>
                </c:pt>
                <c:pt idx="4983">
                  <c:v>82.1</c:v>
                </c:pt>
                <c:pt idx="4984">
                  <c:v>69.489999999999995</c:v>
                </c:pt>
                <c:pt idx="4985">
                  <c:v>234.33</c:v>
                </c:pt>
                <c:pt idx="4986">
                  <c:v>223.19</c:v>
                </c:pt>
                <c:pt idx="4987">
                  <c:v>203.97</c:v>
                </c:pt>
                <c:pt idx="4988">
                  <c:v>148.4</c:v>
                </c:pt>
                <c:pt idx="4989">
                  <c:v>106.31</c:v>
                </c:pt>
                <c:pt idx="4990">
                  <c:v>41.95</c:v>
                </c:pt>
                <c:pt idx="4991">
                  <c:v>36.380000000000003</c:v>
                </c:pt>
                <c:pt idx="4992">
                  <c:v>32.28</c:v>
                </c:pt>
                <c:pt idx="4993">
                  <c:v>0</c:v>
                </c:pt>
                <c:pt idx="4994">
                  <c:v>0</c:v>
                </c:pt>
                <c:pt idx="4995">
                  <c:v>0</c:v>
                </c:pt>
                <c:pt idx="4996">
                  <c:v>0</c:v>
                </c:pt>
                <c:pt idx="4997">
                  <c:v>0</c:v>
                </c:pt>
                <c:pt idx="4998">
                  <c:v>0</c:v>
                </c:pt>
                <c:pt idx="4999">
                  <c:v>0</c:v>
                </c:pt>
                <c:pt idx="5000">
                  <c:v>0</c:v>
                </c:pt>
                <c:pt idx="5001">
                  <c:v>0</c:v>
                </c:pt>
                <c:pt idx="5002">
                  <c:v>0</c:v>
                </c:pt>
                <c:pt idx="5003">
                  <c:v>0</c:v>
                </c:pt>
                <c:pt idx="5004">
                  <c:v>0</c:v>
                </c:pt>
                <c:pt idx="5005">
                  <c:v>0</c:v>
                </c:pt>
                <c:pt idx="5006">
                  <c:v>0</c:v>
                </c:pt>
                <c:pt idx="5007">
                  <c:v>0</c:v>
                </c:pt>
                <c:pt idx="5008">
                  <c:v>0</c:v>
                </c:pt>
                <c:pt idx="5009">
                  <c:v>0</c:v>
                </c:pt>
                <c:pt idx="5010">
                  <c:v>0</c:v>
                </c:pt>
                <c:pt idx="5011">
                  <c:v>0</c:v>
                </c:pt>
                <c:pt idx="5012">
                  <c:v>0</c:v>
                </c:pt>
                <c:pt idx="5013">
                  <c:v>0</c:v>
                </c:pt>
                <c:pt idx="5014">
                  <c:v>0</c:v>
                </c:pt>
                <c:pt idx="5015">
                  <c:v>0</c:v>
                </c:pt>
                <c:pt idx="5016">
                  <c:v>0</c:v>
                </c:pt>
                <c:pt idx="5017">
                  <c:v>0</c:v>
                </c:pt>
                <c:pt idx="5018">
                  <c:v>0</c:v>
                </c:pt>
                <c:pt idx="5019">
                  <c:v>0</c:v>
                </c:pt>
                <c:pt idx="5020">
                  <c:v>134.52000000000001</c:v>
                </c:pt>
                <c:pt idx="5021">
                  <c:v>147.78</c:v>
                </c:pt>
                <c:pt idx="5022">
                  <c:v>100.12</c:v>
                </c:pt>
                <c:pt idx="5023">
                  <c:v>89.12</c:v>
                </c:pt>
                <c:pt idx="5024">
                  <c:v>84.83</c:v>
                </c:pt>
                <c:pt idx="5025">
                  <c:v>64.400000000000006</c:v>
                </c:pt>
                <c:pt idx="5026">
                  <c:v>61.58</c:v>
                </c:pt>
                <c:pt idx="5027">
                  <c:v>49.45</c:v>
                </c:pt>
                <c:pt idx="5028">
                  <c:v>36.549999999999997</c:v>
                </c:pt>
                <c:pt idx="5029">
                  <c:v>50.88</c:v>
                </c:pt>
                <c:pt idx="5030">
                  <c:v>35.71</c:v>
                </c:pt>
                <c:pt idx="5031">
                  <c:v>52.48</c:v>
                </c:pt>
                <c:pt idx="5032">
                  <c:v>67.819999999999993</c:v>
                </c:pt>
                <c:pt idx="5033">
                  <c:v>78.08</c:v>
                </c:pt>
                <c:pt idx="5034">
                  <c:v>68.459999999999994</c:v>
                </c:pt>
                <c:pt idx="5035">
                  <c:v>63.65</c:v>
                </c:pt>
                <c:pt idx="5036">
                  <c:v>42.51</c:v>
                </c:pt>
                <c:pt idx="5037">
                  <c:v>77.959999999999994</c:v>
                </c:pt>
                <c:pt idx="5038">
                  <c:v>70.790000000000006</c:v>
                </c:pt>
                <c:pt idx="5039">
                  <c:v>70.7</c:v>
                </c:pt>
                <c:pt idx="5040">
                  <c:v>51.96</c:v>
                </c:pt>
                <c:pt idx="5041">
                  <c:v>48</c:v>
                </c:pt>
                <c:pt idx="5042">
                  <c:v>45.87</c:v>
                </c:pt>
                <c:pt idx="5043">
                  <c:v>57.41</c:v>
                </c:pt>
                <c:pt idx="5044">
                  <c:v>68.650000000000006</c:v>
                </c:pt>
                <c:pt idx="5045">
                  <c:v>80.36</c:v>
                </c:pt>
                <c:pt idx="5046">
                  <c:v>39.83</c:v>
                </c:pt>
                <c:pt idx="5047">
                  <c:v>23.75</c:v>
                </c:pt>
                <c:pt idx="5048">
                  <c:v>30.89</c:v>
                </c:pt>
                <c:pt idx="5049">
                  <c:v>22.33</c:v>
                </c:pt>
                <c:pt idx="5050">
                  <c:v>23.63</c:v>
                </c:pt>
                <c:pt idx="5051">
                  <c:v>18.73</c:v>
                </c:pt>
                <c:pt idx="5052">
                  <c:v>18.86</c:v>
                </c:pt>
                <c:pt idx="5053">
                  <c:v>22.09</c:v>
                </c:pt>
                <c:pt idx="5054">
                  <c:v>20.75</c:v>
                </c:pt>
                <c:pt idx="5055">
                  <c:v>27.31</c:v>
                </c:pt>
                <c:pt idx="5056">
                  <c:v>28.47</c:v>
                </c:pt>
                <c:pt idx="5057">
                  <c:v>31.92</c:v>
                </c:pt>
                <c:pt idx="5058">
                  <c:v>37.97</c:v>
                </c:pt>
                <c:pt idx="5059">
                  <c:v>168.93</c:v>
                </c:pt>
                <c:pt idx="5060">
                  <c:v>64.959999999999994</c:v>
                </c:pt>
                <c:pt idx="5061">
                  <c:v>19.89</c:v>
                </c:pt>
                <c:pt idx="5062">
                  <c:v>22.26</c:v>
                </c:pt>
                <c:pt idx="5063">
                  <c:v>19.899999999999999</c:v>
                </c:pt>
                <c:pt idx="5064">
                  <c:v>10.25</c:v>
                </c:pt>
                <c:pt idx="5065">
                  <c:v>8.81</c:v>
                </c:pt>
                <c:pt idx="5066">
                  <c:v>4.6500000000000004</c:v>
                </c:pt>
                <c:pt idx="5067">
                  <c:v>3.3</c:v>
                </c:pt>
                <c:pt idx="5068">
                  <c:v>1.4</c:v>
                </c:pt>
                <c:pt idx="5069">
                  <c:v>0</c:v>
                </c:pt>
                <c:pt idx="5070">
                  <c:v>0</c:v>
                </c:pt>
                <c:pt idx="5071">
                  <c:v>0</c:v>
                </c:pt>
                <c:pt idx="5072">
                  <c:v>0</c:v>
                </c:pt>
                <c:pt idx="5073">
                  <c:v>0</c:v>
                </c:pt>
                <c:pt idx="5074">
                  <c:v>0</c:v>
                </c:pt>
                <c:pt idx="5075">
                  <c:v>0</c:v>
                </c:pt>
                <c:pt idx="5076">
                  <c:v>0.4</c:v>
                </c:pt>
                <c:pt idx="5077">
                  <c:v>7.77</c:v>
                </c:pt>
                <c:pt idx="5078">
                  <c:v>9.6300000000000008</c:v>
                </c:pt>
                <c:pt idx="5079">
                  <c:v>11.44</c:v>
                </c:pt>
                <c:pt idx="5080">
                  <c:v>154.33000000000001</c:v>
                </c:pt>
                <c:pt idx="5081">
                  <c:v>239.14</c:v>
                </c:pt>
                <c:pt idx="5082">
                  <c:v>123.25</c:v>
                </c:pt>
                <c:pt idx="5083">
                  <c:v>285.43</c:v>
                </c:pt>
                <c:pt idx="5084">
                  <c:v>220.64</c:v>
                </c:pt>
                <c:pt idx="5085">
                  <c:v>181.44</c:v>
                </c:pt>
                <c:pt idx="5086">
                  <c:v>16.079999999999998</c:v>
                </c:pt>
                <c:pt idx="5087">
                  <c:v>15.05</c:v>
                </c:pt>
                <c:pt idx="5088">
                  <c:v>8.3000000000000007</c:v>
                </c:pt>
                <c:pt idx="5089">
                  <c:v>40.450000000000003</c:v>
                </c:pt>
                <c:pt idx="5090">
                  <c:v>36.81</c:v>
                </c:pt>
                <c:pt idx="5091">
                  <c:v>48.51</c:v>
                </c:pt>
                <c:pt idx="5092">
                  <c:v>76.760000000000005</c:v>
                </c:pt>
                <c:pt idx="5093">
                  <c:v>54.36</c:v>
                </c:pt>
                <c:pt idx="5094">
                  <c:v>157.83000000000001</c:v>
                </c:pt>
                <c:pt idx="5095">
                  <c:v>159.02000000000001</c:v>
                </c:pt>
                <c:pt idx="5096">
                  <c:v>203.58</c:v>
                </c:pt>
                <c:pt idx="5097">
                  <c:v>115.05</c:v>
                </c:pt>
                <c:pt idx="5098">
                  <c:v>127.23</c:v>
                </c:pt>
                <c:pt idx="5099">
                  <c:v>132.15</c:v>
                </c:pt>
                <c:pt idx="5100">
                  <c:v>118.2</c:v>
                </c:pt>
                <c:pt idx="5101">
                  <c:v>101.95</c:v>
                </c:pt>
                <c:pt idx="5102">
                  <c:v>82.32</c:v>
                </c:pt>
                <c:pt idx="5103">
                  <c:v>74</c:v>
                </c:pt>
                <c:pt idx="5104">
                  <c:v>103.04</c:v>
                </c:pt>
                <c:pt idx="5105">
                  <c:v>80.61</c:v>
                </c:pt>
                <c:pt idx="5106">
                  <c:v>91.83</c:v>
                </c:pt>
                <c:pt idx="5107">
                  <c:v>76.98</c:v>
                </c:pt>
                <c:pt idx="5108">
                  <c:v>92.44</c:v>
                </c:pt>
                <c:pt idx="5109">
                  <c:v>106.09</c:v>
                </c:pt>
                <c:pt idx="5110">
                  <c:v>113.87</c:v>
                </c:pt>
                <c:pt idx="5111">
                  <c:v>132.11000000000001</c:v>
                </c:pt>
                <c:pt idx="5112">
                  <c:v>124.33</c:v>
                </c:pt>
                <c:pt idx="5113">
                  <c:v>95.61</c:v>
                </c:pt>
                <c:pt idx="5114">
                  <c:v>67.81</c:v>
                </c:pt>
                <c:pt idx="5115">
                  <c:v>98.84</c:v>
                </c:pt>
                <c:pt idx="5116">
                  <c:v>41.81</c:v>
                </c:pt>
                <c:pt idx="5117">
                  <c:v>76.05</c:v>
                </c:pt>
                <c:pt idx="5118">
                  <c:v>36.590000000000003</c:v>
                </c:pt>
                <c:pt idx="5119">
                  <c:v>39.53</c:v>
                </c:pt>
                <c:pt idx="5120">
                  <c:v>48.24</c:v>
                </c:pt>
                <c:pt idx="5121">
                  <c:v>71.52</c:v>
                </c:pt>
                <c:pt idx="5122">
                  <c:v>47.29</c:v>
                </c:pt>
                <c:pt idx="5123">
                  <c:v>40.07</c:v>
                </c:pt>
                <c:pt idx="5124">
                  <c:v>34.299999999999997</c:v>
                </c:pt>
                <c:pt idx="5125">
                  <c:v>47.3</c:v>
                </c:pt>
                <c:pt idx="5126">
                  <c:v>47.68</c:v>
                </c:pt>
                <c:pt idx="5127">
                  <c:v>43.05</c:v>
                </c:pt>
                <c:pt idx="5128">
                  <c:v>39.99</c:v>
                </c:pt>
                <c:pt idx="5129">
                  <c:v>47.21</c:v>
                </c:pt>
                <c:pt idx="5130">
                  <c:v>36.49</c:v>
                </c:pt>
                <c:pt idx="5131">
                  <c:v>56.13</c:v>
                </c:pt>
                <c:pt idx="5132">
                  <c:v>31.39</c:v>
                </c:pt>
                <c:pt idx="5133">
                  <c:v>112.66</c:v>
                </c:pt>
                <c:pt idx="5134">
                  <c:v>88.31</c:v>
                </c:pt>
                <c:pt idx="5135">
                  <c:v>190.33</c:v>
                </c:pt>
                <c:pt idx="5136">
                  <c:v>191.99</c:v>
                </c:pt>
                <c:pt idx="5137">
                  <c:v>234.7</c:v>
                </c:pt>
                <c:pt idx="5138">
                  <c:v>296.52</c:v>
                </c:pt>
                <c:pt idx="5139">
                  <c:v>202.41</c:v>
                </c:pt>
                <c:pt idx="5140">
                  <c:v>159.38</c:v>
                </c:pt>
                <c:pt idx="5141">
                  <c:v>161.47</c:v>
                </c:pt>
                <c:pt idx="5142">
                  <c:v>172.55</c:v>
                </c:pt>
                <c:pt idx="5143">
                  <c:v>163.54</c:v>
                </c:pt>
                <c:pt idx="5144">
                  <c:v>142.33000000000001</c:v>
                </c:pt>
                <c:pt idx="5145">
                  <c:v>191.39</c:v>
                </c:pt>
                <c:pt idx="5146">
                  <c:v>229.37</c:v>
                </c:pt>
                <c:pt idx="5147">
                  <c:v>142.1</c:v>
                </c:pt>
                <c:pt idx="5148">
                  <c:v>117.94</c:v>
                </c:pt>
                <c:pt idx="5149">
                  <c:v>165.02</c:v>
                </c:pt>
                <c:pt idx="5150">
                  <c:v>245.95</c:v>
                </c:pt>
                <c:pt idx="5151">
                  <c:v>206.37</c:v>
                </c:pt>
                <c:pt idx="5152">
                  <c:v>294.95</c:v>
                </c:pt>
                <c:pt idx="5153">
                  <c:v>209.67</c:v>
                </c:pt>
                <c:pt idx="5154">
                  <c:v>122</c:v>
                </c:pt>
                <c:pt idx="5155">
                  <c:v>206.72</c:v>
                </c:pt>
                <c:pt idx="5156">
                  <c:v>185.53</c:v>
                </c:pt>
                <c:pt idx="5157">
                  <c:v>195.53</c:v>
                </c:pt>
                <c:pt idx="5158">
                  <c:v>180.29</c:v>
                </c:pt>
                <c:pt idx="5159">
                  <c:v>213.14</c:v>
                </c:pt>
                <c:pt idx="5160">
                  <c:v>143.01</c:v>
                </c:pt>
                <c:pt idx="5161">
                  <c:v>131.21</c:v>
                </c:pt>
                <c:pt idx="5162">
                  <c:v>186.36</c:v>
                </c:pt>
                <c:pt idx="5163">
                  <c:v>198.76</c:v>
                </c:pt>
                <c:pt idx="5164">
                  <c:v>150.07</c:v>
                </c:pt>
                <c:pt idx="5165">
                  <c:v>143.19999999999999</c:v>
                </c:pt>
                <c:pt idx="5166">
                  <c:v>184.84</c:v>
                </c:pt>
                <c:pt idx="5167">
                  <c:v>253.89</c:v>
                </c:pt>
                <c:pt idx="5168">
                  <c:v>216.11</c:v>
                </c:pt>
                <c:pt idx="5169">
                  <c:v>177.11</c:v>
                </c:pt>
                <c:pt idx="5170">
                  <c:v>156.83000000000001</c:v>
                </c:pt>
                <c:pt idx="5171">
                  <c:v>142.72</c:v>
                </c:pt>
                <c:pt idx="5172">
                  <c:v>175.72</c:v>
                </c:pt>
                <c:pt idx="5173">
                  <c:v>143.35</c:v>
                </c:pt>
                <c:pt idx="5174">
                  <c:v>201.71</c:v>
                </c:pt>
                <c:pt idx="5175">
                  <c:v>201.07</c:v>
                </c:pt>
                <c:pt idx="5176">
                  <c:v>237.72</c:v>
                </c:pt>
                <c:pt idx="5177">
                  <c:v>248.26</c:v>
                </c:pt>
                <c:pt idx="5178">
                  <c:v>29.46</c:v>
                </c:pt>
                <c:pt idx="5179">
                  <c:v>38.18</c:v>
                </c:pt>
                <c:pt idx="5180">
                  <c:v>54.43</c:v>
                </c:pt>
                <c:pt idx="5181">
                  <c:v>77.13</c:v>
                </c:pt>
                <c:pt idx="5182">
                  <c:v>76.86</c:v>
                </c:pt>
                <c:pt idx="5183">
                  <c:v>57.71</c:v>
                </c:pt>
                <c:pt idx="5184">
                  <c:v>82.6</c:v>
                </c:pt>
                <c:pt idx="5185">
                  <c:v>69.5</c:v>
                </c:pt>
                <c:pt idx="5186">
                  <c:v>69.099999999999994</c:v>
                </c:pt>
                <c:pt idx="5187">
                  <c:v>120.9</c:v>
                </c:pt>
                <c:pt idx="5188">
                  <c:v>112.57</c:v>
                </c:pt>
                <c:pt idx="5189">
                  <c:v>109.42</c:v>
                </c:pt>
                <c:pt idx="5190">
                  <c:v>134.35</c:v>
                </c:pt>
                <c:pt idx="5191">
                  <c:v>120.45</c:v>
                </c:pt>
                <c:pt idx="5192">
                  <c:v>136.52000000000001</c:v>
                </c:pt>
                <c:pt idx="5193">
                  <c:v>177.53</c:v>
                </c:pt>
                <c:pt idx="5194">
                  <c:v>166.09</c:v>
                </c:pt>
                <c:pt idx="5195">
                  <c:v>262.77</c:v>
                </c:pt>
                <c:pt idx="5196">
                  <c:v>107.13</c:v>
                </c:pt>
                <c:pt idx="5197">
                  <c:v>85.32</c:v>
                </c:pt>
                <c:pt idx="5198">
                  <c:v>95.03</c:v>
                </c:pt>
                <c:pt idx="5199">
                  <c:v>190.39</c:v>
                </c:pt>
                <c:pt idx="5200">
                  <c:v>108.47</c:v>
                </c:pt>
                <c:pt idx="5201">
                  <c:v>86.71</c:v>
                </c:pt>
                <c:pt idx="5202">
                  <c:v>127.33</c:v>
                </c:pt>
                <c:pt idx="5203">
                  <c:v>254.95</c:v>
                </c:pt>
                <c:pt idx="5204">
                  <c:v>172.61</c:v>
                </c:pt>
                <c:pt idx="5205">
                  <c:v>146.47999999999999</c:v>
                </c:pt>
                <c:pt idx="5206">
                  <c:v>157.69999999999999</c:v>
                </c:pt>
                <c:pt idx="5207">
                  <c:v>185.61</c:v>
                </c:pt>
                <c:pt idx="5208">
                  <c:v>121.07</c:v>
                </c:pt>
                <c:pt idx="5209">
                  <c:v>151.97</c:v>
                </c:pt>
                <c:pt idx="5210">
                  <c:v>189.5</c:v>
                </c:pt>
                <c:pt idx="5211">
                  <c:v>429.39</c:v>
                </c:pt>
                <c:pt idx="5212">
                  <c:v>30.06</c:v>
                </c:pt>
                <c:pt idx="5213">
                  <c:v>23.57</c:v>
                </c:pt>
                <c:pt idx="5214">
                  <c:v>104.17</c:v>
                </c:pt>
                <c:pt idx="5215">
                  <c:v>42.33</c:v>
                </c:pt>
                <c:pt idx="5216">
                  <c:v>15.81</c:v>
                </c:pt>
                <c:pt idx="5217">
                  <c:v>19.829999999999998</c:v>
                </c:pt>
                <c:pt idx="5218">
                  <c:v>16.04</c:v>
                </c:pt>
                <c:pt idx="5219">
                  <c:v>9.59</c:v>
                </c:pt>
                <c:pt idx="5220">
                  <c:v>18.059999999999999</c:v>
                </c:pt>
                <c:pt idx="5221">
                  <c:v>93.44</c:v>
                </c:pt>
                <c:pt idx="5222">
                  <c:v>12.88</c:v>
                </c:pt>
                <c:pt idx="5223">
                  <c:v>16.55</c:v>
                </c:pt>
                <c:pt idx="5224">
                  <c:v>51.6</c:v>
                </c:pt>
                <c:pt idx="5225">
                  <c:v>54.54</c:v>
                </c:pt>
                <c:pt idx="5226">
                  <c:v>43.72</c:v>
                </c:pt>
                <c:pt idx="5227">
                  <c:v>71.989999999999995</c:v>
                </c:pt>
                <c:pt idx="5228">
                  <c:v>76.94</c:v>
                </c:pt>
                <c:pt idx="5229">
                  <c:v>95.49</c:v>
                </c:pt>
                <c:pt idx="5230">
                  <c:v>120.89</c:v>
                </c:pt>
                <c:pt idx="5231">
                  <c:v>119.56</c:v>
                </c:pt>
                <c:pt idx="5232">
                  <c:v>134.78</c:v>
                </c:pt>
                <c:pt idx="5233">
                  <c:v>132.58000000000001</c:v>
                </c:pt>
                <c:pt idx="5234">
                  <c:v>134.79</c:v>
                </c:pt>
                <c:pt idx="5235">
                  <c:v>112.49</c:v>
                </c:pt>
                <c:pt idx="5236">
                  <c:v>124.92</c:v>
                </c:pt>
                <c:pt idx="5237">
                  <c:v>122.56</c:v>
                </c:pt>
                <c:pt idx="5238">
                  <c:v>97.52</c:v>
                </c:pt>
                <c:pt idx="5239">
                  <c:v>117.86</c:v>
                </c:pt>
                <c:pt idx="5240">
                  <c:v>111.73</c:v>
                </c:pt>
                <c:pt idx="5241">
                  <c:v>72.84</c:v>
                </c:pt>
                <c:pt idx="5242">
                  <c:v>75.62</c:v>
                </c:pt>
                <c:pt idx="5243">
                  <c:v>72.5</c:v>
                </c:pt>
                <c:pt idx="5244">
                  <c:v>74.3</c:v>
                </c:pt>
                <c:pt idx="5245">
                  <c:v>55.25</c:v>
                </c:pt>
                <c:pt idx="5246">
                  <c:v>64.150000000000006</c:v>
                </c:pt>
                <c:pt idx="5247">
                  <c:v>66.52</c:v>
                </c:pt>
                <c:pt idx="5248">
                  <c:v>61.01</c:v>
                </c:pt>
                <c:pt idx="5249">
                  <c:v>51.09</c:v>
                </c:pt>
                <c:pt idx="5250">
                  <c:v>37.03</c:v>
                </c:pt>
                <c:pt idx="5251">
                  <c:v>52.67</c:v>
                </c:pt>
                <c:pt idx="5252">
                  <c:v>50.22</c:v>
                </c:pt>
                <c:pt idx="5253">
                  <c:v>56.22</c:v>
                </c:pt>
                <c:pt idx="5254">
                  <c:v>46.67</c:v>
                </c:pt>
                <c:pt idx="5255">
                  <c:v>26.88</c:v>
                </c:pt>
                <c:pt idx="5256">
                  <c:v>55.98</c:v>
                </c:pt>
                <c:pt idx="5257">
                  <c:v>65.349999999999994</c:v>
                </c:pt>
                <c:pt idx="5258">
                  <c:v>131.65</c:v>
                </c:pt>
                <c:pt idx="5259">
                  <c:v>135.69999999999999</c:v>
                </c:pt>
                <c:pt idx="5260">
                  <c:v>42.63</c:v>
                </c:pt>
                <c:pt idx="5261">
                  <c:v>63</c:v>
                </c:pt>
                <c:pt idx="5262">
                  <c:v>66.64</c:v>
                </c:pt>
                <c:pt idx="5263">
                  <c:v>66.34</c:v>
                </c:pt>
                <c:pt idx="5264">
                  <c:v>74.34</c:v>
                </c:pt>
                <c:pt idx="5265">
                  <c:v>91.94</c:v>
                </c:pt>
                <c:pt idx="5266">
                  <c:v>107.6</c:v>
                </c:pt>
                <c:pt idx="5267">
                  <c:v>116.36</c:v>
                </c:pt>
                <c:pt idx="5268">
                  <c:v>134.07</c:v>
                </c:pt>
                <c:pt idx="5269">
                  <c:v>140.97</c:v>
                </c:pt>
                <c:pt idx="5270">
                  <c:v>82.52</c:v>
                </c:pt>
                <c:pt idx="5271">
                  <c:v>126.04</c:v>
                </c:pt>
                <c:pt idx="5272">
                  <c:v>17.989999999999998</c:v>
                </c:pt>
                <c:pt idx="5273">
                  <c:v>22.36</c:v>
                </c:pt>
                <c:pt idx="5274">
                  <c:v>23.21</c:v>
                </c:pt>
                <c:pt idx="5275">
                  <c:v>24.62</c:v>
                </c:pt>
                <c:pt idx="5276">
                  <c:v>46.41</c:v>
                </c:pt>
                <c:pt idx="5277">
                  <c:v>63.37</c:v>
                </c:pt>
                <c:pt idx="5278">
                  <c:v>142.61000000000001</c:v>
                </c:pt>
                <c:pt idx="5279">
                  <c:v>133.62</c:v>
                </c:pt>
                <c:pt idx="5280">
                  <c:v>82.96</c:v>
                </c:pt>
                <c:pt idx="5281">
                  <c:v>58</c:v>
                </c:pt>
                <c:pt idx="5282">
                  <c:v>53.1</c:v>
                </c:pt>
                <c:pt idx="5283">
                  <c:v>57.25</c:v>
                </c:pt>
                <c:pt idx="5284">
                  <c:v>31.02</c:v>
                </c:pt>
                <c:pt idx="5285">
                  <c:v>35.380000000000003</c:v>
                </c:pt>
                <c:pt idx="5286">
                  <c:v>38.06</c:v>
                </c:pt>
                <c:pt idx="5287">
                  <c:v>41.29</c:v>
                </c:pt>
                <c:pt idx="5288">
                  <c:v>38.39</c:v>
                </c:pt>
                <c:pt idx="5289">
                  <c:v>63.85</c:v>
                </c:pt>
                <c:pt idx="5290">
                  <c:v>74.91</c:v>
                </c:pt>
                <c:pt idx="5291">
                  <c:v>84.01</c:v>
                </c:pt>
                <c:pt idx="5292">
                  <c:v>77.180000000000007</c:v>
                </c:pt>
                <c:pt idx="5293">
                  <c:v>62.29</c:v>
                </c:pt>
                <c:pt idx="5294">
                  <c:v>68.52</c:v>
                </c:pt>
                <c:pt idx="5295">
                  <c:v>64.510000000000005</c:v>
                </c:pt>
                <c:pt idx="5296">
                  <c:v>46.05</c:v>
                </c:pt>
                <c:pt idx="5297">
                  <c:v>69.16</c:v>
                </c:pt>
                <c:pt idx="5298">
                  <c:v>42.5</c:v>
                </c:pt>
                <c:pt idx="5299">
                  <c:v>45.17</c:v>
                </c:pt>
                <c:pt idx="5300">
                  <c:v>56.54</c:v>
                </c:pt>
                <c:pt idx="5301">
                  <c:v>50.04</c:v>
                </c:pt>
                <c:pt idx="5302">
                  <c:v>51.52</c:v>
                </c:pt>
                <c:pt idx="5303">
                  <c:v>47.88</c:v>
                </c:pt>
                <c:pt idx="5304">
                  <c:v>51.81</c:v>
                </c:pt>
                <c:pt idx="5305">
                  <c:v>54.86</c:v>
                </c:pt>
                <c:pt idx="5306">
                  <c:v>44.84</c:v>
                </c:pt>
                <c:pt idx="5307">
                  <c:v>20.03</c:v>
                </c:pt>
                <c:pt idx="5308">
                  <c:v>19.920000000000002</c:v>
                </c:pt>
                <c:pt idx="5309">
                  <c:v>15.12</c:v>
                </c:pt>
                <c:pt idx="5310">
                  <c:v>15.21</c:v>
                </c:pt>
                <c:pt idx="5311">
                  <c:v>15.31</c:v>
                </c:pt>
                <c:pt idx="5312">
                  <c:v>12.1</c:v>
                </c:pt>
                <c:pt idx="5313">
                  <c:v>9.7100000000000009</c:v>
                </c:pt>
                <c:pt idx="5314">
                  <c:v>6.79</c:v>
                </c:pt>
                <c:pt idx="5315">
                  <c:v>29.72</c:v>
                </c:pt>
                <c:pt idx="5316">
                  <c:v>63.66</c:v>
                </c:pt>
                <c:pt idx="5317">
                  <c:v>34.9</c:v>
                </c:pt>
                <c:pt idx="5318">
                  <c:v>70.790000000000006</c:v>
                </c:pt>
                <c:pt idx="5319">
                  <c:v>59.33</c:v>
                </c:pt>
                <c:pt idx="5320">
                  <c:v>54.91</c:v>
                </c:pt>
                <c:pt idx="5321">
                  <c:v>57.97</c:v>
                </c:pt>
                <c:pt idx="5322">
                  <c:v>31.96</c:v>
                </c:pt>
                <c:pt idx="5323">
                  <c:v>28.68</c:v>
                </c:pt>
                <c:pt idx="5324">
                  <c:v>55.29</c:v>
                </c:pt>
                <c:pt idx="5325">
                  <c:v>47.37</c:v>
                </c:pt>
                <c:pt idx="5326">
                  <c:v>47.09</c:v>
                </c:pt>
                <c:pt idx="5327">
                  <c:v>32.03</c:v>
                </c:pt>
                <c:pt idx="5328">
                  <c:v>38.28</c:v>
                </c:pt>
                <c:pt idx="5329">
                  <c:v>24.9</c:v>
                </c:pt>
                <c:pt idx="5330">
                  <c:v>82.87</c:v>
                </c:pt>
                <c:pt idx="5331">
                  <c:v>99.84</c:v>
                </c:pt>
                <c:pt idx="5332">
                  <c:v>124.45</c:v>
                </c:pt>
                <c:pt idx="5333">
                  <c:v>44.88</c:v>
                </c:pt>
                <c:pt idx="5334">
                  <c:v>26.61</c:v>
                </c:pt>
                <c:pt idx="5335">
                  <c:v>31.66</c:v>
                </c:pt>
                <c:pt idx="5336">
                  <c:v>29.51</c:v>
                </c:pt>
                <c:pt idx="5337">
                  <c:v>39.96</c:v>
                </c:pt>
                <c:pt idx="5338">
                  <c:v>40.32</c:v>
                </c:pt>
                <c:pt idx="5339">
                  <c:v>30.31</c:v>
                </c:pt>
                <c:pt idx="5340">
                  <c:v>23.97</c:v>
                </c:pt>
                <c:pt idx="5341">
                  <c:v>18.850000000000001</c:v>
                </c:pt>
                <c:pt idx="5342">
                  <c:v>25.24</c:v>
                </c:pt>
                <c:pt idx="5343">
                  <c:v>12.3</c:v>
                </c:pt>
                <c:pt idx="5344">
                  <c:v>31.73</c:v>
                </c:pt>
                <c:pt idx="5345">
                  <c:v>63.05</c:v>
                </c:pt>
                <c:pt idx="5346">
                  <c:v>112.49</c:v>
                </c:pt>
                <c:pt idx="5347">
                  <c:v>176.83</c:v>
                </c:pt>
                <c:pt idx="5348">
                  <c:v>64.72</c:v>
                </c:pt>
                <c:pt idx="5349">
                  <c:v>40.1</c:v>
                </c:pt>
                <c:pt idx="5350">
                  <c:v>76.290000000000006</c:v>
                </c:pt>
                <c:pt idx="5351">
                  <c:v>63.29</c:v>
                </c:pt>
                <c:pt idx="5352">
                  <c:v>66.41</c:v>
                </c:pt>
                <c:pt idx="5353">
                  <c:v>63.34</c:v>
                </c:pt>
                <c:pt idx="5354">
                  <c:v>54.51</c:v>
                </c:pt>
                <c:pt idx="5355">
                  <c:v>205.7</c:v>
                </c:pt>
                <c:pt idx="5356">
                  <c:v>140.55000000000001</c:v>
                </c:pt>
                <c:pt idx="5357">
                  <c:v>83.92</c:v>
                </c:pt>
                <c:pt idx="5358">
                  <c:v>115.39</c:v>
                </c:pt>
                <c:pt idx="5359">
                  <c:v>128.76</c:v>
                </c:pt>
                <c:pt idx="5360">
                  <c:v>178.43</c:v>
                </c:pt>
                <c:pt idx="5361">
                  <c:v>96.06</c:v>
                </c:pt>
                <c:pt idx="5362">
                  <c:v>130.56</c:v>
                </c:pt>
                <c:pt idx="5363">
                  <c:v>133.41999999999999</c:v>
                </c:pt>
                <c:pt idx="5364">
                  <c:v>134.83000000000001</c:v>
                </c:pt>
                <c:pt idx="5365">
                  <c:v>131.18</c:v>
                </c:pt>
                <c:pt idx="5366">
                  <c:v>104.53</c:v>
                </c:pt>
                <c:pt idx="5367">
                  <c:v>106.08</c:v>
                </c:pt>
                <c:pt idx="5368">
                  <c:v>105.73</c:v>
                </c:pt>
                <c:pt idx="5369">
                  <c:v>72.180000000000007</c:v>
                </c:pt>
                <c:pt idx="5370">
                  <c:v>81.790000000000006</c:v>
                </c:pt>
                <c:pt idx="5371">
                  <c:v>158.24</c:v>
                </c:pt>
                <c:pt idx="5372">
                  <c:v>149.05000000000001</c:v>
                </c:pt>
                <c:pt idx="5373">
                  <c:v>101.38</c:v>
                </c:pt>
                <c:pt idx="5374">
                  <c:v>237.27</c:v>
                </c:pt>
                <c:pt idx="5375">
                  <c:v>172.68</c:v>
                </c:pt>
                <c:pt idx="5376">
                  <c:v>199.6</c:v>
                </c:pt>
                <c:pt idx="5377">
                  <c:v>133.79</c:v>
                </c:pt>
                <c:pt idx="5378">
                  <c:v>226.66</c:v>
                </c:pt>
                <c:pt idx="5379">
                  <c:v>108.09</c:v>
                </c:pt>
                <c:pt idx="5380">
                  <c:v>169.11</c:v>
                </c:pt>
                <c:pt idx="5381">
                  <c:v>120.94</c:v>
                </c:pt>
                <c:pt idx="5382">
                  <c:v>154.88999999999999</c:v>
                </c:pt>
                <c:pt idx="5383">
                  <c:v>305.19</c:v>
                </c:pt>
                <c:pt idx="5384">
                  <c:v>215.44</c:v>
                </c:pt>
                <c:pt idx="5385">
                  <c:v>286.64</c:v>
                </c:pt>
                <c:pt idx="5386">
                  <c:v>245.59</c:v>
                </c:pt>
                <c:pt idx="5387">
                  <c:v>159.81</c:v>
                </c:pt>
                <c:pt idx="5388">
                  <c:v>208.24</c:v>
                </c:pt>
                <c:pt idx="5389">
                  <c:v>144.06</c:v>
                </c:pt>
                <c:pt idx="5390">
                  <c:v>492.12</c:v>
                </c:pt>
                <c:pt idx="5391">
                  <c:v>566.62</c:v>
                </c:pt>
                <c:pt idx="5392">
                  <c:v>379.39</c:v>
                </c:pt>
                <c:pt idx="5393">
                  <c:v>350.31</c:v>
                </c:pt>
                <c:pt idx="5394">
                  <c:v>141.74</c:v>
                </c:pt>
                <c:pt idx="5395">
                  <c:v>150.79</c:v>
                </c:pt>
                <c:pt idx="5396">
                  <c:v>239.98</c:v>
                </c:pt>
                <c:pt idx="5397">
                  <c:v>110.98</c:v>
                </c:pt>
                <c:pt idx="5398">
                  <c:v>221.48</c:v>
                </c:pt>
                <c:pt idx="5399">
                  <c:v>134.61000000000001</c:v>
                </c:pt>
                <c:pt idx="5400">
                  <c:v>434.13</c:v>
                </c:pt>
                <c:pt idx="5401">
                  <c:v>230.99</c:v>
                </c:pt>
                <c:pt idx="5402">
                  <c:v>164.57</c:v>
                </c:pt>
                <c:pt idx="5403">
                  <c:v>189.79</c:v>
                </c:pt>
                <c:pt idx="5404">
                  <c:v>277.08999999999997</c:v>
                </c:pt>
                <c:pt idx="5405">
                  <c:v>362.61</c:v>
                </c:pt>
                <c:pt idx="5406">
                  <c:v>328.48</c:v>
                </c:pt>
                <c:pt idx="5407">
                  <c:v>345.04</c:v>
                </c:pt>
                <c:pt idx="5408">
                  <c:v>250.62</c:v>
                </c:pt>
                <c:pt idx="5409">
                  <c:v>118.08</c:v>
                </c:pt>
                <c:pt idx="5410">
                  <c:v>318.29000000000002</c:v>
                </c:pt>
                <c:pt idx="5411">
                  <c:v>182.7</c:v>
                </c:pt>
                <c:pt idx="5412">
                  <c:v>274.89999999999998</c:v>
                </c:pt>
                <c:pt idx="5413">
                  <c:v>158.68</c:v>
                </c:pt>
                <c:pt idx="5414">
                  <c:v>102.25</c:v>
                </c:pt>
                <c:pt idx="5415">
                  <c:v>120.8</c:v>
                </c:pt>
                <c:pt idx="5416">
                  <c:v>157.49</c:v>
                </c:pt>
                <c:pt idx="5417">
                  <c:v>114.3</c:v>
                </c:pt>
                <c:pt idx="5418">
                  <c:v>211.67</c:v>
                </c:pt>
                <c:pt idx="5419">
                  <c:v>161.19999999999999</c:v>
                </c:pt>
                <c:pt idx="5420">
                  <c:v>122.58</c:v>
                </c:pt>
                <c:pt idx="5421">
                  <c:v>25.18</c:v>
                </c:pt>
                <c:pt idx="5422">
                  <c:v>24.96</c:v>
                </c:pt>
                <c:pt idx="5423">
                  <c:v>34</c:v>
                </c:pt>
                <c:pt idx="5424">
                  <c:v>73.02</c:v>
                </c:pt>
                <c:pt idx="5425">
                  <c:v>67.989999999999995</c:v>
                </c:pt>
                <c:pt idx="5426">
                  <c:v>116.44</c:v>
                </c:pt>
                <c:pt idx="5427">
                  <c:v>158.35</c:v>
                </c:pt>
                <c:pt idx="5428">
                  <c:v>165.76</c:v>
                </c:pt>
                <c:pt idx="5429">
                  <c:v>115.73</c:v>
                </c:pt>
                <c:pt idx="5430">
                  <c:v>113.6</c:v>
                </c:pt>
                <c:pt idx="5431">
                  <c:v>8.2899999999999991</c:v>
                </c:pt>
                <c:pt idx="5432">
                  <c:v>40.950000000000003</c:v>
                </c:pt>
                <c:pt idx="5433">
                  <c:v>187.57</c:v>
                </c:pt>
                <c:pt idx="5434">
                  <c:v>16.64</c:v>
                </c:pt>
                <c:pt idx="5435">
                  <c:v>14.64</c:v>
                </c:pt>
                <c:pt idx="5436">
                  <c:v>25.62</c:v>
                </c:pt>
                <c:pt idx="5437">
                  <c:v>74.959999999999994</c:v>
                </c:pt>
                <c:pt idx="5438">
                  <c:v>51.06</c:v>
                </c:pt>
                <c:pt idx="5439">
                  <c:v>23.1</c:v>
                </c:pt>
                <c:pt idx="5440">
                  <c:v>245.42</c:v>
                </c:pt>
                <c:pt idx="5441">
                  <c:v>234.27</c:v>
                </c:pt>
                <c:pt idx="5442">
                  <c:v>251.54</c:v>
                </c:pt>
                <c:pt idx="5443">
                  <c:v>193.34</c:v>
                </c:pt>
                <c:pt idx="5444">
                  <c:v>206.43</c:v>
                </c:pt>
                <c:pt idx="5445">
                  <c:v>354.62</c:v>
                </c:pt>
                <c:pt idx="5446">
                  <c:v>537.47</c:v>
                </c:pt>
                <c:pt idx="5447">
                  <c:v>744.45</c:v>
                </c:pt>
                <c:pt idx="5448">
                  <c:v>724.04</c:v>
                </c:pt>
                <c:pt idx="5449">
                  <c:v>418.14</c:v>
                </c:pt>
                <c:pt idx="5450">
                  <c:v>316.04000000000002</c:v>
                </c:pt>
                <c:pt idx="5451">
                  <c:v>205.84</c:v>
                </c:pt>
                <c:pt idx="5452">
                  <c:v>245.04</c:v>
                </c:pt>
                <c:pt idx="5453">
                  <c:v>349.59</c:v>
                </c:pt>
                <c:pt idx="5454">
                  <c:v>178.27</c:v>
                </c:pt>
                <c:pt idx="5455">
                  <c:v>147.85</c:v>
                </c:pt>
                <c:pt idx="5456">
                  <c:v>224.34</c:v>
                </c:pt>
                <c:pt idx="5457">
                  <c:v>150.56</c:v>
                </c:pt>
                <c:pt idx="5458">
                  <c:v>174.32</c:v>
                </c:pt>
                <c:pt idx="5459">
                  <c:v>88.3</c:v>
                </c:pt>
                <c:pt idx="5460">
                  <c:v>70.06</c:v>
                </c:pt>
                <c:pt idx="5461">
                  <c:v>102.45</c:v>
                </c:pt>
                <c:pt idx="5462">
                  <c:v>61.63</c:v>
                </c:pt>
                <c:pt idx="5463">
                  <c:v>51.97</c:v>
                </c:pt>
                <c:pt idx="5464">
                  <c:v>62.77</c:v>
                </c:pt>
                <c:pt idx="5465">
                  <c:v>93.86</c:v>
                </c:pt>
                <c:pt idx="5466">
                  <c:v>46.99</c:v>
                </c:pt>
                <c:pt idx="5467">
                  <c:v>64.36</c:v>
                </c:pt>
                <c:pt idx="5468">
                  <c:v>93.46</c:v>
                </c:pt>
                <c:pt idx="5469">
                  <c:v>39.659999999999997</c:v>
                </c:pt>
                <c:pt idx="5470">
                  <c:v>51.21</c:v>
                </c:pt>
                <c:pt idx="5471">
                  <c:v>46.32</c:v>
                </c:pt>
                <c:pt idx="5472">
                  <c:v>42.59</c:v>
                </c:pt>
                <c:pt idx="5473">
                  <c:v>47</c:v>
                </c:pt>
                <c:pt idx="5474">
                  <c:v>42.02</c:v>
                </c:pt>
                <c:pt idx="5475">
                  <c:v>38.869999999999997</c:v>
                </c:pt>
                <c:pt idx="5476">
                  <c:v>37.89</c:v>
                </c:pt>
                <c:pt idx="5477">
                  <c:v>48.49</c:v>
                </c:pt>
                <c:pt idx="5478">
                  <c:v>24.15</c:v>
                </c:pt>
                <c:pt idx="5479">
                  <c:v>45.52</c:v>
                </c:pt>
                <c:pt idx="5480">
                  <c:v>50.47</c:v>
                </c:pt>
                <c:pt idx="5481">
                  <c:v>66.97</c:v>
                </c:pt>
                <c:pt idx="5482">
                  <c:v>40.35</c:v>
                </c:pt>
                <c:pt idx="5483">
                  <c:v>101.72</c:v>
                </c:pt>
                <c:pt idx="5484">
                  <c:v>48.36</c:v>
                </c:pt>
                <c:pt idx="5485">
                  <c:v>70.67</c:v>
                </c:pt>
                <c:pt idx="5486">
                  <c:v>51.41</c:v>
                </c:pt>
                <c:pt idx="5487">
                  <c:v>72.84</c:v>
                </c:pt>
                <c:pt idx="5488">
                  <c:v>59.06</c:v>
                </c:pt>
                <c:pt idx="5489">
                  <c:v>57.06</c:v>
                </c:pt>
                <c:pt idx="5490">
                  <c:v>56</c:v>
                </c:pt>
                <c:pt idx="5491">
                  <c:v>45.58</c:v>
                </c:pt>
                <c:pt idx="5492">
                  <c:v>41.43</c:v>
                </c:pt>
                <c:pt idx="5493">
                  <c:v>41.37</c:v>
                </c:pt>
                <c:pt idx="5494">
                  <c:v>29.72</c:v>
                </c:pt>
                <c:pt idx="5495">
                  <c:v>36.86</c:v>
                </c:pt>
                <c:pt idx="5496">
                  <c:v>38.96</c:v>
                </c:pt>
                <c:pt idx="5497">
                  <c:v>55.95</c:v>
                </c:pt>
                <c:pt idx="5498">
                  <c:v>33.18</c:v>
                </c:pt>
                <c:pt idx="5499">
                  <c:v>39.56</c:v>
                </c:pt>
                <c:pt idx="5500">
                  <c:v>39.4</c:v>
                </c:pt>
                <c:pt idx="5501">
                  <c:v>33.65</c:v>
                </c:pt>
                <c:pt idx="5502">
                  <c:v>126.36</c:v>
                </c:pt>
                <c:pt idx="5503">
                  <c:v>97.64</c:v>
                </c:pt>
                <c:pt idx="5504">
                  <c:v>178.52</c:v>
                </c:pt>
                <c:pt idx="5505">
                  <c:v>175.09</c:v>
                </c:pt>
                <c:pt idx="5506">
                  <c:v>232.08</c:v>
                </c:pt>
                <c:pt idx="5507">
                  <c:v>242.3</c:v>
                </c:pt>
                <c:pt idx="5508">
                  <c:v>212.71</c:v>
                </c:pt>
                <c:pt idx="5509">
                  <c:v>205.42</c:v>
                </c:pt>
                <c:pt idx="5510">
                  <c:v>188.12</c:v>
                </c:pt>
                <c:pt idx="5511">
                  <c:v>222.74</c:v>
                </c:pt>
                <c:pt idx="5512">
                  <c:v>215.33</c:v>
                </c:pt>
                <c:pt idx="5513">
                  <c:v>223.16</c:v>
                </c:pt>
                <c:pt idx="5514">
                  <c:v>182.83</c:v>
                </c:pt>
                <c:pt idx="5515">
                  <c:v>204.68</c:v>
                </c:pt>
                <c:pt idx="5516">
                  <c:v>255.55</c:v>
                </c:pt>
                <c:pt idx="5517">
                  <c:v>244.07</c:v>
                </c:pt>
                <c:pt idx="5518">
                  <c:v>216.81</c:v>
                </c:pt>
                <c:pt idx="5519">
                  <c:v>197.22</c:v>
                </c:pt>
                <c:pt idx="5520">
                  <c:v>163.1</c:v>
                </c:pt>
                <c:pt idx="5521">
                  <c:v>142.51</c:v>
                </c:pt>
                <c:pt idx="5522">
                  <c:v>148.02000000000001</c:v>
                </c:pt>
                <c:pt idx="5523">
                  <c:v>130.83000000000001</c:v>
                </c:pt>
                <c:pt idx="5524">
                  <c:v>129.04</c:v>
                </c:pt>
                <c:pt idx="5525">
                  <c:v>118.33</c:v>
                </c:pt>
                <c:pt idx="5526">
                  <c:v>159.22</c:v>
                </c:pt>
                <c:pt idx="5527">
                  <c:v>169.65</c:v>
                </c:pt>
                <c:pt idx="5528">
                  <c:v>139.91999999999999</c:v>
                </c:pt>
                <c:pt idx="5529">
                  <c:v>154.59</c:v>
                </c:pt>
                <c:pt idx="5530">
                  <c:v>200.12</c:v>
                </c:pt>
                <c:pt idx="5531">
                  <c:v>140</c:v>
                </c:pt>
                <c:pt idx="5532">
                  <c:v>107.07</c:v>
                </c:pt>
                <c:pt idx="5533">
                  <c:v>181.36</c:v>
                </c:pt>
                <c:pt idx="5534">
                  <c:v>113.21</c:v>
                </c:pt>
                <c:pt idx="5535">
                  <c:v>128.31</c:v>
                </c:pt>
                <c:pt idx="5536">
                  <c:v>107.13</c:v>
                </c:pt>
                <c:pt idx="5537">
                  <c:v>107.36</c:v>
                </c:pt>
                <c:pt idx="5538">
                  <c:v>112.22</c:v>
                </c:pt>
                <c:pt idx="5539">
                  <c:v>103.84</c:v>
                </c:pt>
                <c:pt idx="5540">
                  <c:v>65.89</c:v>
                </c:pt>
                <c:pt idx="5541">
                  <c:v>73.8</c:v>
                </c:pt>
                <c:pt idx="5542">
                  <c:v>71.819999999999993</c:v>
                </c:pt>
                <c:pt idx="5543">
                  <c:v>68.430000000000007</c:v>
                </c:pt>
                <c:pt idx="5544">
                  <c:v>68.16</c:v>
                </c:pt>
                <c:pt idx="5545">
                  <c:v>70.38</c:v>
                </c:pt>
                <c:pt idx="5546">
                  <c:v>56.98</c:v>
                </c:pt>
                <c:pt idx="5547">
                  <c:v>59.82</c:v>
                </c:pt>
                <c:pt idx="5548">
                  <c:v>50.69</c:v>
                </c:pt>
                <c:pt idx="5549">
                  <c:v>50.08</c:v>
                </c:pt>
                <c:pt idx="5550">
                  <c:v>56.04</c:v>
                </c:pt>
                <c:pt idx="5551">
                  <c:v>43.25</c:v>
                </c:pt>
                <c:pt idx="5552">
                  <c:v>38.64</c:v>
                </c:pt>
                <c:pt idx="5553">
                  <c:v>36.979999999999997</c:v>
                </c:pt>
                <c:pt idx="5554">
                  <c:v>52.87</c:v>
                </c:pt>
                <c:pt idx="5555">
                  <c:v>54.68</c:v>
                </c:pt>
                <c:pt idx="5556">
                  <c:v>62.04</c:v>
                </c:pt>
                <c:pt idx="5557">
                  <c:v>66.05</c:v>
                </c:pt>
                <c:pt idx="5558">
                  <c:v>55.85</c:v>
                </c:pt>
                <c:pt idx="5559">
                  <c:v>79.86</c:v>
                </c:pt>
                <c:pt idx="5560">
                  <c:v>79.14</c:v>
                </c:pt>
                <c:pt idx="5561">
                  <c:v>76.63</c:v>
                </c:pt>
                <c:pt idx="5562">
                  <c:v>60.36</c:v>
                </c:pt>
                <c:pt idx="5563">
                  <c:v>75.39</c:v>
                </c:pt>
                <c:pt idx="5564">
                  <c:v>72.040000000000006</c:v>
                </c:pt>
                <c:pt idx="5565">
                  <c:v>64.290000000000006</c:v>
                </c:pt>
                <c:pt idx="5566">
                  <c:v>84.89</c:v>
                </c:pt>
                <c:pt idx="5567">
                  <c:v>83.73</c:v>
                </c:pt>
                <c:pt idx="5568">
                  <c:v>82.42</c:v>
                </c:pt>
                <c:pt idx="5569">
                  <c:v>82.56</c:v>
                </c:pt>
                <c:pt idx="5570">
                  <c:v>76.09</c:v>
                </c:pt>
                <c:pt idx="5571">
                  <c:v>80.53</c:v>
                </c:pt>
                <c:pt idx="5572">
                  <c:v>64.36</c:v>
                </c:pt>
                <c:pt idx="5573">
                  <c:v>65.41</c:v>
                </c:pt>
                <c:pt idx="5574">
                  <c:v>49.89</c:v>
                </c:pt>
                <c:pt idx="5575">
                  <c:v>68.959999999999994</c:v>
                </c:pt>
                <c:pt idx="5576">
                  <c:v>104.46</c:v>
                </c:pt>
                <c:pt idx="5577">
                  <c:v>25.65</c:v>
                </c:pt>
                <c:pt idx="5578">
                  <c:v>28.99</c:v>
                </c:pt>
                <c:pt idx="5579">
                  <c:v>23.71</c:v>
                </c:pt>
                <c:pt idx="5580">
                  <c:v>22.89</c:v>
                </c:pt>
                <c:pt idx="5581">
                  <c:v>13.12</c:v>
                </c:pt>
                <c:pt idx="5582">
                  <c:v>26.83</c:v>
                </c:pt>
                <c:pt idx="5583">
                  <c:v>30.54</c:v>
                </c:pt>
                <c:pt idx="5584">
                  <c:v>27.76</c:v>
                </c:pt>
                <c:pt idx="5585">
                  <c:v>28.76</c:v>
                </c:pt>
                <c:pt idx="5586">
                  <c:v>32.61</c:v>
                </c:pt>
                <c:pt idx="5587">
                  <c:v>35.49</c:v>
                </c:pt>
                <c:pt idx="5588">
                  <c:v>56.51</c:v>
                </c:pt>
                <c:pt idx="5589">
                  <c:v>68.95</c:v>
                </c:pt>
                <c:pt idx="5590">
                  <c:v>75.25</c:v>
                </c:pt>
                <c:pt idx="5591">
                  <c:v>53.74</c:v>
                </c:pt>
                <c:pt idx="5592">
                  <c:v>66.08</c:v>
                </c:pt>
                <c:pt idx="5593">
                  <c:v>74.84</c:v>
                </c:pt>
                <c:pt idx="5594">
                  <c:v>69.569999999999993</c:v>
                </c:pt>
                <c:pt idx="5595">
                  <c:v>52.7</c:v>
                </c:pt>
                <c:pt idx="5596">
                  <c:v>72.599999999999994</c:v>
                </c:pt>
                <c:pt idx="5597">
                  <c:v>24.63</c:v>
                </c:pt>
                <c:pt idx="5598">
                  <c:v>47.71</c:v>
                </c:pt>
                <c:pt idx="5599">
                  <c:v>70.63</c:v>
                </c:pt>
                <c:pt idx="5600">
                  <c:v>65.430000000000007</c:v>
                </c:pt>
                <c:pt idx="5601">
                  <c:v>56.7</c:v>
                </c:pt>
                <c:pt idx="5602">
                  <c:v>51.74</c:v>
                </c:pt>
                <c:pt idx="5603">
                  <c:v>70.13</c:v>
                </c:pt>
                <c:pt idx="5604">
                  <c:v>64.98</c:v>
                </c:pt>
                <c:pt idx="5605">
                  <c:v>108.58</c:v>
                </c:pt>
                <c:pt idx="5606">
                  <c:v>100.52</c:v>
                </c:pt>
                <c:pt idx="5607">
                  <c:v>125.97</c:v>
                </c:pt>
                <c:pt idx="5608">
                  <c:v>142.76</c:v>
                </c:pt>
                <c:pt idx="5609">
                  <c:v>101.78</c:v>
                </c:pt>
                <c:pt idx="5610">
                  <c:v>102.68</c:v>
                </c:pt>
                <c:pt idx="5611">
                  <c:v>78.209999999999994</c:v>
                </c:pt>
                <c:pt idx="5612">
                  <c:v>80.489999999999995</c:v>
                </c:pt>
                <c:pt idx="5613">
                  <c:v>104.53</c:v>
                </c:pt>
                <c:pt idx="5614">
                  <c:v>187.48</c:v>
                </c:pt>
                <c:pt idx="5615">
                  <c:v>177.43</c:v>
                </c:pt>
                <c:pt idx="5616">
                  <c:v>143.1</c:v>
                </c:pt>
                <c:pt idx="5617">
                  <c:v>181.59</c:v>
                </c:pt>
                <c:pt idx="5618">
                  <c:v>186.57</c:v>
                </c:pt>
                <c:pt idx="5619">
                  <c:v>108.86</c:v>
                </c:pt>
                <c:pt idx="5620">
                  <c:v>112.65</c:v>
                </c:pt>
                <c:pt idx="5621">
                  <c:v>96.95</c:v>
                </c:pt>
                <c:pt idx="5622">
                  <c:v>109.62</c:v>
                </c:pt>
                <c:pt idx="5623">
                  <c:v>115.97</c:v>
                </c:pt>
                <c:pt idx="5624">
                  <c:v>13.8</c:v>
                </c:pt>
                <c:pt idx="5625">
                  <c:v>14.54</c:v>
                </c:pt>
                <c:pt idx="5626">
                  <c:v>14.39</c:v>
                </c:pt>
                <c:pt idx="5627">
                  <c:v>15.97</c:v>
                </c:pt>
                <c:pt idx="5628">
                  <c:v>13.97</c:v>
                </c:pt>
                <c:pt idx="5629">
                  <c:v>11.38</c:v>
                </c:pt>
                <c:pt idx="5630">
                  <c:v>17.82</c:v>
                </c:pt>
                <c:pt idx="5631">
                  <c:v>16.37</c:v>
                </c:pt>
                <c:pt idx="5632">
                  <c:v>19.14</c:v>
                </c:pt>
                <c:pt idx="5633">
                  <c:v>18.36</c:v>
                </c:pt>
                <c:pt idx="5634">
                  <c:v>16.47</c:v>
                </c:pt>
                <c:pt idx="5635">
                  <c:v>26.07</c:v>
                </c:pt>
                <c:pt idx="5636">
                  <c:v>22.22</c:v>
                </c:pt>
                <c:pt idx="5637">
                  <c:v>31.15</c:v>
                </c:pt>
                <c:pt idx="5638">
                  <c:v>59.6</c:v>
                </c:pt>
                <c:pt idx="5639">
                  <c:v>68.75</c:v>
                </c:pt>
                <c:pt idx="5640">
                  <c:v>54.12</c:v>
                </c:pt>
                <c:pt idx="5641">
                  <c:v>47.46</c:v>
                </c:pt>
                <c:pt idx="5642">
                  <c:v>45.21</c:v>
                </c:pt>
                <c:pt idx="5643">
                  <c:v>62.12</c:v>
                </c:pt>
                <c:pt idx="5644">
                  <c:v>45.88</c:v>
                </c:pt>
                <c:pt idx="5645">
                  <c:v>90.4</c:v>
                </c:pt>
                <c:pt idx="5646">
                  <c:v>83.15</c:v>
                </c:pt>
                <c:pt idx="5647">
                  <c:v>91.26</c:v>
                </c:pt>
                <c:pt idx="5648">
                  <c:v>88.69</c:v>
                </c:pt>
                <c:pt idx="5649">
                  <c:v>94.42</c:v>
                </c:pt>
                <c:pt idx="5650">
                  <c:v>116.53</c:v>
                </c:pt>
                <c:pt idx="5651">
                  <c:v>114.44</c:v>
                </c:pt>
                <c:pt idx="5652">
                  <c:v>111.31</c:v>
                </c:pt>
                <c:pt idx="5653">
                  <c:v>298.58999999999997</c:v>
                </c:pt>
                <c:pt idx="5654">
                  <c:v>438.41</c:v>
                </c:pt>
                <c:pt idx="5655">
                  <c:v>231.61</c:v>
                </c:pt>
                <c:pt idx="5656">
                  <c:v>314.83</c:v>
                </c:pt>
                <c:pt idx="5657">
                  <c:v>304.51</c:v>
                </c:pt>
                <c:pt idx="5658">
                  <c:v>299.07</c:v>
                </c:pt>
                <c:pt idx="5659">
                  <c:v>162.69</c:v>
                </c:pt>
                <c:pt idx="5660">
                  <c:v>175.48</c:v>
                </c:pt>
                <c:pt idx="5661">
                  <c:v>142.28</c:v>
                </c:pt>
                <c:pt idx="5662">
                  <c:v>156.5</c:v>
                </c:pt>
                <c:pt idx="5663">
                  <c:v>66.5</c:v>
                </c:pt>
                <c:pt idx="5664">
                  <c:v>49.83</c:v>
                </c:pt>
                <c:pt idx="5665">
                  <c:v>51.41</c:v>
                </c:pt>
                <c:pt idx="5666">
                  <c:v>37.44</c:v>
                </c:pt>
                <c:pt idx="5667">
                  <c:v>44.09</c:v>
                </c:pt>
                <c:pt idx="5668">
                  <c:v>40.4</c:v>
                </c:pt>
                <c:pt idx="5669">
                  <c:v>25.76</c:v>
                </c:pt>
                <c:pt idx="5670">
                  <c:v>35.89</c:v>
                </c:pt>
                <c:pt idx="5671">
                  <c:v>84.66</c:v>
                </c:pt>
                <c:pt idx="5672">
                  <c:v>59.82</c:v>
                </c:pt>
                <c:pt idx="5673">
                  <c:v>61.51</c:v>
                </c:pt>
                <c:pt idx="5674">
                  <c:v>61.07</c:v>
                </c:pt>
                <c:pt idx="5675">
                  <c:v>57.53</c:v>
                </c:pt>
                <c:pt idx="5676">
                  <c:v>62.01</c:v>
                </c:pt>
                <c:pt idx="5677">
                  <c:v>60.8</c:v>
                </c:pt>
                <c:pt idx="5678">
                  <c:v>64.83</c:v>
                </c:pt>
                <c:pt idx="5679">
                  <c:v>42.89</c:v>
                </c:pt>
                <c:pt idx="5680">
                  <c:v>81.09</c:v>
                </c:pt>
                <c:pt idx="5681">
                  <c:v>69.62</c:v>
                </c:pt>
                <c:pt idx="5682">
                  <c:v>82.3</c:v>
                </c:pt>
                <c:pt idx="5683">
                  <c:v>84.16</c:v>
                </c:pt>
                <c:pt idx="5684">
                  <c:v>65.47</c:v>
                </c:pt>
                <c:pt idx="5685">
                  <c:v>111.88</c:v>
                </c:pt>
                <c:pt idx="5686">
                  <c:v>97.19</c:v>
                </c:pt>
                <c:pt idx="5687">
                  <c:v>92.58</c:v>
                </c:pt>
                <c:pt idx="5688">
                  <c:v>79.010000000000005</c:v>
                </c:pt>
                <c:pt idx="5689">
                  <c:v>82.48</c:v>
                </c:pt>
                <c:pt idx="5690">
                  <c:v>73.819999999999993</c:v>
                </c:pt>
                <c:pt idx="5691">
                  <c:v>120.17</c:v>
                </c:pt>
                <c:pt idx="5692">
                  <c:v>97.71</c:v>
                </c:pt>
                <c:pt idx="5693">
                  <c:v>90.41</c:v>
                </c:pt>
                <c:pt idx="5694">
                  <c:v>66.3</c:v>
                </c:pt>
                <c:pt idx="5695">
                  <c:v>82.03</c:v>
                </c:pt>
                <c:pt idx="5696">
                  <c:v>99.78</c:v>
                </c:pt>
                <c:pt idx="5697">
                  <c:v>237.93</c:v>
                </c:pt>
                <c:pt idx="5698">
                  <c:v>190.52</c:v>
                </c:pt>
                <c:pt idx="5699">
                  <c:v>105.86</c:v>
                </c:pt>
                <c:pt idx="5700">
                  <c:v>168.8</c:v>
                </c:pt>
                <c:pt idx="5701">
                  <c:v>177.73</c:v>
                </c:pt>
                <c:pt idx="5702">
                  <c:v>115.15</c:v>
                </c:pt>
                <c:pt idx="5703">
                  <c:v>145.51</c:v>
                </c:pt>
                <c:pt idx="5704">
                  <c:v>126.17</c:v>
                </c:pt>
                <c:pt idx="5705">
                  <c:v>91.08</c:v>
                </c:pt>
                <c:pt idx="5706">
                  <c:v>192.66</c:v>
                </c:pt>
                <c:pt idx="5707">
                  <c:v>357.92</c:v>
                </c:pt>
                <c:pt idx="5708">
                  <c:v>389.81</c:v>
                </c:pt>
                <c:pt idx="5709">
                  <c:v>344.59</c:v>
                </c:pt>
                <c:pt idx="5710">
                  <c:v>177.04</c:v>
                </c:pt>
                <c:pt idx="5711">
                  <c:v>145.47999999999999</c:v>
                </c:pt>
                <c:pt idx="5712">
                  <c:v>206.99</c:v>
                </c:pt>
                <c:pt idx="5713">
                  <c:v>222.32</c:v>
                </c:pt>
                <c:pt idx="5714">
                  <c:v>172.12</c:v>
                </c:pt>
                <c:pt idx="5715">
                  <c:v>165.43</c:v>
                </c:pt>
                <c:pt idx="5716">
                  <c:v>291.04000000000002</c:v>
                </c:pt>
                <c:pt idx="5717">
                  <c:v>326.27999999999997</c:v>
                </c:pt>
                <c:pt idx="5718">
                  <c:v>321.14</c:v>
                </c:pt>
                <c:pt idx="5719">
                  <c:v>312.17</c:v>
                </c:pt>
                <c:pt idx="5720">
                  <c:v>185.47</c:v>
                </c:pt>
                <c:pt idx="5721">
                  <c:v>351.49</c:v>
                </c:pt>
                <c:pt idx="5722">
                  <c:v>615.57000000000005</c:v>
                </c:pt>
                <c:pt idx="5723">
                  <c:v>399.78</c:v>
                </c:pt>
                <c:pt idx="5724">
                  <c:v>401.91</c:v>
                </c:pt>
                <c:pt idx="5725">
                  <c:v>421.29</c:v>
                </c:pt>
                <c:pt idx="5726">
                  <c:v>307.95999999999998</c:v>
                </c:pt>
                <c:pt idx="5727">
                  <c:v>411.38</c:v>
                </c:pt>
                <c:pt idx="5728">
                  <c:v>245.05</c:v>
                </c:pt>
                <c:pt idx="5729">
                  <c:v>295.02999999999997</c:v>
                </c:pt>
                <c:pt idx="5730">
                  <c:v>173.94</c:v>
                </c:pt>
                <c:pt idx="5731">
                  <c:v>336.13</c:v>
                </c:pt>
                <c:pt idx="5732">
                  <c:v>422.3</c:v>
                </c:pt>
                <c:pt idx="5733">
                  <c:v>457.98</c:v>
                </c:pt>
                <c:pt idx="5734">
                  <c:v>335.65</c:v>
                </c:pt>
                <c:pt idx="5735">
                  <c:v>299.83999999999997</c:v>
                </c:pt>
                <c:pt idx="5736">
                  <c:v>314.45999999999998</c:v>
                </c:pt>
                <c:pt idx="5737">
                  <c:v>346.58</c:v>
                </c:pt>
                <c:pt idx="5738">
                  <c:v>293.14</c:v>
                </c:pt>
                <c:pt idx="5739">
                  <c:v>307.10000000000002</c:v>
                </c:pt>
                <c:pt idx="5740">
                  <c:v>344.5</c:v>
                </c:pt>
                <c:pt idx="5741">
                  <c:v>358</c:v>
                </c:pt>
                <c:pt idx="5742">
                  <c:v>291.18</c:v>
                </c:pt>
                <c:pt idx="5743">
                  <c:v>349.76</c:v>
                </c:pt>
                <c:pt idx="5744">
                  <c:v>327.64</c:v>
                </c:pt>
                <c:pt idx="5745">
                  <c:v>341.32</c:v>
                </c:pt>
                <c:pt idx="5746">
                  <c:v>346.01</c:v>
                </c:pt>
                <c:pt idx="5747">
                  <c:v>153.58000000000001</c:v>
                </c:pt>
                <c:pt idx="5748">
                  <c:v>116.48</c:v>
                </c:pt>
                <c:pt idx="5749">
                  <c:v>98.3</c:v>
                </c:pt>
                <c:pt idx="5750">
                  <c:v>33.17</c:v>
                </c:pt>
                <c:pt idx="5751">
                  <c:v>44.43</c:v>
                </c:pt>
                <c:pt idx="5752">
                  <c:v>82.24</c:v>
                </c:pt>
                <c:pt idx="5753">
                  <c:v>97.82</c:v>
                </c:pt>
                <c:pt idx="5754">
                  <c:v>55.22</c:v>
                </c:pt>
                <c:pt idx="5755">
                  <c:v>70.61</c:v>
                </c:pt>
                <c:pt idx="5756">
                  <c:v>48.72</c:v>
                </c:pt>
                <c:pt idx="5757">
                  <c:v>34.47</c:v>
                </c:pt>
                <c:pt idx="5758">
                  <c:v>107.67</c:v>
                </c:pt>
                <c:pt idx="5759">
                  <c:v>35.159999999999997</c:v>
                </c:pt>
                <c:pt idx="5760">
                  <c:v>38.21</c:v>
                </c:pt>
                <c:pt idx="5761">
                  <c:v>31.34</c:v>
                </c:pt>
                <c:pt idx="5762">
                  <c:v>33.44</c:v>
                </c:pt>
                <c:pt idx="5763">
                  <c:v>35.909999999999997</c:v>
                </c:pt>
                <c:pt idx="5764">
                  <c:v>43.44</c:v>
                </c:pt>
                <c:pt idx="5765">
                  <c:v>30.57</c:v>
                </c:pt>
                <c:pt idx="5766">
                  <c:v>31.23</c:v>
                </c:pt>
                <c:pt idx="5767">
                  <c:v>23.12</c:v>
                </c:pt>
                <c:pt idx="5768">
                  <c:v>26.63</c:v>
                </c:pt>
                <c:pt idx="5769">
                  <c:v>20.81</c:v>
                </c:pt>
                <c:pt idx="5770">
                  <c:v>17.809999999999999</c:v>
                </c:pt>
                <c:pt idx="5771">
                  <c:v>23.04</c:v>
                </c:pt>
                <c:pt idx="5772">
                  <c:v>21.83</c:v>
                </c:pt>
                <c:pt idx="5773">
                  <c:v>26.38</c:v>
                </c:pt>
                <c:pt idx="5774">
                  <c:v>24.19</c:v>
                </c:pt>
                <c:pt idx="5775">
                  <c:v>23.31</c:v>
                </c:pt>
                <c:pt idx="5776">
                  <c:v>28.76</c:v>
                </c:pt>
                <c:pt idx="5777">
                  <c:v>30.98</c:v>
                </c:pt>
                <c:pt idx="5778">
                  <c:v>37.950000000000003</c:v>
                </c:pt>
                <c:pt idx="5779">
                  <c:v>27.36</c:v>
                </c:pt>
                <c:pt idx="5780">
                  <c:v>24.43</c:v>
                </c:pt>
                <c:pt idx="5781">
                  <c:v>31.44</c:v>
                </c:pt>
                <c:pt idx="5782">
                  <c:v>53.6</c:v>
                </c:pt>
                <c:pt idx="5783">
                  <c:v>59.37</c:v>
                </c:pt>
                <c:pt idx="5784">
                  <c:v>49.56</c:v>
                </c:pt>
                <c:pt idx="5785">
                  <c:v>43.04</c:v>
                </c:pt>
                <c:pt idx="5786">
                  <c:v>26.94</c:v>
                </c:pt>
                <c:pt idx="5787">
                  <c:v>16.18</c:v>
                </c:pt>
                <c:pt idx="5788">
                  <c:v>45.76</c:v>
                </c:pt>
                <c:pt idx="5789">
                  <c:v>85.56</c:v>
                </c:pt>
                <c:pt idx="5790">
                  <c:v>76.63</c:v>
                </c:pt>
                <c:pt idx="5791">
                  <c:v>37.479999999999997</c:v>
                </c:pt>
                <c:pt idx="5792">
                  <c:v>19.420000000000002</c:v>
                </c:pt>
                <c:pt idx="5793">
                  <c:v>24.11</c:v>
                </c:pt>
                <c:pt idx="5794">
                  <c:v>23.56</c:v>
                </c:pt>
                <c:pt idx="5795">
                  <c:v>23.64</c:v>
                </c:pt>
                <c:pt idx="5796">
                  <c:v>28.94</c:v>
                </c:pt>
                <c:pt idx="5797">
                  <c:v>39.729999999999997</c:v>
                </c:pt>
                <c:pt idx="5798">
                  <c:v>61.28</c:v>
                </c:pt>
                <c:pt idx="5799">
                  <c:v>74.33</c:v>
                </c:pt>
                <c:pt idx="5800">
                  <c:v>106.69</c:v>
                </c:pt>
                <c:pt idx="5801">
                  <c:v>49.02</c:v>
                </c:pt>
                <c:pt idx="5802">
                  <c:v>21.57</c:v>
                </c:pt>
                <c:pt idx="5803">
                  <c:v>64.849999999999994</c:v>
                </c:pt>
                <c:pt idx="5804">
                  <c:v>104.73</c:v>
                </c:pt>
                <c:pt idx="5805">
                  <c:v>106.52</c:v>
                </c:pt>
                <c:pt idx="5806">
                  <c:v>75.22</c:v>
                </c:pt>
                <c:pt idx="5807">
                  <c:v>39.880000000000003</c:v>
                </c:pt>
                <c:pt idx="5808">
                  <c:v>45.48</c:v>
                </c:pt>
                <c:pt idx="5809">
                  <c:v>54.45</c:v>
                </c:pt>
                <c:pt idx="5810">
                  <c:v>37.31</c:v>
                </c:pt>
                <c:pt idx="5811">
                  <c:v>30.67</c:v>
                </c:pt>
                <c:pt idx="5812">
                  <c:v>36.11</c:v>
                </c:pt>
                <c:pt idx="5813">
                  <c:v>37.26</c:v>
                </c:pt>
                <c:pt idx="5814">
                  <c:v>32.64</c:v>
                </c:pt>
                <c:pt idx="5815">
                  <c:v>24.87</c:v>
                </c:pt>
                <c:pt idx="5816">
                  <c:v>26.49</c:v>
                </c:pt>
                <c:pt idx="5817">
                  <c:v>35.9</c:v>
                </c:pt>
                <c:pt idx="5818">
                  <c:v>25.07</c:v>
                </c:pt>
                <c:pt idx="5819">
                  <c:v>34.340000000000003</c:v>
                </c:pt>
                <c:pt idx="5820">
                  <c:v>30.09</c:v>
                </c:pt>
                <c:pt idx="5821">
                  <c:v>17.88</c:v>
                </c:pt>
                <c:pt idx="5822">
                  <c:v>21.71</c:v>
                </c:pt>
                <c:pt idx="5823">
                  <c:v>22.05</c:v>
                </c:pt>
                <c:pt idx="5824">
                  <c:v>17.82</c:v>
                </c:pt>
                <c:pt idx="5825">
                  <c:v>24.27</c:v>
                </c:pt>
                <c:pt idx="5826">
                  <c:v>24.65</c:v>
                </c:pt>
                <c:pt idx="5827">
                  <c:v>46</c:v>
                </c:pt>
                <c:pt idx="5828">
                  <c:v>19.47</c:v>
                </c:pt>
                <c:pt idx="5829">
                  <c:v>39.659999999999997</c:v>
                </c:pt>
                <c:pt idx="5830">
                  <c:v>32.36</c:v>
                </c:pt>
                <c:pt idx="5831">
                  <c:v>36.549999999999997</c:v>
                </c:pt>
                <c:pt idx="5832">
                  <c:v>52.88</c:v>
                </c:pt>
                <c:pt idx="5833">
                  <c:v>429.7</c:v>
                </c:pt>
                <c:pt idx="5834">
                  <c:v>396.66</c:v>
                </c:pt>
                <c:pt idx="5835">
                  <c:v>333.94</c:v>
                </c:pt>
                <c:pt idx="5836">
                  <c:v>325.98</c:v>
                </c:pt>
                <c:pt idx="5837">
                  <c:v>292.68</c:v>
                </c:pt>
                <c:pt idx="5838">
                  <c:v>281.76</c:v>
                </c:pt>
                <c:pt idx="5839">
                  <c:v>251.93</c:v>
                </c:pt>
                <c:pt idx="5840">
                  <c:v>344.04</c:v>
                </c:pt>
                <c:pt idx="5841">
                  <c:v>372.35</c:v>
                </c:pt>
                <c:pt idx="5842">
                  <c:v>297.66000000000003</c:v>
                </c:pt>
                <c:pt idx="5843">
                  <c:v>274.66000000000003</c:v>
                </c:pt>
                <c:pt idx="5844">
                  <c:v>246.07</c:v>
                </c:pt>
                <c:pt idx="5845">
                  <c:v>239.88</c:v>
                </c:pt>
                <c:pt idx="5846">
                  <c:v>263.39999999999998</c:v>
                </c:pt>
                <c:pt idx="5847">
                  <c:v>291.3</c:v>
                </c:pt>
                <c:pt idx="5848">
                  <c:v>315.88</c:v>
                </c:pt>
                <c:pt idx="5849">
                  <c:v>273.49</c:v>
                </c:pt>
                <c:pt idx="5850">
                  <c:v>291.02</c:v>
                </c:pt>
                <c:pt idx="5851">
                  <c:v>331.67</c:v>
                </c:pt>
                <c:pt idx="5852">
                  <c:v>323.44</c:v>
                </c:pt>
                <c:pt idx="5853">
                  <c:v>314.93</c:v>
                </c:pt>
                <c:pt idx="5854">
                  <c:v>299.26</c:v>
                </c:pt>
                <c:pt idx="5855">
                  <c:v>332.46</c:v>
                </c:pt>
                <c:pt idx="5856">
                  <c:v>313.14999999999998</c:v>
                </c:pt>
                <c:pt idx="5857">
                  <c:v>286.99</c:v>
                </c:pt>
                <c:pt idx="5858">
                  <c:v>298.48</c:v>
                </c:pt>
                <c:pt idx="5859">
                  <c:v>301.24</c:v>
                </c:pt>
                <c:pt idx="5860">
                  <c:v>248.06</c:v>
                </c:pt>
                <c:pt idx="5861">
                  <c:v>247.03</c:v>
                </c:pt>
                <c:pt idx="5862">
                  <c:v>241.27</c:v>
                </c:pt>
                <c:pt idx="5863">
                  <c:v>243.25</c:v>
                </c:pt>
                <c:pt idx="5864">
                  <c:v>279.48</c:v>
                </c:pt>
                <c:pt idx="5865">
                  <c:v>230.08</c:v>
                </c:pt>
                <c:pt idx="5866">
                  <c:v>277.08999999999997</c:v>
                </c:pt>
                <c:pt idx="5867">
                  <c:v>272.70999999999998</c:v>
                </c:pt>
                <c:pt idx="5868">
                  <c:v>218.85</c:v>
                </c:pt>
                <c:pt idx="5869">
                  <c:v>236.58</c:v>
                </c:pt>
                <c:pt idx="5870">
                  <c:v>281.16000000000003</c:v>
                </c:pt>
                <c:pt idx="5871">
                  <c:v>242.05</c:v>
                </c:pt>
                <c:pt idx="5872">
                  <c:v>217.57</c:v>
                </c:pt>
                <c:pt idx="5873">
                  <c:v>192.92</c:v>
                </c:pt>
                <c:pt idx="5874">
                  <c:v>195.68</c:v>
                </c:pt>
                <c:pt idx="5875">
                  <c:v>209.19</c:v>
                </c:pt>
                <c:pt idx="5876">
                  <c:v>194.92</c:v>
                </c:pt>
                <c:pt idx="5877">
                  <c:v>227.12</c:v>
                </c:pt>
                <c:pt idx="5878">
                  <c:v>202.31</c:v>
                </c:pt>
                <c:pt idx="5879">
                  <c:v>334.54</c:v>
                </c:pt>
                <c:pt idx="5880">
                  <c:v>192.87</c:v>
                </c:pt>
                <c:pt idx="5881">
                  <c:v>155.22999999999999</c:v>
                </c:pt>
                <c:pt idx="5882">
                  <c:v>246.35</c:v>
                </c:pt>
                <c:pt idx="5883">
                  <c:v>32.31</c:v>
                </c:pt>
                <c:pt idx="5884">
                  <c:v>48.12</c:v>
                </c:pt>
                <c:pt idx="5885">
                  <c:v>39.47</c:v>
                </c:pt>
                <c:pt idx="5886">
                  <c:v>32.020000000000003</c:v>
                </c:pt>
                <c:pt idx="5887">
                  <c:v>36.380000000000003</c:v>
                </c:pt>
                <c:pt idx="5888">
                  <c:v>29.74</c:v>
                </c:pt>
                <c:pt idx="5889">
                  <c:v>21.66</c:v>
                </c:pt>
                <c:pt idx="5890">
                  <c:v>24.29</c:v>
                </c:pt>
                <c:pt idx="5891">
                  <c:v>28.36</c:v>
                </c:pt>
                <c:pt idx="5892">
                  <c:v>22.93</c:v>
                </c:pt>
                <c:pt idx="5893">
                  <c:v>22.29</c:v>
                </c:pt>
                <c:pt idx="5894">
                  <c:v>21.43</c:v>
                </c:pt>
                <c:pt idx="5895">
                  <c:v>21.77</c:v>
                </c:pt>
                <c:pt idx="5896">
                  <c:v>18.97</c:v>
                </c:pt>
                <c:pt idx="5897">
                  <c:v>15.54</c:v>
                </c:pt>
                <c:pt idx="5898">
                  <c:v>19.23</c:v>
                </c:pt>
                <c:pt idx="5899">
                  <c:v>15.39</c:v>
                </c:pt>
                <c:pt idx="5900">
                  <c:v>18.45</c:v>
                </c:pt>
                <c:pt idx="5901">
                  <c:v>18.559999999999999</c:v>
                </c:pt>
                <c:pt idx="5902">
                  <c:v>16.39</c:v>
                </c:pt>
                <c:pt idx="5903">
                  <c:v>19.32</c:v>
                </c:pt>
                <c:pt idx="5904">
                  <c:v>12.8</c:v>
                </c:pt>
                <c:pt idx="5905">
                  <c:v>7.59</c:v>
                </c:pt>
                <c:pt idx="5906">
                  <c:v>9.56</c:v>
                </c:pt>
                <c:pt idx="5907">
                  <c:v>5.69</c:v>
                </c:pt>
                <c:pt idx="5908">
                  <c:v>12.92</c:v>
                </c:pt>
                <c:pt idx="5909">
                  <c:v>27.63</c:v>
                </c:pt>
                <c:pt idx="5910">
                  <c:v>10.36</c:v>
                </c:pt>
                <c:pt idx="5911">
                  <c:v>11.23</c:v>
                </c:pt>
                <c:pt idx="5912">
                  <c:v>18.649999999999999</c:v>
                </c:pt>
                <c:pt idx="5913">
                  <c:v>24.83</c:v>
                </c:pt>
                <c:pt idx="5914">
                  <c:v>28.89</c:v>
                </c:pt>
                <c:pt idx="5915">
                  <c:v>35.46</c:v>
                </c:pt>
                <c:pt idx="5916">
                  <c:v>36.270000000000003</c:v>
                </c:pt>
                <c:pt idx="5917">
                  <c:v>29.52</c:v>
                </c:pt>
                <c:pt idx="5918">
                  <c:v>32.61</c:v>
                </c:pt>
                <c:pt idx="5919">
                  <c:v>29.84</c:v>
                </c:pt>
                <c:pt idx="5920">
                  <c:v>30.32</c:v>
                </c:pt>
                <c:pt idx="5921">
                  <c:v>19.739999999999998</c:v>
                </c:pt>
                <c:pt idx="5922">
                  <c:v>5.01</c:v>
                </c:pt>
                <c:pt idx="5923">
                  <c:v>10.29</c:v>
                </c:pt>
                <c:pt idx="5924">
                  <c:v>8.84</c:v>
                </c:pt>
                <c:pt idx="5925">
                  <c:v>12.6</c:v>
                </c:pt>
                <c:pt idx="5926">
                  <c:v>59.35</c:v>
                </c:pt>
                <c:pt idx="5927">
                  <c:v>50.14</c:v>
                </c:pt>
                <c:pt idx="5928">
                  <c:v>195.15</c:v>
                </c:pt>
                <c:pt idx="5929">
                  <c:v>157.86000000000001</c:v>
                </c:pt>
                <c:pt idx="5930">
                  <c:v>199.53</c:v>
                </c:pt>
                <c:pt idx="5931">
                  <c:v>193.55</c:v>
                </c:pt>
                <c:pt idx="5932">
                  <c:v>184.47</c:v>
                </c:pt>
                <c:pt idx="5933">
                  <c:v>206.27</c:v>
                </c:pt>
                <c:pt idx="5934">
                  <c:v>161.77000000000001</c:v>
                </c:pt>
                <c:pt idx="5935">
                  <c:v>150.02000000000001</c:v>
                </c:pt>
                <c:pt idx="5936">
                  <c:v>202.38</c:v>
                </c:pt>
                <c:pt idx="5937">
                  <c:v>208.26</c:v>
                </c:pt>
                <c:pt idx="5938">
                  <c:v>110.49</c:v>
                </c:pt>
                <c:pt idx="5939">
                  <c:v>109.68</c:v>
                </c:pt>
                <c:pt idx="5940">
                  <c:v>90.97</c:v>
                </c:pt>
                <c:pt idx="5941">
                  <c:v>93.43</c:v>
                </c:pt>
                <c:pt idx="5942">
                  <c:v>91.41</c:v>
                </c:pt>
                <c:pt idx="5943">
                  <c:v>93.18</c:v>
                </c:pt>
                <c:pt idx="5944">
                  <c:v>77.06</c:v>
                </c:pt>
                <c:pt idx="5945">
                  <c:v>111.59</c:v>
                </c:pt>
                <c:pt idx="5946">
                  <c:v>87.01</c:v>
                </c:pt>
                <c:pt idx="5947">
                  <c:v>88.74</c:v>
                </c:pt>
                <c:pt idx="5948">
                  <c:v>98.29</c:v>
                </c:pt>
                <c:pt idx="5949">
                  <c:v>225.56</c:v>
                </c:pt>
                <c:pt idx="5950">
                  <c:v>262.58999999999997</c:v>
                </c:pt>
                <c:pt idx="5951">
                  <c:v>238.62</c:v>
                </c:pt>
                <c:pt idx="5952">
                  <c:v>252.25</c:v>
                </c:pt>
                <c:pt idx="5953">
                  <c:v>352.2</c:v>
                </c:pt>
                <c:pt idx="5954">
                  <c:v>346.27</c:v>
                </c:pt>
                <c:pt idx="5955">
                  <c:v>264.42</c:v>
                </c:pt>
                <c:pt idx="5956">
                  <c:v>206.37</c:v>
                </c:pt>
                <c:pt idx="5957">
                  <c:v>185.01</c:v>
                </c:pt>
                <c:pt idx="5958">
                  <c:v>156.63999999999999</c:v>
                </c:pt>
                <c:pt idx="5959">
                  <c:v>143.96</c:v>
                </c:pt>
                <c:pt idx="5960">
                  <c:v>269.54000000000002</c:v>
                </c:pt>
                <c:pt idx="5961">
                  <c:v>251.58</c:v>
                </c:pt>
                <c:pt idx="5962">
                  <c:v>235.72</c:v>
                </c:pt>
                <c:pt idx="5963">
                  <c:v>187.59</c:v>
                </c:pt>
                <c:pt idx="5964">
                  <c:v>368.35</c:v>
                </c:pt>
                <c:pt idx="5965">
                  <c:v>362.95</c:v>
                </c:pt>
                <c:pt idx="5966">
                  <c:v>149.32</c:v>
                </c:pt>
                <c:pt idx="5967">
                  <c:v>131.97</c:v>
                </c:pt>
                <c:pt idx="5968">
                  <c:v>195.11</c:v>
                </c:pt>
                <c:pt idx="5969">
                  <c:v>158.26</c:v>
                </c:pt>
                <c:pt idx="5970">
                  <c:v>174.51</c:v>
                </c:pt>
                <c:pt idx="5971">
                  <c:v>134.07</c:v>
                </c:pt>
                <c:pt idx="5972">
                  <c:v>189.78</c:v>
                </c:pt>
                <c:pt idx="5973">
                  <c:v>22.05</c:v>
                </c:pt>
                <c:pt idx="5974">
                  <c:v>43.7</c:v>
                </c:pt>
                <c:pt idx="5975">
                  <c:v>47.68</c:v>
                </c:pt>
                <c:pt idx="5976">
                  <c:v>39.94</c:v>
                </c:pt>
                <c:pt idx="5977">
                  <c:v>25.06</c:v>
                </c:pt>
                <c:pt idx="5978">
                  <c:v>20.71</c:v>
                </c:pt>
                <c:pt idx="5979">
                  <c:v>26.08</c:v>
                </c:pt>
                <c:pt idx="5980">
                  <c:v>37.93</c:v>
                </c:pt>
                <c:pt idx="5981">
                  <c:v>34.770000000000003</c:v>
                </c:pt>
                <c:pt idx="5982">
                  <c:v>34.49</c:v>
                </c:pt>
                <c:pt idx="5983">
                  <c:v>27.29</c:v>
                </c:pt>
                <c:pt idx="5984">
                  <c:v>32.01</c:v>
                </c:pt>
                <c:pt idx="5985">
                  <c:v>27.66</c:v>
                </c:pt>
                <c:pt idx="5986">
                  <c:v>33.799999999999997</c:v>
                </c:pt>
                <c:pt idx="5987">
                  <c:v>26.76</c:v>
                </c:pt>
                <c:pt idx="5988">
                  <c:v>28.45</c:v>
                </c:pt>
                <c:pt idx="5989">
                  <c:v>25.96</c:v>
                </c:pt>
                <c:pt idx="5990">
                  <c:v>27.45</c:v>
                </c:pt>
                <c:pt idx="5991">
                  <c:v>28.26</c:v>
                </c:pt>
                <c:pt idx="5992">
                  <c:v>21.14</c:v>
                </c:pt>
                <c:pt idx="5993">
                  <c:v>22.3</c:v>
                </c:pt>
                <c:pt idx="5994">
                  <c:v>27.75</c:v>
                </c:pt>
                <c:pt idx="5995">
                  <c:v>27.41</c:v>
                </c:pt>
                <c:pt idx="5996">
                  <c:v>25.32</c:v>
                </c:pt>
                <c:pt idx="5997">
                  <c:v>27.98</c:v>
                </c:pt>
                <c:pt idx="5998">
                  <c:v>23.59</c:v>
                </c:pt>
                <c:pt idx="5999">
                  <c:v>23.58</c:v>
                </c:pt>
                <c:pt idx="6000">
                  <c:v>21.11</c:v>
                </c:pt>
                <c:pt idx="6001">
                  <c:v>18.41</c:v>
                </c:pt>
                <c:pt idx="6002">
                  <c:v>13.84</c:v>
                </c:pt>
                <c:pt idx="6003">
                  <c:v>7.74</c:v>
                </c:pt>
                <c:pt idx="6004">
                  <c:v>6.54</c:v>
                </c:pt>
                <c:pt idx="6005">
                  <c:v>6.4</c:v>
                </c:pt>
                <c:pt idx="6006">
                  <c:v>15.2</c:v>
                </c:pt>
                <c:pt idx="6007">
                  <c:v>96.45</c:v>
                </c:pt>
                <c:pt idx="6008">
                  <c:v>94.8</c:v>
                </c:pt>
                <c:pt idx="6009">
                  <c:v>96.27</c:v>
                </c:pt>
                <c:pt idx="6010">
                  <c:v>66.95</c:v>
                </c:pt>
                <c:pt idx="6011">
                  <c:v>444.92</c:v>
                </c:pt>
                <c:pt idx="6012">
                  <c:v>518.6</c:v>
                </c:pt>
                <c:pt idx="6013">
                  <c:v>382.66</c:v>
                </c:pt>
                <c:pt idx="6014">
                  <c:v>431.97</c:v>
                </c:pt>
                <c:pt idx="6015">
                  <c:v>484.03</c:v>
                </c:pt>
                <c:pt idx="6016">
                  <c:v>562.65</c:v>
                </c:pt>
                <c:pt idx="6017">
                  <c:v>784</c:v>
                </c:pt>
                <c:pt idx="6018">
                  <c:v>782.28</c:v>
                </c:pt>
                <c:pt idx="6019">
                  <c:v>865.42</c:v>
                </c:pt>
                <c:pt idx="6020">
                  <c:v>836.65</c:v>
                </c:pt>
                <c:pt idx="6021">
                  <c:v>560.04</c:v>
                </c:pt>
                <c:pt idx="6022">
                  <c:v>573.37</c:v>
                </c:pt>
                <c:pt idx="6023">
                  <c:v>481.93</c:v>
                </c:pt>
                <c:pt idx="6024">
                  <c:v>292.64</c:v>
                </c:pt>
                <c:pt idx="6025">
                  <c:v>296.8</c:v>
                </c:pt>
                <c:pt idx="6026">
                  <c:v>267.97000000000003</c:v>
                </c:pt>
                <c:pt idx="6027">
                  <c:v>223.46</c:v>
                </c:pt>
                <c:pt idx="6028">
                  <c:v>287.42</c:v>
                </c:pt>
                <c:pt idx="6029">
                  <c:v>261.2</c:v>
                </c:pt>
                <c:pt idx="6030">
                  <c:v>177.25</c:v>
                </c:pt>
                <c:pt idx="6031">
                  <c:v>213.2</c:v>
                </c:pt>
                <c:pt idx="6032">
                  <c:v>161.6</c:v>
                </c:pt>
                <c:pt idx="6033">
                  <c:v>187.83</c:v>
                </c:pt>
                <c:pt idx="6034">
                  <c:v>226.29</c:v>
                </c:pt>
                <c:pt idx="6035">
                  <c:v>380.39</c:v>
                </c:pt>
                <c:pt idx="6036">
                  <c:v>352.17</c:v>
                </c:pt>
                <c:pt idx="6037">
                  <c:v>186.53</c:v>
                </c:pt>
                <c:pt idx="6038">
                  <c:v>261.70999999999998</c:v>
                </c:pt>
                <c:pt idx="6039">
                  <c:v>224.65</c:v>
                </c:pt>
                <c:pt idx="6040">
                  <c:v>458.17</c:v>
                </c:pt>
                <c:pt idx="6041">
                  <c:v>391.24</c:v>
                </c:pt>
                <c:pt idx="6042">
                  <c:v>309.58999999999997</c:v>
                </c:pt>
                <c:pt idx="6043">
                  <c:v>239.69</c:v>
                </c:pt>
                <c:pt idx="6044">
                  <c:v>354.55</c:v>
                </c:pt>
                <c:pt idx="6045">
                  <c:v>497.9</c:v>
                </c:pt>
                <c:pt idx="6046">
                  <c:v>397.2</c:v>
                </c:pt>
                <c:pt idx="6047">
                  <c:v>255.14</c:v>
                </c:pt>
                <c:pt idx="6048">
                  <c:v>122.01</c:v>
                </c:pt>
                <c:pt idx="6049">
                  <c:v>150.36000000000001</c:v>
                </c:pt>
                <c:pt idx="6050">
                  <c:v>281.95</c:v>
                </c:pt>
                <c:pt idx="6051">
                  <c:v>415.4</c:v>
                </c:pt>
                <c:pt idx="6052">
                  <c:v>358.45</c:v>
                </c:pt>
                <c:pt idx="6053">
                  <c:v>42.55</c:v>
                </c:pt>
                <c:pt idx="6054">
                  <c:v>30.09</c:v>
                </c:pt>
                <c:pt idx="6055">
                  <c:v>32.4</c:v>
                </c:pt>
                <c:pt idx="6056">
                  <c:v>32.340000000000003</c:v>
                </c:pt>
                <c:pt idx="6057">
                  <c:v>34.799999999999997</c:v>
                </c:pt>
                <c:pt idx="6058">
                  <c:v>34.53</c:v>
                </c:pt>
                <c:pt idx="6059">
                  <c:v>35.43</c:v>
                </c:pt>
                <c:pt idx="6060">
                  <c:v>311.06</c:v>
                </c:pt>
                <c:pt idx="6061">
                  <c:v>504.55</c:v>
                </c:pt>
                <c:pt idx="6062">
                  <c:v>285.66000000000003</c:v>
                </c:pt>
                <c:pt idx="6063">
                  <c:v>591.33000000000004</c:v>
                </c:pt>
                <c:pt idx="6064">
                  <c:v>432.87</c:v>
                </c:pt>
                <c:pt idx="6065">
                  <c:v>23.63</c:v>
                </c:pt>
                <c:pt idx="6066">
                  <c:v>101.49</c:v>
                </c:pt>
                <c:pt idx="6067">
                  <c:v>23.89</c:v>
                </c:pt>
                <c:pt idx="6068">
                  <c:v>82.05</c:v>
                </c:pt>
                <c:pt idx="6069">
                  <c:v>43.57</c:v>
                </c:pt>
                <c:pt idx="6070">
                  <c:v>14.08</c:v>
                </c:pt>
                <c:pt idx="6071">
                  <c:v>20.12</c:v>
                </c:pt>
                <c:pt idx="6072">
                  <c:v>73.28</c:v>
                </c:pt>
                <c:pt idx="6073">
                  <c:v>57.96</c:v>
                </c:pt>
                <c:pt idx="6074">
                  <c:v>36.36</c:v>
                </c:pt>
                <c:pt idx="6075">
                  <c:v>47.94</c:v>
                </c:pt>
                <c:pt idx="6076">
                  <c:v>41.22</c:v>
                </c:pt>
                <c:pt idx="6077">
                  <c:v>33.61</c:v>
                </c:pt>
                <c:pt idx="6078">
                  <c:v>24.35</c:v>
                </c:pt>
                <c:pt idx="6079">
                  <c:v>19.579999999999998</c:v>
                </c:pt>
                <c:pt idx="6080">
                  <c:v>24.38</c:v>
                </c:pt>
                <c:pt idx="6081">
                  <c:v>37.17</c:v>
                </c:pt>
                <c:pt idx="6082">
                  <c:v>30.03</c:v>
                </c:pt>
                <c:pt idx="6083">
                  <c:v>39.130000000000003</c:v>
                </c:pt>
                <c:pt idx="6084">
                  <c:v>39.79</c:v>
                </c:pt>
                <c:pt idx="6085">
                  <c:v>31.05</c:v>
                </c:pt>
                <c:pt idx="6086">
                  <c:v>27.14</c:v>
                </c:pt>
                <c:pt idx="6087">
                  <c:v>27.37</c:v>
                </c:pt>
                <c:pt idx="6088">
                  <c:v>8.82</c:v>
                </c:pt>
                <c:pt idx="6089">
                  <c:v>5.99</c:v>
                </c:pt>
                <c:pt idx="6090">
                  <c:v>9.14</c:v>
                </c:pt>
                <c:pt idx="6091">
                  <c:v>2.35</c:v>
                </c:pt>
                <c:pt idx="6092">
                  <c:v>2.64</c:v>
                </c:pt>
                <c:pt idx="6093">
                  <c:v>2.3199999999999998</c:v>
                </c:pt>
                <c:pt idx="6094">
                  <c:v>0</c:v>
                </c:pt>
                <c:pt idx="6095">
                  <c:v>0</c:v>
                </c:pt>
                <c:pt idx="6096">
                  <c:v>0</c:v>
                </c:pt>
                <c:pt idx="6097">
                  <c:v>11.44</c:v>
                </c:pt>
                <c:pt idx="6098">
                  <c:v>13.97</c:v>
                </c:pt>
                <c:pt idx="6099">
                  <c:v>161.79</c:v>
                </c:pt>
                <c:pt idx="6100">
                  <c:v>151.68</c:v>
                </c:pt>
                <c:pt idx="6101">
                  <c:v>92.26</c:v>
                </c:pt>
                <c:pt idx="6102">
                  <c:v>38.299999999999997</c:v>
                </c:pt>
                <c:pt idx="6103">
                  <c:v>38</c:v>
                </c:pt>
                <c:pt idx="6104">
                  <c:v>222.68</c:v>
                </c:pt>
                <c:pt idx="6105">
                  <c:v>310.73</c:v>
                </c:pt>
                <c:pt idx="6106">
                  <c:v>272.76</c:v>
                </c:pt>
                <c:pt idx="6107">
                  <c:v>301.32</c:v>
                </c:pt>
                <c:pt idx="6108">
                  <c:v>260.73</c:v>
                </c:pt>
                <c:pt idx="6109">
                  <c:v>276.79000000000002</c:v>
                </c:pt>
                <c:pt idx="6110">
                  <c:v>235.97</c:v>
                </c:pt>
                <c:pt idx="6111">
                  <c:v>237.97</c:v>
                </c:pt>
                <c:pt idx="6112">
                  <c:v>238.92</c:v>
                </c:pt>
                <c:pt idx="6113">
                  <c:v>241.78</c:v>
                </c:pt>
                <c:pt idx="6114">
                  <c:v>232.06</c:v>
                </c:pt>
                <c:pt idx="6115">
                  <c:v>263.87</c:v>
                </c:pt>
                <c:pt idx="6116">
                  <c:v>241.77</c:v>
                </c:pt>
                <c:pt idx="6117">
                  <c:v>185.97</c:v>
                </c:pt>
                <c:pt idx="6118">
                  <c:v>167.09</c:v>
                </c:pt>
                <c:pt idx="6119">
                  <c:v>222.03</c:v>
                </c:pt>
                <c:pt idx="6120">
                  <c:v>322.68</c:v>
                </c:pt>
                <c:pt idx="6121">
                  <c:v>159.44999999999999</c:v>
                </c:pt>
                <c:pt idx="6122">
                  <c:v>125.32</c:v>
                </c:pt>
                <c:pt idx="6123">
                  <c:v>129.30000000000001</c:v>
                </c:pt>
                <c:pt idx="6124">
                  <c:v>84.24</c:v>
                </c:pt>
                <c:pt idx="6125">
                  <c:v>86.99</c:v>
                </c:pt>
                <c:pt idx="6126">
                  <c:v>171.58</c:v>
                </c:pt>
                <c:pt idx="6127">
                  <c:v>197.61</c:v>
                </c:pt>
                <c:pt idx="6128">
                  <c:v>173.59</c:v>
                </c:pt>
                <c:pt idx="6129">
                  <c:v>54.44</c:v>
                </c:pt>
                <c:pt idx="6130">
                  <c:v>43.22</c:v>
                </c:pt>
                <c:pt idx="6131">
                  <c:v>226.22</c:v>
                </c:pt>
                <c:pt idx="6132">
                  <c:v>431.09</c:v>
                </c:pt>
                <c:pt idx="6133">
                  <c:v>445.61</c:v>
                </c:pt>
                <c:pt idx="6134">
                  <c:v>314.44</c:v>
                </c:pt>
                <c:pt idx="6135">
                  <c:v>362.6</c:v>
                </c:pt>
                <c:pt idx="6136">
                  <c:v>353.31</c:v>
                </c:pt>
                <c:pt idx="6137">
                  <c:v>251.03</c:v>
                </c:pt>
                <c:pt idx="6138">
                  <c:v>191.29</c:v>
                </c:pt>
                <c:pt idx="6139">
                  <c:v>186.59</c:v>
                </c:pt>
                <c:pt idx="6140">
                  <c:v>272.7</c:v>
                </c:pt>
                <c:pt idx="6141">
                  <c:v>485.52</c:v>
                </c:pt>
                <c:pt idx="6142">
                  <c:v>456.95</c:v>
                </c:pt>
                <c:pt idx="6143">
                  <c:v>346.42</c:v>
                </c:pt>
                <c:pt idx="6144">
                  <c:v>298.95</c:v>
                </c:pt>
                <c:pt idx="6145">
                  <c:v>548.66999999999996</c:v>
                </c:pt>
                <c:pt idx="6146">
                  <c:v>800.53</c:v>
                </c:pt>
                <c:pt idx="6147">
                  <c:v>1236.07</c:v>
                </c:pt>
                <c:pt idx="6148">
                  <c:v>1220.54</c:v>
                </c:pt>
                <c:pt idx="6149">
                  <c:v>235.95</c:v>
                </c:pt>
                <c:pt idx="6150">
                  <c:v>235.66</c:v>
                </c:pt>
                <c:pt idx="6151">
                  <c:v>217.84</c:v>
                </c:pt>
                <c:pt idx="6152">
                  <c:v>115.61</c:v>
                </c:pt>
                <c:pt idx="6153">
                  <c:v>12.6</c:v>
                </c:pt>
                <c:pt idx="6154">
                  <c:v>14.23</c:v>
                </c:pt>
                <c:pt idx="6155">
                  <c:v>19.87</c:v>
                </c:pt>
                <c:pt idx="6156">
                  <c:v>18.95</c:v>
                </c:pt>
                <c:pt idx="6157">
                  <c:v>14.11</c:v>
                </c:pt>
                <c:pt idx="6158">
                  <c:v>32.01</c:v>
                </c:pt>
                <c:pt idx="6159">
                  <c:v>29.41</c:v>
                </c:pt>
                <c:pt idx="6160">
                  <c:v>28.23</c:v>
                </c:pt>
                <c:pt idx="6161">
                  <c:v>67.44</c:v>
                </c:pt>
                <c:pt idx="6162">
                  <c:v>154.91999999999999</c:v>
                </c:pt>
                <c:pt idx="6163">
                  <c:v>152.34</c:v>
                </c:pt>
                <c:pt idx="6164">
                  <c:v>150.47</c:v>
                </c:pt>
                <c:pt idx="6165">
                  <c:v>381.56</c:v>
                </c:pt>
                <c:pt idx="6166">
                  <c:v>264.01</c:v>
                </c:pt>
                <c:pt idx="6167">
                  <c:v>192.83</c:v>
                </c:pt>
                <c:pt idx="6168">
                  <c:v>199.46</c:v>
                </c:pt>
                <c:pt idx="6169">
                  <c:v>196.18</c:v>
                </c:pt>
                <c:pt idx="6170">
                  <c:v>161.15</c:v>
                </c:pt>
                <c:pt idx="6171">
                  <c:v>306.85000000000002</c:v>
                </c:pt>
                <c:pt idx="6172">
                  <c:v>352.16</c:v>
                </c:pt>
                <c:pt idx="6173">
                  <c:v>318.60000000000002</c:v>
                </c:pt>
                <c:pt idx="6174">
                  <c:v>202.75</c:v>
                </c:pt>
                <c:pt idx="6175">
                  <c:v>227.73</c:v>
                </c:pt>
                <c:pt idx="6176">
                  <c:v>219.17</c:v>
                </c:pt>
                <c:pt idx="6177">
                  <c:v>254.72</c:v>
                </c:pt>
                <c:pt idx="6178">
                  <c:v>273.66000000000003</c:v>
                </c:pt>
                <c:pt idx="6179">
                  <c:v>195.53</c:v>
                </c:pt>
                <c:pt idx="6180">
                  <c:v>264.18</c:v>
                </c:pt>
                <c:pt idx="6181">
                  <c:v>331.67</c:v>
                </c:pt>
                <c:pt idx="6182">
                  <c:v>235.48</c:v>
                </c:pt>
                <c:pt idx="6183">
                  <c:v>31.27</c:v>
                </c:pt>
                <c:pt idx="6184">
                  <c:v>37.31</c:v>
                </c:pt>
                <c:pt idx="6185">
                  <c:v>36.26</c:v>
                </c:pt>
                <c:pt idx="6186">
                  <c:v>44.61</c:v>
                </c:pt>
                <c:pt idx="6187">
                  <c:v>26.26</c:v>
                </c:pt>
                <c:pt idx="6188">
                  <c:v>22.67</c:v>
                </c:pt>
                <c:pt idx="6189">
                  <c:v>18.37</c:v>
                </c:pt>
                <c:pt idx="6190">
                  <c:v>14.8</c:v>
                </c:pt>
                <c:pt idx="6191">
                  <c:v>10.07</c:v>
                </c:pt>
                <c:pt idx="6192">
                  <c:v>7.53</c:v>
                </c:pt>
                <c:pt idx="6193">
                  <c:v>7.9</c:v>
                </c:pt>
                <c:pt idx="6194">
                  <c:v>7.84</c:v>
                </c:pt>
                <c:pt idx="6195">
                  <c:v>8.1199999999999992</c:v>
                </c:pt>
                <c:pt idx="6196">
                  <c:v>9.26</c:v>
                </c:pt>
                <c:pt idx="6197">
                  <c:v>10.59</c:v>
                </c:pt>
                <c:pt idx="6198">
                  <c:v>9.4499999999999993</c:v>
                </c:pt>
                <c:pt idx="6199">
                  <c:v>63.86</c:v>
                </c:pt>
                <c:pt idx="6200">
                  <c:v>36.07</c:v>
                </c:pt>
                <c:pt idx="6201">
                  <c:v>36.76</c:v>
                </c:pt>
                <c:pt idx="6202">
                  <c:v>27.19</c:v>
                </c:pt>
                <c:pt idx="6203">
                  <c:v>46.49</c:v>
                </c:pt>
                <c:pt idx="6204">
                  <c:v>26.7</c:v>
                </c:pt>
                <c:pt idx="6205">
                  <c:v>76.23</c:v>
                </c:pt>
                <c:pt idx="6206">
                  <c:v>71.86</c:v>
                </c:pt>
                <c:pt idx="6207">
                  <c:v>65.510000000000005</c:v>
                </c:pt>
                <c:pt idx="6208">
                  <c:v>87.47</c:v>
                </c:pt>
                <c:pt idx="6209">
                  <c:v>91.92</c:v>
                </c:pt>
                <c:pt idx="6210">
                  <c:v>275.37</c:v>
                </c:pt>
                <c:pt idx="6211">
                  <c:v>203.72</c:v>
                </c:pt>
                <c:pt idx="6212">
                  <c:v>162.30000000000001</c:v>
                </c:pt>
                <c:pt idx="6213">
                  <c:v>125.22</c:v>
                </c:pt>
                <c:pt idx="6214">
                  <c:v>108.37</c:v>
                </c:pt>
                <c:pt idx="6215">
                  <c:v>116.29</c:v>
                </c:pt>
                <c:pt idx="6216">
                  <c:v>112.22</c:v>
                </c:pt>
                <c:pt idx="6217">
                  <c:v>101.91</c:v>
                </c:pt>
                <c:pt idx="6218">
                  <c:v>100.08</c:v>
                </c:pt>
                <c:pt idx="6219">
                  <c:v>100.94</c:v>
                </c:pt>
                <c:pt idx="6220">
                  <c:v>104.8</c:v>
                </c:pt>
                <c:pt idx="6221">
                  <c:v>108.02</c:v>
                </c:pt>
                <c:pt idx="6222">
                  <c:v>126.28</c:v>
                </c:pt>
                <c:pt idx="6223">
                  <c:v>121.44</c:v>
                </c:pt>
                <c:pt idx="6224">
                  <c:v>111.61</c:v>
                </c:pt>
                <c:pt idx="6225">
                  <c:v>122.89</c:v>
                </c:pt>
                <c:pt idx="6226">
                  <c:v>87.19</c:v>
                </c:pt>
                <c:pt idx="6227">
                  <c:v>89.21</c:v>
                </c:pt>
                <c:pt idx="6228">
                  <c:v>89.45</c:v>
                </c:pt>
                <c:pt idx="6229">
                  <c:v>101.92</c:v>
                </c:pt>
                <c:pt idx="6230">
                  <c:v>132.29</c:v>
                </c:pt>
                <c:pt idx="6231">
                  <c:v>136.11000000000001</c:v>
                </c:pt>
                <c:pt idx="6232">
                  <c:v>151.87</c:v>
                </c:pt>
                <c:pt idx="6233">
                  <c:v>61.48</c:v>
                </c:pt>
                <c:pt idx="6234">
                  <c:v>61.59</c:v>
                </c:pt>
                <c:pt idx="6235">
                  <c:v>109.74</c:v>
                </c:pt>
                <c:pt idx="6236">
                  <c:v>128.77000000000001</c:v>
                </c:pt>
                <c:pt idx="6237">
                  <c:v>93.52</c:v>
                </c:pt>
                <c:pt idx="6238">
                  <c:v>85.95</c:v>
                </c:pt>
                <c:pt idx="6239">
                  <c:v>76.790000000000006</c:v>
                </c:pt>
                <c:pt idx="6240">
                  <c:v>70.239999999999995</c:v>
                </c:pt>
                <c:pt idx="6241">
                  <c:v>79.42</c:v>
                </c:pt>
                <c:pt idx="6242">
                  <c:v>64.94</c:v>
                </c:pt>
                <c:pt idx="6243">
                  <c:v>81.86</c:v>
                </c:pt>
                <c:pt idx="6244">
                  <c:v>92.45</c:v>
                </c:pt>
                <c:pt idx="6245">
                  <c:v>82.29</c:v>
                </c:pt>
                <c:pt idx="6246">
                  <c:v>70.489999999999995</c:v>
                </c:pt>
                <c:pt idx="6247">
                  <c:v>75.53</c:v>
                </c:pt>
                <c:pt idx="6248">
                  <c:v>75.66</c:v>
                </c:pt>
                <c:pt idx="6249">
                  <c:v>59.13</c:v>
                </c:pt>
                <c:pt idx="6250">
                  <c:v>55.43</c:v>
                </c:pt>
                <c:pt idx="6251">
                  <c:v>52.07</c:v>
                </c:pt>
                <c:pt idx="6252">
                  <c:v>48.76</c:v>
                </c:pt>
                <c:pt idx="6253">
                  <c:v>49.03</c:v>
                </c:pt>
                <c:pt idx="6254">
                  <c:v>44.02</c:v>
                </c:pt>
                <c:pt idx="6255">
                  <c:v>44.5</c:v>
                </c:pt>
                <c:pt idx="6256">
                  <c:v>41.05</c:v>
                </c:pt>
                <c:pt idx="6257">
                  <c:v>28.28</c:v>
                </c:pt>
                <c:pt idx="6258">
                  <c:v>46.89</c:v>
                </c:pt>
                <c:pt idx="6259">
                  <c:v>42.52</c:v>
                </c:pt>
                <c:pt idx="6260">
                  <c:v>76.7</c:v>
                </c:pt>
                <c:pt idx="6261">
                  <c:v>107.19</c:v>
                </c:pt>
                <c:pt idx="6262">
                  <c:v>97.89</c:v>
                </c:pt>
                <c:pt idx="6263">
                  <c:v>63.18</c:v>
                </c:pt>
                <c:pt idx="6264">
                  <c:v>46.8</c:v>
                </c:pt>
                <c:pt idx="6265">
                  <c:v>46.72</c:v>
                </c:pt>
                <c:pt idx="6266">
                  <c:v>67.489999999999995</c:v>
                </c:pt>
                <c:pt idx="6267">
                  <c:v>55.6</c:v>
                </c:pt>
                <c:pt idx="6268">
                  <c:v>58.65</c:v>
                </c:pt>
                <c:pt idx="6269">
                  <c:v>51.18</c:v>
                </c:pt>
                <c:pt idx="6270">
                  <c:v>54.28</c:v>
                </c:pt>
                <c:pt idx="6271">
                  <c:v>66.92</c:v>
                </c:pt>
                <c:pt idx="6272">
                  <c:v>41.26</c:v>
                </c:pt>
                <c:pt idx="6273">
                  <c:v>40.159999999999997</c:v>
                </c:pt>
                <c:pt idx="6274">
                  <c:v>33.65</c:v>
                </c:pt>
                <c:pt idx="6275">
                  <c:v>32.25</c:v>
                </c:pt>
                <c:pt idx="6276">
                  <c:v>39.36</c:v>
                </c:pt>
                <c:pt idx="6277">
                  <c:v>12.33</c:v>
                </c:pt>
                <c:pt idx="6278">
                  <c:v>37.67</c:v>
                </c:pt>
                <c:pt idx="6279">
                  <c:v>71.91</c:v>
                </c:pt>
                <c:pt idx="6280">
                  <c:v>45.06</c:v>
                </c:pt>
                <c:pt idx="6281">
                  <c:v>40.65</c:v>
                </c:pt>
                <c:pt idx="6282">
                  <c:v>39.83</c:v>
                </c:pt>
                <c:pt idx="6283">
                  <c:v>78.59</c:v>
                </c:pt>
                <c:pt idx="6284">
                  <c:v>124.5</c:v>
                </c:pt>
                <c:pt idx="6285">
                  <c:v>72.09</c:v>
                </c:pt>
                <c:pt idx="6286">
                  <c:v>109.76</c:v>
                </c:pt>
                <c:pt idx="6287">
                  <c:v>87.31</c:v>
                </c:pt>
                <c:pt idx="6288">
                  <c:v>118.66</c:v>
                </c:pt>
                <c:pt idx="6289">
                  <c:v>85.6</c:v>
                </c:pt>
                <c:pt idx="6290">
                  <c:v>192.72</c:v>
                </c:pt>
                <c:pt idx="6291">
                  <c:v>152.69999999999999</c:v>
                </c:pt>
                <c:pt idx="6292">
                  <c:v>16.46</c:v>
                </c:pt>
                <c:pt idx="6293">
                  <c:v>24.92</c:v>
                </c:pt>
                <c:pt idx="6294">
                  <c:v>25.35</c:v>
                </c:pt>
                <c:pt idx="6295">
                  <c:v>119.49</c:v>
                </c:pt>
                <c:pt idx="6296">
                  <c:v>50.24</c:v>
                </c:pt>
                <c:pt idx="6297">
                  <c:v>43.01</c:v>
                </c:pt>
                <c:pt idx="6298">
                  <c:v>41.22</c:v>
                </c:pt>
                <c:pt idx="6299">
                  <c:v>27.2</c:v>
                </c:pt>
                <c:pt idx="6300">
                  <c:v>26.86</c:v>
                </c:pt>
                <c:pt idx="6301">
                  <c:v>33.83</c:v>
                </c:pt>
                <c:pt idx="6302">
                  <c:v>25.22</c:v>
                </c:pt>
                <c:pt idx="6303">
                  <c:v>35.96</c:v>
                </c:pt>
                <c:pt idx="6304">
                  <c:v>24.95</c:v>
                </c:pt>
                <c:pt idx="6305">
                  <c:v>27.54</c:v>
                </c:pt>
                <c:pt idx="6306">
                  <c:v>25.91</c:v>
                </c:pt>
                <c:pt idx="6307">
                  <c:v>35.92</c:v>
                </c:pt>
                <c:pt idx="6308">
                  <c:v>39.909999999999997</c:v>
                </c:pt>
                <c:pt idx="6309">
                  <c:v>38.68</c:v>
                </c:pt>
                <c:pt idx="6310">
                  <c:v>30.97</c:v>
                </c:pt>
                <c:pt idx="6311">
                  <c:v>29.53</c:v>
                </c:pt>
                <c:pt idx="6312">
                  <c:v>30.83</c:v>
                </c:pt>
                <c:pt idx="6313">
                  <c:v>34.450000000000003</c:v>
                </c:pt>
                <c:pt idx="6314">
                  <c:v>38.17</c:v>
                </c:pt>
                <c:pt idx="6315">
                  <c:v>30.26</c:v>
                </c:pt>
                <c:pt idx="6316">
                  <c:v>43.39</c:v>
                </c:pt>
                <c:pt idx="6317">
                  <c:v>23.48</c:v>
                </c:pt>
                <c:pt idx="6318">
                  <c:v>29.52</c:v>
                </c:pt>
                <c:pt idx="6319">
                  <c:v>23.81</c:v>
                </c:pt>
                <c:pt idx="6320">
                  <c:v>21.55</c:v>
                </c:pt>
                <c:pt idx="6321">
                  <c:v>26.39</c:v>
                </c:pt>
                <c:pt idx="6322">
                  <c:v>31.71</c:v>
                </c:pt>
                <c:pt idx="6323">
                  <c:v>27.43</c:v>
                </c:pt>
                <c:pt idx="6324">
                  <c:v>35.76</c:v>
                </c:pt>
                <c:pt idx="6325">
                  <c:v>20.100000000000001</c:v>
                </c:pt>
                <c:pt idx="6326">
                  <c:v>22.44</c:v>
                </c:pt>
                <c:pt idx="6327">
                  <c:v>20.94</c:v>
                </c:pt>
                <c:pt idx="6328">
                  <c:v>20.350000000000001</c:v>
                </c:pt>
                <c:pt idx="6329">
                  <c:v>24.44</c:v>
                </c:pt>
                <c:pt idx="6330">
                  <c:v>37.229999999999997</c:v>
                </c:pt>
                <c:pt idx="6331">
                  <c:v>53.73</c:v>
                </c:pt>
                <c:pt idx="6332">
                  <c:v>74.8</c:v>
                </c:pt>
                <c:pt idx="6333">
                  <c:v>960.33</c:v>
                </c:pt>
                <c:pt idx="6334">
                  <c:v>858.11</c:v>
                </c:pt>
                <c:pt idx="6335">
                  <c:v>803.67</c:v>
                </c:pt>
                <c:pt idx="6336">
                  <c:v>633.37</c:v>
                </c:pt>
                <c:pt idx="6337">
                  <c:v>678.11</c:v>
                </c:pt>
                <c:pt idx="6338">
                  <c:v>1004.83</c:v>
                </c:pt>
                <c:pt idx="6339">
                  <c:v>936.93</c:v>
                </c:pt>
                <c:pt idx="6340">
                  <c:v>632.41</c:v>
                </c:pt>
                <c:pt idx="6341">
                  <c:v>729.91</c:v>
                </c:pt>
                <c:pt idx="6342">
                  <c:v>787.26</c:v>
                </c:pt>
                <c:pt idx="6343">
                  <c:v>898.46</c:v>
                </c:pt>
                <c:pt idx="6344">
                  <c:v>846.84</c:v>
                </c:pt>
                <c:pt idx="6345">
                  <c:v>1139.06</c:v>
                </c:pt>
                <c:pt idx="6346">
                  <c:v>463.66</c:v>
                </c:pt>
                <c:pt idx="6347">
                  <c:v>568.87</c:v>
                </c:pt>
                <c:pt idx="6348">
                  <c:v>594.53</c:v>
                </c:pt>
                <c:pt idx="6349">
                  <c:v>360.3</c:v>
                </c:pt>
                <c:pt idx="6350">
                  <c:v>328.95</c:v>
                </c:pt>
                <c:pt idx="6351">
                  <c:v>375.72</c:v>
                </c:pt>
                <c:pt idx="6352">
                  <c:v>512.63</c:v>
                </c:pt>
                <c:pt idx="6353">
                  <c:v>585.13</c:v>
                </c:pt>
                <c:pt idx="6354">
                  <c:v>713.99</c:v>
                </c:pt>
                <c:pt idx="6355">
                  <c:v>508.52</c:v>
                </c:pt>
                <c:pt idx="6356">
                  <c:v>691.24</c:v>
                </c:pt>
                <c:pt idx="6357">
                  <c:v>517.59</c:v>
                </c:pt>
                <c:pt idx="6358">
                  <c:v>649.80999999999995</c:v>
                </c:pt>
                <c:pt idx="6359">
                  <c:v>367.72</c:v>
                </c:pt>
                <c:pt idx="6360">
                  <c:v>431.53</c:v>
                </c:pt>
                <c:pt idx="6361">
                  <c:v>601.09</c:v>
                </c:pt>
                <c:pt idx="6362">
                  <c:v>959.34</c:v>
                </c:pt>
                <c:pt idx="6363">
                  <c:v>234.98</c:v>
                </c:pt>
                <c:pt idx="6364">
                  <c:v>234.68</c:v>
                </c:pt>
                <c:pt idx="6365">
                  <c:v>190.11</c:v>
                </c:pt>
                <c:pt idx="6366">
                  <c:v>213.69</c:v>
                </c:pt>
                <c:pt idx="6367">
                  <c:v>220.81</c:v>
                </c:pt>
                <c:pt idx="6368">
                  <c:v>236.91</c:v>
                </c:pt>
                <c:pt idx="6369">
                  <c:v>214.06</c:v>
                </c:pt>
                <c:pt idx="6370">
                  <c:v>196.33</c:v>
                </c:pt>
                <c:pt idx="6371">
                  <c:v>191.69</c:v>
                </c:pt>
                <c:pt idx="6372">
                  <c:v>211.34</c:v>
                </c:pt>
                <c:pt idx="6373">
                  <c:v>215.27</c:v>
                </c:pt>
                <c:pt idx="6374">
                  <c:v>245.09</c:v>
                </c:pt>
                <c:pt idx="6375">
                  <c:v>235.78</c:v>
                </c:pt>
                <c:pt idx="6376">
                  <c:v>254.61</c:v>
                </c:pt>
                <c:pt idx="6377">
                  <c:v>230.1</c:v>
                </c:pt>
                <c:pt idx="6378">
                  <c:v>221.62</c:v>
                </c:pt>
                <c:pt idx="6379">
                  <c:v>247.15</c:v>
                </c:pt>
                <c:pt idx="6380">
                  <c:v>311.18</c:v>
                </c:pt>
                <c:pt idx="6381">
                  <c:v>342.49</c:v>
                </c:pt>
                <c:pt idx="6382">
                  <c:v>172.56</c:v>
                </c:pt>
                <c:pt idx="6383">
                  <c:v>310.52</c:v>
                </c:pt>
                <c:pt idx="6384">
                  <c:v>136.94999999999999</c:v>
                </c:pt>
                <c:pt idx="6385">
                  <c:v>255.52</c:v>
                </c:pt>
                <c:pt idx="6386">
                  <c:v>347.6</c:v>
                </c:pt>
                <c:pt idx="6387">
                  <c:v>361.96</c:v>
                </c:pt>
                <c:pt idx="6388">
                  <c:v>488.97</c:v>
                </c:pt>
                <c:pt idx="6389">
                  <c:v>484.77</c:v>
                </c:pt>
                <c:pt idx="6390">
                  <c:v>242.47</c:v>
                </c:pt>
                <c:pt idx="6391">
                  <c:v>180.55</c:v>
                </c:pt>
                <c:pt idx="6392">
                  <c:v>258.12</c:v>
                </c:pt>
                <c:pt idx="6393">
                  <c:v>193.01</c:v>
                </c:pt>
                <c:pt idx="6394">
                  <c:v>215.2</c:v>
                </c:pt>
                <c:pt idx="6395">
                  <c:v>289.11</c:v>
                </c:pt>
                <c:pt idx="6396">
                  <c:v>443.94</c:v>
                </c:pt>
                <c:pt idx="6397">
                  <c:v>587.34</c:v>
                </c:pt>
                <c:pt idx="6398">
                  <c:v>654</c:v>
                </c:pt>
                <c:pt idx="6399">
                  <c:v>594.86</c:v>
                </c:pt>
                <c:pt idx="6400">
                  <c:v>539.63</c:v>
                </c:pt>
                <c:pt idx="6401">
                  <c:v>568.70000000000005</c:v>
                </c:pt>
                <c:pt idx="6402">
                  <c:v>559.97</c:v>
                </c:pt>
                <c:pt idx="6403">
                  <c:v>657.24</c:v>
                </c:pt>
                <c:pt idx="6404">
                  <c:v>680.05</c:v>
                </c:pt>
                <c:pt idx="6405">
                  <c:v>808.61</c:v>
                </c:pt>
                <c:pt idx="6406">
                  <c:v>875.42</c:v>
                </c:pt>
                <c:pt idx="6407">
                  <c:v>872.24</c:v>
                </c:pt>
                <c:pt idx="6408">
                  <c:v>778.77</c:v>
                </c:pt>
                <c:pt idx="6409">
                  <c:v>702.72</c:v>
                </c:pt>
                <c:pt idx="6410">
                  <c:v>785.05</c:v>
                </c:pt>
                <c:pt idx="6411">
                  <c:v>880.6</c:v>
                </c:pt>
                <c:pt idx="6412">
                  <c:v>777.32</c:v>
                </c:pt>
                <c:pt idx="6413">
                  <c:v>678.16</c:v>
                </c:pt>
                <c:pt idx="6414">
                  <c:v>711.61</c:v>
                </c:pt>
                <c:pt idx="6415">
                  <c:v>709.84</c:v>
                </c:pt>
                <c:pt idx="6416">
                  <c:v>550.91</c:v>
                </c:pt>
                <c:pt idx="6417">
                  <c:v>430.43</c:v>
                </c:pt>
                <c:pt idx="6418">
                  <c:v>582.12</c:v>
                </c:pt>
                <c:pt idx="6419">
                  <c:v>634.09</c:v>
                </c:pt>
                <c:pt idx="6420">
                  <c:v>666.1</c:v>
                </c:pt>
                <c:pt idx="6421">
                  <c:v>584.91999999999996</c:v>
                </c:pt>
                <c:pt idx="6422">
                  <c:v>514.67999999999995</c:v>
                </c:pt>
                <c:pt idx="6423">
                  <c:v>498.68</c:v>
                </c:pt>
                <c:pt idx="6424">
                  <c:v>584.35</c:v>
                </c:pt>
                <c:pt idx="6425">
                  <c:v>541.45000000000005</c:v>
                </c:pt>
                <c:pt idx="6426">
                  <c:v>478.48</c:v>
                </c:pt>
                <c:pt idx="6427">
                  <c:v>507.87</c:v>
                </c:pt>
                <c:pt idx="6428">
                  <c:v>449.86</c:v>
                </c:pt>
                <c:pt idx="6429">
                  <c:v>501.67</c:v>
                </c:pt>
                <c:pt idx="6430">
                  <c:v>496.26</c:v>
                </c:pt>
                <c:pt idx="6431">
                  <c:v>430.96</c:v>
                </c:pt>
                <c:pt idx="6432">
                  <c:v>478.68</c:v>
                </c:pt>
                <c:pt idx="6433">
                  <c:v>508.25</c:v>
                </c:pt>
                <c:pt idx="6434">
                  <c:v>564.15</c:v>
                </c:pt>
                <c:pt idx="6435">
                  <c:v>664.75</c:v>
                </c:pt>
                <c:pt idx="6436">
                  <c:v>825.58</c:v>
                </c:pt>
                <c:pt idx="6437">
                  <c:v>690.37</c:v>
                </c:pt>
                <c:pt idx="6438">
                  <c:v>429.93</c:v>
                </c:pt>
                <c:pt idx="6439">
                  <c:v>686.29</c:v>
                </c:pt>
                <c:pt idx="6440">
                  <c:v>468.53</c:v>
                </c:pt>
                <c:pt idx="6441">
                  <c:v>450.35</c:v>
                </c:pt>
                <c:pt idx="6442">
                  <c:v>816.81</c:v>
                </c:pt>
                <c:pt idx="6443">
                  <c:v>576.13</c:v>
                </c:pt>
                <c:pt idx="6444">
                  <c:v>530.52</c:v>
                </c:pt>
                <c:pt idx="6445">
                  <c:v>453.39</c:v>
                </c:pt>
                <c:pt idx="6446">
                  <c:v>443.49</c:v>
                </c:pt>
                <c:pt idx="6447">
                  <c:v>358.58</c:v>
                </c:pt>
                <c:pt idx="6448">
                  <c:v>413.42</c:v>
                </c:pt>
                <c:pt idx="6449">
                  <c:v>395.65</c:v>
                </c:pt>
                <c:pt idx="6450">
                  <c:v>455.36</c:v>
                </c:pt>
                <c:pt idx="6451">
                  <c:v>231.9</c:v>
                </c:pt>
                <c:pt idx="6452">
                  <c:v>206.07</c:v>
                </c:pt>
                <c:pt idx="6453">
                  <c:v>357.4</c:v>
                </c:pt>
                <c:pt idx="6454">
                  <c:v>452.16</c:v>
                </c:pt>
                <c:pt idx="6455">
                  <c:v>324.33</c:v>
                </c:pt>
                <c:pt idx="6456">
                  <c:v>317.13</c:v>
                </c:pt>
                <c:pt idx="6457">
                  <c:v>371.17</c:v>
                </c:pt>
                <c:pt idx="6458">
                  <c:v>400.73</c:v>
                </c:pt>
                <c:pt idx="6459">
                  <c:v>390.73</c:v>
                </c:pt>
                <c:pt idx="6460">
                  <c:v>353.17</c:v>
                </c:pt>
                <c:pt idx="6461">
                  <c:v>342.2</c:v>
                </c:pt>
                <c:pt idx="6462">
                  <c:v>341.89</c:v>
                </c:pt>
                <c:pt idx="6463">
                  <c:v>302.89999999999998</c:v>
                </c:pt>
                <c:pt idx="6464">
                  <c:v>257.98</c:v>
                </c:pt>
                <c:pt idx="6465">
                  <c:v>310.11</c:v>
                </c:pt>
                <c:pt idx="6466">
                  <c:v>413.97</c:v>
                </c:pt>
                <c:pt idx="6467">
                  <c:v>433.47</c:v>
                </c:pt>
                <c:pt idx="6468">
                  <c:v>150.86000000000001</c:v>
                </c:pt>
                <c:pt idx="6469">
                  <c:v>234.34</c:v>
                </c:pt>
                <c:pt idx="6470">
                  <c:v>210.2</c:v>
                </c:pt>
                <c:pt idx="6471">
                  <c:v>308.62</c:v>
                </c:pt>
                <c:pt idx="6472">
                  <c:v>474.23</c:v>
                </c:pt>
                <c:pt idx="6473">
                  <c:v>174.86</c:v>
                </c:pt>
                <c:pt idx="6474">
                  <c:v>168.34</c:v>
                </c:pt>
                <c:pt idx="6475">
                  <c:v>256.62</c:v>
                </c:pt>
                <c:pt idx="6476">
                  <c:v>513.11</c:v>
                </c:pt>
                <c:pt idx="6477">
                  <c:v>458.76</c:v>
                </c:pt>
                <c:pt idx="6478">
                  <c:v>465.59</c:v>
                </c:pt>
                <c:pt idx="6479">
                  <c:v>458.94</c:v>
                </c:pt>
                <c:pt idx="6480">
                  <c:v>289.72000000000003</c:v>
                </c:pt>
                <c:pt idx="6481">
                  <c:v>295.02999999999997</c:v>
                </c:pt>
                <c:pt idx="6482">
                  <c:v>309.29000000000002</c:v>
                </c:pt>
                <c:pt idx="6483">
                  <c:v>256.63</c:v>
                </c:pt>
                <c:pt idx="6484">
                  <c:v>367.86</c:v>
                </c:pt>
                <c:pt idx="6485">
                  <c:v>334.33</c:v>
                </c:pt>
                <c:pt idx="6486">
                  <c:v>265.77999999999997</c:v>
                </c:pt>
                <c:pt idx="6487">
                  <c:v>332.13</c:v>
                </c:pt>
                <c:pt idx="6488">
                  <c:v>280.99</c:v>
                </c:pt>
                <c:pt idx="6489">
                  <c:v>271.56</c:v>
                </c:pt>
                <c:pt idx="6490">
                  <c:v>274.39999999999998</c:v>
                </c:pt>
                <c:pt idx="6491">
                  <c:v>226.3</c:v>
                </c:pt>
                <c:pt idx="6492">
                  <c:v>252.33</c:v>
                </c:pt>
                <c:pt idx="6493">
                  <c:v>277.99</c:v>
                </c:pt>
                <c:pt idx="6494">
                  <c:v>241.04</c:v>
                </c:pt>
                <c:pt idx="6495">
                  <c:v>272.97000000000003</c:v>
                </c:pt>
                <c:pt idx="6496">
                  <c:v>210.6</c:v>
                </c:pt>
                <c:pt idx="6497">
                  <c:v>189.16</c:v>
                </c:pt>
                <c:pt idx="6498">
                  <c:v>216.84</c:v>
                </c:pt>
                <c:pt idx="6499">
                  <c:v>270.92</c:v>
                </c:pt>
                <c:pt idx="6500">
                  <c:v>327.39</c:v>
                </c:pt>
                <c:pt idx="6501">
                  <c:v>241.02</c:v>
                </c:pt>
                <c:pt idx="6502">
                  <c:v>263.29000000000002</c:v>
                </c:pt>
                <c:pt idx="6503">
                  <c:v>190.79</c:v>
                </c:pt>
                <c:pt idx="6504">
                  <c:v>196.07</c:v>
                </c:pt>
                <c:pt idx="6505">
                  <c:v>187.68</c:v>
                </c:pt>
                <c:pt idx="6506">
                  <c:v>208.1</c:v>
                </c:pt>
                <c:pt idx="6507">
                  <c:v>298.01</c:v>
                </c:pt>
                <c:pt idx="6508">
                  <c:v>288.85000000000002</c:v>
                </c:pt>
                <c:pt idx="6509">
                  <c:v>307.29000000000002</c:v>
                </c:pt>
                <c:pt idx="6510">
                  <c:v>357.33</c:v>
                </c:pt>
                <c:pt idx="6511">
                  <c:v>217.16</c:v>
                </c:pt>
                <c:pt idx="6512">
                  <c:v>207.18</c:v>
                </c:pt>
                <c:pt idx="6513">
                  <c:v>163.25</c:v>
                </c:pt>
                <c:pt idx="6514">
                  <c:v>214.53</c:v>
                </c:pt>
                <c:pt idx="6515">
                  <c:v>190.87</c:v>
                </c:pt>
                <c:pt idx="6516">
                  <c:v>181.54</c:v>
                </c:pt>
                <c:pt idx="6517">
                  <c:v>130.47999999999999</c:v>
                </c:pt>
                <c:pt idx="6518">
                  <c:v>154.08000000000001</c:v>
                </c:pt>
                <c:pt idx="6519">
                  <c:v>140.96</c:v>
                </c:pt>
                <c:pt idx="6520">
                  <c:v>177.72</c:v>
                </c:pt>
                <c:pt idx="6521">
                  <c:v>464.91</c:v>
                </c:pt>
                <c:pt idx="6522">
                  <c:v>372.31</c:v>
                </c:pt>
                <c:pt idx="6523">
                  <c:v>376.95</c:v>
                </c:pt>
                <c:pt idx="6524">
                  <c:v>385.84</c:v>
                </c:pt>
                <c:pt idx="6525">
                  <c:v>351.91</c:v>
                </c:pt>
                <c:pt idx="6526">
                  <c:v>350.76</c:v>
                </c:pt>
                <c:pt idx="6527">
                  <c:v>71.42</c:v>
                </c:pt>
                <c:pt idx="6528">
                  <c:v>78.680000000000007</c:v>
                </c:pt>
                <c:pt idx="6529">
                  <c:v>84.19</c:v>
                </c:pt>
                <c:pt idx="6530">
                  <c:v>74.17</c:v>
                </c:pt>
                <c:pt idx="6531">
                  <c:v>65.98</c:v>
                </c:pt>
                <c:pt idx="6532">
                  <c:v>71.72</c:v>
                </c:pt>
                <c:pt idx="6533">
                  <c:v>61.78</c:v>
                </c:pt>
                <c:pt idx="6534">
                  <c:v>108.7</c:v>
                </c:pt>
                <c:pt idx="6535">
                  <c:v>27.92</c:v>
                </c:pt>
                <c:pt idx="6536">
                  <c:v>24.01</c:v>
                </c:pt>
                <c:pt idx="6537">
                  <c:v>15.23</c:v>
                </c:pt>
                <c:pt idx="6538">
                  <c:v>18.260000000000002</c:v>
                </c:pt>
                <c:pt idx="6539">
                  <c:v>27.92</c:v>
                </c:pt>
                <c:pt idx="6540">
                  <c:v>41.42</c:v>
                </c:pt>
                <c:pt idx="6541">
                  <c:v>78.010000000000005</c:v>
                </c:pt>
                <c:pt idx="6542">
                  <c:v>101.15</c:v>
                </c:pt>
                <c:pt idx="6543">
                  <c:v>127</c:v>
                </c:pt>
                <c:pt idx="6544">
                  <c:v>178.08</c:v>
                </c:pt>
                <c:pt idx="6545">
                  <c:v>216.35</c:v>
                </c:pt>
                <c:pt idx="6546">
                  <c:v>214.59</c:v>
                </c:pt>
                <c:pt idx="6547">
                  <c:v>189.6</c:v>
                </c:pt>
                <c:pt idx="6548">
                  <c:v>113.64</c:v>
                </c:pt>
                <c:pt idx="6549">
                  <c:v>72.63</c:v>
                </c:pt>
                <c:pt idx="6550">
                  <c:v>73.8</c:v>
                </c:pt>
                <c:pt idx="6551">
                  <c:v>40.07</c:v>
                </c:pt>
                <c:pt idx="6552">
                  <c:v>36.94</c:v>
                </c:pt>
                <c:pt idx="6553">
                  <c:v>45.98</c:v>
                </c:pt>
                <c:pt idx="6554">
                  <c:v>37.590000000000003</c:v>
                </c:pt>
                <c:pt idx="6555">
                  <c:v>35.340000000000003</c:v>
                </c:pt>
                <c:pt idx="6556">
                  <c:v>612.48</c:v>
                </c:pt>
                <c:pt idx="6557">
                  <c:v>492.67</c:v>
                </c:pt>
                <c:pt idx="6558">
                  <c:v>276.29000000000002</c:v>
                </c:pt>
                <c:pt idx="6559">
                  <c:v>238.25</c:v>
                </c:pt>
                <c:pt idx="6560">
                  <c:v>185.82</c:v>
                </c:pt>
                <c:pt idx="6561">
                  <c:v>25.85</c:v>
                </c:pt>
                <c:pt idx="6562">
                  <c:v>9.9499999999999993</c:v>
                </c:pt>
                <c:pt idx="6563">
                  <c:v>324.08999999999997</c:v>
                </c:pt>
                <c:pt idx="6564">
                  <c:v>385.12</c:v>
                </c:pt>
                <c:pt idx="6565">
                  <c:v>399.94</c:v>
                </c:pt>
                <c:pt idx="6566">
                  <c:v>291.04000000000002</c:v>
                </c:pt>
                <c:pt idx="6567">
                  <c:v>266.39</c:v>
                </c:pt>
                <c:pt idx="6568">
                  <c:v>323.63</c:v>
                </c:pt>
                <c:pt idx="6569">
                  <c:v>297.02999999999997</c:v>
                </c:pt>
                <c:pt idx="6570">
                  <c:v>294.51</c:v>
                </c:pt>
                <c:pt idx="6571">
                  <c:v>265.17</c:v>
                </c:pt>
                <c:pt idx="6572">
                  <c:v>273.31</c:v>
                </c:pt>
                <c:pt idx="6573">
                  <c:v>310.88</c:v>
                </c:pt>
                <c:pt idx="6574">
                  <c:v>245.45</c:v>
                </c:pt>
                <c:pt idx="6575">
                  <c:v>300.27999999999997</c:v>
                </c:pt>
                <c:pt idx="6576">
                  <c:v>275.23</c:v>
                </c:pt>
                <c:pt idx="6577">
                  <c:v>295.45999999999998</c:v>
                </c:pt>
                <c:pt idx="6578">
                  <c:v>251.33</c:v>
                </c:pt>
                <c:pt idx="6579">
                  <c:v>269.13</c:v>
                </c:pt>
                <c:pt idx="6580">
                  <c:v>267.38</c:v>
                </c:pt>
                <c:pt idx="6581">
                  <c:v>250.73</c:v>
                </c:pt>
                <c:pt idx="6582">
                  <c:v>277.61</c:v>
                </c:pt>
                <c:pt idx="6583">
                  <c:v>243.73</c:v>
                </c:pt>
                <c:pt idx="6584">
                  <c:v>263.22000000000003</c:v>
                </c:pt>
                <c:pt idx="6585">
                  <c:v>238.13</c:v>
                </c:pt>
                <c:pt idx="6586">
                  <c:v>229.37</c:v>
                </c:pt>
                <c:pt idx="6587">
                  <c:v>261.41000000000003</c:v>
                </c:pt>
                <c:pt idx="6588">
                  <c:v>258.76</c:v>
                </c:pt>
                <c:pt idx="6589">
                  <c:v>295.26</c:v>
                </c:pt>
                <c:pt idx="6590">
                  <c:v>260.19</c:v>
                </c:pt>
                <c:pt idx="6591">
                  <c:v>239.47</c:v>
                </c:pt>
                <c:pt idx="6592">
                  <c:v>272.88</c:v>
                </c:pt>
                <c:pt idx="6593">
                  <c:v>251.88</c:v>
                </c:pt>
                <c:pt idx="6594">
                  <c:v>250.67</c:v>
                </c:pt>
                <c:pt idx="6595">
                  <c:v>267.51</c:v>
                </c:pt>
                <c:pt idx="6596">
                  <c:v>266.11</c:v>
                </c:pt>
                <c:pt idx="6597">
                  <c:v>273.56</c:v>
                </c:pt>
                <c:pt idx="6598">
                  <c:v>263.20999999999998</c:v>
                </c:pt>
                <c:pt idx="6599">
                  <c:v>289.81</c:v>
                </c:pt>
                <c:pt idx="6600">
                  <c:v>249.17</c:v>
                </c:pt>
                <c:pt idx="6601">
                  <c:v>315.39</c:v>
                </c:pt>
                <c:pt idx="6602">
                  <c:v>315.77999999999997</c:v>
                </c:pt>
                <c:pt idx="6603">
                  <c:v>287.5</c:v>
                </c:pt>
                <c:pt idx="6604">
                  <c:v>286.52</c:v>
                </c:pt>
                <c:pt idx="6605">
                  <c:v>490.02</c:v>
                </c:pt>
                <c:pt idx="6606">
                  <c:v>180.28</c:v>
                </c:pt>
                <c:pt idx="6607">
                  <c:v>187.06</c:v>
                </c:pt>
                <c:pt idx="6608">
                  <c:v>172.46</c:v>
                </c:pt>
                <c:pt idx="6609">
                  <c:v>160.18</c:v>
                </c:pt>
                <c:pt idx="6610">
                  <c:v>153.25</c:v>
                </c:pt>
                <c:pt idx="6611">
                  <c:v>164.18</c:v>
                </c:pt>
                <c:pt idx="6612">
                  <c:v>149.65</c:v>
                </c:pt>
                <c:pt idx="6613">
                  <c:v>167.88</c:v>
                </c:pt>
                <c:pt idx="6614">
                  <c:v>206.99</c:v>
                </c:pt>
                <c:pt idx="6615">
                  <c:v>201.72</c:v>
                </c:pt>
                <c:pt idx="6616">
                  <c:v>139.26</c:v>
                </c:pt>
                <c:pt idx="6617">
                  <c:v>174.77</c:v>
                </c:pt>
                <c:pt idx="6618">
                  <c:v>116.7</c:v>
                </c:pt>
                <c:pt idx="6619">
                  <c:v>258.92</c:v>
                </c:pt>
                <c:pt idx="6620">
                  <c:v>230.7</c:v>
                </c:pt>
                <c:pt idx="6621">
                  <c:v>198.9</c:v>
                </c:pt>
                <c:pt idx="6622">
                  <c:v>191.93</c:v>
                </c:pt>
                <c:pt idx="6623">
                  <c:v>192.26</c:v>
                </c:pt>
                <c:pt idx="6624">
                  <c:v>152.72</c:v>
                </c:pt>
                <c:pt idx="6625">
                  <c:v>142.04</c:v>
                </c:pt>
                <c:pt idx="6626">
                  <c:v>158.41</c:v>
                </c:pt>
                <c:pt idx="6627">
                  <c:v>171.55</c:v>
                </c:pt>
                <c:pt idx="6628">
                  <c:v>154.57</c:v>
                </c:pt>
                <c:pt idx="6629">
                  <c:v>166.23</c:v>
                </c:pt>
                <c:pt idx="6630">
                  <c:v>291.49</c:v>
                </c:pt>
                <c:pt idx="6631">
                  <c:v>456.81</c:v>
                </c:pt>
                <c:pt idx="6632">
                  <c:v>494.97</c:v>
                </c:pt>
                <c:pt idx="6633">
                  <c:v>462.08</c:v>
                </c:pt>
                <c:pt idx="6634">
                  <c:v>494.68</c:v>
                </c:pt>
                <c:pt idx="6635">
                  <c:v>492.74</c:v>
                </c:pt>
                <c:pt idx="6636">
                  <c:v>501.82</c:v>
                </c:pt>
                <c:pt idx="6637">
                  <c:v>432.12</c:v>
                </c:pt>
                <c:pt idx="6638">
                  <c:v>421.82</c:v>
                </c:pt>
                <c:pt idx="6639">
                  <c:v>408.53</c:v>
                </c:pt>
                <c:pt idx="6640">
                  <c:v>362.88</c:v>
                </c:pt>
                <c:pt idx="6641">
                  <c:v>356.45</c:v>
                </c:pt>
                <c:pt idx="6642">
                  <c:v>312.81</c:v>
                </c:pt>
                <c:pt idx="6643">
                  <c:v>288.24</c:v>
                </c:pt>
                <c:pt idx="6644">
                  <c:v>282.44</c:v>
                </c:pt>
                <c:pt idx="6645">
                  <c:v>285.44</c:v>
                </c:pt>
                <c:pt idx="6646">
                  <c:v>278.01</c:v>
                </c:pt>
                <c:pt idx="6647">
                  <c:v>282.33999999999997</c:v>
                </c:pt>
                <c:pt idx="6648">
                  <c:v>299.54000000000002</c:v>
                </c:pt>
                <c:pt idx="6649">
                  <c:v>275.82</c:v>
                </c:pt>
                <c:pt idx="6650">
                  <c:v>285.95</c:v>
                </c:pt>
                <c:pt idx="6651">
                  <c:v>228.69</c:v>
                </c:pt>
                <c:pt idx="6652">
                  <c:v>317.36</c:v>
                </c:pt>
                <c:pt idx="6653">
                  <c:v>287.14999999999998</c:v>
                </c:pt>
                <c:pt idx="6654">
                  <c:v>357.48</c:v>
                </c:pt>
                <c:pt idx="6655">
                  <c:v>408.81</c:v>
                </c:pt>
                <c:pt idx="6656">
                  <c:v>395.86</c:v>
                </c:pt>
                <c:pt idx="6657">
                  <c:v>384.28</c:v>
                </c:pt>
                <c:pt idx="6658">
                  <c:v>221.98</c:v>
                </c:pt>
                <c:pt idx="6659">
                  <c:v>336.34</c:v>
                </c:pt>
                <c:pt idx="6660">
                  <c:v>226.37</c:v>
                </c:pt>
                <c:pt idx="6661">
                  <c:v>281.39</c:v>
                </c:pt>
                <c:pt idx="6662">
                  <c:v>294.49</c:v>
                </c:pt>
                <c:pt idx="6663">
                  <c:v>329.32</c:v>
                </c:pt>
                <c:pt idx="6664">
                  <c:v>322.52999999999997</c:v>
                </c:pt>
                <c:pt idx="6665">
                  <c:v>347.34</c:v>
                </c:pt>
                <c:pt idx="6666">
                  <c:v>452.69</c:v>
                </c:pt>
                <c:pt idx="6667">
                  <c:v>544.6</c:v>
                </c:pt>
                <c:pt idx="6668">
                  <c:v>559.6</c:v>
                </c:pt>
                <c:pt idx="6669">
                  <c:v>610.67999999999995</c:v>
                </c:pt>
                <c:pt idx="6670">
                  <c:v>659.53</c:v>
                </c:pt>
                <c:pt idx="6671">
                  <c:v>153.69</c:v>
                </c:pt>
                <c:pt idx="6672">
                  <c:v>324.08999999999997</c:v>
                </c:pt>
                <c:pt idx="6673">
                  <c:v>209.44</c:v>
                </c:pt>
                <c:pt idx="6674">
                  <c:v>231.45</c:v>
                </c:pt>
                <c:pt idx="6675">
                  <c:v>136.82</c:v>
                </c:pt>
                <c:pt idx="6676">
                  <c:v>176.13</c:v>
                </c:pt>
                <c:pt idx="6677">
                  <c:v>157.13999999999999</c:v>
                </c:pt>
                <c:pt idx="6678">
                  <c:v>215.81</c:v>
                </c:pt>
                <c:pt idx="6679">
                  <c:v>170.72</c:v>
                </c:pt>
                <c:pt idx="6680">
                  <c:v>277.16000000000003</c:v>
                </c:pt>
                <c:pt idx="6681">
                  <c:v>240.75</c:v>
                </c:pt>
                <c:pt idx="6682">
                  <c:v>337.76</c:v>
                </c:pt>
                <c:pt idx="6683">
                  <c:v>334.36</c:v>
                </c:pt>
                <c:pt idx="6684">
                  <c:v>731.97</c:v>
                </c:pt>
                <c:pt idx="6685">
                  <c:v>176.47</c:v>
                </c:pt>
                <c:pt idx="6686">
                  <c:v>341.96</c:v>
                </c:pt>
                <c:pt idx="6687">
                  <c:v>428.96</c:v>
                </c:pt>
                <c:pt idx="6688">
                  <c:v>401.79</c:v>
                </c:pt>
                <c:pt idx="6689">
                  <c:v>480.65</c:v>
                </c:pt>
                <c:pt idx="6690">
                  <c:v>656.86</c:v>
                </c:pt>
                <c:pt idx="6691">
                  <c:v>476.28</c:v>
                </c:pt>
                <c:pt idx="6692">
                  <c:v>491.5</c:v>
                </c:pt>
                <c:pt idx="6693">
                  <c:v>491.57</c:v>
                </c:pt>
                <c:pt idx="6694">
                  <c:v>531.08000000000004</c:v>
                </c:pt>
                <c:pt idx="6695">
                  <c:v>394.27</c:v>
                </c:pt>
                <c:pt idx="6696">
                  <c:v>382.89</c:v>
                </c:pt>
                <c:pt idx="6697">
                  <c:v>359.28</c:v>
                </c:pt>
                <c:pt idx="6698">
                  <c:v>332.37</c:v>
                </c:pt>
                <c:pt idx="6699">
                  <c:v>340.88</c:v>
                </c:pt>
                <c:pt idx="6700">
                  <c:v>326.79000000000002</c:v>
                </c:pt>
                <c:pt idx="6701">
                  <c:v>331.41</c:v>
                </c:pt>
                <c:pt idx="6702">
                  <c:v>357.33</c:v>
                </c:pt>
                <c:pt idx="6703">
                  <c:v>334.3</c:v>
                </c:pt>
                <c:pt idx="6704">
                  <c:v>366.11</c:v>
                </c:pt>
                <c:pt idx="6705">
                  <c:v>404.18</c:v>
                </c:pt>
                <c:pt idx="6706">
                  <c:v>399.99</c:v>
                </c:pt>
                <c:pt idx="6707">
                  <c:v>457.89</c:v>
                </c:pt>
                <c:pt idx="6708">
                  <c:v>427.3</c:v>
                </c:pt>
                <c:pt idx="6709">
                  <c:v>401.34</c:v>
                </c:pt>
                <c:pt idx="6710">
                  <c:v>465.36</c:v>
                </c:pt>
                <c:pt idx="6711">
                  <c:v>476.38</c:v>
                </c:pt>
                <c:pt idx="6712">
                  <c:v>690.36</c:v>
                </c:pt>
                <c:pt idx="6713">
                  <c:v>336.04</c:v>
                </c:pt>
                <c:pt idx="6714">
                  <c:v>321.75</c:v>
                </c:pt>
                <c:pt idx="6715">
                  <c:v>257.63</c:v>
                </c:pt>
                <c:pt idx="6716">
                  <c:v>313.33999999999997</c:v>
                </c:pt>
                <c:pt idx="6717">
                  <c:v>283.27999999999997</c:v>
                </c:pt>
                <c:pt idx="6718">
                  <c:v>356.17</c:v>
                </c:pt>
                <c:pt idx="6719">
                  <c:v>248.13</c:v>
                </c:pt>
                <c:pt idx="6720">
                  <c:v>300.39999999999998</c:v>
                </c:pt>
                <c:pt idx="6721">
                  <c:v>287.52999999999997</c:v>
                </c:pt>
                <c:pt idx="6722">
                  <c:v>152.69</c:v>
                </c:pt>
                <c:pt idx="6723">
                  <c:v>177.5</c:v>
                </c:pt>
                <c:pt idx="6724">
                  <c:v>173.59</c:v>
                </c:pt>
                <c:pt idx="6725">
                  <c:v>241.09</c:v>
                </c:pt>
                <c:pt idx="6726">
                  <c:v>272.76</c:v>
                </c:pt>
                <c:pt idx="6727">
                  <c:v>211.97</c:v>
                </c:pt>
                <c:pt idx="6728">
                  <c:v>132.56</c:v>
                </c:pt>
                <c:pt idx="6729">
                  <c:v>126.4</c:v>
                </c:pt>
                <c:pt idx="6730">
                  <c:v>148.44</c:v>
                </c:pt>
                <c:pt idx="6731">
                  <c:v>173.29</c:v>
                </c:pt>
                <c:pt idx="6732">
                  <c:v>143.57</c:v>
                </c:pt>
                <c:pt idx="6733">
                  <c:v>132.16</c:v>
                </c:pt>
                <c:pt idx="6734">
                  <c:v>224.91</c:v>
                </c:pt>
                <c:pt idx="6735">
                  <c:v>164.62</c:v>
                </c:pt>
                <c:pt idx="6736">
                  <c:v>191.48</c:v>
                </c:pt>
                <c:pt idx="6737">
                  <c:v>230.06</c:v>
                </c:pt>
                <c:pt idx="6738">
                  <c:v>194.97</c:v>
                </c:pt>
                <c:pt idx="6739">
                  <c:v>290.23</c:v>
                </c:pt>
                <c:pt idx="6740">
                  <c:v>355.31</c:v>
                </c:pt>
                <c:pt idx="6741">
                  <c:v>323.97000000000003</c:v>
                </c:pt>
                <c:pt idx="6742">
                  <c:v>296.49</c:v>
                </c:pt>
                <c:pt idx="6743">
                  <c:v>218.72</c:v>
                </c:pt>
                <c:pt idx="6744">
                  <c:v>469.17</c:v>
                </c:pt>
                <c:pt idx="6745">
                  <c:v>425.74</c:v>
                </c:pt>
                <c:pt idx="6746">
                  <c:v>311.33</c:v>
                </c:pt>
                <c:pt idx="6747">
                  <c:v>267.8</c:v>
                </c:pt>
                <c:pt idx="6748">
                  <c:v>510.12</c:v>
                </c:pt>
                <c:pt idx="6749">
                  <c:v>274.83</c:v>
                </c:pt>
                <c:pt idx="6750">
                  <c:v>246.54</c:v>
                </c:pt>
                <c:pt idx="6751">
                  <c:v>297.97000000000003</c:v>
                </c:pt>
                <c:pt idx="6752">
                  <c:v>431.82</c:v>
                </c:pt>
                <c:pt idx="6753">
                  <c:v>352.8</c:v>
                </c:pt>
                <c:pt idx="6754">
                  <c:v>85.4</c:v>
                </c:pt>
                <c:pt idx="6755">
                  <c:v>113.98</c:v>
                </c:pt>
                <c:pt idx="6756">
                  <c:v>138.11000000000001</c:v>
                </c:pt>
                <c:pt idx="6757">
                  <c:v>87.4</c:v>
                </c:pt>
                <c:pt idx="6758">
                  <c:v>156.56</c:v>
                </c:pt>
                <c:pt idx="6759">
                  <c:v>133.06</c:v>
                </c:pt>
                <c:pt idx="6760">
                  <c:v>201.74</c:v>
                </c:pt>
                <c:pt idx="6761">
                  <c:v>177.86</c:v>
                </c:pt>
                <c:pt idx="6762">
                  <c:v>117.09</c:v>
                </c:pt>
                <c:pt idx="6763">
                  <c:v>163.15</c:v>
                </c:pt>
                <c:pt idx="6764">
                  <c:v>120.69</c:v>
                </c:pt>
                <c:pt idx="6765">
                  <c:v>138.76</c:v>
                </c:pt>
                <c:pt idx="6766">
                  <c:v>125.44</c:v>
                </c:pt>
                <c:pt idx="6767">
                  <c:v>109.28</c:v>
                </c:pt>
                <c:pt idx="6768">
                  <c:v>92.17</c:v>
                </c:pt>
                <c:pt idx="6769">
                  <c:v>93.15</c:v>
                </c:pt>
                <c:pt idx="6770">
                  <c:v>93.7</c:v>
                </c:pt>
                <c:pt idx="6771">
                  <c:v>138.66999999999999</c:v>
                </c:pt>
                <c:pt idx="6772">
                  <c:v>100.66</c:v>
                </c:pt>
                <c:pt idx="6773">
                  <c:v>73.27</c:v>
                </c:pt>
                <c:pt idx="6774">
                  <c:v>153.19</c:v>
                </c:pt>
                <c:pt idx="6775">
                  <c:v>118.05</c:v>
                </c:pt>
                <c:pt idx="6776">
                  <c:v>169.09</c:v>
                </c:pt>
                <c:pt idx="6777">
                  <c:v>118.84</c:v>
                </c:pt>
                <c:pt idx="6778">
                  <c:v>168.4</c:v>
                </c:pt>
                <c:pt idx="6779">
                  <c:v>113.15</c:v>
                </c:pt>
                <c:pt idx="6780">
                  <c:v>87.15</c:v>
                </c:pt>
                <c:pt idx="6781">
                  <c:v>154.24</c:v>
                </c:pt>
                <c:pt idx="6782">
                  <c:v>111.73</c:v>
                </c:pt>
                <c:pt idx="6783">
                  <c:v>106.44</c:v>
                </c:pt>
                <c:pt idx="6784">
                  <c:v>125.28</c:v>
                </c:pt>
                <c:pt idx="6785">
                  <c:v>155.41999999999999</c:v>
                </c:pt>
                <c:pt idx="6786">
                  <c:v>164.61</c:v>
                </c:pt>
                <c:pt idx="6787">
                  <c:v>130.38</c:v>
                </c:pt>
                <c:pt idx="6788">
                  <c:v>96.3</c:v>
                </c:pt>
                <c:pt idx="6789">
                  <c:v>154.11000000000001</c:v>
                </c:pt>
                <c:pt idx="6790">
                  <c:v>195.46</c:v>
                </c:pt>
                <c:pt idx="6791">
                  <c:v>293.91000000000003</c:v>
                </c:pt>
                <c:pt idx="6792">
                  <c:v>327.10000000000002</c:v>
                </c:pt>
                <c:pt idx="6793">
                  <c:v>199.32</c:v>
                </c:pt>
                <c:pt idx="6794">
                  <c:v>160.44999999999999</c:v>
                </c:pt>
                <c:pt idx="6795">
                  <c:v>235.98</c:v>
                </c:pt>
                <c:pt idx="6796">
                  <c:v>166.18</c:v>
                </c:pt>
                <c:pt idx="6797">
                  <c:v>177.29</c:v>
                </c:pt>
                <c:pt idx="6798">
                  <c:v>185.63</c:v>
                </c:pt>
                <c:pt idx="6799">
                  <c:v>143.18</c:v>
                </c:pt>
                <c:pt idx="6800">
                  <c:v>83.77</c:v>
                </c:pt>
                <c:pt idx="6801">
                  <c:v>152</c:v>
                </c:pt>
                <c:pt idx="6802">
                  <c:v>139.82</c:v>
                </c:pt>
                <c:pt idx="6803">
                  <c:v>113.44</c:v>
                </c:pt>
                <c:pt idx="6804">
                  <c:v>122.87</c:v>
                </c:pt>
                <c:pt idx="6805">
                  <c:v>92.92</c:v>
                </c:pt>
                <c:pt idx="6806">
                  <c:v>86.3</c:v>
                </c:pt>
                <c:pt idx="6807">
                  <c:v>72.709999999999994</c:v>
                </c:pt>
                <c:pt idx="6808">
                  <c:v>109.58</c:v>
                </c:pt>
                <c:pt idx="6809">
                  <c:v>166.87</c:v>
                </c:pt>
                <c:pt idx="6810">
                  <c:v>90.06</c:v>
                </c:pt>
                <c:pt idx="6811">
                  <c:v>88.81</c:v>
                </c:pt>
                <c:pt idx="6812">
                  <c:v>88.95</c:v>
                </c:pt>
                <c:pt idx="6813">
                  <c:v>102.06</c:v>
                </c:pt>
                <c:pt idx="6814">
                  <c:v>194.26</c:v>
                </c:pt>
                <c:pt idx="6815">
                  <c:v>100.35</c:v>
                </c:pt>
                <c:pt idx="6816">
                  <c:v>105.57</c:v>
                </c:pt>
                <c:pt idx="6817">
                  <c:v>178.92</c:v>
                </c:pt>
                <c:pt idx="6818">
                  <c:v>102.14</c:v>
                </c:pt>
                <c:pt idx="6819">
                  <c:v>133.76</c:v>
                </c:pt>
                <c:pt idx="6820">
                  <c:v>112.52</c:v>
                </c:pt>
                <c:pt idx="6821">
                  <c:v>151.35</c:v>
                </c:pt>
                <c:pt idx="6822">
                  <c:v>104.95</c:v>
                </c:pt>
                <c:pt idx="6823">
                  <c:v>124.72</c:v>
                </c:pt>
                <c:pt idx="6824">
                  <c:v>114.01</c:v>
                </c:pt>
                <c:pt idx="6825">
                  <c:v>77.66</c:v>
                </c:pt>
                <c:pt idx="6826">
                  <c:v>230.72</c:v>
                </c:pt>
                <c:pt idx="6827">
                  <c:v>120.86</c:v>
                </c:pt>
                <c:pt idx="6828">
                  <c:v>255.52</c:v>
                </c:pt>
                <c:pt idx="6829">
                  <c:v>232.4</c:v>
                </c:pt>
                <c:pt idx="6830">
                  <c:v>280.85000000000002</c:v>
                </c:pt>
                <c:pt idx="6831">
                  <c:v>295.58</c:v>
                </c:pt>
                <c:pt idx="6832">
                  <c:v>317.88</c:v>
                </c:pt>
                <c:pt idx="6833">
                  <c:v>283.18</c:v>
                </c:pt>
                <c:pt idx="6834">
                  <c:v>279.29000000000002</c:v>
                </c:pt>
                <c:pt idx="6835">
                  <c:v>320.93</c:v>
                </c:pt>
                <c:pt idx="6836">
                  <c:v>281.93</c:v>
                </c:pt>
                <c:pt idx="6837">
                  <c:v>302.92</c:v>
                </c:pt>
                <c:pt idx="6838">
                  <c:v>308.81</c:v>
                </c:pt>
                <c:pt idx="6839">
                  <c:v>260.14999999999998</c:v>
                </c:pt>
                <c:pt idx="6840">
                  <c:v>253.35</c:v>
                </c:pt>
                <c:pt idx="6841">
                  <c:v>241.11</c:v>
                </c:pt>
                <c:pt idx="6842">
                  <c:v>76.260000000000005</c:v>
                </c:pt>
                <c:pt idx="6843">
                  <c:v>121.6</c:v>
                </c:pt>
                <c:pt idx="6844">
                  <c:v>115.64</c:v>
                </c:pt>
                <c:pt idx="6845">
                  <c:v>155.88</c:v>
                </c:pt>
                <c:pt idx="6846">
                  <c:v>125.11</c:v>
                </c:pt>
                <c:pt idx="6847">
                  <c:v>41.27</c:v>
                </c:pt>
                <c:pt idx="6848">
                  <c:v>45.93</c:v>
                </c:pt>
                <c:pt idx="6849">
                  <c:v>69.87</c:v>
                </c:pt>
                <c:pt idx="6850">
                  <c:v>40.090000000000003</c:v>
                </c:pt>
                <c:pt idx="6851">
                  <c:v>97.34</c:v>
                </c:pt>
                <c:pt idx="6852">
                  <c:v>46.74</c:v>
                </c:pt>
                <c:pt idx="6853">
                  <c:v>67.83</c:v>
                </c:pt>
                <c:pt idx="6854">
                  <c:v>38.18</c:v>
                </c:pt>
                <c:pt idx="6855">
                  <c:v>42.53</c:v>
                </c:pt>
                <c:pt idx="6856">
                  <c:v>49.61</c:v>
                </c:pt>
                <c:pt idx="6857">
                  <c:v>27.6</c:v>
                </c:pt>
                <c:pt idx="6858">
                  <c:v>29.23</c:v>
                </c:pt>
                <c:pt idx="6859">
                  <c:v>166.09</c:v>
                </c:pt>
                <c:pt idx="6860">
                  <c:v>48.02</c:v>
                </c:pt>
                <c:pt idx="6861">
                  <c:v>104.09</c:v>
                </c:pt>
                <c:pt idx="6862">
                  <c:v>271.56</c:v>
                </c:pt>
                <c:pt idx="6863">
                  <c:v>136.74</c:v>
                </c:pt>
                <c:pt idx="6864">
                  <c:v>587.86</c:v>
                </c:pt>
                <c:pt idx="6865">
                  <c:v>648.89</c:v>
                </c:pt>
                <c:pt idx="6866">
                  <c:v>757.24</c:v>
                </c:pt>
                <c:pt idx="6867">
                  <c:v>603.04999999999995</c:v>
                </c:pt>
                <c:pt idx="6868">
                  <c:v>543.76</c:v>
                </c:pt>
                <c:pt idx="6869">
                  <c:v>669.37</c:v>
                </c:pt>
                <c:pt idx="6870">
                  <c:v>720.45</c:v>
                </c:pt>
                <c:pt idx="6871">
                  <c:v>651.80999999999995</c:v>
                </c:pt>
                <c:pt idx="6872">
                  <c:v>770.96</c:v>
                </c:pt>
                <c:pt idx="6873">
                  <c:v>614.36</c:v>
                </c:pt>
                <c:pt idx="6874">
                  <c:v>469.56</c:v>
                </c:pt>
                <c:pt idx="6875">
                  <c:v>537.28</c:v>
                </c:pt>
                <c:pt idx="6876">
                  <c:v>593.01</c:v>
                </c:pt>
                <c:pt idx="6877">
                  <c:v>771.04</c:v>
                </c:pt>
                <c:pt idx="6878">
                  <c:v>625.4</c:v>
                </c:pt>
                <c:pt idx="6879">
                  <c:v>601.39</c:v>
                </c:pt>
                <c:pt idx="6880">
                  <c:v>537.26</c:v>
                </c:pt>
                <c:pt idx="6881">
                  <c:v>809.68</c:v>
                </c:pt>
                <c:pt idx="6882">
                  <c:v>757.03</c:v>
                </c:pt>
                <c:pt idx="6883">
                  <c:v>447.62</c:v>
                </c:pt>
                <c:pt idx="6884">
                  <c:v>591.54999999999995</c:v>
                </c:pt>
                <c:pt idx="6885">
                  <c:v>191.8</c:v>
                </c:pt>
                <c:pt idx="6886">
                  <c:v>391.56</c:v>
                </c:pt>
                <c:pt idx="6887">
                  <c:v>825.69</c:v>
                </c:pt>
                <c:pt idx="6888">
                  <c:v>1222.97</c:v>
                </c:pt>
                <c:pt idx="6889">
                  <c:v>2363.8200000000002</c:v>
                </c:pt>
                <c:pt idx="6890">
                  <c:v>494</c:v>
                </c:pt>
                <c:pt idx="6891">
                  <c:v>276.27999999999997</c:v>
                </c:pt>
                <c:pt idx="6892">
                  <c:v>471.18</c:v>
                </c:pt>
                <c:pt idx="6893">
                  <c:v>498.69</c:v>
                </c:pt>
                <c:pt idx="6894">
                  <c:v>501.51</c:v>
                </c:pt>
                <c:pt idx="6895">
                  <c:v>210.93</c:v>
                </c:pt>
                <c:pt idx="6896">
                  <c:v>264.52999999999997</c:v>
                </c:pt>
                <c:pt idx="6897">
                  <c:v>218.38</c:v>
                </c:pt>
                <c:pt idx="6898">
                  <c:v>285.16000000000003</c:v>
                </c:pt>
                <c:pt idx="6899">
                  <c:v>248.78</c:v>
                </c:pt>
                <c:pt idx="6900">
                  <c:v>251.88</c:v>
                </c:pt>
                <c:pt idx="6901">
                  <c:v>258.79000000000002</c:v>
                </c:pt>
                <c:pt idx="6902">
                  <c:v>256.68</c:v>
                </c:pt>
                <c:pt idx="6903">
                  <c:v>182.37</c:v>
                </c:pt>
                <c:pt idx="6904">
                  <c:v>170.49</c:v>
                </c:pt>
                <c:pt idx="6905">
                  <c:v>165.73</c:v>
                </c:pt>
                <c:pt idx="6906">
                  <c:v>194.24</c:v>
                </c:pt>
                <c:pt idx="6907">
                  <c:v>170.51</c:v>
                </c:pt>
                <c:pt idx="6908">
                  <c:v>178.06</c:v>
                </c:pt>
                <c:pt idx="6909">
                  <c:v>179.25</c:v>
                </c:pt>
                <c:pt idx="6910">
                  <c:v>192.09</c:v>
                </c:pt>
                <c:pt idx="6911">
                  <c:v>189.24</c:v>
                </c:pt>
                <c:pt idx="6912">
                  <c:v>213.82</c:v>
                </c:pt>
                <c:pt idx="6913">
                  <c:v>183.59</c:v>
                </c:pt>
                <c:pt idx="6914">
                  <c:v>225.59</c:v>
                </c:pt>
                <c:pt idx="6915">
                  <c:v>229.2</c:v>
                </c:pt>
                <c:pt idx="6916">
                  <c:v>194.11</c:v>
                </c:pt>
                <c:pt idx="6917">
                  <c:v>212.03</c:v>
                </c:pt>
                <c:pt idx="6918">
                  <c:v>206.09</c:v>
                </c:pt>
                <c:pt idx="6919">
                  <c:v>293.89</c:v>
                </c:pt>
                <c:pt idx="6920">
                  <c:v>316.24</c:v>
                </c:pt>
                <c:pt idx="6921">
                  <c:v>432.93</c:v>
                </c:pt>
                <c:pt idx="6922">
                  <c:v>377.93</c:v>
                </c:pt>
                <c:pt idx="6923">
                  <c:v>503.24</c:v>
                </c:pt>
                <c:pt idx="6924">
                  <c:v>532.16</c:v>
                </c:pt>
                <c:pt idx="6925">
                  <c:v>495.51</c:v>
                </c:pt>
                <c:pt idx="6926">
                  <c:v>508.14</c:v>
                </c:pt>
                <c:pt idx="6927">
                  <c:v>772.08</c:v>
                </c:pt>
                <c:pt idx="6928">
                  <c:v>655.98</c:v>
                </c:pt>
                <c:pt idx="6929">
                  <c:v>440.29</c:v>
                </c:pt>
                <c:pt idx="6930">
                  <c:v>394.86</c:v>
                </c:pt>
                <c:pt idx="6931">
                  <c:v>696.98</c:v>
                </c:pt>
                <c:pt idx="6932">
                  <c:v>725.14</c:v>
                </c:pt>
                <c:pt idx="6933">
                  <c:v>767.62</c:v>
                </c:pt>
                <c:pt idx="6934">
                  <c:v>751.82</c:v>
                </c:pt>
                <c:pt idx="6935">
                  <c:v>713.76</c:v>
                </c:pt>
                <c:pt idx="6936">
                  <c:v>698.15</c:v>
                </c:pt>
                <c:pt idx="6937">
                  <c:v>700.93</c:v>
                </c:pt>
                <c:pt idx="6938">
                  <c:v>379.23</c:v>
                </c:pt>
                <c:pt idx="6939">
                  <c:v>356.73</c:v>
                </c:pt>
                <c:pt idx="6940">
                  <c:v>286.73</c:v>
                </c:pt>
                <c:pt idx="6941">
                  <c:v>317.39999999999998</c:v>
                </c:pt>
                <c:pt idx="6942">
                  <c:v>376.14</c:v>
                </c:pt>
                <c:pt idx="6943">
                  <c:v>419.59</c:v>
                </c:pt>
                <c:pt idx="6944">
                  <c:v>400.71</c:v>
                </c:pt>
                <c:pt idx="6945">
                  <c:v>401.85</c:v>
                </c:pt>
                <c:pt idx="6946">
                  <c:v>256.67</c:v>
                </c:pt>
                <c:pt idx="6947">
                  <c:v>353.08</c:v>
                </c:pt>
                <c:pt idx="6948">
                  <c:v>379.67</c:v>
                </c:pt>
                <c:pt idx="6949">
                  <c:v>373.83</c:v>
                </c:pt>
                <c:pt idx="6950">
                  <c:v>21.43</c:v>
                </c:pt>
                <c:pt idx="6951">
                  <c:v>12.35</c:v>
                </c:pt>
                <c:pt idx="6952">
                  <c:v>29.01</c:v>
                </c:pt>
                <c:pt idx="6953">
                  <c:v>41.22</c:v>
                </c:pt>
                <c:pt idx="6954">
                  <c:v>15.89</c:v>
                </c:pt>
                <c:pt idx="6955">
                  <c:v>35.96</c:v>
                </c:pt>
                <c:pt idx="6956">
                  <c:v>81.97</c:v>
                </c:pt>
                <c:pt idx="6957">
                  <c:v>81.5</c:v>
                </c:pt>
                <c:pt idx="6958">
                  <c:v>62.67</c:v>
                </c:pt>
                <c:pt idx="6959">
                  <c:v>87.05</c:v>
                </c:pt>
                <c:pt idx="6960">
                  <c:v>114.14</c:v>
                </c:pt>
                <c:pt idx="6961">
                  <c:v>67.75</c:v>
                </c:pt>
                <c:pt idx="6962">
                  <c:v>57.59</c:v>
                </c:pt>
                <c:pt idx="6963">
                  <c:v>61.49</c:v>
                </c:pt>
                <c:pt idx="6964">
                  <c:v>60.66</c:v>
                </c:pt>
                <c:pt idx="6965">
                  <c:v>71.900000000000006</c:v>
                </c:pt>
                <c:pt idx="6966">
                  <c:v>66.16</c:v>
                </c:pt>
                <c:pt idx="6967">
                  <c:v>57.07</c:v>
                </c:pt>
                <c:pt idx="6968">
                  <c:v>87.01</c:v>
                </c:pt>
                <c:pt idx="6969">
                  <c:v>214.19</c:v>
                </c:pt>
                <c:pt idx="6970">
                  <c:v>217.94</c:v>
                </c:pt>
                <c:pt idx="6971">
                  <c:v>300.04000000000002</c:v>
                </c:pt>
                <c:pt idx="6972">
                  <c:v>83.4</c:v>
                </c:pt>
                <c:pt idx="6973">
                  <c:v>147.78</c:v>
                </c:pt>
                <c:pt idx="6974">
                  <c:v>116.17</c:v>
                </c:pt>
                <c:pt idx="6975">
                  <c:v>107.75</c:v>
                </c:pt>
                <c:pt idx="6976">
                  <c:v>95.57</c:v>
                </c:pt>
                <c:pt idx="6977">
                  <c:v>110.76</c:v>
                </c:pt>
                <c:pt idx="6978">
                  <c:v>114.59</c:v>
                </c:pt>
                <c:pt idx="6979">
                  <c:v>95.24</c:v>
                </c:pt>
                <c:pt idx="6980">
                  <c:v>84.18</c:v>
                </c:pt>
                <c:pt idx="6981">
                  <c:v>54.09</c:v>
                </c:pt>
                <c:pt idx="6982">
                  <c:v>45.98</c:v>
                </c:pt>
                <c:pt idx="6983">
                  <c:v>194.92</c:v>
                </c:pt>
                <c:pt idx="6984">
                  <c:v>167.91</c:v>
                </c:pt>
                <c:pt idx="6985">
                  <c:v>195.41</c:v>
                </c:pt>
                <c:pt idx="6986">
                  <c:v>205.08</c:v>
                </c:pt>
                <c:pt idx="6987">
                  <c:v>194.86</c:v>
                </c:pt>
                <c:pt idx="6988">
                  <c:v>182.52</c:v>
                </c:pt>
                <c:pt idx="6989">
                  <c:v>189.64</c:v>
                </c:pt>
                <c:pt idx="6990">
                  <c:v>192.59</c:v>
                </c:pt>
                <c:pt idx="6991">
                  <c:v>174.38</c:v>
                </c:pt>
                <c:pt idx="6992">
                  <c:v>219.5</c:v>
                </c:pt>
                <c:pt idx="6993">
                  <c:v>221.47</c:v>
                </c:pt>
                <c:pt idx="6994">
                  <c:v>195.35</c:v>
                </c:pt>
                <c:pt idx="6995">
                  <c:v>209.49</c:v>
                </c:pt>
                <c:pt idx="6996">
                  <c:v>237.75</c:v>
                </c:pt>
                <c:pt idx="6997">
                  <c:v>246</c:v>
                </c:pt>
                <c:pt idx="6998">
                  <c:v>292.5</c:v>
                </c:pt>
                <c:pt idx="6999">
                  <c:v>255.49</c:v>
                </c:pt>
                <c:pt idx="7000">
                  <c:v>203.32</c:v>
                </c:pt>
                <c:pt idx="7001">
                  <c:v>143.29</c:v>
                </c:pt>
                <c:pt idx="7002">
                  <c:v>117.73</c:v>
                </c:pt>
                <c:pt idx="7003">
                  <c:v>96.01</c:v>
                </c:pt>
                <c:pt idx="7004">
                  <c:v>105.4</c:v>
                </c:pt>
                <c:pt idx="7005">
                  <c:v>118.24</c:v>
                </c:pt>
                <c:pt idx="7006">
                  <c:v>97.52</c:v>
                </c:pt>
                <c:pt idx="7007">
                  <c:v>121.59</c:v>
                </c:pt>
                <c:pt idx="7008">
                  <c:v>139.78</c:v>
                </c:pt>
                <c:pt idx="7009">
                  <c:v>150.11000000000001</c:v>
                </c:pt>
                <c:pt idx="7010">
                  <c:v>210.03</c:v>
                </c:pt>
                <c:pt idx="7011">
                  <c:v>233.52</c:v>
                </c:pt>
                <c:pt idx="7012">
                  <c:v>239.7</c:v>
                </c:pt>
                <c:pt idx="7013">
                  <c:v>242.35</c:v>
                </c:pt>
                <c:pt idx="7014">
                  <c:v>268.55</c:v>
                </c:pt>
                <c:pt idx="7015">
                  <c:v>319.98</c:v>
                </c:pt>
                <c:pt idx="7016">
                  <c:v>300.89999999999998</c:v>
                </c:pt>
                <c:pt idx="7017">
                  <c:v>287.26</c:v>
                </c:pt>
                <c:pt idx="7018">
                  <c:v>261.56</c:v>
                </c:pt>
                <c:pt idx="7019">
                  <c:v>225.82</c:v>
                </c:pt>
                <c:pt idx="7020">
                  <c:v>253.37</c:v>
                </c:pt>
                <c:pt idx="7021">
                  <c:v>232.78</c:v>
                </c:pt>
                <c:pt idx="7022">
                  <c:v>198.08</c:v>
                </c:pt>
                <c:pt idx="7023">
                  <c:v>177.69</c:v>
                </c:pt>
                <c:pt idx="7024">
                  <c:v>153.63</c:v>
                </c:pt>
                <c:pt idx="7025">
                  <c:v>173.73</c:v>
                </c:pt>
                <c:pt idx="7026">
                  <c:v>192.88</c:v>
                </c:pt>
                <c:pt idx="7027">
                  <c:v>215.53</c:v>
                </c:pt>
                <c:pt idx="7028">
                  <c:v>225.34</c:v>
                </c:pt>
                <c:pt idx="7029">
                  <c:v>238.68</c:v>
                </c:pt>
                <c:pt idx="7030">
                  <c:v>342.08</c:v>
                </c:pt>
                <c:pt idx="7031">
                  <c:v>308.85000000000002</c:v>
                </c:pt>
                <c:pt idx="7032">
                  <c:v>303.25</c:v>
                </c:pt>
                <c:pt idx="7033">
                  <c:v>366.24</c:v>
                </c:pt>
                <c:pt idx="7034">
                  <c:v>318.37</c:v>
                </c:pt>
                <c:pt idx="7035">
                  <c:v>284.48</c:v>
                </c:pt>
                <c:pt idx="7036">
                  <c:v>240.88</c:v>
                </c:pt>
                <c:pt idx="7037">
                  <c:v>240.33</c:v>
                </c:pt>
                <c:pt idx="7038">
                  <c:v>140.34</c:v>
                </c:pt>
                <c:pt idx="7039">
                  <c:v>170.73</c:v>
                </c:pt>
                <c:pt idx="7040">
                  <c:v>191.52</c:v>
                </c:pt>
                <c:pt idx="7041">
                  <c:v>191.23</c:v>
                </c:pt>
                <c:pt idx="7042">
                  <c:v>192.3</c:v>
                </c:pt>
                <c:pt idx="7043">
                  <c:v>197.96</c:v>
                </c:pt>
                <c:pt idx="7044">
                  <c:v>267.58999999999997</c:v>
                </c:pt>
                <c:pt idx="7045">
                  <c:v>220.33</c:v>
                </c:pt>
                <c:pt idx="7046">
                  <c:v>253.73</c:v>
                </c:pt>
                <c:pt idx="7047">
                  <c:v>312.51</c:v>
                </c:pt>
                <c:pt idx="7048">
                  <c:v>290.94</c:v>
                </c:pt>
                <c:pt idx="7049">
                  <c:v>271.48</c:v>
                </c:pt>
                <c:pt idx="7050">
                  <c:v>266.39</c:v>
                </c:pt>
                <c:pt idx="7051">
                  <c:v>358.25</c:v>
                </c:pt>
                <c:pt idx="7052">
                  <c:v>325.82</c:v>
                </c:pt>
                <c:pt idx="7053">
                  <c:v>239.06</c:v>
                </c:pt>
                <c:pt idx="7054">
                  <c:v>303.63</c:v>
                </c:pt>
                <c:pt idx="7055">
                  <c:v>316.20999999999998</c:v>
                </c:pt>
                <c:pt idx="7056">
                  <c:v>478.67</c:v>
                </c:pt>
                <c:pt idx="7057">
                  <c:v>256.93</c:v>
                </c:pt>
                <c:pt idx="7058">
                  <c:v>340.61</c:v>
                </c:pt>
                <c:pt idx="7059">
                  <c:v>331.48</c:v>
                </c:pt>
                <c:pt idx="7060">
                  <c:v>227.85</c:v>
                </c:pt>
                <c:pt idx="7061">
                  <c:v>287.66000000000003</c:v>
                </c:pt>
                <c:pt idx="7062">
                  <c:v>245.12</c:v>
                </c:pt>
                <c:pt idx="7063">
                  <c:v>215.24</c:v>
                </c:pt>
                <c:pt idx="7064">
                  <c:v>238.83</c:v>
                </c:pt>
                <c:pt idx="7065">
                  <c:v>217.43</c:v>
                </c:pt>
                <c:pt idx="7066">
                  <c:v>212.75</c:v>
                </c:pt>
                <c:pt idx="7067">
                  <c:v>186.76</c:v>
                </c:pt>
                <c:pt idx="7068">
                  <c:v>207.99</c:v>
                </c:pt>
                <c:pt idx="7069">
                  <c:v>182.67</c:v>
                </c:pt>
                <c:pt idx="7070">
                  <c:v>181.13</c:v>
                </c:pt>
                <c:pt idx="7071">
                  <c:v>198.37</c:v>
                </c:pt>
                <c:pt idx="7072">
                  <c:v>219.44</c:v>
                </c:pt>
                <c:pt idx="7073">
                  <c:v>199.34</c:v>
                </c:pt>
                <c:pt idx="7074">
                  <c:v>214.47</c:v>
                </c:pt>
                <c:pt idx="7075">
                  <c:v>186.52</c:v>
                </c:pt>
                <c:pt idx="7076">
                  <c:v>167.1</c:v>
                </c:pt>
                <c:pt idx="7077">
                  <c:v>187.36</c:v>
                </c:pt>
                <c:pt idx="7078">
                  <c:v>187.82</c:v>
                </c:pt>
                <c:pt idx="7079">
                  <c:v>160.09</c:v>
                </c:pt>
                <c:pt idx="7080">
                  <c:v>161.24</c:v>
                </c:pt>
                <c:pt idx="7081">
                  <c:v>250.53</c:v>
                </c:pt>
                <c:pt idx="7082">
                  <c:v>110.53</c:v>
                </c:pt>
                <c:pt idx="7083">
                  <c:v>108.01</c:v>
                </c:pt>
                <c:pt idx="7084">
                  <c:v>108.91</c:v>
                </c:pt>
                <c:pt idx="7085">
                  <c:v>125.67</c:v>
                </c:pt>
                <c:pt idx="7086">
                  <c:v>96.53</c:v>
                </c:pt>
                <c:pt idx="7087">
                  <c:v>132</c:v>
                </c:pt>
                <c:pt idx="7088">
                  <c:v>90.53</c:v>
                </c:pt>
                <c:pt idx="7089">
                  <c:v>180.96</c:v>
                </c:pt>
                <c:pt idx="7090">
                  <c:v>187.51</c:v>
                </c:pt>
                <c:pt idx="7091">
                  <c:v>236.75</c:v>
                </c:pt>
                <c:pt idx="7092">
                  <c:v>313.95999999999998</c:v>
                </c:pt>
                <c:pt idx="7093">
                  <c:v>252.36</c:v>
                </c:pt>
                <c:pt idx="7094">
                  <c:v>213.3</c:v>
                </c:pt>
                <c:pt idx="7095">
                  <c:v>287.74</c:v>
                </c:pt>
                <c:pt idx="7096">
                  <c:v>318.56</c:v>
                </c:pt>
                <c:pt idx="7097">
                  <c:v>305.08999999999997</c:v>
                </c:pt>
                <c:pt idx="7098">
                  <c:v>276.5</c:v>
                </c:pt>
                <c:pt idx="7099">
                  <c:v>275.79000000000002</c:v>
                </c:pt>
                <c:pt idx="7100">
                  <c:v>254.91</c:v>
                </c:pt>
                <c:pt idx="7101">
                  <c:v>260.87</c:v>
                </c:pt>
                <c:pt idx="7102">
                  <c:v>300.32</c:v>
                </c:pt>
                <c:pt idx="7103">
                  <c:v>328.76</c:v>
                </c:pt>
                <c:pt idx="7104">
                  <c:v>300.8</c:v>
                </c:pt>
                <c:pt idx="7105">
                  <c:v>271.52999999999997</c:v>
                </c:pt>
                <c:pt idx="7106">
                  <c:v>270.76</c:v>
                </c:pt>
                <c:pt idx="7107">
                  <c:v>297.33</c:v>
                </c:pt>
                <c:pt idx="7108">
                  <c:v>284.47000000000003</c:v>
                </c:pt>
                <c:pt idx="7109">
                  <c:v>278.11</c:v>
                </c:pt>
                <c:pt idx="7110">
                  <c:v>407.19</c:v>
                </c:pt>
                <c:pt idx="7111">
                  <c:v>352.34</c:v>
                </c:pt>
                <c:pt idx="7112">
                  <c:v>341.45</c:v>
                </c:pt>
                <c:pt idx="7113">
                  <c:v>334.56</c:v>
                </c:pt>
                <c:pt idx="7114">
                  <c:v>296.14</c:v>
                </c:pt>
                <c:pt idx="7115">
                  <c:v>294.91000000000003</c:v>
                </c:pt>
                <c:pt idx="7116">
                  <c:v>340.08</c:v>
                </c:pt>
                <c:pt idx="7117">
                  <c:v>312.17</c:v>
                </c:pt>
                <c:pt idx="7118">
                  <c:v>317</c:v>
                </c:pt>
                <c:pt idx="7119">
                  <c:v>357.86</c:v>
                </c:pt>
                <c:pt idx="7120">
                  <c:v>355.54</c:v>
                </c:pt>
                <c:pt idx="7121">
                  <c:v>301.35000000000002</c:v>
                </c:pt>
                <c:pt idx="7122">
                  <c:v>251.43</c:v>
                </c:pt>
                <c:pt idx="7123">
                  <c:v>253.36</c:v>
                </c:pt>
                <c:pt idx="7124">
                  <c:v>202.6</c:v>
                </c:pt>
                <c:pt idx="7125">
                  <c:v>230.2</c:v>
                </c:pt>
                <c:pt idx="7126">
                  <c:v>237.1</c:v>
                </c:pt>
                <c:pt idx="7127">
                  <c:v>239.65</c:v>
                </c:pt>
                <c:pt idx="7128">
                  <c:v>218.06</c:v>
                </c:pt>
                <c:pt idx="7129">
                  <c:v>224</c:v>
                </c:pt>
                <c:pt idx="7130">
                  <c:v>250</c:v>
                </c:pt>
                <c:pt idx="7131">
                  <c:v>252.31</c:v>
                </c:pt>
                <c:pt idx="7132">
                  <c:v>274.72000000000003</c:v>
                </c:pt>
                <c:pt idx="7133">
                  <c:v>307.98</c:v>
                </c:pt>
                <c:pt idx="7134">
                  <c:v>330.14</c:v>
                </c:pt>
                <c:pt idx="7135">
                  <c:v>340.74</c:v>
                </c:pt>
                <c:pt idx="7136">
                  <c:v>294.57</c:v>
                </c:pt>
                <c:pt idx="7137">
                  <c:v>301.45999999999998</c:v>
                </c:pt>
                <c:pt idx="7138">
                  <c:v>219.15</c:v>
                </c:pt>
                <c:pt idx="7139">
                  <c:v>306.41000000000003</c:v>
                </c:pt>
                <c:pt idx="7140">
                  <c:v>367.66</c:v>
                </c:pt>
                <c:pt idx="7141">
                  <c:v>437.3</c:v>
                </c:pt>
                <c:pt idx="7142">
                  <c:v>481.84</c:v>
                </c:pt>
                <c:pt idx="7143">
                  <c:v>332.44</c:v>
                </c:pt>
                <c:pt idx="7144">
                  <c:v>220.83</c:v>
                </c:pt>
                <c:pt idx="7145">
                  <c:v>252.68</c:v>
                </c:pt>
                <c:pt idx="7146">
                  <c:v>332.39</c:v>
                </c:pt>
                <c:pt idx="7147">
                  <c:v>317.04000000000002</c:v>
                </c:pt>
                <c:pt idx="7148">
                  <c:v>199.28</c:v>
                </c:pt>
                <c:pt idx="7149">
                  <c:v>266.54000000000002</c:v>
                </c:pt>
                <c:pt idx="7150">
                  <c:v>306.89999999999998</c:v>
                </c:pt>
                <c:pt idx="7151">
                  <c:v>244.23</c:v>
                </c:pt>
                <c:pt idx="7152">
                  <c:v>171.76</c:v>
                </c:pt>
                <c:pt idx="7153">
                  <c:v>169.17</c:v>
                </c:pt>
                <c:pt idx="7154">
                  <c:v>132.72999999999999</c:v>
                </c:pt>
                <c:pt idx="7155">
                  <c:v>137.21</c:v>
                </c:pt>
                <c:pt idx="7156">
                  <c:v>130.04</c:v>
                </c:pt>
                <c:pt idx="7157">
                  <c:v>124.73</c:v>
                </c:pt>
                <c:pt idx="7158">
                  <c:v>131.91999999999999</c:v>
                </c:pt>
                <c:pt idx="7159">
                  <c:v>145.5</c:v>
                </c:pt>
                <c:pt idx="7160">
                  <c:v>108.34</c:v>
                </c:pt>
                <c:pt idx="7161">
                  <c:v>118.83</c:v>
                </c:pt>
                <c:pt idx="7162">
                  <c:v>153.62</c:v>
                </c:pt>
                <c:pt idx="7163">
                  <c:v>138.68</c:v>
                </c:pt>
                <c:pt idx="7164">
                  <c:v>146.31</c:v>
                </c:pt>
                <c:pt idx="7165">
                  <c:v>157.51</c:v>
                </c:pt>
                <c:pt idx="7166">
                  <c:v>124.26</c:v>
                </c:pt>
                <c:pt idx="7167">
                  <c:v>114.03</c:v>
                </c:pt>
                <c:pt idx="7168">
                  <c:v>134.74</c:v>
                </c:pt>
                <c:pt idx="7169">
                  <c:v>153.69999999999999</c:v>
                </c:pt>
                <c:pt idx="7170">
                  <c:v>150.26</c:v>
                </c:pt>
                <c:pt idx="7171">
                  <c:v>119.52</c:v>
                </c:pt>
                <c:pt idx="7172">
                  <c:v>144.99</c:v>
                </c:pt>
                <c:pt idx="7173">
                  <c:v>132.77000000000001</c:v>
                </c:pt>
                <c:pt idx="7174">
                  <c:v>121.65</c:v>
                </c:pt>
                <c:pt idx="7175">
                  <c:v>144.63</c:v>
                </c:pt>
                <c:pt idx="7176">
                  <c:v>174.73</c:v>
                </c:pt>
                <c:pt idx="7177">
                  <c:v>153.97999999999999</c:v>
                </c:pt>
                <c:pt idx="7178">
                  <c:v>163.13999999999999</c:v>
                </c:pt>
                <c:pt idx="7179">
                  <c:v>201.13</c:v>
                </c:pt>
                <c:pt idx="7180">
                  <c:v>242.45</c:v>
                </c:pt>
                <c:pt idx="7181">
                  <c:v>186.78</c:v>
                </c:pt>
                <c:pt idx="7182">
                  <c:v>153.05000000000001</c:v>
                </c:pt>
                <c:pt idx="7183">
                  <c:v>205.24</c:v>
                </c:pt>
                <c:pt idx="7184">
                  <c:v>196.04</c:v>
                </c:pt>
                <c:pt idx="7185">
                  <c:v>185.52</c:v>
                </c:pt>
                <c:pt idx="7186">
                  <c:v>105.85</c:v>
                </c:pt>
                <c:pt idx="7187">
                  <c:v>108.88</c:v>
                </c:pt>
                <c:pt idx="7188">
                  <c:v>114.65</c:v>
                </c:pt>
                <c:pt idx="7189">
                  <c:v>99.79</c:v>
                </c:pt>
                <c:pt idx="7190">
                  <c:v>114.3</c:v>
                </c:pt>
                <c:pt idx="7191">
                  <c:v>99.14</c:v>
                </c:pt>
                <c:pt idx="7192">
                  <c:v>94.38</c:v>
                </c:pt>
                <c:pt idx="7193">
                  <c:v>186.63</c:v>
                </c:pt>
                <c:pt idx="7194">
                  <c:v>135.30000000000001</c:v>
                </c:pt>
                <c:pt idx="7195">
                  <c:v>109.44</c:v>
                </c:pt>
                <c:pt idx="7196">
                  <c:v>86.99</c:v>
                </c:pt>
                <c:pt idx="7197">
                  <c:v>94.45</c:v>
                </c:pt>
                <c:pt idx="7198">
                  <c:v>88.08</c:v>
                </c:pt>
                <c:pt idx="7199">
                  <c:v>128.33000000000001</c:v>
                </c:pt>
                <c:pt idx="7200">
                  <c:v>118.2</c:v>
                </c:pt>
                <c:pt idx="7201">
                  <c:v>129.74</c:v>
                </c:pt>
                <c:pt idx="7202">
                  <c:v>425.26</c:v>
                </c:pt>
                <c:pt idx="7203">
                  <c:v>663.07</c:v>
                </c:pt>
                <c:pt idx="7204">
                  <c:v>705.59</c:v>
                </c:pt>
                <c:pt idx="7205">
                  <c:v>219.25</c:v>
                </c:pt>
                <c:pt idx="7206">
                  <c:v>288.86</c:v>
                </c:pt>
                <c:pt idx="7207">
                  <c:v>288.5</c:v>
                </c:pt>
                <c:pt idx="7208">
                  <c:v>355.02</c:v>
                </c:pt>
                <c:pt idx="7209">
                  <c:v>109.77</c:v>
                </c:pt>
                <c:pt idx="7210">
                  <c:v>122.21</c:v>
                </c:pt>
                <c:pt idx="7211">
                  <c:v>96.7</c:v>
                </c:pt>
                <c:pt idx="7212">
                  <c:v>121.01</c:v>
                </c:pt>
                <c:pt idx="7213">
                  <c:v>78.180000000000007</c:v>
                </c:pt>
                <c:pt idx="7214">
                  <c:v>97.3</c:v>
                </c:pt>
                <c:pt idx="7215">
                  <c:v>101.64</c:v>
                </c:pt>
                <c:pt idx="7216">
                  <c:v>84.73</c:v>
                </c:pt>
                <c:pt idx="7217">
                  <c:v>114.38</c:v>
                </c:pt>
                <c:pt idx="7218">
                  <c:v>299.83</c:v>
                </c:pt>
                <c:pt idx="7219">
                  <c:v>297.49</c:v>
                </c:pt>
                <c:pt idx="7220">
                  <c:v>354.45</c:v>
                </c:pt>
                <c:pt idx="7221">
                  <c:v>311.36</c:v>
                </c:pt>
                <c:pt idx="7222">
                  <c:v>315.73</c:v>
                </c:pt>
                <c:pt idx="7223">
                  <c:v>229.32</c:v>
                </c:pt>
                <c:pt idx="7224">
                  <c:v>143.71</c:v>
                </c:pt>
                <c:pt idx="7225">
                  <c:v>204.16</c:v>
                </c:pt>
                <c:pt idx="7226">
                  <c:v>112.54</c:v>
                </c:pt>
                <c:pt idx="7227">
                  <c:v>263.7</c:v>
                </c:pt>
                <c:pt idx="7228">
                  <c:v>263.86</c:v>
                </c:pt>
                <c:pt idx="7229">
                  <c:v>175.69</c:v>
                </c:pt>
                <c:pt idx="7230">
                  <c:v>177.14</c:v>
                </c:pt>
                <c:pt idx="7231">
                  <c:v>143.82</c:v>
                </c:pt>
                <c:pt idx="7232">
                  <c:v>140.87</c:v>
                </c:pt>
                <c:pt idx="7233">
                  <c:v>118.05</c:v>
                </c:pt>
                <c:pt idx="7234">
                  <c:v>132.99</c:v>
                </c:pt>
                <c:pt idx="7235">
                  <c:v>151.49</c:v>
                </c:pt>
                <c:pt idx="7236">
                  <c:v>260.11</c:v>
                </c:pt>
                <c:pt idx="7237">
                  <c:v>239.43</c:v>
                </c:pt>
                <c:pt idx="7238">
                  <c:v>155.61000000000001</c:v>
                </c:pt>
                <c:pt idx="7239">
                  <c:v>161.86000000000001</c:v>
                </c:pt>
                <c:pt idx="7240">
                  <c:v>197.18</c:v>
                </c:pt>
                <c:pt idx="7241">
                  <c:v>167.51</c:v>
                </c:pt>
                <c:pt idx="7242">
                  <c:v>146.16999999999999</c:v>
                </c:pt>
                <c:pt idx="7243">
                  <c:v>152.74</c:v>
                </c:pt>
                <c:pt idx="7244">
                  <c:v>124.49</c:v>
                </c:pt>
                <c:pt idx="7245">
                  <c:v>346.41</c:v>
                </c:pt>
                <c:pt idx="7246">
                  <c:v>259.41000000000003</c:v>
                </c:pt>
                <c:pt idx="7247">
                  <c:v>207.42</c:v>
                </c:pt>
                <c:pt idx="7248">
                  <c:v>287.55</c:v>
                </c:pt>
                <c:pt idx="7249">
                  <c:v>212.48</c:v>
                </c:pt>
                <c:pt idx="7250">
                  <c:v>218.24</c:v>
                </c:pt>
                <c:pt idx="7251">
                  <c:v>259.08999999999997</c:v>
                </c:pt>
                <c:pt idx="7252">
                  <c:v>188.04</c:v>
                </c:pt>
                <c:pt idx="7253">
                  <c:v>188.65</c:v>
                </c:pt>
                <c:pt idx="7254">
                  <c:v>217.63</c:v>
                </c:pt>
                <c:pt idx="7255">
                  <c:v>376.64</c:v>
                </c:pt>
                <c:pt idx="7256">
                  <c:v>299</c:v>
                </c:pt>
                <c:pt idx="7257">
                  <c:v>236.6</c:v>
                </c:pt>
                <c:pt idx="7258">
                  <c:v>416.31</c:v>
                </c:pt>
                <c:pt idx="7259">
                  <c:v>389.14</c:v>
                </c:pt>
                <c:pt idx="7260">
                  <c:v>544.70000000000005</c:v>
                </c:pt>
                <c:pt idx="7261">
                  <c:v>258.81</c:v>
                </c:pt>
                <c:pt idx="7262">
                  <c:v>308.85000000000002</c:v>
                </c:pt>
                <c:pt idx="7263">
                  <c:v>232.62</c:v>
                </c:pt>
                <c:pt idx="7264">
                  <c:v>192.07</c:v>
                </c:pt>
                <c:pt idx="7265">
                  <c:v>194.85</c:v>
                </c:pt>
                <c:pt idx="7266">
                  <c:v>218.89</c:v>
                </c:pt>
                <c:pt idx="7267">
                  <c:v>323.98</c:v>
                </c:pt>
                <c:pt idx="7268">
                  <c:v>385.16</c:v>
                </c:pt>
                <c:pt idx="7269">
                  <c:v>213.03</c:v>
                </c:pt>
                <c:pt idx="7270">
                  <c:v>253.46</c:v>
                </c:pt>
                <c:pt idx="7271">
                  <c:v>335.14</c:v>
                </c:pt>
                <c:pt idx="7272">
                  <c:v>203.19</c:v>
                </c:pt>
                <c:pt idx="7273">
                  <c:v>163.1</c:v>
                </c:pt>
                <c:pt idx="7274">
                  <c:v>215.14</c:v>
                </c:pt>
                <c:pt idx="7275">
                  <c:v>151.24</c:v>
                </c:pt>
                <c:pt idx="7276">
                  <c:v>143.19999999999999</c:v>
                </c:pt>
                <c:pt idx="7277">
                  <c:v>105.16</c:v>
                </c:pt>
                <c:pt idx="7278">
                  <c:v>126.5</c:v>
                </c:pt>
                <c:pt idx="7279">
                  <c:v>317.64999999999998</c:v>
                </c:pt>
                <c:pt idx="7280">
                  <c:v>249.26</c:v>
                </c:pt>
                <c:pt idx="7281">
                  <c:v>251.75</c:v>
                </c:pt>
                <c:pt idx="7282">
                  <c:v>179.34</c:v>
                </c:pt>
                <c:pt idx="7283">
                  <c:v>233.68</c:v>
                </c:pt>
                <c:pt idx="7284">
                  <c:v>164.13</c:v>
                </c:pt>
                <c:pt idx="7285">
                  <c:v>154.57</c:v>
                </c:pt>
                <c:pt idx="7286">
                  <c:v>128.35</c:v>
                </c:pt>
                <c:pt idx="7287">
                  <c:v>134.68</c:v>
                </c:pt>
                <c:pt idx="7288">
                  <c:v>236.99</c:v>
                </c:pt>
                <c:pt idx="7289">
                  <c:v>185.21</c:v>
                </c:pt>
                <c:pt idx="7290">
                  <c:v>165.95</c:v>
                </c:pt>
                <c:pt idx="7291">
                  <c:v>228.9</c:v>
                </c:pt>
                <c:pt idx="7292">
                  <c:v>183.51</c:v>
                </c:pt>
                <c:pt idx="7293">
                  <c:v>356.16</c:v>
                </c:pt>
                <c:pt idx="7294">
                  <c:v>275.74</c:v>
                </c:pt>
                <c:pt idx="7295">
                  <c:v>203.78</c:v>
                </c:pt>
                <c:pt idx="7296">
                  <c:v>185.8</c:v>
                </c:pt>
                <c:pt idx="7297">
                  <c:v>208.31</c:v>
                </c:pt>
                <c:pt idx="7298">
                  <c:v>202.5</c:v>
                </c:pt>
                <c:pt idx="7299">
                  <c:v>175.33</c:v>
                </c:pt>
                <c:pt idx="7300">
                  <c:v>263.01</c:v>
                </c:pt>
                <c:pt idx="7301">
                  <c:v>413.36</c:v>
                </c:pt>
                <c:pt idx="7302">
                  <c:v>445.6</c:v>
                </c:pt>
                <c:pt idx="7303">
                  <c:v>288.76</c:v>
                </c:pt>
                <c:pt idx="7304">
                  <c:v>322.24</c:v>
                </c:pt>
                <c:pt idx="7305">
                  <c:v>227.48</c:v>
                </c:pt>
                <c:pt idx="7306">
                  <c:v>834.73</c:v>
                </c:pt>
                <c:pt idx="7307">
                  <c:v>466.12</c:v>
                </c:pt>
                <c:pt idx="7308">
                  <c:v>386.7</c:v>
                </c:pt>
                <c:pt idx="7309">
                  <c:v>315.76</c:v>
                </c:pt>
                <c:pt idx="7310">
                  <c:v>570.17999999999995</c:v>
                </c:pt>
                <c:pt idx="7311">
                  <c:v>446.64</c:v>
                </c:pt>
                <c:pt idx="7312">
                  <c:v>508.62</c:v>
                </c:pt>
                <c:pt idx="7313">
                  <c:v>560.27</c:v>
                </c:pt>
                <c:pt idx="7314">
                  <c:v>636.75</c:v>
                </c:pt>
                <c:pt idx="7315">
                  <c:v>510.32</c:v>
                </c:pt>
                <c:pt idx="7316">
                  <c:v>490.08</c:v>
                </c:pt>
                <c:pt idx="7317">
                  <c:v>643.6</c:v>
                </c:pt>
                <c:pt idx="7318">
                  <c:v>624.70000000000005</c:v>
                </c:pt>
                <c:pt idx="7319">
                  <c:v>373.83</c:v>
                </c:pt>
                <c:pt idx="7320">
                  <c:v>768.61</c:v>
                </c:pt>
                <c:pt idx="7321">
                  <c:v>688.62</c:v>
                </c:pt>
                <c:pt idx="7322">
                  <c:v>929.25</c:v>
                </c:pt>
                <c:pt idx="7323">
                  <c:v>702.09</c:v>
                </c:pt>
                <c:pt idx="7324">
                  <c:v>68.11</c:v>
                </c:pt>
                <c:pt idx="7325">
                  <c:v>68.52</c:v>
                </c:pt>
                <c:pt idx="7326">
                  <c:v>80.89</c:v>
                </c:pt>
                <c:pt idx="7327">
                  <c:v>76.56</c:v>
                </c:pt>
                <c:pt idx="7328">
                  <c:v>115.98</c:v>
                </c:pt>
                <c:pt idx="7329">
                  <c:v>120.96</c:v>
                </c:pt>
                <c:pt idx="7330">
                  <c:v>85.9</c:v>
                </c:pt>
                <c:pt idx="7331">
                  <c:v>111.85</c:v>
                </c:pt>
                <c:pt idx="7332">
                  <c:v>107.68</c:v>
                </c:pt>
                <c:pt idx="7333">
                  <c:v>96.51</c:v>
                </c:pt>
                <c:pt idx="7334">
                  <c:v>86.64</c:v>
                </c:pt>
                <c:pt idx="7335">
                  <c:v>238.71</c:v>
                </c:pt>
                <c:pt idx="7336">
                  <c:v>168.44</c:v>
                </c:pt>
                <c:pt idx="7337">
                  <c:v>141.52000000000001</c:v>
                </c:pt>
                <c:pt idx="7338">
                  <c:v>364.16</c:v>
                </c:pt>
                <c:pt idx="7339">
                  <c:v>322.66000000000003</c:v>
                </c:pt>
                <c:pt idx="7340">
                  <c:v>453.18</c:v>
                </c:pt>
                <c:pt idx="7341">
                  <c:v>370.49</c:v>
                </c:pt>
                <c:pt idx="7342">
                  <c:v>325.22000000000003</c:v>
                </c:pt>
                <c:pt idx="7343">
                  <c:v>262.52999999999997</c:v>
                </c:pt>
                <c:pt idx="7344">
                  <c:v>242.46</c:v>
                </c:pt>
                <c:pt idx="7345">
                  <c:v>298.24</c:v>
                </c:pt>
                <c:pt idx="7346">
                  <c:v>273.11</c:v>
                </c:pt>
                <c:pt idx="7347">
                  <c:v>190.3</c:v>
                </c:pt>
                <c:pt idx="7348">
                  <c:v>216.66</c:v>
                </c:pt>
                <c:pt idx="7349">
                  <c:v>229.21</c:v>
                </c:pt>
                <c:pt idx="7350">
                  <c:v>208.41</c:v>
                </c:pt>
                <c:pt idx="7351">
                  <c:v>185.31</c:v>
                </c:pt>
                <c:pt idx="7352">
                  <c:v>223.28</c:v>
                </c:pt>
                <c:pt idx="7353">
                  <c:v>396.26</c:v>
                </c:pt>
                <c:pt idx="7354">
                  <c:v>387.16</c:v>
                </c:pt>
                <c:pt idx="7355">
                  <c:v>222.52</c:v>
                </c:pt>
                <c:pt idx="7356">
                  <c:v>289.85000000000002</c:v>
                </c:pt>
                <c:pt idx="7357">
                  <c:v>204.59</c:v>
                </c:pt>
                <c:pt idx="7358">
                  <c:v>418.19</c:v>
                </c:pt>
                <c:pt idx="7359">
                  <c:v>759.37</c:v>
                </c:pt>
                <c:pt idx="7360">
                  <c:v>617.55999999999995</c:v>
                </c:pt>
                <c:pt idx="7361">
                  <c:v>356.04</c:v>
                </c:pt>
                <c:pt idx="7362">
                  <c:v>1370.22</c:v>
                </c:pt>
                <c:pt idx="7363">
                  <c:v>481.9</c:v>
                </c:pt>
                <c:pt idx="7364">
                  <c:v>379.14</c:v>
                </c:pt>
                <c:pt idx="7365">
                  <c:v>151.54</c:v>
                </c:pt>
                <c:pt idx="7366">
                  <c:v>134.88999999999999</c:v>
                </c:pt>
                <c:pt idx="7367">
                  <c:v>161.18</c:v>
                </c:pt>
                <c:pt idx="7368">
                  <c:v>131.44</c:v>
                </c:pt>
                <c:pt idx="7369">
                  <c:v>141.91</c:v>
                </c:pt>
                <c:pt idx="7370">
                  <c:v>75.95</c:v>
                </c:pt>
                <c:pt idx="7371">
                  <c:v>98.65</c:v>
                </c:pt>
                <c:pt idx="7372">
                  <c:v>15.07</c:v>
                </c:pt>
                <c:pt idx="7373">
                  <c:v>27.37</c:v>
                </c:pt>
                <c:pt idx="7374">
                  <c:v>25.26</c:v>
                </c:pt>
                <c:pt idx="7375">
                  <c:v>26.9</c:v>
                </c:pt>
                <c:pt idx="7376">
                  <c:v>39.28</c:v>
                </c:pt>
                <c:pt idx="7377">
                  <c:v>87.5</c:v>
                </c:pt>
                <c:pt idx="7378">
                  <c:v>83.06</c:v>
                </c:pt>
                <c:pt idx="7379">
                  <c:v>84.45</c:v>
                </c:pt>
                <c:pt idx="7380">
                  <c:v>86.26</c:v>
                </c:pt>
                <c:pt idx="7381">
                  <c:v>91.34</c:v>
                </c:pt>
                <c:pt idx="7382">
                  <c:v>75</c:v>
                </c:pt>
                <c:pt idx="7383">
                  <c:v>85.76</c:v>
                </c:pt>
                <c:pt idx="7384">
                  <c:v>107.51</c:v>
                </c:pt>
                <c:pt idx="7385">
                  <c:v>100.07</c:v>
                </c:pt>
                <c:pt idx="7386">
                  <c:v>82.99</c:v>
                </c:pt>
                <c:pt idx="7387">
                  <c:v>70.67</c:v>
                </c:pt>
                <c:pt idx="7388">
                  <c:v>79.34</c:v>
                </c:pt>
                <c:pt idx="7389">
                  <c:v>69.930000000000007</c:v>
                </c:pt>
                <c:pt idx="7390">
                  <c:v>67.5</c:v>
                </c:pt>
                <c:pt idx="7391">
                  <c:v>86.31</c:v>
                </c:pt>
                <c:pt idx="7392">
                  <c:v>73.03</c:v>
                </c:pt>
                <c:pt idx="7393">
                  <c:v>75.34</c:v>
                </c:pt>
                <c:pt idx="7394">
                  <c:v>83.77</c:v>
                </c:pt>
                <c:pt idx="7395">
                  <c:v>79.459999999999994</c:v>
                </c:pt>
                <c:pt idx="7396">
                  <c:v>75.36</c:v>
                </c:pt>
                <c:pt idx="7397">
                  <c:v>75.349999999999994</c:v>
                </c:pt>
                <c:pt idx="7398">
                  <c:v>64.12</c:v>
                </c:pt>
                <c:pt idx="7399">
                  <c:v>52.88</c:v>
                </c:pt>
                <c:pt idx="7400">
                  <c:v>54.45</c:v>
                </c:pt>
                <c:pt idx="7401">
                  <c:v>181.21</c:v>
                </c:pt>
                <c:pt idx="7402">
                  <c:v>216.29</c:v>
                </c:pt>
                <c:pt idx="7403">
                  <c:v>245.13</c:v>
                </c:pt>
                <c:pt idx="7404">
                  <c:v>189.95</c:v>
                </c:pt>
                <c:pt idx="7405">
                  <c:v>256.39999999999998</c:v>
                </c:pt>
                <c:pt idx="7406">
                  <c:v>279.02</c:v>
                </c:pt>
                <c:pt idx="7407">
                  <c:v>256.19</c:v>
                </c:pt>
                <c:pt idx="7408">
                  <c:v>189.73</c:v>
                </c:pt>
                <c:pt idx="7409">
                  <c:v>222.3</c:v>
                </c:pt>
                <c:pt idx="7410">
                  <c:v>221.89</c:v>
                </c:pt>
                <c:pt idx="7411">
                  <c:v>220.73</c:v>
                </c:pt>
                <c:pt idx="7412">
                  <c:v>277.76</c:v>
                </c:pt>
                <c:pt idx="7413">
                  <c:v>287.44</c:v>
                </c:pt>
                <c:pt idx="7414">
                  <c:v>291.31</c:v>
                </c:pt>
                <c:pt idx="7415">
                  <c:v>265.66000000000003</c:v>
                </c:pt>
                <c:pt idx="7416">
                  <c:v>203.57</c:v>
                </c:pt>
                <c:pt idx="7417">
                  <c:v>201.7</c:v>
                </c:pt>
                <c:pt idx="7418">
                  <c:v>129.30000000000001</c:v>
                </c:pt>
                <c:pt idx="7419">
                  <c:v>123.17</c:v>
                </c:pt>
                <c:pt idx="7420">
                  <c:v>97.86</c:v>
                </c:pt>
                <c:pt idx="7421">
                  <c:v>160.30000000000001</c:v>
                </c:pt>
                <c:pt idx="7422">
                  <c:v>151.57</c:v>
                </c:pt>
                <c:pt idx="7423">
                  <c:v>91.23</c:v>
                </c:pt>
                <c:pt idx="7424">
                  <c:v>112.14</c:v>
                </c:pt>
                <c:pt idx="7425">
                  <c:v>218.12</c:v>
                </c:pt>
                <c:pt idx="7426">
                  <c:v>128.62</c:v>
                </c:pt>
                <c:pt idx="7427">
                  <c:v>155.15</c:v>
                </c:pt>
                <c:pt idx="7428">
                  <c:v>161.21</c:v>
                </c:pt>
                <c:pt idx="7429">
                  <c:v>259.64</c:v>
                </c:pt>
                <c:pt idx="7430">
                  <c:v>322.83</c:v>
                </c:pt>
                <c:pt idx="7431">
                  <c:v>353.75</c:v>
                </c:pt>
                <c:pt idx="7432">
                  <c:v>215.78</c:v>
                </c:pt>
                <c:pt idx="7433">
                  <c:v>193.67</c:v>
                </c:pt>
                <c:pt idx="7434">
                  <c:v>156.84</c:v>
                </c:pt>
                <c:pt idx="7435">
                  <c:v>226.64</c:v>
                </c:pt>
                <c:pt idx="7436">
                  <c:v>262.8</c:v>
                </c:pt>
                <c:pt idx="7437">
                  <c:v>253.66</c:v>
                </c:pt>
                <c:pt idx="7438">
                  <c:v>241.48</c:v>
                </c:pt>
                <c:pt idx="7439">
                  <c:v>191.54</c:v>
                </c:pt>
                <c:pt idx="7440">
                  <c:v>144.04</c:v>
                </c:pt>
                <c:pt idx="7441">
                  <c:v>180.14</c:v>
                </c:pt>
                <c:pt idx="7442">
                  <c:v>191.97</c:v>
                </c:pt>
                <c:pt idx="7443">
                  <c:v>212.42</c:v>
                </c:pt>
                <c:pt idx="7444">
                  <c:v>183.17</c:v>
                </c:pt>
                <c:pt idx="7445">
                  <c:v>197.39</c:v>
                </c:pt>
                <c:pt idx="7446">
                  <c:v>168.83</c:v>
                </c:pt>
                <c:pt idx="7447">
                  <c:v>153.32</c:v>
                </c:pt>
                <c:pt idx="7448">
                  <c:v>130.54</c:v>
                </c:pt>
                <c:pt idx="7449">
                  <c:v>214.54</c:v>
                </c:pt>
                <c:pt idx="7450">
                  <c:v>227.44</c:v>
                </c:pt>
                <c:pt idx="7451">
                  <c:v>384.49</c:v>
                </c:pt>
                <c:pt idx="7452">
                  <c:v>260.52</c:v>
                </c:pt>
                <c:pt idx="7453">
                  <c:v>350.2</c:v>
                </c:pt>
                <c:pt idx="7454">
                  <c:v>320.33999999999997</c:v>
                </c:pt>
                <c:pt idx="7455">
                  <c:v>412.3</c:v>
                </c:pt>
                <c:pt idx="7456">
                  <c:v>353.28</c:v>
                </c:pt>
                <c:pt idx="7457">
                  <c:v>107.96</c:v>
                </c:pt>
                <c:pt idx="7458">
                  <c:v>250.57</c:v>
                </c:pt>
                <c:pt idx="7459">
                  <c:v>260</c:v>
                </c:pt>
                <c:pt idx="7460">
                  <c:v>248.69</c:v>
                </c:pt>
                <c:pt idx="7461">
                  <c:v>278.01</c:v>
                </c:pt>
                <c:pt idx="7462">
                  <c:v>347.36</c:v>
                </c:pt>
                <c:pt idx="7463">
                  <c:v>414.6</c:v>
                </c:pt>
                <c:pt idx="7464">
                  <c:v>333.06</c:v>
                </c:pt>
                <c:pt idx="7465">
                  <c:v>305.70999999999998</c:v>
                </c:pt>
                <c:pt idx="7466">
                  <c:v>246.16</c:v>
                </c:pt>
                <c:pt idx="7467">
                  <c:v>278.95999999999998</c:v>
                </c:pt>
                <c:pt idx="7468">
                  <c:v>249.87</c:v>
                </c:pt>
                <c:pt idx="7469">
                  <c:v>209.41</c:v>
                </c:pt>
                <c:pt idx="7470">
                  <c:v>211.16</c:v>
                </c:pt>
                <c:pt idx="7471">
                  <c:v>259.88</c:v>
                </c:pt>
                <c:pt idx="7472">
                  <c:v>323.33999999999997</c:v>
                </c:pt>
                <c:pt idx="7473">
                  <c:v>362.71</c:v>
                </c:pt>
                <c:pt idx="7474">
                  <c:v>217.18</c:v>
                </c:pt>
                <c:pt idx="7475">
                  <c:v>100.76</c:v>
                </c:pt>
                <c:pt idx="7476">
                  <c:v>85.6</c:v>
                </c:pt>
                <c:pt idx="7477">
                  <c:v>88.6</c:v>
                </c:pt>
                <c:pt idx="7478">
                  <c:v>80.39</c:v>
                </c:pt>
                <c:pt idx="7479">
                  <c:v>70.25</c:v>
                </c:pt>
                <c:pt idx="7480">
                  <c:v>59.63</c:v>
                </c:pt>
                <c:pt idx="7481">
                  <c:v>55.02</c:v>
                </c:pt>
                <c:pt idx="7482">
                  <c:v>176.39</c:v>
                </c:pt>
                <c:pt idx="7483">
                  <c:v>153.75</c:v>
                </c:pt>
                <c:pt idx="7484">
                  <c:v>91.77</c:v>
                </c:pt>
                <c:pt idx="7485">
                  <c:v>214.96</c:v>
                </c:pt>
                <c:pt idx="7486">
                  <c:v>159.16</c:v>
                </c:pt>
                <c:pt idx="7487">
                  <c:v>204.69</c:v>
                </c:pt>
                <c:pt idx="7488">
                  <c:v>309.58999999999997</c:v>
                </c:pt>
                <c:pt idx="7489">
                  <c:v>295.23</c:v>
                </c:pt>
                <c:pt idx="7490">
                  <c:v>265.87</c:v>
                </c:pt>
                <c:pt idx="7491">
                  <c:v>224.76</c:v>
                </c:pt>
                <c:pt idx="7492">
                  <c:v>220.64</c:v>
                </c:pt>
                <c:pt idx="7493">
                  <c:v>176.19</c:v>
                </c:pt>
                <c:pt idx="7494">
                  <c:v>91.51</c:v>
                </c:pt>
                <c:pt idx="7495">
                  <c:v>163.33000000000001</c:v>
                </c:pt>
                <c:pt idx="7496">
                  <c:v>191.58</c:v>
                </c:pt>
                <c:pt idx="7497">
                  <c:v>244.9</c:v>
                </c:pt>
                <c:pt idx="7498">
                  <c:v>216.34</c:v>
                </c:pt>
                <c:pt idx="7499">
                  <c:v>524.15</c:v>
                </c:pt>
                <c:pt idx="7500">
                  <c:v>212.2</c:v>
                </c:pt>
                <c:pt idx="7501">
                  <c:v>346.22</c:v>
                </c:pt>
                <c:pt idx="7502">
                  <c:v>87.48</c:v>
                </c:pt>
                <c:pt idx="7503">
                  <c:v>401.42</c:v>
                </c:pt>
                <c:pt idx="7504">
                  <c:v>341.87</c:v>
                </c:pt>
                <c:pt idx="7505">
                  <c:v>371.12</c:v>
                </c:pt>
                <c:pt idx="7506">
                  <c:v>380.68</c:v>
                </c:pt>
                <c:pt idx="7507">
                  <c:v>523.29</c:v>
                </c:pt>
                <c:pt idx="7508">
                  <c:v>343.27</c:v>
                </c:pt>
                <c:pt idx="7509">
                  <c:v>565.74</c:v>
                </c:pt>
                <c:pt idx="7510">
                  <c:v>494.09</c:v>
                </c:pt>
                <c:pt idx="7511">
                  <c:v>580.92999999999995</c:v>
                </c:pt>
                <c:pt idx="7512">
                  <c:v>535.21</c:v>
                </c:pt>
                <c:pt idx="7513">
                  <c:v>448.06</c:v>
                </c:pt>
                <c:pt idx="7514">
                  <c:v>406.31</c:v>
                </c:pt>
                <c:pt idx="7515">
                  <c:v>247.95</c:v>
                </c:pt>
                <c:pt idx="7516">
                  <c:v>304.20999999999998</c:v>
                </c:pt>
                <c:pt idx="7517">
                  <c:v>240.67</c:v>
                </c:pt>
                <c:pt idx="7518">
                  <c:v>464.41</c:v>
                </c:pt>
                <c:pt idx="7519">
                  <c:v>431.87</c:v>
                </c:pt>
                <c:pt idx="7520">
                  <c:v>454.22</c:v>
                </c:pt>
                <c:pt idx="7521">
                  <c:v>330.12</c:v>
                </c:pt>
                <c:pt idx="7522">
                  <c:v>266.95</c:v>
                </c:pt>
                <c:pt idx="7523">
                  <c:v>365.35</c:v>
                </c:pt>
                <c:pt idx="7524">
                  <c:v>242.52</c:v>
                </c:pt>
                <c:pt idx="7525">
                  <c:v>305.35000000000002</c:v>
                </c:pt>
                <c:pt idx="7526">
                  <c:v>246.03</c:v>
                </c:pt>
                <c:pt idx="7527">
                  <c:v>352.8</c:v>
                </c:pt>
                <c:pt idx="7528">
                  <c:v>295.70999999999998</c:v>
                </c:pt>
                <c:pt idx="7529">
                  <c:v>177.44</c:v>
                </c:pt>
                <c:pt idx="7530">
                  <c:v>259.17</c:v>
                </c:pt>
                <c:pt idx="7531">
                  <c:v>304.87</c:v>
                </c:pt>
                <c:pt idx="7532">
                  <c:v>415.74</c:v>
                </c:pt>
                <c:pt idx="7533">
                  <c:v>332.36</c:v>
                </c:pt>
                <c:pt idx="7534">
                  <c:v>350.32</c:v>
                </c:pt>
                <c:pt idx="7535">
                  <c:v>339.49</c:v>
                </c:pt>
                <c:pt idx="7536">
                  <c:v>380.93</c:v>
                </c:pt>
                <c:pt idx="7537">
                  <c:v>457.52</c:v>
                </c:pt>
                <c:pt idx="7538">
                  <c:v>624.71</c:v>
                </c:pt>
                <c:pt idx="7539">
                  <c:v>518.1</c:v>
                </c:pt>
                <c:pt idx="7540">
                  <c:v>507.21</c:v>
                </c:pt>
                <c:pt idx="7541">
                  <c:v>450.93</c:v>
                </c:pt>
                <c:pt idx="7542">
                  <c:v>388.07</c:v>
                </c:pt>
                <c:pt idx="7543">
                  <c:v>290.95</c:v>
                </c:pt>
                <c:pt idx="7544">
                  <c:v>297.22000000000003</c:v>
                </c:pt>
                <c:pt idx="7545">
                  <c:v>306.64999999999998</c:v>
                </c:pt>
                <c:pt idx="7546">
                  <c:v>315.33999999999997</c:v>
                </c:pt>
                <c:pt idx="7547">
                  <c:v>351.89</c:v>
                </c:pt>
                <c:pt idx="7548">
                  <c:v>333.53</c:v>
                </c:pt>
                <c:pt idx="7549">
                  <c:v>490.57</c:v>
                </c:pt>
                <c:pt idx="7550">
                  <c:v>496.68</c:v>
                </c:pt>
                <c:pt idx="7551">
                  <c:v>478.55</c:v>
                </c:pt>
                <c:pt idx="7552">
                  <c:v>480.65</c:v>
                </c:pt>
                <c:pt idx="7553">
                  <c:v>463.1</c:v>
                </c:pt>
                <c:pt idx="7554">
                  <c:v>419.37</c:v>
                </c:pt>
                <c:pt idx="7555">
                  <c:v>415.04</c:v>
                </c:pt>
                <c:pt idx="7556">
                  <c:v>413.13</c:v>
                </c:pt>
                <c:pt idx="7557">
                  <c:v>389.58</c:v>
                </c:pt>
                <c:pt idx="7558">
                  <c:v>400.91</c:v>
                </c:pt>
                <c:pt idx="7559">
                  <c:v>466.31</c:v>
                </c:pt>
                <c:pt idx="7560">
                  <c:v>381.09</c:v>
                </c:pt>
                <c:pt idx="7561">
                  <c:v>330.08</c:v>
                </c:pt>
                <c:pt idx="7562">
                  <c:v>348.93</c:v>
                </c:pt>
                <c:pt idx="7563">
                  <c:v>368.05</c:v>
                </c:pt>
                <c:pt idx="7564">
                  <c:v>313.5</c:v>
                </c:pt>
                <c:pt idx="7565">
                  <c:v>309.05</c:v>
                </c:pt>
                <c:pt idx="7566">
                  <c:v>199.69</c:v>
                </c:pt>
                <c:pt idx="7567">
                  <c:v>226.01</c:v>
                </c:pt>
                <c:pt idx="7568">
                  <c:v>187.16</c:v>
                </c:pt>
                <c:pt idx="7569">
                  <c:v>225.26</c:v>
                </c:pt>
                <c:pt idx="7570">
                  <c:v>193.95</c:v>
                </c:pt>
                <c:pt idx="7571">
                  <c:v>226.25</c:v>
                </c:pt>
                <c:pt idx="7572">
                  <c:v>498.14</c:v>
                </c:pt>
                <c:pt idx="7573">
                  <c:v>440.61</c:v>
                </c:pt>
                <c:pt idx="7574">
                  <c:v>453.89</c:v>
                </c:pt>
                <c:pt idx="7575">
                  <c:v>381.81</c:v>
                </c:pt>
                <c:pt idx="7576">
                  <c:v>422.09</c:v>
                </c:pt>
                <c:pt idx="7577">
                  <c:v>374.63</c:v>
                </c:pt>
                <c:pt idx="7578">
                  <c:v>390.43</c:v>
                </c:pt>
                <c:pt idx="7579">
                  <c:v>377.74</c:v>
                </c:pt>
                <c:pt idx="7580">
                  <c:v>363.65</c:v>
                </c:pt>
                <c:pt idx="7581">
                  <c:v>373.97</c:v>
                </c:pt>
                <c:pt idx="7582">
                  <c:v>426.44</c:v>
                </c:pt>
                <c:pt idx="7583">
                  <c:v>384.56</c:v>
                </c:pt>
                <c:pt idx="7584">
                  <c:v>416.21</c:v>
                </c:pt>
                <c:pt idx="7585">
                  <c:v>346.34</c:v>
                </c:pt>
                <c:pt idx="7586">
                  <c:v>400.36</c:v>
                </c:pt>
                <c:pt idx="7587">
                  <c:v>411.42</c:v>
                </c:pt>
                <c:pt idx="7588">
                  <c:v>427.03</c:v>
                </c:pt>
                <c:pt idx="7589">
                  <c:v>436.84</c:v>
                </c:pt>
                <c:pt idx="7590">
                  <c:v>420.85</c:v>
                </c:pt>
                <c:pt idx="7591">
                  <c:v>372.99</c:v>
                </c:pt>
                <c:pt idx="7592">
                  <c:v>354.89</c:v>
                </c:pt>
                <c:pt idx="7593">
                  <c:v>359.63</c:v>
                </c:pt>
                <c:pt idx="7594">
                  <c:v>416.66</c:v>
                </c:pt>
                <c:pt idx="7595">
                  <c:v>355.65</c:v>
                </c:pt>
                <c:pt idx="7596">
                  <c:v>473.93</c:v>
                </c:pt>
                <c:pt idx="7597">
                  <c:v>689.47</c:v>
                </c:pt>
                <c:pt idx="7598">
                  <c:v>371.1</c:v>
                </c:pt>
                <c:pt idx="7599">
                  <c:v>354.13</c:v>
                </c:pt>
                <c:pt idx="7600">
                  <c:v>346.53</c:v>
                </c:pt>
                <c:pt idx="7601">
                  <c:v>234.73</c:v>
                </c:pt>
                <c:pt idx="7602">
                  <c:v>230.78</c:v>
                </c:pt>
                <c:pt idx="7603">
                  <c:v>202.63</c:v>
                </c:pt>
                <c:pt idx="7604">
                  <c:v>4.37</c:v>
                </c:pt>
                <c:pt idx="7605">
                  <c:v>2.97</c:v>
                </c:pt>
                <c:pt idx="7606">
                  <c:v>3.54</c:v>
                </c:pt>
                <c:pt idx="7607">
                  <c:v>28.8</c:v>
                </c:pt>
                <c:pt idx="7608">
                  <c:v>27.36</c:v>
                </c:pt>
                <c:pt idx="7609">
                  <c:v>26.37</c:v>
                </c:pt>
                <c:pt idx="7610">
                  <c:v>25.98</c:v>
                </c:pt>
                <c:pt idx="7611">
                  <c:v>25.94</c:v>
                </c:pt>
                <c:pt idx="7612">
                  <c:v>26.49</c:v>
                </c:pt>
                <c:pt idx="7613">
                  <c:v>33.729999999999997</c:v>
                </c:pt>
                <c:pt idx="7614">
                  <c:v>34.79</c:v>
                </c:pt>
                <c:pt idx="7615">
                  <c:v>213.34</c:v>
                </c:pt>
                <c:pt idx="7616">
                  <c:v>216.04</c:v>
                </c:pt>
                <c:pt idx="7617">
                  <c:v>80.34</c:v>
                </c:pt>
                <c:pt idx="7618">
                  <c:v>123.37</c:v>
                </c:pt>
                <c:pt idx="7619">
                  <c:v>143.15</c:v>
                </c:pt>
                <c:pt idx="7620">
                  <c:v>104.31</c:v>
                </c:pt>
                <c:pt idx="7621">
                  <c:v>190.46</c:v>
                </c:pt>
                <c:pt idx="7622">
                  <c:v>227.5</c:v>
                </c:pt>
                <c:pt idx="7623">
                  <c:v>326.97000000000003</c:v>
                </c:pt>
                <c:pt idx="7624">
                  <c:v>310.01</c:v>
                </c:pt>
                <c:pt idx="7625">
                  <c:v>22.32</c:v>
                </c:pt>
                <c:pt idx="7626">
                  <c:v>24.44</c:v>
                </c:pt>
                <c:pt idx="7627">
                  <c:v>29.05</c:v>
                </c:pt>
                <c:pt idx="7628">
                  <c:v>46.03</c:v>
                </c:pt>
                <c:pt idx="7629">
                  <c:v>34.97</c:v>
                </c:pt>
                <c:pt idx="7630">
                  <c:v>38.659999999999997</c:v>
                </c:pt>
                <c:pt idx="7631">
                  <c:v>43.32</c:v>
                </c:pt>
                <c:pt idx="7632">
                  <c:v>39.049999999999997</c:v>
                </c:pt>
                <c:pt idx="7633">
                  <c:v>43.45</c:v>
                </c:pt>
                <c:pt idx="7634">
                  <c:v>38.75</c:v>
                </c:pt>
                <c:pt idx="7635">
                  <c:v>45.92</c:v>
                </c:pt>
                <c:pt idx="7636">
                  <c:v>43.14</c:v>
                </c:pt>
                <c:pt idx="7637">
                  <c:v>55.97</c:v>
                </c:pt>
                <c:pt idx="7638">
                  <c:v>63.19</c:v>
                </c:pt>
                <c:pt idx="7639">
                  <c:v>49.49</c:v>
                </c:pt>
                <c:pt idx="7640">
                  <c:v>49.3</c:v>
                </c:pt>
                <c:pt idx="7641">
                  <c:v>83.47</c:v>
                </c:pt>
                <c:pt idx="7642">
                  <c:v>126.97</c:v>
                </c:pt>
                <c:pt idx="7643">
                  <c:v>148.33000000000001</c:v>
                </c:pt>
                <c:pt idx="7644">
                  <c:v>130.25</c:v>
                </c:pt>
                <c:pt idx="7645">
                  <c:v>89.76</c:v>
                </c:pt>
                <c:pt idx="7646">
                  <c:v>117.22</c:v>
                </c:pt>
                <c:pt idx="7647">
                  <c:v>136.12</c:v>
                </c:pt>
                <c:pt idx="7648">
                  <c:v>141.76</c:v>
                </c:pt>
                <c:pt idx="7649">
                  <c:v>293.52999999999997</c:v>
                </c:pt>
                <c:pt idx="7650">
                  <c:v>226.33</c:v>
                </c:pt>
                <c:pt idx="7651">
                  <c:v>180.7</c:v>
                </c:pt>
                <c:pt idx="7652">
                  <c:v>223.63</c:v>
                </c:pt>
                <c:pt idx="7653">
                  <c:v>258.48</c:v>
                </c:pt>
                <c:pt idx="7654">
                  <c:v>223.17</c:v>
                </c:pt>
                <c:pt idx="7655">
                  <c:v>220.66</c:v>
                </c:pt>
                <c:pt idx="7656">
                  <c:v>197</c:v>
                </c:pt>
                <c:pt idx="7657">
                  <c:v>211.33</c:v>
                </c:pt>
                <c:pt idx="7658">
                  <c:v>191.45</c:v>
                </c:pt>
                <c:pt idx="7659">
                  <c:v>226.45</c:v>
                </c:pt>
                <c:pt idx="7660">
                  <c:v>276.61</c:v>
                </c:pt>
                <c:pt idx="7661">
                  <c:v>319.49</c:v>
                </c:pt>
                <c:pt idx="7662">
                  <c:v>224.73</c:v>
                </c:pt>
                <c:pt idx="7663">
                  <c:v>145.9</c:v>
                </c:pt>
                <c:pt idx="7664">
                  <c:v>148.99</c:v>
                </c:pt>
                <c:pt idx="7665">
                  <c:v>151.21</c:v>
                </c:pt>
                <c:pt idx="7666">
                  <c:v>98.72</c:v>
                </c:pt>
                <c:pt idx="7667">
                  <c:v>108.9</c:v>
                </c:pt>
                <c:pt idx="7668">
                  <c:v>107.35</c:v>
                </c:pt>
                <c:pt idx="7669">
                  <c:v>154.58000000000001</c:v>
                </c:pt>
                <c:pt idx="7670">
                  <c:v>154.38999999999999</c:v>
                </c:pt>
                <c:pt idx="7671">
                  <c:v>204.55</c:v>
                </c:pt>
                <c:pt idx="7672">
                  <c:v>273.13</c:v>
                </c:pt>
                <c:pt idx="7673">
                  <c:v>241.55</c:v>
                </c:pt>
                <c:pt idx="7674">
                  <c:v>211.15</c:v>
                </c:pt>
                <c:pt idx="7675">
                  <c:v>222.88</c:v>
                </c:pt>
                <c:pt idx="7676">
                  <c:v>167.32</c:v>
                </c:pt>
                <c:pt idx="7677">
                  <c:v>198.3</c:v>
                </c:pt>
                <c:pt idx="7678">
                  <c:v>254.79</c:v>
                </c:pt>
                <c:pt idx="7679">
                  <c:v>134.51</c:v>
                </c:pt>
                <c:pt idx="7680">
                  <c:v>124.06</c:v>
                </c:pt>
                <c:pt idx="7681">
                  <c:v>145.15</c:v>
                </c:pt>
                <c:pt idx="7682">
                  <c:v>192.66</c:v>
                </c:pt>
                <c:pt idx="7683">
                  <c:v>199.09</c:v>
                </c:pt>
                <c:pt idx="7684">
                  <c:v>161.66999999999999</c:v>
                </c:pt>
                <c:pt idx="7685">
                  <c:v>114.05</c:v>
                </c:pt>
                <c:pt idx="7686">
                  <c:v>383.18</c:v>
                </c:pt>
                <c:pt idx="7687">
                  <c:v>191.69</c:v>
                </c:pt>
                <c:pt idx="7688">
                  <c:v>247.29</c:v>
                </c:pt>
                <c:pt idx="7689">
                  <c:v>230.97</c:v>
                </c:pt>
                <c:pt idx="7690">
                  <c:v>161.80000000000001</c:v>
                </c:pt>
                <c:pt idx="7691">
                  <c:v>185.49</c:v>
                </c:pt>
                <c:pt idx="7692">
                  <c:v>70.14</c:v>
                </c:pt>
                <c:pt idx="7693">
                  <c:v>66.900000000000006</c:v>
                </c:pt>
                <c:pt idx="7694">
                  <c:v>69.69</c:v>
                </c:pt>
                <c:pt idx="7695">
                  <c:v>85.17</c:v>
                </c:pt>
                <c:pt idx="7696">
                  <c:v>94.43</c:v>
                </c:pt>
                <c:pt idx="7697">
                  <c:v>27.55</c:v>
                </c:pt>
                <c:pt idx="7698">
                  <c:v>34.85</c:v>
                </c:pt>
                <c:pt idx="7699">
                  <c:v>187.82</c:v>
                </c:pt>
                <c:pt idx="7700">
                  <c:v>252.7</c:v>
                </c:pt>
                <c:pt idx="7701">
                  <c:v>301.55</c:v>
                </c:pt>
                <c:pt idx="7702">
                  <c:v>283.58999999999997</c:v>
                </c:pt>
                <c:pt idx="7703">
                  <c:v>300.26</c:v>
                </c:pt>
                <c:pt idx="7704">
                  <c:v>305.92</c:v>
                </c:pt>
                <c:pt idx="7705">
                  <c:v>279.89</c:v>
                </c:pt>
                <c:pt idx="7706">
                  <c:v>279.99</c:v>
                </c:pt>
                <c:pt idx="7707">
                  <c:v>249.62</c:v>
                </c:pt>
                <c:pt idx="7708">
                  <c:v>235.58</c:v>
                </c:pt>
                <c:pt idx="7709">
                  <c:v>232.35</c:v>
                </c:pt>
                <c:pt idx="7710">
                  <c:v>242.75</c:v>
                </c:pt>
                <c:pt idx="7711">
                  <c:v>188.89</c:v>
                </c:pt>
                <c:pt idx="7712">
                  <c:v>171.91</c:v>
                </c:pt>
                <c:pt idx="7713">
                  <c:v>169.99</c:v>
                </c:pt>
                <c:pt idx="7714">
                  <c:v>184.84</c:v>
                </c:pt>
                <c:pt idx="7715">
                  <c:v>184.34</c:v>
                </c:pt>
                <c:pt idx="7716">
                  <c:v>90.11</c:v>
                </c:pt>
                <c:pt idx="7717">
                  <c:v>95.08</c:v>
                </c:pt>
                <c:pt idx="7718">
                  <c:v>113.24</c:v>
                </c:pt>
                <c:pt idx="7719">
                  <c:v>101.48</c:v>
                </c:pt>
                <c:pt idx="7720">
                  <c:v>113.95</c:v>
                </c:pt>
                <c:pt idx="7721">
                  <c:v>266.27</c:v>
                </c:pt>
                <c:pt idx="7722">
                  <c:v>390.14</c:v>
                </c:pt>
                <c:pt idx="7723">
                  <c:v>583.98</c:v>
                </c:pt>
                <c:pt idx="7724">
                  <c:v>517.69000000000005</c:v>
                </c:pt>
                <c:pt idx="7725">
                  <c:v>290.58999999999997</c:v>
                </c:pt>
                <c:pt idx="7726">
                  <c:v>228.78</c:v>
                </c:pt>
                <c:pt idx="7727">
                  <c:v>181.14</c:v>
                </c:pt>
                <c:pt idx="7728">
                  <c:v>111.26</c:v>
                </c:pt>
                <c:pt idx="7729">
                  <c:v>106.78</c:v>
                </c:pt>
                <c:pt idx="7730">
                  <c:v>109.83</c:v>
                </c:pt>
                <c:pt idx="7731">
                  <c:v>88.25</c:v>
                </c:pt>
                <c:pt idx="7732">
                  <c:v>119.98</c:v>
                </c:pt>
                <c:pt idx="7733">
                  <c:v>145.66999999999999</c:v>
                </c:pt>
                <c:pt idx="7734">
                  <c:v>283.05</c:v>
                </c:pt>
                <c:pt idx="7735">
                  <c:v>237.83</c:v>
                </c:pt>
                <c:pt idx="7736">
                  <c:v>212.68</c:v>
                </c:pt>
                <c:pt idx="7737">
                  <c:v>220.16</c:v>
                </c:pt>
                <c:pt idx="7738">
                  <c:v>128.62</c:v>
                </c:pt>
                <c:pt idx="7739">
                  <c:v>178.06</c:v>
                </c:pt>
                <c:pt idx="7740">
                  <c:v>153.57</c:v>
                </c:pt>
                <c:pt idx="7741">
                  <c:v>152.12</c:v>
                </c:pt>
                <c:pt idx="7742">
                  <c:v>143.80000000000001</c:v>
                </c:pt>
                <c:pt idx="7743">
                  <c:v>241</c:v>
                </c:pt>
                <c:pt idx="7744">
                  <c:v>142.69999999999999</c:v>
                </c:pt>
                <c:pt idx="7745">
                  <c:v>191.49</c:v>
                </c:pt>
                <c:pt idx="7746">
                  <c:v>214.78</c:v>
                </c:pt>
                <c:pt idx="7747">
                  <c:v>125.82</c:v>
                </c:pt>
                <c:pt idx="7748">
                  <c:v>311.47000000000003</c:v>
                </c:pt>
                <c:pt idx="7749">
                  <c:v>230.05</c:v>
                </c:pt>
                <c:pt idx="7750">
                  <c:v>292.48</c:v>
                </c:pt>
                <c:pt idx="7751">
                  <c:v>340.82</c:v>
                </c:pt>
                <c:pt idx="7752">
                  <c:v>170.11</c:v>
                </c:pt>
                <c:pt idx="7753">
                  <c:v>143.25</c:v>
                </c:pt>
                <c:pt idx="7754">
                  <c:v>134.11000000000001</c:v>
                </c:pt>
                <c:pt idx="7755">
                  <c:v>164.06</c:v>
                </c:pt>
                <c:pt idx="7756">
                  <c:v>184.88</c:v>
                </c:pt>
                <c:pt idx="7757">
                  <c:v>181.57</c:v>
                </c:pt>
                <c:pt idx="7758">
                  <c:v>184.41</c:v>
                </c:pt>
                <c:pt idx="7759">
                  <c:v>143.97999999999999</c:v>
                </c:pt>
                <c:pt idx="7760">
                  <c:v>164.08</c:v>
                </c:pt>
                <c:pt idx="7761">
                  <c:v>152.94999999999999</c:v>
                </c:pt>
                <c:pt idx="7762">
                  <c:v>148.16999999999999</c:v>
                </c:pt>
                <c:pt idx="7763">
                  <c:v>181.13</c:v>
                </c:pt>
                <c:pt idx="7764">
                  <c:v>187.71</c:v>
                </c:pt>
                <c:pt idx="7765">
                  <c:v>193.68</c:v>
                </c:pt>
                <c:pt idx="7766">
                  <c:v>230.52</c:v>
                </c:pt>
                <c:pt idx="7767">
                  <c:v>199.95</c:v>
                </c:pt>
                <c:pt idx="7768">
                  <c:v>187.19</c:v>
                </c:pt>
                <c:pt idx="7769">
                  <c:v>316.74</c:v>
                </c:pt>
                <c:pt idx="7770">
                  <c:v>45.16</c:v>
                </c:pt>
                <c:pt idx="7771">
                  <c:v>58.33</c:v>
                </c:pt>
                <c:pt idx="7772">
                  <c:v>70.680000000000007</c:v>
                </c:pt>
                <c:pt idx="7773">
                  <c:v>48.73</c:v>
                </c:pt>
                <c:pt idx="7774">
                  <c:v>53.19</c:v>
                </c:pt>
                <c:pt idx="7775">
                  <c:v>76.11</c:v>
                </c:pt>
                <c:pt idx="7776">
                  <c:v>87.44</c:v>
                </c:pt>
                <c:pt idx="7777">
                  <c:v>95.27</c:v>
                </c:pt>
                <c:pt idx="7778">
                  <c:v>80.81</c:v>
                </c:pt>
                <c:pt idx="7779">
                  <c:v>91.14</c:v>
                </c:pt>
                <c:pt idx="7780">
                  <c:v>87.65</c:v>
                </c:pt>
                <c:pt idx="7781">
                  <c:v>70.48</c:v>
                </c:pt>
                <c:pt idx="7782">
                  <c:v>71.12</c:v>
                </c:pt>
                <c:pt idx="7783">
                  <c:v>71.92</c:v>
                </c:pt>
                <c:pt idx="7784">
                  <c:v>62.01</c:v>
                </c:pt>
                <c:pt idx="7785">
                  <c:v>101.66</c:v>
                </c:pt>
                <c:pt idx="7786">
                  <c:v>81.23</c:v>
                </c:pt>
                <c:pt idx="7787">
                  <c:v>103</c:v>
                </c:pt>
                <c:pt idx="7788">
                  <c:v>91.86</c:v>
                </c:pt>
                <c:pt idx="7789">
                  <c:v>21.63</c:v>
                </c:pt>
                <c:pt idx="7790">
                  <c:v>77.87</c:v>
                </c:pt>
                <c:pt idx="7791">
                  <c:v>134.81</c:v>
                </c:pt>
                <c:pt idx="7792">
                  <c:v>71.56</c:v>
                </c:pt>
                <c:pt idx="7793">
                  <c:v>91.99</c:v>
                </c:pt>
                <c:pt idx="7794">
                  <c:v>85.28</c:v>
                </c:pt>
                <c:pt idx="7795">
                  <c:v>55.16</c:v>
                </c:pt>
                <c:pt idx="7796">
                  <c:v>90.97</c:v>
                </c:pt>
                <c:pt idx="7797">
                  <c:v>78.489999999999995</c:v>
                </c:pt>
                <c:pt idx="7798">
                  <c:v>111.5</c:v>
                </c:pt>
                <c:pt idx="7799">
                  <c:v>129.11000000000001</c:v>
                </c:pt>
                <c:pt idx="7800">
                  <c:v>73.900000000000006</c:v>
                </c:pt>
                <c:pt idx="7801">
                  <c:v>152.47999999999999</c:v>
                </c:pt>
                <c:pt idx="7802">
                  <c:v>94.54</c:v>
                </c:pt>
                <c:pt idx="7803">
                  <c:v>174.39</c:v>
                </c:pt>
                <c:pt idx="7804">
                  <c:v>190.49</c:v>
                </c:pt>
                <c:pt idx="7805">
                  <c:v>32.75</c:v>
                </c:pt>
                <c:pt idx="7806">
                  <c:v>28.13</c:v>
                </c:pt>
                <c:pt idx="7807">
                  <c:v>28.51</c:v>
                </c:pt>
                <c:pt idx="7808">
                  <c:v>36.6</c:v>
                </c:pt>
                <c:pt idx="7809">
                  <c:v>34.450000000000003</c:v>
                </c:pt>
                <c:pt idx="7810">
                  <c:v>43.58</c:v>
                </c:pt>
                <c:pt idx="7811">
                  <c:v>43.92</c:v>
                </c:pt>
                <c:pt idx="7812">
                  <c:v>23.89</c:v>
                </c:pt>
                <c:pt idx="7813">
                  <c:v>20.77</c:v>
                </c:pt>
                <c:pt idx="7814">
                  <c:v>17.53</c:v>
                </c:pt>
                <c:pt idx="7815">
                  <c:v>15.7</c:v>
                </c:pt>
                <c:pt idx="7816">
                  <c:v>20.63</c:v>
                </c:pt>
                <c:pt idx="7817">
                  <c:v>13.97</c:v>
                </c:pt>
                <c:pt idx="7818">
                  <c:v>12.79</c:v>
                </c:pt>
                <c:pt idx="7819">
                  <c:v>13.55</c:v>
                </c:pt>
                <c:pt idx="7820">
                  <c:v>10.78</c:v>
                </c:pt>
                <c:pt idx="7821">
                  <c:v>11.32</c:v>
                </c:pt>
                <c:pt idx="7822">
                  <c:v>11.09</c:v>
                </c:pt>
                <c:pt idx="7823">
                  <c:v>11.29</c:v>
                </c:pt>
                <c:pt idx="7824">
                  <c:v>11.39</c:v>
                </c:pt>
                <c:pt idx="7825">
                  <c:v>11.35</c:v>
                </c:pt>
                <c:pt idx="7826">
                  <c:v>16.170000000000002</c:v>
                </c:pt>
                <c:pt idx="7827">
                  <c:v>18.93</c:v>
                </c:pt>
                <c:pt idx="7828">
                  <c:v>13.9</c:v>
                </c:pt>
                <c:pt idx="7829">
                  <c:v>14.32</c:v>
                </c:pt>
                <c:pt idx="7830">
                  <c:v>14.05</c:v>
                </c:pt>
                <c:pt idx="7831">
                  <c:v>20.32</c:v>
                </c:pt>
                <c:pt idx="7832">
                  <c:v>17.920000000000002</c:v>
                </c:pt>
                <c:pt idx="7833">
                  <c:v>21.79</c:v>
                </c:pt>
                <c:pt idx="7834">
                  <c:v>9.6</c:v>
                </c:pt>
                <c:pt idx="7835">
                  <c:v>10.99</c:v>
                </c:pt>
                <c:pt idx="7836">
                  <c:v>9.5399999999999991</c:v>
                </c:pt>
                <c:pt idx="7837">
                  <c:v>7.5</c:v>
                </c:pt>
                <c:pt idx="7838">
                  <c:v>10.42</c:v>
                </c:pt>
                <c:pt idx="7839">
                  <c:v>9.42</c:v>
                </c:pt>
                <c:pt idx="7840">
                  <c:v>13.92</c:v>
                </c:pt>
                <c:pt idx="7841">
                  <c:v>14.9</c:v>
                </c:pt>
                <c:pt idx="7842">
                  <c:v>13.55</c:v>
                </c:pt>
                <c:pt idx="7843">
                  <c:v>15.34</c:v>
                </c:pt>
                <c:pt idx="7844">
                  <c:v>13.62</c:v>
                </c:pt>
                <c:pt idx="7845">
                  <c:v>12.38</c:v>
                </c:pt>
                <c:pt idx="7846">
                  <c:v>12.38</c:v>
                </c:pt>
                <c:pt idx="7847">
                  <c:v>10.63</c:v>
                </c:pt>
                <c:pt idx="7848">
                  <c:v>9.4</c:v>
                </c:pt>
                <c:pt idx="7849">
                  <c:v>10</c:v>
                </c:pt>
                <c:pt idx="7850">
                  <c:v>13.02</c:v>
                </c:pt>
                <c:pt idx="7851">
                  <c:v>15.7</c:v>
                </c:pt>
                <c:pt idx="7852">
                  <c:v>14.9</c:v>
                </c:pt>
                <c:pt idx="7853">
                  <c:v>14.4</c:v>
                </c:pt>
                <c:pt idx="7854">
                  <c:v>13.17</c:v>
                </c:pt>
                <c:pt idx="7855">
                  <c:v>11.65</c:v>
                </c:pt>
                <c:pt idx="7856">
                  <c:v>11.89</c:v>
                </c:pt>
                <c:pt idx="7857">
                  <c:v>10.53</c:v>
                </c:pt>
                <c:pt idx="7858">
                  <c:v>9.1</c:v>
                </c:pt>
                <c:pt idx="7859">
                  <c:v>8.57</c:v>
                </c:pt>
                <c:pt idx="7860">
                  <c:v>6.67</c:v>
                </c:pt>
                <c:pt idx="7861">
                  <c:v>6.92</c:v>
                </c:pt>
                <c:pt idx="7862">
                  <c:v>5.33</c:v>
                </c:pt>
                <c:pt idx="7863">
                  <c:v>6.39</c:v>
                </c:pt>
                <c:pt idx="7864">
                  <c:v>3.92</c:v>
                </c:pt>
                <c:pt idx="7865">
                  <c:v>3.4</c:v>
                </c:pt>
                <c:pt idx="7866">
                  <c:v>3.16</c:v>
                </c:pt>
                <c:pt idx="7867">
                  <c:v>41.6</c:v>
                </c:pt>
                <c:pt idx="7868">
                  <c:v>48.44</c:v>
                </c:pt>
                <c:pt idx="7869">
                  <c:v>47.09</c:v>
                </c:pt>
                <c:pt idx="7870">
                  <c:v>51.38</c:v>
                </c:pt>
                <c:pt idx="7871">
                  <c:v>50.74</c:v>
                </c:pt>
                <c:pt idx="7872">
                  <c:v>39.08</c:v>
                </c:pt>
                <c:pt idx="7873">
                  <c:v>35.97</c:v>
                </c:pt>
                <c:pt idx="7874">
                  <c:v>33.81</c:v>
                </c:pt>
                <c:pt idx="7875">
                  <c:v>31.56</c:v>
                </c:pt>
                <c:pt idx="7876">
                  <c:v>29.87</c:v>
                </c:pt>
                <c:pt idx="7877">
                  <c:v>28.69</c:v>
                </c:pt>
                <c:pt idx="7878">
                  <c:v>34.56</c:v>
                </c:pt>
                <c:pt idx="7879">
                  <c:v>23.71</c:v>
                </c:pt>
                <c:pt idx="7880">
                  <c:v>22.75</c:v>
                </c:pt>
                <c:pt idx="7881">
                  <c:v>25.82</c:v>
                </c:pt>
                <c:pt idx="7882">
                  <c:v>19.399999999999999</c:v>
                </c:pt>
                <c:pt idx="7883">
                  <c:v>22.34</c:v>
                </c:pt>
                <c:pt idx="7884">
                  <c:v>25.4</c:v>
                </c:pt>
                <c:pt idx="7885">
                  <c:v>25.11</c:v>
                </c:pt>
                <c:pt idx="7886">
                  <c:v>33.979999999999997</c:v>
                </c:pt>
                <c:pt idx="7887">
                  <c:v>31.4</c:v>
                </c:pt>
                <c:pt idx="7888">
                  <c:v>18.77</c:v>
                </c:pt>
                <c:pt idx="7889">
                  <c:v>17.77</c:v>
                </c:pt>
                <c:pt idx="7890">
                  <c:v>11.75</c:v>
                </c:pt>
                <c:pt idx="7891">
                  <c:v>10.08</c:v>
                </c:pt>
                <c:pt idx="7892">
                  <c:v>131.18</c:v>
                </c:pt>
                <c:pt idx="7893">
                  <c:v>180.84</c:v>
                </c:pt>
                <c:pt idx="7894">
                  <c:v>85.97</c:v>
                </c:pt>
                <c:pt idx="7895">
                  <c:v>129.47999999999999</c:v>
                </c:pt>
                <c:pt idx="7896">
                  <c:v>131.24</c:v>
                </c:pt>
                <c:pt idx="7897">
                  <c:v>197.05</c:v>
                </c:pt>
                <c:pt idx="7898">
                  <c:v>213.12</c:v>
                </c:pt>
                <c:pt idx="7899">
                  <c:v>175.89</c:v>
                </c:pt>
                <c:pt idx="7900">
                  <c:v>205.1</c:v>
                </c:pt>
                <c:pt idx="7901">
                  <c:v>208.33</c:v>
                </c:pt>
                <c:pt idx="7902">
                  <c:v>254.84</c:v>
                </c:pt>
                <c:pt idx="7903">
                  <c:v>55.12</c:v>
                </c:pt>
                <c:pt idx="7904">
                  <c:v>47.89</c:v>
                </c:pt>
                <c:pt idx="7905">
                  <c:v>30.86</c:v>
                </c:pt>
                <c:pt idx="7906">
                  <c:v>46.92</c:v>
                </c:pt>
                <c:pt idx="7907">
                  <c:v>55.74</c:v>
                </c:pt>
                <c:pt idx="7908">
                  <c:v>42.45</c:v>
                </c:pt>
                <c:pt idx="7909">
                  <c:v>31.7</c:v>
                </c:pt>
                <c:pt idx="7910">
                  <c:v>36.85</c:v>
                </c:pt>
                <c:pt idx="7911">
                  <c:v>29.74</c:v>
                </c:pt>
                <c:pt idx="7912">
                  <c:v>37.04</c:v>
                </c:pt>
                <c:pt idx="7913">
                  <c:v>34.880000000000003</c:v>
                </c:pt>
                <c:pt idx="7914">
                  <c:v>30.32</c:v>
                </c:pt>
                <c:pt idx="7915">
                  <c:v>33.94</c:v>
                </c:pt>
                <c:pt idx="7916">
                  <c:v>26.27</c:v>
                </c:pt>
                <c:pt idx="7917">
                  <c:v>29.54</c:v>
                </c:pt>
                <c:pt idx="7918">
                  <c:v>21.9</c:v>
                </c:pt>
                <c:pt idx="7919">
                  <c:v>23.16</c:v>
                </c:pt>
                <c:pt idx="7920">
                  <c:v>27.13</c:v>
                </c:pt>
                <c:pt idx="7921">
                  <c:v>27.43</c:v>
                </c:pt>
                <c:pt idx="7922">
                  <c:v>33.19</c:v>
                </c:pt>
                <c:pt idx="7923">
                  <c:v>24.4</c:v>
                </c:pt>
                <c:pt idx="7924">
                  <c:v>37.54</c:v>
                </c:pt>
                <c:pt idx="7925">
                  <c:v>28.33</c:v>
                </c:pt>
                <c:pt idx="7926">
                  <c:v>28.89</c:v>
                </c:pt>
                <c:pt idx="7927">
                  <c:v>22.32</c:v>
                </c:pt>
                <c:pt idx="7928">
                  <c:v>112</c:v>
                </c:pt>
                <c:pt idx="7929">
                  <c:v>65.89</c:v>
                </c:pt>
                <c:pt idx="7930">
                  <c:v>65.349999999999994</c:v>
                </c:pt>
                <c:pt idx="7931">
                  <c:v>73.2</c:v>
                </c:pt>
                <c:pt idx="7932">
                  <c:v>84.54</c:v>
                </c:pt>
                <c:pt idx="7933">
                  <c:v>168.21</c:v>
                </c:pt>
                <c:pt idx="7934">
                  <c:v>26.35</c:v>
                </c:pt>
                <c:pt idx="7935">
                  <c:v>24.62</c:v>
                </c:pt>
                <c:pt idx="7936">
                  <c:v>28.2</c:v>
                </c:pt>
                <c:pt idx="7937">
                  <c:v>30.16</c:v>
                </c:pt>
                <c:pt idx="7938">
                  <c:v>36.630000000000003</c:v>
                </c:pt>
                <c:pt idx="7939">
                  <c:v>30.68</c:v>
                </c:pt>
                <c:pt idx="7940">
                  <c:v>40.98</c:v>
                </c:pt>
                <c:pt idx="7941">
                  <c:v>28.29</c:v>
                </c:pt>
                <c:pt idx="7942">
                  <c:v>32.86</c:v>
                </c:pt>
                <c:pt idx="7943">
                  <c:v>31.73</c:v>
                </c:pt>
                <c:pt idx="7944">
                  <c:v>31.98</c:v>
                </c:pt>
                <c:pt idx="7945">
                  <c:v>30.52</c:v>
                </c:pt>
                <c:pt idx="7946">
                  <c:v>43.68</c:v>
                </c:pt>
                <c:pt idx="7947">
                  <c:v>63.24</c:v>
                </c:pt>
                <c:pt idx="7948">
                  <c:v>70.44</c:v>
                </c:pt>
                <c:pt idx="7949">
                  <c:v>46.58</c:v>
                </c:pt>
                <c:pt idx="7950">
                  <c:v>51.66</c:v>
                </c:pt>
                <c:pt idx="7951">
                  <c:v>47.37</c:v>
                </c:pt>
                <c:pt idx="7952">
                  <c:v>47.1</c:v>
                </c:pt>
                <c:pt idx="7953">
                  <c:v>46.26</c:v>
                </c:pt>
                <c:pt idx="7954">
                  <c:v>63.87</c:v>
                </c:pt>
                <c:pt idx="7955">
                  <c:v>113.02</c:v>
                </c:pt>
                <c:pt idx="7956">
                  <c:v>160.37</c:v>
                </c:pt>
                <c:pt idx="7957">
                  <c:v>88.02</c:v>
                </c:pt>
                <c:pt idx="7958">
                  <c:v>84.34</c:v>
                </c:pt>
                <c:pt idx="7959">
                  <c:v>123.06</c:v>
                </c:pt>
                <c:pt idx="7960">
                  <c:v>301.67</c:v>
                </c:pt>
                <c:pt idx="7961">
                  <c:v>259.91000000000003</c:v>
                </c:pt>
                <c:pt idx="7962">
                  <c:v>233.7</c:v>
                </c:pt>
                <c:pt idx="7963">
                  <c:v>225.56</c:v>
                </c:pt>
                <c:pt idx="7964">
                  <c:v>226.65</c:v>
                </c:pt>
                <c:pt idx="7965">
                  <c:v>273.52</c:v>
                </c:pt>
                <c:pt idx="7966">
                  <c:v>289.7</c:v>
                </c:pt>
                <c:pt idx="7967">
                  <c:v>277.24</c:v>
                </c:pt>
                <c:pt idx="7968">
                  <c:v>257.56</c:v>
                </c:pt>
                <c:pt idx="7969">
                  <c:v>269.05</c:v>
                </c:pt>
                <c:pt idx="7970">
                  <c:v>293.41000000000003</c:v>
                </c:pt>
                <c:pt idx="7971">
                  <c:v>237.39</c:v>
                </c:pt>
                <c:pt idx="7972">
                  <c:v>249.65</c:v>
                </c:pt>
                <c:pt idx="7973">
                  <c:v>214.15</c:v>
                </c:pt>
                <c:pt idx="7974">
                  <c:v>263.54000000000002</c:v>
                </c:pt>
                <c:pt idx="7975">
                  <c:v>295.94</c:v>
                </c:pt>
                <c:pt idx="7976">
                  <c:v>269.7</c:v>
                </c:pt>
                <c:pt idx="7977">
                  <c:v>319.52999999999997</c:v>
                </c:pt>
                <c:pt idx="7978">
                  <c:v>377.95</c:v>
                </c:pt>
                <c:pt idx="7979">
                  <c:v>362.25</c:v>
                </c:pt>
                <c:pt idx="7980">
                  <c:v>408.34</c:v>
                </c:pt>
                <c:pt idx="7981">
                  <c:v>416.3</c:v>
                </c:pt>
                <c:pt idx="7982">
                  <c:v>360.73</c:v>
                </c:pt>
                <c:pt idx="7983">
                  <c:v>349.51</c:v>
                </c:pt>
                <c:pt idx="7984">
                  <c:v>232.65</c:v>
                </c:pt>
                <c:pt idx="7985">
                  <c:v>210.47</c:v>
                </c:pt>
                <c:pt idx="7986">
                  <c:v>221.41</c:v>
                </c:pt>
                <c:pt idx="7987">
                  <c:v>222.29</c:v>
                </c:pt>
                <c:pt idx="7988">
                  <c:v>141.96</c:v>
                </c:pt>
                <c:pt idx="7989">
                  <c:v>126.28</c:v>
                </c:pt>
                <c:pt idx="7990">
                  <c:v>141.24</c:v>
                </c:pt>
                <c:pt idx="7991">
                  <c:v>138.52000000000001</c:v>
                </c:pt>
                <c:pt idx="7992">
                  <c:v>169.83</c:v>
                </c:pt>
                <c:pt idx="7993">
                  <c:v>131.25</c:v>
                </c:pt>
                <c:pt idx="7994">
                  <c:v>210.51</c:v>
                </c:pt>
                <c:pt idx="7995">
                  <c:v>158.46</c:v>
                </c:pt>
                <c:pt idx="7996">
                  <c:v>170.06</c:v>
                </c:pt>
                <c:pt idx="7997">
                  <c:v>183.69</c:v>
                </c:pt>
                <c:pt idx="7998">
                  <c:v>205.18</c:v>
                </c:pt>
                <c:pt idx="7999">
                  <c:v>231.33</c:v>
                </c:pt>
                <c:pt idx="8000">
                  <c:v>182.92</c:v>
                </c:pt>
                <c:pt idx="8001">
                  <c:v>152.38999999999999</c:v>
                </c:pt>
                <c:pt idx="8002">
                  <c:v>189.38</c:v>
                </c:pt>
                <c:pt idx="8003">
                  <c:v>167.86</c:v>
                </c:pt>
                <c:pt idx="8004">
                  <c:v>172.35</c:v>
                </c:pt>
                <c:pt idx="8005">
                  <c:v>167.48</c:v>
                </c:pt>
                <c:pt idx="8006">
                  <c:v>157.13</c:v>
                </c:pt>
                <c:pt idx="8007">
                  <c:v>107.58</c:v>
                </c:pt>
                <c:pt idx="8008">
                  <c:v>144.1</c:v>
                </c:pt>
                <c:pt idx="8009">
                  <c:v>153.36000000000001</c:v>
                </c:pt>
                <c:pt idx="8010">
                  <c:v>194.47</c:v>
                </c:pt>
                <c:pt idx="8011">
                  <c:v>213.53</c:v>
                </c:pt>
                <c:pt idx="8012">
                  <c:v>217.59</c:v>
                </c:pt>
                <c:pt idx="8013">
                  <c:v>213.3</c:v>
                </c:pt>
                <c:pt idx="8014">
                  <c:v>159.93</c:v>
                </c:pt>
                <c:pt idx="8015">
                  <c:v>149.26</c:v>
                </c:pt>
                <c:pt idx="8016">
                  <c:v>155.47999999999999</c:v>
                </c:pt>
                <c:pt idx="8017">
                  <c:v>76.739999999999995</c:v>
                </c:pt>
                <c:pt idx="8018">
                  <c:v>76.72</c:v>
                </c:pt>
                <c:pt idx="8019">
                  <c:v>67.19</c:v>
                </c:pt>
                <c:pt idx="8020">
                  <c:v>77.78</c:v>
                </c:pt>
                <c:pt idx="8021">
                  <c:v>18.47</c:v>
                </c:pt>
                <c:pt idx="8022">
                  <c:v>25.34</c:v>
                </c:pt>
                <c:pt idx="8023">
                  <c:v>30.64</c:v>
                </c:pt>
                <c:pt idx="8024">
                  <c:v>19.97</c:v>
                </c:pt>
                <c:pt idx="8025">
                  <c:v>28.7</c:v>
                </c:pt>
                <c:pt idx="8026">
                  <c:v>29.71</c:v>
                </c:pt>
                <c:pt idx="8027">
                  <c:v>31.41</c:v>
                </c:pt>
                <c:pt idx="8028">
                  <c:v>42.94</c:v>
                </c:pt>
                <c:pt idx="8029">
                  <c:v>179.95</c:v>
                </c:pt>
                <c:pt idx="8030">
                  <c:v>98.9</c:v>
                </c:pt>
                <c:pt idx="8031">
                  <c:v>308.95</c:v>
                </c:pt>
                <c:pt idx="8032">
                  <c:v>106.91</c:v>
                </c:pt>
                <c:pt idx="8033">
                  <c:v>77.739999999999995</c:v>
                </c:pt>
                <c:pt idx="8034">
                  <c:v>27.38</c:v>
                </c:pt>
                <c:pt idx="8035">
                  <c:v>21.49</c:v>
                </c:pt>
                <c:pt idx="8036">
                  <c:v>29.7</c:v>
                </c:pt>
                <c:pt idx="8037">
                  <c:v>15.32</c:v>
                </c:pt>
                <c:pt idx="8038">
                  <c:v>8.4600000000000009</c:v>
                </c:pt>
                <c:pt idx="8039">
                  <c:v>13.45</c:v>
                </c:pt>
                <c:pt idx="8040">
                  <c:v>9.6300000000000008</c:v>
                </c:pt>
                <c:pt idx="8041">
                  <c:v>65.63</c:v>
                </c:pt>
                <c:pt idx="8042">
                  <c:v>79.08</c:v>
                </c:pt>
                <c:pt idx="8043">
                  <c:v>145.46</c:v>
                </c:pt>
                <c:pt idx="8044">
                  <c:v>76.31</c:v>
                </c:pt>
                <c:pt idx="8045">
                  <c:v>115.72</c:v>
                </c:pt>
                <c:pt idx="8046">
                  <c:v>157.84</c:v>
                </c:pt>
                <c:pt idx="8047">
                  <c:v>151.79</c:v>
                </c:pt>
                <c:pt idx="8048">
                  <c:v>178.35</c:v>
                </c:pt>
                <c:pt idx="8049">
                  <c:v>198.15</c:v>
                </c:pt>
                <c:pt idx="8050">
                  <c:v>126.85</c:v>
                </c:pt>
                <c:pt idx="8051">
                  <c:v>157.08000000000001</c:v>
                </c:pt>
                <c:pt idx="8052">
                  <c:v>145.61000000000001</c:v>
                </c:pt>
                <c:pt idx="8053">
                  <c:v>147.38999999999999</c:v>
                </c:pt>
                <c:pt idx="8054">
                  <c:v>98.34</c:v>
                </c:pt>
                <c:pt idx="8055">
                  <c:v>139.16999999999999</c:v>
                </c:pt>
                <c:pt idx="8056">
                  <c:v>99.89</c:v>
                </c:pt>
                <c:pt idx="8057">
                  <c:v>108.39</c:v>
                </c:pt>
                <c:pt idx="8058">
                  <c:v>106</c:v>
                </c:pt>
                <c:pt idx="8059">
                  <c:v>102.98</c:v>
                </c:pt>
                <c:pt idx="8060">
                  <c:v>111.3</c:v>
                </c:pt>
                <c:pt idx="8061">
                  <c:v>131.53</c:v>
                </c:pt>
                <c:pt idx="8062">
                  <c:v>156.11000000000001</c:v>
                </c:pt>
                <c:pt idx="8063">
                  <c:v>99.22</c:v>
                </c:pt>
                <c:pt idx="8064">
                  <c:v>134.83000000000001</c:v>
                </c:pt>
                <c:pt idx="8065">
                  <c:v>138.80000000000001</c:v>
                </c:pt>
                <c:pt idx="8066">
                  <c:v>170.88</c:v>
                </c:pt>
                <c:pt idx="8067">
                  <c:v>190.22</c:v>
                </c:pt>
                <c:pt idx="8068">
                  <c:v>59.49</c:v>
                </c:pt>
                <c:pt idx="8069">
                  <c:v>85.98</c:v>
                </c:pt>
                <c:pt idx="8070">
                  <c:v>118.78</c:v>
                </c:pt>
                <c:pt idx="8071">
                  <c:v>173.07</c:v>
                </c:pt>
                <c:pt idx="8072">
                  <c:v>87.51</c:v>
                </c:pt>
                <c:pt idx="8073">
                  <c:v>209.14</c:v>
                </c:pt>
                <c:pt idx="8074">
                  <c:v>77.900000000000006</c:v>
                </c:pt>
                <c:pt idx="8075">
                  <c:v>91.74</c:v>
                </c:pt>
                <c:pt idx="8076">
                  <c:v>104.83</c:v>
                </c:pt>
                <c:pt idx="8077">
                  <c:v>77.709999999999994</c:v>
                </c:pt>
                <c:pt idx="8078">
                  <c:v>110.54</c:v>
                </c:pt>
                <c:pt idx="8079">
                  <c:v>86.68</c:v>
                </c:pt>
                <c:pt idx="8080">
                  <c:v>105.73</c:v>
                </c:pt>
                <c:pt idx="8081">
                  <c:v>95.58</c:v>
                </c:pt>
                <c:pt idx="8082">
                  <c:v>113.39</c:v>
                </c:pt>
                <c:pt idx="8083">
                  <c:v>121.69</c:v>
                </c:pt>
                <c:pt idx="8084">
                  <c:v>68.17</c:v>
                </c:pt>
                <c:pt idx="8085">
                  <c:v>62.71</c:v>
                </c:pt>
                <c:pt idx="8086">
                  <c:v>74.95</c:v>
                </c:pt>
                <c:pt idx="8087">
                  <c:v>77.239999999999995</c:v>
                </c:pt>
                <c:pt idx="8088">
                  <c:v>99.62</c:v>
                </c:pt>
                <c:pt idx="8089">
                  <c:v>60.59</c:v>
                </c:pt>
                <c:pt idx="8090">
                  <c:v>66.66</c:v>
                </c:pt>
                <c:pt idx="8091">
                  <c:v>70.45</c:v>
                </c:pt>
                <c:pt idx="8092">
                  <c:v>74.739999999999995</c:v>
                </c:pt>
                <c:pt idx="8093">
                  <c:v>51.31</c:v>
                </c:pt>
                <c:pt idx="8094">
                  <c:v>36.64</c:v>
                </c:pt>
                <c:pt idx="8095">
                  <c:v>37.19</c:v>
                </c:pt>
                <c:pt idx="8096">
                  <c:v>46.61</c:v>
                </c:pt>
                <c:pt idx="8097">
                  <c:v>52.89</c:v>
                </c:pt>
                <c:pt idx="8098">
                  <c:v>49.36</c:v>
                </c:pt>
                <c:pt idx="8099">
                  <c:v>60.1</c:v>
                </c:pt>
                <c:pt idx="8100">
                  <c:v>33.18</c:v>
                </c:pt>
                <c:pt idx="8101">
                  <c:v>18.420000000000002</c:v>
                </c:pt>
                <c:pt idx="8102">
                  <c:v>24.82</c:v>
                </c:pt>
                <c:pt idx="8103">
                  <c:v>28.08</c:v>
                </c:pt>
                <c:pt idx="8104">
                  <c:v>46.82</c:v>
                </c:pt>
                <c:pt idx="8105">
                  <c:v>54.62</c:v>
                </c:pt>
                <c:pt idx="8106">
                  <c:v>48.46</c:v>
                </c:pt>
                <c:pt idx="8107">
                  <c:v>70.94</c:v>
                </c:pt>
                <c:pt idx="8108">
                  <c:v>92.76</c:v>
                </c:pt>
                <c:pt idx="8109">
                  <c:v>207.12</c:v>
                </c:pt>
                <c:pt idx="8110">
                  <c:v>188.24</c:v>
                </c:pt>
                <c:pt idx="8111">
                  <c:v>113.91</c:v>
                </c:pt>
                <c:pt idx="8112">
                  <c:v>82.4</c:v>
                </c:pt>
                <c:pt idx="8113">
                  <c:v>66.59</c:v>
                </c:pt>
                <c:pt idx="8114">
                  <c:v>105.06</c:v>
                </c:pt>
                <c:pt idx="8115">
                  <c:v>70.17</c:v>
                </c:pt>
                <c:pt idx="8116">
                  <c:v>69.41</c:v>
                </c:pt>
                <c:pt idx="8117">
                  <c:v>78.48</c:v>
                </c:pt>
                <c:pt idx="8118">
                  <c:v>98.64</c:v>
                </c:pt>
                <c:pt idx="8119">
                  <c:v>113.4</c:v>
                </c:pt>
                <c:pt idx="8120">
                  <c:v>118.44</c:v>
                </c:pt>
                <c:pt idx="8121">
                  <c:v>59.92</c:v>
                </c:pt>
                <c:pt idx="8122">
                  <c:v>44.82</c:v>
                </c:pt>
                <c:pt idx="8123">
                  <c:v>46.46</c:v>
                </c:pt>
                <c:pt idx="8124">
                  <c:v>27.4</c:v>
                </c:pt>
                <c:pt idx="8125">
                  <c:v>22.66</c:v>
                </c:pt>
                <c:pt idx="8126">
                  <c:v>53.8</c:v>
                </c:pt>
                <c:pt idx="8127">
                  <c:v>28.7</c:v>
                </c:pt>
                <c:pt idx="8128">
                  <c:v>44.65</c:v>
                </c:pt>
                <c:pt idx="8129">
                  <c:v>32.369999999999997</c:v>
                </c:pt>
                <c:pt idx="8130">
                  <c:v>97.7</c:v>
                </c:pt>
                <c:pt idx="8131">
                  <c:v>227.67</c:v>
                </c:pt>
                <c:pt idx="8132">
                  <c:v>233.08</c:v>
                </c:pt>
                <c:pt idx="8133">
                  <c:v>479.66</c:v>
                </c:pt>
                <c:pt idx="8134">
                  <c:v>452.92</c:v>
                </c:pt>
                <c:pt idx="8135">
                  <c:v>329.44</c:v>
                </c:pt>
                <c:pt idx="8136">
                  <c:v>194.99</c:v>
                </c:pt>
                <c:pt idx="8137">
                  <c:v>223.21</c:v>
                </c:pt>
                <c:pt idx="8138">
                  <c:v>149.27000000000001</c:v>
                </c:pt>
                <c:pt idx="8139">
                  <c:v>168.64</c:v>
                </c:pt>
                <c:pt idx="8140">
                  <c:v>111.24</c:v>
                </c:pt>
                <c:pt idx="8141">
                  <c:v>222.28</c:v>
                </c:pt>
                <c:pt idx="8142">
                  <c:v>126.03</c:v>
                </c:pt>
                <c:pt idx="8143">
                  <c:v>256.08</c:v>
                </c:pt>
                <c:pt idx="8144">
                  <c:v>278.88</c:v>
                </c:pt>
                <c:pt idx="8145">
                  <c:v>267.10000000000002</c:v>
                </c:pt>
                <c:pt idx="8146">
                  <c:v>300.42</c:v>
                </c:pt>
                <c:pt idx="8147">
                  <c:v>302.57</c:v>
                </c:pt>
                <c:pt idx="8148">
                  <c:v>456.58</c:v>
                </c:pt>
                <c:pt idx="8149">
                  <c:v>416.62</c:v>
                </c:pt>
                <c:pt idx="8150">
                  <c:v>281.61</c:v>
                </c:pt>
                <c:pt idx="8151">
                  <c:v>338.43</c:v>
                </c:pt>
                <c:pt idx="8152">
                  <c:v>440.57</c:v>
                </c:pt>
                <c:pt idx="8153">
                  <c:v>445.91</c:v>
                </c:pt>
                <c:pt idx="8154">
                  <c:v>591.29</c:v>
                </c:pt>
                <c:pt idx="8155">
                  <c:v>502.45</c:v>
                </c:pt>
                <c:pt idx="8156">
                  <c:v>403.41</c:v>
                </c:pt>
                <c:pt idx="8157">
                  <c:v>430.8</c:v>
                </c:pt>
                <c:pt idx="8158">
                  <c:v>329.13</c:v>
                </c:pt>
                <c:pt idx="8159">
                  <c:v>399.3</c:v>
                </c:pt>
                <c:pt idx="8160">
                  <c:v>351.42</c:v>
                </c:pt>
                <c:pt idx="8161">
                  <c:v>422.29</c:v>
                </c:pt>
                <c:pt idx="8162">
                  <c:v>45.97</c:v>
                </c:pt>
                <c:pt idx="8163">
                  <c:v>80.97</c:v>
                </c:pt>
                <c:pt idx="8164">
                  <c:v>47.27</c:v>
                </c:pt>
                <c:pt idx="8165">
                  <c:v>69.16</c:v>
                </c:pt>
                <c:pt idx="8166">
                  <c:v>67.81</c:v>
                </c:pt>
                <c:pt idx="8167">
                  <c:v>196.12</c:v>
                </c:pt>
                <c:pt idx="8168">
                  <c:v>105.92</c:v>
                </c:pt>
                <c:pt idx="8169">
                  <c:v>149.43</c:v>
                </c:pt>
                <c:pt idx="8170">
                  <c:v>139.19</c:v>
                </c:pt>
                <c:pt idx="8171">
                  <c:v>181.13</c:v>
                </c:pt>
                <c:pt idx="8172">
                  <c:v>149.57</c:v>
                </c:pt>
                <c:pt idx="8173">
                  <c:v>213.99</c:v>
                </c:pt>
                <c:pt idx="8174">
                  <c:v>313.20999999999998</c:v>
                </c:pt>
                <c:pt idx="8175">
                  <c:v>327.04000000000002</c:v>
                </c:pt>
                <c:pt idx="8176">
                  <c:v>178.46</c:v>
                </c:pt>
                <c:pt idx="8177">
                  <c:v>314.38</c:v>
                </c:pt>
                <c:pt idx="8178">
                  <c:v>395.58</c:v>
                </c:pt>
                <c:pt idx="8179">
                  <c:v>252.74</c:v>
                </c:pt>
                <c:pt idx="8180">
                  <c:v>265.22000000000003</c:v>
                </c:pt>
                <c:pt idx="8181">
                  <c:v>269.20999999999998</c:v>
                </c:pt>
                <c:pt idx="8182">
                  <c:v>233.61</c:v>
                </c:pt>
                <c:pt idx="8183">
                  <c:v>261.05</c:v>
                </c:pt>
                <c:pt idx="8184">
                  <c:v>208.93</c:v>
                </c:pt>
                <c:pt idx="8185">
                  <c:v>185.33</c:v>
                </c:pt>
                <c:pt idx="8186">
                  <c:v>236.6</c:v>
                </c:pt>
                <c:pt idx="8187">
                  <c:v>237.53</c:v>
                </c:pt>
                <c:pt idx="8188">
                  <c:v>246.11</c:v>
                </c:pt>
                <c:pt idx="8189">
                  <c:v>281.27999999999997</c:v>
                </c:pt>
                <c:pt idx="8190">
                  <c:v>315.45999999999998</c:v>
                </c:pt>
                <c:pt idx="8191">
                  <c:v>360.78</c:v>
                </c:pt>
                <c:pt idx="8192">
                  <c:v>203.54</c:v>
                </c:pt>
                <c:pt idx="8193">
                  <c:v>176.02</c:v>
                </c:pt>
                <c:pt idx="8194">
                  <c:v>159.46</c:v>
                </c:pt>
                <c:pt idx="8195">
                  <c:v>155.83000000000001</c:v>
                </c:pt>
                <c:pt idx="8196">
                  <c:v>149.83000000000001</c:v>
                </c:pt>
                <c:pt idx="8197">
                  <c:v>140.29</c:v>
                </c:pt>
                <c:pt idx="8198">
                  <c:v>110.72</c:v>
                </c:pt>
                <c:pt idx="8199">
                  <c:v>145.58000000000001</c:v>
                </c:pt>
                <c:pt idx="8200">
                  <c:v>114.49</c:v>
                </c:pt>
                <c:pt idx="8201">
                  <c:v>104.05</c:v>
                </c:pt>
                <c:pt idx="8202">
                  <c:v>139.86000000000001</c:v>
                </c:pt>
                <c:pt idx="8203">
                  <c:v>135.18</c:v>
                </c:pt>
                <c:pt idx="8204">
                  <c:v>157.43</c:v>
                </c:pt>
                <c:pt idx="8205">
                  <c:v>171.67</c:v>
                </c:pt>
                <c:pt idx="8206">
                  <c:v>174.64</c:v>
                </c:pt>
                <c:pt idx="8207">
                  <c:v>103.05</c:v>
                </c:pt>
                <c:pt idx="8208">
                  <c:v>157.94999999999999</c:v>
                </c:pt>
                <c:pt idx="8209">
                  <c:v>154.03</c:v>
                </c:pt>
                <c:pt idx="8210">
                  <c:v>129.69999999999999</c:v>
                </c:pt>
                <c:pt idx="8211">
                  <c:v>220.79</c:v>
                </c:pt>
                <c:pt idx="8212">
                  <c:v>146.22999999999999</c:v>
                </c:pt>
                <c:pt idx="8213">
                  <c:v>88.43</c:v>
                </c:pt>
                <c:pt idx="8214">
                  <c:v>79.5</c:v>
                </c:pt>
                <c:pt idx="8215">
                  <c:v>134.49</c:v>
                </c:pt>
                <c:pt idx="8216">
                  <c:v>127.37</c:v>
                </c:pt>
                <c:pt idx="8217">
                  <c:v>96.73</c:v>
                </c:pt>
                <c:pt idx="8218">
                  <c:v>104.72</c:v>
                </c:pt>
                <c:pt idx="8219">
                  <c:v>96.24</c:v>
                </c:pt>
                <c:pt idx="8220">
                  <c:v>135.88999999999999</c:v>
                </c:pt>
                <c:pt idx="8221">
                  <c:v>153.93</c:v>
                </c:pt>
                <c:pt idx="8222">
                  <c:v>57.03</c:v>
                </c:pt>
                <c:pt idx="8223">
                  <c:v>101.31</c:v>
                </c:pt>
                <c:pt idx="8224">
                  <c:v>94.95</c:v>
                </c:pt>
                <c:pt idx="8225">
                  <c:v>154.31</c:v>
                </c:pt>
                <c:pt idx="8226">
                  <c:v>94.54</c:v>
                </c:pt>
                <c:pt idx="8227">
                  <c:v>110.71</c:v>
                </c:pt>
                <c:pt idx="8228">
                  <c:v>126.18</c:v>
                </c:pt>
                <c:pt idx="8229">
                  <c:v>92.84</c:v>
                </c:pt>
                <c:pt idx="8230">
                  <c:v>94.83</c:v>
                </c:pt>
                <c:pt idx="8231">
                  <c:v>116.5</c:v>
                </c:pt>
                <c:pt idx="8232">
                  <c:v>83.96</c:v>
                </c:pt>
                <c:pt idx="8233">
                  <c:v>134.19</c:v>
                </c:pt>
                <c:pt idx="8234">
                  <c:v>62.12</c:v>
                </c:pt>
                <c:pt idx="8235">
                  <c:v>64.349999999999994</c:v>
                </c:pt>
                <c:pt idx="8236">
                  <c:v>59.58</c:v>
                </c:pt>
                <c:pt idx="8237">
                  <c:v>27.69</c:v>
                </c:pt>
                <c:pt idx="8238">
                  <c:v>25.88</c:v>
                </c:pt>
                <c:pt idx="8239">
                  <c:v>28.25</c:v>
                </c:pt>
                <c:pt idx="8240">
                  <c:v>31.02</c:v>
                </c:pt>
                <c:pt idx="8241">
                  <c:v>36.549999999999997</c:v>
                </c:pt>
                <c:pt idx="8242">
                  <c:v>36.520000000000003</c:v>
                </c:pt>
                <c:pt idx="8243">
                  <c:v>28.06</c:v>
                </c:pt>
                <c:pt idx="8244">
                  <c:v>25.12</c:v>
                </c:pt>
                <c:pt idx="8245">
                  <c:v>19.559999999999999</c:v>
                </c:pt>
                <c:pt idx="8246">
                  <c:v>54.1</c:v>
                </c:pt>
                <c:pt idx="8247">
                  <c:v>75.77</c:v>
                </c:pt>
                <c:pt idx="8248">
                  <c:v>102.23</c:v>
                </c:pt>
                <c:pt idx="8249">
                  <c:v>37.409999999999997</c:v>
                </c:pt>
                <c:pt idx="8250">
                  <c:v>53.87</c:v>
                </c:pt>
                <c:pt idx="8251">
                  <c:v>39.15</c:v>
                </c:pt>
                <c:pt idx="8252">
                  <c:v>24.52</c:v>
                </c:pt>
                <c:pt idx="8253">
                  <c:v>24.33</c:v>
                </c:pt>
                <c:pt idx="8254">
                  <c:v>28.15</c:v>
                </c:pt>
                <c:pt idx="8255">
                  <c:v>63.86</c:v>
                </c:pt>
                <c:pt idx="8256">
                  <c:v>55.18</c:v>
                </c:pt>
                <c:pt idx="8257">
                  <c:v>83.49</c:v>
                </c:pt>
                <c:pt idx="8258">
                  <c:v>67.72</c:v>
                </c:pt>
                <c:pt idx="8259">
                  <c:v>61.94</c:v>
                </c:pt>
                <c:pt idx="8260">
                  <c:v>96.74</c:v>
                </c:pt>
                <c:pt idx="8261">
                  <c:v>77.790000000000006</c:v>
                </c:pt>
                <c:pt idx="8262">
                  <c:v>23.89</c:v>
                </c:pt>
                <c:pt idx="8263">
                  <c:v>89.35</c:v>
                </c:pt>
                <c:pt idx="8264">
                  <c:v>68.53</c:v>
                </c:pt>
                <c:pt idx="8265">
                  <c:v>82.62</c:v>
                </c:pt>
                <c:pt idx="8266">
                  <c:v>136.22</c:v>
                </c:pt>
                <c:pt idx="8267">
                  <c:v>88.35</c:v>
                </c:pt>
                <c:pt idx="8268">
                  <c:v>45.96</c:v>
                </c:pt>
                <c:pt idx="8269">
                  <c:v>31.2</c:v>
                </c:pt>
                <c:pt idx="8270">
                  <c:v>101.15</c:v>
                </c:pt>
                <c:pt idx="8271">
                  <c:v>113.5</c:v>
                </c:pt>
                <c:pt idx="8272">
                  <c:v>118.42</c:v>
                </c:pt>
                <c:pt idx="8273">
                  <c:v>92.76</c:v>
                </c:pt>
                <c:pt idx="8274">
                  <c:v>88.26</c:v>
                </c:pt>
                <c:pt idx="8275">
                  <c:v>97.11</c:v>
                </c:pt>
                <c:pt idx="8276">
                  <c:v>111.13</c:v>
                </c:pt>
                <c:pt idx="8277">
                  <c:v>103.28</c:v>
                </c:pt>
                <c:pt idx="8278">
                  <c:v>131.66999999999999</c:v>
                </c:pt>
                <c:pt idx="8279">
                  <c:v>70.38</c:v>
                </c:pt>
                <c:pt idx="8280">
                  <c:v>35.14</c:v>
                </c:pt>
                <c:pt idx="8281">
                  <c:v>66.17</c:v>
                </c:pt>
                <c:pt idx="8282">
                  <c:v>47.43</c:v>
                </c:pt>
                <c:pt idx="8283">
                  <c:v>41.71</c:v>
                </c:pt>
                <c:pt idx="8284">
                  <c:v>12.51</c:v>
                </c:pt>
                <c:pt idx="8285">
                  <c:v>12.5</c:v>
                </c:pt>
                <c:pt idx="8286">
                  <c:v>15.86</c:v>
                </c:pt>
                <c:pt idx="8287">
                  <c:v>22.27</c:v>
                </c:pt>
                <c:pt idx="8288">
                  <c:v>17.940000000000001</c:v>
                </c:pt>
                <c:pt idx="8289">
                  <c:v>19.87</c:v>
                </c:pt>
                <c:pt idx="8290">
                  <c:v>18.22</c:v>
                </c:pt>
                <c:pt idx="8291">
                  <c:v>13.69</c:v>
                </c:pt>
                <c:pt idx="8292">
                  <c:v>15.75</c:v>
                </c:pt>
                <c:pt idx="8293">
                  <c:v>125.45</c:v>
                </c:pt>
                <c:pt idx="8294">
                  <c:v>121.69</c:v>
                </c:pt>
                <c:pt idx="8295">
                  <c:v>111.11</c:v>
                </c:pt>
                <c:pt idx="8296">
                  <c:v>130.63999999999999</c:v>
                </c:pt>
                <c:pt idx="8297">
                  <c:v>113.67</c:v>
                </c:pt>
                <c:pt idx="8298">
                  <c:v>85.06</c:v>
                </c:pt>
                <c:pt idx="8299">
                  <c:v>139.1</c:v>
                </c:pt>
                <c:pt idx="8300">
                  <c:v>143.03</c:v>
                </c:pt>
                <c:pt idx="8301">
                  <c:v>147.41999999999999</c:v>
                </c:pt>
                <c:pt idx="8302">
                  <c:v>117.13</c:v>
                </c:pt>
                <c:pt idx="8303">
                  <c:v>117.79</c:v>
                </c:pt>
                <c:pt idx="8304">
                  <c:v>104.17</c:v>
                </c:pt>
                <c:pt idx="8305">
                  <c:v>106.86</c:v>
                </c:pt>
                <c:pt idx="8306">
                  <c:v>113.22</c:v>
                </c:pt>
                <c:pt idx="8307">
                  <c:v>88.76</c:v>
                </c:pt>
                <c:pt idx="8308">
                  <c:v>57.55</c:v>
                </c:pt>
                <c:pt idx="8309">
                  <c:v>41.51</c:v>
                </c:pt>
                <c:pt idx="8310">
                  <c:v>30.25</c:v>
                </c:pt>
                <c:pt idx="8311">
                  <c:v>22.55</c:v>
                </c:pt>
                <c:pt idx="8312">
                  <c:v>31.37</c:v>
                </c:pt>
                <c:pt idx="8313">
                  <c:v>41.01</c:v>
                </c:pt>
                <c:pt idx="8314">
                  <c:v>61.37</c:v>
                </c:pt>
                <c:pt idx="8315">
                  <c:v>62.36</c:v>
                </c:pt>
                <c:pt idx="8316">
                  <c:v>43.78</c:v>
                </c:pt>
                <c:pt idx="8317">
                  <c:v>50.7</c:v>
                </c:pt>
                <c:pt idx="8318">
                  <c:v>61.15</c:v>
                </c:pt>
                <c:pt idx="8319">
                  <c:v>70.52</c:v>
                </c:pt>
                <c:pt idx="8320">
                  <c:v>35.869999999999997</c:v>
                </c:pt>
                <c:pt idx="8321">
                  <c:v>49.49</c:v>
                </c:pt>
                <c:pt idx="8322">
                  <c:v>89.88</c:v>
                </c:pt>
                <c:pt idx="8323">
                  <c:v>95.58</c:v>
                </c:pt>
                <c:pt idx="8324">
                  <c:v>81.39</c:v>
                </c:pt>
                <c:pt idx="8325">
                  <c:v>63.63</c:v>
                </c:pt>
                <c:pt idx="8326">
                  <c:v>61.4</c:v>
                </c:pt>
                <c:pt idx="8327">
                  <c:v>81.900000000000006</c:v>
                </c:pt>
                <c:pt idx="8328">
                  <c:v>70.41</c:v>
                </c:pt>
                <c:pt idx="8329">
                  <c:v>48.12</c:v>
                </c:pt>
                <c:pt idx="8330">
                  <c:v>56.26</c:v>
                </c:pt>
                <c:pt idx="8331">
                  <c:v>68.959999999999994</c:v>
                </c:pt>
                <c:pt idx="8332">
                  <c:v>81.290000000000006</c:v>
                </c:pt>
                <c:pt idx="8333">
                  <c:v>61.86</c:v>
                </c:pt>
                <c:pt idx="8334">
                  <c:v>73.599999999999994</c:v>
                </c:pt>
                <c:pt idx="8335">
                  <c:v>63.32</c:v>
                </c:pt>
                <c:pt idx="8336">
                  <c:v>60.24</c:v>
                </c:pt>
                <c:pt idx="8337">
                  <c:v>29.6</c:v>
                </c:pt>
                <c:pt idx="8338">
                  <c:v>34.15</c:v>
                </c:pt>
                <c:pt idx="8339">
                  <c:v>42.49</c:v>
                </c:pt>
                <c:pt idx="8340">
                  <c:v>58.68</c:v>
                </c:pt>
                <c:pt idx="8341">
                  <c:v>72.78</c:v>
                </c:pt>
                <c:pt idx="8342">
                  <c:v>77.58</c:v>
                </c:pt>
                <c:pt idx="8343">
                  <c:v>67.72</c:v>
                </c:pt>
                <c:pt idx="8344">
                  <c:v>56.93</c:v>
                </c:pt>
                <c:pt idx="8345">
                  <c:v>58.49</c:v>
                </c:pt>
                <c:pt idx="8346">
                  <c:v>51.42</c:v>
                </c:pt>
                <c:pt idx="8347">
                  <c:v>60.77</c:v>
                </c:pt>
                <c:pt idx="8348">
                  <c:v>66.31</c:v>
                </c:pt>
                <c:pt idx="8349">
                  <c:v>68.31</c:v>
                </c:pt>
                <c:pt idx="8350">
                  <c:v>68.77</c:v>
                </c:pt>
                <c:pt idx="8351">
                  <c:v>80.930000000000007</c:v>
                </c:pt>
                <c:pt idx="8352">
                  <c:v>82.83</c:v>
                </c:pt>
                <c:pt idx="8353">
                  <c:v>86.7</c:v>
                </c:pt>
                <c:pt idx="8354">
                  <c:v>83.35</c:v>
                </c:pt>
                <c:pt idx="8355">
                  <c:v>83.9</c:v>
                </c:pt>
                <c:pt idx="8356">
                  <c:v>79.400000000000006</c:v>
                </c:pt>
                <c:pt idx="8357">
                  <c:v>83.14</c:v>
                </c:pt>
                <c:pt idx="8358">
                  <c:v>60.92</c:v>
                </c:pt>
                <c:pt idx="8359">
                  <c:v>42.4</c:v>
                </c:pt>
                <c:pt idx="8360">
                  <c:v>30.2</c:v>
                </c:pt>
                <c:pt idx="8361">
                  <c:v>20.55</c:v>
                </c:pt>
                <c:pt idx="8362">
                  <c:v>21.03</c:v>
                </c:pt>
                <c:pt idx="8363">
                  <c:v>13.17</c:v>
                </c:pt>
                <c:pt idx="8364">
                  <c:v>19.170000000000002</c:v>
                </c:pt>
                <c:pt idx="8365">
                  <c:v>19.23</c:v>
                </c:pt>
                <c:pt idx="8366">
                  <c:v>24.32</c:v>
                </c:pt>
                <c:pt idx="8367">
                  <c:v>38.770000000000003</c:v>
                </c:pt>
                <c:pt idx="8368">
                  <c:v>48.94</c:v>
                </c:pt>
                <c:pt idx="8369">
                  <c:v>39.11</c:v>
                </c:pt>
                <c:pt idx="8370">
                  <c:v>40.090000000000003</c:v>
                </c:pt>
                <c:pt idx="8371">
                  <c:v>32.729999999999997</c:v>
                </c:pt>
                <c:pt idx="8372">
                  <c:v>26.21</c:v>
                </c:pt>
                <c:pt idx="8373">
                  <c:v>21.53</c:v>
                </c:pt>
                <c:pt idx="8374">
                  <c:v>19.690000000000001</c:v>
                </c:pt>
                <c:pt idx="8375">
                  <c:v>20.81</c:v>
                </c:pt>
                <c:pt idx="8376">
                  <c:v>17.690000000000001</c:v>
                </c:pt>
                <c:pt idx="8377">
                  <c:v>28.72</c:v>
                </c:pt>
                <c:pt idx="8378">
                  <c:v>35.07</c:v>
                </c:pt>
                <c:pt idx="8379">
                  <c:v>25.51</c:v>
                </c:pt>
                <c:pt idx="8380">
                  <c:v>25.48</c:v>
                </c:pt>
                <c:pt idx="8381">
                  <c:v>17.53</c:v>
                </c:pt>
                <c:pt idx="8382">
                  <c:v>15.07</c:v>
                </c:pt>
                <c:pt idx="8383">
                  <c:v>16.809999999999999</c:v>
                </c:pt>
                <c:pt idx="8384">
                  <c:v>15.2</c:v>
                </c:pt>
                <c:pt idx="8385">
                  <c:v>99.54</c:v>
                </c:pt>
                <c:pt idx="8386">
                  <c:v>93.71</c:v>
                </c:pt>
                <c:pt idx="8387">
                  <c:v>88.42</c:v>
                </c:pt>
                <c:pt idx="8388">
                  <c:v>84.24</c:v>
                </c:pt>
                <c:pt idx="8389">
                  <c:v>97.99</c:v>
                </c:pt>
                <c:pt idx="8390">
                  <c:v>83.05</c:v>
                </c:pt>
                <c:pt idx="8391">
                  <c:v>58.31</c:v>
                </c:pt>
                <c:pt idx="8392">
                  <c:v>80.77</c:v>
                </c:pt>
                <c:pt idx="8393">
                  <c:v>53.09</c:v>
                </c:pt>
                <c:pt idx="8394">
                  <c:v>49.16</c:v>
                </c:pt>
                <c:pt idx="8395">
                  <c:v>86.89</c:v>
                </c:pt>
                <c:pt idx="8396">
                  <c:v>19.649999999999999</c:v>
                </c:pt>
                <c:pt idx="8397">
                  <c:v>35.869999999999997</c:v>
                </c:pt>
                <c:pt idx="8398">
                  <c:v>321.70999999999998</c:v>
                </c:pt>
                <c:pt idx="8399">
                  <c:v>344.68</c:v>
                </c:pt>
                <c:pt idx="8400">
                  <c:v>290.43</c:v>
                </c:pt>
                <c:pt idx="8401">
                  <c:v>328.4</c:v>
                </c:pt>
                <c:pt idx="8402">
                  <c:v>267.20999999999998</c:v>
                </c:pt>
                <c:pt idx="8403">
                  <c:v>271.23</c:v>
                </c:pt>
                <c:pt idx="8404">
                  <c:v>307.81</c:v>
                </c:pt>
                <c:pt idx="8405">
                  <c:v>259.42</c:v>
                </c:pt>
                <c:pt idx="8406">
                  <c:v>262.55</c:v>
                </c:pt>
                <c:pt idx="8407">
                  <c:v>284.77999999999997</c:v>
                </c:pt>
                <c:pt idx="8408">
                  <c:v>307.3</c:v>
                </c:pt>
                <c:pt idx="8409">
                  <c:v>258.14</c:v>
                </c:pt>
                <c:pt idx="8410">
                  <c:v>227.87</c:v>
                </c:pt>
                <c:pt idx="8411">
                  <c:v>272.51</c:v>
                </c:pt>
                <c:pt idx="8412">
                  <c:v>257.83999999999997</c:v>
                </c:pt>
                <c:pt idx="8413">
                  <c:v>239.26</c:v>
                </c:pt>
                <c:pt idx="8414">
                  <c:v>289.89</c:v>
                </c:pt>
                <c:pt idx="8415">
                  <c:v>285.29000000000002</c:v>
                </c:pt>
                <c:pt idx="8416">
                  <c:v>236.71</c:v>
                </c:pt>
                <c:pt idx="8417">
                  <c:v>251.54</c:v>
                </c:pt>
                <c:pt idx="8418">
                  <c:v>261.05</c:v>
                </c:pt>
                <c:pt idx="8419">
                  <c:v>242.15</c:v>
                </c:pt>
                <c:pt idx="8420">
                  <c:v>259.88</c:v>
                </c:pt>
                <c:pt idx="8421">
                  <c:v>303.36</c:v>
                </c:pt>
                <c:pt idx="8422">
                  <c:v>317.88</c:v>
                </c:pt>
                <c:pt idx="8423">
                  <c:v>311.39999999999998</c:v>
                </c:pt>
                <c:pt idx="8424">
                  <c:v>212.71</c:v>
                </c:pt>
                <c:pt idx="8425">
                  <c:v>183.34</c:v>
                </c:pt>
                <c:pt idx="8426">
                  <c:v>130.09</c:v>
                </c:pt>
                <c:pt idx="8427">
                  <c:v>139.87</c:v>
                </c:pt>
                <c:pt idx="8428">
                  <c:v>144.61000000000001</c:v>
                </c:pt>
                <c:pt idx="8429">
                  <c:v>145.07</c:v>
                </c:pt>
                <c:pt idx="8430">
                  <c:v>146.16999999999999</c:v>
                </c:pt>
                <c:pt idx="8431">
                  <c:v>176.85</c:v>
                </c:pt>
                <c:pt idx="8432">
                  <c:v>157.91999999999999</c:v>
                </c:pt>
                <c:pt idx="8433">
                  <c:v>136.47</c:v>
                </c:pt>
                <c:pt idx="8434">
                  <c:v>151.35</c:v>
                </c:pt>
                <c:pt idx="8435">
                  <c:v>205.98</c:v>
                </c:pt>
                <c:pt idx="8436">
                  <c:v>128.41999999999999</c:v>
                </c:pt>
                <c:pt idx="8437">
                  <c:v>91.6</c:v>
                </c:pt>
                <c:pt idx="8438">
                  <c:v>73.5</c:v>
                </c:pt>
                <c:pt idx="8439">
                  <c:v>56.26</c:v>
                </c:pt>
                <c:pt idx="8440">
                  <c:v>60.41</c:v>
                </c:pt>
                <c:pt idx="8441">
                  <c:v>111.81</c:v>
                </c:pt>
                <c:pt idx="8442">
                  <c:v>108.4</c:v>
                </c:pt>
                <c:pt idx="8443">
                  <c:v>99.21</c:v>
                </c:pt>
                <c:pt idx="8444">
                  <c:v>104.71</c:v>
                </c:pt>
                <c:pt idx="8445">
                  <c:v>100.23</c:v>
                </c:pt>
                <c:pt idx="8446">
                  <c:v>92.75</c:v>
                </c:pt>
                <c:pt idx="8447">
                  <c:v>44.88</c:v>
                </c:pt>
                <c:pt idx="8448">
                  <c:v>69.680000000000007</c:v>
                </c:pt>
                <c:pt idx="8449">
                  <c:v>78.89</c:v>
                </c:pt>
                <c:pt idx="8450">
                  <c:v>87.13</c:v>
                </c:pt>
                <c:pt idx="8451">
                  <c:v>98.47</c:v>
                </c:pt>
                <c:pt idx="8452">
                  <c:v>74.16</c:v>
                </c:pt>
                <c:pt idx="8453">
                  <c:v>94.69</c:v>
                </c:pt>
                <c:pt idx="8454">
                  <c:v>81.819999999999993</c:v>
                </c:pt>
                <c:pt idx="8455">
                  <c:v>14.28</c:v>
                </c:pt>
                <c:pt idx="8456">
                  <c:v>13.19</c:v>
                </c:pt>
                <c:pt idx="8457">
                  <c:v>16.18</c:v>
                </c:pt>
                <c:pt idx="8458">
                  <c:v>14.18</c:v>
                </c:pt>
                <c:pt idx="8459">
                  <c:v>18.22</c:v>
                </c:pt>
                <c:pt idx="8460">
                  <c:v>15.2</c:v>
                </c:pt>
                <c:pt idx="8461">
                  <c:v>13.73</c:v>
                </c:pt>
                <c:pt idx="8462">
                  <c:v>13.8</c:v>
                </c:pt>
                <c:pt idx="8463">
                  <c:v>23.88</c:v>
                </c:pt>
                <c:pt idx="8464">
                  <c:v>52.83</c:v>
                </c:pt>
                <c:pt idx="8465">
                  <c:v>48.28</c:v>
                </c:pt>
                <c:pt idx="8466">
                  <c:v>43.04</c:v>
                </c:pt>
                <c:pt idx="8467">
                  <c:v>20.95</c:v>
                </c:pt>
                <c:pt idx="8468">
                  <c:v>66.95</c:v>
                </c:pt>
                <c:pt idx="8469">
                  <c:v>65.06</c:v>
                </c:pt>
                <c:pt idx="8470">
                  <c:v>64.66</c:v>
                </c:pt>
                <c:pt idx="8471">
                  <c:v>76.069999999999993</c:v>
                </c:pt>
                <c:pt idx="8472">
                  <c:v>73.53</c:v>
                </c:pt>
                <c:pt idx="8473">
                  <c:v>78.900000000000006</c:v>
                </c:pt>
                <c:pt idx="8474">
                  <c:v>64.19</c:v>
                </c:pt>
                <c:pt idx="8475">
                  <c:v>149.86000000000001</c:v>
                </c:pt>
                <c:pt idx="8476">
                  <c:v>81.680000000000007</c:v>
                </c:pt>
                <c:pt idx="8477">
                  <c:v>55.61</c:v>
                </c:pt>
                <c:pt idx="8478">
                  <c:v>64.52</c:v>
                </c:pt>
                <c:pt idx="8479">
                  <c:v>54.68</c:v>
                </c:pt>
                <c:pt idx="8480">
                  <c:v>70.87</c:v>
                </c:pt>
                <c:pt idx="8481">
                  <c:v>101.27</c:v>
                </c:pt>
                <c:pt idx="8482">
                  <c:v>145.18</c:v>
                </c:pt>
                <c:pt idx="8483">
                  <c:v>76.38</c:v>
                </c:pt>
                <c:pt idx="8484">
                  <c:v>70.98</c:v>
                </c:pt>
                <c:pt idx="8485">
                  <c:v>41.52</c:v>
                </c:pt>
                <c:pt idx="8486">
                  <c:v>80.83</c:v>
                </c:pt>
                <c:pt idx="8487">
                  <c:v>100.92</c:v>
                </c:pt>
                <c:pt idx="8488">
                  <c:v>157.25</c:v>
                </c:pt>
                <c:pt idx="8489">
                  <c:v>164.14</c:v>
                </c:pt>
                <c:pt idx="8490">
                  <c:v>212.1</c:v>
                </c:pt>
                <c:pt idx="8491">
                  <c:v>211.72</c:v>
                </c:pt>
                <c:pt idx="8492">
                  <c:v>211.03</c:v>
                </c:pt>
                <c:pt idx="8493">
                  <c:v>11.37</c:v>
                </c:pt>
                <c:pt idx="8494">
                  <c:v>53.28</c:v>
                </c:pt>
                <c:pt idx="8495">
                  <c:v>61.54</c:v>
                </c:pt>
                <c:pt idx="8496">
                  <c:v>91.26</c:v>
                </c:pt>
                <c:pt idx="8497">
                  <c:v>99.39</c:v>
                </c:pt>
                <c:pt idx="8498">
                  <c:v>76.89</c:v>
                </c:pt>
                <c:pt idx="8499">
                  <c:v>59.74</c:v>
                </c:pt>
                <c:pt idx="8500">
                  <c:v>61.75</c:v>
                </c:pt>
                <c:pt idx="8501">
                  <c:v>54.55</c:v>
                </c:pt>
                <c:pt idx="8502">
                  <c:v>75.91</c:v>
                </c:pt>
                <c:pt idx="8503">
                  <c:v>101.45</c:v>
                </c:pt>
                <c:pt idx="8504">
                  <c:v>86.59</c:v>
                </c:pt>
                <c:pt idx="8505">
                  <c:v>79.5</c:v>
                </c:pt>
                <c:pt idx="8506">
                  <c:v>77.39</c:v>
                </c:pt>
                <c:pt idx="8507">
                  <c:v>72.13</c:v>
                </c:pt>
                <c:pt idx="8508">
                  <c:v>89.62</c:v>
                </c:pt>
                <c:pt idx="8509">
                  <c:v>83.66</c:v>
                </c:pt>
                <c:pt idx="8510">
                  <c:v>125.97</c:v>
                </c:pt>
                <c:pt idx="8511">
                  <c:v>105.34</c:v>
                </c:pt>
                <c:pt idx="8512">
                  <c:v>98.62</c:v>
                </c:pt>
                <c:pt idx="8513">
                  <c:v>125.36</c:v>
                </c:pt>
                <c:pt idx="8514">
                  <c:v>154.22999999999999</c:v>
                </c:pt>
                <c:pt idx="8515">
                  <c:v>126.73</c:v>
                </c:pt>
                <c:pt idx="8516">
                  <c:v>143.75</c:v>
                </c:pt>
                <c:pt idx="8517">
                  <c:v>95.19</c:v>
                </c:pt>
                <c:pt idx="8518">
                  <c:v>87.57</c:v>
                </c:pt>
                <c:pt idx="8519">
                  <c:v>77.709999999999994</c:v>
                </c:pt>
                <c:pt idx="8520">
                  <c:v>90.41</c:v>
                </c:pt>
                <c:pt idx="8521">
                  <c:v>91.27</c:v>
                </c:pt>
                <c:pt idx="8522">
                  <c:v>95.33</c:v>
                </c:pt>
                <c:pt idx="8523">
                  <c:v>69.790000000000006</c:v>
                </c:pt>
                <c:pt idx="8524">
                  <c:v>56.69</c:v>
                </c:pt>
                <c:pt idx="8525">
                  <c:v>55.02</c:v>
                </c:pt>
                <c:pt idx="8526">
                  <c:v>38.729999999999997</c:v>
                </c:pt>
                <c:pt idx="8527">
                  <c:v>36.21</c:v>
                </c:pt>
                <c:pt idx="8528">
                  <c:v>31</c:v>
                </c:pt>
                <c:pt idx="8529">
                  <c:v>115.72</c:v>
                </c:pt>
                <c:pt idx="8530">
                  <c:v>69.819999999999993</c:v>
                </c:pt>
                <c:pt idx="8531">
                  <c:v>64.81</c:v>
                </c:pt>
                <c:pt idx="8532">
                  <c:v>76.540000000000006</c:v>
                </c:pt>
                <c:pt idx="8533">
                  <c:v>90.15</c:v>
                </c:pt>
                <c:pt idx="8534">
                  <c:v>123.12</c:v>
                </c:pt>
                <c:pt idx="8535">
                  <c:v>94.62</c:v>
                </c:pt>
                <c:pt idx="8536">
                  <c:v>78.58</c:v>
                </c:pt>
                <c:pt idx="8537">
                  <c:v>96.51</c:v>
                </c:pt>
                <c:pt idx="8538">
                  <c:v>99.82</c:v>
                </c:pt>
                <c:pt idx="8539">
                  <c:v>88.89</c:v>
                </c:pt>
                <c:pt idx="8540">
                  <c:v>78.69</c:v>
                </c:pt>
                <c:pt idx="8541">
                  <c:v>88.25</c:v>
                </c:pt>
                <c:pt idx="8542">
                  <c:v>88.95</c:v>
                </c:pt>
                <c:pt idx="8543">
                  <c:v>100.46</c:v>
                </c:pt>
                <c:pt idx="8544">
                  <c:v>144.21</c:v>
                </c:pt>
                <c:pt idx="8545">
                  <c:v>199.5</c:v>
                </c:pt>
                <c:pt idx="8546">
                  <c:v>238.87</c:v>
                </c:pt>
                <c:pt idx="8547">
                  <c:v>355.86</c:v>
                </c:pt>
                <c:pt idx="8548">
                  <c:v>209.09</c:v>
                </c:pt>
                <c:pt idx="8549">
                  <c:v>272.64999999999998</c:v>
                </c:pt>
                <c:pt idx="8550">
                  <c:v>346.39</c:v>
                </c:pt>
                <c:pt idx="8551">
                  <c:v>158.97</c:v>
                </c:pt>
                <c:pt idx="8552">
                  <c:v>155.4</c:v>
                </c:pt>
                <c:pt idx="8553">
                  <c:v>134.06</c:v>
                </c:pt>
                <c:pt idx="8554">
                  <c:v>105.85</c:v>
                </c:pt>
                <c:pt idx="8555">
                  <c:v>126.1</c:v>
                </c:pt>
                <c:pt idx="8556">
                  <c:v>163.72</c:v>
                </c:pt>
                <c:pt idx="8557">
                  <c:v>146.03</c:v>
                </c:pt>
                <c:pt idx="8558">
                  <c:v>213.93</c:v>
                </c:pt>
                <c:pt idx="8559">
                  <c:v>214.44</c:v>
                </c:pt>
                <c:pt idx="8560">
                  <c:v>191.28</c:v>
                </c:pt>
                <c:pt idx="8561">
                  <c:v>104.57</c:v>
                </c:pt>
                <c:pt idx="8562">
                  <c:v>144.13999999999999</c:v>
                </c:pt>
                <c:pt idx="8563">
                  <c:v>111.48</c:v>
                </c:pt>
                <c:pt idx="8564">
                  <c:v>127.28</c:v>
                </c:pt>
                <c:pt idx="8565">
                  <c:v>148.13</c:v>
                </c:pt>
                <c:pt idx="8566">
                  <c:v>116.49</c:v>
                </c:pt>
                <c:pt idx="8567">
                  <c:v>114.49</c:v>
                </c:pt>
                <c:pt idx="8568">
                  <c:v>112.48</c:v>
                </c:pt>
                <c:pt idx="8569">
                  <c:v>178.56</c:v>
                </c:pt>
                <c:pt idx="8570">
                  <c:v>116.08</c:v>
                </c:pt>
                <c:pt idx="8571">
                  <c:v>159.74</c:v>
                </c:pt>
                <c:pt idx="8572">
                  <c:v>127.11</c:v>
                </c:pt>
                <c:pt idx="8573">
                  <c:v>91.96</c:v>
                </c:pt>
                <c:pt idx="8574">
                  <c:v>147.28</c:v>
                </c:pt>
                <c:pt idx="8575">
                  <c:v>138.75</c:v>
                </c:pt>
                <c:pt idx="8576">
                  <c:v>125.86</c:v>
                </c:pt>
                <c:pt idx="8577">
                  <c:v>86.62</c:v>
                </c:pt>
                <c:pt idx="8578">
                  <c:v>112.58</c:v>
                </c:pt>
                <c:pt idx="8579">
                  <c:v>72.59</c:v>
                </c:pt>
                <c:pt idx="8580">
                  <c:v>77.59</c:v>
                </c:pt>
                <c:pt idx="8581">
                  <c:v>56.97</c:v>
                </c:pt>
                <c:pt idx="8582">
                  <c:v>84.42</c:v>
                </c:pt>
                <c:pt idx="8583">
                  <c:v>84.26</c:v>
                </c:pt>
                <c:pt idx="8584">
                  <c:v>66.88</c:v>
                </c:pt>
                <c:pt idx="8585">
                  <c:v>54.8</c:v>
                </c:pt>
                <c:pt idx="8586">
                  <c:v>49.65</c:v>
                </c:pt>
                <c:pt idx="8587">
                  <c:v>28.41</c:v>
                </c:pt>
                <c:pt idx="8588">
                  <c:v>22.11</c:v>
                </c:pt>
                <c:pt idx="8589">
                  <c:v>19.93</c:v>
                </c:pt>
                <c:pt idx="8590">
                  <c:v>12.21</c:v>
                </c:pt>
                <c:pt idx="8591">
                  <c:v>58.87</c:v>
                </c:pt>
                <c:pt idx="8592">
                  <c:v>63.51</c:v>
                </c:pt>
                <c:pt idx="8593">
                  <c:v>66.510000000000005</c:v>
                </c:pt>
                <c:pt idx="8594">
                  <c:v>57.28</c:v>
                </c:pt>
                <c:pt idx="8595">
                  <c:v>39.24</c:v>
                </c:pt>
                <c:pt idx="8596">
                  <c:v>45.92</c:v>
                </c:pt>
                <c:pt idx="8597">
                  <c:v>29.04</c:v>
                </c:pt>
                <c:pt idx="8598">
                  <c:v>40.33</c:v>
                </c:pt>
                <c:pt idx="8599">
                  <c:v>44.96</c:v>
                </c:pt>
                <c:pt idx="8600">
                  <c:v>50.7</c:v>
                </c:pt>
                <c:pt idx="8601">
                  <c:v>53.29</c:v>
                </c:pt>
                <c:pt idx="8602">
                  <c:v>48.29</c:v>
                </c:pt>
                <c:pt idx="8603">
                  <c:v>36.369999999999997</c:v>
                </c:pt>
                <c:pt idx="8604">
                  <c:v>29.58</c:v>
                </c:pt>
                <c:pt idx="8605">
                  <c:v>13.21</c:v>
                </c:pt>
                <c:pt idx="8606">
                  <c:v>16.47</c:v>
                </c:pt>
                <c:pt idx="8607">
                  <c:v>105.7</c:v>
                </c:pt>
                <c:pt idx="8608">
                  <c:v>97</c:v>
                </c:pt>
                <c:pt idx="8609">
                  <c:v>105.3</c:v>
                </c:pt>
                <c:pt idx="8610">
                  <c:v>93.85</c:v>
                </c:pt>
                <c:pt idx="8611">
                  <c:v>60.03</c:v>
                </c:pt>
                <c:pt idx="8612">
                  <c:v>70.64</c:v>
                </c:pt>
                <c:pt idx="8613">
                  <c:v>71.05</c:v>
                </c:pt>
                <c:pt idx="8614">
                  <c:v>71.67</c:v>
                </c:pt>
                <c:pt idx="8615">
                  <c:v>70.819999999999993</c:v>
                </c:pt>
                <c:pt idx="8616">
                  <c:v>52.03</c:v>
                </c:pt>
                <c:pt idx="8617">
                  <c:v>43.86</c:v>
                </c:pt>
                <c:pt idx="8618">
                  <c:v>33.19</c:v>
                </c:pt>
                <c:pt idx="8619">
                  <c:v>41.36</c:v>
                </c:pt>
                <c:pt idx="8620">
                  <c:v>54.55</c:v>
                </c:pt>
                <c:pt idx="8621">
                  <c:v>66.010000000000005</c:v>
                </c:pt>
                <c:pt idx="8622">
                  <c:v>49.06</c:v>
                </c:pt>
                <c:pt idx="8623">
                  <c:v>89.97</c:v>
                </c:pt>
                <c:pt idx="8624">
                  <c:v>71.59</c:v>
                </c:pt>
                <c:pt idx="8625">
                  <c:v>28.92</c:v>
                </c:pt>
                <c:pt idx="8626">
                  <c:v>29.59</c:v>
                </c:pt>
                <c:pt idx="8627">
                  <c:v>46.98</c:v>
                </c:pt>
                <c:pt idx="8628">
                  <c:v>47.29</c:v>
                </c:pt>
                <c:pt idx="8629">
                  <c:v>11</c:v>
                </c:pt>
                <c:pt idx="8630">
                  <c:v>37.869999999999997</c:v>
                </c:pt>
                <c:pt idx="8631">
                  <c:v>36.659999999999997</c:v>
                </c:pt>
                <c:pt idx="8632">
                  <c:v>31.45</c:v>
                </c:pt>
                <c:pt idx="8633">
                  <c:v>38.869999999999997</c:v>
                </c:pt>
                <c:pt idx="8634">
                  <c:v>10.7</c:v>
                </c:pt>
                <c:pt idx="8635">
                  <c:v>14.3</c:v>
                </c:pt>
                <c:pt idx="8636">
                  <c:v>12.58</c:v>
                </c:pt>
                <c:pt idx="8637">
                  <c:v>11.65</c:v>
                </c:pt>
                <c:pt idx="8638">
                  <c:v>10.41</c:v>
                </c:pt>
                <c:pt idx="8639">
                  <c:v>8.65</c:v>
                </c:pt>
                <c:pt idx="8640">
                  <c:v>9.57</c:v>
                </c:pt>
                <c:pt idx="8641">
                  <c:v>12.14</c:v>
                </c:pt>
                <c:pt idx="8642">
                  <c:v>62.76</c:v>
                </c:pt>
                <c:pt idx="8643">
                  <c:v>54.78</c:v>
                </c:pt>
                <c:pt idx="8644">
                  <c:v>44.03</c:v>
                </c:pt>
                <c:pt idx="8645">
                  <c:v>31.52</c:v>
                </c:pt>
                <c:pt idx="8646">
                  <c:v>43.6</c:v>
                </c:pt>
                <c:pt idx="8647">
                  <c:v>138.19999999999999</c:v>
                </c:pt>
                <c:pt idx="8648">
                  <c:v>111.77</c:v>
                </c:pt>
                <c:pt idx="8649">
                  <c:v>112.65</c:v>
                </c:pt>
                <c:pt idx="8650">
                  <c:v>99.68</c:v>
                </c:pt>
                <c:pt idx="8651">
                  <c:v>11.03</c:v>
                </c:pt>
                <c:pt idx="8652">
                  <c:v>20.66</c:v>
                </c:pt>
                <c:pt idx="8653">
                  <c:v>16.43</c:v>
                </c:pt>
                <c:pt idx="8654">
                  <c:v>15.58</c:v>
                </c:pt>
                <c:pt idx="8655">
                  <c:v>19.28</c:v>
                </c:pt>
                <c:pt idx="8656">
                  <c:v>25.47</c:v>
                </c:pt>
                <c:pt idx="8657">
                  <c:v>22.58</c:v>
                </c:pt>
                <c:pt idx="8658">
                  <c:v>28.4</c:v>
                </c:pt>
                <c:pt idx="8659">
                  <c:v>28.3</c:v>
                </c:pt>
                <c:pt idx="8660">
                  <c:v>23.69</c:v>
                </c:pt>
                <c:pt idx="8661">
                  <c:v>30.58</c:v>
                </c:pt>
                <c:pt idx="8662">
                  <c:v>21.09</c:v>
                </c:pt>
                <c:pt idx="8663">
                  <c:v>21.36</c:v>
                </c:pt>
                <c:pt idx="8664">
                  <c:v>16.940000000000001</c:v>
                </c:pt>
                <c:pt idx="8665">
                  <c:v>10.67</c:v>
                </c:pt>
                <c:pt idx="8666">
                  <c:v>9.49</c:v>
                </c:pt>
                <c:pt idx="8667">
                  <c:v>47.49</c:v>
                </c:pt>
                <c:pt idx="8668">
                  <c:v>53.39</c:v>
                </c:pt>
                <c:pt idx="8669">
                  <c:v>47.17</c:v>
                </c:pt>
                <c:pt idx="8670">
                  <c:v>49.12</c:v>
                </c:pt>
                <c:pt idx="8671">
                  <c:v>99.52</c:v>
                </c:pt>
                <c:pt idx="8672">
                  <c:v>109.82</c:v>
                </c:pt>
                <c:pt idx="8673">
                  <c:v>103.69</c:v>
                </c:pt>
                <c:pt idx="8674">
                  <c:v>85.96</c:v>
                </c:pt>
                <c:pt idx="8675">
                  <c:v>74.03</c:v>
                </c:pt>
                <c:pt idx="8676">
                  <c:v>85.82</c:v>
                </c:pt>
                <c:pt idx="8677">
                  <c:v>81.84</c:v>
                </c:pt>
                <c:pt idx="8678">
                  <c:v>76.08</c:v>
                </c:pt>
                <c:pt idx="8679">
                  <c:v>90.92</c:v>
                </c:pt>
                <c:pt idx="8680">
                  <c:v>98.41</c:v>
                </c:pt>
                <c:pt idx="8681">
                  <c:v>33.76</c:v>
                </c:pt>
                <c:pt idx="8682">
                  <c:v>96.32</c:v>
                </c:pt>
                <c:pt idx="8683">
                  <c:v>57.08</c:v>
                </c:pt>
                <c:pt idx="8684">
                  <c:v>45.49</c:v>
                </c:pt>
                <c:pt idx="8685">
                  <c:v>58.33</c:v>
                </c:pt>
                <c:pt idx="8686">
                  <c:v>48.1</c:v>
                </c:pt>
                <c:pt idx="8687">
                  <c:v>39.26</c:v>
                </c:pt>
                <c:pt idx="8688">
                  <c:v>143.94999999999999</c:v>
                </c:pt>
                <c:pt idx="8689">
                  <c:v>41.45</c:v>
                </c:pt>
                <c:pt idx="8690">
                  <c:v>40.130000000000003</c:v>
                </c:pt>
                <c:pt idx="8691">
                  <c:v>33.159999999999997</c:v>
                </c:pt>
                <c:pt idx="8692">
                  <c:v>41.93</c:v>
                </c:pt>
                <c:pt idx="8693">
                  <c:v>23.37</c:v>
                </c:pt>
                <c:pt idx="8694">
                  <c:v>26.13</c:v>
                </c:pt>
                <c:pt idx="8695">
                  <c:v>17.03</c:v>
                </c:pt>
                <c:pt idx="8696">
                  <c:v>127.59</c:v>
                </c:pt>
                <c:pt idx="8697">
                  <c:v>113.55</c:v>
                </c:pt>
                <c:pt idx="8698">
                  <c:v>62.54</c:v>
                </c:pt>
                <c:pt idx="8699">
                  <c:v>40.81</c:v>
                </c:pt>
                <c:pt idx="8700">
                  <c:v>35.6</c:v>
                </c:pt>
                <c:pt idx="8701">
                  <c:v>34.22</c:v>
                </c:pt>
                <c:pt idx="8702">
                  <c:v>266.62</c:v>
                </c:pt>
                <c:pt idx="8703">
                  <c:v>44.83</c:v>
                </c:pt>
                <c:pt idx="8704">
                  <c:v>21.53</c:v>
                </c:pt>
                <c:pt idx="8705">
                  <c:v>80.930000000000007</c:v>
                </c:pt>
                <c:pt idx="8706">
                  <c:v>77.34</c:v>
                </c:pt>
                <c:pt idx="8707">
                  <c:v>91.2</c:v>
                </c:pt>
                <c:pt idx="8708">
                  <c:v>126.63</c:v>
                </c:pt>
                <c:pt idx="8709">
                  <c:v>61.27</c:v>
                </c:pt>
                <c:pt idx="8710">
                  <c:v>38.4</c:v>
                </c:pt>
                <c:pt idx="8711">
                  <c:v>68.53</c:v>
                </c:pt>
                <c:pt idx="8712">
                  <c:v>53.21</c:v>
                </c:pt>
                <c:pt idx="8713">
                  <c:v>40.409999999999997</c:v>
                </c:pt>
                <c:pt idx="8714">
                  <c:v>32.51</c:v>
                </c:pt>
                <c:pt idx="8715">
                  <c:v>66.099999999999994</c:v>
                </c:pt>
                <c:pt idx="8716">
                  <c:v>92.26</c:v>
                </c:pt>
                <c:pt idx="8717">
                  <c:v>112.09</c:v>
                </c:pt>
                <c:pt idx="8718">
                  <c:v>104.57</c:v>
                </c:pt>
                <c:pt idx="8719">
                  <c:v>102.91</c:v>
                </c:pt>
                <c:pt idx="8720">
                  <c:v>56.29</c:v>
                </c:pt>
                <c:pt idx="8721">
                  <c:v>56.33</c:v>
                </c:pt>
                <c:pt idx="8722">
                  <c:v>55</c:v>
                </c:pt>
                <c:pt idx="8723">
                  <c:v>51.58</c:v>
                </c:pt>
                <c:pt idx="8724">
                  <c:v>61.6</c:v>
                </c:pt>
                <c:pt idx="8725">
                  <c:v>49.42</c:v>
                </c:pt>
                <c:pt idx="8726">
                  <c:v>34.229999999999997</c:v>
                </c:pt>
                <c:pt idx="8727">
                  <c:v>23.23</c:v>
                </c:pt>
                <c:pt idx="8728">
                  <c:v>19.05</c:v>
                </c:pt>
                <c:pt idx="8729">
                  <c:v>18.48</c:v>
                </c:pt>
                <c:pt idx="8730">
                  <c:v>55.25</c:v>
                </c:pt>
                <c:pt idx="8731">
                  <c:v>21.86</c:v>
                </c:pt>
                <c:pt idx="8732">
                  <c:v>75.14</c:v>
                </c:pt>
                <c:pt idx="8733">
                  <c:v>82.83</c:v>
                </c:pt>
                <c:pt idx="8734">
                  <c:v>82.84</c:v>
                </c:pt>
                <c:pt idx="8735">
                  <c:v>69.86</c:v>
                </c:pt>
                <c:pt idx="8736">
                  <c:v>43.31</c:v>
                </c:pt>
                <c:pt idx="8737">
                  <c:v>39.04</c:v>
                </c:pt>
                <c:pt idx="8738">
                  <c:v>38.630000000000003</c:v>
                </c:pt>
                <c:pt idx="8739">
                  <c:v>47.39</c:v>
                </c:pt>
                <c:pt idx="8740">
                  <c:v>49.04</c:v>
                </c:pt>
                <c:pt idx="8741">
                  <c:v>44.75</c:v>
                </c:pt>
                <c:pt idx="8742">
                  <c:v>40.76</c:v>
                </c:pt>
                <c:pt idx="8743">
                  <c:v>43.57</c:v>
                </c:pt>
                <c:pt idx="8744">
                  <c:v>47.49</c:v>
                </c:pt>
                <c:pt idx="8745">
                  <c:v>41.05</c:v>
                </c:pt>
                <c:pt idx="8746">
                  <c:v>24.17</c:v>
                </c:pt>
                <c:pt idx="8747">
                  <c:v>29.14</c:v>
                </c:pt>
                <c:pt idx="8748">
                  <c:v>26.64</c:v>
                </c:pt>
                <c:pt idx="8749">
                  <c:v>40.69</c:v>
                </c:pt>
                <c:pt idx="8750">
                  <c:v>45.61</c:v>
                </c:pt>
                <c:pt idx="8751">
                  <c:v>42.34</c:v>
                </c:pt>
                <c:pt idx="8752">
                  <c:v>44.98</c:v>
                </c:pt>
                <c:pt idx="8753">
                  <c:v>38.049999999999997</c:v>
                </c:pt>
                <c:pt idx="8754">
                  <c:v>36.75</c:v>
                </c:pt>
                <c:pt idx="8755">
                  <c:v>42.77</c:v>
                </c:pt>
                <c:pt idx="8756">
                  <c:v>42.6</c:v>
                </c:pt>
                <c:pt idx="8757">
                  <c:v>38.83</c:v>
                </c:pt>
                <c:pt idx="8758">
                  <c:v>52.58</c:v>
                </c:pt>
                <c:pt idx="8759">
                  <c:v>46.81</c:v>
                </c:pt>
                <c:pt idx="8760">
                  <c:v>39.369999999999997</c:v>
                </c:pt>
                <c:pt idx="8761">
                  <c:v>47.68</c:v>
                </c:pt>
                <c:pt idx="8762">
                  <c:v>43.61</c:v>
                </c:pt>
                <c:pt idx="8763">
                  <c:v>48.08</c:v>
                </c:pt>
                <c:pt idx="8764">
                  <c:v>44.57</c:v>
                </c:pt>
                <c:pt idx="8765">
                  <c:v>46.03</c:v>
                </c:pt>
                <c:pt idx="8766">
                  <c:v>124.09</c:v>
                </c:pt>
                <c:pt idx="8767">
                  <c:v>132.38</c:v>
                </c:pt>
                <c:pt idx="8768">
                  <c:v>84.79</c:v>
                </c:pt>
                <c:pt idx="8769">
                  <c:v>94.68</c:v>
                </c:pt>
                <c:pt idx="8770">
                  <c:v>133.97</c:v>
                </c:pt>
                <c:pt idx="8771">
                  <c:v>145.63999999999999</c:v>
                </c:pt>
                <c:pt idx="8772">
                  <c:v>138.66999999999999</c:v>
                </c:pt>
                <c:pt idx="8773">
                  <c:v>91.29</c:v>
                </c:pt>
                <c:pt idx="8774">
                  <c:v>83</c:v>
                </c:pt>
                <c:pt idx="8775">
                  <c:v>84.87</c:v>
                </c:pt>
                <c:pt idx="8776">
                  <c:v>76</c:v>
                </c:pt>
                <c:pt idx="8777">
                  <c:v>70.37</c:v>
                </c:pt>
                <c:pt idx="8778">
                  <c:v>52.33</c:v>
                </c:pt>
                <c:pt idx="8779">
                  <c:v>56</c:v>
                </c:pt>
                <c:pt idx="8780">
                  <c:v>59.16</c:v>
                </c:pt>
                <c:pt idx="8781">
                  <c:v>50.64</c:v>
                </c:pt>
                <c:pt idx="8782">
                  <c:v>39.74</c:v>
                </c:pt>
                <c:pt idx="8783">
                  <c:v>50.82</c:v>
                </c:pt>
                <c:pt idx="8784">
                  <c:v>55.48</c:v>
                </c:pt>
                <c:pt idx="8785">
                  <c:v>49.21</c:v>
                </c:pt>
                <c:pt idx="8786">
                  <c:v>34.840000000000003</c:v>
                </c:pt>
                <c:pt idx="8787">
                  <c:v>33.78</c:v>
                </c:pt>
                <c:pt idx="8788">
                  <c:v>15.37</c:v>
                </c:pt>
                <c:pt idx="8789">
                  <c:v>17.36</c:v>
                </c:pt>
                <c:pt idx="8790">
                  <c:v>15.06</c:v>
                </c:pt>
                <c:pt idx="8791">
                  <c:v>12.9</c:v>
                </c:pt>
                <c:pt idx="8792">
                  <c:v>15.8</c:v>
                </c:pt>
                <c:pt idx="8793">
                  <c:v>20.350000000000001</c:v>
                </c:pt>
                <c:pt idx="8794">
                  <c:v>46.21</c:v>
                </c:pt>
                <c:pt idx="8795">
                  <c:v>65.760000000000005</c:v>
                </c:pt>
                <c:pt idx="8796">
                  <c:v>48.8</c:v>
                </c:pt>
                <c:pt idx="8797">
                  <c:v>5.5</c:v>
                </c:pt>
                <c:pt idx="8798">
                  <c:v>4.09</c:v>
                </c:pt>
                <c:pt idx="8799">
                  <c:v>6.65</c:v>
                </c:pt>
                <c:pt idx="8800">
                  <c:v>4.1399999999999997</c:v>
                </c:pt>
                <c:pt idx="8801">
                  <c:v>5.35</c:v>
                </c:pt>
                <c:pt idx="8802">
                  <c:v>6.74</c:v>
                </c:pt>
                <c:pt idx="8803">
                  <c:v>8.77</c:v>
                </c:pt>
                <c:pt idx="8804">
                  <c:v>3.63</c:v>
                </c:pt>
                <c:pt idx="8805">
                  <c:v>1.1000000000000001</c:v>
                </c:pt>
                <c:pt idx="8806">
                  <c:v>0.71</c:v>
                </c:pt>
                <c:pt idx="8807">
                  <c:v>0.18</c:v>
                </c:pt>
                <c:pt idx="8808">
                  <c:v>0</c:v>
                </c:pt>
                <c:pt idx="8809">
                  <c:v>0</c:v>
                </c:pt>
                <c:pt idx="8810">
                  <c:v>0</c:v>
                </c:pt>
                <c:pt idx="8811">
                  <c:v>1.87</c:v>
                </c:pt>
                <c:pt idx="8812">
                  <c:v>2.82</c:v>
                </c:pt>
                <c:pt idx="8813">
                  <c:v>5.99</c:v>
                </c:pt>
                <c:pt idx="8814">
                  <c:v>5.8</c:v>
                </c:pt>
                <c:pt idx="8815">
                  <c:v>22.57</c:v>
                </c:pt>
                <c:pt idx="8816">
                  <c:v>17.260000000000002</c:v>
                </c:pt>
                <c:pt idx="8817">
                  <c:v>22.02</c:v>
                </c:pt>
                <c:pt idx="8818">
                  <c:v>29.81</c:v>
                </c:pt>
                <c:pt idx="8819">
                  <c:v>54.75</c:v>
                </c:pt>
                <c:pt idx="8820">
                  <c:v>166.82</c:v>
                </c:pt>
                <c:pt idx="8821">
                  <c:v>179.18</c:v>
                </c:pt>
                <c:pt idx="8822">
                  <c:v>129.57</c:v>
                </c:pt>
                <c:pt idx="8823">
                  <c:v>166.43</c:v>
                </c:pt>
                <c:pt idx="8824">
                  <c:v>170.53</c:v>
                </c:pt>
                <c:pt idx="8825">
                  <c:v>140.84</c:v>
                </c:pt>
                <c:pt idx="8826">
                  <c:v>146.29</c:v>
                </c:pt>
                <c:pt idx="8827">
                  <c:v>181.09</c:v>
                </c:pt>
                <c:pt idx="8828">
                  <c:v>147.57</c:v>
                </c:pt>
                <c:pt idx="8829">
                  <c:v>133.16</c:v>
                </c:pt>
                <c:pt idx="8830">
                  <c:v>130.51</c:v>
                </c:pt>
                <c:pt idx="8831">
                  <c:v>121.54</c:v>
                </c:pt>
                <c:pt idx="8832">
                  <c:v>114.59</c:v>
                </c:pt>
                <c:pt idx="8833">
                  <c:v>122.89</c:v>
                </c:pt>
                <c:pt idx="8834">
                  <c:v>150.51</c:v>
                </c:pt>
                <c:pt idx="8835">
                  <c:v>174.32</c:v>
                </c:pt>
                <c:pt idx="8836">
                  <c:v>194.54</c:v>
                </c:pt>
                <c:pt idx="8837">
                  <c:v>130.47999999999999</c:v>
                </c:pt>
                <c:pt idx="8838">
                  <c:v>78.84</c:v>
                </c:pt>
                <c:pt idx="8839">
                  <c:v>164.33</c:v>
                </c:pt>
                <c:pt idx="8840">
                  <c:v>79.69</c:v>
                </c:pt>
                <c:pt idx="8841">
                  <c:v>99.04</c:v>
                </c:pt>
                <c:pt idx="8842">
                  <c:v>104.81</c:v>
                </c:pt>
                <c:pt idx="8843">
                  <c:v>107.1</c:v>
                </c:pt>
                <c:pt idx="8844">
                  <c:v>90.91</c:v>
                </c:pt>
                <c:pt idx="8845">
                  <c:v>64.59</c:v>
                </c:pt>
                <c:pt idx="8846">
                  <c:v>96.09</c:v>
                </c:pt>
                <c:pt idx="8847">
                  <c:v>90.09</c:v>
                </c:pt>
                <c:pt idx="8848">
                  <c:v>81.16</c:v>
                </c:pt>
                <c:pt idx="8849">
                  <c:v>104.02</c:v>
                </c:pt>
                <c:pt idx="8850">
                  <c:v>119.51</c:v>
                </c:pt>
                <c:pt idx="8851">
                  <c:v>94.41</c:v>
                </c:pt>
                <c:pt idx="8852">
                  <c:v>127.81</c:v>
                </c:pt>
                <c:pt idx="8853">
                  <c:v>193.91</c:v>
                </c:pt>
                <c:pt idx="8854">
                  <c:v>213.93</c:v>
                </c:pt>
                <c:pt idx="8855">
                  <c:v>211.44</c:v>
                </c:pt>
                <c:pt idx="8856">
                  <c:v>128.41</c:v>
                </c:pt>
                <c:pt idx="8857">
                  <c:v>18.399999999999999</c:v>
                </c:pt>
                <c:pt idx="8858">
                  <c:v>16.43</c:v>
                </c:pt>
                <c:pt idx="8859">
                  <c:v>26.15</c:v>
                </c:pt>
                <c:pt idx="8860">
                  <c:v>32.89</c:v>
                </c:pt>
                <c:pt idx="8861">
                  <c:v>30.38</c:v>
                </c:pt>
                <c:pt idx="8862">
                  <c:v>19.11</c:v>
                </c:pt>
                <c:pt idx="8863">
                  <c:v>24.79</c:v>
                </c:pt>
                <c:pt idx="8864">
                  <c:v>21.51</c:v>
                </c:pt>
                <c:pt idx="8865">
                  <c:v>26.81</c:v>
                </c:pt>
                <c:pt idx="8866">
                  <c:v>23.99</c:v>
                </c:pt>
                <c:pt idx="8867">
                  <c:v>28.79</c:v>
                </c:pt>
                <c:pt idx="8868">
                  <c:v>25.95</c:v>
                </c:pt>
                <c:pt idx="8869">
                  <c:v>35.909999999999997</c:v>
                </c:pt>
                <c:pt idx="8870">
                  <c:v>30.24</c:v>
                </c:pt>
                <c:pt idx="8871">
                  <c:v>25.72</c:v>
                </c:pt>
                <c:pt idx="8872">
                  <c:v>29.35</c:v>
                </c:pt>
                <c:pt idx="8873">
                  <c:v>21.11</c:v>
                </c:pt>
                <c:pt idx="8874">
                  <c:v>32.17</c:v>
                </c:pt>
                <c:pt idx="8875">
                  <c:v>37.35</c:v>
                </c:pt>
                <c:pt idx="8876">
                  <c:v>47.79</c:v>
                </c:pt>
                <c:pt idx="8877">
                  <c:v>52.79</c:v>
                </c:pt>
                <c:pt idx="8878">
                  <c:v>50.33</c:v>
                </c:pt>
                <c:pt idx="8879">
                  <c:v>46.3</c:v>
                </c:pt>
                <c:pt idx="8880">
                  <c:v>51.48</c:v>
                </c:pt>
                <c:pt idx="8881">
                  <c:v>54.2</c:v>
                </c:pt>
                <c:pt idx="8882">
                  <c:v>47.54</c:v>
                </c:pt>
                <c:pt idx="8883">
                  <c:v>45.13</c:v>
                </c:pt>
                <c:pt idx="8884">
                  <c:v>34.19</c:v>
                </c:pt>
                <c:pt idx="8885">
                  <c:v>38.9</c:v>
                </c:pt>
                <c:pt idx="8886">
                  <c:v>37.94</c:v>
                </c:pt>
                <c:pt idx="8887">
                  <c:v>36.22</c:v>
                </c:pt>
                <c:pt idx="8888">
                  <c:v>42.79</c:v>
                </c:pt>
                <c:pt idx="8889">
                  <c:v>45.19</c:v>
                </c:pt>
                <c:pt idx="8890">
                  <c:v>87.16</c:v>
                </c:pt>
                <c:pt idx="8891">
                  <c:v>93.67</c:v>
                </c:pt>
                <c:pt idx="8892">
                  <c:v>63.96</c:v>
                </c:pt>
                <c:pt idx="8893">
                  <c:v>55.6</c:v>
                </c:pt>
                <c:pt idx="8894">
                  <c:v>59.97</c:v>
                </c:pt>
                <c:pt idx="8895">
                  <c:v>62.25</c:v>
                </c:pt>
                <c:pt idx="8896">
                  <c:v>64.849999999999994</c:v>
                </c:pt>
                <c:pt idx="8897">
                  <c:v>53.04</c:v>
                </c:pt>
                <c:pt idx="8898">
                  <c:v>70.75</c:v>
                </c:pt>
                <c:pt idx="8899">
                  <c:v>81.739999999999995</c:v>
                </c:pt>
                <c:pt idx="8900">
                  <c:v>81.03</c:v>
                </c:pt>
                <c:pt idx="8901">
                  <c:v>87.66</c:v>
                </c:pt>
                <c:pt idx="8902">
                  <c:v>107.98</c:v>
                </c:pt>
                <c:pt idx="8903">
                  <c:v>86.32</c:v>
                </c:pt>
                <c:pt idx="8904">
                  <c:v>47.2</c:v>
                </c:pt>
                <c:pt idx="8905">
                  <c:v>37.869999999999997</c:v>
                </c:pt>
                <c:pt idx="8906">
                  <c:v>43.26</c:v>
                </c:pt>
                <c:pt idx="8907">
                  <c:v>159.44</c:v>
                </c:pt>
                <c:pt idx="8908">
                  <c:v>118.74</c:v>
                </c:pt>
                <c:pt idx="8909">
                  <c:v>107.01</c:v>
                </c:pt>
                <c:pt idx="8910">
                  <c:v>64.069999999999993</c:v>
                </c:pt>
                <c:pt idx="8911">
                  <c:v>75.81</c:v>
                </c:pt>
                <c:pt idx="8912">
                  <c:v>66.98</c:v>
                </c:pt>
                <c:pt idx="8913">
                  <c:v>87.72</c:v>
                </c:pt>
                <c:pt idx="8914">
                  <c:v>93.44</c:v>
                </c:pt>
                <c:pt idx="8915">
                  <c:v>224.97</c:v>
                </c:pt>
                <c:pt idx="8916">
                  <c:v>122.13</c:v>
                </c:pt>
                <c:pt idx="8917">
                  <c:v>105.45</c:v>
                </c:pt>
                <c:pt idx="8918">
                  <c:v>100.03</c:v>
                </c:pt>
                <c:pt idx="8919">
                  <c:v>95.05</c:v>
                </c:pt>
                <c:pt idx="8920">
                  <c:v>101.98</c:v>
                </c:pt>
                <c:pt idx="8921">
                  <c:v>81.28</c:v>
                </c:pt>
                <c:pt idx="8922">
                  <c:v>99.21</c:v>
                </c:pt>
                <c:pt idx="8923">
                  <c:v>107.67</c:v>
                </c:pt>
                <c:pt idx="8924">
                  <c:v>71.260000000000005</c:v>
                </c:pt>
                <c:pt idx="8925">
                  <c:v>72.81</c:v>
                </c:pt>
                <c:pt idx="8926">
                  <c:v>23.38</c:v>
                </c:pt>
                <c:pt idx="8927">
                  <c:v>20.88</c:v>
                </c:pt>
                <c:pt idx="8928">
                  <c:v>162.51</c:v>
                </c:pt>
                <c:pt idx="8929">
                  <c:v>185.1</c:v>
                </c:pt>
                <c:pt idx="8930">
                  <c:v>216.92</c:v>
                </c:pt>
                <c:pt idx="8931">
                  <c:v>193.58</c:v>
                </c:pt>
                <c:pt idx="8932">
                  <c:v>185.43</c:v>
                </c:pt>
                <c:pt idx="8933">
                  <c:v>99.4</c:v>
                </c:pt>
                <c:pt idx="8934">
                  <c:v>120.74</c:v>
                </c:pt>
                <c:pt idx="8935">
                  <c:v>89.2</c:v>
                </c:pt>
                <c:pt idx="8936">
                  <c:v>99.55</c:v>
                </c:pt>
                <c:pt idx="8937">
                  <c:v>111.78</c:v>
                </c:pt>
                <c:pt idx="8938">
                  <c:v>289.51</c:v>
                </c:pt>
                <c:pt idx="8939">
                  <c:v>134.97</c:v>
                </c:pt>
                <c:pt idx="8940">
                  <c:v>106.82</c:v>
                </c:pt>
                <c:pt idx="8941">
                  <c:v>90.28</c:v>
                </c:pt>
                <c:pt idx="8942">
                  <c:v>93.32</c:v>
                </c:pt>
                <c:pt idx="8943">
                  <c:v>101.91</c:v>
                </c:pt>
                <c:pt idx="8944">
                  <c:v>129.97999999999999</c:v>
                </c:pt>
                <c:pt idx="8945">
                  <c:v>121.17</c:v>
                </c:pt>
                <c:pt idx="8946">
                  <c:v>123.37</c:v>
                </c:pt>
                <c:pt idx="8947">
                  <c:v>153.1</c:v>
                </c:pt>
                <c:pt idx="8948">
                  <c:v>269.01</c:v>
                </c:pt>
                <c:pt idx="8949">
                  <c:v>263.64</c:v>
                </c:pt>
                <c:pt idx="8950">
                  <c:v>125.12</c:v>
                </c:pt>
                <c:pt idx="8951">
                  <c:v>91.4</c:v>
                </c:pt>
                <c:pt idx="8952">
                  <c:v>93.24</c:v>
                </c:pt>
                <c:pt idx="8953">
                  <c:v>90.54</c:v>
                </c:pt>
                <c:pt idx="8954">
                  <c:v>100.11</c:v>
                </c:pt>
                <c:pt idx="8955">
                  <c:v>94.54</c:v>
                </c:pt>
                <c:pt idx="8956">
                  <c:v>106.75</c:v>
                </c:pt>
                <c:pt idx="8957">
                  <c:v>136.04</c:v>
                </c:pt>
                <c:pt idx="8958">
                  <c:v>143.18</c:v>
                </c:pt>
                <c:pt idx="8959">
                  <c:v>236.48</c:v>
                </c:pt>
                <c:pt idx="8960">
                  <c:v>223.71</c:v>
                </c:pt>
                <c:pt idx="8961">
                  <c:v>236.36</c:v>
                </c:pt>
                <c:pt idx="8962">
                  <c:v>197.26</c:v>
                </c:pt>
                <c:pt idx="8963">
                  <c:v>351.05</c:v>
                </c:pt>
                <c:pt idx="8964">
                  <c:v>400.06</c:v>
                </c:pt>
                <c:pt idx="8965">
                  <c:v>224.69</c:v>
                </c:pt>
                <c:pt idx="8966">
                  <c:v>245.26</c:v>
                </c:pt>
                <c:pt idx="8967">
                  <c:v>227.56</c:v>
                </c:pt>
                <c:pt idx="8968">
                  <c:v>179.86</c:v>
                </c:pt>
                <c:pt idx="8969">
                  <c:v>190.62</c:v>
                </c:pt>
                <c:pt idx="8970">
                  <c:v>177.18</c:v>
                </c:pt>
                <c:pt idx="8971">
                  <c:v>239.94</c:v>
                </c:pt>
                <c:pt idx="8972">
                  <c:v>143.30000000000001</c:v>
                </c:pt>
                <c:pt idx="8973">
                  <c:v>103.25</c:v>
                </c:pt>
                <c:pt idx="8974">
                  <c:v>98.02</c:v>
                </c:pt>
                <c:pt idx="8975">
                  <c:v>98.86</c:v>
                </c:pt>
                <c:pt idx="8976">
                  <c:v>55.71</c:v>
                </c:pt>
                <c:pt idx="8977">
                  <c:v>70.400000000000006</c:v>
                </c:pt>
                <c:pt idx="8978">
                  <c:v>86.24</c:v>
                </c:pt>
                <c:pt idx="8979">
                  <c:v>86.51</c:v>
                </c:pt>
                <c:pt idx="8980">
                  <c:v>123.55</c:v>
                </c:pt>
                <c:pt idx="8981">
                  <c:v>97.55</c:v>
                </c:pt>
                <c:pt idx="8982">
                  <c:v>79.33</c:v>
                </c:pt>
                <c:pt idx="8983">
                  <c:v>74.61</c:v>
                </c:pt>
                <c:pt idx="8984">
                  <c:v>80.72</c:v>
                </c:pt>
                <c:pt idx="8985">
                  <c:v>95.19</c:v>
                </c:pt>
                <c:pt idx="8986">
                  <c:v>81.92</c:v>
                </c:pt>
                <c:pt idx="8987">
                  <c:v>56.81</c:v>
                </c:pt>
                <c:pt idx="8988">
                  <c:v>53.99</c:v>
                </c:pt>
                <c:pt idx="8989">
                  <c:v>47.96</c:v>
                </c:pt>
                <c:pt idx="8990">
                  <c:v>50.49</c:v>
                </c:pt>
                <c:pt idx="8991">
                  <c:v>46.85</c:v>
                </c:pt>
                <c:pt idx="8992">
                  <c:v>44.42</c:v>
                </c:pt>
                <c:pt idx="8993">
                  <c:v>34.08</c:v>
                </c:pt>
                <c:pt idx="8994">
                  <c:v>45.79</c:v>
                </c:pt>
                <c:pt idx="8995">
                  <c:v>47.64</c:v>
                </c:pt>
                <c:pt idx="8996">
                  <c:v>67.209999999999994</c:v>
                </c:pt>
                <c:pt idx="8997">
                  <c:v>55.7</c:v>
                </c:pt>
                <c:pt idx="8998">
                  <c:v>46.99</c:v>
                </c:pt>
                <c:pt idx="8999">
                  <c:v>41.61</c:v>
                </c:pt>
                <c:pt idx="9000">
                  <c:v>85.66</c:v>
                </c:pt>
                <c:pt idx="9001">
                  <c:v>98.1</c:v>
                </c:pt>
                <c:pt idx="9002">
                  <c:v>112.86</c:v>
                </c:pt>
                <c:pt idx="9003">
                  <c:v>31.28</c:v>
                </c:pt>
                <c:pt idx="9004">
                  <c:v>37.56</c:v>
                </c:pt>
                <c:pt idx="9005">
                  <c:v>49.05</c:v>
                </c:pt>
                <c:pt idx="9006">
                  <c:v>49.03</c:v>
                </c:pt>
                <c:pt idx="9007">
                  <c:v>33.75</c:v>
                </c:pt>
                <c:pt idx="9008">
                  <c:v>24.02</c:v>
                </c:pt>
                <c:pt idx="9009">
                  <c:v>16.829999999999998</c:v>
                </c:pt>
                <c:pt idx="9010">
                  <c:v>21.37</c:v>
                </c:pt>
                <c:pt idx="9011">
                  <c:v>26.31</c:v>
                </c:pt>
                <c:pt idx="9012">
                  <c:v>28.81</c:v>
                </c:pt>
                <c:pt idx="9013">
                  <c:v>17.66</c:v>
                </c:pt>
                <c:pt idx="9014">
                  <c:v>18.23</c:v>
                </c:pt>
                <c:pt idx="9015">
                  <c:v>36.72</c:v>
                </c:pt>
                <c:pt idx="9016">
                  <c:v>52.07</c:v>
                </c:pt>
                <c:pt idx="9017">
                  <c:v>49.36</c:v>
                </c:pt>
                <c:pt idx="9018">
                  <c:v>51.2</c:v>
                </c:pt>
                <c:pt idx="9019">
                  <c:v>91</c:v>
                </c:pt>
                <c:pt idx="9020">
                  <c:v>109.68</c:v>
                </c:pt>
                <c:pt idx="9021">
                  <c:v>115.65</c:v>
                </c:pt>
                <c:pt idx="9022">
                  <c:v>104.26</c:v>
                </c:pt>
                <c:pt idx="9023">
                  <c:v>95.67</c:v>
                </c:pt>
                <c:pt idx="9024">
                  <c:v>92.08</c:v>
                </c:pt>
                <c:pt idx="9025">
                  <c:v>90.27</c:v>
                </c:pt>
                <c:pt idx="9026">
                  <c:v>88.36</c:v>
                </c:pt>
                <c:pt idx="9027">
                  <c:v>90.04</c:v>
                </c:pt>
                <c:pt idx="9028">
                  <c:v>82.6</c:v>
                </c:pt>
                <c:pt idx="9029">
                  <c:v>62.7</c:v>
                </c:pt>
                <c:pt idx="9030">
                  <c:v>71.25</c:v>
                </c:pt>
                <c:pt idx="9031">
                  <c:v>25.57</c:v>
                </c:pt>
                <c:pt idx="9032">
                  <c:v>17.34</c:v>
                </c:pt>
                <c:pt idx="9033">
                  <c:v>21.24</c:v>
                </c:pt>
                <c:pt idx="9034">
                  <c:v>28.19</c:v>
                </c:pt>
                <c:pt idx="9035">
                  <c:v>40.229999999999997</c:v>
                </c:pt>
                <c:pt idx="9036">
                  <c:v>46.32</c:v>
                </c:pt>
                <c:pt idx="9037">
                  <c:v>41.23</c:v>
                </c:pt>
                <c:pt idx="9038">
                  <c:v>46.46</c:v>
                </c:pt>
                <c:pt idx="9039">
                  <c:v>44.19</c:v>
                </c:pt>
                <c:pt idx="9040">
                  <c:v>118.37</c:v>
                </c:pt>
                <c:pt idx="9041">
                  <c:v>47.13</c:v>
                </c:pt>
                <c:pt idx="9042">
                  <c:v>62.73</c:v>
                </c:pt>
                <c:pt idx="9043">
                  <c:v>83.17</c:v>
                </c:pt>
                <c:pt idx="9044">
                  <c:v>46.24</c:v>
                </c:pt>
                <c:pt idx="9045">
                  <c:v>75.08</c:v>
                </c:pt>
                <c:pt idx="9046">
                  <c:v>109.68</c:v>
                </c:pt>
                <c:pt idx="9047">
                  <c:v>57.68</c:v>
                </c:pt>
                <c:pt idx="9048">
                  <c:v>84.44</c:v>
                </c:pt>
                <c:pt idx="9049">
                  <c:v>114.53</c:v>
                </c:pt>
                <c:pt idx="9050">
                  <c:v>292.48</c:v>
                </c:pt>
                <c:pt idx="9051">
                  <c:v>262.79000000000002</c:v>
                </c:pt>
                <c:pt idx="9052">
                  <c:v>204.23</c:v>
                </c:pt>
                <c:pt idx="9053">
                  <c:v>260</c:v>
                </c:pt>
                <c:pt idx="9054">
                  <c:v>285.36</c:v>
                </c:pt>
                <c:pt idx="9055">
                  <c:v>128.62</c:v>
                </c:pt>
                <c:pt idx="9056">
                  <c:v>122.34</c:v>
                </c:pt>
                <c:pt idx="9057">
                  <c:v>22.94</c:v>
                </c:pt>
                <c:pt idx="9058">
                  <c:v>23.12</c:v>
                </c:pt>
                <c:pt idx="9059">
                  <c:v>20.18</c:v>
                </c:pt>
                <c:pt idx="9060">
                  <c:v>10.220000000000001</c:v>
                </c:pt>
                <c:pt idx="9061">
                  <c:v>4.7</c:v>
                </c:pt>
                <c:pt idx="9062">
                  <c:v>259.95999999999998</c:v>
                </c:pt>
                <c:pt idx="9063">
                  <c:v>316.32</c:v>
                </c:pt>
                <c:pt idx="9064">
                  <c:v>245.73</c:v>
                </c:pt>
                <c:pt idx="9065">
                  <c:v>200.8</c:v>
                </c:pt>
                <c:pt idx="9066">
                  <c:v>404.74</c:v>
                </c:pt>
                <c:pt idx="9067">
                  <c:v>340.94</c:v>
                </c:pt>
                <c:pt idx="9068">
                  <c:v>264.29000000000002</c:v>
                </c:pt>
                <c:pt idx="9069">
                  <c:v>224.77</c:v>
                </c:pt>
                <c:pt idx="9070">
                  <c:v>266.56</c:v>
                </c:pt>
                <c:pt idx="9071">
                  <c:v>304.26</c:v>
                </c:pt>
                <c:pt idx="9072">
                  <c:v>295.51</c:v>
                </c:pt>
                <c:pt idx="9073">
                  <c:v>342.75</c:v>
                </c:pt>
                <c:pt idx="9074">
                  <c:v>380.91</c:v>
                </c:pt>
                <c:pt idx="9075">
                  <c:v>164.91</c:v>
                </c:pt>
                <c:pt idx="9076">
                  <c:v>238.75</c:v>
                </c:pt>
                <c:pt idx="9077">
                  <c:v>162.1</c:v>
                </c:pt>
                <c:pt idx="9078">
                  <c:v>337.82</c:v>
                </c:pt>
                <c:pt idx="9079">
                  <c:v>357.3</c:v>
                </c:pt>
                <c:pt idx="9080">
                  <c:v>252.01</c:v>
                </c:pt>
                <c:pt idx="9081">
                  <c:v>247.53</c:v>
                </c:pt>
                <c:pt idx="9082">
                  <c:v>245.51</c:v>
                </c:pt>
                <c:pt idx="9083">
                  <c:v>234.58</c:v>
                </c:pt>
                <c:pt idx="9084">
                  <c:v>235.84</c:v>
                </c:pt>
                <c:pt idx="9085">
                  <c:v>178.31</c:v>
                </c:pt>
                <c:pt idx="9086">
                  <c:v>154.33000000000001</c:v>
                </c:pt>
                <c:pt idx="9087">
                  <c:v>121.64</c:v>
                </c:pt>
                <c:pt idx="9088">
                  <c:v>123.23</c:v>
                </c:pt>
                <c:pt idx="9089">
                  <c:v>110.79</c:v>
                </c:pt>
                <c:pt idx="9090">
                  <c:v>97.84</c:v>
                </c:pt>
                <c:pt idx="9091">
                  <c:v>196.37</c:v>
                </c:pt>
                <c:pt idx="9092">
                  <c:v>195.91</c:v>
                </c:pt>
                <c:pt idx="9093">
                  <c:v>248.44</c:v>
                </c:pt>
                <c:pt idx="9094">
                  <c:v>146.18</c:v>
                </c:pt>
                <c:pt idx="9095">
                  <c:v>136.63</c:v>
                </c:pt>
                <c:pt idx="9096">
                  <c:v>150.72</c:v>
                </c:pt>
                <c:pt idx="9097">
                  <c:v>173.7</c:v>
                </c:pt>
                <c:pt idx="9098">
                  <c:v>325.64999999999998</c:v>
                </c:pt>
                <c:pt idx="9099">
                  <c:v>252.57</c:v>
                </c:pt>
                <c:pt idx="9100">
                  <c:v>254.47</c:v>
                </c:pt>
                <c:pt idx="9101">
                  <c:v>127.94</c:v>
                </c:pt>
                <c:pt idx="9102">
                  <c:v>275.05</c:v>
                </c:pt>
                <c:pt idx="9103">
                  <c:v>218.23</c:v>
                </c:pt>
                <c:pt idx="9104">
                  <c:v>305.44</c:v>
                </c:pt>
                <c:pt idx="9105">
                  <c:v>492.6</c:v>
                </c:pt>
                <c:pt idx="9106">
                  <c:v>461.84</c:v>
                </c:pt>
                <c:pt idx="9107">
                  <c:v>498.17</c:v>
                </c:pt>
                <c:pt idx="9108">
                  <c:v>455.8</c:v>
                </c:pt>
                <c:pt idx="9109">
                  <c:v>397.03</c:v>
                </c:pt>
                <c:pt idx="9110">
                  <c:v>353.43</c:v>
                </c:pt>
                <c:pt idx="9111">
                  <c:v>285.29000000000002</c:v>
                </c:pt>
                <c:pt idx="9112">
                  <c:v>354.34</c:v>
                </c:pt>
                <c:pt idx="9113">
                  <c:v>263.19</c:v>
                </c:pt>
                <c:pt idx="9114">
                  <c:v>271.92</c:v>
                </c:pt>
                <c:pt idx="9115">
                  <c:v>236.46</c:v>
                </c:pt>
                <c:pt idx="9116">
                  <c:v>259.19</c:v>
                </c:pt>
                <c:pt idx="9117">
                  <c:v>242.5</c:v>
                </c:pt>
                <c:pt idx="9118">
                  <c:v>230.27</c:v>
                </c:pt>
                <c:pt idx="9119">
                  <c:v>269.33999999999997</c:v>
                </c:pt>
                <c:pt idx="9120">
                  <c:v>271.76</c:v>
                </c:pt>
                <c:pt idx="9121">
                  <c:v>259.36</c:v>
                </c:pt>
                <c:pt idx="9122">
                  <c:v>253.57</c:v>
                </c:pt>
                <c:pt idx="9123">
                  <c:v>254.51</c:v>
                </c:pt>
                <c:pt idx="9124">
                  <c:v>247.88</c:v>
                </c:pt>
                <c:pt idx="9125">
                  <c:v>251.58</c:v>
                </c:pt>
                <c:pt idx="9126">
                  <c:v>235.29</c:v>
                </c:pt>
                <c:pt idx="9127">
                  <c:v>236.28</c:v>
                </c:pt>
                <c:pt idx="9128">
                  <c:v>189.56</c:v>
                </c:pt>
                <c:pt idx="9129">
                  <c:v>173.61</c:v>
                </c:pt>
                <c:pt idx="9130">
                  <c:v>143.19</c:v>
                </c:pt>
                <c:pt idx="9131">
                  <c:v>109.52</c:v>
                </c:pt>
                <c:pt idx="9132">
                  <c:v>134.82</c:v>
                </c:pt>
                <c:pt idx="9133">
                  <c:v>134.62</c:v>
                </c:pt>
                <c:pt idx="9134">
                  <c:v>177.09</c:v>
                </c:pt>
                <c:pt idx="9135">
                  <c:v>180.51</c:v>
                </c:pt>
                <c:pt idx="9136">
                  <c:v>120.41</c:v>
                </c:pt>
                <c:pt idx="9137">
                  <c:v>155.24</c:v>
                </c:pt>
                <c:pt idx="9138">
                  <c:v>133.13999999999999</c:v>
                </c:pt>
                <c:pt idx="9139">
                  <c:v>146.19999999999999</c:v>
                </c:pt>
                <c:pt idx="9140">
                  <c:v>74.22</c:v>
                </c:pt>
                <c:pt idx="9141">
                  <c:v>126.54</c:v>
                </c:pt>
                <c:pt idx="9142">
                  <c:v>189.64</c:v>
                </c:pt>
                <c:pt idx="9143">
                  <c:v>165.17</c:v>
                </c:pt>
                <c:pt idx="9144">
                  <c:v>143.13999999999999</c:v>
                </c:pt>
                <c:pt idx="9145">
                  <c:v>90.93</c:v>
                </c:pt>
                <c:pt idx="9146">
                  <c:v>102.05</c:v>
                </c:pt>
                <c:pt idx="9147">
                  <c:v>144.30000000000001</c:v>
                </c:pt>
                <c:pt idx="9148">
                  <c:v>138.79</c:v>
                </c:pt>
                <c:pt idx="9149">
                  <c:v>348.43</c:v>
                </c:pt>
                <c:pt idx="9150">
                  <c:v>499.53</c:v>
                </c:pt>
                <c:pt idx="9151">
                  <c:v>372.98</c:v>
                </c:pt>
                <c:pt idx="9152">
                  <c:v>173.33</c:v>
                </c:pt>
                <c:pt idx="9153">
                  <c:v>137.66999999999999</c:v>
                </c:pt>
                <c:pt idx="9154">
                  <c:v>135.63</c:v>
                </c:pt>
                <c:pt idx="9155">
                  <c:v>149.75</c:v>
                </c:pt>
                <c:pt idx="9156">
                  <c:v>184.83</c:v>
                </c:pt>
                <c:pt idx="9157">
                  <c:v>172.92</c:v>
                </c:pt>
                <c:pt idx="9158">
                  <c:v>177.22</c:v>
                </c:pt>
                <c:pt idx="9159">
                  <c:v>166.58</c:v>
                </c:pt>
                <c:pt idx="9160">
                  <c:v>173.56</c:v>
                </c:pt>
                <c:pt idx="9161">
                  <c:v>148.79</c:v>
                </c:pt>
                <c:pt idx="9162">
                  <c:v>158.02000000000001</c:v>
                </c:pt>
                <c:pt idx="9163">
                  <c:v>191.04</c:v>
                </c:pt>
                <c:pt idx="9164">
                  <c:v>204.21</c:v>
                </c:pt>
                <c:pt idx="9165">
                  <c:v>214.68</c:v>
                </c:pt>
                <c:pt idx="9166">
                  <c:v>234.05</c:v>
                </c:pt>
                <c:pt idx="9167">
                  <c:v>218.61</c:v>
                </c:pt>
                <c:pt idx="9168">
                  <c:v>165.53</c:v>
                </c:pt>
                <c:pt idx="9169">
                  <c:v>153.05000000000001</c:v>
                </c:pt>
                <c:pt idx="9170">
                  <c:v>189.12</c:v>
                </c:pt>
                <c:pt idx="9171">
                  <c:v>207.08</c:v>
                </c:pt>
                <c:pt idx="9172">
                  <c:v>209.57</c:v>
                </c:pt>
                <c:pt idx="9173">
                  <c:v>274.44</c:v>
                </c:pt>
                <c:pt idx="9174">
                  <c:v>295.82</c:v>
                </c:pt>
                <c:pt idx="9175">
                  <c:v>319.81</c:v>
                </c:pt>
                <c:pt idx="9176">
                  <c:v>366.17</c:v>
                </c:pt>
                <c:pt idx="9177">
                  <c:v>324.81</c:v>
                </c:pt>
                <c:pt idx="9178">
                  <c:v>286.7</c:v>
                </c:pt>
                <c:pt idx="9179">
                  <c:v>250.68</c:v>
                </c:pt>
                <c:pt idx="9180">
                  <c:v>216.98</c:v>
                </c:pt>
                <c:pt idx="9181">
                  <c:v>239.03</c:v>
                </c:pt>
                <c:pt idx="9182">
                  <c:v>186.12</c:v>
                </c:pt>
                <c:pt idx="9183">
                  <c:v>116.39</c:v>
                </c:pt>
                <c:pt idx="9184">
                  <c:v>103.19</c:v>
                </c:pt>
                <c:pt idx="9185">
                  <c:v>106.7</c:v>
                </c:pt>
                <c:pt idx="9186">
                  <c:v>214.63</c:v>
                </c:pt>
                <c:pt idx="9187">
                  <c:v>189.98</c:v>
                </c:pt>
                <c:pt idx="9188">
                  <c:v>255.96</c:v>
                </c:pt>
                <c:pt idx="9189">
                  <c:v>113.48</c:v>
                </c:pt>
                <c:pt idx="9190">
                  <c:v>391.8</c:v>
                </c:pt>
                <c:pt idx="9191">
                  <c:v>355.55</c:v>
                </c:pt>
                <c:pt idx="9192">
                  <c:v>312.63</c:v>
                </c:pt>
                <c:pt idx="9193">
                  <c:v>327.26</c:v>
                </c:pt>
                <c:pt idx="9194">
                  <c:v>352.75</c:v>
                </c:pt>
                <c:pt idx="9195">
                  <c:v>527.92999999999995</c:v>
                </c:pt>
                <c:pt idx="9196">
                  <c:v>599.71</c:v>
                </c:pt>
                <c:pt idx="9197">
                  <c:v>441.91</c:v>
                </c:pt>
                <c:pt idx="9198">
                  <c:v>422.1</c:v>
                </c:pt>
                <c:pt idx="9199">
                  <c:v>582.62</c:v>
                </c:pt>
                <c:pt idx="9200">
                  <c:v>398.87</c:v>
                </c:pt>
                <c:pt idx="9201">
                  <c:v>712.88</c:v>
                </c:pt>
                <c:pt idx="9202">
                  <c:v>579.1</c:v>
                </c:pt>
                <c:pt idx="9203">
                  <c:v>904.28</c:v>
                </c:pt>
                <c:pt idx="9204">
                  <c:v>667.2</c:v>
                </c:pt>
                <c:pt idx="9205">
                  <c:v>781.69</c:v>
                </c:pt>
                <c:pt idx="9206">
                  <c:v>808.06</c:v>
                </c:pt>
                <c:pt idx="9207">
                  <c:v>779.76</c:v>
                </c:pt>
                <c:pt idx="9208">
                  <c:v>628.38</c:v>
                </c:pt>
                <c:pt idx="9209">
                  <c:v>539.74</c:v>
                </c:pt>
                <c:pt idx="9210">
                  <c:v>408.88</c:v>
                </c:pt>
                <c:pt idx="9211">
                  <c:v>338.21</c:v>
                </c:pt>
                <c:pt idx="9212">
                  <c:v>346.62</c:v>
                </c:pt>
                <c:pt idx="9213">
                  <c:v>421.64</c:v>
                </c:pt>
                <c:pt idx="9214">
                  <c:v>388.07</c:v>
                </c:pt>
                <c:pt idx="9215">
                  <c:v>452.25</c:v>
                </c:pt>
                <c:pt idx="9216">
                  <c:v>542.53</c:v>
                </c:pt>
                <c:pt idx="9217">
                  <c:v>562.76</c:v>
                </c:pt>
                <c:pt idx="9218">
                  <c:v>584.79</c:v>
                </c:pt>
                <c:pt idx="9219">
                  <c:v>296.97000000000003</c:v>
                </c:pt>
                <c:pt idx="9220">
                  <c:v>407.27</c:v>
                </c:pt>
                <c:pt idx="9221">
                  <c:v>264.41000000000003</c:v>
                </c:pt>
                <c:pt idx="9222">
                  <c:v>226.69</c:v>
                </c:pt>
                <c:pt idx="9223">
                  <c:v>216.4</c:v>
                </c:pt>
                <c:pt idx="9224">
                  <c:v>211.07</c:v>
                </c:pt>
                <c:pt idx="9225">
                  <c:v>222.66</c:v>
                </c:pt>
                <c:pt idx="9226">
                  <c:v>154.58000000000001</c:v>
                </c:pt>
                <c:pt idx="9227">
                  <c:v>146.22</c:v>
                </c:pt>
                <c:pt idx="9228">
                  <c:v>149.28</c:v>
                </c:pt>
                <c:pt idx="9229">
                  <c:v>258.33999999999997</c:v>
                </c:pt>
                <c:pt idx="9230">
                  <c:v>279.70999999999998</c:v>
                </c:pt>
                <c:pt idx="9231">
                  <c:v>241.65</c:v>
                </c:pt>
                <c:pt idx="9232">
                  <c:v>267.14</c:v>
                </c:pt>
                <c:pt idx="9233">
                  <c:v>363.9</c:v>
                </c:pt>
                <c:pt idx="9234">
                  <c:v>363.94</c:v>
                </c:pt>
                <c:pt idx="9235">
                  <c:v>371.07</c:v>
                </c:pt>
                <c:pt idx="9236">
                  <c:v>450.86</c:v>
                </c:pt>
                <c:pt idx="9237">
                  <c:v>406.82</c:v>
                </c:pt>
                <c:pt idx="9238">
                  <c:v>532.07000000000005</c:v>
                </c:pt>
                <c:pt idx="9239">
                  <c:v>576.79999999999995</c:v>
                </c:pt>
                <c:pt idx="9240">
                  <c:v>651.91999999999996</c:v>
                </c:pt>
                <c:pt idx="9241">
                  <c:v>594.86</c:v>
                </c:pt>
                <c:pt idx="9242">
                  <c:v>596.59</c:v>
                </c:pt>
                <c:pt idx="9243">
                  <c:v>376.45</c:v>
                </c:pt>
                <c:pt idx="9244">
                  <c:v>354.97</c:v>
                </c:pt>
                <c:pt idx="9245">
                  <c:v>320.91000000000003</c:v>
                </c:pt>
                <c:pt idx="9246">
                  <c:v>385.11</c:v>
                </c:pt>
                <c:pt idx="9247">
                  <c:v>246.76</c:v>
                </c:pt>
                <c:pt idx="9248">
                  <c:v>356.75</c:v>
                </c:pt>
                <c:pt idx="9249">
                  <c:v>377.28</c:v>
                </c:pt>
                <c:pt idx="9250">
                  <c:v>285.88</c:v>
                </c:pt>
                <c:pt idx="9251">
                  <c:v>314.17</c:v>
                </c:pt>
                <c:pt idx="9252">
                  <c:v>226.33</c:v>
                </c:pt>
                <c:pt idx="9253">
                  <c:v>259.39</c:v>
                </c:pt>
                <c:pt idx="9254">
                  <c:v>246.21</c:v>
                </c:pt>
                <c:pt idx="9255">
                  <c:v>246.09</c:v>
                </c:pt>
                <c:pt idx="9256">
                  <c:v>218.24</c:v>
                </c:pt>
                <c:pt idx="9257">
                  <c:v>252.47</c:v>
                </c:pt>
                <c:pt idx="9258">
                  <c:v>288.27999999999997</c:v>
                </c:pt>
                <c:pt idx="9259">
                  <c:v>254.94</c:v>
                </c:pt>
                <c:pt idx="9260">
                  <c:v>250.86</c:v>
                </c:pt>
                <c:pt idx="9261">
                  <c:v>231.65</c:v>
                </c:pt>
                <c:pt idx="9262">
                  <c:v>208.96</c:v>
                </c:pt>
                <c:pt idx="9263">
                  <c:v>212.06</c:v>
                </c:pt>
                <c:pt idx="9264">
                  <c:v>217.2</c:v>
                </c:pt>
                <c:pt idx="9265">
                  <c:v>262.56</c:v>
                </c:pt>
                <c:pt idx="9266">
                  <c:v>329.65</c:v>
                </c:pt>
                <c:pt idx="9267">
                  <c:v>295.37</c:v>
                </c:pt>
                <c:pt idx="9268">
                  <c:v>288.29000000000002</c:v>
                </c:pt>
                <c:pt idx="9269">
                  <c:v>221.48</c:v>
                </c:pt>
                <c:pt idx="9270">
                  <c:v>235.78</c:v>
                </c:pt>
                <c:pt idx="9271">
                  <c:v>219.73</c:v>
                </c:pt>
                <c:pt idx="9272">
                  <c:v>206.17</c:v>
                </c:pt>
                <c:pt idx="9273">
                  <c:v>368.38</c:v>
                </c:pt>
                <c:pt idx="9274">
                  <c:v>444.81</c:v>
                </c:pt>
                <c:pt idx="9275">
                  <c:v>562.96</c:v>
                </c:pt>
                <c:pt idx="9276">
                  <c:v>487.35</c:v>
                </c:pt>
                <c:pt idx="9277">
                  <c:v>551.82000000000005</c:v>
                </c:pt>
                <c:pt idx="9278">
                  <c:v>590.23</c:v>
                </c:pt>
                <c:pt idx="9279">
                  <c:v>585.30999999999995</c:v>
                </c:pt>
                <c:pt idx="9280">
                  <c:v>685.34</c:v>
                </c:pt>
                <c:pt idx="9281">
                  <c:v>907.93</c:v>
                </c:pt>
                <c:pt idx="9282">
                  <c:v>1122.3900000000001</c:v>
                </c:pt>
                <c:pt idx="9283">
                  <c:v>1199.54</c:v>
                </c:pt>
                <c:pt idx="9284">
                  <c:v>1212.8900000000001</c:v>
                </c:pt>
                <c:pt idx="9285">
                  <c:v>1222.4000000000001</c:v>
                </c:pt>
                <c:pt idx="9286">
                  <c:v>1096.46</c:v>
                </c:pt>
                <c:pt idx="9287">
                  <c:v>1093.3499999999999</c:v>
                </c:pt>
                <c:pt idx="9288">
                  <c:v>1069.82</c:v>
                </c:pt>
                <c:pt idx="9289">
                  <c:v>781.65</c:v>
                </c:pt>
                <c:pt idx="9290">
                  <c:v>783.02</c:v>
                </c:pt>
                <c:pt idx="9291">
                  <c:v>645.63</c:v>
                </c:pt>
                <c:pt idx="9292">
                  <c:v>585.11</c:v>
                </c:pt>
                <c:pt idx="9293">
                  <c:v>583.26</c:v>
                </c:pt>
                <c:pt idx="9294">
                  <c:v>721.86</c:v>
                </c:pt>
                <c:pt idx="9295">
                  <c:v>667.49</c:v>
                </c:pt>
                <c:pt idx="9296">
                  <c:v>614.51</c:v>
                </c:pt>
                <c:pt idx="9297">
                  <c:v>549.79999999999995</c:v>
                </c:pt>
                <c:pt idx="9298">
                  <c:v>521.04999999999995</c:v>
                </c:pt>
                <c:pt idx="9299">
                  <c:v>416.98</c:v>
                </c:pt>
                <c:pt idx="9300">
                  <c:v>418.96</c:v>
                </c:pt>
                <c:pt idx="9301">
                  <c:v>391.75</c:v>
                </c:pt>
                <c:pt idx="9302">
                  <c:v>319.58999999999997</c:v>
                </c:pt>
                <c:pt idx="9303">
                  <c:v>504.26</c:v>
                </c:pt>
                <c:pt idx="9304">
                  <c:v>1071.3800000000001</c:v>
                </c:pt>
                <c:pt idx="9305">
                  <c:v>691.8</c:v>
                </c:pt>
                <c:pt idx="9306">
                  <c:v>961.17</c:v>
                </c:pt>
                <c:pt idx="9307">
                  <c:v>644.08000000000004</c:v>
                </c:pt>
                <c:pt idx="9308">
                  <c:v>401.75</c:v>
                </c:pt>
                <c:pt idx="9309">
                  <c:v>448.2</c:v>
                </c:pt>
                <c:pt idx="9310">
                  <c:v>1428.45</c:v>
                </c:pt>
                <c:pt idx="9311">
                  <c:v>60.32</c:v>
                </c:pt>
                <c:pt idx="9312">
                  <c:v>704.61</c:v>
                </c:pt>
                <c:pt idx="9313">
                  <c:v>651.55999999999995</c:v>
                </c:pt>
                <c:pt idx="9314">
                  <c:v>740.98</c:v>
                </c:pt>
                <c:pt idx="9315">
                  <c:v>528.94000000000005</c:v>
                </c:pt>
                <c:pt idx="9316">
                  <c:v>841.32</c:v>
                </c:pt>
                <c:pt idx="9317">
                  <c:v>642.72</c:v>
                </c:pt>
                <c:pt idx="9318">
                  <c:v>1776.07</c:v>
                </c:pt>
                <c:pt idx="9319">
                  <c:v>1786.24</c:v>
                </c:pt>
                <c:pt idx="9320">
                  <c:v>1920.68</c:v>
                </c:pt>
                <c:pt idx="9321">
                  <c:v>1827.03</c:v>
                </c:pt>
                <c:pt idx="9322">
                  <c:v>2138.81</c:v>
                </c:pt>
                <c:pt idx="9323">
                  <c:v>1167.77</c:v>
                </c:pt>
                <c:pt idx="9324">
                  <c:v>935.66</c:v>
                </c:pt>
                <c:pt idx="9325">
                  <c:v>1139.69</c:v>
                </c:pt>
                <c:pt idx="9326">
                  <c:v>970.87</c:v>
                </c:pt>
                <c:pt idx="9327">
                  <c:v>773.65</c:v>
                </c:pt>
                <c:pt idx="9328">
                  <c:v>1178.51</c:v>
                </c:pt>
                <c:pt idx="9329">
                  <c:v>838.66</c:v>
                </c:pt>
                <c:pt idx="9330">
                  <c:v>823.22</c:v>
                </c:pt>
                <c:pt idx="9331">
                  <c:v>1015.24</c:v>
                </c:pt>
                <c:pt idx="9332">
                  <c:v>891.95</c:v>
                </c:pt>
                <c:pt idx="9333">
                  <c:v>990.56</c:v>
                </c:pt>
                <c:pt idx="9334">
                  <c:v>485.98</c:v>
                </c:pt>
                <c:pt idx="9335">
                  <c:v>395.23</c:v>
                </c:pt>
                <c:pt idx="9336">
                  <c:v>517.78</c:v>
                </c:pt>
                <c:pt idx="9337">
                  <c:v>411.47</c:v>
                </c:pt>
                <c:pt idx="9338">
                  <c:v>532.19000000000005</c:v>
                </c:pt>
                <c:pt idx="9339">
                  <c:v>505</c:v>
                </c:pt>
                <c:pt idx="9340">
                  <c:v>471.19</c:v>
                </c:pt>
                <c:pt idx="9341">
                  <c:v>490.61</c:v>
                </c:pt>
                <c:pt idx="9342">
                  <c:v>419.46</c:v>
                </c:pt>
                <c:pt idx="9343">
                  <c:v>395.1</c:v>
                </c:pt>
                <c:pt idx="9344">
                  <c:v>332.34</c:v>
                </c:pt>
                <c:pt idx="9345">
                  <c:v>295.43</c:v>
                </c:pt>
                <c:pt idx="9346">
                  <c:v>302.85000000000002</c:v>
                </c:pt>
                <c:pt idx="9347">
                  <c:v>159.01</c:v>
                </c:pt>
                <c:pt idx="9348">
                  <c:v>146.65</c:v>
                </c:pt>
                <c:pt idx="9349">
                  <c:v>822.82</c:v>
                </c:pt>
                <c:pt idx="9350">
                  <c:v>936.28</c:v>
                </c:pt>
                <c:pt idx="9351">
                  <c:v>872.84</c:v>
                </c:pt>
                <c:pt idx="9352">
                  <c:v>961.9</c:v>
                </c:pt>
                <c:pt idx="9353">
                  <c:v>908.29</c:v>
                </c:pt>
                <c:pt idx="9354">
                  <c:v>822.61</c:v>
                </c:pt>
                <c:pt idx="9355">
                  <c:v>899.58</c:v>
                </c:pt>
                <c:pt idx="9356">
                  <c:v>798.11</c:v>
                </c:pt>
                <c:pt idx="9357">
                  <c:v>886.43</c:v>
                </c:pt>
                <c:pt idx="9358">
                  <c:v>808.16</c:v>
                </c:pt>
                <c:pt idx="9359">
                  <c:v>785.98</c:v>
                </c:pt>
                <c:pt idx="9360">
                  <c:v>717.64</c:v>
                </c:pt>
                <c:pt idx="9361">
                  <c:v>730.81</c:v>
                </c:pt>
                <c:pt idx="9362">
                  <c:v>669.96</c:v>
                </c:pt>
                <c:pt idx="9363">
                  <c:v>771.49</c:v>
                </c:pt>
                <c:pt idx="9364">
                  <c:v>777.19</c:v>
                </c:pt>
                <c:pt idx="9365">
                  <c:v>745.04</c:v>
                </c:pt>
                <c:pt idx="9366">
                  <c:v>860.84</c:v>
                </c:pt>
                <c:pt idx="9367">
                  <c:v>953.76</c:v>
                </c:pt>
                <c:pt idx="9368">
                  <c:v>983.81</c:v>
                </c:pt>
                <c:pt idx="9369">
                  <c:v>829.12</c:v>
                </c:pt>
                <c:pt idx="9370">
                  <c:v>1124.78</c:v>
                </c:pt>
                <c:pt idx="9371">
                  <c:v>1065.74</c:v>
                </c:pt>
                <c:pt idx="9372">
                  <c:v>1046.05</c:v>
                </c:pt>
                <c:pt idx="9373">
                  <c:v>1060.3</c:v>
                </c:pt>
                <c:pt idx="9374">
                  <c:v>1048.25</c:v>
                </c:pt>
                <c:pt idx="9375">
                  <c:v>1007.25</c:v>
                </c:pt>
                <c:pt idx="9376">
                  <c:v>979.01</c:v>
                </c:pt>
                <c:pt idx="9377">
                  <c:v>1031.1300000000001</c:v>
                </c:pt>
                <c:pt idx="9378">
                  <c:v>972.35</c:v>
                </c:pt>
                <c:pt idx="9379">
                  <c:v>871.35</c:v>
                </c:pt>
                <c:pt idx="9380">
                  <c:v>954.37</c:v>
                </c:pt>
                <c:pt idx="9381">
                  <c:v>966.62</c:v>
                </c:pt>
                <c:pt idx="9382">
                  <c:v>978.55</c:v>
                </c:pt>
                <c:pt idx="9383">
                  <c:v>987.92</c:v>
                </c:pt>
                <c:pt idx="9384">
                  <c:v>1030.98</c:v>
                </c:pt>
                <c:pt idx="9385">
                  <c:v>1148.1300000000001</c:v>
                </c:pt>
                <c:pt idx="9386">
                  <c:v>1361.05</c:v>
                </c:pt>
                <c:pt idx="9387">
                  <c:v>1824.63</c:v>
                </c:pt>
                <c:pt idx="9388">
                  <c:v>2091.9299999999998</c:v>
                </c:pt>
                <c:pt idx="9389">
                  <c:v>1979.05</c:v>
                </c:pt>
                <c:pt idx="9390">
                  <c:v>1951.34</c:v>
                </c:pt>
                <c:pt idx="9391">
                  <c:v>1964.35</c:v>
                </c:pt>
                <c:pt idx="9392">
                  <c:v>1779.24</c:v>
                </c:pt>
                <c:pt idx="9393">
                  <c:v>1684.95</c:v>
                </c:pt>
                <c:pt idx="9394">
                  <c:v>1783.51</c:v>
                </c:pt>
                <c:pt idx="9395">
                  <c:v>2165.7399999999998</c:v>
                </c:pt>
                <c:pt idx="9396">
                  <c:v>2212.6799999999998</c:v>
                </c:pt>
                <c:pt idx="9397">
                  <c:v>2160.65</c:v>
                </c:pt>
                <c:pt idx="9398">
                  <c:v>2055.7800000000002</c:v>
                </c:pt>
                <c:pt idx="9399">
                  <c:v>2217.7600000000002</c:v>
                </c:pt>
                <c:pt idx="9400">
                  <c:v>2384.56</c:v>
                </c:pt>
                <c:pt idx="9401">
                  <c:v>1900.63</c:v>
                </c:pt>
                <c:pt idx="9402">
                  <c:v>1018.24</c:v>
                </c:pt>
                <c:pt idx="9403">
                  <c:v>1398.21</c:v>
                </c:pt>
                <c:pt idx="9404">
                  <c:v>1353.17</c:v>
                </c:pt>
                <c:pt idx="9405">
                  <c:v>1284.45</c:v>
                </c:pt>
                <c:pt idx="9406">
                  <c:v>1623.57</c:v>
                </c:pt>
                <c:pt idx="9407">
                  <c:v>1582.19</c:v>
                </c:pt>
                <c:pt idx="9408">
                  <c:v>1164.31</c:v>
                </c:pt>
                <c:pt idx="9409">
                  <c:v>1419.97</c:v>
                </c:pt>
                <c:pt idx="9410">
                  <c:v>1509.26</c:v>
                </c:pt>
                <c:pt idx="9411">
                  <c:v>1704.13</c:v>
                </c:pt>
                <c:pt idx="9412">
                  <c:v>1738.74</c:v>
                </c:pt>
                <c:pt idx="9413">
                  <c:v>1764.73</c:v>
                </c:pt>
                <c:pt idx="9414">
                  <c:v>2010.78</c:v>
                </c:pt>
                <c:pt idx="9415">
                  <c:v>2196.59</c:v>
                </c:pt>
                <c:pt idx="9416">
                  <c:v>840.3</c:v>
                </c:pt>
                <c:pt idx="9417">
                  <c:v>307.83</c:v>
                </c:pt>
                <c:pt idx="9418">
                  <c:v>767.05</c:v>
                </c:pt>
                <c:pt idx="9419">
                  <c:v>694.13</c:v>
                </c:pt>
                <c:pt idx="9420">
                  <c:v>576.12</c:v>
                </c:pt>
                <c:pt idx="9421">
                  <c:v>981.5</c:v>
                </c:pt>
                <c:pt idx="9422">
                  <c:v>463.61</c:v>
                </c:pt>
                <c:pt idx="9423">
                  <c:v>695.01</c:v>
                </c:pt>
                <c:pt idx="9424">
                  <c:v>1091.46</c:v>
                </c:pt>
                <c:pt idx="9425">
                  <c:v>989.35</c:v>
                </c:pt>
                <c:pt idx="9426">
                  <c:v>459.88</c:v>
                </c:pt>
                <c:pt idx="9427">
                  <c:v>242.46</c:v>
                </c:pt>
                <c:pt idx="9428">
                  <c:v>214.11</c:v>
                </c:pt>
                <c:pt idx="9429">
                  <c:v>221.6</c:v>
                </c:pt>
                <c:pt idx="9430">
                  <c:v>215.45</c:v>
                </c:pt>
                <c:pt idx="9431">
                  <c:v>265.69</c:v>
                </c:pt>
                <c:pt idx="9432">
                  <c:v>209.1</c:v>
                </c:pt>
                <c:pt idx="9433">
                  <c:v>300.24</c:v>
                </c:pt>
                <c:pt idx="9434">
                  <c:v>208.36</c:v>
                </c:pt>
                <c:pt idx="9435">
                  <c:v>245.43</c:v>
                </c:pt>
                <c:pt idx="9436">
                  <c:v>248.91</c:v>
                </c:pt>
                <c:pt idx="9437">
                  <c:v>281.45</c:v>
                </c:pt>
                <c:pt idx="9438">
                  <c:v>254.73</c:v>
                </c:pt>
                <c:pt idx="9439">
                  <c:v>229.9</c:v>
                </c:pt>
                <c:pt idx="9440">
                  <c:v>202.11</c:v>
                </c:pt>
                <c:pt idx="9441">
                  <c:v>432.81</c:v>
                </c:pt>
                <c:pt idx="9442">
                  <c:v>766.99</c:v>
                </c:pt>
                <c:pt idx="9443">
                  <c:v>902.12</c:v>
                </c:pt>
                <c:pt idx="9444">
                  <c:v>746.86</c:v>
                </c:pt>
                <c:pt idx="9445">
                  <c:v>722.22</c:v>
                </c:pt>
                <c:pt idx="9446">
                  <c:v>470.84</c:v>
                </c:pt>
                <c:pt idx="9447">
                  <c:v>436.18</c:v>
                </c:pt>
                <c:pt idx="9448">
                  <c:v>433.37</c:v>
                </c:pt>
                <c:pt idx="9449">
                  <c:v>368.71</c:v>
                </c:pt>
                <c:pt idx="9450">
                  <c:v>2054.1799999999998</c:v>
                </c:pt>
                <c:pt idx="9451">
                  <c:v>1562.23</c:v>
                </c:pt>
                <c:pt idx="9452">
                  <c:v>1765</c:v>
                </c:pt>
                <c:pt idx="9453">
                  <c:v>873.37</c:v>
                </c:pt>
                <c:pt idx="9454">
                  <c:v>1506.65</c:v>
                </c:pt>
                <c:pt idx="9455">
                  <c:v>1235.07</c:v>
                </c:pt>
                <c:pt idx="9456">
                  <c:v>2091.2600000000002</c:v>
                </c:pt>
                <c:pt idx="9457">
                  <c:v>713.25</c:v>
                </c:pt>
                <c:pt idx="9458">
                  <c:v>569.80999999999995</c:v>
                </c:pt>
                <c:pt idx="9459">
                  <c:v>405.32</c:v>
                </c:pt>
                <c:pt idx="9460">
                  <c:v>688.62</c:v>
                </c:pt>
                <c:pt idx="9461">
                  <c:v>822.22</c:v>
                </c:pt>
                <c:pt idx="9462">
                  <c:v>835.29</c:v>
                </c:pt>
                <c:pt idx="9463">
                  <c:v>895.04</c:v>
                </c:pt>
                <c:pt idx="9464">
                  <c:v>984.51</c:v>
                </c:pt>
                <c:pt idx="9465">
                  <c:v>1125.8599999999999</c:v>
                </c:pt>
                <c:pt idx="9466">
                  <c:v>1054.95</c:v>
                </c:pt>
                <c:pt idx="9467">
                  <c:v>1198.48</c:v>
                </c:pt>
                <c:pt idx="9468">
                  <c:v>1114.82</c:v>
                </c:pt>
                <c:pt idx="9469">
                  <c:v>992.03</c:v>
                </c:pt>
                <c:pt idx="9470">
                  <c:v>738.74</c:v>
                </c:pt>
                <c:pt idx="9471">
                  <c:v>1494.38</c:v>
                </c:pt>
                <c:pt idx="9472">
                  <c:v>1766.12</c:v>
                </c:pt>
                <c:pt idx="9473">
                  <c:v>1315.87</c:v>
                </c:pt>
                <c:pt idx="9474">
                  <c:v>911.25</c:v>
                </c:pt>
                <c:pt idx="9475">
                  <c:v>1530.33</c:v>
                </c:pt>
                <c:pt idx="9476">
                  <c:v>1394.81</c:v>
                </c:pt>
                <c:pt idx="9477">
                  <c:v>1371.03</c:v>
                </c:pt>
                <c:pt idx="9478">
                  <c:v>1798.1</c:v>
                </c:pt>
                <c:pt idx="9479">
                  <c:v>2039.64</c:v>
                </c:pt>
                <c:pt idx="9480">
                  <c:v>1563.24</c:v>
                </c:pt>
                <c:pt idx="9481">
                  <c:v>1454.5</c:v>
                </c:pt>
                <c:pt idx="9482">
                  <c:v>1004.18</c:v>
                </c:pt>
                <c:pt idx="9483">
                  <c:v>446.78</c:v>
                </c:pt>
                <c:pt idx="9484">
                  <c:v>357.55</c:v>
                </c:pt>
                <c:pt idx="9485">
                  <c:v>742.36</c:v>
                </c:pt>
                <c:pt idx="9486">
                  <c:v>708.64</c:v>
                </c:pt>
                <c:pt idx="9487">
                  <c:v>434.29</c:v>
                </c:pt>
                <c:pt idx="9488">
                  <c:v>498.22</c:v>
                </c:pt>
                <c:pt idx="9489">
                  <c:v>390.07</c:v>
                </c:pt>
                <c:pt idx="9490">
                  <c:v>460.62</c:v>
                </c:pt>
                <c:pt idx="9491">
                  <c:v>431.72</c:v>
                </c:pt>
                <c:pt idx="9492">
                  <c:v>503.49</c:v>
                </c:pt>
                <c:pt idx="9493">
                  <c:v>489.34</c:v>
                </c:pt>
                <c:pt idx="9494">
                  <c:v>405.44</c:v>
                </c:pt>
                <c:pt idx="9495">
                  <c:v>1994.57</c:v>
                </c:pt>
                <c:pt idx="9496">
                  <c:v>1818.72</c:v>
                </c:pt>
                <c:pt idx="9497">
                  <c:v>835.54</c:v>
                </c:pt>
                <c:pt idx="9498">
                  <c:v>417.65</c:v>
                </c:pt>
                <c:pt idx="9499">
                  <c:v>331.2</c:v>
                </c:pt>
                <c:pt idx="9500">
                  <c:v>338.43</c:v>
                </c:pt>
                <c:pt idx="9501">
                  <c:v>163.84</c:v>
                </c:pt>
                <c:pt idx="9502">
                  <c:v>429.16</c:v>
                </c:pt>
                <c:pt idx="9503">
                  <c:v>250.23</c:v>
                </c:pt>
                <c:pt idx="9504">
                  <c:v>250.87</c:v>
                </c:pt>
                <c:pt idx="9505">
                  <c:v>367.03</c:v>
                </c:pt>
                <c:pt idx="9506">
                  <c:v>515.32000000000005</c:v>
                </c:pt>
                <c:pt idx="9507">
                  <c:v>1045.6400000000001</c:v>
                </c:pt>
                <c:pt idx="9508">
                  <c:v>367.87</c:v>
                </c:pt>
                <c:pt idx="9509">
                  <c:v>410.38</c:v>
                </c:pt>
                <c:pt idx="9510">
                  <c:v>375.53</c:v>
                </c:pt>
                <c:pt idx="9511">
                  <c:v>820.21</c:v>
                </c:pt>
                <c:pt idx="9512">
                  <c:v>1680.26</c:v>
                </c:pt>
                <c:pt idx="9513">
                  <c:v>1394.83</c:v>
                </c:pt>
                <c:pt idx="9514">
                  <c:v>825.85</c:v>
                </c:pt>
                <c:pt idx="9515">
                  <c:v>543.44000000000005</c:v>
                </c:pt>
                <c:pt idx="9516">
                  <c:v>591.77</c:v>
                </c:pt>
                <c:pt idx="9517">
                  <c:v>624.85</c:v>
                </c:pt>
                <c:pt idx="9518">
                  <c:v>529.71</c:v>
                </c:pt>
                <c:pt idx="9519">
                  <c:v>801</c:v>
                </c:pt>
                <c:pt idx="9520">
                  <c:v>627.79</c:v>
                </c:pt>
                <c:pt idx="9521">
                  <c:v>711.99</c:v>
                </c:pt>
                <c:pt idx="9522">
                  <c:v>518.24</c:v>
                </c:pt>
                <c:pt idx="9523">
                  <c:v>855.64</c:v>
                </c:pt>
                <c:pt idx="9524">
                  <c:v>794.74</c:v>
                </c:pt>
                <c:pt idx="9525">
                  <c:v>735.83</c:v>
                </c:pt>
                <c:pt idx="9526">
                  <c:v>1234.9100000000001</c:v>
                </c:pt>
                <c:pt idx="9527">
                  <c:v>1344.77</c:v>
                </c:pt>
                <c:pt idx="9528">
                  <c:v>1648.61</c:v>
                </c:pt>
                <c:pt idx="9529">
                  <c:v>1781.51</c:v>
                </c:pt>
                <c:pt idx="9530">
                  <c:v>1907.34</c:v>
                </c:pt>
                <c:pt idx="9531">
                  <c:v>2482.1799999999998</c:v>
                </c:pt>
                <c:pt idx="9532">
                  <c:v>2449.91</c:v>
                </c:pt>
                <c:pt idx="9533">
                  <c:v>2346.23</c:v>
                </c:pt>
                <c:pt idx="9534">
                  <c:v>1562.77</c:v>
                </c:pt>
                <c:pt idx="9535">
                  <c:v>1127.05</c:v>
                </c:pt>
                <c:pt idx="9536">
                  <c:v>839.77</c:v>
                </c:pt>
                <c:pt idx="9537">
                  <c:v>548.13</c:v>
                </c:pt>
                <c:pt idx="9538">
                  <c:v>642.30999999999995</c:v>
                </c:pt>
                <c:pt idx="9539">
                  <c:v>657.37</c:v>
                </c:pt>
                <c:pt idx="9540">
                  <c:v>599.82000000000005</c:v>
                </c:pt>
                <c:pt idx="9541">
                  <c:v>559.04999999999995</c:v>
                </c:pt>
                <c:pt idx="9542">
                  <c:v>752.97</c:v>
                </c:pt>
                <c:pt idx="9543">
                  <c:v>691.21</c:v>
                </c:pt>
                <c:pt idx="9544">
                  <c:v>736.25</c:v>
                </c:pt>
                <c:pt idx="9545">
                  <c:v>482.5</c:v>
                </c:pt>
                <c:pt idx="9546">
                  <c:v>433.96</c:v>
                </c:pt>
                <c:pt idx="9547">
                  <c:v>378.87</c:v>
                </c:pt>
                <c:pt idx="9548">
                  <c:v>470.54</c:v>
                </c:pt>
                <c:pt idx="9549">
                  <c:v>777.99</c:v>
                </c:pt>
                <c:pt idx="9550">
                  <c:v>698.46</c:v>
                </c:pt>
                <c:pt idx="9551">
                  <c:v>675.47</c:v>
                </c:pt>
                <c:pt idx="9552">
                  <c:v>671.43</c:v>
                </c:pt>
                <c:pt idx="9553">
                  <c:v>551.61</c:v>
                </c:pt>
                <c:pt idx="9554">
                  <c:v>662.96</c:v>
                </c:pt>
                <c:pt idx="9555">
                  <c:v>633.03</c:v>
                </c:pt>
                <c:pt idx="9556">
                  <c:v>645.66</c:v>
                </c:pt>
                <c:pt idx="9557">
                  <c:v>766.57</c:v>
                </c:pt>
                <c:pt idx="9558">
                  <c:v>743.37</c:v>
                </c:pt>
                <c:pt idx="9559">
                  <c:v>314.97000000000003</c:v>
                </c:pt>
                <c:pt idx="9560">
                  <c:v>209.41</c:v>
                </c:pt>
                <c:pt idx="9561">
                  <c:v>522.13</c:v>
                </c:pt>
                <c:pt idx="9562">
                  <c:v>438.89</c:v>
                </c:pt>
                <c:pt idx="9563">
                  <c:v>201.73</c:v>
                </c:pt>
                <c:pt idx="9564">
                  <c:v>168.46</c:v>
                </c:pt>
                <c:pt idx="9565">
                  <c:v>446.16</c:v>
                </c:pt>
                <c:pt idx="9566">
                  <c:v>227.75</c:v>
                </c:pt>
                <c:pt idx="9567">
                  <c:v>180.15</c:v>
                </c:pt>
                <c:pt idx="9568">
                  <c:v>356.15</c:v>
                </c:pt>
                <c:pt idx="9569">
                  <c:v>284.23</c:v>
                </c:pt>
                <c:pt idx="9570">
                  <c:v>503.54</c:v>
                </c:pt>
                <c:pt idx="9571">
                  <c:v>302.91000000000003</c:v>
                </c:pt>
                <c:pt idx="9572">
                  <c:v>308.72000000000003</c:v>
                </c:pt>
                <c:pt idx="9573">
                  <c:v>193.79</c:v>
                </c:pt>
                <c:pt idx="9574">
                  <c:v>299.05</c:v>
                </c:pt>
                <c:pt idx="9575">
                  <c:v>694.73</c:v>
                </c:pt>
                <c:pt idx="9576">
                  <c:v>322.14</c:v>
                </c:pt>
                <c:pt idx="9577">
                  <c:v>239.2</c:v>
                </c:pt>
                <c:pt idx="9578">
                  <c:v>567.61</c:v>
                </c:pt>
                <c:pt idx="9579">
                  <c:v>266.75</c:v>
                </c:pt>
                <c:pt idx="9580">
                  <c:v>596.33000000000004</c:v>
                </c:pt>
                <c:pt idx="9581">
                  <c:v>643.33000000000004</c:v>
                </c:pt>
                <c:pt idx="9582">
                  <c:v>571.79</c:v>
                </c:pt>
                <c:pt idx="9583">
                  <c:v>577.63</c:v>
                </c:pt>
                <c:pt idx="9584">
                  <c:v>659.59</c:v>
                </c:pt>
                <c:pt idx="9585">
                  <c:v>840.33</c:v>
                </c:pt>
                <c:pt idx="9586">
                  <c:v>701.29</c:v>
                </c:pt>
                <c:pt idx="9587">
                  <c:v>653.59</c:v>
                </c:pt>
                <c:pt idx="9588">
                  <c:v>408.51</c:v>
                </c:pt>
                <c:pt idx="9589">
                  <c:v>930.69</c:v>
                </c:pt>
                <c:pt idx="9590">
                  <c:v>542.08000000000004</c:v>
                </c:pt>
                <c:pt idx="9591">
                  <c:v>789.48</c:v>
                </c:pt>
                <c:pt idx="9592">
                  <c:v>860.33</c:v>
                </c:pt>
                <c:pt idx="9593">
                  <c:v>87.47</c:v>
                </c:pt>
                <c:pt idx="9594">
                  <c:v>106.17</c:v>
                </c:pt>
                <c:pt idx="9595">
                  <c:v>150.69</c:v>
                </c:pt>
                <c:pt idx="9596">
                  <c:v>119.04</c:v>
                </c:pt>
                <c:pt idx="9597">
                  <c:v>130.09</c:v>
                </c:pt>
                <c:pt idx="9598">
                  <c:v>81.37</c:v>
                </c:pt>
                <c:pt idx="9599">
                  <c:v>89.39</c:v>
                </c:pt>
                <c:pt idx="9600">
                  <c:v>65.709999999999994</c:v>
                </c:pt>
                <c:pt idx="9601">
                  <c:v>49.86</c:v>
                </c:pt>
                <c:pt idx="9602">
                  <c:v>34.450000000000003</c:v>
                </c:pt>
                <c:pt idx="9603">
                  <c:v>45.48</c:v>
                </c:pt>
                <c:pt idx="9604">
                  <c:v>34.880000000000003</c:v>
                </c:pt>
                <c:pt idx="9605">
                  <c:v>41.4</c:v>
                </c:pt>
                <c:pt idx="9606">
                  <c:v>57.21</c:v>
                </c:pt>
                <c:pt idx="9607">
                  <c:v>76.900000000000006</c:v>
                </c:pt>
                <c:pt idx="9608">
                  <c:v>65.37</c:v>
                </c:pt>
                <c:pt idx="9609">
                  <c:v>80.069999999999993</c:v>
                </c:pt>
                <c:pt idx="9610">
                  <c:v>82.73</c:v>
                </c:pt>
                <c:pt idx="9611">
                  <c:v>46.82</c:v>
                </c:pt>
                <c:pt idx="9612">
                  <c:v>42.03</c:v>
                </c:pt>
                <c:pt idx="9613">
                  <c:v>47.35</c:v>
                </c:pt>
                <c:pt idx="9614">
                  <c:v>59.3</c:v>
                </c:pt>
                <c:pt idx="9615">
                  <c:v>76.47</c:v>
                </c:pt>
                <c:pt idx="9616">
                  <c:v>41.18</c:v>
                </c:pt>
                <c:pt idx="9617">
                  <c:v>46.09</c:v>
                </c:pt>
                <c:pt idx="9618">
                  <c:v>65.27</c:v>
                </c:pt>
                <c:pt idx="9619">
                  <c:v>49.48</c:v>
                </c:pt>
                <c:pt idx="9620">
                  <c:v>47.18</c:v>
                </c:pt>
                <c:pt idx="9621">
                  <c:v>35.770000000000003</c:v>
                </c:pt>
                <c:pt idx="9622">
                  <c:v>46.09</c:v>
                </c:pt>
                <c:pt idx="9623">
                  <c:v>71.41</c:v>
                </c:pt>
                <c:pt idx="9624">
                  <c:v>96.98</c:v>
                </c:pt>
                <c:pt idx="9625">
                  <c:v>59.39</c:v>
                </c:pt>
                <c:pt idx="9626">
                  <c:v>45.18</c:v>
                </c:pt>
                <c:pt idx="9627">
                  <c:v>21.91</c:v>
                </c:pt>
                <c:pt idx="9628">
                  <c:v>37.17</c:v>
                </c:pt>
                <c:pt idx="9629">
                  <c:v>38.67</c:v>
                </c:pt>
                <c:pt idx="9630">
                  <c:v>43.34</c:v>
                </c:pt>
                <c:pt idx="9631">
                  <c:v>50.78</c:v>
                </c:pt>
                <c:pt idx="9632">
                  <c:v>53.46</c:v>
                </c:pt>
                <c:pt idx="9633">
                  <c:v>54.33</c:v>
                </c:pt>
                <c:pt idx="9634">
                  <c:v>75.28</c:v>
                </c:pt>
                <c:pt idx="9635">
                  <c:v>82.77</c:v>
                </c:pt>
                <c:pt idx="9636">
                  <c:v>123.41</c:v>
                </c:pt>
                <c:pt idx="9637">
                  <c:v>169.99</c:v>
                </c:pt>
                <c:pt idx="9638">
                  <c:v>150.19</c:v>
                </c:pt>
                <c:pt idx="9639">
                  <c:v>346.75</c:v>
                </c:pt>
                <c:pt idx="9640">
                  <c:v>323.91000000000003</c:v>
                </c:pt>
                <c:pt idx="9641">
                  <c:v>974.88</c:v>
                </c:pt>
                <c:pt idx="9642">
                  <c:v>1076.6199999999999</c:v>
                </c:pt>
                <c:pt idx="9643">
                  <c:v>373.96</c:v>
                </c:pt>
                <c:pt idx="9644">
                  <c:v>259.26</c:v>
                </c:pt>
                <c:pt idx="9645">
                  <c:v>261.14999999999998</c:v>
                </c:pt>
                <c:pt idx="9646">
                  <c:v>281.88</c:v>
                </c:pt>
                <c:pt idx="9647">
                  <c:v>289.14</c:v>
                </c:pt>
                <c:pt idx="9648">
                  <c:v>147.55000000000001</c:v>
                </c:pt>
                <c:pt idx="9649">
                  <c:v>136</c:v>
                </c:pt>
                <c:pt idx="9650">
                  <c:v>144.02000000000001</c:v>
                </c:pt>
                <c:pt idx="9651">
                  <c:v>126.87</c:v>
                </c:pt>
                <c:pt idx="9652">
                  <c:v>37.07</c:v>
                </c:pt>
                <c:pt idx="9653">
                  <c:v>41.68</c:v>
                </c:pt>
                <c:pt idx="9654">
                  <c:v>60.84</c:v>
                </c:pt>
                <c:pt idx="9655">
                  <c:v>28.58</c:v>
                </c:pt>
                <c:pt idx="9656">
                  <c:v>50.6</c:v>
                </c:pt>
                <c:pt idx="9657">
                  <c:v>45.83</c:v>
                </c:pt>
                <c:pt idx="9658">
                  <c:v>40.9</c:v>
                </c:pt>
                <c:pt idx="9659">
                  <c:v>162.88</c:v>
                </c:pt>
                <c:pt idx="9660">
                  <c:v>342.09</c:v>
                </c:pt>
                <c:pt idx="9661">
                  <c:v>49.47</c:v>
                </c:pt>
                <c:pt idx="9662">
                  <c:v>39.9</c:v>
                </c:pt>
                <c:pt idx="9663">
                  <c:v>39.75</c:v>
                </c:pt>
                <c:pt idx="9664">
                  <c:v>42.94</c:v>
                </c:pt>
                <c:pt idx="9665">
                  <c:v>49.35</c:v>
                </c:pt>
                <c:pt idx="9666">
                  <c:v>49.2</c:v>
                </c:pt>
                <c:pt idx="9667">
                  <c:v>75.760000000000005</c:v>
                </c:pt>
                <c:pt idx="9668">
                  <c:v>79.53</c:v>
                </c:pt>
                <c:pt idx="9669">
                  <c:v>83.29</c:v>
                </c:pt>
                <c:pt idx="9670">
                  <c:v>77.75</c:v>
                </c:pt>
                <c:pt idx="9671">
                  <c:v>99.38</c:v>
                </c:pt>
                <c:pt idx="9672">
                  <c:v>103.26</c:v>
                </c:pt>
                <c:pt idx="9673">
                  <c:v>96.5</c:v>
                </c:pt>
                <c:pt idx="9674">
                  <c:v>104.35</c:v>
                </c:pt>
                <c:pt idx="9675">
                  <c:v>113.53</c:v>
                </c:pt>
                <c:pt idx="9676">
                  <c:v>220.98</c:v>
                </c:pt>
                <c:pt idx="9677">
                  <c:v>199.06</c:v>
                </c:pt>
                <c:pt idx="9678">
                  <c:v>33.08</c:v>
                </c:pt>
                <c:pt idx="9679">
                  <c:v>78.739999999999995</c:v>
                </c:pt>
                <c:pt idx="9680">
                  <c:v>97.79</c:v>
                </c:pt>
                <c:pt idx="9681">
                  <c:v>373.26</c:v>
                </c:pt>
                <c:pt idx="9682">
                  <c:v>752.14</c:v>
                </c:pt>
                <c:pt idx="9683">
                  <c:v>126.67</c:v>
                </c:pt>
                <c:pt idx="9684">
                  <c:v>133.96</c:v>
                </c:pt>
                <c:pt idx="9685">
                  <c:v>131.25</c:v>
                </c:pt>
                <c:pt idx="9686">
                  <c:v>126.43</c:v>
                </c:pt>
                <c:pt idx="9687">
                  <c:v>131.77000000000001</c:v>
                </c:pt>
                <c:pt idx="9688">
                  <c:v>118.03</c:v>
                </c:pt>
                <c:pt idx="9689">
                  <c:v>115.73</c:v>
                </c:pt>
                <c:pt idx="9690">
                  <c:v>127.99</c:v>
                </c:pt>
                <c:pt idx="9691">
                  <c:v>128.12</c:v>
                </c:pt>
                <c:pt idx="9692">
                  <c:v>137.27000000000001</c:v>
                </c:pt>
                <c:pt idx="9693">
                  <c:v>133.84</c:v>
                </c:pt>
                <c:pt idx="9694">
                  <c:v>130.33000000000001</c:v>
                </c:pt>
                <c:pt idx="9695">
                  <c:v>109.85</c:v>
                </c:pt>
                <c:pt idx="9696">
                  <c:v>136.9</c:v>
                </c:pt>
                <c:pt idx="9697">
                  <c:v>145.84</c:v>
                </c:pt>
                <c:pt idx="9698">
                  <c:v>156.76</c:v>
                </c:pt>
                <c:pt idx="9699">
                  <c:v>138.5</c:v>
                </c:pt>
                <c:pt idx="9700">
                  <c:v>131.62</c:v>
                </c:pt>
                <c:pt idx="9701">
                  <c:v>121.54</c:v>
                </c:pt>
                <c:pt idx="9702">
                  <c:v>128.35</c:v>
                </c:pt>
                <c:pt idx="9703">
                  <c:v>119.02</c:v>
                </c:pt>
                <c:pt idx="9704">
                  <c:v>124.41</c:v>
                </c:pt>
                <c:pt idx="9705">
                  <c:v>115.46</c:v>
                </c:pt>
                <c:pt idx="9706">
                  <c:v>72.7</c:v>
                </c:pt>
                <c:pt idx="9707">
                  <c:v>75.760000000000005</c:v>
                </c:pt>
                <c:pt idx="9708">
                  <c:v>89.52</c:v>
                </c:pt>
                <c:pt idx="9709">
                  <c:v>114.21</c:v>
                </c:pt>
                <c:pt idx="9710">
                  <c:v>74.81</c:v>
                </c:pt>
                <c:pt idx="9711">
                  <c:v>66.569999999999993</c:v>
                </c:pt>
                <c:pt idx="9712">
                  <c:v>88.44</c:v>
                </c:pt>
                <c:pt idx="9713">
                  <c:v>29.89</c:v>
                </c:pt>
                <c:pt idx="9714">
                  <c:v>128.29</c:v>
                </c:pt>
                <c:pt idx="9715">
                  <c:v>73.09</c:v>
                </c:pt>
                <c:pt idx="9716">
                  <c:v>16.29</c:v>
                </c:pt>
                <c:pt idx="9717">
                  <c:v>13.45</c:v>
                </c:pt>
                <c:pt idx="9718">
                  <c:v>12.46</c:v>
                </c:pt>
                <c:pt idx="9719">
                  <c:v>12.69</c:v>
                </c:pt>
                <c:pt idx="9720">
                  <c:v>11.17</c:v>
                </c:pt>
                <c:pt idx="9721">
                  <c:v>12.15</c:v>
                </c:pt>
                <c:pt idx="9722">
                  <c:v>11.05</c:v>
                </c:pt>
                <c:pt idx="9723">
                  <c:v>12.75</c:v>
                </c:pt>
                <c:pt idx="9724">
                  <c:v>9.2899999999999991</c:v>
                </c:pt>
                <c:pt idx="9725">
                  <c:v>7.3</c:v>
                </c:pt>
                <c:pt idx="9726">
                  <c:v>3.71</c:v>
                </c:pt>
                <c:pt idx="9727">
                  <c:v>1.02</c:v>
                </c:pt>
                <c:pt idx="9728">
                  <c:v>0.59</c:v>
                </c:pt>
                <c:pt idx="9729">
                  <c:v>1.38</c:v>
                </c:pt>
                <c:pt idx="9730">
                  <c:v>1.99</c:v>
                </c:pt>
                <c:pt idx="9731">
                  <c:v>2.57</c:v>
                </c:pt>
                <c:pt idx="9732">
                  <c:v>3.02</c:v>
                </c:pt>
                <c:pt idx="9733">
                  <c:v>42.24</c:v>
                </c:pt>
                <c:pt idx="9734">
                  <c:v>172.5</c:v>
                </c:pt>
                <c:pt idx="9735">
                  <c:v>230.84</c:v>
                </c:pt>
                <c:pt idx="9736">
                  <c:v>162.02000000000001</c:v>
                </c:pt>
                <c:pt idx="9737">
                  <c:v>138.03</c:v>
                </c:pt>
                <c:pt idx="9738">
                  <c:v>129.59</c:v>
                </c:pt>
                <c:pt idx="9739">
                  <c:v>105.17</c:v>
                </c:pt>
                <c:pt idx="9740">
                  <c:v>98.25</c:v>
                </c:pt>
                <c:pt idx="9741">
                  <c:v>86.58</c:v>
                </c:pt>
                <c:pt idx="9742">
                  <c:v>139.15</c:v>
                </c:pt>
                <c:pt idx="9743">
                  <c:v>191.72</c:v>
                </c:pt>
                <c:pt idx="9744">
                  <c:v>291.14</c:v>
                </c:pt>
                <c:pt idx="9745">
                  <c:v>195.74</c:v>
                </c:pt>
                <c:pt idx="9746">
                  <c:v>158.41999999999999</c:v>
                </c:pt>
                <c:pt idx="9747">
                  <c:v>602.45000000000005</c:v>
                </c:pt>
                <c:pt idx="9748">
                  <c:v>383.14</c:v>
                </c:pt>
                <c:pt idx="9749">
                  <c:v>412.17</c:v>
                </c:pt>
                <c:pt idx="9750">
                  <c:v>318.95999999999998</c:v>
                </c:pt>
                <c:pt idx="9751">
                  <c:v>442.91</c:v>
                </c:pt>
                <c:pt idx="9752">
                  <c:v>586.94000000000005</c:v>
                </c:pt>
                <c:pt idx="9753">
                  <c:v>432.46</c:v>
                </c:pt>
                <c:pt idx="9754">
                  <c:v>364.72</c:v>
                </c:pt>
                <c:pt idx="9755">
                  <c:v>385.13</c:v>
                </c:pt>
                <c:pt idx="9756">
                  <c:v>615.16</c:v>
                </c:pt>
                <c:pt idx="9757">
                  <c:v>491.51</c:v>
                </c:pt>
                <c:pt idx="9758">
                  <c:v>576.62</c:v>
                </c:pt>
                <c:pt idx="9759">
                  <c:v>525.5</c:v>
                </c:pt>
                <c:pt idx="9760">
                  <c:v>560.5</c:v>
                </c:pt>
                <c:pt idx="9761">
                  <c:v>565.64</c:v>
                </c:pt>
                <c:pt idx="9762">
                  <c:v>544.05999999999995</c:v>
                </c:pt>
                <c:pt idx="9763">
                  <c:v>573.24</c:v>
                </c:pt>
                <c:pt idx="9764">
                  <c:v>616.07000000000005</c:v>
                </c:pt>
                <c:pt idx="9765">
                  <c:v>526.44000000000005</c:v>
                </c:pt>
                <c:pt idx="9766">
                  <c:v>609.76</c:v>
                </c:pt>
                <c:pt idx="9767">
                  <c:v>233.19</c:v>
                </c:pt>
                <c:pt idx="9768">
                  <c:v>83.27</c:v>
                </c:pt>
                <c:pt idx="9769">
                  <c:v>86.95</c:v>
                </c:pt>
                <c:pt idx="9770">
                  <c:v>86.64</c:v>
                </c:pt>
                <c:pt idx="9771">
                  <c:v>84.6</c:v>
                </c:pt>
                <c:pt idx="9772">
                  <c:v>92.03</c:v>
                </c:pt>
                <c:pt idx="9773">
                  <c:v>214.44</c:v>
                </c:pt>
                <c:pt idx="9774">
                  <c:v>233.03</c:v>
                </c:pt>
                <c:pt idx="9775">
                  <c:v>141.63</c:v>
                </c:pt>
                <c:pt idx="9776">
                  <c:v>40.81</c:v>
                </c:pt>
                <c:pt idx="9777">
                  <c:v>64.349999999999994</c:v>
                </c:pt>
                <c:pt idx="9778">
                  <c:v>89.13</c:v>
                </c:pt>
                <c:pt idx="9779">
                  <c:v>36.700000000000003</c:v>
                </c:pt>
                <c:pt idx="9780">
                  <c:v>42.77</c:v>
                </c:pt>
                <c:pt idx="9781">
                  <c:v>46.99</c:v>
                </c:pt>
                <c:pt idx="9782">
                  <c:v>48.07</c:v>
                </c:pt>
                <c:pt idx="9783">
                  <c:v>498.38</c:v>
                </c:pt>
                <c:pt idx="9784">
                  <c:v>762.49</c:v>
                </c:pt>
                <c:pt idx="9785">
                  <c:v>604.41999999999996</c:v>
                </c:pt>
                <c:pt idx="9786">
                  <c:v>292.47000000000003</c:v>
                </c:pt>
                <c:pt idx="9787">
                  <c:v>320.02999999999997</c:v>
                </c:pt>
                <c:pt idx="9788">
                  <c:v>271.98</c:v>
                </c:pt>
                <c:pt idx="9789">
                  <c:v>254.3</c:v>
                </c:pt>
                <c:pt idx="9790">
                  <c:v>295.38</c:v>
                </c:pt>
                <c:pt idx="9791">
                  <c:v>266.68</c:v>
                </c:pt>
                <c:pt idx="9792">
                  <c:v>243.12</c:v>
                </c:pt>
                <c:pt idx="9793">
                  <c:v>292.64999999999998</c:v>
                </c:pt>
                <c:pt idx="9794">
                  <c:v>276.86</c:v>
                </c:pt>
                <c:pt idx="9795">
                  <c:v>261.8</c:v>
                </c:pt>
                <c:pt idx="9796">
                  <c:v>119.61</c:v>
                </c:pt>
                <c:pt idx="9797">
                  <c:v>115.17</c:v>
                </c:pt>
                <c:pt idx="9798">
                  <c:v>142.44999999999999</c:v>
                </c:pt>
                <c:pt idx="9799">
                  <c:v>143.21</c:v>
                </c:pt>
                <c:pt idx="9800">
                  <c:v>180.69</c:v>
                </c:pt>
                <c:pt idx="9801">
                  <c:v>123.65</c:v>
                </c:pt>
                <c:pt idx="9802">
                  <c:v>180.9</c:v>
                </c:pt>
                <c:pt idx="9803">
                  <c:v>64.17</c:v>
                </c:pt>
                <c:pt idx="9804">
                  <c:v>49.15</c:v>
                </c:pt>
                <c:pt idx="9805">
                  <c:v>37.92</c:v>
                </c:pt>
                <c:pt idx="9806">
                  <c:v>26.36</c:v>
                </c:pt>
                <c:pt idx="9807">
                  <c:v>45.84</c:v>
                </c:pt>
                <c:pt idx="9808">
                  <c:v>13.03</c:v>
                </c:pt>
                <c:pt idx="9809">
                  <c:v>14.59</c:v>
                </c:pt>
                <c:pt idx="9810">
                  <c:v>19.93</c:v>
                </c:pt>
                <c:pt idx="9811">
                  <c:v>47.93</c:v>
                </c:pt>
                <c:pt idx="9812">
                  <c:v>35.31</c:v>
                </c:pt>
                <c:pt idx="9813">
                  <c:v>49.51</c:v>
                </c:pt>
                <c:pt idx="9814">
                  <c:v>67.86</c:v>
                </c:pt>
                <c:pt idx="9815">
                  <c:v>260.87</c:v>
                </c:pt>
                <c:pt idx="9816">
                  <c:v>222.69</c:v>
                </c:pt>
                <c:pt idx="9817">
                  <c:v>108.05</c:v>
                </c:pt>
                <c:pt idx="9818">
                  <c:v>78.41</c:v>
                </c:pt>
                <c:pt idx="9819">
                  <c:v>101.46</c:v>
                </c:pt>
                <c:pt idx="9820">
                  <c:v>57.13</c:v>
                </c:pt>
                <c:pt idx="9821">
                  <c:v>63.59</c:v>
                </c:pt>
                <c:pt idx="9822">
                  <c:v>60.8</c:v>
                </c:pt>
                <c:pt idx="9823">
                  <c:v>62.56</c:v>
                </c:pt>
                <c:pt idx="9824">
                  <c:v>62.71</c:v>
                </c:pt>
                <c:pt idx="9825">
                  <c:v>54.25</c:v>
                </c:pt>
                <c:pt idx="9826">
                  <c:v>56.67</c:v>
                </c:pt>
                <c:pt idx="9827">
                  <c:v>54.91</c:v>
                </c:pt>
                <c:pt idx="9828">
                  <c:v>55.23</c:v>
                </c:pt>
                <c:pt idx="9829">
                  <c:v>60.31</c:v>
                </c:pt>
                <c:pt idx="9830">
                  <c:v>56.27</c:v>
                </c:pt>
                <c:pt idx="9831">
                  <c:v>55.82</c:v>
                </c:pt>
                <c:pt idx="9832">
                  <c:v>59.11</c:v>
                </c:pt>
                <c:pt idx="9833">
                  <c:v>57.94</c:v>
                </c:pt>
                <c:pt idx="9834">
                  <c:v>84.84</c:v>
                </c:pt>
                <c:pt idx="9835">
                  <c:v>174.89</c:v>
                </c:pt>
                <c:pt idx="9836">
                  <c:v>827.97</c:v>
                </c:pt>
                <c:pt idx="9837">
                  <c:v>704.05</c:v>
                </c:pt>
                <c:pt idx="9838">
                  <c:v>667.26</c:v>
                </c:pt>
                <c:pt idx="9839">
                  <c:v>727.82</c:v>
                </c:pt>
                <c:pt idx="9840">
                  <c:v>581.54</c:v>
                </c:pt>
                <c:pt idx="9841">
                  <c:v>609.54999999999995</c:v>
                </c:pt>
                <c:pt idx="9842">
                  <c:v>361.08</c:v>
                </c:pt>
                <c:pt idx="9843">
                  <c:v>420.97</c:v>
                </c:pt>
                <c:pt idx="9844">
                  <c:v>391.24</c:v>
                </c:pt>
                <c:pt idx="9845">
                  <c:v>245.87</c:v>
                </c:pt>
                <c:pt idx="9846">
                  <c:v>387.22</c:v>
                </c:pt>
                <c:pt idx="9847">
                  <c:v>234.97</c:v>
                </c:pt>
                <c:pt idx="9848">
                  <c:v>369.65</c:v>
                </c:pt>
                <c:pt idx="9849">
                  <c:v>384.14</c:v>
                </c:pt>
                <c:pt idx="9850">
                  <c:v>348.5</c:v>
                </c:pt>
                <c:pt idx="9851">
                  <c:v>361.92</c:v>
                </c:pt>
                <c:pt idx="9852">
                  <c:v>362.64</c:v>
                </c:pt>
                <c:pt idx="9853">
                  <c:v>390.42</c:v>
                </c:pt>
                <c:pt idx="9854">
                  <c:v>368.21</c:v>
                </c:pt>
                <c:pt idx="9855">
                  <c:v>361.17</c:v>
                </c:pt>
                <c:pt idx="9856">
                  <c:v>349.13</c:v>
                </c:pt>
                <c:pt idx="9857">
                  <c:v>310.8</c:v>
                </c:pt>
                <c:pt idx="9858">
                  <c:v>309.05</c:v>
                </c:pt>
                <c:pt idx="9859">
                  <c:v>349.79</c:v>
                </c:pt>
                <c:pt idx="9860">
                  <c:v>370.35</c:v>
                </c:pt>
                <c:pt idx="9861">
                  <c:v>373.77</c:v>
                </c:pt>
                <c:pt idx="9862">
                  <c:v>309.94</c:v>
                </c:pt>
                <c:pt idx="9863">
                  <c:v>329.78</c:v>
                </c:pt>
                <c:pt idx="9864">
                  <c:v>412.32</c:v>
                </c:pt>
                <c:pt idx="9865">
                  <c:v>535.21</c:v>
                </c:pt>
                <c:pt idx="9866">
                  <c:v>558.96</c:v>
                </c:pt>
                <c:pt idx="9867">
                  <c:v>511.98</c:v>
                </c:pt>
                <c:pt idx="9868">
                  <c:v>487.9</c:v>
                </c:pt>
                <c:pt idx="9869">
                  <c:v>536.35</c:v>
                </c:pt>
                <c:pt idx="9870">
                  <c:v>444.34</c:v>
                </c:pt>
                <c:pt idx="9871">
                  <c:v>451.55</c:v>
                </c:pt>
                <c:pt idx="9872">
                  <c:v>404.15</c:v>
                </c:pt>
                <c:pt idx="9873">
                  <c:v>362.68</c:v>
                </c:pt>
                <c:pt idx="9874">
                  <c:v>336.6</c:v>
                </c:pt>
                <c:pt idx="9875">
                  <c:v>293.32</c:v>
                </c:pt>
                <c:pt idx="9876">
                  <c:v>305.10000000000002</c:v>
                </c:pt>
                <c:pt idx="9877">
                  <c:v>286.81</c:v>
                </c:pt>
                <c:pt idx="9878">
                  <c:v>226.94</c:v>
                </c:pt>
                <c:pt idx="9879">
                  <c:v>261.48</c:v>
                </c:pt>
                <c:pt idx="9880">
                  <c:v>290.47000000000003</c:v>
                </c:pt>
                <c:pt idx="9881">
                  <c:v>296.56</c:v>
                </c:pt>
                <c:pt idx="9882">
                  <c:v>316.52999999999997</c:v>
                </c:pt>
                <c:pt idx="9883">
                  <c:v>352.8</c:v>
                </c:pt>
                <c:pt idx="9884">
                  <c:v>659.51</c:v>
                </c:pt>
                <c:pt idx="9885">
                  <c:v>673.52</c:v>
                </c:pt>
                <c:pt idx="9886">
                  <c:v>279.20999999999998</c:v>
                </c:pt>
                <c:pt idx="9887">
                  <c:v>203.59</c:v>
                </c:pt>
                <c:pt idx="9888">
                  <c:v>147.80000000000001</c:v>
                </c:pt>
                <c:pt idx="9889">
                  <c:v>267.68</c:v>
                </c:pt>
                <c:pt idx="9890">
                  <c:v>330.27</c:v>
                </c:pt>
                <c:pt idx="9891">
                  <c:v>289.18</c:v>
                </c:pt>
                <c:pt idx="9892">
                  <c:v>265.33</c:v>
                </c:pt>
                <c:pt idx="9893">
                  <c:v>134.16999999999999</c:v>
                </c:pt>
                <c:pt idx="9894">
                  <c:v>185.2</c:v>
                </c:pt>
                <c:pt idx="9895">
                  <c:v>174.77</c:v>
                </c:pt>
                <c:pt idx="9896">
                  <c:v>125.75</c:v>
                </c:pt>
                <c:pt idx="9897">
                  <c:v>103.86</c:v>
                </c:pt>
                <c:pt idx="9898">
                  <c:v>129.97999999999999</c:v>
                </c:pt>
                <c:pt idx="9899">
                  <c:v>137.1</c:v>
                </c:pt>
                <c:pt idx="9900">
                  <c:v>115.34</c:v>
                </c:pt>
                <c:pt idx="9901">
                  <c:v>115.43</c:v>
                </c:pt>
                <c:pt idx="9902">
                  <c:v>121.2</c:v>
                </c:pt>
                <c:pt idx="9903">
                  <c:v>126.91</c:v>
                </c:pt>
                <c:pt idx="9904">
                  <c:v>94.29</c:v>
                </c:pt>
                <c:pt idx="9905">
                  <c:v>80.040000000000006</c:v>
                </c:pt>
                <c:pt idx="9906">
                  <c:v>468.23</c:v>
                </c:pt>
                <c:pt idx="9907">
                  <c:v>610.61</c:v>
                </c:pt>
                <c:pt idx="9908">
                  <c:v>590.46</c:v>
                </c:pt>
                <c:pt idx="9909">
                  <c:v>491.2</c:v>
                </c:pt>
                <c:pt idx="9910">
                  <c:v>460.05</c:v>
                </c:pt>
                <c:pt idx="9911">
                  <c:v>429.92</c:v>
                </c:pt>
                <c:pt idx="9912">
                  <c:v>371.63</c:v>
                </c:pt>
                <c:pt idx="9913">
                  <c:v>400.56</c:v>
                </c:pt>
                <c:pt idx="9914">
                  <c:v>392.5</c:v>
                </c:pt>
                <c:pt idx="9915">
                  <c:v>357.81</c:v>
                </c:pt>
                <c:pt idx="9916">
                  <c:v>461.85</c:v>
                </c:pt>
                <c:pt idx="9917">
                  <c:v>574.04</c:v>
                </c:pt>
                <c:pt idx="9918">
                  <c:v>704.81</c:v>
                </c:pt>
                <c:pt idx="9919">
                  <c:v>725.16</c:v>
                </c:pt>
                <c:pt idx="9920">
                  <c:v>750.41</c:v>
                </c:pt>
                <c:pt idx="9921">
                  <c:v>1004.85</c:v>
                </c:pt>
                <c:pt idx="9922">
                  <c:v>843.69</c:v>
                </c:pt>
                <c:pt idx="9923">
                  <c:v>579.63</c:v>
                </c:pt>
                <c:pt idx="9924">
                  <c:v>465.72</c:v>
                </c:pt>
                <c:pt idx="9925">
                  <c:v>481.89</c:v>
                </c:pt>
                <c:pt idx="9926">
                  <c:v>604.08000000000004</c:v>
                </c:pt>
                <c:pt idx="9927">
                  <c:v>584.74</c:v>
                </c:pt>
                <c:pt idx="9928">
                  <c:v>474.29</c:v>
                </c:pt>
                <c:pt idx="9929">
                  <c:v>547.08000000000004</c:v>
                </c:pt>
                <c:pt idx="9930">
                  <c:v>617.38</c:v>
                </c:pt>
                <c:pt idx="9931">
                  <c:v>772.92</c:v>
                </c:pt>
                <c:pt idx="9932">
                  <c:v>718.4</c:v>
                </c:pt>
                <c:pt idx="9933">
                  <c:v>843.1</c:v>
                </c:pt>
                <c:pt idx="9934">
                  <c:v>969.58</c:v>
                </c:pt>
                <c:pt idx="9935">
                  <c:v>827.39</c:v>
                </c:pt>
                <c:pt idx="9936">
                  <c:v>419.05</c:v>
                </c:pt>
                <c:pt idx="9937">
                  <c:v>432.93</c:v>
                </c:pt>
                <c:pt idx="9938">
                  <c:v>390.48</c:v>
                </c:pt>
                <c:pt idx="9939">
                  <c:v>467.34</c:v>
                </c:pt>
                <c:pt idx="9940">
                  <c:v>565.74</c:v>
                </c:pt>
                <c:pt idx="9941">
                  <c:v>475.72</c:v>
                </c:pt>
                <c:pt idx="9942">
                  <c:v>456.78</c:v>
                </c:pt>
                <c:pt idx="9943">
                  <c:v>410.22</c:v>
                </c:pt>
                <c:pt idx="9944">
                  <c:v>437.76</c:v>
                </c:pt>
                <c:pt idx="9945">
                  <c:v>550.26</c:v>
                </c:pt>
                <c:pt idx="9946">
                  <c:v>427.44</c:v>
                </c:pt>
                <c:pt idx="9947">
                  <c:v>451.2</c:v>
                </c:pt>
                <c:pt idx="9948">
                  <c:v>595.6</c:v>
                </c:pt>
                <c:pt idx="9949">
                  <c:v>417.32</c:v>
                </c:pt>
                <c:pt idx="9950">
                  <c:v>434.18</c:v>
                </c:pt>
                <c:pt idx="9951">
                  <c:v>482.62</c:v>
                </c:pt>
                <c:pt idx="9952">
                  <c:v>557.26</c:v>
                </c:pt>
                <c:pt idx="9953">
                  <c:v>618.09</c:v>
                </c:pt>
                <c:pt idx="9954">
                  <c:v>580.19000000000005</c:v>
                </c:pt>
                <c:pt idx="9955">
                  <c:v>400.21</c:v>
                </c:pt>
                <c:pt idx="9956">
                  <c:v>567.46</c:v>
                </c:pt>
                <c:pt idx="9957">
                  <c:v>646.33000000000004</c:v>
                </c:pt>
                <c:pt idx="9958">
                  <c:v>376.09</c:v>
                </c:pt>
                <c:pt idx="9959">
                  <c:v>245.59</c:v>
                </c:pt>
                <c:pt idx="9960">
                  <c:v>250.49</c:v>
                </c:pt>
                <c:pt idx="9961">
                  <c:v>294.52999999999997</c:v>
                </c:pt>
                <c:pt idx="9962">
                  <c:v>343.67</c:v>
                </c:pt>
                <c:pt idx="9963">
                  <c:v>421.08</c:v>
                </c:pt>
                <c:pt idx="9964">
                  <c:v>520.46</c:v>
                </c:pt>
                <c:pt idx="9965">
                  <c:v>516.87</c:v>
                </c:pt>
                <c:pt idx="9966">
                  <c:v>347.34</c:v>
                </c:pt>
                <c:pt idx="9967">
                  <c:v>423.55</c:v>
                </c:pt>
                <c:pt idx="9968">
                  <c:v>328.9</c:v>
                </c:pt>
                <c:pt idx="9969">
                  <c:v>253.65</c:v>
                </c:pt>
                <c:pt idx="9970">
                  <c:v>341.88</c:v>
                </c:pt>
                <c:pt idx="9971">
                  <c:v>424.05</c:v>
                </c:pt>
                <c:pt idx="9972">
                  <c:v>391.33</c:v>
                </c:pt>
                <c:pt idx="9973">
                  <c:v>364.26</c:v>
                </c:pt>
                <c:pt idx="9974">
                  <c:v>441.4</c:v>
                </c:pt>
                <c:pt idx="9975">
                  <c:v>431.89</c:v>
                </c:pt>
                <c:pt idx="9976">
                  <c:v>652.19000000000005</c:v>
                </c:pt>
                <c:pt idx="9977">
                  <c:v>650.03</c:v>
                </c:pt>
                <c:pt idx="9978">
                  <c:v>211.8</c:v>
                </c:pt>
                <c:pt idx="9979">
                  <c:v>348.65</c:v>
                </c:pt>
                <c:pt idx="9980">
                  <c:v>357.02</c:v>
                </c:pt>
                <c:pt idx="9981">
                  <c:v>350.35</c:v>
                </c:pt>
                <c:pt idx="9982">
                  <c:v>469.02</c:v>
                </c:pt>
                <c:pt idx="9983">
                  <c:v>403.86</c:v>
                </c:pt>
                <c:pt idx="9984">
                  <c:v>492.86</c:v>
                </c:pt>
                <c:pt idx="9985">
                  <c:v>429.94</c:v>
                </c:pt>
                <c:pt idx="9986">
                  <c:v>412.83</c:v>
                </c:pt>
                <c:pt idx="9987">
                  <c:v>486.69</c:v>
                </c:pt>
                <c:pt idx="9988">
                  <c:v>361.5</c:v>
                </c:pt>
                <c:pt idx="9989">
                  <c:v>331.41</c:v>
                </c:pt>
                <c:pt idx="9990">
                  <c:v>416.21</c:v>
                </c:pt>
                <c:pt idx="9991">
                  <c:v>304.97000000000003</c:v>
                </c:pt>
                <c:pt idx="9992">
                  <c:v>109.94</c:v>
                </c:pt>
                <c:pt idx="9993">
                  <c:v>101.19</c:v>
                </c:pt>
                <c:pt idx="9994">
                  <c:v>218.81</c:v>
                </c:pt>
                <c:pt idx="9995">
                  <c:v>279.60000000000002</c:v>
                </c:pt>
                <c:pt idx="9996">
                  <c:v>167</c:v>
                </c:pt>
                <c:pt idx="9997">
                  <c:v>211.06</c:v>
                </c:pt>
                <c:pt idx="9998">
                  <c:v>165.16</c:v>
                </c:pt>
                <c:pt idx="9999">
                  <c:v>119.92</c:v>
                </c:pt>
                <c:pt idx="10000">
                  <c:v>89.22</c:v>
                </c:pt>
                <c:pt idx="10001">
                  <c:v>158.33000000000001</c:v>
                </c:pt>
                <c:pt idx="10002">
                  <c:v>62.45</c:v>
                </c:pt>
                <c:pt idx="10003">
                  <c:v>151.15</c:v>
                </c:pt>
                <c:pt idx="10004">
                  <c:v>93.96</c:v>
                </c:pt>
                <c:pt idx="10005">
                  <c:v>86.94</c:v>
                </c:pt>
                <c:pt idx="10006">
                  <c:v>86.88</c:v>
                </c:pt>
                <c:pt idx="10007">
                  <c:v>82.06</c:v>
                </c:pt>
                <c:pt idx="10008">
                  <c:v>97.43</c:v>
                </c:pt>
                <c:pt idx="10009">
                  <c:v>102.76</c:v>
                </c:pt>
                <c:pt idx="10010">
                  <c:v>71.650000000000006</c:v>
                </c:pt>
                <c:pt idx="10011">
                  <c:v>106.54</c:v>
                </c:pt>
                <c:pt idx="10012">
                  <c:v>68.53</c:v>
                </c:pt>
                <c:pt idx="10013">
                  <c:v>83.93</c:v>
                </c:pt>
                <c:pt idx="10014">
                  <c:v>117.51</c:v>
                </c:pt>
                <c:pt idx="10015">
                  <c:v>65.06</c:v>
                </c:pt>
                <c:pt idx="10016">
                  <c:v>80.66</c:v>
                </c:pt>
                <c:pt idx="10017">
                  <c:v>78.81</c:v>
                </c:pt>
                <c:pt idx="10018">
                  <c:v>65.92</c:v>
                </c:pt>
                <c:pt idx="10019">
                  <c:v>64.14</c:v>
                </c:pt>
                <c:pt idx="10020">
                  <c:v>45.88</c:v>
                </c:pt>
                <c:pt idx="10021">
                  <c:v>82.48</c:v>
                </c:pt>
                <c:pt idx="10022">
                  <c:v>348.98</c:v>
                </c:pt>
                <c:pt idx="10023">
                  <c:v>445.22</c:v>
                </c:pt>
                <c:pt idx="10024">
                  <c:v>848</c:v>
                </c:pt>
                <c:pt idx="10025">
                  <c:v>255.73</c:v>
                </c:pt>
                <c:pt idx="10026">
                  <c:v>327.45</c:v>
                </c:pt>
                <c:pt idx="10027">
                  <c:v>834.41</c:v>
                </c:pt>
                <c:pt idx="10028">
                  <c:v>741.37</c:v>
                </c:pt>
                <c:pt idx="10029">
                  <c:v>521.73</c:v>
                </c:pt>
                <c:pt idx="10030">
                  <c:v>776.98</c:v>
                </c:pt>
                <c:pt idx="10031">
                  <c:v>828.32</c:v>
                </c:pt>
                <c:pt idx="10032">
                  <c:v>995.64</c:v>
                </c:pt>
                <c:pt idx="10033">
                  <c:v>631.29999999999995</c:v>
                </c:pt>
                <c:pt idx="10034">
                  <c:v>550.79</c:v>
                </c:pt>
                <c:pt idx="10035">
                  <c:v>359.85</c:v>
                </c:pt>
                <c:pt idx="10036">
                  <c:v>492.16</c:v>
                </c:pt>
                <c:pt idx="10037">
                  <c:v>197.82</c:v>
                </c:pt>
                <c:pt idx="10038">
                  <c:v>155.71</c:v>
                </c:pt>
                <c:pt idx="10039">
                  <c:v>391.74</c:v>
                </c:pt>
                <c:pt idx="10040">
                  <c:v>415.76</c:v>
                </c:pt>
                <c:pt idx="10041">
                  <c:v>356.56</c:v>
                </c:pt>
                <c:pt idx="10042">
                  <c:v>422.02</c:v>
                </c:pt>
                <c:pt idx="10043">
                  <c:v>334.21</c:v>
                </c:pt>
                <c:pt idx="10044">
                  <c:v>265.8</c:v>
                </c:pt>
                <c:pt idx="10045">
                  <c:v>171.18</c:v>
                </c:pt>
                <c:pt idx="10046">
                  <c:v>394.15</c:v>
                </c:pt>
                <c:pt idx="10047">
                  <c:v>126.25</c:v>
                </c:pt>
                <c:pt idx="10048">
                  <c:v>355.33</c:v>
                </c:pt>
                <c:pt idx="10049">
                  <c:v>150.35</c:v>
                </c:pt>
                <c:pt idx="10050">
                  <c:v>306.35000000000002</c:v>
                </c:pt>
                <c:pt idx="10051">
                  <c:v>302.89</c:v>
                </c:pt>
                <c:pt idx="10052">
                  <c:v>382.51</c:v>
                </c:pt>
                <c:pt idx="10053">
                  <c:v>280.86</c:v>
                </c:pt>
                <c:pt idx="10054">
                  <c:v>205.48</c:v>
                </c:pt>
                <c:pt idx="10055">
                  <c:v>546.15</c:v>
                </c:pt>
                <c:pt idx="10056">
                  <c:v>449.14</c:v>
                </c:pt>
                <c:pt idx="10057">
                  <c:v>485.26</c:v>
                </c:pt>
                <c:pt idx="10058">
                  <c:v>634.84</c:v>
                </c:pt>
                <c:pt idx="10059">
                  <c:v>234.63</c:v>
                </c:pt>
                <c:pt idx="10060">
                  <c:v>150.66999999999999</c:v>
                </c:pt>
                <c:pt idx="10061">
                  <c:v>197.01</c:v>
                </c:pt>
                <c:pt idx="10062">
                  <c:v>144</c:v>
                </c:pt>
                <c:pt idx="10063">
                  <c:v>169.35</c:v>
                </c:pt>
                <c:pt idx="10064">
                  <c:v>133.38999999999999</c:v>
                </c:pt>
                <c:pt idx="10065">
                  <c:v>134.83000000000001</c:v>
                </c:pt>
                <c:pt idx="10066">
                  <c:v>110.75</c:v>
                </c:pt>
                <c:pt idx="10067">
                  <c:v>103.75</c:v>
                </c:pt>
                <c:pt idx="10068">
                  <c:v>122.7</c:v>
                </c:pt>
                <c:pt idx="10069">
                  <c:v>152.02000000000001</c:v>
                </c:pt>
                <c:pt idx="10070">
                  <c:v>210.08</c:v>
                </c:pt>
                <c:pt idx="10071">
                  <c:v>202.83</c:v>
                </c:pt>
                <c:pt idx="10072">
                  <c:v>132.72999999999999</c:v>
                </c:pt>
                <c:pt idx="10073">
                  <c:v>54.13</c:v>
                </c:pt>
                <c:pt idx="10074">
                  <c:v>127.36</c:v>
                </c:pt>
                <c:pt idx="10075">
                  <c:v>175.8</c:v>
                </c:pt>
                <c:pt idx="10076">
                  <c:v>32.159999999999997</c:v>
                </c:pt>
                <c:pt idx="10077">
                  <c:v>130.19</c:v>
                </c:pt>
                <c:pt idx="10078">
                  <c:v>145.04</c:v>
                </c:pt>
                <c:pt idx="10079">
                  <c:v>177.43</c:v>
                </c:pt>
                <c:pt idx="10080">
                  <c:v>90.65</c:v>
                </c:pt>
                <c:pt idx="10081">
                  <c:v>153.15</c:v>
                </c:pt>
                <c:pt idx="10082">
                  <c:v>116.2</c:v>
                </c:pt>
                <c:pt idx="10083">
                  <c:v>92.42</c:v>
                </c:pt>
                <c:pt idx="10084">
                  <c:v>65.28</c:v>
                </c:pt>
                <c:pt idx="10085">
                  <c:v>92.63</c:v>
                </c:pt>
                <c:pt idx="10086">
                  <c:v>77.53</c:v>
                </c:pt>
                <c:pt idx="10087">
                  <c:v>166.87</c:v>
                </c:pt>
                <c:pt idx="10088">
                  <c:v>142.28</c:v>
                </c:pt>
                <c:pt idx="10089">
                  <c:v>179.05</c:v>
                </c:pt>
                <c:pt idx="10090">
                  <c:v>128.25</c:v>
                </c:pt>
                <c:pt idx="10091">
                  <c:v>129.07</c:v>
                </c:pt>
                <c:pt idx="10092">
                  <c:v>140.97</c:v>
                </c:pt>
                <c:pt idx="10093">
                  <c:v>88.14</c:v>
                </c:pt>
                <c:pt idx="10094">
                  <c:v>87.41</c:v>
                </c:pt>
                <c:pt idx="10095">
                  <c:v>60.93</c:v>
                </c:pt>
                <c:pt idx="10096">
                  <c:v>100.06</c:v>
                </c:pt>
                <c:pt idx="10097">
                  <c:v>96</c:v>
                </c:pt>
                <c:pt idx="10098">
                  <c:v>122.66</c:v>
                </c:pt>
                <c:pt idx="10099">
                  <c:v>90.48</c:v>
                </c:pt>
                <c:pt idx="10100">
                  <c:v>39.83</c:v>
                </c:pt>
                <c:pt idx="10101">
                  <c:v>74.37</c:v>
                </c:pt>
                <c:pt idx="10102">
                  <c:v>106.81</c:v>
                </c:pt>
                <c:pt idx="10103">
                  <c:v>114.42</c:v>
                </c:pt>
                <c:pt idx="10104">
                  <c:v>103.28</c:v>
                </c:pt>
                <c:pt idx="10105">
                  <c:v>97.62</c:v>
                </c:pt>
                <c:pt idx="10106">
                  <c:v>67.33</c:v>
                </c:pt>
                <c:pt idx="10107">
                  <c:v>49.21</c:v>
                </c:pt>
                <c:pt idx="10108">
                  <c:v>63.7</c:v>
                </c:pt>
                <c:pt idx="10109">
                  <c:v>44.49</c:v>
                </c:pt>
                <c:pt idx="10110">
                  <c:v>49.08</c:v>
                </c:pt>
                <c:pt idx="10111">
                  <c:v>45.75</c:v>
                </c:pt>
                <c:pt idx="10112">
                  <c:v>37.380000000000003</c:v>
                </c:pt>
                <c:pt idx="10113">
                  <c:v>29.13</c:v>
                </c:pt>
                <c:pt idx="10114">
                  <c:v>34.479999999999997</c:v>
                </c:pt>
                <c:pt idx="10115">
                  <c:v>35.78</c:v>
                </c:pt>
                <c:pt idx="10116">
                  <c:v>47.79</c:v>
                </c:pt>
                <c:pt idx="10117">
                  <c:v>35.47</c:v>
                </c:pt>
                <c:pt idx="10118">
                  <c:v>29.41</c:v>
                </c:pt>
                <c:pt idx="10119">
                  <c:v>71.84</c:v>
                </c:pt>
                <c:pt idx="10120">
                  <c:v>46.35</c:v>
                </c:pt>
                <c:pt idx="10121">
                  <c:v>32.409999999999997</c:v>
                </c:pt>
                <c:pt idx="10122">
                  <c:v>13.06</c:v>
                </c:pt>
                <c:pt idx="10123">
                  <c:v>17.399999999999999</c:v>
                </c:pt>
                <c:pt idx="10124">
                  <c:v>28.1</c:v>
                </c:pt>
                <c:pt idx="10125">
                  <c:v>42.39</c:v>
                </c:pt>
                <c:pt idx="10126">
                  <c:v>24.13</c:v>
                </c:pt>
                <c:pt idx="10127">
                  <c:v>45.02</c:v>
                </c:pt>
                <c:pt idx="10128">
                  <c:v>34.78</c:v>
                </c:pt>
                <c:pt idx="10129">
                  <c:v>48.27</c:v>
                </c:pt>
                <c:pt idx="10130">
                  <c:v>50.65</c:v>
                </c:pt>
                <c:pt idx="10131">
                  <c:v>73.69</c:v>
                </c:pt>
                <c:pt idx="10132">
                  <c:v>66.5</c:v>
                </c:pt>
                <c:pt idx="10133">
                  <c:v>88.38</c:v>
                </c:pt>
                <c:pt idx="10134">
                  <c:v>193.71</c:v>
                </c:pt>
                <c:pt idx="10135">
                  <c:v>146.69999999999999</c:v>
                </c:pt>
                <c:pt idx="10136">
                  <c:v>185.79</c:v>
                </c:pt>
                <c:pt idx="10137">
                  <c:v>140.87</c:v>
                </c:pt>
                <c:pt idx="10138">
                  <c:v>120.9</c:v>
                </c:pt>
                <c:pt idx="10139">
                  <c:v>106.02</c:v>
                </c:pt>
                <c:pt idx="10140">
                  <c:v>100.91</c:v>
                </c:pt>
                <c:pt idx="10141">
                  <c:v>183.18</c:v>
                </c:pt>
                <c:pt idx="10142">
                  <c:v>157.57</c:v>
                </c:pt>
                <c:pt idx="10143">
                  <c:v>97.41</c:v>
                </c:pt>
                <c:pt idx="10144">
                  <c:v>106.55</c:v>
                </c:pt>
                <c:pt idx="10145">
                  <c:v>183.26</c:v>
                </c:pt>
                <c:pt idx="10146">
                  <c:v>228.7</c:v>
                </c:pt>
                <c:pt idx="10147">
                  <c:v>162.72</c:v>
                </c:pt>
                <c:pt idx="10148">
                  <c:v>239.52</c:v>
                </c:pt>
                <c:pt idx="10149">
                  <c:v>245.44</c:v>
                </c:pt>
                <c:pt idx="10150">
                  <c:v>129.75</c:v>
                </c:pt>
                <c:pt idx="10151">
                  <c:v>133.26</c:v>
                </c:pt>
                <c:pt idx="10152">
                  <c:v>142.91999999999999</c:v>
                </c:pt>
                <c:pt idx="10153">
                  <c:v>201.42</c:v>
                </c:pt>
                <c:pt idx="10154">
                  <c:v>118.2</c:v>
                </c:pt>
                <c:pt idx="10155">
                  <c:v>111.15</c:v>
                </c:pt>
                <c:pt idx="10156">
                  <c:v>167.83</c:v>
                </c:pt>
                <c:pt idx="10157">
                  <c:v>182.82</c:v>
                </c:pt>
                <c:pt idx="10158">
                  <c:v>194.41</c:v>
                </c:pt>
                <c:pt idx="10159">
                  <c:v>121.22</c:v>
                </c:pt>
                <c:pt idx="10160">
                  <c:v>157.66999999999999</c:v>
                </c:pt>
                <c:pt idx="10161">
                  <c:v>127.9</c:v>
                </c:pt>
                <c:pt idx="10162">
                  <c:v>140.12</c:v>
                </c:pt>
                <c:pt idx="10163">
                  <c:v>133.38999999999999</c:v>
                </c:pt>
                <c:pt idx="10164">
                  <c:v>90.72</c:v>
                </c:pt>
                <c:pt idx="10165">
                  <c:v>70.2</c:v>
                </c:pt>
                <c:pt idx="10166">
                  <c:v>60.96</c:v>
                </c:pt>
                <c:pt idx="10167">
                  <c:v>84.08</c:v>
                </c:pt>
                <c:pt idx="10168">
                  <c:v>113.52</c:v>
                </c:pt>
                <c:pt idx="10169">
                  <c:v>92.16</c:v>
                </c:pt>
                <c:pt idx="10170">
                  <c:v>84.65</c:v>
                </c:pt>
                <c:pt idx="10171">
                  <c:v>52.93</c:v>
                </c:pt>
                <c:pt idx="10172">
                  <c:v>70.739999999999995</c:v>
                </c:pt>
                <c:pt idx="10173">
                  <c:v>61.56</c:v>
                </c:pt>
                <c:pt idx="10174">
                  <c:v>54.22</c:v>
                </c:pt>
                <c:pt idx="10175">
                  <c:v>31.85</c:v>
                </c:pt>
                <c:pt idx="10176">
                  <c:v>51.82</c:v>
                </c:pt>
                <c:pt idx="10177">
                  <c:v>67.75</c:v>
                </c:pt>
                <c:pt idx="10178">
                  <c:v>84.02</c:v>
                </c:pt>
                <c:pt idx="10179">
                  <c:v>76.849999999999994</c:v>
                </c:pt>
                <c:pt idx="10180">
                  <c:v>73.069999999999993</c:v>
                </c:pt>
                <c:pt idx="10181">
                  <c:v>30.59</c:v>
                </c:pt>
                <c:pt idx="10182">
                  <c:v>52.99</c:v>
                </c:pt>
                <c:pt idx="10183">
                  <c:v>15.63</c:v>
                </c:pt>
                <c:pt idx="10184">
                  <c:v>119.64</c:v>
                </c:pt>
                <c:pt idx="10185">
                  <c:v>0.1</c:v>
                </c:pt>
                <c:pt idx="10186">
                  <c:v>264.27</c:v>
                </c:pt>
                <c:pt idx="10187">
                  <c:v>28.7</c:v>
                </c:pt>
                <c:pt idx="10188">
                  <c:v>82.86</c:v>
                </c:pt>
                <c:pt idx="10189">
                  <c:v>76.38</c:v>
                </c:pt>
                <c:pt idx="10190">
                  <c:v>84.58</c:v>
                </c:pt>
                <c:pt idx="10191">
                  <c:v>136.02000000000001</c:v>
                </c:pt>
                <c:pt idx="10192">
                  <c:v>211.99</c:v>
                </c:pt>
                <c:pt idx="10193">
                  <c:v>238.59</c:v>
                </c:pt>
                <c:pt idx="10194">
                  <c:v>299.82</c:v>
                </c:pt>
                <c:pt idx="10195">
                  <c:v>306.27999999999997</c:v>
                </c:pt>
                <c:pt idx="10196">
                  <c:v>295.79000000000002</c:v>
                </c:pt>
                <c:pt idx="10197">
                  <c:v>268.72000000000003</c:v>
                </c:pt>
                <c:pt idx="10198">
                  <c:v>274.89999999999998</c:v>
                </c:pt>
                <c:pt idx="10199">
                  <c:v>240.82</c:v>
                </c:pt>
                <c:pt idx="10200">
                  <c:v>284.5</c:v>
                </c:pt>
                <c:pt idx="10201">
                  <c:v>235.73</c:v>
                </c:pt>
                <c:pt idx="10202">
                  <c:v>239.62</c:v>
                </c:pt>
                <c:pt idx="10203">
                  <c:v>242.88</c:v>
                </c:pt>
                <c:pt idx="10204">
                  <c:v>263.05</c:v>
                </c:pt>
                <c:pt idx="10205">
                  <c:v>183.83</c:v>
                </c:pt>
                <c:pt idx="10206">
                  <c:v>175.19</c:v>
                </c:pt>
                <c:pt idx="10207">
                  <c:v>202.75</c:v>
                </c:pt>
                <c:pt idx="10208">
                  <c:v>173.89</c:v>
                </c:pt>
                <c:pt idx="10209">
                  <c:v>195.5</c:v>
                </c:pt>
                <c:pt idx="10210">
                  <c:v>178.65</c:v>
                </c:pt>
                <c:pt idx="10211">
                  <c:v>130.58000000000001</c:v>
                </c:pt>
                <c:pt idx="10212">
                  <c:v>123.5</c:v>
                </c:pt>
                <c:pt idx="10213">
                  <c:v>129.88</c:v>
                </c:pt>
                <c:pt idx="10214">
                  <c:v>189.08</c:v>
                </c:pt>
                <c:pt idx="10215">
                  <c:v>167.7</c:v>
                </c:pt>
                <c:pt idx="10216">
                  <c:v>133.69999999999999</c:v>
                </c:pt>
                <c:pt idx="10217">
                  <c:v>118.43</c:v>
                </c:pt>
                <c:pt idx="10218">
                  <c:v>114.66</c:v>
                </c:pt>
                <c:pt idx="10219">
                  <c:v>112.22</c:v>
                </c:pt>
                <c:pt idx="10220">
                  <c:v>107.18</c:v>
                </c:pt>
                <c:pt idx="10221">
                  <c:v>104.62</c:v>
                </c:pt>
                <c:pt idx="10222">
                  <c:v>15.19</c:v>
                </c:pt>
                <c:pt idx="10223">
                  <c:v>15.14</c:v>
                </c:pt>
                <c:pt idx="10224">
                  <c:v>15.81</c:v>
                </c:pt>
                <c:pt idx="10225">
                  <c:v>20.190000000000001</c:v>
                </c:pt>
                <c:pt idx="10226">
                  <c:v>99.21</c:v>
                </c:pt>
                <c:pt idx="10227">
                  <c:v>121.88</c:v>
                </c:pt>
                <c:pt idx="10228">
                  <c:v>356.63</c:v>
                </c:pt>
                <c:pt idx="10229">
                  <c:v>313.14999999999998</c:v>
                </c:pt>
                <c:pt idx="10230">
                  <c:v>256.94</c:v>
                </c:pt>
                <c:pt idx="10231">
                  <c:v>322.75</c:v>
                </c:pt>
                <c:pt idx="10232">
                  <c:v>492.86</c:v>
                </c:pt>
                <c:pt idx="10233">
                  <c:v>578.49</c:v>
                </c:pt>
                <c:pt idx="10234">
                  <c:v>261.76</c:v>
                </c:pt>
                <c:pt idx="10235">
                  <c:v>451.04</c:v>
                </c:pt>
                <c:pt idx="10236">
                  <c:v>350.52</c:v>
                </c:pt>
                <c:pt idx="10237">
                  <c:v>254.71</c:v>
                </c:pt>
                <c:pt idx="10238">
                  <c:v>235.9</c:v>
                </c:pt>
                <c:pt idx="10239">
                  <c:v>241.07</c:v>
                </c:pt>
                <c:pt idx="10240">
                  <c:v>256.06</c:v>
                </c:pt>
                <c:pt idx="10241">
                  <c:v>228.23</c:v>
                </c:pt>
                <c:pt idx="10242">
                  <c:v>220.52</c:v>
                </c:pt>
                <c:pt idx="10243">
                  <c:v>242.19</c:v>
                </c:pt>
                <c:pt idx="10244">
                  <c:v>210.02</c:v>
                </c:pt>
                <c:pt idx="10245">
                  <c:v>278.79000000000002</c:v>
                </c:pt>
                <c:pt idx="10246">
                  <c:v>240.94</c:v>
                </c:pt>
                <c:pt idx="10247">
                  <c:v>236.02</c:v>
                </c:pt>
                <c:pt idx="10248">
                  <c:v>266.89999999999998</c:v>
                </c:pt>
                <c:pt idx="10249">
                  <c:v>203.35</c:v>
                </c:pt>
                <c:pt idx="10250">
                  <c:v>222.66</c:v>
                </c:pt>
                <c:pt idx="10251">
                  <c:v>241.46</c:v>
                </c:pt>
                <c:pt idx="10252">
                  <c:v>217.3</c:v>
                </c:pt>
                <c:pt idx="10253">
                  <c:v>274.54000000000002</c:v>
                </c:pt>
                <c:pt idx="10254">
                  <c:v>116.58</c:v>
                </c:pt>
                <c:pt idx="10255">
                  <c:v>168.3</c:v>
                </c:pt>
                <c:pt idx="10256">
                  <c:v>181.84</c:v>
                </c:pt>
                <c:pt idx="10257">
                  <c:v>502.65</c:v>
                </c:pt>
                <c:pt idx="10258">
                  <c:v>558.91999999999996</c:v>
                </c:pt>
                <c:pt idx="10259">
                  <c:v>248.58</c:v>
                </c:pt>
                <c:pt idx="10260">
                  <c:v>197.94</c:v>
                </c:pt>
                <c:pt idx="10261">
                  <c:v>308.88</c:v>
                </c:pt>
                <c:pt idx="10262">
                  <c:v>285.67</c:v>
                </c:pt>
                <c:pt idx="10263">
                  <c:v>309.29000000000002</c:v>
                </c:pt>
                <c:pt idx="10264">
                  <c:v>275.63</c:v>
                </c:pt>
                <c:pt idx="10265">
                  <c:v>255.04</c:v>
                </c:pt>
                <c:pt idx="10266">
                  <c:v>216.69</c:v>
                </c:pt>
                <c:pt idx="10267">
                  <c:v>235.6</c:v>
                </c:pt>
                <c:pt idx="10268">
                  <c:v>281.3</c:v>
                </c:pt>
                <c:pt idx="10269">
                  <c:v>337.27</c:v>
                </c:pt>
                <c:pt idx="10270">
                  <c:v>456.86</c:v>
                </c:pt>
                <c:pt idx="10271">
                  <c:v>694.8</c:v>
                </c:pt>
                <c:pt idx="10272">
                  <c:v>506.71</c:v>
                </c:pt>
                <c:pt idx="10273">
                  <c:v>303.08999999999997</c:v>
                </c:pt>
                <c:pt idx="10274">
                  <c:v>227.98</c:v>
                </c:pt>
                <c:pt idx="10275">
                  <c:v>199.7</c:v>
                </c:pt>
                <c:pt idx="10276">
                  <c:v>192.99</c:v>
                </c:pt>
                <c:pt idx="10277">
                  <c:v>275.79000000000002</c:v>
                </c:pt>
                <c:pt idx="10278">
                  <c:v>162.49</c:v>
                </c:pt>
                <c:pt idx="10279">
                  <c:v>95.63</c:v>
                </c:pt>
                <c:pt idx="10280">
                  <c:v>225.92</c:v>
                </c:pt>
                <c:pt idx="10281">
                  <c:v>348.5</c:v>
                </c:pt>
                <c:pt idx="10282">
                  <c:v>447.12</c:v>
                </c:pt>
                <c:pt idx="10283">
                  <c:v>262.24</c:v>
                </c:pt>
                <c:pt idx="10284">
                  <c:v>222.78</c:v>
                </c:pt>
                <c:pt idx="10285">
                  <c:v>215.54</c:v>
                </c:pt>
                <c:pt idx="10286">
                  <c:v>582.33000000000004</c:v>
                </c:pt>
                <c:pt idx="10287">
                  <c:v>275.5</c:v>
                </c:pt>
                <c:pt idx="10288">
                  <c:v>373.58</c:v>
                </c:pt>
                <c:pt idx="10289">
                  <c:v>485.77</c:v>
                </c:pt>
                <c:pt idx="10290">
                  <c:v>512.34</c:v>
                </c:pt>
                <c:pt idx="10291">
                  <c:v>316.08</c:v>
                </c:pt>
                <c:pt idx="10292">
                  <c:v>143.38</c:v>
                </c:pt>
                <c:pt idx="10293">
                  <c:v>208.11</c:v>
                </c:pt>
                <c:pt idx="10294">
                  <c:v>235.28</c:v>
                </c:pt>
                <c:pt idx="10295">
                  <c:v>239.87</c:v>
                </c:pt>
                <c:pt idx="10296">
                  <c:v>236.74</c:v>
                </c:pt>
                <c:pt idx="10297">
                  <c:v>226.69</c:v>
                </c:pt>
                <c:pt idx="10298">
                  <c:v>256.73</c:v>
                </c:pt>
                <c:pt idx="10299">
                  <c:v>239.44</c:v>
                </c:pt>
                <c:pt idx="10300">
                  <c:v>264.31</c:v>
                </c:pt>
                <c:pt idx="10301">
                  <c:v>213.12</c:v>
                </c:pt>
                <c:pt idx="10302">
                  <c:v>209.59</c:v>
                </c:pt>
                <c:pt idx="10303">
                  <c:v>227.18</c:v>
                </c:pt>
                <c:pt idx="10304">
                  <c:v>247.75</c:v>
                </c:pt>
                <c:pt idx="10305">
                  <c:v>282.77</c:v>
                </c:pt>
                <c:pt idx="10306">
                  <c:v>294.85000000000002</c:v>
                </c:pt>
                <c:pt idx="10307">
                  <c:v>301.19</c:v>
                </c:pt>
                <c:pt idx="10308">
                  <c:v>347.67</c:v>
                </c:pt>
                <c:pt idx="10309">
                  <c:v>303.63</c:v>
                </c:pt>
                <c:pt idx="10310">
                  <c:v>256.31</c:v>
                </c:pt>
                <c:pt idx="10311">
                  <c:v>72.56</c:v>
                </c:pt>
                <c:pt idx="10312">
                  <c:v>100.51</c:v>
                </c:pt>
                <c:pt idx="10313">
                  <c:v>90.84</c:v>
                </c:pt>
                <c:pt idx="10314">
                  <c:v>92.87</c:v>
                </c:pt>
                <c:pt idx="10315">
                  <c:v>76.77</c:v>
                </c:pt>
                <c:pt idx="10316">
                  <c:v>86.8</c:v>
                </c:pt>
                <c:pt idx="10317">
                  <c:v>96.97</c:v>
                </c:pt>
                <c:pt idx="10318">
                  <c:v>84.96</c:v>
                </c:pt>
                <c:pt idx="10319">
                  <c:v>101.13</c:v>
                </c:pt>
                <c:pt idx="10320">
                  <c:v>115.01</c:v>
                </c:pt>
                <c:pt idx="10321">
                  <c:v>188.96</c:v>
                </c:pt>
                <c:pt idx="10322">
                  <c:v>196.12</c:v>
                </c:pt>
                <c:pt idx="10323">
                  <c:v>207.09</c:v>
                </c:pt>
                <c:pt idx="10324">
                  <c:v>237.6</c:v>
                </c:pt>
                <c:pt idx="10325">
                  <c:v>252.14</c:v>
                </c:pt>
                <c:pt idx="10326">
                  <c:v>233.3</c:v>
                </c:pt>
                <c:pt idx="10327">
                  <c:v>235.46</c:v>
                </c:pt>
                <c:pt idx="10328">
                  <c:v>232.03</c:v>
                </c:pt>
                <c:pt idx="10329">
                  <c:v>260.63</c:v>
                </c:pt>
                <c:pt idx="10330">
                  <c:v>261.58999999999997</c:v>
                </c:pt>
                <c:pt idx="10331">
                  <c:v>209.84</c:v>
                </c:pt>
                <c:pt idx="10332">
                  <c:v>217.43</c:v>
                </c:pt>
                <c:pt idx="10333">
                  <c:v>188.39</c:v>
                </c:pt>
                <c:pt idx="10334">
                  <c:v>178.51</c:v>
                </c:pt>
                <c:pt idx="10335">
                  <c:v>181.12</c:v>
                </c:pt>
                <c:pt idx="10336">
                  <c:v>188.23</c:v>
                </c:pt>
                <c:pt idx="10337">
                  <c:v>172.94</c:v>
                </c:pt>
                <c:pt idx="10338">
                  <c:v>103.76</c:v>
                </c:pt>
                <c:pt idx="10339">
                  <c:v>177.47</c:v>
                </c:pt>
                <c:pt idx="10340">
                  <c:v>311.04000000000002</c:v>
                </c:pt>
                <c:pt idx="10341">
                  <c:v>1221.99</c:v>
                </c:pt>
                <c:pt idx="10342">
                  <c:v>1159.4100000000001</c:v>
                </c:pt>
                <c:pt idx="10343">
                  <c:v>1872.61</c:v>
                </c:pt>
                <c:pt idx="10344">
                  <c:v>1569.78</c:v>
                </c:pt>
                <c:pt idx="10345">
                  <c:v>1499.29</c:v>
                </c:pt>
                <c:pt idx="10346">
                  <c:v>1598.8</c:v>
                </c:pt>
                <c:pt idx="10347">
                  <c:v>1972.96</c:v>
                </c:pt>
                <c:pt idx="10348">
                  <c:v>2111.94</c:v>
                </c:pt>
                <c:pt idx="10349">
                  <c:v>2015.26</c:v>
                </c:pt>
                <c:pt idx="10350">
                  <c:v>2049.5500000000002</c:v>
                </c:pt>
                <c:pt idx="10351">
                  <c:v>2149.2399999999998</c:v>
                </c:pt>
                <c:pt idx="10352">
                  <c:v>2242.54</c:v>
                </c:pt>
                <c:pt idx="10353">
                  <c:v>2739.62</c:v>
                </c:pt>
                <c:pt idx="10354">
                  <c:v>2517.5</c:v>
                </c:pt>
                <c:pt idx="10355">
                  <c:v>1845.22</c:v>
                </c:pt>
                <c:pt idx="10356">
                  <c:v>1560.58</c:v>
                </c:pt>
                <c:pt idx="10357">
                  <c:v>1778.92</c:v>
                </c:pt>
                <c:pt idx="10358">
                  <c:v>1426.62</c:v>
                </c:pt>
                <c:pt idx="10359">
                  <c:v>1311.14</c:v>
                </c:pt>
                <c:pt idx="10360">
                  <c:v>1506.4</c:v>
                </c:pt>
                <c:pt idx="10361">
                  <c:v>1264.5899999999999</c:v>
                </c:pt>
                <c:pt idx="10362">
                  <c:v>651.91999999999996</c:v>
                </c:pt>
                <c:pt idx="10363">
                  <c:v>44.68</c:v>
                </c:pt>
                <c:pt idx="10364">
                  <c:v>61.98</c:v>
                </c:pt>
                <c:pt idx="10365">
                  <c:v>42.54</c:v>
                </c:pt>
                <c:pt idx="10366">
                  <c:v>77.47</c:v>
                </c:pt>
                <c:pt idx="10367">
                  <c:v>89.27</c:v>
                </c:pt>
                <c:pt idx="10368">
                  <c:v>62.87</c:v>
                </c:pt>
                <c:pt idx="10369">
                  <c:v>116.24</c:v>
                </c:pt>
                <c:pt idx="10370">
                  <c:v>94.69</c:v>
                </c:pt>
                <c:pt idx="10371">
                  <c:v>64.87</c:v>
                </c:pt>
                <c:pt idx="10372">
                  <c:v>72.19</c:v>
                </c:pt>
                <c:pt idx="10373">
                  <c:v>84.28</c:v>
                </c:pt>
                <c:pt idx="10374">
                  <c:v>72.12</c:v>
                </c:pt>
                <c:pt idx="10375">
                  <c:v>134.88</c:v>
                </c:pt>
                <c:pt idx="10376">
                  <c:v>132.94</c:v>
                </c:pt>
                <c:pt idx="10377">
                  <c:v>116.76</c:v>
                </c:pt>
                <c:pt idx="10378">
                  <c:v>133.56</c:v>
                </c:pt>
                <c:pt idx="10379">
                  <c:v>164.55</c:v>
                </c:pt>
                <c:pt idx="10380">
                  <c:v>178.29</c:v>
                </c:pt>
                <c:pt idx="10381">
                  <c:v>163.94</c:v>
                </c:pt>
                <c:pt idx="10382">
                  <c:v>197.91</c:v>
                </c:pt>
                <c:pt idx="10383">
                  <c:v>192.89</c:v>
                </c:pt>
                <c:pt idx="10384">
                  <c:v>164.16</c:v>
                </c:pt>
                <c:pt idx="10385">
                  <c:v>165.21</c:v>
                </c:pt>
                <c:pt idx="10386">
                  <c:v>226.65</c:v>
                </c:pt>
                <c:pt idx="10387">
                  <c:v>206.31</c:v>
                </c:pt>
                <c:pt idx="10388">
                  <c:v>194.97</c:v>
                </c:pt>
                <c:pt idx="10389">
                  <c:v>177.53</c:v>
                </c:pt>
                <c:pt idx="10390">
                  <c:v>205.22</c:v>
                </c:pt>
                <c:pt idx="10391">
                  <c:v>199.42</c:v>
                </c:pt>
                <c:pt idx="10392">
                  <c:v>168.64</c:v>
                </c:pt>
                <c:pt idx="10393">
                  <c:v>151.15</c:v>
                </c:pt>
                <c:pt idx="10394">
                  <c:v>158.01</c:v>
                </c:pt>
                <c:pt idx="10395">
                  <c:v>174.09</c:v>
                </c:pt>
                <c:pt idx="10396">
                  <c:v>22.55</c:v>
                </c:pt>
                <c:pt idx="10397">
                  <c:v>23.83</c:v>
                </c:pt>
                <c:pt idx="10398">
                  <c:v>21.92</c:v>
                </c:pt>
                <c:pt idx="10399">
                  <c:v>17.86</c:v>
                </c:pt>
                <c:pt idx="10400">
                  <c:v>14.29</c:v>
                </c:pt>
                <c:pt idx="10401">
                  <c:v>11.37</c:v>
                </c:pt>
                <c:pt idx="10402">
                  <c:v>13.53</c:v>
                </c:pt>
                <c:pt idx="10403">
                  <c:v>14.26</c:v>
                </c:pt>
                <c:pt idx="10404">
                  <c:v>11.08</c:v>
                </c:pt>
                <c:pt idx="10405">
                  <c:v>10.02</c:v>
                </c:pt>
                <c:pt idx="10406">
                  <c:v>12.27</c:v>
                </c:pt>
                <c:pt idx="10407">
                  <c:v>15.13</c:v>
                </c:pt>
                <c:pt idx="10408">
                  <c:v>7.22</c:v>
                </c:pt>
                <c:pt idx="10409">
                  <c:v>8.43</c:v>
                </c:pt>
                <c:pt idx="10410">
                  <c:v>9.92</c:v>
                </c:pt>
                <c:pt idx="10411">
                  <c:v>8.6199999999999992</c:v>
                </c:pt>
                <c:pt idx="10412">
                  <c:v>10.93</c:v>
                </c:pt>
                <c:pt idx="10413">
                  <c:v>12.16</c:v>
                </c:pt>
                <c:pt idx="10414">
                  <c:v>10.38</c:v>
                </c:pt>
                <c:pt idx="10415">
                  <c:v>8.82</c:v>
                </c:pt>
                <c:pt idx="10416">
                  <c:v>22.45</c:v>
                </c:pt>
                <c:pt idx="10417">
                  <c:v>16.239999999999998</c:v>
                </c:pt>
                <c:pt idx="10418">
                  <c:v>16.309999999999999</c:v>
                </c:pt>
                <c:pt idx="10419">
                  <c:v>57.24</c:v>
                </c:pt>
                <c:pt idx="10420">
                  <c:v>61.88</c:v>
                </c:pt>
                <c:pt idx="10421">
                  <c:v>57.34</c:v>
                </c:pt>
                <c:pt idx="10422">
                  <c:v>58.69</c:v>
                </c:pt>
                <c:pt idx="10423">
                  <c:v>83.95</c:v>
                </c:pt>
                <c:pt idx="10424">
                  <c:v>48.02</c:v>
                </c:pt>
                <c:pt idx="10425">
                  <c:v>87.64</c:v>
                </c:pt>
                <c:pt idx="10426">
                  <c:v>97.05</c:v>
                </c:pt>
                <c:pt idx="10427">
                  <c:v>6.54</c:v>
                </c:pt>
                <c:pt idx="10428">
                  <c:v>20.46</c:v>
                </c:pt>
                <c:pt idx="10429">
                  <c:v>190.29</c:v>
                </c:pt>
                <c:pt idx="10430">
                  <c:v>321.95</c:v>
                </c:pt>
                <c:pt idx="10431">
                  <c:v>369.11</c:v>
                </c:pt>
                <c:pt idx="10432">
                  <c:v>249.62</c:v>
                </c:pt>
                <c:pt idx="10433">
                  <c:v>248.84</c:v>
                </c:pt>
                <c:pt idx="10434">
                  <c:v>264.75</c:v>
                </c:pt>
                <c:pt idx="10435">
                  <c:v>312.43</c:v>
                </c:pt>
                <c:pt idx="10436">
                  <c:v>249.24</c:v>
                </c:pt>
                <c:pt idx="10437">
                  <c:v>78.260000000000005</c:v>
                </c:pt>
                <c:pt idx="10438">
                  <c:v>74.73</c:v>
                </c:pt>
                <c:pt idx="10439">
                  <c:v>74.78</c:v>
                </c:pt>
                <c:pt idx="10440">
                  <c:v>16.420000000000002</c:v>
                </c:pt>
                <c:pt idx="10441">
                  <c:v>6.82</c:v>
                </c:pt>
                <c:pt idx="10442">
                  <c:v>18.899999999999999</c:v>
                </c:pt>
                <c:pt idx="10443">
                  <c:v>9.3000000000000007</c:v>
                </c:pt>
                <c:pt idx="10444">
                  <c:v>19.73</c:v>
                </c:pt>
                <c:pt idx="10445">
                  <c:v>13.16</c:v>
                </c:pt>
                <c:pt idx="10446">
                  <c:v>173.56</c:v>
                </c:pt>
                <c:pt idx="10447">
                  <c:v>36.520000000000003</c:v>
                </c:pt>
                <c:pt idx="10448">
                  <c:v>14.3</c:v>
                </c:pt>
                <c:pt idx="10449">
                  <c:v>16.03</c:v>
                </c:pt>
                <c:pt idx="10450">
                  <c:v>6.46</c:v>
                </c:pt>
                <c:pt idx="10451">
                  <c:v>12.87</c:v>
                </c:pt>
                <c:pt idx="10452">
                  <c:v>15.05</c:v>
                </c:pt>
                <c:pt idx="10453">
                  <c:v>21.15</c:v>
                </c:pt>
                <c:pt idx="10454">
                  <c:v>16.66</c:v>
                </c:pt>
                <c:pt idx="10455">
                  <c:v>8.51</c:v>
                </c:pt>
                <c:pt idx="10456">
                  <c:v>14.03</c:v>
                </c:pt>
                <c:pt idx="10457">
                  <c:v>40.19</c:v>
                </c:pt>
                <c:pt idx="10458">
                  <c:v>32.69</c:v>
                </c:pt>
                <c:pt idx="10459">
                  <c:v>16.37</c:v>
                </c:pt>
                <c:pt idx="10460">
                  <c:v>8.5</c:v>
                </c:pt>
                <c:pt idx="10461">
                  <c:v>19.899999999999999</c:v>
                </c:pt>
                <c:pt idx="10462">
                  <c:v>90.68</c:v>
                </c:pt>
                <c:pt idx="10463">
                  <c:v>45.24</c:v>
                </c:pt>
                <c:pt idx="10464">
                  <c:v>53.49</c:v>
                </c:pt>
                <c:pt idx="10465">
                  <c:v>71.430000000000007</c:v>
                </c:pt>
                <c:pt idx="10466">
                  <c:v>282.08999999999997</c:v>
                </c:pt>
                <c:pt idx="10467">
                  <c:v>86.45</c:v>
                </c:pt>
                <c:pt idx="10468">
                  <c:v>11.56</c:v>
                </c:pt>
                <c:pt idx="10469">
                  <c:v>19.920000000000002</c:v>
                </c:pt>
                <c:pt idx="10470">
                  <c:v>25.29</c:v>
                </c:pt>
                <c:pt idx="10471">
                  <c:v>31.18</c:v>
                </c:pt>
                <c:pt idx="10472">
                  <c:v>25.05</c:v>
                </c:pt>
                <c:pt idx="10473">
                  <c:v>28.43</c:v>
                </c:pt>
                <c:pt idx="10474">
                  <c:v>35.26</c:v>
                </c:pt>
                <c:pt idx="10475">
                  <c:v>57.65</c:v>
                </c:pt>
                <c:pt idx="10476">
                  <c:v>95.25</c:v>
                </c:pt>
                <c:pt idx="10477">
                  <c:v>139.06</c:v>
                </c:pt>
                <c:pt idx="10478">
                  <c:v>141.58000000000001</c:v>
                </c:pt>
                <c:pt idx="10479">
                  <c:v>103.93</c:v>
                </c:pt>
                <c:pt idx="10480">
                  <c:v>59.51</c:v>
                </c:pt>
                <c:pt idx="10481">
                  <c:v>71.760000000000005</c:v>
                </c:pt>
                <c:pt idx="10482">
                  <c:v>43.8</c:v>
                </c:pt>
                <c:pt idx="10483">
                  <c:v>27.34</c:v>
                </c:pt>
                <c:pt idx="10484">
                  <c:v>53.84</c:v>
                </c:pt>
                <c:pt idx="10485">
                  <c:v>75.14</c:v>
                </c:pt>
                <c:pt idx="10486">
                  <c:v>137.75</c:v>
                </c:pt>
                <c:pt idx="10487">
                  <c:v>118.41</c:v>
                </c:pt>
                <c:pt idx="10488">
                  <c:v>37.85</c:v>
                </c:pt>
                <c:pt idx="10489">
                  <c:v>178.34</c:v>
                </c:pt>
                <c:pt idx="10490">
                  <c:v>127.83</c:v>
                </c:pt>
                <c:pt idx="10491">
                  <c:v>101.55</c:v>
                </c:pt>
                <c:pt idx="10492">
                  <c:v>87.07</c:v>
                </c:pt>
                <c:pt idx="10493">
                  <c:v>96.22</c:v>
                </c:pt>
                <c:pt idx="10494">
                  <c:v>100.53</c:v>
                </c:pt>
                <c:pt idx="10495">
                  <c:v>78.92</c:v>
                </c:pt>
                <c:pt idx="10496">
                  <c:v>86.82</c:v>
                </c:pt>
                <c:pt idx="10497">
                  <c:v>86.46</c:v>
                </c:pt>
                <c:pt idx="10498">
                  <c:v>65.459999999999994</c:v>
                </c:pt>
                <c:pt idx="10499">
                  <c:v>68.72</c:v>
                </c:pt>
                <c:pt idx="10500">
                  <c:v>74.83</c:v>
                </c:pt>
                <c:pt idx="10501">
                  <c:v>71.72</c:v>
                </c:pt>
                <c:pt idx="10502">
                  <c:v>78.67</c:v>
                </c:pt>
                <c:pt idx="10503">
                  <c:v>72.47</c:v>
                </c:pt>
                <c:pt idx="10504">
                  <c:v>61.6</c:v>
                </c:pt>
                <c:pt idx="10505">
                  <c:v>65.31</c:v>
                </c:pt>
                <c:pt idx="10506">
                  <c:v>60.75</c:v>
                </c:pt>
                <c:pt idx="10507">
                  <c:v>70.430000000000007</c:v>
                </c:pt>
                <c:pt idx="10508">
                  <c:v>59.65</c:v>
                </c:pt>
                <c:pt idx="10509">
                  <c:v>45.97</c:v>
                </c:pt>
                <c:pt idx="10510">
                  <c:v>85.44</c:v>
                </c:pt>
                <c:pt idx="10511">
                  <c:v>112.11</c:v>
                </c:pt>
                <c:pt idx="10512">
                  <c:v>102.07</c:v>
                </c:pt>
                <c:pt idx="10513">
                  <c:v>172.31</c:v>
                </c:pt>
                <c:pt idx="10514">
                  <c:v>115.82</c:v>
                </c:pt>
                <c:pt idx="10515">
                  <c:v>104.68</c:v>
                </c:pt>
                <c:pt idx="10516">
                  <c:v>87.06</c:v>
                </c:pt>
                <c:pt idx="10517">
                  <c:v>9.84</c:v>
                </c:pt>
                <c:pt idx="10518">
                  <c:v>10.52</c:v>
                </c:pt>
                <c:pt idx="10519">
                  <c:v>14.36</c:v>
                </c:pt>
                <c:pt idx="10520">
                  <c:v>12.6</c:v>
                </c:pt>
                <c:pt idx="10521">
                  <c:v>14.69</c:v>
                </c:pt>
                <c:pt idx="10522">
                  <c:v>17.420000000000002</c:v>
                </c:pt>
                <c:pt idx="10523">
                  <c:v>15.24</c:v>
                </c:pt>
                <c:pt idx="10524">
                  <c:v>11.93</c:v>
                </c:pt>
                <c:pt idx="10525">
                  <c:v>22.29</c:v>
                </c:pt>
                <c:pt idx="10526">
                  <c:v>16.47</c:v>
                </c:pt>
                <c:pt idx="10527">
                  <c:v>10.6</c:v>
                </c:pt>
                <c:pt idx="10528">
                  <c:v>150.58000000000001</c:v>
                </c:pt>
                <c:pt idx="10529">
                  <c:v>108.94</c:v>
                </c:pt>
                <c:pt idx="10530">
                  <c:v>61.01</c:v>
                </c:pt>
                <c:pt idx="10531">
                  <c:v>47.23</c:v>
                </c:pt>
                <c:pt idx="10532">
                  <c:v>61.96</c:v>
                </c:pt>
                <c:pt idx="10533">
                  <c:v>68.489999999999995</c:v>
                </c:pt>
                <c:pt idx="10534">
                  <c:v>170.74</c:v>
                </c:pt>
                <c:pt idx="10535">
                  <c:v>289.48</c:v>
                </c:pt>
                <c:pt idx="10536">
                  <c:v>154.41</c:v>
                </c:pt>
                <c:pt idx="10537">
                  <c:v>201.65</c:v>
                </c:pt>
                <c:pt idx="10538">
                  <c:v>165.88</c:v>
                </c:pt>
                <c:pt idx="10539">
                  <c:v>197.34</c:v>
                </c:pt>
                <c:pt idx="10540">
                  <c:v>221.04</c:v>
                </c:pt>
                <c:pt idx="10541">
                  <c:v>197.21</c:v>
                </c:pt>
                <c:pt idx="10542">
                  <c:v>176.74</c:v>
                </c:pt>
                <c:pt idx="10543">
                  <c:v>136.44</c:v>
                </c:pt>
                <c:pt idx="10544">
                  <c:v>178.6</c:v>
                </c:pt>
                <c:pt idx="10545">
                  <c:v>206.5</c:v>
                </c:pt>
                <c:pt idx="10546">
                  <c:v>183.84</c:v>
                </c:pt>
                <c:pt idx="10547">
                  <c:v>140.27000000000001</c:v>
                </c:pt>
                <c:pt idx="10548">
                  <c:v>196.88</c:v>
                </c:pt>
                <c:pt idx="10549">
                  <c:v>207.24</c:v>
                </c:pt>
                <c:pt idx="10550">
                  <c:v>136.44</c:v>
                </c:pt>
                <c:pt idx="10551">
                  <c:v>111.84</c:v>
                </c:pt>
                <c:pt idx="10552">
                  <c:v>427.91</c:v>
                </c:pt>
                <c:pt idx="10553">
                  <c:v>80.459999999999994</c:v>
                </c:pt>
                <c:pt idx="10554">
                  <c:v>56.43</c:v>
                </c:pt>
                <c:pt idx="10555">
                  <c:v>165.36</c:v>
                </c:pt>
                <c:pt idx="10556">
                  <c:v>262.2</c:v>
                </c:pt>
                <c:pt idx="10557">
                  <c:v>383.18</c:v>
                </c:pt>
                <c:pt idx="10558">
                  <c:v>540.45000000000005</c:v>
                </c:pt>
                <c:pt idx="10559">
                  <c:v>475.7</c:v>
                </c:pt>
                <c:pt idx="10560">
                  <c:v>250.19</c:v>
                </c:pt>
                <c:pt idx="10561">
                  <c:v>251.67</c:v>
                </c:pt>
                <c:pt idx="10562">
                  <c:v>175.42</c:v>
                </c:pt>
                <c:pt idx="10563">
                  <c:v>152.78</c:v>
                </c:pt>
                <c:pt idx="10564">
                  <c:v>128.25</c:v>
                </c:pt>
                <c:pt idx="10565">
                  <c:v>98.43</c:v>
                </c:pt>
                <c:pt idx="10566">
                  <c:v>92.58</c:v>
                </c:pt>
                <c:pt idx="10567">
                  <c:v>102.02</c:v>
                </c:pt>
                <c:pt idx="10568">
                  <c:v>200.4</c:v>
                </c:pt>
                <c:pt idx="10569">
                  <c:v>131.66999999999999</c:v>
                </c:pt>
                <c:pt idx="10570">
                  <c:v>138.08000000000001</c:v>
                </c:pt>
                <c:pt idx="10571">
                  <c:v>234.29</c:v>
                </c:pt>
                <c:pt idx="10572">
                  <c:v>30.76</c:v>
                </c:pt>
                <c:pt idx="10573">
                  <c:v>31.13</c:v>
                </c:pt>
                <c:pt idx="10574">
                  <c:v>33.96</c:v>
                </c:pt>
                <c:pt idx="10575">
                  <c:v>32.25</c:v>
                </c:pt>
                <c:pt idx="10576">
                  <c:v>79.53</c:v>
                </c:pt>
                <c:pt idx="10577">
                  <c:v>83.96</c:v>
                </c:pt>
                <c:pt idx="10578">
                  <c:v>80.63</c:v>
                </c:pt>
                <c:pt idx="10579">
                  <c:v>79.59</c:v>
                </c:pt>
                <c:pt idx="10580">
                  <c:v>83.93</c:v>
                </c:pt>
                <c:pt idx="10581">
                  <c:v>110.7</c:v>
                </c:pt>
                <c:pt idx="10582">
                  <c:v>97.46</c:v>
                </c:pt>
                <c:pt idx="10583">
                  <c:v>87.51</c:v>
                </c:pt>
                <c:pt idx="10584">
                  <c:v>81.790000000000006</c:v>
                </c:pt>
                <c:pt idx="10585">
                  <c:v>51.43</c:v>
                </c:pt>
                <c:pt idx="10586">
                  <c:v>40.86</c:v>
                </c:pt>
                <c:pt idx="10587">
                  <c:v>50.46</c:v>
                </c:pt>
                <c:pt idx="10588">
                  <c:v>48.13</c:v>
                </c:pt>
                <c:pt idx="10589">
                  <c:v>37.79</c:v>
                </c:pt>
                <c:pt idx="10590">
                  <c:v>26.06</c:v>
                </c:pt>
                <c:pt idx="10591">
                  <c:v>43.03</c:v>
                </c:pt>
                <c:pt idx="10592">
                  <c:v>36.65</c:v>
                </c:pt>
                <c:pt idx="10593">
                  <c:v>55.02</c:v>
                </c:pt>
                <c:pt idx="10594">
                  <c:v>44.49</c:v>
                </c:pt>
                <c:pt idx="10595">
                  <c:v>25.22</c:v>
                </c:pt>
                <c:pt idx="10596">
                  <c:v>27.7</c:v>
                </c:pt>
                <c:pt idx="10597">
                  <c:v>76.819999999999993</c:v>
                </c:pt>
                <c:pt idx="10598">
                  <c:v>86.75</c:v>
                </c:pt>
                <c:pt idx="10599">
                  <c:v>36.590000000000003</c:v>
                </c:pt>
                <c:pt idx="10600">
                  <c:v>26.3</c:v>
                </c:pt>
                <c:pt idx="10601">
                  <c:v>14.47</c:v>
                </c:pt>
                <c:pt idx="10602">
                  <c:v>17.16</c:v>
                </c:pt>
                <c:pt idx="10603">
                  <c:v>48.86</c:v>
                </c:pt>
                <c:pt idx="10604">
                  <c:v>25.21</c:v>
                </c:pt>
                <c:pt idx="10605">
                  <c:v>58.3</c:v>
                </c:pt>
                <c:pt idx="10606">
                  <c:v>49.65</c:v>
                </c:pt>
                <c:pt idx="10607">
                  <c:v>47.01</c:v>
                </c:pt>
                <c:pt idx="10608">
                  <c:v>50.23</c:v>
                </c:pt>
                <c:pt idx="10609">
                  <c:v>108.23</c:v>
                </c:pt>
                <c:pt idx="10610">
                  <c:v>0</c:v>
                </c:pt>
                <c:pt idx="10611">
                  <c:v>0</c:v>
                </c:pt>
                <c:pt idx="10612">
                  <c:v>0</c:v>
                </c:pt>
                <c:pt idx="10613">
                  <c:v>0</c:v>
                </c:pt>
                <c:pt idx="10614">
                  <c:v>0</c:v>
                </c:pt>
                <c:pt idx="10615">
                  <c:v>0</c:v>
                </c:pt>
                <c:pt idx="10616">
                  <c:v>0</c:v>
                </c:pt>
                <c:pt idx="10617">
                  <c:v>0</c:v>
                </c:pt>
                <c:pt idx="10618">
                  <c:v>6.02</c:v>
                </c:pt>
                <c:pt idx="10619">
                  <c:v>5.43</c:v>
                </c:pt>
                <c:pt idx="10620">
                  <c:v>9.4499999999999993</c:v>
                </c:pt>
                <c:pt idx="10621">
                  <c:v>12.48</c:v>
                </c:pt>
                <c:pt idx="10622">
                  <c:v>2.7</c:v>
                </c:pt>
                <c:pt idx="10623">
                  <c:v>6.58</c:v>
                </c:pt>
                <c:pt idx="10624">
                  <c:v>4.3499999999999996</c:v>
                </c:pt>
                <c:pt idx="10625">
                  <c:v>3.71</c:v>
                </c:pt>
                <c:pt idx="10626">
                  <c:v>4.9400000000000004</c:v>
                </c:pt>
                <c:pt idx="10627">
                  <c:v>11.7</c:v>
                </c:pt>
                <c:pt idx="10628">
                  <c:v>6.22</c:v>
                </c:pt>
                <c:pt idx="10629">
                  <c:v>10.95</c:v>
                </c:pt>
                <c:pt idx="10630">
                  <c:v>23.83</c:v>
                </c:pt>
                <c:pt idx="10631">
                  <c:v>34.950000000000003</c:v>
                </c:pt>
                <c:pt idx="10632">
                  <c:v>26.28</c:v>
                </c:pt>
                <c:pt idx="10633">
                  <c:v>15.17</c:v>
                </c:pt>
                <c:pt idx="10634">
                  <c:v>30.34</c:v>
                </c:pt>
                <c:pt idx="10635">
                  <c:v>10.27</c:v>
                </c:pt>
                <c:pt idx="10636">
                  <c:v>8.84</c:v>
                </c:pt>
                <c:pt idx="10637">
                  <c:v>13.56</c:v>
                </c:pt>
                <c:pt idx="10638">
                  <c:v>16.53</c:v>
                </c:pt>
                <c:pt idx="10639">
                  <c:v>32.06</c:v>
                </c:pt>
                <c:pt idx="10640">
                  <c:v>17.47</c:v>
                </c:pt>
                <c:pt idx="10641">
                  <c:v>33.549999999999997</c:v>
                </c:pt>
                <c:pt idx="10642">
                  <c:v>22.09</c:v>
                </c:pt>
                <c:pt idx="10643">
                  <c:v>35.340000000000003</c:v>
                </c:pt>
                <c:pt idx="10644">
                  <c:v>71.7</c:v>
                </c:pt>
                <c:pt idx="10645">
                  <c:v>76.010000000000005</c:v>
                </c:pt>
                <c:pt idx="10646">
                  <c:v>266.67</c:v>
                </c:pt>
                <c:pt idx="10647">
                  <c:v>148.80000000000001</c:v>
                </c:pt>
                <c:pt idx="10648">
                  <c:v>100.02</c:v>
                </c:pt>
                <c:pt idx="10649">
                  <c:v>93.31</c:v>
                </c:pt>
                <c:pt idx="10650">
                  <c:v>76.260000000000005</c:v>
                </c:pt>
                <c:pt idx="10651">
                  <c:v>112.71</c:v>
                </c:pt>
                <c:pt idx="10652">
                  <c:v>92.54</c:v>
                </c:pt>
                <c:pt idx="10653">
                  <c:v>139.25</c:v>
                </c:pt>
                <c:pt idx="10654">
                  <c:v>104.03</c:v>
                </c:pt>
                <c:pt idx="10655">
                  <c:v>177.8</c:v>
                </c:pt>
                <c:pt idx="10656">
                  <c:v>56.9</c:v>
                </c:pt>
                <c:pt idx="10657">
                  <c:v>61.52</c:v>
                </c:pt>
                <c:pt idx="10658">
                  <c:v>86.59</c:v>
                </c:pt>
                <c:pt idx="10659">
                  <c:v>163.26</c:v>
                </c:pt>
                <c:pt idx="10660">
                  <c:v>113.94</c:v>
                </c:pt>
                <c:pt idx="10661">
                  <c:v>93.16</c:v>
                </c:pt>
                <c:pt idx="10662">
                  <c:v>106.13</c:v>
                </c:pt>
                <c:pt idx="10663">
                  <c:v>146.72</c:v>
                </c:pt>
                <c:pt idx="10664">
                  <c:v>147.13</c:v>
                </c:pt>
                <c:pt idx="10665">
                  <c:v>129.78</c:v>
                </c:pt>
                <c:pt idx="10666">
                  <c:v>154.16</c:v>
                </c:pt>
                <c:pt idx="10667">
                  <c:v>151.49</c:v>
                </c:pt>
                <c:pt idx="10668">
                  <c:v>138.55000000000001</c:v>
                </c:pt>
                <c:pt idx="10669">
                  <c:v>152.80000000000001</c:v>
                </c:pt>
                <c:pt idx="10670">
                  <c:v>209.67</c:v>
                </c:pt>
                <c:pt idx="10671">
                  <c:v>170.38</c:v>
                </c:pt>
                <c:pt idx="10672">
                  <c:v>164.05</c:v>
                </c:pt>
                <c:pt idx="10673">
                  <c:v>52.25</c:v>
                </c:pt>
                <c:pt idx="10674">
                  <c:v>48.79</c:v>
                </c:pt>
                <c:pt idx="10675">
                  <c:v>58.05</c:v>
                </c:pt>
                <c:pt idx="10676">
                  <c:v>58.24</c:v>
                </c:pt>
                <c:pt idx="10677">
                  <c:v>100.18</c:v>
                </c:pt>
                <c:pt idx="10678">
                  <c:v>105.57</c:v>
                </c:pt>
                <c:pt idx="10679">
                  <c:v>75.42</c:v>
                </c:pt>
                <c:pt idx="10680">
                  <c:v>79.42</c:v>
                </c:pt>
                <c:pt idx="10681">
                  <c:v>120.69</c:v>
                </c:pt>
                <c:pt idx="10682">
                  <c:v>121.21</c:v>
                </c:pt>
                <c:pt idx="10683">
                  <c:v>133.47999999999999</c:v>
                </c:pt>
                <c:pt idx="10684">
                  <c:v>126.41</c:v>
                </c:pt>
                <c:pt idx="10685">
                  <c:v>370.61</c:v>
                </c:pt>
                <c:pt idx="10686">
                  <c:v>569.87</c:v>
                </c:pt>
                <c:pt idx="10687">
                  <c:v>262.64</c:v>
                </c:pt>
                <c:pt idx="10688">
                  <c:v>58.45</c:v>
                </c:pt>
                <c:pt idx="10689">
                  <c:v>33.08</c:v>
                </c:pt>
                <c:pt idx="10690">
                  <c:v>78.099999999999994</c:v>
                </c:pt>
                <c:pt idx="10691">
                  <c:v>19.79</c:v>
                </c:pt>
                <c:pt idx="10692">
                  <c:v>197.86</c:v>
                </c:pt>
                <c:pt idx="10693">
                  <c:v>168.73</c:v>
                </c:pt>
                <c:pt idx="10694">
                  <c:v>201.11</c:v>
                </c:pt>
                <c:pt idx="10695">
                  <c:v>232.66</c:v>
                </c:pt>
                <c:pt idx="10696">
                  <c:v>355.65</c:v>
                </c:pt>
                <c:pt idx="10697">
                  <c:v>394.72</c:v>
                </c:pt>
                <c:pt idx="10698">
                  <c:v>472.92</c:v>
                </c:pt>
                <c:pt idx="10699">
                  <c:v>485.16</c:v>
                </c:pt>
                <c:pt idx="10700">
                  <c:v>234.93</c:v>
                </c:pt>
                <c:pt idx="10701">
                  <c:v>133.46</c:v>
                </c:pt>
                <c:pt idx="10702">
                  <c:v>134.82</c:v>
                </c:pt>
                <c:pt idx="10703">
                  <c:v>14.76</c:v>
                </c:pt>
                <c:pt idx="10704">
                  <c:v>77.75</c:v>
                </c:pt>
                <c:pt idx="10705">
                  <c:v>35.049999999999997</c:v>
                </c:pt>
                <c:pt idx="10706">
                  <c:v>86.08</c:v>
                </c:pt>
                <c:pt idx="10707">
                  <c:v>8.98</c:v>
                </c:pt>
                <c:pt idx="10708">
                  <c:v>10.32</c:v>
                </c:pt>
                <c:pt idx="10709">
                  <c:v>17.05</c:v>
                </c:pt>
                <c:pt idx="10710">
                  <c:v>13.56</c:v>
                </c:pt>
                <c:pt idx="10711">
                  <c:v>92.27</c:v>
                </c:pt>
                <c:pt idx="10712">
                  <c:v>75.77</c:v>
                </c:pt>
                <c:pt idx="10713">
                  <c:v>62.76</c:v>
                </c:pt>
                <c:pt idx="10714">
                  <c:v>66.25</c:v>
                </c:pt>
                <c:pt idx="10715">
                  <c:v>72.150000000000006</c:v>
                </c:pt>
                <c:pt idx="10716">
                  <c:v>77.81</c:v>
                </c:pt>
                <c:pt idx="10717">
                  <c:v>93</c:v>
                </c:pt>
                <c:pt idx="10718">
                  <c:v>80.06</c:v>
                </c:pt>
                <c:pt idx="10719">
                  <c:v>80.42</c:v>
                </c:pt>
                <c:pt idx="10720">
                  <c:v>79.400000000000006</c:v>
                </c:pt>
                <c:pt idx="10721">
                  <c:v>68.75</c:v>
                </c:pt>
                <c:pt idx="10722">
                  <c:v>67.06</c:v>
                </c:pt>
                <c:pt idx="10723">
                  <c:v>80.56</c:v>
                </c:pt>
                <c:pt idx="10724">
                  <c:v>82.19</c:v>
                </c:pt>
                <c:pt idx="10725">
                  <c:v>77.91</c:v>
                </c:pt>
                <c:pt idx="10726">
                  <c:v>111.6</c:v>
                </c:pt>
                <c:pt idx="10727">
                  <c:v>78.099999999999994</c:v>
                </c:pt>
                <c:pt idx="10728">
                  <c:v>77.12</c:v>
                </c:pt>
                <c:pt idx="10729">
                  <c:v>62.71</c:v>
                </c:pt>
                <c:pt idx="10730">
                  <c:v>59.09</c:v>
                </c:pt>
                <c:pt idx="10731">
                  <c:v>95.33</c:v>
                </c:pt>
                <c:pt idx="10732">
                  <c:v>118.51</c:v>
                </c:pt>
                <c:pt idx="10733">
                  <c:v>107.14</c:v>
                </c:pt>
                <c:pt idx="10734">
                  <c:v>105.82</c:v>
                </c:pt>
                <c:pt idx="10735">
                  <c:v>98.41</c:v>
                </c:pt>
                <c:pt idx="10736">
                  <c:v>94.81</c:v>
                </c:pt>
                <c:pt idx="10737">
                  <c:v>115.09</c:v>
                </c:pt>
                <c:pt idx="10738">
                  <c:v>129.05000000000001</c:v>
                </c:pt>
                <c:pt idx="10739">
                  <c:v>117.05</c:v>
                </c:pt>
                <c:pt idx="10740">
                  <c:v>114.48</c:v>
                </c:pt>
                <c:pt idx="10741">
                  <c:v>123.66</c:v>
                </c:pt>
                <c:pt idx="10742">
                  <c:v>112.33</c:v>
                </c:pt>
                <c:pt idx="10743">
                  <c:v>111.13</c:v>
                </c:pt>
                <c:pt idx="10744">
                  <c:v>133.32</c:v>
                </c:pt>
                <c:pt idx="10745">
                  <c:v>148.4</c:v>
                </c:pt>
                <c:pt idx="10746">
                  <c:v>138.79</c:v>
                </c:pt>
                <c:pt idx="10747">
                  <c:v>134.08000000000001</c:v>
                </c:pt>
                <c:pt idx="10748">
                  <c:v>122.93</c:v>
                </c:pt>
                <c:pt idx="10749">
                  <c:v>129.18</c:v>
                </c:pt>
                <c:pt idx="10750">
                  <c:v>91.47</c:v>
                </c:pt>
                <c:pt idx="10751">
                  <c:v>88.02</c:v>
                </c:pt>
                <c:pt idx="10752">
                  <c:v>136.75</c:v>
                </c:pt>
                <c:pt idx="10753">
                  <c:v>129.80000000000001</c:v>
                </c:pt>
                <c:pt idx="10754">
                  <c:v>99.44</c:v>
                </c:pt>
                <c:pt idx="10755">
                  <c:v>121.97</c:v>
                </c:pt>
                <c:pt idx="10756">
                  <c:v>168.71</c:v>
                </c:pt>
                <c:pt idx="10757">
                  <c:v>184.67</c:v>
                </c:pt>
                <c:pt idx="10758">
                  <c:v>165.1</c:v>
                </c:pt>
                <c:pt idx="10759">
                  <c:v>164.91</c:v>
                </c:pt>
                <c:pt idx="10760">
                  <c:v>127.26</c:v>
                </c:pt>
                <c:pt idx="10761">
                  <c:v>95.16</c:v>
                </c:pt>
                <c:pt idx="10762">
                  <c:v>86.57</c:v>
                </c:pt>
                <c:pt idx="10763">
                  <c:v>71.78</c:v>
                </c:pt>
                <c:pt idx="10764">
                  <c:v>78.989999999999995</c:v>
                </c:pt>
                <c:pt idx="10765">
                  <c:v>89.16</c:v>
                </c:pt>
                <c:pt idx="10766">
                  <c:v>102.76</c:v>
                </c:pt>
                <c:pt idx="10767">
                  <c:v>93.81</c:v>
                </c:pt>
                <c:pt idx="10768">
                  <c:v>83.58</c:v>
                </c:pt>
                <c:pt idx="10769">
                  <c:v>159.36000000000001</c:v>
                </c:pt>
                <c:pt idx="10770">
                  <c:v>156.47999999999999</c:v>
                </c:pt>
                <c:pt idx="10771">
                  <c:v>126.1</c:v>
                </c:pt>
                <c:pt idx="10772">
                  <c:v>99.39</c:v>
                </c:pt>
                <c:pt idx="10773">
                  <c:v>115.29</c:v>
                </c:pt>
                <c:pt idx="10774">
                  <c:v>65.47</c:v>
                </c:pt>
                <c:pt idx="10775">
                  <c:v>77.31</c:v>
                </c:pt>
                <c:pt idx="10776">
                  <c:v>72.819999999999993</c:v>
                </c:pt>
                <c:pt idx="10777">
                  <c:v>87.13</c:v>
                </c:pt>
                <c:pt idx="10778">
                  <c:v>70.22</c:v>
                </c:pt>
                <c:pt idx="10779">
                  <c:v>75.92</c:v>
                </c:pt>
                <c:pt idx="10780">
                  <c:v>82.08</c:v>
                </c:pt>
                <c:pt idx="10781">
                  <c:v>74.69</c:v>
                </c:pt>
                <c:pt idx="10782">
                  <c:v>66.180000000000007</c:v>
                </c:pt>
                <c:pt idx="10783">
                  <c:v>54.37</c:v>
                </c:pt>
                <c:pt idx="10784">
                  <c:v>52.27</c:v>
                </c:pt>
                <c:pt idx="10785">
                  <c:v>49.16</c:v>
                </c:pt>
                <c:pt idx="10786">
                  <c:v>44.19</c:v>
                </c:pt>
                <c:pt idx="10787">
                  <c:v>49.1</c:v>
                </c:pt>
                <c:pt idx="10788">
                  <c:v>88.35</c:v>
                </c:pt>
                <c:pt idx="10789">
                  <c:v>80.010000000000005</c:v>
                </c:pt>
                <c:pt idx="10790">
                  <c:v>42.26</c:v>
                </c:pt>
                <c:pt idx="10791">
                  <c:v>9.85</c:v>
                </c:pt>
                <c:pt idx="10792">
                  <c:v>18.32</c:v>
                </c:pt>
                <c:pt idx="10793">
                  <c:v>8.3699999999999992</c:v>
                </c:pt>
                <c:pt idx="10794">
                  <c:v>11.6</c:v>
                </c:pt>
                <c:pt idx="10795">
                  <c:v>21.65</c:v>
                </c:pt>
                <c:pt idx="10796">
                  <c:v>14.26</c:v>
                </c:pt>
                <c:pt idx="10797">
                  <c:v>15.67</c:v>
                </c:pt>
                <c:pt idx="10798">
                  <c:v>13.56</c:v>
                </c:pt>
                <c:pt idx="10799">
                  <c:v>10.94</c:v>
                </c:pt>
                <c:pt idx="10800">
                  <c:v>20.53</c:v>
                </c:pt>
                <c:pt idx="10801">
                  <c:v>25.77</c:v>
                </c:pt>
                <c:pt idx="10802">
                  <c:v>25.66</c:v>
                </c:pt>
                <c:pt idx="10803">
                  <c:v>21.42</c:v>
                </c:pt>
                <c:pt idx="10804">
                  <c:v>16.87</c:v>
                </c:pt>
                <c:pt idx="10805">
                  <c:v>24.61</c:v>
                </c:pt>
                <c:pt idx="10806">
                  <c:v>45.22</c:v>
                </c:pt>
                <c:pt idx="10807">
                  <c:v>59.51</c:v>
                </c:pt>
                <c:pt idx="10808">
                  <c:v>74.069999999999993</c:v>
                </c:pt>
                <c:pt idx="10809">
                  <c:v>45.88</c:v>
                </c:pt>
                <c:pt idx="10810">
                  <c:v>44.01</c:v>
                </c:pt>
                <c:pt idx="10811">
                  <c:v>40.299999999999997</c:v>
                </c:pt>
                <c:pt idx="10812">
                  <c:v>49.11</c:v>
                </c:pt>
                <c:pt idx="10813">
                  <c:v>42.3</c:v>
                </c:pt>
                <c:pt idx="10814">
                  <c:v>37.86</c:v>
                </c:pt>
                <c:pt idx="10815">
                  <c:v>46.66</c:v>
                </c:pt>
                <c:pt idx="10816">
                  <c:v>143.49</c:v>
                </c:pt>
                <c:pt idx="10817">
                  <c:v>125.15</c:v>
                </c:pt>
                <c:pt idx="10818">
                  <c:v>110.86</c:v>
                </c:pt>
                <c:pt idx="10819">
                  <c:v>88.76</c:v>
                </c:pt>
                <c:pt idx="10820">
                  <c:v>108.42</c:v>
                </c:pt>
                <c:pt idx="10821">
                  <c:v>75.650000000000006</c:v>
                </c:pt>
                <c:pt idx="10822">
                  <c:v>76.09</c:v>
                </c:pt>
                <c:pt idx="10823">
                  <c:v>143.54</c:v>
                </c:pt>
                <c:pt idx="10824">
                  <c:v>121.51</c:v>
                </c:pt>
                <c:pt idx="10825">
                  <c:v>117.67</c:v>
                </c:pt>
                <c:pt idx="10826">
                  <c:v>95.67</c:v>
                </c:pt>
                <c:pt idx="10827">
                  <c:v>86.57</c:v>
                </c:pt>
                <c:pt idx="10828">
                  <c:v>92.95</c:v>
                </c:pt>
                <c:pt idx="10829">
                  <c:v>92.95</c:v>
                </c:pt>
                <c:pt idx="10830">
                  <c:v>130.54</c:v>
                </c:pt>
                <c:pt idx="10831">
                  <c:v>58.85</c:v>
                </c:pt>
                <c:pt idx="10832">
                  <c:v>80.92</c:v>
                </c:pt>
                <c:pt idx="10833">
                  <c:v>77.260000000000005</c:v>
                </c:pt>
                <c:pt idx="10834">
                  <c:v>121.36</c:v>
                </c:pt>
                <c:pt idx="10835">
                  <c:v>57.38</c:v>
                </c:pt>
                <c:pt idx="10836">
                  <c:v>82.13</c:v>
                </c:pt>
                <c:pt idx="10837">
                  <c:v>71.040000000000006</c:v>
                </c:pt>
                <c:pt idx="10838">
                  <c:v>72.37</c:v>
                </c:pt>
                <c:pt idx="10839">
                  <c:v>96.76</c:v>
                </c:pt>
                <c:pt idx="10840">
                  <c:v>86</c:v>
                </c:pt>
                <c:pt idx="10841">
                  <c:v>64.650000000000006</c:v>
                </c:pt>
                <c:pt idx="10842">
                  <c:v>82.43</c:v>
                </c:pt>
                <c:pt idx="10843">
                  <c:v>103.41</c:v>
                </c:pt>
                <c:pt idx="10844">
                  <c:v>95.69</c:v>
                </c:pt>
                <c:pt idx="10845">
                  <c:v>80.900000000000006</c:v>
                </c:pt>
                <c:pt idx="10846">
                  <c:v>86.54</c:v>
                </c:pt>
                <c:pt idx="10847">
                  <c:v>96.92</c:v>
                </c:pt>
                <c:pt idx="10848">
                  <c:v>188.01</c:v>
                </c:pt>
                <c:pt idx="10849">
                  <c:v>135.97</c:v>
                </c:pt>
                <c:pt idx="10850">
                  <c:v>217.95</c:v>
                </c:pt>
                <c:pt idx="10851">
                  <c:v>132.5</c:v>
                </c:pt>
                <c:pt idx="10852">
                  <c:v>113.51</c:v>
                </c:pt>
                <c:pt idx="10853">
                  <c:v>83.08</c:v>
                </c:pt>
                <c:pt idx="10854">
                  <c:v>124.22</c:v>
                </c:pt>
                <c:pt idx="10855">
                  <c:v>138.41999999999999</c:v>
                </c:pt>
                <c:pt idx="10856">
                  <c:v>149.53</c:v>
                </c:pt>
                <c:pt idx="10857">
                  <c:v>126.27</c:v>
                </c:pt>
                <c:pt idx="10858">
                  <c:v>126.02</c:v>
                </c:pt>
                <c:pt idx="10859">
                  <c:v>123.3</c:v>
                </c:pt>
                <c:pt idx="10860">
                  <c:v>133.4</c:v>
                </c:pt>
                <c:pt idx="10861">
                  <c:v>158.68</c:v>
                </c:pt>
                <c:pt idx="10862">
                  <c:v>90.95</c:v>
                </c:pt>
                <c:pt idx="10863">
                  <c:v>148.5</c:v>
                </c:pt>
                <c:pt idx="10864">
                  <c:v>303.86</c:v>
                </c:pt>
                <c:pt idx="10865">
                  <c:v>234.94</c:v>
                </c:pt>
                <c:pt idx="10866">
                  <c:v>219.66</c:v>
                </c:pt>
                <c:pt idx="10867">
                  <c:v>154.21</c:v>
                </c:pt>
                <c:pt idx="10868">
                  <c:v>200.55</c:v>
                </c:pt>
                <c:pt idx="10869">
                  <c:v>252.85</c:v>
                </c:pt>
                <c:pt idx="10870">
                  <c:v>315.68</c:v>
                </c:pt>
                <c:pt idx="10871">
                  <c:v>216.51</c:v>
                </c:pt>
                <c:pt idx="10872">
                  <c:v>196.67</c:v>
                </c:pt>
                <c:pt idx="10873">
                  <c:v>215.67</c:v>
                </c:pt>
                <c:pt idx="10874">
                  <c:v>239.46</c:v>
                </c:pt>
                <c:pt idx="10875">
                  <c:v>90.35</c:v>
                </c:pt>
                <c:pt idx="10876">
                  <c:v>138.1</c:v>
                </c:pt>
                <c:pt idx="10877">
                  <c:v>131.01</c:v>
                </c:pt>
                <c:pt idx="10878">
                  <c:v>128.9</c:v>
                </c:pt>
                <c:pt idx="10879">
                  <c:v>141.63</c:v>
                </c:pt>
                <c:pt idx="10880">
                  <c:v>143.83000000000001</c:v>
                </c:pt>
                <c:pt idx="10881">
                  <c:v>105.86</c:v>
                </c:pt>
                <c:pt idx="10882">
                  <c:v>165.23</c:v>
                </c:pt>
                <c:pt idx="10883">
                  <c:v>171.96</c:v>
                </c:pt>
                <c:pt idx="10884">
                  <c:v>127.08</c:v>
                </c:pt>
                <c:pt idx="10885">
                  <c:v>60.83</c:v>
                </c:pt>
                <c:pt idx="10886">
                  <c:v>76.08</c:v>
                </c:pt>
                <c:pt idx="10887">
                  <c:v>105.49</c:v>
                </c:pt>
                <c:pt idx="10888">
                  <c:v>59.36</c:v>
                </c:pt>
                <c:pt idx="10889">
                  <c:v>96.6</c:v>
                </c:pt>
                <c:pt idx="10890">
                  <c:v>79.790000000000006</c:v>
                </c:pt>
                <c:pt idx="10891">
                  <c:v>49.47</c:v>
                </c:pt>
                <c:pt idx="10892">
                  <c:v>45.38</c:v>
                </c:pt>
                <c:pt idx="10893">
                  <c:v>56.08</c:v>
                </c:pt>
                <c:pt idx="10894">
                  <c:v>93.22</c:v>
                </c:pt>
                <c:pt idx="10895">
                  <c:v>75.34</c:v>
                </c:pt>
                <c:pt idx="10896">
                  <c:v>104.48</c:v>
                </c:pt>
                <c:pt idx="10897">
                  <c:v>79.28</c:v>
                </c:pt>
                <c:pt idx="10898">
                  <c:v>112.89</c:v>
                </c:pt>
                <c:pt idx="10899">
                  <c:v>110.39</c:v>
                </c:pt>
                <c:pt idx="10900">
                  <c:v>102.89</c:v>
                </c:pt>
                <c:pt idx="10901">
                  <c:v>159.32</c:v>
                </c:pt>
                <c:pt idx="10902">
                  <c:v>184.76</c:v>
                </c:pt>
                <c:pt idx="10903">
                  <c:v>198.7</c:v>
                </c:pt>
                <c:pt idx="10904">
                  <c:v>186.09</c:v>
                </c:pt>
                <c:pt idx="10905">
                  <c:v>183.54</c:v>
                </c:pt>
                <c:pt idx="10906">
                  <c:v>147.78</c:v>
                </c:pt>
                <c:pt idx="10907">
                  <c:v>191.29</c:v>
                </c:pt>
                <c:pt idx="10908">
                  <c:v>41.85</c:v>
                </c:pt>
                <c:pt idx="10909">
                  <c:v>13.71</c:v>
                </c:pt>
                <c:pt idx="10910">
                  <c:v>34.39</c:v>
                </c:pt>
                <c:pt idx="10911">
                  <c:v>46.27</c:v>
                </c:pt>
                <c:pt idx="10912">
                  <c:v>78.819999999999993</c:v>
                </c:pt>
                <c:pt idx="10913">
                  <c:v>73.77</c:v>
                </c:pt>
                <c:pt idx="10914">
                  <c:v>106.21</c:v>
                </c:pt>
                <c:pt idx="10915">
                  <c:v>80.260000000000005</c:v>
                </c:pt>
                <c:pt idx="10916">
                  <c:v>77.260000000000005</c:v>
                </c:pt>
                <c:pt idx="10917">
                  <c:v>51.11</c:v>
                </c:pt>
                <c:pt idx="10918">
                  <c:v>36.21</c:v>
                </c:pt>
                <c:pt idx="10919">
                  <c:v>52.86</c:v>
                </c:pt>
                <c:pt idx="10920">
                  <c:v>56.07</c:v>
                </c:pt>
                <c:pt idx="10921">
                  <c:v>49.36</c:v>
                </c:pt>
                <c:pt idx="10922">
                  <c:v>53.65</c:v>
                </c:pt>
                <c:pt idx="10923">
                  <c:v>60.15</c:v>
                </c:pt>
                <c:pt idx="10924">
                  <c:v>5.17</c:v>
                </c:pt>
                <c:pt idx="10925">
                  <c:v>15.52</c:v>
                </c:pt>
                <c:pt idx="10926">
                  <c:v>10.63</c:v>
                </c:pt>
                <c:pt idx="10927">
                  <c:v>7.77</c:v>
                </c:pt>
                <c:pt idx="10928">
                  <c:v>7.68</c:v>
                </c:pt>
                <c:pt idx="10929">
                  <c:v>44.82</c:v>
                </c:pt>
                <c:pt idx="10930">
                  <c:v>15.67</c:v>
                </c:pt>
                <c:pt idx="10931">
                  <c:v>20.440000000000001</c:v>
                </c:pt>
                <c:pt idx="10932">
                  <c:v>18.11</c:v>
                </c:pt>
                <c:pt idx="10933">
                  <c:v>17.850000000000001</c:v>
                </c:pt>
                <c:pt idx="10934">
                  <c:v>20.67</c:v>
                </c:pt>
                <c:pt idx="10935">
                  <c:v>19.829999999999998</c:v>
                </c:pt>
                <c:pt idx="10936">
                  <c:v>12.43</c:v>
                </c:pt>
                <c:pt idx="10937">
                  <c:v>23.71</c:v>
                </c:pt>
                <c:pt idx="10938">
                  <c:v>60.32</c:v>
                </c:pt>
                <c:pt idx="10939">
                  <c:v>72.69</c:v>
                </c:pt>
                <c:pt idx="10940">
                  <c:v>299.41000000000003</c:v>
                </c:pt>
                <c:pt idx="10941">
                  <c:v>320.39999999999998</c:v>
                </c:pt>
                <c:pt idx="10942">
                  <c:v>323.56</c:v>
                </c:pt>
                <c:pt idx="10943">
                  <c:v>431.7</c:v>
                </c:pt>
                <c:pt idx="10944">
                  <c:v>246.43</c:v>
                </c:pt>
                <c:pt idx="10945">
                  <c:v>343.79</c:v>
                </c:pt>
                <c:pt idx="10946">
                  <c:v>375.52</c:v>
                </c:pt>
                <c:pt idx="10947">
                  <c:v>406.47</c:v>
                </c:pt>
                <c:pt idx="10948">
                  <c:v>437.83</c:v>
                </c:pt>
                <c:pt idx="10949">
                  <c:v>453.06</c:v>
                </c:pt>
                <c:pt idx="10950">
                  <c:v>387.35</c:v>
                </c:pt>
                <c:pt idx="10951">
                  <c:v>395.87</c:v>
                </c:pt>
                <c:pt idx="10952">
                  <c:v>317.04000000000002</c:v>
                </c:pt>
                <c:pt idx="10953">
                  <c:v>233.1</c:v>
                </c:pt>
                <c:pt idx="10954">
                  <c:v>212.13</c:v>
                </c:pt>
                <c:pt idx="10955">
                  <c:v>215.4</c:v>
                </c:pt>
                <c:pt idx="10956">
                  <c:v>183.42</c:v>
                </c:pt>
                <c:pt idx="10957">
                  <c:v>156.68</c:v>
                </c:pt>
                <c:pt idx="10958">
                  <c:v>178.15</c:v>
                </c:pt>
                <c:pt idx="10959">
                  <c:v>209.65</c:v>
                </c:pt>
                <c:pt idx="10960">
                  <c:v>327.20999999999998</c:v>
                </c:pt>
                <c:pt idx="10961">
                  <c:v>304.29000000000002</c:v>
                </c:pt>
                <c:pt idx="10962">
                  <c:v>278.48</c:v>
                </c:pt>
                <c:pt idx="10963">
                  <c:v>249.88</c:v>
                </c:pt>
                <c:pt idx="10964">
                  <c:v>224</c:v>
                </c:pt>
                <c:pt idx="10965">
                  <c:v>196.66</c:v>
                </c:pt>
                <c:pt idx="10966">
                  <c:v>132.62</c:v>
                </c:pt>
                <c:pt idx="10967">
                  <c:v>84.44</c:v>
                </c:pt>
                <c:pt idx="10968">
                  <c:v>67.7</c:v>
                </c:pt>
                <c:pt idx="10969">
                  <c:v>53.19</c:v>
                </c:pt>
                <c:pt idx="10970">
                  <c:v>63.51</c:v>
                </c:pt>
                <c:pt idx="10971">
                  <c:v>65.069999999999993</c:v>
                </c:pt>
                <c:pt idx="10972">
                  <c:v>82.18</c:v>
                </c:pt>
                <c:pt idx="10973">
                  <c:v>159.18</c:v>
                </c:pt>
                <c:pt idx="10974">
                  <c:v>193.86</c:v>
                </c:pt>
                <c:pt idx="10975">
                  <c:v>278.14999999999998</c:v>
                </c:pt>
                <c:pt idx="10976">
                  <c:v>407.5</c:v>
                </c:pt>
                <c:pt idx="10977">
                  <c:v>134.66</c:v>
                </c:pt>
                <c:pt idx="10978">
                  <c:v>107.66</c:v>
                </c:pt>
                <c:pt idx="10979">
                  <c:v>120.66</c:v>
                </c:pt>
                <c:pt idx="10980">
                  <c:v>163.26</c:v>
                </c:pt>
                <c:pt idx="10981">
                  <c:v>165.13</c:v>
                </c:pt>
                <c:pt idx="10982">
                  <c:v>181.84</c:v>
                </c:pt>
                <c:pt idx="10983">
                  <c:v>199.15</c:v>
                </c:pt>
                <c:pt idx="10984">
                  <c:v>213.16</c:v>
                </c:pt>
                <c:pt idx="10985">
                  <c:v>192.43</c:v>
                </c:pt>
                <c:pt idx="10986">
                  <c:v>268.92</c:v>
                </c:pt>
                <c:pt idx="10987">
                  <c:v>293.42</c:v>
                </c:pt>
                <c:pt idx="10988">
                  <c:v>271.22000000000003</c:v>
                </c:pt>
                <c:pt idx="10989">
                  <c:v>192.56</c:v>
                </c:pt>
                <c:pt idx="10990">
                  <c:v>164.96</c:v>
                </c:pt>
                <c:pt idx="10991">
                  <c:v>177.25</c:v>
                </c:pt>
                <c:pt idx="10992">
                  <c:v>223.99</c:v>
                </c:pt>
                <c:pt idx="10993">
                  <c:v>288.25</c:v>
                </c:pt>
                <c:pt idx="10994">
                  <c:v>232.14</c:v>
                </c:pt>
                <c:pt idx="10995">
                  <c:v>210.69</c:v>
                </c:pt>
                <c:pt idx="10996">
                  <c:v>204.61</c:v>
                </c:pt>
                <c:pt idx="10997">
                  <c:v>390.48</c:v>
                </c:pt>
                <c:pt idx="10998">
                  <c:v>307.77999999999997</c:v>
                </c:pt>
                <c:pt idx="10999">
                  <c:v>301.04000000000002</c:v>
                </c:pt>
                <c:pt idx="11000">
                  <c:v>337.41</c:v>
                </c:pt>
                <c:pt idx="11001">
                  <c:v>333.51</c:v>
                </c:pt>
                <c:pt idx="11002">
                  <c:v>313.83999999999997</c:v>
                </c:pt>
                <c:pt idx="11003">
                  <c:v>289.42</c:v>
                </c:pt>
                <c:pt idx="11004">
                  <c:v>284.89999999999998</c:v>
                </c:pt>
                <c:pt idx="11005">
                  <c:v>279.77999999999997</c:v>
                </c:pt>
                <c:pt idx="11006">
                  <c:v>229.15</c:v>
                </c:pt>
                <c:pt idx="11007">
                  <c:v>99.69</c:v>
                </c:pt>
                <c:pt idx="11008">
                  <c:v>101.71</c:v>
                </c:pt>
                <c:pt idx="11009">
                  <c:v>90.89</c:v>
                </c:pt>
                <c:pt idx="11010">
                  <c:v>93.05</c:v>
                </c:pt>
                <c:pt idx="11011">
                  <c:v>81.09</c:v>
                </c:pt>
                <c:pt idx="11012">
                  <c:v>81.260000000000005</c:v>
                </c:pt>
                <c:pt idx="11013">
                  <c:v>75.75</c:v>
                </c:pt>
                <c:pt idx="11014">
                  <c:v>68.959999999999994</c:v>
                </c:pt>
                <c:pt idx="11015">
                  <c:v>514.74</c:v>
                </c:pt>
                <c:pt idx="11016">
                  <c:v>120.32</c:v>
                </c:pt>
                <c:pt idx="11017">
                  <c:v>131.47</c:v>
                </c:pt>
                <c:pt idx="11018">
                  <c:v>72.11</c:v>
                </c:pt>
                <c:pt idx="11019">
                  <c:v>78.56</c:v>
                </c:pt>
                <c:pt idx="11020">
                  <c:v>84.14</c:v>
                </c:pt>
                <c:pt idx="11021">
                  <c:v>37.42</c:v>
                </c:pt>
                <c:pt idx="11022">
                  <c:v>121.34</c:v>
                </c:pt>
                <c:pt idx="11023">
                  <c:v>141.29</c:v>
                </c:pt>
                <c:pt idx="11024">
                  <c:v>101.04</c:v>
                </c:pt>
                <c:pt idx="11025">
                  <c:v>223.56</c:v>
                </c:pt>
                <c:pt idx="11026">
                  <c:v>130.9</c:v>
                </c:pt>
                <c:pt idx="11027">
                  <c:v>156.49</c:v>
                </c:pt>
                <c:pt idx="11028">
                  <c:v>43.89</c:v>
                </c:pt>
                <c:pt idx="11029">
                  <c:v>61.61</c:v>
                </c:pt>
                <c:pt idx="11030">
                  <c:v>52.76</c:v>
                </c:pt>
                <c:pt idx="11031">
                  <c:v>54.1</c:v>
                </c:pt>
                <c:pt idx="11032">
                  <c:v>57.99</c:v>
                </c:pt>
                <c:pt idx="11033">
                  <c:v>33.869999999999997</c:v>
                </c:pt>
                <c:pt idx="11034">
                  <c:v>242.64</c:v>
                </c:pt>
                <c:pt idx="11035">
                  <c:v>106.99</c:v>
                </c:pt>
                <c:pt idx="11036">
                  <c:v>128.07</c:v>
                </c:pt>
                <c:pt idx="11037">
                  <c:v>113.04</c:v>
                </c:pt>
                <c:pt idx="11038">
                  <c:v>114.75</c:v>
                </c:pt>
                <c:pt idx="11039">
                  <c:v>99.77</c:v>
                </c:pt>
                <c:pt idx="11040">
                  <c:v>83.84</c:v>
                </c:pt>
                <c:pt idx="11041">
                  <c:v>74.709999999999994</c:v>
                </c:pt>
                <c:pt idx="11042">
                  <c:v>68.58</c:v>
                </c:pt>
                <c:pt idx="11043">
                  <c:v>67.67</c:v>
                </c:pt>
                <c:pt idx="11044">
                  <c:v>60.68</c:v>
                </c:pt>
                <c:pt idx="11045">
                  <c:v>64.62</c:v>
                </c:pt>
                <c:pt idx="11046">
                  <c:v>58.48</c:v>
                </c:pt>
                <c:pt idx="11047">
                  <c:v>75.55</c:v>
                </c:pt>
                <c:pt idx="11048">
                  <c:v>62.72</c:v>
                </c:pt>
                <c:pt idx="11049">
                  <c:v>56.52</c:v>
                </c:pt>
                <c:pt idx="11050">
                  <c:v>53.46</c:v>
                </c:pt>
                <c:pt idx="11051">
                  <c:v>50.2</c:v>
                </c:pt>
                <c:pt idx="11052">
                  <c:v>61.38</c:v>
                </c:pt>
                <c:pt idx="11053">
                  <c:v>64.13</c:v>
                </c:pt>
                <c:pt idx="11054">
                  <c:v>75.78</c:v>
                </c:pt>
                <c:pt idx="11055">
                  <c:v>81.66</c:v>
                </c:pt>
                <c:pt idx="11056">
                  <c:v>68.87</c:v>
                </c:pt>
                <c:pt idx="11057">
                  <c:v>70.930000000000007</c:v>
                </c:pt>
                <c:pt idx="11058">
                  <c:v>113.51</c:v>
                </c:pt>
                <c:pt idx="11059">
                  <c:v>415.75</c:v>
                </c:pt>
                <c:pt idx="11060">
                  <c:v>357.1</c:v>
                </c:pt>
                <c:pt idx="11061">
                  <c:v>328.28</c:v>
                </c:pt>
                <c:pt idx="11062">
                  <c:v>385.73</c:v>
                </c:pt>
                <c:pt idx="11063">
                  <c:v>386.83</c:v>
                </c:pt>
                <c:pt idx="11064">
                  <c:v>364.28</c:v>
                </c:pt>
                <c:pt idx="11065">
                  <c:v>378.03</c:v>
                </c:pt>
                <c:pt idx="11066">
                  <c:v>418.4</c:v>
                </c:pt>
                <c:pt idx="11067">
                  <c:v>410.92</c:v>
                </c:pt>
                <c:pt idx="11068">
                  <c:v>409.65</c:v>
                </c:pt>
                <c:pt idx="11069">
                  <c:v>427.74</c:v>
                </c:pt>
                <c:pt idx="11070">
                  <c:v>449.57</c:v>
                </c:pt>
                <c:pt idx="11071">
                  <c:v>442.89</c:v>
                </c:pt>
                <c:pt idx="11072">
                  <c:v>383.5</c:v>
                </c:pt>
                <c:pt idx="11073">
                  <c:v>392.43</c:v>
                </c:pt>
                <c:pt idx="11074">
                  <c:v>526.29</c:v>
                </c:pt>
                <c:pt idx="11075">
                  <c:v>613.97</c:v>
                </c:pt>
                <c:pt idx="11076">
                  <c:v>573.44000000000005</c:v>
                </c:pt>
                <c:pt idx="11077">
                  <c:v>575.30999999999995</c:v>
                </c:pt>
                <c:pt idx="11078">
                  <c:v>656.82</c:v>
                </c:pt>
                <c:pt idx="11079">
                  <c:v>335.93</c:v>
                </c:pt>
                <c:pt idx="11080">
                  <c:v>309.87</c:v>
                </c:pt>
                <c:pt idx="11081">
                  <c:v>529.24</c:v>
                </c:pt>
                <c:pt idx="11082">
                  <c:v>478.38</c:v>
                </c:pt>
                <c:pt idx="11083">
                  <c:v>953.56</c:v>
                </c:pt>
                <c:pt idx="11084">
                  <c:v>105.51</c:v>
                </c:pt>
                <c:pt idx="11085">
                  <c:v>198.5</c:v>
                </c:pt>
                <c:pt idx="11086">
                  <c:v>105.01</c:v>
                </c:pt>
                <c:pt idx="11087">
                  <c:v>100.25</c:v>
                </c:pt>
                <c:pt idx="11088">
                  <c:v>186.1</c:v>
                </c:pt>
                <c:pt idx="11089">
                  <c:v>245.76</c:v>
                </c:pt>
                <c:pt idx="11090">
                  <c:v>136.11000000000001</c:v>
                </c:pt>
                <c:pt idx="11091">
                  <c:v>133.69</c:v>
                </c:pt>
                <c:pt idx="11092">
                  <c:v>116.11</c:v>
                </c:pt>
                <c:pt idx="11093">
                  <c:v>107.01</c:v>
                </c:pt>
                <c:pt idx="11094">
                  <c:v>143.91</c:v>
                </c:pt>
                <c:pt idx="11095">
                  <c:v>78.64</c:v>
                </c:pt>
                <c:pt idx="11096">
                  <c:v>85.1</c:v>
                </c:pt>
                <c:pt idx="11097">
                  <c:v>99.52</c:v>
                </c:pt>
                <c:pt idx="11098">
                  <c:v>133.47</c:v>
                </c:pt>
                <c:pt idx="11099">
                  <c:v>151.47</c:v>
                </c:pt>
                <c:pt idx="11100">
                  <c:v>94.26</c:v>
                </c:pt>
                <c:pt idx="11101">
                  <c:v>58.3</c:v>
                </c:pt>
                <c:pt idx="11102">
                  <c:v>58.1</c:v>
                </c:pt>
                <c:pt idx="11103">
                  <c:v>86.15</c:v>
                </c:pt>
                <c:pt idx="11104">
                  <c:v>120.53</c:v>
                </c:pt>
                <c:pt idx="11105">
                  <c:v>119.89</c:v>
                </c:pt>
                <c:pt idx="11106">
                  <c:v>135.78</c:v>
                </c:pt>
                <c:pt idx="11107">
                  <c:v>87.81</c:v>
                </c:pt>
                <c:pt idx="11108">
                  <c:v>71.58</c:v>
                </c:pt>
                <c:pt idx="11109">
                  <c:v>76.819999999999993</c:v>
                </c:pt>
                <c:pt idx="11110">
                  <c:v>111.63</c:v>
                </c:pt>
                <c:pt idx="11111">
                  <c:v>113.73</c:v>
                </c:pt>
                <c:pt idx="11112">
                  <c:v>152.84</c:v>
                </c:pt>
                <c:pt idx="11113">
                  <c:v>174.46</c:v>
                </c:pt>
                <c:pt idx="11114">
                  <c:v>156.54</c:v>
                </c:pt>
                <c:pt idx="11115">
                  <c:v>147.05000000000001</c:v>
                </c:pt>
                <c:pt idx="11116">
                  <c:v>118.96</c:v>
                </c:pt>
                <c:pt idx="11117">
                  <c:v>95.22</c:v>
                </c:pt>
                <c:pt idx="11118">
                  <c:v>73.83</c:v>
                </c:pt>
                <c:pt idx="11119">
                  <c:v>60.02</c:v>
                </c:pt>
                <c:pt idx="11120">
                  <c:v>79.14</c:v>
                </c:pt>
                <c:pt idx="11121">
                  <c:v>72.11</c:v>
                </c:pt>
                <c:pt idx="11122">
                  <c:v>118.99</c:v>
                </c:pt>
                <c:pt idx="11123">
                  <c:v>50.87</c:v>
                </c:pt>
                <c:pt idx="11124">
                  <c:v>117.26</c:v>
                </c:pt>
                <c:pt idx="11125">
                  <c:v>107.14</c:v>
                </c:pt>
                <c:pt idx="11126">
                  <c:v>86.64</c:v>
                </c:pt>
                <c:pt idx="11127">
                  <c:v>70.7</c:v>
                </c:pt>
                <c:pt idx="11128">
                  <c:v>66.73</c:v>
                </c:pt>
                <c:pt idx="11129">
                  <c:v>130.19</c:v>
                </c:pt>
                <c:pt idx="11130">
                  <c:v>327.24</c:v>
                </c:pt>
                <c:pt idx="11131">
                  <c:v>148.6</c:v>
                </c:pt>
                <c:pt idx="11132">
                  <c:v>153.96</c:v>
                </c:pt>
                <c:pt idx="11133">
                  <c:v>182.69</c:v>
                </c:pt>
                <c:pt idx="11134">
                  <c:v>155.21</c:v>
                </c:pt>
                <c:pt idx="11135">
                  <c:v>145.35</c:v>
                </c:pt>
                <c:pt idx="11136">
                  <c:v>109.38</c:v>
                </c:pt>
                <c:pt idx="11137">
                  <c:v>178.15</c:v>
                </c:pt>
                <c:pt idx="11138">
                  <c:v>204.01</c:v>
                </c:pt>
                <c:pt idx="11139">
                  <c:v>212.05</c:v>
                </c:pt>
                <c:pt idx="11140">
                  <c:v>210.18</c:v>
                </c:pt>
                <c:pt idx="11141">
                  <c:v>231.31</c:v>
                </c:pt>
                <c:pt idx="11142">
                  <c:v>223.91</c:v>
                </c:pt>
                <c:pt idx="11143">
                  <c:v>272.31</c:v>
                </c:pt>
                <c:pt idx="11144">
                  <c:v>247.83</c:v>
                </c:pt>
                <c:pt idx="11145">
                  <c:v>217.69</c:v>
                </c:pt>
                <c:pt idx="11146">
                  <c:v>215.01</c:v>
                </c:pt>
                <c:pt idx="11147">
                  <c:v>221.99</c:v>
                </c:pt>
                <c:pt idx="11148">
                  <c:v>200.15</c:v>
                </c:pt>
                <c:pt idx="11149">
                  <c:v>178.17</c:v>
                </c:pt>
                <c:pt idx="11150">
                  <c:v>169.98</c:v>
                </c:pt>
                <c:pt idx="11151">
                  <c:v>194.73</c:v>
                </c:pt>
                <c:pt idx="11152">
                  <c:v>168.26</c:v>
                </c:pt>
                <c:pt idx="11153">
                  <c:v>185.07</c:v>
                </c:pt>
                <c:pt idx="11154">
                  <c:v>188.87</c:v>
                </c:pt>
                <c:pt idx="11155">
                  <c:v>204.83</c:v>
                </c:pt>
                <c:pt idx="11156">
                  <c:v>206.39</c:v>
                </c:pt>
                <c:pt idx="11157">
                  <c:v>186.4</c:v>
                </c:pt>
                <c:pt idx="11158">
                  <c:v>137.97999999999999</c:v>
                </c:pt>
                <c:pt idx="11159">
                  <c:v>141.46</c:v>
                </c:pt>
                <c:pt idx="11160">
                  <c:v>159.57</c:v>
                </c:pt>
                <c:pt idx="11161">
                  <c:v>144.97999999999999</c:v>
                </c:pt>
                <c:pt idx="11162">
                  <c:v>159.91999999999999</c:v>
                </c:pt>
                <c:pt idx="11163">
                  <c:v>160.22</c:v>
                </c:pt>
                <c:pt idx="11164">
                  <c:v>192.21</c:v>
                </c:pt>
                <c:pt idx="11165">
                  <c:v>189.54</c:v>
                </c:pt>
                <c:pt idx="11166">
                  <c:v>245.23</c:v>
                </c:pt>
                <c:pt idx="11167">
                  <c:v>266.58</c:v>
                </c:pt>
                <c:pt idx="11168">
                  <c:v>244.97</c:v>
                </c:pt>
                <c:pt idx="11169">
                  <c:v>232.21</c:v>
                </c:pt>
                <c:pt idx="11170">
                  <c:v>217.07</c:v>
                </c:pt>
                <c:pt idx="11171">
                  <c:v>171.3</c:v>
                </c:pt>
                <c:pt idx="11172">
                  <c:v>145.06</c:v>
                </c:pt>
                <c:pt idx="11173">
                  <c:v>144.62</c:v>
                </c:pt>
                <c:pt idx="11174">
                  <c:v>99.85</c:v>
                </c:pt>
                <c:pt idx="11175">
                  <c:v>133.19</c:v>
                </c:pt>
                <c:pt idx="11176">
                  <c:v>182.69</c:v>
                </c:pt>
                <c:pt idx="11177">
                  <c:v>233.17</c:v>
                </c:pt>
                <c:pt idx="11178">
                  <c:v>143.01</c:v>
                </c:pt>
                <c:pt idx="11179">
                  <c:v>130.94</c:v>
                </c:pt>
                <c:pt idx="11180">
                  <c:v>92.73</c:v>
                </c:pt>
                <c:pt idx="11181">
                  <c:v>122.87</c:v>
                </c:pt>
                <c:pt idx="11182">
                  <c:v>163.57</c:v>
                </c:pt>
                <c:pt idx="11183">
                  <c:v>197.88</c:v>
                </c:pt>
                <c:pt idx="11184">
                  <c:v>193.75</c:v>
                </c:pt>
                <c:pt idx="11185">
                  <c:v>319.73</c:v>
                </c:pt>
                <c:pt idx="11186">
                  <c:v>175.38</c:v>
                </c:pt>
                <c:pt idx="11187">
                  <c:v>76.319999999999993</c:v>
                </c:pt>
                <c:pt idx="11188">
                  <c:v>41.77</c:v>
                </c:pt>
                <c:pt idx="11189">
                  <c:v>36.5</c:v>
                </c:pt>
                <c:pt idx="11190">
                  <c:v>48.83</c:v>
                </c:pt>
                <c:pt idx="11191">
                  <c:v>52.55</c:v>
                </c:pt>
                <c:pt idx="11192">
                  <c:v>48.52</c:v>
                </c:pt>
                <c:pt idx="11193">
                  <c:v>51.35</c:v>
                </c:pt>
                <c:pt idx="11194">
                  <c:v>57.73</c:v>
                </c:pt>
                <c:pt idx="11195">
                  <c:v>71.8</c:v>
                </c:pt>
                <c:pt idx="11196">
                  <c:v>64.64</c:v>
                </c:pt>
                <c:pt idx="11197">
                  <c:v>73.430000000000007</c:v>
                </c:pt>
                <c:pt idx="11198">
                  <c:v>76.08</c:v>
                </c:pt>
                <c:pt idx="11199">
                  <c:v>85.4</c:v>
                </c:pt>
                <c:pt idx="11200">
                  <c:v>70.53</c:v>
                </c:pt>
                <c:pt idx="11201">
                  <c:v>85.27</c:v>
                </c:pt>
                <c:pt idx="11202">
                  <c:v>111.85</c:v>
                </c:pt>
                <c:pt idx="11203">
                  <c:v>123.63</c:v>
                </c:pt>
                <c:pt idx="11204">
                  <c:v>156.15</c:v>
                </c:pt>
                <c:pt idx="11205">
                  <c:v>61.27</c:v>
                </c:pt>
                <c:pt idx="11206">
                  <c:v>66.48</c:v>
                </c:pt>
                <c:pt idx="11207">
                  <c:v>53.85</c:v>
                </c:pt>
                <c:pt idx="11208">
                  <c:v>63.62</c:v>
                </c:pt>
                <c:pt idx="11209">
                  <c:v>81.69</c:v>
                </c:pt>
                <c:pt idx="11210">
                  <c:v>58.23</c:v>
                </c:pt>
                <c:pt idx="11211">
                  <c:v>50.33</c:v>
                </c:pt>
                <c:pt idx="11212">
                  <c:v>176.81</c:v>
                </c:pt>
                <c:pt idx="11213">
                  <c:v>170.95</c:v>
                </c:pt>
                <c:pt idx="11214">
                  <c:v>110.33</c:v>
                </c:pt>
                <c:pt idx="11215">
                  <c:v>101.36</c:v>
                </c:pt>
                <c:pt idx="11216">
                  <c:v>101.96</c:v>
                </c:pt>
                <c:pt idx="11217">
                  <c:v>57.18</c:v>
                </c:pt>
                <c:pt idx="11218">
                  <c:v>164.91</c:v>
                </c:pt>
                <c:pt idx="11219">
                  <c:v>208.14</c:v>
                </c:pt>
                <c:pt idx="11220">
                  <c:v>210.29</c:v>
                </c:pt>
                <c:pt idx="11221">
                  <c:v>155.35</c:v>
                </c:pt>
                <c:pt idx="11222">
                  <c:v>142.99</c:v>
                </c:pt>
                <c:pt idx="11223">
                  <c:v>167.07</c:v>
                </c:pt>
                <c:pt idx="11224">
                  <c:v>227.72</c:v>
                </c:pt>
                <c:pt idx="11225">
                  <c:v>209.49</c:v>
                </c:pt>
                <c:pt idx="11226">
                  <c:v>202.12</c:v>
                </c:pt>
                <c:pt idx="11227">
                  <c:v>308.87</c:v>
                </c:pt>
                <c:pt idx="11228">
                  <c:v>285.57</c:v>
                </c:pt>
                <c:pt idx="11229">
                  <c:v>333.35</c:v>
                </c:pt>
                <c:pt idx="11230">
                  <c:v>291.02</c:v>
                </c:pt>
                <c:pt idx="11231">
                  <c:v>237.35</c:v>
                </c:pt>
                <c:pt idx="11232">
                  <c:v>259.58999999999997</c:v>
                </c:pt>
                <c:pt idx="11233">
                  <c:v>292.54000000000002</c:v>
                </c:pt>
                <c:pt idx="11234">
                  <c:v>314.37</c:v>
                </c:pt>
                <c:pt idx="11235">
                  <c:v>358.28</c:v>
                </c:pt>
                <c:pt idx="11236">
                  <c:v>369.17</c:v>
                </c:pt>
                <c:pt idx="11237">
                  <c:v>380.06</c:v>
                </c:pt>
                <c:pt idx="11238">
                  <c:v>359.09</c:v>
                </c:pt>
                <c:pt idx="11239">
                  <c:v>294.94</c:v>
                </c:pt>
                <c:pt idx="11240">
                  <c:v>210.45</c:v>
                </c:pt>
                <c:pt idx="11241">
                  <c:v>249.38</c:v>
                </c:pt>
                <c:pt idx="11242">
                  <c:v>178.72</c:v>
                </c:pt>
                <c:pt idx="11243">
                  <c:v>229.17</c:v>
                </c:pt>
                <c:pt idx="11244">
                  <c:v>184.91</c:v>
                </c:pt>
                <c:pt idx="11245">
                  <c:v>146.41999999999999</c:v>
                </c:pt>
                <c:pt idx="11246">
                  <c:v>181.67</c:v>
                </c:pt>
                <c:pt idx="11247">
                  <c:v>150.52000000000001</c:v>
                </c:pt>
                <c:pt idx="11248">
                  <c:v>143.78</c:v>
                </c:pt>
                <c:pt idx="11249">
                  <c:v>160.30000000000001</c:v>
                </c:pt>
                <c:pt idx="11250">
                  <c:v>243.57</c:v>
                </c:pt>
                <c:pt idx="11251">
                  <c:v>215.17</c:v>
                </c:pt>
                <c:pt idx="11252">
                  <c:v>141.94999999999999</c:v>
                </c:pt>
                <c:pt idx="11253">
                  <c:v>277.60000000000002</c:v>
                </c:pt>
                <c:pt idx="11254">
                  <c:v>309.49</c:v>
                </c:pt>
                <c:pt idx="11255">
                  <c:v>337.57</c:v>
                </c:pt>
                <c:pt idx="11256">
                  <c:v>171.71</c:v>
                </c:pt>
                <c:pt idx="11257">
                  <c:v>232.05</c:v>
                </c:pt>
                <c:pt idx="11258">
                  <c:v>193.02</c:v>
                </c:pt>
                <c:pt idx="11259">
                  <c:v>170.54</c:v>
                </c:pt>
                <c:pt idx="11260">
                  <c:v>206.11</c:v>
                </c:pt>
                <c:pt idx="11261">
                  <c:v>150.88999999999999</c:v>
                </c:pt>
                <c:pt idx="11262">
                  <c:v>107.66</c:v>
                </c:pt>
                <c:pt idx="11263">
                  <c:v>105.96</c:v>
                </c:pt>
                <c:pt idx="11264">
                  <c:v>114.42</c:v>
                </c:pt>
                <c:pt idx="11265">
                  <c:v>172.89</c:v>
                </c:pt>
                <c:pt idx="11266">
                  <c:v>165.03</c:v>
                </c:pt>
                <c:pt idx="11267">
                  <c:v>212.35</c:v>
                </c:pt>
                <c:pt idx="11268">
                  <c:v>173.85</c:v>
                </c:pt>
                <c:pt idx="11269">
                  <c:v>142.88999999999999</c:v>
                </c:pt>
                <c:pt idx="11270">
                  <c:v>60.46</c:v>
                </c:pt>
                <c:pt idx="11271">
                  <c:v>82.53</c:v>
                </c:pt>
                <c:pt idx="11272">
                  <c:v>151.5</c:v>
                </c:pt>
                <c:pt idx="11273">
                  <c:v>162.04</c:v>
                </c:pt>
                <c:pt idx="11274">
                  <c:v>144.66999999999999</c:v>
                </c:pt>
                <c:pt idx="11275">
                  <c:v>157.35</c:v>
                </c:pt>
                <c:pt idx="11276">
                  <c:v>105.44</c:v>
                </c:pt>
                <c:pt idx="11277">
                  <c:v>87.96</c:v>
                </c:pt>
                <c:pt idx="11278">
                  <c:v>134.66999999999999</c:v>
                </c:pt>
                <c:pt idx="11279">
                  <c:v>112.77</c:v>
                </c:pt>
                <c:pt idx="11280">
                  <c:v>94.73</c:v>
                </c:pt>
                <c:pt idx="11281">
                  <c:v>98.91</c:v>
                </c:pt>
                <c:pt idx="11282">
                  <c:v>64.12</c:v>
                </c:pt>
                <c:pt idx="11283">
                  <c:v>93.09</c:v>
                </c:pt>
                <c:pt idx="11284">
                  <c:v>68.260000000000005</c:v>
                </c:pt>
                <c:pt idx="11285">
                  <c:v>64.819999999999993</c:v>
                </c:pt>
                <c:pt idx="11286">
                  <c:v>86.31</c:v>
                </c:pt>
                <c:pt idx="11287">
                  <c:v>89.18</c:v>
                </c:pt>
                <c:pt idx="11288">
                  <c:v>119.14</c:v>
                </c:pt>
                <c:pt idx="11289">
                  <c:v>67.930000000000007</c:v>
                </c:pt>
                <c:pt idx="11290">
                  <c:v>70.47</c:v>
                </c:pt>
                <c:pt idx="11291">
                  <c:v>130.82</c:v>
                </c:pt>
                <c:pt idx="11292">
                  <c:v>118.46</c:v>
                </c:pt>
                <c:pt idx="11293">
                  <c:v>67.56</c:v>
                </c:pt>
                <c:pt idx="11294">
                  <c:v>20.86</c:v>
                </c:pt>
                <c:pt idx="11295">
                  <c:v>31.99</c:v>
                </c:pt>
                <c:pt idx="11296">
                  <c:v>175.18</c:v>
                </c:pt>
                <c:pt idx="11297">
                  <c:v>269.42</c:v>
                </c:pt>
                <c:pt idx="11298">
                  <c:v>18.46</c:v>
                </c:pt>
                <c:pt idx="11299">
                  <c:v>0</c:v>
                </c:pt>
                <c:pt idx="11300">
                  <c:v>0</c:v>
                </c:pt>
                <c:pt idx="11301">
                  <c:v>11.73</c:v>
                </c:pt>
                <c:pt idx="11302">
                  <c:v>7.13</c:v>
                </c:pt>
                <c:pt idx="11303">
                  <c:v>10.09</c:v>
                </c:pt>
                <c:pt idx="11304">
                  <c:v>8.9</c:v>
                </c:pt>
                <c:pt idx="11305">
                  <c:v>9.0399999999999991</c:v>
                </c:pt>
                <c:pt idx="11306">
                  <c:v>10.029999999999999</c:v>
                </c:pt>
                <c:pt idx="11307">
                  <c:v>5.04</c:v>
                </c:pt>
                <c:pt idx="11308">
                  <c:v>2.1800000000000002</c:v>
                </c:pt>
                <c:pt idx="11309">
                  <c:v>0.04</c:v>
                </c:pt>
                <c:pt idx="11310">
                  <c:v>3.6</c:v>
                </c:pt>
                <c:pt idx="11311">
                  <c:v>4.21</c:v>
                </c:pt>
                <c:pt idx="11312">
                  <c:v>6.28</c:v>
                </c:pt>
                <c:pt idx="11313">
                  <c:v>128.53</c:v>
                </c:pt>
                <c:pt idx="11314">
                  <c:v>104.62</c:v>
                </c:pt>
                <c:pt idx="11315">
                  <c:v>161.93</c:v>
                </c:pt>
                <c:pt idx="11316">
                  <c:v>245.99</c:v>
                </c:pt>
                <c:pt idx="11317">
                  <c:v>234.2</c:v>
                </c:pt>
                <c:pt idx="11318">
                  <c:v>238.53</c:v>
                </c:pt>
                <c:pt idx="11319">
                  <c:v>260.39</c:v>
                </c:pt>
                <c:pt idx="11320">
                  <c:v>266.14999999999998</c:v>
                </c:pt>
                <c:pt idx="11321">
                  <c:v>368.72</c:v>
                </c:pt>
                <c:pt idx="11322">
                  <c:v>114.7</c:v>
                </c:pt>
                <c:pt idx="11323">
                  <c:v>203.21</c:v>
                </c:pt>
                <c:pt idx="11324">
                  <c:v>144.5</c:v>
                </c:pt>
                <c:pt idx="11325">
                  <c:v>166.64</c:v>
                </c:pt>
                <c:pt idx="11326">
                  <c:v>190.79</c:v>
                </c:pt>
                <c:pt idx="11327">
                  <c:v>167.28</c:v>
                </c:pt>
                <c:pt idx="11328">
                  <c:v>153.12</c:v>
                </c:pt>
                <c:pt idx="11329">
                  <c:v>178.5</c:v>
                </c:pt>
                <c:pt idx="11330">
                  <c:v>183.52</c:v>
                </c:pt>
                <c:pt idx="11331">
                  <c:v>148.65</c:v>
                </c:pt>
                <c:pt idx="11332">
                  <c:v>175.61</c:v>
                </c:pt>
                <c:pt idx="11333">
                  <c:v>202.02</c:v>
                </c:pt>
                <c:pt idx="11334">
                  <c:v>189.47</c:v>
                </c:pt>
                <c:pt idx="11335">
                  <c:v>191.63</c:v>
                </c:pt>
                <c:pt idx="11336">
                  <c:v>154.03</c:v>
                </c:pt>
                <c:pt idx="11337">
                  <c:v>171.6</c:v>
                </c:pt>
                <c:pt idx="11338">
                  <c:v>187.82</c:v>
                </c:pt>
                <c:pt idx="11339">
                  <c:v>252.11</c:v>
                </c:pt>
                <c:pt idx="11340">
                  <c:v>54.85</c:v>
                </c:pt>
                <c:pt idx="11341">
                  <c:v>44.08</c:v>
                </c:pt>
                <c:pt idx="11342">
                  <c:v>41.37</c:v>
                </c:pt>
                <c:pt idx="11343">
                  <c:v>52.81</c:v>
                </c:pt>
                <c:pt idx="11344">
                  <c:v>61.3</c:v>
                </c:pt>
                <c:pt idx="11345">
                  <c:v>49.2</c:v>
                </c:pt>
                <c:pt idx="11346">
                  <c:v>72.819999999999993</c:v>
                </c:pt>
                <c:pt idx="11347">
                  <c:v>86.28</c:v>
                </c:pt>
                <c:pt idx="11348">
                  <c:v>137.07</c:v>
                </c:pt>
                <c:pt idx="11349">
                  <c:v>88.34</c:v>
                </c:pt>
                <c:pt idx="11350">
                  <c:v>87.5</c:v>
                </c:pt>
                <c:pt idx="11351">
                  <c:v>85.82</c:v>
                </c:pt>
                <c:pt idx="11352">
                  <c:v>63.93</c:v>
                </c:pt>
                <c:pt idx="11353">
                  <c:v>36.15</c:v>
                </c:pt>
                <c:pt idx="11354">
                  <c:v>27.13</c:v>
                </c:pt>
                <c:pt idx="11355">
                  <c:v>18.78</c:v>
                </c:pt>
                <c:pt idx="11356">
                  <c:v>38.119999999999997</c:v>
                </c:pt>
                <c:pt idx="11357">
                  <c:v>67.45</c:v>
                </c:pt>
                <c:pt idx="11358">
                  <c:v>75.88</c:v>
                </c:pt>
                <c:pt idx="11359">
                  <c:v>69.09</c:v>
                </c:pt>
                <c:pt idx="11360">
                  <c:v>57.3</c:v>
                </c:pt>
                <c:pt idx="11361">
                  <c:v>60.52</c:v>
                </c:pt>
                <c:pt idx="11362">
                  <c:v>60.73</c:v>
                </c:pt>
                <c:pt idx="11363">
                  <c:v>33.32</c:v>
                </c:pt>
                <c:pt idx="11364">
                  <c:v>43.91</c:v>
                </c:pt>
                <c:pt idx="11365">
                  <c:v>66.430000000000007</c:v>
                </c:pt>
                <c:pt idx="11366">
                  <c:v>86.48</c:v>
                </c:pt>
                <c:pt idx="11367">
                  <c:v>49.52</c:v>
                </c:pt>
                <c:pt idx="11368">
                  <c:v>72.55</c:v>
                </c:pt>
                <c:pt idx="11369">
                  <c:v>52.14</c:v>
                </c:pt>
                <c:pt idx="11370">
                  <c:v>65.55</c:v>
                </c:pt>
                <c:pt idx="11371">
                  <c:v>69.37</c:v>
                </c:pt>
                <c:pt idx="11372">
                  <c:v>101</c:v>
                </c:pt>
                <c:pt idx="11373">
                  <c:v>106.26</c:v>
                </c:pt>
                <c:pt idx="11374">
                  <c:v>265.88</c:v>
                </c:pt>
                <c:pt idx="11375">
                  <c:v>283.45999999999998</c:v>
                </c:pt>
                <c:pt idx="11376">
                  <c:v>425.88</c:v>
                </c:pt>
                <c:pt idx="11377">
                  <c:v>287.08999999999997</c:v>
                </c:pt>
                <c:pt idx="11378">
                  <c:v>159.88999999999999</c:v>
                </c:pt>
                <c:pt idx="11379">
                  <c:v>212.32</c:v>
                </c:pt>
                <c:pt idx="11380">
                  <c:v>247.07</c:v>
                </c:pt>
                <c:pt idx="11381">
                  <c:v>322.14999999999998</c:v>
                </c:pt>
                <c:pt idx="11382">
                  <c:v>305.55</c:v>
                </c:pt>
                <c:pt idx="11383">
                  <c:v>315.37</c:v>
                </c:pt>
                <c:pt idx="11384">
                  <c:v>267.58</c:v>
                </c:pt>
                <c:pt idx="11385">
                  <c:v>362.86</c:v>
                </c:pt>
                <c:pt idx="11386">
                  <c:v>442.49</c:v>
                </c:pt>
                <c:pt idx="11387">
                  <c:v>410.11</c:v>
                </c:pt>
                <c:pt idx="11388">
                  <c:v>367.63</c:v>
                </c:pt>
                <c:pt idx="11389">
                  <c:v>330.34</c:v>
                </c:pt>
                <c:pt idx="11390">
                  <c:v>354.72</c:v>
                </c:pt>
                <c:pt idx="11391">
                  <c:v>331.41</c:v>
                </c:pt>
                <c:pt idx="11392">
                  <c:v>329.53</c:v>
                </c:pt>
                <c:pt idx="11393">
                  <c:v>356.01</c:v>
                </c:pt>
                <c:pt idx="11394">
                  <c:v>449.4</c:v>
                </c:pt>
                <c:pt idx="11395">
                  <c:v>491.59</c:v>
                </c:pt>
                <c:pt idx="11396">
                  <c:v>454.99</c:v>
                </c:pt>
                <c:pt idx="11397">
                  <c:v>359.61</c:v>
                </c:pt>
                <c:pt idx="11398">
                  <c:v>506.45</c:v>
                </c:pt>
                <c:pt idx="11399">
                  <c:v>178.97</c:v>
                </c:pt>
                <c:pt idx="11400">
                  <c:v>146.13</c:v>
                </c:pt>
                <c:pt idx="11401">
                  <c:v>171.44</c:v>
                </c:pt>
                <c:pt idx="11402">
                  <c:v>101.4</c:v>
                </c:pt>
                <c:pt idx="11403">
                  <c:v>107.3</c:v>
                </c:pt>
                <c:pt idx="11404">
                  <c:v>117.21</c:v>
                </c:pt>
                <c:pt idx="11405">
                  <c:v>133.06</c:v>
                </c:pt>
                <c:pt idx="11406">
                  <c:v>128.1</c:v>
                </c:pt>
                <c:pt idx="11407">
                  <c:v>119.1</c:v>
                </c:pt>
                <c:pt idx="11408">
                  <c:v>123.97</c:v>
                </c:pt>
                <c:pt idx="11409">
                  <c:v>99.35</c:v>
                </c:pt>
                <c:pt idx="11410">
                  <c:v>123.23</c:v>
                </c:pt>
                <c:pt idx="11411">
                  <c:v>133.05000000000001</c:v>
                </c:pt>
                <c:pt idx="11412">
                  <c:v>121.8</c:v>
                </c:pt>
                <c:pt idx="11413">
                  <c:v>213.35</c:v>
                </c:pt>
                <c:pt idx="11414">
                  <c:v>203.62</c:v>
                </c:pt>
                <c:pt idx="11415">
                  <c:v>175.82</c:v>
                </c:pt>
                <c:pt idx="11416">
                  <c:v>143.29</c:v>
                </c:pt>
                <c:pt idx="11417">
                  <c:v>174.03</c:v>
                </c:pt>
                <c:pt idx="11418">
                  <c:v>152.46</c:v>
                </c:pt>
                <c:pt idx="11419">
                  <c:v>147.75</c:v>
                </c:pt>
                <c:pt idx="11420">
                  <c:v>139.93</c:v>
                </c:pt>
                <c:pt idx="11421">
                  <c:v>131.29</c:v>
                </c:pt>
                <c:pt idx="11422">
                  <c:v>108.64</c:v>
                </c:pt>
                <c:pt idx="11423">
                  <c:v>110.28</c:v>
                </c:pt>
                <c:pt idx="11424">
                  <c:v>74.010000000000005</c:v>
                </c:pt>
                <c:pt idx="11425">
                  <c:v>81.569999999999993</c:v>
                </c:pt>
                <c:pt idx="11426">
                  <c:v>69.84</c:v>
                </c:pt>
                <c:pt idx="11427">
                  <c:v>67.459999999999994</c:v>
                </c:pt>
                <c:pt idx="11428">
                  <c:v>62.06</c:v>
                </c:pt>
                <c:pt idx="11429">
                  <c:v>74.180000000000007</c:v>
                </c:pt>
                <c:pt idx="11430">
                  <c:v>17.32</c:v>
                </c:pt>
                <c:pt idx="11431">
                  <c:v>22.22</c:v>
                </c:pt>
                <c:pt idx="11432">
                  <c:v>36.25</c:v>
                </c:pt>
                <c:pt idx="11433">
                  <c:v>45.12</c:v>
                </c:pt>
                <c:pt idx="11434">
                  <c:v>52.8</c:v>
                </c:pt>
                <c:pt idx="11435">
                  <c:v>42.89</c:v>
                </c:pt>
                <c:pt idx="11436">
                  <c:v>44.63</c:v>
                </c:pt>
                <c:pt idx="11437">
                  <c:v>39.22</c:v>
                </c:pt>
                <c:pt idx="11438">
                  <c:v>32.590000000000003</c:v>
                </c:pt>
                <c:pt idx="11439">
                  <c:v>31.86</c:v>
                </c:pt>
                <c:pt idx="11440">
                  <c:v>30.73</c:v>
                </c:pt>
                <c:pt idx="11441">
                  <c:v>29.86</c:v>
                </c:pt>
                <c:pt idx="11442">
                  <c:v>38.14</c:v>
                </c:pt>
                <c:pt idx="11443">
                  <c:v>37.33</c:v>
                </c:pt>
                <c:pt idx="11444">
                  <c:v>45.18</c:v>
                </c:pt>
                <c:pt idx="11445">
                  <c:v>38.380000000000003</c:v>
                </c:pt>
                <c:pt idx="11446">
                  <c:v>38.35</c:v>
                </c:pt>
                <c:pt idx="11447">
                  <c:v>43.16</c:v>
                </c:pt>
                <c:pt idx="11448">
                  <c:v>42.88</c:v>
                </c:pt>
                <c:pt idx="11449">
                  <c:v>52.03</c:v>
                </c:pt>
                <c:pt idx="11450">
                  <c:v>54.35</c:v>
                </c:pt>
                <c:pt idx="11451">
                  <c:v>49.43</c:v>
                </c:pt>
                <c:pt idx="11452">
                  <c:v>56.32</c:v>
                </c:pt>
                <c:pt idx="11453">
                  <c:v>70.23</c:v>
                </c:pt>
                <c:pt idx="11454">
                  <c:v>44.62</c:v>
                </c:pt>
                <c:pt idx="11455">
                  <c:v>58.93</c:v>
                </c:pt>
                <c:pt idx="11456">
                  <c:v>68.63</c:v>
                </c:pt>
                <c:pt idx="11457">
                  <c:v>58.65</c:v>
                </c:pt>
                <c:pt idx="11458">
                  <c:v>37.450000000000003</c:v>
                </c:pt>
                <c:pt idx="11459">
                  <c:v>42.85</c:v>
                </c:pt>
                <c:pt idx="11460">
                  <c:v>58.28</c:v>
                </c:pt>
                <c:pt idx="11461">
                  <c:v>49.73</c:v>
                </c:pt>
                <c:pt idx="11462">
                  <c:v>75.77</c:v>
                </c:pt>
                <c:pt idx="11463">
                  <c:v>68.02</c:v>
                </c:pt>
                <c:pt idx="11464">
                  <c:v>62.34</c:v>
                </c:pt>
                <c:pt idx="11465">
                  <c:v>98.85</c:v>
                </c:pt>
                <c:pt idx="11466">
                  <c:v>124.57</c:v>
                </c:pt>
                <c:pt idx="11467">
                  <c:v>85.96</c:v>
                </c:pt>
                <c:pt idx="11468">
                  <c:v>105.31</c:v>
                </c:pt>
                <c:pt idx="11469">
                  <c:v>87.8</c:v>
                </c:pt>
                <c:pt idx="11470">
                  <c:v>52.34</c:v>
                </c:pt>
                <c:pt idx="11471">
                  <c:v>64.03</c:v>
                </c:pt>
                <c:pt idx="11472">
                  <c:v>28.39</c:v>
                </c:pt>
                <c:pt idx="11473">
                  <c:v>23.39</c:v>
                </c:pt>
                <c:pt idx="11474">
                  <c:v>24.19</c:v>
                </c:pt>
                <c:pt idx="11475">
                  <c:v>47.84</c:v>
                </c:pt>
                <c:pt idx="11476">
                  <c:v>56.4</c:v>
                </c:pt>
                <c:pt idx="11477">
                  <c:v>54.13</c:v>
                </c:pt>
                <c:pt idx="11478">
                  <c:v>59.38</c:v>
                </c:pt>
                <c:pt idx="11479">
                  <c:v>64.22</c:v>
                </c:pt>
                <c:pt idx="11480">
                  <c:v>94.07</c:v>
                </c:pt>
                <c:pt idx="11481">
                  <c:v>107.38</c:v>
                </c:pt>
                <c:pt idx="11482">
                  <c:v>127.88</c:v>
                </c:pt>
                <c:pt idx="11483">
                  <c:v>157.61000000000001</c:v>
                </c:pt>
                <c:pt idx="11484">
                  <c:v>147.21</c:v>
                </c:pt>
                <c:pt idx="11485">
                  <c:v>122.35</c:v>
                </c:pt>
                <c:pt idx="11486">
                  <c:v>53.91</c:v>
                </c:pt>
                <c:pt idx="11487">
                  <c:v>63.14</c:v>
                </c:pt>
                <c:pt idx="11488">
                  <c:v>57.19</c:v>
                </c:pt>
                <c:pt idx="11489">
                  <c:v>53.72</c:v>
                </c:pt>
                <c:pt idx="11490">
                  <c:v>30.61</c:v>
                </c:pt>
                <c:pt idx="11491">
                  <c:v>35.43</c:v>
                </c:pt>
                <c:pt idx="11492">
                  <c:v>36.909999999999997</c:v>
                </c:pt>
                <c:pt idx="11493">
                  <c:v>36.17</c:v>
                </c:pt>
                <c:pt idx="11494">
                  <c:v>43.4</c:v>
                </c:pt>
                <c:pt idx="11495">
                  <c:v>49</c:v>
                </c:pt>
                <c:pt idx="11496">
                  <c:v>42.24</c:v>
                </c:pt>
                <c:pt idx="11497">
                  <c:v>45.62</c:v>
                </c:pt>
                <c:pt idx="11498">
                  <c:v>47.91</c:v>
                </c:pt>
                <c:pt idx="11499">
                  <c:v>35.72</c:v>
                </c:pt>
                <c:pt idx="11500">
                  <c:v>44</c:v>
                </c:pt>
                <c:pt idx="11501">
                  <c:v>35.97</c:v>
                </c:pt>
                <c:pt idx="11502">
                  <c:v>42.28</c:v>
                </c:pt>
                <c:pt idx="11503">
                  <c:v>38.26</c:v>
                </c:pt>
                <c:pt idx="11504">
                  <c:v>35.049999999999997</c:v>
                </c:pt>
                <c:pt idx="11505">
                  <c:v>46.13</c:v>
                </c:pt>
                <c:pt idx="11506">
                  <c:v>50.64</c:v>
                </c:pt>
                <c:pt idx="11507">
                  <c:v>60.25</c:v>
                </c:pt>
                <c:pt idx="11508">
                  <c:v>56.51</c:v>
                </c:pt>
                <c:pt idx="11509">
                  <c:v>49.29</c:v>
                </c:pt>
                <c:pt idx="11510">
                  <c:v>56.34</c:v>
                </c:pt>
                <c:pt idx="11511">
                  <c:v>37.979999999999997</c:v>
                </c:pt>
                <c:pt idx="11512">
                  <c:v>32.840000000000003</c:v>
                </c:pt>
                <c:pt idx="11513">
                  <c:v>36.880000000000003</c:v>
                </c:pt>
                <c:pt idx="11514">
                  <c:v>39.56</c:v>
                </c:pt>
                <c:pt idx="11515">
                  <c:v>40.770000000000003</c:v>
                </c:pt>
                <c:pt idx="11516">
                  <c:v>52.48</c:v>
                </c:pt>
                <c:pt idx="11517">
                  <c:v>78.239999999999995</c:v>
                </c:pt>
                <c:pt idx="11518">
                  <c:v>73.92</c:v>
                </c:pt>
                <c:pt idx="11519">
                  <c:v>51.81</c:v>
                </c:pt>
                <c:pt idx="11520">
                  <c:v>46.06</c:v>
                </c:pt>
                <c:pt idx="11521">
                  <c:v>74.41</c:v>
                </c:pt>
                <c:pt idx="11522">
                  <c:v>109.65</c:v>
                </c:pt>
                <c:pt idx="11523">
                  <c:v>87.3</c:v>
                </c:pt>
                <c:pt idx="11524">
                  <c:v>95.05</c:v>
                </c:pt>
                <c:pt idx="11525">
                  <c:v>68.959999999999994</c:v>
                </c:pt>
                <c:pt idx="11526">
                  <c:v>70.459999999999994</c:v>
                </c:pt>
                <c:pt idx="11527">
                  <c:v>69.75</c:v>
                </c:pt>
                <c:pt idx="11528">
                  <c:v>36.770000000000003</c:v>
                </c:pt>
                <c:pt idx="11529">
                  <c:v>44.05</c:v>
                </c:pt>
                <c:pt idx="11530">
                  <c:v>28.34</c:v>
                </c:pt>
                <c:pt idx="11531">
                  <c:v>40.840000000000003</c:v>
                </c:pt>
                <c:pt idx="11532">
                  <c:v>45.34</c:v>
                </c:pt>
                <c:pt idx="11533">
                  <c:v>72.09</c:v>
                </c:pt>
                <c:pt idx="11534">
                  <c:v>117.56</c:v>
                </c:pt>
                <c:pt idx="11535">
                  <c:v>133.22</c:v>
                </c:pt>
                <c:pt idx="11536">
                  <c:v>345.78</c:v>
                </c:pt>
                <c:pt idx="11537">
                  <c:v>184.24</c:v>
                </c:pt>
                <c:pt idx="11538">
                  <c:v>209.09</c:v>
                </c:pt>
                <c:pt idx="11539">
                  <c:v>162.38</c:v>
                </c:pt>
                <c:pt idx="11540">
                  <c:v>244.33</c:v>
                </c:pt>
                <c:pt idx="11541">
                  <c:v>258.61</c:v>
                </c:pt>
                <c:pt idx="11542">
                  <c:v>238.58</c:v>
                </c:pt>
                <c:pt idx="11543">
                  <c:v>283.56</c:v>
                </c:pt>
                <c:pt idx="11544">
                  <c:v>183.92</c:v>
                </c:pt>
                <c:pt idx="11545">
                  <c:v>346.7</c:v>
                </c:pt>
                <c:pt idx="11546">
                  <c:v>289.77</c:v>
                </c:pt>
                <c:pt idx="11547">
                  <c:v>286.52999999999997</c:v>
                </c:pt>
                <c:pt idx="11548">
                  <c:v>365.48</c:v>
                </c:pt>
                <c:pt idx="11549">
                  <c:v>151.38</c:v>
                </c:pt>
                <c:pt idx="11550">
                  <c:v>209.87</c:v>
                </c:pt>
                <c:pt idx="11551">
                  <c:v>220.5</c:v>
                </c:pt>
                <c:pt idx="11552">
                  <c:v>232.43</c:v>
                </c:pt>
                <c:pt idx="11553">
                  <c:v>228.45</c:v>
                </c:pt>
                <c:pt idx="11554">
                  <c:v>214.97</c:v>
                </c:pt>
                <c:pt idx="11555">
                  <c:v>258.32</c:v>
                </c:pt>
                <c:pt idx="11556">
                  <c:v>337.99</c:v>
                </c:pt>
                <c:pt idx="11557">
                  <c:v>332.19</c:v>
                </c:pt>
                <c:pt idx="11558">
                  <c:v>318.95999999999998</c:v>
                </c:pt>
                <c:pt idx="11559">
                  <c:v>160.88</c:v>
                </c:pt>
                <c:pt idx="11560">
                  <c:v>112.98</c:v>
                </c:pt>
                <c:pt idx="11561">
                  <c:v>90.42</c:v>
                </c:pt>
                <c:pt idx="11562">
                  <c:v>91.34</c:v>
                </c:pt>
                <c:pt idx="11563">
                  <c:v>111.19</c:v>
                </c:pt>
                <c:pt idx="11564">
                  <c:v>206.49</c:v>
                </c:pt>
                <c:pt idx="11565">
                  <c:v>351.54</c:v>
                </c:pt>
                <c:pt idx="11566">
                  <c:v>309.52999999999997</c:v>
                </c:pt>
                <c:pt idx="11567">
                  <c:v>68.58</c:v>
                </c:pt>
                <c:pt idx="11568">
                  <c:v>28.86</c:v>
                </c:pt>
                <c:pt idx="11569">
                  <c:v>40.17</c:v>
                </c:pt>
                <c:pt idx="11570">
                  <c:v>25.32</c:v>
                </c:pt>
                <c:pt idx="11571">
                  <c:v>29.55</c:v>
                </c:pt>
                <c:pt idx="11572">
                  <c:v>34.82</c:v>
                </c:pt>
                <c:pt idx="11573">
                  <c:v>112.81</c:v>
                </c:pt>
                <c:pt idx="11574">
                  <c:v>65.680000000000007</c:v>
                </c:pt>
                <c:pt idx="11575">
                  <c:v>82.02</c:v>
                </c:pt>
                <c:pt idx="11576">
                  <c:v>119.42</c:v>
                </c:pt>
                <c:pt idx="11577">
                  <c:v>232.33</c:v>
                </c:pt>
                <c:pt idx="11578">
                  <c:v>178.73</c:v>
                </c:pt>
                <c:pt idx="11579">
                  <c:v>117.72</c:v>
                </c:pt>
                <c:pt idx="11580">
                  <c:v>105.82</c:v>
                </c:pt>
                <c:pt idx="11581">
                  <c:v>108.85</c:v>
                </c:pt>
                <c:pt idx="11582">
                  <c:v>86.63</c:v>
                </c:pt>
                <c:pt idx="11583">
                  <c:v>74.94</c:v>
                </c:pt>
                <c:pt idx="11584">
                  <c:v>68.680000000000007</c:v>
                </c:pt>
                <c:pt idx="11585">
                  <c:v>55.41</c:v>
                </c:pt>
                <c:pt idx="11586">
                  <c:v>34.159999999999997</c:v>
                </c:pt>
                <c:pt idx="11587">
                  <c:v>29.72</c:v>
                </c:pt>
                <c:pt idx="11588">
                  <c:v>21.19</c:v>
                </c:pt>
                <c:pt idx="11589">
                  <c:v>18.89</c:v>
                </c:pt>
                <c:pt idx="11590">
                  <c:v>19.190000000000001</c:v>
                </c:pt>
                <c:pt idx="11591">
                  <c:v>26.71</c:v>
                </c:pt>
                <c:pt idx="11592">
                  <c:v>21.59</c:v>
                </c:pt>
                <c:pt idx="11593">
                  <c:v>15.75</c:v>
                </c:pt>
                <c:pt idx="11594">
                  <c:v>19.23</c:v>
                </c:pt>
                <c:pt idx="11595">
                  <c:v>22.07</c:v>
                </c:pt>
                <c:pt idx="11596">
                  <c:v>21.7</c:v>
                </c:pt>
                <c:pt idx="11597">
                  <c:v>23.95</c:v>
                </c:pt>
                <c:pt idx="11598">
                  <c:v>21.33</c:v>
                </c:pt>
                <c:pt idx="11599">
                  <c:v>24.37</c:v>
                </c:pt>
                <c:pt idx="11600">
                  <c:v>27.75</c:v>
                </c:pt>
                <c:pt idx="11601">
                  <c:v>26.28</c:v>
                </c:pt>
                <c:pt idx="11602">
                  <c:v>21.91</c:v>
                </c:pt>
                <c:pt idx="11603">
                  <c:v>22.24</c:v>
                </c:pt>
                <c:pt idx="11604">
                  <c:v>21.55</c:v>
                </c:pt>
                <c:pt idx="11605">
                  <c:v>23.51</c:v>
                </c:pt>
                <c:pt idx="11606">
                  <c:v>23.11</c:v>
                </c:pt>
                <c:pt idx="11607">
                  <c:v>19.46</c:v>
                </c:pt>
                <c:pt idx="11608">
                  <c:v>91.66</c:v>
                </c:pt>
                <c:pt idx="11609">
                  <c:v>55.03</c:v>
                </c:pt>
                <c:pt idx="11610">
                  <c:v>394.22</c:v>
                </c:pt>
                <c:pt idx="11611">
                  <c:v>522.47</c:v>
                </c:pt>
                <c:pt idx="11612">
                  <c:v>667.94</c:v>
                </c:pt>
                <c:pt idx="11613">
                  <c:v>790.17</c:v>
                </c:pt>
                <c:pt idx="11614">
                  <c:v>475.39</c:v>
                </c:pt>
                <c:pt idx="11615">
                  <c:v>357.57</c:v>
                </c:pt>
                <c:pt idx="11616">
                  <c:v>202.89</c:v>
                </c:pt>
                <c:pt idx="11617">
                  <c:v>181.13</c:v>
                </c:pt>
                <c:pt idx="11618">
                  <c:v>181.98</c:v>
                </c:pt>
                <c:pt idx="11619">
                  <c:v>346.95</c:v>
                </c:pt>
                <c:pt idx="11620">
                  <c:v>215.63</c:v>
                </c:pt>
                <c:pt idx="11621">
                  <c:v>89.33</c:v>
                </c:pt>
                <c:pt idx="11622">
                  <c:v>64.69</c:v>
                </c:pt>
                <c:pt idx="11623">
                  <c:v>92.8</c:v>
                </c:pt>
                <c:pt idx="11624">
                  <c:v>177.87</c:v>
                </c:pt>
                <c:pt idx="11625">
                  <c:v>229.64</c:v>
                </c:pt>
                <c:pt idx="11626">
                  <c:v>224.91</c:v>
                </c:pt>
                <c:pt idx="11627">
                  <c:v>117.86</c:v>
                </c:pt>
                <c:pt idx="11628">
                  <c:v>187.3</c:v>
                </c:pt>
                <c:pt idx="11629">
                  <c:v>143.82</c:v>
                </c:pt>
                <c:pt idx="11630">
                  <c:v>217.39</c:v>
                </c:pt>
                <c:pt idx="11631">
                  <c:v>467.35</c:v>
                </c:pt>
                <c:pt idx="11632">
                  <c:v>590.69000000000005</c:v>
                </c:pt>
                <c:pt idx="11633">
                  <c:v>295.42</c:v>
                </c:pt>
                <c:pt idx="11634">
                  <c:v>475.8</c:v>
                </c:pt>
                <c:pt idx="11635">
                  <c:v>372.77</c:v>
                </c:pt>
                <c:pt idx="11636">
                  <c:v>544.48</c:v>
                </c:pt>
                <c:pt idx="11637">
                  <c:v>703.02</c:v>
                </c:pt>
                <c:pt idx="11638">
                  <c:v>268.70999999999998</c:v>
                </c:pt>
                <c:pt idx="11639">
                  <c:v>495.21</c:v>
                </c:pt>
                <c:pt idx="11640">
                  <c:v>575.02</c:v>
                </c:pt>
                <c:pt idx="11641">
                  <c:v>447.97</c:v>
                </c:pt>
                <c:pt idx="11642">
                  <c:v>159.41</c:v>
                </c:pt>
                <c:pt idx="11643">
                  <c:v>304.02999999999997</c:v>
                </c:pt>
                <c:pt idx="11644">
                  <c:v>568.58000000000004</c:v>
                </c:pt>
                <c:pt idx="11645">
                  <c:v>317.7</c:v>
                </c:pt>
                <c:pt idx="11646">
                  <c:v>114.93</c:v>
                </c:pt>
                <c:pt idx="11647">
                  <c:v>104.41</c:v>
                </c:pt>
                <c:pt idx="11648">
                  <c:v>100</c:v>
                </c:pt>
                <c:pt idx="11649">
                  <c:v>101.66</c:v>
                </c:pt>
                <c:pt idx="11650">
                  <c:v>102.27</c:v>
                </c:pt>
                <c:pt idx="11651">
                  <c:v>113.38</c:v>
                </c:pt>
                <c:pt idx="11652">
                  <c:v>137.26</c:v>
                </c:pt>
                <c:pt idx="11653">
                  <c:v>131.13</c:v>
                </c:pt>
                <c:pt idx="11654">
                  <c:v>139.74</c:v>
                </c:pt>
                <c:pt idx="11655">
                  <c:v>126.85</c:v>
                </c:pt>
                <c:pt idx="11656">
                  <c:v>151.07</c:v>
                </c:pt>
                <c:pt idx="11657">
                  <c:v>139.11000000000001</c:v>
                </c:pt>
                <c:pt idx="11658">
                  <c:v>172.37</c:v>
                </c:pt>
                <c:pt idx="11659">
                  <c:v>194.21</c:v>
                </c:pt>
                <c:pt idx="11660">
                  <c:v>146.99</c:v>
                </c:pt>
                <c:pt idx="11661">
                  <c:v>171.64</c:v>
                </c:pt>
                <c:pt idx="11662">
                  <c:v>186.53</c:v>
                </c:pt>
                <c:pt idx="11663">
                  <c:v>170.39</c:v>
                </c:pt>
                <c:pt idx="11664">
                  <c:v>179.02</c:v>
                </c:pt>
                <c:pt idx="11665">
                  <c:v>142.88</c:v>
                </c:pt>
                <c:pt idx="11666">
                  <c:v>139.38999999999999</c:v>
                </c:pt>
                <c:pt idx="11667">
                  <c:v>605.16999999999996</c:v>
                </c:pt>
                <c:pt idx="11668">
                  <c:v>416.54</c:v>
                </c:pt>
                <c:pt idx="11669">
                  <c:v>423.7</c:v>
                </c:pt>
                <c:pt idx="11670">
                  <c:v>365.04</c:v>
                </c:pt>
                <c:pt idx="11671">
                  <c:v>421.67</c:v>
                </c:pt>
                <c:pt idx="11672">
                  <c:v>410.94</c:v>
                </c:pt>
                <c:pt idx="11673">
                  <c:v>439.82</c:v>
                </c:pt>
                <c:pt idx="11674">
                  <c:v>505.31</c:v>
                </c:pt>
                <c:pt idx="11675">
                  <c:v>461.15</c:v>
                </c:pt>
                <c:pt idx="11676">
                  <c:v>517</c:v>
                </c:pt>
                <c:pt idx="11677">
                  <c:v>665.79</c:v>
                </c:pt>
                <c:pt idx="11678">
                  <c:v>636.79999999999995</c:v>
                </c:pt>
                <c:pt idx="11679">
                  <c:v>407.96</c:v>
                </c:pt>
                <c:pt idx="11680">
                  <c:v>450.75</c:v>
                </c:pt>
                <c:pt idx="11681">
                  <c:v>589.74</c:v>
                </c:pt>
                <c:pt idx="11682">
                  <c:v>526.16999999999996</c:v>
                </c:pt>
                <c:pt idx="11683">
                  <c:v>498.44</c:v>
                </c:pt>
                <c:pt idx="11684">
                  <c:v>376.83</c:v>
                </c:pt>
                <c:pt idx="11685">
                  <c:v>355.66</c:v>
                </c:pt>
                <c:pt idx="11686">
                  <c:v>458.42</c:v>
                </c:pt>
                <c:pt idx="11687">
                  <c:v>440.66</c:v>
                </c:pt>
                <c:pt idx="11688">
                  <c:v>434.72</c:v>
                </c:pt>
                <c:pt idx="11689">
                  <c:v>331.86</c:v>
                </c:pt>
                <c:pt idx="11690">
                  <c:v>343.59</c:v>
                </c:pt>
                <c:pt idx="11691">
                  <c:v>345.24</c:v>
                </c:pt>
                <c:pt idx="11692">
                  <c:v>306.02</c:v>
                </c:pt>
                <c:pt idx="11693">
                  <c:v>200.46</c:v>
                </c:pt>
                <c:pt idx="11694">
                  <c:v>159.06</c:v>
                </c:pt>
                <c:pt idx="11695">
                  <c:v>186.58</c:v>
                </c:pt>
                <c:pt idx="11696">
                  <c:v>128.28</c:v>
                </c:pt>
                <c:pt idx="11697">
                  <c:v>200.01</c:v>
                </c:pt>
                <c:pt idx="11698">
                  <c:v>178.02</c:v>
                </c:pt>
                <c:pt idx="11699">
                  <c:v>148.49</c:v>
                </c:pt>
                <c:pt idx="11700">
                  <c:v>190.03</c:v>
                </c:pt>
                <c:pt idx="11701">
                  <c:v>154.84</c:v>
                </c:pt>
                <c:pt idx="11702">
                  <c:v>131.31</c:v>
                </c:pt>
                <c:pt idx="11703">
                  <c:v>117.5</c:v>
                </c:pt>
                <c:pt idx="11704">
                  <c:v>126.69</c:v>
                </c:pt>
                <c:pt idx="11705">
                  <c:v>162.09</c:v>
                </c:pt>
                <c:pt idx="11706">
                  <c:v>130.35</c:v>
                </c:pt>
                <c:pt idx="11707">
                  <c:v>167.05</c:v>
                </c:pt>
                <c:pt idx="11708">
                  <c:v>146.04</c:v>
                </c:pt>
                <c:pt idx="11709">
                  <c:v>114</c:v>
                </c:pt>
                <c:pt idx="11710">
                  <c:v>79.09</c:v>
                </c:pt>
                <c:pt idx="11711">
                  <c:v>47.64</c:v>
                </c:pt>
                <c:pt idx="11712">
                  <c:v>85.24</c:v>
                </c:pt>
                <c:pt idx="11713">
                  <c:v>48.28</c:v>
                </c:pt>
                <c:pt idx="11714">
                  <c:v>94.8</c:v>
                </c:pt>
                <c:pt idx="11715">
                  <c:v>68.45</c:v>
                </c:pt>
                <c:pt idx="11716">
                  <c:v>113.73</c:v>
                </c:pt>
                <c:pt idx="11717">
                  <c:v>71.75</c:v>
                </c:pt>
                <c:pt idx="11718">
                  <c:v>18.57</c:v>
                </c:pt>
                <c:pt idx="11719">
                  <c:v>12.66</c:v>
                </c:pt>
                <c:pt idx="11720">
                  <c:v>11.58</c:v>
                </c:pt>
                <c:pt idx="11721">
                  <c:v>15.37</c:v>
                </c:pt>
                <c:pt idx="11722">
                  <c:v>10.37</c:v>
                </c:pt>
                <c:pt idx="11723">
                  <c:v>13.03</c:v>
                </c:pt>
                <c:pt idx="11724">
                  <c:v>16.84</c:v>
                </c:pt>
                <c:pt idx="11725">
                  <c:v>11.99</c:v>
                </c:pt>
                <c:pt idx="11726">
                  <c:v>15.14</c:v>
                </c:pt>
                <c:pt idx="11727">
                  <c:v>17.850000000000001</c:v>
                </c:pt>
                <c:pt idx="11728">
                  <c:v>16.27</c:v>
                </c:pt>
                <c:pt idx="11729">
                  <c:v>15.52</c:v>
                </c:pt>
                <c:pt idx="11730">
                  <c:v>9.77</c:v>
                </c:pt>
                <c:pt idx="11731">
                  <c:v>15.43</c:v>
                </c:pt>
                <c:pt idx="11732">
                  <c:v>15.04</c:v>
                </c:pt>
                <c:pt idx="11733">
                  <c:v>14.49</c:v>
                </c:pt>
                <c:pt idx="11734">
                  <c:v>17.48</c:v>
                </c:pt>
                <c:pt idx="11735">
                  <c:v>17.899999999999999</c:v>
                </c:pt>
                <c:pt idx="11736">
                  <c:v>17.010000000000002</c:v>
                </c:pt>
                <c:pt idx="11737">
                  <c:v>16.649999999999999</c:v>
                </c:pt>
                <c:pt idx="11738">
                  <c:v>15</c:v>
                </c:pt>
                <c:pt idx="11739">
                  <c:v>12.84</c:v>
                </c:pt>
                <c:pt idx="11740">
                  <c:v>16.61</c:v>
                </c:pt>
                <c:pt idx="11741">
                  <c:v>14.96</c:v>
                </c:pt>
                <c:pt idx="11742">
                  <c:v>15.64</c:v>
                </c:pt>
                <c:pt idx="11743">
                  <c:v>18.57</c:v>
                </c:pt>
                <c:pt idx="11744">
                  <c:v>22.84</c:v>
                </c:pt>
                <c:pt idx="11745">
                  <c:v>25.91</c:v>
                </c:pt>
                <c:pt idx="11746">
                  <c:v>26.9</c:v>
                </c:pt>
                <c:pt idx="11747">
                  <c:v>22.54</c:v>
                </c:pt>
                <c:pt idx="11748">
                  <c:v>19.97</c:v>
                </c:pt>
                <c:pt idx="11749">
                  <c:v>25.31</c:v>
                </c:pt>
                <c:pt idx="11750">
                  <c:v>24.01</c:v>
                </c:pt>
                <c:pt idx="11751">
                  <c:v>26.41</c:v>
                </c:pt>
                <c:pt idx="11752">
                  <c:v>22.71</c:v>
                </c:pt>
                <c:pt idx="11753">
                  <c:v>22.96</c:v>
                </c:pt>
                <c:pt idx="11754">
                  <c:v>27.88</c:v>
                </c:pt>
                <c:pt idx="11755">
                  <c:v>26.17</c:v>
                </c:pt>
                <c:pt idx="11756">
                  <c:v>35.29</c:v>
                </c:pt>
                <c:pt idx="11757">
                  <c:v>44.05</c:v>
                </c:pt>
                <c:pt idx="11758">
                  <c:v>75.31</c:v>
                </c:pt>
                <c:pt idx="11759">
                  <c:v>57.69</c:v>
                </c:pt>
                <c:pt idx="11760">
                  <c:v>134.03</c:v>
                </c:pt>
                <c:pt idx="11761">
                  <c:v>218.8</c:v>
                </c:pt>
                <c:pt idx="11762">
                  <c:v>136.32</c:v>
                </c:pt>
                <c:pt idx="11763">
                  <c:v>199.15</c:v>
                </c:pt>
                <c:pt idx="11764">
                  <c:v>203.23</c:v>
                </c:pt>
                <c:pt idx="11765">
                  <c:v>169.59</c:v>
                </c:pt>
                <c:pt idx="11766">
                  <c:v>153.30000000000001</c:v>
                </c:pt>
                <c:pt idx="11767">
                  <c:v>152.07</c:v>
                </c:pt>
                <c:pt idx="11768">
                  <c:v>152.32</c:v>
                </c:pt>
                <c:pt idx="11769">
                  <c:v>167.24</c:v>
                </c:pt>
                <c:pt idx="11770">
                  <c:v>181.36</c:v>
                </c:pt>
                <c:pt idx="11771">
                  <c:v>147.69999999999999</c:v>
                </c:pt>
                <c:pt idx="11772">
                  <c:v>103.9</c:v>
                </c:pt>
                <c:pt idx="11773">
                  <c:v>176.6</c:v>
                </c:pt>
                <c:pt idx="11774">
                  <c:v>196.86</c:v>
                </c:pt>
                <c:pt idx="11775">
                  <c:v>213.31</c:v>
                </c:pt>
                <c:pt idx="11776">
                  <c:v>134.52000000000001</c:v>
                </c:pt>
                <c:pt idx="11777">
                  <c:v>138.07</c:v>
                </c:pt>
                <c:pt idx="11778">
                  <c:v>117.58</c:v>
                </c:pt>
                <c:pt idx="11779">
                  <c:v>122.63</c:v>
                </c:pt>
                <c:pt idx="11780">
                  <c:v>111.74</c:v>
                </c:pt>
                <c:pt idx="11781">
                  <c:v>119.36</c:v>
                </c:pt>
                <c:pt idx="11782">
                  <c:v>238.64</c:v>
                </c:pt>
                <c:pt idx="11783">
                  <c:v>291.7</c:v>
                </c:pt>
                <c:pt idx="11784">
                  <c:v>293.17</c:v>
                </c:pt>
                <c:pt idx="11785">
                  <c:v>203.86</c:v>
                </c:pt>
                <c:pt idx="11786">
                  <c:v>130.69999999999999</c:v>
                </c:pt>
                <c:pt idx="11787">
                  <c:v>108.55</c:v>
                </c:pt>
                <c:pt idx="11788">
                  <c:v>149.36000000000001</c:v>
                </c:pt>
                <c:pt idx="11789">
                  <c:v>153.78</c:v>
                </c:pt>
                <c:pt idx="11790">
                  <c:v>192.12</c:v>
                </c:pt>
                <c:pt idx="11791">
                  <c:v>131.91999999999999</c:v>
                </c:pt>
                <c:pt idx="11792">
                  <c:v>61.9</c:v>
                </c:pt>
                <c:pt idx="11793">
                  <c:v>170.12</c:v>
                </c:pt>
                <c:pt idx="11794">
                  <c:v>106.14</c:v>
                </c:pt>
                <c:pt idx="11795">
                  <c:v>82.54</c:v>
                </c:pt>
                <c:pt idx="11796">
                  <c:v>80.09</c:v>
                </c:pt>
                <c:pt idx="11797">
                  <c:v>83.59</c:v>
                </c:pt>
                <c:pt idx="11798">
                  <c:v>68.31</c:v>
                </c:pt>
                <c:pt idx="11799">
                  <c:v>122.01</c:v>
                </c:pt>
                <c:pt idx="11800">
                  <c:v>112.4</c:v>
                </c:pt>
                <c:pt idx="11801">
                  <c:v>42.06</c:v>
                </c:pt>
                <c:pt idx="11802">
                  <c:v>37.76</c:v>
                </c:pt>
                <c:pt idx="11803">
                  <c:v>32.18</c:v>
                </c:pt>
                <c:pt idx="11804">
                  <c:v>30.14</c:v>
                </c:pt>
                <c:pt idx="11805">
                  <c:v>27.08</c:v>
                </c:pt>
                <c:pt idx="11806">
                  <c:v>25.04</c:v>
                </c:pt>
                <c:pt idx="11807">
                  <c:v>17.07</c:v>
                </c:pt>
                <c:pt idx="11808">
                  <c:v>11.34</c:v>
                </c:pt>
                <c:pt idx="11809">
                  <c:v>18.37</c:v>
                </c:pt>
                <c:pt idx="11810">
                  <c:v>69.599999999999994</c:v>
                </c:pt>
                <c:pt idx="11811">
                  <c:v>93.43</c:v>
                </c:pt>
                <c:pt idx="11812">
                  <c:v>114.25</c:v>
                </c:pt>
                <c:pt idx="11813">
                  <c:v>238.09</c:v>
                </c:pt>
                <c:pt idx="11814">
                  <c:v>154.54</c:v>
                </c:pt>
                <c:pt idx="11815">
                  <c:v>185.08</c:v>
                </c:pt>
                <c:pt idx="11816">
                  <c:v>194.7</c:v>
                </c:pt>
                <c:pt idx="11817">
                  <c:v>74.349999999999994</c:v>
                </c:pt>
                <c:pt idx="11818">
                  <c:v>74.95</c:v>
                </c:pt>
                <c:pt idx="11819">
                  <c:v>82.67</c:v>
                </c:pt>
                <c:pt idx="11820">
                  <c:v>83.04</c:v>
                </c:pt>
                <c:pt idx="11821">
                  <c:v>106.05</c:v>
                </c:pt>
                <c:pt idx="11822">
                  <c:v>132.22</c:v>
                </c:pt>
                <c:pt idx="11823">
                  <c:v>95.88</c:v>
                </c:pt>
                <c:pt idx="11824">
                  <c:v>105.24</c:v>
                </c:pt>
                <c:pt idx="11825">
                  <c:v>132.65</c:v>
                </c:pt>
                <c:pt idx="11826">
                  <c:v>117.54</c:v>
                </c:pt>
                <c:pt idx="11827">
                  <c:v>111.38</c:v>
                </c:pt>
                <c:pt idx="11828">
                  <c:v>82.98</c:v>
                </c:pt>
                <c:pt idx="11829">
                  <c:v>76.77</c:v>
                </c:pt>
                <c:pt idx="11830">
                  <c:v>488.45</c:v>
                </c:pt>
                <c:pt idx="11831">
                  <c:v>550.77</c:v>
                </c:pt>
                <c:pt idx="11832">
                  <c:v>549.42999999999995</c:v>
                </c:pt>
                <c:pt idx="11833">
                  <c:v>553.04999999999995</c:v>
                </c:pt>
                <c:pt idx="11834">
                  <c:v>505.74</c:v>
                </c:pt>
                <c:pt idx="11835">
                  <c:v>586.30999999999995</c:v>
                </c:pt>
                <c:pt idx="11836">
                  <c:v>570.04</c:v>
                </c:pt>
                <c:pt idx="11837">
                  <c:v>656.36</c:v>
                </c:pt>
                <c:pt idx="11838">
                  <c:v>514.54</c:v>
                </c:pt>
                <c:pt idx="11839">
                  <c:v>531.55999999999995</c:v>
                </c:pt>
                <c:pt idx="11840">
                  <c:v>590.91999999999996</c:v>
                </c:pt>
                <c:pt idx="11841">
                  <c:v>741.97</c:v>
                </c:pt>
                <c:pt idx="11842">
                  <c:v>579.04999999999995</c:v>
                </c:pt>
                <c:pt idx="11843">
                  <c:v>585.54999999999995</c:v>
                </c:pt>
                <c:pt idx="11844">
                  <c:v>542.71</c:v>
                </c:pt>
                <c:pt idx="11845">
                  <c:v>570.32000000000005</c:v>
                </c:pt>
                <c:pt idx="11846">
                  <c:v>513.36</c:v>
                </c:pt>
                <c:pt idx="11847">
                  <c:v>452.66</c:v>
                </c:pt>
                <c:pt idx="11848">
                  <c:v>707.18</c:v>
                </c:pt>
                <c:pt idx="11849">
                  <c:v>630.62</c:v>
                </c:pt>
                <c:pt idx="11850">
                  <c:v>400.5</c:v>
                </c:pt>
                <c:pt idx="11851">
                  <c:v>125.82</c:v>
                </c:pt>
                <c:pt idx="11852">
                  <c:v>125.56</c:v>
                </c:pt>
                <c:pt idx="11853">
                  <c:v>126.92</c:v>
                </c:pt>
                <c:pt idx="11854">
                  <c:v>80.72</c:v>
                </c:pt>
                <c:pt idx="11855">
                  <c:v>122.06</c:v>
                </c:pt>
                <c:pt idx="11856">
                  <c:v>131.94</c:v>
                </c:pt>
                <c:pt idx="11857">
                  <c:v>145.79</c:v>
                </c:pt>
                <c:pt idx="11858">
                  <c:v>130.80000000000001</c:v>
                </c:pt>
                <c:pt idx="11859">
                  <c:v>138.49</c:v>
                </c:pt>
                <c:pt idx="11860">
                  <c:v>157.71</c:v>
                </c:pt>
                <c:pt idx="11861">
                  <c:v>178.9</c:v>
                </c:pt>
                <c:pt idx="11862">
                  <c:v>126.81</c:v>
                </c:pt>
                <c:pt idx="11863">
                  <c:v>142</c:v>
                </c:pt>
                <c:pt idx="11864">
                  <c:v>167.1</c:v>
                </c:pt>
                <c:pt idx="11865">
                  <c:v>141.80000000000001</c:v>
                </c:pt>
                <c:pt idx="11866">
                  <c:v>138.83000000000001</c:v>
                </c:pt>
                <c:pt idx="11867">
                  <c:v>116.68</c:v>
                </c:pt>
                <c:pt idx="11868">
                  <c:v>100.84</c:v>
                </c:pt>
                <c:pt idx="11869">
                  <c:v>90.22</c:v>
                </c:pt>
                <c:pt idx="11870">
                  <c:v>92.2</c:v>
                </c:pt>
                <c:pt idx="11871">
                  <c:v>81.290000000000006</c:v>
                </c:pt>
                <c:pt idx="11872">
                  <c:v>65.650000000000006</c:v>
                </c:pt>
                <c:pt idx="11873">
                  <c:v>70.77</c:v>
                </c:pt>
                <c:pt idx="11874">
                  <c:v>82.3</c:v>
                </c:pt>
                <c:pt idx="11875">
                  <c:v>56.88</c:v>
                </c:pt>
                <c:pt idx="11876">
                  <c:v>98.16</c:v>
                </c:pt>
                <c:pt idx="11877">
                  <c:v>104.77</c:v>
                </c:pt>
                <c:pt idx="11878">
                  <c:v>87.71</c:v>
                </c:pt>
                <c:pt idx="11879">
                  <c:v>64.86</c:v>
                </c:pt>
                <c:pt idx="11880">
                  <c:v>70.290000000000006</c:v>
                </c:pt>
                <c:pt idx="11881">
                  <c:v>61.14</c:v>
                </c:pt>
                <c:pt idx="11882">
                  <c:v>47.62</c:v>
                </c:pt>
                <c:pt idx="11883">
                  <c:v>31.24</c:v>
                </c:pt>
                <c:pt idx="11884">
                  <c:v>38.200000000000003</c:v>
                </c:pt>
                <c:pt idx="11885">
                  <c:v>28.18</c:v>
                </c:pt>
                <c:pt idx="11886">
                  <c:v>34.28</c:v>
                </c:pt>
                <c:pt idx="11887">
                  <c:v>29.88</c:v>
                </c:pt>
                <c:pt idx="11888">
                  <c:v>37.369999999999997</c:v>
                </c:pt>
                <c:pt idx="11889">
                  <c:v>55.29</c:v>
                </c:pt>
                <c:pt idx="11890">
                  <c:v>55.97</c:v>
                </c:pt>
                <c:pt idx="11891">
                  <c:v>63.05</c:v>
                </c:pt>
                <c:pt idx="11892">
                  <c:v>103.19</c:v>
                </c:pt>
                <c:pt idx="11893">
                  <c:v>127.2</c:v>
                </c:pt>
                <c:pt idx="11894">
                  <c:v>155.33000000000001</c:v>
                </c:pt>
                <c:pt idx="11895">
                  <c:v>175.84</c:v>
                </c:pt>
                <c:pt idx="11896">
                  <c:v>144.65</c:v>
                </c:pt>
                <c:pt idx="11897">
                  <c:v>168.46</c:v>
                </c:pt>
                <c:pt idx="11898">
                  <c:v>126.4</c:v>
                </c:pt>
                <c:pt idx="11899">
                  <c:v>104.13</c:v>
                </c:pt>
                <c:pt idx="11900">
                  <c:v>99.71</c:v>
                </c:pt>
                <c:pt idx="11901">
                  <c:v>108.44</c:v>
                </c:pt>
                <c:pt idx="11902">
                  <c:v>111.51</c:v>
                </c:pt>
                <c:pt idx="11903">
                  <c:v>184.83</c:v>
                </c:pt>
                <c:pt idx="11904">
                  <c:v>102.13</c:v>
                </c:pt>
                <c:pt idx="11905">
                  <c:v>166.94</c:v>
                </c:pt>
                <c:pt idx="11906">
                  <c:v>124.93</c:v>
                </c:pt>
                <c:pt idx="11907">
                  <c:v>349.19</c:v>
                </c:pt>
                <c:pt idx="11908">
                  <c:v>371.04</c:v>
                </c:pt>
                <c:pt idx="11909">
                  <c:v>478.31</c:v>
                </c:pt>
                <c:pt idx="11910">
                  <c:v>254.8</c:v>
                </c:pt>
                <c:pt idx="11911">
                  <c:v>271.5</c:v>
                </c:pt>
                <c:pt idx="11912">
                  <c:v>115.55</c:v>
                </c:pt>
                <c:pt idx="11913">
                  <c:v>104.75</c:v>
                </c:pt>
                <c:pt idx="11914">
                  <c:v>166.38</c:v>
                </c:pt>
                <c:pt idx="11915">
                  <c:v>139.01</c:v>
                </c:pt>
                <c:pt idx="11916">
                  <c:v>112.81</c:v>
                </c:pt>
                <c:pt idx="11917">
                  <c:v>106.36</c:v>
                </c:pt>
                <c:pt idx="11918">
                  <c:v>102.63</c:v>
                </c:pt>
                <c:pt idx="11919">
                  <c:v>103.3</c:v>
                </c:pt>
                <c:pt idx="11920">
                  <c:v>126.72</c:v>
                </c:pt>
                <c:pt idx="11921">
                  <c:v>137.74</c:v>
                </c:pt>
                <c:pt idx="11922">
                  <c:v>125.39</c:v>
                </c:pt>
                <c:pt idx="11923">
                  <c:v>120.15</c:v>
                </c:pt>
                <c:pt idx="11924">
                  <c:v>117.87</c:v>
                </c:pt>
                <c:pt idx="11925">
                  <c:v>106.37</c:v>
                </c:pt>
                <c:pt idx="11926">
                  <c:v>118.78</c:v>
                </c:pt>
                <c:pt idx="11927">
                  <c:v>86.68</c:v>
                </c:pt>
                <c:pt idx="11928">
                  <c:v>90.33</c:v>
                </c:pt>
                <c:pt idx="11929">
                  <c:v>85.47</c:v>
                </c:pt>
                <c:pt idx="11930">
                  <c:v>95.25</c:v>
                </c:pt>
                <c:pt idx="11931">
                  <c:v>104.28</c:v>
                </c:pt>
                <c:pt idx="11932">
                  <c:v>177.62</c:v>
                </c:pt>
                <c:pt idx="11933">
                  <c:v>189.25</c:v>
                </c:pt>
                <c:pt idx="11934">
                  <c:v>222.66</c:v>
                </c:pt>
                <c:pt idx="11935">
                  <c:v>237.32</c:v>
                </c:pt>
                <c:pt idx="11936">
                  <c:v>222.56</c:v>
                </c:pt>
                <c:pt idx="11937">
                  <c:v>268.33999999999997</c:v>
                </c:pt>
                <c:pt idx="11938">
                  <c:v>281.67</c:v>
                </c:pt>
                <c:pt idx="11939">
                  <c:v>210.49</c:v>
                </c:pt>
                <c:pt idx="11940">
                  <c:v>196.1</c:v>
                </c:pt>
                <c:pt idx="11941">
                  <c:v>140.56</c:v>
                </c:pt>
                <c:pt idx="11942">
                  <c:v>116.03</c:v>
                </c:pt>
                <c:pt idx="11943">
                  <c:v>115.77</c:v>
                </c:pt>
                <c:pt idx="11944">
                  <c:v>113.91</c:v>
                </c:pt>
                <c:pt idx="11945">
                  <c:v>174.61</c:v>
                </c:pt>
                <c:pt idx="11946">
                  <c:v>86.38</c:v>
                </c:pt>
                <c:pt idx="11947">
                  <c:v>61.44</c:v>
                </c:pt>
                <c:pt idx="11948">
                  <c:v>76.02</c:v>
                </c:pt>
                <c:pt idx="11949">
                  <c:v>91.73</c:v>
                </c:pt>
                <c:pt idx="11950">
                  <c:v>78.77</c:v>
                </c:pt>
                <c:pt idx="11951">
                  <c:v>99.94</c:v>
                </c:pt>
                <c:pt idx="11952">
                  <c:v>91.34</c:v>
                </c:pt>
                <c:pt idx="11953">
                  <c:v>109.05</c:v>
                </c:pt>
                <c:pt idx="11954">
                  <c:v>263.26</c:v>
                </c:pt>
                <c:pt idx="11955">
                  <c:v>125.69</c:v>
                </c:pt>
                <c:pt idx="11956">
                  <c:v>188.36</c:v>
                </c:pt>
                <c:pt idx="11957">
                  <c:v>56.87</c:v>
                </c:pt>
                <c:pt idx="11958">
                  <c:v>78.83</c:v>
                </c:pt>
                <c:pt idx="11959">
                  <c:v>106.3</c:v>
                </c:pt>
                <c:pt idx="11960">
                  <c:v>151.53</c:v>
                </c:pt>
                <c:pt idx="11961">
                  <c:v>47.67</c:v>
                </c:pt>
                <c:pt idx="11962">
                  <c:v>157.29</c:v>
                </c:pt>
                <c:pt idx="11963">
                  <c:v>60.36</c:v>
                </c:pt>
                <c:pt idx="11964">
                  <c:v>142.72</c:v>
                </c:pt>
                <c:pt idx="11965">
                  <c:v>157.76</c:v>
                </c:pt>
                <c:pt idx="11966">
                  <c:v>317.95999999999998</c:v>
                </c:pt>
                <c:pt idx="11967">
                  <c:v>340.92</c:v>
                </c:pt>
                <c:pt idx="11968">
                  <c:v>337.21</c:v>
                </c:pt>
                <c:pt idx="11969">
                  <c:v>277.36</c:v>
                </c:pt>
                <c:pt idx="11970">
                  <c:v>243.93</c:v>
                </c:pt>
                <c:pt idx="11971">
                  <c:v>896.27</c:v>
                </c:pt>
                <c:pt idx="11972">
                  <c:v>328.06</c:v>
                </c:pt>
                <c:pt idx="11973">
                  <c:v>457.87</c:v>
                </c:pt>
                <c:pt idx="11974">
                  <c:v>504.55</c:v>
                </c:pt>
                <c:pt idx="11975">
                  <c:v>413.28</c:v>
                </c:pt>
                <c:pt idx="11976">
                  <c:v>516.74</c:v>
                </c:pt>
                <c:pt idx="11977">
                  <c:v>428.84</c:v>
                </c:pt>
                <c:pt idx="11978">
                  <c:v>987.29</c:v>
                </c:pt>
                <c:pt idx="11979">
                  <c:v>1110.45</c:v>
                </c:pt>
                <c:pt idx="11980">
                  <c:v>654.34</c:v>
                </c:pt>
                <c:pt idx="11981">
                  <c:v>376.59</c:v>
                </c:pt>
                <c:pt idx="11982">
                  <c:v>458.98</c:v>
                </c:pt>
                <c:pt idx="11983">
                  <c:v>539.02</c:v>
                </c:pt>
                <c:pt idx="11984">
                  <c:v>685.55</c:v>
                </c:pt>
                <c:pt idx="11985">
                  <c:v>500.14</c:v>
                </c:pt>
                <c:pt idx="11986">
                  <c:v>1017.76</c:v>
                </c:pt>
                <c:pt idx="11987">
                  <c:v>264.10000000000002</c:v>
                </c:pt>
                <c:pt idx="11988">
                  <c:v>251.74</c:v>
                </c:pt>
                <c:pt idx="11989">
                  <c:v>176.59</c:v>
                </c:pt>
                <c:pt idx="11990">
                  <c:v>221.7</c:v>
                </c:pt>
                <c:pt idx="11991">
                  <c:v>98.92</c:v>
                </c:pt>
                <c:pt idx="11992">
                  <c:v>186.3</c:v>
                </c:pt>
                <c:pt idx="11993">
                  <c:v>168.73</c:v>
                </c:pt>
                <c:pt idx="11994">
                  <c:v>123.2</c:v>
                </c:pt>
                <c:pt idx="11995">
                  <c:v>117.72</c:v>
                </c:pt>
                <c:pt idx="11996">
                  <c:v>108.43</c:v>
                </c:pt>
                <c:pt idx="11997">
                  <c:v>85.37</c:v>
                </c:pt>
                <c:pt idx="11998">
                  <c:v>117.72</c:v>
                </c:pt>
                <c:pt idx="11999">
                  <c:v>111.19</c:v>
                </c:pt>
                <c:pt idx="12000">
                  <c:v>82.33</c:v>
                </c:pt>
                <c:pt idx="12001">
                  <c:v>108.69</c:v>
                </c:pt>
                <c:pt idx="12002">
                  <c:v>128.54</c:v>
                </c:pt>
                <c:pt idx="12003">
                  <c:v>249.7</c:v>
                </c:pt>
                <c:pt idx="12004">
                  <c:v>230.65</c:v>
                </c:pt>
                <c:pt idx="12005">
                  <c:v>166.41</c:v>
                </c:pt>
                <c:pt idx="12006">
                  <c:v>148.91999999999999</c:v>
                </c:pt>
                <c:pt idx="12007">
                  <c:v>163.97</c:v>
                </c:pt>
                <c:pt idx="12008">
                  <c:v>101.49</c:v>
                </c:pt>
                <c:pt idx="12009">
                  <c:v>144.15</c:v>
                </c:pt>
                <c:pt idx="12010">
                  <c:v>160.55000000000001</c:v>
                </c:pt>
                <c:pt idx="12011">
                  <c:v>607.1</c:v>
                </c:pt>
                <c:pt idx="12012">
                  <c:v>302.33</c:v>
                </c:pt>
                <c:pt idx="12013">
                  <c:v>402.58</c:v>
                </c:pt>
                <c:pt idx="12014">
                  <c:v>229.58</c:v>
                </c:pt>
                <c:pt idx="12015">
                  <c:v>430.07</c:v>
                </c:pt>
                <c:pt idx="12016">
                  <c:v>235.29</c:v>
                </c:pt>
                <c:pt idx="12017">
                  <c:v>109.23</c:v>
                </c:pt>
                <c:pt idx="12018">
                  <c:v>24.18</c:v>
                </c:pt>
                <c:pt idx="12019">
                  <c:v>119.36</c:v>
                </c:pt>
                <c:pt idx="12020">
                  <c:v>157.56</c:v>
                </c:pt>
                <c:pt idx="12021">
                  <c:v>1281.22</c:v>
                </c:pt>
                <c:pt idx="12022">
                  <c:v>1278.52</c:v>
                </c:pt>
                <c:pt idx="12023">
                  <c:v>1328.51</c:v>
                </c:pt>
                <c:pt idx="12024">
                  <c:v>1334.33</c:v>
                </c:pt>
                <c:pt idx="12025">
                  <c:v>1283.8599999999999</c:v>
                </c:pt>
                <c:pt idx="12026">
                  <c:v>1431.5</c:v>
                </c:pt>
                <c:pt idx="12027">
                  <c:v>1456.63</c:v>
                </c:pt>
                <c:pt idx="12028">
                  <c:v>662.16</c:v>
                </c:pt>
                <c:pt idx="12029">
                  <c:v>779.21</c:v>
                </c:pt>
                <c:pt idx="12030">
                  <c:v>167.96</c:v>
                </c:pt>
                <c:pt idx="12031">
                  <c:v>167.48</c:v>
                </c:pt>
                <c:pt idx="12032">
                  <c:v>157.31</c:v>
                </c:pt>
                <c:pt idx="12033">
                  <c:v>7.14</c:v>
                </c:pt>
                <c:pt idx="12034">
                  <c:v>16.579999999999998</c:v>
                </c:pt>
                <c:pt idx="12035">
                  <c:v>25.5</c:v>
                </c:pt>
                <c:pt idx="12036">
                  <c:v>190.85</c:v>
                </c:pt>
                <c:pt idx="12037">
                  <c:v>96.39</c:v>
                </c:pt>
                <c:pt idx="12038">
                  <c:v>78.69</c:v>
                </c:pt>
                <c:pt idx="12039">
                  <c:v>39.14</c:v>
                </c:pt>
                <c:pt idx="12040">
                  <c:v>329.01</c:v>
                </c:pt>
                <c:pt idx="12041">
                  <c:v>230.42</c:v>
                </c:pt>
                <c:pt idx="12042">
                  <c:v>365.3</c:v>
                </c:pt>
                <c:pt idx="12043">
                  <c:v>359.52</c:v>
                </c:pt>
                <c:pt idx="12044">
                  <c:v>388.61</c:v>
                </c:pt>
                <c:pt idx="12045">
                  <c:v>406.46</c:v>
                </c:pt>
                <c:pt idx="12046">
                  <c:v>263.58999999999997</c:v>
                </c:pt>
                <c:pt idx="12047">
                  <c:v>31.75</c:v>
                </c:pt>
                <c:pt idx="12048">
                  <c:v>17.57</c:v>
                </c:pt>
                <c:pt idx="12049">
                  <c:v>29.75</c:v>
                </c:pt>
                <c:pt idx="12050">
                  <c:v>17.5</c:v>
                </c:pt>
                <c:pt idx="12051">
                  <c:v>5.2</c:v>
                </c:pt>
                <c:pt idx="12052">
                  <c:v>7.99</c:v>
                </c:pt>
                <c:pt idx="12053">
                  <c:v>4.78</c:v>
                </c:pt>
                <c:pt idx="12054">
                  <c:v>3.5</c:v>
                </c:pt>
                <c:pt idx="12055">
                  <c:v>5.64</c:v>
                </c:pt>
                <c:pt idx="12056">
                  <c:v>0</c:v>
                </c:pt>
                <c:pt idx="12057">
                  <c:v>0</c:v>
                </c:pt>
                <c:pt idx="12058">
                  <c:v>0</c:v>
                </c:pt>
                <c:pt idx="12059">
                  <c:v>22.32</c:v>
                </c:pt>
                <c:pt idx="12060">
                  <c:v>28.68</c:v>
                </c:pt>
                <c:pt idx="12061">
                  <c:v>37.53</c:v>
                </c:pt>
                <c:pt idx="12062">
                  <c:v>47.69</c:v>
                </c:pt>
                <c:pt idx="12063">
                  <c:v>54.79</c:v>
                </c:pt>
                <c:pt idx="12064">
                  <c:v>44.66</c:v>
                </c:pt>
                <c:pt idx="12065">
                  <c:v>52.17</c:v>
                </c:pt>
                <c:pt idx="12066">
                  <c:v>68.52</c:v>
                </c:pt>
                <c:pt idx="12067">
                  <c:v>60.18</c:v>
                </c:pt>
                <c:pt idx="12068">
                  <c:v>79.16</c:v>
                </c:pt>
                <c:pt idx="12069">
                  <c:v>23.02</c:v>
                </c:pt>
                <c:pt idx="12070">
                  <c:v>29.13</c:v>
                </c:pt>
                <c:pt idx="12071">
                  <c:v>423.94</c:v>
                </c:pt>
                <c:pt idx="12072">
                  <c:v>940.71</c:v>
                </c:pt>
                <c:pt idx="12073">
                  <c:v>228.76</c:v>
                </c:pt>
                <c:pt idx="12074">
                  <c:v>255.96</c:v>
                </c:pt>
                <c:pt idx="12075">
                  <c:v>446.24</c:v>
                </c:pt>
                <c:pt idx="12076">
                  <c:v>924.89</c:v>
                </c:pt>
                <c:pt idx="12077">
                  <c:v>1232.1199999999999</c:v>
                </c:pt>
                <c:pt idx="12078">
                  <c:v>1493.81</c:v>
                </c:pt>
                <c:pt idx="12079">
                  <c:v>248.77</c:v>
                </c:pt>
                <c:pt idx="12080">
                  <c:v>615.72</c:v>
                </c:pt>
                <c:pt idx="12081">
                  <c:v>973.66</c:v>
                </c:pt>
                <c:pt idx="12082">
                  <c:v>1093.46</c:v>
                </c:pt>
                <c:pt idx="12083">
                  <c:v>870.69</c:v>
                </c:pt>
                <c:pt idx="12084">
                  <c:v>1275.24</c:v>
                </c:pt>
                <c:pt idx="12085">
                  <c:v>769.43</c:v>
                </c:pt>
                <c:pt idx="12086">
                  <c:v>1113.22</c:v>
                </c:pt>
                <c:pt idx="12087">
                  <c:v>543.5</c:v>
                </c:pt>
                <c:pt idx="12088">
                  <c:v>1572.06</c:v>
                </c:pt>
                <c:pt idx="12089">
                  <c:v>1761.83</c:v>
                </c:pt>
                <c:pt idx="12090">
                  <c:v>1479.55</c:v>
                </c:pt>
                <c:pt idx="12091">
                  <c:v>1364.06</c:v>
                </c:pt>
                <c:pt idx="12092">
                  <c:v>1577.35</c:v>
                </c:pt>
                <c:pt idx="12093">
                  <c:v>308.47000000000003</c:v>
                </c:pt>
                <c:pt idx="12094">
                  <c:v>450.03</c:v>
                </c:pt>
                <c:pt idx="12095">
                  <c:v>374.1</c:v>
                </c:pt>
                <c:pt idx="12096">
                  <c:v>701.3</c:v>
                </c:pt>
                <c:pt idx="12097">
                  <c:v>359.81</c:v>
                </c:pt>
                <c:pt idx="12098">
                  <c:v>342.85</c:v>
                </c:pt>
                <c:pt idx="12099">
                  <c:v>656.39</c:v>
                </c:pt>
                <c:pt idx="12100">
                  <c:v>298.13</c:v>
                </c:pt>
                <c:pt idx="12101">
                  <c:v>355.88</c:v>
                </c:pt>
                <c:pt idx="12102">
                  <c:v>328.85</c:v>
                </c:pt>
                <c:pt idx="12103">
                  <c:v>312.5</c:v>
                </c:pt>
                <c:pt idx="12104">
                  <c:v>186.17</c:v>
                </c:pt>
                <c:pt idx="12105">
                  <c:v>220.74</c:v>
                </c:pt>
                <c:pt idx="12106">
                  <c:v>333.66</c:v>
                </c:pt>
                <c:pt idx="12107">
                  <c:v>357.23</c:v>
                </c:pt>
                <c:pt idx="12108">
                  <c:v>303.12</c:v>
                </c:pt>
                <c:pt idx="12109">
                  <c:v>336.56</c:v>
                </c:pt>
                <c:pt idx="12110">
                  <c:v>362.02</c:v>
                </c:pt>
                <c:pt idx="12111">
                  <c:v>331.78</c:v>
                </c:pt>
                <c:pt idx="12112">
                  <c:v>322.35000000000002</c:v>
                </c:pt>
                <c:pt idx="12113">
                  <c:v>307.07</c:v>
                </c:pt>
                <c:pt idx="12114">
                  <c:v>323.5</c:v>
                </c:pt>
                <c:pt idx="12115">
                  <c:v>496.6</c:v>
                </c:pt>
                <c:pt idx="12116">
                  <c:v>167.87</c:v>
                </c:pt>
                <c:pt idx="12117">
                  <c:v>359.09</c:v>
                </c:pt>
                <c:pt idx="12118">
                  <c:v>257.68</c:v>
                </c:pt>
                <c:pt idx="12119">
                  <c:v>185.04</c:v>
                </c:pt>
                <c:pt idx="12120">
                  <c:v>9.06</c:v>
                </c:pt>
                <c:pt idx="12121">
                  <c:v>5.56</c:v>
                </c:pt>
                <c:pt idx="12122">
                  <c:v>4.57</c:v>
                </c:pt>
                <c:pt idx="12123">
                  <c:v>0.69</c:v>
                </c:pt>
                <c:pt idx="12124">
                  <c:v>436.77</c:v>
                </c:pt>
                <c:pt idx="12125">
                  <c:v>227.44</c:v>
                </c:pt>
                <c:pt idx="12126">
                  <c:v>580.49</c:v>
                </c:pt>
                <c:pt idx="12127">
                  <c:v>673.68</c:v>
                </c:pt>
                <c:pt idx="12128">
                  <c:v>687.25</c:v>
                </c:pt>
                <c:pt idx="12129">
                  <c:v>439.93</c:v>
                </c:pt>
                <c:pt idx="12130">
                  <c:v>292.5</c:v>
                </c:pt>
                <c:pt idx="12131">
                  <c:v>384.13</c:v>
                </c:pt>
                <c:pt idx="12132">
                  <c:v>372.14</c:v>
                </c:pt>
                <c:pt idx="12133">
                  <c:v>589.04</c:v>
                </c:pt>
                <c:pt idx="12134">
                  <c:v>802.63</c:v>
                </c:pt>
                <c:pt idx="12135">
                  <c:v>603.74</c:v>
                </c:pt>
                <c:pt idx="12136">
                  <c:v>366.81</c:v>
                </c:pt>
                <c:pt idx="12137">
                  <c:v>565.08000000000004</c:v>
                </c:pt>
                <c:pt idx="12138">
                  <c:v>236.01</c:v>
                </c:pt>
                <c:pt idx="12139">
                  <c:v>220.21</c:v>
                </c:pt>
                <c:pt idx="12140">
                  <c:v>23.43</c:v>
                </c:pt>
                <c:pt idx="12141">
                  <c:v>25.87</c:v>
                </c:pt>
                <c:pt idx="12142">
                  <c:v>25.9</c:v>
                </c:pt>
                <c:pt idx="12143">
                  <c:v>32.33</c:v>
                </c:pt>
                <c:pt idx="12144">
                  <c:v>434.1</c:v>
                </c:pt>
                <c:pt idx="12145">
                  <c:v>177.09</c:v>
                </c:pt>
                <c:pt idx="12146">
                  <c:v>118.98</c:v>
                </c:pt>
                <c:pt idx="12147">
                  <c:v>100.62</c:v>
                </c:pt>
                <c:pt idx="12148">
                  <c:v>211.85</c:v>
                </c:pt>
                <c:pt idx="12149">
                  <c:v>498.45</c:v>
                </c:pt>
                <c:pt idx="12150">
                  <c:v>14.03</c:v>
                </c:pt>
                <c:pt idx="12151">
                  <c:v>171.69</c:v>
                </c:pt>
                <c:pt idx="12152">
                  <c:v>132.38</c:v>
                </c:pt>
                <c:pt idx="12153">
                  <c:v>182.56</c:v>
                </c:pt>
                <c:pt idx="12154">
                  <c:v>231.05</c:v>
                </c:pt>
                <c:pt idx="12155">
                  <c:v>228.52</c:v>
                </c:pt>
                <c:pt idx="12156">
                  <c:v>223.69</c:v>
                </c:pt>
                <c:pt idx="12157">
                  <c:v>229.41</c:v>
                </c:pt>
                <c:pt idx="12158">
                  <c:v>193.82</c:v>
                </c:pt>
                <c:pt idx="12159">
                  <c:v>203.71</c:v>
                </c:pt>
                <c:pt idx="12160">
                  <c:v>74.73</c:v>
                </c:pt>
                <c:pt idx="12161">
                  <c:v>100.19</c:v>
                </c:pt>
                <c:pt idx="12162">
                  <c:v>118.36</c:v>
                </c:pt>
                <c:pt idx="12163">
                  <c:v>147.74</c:v>
                </c:pt>
                <c:pt idx="12164">
                  <c:v>139.01</c:v>
                </c:pt>
                <c:pt idx="12165">
                  <c:v>128.63</c:v>
                </c:pt>
                <c:pt idx="12166">
                  <c:v>120.28</c:v>
                </c:pt>
                <c:pt idx="12167">
                  <c:v>151.72999999999999</c:v>
                </c:pt>
                <c:pt idx="12168">
                  <c:v>144.18</c:v>
                </c:pt>
                <c:pt idx="12169">
                  <c:v>182.25</c:v>
                </c:pt>
                <c:pt idx="12170">
                  <c:v>155.02000000000001</c:v>
                </c:pt>
                <c:pt idx="12171">
                  <c:v>165.42</c:v>
                </c:pt>
                <c:pt idx="12172">
                  <c:v>125.49</c:v>
                </c:pt>
                <c:pt idx="12173">
                  <c:v>133.72999999999999</c:v>
                </c:pt>
                <c:pt idx="12174">
                  <c:v>137.35</c:v>
                </c:pt>
                <c:pt idx="12175">
                  <c:v>123.69</c:v>
                </c:pt>
                <c:pt idx="12176">
                  <c:v>108.68</c:v>
                </c:pt>
                <c:pt idx="12177">
                  <c:v>117.99</c:v>
                </c:pt>
                <c:pt idx="12178">
                  <c:v>113.29</c:v>
                </c:pt>
                <c:pt idx="12179">
                  <c:v>107.46</c:v>
                </c:pt>
                <c:pt idx="12180">
                  <c:v>102.16</c:v>
                </c:pt>
                <c:pt idx="12181">
                  <c:v>118.89</c:v>
                </c:pt>
                <c:pt idx="12182">
                  <c:v>126.84</c:v>
                </c:pt>
                <c:pt idx="12183">
                  <c:v>136.94999999999999</c:v>
                </c:pt>
                <c:pt idx="12184">
                  <c:v>205.54</c:v>
                </c:pt>
                <c:pt idx="12185">
                  <c:v>354.64</c:v>
                </c:pt>
                <c:pt idx="12186">
                  <c:v>376.15</c:v>
                </c:pt>
                <c:pt idx="12187">
                  <c:v>481.99</c:v>
                </c:pt>
                <c:pt idx="12188">
                  <c:v>390.93</c:v>
                </c:pt>
                <c:pt idx="12189">
                  <c:v>596.19000000000005</c:v>
                </c:pt>
                <c:pt idx="12190">
                  <c:v>179.54</c:v>
                </c:pt>
                <c:pt idx="12191">
                  <c:v>134.96</c:v>
                </c:pt>
                <c:pt idx="12192">
                  <c:v>115.81</c:v>
                </c:pt>
                <c:pt idx="12193">
                  <c:v>128.88999999999999</c:v>
                </c:pt>
                <c:pt idx="12194">
                  <c:v>134.94</c:v>
                </c:pt>
                <c:pt idx="12195">
                  <c:v>146.91999999999999</c:v>
                </c:pt>
                <c:pt idx="12196">
                  <c:v>106.87</c:v>
                </c:pt>
                <c:pt idx="12197">
                  <c:v>85.64</c:v>
                </c:pt>
                <c:pt idx="12198">
                  <c:v>743.38</c:v>
                </c:pt>
                <c:pt idx="12199">
                  <c:v>910.17</c:v>
                </c:pt>
                <c:pt idx="12200">
                  <c:v>727.82</c:v>
                </c:pt>
                <c:pt idx="12201">
                  <c:v>837.73</c:v>
                </c:pt>
                <c:pt idx="12202">
                  <c:v>2006.79</c:v>
                </c:pt>
                <c:pt idx="12203">
                  <c:v>1673.36</c:v>
                </c:pt>
                <c:pt idx="12204">
                  <c:v>1564.9</c:v>
                </c:pt>
                <c:pt idx="12205">
                  <c:v>1198.27</c:v>
                </c:pt>
                <c:pt idx="12206">
                  <c:v>922.72</c:v>
                </c:pt>
                <c:pt idx="12207">
                  <c:v>406.95</c:v>
                </c:pt>
                <c:pt idx="12208">
                  <c:v>176.97</c:v>
                </c:pt>
                <c:pt idx="12209">
                  <c:v>301.19</c:v>
                </c:pt>
                <c:pt idx="12210">
                  <c:v>168.01</c:v>
                </c:pt>
                <c:pt idx="12211">
                  <c:v>202.51</c:v>
                </c:pt>
                <c:pt idx="12212">
                  <c:v>180.82</c:v>
                </c:pt>
                <c:pt idx="12213">
                  <c:v>232.43</c:v>
                </c:pt>
                <c:pt idx="12214">
                  <c:v>184.14</c:v>
                </c:pt>
                <c:pt idx="12215">
                  <c:v>259.48</c:v>
                </c:pt>
                <c:pt idx="12216">
                  <c:v>255.2</c:v>
                </c:pt>
                <c:pt idx="12217">
                  <c:v>275.19</c:v>
                </c:pt>
                <c:pt idx="12218">
                  <c:v>273.63</c:v>
                </c:pt>
                <c:pt idx="12219">
                  <c:v>161.21</c:v>
                </c:pt>
                <c:pt idx="12220">
                  <c:v>260.37</c:v>
                </c:pt>
                <c:pt idx="12221">
                  <c:v>303.06</c:v>
                </c:pt>
                <c:pt idx="12222">
                  <c:v>225.74</c:v>
                </c:pt>
                <c:pt idx="12223">
                  <c:v>311.45</c:v>
                </c:pt>
                <c:pt idx="12224">
                  <c:v>308.3</c:v>
                </c:pt>
                <c:pt idx="12225">
                  <c:v>204.8</c:v>
                </c:pt>
                <c:pt idx="12226">
                  <c:v>297.56</c:v>
                </c:pt>
                <c:pt idx="12227">
                  <c:v>157.80000000000001</c:v>
                </c:pt>
                <c:pt idx="12228">
                  <c:v>152.16999999999999</c:v>
                </c:pt>
                <c:pt idx="12229">
                  <c:v>151.55000000000001</c:v>
                </c:pt>
                <c:pt idx="12230">
                  <c:v>162.09</c:v>
                </c:pt>
                <c:pt idx="12231">
                  <c:v>169.76</c:v>
                </c:pt>
                <c:pt idx="12232">
                  <c:v>158.85</c:v>
                </c:pt>
                <c:pt idx="12233">
                  <c:v>115.5</c:v>
                </c:pt>
                <c:pt idx="12234">
                  <c:v>130.03</c:v>
                </c:pt>
                <c:pt idx="12235">
                  <c:v>112.37</c:v>
                </c:pt>
                <c:pt idx="12236">
                  <c:v>150.69</c:v>
                </c:pt>
                <c:pt idx="12237">
                  <c:v>121.01</c:v>
                </c:pt>
                <c:pt idx="12238">
                  <c:v>201.98</c:v>
                </c:pt>
                <c:pt idx="12239">
                  <c:v>119.93</c:v>
                </c:pt>
                <c:pt idx="12240">
                  <c:v>118.4</c:v>
                </c:pt>
                <c:pt idx="12241">
                  <c:v>140.1</c:v>
                </c:pt>
                <c:pt idx="12242">
                  <c:v>164.57</c:v>
                </c:pt>
                <c:pt idx="12243">
                  <c:v>144.93</c:v>
                </c:pt>
                <c:pt idx="12244">
                  <c:v>74.5</c:v>
                </c:pt>
                <c:pt idx="12245">
                  <c:v>51.86</c:v>
                </c:pt>
                <c:pt idx="12246">
                  <c:v>53.83</c:v>
                </c:pt>
                <c:pt idx="12247">
                  <c:v>72.28</c:v>
                </c:pt>
                <c:pt idx="12248">
                  <c:v>123.61</c:v>
                </c:pt>
                <c:pt idx="12249">
                  <c:v>66.819999999999993</c:v>
                </c:pt>
                <c:pt idx="12250">
                  <c:v>79.56</c:v>
                </c:pt>
                <c:pt idx="12251">
                  <c:v>78.69</c:v>
                </c:pt>
                <c:pt idx="12252">
                  <c:v>73.41</c:v>
                </c:pt>
                <c:pt idx="12253">
                  <c:v>71.540000000000006</c:v>
                </c:pt>
                <c:pt idx="12254">
                  <c:v>156.81</c:v>
                </c:pt>
                <c:pt idx="12255">
                  <c:v>117.31</c:v>
                </c:pt>
                <c:pt idx="12256">
                  <c:v>225.3</c:v>
                </c:pt>
                <c:pt idx="12257">
                  <c:v>264.54000000000002</c:v>
                </c:pt>
                <c:pt idx="12258">
                  <c:v>302.07</c:v>
                </c:pt>
                <c:pt idx="12259">
                  <c:v>380.72</c:v>
                </c:pt>
                <c:pt idx="12260">
                  <c:v>249.34</c:v>
                </c:pt>
                <c:pt idx="12261">
                  <c:v>254.71</c:v>
                </c:pt>
                <c:pt idx="12262">
                  <c:v>283.31</c:v>
                </c:pt>
                <c:pt idx="12263">
                  <c:v>197.85</c:v>
                </c:pt>
                <c:pt idx="12264">
                  <c:v>385.8</c:v>
                </c:pt>
                <c:pt idx="12265">
                  <c:v>381.8</c:v>
                </c:pt>
                <c:pt idx="12266">
                  <c:v>160.36000000000001</c:v>
                </c:pt>
                <c:pt idx="12267">
                  <c:v>127.55</c:v>
                </c:pt>
                <c:pt idx="12268">
                  <c:v>49.15</c:v>
                </c:pt>
                <c:pt idx="12269">
                  <c:v>42.26</c:v>
                </c:pt>
                <c:pt idx="12270">
                  <c:v>122.36</c:v>
                </c:pt>
                <c:pt idx="12271">
                  <c:v>221.59</c:v>
                </c:pt>
                <c:pt idx="12272">
                  <c:v>427.12</c:v>
                </c:pt>
                <c:pt idx="12273">
                  <c:v>76.97</c:v>
                </c:pt>
                <c:pt idx="12274">
                  <c:v>105.68</c:v>
                </c:pt>
                <c:pt idx="12275">
                  <c:v>101.46</c:v>
                </c:pt>
                <c:pt idx="12276">
                  <c:v>120.45</c:v>
                </c:pt>
                <c:pt idx="12277">
                  <c:v>178.47</c:v>
                </c:pt>
                <c:pt idx="12278">
                  <c:v>184.38</c:v>
                </c:pt>
                <c:pt idx="12279">
                  <c:v>177.05</c:v>
                </c:pt>
                <c:pt idx="12280">
                  <c:v>206.09</c:v>
                </c:pt>
                <c:pt idx="12281">
                  <c:v>205.11</c:v>
                </c:pt>
                <c:pt idx="12282">
                  <c:v>238.74</c:v>
                </c:pt>
                <c:pt idx="12283">
                  <c:v>172.53</c:v>
                </c:pt>
                <c:pt idx="12284">
                  <c:v>177.18</c:v>
                </c:pt>
                <c:pt idx="12285">
                  <c:v>207.14</c:v>
                </c:pt>
                <c:pt idx="12286">
                  <c:v>219.08</c:v>
                </c:pt>
                <c:pt idx="12287">
                  <c:v>232.29</c:v>
                </c:pt>
                <c:pt idx="12288">
                  <c:v>181.28</c:v>
                </c:pt>
                <c:pt idx="12289">
                  <c:v>181.74</c:v>
                </c:pt>
                <c:pt idx="12290">
                  <c:v>182.91</c:v>
                </c:pt>
                <c:pt idx="12291">
                  <c:v>206.55</c:v>
                </c:pt>
                <c:pt idx="12292">
                  <c:v>190.68</c:v>
                </c:pt>
                <c:pt idx="12293">
                  <c:v>294.31</c:v>
                </c:pt>
                <c:pt idx="12294">
                  <c:v>254.08</c:v>
                </c:pt>
                <c:pt idx="12295">
                  <c:v>20.73</c:v>
                </c:pt>
                <c:pt idx="12296">
                  <c:v>322.48</c:v>
                </c:pt>
                <c:pt idx="12297">
                  <c:v>385.34</c:v>
                </c:pt>
                <c:pt idx="12298">
                  <c:v>696.59</c:v>
                </c:pt>
                <c:pt idx="12299">
                  <c:v>1079.8399999999999</c:v>
                </c:pt>
                <c:pt idx="12300">
                  <c:v>939.94</c:v>
                </c:pt>
                <c:pt idx="12301">
                  <c:v>772.47</c:v>
                </c:pt>
                <c:pt idx="12302">
                  <c:v>722.2</c:v>
                </c:pt>
                <c:pt idx="12303">
                  <c:v>807.04</c:v>
                </c:pt>
                <c:pt idx="12304">
                  <c:v>816.87</c:v>
                </c:pt>
                <c:pt idx="12305">
                  <c:v>620.66999999999996</c:v>
                </c:pt>
                <c:pt idx="12306">
                  <c:v>126.6</c:v>
                </c:pt>
                <c:pt idx="12307">
                  <c:v>297.41000000000003</c:v>
                </c:pt>
                <c:pt idx="12308">
                  <c:v>513.62</c:v>
                </c:pt>
                <c:pt idx="12309">
                  <c:v>367.69</c:v>
                </c:pt>
                <c:pt idx="12310">
                  <c:v>70.739999999999995</c:v>
                </c:pt>
                <c:pt idx="12311">
                  <c:v>46.26</c:v>
                </c:pt>
                <c:pt idx="12312">
                  <c:v>55.98</c:v>
                </c:pt>
                <c:pt idx="12313">
                  <c:v>55.54</c:v>
                </c:pt>
                <c:pt idx="12314">
                  <c:v>70.709999999999994</c:v>
                </c:pt>
                <c:pt idx="12315">
                  <c:v>66.09</c:v>
                </c:pt>
                <c:pt idx="12316">
                  <c:v>62.11</c:v>
                </c:pt>
                <c:pt idx="12317">
                  <c:v>65.87</c:v>
                </c:pt>
                <c:pt idx="12318">
                  <c:v>94.32</c:v>
                </c:pt>
                <c:pt idx="12319">
                  <c:v>847.19</c:v>
                </c:pt>
                <c:pt idx="12320">
                  <c:v>198.99</c:v>
                </c:pt>
                <c:pt idx="12321">
                  <c:v>206.12</c:v>
                </c:pt>
                <c:pt idx="12322">
                  <c:v>236.31</c:v>
                </c:pt>
                <c:pt idx="12323">
                  <c:v>582.70000000000005</c:v>
                </c:pt>
                <c:pt idx="12324">
                  <c:v>907.08</c:v>
                </c:pt>
                <c:pt idx="12325">
                  <c:v>970.29</c:v>
                </c:pt>
                <c:pt idx="12326">
                  <c:v>869.35</c:v>
                </c:pt>
                <c:pt idx="12327">
                  <c:v>1001.78</c:v>
                </c:pt>
                <c:pt idx="12328">
                  <c:v>1191.26</c:v>
                </c:pt>
                <c:pt idx="12329">
                  <c:v>1106.6500000000001</c:v>
                </c:pt>
                <c:pt idx="12330">
                  <c:v>921.35</c:v>
                </c:pt>
                <c:pt idx="12331">
                  <c:v>821.02</c:v>
                </c:pt>
                <c:pt idx="12332">
                  <c:v>735.59</c:v>
                </c:pt>
                <c:pt idx="12333">
                  <c:v>547.04999999999995</c:v>
                </c:pt>
                <c:pt idx="12334">
                  <c:v>473.68</c:v>
                </c:pt>
                <c:pt idx="12335">
                  <c:v>441.92</c:v>
                </c:pt>
                <c:pt idx="12336">
                  <c:v>248.12</c:v>
                </c:pt>
                <c:pt idx="12337">
                  <c:v>178.13</c:v>
                </c:pt>
                <c:pt idx="12338">
                  <c:v>240.52</c:v>
                </c:pt>
                <c:pt idx="12339">
                  <c:v>178.66</c:v>
                </c:pt>
                <c:pt idx="12340">
                  <c:v>264.38</c:v>
                </c:pt>
                <c:pt idx="12341">
                  <c:v>218.61</c:v>
                </c:pt>
                <c:pt idx="12342">
                  <c:v>114.31</c:v>
                </c:pt>
                <c:pt idx="12343">
                  <c:v>249.69</c:v>
                </c:pt>
                <c:pt idx="12344">
                  <c:v>252.6</c:v>
                </c:pt>
                <c:pt idx="12345">
                  <c:v>238.39</c:v>
                </c:pt>
                <c:pt idx="12346">
                  <c:v>234.81</c:v>
                </c:pt>
                <c:pt idx="12347">
                  <c:v>135.53</c:v>
                </c:pt>
                <c:pt idx="12348">
                  <c:v>227.16</c:v>
                </c:pt>
                <c:pt idx="12349">
                  <c:v>182.77</c:v>
                </c:pt>
                <c:pt idx="12350">
                  <c:v>146.61000000000001</c:v>
                </c:pt>
                <c:pt idx="12351">
                  <c:v>172.97</c:v>
                </c:pt>
                <c:pt idx="12352">
                  <c:v>276.14</c:v>
                </c:pt>
                <c:pt idx="12353">
                  <c:v>865.97</c:v>
                </c:pt>
                <c:pt idx="12354">
                  <c:v>1063.4000000000001</c:v>
                </c:pt>
                <c:pt idx="12355">
                  <c:v>742.18</c:v>
                </c:pt>
                <c:pt idx="12356">
                  <c:v>631.97</c:v>
                </c:pt>
                <c:pt idx="12357">
                  <c:v>332.3</c:v>
                </c:pt>
                <c:pt idx="12358">
                  <c:v>643.66999999999996</c:v>
                </c:pt>
                <c:pt idx="12359">
                  <c:v>584.73</c:v>
                </c:pt>
                <c:pt idx="12360">
                  <c:v>527.36</c:v>
                </c:pt>
                <c:pt idx="12361">
                  <c:v>476.69</c:v>
                </c:pt>
                <c:pt idx="12362">
                  <c:v>334.12</c:v>
                </c:pt>
                <c:pt idx="12363">
                  <c:v>314.49</c:v>
                </c:pt>
                <c:pt idx="12364">
                  <c:v>207.67</c:v>
                </c:pt>
                <c:pt idx="12365">
                  <c:v>210.24</c:v>
                </c:pt>
                <c:pt idx="12366">
                  <c:v>256.70999999999998</c:v>
                </c:pt>
                <c:pt idx="12367">
                  <c:v>312.11</c:v>
                </c:pt>
                <c:pt idx="12368">
                  <c:v>544.51</c:v>
                </c:pt>
                <c:pt idx="12369">
                  <c:v>857.12</c:v>
                </c:pt>
                <c:pt idx="12370">
                  <c:v>301.81</c:v>
                </c:pt>
                <c:pt idx="12371">
                  <c:v>613.41</c:v>
                </c:pt>
                <c:pt idx="12372">
                  <c:v>369.91</c:v>
                </c:pt>
                <c:pt idx="12373">
                  <c:v>57.54</c:v>
                </c:pt>
                <c:pt idx="12374">
                  <c:v>123.67</c:v>
                </c:pt>
                <c:pt idx="12375">
                  <c:v>92.06</c:v>
                </c:pt>
                <c:pt idx="12376">
                  <c:v>167.14</c:v>
                </c:pt>
                <c:pt idx="12377">
                  <c:v>160.29</c:v>
                </c:pt>
                <c:pt idx="12378">
                  <c:v>311.54000000000002</c:v>
                </c:pt>
                <c:pt idx="12379">
                  <c:v>173.19</c:v>
                </c:pt>
                <c:pt idx="12380">
                  <c:v>200.6</c:v>
                </c:pt>
                <c:pt idx="12381">
                  <c:v>545.97</c:v>
                </c:pt>
                <c:pt idx="12382">
                  <c:v>812.14</c:v>
                </c:pt>
                <c:pt idx="12383">
                  <c:v>647.98</c:v>
                </c:pt>
                <c:pt idx="12384">
                  <c:v>662.49</c:v>
                </c:pt>
                <c:pt idx="12385">
                  <c:v>502.34</c:v>
                </c:pt>
                <c:pt idx="12386">
                  <c:v>1016.18</c:v>
                </c:pt>
                <c:pt idx="12387">
                  <c:v>1022.35</c:v>
                </c:pt>
                <c:pt idx="12388">
                  <c:v>866.06</c:v>
                </c:pt>
                <c:pt idx="12389">
                  <c:v>590.98</c:v>
                </c:pt>
                <c:pt idx="12390">
                  <c:v>602.92999999999995</c:v>
                </c:pt>
                <c:pt idx="12391">
                  <c:v>517.26</c:v>
                </c:pt>
                <c:pt idx="12392">
                  <c:v>450.05</c:v>
                </c:pt>
                <c:pt idx="12393">
                  <c:v>429.21</c:v>
                </c:pt>
                <c:pt idx="12394">
                  <c:v>628.15</c:v>
                </c:pt>
                <c:pt idx="12395">
                  <c:v>582.45000000000005</c:v>
                </c:pt>
                <c:pt idx="12396">
                  <c:v>2327.98</c:v>
                </c:pt>
                <c:pt idx="12397">
                  <c:v>713.22</c:v>
                </c:pt>
                <c:pt idx="12398">
                  <c:v>1641.95</c:v>
                </c:pt>
                <c:pt idx="12399">
                  <c:v>800.89</c:v>
                </c:pt>
                <c:pt idx="12400">
                  <c:v>549.1</c:v>
                </c:pt>
                <c:pt idx="12401">
                  <c:v>1021.69</c:v>
                </c:pt>
                <c:pt idx="12402">
                  <c:v>674.26</c:v>
                </c:pt>
                <c:pt idx="12403">
                  <c:v>363</c:v>
                </c:pt>
                <c:pt idx="12404">
                  <c:v>326.74</c:v>
                </c:pt>
                <c:pt idx="12405">
                  <c:v>297.19</c:v>
                </c:pt>
                <c:pt idx="12406">
                  <c:v>294.31</c:v>
                </c:pt>
                <c:pt idx="12407">
                  <c:v>299.13</c:v>
                </c:pt>
                <c:pt idx="12408">
                  <c:v>288.64</c:v>
                </c:pt>
                <c:pt idx="12409">
                  <c:v>316.39999999999998</c:v>
                </c:pt>
                <c:pt idx="12410">
                  <c:v>297.85000000000002</c:v>
                </c:pt>
                <c:pt idx="12411">
                  <c:v>266.98</c:v>
                </c:pt>
                <c:pt idx="12412">
                  <c:v>287.23</c:v>
                </c:pt>
                <c:pt idx="12413">
                  <c:v>276.70999999999998</c:v>
                </c:pt>
                <c:pt idx="12414">
                  <c:v>228.75</c:v>
                </c:pt>
                <c:pt idx="12415">
                  <c:v>248.58</c:v>
                </c:pt>
                <c:pt idx="12416">
                  <c:v>231.01</c:v>
                </c:pt>
                <c:pt idx="12417">
                  <c:v>253.15</c:v>
                </c:pt>
                <c:pt idx="12418">
                  <c:v>250.64</c:v>
                </c:pt>
                <c:pt idx="12419">
                  <c:v>203.92</c:v>
                </c:pt>
                <c:pt idx="12420">
                  <c:v>209.36</c:v>
                </c:pt>
                <c:pt idx="12421">
                  <c:v>170.47</c:v>
                </c:pt>
                <c:pt idx="12422">
                  <c:v>175.39</c:v>
                </c:pt>
                <c:pt idx="12423">
                  <c:v>163.33000000000001</c:v>
                </c:pt>
                <c:pt idx="12424">
                  <c:v>22.68</c:v>
                </c:pt>
                <c:pt idx="12425">
                  <c:v>152.57</c:v>
                </c:pt>
                <c:pt idx="12426">
                  <c:v>289.99</c:v>
                </c:pt>
                <c:pt idx="12427">
                  <c:v>78.67</c:v>
                </c:pt>
                <c:pt idx="12428">
                  <c:v>63</c:v>
                </c:pt>
                <c:pt idx="12429">
                  <c:v>85.47</c:v>
                </c:pt>
                <c:pt idx="12430">
                  <c:v>196.35</c:v>
                </c:pt>
                <c:pt idx="12431">
                  <c:v>346.4</c:v>
                </c:pt>
                <c:pt idx="12432">
                  <c:v>152.01</c:v>
                </c:pt>
                <c:pt idx="12433">
                  <c:v>148.36000000000001</c:v>
                </c:pt>
                <c:pt idx="12434">
                  <c:v>138.26</c:v>
                </c:pt>
                <c:pt idx="12435">
                  <c:v>173.06</c:v>
                </c:pt>
                <c:pt idx="12436">
                  <c:v>129.88999999999999</c:v>
                </c:pt>
                <c:pt idx="12437">
                  <c:v>63.91</c:v>
                </c:pt>
                <c:pt idx="12438">
                  <c:v>363.27</c:v>
                </c:pt>
                <c:pt idx="12439">
                  <c:v>270.70999999999998</c:v>
                </c:pt>
                <c:pt idx="12440">
                  <c:v>226.41</c:v>
                </c:pt>
                <c:pt idx="12441">
                  <c:v>223.95</c:v>
                </c:pt>
                <c:pt idx="12442">
                  <c:v>86.76</c:v>
                </c:pt>
                <c:pt idx="12443">
                  <c:v>94.7</c:v>
                </c:pt>
                <c:pt idx="12444">
                  <c:v>82.51</c:v>
                </c:pt>
                <c:pt idx="12445">
                  <c:v>102.98</c:v>
                </c:pt>
                <c:pt idx="12446">
                  <c:v>458.36</c:v>
                </c:pt>
                <c:pt idx="12447">
                  <c:v>482.74</c:v>
                </c:pt>
                <c:pt idx="12448">
                  <c:v>486.92</c:v>
                </c:pt>
                <c:pt idx="12449">
                  <c:v>368.53</c:v>
                </c:pt>
                <c:pt idx="12450">
                  <c:v>420.15</c:v>
                </c:pt>
                <c:pt idx="12451">
                  <c:v>406.9</c:v>
                </c:pt>
                <c:pt idx="12452">
                  <c:v>410.26</c:v>
                </c:pt>
                <c:pt idx="12453">
                  <c:v>412.71</c:v>
                </c:pt>
                <c:pt idx="12454">
                  <c:v>412.14</c:v>
                </c:pt>
                <c:pt idx="12455">
                  <c:v>441.52</c:v>
                </c:pt>
                <c:pt idx="12456">
                  <c:v>402.37</c:v>
                </c:pt>
                <c:pt idx="12457">
                  <c:v>361.46</c:v>
                </c:pt>
                <c:pt idx="12458">
                  <c:v>919.91</c:v>
                </c:pt>
                <c:pt idx="12459">
                  <c:v>108.3</c:v>
                </c:pt>
                <c:pt idx="12460">
                  <c:v>33.24</c:v>
                </c:pt>
                <c:pt idx="12461">
                  <c:v>39.090000000000003</c:v>
                </c:pt>
                <c:pt idx="12462">
                  <c:v>58.12</c:v>
                </c:pt>
                <c:pt idx="12463">
                  <c:v>58.72</c:v>
                </c:pt>
                <c:pt idx="12464">
                  <c:v>67.53</c:v>
                </c:pt>
                <c:pt idx="12465">
                  <c:v>68.59</c:v>
                </c:pt>
                <c:pt idx="12466">
                  <c:v>180.87</c:v>
                </c:pt>
                <c:pt idx="12467">
                  <c:v>285.99</c:v>
                </c:pt>
                <c:pt idx="12468">
                  <c:v>493.79</c:v>
                </c:pt>
                <c:pt idx="12469">
                  <c:v>422.51</c:v>
                </c:pt>
                <c:pt idx="12470">
                  <c:v>478.81</c:v>
                </c:pt>
                <c:pt idx="12471">
                  <c:v>75.650000000000006</c:v>
                </c:pt>
                <c:pt idx="12472">
                  <c:v>75.3</c:v>
                </c:pt>
                <c:pt idx="12473">
                  <c:v>73.25</c:v>
                </c:pt>
                <c:pt idx="12474">
                  <c:v>74.28</c:v>
                </c:pt>
                <c:pt idx="12475">
                  <c:v>92.31</c:v>
                </c:pt>
                <c:pt idx="12476">
                  <c:v>84.27</c:v>
                </c:pt>
                <c:pt idx="12477">
                  <c:v>89.98</c:v>
                </c:pt>
                <c:pt idx="12478">
                  <c:v>93.51</c:v>
                </c:pt>
                <c:pt idx="12479">
                  <c:v>76.739999999999995</c:v>
                </c:pt>
                <c:pt idx="12480">
                  <c:v>75.63</c:v>
                </c:pt>
                <c:pt idx="12481">
                  <c:v>110.22</c:v>
                </c:pt>
                <c:pt idx="12482">
                  <c:v>130.55000000000001</c:v>
                </c:pt>
                <c:pt idx="12483">
                  <c:v>153.97999999999999</c:v>
                </c:pt>
                <c:pt idx="12484">
                  <c:v>148.47999999999999</c:v>
                </c:pt>
                <c:pt idx="12485">
                  <c:v>88.72</c:v>
                </c:pt>
                <c:pt idx="12486">
                  <c:v>117.74</c:v>
                </c:pt>
                <c:pt idx="12487">
                  <c:v>186.25</c:v>
                </c:pt>
                <c:pt idx="12488">
                  <c:v>98.39</c:v>
                </c:pt>
                <c:pt idx="12489">
                  <c:v>110.39</c:v>
                </c:pt>
                <c:pt idx="12490">
                  <c:v>163.94</c:v>
                </c:pt>
                <c:pt idx="12491">
                  <c:v>96.95</c:v>
                </c:pt>
                <c:pt idx="12492">
                  <c:v>132.94</c:v>
                </c:pt>
                <c:pt idx="12493">
                  <c:v>146.94</c:v>
                </c:pt>
                <c:pt idx="12494">
                  <c:v>129.12</c:v>
                </c:pt>
                <c:pt idx="12495">
                  <c:v>142.47</c:v>
                </c:pt>
                <c:pt idx="12496">
                  <c:v>432.45</c:v>
                </c:pt>
                <c:pt idx="12497">
                  <c:v>599.73</c:v>
                </c:pt>
                <c:pt idx="12498">
                  <c:v>547.01</c:v>
                </c:pt>
                <c:pt idx="12499">
                  <c:v>971.54</c:v>
                </c:pt>
                <c:pt idx="12500">
                  <c:v>1153.8699999999999</c:v>
                </c:pt>
                <c:pt idx="12501">
                  <c:v>1523.52</c:v>
                </c:pt>
                <c:pt idx="12502">
                  <c:v>1052.07</c:v>
                </c:pt>
                <c:pt idx="12503">
                  <c:v>640.69000000000005</c:v>
                </c:pt>
                <c:pt idx="12504">
                  <c:v>433.4</c:v>
                </c:pt>
                <c:pt idx="12505">
                  <c:v>412.48</c:v>
                </c:pt>
                <c:pt idx="12506">
                  <c:v>415.19</c:v>
                </c:pt>
                <c:pt idx="12507">
                  <c:v>544.02</c:v>
                </c:pt>
                <c:pt idx="12508">
                  <c:v>325.70999999999998</c:v>
                </c:pt>
                <c:pt idx="12509">
                  <c:v>228.27</c:v>
                </c:pt>
                <c:pt idx="12510">
                  <c:v>218.95</c:v>
                </c:pt>
                <c:pt idx="12511">
                  <c:v>305.57</c:v>
                </c:pt>
                <c:pt idx="12512">
                  <c:v>348.36</c:v>
                </c:pt>
                <c:pt idx="12513">
                  <c:v>490.22</c:v>
                </c:pt>
                <c:pt idx="12514">
                  <c:v>486.14</c:v>
                </c:pt>
                <c:pt idx="12515">
                  <c:v>334.87</c:v>
                </c:pt>
                <c:pt idx="12516">
                  <c:v>199.44</c:v>
                </c:pt>
                <c:pt idx="12517">
                  <c:v>293.10000000000002</c:v>
                </c:pt>
                <c:pt idx="12518">
                  <c:v>344.97</c:v>
                </c:pt>
                <c:pt idx="12519">
                  <c:v>417.7</c:v>
                </c:pt>
                <c:pt idx="12520">
                  <c:v>339.15</c:v>
                </c:pt>
                <c:pt idx="12521">
                  <c:v>337.97</c:v>
                </c:pt>
                <c:pt idx="12522">
                  <c:v>285.12</c:v>
                </c:pt>
                <c:pt idx="12523">
                  <c:v>281.8</c:v>
                </c:pt>
                <c:pt idx="12524">
                  <c:v>215.97</c:v>
                </c:pt>
                <c:pt idx="12525">
                  <c:v>275.74</c:v>
                </c:pt>
                <c:pt idx="12526">
                  <c:v>228.65</c:v>
                </c:pt>
                <c:pt idx="12527">
                  <c:v>281.64</c:v>
                </c:pt>
                <c:pt idx="12528">
                  <c:v>271.04000000000002</c:v>
                </c:pt>
                <c:pt idx="12529">
                  <c:v>292.07</c:v>
                </c:pt>
                <c:pt idx="12530">
                  <c:v>300.67</c:v>
                </c:pt>
                <c:pt idx="12531">
                  <c:v>317.56</c:v>
                </c:pt>
                <c:pt idx="12532">
                  <c:v>271.11</c:v>
                </c:pt>
                <c:pt idx="12533">
                  <c:v>373.63</c:v>
                </c:pt>
                <c:pt idx="12534">
                  <c:v>555.75</c:v>
                </c:pt>
                <c:pt idx="12535">
                  <c:v>228.95</c:v>
                </c:pt>
                <c:pt idx="12536">
                  <c:v>274.72000000000003</c:v>
                </c:pt>
                <c:pt idx="12537">
                  <c:v>389.88</c:v>
                </c:pt>
                <c:pt idx="12538">
                  <c:v>331.33</c:v>
                </c:pt>
                <c:pt idx="12539">
                  <c:v>124.61</c:v>
                </c:pt>
                <c:pt idx="12540">
                  <c:v>111.06</c:v>
                </c:pt>
                <c:pt idx="12541">
                  <c:v>119.61</c:v>
                </c:pt>
                <c:pt idx="12542">
                  <c:v>115.12</c:v>
                </c:pt>
                <c:pt idx="12543">
                  <c:v>115.25</c:v>
                </c:pt>
                <c:pt idx="12544">
                  <c:v>95.94</c:v>
                </c:pt>
                <c:pt idx="12545">
                  <c:v>151.78</c:v>
                </c:pt>
                <c:pt idx="12546">
                  <c:v>152.46</c:v>
                </c:pt>
                <c:pt idx="12547">
                  <c:v>148.93</c:v>
                </c:pt>
                <c:pt idx="12548">
                  <c:v>175.36</c:v>
                </c:pt>
                <c:pt idx="12549">
                  <c:v>191.81</c:v>
                </c:pt>
                <c:pt idx="12550">
                  <c:v>173.22</c:v>
                </c:pt>
                <c:pt idx="12551">
                  <c:v>157.88</c:v>
                </c:pt>
                <c:pt idx="12552">
                  <c:v>103.64</c:v>
                </c:pt>
                <c:pt idx="12553">
                  <c:v>189.85</c:v>
                </c:pt>
                <c:pt idx="12554">
                  <c:v>137.38999999999999</c:v>
                </c:pt>
                <c:pt idx="12555">
                  <c:v>166.97</c:v>
                </c:pt>
                <c:pt idx="12556">
                  <c:v>147.19999999999999</c:v>
                </c:pt>
                <c:pt idx="12557">
                  <c:v>89.61</c:v>
                </c:pt>
                <c:pt idx="12558">
                  <c:v>182.2</c:v>
                </c:pt>
                <c:pt idx="12559">
                  <c:v>158.52000000000001</c:v>
                </c:pt>
                <c:pt idx="12560">
                  <c:v>116.97</c:v>
                </c:pt>
                <c:pt idx="12561">
                  <c:v>92.93</c:v>
                </c:pt>
                <c:pt idx="12562">
                  <c:v>103.37</c:v>
                </c:pt>
                <c:pt idx="12563">
                  <c:v>259.99</c:v>
                </c:pt>
                <c:pt idx="12564">
                  <c:v>175.96</c:v>
                </c:pt>
                <c:pt idx="12565">
                  <c:v>196.43</c:v>
                </c:pt>
                <c:pt idx="12566">
                  <c:v>165.35</c:v>
                </c:pt>
                <c:pt idx="12567">
                  <c:v>512.71</c:v>
                </c:pt>
                <c:pt idx="12568">
                  <c:v>68.510000000000005</c:v>
                </c:pt>
                <c:pt idx="12569">
                  <c:v>72.459999999999994</c:v>
                </c:pt>
                <c:pt idx="12570">
                  <c:v>65.87</c:v>
                </c:pt>
                <c:pt idx="12571">
                  <c:v>86.14</c:v>
                </c:pt>
                <c:pt idx="12572">
                  <c:v>67.73</c:v>
                </c:pt>
                <c:pt idx="12573">
                  <c:v>75.22</c:v>
                </c:pt>
                <c:pt idx="12574">
                  <c:v>112.83</c:v>
                </c:pt>
                <c:pt idx="12575">
                  <c:v>120.17</c:v>
                </c:pt>
                <c:pt idx="12576">
                  <c:v>114.62</c:v>
                </c:pt>
                <c:pt idx="12577">
                  <c:v>219.24</c:v>
                </c:pt>
                <c:pt idx="12578">
                  <c:v>468.82</c:v>
                </c:pt>
                <c:pt idx="12579">
                  <c:v>131.5</c:v>
                </c:pt>
                <c:pt idx="12580">
                  <c:v>212.2</c:v>
                </c:pt>
                <c:pt idx="12581">
                  <c:v>310.37</c:v>
                </c:pt>
                <c:pt idx="12582">
                  <c:v>335.58</c:v>
                </c:pt>
                <c:pt idx="12583">
                  <c:v>326.39999999999998</c:v>
                </c:pt>
                <c:pt idx="12584">
                  <c:v>344.33</c:v>
                </c:pt>
                <c:pt idx="12585">
                  <c:v>333.8</c:v>
                </c:pt>
                <c:pt idx="12586">
                  <c:v>278.64999999999998</c:v>
                </c:pt>
                <c:pt idx="12587">
                  <c:v>93.18</c:v>
                </c:pt>
                <c:pt idx="12588">
                  <c:v>261.5</c:v>
                </c:pt>
                <c:pt idx="12589">
                  <c:v>89.85</c:v>
                </c:pt>
                <c:pt idx="12590">
                  <c:v>66.959999999999994</c:v>
                </c:pt>
                <c:pt idx="12591">
                  <c:v>38.26</c:v>
                </c:pt>
                <c:pt idx="12592">
                  <c:v>30.34</c:v>
                </c:pt>
                <c:pt idx="12593">
                  <c:v>25.44</c:v>
                </c:pt>
                <c:pt idx="12594">
                  <c:v>131.01</c:v>
                </c:pt>
                <c:pt idx="12595">
                  <c:v>128.91</c:v>
                </c:pt>
                <c:pt idx="12596">
                  <c:v>156.16</c:v>
                </c:pt>
                <c:pt idx="12597">
                  <c:v>111.32</c:v>
                </c:pt>
                <c:pt idx="12598">
                  <c:v>129.47999999999999</c:v>
                </c:pt>
                <c:pt idx="12599">
                  <c:v>82.16</c:v>
                </c:pt>
                <c:pt idx="12600">
                  <c:v>109.88</c:v>
                </c:pt>
                <c:pt idx="12601">
                  <c:v>104.95</c:v>
                </c:pt>
                <c:pt idx="12602">
                  <c:v>178</c:v>
                </c:pt>
                <c:pt idx="12603">
                  <c:v>173.08</c:v>
                </c:pt>
                <c:pt idx="12604">
                  <c:v>126.77</c:v>
                </c:pt>
                <c:pt idx="12605">
                  <c:v>21.98</c:v>
                </c:pt>
                <c:pt idx="12606">
                  <c:v>111.43</c:v>
                </c:pt>
                <c:pt idx="12607">
                  <c:v>134.85</c:v>
                </c:pt>
                <c:pt idx="12608">
                  <c:v>119.07</c:v>
                </c:pt>
                <c:pt idx="12609">
                  <c:v>125.92</c:v>
                </c:pt>
                <c:pt idx="12610">
                  <c:v>95.36</c:v>
                </c:pt>
                <c:pt idx="12611">
                  <c:v>125.67</c:v>
                </c:pt>
                <c:pt idx="12612">
                  <c:v>104.26</c:v>
                </c:pt>
                <c:pt idx="12613">
                  <c:v>55.79</c:v>
                </c:pt>
                <c:pt idx="12614">
                  <c:v>185.79</c:v>
                </c:pt>
                <c:pt idx="12615">
                  <c:v>110.31</c:v>
                </c:pt>
                <c:pt idx="12616">
                  <c:v>130.63</c:v>
                </c:pt>
                <c:pt idx="12617">
                  <c:v>121.25</c:v>
                </c:pt>
                <c:pt idx="12618">
                  <c:v>139.29</c:v>
                </c:pt>
                <c:pt idx="12619">
                  <c:v>120.19</c:v>
                </c:pt>
                <c:pt idx="12620">
                  <c:v>137.4</c:v>
                </c:pt>
                <c:pt idx="12621">
                  <c:v>132.59</c:v>
                </c:pt>
                <c:pt idx="12622">
                  <c:v>86.96</c:v>
                </c:pt>
                <c:pt idx="12623">
                  <c:v>124.85</c:v>
                </c:pt>
                <c:pt idx="12624">
                  <c:v>72.05</c:v>
                </c:pt>
                <c:pt idx="12625">
                  <c:v>114.37</c:v>
                </c:pt>
                <c:pt idx="12626">
                  <c:v>103.84</c:v>
                </c:pt>
                <c:pt idx="12627">
                  <c:v>211.47</c:v>
                </c:pt>
                <c:pt idx="12628">
                  <c:v>197.8</c:v>
                </c:pt>
                <c:pt idx="12629">
                  <c:v>255.46</c:v>
                </c:pt>
                <c:pt idx="12630">
                  <c:v>136.11000000000001</c:v>
                </c:pt>
                <c:pt idx="12631">
                  <c:v>91.79</c:v>
                </c:pt>
                <c:pt idx="12632">
                  <c:v>47.24</c:v>
                </c:pt>
                <c:pt idx="12633">
                  <c:v>45.04</c:v>
                </c:pt>
                <c:pt idx="12634">
                  <c:v>60.74</c:v>
                </c:pt>
                <c:pt idx="12635">
                  <c:v>61.43</c:v>
                </c:pt>
                <c:pt idx="12636">
                  <c:v>100.41</c:v>
                </c:pt>
                <c:pt idx="12637">
                  <c:v>135.29</c:v>
                </c:pt>
                <c:pt idx="12638">
                  <c:v>158.80000000000001</c:v>
                </c:pt>
                <c:pt idx="12639">
                  <c:v>174.99</c:v>
                </c:pt>
                <c:pt idx="12640">
                  <c:v>160.08000000000001</c:v>
                </c:pt>
                <c:pt idx="12641">
                  <c:v>207.42</c:v>
                </c:pt>
                <c:pt idx="12642">
                  <c:v>213.73</c:v>
                </c:pt>
                <c:pt idx="12643">
                  <c:v>194.84</c:v>
                </c:pt>
                <c:pt idx="12644">
                  <c:v>229.61</c:v>
                </c:pt>
                <c:pt idx="12645">
                  <c:v>200.52</c:v>
                </c:pt>
                <c:pt idx="12646">
                  <c:v>194.56</c:v>
                </c:pt>
                <c:pt idx="12647">
                  <c:v>167.58</c:v>
                </c:pt>
                <c:pt idx="12648">
                  <c:v>191.4</c:v>
                </c:pt>
                <c:pt idx="12649">
                  <c:v>216.62</c:v>
                </c:pt>
                <c:pt idx="12650">
                  <c:v>213.67</c:v>
                </c:pt>
                <c:pt idx="12651">
                  <c:v>159.96</c:v>
                </c:pt>
                <c:pt idx="12652">
                  <c:v>202.4</c:v>
                </c:pt>
                <c:pt idx="12653">
                  <c:v>235.19</c:v>
                </c:pt>
                <c:pt idx="12654">
                  <c:v>189.38</c:v>
                </c:pt>
                <c:pt idx="12655">
                  <c:v>194.9</c:v>
                </c:pt>
                <c:pt idx="12656">
                  <c:v>184.12</c:v>
                </c:pt>
                <c:pt idx="12657">
                  <c:v>215.07</c:v>
                </c:pt>
                <c:pt idx="12658">
                  <c:v>188.58</c:v>
                </c:pt>
                <c:pt idx="12659">
                  <c:v>186.73</c:v>
                </c:pt>
                <c:pt idx="12660">
                  <c:v>157.13999999999999</c:v>
                </c:pt>
                <c:pt idx="12661">
                  <c:v>154.63</c:v>
                </c:pt>
                <c:pt idx="12662">
                  <c:v>160.9</c:v>
                </c:pt>
                <c:pt idx="12663">
                  <c:v>128.56</c:v>
                </c:pt>
                <c:pt idx="12664">
                  <c:v>151.65</c:v>
                </c:pt>
                <c:pt idx="12665">
                  <c:v>132.9</c:v>
                </c:pt>
                <c:pt idx="12666">
                  <c:v>138.01</c:v>
                </c:pt>
                <c:pt idx="12667">
                  <c:v>184.21</c:v>
                </c:pt>
                <c:pt idx="12668">
                  <c:v>130.19</c:v>
                </c:pt>
                <c:pt idx="12669">
                  <c:v>145.19</c:v>
                </c:pt>
                <c:pt idx="12670">
                  <c:v>169.97</c:v>
                </c:pt>
                <c:pt idx="12671">
                  <c:v>160.57</c:v>
                </c:pt>
                <c:pt idx="12672">
                  <c:v>169.22</c:v>
                </c:pt>
                <c:pt idx="12673">
                  <c:v>174.45</c:v>
                </c:pt>
                <c:pt idx="12674">
                  <c:v>178.27</c:v>
                </c:pt>
                <c:pt idx="12675">
                  <c:v>207.36</c:v>
                </c:pt>
                <c:pt idx="12676">
                  <c:v>765.04</c:v>
                </c:pt>
                <c:pt idx="12677">
                  <c:v>229.12</c:v>
                </c:pt>
                <c:pt idx="12678">
                  <c:v>221.71</c:v>
                </c:pt>
                <c:pt idx="12679">
                  <c:v>168.96</c:v>
                </c:pt>
                <c:pt idx="12680">
                  <c:v>150.16</c:v>
                </c:pt>
                <c:pt idx="12681">
                  <c:v>163.38999999999999</c:v>
                </c:pt>
                <c:pt idx="12682">
                  <c:v>125.19</c:v>
                </c:pt>
                <c:pt idx="12683">
                  <c:v>183.27</c:v>
                </c:pt>
                <c:pt idx="12684">
                  <c:v>163.84</c:v>
                </c:pt>
                <c:pt idx="12685">
                  <c:v>202.14</c:v>
                </c:pt>
                <c:pt idx="12686">
                  <c:v>172.15</c:v>
                </c:pt>
                <c:pt idx="12687">
                  <c:v>113.42</c:v>
                </c:pt>
                <c:pt idx="12688">
                  <c:v>159.1</c:v>
                </c:pt>
                <c:pt idx="12689">
                  <c:v>129.86000000000001</c:v>
                </c:pt>
                <c:pt idx="12690">
                  <c:v>126.03</c:v>
                </c:pt>
                <c:pt idx="12691">
                  <c:v>706.84</c:v>
                </c:pt>
                <c:pt idx="12692">
                  <c:v>96.24</c:v>
                </c:pt>
                <c:pt idx="12693">
                  <c:v>113.84</c:v>
                </c:pt>
                <c:pt idx="12694">
                  <c:v>182.54</c:v>
                </c:pt>
                <c:pt idx="12695">
                  <c:v>377.43</c:v>
                </c:pt>
                <c:pt idx="12696">
                  <c:v>196.24</c:v>
                </c:pt>
                <c:pt idx="12697">
                  <c:v>50.81</c:v>
                </c:pt>
                <c:pt idx="12698">
                  <c:v>121.6</c:v>
                </c:pt>
                <c:pt idx="12699">
                  <c:v>137.63</c:v>
                </c:pt>
                <c:pt idx="12700">
                  <c:v>130.56</c:v>
                </c:pt>
                <c:pt idx="12701">
                  <c:v>198.42</c:v>
                </c:pt>
                <c:pt idx="12702">
                  <c:v>152.37</c:v>
                </c:pt>
                <c:pt idx="12703">
                  <c:v>168.23</c:v>
                </c:pt>
                <c:pt idx="12704">
                  <c:v>133.28</c:v>
                </c:pt>
                <c:pt idx="12705">
                  <c:v>113.03</c:v>
                </c:pt>
                <c:pt idx="12706">
                  <c:v>111.78</c:v>
                </c:pt>
                <c:pt idx="12707">
                  <c:v>122.19</c:v>
                </c:pt>
                <c:pt idx="12708">
                  <c:v>100.03</c:v>
                </c:pt>
                <c:pt idx="12709">
                  <c:v>111.49</c:v>
                </c:pt>
                <c:pt idx="12710">
                  <c:v>90.37</c:v>
                </c:pt>
                <c:pt idx="12711">
                  <c:v>105.36</c:v>
                </c:pt>
                <c:pt idx="12712">
                  <c:v>100.72</c:v>
                </c:pt>
                <c:pt idx="12713">
                  <c:v>146.41999999999999</c:v>
                </c:pt>
                <c:pt idx="12714">
                  <c:v>411.16</c:v>
                </c:pt>
                <c:pt idx="12715">
                  <c:v>199.55</c:v>
                </c:pt>
                <c:pt idx="12716">
                  <c:v>273.7</c:v>
                </c:pt>
                <c:pt idx="12717">
                  <c:v>646.37</c:v>
                </c:pt>
                <c:pt idx="12718">
                  <c:v>204.25</c:v>
                </c:pt>
                <c:pt idx="12719">
                  <c:v>122.3</c:v>
                </c:pt>
                <c:pt idx="12720">
                  <c:v>146.94</c:v>
                </c:pt>
                <c:pt idx="12721">
                  <c:v>368.61</c:v>
                </c:pt>
                <c:pt idx="12722">
                  <c:v>266.63</c:v>
                </c:pt>
                <c:pt idx="12723">
                  <c:v>213.11</c:v>
                </c:pt>
                <c:pt idx="12724">
                  <c:v>623.70000000000005</c:v>
                </c:pt>
                <c:pt idx="12725">
                  <c:v>242.64</c:v>
                </c:pt>
                <c:pt idx="12726">
                  <c:v>738.47</c:v>
                </c:pt>
                <c:pt idx="12727">
                  <c:v>833.78</c:v>
                </c:pt>
                <c:pt idx="12728">
                  <c:v>996.03</c:v>
                </c:pt>
                <c:pt idx="12729">
                  <c:v>1186.24</c:v>
                </c:pt>
                <c:pt idx="12730">
                  <c:v>1277.1600000000001</c:v>
                </c:pt>
                <c:pt idx="12731">
                  <c:v>988.03</c:v>
                </c:pt>
                <c:pt idx="12732">
                  <c:v>813.35</c:v>
                </c:pt>
                <c:pt idx="12733">
                  <c:v>522.91999999999996</c:v>
                </c:pt>
                <c:pt idx="12734">
                  <c:v>463.16</c:v>
                </c:pt>
                <c:pt idx="12735">
                  <c:v>295.44</c:v>
                </c:pt>
                <c:pt idx="12736">
                  <c:v>303.49</c:v>
                </c:pt>
                <c:pt idx="12737">
                  <c:v>409.73</c:v>
                </c:pt>
                <c:pt idx="12738">
                  <c:v>604.79999999999995</c:v>
                </c:pt>
                <c:pt idx="12739">
                  <c:v>401.92</c:v>
                </c:pt>
                <c:pt idx="12740">
                  <c:v>395.43</c:v>
                </c:pt>
                <c:pt idx="12741">
                  <c:v>364.88</c:v>
                </c:pt>
                <c:pt idx="12742">
                  <c:v>314.91000000000003</c:v>
                </c:pt>
                <c:pt idx="12743">
                  <c:v>481</c:v>
                </c:pt>
                <c:pt idx="12744">
                  <c:v>659.53</c:v>
                </c:pt>
                <c:pt idx="12745">
                  <c:v>753.84</c:v>
                </c:pt>
                <c:pt idx="12746">
                  <c:v>337.92</c:v>
                </c:pt>
                <c:pt idx="12747">
                  <c:v>370.71</c:v>
                </c:pt>
                <c:pt idx="12748">
                  <c:v>418.53</c:v>
                </c:pt>
                <c:pt idx="12749">
                  <c:v>348.4</c:v>
                </c:pt>
                <c:pt idx="12750">
                  <c:v>301.16000000000003</c:v>
                </c:pt>
                <c:pt idx="12751">
                  <c:v>212.55</c:v>
                </c:pt>
                <c:pt idx="12752">
                  <c:v>145.74</c:v>
                </c:pt>
                <c:pt idx="12753">
                  <c:v>129</c:v>
                </c:pt>
                <c:pt idx="12754">
                  <c:v>126.67</c:v>
                </c:pt>
                <c:pt idx="12755">
                  <c:v>120.34</c:v>
                </c:pt>
                <c:pt idx="12756">
                  <c:v>149.19</c:v>
                </c:pt>
                <c:pt idx="12757">
                  <c:v>133.07</c:v>
                </c:pt>
                <c:pt idx="12758">
                  <c:v>162.61000000000001</c:v>
                </c:pt>
                <c:pt idx="12759">
                  <c:v>221.39</c:v>
                </c:pt>
                <c:pt idx="12760">
                  <c:v>180.28</c:v>
                </c:pt>
                <c:pt idx="12761">
                  <c:v>198.3</c:v>
                </c:pt>
                <c:pt idx="12762">
                  <c:v>230.65</c:v>
                </c:pt>
                <c:pt idx="12763">
                  <c:v>216.76</c:v>
                </c:pt>
                <c:pt idx="12764">
                  <c:v>287.06</c:v>
                </c:pt>
                <c:pt idx="12765">
                  <c:v>190.59</c:v>
                </c:pt>
                <c:pt idx="12766">
                  <c:v>303.43</c:v>
                </c:pt>
                <c:pt idx="12767">
                  <c:v>186.75</c:v>
                </c:pt>
                <c:pt idx="12768">
                  <c:v>194.69</c:v>
                </c:pt>
                <c:pt idx="12769">
                  <c:v>238.92</c:v>
                </c:pt>
                <c:pt idx="12770">
                  <c:v>199.27</c:v>
                </c:pt>
                <c:pt idx="12771">
                  <c:v>144.38</c:v>
                </c:pt>
                <c:pt idx="12772">
                  <c:v>96.04</c:v>
                </c:pt>
                <c:pt idx="12773">
                  <c:v>129.80000000000001</c:v>
                </c:pt>
                <c:pt idx="12774">
                  <c:v>136.35</c:v>
                </c:pt>
                <c:pt idx="12775">
                  <c:v>394.55</c:v>
                </c:pt>
                <c:pt idx="12776">
                  <c:v>294.36</c:v>
                </c:pt>
                <c:pt idx="12777">
                  <c:v>517.03</c:v>
                </c:pt>
                <c:pt idx="12778">
                  <c:v>460.86</c:v>
                </c:pt>
                <c:pt idx="12779">
                  <c:v>405.9</c:v>
                </c:pt>
                <c:pt idx="12780">
                  <c:v>241.81</c:v>
                </c:pt>
                <c:pt idx="12781">
                  <c:v>144.49</c:v>
                </c:pt>
                <c:pt idx="12782">
                  <c:v>112.73</c:v>
                </c:pt>
                <c:pt idx="12783">
                  <c:v>122.98</c:v>
                </c:pt>
                <c:pt idx="12784">
                  <c:v>144.74</c:v>
                </c:pt>
                <c:pt idx="12785">
                  <c:v>69.02</c:v>
                </c:pt>
                <c:pt idx="12786">
                  <c:v>62.18</c:v>
                </c:pt>
                <c:pt idx="12787">
                  <c:v>73.540000000000006</c:v>
                </c:pt>
                <c:pt idx="12788">
                  <c:v>69.62</c:v>
                </c:pt>
                <c:pt idx="12789">
                  <c:v>89.71</c:v>
                </c:pt>
                <c:pt idx="12790">
                  <c:v>98.02</c:v>
                </c:pt>
                <c:pt idx="12791">
                  <c:v>87.55</c:v>
                </c:pt>
                <c:pt idx="12792">
                  <c:v>94.16</c:v>
                </c:pt>
                <c:pt idx="12793">
                  <c:v>110.25</c:v>
                </c:pt>
                <c:pt idx="12794">
                  <c:v>97.84</c:v>
                </c:pt>
                <c:pt idx="12795">
                  <c:v>111.27</c:v>
                </c:pt>
                <c:pt idx="12796">
                  <c:v>136.55000000000001</c:v>
                </c:pt>
                <c:pt idx="12797">
                  <c:v>97.56</c:v>
                </c:pt>
                <c:pt idx="12798">
                  <c:v>51.39</c:v>
                </c:pt>
                <c:pt idx="12799">
                  <c:v>65.89</c:v>
                </c:pt>
                <c:pt idx="12800">
                  <c:v>181.73</c:v>
                </c:pt>
                <c:pt idx="12801">
                  <c:v>175.23</c:v>
                </c:pt>
                <c:pt idx="12802">
                  <c:v>165.87</c:v>
                </c:pt>
                <c:pt idx="12803">
                  <c:v>154.18</c:v>
                </c:pt>
                <c:pt idx="12804">
                  <c:v>153.54</c:v>
                </c:pt>
                <c:pt idx="12805">
                  <c:v>174.61</c:v>
                </c:pt>
                <c:pt idx="12806">
                  <c:v>155.84</c:v>
                </c:pt>
                <c:pt idx="12807">
                  <c:v>150.37</c:v>
                </c:pt>
                <c:pt idx="12808">
                  <c:v>137.66999999999999</c:v>
                </c:pt>
                <c:pt idx="12809">
                  <c:v>124.84</c:v>
                </c:pt>
                <c:pt idx="12810">
                  <c:v>98.19</c:v>
                </c:pt>
                <c:pt idx="12811">
                  <c:v>145.43</c:v>
                </c:pt>
                <c:pt idx="12812">
                  <c:v>138.51</c:v>
                </c:pt>
                <c:pt idx="12813">
                  <c:v>237.76</c:v>
                </c:pt>
                <c:pt idx="12814">
                  <c:v>205.51</c:v>
                </c:pt>
                <c:pt idx="12815">
                  <c:v>87.45</c:v>
                </c:pt>
                <c:pt idx="12816">
                  <c:v>133.63999999999999</c:v>
                </c:pt>
                <c:pt idx="12817">
                  <c:v>119.92</c:v>
                </c:pt>
                <c:pt idx="12818">
                  <c:v>134.86000000000001</c:v>
                </c:pt>
                <c:pt idx="12819">
                  <c:v>139.22999999999999</c:v>
                </c:pt>
                <c:pt idx="12820">
                  <c:v>120.68</c:v>
                </c:pt>
                <c:pt idx="12821">
                  <c:v>86.98</c:v>
                </c:pt>
                <c:pt idx="12822">
                  <c:v>100.67</c:v>
                </c:pt>
                <c:pt idx="12823">
                  <c:v>93.32</c:v>
                </c:pt>
                <c:pt idx="12824">
                  <c:v>94.15</c:v>
                </c:pt>
                <c:pt idx="12825">
                  <c:v>184.59</c:v>
                </c:pt>
                <c:pt idx="12826">
                  <c:v>198.52</c:v>
                </c:pt>
                <c:pt idx="12827">
                  <c:v>106.53</c:v>
                </c:pt>
                <c:pt idx="12828">
                  <c:v>158.97</c:v>
                </c:pt>
                <c:pt idx="12829">
                  <c:v>161.69999999999999</c:v>
                </c:pt>
                <c:pt idx="12830">
                  <c:v>199.96</c:v>
                </c:pt>
                <c:pt idx="12831">
                  <c:v>278.24</c:v>
                </c:pt>
                <c:pt idx="12832">
                  <c:v>131.41</c:v>
                </c:pt>
                <c:pt idx="12833">
                  <c:v>116.48</c:v>
                </c:pt>
                <c:pt idx="12834">
                  <c:v>96.58</c:v>
                </c:pt>
                <c:pt idx="12835">
                  <c:v>121.75</c:v>
                </c:pt>
                <c:pt idx="12836">
                  <c:v>418.35</c:v>
                </c:pt>
                <c:pt idx="12837">
                  <c:v>306.54000000000002</c:v>
                </c:pt>
                <c:pt idx="12838">
                  <c:v>245.19</c:v>
                </c:pt>
                <c:pt idx="12839">
                  <c:v>439.29</c:v>
                </c:pt>
                <c:pt idx="12840">
                  <c:v>361.52</c:v>
                </c:pt>
                <c:pt idx="12841">
                  <c:v>299.89999999999998</c:v>
                </c:pt>
                <c:pt idx="12842">
                  <c:v>107.48</c:v>
                </c:pt>
                <c:pt idx="12843">
                  <c:v>104</c:v>
                </c:pt>
                <c:pt idx="12844">
                  <c:v>34.58</c:v>
                </c:pt>
                <c:pt idx="12845">
                  <c:v>56.8</c:v>
                </c:pt>
                <c:pt idx="12846">
                  <c:v>0</c:v>
                </c:pt>
                <c:pt idx="12847">
                  <c:v>150.97</c:v>
                </c:pt>
                <c:pt idx="12848">
                  <c:v>432.98</c:v>
                </c:pt>
                <c:pt idx="12849">
                  <c:v>265.12</c:v>
                </c:pt>
                <c:pt idx="12850">
                  <c:v>263.07</c:v>
                </c:pt>
                <c:pt idx="12851">
                  <c:v>229.23</c:v>
                </c:pt>
                <c:pt idx="12852">
                  <c:v>238.63</c:v>
                </c:pt>
                <c:pt idx="12853">
                  <c:v>173.25</c:v>
                </c:pt>
                <c:pt idx="12854">
                  <c:v>143.02000000000001</c:v>
                </c:pt>
                <c:pt idx="12855">
                  <c:v>173.49</c:v>
                </c:pt>
                <c:pt idx="12856">
                  <c:v>232.19</c:v>
                </c:pt>
                <c:pt idx="12857">
                  <c:v>299.51</c:v>
                </c:pt>
                <c:pt idx="12858">
                  <c:v>352.91</c:v>
                </c:pt>
                <c:pt idx="12859">
                  <c:v>897.77</c:v>
                </c:pt>
                <c:pt idx="12860">
                  <c:v>833.2</c:v>
                </c:pt>
                <c:pt idx="12861">
                  <c:v>609.24</c:v>
                </c:pt>
                <c:pt idx="12862">
                  <c:v>825.29</c:v>
                </c:pt>
                <c:pt idx="12863">
                  <c:v>479.21</c:v>
                </c:pt>
                <c:pt idx="12864">
                  <c:v>395.71</c:v>
                </c:pt>
                <c:pt idx="12865">
                  <c:v>154.38</c:v>
                </c:pt>
                <c:pt idx="12866">
                  <c:v>160.36000000000001</c:v>
                </c:pt>
                <c:pt idx="12867">
                  <c:v>129.47</c:v>
                </c:pt>
                <c:pt idx="12868">
                  <c:v>107.92</c:v>
                </c:pt>
                <c:pt idx="12869">
                  <c:v>101.04</c:v>
                </c:pt>
                <c:pt idx="12870">
                  <c:v>106.43</c:v>
                </c:pt>
                <c:pt idx="12871">
                  <c:v>148.88999999999999</c:v>
                </c:pt>
                <c:pt idx="12872">
                  <c:v>127.32</c:v>
                </c:pt>
                <c:pt idx="12873">
                  <c:v>85.04</c:v>
                </c:pt>
                <c:pt idx="12874">
                  <c:v>86.81</c:v>
                </c:pt>
                <c:pt idx="12875">
                  <c:v>78.38</c:v>
                </c:pt>
                <c:pt idx="12876">
                  <c:v>97.49</c:v>
                </c:pt>
                <c:pt idx="12877">
                  <c:v>119.66</c:v>
                </c:pt>
                <c:pt idx="12878">
                  <c:v>204.06</c:v>
                </c:pt>
                <c:pt idx="12879">
                  <c:v>9.36</c:v>
                </c:pt>
                <c:pt idx="12880">
                  <c:v>4.6900000000000004</c:v>
                </c:pt>
                <c:pt idx="12881">
                  <c:v>5.8</c:v>
                </c:pt>
                <c:pt idx="12882">
                  <c:v>4.3600000000000003</c:v>
                </c:pt>
                <c:pt idx="12883">
                  <c:v>13.95</c:v>
                </c:pt>
                <c:pt idx="12884">
                  <c:v>15.1</c:v>
                </c:pt>
                <c:pt idx="12885">
                  <c:v>19.71</c:v>
                </c:pt>
                <c:pt idx="12886">
                  <c:v>23.71</c:v>
                </c:pt>
                <c:pt idx="12887">
                  <c:v>30.43</c:v>
                </c:pt>
                <c:pt idx="12888">
                  <c:v>25.93</c:v>
                </c:pt>
                <c:pt idx="12889">
                  <c:v>52.33</c:v>
                </c:pt>
                <c:pt idx="12890">
                  <c:v>48.08</c:v>
                </c:pt>
                <c:pt idx="12891">
                  <c:v>56.75</c:v>
                </c:pt>
                <c:pt idx="12892">
                  <c:v>72.31</c:v>
                </c:pt>
                <c:pt idx="12893">
                  <c:v>77.55</c:v>
                </c:pt>
                <c:pt idx="12894">
                  <c:v>69.510000000000005</c:v>
                </c:pt>
                <c:pt idx="12895">
                  <c:v>93.81</c:v>
                </c:pt>
                <c:pt idx="12896">
                  <c:v>46.41</c:v>
                </c:pt>
                <c:pt idx="12897">
                  <c:v>52.67</c:v>
                </c:pt>
                <c:pt idx="12898">
                  <c:v>52.61</c:v>
                </c:pt>
                <c:pt idx="12899">
                  <c:v>45.74</c:v>
                </c:pt>
                <c:pt idx="12900">
                  <c:v>50.68</c:v>
                </c:pt>
                <c:pt idx="12901">
                  <c:v>54.82</c:v>
                </c:pt>
                <c:pt idx="12902">
                  <c:v>57.08</c:v>
                </c:pt>
                <c:pt idx="12903">
                  <c:v>49.86</c:v>
                </c:pt>
                <c:pt idx="12904">
                  <c:v>89.34</c:v>
                </c:pt>
                <c:pt idx="12905">
                  <c:v>160.05000000000001</c:v>
                </c:pt>
                <c:pt idx="12906">
                  <c:v>146.1</c:v>
                </c:pt>
                <c:pt idx="12907">
                  <c:v>140.68</c:v>
                </c:pt>
                <c:pt idx="12908">
                  <c:v>71.78</c:v>
                </c:pt>
                <c:pt idx="12909">
                  <c:v>54.08</c:v>
                </c:pt>
                <c:pt idx="12910">
                  <c:v>31.81</c:v>
                </c:pt>
                <c:pt idx="12911">
                  <c:v>37.99</c:v>
                </c:pt>
                <c:pt idx="12912">
                  <c:v>58.79</c:v>
                </c:pt>
                <c:pt idx="12913">
                  <c:v>64.83</c:v>
                </c:pt>
                <c:pt idx="12914">
                  <c:v>91.92</c:v>
                </c:pt>
                <c:pt idx="12915">
                  <c:v>101.93</c:v>
                </c:pt>
                <c:pt idx="12916">
                  <c:v>117.43</c:v>
                </c:pt>
                <c:pt idx="12917">
                  <c:v>122.84</c:v>
                </c:pt>
                <c:pt idx="12918">
                  <c:v>121.94</c:v>
                </c:pt>
                <c:pt idx="12919">
                  <c:v>118.37</c:v>
                </c:pt>
                <c:pt idx="12920">
                  <c:v>127.97</c:v>
                </c:pt>
                <c:pt idx="12921">
                  <c:v>108.52</c:v>
                </c:pt>
                <c:pt idx="12922">
                  <c:v>104.76</c:v>
                </c:pt>
                <c:pt idx="12923">
                  <c:v>185.46</c:v>
                </c:pt>
                <c:pt idx="12924">
                  <c:v>211.3</c:v>
                </c:pt>
                <c:pt idx="12925">
                  <c:v>300.05</c:v>
                </c:pt>
                <c:pt idx="12926">
                  <c:v>266.66000000000003</c:v>
                </c:pt>
                <c:pt idx="12927">
                  <c:v>189.77</c:v>
                </c:pt>
                <c:pt idx="12928">
                  <c:v>228.31</c:v>
                </c:pt>
                <c:pt idx="12929">
                  <c:v>332.65</c:v>
                </c:pt>
                <c:pt idx="12930">
                  <c:v>286.86</c:v>
                </c:pt>
                <c:pt idx="12931">
                  <c:v>253.74</c:v>
                </c:pt>
                <c:pt idx="12932">
                  <c:v>185.2</c:v>
                </c:pt>
                <c:pt idx="12933">
                  <c:v>339.59</c:v>
                </c:pt>
                <c:pt idx="12934">
                  <c:v>362.57</c:v>
                </c:pt>
                <c:pt idx="12935">
                  <c:v>276.74</c:v>
                </c:pt>
                <c:pt idx="12936">
                  <c:v>301.97000000000003</c:v>
                </c:pt>
                <c:pt idx="12937">
                  <c:v>90.48</c:v>
                </c:pt>
                <c:pt idx="12938">
                  <c:v>118.31</c:v>
                </c:pt>
                <c:pt idx="12939">
                  <c:v>109.78</c:v>
                </c:pt>
                <c:pt idx="12940">
                  <c:v>112.89</c:v>
                </c:pt>
                <c:pt idx="12941">
                  <c:v>112.6</c:v>
                </c:pt>
                <c:pt idx="12942">
                  <c:v>107.86</c:v>
                </c:pt>
                <c:pt idx="12943">
                  <c:v>104.68</c:v>
                </c:pt>
                <c:pt idx="12944">
                  <c:v>114.8</c:v>
                </c:pt>
                <c:pt idx="12945">
                  <c:v>129.82</c:v>
                </c:pt>
                <c:pt idx="12946">
                  <c:v>89.51</c:v>
                </c:pt>
                <c:pt idx="12947">
                  <c:v>126.93</c:v>
                </c:pt>
                <c:pt idx="12948">
                  <c:v>208.95</c:v>
                </c:pt>
                <c:pt idx="12949">
                  <c:v>111.64</c:v>
                </c:pt>
                <c:pt idx="12950">
                  <c:v>108.8</c:v>
                </c:pt>
                <c:pt idx="12951">
                  <c:v>99.36</c:v>
                </c:pt>
                <c:pt idx="12952">
                  <c:v>45.94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1F53-4A1A-A2F7-0E81774A9B6D}"/>
            </c:ext>
          </c:extLst>
        </c:ser>
        <c:ser>
          <c:idx val="2"/>
          <c:order val="2"/>
          <c:tx>
            <c:strRef>
              <c:f>ER_ercolumnheight!$F$1</c:f>
              <c:strCache>
                <c:ptCount val="1"/>
                <c:pt idx="0">
                  <c:v>Sta. Jeraya</c:v>
                </c:pt>
              </c:strCache>
            </c:strRef>
          </c:tx>
          <c:spPr>
            <a:ln w="25400" cap="rnd">
              <a:noFill/>
              <a:round/>
            </a:ln>
            <a:effectLst/>
          </c:spPr>
          <c:marker>
            <c:symbol val="circle"/>
            <c:size val="4"/>
            <c:spPr>
              <a:solidFill>
                <a:schemeClr val="bg1">
                  <a:lumMod val="50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c:spPr>
          </c:marker>
          <c:xVal>
            <c:numRef>
              <c:f>ER_ercolumnheight!$E$2:$E$6891</c:f>
              <c:numCache>
                <c:formatCode>m/d/yyyy</c:formatCode>
                <c:ptCount val="6890"/>
                <c:pt idx="0">
                  <c:v>42603.693877314814</c:v>
                </c:pt>
                <c:pt idx="1">
                  <c:v>42603.697847222225</c:v>
                </c:pt>
                <c:pt idx="2">
                  <c:v>42604.703645833331</c:v>
                </c:pt>
                <c:pt idx="3">
                  <c:v>42609.660983796297</c:v>
                </c:pt>
                <c:pt idx="4">
                  <c:v>42609.664351851854</c:v>
                </c:pt>
                <c:pt idx="5">
                  <c:v>42609.689618055556</c:v>
                </c:pt>
                <c:pt idx="6">
                  <c:v>42609.722326388888</c:v>
                </c:pt>
                <c:pt idx="7">
                  <c:v>42610.33625</c:v>
                </c:pt>
                <c:pt idx="8">
                  <c:v>42610.348124999997</c:v>
                </c:pt>
                <c:pt idx="9">
                  <c:v>42610.360219907408</c:v>
                </c:pt>
                <c:pt idx="10">
                  <c:v>42610.372071759259</c:v>
                </c:pt>
                <c:pt idx="11">
                  <c:v>42610.383703703701</c:v>
                </c:pt>
                <c:pt idx="12">
                  <c:v>42610.393993055557</c:v>
                </c:pt>
                <c:pt idx="13">
                  <c:v>42610.402395833335</c:v>
                </c:pt>
                <c:pt idx="14">
                  <c:v>42610.409502314818</c:v>
                </c:pt>
                <c:pt idx="15">
                  <c:v>42610.439062500001</c:v>
                </c:pt>
                <c:pt idx="16">
                  <c:v>42610.444374999999</c:v>
                </c:pt>
                <c:pt idx="17">
                  <c:v>42610.449432870373</c:v>
                </c:pt>
                <c:pt idx="18">
                  <c:v>42610.454375000001</c:v>
                </c:pt>
                <c:pt idx="19">
                  <c:v>42610.459085648145</c:v>
                </c:pt>
                <c:pt idx="20">
                  <c:v>42610.463703703703</c:v>
                </c:pt>
                <c:pt idx="21">
                  <c:v>42610.468206018515</c:v>
                </c:pt>
                <c:pt idx="22">
                  <c:v>42610.472662037035</c:v>
                </c:pt>
                <c:pt idx="23">
                  <c:v>42610.477094907408</c:v>
                </c:pt>
                <c:pt idx="24">
                  <c:v>42610.481377314813</c:v>
                </c:pt>
                <c:pt idx="25">
                  <c:v>42610.485543981478</c:v>
                </c:pt>
                <c:pt idx="26">
                  <c:v>42610.489687499998</c:v>
                </c:pt>
                <c:pt idx="27">
                  <c:v>42610.493807870371</c:v>
                </c:pt>
                <c:pt idx="28">
                  <c:v>42610.497870370367</c:v>
                </c:pt>
                <c:pt idx="29">
                  <c:v>42610.501932870371</c:v>
                </c:pt>
                <c:pt idx="30">
                  <c:v>42610.51017361111</c:v>
                </c:pt>
                <c:pt idx="31">
                  <c:v>42610.51421296296</c:v>
                </c:pt>
                <c:pt idx="32">
                  <c:v>42610.518263888887</c:v>
                </c:pt>
                <c:pt idx="33">
                  <c:v>42610.522245370368</c:v>
                </c:pt>
                <c:pt idx="34">
                  <c:v>42610.52621527778</c:v>
                </c:pt>
                <c:pt idx="35">
                  <c:v>42610.530034722222</c:v>
                </c:pt>
                <c:pt idx="36">
                  <c:v>42610.533738425926</c:v>
                </c:pt>
                <c:pt idx="37">
                  <c:v>42610.537407407406</c:v>
                </c:pt>
                <c:pt idx="38">
                  <c:v>42610.541041666664</c:v>
                </c:pt>
                <c:pt idx="39">
                  <c:v>42610.544641203705</c:v>
                </c:pt>
                <c:pt idx="40">
                  <c:v>42610.548206018517</c:v>
                </c:pt>
                <c:pt idx="41">
                  <c:v>42610.551828703705</c:v>
                </c:pt>
                <c:pt idx="42">
                  <c:v>42610.555335648147</c:v>
                </c:pt>
                <c:pt idx="43">
                  <c:v>42610.558819444443</c:v>
                </c:pt>
                <c:pt idx="44">
                  <c:v>42610.562303240738</c:v>
                </c:pt>
                <c:pt idx="45">
                  <c:v>42610.565833333334</c:v>
                </c:pt>
                <c:pt idx="46">
                  <c:v>42610.56925925926</c:v>
                </c:pt>
                <c:pt idx="47">
                  <c:v>42610.57267361111</c:v>
                </c:pt>
                <c:pt idx="48">
                  <c:v>42610.57603009259</c:v>
                </c:pt>
                <c:pt idx="49">
                  <c:v>42610.579618055555</c:v>
                </c:pt>
                <c:pt idx="50">
                  <c:v>42610.583136574074</c:v>
                </c:pt>
                <c:pt idx="51">
                  <c:v>42610.586689814816</c:v>
                </c:pt>
                <c:pt idx="52">
                  <c:v>42610.590057870373</c:v>
                </c:pt>
                <c:pt idx="53">
                  <c:v>42610.593495370369</c:v>
                </c:pt>
                <c:pt idx="54">
                  <c:v>42610.596875000003</c:v>
                </c:pt>
                <c:pt idx="55">
                  <c:v>42610.600266203706</c:v>
                </c:pt>
                <c:pt idx="56">
                  <c:v>42610.603680555556</c:v>
                </c:pt>
                <c:pt idx="57">
                  <c:v>42610.607361111113</c:v>
                </c:pt>
                <c:pt idx="58">
                  <c:v>42610.614305555559</c:v>
                </c:pt>
                <c:pt idx="59">
                  <c:v>42610.617662037039</c:v>
                </c:pt>
                <c:pt idx="60">
                  <c:v>42610.624618055554</c:v>
                </c:pt>
                <c:pt idx="61">
                  <c:v>42610.628391203703</c:v>
                </c:pt>
                <c:pt idx="62">
                  <c:v>42610.635682870372</c:v>
                </c:pt>
                <c:pt idx="63">
                  <c:v>42610.639027777775</c:v>
                </c:pt>
                <c:pt idx="64">
                  <c:v>42610.642511574071</c:v>
                </c:pt>
                <c:pt idx="65">
                  <c:v>42610.645891203705</c:v>
                </c:pt>
                <c:pt idx="66">
                  <c:v>42610.649328703701</c:v>
                </c:pt>
                <c:pt idx="67">
                  <c:v>42610.652812499997</c:v>
                </c:pt>
                <c:pt idx="68">
                  <c:v>42610.659675925926</c:v>
                </c:pt>
                <c:pt idx="69">
                  <c:v>42610.663356481484</c:v>
                </c:pt>
                <c:pt idx="70">
                  <c:v>42610.666898148149</c:v>
                </c:pt>
                <c:pt idx="71">
                  <c:v>42610.670381944445</c:v>
                </c:pt>
                <c:pt idx="72">
                  <c:v>42610.673831018517</c:v>
                </c:pt>
                <c:pt idx="73">
                  <c:v>42610.677395833336</c:v>
                </c:pt>
                <c:pt idx="74">
                  <c:v>42610.680856481478</c:v>
                </c:pt>
                <c:pt idx="75">
                  <c:v>42610.684374999997</c:v>
                </c:pt>
                <c:pt idx="76">
                  <c:v>42610.688020833331</c:v>
                </c:pt>
                <c:pt idx="77">
                  <c:v>42610.691782407404</c:v>
                </c:pt>
                <c:pt idx="78">
                  <c:v>42610.696689814817</c:v>
                </c:pt>
                <c:pt idx="79">
                  <c:v>42610.701203703706</c:v>
                </c:pt>
                <c:pt idx="80">
                  <c:v>42610.70517361111</c:v>
                </c:pt>
                <c:pt idx="81">
                  <c:v>42610.709386574075</c:v>
                </c:pt>
                <c:pt idx="82">
                  <c:v>42610.713958333334</c:v>
                </c:pt>
                <c:pt idx="83">
                  <c:v>42610.717974537038</c:v>
                </c:pt>
                <c:pt idx="84">
                  <c:v>42610.722974537035</c:v>
                </c:pt>
                <c:pt idx="85">
                  <c:v>42610.728136574071</c:v>
                </c:pt>
                <c:pt idx="86">
                  <c:v>42617.655659722222</c:v>
                </c:pt>
                <c:pt idx="87">
                  <c:v>42617.667349537034</c:v>
                </c:pt>
                <c:pt idx="88">
                  <c:v>42617.675208333334</c:v>
                </c:pt>
                <c:pt idx="89">
                  <c:v>42617.681851851848</c:v>
                </c:pt>
                <c:pt idx="90">
                  <c:v>42617.689189814817</c:v>
                </c:pt>
                <c:pt idx="91">
                  <c:v>42618.345671296294</c:v>
                </c:pt>
                <c:pt idx="92">
                  <c:v>42618.360567129632</c:v>
                </c:pt>
                <c:pt idx="93">
                  <c:v>42618.367604166669</c:v>
                </c:pt>
                <c:pt idx="94">
                  <c:v>42618.3753125</c:v>
                </c:pt>
                <c:pt idx="95">
                  <c:v>42618.3825</c:v>
                </c:pt>
                <c:pt idx="96">
                  <c:v>42618.38821759259</c:v>
                </c:pt>
                <c:pt idx="97">
                  <c:v>42618.39334490741</c:v>
                </c:pt>
                <c:pt idx="98">
                  <c:v>42618.398078703707</c:v>
                </c:pt>
                <c:pt idx="99">
                  <c:v>42618.402870370373</c:v>
                </c:pt>
                <c:pt idx="100">
                  <c:v>42618.407951388886</c:v>
                </c:pt>
                <c:pt idx="101">
                  <c:v>42618.413425925923</c:v>
                </c:pt>
                <c:pt idx="102">
                  <c:v>42618.418692129628</c:v>
                </c:pt>
                <c:pt idx="103">
                  <c:v>42618.424189814818</c:v>
                </c:pt>
                <c:pt idx="104">
                  <c:v>42618.429398148146</c:v>
                </c:pt>
                <c:pt idx="105">
                  <c:v>42618.434594907405</c:v>
                </c:pt>
                <c:pt idx="106">
                  <c:v>42618.440092592595</c:v>
                </c:pt>
                <c:pt idx="107">
                  <c:v>42618.445034722223</c:v>
                </c:pt>
                <c:pt idx="108">
                  <c:v>42618.450231481482</c:v>
                </c:pt>
                <c:pt idx="109">
                  <c:v>42618.455370370371</c:v>
                </c:pt>
                <c:pt idx="110">
                  <c:v>42618.460474537038</c:v>
                </c:pt>
                <c:pt idx="111">
                  <c:v>42618.465324074074</c:v>
                </c:pt>
                <c:pt idx="112">
                  <c:v>42618.470567129632</c:v>
                </c:pt>
                <c:pt idx="113">
                  <c:v>42618.475173611114</c:v>
                </c:pt>
                <c:pt idx="114">
                  <c:v>42618.479907407411</c:v>
                </c:pt>
                <c:pt idx="115">
                  <c:v>42618.483935185184</c:v>
                </c:pt>
                <c:pt idx="116">
                  <c:v>42618.487835648149</c:v>
                </c:pt>
                <c:pt idx="117">
                  <c:v>42618.491724537038</c:v>
                </c:pt>
                <c:pt idx="118">
                  <c:v>42618.522523148145</c:v>
                </c:pt>
                <c:pt idx="119">
                  <c:v>42618.529780092591</c:v>
                </c:pt>
                <c:pt idx="120">
                  <c:v>42618.533750000002</c:v>
                </c:pt>
                <c:pt idx="121">
                  <c:v>42618.537731481483</c:v>
                </c:pt>
                <c:pt idx="122">
                  <c:v>42618.541805555556</c:v>
                </c:pt>
                <c:pt idx="123">
                  <c:v>42618.549710648149</c:v>
                </c:pt>
                <c:pt idx="124">
                  <c:v>42618.557291666664</c:v>
                </c:pt>
                <c:pt idx="125">
                  <c:v>42618.564502314817</c:v>
                </c:pt>
                <c:pt idx="126">
                  <c:v>42618.571504629632</c:v>
                </c:pt>
                <c:pt idx="127">
                  <c:v>42618.578981481478</c:v>
                </c:pt>
                <c:pt idx="128">
                  <c:v>42618.586030092592</c:v>
                </c:pt>
                <c:pt idx="129">
                  <c:v>42618.596516203703</c:v>
                </c:pt>
                <c:pt idx="130">
                  <c:v>42618.606400462966</c:v>
                </c:pt>
                <c:pt idx="131">
                  <c:v>42618.61210648148</c:v>
                </c:pt>
                <c:pt idx="132">
                  <c:v>42618.679618055554</c:v>
                </c:pt>
                <c:pt idx="133">
                  <c:v>42618.734247685185</c:v>
                </c:pt>
                <c:pt idx="134">
                  <c:v>42619.348194444443</c:v>
                </c:pt>
                <c:pt idx="135">
                  <c:v>42620.346388888887</c:v>
                </c:pt>
                <c:pt idx="136">
                  <c:v>42620.354432870372</c:v>
                </c:pt>
                <c:pt idx="137">
                  <c:v>42620.361817129633</c:v>
                </c:pt>
                <c:pt idx="138">
                  <c:v>42620.369201388887</c:v>
                </c:pt>
                <c:pt idx="139">
                  <c:v>42620.377372685187</c:v>
                </c:pt>
                <c:pt idx="140">
                  <c:v>42620.385150462964</c:v>
                </c:pt>
                <c:pt idx="141">
                  <c:v>42620.399351851855</c:v>
                </c:pt>
                <c:pt idx="142">
                  <c:v>42620.409791666665</c:v>
                </c:pt>
                <c:pt idx="143">
                  <c:v>42620.415046296293</c:v>
                </c:pt>
                <c:pt idx="144">
                  <c:v>42620.419791666667</c:v>
                </c:pt>
                <c:pt idx="145">
                  <c:v>42620.441064814811</c:v>
                </c:pt>
                <c:pt idx="146">
                  <c:v>42620.449965277781</c:v>
                </c:pt>
                <c:pt idx="147">
                  <c:v>42620.454456018517</c:v>
                </c:pt>
                <c:pt idx="148">
                  <c:v>42620.458807870367</c:v>
                </c:pt>
                <c:pt idx="149">
                  <c:v>42620.463113425925</c:v>
                </c:pt>
                <c:pt idx="150">
                  <c:v>42620.467245370368</c:v>
                </c:pt>
                <c:pt idx="151">
                  <c:v>42620.471250000002</c:v>
                </c:pt>
                <c:pt idx="152">
                  <c:v>42620.475231481483</c:v>
                </c:pt>
                <c:pt idx="153">
                  <c:v>42620.479178240741</c:v>
                </c:pt>
                <c:pt idx="154">
                  <c:v>42620.483148148145</c:v>
                </c:pt>
                <c:pt idx="155">
                  <c:v>42620.48715277778</c:v>
                </c:pt>
                <c:pt idx="156">
                  <c:v>42620.491076388891</c:v>
                </c:pt>
                <c:pt idx="157">
                  <c:v>42620.494942129626</c:v>
                </c:pt>
                <c:pt idx="158">
                  <c:v>42620.498784722222</c:v>
                </c:pt>
                <c:pt idx="159">
                  <c:v>42620.502581018518</c:v>
                </c:pt>
                <c:pt idx="160">
                  <c:v>42620.506365740737</c:v>
                </c:pt>
                <c:pt idx="161">
                  <c:v>42620.510115740741</c:v>
                </c:pt>
                <c:pt idx="162">
                  <c:v>42620.513842592591</c:v>
                </c:pt>
                <c:pt idx="163">
                  <c:v>42620.517557870371</c:v>
                </c:pt>
                <c:pt idx="164">
                  <c:v>42621.692939814813</c:v>
                </c:pt>
                <c:pt idx="165">
                  <c:v>42622.337071759262</c:v>
                </c:pt>
                <c:pt idx="166">
                  <c:v>42622.348807870374</c:v>
                </c:pt>
                <c:pt idx="167">
                  <c:v>42622.357743055552</c:v>
                </c:pt>
                <c:pt idx="168">
                  <c:v>42622.366412037038</c:v>
                </c:pt>
                <c:pt idx="169">
                  <c:v>42622.374085648145</c:v>
                </c:pt>
                <c:pt idx="170">
                  <c:v>42622.380983796298</c:v>
                </c:pt>
                <c:pt idx="171">
                  <c:v>42622.387256944443</c:v>
                </c:pt>
                <c:pt idx="172">
                  <c:v>42622.39303240741</c:v>
                </c:pt>
                <c:pt idx="173">
                  <c:v>42622.398240740738</c:v>
                </c:pt>
                <c:pt idx="174">
                  <c:v>42622.403356481482</c:v>
                </c:pt>
                <c:pt idx="175">
                  <c:v>42622.408275462964</c:v>
                </c:pt>
                <c:pt idx="176">
                  <c:v>42622.41306712963</c:v>
                </c:pt>
                <c:pt idx="177">
                  <c:v>42622.41778935185</c:v>
                </c:pt>
                <c:pt idx="178">
                  <c:v>42622.422291666669</c:v>
                </c:pt>
                <c:pt idx="179">
                  <c:v>42622.426631944443</c:v>
                </c:pt>
                <c:pt idx="180">
                  <c:v>42622.430844907409</c:v>
                </c:pt>
                <c:pt idx="181">
                  <c:v>42622.434976851851</c:v>
                </c:pt>
                <c:pt idx="182">
                  <c:v>42622.439027777778</c:v>
                </c:pt>
                <c:pt idx="183">
                  <c:v>42622.443032407406</c:v>
                </c:pt>
                <c:pt idx="184">
                  <c:v>42622.447013888886</c:v>
                </c:pt>
                <c:pt idx="185">
                  <c:v>42622.450949074075</c:v>
                </c:pt>
                <c:pt idx="186">
                  <c:v>42622.454895833333</c:v>
                </c:pt>
                <c:pt idx="187">
                  <c:v>42622.458877314813</c:v>
                </c:pt>
                <c:pt idx="188">
                  <c:v>42622.462870370371</c:v>
                </c:pt>
                <c:pt idx="189">
                  <c:v>42622.466805555552</c:v>
                </c:pt>
                <c:pt idx="190">
                  <c:v>42622.470636574071</c:v>
                </c:pt>
                <c:pt idx="191">
                  <c:v>42622.474432870367</c:v>
                </c:pt>
                <c:pt idx="192">
                  <c:v>42622.478321759256</c:v>
                </c:pt>
                <c:pt idx="193">
                  <c:v>42622.482164351852</c:v>
                </c:pt>
                <c:pt idx="194">
                  <c:v>42622.485983796294</c:v>
                </c:pt>
                <c:pt idx="195">
                  <c:v>42622.489895833336</c:v>
                </c:pt>
                <c:pt idx="196">
                  <c:v>42622.493576388886</c:v>
                </c:pt>
                <c:pt idx="197">
                  <c:v>42622.49728009259</c:v>
                </c:pt>
                <c:pt idx="198">
                  <c:v>42622.501423611109</c:v>
                </c:pt>
                <c:pt idx="199">
                  <c:v>42622.505729166667</c:v>
                </c:pt>
                <c:pt idx="200">
                  <c:v>42622.509953703702</c:v>
                </c:pt>
                <c:pt idx="201">
                  <c:v>42622.513703703706</c:v>
                </c:pt>
                <c:pt idx="202">
                  <c:v>42622.52548611111</c:v>
                </c:pt>
                <c:pt idx="203">
                  <c:v>42622.529976851853</c:v>
                </c:pt>
                <c:pt idx="204">
                  <c:v>42622.533518518518</c:v>
                </c:pt>
                <c:pt idx="205">
                  <c:v>42622.603101851855</c:v>
                </c:pt>
                <c:pt idx="206">
                  <c:v>42623.384965277779</c:v>
                </c:pt>
                <c:pt idx="207">
                  <c:v>42623.394999999997</c:v>
                </c:pt>
                <c:pt idx="208">
                  <c:v>42623.399664351855</c:v>
                </c:pt>
                <c:pt idx="209">
                  <c:v>42623.404166666667</c:v>
                </c:pt>
                <c:pt idx="210">
                  <c:v>42623.424108796295</c:v>
                </c:pt>
                <c:pt idx="211">
                  <c:v>42623.459699074076</c:v>
                </c:pt>
                <c:pt idx="212">
                  <c:v>42623.464675925927</c:v>
                </c:pt>
                <c:pt idx="213">
                  <c:v>42623.469108796293</c:v>
                </c:pt>
                <c:pt idx="214">
                  <c:v>42623.617326388892</c:v>
                </c:pt>
                <c:pt idx="215">
                  <c:v>42623.6246875</c:v>
                </c:pt>
                <c:pt idx="216">
                  <c:v>42623.63212962963</c:v>
                </c:pt>
                <c:pt idx="217">
                  <c:v>42623.639456018522</c:v>
                </c:pt>
                <c:pt idx="218">
                  <c:v>42623.643206018518</c:v>
                </c:pt>
                <c:pt idx="219">
                  <c:v>42623.654432870368</c:v>
                </c:pt>
                <c:pt idx="220">
                  <c:v>42623.658055555556</c:v>
                </c:pt>
                <c:pt idx="221">
                  <c:v>42624.345127314817</c:v>
                </c:pt>
                <c:pt idx="222">
                  <c:v>42624.359050925923</c:v>
                </c:pt>
                <c:pt idx="223">
                  <c:v>42624.387800925928</c:v>
                </c:pt>
                <c:pt idx="224">
                  <c:v>42624.393506944441</c:v>
                </c:pt>
                <c:pt idx="225">
                  <c:v>42624.39880787037</c:v>
                </c:pt>
                <c:pt idx="226">
                  <c:v>42624.403761574074</c:v>
                </c:pt>
                <c:pt idx="227">
                  <c:v>42624.409247685187</c:v>
                </c:pt>
                <c:pt idx="228">
                  <c:v>42624.414699074077</c:v>
                </c:pt>
                <c:pt idx="229">
                  <c:v>42624.420173611114</c:v>
                </c:pt>
                <c:pt idx="230">
                  <c:v>42624.425104166665</c:v>
                </c:pt>
                <c:pt idx="231">
                  <c:v>42624.445949074077</c:v>
                </c:pt>
                <c:pt idx="232">
                  <c:v>42624.450115740743</c:v>
                </c:pt>
                <c:pt idx="233">
                  <c:v>42624.454525462963</c:v>
                </c:pt>
                <c:pt idx="234">
                  <c:v>42624.459016203706</c:v>
                </c:pt>
                <c:pt idx="235">
                  <c:v>42624.463622685187</c:v>
                </c:pt>
                <c:pt idx="236">
                  <c:v>42624.468344907407</c:v>
                </c:pt>
                <c:pt idx="237">
                  <c:v>42624.472650462965</c:v>
                </c:pt>
                <c:pt idx="238">
                  <c:v>42624.477106481485</c:v>
                </c:pt>
                <c:pt idx="239">
                  <c:v>42624.493842592594</c:v>
                </c:pt>
                <c:pt idx="240">
                  <c:v>42624.497719907406</c:v>
                </c:pt>
                <c:pt idx="241">
                  <c:v>42624.501539351855</c:v>
                </c:pt>
                <c:pt idx="242">
                  <c:v>42624.505358796298</c:v>
                </c:pt>
                <c:pt idx="243">
                  <c:v>42624.509131944447</c:v>
                </c:pt>
                <c:pt idx="244">
                  <c:v>42624.51667824074</c:v>
                </c:pt>
                <c:pt idx="245">
                  <c:v>42624.52039351852</c:v>
                </c:pt>
                <c:pt idx="246">
                  <c:v>42624.52789351852</c:v>
                </c:pt>
                <c:pt idx="247">
                  <c:v>42624.531631944446</c:v>
                </c:pt>
                <c:pt idx="248">
                  <c:v>42624.535416666666</c:v>
                </c:pt>
                <c:pt idx="249">
                  <c:v>42624.539143518516</c:v>
                </c:pt>
                <c:pt idx="250">
                  <c:v>42624.542858796296</c:v>
                </c:pt>
                <c:pt idx="251">
                  <c:v>42624.54650462963</c:v>
                </c:pt>
                <c:pt idx="252">
                  <c:v>42624.550173611111</c:v>
                </c:pt>
                <c:pt idx="253">
                  <c:v>42624.553819444445</c:v>
                </c:pt>
                <c:pt idx="254">
                  <c:v>42624.564629629633</c:v>
                </c:pt>
                <c:pt idx="255">
                  <c:v>42624.568136574075</c:v>
                </c:pt>
                <c:pt idx="256">
                  <c:v>42624.575555555559</c:v>
                </c:pt>
                <c:pt idx="257">
                  <c:v>42624.579293981478</c:v>
                </c:pt>
                <c:pt idx="258">
                  <c:v>42624.583055555559</c:v>
                </c:pt>
                <c:pt idx="259">
                  <c:v>42624.586817129632</c:v>
                </c:pt>
                <c:pt idx="260">
                  <c:v>42624.59065972222</c:v>
                </c:pt>
                <c:pt idx="261">
                  <c:v>42624.601944444446</c:v>
                </c:pt>
                <c:pt idx="262">
                  <c:v>42624.608923611115</c:v>
                </c:pt>
                <c:pt idx="263">
                  <c:v>42626.636516203704</c:v>
                </c:pt>
                <c:pt idx="264">
                  <c:v>42629.476400462961</c:v>
                </c:pt>
                <c:pt idx="265">
                  <c:v>42629.480312500003</c:v>
                </c:pt>
                <c:pt idx="266">
                  <c:v>42629.484224537038</c:v>
                </c:pt>
                <c:pt idx="267">
                  <c:v>42629.488113425927</c:v>
                </c:pt>
                <c:pt idx="268">
                  <c:v>42629.492129629631</c:v>
                </c:pt>
                <c:pt idx="269">
                  <c:v>42629.496099537035</c:v>
                </c:pt>
                <c:pt idx="270">
                  <c:v>42629.5000462963</c:v>
                </c:pt>
                <c:pt idx="271">
                  <c:v>42629.503923611112</c:v>
                </c:pt>
                <c:pt idx="272">
                  <c:v>42629.507743055554</c:v>
                </c:pt>
                <c:pt idx="273">
                  <c:v>42629.515324074076</c:v>
                </c:pt>
                <c:pt idx="274">
                  <c:v>42629.519108796296</c:v>
                </c:pt>
                <c:pt idx="275">
                  <c:v>42629.537592592591</c:v>
                </c:pt>
                <c:pt idx="276">
                  <c:v>42629.541261574072</c:v>
                </c:pt>
                <c:pt idx="277">
                  <c:v>42629.548460648148</c:v>
                </c:pt>
                <c:pt idx="278">
                  <c:v>42629.566967592589</c:v>
                </c:pt>
                <c:pt idx="279">
                  <c:v>42630.404768518521</c:v>
                </c:pt>
                <c:pt idx="280">
                  <c:v>42630.532673611109</c:v>
                </c:pt>
                <c:pt idx="281">
                  <c:v>42630.55133101852</c:v>
                </c:pt>
                <c:pt idx="282">
                  <c:v>42631.398078703707</c:v>
                </c:pt>
                <c:pt idx="283">
                  <c:v>42631.402800925927</c:v>
                </c:pt>
                <c:pt idx="284">
                  <c:v>42631.407546296294</c:v>
                </c:pt>
                <c:pt idx="285">
                  <c:v>42631.412199074075</c:v>
                </c:pt>
                <c:pt idx="286">
                  <c:v>42631.416770833333</c:v>
                </c:pt>
                <c:pt idx="287">
                  <c:v>42631.42114583333</c:v>
                </c:pt>
                <c:pt idx="288">
                  <c:v>42631.425486111111</c:v>
                </c:pt>
                <c:pt idx="289">
                  <c:v>42631.429745370369</c:v>
                </c:pt>
                <c:pt idx="290">
                  <c:v>42631.433912037035</c:v>
                </c:pt>
                <c:pt idx="291">
                  <c:v>42631.438032407408</c:v>
                </c:pt>
                <c:pt idx="292">
                  <c:v>42631.442210648151</c:v>
                </c:pt>
                <c:pt idx="293">
                  <c:v>42631.450624999998</c:v>
                </c:pt>
                <c:pt idx="294">
                  <c:v>42631.454826388886</c:v>
                </c:pt>
                <c:pt idx="295">
                  <c:v>42631.463460648149</c:v>
                </c:pt>
                <c:pt idx="296">
                  <c:v>42631.467905092592</c:v>
                </c:pt>
                <c:pt idx="297">
                  <c:v>42631.472337962965</c:v>
                </c:pt>
                <c:pt idx="298">
                  <c:v>42631.580150462964</c:v>
                </c:pt>
                <c:pt idx="299">
                  <c:v>42631.593263888892</c:v>
                </c:pt>
                <c:pt idx="300">
                  <c:v>42632.450300925928</c:v>
                </c:pt>
                <c:pt idx="301">
                  <c:v>42635.358437499999</c:v>
                </c:pt>
                <c:pt idx="302">
                  <c:v>42635.364004629628</c:v>
                </c:pt>
                <c:pt idx="303">
                  <c:v>42635.368807870371</c:v>
                </c:pt>
                <c:pt idx="304">
                  <c:v>42635.383472222224</c:v>
                </c:pt>
                <c:pt idx="305">
                  <c:v>42635.388078703705</c:v>
                </c:pt>
                <c:pt idx="306">
                  <c:v>42635.393275462964</c:v>
                </c:pt>
                <c:pt idx="307">
                  <c:v>42636.336782407408</c:v>
                </c:pt>
                <c:pt idx="308">
                  <c:v>42636.345462962963</c:v>
                </c:pt>
                <c:pt idx="309">
                  <c:v>42636.352916666663</c:v>
                </c:pt>
                <c:pt idx="310">
                  <c:v>42636.359224537038</c:v>
                </c:pt>
                <c:pt idx="311">
                  <c:v>42636.365104166667</c:v>
                </c:pt>
                <c:pt idx="312">
                  <c:v>42636.370925925927</c:v>
                </c:pt>
                <c:pt idx="313">
                  <c:v>42636.377025462964</c:v>
                </c:pt>
                <c:pt idx="314">
                  <c:v>42636.383310185185</c:v>
                </c:pt>
                <c:pt idx="315">
                  <c:v>42636.388090277775</c:v>
                </c:pt>
                <c:pt idx="316">
                  <c:v>42636.392581018517</c:v>
                </c:pt>
                <c:pt idx="317">
                  <c:v>42636.397037037037</c:v>
                </c:pt>
                <c:pt idx="318">
                  <c:v>42636.401412037034</c:v>
                </c:pt>
                <c:pt idx="319">
                  <c:v>42636.405671296299</c:v>
                </c:pt>
                <c:pt idx="320">
                  <c:v>42636.409942129627</c:v>
                </c:pt>
                <c:pt idx="321">
                  <c:v>42636.4143287037</c:v>
                </c:pt>
                <c:pt idx="322">
                  <c:v>42636.418668981481</c:v>
                </c:pt>
                <c:pt idx="323">
                  <c:v>42636.423020833332</c:v>
                </c:pt>
                <c:pt idx="324">
                  <c:v>42636.427581018521</c:v>
                </c:pt>
                <c:pt idx="325">
                  <c:v>42636.43236111111</c:v>
                </c:pt>
                <c:pt idx="326">
                  <c:v>42636.437372685185</c:v>
                </c:pt>
                <c:pt idx="327">
                  <c:v>42636.442442129628</c:v>
                </c:pt>
                <c:pt idx="328">
                  <c:v>42636.447731481479</c:v>
                </c:pt>
                <c:pt idx="329">
                  <c:v>42636.452997685185</c:v>
                </c:pt>
                <c:pt idx="330">
                  <c:v>42636.458020833335</c:v>
                </c:pt>
                <c:pt idx="331">
                  <c:v>42636.463113425925</c:v>
                </c:pt>
                <c:pt idx="332">
                  <c:v>42636.468055555553</c:v>
                </c:pt>
                <c:pt idx="333">
                  <c:v>42636.472349537034</c:v>
                </c:pt>
                <c:pt idx="334">
                  <c:v>42636.476412037038</c:v>
                </c:pt>
                <c:pt idx="335">
                  <c:v>42636.481053240743</c:v>
                </c:pt>
                <c:pt idx="336">
                  <c:v>42636.485833333332</c:v>
                </c:pt>
                <c:pt idx="337">
                  <c:v>42636.49046296296</c:v>
                </c:pt>
                <c:pt idx="338">
                  <c:v>42636.495057870372</c:v>
                </c:pt>
                <c:pt idx="339">
                  <c:v>42636.499236111114</c:v>
                </c:pt>
                <c:pt idx="340">
                  <c:v>42636.503807870373</c:v>
                </c:pt>
                <c:pt idx="341">
                  <c:v>42636.541550925926</c:v>
                </c:pt>
                <c:pt idx="342">
                  <c:v>42636.545393518521</c:v>
                </c:pt>
                <c:pt idx="343">
                  <c:v>42636.549120370371</c:v>
                </c:pt>
                <c:pt idx="344">
                  <c:v>42636.552812499998</c:v>
                </c:pt>
                <c:pt idx="345">
                  <c:v>42636.556435185186</c:v>
                </c:pt>
                <c:pt idx="346">
                  <c:v>42636.56013888889</c:v>
                </c:pt>
                <c:pt idx="347">
                  <c:v>42636.563587962963</c:v>
                </c:pt>
                <c:pt idx="348">
                  <c:v>42636.567152777781</c:v>
                </c:pt>
                <c:pt idx="349">
                  <c:v>42636.570694444446</c:v>
                </c:pt>
                <c:pt idx="350">
                  <c:v>42636.574340277781</c:v>
                </c:pt>
                <c:pt idx="351">
                  <c:v>42636.577928240738</c:v>
                </c:pt>
                <c:pt idx="352">
                  <c:v>42636.581550925926</c:v>
                </c:pt>
                <c:pt idx="353">
                  <c:v>42636.585104166668</c:v>
                </c:pt>
                <c:pt idx="354">
                  <c:v>42636.588680555556</c:v>
                </c:pt>
                <c:pt idx="355">
                  <c:v>42636.592268518521</c:v>
                </c:pt>
                <c:pt idx="356">
                  <c:v>42636.59579861111</c:v>
                </c:pt>
                <c:pt idx="357">
                  <c:v>42636.599409722221</c:v>
                </c:pt>
                <c:pt idx="358">
                  <c:v>42636.603101851855</c:v>
                </c:pt>
                <c:pt idx="359">
                  <c:v>42636.606874999998</c:v>
                </c:pt>
                <c:pt idx="360">
                  <c:v>42636.610532407409</c:v>
                </c:pt>
                <c:pt idx="361">
                  <c:v>42636.614189814813</c:v>
                </c:pt>
                <c:pt idx="362">
                  <c:v>42636.617592592593</c:v>
                </c:pt>
                <c:pt idx="363">
                  <c:v>42636.621087962965</c:v>
                </c:pt>
                <c:pt idx="364">
                  <c:v>42636.6246875</c:v>
                </c:pt>
                <c:pt idx="365">
                  <c:v>42636.628344907411</c:v>
                </c:pt>
                <c:pt idx="366">
                  <c:v>42637.407534722224</c:v>
                </c:pt>
                <c:pt idx="367">
                  <c:v>42637.417939814812</c:v>
                </c:pt>
                <c:pt idx="368">
                  <c:v>42637.42291666667</c:v>
                </c:pt>
                <c:pt idx="369">
                  <c:v>42637.427743055552</c:v>
                </c:pt>
                <c:pt idx="370">
                  <c:v>42637.432627314818</c:v>
                </c:pt>
                <c:pt idx="371">
                  <c:v>42637.449502314812</c:v>
                </c:pt>
                <c:pt idx="372">
                  <c:v>42637.45385416667</c:v>
                </c:pt>
                <c:pt idx="373">
                  <c:v>42637.458310185182</c:v>
                </c:pt>
                <c:pt idx="374">
                  <c:v>42637.462696759256</c:v>
                </c:pt>
                <c:pt idx="375">
                  <c:v>42637.467210648145</c:v>
                </c:pt>
                <c:pt idx="376">
                  <c:v>42637.471967592595</c:v>
                </c:pt>
                <c:pt idx="377">
                  <c:v>42637.476921296293</c:v>
                </c:pt>
                <c:pt idx="378">
                  <c:v>42637.481736111113</c:v>
                </c:pt>
                <c:pt idx="379">
                  <c:v>42637.486377314817</c:v>
                </c:pt>
                <c:pt idx="380">
                  <c:v>42637.490891203706</c:v>
                </c:pt>
                <c:pt idx="381">
                  <c:v>42637.49554398148</c:v>
                </c:pt>
                <c:pt idx="382">
                  <c:v>42637.50037037037</c:v>
                </c:pt>
                <c:pt idx="383">
                  <c:v>42637.505104166667</c:v>
                </c:pt>
                <c:pt idx="384">
                  <c:v>42637.509930555556</c:v>
                </c:pt>
                <c:pt idx="385">
                  <c:v>42637.514699074076</c:v>
                </c:pt>
                <c:pt idx="386">
                  <c:v>42637.519479166665</c:v>
                </c:pt>
                <c:pt idx="387">
                  <c:v>42637.52416666667</c:v>
                </c:pt>
                <c:pt idx="388">
                  <c:v>42637.528368055559</c:v>
                </c:pt>
                <c:pt idx="389">
                  <c:v>42637.53292824074</c:v>
                </c:pt>
                <c:pt idx="390">
                  <c:v>42637.536828703705</c:v>
                </c:pt>
                <c:pt idx="391">
                  <c:v>42637.540949074071</c:v>
                </c:pt>
                <c:pt idx="392">
                  <c:v>42637.544988425929</c:v>
                </c:pt>
                <c:pt idx="393">
                  <c:v>42637.549444444441</c:v>
                </c:pt>
                <c:pt idx="394">
                  <c:v>42637.553784722222</c:v>
                </c:pt>
                <c:pt idx="395">
                  <c:v>42637.558171296296</c:v>
                </c:pt>
                <c:pt idx="396">
                  <c:v>42637.562557870369</c:v>
                </c:pt>
                <c:pt idx="397">
                  <c:v>42637.566793981481</c:v>
                </c:pt>
                <c:pt idx="398">
                  <c:v>42637.570937500001</c:v>
                </c:pt>
                <c:pt idx="399">
                  <c:v>42637.599722222221</c:v>
                </c:pt>
                <c:pt idx="400">
                  <c:v>42637.603692129633</c:v>
                </c:pt>
                <c:pt idx="401">
                  <c:v>42637.607511574075</c:v>
                </c:pt>
                <c:pt idx="402">
                  <c:v>42637.611041666663</c:v>
                </c:pt>
                <c:pt idx="403">
                  <c:v>42637.741712962961</c:v>
                </c:pt>
                <c:pt idx="404">
                  <c:v>42637.746851851851</c:v>
                </c:pt>
                <c:pt idx="405">
                  <c:v>42638.41777777778</c:v>
                </c:pt>
                <c:pt idx="406">
                  <c:v>42638.429201388892</c:v>
                </c:pt>
                <c:pt idx="407">
                  <c:v>42638.434733796297</c:v>
                </c:pt>
                <c:pt idx="408">
                  <c:v>42638.439942129633</c:v>
                </c:pt>
                <c:pt idx="409">
                  <c:v>42638.444826388892</c:v>
                </c:pt>
                <c:pt idx="410">
                  <c:v>42638.449537037035</c:v>
                </c:pt>
                <c:pt idx="411">
                  <c:v>42638.454317129632</c:v>
                </c:pt>
                <c:pt idx="412">
                  <c:v>42638.458692129629</c:v>
                </c:pt>
                <c:pt idx="413">
                  <c:v>42638.462893518517</c:v>
                </c:pt>
                <c:pt idx="414">
                  <c:v>42638.467268518521</c:v>
                </c:pt>
                <c:pt idx="415">
                  <c:v>42638.471643518518</c:v>
                </c:pt>
                <c:pt idx="416">
                  <c:v>42638.47587962963</c:v>
                </c:pt>
                <c:pt idx="417">
                  <c:v>42638.480266203704</c:v>
                </c:pt>
                <c:pt idx="418">
                  <c:v>42638.484976851854</c:v>
                </c:pt>
                <c:pt idx="419">
                  <c:v>42638.489965277775</c:v>
                </c:pt>
                <c:pt idx="420">
                  <c:v>42638.494745370372</c:v>
                </c:pt>
                <c:pt idx="421">
                  <c:v>42638.499259259261</c:v>
                </c:pt>
                <c:pt idx="422">
                  <c:v>42638.503854166665</c:v>
                </c:pt>
                <c:pt idx="423">
                  <c:v>42638.508136574077</c:v>
                </c:pt>
                <c:pt idx="424">
                  <c:v>42638.512523148151</c:v>
                </c:pt>
                <c:pt idx="425">
                  <c:v>42638.516909722224</c:v>
                </c:pt>
                <c:pt idx="426">
                  <c:v>42638.521284722221</c:v>
                </c:pt>
                <c:pt idx="427">
                  <c:v>42638.525636574072</c:v>
                </c:pt>
                <c:pt idx="428">
                  <c:v>42638.529976851853</c:v>
                </c:pt>
                <c:pt idx="429">
                  <c:v>42638.534224537034</c:v>
                </c:pt>
                <c:pt idx="430">
                  <c:v>42638.538483796299</c:v>
                </c:pt>
                <c:pt idx="431">
                  <c:v>42638.54278935185</c:v>
                </c:pt>
                <c:pt idx="432">
                  <c:v>42638.547002314815</c:v>
                </c:pt>
                <c:pt idx="433">
                  <c:v>42638.551099537035</c:v>
                </c:pt>
                <c:pt idx="434">
                  <c:v>42638.555092592593</c:v>
                </c:pt>
                <c:pt idx="435">
                  <c:v>42638.559212962966</c:v>
                </c:pt>
                <c:pt idx="436">
                  <c:v>42638.563101851854</c:v>
                </c:pt>
                <c:pt idx="437">
                  <c:v>42638.567025462966</c:v>
                </c:pt>
                <c:pt idx="438">
                  <c:v>42638.574097222219</c:v>
                </c:pt>
                <c:pt idx="439">
                  <c:v>42638.646678240744</c:v>
                </c:pt>
                <c:pt idx="440">
                  <c:v>42638.650902777779</c:v>
                </c:pt>
                <c:pt idx="441">
                  <c:v>42640.482812499999</c:v>
                </c:pt>
                <c:pt idx="442">
                  <c:v>42640.491724537038</c:v>
                </c:pt>
                <c:pt idx="443">
                  <c:v>42642.386805555558</c:v>
                </c:pt>
                <c:pt idx="444">
                  <c:v>42642.397164351853</c:v>
                </c:pt>
                <c:pt idx="445">
                  <c:v>42642.401608796295</c:v>
                </c:pt>
                <c:pt idx="446">
                  <c:v>42642.406157407408</c:v>
                </c:pt>
                <c:pt idx="447">
                  <c:v>42642.410937499997</c:v>
                </c:pt>
                <c:pt idx="448">
                  <c:v>42642.42083333333</c:v>
                </c:pt>
                <c:pt idx="449">
                  <c:v>42642.425763888888</c:v>
                </c:pt>
                <c:pt idx="450">
                  <c:v>42642.444675925923</c:v>
                </c:pt>
                <c:pt idx="451">
                  <c:v>42643.422071759262</c:v>
                </c:pt>
                <c:pt idx="452">
                  <c:v>42643.426053240742</c:v>
                </c:pt>
                <c:pt idx="453">
                  <c:v>42643.430127314816</c:v>
                </c:pt>
                <c:pt idx="454">
                  <c:v>42643.434282407405</c:v>
                </c:pt>
                <c:pt idx="455">
                  <c:v>42643.442291666666</c:v>
                </c:pt>
                <c:pt idx="456">
                  <c:v>42643.457037037035</c:v>
                </c:pt>
                <c:pt idx="457">
                  <c:v>42643.466458333336</c:v>
                </c:pt>
                <c:pt idx="458">
                  <c:v>42644.336851851855</c:v>
                </c:pt>
                <c:pt idx="459">
                  <c:v>42644.346226851849</c:v>
                </c:pt>
                <c:pt idx="460">
                  <c:v>42644.353900462964</c:v>
                </c:pt>
                <c:pt idx="461">
                  <c:v>42644.366643518515</c:v>
                </c:pt>
                <c:pt idx="462">
                  <c:v>42644.37327546296</c:v>
                </c:pt>
                <c:pt idx="463">
                  <c:v>42644.380474537036</c:v>
                </c:pt>
                <c:pt idx="464">
                  <c:v>42644.386712962965</c:v>
                </c:pt>
                <c:pt idx="465">
                  <c:v>42644.391967592594</c:v>
                </c:pt>
                <c:pt idx="466">
                  <c:v>42644.397465277776</c:v>
                </c:pt>
                <c:pt idx="467">
                  <c:v>42644.402685185189</c:v>
                </c:pt>
                <c:pt idx="468">
                  <c:v>42644.408159722225</c:v>
                </c:pt>
                <c:pt idx="469">
                  <c:v>42644.413773148146</c:v>
                </c:pt>
                <c:pt idx="470">
                  <c:v>42644.419502314813</c:v>
                </c:pt>
                <c:pt idx="471">
                  <c:v>42644.425104166665</c:v>
                </c:pt>
                <c:pt idx="472">
                  <c:v>42644.430138888885</c:v>
                </c:pt>
                <c:pt idx="473">
                  <c:v>42644.435879629629</c:v>
                </c:pt>
                <c:pt idx="474">
                  <c:v>42644.441423611112</c:v>
                </c:pt>
                <c:pt idx="475">
                  <c:v>42644.446817129632</c:v>
                </c:pt>
                <c:pt idx="476">
                  <c:v>42644.451608796298</c:v>
                </c:pt>
                <c:pt idx="477">
                  <c:v>42644.456956018519</c:v>
                </c:pt>
                <c:pt idx="478">
                  <c:v>42644.462245370371</c:v>
                </c:pt>
                <c:pt idx="479">
                  <c:v>42644.467488425929</c:v>
                </c:pt>
                <c:pt idx="480">
                  <c:v>42644.472719907404</c:v>
                </c:pt>
                <c:pt idx="481">
                  <c:v>42644.493009259262</c:v>
                </c:pt>
                <c:pt idx="482">
                  <c:v>42644.49795138889</c:v>
                </c:pt>
                <c:pt idx="483">
                  <c:v>42644.502824074072</c:v>
                </c:pt>
                <c:pt idx="484">
                  <c:v>42644.507465277777</c:v>
                </c:pt>
                <c:pt idx="485">
                  <c:v>42644.512280092589</c:v>
                </c:pt>
                <c:pt idx="486">
                  <c:v>42644.516805555555</c:v>
                </c:pt>
                <c:pt idx="487">
                  <c:v>42644.521099537036</c:v>
                </c:pt>
                <c:pt idx="488">
                  <c:v>42644.525243055556</c:v>
                </c:pt>
                <c:pt idx="489">
                  <c:v>42644.529374999998</c:v>
                </c:pt>
                <c:pt idx="490">
                  <c:v>42644.533715277779</c:v>
                </c:pt>
                <c:pt idx="491">
                  <c:v>42644.537581018521</c:v>
                </c:pt>
                <c:pt idx="492">
                  <c:v>42644.541261574072</c:v>
                </c:pt>
                <c:pt idx="493">
                  <c:v>42644.545057870368</c:v>
                </c:pt>
                <c:pt idx="494">
                  <c:v>42644.68478009259</c:v>
                </c:pt>
                <c:pt idx="495">
                  <c:v>42645.472280092596</c:v>
                </c:pt>
                <c:pt idx="496">
                  <c:v>42645.481782407405</c:v>
                </c:pt>
                <c:pt idx="497">
                  <c:v>42645.485729166663</c:v>
                </c:pt>
                <c:pt idx="498">
                  <c:v>42645.490532407406</c:v>
                </c:pt>
                <c:pt idx="499">
                  <c:v>42645.49554398148</c:v>
                </c:pt>
                <c:pt idx="500">
                  <c:v>42645.500543981485</c:v>
                </c:pt>
                <c:pt idx="501">
                  <c:v>42645.690474537034</c:v>
                </c:pt>
                <c:pt idx="502">
                  <c:v>42645.694780092592</c:v>
                </c:pt>
                <c:pt idx="503">
                  <c:v>42647.459074074075</c:v>
                </c:pt>
                <c:pt idx="504">
                  <c:v>42647.468981481485</c:v>
                </c:pt>
                <c:pt idx="505">
                  <c:v>42647.479004629633</c:v>
                </c:pt>
                <c:pt idx="506">
                  <c:v>42647.491469907407</c:v>
                </c:pt>
                <c:pt idx="507">
                  <c:v>42647.502858796295</c:v>
                </c:pt>
                <c:pt idx="508">
                  <c:v>42647.506678240738</c:v>
                </c:pt>
                <c:pt idx="509">
                  <c:v>42647.510694444441</c:v>
                </c:pt>
                <c:pt idx="510">
                  <c:v>42647.514756944445</c:v>
                </c:pt>
                <c:pt idx="511">
                  <c:v>42647.518831018519</c:v>
                </c:pt>
                <c:pt idx="512">
                  <c:v>42647.523009259261</c:v>
                </c:pt>
                <c:pt idx="513">
                  <c:v>42647.527256944442</c:v>
                </c:pt>
                <c:pt idx="514">
                  <c:v>42647.53162037037</c:v>
                </c:pt>
                <c:pt idx="515">
                  <c:v>42647.535995370374</c:v>
                </c:pt>
                <c:pt idx="516">
                  <c:v>42647.540173611109</c:v>
                </c:pt>
                <c:pt idx="517">
                  <c:v>42647.544247685182</c:v>
                </c:pt>
                <c:pt idx="518">
                  <c:v>42647.548310185186</c:v>
                </c:pt>
                <c:pt idx="519">
                  <c:v>42647.552476851852</c:v>
                </c:pt>
                <c:pt idx="520">
                  <c:v>42647.556712962964</c:v>
                </c:pt>
                <c:pt idx="521">
                  <c:v>42647.560972222222</c:v>
                </c:pt>
                <c:pt idx="522">
                  <c:v>42647.565254629626</c:v>
                </c:pt>
                <c:pt idx="523">
                  <c:v>42647.569293981483</c:v>
                </c:pt>
                <c:pt idx="524">
                  <c:v>42647.573229166665</c:v>
                </c:pt>
                <c:pt idx="525">
                  <c:v>42647.577037037037</c:v>
                </c:pt>
                <c:pt idx="526">
                  <c:v>42647.580763888887</c:v>
                </c:pt>
                <c:pt idx="527">
                  <c:v>42647.584421296298</c:v>
                </c:pt>
                <c:pt idx="528">
                  <c:v>42647.587997685187</c:v>
                </c:pt>
                <c:pt idx="529">
                  <c:v>42647.591585648152</c:v>
                </c:pt>
                <c:pt idx="530">
                  <c:v>42647.59511574074</c:v>
                </c:pt>
                <c:pt idx="531">
                  <c:v>42647.598680555559</c:v>
                </c:pt>
                <c:pt idx="532">
                  <c:v>42647.602222222224</c:v>
                </c:pt>
                <c:pt idx="533">
                  <c:v>42647.605868055558</c:v>
                </c:pt>
                <c:pt idx="534">
                  <c:v>42647.609606481485</c:v>
                </c:pt>
                <c:pt idx="535">
                  <c:v>42647.61341435185</c:v>
                </c:pt>
                <c:pt idx="536">
                  <c:v>42647.617314814815</c:v>
                </c:pt>
                <c:pt idx="537">
                  <c:v>42650.399270833332</c:v>
                </c:pt>
                <c:pt idx="538">
                  <c:v>42651.737013888887</c:v>
                </c:pt>
                <c:pt idx="539">
                  <c:v>42652.49009259259</c:v>
                </c:pt>
                <c:pt idx="540">
                  <c:v>42652.498113425929</c:v>
                </c:pt>
                <c:pt idx="541">
                  <c:v>42652.522256944445</c:v>
                </c:pt>
                <c:pt idx="542">
                  <c:v>42652.526342592595</c:v>
                </c:pt>
                <c:pt idx="543">
                  <c:v>42652.530474537038</c:v>
                </c:pt>
                <c:pt idx="544">
                  <c:v>42652.534699074073</c:v>
                </c:pt>
                <c:pt idx="545">
                  <c:v>42652.538912037038</c:v>
                </c:pt>
                <c:pt idx="546">
                  <c:v>42652.543090277781</c:v>
                </c:pt>
                <c:pt idx="547">
                  <c:v>42652.547210648147</c:v>
                </c:pt>
                <c:pt idx="548">
                  <c:v>42652.55127314815</c:v>
                </c:pt>
                <c:pt idx="549">
                  <c:v>42652.555347222224</c:v>
                </c:pt>
                <c:pt idx="550">
                  <c:v>42652.559374999997</c:v>
                </c:pt>
                <c:pt idx="551">
                  <c:v>42652.563414351855</c:v>
                </c:pt>
                <c:pt idx="552">
                  <c:v>42652.567326388889</c:v>
                </c:pt>
                <c:pt idx="553">
                  <c:v>42652.571226851855</c:v>
                </c:pt>
                <c:pt idx="554">
                  <c:v>42652.574895833335</c:v>
                </c:pt>
                <c:pt idx="555">
                  <c:v>42652.57849537037</c:v>
                </c:pt>
                <c:pt idx="556">
                  <c:v>42652.582025462965</c:v>
                </c:pt>
                <c:pt idx="557">
                  <c:v>42652.585509259261</c:v>
                </c:pt>
                <c:pt idx="558">
                  <c:v>42652.66851851852</c:v>
                </c:pt>
                <c:pt idx="559">
                  <c:v>42652.704965277779</c:v>
                </c:pt>
                <c:pt idx="560">
                  <c:v>42652.713993055557</c:v>
                </c:pt>
                <c:pt idx="561">
                  <c:v>42652.718206018515</c:v>
                </c:pt>
                <c:pt idx="562">
                  <c:v>42652.726527777777</c:v>
                </c:pt>
                <c:pt idx="563">
                  <c:v>42652.730578703704</c:v>
                </c:pt>
                <c:pt idx="564">
                  <c:v>42652.739293981482</c:v>
                </c:pt>
                <c:pt idx="565">
                  <c:v>42652.744085648148</c:v>
                </c:pt>
                <c:pt idx="566">
                  <c:v>42652.749062499999</c:v>
                </c:pt>
                <c:pt idx="567">
                  <c:v>42652.753854166665</c:v>
                </c:pt>
                <c:pt idx="568">
                  <c:v>42652.759664351855</c:v>
                </c:pt>
                <c:pt idx="569">
                  <c:v>42652.766562500001</c:v>
                </c:pt>
                <c:pt idx="570">
                  <c:v>42653.350416666668</c:v>
                </c:pt>
                <c:pt idx="571">
                  <c:v>42653.384351851855</c:v>
                </c:pt>
                <c:pt idx="572">
                  <c:v>42653.389120370368</c:v>
                </c:pt>
                <c:pt idx="573">
                  <c:v>42653.394050925926</c:v>
                </c:pt>
                <c:pt idx="574">
                  <c:v>42653.3987037037</c:v>
                </c:pt>
                <c:pt idx="575">
                  <c:v>42653.403668981482</c:v>
                </c:pt>
                <c:pt idx="576">
                  <c:v>42653.409074074072</c:v>
                </c:pt>
                <c:pt idx="577">
                  <c:v>42653.414629629631</c:v>
                </c:pt>
                <c:pt idx="578">
                  <c:v>42653.420081018521</c:v>
                </c:pt>
                <c:pt idx="579">
                  <c:v>42653.425324074073</c:v>
                </c:pt>
                <c:pt idx="580">
                  <c:v>42653.430590277778</c:v>
                </c:pt>
                <c:pt idx="581">
                  <c:v>42653.435543981483</c:v>
                </c:pt>
                <c:pt idx="582">
                  <c:v>42653.439988425926</c:v>
                </c:pt>
                <c:pt idx="583">
                  <c:v>42653.44425925926</c:v>
                </c:pt>
                <c:pt idx="584">
                  <c:v>42653.448414351849</c:v>
                </c:pt>
                <c:pt idx="585">
                  <c:v>42653.452499999999</c:v>
                </c:pt>
                <c:pt idx="586">
                  <c:v>42653.456655092596</c:v>
                </c:pt>
                <c:pt idx="587">
                  <c:v>42653.460972222223</c:v>
                </c:pt>
                <c:pt idx="588">
                  <c:v>42653.465740740743</c:v>
                </c:pt>
                <c:pt idx="589">
                  <c:v>42653.501585648148</c:v>
                </c:pt>
                <c:pt idx="590">
                  <c:v>42653.505949074075</c:v>
                </c:pt>
                <c:pt idx="591">
                  <c:v>42653.510601851849</c:v>
                </c:pt>
                <c:pt idx="592">
                  <c:v>42653.5153587963</c:v>
                </c:pt>
                <c:pt idx="593">
                  <c:v>42653.519652777781</c:v>
                </c:pt>
                <c:pt idx="594">
                  <c:v>42653.523657407408</c:v>
                </c:pt>
                <c:pt idx="595">
                  <c:v>42653.527569444443</c:v>
                </c:pt>
                <c:pt idx="596">
                  <c:v>42653.531446759262</c:v>
                </c:pt>
                <c:pt idx="597">
                  <c:v>42653.535312499997</c:v>
                </c:pt>
                <c:pt idx="598">
                  <c:v>42653.539120370369</c:v>
                </c:pt>
                <c:pt idx="599">
                  <c:v>42653.542870370373</c:v>
                </c:pt>
                <c:pt idx="600">
                  <c:v>42653.546574074076</c:v>
                </c:pt>
                <c:pt idx="601">
                  <c:v>42653.550243055557</c:v>
                </c:pt>
                <c:pt idx="602">
                  <c:v>42653.553900462961</c:v>
                </c:pt>
                <c:pt idx="603">
                  <c:v>42653.557569444441</c:v>
                </c:pt>
                <c:pt idx="604">
                  <c:v>42653.561157407406</c:v>
                </c:pt>
                <c:pt idx="605">
                  <c:v>42653.564791666664</c:v>
                </c:pt>
                <c:pt idx="606">
                  <c:v>42653.568379629629</c:v>
                </c:pt>
                <c:pt idx="607">
                  <c:v>42653.571967592594</c:v>
                </c:pt>
                <c:pt idx="608">
                  <c:v>42653.575601851851</c:v>
                </c:pt>
                <c:pt idx="609">
                  <c:v>42653.57917824074</c:v>
                </c:pt>
                <c:pt idx="610">
                  <c:v>42653.582696759258</c:v>
                </c:pt>
                <c:pt idx="611">
                  <c:v>42653.586192129631</c:v>
                </c:pt>
                <c:pt idx="612">
                  <c:v>42653.58971064815</c:v>
                </c:pt>
                <c:pt idx="613">
                  <c:v>42653.61105324074</c:v>
                </c:pt>
                <c:pt idx="614">
                  <c:v>42653.615636574075</c:v>
                </c:pt>
                <c:pt idx="615">
                  <c:v>42653.626793981479</c:v>
                </c:pt>
                <c:pt idx="616">
                  <c:v>42653.636562500003</c:v>
                </c:pt>
                <c:pt idx="617">
                  <c:v>42653.642025462963</c:v>
                </c:pt>
                <c:pt idx="618">
                  <c:v>42653.653611111113</c:v>
                </c:pt>
                <c:pt idx="619">
                  <c:v>42653.666620370372</c:v>
                </c:pt>
                <c:pt idx="620">
                  <c:v>42653.670416666668</c:v>
                </c:pt>
                <c:pt idx="621">
                  <c:v>42653.67423611111</c:v>
                </c:pt>
                <c:pt idx="622">
                  <c:v>42653.678599537037</c:v>
                </c:pt>
                <c:pt idx="623">
                  <c:v>42653.682858796295</c:v>
                </c:pt>
                <c:pt idx="624">
                  <c:v>42653.687314814815</c:v>
                </c:pt>
                <c:pt idx="625">
                  <c:v>42654.336828703701</c:v>
                </c:pt>
                <c:pt idx="626">
                  <c:v>42654.345729166664</c:v>
                </c:pt>
                <c:pt idx="627">
                  <c:v>42654.353194444448</c:v>
                </c:pt>
                <c:pt idx="628">
                  <c:v>42654.359722222223</c:v>
                </c:pt>
                <c:pt idx="629">
                  <c:v>42654.366111111114</c:v>
                </c:pt>
                <c:pt idx="630">
                  <c:v>42654.37195601852</c:v>
                </c:pt>
                <c:pt idx="631">
                  <c:v>42654.377222222225</c:v>
                </c:pt>
                <c:pt idx="632">
                  <c:v>42654.386932870373</c:v>
                </c:pt>
                <c:pt idx="633">
                  <c:v>42654.391701388886</c:v>
                </c:pt>
                <c:pt idx="634">
                  <c:v>42654.416562500002</c:v>
                </c:pt>
                <c:pt idx="635">
                  <c:v>42654.435011574074</c:v>
                </c:pt>
                <c:pt idx="636">
                  <c:v>42654.439386574071</c:v>
                </c:pt>
                <c:pt idx="637">
                  <c:v>42654.478078703702</c:v>
                </c:pt>
                <c:pt idx="638">
                  <c:v>42654.482557870368</c:v>
                </c:pt>
                <c:pt idx="639">
                  <c:v>42654.48641203704</c:v>
                </c:pt>
                <c:pt idx="640">
                  <c:v>42654.490555555552</c:v>
                </c:pt>
                <c:pt idx="641">
                  <c:v>42654.495300925926</c:v>
                </c:pt>
                <c:pt idx="642">
                  <c:v>42654.499930555554</c:v>
                </c:pt>
                <c:pt idx="643">
                  <c:v>42654.504166666666</c:v>
                </c:pt>
                <c:pt idx="644">
                  <c:v>42654.508263888885</c:v>
                </c:pt>
                <c:pt idx="645">
                  <c:v>42654.512488425928</c:v>
                </c:pt>
                <c:pt idx="646">
                  <c:v>42654.533819444441</c:v>
                </c:pt>
                <c:pt idx="647">
                  <c:v>42654.537395833337</c:v>
                </c:pt>
                <c:pt idx="648">
                  <c:v>42654.541481481479</c:v>
                </c:pt>
                <c:pt idx="649">
                  <c:v>42654.54515046296</c:v>
                </c:pt>
                <c:pt idx="650">
                  <c:v>42655.413148148145</c:v>
                </c:pt>
                <c:pt idx="651">
                  <c:v>42655.417592592596</c:v>
                </c:pt>
                <c:pt idx="652">
                  <c:v>42655.421782407408</c:v>
                </c:pt>
                <c:pt idx="653">
                  <c:v>42655.425949074073</c:v>
                </c:pt>
                <c:pt idx="654">
                  <c:v>42655.430150462962</c:v>
                </c:pt>
                <c:pt idx="655">
                  <c:v>42655.43440972222</c:v>
                </c:pt>
                <c:pt idx="656">
                  <c:v>42655.438599537039</c:v>
                </c:pt>
                <c:pt idx="657">
                  <c:v>42655.442881944444</c:v>
                </c:pt>
                <c:pt idx="658">
                  <c:v>42655.517002314817</c:v>
                </c:pt>
                <c:pt idx="659">
                  <c:v>42655.520891203705</c:v>
                </c:pt>
                <c:pt idx="660">
                  <c:v>42655.524756944447</c:v>
                </c:pt>
                <c:pt idx="661">
                  <c:v>42655.528611111113</c:v>
                </c:pt>
                <c:pt idx="662">
                  <c:v>42655.626631944448</c:v>
                </c:pt>
                <c:pt idx="663">
                  <c:v>42655.634108796294</c:v>
                </c:pt>
                <c:pt idx="664">
                  <c:v>42655.641875000001</c:v>
                </c:pt>
                <c:pt idx="665">
                  <c:v>42655.649942129632</c:v>
                </c:pt>
                <c:pt idx="666">
                  <c:v>42655.654189814813</c:v>
                </c:pt>
                <c:pt idx="667">
                  <c:v>42655.658518518518</c:v>
                </c:pt>
                <c:pt idx="668">
                  <c:v>42655.662430555552</c:v>
                </c:pt>
                <c:pt idx="669">
                  <c:v>42655.671307870369</c:v>
                </c:pt>
                <c:pt idx="670">
                  <c:v>42655.683877314812</c:v>
                </c:pt>
                <c:pt idx="671">
                  <c:v>42655.688078703701</c:v>
                </c:pt>
                <c:pt idx="672">
                  <c:v>42655.692256944443</c:v>
                </c:pt>
                <c:pt idx="673">
                  <c:v>42655.719756944447</c:v>
                </c:pt>
                <c:pt idx="674">
                  <c:v>42655.743692129632</c:v>
                </c:pt>
                <c:pt idx="675">
                  <c:v>42655.765798611108</c:v>
                </c:pt>
                <c:pt idx="676">
                  <c:v>42656.361018518517</c:v>
                </c:pt>
                <c:pt idx="677">
                  <c:v>42656.366944444446</c:v>
                </c:pt>
                <c:pt idx="678">
                  <c:v>42656.373240740744</c:v>
                </c:pt>
                <c:pt idx="679">
                  <c:v>42656.39634259259</c:v>
                </c:pt>
                <c:pt idx="680">
                  <c:v>42656.401180555556</c:v>
                </c:pt>
                <c:pt idx="681">
                  <c:v>42656.405810185184</c:v>
                </c:pt>
                <c:pt idx="682">
                  <c:v>42656.410532407404</c:v>
                </c:pt>
                <c:pt idx="683">
                  <c:v>42656.415324074071</c:v>
                </c:pt>
                <c:pt idx="684">
                  <c:v>42656.419641203705</c:v>
                </c:pt>
                <c:pt idx="685">
                  <c:v>42656.423877314817</c:v>
                </c:pt>
                <c:pt idx="686">
                  <c:v>42656.428113425929</c:v>
                </c:pt>
                <c:pt idx="687">
                  <c:v>42656.432314814818</c:v>
                </c:pt>
                <c:pt idx="688">
                  <c:v>42656.43650462963</c:v>
                </c:pt>
                <c:pt idx="689">
                  <c:v>42656.440578703703</c:v>
                </c:pt>
                <c:pt idx="690">
                  <c:v>42656.460763888892</c:v>
                </c:pt>
                <c:pt idx="691">
                  <c:v>42656.468715277777</c:v>
                </c:pt>
                <c:pt idx="692">
                  <c:v>42656.472604166665</c:v>
                </c:pt>
                <c:pt idx="693">
                  <c:v>42656.476504629631</c:v>
                </c:pt>
                <c:pt idx="694">
                  <c:v>42656.480381944442</c:v>
                </c:pt>
                <c:pt idx="695">
                  <c:v>42656.484282407408</c:v>
                </c:pt>
                <c:pt idx="696">
                  <c:v>42656.492037037038</c:v>
                </c:pt>
                <c:pt idx="697">
                  <c:v>42656.495844907404</c:v>
                </c:pt>
                <c:pt idx="698">
                  <c:v>42656.514699074076</c:v>
                </c:pt>
                <c:pt idx="699">
                  <c:v>42656.518483796295</c:v>
                </c:pt>
                <c:pt idx="700">
                  <c:v>42656.525995370372</c:v>
                </c:pt>
                <c:pt idx="701">
                  <c:v>42656.529745370368</c:v>
                </c:pt>
                <c:pt idx="702">
                  <c:v>42656.537164351852</c:v>
                </c:pt>
                <c:pt idx="703">
                  <c:v>42656.551863425928</c:v>
                </c:pt>
                <c:pt idx="704">
                  <c:v>42656.555497685185</c:v>
                </c:pt>
                <c:pt idx="705">
                  <c:v>42656.569965277777</c:v>
                </c:pt>
                <c:pt idx="706">
                  <c:v>42656.580775462964</c:v>
                </c:pt>
                <c:pt idx="707">
                  <c:v>42656.602453703701</c:v>
                </c:pt>
                <c:pt idx="708">
                  <c:v>42656.606053240743</c:v>
                </c:pt>
                <c:pt idx="709">
                  <c:v>42656.617094907408</c:v>
                </c:pt>
                <c:pt idx="710">
                  <c:v>42656.624409722222</c:v>
                </c:pt>
                <c:pt idx="711">
                  <c:v>42656.628067129626</c:v>
                </c:pt>
                <c:pt idx="712">
                  <c:v>42656.63181712963</c:v>
                </c:pt>
                <c:pt idx="713">
                  <c:v>42667.599976851852</c:v>
                </c:pt>
                <c:pt idx="714">
                  <c:v>42667.61446759259</c:v>
                </c:pt>
                <c:pt idx="715">
                  <c:v>42667.624837962961</c:v>
                </c:pt>
                <c:pt idx="716">
                  <c:v>42667.62841435185</c:v>
                </c:pt>
                <c:pt idx="717">
                  <c:v>42667.631967592592</c:v>
                </c:pt>
                <c:pt idx="718">
                  <c:v>42667.635717592595</c:v>
                </c:pt>
                <c:pt idx="719">
                  <c:v>42667.639409722222</c:v>
                </c:pt>
                <c:pt idx="720">
                  <c:v>42667.643229166664</c:v>
                </c:pt>
                <c:pt idx="721">
                  <c:v>42667.647013888891</c:v>
                </c:pt>
                <c:pt idx="722">
                  <c:v>42667.654583333337</c:v>
                </c:pt>
                <c:pt idx="723">
                  <c:v>42667.665625000001</c:v>
                </c:pt>
                <c:pt idx="724">
                  <c:v>42668.370925925927</c:v>
                </c:pt>
                <c:pt idx="725">
                  <c:v>42668.380844907406</c:v>
                </c:pt>
                <c:pt idx="726">
                  <c:v>42668.389733796299</c:v>
                </c:pt>
                <c:pt idx="727">
                  <c:v>42668.397083333337</c:v>
                </c:pt>
                <c:pt idx="728">
                  <c:v>42668.408599537041</c:v>
                </c:pt>
                <c:pt idx="729">
                  <c:v>42668.413541666669</c:v>
                </c:pt>
                <c:pt idx="730">
                  <c:v>42668.418530092589</c:v>
                </c:pt>
                <c:pt idx="731">
                  <c:v>42668.427928240744</c:v>
                </c:pt>
                <c:pt idx="732">
                  <c:v>42668.432222222225</c:v>
                </c:pt>
                <c:pt idx="733">
                  <c:v>42668.436527777776</c:v>
                </c:pt>
                <c:pt idx="734">
                  <c:v>42668.440740740742</c:v>
                </c:pt>
                <c:pt idx="735">
                  <c:v>42668.444895833331</c:v>
                </c:pt>
                <c:pt idx="736">
                  <c:v>42668.449016203704</c:v>
                </c:pt>
                <c:pt idx="737">
                  <c:v>42668.453032407408</c:v>
                </c:pt>
                <c:pt idx="738">
                  <c:v>42668.457060185188</c:v>
                </c:pt>
                <c:pt idx="739">
                  <c:v>42668.461064814815</c:v>
                </c:pt>
                <c:pt idx="740">
                  <c:v>42668.465057870373</c:v>
                </c:pt>
                <c:pt idx="741">
                  <c:v>42668.469050925924</c:v>
                </c:pt>
                <c:pt idx="742">
                  <c:v>42668.472939814812</c:v>
                </c:pt>
                <c:pt idx="743">
                  <c:v>42668.480787037035</c:v>
                </c:pt>
                <c:pt idx="744">
                  <c:v>42668.484733796293</c:v>
                </c:pt>
                <c:pt idx="745">
                  <c:v>42668.492627314816</c:v>
                </c:pt>
                <c:pt idx="746">
                  <c:v>42668.49658564815</c:v>
                </c:pt>
                <c:pt idx="747">
                  <c:v>42668.504444444443</c:v>
                </c:pt>
                <c:pt idx="748">
                  <c:v>42668.508344907408</c:v>
                </c:pt>
                <c:pt idx="749">
                  <c:v>42668.512175925927</c:v>
                </c:pt>
                <c:pt idx="750">
                  <c:v>42668.516041666669</c:v>
                </c:pt>
                <c:pt idx="751">
                  <c:v>42668.523680555554</c:v>
                </c:pt>
                <c:pt idx="752">
                  <c:v>42668.531215277777</c:v>
                </c:pt>
                <c:pt idx="753">
                  <c:v>42668.534930555557</c:v>
                </c:pt>
                <c:pt idx="754">
                  <c:v>42668.538657407407</c:v>
                </c:pt>
                <c:pt idx="755">
                  <c:v>42668.542361111111</c:v>
                </c:pt>
                <c:pt idx="756">
                  <c:v>42668.546030092592</c:v>
                </c:pt>
                <c:pt idx="757">
                  <c:v>42668.549722222226</c:v>
                </c:pt>
                <c:pt idx="758">
                  <c:v>42668.553437499999</c:v>
                </c:pt>
                <c:pt idx="759">
                  <c:v>42668.557106481479</c:v>
                </c:pt>
                <c:pt idx="760">
                  <c:v>42668.560833333337</c:v>
                </c:pt>
                <c:pt idx="761">
                  <c:v>42668.56453703704</c:v>
                </c:pt>
                <c:pt idx="762">
                  <c:v>42668.568182870367</c:v>
                </c:pt>
                <c:pt idx="763">
                  <c:v>42668.571828703702</c:v>
                </c:pt>
                <c:pt idx="764">
                  <c:v>42668.575497685182</c:v>
                </c:pt>
                <c:pt idx="765">
                  <c:v>42668.579143518517</c:v>
                </c:pt>
                <c:pt idx="766">
                  <c:v>42668.582789351851</c:v>
                </c:pt>
                <c:pt idx="767">
                  <c:v>42668.586724537039</c:v>
                </c:pt>
                <c:pt idx="768">
                  <c:v>42668.590312499997</c:v>
                </c:pt>
                <c:pt idx="769">
                  <c:v>42668.593935185185</c:v>
                </c:pt>
                <c:pt idx="770">
                  <c:v>42668.597581018519</c:v>
                </c:pt>
                <c:pt idx="771">
                  <c:v>42668.601585648146</c:v>
                </c:pt>
                <c:pt idx="772">
                  <c:v>42668.605219907404</c:v>
                </c:pt>
                <c:pt idx="773">
                  <c:v>42668.608900462961</c:v>
                </c:pt>
                <c:pt idx="774">
                  <c:v>42668.61277777778</c:v>
                </c:pt>
                <c:pt idx="775">
                  <c:v>42668.616446759261</c:v>
                </c:pt>
                <c:pt idx="776">
                  <c:v>42668.620046296295</c:v>
                </c:pt>
                <c:pt idx="777">
                  <c:v>42668.623668981483</c:v>
                </c:pt>
                <c:pt idx="778">
                  <c:v>42668.62736111111</c:v>
                </c:pt>
                <c:pt idx="779">
                  <c:v>42668.631006944444</c:v>
                </c:pt>
                <c:pt idx="780">
                  <c:v>42668.634618055556</c:v>
                </c:pt>
                <c:pt idx="781">
                  <c:v>42668.638229166667</c:v>
                </c:pt>
                <c:pt idx="782">
                  <c:v>42668.641979166663</c:v>
                </c:pt>
                <c:pt idx="783">
                  <c:v>42668.645914351851</c:v>
                </c:pt>
                <c:pt idx="784">
                  <c:v>42668.650347222225</c:v>
                </c:pt>
                <c:pt idx="785">
                  <c:v>42668.654490740744</c:v>
                </c:pt>
                <c:pt idx="786">
                  <c:v>42668.658252314817</c:v>
                </c:pt>
                <c:pt idx="787">
                  <c:v>42668.661909722221</c:v>
                </c:pt>
                <c:pt idx="788">
                  <c:v>42668.665648148148</c:v>
                </c:pt>
                <c:pt idx="789">
                  <c:v>42668.669479166667</c:v>
                </c:pt>
                <c:pt idx="790">
                  <c:v>42668.673518518517</c:v>
                </c:pt>
                <c:pt idx="791">
                  <c:v>42668.677187499998</c:v>
                </c:pt>
                <c:pt idx="792">
                  <c:v>42668.685127314813</c:v>
                </c:pt>
                <c:pt idx="793">
                  <c:v>42668.689247685186</c:v>
                </c:pt>
                <c:pt idx="794">
                  <c:v>42668.693148148152</c:v>
                </c:pt>
                <c:pt idx="795">
                  <c:v>42668.697094907409</c:v>
                </c:pt>
                <c:pt idx="796">
                  <c:v>42668.709699074076</c:v>
                </c:pt>
                <c:pt idx="797">
                  <c:v>42668.713969907411</c:v>
                </c:pt>
                <c:pt idx="798">
                  <c:v>42668.730416666665</c:v>
                </c:pt>
                <c:pt idx="799">
                  <c:v>42668.747974537036</c:v>
                </c:pt>
                <c:pt idx="800">
                  <c:v>42669.358391203707</c:v>
                </c:pt>
                <c:pt idx="801">
                  <c:v>42669.365555555552</c:v>
                </c:pt>
                <c:pt idx="802">
                  <c:v>42669.372048611112</c:v>
                </c:pt>
                <c:pt idx="803">
                  <c:v>42669.378645833334</c:v>
                </c:pt>
                <c:pt idx="804">
                  <c:v>42669.385740740741</c:v>
                </c:pt>
                <c:pt idx="805">
                  <c:v>42669.39303240741</c:v>
                </c:pt>
                <c:pt idx="806">
                  <c:v>42669.399247685185</c:v>
                </c:pt>
                <c:pt idx="807">
                  <c:v>42669.404189814813</c:v>
                </c:pt>
                <c:pt idx="808">
                  <c:v>42669.408715277779</c:v>
                </c:pt>
                <c:pt idx="809">
                  <c:v>42669.41306712963</c:v>
                </c:pt>
                <c:pt idx="810">
                  <c:v>42669.417407407411</c:v>
                </c:pt>
                <c:pt idx="811">
                  <c:v>42669.421805555554</c:v>
                </c:pt>
                <c:pt idx="812">
                  <c:v>42669.426215277781</c:v>
                </c:pt>
                <c:pt idx="813">
                  <c:v>42669.430509259262</c:v>
                </c:pt>
                <c:pt idx="814">
                  <c:v>42669.43472222222</c:v>
                </c:pt>
                <c:pt idx="815">
                  <c:v>42669.438819444447</c:v>
                </c:pt>
                <c:pt idx="816">
                  <c:v>42669.442812499998</c:v>
                </c:pt>
                <c:pt idx="817">
                  <c:v>42669.44672453704</c:v>
                </c:pt>
                <c:pt idx="818">
                  <c:v>42669.450590277775</c:v>
                </c:pt>
                <c:pt idx="819">
                  <c:v>42669.454710648148</c:v>
                </c:pt>
                <c:pt idx="820">
                  <c:v>42669.458935185183</c:v>
                </c:pt>
                <c:pt idx="821">
                  <c:v>42669.463240740741</c:v>
                </c:pt>
                <c:pt idx="822">
                  <c:v>42669.467303240737</c:v>
                </c:pt>
                <c:pt idx="823">
                  <c:v>42669.471388888887</c:v>
                </c:pt>
                <c:pt idx="824">
                  <c:v>42669.477280092593</c:v>
                </c:pt>
                <c:pt idx="825">
                  <c:v>42669.532673611109</c:v>
                </c:pt>
                <c:pt idx="826">
                  <c:v>42669.536400462966</c:v>
                </c:pt>
                <c:pt idx="827">
                  <c:v>42669.540081018517</c:v>
                </c:pt>
                <c:pt idx="828">
                  <c:v>42669.547372685185</c:v>
                </c:pt>
                <c:pt idx="829">
                  <c:v>42669.551435185182</c:v>
                </c:pt>
                <c:pt idx="830">
                  <c:v>42669.555254629631</c:v>
                </c:pt>
                <c:pt idx="831">
                  <c:v>42669.559074074074</c:v>
                </c:pt>
                <c:pt idx="832">
                  <c:v>42669.562673611108</c:v>
                </c:pt>
                <c:pt idx="833">
                  <c:v>42669.566261574073</c:v>
                </c:pt>
                <c:pt idx="834">
                  <c:v>42669.569895833331</c:v>
                </c:pt>
                <c:pt idx="835">
                  <c:v>42669.573391203703</c:v>
                </c:pt>
                <c:pt idx="836">
                  <c:v>42669.577060185184</c:v>
                </c:pt>
                <c:pt idx="837">
                  <c:v>42669.580763888887</c:v>
                </c:pt>
                <c:pt idx="838">
                  <c:v>42669.584270833337</c:v>
                </c:pt>
                <c:pt idx="839">
                  <c:v>42669.587789351855</c:v>
                </c:pt>
                <c:pt idx="840">
                  <c:v>42669.591331018521</c:v>
                </c:pt>
                <c:pt idx="841">
                  <c:v>42669.602638888886</c:v>
                </c:pt>
                <c:pt idx="842">
                  <c:v>42669.620763888888</c:v>
                </c:pt>
                <c:pt idx="843">
                  <c:v>42669.631840277776</c:v>
                </c:pt>
                <c:pt idx="844">
                  <c:v>42670.334745370368</c:v>
                </c:pt>
                <c:pt idx="845">
                  <c:v>42670.342835648145</c:v>
                </c:pt>
                <c:pt idx="846">
                  <c:v>42670.351793981485</c:v>
                </c:pt>
                <c:pt idx="847">
                  <c:v>42670.358749999999</c:v>
                </c:pt>
                <c:pt idx="848">
                  <c:v>42670.365752314814</c:v>
                </c:pt>
                <c:pt idx="849">
                  <c:v>42670.37263888889</c:v>
                </c:pt>
                <c:pt idx="850">
                  <c:v>42670.379930555559</c:v>
                </c:pt>
                <c:pt idx="851">
                  <c:v>42670.386620370373</c:v>
                </c:pt>
                <c:pt idx="852">
                  <c:v>42670.392928240741</c:v>
                </c:pt>
                <c:pt idx="853">
                  <c:v>42670.399525462963</c:v>
                </c:pt>
                <c:pt idx="854">
                  <c:v>42670.406111111108</c:v>
                </c:pt>
                <c:pt idx="855">
                  <c:v>42670.411921296298</c:v>
                </c:pt>
                <c:pt idx="856">
                  <c:v>42670.416724537034</c:v>
                </c:pt>
                <c:pt idx="857">
                  <c:v>42670.421712962961</c:v>
                </c:pt>
                <c:pt idx="858">
                  <c:v>42670.426435185182</c:v>
                </c:pt>
                <c:pt idx="859">
                  <c:v>42670.431192129632</c:v>
                </c:pt>
                <c:pt idx="860">
                  <c:v>42670.43613425926</c:v>
                </c:pt>
                <c:pt idx="861">
                  <c:v>42670.441203703704</c:v>
                </c:pt>
                <c:pt idx="862">
                  <c:v>42670.445821759262</c:v>
                </c:pt>
                <c:pt idx="863">
                  <c:v>42670.450578703705</c:v>
                </c:pt>
                <c:pt idx="864">
                  <c:v>42670.455347222225</c:v>
                </c:pt>
                <c:pt idx="865">
                  <c:v>42670.460289351853</c:v>
                </c:pt>
                <c:pt idx="866">
                  <c:v>42670.464814814812</c:v>
                </c:pt>
                <c:pt idx="867">
                  <c:v>42670.469618055555</c:v>
                </c:pt>
                <c:pt idx="868">
                  <c:v>42670.474537037036</c:v>
                </c:pt>
                <c:pt idx="869">
                  <c:v>42670.479490740741</c:v>
                </c:pt>
                <c:pt idx="870">
                  <c:v>42670.484236111108</c:v>
                </c:pt>
                <c:pt idx="871">
                  <c:v>42670.488946759258</c:v>
                </c:pt>
                <c:pt idx="872">
                  <c:v>42670.493402777778</c:v>
                </c:pt>
                <c:pt idx="873">
                  <c:v>42670.497754629629</c:v>
                </c:pt>
                <c:pt idx="874">
                  <c:v>42670.502025462964</c:v>
                </c:pt>
                <c:pt idx="875">
                  <c:v>42670.506215277775</c:v>
                </c:pt>
                <c:pt idx="876">
                  <c:v>42670.510289351849</c:v>
                </c:pt>
                <c:pt idx="877">
                  <c:v>42670.554178240738</c:v>
                </c:pt>
                <c:pt idx="878">
                  <c:v>42670.557962962965</c:v>
                </c:pt>
                <c:pt idx="879">
                  <c:v>42670.561828703707</c:v>
                </c:pt>
                <c:pt idx="880">
                  <c:v>42670.591331018521</c:v>
                </c:pt>
                <c:pt idx="881">
                  <c:v>42670.596076388887</c:v>
                </c:pt>
                <c:pt idx="882">
                  <c:v>42670.693356481483</c:v>
                </c:pt>
                <c:pt idx="883">
                  <c:v>42670.697638888887</c:v>
                </c:pt>
                <c:pt idx="884">
                  <c:v>42670.707175925927</c:v>
                </c:pt>
                <c:pt idx="885">
                  <c:v>42670.711875000001</c:v>
                </c:pt>
                <c:pt idx="886">
                  <c:v>42670.721875000003</c:v>
                </c:pt>
                <c:pt idx="887">
                  <c:v>42670.733807870369</c:v>
                </c:pt>
                <c:pt idx="888">
                  <c:v>42671.426874999997</c:v>
                </c:pt>
                <c:pt idx="889">
                  <c:v>42671.523125</c:v>
                </c:pt>
                <c:pt idx="890">
                  <c:v>42671.555509259262</c:v>
                </c:pt>
                <c:pt idx="891">
                  <c:v>42671.55940972222</c:v>
                </c:pt>
                <c:pt idx="892">
                  <c:v>42671.624409722222</c:v>
                </c:pt>
                <c:pt idx="893">
                  <c:v>42671.632557870369</c:v>
                </c:pt>
                <c:pt idx="894">
                  <c:v>42671.63653935185</c:v>
                </c:pt>
                <c:pt idx="895">
                  <c:v>42671.644409722219</c:v>
                </c:pt>
                <c:pt idx="896">
                  <c:v>42671.648414351854</c:v>
                </c:pt>
                <c:pt idx="897">
                  <c:v>42671.65283564815</c:v>
                </c:pt>
                <c:pt idx="898">
                  <c:v>42671.670254629629</c:v>
                </c:pt>
                <c:pt idx="899">
                  <c:v>42671.679282407407</c:v>
                </c:pt>
                <c:pt idx="900">
                  <c:v>42671.68378472222</c:v>
                </c:pt>
                <c:pt idx="901">
                  <c:v>42671.688368055555</c:v>
                </c:pt>
                <c:pt idx="902">
                  <c:v>42671.693148148152</c:v>
                </c:pt>
                <c:pt idx="903">
                  <c:v>42671.698159722226</c:v>
                </c:pt>
                <c:pt idx="904">
                  <c:v>42671.703148148146</c:v>
                </c:pt>
                <c:pt idx="905">
                  <c:v>42671.708344907405</c:v>
                </c:pt>
                <c:pt idx="906">
                  <c:v>42671.713599537034</c:v>
                </c:pt>
                <c:pt idx="907">
                  <c:v>42671.7190625</c:v>
                </c:pt>
                <c:pt idx="908">
                  <c:v>42671.724282407406</c:v>
                </c:pt>
                <c:pt idx="909">
                  <c:v>42671.729432870372</c:v>
                </c:pt>
                <c:pt idx="910">
                  <c:v>42671.73505787037</c:v>
                </c:pt>
                <c:pt idx="911">
                  <c:v>42671.740995370368</c:v>
                </c:pt>
                <c:pt idx="912">
                  <c:v>42671.757800925923</c:v>
                </c:pt>
                <c:pt idx="913">
                  <c:v>42671.765335648146</c:v>
                </c:pt>
                <c:pt idx="914">
                  <c:v>42672.414675925924</c:v>
                </c:pt>
                <c:pt idx="915">
                  <c:v>42672.420347222222</c:v>
                </c:pt>
                <c:pt idx="916">
                  <c:v>42672.425879629627</c:v>
                </c:pt>
                <c:pt idx="917">
                  <c:v>42672.431076388886</c:v>
                </c:pt>
                <c:pt idx="918">
                  <c:v>42672.471215277779</c:v>
                </c:pt>
                <c:pt idx="919">
                  <c:v>42672.485150462962</c:v>
                </c:pt>
                <c:pt idx="920">
                  <c:v>42672.489293981482</c:v>
                </c:pt>
                <c:pt idx="921">
                  <c:v>42672.49355324074</c:v>
                </c:pt>
                <c:pt idx="922">
                  <c:v>42672.497708333336</c:v>
                </c:pt>
                <c:pt idx="923">
                  <c:v>42672.501886574071</c:v>
                </c:pt>
                <c:pt idx="924">
                  <c:v>42672.506180555552</c:v>
                </c:pt>
                <c:pt idx="925">
                  <c:v>42672.510393518518</c:v>
                </c:pt>
                <c:pt idx="926">
                  <c:v>42672.514687499999</c:v>
                </c:pt>
                <c:pt idx="927">
                  <c:v>42672.519282407404</c:v>
                </c:pt>
                <c:pt idx="928">
                  <c:v>42672.523888888885</c:v>
                </c:pt>
                <c:pt idx="929">
                  <c:v>42672.527812499997</c:v>
                </c:pt>
                <c:pt idx="930">
                  <c:v>42672.531851851854</c:v>
                </c:pt>
                <c:pt idx="931">
                  <c:v>42672.535763888889</c:v>
                </c:pt>
                <c:pt idx="932">
                  <c:v>42672.539988425924</c:v>
                </c:pt>
                <c:pt idx="933">
                  <c:v>42672.544699074075</c:v>
                </c:pt>
                <c:pt idx="934">
                  <c:v>42672.549131944441</c:v>
                </c:pt>
                <c:pt idx="935">
                  <c:v>42672.553159722222</c:v>
                </c:pt>
                <c:pt idx="936">
                  <c:v>42672.557025462964</c:v>
                </c:pt>
                <c:pt idx="937">
                  <c:v>42672.561157407406</c:v>
                </c:pt>
                <c:pt idx="938">
                  <c:v>42672.565925925926</c:v>
                </c:pt>
                <c:pt idx="939">
                  <c:v>42672.591319444444</c:v>
                </c:pt>
                <c:pt idx="940">
                  <c:v>42672.594826388886</c:v>
                </c:pt>
                <c:pt idx="941">
                  <c:v>42672.598263888889</c:v>
                </c:pt>
                <c:pt idx="942">
                  <c:v>42672.601863425924</c:v>
                </c:pt>
                <c:pt idx="943">
                  <c:v>42672.605462962965</c:v>
                </c:pt>
                <c:pt idx="944">
                  <c:v>42672.608981481484</c:v>
                </c:pt>
                <c:pt idx="945">
                  <c:v>42672.612488425926</c:v>
                </c:pt>
                <c:pt idx="946">
                  <c:v>42672.615937499999</c:v>
                </c:pt>
                <c:pt idx="947">
                  <c:v>42672.619421296295</c:v>
                </c:pt>
                <c:pt idx="948">
                  <c:v>42672.626446759263</c:v>
                </c:pt>
                <c:pt idx="949">
                  <c:v>42672.629953703705</c:v>
                </c:pt>
                <c:pt idx="950">
                  <c:v>42672.633611111109</c:v>
                </c:pt>
                <c:pt idx="951">
                  <c:v>42672.637453703705</c:v>
                </c:pt>
                <c:pt idx="952">
                  <c:v>42672.64638888889</c:v>
                </c:pt>
                <c:pt idx="953">
                  <c:v>42672.650277777779</c:v>
                </c:pt>
                <c:pt idx="954">
                  <c:v>42672.659872685188</c:v>
                </c:pt>
                <c:pt idx="955">
                  <c:v>42672.664270833331</c:v>
                </c:pt>
                <c:pt idx="956">
                  <c:v>42672.668275462966</c:v>
                </c:pt>
                <c:pt idx="957">
                  <c:v>42672.672256944446</c:v>
                </c:pt>
                <c:pt idx="958">
                  <c:v>42672.676249999997</c:v>
                </c:pt>
                <c:pt idx="959">
                  <c:v>42672.681180555555</c:v>
                </c:pt>
                <c:pt idx="960">
                  <c:v>42672.685127314813</c:v>
                </c:pt>
                <c:pt idx="961">
                  <c:v>42672.689201388886</c:v>
                </c:pt>
                <c:pt idx="962">
                  <c:v>42672.693240740744</c:v>
                </c:pt>
                <c:pt idx="963">
                  <c:v>42672.697326388887</c:v>
                </c:pt>
                <c:pt idx="964">
                  <c:v>42672.70416666667</c:v>
                </c:pt>
                <c:pt idx="965">
                  <c:v>42673.335763888892</c:v>
                </c:pt>
                <c:pt idx="966">
                  <c:v>42673.34547453704</c:v>
                </c:pt>
                <c:pt idx="967">
                  <c:v>42673.352893518517</c:v>
                </c:pt>
                <c:pt idx="968">
                  <c:v>42673.359293981484</c:v>
                </c:pt>
                <c:pt idx="969">
                  <c:v>42673.366539351853</c:v>
                </c:pt>
                <c:pt idx="970">
                  <c:v>42673.372685185182</c:v>
                </c:pt>
                <c:pt idx="971">
                  <c:v>42673.378657407404</c:v>
                </c:pt>
                <c:pt idx="972">
                  <c:v>42673.384050925924</c:v>
                </c:pt>
                <c:pt idx="973">
                  <c:v>42673.388749999998</c:v>
                </c:pt>
                <c:pt idx="974">
                  <c:v>42673.393495370372</c:v>
                </c:pt>
                <c:pt idx="975">
                  <c:v>42673.3984837963</c:v>
                </c:pt>
                <c:pt idx="976">
                  <c:v>42673.403437499997</c:v>
                </c:pt>
                <c:pt idx="977">
                  <c:v>42673.408113425925</c:v>
                </c:pt>
                <c:pt idx="978">
                  <c:v>42673.412847222222</c:v>
                </c:pt>
                <c:pt idx="979">
                  <c:v>42673.417488425926</c:v>
                </c:pt>
                <c:pt idx="980">
                  <c:v>42673.421990740739</c:v>
                </c:pt>
                <c:pt idx="981">
                  <c:v>42673.426435185182</c:v>
                </c:pt>
                <c:pt idx="982">
                  <c:v>42673.430520833332</c:v>
                </c:pt>
                <c:pt idx="983">
                  <c:v>42673.434479166666</c:v>
                </c:pt>
                <c:pt idx="984">
                  <c:v>42673.438668981478</c:v>
                </c:pt>
                <c:pt idx="985">
                  <c:v>42673.482615740744</c:v>
                </c:pt>
                <c:pt idx="986">
                  <c:v>42675.748148148145</c:v>
                </c:pt>
                <c:pt idx="987">
                  <c:v>42676.493217592593</c:v>
                </c:pt>
                <c:pt idx="988">
                  <c:v>42676.501145833332</c:v>
                </c:pt>
                <c:pt idx="989">
                  <c:v>42676.513020833336</c:v>
                </c:pt>
                <c:pt idx="990">
                  <c:v>42676.516898148147</c:v>
                </c:pt>
                <c:pt idx="991">
                  <c:v>42676.520902777775</c:v>
                </c:pt>
                <c:pt idx="992">
                  <c:v>42676.524884259263</c:v>
                </c:pt>
                <c:pt idx="993">
                  <c:v>42676.528854166667</c:v>
                </c:pt>
                <c:pt idx="994">
                  <c:v>42676.532835648148</c:v>
                </c:pt>
                <c:pt idx="995">
                  <c:v>42676.536944444444</c:v>
                </c:pt>
                <c:pt idx="996">
                  <c:v>42676.540972222225</c:v>
                </c:pt>
                <c:pt idx="997">
                  <c:v>42676.556134259263</c:v>
                </c:pt>
                <c:pt idx="998">
                  <c:v>42676.559675925928</c:v>
                </c:pt>
                <c:pt idx="999">
                  <c:v>42676.563171296293</c:v>
                </c:pt>
                <c:pt idx="1000">
                  <c:v>42676.566736111112</c:v>
                </c:pt>
                <c:pt idx="1001">
                  <c:v>42676.589548611111</c:v>
                </c:pt>
                <c:pt idx="1002">
                  <c:v>42676.593194444446</c:v>
                </c:pt>
                <c:pt idx="1003">
                  <c:v>42676.604247685187</c:v>
                </c:pt>
                <c:pt idx="1004">
                  <c:v>42676.607916666668</c:v>
                </c:pt>
                <c:pt idx="1005">
                  <c:v>42676.641770833332</c:v>
                </c:pt>
                <c:pt idx="1006">
                  <c:v>42678.442372685182</c:v>
                </c:pt>
                <c:pt idx="1007">
                  <c:v>42678.473993055559</c:v>
                </c:pt>
                <c:pt idx="1008">
                  <c:v>42678.492685185185</c:v>
                </c:pt>
                <c:pt idx="1009">
                  <c:v>42678.504166666666</c:v>
                </c:pt>
                <c:pt idx="1010">
                  <c:v>42678.507881944446</c:v>
                </c:pt>
                <c:pt idx="1011">
                  <c:v>42678.515266203707</c:v>
                </c:pt>
                <c:pt idx="1012">
                  <c:v>42678.518923611111</c:v>
                </c:pt>
                <c:pt idx="1013">
                  <c:v>42678.526284722226</c:v>
                </c:pt>
                <c:pt idx="1014">
                  <c:v>42678.530034722222</c:v>
                </c:pt>
                <c:pt idx="1015">
                  <c:v>42678.533761574072</c:v>
                </c:pt>
                <c:pt idx="1016">
                  <c:v>42678.537430555552</c:v>
                </c:pt>
                <c:pt idx="1017">
                  <c:v>42678.541087962964</c:v>
                </c:pt>
                <c:pt idx="1018">
                  <c:v>42678.544976851852</c:v>
                </c:pt>
                <c:pt idx="1019">
                  <c:v>42678.548796296294</c:v>
                </c:pt>
                <c:pt idx="1020">
                  <c:v>42678.553287037037</c:v>
                </c:pt>
                <c:pt idx="1021">
                  <c:v>42678.557951388888</c:v>
                </c:pt>
                <c:pt idx="1022">
                  <c:v>42678.565405092595</c:v>
                </c:pt>
                <c:pt idx="1023">
                  <c:v>42678.570960648147</c:v>
                </c:pt>
                <c:pt idx="1024">
                  <c:v>42678.617222222223</c:v>
                </c:pt>
                <c:pt idx="1025">
                  <c:v>42678.679652777777</c:v>
                </c:pt>
                <c:pt idx="1026">
                  <c:v>42678.713310185187</c:v>
                </c:pt>
                <c:pt idx="1027">
                  <c:v>42678.726030092592</c:v>
                </c:pt>
                <c:pt idx="1028">
                  <c:v>42678.730219907404</c:v>
                </c:pt>
                <c:pt idx="1029">
                  <c:v>42679.33520833333</c:v>
                </c:pt>
                <c:pt idx="1030">
                  <c:v>42679.348275462966</c:v>
                </c:pt>
                <c:pt idx="1031">
                  <c:v>42679.358078703706</c:v>
                </c:pt>
                <c:pt idx="1032">
                  <c:v>42679.366979166669</c:v>
                </c:pt>
                <c:pt idx="1033">
                  <c:v>42679.374097222222</c:v>
                </c:pt>
                <c:pt idx="1034">
                  <c:v>42679.380624999998</c:v>
                </c:pt>
                <c:pt idx="1035">
                  <c:v>42679.399131944447</c:v>
                </c:pt>
                <c:pt idx="1036">
                  <c:v>42679.422280092593</c:v>
                </c:pt>
                <c:pt idx="1037">
                  <c:v>42679.432835648149</c:v>
                </c:pt>
                <c:pt idx="1038">
                  <c:v>42679.438020833331</c:v>
                </c:pt>
                <c:pt idx="1039">
                  <c:v>42679.443148148152</c:v>
                </c:pt>
                <c:pt idx="1040">
                  <c:v>42679.448449074072</c:v>
                </c:pt>
                <c:pt idx="1041">
                  <c:v>42679.453680555554</c:v>
                </c:pt>
                <c:pt idx="1042">
                  <c:v>42679.458460648151</c:v>
                </c:pt>
                <c:pt idx="1043">
                  <c:v>42679.463240740741</c:v>
                </c:pt>
                <c:pt idx="1044">
                  <c:v>42679.467939814815</c:v>
                </c:pt>
                <c:pt idx="1045">
                  <c:v>42679.472557870373</c:v>
                </c:pt>
                <c:pt idx="1046">
                  <c:v>42679.476886574077</c:v>
                </c:pt>
                <c:pt idx="1047">
                  <c:v>42679.480949074074</c:v>
                </c:pt>
                <c:pt idx="1048">
                  <c:v>42679.484953703701</c:v>
                </c:pt>
                <c:pt idx="1049">
                  <c:v>42679.488877314812</c:v>
                </c:pt>
                <c:pt idx="1050">
                  <c:v>42679.492789351854</c:v>
                </c:pt>
                <c:pt idx="1051">
                  <c:v>42679.496712962966</c:v>
                </c:pt>
                <c:pt idx="1052">
                  <c:v>42679.500613425924</c:v>
                </c:pt>
                <c:pt idx="1053">
                  <c:v>42679.504513888889</c:v>
                </c:pt>
                <c:pt idx="1054">
                  <c:v>42679.508379629631</c:v>
                </c:pt>
                <c:pt idx="1055">
                  <c:v>42679.512199074074</c:v>
                </c:pt>
                <c:pt idx="1056">
                  <c:v>42679.516006944446</c:v>
                </c:pt>
                <c:pt idx="1057">
                  <c:v>42679.519803240742</c:v>
                </c:pt>
                <c:pt idx="1058">
                  <c:v>42679.523611111108</c:v>
                </c:pt>
                <c:pt idx="1059">
                  <c:v>42679.535046296296</c:v>
                </c:pt>
                <c:pt idx="1060">
                  <c:v>42679.538877314815</c:v>
                </c:pt>
                <c:pt idx="1061">
                  <c:v>42679.542743055557</c:v>
                </c:pt>
                <c:pt idx="1062">
                  <c:v>42679.5465625</c:v>
                </c:pt>
                <c:pt idx="1063">
                  <c:v>42679.550578703704</c:v>
                </c:pt>
                <c:pt idx="1064">
                  <c:v>42679.554386574076</c:v>
                </c:pt>
                <c:pt idx="1065">
                  <c:v>42679.558217592596</c:v>
                </c:pt>
                <c:pt idx="1066">
                  <c:v>42679.562048611115</c:v>
                </c:pt>
                <c:pt idx="1067">
                  <c:v>42679.565775462965</c:v>
                </c:pt>
                <c:pt idx="1068">
                  <c:v>42679.569537037038</c:v>
                </c:pt>
                <c:pt idx="1069">
                  <c:v>42679.573379629626</c:v>
                </c:pt>
                <c:pt idx="1070">
                  <c:v>42679.577222222222</c:v>
                </c:pt>
                <c:pt idx="1071">
                  <c:v>42679.581053240741</c:v>
                </c:pt>
                <c:pt idx="1072">
                  <c:v>42679.58494212963</c:v>
                </c:pt>
                <c:pt idx="1073">
                  <c:v>42679.588888888888</c:v>
                </c:pt>
                <c:pt idx="1074">
                  <c:v>42679.592777777776</c:v>
                </c:pt>
                <c:pt idx="1075">
                  <c:v>42679.596689814818</c:v>
                </c:pt>
                <c:pt idx="1076">
                  <c:v>42679.600740740738</c:v>
                </c:pt>
                <c:pt idx="1077">
                  <c:v>42679.604722222219</c:v>
                </c:pt>
                <c:pt idx="1078">
                  <c:v>42679.608703703707</c:v>
                </c:pt>
                <c:pt idx="1079">
                  <c:v>42679.612708333334</c:v>
                </c:pt>
                <c:pt idx="1080">
                  <c:v>42679.616655092592</c:v>
                </c:pt>
                <c:pt idx="1081">
                  <c:v>42679.62059027778</c:v>
                </c:pt>
                <c:pt idx="1082">
                  <c:v>42679.624594907407</c:v>
                </c:pt>
                <c:pt idx="1083">
                  <c:v>42679.628634259258</c:v>
                </c:pt>
                <c:pt idx="1084">
                  <c:v>42679.632986111108</c:v>
                </c:pt>
                <c:pt idx="1085">
                  <c:v>42679.637800925928</c:v>
                </c:pt>
                <c:pt idx="1086">
                  <c:v>42679.64199074074</c:v>
                </c:pt>
                <c:pt idx="1087">
                  <c:v>42679.646747685183</c:v>
                </c:pt>
                <c:pt idx="1088">
                  <c:v>42679.651030092595</c:v>
                </c:pt>
                <c:pt idx="1089">
                  <c:v>42679.655381944445</c:v>
                </c:pt>
                <c:pt idx="1090">
                  <c:v>42679.659942129627</c:v>
                </c:pt>
                <c:pt idx="1091">
                  <c:v>42679.666087962964</c:v>
                </c:pt>
                <c:pt idx="1092">
                  <c:v>42679.6721875</c:v>
                </c:pt>
                <c:pt idx="1093">
                  <c:v>42679.6796412037</c:v>
                </c:pt>
                <c:pt idx="1094">
                  <c:v>42679.68545138889</c:v>
                </c:pt>
                <c:pt idx="1095">
                  <c:v>42679.691446759258</c:v>
                </c:pt>
                <c:pt idx="1096">
                  <c:v>42679.698460648149</c:v>
                </c:pt>
                <c:pt idx="1097">
                  <c:v>42679.707118055558</c:v>
                </c:pt>
                <c:pt idx="1098">
                  <c:v>42679.714872685188</c:v>
                </c:pt>
                <c:pt idx="1099">
                  <c:v>42679.723865740743</c:v>
                </c:pt>
                <c:pt idx="1100">
                  <c:v>42679.756574074076</c:v>
                </c:pt>
                <c:pt idx="1101">
                  <c:v>42680.378541666665</c:v>
                </c:pt>
                <c:pt idx="1102">
                  <c:v>42680.383449074077</c:v>
                </c:pt>
                <c:pt idx="1103">
                  <c:v>42680.388159722221</c:v>
                </c:pt>
                <c:pt idx="1104">
                  <c:v>42680.392824074072</c:v>
                </c:pt>
                <c:pt idx="1105">
                  <c:v>42680.397476851853</c:v>
                </c:pt>
                <c:pt idx="1106">
                  <c:v>42680.402060185188</c:v>
                </c:pt>
                <c:pt idx="1107">
                  <c:v>42680.406550925924</c:v>
                </c:pt>
                <c:pt idx="1108">
                  <c:v>42680.411168981482</c:v>
                </c:pt>
                <c:pt idx="1109">
                  <c:v>42680.415451388886</c:v>
                </c:pt>
                <c:pt idx="1110">
                  <c:v>42680.419768518521</c:v>
                </c:pt>
                <c:pt idx="1111">
                  <c:v>42680.424143518518</c:v>
                </c:pt>
                <c:pt idx="1112">
                  <c:v>42680.428402777776</c:v>
                </c:pt>
                <c:pt idx="1113">
                  <c:v>42680.432708333334</c:v>
                </c:pt>
                <c:pt idx="1114">
                  <c:v>42680.436979166669</c:v>
                </c:pt>
                <c:pt idx="1115">
                  <c:v>42680.44127314815</c:v>
                </c:pt>
                <c:pt idx="1116">
                  <c:v>42680.445891203701</c:v>
                </c:pt>
                <c:pt idx="1117">
                  <c:v>42680.450462962966</c:v>
                </c:pt>
                <c:pt idx="1118">
                  <c:v>42680.454479166663</c:v>
                </c:pt>
                <c:pt idx="1119">
                  <c:v>42680.458495370367</c:v>
                </c:pt>
                <c:pt idx="1120">
                  <c:v>42680.462488425925</c:v>
                </c:pt>
                <c:pt idx="1121">
                  <c:v>42680.470370370371</c:v>
                </c:pt>
                <c:pt idx="1122">
                  <c:v>42680.474351851852</c:v>
                </c:pt>
                <c:pt idx="1123">
                  <c:v>42680.486527777779</c:v>
                </c:pt>
                <c:pt idx="1124">
                  <c:v>42680.490729166668</c:v>
                </c:pt>
                <c:pt idx="1125">
                  <c:v>42680.494872685187</c:v>
                </c:pt>
                <c:pt idx="1126">
                  <c:v>42680.49900462963</c:v>
                </c:pt>
                <c:pt idx="1127">
                  <c:v>42680.503206018519</c:v>
                </c:pt>
                <c:pt idx="1128">
                  <c:v>42680.507384259261</c:v>
                </c:pt>
                <c:pt idx="1129">
                  <c:v>42680.511689814812</c:v>
                </c:pt>
                <c:pt idx="1130">
                  <c:v>42680.515856481485</c:v>
                </c:pt>
                <c:pt idx="1131">
                  <c:v>42680.577152777776</c:v>
                </c:pt>
                <c:pt idx="1132">
                  <c:v>42680.594074074077</c:v>
                </c:pt>
                <c:pt idx="1133">
                  <c:v>42680.598194444443</c:v>
                </c:pt>
                <c:pt idx="1134">
                  <c:v>42680.609166666669</c:v>
                </c:pt>
                <c:pt idx="1135">
                  <c:v>42680.61859953704</c:v>
                </c:pt>
                <c:pt idx="1136">
                  <c:v>42680.622893518521</c:v>
                </c:pt>
                <c:pt idx="1137">
                  <c:v>42680.627418981479</c:v>
                </c:pt>
                <c:pt idx="1138">
                  <c:v>42680.632187499999</c:v>
                </c:pt>
                <c:pt idx="1139">
                  <c:v>42680.636620370373</c:v>
                </c:pt>
                <c:pt idx="1140">
                  <c:v>42680.640393518515</c:v>
                </c:pt>
                <c:pt idx="1141">
                  <c:v>42680.644282407404</c:v>
                </c:pt>
                <c:pt idx="1142">
                  <c:v>42680.647928240738</c:v>
                </c:pt>
                <c:pt idx="1143">
                  <c:v>42680.651712962965</c:v>
                </c:pt>
                <c:pt idx="1144">
                  <c:v>42680.655821759261</c:v>
                </c:pt>
                <c:pt idx="1145">
                  <c:v>42680.661423611113</c:v>
                </c:pt>
                <c:pt idx="1146">
                  <c:v>42680.669120370374</c:v>
                </c:pt>
                <c:pt idx="1147">
                  <c:v>42680.695497685185</c:v>
                </c:pt>
                <c:pt idx="1148">
                  <c:v>42680.700104166666</c:v>
                </c:pt>
                <c:pt idx="1149">
                  <c:v>42680.705474537041</c:v>
                </c:pt>
                <c:pt idx="1150">
                  <c:v>42680.711585648147</c:v>
                </c:pt>
                <c:pt idx="1151">
                  <c:v>42680.717303240737</c:v>
                </c:pt>
                <c:pt idx="1152">
                  <c:v>42680.721620370372</c:v>
                </c:pt>
                <c:pt idx="1153">
                  <c:v>42680.727210648147</c:v>
                </c:pt>
                <c:pt idx="1154">
                  <c:v>42680.733715277776</c:v>
                </c:pt>
                <c:pt idx="1155">
                  <c:v>42680.740347222221</c:v>
                </c:pt>
                <c:pt idx="1156">
                  <c:v>42680.749108796299</c:v>
                </c:pt>
                <c:pt idx="1157">
                  <c:v>42681.467962962961</c:v>
                </c:pt>
                <c:pt idx="1158">
                  <c:v>42681.471828703703</c:v>
                </c:pt>
                <c:pt idx="1159">
                  <c:v>42681.475787037038</c:v>
                </c:pt>
                <c:pt idx="1160">
                  <c:v>42681.479594907411</c:v>
                </c:pt>
                <c:pt idx="1161">
                  <c:v>42681.483368055553</c:v>
                </c:pt>
                <c:pt idx="1162">
                  <c:v>42681.490902777776</c:v>
                </c:pt>
                <c:pt idx="1163">
                  <c:v>42681.495416666665</c:v>
                </c:pt>
                <c:pt idx="1164">
                  <c:v>42681.49931712963</c:v>
                </c:pt>
                <c:pt idx="1165">
                  <c:v>42681.503483796296</c:v>
                </c:pt>
                <c:pt idx="1166">
                  <c:v>42681.508217592593</c:v>
                </c:pt>
                <c:pt idx="1167">
                  <c:v>42681.512361111112</c:v>
                </c:pt>
                <c:pt idx="1168">
                  <c:v>42681.516087962962</c:v>
                </c:pt>
                <c:pt idx="1169">
                  <c:v>42681.523472222223</c:v>
                </c:pt>
                <c:pt idx="1170">
                  <c:v>42681.630578703705</c:v>
                </c:pt>
                <c:pt idx="1171">
                  <c:v>42681.640983796293</c:v>
                </c:pt>
                <c:pt idx="1172">
                  <c:v>42683.568553240744</c:v>
                </c:pt>
                <c:pt idx="1173">
                  <c:v>42683.572141203702</c:v>
                </c:pt>
                <c:pt idx="1174">
                  <c:v>42683.57576388889</c:v>
                </c:pt>
                <c:pt idx="1175">
                  <c:v>42683.579375000001</c:v>
                </c:pt>
                <c:pt idx="1176">
                  <c:v>42683.583032407405</c:v>
                </c:pt>
                <c:pt idx="1177">
                  <c:v>42683.586712962962</c:v>
                </c:pt>
                <c:pt idx="1178">
                  <c:v>42683.59039351852</c:v>
                </c:pt>
                <c:pt idx="1179">
                  <c:v>42683.5940625</c:v>
                </c:pt>
                <c:pt idx="1180">
                  <c:v>42683.597754629627</c:v>
                </c:pt>
                <c:pt idx="1181">
                  <c:v>42683.601446759261</c:v>
                </c:pt>
                <c:pt idx="1182">
                  <c:v>42683.605150462965</c:v>
                </c:pt>
                <c:pt idx="1183">
                  <c:v>42683.608819444446</c:v>
                </c:pt>
                <c:pt idx="1184">
                  <c:v>42683.61246527778</c:v>
                </c:pt>
                <c:pt idx="1185">
                  <c:v>42683.61613425926</c:v>
                </c:pt>
                <c:pt idx="1186">
                  <c:v>42683.619780092595</c:v>
                </c:pt>
                <c:pt idx="1187">
                  <c:v>42683.623506944445</c:v>
                </c:pt>
                <c:pt idx="1188">
                  <c:v>42683.627141203702</c:v>
                </c:pt>
                <c:pt idx="1189">
                  <c:v>42683.631076388891</c:v>
                </c:pt>
                <c:pt idx="1190">
                  <c:v>42683.635289351849</c:v>
                </c:pt>
                <c:pt idx="1191">
                  <c:v>42683.640289351853</c:v>
                </c:pt>
                <c:pt idx="1192">
                  <c:v>42683.64570601852</c:v>
                </c:pt>
                <c:pt idx="1193">
                  <c:v>42683.673321759263</c:v>
                </c:pt>
                <c:pt idx="1194">
                  <c:v>42683.684999999998</c:v>
                </c:pt>
                <c:pt idx="1195">
                  <c:v>42683.696875000001</c:v>
                </c:pt>
                <c:pt idx="1196">
                  <c:v>42683.708749999998</c:v>
                </c:pt>
                <c:pt idx="1197">
                  <c:v>42691.435358796298</c:v>
                </c:pt>
                <c:pt idx="1198">
                  <c:v>42691.546157407407</c:v>
                </c:pt>
                <c:pt idx="1199">
                  <c:v>42692.383090277777</c:v>
                </c:pt>
                <c:pt idx="1200">
                  <c:v>42692.416631944441</c:v>
                </c:pt>
                <c:pt idx="1201">
                  <c:v>42692.430023148147</c:v>
                </c:pt>
                <c:pt idx="1202">
                  <c:v>42692.439780092594</c:v>
                </c:pt>
                <c:pt idx="1203">
                  <c:v>42692.444722222222</c:v>
                </c:pt>
                <c:pt idx="1204">
                  <c:v>42692.45821759259</c:v>
                </c:pt>
                <c:pt idx="1205">
                  <c:v>42692.560393518521</c:v>
                </c:pt>
                <c:pt idx="1206">
                  <c:v>42692.56449074074</c:v>
                </c:pt>
                <c:pt idx="1207">
                  <c:v>42692.568761574075</c:v>
                </c:pt>
                <c:pt idx="1208">
                  <c:v>42692.572500000002</c:v>
                </c:pt>
                <c:pt idx="1209">
                  <c:v>42692.577060185184</c:v>
                </c:pt>
                <c:pt idx="1210">
                  <c:v>42692.586539351854</c:v>
                </c:pt>
                <c:pt idx="1211">
                  <c:v>42692.590520833335</c:v>
                </c:pt>
                <c:pt idx="1212">
                  <c:v>42692.594259259262</c:v>
                </c:pt>
                <c:pt idx="1213">
                  <c:v>42692.598645833335</c:v>
                </c:pt>
                <c:pt idx="1214">
                  <c:v>42692.60261574074</c:v>
                </c:pt>
                <c:pt idx="1215">
                  <c:v>42692.607129629629</c:v>
                </c:pt>
                <c:pt idx="1216">
                  <c:v>42692.612187500003</c:v>
                </c:pt>
                <c:pt idx="1217">
                  <c:v>42692.617222222223</c:v>
                </c:pt>
                <c:pt idx="1218">
                  <c:v>42692.622164351851</c:v>
                </c:pt>
                <c:pt idx="1219">
                  <c:v>42692.626770833333</c:v>
                </c:pt>
                <c:pt idx="1220">
                  <c:v>42692.631412037037</c:v>
                </c:pt>
                <c:pt idx="1221">
                  <c:v>42692.636030092595</c:v>
                </c:pt>
                <c:pt idx="1222">
                  <c:v>42692.640914351854</c:v>
                </c:pt>
                <c:pt idx="1223">
                  <c:v>42692.645520833335</c:v>
                </c:pt>
                <c:pt idx="1224">
                  <c:v>42692.658738425926</c:v>
                </c:pt>
                <c:pt idx="1225">
                  <c:v>42692.662766203706</c:v>
                </c:pt>
                <c:pt idx="1226">
                  <c:v>42692.667222222219</c:v>
                </c:pt>
                <c:pt idx="1227">
                  <c:v>42692.672037037039</c:v>
                </c:pt>
                <c:pt idx="1228">
                  <c:v>42692.681030092594</c:v>
                </c:pt>
                <c:pt idx="1229">
                  <c:v>42692.704780092594</c:v>
                </c:pt>
                <c:pt idx="1230">
                  <c:v>42693.536238425928</c:v>
                </c:pt>
                <c:pt idx="1231">
                  <c:v>42693.604363425926</c:v>
                </c:pt>
                <c:pt idx="1232">
                  <c:v>42693.68209490741</c:v>
                </c:pt>
                <c:pt idx="1233">
                  <c:v>42693.694791666669</c:v>
                </c:pt>
                <c:pt idx="1234">
                  <c:v>42693.709907407407</c:v>
                </c:pt>
                <c:pt idx="1235">
                  <c:v>42693.715833333335</c:v>
                </c:pt>
                <c:pt idx="1236">
                  <c:v>42693.722187500003</c:v>
                </c:pt>
                <c:pt idx="1237">
                  <c:v>42694.376527777778</c:v>
                </c:pt>
                <c:pt idx="1238">
                  <c:v>42694.383715277778</c:v>
                </c:pt>
                <c:pt idx="1239">
                  <c:v>42694.389074074075</c:v>
                </c:pt>
                <c:pt idx="1240">
                  <c:v>42694.394259259258</c:v>
                </c:pt>
                <c:pt idx="1241">
                  <c:v>42694.399236111109</c:v>
                </c:pt>
                <c:pt idx="1242">
                  <c:v>42694.404074074075</c:v>
                </c:pt>
                <c:pt idx="1243">
                  <c:v>42694.408761574072</c:v>
                </c:pt>
                <c:pt idx="1244">
                  <c:v>42694.413506944446</c:v>
                </c:pt>
                <c:pt idx="1245">
                  <c:v>42694.418217592596</c:v>
                </c:pt>
                <c:pt idx="1246">
                  <c:v>42694.422939814816</c:v>
                </c:pt>
                <c:pt idx="1247">
                  <c:v>42694.427546296298</c:v>
                </c:pt>
                <c:pt idx="1248">
                  <c:v>42694.431990740741</c:v>
                </c:pt>
                <c:pt idx="1249">
                  <c:v>42694.436307870368</c:v>
                </c:pt>
                <c:pt idx="1250">
                  <c:v>42694.44059027778</c:v>
                </c:pt>
                <c:pt idx="1251">
                  <c:v>42694.444652777776</c:v>
                </c:pt>
                <c:pt idx="1252">
                  <c:v>42694.448622685188</c:v>
                </c:pt>
                <c:pt idx="1253">
                  <c:v>42694.452615740738</c:v>
                </c:pt>
                <c:pt idx="1254">
                  <c:v>42694.456736111111</c:v>
                </c:pt>
                <c:pt idx="1255">
                  <c:v>42694.460659722223</c:v>
                </c:pt>
                <c:pt idx="1256">
                  <c:v>42694.465300925927</c:v>
                </c:pt>
                <c:pt idx="1257">
                  <c:v>42694.469224537039</c:v>
                </c:pt>
                <c:pt idx="1258">
                  <c:v>42694.618888888886</c:v>
                </c:pt>
                <c:pt idx="1259">
                  <c:v>42694.622488425928</c:v>
                </c:pt>
                <c:pt idx="1260">
                  <c:v>42694.62605324074</c:v>
                </c:pt>
                <c:pt idx="1261">
                  <c:v>42694.629641203705</c:v>
                </c:pt>
                <c:pt idx="1262">
                  <c:v>42694.642395833333</c:v>
                </c:pt>
                <c:pt idx="1263">
                  <c:v>42694.653020833335</c:v>
                </c:pt>
                <c:pt idx="1264">
                  <c:v>42694.658541666664</c:v>
                </c:pt>
                <c:pt idx="1265">
                  <c:v>42694.665891203702</c:v>
                </c:pt>
                <c:pt idx="1266">
                  <c:v>42694.671666666669</c:v>
                </c:pt>
                <c:pt idx="1267">
                  <c:v>42694.676423611112</c:v>
                </c:pt>
                <c:pt idx="1268">
                  <c:v>42694.681469907409</c:v>
                </c:pt>
                <c:pt idx="1269">
                  <c:v>42694.685925925929</c:v>
                </c:pt>
                <c:pt idx="1270">
                  <c:v>42694.690138888887</c:v>
                </c:pt>
                <c:pt idx="1271">
                  <c:v>42694.694652777776</c:v>
                </c:pt>
                <c:pt idx="1272">
                  <c:v>42694.699490740742</c:v>
                </c:pt>
                <c:pt idx="1273">
                  <c:v>42694.713229166664</c:v>
                </c:pt>
                <c:pt idx="1274">
                  <c:v>42694.718009259261</c:v>
                </c:pt>
                <c:pt idx="1275">
                  <c:v>42694.723101851851</c:v>
                </c:pt>
                <c:pt idx="1276">
                  <c:v>42694.728298611109</c:v>
                </c:pt>
                <c:pt idx="1277">
                  <c:v>42694.733888888892</c:v>
                </c:pt>
                <c:pt idx="1278">
                  <c:v>42694.739849537036</c:v>
                </c:pt>
                <c:pt idx="1279">
                  <c:v>42694.745925925927</c:v>
                </c:pt>
                <c:pt idx="1280">
                  <c:v>42694.753472222219</c:v>
                </c:pt>
                <c:pt idx="1281">
                  <c:v>42695.397870370369</c:v>
                </c:pt>
                <c:pt idx="1282">
                  <c:v>42695.402349537035</c:v>
                </c:pt>
                <c:pt idx="1283">
                  <c:v>42695.406863425924</c:v>
                </c:pt>
                <c:pt idx="1284">
                  <c:v>42695.411261574074</c:v>
                </c:pt>
                <c:pt idx="1285">
                  <c:v>42695.415891203702</c:v>
                </c:pt>
                <c:pt idx="1286">
                  <c:v>42695.420231481483</c:v>
                </c:pt>
                <c:pt idx="1287">
                  <c:v>42695.42454861111</c:v>
                </c:pt>
                <c:pt idx="1288">
                  <c:v>42696.376863425925</c:v>
                </c:pt>
                <c:pt idx="1289">
                  <c:v>42696.383622685185</c:v>
                </c:pt>
                <c:pt idx="1290">
                  <c:v>42696.388807870368</c:v>
                </c:pt>
                <c:pt idx="1291">
                  <c:v>42696.394155092596</c:v>
                </c:pt>
                <c:pt idx="1292">
                  <c:v>42696.39912037037</c:v>
                </c:pt>
                <c:pt idx="1293">
                  <c:v>42696.404050925928</c:v>
                </c:pt>
                <c:pt idx="1294">
                  <c:v>42696.409016203703</c:v>
                </c:pt>
                <c:pt idx="1295">
                  <c:v>42696.41375</c:v>
                </c:pt>
                <c:pt idx="1296">
                  <c:v>42696.418368055558</c:v>
                </c:pt>
                <c:pt idx="1297">
                  <c:v>42696.422847222224</c:v>
                </c:pt>
                <c:pt idx="1298">
                  <c:v>42696.427199074074</c:v>
                </c:pt>
                <c:pt idx="1299">
                  <c:v>42696.431435185186</c:v>
                </c:pt>
                <c:pt idx="1300">
                  <c:v>42696.435636574075</c:v>
                </c:pt>
                <c:pt idx="1301">
                  <c:v>42696.439791666664</c:v>
                </c:pt>
                <c:pt idx="1302">
                  <c:v>42696.443958333337</c:v>
                </c:pt>
                <c:pt idx="1303">
                  <c:v>42696.448125000003</c:v>
                </c:pt>
                <c:pt idx="1304">
                  <c:v>42696.45239583333</c:v>
                </c:pt>
                <c:pt idx="1305">
                  <c:v>42696.456701388888</c:v>
                </c:pt>
                <c:pt idx="1306">
                  <c:v>42696.461076388892</c:v>
                </c:pt>
                <c:pt idx="1307">
                  <c:v>42696.465497685182</c:v>
                </c:pt>
                <c:pt idx="1308">
                  <c:v>42696.469884259262</c:v>
                </c:pt>
                <c:pt idx="1309">
                  <c:v>42696.474456018521</c:v>
                </c:pt>
                <c:pt idx="1310">
                  <c:v>42696.478958333333</c:v>
                </c:pt>
                <c:pt idx="1311">
                  <c:v>42696.483298611114</c:v>
                </c:pt>
                <c:pt idx="1312">
                  <c:v>42696.487662037034</c:v>
                </c:pt>
                <c:pt idx="1313">
                  <c:v>42696.492048611108</c:v>
                </c:pt>
                <c:pt idx="1314">
                  <c:v>42696.49622685185</c:v>
                </c:pt>
                <c:pt idx="1315">
                  <c:v>42696.500497685185</c:v>
                </c:pt>
                <c:pt idx="1316">
                  <c:v>42696.504444444443</c:v>
                </c:pt>
                <c:pt idx="1317">
                  <c:v>42696.508715277778</c:v>
                </c:pt>
                <c:pt idx="1318">
                  <c:v>42696.512870370374</c:v>
                </c:pt>
                <c:pt idx="1319">
                  <c:v>42696.516921296294</c:v>
                </c:pt>
                <c:pt idx="1320">
                  <c:v>42696.521053240744</c:v>
                </c:pt>
                <c:pt idx="1321">
                  <c:v>42696.525370370371</c:v>
                </c:pt>
                <c:pt idx="1322">
                  <c:v>42696.529421296298</c:v>
                </c:pt>
                <c:pt idx="1323">
                  <c:v>42696.533171296294</c:v>
                </c:pt>
                <c:pt idx="1324">
                  <c:v>42696.53696759259</c:v>
                </c:pt>
                <c:pt idx="1325">
                  <c:v>42696.540752314817</c:v>
                </c:pt>
                <c:pt idx="1326">
                  <c:v>42696.544629629629</c:v>
                </c:pt>
                <c:pt idx="1327">
                  <c:v>42696.548379629632</c:v>
                </c:pt>
                <c:pt idx="1328">
                  <c:v>42696.552094907405</c:v>
                </c:pt>
                <c:pt idx="1329">
                  <c:v>42696.555891203701</c:v>
                </c:pt>
                <c:pt idx="1330">
                  <c:v>42696.559594907405</c:v>
                </c:pt>
                <c:pt idx="1331">
                  <c:v>42696.563217592593</c:v>
                </c:pt>
                <c:pt idx="1332">
                  <c:v>42696.566805555558</c:v>
                </c:pt>
                <c:pt idx="1333">
                  <c:v>42696.570543981485</c:v>
                </c:pt>
                <c:pt idx="1334">
                  <c:v>42696.574386574073</c:v>
                </c:pt>
                <c:pt idx="1335">
                  <c:v>42696.578240740739</c:v>
                </c:pt>
                <c:pt idx="1336">
                  <c:v>42696.581875000003</c:v>
                </c:pt>
                <c:pt idx="1337">
                  <c:v>42696.585532407407</c:v>
                </c:pt>
                <c:pt idx="1338">
                  <c:v>42696.58929398148</c:v>
                </c:pt>
                <c:pt idx="1339">
                  <c:v>42696.592986111114</c:v>
                </c:pt>
                <c:pt idx="1340">
                  <c:v>42696.596655092595</c:v>
                </c:pt>
                <c:pt idx="1341">
                  <c:v>42696.600335648145</c:v>
                </c:pt>
                <c:pt idx="1342">
                  <c:v>42696.604016203702</c:v>
                </c:pt>
                <c:pt idx="1343">
                  <c:v>42696.607777777775</c:v>
                </c:pt>
                <c:pt idx="1344">
                  <c:v>42696.611597222225</c:v>
                </c:pt>
                <c:pt idx="1345">
                  <c:v>42696.615763888891</c:v>
                </c:pt>
                <c:pt idx="1346">
                  <c:v>42696.619675925926</c:v>
                </c:pt>
                <c:pt idx="1347">
                  <c:v>42696.623993055553</c:v>
                </c:pt>
                <c:pt idx="1348">
                  <c:v>42696.650173611109</c:v>
                </c:pt>
                <c:pt idx="1349">
                  <c:v>42696.669687499998</c:v>
                </c:pt>
                <c:pt idx="1350">
                  <c:v>42696.678263888891</c:v>
                </c:pt>
                <c:pt idx="1351">
                  <c:v>42696.698877314811</c:v>
                </c:pt>
                <c:pt idx="1352">
                  <c:v>42696.702986111108</c:v>
                </c:pt>
                <c:pt idx="1353">
                  <c:v>42697.436226851853</c:v>
                </c:pt>
                <c:pt idx="1354">
                  <c:v>42701.650856481479</c:v>
                </c:pt>
                <c:pt idx="1355">
                  <c:v>42701.654745370368</c:v>
                </c:pt>
                <c:pt idx="1356">
                  <c:v>42701.662546296298</c:v>
                </c:pt>
                <c:pt idx="1357">
                  <c:v>42701.666539351849</c:v>
                </c:pt>
                <c:pt idx="1358">
                  <c:v>42701.670543981483</c:v>
                </c:pt>
                <c:pt idx="1359">
                  <c:v>42701.723217592589</c:v>
                </c:pt>
                <c:pt idx="1360">
                  <c:v>42703.550358796296</c:v>
                </c:pt>
                <c:pt idx="1361">
                  <c:v>42703.554201388892</c:v>
                </c:pt>
                <c:pt idx="1362">
                  <c:v>42703.557916666665</c:v>
                </c:pt>
                <c:pt idx="1363">
                  <c:v>42703.561736111114</c:v>
                </c:pt>
                <c:pt idx="1364">
                  <c:v>42703.565625000003</c:v>
                </c:pt>
                <c:pt idx="1365">
                  <c:v>42703.569386574076</c:v>
                </c:pt>
                <c:pt idx="1366">
                  <c:v>42703.573148148149</c:v>
                </c:pt>
                <c:pt idx="1367">
                  <c:v>42703.576990740738</c:v>
                </c:pt>
                <c:pt idx="1368">
                  <c:v>42703.584907407407</c:v>
                </c:pt>
                <c:pt idx="1369">
                  <c:v>42703.589224537034</c:v>
                </c:pt>
                <c:pt idx="1370">
                  <c:v>42703.593622685185</c:v>
                </c:pt>
                <c:pt idx="1371">
                  <c:v>42703.597870370373</c:v>
                </c:pt>
                <c:pt idx="1372">
                  <c:v>42703.601875</c:v>
                </c:pt>
                <c:pt idx="1373">
                  <c:v>42703.613564814812</c:v>
                </c:pt>
                <c:pt idx="1374">
                  <c:v>42703.6175</c:v>
                </c:pt>
                <c:pt idx="1375">
                  <c:v>42704.376504629632</c:v>
                </c:pt>
                <c:pt idx="1376">
                  <c:v>42704.383321759262</c:v>
                </c:pt>
                <c:pt idx="1377">
                  <c:v>42704.388483796298</c:v>
                </c:pt>
                <c:pt idx="1378">
                  <c:v>42704.394085648149</c:v>
                </c:pt>
                <c:pt idx="1379">
                  <c:v>42704.399988425925</c:v>
                </c:pt>
                <c:pt idx="1380">
                  <c:v>42704.406122685185</c:v>
                </c:pt>
                <c:pt idx="1381">
                  <c:v>42704.412442129629</c:v>
                </c:pt>
                <c:pt idx="1382">
                  <c:v>42704.561574074076</c:v>
                </c:pt>
                <c:pt idx="1383">
                  <c:v>42704.586608796293</c:v>
                </c:pt>
                <c:pt idx="1384">
                  <c:v>42704.611967592595</c:v>
                </c:pt>
                <c:pt idx="1385">
                  <c:v>42704.61791666667</c:v>
                </c:pt>
                <c:pt idx="1386">
                  <c:v>42704.622569444444</c:v>
                </c:pt>
                <c:pt idx="1387">
                  <c:v>42704.627291666664</c:v>
                </c:pt>
                <c:pt idx="1388">
                  <c:v>42704.632025462961</c:v>
                </c:pt>
                <c:pt idx="1389">
                  <c:v>42704.636944444443</c:v>
                </c:pt>
                <c:pt idx="1390">
                  <c:v>42704.642164351855</c:v>
                </c:pt>
                <c:pt idx="1391">
                  <c:v>42704.647361111114</c:v>
                </c:pt>
                <c:pt idx="1392">
                  <c:v>42704.652499999997</c:v>
                </c:pt>
                <c:pt idx="1393">
                  <c:v>42704.657418981478</c:v>
                </c:pt>
                <c:pt idx="1394">
                  <c:v>42704.662141203706</c:v>
                </c:pt>
                <c:pt idx="1395">
                  <c:v>42704.666724537034</c:v>
                </c:pt>
                <c:pt idx="1396">
                  <c:v>42704.671365740738</c:v>
                </c:pt>
                <c:pt idx="1397">
                  <c:v>42704.676585648151</c:v>
                </c:pt>
                <c:pt idx="1398">
                  <c:v>42704.682083333333</c:v>
                </c:pt>
                <c:pt idx="1399">
                  <c:v>42704.68650462963</c:v>
                </c:pt>
                <c:pt idx="1400">
                  <c:v>42704.690648148149</c:v>
                </c:pt>
                <c:pt idx="1401">
                  <c:v>42704.694768518515</c:v>
                </c:pt>
                <c:pt idx="1402">
                  <c:v>42704.703101851854</c:v>
                </c:pt>
                <c:pt idx="1403">
                  <c:v>42704.707430555558</c:v>
                </c:pt>
                <c:pt idx="1404">
                  <c:v>42704.714826388888</c:v>
                </c:pt>
                <c:pt idx="1405">
                  <c:v>42704.725173611114</c:v>
                </c:pt>
                <c:pt idx="1406">
                  <c:v>42715.491828703707</c:v>
                </c:pt>
                <c:pt idx="1407">
                  <c:v>42715.53434027778</c:v>
                </c:pt>
                <c:pt idx="1408">
                  <c:v>42715.545439814814</c:v>
                </c:pt>
                <c:pt idx="1409">
                  <c:v>42715.549108796295</c:v>
                </c:pt>
                <c:pt idx="1410">
                  <c:v>42715.552615740744</c:v>
                </c:pt>
                <c:pt idx="1411">
                  <c:v>42716.460578703707</c:v>
                </c:pt>
                <c:pt idx="1412">
                  <c:v>42716.567476851851</c:v>
                </c:pt>
                <c:pt idx="1413">
                  <c:v>42716.680509259262</c:v>
                </c:pt>
                <c:pt idx="1414">
                  <c:v>42716.688506944447</c:v>
                </c:pt>
                <c:pt idx="1415">
                  <c:v>42716.69903935185</c:v>
                </c:pt>
                <c:pt idx="1416">
                  <c:v>42716.703541666669</c:v>
                </c:pt>
                <c:pt idx="1417">
                  <c:v>42716.742222222223</c:v>
                </c:pt>
                <c:pt idx="1418">
                  <c:v>42716.747754629629</c:v>
                </c:pt>
                <c:pt idx="1419">
                  <c:v>42716.753784722219</c:v>
                </c:pt>
                <c:pt idx="1420">
                  <c:v>42716.769050925926</c:v>
                </c:pt>
                <c:pt idx="1421">
                  <c:v>42717.378148148149</c:v>
                </c:pt>
                <c:pt idx="1422">
                  <c:v>42717.384745370371</c:v>
                </c:pt>
                <c:pt idx="1423">
                  <c:v>42717.391388888886</c:v>
                </c:pt>
                <c:pt idx="1424">
                  <c:v>42717.398761574077</c:v>
                </c:pt>
                <c:pt idx="1425">
                  <c:v>42717.405787037038</c:v>
                </c:pt>
                <c:pt idx="1426">
                  <c:v>42717.412581018521</c:v>
                </c:pt>
                <c:pt idx="1427">
                  <c:v>42717.418993055559</c:v>
                </c:pt>
                <c:pt idx="1428">
                  <c:v>42717.424490740741</c:v>
                </c:pt>
                <c:pt idx="1429">
                  <c:v>42717.429976851854</c:v>
                </c:pt>
                <c:pt idx="1430">
                  <c:v>42717.435416666667</c:v>
                </c:pt>
                <c:pt idx="1431">
                  <c:v>42717.440625000003</c:v>
                </c:pt>
                <c:pt idx="1432">
                  <c:v>42717.445833333331</c:v>
                </c:pt>
                <c:pt idx="1433">
                  <c:v>42717.450844907406</c:v>
                </c:pt>
                <c:pt idx="1434">
                  <c:v>42717.455671296295</c:v>
                </c:pt>
                <c:pt idx="1435">
                  <c:v>42717.459756944445</c:v>
                </c:pt>
                <c:pt idx="1436">
                  <c:v>42717.464560185188</c:v>
                </c:pt>
                <c:pt idx="1437">
                  <c:v>42717.46947916667</c:v>
                </c:pt>
                <c:pt idx="1438">
                  <c:v>42717.479270833333</c:v>
                </c:pt>
                <c:pt idx="1439">
                  <c:v>42717.484120370369</c:v>
                </c:pt>
                <c:pt idx="1440">
                  <c:v>42717.5156712963</c:v>
                </c:pt>
                <c:pt idx="1441">
                  <c:v>42717.519537037035</c:v>
                </c:pt>
                <c:pt idx="1442">
                  <c:v>42717.523263888892</c:v>
                </c:pt>
                <c:pt idx="1443">
                  <c:v>42717.526967592596</c:v>
                </c:pt>
                <c:pt idx="1444">
                  <c:v>42717.545590277776</c:v>
                </c:pt>
                <c:pt idx="1445">
                  <c:v>42717.549293981479</c:v>
                </c:pt>
                <c:pt idx="1446">
                  <c:v>42717.55300925926</c:v>
                </c:pt>
                <c:pt idx="1447">
                  <c:v>42717.556747685187</c:v>
                </c:pt>
                <c:pt idx="1448">
                  <c:v>42717.560439814813</c:v>
                </c:pt>
                <c:pt idx="1449">
                  <c:v>42717.613067129627</c:v>
                </c:pt>
                <c:pt idx="1450">
                  <c:v>42717.639768518522</c:v>
                </c:pt>
                <c:pt idx="1451">
                  <c:v>42717.643726851849</c:v>
                </c:pt>
                <c:pt idx="1452">
                  <c:v>42717.647673611114</c:v>
                </c:pt>
                <c:pt idx="1453">
                  <c:v>42717.651631944442</c:v>
                </c:pt>
                <c:pt idx="1454">
                  <c:v>42717.655659722222</c:v>
                </c:pt>
                <c:pt idx="1455">
                  <c:v>42717.660092592596</c:v>
                </c:pt>
                <c:pt idx="1456">
                  <c:v>42717.664398148147</c:v>
                </c:pt>
                <c:pt idx="1457">
                  <c:v>42717.669502314813</c:v>
                </c:pt>
                <c:pt idx="1458">
                  <c:v>42717.674340277779</c:v>
                </c:pt>
                <c:pt idx="1459">
                  <c:v>42717.683229166665</c:v>
                </c:pt>
                <c:pt idx="1460">
                  <c:v>42717.691689814812</c:v>
                </c:pt>
                <c:pt idx="1461">
                  <c:v>42717.696076388886</c:v>
                </c:pt>
                <c:pt idx="1462">
                  <c:v>42717.700671296298</c:v>
                </c:pt>
                <c:pt idx="1463">
                  <c:v>42717.707233796296</c:v>
                </c:pt>
                <c:pt idx="1464">
                  <c:v>42717.711631944447</c:v>
                </c:pt>
                <c:pt idx="1465">
                  <c:v>42717.716111111113</c:v>
                </c:pt>
                <c:pt idx="1466">
                  <c:v>42717.744826388887</c:v>
                </c:pt>
                <c:pt idx="1467">
                  <c:v>42718.375752314816</c:v>
                </c:pt>
                <c:pt idx="1468">
                  <c:v>42718.382893518516</c:v>
                </c:pt>
                <c:pt idx="1469">
                  <c:v>42718.388043981482</c:v>
                </c:pt>
                <c:pt idx="1470">
                  <c:v>42718.393263888887</c:v>
                </c:pt>
                <c:pt idx="1471">
                  <c:v>42718.398668981485</c:v>
                </c:pt>
                <c:pt idx="1472">
                  <c:v>42718.403611111113</c:v>
                </c:pt>
                <c:pt idx="1473">
                  <c:v>42718.40829861111</c:v>
                </c:pt>
                <c:pt idx="1474">
                  <c:v>42718.41300925926</c:v>
                </c:pt>
                <c:pt idx="1475">
                  <c:v>42718.41778935185</c:v>
                </c:pt>
                <c:pt idx="1476">
                  <c:v>42718.422256944446</c:v>
                </c:pt>
                <c:pt idx="1477">
                  <c:v>42718.427002314813</c:v>
                </c:pt>
                <c:pt idx="1478">
                  <c:v>42718.431597222225</c:v>
                </c:pt>
                <c:pt idx="1479">
                  <c:v>42718.436238425929</c:v>
                </c:pt>
                <c:pt idx="1480">
                  <c:v>42718.440821759257</c:v>
                </c:pt>
                <c:pt idx="1481">
                  <c:v>42718.4452662037</c:v>
                </c:pt>
                <c:pt idx="1482">
                  <c:v>42718.449652777781</c:v>
                </c:pt>
                <c:pt idx="1483">
                  <c:v>42718.462407407409</c:v>
                </c:pt>
                <c:pt idx="1484">
                  <c:v>42718.466539351852</c:v>
                </c:pt>
                <c:pt idx="1485">
                  <c:v>42718.470671296294</c:v>
                </c:pt>
                <c:pt idx="1486">
                  <c:v>42718.474780092591</c:v>
                </c:pt>
                <c:pt idx="1487">
                  <c:v>42718.478900462964</c:v>
                </c:pt>
                <c:pt idx="1488">
                  <c:v>42718.482986111114</c:v>
                </c:pt>
                <c:pt idx="1489">
                  <c:v>42718.487060185187</c:v>
                </c:pt>
                <c:pt idx="1490">
                  <c:v>42718.491064814814</c:v>
                </c:pt>
                <c:pt idx="1491">
                  <c:v>42718.495069444441</c:v>
                </c:pt>
                <c:pt idx="1492">
                  <c:v>42718.499050925922</c:v>
                </c:pt>
                <c:pt idx="1493">
                  <c:v>42718.502997685187</c:v>
                </c:pt>
                <c:pt idx="1494">
                  <c:v>42718.506909722222</c:v>
                </c:pt>
                <c:pt idx="1495">
                  <c:v>42718.510879629626</c:v>
                </c:pt>
                <c:pt idx="1496">
                  <c:v>42718.514814814815</c:v>
                </c:pt>
                <c:pt idx="1497">
                  <c:v>42718.51871527778</c:v>
                </c:pt>
                <c:pt idx="1498">
                  <c:v>42718.522569444445</c:v>
                </c:pt>
                <c:pt idx="1499">
                  <c:v>42718.526435185187</c:v>
                </c:pt>
                <c:pt idx="1500">
                  <c:v>42718.530636574076</c:v>
                </c:pt>
                <c:pt idx="1501">
                  <c:v>42718.534537037034</c:v>
                </c:pt>
                <c:pt idx="1502">
                  <c:v>42718.538449074076</c:v>
                </c:pt>
                <c:pt idx="1503">
                  <c:v>42718.542268518519</c:v>
                </c:pt>
                <c:pt idx="1504">
                  <c:v>42718.546168981484</c:v>
                </c:pt>
                <c:pt idx="1505">
                  <c:v>42718.550324074073</c:v>
                </c:pt>
                <c:pt idx="1506">
                  <c:v>42718.554120370369</c:v>
                </c:pt>
                <c:pt idx="1507">
                  <c:v>42718.557905092595</c:v>
                </c:pt>
                <c:pt idx="1508">
                  <c:v>42718.569224537037</c:v>
                </c:pt>
                <c:pt idx="1509">
                  <c:v>42718.572997685187</c:v>
                </c:pt>
                <c:pt idx="1510">
                  <c:v>42718.584317129629</c:v>
                </c:pt>
                <c:pt idx="1511">
                  <c:v>42718.588090277779</c:v>
                </c:pt>
                <c:pt idx="1512">
                  <c:v>42718.591944444444</c:v>
                </c:pt>
                <c:pt idx="1513">
                  <c:v>42718.596655092595</c:v>
                </c:pt>
                <c:pt idx="1514">
                  <c:v>42718.600428240738</c:v>
                </c:pt>
                <c:pt idx="1515">
                  <c:v>42718.604398148149</c:v>
                </c:pt>
                <c:pt idx="1516">
                  <c:v>42718.608611111114</c:v>
                </c:pt>
                <c:pt idx="1517">
                  <c:v>42718.612939814811</c:v>
                </c:pt>
                <c:pt idx="1518">
                  <c:v>42718.6175</c:v>
                </c:pt>
                <c:pt idx="1519">
                  <c:v>42718.622094907405</c:v>
                </c:pt>
                <c:pt idx="1520">
                  <c:v>42718.62672453704</c:v>
                </c:pt>
                <c:pt idx="1521">
                  <c:v>42718.631342592591</c:v>
                </c:pt>
                <c:pt idx="1522">
                  <c:v>42718.636203703703</c:v>
                </c:pt>
                <c:pt idx="1523">
                  <c:v>42718.641134259262</c:v>
                </c:pt>
                <c:pt idx="1524">
                  <c:v>42718.646307870367</c:v>
                </c:pt>
                <c:pt idx="1525">
                  <c:v>42718.651250000003</c:v>
                </c:pt>
                <c:pt idx="1526">
                  <c:v>42718.655833333331</c:v>
                </c:pt>
                <c:pt idx="1527">
                  <c:v>42718.660324074073</c:v>
                </c:pt>
                <c:pt idx="1528">
                  <c:v>42718.664768518516</c:v>
                </c:pt>
                <c:pt idx="1529">
                  <c:v>42718.66914351852</c:v>
                </c:pt>
                <c:pt idx="1530">
                  <c:v>42718.67359953704</c:v>
                </c:pt>
                <c:pt idx="1531">
                  <c:v>42718.678020833337</c:v>
                </c:pt>
                <c:pt idx="1532">
                  <c:v>42718.682430555556</c:v>
                </c:pt>
                <c:pt idx="1533">
                  <c:v>42718.686874999999</c:v>
                </c:pt>
                <c:pt idx="1534">
                  <c:v>42718.69122685185</c:v>
                </c:pt>
                <c:pt idx="1535">
                  <c:v>42718.695717592593</c:v>
                </c:pt>
                <c:pt idx="1536">
                  <c:v>42718.700138888889</c:v>
                </c:pt>
                <c:pt idx="1537">
                  <c:v>42718.704652777778</c:v>
                </c:pt>
                <c:pt idx="1538">
                  <c:v>42718.709791666668</c:v>
                </c:pt>
                <c:pt idx="1539">
                  <c:v>42718.715127314812</c:v>
                </c:pt>
                <c:pt idx="1540">
                  <c:v>42718.720416666663</c:v>
                </c:pt>
                <c:pt idx="1541">
                  <c:v>42718.727060185185</c:v>
                </c:pt>
                <c:pt idx="1542">
                  <c:v>42718.732210648152</c:v>
                </c:pt>
                <c:pt idx="1543">
                  <c:v>42718.737453703703</c:v>
                </c:pt>
                <c:pt idx="1544">
                  <c:v>42718.754374999997</c:v>
                </c:pt>
                <c:pt idx="1545">
                  <c:v>42718.760416666664</c:v>
                </c:pt>
                <c:pt idx="1546">
                  <c:v>42718.767164351855</c:v>
                </c:pt>
                <c:pt idx="1547">
                  <c:v>42719.401041666664</c:v>
                </c:pt>
                <c:pt idx="1548">
                  <c:v>42719.487847222219</c:v>
                </c:pt>
                <c:pt idx="1549">
                  <c:v>42719.536412037036</c:v>
                </c:pt>
                <c:pt idx="1550">
                  <c:v>42719.557372685187</c:v>
                </c:pt>
                <c:pt idx="1551">
                  <c:v>42719.56527777778</c:v>
                </c:pt>
                <c:pt idx="1552">
                  <c:v>42719.569201388891</c:v>
                </c:pt>
                <c:pt idx="1553">
                  <c:v>42719.582071759258</c:v>
                </c:pt>
                <c:pt idx="1554">
                  <c:v>42719.586319444446</c:v>
                </c:pt>
                <c:pt idx="1555">
                  <c:v>42719.616689814815</c:v>
                </c:pt>
                <c:pt idx="1556">
                  <c:v>42719.637488425928</c:v>
                </c:pt>
                <c:pt idx="1557">
                  <c:v>42719.641550925924</c:v>
                </c:pt>
                <c:pt idx="1558">
                  <c:v>42720.481539351851</c:v>
                </c:pt>
                <c:pt idx="1559">
                  <c:v>42720.486898148149</c:v>
                </c:pt>
                <c:pt idx="1560">
                  <c:v>42720.497083333335</c:v>
                </c:pt>
                <c:pt idx="1561">
                  <c:v>42720.538506944446</c:v>
                </c:pt>
                <c:pt idx="1562">
                  <c:v>42720.54351851852</c:v>
                </c:pt>
                <c:pt idx="1563">
                  <c:v>42720.553124999999</c:v>
                </c:pt>
                <c:pt idx="1564">
                  <c:v>42720.557916666665</c:v>
                </c:pt>
                <c:pt idx="1565">
                  <c:v>42720.562523148146</c:v>
                </c:pt>
                <c:pt idx="1566">
                  <c:v>42720.571550925924</c:v>
                </c:pt>
                <c:pt idx="1567">
                  <c:v>42720.579618055555</c:v>
                </c:pt>
                <c:pt idx="1568">
                  <c:v>42720.583738425928</c:v>
                </c:pt>
                <c:pt idx="1569">
                  <c:v>42720.592685185184</c:v>
                </c:pt>
                <c:pt idx="1570">
                  <c:v>42720.604699074072</c:v>
                </c:pt>
                <c:pt idx="1571">
                  <c:v>42721.376122685186</c:v>
                </c:pt>
                <c:pt idx="1572">
                  <c:v>42721.384201388886</c:v>
                </c:pt>
                <c:pt idx="1573">
                  <c:v>42722.378472222219</c:v>
                </c:pt>
                <c:pt idx="1574">
                  <c:v>42722.385520833333</c:v>
                </c:pt>
                <c:pt idx="1575">
                  <c:v>42722.392407407409</c:v>
                </c:pt>
                <c:pt idx="1576">
                  <c:v>42722.405729166669</c:v>
                </c:pt>
                <c:pt idx="1577">
                  <c:v>42722.412164351852</c:v>
                </c:pt>
                <c:pt idx="1578">
                  <c:v>42722.418287037035</c:v>
                </c:pt>
                <c:pt idx="1579">
                  <c:v>42722.42423611111</c:v>
                </c:pt>
                <c:pt idx="1580">
                  <c:v>42722.67759259259</c:v>
                </c:pt>
                <c:pt idx="1581">
                  <c:v>42722.685787037037</c:v>
                </c:pt>
                <c:pt idx="1582">
                  <c:v>42722.694872685184</c:v>
                </c:pt>
                <c:pt idx="1583">
                  <c:v>42722.740648148145</c:v>
                </c:pt>
                <c:pt idx="1584">
                  <c:v>42722.746574074074</c:v>
                </c:pt>
                <c:pt idx="1585">
                  <c:v>42722.752905092595</c:v>
                </c:pt>
                <c:pt idx="1586">
                  <c:v>42723.38453703704</c:v>
                </c:pt>
                <c:pt idx="1587">
                  <c:v>42723.397511574076</c:v>
                </c:pt>
                <c:pt idx="1588">
                  <c:v>42723.411377314813</c:v>
                </c:pt>
                <c:pt idx="1589">
                  <c:v>42723.417453703703</c:v>
                </c:pt>
                <c:pt idx="1590">
                  <c:v>42723.423541666663</c:v>
                </c:pt>
                <c:pt idx="1591">
                  <c:v>42723.433842592596</c:v>
                </c:pt>
                <c:pt idx="1592">
                  <c:v>42723.438576388886</c:v>
                </c:pt>
                <c:pt idx="1593">
                  <c:v>42723.443229166667</c:v>
                </c:pt>
                <c:pt idx="1594">
                  <c:v>42723.451770833337</c:v>
                </c:pt>
                <c:pt idx="1595">
                  <c:v>42723.456041666665</c:v>
                </c:pt>
                <c:pt idx="1596">
                  <c:v>42723.460138888891</c:v>
                </c:pt>
                <c:pt idx="1597">
                  <c:v>42723.464097222219</c:v>
                </c:pt>
                <c:pt idx="1598">
                  <c:v>42723.468124999999</c:v>
                </c:pt>
                <c:pt idx="1599">
                  <c:v>42723.472384259258</c:v>
                </c:pt>
                <c:pt idx="1600">
                  <c:v>42723.476967592593</c:v>
                </c:pt>
                <c:pt idx="1601">
                  <c:v>42723.48159722222</c:v>
                </c:pt>
                <c:pt idx="1602">
                  <c:v>42723.486145833333</c:v>
                </c:pt>
                <c:pt idx="1603">
                  <c:v>42723.490601851852</c:v>
                </c:pt>
                <c:pt idx="1604">
                  <c:v>42723.494849537034</c:v>
                </c:pt>
                <c:pt idx="1605">
                  <c:v>42723.499016203707</c:v>
                </c:pt>
                <c:pt idx="1606">
                  <c:v>42723.503217592595</c:v>
                </c:pt>
                <c:pt idx="1607">
                  <c:v>42723.507303240738</c:v>
                </c:pt>
                <c:pt idx="1608">
                  <c:v>42723.511354166665</c:v>
                </c:pt>
                <c:pt idx="1609">
                  <c:v>42723.515543981484</c:v>
                </c:pt>
                <c:pt idx="1610">
                  <c:v>42723.519803240742</c:v>
                </c:pt>
                <c:pt idx="1611">
                  <c:v>42723.523981481485</c:v>
                </c:pt>
                <c:pt idx="1612">
                  <c:v>42723.528055555558</c:v>
                </c:pt>
                <c:pt idx="1613">
                  <c:v>42723.532071759262</c:v>
                </c:pt>
                <c:pt idx="1614">
                  <c:v>42723.536180555559</c:v>
                </c:pt>
                <c:pt idx="1615">
                  <c:v>42723.540335648147</c:v>
                </c:pt>
                <c:pt idx="1616">
                  <c:v>42723.544328703705</c:v>
                </c:pt>
                <c:pt idx="1617">
                  <c:v>42723.548333333332</c:v>
                </c:pt>
                <c:pt idx="1618">
                  <c:v>42723.55232638889</c:v>
                </c:pt>
                <c:pt idx="1619">
                  <c:v>42723.556273148148</c:v>
                </c:pt>
                <c:pt idx="1620">
                  <c:v>42723.560254629629</c:v>
                </c:pt>
                <c:pt idx="1621">
                  <c:v>42723.564143518517</c:v>
                </c:pt>
                <c:pt idx="1622">
                  <c:v>42723.567916666667</c:v>
                </c:pt>
                <c:pt idx="1623">
                  <c:v>42723.57172453704</c:v>
                </c:pt>
                <c:pt idx="1624">
                  <c:v>42723.575590277775</c:v>
                </c:pt>
                <c:pt idx="1625">
                  <c:v>42723.579444444447</c:v>
                </c:pt>
                <c:pt idx="1626">
                  <c:v>42723.583344907405</c:v>
                </c:pt>
                <c:pt idx="1627">
                  <c:v>42723.587222222224</c:v>
                </c:pt>
                <c:pt idx="1628">
                  <c:v>42723.591261574074</c:v>
                </c:pt>
                <c:pt idx="1629">
                  <c:v>42723.59511574074</c:v>
                </c:pt>
                <c:pt idx="1630">
                  <c:v>42723.599108796298</c:v>
                </c:pt>
                <c:pt idx="1631">
                  <c:v>42723.603194444448</c:v>
                </c:pt>
                <c:pt idx="1632">
                  <c:v>42723.607187499998</c:v>
                </c:pt>
                <c:pt idx="1633">
                  <c:v>42723.611655092594</c:v>
                </c:pt>
                <c:pt idx="1634">
                  <c:v>42723.615636574075</c:v>
                </c:pt>
                <c:pt idx="1635">
                  <c:v>42723.619618055556</c:v>
                </c:pt>
                <c:pt idx="1636">
                  <c:v>42723.623819444445</c:v>
                </c:pt>
                <c:pt idx="1637">
                  <c:v>42723.628240740742</c:v>
                </c:pt>
                <c:pt idx="1638">
                  <c:v>42723.632118055553</c:v>
                </c:pt>
                <c:pt idx="1639">
                  <c:v>42723.636076388888</c:v>
                </c:pt>
                <c:pt idx="1640">
                  <c:v>42723.640219907407</c:v>
                </c:pt>
                <c:pt idx="1641">
                  <c:v>42723.644201388888</c:v>
                </c:pt>
                <c:pt idx="1642">
                  <c:v>42723.648182870369</c:v>
                </c:pt>
                <c:pt idx="1643">
                  <c:v>42723.652349537035</c:v>
                </c:pt>
                <c:pt idx="1644">
                  <c:v>42723.656643518516</c:v>
                </c:pt>
                <c:pt idx="1645">
                  <c:v>42723.660891203705</c:v>
                </c:pt>
                <c:pt idx="1646">
                  <c:v>42723.67015046296</c:v>
                </c:pt>
                <c:pt idx="1647">
                  <c:v>42723.674444444441</c:v>
                </c:pt>
                <c:pt idx="1648">
                  <c:v>42723.679085648146</c:v>
                </c:pt>
                <c:pt idx="1649">
                  <c:v>42723.698495370372</c:v>
                </c:pt>
                <c:pt idx="1650">
                  <c:v>42723.704780092594</c:v>
                </c:pt>
                <c:pt idx="1651">
                  <c:v>42723.710682870369</c:v>
                </c:pt>
                <c:pt idx="1652">
                  <c:v>42723.720509259256</c:v>
                </c:pt>
                <c:pt idx="1653">
                  <c:v>42723.726539351854</c:v>
                </c:pt>
                <c:pt idx="1654">
                  <c:v>42723.747685185182</c:v>
                </c:pt>
                <c:pt idx="1655">
                  <c:v>42723.754131944443</c:v>
                </c:pt>
                <c:pt idx="1656">
                  <c:v>42723.761435185188</c:v>
                </c:pt>
                <c:pt idx="1657">
                  <c:v>42724.509328703702</c:v>
                </c:pt>
                <c:pt idx="1658">
                  <c:v>42724.513321759259</c:v>
                </c:pt>
                <c:pt idx="1659">
                  <c:v>42724.517476851855</c:v>
                </c:pt>
                <c:pt idx="1660">
                  <c:v>42724.656423611108</c:v>
                </c:pt>
                <c:pt idx="1661">
                  <c:v>42725.378032407411</c:v>
                </c:pt>
                <c:pt idx="1662">
                  <c:v>42725.384016203701</c:v>
                </c:pt>
                <c:pt idx="1663">
                  <c:v>42725.390011574076</c:v>
                </c:pt>
                <c:pt idx="1664">
                  <c:v>42725.395983796298</c:v>
                </c:pt>
                <c:pt idx="1665">
                  <c:v>42725.401342592595</c:v>
                </c:pt>
                <c:pt idx="1666">
                  <c:v>42725.406284722223</c:v>
                </c:pt>
                <c:pt idx="1667">
                  <c:v>42725.411469907405</c:v>
                </c:pt>
                <c:pt idx="1668">
                  <c:v>42725.41605324074</c:v>
                </c:pt>
                <c:pt idx="1669">
                  <c:v>42725.420381944445</c:v>
                </c:pt>
                <c:pt idx="1670">
                  <c:v>42725.424386574072</c:v>
                </c:pt>
                <c:pt idx="1671">
                  <c:v>42725.428449074076</c:v>
                </c:pt>
                <c:pt idx="1672">
                  <c:v>42725.432476851849</c:v>
                </c:pt>
                <c:pt idx="1673">
                  <c:v>42725.436574074076</c:v>
                </c:pt>
                <c:pt idx="1674">
                  <c:v>42725.440636574072</c:v>
                </c:pt>
                <c:pt idx="1675">
                  <c:v>42725.444780092592</c:v>
                </c:pt>
                <c:pt idx="1676">
                  <c:v>42725.449224537035</c:v>
                </c:pt>
                <c:pt idx="1677">
                  <c:v>42725.453263888892</c:v>
                </c:pt>
                <c:pt idx="1678">
                  <c:v>42725.461550925924</c:v>
                </c:pt>
                <c:pt idx="1679">
                  <c:v>42725.473715277774</c:v>
                </c:pt>
                <c:pt idx="1680">
                  <c:v>42725.477662037039</c:v>
                </c:pt>
                <c:pt idx="1681">
                  <c:v>42725.481631944444</c:v>
                </c:pt>
                <c:pt idx="1682">
                  <c:v>42725.485474537039</c:v>
                </c:pt>
                <c:pt idx="1683">
                  <c:v>42725.493136574078</c:v>
                </c:pt>
                <c:pt idx="1684">
                  <c:v>42725.497233796297</c:v>
                </c:pt>
                <c:pt idx="1685">
                  <c:v>42725.501215277778</c:v>
                </c:pt>
                <c:pt idx="1686">
                  <c:v>42725.505266203705</c:v>
                </c:pt>
                <c:pt idx="1687">
                  <c:v>42725.509143518517</c:v>
                </c:pt>
                <c:pt idx="1688">
                  <c:v>42725.513090277775</c:v>
                </c:pt>
                <c:pt idx="1689">
                  <c:v>42725.51703703704</c:v>
                </c:pt>
                <c:pt idx="1690">
                  <c:v>42725.520925925928</c:v>
                </c:pt>
                <c:pt idx="1691">
                  <c:v>42725.52480324074</c:v>
                </c:pt>
                <c:pt idx="1692">
                  <c:v>42725.528703703705</c:v>
                </c:pt>
                <c:pt idx="1693">
                  <c:v>42725.532719907409</c:v>
                </c:pt>
                <c:pt idx="1694">
                  <c:v>42725.540729166663</c:v>
                </c:pt>
                <c:pt idx="1695">
                  <c:v>42725.544722222221</c:v>
                </c:pt>
                <c:pt idx="1696">
                  <c:v>42725.548587962963</c:v>
                </c:pt>
                <c:pt idx="1697">
                  <c:v>42725.55259259259</c:v>
                </c:pt>
                <c:pt idx="1698">
                  <c:v>42725.556516203702</c:v>
                </c:pt>
                <c:pt idx="1699">
                  <c:v>42725.560439814813</c:v>
                </c:pt>
                <c:pt idx="1700">
                  <c:v>42725.564305555556</c:v>
                </c:pt>
                <c:pt idx="1701">
                  <c:v>42725.568090277775</c:v>
                </c:pt>
                <c:pt idx="1702">
                  <c:v>42725.571736111109</c:v>
                </c:pt>
                <c:pt idx="1703">
                  <c:v>42725.57540509259</c:v>
                </c:pt>
                <c:pt idx="1704">
                  <c:v>42725.579097222224</c:v>
                </c:pt>
                <c:pt idx="1705">
                  <c:v>42725.58284722222</c:v>
                </c:pt>
                <c:pt idx="1706">
                  <c:v>42725.587048611109</c:v>
                </c:pt>
                <c:pt idx="1707">
                  <c:v>42725.592094907406</c:v>
                </c:pt>
                <c:pt idx="1708">
                  <c:v>42725.596932870372</c:v>
                </c:pt>
                <c:pt idx="1709">
                  <c:v>42725.60260416667</c:v>
                </c:pt>
                <c:pt idx="1710">
                  <c:v>42725.607175925928</c:v>
                </c:pt>
                <c:pt idx="1711">
                  <c:v>42725.612511574072</c:v>
                </c:pt>
                <c:pt idx="1712">
                  <c:v>42725.618726851855</c:v>
                </c:pt>
                <c:pt idx="1713">
                  <c:v>42725.622893518521</c:v>
                </c:pt>
                <c:pt idx="1714">
                  <c:v>42725.628182870372</c:v>
                </c:pt>
                <c:pt idx="1715">
                  <c:v>42725.633888888886</c:v>
                </c:pt>
                <c:pt idx="1716">
                  <c:v>42725.639293981483</c:v>
                </c:pt>
                <c:pt idx="1717">
                  <c:v>42725.64434027778</c:v>
                </c:pt>
                <c:pt idx="1718">
                  <c:v>42725.649062500001</c:v>
                </c:pt>
                <c:pt idx="1719">
                  <c:v>42725.654016203705</c:v>
                </c:pt>
                <c:pt idx="1720">
                  <c:v>42725.659907407404</c:v>
                </c:pt>
                <c:pt idx="1721">
                  <c:v>42725.664837962962</c:v>
                </c:pt>
                <c:pt idx="1722">
                  <c:v>42725.669374999998</c:v>
                </c:pt>
                <c:pt idx="1723">
                  <c:v>42725.674803240741</c:v>
                </c:pt>
                <c:pt idx="1724">
                  <c:v>42725.679502314815</c:v>
                </c:pt>
                <c:pt idx="1725">
                  <c:v>42725.684247685182</c:v>
                </c:pt>
                <c:pt idx="1726">
                  <c:v>42725.688993055555</c:v>
                </c:pt>
                <c:pt idx="1727">
                  <c:v>42725.69394675926</c:v>
                </c:pt>
                <c:pt idx="1728">
                  <c:v>42725.698831018519</c:v>
                </c:pt>
                <c:pt idx="1729">
                  <c:v>42725.703414351854</c:v>
                </c:pt>
                <c:pt idx="1730">
                  <c:v>42725.707905092589</c:v>
                </c:pt>
                <c:pt idx="1731">
                  <c:v>42725.712407407409</c:v>
                </c:pt>
                <c:pt idx="1732">
                  <c:v>42725.716932870368</c:v>
                </c:pt>
                <c:pt idx="1733">
                  <c:v>42725.721608796295</c:v>
                </c:pt>
                <c:pt idx="1734">
                  <c:v>42725.726446759261</c:v>
                </c:pt>
                <c:pt idx="1735">
                  <c:v>42725.731435185182</c:v>
                </c:pt>
                <c:pt idx="1736">
                  <c:v>42725.736192129632</c:v>
                </c:pt>
                <c:pt idx="1737">
                  <c:v>42725.740995370368</c:v>
                </c:pt>
                <c:pt idx="1738">
                  <c:v>42725.746006944442</c:v>
                </c:pt>
                <c:pt idx="1739">
                  <c:v>42725.75203703704</c:v>
                </c:pt>
                <c:pt idx="1740">
                  <c:v>42725.758043981485</c:v>
                </c:pt>
                <c:pt idx="1741">
                  <c:v>42726.519259259258</c:v>
                </c:pt>
                <c:pt idx="1742">
                  <c:v>42726.524016203701</c:v>
                </c:pt>
                <c:pt idx="1743">
                  <c:v>42726.52857638889</c:v>
                </c:pt>
                <c:pt idx="1744">
                  <c:v>42726.533368055556</c:v>
                </c:pt>
                <c:pt idx="1745">
                  <c:v>42726.537939814814</c:v>
                </c:pt>
                <c:pt idx="1746">
                  <c:v>42726.542592592596</c:v>
                </c:pt>
                <c:pt idx="1747">
                  <c:v>42728.451585648145</c:v>
                </c:pt>
                <c:pt idx="1748">
                  <c:v>42728.515289351853</c:v>
                </c:pt>
                <c:pt idx="1749">
                  <c:v>42728.531284722223</c:v>
                </c:pt>
                <c:pt idx="1750">
                  <c:v>42729.615347222221</c:v>
                </c:pt>
                <c:pt idx="1751">
                  <c:v>42729.643831018519</c:v>
                </c:pt>
                <c:pt idx="1752">
                  <c:v>42729.726817129631</c:v>
                </c:pt>
                <c:pt idx="1753">
                  <c:v>42729.744201388887</c:v>
                </c:pt>
                <c:pt idx="1754">
                  <c:v>42730.376145833332</c:v>
                </c:pt>
                <c:pt idx="1755">
                  <c:v>42730.384918981479</c:v>
                </c:pt>
                <c:pt idx="1756">
                  <c:v>42730.651875000003</c:v>
                </c:pt>
                <c:pt idx="1757">
                  <c:v>42730.655891203707</c:v>
                </c:pt>
                <c:pt idx="1758">
                  <c:v>42730.659953703704</c:v>
                </c:pt>
                <c:pt idx="1759">
                  <c:v>42730.676064814812</c:v>
                </c:pt>
                <c:pt idx="1760">
                  <c:v>42730.680196759262</c:v>
                </c:pt>
                <c:pt idx="1761">
                  <c:v>42730.703182870369</c:v>
                </c:pt>
                <c:pt idx="1762">
                  <c:v>42730.712083333332</c:v>
                </c:pt>
                <c:pt idx="1763">
                  <c:v>42730.716562499998</c:v>
                </c:pt>
                <c:pt idx="1764">
                  <c:v>42730.721539351849</c:v>
                </c:pt>
                <c:pt idx="1765">
                  <c:v>42730.726319444446</c:v>
                </c:pt>
                <c:pt idx="1766">
                  <c:v>42730.731354166666</c:v>
                </c:pt>
                <c:pt idx="1767">
                  <c:v>42730.736655092594</c:v>
                </c:pt>
                <c:pt idx="1768">
                  <c:v>42730.7421875</c:v>
                </c:pt>
                <c:pt idx="1769">
                  <c:v>42730.747673611113</c:v>
                </c:pt>
                <c:pt idx="1770">
                  <c:v>42730.75335648148</c:v>
                </c:pt>
                <c:pt idx="1771">
                  <c:v>42730.758981481478</c:v>
                </c:pt>
                <c:pt idx="1772">
                  <c:v>42730.765266203707</c:v>
                </c:pt>
                <c:pt idx="1773">
                  <c:v>42732.383680555555</c:v>
                </c:pt>
                <c:pt idx="1774">
                  <c:v>42732.394131944442</c:v>
                </c:pt>
                <c:pt idx="1775">
                  <c:v>42732.399085648147</c:v>
                </c:pt>
                <c:pt idx="1776">
                  <c:v>42732.413402777776</c:v>
                </c:pt>
                <c:pt idx="1777">
                  <c:v>42732.418321759258</c:v>
                </c:pt>
                <c:pt idx="1778">
                  <c:v>42732.438576388886</c:v>
                </c:pt>
                <c:pt idx="1779">
                  <c:v>42732.443553240744</c:v>
                </c:pt>
                <c:pt idx="1780">
                  <c:v>42732.547094907408</c:v>
                </c:pt>
                <c:pt idx="1781">
                  <c:v>42732.551261574074</c:v>
                </c:pt>
                <c:pt idx="1782">
                  <c:v>42732.555509259262</c:v>
                </c:pt>
                <c:pt idx="1783">
                  <c:v>42732.559953703705</c:v>
                </c:pt>
                <c:pt idx="1784">
                  <c:v>42732.568043981482</c:v>
                </c:pt>
                <c:pt idx="1785">
                  <c:v>42732.572002314817</c:v>
                </c:pt>
                <c:pt idx="1786">
                  <c:v>42732.594710648147</c:v>
                </c:pt>
                <c:pt idx="1787">
                  <c:v>42732.598460648151</c:v>
                </c:pt>
                <c:pt idx="1788">
                  <c:v>42733.375937500001</c:v>
                </c:pt>
                <c:pt idx="1789">
                  <c:v>42733.383668981478</c:v>
                </c:pt>
                <c:pt idx="1790">
                  <c:v>42733.457071759258</c:v>
                </c:pt>
                <c:pt idx="1791">
                  <c:v>42735.687384259261</c:v>
                </c:pt>
                <c:pt idx="1792">
                  <c:v>42735.691631944443</c:v>
                </c:pt>
                <c:pt idx="1793">
                  <c:v>42735.695879629631</c:v>
                </c:pt>
                <c:pt idx="1794">
                  <c:v>42735.700138888889</c:v>
                </c:pt>
                <c:pt idx="1795">
                  <c:v>42735.704583333332</c:v>
                </c:pt>
                <c:pt idx="1796">
                  <c:v>42742.511284722219</c:v>
                </c:pt>
                <c:pt idx="1797">
                  <c:v>42746.422384259262</c:v>
                </c:pt>
                <c:pt idx="1798">
                  <c:v>42747.619803240741</c:v>
                </c:pt>
                <c:pt idx="1799">
                  <c:v>42748.4684837963</c:v>
                </c:pt>
                <c:pt idx="1800">
                  <c:v>42748.481157407405</c:v>
                </c:pt>
                <c:pt idx="1801">
                  <c:v>42748.500752314816</c:v>
                </c:pt>
                <c:pt idx="1802">
                  <c:v>42748.504733796297</c:v>
                </c:pt>
                <c:pt idx="1803">
                  <c:v>42748.508888888886</c:v>
                </c:pt>
                <c:pt idx="1804">
                  <c:v>42748.513356481482</c:v>
                </c:pt>
                <c:pt idx="1805">
                  <c:v>42748.517141203702</c:v>
                </c:pt>
                <c:pt idx="1806">
                  <c:v>42748.521134259259</c:v>
                </c:pt>
                <c:pt idx="1807">
                  <c:v>42748.532372685186</c:v>
                </c:pt>
                <c:pt idx="1808">
                  <c:v>42748.536076388889</c:v>
                </c:pt>
                <c:pt idx="1809">
                  <c:v>42748.539803240739</c:v>
                </c:pt>
                <c:pt idx="1810">
                  <c:v>42748.543530092589</c:v>
                </c:pt>
                <c:pt idx="1811">
                  <c:v>42748.547280092593</c:v>
                </c:pt>
                <c:pt idx="1812">
                  <c:v>42748.551006944443</c:v>
                </c:pt>
                <c:pt idx="1813">
                  <c:v>42748.554756944446</c:v>
                </c:pt>
                <c:pt idx="1814">
                  <c:v>42748.55846064815</c:v>
                </c:pt>
                <c:pt idx="1815">
                  <c:v>42748.562164351853</c:v>
                </c:pt>
                <c:pt idx="1816">
                  <c:v>42748.565891203703</c:v>
                </c:pt>
                <c:pt idx="1817">
                  <c:v>42748.569594907407</c:v>
                </c:pt>
                <c:pt idx="1818">
                  <c:v>42748.573310185187</c:v>
                </c:pt>
                <c:pt idx="1819">
                  <c:v>42748.576979166668</c:v>
                </c:pt>
                <c:pt idx="1820">
                  <c:v>42748.580659722225</c:v>
                </c:pt>
                <c:pt idx="1821">
                  <c:v>42748.584340277775</c:v>
                </c:pt>
                <c:pt idx="1822">
                  <c:v>42748.588020833333</c:v>
                </c:pt>
                <c:pt idx="1823">
                  <c:v>42748.59170138889</c:v>
                </c:pt>
                <c:pt idx="1824">
                  <c:v>42748.595416666663</c:v>
                </c:pt>
                <c:pt idx="1825">
                  <c:v>42748.599108796298</c:v>
                </c:pt>
                <c:pt idx="1826">
                  <c:v>42748.602800925924</c:v>
                </c:pt>
                <c:pt idx="1827">
                  <c:v>42748.606516203705</c:v>
                </c:pt>
                <c:pt idx="1828">
                  <c:v>42748.610196759262</c:v>
                </c:pt>
                <c:pt idx="1829">
                  <c:v>42748.613900462966</c:v>
                </c:pt>
                <c:pt idx="1830">
                  <c:v>42748.617581018516</c:v>
                </c:pt>
                <c:pt idx="1831">
                  <c:v>42748.62127314815</c:v>
                </c:pt>
                <c:pt idx="1832">
                  <c:v>42748.625081018516</c:v>
                </c:pt>
                <c:pt idx="1833">
                  <c:v>42748.628958333335</c:v>
                </c:pt>
                <c:pt idx="1834">
                  <c:v>42748.632731481484</c:v>
                </c:pt>
                <c:pt idx="1835">
                  <c:v>42748.637662037036</c:v>
                </c:pt>
                <c:pt idx="1836">
                  <c:v>42748.642048611109</c:v>
                </c:pt>
                <c:pt idx="1837">
                  <c:v>42748.646493055552</c:v>
                </c:pt>
                <c:pt idx="1838">
                  <c:v>42748.650856481479</c:v>
                </c:pt>
                <c:pt idx="1839">
                  <c:v>42748.656030092592</c:v>
                </c:pt>
                <c:pt idx="1840">
                  <c:v>42748.665173611109</c:v>
                </c:pt>
                <c:pt idx="1841">
                  <c:v>42748.700173611112</c:v>
                </c:pt>
                <c:pt idx="1842">
                  <c:v>42748.733263888891</c:v>
                </c:pt>
                <c:pt idx="1843">
                  <c:v>42749.429745370369</c:v>
                </c:pt>
                <c:pt idx="1844">
                  <c:v>42750.397662037038</c:v>
                </c:pt>
                <c:pt idx="1845">
                  <c:v>42750.403171296297</c:v>
                </c:pt>
                <c:pt idx="1846">
                  <c:v>42750.408576388887</c:v>
                </c:pt>
                <c:pt idx="1847">
                  <c:v>42750.413460648146</c:v>
                </c:pt>
                <c:pt idx="1848">
                  <c:v>42750.418043981481</c:v>
                </c:pt>
                <c:pt idx="1849">
                  <c:v>42750.42255787037</c:v>
                </c:pt>
                <c:pt idx="1850">
                  <c:v>42750.427048611113</c:v>
                </c:pt>
                <c:pt idx="1851">
                  <c:v>42750.431608796294</c:v>
                </c:pt>
                <c:pt idx="1852">
                  <c:v>42750.435937499999</c:v>
                </c:pt>
                <c:pt idx="1853">
                  <c:v>42750.44021990741</c:v>
                </c:pt>
                <c:pt idx="1854">
                  <c:v>42750.444456018522</c:v>
                </c:pt>
                <c:pt idx="1855">
                  <c:v>42750.448622685188</c:v>
                </c:pt>
                <c:pt idx="1856">
                  <c:v>42750.452789351853</c:v>
                </c:pt>
                <c:pt idx="1857">
                  <c:v>42750.457083333335</c:v>
                </c:pt>
                <c:pt idx="1858">
                  <c:v>42750.461365740739</c:v>
                </c:pt>
                <c:pt idx="1859">
                  <c:v>42750.465925925928</c:v>
                </c:pt>
                <c:pt idx="1860">
                  <c:v>42750.470196759263</c:v>
                </c:pt>
                <c:pt idx="1861">
                  <c:v>42750.474583333336</c:v>
                </c:pt>
                <c:pt idx="1862">
                  <c:v>42750.479189814818</c:v>
                </c:pt>
                <c:pt idx="1863">
                  <c:v>42750.483726851853</c:v>
                </c:pt>
                <c:pt idx="1864">
                  <c:v>42750.488252314812</c:v>
                </c:pt>
                <c:pt idx="1865">
                  <c:v>42750.492800925924</c:v>
                </c:pt>
                <c:pt idx="1866">
                  <c:v>42750.497256944444</c:v>
                </c:pt>
                <c:pt idx="1867">
                  <c:v>42750.501388888886</c:v>
                </c:pt>
                <c:pt idx="1868">
                  <c:v>42750.505624999998</c:v>
                </c:pt>
                <c:pt idx="1869">
                  <c:v>42750.509895833333</c:v>
                </c:pt>
                <c:pt idx="1870">
                  <c:v>42750.514050925929</c:v>
                </c:pt>
                <c:pt idx="1871">
                  <c:v>42750.518125000002</c:v>
                </c:pt>
                <c:pt idx="1872">
                  <c:v>42750.522407407407</c:v>
                </c:pt>
                <c:pt idx="1873">
                  <c:v>42750.526678240742</c:v>
                </c:pt>
                <c:pt idx="1874">
                  <c:v>42750.531064814815</c:v>
                </c:pt>
                <c:pt idx="1875">
                  <c:v>42750.535439814812</c:v>
                </c:pt>
                <c:pt idx="1876">
                  <c:v>42750.552719907406</c:v>
                </c:pt>
                <c:pt idx="1877">
                  <c:v>42750.557037037041</c:v>
                </c:pt>
                <c:pt idx="1878">
                  <c:v>42750.561238425929</c:v>
                </c:pt>
                <c:pt idx="1879">
                  <c:v>42750.56527777778</c:v>
                </c:pt>
                <c:pt idx="1880">
                  <c:v>42750.569247685184</c:v>
                </c:pt>
                <c:pt idx="1881">
                  <c:v>42750.597129629627</c:v>
                </c:pt>
                <c:pt idx="1882">
                  <c:v>42750.601099537038</c:v>
                </c:pt>
                <c:pt idx="1883">
                  <c:v>42750.605069444442</c:v>
                </c:pt>
                <c:pt idx="1884">
                  <c:v>42750.609039351853</c:v>
                </c:pt>
                <c:pt idx="1885">
                  <c:v>42750.612916666665</c:v>
                </c:pt>
                <c:pt idx="1886">
                  <c:v>42750.616782407407</c:v>
                </c:pt>
                <c:pt idx="1887">
                  <c:v>42750.620659722219</c:v>
                </c:pt>
                <c:pt idx="1888">
                  <c:v>42750.624479166669</c:v>
                </c:pt>
                <c:pt idx="1889">
                  <c:v>42750.628495370373</c:v>
                </c:pt>
                <c:pt idx="1890">
                  <c:v>42750.632465277777</c:v>
                </c:pt>
                <c:pt idx="1891">
                  <c:v>42750.636446759258</c:v>
                </c:pt>
                <c:pt idx="1892">
                  <c:v>42750.640486111108</c:v>
                </c:pt>
                <c:pt idx="1893">
                  <c:v>42750.644583333335</c:v>
                </c:pt>
                <c:pt idx="1894">
                  <c:v>42750.648518518516</c:v>
                </c:pt>
                <c:pt idx="1895">
                  <c:v>42750.652291666665</c:v>
                </c:pt>
                <c:pt idx="1896">
                  <c:v>42750.656030092592</c:v>
                </c:pt>
                <c:pt idx="1897">
                  <c:v>42750.659872685188</c:v>
                </c:pt>
                <c:pt idx="1898">
                  <c:v>42750.667511574073</c:v>
                </c:pt>
                <c:pt idx="1899">
                  <c:v>42750.707835648151</c:v>
                </c:pt>
                <c:pt idx="1900">
                  <c:v>42750.712233796294</c:v>
                </c:pt>
                <c:pt idx="1901">
                  <c:v>42751.402962962966</c:v>
                </c:pt>
                <c:pt idx="1902">
                  <c:v>42751.408009259256</c:v>
                </c:pt>
                <c:pt idx="1903">
                  <c:v>42751.413194444445</c:v>
                </c:pt>
                <c:pt idx="1904">
                  <c:v>42751.418067129627</c:v>
                </c:pt>
                <c:pt idx="1905">
                  <c:v>42751.422685185185</c:v>
                </c:pt>
                <c:pt idx="1906">
                  <c:v>42751.427268518521</c:v>
                </c:pt>
                <c:pt idx="1907">
                  <c:v>42751.431932870371</c:v>
                </c:pt>
                <c:pt idx="1908">
                  <c:v>42751.436435185184</c:v>
                </c:pt>
                <c:pt idx="1909">
                  <c:v>42751.440706018519</c:v>
                </c:pt>
                <c:pt idx="1910">
                  <c:v>42751.444976851853</c:v>
                </c:pt>
                <c:pt idx="1911">
                  <c:v>42751.449224537035</c:v>
                </c:pt>
                <c:pt idx="1912">
                  <c:v>42751.453587962962</c:v>
                </c:pt>
                <c:pt idx="1913">
                  <c:v>42751.45821759259</c:v>
                </c:pt>
                <c:pt idx="1914">
                  <c:v>42751.462569444448</c:v>
                </c:pt>
                <c:pt idx="1915">
                  <c:v>42751.466840277775</c:v>
                </c:pt>
                <c:pt idx="1916">
                  <c:v>42751.471574074072</c:v>
                </c:pt>
                <c:pt idx="1917">
                  <c:v>42751.476400462961</c:v>
                </c:pt>
                <c:pt idx="1918">
                  <c:v>42751.481354166666</c:v>
                </c:pt>
                <c:pt idx="1919">
                  <c:v>42751.48609953704</c:v>
                </c:pt>
                <c:pt idx="1920">
                  <c:v>42751.491030092591</c:v>
                </c:pt>
                <c:pt idx="1921">
                  <c:v>42751.49596064815</c:v>
                </c:pt>
                <c:pt idx="1922">
                  <c:v>42751.500706018516</c:v>
                </c:pt>
                <c:pt idx="1923">
                  <c:v>42751.504756944443</c:v>
                </c:pt>
                <c:pt idx="1924">
                  <c:v>42751.509398148148</c:v>
                </c:pt>
                <c:pt idx="1925">
                  <c:v>42751.513969907406</c:v>
                </c:pt>
                <c:pt idx="1926">
                  <c:v>42751.51803240741</c:v>
                </c:pt>
                <c:pt idx="1927">
                  <c:v>42751.522210648145</c:v>
                </c:pt>
                <c:pt idx="1928">
                  <c:v>42751.526331018518</c:v>
                </c:pt>
                <c:pt idx="1929">
                  <c:v>42751.589733796296</c:v>
                </c:pt>
                <c:pt idx="1930">
                  <c:v>42751.593877314815</c:v>
                </c:pt>
                <c:pt idx="1931">
                  <c:v>42751.59784722222</c:v>
                </c:pt>
                <c:pt idx="1932">
                  <c:v>42751.605474537035</c:v>
                </c:pt>
                <c:pt idx="1933">
                  <c:v>42751.62736111111</c:v>
                </c:pt>
                <c:pt idx="1934">
                  <c:v>42751.64571759259</c:v>
                </c:pt>
                <c:pt idx="1935">
                  <c:v>42751.665625000001</c:v>
                </c:pt>
                <c:pt idx="1936">
                  <c:v>42751.673460648148</c:v>
                </c:pt>
                <c:pt idx="1937">
                  <c:v>42751.688622685186</c:v>
                </c:pt>
                <c:pt idx="1938">
                  <c:v>42751.692488425928</c:v>
                </c:pt>
                <c:pt idx="1939">
                  <c:v>42751.696481481478</c:v>
                </c:pt>
                <c:pt idx="1940">
                  <c:v>42751.70040509259</c:v>
                </c:pt>
                <c:pt idx="1941">
                  <c:v>42751.721863425926</c:v>
                </c:pt>
                <c:pt idx="1942">
                  <c:v>42751.726111111115</c:v>
                </c:pt>
                <c:pt idx="1943">
                  <c:v>42751.730497685188</c:v>
                </c:pt>
                <c:pt idx="1944">
                  <c:v>42751.734907407408</c:v>
                </c:pt>
                <c:pt idx="1945">
                  <c:v>42751.766724537039</c:v>
                </c:pt>
                <c:pt idx="1946">
                  <c:v>42752.414004629631</c:v>
                </c:pt>
                <c:pt idx="1947">
                  <c:v>42752.419675925928</c:v>
                </c:pt>
                <c:pt idx="1948">
                  <c:v>42752.425266203703</c:v>
                </c:pt>
                <c:pt idx="1949">
                  <c:v>42752.430300925924</c:v>
                </c:pt>
                <c:pt idx="1950">
                  <c:v>42752.435358796298</c:v>
                </c:pt>
                <c:pt idx="1951">
                  <c:v>42752.440405092595</c:v>
                </c:pt>
                <c:pt idx="1952">
                  <c:v>42752.445451388892</c:v>
                </c:pt>
                <c:pt idx="1953">
                  <c:v>42752.450520833336</c:v>
                </c:pt>
                <c:pt idx="1954">
                  <c:v>42752.455625000002</c:v>
                </c:pt>
                <c:pt idx="1955">
                  <c:v>42752.460486111115</c:v>
                </c:pt>
                <c:pt idx="1956">
                  <c:v>42752.465300925927</c:v>
                </c:pt>
                <c:pt idx="1957">
                  <c:v>42752.470046296294</c:v>
                </c:pt>
                <c:pt idx="1958">
                  <c:v>42752.474699074075</c:v>
                </c:pt>
                <c:pt idx="1959">
                  <c:v>42752.479456018518</c:v>
                </c:pt>
                <c:pt idx="1960">
                  <c:v>42752.484236111108</c:v>
                </c:pt>
                <c:pt idx="1961">
                  <c:v>42752.488958333335</c:v>
                </c:pt>
                <c:pt idx="1962">
                  <c:v>42752.493530092594</c:v>
                </c:pt>
                <c:pt idx="1963">
                  <c:v>42752.498206018521</c:v>
                </c:pt>
                <c:pt idx="1964">
                  <c:v>42752.502858796295</c:v>
                </c:pt>
                <c:pt idx="1965">
                  <c:v>42752.507476851853</c:v>
                </c:pt>
                <c:pt idx="1966">
                  <c:v>42752.511828703704</c:v>
                </c:pt>
                <c:pt idx="1967">
                  <c:v>42752.516168981485</c:v>
                </c:pt>
                <c:pt idx="1968">
                  <c:v>42752.520636574074</c:v>
                </c:pt>
                <c:pt idx="1969">
                  <c:v>42752.525081018517</c:v>
                </c:pt>
                <c:pt idx="1970">
                  <c:v>42752.529432870368</c:v>
                </c:pt>
                <c:pt idx="1971">
                  <c:v>42752.533773148149</c:v>
                </c:pt>
                <c:pt idx="1972">
                  <c:v>42752.537997685184</c:v>
                </c:pt>
                <c:pt idx="1973">
                  <c:v>42752.542164351849</c:v>
                </c:pt>
                <c:pt idx="1974">
                  <c:v>42752.546168981484</c:v>
                </c:pt>
                <c:pt idx="1975">
                  <c:v>42752.549988425926</c:v>
                </c:pt>
                <c:pt idx="1976">
                  <c:v>42752.553935185184</c:v>
                </c:pt>
                <c:pt idx="1977">
                  <c:v>42752.557835648149</c:v>
                </c:pt>
                <c:pt idx="1978">
                  <c:v>42752.561666666668</c:v>
                </c:pt>
                <c:pt idx="1979">
                  <c:v>42752.573217592595</c:v>
                </c:pt>
                <c:pt idx="1980">
                  <c:v>42752.577152777776</c:v>
                </c:pt>
                <c:pt idx="1981">
                  <c:v>42752.581134259257</c:v>
                </c:pt>
                <c:pt idx="1982">
                  <c:v>42752.585104166668</c:v>
                </c:pt>
                <c:pt idx="1983">
                  <c:v>42752.589108796295</c:v>
                </c:pt>
                <c:pt idx="1984">
                  <c:v>42752.59684027778</c:v>
                </c:pt>
                <c:pt idx="1985">
                  <c:v>42756.377511574072</c:v>
                </c:pt>
                <c:pt idx="1986">
                  <c:v>42756.383634259262</c:v>
                </c:pt>
                <c:pt idx="1987">
                  <c:v>42756.390162037038</c:v>
                </c:pt>
                <c:pt idx="1988">
                  <c:v>42756.396516203706</c:v>
                </c:pt>
                <c:pt idx="1989">
                  <c:v>42756.402962962966</c:v>
                </c:pt>
                <c:pt idx="1990">
                  <c:v>42756.409722222219</c:v>
                </c:pt>
                <c:pt idx="1991">
                  <c:v>42756.416192129633</c:v>
                </c:pt>
                <c:pt idx="1992">
                  <c:v>42756.422210648147</c:v>
                </c:pt>
                <c:pt idx="1993">
                  <c:v>42756.427314814813</c:v>
                </c:pt>
                <c:pt idx="1994">
                  <c:v>42756.432638888888</c:v>
                </c:pt>
                <c:pt idx="1995">
                  <c:v>42756.438368055555</c:v>
                </c:pt>
                <c:pt idx="1996">
                  <c:v>42756.443298611113</c:v>
                </c:pt>
                <c:pt idx="1997">
                  <c:v>42756.447337962964</c:v>
                </c:pt>
                <c:pt idx="1998">
                  <c:v>42756.451273148145</c:v>
                </c:pt>
                <c:pt idx="1999">
                  <c:v>42756.455277777779</c:v>
                </c:pt>
                <c:pt idx="2000">
                  <c:v>42756.460081018522</c:v>
                </c:pt>
                <c:pt idx="2001">
                  <c:v>42756.46497685185</c:v>
                </c:pt>
                <c:pt idx="2002">
                  <c:v>42756.469687500001</c:v>
                </c:pt>
                <c:pt idx="2003">
                  <c:v>42756.474548611113</c:v>
                </c:pt>
                <c:pt idx="2004">
                  <c:v>42756.479826388888</c:v>
                </c:pt>
                <c:pt idx="2005">
                  <c:v>42756.484780092593</c:v>
                </c:pt>
                <c:pt idx="2006">
                  <c:v>42756.489548611113</c:v>
                </c:pt>
                <c:pt idx="2007">
                  <c:v>42756.494652777779</c:v>
                </c:pt>
                <c:pt idx="2008">
                  <c:v>42756.499583333331</c:v>
                </c:pt>
                <c:pt idx="2009">
                  <c:v>42756.504687499997</c:v>
                </c:pt>
                <c:pt idx="2010">
                  <c:v>42756.513703703706</c:v>
                </c:pt>
                <c:pt idx="2011">
                  <c:v>42756.518055555556</c:v>
                </c:pt>
                <c:pt idx="2012">
                  <c:v>42756.522766203707</c:v>
                </c:pt>
                <c:pt idx="2013">
                  <c:v>42756.527766203704</c:v>
                </c:pt>
                <c:pt idx="2014">
                  <c:v>42756.532905092594</c:v>
                </c:pt>
                <c:pt idx="2015">
                  <c:v>42756.537488425929</c:v>
                </c:pt>
                <c:pt idx="2016">
                  <c:v>42756.542303240742</c:v>
                </c:pt>
                <c:pt idx="2017">
                  <c:v>42756.547175925924</c:v>
                </c:pt>
                <c:pt idx="2018">
                  <c:v>42756.551724537036</c:v>
                </c:pt>
                <c:pt idx="2019">
                  <c:v>42756.556192129632</c:v>
                </c:pt>
                <c:pt idx="2020">
                  <c:v>42756.559745370374</c:v>
                </c:pt>
                <c:pt idx="2021">
                  <c:v>42756.564131944448</c:v>
                </c:pt>
                <c:pt idx="2022">
                  <c:v>42756.573391203703</c:v>
                </c:pt>
                <c:pt idx="2023">
                  <c:v>42756.593009259261</c:v>
                </c:pt>
                <c:pt idx="2024">
                  <c:v>42756.598506944443</c:v>
                </c:pt>
                <c:pt idx="2025">
                  <c:v>42756.605046296296</c:v>
                </c:pt>
                <c:pt idx="2026">
                  <c:v>42756.610023148147</c:v>
                </c:pt>
                <c:pt idx="2027">
                  <c:v>42756.615231481483</c:v>
                </c:pt>
                <c:pt idx="2028">
                  <c:v>42756.619027777779</c:v>
                </c:pt>
                <c:pt idx="2029">
                  <c:v>42756.623379629629</c:v>
                </c:pt>
                <c:pt idx="2030">
                  <c:v>42756.627754629626</c:v>
                </c:pt>
                <c:pt idx="2031">
                  <c:v>42756.635289351849</c:v>
                </c:pt>
                <c:pt idx="2032">
                  <c:v>42756.6559837963</c:v>
                </c:pt>
                <c:pt idx="2033">
                  <c:v>42756.663599537038</c:v>
                </c:pt>
                <c:pt idx="2034">
                  <c:v>42756.674143518518</c:v>
                </c:pt>
                <c:pt idx="2035">
                  <c:v>42756.679791666669</c:v>
                </c:pt>
                <c:pt idx="2036">
                  <c:v>42756.688506944447</c:v>
                </c:pt>
                <c:pt idx="2037">
                  <c:v>42756.695208333331</c:v>
                </c:pt>
                <c:pt idx="2038">
                  <c:v>42756.706817129627</c:v>
                </c:pt>
                <c:pt idx="2039">
                  <c:v>42756.712824074071</c:v>
                </c:pt>
                <c:pt idx="2040">
                  <c:v>42756.718252314815</c:v>
                </c:pt>
                <c:pt idx="2041">
                  <c:v>42756.731527777774</c:v>
                </c:pt>
                <c:pt idx="2042">
                  <c:v>42759.386365740742</c:v>
                </c:pt>
                <c:pt idx="2043">
                  <c:v>42759.742928240739</c:v>
                </c:pt>
                <c:pt idx="2044">
                  <c:v>42759.750069444446</c:v>
                </c:pt>
                <c:pt idx="2045">
                  <c:v>42759.758761574078</c:v>
                </c:pt>
                <c:pt idx="2046">
                  <c:v>42759.76972222222</c:v>
                </c:pt>
                <c:pt idx="2047">
                  <c:v>42760.42627314815</c:v>
                </c:pt>
                <c:pt idx="2048">
                  <c:v>42763.727418981478</c:v>
                </c:pt>
                <c:pt idx="2049">
                  <c:v>42763.734074074076</c:v>
                </c:pt>
                <c:pt idx="2050">
                  <c:v>42763.770462962966</c:v>
                </c:pt>
                <c:pt idx="2051">
                  <c:v>42764.384050925924</c:v>
                </c:pt>
                <c:pt idx="2052">
                  <c:v>42764.419803240744</c:v>
                </c:pt>
                <c:pt idx="2053">
                  <c:v>42764.425300925926</c:v>
                </c:pt>
                <c:pt idx="2054">
                  <c:v>42764.430625000001</c:v>
                </c:pt>
                <c:pt idx="2055">
                  <c:v>42764.739351851851</c:v>
                </c:pt>
                <c:pt idx="2056">
                  <c:v>42764.74496527778</c:v>
                </c:pt>
                <c:pt idx="2057">
                  <c:v>42765.396203703705</c:v>
                </c:pt>
                <c:pt idx="2058">
                  <c:v>42767.547175925924</c:v>
                </c:pt>
                <c:pt idx="2059">
                  <c:v>42767.550937499997</c:v>
                </c:pt>
                <c:pt idx="2060">
                  <c:v>42767.554664351854</c:v>
                </c:pt>
                <c:pt idx="2061">
                  <c:v>42767.562222222223</c:v>
                </c:pt>
                <c:pt idx="2062">
                  <c:v>42767.565960648149</c:v>
                </c:pt>
                <c:pt idx="2063">
                  <c:v>42767.569745370369</c:v>
                </c:pt>
                <c:pt idx="2064">
                  <c:v>42767.582071759258</c:v>
                </c:pt>
                <c:pt idx="2065">
                  <c:v>42767.616238425922</c:v>
                </c:pt>
                <c:pt idx="2066">
                  <c:v>42768.378148148149</c:v>
                </c:pt>
                <c:pt idx="2067">
                  <c:v>42768.384039351855</c:v>
                </c:pt>
                <c:pt idx="2068">
                  <c:v>42768.389872685184</c:v>
                </c:pt>
                <c:pt idx="2069">
                  <c:v>42768.39539351852</c:v>
                </c:pt>
                <c:pt idx="2070">
                  <c:v>42768.400891203702</c:v>
                </c:pt>
                <c:pt idx="2071">
                  <c:v>42768.406481481485</c:v>
                </c:pt>
                <c:pt idx="2072">
                  <c:v>42768.412361111114</c:v>
                </c:pt>
                <c:pt idx="2073">
                  <c:v>42768.418240740742</c:v>
                </c:pt>
                <c:pt idx="2074">
                  <c:v>42768.42355324074</c:v>
                </c:pt>
                <c:pt idx="2075">
                  <c:v>42768.428067129629</c:v>
                </c:pt>
                <c:pt idx="2076">
                  <c:v>42768.433495370373</c:v>
                </c:pt>
                <c:pt idx="2077">
                  <c:v>42768.438773148147</c:v>
                </c:pt>
                <c:pt idx="2078">
                  <c:v>42768.443854166668</c:v>
                </c:pt>
                <c:pt idx="2079">
                  <c:v>42768.448437500003</c:v>
                </c:pt>
                <c:pt idx="2080">
                  <c:v>42768.453541666669</c:v>
                </c:pt>
                <c:pt idx="2081">
                  <c:v>42768.458275462966</c:v>
                </c:pt>
                <c:pt idx="2082">
                  <c:v>42768.463483796295</c:v>
                </c:pt>
                <c:pt idx="2083">
                  <c:v>42768.468726851854</c:v>
                </c:pt>
                <c:pt idx="2084">
                  <c:v>42768.47388888889</c:v>
                </c:pt>
                <c:pt idx="2085">
                  <c:v>42768.560312499998</c:v>
                </c:pt>
                <c:pt idx="2086">
                  <c:v>42768.564884259256</c:v>
                </c:pt>
                <c:pt idx="2087">
                  <c:v>42768.569328703707</c:v>
                </c:pt>
                <c:pt idx="2088">
                  <c:v>42768.573564814818</c:v>
                </c:pt>
                <c:pt idx="2089">
                  <c:v>42768.577696759261</c:v>
                </c:pt>
                <c:pt idx="2090">
                  <c:v>42768.582187499997</c:v>
                </c:pt>
                <c:pt idx="2091">
                  <c:v>42768.586643518516</c:v>
                </c:pt>
                <c:pt idx="2092">
                  <c:v>42768.591111111113</c:v>
                </c:pt>
                <c:pt idx="2093">
                  <c:v>42768.604317129626</c:v>
                </c:pt>
                <c:pt idx="2094">
                  <c:v>42768.608587962961</c:v>
                </c:pt>
                <c:pt idx="2095">
                  <c:v>42768.616851851853</c:v>
                </c:pt>
                <c:pt idx="2096">
                  <c:v>42768.663159722222</c:v>
                </c:pt>
                <c:pt idx="2097">
                  <c:v>42769.375208333331</c:v>
                </c:pt>
                <c:pt idx="2098">
                  <c:v>42769.384722222225</c:v>
                </c:pt>
                <c:pt idx="2099">
                  <c:v>42769.391365740739</c:v>
                </c:pt>
                <c:pt idx="2100">
                  <c:v>42769.397835648146</c:v>
                </c:pt>
                <c:pt idx="2101">
                  <c:v>42769.404340277775</c:v>
                </c:pt>
                <c:pt idx="2102">
                  <c:v>42769.410821759258</c:v>
                </c:pt>
                <c:pt idx="2103">
                  <c:v>42769.417094907411</c:v>
                </c:pt>
                <c:pt idx="2104">
                  <c:v>42769.423090277778</c:v>
                </c:pt>
                <c:pt idx="2105">
                  <c:v>42769.429131944446</c:v>
                </c:pt>
                <c:pt idx="2106">
                  <c:v>42769.435034722221</c:v>
                </c:pt>
                <c:pt idx="2107">
                  <c:v>42769.440891203703</c:v>
                </c:pt>
                <c:pt idx="2108">
                  <c:v>42769.446631944447</c:v>
                </c:pt>
                <c:pt idx="2109">
                  <c:v>42769.457743055558</c:v>
                </c:pt>
                <c:pt idx="2110">
                  <c:v>42769.505069444444</c:v>
                </c:pt>
                <c:pt idx="2111">
                  <c:v>42769.515046296299</c:v>
                </c:pt>
                <c:pt idx="2112">
                  <c:v>42769.519976851851</c:v>
                </c:pt>
                <c:pt idx="2113">
                  <c:v>42769.524861111109</c:v>
                </c:pt>
                <c:pt idx="2114">
                  <c:v>42769.529583333337</c:v>
                </c:pt>
                <c:pt idx="2115">
                  <c:v>42769.538136574076</c:v>
                </c:pt>
                <c:pt idx="2116">
                  <c:v>42769.547291666669</c:v>
                </c:pt>
                <c:pt idx="2117">
                  <c:v>42769.551400462966</c:v>
                </c:pt>
                <c:pt idx="2118">
                  <c:v>42769.555833333332</c:v>
                </c:pt>
                <c:pt idx="2119">
                  <c:v>42769.560324074075</c:v>
                </c:pt>
                <c:pt idx="2120">
                  <c:v>42769.564618055556</c:v>
                </c:pt>
                <c:pt idx="2121">
                  <c:v>42769.568437499998</c:v>
                </c:pt>
                <c:pt idx="2122">
                  <c:v>42769.572222222225</c:v>
                </c:pt>
                <c:pt idx="2123">
                  <c:v>42769.576655092591</c:v>
                </c:pt>
                <c:pt idx="2124">
                  <c:v>42770.424131944441</c:v>
                </c:pt>
                <c:pt idx="2125">
                  <c:v>42770.43005787037</c:v>
                </c:pt>
                <c:pt idx="2126">
                  <c:v>42770.658912037034</c:v>
                </c:pt>
                <c:pt idx="2127">
                  <c:v>42770.666921296295</c:v>
                </c:pt>
                <c:pt idx="2128">
                  <c:v>42770.705011574071</c:v>
                </c:pt>
                <c:pt idx="2129">
                  <c:v>42771.391018518516</c:v>
                </c:pt>
                <c:pt idx="2130">
                  <c:v>42771.396932870368</c:v>
                </c:pt>
                <c:pt idx="2131">
                  <c:v>42771.430451388886</c:v>
                </c:pt>
                <c:pt idx="2132">
                  <c:v>42771.466111111113</c:v>
                </c:pt>
                <c:pt idx="2133">
                  <c:v>42771.476018518515</c:v>
                </c:pt>
                <c:pt idx="2134">
                  <c:v>42771.480949074074</c:v>
                </c:pt>
                <c:pt idx="2135">
                  <c:v>42771.485694444447</c:v>
                </c:pt>
                <c:pt idx="2136">
                  <c:v>42771.490451388891</c:v>
                </c:pt>
                <c:pt idx="2137">
                  <c:v>42771.495185185187</c:v>
                </c:pt>
                <c:pt idx="2138">
                  <c:v>42771.499895833331</c:v>
                </c:pt>
                <c:pt idx="2139">
                  <c:v>42771.504675925928</c:v>
                </c:pt>
                <c:pt idx="2140">
                  <c:v>42771.509386574071</c:v>
                </c:pt>
                <c:pt idx="2141">
                  <c:v>42772.444097222222</c:v>
                </c:pt>
                <c:pt idx="2142">
                  <c:v>42772.448773148149</c:v>
                </c:pt>
                <c:pt idx="2143">
                  <c:v>42772.453240740739</c:v>
                </c:pt>
                <c:pt idx="2144">
                  <c:v>42772.457662037035</c:v>
                </c:pt>
                <c:pt idx="2145">
                  <c:v>42772.462037037039</c:v>
                </c:pt>
                <c:pt idx="2146">
                  <c:v>42772.466435185182</c:v>
                </c:pt>
                <c:pt idx="2147">
                  <c:v>42772.475185185183</c:v>
                </c:pt>
                <c:pt idx="2148">
                  <c:v>42772.479629629626</c:v>
                </c:pt>
                <c:pt idx="2149">
                  <c:v>42772.487916666665</c:v>
                </c:pt>
                <c:pt idx="2150">
                  <c:v>42772.492002314815</c:v>
                </c:pt>
                <c:pt idx="2151">
                  <c:v>42772.495995370373</c:v>
                </c:pt>
                <c:pt idx="2152">
                  <c:v>42772.499965277777</c:v>
                </c:pt>
                <c:pt idx="2153">
                  <c:v>42772.503969907404</c:v>
                </c:pt>
                <c:pt idx="2154">
                  <c:v>42772.507951388892</c:v>
                </c:pt>
                <c:pt idx="2155">
                  <c:v>42772.51189814815</c:v>
                </c:pt>
                <c:pt idx="2156">
                  <c:v>42772.515787037039</c:v>
                </c:pt>
                <c:pt idx="2157">
                  <c:v>42772.523518518516</c:v>
                </c:pt>
                <c:pt idx="2158">
                  <c:v>42772.531435185185</c:v>
                </c:pt>
                <c:pt idx="2159">
                  <c:v>42772.54010416667</c:v>
                </c:pt>
                <c:pt idx="2160">
                  <c:v>42772.544363425928</c:v>
                </c:pt>
                <c:pt idx="2161">
                  <c:v>42772.548668981479</c:v>
                </c:pt>
                <c:pt idx="2162">
                  <c:v>42772.552858796298</c:v>
                </c:pt>
                <c:pt idx="2163">
                  <c:v>42772.556967592594</c:v>
                </c:pt>
                <c:pt idx="2164">
                  <c:v>42772.561053240737</c:v>
                </c:pt>
                <c:pt idx="2165">
                  <c:v>42772.576967592591</c:v>
                </c:pt>
                <c:pt idx="2166">
                  <c:v>42772.585173611114</c:v>
                </c:pt>
                <c:pt idx="2167">
                  <c:v>42772.618784722225</c:v>
                </c:pt>
                <c:pt idx="2168">
                  <c:v>42772.637453703705</c:v>
                </c:pt>
                <c:pt idx="2169">
                  <c:v>42772.645243055558</c:v>
                </c:pt>
                <c:pt idx="2170">
                  <c:v>42772.656782407408</c:v>
                </c:pt>
                <c:pt idx="2171">
                  <c:v>42772.680046296293</c:v>
                </c:pt>
                <c:pt idx="2172">
                  <c:v>42772.692048611112</c:v>
                </c:pt>
                <c:pt idx="2173">
                  <c:v>42772.718981481485</c:v>
                </c:pt>
                <c:pt idx="2174">
                  <c:v>42773.378171296295</c:v>
                </c:pt>
                <c:pt idx="2175">
                  <c:v>42773.389525462961</c:v>
                </c:pt>
                <c:pt idx="2176">
                  <c:v>42773.619537037041</c:v>
                </c:pt>
                <c:pt idx="2177">
                  <c:v>42773.757592592592</c:v>
                </c:pt>
                <c:pt idx="2178">
                  <c:v>42774.405428240738</c:v>
                </c:pt>
                <c:pt idx="2179">
                  <c:v>42774.459166666667</c:v>
                </c:pt>
                <c:pt idx="2180">
                  <c:v>42774.463634259257</c:v>
                </c:pt>
                <c:pt idx="2181">
                  <c:v>42774.571689814817</c:v>
                </c:pt>
                <c:pt idx="2182">
                  <c:v>42774.675196759257</c:v>
                </c:pt>
                <c:pt idx="2183">
                  <c:v>42774.679583333331</c:v>
                </c:pt>
                <c:pt idx="2184">
                  <c:v>42774.683912037035</c:v>
                </c:pt>
                <c:pt idx="2185">
                  <c:v>42774.68855324074</c:v>
                </c:pt>
                <c:pt idx="2186">
                  <c:v>42775.53665509259</c:v>
                </c:pt>
                <c:pt idx="2187">
                  <c:v>42775.599305555559</c:v>
                </c:pt>
                <c:pt idx="2188">
                  <c:v>42775.717407407406</c:v>
                </c:pt>
                <c:pt idx="2189">
                  <c:v>42775.722372685188</c:v>
                </c:pt>
                <c:pt idx="2190">
                  <c:v>42775.756354166668</c:v>
                </c:pt>
                <c:pt idx="2191">
                  <c:v>42776.734247685185</c:v>
                </c:pt>
                <c:pt idx="2192">
                  <c:v>42776.738703703704</c:v>
                </c:pt>
                <c:pt idx="2193">
                  <c:v>42776.772187499999</c:v>
                </c:pt>
                <c:pt idx="2194">
                  <c:v>42777.739201388889</c:v>
                </c:pt>
                <c:pt idx="2195">
                  <c:v>42781.694490740738</c:v>
                </c:pt>
                <c:pt idx="2196">
                  <c:v>42781.699456018519</c:v>
                </c:pt>
                <c:pt idx="2197">
                  <c:v>42781.704861111109</c:v>
                </c:pt>
                <c:pt idx="2198">
                  <c:v>42781.708749999998</c:v>
                </c:pt>
                <c:pt idx="2199">
                  <c:v>42781.712673611109</c:v>
                </c:pt>
                <c:pt idx="2200">
                  <c:v>42781.716770833336</c:v>
                </c:pt>
                <c:pt idx="2201">
                  <c:v>42781.721354166664</c:v>
                </c:pt>
                <c:pt idx="2202">
                  <c:v>42781.725300925929</c:v>
                </c:pt>
                <c:pt idx="2203">
                  <c:v>42781.72929398148</c:v>
                </c:pt>
                <c:pt idx="2204">
                  <c:v>42781.733310185184</c:v>
                </c:pt>
                <c:pt idx="2205">
                  <c:v>42781.737476851849</c:v>
                </c:pt>
                <c:pt idx="2206">
                  <c:v>42781.742465277777</c:v>
                </c:pt>
                <c:pt idx="2207">
                  <c:v>42781.748101851852</c:v>
                </c:pt>
                <c:pt idx="2208">
                  <c:v>42781.753807870373</c:v>
                </c:pt>
                <c:pt idx="2209">
                  <c:v>42781.76122685185</c:v>
                </c:pt>
                <c:pt idx="2210">
                  <c:v>42781.769155092596</c:v>
                </c:pt>
                <c:pt idx="2211">
                  <c:v>42782.755567129629</c:v>
                </c:pt>
                <c:pt idx="2212">
                  <c:v>42786.375347222223</c:v>
                </c:pt>
                <c:pt idx="2213">
                  <c:v>42786.38144675926</c:v>
                </c:pt>
                <c:pt idx="2214">
                  <c:v>42786.387442129628</c:v>
                </c:pt>
                <c:pt idx="2215">
                  <c:v>42786.393194444441</c:v>
                </c:pt>
                <c:pt idx="2216">
                  <c:v>42786.429351851853</c:v>
                </c:pt>
                <c:pt idx="2217">
                  <c:v>42786.434629629628</c:v>
                </c:pt>
                <c:pt idx="2218">
                  <c:v>42786.439317129632</c:v>
                </c:pt>
                <c:pt idx="2219">
                  <c:v>42786.476643518516</c:v>
                </c:pt>
                <c:pt idx="2220">
                  <c:v>42786.481446759259</c:v>
                </c:pt>
                <c:pt idx="2221">
                  <c:v>42792.737719907411</c:v>
                </c:pt>
                <c:pt idx="2222">
                  <c:v>42792.780821759261</c:v>
                </c:pt>
                <c:pt idx="2223">
                  <c:v>42800.576157407406</c:v>
                </c:pt>
                <c:pt idx="2224">
                  <c:v>42800.630902777775</c:v>
                </c:pt>
                <c:pt idx="2225">
                  <c:v>42801.402789351851</c:v>
                </c:pt>
                <c:pt idx="2226">
                  <c:v>42801.427488425928</c:v>
                </c:pt>
                <c:pt idx="2227">
                  <c:v>42801.436423611114</c:v>
                </c:pt>
                <c:pt idx="2228">
                  <c:v>42801.444884259261</c:v>
                </c:pt>
                <c:pt idx="2229">
                  <c:v>42801.448981481481</c:v>
                </c:pt>
                <c:pt idx="2230">
                  <c:v>42801.469780092593</c:v>
                </c:pt>
                <c:pt idx="2231">
                  <c:v>42801.485578703701</c:v>
                </c:pt>
                <c:pt idx="2232">
                  <c:v>42801.489629629628</c:v>
                </c:pt>
                <c:pt idx="2233">
                  <c:v>42801.501400462963</c:v>
                </c:pt>
                <c:pt idx="2234">
                  <c:v>42801.505370370367</c:v>
                </c:pt>
                <c:pt idx="2235">
                  <c:v>42801.509583333333</c:v>
                </c:pt>
                <c:pt idx="2236">
                  <c:v>42801.513703703706</c:v>
                </c:pt>
                <c:pt idx="2237">
                  <c:v>42801.51767361111</c:v>
                </c:pt>
                <c:pt idx="2238">
                  <c:v>42801.521793981483</c:v>
                </c:pt>
                <c:pt idx="2239">
                  <c:v>42801.52584490741</c:v>
                </c:pt>
                <c:pt idx="2240">
                  <c:v>42801.538437499999</c:v>
                </c:pt>
                <c:pt idx="2241">
                  <c:v>42801.542210648149</c:v>
                </c:pt>
                <c:pt idx="2242">
                  <c:v>42801.545983796299</c:v>
                </c:pt>
                <c:pt idx="2243">
                  <c:v>42801.549745370372</c:v>
                </c:pt>
                <c:pt idx="2244">
                  <c:v>42801.553437499999</c:v>
                </c:pt>
                <c:pt idx="2245">
                  <c:v>42801.560810185183</c:v>
                </c:pt>
                <c:pt idx="2246">
                  <c:v>42801.568344907406</c:v>
                </c:pt>
                <c:pt idx="2247">
                  <c:v>42801.571909722225</c:v>
                </c:pt>
                <c:pt idx="2248">
                  <c:v>42801.575428240743</c:v>
                </c:pt>
                <c:pt idx="2249">
                  <c:v>42801.578969907408</c:v>
                </c:pt>
                <c:pt idx="2250">
                  <c:v>42801.58252314815</c:v>
                </c:pt>
                <c:pt idx="2251">
                  <c:v>42801.586064814815</c:v>
                </c:pt>
                <c:pt idx="2252">
                  <c:v>42801.589849537035</c:v>
                </c:pt>
                <c:pt idx="2253">
                  <c:v>42801.59447916667</c:v>
                </c:pt>
                <c:pt idx="2254">
                  <c:v>42801.598865740743</c:v>
                </c:pt>
                <c:pt idx="2255">
                  <c:v>42801.603518518517</c:v>
                </c:pt>
                <c:pt idx="2256">
                  <c:v>42801.608912037038</c:v>
                </c:pt>
                <c:pt idx="2257">
                  <c:v>42801.635300925926</c:v>
                </c:pt>
                <c:pt idx="2258">
                  <c:v>42801.639409722222</c:v>
                </c:pt>
                <c:pt idx="2259">
                  <c:v>42801.643645833334</c:v>
                </c:pt>
                <c:pt idx="2260">
                  <c:v>42801.648310185185</c:v>
                </c:pt>
                <c:pt idx="2261">
                  <c:v>42801.653229166666</c:v>
                </c:pt>
                <c:pt idx="2262">
                  <c:v>42801.658182870371</c:v>
                </c:pt>
                <c:pt idx="2263">
                  <c:v>42801.663136574076</c:v>
                </c:pt>
                <c:pt idx="2264">
                  <c:v>42801.667534722219</c:v>
                </c:pt>
                <c:pt idx="2265">
                  <c:v>42801.675810185188</c:v>
                </c:pt>
                <c:pt idx="2266">
                  <c:v>42801.681354166663</c:v>
                </c:pt>
                <c:pt idx="2267">
                  <c:v>42801.719375000001</c:v>
                </c:pt>
                <c:pt idx="2268">
                  <c:v>42801.73846064815</c:v>
                </c:pt>
                <c:pt idx="2269">
                  <c:v>42801.746944444443</c:v>
                </c:pt>
                <c:pt idx="2270">
                  <c:v>42801.751736111109</c:v>
                </c:pt>
                <c:pt idx="2271">
                  <c:v>42801.756365740737</c:v>
                </c:pt>
                <c:pt idx="2272">
                  <c:v>42802.378206018519</c:v>
                </c:pt>
                <c:pt idx="2273">
                  <c:v>42802.384826388887</c:v>
                </c:pt>
                <c:pt idx="2274">
                  <c:v>42802.391388888886</c:v>
                </c:pt>
                <c:pt idx="2275">
                  <c:v>42802.397835648146</c:v>
                </c:pt>
                <c:pt idx="2276">
                  <c:v>42802.404039351852</c:v>
                </c:pt>
                <c:pt idx="2277">
                  <c:v>42802.410173611112</c:v>
                </c:pt>
                <c:pt idx="2278">
                  <c:v>42802.416238425925</c:v>
                </c:pt>
                <c:pt idx="2279">
                  <c:v>42802.422199074077</c:v>
                </c:pt>
                <c:pt idx="2280">
                  <c:v>42802.428159722222</c:v>
                </c:pt>
                <c:pt idx="2281">
                  <c:v>42802.433854166666</c:v>
                </c:pt>
                <c:pt idx="2282">
                  <c:v>42802.439305555556</c:v>
                </c:pt>
                <c:pt idx="2283">
                  <c:v>42802.444479166668</c:v>
                </c:pt>
                <c:pt idx="2284">
                  <c:v>42802.449386574073</c:v>
                </c:pt>
                <c:pt idx="2285">
                  <c:v>42802.454375000001</c:v>
                </c:pt>
                <c:pt idx="2286">
                  <c:v>42802.45884259259</c:v>
                </c:pt>
                <c:pt idx="2287">
                  <c:v>42802.463437500002</c:v>
                </c:pt>
                <c:pt idx="2288">
                  <c:v>42802.468159722222</c:v>
                </c:pt>
                <c:pt idx="2289">
                  <c:v>42802.472893518519</c:v>
                </c:pt>
                <c:pt idx="2290">
                  <c:v>42802.477662037039</c:v>
                </c:pt>
                <c:pt idx="2291">
                  <c:v>42802.482407407406</c:v>
                </c:pt>
                <c:pt idx="2292">
                  <c:v>42802.48715277778</c:v>
                </c:pt>
                <c:pt idx="2293">
                  <c:v>42802.491782407407</c:v>
                </c:pt>
                <c:pt idx="2294">
                  <c:v>42802.496377314812</c:v>
                </c:pt>
                <c:pt idx="2295">
                  <c:v>42802.500868055555</c:v>
                </c:pt>
                <c:pt idx="2296">
                  <c:v>42802.505324074074</c:v>
                </c:pt>
                <c:pt idx="2297">
                  <c:v>42802.509780092594</c:v>
                </c:pt>
                <c:pt idx="2298">
                  <c:v>42802.51421296296</c:v>
                </c:pt>
                <c:pt idx="2299">
                  <c:v>42802.518831018519</c:v>
                </c:pt>
                <c:pt idx="2300">
                  <c:v>42802.523310185185</c:v>
                </c:pt>
                <c:pt idx="2301">
                  <c:v>42802.527650462966</c:v>
                </c:pt>
                <c:pt idx="2302">
                  <c:v>42802.531967592593</c:v>
                </c:pt>
                <c:pt idx="2303">
                  <c:v>42802.536377314813</c:v>
                </c:pt>
                <c:pt idx="2304">
                  <c:v>42802.54078703704</c:v>
                </c:pt>
                <c:pt idx="2305">
                  <c:v>42802.545081018521</c:v>
                </c:pt>
                <c:pt idx="2306">
                  <c:v>42802.549259259256</c:v>
                </c:pt>
                <c:pt idx="2307">
                  <c:v>42802.553506944445</c:v>
                </c:pt>
                <c:pt idx="2308">
                  <c:v>42802.557673611111</c:v>
                </c:pt>
                <c:pt idx="2309">
                  <c:v>42802.670636574076</c:v>
                </c:pt>
                <c:pt idx="2310">
                  <c:v>42802.674224537041</c:v>
                </c:pt>
                <c:pt idx="2311">
                  <c:v>42802.677916666667</c:v>
                </c:pt>
                <c:pt idx="2312">
                  <c:v>42802.685810185183</c:v>
                </c:pt>
                <c:pt idx="2313">
                  <c:v>42802.68990740741</c:v>
                </c:pt>
                <c:pt idx="2314">
                  <c:v>42802.694097222222</c:v>
                </c:pt>
                <c:pt idx="2315">
                  <c:v>42802.698310185187</c:v>
                </c:pt>
                <c:pt idx="2316">
                  <c:v>42802.702627314815</c:v>
                </c:pt>
                <c:pt idx="2317">
                  <c:v>42802.707789351851</c:v>
                </c:pt>
                <c:pt idx="2318">
                  <c:v>42802.713391203702</c:v>
                </c:pt>
                <c:pt idx="2319">
                  <c:v>42802.719895833332</c:v>
                </c:pt>
                <c:pt idx="2320">
                  <c:v>42802.725671296299</c:v>
                </c:pt>
                <c:pt idx="2321">
                  <c:v>42802.733877314815</c:v>
                </c:pt>
                <c:pt idx="2322">
                  <c:v>42802.74019675926</c:v>
                </c:pt>
                <c:pt idx="2323">
                  <c:v>42802.758344907408</c:v>
                </c:pt>
                <c:pt idx="2324">
                  <c:v>42802.77553240741</c:v>
                </c:pt>
                <c:pt idx="2325">
                  <c:v>42803.726493055554</c:v>
                </c:pt>
                <c:pt idx="2326">
                  <c:v>42803.736261574071</c:v>
                </c:pt>
                <c:pt idx="2327">
                  <c:v>42803.740960648145</c:v>
                </c:pt>
                <c:pt idx="2328">
                  <c:v>42803.74560185185</c:v>
                </c:pt>
                <c:pt idx="2329">
                  <c:v>42803.750509259262</c:v>
                </c:pt>
                <c:pt idx="2330">
                  <c:v>42803.755520833336</c:v>
                </c:pt>
                <c:pt idx="2331">
                  <c:v>42803.76053240741</c:v>
                </c:pt>
                <c:pt idx="2332">
                  <c:v>42803.765787037039</c:v>
                </c:pt>
                <c:pt idx="2333">
                  <c:v>42805.414456018516</c:v>
                </c:pt>
                <c:pt idx="2334">
                  <c:v>42805.419120370374</c:v>
                </c:pt>
                <c:pt idx="2335">
                  <c:v>42805.42359953704</c:v>
                </c:pt>
                <c:pt idx="2336">
                  <c:v>42805.427916666667</c:v>
                </c:pt>
                <c:pt idx="2337">
                  <c:v>42805.682592592595</c:v>
                </c:pt>
                <c:pt idx="2338">
                  <c:v>42805.68712962963</c:v>
                </c:pt>
                <c:pt idx="2339">
                  <c:v>42805.75377314815</c:v>
                </c:pt>
                <c:pt idx="2340">
                  <c:v>42805.760949074072</c:v>
                </c:pt>
                <c:pt idx="2341">
                  <c:v>42805.767384259256</c:v>
                </c:pt>
                <c:pt idx="2342">
                  <c:v>42806.742083333331</c:v>
                </c:pt>
                <c:pt idx="2343">
                  <c:v>42806.761273148149</c:v>
                </c:pt>
                <c:pt idx="2344">
                  <c:v>42806.767245370371</c:v>
                </c:pt>
                <c:pt idx="2345">
                  <c:v>42806.778981481482</c:v>
                </c:pt>
                <c:pt idx="2346">
                  <c:v>42808.420972222222</c:v>
                </c:pt>
                <c:pt idx="2347">
                  <c:v>42808.425856481481</c:v>
                </c:pt>
                <c:pt idx="2348">
                  <c:v>42808.430636574078</c:v>
                </c:pt>
                <c:pt idx="2349">
                  <c:v>42808.440254629626</c:v>
                </c:pt>
                <c:pt idx="2350">
                  <c:v>42808.445185185185</c:v>
                </c:pt>
                <c:pt idx="2351">
                  <c:v>42808.450127314813</c:v>
                </c:pt>
                <c:pt idx="2352">
                  <c:v>42808.455081018517</c:v>
                </c:pt>
                <c:pt idx="2353">
                  <c:v>42808.459907407407</c:v>
                </c:pt>
                <c:pt idx="2354">
                  <c:v>42808.469259259262</c:v>
                </c:pt>
                <c:pt idx="2355">
                  <c:v>42808.478194444448</c:v>
                </c:pt>
                <c:pt idx="2356">
                  <c:v>42808.482453703706</c:v>
                </c:pt>
                <c:pt idx="2357">
                  <c:v>42808.486712962964</c:v>
                </c:pt>
                <c:pt idx="2358">
                  <c:v>42808.491006944445</c:v>
                </c:pt>
                <c:pt idx="2359">
                  <c:v>42808.495173611111</c:v>
                </c:pt>
                <c:pt idx="2360">
                  <c:v>42808.499236111114</c:v>
                </c:pt>
                <c:pt idx="2361">
                  <c:v>42808.503368055557</c:v>
                </c:pt>
                <c:pt idx="2362">
                  <c:v>42808.507673611108</c:v>
                </c:pt>
                <c:pt idx="2363">
                  <c:v>42808.512118055558</c:v>
                </c:pt>
                <c:pt idx="2364">
                  <c:v>42808.516226851854</c:v>
                </c:pt>
                <c:pt idx="2365">
                  <c:v>42808.520312499997</c:v>
                </c:pt>
                <c:pt idx="2366">
                  <c:v>42808.524351851855</c:v>
                </c:pt>
                <c:pt idx="2367">
                  <c:v>42808.528414351851</c:v>
                </c:pt>
                <c:pt idx="2368">
                  <c:v>42808.532465277778</c:v>
                </c:pt>
                <c:pt idx="2369">
                  <c:v>42808.536469907405</c:v>
                </c:pt>
                <c:pt idx="2370">
                  <c:v>42808.564212962963</c:v>
                </c:pt>
                <c:pt idx="2371">
                  <c:v>42811.557592592595</c:v>
                </c:pt>
                <c:pt idx="2372">
                  <c:v>42811.660092592596</c:v>
                </c:pt>
                <c:pt idx="2373">
                  <c:v>42811.663842592592</c:v>
                </c:pt>
                <c:pt idx="2374">
                  <c:v>42811.670868055553</c:v>
                </c:pt>
                <c:pt idx="2375">
                  <c:v>42811.674432870372</c:v>
                </c:pt>
                <c:pt idx="2376">
                  <c:v>42811.678020833337</c:v>
                </c:pt>
                <c:pt idx="2377">
                  <c:v>42811.685324074075</c:v>
                </c:pt>
                <c:pt idx="2378">
                  <c:v>42811.695555555554</c:v>
                </c:pt>
                <c:pt idx="2379">
                  <c:v>42811.700104166666</c:v>
                </c:pt>
                <c:pt idx="2380">
                  <c:v>42811.704652777778</c:v>
                </c:pt>
                <c:pt idx="2381">
                  <c:v>42811.708518518521</c:v>
                </c:pt>
                <c:pt idx="2382">
                  <c:v>42811.712962962964</c:v>
                </c:pt>
                <c:pt idx="2383">
                  <c:v>42811.717002314814</c:v>
                </c:pt>
                <c:pt idx="2384">
                  <c:v>42811.721273148149</c:v>
                </c:pt>
                <c:pt idx="2385">
                  <c:v>42812.404490740744</c:v>
                </c:pt>
                <c:pt idx="2386">
                  <c:v>42812.539502314816</c:v>
                </c:pt>
                <c:pt idx="2387">
                  <c:v>42812.588518518518</c:v>
                </c:pt>
                <c:pt idx="2388">
                  <c:v>42812.598668981482</c:v>
                </c:pt>
                <c:pt idx="2389">
                  <c:v>42812.61041666667</c:v>
                </c:pt>
                <c:pt idx="2390">
                  <c:v>42812.691550925927</c:v>
                </c:pt>
                <c:pt idx="2391">
                  <c:v>42812.70884259259</c:v>
                </c:pt>
                <c:pt idx="2392">
                  <c:v>42813.501331018517</c:v>
                </c:pt>
                <c:pt idx="2393">
                  <c:v>42813.520497685182</c:v>
                </c:pt>
                <c:pt idx="2394">
                  <c:v>42813.524212962962</c:v>
                </c:pt>
                <c:pt idx="2395">
                  <c:v>42813.52784722222</c:v>
                </c:pt>
                <c:pt idx="2396">
                  <c:v>42813.531574074077</c:v>
                </c:pt>
                <c:pt idx="2397">
                  <c:v>42813.535162037035</c:v>
                </c:pt>
                <c:pt idx="2398">
                  <c:v>42813.538680555554</c:v>
                </c:pt>
                <c:pt idx="2399">
                  <c:v>42813.542372685188</c:v>
                </c:pt>
                <c:pt idx="2400">
                  <c:v>42813.546087962961</c:v>
                </c:pt>
                <c:pt idx="2401">
                  <c:v>42813.549837962964</c:v>
                </c:pt>
                <c:pt idx="2402">
                  <c:v>42813.55327546296</c:v>
                </c:pt>
                <c:pt idx="2403">
                  <c:v>42813.556759259256</c:v>
                </c:pt>
                <c:pt idx="2404">
                  <c:v>42813.560266203705</c:v>
                </c:pt>
                <c:pt idx="2405">
                  <c:v>42813.563796296294</c:v>
                </c:pt>
                <c:pt idx="2406">
                  <c:v>42813.567465277774</c:v>
                </c:pt>
                <c:pt idx="2407">
                  <c:v>42813.571157407408</c:v>
                </c:pt>
                <c:pt idx="2408">
                  <c:v>42813.578321759262</c:v>
                </c:pt>
                <c:pt idx="2409">
                  <c:v>42813.600983796299</c:v>
                </c:pt>
                <c:pt idx="2410">
                  <c:v>42813.612581018519</c:v>
                </c:pt>
                <c:pt idx="2411">
                  <c:v>42813.616064814814</c:v>
                </c:pt>
                <c:pt idx="2412">
                  <c:v>42813.619467592594</c:v>
                </c:pt>
                <c:pt idx="2413">
                  <c:v>42813.622928240744</c:v>
                </c:pt>
                <c:pt idx="2414">
                  <c:v>42813.626273148147</c:v>
                </c:pt>
                <c:pt idx="2415">
                  <c:v>42813.629652777781</c:v>
                </c:pt>
                <c:pt idx="2416">
                  <c:v>42813.633032407408</c:v>
                </c:pt>
                <c:pt idx="2417">
                  <c:v>42813.636388888888</c:v>
                </c:pt>
                <c:pt idx="2418">
                  <c:v>42813.639791666668</c:v>
                </c:pt>
                <c:pt idx="2419">
                  <c:v>42815.583645833336</c:v>
                </c:pt>
                <c:pt idx="2420">
                  <c:v>42815.609722222223</c:v>
                </c:pt>
                <c:pt idx="2421">
                  <c:v>42815.63449074074</c:v>
                </c:pt>
                <c:pt idx="2422">
                  <c:v>42815.68005787037</c:v>
                </c:pt>
                <c:pt idx="2423">
                  <c:v>42815.699814814812</c:v>
                </c:pt>
                <c:pt idx="2424">
                  <c:v>42815.707453703704</c:v>
                </c:pt>
                <c:pt idx="2425">
                  <c:v>42815.711273148147</c:v>
                </c:pt>
                <c:pt idx="2426">
                  <c:v>42816.415324074071</c:v>
                </c:pt>
                <c:pt idx="2427">
                  <c:v>42816.420856481483</c:v>
                </c:pt>
                <c:pt idx="2428">
                  <c:v>42816.426030092596</c:v>
                </c:pt>
                <c:pt idx="2429">
                  <c:v>42816.431331018517</c:v>
                </c:pt>
                <c:pt idx="2430">
                  <c:v>42816.436597222222</c:v>
                </c:pt>
                <c:pt idx="2431">
                  <c:v>42816.44190972222</c:v>
                </c:pt>
                <c:pt idx="2432">
                  <c:v>42816.447106481479</c:v>
                </c:pt>
                <c:pt idx="2433">
                  <c:v>42816.452118055553</c:v>
                </c:pt>
                <c:pt idx="2434">
                  <c:v>42816.456863425927</c:v>
                </c:pt>
                <c:pt idx="2435">
                  <c:v>42816.46199074074</c:v>
                </c:pt>
                <c:pt idx="2436">
                  <c:v>42816.467002314814</c:v>
                </c:pt>
                <c:pt idx="2437">
                  <c:v>42816.472094907411</c:v>
                </c:pt>
                <c:pt idx="2438">
                  <c:v>42816.477094907408</c:v>
                </c:pt>
                <c:pt idx="2439">
                  <c:v>42816.482094907406</c:v>
                </c:pt>
                <c:pt idx="2440">
                  <c:v>42816.48704861111</c:v>
                </c:pt>
                <c:pt idx="2441">
                  <c:v>42816.491932870369</c:v>
                </c:pt>
                <c:pt idx="2442">
                  <c:v>42816.496874999997</c:v>
                </c:pt>
                <c:pt idx="2443">
                  <c:v>42816.501539351855</c:v>
                </c:pt>
                <c:pt idx="2444">
                  <c:v>42816.506145833337</c:v>
                </c:pt>
                <c:pt idx="2445">
                  <c:v>42816.510717592595</c:v>
                </c:pt>
                <c:pt idx="2446">
                  <c:v>42816.515243055554</c:v>
                </c:pt>
                <c:pt idx="2447">
                  <c:v>42816.519780092596</c:v>
                </c:pt>
                <c:pt idx="2448">
                  <c:v>42816.524050925924</c:v>
                </c:pt>
                <c:pt idx="2449">
                  <c:v>42816.528217592589</c:v>
                </c:pt>
                <c:pt idx="2450">
                  <c:v>42816.532430555555</c:v>
                </c:pt>
                <c:pt idx="2451">
                  <c:v>42816.536493055559</c:v>
                </c:pt>
                <c:pt idx="2452">
                  <c:v>42816.540601851855</c:v>
                </c:pt>
                <c:pt idx="2453">
                  <c:v>42816.544768518521</c:v>
                </c:pt>
                <c:pt idx="2454">
                  <c:v>42816.548784722225</c:v>
                </c:pt>
                <c:pt idx="2455">
                  <c:v>42816.552719907406</c:v>
                </c:pt>
                <c:pt idx="2456">
                  <c:v>42816.55641203704</c:v>
                </c:pt>
                <c:pt idx="2457">
                  <c:v>42816.560127314813</c:v>
                </c:pt>
                <c:pt idx="2458">
                  <c:v>42816.563750000001</c:v>
                </c:pt>
                <c:pt idx="2459">
                  <c:v>42816.567465277774</c:v>
                </c:pt>
                <c:pt idx="2460">
                  <c:v>42816.5783912037</c:v>
                </c:pt>
                <c:pt idx="2461">
                  <c:v>42816.582060185188</c:v>
                </c:pt>
                <c:pt idx="2462">
                  <c:v>42816.585659722223</c:v>
                </c:pt>
                <c:pt idx="2463">
                  <c:v>42816.589236111111</c:v>
                </c:pt>
                <c:pt idx="2464">
                  <c:v>42816.592812499999</c:v>
                </c:pt>
                <c:pt idx="2465">
                  <c:v>42816.596458333333</c:v>
                </c:pt>
                <c:pt idx="2466">
                  <c:v>42816.599976851852</c:v>
                </c:pt>
                <c:pt idx="2467">
                  <c:v>42816.603564814817</c:v>
                </c:pt>
                <c:pt idx="2468">
                  <c:v>42816.607118055559</c:v>
                </c:pt>
                <c:pt idx="2469">
                  <c:v>42816.610532407409</c:v>
                </c:pt>
                <c:pt idx="2470">
                  <c:v>42816.613981481481</c:v>
                </c:pt>
                <c:pt idx="2471">
                  <c:v>42816.617372685185</c:v>
                </c:pt>
                <c:pt idx="2472">
                  <c:v>42816.620937500003</c:v>
                </c:pt>
                <c:pt idx="2473">
                  <c:v>42816.624444444446</c:v>
                </c:pt>
                <c:pt idx="2474">
                  <c:v>42816.627893518518</c:v>
                </c:pt>
                <c:pt idx="2475">
                  <c:v>42816.631354166668</c:v>
                </c:pt>
                <c:pt idx="2476">
                  <c:v>42816.63486111111</c:v>
                </c:pt>
                <c:pt idx="2477">
                  <c:v>42816.638310185182</c:v>
                </c:pt>
                <c:pt idx="2478">
                  <c:v>42816.641898148147</c:v>
                </c:pt>
                <c:pt idx="2479">
                  <c:v>42816.645451388889</c:v>
                </c:pt>
                <c:pt idx="2480">
                  <c:v>42816.753993055558</c:v>
                </c:pt>
                <c:pt idx="2481">
                  <c:v>42816.769594907404</c:v>
                </c:pt>
                <c:pt idx="2482">
                  <c:v>42817.414849537039</c:v>
                </c:pt>
                <c:pt idx="2483">
                  <c:v>42817.492418981485</c:v>
                </c:pt>
                <c:pt idx="2484">
                  <c:v>42817.509282407409</c:v>
                </c:pt>
                <c:pt idx="2485">
                  <c:v>42817.513136574074</c:v>
                </c:pt>
                <c:pt idx="2486">
                  <c:v>42817.665231481478</c:v>
                </c:pt>
                <c:pt idx="2487">
                  <c:v>42818.444780092592</c:v>
                </c:pt>
                <c:pt idx="2488">
                  <c:v>42818.461284722223</c:v>
                </c:pt>
                <c:pt idx="2489">
                  <c:v>42818.507164351853</c:v>
                </c:pt>
                <c:pt idx="2490">
                  <c:v>42818.511435185188</c:v>
                </c:pt>
                <c:pt idx="2491">
                  <c:v>42818.515775462962</c:v>
                </c:pt>
                <c:pt idx="2492">
                  <c:v>42818.519861111112</c:v>
                </c:pt>
                <c:pt idx="2493">
                  <c:v>42818.523912037039</c:v>
                </c:pt>
                <c:pt idx="2494">
                  <c:v>42818.527939814812</c:v>
                </c:pt>
                <c:pt idx="2495">
                  <c:v>42818.532071759262</c:v>
                </c:pt>
                <c:pt idx="2496">
                  <c:v>42818.535995370374</c:v>
                </c:pt>
                <c:pt idx="2497">
                  <c:v>42818.540046296293</c:v>
                </c:pt>
                <c:pt idx="2498">
                  <c:v>42818.54383101852</c:v>
                </c:pt>
                <c:pt idx="2499">
                  <c:v>42818.547476851854</c:v>
                </c:pt>
                <c:pt idx="2500">
                  <c:v>42818.551134259258</c:v>
                </c:pt>
                <c:pt idx="2501">
                  <c:v>42818.554710648146</c:v>
                </c:pt>
                <c:pt idx="2502">
                  <c:v>42818.558206018519</c:v>
                </c:pt>
                <c:pt idx="2503">
                  <c:v>42818.56177083333</c:v>
                </c:pt>
                <c:pt idx="2504">
                  <c:v>42818.565335648149</c:v>
                </c:pt>
                <c:pt idx="2505">
                  <c:v>42818.568923611114</c:v>
                </c:pt>
                <c:pt idx="2506">
                  <c:v>42818.572476851848</c:v>
                </c:pt>
                <c:pt idx="2507">
                  <c:v>42818.576006944444</c:v>
                </c:pt>
                <c:pt idx="2508">
                  <c:v>42818.579421296294</c:v>
                </c:pt>
                <c:pt idx="2509">
                  <c:v>42818.586342592593</c:v>
                </c:pt>
                <c:pt idx="2510">
                  <c:v>42818.589953703704</c:v>
                </c:pt>
                <c:pt idx="2511">
                  <c:v>42818.597037037034</c:v>
                </c:pt>
                <c:pt idx="2512">
                  <c:v>42818.603854166664</c:v>
                </c:pt>
                <c:pt idx="2513">
                  <c:v>42818.607245370367</c:v>
                </c:pt>
                <c:pt idx="2514">
                  <c:v>42818.610613425924</c:v>
                </c:pt>
                <c:pt idx="2515">
                  <c:v>42819.352511574078</c:v>
                </c:pt>
                <c:pt idx="2516">
                  <c:v>42819.359131944446</c:v>
                </c:pt>
                <c:pt idx="2517">
                  <c:v>42819.370023148149</c:v>
                </c:pt>
                <c:pt idx="2518">
                  <c:v>42819.377118055556</c:v>
                </c:pt>
                <c:pt idx="2519">
                  <c:v>42819.383877314816</c:v>
                </c:pt>
                <c:pt idx="2520">
                  <c:v>42819.40247685185</c:v>
                </c:pt>
                <c:pt idx="2521">
                  <c:v>42819.407731481479</c:v>
                </c:pt>
                <c:pt idx="2522">
                  <c:v>42819.412743055553</c:v>
                </c:pt>
                <c:pt idx="2523">
                  <c:v>42819.488958333335</c:v>
                </c:pt>
                <c:pt idx="2524">
                  <c:v>42819.49732638889</c:v>
                </c:pt>
                <c:pt idx="2525">
                  <c:v>42819.501759259256</c:v>
                </c:pt>
                <c:pt idx="2526">
                  <c:v>42819.506261574075</c:v>
                </c:pt>
                <c:pt idx="2527">
                  <c:v>42819.510636574072</c:v>
                </c:pt>
                <c:pt idx="2528">
                  <c:v>42819.523344907408</c:v>
                </c:pt>
                <c:pt idx="2529">
                  <c:v>42819.527604166666</c:v>
                </c:pt>
                <c:pt idx="2530">
                  <c:v>42819.540162037039</c:v>
                </c:pt>
                <c:pt idx="2531">
                  <c:v>42819.54414351852</c:v>
                </c:pt>
                <c:pt idx="2532">
                  <c:v>42819.548067129632</c:v>
                </c:pt>
                <c:pt idx="2533">
                  <c:v>42819.552002314813</c:v>
                </c:pt>
                <c:pt idx="2534">
                  <c:v>42819.555717592593</c:v>
                </c:pt>
                <c:pt idx="2535">
                  <c:v>42819.560555555552</c:v>
                </c:pt>
                <c:pt idx="2536">
                  <c:v>42819.590011574073</c:v>
                </c:pt>
                <c:pt idx="2537">
                  <c:v>42819.6018287037</c:v>
                </c:pt>
                <c:pt idx="2538">
                  <c:v>42819.607048611113</c:v>
                </c:pt>
                <c:pt idx="2539">
                  <c:v>42819.617569444446</c:v>
                </c:pt>
                <c:pt idx="2540">
                  <c:v>42819.621446759258</c:v>
                </c:pt>
                <c:pt idx="2541">
                  <c:v>42819.625173611108</c:v>
                </c:pt>
                <c:pt idx="2542">
                  <c:v>42819.638749999998</c:v>
                </c:pt>
                <c:pt idx="2543">
                  <c:v>42819.642152777778</c:v>
                </c:pt>
                <c:pt idx="2544">
                  <c:v>42819.645520833335</c:v>
                </c:pt>
                <c:pt idx="2545">
                  <c:v>42819.652326388888</c:v>
                </c:pt>
                <c:pt idx="2546">
                  <c:v>42819.655717592592</c:v>
                </c:pt>
                <c:pt idx="2547">
                  <c:v>42819.65929398148</c:v>
                </c:pt>
                <c:pt idx="2548">
                  <c:v>42819.663055555553</c:v>
                </c:pt>
                <c:pt idx="2549">
                  <c:v>42824.458240740743</c:v>
                </c:pt>
                <c:pt idx="2550">
                  <c:v>42824.566145833334</c:v>
                </c:pt>
                <c:pt idx="2551">
                  <c:v>42824.57</c:v>
                </c:pt>
                <c:pt idx="2552">
                  <c:v>42824.573831018519</c:v>
                </c:pt>
                <c:pt idx="2553">
                  <c:v>42824.577581018515</c:v>
                </c:pt>
                <c:pt idx="2554">
                  <c:v>42824.581331018519</c:v>
                </c:pt>
                <c:pt idx="2555">
                  <c:v>42827.395462962966</c:v>
                </c:pt>
                <c:pt idx="2556">
                  <c:v>42827.439305555556</c:v>
                </c:pt>
                <c:pt idx="2557">
                  <c:v>42827.443530092591</c:v>
                </c:pt>
                <c:pt idx="2558">
                  <c:v>42827.451354166667</c:v>
                </c:pt>
                <c:pt idx="2559">
                  <c:v>42827.455694444441</c:v>
                </c:pt>
                <c:pt idx="2560">
                  <c:v>42827.460277777776</c:v>
                </c:pt>
                <c:pt idx="2561">
                  <c:v>42827.46502314815</c:v>
                </c:pt>
                <c:pt idx="2562">
                  <c:v>42827.4690162037</c:v>
                </c:pt>
                <c:pt idx="2563">
                  <c:v>42827.482291666667</c:v>
                </c:pt>
                <c:pt idx="2564">
                  <c:v>42827.506192129629</c:v>
                </c:pt>
                <c:pt idx="2565">
                  <c:v>42827.50986111111</c:v>
                </c:pt>
                <c:pt idx="2566">
                  <c:v>42827.517210648148</c:v>
                </c:pt>
                <c:pt idx="2567">
                  <c:v>42827.521041666667</c:v>
                </c:pt>
                <c:pt idx="2568">
                  <c:v>42827.525393518517</c:v>
                </c:pt>
                <c:pt idx="2569">
                  <c:v>42827.537407407406</c:v>
                </c:pt>
                <c:pt idx="2570">
                  <c:v>42827.541145833333</c:v>
                </c:pt>
                <c:pt idx="2571">
                  <c:v>42827.544976851852</c:v>
                </c:pt>
                <c:pt idx="2572">
                  <c:v>42827.548796296294</c:v>
                </c:pt>
                <c:pt idx="2573">
                  <c:v>42827.559513888889</c:v>
                </c:pt>
                <c:pt idx="2574">
                  <c:v>42827.563101851854</c:v>
                </c:pt>
                <c:pt idx="2575">
                  <c:v>42827.567118055558</c:v>
                </c:pt>
                <c:pt idx="2576">
                  <c:v>42827.571284722224</c:v>
                </c:pt>
                <c:pt idx="2577">
                  <c:v>42827.590821759259</c:v>
                </c:pt>
                <c:pt idx="2578">
                  <c:v>42827.601203703707</c:v>
                </c:pt>
                <c:pt idx="2579">
                  <c:v>42827.604780092595</c:v>
                </c:pt>
                <c:pt idx="2580">
                  <c:v>42827.608159722222</c:v>
                </c:pt>
                <c:pt idx="2581">
                  <c:v>42827.611770833333</c:v>
                </c:pt>
                <c:pt idx="2582">
                  <c:v>42827.616157407407</c:v>
                </c:pt>
                <c:pt idx="2583">
                  <c:v>42827.620370370372</c:v>
                </c:pt>
                <c:pt idx="2584">
                  <c:v>42827.624791666669</c:v>
                </c:pt>
                <c:pt idx="2585">
                  <c:v>42827.696157407408</c:v>
                </c:pt>
                <c:pt idx="2586">
                  <c:v>42827.708032407405</c:v>
                </c:pt>
                <c:pt idx="2587">
                  <c:v>42827.719756944447</c:v>
                </c:pt>
                <c:pt idx="2588">
                  <c:v>42827.731562499997</c:v>
                </c:pt>
                <c:pt idx="2589">
                  <c:v>42828.370243055557</c:v>
                </c:pt>
                <c:pt idx="2590">
                  <c:v>42828.412048611113</c:v>
                </c:pt>
                <c:pt idx="2591">
                  <c:v>42828.430659722224</c:v>
                </c:pt>
                <c:pt idx="2592">
                  <c:v>42828.441296296296</c:v>
                </c:pt>
                <c:pt idx="2593">
                  <c:v>42828.456875000003</c:v>
                </c:pt>
                <c:pt idx="2594">
                  <c:v>42828.462083333332</c:v>
                </c:pt>
                <c:pt idx="2595">
                  <c:v>42828.472662037035</c:v>
                </c:pt>
                <c:pt idx="2596">
                  <c:v>42828.487037037034</c:v>
                </c:pt>
                <c:pt idx="2597">
                  <c:v>42828.527268518519</c:v>
                </c:pt>
                <c:pt idx="2598">
                  <c:v>42828.531180555554</c:v>
                </c:pt>
                <c:pt idx="2599">
                  <c:v>42828.535069444442</c:v>
                </c:pt>
                <c:pt idx="2600">
                  <c:v>42828.538888888892</c:v>
                </c:pt>
                <c:pt idx="2601">
                  <c:v>42828.542858796296</c:v>
                </c:pt>
                <c:pt idx="2602">
                  <c:v>42828.546724537038</c:v>
                </c:pt>
                <c:pt idx="2603">
                  <c:v>42828.550752314812</c:v>
                </c:pt>
                <c:pt idx="2604">
                  <c:v>42828.564629629633</c:v>
                </c:pt>
                <c:pt idx="2605">
                  <c:v>42828.572615740741</c:v>
                </c:pt>
                <c:pt idx="2606">
                  <c:v>42828.585266203707</c:v>
                </c:pt>
                <c:pt idx="2607">
                  <c:v>42828.590196759258</c:v>
                </c:pt>
                <c:pt idx="2608">
                  <c:v>42828.594201388885</c:v>
                </c:pt>
                <c:pt idx="2609">
                  <c:v>42828.61146990741</c:v>
                </c:pt>
                <c:pt idx="2610">
                  <c:v>42828.615856481483</c:v>
                </c:pt>
                <c:pt idx="2611">
                  <c:v>42828.639918981484</c:v>
                </c:pt>
                <c:pt idx="2612">
                  <c:v>42828.645138888889</c:v>
                </c:pt>
                <c:pt idx="2613">
                  <c:v>42828.65152777778</c:v>
                </c:pt>
                <c:pt idx="2614">
                  <c:v>42828.65824074074</c:v>
                </c:pt>
                <c:pt idx="2615">
                  <c:v>42828.682789351849</c:v>
                </c:pt>
                <c:pt idx="2616">
                  <c:v>42828.69085648148</c:v>
                </c:pt>
                <c:pt idx="2617">
                  <c:v>42828.704837962963</c:v>
                </c:pt>
                <c:pt idx="2618">
                  <c:v>42828.713576388887</c:v>
                </c:pt>
                <c:pt idx="2619">
                  <c:v>42828.717847222222</c:v>
                </c:pt>
                <c:pt idx="2620">
                  <c:v>42829.356770833336</c:v>
                </c:pt>
                <c:pt idx="2621">
                  <c:v>42829.364386574074</c:v>
                </c:pt>
                <c:pt idx="2622">
                  <c:v>42829.387094907404</c:v>
                </c:pt>
                <c:pt idx="2623">
                  <c:v>42829.394965277781</c:v>
                </c:pt>
                <c:pt idx="2624">
                  <c:v>42829.400763888887</c:v>
                </c:pt>
                <c:pt idx="2625">
                  <c:v>42829.406782407408</c:v>
                </c:pt>
                <c:pt idx="2626">
                  <c:v>42829.412627314814</c:v>
                </c:pt>
                <c:pt idx="2627">
                  <c:v>42829.418425925927</c:v>
                </c:pt>
                <c:pt idx="2628">
                  <c:v>42829.424212962964</c:v>
                </c:pt>
                <c:pt idx="2629">
                  <c:v>42829.429849537039</c:v>
                </c:pt>
                <c:pt idx="2630">
                  <c:v>42829.435289351852</c:v>
                </c:pt>
                <c:pt idx="2631">
                  <c:v>42829.440729166665</c:v>
                </c:pt>
                <c:pt idx="2632">
                  <c:v>42829.446226851855</c:v>
                </c:pt>
                <c:pt idx="2633">
                  <c:v>42829.451620370368</c:v>
                </c:pt>
                <c:pt idx="2634">
                  <c:v>42829.456967592596</c:v>
                </c:pt>
                <c:pt idx="2635">
                  <c:v>42829.46197916667</c:v>
                </c:pt>
                <c:pt idx="2636">
                  <c:v>42829.467199074075</c:v>
                </c:pt>
                <c:pt idx="2637">
                  <c:v>42829.472395833334</c:v>
                </c:pt>
                <c:pt idx="2638">
                  <c:v>42829.477488425924</c:v>
                </c:pt>
                <c:pt idx="2639">
                  <c:v>42829.482245370367</c:v>
                </c:pt>
                <c:pt idx="2640">
                  <c:v>42829.487013888887</c:v>
                </c:pt>
                <c:pt idx="2641">
                  <c:v>42829.491840277777</c:v>
                </c:pt>
                <c:pt idx="2642">
                  <c:v>42829.49664351852</c:v>
                </c:pt>
                <c:pt idx="2643">
                  <c:v>42829.527546296296</c:v>
                </c:pt>
                <c:pt idx="2644">
                  <c:v>42829.563449074078</c:v>
                </c:pt>
                <c:pt idx="2645">
                  <c:v>42829.567488425928</c:v>
                </c:pt>
                <c:pt idx="2646">
                  <c:v>42829.642708333333</c:v>
                </c:pt>
                <c:pt idx="2647">
                  <c:v>42829.667037037034</c:v>
                </c:pt>
                <c:pt idx="2648">
                  <c:v>42829.678043981483</c:v>
                </c:pt>
                <c:pt idx="2649">
                  <c:v>42829.690717592595</c:v>
                </c:pt>
                <c:pt idx="2650">
                  <c:v>42829.696238425924</c:v>
                </c:pt>
                <c:pt idx="2651">
                  <c:v>42829.701435185183</c:v>
                </c:pt>
                <c:pt idx="2652">
                  <c:v>42829.705833333333</c:v>
                </c:pt>
                <c:pt idx="2653">
                  <c:v>42829.731516203705</c:v>
                </c:pt>
                <c:pt idx="2654">
                  <c:v>42830.56013888889</c:v>
                </c:pt>
                <c:pt idx="2655">
                  <c:v>42830.567152777781</c:v>
                </c:pt>
                <c:pt idx="2656">
                  <c:v>42830.574583333335</c:v>
                </c:pt>
                <c:pt idx="2657">
                  <c:v>42830.578055555554</c:v>
                </c:pt>
                <c:pt idx="2658">
                  <c:v>42830.581585648149</c:v>
                </c:pt>
                <c:pt idx="2659">
                  <c:v>42830.688391203701</c:v>
                </c:pt>
                <c:pt idx="2660">
                  <c:v>42831.472731481481</c:v>
                </c:pt>
                <c:pt idx="2661">
                  <c:v>42831.482604166667</c:v>
                </c:pt>
                <c:pt idx="2662">
                  <c:v>42831.506342592591</c:v>
                </c:pt>
                <c:pt idx="2663">
                  <c:v>42831.510868055557</c:v>
                </c:pt>
                <c:pt idx="2664">
                  <c:v>42831.515046296299</c:v>
                </c:pt>
                <c:pt idx="2665">
                  <c:v>42831.519629629627</c:v>
                </c:pt>
                <c:pt idx="2666">
                  <c:v>42831.523969907408</c:v>
                </c:pt>
                <c:pt idx="2667">
                  <c:v>42831.532465277778</c:v>
                </c:pt>
                <c:pt idx="2668">
                  <c:v>42831.53634259259</c:v>
                </c:pt>
                <c:pt idx="2669">
                  <c:v>42831.54042824074</c:v>
                </c:pt>
                <c:pt idx="2670">
                  <c:v>42831.714270833334</c:v>
                </c:pt>
                <c:pt idx="2671">
                  <c:v>42832.642199074071</c:v>
                </c:pt>
                <c:pt idx="2672">
                  <c:v>42833.370266203703</c:v>
                </c:pt>
                <c:pt idx="2673">
                  <c:v>42833.397499999999</c:v>
                </c:pt>
                <c:pt idx="2674">
                  <c:v>42833.405682870369</c:v>
                </c:pt>
                <c:pt idx="2675">
                  <c:v>42833.411296296297</c:v>
                </c:pt>
                <c:pt idx="2676">
                  <c:v>42833.417314814818</c:v>
                </c:pt>
                <c:pt idx="2677">
                  <c:v>42833.426724537036</c:v>
                </c:pt>
                <c:pt idx="2678">
                  <c:v>42833.477754629632</c:v>
                </c:pt>
                <c:pt idx="2679">
                  <c:v>42833.481874999998</c:v>
                </c:pt>
                <c:pt idx="2680">
                  <c:v>42833.486342592594</c:v>
                </c:pt>
                <c:pt idx="2681">
                  <c:v>42833.516041666669</c:v>
                </c:pt>
                <c:pt idx="2682">
                  <c:v>42833.52003472222</c:v>
                </c:pt>
                <c:pt idx="2683">
                  <c:v>42833.524513888886</c:v>
                </c:pt>
                <c:pt idx="2684">
                  <c:v>42833.528495370374</c:v>
                </c:pt>
                <c:pt idx="2685">
                  <c:v>42833.54011574074</c:v>
                </c:pt>
                <c:pt idx="2686">
                  <c:v>42833.544421296298</c:v>
                </c:pt>
                <c:pt idx="2687">
                  <c:v>42833.600069444445</c:v>
                </c:pt>
                <c:pt idx="2688">
                  <c:v>42833.60429398148</c:v>
                </c:pt>
                <c:pt idx="2689">
                  <c:v>42833.608773148146</c:v>
                </c:pt>
                <c:pt idx="2690">
                  <c:v>42833.613865740743</c:v>
                </c:pt>
                <c:pt idx="2691">
                  <c:v>42834.336377314816</c:v>
                </c:pt>
                <c:pt idx="2692">
                  <c:v>42834.348171296297</c:v>
                </c:pt>
                <c:pt idx="2693">
                  <c:v>42834.357951388891</c:v>
                </c:pt>
                <c:pt idx="2694">
                  <c:v>42834.366701388892</c:v>
                </c:pt>
                <c:pt idx="2695">
                  <c:v>42834.374351851853</c:v>
                </c:pt>
                <c:pt idx="2696">
                  <c:v>42834.381562499999</c:v>
                </c:pt>
                <c:pt idx="2697">
                  <c:v>42834.387997685182</c:v>
                </c:pt>
                <c:pt idx="2698">
                  <c:v>42834.394456018519</c:v>
                </c:pt>
                <c:pt idx="2699">
                  <c:v>42834.401041666664</c:v>
                </c:pt>
                <c:pt idx="2700">
                  <c:v>42834.407326388886</c:v>
                </c:pt>
                <c:pt idx="2701">
                  <c:v>42834.413344907407</c:v>
                </c:pt>
                <c:pt idx="2702">
                  <c:v>42834.41983796296</c:v>
                </c:pt>
                <c:pt idx="2703">
                  <c:v>42834.426388888889</c:v>
                </c:pt>
                <c:pt idx="2704">
                  <c:v>42834.437199074076</c:v>
                </c:pt>
                <c:pt idx="2705">
                  <c:v>42834.44153935185</c:v>
                </c:pt>
                <c:pt idx="2706">
                  <c:v>42834.462789351855</c:v>
                </c:pt>
                <c:pt idx="2707">
                  <c:v>42834.466863425929</c:v>
                </c:pt>
                <c:pt idx="2708">
                  <c:v>42834.479328703703</c:v>
                </c:pt>
                <c:pt idx="2709">
                  <c:v>42834.483310185184</c:v>
                </c:pt>
                <c:pt idx="2710">
                  <c:v>42834.487245370372</c:v>
                </c:pt>
                <c:pt idx="2711">
                  <c:v>42834.49119212963</c:v>
                </c:pt>
                <c:pt idx="2712">
                  <c:v>42834.495092592595</c:v>
                </c:pt>
                <c:pt idx="2713">
                  <c:v>42834.506539351853</c:v>
                </c:pt>
                <c:pt idx="2714">
                  <c:v>42834.510358796295</c:v>
                </c:pt>
                <c:pt idx="2715">
                  <c:v>42834.517974537041</c:v>
                </c:pt>
                <c:pt idx="2716">
                  <c:v>42834.521828703706</c:v>
                </c:pt>
                <c:pt idx="2717">
                  <c:v>42834.526030092595</c:v>
                </c:pt>
                <c:pt idx="2718">
                  <c:v>42834.559351851851</c:v>
                </c:pt>
                <c:pt idx="2719">
                  <c:v>42834.569930555554</c:v>
                </c:pt>
                <c:pt idx="2720">
                  <c:v>42834.580613425926</c:v>
                </c:pt>
                <c:pt idx="2721">
                  <c:v>42834.587569444448</c:v>
                </c:pt>
                <c:pt idx="2722">
                  <c:v>42834.590925925928</c:v>
                </c:pt>
                <c:pt idx="2723">
                  <c:v>42834.597627314812</c:v>
                </c:pt>
                <c:pt idx="2724">
                  <c:v>42834.600983796299</c:v>
                </c:pt>
                <c:pt idx="2725">
                  <c:v>42834.604363425926</c:v>
                </c:pt>
                <c:pt idx="2726">
                  <c:v>42834.607777777775</c:v>
                </c:pt>
                <c:pt idx="2727">
                  <c:v>42834.611215277779</c:v>
                </c:pt>
                <c:pt idx="2728">
                  <c:v>42834.617893518516</c:v>
                </c:pt>
                <c:pt idx="2729">
                  <c:v>42834.621238425927</c:v>
                </c:pt>
                <c:pt idx="2730">
                  <c:v>42834.624594907407</c:v>
                </c:pt>
                <c:pt idx="2731">
                  <c:v>42834.627939814818</c:v>
                </c:pt>
                <c:pt idx="2732">
                  <c:v>42834.631284722222</c:v>
                </c:pt>
                <c:pt idx="2733">
                  <c:v>42834.634675925925</c:v>
                </c:pt>
                <c:pt idx="2734">
                  <c:v>42834.638020833336</c:v>
                </c:pt>
                <c:pt idx="2735">
                  <c:v>42834.641365740739</c:v>
                </c:pt>
                <c:pt idx="2736">
                  <c:v>42834.64471064815</c:v>
                </c:pt>
                <c:pt idx="2737">
                  <c:v>42834.648055555554</c:v>
                </c:pt>
                <c:pt idx="2738">
                  <c:v>42834.65148148148</c:v>
                </c:pt>
                <c:pt idx="2739">
                  <c:v>42834.676712962966</c:v>
                </c:pt>
                <c:pt idx="2740">
                  <c:v>42834.698009259257</c:v>
                </c:pt>
                <c:pt idx="2741">
                  <c:v>42834.704629629632</c:v>
                </c:pt>
                <c:pt idx="2742">
                  <c:v>42834.711597222224</c:v>
                </c:pt>
                <c:pt idx="2743">
                  <c:v>42834.718726851854</c:v>
                </c:pt>
                <c:pt idx="2744">
                  <c:v>42834.724583333336</c:v>
                </c:pt>
                <c:pt idx="2745">
                  <c:v>42834.729791666665</c:v>
                </c:pt>
                <c:pt idx="2746">
                  <c:v>42834.736180555556</c:v>
                </c:pt>
                <c:pt idx="2747">
                  <c:v>42834.742314814815</c:v>
                </c:pt>
                <c:pt idx="2748">
                  <c:v>42834.747581018521</c:v>
                </c:pt>
                <c:pt idx="2749">
                  <c:v>42834.753483796296</c:v>
                </c:pt>
                <c:pt idx="2750">
                  <c:v>42834.760092592594</c:v>
                </c:pt>
                <c:pt idx="2751">
                  <c:v>42834.785578703704</c:v>
                </c:pt>
                <c:pt idx="2752">
                  <c:v>42835.47011574074</c:v>
                </c:pt>
                <c:pt idx="2753">
                  <c:v>42835.474236111113</c:v>
                </c:pt>
                <c:pt idx="2754">
                  <c:v>42835.478518518517</c:v>
                </c:pt>
                <c:pt idx="2755">
                  <c:v>42835.483275462961</c:v>
                </c:pt>
                <c:pt idx="2756">
                  <c:v>42835.488125000003</c:v>
                </c:pt>
                <c:pt idx="2757">
                  <c:v>42835.493067129632</c:v>
                </c:pt>
                <c:pt idx="2758">
                  <c:v>42835.497916666667</c:v>
                </c:pt>
                <c:pt idx="2759">
                  <c:v>42835.502210648148</c:v>
                </c:pt>
                <c:pt idx="2760">
                  <c:v>42835.506469907406</c:v>
                </c:pt>
                <c:pt idx="2761">
                  <c:v>42835.510763888888</c:v>
                </c:pt>
                <c:pt idx="2762">
                  <c:v>42835.516481481478</c:v>
                </c:pt>
                <c:pt idx="2763">
                  <c:v>42835.521041666667</c:v>
                </c:pt>
                <c:pt idx="2764">
                  <c:v>42835.52484953704</c:v>
                </c:pt>
                <c:pt idx="2765">
                  <c:v>42835.52853009259</c:v>
                </c:pt>
                <c:pt idx="2766">
                  <c:v>42835.532372685186</c:v>
                </c:pt>
                <c:pt idx="2767">
                  <c:v>42835.537002314813</c:v>
                </c:pt>
                <c:pt idx="2768">
                  <c:v>42835.593888888892</c:v>
                </c:pt>
                <c:pt idx="2769">
                  <c:v>42835.635798611111</c:v>
                </c:pt>
                <c:pt idx="2770">
                  <c:v>42835.640567129631</c:v>
                </c:pt>
                <c:pt idx="2771">
                  <c:v>42835.660833333335</c:v>
                </c:pt>
                <c:pt idx="2772">
                  <c:v>42835.672349537039</c:v>
                </c:pt>
                <c:pt idx="2773">
                  <c:v>42835.68440972222</c:v>
                </c:pt>
                <c:pt idx="2774">
                  <c:v>42838.497662037036</c:v>
                </c:pt>
                <c:pt idx="2775">
                  <c:v>42838.505358796298</c:v>
                </c:pt>
                <c:pt idx="2776">
                  <c:v>42838.512777777774</c:v>
                </c:pt>
                <c:pt idx="2777">
                  <c:v>42838.516574074078</c:v>
                </c:pt>
                <c:pt idx="2778">
                  <c:v>42838.520300925928</c:v>
                </c:pt>
                <c:pt idx="2779">
                  <c:v>42838.523981481485</c:v>
                </c:pt>
                <c:pt idx="2780">
                  <c:v>42838.527673611112</c:v>
                </c:pt>
                <c:pt idx="2781">
                  <c:v>42838.531574074077</c:v>
                </c:pt>
                <c:pt idx="2782">
                  <c:v>42838.535358796296</c:v>
                </c:pt>
                <c:pt idx="2783">
                  <c:v>42838.539340277777</c:v>
                </c:pt>
                <c:pt idx="2784">
                  <c:v>42838.543379629627</c:v>
                </c:pt>
                <c:pt idx="2785">
                  <c:v>42838.5471875</c:v>
                </c:pt>
                <c:pt idx="2786">
                  <c:v>42838.551215277781</c:v>
                </c:pt>
                <c:pt idx="2787">
                  <c:v>42838.555127314816</c:v>
                </c:pt>
                <c:pt idx="2788">
                  <c:v>42838.559386574074</c:v>
                </c:pt>
                <c:pt idx="2789">
                  <c:v>42838.56349537037</c:v>
                </c:pt>
                <c:pt idx="2790">
                  <c:v>42838.567812499998</c:v>
                </c:pt>
                <c:pt idx="2791">
                  <c:v>42838.571412037039</c:v>
                </c:pt>
                <c:pt idx="2792">
                  <c:v>42838.574918981481</c:v>
                </c:pt>
                <c:pt idx="2793">
                  <c:v>42838.578622685185</c:v>
                </c:pt>
                <c:pt idx="2794">
                  <c:v>42838.582384259258</c:v>
                </c:pt>
                <c:pt idx="2795">
                  <c:v>42838.586284722223</c:v>
                </c:pt>
                <c:pt idx="2796">
                  <c:v>42838.590243055558</c:v>
                </c:pt>
                <c:pt idx="2797">
                  <c:v>42838.593935185185</c:v>
                </c:pt>
                <c:pt idx="2798">
                  <c:v>42838.597581018519</c:v>
                </c:pt>
                <c:pt idx="2799">
                  <c:v>42838.600983796299</c:v>
                </c:pt>
                <c:pt idx="2800">
                  <c:v>42838.60434027778</c:v>
                </c:pt>
                <c:pt idx="2801">
                  <c:v>42838.607951388891</c:v>
                </c:pt>
                <c:pt idx="2802">
                  <c:v>42838.611307870371</c:v>
                </c:pt>
                <c:pt idx="2803">
                  <c:v>42838.614664351851</c:v>
                </c:pt>
                <c:pt idx="2804">
                  <c:v>42838.618020833332</c:v>
                </c:pt>
                <c:pt idx="2805">
                  <c:v>42838.621805555558</c:v>
                </c:pt>
                <c:pt idx="2806">
                  <c:v>42838.625567129631</c:v>
                </c:pt>
                <c:pt idx="2807">
                  <c:v>42838.628923611112</c:v>
                </c:pt>
                <c:pt idx="2808">
                  <c:v>42838.632268518515</c:v>
                </c:pt>
                <c:pt idx="2809">
                  <c:v>42838.635613425926</c:v>
                </c:pt>
                <c:pt idx="2810">
                  <c:v>42838.63894675926</c:v>
                </c:pt>
                <c:pt idx="2811">
                  <c:v>42838.642314814817</c:v>
                </c:pt>
                <c:pt idx="2812">
                  <c:v>42838.645868055559</c:v>
                </c:pt>
                <c:pt idx="2813">
                  <c:v>42838.649282407408</c:v>
                </c:pt>
                <c:pt idx="2814">
                  <c:v>42838.652743055558</c:v>
                </c:pt>
                <c:pt idx="2815">
                  <c:v>42838.656412037039</c:v>
                </c:pt>
                <c:pt idx="2816">
                  <c:v>42838.663599537038</c:v>
                </c:pt>
                <c:pt idx="2817">
                  <c:v>42838.667233796295</c:v>
                </c:pt>
                <c:pt idx="2818">
                  <c:v>42838.671469907407</c:v>
                </c:pt>
                <c:pt idx="2819">
                  <c:v>42838.675694444442</c:v>
                </c:pt>
                <c:pt idx="2820">
                  <c:v>42838.679375</c:v>
                </c:pt>
                <c:pt idx="2821">
                  <c:v>42838.682881944442</c:v>
                </c:pt>
                <c:pt idx="2822">
                  <c:v>42838.686493055553</c:v>
                </c:pt>
                <c:pt idx="2823">
                  <c:v>42838.690810185188</c:v>
                </c:pt>
                <c:pt idx="2824">
                  <c:v>42838.694861111115</c:v>
                </c:pt>
                <c:pt idx="2825">
                  <c:v>42838.698819444442</c:v>
                </c:pt>
                <c:pt idx="2826">
                  <c:v>42838.702766203707</c:v>
                </c:pt>
                <c:pt idx="2827">
                  <c:v>42838.70753472222</c:v>
                </c:pt>
                <c:pt idx="2828">
                  <c:v>42838.711712962962</c:v>
                </c:pt>
                <c:pt idx="2829">
                  <c:v>42838.715763888889</c:v>
                </c:pt>
                <c:pt idx="2830">
                  <c:v>42838.720127314817</c:v>
                </c:pt>
                <c:pt idx="2831">
                  <c:v>42838.724224537036</c:v>
                </c:pt>
                <c:pt idx="2832">
                  <c:v>42838.728564814817</c:v>
                </c:pt>
                <c:pt idx="2833">
                  <c:v>42838.733506944445</c:v>
                </c:pt>
                <c:pt idx="2834">
                  <c:v>42838.741805555554</c:v>
                </c:pt>
                <c:pt idx="2835">
                  <c:v>42840.380891203706</c:v>
                </c:pt>
                <c:pt idx="2836">
                  <c:v>42840.386435185188</c:v>
                </c:pt>
                <c:pt idx="2837">
                  <c:v>42840.425486111111</c:v>
                </c:pt>
                <c:pt idx="2838">
                  <c:v>42840.438321759262</c:v>
                </c:pt>
                <c:pt idx="2839">
                  <c:v>42840.675254629627</c:v>
                </c:pt>
                <c:pt idx="2840">
                  <c:v>42841.365636574075</c:v>
                </c:pt>
                <c:pt idx="2841">
                  <c:v>42842.401620370372</c:v>
                </c:pt>
                <c:pt idx="2842">
                  <c:v>42842.407627314817</c:v>
                </c:pt>
                <c:pt idx="2843">
                  <c:v>42842.413368055553</c:v>
                </c:pt>
                <c:pt idx="2844">
                  <c:v>42842.418796296297</c:v>
                </c:pt>
                <c:pt idx="2845">
                  <c:v>42842.423460648148</c:v>
                </c:pt>
                <c:pt idx="2846">
                  <c:v>42842.43959490741</c:v>
                </c:pt>
                <c:pt idx="2847">
                  <c:v>42842.450416666667</c:v>
                </c:pt>
                <c:pt idx="2848">
                  <c:v>42842.474224537036</c:v>
                </c:pt>
                <c:pt idx="2849">
                  <c:v>42842.50675925926</c:v>
                </c:pt>
                <c:pt idx="2850">
                  <c:v>42842.510995370372</c:v>
                </c:pt>
                <c:pt idx="2851">
                  <c:v>42843.332650462966</c:v>
                </c:pt>
                <c:pt idx="2852">
                  <c:v>42843.409050925926</c:v>
                </c:pt>
                <c:pt idx="2853">
                  <c:v>42843.414444444446</c:v>
                </c:pt>
                <c:pt idx="2854">
                  <c:v>42843.419687499998</c:v>
                </c:pt>
                <c:pt idx="2855">
                  <c:v>42843.424895833334</c:v>
                </c:pt>
                <c:pt idx="2856">
                  <c:v>42843.429837962962</c:v>
                </c:pt>
                <c:pt idx="2857">
                  <c:v>42843.434421296297</c:v>
                </c:pt>
                <c:pt idx="2858">
                  <c:v>42843.439050925925</c:v>
                </c:pt>
                <c:pt idx="2859">
                  <c:v>42843.443425925929</c:v>
                </c:pt>
                <c:pt idx="2860">
                  <c:v>42843.44803240741</c:v>
                </c:pt>
                <c:pt idx="2861">
                  <c:v>42843.452523148146</c:v>
                </c:pt>
                <c:pt idx="2862">
                  <c:v>42843.457060185188</c:v>
                </c:pt>
                <c:pt idx="2863">
                  <c:v>42843.461585648147</c:v>
                </c:pt>
                <c:pt idx="2864">
                  <c:v>42843.466122685182</c:v>
                </c:pt>
                <c:pt idx="2865">
                  <c:v>42843.529421296298</c:v>
                </c:pt>
                <c:pt idx="2866">
                  <c:v>42843.540671296294</c:v>
                </c:pt>
                <c:pt idx="2867">
                  <c:v>42843.547997685186</c:v>
                </c:pt>
                <c:pt idx="2868">
                  <c:v>42843.551620370374</c:v>
                </c:pt>
                <c:pt idx="2869">
                  <c:v>42843.566134259258</c:v>
                </c:pt>
                <c:pt idx="2870">
                  <c:v>42843.695914351854</c:v>
                </c:pt>
                <c:pt idx="2871">
                  <c:v>42843.735405092593</c:v>
                </c:pt>
                <c:pt idx="2872">
                  <c:v>42843.742905092593</c:v>
                </c:pt>
                <c:pt idx="2873">
                  <c:v>42843.770671296297</c:v>
                </c:pt>
                <c:pt idx="2874">
                  <c:v>42844.451527777775</c:v>
                </c:pt>
                <c:pt idx="2875">
                  <c:v>42844.550196759257</c:v>
                </c:pt>
                <c:pt idx="2876">
                  <c:v>42844.553703703707</c:v>
                </c:pt>
                <c:pt idx="2877">
                  <c:v>42844.557152777779</c:v>
                </c:pt>
                <c:pt idx="2878">
                  <c:v>42844.560601851852</c:v>
                </c:pt>
                <c:pt idx="2879">
                  <c:v>42844.564027777778</c:v>
                </c:pt>
                <c:pt idx="2880">
                  <c:v>42844.567442129628</c:v>
                </c:pt>
                <c:pt idx="2881">
                  <c:v>42844.570879629631</c:v>
                </c:pt>
                <c:pt idx="2882">
                  <c:v>42844.574479166666</c:v>
                </c:pt>
                <c:pt idx="2883">
                  <c:v>42844.577939814815</c:v>
                </c:pt>
                <c:pt idx="2884">
                  <c:v>42844.581400462965</c:v>
                </c:pt>
                <c:pt idx="2885">
                  <c:v>42844.584803240738</c:v>
                </c:pt>
                <c:pt idx="2886">
                  <c:v>42844.588194444441</c:v>
                </c:pt>
                <c:pt idx="2887">
                  <c:v>42844.591597222221</c:v>
                </c:pt>
                <c:pt idx="2888">
                  <c:v>42844.595381944448</c:v>
                </c:pt>
                <c:pt idx="2889">
                  <c:v>42844.599768518521</c:v>
                </c:pt>
                <c:pt idx="2890">
                  <c:v>42844.604930555557</c:v>
                </c:pt>
                <c:pt idx="2891">
                  <c:v>42844.611921296295</c:v>
                </c:pt>
                <c:pt idx="2892">
                  <c:v>42844.688622685186</c:v>
                </c:pt>
                <c:pt idx="2893">
                  <c:v>42844.712384259263</c:v>
                </c:pt>
                <c:pt idx="2894">
                  <c:v>42846.516145833331</c:v>
                </c:pt>
                <c:pt idx="2895">
                  <c:v>42846.520219907405</c:v>
                </c:pt>
                <c:pt idx="2896">
                  <c:v>42846.696886574071</c:v>
                </c:pt>
                <c:pt idx="2897">
                  <c:v>42846.700949074075</c:v>
                </c:pt>
                <c:pt idx="2898">
                  <c:v>42846.70517361111</c:v>
                </c:pt>
                <c:pt idx="2899">
                  <c:v>42846.709733796299</c:v>
                </c:pt>
                <c:pt idx="2900">
                  <c:v>42847.332905092589</c:v>
                </c:pt>
                <c:pt idx="2901">
                  <c:v>42847.347361111111</c:v>
                </c:pt>
                <c:pt idx="2902">
                  <c:v>42847.355428240742</c:v>
                </c:pt>
                <c:pt idx="2903">
                  <c:v>42847.362928240742</c:v>
                </c:pt>
                <c:pt idx="2904">
                  <c:v>42847.369849537034</c:v>
                </c:pt>
                <c:pt idx="2905">
                  <c:v>42847.376319444447</c:v>
                </c:pt>
                <c:pt idx="2906">
                  <c:v>42847.382581018515</c:v>
                </c:pt>
                <c:pt idx="2907">
                  <c:v>42847.38853009259</c:v>
                </c:pt>
                <c:pt idx="2908">
                  <c:v>42847.394166666665</c:v>
                </c:pt>
                <c:pt idx="2909">
                  <c:v>42847.399756944447</c:v>
                </c:pt>
                <c:pt idx="2910">
                  <c:v>42847.405243055553</c:v>
                </c:pt>
                <c:pt idx="2911">
                  <c:v>42847.411053240743</c:v>
                </c:pt>
                <c:pt idx="2912">
                  <c:v>42847.740173611113</c:v>
                </c:pt>
                <c:pt idx="2913">
                  <c:v>42847.74554398148</c:v>
                </c:pt>
                <c:pt idx="2914">
                  <c:v>42848.467812499999</c:v>
                </c:pt>
                <c:pt idx="2915">
                  <c:v>42848.472928240742</c:v>
                </c:pt>
                <c:pt idx="2916">
                  <c:v>42848.492662037039</c:v>
                </c:pt>
                <c:pt idx="2917">
                  <c:v>42849.475497685184</c:v>
                </c:pt>
                <c:pt idx="2918">
                  <c:v>42849.479687500003</c:v>
                </c:pt>
                <c:pt idx="2919">
                  <c:v>42849.483634259261</c:v>
                </c:pt>
                <c:pt idx="2920">
                  <c:v>42849.487662037034</c:v>
                </c:pt>
                <c:pt idx="2921">
                  <c:v>42849.604548611111</c:v>
                </c:pt>
                <c:pt idx="2922">
                  <c:v>42849.611157407409</c:v>
                </c:pt>
                <c:pt idx="2923">
                  <c:v>42849.722210648149</c:v>
                </c:pt>
                <c:pt idx="2924">
                  <c:v>42849.726956018516</c:v>
                </c:pt>
                <c:pt idx="2925">
                  <c:v>42849.731874999998</c:v>
                </c:pt>
                <c:pt idx="2926">
                  <c:v>42849.736689814818</c:v>
                </c:pt>
                <c:pt idx="2927">
                  <c:v>42850.532118055555</c:v>
                </c:pt>
                <c:pt idx="2928">
                  <c:v>42850.535821759258</c:v>
                </c:pt>
                <c:pt idx="2929">
                  <c:v>42850.539537037039</c:v>
                </c:pt>
                <c:pt idx="2930">
                  <c:v>42850.543217592596</c:v>
                </c:pt>
                <c:pt idx="2931">
                  <c:v>42850.547048611108</c:v>
                </c:pt>
                <c:pt idx="2932">
                  <c:v>42850.550775462965</c:v>
                </c:pt>
                <c:pt idx="2933">
                  <c:v>42850.716886574075</c:v>
                </c:pt>
                <c:pt idx="2934">
                  <c:v>42850.727268518516</c:v>
                </c:pt>
                <c:pt idx="2935">
                  <c:v>42850.732395833336</c:v>
                </c:pt>
                <c:pt idx="2936">
                  <c:v>42850.737581018519</c:v>
                </c:pt>
                <c:pt idx="2937">
                  <c:v>42850.751215277778</c:v>
                </c:pt>
                <c:pt idx="2938">
                  <c:v>42851.551828703705</c:v>
                </c:pt>
                <c:pt idx="2939">
                  <c:v>42851.76116898148</c:v>
                </c:pt>
                <c:pt idx="2940">
                  <c:v>42852.33625</c:v>
                </c:pt>
                <c:pt idx="2941">
                  <c:v>42852.346574074072</c:v>
                </c:pt>
                <c:pt idx="2942">
                  <c:v>42852.407812500001</c:v>
                </c:pt>
                <c:pt idx="2943">
                  <c:v>42852.412557870368</c:v>
                </c:pt>
                <c:pt idx="2944">
                  <c:v>42852.417164351849</c:v>
                </c:pt>
                <c:pt idx="2945">
                  <c:v>42852.426307870373</c:v>
                </c:pt>
                <c:pt idx="2946">
                  <c:v>42852.430601851855</c:v>
                </c:pt>
                <c:pt idx="2947">
                  <c:v>42852.43478009259</c:v>
                </c:pt>
                <c:pt idx="2948">
                  <c:v>42852.439050925925</c:v>
                </c:pt>
                <c:pt idx="2949">
                  <c:v>42852.647893518515</c:v>
                </c:pt>
                <c:pt idx="2950">
                  <c:v>42852.651458333334</c:v>
                </c:pt>
                <c:pt idx="2951">
                  <c:v>42852.655219907407</c:v>
                </c:pt>
                <c:pt idx="2952">
                  <c:v>42852.659085648149</c:v>
                </c:pt>
                <c:pt idx="2953">
                  <c:v>42852.663148148145</c:v>
                </c:pt>
                <c:pt idx="2954">
                  <c:v>42852.667002314818</c:v>
                </c:pt>
                <c:pt idx="2955">
                  <c:v>42852.670775462961</c:v>
                </c:pt>
                <c:pt idx="2956">
                  <c:v>42852.674583333333</c:v>
                </c:pt>
                <c:pt idx="2957">
                  <c:v>42852.678356481483</c:v>
                </c:pt>
                <c:pt idx="2958">
                  <c:v>42852.682118055556</c:v>
                </c:pt>
                <c:pt idx="2959">
                  <c:v>42852.685763888891</c:v>
                </c:pt>
                <c:pt idx="2960">
                  <c:v>42852.689409722225</c:v>
                </c:pt>
                <c:pt idx="2961">
                  <c:v>42852.693344907406</c:v>
                </c:pt>
                <c:pt idx="2962">
                  <c:v>42852.696932870371</c:v>
                </c:pt>
                <c:pt idx="2963">
                  <c:v>42852.700624999998</c:v>
                </c:pt>
                <c:pt idx="2964">
                  <c:v>42852.704629629632</c:v>
                </c:pt>
                <c:pt idx="2965">
                  <c:v>42852.708599537036</c:v>
                </c:pt>
                <c:pt idx="2966">
                  <c:v>42852.712546296294</c:v>
                </c:pt>
                <c:pt idx="2967">
                  <c:v>42852.716631944444</c:v>
                </c:pt>
                <c:pt idx="2968">
                  <c:v>42852.724976851852</c:v>
                </c:pt>
                <c:pt idx="2969">
                  <c:v>42852.729618055557</c:v>
                </c:pt>
                <c:pt idx="2970">
                  <c:v>42852.744942129626</c:v>
                </c:pt>
                <c:pt idx="2971">
                  <c:v>42852.756064814814</c:v>
                </c:pt>
                <c:pt idx="2972">
                  <c:v>42854.505335648151</c:v>
                </c:pt>
                <c:pt idx="2973">
                  <c:v>42854.509166666663</c:v>
                </c:pt>
                <c:pt idx="2974">
                  <c:v>42854.513009259259</c:v>
                </c:pt>
                <c:pt idx="2975">
                  <c:v>42854.51699074074</c:v>
                </c:pt>
                <c:pt idx="2976">
                  <c:v>42861.384513888886</c:v>
                </c:pt>
                <c:pt idx="2977">
                  <c:v>42861.391076388885</c:v>
                </c:pt>
                <c:pt idx="2978">
                  <c:v>42862.368935185186</c:v>
                </c:pt>
                <c:pt idx="2979">
                  <c:v>42862.448935185188</c:v>
                </c:pt>
                <c:pt idx="2980">
                  <c:v>42862.722951388889</c:v>
                </c:pt>
                <c:pt idx="2981">
                  <c:v>42862.736956018518</c:v>
                </c:pt>
                <c:pt idx="2982">
                  <c:v>42862.742083333331</c:v>
                </c:pt>
                <c:pt idx="2983">
                  <c:v>42862.746793981481</c:v>
                </c:pt>
                <c:pt idx="2984">
                  <c:v>42862.751539351855</c:v>
                </c:pt>
                <c:pt idx="2985">
                  <c:v>42862.756990740738</c:v>
                </c:pt>
                <c:pt idx="2986">
                  <c:v>42863.408020833333</c:v>
                </c:pt>
                <c:pt idx="2987">
                  <c:v>42863.414502314816</c:v>
                </c:pt>
                <c:pt idx="2988">
                  <c:v>42863.419965277775</c:v>
                </c:pt>
                <c:pt idx="2989">
                  <c:v>42863.425381944442</c:v>
                </c:pt>
                <c:pt idx="2990">
                  <c:v>42863.430509259262</c:v>
                </c:pt>
                <c:pt idx="2991">
                  <c:v>42863.435648148145</c:v>
                </c:pt>
                <c:pt idx="2992">
                  <c:v>42863.484189814815</c:v>
                </c:pt>
                <c:pt idx="2993">
                  <c:v>42866.399050925924</c:v>
                </c:pt>
                <c:pt idx="2994">
                  <c:v>42866.403993055559</c:v>
                </c:pt>
                <c:pt idx="2995">
                  <c:v>42866.431250000001</c:v>
                </c:pt>
                <c:pt idx="2996">
                  <c:v>42866.477962962963</c:v>
                </c:pt>
                <c:pt idx="2997">
                  <c:v>42867.489537037036</c:v>
                </c:pt>
                <c:pt idx="2998">
                  <c:v>42867.493263888886</c:v>
                </c:pt>
                <c:pt idx="2999">
                  <c:v>42867.496979166666</c:v>
                </c:pt>
                <c:pt idx="3000">
                  <c:v>42867.500787037039</c:v>
                </c:pt>
                <c:pt idx="3001">
                  <c:v>42867.520312499997</c:v>
                </c:pt>
                <c:pt idx="3002">
                  <c:v>42867.528506944444</c:v>
                </c:pt>
                <c:pt idx="3003">
                  <c:v>42868.499421296299</c:v>
                </c:pt>
                <c:pt idx="3004">
                  <c:v>42868.503437500003</c:v>
                </c:pt>
                <c:pt idx="3005">
                  <c:v>42868.507511574076</c:v>
                </c:pt>
                <c:pt idx="3006">
                  <c:v>42869.343668981484</c:v>
                </c:pt>
                <c:pt idx="3007">
                  <c:v>42869.354155092595</c:v>
                </c:pt>
                <c:pt idx="3008">
                  <c:v>42869.363287037035</c:v>
                </c:pt>
                <c:pt idx="3009">
                  <c:v>42869.374050925922</c:v>
                </c:pt>
                <c:pt idx="3010">
                  <c:v>42869.38071759259</c:v>
                </c:pt>
                <c:pt idx="3011">
                  <c:v>42869.387337962966</c:v>
                </c:pt>
                <c:pt idx="3012">
                  <c:v>42869.412268518521</c:v>
                </c:pt>
                <c:pt idx="3013">
                  <c:v>42869.418206018519</c:v>
                </c:pt>
                <c:pt idx="3014">
                  <c:v>42869.46230324074</c:v>
                </c:pt>
                <c:pt idx="3015">
                  <c:v>42869.566331018519</c:v>
                </c:pt>
                <c:pt idx="3016">
                  <c:v>42869.570069444446</c:v>
                </c:pt>
                <c:pt idx="3017">
                  <c:v>42869.573888888888</c:v>
                </c:pt>
                <c:pt idx="3018">
                  <c:v>42869.577708333331</c:v>
                </c:pt>
                <c:pt idx="3019">
                  <c:v>42869.585312499999</c:v>
                </c:pt>
                <c:pt idx="3020">
                  <c:v>42869.634467592594</c:v>
                </c:pt>
                <c:pt idx="3021">
                  <c:v>42869.642060185186</c:v>
                </c:pt>
                <c:pt idx="3022">
                  <c:v>42871.376388888886</c:v>
                </c:pt>
                <c:pt idx="3023">
                  <c:v>42871.473425925928</c:v>
                </c:pt>
                <c:pt idx="3024">
                  <c:v>42871.477361111109</c:v>
                </c:pt>
                <c:pt idx="3025">
                  <c:v>42871.481215277781</c:v>
                </c:pt>
                <c:pt idx="3026">
                  <c:v>42871.485162037039</c:v>
                </c:pt>
                <c:pt idx="3027">
                  <c:v>42871.489108796297</c:v>
                </c:pt>
                <c:pt idx="3028">
                  <c:v>42871.496724537035</c:v>
                </c:pt>
                <c:pt idx="3029">
                  <c:v>42871.50105324074</c:v>
                </c:pt>
                <c:pt idx="3030">
                  <c:v>42871.505023148151</c:v>
                </c:pt>
                <c:pt idx="3031">
                  <c:v>42871.50886574074</c:v>
                </c:pt>
                <c:pt idx="3032">
                  <c:v>42871.512858796297</c:v>
                </c:pt>
                <c:pt idx="3033">
                  <c:v>42871.516655092593</c:v>
                </c:pt>
                <c:pt idx="3034">
                  <c:v>42871.520543981482</c:v>
                </c:pt>
                <c:pt idx="3035">
                  <c:v>42871.524467592593</c:v>
                </c:pt>
                <c:pt idx="3036">
                  <c:v>42871.528356481482</c:v>
                </c:pt>
                <c:pt idx="3037">
                  <c:v>42871.532141203701</c:v>
                </c:pt>
                <c:pt idx="3038">
                  <c:v>42871.535844907405</c:v>
                </c:pt>
                <c:pt idx="3039">
                  <c:v>42871.539571759262</c:v>
                </c:pt>
                <c:pt idx="3040">
                  <c:v>42871.543240740742</c:v>
                </c:pt>
                <c:pt idx="3041">
                  <c:v>42871.546886574077</c:v>
                </c:pt>
                <c:pt idx="3042">
                  <c:v>42871.550532407404</c:v>
                </c:pt>
                <c:pt idx="3043">
                  <c:v>42871.554178240738</c:v>
                </c:pt>
                <c:pt idx="3044">
                  <c:v>42871.557743055557</c:v>
                </c:pt>
                <c:pt idx="3045">
                  <c:v>42871.56821759259</c:v>
                </c:pt>
                <c:pt idx="3046">
                  <c:v>42871.575520833336</c:v>
                </c:pt>
                <c:pt idx="3047">
                  <c:v>42871.579074074078</c:v>
                </c:pt>
                <c:pt idx="3048">
                  <c:v>42871.583124999997</c:v>
                </c:pt>
                <c:pt idx="3049">
                  <c:v>42871.590127314812</c:v>
                </c:pt>
                <c:pt idx="3050">
                  <c:v>42871.597291666665</c:v>
                </c:pt>
                <c:pt idx="3051">
                  <c:v>42871.600972222222</c:v>
                </c:pt>
                <c:pt idx="3052">
                  <c:v>42871.604664351849</c:v>
                </c:pt>
                <c:pt idx="3053">
                  <c:v>42871.608298611114</c:v>
                </c:pt>
                <c:pt idx="3054">
                  <c:v>42871.615208333336</c:v>
                </c:pt>
                <c:pt idx="3055">
                  <c:v>42871.632870370369</c:v>
                </c:pt>
                <c:pt idx="3056">
                  <c:v>42871.636273148149</c:v>
                </c:pt>
                <c:pt idx="3057">
                  <c:v>42871.661087962966</c:v>
                </c:pt>
                <c:pt idx="3058">
                  <c:v>42872.352453703701</c:v>
                </c:pt>
                <c:pt idx="3059">
                  <c:v>42872.359733796293</c:v>
                </c:pt>
                <c:pt idx="3060">
                  <c:v>42872.370474537034</c:v>
                </c:pt>
                <c:pt idx="3061">
                  <c:v>42872.376828703702</c:v>
                </c:pt>
                <c:pt idx="3062">
                  <c:v>42872.383020833331</c:v>
                </c:pt>
                <c:pt idx="3063">
                  <c:v>42872.389513888891</c:v>
                </c:pt>
                <c:pt idx="3064">
                  <c:v>42872.395983796298</c:v>
                </c:pt>
                <c:pt idx="3065">
                  <c:v>42872.402592592596</c:v>
                </c:pt>
                <c:pt idx="3066">
                  <c:v>42872.408564814818</c:v>
                </c:pt>
                <c:pt idx="3067">
                  <c:v>42872.414120370369</c:v>
                </c:pt>
                <c:pt idx="3068">
                  <c:v>42872.419652777775</c:v>
                </c:pt>
                <c:pt idx="3069">
                  <c:v>42872.425092592595</c:v>
                </c:pt>
                <c:pt idx="3070">
                  <c:v>42872.429675925923</c:v>
                </c:pt>
                <c:pt idx="3071">
                  <c:v>42872.433958333335</c:v>
                </c:pt>
                <c:pt idx="3072">
                  <c:v>42872.43818287037</c:v>
                </c:pt>
                <c:pt idx="3073">
                  <c:v>42872.442361111112</c:v>
                </c:pt>
                <c:pt idx="3074">
                  <c:v>42872.446539351855</c:v>
                </c:pt>
                <c:pt idx="3075">
                  <c:v>42872.450891203705</c:v>
                </c:pt>
                <c:pt idx="3076">
                  <c:v>42872.455138888887</c:v>
                </c:pt>
                <c:pt idx="3077">
                  <c:v>42872.459374999999</c:v>
                </c:pt>
                <c:pt idx="3078">
                  <c:v>42872.471898148149</c:v>
                </c:pt>
                <c:pt idx="3079">
                  <c:v>42872.522546296299</c:v>
                </c:pt>
                <c:pt idx="3080">
                  <c:v>42872.530162037037</c:v>
                </c:pt>
                <c:pt idx="3081">
                  <c:v>42872.574606481481</c:v>
                </c:pt>
                <c:pt idx="3082">
                  <c:v>42872.5781712963</c:v>
                </c:pt>
                <c:pt idx="3083">
                  <c:v>42872.585173611114</c:v>
                </c:pt>
                <c:pt idx="3084">
                  <c:v>42872.58865740741</c:v>
                </c:pt>
                <c:pt idx="3085">
                  <c:v>42872.603020833332</c:v>
                </c:pt>
                <c:pt idx="3086">
                  <c:v>42872.613819444443</c:v>
                </c:pt>
                <c:pt idx="3087">
                  <c:v>42872.617465277777</c:v>
                </c:pt>
                <c:pt idx="3088">
                  <c:v>42872.621145833335</c:v>
                </c:pt>
                <c:pt idx="3089">
                  <c:v>42872.624918981484</c:v>
                </c:pt>
                <c:pt idx="3090">
                  <c:v>42872.62872685185</c:v>
                </c:pt>
                <c:pt idx="3091">
                  <c:v>42872.632453703707</c:v>
                </c:pt>
                <c:pt idx="3092">
                  <c:v>42873.359444444446</c:v>
                </c:pt>
                <c:pt idx="3093">
                  <c:v>42874.428472222222</c:v>
                </c:pt>
                <c:pt idx="3094">
                  <c:v>42874.433113425926</c:v>
                </c:pt>
                <c:pt idx="3095">
                  <c:v>42874.437685185185</c:v>
                </c:pt>
                <c:pt idx="3096">
                  <c:v>42874.442118055558</c:v>
                </c:pt>
                <c:pt idx="3097">
                  <c:v>42879.453634259262</c:v>
                </c:pt>
                <c:pt idx="3098">
                  <c:v>42879.457731481481</c:v>
                </c:pt>
                <c:pt idx="3099">
                  <c:v>42879.461782407408</c:v>
                </c:pt>
                <c:pt idx="3100">
                  <c:v>42879.465844907405</c:v>
                </c:pt>
                <c:pt idx="3101">
                  <c:v>42879.469849537039</c:v>
                </c:pt>
                <c:pt idx="3102">
                  <c:v>42879.473796296297</c:v>
                </c:pt>
                <c:pt idx="3103">
                  <c:v>42879.477800925924</c:v>
                </c:pt>
                <c:pt idx="3104">
                  <c:v>42879.481805555559</c:v>
                </c:pt>
                <c:pt idx="3105">
                  <c:v>42879.485752314817</c:v>
                </c:pt>
                <c:pt idx="3106">
                  <c:v>42879.489710648151</c:v>
                </c:pt>
                <c:pt idx="3107">
                  <c:v>42879.493634259263</c:v>
                </c:pt>
                <c:pt idx="3108">
                  <c:v>42879.497557870367</c:v>
                </c:pt>
                <c:pt idx="3109">
                  <c:v>42879.501469907409</c:v>
                </c:pt>
                <c:pt idx="3110">
                  <c:v>42879.505312499998</c:v>
                </c:pt>
                <c:pt idx="3111">
                  <c:v>42879.509259259263</c:v>
                </c:pt>
                <c:pt idx="3112">
                  <c:v>42879.513171296298</c:v>
                </c:pt>
                <c:pt idx="3113">
                  <c:v>42879.517118055555</c:v>
                </c:pt>
                <c:pt idx="3114">
                  <c:v>42879.520891203705</c:v>
                </c:pt>
                <c:pt idx="3115">
                  <c:v>42879.524606481478</c:v>
                </c:pt>
                <c:pt idx="3116">
                  <c:v>42879.528368055559</c:v>
                </c:pt>
                <c:pt idx="3117">
                  <c:v>42879.532141203701</c:v>
                </c:pt>
                <c:pt idx="3118">
                  <c:v>42879.535833333335</c:v>
                </c:pt>
                <c:pt idx="3119">
                  <c:v>42879.539490740739</c:v>
                </c:pt>
                <c:pt idx="3120">
                  <c:v>42879.543171296296</c:v>
                </c:pt>
                <c:pt idx="3121">
                  <c:v>42879.546782407408</c:v>
                </c:pt>
                <c:pt idx="3122">
                  <c:v>42879.550381944442</c:v>
                </c:pt>
                <c:pt idx="3123">
                  <c:v>42879.553854166668</c:v>
                </c:pt>
                <c:pt idx="3124">
                  <c:v>42879.557349537034</c:v>
                </c:pt>
                <c:pt idx="3125">
                  <c:v>42879.560856481483</c:v>
                </c:pt>
                <c:pt idx="3126">
                  <c:v>42879.564317129632</c:v>
                </c:pt>
                <c:pt idx="3127">
                  <c:v>42879.567893518521</c:v>
                </c:pt>
                <c:pt idx="3128">
                  <c:v>42879.571377314816</c:v>
                </c:pt>
                <c:pt idx="3129">
                  <c:v>42879.574803240743</c:v>
                </c:pt>
                <c:pt idx="3130">
                  <c:v>42879.578229166669</c:v>
                </c:pt>
                <c:pt idx="3131">
                  <c:v>42879.581759259258</c:v>
                </c:pt>
                <c:pt idx="3132">
                  <c:v>42879.585185185184</c:v>
                </c:pt>
                <c:pt idx="3133">
                  <c:v>42879.588622685187</c:v>
                </c:pt>
                <c:pt idx="3134">
                  <c:v>42879.59207175926</c:v>
                </c:pt>
                <c:pt idx="3135">
                  <c:v>42879.59547453704</c:v>
                </c:pt>
                <c:pt idx="3136">
                  <c:v>42879.598807870374</c:v>
                </c:pt>
                <c:pt idx="3137">
                  <c:v>42879.602152777778</c:v>
                </c:pt>
                <c:pt idx="3138">
                  <c:v>42879.605520833335</c:v>
                </c:pt>
                <c:pt idx="3139">
                  <c:v>42879.612812500003</c:v>
                </c:pt>
                <c:pt idx="3140">
                  <c:v>42879.616168981483</c:v>
                </c:pt>
                <c:pt idx="3141">
                  <c:v>42879.619837962964</c:v>
                </c:pt>
                <c:pt idx="3142">
                  <c:v>42879.623194444444</c:v>
                </c:pt>
                <c:pt idx="3143">
                  <c:v>42879.626620370371</c:v>
                </c:pt>
                <c:pt idx="3144">
                  <c:v>42879.632141203707</c:v>
                </c:pt>
                <c:pt idx="3145">
                  <c:v>42879.636516203704</c:v>
                </c:pt>
                <c:pt idx="3146">
                  <c:v>42879.641006944446</c:v>
                </c:pt>
                <c:pt idx="3147">
                  <c:v>42879.647974537038</c:v>
                </c:pt>
                <c:pt idx="3148">
                  <c:v>42879.653877314813</c:v>
                </c:pt>
                <c:pt idx="3149">
                  <c:v>42879.660983796297</c:v>
                </c:pt>
                <c:pt idx="3150">
                  <c:v>42879.668194444443</c:v>
                </c:pt>
                <c:pt idx="3151">
                  <c:v>42879.673125000001</c:v>
                </c:pt>
                <c:pt idx="3152">
                  <c:v>42879.677951388891</c:v>
                </c:pt>
                <c:pt idx="3153">
                  <c:v>42879.684594907405</c:v>
                </c:pt>
                <c:pt idx="3154">
                  <c:v>42879.69358796296</c:v>
                </c:pt>
                <c:pt idx="3155">
                  <c:v>42879.699432870373</c:v>
                </c:pt>
                <c:pt idx="3156">
                  <c:v>42879.708402777775</c:v>
                </c:pt>
                <c:pt idx="3157">
                  <c:v>42879.716782407406</c:v>
                </c:pt>
                <c:pt idx="3158">
                  <c:v>42880.344085648147</c:v>
                </c:pt>
                <c:pt idx="3159">
                  <c:v>42880.354953703703</c:v>
                </c:pt>
                <c:pt idx="3160">
                  <c:v>42880.362986111111</c:v>
                </c:pt>
                <c:pt idx="3161">
                  <c:v>42880.369814814818</c:v>
                </c:pt>
                <c:pt idx="3162">
                  <c:v>42880.375798611109</c:v>
                </c:pt>
                <c:pt idx="3163">
                  <c:v>42880.385601851849</c:v>
                </c:pt>
                <c:pt idx="3164">
                  <c:v>42880.391006944446</c:v>
                </c:pt>
                <c:pt idx="3165">
                  <c:v>42880.396319444444</c:v>
                </c:pt>
                <c:pt idx="3166">
                  <c:v>42880.401435185187</c:v>
                </c:pt>
                <c:pt idx="3167">
                  <c:v>42880.411354166667</c:v>
                </c:pt>
                <c:pt idx="3168">
                  <c:v>42880.416145833333</c:v>
                </c:pt>
                <c:pt idx="3169">
                  <c:v>42880.420902777776</c:v>
                </c:pt>
                <c:pt idx="3170">
                  <c:v>42880.430150462962</c:v>
                </c:pt>
                <c:pt idx="3171">
                  <c:v>42880.499652777777</c:v>
                </c:pt>
                <c:pt idx="3172">
                  <c:v>42880.503842592596</c:v>
                </c:pt>
                <c:pt idx="3173">
                  <c:v>42880.533761574072</c:v>
                </c:pt>
                <c:pt idx="3174">
                  <c:v>42880.537962962961</c:v>
                </c:pt>
                <c:pt idx="3175">
                  <c:v>42880.542141203703</c:v>
                </c:pt>
                <c:pt idx="3176">
                  <c:v>42880.550300925926</c:v>
                </c:pt>
                <c:pt idx="3177">
                  <c:v>42880.588402777779</c:v>
                </c:pt>
                <c:pt idx="3178">
                  <c:v>42880.59542824074</c:v>
                </c:pt>
                <c:pt idx="3179">
                  <c:v>42880.599039351851</c:v>
                </c:pt>
                <c:pt idx="3180">
                  <c:v>42880.602743055555</c:v>
                </c:pt>
                <c:pt idx="3181">
                  <c:v>42880.606203703705</c:v>
                </c:pt>
                <c:pt idx="3182">
                  <c:v>42880.609537037039</c:v>
                </c:pt>
                <c:pt idx="3183">
                  <c:v>42880.616238425922</c:v>
                </c:pt>
                <c:pt idx="3184">
                  <c:v>42881.336354166669</c:v>
                </c:pt>
                <c:pt idx="3185">
                  <c:v>42881.347118055557</c:v>
                </c:pt>
                <c:pt idx="3186">
                  <c:v>42881.355266203704</c:v>
                </c:pt>
                <c:pt idx="3187">
                  <c:v>42881.374826388892</c:v>
                </c:pt>
                <c:pt idx="3188">
                  <c:v>42881.387118055558</c:v>
                </c:pt>
                <c:pt idx="3189">
                  <c:v>42881.393784722219</c:v>
                </c:pt>
                <c:pt idx="3190">
                  <c:v>42881.411643518521</c:v>
                </c:pt>
                <c:pt idx="3191">
                  <c:v>42881.416203703702</c:v>
                </c:pt>
                <c:pt idx="3192">
                  <c:v>42881.420729166668</c:v>
                </c:pt>
                <c:pt idx="3193">
                  <c:v>42881.425347222219</c:v>
                </c:pt>
                <c:pt idx="3194">
                  <c:v>42881.429791666669</c:v>
                </c:pt>
                <c:pt idx="3195">
                  <c:v>42881.434421296297</c:v>
                </c:pt>
                <c:pt idx="3196">
                  <c:v>42881.438668981478</c:v>
                </c:pt>
                <c:pt idx="3197">
                  <c:v>42881.443043981482</c:v>
                </c:pt>
                <c:pt idx="3198">
                  <c:v>42881.447384259256</c:v>
                </c:pt>
                <c:pt idx="3199">
                  <c:v>42881.45175925926</c:v>
                </c:pt>
                <c:pt idx="3200">
                  <c:v>42881.456516203703</c:v>
                </c:pt>
                <c:pt idx="3201">
                  <c:v>42881.460717592592</c:v>
                </c:pt>
                <c:pt idx="3202">
                  <c:v>42881.464675925927</c:v>
                </c:pt>
                <c:pt idx="3203">
                  <c:v>42881.468645833331</c:v>
                </c:pt>
                <c:pt idx="3204">
                  <c:v>42881.472615740742</c:v>
                </c:pt>
                <c:pt idx="3205">
                  <c:v>42881.476504629631</c:v>
                </c:pt>
                <c:pt idx="3206">
                  <c:v>42881.480393518519</c:v>
                </c:pt>
                <c:pt idx="3207">
                  <c:v>42881.484340277777</c:v>
                </c:pt>
                <c:pt idx="3208">
                  <c:v>42881.488229166665</c:v>
                </c:pt>
                <c:pt idx="3209">
                  <c:v>42881.492002314815</c:v>
                </c:pt>
                <c:pt idx="3210">
                  <c:v>42881.495798611111</c:v>
                </c:pt>
                <c:pt idx="3211">
                  <c:v>42881.499583333331</c:v>
                </c:pt>
                <c:pt idx="3212">
                  <c:v>42881.50335648148</c:v>
                </c:pt>
                <c:pt idx="3213">
                  <c:v>42881.507060185184</c:v>
                </c:pt>
                <c:pt idx="3214">
                  <c:v>42881.51090277778</c:v>
                </c:pt>
                <c:pt idx="3215">
                  <c:v>42881.515289351853</c:v>
                </c:pt>
                <c:pt idx="3216">
                  <c:v>42881.51966435185</c:v>
                </c:pt>
                <c:pt idx="3217">
                  <c:v>42881.523854166669</c:v>
                </c:pt>
                <c:pt idx="3218">
                  <c:v>42881.527604166666</c:v>
                </c:pt>
                <c:pt idx="3219">
                  <c:v>42881.531284722223</c:v>
                </c:pt>
                <c:pt idx="3220">
                  <c:v>42881.535092592596</c:v>
                </c:pt>
                <c:pt idx="3221">
                  <c:v>42881.538969907408</c:v>
                </c:pt>
                <c:pt idx="3222">
                  <c:v>42881.542650462965</c:v>
                </c:pt>
                <c:pt idx="3223">
                  <c:v>42881.546712962961</c:v>
                </c:pt>
                <c:pt idx="3224">
                  <c:v>42881.550810185188</c:v>
                </c:pt>
                <c:pt idx="3225">
                  <c:v>42881.554826388892</c:v>
                </c:pt>
                <c:pt idx="3226">
                  <c:v>42881.558611111112</c:v>
                </c:pt>
                <c:pt idx="3227">
                  <c:v>42881.562534722223</c:v>
                </c:pt>
                <c:pt idx="3228">
                  <c:v>42881.566342592596</c:v>
                </c:pt>
                <c:pt idx="3229">
                  <c:v>42881.570069444446</c:v>
                </c:pt>
                <c:pt idx="3230">
                  <c:v>42881.577187499999</c:v>
                </c:pt>
                <c:pt idx="3231">
                  <c:v>42881.580682870372</c:v>
                </c:pt>
                <c:pt idx="3232">
                  <c:v>42881.671122685184</c:v>
                </c:pt>
                <c:pt idx="3233">
                  <c:v>42881.679675925923</c:v>
                </c:pt>
                <c:pt idx="3234">
                  <c:v>42882.343634259261</c:v>
                </c:pt>
                <c:pt idx="3235">
                  <c:v>42882.357592592591</c:v>
                </c:pt>
                <c:pt idx="3236">
                  <c:v>42882.365219907406</c:v>
                </c:pt>
                <c:pt idx="3237">
                  <c:v>42882.371782407405</c:v>
                </c:pt>
                <c:pt idx="3238">
                  <c:v>42882.377766203703</c:v>
                </c:pt>
                <c:pt idx="3239">
                  <c:v>42882.383275462962</c:v>
                </c:pt>
                <c:pt idx="3240">
                  <c:v>42882.38894675926</c:v>
                </c:pt>
                <c:pt idx="3241">
                  <c:v>42882.394293981481</c:v>
                </c:pt>
                <c:pt idx="3242">
                  <c:v>42882.399270833332</c:v>
                </c:pt>
                <c:pt idx="3243">
                  <c:v>42882.404166666667</c:v>
                </c:pt>
                <c:pt idx="3244">
                  <c:v>42882.408888888887</c:v>
                </c:pt>
                <c:pt idx="3245">
                  <c:v>42882.413472222222</c:v>
                </c:pt>
                <c:pt idx="3246">
                  <c:v>42882.418171296296</c:v>
                </c:pt>
                <c:pt idx="3247">
                  <c:v>42882.423645833333</c:v>
                </c:pt>
                <c:pt idx="3248">
                  <c:v>42882.428136574075</c:v>
                </c:pt>
                <c:pt idx="3249">
                  <c:v>42882.432581018518</c:v>
                </c:pt>
                <c:pt idx="3250">
                  <c:v>42882.436747685184</c:v>
                </c:pt>
                <c:pt idx="3251">
                  <c:v>42882.4453587963</c:v>
                </c:pt>
                <c:pt idx="3252">
                  <c:v>42882.449733796297</c:v>
                </c:pt>
                <c:pt idx="3253">
                  <c:v>42882.454513888886</c:v>
                </c:pt>
                <c:pt idx="3254">
                  <c:v>42882.46361111111</c:v>
                </c:pt>
                <c:pt idx="3255">
                  <c:v>42882.631747685184</c:v>
                </c:pt>
                <c:pt idx="3256">
                  <c:v>42882.63585648148</c:v>
                </c:pt>
                <c:pt idx="3257">
                  <c:v>42883.359791666669</c:v>
                </c:pt>
                <c:pt idx="3258">
                  <c:v>42883.368541666663</c:v>
                </c:pt>
                <c:pt idx="3259">
                  <c:v>42883.375451388885</c:v>
                </c:pt>
                <c:pt idx="3260">
                  <c:v>42883.3827662037</c:v>
                </c:pt>
                <c:pt idx="3261">
                  <c:v>42883.389398148145</c:v>
                </c:pt>
                <c:pt idx="3262">
                  <c:v>42883.395775462966</c:v>
                </c:pt>
                <c:pt idx="3263">
                  <c:v>42883.401724537034</c:v>
                </c:pt>
                <c:pt idx="3264">
                  <c:v>42883.406898148147</c:v>
                </c:pt>
                <c:pt idx="3265">
                  <c:v>42883.411898148152</c:v>
                </c:pt>
                <c:pt idx="3266">
                  <c:v>42883.41646990741</c:v>
                </c:pt>
                <c:pt idx="3267">
                  <c:v>42883.420937499999</c:v>
                </c:pt>
                <c:pt idx="3268">
                  <c:v>42883.425520833334</c:v>
                </c:pt>
                <c:pt idx="3269">
                  <c:v>42883.430046296293</c:v>
                </c:pt>
                <c:pt idx="3270">
                  <c:v>42883.434317129628</c:v>
                </c:pt>
                <c:pt idx="3271">
                  <c:v>42883.438726851855</c:v>
                </c:pt>
                <c:pt idx="3272">
                  <c:v>42883.443622685183</c:v>
                </c:pt>
                <c:pt idx="3273">
                  <c:v>42883.448449074072</c:v>
                </c:pt>
                <c:pt idx="3274">
                  <c:v>42883.453761574077</c:v>
                </c:pt>
                <c:pt idx="3275">
                  <c:v>42883.459004629629</c:v>
                </c:pt>
                <c:pt idx="3276">
                  <c:v>42883.464259259257</c:v>
                </c:pt>
                <c:pt idx="3277">
                  <c:v>42883.469386574077</c:v>
                </c:pt>
                <c:pt idx="3278">
                  <c:v>42883.474398148152</c:v>
                </c:pt>
                <c:pt idx="3279">
                  <c:v>42883.479363425926</c:v>
                </c:pt>
                <c:pt idx="3280">
                  <c:v>42883.484247685185</c:v>
                </c:pt>
                <c:pt idx="3281">
                  <c:v>42883.489027777781</c:v>
                </c:pt>
                <c:pt idx="3282">
                  <c:v>42883.49386574074</c:v>
                </c:pt>
                <c:pt idx="3283">
                  <c:v>42883.49858796296</c:v>
                </c:pt>
                <c:pt idx="3284">
                  <c:v>42883.503206018519</c:v>
                </c:pt>
                <c:pt idx="3285">
                  <c:v>42883.507835648146</c:v>
                </c:pt>
                <c:pt idx="3286">
                  <c:v>42883.512407407405</c:v>
                </c:pt>
                <c:pt idx="3287">
                  <c:v>42883.516898148147</c:v>
                </c:pt>
                <c:pt idx="3288">
                  <c:v>42883.521284722221</c:v>
                </c:pt>
                <c:pt idx="3289">
                  <c:v>42883.525625000002</c:v>
                </c:pt>
                <c:pt idx="3290">
                  <c:v>42883.53</c:v>
                </c:pt>
                <c:pt idx="3291">
                  <c:v>42883.534444444442</c:v>
                </c:pt>
                <c:pt idx="3292">
                  <c:v>42883.538263888891</c:v>
                </c:pt>
                <c:pt idx="3293">
                  <c:v>42883.542500000003</c:v>
                </c:pt>
                <c:pt idx="3294">
                  <c:v>42883.546157407407</c:v>
                </c:pt>
                <c:pt idx="3295">
                  <c:v>42883.550011574072</c:v>
                </c:pt>
                <c:pt idx="3296">
                  <c:v>42883.553993055553</c:v>
                </c:pt>
                <c:pt idx="3297">
                  <c:v>42883.56181712963</c:v>
                </c:pt>
                <c:pt idx="3298">
                  <c:v>42883.569502314815</c:v>
                </c:pt>
                <c:pt idx="3299">
                  <c:v>42883.594212962962</c:v>
                </c:pt>
                <c:pt idx="3300">
                  <c:v>42883.607592592591</c:v>
                </c:pt>
                <c:pt idx="3301">
                  <c:v>42883.614270833335</c:v>
                </c:pt>
                <c:pt idx="3302">
                  <c:v>42883.617673611108</c:v>
                </c:pt>
                <c:pt idx="3303">
                  <c:v>42883.631157407406</c:v>
                </c:pt>
                <c:pt idx="3304">
                  <c:v>42883.651724537034</c:v>
                </c:pt>
                <c:pt idx="3305">
                  <c:v>42883.65556712963</c:v>
                </c:pt>
                <c:pt idx="3306">
                  <c:v>42883.683182870373</c:v>
                </c:pt>
                <c:pt idx="3307">
                  <c:v>42884.332870370374</c:v>
                </c:pt>
                <c:pt idx="3308">
                  <c:v>42884.341724537036</c:v>
                </c:pt>
                <c:pt idx="3309">
                  <c:v>42884.354861111111</c:v>
                </c:pt>
                <c:pt idx="3310">
                  <c:v>42884.363634259258</c:v>
                </c:pt>
                <c:pt idx="3311">
                  <c:v>42884.37060185185</c:v>
                </c:pt>
                <c:pt idx="3312">
                  <c:v>42884.376932870371</c:v>
                </c:pt>
                <c:pt idx="3313">
                  <c:v>42884.383564814816</c:v>
                </c:pt>
                <c:pt idx="3314">
                  <c:v>42884.390474537038</c:v>
                </c:pt>
                <c:pt idx="3315">
                  <c:v>42884.397129629629</c:v>
                </c:pt>
                <c:pt idx="3316">
                  <c:v>42884.40353009259</c:v>
                </c:pt>
                <c:pt idx="3317">
                  <c:v>42884.408402777779</c:v>
                </c:pt>
                <c:pt idx="3318">
                  <c:v>42884.413506944446</c:v>
                </c:pt>
                <c:pt idx="3319">
                  <c:v>42884.418217592596</c:v>
                </c:pt>
                <c:pt idx="3320">
                  <c:v>42884.422754629632</c:v>
                </c:pt>
                <c:pt idx="3321">
                  <c:v>42884.427199074074</c:v>
                </c:pt>
                <c:pt idx="3322">
                  <c:v>42884.431608796294</c:v>
                </c:pt>
                <c:pt idx="3323">
                  <c:v>42884.436747685184</c:v>
                </c:pt>
                <c:pt idx="3324">
                  <c:v>42884.442094907405</c:v>
                </c:pt>
                <c:pt idx="3325">
                  <c:v>42884.447326388887</c:v>
                </c:pt>
                <c:pt idx="3326">
                  <c:v>42884.452789351853</c:v>
                </c:pt>
                <c:pt idx="3327">
                  <c:v>42884.457152777781</c:v>
                </c:pt>
                <c:pt idx="3328">
                  <c:v>42884.461736111109</c:v>
                </c:pt>
                <c:pt idx="3329">
                  <c:v>42884.466307870367</c:v>
                </c:pt>
                <c:pt idx="3330">
                  <c:v>42884.470486111109</c:v>
                </c:pt>
                <c:pt idx="3331">
                  <c:v>42884.474652777775</c:v>
                </c:pt>
                <c:pt idx="3332">
                  <c:v>42884.478819444441</c:v>
                </c:pt>
                <c:pt idx="3333">
                  <c:v>42884.483148148145</c:v>
                </c:pt>
                <c:pt idx="3334">
                  <c:v>42884.487210648149</c:v>
                </c:pt>
                <c:pt idx="3335">
                  <c:v>42884.491412037038</c:v>
                </c:pt>
                <c:pt idx="3336">
                  <c:v>42884.495358796295</c:v>
                </c:pt>
                <c:pt idx="3337">
                  <c:v>42884.499259259261</c:v>
                </c:pt>
                <c:pt idx="3338">
                  <c:v>42884.503449074073</c:v>
                </c:pt>
                <c:pt idx="3339">
                  <c:v>42884.507465277777</c:v>
                </c:pt>
                <c:pt idx="3340">
                  <c:v>42884.534537037034</c:v>
                </c:pt>
                <c:pt idx="3341">
                  <c:v>42884.574999999997</c:v>
                </c:pt>
                <c:pt idx="3342">
                  <c:v>42884.578587962962</c:v>
                </c:pt>
                <c:pt idx="3343">
                  <c:v>42884.582106481481</c:v>
                </c:pt>
                <c:pt idx="3344">
                  <c:v>42884.585625</c:v>
                </c:pt>
                <c:pt idx="3345">
                  <c:v>42884.589166666665</c:v>
                </c:pt>
                <c:pt idx="3346">
                  <c:v>42884.592569444445</c:v>
                </c:pt>
                <c:pt idx="3347">
                  <c:v>42884.595960648148</c:v>
                </c:pt>
                <c:pt idx="3348">
                  <c:v>42884.599328703705</c:v>
                </c:pt>
                <c:pt idx="3349">
                  <c:v>42884.602696759262</c:v>
                </c:pt>
                <c:pt idx="3350">
                  <c:v>42884.606099537035</c:v>
                </c:pt>
                <c:pt idx="3351">
                  <c:v>42884.609444444446</c:v>
                </c:pt>
                <c:pt idx="3352">
                  <c:v>42884.61278935185</c:v>
                </c:pt>
                <c:pt idx="3353">
                  <c:v>42884.61613425926</c:v>
                </c:pt>
                <c:pt idx="3354">
                  <c:v>42884.619479166664</c:v>
                </c:pt>
                <c:pt idx="3355">
                  <c:v>42884.622812499998</c:v>
                </c:pt>
                <c:pt idx="3356">
                  <c:v>42884.626157407409</c:v>
                </c:pt>
                <c:pt idx="3357">
                  <c:v>42884.629537037035</c:v>
                </c:pt>
                <c:pt idx="3358">
                  <c:v>42884.632928240739</c:v>
                </c:pt>
                <c:pt idx="3359">
                  <c:v>42884.740717592591</c:v>
                </c:pt>
                <c:pt idx="3360">
                  <c:v>42885.352986111109</c:v>
                </c:pt>
                <c:pt idx="3361">
                  <c:v>42885.359675925924</c:v>
                </c:pt>
                <c:pt idx="3362">
                  <c:v>42885.414027777777</c:v>
                </c:pt>
                <c:pt idx="3363">
                  <c:v>42885.556377314817</c:v>
                </c:pt>
                <c:pt idx="3364">
                  <c:v>42885.560023148151</c:v>
                </c:pt>
                <c:pt idx="3365">
                  <c:v>42886.347731481481</c:v>
                </c:pt>
                <c:pt idx="3366">
                  <c:v>42886.432245370372</c:v>
                </c:pt>
                <c:pt idx="3367">
                  <c:v>42886.671412037038</c:v>
                </c:pt>
                <c:pt idx="3368">
                  <c:v>42890.341203703705</c:v>
                </c:pt>
                <c:pt idx="3369">
                  <c:v>42890.471284722225</c:v>
                </c:pt>
                <c:pt idx="3370">
                  <c:v>42890.476493055554</c:v>
                </c:pt>
                <c:pt idx="3371">
                  <c:v>42890.532604166663</c:v>
                </c:pt>
                <c:pt idx="3372">
                  <c:v>42890.544270833336</c:v>
                </c:pt>
                <c:pt idx="3373">
                  <c:v>42890.562708333331</c:v>
                </c:pt>
                <c:pt idx="3374">
                  <c:v>42893.461782407408</c:v>
                </c:pt>
                <c:pt idx="3375">
                  <c:v>42893.466724537036</c:v>
                </c:pt>
                <c:pt idx="3376">
                  <c:v>42893.471770833334</c:v>
                </c:pt>
                <c:pt idx="3377">
                  <c:v>42893.4768287037</c:v>
                </c:pt>
                <c:pt idx="3378">
                  <c:v>42893.481770833336</c:v>
                </c:pt>
                <c:pt idx="3379">
                  <c:v>42893.486574074072</c:v>
                </c:pt>
                <c:pt idx="3380">
                  <c:v>42893.491469907407</c:v>
                </c:pt>
                <c:pt idx="3381">
                  <c:v>42893.496261574073</c:v>
                </c:pt>
                <c:pt idx="3382">
                  <c:v>42893.501076388886</c:v>
                </c:pt>
                <c:pt idx="3383">
                  <c:v>42893.505856481483</c:v>
                </c:pt>
                <c:pt idx="3384">
                  <c:v>42893.510474537034</c:v>
                </c:pt>
                <c:pt idx="3385">
                  <c:v>42893.515127314815</c:v>
                </c:pt>
                <c:pt idx="3386">
                  <c:v>42893.519583333335</c:v>
                </c:pt>
                <c:pt idx="3387">
                  <c:v>42893.523981481485</c:v>
                </c:pt>
                <c:pt idx="3388">
                  <c:v>42893.528368055559</c:v>
                </c:pt>
                <c:pt idx="3389">
                  <c:v>42893.532627314817</c:v>
                </c:pt>
                <c:pt idx="3390">
                  <c:v>42893.536793981482</c:v>
                </c:pt>
                <c:pt idx="3391">
                  <c:v>42893.540983796294</c:v>
                </c:pt>
                <c:pt idx="3392">
                  <c:v>42893.545104166667</c:v>
                </c:pt>
                <c:pt idx="3393">
                  <c:v>42893.553159722222</c:v>
                </c:pt>
                <c:pt idx="3394">
                  <c:v>42893.561018518521</c:v>
                </c:pt>
                <c:pt idx="3395">
                  <c:v>42893.575810185182</c:v>
                </c:pt>
                <c:pt idx="3396">
                  <c:v>42894.336875000001</c:v>
                </c:pt>
                <c:pt idx="3397">
                  <c:v>42894.346226851849</c:v>
                </c:pt>
                <c:pt idx="3398">
                  <c:v>42894.354641203703</c:v>
                </c:pt>
                <c:pt idx="3399">
                  <c:v>42894.362129629626</c:v>
                </c:pt>
                <c:pt idx="3400">
                  <c:v>42894.39439814815</c:v>
                </c:pt>
                <c:pt idx="3401">
                  <c:v>42894.400393518517</c:v>
                </c:pt>
                <c:pt idx="3402">
                  <c:v>42894.411527777775</c:v>
                </c:pt>
                <c:pt idx="3403">
                  <c:v>42894.417048611111</c:v>
                </c:pt>
                <c:pt idx="3404">
                  <c:v>42894.477048611108</c:v>
                </c:pt>
                <c:pt idx="3405">
                  <c:v>42894.485983796294</c:v>
                </c:pt>
                <c:pt idx="3406">
                  <c:v>42895.336805555555</c:v>
                </c:pt>
                <c:pt idx="3407">
                  <c:v>42895.345578703702</c:v>
                </c:pt>
                <c:pt idx="3408">
                  <c:v>42895.353981481479</c:v>
                </c:pt>
                <c:pt idx="3409">
                  <c:v>42895.361481481479</c:v>
                </c:pt>
                <c:pt idx="3410">
                  <c:v>42895.368078703701</c:v>
                </c:pt>
                <c:pt idx="3411">
                  <c:v>42895.374548611115</c:v>
                </c:pt>
                <c:pt idx="3412">
                  <c:v>42895.381481481483</c:v>
                </c:pt>
                <c:pt idx="3413">
                  <c:v>42895.38795138889</c:v>
                </c:pt>
                <c:pt idx="3414">
                  <c:v>42895.39402777778</c:v>
                </c:pt>
                <c:pt idx="3415">
                  <c:v>42895.400231481479</c:v>
                </c:pt>
                <c:pt idx="3416">
                  <c:v>42895.406307870369</c:v>
                </c:pt>
                <c:pt idx="3417">
                  <c:v>42895.412210648145</c:v>
                </c:pt>
                <c:pt idx="3418">
                  <c:v>42895.418113425927</c:v>
                </c:pt>
                <c:pt idx="3419">
                  <c:v>42895.42392361111</c:v>
                </c:pt>
                <c:pt idx="3420">
                  <c:v>42895.429525462961</c:v>
                </c:pt>
                <c:pt idx="3421">
                  <c:v>42895.435011574074</c:v>
                </c:pt>
                <c:pt idx="3422">
                  <c:v>42895.440532407411</c:v>
                </c:pt>
                <c:pt idx="3423">
                  <c:v>42895.445925925924</c:v>
                </c:pt>
                <c:pt idx="3424">
                  <c:v>42895.451122685183</c:v>
                </c:pt>
                <c:pt idx="3425">
                  <c:v>42895.456284722219</c:v>
                </c:pt>
                <c:pt idx="3426">
                  <c:v>42895.461284722223</c:v>
                </c:pt>
                <c:pt idx="3427">
                  <c:v>42895.46597222222</c:v>
                </c:pt>
                <c:pt idx="3428">
                  <c:v>42895.470439814817</c:v>
                </c:pt>
                <c:pt idx="3429">
                  <c:v>42895.475277777776</c:v>
                </c:pt>
                <c:pt idx="3430">
                  <c:v>42895.480729166666</c:v>
                </c:pt>
                <c:pt idx="3431">
                  <c:v>42895.485949074071</c:v>
                </c:pt>
                <c:pt idx="3432">
                  <c:v>42895.490324074075</c:v>
                </c:pt>
                <c:pt idx="3433">
                  <c:v>42895.49428240741</c:v>
                </c:pt>
                <c:pt idx="3434">
                  <c:v>42895.498298611114</c:v>
                </c:pt>
                <c:pt idx="3435">
                  <c:v>42895.502430555556</c:v>
                </c:pt>
                <c:pt idx="3436">
                  <c:v>42895.506539351853</c:v>
                </c:pt>
                <c:pt idx="3437">
                  <c:v>42895.510694444441</c:v>
                </c:pt>
                <c:pt idx="3438">
                  <c:v>42895.514699074076</c:v>
                </c:pt>
                <c:pt idx="3439">
                  <c:v>42895.530486111114</c:v>
                </c:pt>
                <c:pt idx="3440">
                  <c:v>42896.489270833335</c:v>
                </c:pt>
                <c:pt idx="3441">
                  <c:v>42896.508877314816</c:v>
                </c:pt>
                <c:pt idx="3442">
                  <c:v>42896.512743055559</c:v>
                </c:pt>
                <c:pt idx="3443">
                  <c:v>42896.516562500001</c:v>
                </c:pt>
                <c:pt idx="3444">
                  <c:v>42896.644907407404</c:v>
                </c:pt>
                <c:pt idx="3445">
                  <c:v>42898.368067129632</c:v>
                </c:pt>
                <c:pt idx="3446">
                  <c:v>42898.373969907407</c:v>
                </c:pt>
                <c:pt idx="3447">
                  <c:v>42965.34851851852</c:v>
                </c:pt>
                <c:pt idx="3448">
                  <c:v>42965.357245370367</c:v>
                </c:pt>
                <c:pt idx="3449">
                  <c:v>42965.365081018521</c:v>
                </c:pt>
                <c:pt idx="3450">
                  <c:v>42965.373541666668</c:v>
                </c:pt>
                <c:pt idx="3451">
                  <c:v>42965.382175925923</c:v>
                </c:pt>
                <c:pt idx="3452">
                  <c:v>42965.389953703707</c:v>
                </c:pt>
                <c:pt idx="3453">
                  <c:v>42965.397048611114</c:v>
                </c:pt>
                <c:pt idx="3454">
                  <c:v>42965.40351851852</c:v>
                </c:pt>
                <c:pt idx="3455">
                  <c:v>42965.409375000003</c:v>
                </c:pt>
                <c:pt idx="3456">
                  <c:v>42965.414780092593</c:v>
                </c:pt>
                <c:pt idx="3457">
                  <c:v>42965.420023148145</c:v>
                </c:pt>
                <c:pt idx="3458">
                  <c:v>42965.425567129627</c:v>
                </c:pt>
                <c:pt idx="3459">
                  <c:v>42965.430636574078</c:v>
                </c:pt>
                <c:pt idx="3460">
                  <c:v>42965.435416666667</c:v>
                </c:pt>
                <c:pt idx="3461">
                  <c:v>42965.440138888887</c:v>
                </c:pt>
                <c:pt idx="3462">
                  <c:v>42965.444756944446</c:v>
                </c:pt>
                <c:pt idx="3463">
                  <c:v>42965.449155092596</c:v>
                </c:pt>
                <c:pt idx="3464">
                  <c:v>42965.45349537037</c:v>
                </c:pt>
                <c:pt idx="3465">
                  <c:v>42965.480219907404</c:v>
                </c:pt>
                <c:pt idx="3466">
                  <c:v>42965.484722222223</c:v>
                </c:pt>
                <c:pt idx="3467">
                  <c:v>42965.489270833335</c:v>
                </c:pt>
                <c:pt idx="3468">
                  <c:v>42965.493715277778</c:v>
                </c:pt>
                <c:pt idx="3469">
                  <c:v>42965.502118055556</c:v>
                </c:pt>
                <c:pt idx="3470">
                  <c:v>42965.506435185183</c:v>
                </c:pt>
                <c:pt idx="3471">
                  <c:v>42965.510659722226</c:v>
                </c:pt>
                <c:pt idx="3472">
                  <c:v>42965.514930555553</c:v>
                </c:pt>
                <c:pt idx="3473">
                  <c:v>42965.519143518519</c:v>
                </c:pt>
                <c:pt idx="3474">
                  <c:v>42965.523275462961</c:v>
                </c:pt>
                <c:pt idx="3475">
                  <c:v>42965.527372685188</c:v>
                </c:pt>
                <c:pt idx="3476">
                  <c:v>42965.531585648147</c:v>
                </c:pt>
                <c:pt idx="3477">
                  <c:v>42965.535717592589</c:v>
                </c:pt>
                <c:pt idx="3478">
                  <c:v>42968.348622685182</c:v>
                </c:pt>
                <c:pt idx="3479">
                  <c:v>42968.359236111108</c:v>
                </c:pt>
                <c:pt idx="3480">
                  <c:v>42968.368136574078</c:v>
                </c:pt>
                <c:pt idx="3481">
                  <c:v>42968.376157407409</c:v>
                </c:pt>
                <c:pt idx="3482">
                  <c:v>42968.383668981478</c:v>
                </c:pt>
                <c:pt idx="3483">
                  <c:v>42968.391099537039</c:v>
                </c:pt>
                <c:pt idx="3484">
                  <c:v>42968.397013888891</c:v>
                </c:pt>
                <c:pt idx="3485">
                  <c:v>42968.402199074073</c:v>
                </c:pt>
                <c:pt idx="3486">
                  <c:v>42968.407314814816</c:v>
                </c:pt>
                <c:pt idx="3487">
                  <c:v>42968.412233796298</c:v>
                </c:pt>
                <c:pt idx="3488">
                  <c:v>42968.417175925926</c:v>
                </c:pt>
                <c:pt idx="3489">
                  <c:v>42968.422083333331</c:v>
                </c:pt>
                <c:pt idx="3490">
                  <c:v>42968.426863425928</c:v>
                </c:pt>
                <c:pt idx="3491">
                  <c:v>42968.431574074071</c:v>
                </c:pt>
                <c:pt idx="3492">
                  <c:v>42968.436145833337</c:v>
                </c:pt>
                <c:pt idx="3493">
                  <c:v>42968.440763888888</c:v>
                </c:pt>
                <c:pt idx="3494">
                  <c:v>42968.445393518516</c:v>
                </c:pt>
                <c:pt idx="3495">
                  <c:v>42968.449988425928</c:v>
                </c:pt>
                <c:pt idx="3496">
                  <c:v>42968.454606481479</c:v>
                </c:pt>
                <c:pt idx="3497">
                  <c:v>42968.45925925926</c:v>
                </c:pt>
                <c:pt idx="3498">
                  <c:v>42968.463599537034</c:v>
                </c:pt>
                <c:pt idx="3499">
                  <c:v>42968.467962962961</c:v>
                </c:pt>
                <c:pt idx="3500">
                  <c:v>42968.472303240742</c:v>
                </c:pt>
                <c:pt idx="3501">
                  <c:v>42968.476469907408</c:v>
                </c:pt>
                <c:pt idx="3502">
                  <c:v>42968.48060185185</c:v>
                </c:pt>
                <c:pt idx="3503">
                  <c:v>42968.484768518516</c:v>
                </c:pt>
                <c:pt idx="3504">
                  <c:v>42968.488993055558</c:v>
                </c:pt>
                <c:pt idx="3505">
                  <c:v>42968.493206018517</c:v>
                </c:pt>
                <c:pt idx="3506">
                  <c:v>42968.497407407405</c:v>
                </c:pt>
                <c:pt idx="3507">
                  <c:v>42968.501620370371</c:v>
                </c:pt>
                <c:pt idx="3508">
                  <c:v>42968.505636574075</c:v>
                </c:pt>
                <c:pt idx="3509">
                  <c:v>42968.513425925928</c:v>
                </c:pt>
                <c:pt idx="3510">
                  <c:v>42968.517245370371</c:v>
                </c:pt>
                <c:pt idx="3511">
                  <c:v>42968.521666666667</c:v>
                </c:pt>
                <c:pt idx="3512">
                  <c:v>42972.348263888889</c:v>
                </c:pt>
                <c:pt idx="3513">
                  <c:v>42972.356990740744</c:v>
                </c:pt>
                <c:pt idx="3514">
                  <c:v>42972.370497685188</c:v>
                </c:pt>
                <c:pt idx="3515">
                  <c:v>42972.376516203702</c:v>
                </c:pt>
                <c:pt idx="3516">
                  <c:v>42972.382453703707</c:v>
                </c:pt>
                <c:pt idx="3517">
                  <c:v>42972.388449074075</c:v>
                </c:pt>
                <c:pt idx="3518">
                  <c:v>42972.393483796295</c:v>
                </c:pt>
                <c:pt idx="3519">
                  <c:v>42972.399004629631</c:v>
                </c:pt>
                <c:pt idx="3520">
                  <c:v>42972.404560185183</c:v>
                </c:pt>
                <c:pt idx="3521">
                  <c:v>42972.409861111111</c:v>
                </c:pt>
                <c:pt idx="3522">
                  <c:v>42972.415011574078</c:v>
                </c:pt>
                <c:pt idx="3523">
                  <c:v>42972.420011574075</c:v>
                </c:pt>
                <c:pt idx="3524">
                  <c:v>42972.425196759257</c:v>
                </c:pt>
                <c:pt idx="3525">
                  <c:v>42972.430266203701</c:v>
                </c:pt>
                <c:pt idx="3526">
                  <c:v>42972.435081018521</c:v>
                </c:pt>
                <c:pt idx="3527">
                  <c:v>42972.439872685187</c:v>
                </c:pt>
                <c:pt idx="3528">
                  <c:v>42972.444594907407</c:v>
                </c:pt>
                <c:pt idx="3529">
                  <c:v>42972.471747685187</c:v>
                </c:pt>
                <c:pt idx="3530">
                  <c:v>42972.476284722223</c:v>
                </c:pt>
                <c:pt idx="3531">
                  <c:v>42972.480578703704</c:v>
                </c:pt>
                <c:pt idx="3532">
                  <c:v>42972.48474537037</c:v>
                </c:pt>
                <c:pt idx="3533">
                  <c:v>42972.48878472222</c:v>
                </c:pt>
                <c:pt idx="3534">
                  <c:v>42972.493159722224</c:v>
                </c:pt>
                <c:pt idx="3535">
                  <c:v>42972.497361111113</c:v>
                </c:pt>
                <c:pt idx="3536">
                  <c:v>42972.501296296294</c:v>
                </c:pt>
                <c:pt idx="3537">
                  <c:v>42972.505358796298</c:v>
                </c:pt>
                <c:pt idx="3538">
                  <c:v>42972.509421296294</c:v>
                </c:pt>
                <c:pt idx="3539">
                  <c:v>42972.513425925928</c:v>
                </c:pt>
                <c:pt idx="3540">
                  <c:v>42972.517407407409</c:v>
                </c:pt>
                <c:pt idx="3541">
                  <c:v>42972.521481481483</c:v>
                </c:pt>
                <c:pt idx="3542">
                  <c:v>42972.525370370371</c:v>
                </c:pt>
                <c:pt idx="3543">
                  <c:v>42972.529166666667</c:v>
                </c:pt>
                <c:pt idx="3544">
                  <c:v>42972.533171296294</c:v>
                </c:pt>
                <c:pt idx="3545">
                  <c:v>42972.537037037036</c:v>
                </c:pt>
                <c:pt idx="3546">
                  <c:v>42972.540879629632</c:v>
                </c:pt>
                <c:pt idx="3547">
                  <c:v>42972.544699074075</c:v>
                </c:pt>
                <c:pt idx="3548">
                  <c:v>42973.362361111111</c:v>
                </c:pt>
                <c:pt idx="3549">
                  <c:v>42973.370254629626</c:v>
                </c:pt>
                <c:pt idx="3550">
                  <c:v>42973.377662037034</c:v>
                </c:pt>
                <c:pt idx="3551">
                  <c:v>42973.384791666664</c:v>
                </c:pt>
                <c:pt idx="3552">
                  <c:v>42973.391226851854</c:v>
                </c:pt>
                <c:pt idx="3553">
                  <c:v>42973.396458333336</c:v>
                </c:pt>
                <c:pt idx="3554">
                  <c:v>42973.402025462965</c:v>
                </c:pt>
                <c:pt idx="3555">
                  <c:v>42973.408437500002</c:v>
                </c:pt>
                <c:pt idx="3556">
                  <c:v>42973.414120370369</c:v>
                </c:pt>
                <c:pt idx="3557">
                  <c:v>42973.420173611114</c:v>
                </c:pt>
                <c:pt idx="3558">
                  <c:v>42973.426041666666</c:v>
                </c:pt>
                <c:pt idx="3559">
                  <c:v>42973.431666666664</c:v>
                </c:pt>
                <c:pt idx="3560">
                  <c:v>42973.437222222223</c:v>
                </c:pt>
                <c:pt idx="3561">
                  <c:v>42973.442476851851</c:v>
                </c:pt>
                <c:pt idx="3562">
                  <c:v>42973.447708333333</c:v>
                </c:pt>
                <c:pt idx="3563">
                  <c:v>42973.452905092592</c:v>
                </c:pt>
                <c:pt idx="3564">
                  <c:v>42973.479571759257</c:v>
                </c:pt>
                <c:pt idx="3565">
                  <c:v>42973.483993055554</c:v>
                </c:pt>
                <c:pt idx="3566">
                  <c:v>42974.348460648151</c:v>
                </c:pt>
                <c:pt idx="3567">
                  <c:v>42974.356689814813</c:v>
                </c:pt>
                <c:pt idx="3568">
                  <c:v>42974.363275462965</c:v>
                </c:pt>
                <c:pt idx="3569">
                  <c:v>42974.36922453704</c:v>
                </c:pt>
                <c:pt idx="3570">
                  <c:v>42974.388356481482</c:v>
                </c:pt>
                <c:pt idx="3571">
                  <c:v>42974.394872685189</c:v>
                </c:pt>
                <c:pt idx="3572">
                  <c:v>42974.401469907411</c:v>
                </c:pt>
                <c:pt idx="3573">
                  <c:v>42974.407546296294</c:v>
                </c:pt>
                <c:pt idx="3574">
                  <c:v>42974.412488425929</c:v>
                </c:pt>
                <c:pt idx="3575">
                  <c:v>42974.417268518519</c:v>
                </c:pt>
                <c:pt idx="3576">
                  <c:v>42974.421840277777</c:v>
                </c:pt>
                <c:pt idx="3577">
                  <c:v>42974.426481481481</c:v>
                </c:pt>
                <c:pt idx="3578">
                  <c:v>42974.431238425925</c:v>
                </c:pt>
                <c:pt idx="3579">
                  <c:v>42974.441261574073</c:v>
                </c:pt>
                <c:pt idx="3580">
                  <c:v>42976.479027777779</c:v>
                </c:pt>
                <c:pt idx="3581">
                  <c:v>42976.483634259261</c:v>
                </c:pt>
                <c:pt idx="3582">
                  <c:v>42976.488217592596</c:v>
                </c:pt>
                <c:pt idx="3583">
                  <c:v>42976.492673611108</c:v>
                </c:pt>
                <c:pt idx="3584">
                  <c:v>42976.497187499997</c:v>
                </c:pt>
                <c:pt idx="3585">
                  <c:v>42976.501238425924</c:v>
                </c:pt>
                <c:pt idx="3586">
                  <c:v>42976.505150462966</c:v>
                </c:pt>
                <c:pt idx="3587">
                  <c:v>42976.509097222224</c:v>
                </c:pt>
                <c:pt idx="3588">
                  <c:v>42976.516701388886</c:v>
                </c:pt>
                <c:pt idx="3589">
                  <c:v>42976.520474537036</c:v>
                </c:pt>
                <c:pt idx="3590">
                  <c:v>42976.773738425924</c:v>
                </c:pt>
                <c:pt idx="3591">
                  <c:v>42977.409895833334</c:v>
                </c:pt>
                <c:pt idx="3592">
                  <c:v>42977.414907407408</c:v>
                </c:pt>
                <c:pt idx="3593">
                  <c:v>42977.419803240744</c:v>
                </c:pt>
                <c:pt idx="3594">
                  <c:v>42977.424537037034</c:v>
                </c:pt>
                <c:pt idx="3595">
                  <c:v>42977.429166666669</c:v>
                </c:pt>
                <c:pt idx="3596">
                  <c:v>42977.489895833336</c:v>
                </c:pt>
                <c:pt idx="3597">
                  <c:v>42977.49391203704</c:v>
                </c:pt>
                <c:pt idx="3598">
                  <c:v>42998.449664351851</c:v>
                </c:pt>
                <c:pt idx="3599">
                  <c:v>42998.480011574073</c:v>
                </c:pt>
                <c:pt idx="3600">
                  <c:v>42998.519826388889</c:v>
                </c:pt>
                <c:pt idx="3601">
                  <c:v>43003.518900462965</c:v>
                </c:pt>
                <c:pt idx="3602">
                  <c:v>43003.523541666669</c:v>
                </c:pt>
                <c:pt idx="3603">
                  <c:v>43003.528113425928</c:v>
                </c:pt>
                <c:pt idx="3604">
                  <c:v>43003.53261574074</c:v>
                </c:pt>
                <c:pt idx="3605">
                  <c:v>43004.330868055556</c:v>
                </c:pt>
                <c:pt idx="3606">
                  <c:v>43113.418449074074</c:v>
                </c:pt>
                <c:pt idx="3607">
                  <c:v>43113.423460648148</c:v>
                </c:pt>
                <c:pt idx="3608">
                  <c:v>43113.428449074076</c:v>
                </c:pt>
                <c:pt idx="3609">
                  <c:v>43113.433634259258</c:v>
                </c:pt>
                <c:pt idx="3610">
                  <c:v>43113.439502314817</c:v>
                </c:pt>
                <c:pt idx="3611">
                  <c:v>43113.444537037038</c:v>
                </c:pt>
                <c:pt idx="3612">
                  <c:v>43113.449502314812</c:v>
                </c:pt>
                <c:pt idx="3613">
                  <c:v>43113.454317129632</c:v>
                </c:pt>
                <c:pt idx="3614">
                  <c:v>43113.459074074075</c:v>
                </c:pt>
                <c:pt idx="3615">
                  <c:v>43113.463807870372</c:v>
                </c:pt>
                <c:pt idx="3616">
                  <c:v>43113.468368055554</c:v>
                </c:pt>
                <c:pt idx="3617">
                  <c:v>43113.472800925927</c:v>
                </c:pt>
                <c:pt idx="3618">
                  <c:v>43113.477569444447</c:v>
                </c:pt>
                <c:pt idx="3619">
                  <c:v>43113.482824074075</c:v>
                </c:pt>
                <c:pt idx="3620">
                  <c:v>43113.488599537035</c:v>
                </c:pt>
                <c:pt idx="3621">
                  <c:v>43113.494143518517</c:v>
                </c:pt>
                <c:pt idx="3622">
                  <c:v>43114.378171296295</c:v>
                </c:pt>
                <c:pt idx="3623">
                  <c:v>43114.385462962964</c:v>
                </c:pt>
                <c:pt idx="3624">
                  <c:v>43114.392361111109</c:v>
                </c:pt>
                <c:pt idx="3625">
                  <c:v>43114.410798611112</c:v>
                </c:pt>
                <c:pt idx="3626">
                  <c:v>43123.408067129632</c:v>
                </c:pt>
                <c:pt idx="3627">
                  <c:v>43123.414560185185</c:v>
                </c:pt>
                <c:pt idx="3628">
                  <c:v>43123.421076388891</c:v>
                </c:pt>
                <c:pt idx="3629">
                  <c:v>43123.42763888889</c:v>
                </c:pt>
                <c:pt idx="3630">
                  <c:v>43123.433888888889</c:v>
                </c:pt>
                <c:pt idx="3631">
                  <c:v>43123.44</c:v>
                </c:pt>
                <c:pt idx="3632">
                  <c:v>43124.385567129626</c:v>
                </c:pt>
                <c:pt idx="3633">
                  <c:v>43124.392743055556</c:v>
                </c:pt>
                <c:pt idx="3634">
                  <c:v>43124.399074074077</c:v>
                </c:pt>
                <c:pt idx="3635">
                  <c:v>43124.502546296295</c:v>
                </c:pt>
                <c:pt idx="3636">
                  <c:v>43124.507002314815</c:v>
                </c:pt>
                <c:pt idx="3637">
                  <c:v>43124.516111111108</c:v>
                </c:pt>
                <c:pt idx="3638">
                  <c:v>43125.418055555558</c:v>
                </c:pt>
                <c:pt idx="3639">
                  <c:v>43131.448055555556</c:v>
                </c:pt>
                <c:pt idx="3640">
                  <c:v>43131.459583333337</c:v>
                </c:pt>
                <c:pt idx="3641">
                  <c:v>43131.465150462966</c:v>
                </c:pt>
                <c:pt idx="3642">
                  <c:v>43131.470625000002</c:v>
                </c:pt>
                <c:pt idx="3643">
                  <c:v>43131.481226851851</c:v>
                </c:pt>
                <c:pt idx="3644">
                  <c:v>43131.486597222225</c:v>
                </c:pt>
                <c:pt idx="3645">
                  <c:v>43131.491863425923</c:v>
                </c:pt>
                <c:pt idx="3646">
                  <c:v>43131.497083333335</c:v>
                </c:pt>
                <c:pt idx="3647">
                  <c:v>43133.378217592595</c:v>
                </c:pt>
                <c:pt idx="3648">
                  <c:v>43137.414768518516</c:v>
                </c:pt>
                <c:pt idx="3649">
                  <c:v>43137.420682870368</c:v>
                </c:pt>
                <c:pt idx="3650">
                  <c:v>43137.426111111112</c:v>
                </c:pt>
                <c:pt idx="3651">
                  <c:v>43137.431666666664</c:v>
                </c:pt>
                <c:pt idx="3652">
                  <c:v>43137.437222222223</c:v>
                </c:pt>
                <c:pt idx="3653">
                  <c:v>43138.370891203704</c:v>
                </c:pt>
                <c:pt idx="3654">
                  <c:v>43138.378171296295</c:v>
                </c:pt>
                <c:pt idx="3655">
                  <c:v>43138.38486111111</c:v>
                </c:pt>
                <c:pt idx="3656">
                  <c:v>43138.390902777777</c:v>
                </c:pt>
                <c:pt idx="3657">
                  <c:v>43138.403923611113</c:v>
                </c:pt>
                <c:pt idx="3658">
                  <c:v>43138.409907407404</c:v>
                </c:pt>
                <c:pt idx="3659">
                  <c:v>43138.415729166663</c:v>
                </c:pt>
                <c:pt idx="3660">
                  <c:v>43138.421284722222</c:v>
                </c:pt>
                <c:pt idx="3661">
                  <c:v>43139.371192129627</c:v>
                </c:pt>
                <c:pt idx="3662">
                  <c:v>43139.379120370373</c:v>
                </c:pt>
                <c:pt idx="3663">
                  <c:v>43139.386597222219</c:v>
                </c:pt>
                <c:pt idx="3664">
                  <c:v>43139.393946759257</c:v>
                </c:pt>
                <c:pt idx="3665">
                  <c:v>43139.400949074072</c:v>
                </c:pt>
                <c:pt idx="3666">
                  <c:v>43139.434074074074</c:v>
                </c:pt>
                <c:pt idx="3667">
                  <c:v>43139.440057870372</c:v>
                </c:pt>
                <c:pt idx="3668">
                  <c:v>43139.445937500001</c:v>
                </c:pt>
                <c:pt idx="3669">
                  <c:v>43139.451597222222</c:v>
                </c:pt>
                <c:pt idx="3670">
                  <c:v>43139.457118055558</c:v>
                </c:pt>
                <c:pt idx="3671">
                  <c:v>43139.462094907409</c:v>
                </c:pt>
                <c:pt idx="3672">
                  <c:v>43142.378159722219</c:v>
                </c:pt>
                <c:pt idx="3673">
                  <c:v>43142.392465277779</c:v>
                </c:pt>
                <c:pt idx="3674">
                  <c:v>43142.399108796293</c:v>
                </c:pt>
                <c:pt idx="3675">
                  <c:v>43142.405671296299</c:v>
                </c:pt>
                <c:pt idx="3676">
                  <c:v>43142.41201388889</c:v>
                </c:pt>
                <c:pt idx="3677">
                  <c:v>43146.452141203707</c:v>
                </c:pt>
                <c:pt idx="3678">
                  <c:v>43146.457187499997</c:v>
                </c:pt>
                <c:pt idx="3679">
                  <c:v>43148.392210648148</c:v>
                </c:pt>
                <c:pt idx="3680">
                  <c:v>43148.399131944447</c:v>
                </c:pt>
                <c:pt idx="3681">
                  <c:v>43148.417870370373</c:v>
                </c:pt>
                <c:pt idx="3682">
                  <c:v>43148.423171296294</c:v>
                </c:pt>
                <c:pt idx="3683">
                  <c:v>43148.428090277775</c:v>
                </c:pt>
                <c:pt idx="3684">
                  <c:v>43148.433518518519</c:v>
                </c:pt>
                <c:pt idx="3685">
                  <c:v>43148.438518518517</c:v>
                </c:pt>
                <c:pt idx="3686">
                  <c:v>43148.443703703706</c:v>
                </c:pt>
                <c:pt idx="3687">
                  <c:v>43150.415254629632</c:v>
                </c:pt>
                <c:pt idx="3688">
                  <c:v>43150.422256944446</c:v>
                </c:pt>
                <c:pt idx="3689">
                  <c:v>43150.431076388886</c:v>
                </c:pt>
                <c:pt idx="3690">
                  <c:v>43150.44295138889</c:v>
                </c:pt>
                <c:pt idx="3691">
                  <c:v>43150.46670138889</c:v>
                </c:pt>
                <c:pt idx="3692">
                  <c:v>43150.478576388887</c:v>
                </c:pt>
                <c:pt idx="3693">
                  <c:v>43150.502280092594</c:v>
                </c:pt>
                <c:pt idx="3694">
                  <c:v>43161.403032407405</c:v>
                </c:pt>
                <c:pt idx="3695">
                  <c:v>43161.408946759257</c:v>
                </c:pt>
                <c:pt idx="3696">
                  <c:v>43161.414918981478</c:v>
                </c:pt>
                <c:pt idx="3697">
                  <c:v>43161.420868055553</c:v>
                </c:pt>
                <c:pt idx="3698">
                  <c:v>43161.426759259259</c:v>
                </c:pt>
                <c:pt idx="3699">
                  <c:v>43162.385439814818</c:v>
                </c:pt>
                <c:pt idx="3700">
                  <c:v>43163.392175925925</c:v>
                </c:pt>
                <c:pt idx="3701">
                  <c:v>43163.399467592593</c:v>
                </c:pt>
                <c:pt idx="3702">
                  <c:v>43163.406875000001</c:v>
                </c:pt>
                <c:pt idx="3703">
                  <c:v>43186.372094907405</c:v>
                </c:pt>
                <c:pt idx="3704">
                  <c:v>43186.382986111108</c:v>
                </c:pt>
                <c:pt idx="3705">
                  <c:v>43186.465092592596</c:v>
                </c:pt>
                <c:pt idx="3706">
                  <c:v>43186.47011574074</c:v>
                </c:pt>
                <c:pt idx="3707">
                  <c:v>43186.475081018521</c:v>
                </c:pt>
                <c:pt idx="3708">
                  <c:v>43186.479849537034</c:v>
                </c:pt>
                <c:pt idx="3709">
                  <c:v>43186.484456018516</c:v>
                </c:pt>
                <c:pt idx="3710">
                  <c:v>43186.489178240743</c:v>
                </c:pt>
                <c:pt idx="3711">
                  <c:v>43247.374178240738</c:v>
                </c:pt>
                <c:pt idx="3712">
                  <c:v>43249.644166666665</c:v>
                </c:pt>
                <c:pt idx="3713">
                  <c:v>43250.476145833331</c:v>
                </c:pt>
                <c:pt idx="3714">
                  <c:v>43251.415879629632</c:v>
                </c:pt>
                <c:pt idx="3715">
                  <c:v>43251.431585648148</c:v>
                </c:pt>
                <c:pt idx="3716">
                  <c:v>43251.437002314815</c:v>
                </c:pt>
                <c:pt idx="3717">
                  <c:v>43251.441874999997</c:v>
                </c:pt>
                <c:pt idx="3718">
                  <c:v>43251.446481481478</c:v>
                </c:pt>
                <c:pt idx="3719">
                  <c:v>43251.451215277775</c:v>
                </c:pt>
                <c:pt idx="3720">
                  <c:v>43251.455787037034</c:v>
                </c:pt>
                <c:pt idx="3721">
                  <c:v>43251.460219907407</c:v>
                </c:pt>
                <c:pt idx="3722">
                  <c:v>43251.464606481481</c:v>
                </c:pt>
                <c:pt idx="3723">
                  <c:v>43251.473379629628</c:v>
                </c:pt>
                <c:pt idx="3724">
                  <c:v>43251.47761574074</c:v>
                </c:pt>
                <c:pt idx="3725">
                  <c:v>43251.481874999998</c:v>
                </c:pt>
                <c:pt idx="3726">
                  <c:v>43251.486134259256</c:v>
                </c:pt>
                <c:pt idx="3727">
                  <c:v>43251.490381944444</c:v>
                </c:pt>
                <c:pt idx="3728">
                  <c:v>43251.494571759256</c:v>
                </c:pt>
                <c:pt idx="3729">
                  <c:v>43251.498668981483</c:v>
                </c:pt>
                <c:pt idx="3730">
                  <c:v>43251.503032407411</c:v>
                </c:pt>
                <c:pt idx="3731">
                  <c:v>43251.507002314815</c:v>
                </c:pt>
                <c:pt idx="3732">
                  <c:v>43251.511608796296</c:v>
                </c:pt>
                <c:pt idx="3733">
                  <c:v>43251.515983796293</c:v>
                </c:pt>
                <c:pt idx="3734">
                  <c:v>43251.52002314815</c:v>
                </c:pt>
                <c:pt idx="3735">
                  <c:v>43251.524375000001</c:v>
                </c:pt>
                <c:pt idx="3736">
                  <c:v>43251.528668981482</c:v>
                </c:pt>
                <c:pt idx="3737">
                  <c:v>43251.532905092594</c:v>
                </c:pt>
                <c:pt idx="3738">
                  <c:v>43251.53701388889</c:v>
                </c:pt>
                <c:pt idx="3739">
                  <c:v>43251.540925925925</c:v>
                </c:pt>
                <c:pt idx="3740">
                  <c:v>43251.548645833333</c:v>
                </c:pt>
                <c:pt idx="3741">
                  <c:v>43251.556145833332</c:v>
                </c:pt>
                <c:pt idx="3742">
                  <c:v>43251.559849537036</c:v>
                </c:pt>
                <c:pt idx="3743">
                  <c:v>43251.592974537038</c:v>
                </c:pt>
                <c:pt idx="3744">
                  <c:v>43251.59652777778</c:v>
                </c:pt>
                <c:pt idx="3745">
                  <c:v>43251.600729166668</c:v>
                </c:pt>
                <c:pt idx="3746">
                  <c:v>43251.606192129628</c:v>
                </c:pt>
                <c:pt idx="3747">
                  <c:v>43251.61109953704</c:v>
                </c:pt>
                <c:pt idx="3748">
                  <c:v>43251.618252314816</c:v>
                </c:pt>
                <c:pt idx="3749">
                  <c:v>43251.647407407407</c:v>
                </c:pt>
                <c:pt idx="3750">
                  <c:v>43251.651932870373</c:v>
                </c:pt>
                <c:pt idx="3751">
                  <c:v>43251.656666666669</c:v>
                </c:pt>
                <c:pt idx="3752">
                  <c:v>43251.661747685182</c:v>
                </c:pt>
                <c:pt idx="3753">
                  <c:v>43251.666898148149</c:v>
                </c:pt>
                <c:pt idx="3754">
                  <c:v>43251.671678240738</c:v>
                </c:pt>
                <c:pt idx="3755">
                  <c:v>43251.677604166667</c:v>
                </c:pt>
                <c:pt idx="3756">
                  <c:v>43251.682974537034</c:v>
                </c:pt>
                <c:pt idx="3757">
                  <c:v>43251.688657407409</c:v>
                </c:pt>
                <c:pt idx="3758">
                  <c:v>43251.694560185184</c:v>
                </c:pt>
                <c:pt idx="3759">
                  <c:v>43251.705740740741</c:v>
                </c:pt>
                <c:pt idx="3760">
                  <c:v>43251.711377314816</c:v>
                </c:pt>
                <c:pt idx="3761">
                  <c:v>43251.718819444446</c:v>
                </c:pt>
                <c:pt idx="3762">
                  <c:v>43251.726527777777</c:v>
                </c:pt>
                <c:pt idx="3763">
                  <c:v>43251.737962962965</c:v>
                </c:pt>
                <c:pt idx="3764">
                  <c:v>43251.745312500003</c:v>
                </c:pt>
                <c:pt idx="3765">
                  <c:v>43253.463796296295</c:v>
                </c:pt>
                <c:pt idx="3766">
                  <c:v>43253.469583333332</c:v>
                </c:pt>
                <c:pt idx="3767">
                  <c:v>43253.500740740739</c:v>
                </c:pt>
                <c:pt idx="3768">
                  <c:v>43253.505601851852</c:v>
                </c:pt>
                <c:pt idx="3769">
                  <c:v>43253.510555555556</c:v>
                </c:pt>
                <c:pt idx="3770">
                  <c:v>43253.515451388892</c:v>
                </c:pt>
                <c:pt idx="3771">
                  <c:v>43253.520185185182</c:v>
                </c:pt>
                <c:pt idx="3772">
                  <c:v>43253.524942129632</c:v>
                </c:pt>
                <c:pt idx="3773">
                  <c:v>43253.529537037037</c:v>
                </c:pt>
                <c:pt idx="3774">
                  <c:v>43253.534108796295</c:v>
                </c:pt>
                <c:pt idx="3775">
                  <c:v>43253.538541666669</c:v>
                </c:pt>
                <c:pt idx="3776">
                  <c:v>43253.542916666665</c:v>
                </c:pt>
                <c:pt idx="3777">
                  <c:v>43253.547152777777</c:v>
                </c:pt>
                <c:pt idx="3778">
                  <c:v>43253.551388888889</c:v>
                </c:pt>
                <c:pt idx="3779">
                  <c:v>43253.555543981478</c:v>
                </c:pt>
                <c:pt idx="3780">
                  <c:v>43253.559710648151</c:v>
                </c:pt>
                <c:pt idx="3781">
                  <c:v>43253.563738425924</c:v>
                </c:pt>
                <c:pt idx="3782">
                  <c:v>43253.567754629628</c:v>
                </c:pt>
                <c:pt idx="3783">
                  <c:v>43253.571689814817</c:v>
                </c:pt>
                <c:pt idx="3784">
                  <c:v>43253.575532407405</c:v>
                </c:pt>
                <c:pt idx="3785">
                  <c:v>43253.579317129632</c:v>
                </c:pt>
                <c:pt idx="3786">
                  <c:v>43253.583078703705</c:v>
                </c:pt>
                <c:pt idx="3787">
                  <c:v>43253.586759259262</c:v>
                </c:pt>
                <c:pt idx="3788">
                  <c:v>43253.59039351852</c:v>
                </c:pt>
                <c:pt idx="3789">
                  <c:v>43253.593969907408</c:v>
                </c:pt>
                <c:pt idx="3790">
                  <c:v>43253.597500000003</c:v>
                </c:pt>
                <c:pt idx="3791">
                  <c:v>43253.600983796299</c:v>
                </c:pt>
                <c:pt idx="3792">
                  <c:v>43253.607812499999</c:v>
                </c:pt>
                <c:pt idx="3793">
                  <c:v>43253.611168981479</c:v>
                </c:pt>
                <c:pt idx="3794">
                  <c:v>43253.61451388889</c:v>
                </c:pt>
                <c:pt idx="3795">
                  <c:v>43253.617881944447</c:v>
                </c:pt>
                <c:pt idx="3796">
                  <c:v>43253.628796296296</c:v>
                </c:pt>
                <c:pt idx="3797">
                  <c:v>43253.652615740742</c:v>
                </c:pt>
                <c:pt idx="3798">
                  <c:v>43253.660960648151</c:v>
                </c:pt>
                <c:pt idx="3799">
                  <c:v>43253.681446759256</c:v>
                </c:pt>
                <c:pt idx="3800">
                  <c:v>43253.764780092592</c:v>
                </c:pt>
                <c:pt idx="3801">
                  <c:v>43255.335902777777</c:v>
                </c:pt>
                <c:pt idx="3802">
                  <c:v>43255.347719907404</c:v>
                </c:pt>
                <c:pt idx="3803">
                  <c:v>43255.358263888891</c:v>
                </c:pt>
                <c:pt idx="3804">
                  <c:v>43255.365844907406</c:v>
                </c:pt>
                <c:pt idx="3805">
                  <c:v>43255.380949074075</c:v>
                </c:pt>
                <c:pt idx="3806">
                  <c:v>43255.388842592591</c:v>
                </c:pt>
                <c:pt idx="3807">
                  <c:v>43255.396168981482</c:v>
                </c:pt>
                <c:pt idx="3808">
                  <c:v>43255.468680555554</c:v>
                </c:pt>
                <c:pt idx="3809">
                  <c:v>43255.485000000001</c:v>
                </c:pt>
                <c:pt idx="3810">
                  <c:v>43255.490254629629</c:v>
                </c:pt>
                <c:pt idx="3811">
                  <c:v>43255.495381944442</c:v>
                </c:pt>
                <c:pt idx="3812">
                  <c:v>43255.500381944446</c:v>
                </c:pt>
                <c:pt idx="3813">
                  <c:v>43255.505347222221</c:v>
                </c:pt>
                <c:pt idx="3814">
                  <c:v>43255.533043981479</c:v>
                </c:pt>
                <c:pt idx="3815">
                  <c:v>43255.53738425926</c:v>
                </c:pt>
                <c:pt idx="3816">
                  <c:v>43255.541689814818</c:v>
                </c:pt>
                <c:pt idx="3817">
                  <c:v>43255.545891203707</c:v>
                </c:pt>
                <c:pt idx="3818">
                  <c:v>43255.550057870372</c:v>
                </c:pt>
                <c:pt idx="3819">
                  <c:v>43255.554155092592</c:v>
                </c:pt>
                <c:pt idx="3820">
                  <c:v>43255.55809027778</c:v>
                </c:pt>
                <c:pt idx="3821">
                  <c:v>43255.562002314815</c:v>
                </c:pt>
                <c:pt idx="3822">
                  <c:v>43255.565891203703</c:v>
                </c:pt>
                <c:pt idx="3823">
                  <c:v>43255.569745370369</c:v>
                </c:pt>
                <c:pt idx="3824">
                  <c:v>43255.573518518519</c:v>
                </c:pt>
                <c:pt idx="3825">
                  <c:v>43255.577210648145</c:v>
                </c:pt>
                <c:pt idx="3826">
                  <c:v>43255.580937500003</c:v>
                </c:pt>
                <c:pt idx="3827">
                  <c:v>43255.58452546296</c:v>
                </c:pt>
                <c:pt idx="3828">
                  <c:v>43255.588055555556</c:v>
                </c:pt>
                <c:pt idx="3829">
                  <c:v>43255.591886574075</c:v>
                </c:pt>
                <c:pt idx="3830">
                  <c:v>43255.598854166667</c:v>
                </c:pt>
                <c:pt idx="3831">
                  <c:v>43255.602256944447</c:v>
                </c:pt>
                <c:pt idx="3832">
                  <c:v>43255.605995370373</c:v>
                </c:pt>
                <c:pt idx="3833">
                  <c:v>43255.609363425923</c:v>
                </c:pt>
                <c:pt idx="3834">
                  <c:v>43255.612719907411</c:v>
                </c:pt>
                <c:pt idx="3835">
                  <c:v>43255.616203703707</c:v>
                </c:pt>
                <c:pt idx="3836">
                  <c:v>43255.619733796295</c:v>
                </c:pt>
                <c:pt idx="3837">
                  <c:v>43255.624930555554</c:v>
                </c:pt>
                <c:pt idx="3838">
                  <c:v>43255.632465277777</c:v>
                </c:pt>
                <c:pt idx="3839">
                  <c:v>43255.636493055557</c:v>
                </c:pt>
                <c:pt idx="3840">
                  <c:v>43255.640196759261</c:v>
                </c:pt>
                <c:pt idx="3841">
                  <c:v>43255.65084490741</c:v>
                </c:pt>
                <c:pt idx="3842">
                  <c:v>43255.654328703706</c:v>
                </c:pt>
                <c:pt idx="3843">
                  <c:v>43255.657939814817</c:v>
                </c:pt>
                <c:pt idx="3844">
                  <c:v>43257.415520833332</c:v>
                </c:pt>
                <c:pt idx="3845">
                  <c:v>43257.422488425924</c:v>
                </c:pt>
                <c:pt idx="3846">
                  <c:v>43257.429201388892</c:v>
                </c:pt>
                <c:pt idx="3847">
                  <c:v>43257.435636574075</c:v>
                </c:pt>
                <c:pt idx="3848">
                  <c:v>43257.442210648151</c:v>
                </c:pt>
                <c:pt idx="3849">
                  <c:v>43257.44840277778</c:v>
                </c:pt>
                <c:pt idx="3850">
                  <c:v>43257.454513888886</c:v>
                </c:pt>
                <c:pt idx="3851">
                  <c:v>43257.460451388892</c:v>
                </c:pt>
                <c:pt idx="3852">
                  <c:v>43257.466377314813</c:v>
                </c:pt>
                <c:pt idx="3853">
                  <c:v>43257.493842592594</c:v>
                </c:pt>
                <c:pt idx="3854">
                  <c:v>43257.499085648145</c:v>
                </c:pt>
                <c:pt idx="3855">
                  <c:v>43257.504224537035</c:v>
                </c:pt>
                <c:pt idx="3856">
                  <c:v>43257.509282407409</c:v>
                </c:pt>
                <c:pt idx="3857">
                  <c:v>43264.367372685185</c:v>
                </c:pt>
                <c:pt idx="3858">
                  <c:v>43264.381018518521</c:v>
                </c:pt>
                <c:pt idx="3859">
                  <c:v>43268.619814814818</c:v>
                </c:pt>
                <c:pt idx="3860">
                  <c:v>43268.623229166667</c:v>
                </c:pt>
                <c:pt idx="3861">
                  <c:v>43268.626793981479</c:v>
                </c:pt>
                <c:pt idx="3862">
                  <c:v>43268.63380787037</c:v>
                </c:pt>
                <c:pt idx="3863">
                  <c:v>43268.637175925927</c:v>
                </c:pt>
                <c:pt idx="3864">
                  <c:v>43268.6405787037</c:v>
                </c:pt>
                <c:pt idx="3865">
                  <c:v>43270.597800925927</c:v>
                </c:pt>
                <c:pt idx="3866">
                  <c:v>43270.68650462963</c:v>
                </c:pt>
                <c:pt idx="3867">
                  <c:v>43270.692083333335</c:v>
                </c:pt>
                <c:pt idx="3868">
                  <c:v>43272.420115740744</c:v>
                </c:pt>
                <c:pt idx="3869">
                  <c:v>43272.620300925926</c:v>
                </c:pt>
                <c:pt idx="3870">
                  <c:v>43272.623692129629</c:v>
                </c:pt>
                <c:pt idx="3871">
                  <c:v>43272.653252314813</c:v>
                </c:pt>
                <c:pt idx="3872">
                  <c:v>43273.44872685185</c:v>
                </c:pt>
                <c:pt idx="3873">
                  <c:v>43273.453483796293</c:v>
                </c:pt>
                <c:pt idx="3874">
                  <c:v>43273.45820601852</c:v>
                </c:pt>
                <c:pt idx="3875">
                  <c:v>43273.633668981478</c:v>
                </c:pt>
                <c:pt idx="3876">
                  <c:v>43275.506921296299</c:v>
                </c:pt>
                <c:pt idx="3877">
                  <c:v>43275.511041666665</c:v>
                </c:pt>
                <c:pt idx="3878">
                  <c:v>43275.515057870369</c:v>
                </c:pt>
                <c:pt idx="3879">
                  <c:v>43275.539236111108</c:v>
                </c:pt>
                <c:pt idx="3880">
                  <c:v>43275.543113425927</c:v>
                </c:pt>
                <c:pt idx="3881">
                  <c:v>43275.546932870369</c:v>
                </c:pt>
                <c:pt idx="3882">
                  <c:v>43275.550856481481</c:v>
                </c:pt>
                <c:pt idx="3883">
                  <c:v>43275.554699074077</c:v>
                </c:pt>
                <c:pt idx="3884">
                  <c:v>43275.55846064815</c:v>
                </c:pt>
                <c:pt idx="3885">
                  <c:v>43275.5621875</c:v>
                </c:pt>
                <c:pt idx="3886">
                  <c:v>43275.565925925926</c:v>
                </c:pt>
                <c:pt idx="3887">
                  <c:v>43275.569652777776</c:v>
                </c:pt>
                <c:pt idx="3888">
                  <c:v>43275.573321759257</c:v>
                </c:pt>
                <c:pt idx="3889">
                  <c:v>43275.576979166668</c:v>
                </c:pt>
                <c:pt idx="3890">
                  <c:v>43275.580671296295</c:v>
                </c:pt>
                <c:pt idx="3891">
                  <c:v>43275.58425925926</c:v>
                </c:pt>
                <c:pt idx="3892">
                  <c:v>43275.587870370371</c:v>
                </c:pt>
                <c:pt idx="3893">
                  <c:v>43275.591516203705</c:v>
                </c:pt>
                <c:pt idx="3894">
                  <c:v>43275.59511574074</c:v>
                </c:pt>
                <c:pt idx="3895">
                  <c:v>43275.598877314813</c:v>
                </c:pt>
                <c:pt idx="3896">
                  <c:v>43275.60255787037</c:v>
                </c:pt>
                <c:pt idx="3897">
                  <c:v>43275.606041666666</c:v>
                </c:pt>
                <c:pt idx="3898">
                  <c:v>43275.609479166669</c:v>
                </c:pt>
                <c:pt idx="3899">
                  <c:v>43275.612893518519</c:v>
                </c:pt>
                <c:pt idx="3900">
                  <c:v>43275.616261574076</c:v>
                </c:pt>
                <c:pt idx="3901">
                  <c:v>43275.619618055556</c:v>
                </c:pt>
                <c:pt idx="3902">
                  <c:v>43275.622986111113</c:v>
                </c:pt>
                <c:pt idx="3903">
                  <c:v>43275.626354166663</c:v>
                </c:pt>
                <c:pt idx="3904">
                  <c:v>43275.629710648151</c:v>
                </c:pt>
                <c:pt idx="3905">
                  <c:v>43275.633101851854</c:v>
                </c:pt>
                <c:pt idx="3906">
                  <c:v>43275.636469907404</c:v>
                </c:pt>
                <c:pt idx="3907">
                  <c:v>43275.639872685184</c:v>
                </c:pt>
                <c:pt idx="3908">
                  <c:v>43275.64329861111</c:v>
                </c:pt>
                <c:pt idx="3909">
                  <c:v>43275.646747685183</c:v>
                </c:pt>
                <c:pt idx="3910">
                  <c:v>43275.650243055556</c:v>
                </c:pt>
                <c:pt idx="3911">
                  <c:v>43275.653761574074</c:v>
                </c:pt>
                <c:pt idx="3912">
                  <c:v>43275.657384259262</c:v>
                </c:pt>
                <c:pt idx="3913">
                  <c:v>43275.661053240743</c:v>
                </c:pt>
                <c:pt idx="3914">
                  <c:v>43275.66479166667</c:v>
                </c:pt>
                <c:pt idx="3915">
                  <c:v>43275.668611111112</c:v>
                </c:pt>
                <c:pt idx="3916">
                  <c:v>43275.672361111108</c:v>
                </c:pt>
                <c:pt idx="3917">
                  <c:v>43275.676134259258</c:v>
                </c:pt>
                <c:pt idx="3918">
                  <c:v>43275.680185185185</c:v>
                </c:pt>
                <c:pt idx="3919">
                  <c:v>43275.684074074074</c:v>
                </c:pt>
                <c:pt idx="3920">
                  <c:v>43275.687986111108</c:v>
                </c:pt>
                <c:pt idx="3921">
                  <c:v>43275.692233796297</c:v>
                </c:pt>
                <c:pt idx="3922">
                  <c:v>43275.696736111109</c:v>
                </c:pt>
                <c:pt idx="3923">
                  <c:v>43275.701226851852</c:v>
                </c:pt>
                <c:pt idx="3924">
                  <c:v>43275.705729166664</c:v>
                </c:pt>
                <c:pt idx="3925">
                  <c:v>43275.710405092592</c:v>
                </c:pt>
                <c:pt idx="3926">
                  <c:v>43275.715532407405</c:v>
                </c:pt>
                <c:pt idx="3927">
                  <c:v>43275.719872685186</c:v>
                </c:pt>
                <c:pt idx="3928">
                  <c:v>43275.72452546296</c:v>
                </c:pt>
                <c:pt idx="3929">
                  <c:v>43275.729699074072</c:v>
                </c:pt>
                <c:pt idx="3930">
                  <c:v>43275.734525462962</c:v>
                </c:pt>
                <c:pt idx="3931">
                  <c:v>43276.457939814813</c:v>
                </c:pt>
                <c:pt idx="3932">
                  <c:v>43276.472650462965</c:v>
                </c:pt>
                <c:pt idx="3933">
                  <c:v>43276.513923611114</c:v>
                </c:pt>
                <c:pt idx="3934">
                  <c:v>43276.553761574076</c:v>
                </c:pt>
                <c:pt idx="3935">
                  <c:v>43276.56890046296</c:v>
                </c:pt>
                <c:pt idx="3936">
                  <c:v>43276.576840277776</c:v>
                </c:pt>
                <c:pt idx="3937">
                  <c:v>43277.452152777776</c:v>
                </c:pt>
                <c:pt idx="3938">
                  <c:v>43277.457731481481</c:v>
                </c:pt>
                <c:pt idx="3939">
                  <c:v>43277.46371527778</c:v>
                </c:pt>
                <c:pt idx="3940">
                  <c:v>43277.469699074078</c:v>
                </c:pt>
                <c:pt idx="3941">
                  <c:v>43277.474733796298</c:v>
                </c:pt>
                <c:pt idx="3942">
                  <c:v>43277.479398148149</c:v>
                </c:pt>
                <c:pt idx="3943">
                  <c:v>43277.493148148147</c:v>
                </c:pt>
                <c:pt idx="3944">
                  <c:v>43277.49763888889</c:v>
                </c:pt>
                <c:pt idx="3945">
                  <c:v>43277.502118055556</c:v>
                </c:pt>
                <c:pt idx="3946">
                  <c:v>43277.506481481483</c:v>
                </c:pt>
                <c:pt idx="3947">
                  <c:v>43277.510775462964</c:v>
                </c:pt>
                <c:pt idx="3948">
                  <c:v>43277.519733796296</c:v>
                </c:pt>
                <c:pt idx="3949">
                  <c:v>43277.523819444446</c:v>
                </c:pt>
                <c:pt idx="3950">
                  <c:v>43277.528009259258</c:v>
                </c:pt>
                <c:pt idx="3951">
                  <c:v>43277.532025462962</c:v>
                </c:pt>
                <c:pt idx="3952">
                  <c:v>43277.535960648151</c:v>
                </c:pt>
                <c:pt idx="3953">
                  <c:v>43277.540162037039</c:v>
                </c:pt>
                <c:pt idx="3954">
                  <c:v>43277.544166666667</c:v>
                </c:pt>
                <c:pt idx="3955">
                  <c:v>43277.548171296294</c:v>
                </c:pt>
                <c:pt idx="3956">
                  <c:v>43277.552060185182</c:v>
                </c:pt>
                <c:pt idx="3957">
                  <c:v>43277.556030092594</c:v>
                </c:pt>
                <c:pt idx="3958">
                  <c:v>43277.559849537036</c:v>
                </c:pt>
                <c:pt idx="3959">
                  <c:v>43277.563483796293</c:v>
                </c:pt>
                <c:pt idx="3960">
                  <c:v>43277.56726851852</c:v>
                </c:pt>
                <c:pt idx="3961">
                  <c:v>43277.571180555555</c:v>
                </c:pt>
                <c:pt idx="3962">
                  <c:v>43277.574884259258</c:v>
                </c:pt>
                <c:pt idx="3963">
                  <c:v>43277.578622685185</c:v>
                </c:pt>
                <c:pt idx="3964">
                  <c:v>43277.582499999997</c:v>
                </c:pt>
                <c:pt idx="3965">
                  <c:v>43277.586736111109</c:v>
                </c:pt>
                <c:pt idx="3966">
                  <c:v>43277.590254629627</c:v>
                </c:pt>
                <c:pt idx="3967">
                  <c:v>43277.696342592593</c:v>
                </c:pt>
                <c:pt idx="3968">
                  <c:v>43277.70144675926</c:v>
                </c:pt>
                <c:pt idx="3969">
                  <c:v>43277.706423611111</c:v>
                </c:pt>
                <c:pt idx="3970">
                  <c:v>43280.408136574071</c:v>
                </c:pt>
                <c:pt idx="3971">
                  <c:v>43280.414826388886</c:v>
                </c:pt>
                <c:pt idx="3972">
                  <c:v>43280.421319444446</c:v>
                </c:pt>
                <c:pt idx="3973">
                  <c:v>43280.427337962959</c:v>
                </c:pt>
                <c:pt idx="3974">
                  <c:v>43280.43377314815</c:v>
                </c:pt>
                <c:pt idx="3975">
                  <c:v>43280.440868055557</c:v>
                </c:pt>
                <c:pt idx="3976">
                  <c:v>43280.446736111109</c:v>
                </c:pt>
                <c:pt idx="3977">
                  <c:v>43280.45207175926</c:v>
                </c:pt>
                <c:pt idx="3978">
                  <c:v>43280.456979166665</c:v>
                </c:pt>
                <c:pt idx="3979">
                  <c:v>43280.46234953704</c:v>
                </c:pt>
                <c:pt idx="3980">
                  <c:v>43280.468668981484</c:v>
                </c:pt>
                <c:pt idx="3981">
                  <c:v>43280.474097222221</c:v>
                </c:pt>
                <c:pt idx="3982">
                  <c:v>43280.479016203702</c:v>
                </c:pt>
                <c:pt idx="3983">
                  <c:v>43280.483576388891</c:v>
                </c:pt>
                <c:pt idx="3984">
                  <c:v>43280.488067129627</c:v>
                </c:pt>
                <c:pt idx="3985">
                  <c:v>43280.492523148147</c:v>
                </c:pt>
                <c:pt idx="3986">
                  <c:v>43280.497025462966</c:v>
                </c:pt>
                <c:pt idx="3987">
                  <c:v>43280.501550925925</c:v>
                </c:pt>
                <c:pt idx="3988">
                  <c:v>43280.50613425926</c:v>
                </c:pt>
                <c:pt idx="3989">
                  <c:v>43280.510972222219</c:v>
                </c:pt>
                <c:pt idx="3990">
                  <c:v>43280.515740740739</c:v>
                </c:pt>
                <c:pt idx="3991">
                  <c:v>43280.52034722222</c:v>
                </c:pt>
                <c:pt idx="3992">
                  <c:v>43280.52480324074</c:v>
                </c:pt>
                <c:pt idx="3993">
                  <c:v>43280.52921296296</c:v>
                </c:pt>
                <c:pt idx="3994">
                  <c:v>43280.533541666664</c:v>
                </c:pt>
                <c:pt idx="3995">
                  <c:v>43280.667233796295</c:v>
                </c:pt>
                <c:pt idx="3996">
                  <c:v>43280.671099537038</c:v>
                </c:pt>
                <c:pt idx="3997">
                  <c:v>43280.675011574072</c:v>
                </c:pt>
                <c:pt idx="3998">
                  <c:v>43280.679155092592</c:v>
                </c:pt>
                <c:pt idx="3999">
                  <c:v>43280.683067129627</c:v>
                </c:pt>
                <c:pt idx="4000">
                  <c:v>43280.686956018515</c:v>
                </c:pt>
                <c:pt idx="4001">
                  <c:v>43280.690960648149</c:v>
                </c:pt>
                <c:pt idx="4002">
                  <c:v>43280.694976851853</c:v>
                </c:pt>
                <c:pt idx="4003">
                  <c:v>43280.707731481481</c:v>
                </c:pt>
                <c:pt idx="4004">
                  <c:v>43280.712511574071</c:v>
                </c:pt>
                <c:pt idx="4005">
                  <c:v>43280.718182870369</c:v>
                </c:pt>
                <c:pt idx="4006">
                  <c:v>43282.366655092592</c:v>
                </c:pt>
                <c:pt idx="4007">
                  <c:v>43282.37537037037</c:v>
                </c:pt>
                <c:pt idx="4008">
                  <c:v>43282.409236111111</c:v>
                </c:pt>
                <c:pt idx="4009">
                  <c:v>43282.734826388885</c:v>
                </c:pt>
                <c:pt idx="4010">
                  <c:v>43282.740995370368</c:v>
                </c:pt>
                <c:pt idx="4011">
                  <c:v>43283.690300925926</c:v>
                </c:pt>
                <c:pt idx="4012">
                  <c:v>43283.700150462966</c:v>
                </c:pt>
                <c:pt idx="4013">
                  <c:v>43283.711759259262</c:v>
                </c:pt>
                <c:pt idx="4014">
                  <c:v>43288.400821759256</c:v>
                </c:pt>
                <c:pt idx="4015">
                  <c:v>43288.535474537035</c:v>
                </c:pt>
                <c:pt idx="4016">
                  <c:v>43288.541608796295</c:v>
                </c:pt>
                <c:pt idx="4017">
                  <c:v>43288.545949074076</c:v>
                </c:pt>
                <c:pt idx="4018">
                  <c:v>43288.559039351851</c:v>
                </c:pt>
                <c:pt idx="4019">
                  <c:v>43289.334837962961</c:v>
                </c:pt>
                <c:pt idx="4020">
                  <c:v>43289.346724537034</c:v>
                </c:pt>
                <c:pt idx="4021">
                  <c:v>43289.357523148145</c:v>
                </c:pt>
                <c:pt idx="4022">
                  <c:v>43289.366527777776</c:v>
                </c:pt>
                <c:pt idx="4023">
                  <c:v>43289.374479166669</c:v>
                </c:pt>
                <c:pt idx="4024">
                  <c:v>43289.381377314814</c:v>
                </c:pt>
                <c:pt idx="4025">
                  <c:v>43289.408888888887</c:v>
                </c:pt>
                <c:pt idx="4026">
                  <c:v>43289.415069444447</c:v>
                </c:pt>
                <c:pt idx="4027">
                  <c:v>43289.420474537037</c:v>
                </c:pt>
                <c:pt idx="4028">
                  <c:v>43289.425509259258</c:v>
                </c:pt>
                <c:pt idx="4029">
                  <c:v>43289.451932870368</c:v>
                </c:pt>
                <c:pt idx="4030">
                  <c:v>43289.45684027778</c:v>
                </c:pt>
                <c:pt idx="4031">
                  <c:v>43289.461539351854</c:v>
                </c:pt>
                <c:pt idx="4032">
                  <c:v>43289.466238425928</c:v>
                </c:pt>
                <c:pt idx="4033">
                  <c:v>43289.470775462964</c:v>
                </c:pt>
                <c:pt idx="4034">
                  <c:v>43289.475335648145</c:v>
                </c:pt>
                <c:pt idx="4035">
                  <c:v>43289.479849537034</c:v>
                </c:pt>
                <c:pt idx="4036">
                  <c:v>43289.484340277777</c:v>
                </c:pt>
                <c:pt idx="4037">
                  <c:v>43289.488726851851</c:v>
                </c:pt>
                <c:pt idx="4038">
                  <c:v>43289.493125000001</c:v>
                </c:pt>
                <c:pt idx="4039">
                  <c:v>43289.497418981482</c:v>
                </c:pt>
                <c:pt idx="4040">
                  <c:v>43289.501979166664</c:v>
                </c:pt>
                <c:pt idx="4041">
                  <c:v>43289.506180555552</c:v>
                </c:pt>
                <c:pt idx="4042">
                  <c:v>43289.510324074072</c:v>
                </c:pt>
                <c:pt idx="4043">
                  <c:v>43289.51457175926</c:v>
                </c:pt>
                <c:pt idx="4044">
                  <c:v>43289.518738425926</c:v>
                </c:pt>
                <c:pt idx="4045">
                  <c:v>43289.522928240738</c:v>
                </c:pt>
                <c:pt idx="4046">
                  <c:v>43289.526956018519</c:v>
                </c:pt>
                <c:pt idx="4047">
                  <c:v>43289.530798611115</c:v>
                </c:pt>
                <c:pt idx="4048">
                  <c:v>43289.535185185188</c:v>
                </c:pt>
                <c:pt idx="4049">
                  <c:v>43289.539201388892</c:v>
                </c:pt>
                <c:pt idx="4050">
                  <c:v>43289.544004629628</c:v>
                </c:pt>
                <c:pt idx="4051">
                  <c:v>43289.548715277779</c:v>
                </c:pt>
                <c:pt idx="4052">
                  <c:v>43289.552395833336</c:v>
                </c:pt>
                <c:pt idx="4053">
                  <c:v>43289.55636574074</c:v>
                </c:pt>
                <c:pt idx="4054">
                  <c:v>43289.560150462959</c:v>
                </c:pt>
                <c:pt idx="4055">
                  <c:v>43289.56386574074</c:v>
                </c:pt>
                <c:pt idx="4056">
                  <c:v>43289.567777777775</c:v>
                </c:pt>
                <c:pt idx="4057">
                  <c:v>43289.571597222224</c:v>
                </c:pt>
                <c:pt idx="4058">
                  <c:v>43289.575243055559</c:v>
                </c:pt>
                <c:pt idx="4059">
                  <c:v>43289.579837962963</c:v>
                </c:pt>
                <c:pt idx="4060">
                  <c:v>43289.584328703706</c:v>
                </c:pt>
                <c:pt idx="4061">
                  <c:v>43289.588460648149</c:v>
                </c:pt>
                <c:pt idx="4062">
                  <c:v>43289.591932870368</c:v>
                </c:pt>
                <c:pt idx="4063">
                  <c:v>43289.59648148148</c:v>
                </c:pt>
                <c:pt idx="4064">
                  <c:v>43289.59988425926</c:v>
                </c:pt>
                <c:pt idx="4065">
                  <c:v>43289.603414351855</c:v>
                </c:pt>
                <c:pt idx="4066">
                  <c:v>43289.608194444445</c:v>
                </c:pt>
                <c:pt idx="4067">
                  <c:v>43289.61409722222</c:v>
                </c:pt>
                <c:pt idx="4068">
                  <c:v>43289.619189814817</c:v>
                </c:pt>
                <c:pt idx="4069">
                  <c:v>43289.62572916667</c:v>
                </c:pt>
                <c:pt idx="4070">
                  <c:v>43289.632233796299</c:v>
                </c:pt>
                <c:pt idx="4071">
                  <c:v>43289.638171296298</c:v>
                </c:pt>
                <c:pt idx="4072">
                  <c:v>43290.400682870371</c:v>
                </c:pt>
                <c:pt idx="4073">
                  <c:v>43292.576979166668</c:v>
                </c:pt>
                <c:pt idx="4074">
                  <c:v>43292.591446759259</c:v>
                </c:pt>
                <c:pt idx="4075">
                  <c:v>43292.595127314817</c:v>
                </c:pt>
                <c:pt idx="4076">
                  <c:v>43292.598634259259</c:v>
                </c:pt>
                <c:pt idx="4077">
                  <c:v>43292.602106481485</c:v>
                </c:pt>
                <c:pt idx="4078">
                  <c:v>43292.605486111112</c:v>
                </c:pt>
                <c:pt idx="4079">
                  <c:v>43292.615648148145</c:v>
                </c:pt>
                <c:pt idx="4080">
                  <c:v>43292.622337962966</c:v>
                </c:pt>
                <c:pt idx="4081">
                  <c:v>43292.635694444441</c:v>
                </c:pt>
                <c:pt idx="4082">
                  <c:v>43292.639027777775</c:v>
                </c:pt>
                <c:pt idx="4083">
                  <c:v>43301.48474537037</c:v>
                </c:pt>
                <c:pt idx="4084">
                  <c:v>43301.491087962961</c:v>
                </c:pt>
                <c:pt idx="4085">
                  <c:v>43301.562407407408</c:v>
                </c:pt>
                <c:pt idx="4086">
                  <c:v>43302.534745370373</c:v>
                </c:pt>
                <c:pt idx="4087">
                  <c:v>43302.538680555554</c:v>
                </c:pt>
                <c:pt idx="4088">
                  <c:v>43302.54241898148</c:v>
                </c:pt>
                <c:pt idx="4089">
                  <c:v>43302.550173611111</c:v>
                </c:pt>
                <c:pt idx="4090">
                  <c:v>43302.554050925923</c:v>
                </c:pt>
                <c:pt idx="4091">
                  <c:v>43302.561701388891</c:v>
                </c:pt>
                <c:pt idx="4092">
                  <c:v>43302.569328703707</c:v>
                </c:pt>
                <c:pt idx="4093">
                  <c:v>43302.57304398148</c:v>
                </c:pt>
                <c:pt idx="4094">
                  <c:v>43302.576562499999</c:v>
                </c:pt>
                <c:pt idx="4095">
                  <c:v>43302.580196759256</c:v>
                </c:pt>
                <c:pt idx="4096">
                  <c:v>43302.583865740744</c:v>
                </c:pt>
                <c:pt idx="4097">
                  <c:v>43302.615254629629</c:v>
                </c:pt>
                <c:pt idx="4098">
                  <c:v>43302.670486111114</c:v>
                </c:pt>
                <c:pt idx="4099">
                  <c:v>43302.674189814818</c:v>
                </c:pt>
                <c:pt idx="4100">
                  <c:v>43302.677881944444</c:v>
                </c:pt>
                <c:pt idx="4101">
                  <c:v>43302.681666666664</c:v>
                </c:pt>
                <c:pt idx="4102">
                  <c:v>43303.464618055557</c:v>
                </c:pt>
                <c:pt idx="4103">
                  <c:v>43304.377858796295</c:v>
                </c:pt>
                <c:pt idx="4104">
                  <c:v>43304.394687499997</c:v>
                </c:pt>
                <c:pt idx="4105">
                  <c:v>43304.408946759257</c:v>
                </c:pt>
                <c:pt idx="4106">
                  <c:v>43304.434999999998</c:v>
                </c:pt>
                <c:pt idx="4107">
                  <c:v>43306.376979166664</c:v>
                </c:pt>
                <c:pt idx="4108">
                  <c:v>43306.400462962964</c:v>
                </c:pt>
                <c:pt idx="4109">
                  <c:v>43307.581921296296</c:v>
                </c:pt>
                <c:pt idx="4110">
                  <c:v>43307.585520833331</c:v>
                </c:pt>
                <c:pt idx="4111">
                  <c:v>43307.592557870368</c:v>
                </c:pt>
                <c:pt idx="4112">
                  <c:v>43307.596018518518</c:v>
                </c:pt>
                <c:pt idx="4113">
                  <c:v>43307.679849537039</c:v>
                </c:pt>
                <c:pt idx="4114">
                  <c:v>43308.421689814815</c:v>
                </c:pt>
                <c:pt idx="4115">
                  <c:v>43308.446458333332</c:v>
                </c:pt>
                <c:pt idx="4116">
                  <c:v>43309.4997337963</c:v>
                </c:pt>
                <c:pt idx="4117">
                  <c:v>43309.504189814812</c:v>
                </c:pt>
                <c:pt idx="4118">
                  <c:v>43310.492951388886</c:v>
                </c:pt>
                <c:pt idx="4119">
                  <c:v>43311.358877314815</c:v>
                </c:pt>
                <c:pt idx="4120">
                  <c:v>43311.371736111112</c:v>
                </c:pt>
                <c:pt idx="4121">
                  <c:v>43311.448020833333</c:v>
                </c:pt>
                <c:pt idx="4122">
                  <c:v>43311.457141203704</c:v>
                </c:pt>
                <c:pt idx="4123">
                  <c:v>43311.461643518516</c:v>
                </c:pt>
                <c:pt idx="4124">
                  <c:v>43311.46607638889</c:v>
                </c:pt>
                <c:pt idx="4125">
                  <c:v>43311.470543981479</c:v>
                </c:pt>
                <c:pt idx="4126">
                  <c:v>43311.475034722222</c:v>
                </c:pt>
                <c:pt idx="4127">
                  <c:v>43311.479421296295</c:v>
                </c:pt>
                <c:pt idx="4128">
                  <c:v>43311.483807870369</c:v>
                </c:pt>
                <c:pt idx="4129">
                  <c:v>43311.488182870373</c:v>
                </c:pt>
                <c:pt idx="4130">
                  <c:v>43311.492418981485</c:v>
                </c:pt>
                <c:pt idx="4131">
                  <c:v>43311.496620370373</c:v>
                </c:pt>
                <c:pt idx="4132">
                  <c:v>43311.500810185185</c:v>
                </c:pt>
                <c:pt idx="4133">
                  <c:v>43311.504965277774</c:v>
                </c:pt>
                <c:pt idx="4134">
                  <c:v>43311.509085648147</c:v>
                </c:pt>
                <c:pt idx="4135">
                  <c:v>43311.51321759259</c:v>
                </c:pt>
                <c:pt idx="4136">
                  <c:v>43311.517395833333</c:v>
                </c:pt>
                <c:pt idx="4137">
                  <c:v>43311.521562499998</c:v>
                </c:pt>
                <c:pt idx="4138">
                  <c:v>43311.525740740741</c:v>
                </c:pt>
                <c:pt idx="4139">
                  <c:v>43311.52988425926</c:v>
                </c:pt>
                <c:pt idx="4140">
                  <c:v>43311.534039351849</c:v>
                </c:pt>
                <c:pt idx="4141">
                  <c:v>43311.538043981483</c:v>
                </c:pt>
                <c:pt idx="4142">
                  <c:v>43311.54210648148</c:v>
                </c:pt>
                <c:pt idx="4143">
                  <c:v>43311.546064814815</c:v>
                </c:pt>
                <c:pt idx="4144">
                  <c:v>43311.549884259257</c:v>
                </c:pt>
                <c:pt idx="4145">
                  <c:v>43311.553611111114</c:v>
                </c:pt>
                <c:pt idx="4146">
                  <c:v>43311.55740740741</c:v>
                </c:pt>
                <c:pt idx="4147">
                  <c:v>43311.561180555553</c:v>
                </c:pt>
                <c:pt idx="4148">
                  <c:v>43311.564953703702</c:v>
                </c:pt>
                <c:pt idx="4149">
                  <c:v>43311.568715277775</c:v>
                </c:pt>
                <c:pt idx="4150">
                  <c:v>43311.572430555556</c:v>
                </c:pt>
                <c:pt idx="4151">
                  <c:v>43311.57608796296</c:v>
                </c:pt>
                <c:pt idx="4152">
                  <c:v>43311.579756944448</c:v>
                </c:pt>
                <c:pt idx="4153">
                  <c:v>43311.583506944444</c:v>
                </c:pt>
                <c:pt idx="4154">
                  <c:v>43311.590821759259</c:v>
                </c:pt>
                <c:pt idx="4155">
                  <c:v>43311.59783564815</c:v>
                </c:pt>
                <c:pt idx="4156">
                  <c:v>43311.611331018517</c:v>
                </c:pt>
                <c:pt idx="4157">
                  <c:v>43311.614733796298</c:v>
                </c:pt>
                <c:pt idx="4158">
                  <c:v>43311.625069444446</c:v>
                </c:pt>
                <c:pt idx="4159">
                  <c:v>43311.63177083333</c:v>
                </c:pt>
                <c:pt idx="4160">
                  <c:v>43311.635266203702</c:v>
                </c:pt>
                <c:pt idx="4161">
                  <c:v>43311.638773148145</c:v>
                </c:pt>
                <c:pt idx="4162">
                  <c:v>43311.642118055555</c:v>
                </c:pt>
                <c:pt idx="4163">
                  <c:v>43311.656863425924</c:v>
                </c:pt>
                <c:pt idx="4164">
                  <c:v>43311.660324074073</c:v>
                </c:pt>
                <c:pt idx="4165">
                  <c:v>43311.663865740738</c:v>
                </c:pt>
                <c:pt idx="4166">
                  <c:v>43311.667361111111</c:v>
                </c:pt>
                <c:pt idx="4167">
                  <c:v>43311.671249999999</c:v>
                </c:pt>
                <c:pt idx="4168">
                  <c:v>43311.678611111114</c:v>
                </c:pt>
                <c:pt idx="4169">
                  <c:v>43311.689918981479</c:v>
                </c:pt>
                <c:pt idx="4170">
                  <c:v>43312.38486111111</c:v>
                </c:pt>
                <c:pt idx="4171">
                  <c:v>43312.391226851854</c:v>
                </c:pt>
                <c:pt idx="4172">
                  <c:v>43312.397210648145</c:v>
                </c:pt>
                <c:pt idx="4173">
                  <c:v>43312.402939814812</c:v>
                </c:pt>
                <c:pt idx="4174">
                  <c:v>43312.408229166664</c:v>
                </c:pt>
                <c:pt idx="4175">
                  <c:v>43312.413391203707</c:v>
                </c:pt>
                <c:pt idx="4176">
                  <c:v>43312.418807870374</c:v>
                </c:pt>
                <c:pt idx="4177">
                  <c:v>43312.424409722225</c:v>
                </c:pt>
                <c:pt idx="4178">
                  <c:v>43312.430717592593</c:v>
                </c:pt>
                <c:pt idx="4179">
                  <c:v>43312.436689814815</c:v>
                </c:pt>
                <c:pt idx="4180">
                  <c:v>43312.442881944444</c:v>
                </c:pt>
                <c:pt idx="4181">
                  <c:v>43312.449270833335</c:v>
                </c:pt>
                <c:pt idx="4182">
                  <c:v>43312.454745370371</c:v>
                </c:pt>
                <c:pt idx="4183">
                  <c:v>43312.459363425929</c:v>
                </c:pt>
                <c:pt idx="4184">
                  <c:v>43312.464004629626</c:v>
                </c:pt>
                <c:pt idx="4185">
                  <c:v>43312.468541666669</c:v>
                </c:pt>
                <c:pt idx="4186">
                  <c:v>43312.472939814812</c:v>
                </c:pt>
                <c:pt idx="4187">
                  <c:v>43312.477268518516</c:v>
                </c:pt>
                <c:pt idx="4188">
                  <c:v>43312.481527777774</c:v>
                </c:pt>
                <c:pt idx="4189">
                  <c:v>43312.485694444447</c:v>
                </c:pt>
                <c:pt idx="4190">
                  <c:v>43312.48982638889</c:v>
                </c:pt>
                <c:pt idx="4191">
                  <c:v>43312.494074074071</c:v>
                </c:pt>
                <c:pt idx="4192">
                  <c:v>43312.498229166667</c:v>
                </c:pt>
                <c:pt idx="4193">
                  <c:v>43312.502418981479</c:v>
                </c:pt>
                <c:pt idx="4194">
                  <c:v>43312.506631944445</c:v>
                </c:pt>
                <c:pt idx="4195">
                  <c:v>43312.510787037034</c:v>
                </c:pt>
                <c:pt idx="4196">
                  <c:v>43312.51489583333</c:v>
                </c:pt>
                <c:pt idx="4197">
                  <c:v>43312.519062500003</c:v>
                </c:pt>
                <c:pt idx="4198">
                  <c:v>43312.523055555554</c:v>
                </c:pt>
                <c:pt idx="4199">
                  <c:v>43312.527199074073</c:v>
                </c:pt>
                <c:pt idx="4200">
                  <c:v>43312.531273148146</c:v>
                </c:pt>
                <c:pt idx="4201">
                  <c:v>43312.535300925927</c:v>
                </c:pt>
                <c:pt idx="4202">
                  <c:v>43312.539293981485</c:v>
                </c:pt>
                <c:pt idx="4203">
                  <c:v>43312.543298611112</c:v>
                </c:pt>
                <c:pt idx="4204">
                  <c:v>43312.547361111108</c:v>
                </c:pt>
                <c:pt idx="4205">
                  <c:v>43312.551469907405</c:v>
                </c:pt>
                <c:pt idx="4206">
                  <c:v>43312.555555555555</c:v>
                </c:pt>
                <c:pt idx="4207">
                  <c:v>43312.559490740743</c:v>
                </c:pt>
                <c:pt idx="4208">
                  <c:v>43312.563333333332</c:v>
                </c:pt>
                <c:pt idx="4209">
                  <c:v>43312.567199074074</c:v>
                </c:pt>
                <c:pt idx="4210">
                  <c:v>43312.57104166667</c:v>
                </c:pt>
                <c:pt idx="4211">
                  <c:v>43312.66134259259</c:v>
                </c:pt>
                <c:pt idx="4212">
                  <c:v>43312.694502314815</c:v>
                </c:pt>
                <c:pt idx="4213">
                  <c:v>43312.699849537035</c:v>
                </c:pt>
                <c:pt idx="4214">
                  <c:v>43312.705451388887</c:v>
                </c:pt>
                <c:pt idx="4215">
                  <c:v>43313.667511574073</c:v>
                </c:pt>
                <c:pt idx="4216">
                  <c:v>43313.672129629631</c:v>
                </c:pt>
                <c:pt idx="4217">
                  <c:v>43313.676944444444</c:v>
                </c:pt>
                <c:pt idx="4218">
                  <c:v>43313.681979166664</c:v>
                </c:pt>
                <c:pt idx="4219">
                  <c:v>43313.699166666665</c:v>
                </c:pt>
                <c:pt idx="4220">
                  <c:v>43313.741377314815</c:v>
                </c:pt>
                <c:pt idx="4221">
                  <c:v>43314.543368055558</c:v>
                </c:pt>
                <c:pt idx="4222">
                  <c:v>43314.547337962962</c:v>
                </c:pt>
                <c:pt idx="4223">
                  <c:v>43314.551261574074</c:v>
                </c:pt>
                <c:pt idx="4224">
                  <c:v>43314.555150462962</c:v>
                </c:pt>
                <c:pt idx="4225">
                  <c:v>43314.559004629627</c:v>
                </c:pt>
                <c:pt idx="4226">
                  <c:v>43314.562916666669</c:v>
                </c:pt>
                <c:pt idx="4227">
                  <c:v>43314.566805555558</c:v>
                </c:pt>
                <c:pt idx="4228">
                  <c:v>43314.570659722223</c:v>
                </c:pt>
                <c:pt idx="4229">
                  <c:v>43314.574525462966</c:v>
                </c:pt>
                <c:pt idx="4230">
                  <c:v>43314.5783912037</c:v>
                </c:pt>
                <c:pt idx="4231">
                  <c:v>43314.582337962966</c:v>
                </c:pt>
                <c:pt idx="4232">
                  <c:v>43314.672094907408</c:v>
                </c:pt>
                <c:pt idx="4233">
                  <c:v>43314.69121527778</c:v>
                </c:pt>
                <c:pt idx="4234">
                  <c:v>43314.7</c:v>
                </c:pt>
                <c:pt idx="4235">
                  <c:v>43314.704907407409</c:v>
                </c:pt>
                <c:pt idx="4236">
                  <c:v>43314.709814814814</c:v>
                </c:pt>
                <c:pt idx="4237">
                  <c:v>43314.714861111112</c:v>
                </c:pt>
                <c:pt idx="4238">
                  <c:v>43314.719317129631</c:v>
                </c:pt>
                <c:pt idx="4239">
                  <c:v>43314.724050925928</c:v>
                </c:pt>
                <c:pt idx="4240">
                  <c:v>43314.728842592594</c:v>
                </c:pt>
                <c:pt idx="4241">
                  <c:v>43314.733761574076</c:v>
                </c:pt>
                <c:pt idx="4242">
                  <c:v>43314.739062499997</c:v>
                </c:pt>
                <c:pt idx="4243">
                  <c:v>43315.346516203703</c:v>
                </c:pt>
                <c:pt idx="4244">
                  <c:v>43315.35837962963</c:v>
                </c:pt>
                <c:pt idx="4245">
                  <c:v>43315.378078703703</c:v>
                </c:pt>
                <c:pt idx="4246">
                  <c:v>43315.386076388888</c:v>
                </c:pt>
                <c:pt idx="4247">
                  <c:v>43315.393634259257</c:v>
                </c:pt>
                <c:pt idx="4248">
                  <c:v>43315.401076388887</c:v>
                </c:pt>
                <c:pt idx="4249">
                  <c:v>43315.408252314817</c:v>
                </c:pt>
                <c:pt idx="4250">
                  <c:v>43315.414918981478</c:v>
                </c:pt>
                <c:pt idx="4251">
                  <c:v>43315.504571759258</c:v>
                </c:pt>
                <c:pt idx="4252">
                  <c:v>43315.509317129632</c:v>
                </c:pt>
                <c:pt idx="4253">
                  <c:v>43315.514027777775</c:v>
                </c:pt>
                <c:pt idx="4254">
                  <c:v>43315.518645833334</c:v>
                </c:pt>
                <c:pt idx="4255">
                  <c:v>43315.596643518518</c:v>
                </c:pt>
                <c:pt idx="4256">
                  <c:v>43315.689050925925</c:v>
                </c:pt>
                <c:pt idx="4257">
                  <c:v>43316.358159722222</c:v>
                </c:pt>
                <c:pt idx="4258">
                  <c:v>43316.376076388886</c:v>
                </c:pt>
                <c:pt idx="4259">
                  <c:v>43316.479629629626</c:v>
                </c:pt>
                <c:pt idx="4260">
                  <c:v>43316.484583333331</c:v>
                </c:pt>
                <c:pt idx="4261">
                  <c:v>43316.508310185185</c:v>
                </c:pt>
                <c:pt idx="4262">
                  <c:v>43316.512662037036</c:v>
                </c:pt>
                <c:pt idx="4263">
                  <c:v>43316.517083333332</c:v>
                </c:pt>
                <c:pt idx="4264">
                  <c:v>43316.521249999998</c:v>
                </c:pt>
                <c:pt idx="4265">
                  <c:v>43316.525497685187</c:v>
                </c:pt>
                <c:pt idx="4266">
                  <c:v>43316.529710648145</c:v>
                </c:pt>
                <c:pt idx="4267">
                  <c:v>43316.533773148149</c:v>
                </c:pt>
                <c:pt idx="4268">
                  <c:v>43316.537777777776</c:v>
                </c:pt>
                <c:pt idx="4269">
                  <c:v>43316.582094907404</c:v>
                </c:pt>
                <c:pt idx="4270">
                  <c:v>43316.612673611111</c:v>
                </c:pt>
                <c:pt idx="4271">
                  <c:v>43316.616018518522</c:v>
                </c:pt>
                <c:pt idx="4272">
                  <c:v>43316.619351851848</c:v>
                </c:pt>
                <c:pt idx="4273">
                  <c:v>43316.634571759256</c:v>
                </c:pt>
                <c:pt idx="4274">
                  <c:v>43316.65824074074</c:v>
                </c:pt>
                <c:pt idx="4275">
                  <c:v>43317.549050925925</c:v>
                </c:pt>
                <c:pt idx="4276">
                  <c:v>43328.345914351848</c:v>
                </c:pt>
                <c:pt idx="4277">
                  <c:v>43328.421840277777</c:v>
                </c:pt>
                <c:pt idx="4278">
                  <c:v>43328.437627314815</c:v>
                </c:pt>
                <c:pt idx="4279">
                  <c:v>43328.443043981482</c:v>
                </c:pt>
                <c:pt idx="4280">
                  <c:v>43328.44871527778</c:v>
                </c:pt>
                <c:pt idx="4281">
                  <c:v>43328.454282407409</c:v>
                </c:pt>
                <c:pt idx="4282">
                  <c:v>43328.459456018521</c:v>
                </c:pt>
                <c:pt idx="4283">
                  <c:v>43332.357986111114</c:v>
                </c:pt>
                <c:pt idx="4284">
                  <c:v>43332.372766203705</c:v>
                </c:pt>
                <c:pt idx="4285">
                  <c:v>43332.378819444442</c:v>
                </c:pt>
                <c:pt idx="4286">
                  <c:v>43332.384814814817</c:v>
                </c:pt>
                <c:pt idx="4287">
                  <c:v>43332.391388888886</c:v>
                </c:pt>
                <c:pt idx="4288">
                  <c:v>43332.397731481484</c:v>
                </c:pt>
                <c:pt idx="4289">
                  <c:v>43332.404131944444</c:v>
                </c:pt>
                <c:pt idx="4290">
                  <c:v>43332.410578703704</c:v>
                </c:pt>
                <c:pt idx="4291">
                  <c:v>43332.416851851849</c:v>
                </c:pt>
                <c:pt idx="4292">
                  <c:v>43332.490891203706</c:v>
                </c:pt>
                <c:pt idx="4293">
                  <c:v>43332.495069444441</c:v>
                </c:pt>
                <c:pt idx="4294">
                  <c:v>43332.499236111114</c:v>
                </c:pt>
                <c:pt idx="4295">
                  <c:v>43332.507824074077</c:v>
                </c:pt>
                <c:pt idx="4296">
                  <c:v>43332.540092592593</c:v>
                </c:pt>
                <c:pt idx="4297">
                  <c:v>43332.544189814813</c:v>
                </c:pt>
                <c:pt idx="4298">
                  <c:v>43332.548171296294</c:v>
                </c:pt>
                <c:pt idx="4299">
                  <c:v>43332.55265046296</c:v>
                </c:pt>
                <c:pt idx="4300">
                  <c:v>43332.561041666668</c:v>
                </c:pt>
                <c:pt idx="4301">
                  <c:v>43332.564641203702</c:v>
                </c:pt>
                <c:pt idx="4302">
                  <c:v>43332.568645833337</c:v>
                </c:pt>
                <c:pt idx="4303">
                  <c:v>43332.572974537034</c:v>
                </c:pt>
                <c:pt idx="4304">
                  <c:v>43332.579479166663</c:v>
                </c:pt>
                <c:pt idx="4305">
                  <c:v>43332.58394675926</c:v>
                </c:pt>
                <c:pt idx="4306">
                  <c:v>43332.58792824074</c:v>
                </c:pt>
                <c:pt idx="4307">
                  <c:v>43333.374374999999</c:v>
                </c:pt>
                <c:pt idx="4308">
                  <c:v>43333.383344907408</c:v>
                </c:pt>
                <c:pt idx="4309">
                  <c:v>43333.390659722223</c:v>
                </c:pt>
                <c:pt idx="4310">
                  <c:v>43334.437268518515</c:v>
                </c:pt>
                <c:pt idx="4311">
                  <c:v>43334.632604166669</c:v>
                </c:pt>
                <c:pt idx="4312">
                  <c:v>43334.636597222219</c:v>
                </c:pt>
                <c:pt idx="4313">
                  <c:v>43334.646111111113</c:v>
                </c:pt>
                <c:pt idx="4314">
                  <c:v>43334.650104166663</c:v>
                </c:pt>
                <c:pt idx="4315">
                  <c:v>43334.654293981483</c:v>
                </c:pt>
                <c:pt idx="4316">
                  <c:v>43344.346550925926</c:v>
                </c:pt>
                <c:pt idx="4317">
                  <c:v>43344.397233796299</c:v>
                </c:pt>
                <c:pt idx="4318">
                  <c:v>43344.409641203703</c:v>
                </c:pt>
                <c:pt idx="4319">
                  <c:v>43344.415393518517</c:v>
                </c:pt>
                <c:pt idx="4320">
                  <c:v>43345.59107638889</c:v>
                </c:pt>
                <c:pt idx="4321">
                  <c:v>43345.594548611109</c:v>
                </c:pt>
                <c:pt idx="4322">
                  <c:v>43345.611550925925</c:v>
                </c:pt>
                <c:pt idx="4323">
                  <c:v>43345.614895833336</c:v>
                </c:pt>
                <c:pt idx="4324">
                  <c:v>43345.675115740742</c:v>
                </c:pt>
                <c:pt idx="4325">
                  <c:v>43345.682847222219</c:v>
                </c:pt>
                <c:pt idx="4326">
                  <c:v>43348.397280092591</c:v>
                </c:pt>
                <c:pt idx="4327">
                  <c:v>43348.403055555558</c:v>
                </c:pt>
                <c:pt idx="4328">
                  <c:v>43348.428912037038</c:v>
                </c:pt>
                <c:pt idx="4329">
                  <c:v>43348.433634259258</c:v>
                </c:pt>
                <c:pt idx="4330">
                  <c:v>43348.438368055555</c:v>
                </c:pt>
                <c:pt idx="4331">
                  <c:v>43348.44327546296</c:v>
                </c:pt>
                <c:pt idx="4332">
                  <c:v>43348.448275462964</c:v>
                </c:pt>
                <c:pt idx="4333">
                  <c:v>43350.419270833336</c:v>
                </c:pt>
                <c:pt idx="4334">
                  <c:v>43350.425173611111</c:v>
                </c:pt>
                <c:pt idx="4335">
                  <c:v>43350.430358796293</c:v>
                </c:pt>
                <c:pt idx="4336">
                  <c:v>43350.435393518521</c:v>
                </c:pt>
                <c:pt idx="4337">
                  <c:v>43350.440011574072</c:v>
                </c:pt>
                <c:pt idx="4338">
                  <c:v>43350.444733796299</c:v>
                </c:pt>
                <c:pt idx="4339">
                  <c:v>43350.449456018519</c:v>
                </c:pt>
                <c:pt idx="4340">
                  <c:v>43350.453900462962</c:v>
                </c:pt>
                <c:pt idx="4341">
                  <c:v>43350.458541666667</c:v>
                </c:pt>
                <c:pt idx="4342">
                  <c:v>43350.463043981479</c:v>
                </c:pt>
                <c:pt idx="4343">
                  <c:v>43350.467523148145</c:v>
                </c:pt>
                <c:pt idx="4344">
                  <c:v>43350.639537037037</c:v>
                </c:pt>
                <c:pt idx="4345">
                  <c:v>43350.659108796295</c:v>
                </c:pt>
                <c:pt idx="4346">
                  <c:v>43350.662870370368</c:v>
                </c:pt>
                <c:pt idx="4347">
                  <c:v>43350.666666666664</c:v>
                </c:pt>
                <c:pt idx="4348">
                  <c:v>43350.670578703706</c:v>
                </c:pt>
                <c:pt idx="4349">
                  <c:v>43350.674664351849</c:v>
                </c:pt>
                <c:pt idx="4350">
                  <c:v>43350.679409722223</c:v>
                </c:pt>
                <c:pt idx="4351">
                  <c:v>43350.684039351851</c:v>
                </c:pt>
                <c:pt idx="4352">
                  <c:v>43350.692557870374</c:v>
                </c:pt>
                <c:pt idx="4353">
                  <c:v>43350.697129629632</c:v>
                </c:pt>
                <c:pt idx="4354">
                  <c:v>43350.704305555555</c:v>
                </c:pt>
                <c:pt idx="4355">
                  <c:v>43350.709027777775</c:v>
                </c:pt>
                <c:pt idx="4356">
                  <c:v>43350.713645833333</c:v>
                </c:pt>
                <c:pt idx="4357">
                  <c:v>43350.718634259261</c:v>
                </c:pt>
                <c:pt idx="4358">
                  <c:v>43350.723263888889</c:v>
                </c:pt>
                <c:pt idx="4359">
                  <c:v>43350.727893518517</c:v>
                </c:pt>
                <c:pt idx="4360">
                  <c:v>43350.733749999999</c:v>
                </c:pt>
                <c:pt idx="4361">
                  <c:v>43351.387997685182</c:v>
                </c:pt>
                <c:pt idx="4362">
                  <c:v>43351.395254629628</c:v>
                </c:pt>
                <c:pt idx="4363">
                  <c:v>43351.402233796296</c:v>
                </c:pt>
                <c:pt idx="4364">
                  <c:v>43351.407696759263</c:v>
                </c:pt>
                <c:pt idx="4365">
                  <c:v>43351.412847222222</c:v>
                </c:pt>
                <c:pt idx="4366">
                  <c:v>43351.458067129628</c:v>
                </c:pt>
                <c:pt idx="4367">
                  <c:v>43351.463263888887</c:v>
                </c:pt>
                <c:pt idx="4368">
                  <c:v>43351.467766203707</c:v>
                </c:pt>
                <c:pt idx="4369">
                  <c:v>43351.473344907405</c:v>
                </c:pt>
                <c:pt idx="4370">
                  <c:v>43351.478518518517</c:v>
                </c:pt>
                <c:pt idx="4371">
                  <c:v>43351.483206018522</c:v>
                </c:pt>
                <c:pt idx="4372">
                  <c:v>43351.488125000003</c:v>
                </c:pt>
                <c:pt idx="4373">
                  <c:v>43351.49287037037</c:v>
                </c:pt>
                <c:pt idx="4374">
                  <c:v>43351.49759259259</c:v>
                </c:pt>
                <c:pt idx="4375">
                  <c:v>43351.502164351848</c:v>
                </c:pt>
                <c:pt idx="4376">
                  <c:v>43351.506296296298</c:v>
                </c:pt>
                <c:pt idx="4377">
                  <c:v>43351.510752314818</c:v>
                </c:pt>
                <c:pt idx="4378">
                  <c:v>43351.514837962961</c:v>
                </c:pt>
                <c:pt idx="4379">
                  <c:v>43351.519444444442</c:v>
                </c:pt>
                <c:pt idx="4380">
                  <c:v>43351.523680555554</c:v>
                </c:pt>
                <c:pt idx="4381">
                  <c:v>43351.528020833335</c:v>
                </c:pt>
                <c:pt idx="4382">
                  <c:v>43351.532187500001</c:v>
                </c:pt>
                <c:pt idx="4383">
                  <c:v>43351.53638888889</c:v>
                </c:pt>
                <c:pt idx="4384">
                  <c:v>43351.54047453704</c:v>
                </c:pt>
                <c:pt idx="4385">
                  <c:v>43351.544571759259</c:v>
                </c:pt>
                <c:pt idx="4386">
                  <c:v>43351.548611111109</c:v>
                </c:pt>
                <c:pt idx="4387">
                  <c:v>43351.552465277775</c:v>
                </c:pt>
                <c:pt idx="4388">
                  <c:v>43351.560208333336</c:v>
                </c:pt>
                <c:pt idx="4389">
                  <c:v>43351.564062500001</c:v>
                </c:pt>
                <c:pt idx="4390">
                  <c:v>43351.567685185182</c:v>
                </c:pt>
                <c:pt idx="4391">
                  <c:v>43351.571400462963</c:v>
                </c:pt>
                <c:pt idx="4392">
                  <c:v>43351.575104166666</c:v>
                </c:pt>
                <c:pt idx="4393">
                  <c:v>43351.588078703702</c:v>
                </c:pt>
                <c:pt idx="4394">
                  <c:v>43351.593738425923</c:v>
                </c:pt>
                <c:pt idx="4395">
                  <c:v>43351.603564814817</c:v>
                </c:pt>
                <c:pt idx="4396">
                  <c:v>43351.61513888889</c:v>
                </c:pt>
                <c:pt idx="4397">
                  <c:v>43351.619976851849</c:v>
                </c:pt>
                <c:pt idx="4398">
                  <c:v>43351.625520833331</c:v>
                </c:pt>
                <c:pt idx="4399">
                  <c:v>43351.630960648145</c:v>
                </c:pt>
                <c:pt idx="4400">
                  <c:v>43351.635520833333</c:v>
                </c:pt>
                <c:pt idx="4401">
                  <c:v>43351.639814814815</c:v>
                </c:pt>
                <c:pt idx="4402">
                  <c:v>43351.652129629627</c:v>
                </c:pt>
                <c:pt idx="4403">
                  <c:v>43351.737071759257</c:v>
                </c:pt>
                <c:pt idx="4404">
                  <c:v>43351.760810185187</c:v>
                </c:pt>
                <c:pt idx="4405">
                  <c:v>43354.618842592594</c:v>
                </c:pt>
                <c:pt idx="4406">
                  <c:v>43354.629189814812</c:v>
                </c:pt>
                <c:pt idx="4407">
                  <c:v>43354.6327662037</c:v>
                </c:pt>
                <c:pt idx="4408">
                  <c:v>43354.636342592596</c:v>
                </c:pt>
                <c:pt idx="4409">
                  <c:v>43354.640138888892</c:v>
                </c:pt>
                <c:pt idx="4410">
                  <c:v>43354.643750000003</c:v>
                </c:pt>
                <c:pt idx="4411">
                  <c:v>43354.654745370368</c:v>
                </c:pt>
                <c:pt idx="4412">
                  <c:v>43354.658333333333</c:v>
                </c:pt>
                <c:pt idx="4413">
                  <c:v>43354.661990740744</c:v>
                </c:pt>
                <c:pt idx="4414">
                  <c:v>43354.665717592594</c:v>
                </c:pt>
                <c:pt idx="4415">
                  <c:v>43354.669606481482</c:v>
                </c:pt>
                <c:pt idx="4416">
                  <c:v>43354.673449074071</c:v>
                </c:pt>
                <c:pt idx="4417">
                  <c:v>43354.677361111113</c:v>
                </c:pt>
                <c:pt idx="4418">
                  <c:v>43354.681238425925</c:v>
                </c:pt>
                <c:pt idx="4419">
                  <c:v>43354.685115740744</c:v>
                </c:pt>
                <c:pt idx="4420">
                  <c:v>43354.689004629632</c:v>
                </c:pt>
                <c:pt idx="4421">
                  <c:v>43354.702048611114</c:v>
                </c:pt>
                <c:pt idx="4422">
                  <c:v>43354.711585648147</c:v>
                </c:pt>
                <c:pt idx="4423">
                  <c:v>43354.72011574074</c:v>
                </c:pt>
                <c:pt idx="4424">
                  <c:v>43354.727037037039</c:v>
                </c:pt>
                <c:pt idx="4425">
                  <c:v>43354.734571759262</c:v>
                </c:pt>
                <c:pt idx="4426">
                  <c:v>43354.743726851855</c:v>
                </c:pt>
                <c:pt idx="4427">
                  <c:v>43354.752627314818</c:v>
                </c:pt>
                <c:pt idx="4428">
                  <c:v>43354.762303240743</c:v>
                </c:pt>
                <c:pt idx="4429">
                  <c:v>43358.433645833335</c:v>
                </c:pt>
                <c:pt idx="4430">
                  <c:v>43360.442187499997</c:v>
                </c:pt>
                <c:pt idx="4431">
                  <c:v>43361.537881944445</c:v>
                </c:pt>
                <c:pt idx="4432">
                  <c:v>43361.562199074076</c:v>
                </c:pt>
                <c:pt idx="4433">
                  <c:v>43361.573969907404</c:v>
                </c:pt>
                <c:pt idx="4434">
                  <c:v>43361.577824074076</c:v>
                </c:pt>
                <c:pt idx="4435">
                  <c:v>43361.581759259258</c:v>
                </c:pt>
                <c:pt idx="4436">
                  <c:v>43361.585925925923</c:v>
                </c:pt>
                <c:pt idx="4437">
                  <c:v>43361.589918981481</c:v>
                </c:pt>
                <c:pt idx="4438">
                  <c:v>43361.593414351853</c:v>
                </c:pt>
                <c:pt idx="4439">
                  <c:v>43361.664548611108</c:v>
                </c:pt>
                <c:pt idx="4440">
                  <c:v>43361.712800925925</c:v>
                </c:pt>
                <c:pt idx="4441">
                  <c:v>43361.717511574076</c:v>
                </c:pt>
                <c:pt idx="4442">
                  <c:v>43362.354641203703</c:v>
                </c:pt>
                <c:pt idx="4443">
                  <c:v>43362.379953703705</c:v>
                </c:pt>
                <c:pt idx="4444">
                  <c:v>43362.385833333334</c:v>
                </c:pt>
                <c:pt idx="4445">
                  <c:v>43362.396828703706</c:v>
                </c:pt>
                <c:pt idx="4446">
                  <c:v>43362.402349537035</c:v>
                </c:pt>
                <c:pt idx="4447">
                  <c:v>43362.408668981479</c:v>
                </c:pt>
                <c:pt idx="4448">
                  <c:v>43362.414398148147</c:v>
                </c:pt>
                <c:pt idx="4449">
                  <c:v>43362.420844907407</c:v>
                </c:pt>
                <c:pt idx="4450">
                  <c:v>43363.446134259262</c:v>
                </c:pt>
                <c:pt idx="4451">
                  <c:v>43363.667916666665</c:v>
                </c:pt>
                <c:pt idx="4452">
                  <c:v>43363.671689814815</c:v>
                </c:pt>
                <c:pt idx="4453">
                  <c:v>43363.687939814816</c:v>
                </c:pt>
                <c:pt idx="4454">
                  <c:v>43363.692106481481</c:v>
                </c:pt>
                <c:pt idx="4455">
                  <c:v>43363.69672453704</c:v>
                </c:pt>
                <c:pt idx="4456">
                  <c:v>43363.701932870368</c:v>
                </c:pt>
                <c:pt idx="4457">
                  <c:v>43363.707083333335</c:v>
                </c:pt>
                <c:pt idx="4458">
                  <c:v>43363.717372685183</c:v>
                </c:pt>
                <c:pt idx="4459">
                  <c:v>43365.335219907407</c:v>
                </c:pt>
                <c:pt idx="4460">
                  <c:v>43375.594131944446</c:v>
                </c:pt>
                <c:pt idx="4461">
                  <c:v>43375.600752314815</c:v>
                </c:pt>
                <c:pt idx="4462">
                  <c:v>43375.62023148148</c:v>
                </c:pt>
                <c:pt idx="4463">
                  <c:v>43375.626122685186</c:v>
                </c:pt>
                <c:pt idx="4464">
                  <c:v>43375.632418981484</c:v>
                </c:pt>
                <c:pt idx="4465">
                  <c:v>43375.65289351852</c:v>
                </c:pt>
                <c:pt idx="4466">
                  <c:v>43375.659050925926</c:v>
                </c:pt>
                <c:pt idx="4467">
                  <c:v>43375.664918981478</c:v>
                </c:pt>
                <c:pt idx="4468">
                  <c:v>43391.530555555553</c:v>
                </c:pt>
                <c:pt idx="4469">
                  <c:v>43391.554675925923</c:v>
                </c:pt>
                <c:pt idx="4470">
                  <c:v>43391.563414351855</c:v>
                </c:pt>
                <c:pt idx="4471">
                  <c:v>43391.567569444444</c:v>
                </c:pt>
                <c:pt idx="4472">
                  <c:v>43391.57534722222</c:v>
                </c:pt>
                <c:pt idx="4473">
                  <c:v>43391.579143518517</c:v>
                </c:pt>
                <c:pt idx="4474">
                  <c:v>43391.582916666666</c:v>
                </c:pt>
                <c:pt idx="4475">
                  <c:v>43391.586898148147</c:v>
                </c:pt>
                <c:pt idx="4476">
                  <c:v>43391.591134259259</c:v>
                </c:pt>
                <c:pt idx="4477">
                  <c:v>43391.595625000002</c:v>
                </c:pt>
                <c:pt idx="4478">
                  <c:v>43391.600104166668</c:v>
                </c:pt>
                <c:pt idx="4479">
                  <c:v>43391.604363425926</c:v>
                </c:pt>
                <c:pt idx="4480">
                  <c:v>43391.613206018519</c:v>
                </c:pt>
                <c:pt idx="4481">
                  <c:v>43391.617662037039</c:v>
                </c:pt>
                <c:pt idx="4482">
                  <c:v>43392.345462962963</c:v>
                </c:pt>
                <c:pt idx="4483">
                  <c:v>43392.627951388888</c:v>
                </c:pt>
                <c:pt idx="4484">
                  <c:v>43392.631736111114</c:v>
                </c:pt>
                <c:pt idx="4485">
                  <c:v>43392.639340277776</c:v>
                </c:pt>
                <c:pt idx="4486">
                  <c:v>43392.650706018518</c:v>
                </c:pt>
                <c:pt idx="4487">
                  <c:v>43392.658414351848</c:v>
                </c:pt>
                <c:pt idx="4488">
                  <c:v>43392.666377314818</c:v>
                </c:pt>
                <c:pt idx="4489">
                  <c:v>43392.676944444444</c:v>
                </c:pt>
                <c:pt idx="4490">
                  <c:v>43392.700057870374</c:v>
                </c:pt>
                <c:pt idx="4491">
                  <c:v>43396.63721064815</c:v>
                </c:pt>
                <c:pt idx="4492">
                  <c:v>43396.642164351855</c:v>
                </c:pt>
                <c:pt idx="4493">
                  <c:v>43396.711898148147</c:v>
                </c:pt>
                <c:pt idx="4494">
                  <c:v>43397.394456018519</c:v>
                </c:pt>
                <c:pt idx="4495">
                  <c:v>43397.400914351849</c:v>
                </c:pt>
                <c:pt idx="4496">
                  <c:v>43397.406944444447</c:v>
                </c:pt>
                <c:pt idx="4497">
                  <c:v>43397.412407407406</c:v>
                </c:pt>
                <c:pt idx="4498">
                  <c:v>43397.418715277781</c:v>
                </c:pt>
                <c:pt idx="4499">
                  <c:v>43397.42559027778</c:v>
                </c:pt>
                <c:pt idx="4500">
                  <c:v>43397.432152777779</c:v>
                </c:pt>
                <c:pt idx="4501">
                  <c:v>43397.438333333332</c:v>
                </c:pt>
                <c:pt idx="4502">
                  <c:v>43397.444328703707</c:v>
                </c:pt>
                <c:pt idx="4503">
                  <c:v>43397.449780092589</c:v>
                </c:pt>
                <c:pt idx="4504">
                  <c:v>43397.455613425926</c:v>
                </c:pt>
                <c:pt idx="4505">
                  <c:v>43397.461585648147</c:v>
                </c:pt>
                <c:pt idx="4506">
                  <c:v>43397.467222222222</c:v>
                </c:pt>
                <c:pt idx="4507">
                  <c:v>43397.584305555552</c:v>
                </c:pt>
                <c:pt idx="4508">
                  <c:v>43397.592048611114</c:v>
                </c:pt>
                <c:pt idx="4509">
                  <c:v>43397.603715277779</c:v>
                </c:pt>
                <c:pt idx="4510">
                  <c:v>43397.608078703706</c:v>
                </c:pt>
                <c:pt idx="4511">
                  <c:v>43397.612268518518</c:v>
                </c:pt>
                <c:pt idx="4512">
                  <c:v>43397.616712962961</c:v>
                </c:pt>
                <c:pt idx="4513">
                  <c:v>43397.624849537038</c:v>
                </c:pt>
                <c:pt idx="4514">
                  <c:v>43397.628692129627</c:v>
                </c:pt>
                <c:pt idx="4515">
                  <c:v>43397.6325</c:v>
                </c:pt>
                <c:pt idx="4516">
                  <c:v>43397.636319444442</c:v>
                </c:pt>
                <c:pt idx="4517">
                  <c:v>43397.640162037038</c:v>
                </c:pt>
                <c:pt idx="4518">
                  <c:v>43397.644293981481</c:v>
                </c:pt>
                <c:pt idx="4519">
                  <c:v>43397.648495370369</c:v>
                </c:pt>
                <c:pt idx="4520">
                  <c:v>43397.652638888889</c:v>
                </c:pt>
                <c:pt idx="4521">
                  <c:v>43397.656597222223</c:v>
                </c:pt>
                <c:pt idx="4522">
                  <c:v>43397.660567129627</c:v>
                </c:pt>
                <c:pt idx="4523">
                  <c:v>43397.668680555558</c:v>
                </c:pt>
                <c:pt idx="4524">
                  <c:v>43397.673310185186</c:v>
                </c:pt>
                <c:pt idx="4525">
                  <c:v>43398.34574074074</c:v>
                </c:pt>
                <c:pt idx="4526">
                  <c:v>43398.353194444448</c:v>
                </c:pt>
                <c:pt idx="4527">
                  <c:v>43398.360706018517</c:v>
                </c:pt>
                <c:pt idx="4528">
                  <c:v>43398.368854166663</c:v>
                </c:pt>
                <c:pt idx="4529">
                  <c:v>43398.377905092595</c:v>
                </c:pt>
                <c:pt idx="4530">
                  <c:v>43398.386944444443</c:v>
                </c:pt>
                <c:pt idx="4531">
                  <c:v>43398.395798611113</c:v>
                </c:pt>
                <c:pt idx="4532">
                  <c:v>43398.403136574074</c:v>
                </c:pt>
                <c:pt idx="4533">
                  <c:v>43398.417187500003</c:v>
                </c:pt>
                <c:pt idx="4534">
                  <c:v>43398.589641203704</c:v>
                </c:pt>
                <c:pt idx="4535">
                  <c:v>43398.601631944446</c:v>
                </c:pt>
                <c:pt idx="4536">
                  <c:v>43398.627453703702</c:v>
                </c:pt>
                <c:pt idx="4537">
                  <c:v>43398.636296296296</c:v>
                </c:pt>
                <c:pt idx="4538">
                  <c:v>43398.646192129629</c:v>
                </c:pt>
                <c:pt idx="4539">
                  <c:v>43398.651712962965</c:v>
                </c:pt>
                <c:pt idx="4540">
                  <c:v>43398.692488425928</c:v>
                </c:pt>
                <c:pt idx="4541">
                  <c:v>43398.697129629632</c:v>
                </c:pt>
                <c:pt idx="4542">
                  <c:v>43398.702094907407</c:v>
                </c:pt>
                <c:pt idx="4543">
                  <c:v>43398.707048611112</c:v>
                </c:pt>
                <c:pt idx="4544">
                  <c:v>43398.713009259256</c:v>
                </c:pt>
                <c:pt idx="4545">
                  <c:v>43398.71943287037</c:v>
                </c:pt>
                <c:pt idx="4546">
                  <c:v>43398.72587962963</c:v>
                </c:pt>
                <c:pt idx="4547">
                  <c:v>43398.732604166667</c:v>
                </c:pt>
                <c:pt idx="4548">
                  <c:v>43398.739386574074</c:v>
                </c:pt>
                <c:pt idx="4549">
                  <c:v>43398.746620370373</c:v>
                </c:pt>
                <c:pt idx="4550">
                  <c:v>43416.416481481479</c:v>
                </c:pt>
                <c:pt idx="4551">
                  <c:v>43416.4218287037</c:v>
                </c:pt>
                <c:pt idx="4552">
                  <c:v>43416.432245370372</c:v>
                </c:pt>
                <c:pt idx="4553">
                  <c:v>43417.428368055553</c:v>
                </c:pt>
                <c:pt idx="4554">
                  <c:v>43417.439351851855</c:v>
                </c:pt>
                <c:pt idx="4555">
                  <c:v>43417.444305555553</c:v>
                </c:pt>
                <c:pt idx="4556">
                  <c:v>43417.449756944443</c:v>
                </c:pt>
                <c:pt idx="4557">
                  <c:v>43417.454918981479</c:v>
                </c:pt>
                <c:pt idx="4558">
                  <c:v>43417.45994212963</c:v>
                </c:pt>
                <c:pt idx="4559">
                  <c:v>43417.469918981478</c:v>
                </c:pt>
                <c:pt idx="4560">
                  <c:v>43417.479085648149</c:v>
                </c:pt>
                <c:pt idx="4561">
                  <c:v>43424.467314814814</c:v>
                </c:pt>
                <c:pt idx="4562">
                  <c:v>43424.589074074072</c:v>
                </c:pt>
                <c:pt idx="4563">
                  <c:v>43424.5940625</c:v>
                </c:pt>
                <c:pt idx="4564">
                  <c:v>43424.615648148145</c:v>
                </c:pt>
                <c:pt idx="4565">
                  <c:v>43424.64503472222</c:v>
                </c:pt>
                <c:pt idx="4566">
                  <c:v>43425.376863425925</c:v>
                </c:pt>
                <c:pt idx="4567">
                  <c:v>43425.383125</c:v>
                </c:pt>
                <c:pt idx="4568">
                  <c:v>43425.394918981481</c:v>
                </c:pt>
                <c:pt idx="4569">
                  <c:v>43425.672766203701</c:v>
                </c:pt>
                <c:pt idx="4570">
                  <c:v>43425.692569444444</c:v>
                </c:pt>
                <c:pt idx="4571">
                  <c:v>43425.697500000002</c:v>
                </c:pt>
                <c:pt idx="4572">
                  <c:v>43425.734050925923</c:v>
                </c:pt>
                <c:pt idx="4573">
                  <c:v>43429.441817129627</c:v>
                </c:pt>
                <c:pt idx="4574">
                  <c:v>43430.374409722222</c:v>
                </c:pt>
                <c:pt idx="4575">
                  <c:v>43430.381585648145</c:v>
                </c:pt>
                <c:pt idx="4576">
                  <c:v>43430.39130787037</c:v>
                </c:pt>
                <c:pt idx="4577">
                  <c:v>43430.398668981485</c:v>
                </c:pt>
                <c:pt idx="4578">
                  <c:v>43430.405590277776</c:v>
                </c:pt>
                <c:pt idx="4579">
                  <c:v>43430.412129629629</c:v>
                </c:pt>
                <c:pt idx="4580">
                  <c:v>43430.425069444442</c:v>
                </c:pt>
                <c:pt idx="4581">
                  <c:v>43430.431469907409</c:v>
                </c:pt>
                <c:pt idx="4582">
                  <c:v>43430.437569444446</c:v>
                </c:pt>
                <c:pt idx="4583">
                  <c:v>43430.443425925929</c:v>
                </c:pt>
                <c:pt idx="4584">
                  <c:v>43430.454606481479</c:v>
                </c:pt>
                <c:pt idx="4585">
                  <c:v>43430.513518518521</c:v>
                </c:pt>
                <c:pt idx="4586">
                  <c:v>43434.395451388889</c:v>
                </c:pt>
                <c:pt idx="4587">
                  <c:v>43434.400590277779</c:v>
                </c:pt>
                <c:pt idx="4588">
                  <c:v>43441.447754629633</c:v>
                </c:pt>
                <c:pt idx="4589">
                  <c:v>43441.452962962961</c:v>
                </c:pt>
                <c:pt idx="4590">
                  <c:v>43441.458298611113</c:v>
                </c:pt>
                <c:pt idx="4591">
                  <c:v>43441.724583333336</c:v>
                </c:pt>
                <c:pt idx="4592">
                  <c:v>43442.582071759258</c:v>
                </c:pt>
                <c:pt idx="4593">
                  <c:v>43442.586493055554</c:v>
                </c:pt>
                <c:pt idx="4594">
                  <c:v>43442.590833333335</c:v>
                </c:pt>
                <c:pt idx="4595">
                  <c:v>43442.595266203702</c:v>
                </c:pt>
                <c:pt idx="4596">
                  <c:v>43442.599675925929</c:v>
                </c:pt>
                <c:pt idx="4597">
                  <c:v>43442.604305555556</c:v>
                </c:pt>
                <c:pt idx="4598">
                  <c:v>43446.374513888892</c:v>
                </c:pt>
                <c:pt idx="4599">
                  <c:v>43446.384895833333</c:v>
                </c:pt>
                <c:pt idx="4600">
                  <c:v>43446.391817129632</c:v>
                </c:pt>
                <c:pt idx="4601">
                  <c:v>43446.3983912037</c:v>
                </c:pt>
                <c:pt idx="4602">
                  <c:v>43446.404687499999</c:v>
                </c:pt>
                <c:pt idx="4603">
                  <c:v>43446.410763888889</c:v>
                </c:pt>
                <c:pt idx="4604">
                  <c:v>43446.416574074072</c:v>
                </c:pt>
                <c:pt idx="4605">
                  <c:v>43446.422523148147</c:v>
                </c:pt>
                <c:pt idx="4606">
                  <c:v>43446.428483796299</c:v>
                </c:pt>
                <c:pt idx="4607">
                  <c:v>43446.434351851851</c:v>
                </c:pt>
                <c:pt idx="4608">
                  <c:v>43446.439837962964</c:v>
                </c:pt>
                <c:pt idx="4609">
                  <c:v>43446.445300925923</c:v>
                </c:pt>
                <c:pt idx="4610">
                  <c:v>43446.45045138889</c:v>
                </c:pt>
                <c:pt idx="4611">
                  <c:v>43446.455393518518</c:v>
                </c:pt>
                <c:pt idx="4612">
                  <c:v>43446.460289351853</c:v>
                </c:pt>
                <c:pt idx="4613">
                  <c:v>43446.465266203704</c:v>
                </c:pt>
                <c:pt idx="4614">
                  <c:v>43446.470694444448</c:v>
                </c:pt>
                <c:pt idx="4615">
                  <c:v>43446.475381944445</c:v>
                </c:pt>
                <c:pt idx="4616">
                  <c:v>43446.488888888889</c:v>
                </c:pt>
                <c:pt idx="4617">
                  <c:v>43446.493437500001</c:v>
                </c:pt>
                <c:pt idx="4618">
                  <c:v>43446.498078703706</c:v>
                </c:pt>
                <c:pt idx="4619">
                  <c:v>43446.547175925924</c:v>
                </c:pt>
                <c:pt idx="4620">
                  <c:v>43446.551747685182</c:v>
                </c:pt>
                <c:pt idx="4621">
                  <c:v>43446.555914351855</c:v>
                </c:pt>
                <c:pt idx="4622">
                  <c:v>43446.569143518522</c:v>
                </c:pt>
                <c:pt idx="4623">
                  <c:v>43446.75341435185</c:v>
                </c:pt>
                <c:pt idx="4624">
                  <c:v>43448.413472222222</c:v>
                </c:pt>
                <c:pt idx="4625">
                  <c:v>43448.420925925922</c:v>
                </c:pt>
                <c:pt idx="4626">
                  <c:v>43448.427465277775</c:v>
                </c:pt>
                <c:pt idx="4627">
                  <c:v>43448.432789351849</c:v>
                </c:pt>
                <c:pt idx="4628">
                  <c:v>43450.385208333333</c:v>
                </c:pt>
                <c:pt idx="4629">
                  <c:v>43450.392847222225</c:v>
                </c:pt>
                <c:pt idx="4630">
                  <c:v>43450.400312500002</c:v>
                </c:pt>
                <c:pt idx="4631">
                  <c:v>43450.407604166663</c:v>
                </c:pt>
                <c:pt idx="4632">
                  <c:v>43450.414594907408</c:v>
                </c:pt>
                <c:pt idx="4633">
                  <c:v>43450.421527777777</c:v>
                </c:pt>
                <c:pt idx="4634">
                  <c:v>43450.428402777776</c:v>
                </c:pt>
                <c:pt idx="4635">
                  <c:v>43450.445706018516</c:v>
                </c:pt>
                <c:pt idx="4636">
                  <c:v>43450.451631944445</c:v>
                </c:pt>
                <c:pt idx="4637">
                  <c:v>43450.456793981481</c:v>
                </c:pt>
                <c:pt idx="4638">
                  <c:v>43450.461423611108</c:v>
                </c:pt>
                <c:pt idx="4639">
                  <c:v>43450.465868055559</c:v>
                </c:pt>
                <c:pt idx="4640">
                  <c:v>43450.470347222225</c:v>
                </c:pt>
                <c:pt idx="4641">
                  <c:v>43450.540937500002</c:v>
                </c:pt>
                <c:pt idx="4642">
                  <c:v>43450.656944444447</c:v>
                </c:pt>
                <c:pt idx="4643">
                  <c:v>43450.661400462966</c:v>
                </c:pt>
                <c:pt idx="4644">
                  <c:v>43450.665891203702</c:v>
                </c:pt>
                <c:pt idx="4645">
                  <c:v>43450.670717592591</c:v>
                </c:pt>
                <c:pt idx="4646">
                  <c:v>43455.374340277776</c:v>
                </c:pt>
                <c:pt idx="4647">
                  <c:v>43455.383842592593</c:v>
                </c:pt>
                <c:pt idx="4648">
                  <c:v>43455.390138888892</c:v>
                </c:pt>
                <c:pt idx="4649">
                  <c:v>43455.396099537036</c:v>
                </c:pt>
                <c:pt idx="4650">
                  <c:v>43455.401817129627</c:v>
                </c:pt>
                <c:pt idx="4651">
                  <c:v>43455.407442129632</c:v>
                </c:pt>
                <c:pt idx="4652">
                  <c:v>43455.413101851853</c:v>
                </c:pt>
                <c:pt idx="4653">
                  <c:v>43455.418657407405</c:v>
                </c:pt>
                <c:pt idx="4654">
                  <c:v>43455.424629629626</c:v>
                </c:pt>
                <c:pt idx="4655">
                  <c:v>43455.430578703701</c:v>
                </c:pt>
                <c:pt idx="4656">
                  <c:v>43455.436979166669</c:v>
                </c:pt>
                <c:pt idx="4657">
                  <c:v>43455.443495370368</c:v>
                </c:pt>
                <c:pt idx="4658">
                  <c:v>43455.450069444443</c:v>
                </c:pt>
                <c:pt idx="4659">
                  <c:v>43455.456608796296</c:v>
                </c:pt>
                <c:pt idx="4660">
                  <c:v>43455.712488425925</c:v>
                </c:pt>
                <c:pt idx="4661">
                  <c:v>43458.47965277778</c:v>
                </c:pt>
                <c:pt idx="4662">
                  <c:v>43458.48537037037</c:v>
                </c:pt>
                <c:pt idx="4663">
                  <c:v>43458.490324074075</c:v>
                </c:pt>
                <c:pt idx="4664">
                  <c:v>43458.500983796293</c:v>
                </c:pt>
                <c:pt idx="4665">
                  <c:v>43459.766909722224</c:v>
                </c:pt>
                <c:pt idx="4666">
                  <c:v>43460.373726851853</c:v>
                </c:pt>
                <c:pt idx="4667">
                  <c:v>43460.38449074074</c:v>
                </c:pt>
                <c:pt idx="4668">
                  <c:v>43460.391562500001</c:v>
                </c:pt>
                <c:pt idx="4669">
                  <c:v>43460.404803240737</c:v>
                </c:pt>
                <c:pt idx="4670">
                  <c:v>43460.410787037035</c:v>
                </c:pt>
                <c:pt idx="4671">
                  <c:v>43460.416631944441</c:v>
                </c:pt>
                <c:pt idx="4672">
                  <c:v>43460.422175925924</c:v>
                </c:pt>
                <c:pt idx="4673">
                  <c:v>43460.427488425928</c:v>
                </c:pt>
                <c:pt idx="4674">
                  <c:v>43460.432708333334</c:v>
                </c:pt>
                <c:pt idx="4675">
                  <c:v>43460.492106481484</c:v>
                </c:pt>
                <c:pt idx="4676">
                  <c:v>43460.500509259262</c:v>
                </c:pt>
                <c:pt idx="4677">
                  <c:v>43460.504583333335</c:v>
                </c:pt>
                <c:pt idx="4678">
                  <c:v>43460.512731481482</c:v>
                </c:pt>
                <c:pt idx="4679">
                  <c:v>43460.529178240744</c:v>
                </c:pt>
                <c:pt idx="4680">
                  <c:v>43460.533738425926</c:v>
                </c:pt>
                <c:pt idx="4681">
                  <c:v>43460.542013888888</c:v>
                </c:pt>
                <c:pt idx="4682">
                  <c:v>43460.546851851854</c:v>
                </c:pt>
                <c:pt idx="4683">
                  <c:v>43460.575578703705</c:v>
                </c:pt>
                <c:pt idx="4684">
                  <c:v>43460.579675925925</c:v>
                </c:pt>
                <c:pt idx="4685">
                  <c:v>43460.601898148147</c:v>
                </c:pt>
                <c:pt idx="4686">
                  <c:v>43460.607673611114</c:v>
                </c:pt>
                <c:pt idx="4687">
                  <c:v>43460.621620370373</c:v>
                </c:pt>
                <c:pt idx="4688">
                  <c:v>43460.625949074078</c:v>
                </c:pt>
                <c:pt idx="4689">
                  <c:v>43460.630023148151</c:v>
                </c:pt>
                <c:pt idx="4690">
                  <c:v>43460.634467592594</c:v>
                </c:pt>
                <c:pt idx="4691">
                  <c:v>43460.642789351848</c:v>
                </c:pt>
                <c:pt idx="4692">
                  <c:v>43460.651226851849</c:v>
                </c:pt>
                <c:pt idx="4693">
                  <c:v>43460.655682870369</c:v>
                </c:pt>
                <c:pt idx="4694">
                  <c:v>43460.65997685185</c:v>
                </c:pt>
                <c:pt idx="4695">
                  <c:v>43461.424259259256</c:v>
                </c:pt>
                <c:pt idx="4696">
                  <c:v>43461.436990740738</c:v>
                </c:pt>
                <c:pt idx="4697">
                  <c:v>43461.447870370372</c:v>
                </c:pt>
                <c:pt idx="4698">
                  <c:v>43461.471296296295</c:v>
                </c:pt>
                <c:pt idx="4699">
                  <c:v>43461.475891203707</c:v>
                </c:pt>
                <c:pt idx="4700">
                  <c:v>43461.480347222219</c:v>
                </c:pt>
                <c:pt idx="4701">
                  <c:v>43461.484780092593</c:v>
                </c:pt>
                <c:pt idx="4702">
                  <c:v>43461.534826388888</c:v>
                </c:pt>
                <c:pt idx="4703">
                  <c:v>43461.576099537036</c:v>
                </c:pt>
                <c:pt idx="4704">
                  <c:v>43461.580150462964</c:v>
                </c:pt>
                <c:pt idx="4705">
                  <c:v>43461.596284722225</c:v>
                </c:pt>
                <c:pt idx="4706">
                  <c:v>43461.605254629627</c:v>
                </c:pt>
                <c:pt idx="4707">
                  <c:v>43461.61414351852</c:v>
                </c:pt>
                <c:pt idx="4708">
                  <c:v>43461.622777777775</c:v>
                </c:pt>
                <c:pt idx="4709">
                  <c:v>43461.635636574072</c:v>
                </c:pt>
                <c:pt idx="4710">
                  <c:v>43461.698923611111</c:v>
                </c:pt>
                <c:pt idx="4711">
                  <c:v>43461.70453703704</c:v>
                </c:pt>
                <c:pt idx="4712">
                  <c:v>43461.710381944446</c:v>
                </c:pt>
                <c:pt idx="4713">
                  <c:v>43461.715601851851</c:v>
                </c:pt>
                <c:pt idx="4714">
                  <c:v>43463.374212962961</c:v>
                </c:pt>
                <c:pt idx="4715">
                  <c:v>43463.3905787037</c:v>
                </c:pt>
                <c:pt idx="4716">
                  <c:v>43463.396747685183</c:v>
                </c:pt>
                <c:pt idx="4717">
                  <c:v>43463.414131944446</c:v>
                </c:pt>
                <c:pt idx="4718">
                  <c:v>43463.419317129628</c:v>
                </c:pt>
                <c:pt idx="4719">
                  <c:v>43463.435787037037</c:v>
                </c:pt>
                <c:pt idx="4720">
                  <c:v>43463.455914351849</c:v>
                </c:pt>
                <c:pt idx="4721">
                  <c:v>43463.460717592592</c:v>
                </c:pt>
                <c:pt idx="4722">
                  <c:v>43463.496747685182</c:v>
                </c:pt>
                <c:pt idx="4723">
                  <c:v>43463.501076388886</c:v>
                </c:pt>
                <c:pt idx="4724">
                  <c:v>43463.509583333333</c:v>
                </c:pt>
                <c:pt idx="4725">
                  <c:v>43463.513819444444</c:v>
                </c:pt>
                <c:pt idx="4726">
                  <c:v>43463.530995370369</c:v>
                </c:pt>
                <c:pt idx="4727">
                  <c:v>43463.535567129627</c:v>
                </c:pt>
                <c:pt idx="4728">
                  <c:v>43463.540173611109</c:v>
                </c:pt>
                <c:pt idx="4729">
                  <c:v>43463.544733796298</c:v>
                </c:pt>
                <c:pt idx="4730">
                  <c:v>43463.54923611111</c:v>
                </c:pt>
                <c:pt idx="4731">
                  <c:v>43463.553749999999</c:v>
                </c:pt>
                <c:pt idx="4732">
                  <c:v>43463.558240740742</c:v>
                </c:pt>
                <c:pt idx="4733">
                  <c:v>43465.463750000003</c:v>
                </c:pt>
                <c:pt idx="4734">
                  <c:v>43465.469085648147</c:v>
                </c:pt>
                <c:pt idx="4735">
                  <c:v>43465.473564814813</c:v>
                </c:pt>
                <c:pt idx="4736">
                  <c:v>43465.477893518517</c:v>
                </c:pt>
                <c:pt idx="4737">
                  <c:v>43465.482245370367</c:v>
                </c:pt>
                <c:pt idx="4738">
                  <c:v>43465.486886574072</c:v>
                </c:pt>
                <c:pt idx="4739">
                  <c:v>43465.504537037035</c:v>
                </c:pt>
                <c:pt idx="4740">
                  <c:v>43465.530104166668</c:v>
                </c:pt>
                <c:pt idx="4741">
                  <c:v>43465.538321759261</c:v>
                </c:pt>
                <c:pt idx="4742">
                  <c:v>43465.542812500003</c:v>
                </c:pt>
                <c:pt idx="4743">
                  <c:v>43465.5471875</c:v>
                </c:pt>
                <c:pt idx="4744">
                  <c:v>43465.551469907405</c:v>
                </c:pt>
                <c:pt idx="4745">
                  <c:v>43465.555671296293</c:v>
                </c:pt>
                <c:pt idx="4746">
                  <c:v>43465.559803240743</c:v>
                </c:pt>
                <c:pt idx="4747">
                  <c:v>43465.564050925925</c:v>
                </c:pt>
                <c:pt idx="4748">
                  <c:v>43465.568692129629</c:v>
                </c:pt>
                <c:pt idx="4749">
                  <c:v>43465.577986111108</c:v>
                </c:pt>
                <c:pt idx="4750">
                  <c:v>43465.582569444443</c:v>
                </c:pt>
                <c:pt idx="4751">
                  <c:v>43465.58730324074</c:v>
                </c:pt>
                <c:pt idx="4752">
                  <c:v>43465.592060185183</c:v>
                </c:pt>
                <c:pt idx="4753">
                  <c:v>43465.596631944441</c:v>
                </c:pt>
                <c:pt idx="4754">
                  <c:v>43465.601354166669</c:v>
                </c:pt>
                <c:pt idx="4755">
                  <c:v>43465.606064814812</c:v>
                </c:pt>
                <c:pt idx="4756">
                  <c:v>43465.610914351855</c:v>
                </c:pt>
                <c:pt idx="4757">
                  <c:v>43465.615844907406</c:v>
                </c:pt>
                <c:pt idx="4758">
                  <c:v>43465.620682870373</c:v>
                </c:pt>
                <c:pt idx="4759">
                  <c:v>43465.625173611108</c:v>
                </c:pt>
                <c:pt idx="4760">
                  <c:v>43465.629560185182</c:v>
                </c:pt>
                <c:pt idx="4761">
                  <c:v>43465.633958333332</c:v>
                </c:pt>
                <c:pt idx="4762">
                  <c:v>43465.647152777776</c:v>
                </c:pt>
                <c:pt idx="4763">
                  <c:v>43465.651504629626</c:v>
                </c:pt>
                <c:pt idx="4764">
                  <c:v>43465.655798611115</c:v>
                </c:pt>
                <c:pt idx="4765">
                  <c:v>43465.660081018519</c:v>
                </c:pt>
                <c:pt idx="4766">
                  <c:v>43465.664456018516</c:v>
                </c:pt>
                <c:pt idx="4767">
                  <c:v>43465.668761574074</c:v>
                </c:pt>
                <c:pt idx="4768">
                  <c:v>43465.673043981478</c:v>
                </c:pt>
                <c:pt idx="4769">
                  <c:v>43465.677303240744</c:v>
                </c:pt>
                <c:pt idx="4770">
                  <c:v>43465.681701388887</c:v>
                </c:pt>
                <c:pt idx="4771">
                  <c:v>43465.686203703706</c:v>
                </c:pt>
                <c:pt idx="4772">
                  <c:v>43465.690821759257</c:v>
                </c:pt>
                <c:pt idx="4773">
                  <c:v>43465.695613425924</c:v>
                </c:pt>
                <c:pt idx="4774">
                  <c:v>43465.700810185182</c:v>
                </c:pt>
                <c:pt idx="4775">
                  <c:v>43465.70653935185</c:v>
                </c:pt>
                <c:pt idx="4776">
                  <c:v>43465.713356481479</c:v>
                </c:pt>
                <c:pt idx="4777">
                  <c:v>43465.719398148147</c:v>
                </c:pt>
                <c:pt idx="4778">
                  <c:v>43465.725046296298</c:v>
                </c:pt>
                <c:pt idx="4779">
                  <c:v>43465.730555555558</c:v>
                </c:pt>
                <c:pt idx="4780">
                  <c:v>43465.736481481479</c:v>
                </c:pt>
                <c:pt idx="4781">
                  <c:v>43465.742881944447</c:v>
                </c:pt>
                <c:pt idx="4782">
                  <c:v>43465.7496875</c:v>
                </c:pt>
                <c:pt idx="4783">
                  <c:v>43469.51971064815</c:v>
                </c:pt>
                <c:pt idx="4784">
                  <c:v>43469.524861111109</c:v>
                </c:pt>
                <c:pt idx="4785">
                  <c:v>43469.530023148145</c:v>
                </c:pt>
                <c:pt idx="4786">
                  <c:v>43469.539756944447</c:v>
                </c:pt>
                <c:pt idx="4787">
                  <c:v>43469.544351851851</c:v>
                </c:pt>
                <c:pt idx="4788">
                  <c:v>43469.553495370368</c:v>
                </c:pt>
                <c:pt idx="4789">
                  <c:v>43469.5625462963</c:v>
                </c:pt>
                <c:pt idx="4790">
                  <c:v>43469.609016203707</c:v>
                </c:pt>
                <c:pt idx="4791">
                  <c:v>43469.630590277775</c:v>
                </c:pt>
                <c:pt idx="4792">
                  <c:v>43478.765648148146</c:v>
                </c:pt>
                <c:pt idx="4793">
                  <c:v>43479.64570601852</c:v>
                </c:pt>
                <c:pt idx="4794">
                  <c:v>43479.651724537034</c:v>
                </c:pt>
                <c:pt idx="4795">
                  <c:v>43479.713831018518</c:v>
                </c:pt>
                <c:pt idx="4796">
                  <c:v>43479.719930555555</c:v>
                </c:pt>
                <c:pt idx="4797">
                  <c:v>43479.727569444447</c:v>
                </c:pt>
                <c:pt idx="4798">
                  <c:v>43479.736030092594</c:v>
                </c:pt>
                <c:pt idx="4799">
                  <c:v>43479.744675925926</c:v>
                </c:pt>
                <c:pt idx="4800">
                  <c:v>43479.763518518521</c:v>
                </c:pt>
                <c:pt idx="4801">
                  <c:v>43480.420138888891</c:v>
                </c:pt>
                <c:pt idx="4802">
                  <c:v>43480.425555555557</c:v>
                </c:pt>
                <c:pt idx="4803">
                  <c:v>43480.455960648149</c:v>
                </c:pt>
                <c:pt idx="4804">
                  <c:v>43480.472800925927</c:v>
                </c:pt>
                <c:pt idx="4805">
                  <c:v>43480.500833333332</c:v>
                </c:pt>
                <c:pt idx="4806">
                  <c:v>43480.509965277779</c:v>
                </c:pt>
                <c:pt idx="4807">
                  <c:v>43480.527291666665</c:v>
                </c:pt>
                <c:pt idx="4808">
                  <c:v>43480.531446759262</c:v>
                </c:pt>
                <c:pt idx="4809">
                  <c:v>43480.545011574075</c:v>
                </c:pt>
                <c:pt idx="4810">
                  <c:v>43480.602395833332</c:v>
                </c:pt>
                <c:pt idx="4811">
                  <c:v>43480.656550925924</c:v>
                </c:pt>
                <c:pt idx="4812">
                  <c:v>43480.700474537036</c:v>
                </c:pt>
                <c:pt idx="4813">
                  <c:v>43480.708437499998</c:v>
                </c:pt>
                <c:pt idx="4814">
                  <c:v>43485.532060185185</c:v>
                </c:pt>
                <c:pt idx="4815">
                  <c:v>43485.536458333336</c:v>
                </c:pt>
                <c:pt idx="4816">
                  <c:v>43485.546481481484</c:v>
                </c:pt>
                <c:pt idx="4817">
                  <c:v>43485.555717592593</c:v>
                </c:pt>
                <c:pt idx="4818">
                  <c:v>43485.560613425929</c:v>
                </c:pt>
                <c:pt idx="4819">
                  <c:v>43485.566331018519</c:v>
                </c:pt>
                <c:pt idx="4820">
                  <c:v>43485.571527777778</c:v>
                </c:pt>
                <c:pt idx="4821">
                  <c:v>43485.576678240737</c:v>
                </c:pt>
                <c:pt idx="4822">
                  <c:v>43485.581446759257</c:v>
                </c:pt>
                <c:pt idx="4823">
                  <c:v>43485.585868055554</c:v>
                </c:pt>
                <c:pt idx="4824">
                  <c:v>43485.590254629627</c:v>
                </c:pt>
                <c:pt idx="4825">
                  <c:v>43485.594849537039</c:v>
                </c:pt>
                <c:pt idx="4826">
                  <c:v>43485.599328703705</c:v>
                </c:pt>
                <c:pt idx="4827">
                  <c:v>43485.603587962964</c:v>
                </c:pt>
                <c:pt idx="4828">
                  <c:v>43485.67396990741</c:v>
                </c:pt>
                <c:pt idx="4829">
                  <c:v>43486.383946759262</c:v>
                </c:pt>
                <c:pt idx="4830">
                  <c:v>43486.506331018521</c:v>
                </c:pt>
                <c:pt idx="4831">
                  <c:v>43486.511493055557</c:v>
                </c:pt>
                <c:pt idx="4832">
                  <c:v>43486.516516203701</c:v>
                </c:pt>
                <c:pt idx="4833">
                  <c:v>43486.520902777775</c:v>
                </c:pt>
                <c:pt idx="4834">
                  <c:v>43486.530081018522</c:v>
                </c:pt>
                <c:pt idx="4835">
                  <c:v>43486.534826388888</c:v>
                </c:pt>
                <c:pt idx="4836">
                  <c:v>43486.539166666669</c:v>
                </c:pt>
                <c:pt idx="4837">
                  <c:v>43486.543402777781</c:v>
                </c:pt>
                <c:pt idx="4838">
                  <c:v>43486.548101851855</c:v>
                </c:pt>
                <c:pt idx="4839">
                  <c:v>43486.55269675926</c:v>
                </c:pt>
                <c:pt idx="4840">
                  <c:v>43486.557395833333</c:v>
                </c:pt>
                <c:pt idx="4841">
                  <c:v>43486.561747685184</c:v>
                </c:pt>
                <c:pt idx="4842">
                  <c:v>43486.571018518516</c:v>
                </c:pt>
                <c:pt idx="4843">
                  <c:v>43486.575590277775</c:v>
                </c:pt>
                <c:pt idx="4844">
                  <c:v>43486.580231481479</c:v>
                </c:pt>
                <c:pt idx="4845">
                  <c:v>43486.584849537037</c:v>
                </c:pt>
                <c:pt idx="4846">
                  <c:v>43486.589502314811</c:v>
                </c:pt>
                <c:pt idx="4847">
                  <c:v>43486.593912037039</c:v>
                </c:pt>
                <c:pt idx="4848">
                  <c:v>43486.597962962966</c:v>
                </c:pt>
                <c:pt idx="4849">
                  <c:v>43486.601909722223</c:v>
                </c:pt>
                <c:pt idx="4850">
                  <c:v>43486.605891203704</c:v>
                </c:pt>
                <c:pt idx="4851">
                  <c:v>43486.638842592591</c:v>
                </c:pt>
                <c:pt idx="4852">
                  <c:v>43486.642939814818</c:v>
                </c:pt>
                <c:pt idx="4853">
                  <c:v>43486.648240740738</c:v>
                </c:pt>
                <c:pt idx="4854">
                  <c:v>43486.653182870374</c:v>
                </c:pt>
                <c:pt idx="4855">
                  <c:v>43486.665451388886</c:v>
                </c:pt>
                <c:pt idx="4856">
                  <c:v>43486.670578703706</c:v>
                </c:pt>
                <c:pt idx="4857">
                  <c:v>43486.675983796296</c:v>
                </c:pt>
                <c:pt idx="4858">
                  <c:v>43487.42863425926</c:v>
                </c:pt>
                <c:pt idx="4859">
                  <c:v>43487.43540509259</c:v>
                </c:pt>
                <c:pt idx="4860">
                  <c:v>43487.445370370369</c:v>
                </c:pt>
                <c:pt idx="4861">
                  <c:v>43487.452002314814</c:v>
                </c:pt>
                <c:pt idx="4862">
                  <c:v>43487.457777777781</c:v>
                </c:pt>
                <c:pt idx="4863">
                  <c:v>43487.462789351855</c:v>
                </c:pt>
                <c:pt idx="4864">
                  <c:v>43487.467673611114</c:v>
                </c:pt>
                <c:pt idx="4865">
                  <c:v>43487.472291666665</c:v>
                </c:pt>
                <c:pt idx="4866">
                  <c:v>43487.477268518516</c:v>
                </c:pt>
                <c:pt idx="4867">
                  <c:v>43487.53125</c:v>
                </c:pt>
                <c:pt idx="4868">
                  <c:v>43487.550578703704</c:v>
                </c:pt>
                <c:pt idx="4869">
                  <c:v>43488.373622685183</c:v>
                </c:pt>
                <c:pt idx="4870">
                  <c:v>43488.38490740741</c:v>
                </c:pt>
                <c:pt idx="4871">
                  <c:v>43490.434351851851</c:v>
                </c:pt>
                <c:pt idx="4872">
                  <c:v>43490.444710648146</c:v>
                </c:pt>
                <c:pt idx="4873">
                  <c:v>43490.449467592596</c:v>
                </c:pt>
                <c:pt idx="4874">
                  <c:v>43490.453900462962</c:v>
                </c:pt>
                <c:pt idx="4875">
                  <c:v>43490.458483796298</c:v>
                </c:pt>
                <c:pt idx="4876">
                  <c:v>43490.463136574072</c:v>
                </c:pt>
                <c:pt idx="4877">
                  <c:v>43493.663391203707</c:v>
                </c:pt>
                <c:pt idx="4878">
                  <c:v>43496.643125000002</c:v>
                </c:pt>
                <c:pt idx="4879">
                  <c:v>43501.435254629629</c:v>
                </c:pt>
                <c:pt idx="4880">
                  <c:v>43501.441759259258</c:v>
                </c:pt>
                <c:pt idx="4881">
                  <c:v>43505.479722222219</c:v>
                </c:pt>
                <c:pt idx="4882">
                  <c:v>43505.485289351855</c:v>
                </c:pt>
                <c:pt idx="4883">
                  <c:v>43505.490740740737</c:v>
                </c:pt>
                <c:pt idx="4884">
                  <c:v>43505.49628472222</c:v>
                </c:pt>
                <c:pt idx="4885">
                  <c:v>43505.501585648148</c:v>
                </c:pt>
                <c:pt idx="4886">
                  <c:v>43505.50677083333</c:v>
                </c:pt>
                <c:pt idx="4887">
                  <c:v>43505.511689814812</c:v>
                </c:pt>
                <c:pt idx="4888">
                  <c:v>43505.516631944447</c:v>
                </c:pt>
                <c:pt idx="4889">
                  <c:v>43505.521481481483</c:v>
                </c:pt>
                <c:pt idx="4890">
                  <c:v>43505.531030092592</c:v>
                </c:pt>
                <c:pt idx="4891">
                  <c:v>43505.771597222221</c:v>
                </c:pt>
                <c:pt idx="4892">
                  <c:v>43512.391400462962</c:v>
                </c:pt>
                <c:pt idx="4893">
                  <c:v>43512.397685185184</c:v>
                </c:pt>
                <c:pt idx="4894">
                  <c:v>43512.410428240742</c:v>
                </c:pt>
                <c:pt idx="4895">
                  <c:v>43512.416412037041</c:v>
                </c:pt>
                <c:pt idx="4896">
                  <c:v>43512.421990740739</c:v>
                </c:pt>
                <c:pt idx="4897">
                  <c:v>43512.427210648151</c:v>
                </c:pt>
                <c:pt idx="4898">
                  <c:v>43512.432245370372</c:v>
                </c:pt>
                <c:pt idx="4899">
                  <c:v>43512.442164351851</c:v>
                </c:pt>
                <c:pt idx="4900">
                  <c:v>43512.447708333333</c:v>
                </c:pt>
                <c:pt idx="4901">
                  <c:v>43512.4530787037</c:v>
                </c:pt>
                <c:pt idx="4902">
                  <c:v>43512.458495370367</c:v>
                </c:pt>
                <c:pt idx="4903">
                  <c:v>43512.463449074072</c:v>
                </c:pt>
                <c:pt idx="4904">
                  <c:v>43512.468101851853</c:v>
                </c:pt>
                <c:pt idx="4905">
                  <c:v>43512.472488425927</c:v>
                </c:pt>
                <c:pt idx="4906">
                  <c:v>43512.476956018516</c:v>
                </c:pt>
                <c:pt idx="4907">
                  <c:v>43512.48170138889</c:v>
                </c:pt>
                <c:pt idx="4908">
                  <c:v>43512.486562500002</c:v>
                </c:pt>
                <c:pt idx="4909">
                  <c:v>43512.491168981483</c:v>
                </c:pt>
                <c:pt idx="4910">
                  <c:v>43512.495937500003</c:v>
                </c:pt>
                <c:pt idx="4911">
                  <c:v>43512.500868055555</c:v>
                </c:pt>
                <c:pt idx="4912">
                  <c:v>43512.515659722223</c:v>
                </c:pt>
                <c:pt idx="4913">
                  <c:v>43512.520567129628</c:v>
                </c:pt>
                <c:pt idx="4914">
                  <c:v>43512.525324074071</c:v>
                </c:pt>
                <c:pt idx="4915">
                  <c:v>43512.529803240737</c:v>
                </c:pt>
                <c:pt idx="4916">
                  <c:v>43512.534189814818</c:v>
                </c:pt>
                <c:pt idx="4917">
                  <c:v>43512.538368055553</c:v>
                </c:pt>
                <c:pt idx="4918">
                  <c:v>43512.630023148151</c:v>
                </c:pt>
                <c:pt idx="4919">
                  <c:v>43512.653287037036</c:v>
                </c:pt>
                <c:pt idx="4920">
                  <c:v>43513.377523148149</c:v>
                </c:pt>
                <c:pt idx="4921">
                  <c:v>43513.384814814817</c:v>
                </c:pt>
                <c:pt idx="4922">
                  <c:v>43513.391365740739</c:v>
                </c:pt>
                <c:pt idx="4923">
                  <c:v>43513.3987037037</c:v>
                </c:pt>
                <c:pt idx="4924">
                  <c:v>43513.406377314815</c:v>
                </c:pt>
                <c:pt idx="4925">
                  <c:v>43513.440509259257</c:v>
                </c:pt>
                <c:pt idx="4926">
                  <c:v>43513.458831018521</c:v>
                </c:pt>
                <c:pt idx="4927">
                  <c:v>43513.464699074073</c:v>
                </c:pt>
                <c:pt idx="4928">
                  <c:v>43513.470370370371</c:v>
                </c:pt>
                <c:pt idx="4929">
                  <c:v>43513.475937499999</c:v>
                </c:pt>
                <c:pt idx="4930">
                  <c:v>43513.481377314813</c:v>
                </c:pt>
                <c:pt idx="4931">
                  <c:v>43513.48636574074</c:v>
                </c:pt>
                <c:pt idx="4932">
                  <c:v>43513.491655092592</c:v>
                </c:pt>
                <c:pt idx="4933">
                  <c:v>43513.496805555558</c:v>
                </c:pt>
                <c:pt idx="4934">
                  <c:v>43513.501782407409</c:v>
                </c:pt>
                <c:pt idx="4935">
                  <c:v>43513.506516203706</c:v>
                </c:pt>
                <c:pt idx="4936">
                  <c:v>43513.510717592595</c:v>
                </c:pt>
                <c:pt idx="4937">
                  <c:v>43513.52380787037</c:v>
                </c:pt>
                <c:pt idx="4938">
                  <c:v>43513.619884259257</c:v>
                </c:pt>
                <c:pt idx="4939">
                  <c:v>43513.643877314818</c:v>
                </c:pt>
                <c:pt idx="4940">
                  <c:v>43514.691979166666</c:v>
                </c:pt>
                <c:pt idx="4941">
                  <c:v>43515.721122685187</c:v>
                </c:pt>
                <c:pt idx="4942">
                  <c:v>43515.743483796294</c:v>
                </c:pt>
                <c:pt idx="4943">
                  <c:v>43515.749363425923</c:v>
                </c:pt>
                <c:pt idx="4944">
                  <c:v>43515.762650462966</c:v>
                </c:pt>
                <c:pt idx="4945">
                  <c:v>43529.629652777781</c:v>
                </c:pt>
                <c:pt idx="4946">
                  <c:v>43529.637592592589</c:v>
                </c:pt>
                <c:pt idx="4947">
                  <c:v>43529.662129629629</c:v>
                </c:pt>
                <c:pt idx="4948">
                  <c:v>43529.670671296299</c:v>
                </c:pt>
                <c:pt idx="4949">
                  <c:v>43529.69425925926</c:v>
                </c:pt>
                <c:pt idx="4950">
                  <c:v>43530.545057870368</c:v>
                </c:pt>
                <c:pt idx="4951">
                  <c:v>43536.419085648151</c:v>
                </c:pt>
                <c:pt idx="4952">
                  <c:v>43536.42428240741</c:v>
                </c:pt>
                <c:pt idx="4953">
                  <c:v>43536.435115740744</c:v>
                </c:pt>
                <c:pt idx="4954">
                  <c:v>43545.53361111111</c:v>
                </c:pt>
                <c:pt idx="4955">
                  <c:v>43545.539027777777</c:v>
                </c:pt>
                <c:pt idx="4956">
                  <c:v>43545.54482638889</c:v>
                </c:pt>
                <c:pt idx="4957">
                  <c:v>43545.550949074073</c:v>
                </c:pt>
                <c:pt idx="4958">
                  <c:v>43545.556909722225</c:v>
                </c:pt>
                <c:pt idx="4959">
                  <c:v>43545.56287037037</c:v>
                </c:pt>
                <c:pt idx="4960">
                  <c:v>43545.567233796297</c:v>
                </c:pt>
                <c:pt idx="4961">
                  <c:v>43545.571956018517</c:v>
                </c:pt>
                <c:pt idx="4962">
                  <c:v>43545.576504629629</c:v>
                </c:pt>
                <c:pt idx="4963">
                  <c:v>43545.580937500003</c:v>
                </c:pt>
                <c:pt idx="4964">
                  <c:v>43545.58494212963</c:v>
                </c:pt>
                <c:pt idx="4965">
                  <c:v>43545.588796296295</c:v>
                </c:pt>
                <c:pt idx="4966">
                  <c:v>43545.592928240738</c:v>
                </c:pt>
                <c:pt idx="4967">
                  <c:v>43545.597337962965</c:v>
                </c:pt>
                <c:pt idx="4968">
                  <c:v>43545.605312500003</c:v>
                </c:pt>
                <c:pt idx="4969">
                  <c:v>43545.609189814815</c:v>
                </c:pt>
                <c:pt idx="4970">
                  <c:v>43545.613032407404</c:v>
                </c:pt>
                <c:pt idx="4971">
                  <c:v>43545.617314814815</c:v>
                </c:pt>
                <c:pt idx="4972">
                  <c:v>43545.621921296297</c:v>
                </c:pt>
                <c:pt idx="4973">
                  <c:v>43545.626689814817</c:v>
                </c:pt>
                <c:pt idx="4974">
                  <c:v>43545.631226851852</c:v>
                </c:pt>
                <c:pt idx="4975">
                  <c:v>43545.635243055556</c:v>
                </c:pt>
                <c:pt idx="4976">
                  <c:v>43545.673668981479</c:v>
                </c:pt>
                <c:pt idx="4977">
                  <c:v>43545.694074074076</c:v>
                </c:pt>
                <c:pt idx="4978">
                  <c:v>43545.698298611111</c:v>
                </c:pt>
                <c:pt idx="4979">
                  <c:v>43545.703217592592</c:v>
                </c:pt>
                <c:pt idx="4980">
                  <c:v>43545.707916666666</c:v>
                </c:pt>
                <c:pt idx="4981">
                  <c:v>43548.770983796298</c:v>
                </c:pt>
                <c:pt idx="4982">
                  <c:v>43552.359236111108</c:v>
                </c:pt>
                <c:pt idx="4983">
                  <c:v>43552.370439814818</c:v>
                </c:pt>
                <c:pt idx="4984">
                  <c:v>43552.388668981483</c:v>
                </c:pt>
                <c:pt idx="4985">
                  <c:v>43552.395231481481</c:v>
                </c:pt>
                <c:pt idx="4986">
                  <c:v>43552.401770833334</c:v>
                </c:pt>
                <c:pt idx="4987">
                  <c:v>43552.408553240741</c:v>
                </c:pt>
                <c:pt idx="4988">
                  <c:v>43552.415520833332</c:v>
                </c:pt>
                <c:pt idx="4989">
                  <c:v>43552.421875</c:v>
                </c:pt>
                <c:pt idx="4990">
                  <c:v>43552.42695601852</c:v>
                </c:pt>
                <c:pt idx="4991">
                  <c:v>43552.432118055556</c:v>
                </c:pt>
                <c:pt idx="4992">
                  <c:v>43552.437673611108</c:v>
                </c:pt>
                <c:pt idx="4993">
                  <c:v>43552.443148148152</c:v>
                </c:pt>
                <c:pt idx="4994">
                  <c:v>43552.44835648148</c:v>
                </c:pt>
                <c:pt idx="4995">
                  <c:v>43552.453020833331</c:v>
                </c:pt>
                <c:pt idx="4996">
                  <c:v>43552.457569444443</c:v>
                </c:pt>
                <c:pt idx="4997">
                  <c:v>43552.462152777778</c:v>
                </c:pt>
                <c:pt idx="4998">
                  <c:v>43552.466585648152</c:v>
                </c:pt>
                <c:pt idx="4999">
                  <c:v>43552.470914351848</c:v>
                </c:pt>
                <c:pt idx="5000">
                  <c:v>43552.47519675926</c:v>
                </c:pt>
                <c:pt idx="5001">
                  <c:v>43553.480451388888</c:v>
                </c:pt>
                <c:pt idx="5002">
                  <c:v>43553.485636574071</c:v>
                </c:pt>
                <c:pt idx="5003">
                  <c:v>43553.490740740737</c:v>
                </c:pt>
                <c:pt idx="5004">
                  <c:v>43553.495625000003</c:v>
                </c:pt>
                <c:pt idx="5005">
                  <c:v>43553.500405092593</c:v>
                </c:pt>
                <c:pt idx="5006">
                  <c:v>43553.50980324074</c:v>
                </c:pt>
                <c:pt idx="5007">
                  <c:v>43553.552986111114</c:v>
                </c:pt>
                <c:pt idx="5008">
                  <c:v>43553.556967592594</c:v>
                </c:pt>
                <c:pt idx="5009">
                  <c:v>43553.560833333337</c:v>
                </c:pt>
                <c:pt idx="5010">
                  <c:v>43553.582835648151</c:v>
                </c:pt>
                <c:pt idx="5011">
                  <c:v>43553.633773148147</c:v>
                </c:pt>
                <c:pt idx="5012">
                  <c:v>43553.640682870369</c:v>
                </c:pt>
                <c:pt idx="5013">
                  <c:v>43553.644641203704</c:v>
                </c:pt>
                <c:pt idx="5014">
                  <c:v>43553.649872685186</c:v>
                </c:pt>
                <c:pt idx="5015">
                  <c:v>43554.373923611114</c:v>
                </c:pt>
                <c:pt idx="5016">
                  <c:v>43554.380266203705</c:v>
                </c:pt>
                <c:pt idx="5017">
                  <c:v>43554.398587962962</c:v>
                </c:pt>
                <c:pt idx="5018">
                  <c:v>43554.404247685183</c:v>
                </c:pt>
                <c:pt idx="5019">
                  <c:v>43554.409918981481</c:v>
                </c:pt>
                <c:pt idx="5020">
                  <c:v>43554.415532407409</c:v>
                </c:pt>
                <c:pt idx="5021">
                  <c:v>43554.421041666668</c:v>
                </c:pt>
                <c:pt idx="5022">
                  <c:v>43554.426435185182</c:v>
                </c:pt>
                <c:pt idx="5023">
                  <c:v>43554.431516203702</c:v>
                </c:pt>
                <c:pt idx="5024">
                  <c:v>43554.436990740738</c:v>
                </c:pt>
                <c:pt idx="5025">
                  <c:v>43555.431030092594</c:v>
                </c:pt>
                <c:pt idx="5026">
                  <c:v>43555.442650462966</c:v>
                </c:pt>
                <c:pt idx="5027">
                  <c:v>43555.448171296295</c:v>
                </c:pt>
                <c:pt idx="5028">
                  <c:v>43555.650543981479</c:v>
                </c:pt>
                <c:pt idx="5029">
                  <c:v>43555.656608796293</c:v>
                </c:pt>
                <c:pt idx="5030">
                  <c:v>43555.663576388892</c:v>
                </c:pt>
                <c:pt idx="5031">
                  <c:v>43555.673900462964</c:v>
                </c:pt>
                <c:pt idx="5032">
                  <c:v>43555.678460648145</c:v>
                </c:pt>
                <c:pt idx="5033">
                  <c:v>43555.696504629632</c:v>
                </c:pt>
                <c:pt idx="5034">
                  <c:v>43555.728946759256</c:v>
                </c:pt>
                <c:pt idx="5035">
                  <c:v>43556.347534722219</c:v>
                </c:pt>
                <c:pt idx="5036">
                  <c:v>43556.359305555554</c:v>
                </c:pt>
                <c:pt idx="5037">
                  <c:v>43556.368368055555</c:v>
                </c:pt>
                <c:pt idx="5038">
                  <c:v>43556.377650462964</c:v>
                </c:pt>
                <c:pt idx="5039">
                  <c:v>43556.427187499998</c:v>
                </c:pt>
                <c:pt idx="5040">
                  <c:v>43556.432141203702</c:v>
                </c:pt>
                <c:pt idx="5041">
                  <c:v>43556.437071759261</c:v>
                </c:pt>
                <c:pt idx="5042">
                  <c:v>43556.446886574071</c:v>
                </c:pt>
                <c:pt idx="5043">
                  <c:v>43556.451770833337</c:v>
                </c:pt>
                <c:pt idx="5044">
                  <c:v>43556.465543981481</c:v>
                </c:pt>
                <c:pt idx="5045">
                  <c:v>43556.47859953704</c:v>
                </c:pt>
                <c:pt idx="5046">
                  <c:v>43556.482881944445</c:v>
                </c:pt>
                <c:pt idx="5047">
                  <c:v>43556.487129629626</c:v>
                </c:pt>
                <c:pt idx="5048">
                  <c:v>43556.500057870369</c:v>
                </c:pt>
                <c:pt idx="5049">
                  <c:v>43556.504340277781</c:v>
                </c:pt>
                <c:pt idx="5050">
                  <c:v>43556.508518518516</c:v>
                </c:pt>
                <c:pt idx="5051">
                  <c:v>43556.512662037036</c:v>
                </c:pt>
                <c:pt idx="5052">
                  <c:v>43556.516805555555</c:v>
                </c:pt>
                <c:pt idx="5053">
                  <c:v>43556.520937499998</c:v>
                </c:pt>
                <c:pt idx="5054">
                  <c:v>43556.525034722225</c:v>
                </c:pt>
                <c:pt idx="5055">
                  <c:v>43556.529131944444</c:v>
                </c:pt>
                <c:pt idx="5056">
                  <c:v>43556.533159722225</c:v>
                </c:pt>
                <c:pt idx="5057">
                  <c:v>43556.55678240741</c:v>
                </c:pt>
                <c:pt idx="5058">
                  <c:v>43556.564375000002</c:v>
                </c:pt>
                <c:pt idx="5059">
                  <c:v>43556.568136574075</c:v>
                </c:pt>
                <c:pt idx="5060">
                  <c:v>43556.607951388891</c:v>
                </c:pt>
                <c:pt idx="5061">
                  <c:v>43556.614571759259</c:v>
                </c:pt>
                <c:pt idx="5062">
                  <c:v>43556.62122685185</c:v>
                </c:pt>
                <c:pt idx="5063">
                  <c:v>43556.628159722219</c:v>
                </c:pt>
                <c:pt idx="5064">
                  <c:v>43556.635046296295</c:v>
                </c:pt>
                <c:pt idx="5065">
                  <c:v>43557.409722222219</c:v>
                </c:pt>
                <c:pt idx="5066">
                  <c:v>43557.417013888888</c:v>
                </c:pt>
                <c:pt idx="5067">
                  <c:v>43557.42423611111</c:v>
                </c:pt>
                <c:pt idx="5068">
                  <c:v>43557.431006944447</c:v>
                </c:pt>
                <c:pt idx="5069">
                  <c:v>43557.534733796296</c:v>
                </c:pt>
                <c:pt idx="5070">
                  <c:v>43557.54277777778</c:v>
                </c:pt>
                <c:pt idx="5071">
                  <c:v>43557.547037037039</c:v>
                </c:pt>
                <c:pt idx="5072">
                  <c:v>43557.55128472222</c:v>
                </c:pt>
                <c:pt idx="5073">
                  <c:v>43557.555173611108</c:v>
                </c:pt>
                <c:pt idx="5074">
                  <c:v>43557.566423611112</c:v>
                </c:pt>
                <c:pt idx="5075">
                  <c:v>43557.573657407411</c:v>
                </c:pt>
                <c:pt idx="5076">
                  <c:v>43557.577326388891</c:v>
                </c:pt>
                <c:pt idx="5077">
                  <c:v>43557.581608796296</c:v>
                </c:pt>
                <c:pt idx="5078">
                  <c:v>43557.586099537039</c:v>
                </c:pt>
                <c:pt idx="5079">
                  <c:v>43557.591319444444</c:v>
                </c:pt>
                <c:pt idx="5080">
                  <c:v>43557.596701388888</c:v>
                </c:pt>
                <c:pt idx="5081">
                  <c:v>43557.602511574078</c:v>
                </c:pt>
                <c:pt idx="5082">
                  <c:v>43559.450555555559</c:v>
                </c:pt>
                <c:pt idx="5083">
                  <c:v>43559.456620370373</c:v>
                </c:pt>
                <c:pt idx="5084">
                  <c:v>43559.462222222224</c:v>
                </c:pt>
                <c:pt idx="5085">
                  <c:v>43559.468101851853</c:v>
                </c:pt>
                <c:pt idx="5086">
                  <c:v>43565.755324074074</c:v>
                </c:pt>
                <c:pt idx="5087">
                  <c:v>43584.701539351852</c:v>
                </c:pt>
                <c:pt idx="5088">
                  <c:v>43586.505787037036</c:v>
                </c:pt>
                <c:pt idx="5089">
                  <c:v>43586.514305555553</c:v>
                </c:pt>
                <c:pt idx="5090">
                  <c:v>43586.518564814818</c:v>
                </c:pt>
                <c:pt idx="5091">
                  <c:v>43586.522592592592</c:v>
                </c:pt>
                <c:pt idx="5092">
                  <c:v>43586.52652777778</c:v>
                </c:pt>
                <c:pt idx="5093">
                  <c:v>43586.534155092595</c:v>
                </c:pt>
                <c:pt idx="5094">
                  <c:v>43586.563715277778</c:v>
                </c:pt>
                <c:pt idx="5095">
                  <c:v>43586.567349537036</c:v>
                </c:pt>
                <c:pt idx="5096">
                  <c:v>43587.690208333333</c:v>
                </c:pt>
                <c:pt idx="5097">
                  <c:v>43587.7265625</c:v>
                </c:pt>
                <c:pt idx="5098">
                  <c:v>43588.422002314815</c:v>
                </c:pt>
                <c:pt idx="5099">
                  <c:v>43590.342465277776</c:v>
                </c:pt>
                <c:pt idx="5100">
                  <c:v>43590.380497685182</c:v>
                </c:pt>
                <c:pt idx="5101">
                  <c:v>43590.392789351848</c:v>
                </c:pt>
                <c:pt idx="5102">
                  <c:v>43590.399826388886</c:v>
                </c:pt>
                <c:pt idx="5103">
                  <c:v>43590.414456018516</c:v>
                </c:pt>
                <c:pt idx="5104">
                  <c:v>43590.420381944445</c:v>
                </c:pt>
                <c:pt idx="5105">
                  <c:v>43590.426261574074</c:v>
                </c:pt>
                <c:pt idx="5106">
                  <c:v>43590.431828703702</c:v>
                </c:pt>
                <c:pt idx="5107">
                  <c:v>43590.437708333331</c:v>
                </c:pt>
                <c:pt idx="5108">
                  <c:v>43590.443460648145</c:v>
                </c:pt>
                <c:pt idx="5109">
                  <c:v>43590.449363425927</c:v>
                </c:pt>
                <c:pt idx="5110">
                  <c:v>43590.45521990741</c:v>
                </c:pt>
                <c:pt idx="5111">
                  <c:v>43590.4609375</c:v>
                </c:pt>
                <c:pt idx="5112">
                  <c:v>43590.466238425928</c:v>
                </c:pt>
                <c:pt idx="5113">
                  <c:v>43590.471493055556</c:v>
                </c:pt>
                <c:pt idx="5114">
                  <c:v>43590.476898148147</c:v>
                </c:pt>
                <c:pt idx="5115">
                  <c:v>43590.481678240743</c:v>
                </c:pt>
                <c:pt idx="5116">
                  <c:v>43590.486111111109</c:v>
                </c:pt>
                <c:pt idx="5117">
                  <c:v>43590.490578703706</c:v>
                </c:pt>
                <c:pt idx="5118">
                  <c:v>43590.495057870372</c:v>
                </c:pt>
                <c:pt idx="5119">
                  <c:v>43590.499444444446</c:v>
                </c:pt>
                <c:pt idx="5120">
                  <c:v>43590.50371527778</c:v>
                </c:pt>
                <c:pt idx="5121">
                  <c:v>43590.508229166669</c:v>
                </c:pt>
                <c:pt idx="5122">
                  <c:v>43590.512974537036</c:v>
                </c:pt>
                <c:pt idx="5123">
                  <c:v>43590.51761574074</c:v>
                </c:pt>
                <c:pt idx="5124">
                  <c:v>43590.537233796298</c:v>
                </c:pt>
                <c:pt idx="5125">
                  <c:v>43591.670173611114</c:v>
                </c:pt>
                <c:pt idx="5126">
                  <c:v>43592.330046296294</c:v>
                </c:pt>
                <c:pt idx="5127">
                  <c:v>43592.365787037037</c:v>
                </c:pt>
                <c:pt idx="5128">
                  <c:v>43592.377708333333</c:v>
                </c:pt>
                <c:pt idx="5129">
                  <c:v>43592.394328703704</c:v>
                </c:pt>
                <c:pt idx="5130">
                  <c:v>43592.402465277781</c:v>
                </c:pt>
                <c:pt idx="5131">
                  <c:v>43593.347372685188</c:v>
                </c:pt>
                <c:pt idx="5132">
                  <c:v>43593.372928240744</c:v>
                </c:pt>
                <c:pt idx="5133">
                  <c:v>43593.380266203705</c:v>
                </c:pt>
                <c:pt idx="5134">
                  <c:v>43593.387928240743</c:v>
                </c:pt>
                <c:pt idx="5135">
                  <c:v>43593.395254629628</c:v>
                </c:pt>
                <c:pt idx="5136">
                  <c:v>43593.401203703703</c:v>
                </c:pt>
                <c:pt idx="5137">
                  <c:v>43593.406805555554</c:v>
                </c:pt>
                <c:pt idx="5138">
                  <c:v>43594.425266203703</c:v>
                </c:pt>
                <c:pt idx="5139">
                  <c:v>43594.441759259258</c:v>
                </c:pt>
                <c:pt idx="5140">
                  <c:v>43594.447696759256</c:v>
                </c:pt>
                <c:pt idx="5141">
                  <c:v>43594.453217592592</c:v>
                </c:pt>
                <c:pt idx="5142">
                  <c:v>43594.458634259259</c:v>
                </c:pt>
                <c:pt idx="5143">
                  <c:v>43594.463854166665</c:v>
                </c:pt>
                <c:pt idx="5144">
                  <c:v>43594.469375000001</c:v>
                </c:pt>
                <c:pt idx="5145">
                  <c:v>43594.478715277779</c:v>
                </c:pt>
                <c:pt idx="5146">
                  <c:v>43594.552673611113</c:v>
                </c:pt>
                <c:pt idx="5147">
                  <c:v>43597.454247685186</c:v>
                </c:pt>
                <c:pt idx="5148">
                  <c:v>43597.459652777776</c:v>
                </c:pt>
                <c:pt idx="5149">
                  <c:v>43597.464953703704</c:v>
                </c:pt>
                <c:pt idx="5150">
                  <c:v>43597.469965277778</c:v>
                </c:pt>
                <c:pt idx="5151">
                  <c:v>43597.545243055552</c:v>
                </c:pt>
                <c:pt idx="5152">
                  <c:v>43597.549074074072</c:v>
                </c:pt>
                <c:pt idx="5153">
                  <c:v>43597.55667824074</c:v>
                </c:pt>
                <c:pt idx="5154">
                  <c:v>43597.582465277781</c:v>
                </c:pt>
                <c:pt idx="5155">
                  <c:v>43597.593333333331</c:v>
                </c:pt>
                <c:pt idx="5156">
                  <c:v>43597.597268518519</c:v>
                </c:pt>
                <c:pt idx="5157">
                  <c:v>43597.601342592592</c:v>
                </c:pt>
                <c:pt idx="5158">
                  <c:v>43597.605428240742</c:v>
                </c:pt>
                <c:pt idx="5159">
                  <c:v>43597.609594907408</c:v>
                </c:pt>
                <c:pt idx="5160">
                  <c:v>43597.613611111112</c:v>
                </c:pt>
                <c:pt idx="5161">
                  <c:v>43597.617569444446</c:v>
                </c:pt>
                <c:pt idx="5162">
                  <c:v>43597.621898148151</c:v>
                </c:pt>
                <c:pt idx="5163">
                  <c:v>43602.751006944447</c:v>
                </c:pt>
                <c:pt idx="5164">
                  <c:v>43602.76021990741</c:v>
                </c:pt>
                <c:pt idx="5165">
                  <c:v>43610.491111111114</c:v>
                </c:pt>
                <c:pt idx="5166">
                  <c:v>43610.495497685188</c:v>
                </c:pt>
                <c:pt idx="5167">
                  <c:v>43610.49962962963</c:v>
                </c:pt>
                <c:pt idx="5168">
                  <c:v>43610.503750000003</c:v>
                </c:pt>
                <c:pt idx="5169">
                  <c:v>43610.507835648146</c:v>
                </c:pt>
                <c:pt idx="5170">
                  <c:v>43610.6325462963</c:v>
                </c:pt>
                <c:pt idx="5171">
                  <c:v>43610.635891203703</c:v>
                </c:pt>
                <c:pt idx="5172">
                  <c:v>43610.639224537037</c:v>
                </c:pt>
                <c:pt idx="5173">
                  <c:v>43610.649259259262</c:v>
                </c:pt>
                <c:pt idx="5174">
                  <c:v>43610.652743055558</c:v>
                </c:pt>
                <c:pt idx="5175">
                  <c:v>43610.656342592592</c:v>
                </c:pt>
                <c:pt idx="5176">
                  <c:v>43610.660138888888</c:v>
                </c:pt>
                <c:pt idx="5177">
                  <c:v>43610.664074074077</c:v>
                </c:pt>
                <c:pt idx="5178">
                  <c:v>43610.667997685188</c:v>
                </c:pt>
                <c:pt idx="5179">
                  <c:v>43610.672060185185</c:v>
                </c:pt>
                <c:pt idx="5180">
                  <c:v>43610.676354166666</c:v>
                </c:pt>
                <c:pt idx="5181">
                  <c:v>43610.680231481485</c:v>
                </c:pt>
                <c:pt idx="5182">
                  <c:v>43610.68409722222</c:v>
                </c:pt>
                <c:pt idx="5183">
                  <c:v>43610.688344907408</c:v>
                </c:pt>
                <c:pt idx="5184">
                  <c:v>43610.692407407405</c:v>
                </c:pt>
                <c:pt idx="5185">
                  <c:v>43610.710231481484</c:v>
                </c:pt>
                <c:pt idx="5186">
                  <c:v>43610.714988425927</c:v>
                </c:pt>
                <c:pt idx="5187">
                  <c:v>43610.720196759263</c:v>
                </c:pt>
                <c:pt idx="5188">
                  <c:v>43610.725335648145</c:v>
                </c:pt>
                <c:pt idx="5189">
                  <c:v>43610.730312500003</c:v>
                </c:pt>
                <c:pt idx="5190">
                  <c:v>43610.735300925924</c:v>
                </c:pt>
                <c:pt idx="5191">
                  <c:v>43610.740613425929</c:v>
                </c:pt>
                <c:pt idx="5192">
                  <c:v>43610.746203703704</c:v>
                </c:pt>
                <c:pt idx="5193">
                  <c:v>43610.752175925925</c:v>
                </c:pt>
                <c:pt idx="5194">
                  <c:v>43610.758692129632</c:v>
                </c:pt>
                <c:pt idx="5195">
                  <c:v>43610.767106481479</c:v>
                </c:pt>
                <c:pt idx="5196">
                  <c:v>43610.778020833335</c:v>
                </c:pt>
                <c:pt idx="5197">
                  <c:v>43619.587939814817</c:v>
                </c:pt>
                <c:pt idx="5198">
                  <c:v>43625.6015625</c:v>
                </c:pt>
                <c:pt idx="5199">
                  <c:v>43625.605185185188</c:v>
                </c:pt>
                <c:pt idx="5200">
                  <c:v>43625.612175925926</c:v>
                </c:pt>
                <c:pt idx="5201">
                  <c:v>43625.615567129629</c:v>
                </c:pt>
                <c:pt idx="5202">
                  <c:v>43625.619039351855</c:v>
                </c:pt>
                <c:pt idx="5203">
                  <c:v>43625.622453703705</c:v>
                </c:pt>
                <c:pt idx="5204">
                  <c:v>43625.626122685186</c:v>
                </c:pt>
                <c:pt idx="5205">
                  <c:v>43625.629849537036</c:v>
                </c:pt>
                <c:pt idx="5206">
                  <c:v>43625.633506944447</c:v>
                </c:pt>
                <c:pt idx="5207">
                  <c:v>43625.637141203704</c:v>
                </c:pt>
                <c:pt idx="5208">
                  <c:v>43625.640949074077</c:v>
                </c:pt>
                <c:pt idx="5209">
                  <c:v>43625.644999999997</c:v>
                </c:pt>
                <c:pt idx="5210">
                  <c:v>43625.649097222224</c:v>
                </c:pt>
                <c:pt idx="5211">
                  <c:v>43625.653194444443</c:v>
                </c:pt>
                <c:pt idx="5212">
                  <c:v>43625.657210648147</c:v>
                </c:pt>
                <c:pt idx="5213">
                  <c:v>43625.661296296297</c:v>
                </c:pt>
                <c:pt idx="5214">
                  <c:v>43625.66547453704</c:v>
                </c:pt>
                <c:pt idx="5215">
                  <c:v>43627.341689814813</c:v>
                </c:pt>
                <c:pt idx="5216">
                  <c:v>43627.35659722222</c:v>
                </c:pt>
                <c:pt idx="5217">
                  <c:v>43627.364027777781</c:v>
                </c:pt>
                <c:pt idx="5218">
                  <c:v>43627.371296296296</c:v>
                </c:pt>
                <c:pt idx="5219">
                  <c:v>43627.37771990741</c:v>
                </c:pt>
                <c:pt idx="5220">
                  <c:v>43627.383668981478</c:v>
                </c:pt>
                <c:pt idx="5221">
                  <c:v>43627.389756944445</c:v>
                </c:pt>
                <c:pt idx="5222">
                  <c:v>43627.396412037036</c:v>
                </c:pt>
                <c:pt idx="5223">
                  <c:v>43627.403356481482</c:v>
                </c:pt>
                <c:pt idx="5224">
                  <c:v>43627.410115740742</c:v>
                </c:pt>
                <c:pt idx="5225">
                  <c:v>43627.416041666664</c:v>
                </c:pt>
                <c:pt idx="5226">
                  <c:v>43627.421666666669</c:v>
                </c:pt>
                <c:pt idx="5227">
                  <c:v>43627.427488425928</c:v>
                </c:pt>
                <c:pt idx="5228">
                  <c:v>43627.432569444441</c:v>
                </c:pt>
                <c:pt idx="5229">
                  <c:v>43627.437986111108</c:v>
                </c:pt>
                <c:pt idx="5230">
                  <c:v>43627.443020833336</c:v>
                </c:pt>
                <c:pt idx="5231">
                  <c:v>43627.738321759258</c:v>
                </c:pt>
                <c:pt idx="5232">
                  <c:v>43627.74496527778</c:v>
                </c:pt>
                <c:pt idx="5233">
                  <c:v>43627.754155092596</c:v>
                </c:pt>
                <c:pt idx="5234">
                  <c:v>43627.763749999998</c:v>
                </c:pt>
                <c:pt idx="5235">
                  <c:v>43627.771909722222</c:v>
                </c:pt>
                <c:pt idx="5236">
                  <c:v>43628.455324074072</c:v>
                </c:pt>
                <c:pt idx="5237">
                  <c:v>43628.475740740738</c:v>
                </c:pt>
                <c:pt idx="5238">
                  <c:v>43628.480312500003</c:v>
                </c:pt>
                <c:pt idx="5239">
                  <c:v>43628.485023148147</c:v>
                </c:pt>
                <c:pt idx="5240">
                  <c:v>43628.663425925923</c:v>
                </c:pt>
                <c:pt idx="5241">
                  <c:v>43630.373136574075</c:v>
                </c:pt>
                <c:pt idx="5242">
                  <c:v>43630.387835648151</c:v>
                </c:pt>
                <c:pt idx="5243">
                  <c:v>43630.396782407406</c:v>
                </c:pt>
                <c:pt idx="5244">
                  <c:v>43630.413136574076</c:v>
                </c:pt>
                <c:pt idx="5245">
                  <c:v>43630.421643518515</c:v>
                </c:pt>
                <c:pt idx="5246">
                  <c:v>43631.378460648149</c:v>
                </c:pt>
                <c:pt idx="5247">
                  <c:v>43631.394108796296</c:v>
                </c:pt>
                <c:pt idx="5248">
                  <c:v>43631.421307870369</c:v>
                </c:pt>
                <c:pt idx="5249">
                  <c:v>43631.440983796296</c:v>
                </c:pt>
                <c:pt idx="5250">
                  <c:v>43649.668576388889</c:v>
                </c:pt>
                <c:pt idx="5251">
                  <c:v>43649.672789351855</c:v>
                </c:pt>
                <c:pt idx="5252">
                  <c:v>43649.677060185182</c:v>
                </c:pt>
                <c:pt idx="5253">
                  <c:v>43649.681284722225</c:v>
                </c:pt>
                <c:pt idx="5254">
                  <c:v>43649.685682870368</c:v>
                </c:pt>
                <c:pt idx="5255">
                  <c:v>43649.689965277779</c:v>
                </c:pt>
                <c:pt idx="5256">
                  <c:v>43649.694155092591</c:v>
                </c:pt>
                <c:pt idx="5257">
                  <c:v>43649.698622685188</c:v>
                </c:pt>
                <c:pt idx="5258">
                  <c:v>43649.702986111108</c:v>
                </c:pt>
                <c:pt idx="5259">
                  <c:v>43649.707280092596</c:v>
                </c:pt>
                <c:pt idx="5260">
                  <c:v>43649.711967592593</c:v>
                </c:pt>
                <c:pt idx="5261">
                  <c:v>43649.716365740744</c:v>
                </c:pt>
                <c:pt idx="5262">
                  <c:v>43649.72084490741</c:v>
                </c:pt>
                <c:pt idx="5263">
                  <c:v>43649.725497685184</c:v>
                </c:pt>
                <c:pt idx="5264">
                  <c:v>43654.758275462962</c:v>
                </c:pt>
                <c:pt idx="5265">
                  <c:v>43655.77171296296</c:v>
                </c:pt>
                <c:pt idx="5266">
                  <c:v>43655.780416666668</c:v>
                </c:pt>
                <c:pt idx="5267">
                  <c:v>43660.389189814814</c:v>
                </c:pt>
                <c:pt idx="5268">
                  <c:v>43660.412164351852</c:v>
                </c:pt>
                <c:pt idx="5269">
                  <c:v>43660.419236111113</c:v>
                </c:pt>
                <c:pt idx="5270">
                  <c:v>43660.425833333335</c:v>
                </c:pt>
                <c:pt idx="5271">
                  <c:v>43660.432291666664</c:v>
                </c:pt>
                <c:pt idx="5272">
                  <c:v>43660.438611111109</c:v>
                </c:pt>
                <c:pt idx="5273">
                  <c:v>43661.329583333332</c:v>
                </c:pt>
                <c:pt idx="5274">
                  <c:v>43661.514293981483</c:v>
                </c:pt>
                <c:pt idx="5275">
                  <c:v>43661.518564814818</c:v>
                </c:pt>
                <c:pt idx="5276">
                  <c:v>43661.523090277777</c:v>
                </c:pt>
                <c:pt idx="5277">
                  <c:v>43661.527094907404</c:v>
                </c:pt>
                <c:pt idx="5278">
                  <c:v>43661.531018518515</c:v>
                </c:pt>
                <c:pt idx="5279">
                  <c:v>43661.534884259258</c:v>
                </c:pt>
                <c:pt idx="5280">
                  <c:v>43661.538958333331</c:v>
                </c:pt>
                <c:pt idx="5281">
                  <c:v>43661.542928240742</c:v>
                </c:pt>
                <c:pt idx="5282">
                  <c:v>43661.546851851854</c:v>
                </c:pt>
                <c:pt idx="5283">
                  <c:v>43661.550775462965</c:v>
                </c:pt>
                <c:pt idx="5284">
                  <c:v>43661.5546875</c:v>
                </c:pt>
                <c:pt idx="5285">
                  <c:v>43661.558599537035</c:v>
                </c:pt>
                <c:pt idx="5286">
                  <c:v>43661.562476851854</c:v>
                </c:pt>
                <c:pt idx="5287">
                  <c:v>43661.566331018519</c:v>
                </c:pt>
                <c:pt idx="5288">
                  <c:v>43661.570277777777</c:v>
                </c:pt>
                <c:pt idx="5289">
                  <c:v>43661.574189814812</c:v>
                </c:pt>
                <c:pt idx="5290">
                  <c:v>43661.578136574077</c:v>
                </c:pt>
                <c:pt idx="5291">
                  <c:v>43661.58216435185</c:v>
                </c:pt>
                <c:pt idx="5292">
                  <c:v>43661.586215277777</c:v>
                </c:pt>
                <c:pt idx="5293">
                  <c:v>43661.590185185189</c:v>
                </c:pt>
                <c:pt idx="5294">
                  <c:v>43661.594131944446</c:v>
                </c:pt>
                <c:pt idx="5295">
                  <c:v>43661.598043981481</c:v>
                </c:pt>
                <c:pt idx="5296">
                  <c:v>43661.601990740739</c:v>
                </c:pt>
                <c:pt idx="5297">
                  <c:v>43661.605937499997</c:v>
                </c:pt>
                <c:pt idx="5298">
                  <c:v>43661.609861111108</c:v>
                </c:pt>
                <c:pt idx="5299">
                  <c:v>43661.613796296297</c:v>
                </c:pt>
                <c:pt idx="5300">
                  <c:v>43661.617662037039</c:v>
                </c:pt>
                <c:pt idx="5301">
                  <c:v>43661.693159722221</c:v>
                </c:pt>
                <c:pt idx="5302">
                  <c:v>43661.697118055556</c:v>
                </c:pt>
                <c:pt idx="5303">
                  <c:v>43661.701192129629</c:v>
                </c:pt>
                <c:pt idx="5304">
                  <c:v>43661.705416666664</c:v>
                </c:pt>
                <c:pt idx="5305">
                  <c:v>43661.70994212963</c:v>
                </c:pt>
                <c:pt idx="5306">
                  <c:v>43661.71471064815</c:v>
                </c:pt>
                <c:pt idx="5307">
                  <c:v>43661.719710648147</c:v>
                </c:pt>
                <c:pt idx="5308">
                  <c:v>43661.724895833337</c:v>
                </c:pt>
                <c:pt idx="5309">
                  <c:v>43661.730312500003</c:v>
                </c:pt>
                <c:pt idx="5310">
                  <c:v>43661.735925925925</c:v>
                </c:pt>
                <c:pt idx="5311">
                  <c:v>43661.742627314816</c:v>
                </c:pt>
                <c:pt idx="5312">
                  <c:v>43661.750405092593</c:v>
                </c:pt>
                <c:pt idx="5313">
                  <c:v>43661.759363425925</c:v>
                </c:pt>
                <c:pt idx="5314">
                  <c:v>43661.769699074073</c:v>
                </c:pt>
                <c:pt idx="5315">
                  <c:v>43662.596180555556</c:v>
                </c:pt>
                <c:pt idx="5316">
                  <c:v>43662.603055555555</c:v>
                </c:pt>
                <c:pt idx="5317">
                  <c:v>43662.608553240738</c:v>
                </c:pt>
                <c:pt idx="5318">
                  <c:v>43662.623043981483</c:v>
                </c:pt>
                <c:pt idx="5319">
                  <c:v>43662.750613425924</c:v>
                </c:pt>
                <c:pt idx="5320">
                  <c:v>43663.363391203704</c:v>
                </c:pt>
                <c:pt idx="5321">
                  <c:v>43663.389224537037</c:v>
                </c:pt>
                <c:pt idx="5322">
                  <c:v>43663.402048611111</c:v>
                </c:pt>
                <c:pt idx="5323">
                  <c:v>43663.40861111111</c:v>
                </c:pt>
                <c:pt idx="5324">
                  <c:v>43663.414699074077</c:v>
                </c:pt>
                <c:pt idx="5325">
                  <c:v>43663.454421296294</c:v>
                </c:pt>
                <c:pt idx="5326">
                  <c:v>43663.460335648146</c:v>
                </c:pt>
                <c:pt idx="5327">
                  <c:v>43663.46597222222</c:v>
                </c:pt>
                <c:pt idx="5328">
                  <c:v>43664.32880787037</c:v>
                </c:pt>
                <c:pt idx="5329">
                  <c:v>43664.340682870374</c:v>
                </c:pt>
                <c:pt idx="5330">
                  <c:v>43664.358159722222</c:v>
                </c:pt>
                <c:pt idx="5331">
                  <c:v>43664.367060185185</c:v>
                </c:pt>
                <c:pt idx="5332">
                  <c:v>43664.375428240739</c:v>
                </c:pt>
                <c:pt idx="5333">
                  <c:v>43664.383819444447</c:v>
                </c:pt>
                <c:pt idx="5334">
                  <c:v>43664.392407407409</c:v>
                </c:pt>
                <c:pt idx="5335">
                  <c:v>43664.401134259257</c:v>
                </c:pt>
                <c:pt idx="5336">
                  <c:v>43664.40898148148</c:v>
                </c:pt>
                <c:pt idx="5337">
                  <c:v>43664.415034722224</c:v>
                </c:pt>
                <c:pt idx="5338">
                  <c:v>43664.420162037037</c:v>
                </c:pt>
                <c:pt idx="5339">
                  <c:v>43664.425081018519</c:v>
                </c:pt>
                <c:pt idx="5340">
                  <c:v>43664.430150462962</c:v>
                </c:pt>
                <c:pt idx="5341">
                  <c:v>43664.435196759259</c:v>
                </c:pt>
                <c:pt idx="5342">
                  <c:v>43664.440104166664</c:v>
                </c:pt>
                <c:pt idx="5343">
                  <c:v>43664.445034722223</c:v>
                </c:pt>
                <c:pt idx="5344">
                  <c:v>43664.449930555558</c:v>
                </c:pt>
                <c:pt idx="5345">
                  <c:v>43664.454710648148</c:v>
                </c:pt>
                <c:pt idx="5346">
                  <c:v>43664.459548611114</c:v>
                </c:pt>
                <c:pt idx="5347">
                  <c:v>43664.464502314811</c:v>
                </c:pt>
                <c:pt idx="5348">
                  <c:v>43664.47892361111</c:v>
                </c:pt>
                <c:pt idx="5349">
                  <c:v>43664.497418981482</c:v>
                </c:pt>
                <c:pt idx="5350">
                  <c:v>43668.669178240743</c:v>
                </c:pt>
                <c:pt idx="5351">
                  <c:v>43668.673009259262</c:v>
                </c:pt>
                <c:pt idx="5352">
                  <c:v>43668.677928240744</c:v>
                </c:pt>
                <c:pt idx="5353">
                  <c:v>43668.684062499997</c:v>
                </c:pt>
                <c:pt idx="5354">
                  <c:v>43668.700462962966</c:v>
                </c:pt>
                <c:pt idx="5355">
                  <c:v>43668.731226851851</c:v>
                </c:pt>
                <c:pt idx="5356">
                  <c:v>43671.535914351851</c:v>
                </c:pt>
                <c:pt idx="5357">
                  <c:v>43671.548229166663</c:v>
                </c:pt>
                <c:pt idx="5358">
                  <c:v>43671.552256944444</c:v>
                </c:pt>
                <c:pt idx="5359">
                  <c:v>43671.556319444448</c:v>
                </c:pt>
                <c:pt idx="5360">
                  <c:v>43671.560150462959</c:v>
                </c:pt>
                <c:pt idx="5361">
                  <c:v>43671.563784722224</c:v>
                </c:pt>
                <c:pt idx="5362">
                  <c:v>43671.567546296297</c:v>
                </c:pt>
                <c:pt idx="5363">
                  <c:v>43671.571412037039</c:v>
                </c:pt>
                <c:pt idx="5364">
                  <c:v>43671.575115740743</c:v>
                </c:pt>
                <c:pt idx="5365">
                  <c:v>43671.578750000001</c:v>
                </c:pt>
                <c:pt idx="5366">
                  <c:v>43671.582546296297</c:v>
                </c:pt>
                <c:pt idx="5367">
                  <c:v>43671.586145833331</c:v>
                </c:pt>
                <c:pt idx="5368">
                  <c:v>43671.589675925927</c:v>
                </c:pt>
                <c:pt idx="5369">
                  <c:v>43672.341770833336</c:v>
                </c:pt>
                <c:pt idx="5370">
                  <c:v>43672.352511574078</c:v>
                </c:pt>
                <c:pt idx="5371">
                  <c:v>43672.361875000002</c:v>
                </c:pt>
                <c:pt idx="5372">
                  <c:v>43672.370648148149</c:v>
                </c:pt>
                <c:pt idx="5373">
                  <c:v>43672.378634259258</c:v>
                </c:pt>
                <c:pt idx="5374">
                  <c:v>43672.385949074072</c:v>
                </c:pt>
                <c:pt idx="5375">
                  <c:v>43672.435173611113</c:v>
                </c:pt>
                <c:pt idx="5376">
                  <c:v>43672.440370370372</c:v>
                </c:pt>
                <c:pt idx="5377">
                  <c:v>43672.4453587963</c:v>
                </c:pt>
                <c:pt idx="5378">
                  <c:v>43672.450162037036</c:v>
                </c:pt>
                <c:pt idx="5379">
                  <c:v>43672.460312499999</c:v>
                </c:pt>
                <c:pt idx="5380">
                  <c:v>43672.465243055558</c:v>
                </c:pt>
                <c:pt idx="5381">
                  <c:v>43672.470810185187</c:v>
                </c:pt>
                <c:pt idx="5382">
                  <c:v>43672.553078703706</c:v>
                </c:pt>
                <c:pt idx="5383">
                  <c:v>43672.766851851855</c:v>
                </c:pt>
                <c:pt idx="5384">
                  <c:v>43674.36886574074</c:v>
                </c:pt>
                <c:pt idx="5385">
                  <c:v>43674.377696759257</c:v>
                </c:pt>
                <c:pt idx="5386">
                  <c:v>43674.386122685188</c:v>
                </c:pt>
                <c:pt idx="5387">
                  <c:v>43674.393912037034</c:v>
                </c:pt>
                <c:pt idx="5388">
                  <c:v>43674.401250000003</c:v>
                </c:pt>
                <c:pt idx="5389">
                  <c:v>43674.408460648148</c:v>
                </c:pt>
                <c:pt idx="5390">
                  <c:v>43674.415810185186</c:v>
                </c:pt>
                <c:pt idx="5391">
                  <c:v>43674.422731481478</c:v>
                </c:pt>
                <c:pt idx="5392">
                  <c:v>43674.429363425923</c:v>
                </c:pt>
                <c:pt idx="5393">
                  <c:v>43674.435902777775</c:v>
                </c:pt>
                <c:pt idx="5394">
                  <c:v>43674.441793981481</c:v>
                </c:pt>
                <c:pt idx="5395">
                  <c:v>43674.44734953704</c:v>
                </c:pt>
                <c:pt idx="5396">
                  <c:v>43674.453113425923</c:v>
                </c:pt>
                <c:pt idx="5397">
                  <c:v>43674.458622685182</c:v>
                </c:pt>
                <c:pt idx="5398">
                  <c:v>43674.463773148149</c:v>
                </c:pt>
                <c:pt idx="5399">
                  <c:v>43674.468807870369</c:v>
                </c:pt>
                <c:pt idx="5400">
                  <c:v>43674.47383101852</c:v>
                </c:pt>
                <c:pt idx="5401">
                  <c:v>43674.479050925926</c:v>
                </c:pt>
                <c:pt idx="5402">
                  <c:v>43674.483912037038</c:v>
                </c:pt>
                <c:pt idx="5403">
                  <c:v>43674.489155092589</c:v>
                </c:pt>
                <c:pt idx="5404">
                  <c:v>43674.494293981479</c:v>
                </c:pt>
                <c:pt idx="5405">
                  <c:v>43674.499490740738</c:v>
                </c:pt>
                <c:pt idx="5406">
                  <c:v>43674.504502314812</c:v>
                </c:pt>
                <c:pt idx="5407">
                  <c:v>43674.509398148148</c:v>
                </c:pt>
                <c:pt idx="5408">
                  <c:v>43674.514282407406</c:v>
                </c:pt>
                <c:pt idx="5409">
                  <c:v>43674.51902777778</c:v>
                </c:pt>
                <c:pt idx="5410">
                  <c:v>43674.523541666669</c:v>
                </c:pt>
                <c:pt idx="5411">
                  <c:v>43674.528124999997</c:v>
                </c:pt>
                <c:pt idx="5412">
                  <c:v>43674.532638888886</c:v>
                </c:pt>
                <c:pt idx="5413">
                  <c:v>43674.53707175926</c:v>
                </c:pt>
                <c:pt idx="5414">
                  <c:v>43674.541331018518</c:v>
                </c:pt>
                <c:pt idx="5415">
                  <c:v>43674.545578703706</c:v>
                </c:pt>
                <c:pt idx="5416">
                  <c:v>43674.549791666665</c:v>
                </c:pt>
                <c:pt idx="5417">
                  <c:v>43674.55395833333</c:v>
                </c:pt>
                <c:pt idx="5418">
                  <c:v>43674.557986111111</c:v>
                </c:pt>
                <c:pt idx="5419">
                  <c:v>43674.561967592592</c:v>
                </c:pt>
                <c:pt idx="5420">
                  <c:v>43674.565879629627</c:v>
                </c:pt>
                <c:pt idx="5421">
                  <c:v>43674.569733796299</c:v>
                </c:pt>
                <c:pt idx="5422">
                  <c:v>43674.573564814818</c:v>
                </c:pt>
                <c:pt idx="5423">
                  <c:v>43680.392916666664</c:v>
                </c:pt>
                <c:pt idx="5424">
                  <c:v>43680.399328703701</c:v>
                </c:pt>
                <c:pt idx="5425">
                  <c:v>43680.405266203707</c:v>
                </c:pt>
                <c:pt idx="5426">
                  <c:v>43680.411608796298</c:v>
                </c:pt>
                <c:pt idx="5427">
                  <c:v>43680.41679398148</c:v>
                </c:pt>
                <c:pt idx="5428">
                  <c:v>43680.422326388885</c:v>
                </c:pt>
                <c:pt idx="5429">
                  <c:v>43680.427581018521</c:v>
                </c:pt>
                <c:pt idx="5430">
                  <c:v>43680.432592592595</c:v>
                </c:pt>
                <c:pt idx="5431">
                  <c:v>43680.437731481485</c:v>
                </c:pt>
                <c:pt idx="5432">
                  <c:v>43680.442557870374</c:v>
                </c:pt>
                <c:pt idx="5433">
                  <c:v>43680.448159722226</c:v>
                </c:pt>
                <c:pt idx="5434">
                  <c:v>43680.453946759262</c:v>
                </c:pt>
                <c:pt idx="5435">
                  <c:v>43680.458344907405</c:v>
                </c:pt>
                <c:pt idx="5436">
                  <c:v>43680.463125000002</c:v>
                </c:pt>
                <c:pt idx="5437">
                  <c:v>43680.467638888891</c:v>
                </c:pt>
                <c:pt idx="5438">
                  <c:v>43681.340949074074</c:v>
                </c:pt>
                <c:pt idx="5439">
                  <c:v>43681.395451388889</c:v>
                </c:pt>
                <c:pt idx="5440">
                  <c:v>43681.42082175926</c:v>
                </c:pt>
                <c:pt idx="5441">
                  <c:v>43681.426354166666</c:v>
                </c:pt>
                <c:pt idx="5442">
                  <c:v>43681.448310185187</c:v>
                </c:pt>
                <c:pt idx="5443">
                  <c:v>43681.453067129631</c:v>
                </c:pt>
                <c:pt idx="5444">
                  <c:v>43681.458136574074</c:v>
                </c:pt>
                <c:pt idx="5445">
                  <c:v>43681.56994212963</c:v>
                </c:pt>
                <c:pt idx="5446">
                  <c:v>43681.588356481479</c:v>
                </c:pt>
                <c:pt idx="5447">
                  <c:v>43681.591874999998</c:v>
                </c:pt>
                <c:pt idx="5448">
                  <c:v>43681.595347222225</c:v>
                </c:pt>
                <c:pt idx="5449">
                  <c:v>43681.598773148151</c:v>
                </c:pt>
                <c:pt idx="5450">
                  <c:v>43681.602129629631</c:v>
                </c:pt>
                <c:pt idx="5451">
                  <c:v>43681.605474537035</c:v>
                </c:pt>
                <c:pt idx="5452">
                  <c:v>43681.608831018515</c:v>
                </c:pt>
                <c:pt idx="5453">
                  <c:v>43681.612175925926</c:v>
                </c:pt>
                <c:pt idx="5454">
                  <c:v>43684.419166666667</c:v>
                </c:pt>
                <c:pt idx="5455">
                  <c:v>43684.432222222225</c:v>
                </c:pt>
                <c:pt idx="5456">
                  <c:v>43684.4377662037</c:v>
                </c:pt>
                <c:pt idx="5457">
                  <c:v>43684.496689814812</c:v>
                </c:pt>
                <c:pt idx="5458">
                  <c:v>43684.501180555555</c:v>
                </c:pt>
                <c:pt idx="5459">
                  <c:v>43684.505648148152</c:v>
                </c:pt>
                <c:pt idx="5460">
                  <c:v>43684.510416666664</c:v>
                </c:pt>
                <c:pt idx="5461">
                  <c:v>43684.515011574076</c:v>
                </c:pt>
                <c:pt idx="5462">
                  <c:v>43684.519363425927</c:v>
                </c:pt>
                <c:pt idx="5463">
                  <c:v>43684.523854166669</c:v>
                </c:pt>
                <c:pt idx="5464">
                  <c:v>43684.527974537035</c:v>
                </c:pt>
                <c:pt idx="5465">
                  <c:v>43684.602986111109</c:v>
                </c:pt>
                <c:pt idx="5466">
                  <c:v>43684.653599537036</c:v>
                </c:pt>
                <c:pt idx="5467">
                  <c:v>43684.660405092596</c:v>
                </c:pt>
                <c:pt idx="5468">
                  <c:v>43684.663900462961</c:v>
                </c:pt>
                <c:pt idx="5469">
                  <c:v>43684.66741898148</c:v>
                </c:pt>
                <c:pt idx="5470">
                  <c:v>43684.670972222222</c:v>
                </c:pt>
                <c:pt idx="5471">
                  <c:v>43684.678796296299</c:v>
                </c:pt>
                <c:pt idx="5472">
                  <c:v>43684.683171296296</c:v>
                </c:pt>
                <c:pt idx="5473">
                  <c:v>43684.688460648147</c:v>
                </c:pt>
                <c:pt idx="5474">
                  <c:v>43684.693067129629</c:v>
                </c:pt>
                <c:pt idx="5475">
                  <c:v>43684.697256944448</c:v>
                </c:pt>
                <c:pt idx="5476">
                  <c:v>43691.335023148145</c:v>
                </c:pt>
                <c:pt idx="5477">
                  <c:v>43691.358831018515</c:v>
                </c:pt>
                <c:pt idx="5478">
                  <c:v>43691.370706018519</c:v>
                </c:pt>
                <c:pt idx="5479">
                  <c:v>43691.3825</c:v>
                </c:pt>
                <c:pt idx="5480">
                  <c:v>43691.392280092594</c:v>
                </c:pt>
                <c:pt idx="5481">
                  <c:v>43691.496331018519</c:v>
                </c:pt>
                <c:pt idx="5482">
                  <c:v>43691.500775462962</c:v>
                </c:pt>
                <c:pt idx="5483">
                  <c:v>43691.766435185185</c:v>
                </c:pt>
                <c:pt idx="5484">
                  <c:v>43692.442372685182</c:v>
                </c:pt>
                <c:pt idx="5485">
                  <c:v>43692.447141203702</c:v>
                </c:pt>
                <c:pt idx="5486">
                  <c:v>43692.493414351855</c:v>
                </c:pt>
                <c:pt idx="5487">
                  <c:v>43692.498310185183</c:v>
                </c:pt>
                <c:pt idx="5488">
                  <c:v>43692.503831018519</c:v>
                </c:pt>
                <c:pt idx="5489">
                  <c:v>43692.509409722225</c:v>
                </c:pt>
                <c:pt idx="5490">
                  <c:v>43692.514918981484</c:v>
                </c:pt>
                <c:pt idx="5491">
                  <c:v>43692.519884259258</c:v>
                </c:pt>
                <c:pt idx="5492">
                  <c:v>43692.524629629632</c:v>
                </c:pt>
                <c:pt idx="5493">
                  <c:v>43692.529097222221</c:v>
                </c:pt>
                <c:pt idx="5494">
                  <c:v>43692.533437500002</c:v>
                </c:pt>
                <c:pt idx="5495">
                  <c:v>43692.537789351853</c:v>
                </c:pt>
                <c:pt idx="5496">
                  <c:v>43692.542210648149</c:v>
                </c:pt>
                <c:pt idx="5497">
                  <c:v>43692.546469907407</c:v>
                </c:pt>
                <c:pt idx="5498">
                  <c:v>43692.550740740742</c:v>
                </c:pt>
                <c:pt idx="5499">
                  <c:v>43692.554942129631</c:v>
                </c:pt>
                <c:pt idx="5500">
                  <c:v>43692.558912037035</c:v>
                </c:pt>
                <c:pt idx="5501">
                  <c:v>43692.562777777777</c:v>
                </c:pt>
                <c:pt idx="5502">
                  <c:v>43692.566643518519</c:v>
                </c:pt>
                <c:pt idx="5503">
                  <c:v>43692.578379629631</c:v>
                </c:pt>
                <c:pt idx="5504">
                  <c:v>43692.582083333335</c:v>
                </c:pt>
                <c:pt idx="5505">
                  <c:v>43692.585775462961</c:v>
                </c:pt>
                <c:pt idx="5506">
                  <c:v>43693.368530092594</c:v>
                </c:pt>
                <c:pt idx="5507">
                  <c:v>43693.376493055555</c:v>
                </c:pt>
                <c:pt idx="5508">
                  <c:v>43693.383043981485</c:v>
                </c:pt>
                <c:pt idx="5509">
                  <c:v>43693.389479166668</c:v>
                </c:pt>
                <c:pt idx="5510">
                  <c:v>43693.395914351851</c:v>
                </c:pt>
                <c:pt idx="5511">
                  <c:v>43693.401956018519</c:v>
                </c:pt>
                <c:pt idx="5512">
                  <c:v>43693.408483796295</c:v>
                </c:pt>
                <c:pt idx="5513">
                  <c:v>43693.414131944446</c:v>
                </c:pt>
                <c:pt idx="5514">
                  <c:v>43693.419386574074</c:v>
                </c:pt>
                <c:pt idx="5515">
                  <c:v>43693.424293981479</c:v>
                </c:pt>
                <c:pt idx="5516">
                  <c:v>43693.42931712963</c:v>
                </c:pt>
                <c:pt idx="5517">
                  <c:v>43693.434201388889</c:v>
                </c:pt>
                <c:pt idx="5518">
                  <c:v>43693.439108796294</c:v>
                </c:pt>
                <c:pt idx="5519">
                  <c:v>43693.444166666668</c:v>
                </c:pt>
                <c:pt idx="5520">
                  <c:v>43693.500532407408</c:v>
                </c:pt>
                <c:pt idx="5521">
                  <c:v>43693.504988425928</c:v>
                </c:pt>
                <c:pt idx="5522">
                  <c:v>43693.522314814814</c:v>
                </c:pt>
                <c:pt idx="5523">
                  <c:v>43696.756226851852</c:v>
                </c:pt>
                <c:pt idx="5524">
                  <c:v>43696.765266203707</c:v>
                </c:pt>
                <c:pt idx="5525">
                  <c:v>43697.340752314813</c:v>
                </c:pt>
                <c:pt idx="5526">
                  <c:v>43697.352592592593</c:v>
                </c:pt>
                <c:pt idx="5527">
                  <c:v>43697.362071759257</c:v>
                </c:pt>
                <c:pt idx="5528">
                  <c:v>43697.37060185185</c:v>
                </c:pt>
                <c:pt idx="5529">
                  <c:v>43697.384953703702</c:v>
                </c:pt>
                <c:pt idx="5530">
                  <c:v>43697.392361111109</c:v>
                </c:pt>
                <c:pt idx="5531">
                  <c:v>43697.399606481478</c:v>
                </c:pt>
                <c:pt idx="5532">
                  <c:v>43699.565115740741</c:v>
                </c:pt>
                <c:pt idx="5533">
                  <c:v>43703.428854166668</c:v>
                </c:pt>
                <c:pt idx="5534">
                  <c:v>43703.434942129628</c:v>
                </c:pt>
                <c:pt idx="5535">
                  <c:v>43703.440949074073</c:v>
                </c:pt>
                <c:pt idx="5536">
                  <c:v>43703.446921296294</c:v>
                </c:pt>
                <c:pt idx="5537">
                  <c:v>43703.45244212963</c:v>
                </c:pt>
                <c:pt idx="5538">
                  <c:v>43703.457615740743</c:v>
                </c:pt>
                <c:pt idx="5539">
                  <c:v>43703.463055555556</c:v>
                </c:pt>
                <c:pt idx="5540">
                  <c:v>43703.468206018515</c:v>
                </c:pt>
                <c:pt idx="5541">
                  <c:v>43703.473634259259</c:v>
                </c:pt>
                <c:pt idx="5542">
                  <c:v>43703.478703703702</c:v>
                </c:pt>
                <c:pt idx="5543">
                  <c:v>43703.483310185184</c:v>
                </c:pt>
                <c:pt idx="5544">
                  <c:v>43703.488043981481</c:v>
                </c:pt>
                <c:pt idx="5545">
                  <c:v>43703.492928240739</c:v>
                </c:pt>
                <c:pt idx="5546">
                  <c:v>43703.497696759259</c:v>
                </c:pt>
                <c:pt idx="5547">
                  <c:v>43703.502430555556</c:v>
                </c:pt>
                <c:pt idx="5548">
                  <c:v>43703.50677083333</c:v>
                </c:pt>
                <c:pt idx="5549">
                  <c:v>43703.511342592596</c:v>
                </c:pt>
                <c:pt idx="5550">
                  <c:v>43703.515729166669</c:v>
                </c:pt>
                <c:pt idx="5551">
                  <c:v>43703.520092592589</c:v>
                </c:pt>
                <c:pt idx="5552">
                  <c:v>43703.524328703701</c:v>
                </c:pt>
                <c:pt idx="5553">
                  <c:v>43703.52853009259</c:v>
                </c:pt>
                <c:pt idx="5554">
                  <c:v>43703.532708333332</c:v>
                </c:pt>
                <c:pt idx="5555">
                  <c:v>43703.536805555559</c:v>
                </c:pt>
                <c:pt idx="5556">
                  <c:v>43703.540856481479</c:v>
                </c:pt>
                <c:pt idx="5557">
                  <c:v>43703.544918981483</c:v>
                </c:pt>
                <c:pt idx="5558">
                  <c:v>43703.55265046296</c:v>
                </c:pt>
                <c:pt idx="5559">
                  <c:v>43703.556423611109</c:v>
                </c:pt>
                <c:pt idx="5560">
                  <c:v>43703.560150462959</c:v>
                </c:pt>
                <c:pt idx="5561">
                  <c:v>43703.563877314817</c:v>
                </c:pt>
                <c:pt idx="5562">
                  <c:v>43703.732893518521</c:v>
                </c:pt>
                <c:pt idx="5563">
                  <c:v>43703.739085648151</c:v>
                </c:pt>
                <c:pt idx="5564">
                  <c:v>43703.744618055556</c:v>
                </c:pt>
                <c:pt idx="5565">
                  <c:v>43703.750613425924</c:v>
                </c:pt>
                <c:pt idx="5566">
                  <c:v>43703.757569444446</c:v>
                </c:pt>
                <c:pt idx="5567">
                  <c:v>43704.347453703704</c:v>
                </c:pt>
                <c:pt idx="5568">
                  <c:v>43704.359305555554</c:v>
                </c:pt>
                <c:pt idx="5569">
                  <c:v>43704.534120370372</c:v>
                </c:pt>
                <c:pt idx="5570">
                  <c:v>43704.538287037038</c:v>
                </c:pt>
                <c:pt idx="5571">
                  <c:v>43704.542523148149</c:v>
                </c:pt>
                <c:pt idx="5572">
                  <c:v>43704.546469907407</c:v>
                </c:pt>
                <c:pt idx="5573">
                  <c:v>43704.554166666669</c:v>
                </c:pt>
                <c:pt idx="5574">
                  <c:v>43704.558437500003</c:v>
                </c:pt>
                <c:pt idx="5575">
                  <c:v>43704.563032407408</c:v>
                </c:pt>
                <c:pt idx="5576">
                  <c:v>43704.567060185182</c:v>
                </c:pt>
                <c:pt idx="5577">
                  <c:v>43704.571388888886</c:v>
                </c:pt>
                <c:pt idx="5578">
                  <c:v>43704.593229166669</c:v>
                </c:pt>
                <c:pt idx="5579">
                  <c:v>43704.600289351853</c:v>
                </c:pt>
                <c:pt idx="5580">
                  <c:v>43704.764687499999</c:v>
                </c:pt>
                <c:pt idx="5581">
                  <c:v>43705.73778935185</c:v>
                </c:pt>
                <c:pt idx="5582">
                  <c:v>43705.743159722224</c:v>
                </c:pt>
                <c:pt idx="5583">
                  <c:v>43705.748622685183</c:v>
                </c:pt>
                <c:pt idx="5584">
                  <c:v>43705.753865740742</c:v>
                </c:pt>
                <c:pt idx="5585">
                  <c:v>43705.759814814817</c:v>
                </c:pt>
                <c:pt idx="5586">
                  <c:v>43705.765694444446</c:v>
                </c:pt>
                <c:pt idx="5587">
                  <c:v>43705.772118055553</c:v>
                </c:pt>
                <c:pt idx="5588">
                  <c:v>43705.779317129629</c:v>
                </c:pt>
                <c:pt idx="5589">
                  <c:v>43707.454027777778</c:v>
                </c:pt>
                <c:pt idx="5590">
                  <c:v>43707.770868055559</c:v>
                </c:pt>
                <c:pt idx="5591">
                  <c:v>43708.55672453704</c:v>
                </c:pt>
                <c:pt idx="5592">
                  <c:v>43708.560567129629</c:v>
                </c:pt>
                <c:pt idx="5593">
                  <c:v>43708.568148148152</c:v>
                </c:pt>
                <c:pt idx="5594">
                  <c:v>43708.575694444444</c:v>
                </c:pt>
                <c:pt idx="5595">
                  <c:v>43708.579386574071</c:v>
                </c:pt>
                <c:pt idx="5596">
                  <c:v>43708.583032407405</c:v>
                </c:pt>
                <c:pt idx="5597">
                  <c:v>43708.586736111109</c:v>
                </c:pt>
                <c:pt idx="5598">
                  <c:v>43708.590370370373</c:v>
                </c:pt>
                <c:pt idx="5599">
                  <c:v>43708.5940162037</c:v>
                </c:pt>
                <c:pt idx="5600">
                  <c:v>43708.597627314812</c:v>
                </c:pt>
                <c:pt idx="5601">
                  <c:v>43708.601157407407</c:v>
                </c:pt>
                <c:pt idx="5602">
                  <c:v>43708.60491898148</c:v>
                </c:pt>
                <c:pt idx="5603">
                  <c:v>43709.340694444443</c:v>
                </c:pt>
                <c:pt idx="5604">
                  <c:v>43709.35083333333</c:v>
                </c:pt>
                <c:pt idx="5605">
                  <c:v>43709.5780787037</c:v>
                </c:pt>
                <c:pt idx="5606">
                  <c:v>43709.585347222222</c:v>
                </c:pt>
                <c:pt idx="5607">
                  <c:v>43709.601701388892</c:v>
                </c:pt>
                <c:pt idx="5608">
                  <c:v>43710.32885416667</c:v>
                </c:pt>
                <c:pt idx="5609">
                  <c:v>43710.340752314813</c:v>
                </c:pt>
                <c:pt idx="5610">
                  <c:v>43710.358935185184</c:v>
                </c:pt>
                <c:pt idx="5611">
                  <c:v>43710.367719907408</c:v>
                </c:pt>
                <c:pt idx="5612">
                  <c:v>43710.375428240739</c:v>
                </c:pt>
                <c:pt idx="5613">
                  <c:v>43713.444328703707</c:v>
                </c:pt>
                <c:pt idx="5614">
                  <c:v>43713.608101851853</c:v>
                </c:pt>
                <c:pt idx="5615">
                  <c:v>43721.376516203702</c:v>
                </c:pt>
                <c:pt idx="5616">
                  <c:v>43721.383796296293</c:v>
                </c:pt>
                <c:pt idx="5617">
                  <c:v>43721.521550925929</c:v>
                </c:pt>
                <c:pt idx="5618">
                  <c:v>43721.525590277779</c:v>
                </c:pt>
                <c:pt idx="5619">
                  <c:v>43721.529594907406</c:v>
                </c:pt>
                <c:pt idx="5620">
                  <c:v>43721.533668981479</c:v>
                </c:pt>
                <c:pt idx="5621">
                  <c:v>43721.537673611114</c:v>
                </c:pt>
                <c:pt idx="5622">
                  <c:v>43721.541828703703</c:v>
                </c:pt>
                <c:pt idx="5623">
                  <c:v>43721.545740740738</c:v>
                </c:pt>
                <c:pt idx="5624">
                  <c:v>43721.549537037034</c:v>
                </c:pt>
                <c:pt idx="5625">
                  <c:v>43721.553310185183</c:v>
                </c:pt>
                <c:pt idx="5626">
                  <c:v>43721.557152777779</c:v>
                </c:pt>
                <c:pt idx="5627">
                  <c:v>43721.561122685183</c:v>
                </c:pt>
                <c:pt idx="5628">
                  <c:v>43721.564837962964</c:v>
                </c:pt>
                <c:pt idx="5629">
                  <c:v>43721.568541666667</c:v>
                </c:pt>
                <c:pt idx="5630">
                  <c:v>43721.572129629632</c:v>
                </c:pt>
                <c:pt idx="5631">
                  <c:v>43721.575844907406</c:v>
                </c:pt>
                <c:pt idx="5632">
                  <c:v>43721.579560185186</c:v>
                </c:pt>
                <c:pt idx="5633">
                  <c:v>43721.583182870374</c:v>
                </c:pt>
                <c:pt idx="5634">
                  <c:v>43721.586701388886</c:v>
                </c:pt>
                <c:pt idx="5635">
                  <c:v>43721.590300925927</c:v>
                </c:pt>
                <c:pt idx="5636">
                  <c:v>43724.505856481483</c:v>
                </c:pt>
                <c:pt idx="5637">
                  <c:v>43724.510115740741</c:v>
                </c:pt>
                <c:pt idx="5638">
                  <c:v>43724.514374999999</c:v>
                </c:pt>
                <c:pt idx="5639">
                  <c:v>43724.518541666665</c:v>
                </c:pt>
                <c:pt idx="5640">
                  <c:v>43724.522650462961</c:v>
                </c:pt>
                <c:pt idx="5641">
                  <c:v>43724.526770833334</c:v>
                </c:pt>
                <c:pt idx="5642">
                  <c:v>43724.530752314815</c:v>
                </c:pt>
                <c:pt idx="5643">
                  <c:v>43724.534907407404</c:v>
                </c:pt>
                <c:pt idx="5644">
                  <c:v>43724.538958333331</c:v>
                </c:pt>
                <c:pt idx="5645">
                  <c:v>43724.542939814812</c:v>
                </c:pt>
                <c:pt idx="5646">
                  <c:v>43724.5469212963</c:v>
                </c:pt>
                <c:pt idx="5647">
                  <c:v>43724.550868055558</c:v>
                </c:pt>
                <c:pt idx="5648">
                  <c:v>43724.554814814815</c:v>
                </c:pt>
                <c:pt idx="5649">
                  <c:v>43724.558599537035</c:v>
                </c:pt>
                <c:pt idx="5650">
                  <c:v>43724.562337962961</c:v>
                </c:pt>
                <c:pt idx="5651">
                  <c:v>43724.602708333332</c:v>
                </c:pt>
                <c:pt idx="5652">
                  <c:v>43724.606180555558</c:v>
                </c:pt>
                <c:pt idx="5653">
                  <c:v>43724.616597222222</c:v>
                </c:pt>
                <c:pt idx="5654">
                  <c:v>43724.620057870372</c:v>
                </c:pt>
                <c:pt idx="5655">
                  <c:v>43724.623530092591</c:v>
                </c:pt>
                <c:pt idx="5656">
                  <c:v>43724.626944444448</c:v>
                </c:pt>
                <c:pt idx="5657">
                  <c:v>43724.630393518521</c:v>
                </c:pt>
                <c:pt idx="5658">
                  <c:v>43725.460648148146</c:v>
                </c:pt>
                <c:pt idx="5659">
                  <c:v>43725.470567129632</c:v>
                </c:pt>
                <c:pt idx="5660">
                  <c:v>43725.475902777776</c:v>
                </c:pt>
                <c:pt idx="5661">
                  <c:v>43725.481064814812</c:v>
                </c:pt>
                <c:pt idx="5662">
                  <c:v>43725.485983796294</c:v>
                </c:pt>
                <c:pt idx="5663">
                  <c:v>43725.490995370368</c:v>
                </c:pt>
                <c:pt idx="5664">
                  <c:v>43725.495891203704</c:v>
                </c:pt>
                <c:pt idx="5665">
                  <c:v>43725.500787037039</c:v>
                </c:pt>
                <c:pt idx="5666">
                  <c:v>43725.505509259259</c:v>
                </c:pt>
                <c:pt idx="5667">
                  <c:v>43725.51021990741</c:v>
                </c:pt>
                <c:pt idx="5668">
                  <c:v>43725.60083333333</c:v>
                </c:pt>
                <c:pt idx="5669">
                  <c:v>43726.515868055554</c:v>
                </c:pt>
                <c:pt idx="5670">
                  <c:v>43726.531840277778</c:v>
                </c:pt>
                <c:pt idx="5671">
                  <c:v>43726.535902777781</c:v>
                </c:pt>
                <c:pt idx="5672">
                  <c:v>43726.540011574078</c:v>
                </c:pt>
                <c:pt idx="5673">
                  <c:v>43726.544444444444</c:v>
                </c:pt>
                <c:pt idx="5674">
                  <c:v>43726.548368055555</c:v>
                </c:pt>
                <c:pt idx="5675">
                  <c:v>43726.552384259259</c:v>
                </c:pt>
                <c:pt idx="5676">
                  <c:v>43726.556539351855</c:v>
                </c:pt>
                <c:pt idx="5677">
                  <c:v>43726.560520833336</c:v>
                </c:pt>
                <c:pt idx="5678">
                  <c:v>43726.564201388886</c:v>
                </c:pt>
                <c:pt idx="5679">
                  <c:v>43726.568113425928</c:v>
                </c:pt>
                <c:pt idx="5680">
                  <c:v>43726.572453703702</c:v>
                </c:pt>
                <c:pt idx="5681">
                  <c:v>43726.576331018521</c:v>
                </c:pt>
                <c:pt idx="5682">
                  <c:v>43726.580057870371</c:v>
                </c:pt>
                <c:pt idx="5683">
                  <c:v>43726.584097222221</c:v>
                </c:pt>
                <c:pt idx="5684">
                  <c:v>43726.587650462963</c:v>
                </c:pt>
                <c:pt idx="5685">
                  <c:v>43766.674560185187</c:v>
                </c:pt>
                <c:pt idx="5686">
                  <c:v>43766.67931712963</c:v>
                </c:pt>
                <c:pt idx="5687">
                  <c:v>43766.684062499997</c:v>
                </c:pt>
                <c:pt idx="5688">
                  <c:v>43766.688761574071</c:v>
                </c:pt>
                <c:pt idx="5689">
                  <c:v>43766.693657407406</c:v>
                </c:pt>
                <c:pt idx="5690">
                  <c:v>43766.698703703703</c:v>
                </c:pt>
                <c:pt idx="5691">
                  <c:v>43766.703923611109</c:v>
                </c:pt>
                <c:pt idx="5692">
                  <c:v>43766.709305555552</c:v>
                </c:pt>
                <c:pt idx="5693">
                  <c:v>43766.714548611111</c:v>
                </c:pt>
                <c:pt idx="5694">
                  <c:v>43766.71980324074</c:v>
                </c:pt>
                <c:pt idx="5695">
                  <c:v>43766.72550925926</c:v>
                </c:pt>
                <c:pt idx="5696">
                  <c:v>43766.731620370374</c:v>
                </c:pt>
                <c:pt idx="5697">
                  <c:v>43766.737662037034</c:v>
                </c:pt>
                <c:pt idx="5698">
                  <c:v>43767.555879629632</c:v>
                </c:pt>
                <c:pt idx="5699">
                  <c:v>43767.605624999997</c:v>
                </c:pt>
                <c:pt idx="5700">
                  <c:v>43767.610231481478</c:v>
                </c:pt>
                <c:pt idx="5701">
                  <c:v>43768.526655092595</c:v>
                </c:pt>
                <c:pt idx="5702">
                  <c:v>43768.531076388892</c:v>
                </c:pt>
                <c:pt idx="5703">
                  <c:v>43768.535416666666</c:v>
                </c:pt>
                <c:pt idx="5704">
                  <c:v>43768.539351851854</c:v>
                </c:pt>
                <c:pt idx="5705">
                  <c:v>43768.543229166666</c:v>
                </c:pt>
                <c:pt idx="5706">
                  <c:v>43768.568657407406</c:v>
                </c:pt>
                <c:pt idx="5707">
                  <c:v>43768.576944444445</c:v>
                </c:pt>
                <c:pt idx="5708">
                  <c:v>43768.584444444445</c:v>
                </c:pt>
                <c:pt idx="5709">
                  <c:v>43768.588437500002</c:v>
                </c:pt>
                <c:pt idx="5710">
                  <c:v>43768.592627314814</c:v>
                </c:pt>
                <c:pt idx="5711">
                  <c:v>43768.596365740741</c:v>
                </c:pt>
                <c:pt idx="5712">
                  <c:v>43768.665462962963</c:v>
                </c:pt>
                <c:pt idx="5713">
                  <c:v>43768.689710648148</c:v>
                </c:pt>
                <c:pt idx="5714">
                  <c:v>43769.506898148145</c:v>
                </c:pt>
                <c:pt idx="5715">
                  <c:v>43770.437743055554</c:v>
                </c:pt>
                <c:pt idx="5716">
                  <c:v>43770.448854166665</c:v>
                </c:pt>
                <c:pt idx="5717">
                  <c:v>43770.472916666666</c:v>
                </c:pt>
                <c:pt idx="5718">
                  <c:v>43770.478449074071</c:v>
                </c:pt>
                <c:pt idx="5719">
                  <c:v>43770.484016203707</c:v>
                </c:pt>
                <c:pt idx="5720">
                  <c:v>43770.48946759259</c:v>
                </c:pt>
                <c:pt idx="5721">
                  <c:v>43770.494409722225</c:v>
                </c:pt>
                <c:pt idx="5722">
                  <c:v>43770.508530092593</c:v>
                </c:pt>
                <c:pt idx="5723">
                  <c:v>43770.51353009259</c:v>
                </c:pt>
                <c:pt idx="5724">
                  <c:v>43770.518599537034</c:v>
                </c:pt>
                <c:pt idx="5725">
                  <c:v>43770.532812500001</c:v>
                </c:pt>
                <c:pt idx="5726">
                  <c:v>43770.537314814814</c:v>
                </c:pt>
                <c:pt idx="5727">
                  <c:v>43770.541701388887</c:v>
                </c:pt>
                <c:pt idx="5728">
                  <c:v>43770.546030092592</c:v>
                </c:pt>
                <c:pt idx="5729">
                  <c:v>43770.550416666665</c:v>
                </c:pt>
                <c:pt idx="5730">
                  <c:v>43773.491979166669</c:v>
                </c:pt>
                <c:pt idx="5731">
                  <c:v>43773.497499999998</c:v>
                </c:pt>
                <c:pt idx="5732">
                  <c:v>43773.502650462964</c:v>
                </c:pt>
                <c:pt idx="5733">
                  <c:v>43773.507638888892</c:v>
                </c:pt>
                <c:pt idx="5734">
                  <c:v>43773.512650462966</c:v>
                </c:pt>
                <c:pt idx="5735">
                  <c:v>43773.517627314817</c:v>
                </c:pt>
                <c:pt idx="5736">
                  <c:v>43773.522627314815</c:v>
                </c:pt>
                <c:pt idx="5737">
                  <c:v>43773.527546296296</c:v>
                </c:pt>
                <c:pt idx="5738">
                  <c:v>43773.532118055555</c:v>
                </c:pt>
                <c:pt idx="5739">
                  <c:v>43773.541041666664</c:v>
                </c:pt>
                <c:pt idx="5740">
                  <c:v>43773.54583333333</c:v>
                </c:pt>
                <c:pt idx="5741">
                  <c:v>43773.550324074073</c:v>
                </c:pt>
                <c:pt idx="5742">
                  <c:v>43773.554594907408</c:v>
                </c:pt>
                <c:pt idx="5743">
                  <c:v>43773.558912037035</c:v>
                </c:pt>
                <c:pt idx="5744">
                  <c:v>43773.563159722224</c:v>
                </c:pt>
                <c:pt idx="5745">
                  <c:v>43773.567442129628</c:v>
                </c:pt>
                <c:pt idx="5746">
                  <c:v>43773.571608796294</c:v>
                </c:pt>
                <c:pt idx="5747">
                  <c:v>43773.575624999998</c:v>
                </c:pt>
                <c:pt idx="5748">
                  <c:v>43773.579375000001</c:v>
                </c:pt>
                <c:pt idx="5749">
                  <c:v>43773.583113425928</c:v>
                </c:pt>
                <c:pt idx="5750">
                  <c:v>43773.587048611109</c:v>
                </c:pt>
                <c:pt idx="5751">
                  <c:v>43774.488935185182</c:v>
                </c:pt>
                <c:pt idx="5752">
                  <c:v>43774.494050925925</c:v>
                </c:pt>
                <c:pt idx="5753">
                  <c:v>43774.499224537038</c:v>
                </c:pt>
                <c:pt idx="5754">
                  <c:v>43774.605636574073</c:v>
                </c:pt>
                <c:pt idx="5755">
                  <c:v>43774.625671296293</c:v>
                </c:pt>
                <c:pt idx="5756">
                  <c:v>43774.629560185182</c:v>
                </c:pt>
                <c:pt idx="5757">
                  <c:v>43774.633900462963</c:v>
                </c:pt>
                <c:pt idx="5758">
                  <c:v>43774.637997685182</c:v>
                </c:pt>
                <c:pt idx="5759">
                  <c:v>43774.642118055555</c:v>
                </c:pt>
                <c:pt idx="5760">
                  <c:v>43774.646215277775</c:v>
                </c:pt>
                <c:pt idx="5761">
                  <c:v>43774.650335648148</c:v>
                </c:pt>
                <c:pt idx="5762">
                  <c:v>43775.384548611109</c:v>
                </c:pt>
                <c:pt idx="5763">
                  <c:v>43778.553819444445</c:v>
                </c:pt>
                <c:pt idx="5764">
                  <c:v>43778.557800925926</c:v>
                </c:pt>
                <c:pt idx="5765">
                  <c:v>43778.561793981484</c:v>
                </c:pt>
                <c:pt idx="5766">
                  <c:v>43778.565763888888</c:v>
                </c:pt>
                <c:pt idx="5767">
                  <c:v>43778.569710648146</c:v>
                </c:pt>
                <c:pt idx="5768">
                  <c:v>43778.573611111111</c:v>
                </c:pt>
                <c:pt idx="5769">
                  <c:v>43778.577546296299</c:v>
                </c:pt>
                <c:pt idx="5770">
                  <c:v>43778.581446759257</c:v>
                </c:pt>
                <c:pt idx="5771">
                  <c:v>43778.585370370369</c:v>
                </c:pt>
                <c:pt idx="5772">
                  <c:v>43778.589270833334</c:v>
                </c:pt>
                <c:pt idx="5773">
                  <c:v>43778.593217592592</c:v>
                </c:pt>
                <c:pt idx="5774">
                  <c:v>43778.597129629627</c:v>
                </c:pt>
                <c:pt idx="5775">
                  <c:v>43778.601099537038</c:v>
                </c:pt>
                <c:pt idx="5776">
                  <c:v>43778.604930555557</c:v>
                </c:pt>
                <c:pt idx="5777">
                  <c:v>43778.608912037038</c:v>
                </c:pt>
                <c:pt idx="5778">
                  <c:v>43778.616631944446</c:v>
                </c:pt>
                <c:pt idx="5779">
                  <c:v>43778.620567129627</c:v>
                </c:pt>
                <c:pt idx="5780">
                  <c:v>43778.625428240739</c:v>
                </c:pt>
                <c:pt idx="5781">
                  <c:v>43778.629293981481</c:v>
                </c:pt>
                <c:pt idx="5782">
                  <c:v>43778.633391203701</c:v>
                </c:pt>
                <c:pt idx="5783">
                  <c:v>43778.646249999998</c:v>
                </c:pt>
                <c:pt idx="5784">
                  <c:v>43778.664861111109</c:v>
                </c:pt>
                <c:pt idx="5785">
                  <c:v>43778.672013888892</c:v>
                </c:pt>
                <c:pt idx="5786">
                  <c:v>43778.678935185184</c:v>
                </c:pt>
                <c:pt idx="5787">
                  <c:v>43778.719837962963</c:v>
                </c:pt>
                <c:pt idx="5788">
                  <c:v>43778.729201388887</c:v>
                </c:pt>
                <c:pt idx="5789">
                  <c:v>43779.587118055555</c:v>
                </c:pt>
                <c:pt idx="5790">
                  <c:v>43779.606342592589</c:v>
                </c:pt>
                <c:pt idx="5791">
                  <c:v>43779.618078703701</c:v>
                </c:pt>
                <c:pt idx="5792">
                  <c:v>43779.677256944444</c:v>
                </c:pt>
                <c:pt idx="5793">
                  <c:v>43779.689131944448</c:v>
                </c:pt>
                <c:pt idx="5794">
                  <c:v>43779.701006944444</c:v>
                </c:pt>
                <c:pt idx="5795">
                  <c:v>43779.724745370368</c:v>
                </c:pt>
                <c:pt idx="5796">
                  <c:v>43792.62909722222</c:v>
                </c:pt>
                <c:pt idx="5797">
                  <c:v>43792.633425925924</c:v>
                </c:pt>
                <c:pt idx="5798">
                  <c:v>43792.637928240743</c:v>
                </c:pt>
                <c:pt idx="5799">
                  <c:v>43792.649108796293</c:v>
                </c:pt>
                <c:pt idx="5800">
                  <c:v>43792.6562037037</c:v>
                </c:pt>
                <c:pt idx="5801">
                  <c:v>43792.661064814813</c:v>
                </c:pt>
                <c:pt idx="5802">
                  <c:v>43801.529363425929</c:v>
                </c:pt>
                <c:pt idx="5803">
                  <c:v>43801.533622685187</c:v>
                </c:pt>
                <c:pt idx="5804">
                  <c:v>43801.537743055553</c:v>
                </c:pt>
                <c:pt idx="5805">
                  <c:v>43801.54179398148</c:v>
                </c:pt>
                <c:pt idx="5806">
                  <c:v>43801.54619212963</c:v>
                </c:pt>
                <c:pt idx="5807">
                  <c:v>43801.550925925927</c:v>
                </c:pt>
                <c:pt idx="5808">
                  <c:v>43801.555335648147</c:v>
                </c:pt>
                <c:pt idx="5809">
                  <c:v>43801.559942129628</c:v>
                </c:pt>
                <c:pt idx="5810">
                  <c:v>43801.565162037034</c:v>
                </c:pt>
                <c:pt idx="5811">
                  <c:v>43801.570902777778</c:v>
                </c:pt>
                <c:pt idx="5812">
                  <c:v>43801.576296296298</c:v>
                </c:pt>
                <c:pt idx="5813">
                  <c:v>43801.581759259258</c:v>
                </c:pt>
                <c:pt idx="5814">
                  <c:v>43801.586967592593</c:v>
                </c:pt>
                <c:pt idx="5815">
                  <c:v>43801.592453703706</c:v>
                </c:pt>
                <c:pt idx="5816">
                  <c:v>43801.598090277781</c:v>
                </c:pt>
                <c:pt idx="5817">
                  <c:v>43801.604004629633</c:v>
                </c:pt>
                <c:pt idx="5818">
                  <c:v>43801.61136574074</c:v>
                </c:pt>
                <c:pt idx="5819">
                  <c:v>43801.618703703702</c:v>
                </c:pt>
                <c:pt idx="5820">
                  <c:v>43801.625231481485</c:v>
                </c:pt>
                <c:pt idx="5821">
                  <c:v>43801.631608796299</c:v>
                </c:pt>
                <c:pt idx="5822">
                  <c:v>43801.687037037038</c:v>
                </c:pt>
                <c:pt idx="5823">
                  <c:v>43801.696701388886</c:v>
                </c:pt>
                <c:pt idx="5824">
                  <c:v>43801.716296296298</c:v>
                </c:pt>
                <c:pt idx="5825">
                  <c:v>43801.723726851851</c:v>
                </c:pt>
                <c:pt idx="5826">
                  <c:v>43805.72247685185</c:v>
                </c:pt>
                <c:pt idx="5827">
                  <c:v>43805.734166666669</c:v>
                </c:pt>
                <c:pt idx="5828">
                  <c:v>43807.37667824074</c:v>
                </c:pt>
                <c:pt idx="5829">
                  <c:v>43807.482465277775</c:v>
                </c:pt>
                <c:pt idx="5830">
                  <c:v>43807.488611111112</c:v>
                </c:pt>
                <c:pt idx="5831">
                  <c:v>43807.692442129628</c:v>
                </c:pt>
                <c:pt idx="5832">
                  <c:v>43807.698182870372</c:v>
                </c:pt>
                <c:pt idx="5833">
                  <c:v>43821.749479166669</c:v>
                </c:pt>
                <c:pt idx="5834">
                  <c:v>43823.645486111112</c:v>
                </c:pt>
                <c:pt idx="5835">
                  <c:v>43823.649976851855</c:v>
                </c:pt>
                <c:pt idx="5836">
                  <c:v>43823.654398148145</c:v>
                </c:pt>
                <c:pt idx="5837">
                  <c:v>43823.682569444441</c:v>
                </c:pt>
                <c:pt idx="5838">
                  <c:v>43823.688703703701</c:v>
                </c:pt>
                <c:pt idx="5839">
                  <c:v>43823.694224537037</c:v>
                </c:pt>
                <c:pt idx="5840">
                  <c:v>43823.705879629626</c:v>
                </c:pt>
                <c:pt idx="5841">
                  <c:v>43823.713136574072</c:v>
                </c:pt>
                <c:pt idx="5842">
                  <c:v>43825.38453703704</c:v>
                </c:pt>
                <c:pt idx="5843">
                  <c:v>43825.391921296294</c:v>
                </c:pt>
                <c:pt idx="5844">
                  <c:v>43825.404861111114</c:v>
                </c:pt>
                <c:pt idx="5845">
                  <c:v>43825.41097222222</c:v>
                </c:pt>
                <c:pt idx="5846">
                  <c:v>43825.41778935185</c:v>
                </c:pt>
                <c:pt idx="5847">
                  <c:v>43825.424502314818</c:v>
                </c:pt>
                <c:pt idx="5848">
                  <c:v>43825.431701388887</c:v>
                </c:pt>
                <c:pt idx="5849">
                  <c:v>43825.438877314817</c:v>
                </c:pt>
                <c:pt idx="5850">
                  <c:v>43825.445439814815</c:v>
                </c:pt>
                <c:pt idx="5851">
                  <c:v>43825.450949074075</c:v>
                </c:pt>
                <c:pt idx="5852">
                  <c:v>43825.457083333335</c:v>
                </c:pt>
                <c:pt idx="5853">
                  <c:v>43825.462314814817</c:v>
                </c:pt>
                <c:pt idx="5854">
                  <c:v>43825.468460648146</c:v>
                </c:pt>
                <c:pt idx="5855">
                  <c:v>43825.47451388889</c:v>
                </c:pt>
                <c:pt idx="5856">
                  <c:v>43825.559282407405</c:v>
                </c:pt>
                <c:pt idx="5857">
                  <c:v>43825.567881944444</c:v>
                </c:pt>
                <c:pt idx="5858">
                  <c:v>43826.514143518521</c:v>
                </c:pt>
                <c:pt idx="5859">
                  <c:v>43826.528912037036</c:v>
                </c:pt>
                <c:pt idx="5860">
                  <c:v>43834.761689814812</c:v>
                </c:pt>
                <c:pt idx="5861">
                  <c:v>43840.376817129632</c:v>
                </c:pt>
                <c:pt idx="5862">
                  <c:v>43840.385092592594</c:v>
                </c:pt>
                <c:pt idx="5863">
                  <c:v>43840.393229166664</c:v>
                </c:pt>
                <c:pt idx="5864">
                  <c:v>43840.401018518518</c:v>
                </c:pt>
                <c:pt idx="5865">
                  <c:v>43840.408437500002</c:v>
                </c:pt>
                <c:pt idx="5866">
                  <c:v>43840.41578703704</c:v>
                </c:pt>
                <c:pt idx="5867">
                  <c:v>43840.441793981481</c:v>
                </c:pt>
                <c:pt idx="5868">
                  <c:v>43840.447025462963</c:v>
                </c:pt>
                <c:pt idx="5869">
                  <c:v>43840.452951388892</c:v>
                </c:pt>
                <c:pt idx="5870">
                  <c:v>43840.458865740744</c:v>
                </c:pt>
                <c:pt idx="5871">
                  <c:v>43840.46466435185</c:v>
                </c:pt>
                <c:pt idx="5872">
                  <c:v>43840.470127314817</c:v>
                </c:pt>
                <c:pt idx="5873">
                  <c:v>43840.475300925929</c:v>
                </c:pt>
                <c:pt idx="5874">
                  <c:v>43840.480266203704</c:v>
                </c:pt>
                <c:pt idx="5875">
                  <c:v>43840.485185185185</c:v>
                </c:pt>
                <c:pt idx="5876">
                  <c:v>43840.490590277775</c:v>
                </c:pt>
                <c:pt idx="5877">
                  <c:v>43840.495532407411</c:v>
                </c:pt>
                <c:pt idx="5878">
                  <c:v>43840.500335648147</c:v>
                </c:pt>
                <c:pt idx="5879">
                  <c:v>43840.504918981482</c:v>
                </c:pt>
                <c:pt idx="5880">
                  <c:v>43840.522812499999</c:v>
                </c:pt>
                <c:pt idx="5881">
                  <c:v>43840.527673611112</c:v>
                </c:pt>
                <c:pt idx="5882">
                  <c:v>43840.53193287037</c:v>
                </c:pt>
                <c:pt idx="5883">
                  <c:v>43840.536504629628</c:v>
                </c:pt>
                <c:pt idx="5884">
                  <c:v>43840.541180555556</c:v>
                </c:pt>
                <c:pt idx="5885">
                  <c:v>43840.545787037037</c:v>
                </c:pt>
                <c:pt idx="5886">
                  <c:v>43840.550092592595</c:v>
                </c:pt>
                <c:pt idx="5887">
                  <c:v>43840.554340277777</c:v>
                </c:pt>
                <c:pt idx="5888">
                  <c:v>43840.571250000001</c:v>
                </c:pt>
                <c:pt idx="5889">
                  <c:v>43840.575254629628</c:v>
                </c:pt>
                <c:pt idx="5890">
                  <c:v>43840.579398148147</c:v>
                </c:pt>
                <c:pt idx="5891">
                  <c:v>43840.583680555559</c:v>
                </c:pt>
                <c:pt idx="5892">
                  <c:v>43840.588425925926</c:v>
                </c:pt>
                <c:pt idx="5893">
                  <c:v>43840.593032407407</c:v>
                </c:pt>
                <c:pt idx="5894">
                  <c:v>43840.641296296293</c:v>
                </c:pt>
                <c:pt idx="5895">
                  <c:v>43840.646423611113</c:v>
                </c:pt>
                <c:pt idx="5896">
                  <c:v>43840.689930555556</c:v>
                </c:pt>
                <c:pt idx="5897">
                  <c:v>43840.695115740738</c:v>
                </c:pt>
                <c:pt idx="5898">
                  <c:v>43840.699930555558</c:v>
                </c:pt>
                <c:pt idx="5899">
                  <c:v>43840.705011574071</c:v>
                </c:pt>
                <c:pt idx="5900">
                  <c:v>43840.715844907405</c:v>
                </c:pt>
                <c:pt idx="5901">
                  <c:v>43840.720995370371</c:v>
                </c:pt>
                <c:pt idx="5902">
                  <c:v>43840.726469907408</c:v>
                </c:pt>
                <c:pt idx="5903">
                  <c:v>43840.732083333336</c:v>
                </c:pt>
                <c:pt idx="5904">
                  <c:v>43841.630486111113</c:v>
                </c:pt>
                <c:pt idx="5905">
                  <c:v>43841.634884259256</c:v>
                </c:pt>
                <c:pt idx="5906">
                  <c:v>43841.640069444446</c:v>
                </c:pt>
                <c:pt idx="5907">
                  <c:v>43842.640625</c:v>
                </c:pt>
                <c:pt idx="5908">
                  <c:v>43842.644930555558</c:v>
                </c:pt>
                <c:pt idx="5909">
                  <c:v>43842.648993055554</c:v>
                </c:pt>
                <c:pt idx="5910">
                  <c:v>43842.653032407405</c:v>
                </c:pt>
                <c:pt idx="5911">
                  <c:v>43842.657210648147</c:v>
                </c:pt>
                <c:pt idx="5912">
                  <c:v>43842.661493055559</c:v>
                </c:pt>
                <c:pt idx="5913">
                  <c:v>43842.665879629632</c:v>
                </c:pt>
                <c:pt idx="5914">
                  <c:v>43842.670243055552</c:v>
                </c:pt>
                <c:pt idx="5915">
                  <c:v>43842.674490740741</c:v>
                </c:pt>
                <c:pt idx="5916">
                  <c:v>43842.731678240743</c:v>
                </c:pt>
                <c:pt idx="5917">
                  <c:v>43842.737708333334</c:v>
                </c:pt>
                <c:pt idx="5918">
                  <c:v>43842.745127314818</c:v>
                </c:pt>
                <c:pt idx="5919">
                  <c:v>43842.753541666665</c:v>
                </c:pt>
                <c:pt idx="5920">
                  <c:v>43842.761863425927</c:v>
                </c:pt>
                <c:pt idx="5921">
                  <c:v>43858.408692129633</c:v>
                </c:pt>
                <c:pt idx="5922">
                  <c:v>43858.466932870368</c:v>
                </c:pt>
                <c:pt idx="5923">
                  <c:v>43858.472685185188</c:v>
                </c:pt>
                <c:pt idx="5924">
                  <c:v>43858.483506944445</c:v>
                </c:pt>
                <c:pt idx="5925">
                  <c:v>43858.488449074073</c:v>
                </c:pt>
                <c:pt idx="5926">
                  <c:v>43858.493692129632</c:v>
                </c:pt>
                <c:pt idx="5927">
                  <c:v>43858.498923611114</c:v>
                </c:pt>
                <c:pt idx="5928">
                  <c:v>43858.504074074073</c:v>
                </c:pt>
                <c:pt idx="5929">
                  <c:v>43858.508587962962</c:v>
                </c:pt>
                <c:pt idx="5930">
                  <c:v>43858.51353009259</c:v>
                </c:pt>
                <c:pt idx="5931">
                  <c:v>43858.518263888887</c:v>
                </c:pt>
                <c:pt idx="5932">
                  <c:v>43858.522986111115</c:v>
                </c:pt>
                <c:pt idx="5933">
                  <c:v>43858.52753472222</c:v>
                </c:pt>
                <c:pt idx="5934">
                  <c:v>43859.389363425929</c:v>
                </c:pt>
                <c:pt idx="5935">
                  <c:v>43859.399328703701</c:v>
                </c:pt>
                <c:pt idx="5936">
                  <c:v>43859.406608796293</c:v>
                </c:pt>
                <c:pt idx="5937">
                  <c:v>43859.414120370369</c:v>
                </c:pt>
                <c:pt idx="5938">
                  <c:v>43868.367546296293</c:v>
                </c:pt>
                <c:pt idx="5939">
                  <c:v>43868.383692129632</c:v>
                </c:pt>
                <c:pt idx="5940">
                  <c:v>43869.46980324074</c:v>
                </c:pt>
                <c:pt idx="5941">
                  <c:v>43869.479050925926</c:v>
                </c:pt>
                <c:pt idx="5942">
                  <c:v>43869.488263888888</c:v>
                </c:pt>
                <c:pt idx="5943">
                  <c:v>43869.492986111109</c:v>
                </c:pt>
                <c:pt idx="5944">
                  <c:v>43869.528807870367</c:v>
                </c:pt>
                <c:pt idx="5945">
                  <c:v>43869.533206018517</c:v>
                </c:pt>
                <c:pt idx="5946">
                  <c:v>43869.537534722222</c:v>
                </c:pt>
                <c:pt idx="5947">
                  <c:v>43869.541909722226</c:v>
                </c:pt>
                <c:pt idx="5948">
                  <c:v>43869.546226851853</c:v>
                </c:pt>
                <c:pt idx="5949">
                  <c:v>43869.550486111111</c:v>
                </c:pt>
                <c:pt idx="5950">
                  <c:v>43869.554872685185</c:v>
                </c:pt>
                <c:pt idx="5951">
                  <c:v>43875.367696759262</c:v>
                </c:pt>
                <c:pt idx="5952">
                  <c:v>43875.650648148148</c:v>
                </c:pt>
                <c:pt idx="5953">
                  <c:v>43875.654872685183</c:v>
                </c:pt>
                <c:pt idx="5954">
                  <c:v>43875.730219907404</c:v>
                </c:pt>
                <c:pt idx="5955">
                  <c:v>43875.73609953704</c:v>
                </c:pt>
                <c:pt idx="5956">
                  <c:v>43877.651990740742</c:v>
                </c:pt>
                <c:pt idx="5957">
                  <c:v>43888.575474537036</c:v>
                </c:pt>
                <c:pt idx="5958">
                  <c:v>43888.579641203702</c:v>
                </c:pt>
                <c:pt idx="5959">
                  <c:v>43888.583483796298</c:v>
                </c:pt>
                <c:pt idx="5960">
                  <c:v>43888.603645833333</c:v>
                </c:pt>
                <c:pt idx="5961">
                  <c:v>43888.607442129629</c:v>
                </c:pt>
                <c:pt idx="5962">
                  <c:v>43888.611666666664</c:v>
                </c:pt>
                <c:pt idx="5963">
                  <c:v>43888.623761574076</c:v>
                </c:pt>
                <c:pt idx="5964">
                  <c:v>43888.650983796295</c:v>
                </c:pt>
                <c:pt idx="5965">
                  <c:v>43888.655243055553</c:v>
                </c:pt>
                <c:pt idx="5966">
                  <c:v>43891.376805555556</c:v>
                </c:pt>
                <c:pt idx="5967">
                  <c:v>43891.384525462963</c:v>
                </c:pt>
                <c:pt idx="5968">
                  <c:v>43891.391932870371</c:v>
                </c:pt>
                <c:pt idx="5969">
                  <c:v>43892.711215277777</c:v>
                </c:pt>
                <c:pt idx="5970">
                  <c:v>43892.716053240743</c:v>
                </c:pt>
                <c:pt idx="5971">
                  <c:v>43892.721215277779</c:v>
                </c:pt>
                <c:pt idx="5972">
                  <c:v>43892.72625</c:v>
                </c:pt>
                <c:pt idx="5973">
                  <c:v>43892.73159722222</c:v>
                </c:pt>
                <c:pt idx="5974">
                  <c:v>43892.737303240741</c:v>
                </c:pt>
                <c:pt idx="5975">
                  <c:v>43892.743287037039</c:v>
                </c:pt>
                <c:pt idx="5976">
                  <c:v>43892.749386574076</c:v>
                </c:pt>
                <c:pt idx="5977">
                  <c:v>43892.755289351851</c:v>
                </c:pt>
                <c:pt idx="5978">
                  <c:v>43894.497337962966</c:v>
                </c:pt>
                <c:pt idx="5979">
                  <c:v>43894.507847222223</c:v>
                </c:pt>
                <c:pt idx="5980">
                  <c:v>43894.522280092591</c:v>
                </c:pt>
                <c:pt idx="5981">
                  <c:v>43894.526747685188</c:v>
                </c:pt>
                <c:pt idx="5982">
                  <c:v>43894.535312499997</c:v>
                </c:pt>
                <c:pt idx="5983">
                  <c:v>43894.539733796293</c:v>
                </c:pt>
                <c:pt idx="5984">
                  <c:v>43894.578472222223</c:v>
                </c:pt>
                <c:pt idx="5985">
                  <c:v>43894.58252314815</c:v>
                </c:pt>
                <c:pt idx="5986">
                  <c:v>43894.58662037037</c:v>
                </c:pt>
                <c:pt idx="5987">
                  <c:v>43894.590601851851</c:v>
                </c:pt>
                <c:pt idx="5988">
                  <c:v>43896.367627314816</c:v>
                </c:pt>
                <c:pt idx="5989">
                  <c:v>43896.375092592592</c:v>
                </c:pt>
                <c:pt idx="5990">
                  <c:v>43896.392048611109</c:v>
                </c:pt>
                <c:pt idx="5991">
                  <c:v>43896.399409722224</c:v>
                </c:pt>
                <c:pt idx="5992">
                  <c:v>43896.406365740739</c:v>
                </c:pt>
                <c:pt idx="5993">
                  <c:v>43896.412361111114</c:v>
                </c:pt>
                <c:pt idx="5994">
                  <c:v>43896.418032407404</c:v>
                </c:pt>
                <c:pt idx="5995">
                  <c:v>43896.423449074071</c:v>
                </c:pt>
                <c:pt idx="5996">
                  <c:v>43896.428564814814</c:v>
                </c:pt>
                <c:pt idx="5997">
                  <c:v>43896.43346064815</c:v>
                </c:pt>
                <c:pt idx="5998">
                  <c:v>43896.438263888886</c:v>
                </c:pt>
                <c:pt idx="5999">
                  <c:v>43896.442870370367</c:v>
                </c:pt>
                <c:pt idx="6000">
                  <c:v>43896.447476851848</c:v>
                </c:pt>
                <c:pt idx="6001">
                  <c:v>43896.452048611114</c:v>
                </c:pt>
                <c:pt idx="6002">
                  <c:v>43896.456759259258</c:v>
                </c:pt>
                <c:pt idx="6003">
                  <c:v>43896.461400462962</c:v>
                </c:pt>
                <c:pt idx="6004">
                  <c:v>43896.466203703705</c:v>
                </c:pt>
                <c:pt idx="6005">
                  <c:v>43896.614976851852</c:v>
                </c:pt>
                <c:pt idx="6006">
                  <c:v>43896.618634259263</c:v>
                </c:pt>
                <c:pt idx="6007">
                  <c:v>43896.622199074074</c:v>
                </c:pt>
                <c:pt idx="6008">
                  <c:v>43896.625833333332</c:v>
                </c:pt>
                <c:pt idx="6009">
                  <c:v>43896.629872685182</c:v>
                </c:pt>
                <c:pt idx="6010">
                  <c:v>43896.633842592593</c:v>
                </c:pt>
                <c:pt idx="6011">
                  <c:v>43896.637962962966</c:v>
                </c:pt>
                <c:pt idx="6012">
                  <c:v>43896.641817129632</c:v>
                </c:pt>
                <c:pt idx="6013">
                  <c:v>43896.645775462966</c:v>
                </c:pt>
                <c:pt idx="6014">
                  <c:v>43896.649884259263</c:v>
                </c:pt>
                <c:pt idx="6015">
                  <c:v>43896.658182870371</c:v>
                </c:pt>
                <c:pt idx="6016">
                  <c:v>43897.367129629631</c:v>
                </c:pt>
                <c:pt idx="6017">
                  <c:v>43897.382048611114</c:v>
                </c:pt>
                <c:pt idx="6018">
                  <c:v>43897.388611111113</c:v>
                </c:pt>
                <c:pt idx="6019">
                  <c:v>43898.580254629633</c:v>
                </c:pt>
                <c:pt idx="6020">
                  <c:v>43898.584363425929</c:v>
                </c:pt>
                <c:pt idx="6021">
                  <c:v>43898.588391203702</c:v>
                </c:pt>
                <c:pt idx="6022">
                  <c:v>43898.682557870372</c:v>
                </c:pt>
                <c:pt idx="6023">
                  <c:v>43898.686956018515</c:v>
                </c:pt>
                <c:pt idx="6024">
                  <c:v>43898.69158564815</c:v>
                </c:pt>
                <c:pt idx="6025">
                  <c:v>43898.709791666668</c:v>
                </c:pt>
                <c:pt idx="6026">
                  <c:v>43898.714965277781</c:v>
                </c:pt>
                <c:pt idx="6027">
                  <c:v>43898.720069444447</c:v>
                </c:pt>
                <c:pt idx="6028">
                  <c:v>43898.725601851853</c:v>
                </c:pt>
                <c:pt idx="6029">
                  <c:v>43898.731134259258</c:v>
                </c:pt>
                <c:pt idx="6030">
                  <c:v>43898.736851851849</c:v>
                </c:pt>
                <c:pt idx="6031">
                  <c:v>43898.770509259259</c:v>
                </c:pt>
                <c:pt idx="6032">
                  <c:v>43900.675844907404</c:v>
                </c:pt>
                <c:pt idx="6033">
                  <c:v>43900.68005787037</c:v>
                </c:pt>
                <c:pt idx="6034">
                  <c:v>43900.684201388889</c:v>
                </c:pt>
                <c:pt idx="6035">
                  <c:v>43900.688298611109</c:v>
                </c:pt>
                <c:pt idx="6036">
                  <c:v>43900.692546296297</c:v>
                </c:pt>
                <c:pt idx="6037">
                  <c:v>43900.698842592596</c:v>
                </c:pt>
                <c:pt idx="6038">
                  <c:v>43900.705370370371</c:v>
                </c:pt>
                <c:pt idx="6039">
                  <c:v>43908.692060185182</c:v>
                </c:pt>
                <c:pt idx="6040">
                  <c:v>43908.696550925924</c:v>
                </c:pt>
                <c:pt idx="6041">
                  <c:v>43908.700740740744</c:v>
                </c:pt>
                <c:pt idx="6042">
                  <c:v>43908.70516203704</c:v>
                </c:pt>
                <c:pt idx="6043">
                  <c:v>43908.709826388891</c:v>
                </c:pt>
                <c:pt idx="6044">
                  <c:v>43908.714444444442</c:v>
                </c:pt>
                <c:pt idx="6045">
                  <c:v>43908.719097222223</c:v>
                </c:pt>
                <c:pt idx="6046">
                  <c:v>43908.723877314813</c:v>
                </c:pt>
                <c:pt idx="6047">
                  <c:v>43908.728854166664</c:v>
                </c:pt>
                <c:pt idx="6048">
                  <c:v>43908.740104166667</c:v>
                </c:pt>
                <c:pt idx="6049">
                  <c:v>43908.752071759256</c:v>
                </c:pt>
                <c:pt idx="6050">
                  <c:v>43909.640949074077</c:v>
                </c:pt>
                <c:pt idx="6051">
                  <c:v>43909.644930555558</c:v>
                </c:pt>
                <c:pt idx="6052">
                  <c:v>43909.679062499999</c:v>
                </c:pt>
                <c:pt idx="6053">
                  <c:v>43909.700983796298</c:v>
                </c:pt>
                <c:pt idx="6054">
                  <c:v>43909.710057870368</c:v>
                </c:pt>
                <c:pt idx="6055">
                  <c:v>43910.33829861111</c:v>
                </c:pt>
                <c:pt idx="6056">
                  <c:v>43910.350127314814</c:v>
                </c:pt>
                <c:pt idx="6057">
                  <c:v>43910.359594907408</c:v>
                </c:pt>
                <c:pt idx="6058">
                  <c:v>43912.370821759258</c:v>
                </c:pt>
                <c:pt idx="6059">
                  <c:v>43912.380266203705</c:v>
                </c:pt>
                <c:pt idx="6060">
                  <c:v>43912.389560185184</c:v>
                </c:pt>
                <c:pt idx="6061">
                  <c:v>43938.605219907404</c:v>
                </c:pt>
                <c:pt idx="6062">
                  <c:v>43938.610821759263</c:v>
                </c:pt>
                <c:pt idx="6063">
                  <c:v>43938.627523148149</c:v>
                </c:pt>
                <c:pt idx="6064">
                  <c:v>43945.335092592592</c:v>
                </c:pt>
                <c:pt idx="6065">
                  <c:v>43945.346944444442</c:v>
                </c:pt>
                <c:pt idx="6066">
                  <c:v>43945.358472222222</c:v>
                </c:pt>
                <c:pt idx="6067">
                  <c:v>43947.670358796298</c:v>
                </c:pt>
                <c:pt idx="6068">
                  <c:v>43947.674317129633</c:v>
                </c:pt>
                <c:pt idx="6069">
                  <c:v>43947.678148148145</c:v>
                </c:pt>
                <c:pt idx="6070">
                  <c:v>43947.682118055556</c:v>
                </c:pt>
                <c:pt idx="6071">
                  <c:v>43948.669432870367</c:v>
                </c:pt>
                <c:pt idx="6072">
                  <c:v>43948.676041666666</c:v>
                </c:pt>
                <c:pt idx="6073">
                  <c:v>43948.68341435185</c:v>
                </c:pt>
                <c:pt idx="6074">
                  <c:v>43949.325428240743</c:v>
                </c:pt>
                <c:pt idx="6075">
                  <c:v>43949.365798611114</c:v>
                </c:pt>
                <c:pt idx="6076">
                  <c:v>43949.373437499999</c:v>
                </c:pt>
                <c:pt idx="6077">
                  <c:v>43949.380810185183</c:v>
                </c:pt>
                <c:pt idx="6078">
                  <c:v>43949.388182870367</c:v>
                </c:pt>
                <c:pt idx="6079">
                  <c:v>43949.395173611112</c:v>
                </c:pt>
                <c:pt idx="6080">
                  <c:v>43949.401643518519</c:v>
                </c:pt>
                <c:pt idx="6081">
                  <c:v>43949.408032407409</c:v>
                </c:pt>
                <c:pt idx="6082">
                  <c:v>43949.413541666669</c:v>
                </c:pt>
                <c:pt idx="6083">
                  <c:v>43949.418819444443</c:v>
                </c:pt>
                <c:pt idx="6084">
                  <c:v>43949.429398148146</c:v>
                </c:pt>
                <c:pt idx="6085">
                  <c:v>43949.445381944446</c:v>
                </c:pt>
                <c:pt idx="6086">
                  <c:v>43949.5705787037</c:v>
                </c:pt>
                <c:pt idx="6087">
                  <c:v>43949.574618055558</c:v>
                </c:pt>
                <c:pt idx="6088">
                  <c:v>43949.578599537039</c:v>
                </c:pt>
                <c:pt idx="6089">
                  <c:v>43949.582291666666</c:v>
                </c:pt>
                <c:pt idx="6090">
                  <c:v>43949.586261574077</c:v>
                </c:pt>
                <c:pt idx="6091">
                  <c:v>43949.589872685188</c:v>
                </c:pt>
                <c:pt idx="6092">
                  <c:v>43949.593425925923</c:v>
                </c:pt>
                <c:pt idx="6093">
                  <c:v>43951.465011574073</c:v>
                </c:pt>
                <c:pt idx="6094">
                  <c:v>43951.470254629632</c:v>
                </c:pt>
                <c:pt idx="6095">
                  <c:v>43951.475057870368</c:v>
                </c:pt>
                <c:pt idx="6096">
                  <c:v>43951.479687500003</c:v>
                </c:pt>
                <c:pt idx="6097">
                  <c:v>43951.48400462963</c:v>
                </c:pt>
                <c:pt idx="6098">
                  <c:v>43951.488599537035</c:v>
                </c:pt>
                <c:pt idx="6099">
                  <c:v>43951.493460648147</c:v>
                </c:pt>
                <c:pt idx="6100">
                  <c:v>43951.498182870368</c:v>
                </c:pt>
                <c:pt idx="6101">
                  <c:v>43951.568958333337</c:v>
                </c:pt>
                <c:pt idx="6102">
                  <c:v>43951.58861111111</c:v>
                </c:pt>
                <c:pt idx="6103">
                  <c:v>43951.603449074071</c:v>
                </c:pt>
                <c:pt idx="6104">
                  <c:v>43951.720011574071</c:v>
                </c:pt>
                <c:pt idx="6105">
                  <c:v>43955.491805555554</c:v>
                </c:pt>
                <c:pt idx="6106">
                  <c:v>43955.496111111112</c:v>
                </c:pt>
                <c:pt idx="6107">
                  <c:v>43955.500335648147</c:v>
                </c:pt>
                <c:pt idx="6108">
                  <c:v>43955.504386574074</c:v>
                </c:pt>
                <c:pt idx="6109">
                  <c:v>43955.50849537037</c:v>
                </c:pt>
                <c:pt idx="6110">
                  <c:v>43955.512557870374</c:v>
                </c:pt>
                <c:pt idx="6111">
                  <c:v>43955.520520833335</c:v>
                </c:pt>
                <c:pt idx="6112">
                  <c:v>43955.53230324074</c:v>
                </c:pt>
                <c:pt idx="6113">
                  <c:v>43955.536249999997</c:v>
                </c:pt>
                <c:pt idx="6114">
                  <c:v>43955.54011574074</c:v>
                </c:pt>
                <c:pt idx="6115">
                  <c:v>43955.543993055559</c:v>
                </c:pt>
                <c:pt idx="6116">
                  <c:v>43955.551574074074</c:v>
                </c:pt>
                <c:pt idx="6117">
                  <c:v>43955.559027777781</c:v>
                </c:pt>
                <c:pt idx="6118">
                  <c:v>43955.566504629627</c:v>
                </c:pt>
                <c:pt idx="6119">
                  <c:v>43955.587870370371</c:v>
                </c:pt>
                <c:pt idx="6120">
                  <c:v>43956.325613425928</c:v>
                </c:pt>
                <c:pt idx="6121">
                  <c:v>43956.337476851855</c:v>
                </c:pt>
                <c:pt idx="6122">
                  <c:v>43956.347974537035</c:v>
                </c:pt>
                <c:pt idx="6123">
                  <c:v>43956.358252314814</c:v>
                </c:pt>
                <c:pt idx="6124">
                  <c:v>43956.377442129633</c:v>
                </c:pt>
                <c:pt idx="6125">
                  <c:v>43956.38622685185</c:v>
                </c:pt>
                <c:pt idx="6126">
                  <c:v>43956.402430555558</c:v>
                </c:pt>
                <c:pt idx="6127">
                  <c:v>43956.489039351851</c:v>
                </c:pt>
                <c:pt idx="6128">
                  <c:v>43956.513252314813</c:v>
                </c:pt>
                <c:pt idx="6129">
                  <c:v>43956.517916666664</c:v>
                </c:pt>
                <c:pt idx="6130">
                  <c:v>43956.522488425922</c:v>
                </c:pt>
                <c:pt idx="6131">
                  <c:v>43956.527106481481</c:v>
                </c:pt>
                <c:pt idx="6132">
                  <c:v>43957.568923611114</c:v>
                </c:pt>
                <c:pt idx="6133">
                  <c:v>43957.572766203702</c:v>
                </c:pt>
                <c:pt idx="6134">
                  <c:v>43957.576527777775</c:v>
                </c:pt>
                <c:pt idx="6135">
                  <c:v>43957.58021990741</c:v>
                </c:pt>
                <c:pt idx="6136">
                  <c:v>43957.583877314813</c:v>
                </c:pt>
                <c:pt idx="6137">
                  <c:v>43957.587696759256</c:v>
                </c:pt>
                <c:pt idx="6138">
                  <c:v>43957.591331018521</c:v>
                </c:pt>
                <c:pt idx="6139">
                  <c:v>43957.647013888891</c:v>
                </c:pt>
                <c:pt idx="6140">
                  <c:v>43957.650358796294</c:v>
                </c:pt>
                <c:pt idx="6141">
                  <c:v>43957.653738425928</c:v>
                </c:pt>
                <c:pt idx="6142">
                  <c:v>43957.657210648147</c:v>
                </c:pt>
                <c:pt idx="6143">
                  <c:v>43957.660729166666</c:v>
                </c:pt>
                <c:pt idx="6144">
                  <c:v>43957.664293981485</c:v>
                </c:pt>
                <c:pt idx="6145">
                  <c:v>43957.667951388888</c:v>
                </c:pt>
                <c:pt idx="6146">
                  <c:v>43957.671736111108</c:v>
                </c:pt>
                <c:pt idx="6147">
                  <c:v>43957.683969907404</c:v>
                </c:pt>
                <c:pt idx="6148">
                  <c:v>43957.688298611109</c:v>
                </c:pt>
                <c:pt idx="6149">
                  <c:v>43957.692557870374</c:v>
                </c:pt>
                <c:pt idx="6150">
                  <c:v>43957.696736111109</c:v>
                </c:pt>
                <c:pt idx="6151">
                  <c:v>43957.70103009259</c:v>
                </c:pt>
                <c:pt idx="6152">
                  <c:v>43957.705625000002</c:v>
                </c:pt>
                <c:pt idx="6153">
                  <c:v>43957.711064814815</c:v>
                </c:pt>
                <c:pt idx="6154">
                  <c:v>43957.720902777779</c:v>
                </c:pt>
                <c:pt idx="6155">
                  <c:v>43957.725578703707</c:v>
                </c:pt>
                <c:pt idx="6156">
                  <c:v>43957.730370370373</c:v>
                </c:pt>
                <c:pt idx="6157">
                  <c:v>43957.735324074078</c:v>
                </c:pt>
                <c:pt idx="6158">
                  <c:v>43960.427881944444</c:v>
                </c:pt>
                <c:pt idx="6159">
                  <c:v>43960.432997685188</c:v>
                </c:pt>
                <c:pt idx="6160">
                  <c:v>43960.567858796298</c:v>
                </c:pt>
                <c:pt idx="6161">
                  <c:v>43960.583229166667</c:v>
                </c:pt>
                <c:pt idx="6162">
                  <c:v>43965.443865740737</c:v>
                </c:pt>
                <c:pt idx="6163">
                  <c:v>43965.455868055556</c:v>
                </c:pt>
                <c:pt idx="6164">
                  <c:v>43968.656817129631</c:v>
                </c:pt>
                <c:pt idx="6165">
                  <c:v>43968.661782407406</c:v>
                </c:pt>
                <c:pt idx="6166">
                  <c:v>43968.676759259259</c:v>
                </c:pt>
                <c:pt idx="6167">
                  <c:v>43968.687442129631</c:v>
                </c:pt>
                <c:pt idx="6168">
                  <c:v>43968.693831018521</c:v>
                </c:pt>
                <c:pt idx="6169">
                  <c:v>43968.709687499999</c:v>
                </c:pt>
                <c:pt idx="6170">
                  <c:v>43968.71775462963</c:v>
                </c:pt>
                <c:pt idx="6171">
                  <c:v>43968.725208333337</c:v>
                </c:pt>
                <c:pt idx="6172">
                  <c:v>43968.733541666668</c:v>
                </c:pt>
                <c:pt idx="6173">
                  <c:v>43968.742546296293</c:v>
                </c:pt>
                <c:pt idx="6174">
                  <c:v>43968.754224537035</c:v>
                </c:pt>
                <c:pt idx="6175">
                  <c:v>43971.497476851851</c:v>
                </c:pt>
                <c:pt idx="6176">
                  <c:v>43971.754583333335</c:v>
                </c:pt>
                <c:pt idx="6177">
                  <c:v>43971.766516203701</c:v>
                </c:pt>
                <c:pt idx="6178">
                  <c:v>43972.739641203705</c:v>
                </c:pt>
                <c:pt idx="6179">
                  <c:v>43972.747094907405</c:v>
                </c:pt>
                <c:pt idx="6180">
                  <c:v>43979.428611111114</c:v>
                </c:pt>
                <c:pt idx="6181">
                  <c:v>43988.400254629632</c:v>
                </c:pt>
                <c:pt idx="6182">
                  <c:v>43988.430787037039</c:v>
                </c:pt>
                <c:pt idx="6183">
                  <c:v>43988.441435185188</c:v>
                </c:pt>
                <c:pt idx="6184">
                  <c:v>43988.451342592591</c:v>
                </c:pt>
                <c:pt idx="6185">
                  <c:v>43988.456099537034</c:v>
                </c:pt>
                <c:pt idx="6186">
                  <c:v>43990.73678240741</c:v>
                </c:pt>
                <c:pt idx="6187">
                  <c:v>43990.74322916667</c:v>
                </c:pt>
                <c:pt idx="6188">
                  <c:v>43990.749976851854</c:v>
                </c:pt>
                <c:pt idx="6189">
                  <c:v>43992.650266203702</c:v>
                </c:pt>
                <c:pt idx="6190">
                  <c:v>43992.653784722221</c:v>
                </c:pt>
                <c:pt idx="6191">
                  <c:v>43993.647719907407</c:v>
                </c:pt>
                <c:pt idx="6192">
                  <c:v>43993.651122685187</c:v>
                </c:pt>
                <c:pt idx="6193">
                  <c:v>43993.654502314814</c:v>
                </c:pt>
                <c:pt idx="6194">
                  <c:v>43993.657916666663</c:v>
                </c:pt>
                <c:pt idx="6195">
                  <c:v>43993.661516203705</c:v>
                </c:pt>
                <c:pt idx="6196">
                  <c:v>43993.672673611109</c:v>
                </c:pt>
                <c:pt idx="6197">
                  <c:v>43993.683900462966</c:v>
                </c:pt>
                <c:pt idx="6198">
                  <c:v>43994.483761574076</c:v>
                </c:pt>
                <c:pt idx="6199">
                  <c:v>43994.493356481478</c:v>
                </c:pt>
                <c:pt idx="6200">
                  <c:v>43994.497719907406</c:v>
                </c:pt>
                <c:pt idx="6201">
                  <c:v>43994.61041666667</c:v>
                </c:pt>
                <c:pt idx="6202">
                  <c:v>43994.631423611114</c:v>
                </c:pt>
                <c:pt idx="6203">
                  <c:v>43994.748784722222</c:v>
                </c:pt>
                <c:pt idx="6204">
                  <c:v>43994.75744212963</c:v>
                </c:pt>
                <c:pt idx="6205">
                  <c:v>43994.768738425926</c:v>
                </c:pt>
                <c:pt idx="6206">
                  <c:v>43995.627905092595</c:v>
                </c:pt>
                <c:pt idx="6207">
                  <c:v>43995.67119212963</c:v>
                </c:pt>
                <c:pt idx="6208">
                  <c:v>43995.675046296295</c:v>
                </c:pt>
                <c:pt idx="6209">
                  <c:v>43995.67895833333</c:v>
                </c:pt>
                <c:pt idx="6210">
                  <c:v>43995.682928240742</c:v>
                </c:pt>
                <c:pt idx="6211">
                  <c:v>43995.687048611115</c:v>
                </c:pt>
                <c:pt idx="6212">
                  <c:v>43995.691412037035</c:v>
                </c:pt>
                <c:pt idx="6213">
                  <c:v>43995.695613425924</c:v>
                </c:pt>
                <c:pt idx="6214">
                  <c:v>43999.430856481478</c:v>
                </c:pt>
                <c:pt idx="6215">
                  <c:v>43999.436620370368</c:v>
                </c:pt>
                <c:pt idx="6216">
                  <c:v>43999.442002314812</c:v>
                </c:pt>
                <c:pt idx="6217">
                  <c:v>43999.447592592594</c:v>
                </c:pt>
                <c:pt idx="6218">
                  <c:v>44000.36041666667</c:v>
                </c:pt>
                <c:pt idx="6219">
                  <c:v>44000.384039351855</c:v>
                </c:pt>
                <c:pt idx="6220">
                  <c:v>44000.40215277778</c:v>
                </c:pt>
                <c:pt idx="6221">
                  <c:v>44000.408020833333</c:v>
                </c:pt>
                <c:pt idx="6222">
                  <c:v>44000.445347222223</c:v>
                </c:pt>
                <c:pt idx="6223">
                  <c:v>44000.450486111113</c:v>
                </c:pt>
                <c:pt idx="6224">
                  <c:v>44003.34684027778</c:v>
                </c:pt>
                <c:pt idx="6225">
                  <c:v>44003.358773148146</c:v>
                </c:pt>
                <c:pt idx="6226">
                  <c:v>44003.368379629632</c:v>
                </c:pt>
                <c:pt idx="6227">
                  <c:v>44003.377291666664</c:v>
                </c:pt>
                <c:pt idx="6228">
                  <c:v>44003.385150462964</c:v>
                </c:pt>
                <c:pt idx="6229">
                  <c:v>44003.393159722225</c:v>
                </c:pt>
                <c:pt idx="6230">
                  <c:v>44003.400590277779</c:v>
                </c:pt>
                <c:pt idx="6231">
                  <c:v>44003.407824074071</c:v>
                </c:pt>
                <c:pt idx="6232">
                  <c:v>44003.414756944447</c:v>
                </c:pt>
                <c:pt idx="6233">
                  <c:v>44009.679409722223</c:v>
                </c:pt>
                <c:pt idx="6234">
                  <c:v>44009.718252314815</c:v>
                </c:pt>
                <c:pt idx="6235">
                  <c:v>44009.728842592594</c:v>
                </c:pt>
                <c:pt idx="6236">
                  <c:v>44009.741562499999</c:v>
                </c:pt>
                <c:pt idx="6237">
                  <c:v>44009.754780092589</c:v>
                </c:pt>
                <c:pt idx="6238">
                  <c:v>44009.768877314818</c:v>
                </c:pt>
                <c:pt idx="6239">
                  <c:v>44016.713622685187</c:v>
                </c:pt>
                <c:pt idx="6240">
                  <c:v>44016.721805555557</c:v>
                </c:pt>
                <c:pt idx="6241">
                  <c:v>44016.728865740741</c:v>
                </c:pt>
                <c:pt idx="6242">
                  <c:v>44022.555254629631</c:v>
                </c:pt>
                <c:pt idx="6243">
                  <c:v>44022.559849537036</c:v>
                </c:pt>
                <c:pt idx="6244">
                  <c:v>44022.564768518518</c:v>
                </c:pt>
                <c:pt idx="6245">
                  <c:v>44022.569745370369</c:v>
                </c:pt>
                <c:pt idx="6246">
                  <c:v>44022.574548611112</c:v>
                </c:pt>
                <c:pt idx="6247">
                  <c:v>44022.579351851855</c:v>
                </c:pt>
                <c:pt idx="6248">
                  <c:v>44022.584328703706</c:v>
                </c:pt>
                <c:pt idx="6249">
                  <c:v>44022.589050925926</c:v>
                </c:pt>
                <c:pt idx="6250">
                  <c:v>44022.598379629628</c:v>
                </c:pt>
                <c:pt idx="6251">
                  <c:v>44023.609143518515</c:v>
                </c:pt>
                <c:pt idx="6252">
                  <c:v>44023.614606481482</c:v>
                </c:pt>
                <c:pt idx="6253">
                  <c:v>44023.620324074072</c:v>
                </c:pt>
                <c:pt idx="6254">
                  <c:v>44023.625057870369</c:v>
                </c:pt>
                <c:pt idx="6255">
                  <c:v>44023.644837962966</c:v>
                </c:pt>
                <c:pt idx="6256">
                  <c:v>44023.648645833331</c:v>
                </c:pt>
                <c:pt idx="6257">
                  <c:v>44026.500127314815</c:v>
                </c:pt>
                <c:pt idx="6258">
                  <c:v>44026.504571759258</c:v>
                </c:pt>
                <c:pt idx="6259">
                  <c:v>44049.48269675926</c:v>
                </c:pt>
                <c:pt idx="6260">
                  <c:v>44055.427025462966</c:v>
                </c:pt>
                <c:pt idx="6261">
                  <c:v>44055.438831018517</c:v>
                </c:pt>
                <c:pt idx="6262">
                  <c:v>44055.450752314813</c:v>
                </c:pt>
                <c:pt idx="6263">
                  <c:v>44055.462638888886</c:v>
                </c:pt>
                <c:pt idx="6264">
                  <c:v>44055.484942129631</c:v>
                </c:pt>
                <c:pt idx="6265">
                  <c:v>44055.493622685186</c:v>
                </c:pt>
                <c:pt idx="6266">
                  <c:v>44055.501956018517</c:v>
                </c:pt>
                <c:pt idx="6267">
                  <c:v>44055.509548611109</c:v>
                </c:pt>
                <c:pt idx="6268">
                  <c:v>44055.516516203701</c:v>
                </c:pt>
                <c:pt idx="6269">
                  <c:v>44055.538263888891</c:v>
                </c:pt>
                <c:pt idx="6270">
                  <c:v>44055.545624999999</c:v>
                </c:pt>
                <c:pt idx="6271">
                  <c:v>44055.553020833337</c:v>
                </c:pt>
                <c:pt idx="6272">
                  <c:v>44055.560648148145</c:v>
                </c:pt>
                <c:pt idx="6273">
                  <c:v>44055.567430555559</c:v>
                </c:pt>
                <c:pt idx="6274">
                  <c:v>44055.576215277775</c:v>
                </c:pt>
                <c:pt idx="6275">
                  <c:v>44055.585462962961</c:v>
                </c:pt>
                <c:pt idx="6276">
                  <c:v>44055.591400462959</c:v>
                </c:pt>
                <c:pt idx="6277">
                  <c:v>44055.597013888888</c:v>
                </c:pt>
                <c:pt idx="6278">
                  <c:v>44055.602268518516</c:v>
                </c:pt>
                <c:pt idx="6279">
                  <c:v>44055.607569444444</c:v>
                </c:pt>
                <c:pt idx="6280">
                  <c:v>44055.612685185188</c:v>
                </c:pt>
                <c:pt idx="6281">
                  <c:v>44055.617685185185</c:v>
                </c:pt>
                <c:pt idx="6282">
                  <c:v>44055.62263888889</c:v>
                </c:pt>
                <c:pt idx="6283">
                  <c:v>44055.62736111111</c:v>
                </c:pt>
                <c:pt idx="6284">
                  <c:v>44055.631736111114</c:v>
                </c:pt>
                <c:pt idx="6285">
                  <c:v>44055.636122685188</c:v>
                </c:pt>
                <c:pt idx="6286">
                  <c:v>44055.640520833331</c:v>
                </c:pt>
                <c:pt idx="6287">
                  <c:v>44055.644988425927</c:v>
                </c:pt>
                <c:pt idx="6288">
                  <c:v>44055.649976851855</c:v>
                </c:pt>
                <c:pt idx="6289">
                  <c:v>44055.655578703707</c:v>
                </c:pt>
                <c:pt idx="6290">
                  <c:v>44055.661840277775</c:v>
                </c:pt>
                <c:pt idx="6291">
                  <c:v>44055.668356481481</c:v>
                </c:pt>
                <c:pt idx="6292">
                  <c:v>44055.674375000002</c:v>
                </c:pt>
                <c:pt idx="6293">
                  <c:v>44055.680625000001</c:v>
                </c:pt>
                <c:pt idx="6294">
                  <c:v>44055.686643518522</c:v>
                </c:pt>
                <c:pt idx="6295">
                  <c:v>44055.693564814814</c:v>
                </c:pt>
                <c:pt idx="6296">
                  <c:v>44057.347442129627</c:v>
                </c:pt>
                <c:pt idx="6297">
                  <c:v>44057.359375</c:v>
                </c:pt>
                <c:pt idx="6298">
                  <c:v>44057.371307870373</c:v>
                </c:pt>
                <c:pt idx="6299">
                  <c:v>44057.406886574077</c:v>
                </c:pt>
                <c:pt idx="6300">
                  <c:v>44057.427546296298</c:v>
                </c:pt>
                <c:pt idx="6301">
                  <c:v>44057.437141203707</c:v>
                </c:pt>
                <c:pt idx="6302">
                  <c:v>44057.446493055555</c:v>
                </c:pt>
                <c:pt idx="6303">
                  <c:v>44057.469826388886</c:v>
                </c:pt>
                <c:pt idx="6304">
                  <c:v>44057.478541666664</c:v>
                </c:pt>
                <c:pt idx="6305">
                  <c:v>44057.489895833336</c:v>
                </c:pt>
                <c:pt idx="6306">
                  <c:v>44057.497870370367</c:v>
                </c:pt>
                <c:pt idx="6307">
                  <c:v>44057.5078587963</c:v>
                </c:pt>
                <c:pt idx="6308">
                  <c:v>44057.515381944446</c:v>
                </c:pt>
                <c:pt idx="6309">
                  <c:v>44057.523449074077</c:v>
                </c:pt>
                <c:pt idx="6310">
                  <c:v>44057.530729166669</c:v>
                </c:pt>
                <c:pt idx="6311">
                  <c:v>44057.537175925929</c:v>
                </c:pt>
                <c:pt idx="6312">
                  <c:v>44057.543287037035</c:v>
                </c:pt>
                <c:pt idx="6313">
                  <c:v>44057.549317129633</c:v>
                </c:pt>
                <c:pt idx="6314">
                  <c:v>44057.554965277777</c:v>
                </c:pt>
                <c:pt idx="6315">
                  <c:v>44057.560219907406</c:v>
                </c:pt>
                <c:pt idx="6316">
                  <c:v>44057.566064814811</c:v>
                </c:pt>
                <c:pt idx="6317">
                  <c:v>44057.57130787037</c:v>
                </c:pt>
                <c:pt idx="6318">
                  <c:v>44057.576284722221</c:v>
                </c:pt>
                <c:pt idx="6319">
                  <c:v>44057.580648148149</c:v>
                </c:pt>
                <c:pt idx="6320">
                  <c:v>44057.585347222222</c:v>
                </c:pt>
                <c:pt idx="6321">
                  <c:v>44057.589733796296</c:v>
                </c:pt>
                <c:pt idx="6322">
                  <c:v>44057.594270833331</c:v>
                </c:pt>
                <c:pt idx="6323">
                  <c:v>44057.598333333335</c:v>
                </c:pt>
                <c:pt idx="6324">
                  <c:v>44057.602673611109</c:v>
                </c:pt>
                <c:pt idx="6325">
                  <c:v>44057.608553240738</c:v>
                </c:pt>
                <c:pt idx="6326">
                  <c:v>44057.615763888891</c:v>
                </c:pt>
                <c:pt idx="6327">
                  <c:v>44057.639756944445</c:v>
                </c:pt>
                <c:pt idx="6328">
                  <c:v>44057.643703703703</c:v>
                </c:pt>
                <c:pt idx="6329">
                  <c:v>44057.648587962962</c:v>
                </c:pt>
                <c:pt idx="6330">
                  <c:v>44057.671539351853</c:v>
                </c:pt>
                <c:pt idx="6331">
                  <c:v>44057.676296296297</c:v>
                </c:pt>
                <c:pt idx="6332">
                  <c:v>44057.681747685187</c:v>
                </c:pt>
                <c:pt idx="6333">
                  <c:v>44057.687881944446</c:v>
                </c:pt>
                <c:pt idx="6334">
                  <c:v>44057.699583333335</c:v>
                </c:pt>
                <c:pt idx="6335">
                  <c:v>44057.707731481481</c:v>
                </c:pt>
                <c:pt idx="6336">
                  <c:v>44057.719594907408</c:v>
                </c:pt>
                <c:pt idx="6337">
                  <c:v>44060.419872685183</c:v>
                </c:pt>
                <c:pt idx="6338">
                  <c:v>44060.685636574075</c:v>
                </c:pt>
                <c:pt idx="6339">
                  <c:v>44061.612534722219</c:v>
                </c:pt>
                <c:pt idx="6340">
                  <c:v>44061.61822916667</c:v>
                </c:pt>
                <c:pt idx="6341">
                  <c:v>44061.623020833336</c:v>
                </c:pt>
                <c:pt idx="6342">
                  <c:v>44064.465127314812</c:v>
                </c:pt>
                <c:pt idx="6343">
                  <c:v>44064.677546296298</c:v>
                </c:pt>
                <c:pt idx="6344">
                  <c:v>44078.349259259259</c:v>
                </c:pt>
                <c:pt idx="6345">
                  <c:v>44078.361192129632</c:v>
                </c:pt>
                <c:pt idx="6346">
                  <c:v>44078.373113425929</c:v>
                </c:pt>
                <c:pt idx="6347">
                  <c:v>44078.384988425925</c:v>
                </c:pt>
                <c:pt idx="6348">
                  <c:v>44078.395277777781</c:v>
                </c:pt>
                <c:pt idx="6349">
                  <c:v>44078.40047453704</c:v>
                </c:pt>
                <c:pt idx="6350">
                  <c:v>44078.405995370369</c:v>
                </c:pt>
                <c:pt idx="6351">
                  <c:v>44078.423449074071</c:v>
                </c:pt>
                <c:pt idx="6352">
                  <c:v>44078.43037037037</c:v>
                </c:pt>
                <c:pt idx="6353">
                  <c:v>44078.436874999999</c:v>
                </c:pt>
                <c:pt idx="6354">
                  <c:v>44078.442731481482</c:v>
                </c:pt>
                <c:pt idx="6355">
                  <c:v>44078.476967592593</c:v>
                </c:pt>
                <c:pt idx="6356">
                  <c:v>44078.63721064815</c:v>
                </c:pt>
                <c:pt idx="6357">
                  <c:v>44078.653738425928</c:v>
                </c:pt>
                <c:pt idx="6358">
                  <c:v>44078.658819444441</c:v>
                </c:pt>
                <c:pt idx="6359">
                  <c:v>44078.664351851854</c:v>
                </c:pt>
                <c:pt idx="6360">
                  <c:v>44078.683761574073</c:v>
                </c:pt>
                <c:pt idx="6361">
                  <c:v>44078.689710648148</c:v>
                </c:pt>
                <c:pt idx="6362">
                  <c:v>44078.701122685183</c:v>
                </c:pt>
                <c:pt idx="6363">
                  <c:v>44078.707025462965</c:v>
                </c:pt>
                <c:pt idx="6364">
                  <c:v>44078.749583333331</c:v>
                </c:pt>
                <c:pt idx="6365">
                  <c:v>44078.757314814815</c:v>
                </c:pt>
                <c:pt idx="6366">
                  <c:v>44078.766226851854</c:v>
                </c:pt>
                <c:pt idx="6367">
                  <c:v>44078.774004629631</c:v>
                </c:pt>
                <c:pt idx="6368">
                  <c:v>44083.718113425923</c:v>
                </c:pt>
                <c:pt idx="6369">
                  <c:v>44085.413101851853</c:v>
                </c:pt>
                <c:pt idx="6370">
                  <c:v>44085.427141203705</c:v>
                </c:pt>
                <c:pt idx="6371">
                  <c:v>44085.489386574074</c:v>
                </c:pt>
                <c:pt idx="6372">
                  <c:v>44085.49428240741</c:v>
                </c:pt>
                <c:pt idx="6373">
                  <c:v>44085.503819444442</c:v>
                </c:pt>
                <c:pt idx="6374">
                  <c:v>44085.508530092593</c:v>
                </c:pt>
                <c:pt idx="6375">
                  <c:v>44085.513078703705</c:v>
                </c:pt>
                <c:pt idx="6376">
                  <c:v>44085.517280092594</c:v>
                </c:pt>
                <c:pt idx="6377">
                  <c:v>44085.521319444444</c:v>
                </c:pt>
                <c:pt idx="6378">
                  <c:v>44085.525405092594</c:v>
                </c:pt>
                <c:pt idx="6379">
                  <c:v>44085.529409722221</c:v>
                </c:pt>
                <c:pt idx="6380">
                  <c:v>44085.533263888887</c:v>
                </c:pt>
                <c:pt idx="6381">
                  <c:v>44085.537280092591</c:v>
                </c:pt>
                <c:pt idx="6382">
                  <c:v>44085.541203703702</c:v>
                </c:pt>
                <c:pt idx="6383">
                  <c:v>44085.545254629629</c:v>
                </c:pt>
                <c:pt idx="6384">
                  <c:v>44085.549178240741</c:v>
                </c:pt>
                <c:pt idx="6385">
                  <c:v>44085.553090277775</c:v>
                </c:pt>
                <c:pt idx="6386">
                  <c:v>44090.404606481483</c:v>
                </c:pt>
                <c:pt idx="6387">
                  <c:v>44093.457361111112</c:v>
                </c:pt>
                <c:pt idx="6388">
                  <c:v>44094.633159722223</c:v>
                </c:pt>
                <c:pt idx="6389">
                  <c:v>44094.674675925926</c:v>
                </c:pt>
                <c:pt idx="6390">
                  <c:v>44094.686412037037</c:v>
                </c:pt>
                <c:pt idx="6391">
                  <c:v>44094.691527777781</c:v>
                </c:pt>
                <c:pt idx="6392">
                  <c:v>44100.597951388889</c:v>
                </c:pt>
                <c:pt idx="6393">
                  <c:v>44100.601747685185</c:v>
                </c:pt>
                <c:pt idx="6394">
                  <c:v>44100.606388888889</c:v>
                </c:pt>
                <c:pt idx="6395">
                  <c:v>44100.612245370372</c:v>
                </c:pt>
                <c:pt idx="6396">
                  <c:v>44100.620810185188</c:v>
                </c:pt>
                <c:pt idx="6397">
                  <c:v>44100.632685185185</c:v>
                </c:pt>
                <c:pt idx="6398">
                  <c:v>44100.65357638889</c:v>
                </c:pt>
                <c:pt idx="6399">
                  <c:v>44100.665219907409</c:v>
                </c:pt>
                <c:pt idx="6400">
                  <c:v>44100.671597222223</c:v>
                </c:pt>
                <c:pt idx="6401">
                  <c:v>44100.687245370369</c:v>
                </c:pt>
                <c:pt idx="6402">
                  <c:v>44100.694039351853</c:v>
                </c:pt>
                <c:pt idx="6403">
                  <c:v>44100.700972222221</c:v>
                </c:pt>
                <c:pt idx="6404">
                  <c:v>44100.708275462966</c:v>
                </c:pt>
                <c:pt idx="6405">
                  <c:v>44100.723703703705</c:v>
                </c:pt>
                <c:pt idx="6406">
                  <c:v>44100.733657407407</c:v>
                </c:pt>
                <c:pt idx="6407">
                  <c:v>44100.743449074071</c:v>
                </c:pt>
                <c:pt idx="6408">
                  <c:v>44100.751458333332</c:v>
                </c:pt>
                <c:pt idx="6409">
                  <c:v>44101.382280092592</c:v>
                </c:pt>
                <c:pt idx="6410">
                  <c:v>44101.390289351853</c:v>
                </c:pt>
                <c:pt idx="6411">
                  <c:v>44101.397581018522</c:v>
                </c:pt>
                <c:pt idx="6412">
                  <c:v>44101.404999999999</c:v>
                </c:pt>
                <c:pt idx="6413">
                  <c:v>44101.412430555552</c:v>
                </c:pt>
                <c:pt idx="6414">
                  <c:v>44101.419282407405</c:v>
                </c:pt>
                <c:pt idx="6415">
                  <c:v>44101.426134259258</c:v>
                </c:pt>
                <c:pt idx="6416">
                  <c:v>44102.322557870371</c:v>
                </c:pt>
                <c:pt idx="6417">
                  <c:v>44102.366273148145</c:v>
                </c:pt>
                <c:pt idx="6418">
                  <c:v>44102.374236111114</c:v>
                </c:pt>
                <c:pt idx="6419">
                  <c:v>44102.381412037037</c:v>
                </c:pt>
                <c:pt idx="6420">
                  <c:v>44102.406701388885</c:v>
                </c:pt>
                <c:pt idx="6421">
                  <c:v>44102.412754629629</c:v>
                </c:pt>
                <c:pt idx="6422">
                  <c:v>44102.418703703705</c:v>
                </c:pt>
                <c:pt idx="6423">
                  <c:v>44105.685115740744</c:v>
                </c:pt>
                <c:pt idx="6424">
                  <c:v>44105.710300925923</c:v>
                </c:pt>
                <c:pt idx="6425">
                  <c:v>44105.714895833335</c:v>
                </c:pt>
                <c:pt idx="6426">
                  <c:v>44105.732152777775</c:v>
                </c:pt>
                <c:pt idx="6427">
                  <c:v>44106.397083333337</c:v>
                </c:pt>
                <c:pt idx="6428">
                  <c:v>44106.402951388889</c:v>
                </c:pt>
                <c:pt idx="6429">
                  <c:v>44106.413877314815</c:v>
                </c:pt>
                <c:pt idx="6430">
                  <c:v>44106.419976851852</c:v>
                </c:pt>
                <c:pt idx="6431">
                  <c:v>44106.425462962965</c:v>
                </c:pt>
                <c:pt idx="6432">
                  <c:v>44106.431030092594</c:v>
                </c:pt>
                <c:pt idx="6433">
                  <c:v>44106.436180555553</c:v>
                </c:pt>
                <c:pt idx="6434">
                  <c:v>44106.441168981481</c:v>
                </c:pt>
                <c:pt idx="6435">
                  <c:v>44106.460219907407</c:v>
                </c:pt>
                <c:pt idx="6436">
                  <c:v>44110.463599537034</c:v>
                </c:pt>
                <c:pt idx="6437">
                  <c:v>44110.468402777777</c:v>
                </c:pt>
                <c:pt idx="6438">
                  <c:v>44110.473182870373</c:v>
                </c:pt>
                <c:pt idx="6439">
                  <c:v>44110.477789351855</c:v>
                </c:pt>
                <c:pt idx="6440">
                  <c:v>44110.48232638889</c:v>
                </c:pt>
                <c:pt idx="6441">
                  <c:v>44110.486886574072</c:v>
                </c:pt>
                <c:pt idx="6442">
                  <c:v>44110.491342592592</c:v>
                </c:pt>
                <c:pt idx="6443">
                  <c:v>44110.496041666665</c:v>
                </c:pt>
                <c:pt idx="6444">
                  <c:v>44110.500509259262</c:v>
                </c:pt>
                <c:pt idx="6445">
                  <c:v>44110.504884259259</c:v>
                </c:pt>
                <c:pt idx="6446">
                  <c:v>44110.509791666664</c:v>
                </c:pt>
                <c:pt idx="6447">
                  <c:v>44110.514374999999</c:v>
                </c:pt>
                <c:pt idx="6448">
                  <c:v>44110.518773148149</c:v>
                </c:pt>
                <c:pt idx="6449">
                  <c:v>44110.523518518516</c:v>
                </c:pt>
                <c:pt idx="6450">
                  <c:v>44110.527800925927</c:v>
                </c:pt>
                <c:pt idx="6451">
                  <c:v>44110.542175925926</c:v>
                </c:pt>
                <c:pt idx="6452">
                  <c:v>44110.546284722222</c:v>
                </c:pt>
                <c:pt idx="6453">
                  <c:v>44110.551087962966</c:v>
                </c:pt>
                <c:pt idx="6454">
                  <c:v>44110.556493055556</c:v>
                </c:pt>
                <c:pt idx="6455">
                  <c:v>44110.561365740738</c:v>
                </c:pt>
                <c:pt idx="6456">
                  <c:v>44110.566574074073</c:v>
                </c:pt>
                <c:pt idx="6457">
                  <c:v>44110.570914351854</c:v>
                </c:pt>
                <c:pt idx="6458">
                  <c:v>44110.575127314813</c:v>
                </c:pt>
                <c:pt idx="6459">
                  <c:v>44110.57953703704</c:v>
                </c:pt>
                <c:pt idx="6460">
                  <c:v>44110.584050925929</c:v>
                </c:pt>
                <c:pt idx="6461">
                  <c:v>44110.587939814817</c:v>
                </c:pt>
                <c:pt idx="6462">
                  <c:v>44110.59175925926</c:v>
                </c:pt>
                <c:pt idx="6463">
                  <c:v>44110.596087962964</c:v>
                </c:pt>
                <c:pt idx="6464">
                  <c:v>44110.611909722225</c:v>
                </c:pt>
                <c:pt idx="6465">
                  <c:v>44110.615972222222</c:v>
                </c:pt>
                <c:pt idx="6466">
                  <c:v>44110.62777777778</c:v>
                </c:pt>
                <c:pt idx="6467">
                  <c:v>44110.632291666669</c:v>
                </c:pt>
                <c:pt idx="6468">
                  <c:v>44110.63721064815</c:v>
                </c:pt>
                <c:pt idx="6469">
                  <c:v>44110.641273148147</c:v>
                </c:pt>
                <c:pt idx="6470">
                  <c:v>44124.364328703705</c:v>
                </c:pt>
                <c:pt idx="6471">
                  <c:v>44124.371678240743</c:v>
                </c:pt>
                <c:pt idx="6472">
                  <c:v>44124.378969907404</c:v>
                </c:pt>
                <c:pt idx="6473">
                  <c:v>44124.386053240742</c:v>
                </c:pt>
                <c:pt idx="6474">
                  <c:v>44124.481180555558</c:v>
                </c:pt>
                <c:pt idx="6475">
                  <c:v>44124.486307870371</c:v>
                </c:pt>
                <c:pt idx="6476">
                  <c:v>44124.491481481484</c:v>
                </c:pt>
                <c:pt idx="6477">
                  <c:v>44124.496678240743</c:v>
                </c:pt>
                <c:pt idx="6478">
                  <c:v>44124.501886574071</c:v>
                </c:pt>
                <c:pt idx="6479">
                  <c:v>44124.50675925926</c:v>
                </c:pt>
                <c:pt idx="6480">
                  <c:v>44124.525509259256</c:v>
                </c:pt>
                <c:pt idx="6481">
                  <c:v>44124.530138888891</c:v>
                </c:pt>
                <c:pt idx="6482">
                  <c:v>44125.334629629629</c:v>
                </c:pt>
                <c:pt idx="6483">
                  <c:v>44125.346446759257</c:v>
                </c:pt>
                <c:pt idx="6484">
                  <c:v>44125.357083333336</c:v>
                </c:pt>
                <c:pt idx="6485">
                  <c:v>44125.366354166668</c:v>
                </c:pt>
                <c:pt idx="6486">
                  <c:v>44125.375150462962</c:v>
                </c:pt>
                <c:pt idx="6487">
                  <c:v>44125.382708333331</c:v>
                </c:pt>
                <c:pt idx="6488">
                  <c:v>44125.38957175926</c:v>
                </c:pt>
                <c:pt idx="6489">
                  <c:v>44125.39640046296</c:v>
                </c:pt>
                <c:pt idx="6490">
                  <c:v>44125.403009259258</c:v>
                </c:pt>
                <c:pt idx="6491">
                  <c:v>44125.409571759257</c:v>
                </c:pt>
                <c:pt idx="6492">
                  <c:v>44125.415127314816</c:v>
                </c:pt>
                <c:pt idx="6493">
                  <c:v>44125.420347222222</c:v>
                </c:pt>
                <c:pt idx="6494">
                  <c:v>44125.431342592594</c:v>
                </c:pt>
                <c:pt idx="6495">
                  <c:v>44125.436597222222</c:v>
                </c:pt>
                <c:pt idx="6496">
                  <c:v>44125.442060185182</c:v>
                </c:pt>
                <c:pt idx="6497">
                  <c:v>44125.447893518518</c:v>
                </c:pt>
                <c:pt idx="6498">
                  <c:v>44125.453460648147</c:v>
                </c:pt>
                <c:pt idx="6499">
                  <c:v>44125.458715277775</c:v>
                </c:pt>
                <c:pt idx="6500">
                  <c:v>44125.579085648147</c:v>
                </c:pt>
                <c:pt idx="6501">
                  <c:v>44125.58315972222</c:v>
                </c:pt>
                <c:pt idx="6502">
                  <c:v>44125.587847222225</c:v>
                </c:pt>
                <c:pt idx="6503">
                  <c:v>44125.592314814814</c:v>
                </c:pt>
                <c:pt idx="6504">
                  <c:v>44125.596863425926</c:v>
                </c:pt>
                <c:pt idx="6505">
                  <c:v>44126.389537037037</c:v>
                </c:pt>
                <c:pt idx="6506">
                  <c:v>44126.396087962959</c:v>
                </c:pt>
                <c:pt idx="6507">
                  <c:v>44126.402106481481</c:v>
                </c:pt>
                <c:pt idx="6508">
                  <c:v>44126.408090277779</c:v>
                </c:pt>
                <c:pt idx="6509">
                  <c:v>44126.413761574076</c:v>
                </c:pt>
                <c:pt idx="6510">
                  <c:v>44126.495844907404</c:v>
                </c:pt>
                <c:pt idx="6511">
                  <c:v>44126.50545138889</c:v>
                </c:pt>
                <c:pt idx="6512">
                  <c:v>44126.510196759256</c:v>
                </c:pt>
                <c:pt idx="6513">
                  <c:v>44126.514976851853</c:v>
                </c:pt>
                <c:pt idx="6514">
                  <c:v>44126.519571759258</c:v>
                </c:pt>
                <c:pt idx="6515">
                  <c:v>44126.52416666667</c:v>
                </c:pt>
                <c:pt idx="6516">
                  <c:v>44126.528761574074</c:v>
                </c:pt>
                <c:pt idx="6517">
                  <c:v>44126.53334490741</c:v>
                </c:pt>
                <c:pt idx="6518">
                  <c:v>44126.537766203706</c:v>
                </c:pt>
                <c:pt idx="6519">
                  <c:v>44126.542118055557</c:v>
                </c:pt>
                <c:pt idx="6520">
                  <c:v>44126.546446759261</c:v>
                </c:pt>
                <c:pt idx="6521">
                  <c:v>44126.555034722223</c:v>
                </c:pt>
                <c:pt idx="6522">
                  <c:v>44126.559270833335</c:v>
                </c:pt>
                <c:pt idx="6523">
                  <c:v>44126.563449074078</c:v>
                </c:pt>
                <c:pt idx="6524">
                  <c:v>44126.56763888889</c:v>
                </c:pt>
                <c:pt idx="6525">
                  <c:v>44126.571759259263</c:v>
                </c:pt>
                <c:pt idx="6526">
                  <c:v>44126.575879629629</c:v>
                </c:pt>
                <c:pt idx="6527">
                  <c:v>44126.579895833333</c:v>
                </c:pt>
                <c:pt idx="6528">
                  <c:v>44126.583877314813</c:v>
                </c:pt>
                <c:pt idx="6529">
                  <c:v>44126.587858796294</c:v>
                </c:pt>
                <c:pt idx="6530">
                  <c:v>44126.591805555552</c:v>
                </c:pt>
                <c:pt idx="6531">
                  <c:v>44126.595752314817</c:v>
                </c:pt>
                <c:pt idx="6532">
                  <c:v>44126.599664351852</c:v>
                </c:pt>
                <c:pt idx="6533">
                  <c:v>44126.603645833333</c:v>
                </c:pt>
                <c:pt idx="6534">
                  <c:v>44126.607534722221</c:v>
                </c:pt>
                <c:pt idx="6535">
                  <c:v>44126.611458333333</c:v>
                </c:pt>
                <c:pt idx="6536">
                  <c:v>44126.615428240744</c:v>
                </c:pt>
                <c:pt idx="6537">
                  <c:v>44126.619513888887</c:v>
                </c:pt>
                <c:pt idx="6538">
                  <c:v>44126.62363425926</c:v>
                </c:pt>
                <c:pt idx="6539">
                  <c:v>44126.62777777778</c:v>
                </c:pt>
                <c:pt idx="6540">
                  <c:v>44126.632118055553</c:v>
                </c:pt>
                <c:pt idx="6541">
                  <c:v>44126.636562500003</c:v>
                </c:pt>
                <c:pt idx="6542">
                  <c:v>44126.641053240739</c:v>
                </c:pt>
                <c:pt idx="6543">
                  <c:v>44126.658599537041</c:v>
                </c:pt>
                <c:pt idx="6544">
                  <c:v>44126.663171296299</c:v>
                </c:pt>
                <c:pt idx="6545">
                  <c:v>44126.667858796296</c:v>
                </c:pt>
                <c:pt idx="6546">
                  <c:v>44126.672546296293</c:v>
                </c:pt>
                <c:pt idx="6547">
                  <c:v>44126.677210648151</c:v>
                </c:pt>
                <c:pt idx="6548">
                  <c:v>44126.686932870369</c:v>
                </c:pt>
                <c:pt idx="6549">
                  <c:v>44126.692997685182</c:v>
                </c:pt>
                <c:pt idx="6550">
                  <c:v>44126.724120370367</c:v>
                </c:pt>
                <c:pt idx="6551">
                  <c:v>44126.732858796298</c:v>
                </c:pt>
                <c:pt idx="6552">
                  <c:v>44127.372696759259</c:v>
                </c:pt>
                <c:pt idx="6553">
                  <c:v>44127.380358796298</c:v>
                </c:pt>
                <c:pt idx="6554">
                  <c:v>44127.388321759259</c:v>
                </c:pt>
                <c:pt idx="6555">
                  <c:v>44127.39539351852</c:v>
                </c:pt>
                <c:pt idx="6556">
                  <c:v>44127.402731481481</c:v>
                </c:pt>
                <c:pt idx="6557">
                  <c:v>44127.409259259257</c:v>
                </c:pt>
                <c:pt idx="6558">
                  <c:v>44127.415219907409</c:v>
                </c:pt>
                <c:pt idx="6559">
                  <c:v>44127.420671296299</c:v>
                </c:pt>
                <c:pt idx="6560">
                  <c:v>44127.426018518519</c:v>
                </c:pt>
                <c:pt idx="6561">
                  <c:v>44127.431087962963</c:v>
                </c:pt>
                <c:pt idx="6562">
                  <c:v>44127.436261574076</c:v>
                </c:pt>
                <c:pt idx="6563">
                  <c:v>44127.441412037035</c:v>
                </c:pt>
                <c:pt idx="6564">
                  <c:v>44127.446643518517</c:v>
                </c:pt>
                <c:pt idx="6565">
                  <c:v>44127.451840277776</c:v>
                </c:pt>
                <c:pt idx="6566">
                  <c:v>44127.456990740742</c:v>
                </c:pt>
                <c:pt idx="6567">
                  <c:v>44127.502222222225</c:v>
                </c:pt>
                <c:pt idx="6568">
                  <c:v>44127.506550925929</c:v>
                </c:pt>
                <c:pt idx="6569">
                  <c:v>44127.510787037034</c:v>
                </c:pt>
                <c:pt idx="6570">
                  <c:v>44127.514872685184</c:v>
                </c:pt>
                <c:pt idx="6571">
                  <c:v>44127.51898148148</c:v>
                </c:pt>
                <c:pt idx="6572">
                  <c:v>44127.523113425923</c:v>
                </c:pt>
                <c:pt idx="6573">
                  <c:v>44127.531412037039</c:v>
                </c:pt>
                <c:pt idx="6574">
                  <c:v>44127.535613425927</c:v>
                </c:pt>
                <c:pt idx="6575">
                  <c:v>44128.444247685184</c:v>
                </c:pt>
                <c:pt idx="6576">
                  <c:v>44128.448958333334</c:v>
                </c:pt>
                <c:pt idx="6577">
                  <c:v>44128.453680555554</c:v>
                </c:pt>
                <c:pt idx="6578">
                  <c:v>44128.458391203705</c:v>
                </c:pt>
                <c:pt idx="6579">
                  <c:v>44128.463009259256</c:v>
                </c:pt>
                <c:pt idx="6580">
                  <c:v>44128.47283564815</c:v>
                </c:pt>
                <c:pt idx="6581">
                  <c:v>44134.346122685187</c:v>
                </c:pt>
                <c:pt idx="6582">
                  <c:v>44134.374525462961</c:v>
                </c:pt>
                <c:pt idx="6583">
                  <c:v>44134.417395833334</c:v>
                </c:pt>
                <c:pt idx="6584">
                  <c:v>44134.423935185187</c:v>
                </c:pt>
                <c:pt idx="6585">
                  <c:v>44134.435937499999</c:v>
                </c:pt>
                <c:pt idx="6586">
                  <c:v>44134.442326388889</c:v>
                </c:pt>
                <c:pt idx="6587">
                  <c:v>44134.448773148149</c:v>
                </c:pt>
                <c:pt idx="6588">
                  <c:v>44134.45511574074</c:v>
                </c:pt>
                <c:pt idx="6589">
                  <c:v>44134.461006944446</c:v>
                </c:pt>
                <c:pt idx="6590">
                  <c:v>44134.466817129629</c:v>
                </c:pt>
                <c:pt idx="6591">
                  <c:v>44134.472418981481</c:v>
                </c:pt>
                <c:pt idx="6592">
                  <c:v>44134.477881944447</c:v>
                </c:pt>
                <c:pt idx="6593">
                  <c:v>44134.483020833337</c:v>
                </c:pt>
                <c:pt idx="6594">
                  <c:v>44134.488194444442</c:v>
                </c:pt>
                <c:pt idx="6595">
                  <c:v>44134.493460648147</c:v>
                </c:pt>
                <c:pt idx="6596">
                  <c:v>44134.498599537037</c:v>
                </c:pt>
                <c:pt idx="6597">
                  <c:v>44134.50372685185</c:v>
                </c:pt>
                <c:pt idx="6598">
                  <c:v>44134.508750000001</c:v>
                </c:pt>
                <c:pt idx="6599">
                  <c:v>44134.513703703706</c:v>
                </c:pt>
                <c:pt idx="6600">
                  <c:v>44134.518333333333</c:v>
                </c:pt>
                <c:pt idx="6601">
                  <c:v>44134.523101851853</c:v>
                </c:pt>
                <c:pt idx="6602">
                  <c:v>44134.527870370373</c:v>
                </c:pt>
                <c:pt idx="6603">
                  <c:v>44134.532604166663</c:v>
                </c:pt>
                <c:pt idx="6604">
                  <c:v>44134.53738425926</c:v>
                </c:pt>
                <c:pt idx="6605">
                  <c:v>44134.541956018518</c:v>
                </c:pt>
                <c:pt idx="6606">
                  <c:v>44134.546539351853</c:v>
                </c:pt>
                <c:pt idx="6607">
                  <c:v>44134.551030092596</c:v>
                </c:pt>
                <c:pt idx="6608">
                  <c:v>44134.555532407408</c:v>
                </c:pt>
                <c:pt idx="6609">
                  <c:v>44134.559907407405</c:v>
                </c:pt>
                <c:pt idx="6610">
                  <c:v>44134.564085648148</c:v>
                </c:pt>
                <c:pt idx="6611">
                  <c:v>44134.568402777775</c:v>
                </c:pt>
                <c:pt idx="6612">
                  <c:v>44134.572685185187</c:v>
                </c:pt>
                <c:pt idx="6613">
                  <c:v>44134.577025462961</c:v>
                </c:pt>
                <c:pt idx="6614">
                  <c:v>44134.581273148149</c:v>
                </c:pt>
                <c:pt idx="6615">
                  <c:v>44134.585532407407</c:v>
                </c:pt>
                <c:pt idx="6616">
                  <c:v>44134.593842592592</c:v>
                </c:pt>
                <c:pt idx="6617">
                  <c:v>44134.606469907405</c:v>
                </c:pt>
                <c:pt idx="6618">
                  <c:v>44134.614687499998</c:v>
                </c:pt>
                <c:pt idx="6619">
                  <c:v>44134.618993055556</c:v>
                </c:pt>
                <c:pt idx="6620">
                  <c:v>44134.623194444444</c:v>
                </c:pt>
                <c:pt idx="6621">
                  <c:v>44134.627453703702</c:v>
                </c:pt>
                <c:pt idx="6622">
                  <c:v>44134.631782407407</c:v>
                </c:pt>
                <c:pt idx="6623">
                  <c:v>44134.649513888886</c:v>
                </c:pt>
                <c:pt idx="6624">
                  <c:v>44134.654143518521</c:v>
                </c:pt>
                <c:pt idx="6625">
                  <c:v>44135.627476851849</c:v>
                </c:pt>
                <c:pt idx="6626">
                  <c:v>44135.65766203704</c:v>
                </c:pt>
                <c:pt idx="6627">
                  <c:v>44135.66443287037</c:v>
                </c:pt>
                <c:pt idx="6628">
                  <c:v>44135.670868055553</c:v>
                </c:pt>
                <c:pt idx="6629">
                  <c:v>44136.612430555557</c:v>
                </c:pt>
                <c:pt idx="6630">
                  <c:v>44136.616331018522</c:v>
                </c:pt>
                <c:pt idx="6631">
                  <c:v>44136.646192129629</c:v>
                </c:pt>
                <c:pt idx="6632">
                  <c:v>44136.651180555556</c:v>
                </c:pt>
                <c:pt idx="6633">
                  <c:v>44136.656851851854</c:v>
                </c:pt>
                <c:pt idx="6634">
                  <c:v>44136.662986111114</c:v>
                </c:pt>
                <c:pt idx="6635">
                  <c:v>44136.669594907406</c:v>
                </c:pt>
                <c:pt idx="6636">
                  <c:v>44136.677870370368</c:v>
                </c:pt>
                <c:pt idx="6637">
                  <c:v>44136.68472222222</c:v>
                </c:pt>
                <c:pt idx="6638">
                  <c:v>44136.689930555556</c:v>
                </c:pt>
                <c:pt idx="6639">
                  <c:v>44136.694710648146</c:v>
                </c:pt>
                <c:pt idx="6640">
                  <c:v>44136.699756944443</c:v>
                </c:pt>
                <c:pt idx="6641">
                  <c:v>44136.704756944448</c:v>
                </c:pt>
                <c:pt idx="6642">
                  <c:v>44136.710023148145</c:v>
                </c:pt>
                <c:pt idx="6643">
                  <c:v>44136.715879629628</c:v>
                </c:pt>
                <c:pt idx="6644">
                  <c:v>44136.720868055556</c:v>
                </c:pt>
                <c:pt idx="6645">
                  <c:v>44136.726770833331</c:v>
                </c:pt>
                <c:pt idx="6646">
                  <c:v>44136.73300925926</c:v>
                </c:pt>
                <c:pt idx="6647">
                  <c:v>44136.739039351851</c:v>
                </c:pt>
                <c:pt idx="6648">
                  <c:v>44136.745613425926</c:v>
                </c:pt>
                <c:pt idx="6649">
                  <c:v>44136.754004629627</c:v>
                </c:pt>
                <c:pt idx="6650">
                  <c:v>44137.363171296296</c:v>
                </c:pt>
                <c:pt idx="6651">
                  <c:v>44137.369756944441</c:v>
                </c:pt>
                <c:pt idx="6652">
                  <c:v>44137.376273148147</c:v>
                </c:pt>
                <c:pt idx="6653">
                  <c:v>44137.395416666666</c:v>
                </c:pt>
                <c:pt idx="6654">
                  <c:v>44137.401250000003</c:v>
                </c:pt>
                <c:pt idx="6655">
                  <c:v>44137.407268518517</c:v>
                </c:pt>
                <c:pt idx="6656">
                  <c:v>44137.412766203706</c:v>
                </c:pt>
                <c:pt idx="6657">
                  <c:v>44137.418553240743</c:v>
                </c:pt>
                <c:pt idx="6658">
                  <c:v>44137.424004629633</c:v>
                </c:pt>
                <c:pt idx="6659">
                  <c:v>44137.429502314815</c:v>
                </c:pt>
                <c:pt idx="6660">
                  <c:v>44137.43476851852</c:v>
                </c:pt>
                <c:pt idx="6661">
                  <c:v>44137.439745370371</c:v>
                </c:pt>
                <c:pt idx="6662">
                  <c:v>44137.444884259261</c:v>
                </c:pt>
                <c:pt idx="6663">
                  <c:v>44137.449965277781</c:v>
                </c:pt>
                <c:pt idx="6664">
                  <c:v>44137.455254629633</c:v>
                </c:pt>
                <c:pt idx="6665">
                  <c:v>44137.460694444446</c:v>
                </c:pt>
                <c:pt idx="6666">
                  <c:v>44137.465891203705</c:v>
                </c:pt>
                <c:pt idx="6667">
                  <c:v>44137.564976851849</c:v>
                </c:pt>
                <c:pt idx="6668">
                  <c:v>44137.622407407405</c:v>
                </c:pt>
                <c:pt idx="6669">
                  <c:v>44137.629641203705</c:v>
                </c:pt>
                <c:pt idx="6670">
                  <c:v>44137.634687500002</c:v>
                </c:pt>
                <c:pt idx="6671">
                  <c:v>44137.639189814814</c:v>
                </c:pt>
                <c:pt idx="6672">
                  <c:v>44137.643391203703</c:v>
                </c:pt>
                <c:pt idx="6673">
                  <c:v>44137.647488425922</c:v>
                </c:pt>
                <c:pt idx="6674">
                  <c:v>44137.651585648149</c:v>
                </c:pt>
                <c:pt idx="6675">
                  <c:v>44137.655671296299</c:v>
                </c:pt>
                <c:pt idx="6676">
                  <c:v>44138.444409722222</c:v>
                </c:pt>
                <c:pt idx="6677">
                  <c:v>44138.449016203704</c:v>
                </c:pt>
                <c:pt idx="6678">
                  <c:v>44138.453599537039</c:v>
                </c:pt>
                <c:pt idx="6679">
                  <c:v>44138.459050925929</c:v>
                </c:pt>
                <c:pt idx="6680">
                  <c:v>44138.464305555557</c:v>
                </c:pt>
                <c:pt idx="6681">
                  <c:v>44138.470046296294</c:v>
                </c:pt>
                <c:pt idx="6682">
                  <c:v>44138.474780092591</c:v>
                </c:pt>
                <c:pt idx="6683">
                  <c:v>44138.479467592595</c:v>
                </c:pt>
                <c:pt idx="6684">
                  <c:v>44138.483958333331</c:v>
                </c:pt>
                <c:pt idx="6685">
                  <c:v>44138.488402777781</c:v>
                </c:pt>
                <c:pt idx="6686">
                  <c:v>44138.492731481485</c:v>
                </c:pt>
                <c:pt idx="6687">
                  <c:v>44138.506076388891</c:v>
                </c:pt>
                <c:pt idx="6688">
                  <c:v>44138.541435185187</c:v>
                </c:pt>
                <c:pt idx="6689">
                  <c:v>44138.550138888888</c:v>
                </c:pt>
                <c:pt idx="6690">
                  <c:v>44138.55537037037</c:v>
                </c:pt>
                <c:pt idx="6691">
                  <c:v>44138.627800925926</c:v>
                </c:pt>
                <c:pt idx="6692">
                  <c:v>44143.593263888892</c:v>
                </c:pt>
                <c:pt idx="6693">
                  <c:v>44144.446469907409</c:v>
                </c:pt>
                <c:pt idx="6694">
                  <c:v>44144.451458333337</c:v>
                </c:pt>
                <c:pt idx="6695">
                  <c:v>44144.466932870368</c:v>
                </c:pt>
                <c:pt idx="6696">
                  <c:v>44144.47152777778</c:v>
                </c:pt>
                <c:pt idx="6697">
                  <c:v>44144.476076388892</c:v>
                </c:pt>
                <c:pt idx="6698">
                  <c:v>44144.480624999997</c:v>
                </c:pt>
                <c:pt idx="6699">
                  <c:v>44144.502708333333</c:v>
                </c:pt>
                <c:pt idx="6700">
                  <c:v>44144.507094907407</c:v>
                </c:pt>
                <c:pt idx="6701">
                  <c:v>44144.516203703701</c:v>
                </c:pt>
                <c:pt idx="6702">
                  <c:v>44144.520624999997</c:v>
                </c:pt>
                <c:pt idx="6703">
                  <c:v>44144.52511574074</c:v>
                </c:pt>
                <c:pt idx="6704">
                  <c:v>44144.529594907406</c:v>
                </c:pt>
                <c:pt idx="6705">
                  <c:v>44144.534189814818</c:v>
                </c:pt>
                <c:pt idx="6706">
                  <c:v>44144.539166666669</c:v>
                </c:pt>
                <c:pt idx="6707">
                  <c:v>44145.362881944442</c:v>
                </c:pt>
                <c:pt idx="6708">
                  <c:v>44145.369467592594</c:v>
                </c:pt>
                <c:pt idx="6709">
                  <c:v>44145.388287037036</c:v>
                </c:pt>
                <c:pt idx="6710">
                  <c:v>44145.394259259258</c:v>
                </c:pt>
                <c:pt idx="6711">
                  <c:v>44145.399791666663</c:v>
                </c:pt>
                <c:pt idx="6712">
                  <c:v>44145.405243055553</c:v>
                </c:pt>
                <c:pt idx="6713">
                  <c:v>44145.425324074073</c:v>
                </c:pt>
                <c:pt idx="6714">
                  <c:v>44145.431759259256</c:v>
                </c:pt>
                <c:pt idx="6715">
                  <c:v>44145.437627314815</c:v>
                </c:pt>
                <c:pt idx="6716">
                  <c:v>44145.4530787037</c:v>
                </c:pt>
                <c:pt idx="6717">
                  <c:v>44145.46675925926</c:v>
                </c:pt>
                <c:pt idx="6718">
                  <c:v>44145.487708333334</c:v>
                </c:pt>
                <c:pt idx="6719">
                  <c:v>44145.509837962964</c:v>
                </c:pt>
                <c:pt idx="6720">
                  <c:v>44145.518159722225</c:v>
                </c:pt>
                <c:pt idx="6721">
                  <c:v>44145.527256944442</c:v>
                </c:pt>
                <c:pt idx="6722">
                  <c:v>44145.533206018517</c:v>
                </c:pt>
                <c:pt idx="6723">
                  <c:v>44145.540960648148</c:v>
                </c:pt>
                <c:pt idx="6724">
                  <c:v>44145.549108796295</c:v>
                </c:pt>
                <c:pt idx="6725">
                  <c:v>44145.555185185185</c:v>
                </c:pt>
                <c:pt idx="6726">
                  <c:v>44145.560717592591</c:v>
                </c:pt>
                <c:pt idx="6727">
                  <c:v>44145.567071759258</c:v>
                </c:pt>
                <c:pt idx="6728">
                  <c:v>44145.573368055557</c:v>
                </c:pt>
                <c:pt idx="6729">
                  <c:v>44145.579259259262</c:v>
                </c:pt>
                <c:pt idx="6730">
                  <c:v>44145.583553240744</c:v>
                </c:pt>
                <c:pt idx="6731">
                  <c:v>44145.588900462964</c:v>
                </c:pt>
                <c:pt idx="6732">
                  <c:v>44145.593530092592</c:v>
                </c:pt>
                <c:pt idx="6733">
                  <c:v>44145.598379629628</c:v>
                </c:pt>
                <c:pt idx="6734">
                  <c:v>44145.603877314818</c:v>
                </c:pt>
                <c:pt idx="6735">
                  <c:v>44145.609143518515</c:v>
                </c:pt>
                <c:pt idx="6736">
                  <c:v>44145.661435185182</c:v>
                </c:pt>
                <c:pt idx="6737">
                  <c:v>44146.645196759258</c:v>
                </c:pt>
                <c:pt idx="6738">
                  <c:v>44157.704467592594</c:v>
                </c:pt>
                <c:pt idx="6739">
                  <c:v>44157.712013888886</c:v>
                </c:pt>
                <c:pt idx="6740">
                  <c:v>44157.73578703704</c:v>
                </c:pt>
                <c:pt idx="6741">
                  <c:v>44157.746458333335</c:v>
                </c:pt>
                <c:pt idx="6742">
                  <c:v>44157.758344907408</c:v>
                </c:pt>
                <c:pt idx="6743">
                  <c:v>44166.626516203702</c:v>
                </c:pt>
                <c:pt idx="6744">
                  <c:v>44166.63077546296</c:v>
                </c:pt>
                <c:pt idx="6745">
                  <c:v>44166.635150462964</c:v>
                </c:pt>
                <c:pt idx="6746">
                  <c:v>44166.662314814814</c:v>
                </c:pt>
                <c:pt idx="6747">
                  <c:v>44166.671782407408</c:v>
                </c:pt>
                <c:pt idx="6748">
                  <c:v>44166.676539351851</c:v>
                </c:pt>
                <c:pt idx="6749">
                  <c:v>44166.681469907409</c:v>
                </c:pt>
                <c:pt idx="6750">
                  <c:v>44166.686793981484</c:v>
                </c:pt>
                <c:pt idx="6751">
                  <c:v>44166.691805555558</c:v>
                </c:pt>
                <c:pt idx="6752">
                  <c:v>44166.697523148148</c:v>
                </c:pt>
                <c:pt idx="6753">
                  <c:v>44166.703229166669</c:v>
                </c:pt>
                <c:pt idx="6754">
                  <c:v>44166.708622685182</c:v>
                </c:pt>
                <c:pt idx="6755">
                  <c:v>44166.714467592596</c:v>
                </c:pt>
                <c:pt idx="6756">
                  <c:v>44166.720497685186</c:v>
                </c:pt>
                <c:pt idx="6757">
                  <c:v>44166.72587962963</c:v>
                </c:pt>
                <c:pt idx="6758">
                  <c:v>44166.731724537036</c:v>
                </c:pt>
                <c:pt idx="6759">
                  <c:v>44166.737962962965</c:v>
                </c:pt>
                <c:pt idx="6760">
                  <c:v>44166.744722222225</c:v>
                </c:pt>
                <c:pt idx="6761">
                  <c:v>44166.752280092594</c:v>
                </c:pt>
                <c:pt idx="6762">
                  <c:v>44167.568067129629</c:v>
                </c:pt>
                <c:pt idx="6763">
                  <c:v>44167.572754629633</c:v>
                </c:pt>
                <c:pt idx="6764">
                  <c:v>44167.577638888892</c:v>
                </c:pt>
                <c:pt idx="6765">
                  <c:v>44167.582326388889</c:v>
                </c:pt>
                <c:pt idx="6766">
                  <c:v>44167.587233796294</c:v>
                </c:pt>
                <c:pt idx="6767">
                  <c:v>44167.592013888891</c:v>
                </c:pt>
                <c:pt idx="6768">
                  <c:v>44167.596666666665</c:v>
                </c:pt>
                <c:pt idx="6769">
                  <c:v>44167.601203703707</c:v>
                </c:pt>
                <c:pt idx="6770">
                  <c:v>44167.605717592596</c:v>
                </c:pt>
                <c:pt idx="6771">
                  <c:v>44167.610312500001</c:v>
                </c:pt>
                <c:pt idx="6772">
                  <c:v>44167.61519675926</c:v>
                </c:pt>
                <c:pt idx="6773">
                  <c:v>44168.445393518516</c:v>
                </c:pt>
                <c:pt idx="6774">
                  <c:v>44168.450624999998</c:v>
                </c:pt>
                <c:pt idx="6775">
                  <c:v>44168.456064814818</c:v>
                </c:pt>
                <c:pt idx="6776">
                  <c:v>44168.568923611114</c:v>
                </c:pt>
                <c:pt idx="6777">
                  <c:v>44168.574062500003</c:v>
                </c:pt>
                <c:pt idx="6778">
                  <c:v>44168.578576388885</c:v>
                </c:pt>
                <c:pt idx="6779">
                  <c:v>44168.616122685184</c:v>
                </c:pt>
                <c:pt idx="6780">
                  <c:v>44168.620370370372</c:v>
                </c:pt>
                <c:pt idx="6781">
                  <c:v>44168.624918981484</c:v>
                </c:pt>
                <c:pt idx="6782">
                  <c:v>44168.629675925928</c:v>
                </c:pt>
                <c:pt idx="6783">
                  <c:v>44168.634143518517</c:v>
                </c:pt>
                <c:pt idx="6784">
                  <c:v>44168.639178240737</c:v>
                </c:pt>
                <c:pt idx="6785">
                  <c:v>44168.645729166667</c:v>
                </c:pt>
                <c:pt idx="6786">
                  <c:v>44171.55060185185</c:v>
                </c:pt>
                <c:pt idx="6787">
                  <c:v>44171.555324074077</c:v>
                </c:pt>
                <c:pt idx="6788">
                  <c:v>44176.624305555553</c:v>
                </c:pt>
                <c:pt idx="6789">
                  <c:v>44177.496446759258</c:v>
                </c:pt>
                <c:pt idx="6790">
                  <c:v>44177.602175925924</c:v>
                </c:pt>
                <c:pt idx="6791">
                  <c:v>44177.606423611112</c:v>
                </c:pt>
                <c:pt idx="6792">
                  <c:v>44177.619131944448</c:v>
                </c:pt>
                <c:pt idx="6793">
                  <c:v>44178.495879629627</c:v>
                </c:pt>
                <c:pt idx="6794">
                  <c:v>44178.500497685185</c:v>
                </c:pt>
                <c:pt idx="6795">
                  <c:v>44178.505127314813</c:v>
                </c:pt>
                <c:pt idx="6796">
                  <c:v>44178.509918981479</c:v>
                </c:pt>
                <c:pt idx="6797">
                  <c:v>44178.514861111114</c:v>
                </c:pt>
                <c:pt idx="6798">
                  <c:v>44178.519618055558</c:v>
                </c:pt>
                <c:pt idx="6799">
                  <c:v>44178.524178240739</c:v>
                </c:pt>
                <c:pt idx="6800">
                  <c:v>44178.528611111113</c:v>
                </c:pt>
                <c:pt idx="6801">
                  <c:v>44178.533125000002</c:v>
                </c:pt>
                <c:pt idx="6802">
                  <c:v>44178.537905092591</c:v>
                </c:pt>
                <c:pt idx="6803">
                  <c:v>44178.542858796296</c:v>
                </c:pt>
                <c:pt idx="6804">
                  <c:v>44178.547650462962</c:v>
                </c:pt>
                <c:pt idx="6805">
                  <c:v>44178.552106481482</c:v>
                </c:pt>
                <c:pt idx="6806">
                  <c:v>44178.556458333333</c:v>
                </c:pt>
                <c:pt idx="6807">
                  <c:v>44178.560740740744</c:v>
                </c:pt>
                <c:pt idx="6808">
                  <c:v>44178.565046296295</c:v>
                </c:pt>
                <c:pt idx="6809">
                  <c:v>44178.569421296299</c:v>
                </c:pt>
                <c:pt idx="6810">
                  <c:v>44178.573750000003</c:v>
                </c:pt>
                <c:pt idx="6811">
                  <c:v>44178.578101851854</c:v>
                </c:pt>
                <c:pt idx="6812">
                  <c:v>44178.582303240742</c:v>
                </c:pt>
                <c:pt idx="6813">
                  <c:v>44178.586562500001</c:v>
                </c:pt>
                <c:pt idx="6814">
                  <c:v>44178.590740740743</c:v>
                </c:pt>
                <c:pt idx="6815">
                  <c:v>44178.594942129632</c:v>
                </c:pt>
                <c:pt idx="6816">
                  <c:v>44178.599074074074</c:v>
                </c:pt>
                <c:pt idx="6817">
                  <c:v>44178.603171296294</c:v>
                </c:pt>
                <c:pt idx="6818">
                  <c:v>44178.607291666667</c:v>
                </c:pt>
                <c:pt idx="6819">
                  <c:v>44178.61142361111</c:v>
                </c:pt>
                <c:pt idx="6820">
                  <c:v>44178.615601851852</c:v>
                </c:pt>
                <c:pt idx="6821">
                  <c:v>44178.619780092595</c:v>
                </c:pt>
                <c:pt idx="6822">
                  <c:v>44178.62394675926</c:v>
                </c:pt>
                <c:pt idx="6823">
                  <c:v>44178.628182870372</c:v>
                </c:pt>
                <c:pt idx="6824">
                  <c:v>44178.632511574076</c:v>
                </c:pt>
                <c:pt idx="6825">
                  <c:v>44178.637013888889</c:v>
                </c:pt>
                <c:pt idx="6826">
                  <c:v>44178.641979166663</c:v>
                </c:pt>
                <c:pt idx="6827">
                  <c:v>44178.64671296296</c:v>
                </c:pt>
                <c:pt idx="6828">
                  <c:v>44178.651458333334</c:v>
                </c:pt>
                <c:pt idx="6829">
                  <c:v>44178.656307870369</c:v>
                </c:pt>
                <c:pt idx="6830">
                  <c:v>44178.661238425928</c:v>
                </c:pt>
                <c:pt idx="6831">
                  <c:v>44178.666180555556</c:v>
                </c:pt>
                <c:pt idx="6832">
                  <c:v>44187.655497685184</c:v>
                </c:pt>
                <c:pt idx="6833">
                  <c:v>44187.660092592596</c:v>
                </c:pt>
                <c:pt idx="6834">
                  <c:v>44187.664398148147</c:v>
                </c:pt>
                <c:pt idx="6835">
                  <c:v>44187.668912037036</c:v>
                </c:pt>
                <c:pt idx="6836">
                  <c:v>44187.673796296294</c:v>
                </c:pt>
                <c:pt idx="6837">
                  <c:v>44187.678344907406</c:v>
                </c:pt>
                <c:pt idx="6838">
                  <c:v>44187.683310185188</c:v>
                </c:pt>
                <c:pt idx="6839">
                  <c:v>44187.688078703701</c:v>
                </c:pt>
                <c:pt idx="6840">
                  <c:v>44187.693252314813</c:v>
                </c:pt>
                <c:pt idx="6841">
                  <c:v>44187.699189814812</c:v>
                </c:pt>
                <c:pt idx="6842">
                  <c:v>44187.706493055557</c:v>
                </c:pt>
                <c:pt idx="6843">
                  <c:v>44187.716053240743</c:v>
                </c:pt>
                <c:pt idx="6844">
                  <c:v>44187.72792824074</c:v>
                </c:pt>
                <c:pt idx="6845">
                  <c:v>44187.739803240744</c:v>
                </c:pt>
                <c:pt idx="6846">
                  <c:v>44187.75167824074</c:v>
                </c:pt>
                <c:pt idx="6847">
                  <c:v>44192.362708333334</c:v>
                </c:pt>
                <c:pt idx="6848">
                  <c:v>44192.37228009259</c:v>
                </c:pt>
                <c:pt idx="6849">
                  <c:v>44192.394108796296</c:v>
                </c:pt>
                <c:pt idx="6850">
                  <c:v>44192.400567129633</c:v>
                </c:pt>
                <c:pt idx="6851">
                  <c:v>44192.407152777778</c:v>
                </c:pt>
                <c:pt idx="6852">
                  <c:v>44192.414560185185</c:v>
                </c:pt>
                <c:pt idx="6853">
                  <c:v>44192.421875</c:v>
                </c:pt>
                <c:pt idx="6854">
                  <c:v>44192.429664351854</c:v>
                </c:pt>
                <c:pt idx="6855">
                  <c:v>44192.437430555554</c:v>
                </c:pt>
                <c:pt idx="6856">
                  <c:v>44192.443958333337</c:v>
                </c:pt>
                <c:pt idx="6857">
                  <c:v>44192.450856481482</c:v>
                </c:pt>
                <c:pt idx="6858">
                  <c:v>44192.456516203703</c:v>
                </c:pt>
                <c:pt idx="6859">
                  <c:v>44192.461782407408</c:v>
                </c:pt>
                <c:pt idx="6860">
                  <c:v>44192.467268518521</c:v>
                </c:pt>
                <c:pt idx="6861">
                  <c:v>44192.473020833335</c:v>
                </c:pt>
                <c:pt idx="6862">
                  <c:v>44192.478194444448</c:v>
                </c:pt>
                <c:pt idx="6863">
                  <c:v>44192.483668981484</c:v>
                </c:pt>
                <c:pt idx="6864">
                  <c:v>44192.489016203705</c:v>
                </c:pt>
                <c:pt idx="6865">
                  <c:v>44192.494155092594</c:v>
                </c:pt>
                <c:pt idx="6866">
                  <c:v>44192.499363425923</c:v>
                </c:pt>
                <c:pt idx="6867">
                  <c:v>44192.504548611112</c:v>
                </c:pt>
                <c:pt idx="6868">
                  <c:v>44192.546342592592</c:v>
                </c:pt>
                <c:pt idx="6869">
                  <c:v>44192.550937499997</c:v>
                </c:pt>
                <c:pt idx="6870">
                  <c:v>44192.555914351855</c:v>
                </c:pt>
                <c:pt idx="6871">
                  <c:v>44192.560312499998</c:v>
                </c:pt>
                <c:pt idx="6872">
                  <c:v>44192.564618055556</c:v>
                </c:pt>
                <c:pt idx="6873">
                  <c:v>44192.569062499999</c:v>
                </c:pt>
                <c:pt idx="6874">
                  <c:v>44192.573692129627</c:v>
                </c:pt>
                <c:pt idx="6875">
                  <c:v>44192.578287037039</c:v>
                </c:pt>
                <c:pt idx="6876">
                  <c:v>44192.587800925925</c:v>
                </c:pt>
                <c:pt idx="6877">
                  <c:v>44192.597048611111</c:v>
                </c:pt>
                <c:pt idx="6878">
                  <c:v>44192.606249999997</c:v>
                </c:pt>
                <c:pt idx="6879">
                  <c:v>44192.610601851855</c:v>
                </c:pt>
                <c:pt idx="6880">
                  <c:v>44193.372499999998</c:v>
                </c:pt>
                <c:pt idx="6881">
                  <c:v>44193.394062500003</c:v>
                </c:pt>
                <c:pt idx="6882">
                  <c:v>44193.401365740741</c:v>
                </c:pt>
                <c:pt idx="6883">
                  <c:v>44193.409247685187</c:v>
                </c:pt>
                <c:pt idx="6884">
                  <c:v>44193.415833333333</c:v>
                </c:pt>
                <c:pt idx="6885">
                  <c:v>44193.422071759262</c:v>
                </c:pt>
                <c:pt idx="6886">
                  <c:v>44193.428715277776</c:v>
                </c:pt>
                <c:pt idx="6887">
                  <c:v>44193.435682870368</c:v>
                </c:pt>
                <c:pt idx="6888">
                  <c:v>44193.520370370374</c:v>
                </c:pt>
                <c:pt idx="6889">
                  <c:v>44193.524988425925</c:v>
                </c:pt>
              </c:numCache>
            </c:numRef>
          </c:xVal>
          <c:yVal>
            <c:numRef>
              <c:f>ER_ercolumnheight!$F$2:$F$6891</c:f>
              <c:numCache>
                <c:formatCode>General</c:formatCode>
                <c:ptCount val="6890"/>
                <c:pt idx="0">
                  <c:v>487.39</c:v>
                </c:pt>
                <c:pt idx="1">
                  <c:v>357.15</c:v>
                </c:pt>
                <c:pt idx="2">
                  <c:v>170</c:v>
                </c:pt>
                <c:pt idx="3">
                  <c:v>243.84</c:v>
                </c:pt>
                <c:pt idx="4">
                  <c:v>344.84</c:v>
                </c:pt>
                <c:pt idx="5">
                  <c:v>191.9</c:v>
                </c:pt>
                <c:pt idx="6">
                  <c:v>131.47999999999999</c:v>
                </c:pt>
                <c:pt idx="7">
                  <c:v>304.47000000000003</c:v>
                </c:pt>
                <c:pt idx="8">
                  <c:v>184.62</c:v>
                </c:pt>
                <c:pt idx="9">
                  <c:v>175.21</c:v>
                </c:pt>
                <c:pt idx="10">
                  <c:v>160.97</c:v>
                </c:pt>
                <c:pt idx="11">
                  <c:v>108.11</c:v>
                </c:pt>
                <c:pt idx="12">
                  <c:v>90.69</c:v>
                </c:pt>
                <c:pt idx="13">
                  <c:v>94.6</c:v>
                </c:pt>
                <c:pt idx="14">
                  <c:v>87.16</c:v>
                </c:pt>
                <c:pt idx="15">
                  <c:v>56.23</c:v>
                </c:pt>
                <c:pt idx="16">
                  <c:v>64.39</c:v>
                </c:pt>
                <c:pt idx="17">
                  <c:v>64.680000000000007</c:v>
                </c:pt>
                <c:pt idx="18">
                  <c:v>56.32</c:v>
                </c:pt>
                <c:pt idx="19">
                  <c:v>67.61</c:v>
                </c:pt>
                <c:pt idx="20">
                  <c:v>52.31</c:v>
                </c:pt>
                <c:pt idx="21">
                  <c:v>64.150000000000006</c:v>
                </c:pt>
                <c:pt idx="22">
                  <c:v>51.19</c:v>
                </c:pt>
                <c:pt idx="23">
                  <c:v>56.95</c:v>
                </c:pt>
                <c:pt idx="24">
                  <c:v>56.8</c:v>
                </c:pt>
                <c:pt idx="25">
                  <c:v>48.56</c:v>
                </c:pt>
                <c:pt idx="26">
                  <c:v>54.26</c:v>
                </c:pt>
                <c:pt idx="27">
                  <c:v>54.58</c:v>
                </c:pt>
                <c:pt idx="28">
                  <c:v>58.16</c:v>
                </c:pt>
                <c:pt idx="29">
                  <c:v>57.89</c:v>
                </c:pt>
                <c:pt idx="30">
                  <c:v>52.53</c:v>
                </c:pt>
                <c:pt idx="31">
                  <c:v>50.09</c:v>
                </c:pt>
                <c:pt idx="32">
                  <c:v>75.930000000000007</c:v>
                </c:pt>
                <c:pt idx="33">
                  <c:v>51.11</c:v>
                </c:pt>
                <c:pt idx="34">
                  <c:v>55.81</c:v>
                </c:pt>
                <c:pt idx="35">
                  <c:v>59.15</c:v>
                </c:pt>
                <c:pt idx="36">
                  <c:v>62.92</c:v>
                </c:pt>
                <c:pt idx="37">
                  <c:v>65.05</c:v>
                </c:pt>
                <c:pt idx="38">
                  <c:v>46.63</c:v>
                </c:pt>
                <c:pt idx="39">
                  <c:v>60.35</c:v>
                </c:pt>
                <c:pt idx="40">
                  <c:v>58.4</c:v>
                </c:pt>
                <c:pt idx="41">
                  <c:v>72.31</c:v>
                </c:pt>
                <c:pt idx="42">
                  <c:v>67.77</c:v>
                </c:pt>
                <c:pt idx="43">
                  <c:v>98.1</c:v>
                </c:pt>
                <c:pt idx="44">
                  <c:v>85.94</c:v>
                </c:pt>
                <c:pt idx="45">
                  <c:v>73.84</c:v>
                </c:pt>
                <c:pt idx="46">
                  <c:v>89.53</c:v>
                </c:pt>
                <c:pt idx="47">
                  <c:v>97.26</c:v>
                </c:pt>
                <c:pt idx="48">
                  <c:v>106.53</c:v>
                </c:pt>
                <c:pt idx="49">
                  <c:v>85.85</c:v>
                </c:pt>
                <c:pt idx="50">
                  <c:v>90.39</c:v>
                </c:pt>
                <c:pt idx="51">
                  <c:v>101.94</c:v>
                </c:pt>
                <c:pt idx="52">
                  <c:v>87.71</c:v>
                </c:pt>
                <c:pt idx="53">
                  <c:v>96.78</c:v>
                </c:pt>
                <c:pt idx="54">
                  <c:v>78.39</c:v>
                </c:pt>
                <c:pt idx="55">
                  <c:v>94.46</c:v>
                </c:pt>
                <c:pt idx="56">
                  <c:v>85.52</c:v>
                </c:pt>
                <c:pt idx="57">
                  <c:v>93.21</c:v>
                </c:pt>
                <c:pt idx="58">
                  <c:v>95.59</c:v>
                </c:pt>
                <c:pt idx="59">
                  <c:v>82.57</c:v>
                </c:pt>
                <c:pt idx="60">
                  <c:v>64.3</c:v>
                </c:pt>
                <c:pt idx="61">
                  <c:v>70.77</c:v>
                </c:pt>
                <c:pt idx="62">
                  <c:v>72.75</c:v>
                </c:pt>
                <c:pt idx="63">
                  <c:v>76.25</c:v>
                </c:pt>
                <c:pt idx="64">
                  <c:v>50.25</c:v>
                </c:pt>
                <c:pt idx="65">
                  <c:v>59.16</c:v>
                </c:pt>
                <c:pt idx="66">
                  <c:v>55.7</c:v>
                </c:pt>
                <c:pt idx="67">
                  <c:v>78.83</c:v>
                </c:pt>
                <c:pt idx="68">
                  <c:v>53.05</c:v>
                </c:pt>
                <c:pt idx="69">
                  <c:v>52.15</c:v>
                </c:pt>
                <c:pt idx="70">
                  <c:v>38.68</c:v>
                </c:pt>
                <c:pt idx="71">
                  <c:v>39.56</c:v>
                </c:pt>
                <c:pt idx="72">
                  <c:v>41.71</c:v>
                </c:pt>
                <c:pt idx="73">
                  <c:v>41.57</c:v>
                </c:pt>
                <c:pt idx="74">
                  <c:v>37.57</c:v>
                </c:pt>
                <c:pt idx="75">
                  <c:v>43.37</c:v>
                </c:pt>
                <c:pt idx="76">
                  <c:v>37.93</c:v>
                </c:pt>
                <c:pt idx="77">
                  <c:v>34.22</c:v>
                </c:pt>
                <c:pt idx="78">
                  <c:v>30.22</c:v>
                </c:pt>
                <c:pt idx="79">
                  <c:v>23.92</c:v>
                </c:pt>
                <c:pt idx="80">
                  <c:v>25.85</c:v>
                </c:pt>
                <c:pt idx="81">
                  <c:v>30.58</c:v>
                </c:pt>
                <c:pt idx="82">
                  <c:v>19.32</c:v>
                </c:pt>
                <c:pt idx="83">
                  <c:v>21.05</c:v>
                </c:pt>
                <c:pt idx="84">
                  <c:v>29.37</c:v>
                </c:pt>
                <c:pt idx="85">
                  <c:v>30.29</c:v>
                </c:pt>
                <c:pt idx="86">
                  <c:v>302.26</c:v>
                </c:pt>
                <c:pt idx="87">
                  <c:v>324.68</c:v>
                </c:pt>
                <c:pt idx="88">
                  <c:v>364.91</c:v>
                </c:pt>
                <c:pt idx="89">
                  <c:v>340.06</c:v>
                </c:pt>
                <c:pt idx="90">
                  <c:v>332.47</c:v>
                </c:pt>
                <c:pt idx="91">
                  <c:v>66.23</c:v>
                </c:pt>
                <c:pt idx="92">
                  <c:v>69.77</c:v>
                </c:pt>
                <c:pt idx="93">
                  <c:v>68.47</c:v>
                </c:pt>
                <c:pt idx="94">
                  <c:v>76.25</c:v>
                </c:pt>
                <c:pt idx="95">
                  <c:v>66.31</c:v>
                </c:pt>
                <c:pt idx="96">
                  <c:v>52.4</c:v>
                </c:pt>
                <c:pt idx="97">
                  <c:v>67.790000000000006</c:v>
                </c:pt>
                <c:pt idx="98">
                  <c:v>68.42</c:v>
                </c:pt>
                <c:pt idx="99">
                  <c:v>83.62</c:v>
                </c:pt>
                <c:pt idx="100">
                  <c:v>104.47</c:v>
                </c:pt>
                <c:pt idx="101">
                  <c:v>127.6</c:v>
                </c:pt>
                <c:pt idx="102">
                  <c:v>121.21</c:v>
                </c:pt>
                <c:pt idx="103">
                  <c:v>122.14</c:v>
                </c:pt>
                <c:pt idx="104">
                  <c:v>163.01</c:v>
                </c:pt>
                <c:pt idx="105">
                  <c:v>145.31</c:v>
                </c:pt>
                <c:pt idx="106">
                  <c:v>120.6</c:v>
                </c:pt>
                <c:pt idx="107">
                  <c:v>124.62</c:v>
                </c:pt>
                <c:pt idx="108">
                  <c:v>123.47</c:v>
                </c:pt>
                <c:pt idx="109">
                  <c:v>110.38</c:v>
                </c:pt>
                <c:pt idx="110">
                  <c:v>102.7</c:v>
                </c:pt>
                <c:pt idx="111">
                  <c:v>115.44</c:v>
                </c:pt>
                <c:pt idx="112">
                  <c:v>126.28</c:v>
                </c:pt>
                <c:pt idx="113">
                  <c:v>180.74</c:v>
                </c:pt>
                <c:pt idx="114">
                  <c:v>199.13</c:v>
                </c:pt>
                <c:pt idx="115">
                  <c:v>159.97</c:v>
                </c:pt>
                <c:pt idx="116">
                  <c:v>121</c:v>
                </c:pt>
                <c:pt idx="117">
                  <c:v>97.42</c:v>
                </c:pt>
                <c:pt idx="118">
                  <c:v>111.2</c:v>
                </c:pt>
                <c:pt idx="119">
                  <c:v>97.81</c:v>
                </c:pt>
                <c:pt idx="120">
                  <c:v>90.94</c:v>
                </c:pt>
                <c:pt idx="121">
                  <c:v>88.14</c:v>
                </c:pt>
                <c:pt idx="122">
                  <c:v>104.16</c:v>
                </c:pt>
                <c:pt idx="123">
                  <c:v>88.14</c:v>
                </c:pt>
                <c:pt idx="124">
                  <c:v>76.11</c:v>
                </c:pt>
                <c:pt idx="125">
                  <c:v>84.63</c:v>
                </c:pt>
                <c:pt idx="126">
                  <c:v>91.23</c:v>
                </c:pt>
                <c:pt idx="127">
                  <c:v>96.33</c:v>
                </c:pt>
                <c:pt idx="128">
                  <c:v>122.84</c:v>
                </c:pt>
                <c:pt idx="129">
                  <c:v>64.27</c:v>
                </c:pt>
                <c:pt idx="130">
                  <c:v>70.83</c:v>
                </c:pt>
                <c:pt idx="131">
                  <c:v>77.39</c:v>
                </c:pt>
                <c:pt idx="132">
                  <c:v>70.94</c:v>
                </c:pt>
                <c:pt idx="133">
                  <c:v>55.57</c:v>
                </c:pt>
                <c:pt idx="134">
                  <c:v>167.53</c:v>
                </c:pt>
                <c:pt idx="135">
                  <c:v>309.70999999999998</c:v>
                </c:pt>
                <c:pt idx="136">
                  <c:v>323.38</c:v>
                </c:pt>
                <c:pt idx="137">
                  <c:v>334.94</c:v>
                </c:pt>
                <c:pt idx="138">
                  <c:v>279.32</c:v>
                </c:pt>
                <c:pt idx="139">
                  <c:v>303.29000000000002</c:v>
                </c:pt>
                <c:pt idx="140">
                  <c:v>221.87</c:v>
                </c:pt>
                <c:pt idx="141">
                  <c:v>208.68</c:v>
                </c:pt>
                <c:pt idx="142">
                  <c:v>249.53</c:v>
                </c:pt>
                <c:pt idx="143">
                  <c:v>233.43</c:v>
                </c:pt>
                <c:pt idx="144">
                  <c:v>235.99</c:v>
                </c:pt>
                <c:pt idx="145">
                  <c:v>163.47</c:v>
                </c:pt>
                <c:pt idx="146">
                  <c:v>182.31</c:v>
                </c:pt>
                <c:pt idx="147">
                  <c:v>221.58</c:v>
                </c:pt>
                <c:pt idx="148">
                  <c:v>280.64</c:v>
                </c:pt>
                <c:pt idx="149">
                  <c:v>247.12</c:v>
                </c:pt>
                <c:pt idx="150">
                  <c:v>270.87</c:v>
                </c:pt>
                <c:pt idx="151">
                  <c:v>290.81</c:v>
                </c:pt>
                <c:pt idx="152">
                  <c:v>280.45</c:v>
                </c:pt>
                <c:pt idx="153">
                  <c:v>252.54</c:v>
                </c:pt>
                <c:pt idx="154">
                  <c:v>185.59</c:v>
                </c:pt>
                <c:pt idx="155">
                  <c:v>196.53</c:v>
                </c:pt>
                <c:pt idx="156">
                  <c:v>233.5</c:v>
                </c:pt>
                <c:pt idx="157">
                  <c:v>189.07</c:v>
                </c:pt>
                <c:pt idx="158">
                  <c:v>259.33</c:v>
                </c:pt>
                <c:pt idx="159">
                  <c:v>281.45</c:v>
                </c:pt>
                <c:pt idx="160">
                  <c:v>264.3</c:v>
                </c:pt>
                <c:pt idx="161">
                  <c:v>271.85000000000002</c:v>
                </c:pt>
                <c:pt idx="162">
                  <c:v>222.16</c:v>
                </c:pt>
                <c:pt idx="163">
                  <c:v>228.71</c:v>
                </c:pt>
                <c:pt idx="164">
                  <c:v>174.17</c:v>
                </c:pt>
                <c:pt idx="165">
                  <c:v>439.99</c:v>
                </c:pt>
                <c:pt idx="166">
                  <c:v>360.95</c:v>
                </c:pt>
                <c:pt idx="167">
                  <c:v>281.33999999999997</c:v>
                </c:pt>
                <c:pt idx="168">
                  <c:v>262.06</c:v>
                </c:pt>
                <c:pt idx="169">
                  <c:v>309.36</c:v>
                </c:pt>
                <c:pt idx="170">
                  <c:v>319.76</c:v>
                </c:pt>
                <c:pt idx="171">
                  <c:v>241.87</c:v>
                </c:pt>
                <c:pt idx="172">
                  <c:v>263</c:v>
                </c:pt>
                <c:pt idx="173">
                  <c:v>233.99</c:v>
                </c:pt>
                <c:pt idx="174">
                  <c:v>203.11</c:v>
                </c:pt>
                <c:pt idx="175">
                  <c:v>171.65</c:v>
                </c:pt>
                <c:pt idx="176">
                  <c:v>170.41</c:v>
                </c:pt>
                <c:pt idx="177">
                  <c:v>169.08</c:v>
                </c:pt>
                <c:pt idx="178">
                  <c:v>183.35</c:v>
                </c:pt>
                <c:pt idx="179">
                  <c:v>216.14</c:v>
                </c:pt>
                <c:pt idx="180">
                  <c:v>206.51</c:v>
                </c:pt>
                <c:pt idx="181">
                  <c:v>250.11</c:v>
                </c:pt>
                <c:pt idx="182">
                  <c:v>324.05</c:v>
                </c:pt>
                <c:pt idx="183">
                  <c:v>315.14999999999998</c:v>
                </c:pt>
                <c:pt idx="184">
                  <c:v>330.09</c:v>
                </c:pt>
                <c:pt idx="185">
                  <c:v>316.31</c:v>
                </c:pt>
                <c:pt idx="186">
                  <c:v>325.25</c:v>
                </c:pt>
                <c:pt idx="187">
                  <c:v>335.14</c:v>
                </c:pt>
                <c:pt idx="188">
                  <c:v>324.58</c:v>
                </c:pt>
                <c:pt idx="189">
                  <c:v>331.97</c:v>
                </c:pt>
                <c:pt idx="190">
                  <c:v>323.3</c:v>
                </c:pt>
                <c:pt idx="191">
                  <c:v>307.83999999999997</c:v>
                </c:pt>
                <c:pt idx="192">
                  <c:v>292.43</c:v>
                </c:pt>
                <c:pt idx="193">
                  <c:v>272.8</c:v>
                </c:pt>
                <c:pt idx="194">
                  <c:v>257.60000000000002</c:v>
                </c:pt>
                <c:pt idx="195">
                  <c:v>238.98</c:v>
                </c:pt>
                <c:pt idx="196">
                  <c:v>206.11</c:v>
                </c:pt>
                <c:pt idx="197">
                  <c:v>233.88</c:v>
                </c:pt>
                <c:pt idx="198">
                  <c:v>188.12</c:v>
                </c:pt>
                <c:pt idx="199">
                  <c:v>202.56</c:v>
                </c:pt>
                <c:pt idx="200">
                  <c:v>205.89</c:v>
                </c:pt>
                <c:pt idx="201">
                  <c:v>229.23</c:v>
                </c:pt>
                <c:pt idx="202">
                  <c:v>206.56</c:v>
                </c:pt>
                <c:pt idx="203">
                  <c:v>180.18</c:v>
                </c:pt>
                <c:pt idx="204">
                  <c:v>188.98</c:v>
                </c:pt>
                <c:pt idx="205">
                  <c:v>163.53</c:v>
                </c:pt>
                <c:pt idx="206">
                  <c:v>124.16</c:v>
                </c:pt>
                <c:pt idx="207">
                  <c:v>121.49</c:v>
                </c:pt>
                <c:pt idx="208">
                  <c:v>133.99</c:v>
                </c:pt>
                <c:pt idx="209">
                  <c:v>173.98</c:v>
                </c:pt>
                <c:pt idx="210">
                  <c:v>168.23</c:v>
                </c:pt>
                <c:pt idx="211">
                  <c:v>149.51</c:v>
                </c:pt>
                <c:pt idx="212">
                  <c:v>180.11</c:v>
                </c:pt>
                <c:pt idx="213">
                  <c:v>170.52</c:v>
                </c:pt>
                <c:pt idx="214">
                  <c:v>241.5</c:v>
                </c:pt>
                <c:pt idx="215">
                  <c:v>229.37</c:v>
                </c:pt>
                <c:pt idx="216">
                  <c:v>241.81</c:v>
                </c:pt>
                <c:pt idx="217">
                  <c:v>198.7</c:v>
                </c:pt>
                <c:pt idx="218">
                  <c:v>231.22</c:v>
                </c:pt>
                <c:pt idx="219">
                  <c:v>159.16999999999999</c:v>
                </c:pt>
                <c:pt idx="220">
                  <c:v>142.65</c:v>
                </c:pt>
                <c:pt idx="221">
                  <c:v>174.37</c:v>
                </c:pt>
                <c:pt idx="222">
                  <c:v>151.66999999999999</c:v>
                </c:pt>
                <c:pt idx="223">
                  <c:v>209.93</c:v>
                </c:pt>
                <c:pt idx="224">
                  <c:v>143.88999999999999</c:v>
                </c:pt>
                <c:pt idx="225">
                  <c:v>144.21</c:v>
                </c:pt>
                <c:pt idx="226">
                  <c:v>144.49</c:v>
                </c:pt>
                <c:pt idx="227">
                  <c:v>171.74</c:v>
                </c:pt>
                <c:pt idx="228">
                  <c:v>154.19</c:v>
                </c:pt>
                <c:pt idx="229">
                  <c:v>141.72999999999999</c:v>
                </c:pt>
                <c:pt idx="230">
                  <c:v>179.6</c:v>
                </c:pt>
                <c:pt idx="231">
                  <c:v>113.43</c:v>
                </c:pt>
                <c:pt idx="232">
                  <c:v>112.12</c:v>
                </c:pt>
                <c:pt idx="233">
                  <c:v>128.94</c:v>
                </c:pt>
                <c:pt idx="234">
                  <c:v>148.47999999999999</c:v>
                </c:pt>
                <c:pt idx="235">
                  <c:v>183.75</c:v>
                </c:pt>
                <c:pt idx="236">
                  <c:v>104.42</c:v>
                </c:pt>
                <c:pt idx="237">
                  <c:v>128.84</c:v>
                </c:pt>
                <c:pt idx="238">
                  <c:v>122.9</c:v>
                </c:pt>
                <c:pt idx="239">
                  <c:v>102.89</c:v>
                </c:pt>
                <c:pt idx="240">
                  <c:v>126.15</c:v>
                </c:pt>
                <c:pt idx="241">
                  <c:v>91.45</c:v>
                </c:pt>
                <c:pt idx="242">
                  <c:v>107.18</c:v>
                </c:pt>
                <c:pt idx="243">
                  <c:v>118.5</c:v>
                </c:pt>
                <c:pt idx="244">
                  <c:v>127.77</c:v>
                </c:pt>
                <c:pt idx="245">
                  <c:v>121.21</c:v>
                </c:pt>
                <c:pt idx="246">
                  <c:v>127.37</c:v>
                </c:pt>
                <c:pt idx="247">
                  <c:v>144.62</c:v>
                </c:pt>
                <c:pt idx="248">
                  <c:v>139.19</c:v>
                </c:pt>
                <c:pt idx="249">
                  <c:v>156.88</c:v>
                </c:pt>
                <c:pt idx="250">
                  <c:v>155.56</c:v>
                </c:pt>
                <c:pt idx="251">
                  <c:v>155.69</c:v>
                </c:pt>
                <c:pt idx="252">
                  <c:v>164.71</c:v>
                </c:pt>
                <c:pt idx="253">
                  <c:v>163.9</c:v>
                </c:pt>
                <c:pt idx="254">
                  <c:v>161.74</c:v>
                </c:pt>
                <c:pt idx="255">
                  <c:v>138.31</c:v>
                </c:pt>
                <c:pt idx="256">
                  <c:v>132.54</c:v>
                </c:pt>
                <c:pt idx="257">
                  <c:v>155.13</c:v>
                </c:pt>
                <c:pt idx="258">
                  <c:v>159.51</c:v>
                </c:pt>
                <c:pt idx="259">
                  <c:v>216.49</c:v>
                </c:pt>
                <c:pt idx="260">
                  <c:v>200.38</c:v>
                </c:pt>
                <c:pt idx="261">
                  <c:v>193.1</c:v>
                </c:pt>
                <c:pt idx="262">
                  <c:v>203.85</c:v>
                </c:pt>
                <c:pt idx="263">
                  <c:v>137.05000000000001</c:v>
                </c:pt>
                <c:pt idx="264">
                  <c:v>239.84</c:v>
                </c:pt>
                <c:pt idx="265">
                  <c:v>314.77</c:v>
                </c:pt>
                <c:pt idx="266">
                  <c:v>277.95999999999998</c:v>
                </c:pt>
                <c:pt idx="267">
                  <c:v>286.16000000000003</c:v>
                </c:pt>
                <c:pt idx="268">
                  <c:v>234.93</c:v>
                </c:pt>
                <c:pt idx="269">
                  <c:v>220.64</c:v>
                </c:pt>
                <c:pt idx="270">
                  <c:v>226.42</c:v>
                </c:pt>
                <c:pt idx="271">
                  <c:v>266.19</c:v>
                </c:pt>
                <c:pt idx="272">
                  <c:v>196.82</c:v>
                </c:pt>
                <c:pt idx="273">
                  <c:v>183.09</c:v>
                </c:pt>
                <c:pt idx="274">
                  <c:v>239.27</c:v>
                </c:pt>
                <c:pt idx="275">
                  <c:v>219.05</c:v>
                </c:pt>
                <c:pt idx="276">
                  <c:v>206.18</c:v>
                </c:pt>
                <c:pt idx="277">
                  <c:v>210.93</c:v>
                </c:pt>
                <c:pt idx="278">
                  <c:v>214.93</c:v>
                </c:pt>
                <c:pt idx="279">
                  <c:v>189.64</c:v>
                </c:pt>
                <c:pt idx="280">
                  <c:v>331.97</c:v>
                </c:pt>
                <c:pt idx="281">
                  <c:v>297.25</c:v>
                </c:pt>
                <c:pt idx="282">
                  <c:v>183.48</c:v>
                </c:pt>
                <c:pt idx="283">
                  <c:v>138.94999999999999</c:v>
                </c:pt>
                <c:pt idx="284">
                  <c:v>159.16</c:v>
                </c:pt>
                <c:pt idx="285">
                  <c:v>169.69</c:v>
                </c:pt>
                <c:pt idx="286">
                  <c:v>239.98</c:v>
                </c:pt>
                <c:pt idx="287">
                  <c:v>202.6</c:v>
                </c:pt>
                <c:pt idx="288">
                  <c:v>236.63</c:v>
                </c:pt>
                <c:pt idx="289">
                  <c:v>171.27</c:v>
                </c:pt>
                <c:pt idx="290">
                  <c:v>177.78</c:v>
                </c:pt>
                <c:pt idx="291">
                  <c:v>137.65</c:v>
                </c:pt>
                <c:pt idx="292">
                  <c:v>95.35</c:v>
                </c:pt>
                <c:pt idx="293">
                  <c:v>95.09</c:v>
                </c:pt>
                <c:pt idx="294">
                  <c:v>118.55</c:v>
                </c:pt>
                <c:pt idx="295">
                  <c:v>124.78</c:v>
                </c:pt>
                <c:pt idx="296">
                  <c:v>141.68</c:v>
                </c:pt>
                <c:pt idx="297">
                  <c:v>174.68</c:v>
                </c:pt>
                <c:pt idx="298">
                  <c:v>191</c:v>
                </c:pt>
                <c:pt idx="299">
                  <c:v>234.28</c:v>
                </c:pt>
                <c:pt idx="300">
                  <c:v>240.79</c:v>
                </c:pt>
                <c:pt idx="301">
                  <c:v>360.03</c:v>
                </c:pt>
                <c:pt idx="302">
                  <c:v>323.02999999999997</c:v>
                </c:pt>
                <c:pt idx="303">
                  <c:v>279.06</c:v>
                </c:pt>
                <c:pt idx="304">
                  <c:v>345.64</c:v>
                </c:pt>
                <c:pt idx="305">
                  <c:v>344.74</c:v>
                </c:pt>
                <c:pt idx="306">
                  <c:v>304.97000000000003</c:v>
                </c:pt>
                <c:pt idx="307">
                  <c:v>329.19</c:v>
                </c:pt>
                <c:pt idx="308">
                  <c:v>290.49</c:v>
                </c:pt>
                <c:pt idx="309">
                  <c:v>343.14</c:v>
                </c:pt>
                <c:pt idx="310">
                  <c:v>522.54999999999995</c:v>
                </c:pt>
                <c:pt idx="311">
                  <c:v>316.05</c:v>
                </c:pt>
                <c:pt idx="312">
                  <c:v>432</c:v>
                </c:pt>
                <c:pt idx="313">
                  <c:v>439.69</c:v>
                </c:pt>
                <c:pt idx="314">
                  <c:v>325.76</c:v>
                </c:pt>
                <c:pt idx="315">
                  <c:v>284.73</c:v>
                </c:pt>
                <c:pt idx="316">
                  <c:v>247.99</c:v>
                </c:pt>
                <c:pt idx="317">
                  <c:v>300.29000000000002</c:v>
                </c:pt>
                <c:pt idx="318">
                  <c:v>343.21</c:v>
                </c:pt>
                <c:pt idx="319">
                  <c:v>331.77</c:v>
                </c:pt>
                <c:pt idx="320">
                  <c:v>269.45</c:v>
                </c:pt>
                <c:pt idx="321">
                  <c:v>277.87</c:v>
                </c:pt>
                <c:pt idx="322">
                  <c:v>252.06</c:v>
                </c:pt>
                <c:pt idx="323">
                  <c:v>273.8</c:v>
                </c:pt>
                <c:pt idx="324">
                  <c:v>304.05</c:v>
                </c:pt>
                <c:pt idx="325">
                  <c:v>326.47000000000003</c:v>
                </c:pt>
                <c:pt idx="326">
                  <c:v>221.89</c:v>
                </c:pt>
                <c:pt idx="327">
                  <c:v>180.95</c:v>
                </c:pt>
                <c:pt idx="328">
                  <c:v>160.43</c:v>
                </c:pt>
                <c:pt idx="329">
                  <c:v>171.52</c:v>
                </c:pt>
                <c:pt idx="330">
                  <c:v>145.76</c:v>
                </c:pt>
                <c:pt idx="331">
                  <c:v>188.05</c:v>
                </c:pt>
                <c:pt idx="332">
                  <c:v>142.91</c:v>
                </c:pt>
                <c:pt idx="333">
                  <c:v>118.95</c:v>
                </c:pt>
                <c:pt idx="334">
                  <c:v>157.13</c:v>
                </c:pt>
                <c:pt idx="335">
                  <c:v>299.16000000000003</c:v>
                </c:pt>
                <c:pt idx="336">
                  <c:v>312.27999999999997</c:v>
                </c:pt>
                <c:pt idx="337">
                  <c:v>327.3</c:v>
                </c:pt>
                <c:pt idx="338">
                  <c:v>360.42</c:v>
                </c:pt>
                <c:pt idx="339">
                  <c:v>303.66000000000003</c:v>
                </c:pt>
                <c:pt idx="340">
                  <c:v>296.8</c:v>
                </c:pt>
                <c:pt idx="341">
                  <c:v>390.41</c:v>
                </c:pt>
                <c:pt idx="342">
                  <c:v>342.64</c:v>
                </c:pt>
                <c:pt idx="343">
                  <c:v>355.87</c:v>
                </c:pt>
                <c:pt idx="344">
                  <c:v>321.82</c:v>
                </c:pt>
                <c:pt idx="345">
                  <c:v>293.99</c:v>
                </c:pt>
                <c:pt idx="346">
                  <c:v>312.70999999999998</c:v>
                </c:pt>
                <c:pt idx="347">
                  <c:v>414.44</c:v>
                </c:pt>
                <c:pt idx="348">
                  <c:v>351.05</c:v>
                </c:pt>
                <c:pt idx="349">
                  <c:v>372.43</c:v>
                </c:pt>
                <c:pt idx="350">
                  <c:v>381.67</c:v>
                </c:pt>
                <c:pt idx="351">
                  <c:v>387.88</c:v>
                </c:pt>
                <c:pt idx="352">
                  <c:v>336.83</c:v>
                </c:pt>
                <c:pt idx="353">
                  <c:v>349.55</c:v>
                </c:pt>
                <c:pt idx="354">
                  <c:v>402.52</c:v>
                </c:pt>
                <c:pt idx="355">
                  <c:v>417.34</c:v>
                </c:pt>
                <c:pt idx="356">
                  <c:v>328.41</c:v>
                </c:pt>
                <c:pt idx="357">
                  <c:v>448.84</c:v>
                </c:pt>
                <c:pt idx="358">
                  <c:v>329</c:v>
                </c:pt>
                <c:pt idx="359">
                  <c:v>267.68</c:v>
                </c:pt>
                <c:pt idx="360">
                  <c:v>321.06</c:v>
                </c:pt>
                <c:pt idx="361">
                  <c:v>321.83999999999997</c:v>
                </c:pt>
                <c:pt idx="362">
                  <c:v>330.51</c:v>
                </c:pt>
                <c:pt idx="363">
                  <c:v>352.86</c:v>
                </c:pt>
                <c:pt idx="364">
                  <c:v>312.89</c:v>
                </c:pt>
                <c:pt idx="365">
                  <c:v>328.4</c:v>
                </c:pt>
                <c:pt idx="366">
                  <c:v>168.25</c:v>
                </c:pt>
                <c:pt idx="367">
                  <c:v>144.18</c:v>
                </c:pt>
                <c:pt idx="368">
                  <c:v>172.92</c:v>
                </c:pt>
                <c:pt idx="369">
                  <c:v>168.2</c:v>
                </c:pt>
                <c:pt idx="370">
                  <c:v>147.46</c:v>
                </c:pt>
                <c:pt idx="371">
                  <c:v>123.37</c:v>
                </c:pt>
                <c:pt idx="372">
                  <c:v>226.68</c:v>
                </c:pt>
                <c:pt idx="373">
                  <c:v>205.55</c:v>
                </c:pt>
                <c:pt idx="374">
                  <c:v>226.03</c:v>
                </c:pt>
                <c:pt idx="375">
                  <c:v>246.36</c:v>
                </c:pt>
                <c:pt idx="376">
                  <c:v>234.77</c:v>
                </c:pt>
                <c:pt idx="377">
                  <c:v>305.97000000000003</c:v>
                </c:pt>
                <c:pt idx="378">
                  <c:v>329.95</c:v>
                </c:pt>
                <c:pt idx="379">
                  <c:v>294.45</c:v>
                </c:pt>
                <c:pt idx="380">
                  <c:v>271.64</c:v>
                </c:pt>
                <c:pt idx="381">
                  <c:v>316.07</c:v>
                </c:pt>
                <c:pt idx="382">
                  <c:v>286.63</c:v>
                </c:pt>
                <c:pt idx="383">
                  <c:v>309.86</c:v>
                </c:pt>
                <c:pt idx="384">
                  <c:v>361.26</c:v>
                </c:pt>
                <c:pt idx="385">
                  <c:v>314.58999999999997</c:v>
                </c:pt>
                <c:pt idx="386">
                  <c:v>300.35000000000002</c:v>
                </c:pt>
                <c:pt idx="387">
                  <c:v>254.45</c:v>
                </c:pt>
                <c:pt idx="388">
                  <c:v>282.82</c:v>
                </c:pt>
                <c:pt idx="389">
                  <c:v>597.82000000000005</c:v>
                </c:pt>
                <c:pt idx="390">
                  <c:v>635.99</c:v>
                </c:pt>
                <c:pt idx="391">
                  <c:v>507.29</c:v>
                </c:pt>
                <c:pt idx="392">
                  <c:v>367.18</c:v>
                </c:pt>
                <c:pt idx="393">
                  <c:v>328.41</c:v>
                </c:pt>
                <c:pt idx="394">
                  <c:v>279.67</c:v>
                </c:pt>
                <c:pt idx="395">
                  <c:v>295.89</c:v>
                </c:pt>
                <c:pt idx="396">
                  <c:v>293.35000000000002</c:v>
                </c:pt>
                <c:pt idx="397">
                  <c:v>329.01</c:v>
                </c:pt>
                <c:pt idx="398">
                  <c:v>338.47</c:v>
                </c:pt>
                <c:pt idx="399">
                  <c:v>360.81</c:v>
                </c:pt>
                <c:pt idx="400">
                  <c:v>283.94</c:v>
                </c:pt>
                <c:pt idx="401">
                  <c:v>236.2</c:v>
                </c:pt>
                <c:pt idx="402">
                  <c:v>238.58</c:v>
                </c:pt>
                <c:pt idx="403">
                  <c:v>333.3</c:v>
                </c:pt>
                <c:pt idx="404">
                  <c:v>248.49</c:v>
                </c:pt>
                <c:pt idx="405">
                  <c:v>222.75</c:v>
                </c:pt>
                <c:pt idx="406">
                  <c:v>188.48</c:v>
                </c:pt>
                <c:pt idx="407">
                  <c:v>206.82</c:v>
                </c:pt>
                <c:pt idx="408">
                  <c:v>170.93</c:v>
                </c:pt>
                <c:pt idx="409">
                  <c:v>191.85</c:v>
                </c:pt>
                <c:pt idx="410">
                  <c:v>182.95</c:v>
                </c:pt>
                <c:pt idx="411">
                  <c:v>226.7</c:v>
                </c:pt>
                <c:pt idx="412">
                  <c:v>180.11</c:v>
                </c:pt>
                <c:pt idx="413">
                  <c:v>276.10000000000002</c:v>
                </c:pt>
                <c:pt idx="414">
                  <c:v>212.74</c:v>
                </c:pt>
                <c:pt idx="415">
                  <c:v>162.9</c:v>
                </c:pt>
                <c:pt idx="416">
                  <c:v>193.12</c:v>
                </c:pt>
                <c:pt idx="417">
                  <c:v>158.59</c:v>
                </c:pt>
                <c:pt idx="418">
                  <c:v>152.44999999999999</c:v>
                </c:pt>
                <c:pt idx="419">
                  <c:v>159.69999999999999</c:v>
                </c:pt>
                <c:pt idx="420">
                  <c:v>184.27</c:v>
                </c:pt>
                <c:pt idx="421">
                  <c:v>141.83000000000001</c:v>
                </c:pt>
                <c:pt idx="422">
                  <c:v>197.56</c:v>
                </c:pt>
                <c:pt idx="423">
                  <c:v>147.77000000000001</c:v>
                </c:pt>
                <c:pt idx="424">
                  <c:v>155.25</c:v>
                </c:pt>
                <c:pt idx="425">
                  <c:v>152.38</c:v>
                </c:pt>
                <c:pt idx="426">
                  <c:v>141.5</c:v>
                </c:pt>
                <c:pt idx="427">
                  <c:v>119.83</c:v>
                </c:pt>
                <c:pt idx="428">
                  <c:v>117.49</c:v>
                </c:pt>
                <c:pt idx="429">
                  <c:v>128.94999999999999</c:v>
                </c:pt>
                <c:pt idx="430">
                  <c:v>101.9</c:v>
                </c:pt>
                <c:pt idx="431">
                  <c:v>63.03</c:v>
                </c:pt>
                <c:pt idx="432">
                  <c:v>81.150000000000006</c:v>
                </c:pt>
                <c:pt idx="433">
                  <c:v>106.22</c:v>
                </c:pt>
                <c:pt idx="434">
                  <c:v>113.96</c:v>
                </c:pt>
                <c:pt idx="435">
                  <c:v>118.93</c:v>
                </c:pt>
                <c:pt idx="436">
                  <c:v>112.2</c:v>
                </c:pt>
                <c:pt idx="437">
                  <c:v>100.01</c:v>
                </c:pt>
                <c:pt idx="438">
                  <c:v>155.28</c:v>
                </c:pt>
                <c:pt idx="439">
                  <c:v>150.22999999999999</c:v>
                </c:pt>
                <c:pt idx="440">
                  <c:v>140.22</c:v>
                </c:pt>
                <c:pt idx="441">
                  <c:v>248.04</c:v>
                </c:pt>
                <c:pt idx="442">
                  <c:v>212.44</c:v>
                </c:pt>
                <c:pt idx="443">
                  <c:v>722.67</c:v>
                </c:pt>
                <c:pt idx="444">
                  <c:v>531.61</c:v>
                </c:pt>
                <c:pt idx="445">
                  <c:v>573.27</c:v>
                </c:pt>
                <c:pt idx="446">
                  <c:v>467.72</c:v>
                </c:pt>
                <c:pt idx="447">
                  <c:v>432.1</c:v>
                </c:pt>
                <c:pt idx="448">
                  <c:v>420.75</c:v>
                </c:pt>
                <c:pt idx="449">
                  <c:v>404.75</c:v>
                </c:pt>
                <c:pt idx="450">
                  <c:v>279.64999999999998</c:v>
                </c:pt>
                <c:pt idx="451">
                  <c:v>295.73</c:v>
                </c:pt>
                <c:pt idx="452">
                  <c:v>265.44</c:v>
                </c:pt>
                <c:pt idx="453">
                  <c:v>263.19</c:v>
                </c:pt>
                <c:pt idx="454">
                  <c:v>237.3</c:v>
                </c:pt>
                <c:pt idx="455">
                  <c:v>244.81</c:v>
                </c:pt>
                <c:pt idx="456">
                  <c:v>303.91000000000003</c:v>
                </c:pt>
                <c:pt idx="457">
                  <c:v>230.65</c:v>
                </c:pt>
                <c:pt idx="458">
                  <c:v>334.65</c:v>
                </c:pt>
                <c:pt idx="459">
                  <c:v>292.87</c:v>
                </c:pt>
                <c:pt idx="460">
                  <c:v>199.86</c:v>
                </c:pt>
                <c:pt idx="461">
                  <c:v>220.05</c:v>
                </c:pt>
                <c:pt idx="462">
                  <c:v>241.43</c:v>
                </c:pt>
                <c:pt idx="463">
                  <c:v>220.01</c:v>
                </c:pt>
                <c:pt idx="464">
                  <c:v>223.22</c:v>
                </c:pt>
                <c:pt idx="465">
                  <c:v>196.94</c:v>
                </c:pt>
                <c:pt idx="466">
                  <c:v>249.36</c:v>
                </c:pt>
                <c:pt idx="467">
                  <c:v>268.74</c:v>
                </c:pt>
                <c:pt idx="468">
                  <c:v>328.83</c:v>
                </c:pt>
                <c:pt idx="469">
                  <c:v>285.89</c:v>
                </c:pt>
                <c:pt idx="470">
                  <c:v>334.86</c:v>
                </c:pt>
                <c:pt idx="471">
                  <c:v>281.83</c:v>
                </c:pt>
                <c:pt idx="472">
                  <c:v>283.01</c:v>
                </c:pt>
                <c:pt idx="473">
                  <c:v>287.11</c:v>
                </c:pt>
                <c:pt idx="474">
                  <c:v>319.58999999999997</c:v>
                </c:pt>
                <c:pt idx="475">
                  <c:v>372.81</c:v>
                </c:pt>
                <c:pt idx="476">
                  <c:v>321.83999999999997</c:v>
                </c:pt>
                <c:pt idx="477">
                  <c:v>329.75</c:v>
                </c:pt>
                <c:pt idx="478">
                  <c:v>373.86</c:v>
                </c:pt>
                <c:pt idx="479">
                  <c:v>401.96</c:v>
                </c:pt>
                <c:pt idx="480">
                  <c:v>402.19</c:v>
                </c:pt>
                <c:pt idx="481">
                  <c:v>302.8</c:v>
                </c:pt>
                <c:pt idx="482">
                  <c:v>244.69</c:v>
                </c:pt>
                <c:pt idx="483">
                  <c:v>224.23</c:v>
                </c:pt>
                <c:pt idx="484">
                  <c:v>209.94</c:v>
                </c:pt>
                <c:pt idx="485">
                  <c:v>203.09</c:v>
                </c:pt>
                <c:pt idx="486">
                  <c:v>205.93</c:v>
                </c:pt>
                <c:pt idx="487">
                  <c:v>257.98</c:v>
                </c:pt>
                <c:pt idx="488">
                  <c:v>251.43</c:v>
                </c:pt>
                <c:pt idx="489">
                  <c:v>243.59</c:v>
                </c:pt>
                <c:pt idx="490">
                  <c:v>212.35</c:v>
                </c:pt>
                <c:pt idx="491">
                  <c:v>221.54</c:v>
                </c:pt>
                <c:pt idx="492">
                  <c:v>214.76</c:v>
                </c:pt>
                <c:pt idx="493">
                  <c:v>249.66</c:v>
                </c:pt>
                <c:pt idx="494">
                  <c:v>450.93</c:v>
                </c:pt>
                <c:pt idx="495">
                  <c:v>123.41</c:v>
                </c:pt>
                <c:pt idx="496">
                  <c:v>388.7</c:v>
                </c:pt>
                <c:pt idx="497">
                  <c:v>399.41</c:v>
                </c:pt>
                <c:pt idx="498">
                  <c:v>355.95</c:v>
                </c:pt>
                <c:pt idx="499">
                  <c:v>380.4</c:v>
                </c:pt>
                <c:pt idx="500">
                  <c:v>268.91000000000003</c:v>
                </c:pt>
                <c:pt idx="501">
                  <c:v>58.64</c:v>
                </c:pt>
                <c:pt idx="502">
                  <c:v>49.9</c:v>
                </c:pt>
                <c:pt idx="503">
                  <c:v>166.56</c:v>
                </c:pt>
                <c:pt idx="504">
                  <c:v>177.88</c:v>
                </c:pt>
                <c:pt idx="505">
                  <c:v>155.52000000000001</c:v>
                </c:pt>
                <c:pt idx="506">
                  <c:v>190.55</c:v>
                </c:pt>
                <c:pt idx="507">
                  <c:v>194.97</c:v>
                </c:pt>
                <c:pt idx="508">
                  <c:v>155.24</c:v>
                </c:pt>
                <c:pt idx="509">
                  <c:v>135.41999999999999</c:v>
                </c:pt>
                <c:pt idx="510">
                  <c:v>153.28</c:v>
                </c:pt>
                <c:pt idx="511">
                  <c:v>149.94999999999999</c:v>
                </c:pt>
                <c:pt idx="512">
                  <c:v>158.88999999999999</c:v>
                </c:pt>
                <c:pt idx="513">
                  <c:v>158.88999999999999</c:v>
                </c:pt>
                <c:pt idx="514">
                  <c:v>206.59</c:v>
                </c:pt>
                <c:pt idx="515">
                  <c:v>142.12</c:v>
                </c:pt>
                <c:pt idx="516">
                  <c:v>106.95</c:v>
                </c:pt>
                <c:pt idx="517">
                  <c:v>96.91</c:v>
                </c:pt>
                <c:pt idx="518">
                  <c:v>125.14</c:v>
                </c:pt>
                <c:pt idx="519">
                  <c:v>107.11</c:v>
                </c:pt>
                <c:pt idx="520">
                  <c:v>108.59</c:v>
                </c:pt>
                <c:pt idx="521">
                  <c:v>131.03</c:v>
                </c:pt>
                <c:pt idx="522">
                  <c:v>88.32</c:v>
                </c:pt>
                <c:pt idx="523">
                  <c:v>106.44</c:v>
                </c:pt>
                <c:pt idx="524">
                  <c:v>138.12</c:v>
                </c:pt>
                <c:pt idx="525">
                  <c:v>133.93</c:v>
                </c:pt>
                <c:pt idx="526">
                  <c:v>122.08</c:v>
                </c:pt>
                <c:pt idx="527">
                  <c:v>189.13</c:v>
                </c:pt>
                <c:pt idx="528">
                  <c:v>210.99</c:v>
                </c:pt>
                <c:pt idx="529">
                  <c:v>161.13</c:v>
                </c:pt>
                <c:pt idx="530">
                  <c:v>260.16000000000003</c:v>
                </c:pt>
                <c:pt idx="531">
                  <c:v>286.74</c:v>
                </c:pt>
                <c:pt idx="532">
                  <c:v>356.99</c:v>
                </c:pt>
                <c:pt idx="533">
                  <c:v>322.27</c:v>
                </c:pt>
                <c:pt idx="534">
                  <c:v>278.89999999999998</c:v>
                </c:pt>
                <c:pt idx="535">
                  <c:v>238.7</c:v>
                </c:pt>
                <c:pt idx="536">
                  <c:v>260.77</c:v>
                </c:pt>
                <c:pt idx="537">
                  <c:v>14.24</c:v>
                </c:pt>
                <c:pt idx="538">
                  <c:v>633.36</c:v>
                </c:pt>
                <c:pt idx="539">
                  <c:v>389.8</c:v>
                </c:pt>
                <c:pt idx="540">
                  <c:v>437.88</c:v>
                </c:pt>
                <c:pt idx="541">
                  <c:v>214.22</c:v>
                </c:pt>
                <c:pt idx="542">
                  <c:v>252.54</c:v>
                </c:pt>
                <c:pt idx="543">
                  <c:v>235.75</c:v>
                </c:pt>
                <c:pt idx="544">
                  <c:v>233.16</c:v>
                </c:pt>
                <c:pt idx="545">
                  <c:v>235.03</c:v>
                </c:pt>
                <c:pt idx="546">
                  <c:v>259.3</c:v>
                </c:pt>
                <c:pt idx="547">
                  <c:v>223.03</c:v>
                </c:pt>
                <c:pt idx="548">
                  <c:v>555.05999999999995</c:v>
                </c:pt>
                <c:pt idx="549">
                  <c:v>577.16</c:v>
                </c:pt>
                <c:pt idx="550">
                  <c:v>426.78</c:v>
                </c:pt>
                <c:pt idx="551">
                  <c:v>365.35</c:v>
                </c:pt>
                <c:pt idx="552">
                  <c:v>342.67</c:v>
                </c:pt>
                <c:pt idx="553">
                  <c:v>317.77</c:v>
                </c:pt>
                <c:pt idx="554">
                  <c:v>280.52</c:v>
                </c:pt>
                <c:pt idx="555">
                  <c:v>318.43</c:v>
                </c:pt>
                <c:pt idx="556">
                  <c:v>325.14</c:v>
                </c:pt>
                <c:pt idx="557">
                  <c:v>299.79000000000002</c:v>
                </c:pt>
                <c:pt idx="558">
                  <c:v>385.76</c:v>
                </c:pt>
                <c:pt idx="559">
                  <c:v>160.75</c:v>
                </c:pt>
                <c:pt idx="560">
                  <c:v>167.83</c:v>
                </c:pt>
                <c:pt idx="561">
                  <c:v>204.7</c:v>
                </c:pt>
                <c:pt idx="562">
                  <c:v>353.92</c:v>
                </c:pt>
                <c:pt idx="563">
                  <c:v>312.35000000000002</c:v>
                </c:pt>
                <c:pt idx="564">
                  <c:v>286.49</c:v>
                </c:pt>
                <c:pt idx="565">
                  <c:v>354.35</c:v>
                </c:pt>
                <c:pt idx="566">
                  <c:v>352.8</c:v>
                </c:pt>
                <c:pt idx="567">
                  <c:v>511.08</c:v>
                </c:pt>
                <c:pt idx="568">
                  <c:v>702.36</c:v>
                </c:pt>
                <c:pt idx="569">
                  <c:v>734.29</c:v>
                </c:pt>
                <c:pt idx="570">
                  <c:v>280.24</c:v>
                </c:pt>
                <c:pt idx="571">
                  <c:v>282.66000000000003</c:v>
                </c:pt>
                <c:pt idx="572">
                  <c:v>338.1</c:v>
                </c:pt>
                <c:pt idx="573">
                  <c:v>237.19</c:v>
                </c:pt>
                <c:pt idx="574">
                  <c:v>234.04</c:v>
                </c:pt>
                <c:pt idx="575">
                  <c:v>255.33</c:v>
                </c:pt>
                <c:pt idx="576">
                  <c:v>224.6</c:v>
                </c:pt>
                <c:pt idx="577">
                  <c:v>164.4</c:v>
                </c:pt>
                <c:pt idx="578">
                  <c:v>210.23</c:v>
                </c:pt>
                <c:pt idx="579">
                  <c:v>240.65</c:v>
                </c:pt>
                <c:pt idx="580">
                  <c:v>280.02999999999997</c:v>
                </c:pt>
                <c:pt idx="581">
                  <c:v>258.44</c:v>
                </c:pt>
                <c:pt idx="582">
                  <c:v>247.54</c:v>
                </c:pt>
                <c:pt idx="583">
                  <c:v>298.75</c:v>
                </c:pt>
                <c:pt idx="584">
                  <c:v>306.55</c:v>
                </c:pt>
                <c:pt idx="585">
                  <c:v>311.99</c:v>
                </c:pt>
                <c:pt idx="586">
                  <c:v>267.22000000000003</c:v>
                </c:pt>
                <c:pt idx="587">
                  <c:v>253.56</c:v>
                </c:pt>
                <c:pt idx="588">
                  <c:v>218.17</c:v>
                </c:pt>
                <c:pt idx="589">
                  <c:v>360.38</c:v>
                </c:pt>
                <c:pt idx="590">
                  <c:v>381.63</c:v>
                </c:pt>
                <c:pt idx="591">
                  <c:v>755.27</c:v>
                </c:pt>
                <c:pt idx="592">
                  <c:v>620.22</c:v>
                </c:pt>
                <c:pt idx="593">
                  <c:v>517.72</c:v>
                </c:pt>
                <c:pt idx="594">
                  <c:v>495.46</c:v>
                </c:pt>
                <c:pt idx="595">
                  <c:v>661.22</c:v>
                </c:pt>
                <c:pt idx="596">
                  <c:v>650.44000000000005</c:v>
                </c:pt>
                <c:pt idx="597">
                  <c:v>476.52</c:v>
                </c:pt>
                <c:pt idx="598">
                  <c:v>434.92</c:v>
                </c:pt>
                <c:pt idx="599">
                  <c:v>338.45</c:v>
                </c:pt>
                <c:pt idx="600">
                  <c:v>301.8</c:v>
                </c:pt>
                <c:pt idx="601">
                  <c:v>256.33999999999997</c:v>
                </c:pt>
                <c:pt idx="602">
                  <c:v>314.08</c:v>
                </c:pt>
                <c:pt idx="603">
                  <c:v>321</c:v>
                </c:pt>
                <c:pt idx="604">
                  <c:v>268.45</c:v>
                </c:pt>
                <c:pt idx="605">
                  <c:v>213.8</c:v>
                </c:pt>
                <c:pt idx="606">
                  <c:v>263.18</c:v>
                </c:pt>
                <c:pt idx="607">
                  <c:v>270.86</c:v>
                </c:pt>
                <c:pt idx="608">
                  <c:v>206.47</c:v>
                </c:pt>
                <c:pt idx="609">
                  <c:v>168.14</c:v>
                </c:pt>
                <c:pt idx="610">
                  <c:v>229.2</c:v>
                </c:pt>
                <c:pt idx="611">
                  <c:v>264.31</c:v>
                </c:pt>
                <c:pt idx="612">
                  <c:v>249.16</c:v>
                </c:pt>
                <c:pt idx="613">
                  <c:v>166.95</c:v>
                </c:pt>
                <c:pt idx="614">
                  <c:v>289.94</c:v>
                </c:pt>
                <c:pt idx="615">
                  <c:v>177.85</c:v>
                </c:pt>
                <c:pt idx="616">
                  <c:v>266.33</c:v>
                </c:pt>
                <c:pt idx="617">
                  <c:v>260.77</c:v>
                </c:pt>
                <c:pt idx="618">
                  <c:v>305.27</c:v>
                </c:pt>
                <c:pt idx="619">
                  <c:v>341.69</c:v>
                </c:pt>
                <c:pt idx="620">
                  <c:v>472.68</c:v>
                </c:pt>
                <c:pt idx="621">
                  <c:v>414.51</c:v>
                </c:pt>
                <c:pt idx="622">
                  <c:v>485.66</c:v>
                </c:pt>
                <c:pt idx="623">
                  <c:v>456.26</c:v>
                </c:pt>
                <c:pt idx="624">
                  <c:v>379.01</c:v>
                </c:pt>
                <c:pt idx="625">
                  <c:v>379.39</c:v>
                </c:pt>
                <c:pt idx="626">
                  <c:v>323.87</c:v>
                </c:pt>
                <c:pt idx="627">
                  <c:v>332.98</c:v>
                </c:pt>
                <c:pt idx="628">
                  <c:v>283.66000000000003</c:v>
                </c:pt>
                <c:pt idx="629">
                  <c:v>320.85000000000002</c:v>
                </c:pt>
                <c:pt idx="630">
                  <c:v>334.52</c:v>
                </c:pt>
                <c:pt idx="631">
                  <c:v>387.82</c:v>
                </c:pt>
                <c:pt idx="632">
                  <c:v>323.8</c:v>
                </c:pt>
                <c:pt idx="633">
                  <c:v>282.58999999999997</c:v>
                </c:pt>
                <c:pt idx="634">
                  <c:v>207.45</c:v>
                </c:pt>
                <c:pt idx="635">
                  <c:v>215.69</c:v>
                </c:pt>
                <c:pt idx="636">
                  <c:v>170.5</c:v>
                </c:pt>
                <c:pt idx="637">
                  <c:v>364.01</c:v>
                </c:pt>
                <c:pt idx="638">
                  <c:v>463.38</c:v>
                </c:pt>
                <c:pt idx="639">
                  <c:v>385.61</c:v>
                </c:pt>
                <c:pt idx="640">
                  <c:v>420.19</c:v>
                </c:pt>
                <c:pt idx="641">
                  <c:v>282.64</c:v>
                </c:pt>
                <c:pt idx="642">
                  <c:v>351.36</c:v>
                </c:pt>
                <c:pt idx="643">
                  <c:v>438.5</c:v>
                </c:pt>
                <c:pt idx="644">
                  <c:v>345.9</c:v>
                </c:pt>
                <c:pt idx="645">
                  <c:v>318.33999999999997</c:v>
                </c:pt>
                <c:pt idx="646">
                  <c:v>366.98</c:v>
                </c:pt>
                <c:pt idx="647">
                  <c:v>412.36</c:v>
                </c:pt>
                <c:pt idx="648">
                  <c:v>484.15</c:v>
                </c:pt>
                <c:pt idx="649">
                  <c:v>529.57000000000005</c:v>
                </c:pt>
                <c:pt idx="650">
                  <c:v>325.18</c:v>
                </c:pt>
                <c:pt idx="651">
                  <c:v>266.5</c:v>
                </c:pt>
                <c:pt idx="652">
                  <c:v>322.33</c:v>
                </c:pt>
                <c:pt idx="653">
                  <c:v>344.81</c:v>
                </c:pt>
                <c:pt idx="654">
                  <c:v>321.52999999999997</c:v>
                </c:pt>
                <c:pt idx="655">
                  <c:v>727.29</c:v>
                </c:pt>
                <c:pt idx="656">
                  <c:v>579.84</c:v>
                </c:pt>
                <c:pt idx="657">
                  <c:v>533.80999999999995</c:v>
                </c:pt>
                <c:pt idx="658">
                  <c:v>355.73</c:v>
                </c:pt>
                <c:pt idx="659">
                  <c:v>395.25</c:v>
                </c:pt>
                <c:pt idx="660">
                  <c:v>349.75</c:v>
                </c:pt>
                <c:pt idx="661">
                  <c:v>288.47000000000003</c:v>
                </c:pt>
                <c:pt idx="662">
                  <c:v>246.78</c:v>
                </c:pt>
                <c:pt idx="663">
                  <c:v>315.74</c:v>
                </c:pt>
                <c:pt idx="664">
                  <c:v>345.23</c:v>
                </c:pt>
                <c:pt idx="665">
                  <c:v>353.45</c:v>
                </c:pt>
                <c:pt idx="666">
                  <c:v>335.81</c:v>
                </c:pt>
                <c:pt idx="667">
                  <c:v>279.41000000000003</c:v>
                </c:pt>
                <c:pt idx="668">
                  <c:v>367.07</c:v>
                </c:pt>
                <c:pt idx="669">
                  <c:v>337.71</c:v>
                </c:pt>
                <c:pt idx="670">
                  <c:v>340.39</c:v>
                </c:pt>
                <c:pt idx="671">
                  <c:v>286.83999999999997</c:v>
                </c:pt>
                <c:pt idx="672">
                  <c:v>217.96</c:v>
                </c:pt>
                <c:pt idx="673">
                  <c:v>632.54999999999995</c:v>
                </c:pt>
                <c:pt idx="674">
                  <c:v>354.4</c:v>
                </c:pt>
                <c:pt idx="675">
                  <c:v>773.32</c:v>
                </c:pt>
                <c:pt idx="676">
                  <c:v>210.35</c:v>
                </c:pt>
                <c:pt idx="677">
                  <c:v>226.71</c:v>
                </c:pt>
                <c:pt idx="678">
                  <c:v>204.18</c:v>
                </c:pt>
                <c:pt idx="679">
                  <c:v>228.26</c:v>
                </c:pt>
                <c:pt idx="680">
                  <c:v>217.35</c:v>
                </c:pt>
                <c:pt idx="681">
                  <c:v>190.46</c:v>
                </c:pt>
                <c:pt idx="682">
                  <c:v>188.34</c:v>
                </c:pt>
                <c:pt idx="683">
                  <c:v>187.66</c:v>
                </c:pt>
                <c:pt idx="684">
                  <c:v>200.55</c:v>
                </c:pt>
                <c:pt idx="685">
                  <c:v>219.2</c:v>
                </c:pt>
                <c:pt idx="686">
                  <c:v>275.64999999999998</c:v>
                </c:pt>
                <c:pt idx="687">
                  <c:v>226.65</c:v>
                </c:pt>
                <c:pt idx="688">
                  <c:v>268.3</c:v>
                </c:pt>
                <c:pt idx="689">
                  <c:v>233.31</c:v>
                </c:pt>
                <c:pt idx="690">
                  <c:v>254.55</c:v>
                </c:pt>
                <c:pt idx="691">
                  <c:v>338.53</c:v>
                </c:pt>
                <c:pt idx="692">
                  <c:v>215.87</c:v>
                </c:pt>
                <c:pt idx="693">
                  <c:v>212.4</c:v>
                </c:pt>
                <c:pt idx="694">
                  <c:v>270.85000000000002</c:v>
                </c:pt>
                <c:pt idx="695">
                  <c:v>274.08</c:v>
                </c:pt>
                <c:pt idx="696">
                  <c:v>252.38</c:v>
                </c:pt>
                <c:pt idx="697">
                  <c:v>264.54000000000002</c:v>
                </c:pt>
                <c:pt idx="698">
                  <c:v>321.87</c:v>
                </c:pt>
                <c:pt idx="699">
                  <c:v>306.12</c:v>
                </c:pt>
                <c:pt idx="700">
                  <c:v>346.28</c:v>
                </c:pt>
                <c:pt idx="701">
                  <c:v>340.42</c:v>
                </c:pt>
                <c:pt idx="702">
                  <c:v>339.25</c:v>
                </c:pt>
                <c:pt idx="703">
                  <c:v>301.57</c:v>
                </c:pt>
                <c:pt idx="704">
                  <c:v>355.03</c:v>
                </c:pt>
                <c:pt idx="705">
                  <c:v>301.11</c:v>
                </c:pt>
                <c:pt idx="706">
                  <c:v>304.39999999999998</c:v>
                </c:pt>
                <c:pt idx="707">
                  <c:v>262.81</c:v>
                </c:pt>
                <c:pt idx="708">
                  <c:v>232.64</c:v>
                </c:pt>
                <c:pt idx="709">
                  <c:v>133.82</c:v>
                </c:pt>
                <c:pt idx="710">
                  <c:v>924.32</c:v>
                </c:pt>
                <c:pt idx="711">
                  <c:v>1100.93</c:v>
                </c:pt>
                <c:pt idx="712">
                  <c:v>736.35</c:v>
                </c:pt>
                <c:pt idx="713">
                  <c:v>252.38</c:v>
                </c:pt>
                <c:pt idx="714">
                  <c:v>298.2</c:v>
                </c:pt>
                <c:pt idx="715">
                  <c:v>274.02</c:v>
                </c:pt>
                <c:pt idx="716">
                  <c:v>430.99</c:v>
                </c:pt>
                <c:pt idx="717">
                  <c:v>625.26</c:v>
                </c:pt>
                <c:pt idx="718">
                  <c:v>481.47</c:v>
                </c:pt>
                <c:pt idx="719">
                  <c:v>599.16</c:v>
                </c:pt>
                <c:pt idx="720">
                  <c:v>432.3</c:v>
                </c:pt>
                <c:pt idx="721">
                  <c:v>403.35</c:v>
                </c:pt>
                <c:pt idx="722">
                  <c:v>276.85000000000002</c:v>
                </c:pt>
                <c:pt idx="723">
                  <c:v>242.42</c:v>
                </c:pt>
                <c:pt idx="724">
                  <c:v>334.83</c:v>
                </c:pt>
                <c:pt idx="725">
                  <c:v>367.18</c:v>
                </c:pt>
                <c:pt idx="726">
                  <c:v>409.43</c:v>
                </c:pt>
                <c:pt idx="727">
                  <c:v>341.95</c:v>
                </c:pt>
                <c:pt idx="728">
                  <c:v>362.44</c:v>
                </c:pt>
                <c:pt idx="729">
                  <c:v>359.14</c:v>
                </c:pt>
                <c:pt idx="730">
                  <c:v>379.13</c:v>
                </c:pt>
                <c:pt idx="731">
                  <c:v>293.57</c:v>
                </c:pt>
                <c:pt idx="732">
                  <c:v>368.36</c:v>
                </c:pt>
                <c:pt idx="733">
                  <c:v>633.88</c:v>
                </c:pt>
                <c:pt idx="734">
                  <c:v>706.53</c:v>
                </c:pt>
                <c:pt idx="735">
                  <c:v>573.26</c:v>
                </c:pt>
                <c:pt idx="736">
                  <c:v>671.68</c:v>
                </c:pt>
                <c:pt idx="737">
                  <c:v>551.26</c:v>
                </c:pt>
                <c:pt idx="738">
                  <c:v>689.51</c:v>
                </c:pt>
                <c:pt idx="739">
                  <c:v>670.08</c:v>
                </c:pt>
                <c:pt idx="740">
                  <c:v>533.29999999999995</c:v>
                </c:pt>
                <c:pt idx="741">
                  <c:v>433.73</c:v>
                </c:pt>
                <c:pt idx="742">
                  <c:v>448.76</c:v>
                </c:pt>
                <c:pt idx="743">
                  <c:v>424.43</c:v>
                </c:pt>
                <c:pt idx="744">
                  <c:v>461.68</c:v>
                </c:pt>
                <c:pt idx="745">
                  <c:v>467.53</c:v>
                </c:pt>
                <c:pt idx="746">
                  <c:v>478.02</c:v>
                </c:pt>
                <c:pt idx="747">
                  <c:v>394.98</c:v>
                </c:pt>
                <c:pt idx="748">
                  <c:v>496.45</c:v>
                </c:pt>
                <c:pt idx="749">
                  <c:v>471.46</c:v>
                </c:pt>
                <c:pt idx="750">
                  <c:v>428.61</c:v>
                </c:pt>
                <c:pt idx="751">
                  <c:v>406.28</c:v>
                </c:pt>
                <c:pt idx="752">
                  <c:v>376.06</c:v>
                </c:pt>
                <c:pt idx="753">
                  <c:v>352.87</c:v>
                </c:pt>
                <c:pt idx="754">
                  <c:v>375.9</c:v>
                </c:pt>
                <c:pt idx="755">
                  <c:v>355.7</c:v>
                </c:pt>
                <c:pt idx="756">
                  <c:v>348.88</c:v>
                </c:pt>
                <c:pt idx="757">
                  <c:v>321.36</c:v>
                </c:pt>
                <c:pt idx="758">
                  <c:v>323.02999999999997</c:v>
                </c:pt>
                <c:pt idx="759">
                  <c:v>286.83999999999997</c:v>
                </c:pt>
                <c:pt idx="760">
                  <c:v>315.05</c:v>
                </c:pt>
                <c:pt idx="761">
                  <c:v>259.60000000000002</c:v>
                </c:pt>
                <c:pt idx="762">
                  <c:v>300.01</c:v>
                </c:pt>
                <c:pt idx="763">
                  <c:v>323.92</c:v>
                </c:pt>
                <c:pt idx="764">
                  <c:v>318.58</c:v>
                </c:pt>
                <c:pt idx="765">
                  <c:v>341.98</c:v>
                </c:pt>
                <c:pt idx="766">
                  <c:v>373.98</c:v>
                </c:pt>
                <c:pt idx="767">
                  <c:v>432.58</c:v>
                </c:pt>
                <c:pt idx="768">
                  <c:v>451.1</c:v>
                </c:pt>
                <c:pt idx="769">
                  <c:v>489.3</c:v>
                </c:pt>
                <c:pt idx="770">
                  <c:v>437.4</c:v>
                </c:pt>
                <c:pt idx="771">
                  <c:v>319.89999999999998</c:v>
                </c:pt>
                <c:pt idx="772">
                  <c:v>256.55</c:v>
                </c:pt>
                <c:pt idx="773">
                  <c:v>249.27</c:v>
                </c:pt>
                <c:pt idx="774">
                  <c:v>248.05</c:v>
                </c:pt>
                <c:pt idx="775">
                  <c:v>291.22000000000003</c:v>
                </c:pt>
                <c:pt idx="776">
                  <c:v>270.83</c:v>
                </c:pt>
                <c:pt idx="777">
                  <c:v>287.86</c:v>
                </c:pt>
                <c:pt idx="778">
                  <c:v>237.85</c:v>
                </c:pt>
                <c:pt idx="779">
                  <c:v>305.58</c:v>
                </c:pt>
                <c:pt idx="780">
                  <c:v>214.07</c:v>
                </c:pt>
                <c:pt idx="781">
                  <c:v>310.37</c:v>
                </c:pt>
                <c:pt idx="782">
                  <c:v>399.94</c:v>
                </c:pt>
                <c:pt idx="783">
                  <c:v>651.32000000000005</c:v>
                </c:pt>
                <c:pt idx="784">
                  <c:v>747.16</c:v>
                </c:pt>
                <c:pt idx="785">
                  <c:v>637.94000000000005</c:v>
                </c:pt>
                <c:pt idx="786">
                  <c:v>498.7</c:v>
                </c:pt>
                <c:pt idx="787">
                  <c:v>485.57</c:v>
                </c:pt>
                <c:pt idx="788">
                  <c:v>472.14</c:v>
                </c:pt>
                <c:pt idx="789">
                  <c:v>314.05</c:v>
                </c:pt>
                <c:pt idx="790">
                  <c:v>349.72</c:v>
                </c:pt>
                <c:pt idx="791">
                  <c:v>262.14</c:v>
                </c:pt>
                <c:pt idx="792">
                  <c:v>175.68</c:v>
                </c:pt>
                <c:pt idx="793">
                  <c:v>209.53</c:v>
                </c:pt>
                <c:pt idx="794">
                  <c:v>204.36</c:v>
                </c:pt>
                <c:pt idx="795">
                  <c:v>168.23</c:v>
                </c:pt>
                <c:pt idx="796">
                  <c:v>232.53</c:v>
                </c:pt>
                <c:pt idx="797">
                  <c:v>361.68</c:v>
                </c:pt>
                <c:pt idx="798">
                  <c:v>360.09</c:v>
                </c:pt>
                <c:pt idx="799">
                  <c:v>451.16</c:v>
                </c:pt>
                <c:pt idx="800">
                  <c:v>181.35</c:v>
                </c:pt>
                <c:pt idx="801">
                  <c:v>179.98</c:v>
                </c:pt>
                <c:pt idx="802">
                  <c:v>249.04</c:v>
                </c:pt>
                <c:pt idx="803">
                  <c:v>201.89</c:v>
                </c:pt>
                <c:pt idx="804">
                  <c:v>220.59</c:v>
                </c:pt>
                <c:pt idx="805">
                  <c:v>233.53</c:v>
                </c:pt>
                <c:pt idx="806">
                  <c:v>203.81</c:v>
                </c:pt>
                <c:pt idx="807">
                  <c:v>259.52</c:v>
                </c:pt>
                <c:pt idx="808">
                  <c:v>165.29</c:v>
                </c:pt>
                <c:pt idx="809">
                  <c:v>199.47</c:v>
                </c:pt>
                <c:pt idx="810">
                  <c:v>200.75</c:v>
                </c:pt>
                <c:pt idx="811">
                  <c:v>253.72</c:v>
                </c:pt>
                <c:pt idx="812">
                  <c:v>253.96</c:v>
                </c:pt>
                <c:pt idx="813">
                  <c:v>234.18</c:v>
                </c:pt>
                <c:pt idx="814">
                  <c:v>233.57</c:v>
                </c:pt>
                <c:pt idx="815">
                  <c:v>358.95</c:v>
                </c:pt>
                <c:pt idx="816">
                  <c:v>485.55</c:v>
                </c:pt>
                <c:pt idx="817">
                  <c:v>367.93</c:v>
                </c:pt>
                <c:pt idx="818">
                  <c:v>375.44</c:v>
                </c:pt>
                <c:pt idx="819">
                  <c:v>415.77</c:v>
                </c:pt>
                <c:pt idx="820">
                  <c:v>425.19</c:v>
                </c:pt>
                <c:pt idx="821">
                  <c:v>391.61</c:v>
                </c:pt>
                <c:pt idx="822">
                  <c:v>537.91999999999996</c:v>
                </c:pt>
                <c:pt idx="823">
                  <c:v>565</c:v>
                </c:pt>
                <c:pt idx="824">
                  <c:v>506.92</c:v>
                </c:pt>
                <c:pt idx="825">
                  <c:v>149.53</c:v>
                </c:pt>
                <c:pt idx="826">
                  <c:v>188.33</c:v>
                </c:pt>
                <c:pt idx="827">
                  <c:v>205.37</c:v>
                </c:pt>
                <c:pt idx="828">
                  <c:v>216.71</c:v>
                </c:pt>
                <c:pt idx="829">
                  <c:v>163.46</c:v>
                </c:pt>
                <c:pt idx="830">
                  <c:v>168.41</c:v>
                </c:pt>
                <c:pt idx="831">
                  <c:v>197.92</c:v>
                </c:pt>
                <c:pt idx="832">
                  <c:v>165.64</c:v>
                </c:pt>
                <c:pt idx="833">
                  <c:v>128.26</c:v>
                </c:pt>
                <c:pt idx="834">
                  <c:v>168.96</c:v>
                </c:pt>
                <c:pt idx="835">
                  <c:v>168.24</c:v>
                </c:pt>
                <c:pt idx="836">
                  <c:v>141.46</c:v>
                </c:pt>
                <c:pt idx="837">
                  <c:v>131.9</c:v>
                </c:pt>
                <c:pt idx="838">
                  <c:v>156.01</c:v>
                </c:pt>
                <c:pt idx="839">
                  <c:v>134.6</c:v>
                </c:pt>
                <c:pt idx="840">
                  <c:v>140.27000000000001</c:v>
                </c:pt>
                <c:pt idx="841">
                  <c:v>275.97000000000003</c:v>
                </c:pt>
                <c:pt idx="842">
                  <c:v>204.18</c:v>
                </c:pt>
                <c:pt idx="843">
                  <c:v>244.94</c:v>
                </c:pt>
                <c:pt idx="844">
                  <c:v>175.73</c:v>
                </c:pt>
                <c:pt idx="845">
                  <c:v>129</c:v>
                </c:pt>
                <c:pt idx="846">
                  <c:v>157.08000000000001</c:v>
                </c:pt>
                <c:pt idx="847">
                  <c:v>118.71</c:v>
                </c:pt>
                <c:pt idx="848">
                  <c:v>115.55</c:v>
                </c:pt>
                <c:pt idx="849">
                  <c:v>110.64</c:v>
                </c:pt>
                <c:pt idx="850">
                  <c:v>101.48</c:v>
                </c:pt>
                <c:pt idx="851">
                  <c:v>102.75</c:v>
                </c:pt>
                <c:pt idx="852">
                  <c:v>92.26</c:v>
                </c:pt>
                <c:pt idx="853">
                  <c:v>103.85</c:v>
                </c:pt>
                <c:pt idx="854">
                  <c:v>112.29</c:v>
                </c:pt>
                <c:pt idx="855">
                  <c:v>94.21</c:v>
                </c:pt>
                <c:pt idx="856">
                  <c:v>112.74</c:v>
                </c:pt>
                <c:pt idx="857">
                  <c:v>99.73</c:v>
                </c:pt>
                <c:pt idx="858">
                  <c:v>77.3</c:v>
                </c:pt>
                <c:pt idx="859">
                  <c:v>93.11</c:v>
                </c:pt>
                <c:pt idx="860">
                  <c:v>131.88999999999999</c:v>
                </c:pt>
                <c:pt idx="861">
                  <c:v>91.62</c:v>
                </c:pt>
                <c:pt idx="862">
                  <c:v>84.56</c:v>
                </c:pt>
                <c:pt idx="863">
                  <c:v>80.11</c:v>
                </c:pt>
                <c:pt idx="864">
                  <c:v>80.63</c:v>
                </c:pt>
                <c:pt idx="865">
                  <c:v>76.150000000000006</c:v>
                </c:pt>
                <c:pt idx="866">
                  <c:v>66.12</c:v>
                </c:pt>
                <c:pt idx="867">
                  <c:v>75.63</c:v>
                </c:pt>
                <c:pt idx="868">
                  <c:v>77.03</c:v>
                </c:pt>
                <c:pt idx="869">
                  <c:v>117.98</c:v>
                </c:pt>
                <c:pt idx="870">
                  <c:v>156.21</c:v>
                </c:pt>
                <c:pt idx="871">
                  <c:v>148.19</c:v>
                </c:pt>
                <c:pt idx="872">
                  <c:v>126.93</c:v>
                </c:pt>
                <c:pt idx="873">
                  <c:v>117.2</c:v>
                </c:pt>
                <c:pt idx="874">
                  <c:v>112.42</c:v>
                </c:pt>
                <c:pt idx="875">
                  <c:v>85.19</c:v>
                </c:pt>
                <c:pt idx="876">
                  <c:v>106.38</c:v>
                </c:pt>
                <c:pt idx="877">
                  <c:v>75.790000000000006</c:v>
                </c:pt>
                <c:pt idx="878">
                  <c:v>91.51</c:v>
                </c:pt>
                <c:pt idx="879">
                  <c:v>64.59</c:v>
                </c:pt>
                <c:pt idx="880">
                  <c:v>76.58</c:v>
                </c:pt>
                <c:pt idx="881">
                  <c:v>82.27</c:v>
                </c:pt>
                <c:pt idx="882">
                  <c:v>115.01</c:v>
                </c:pt>
                <c:pt idx="883">
                  <c:v>134.74</c:v>
                </c:pt>
                <c:pt idx="884">
                  <c:v>138.11000000000001</c:v>
                </c:pt>
                <c:pt idx="885">
                  <c:v>174.73</c:v>
                </c:pt>
                <c:pt idx="886">
                  <c:v>113.58</c:v>
                </c:pt>
                <c:pt idx="887">
                  <c:v>74.709999999999994</c:v>
                </c:pt>
                <c:pt idx="888">
                  <c:v>198.83</c:v>
                </c:pt>
                <c:pt idx="889">
                  <c:v>140.21</c:v>
                </c:pt>
                <c:pt idx="890">
                  <c:v>197.07</c:v>
                </c:pt>
                <c:pt idx="891">
                  <c:v>219.95</c:v>
                </c:pt>
                <c:pt idx="892">
                  <c:v>271.99</c:v>
                </c:pt>
                <c:pt idx="893">
                  <c:v>245</c:v>
                </c:pt>
                <c:pt idx="894">
                  <c:v>209.33</c:v>
                </c:pt>
                <c:pt idx="895">
                  <c:v>217.82</c:v>
                </c:pt>
                <c:pt idx="896">
                  <c:v>222.46</c:v>
                </c:pt>
                <c:pt idx="897">
                  <c:v>275.69</c:v>
                </c:pt>
                <c:pt idx="898">
                  <c:v>344.93</c:v>
                </c:pt>
                <c:pt idx="899">
                  <c:v>295.54000000000002</c:v>
                </c:pt>
                <c:pt idx="900">
                  <c:v>492</c:v>
                </c:pt>
                <c:pt idx="901">
                  <c:v>714.31</c:v>
                </c:pt>
                <c:pt idx="902">
                  <c:v>825.39</c:v>
                </c:pt>
                <c:pt idx="903">
                  <c:v>656.91</c:v>
                </c:pt>
                <c:pt idx="904">
                  <c:v>433.94</c:v>
                </c:pt>
                <c:pt idx="905">
                  <c:v>388.45</c:v>
                </c:pt>
                <c:pt idx="906">
                  <c:v>254.74</c:v>
                </c:pt>
                <c:pt idx="907">
                  <c:v>269.69</c:v>
                </c:pt>
                <c:pt idx="908">
                  <c:v>282.52</c:v>
                </c:pt>
                <c:pt idx="909">
                  <c:v>231.53</c:v>
                </c:pt>
                <c:pt idx="910">
                  <c:v>181.83</c:v>
                </c:pt>
                <c:pt idx="911">
                  <c:v>168.68</c:v>
                </c:pt>
                <c:pt idx="912">
                  <c:v>236.26</c:v>
                </c:pt>
                <c:pt idx="913">
                  <c:v>326.69</c:v>
                </c:pt>
                <c:pt idx="914">
                  <c:v>74.19</c:v>
                </c:pt>
                <c:pt idx="915">
                  <c:v>78.430000000000007</c:v>
                </c:pt>
                <c:pt idx="916">
                  <c:v>77.95</c:v>
                </c:pt>
                <c:pt idx="917">
                  <c:v>57.93</c:v>
                </c:pt>
                <c:pt idx="918">
                  <c:v>305.31</c:v>
                </c:pt>
                <c:pt idx="919">
                  <c:v>229.96</c:v>
                </c:pt>
                <c:pt idx="920">
                  <c:v>237.17</c:v>
                </c:pt>
                <c:pt idx="921">
                  <c:v>194.83</c:v>
                </c:pt>
                <c:pt idx="922">
                  <c:v>152.32</c:v>
                </c:pt>
                <c:pt idx="923">
                  <c:v>154.86000000000001</c:v>
                </c:pt>
                <c:pt idx="924">
                  <c:v>105.61</c:v>
                </c:pt>
                <c:pt idx="925">
                  <c:v>143.44</c:v>
                </c:pt>
                <c:pt idx="926">
                  <c:v>123.09</c:v>
                </c:pt>
                <c:pt idx="927">
                  <c:v>144.66</c:v>
                </c:pt>
                <c:pt idx="928">
                  <c:v>95.28</c:v>
                </c:pt>
                <c:pt idx="929">
                  <c:v>89.72</c:v>
                </c:pt>
                <c:pt idx="930">
                  <c:v>93.45</c:v>
                </c:pt>
                <c:pt idx="931">
                  <c:v>84.36</c:v>
                </c:pt>
                <c:pt idx="932">
                  <c:v>113.57</c:v>
                </c:pt>
                <c:pt idx="933">
                  <c:v>146.19</c:v>
                </c:pt>
                <c:pt idx="934">
                  <c:v>115.94</c:v>
                </c:pt>
                <c:pt idx="935">
                  <c:v>115.58</c:v>
                </c:pt>
                <c:pt idx="936">
                  <c:v>134.66</c:v>
                </c:pt>
                <c:pt idx="937">
                  <c:v>136.11000000000001</c:v>
                </c:pt>
                <c:pt idx="938">
                  <c:v>206.94</c:v>
                </c:pt>
                <c:pt idx="939">
                  <c:v>86.8</c:v>
                </c:pt>
                <c:pt idx="940">
                  <c:v>110.58</c:v>
                </c:pt>
                <c:pt idx="941">
                  <c:v>92.43</c:v>
                </c:pt>
                <c:pt idx="942">
                  <c:v>82.65</c:v>
                </c:pt>
                <c:pt idx="943">
                  <c:v>85.06</c:v>
                </c:pt>
                <c:pt idx="944">
                  <c:v>76.540000000000006</c:v>
                </c:pt>
                <c:pt idx="945">
                  <c:v>93.09</c:v>
                </c:pt>
                <c:pt idx="946">
                  <c:v>81.61</c:v>
                </c:pt>
                <c:pt idx="947">
                  <c:v>104.08</c:v>
                </c:pt>
                <c:pt idx="948">
                  <c:v>94.5</c:v>
                </c:pt>
                <c:pt idx="949">
                  <c:v>123.96</c:v>
                </c:pt>
                <c:pt idx="950">
                  <c:v>99.69</c:v>
                </c:pt>
                <c:pt idx="951">
                  <c:v>94.92</c:v>
                </c:pt>
                <c:pt idx="952">
                  <c:v>100.35</c:v>
                </c:pt>
                <c:pt idx="953">
                  <c:v>100.54</c:v>
                </c:pt>
                <c:pt idx="954">
                  <c:v>63.36</c:v>
                </c:pt>
                <c:pt idx="955">
                  <c:v>63.81</c:v>
                </c:pt>
                <c:pt idx="956">
                  <c:v>69.67</c:v>
                </c:pt>
                <c:pt idx="957">
                  <c:v>72.91</c:v>
                </c:pt>
                <c:pt idx="958">
                  <c:v>68.13</c:v>
                </c:pt>
                <c:pt idx="959">
                  <c:v>86.15</c:v>
                </c:pt>
                <c:pt idx="960">
                  <c:v>67.61</c:v>
                </c:pt>
                <c:pt idx="961">
                  <c:v>74.17</c:v>
                </c:pt>
                <c:pt idx="962">
                  <c:v>110.62</c:v>
                </c:pt>
                <c:pt idx="963">
                  <c:v>110.55</c:v>
                </c:pt>
                <c:pt idx="964">
                  <c:v>120.09</c:v>
                </c:pt>
                <c:pt idx="965">
                  <c:v>168.15</c:v>
                </c:pt>
                <c:pt idx="966">
                  <c:v>149.94</c:v>
                </c:pt>
                <c:pt idx="967">
                  <c:v>362.63</c:v>
                </c:pt>
                <c:pt idx="968">
                  <c:v>118.12</c:v>
                </c:pt>
                <c:pt idx="969">
                  <c:v>126.61</c:v>
                </c:pt>
                <c:pt idx="970">
                  <c:v>102.74</c:v>
                </c:pt>
                <c:pt idx="971">
                  <c:v>85.97</c:v>
                </c:pt>
                <c:pt idx="972">
                  <c:v>103.98</c:v>
                </c:pt>
                <c:pt idx="973">
                  <c:v>112.8</c:v>
                </c:pt>
                <c:pt idx="974">
                  <c:v>118.24</c:v>
                </c:pt>
                <c:pt idx="975">
                  <c:v>139.18</c:v>
                </c:pt>
                <c:pt idx="976">
                  <c:v>116.43</c:v>
                </c:pt>
                <c:pt idx="977">
                  <c:v>181.53</c:v>
                </c:pt>
                <c:pt idx="978">
                  <c:v>204.73</c:v>
                </c:pt>
                <c:pt idx="979">
                  <c:v>184.19</c:v>
                </c:pt>
                <c:pt idx="980">
                  <c:v>150.13999999999999</c:v>
                </c:pt>
                <c:pt idx="981">
                  <c:v>217.49</c:v>
                </c:pt>
                <c:pt idx="982">
                  <c:v>155.15</c:v>
                </c:pt>
                <c:pt idx="983">
                  <c:v>150.32</c:v>
                </c:pt>
                <c:pt idx="984">
                  <c:v>162.96</c:v>
                </c:pt>
                <c:pt idx="985">
                  <c:v>145.08000000000001</c:v>
                </c:pt>
                <c:pt idx="986">
                  <c:v>554.70000000000005</c:v>
                </c:pt>
                <c:pt idx="987">
                  <c:v>203.3</c:v>
                </c:pt>
                <c:pt idx="988">
                  <c:v>178.11</c:v>
                </c:pt>
                <c:pt idx="989">
                  <c:v>368.17</c:v>
                </c:pt>
                <c:pt idx="990">
                  <c:v>393.02</c:v>
                </c:pt>
                <c:pt idx="991">
                  <c:v>447.35</c:v>
                </c:pt>
                <c:pt idx="992">
                  <c:v>531.25</c:v>
                </c:pt>
                <c:pt idx="993">
                  <c:v>420.42</c:v>
                </c:pt>
                <c:pt idx="994">
                  <c:v>339.78</c:v>
                </c:pt>
                <c:pt idx="995">
                  <c:v>321.64</c:v>
                </c:pt>
                <c:pt idx="996">
                  <c:v>290.02</c:v>
                </c:pt>
                <c:pt idx="997">
                  <c:v>182.38</c:v>
                </c:pt>
                <c:pt idx="998">
                  <c:v>191.95</c:v>
                </c:pt>
                <c:pt idx="999">
                  <c:v>170.78</c:v>
                </c:pt>
                <c:pt idx="1000">
                  <c:v>157.68</c:v>
                </c:pt>
                <c:pt idx="1001">
                  <c:v>126.17</c:v>
                </c:pt>
                <c:pt idx="1002">
                  <c:v>180.59</c:v>
                </c:pt>
                <c:pt idx="1003">
                  <c:v>195.71</c:v>
                </c:pt>
                <c:pt idx="1004">
                  <c:v>241.48</c:v>
                </c:pt>
                <c:pt idx="1005">
                  <c:v>226.41</c:v>
                </c:pt>
                <c:pt idx="1006">
                  <c:v>230.15</c:v>
                </c:pt>
                <c:pt idx="1007">
                  <c:v>222.33</c:v>
                </c:pt>
                <c:pt idx="1008">
                  <c:v>186.51</c:v>
                </c:pt>
                <c:pt idx="1009">
                  <c:v>175.77</c:v>
                </c:pt>
                <c:pt idx="1010">
                  <c:v>125.83</c:v>
                </c:pt>
                <c:pt idx="1011">
                  <c:v>130.26</c:v>
                </c:pt>
                <c:pt idx="1012">
                  <c:v>165.6</c:v>
                </c:pt>
                <c:pt idx="1013">
                  <c:v>167.24</c:v>
                </c:pt>
                <c:pt idx="1014">
                  <c:v>198.54</c:v>
                </c:pt>
                <c:pt idx="1015">
                  <c:v>171.84</c:v>
                </c:pt>
                <c:pt idx="1016">
                  <c:v>239.46</c:v>
                </c:pt>
                <c:pt idx="1017">
                  <c:v>244.92</c:v>
                </c:pt>
                <c:pt idx="1018">
                  <c:v>300.69</c:v>
                </c:pt>
                <c:pt idx="1019">
                  <c:v>274.27999999999997</c:v>
                </c:pt>
                <c:pt idx="1020">
                  <c:v>322.61</c:v>
                </c:pt>
                <c:pt idx="1021">
                  <c:v>516.74</c:v>
                </c:pt>
                <c:pt idx="1022">
                  <c:v>586.26</c:v>
                </c:pt>
                <c:pt idx="1023">
                  <c:v>482.72</c:v>
                </c:pt>
                <c:pt idx="1024">
                  <c:v>312.39999999999998</c:v>
                </c:pt>
                <c:pt idx="1025">
                  <c:v>349.29</c:v>
                </c:pt>
                <c:pt idx="1026">
                  <c:v>241.75</c:v>
                </c:pt>
                <c:pt idx="1027">
                  <c:v>312.12</c:v>
                </c:pt>
                <c:pt idx="1028">
                  <c:v>376.68</c:v>
                </c:pt>
                <c:pt idx="1029">
                  <c:v>263.19</c:v>
                </c:pt>
                <c:pt idx="1030">
                  <c:v>253.9</c:v>
                </c:pt>
                <c:pt idx="1031">
                  <c:v>210.26</c:v>
                </c:pt>
                <c:pt idx="1032">
                  <c:v>264.3</c:v>
                </c:pt>
                <c:pt idx="1033">
                  <c:v>296.05</c:v>
                </c:pt>
                <c:pt idx="1034">
                  <c:v>237.57</c:v>
                </c:pt>
                <c:pt idx="1035">
                  <c:v>283.08</c:v>
                </c:pt>
                <c:pt idx="1036">
                  <c:v>424.43</c:v>
                </c:pt>
                <c:pt idx="1037">
                  <c:v>411.71</c:v>
                </c:pt>
                <c:pt idx="1038">
                  <c:v>401.85</c:v>
                </c:pt>
                <c:pt idx="1039">
                  <c:v>415.32</c:v>
                </c:pt>
                <c:pt idx="1040">
                  <c:v>414.56</c:v>
                </c:pt>
                <c:pt idx="1041">
                  <c:v>383.22</c:v>
                </c:pt>
                <c:pt idx="1042">
                  <c:v>254.31</c:v>
                </c:pt>
                <c:pt idx="1043">
                  <c:v>217.05</c:v>
                </c:pt>
                <c:pt idx="1044">
                  <c:v>161.46</c:v>
                </c:pt>
                <c:pt idx="1045">
                  <c:v>180.69</c:v>
                </c:pt>
                <c:pt idx="1046">
                  <c:v>226.61</c:v>
                </c:pt>
                <c:pt idx="1047">
                  <c:v>252.9</c:v>
                </c:pt>
                <c:pt idx="1048">
                  <c:v>250.19</c:v>
                </c:pt>
                <c:pt idx="1049">
                  <c:v>221.03</c:v>
                </c:pt>
                <c:pt idx="1050">
                  <c:v>258.01</c:v>
                </c:pt>
                <c:pt idx="1051">
                  <c:v>282.77</c:v>
                </c:pt>
                <c:pt idx="1052">
                  <c:v>283</c:v>
                </c:pt>
                <c:pt idx="1053">
                  <c:v>285.06</c:v>
                </c:pt>
                <c:pt idx="1054">
                  <c:v>231.95</c:v>
                </c:pt>
                <c:pt idx="1055">
                  <c:v>251.81</c:v>
                </c:pt>
                <c:pt idx="1056">
                  <c:v>232.55</c:v>
                </c:pt>
                <c:pt idx="1057">
                  <c:v>244.56</c:v>
                </c:pt>
                <c:pt idx="1058">
                  <c:v>268.29000000000002</c:v>
                </c:pt>
                <c:pt idx="1059">
                  <c:v>195.84</c:v>
                </c:pt>
                <c:pt idx="1060">
                  <c:v>230.93</c:v>
                </c:pt>
                <c:pt idx="1061">
                  <c:v>291.24</c:v>
                </c:pt>
                <c:pt idx="1062">
                  <c:v>201.28</c:v>
                </c:pt>
                <c:pt idx="1063">
                  <c:v>213.61</c:v>
                </c:pt>
                <c:pt idx="1064">
                  <c:v>240.35</c:v>
                </c:pt>
                <c:pt idx="1065">
                  <c:v>271.42</c:v>
                </c:pt>
                <c:pt idx="1066">
                  <c:v>272.54000000000002</c:v>
                </c:pt>
                <c:pt idx="1067">
                  <c:v>295.27</c:v>
                </c:pt>
                <c:pt idx="1068">
                  <c:v>288.74</c:v>
                </c:pt>
                <c:pt idx="1069">
                  <c:v>348</c:v>
                </c:pt>
                <c:pt idx="1070">
                  <c:v>331.17</c:v>
                </c:pt>
                <c:pt idx="1071">
                  <c:v>298.39</c:v>
                </c:pt>
                <c:pt idx="1072">
                  <c:v>295.02999999999997</c:v>
                </c:pt>
                <c:pt idx="1073">
                  <c:v>316</c:v>
                </c:pt>
                <c:pt idx="1074">
                  <c:v>351.44</c:v>
                </c:pt>
                <c:pt idx="1075">
                  <c:v>329.3</c:v>
                </c:pt>
                <c:pt idx="1076">
                  <c:v>278.43</c:v>
                </c:pt>
                <c:pt idx="1077">
                  <c:v>301.24</c:v>
                </c:pt>
                <c:pt idx="1078">
                  <c:v>340.07</c:v>
                </c:pt>
                <c:pt idx="1079">
                  <c:v>330.96</c:v>
                </c:pt>
                <c:pt idx="1080">
                  <c:v>269.68</c:v>
                </c:pt>
                <c:pt idx="1081">
                  <c:v>333.11</c:v>
                </c:pt>
                <c:pt idx="1082">
                  <c:v>373.53</c:v>
                </c:pt>
                <c:pt idx="1083">
                  <c:v>498.42</c:v>
                </c:pt>
                <c:pt idx="1084">
                  <c:v>307.27</c:v>
                </c:pt>
                <c:pt idx="1085">
                  <c:v>279.10000000000002</c:v>
                </c:pt>
                <c:pt idx="1086">
                  <c:v>273.56</c:v>
                </c:pt>
                <c:pt idx="1087">
                  <c:v>350.76</c:v>
                </c:pt>
                <c:pt idx="1088">
                  <c:v>291.49</c:v>
                </c:pt>
                <c:pt idx="1089">
                  <c:v>441.23</c:v>
                </c:pt>
                <c:pt idx="1090">
                  <c:v>371.79</c:v>
                </c:pt>
                <c:pt idx="1091">
                  <c:v>360.9</c:v>
                </c:pt>
                <c:pt idx="1092">
                  <c:v>296.05</c:v>
                </c:pt>
                <c:pt idx="1093">
                  <c:v>329.08</c:v>
                </c:pt>
                <c:pt idx="1094">
                  <c:v>395.17</c:v>
                </c:pt>
                <c:pt idx="1095">
                  <c:v>667.52</c:v>
                </c:pt>
                <c:pt idx="1096">
                  <c:v>786.34</c:v>
                </c:pt>
                <c:pt idx="1097">
                  <c:v>610.1</c:v>
                </c:pt>
                <c:pt idx="1098">
                  <c:v>803.37</c:v>
                </c:pt>
                <c:pt idx="1099">
                  <c:v>372.69</c:v>
                </c:pt>
                <c:pt idx="1100">
                  <c:v>422.17</c:v>
                </c:pt>
                <c:pt idx="1101">
                  <c:v>513.27</c:v>
                </c:pt>
                <c:pt idx="1102">
                  <c:v>441.87</c:v>
                </c:pt>
                <c:pt idx="1103">
                  <c:v>411.81</c:v>
                </c:pt>
                <c:pt idx="1104">
                  <c:v>412.05</c:v>
                </c:pt>
                <c:pt idx="1105">
                  <c:v>341.06</c:v>
                </c:pt>
                <c:pt idx="1106">
                  <c:v>365.73</c:v>
                </c:pt>
                <c:pt idx="1107">
                  <c:v>332.75</c:v>
                </c:pt>
                <c:pt idx="1108">
                  <c:v>416.17</c:v>
                </c:pt>
                <c:pt idx="1109">
                  <c:v>341.83</c:v>
                </c:pt>
                <c:pt idx="1110">
                  <c:v>332.02</c:v>
                </c:pt>
                <c:pt idx="1111">
                  <c:v>311.31</c:v>
                </c:pt>
                <c:pt idx="1112">
                  <c:v>324.63</c:v>
                </c:pt>
                <c:pt idx="1113">
                  <c:v>363.51</c:v>
                </c:pt>
                <c:pt idx="1114">
                  <c:v>320.62</c:v>
                </c:pt>
                <c:pt idx="1115">
                  <c:v>393.61</c:v>
                </c:pt>
                <c:pt idx="1116">
                  <c:v>337.49</c:v>
                </c:pt>
                <c:pt idx="1117">
                  <c:v>401.78</c:v>
                </c:pt>
                <c:pt idx="1118">
                  <c:v>280.16000000000003</c:v>
                </c:pt>
                <c:pt idx="1119">
                  <c:v>368.11</c:v>
                </c:pt>
                <c:pt idx="1120">
                  <c:v>368.22</c:v>
                </c:pt>
                <c:pt idx="1121">
                  <c:v>277.33999999999997</c:v>
                </c:pt>
                <c:pt idx="1122">
                  <c:v>407.75</c:v>
                </c:pt>
                <c:pt idx="1123">
                  <c:v>341.59</c:v>
                </c:pt>
                <c:pt idx="1124">
                  <c:v>332.89</c:v>
                </c:pt>
                <c:pt idx="1125">
                  <c:v>350.94</c:v>
                </c:pt>
                <c:pt idx="1126">
                  <c:v>235.44</c:v>
                </c:pt>
                <c:pt idx="1127">
                  <c:v>237.72</c:v>
                </c:pt>
                <c:pt idx="1128">
                  <c:v>385.98</c:v>
                </c:pt>
                <c:pt idx="1129">
                  <c:v>371.98</c:v>
                </c:pt>
                <c:pt idx="1130">
                  <c:v>336.5</c:v>
                </c:pt>
                <c:pt idx="1131">
                  <c:v>207.31</c:v>
                </c:pt>
                <c:pt idx="1132">
                  <c:v>240.71</c:v>
                </c:pt>
                <c:pt idx="1133">
                  <c:v>391.67</c:v>
                </c:pt>
                <c:pt idx="1134">
                  <c:v>434.48</c:v>
                </c:pt>
                <c:pt idx="1135">
                  <c:v>420.34</c:v>
                </c:pt>
                <c:pt idx="1136">
                  <c:v>575.15</c:v>
                </c:pt>
                <c:pt idx="1137">
                  <c:v>497.88</c:v>
                </c:pt>
                <c:pt idx="1138">
                  <c:v>317.31</c:v>
                </c:pt>
                <c:pt idx="1139">
                  <c:v>299.18</c:v>
                </c:pt>
                <c:pt idx="1140">
                  <c:v>339.02</c:v>
                </c:pt>
                <c:pt idx="1141">
                  <c:v>314.14999999999998</c:v>
                </c:pt>
                <c:pt idx="1142">
                  <c:v>345.89</c:v>
                </c:pt>
                <c:pt idx="1143">
                  <c:v>624.66999999999996</c:v>
                </c:pt>
                <c:pt idx="1144">
                  <c:v>1709.73</c:v>
                </c:pt>
                <c:pt idx="1145">
                  <c:v>1370.81</c:v>
                </c:pt>
                <c:pt idx="1146">
                  <c:v>1445.23</c:v>
                </c:pt>
                <c:pt idx="1147">
                  <c:v>403.03</c:v>
                </c:pt>
                <c:pt idx="1148">
                  <c:v>245.08</c:v>
                </c:pt>
                <c:pt idx="1149">
                  <c:v>178.88</c:v>
                </c:pt>
                <c:pt idx="1150">
                  <c:v>292.17</c:v>
                </c:pt>
                <c:pt idx="1151">
                  <c:v>206.54</c:v>
                </c:pt>
                <c:pt idx="1152">
                  <c:v>249.93</c:v>
                </c:pt>
                <c:pt idx="1153">
                  <c:v>330.83</c:v>
                </c:pt>
                <c:pt idx="1154">
                  <c:v>506.62</c:v>
                </c:pt>
                <c:pt idx="1155">
                  <c:v>431.81</c:v>
                </c:pt>
                <c:pt idx="1156">
                  <c:v>286.36</c:v>
                </c:pt>
                <c:pt idx="1157">
                  <c:v>454.34</c:v>
                </c:pt>
                <c:pt idx="1158">
                  <c:v>344.02</c:v>
                </c:pt>
                <c:pt idx="1159">
                  <c:v>333.55</c:v>
                </c:pt>
                <c:pt idx="1160">
                  <c:v>232.93</c:v>
                </c:pt>
                <c:pt idx="1161">
                  <c:v>227.16</c:v>
                </c:pt>
                <c:pt idx="1162">
                  <c:v>150.63</c:v>
                </c:pt>
                <c:pt idx="1163">
                  <c:v>220.56</c:v>
                </c:pt>
                <c:pt idx="1164">
                  <c:v>165.77</c:v>
                </c:pt>
                <c:pt idx="1165">
                  <c:v>195.06</c:v>
                </c:pt>
                <c:pt idx="1166">
                  <c:v>195.25</c:v>
                </c:pt>
                <c:pt idx="1167">
                  <c:v>186.53</c:v>
                </c:pt>
                <c:pt idx="1168">
                  <c:v>158.55000000000001</c:v>
                </c:pt>
                <c:pt idx="1169">
                  <c:v>191.4</c:v>
                </c:pt>
                <c:pt idx="1170">
                  <c:v>305.74</c:v>
                </c:pt>
                <c:pt idx="1171">
                  <c:v>293.62</c:v>
                </c:pt>
                <c:pt idx="1172">
                  <c:v>317.33999999999997</c:v>
                </c:pt>
                <c:pt idx="1173">
                  <c:v>284.44</c:v>
                </c:pt>
                <c:pt idx="1174">
                  <c:v>252.39</c:v>
                </c:pt>
                <c:pt idx="1175">
                  <c:v>234.87</c:v>
                </c:pt>
                <c:pt idx="1176">
                  <c:v>261.62</c:v>
                </c:pt>
                <c:pt idx="1177">
                  <c:v>267.41000000000003</c:v>
                </c:pt>
                <c:pt idx="1178">
                  <c:v>242.36</c:v>
                </c:pt>
                <c:pt idx="1179">
                  <c:v>221.28</c:v>
                </c:pt>
                <c:pt idx="1180">
                  <c:v>202.61</c:v>
                </c:pt>
                <c:pt idx="1181">
                  <c:v>210.09</c:v>
                </c:pt>
                <c:pt idx="1182">
                  <c:v>219.54</c:v>
                </c:pt>
                <c:pt idx="1183">
                  <c:v>241.84</c:v>
                </c:pt>
                <c:pt idx="1184">
                  <c:v>260.70999999999998</c:v>
                </c:pt>
                <c:pt idx="1185">
                  <c:v>229.09</c:v>
                </c:pt>
                <c:pt idx="1186">
                  <c:v>226.46</c:v>
                </c:pt>
                <c:pt idx="1187">
                  <c:v>186.83</c:v>
                </c:pt>
                <c:pt idx="1188">
                  <c:v>190.68</c:v>
                </c:pt>
                <c:pt idx="1189">
                  <c:v>297.45999999999998</c:v>
                </c:pt>
                <c:pt idx="1190">
                  <c:v>307.20999999999998</c:v>
                </c:pt>
                <c:pt idx="1191">
                  <c:v>391.33</c:v>
                </c:pt>
                <c:pt idx="1192">
                  <c:v>543.77</c:v>
                </c:pt>
                <c:pt idx="1193">
                  <c:v>339.12</c:v>
                </c:pt>
                <c:pt idx="1194">
                  <c:v>337.35</c:v>
                </c:pt>
                <c:pt idx="1195">
                  <c:v>422.93</c:v>
                </c:pt>
                <c:pt idx="1196">
                  <c:v>304.81</c:v>
                </c:pt>
                <c:pt idx="1197">
                  <c:v>12.29</c:v>
                </c:pt>
                <c:pt idx="1198">
                  <c:v>62.39</c:v>
                </c:pt>
                <c:pt idx="1199">
                  <c:v>70.2</c:v>
                </c:pt>
                <c:pt idx="1200">
                  <c:v>41.7</c:v>
                </c:pt>
                <c:pt idx="1201">
                  <c:v>33.590000000000003</c:v>
                </c:pt>
                <c:pt idx="1202">
                  <c:v>30.43</c:v>
                </c:pt>
                <c:pt idx="1203">
                  <c:v>26.16</c:v>
                </c:pt>
                <c:pt idx="1204">
                  <c:v>23.84</c:v>
                </c:pt>
                <c:pt idx="1205">
                  <c:v>69.56</c:v>
                </c:pt>
                <c:pt idx="1206">
                  <c:v>69.47</c:v>
                </c:pt>
                <c:pt idx="1207">
                  <c:v>64.900000000000006</c:v>
                </c:pt>
                <c:pt idx="1208">
                  <c:v>54.49</c:v>
                </c:pt>
                <c:pt idx="1209">
                  <c:v>68.5</c:v>
                </c:pt>
                <c:pt idx="1210">
                  <c:v>42.04</c:v>
                </c:pt>
                <c:pt idx="1211">
                  <c:v>51.28</c:v>
                </c:pt>
                <c:pt idx="1212">
                  <c:v>60.63</c:v>
                </c:pt>
                <c:pt idx="1213">
                  <c:v>62.08</c:v>
                </c:pt>
                <c:pt idx="1214">
                  <c:v>78.209999999999994</c:v>
                </c:pt>
                <c:pt idx="1215">
                  <c:v>83.41</c:v>
                </c:pt>
                <c:pt idx="1216">
                  <c:v>72.62</c:v>
                </c:pt>
                <c:pt idx="1217">
                  <c:v>64.040000000000006</c:v>
                </c:pt>
                <c:pt idx="1218">
                  <c:v>75.7</c:v>
                </c:pt>
                <c:pt idx="1219">
                  <c:v>75.75</c:v>
                </c:pt>
                <c:pt idx="1220">
                  <c:v>68.36</c:v>
                </c:pt>
                <c:pt idx="1221">
                  <c:v>73.209999999999994</c:v>
                </c:pt>
                <c:pt idx="1222">
                  <c:v>70.45</c:v>
                </c:pt>
                <c:pt idx="1223">
                  <c:v>66.290000000000006</c:v>
                </c:pt>
                <c:pt idx="1224">
                  <c:v>61.22</c:v>
                </c:pt>
                <c:pt idx="1225">
                  <c:v>59.83</c:v>
                </c:pt>
                <c:pt idx="1226">
                  <c:v>109.48</c:v>
                </c:pt>
                <c:pt idx="1227">
                  <c:v>106.5</c:v>
                </c:pt>
                <c:pt idx="1228">
                  <c:v>69.430000000000007</c:v>
                </c:pt>
                <c:pt idx="1229">
                  <c:v>173.51</c:v>
                </c:pt>
                <c:pt idx="1230">
                  <c:v>59.11</c:v>
                </c:pt>
                <c:pt idx="1231">
                  <c:v>80.61</c:v>
                </c:pt>
                <c:pt idx="1232">
                  <c:v>101.54</c:v>
                </c:pt>
                <c:pt idx="1233">
                  <c:v>87.95</c:v>
                </c:pt>
                <c:pt idx="1234">
                  <c:v>76.739999999999995</c:v>
                </c:pt>
                <c:pt idx="1235">
                  <c:v>156.93</c:v>
                </c:pt>
                <c:pt idx="1236">
                  <c:v>140.03</c:v>
                </c:pt>
                <c:pt idx="1237">
                  <c:v>57.8</c:v>
                </c:pt>
                <c:pt idx="1238">
                  <c:v>43.41</c:v>
                </c:pt>
                <c:pt idx="1239">
                  <c:v>52.34</c:v>
                </c:pt>
                <c:pt idx="1240">
                  <c:v>36.130000000000003</c:v>
                </c:pt>
                <c:pt idx="1241">
                  <c:v>39.799999999999997</c:v>
                </c:pt>
                <c:pt idx="1242">
                  <c:v>43.67</c:v>
                </c:pt>
                <c:pt idx="1243">
                  <c:v>26.71</c:v>
                </c:pt>
                <c:pt idx="1244">
                  <c:v>39.47</c:v>
                </c:pt>
                <c:pt idx="1245">
                  <c:v>42.48</c:v>
                </c:pt>
                <c:pt idx="1246">
                  <c:v>58.18</c:v>
                </c:pt>
                <c:pt idx="1247">
                  <c:v>182.15</c:v>
                </c:pt>
                <c:pt idx="1248">
                  <c:v>160.13</c:v>
                </c:pt>
                <c:pt idx="1249">
                  <c:v>142.34</c:v>
                </c:pt>
                <c:pt idx="1250">
                  <c:v>144.24</c:v>
                </c:pt>
                <c:pt idx="1251">
                  <c:v>159.30000000000001</c:v>
                </c:pt>
                <c:pt idx="1252">
                  <c:v>134.41999999999999</c:v>
                </c:pt>
                <c:pt idx="1253">
                  <c:v>109.12</c:v>
                </c:pt>
                <c:pt idx="1254">
                  <c:v>129.77000000000001</c:v>
                </c:pt>
                <c:pt idx="1255">
                  <c:v>121.64</c:v>
                </c:pt>
                <c:pt idx="1256">
                  <c:v>130.55000000000001</c:v>
                </c:pt>
                <c:pt idx="1257">
                  <c:v>91.25</c:v>
                </c:pt>
                <c:pt idx="1258">
                  <c:v>167.95</c:v>
                </c:pt>
                <c:pt idx="1259">
                  <c:v>201.82</c:v>
                </c:pt>
                <c:pt idx="1260">
                  <c:v>177.82</c:v>
                </c:pt>
                <c:pt idx="1261">
                  <c:v>151.11000000000001</c:v>
                </c:pt>
                <c:pt idx="1262">
                  <c:v>106.72</c:v>
                </c:pt>
                <c:pt idx="1263">
                  <c:v>137.69</c:v>
                </c:pt>
                <c:pt idx="1264">
                  <c:v>99.17</c:v>
                </c:pt>
                <c:pt idx="1265">
                  <c:v>125.81</c:v>
                </c:pt>
                <c:pt idx="1266">
                  <c:v>89.01</c:v>
                </c:pt>
                <c:pt idx="1267">
                  <c:v>109.83</c:v>
                </c:pt>
                <c:pt idx="1268">
                  <c:v>125.1</c:v>
                </c:pt>
                <c:pt idx="1269">
                  <c:v>118.6</c:v>
                </c:pt>
                <c:pt idx="1270">
                  <c:v>86.16</c:v>
                </c:pt>
                <c:pt idx="1271">
                  <c:v>92.02</c:v>
                </c:pt>
                <c:pt idx="1272">
                  <c:v>54.53</c:v>
                </c:pt>
                <c:pt idx="1273">
                  <c:v>49.57</c:v>
                </c:pt>
                <c:pt idx="1274">
                  <c:v>48.94</c:v>
                </c:pt>
                <c:pt idx="1275">
                  <c:v>74.430000000000007</c:v>
                </c:pt>
                <c:pt idx="1276">
                  <c:v>80.510000000000005</c:v>
                </c:pt>
                <c:pt idx="1277">
                  <c:v>117.89</c:v>
                </c:pt>
                <c:pt idx="1278">
                  <c:v>87.26</c:v>
                </c:pt>
                <c:pt idx="1279">
                  <c:v>87.34</c:v>
                </c:pt>
                <c:pt idx="1280">
                  <c:v>67.87</c:v>
                </c:pt>
                <c:pt idx="1281">
                  <c:v>75.16</c:v>
                </c:pt>
                <c:pt idx="1282">
                  <c:v>53.08</c:v>
                </c:pt>
                <c:pt idx="1283">
                  <c:v>81.16</c:v>
                </c:pt>
                <c:pt idx="1284">
                  <c:v>58.47</c:v>
                </c:pt>
                <c:pt idx="1285">
                  <c:v>65.94</c:v>
                </c:pt>
                <c:pt idx="1286">
                  <c:v>70.209999999999994</c:v>
                </c:pt>
                <c:pt idx="1287">
                  <c:v>57.11</c:v>
                </c:pt>
                <c:pt idx="1288">
                  <c:v>34.450000000000003</c:v>
                </c:pt>
                <c:pt idx="1289">
                  <c:v>36.96</c:v>
                </c:pt>
                <c:pt idx="1290">
                  <c:v>36.299999999999997</c:v>
                </c:pt>
                <c:pt idx="1291">
                  <c:v>25.74</c:v>
                </c:pt>
                <c:pt idx="1292">
                  <c:v>40.83</c:v>
                </c:pt>
                <c:pt idx="1293">
                  <c:v>36.049999999999997</c:v>
                </c:pt>
                <c:pt idx="1294">
                  <c:v>32.979999999999997</c:v>
                </c:pt>
                <c:pt idx="1295">
                  <c:v>29.29</c:v>
                </c:pt>
                <c:pt idx="1296">
                  <c:v>44.65</c:v>
                </c:pt>
                <c:pt idx="1297">
                  <c:v>52.69</c:v>
                </c:pt>
                <c:pt idx="1298">
                  <c:v>45.52</c:v>
                </c:pt>
                <c:pt idx="1299">
                  <c:v>116.96</c:v>
                </c:pt>
                <c:pt idx="1300">
                  <c:v>66.290000000000006</c:v>
                </c:pt>
                <c:pt idx="1301">
                  <c:v>50.93</c:v>
                </c:pt>
                <c:pt idx="1302">
                  <c:v>48.8</c:v>
                </c:pt>
                <c:pt idx="1303">
                  <c:v>36.5</c:v>
                </c:pt>
                <c:pt idx="1304">
                  <c:v>40.64</c:v>
                </c:pt>
                <c:pt idx="1305">
                  <c:v>61.03</c:v>
                </c:pt>
                <c:pt idx="1306">
                  <c:v>50.74</c:v>
                </c:pt>
                <c:pt idx="1307">
                  <c:v>59.75</c:v>
                </c:pt>
                <c:pt idx="1308">
                  <c:v>100.7</c:v>
                </c:pt>
                <c:pt idx="1309">
                  <c:v>84.07</c:v>
                </c:pt>
                <c:pt idx="1310">
                  <c:v>92.62</c:v>
                </c:pt>
                <c:pt idx="1311">
                  <c:v>79.069999999999993</c:v>
                </c:pt>
                <c:pt idx="1312">
                  <c:v>91</c:v>
                </c:pt>
                <c:pt idx="1313">
                  <c:v>85.93</c:v>
                </c:pt>
                <c:pt idx="1314">
                  <c:v>87.96</c:v>
                </c:pt>
                <c:pt idx="1315">
                  <c:v>131.32</c:v>
                </c:pt>
                <c:pt idx="1316">
                  <c:v>184.52</c:v>
                </c:pt>
                <c:pt idx="1317">
                  <c:v>193.86</c:v>
                </c:pt>
                <c:pt idx="1318">
                  <c:v>139.74</c:v>
                </c:pt>
                <c:pt idx="1319">
                  <c:v>130.69</c:v>
                </c:pt>
                <c:pt idx="1320">
                  <c:v>139.08000000000001</c:v>
                </c:pt>
                <c:pt idx="1321">
                  <c:v>149.4</c:v>
                </c:pt>
                <c:pt idx="1322">
                  <c:v>158.37</c:v>
                </c:pt>
                <c:pt idx="1323">
                  <c:v>146.41</c:v>
                </c:pt>
                <c:pt idx="1324">
                  <c:v>163.08000000000001</c:v>
                </c:pt>
                <c:pt idx="1325">
                  <c:v>116.13</c:v>
                </c:pt>
                <c:pt idx="1326">
                  <c:v>89.83</c:v>
                </c:pt>
                <c:pt idx="1327">
                  <c:v>60.33</c:v>
                </c:pt>
                <c:pt idx="1328">
                  <c:v>37.729999999999997</c:v>
                </c:pt>
                <c:pt idx="1329">
                  <c:v>31.52</c:v>
                </c:pt>
                <c:pt idx="1330">
                  <c:v>30.22</c:v>
                </c:pt>
                <c:pt idx="1331">
                  <c:v>32.5</c:v>
                </c:pt>
                <c:pt idx="1332">
                  <c:v>30.61</c:v>
                </c:pt>
                <c:pt idx="1333">
                  <c:v>25.61</c:v>
                </c:pt>
                <c:pt idx="1334">
                  <c:v>41.37</c:v>
                </c:pt>
                <c:pt idx="1335">
                  <c:v>53.8</c:v>
                </c:pt>
                <c:pt idx="1336">
                  <c:v>70.94</c:v>
                </c:pt>
                <c:pt idx="1337">
                  <c:v>68.959999999999994</c:v>
                </c:pt>
                <c:pt idx="1338">
                  <c:v>83.71</c:v>
                </c:pt>
                <c:pt idx="1339">
                  <c:v>61.75</c:v>
                </c:pt>
                <c:pt idx="1340">
                  <c:v>61.6</c:v>
                </c:pt>
                <c:pt idx="1341">
                  <c:v>67.17</c:v>
                </c:pt>
                <c:pt idx="1342">
                  <c:v>65.73</c:v>
                </c:pt>
                <c:pt idx="1343">
                  <c:v>90.2</c:v>
                </c:pt>
                <c:pt idx="1344">
                  <c:v>94.21</c:v>
                </c:pt>
                <c:pt idx="1345">
                  <c:v>57.5</c:v>
                </c:pt>
                <c:pt idx="1346">
                  <c:v>83.63</c:v>
                </c:pt>
                <c:pt idx="1347">
                  <c:v>132.19</c:v>
                </c:pt>
                <c:pt idx="1348">
                  <c:v>148.88</c:v>
                </c:pt>
                <c:pt idx="1349">
                  <c:v>141.6</c:v>
                </c:pt>
                <c:pt idx="1350">
                  <c:v>111.82</c:v>
                </c:pt>
                <c:pt idx="1351">
                  <c:v>60.25</c:v>
                </c:pt>
                <c:pt idx="1352">
                  <c:v>40.14</c:v>
                </c:pt>
                <c:pt idx="1353">
                  <c:v>127.63</c:v>
                </c:pt>
                <c:pt idx="1354">
                  <c:v>148.1</c:v>
                </c:pt>
                <c:pt idx="1355">
                  <c:v>110.25</c:v>
                </c:pt>
                <c:pt idx="1356">
                  <c:v>123.15</c:v>
                </c:pt>
                <c:pt idx="1357">
                  <c:v>133.72</c:v>
                </c:pt>
                <c:pt idx="1358">
                  <c:v>164.59</c:v>
                </c:pt>
                <c:pt idx="1359">
                  <c:v>155.28</c:v>
                </c:pt>
                <c:pt idx="1360">
                  <c:v>109.54</c:v>
                </c:pt>
                <c:pt idx="1361">
                  <c:v>119.87</c:v>
                </c:pt>
                <c:pt idx="1362">
                  <c:v>139.15</c:v>
                </c:pt>
                <c:pt idx="1363">
                  <c:v>147.37</c:v>
                </c:pt>
                <c:pt idx="1364">
                  <c:v>150.18</c:v>
                </c:pt>
                <c:pt idx="1365">
                  <c:v>112.57</c:v>
                </c:pt>
                <c:pt idx="1366">
                  <c:v>101.48</c:v>
                </c:pt>
                <c:pt idx="1367">
                  <c:v>97.14</c:v>
                </c:pt>
                <c:pt idx="1368">
                  <c:v>87.72</c:v>
                </c:pt>
                <c:pt idx="1369">
                  <c:v>102.66</c:v>
                </c:pt>
                <c:pt idx="1370">
                  <c:v>113.91</c:v>
                </c:pt>
                <c:pt idx="1371">
                  <c:v>99.9</c:v>
                </c:pt>
                <c:pt idx="1372">
                  <c:v>92.8</c:v>
                </c:pt>
                <c:pt idx="1373">
                  <c:v>89.26</c:v>
                </c:pt>
                <c:pt idx="1374">
                  <c:v>112.38</c:v>
                </c:pt>
                <c:pt idx="1375">
                  <c:v>116.89</c:v>
                </c:pt>
                <c:pt idx="1376">
                  <c:v>122.39</c:v>
                </c:pt>
                <c:pt idx="1377">
                  <c:v>128.41999999999999</c:v>
                </c:pt>
                <c:pt idx="1378">
                  <c:v>117.27</c:v>
                </c:pt>
                <c:pt idx="1379">
                  <c:v>164.62</c:v>
                </c:pt>
                <c:pt idx="1380">
                  <c:v>180.21</c:v>
                </c:pt>
                <c:pt idx="1381">
                  <c:v>189.23</c:v>
                </c:pt>
                <c:pt idx="1382">
                  <c:v>124.28</c:v>
                </c:pt>
                <c:pt idx="1383">
                  <c:v>81.540000000000006</c:v>
                </c:pt>
                <c:pt idx="1384">
                  <c:v>116.14</c:v>
                </c:pt>
                <c:pt idx="1385">
                  <c:v>109.53</c:v>
                </c:pt>
                <c:pt idx="1386">
                  <c:v>177.83</c:v>
                </c:pt>
                <c:pt idx="1387">
                  <c:v>122.53</c:v>
                </c:pt>
                <c:pt idx="1388">
                  <c:v>114.37</c:v>
                </c:pt>
                <c:pt idx="1389">
                  <c:v>102.33</c:v>
                </c:pt>
                <c:pt idx="1390">
                  <c:v>86.83</c:v>
                </c:pt>
                <c:pt idx="1391">
                  <c:v>93.79</c:v>
                </c:pt>
                <c:pt idx="1392">
                  <c:v>104.9</c:v>
                </c:pt>
                <c:pt idx="1393">
                  <c:v>110.62</c:v>
                </c:pt>
                <c:pt idx="1394">
                  <c:v>105.17</c:v>
                </c:pt>
                <c:pt idx="1395">
                  <c:v>118.49</c:v>
                </c:pt>
                <c:pt idx="1396">
                  <c:v>109.31</c:v>
                </c:pt>
                <c:pt idx="1397">
                  <c:v>127.46</c:v>
                </c:pt>
                <c:pt idx="1398">
                  <c:v>82.19</c:v>
                </c:pt>
                <c:pt idx="1399">
                  <c:v>106.09</c:v>
                </c:pt>
                <c:pt idx="1400">
                  <c:v>81.92</c:v>
                </c:pt>
                <c:pt idx="1401">
                  <c:v>87.91</c:v>
                </c:pt>
                <c:pt idx="1402">
                  <c:v>145.54</c:v>
                </c:pt>
                <c:pt idx="1403">
                  <c:v>162.19999999999999</c:v>
                </c:pt>
                <c:pt idx="1404">
                  <c:v>127.42</c:v>
                </c:pt>
                <c:pt idx="1405">
                  <c:v>117.09</c:v>
                </c:pt>
                <c:pt idx="1406">
                  <c:v>145.41999999999999</c:v>
                </c:pt>
                <c:pt idx="1407">
                  <c:v>501.47</c:v>
                </c:pt>
                <c:pt idx="1408">
                  <c:v>349.51</c:v>
                </c:pt>
                <c:pt idx="1409">
                  <c:v>341.51</c:v>
                </c:pt>
                <c:pt idx="1410">
                  <c:v>482.86</c:v>
                </c:pt>
                <c:pt idx="1411">
                  <c:v>204.79</c:v>
                </c:pt>
                <c:pt idx="1412">
                  <c:v>334.78</c:v>
                </c:pt>
                <c:pt idx="1413">
                  <c:v>413.81</c:v>
                </c:pt>
                <c:pt idx="1414">
                  <c:v>728.67</c:v>
                </c:pt>
                <c:pt idx="1415">
                  <c:v>488.66</c:v>
                </c:pt>
                <c:pt idx="1416">
                  <c:v>754.75</c:v>
                </c:pt>
                <c:pt idx="1417">
                  <c:v>409.04</c:v>
                </c:pt>
                <c:pt idx="1418">
                  <c:v>462.07</c:v>
                </c:pt>
                <c:pt idx="1419">
                  <c:v>398.15</c:v>
                </c:pt>
                <c:pt idx="1420">
                  <c:v>573.61</c:v>
                </c:pt>
                <c:pt idx="1421">
                  <c:v>632.12</c:v>
                </c:pt>
                <c:pt idx="1422">
                  <c:v>578.91</c:v>
                </c:pt>
                <c:pt idx="1423">
                  <c:v>446.98</c:v>
                </c:pt>
                <c:pt idx="1424">
                  <c:v>458.36</c:v>
                </c:pt>
                <c:pt idx="1425">
                  <c:v>463.58</c:v>
                </c:pt>
                <c:pt idx="1426">
                  <c:v>411.84</c:v>
                </c:pt>
                <c:pt idx="1427">
                  <c:v>453.31</c:v>
                </c:pt>
                <c:pt idx="1428">
                  <c:v>436.53</c:v>
                </c:pt>
                <c:pt idx="1429">
                  <c:v>445.94</c:v>
                </c:pt>
                <c:pt idx="1430">
                  <c:v>446.04</c:v>
                </c:pt>
                <c:pt idx="1431">
                  <c:v>311.95</c:v>
                </c:pt>
                <c:pt idx="1432">
                  <c:v>232.32</c:v>
                </c:pt>
                <c:pt idx="1433">
                  <c:v>255.92</c:v>
                </c:pt>
                <c:pt idx="1434">
                  <c:v>302.62</c:v>
                </c:pt>
                <c:pt idx="1435">
                  <c:v>296.55</c:v>
                </c:pt>
                <c:pt idx="1436">
                  <c:v>336.97</c:v>
                </c:pt>
                <c:pt idx="1437">
                  <c:v>436.28</c:v>
                </c:pt>
                <c:pt idx="1438">
                  <c:v>346.43</c:v>
                </c:pt>
                <c:pt idx="1439">
                  <c:v>316.42</c:v>
                </c:pt>
                <c:pt idx="1440">
                  <c:v>253.93</c:v>
                </c:pt>
                <c:pt idx="1441">
                  <c:v>276.73</c:v>
                </c:pt>
                <c:pt idx="1442">
                  <c:v>211.46</c:v>
                </c:pt>
                <c:pt idx="1443">
                  <c:v>282.67</c:v>
                </c:pt>
                <c:pt idx="1444">
                  <c:v>221.07</c:v>
                </c:pt>
                <c:pt idx="1445">
                  <c:v>222.87</c:v>
                </c:pt>
                <c:pt idx="1446">
                  <c:v>308.37</c:v>
                </c:pt>
                <c:pt idx="1447">
                  <c:v>575.86</c:v>
                </c:pt>
                <c:pt idx="1448">
                  <c:v>583.87</c:v>
                </c:pt>
                <c:pt idx="1449">
                  <c:v>497.08</c:v>
                </c:pt>
                <c:pt idx="1450">
                  <c:v>449.3</c:v>
                </c:pt>
                <c:pt idx="1451">
                  <c:v>453.8</c:v>
                </c:pt>
                <c:pt idx="1452">
                  <c:v>494.5</c:v>
                </c:pt>
                <c:pt idx="1453">
                  <c:v>363.46</c:v>
                </c:pt>
                <c:pt idx="1454">
                  <c:v>409.04</c:v>
                </c:pt>
                <c:pt idx="1455">
                  <c:v>503.66</c:v>
                </c:pt>
                <c:pt idx="1456">
                  <c:v>404.43</c:v>
                </c:pt>
                <c:pt idx="1457">
                  <c:v>410.34</c:v>
                </c:pt>
                <c:pt idx="1458">
                  <c:v>425.7</c:v>
                </c:pt>
                <c:pt idx="1459">
                  <c:v>460.42</c:v>
                </c:pt>
                <c:pt idx="1460">
                  <c:v>412.97</c:v>
                </c:pt>
                <c:pt idx="1461">
                  <c:v>563.54</c:v>
                </c:pt>
                <c:pt idx="1462">
                  <c:v>2211.65</c:v>
                </c:pt>
                <c:pt idx="1463">
                  <c:v>1037.55</c:v>
                </c:pt>
                <c:pt idx="1464">
                  <c:v>817.46</c:v>
                </c:pt>
                <c:pt idx="1465">
                  <c:v>655.71</c:v>
                </c:pt>
                <c:pt idx="1466">
                  <c:v>500.01</c:v>
                </c:pt>
                <c:pt idx="1467">
                  <c:v>485.96</c:v>
                </c:pt>
                <c:pt idx="1468">
                  <c:v>417.59</c:v>
                </c:pt>
                <c:pt idx="1469">
                  <c:v>441.11</c:v>
                </c:pt>
                <c:pt idx="1470">
                  <c:v>444.09</c:v>
                </c:pt>
                <c:pt idx="1471">
                  <c:v>440.85</c:v>
                </c:pt>
                <c:pt idx="1472">
                  <c:v>401.85</c:v>
                </c:pt>
                <c:pt idx="1473">
                  <c:v>331.62</c:v>
                </c:pt>
                <c:pt idx="1474">
                  <c:v>501.8</c:v>
                </c:pt>
                <c:pt idx="1475">
                  <c:v>518.16</c:v>
                </c:pt>
                <c:pt idx="1476">
                  <c:v>503.19</c:v>
                </c:pt>
                <c:pt idx="1477">
                  <c:v>397.16</c:v>
                </c:pt>
                <c:pt idx="1478">
                  <c:v>359.22</c:v>
                </c:pt>
                <c:pt idx="1479">
                  <c:v>273.98</c:v>
                </c:pt>
                <c:pt idx="1480">
                  <c:v>198.25</c:v>
                </c:pt>
                <c:pt idx="1481">
                  <c:v>230.58</c:v>
                </c:pt>
                <c:pt idx="1482">
                  <c:v>208.49</c:v>
                </c:pt>
                <c:pt idx="1483">
                  <c:v>201.88</c:v>
                </c:pt>
                <c:pt idx="1484">
                  <c:v>205.79</c:v>
                </c:pt>
                <c:pt idx="1485">
                  <c:v>201.29</c:v>
                </c:pt>
                <c:pt idx="1486">
                  <c:v>317.57</c:v>
                </c:pt>
                <c:pt idx="1487">
                  <c:v>352.43</c:v>
                </c:pt>
                <c:pt idx="1488">
                  <c:v>410.7</c:v>
                </c:pt>
                <c:pt idx="1489">
                  <c:v>302.64</c:v>
                </c:pt>
                <c:pt idx="1490">
                  <c:v>382.11</c:v>
                </c:pt>
                <c:pt idx="1491">
                  <c:v>480.74</c:v>
                </c:pt>
                <c:pt idx="1492">
                  <c:v>345.36</c:v>
                </c:pt>
                <c:pt idx="1493">
                  <c:v>368.72</c:v>
                </c:pt>
                <c:pt idx="1494">
                  <c:v>211.68</c:v>
                </c:pt>
                <c:pt idx="1495">
                  <c:v>285.81</c:v>
                </c:pt>
                <c:pt idx="1496">
                  <c:v>283.89</c:v>
                </c:pt>
                <c:pt idx="1497">
                  <c:v>230.79</c:v>
                </c:pt>
                <c:pt idx="1498">
                  <c:v>236.61</c:v>
                </c:pt>
                <c:pt idx="1499">
                  <c:v>269.17</c:v>
                </c:pt>
                <c:pt idx="1500">
                  <c:v>295.64</c:v>
                </c:pt>
                <c:pt idx="1501">
                  <c:v>215.16</c:v>
                </c:pt>
                <c:pt idx="1502">
                  <c:v>259.17</c:v>
                </c:pt>
                <c:pt idx="1503">
                  <c:v>250.82</c:v>
                </c:pt>
                <c:pt idx="1504">
                  <c:v>215.41</c:v>
                </c:pt>
                <c:pt idx="1505">
                  <c:v>172.3</c:v>
                </c:pt>
                <c:pt idx="1506">
                  <c:v>155.22999999999999</c:v>
                </c:pt>
                <c:pt idx="1507">
                  <c:v>173.5</c:v>
                </c:pt>
                <c:pt idx="1508">
                  <c:v>144.86000000000001</c:v>
                </c:pt>
                <c:pt idx="1509">
                  <c:v>171.37</c:v>
                </c:pt>
                <c:pt idx="1510">
                  <c:v>201.5</c:v>
                </c:pt>
                <c:pt idx="1511">
                  <c:v>167.95</c:v>
                </c:pt>
                <c:pt idx="1512">
                  <c:v>290.55</c:v>
                </c:pt>
                <c:pt idx="1513">
                  <c:v>157.47</c:v>
                </c:pt>
                <c:pt idx="1514">
                  <c:v>134.11000000000001</c:v>
                </c:pt>
                <c:pt idx="1515">
                  <c:v>122.05</c:v>
                </c:pt>
                <c:pt idx="1516">
                  <c:v>152.25</c:v>
                </c:pt>
                <c:pt idx="1517">
                  <c:v>198.6</c:v>
                </c:pt>
                <c:pt idx="1518">
                  <c:v>196.47</c:v>
                </c:pt>
                <c:pt idx="1519">
                  <c:v>229.25</c:v>
                </c:pt>
                <c:pt idx="1520">
                  <c:v>264.16000000000003</c:v>
                </c:pt>
                <c:pt idx="1521">
                  <c:v>270.73</c:v>
                </c:pt>
                <c:pt idx="1522">
                  <c:v>284.45</c:v>
                </c:pt>
                <c:pt idx="1523">
                  <c:v>268.52</c:v>
                </c:pt>
                <c:pt idx="1524">
                  <c:v>236.6</c:v>
                </c:pt>
                <c:pt idx="1525">
                  <c:v>296.22000000000003</c:v>
                </c:pt>
                <c:pt idx="1526">
                  <c:v>321.77999999999997</c:v>
                </c:pt>
                <c:pt idx="1527">
                  <c:v>256.72000000000003</c:v>
                </c:pt>
                <c:pt idx="1528">
                  <c:v>232.57</c:v>
                </c:pt>
                <c:pt idx="1529">
                  <c:v>226.43</c:v>
                </c:pt>
                <c:pt idx="1530">
                  <c:v>271.79000000000002</c:v>
                </c:pt>
                <c:pt idx="1531">
                  <c:v>356.75</c:v>
                </c:pt>
                <c:pt idx="1532">
                  <c:v>387.39</c:v>
                </c:pt>
                <c:pt idx="1533">
                  <c:v>258.79000000000002</c:v>
                </c:pt>
                <c:pt idx="1534">
                  <c:v>304.88</c:v>
                </c:pt>
                <c:pt idx="1535">
                  <c:v>270.36</c:v>
                </c:pt>
                <c:pt idx="1536">
                  <c:v>312.91000000000003</c:v>
                </c:pt>
                <c:pt idx="1537">
                  <c:v>330.64</c:v>
                </c:pt>
                <c:pt idx="1538">
                  <c:v>243.42</c:v>
                </c:pt>
                <c:pt idx="1539">
                  <c:v>321.69</c:v>
                </c:pt>
                <c:pt idx="1540">
                  <c:v>297.58</c:v>
                </c:pt>
                <c:pt idx="1541">
                  <c:v>246.95</c:v>
                </c:pt>
                <c:pt idx="1542">
                  <c:v>277.29000000000002</c:v>
                </c:pt>
                <c:pt idx="1543">
                  <c:v>267.49</c:v>
                </c:pt>
                <c:pt idx="1544">
                  <c:v>392.55</c:v>
                </c:pt>
                <c:pt idx="1545">
                  <c:v>557.86</c:v>
                </c:pt>
                <c:pt idx="1546">
                  <c:v>686.69</c:v>
                </c:pt>
                <c:pt idx="1547">
                  <c:v>892.06</c:v>
                </c:pt>
                <c:pt idx="1548">
                  <c:v>846.08</c:v>
                </c:pt>
                <c:pt idx="1549">
                  <c:v>303.81</c:v>
                </c:pt>
                <c:pt idx="1550">
                  <c:v>299.83999999999997</c:v>
                </c:pt>
                <c:pt idx="1551">
                  <c:v>250.48</c:v>
                </c:pt>
                <c:pt idx="1552">
                  <c:v>178.31</c:v>
                </c:pt>
                <c:pt idx="1553">
                  <c:v>343.83</c:v>
                </c:pt>
                <c:pt idx="1554">
                  <c:v>377.34</c:v>
                </c:pt>
                <c:pt idx="1555">
                  <c:v>397.09</c:v>
                </c:pt>
                <c:pt idx="1556">
                  <c:v>264.8</c:v>
                </c:pt>
                <c:pt idx="1557">
                  <c:v>325.20999999999998</c:v>
                </c:pt>
                <c:pt idx="1558">
                  <c:v>180.42</c:v>
                </c:pt>
                <c:pt idx="1559">
                  <c:v>169.89</c:v>
                </c:pt>
                <c:pt idx="1560">
                  <c:v>189.55</c:v>
                </c:pt>
                <c:pt idx="1561">
                  <c:v>590.30999999999995</c:v>
                </c:pt>
                <c:pt idx="1562">
                  <c:v>476.17</c:v>
                </c:pt>
                <c:pt idx="1563">
                  <c:v>362.62</c:v>
                </c:pt>
                <c:pt idx="1564">
                  <c:v>302.83</c:v>
                </c:pt>
                <c:pt idx="1565">
                  <c:v>304.45</c:v>
                </c:pt>
                <c:pt idx="1566">
                  <c:v>224.42</c:v>
                </c:pt>
                <c:pt idx="1567">
                  <c:v>253.94</c:v>
                </c:pt>
                <c:pt idx="1568">
                  <c:v>273.47000000000003</c:v>
                </c:pt>
                <c:pt idx="1569">
                  <c:v>259.29000000000002</c:v>
                </c:pt>
                <c:pt idx="1570">
                  <c:v>265.60000000000002</c:v>
                </c:pt>
                <c:pt idx="1571">
                  <c:v>322.79000000000002</c:v>
                </c:pt>
                <c:pt idx="1572">
                  <c:v>268.26</c:v>
                </c:pt>
                <c:pt idx="1573">
                  <c:v>102.9</c:v>
                </c:pt>
                <c:pt idx="1574">
                  <c:v>92.85</c:v>
                </c:pt>
                <c:pt idx="1575">
                  <c:v>119.42</c:v>
                </c:pt>
                <c:pt idx="1576">
                  <c:v>114.39</c:v>
                </c:pt>
                <c:pt idx="1577">
                  <c:v>126.37</c:v>
                </c:pt>
                <c:pt idx="1578">
                  <c:v>150.41</c:v>
                </c:pt>
                <c:pt idx="1579">
                  <c:v>150.62</c:v>
                </c:pt>
                <c:pt idx="1580">
                  <c:v>137.57</c:v>
                </c:pt>
                <c:pt idx="1581">
                  <c:v>111.62</c:v>
                </c:pt>
                <c:pt idx="1582">
                  <c:v>106.5</c:v>
                </c:pt>
                <c:pt idx="1583">
                  <c:v>221.13</c:v>
                </c:pt>
                <c:pt idx="1584">
                  <c:v>166.06</c:v>
                </c:pt>
                <c:pt idx="1585">
                  <c:v>139.38</c:v>
                </c:pt>
                <c:pt idx="1586">
                  <c:v>148.05000000000001</c:v>
                </c:pt>
                <c:pt idx="1587">
                  <c:v>115.43</c:v>
                </c:pt>
                <c:pt idx="1588">
                  <c:v>124.02</c:v>
                </c:pt>
                <c:pt idx="1589">
                  <c:v>205.92</c:v>
                </c:pt>
                <c:pt idx="1590">
                  <c:v>271.86</c:v>
                </c:pt>
                <c:pt idx="1591">
                  <c:v>119.97</c:v>
                </c:pt>
                <c:pt idx="1592">
                  <c:v>146.5</c:v>
                </c:pt>
                <c:pt idx="1593">
                  <c:v>127.26</c:v>
                </c:pt>
                <c:pt idx="1594">
                  <c:v>76.52</c:v>
                </c:pt>
                <c:pt idx="1595">
                  <c:v>106.45</c:v>
                </c:pt>
                <c:pt idx="1596">
                  <c:v>111.42</c:v>
                </c:pt>
                <c:pt idx="1597">
                  <c:v>144.82</c:v>
                </c:pt>
                <c:pt idx="1598">
                  <c:v>117.61</c:v>
                </c:pt>
                <c:pt idx="1599">
                  <c:v>143.08000000000001</c:v>
                </c:pt>
                <c:pt idx="1600">
                  <c:v>109.01</c:v>
                </c:pt>
                <c:pt idx="1601">
                  <c:v>67.16</c:v>
                </c:pt>
                <c:pt idx="1602">
                  <c:v>59.48</c:v>
                </c:pt>
                <c:pt idx="1603">
                  <c:v>102.89</c:v>
                </c:pt>
                <c:pt idx="1604">
                  <c:v>103.74</c:v>
                </c:pt>
                <c:pt idx="1605">
                  <c:v>106.21</c:v>
                </c:pt>
                <c:pt idx="1606">
                  <c:v>161.21</c:v>
                </c:pt>
                <c:pt idx="1607">
                  <c:v>124.06</c:v>
                </c:pt>
                <c:pt idx="1608">
                  <c:v>84.19</c:v>
                </c:pt>
                <c:pt idx="1609">
                  <c:v>113.62</c:v>
                </c:pt>
                <c:pt idx="1610">
                  <c:v>90.24</c:v>
                </c:pt>
                <c:pt idx="1611">
                  <c:v>120.91</c:v>
                </c:pt>
                <c:pt idx="1612">
                  <c:v>145.66</c:v>
                </c:pt>
                <c:pt idx="1613">
                  <c:v>167.49</c:v>
                </c:pt>
                <c:pt idx="1614">
                  <c:v>187.14</c:v>
                </c:pt>
                <c:pt idx="1615">
                  <c:v>216.4</c:v>
                </c:pt>
                <c:pt idx="1616">
                  <c:v>124.46</c:v>
                </c:pt>
                <c:pt idx="1617">
                  <c:v>141.74</c:v>
                </c:pt>
                <c:pt idx="1618">
                  <c:v>113.69</c:v>
                </c:pt>
                <c:pt idx="1619">
                  <c:v>120.85</c:v>
                </c:pt>
                <c:pt idx="1620">
                  <c:v>177.76</c:v>
                </c:pt>
                <c:pt idx="1621">
                  <c:v>127.03</c:v>
                </c:pt>
                <c:pt idx="1622">
                  <c:v>116.23</c:v>
                </c:pt>
                <c:pt idx="1623">
                  <c:v>108.23</c:v>
                </c:pt>
                <c:pt idx="1624">
                  <c:v>136.99</c:v>
                </c:pt>
                <c:pt idx="1625">
                  <c:v>481.14</c:v>
                </c:pt>
                <c:pt idx="1626">
                  <c:v>483.12</c:v>
                </c:pt>
                <c:pt idx="1627">
                  <c:v>279.5</c:v>
                </c:pt>
                <c:pt idx="1628">
                  <c:v>255.55</c:v>
                </c:pt>
                <c:pt idx="1629">
                  <c:v>212.31</c:v>
                </c:pt>
                <c:pt idx="1630">
                  <c:v>130.33000000000001</c:v>
                </c:pt>
                <c:pt idx="1631">
                  <c:v>185.69</c:v>
                </c:pt>
                <c:pt idx="1632">
                  <c:v>109.11</c:v>
                </c:pt>
                <c:pt idx="1633">
                  <c:v>143.72</c:v>
                </c:pt>
                <c:pt idx="1634">
                  <c:v>119.48</c:v>
                </c:pt>
                <c:pt idx="1635">
                  <c:v>174.28</c:v>
                </c:pt>
                <c:pt idx="1636">
                  <c:v>167.3</c:v>
                </c:pt>
                <c:pt idx="1637">
                  <c:v>103.23</c:v>
                </c:pt>
                <c:pt idx="1638">
                  <c:v>127.4</c:v>
                </c:pt>
                <c:pt idx="1639">
                  <c:v>135.52000000000001</c:v>
                </c:pt>
                <c:pt idx="1640">
                  <c:v>137.47999999999999</c:v>
                </c:pt>
                <c:pt idx="1641">
                  <c:v>106.49</c:v>
                </c:pt>
                <c:pt idx="1642">
                  <c:v>119.89</c:v>
                </c:pt>
                <c:pt idx="1643">
                  <c:v>152.1</c:v>
                </c:pt>
                <c:pt idx="1644">
                  <c:v>109.91</c:v>
                </c:pt>
                <c:pt idx="1645">
                  <c:v>143.91</c:v>
                </c:pt>
                <c:pt idx="1646">
                  <c:v>151.41</c:v>
                </c:pt>
                <c:pt idx="1647">
                  <c:v>133.77000000000001</c:v>
                </c:pt>
                <c:pt idx="1648">
                  <c:v>122.01</c:v>
                </c:pt>
                <c:pt idx="1649">
                  <c:v>103.39</c:v>
                </c:pt>
                <c:pt idx="1650">
                  <c:v>121.25</c:v>
                </c:pt>
                <c:pt idx="1651">
                  <c:v>103.07</c:v>
                </c:pt>
                <c:pt idx="1652">
                  <c:v>148.26</c:v>
                </c:pt>
                <c:pt idx="1653">
                  <c:v>412.57</c:v>
                </c:pt>
                <c:pt idx="1654">
                  <c:v>188.97</c:v>
                </c:pt>
                <c:pt idx="1655">
                  <c:v>303.39</c:v>
                </c:pt>
                <c:pt idx="1656">
                  <c:v>295.47000000000003</c:v>
                </c:pt>
                <c:pt idx="1657">
                  <c:v>684.78</c:v>
                </c:pt>
                <c:pt idx="1658">
                  <c:v>569.02</c:v>
                </c:pt>
                <c:pt idx="1659">
                  <c:v>531.85</c:v>
                </c:pt>
                <c:pt idx="1660">
                  <c:v>172.84</c:v>
                </c:pt>
                <c:pt idx="1661">
                  <c:v>247.26</c:v>
                </c:pt>
                <c:pt idx="1662">
                  <c:v>277.02</c:v>
                </c:pt>
                <c:pt idx="1663">
                  <c:v>287.16000000000003</c:v>
                </c:pt>
                <c:pt idx="1664">
                  <c:v>304.17</c:v>
                </c:pt>
                <c:pt idx="1665">
                  <c:v>286.62</c:v>
                </c:pt>
                <c:pt idx="1666">
                  <c:v>252.1</c:v>
                </c:pt>
                <c:pt idx="1667">
                  <c:v>215.93</c:v>
                </c:pt>
                <c:pt idx="1668">
                  <c:v>193.67</c:v>
                </c:pt>
                <c:pt idx="1669">
                  <c:v>213.22</c:v>
                </c:pt>
                <c:pt idx="1670">
                  <c:v>185.34</c:v>
                </c:pt>
                <c:pt idx="1671">
                  <c:v>172.35</c:v>
                </c:pt>
                <c:pt idx="1672">
                  <c:v>123.91</c:v>
                </c:pt>
                <c:pt idx="1673">
                  <c:v>139.13999999999999</c:v>
                </c:pt>
                <c:pt idx="1674">
                  <c:v>151.18</c:v>
                </c:pt>
                <c:pt idx="1675">
                  <c:v>239.33</c:v>
                </c:pt>
                <c:pt idx="1676">
                  <c:v>149.36000000000001</c:v>
                </c:pt>
                <c:pt idx="1677">
                  <c:v>184.13</c:v>
                </c:pt>
                <c:pt idx="1678">
                  <c:v>164.53</c:v>
                </c:pt>
                <c:pt idx="1679">
                  <c:v>161.68</c:v>
                </c:pt>
                <c:pt idx="1680">
                  <c:v>122.33</c:v>
                </c:pt>
                <c:pt idx="1681">
                  <c:v>140.4</c:v>
                </c:pt>
                <c:pt idx="1682">
                  <c:v>139.81</c:v>
                </c:pt>
                <c:pt idx="1683">
                  <c:v>210.88</c:v>
                </c:pt>
                <c:pt idx="1684">
                  <c:v>229.54</c:v>
                </c:pt>
                <c:pt idx="1685">
                  <c:v>207.31</c:v>
                </c:pt>
                <c:pt idx="1686">
                  <c:v>197.5</c:v>
                </c:pt>
                <c:pt idx="1687">
                  <c:v>241.61</c:v>
                </c:pt>
                <c:pt idx="1688">
                  <c:v>219.37</c:v>
                </c:pt>
                <c:pt idx="1689">
                  <c:v>281.64999999999998</c:v>
                </c:pt>
                <c:pt idx="1690">
                  <c:v>235.71</c:v>
                </c:pt>
                <c:pt idx="1691">
                  <c:v>207.52</c:v>
                </c:pt>
                <c:pt idx="1692">
                  <c:v>451.1</c:v>
                </c:pt>
                <c:pt idx="1693">
                  <c:v>446.97</c:v>
                </c:pt>
                <c:pt idx="1694">
                  <c:v>286.97000000000003</c:v>
                </c:pt>
                <c:pt idx="1695">
                  <c:v>196.77</c:v>
                </c:pt>
                <c:pt idx="1696">
                  <c:v>258.79000000000002</c:v>
                </c:pt>
                <c:pt idx="1697">
                  <c:v>256.98</c:v>
                </c:pt>
                <c:pt idx="1698">
                  <c:v>560.62</c:v>
                </c:pt>
                <c:pt idx="1699">
                  <c:v>413.75</c:v>
                </c:pt>
                <c:pt idx="1700">
                  <c:v>267.97000000000003</c:v>
                </c:pt>
                <c:pt idx="1701">
                  <c:v>315.11</c:v>
                </c:pt>
                <c:pt idx="1702">
                  <c:v>246.44</c:v>
                </c:pt>
                <c:pt idx="1703">
                  <c:v>299.01</c:v>
                </c:pt>
                <c:pt idx="1704">
                  <c:v>316.31</c:v>
                </c:pt>
                <c:pt idx="1705">
                  <c:v>387.13</c:v>
                </c:pt>
                <c:pt idx="1706">
                  <c:v>191.15</c:v>
                </c:pt>
                <c:pt idx="1707">
                  <c:v>234.49</c:v>
                </c:pt>
                <c:pt idx="1708">
                  <c:v>191.04</c:v>
                </c:pt>
                <c:pt idx="1709">
                  <c:v>206.24</c:v>
                </c:pt>
                <c:pt idx="1710">
                  <c:v>250.39</c:v>
                </c:pt>
                <c:pt idx="1711">
                  <c:v>179.86</c:v>
                </c:pt>
                <c:pt idx="1712">
                  <c:v>206.49</c:v>
                </c:pt>
                <c:pt idx="1713">
                  <c:v>310.24</c:v>
                </c:pt>
                <c:pt idx="1714">
                  <c:v>400.2</c:v>
                </c:pt>
                <c:pt idx="1715">
                  <c:v>254.51</c:v>
                </c:pt>
                <c:pt idx="1716">
                  <c:v>296.49</c:v>
                </c:pt>
                <c:pt idx="1717">
                  <c:v>285.02</c:v>
                </c:pt>
                <c:pt idx="1718">
                  <c:v>203.72</c:v>
                </c:pt>
                <c:pt idx="1719">
                  <c:v>194.66</c:v>
                </c:pt>
                <c:pt idx="1720">
                  <c:v>160.31</c:v>
                </c:pt>
                <c:pt idx="1721">
                  <c:v>151.75</c:v>
                </c:pt>
                <c:pt idx="1722">
                  <c:v>191.25</c:v>
                </c:pt>
                <c:pt idx="1723">
                  <c:v>178.46</c:v>
                </c:pt>
                <c:pt idx="1724">
                  <c:v>160.37</c:v>
                </c:pt>
                <c:pt idx="1725">
                  <c:v>166.21</c:v>
                </c:pt>
                <c:pt idx="1726">
                  <c:v>189.96</c:v>
                </c:pt>
                <c:pt idx="1727">
                  <c:v>240.96</c:v>
                </c:pt>
                <c:pt idx="1728">
                  <c:v>214.58</c:v>
                </c:pt>
                <c:pt idx="1729">
                  <c:v>212.75</c:v>
                </c:pt>
                <c:pt idx="1730">
                  <c:v>221.76</c:v>
                </c:pt>
                <c:pt idx="1731">
                  <c:v>277.64</c:v>
                </c:pt>
                <c:pt idx="1732">
                  <c:v>371.7</c:v>
                </c:pt>
                <c:pt idx="1733">
                  <c:v>397.99</c:v>
                </c:pt>
                <c:pt idx="1734">
                  <c:v>394</c:v>
                </c:pt>
                <c:pt idx="1735">
                  <c:v>412.46</c:v>
                </c:pt>
                <c:pt idx="1736">
                  <c:v>390.76</c:v>
                </c:pt>
                <c:pt idx="1737">
                  <c:v>273.29000000000002</c:v>
                </c:pt>
                <c:pt idx="1738">
                  <c:v>244.76</c:v>
                </c:pt>
                <c:pt idx="1739">
                  <c:v>198.93</c:v>
                </c:pt>
                <c:pt idx="1740">
                  <c:v>167.65</c:v>
                </c:pt>
                <c:pt idx="1741">
                  <c:v>35.9</c:v>
                </c:pt>
                <c:pt idx="1742">
                  <c:v>33.03</c:v>
                </c:pt>
                <c:pt idx="1743">
                  <c:v>35.96</c:v>
                </c:pt>
                <c:pt idx="1744">
                  <c:v>41.95</c:v>
                </c:pt>
                <c:pt idx="1745">
                  <c:v>43.7</c:v>
                </c:pt>
                <c:pt idx="1746">
                  <c:v>45.72</c:v>
                </c:pt>
                <c:pt idx="1747">
                  <c:v>60.72</c:v>
                </c:pt>
                <c:pt idx="1748">
                  <c:v>63.65</c:v>
                </c:pt>
                <c:pt idx="1749">
                  <c:v>73.150000000000006</c:v>
                </c:pt>
                <c:pt idx="1750">
                  <c:v>338.38</c:v>
                </c:pt>
                <c:pt idx="1751">
                  <c:v>305.18</c:v>
                </c:pt>
                <c:pt idx="1752">
                  <c:v>322.02</c:v>
                </c:pt>
                <c:pt idx="1753">
                  <c:v>303.20999999999998</c:v>
                </c:pt>
                <c:pt idx="1754">
                  <c:v>149.29</c:v>
                </c:pt>
                <c:pt idx="1755">
                  <c:v>174.69</c:v>
                </c:pt>
                <c:pt idx="1756">
                  <c:v>72.16</c:v>
                </c:pt>
                <c:pt idx="1757">
                  <c:v>100.96</c:v>
                </c:pt>
                <c:pt idx="1758">
                  <c:v>109.81</c:v>
                </c:pt>
                <c:pt idx="1759">
                  <c:v>84.79</c:v>
                </c:pt>
                <c:pt idx="1760">
                  <c:v>104.97</c:v>
                </c:pt>
                <c:pt idx="1761">
                  <c:v>126.34</c:v>
                </c:pt>
                <c:pt idx="1762">
                  <c:v>79.88</c:v>
                </c:pt>
                <c:pt idx="1763">
                  <c:v>151.57</c:v>
                </c:pt>
                <c:pt idx="1764">
                  <c:v>138.79</c:v>
                </c:pt>
                <c:pt idx="1765">
                  <c:v>161.72</c:v>
                </c:pt>
                <c:pt idx="1766">
                  <c:v>171.84</c:v>
                </c:pt>
                <c:pt idx="1767">
                  <c:v>184.82</c:v>
                </c:pt>
                <c:pt idx="1768">
                  <c:v>204.98</c:v>
                </c:pt>
                <c:pt idx="1769">
                  <c:v>249.26</c:v>
                </c:pt>
                <c:pt idx="1770">
                  <c:v>221.61</c:v>
                </c:pt>
                <c:pt idx="1771">
                  <c:v>177.39</c:v>
                </c:pt>
                <c:pt idx="1772">
                  <c:v>230.44</c:v>
                </c:pt>
                <c:pt idx="1773">
                  <c:v>75.27</c:v>
                </c:pt>
                <c:pt idx="1774">
                  <c:v>61.1</c:v>
                </c:pt>
                <c:pt idx="1775">
                  <c:v>66.16</c:v>
                </c:pt>
                <c:pt idx="1776">
                  <c:v>59.09</c:v>
                </c:pt>
                <c:pt idx="1777">
                  <c:v>49.18</c:v>
                </c:pt>
                <c:pt idx="1778">
                  <c:v>73.11</c:v>
                </c:pt>
                <c:pt idx="1779">
                  <c:v>73.33</c:v>
                </c:pt>
                <c:pt idx="1780">
                  <c:v>23.05</c:v>
                </c:pt>
                <c:pt idx="1781">
                  <c:v>21.35</c:v>
                </c:pt>
                <c:pt idx="1782">
                  <c:v>19.079999999999998</c:v>
                </c:pt>
                <c:pt idx="1783">
                  <c:v>27.04</c:v>
                </c:pt>
                <c:pt idx="1784">
                  <c:v>24.38</c:v>
                </c:pt>
                <c:pt idx="1785">
                  <c:v>39.159999999999997</c:v>
                </c:pt>
                <c:pt idx="1786">
                  <c:v>22.36</c:v>
                </c:pt>
                <c:pt idx="1787">
                  <c:v>22.4</c:v>
                </c:pt>
                <c:pt idx="1788">
                  <c:v>50.16</c:v>
                </c:pt>
                <c:pt idx="1789">
                  <c:v>38.479999999999997</c:v>
                </c:pt>
                <c:pt idx="1790">
                  <c:v>53.06</c:v>
                </c:pt>
                <c:pt idx="1791">
                  <c:v>84.41</c:v>
                </c:pt>
                <c:pt idx="1792">
                  <c:v>94.15</c:v>
                </c:pt>
                <c:pt idx="1793">
                  <c:v>105.67</c:v>
                </c:pt>
                <c:pt idx="1794">
                  <c:v>98.08</c:v>
                </c:pt>
                <c:pt idx="1795">
                  <c:v>92.31</c:v>
                </c:pt>
                <c:pt idx="1796">
                  <c:v>400.5</c:v>
                </c:pt>
                <c:pt idx="1797">
                  <c:v>132.09</c:v>
                </c:pt>
                <c:pt idx="1798">
                  <c:v>345.45</c:v>
                </c:pt>
                <c:pt idx="1799">
                  <c:v>145.62</c:v>
                </c:pt>
                <c:pt idx="1800">
                  <c:v>146.55000000000001</c:v>
                </c:pt>
                <c:pt idx="1801">
                  <c:v>117.5</c:v>
                </c:pt>
                <c:pt idx="1802">
                  <c:v>92.11</c:v>
                </c:pt>
                <c:pt idx="1803">
                  <c:v>103.56</c:v>
                </c:pt>
                <c:pt idx="1804">
                  <c:v>94.48</c:v>
                </c:pt>
                <c:pt idx="1805">
                  <c:v>81.69</c:v>
                </c:pt>
                <c:pt idx="1806">
                  <c:v>76.69</c:v>
                </c:pt>
                <c:pt idx="1807">
                  <c:v>55.31</c:v>
                </c:pt>
                <c:pt idx="1808">
                  <c:v>58.04</c:v>
                </c:pt>
                <c:pt idx="1809">
                  <c:v>64.37</c:v>
                </c:pt>
                <c:pt idx="1810">
                  <c:v>67.84</c:v>
                </c:pt>
                <c:pt idx="1811">
                  <c:v>68.73</c:v>
                </c:pt>
                <c:pt idx="1812">
                  <c:v>64.95</c:v>
                </c:pt>
                <c:pt idx="1813">
                  <c:v>86.51</c:v>
                </c:pt>
                <c:pt idx="1814">
                  <c:v>83.42</c:v>
                </c:pt>
                <c:pt idx="1815">
                  <c:v>83.06</c:v>
                </c:pt>
                <c:pt idx="1816">
                  <c:v>100.77</c:v>
                </c:pt>
                <c:pt idx="1817">
                  <c:v>103.78</c:v>
                </c:pt>
                <c:pt idx="1818">
                  <c:v>119.03</c:v>
                </c:pt>
                <c:pt idx="1819">
                  <c:v>85.7</c:v>
                </c:pt>
                <c:pt idx="1820">
                  <c:v>85.03</c:v>
                </c:pt>
                <c:pt idx="1821">
                  <c:v>90.06</c:v>
                </c:pt>
                <c:pt idx="1822">
                  <c:v>99.46</c:v>
                </c:pt>
                <c:pt idx="1823">
                  <c:v>96.01</c:v>
                </c:pt>
                <c:pt idx="1824">
                  <c:v>103.06</c:v>
                </c:pt>
                <c:pt idx="1825">
                  <c:v>115.57</c:v>
                </c:pt>
                <c:pt idx="1826">
                  <c:v>92.66</c:v>
                </c:pt>
                <c:pt idx="1827">
                  <c:v>77.290000000000006</c:v>
                </c:pt>
                <c:pt idx="1828">
                  <c:v>69.760000000000005</c:v>
                </c:pt>
                <c:pt idx="1829">
                  <c:v>71.59</c:v>
                </c:pt>
                <c:pt idx="1830">
                  <c:v>77.69</c:v>
                </c:pt>
                <c:pt idx="1831">
                  <c:v>85.22</c:v>
                </c:pt>
                <c:pt idx="1832">
                  <c:v>83.85</c:v>
                </c:pt>
                <c:pt idx="1833">
                  <c:v>113.67</c:v>
                </c:pt>
                <c:pt idx="1834">
                  <c:v>77.430000000000007</c:v>
                </c:pt>
                <c:pt idx="1835">
                  <c:v>71.239999999999995</c:v>
                </c:pt>
                <c:pt idx="1836">
                  <c:v>198.91</c:v>
                </c:pt>
                <c:pt idx="1837">
                  <c:v>274.94</c:v>
                </c:pt>
                <c:pt idx="1838">
                  <c:v>244.48</c:v>
                </c:pt>
                <c:pt idx="1839">
                  <c:v>241.28</c:v>
                </c:pt>
                <c:pt idx="1840">
                  <c:v>145.71</c:v>
                </c:pt>
                <c:pt idx="1841">
                  <c:v>90.98</c:v>
                </c:pt>
                <c:pt idx="1842">
                  <c:v>77.12</c:v>
                </c:pt>
                <c:pt idx="1843">
                  <c:v>37.42</c:v>
                </c:pt>
                <c:pt idx="1844">
                  <c:v>75.02</c:v>
                </c:pt>
                <c:pt idx="1845">
                  <c:v>66.34</c:v>
                </c:pt>
                <c:pt idx="1846">
                  <c:v>63.37</c:v>
                </c:pt>
                <c:pt idx="1847">
                  <c:v>57.47</c:v>
                </c:pt>
                <c:pt idx="1848">
                  <c:v>59.44</c:v>
                </c:pt>
                <c:pt idx="1849">
                  <c:v>75.680000000000007</c:v>
                </c:pt>
                <c:pt idx="1850">
                  <c:v>106.67</c:v>
                </c:pt>
                <c:pt idx="1851">
                  <c:v>114.52</c:v>
                </c:pt>
                <c:pt idx="1852">
                  <c:v>95.78</c:v>
                </c:pt>
                <c:pt idx="1853">
                  <c:v>98.67</c:v>
                </c:pt>
                <c:pt idx="1854">
                  <c:v>100.98</c:v>
                </c:pt>
                <c:pt idx="1855">
                  <c:v>103.11</c:v>
                </c:pt>
                <c:pt idx="1856">
                  <c:v>89.21</c:v>
                </c:pt>
                <c:pt idx="1857">
                  <c:v>84.85</c:v>
                </c:pt>
                <c:pt idx="1858">
                  <c:v>86.94</c:v>
                </c:pt>
                <c:pt idx="1859">
                  <c:v>96.77</c:v>
                </c:pt>
                <c:pt idx="1860">
                  <c:v>96.16</c:v>
                </c:pt>
                <c:pt idx="1861">
                  <c:v>82.19</c:v>
                </c:pt>
                <c:pt idx="1862">
                  <c:v>75.41</c:v>
                </c:pt>
                <c:pt idx="1863">
                  <c:v>93.75</c:v>
                </c:pt>
                <c:pt idx="1864">
                  <c:v>99.9</c:v>
                </c:pt>
                <c:pt idx="1865">
                  <c:v>117.79</c:v>
                </c:pt>
                <c:pt idx="1866">
                  <c:v>142.12</c:v>
                </c:pt>
                <c:pt idx="1867">
                  <c:v>147.31</c:v>
                </c:pt>
                <c:pt idx="1868">
                  <c:v>203.77</c:v>
                </c:pt>
                <c:pt idx="1869">
                  <c:v>314.23</c:v>
                </c:pt>
                <c:pt idx="1870">
                  <c:v>258.32</c:v>
                </c:pt>
                <c:pt idx="1871">
                  <c:v>309.11</c:v>
                </c:pt>
                <c:pt idx="1872">
                  <c:v>275.58</c:v>
                </c:pt>
                <c:pt idx="1873">
                  <c:v>272.08999999999997</c:v>
                </c:pt>
                <c:pt idx="1874">
                  <c:v>248.26</c:v>
                </c:pt>
                <c:pt idx="1875">
                  <c:v>221.26</c:v>
                </c:pt>
                <c:pt idx="1876">
                  <c:v>221.56</c:v>
                </c:pt>
                <c:pt idx="1877">
                  <c:v>276.83999999999997</c:v>
                </c:pt>
                <c:pt idx="1878">
                  <c:v>325.33</c:v>
                </c:pt>
                <c:pt idx="1879">
                  <c:v>313.60000000000002</c:v>
                </c:pt>
                <c:pt idx="1880">
                  <c:v>342.41</c:v>
                </c:pt>
                <c:pt idx="1881">
                  <c:v>231.7</c:v>
                </c:pt>
                <c:pt idx="1882">
                  <c:v>277.33</c:v>
                </c:pt>
                <c:pt idx="1883">
                  <c:v>346.04</c:v>
                </c:pt>
                <c:pt idx="1884">
                  <c:v>363.52</c:v>
                </c:pt>
                <c:pt idx="1885">
                  <c:v>419.12</c:v>
                </c:pt>
                <c:pt idx="1886">
                  <c:v>286.93</c:v>
                </c:pt>
                <c:pt idx="1887">
                  <c:v>274.39999999999998</c:v>
                </c:pt>
                <c:pt idx="1888">
                  <c:v>231.43</c:v>
                </c:pt>
                <c:pt idx="1889">
                  <c:v>213.86</c:v>
                </c:pt>
                <c:pt idx="1890">
                  <c:v>320.95999999999998</c:v>
                </c:pt>
                <c:pt idx="1891">
                  <c:v>360.95</c:v>
                </c:pt>
                <c:pt idx="1892">
                  <c:v>315.55</c:v>
                </c:pt>
                <c:pt idx="1893">
                  <c:v>296.26</c:v>
                </c:pt>
                <c:pt idx="1894">
                  <c:v>271.7</c:v>
                </c:pt>
                <c:pt idx="1895">
                  <c:v>289.31</c:v>
                </c:pt>
                <c:pt idx="1896">
                  <c:v>271.97000000000003</c:v>
                </c:pt>
                <c:pt idx="1897">
                  <c:v>256.58999999999997</c:v>
                </c:pt>
                <c:pt idx="1898">
                  <c:v>226.85</c:v>
                </c:pt>
                <c:pt idx="1899">
                  <c:v>905.69</c:v>
                </c:pt>
                <c:pt idx="1900">
                  <c:v>893.67</c:v>
                </c:pt>
                <c:pt idx="1901">
                  <c:v>167.31</c:v>
                </c:pt>
                <c:pt idx="1902">
                  <c:v>90.5</c:v>
                </c:pt>
                <c:pt idx="1903">
                  <c:v>161.22999999999999</c:v>
                </c:pt>
                <c:pt idx="1904">
                  <c:v>130.93</c:v>
                </c:pt>
                <c:pt idx="1905">
                  <c:v>100.92</c:v>
                </c:pt>
                <c:pt idx="1906">
                  <c:v>149.62</c:v>
                </c:pt>
                <c:pt idx="1907">
                  <c:v>145.18</c:v>
                </c:pt>
                <c:pt idx="1908">
                  <c:v>174.97</c:v>
                </c:pt>
                <c:pt idx="1909">
                  <c:v>149.43</c:v>
                </c:pt>
                <c:pt idx="1910">
                  <c:v>150.86000000000001</c:v>
                </c:pt>
                <c:pt idx="1911">
                  <c:v>146.88999999999999</c:v>
                </c:pt>
                <c:pt idx="1912">
                  <c:v>165.69</c:v>
                </c:pt>
                <c:pt idx="1913">
                  <c:v>129.51</c:v>
                </c:pt>
                <c:pt idx="1914">
                  <c:v>150.46</c:v>
                </c:pt>
                <c:pt idx="1915">
                  <c:v>165.71</c:v>
                </c:pt>
                <c:pt idx="1916">
                  <c:v>145.9</c:v>
                </c:pt>
                <c:pt idx="1917">
                  <c:v>140.61000000000001</c:v>
                </c:pt>
                <c:pt idx="1918">
                  <c:v>149.36000000000001</c:v>
                </c:pt>
                <c:pt idx="1919">
                  <c:v>205.9</c:v>
                </c:pt>
                <c:pt idx="1920">
                  <c:v>178.85</c:v>
                </c:pt>
                <c:pt idx="1921">
                  <c:v>162.18</c:v>
                </c:pt>
                <c:pt idx="1922">
                  <c:v>143.21</c:v>
                </c:pt>
                <c:pt idx="1923">
                  <c:v>130.63</c:v>
                </c:pt>
                <c:pt idx="1924">
                  <c:v>112.8</c:v>
                </c:pt>
                <c:pt idx="1925">
                  <c:v>135.88</c:v>
                </c:pt>
                <c:pt idx="1926">
                  <c:v>126.25</c:v>
                </c:pt>
                <c:pt idx="1927">
                  <c:v>114.97</c:v>
                </c:pt>
                <c:pt idx="1928">
                  <c:v>107.22</c:v>
                </c:pt>
                <c:pt idx="1929">
                  <c:v>65.34</c:v>
                </c:pt>
                <c:pt idx="1930">
                  <c:v>75.260000000000005</c:v>
                </c:pt>
                <c:pt idx="1931">
                  <c:v>68.150000000000006</c:v>
                </c:pt>
                <c:pt idx="1932">
                  <c:v>81</c:v>
                </c:pt>
                <c:pt idx="1933">
                  <c:v>60.05</c:v>
                </c:pt>
                <c:pt idx="1934">
                  <c:v>64.819999999999993</c:v>
                </c:pt>
                <c:pt idx="1935">
                  <c:v>80.62</c:v>
                </c:pt>
                <c:pt idx="1936">
                  <c:v>100.11</c:v>
                </c:pt>
                <c:pt idx="1937">
                  <c:v>142.78</c:v>
                </c:pt>
                <c:pt idx="1938">
                  <c:v>113.02</c:v>
                </c:pt>
                <c:pt idx="1939">
                  <c:v>122.57</c:v>
                </c:pt>
                <c:pt idx="1940">
                  <c:v>102.81</c:v>
                </c:pt>
                <c:pt idx="1941">
                  <c:v>404.25</c:v>
                </c:pt>
                <c:pt idx="1942">
                  <c:v>697.79</c:v>
                </c:pt>
                <c:pt idx="1943">
                  <c:v>716.41</c:v>
                </c:pt>
                <c:pt idx="1944">
                  <c:v>585.55999999999995</c:v>
                </c:pt>
                <c:pt idx="1945">
                  <c:v>132.77000000000001</c:v>
                </c:pt>
                <c:pt idx="1946">
                  <c:v>26.32</c:v>
                </c:pt>
                <c:pt idx="1947">
                  <c:v>88.42</c:v>
                </c:pt>
                <c:pt idx="1948">
                  <c:v>87.18</c:v>
                </c:pt>
                <c:pt idx="1949">
                  <c:v>56.85</c:v>
                </c:pt>
                <c:pt idx="1950">
                  <c:v>34.86</c:v>
                </c:pt>
                <c:pt idx="1951">
                  <c:v>24.63</c:v>
                </c:pt>
                <c:pt idx="1952">
                  <c:v>23.68</c:v>
                </c:pt>
                <c:pt idx="1953">
                  <c:v>19.190000000000001</c:v>
                </c:pt>
                <c:pt idx="1954">
                  <c:v>15.06</c:v>
                </c:pt>
                <c:pt idx="1955">
                  <c:v>17.75</c:v>
                </c:pt>
                <c:pt idx="1956">
                  <c:v>25.59</c:v>
                </c:pt>
                <c:pt idx="1957">
                  <c:v>24.81</c:v>
                </c:pt>
                <c:pt idx="1958">
                  <c:v>24.47</c:v>
                </c:pt>
                <c:pt idx="1959">
                  <c:v>36.44</c:v>
                </c:pt>
                <c:pt idx="1960">
                  <c:v>30.81</c:v>
                </c:pt>
                <c:pt idx="1961">
                  <c:v>38.200000000000003</c:v>
                </c:pt>
                <c:pt idx="1962">
                  <c:v>28.61</c:v>
                </c:pt>
                <c:pt idx="1963">
                  <c:v>16.75</c:v>
                </c:pt>
                <c:pt idx="1964">
                  <c:v>19.920000000000002</c:v>
                </c:pt>
                <c:pt idx="1965">
                  <c:v>22.2</c:v>
                </c:pt>
                <c:pt idx="1966">
                  <c:v>19.100000000000001</c:v>
                </c:pt>
                <c:pt idx="1967">
                  <c:v>25.85</c:v>
                </c:pt>
                <c:pt idx="1968">
                  <c:v>32.97</c:v>
                </c:pt>
                <c:pt idx="1969">
                  <c:v>35.71</c:v>
                </c:pt>
                <c:pt idx="1970">
                  <c:v>38.89</c:v>
                </c:pt>
                <c:pt idx="1971">
                  <c:v>36.450000000000003</c:v>
                </c:pt>
                <c:pt idx="1972">
                  <c:v>29.58</c:v>
                </c:pt>
                <c:pt idx="1973">
                  <c:v>35.44</c:v>
                </c:pt>
                <c:pt idx="1974">
                  <c:v>34.590000000000003</c:v>
                </c:pt>
                <c:pt idx="1975">
                  <c:v>41.12</c:v>
                </c:pt>
                <c:pt idx="1976">
                  <c:v>33.58</c:v>
                </c:pt>
                <c:pt idx="1977">
                  <c:v>39.270000000000003</c:v>
                </c:pt>
                <c:pt idx="1978">
                  <c:v>33.68</c:v>
                </c:pt>
                <c:pt idx="1979">
                  <c:v>34.840000000000003</c:v>
                </c:pt>
                <c:pt idx="1980">
                  <c:v>39.83</c:v>
                </c:pt>
                <c:pt idx="1981">
                  <c:v>32.299999999999997</c:v>
                </c:pt>
                <c:pt idx="1982">
                  <c:v>33.82</c:v>
                </c:pt>
                <c:pt idx="1983">
                  <c:v>29.1</c:v>
                </c:pt>
                <c:pt idx="1984">
                  <c:v>48.06</c:v>
                </c:pt>
                <c:pt idx="1985">
                  <c:v>75.55</c:v>
                </c:pt>
                <c:pt idx="1986">
                  <c:v>50.28</c:v>
                </c:pt>
                <c:pt idx="1987">
                  <c:v>102.8</c:v>
                </c:pt>
                <c:pt idx="1988">
                  <c:v>226.01</c:v>
                </c:pt>
                <c:pt idx="1989">
                  <c:v>195.66</c:v>
                </c:pt>
                <c:pt idx="1990">
                  <c:v>222.53</c:v>
                </c:pt>
                <c:pt idx="1991">
                  <c:v>148.19999999999999</c:v>
                </c:pt>
                <c:pt idx="1992">
                  <c:v>131.09</c:v>
                </c:pt>
                <c:pt idx="1993">
                  <c:v>164.72</c:v>
                </c:pt>
                <c:pt idx="1994">
                  <c:v>147.16</c:v>
                </c:pt>
                <c:pt idx="1995">
                  <c:v>117.56</c:v>
                </c:pt>
                <c:pt idx="1996">
                  <c:v>99.1</c:v>
                </c:pt>
                <c:pt idx="1997">
                  <c:v>89.04</c:v>
                </c:pt>
                <c:pt idx="1998">
                  <c:v>108.53</c:v>
                </c:pt>
                <c:pt idx="1999">
                  <c:v>81.739999999999995</c:v>
                </c:pt>
                <c:pt idx="2000">
                  <c:v>57.93</c:v>
                </c:pt>
                <c:pt idx="2001">
                  <c:v>57.51</c:v>
                </c:pt>
                <c:pt idx="2002">
                  <c:v>63.29</c:v>
                </c:pt>
                <c:pt idx="2003">
                  <c:v>64.72</c:v>
                </c:pt>
                <c:pt idx="2004">
                  <c:v>80.2</c:v>
                </c:pt>
                <c:pt idx="2005">
                  <c:v>72.75</c:v>
                </c:pt>
                <c:pt idx="2006">
                  <c:v>70.39</c:v>
                </c:pt>
                <c:pt idx="2007">
                  <c:v>74.239999999999995</c:v>
                </c:pt>
                <c:pt idx="2008">
                  <c:v>105.59</c:v>
                </c:pt>
                <c:pt idx="2009">
                  <c:v>105.24</c:v>
                </c:pt>
                <c:pt idx="2010">
                  <c:v>84.01</c:v>
                </c:pt>
                <c:pt idx="2011">
                  <c:v>81.63</c:v>
                </c:pt>
                <c:pt idx="2012">
                  <c:v>86.59</c:v>
                </c:pt>
                <c:pt idx="2013">
                  <c:v>71.849999999999994</c:v>
                </c:pt>
                <c:pt idx="2014">
                  <c:v>74.33</c:v>
                </c:pt>
                <c:pt idx="2015">
                  <c:v>56.14</c:v>
                </c:pt>
                <c:pt idx="2016">
                  <c:v>54.57</c:v>
                </c:pt>
                <c:pt idx="2017">
                  <c:v>64.8</c:v>
                </c:pt>
                <c:pt idx="2018">
                  <c:v>81.260000000000005</c:v>
                </c:pt>
                <c:pt idx="2019">
                  <c:v>62.26</c:v>
                </c:pt>
                <c:pt idx="2020">
                  <c:v>73.2</c:v>
                </c:pt>
                <c:pt idx="2021">
                  <c:v>61.81</c:v>
                </c:pt>
                <c:pt idx="2022">
                  <c:v>42.69</c:v>
                </c:pt>
                <c:pt idx="2023">
                  <c:v>61.77</c:v>
                </c:pt>
                <c:pt idx="2024">
                  <c:v>110.19</c:v>
                </c:pt>
                <c:pt idx="2025">
                  <c:v>94.77</c:v>
                </c:pt>
                <c:pt idx="2026">
                  <c:v>107.61</c:v>
                </c:pt>
                <c:pt idx="2027">
                  <c:v>92.18</c:v>
                </c:pt>
                <c:pt idx="2028">
                  <c:v>93.73</c:v>
                </c:pt>
                <c:pt idx="2029">
                  <c:v>101.38</c:v>
                </c:pt>
                <c:pt idx="2030">
                  <c:v>85.84</c:v>
                </c:pt>
                <c:pt idx="2031">
                  <c:v>93.93</c:v>
                </c:pt>
                <c:pt idx="2032">
                  <c:v>133.47999999999999</c:v>
                </c:pt>
                <c:pt idx="2033">
                  <c:v>144.68</c:v>
                </c:pt>
                <c:pt idx="2034">
                  <c:v>169.27</c:v>
                </c:pt>
                <c:pt idx="2035">
                  <c:v>120.62</c:v>
                </c:pt>
                <c:pt idx="2036">
                  <c:v>93.5</c:v>
                </c:pt>
                <c:pt idx="2037">
                  <c:v>80.31</c:v>
                </c:pt>
                <c:pt idx="2038">
                  <c:v>69.510000000000005</c:v>
                </c:pt>
                <c:pt idx="2039">
                  <c:v>95.98</c:v>
                </c:pt>
                <c:pt idx="2040">
                  <c:v>83.92</c:v>
                </c:pt>
                <c:pt idx="2041">
                  <c:v>88.11</c:v>
                </c:pt>
                <c:pt idx="2042">
                  <c:v>155.6</c:v>
                </c:pt>
                <c:pt idx="2043">
                  <c:v>151.09</c:v>
                </c:pt>
                <c:pt idx="2044">
                  <c:v>212.45</c:v>
                </c:pt>
                <c:pt idx="2045">
                  <c:v>342.09</c:v>
                </c:pt>
                <c:pt idx="2046">
                  <c:v>356.35</c:v>
                </c:pt>
                <c:pt idx="2047">
                  <c:v>114.88</c:v>
                </c:pt>
                <c:pt idx="2048">
                  <c:v>63.24</c:v>
                </c:pt>
                <c:pt idx="2049">
                  <c:v>66.819999999999993</c:v>
                </c:pt>
                <c:pt idx="2050">
                  <c:v>147.25</c:v>
                </c:pt>
                <c:pt idx="2051">
                  <c:v>34.83</c:v>
                </c:pt>
                <c:pt idx="2052">
                  <c:v>50.87</c:v>
                </c:pt>
                <c:pt idx="2053">
                  <c:v>56.93</c:v>
                </c:pt>
                <c:pt idx="2054">
                  <c:v>59.87</c:v>
                </c:pt>
                <c:pt idx="2055">
                  <c:v>42.69</c:v>
                </c:pt>
                <c:pt idx="2056">
                  <c:v>63.87</c:v>
                </c:pt>
                <c:pt idx="2057">
                  <c:v>5.74</c:v>
                </c:pt>
                <c:pt idx="2058">
                  <c:v>254.57</c:v>
                </c:pt>
                <c:pt idx="2059">
                  <c:v>183.39</c:v>
                </c:pt>
                <c:pt idx="2060">
                  <c:v>190.99</c:v>
                </c:pt>
                <c:pt idx="2061">
                  <c:v>175.45</c:v>
                </c:pt>
                <c:pt idx="2062">
                  <c:v>272.94</c:v>
                </c:pt>
                <c:pt idx="2063">
                  <c:v>348.38</c:v>
                </c:pt>
                <c:pt idx="2064">
                  <c:v>340.66</c:v>
                </c:pt>
                <c:pt idx="2065">
                  <c:v>155.47</c:v>
                </c:pt>
                <c:pt idx="2066">
                  <c:v>215.39</c:v>
                </c:pt>
                <c:pt idx="2067">
                  <c:v>182.45</c:v>
                </c:pt>
                <c:pt idx="2068">
                  <c:v>208.14</c:v>
                </c:pt>
                <c:pt idx="2069">
                  <c:v>219.97</c:v>
                </c:pt>
                <c:pt idx="2070">
                  <c:v>210.87</c:v>
                </c:pt>
                <c:pt idx="2071">
                  <c:v>265.44</c:v>
                </c:pt>
                <c:pt idx="2072">
                  <c:v>271.75</c:v>
                </c:pt>
                <c:pt idx="2073">
                  <c:v>322.63</c:v>
                </c:pt>
                <c:pt idx="2074">
                  <c:v>369.57</c:v>
                </c:pt>
                <c:pt idx="2075">
                  <c:v>648.37</c:v>
                </c:pt>
                <c:pt idx="2076">
                  <c:v>430.84</c:v>
                </c:pt>
                <c:pt idx="2077">
                  <c:v>570.01</c:v>
                </c:pt>
                <c:pt idx="2078">
                  <c:v>251.08</c:v>
                </c:pt>
                <c:pt idx="2079">
                  <c:v>414.13</c:v>
                </c:pt>
                <c:pt idx="2080">
                  <c:v>261.33999999999997</c:v>
                </c:pt>
                <c:pt idx="2081">
                  <c:v>352.93</c:v>
                </c:pt>
                <c:pt idx="2082">
                  <c:v>350.55</c:v>
                </c:pt>
                <c:pt idx="2083">
                  <c:v>371.21</c:v>
                </c:pt>
                <c:pt idx="2084">
                  <c:v>432.69</c:v>
                </c:pt>
                <c:pt idx="2085">
                  <c:v>203.05</c:v>
                </c:pt>
                <c:pt idx="2086">
                  <c:v>205.15</c:v>
                </c:pt>
                <c:pt idx="2087">
                  <c:v>200.83</c:v>
                </c:pt>
                <c:pt idx="2088">
                  <c:v>209</c:v>
                </c:pt>
                <c:pt idx="2089">
                  <c:v>221.16</c:v>
                </c:pt>
                <c:pt idx="2090">
                  <c:v>197.55</c:v>
                </c:pt>
                <c:pt idx="2091">
                  <c:v>239.62</c:v>
                </c:pt>
                <c:pt idx="2092">
                  <c:v>240.35</c:v>
                </c:pt>
                <c:pt idx="2093">
                  <c:v>517.04</c:v>
                </c:pt>
                <c:pt idx="2094">
                  <c:v>537.54</c:v>
                </c:pt>
                <c:pt idx="2095">
                  <c:v>463.23</c:v>
                </c:pt>
                <c:pt idx="2096">
                  <c:v>730.61</c:v>
                </c:pt>
                <c:pt idx="2097">
                  <c:v>193.4</c:v>
                </c:pt>
                <c:pt idx="2098">
                  <c:v>149.84</c:v>
                </c:pt>
                <c:pt idx="2099">
                  <c:v>123.56</c:v>
                </c:pt>
                <c:pt idx="2100">
                  <c:v>116.37</c:v>
                </c:pt>
                <c:pt idx="2101">
                  <c:v>145.49</c:v>
                </c:pt>
                <c:pt idx="2102">
                  <c:v>166.45</c:v>
                </c:pt>
                <c:pt idx="2103">
                  <c:v>134.74</c:v>
                </c:pt>
                <c:pt idx="2104">
                  <c:v>136.87</c:v>
                </c:pt>
                <c:pt idx="2105">
                  <c:v>172.85</c:v>
                </c:pt>
                <c:pt idx="2106">
                  <c:v>345.91</c:v>
                </c:pt>
                <c:pt idx="2107">
                  <c:v>305.69</c:v>
                </c:pt>
                <c:pt idx="2108">
                  <c:v>250.11</c:v>
                </c:pt>
                <c:pt idx="2109">
                  <c:v>171.08</c:v>
                </c:pt>
                <c:pt idx="2110">
                  <c:v>125.4</c:v>
                </c:pt>
                <c:pt idx="2111">
                  <c:v>156.72</c:v>
                </c:pt>
                <c:pt idx="2112">
                  <c:v>146.18</c:v>
                </c:pt>
                <c:pt idx="2113">
                  <c:v>258.61</c:v>
                </c:pt>
                <c:pt idx="2114">
                  <c:v>343.92</c:v>
                </c:pt>
                <c:pt idx="2115">
                  <c:v>224.04</c:v>
                </c:pt>
                <c:pt idx="2116">
                  <c:v>180.07</c:v>
                </c:pt>
                <c:pt idx="2117">
                  <c:v>273.63</c:v>
                </c:pt>
                <c:pt idx="2118">
                  <c:v>259.73</c:v>
                </c:pt>
                <c:pt idx="2119">
                  <c:v>289.64999999999998</c:v>
                </c:pt>
                <c:pt idx="2120">
                  <c:v>246.9</c:v>
                </c:pt>
                <c:pt idx="2121">
                  <c:v>301.16000000000003</c:v>
                </c:pt>
                <c:pt idx="2122">
                  <c:v>255.54</c:v>
                </c:pt>
                <c:pt idx="2123">
                  <c:v>222.86</c:v>
                </c:pt>
                <c:pt idx="2124">
                  <c:v>76.650000000000006</c:v>
                </c:pt>
                <c:pt idx="2125">
                  <c:v>81.93</c:v>
                </c:pt>
                <c:pt idx="2126">
                  <c:v>453.41</c:v>
                </c:pt>
                <c:pt idx="2127">
                  <c:v>216.41</c:v>
                </c:pt>
                <c:pt idx="2128">
                  <c:v>170.36</c:v>
                </c:pt>
                <c:pt idx="2129">
                  <c:v>416.97</c:v>
                </c:pt>
                <c:pt idx="2130">
                  <c:v>460.92</c:v>
                </c:pt>
                <c:pt idx="2131">
                  <c:v>159.94</c:v>
                </c:pt>
                <c:pt idx="2132">
                  <c:v>234.53</c:v>
                </c:pt>
                <c:pt idx="2133">
                  <c:v>241.48</c:v>
                </c:pt>
                <c:pt idx="2134">
                  <c:v>252.57</c:v>
                </c:pt>
                <c:pt idx="2135">
                  <c:v>269.41000000000003</c:v>
                </c:pt>
                <c:pt idx="2136">
                  <c:v>295.98</c:v>
                </c:pt>
                <c:pt idx="2137">
                  <c:v>250.52</c:v>
                </c:pt>
                <c:pt idx="2138">
                  <c:v>243.97</c:v>
                </c:pt>
                <c:pt idx="2139">
                  <c:v>294.86</c:v>
                </c:pt>
                <c:pt idx="2140">
                  <c:v>229.62</c:v>
                </c:pt>
                <c:pt idx="2141">
                  <c:v>258.51</c:v>
                </c:pt>
                <c:pt idx="2142">
                  <c:v>250.73</c:v>
                </c:pt>
                <c:pt idx="2143">
                  <c:v>227.78</c:v>
                </c:pt>
                <c:pt idx="2144">
                  <c:v>214.33</c:v>
                </c:pt>
                <c:pt idx="2145">
                  <c:v>233.62</c:v>
                </c:pt>
                <c:pt idx="2146">
                  <c:v>248.97</c:v>
                </c:pt>
                <c:pt idx="2147">
                  <c:v>236.04</c:v>
                </c:pt>
                <c:pt idx="2148">
                  <c:v>295.79000000000002</c:v>
                </c:pt>
                <c:pt idx="2149">
                  <c:v>359.78</c:v>
                </c:pt>
                <c:pt idx="2150">
                  <c:v>301.60000000000002</c:v>
                </c:pt>
                <c:pt idx="2151">
                  <c:v>253.26</c:v>
                </c:pt>
                <c:pt idx="2152">
                  <c:v>235.42</c:v>
                </c:pt>
                <c:pt idx="2153">
                  <c:v>206.25</c:v>
                </c:pt>
                <c:pt idx="2154">
                  <c:v>229.98</c:v>
                </c:pt>
                <c:pt idx="2155">
                  <c:v>190.24</c:v>
                </c:pt>
                <c:pt idx="2156">
                  <c:v>216.07</c:v>
                </c:pt>
                <c:pt idx="2157">
                  <c:v>230.79</c:v>
                </c:pt>
                <c:pt idx="2158">
                  <c:v>259.32</c:v>
                </c:pt>
                <c:pt idx="2159">
                  <c:v>205.1</c:v>
                </c:pt>
                <c:pt idx="2160">
                  <c:v>178.73</c:v>
                </c:pt>
                <c:pt idx="2161">
                  <c:v>173.6</c:v>
                </c:pt>
                <c:pt idx="2162">
                  <c:v>111.16</c:v>
                </c:pt>
                <c:pt idx="2163">
                  <c:v>118.06</c:v>
                </c:pt>
                <c:pt idx="2164">
                  <c:v>201.84</c:v>
                </c:pt>
                <c:pt idx="2165">
                  <c:v>145.02000000000001</c:v>
                </c:pt>
                <c:pt idx="2166">
                  <c:v>164.65</c:v>
                </c:pt>
                <c:pt idx="2167">
                  <c:v>193.27</c:v>
                </c:pt>
                <c:pt idx="2168">
                  <c:v>156.86000000000001</c:v>
                </c:pt>
                <c:pt idx="2169">
                  <c:v>265.56</c:v>
                </c:pt>
                <c:pt idx="2170">
                  <c:v>406.31</c:v>
                </c:pt>
                <c:pt idx="2171">
                  <c:v>227.59</c:v>
                </c:pt>
                <c:pt idx="2172">
                  <c:v>307.33</c:v>
                </c:pt>
                <c:pt idx="2173">
                  <c:v>257.35000000000002</c:v>
                </c:pt>
                <c:pt idx="2174">
                  <c:v>269.89999999999998</c:v>
                </c:pt>
                <c:pt idx="2175">
                  <c:v>331.46</c:v>
                </c:pt>
                <c:pt idx="2176">
                  <c:v>154.07</c:v>
                </c:pt>
                <c:pt idx="2177">
                  <c:v>275.27</c:v>
                </c:pt>
                <c:pt idx="2178">
                  <c:v>115.4</c:v>
                </c:pt>
                <c:pt idx="2179">
                  <c:v>101.66</c:v>
                </c:pt>
                <c:pt idx="2180">
                  <c:v>82.6</c:v>
                </c:pt>
                <c:pt idx="2181">
                  <c:v>158.69999999999999</c:v>
                </c:pt>
                <c:pt idx="2182">
                  <c:v>166.85</c:v>
                </c:pt>
                <c:pt idx="2183">
                  <c:v>150.72999999999999</c:v>
                </c:pt>
                <c:pt idx="2184">
                  <c:v>127.41</c:v>
                </c:pt>
                <c:pt idx="2185">
                  <c:v>119.02</c:v>
                </c:pt>
                <c:pt idx="2186">
                  <c:v>199.32</c:v>
                </c:pt>
                <c:pt idx="2187">
                  <c:v>229.66</c:v>
                </c:pt>
                <c:pt idx="2188">
                  <c:v>152</c:v>
                </c:pt>
                <c:pt idx="2189">
                  <c:v>146.93</c:v>
                </c:pt>
                <c:pt idx="2190">
                  <c:v>130.43</c:v>
                </c:pt>
                <c:pt idx="2191">
                  <c:v>105.33</c:v>
                </c:pt>
                <c:pt idx="2192">
                  <c:v>102.01</c:v>
                </c:pt>
                <c:pt idx="2193">
                  <c:v>125.17</c:v>
                </c:pt>
                <c:pt idx="2194">
                  <c:v>35.61</c:v>
                </c:pt>
                <c:pt idx="2195">
                  <c:v>73.569999999999993</c:v>
                </c:pt>
                <c:pt idx="2196">
                  <c:v>151.96</c:v>
                </c:pt>
                <c:pt idx="2197">
                  <c:v>158.75</c:v>
                </c:pt>
                <c:pt idx="2198">
                  <c:v>108.24</c:v>
                </c:pt>
                <c:pt idx="2199">
                  <c:v>95.3</c:v>
                </c:pt>
                <c:pt idx="2200">
                  <c:v>96.24</c:v>
                </c:pt>
                <c:pt idx="2201">
                  <c:v>85.14</c:v>
                </c:pt>
                <c:pt idx="2202">
                  <c:v>86.03</c:v>
                </c:pt>
                <c:pt idx="2203">
                  <c:v>81.55</c:v>
                </c:pt>
                <c:pt idx="2204">
                  <c:v>99.37</c:v>
                </c:pt>
                <c:pt idx="2205">
                  <c:v>100.65</c:v>
                </c:pt>
                <c:pt idx="2206">
                  <c:v>107.25</c:v>
                </c:pt>
                <c:pt idx="2207">
                  <c:v>105.05</c:v>
                </c:pt>
                <c:pt idx="2208">
                  <c:v>120.32</c:v>
                </c:pt>
                <c:pt idx="2209">
                  <c:v>132.71</c:v>
                </c:pt>
                <c:pt idx="2210">
                  <c:v>112.66</c:v>
                </c:pt>
                <c:pt idx="2211">
                  <c:v>107.44</c:v>
                </c:pt>
                <c:pt idx="2212">
                  <c:v>2.9</c:v>
                </c:pt>
                <c:pt idx="2213">
                  <c:v>3.76</c:v>
                </c:pt>
                <c:pt idx="2214">
                  <c:v>3.33</c:v>
                </c:pt>
                <c:pt idx="2215">
                  <c:v>4.18</c:v>
                </c:pt>
                <c:pt idx="2216">
                  <c:v>6.15</c:v>
                </c:pt>
                <c:pt idx="2217">
                  <c:v>7.23</c:v>
                </c:pt>
                <c:pt idx="2218">
                  <c:v>8.58</c:v>
                </c:pt>
                <c:pt idx="2219">
                  <c:v>2.94</c:v>
                </c:pt>
                <c:pt idx="2220">
                  <c:v>3.24</c:v>
                </c:pt>
                <c:pt idx="2221">
                  <c:v>208.28</c:v>
                </c:pt>
                <c:pt idx="2222">
                  <c:v>146.87</c:v>
                </c:pt>
                <c:pt idx="2223">
                  <c:v>50.48</c:v>
                </c:pt>
                <c:pt idx="2224">
                  <c:v>203.87</c:v>
                </c:pt>
                <c:pt idx="2225">
                  <c:v>17.399999999999999</c:v>
                </c:pt>
                <c:pt idx="2226">
                  <c:v>9.1999999999999993</c:v>
                </c:pt>
                <c:pt idx="2227">
                  <c:v>14.8</c:v>
                </c:pt>
                <c:pt idx="2228">
                  <c:v>17.03</c:v>
                </c:pt>
                <c:pt idx="2229">
                  <c:v>13.02</c:v>
                </c:pt>
                <c:pt idx="2230">
                  <c:v>17.23</c:v>
                </c:pt>
                <c:pt idx="2231">
                  <c:v>35.909999999999997</c:v>
                </c:pt>
                <c:pt idx="2232">
                  <c:v>37.07</c:v>
                </c:pt>
                <c:pt idx="2233">
                  <c:v>15.15</c:v>
                </c:pt>
                <c:pt idx="2234">
                  <c:v>11.1</c:v>
                </c:pt>
                <c:pt idx="2235">
                  <c:v>11.13</c:v>
                </c:pt>
                <c:pt idx="2236">
                  <c:v>13.15</c:v>
                </c:pt>
                <c:pt idx="2237">
                  <c:v>13.48</c:v>
                </c:pt>
                <c:pt idx="2238">
                  <c:v>9.9499999999999993</c:v>
                </c:pt>
                <c:pt idx="2239">
                  <c:v>8.85</c:v>
                </c:pt>
                <c:pt idx="2240">
                  <c:v>13.36</c:v>
                </c:pt>
                <c:pt idx="2241">
                  <c:v>11.91</c:v>
                </c:pt>
                <c:pt idx="2242">
                  <c:v>11.81</c:v>
                </c:pt>
                <c:pt idx="2243">
                  <c:v>16.25</c:v>
                </c:pt>
                <c:pt idx="2244">
                  <c:v>13.59</c:v>
                </c:pt>
                <c:pt idx="2245">
                  <c:v>12.03</c:v>
                </c:pt>
                <c:pt idx="2246">
                  <c:v>14.33</c:v>
                </c:pt>
                <c:pt idx="2247">
                  <c:v>16.82</c:v>
                </c:pt>
                <c:pt idx="2248">
                  <c:v>19.39</c:v>
                </c:pt>
                <c:pt idx="2249">
                  <c:v>16.420000000000002</c:v>
                </c:pt>
                <c:pt idx="2250">
                  <c:v>23.42</c:v>
                </c:pt>
                <c:pt idx="2251">
                  <c:v>25.33</c:v>
                </c:pt>
                <c:pt idx="2252">
                  <c:v>25.04</c:v>
                </c:pt>
                <c:pt idx="2253">
                  <c:v>20.09</c:v>
                </c:pt>
                <c:pt idx="2254">
                  <c:v>24.3</c:v>
                </c:pt>
                <c:pt idx="2255">
                  <c:v>28.3</c:v>
                </c:pt>
                <c:pt idx="2256">
                  <c:v>22.01</c:v>
                </c:pt>
                <c:pt idx="2257">
                  <c:v>21.71</c:v>
                </c:pt>
                <c:pt idx="2258">
                  <c:v>23.32</c:v>
                </c:pt>
                <c:pt idx="2259">
                  <c:v>30.34</c:v>
                </c:pt>
                <c:pt idx="2260">
                  <c:v>32.49</c:v>
                </c:pt>
                <c:pt idx="2261">
                  <c:v>28.67</c:v>
                </c:pt>
                <c:pt idx="2262">
                  <c:v>27.07</c:v>
                </c:pt>
                <c:pt idx="2263">
                  <c:v>28.02</c:v>
                </c:pt>
                <c:pt idx="2264">
                  <c:v>23.69</c:v>
                </c:pt>
                <c:pt idx="2265">
                  <c:v>30.75</c:v>
                </c:pt>
                <c:pt idx="2266">
                  <c:v>28.98</c:v>
                </c:pt>
                <c:pt idx="2267">
                  <c:v>31.51</c:v>
                </c:pt>
                <c:pt idx="2268">
                  <c:v>44.69</c:v>
                </c:pt>
                <c:pt idx="2269">
                  <c:v>57.44</c:v>
                </c:pt>
                <c:pt idx="2270">
                  <c:v>84.43</c:v>
                </c:pt>
                <c:pt idx="2271">
                  <c:v>36.4</c:v>
                </c:pt>
                <c:pt idx="2272">
                  <c:v>71.97</c:v>
                </c:pt>
                <c:pt idx="2273">
                  <c:v>72.489999999999995</c:v>
                </c:pt>
                <c:pt idx="2274">
                  <c:v>79.7</c:v>
                </c:pt>
                <c:pt idx="2275">
                  <c:v>91.51</c:v>
                </c:pt>
                <c:pt idx="2276">
                  <c:v>105.33</c:v>
                </c:pt>
                <c:pt idx="2277">
                  <c:v>91.31</c:v>
                </c:pt>
                <c:pt idx="2278">
                  <c:v>76.48</c:v>
                </c:pt>
                <c:pt idx="2279">
                  <c:v>67.760000000000005</c:v>
                </c:pt>
                <c:pt idx="2280">
                  <c:v>63.85</c:v>
                </c:pt>
                <c:pt idx="2281">
                  <c:v>58.23</c:v>
                </c:pt>
                <c:pt idx="2282">
                  <c:v>44.59</c:v>
                </c:pt>
                <c:pt idx="2283">
                  <c:v>39.15</c:v>
                </c:pt>
                <c:pt idx="2284">
                  <c:v>36.590000000000003</c:v>
                </c:pt>
                <c:pt idx="2285">
                  <c:v>31.48</c:v>
                </c:pt>
                <c:pt idx="2286">
                  <c:v>26.41</c:v>
                </c:pt>
                <c:pt idx="2287">
                  <c:v>21.48</c:v>
                </c:pt>
                <c:pt idx="2288">
                  <c:v>15.06</c:v>
                </c:pt>
                <c:pt idx="2289">
                  <c:v>13.73</c:v>
                </c:pt>
                <c:pt idx="2290">
                  <c:v>17.12</c:v>
                </c:pt>
                <c:pt idx="2291">
                  <c:v>66.16</c:v>
                </c:pt>
                <c:pt idx="2292">
                  <c:v>58.66</c:v>
                </c:pt>
                <c:pt idx="2293">
                  <c:v>63.05</c:v>
                </c:pt>
                <c:pt idx="2294">
                  <c:v>76.13</c:v>
                </c:pt>
                <c:pt idx="2295">
                  <c:v>93.58</c:v>
                </c:pt>
                <c:pt idx="2296">
                  <c:v>98.16</c:v>
                </c:pt>
                <c:pt idx="2297">
                  <c:v>85.93</c:v>
                </c:pt>
                <c:pt idx="2298">
                  <c:v>70.37</c:v>
                </c:pt>
                <c:pt idx="2299">
                  <c:v>61.12</c:v>
                </c:pt>
                <c:pt idx="2300">
                  <c:v>54.17</c:v>
                </c:pt>
                <c:pt idx="2301">
                  <c:v>62.12</c:v>
                </c:pt>
                <c:pt idx="2302">
                  <c:v>67.38</c:v>
                </c:pt>
                <c:pt idx="2303">
                  <c:v>62.03</c:v>
                </c:pt>
                <c:pt idx="2304">
                  <c:v>83.06</c:v>
                </c:pt>
                <c:pt idx="2305">
                  <c:v>78.430000000000007</c:v>
                </c:pt>
                <c:pt idx="2306">
                  <c:v>82.61</c:v>
                </c:pt>
                <c:pt idx="2307">
                  <c:v>85.34</c:v>
                </c:pt>
                <c:pt idx="2308">
                  <c:v>75.900000000000006</c:v>
                </c:pt>
                <c:pt idx="2309">
                  <c:v>65.59</c:v>
                </c:pt>
                <c:pt idx="2310">
                  <c:v>76.349999999999994</c:v>
                </c:pt>
                <c:pt idx="2311">
                  <c:v>62.71</c:v>
                </c:pt>
                <c:pt idx="2312">
                  <c:v>48.08</c:v>
                </c:pt>
                <c:pt idx="2313">
                  <c:v>49.22</c:v>
                </c:pt>
                <c:pt idx="2314">
                  <c:v>81.489999999999995</c:v>
                </c:pt>
                <c:pt idx="2315">
                  <c:v>87.93</c:v>
                </c:pt>
                <c:pt idx="2316">
                  <c:v>65.83</c:v>
                </c:pt>
                <c:pt idx="2317">
                  <c:v>130.82</c:v>
                </c:pt>
                <c:pt idx="2318">
                  <c:v>116.29</c:v>
                </c:pt>
                <c:pt idx="2319">
                  <c:v>160.6</c:v>
                </c:pt>
                <c:pt idx="2320">
                  <c:v>100.25</c:v>
                </c:pt>
                <c:pt idx="2321">
                  <c:v>100.5</c:v>
                </c:pt>
                <c:pt idx="2322">
                  <c:v>107.49</c:v>
                </c:pt>
                <c:pt idx="2323">
                  <c:v>100.07</c:v>
                </c:pt>
                <c:pt idx="2324">
                  <c:v>122.42</c:v>
                </c:pt>
                <c:pt idx="2325">
                  <c:v>44.35</c:v>
                </c:pt>
                <c:pt idx="2326">
                  <c:v>55.24</c:v>
                </c:pt>
                <c:pt idx="2327">
                  <c:v>42.41</c:v>
                </c:pt>
                <c:pt idx="2328">
                  <c:v>41.41</c:v>
                </c:pt>
                <c:pt idx="2329">
                  <c:v>51.97</c:v>
                </c:pt>
                <c:pt idx="2330">
                  <c:v>107.32</c:v>
                </c:pt>
                <c:pt idx="2331">
                  <c:v>78.34</c:v>
                </c:pt>
                <c:pt idx="2332">
                  <c:v>84.14</c:v>
                </c:pt>
                <c:pt idx="2333">
                  <c:v>35.17</c:v>
                </c:pt>
                <c:pt idx="2334">
                  <c:v>34.75</c:v>
                </c:pt>
                <c:pt idx="2335">
                  <c:v>29.92</c:v>
                </c:pt>
                <c:pt idx="2336">
                  <c:v>19.07</c:v>
                </c:pt>
                <c:pt idx="2337">
                  <c:v>92.28</c:v>
                </c:pt>
                <c:pt idx="2338">
                  <c:v>240.48</c:v>
                </c:pt>
                <c:pt idx="2339">
                  <c:v>87.26</c:v>
                </c:pt>
                <c:pt idx="2340">
                  <c:v>78.63</c:v>
                </c:pt>
                <c:pt idx="2341">
                  <c:v>78.89</c:v>
                </c:pt>
                <c:pt idx="2342">
                  <c:v>51.33</c:v>
                </c:pt>
                <c:pt idx="2343">
                  <c:v>62.74</c:v>
                </c:pt>
                <c:pt idx="2344">
                  <c:v>66.930000000000007</c:v>
                </c:pt>
                <c:pt idx="2345">
                  <c:v>113.9</c:v>
                </c:pt>
                <c:pt idx="2346">
                  <c:v>3.4</c:v>
                </c:pt>
                <c:pt idx="2347">
                  <c:v>2.25</c:v>
                </c:pt>
                <c:pt idx="2348">
                  <c:v>2</c:v>
                </c:pt>
                <c:pt idx="2349">
                  <c:v>1.23</c:v>
                </c:pt>
                <c:pt idx="2350">
                  <c:v>0.76</c:v>
                </c:pt>
                <c:pt idx="2351">
                  <c:v>0.45</c:v>
                </c:pt>
                <c:pt idx="2352">
                  <c:v>0.18</c:v>
                </c:pt>
                <c:pt idx="2353">
                  <c:v>0.16</c:v>
                </c:pt>
                <c:pt idx="2354">
                  <c:v>1.1100000000000001</c:v>
                </c:pt>
                <c:pt idx="2355">
                  <c:v>2.31</c:v>
                </c:pt>
                <c:pt idx="2356">
                  <c:v>3.16</c:v>
                </c:pt>
                <c:pt idx="2357">
                  <c:v>3.58</c:v>
                </c:pt>
                <c:pt idx="2358">
                  <c:v>4.5999999999999996</c:v>
                </c:pt>
                <c:pt idx="2359">
                  <c:v>5.56</c:v>
                </c:pt>
                <c:pt idx="2360">
                  <c:v>7.65</c:v>
                </c:pt>
                <c:pt idx="2361">
                  <c:v>12.87</c:v>
                </c:pt>
                <c:pt idx="2362">
                  <c:v>15.12</c:v>
                </c:pt>
                <c:pt idx="2363">
                  <c:v>15.25</c:v>
                </c:pt>
                <c:pt idx="2364">
                  <c:v>16.72</c:v>
                </c:pt>
                <c:pt idx="2365">
                  <c:v>16.47</c:v>
                </c:pt>
                <c:pt idx="2366">
                  <c:v>15.25</c:v>
                </c:pt>
                <c:pt idx="2367">
                  <c:v>19.440000000000001</c:v>
                </c:pt>
                <c:pt idx="2368">
                  <c:v>19.82</c:v>
                </c:pt>
                <c:pt idx="2369">
                  <c:v>22.56</c:v>
                </c:pt>
                <c:pt idx="2370">
                  <c:v>19.71</c:v>
                </c:pt>
                <c:pt idx="2371">
                  <c:v>58.97</c:v>
                </c:pt>
                <c:pt idx="2372">
                  <c:v>60.62</c:v>
                </c:pt>
                <c:pt idx="2373">
                  <c:v>48.45</c:v>
                </c:pt>
                <c:pt idx="2374">
                  <c:v>50.98</c:v>
                </c:pt>
                <c:pt idx="2375">
                  <c:v>61.1</c:v>
                </c:pt>
                <c:pt idx="2376">
                  <c:v>54.83</c:v>
                </c:pt>
                <c:pt idx="2377">
                  <c:v>74.63</c:v>
                </c:pt>
                <c:pt idx="2378">
                  <c:v>73.84</c:v>
                </c:pt>
                <c:pt idx="2379">
                  <c:v>87.27</c:v>
                </c:pt>
                <c:pt idx="2380">
                  <c:v>103.16</c:v>
                </c:pt>
                <c:pt idx="2381">
                  <c:v>221.46</c:v>
                </c:pt>
                <c:pt idx="2382">
                  <c:v>191.24</c:v>
                </c:pt>
                <c:pt idx="2383">
                  <c:v>114.33</c:v>
                </c:pt>
                <c:pt idx="2384">
                  <c:v>93.2</c:v>
                </c:pt>
                <c:pt idx="2385">
                  <c:v>44.53</c:v>
                </c:pt>
                <c:pt idx="2386">
                  <c:v>26.87</c:v>
                </c:pt>
                <c:pt idx="2387">
                  <c:v>20.72</c:v>
                </c:pt>
                <c:pt idx="2388">
                  <c:v>19.739999999999998</c:v>
                </c:pt>
                <c:pt idx="2389">
                  <c:v>40.869999999999997</c:v>
                </c:pt>
                <c:pt idx="2390">
                  <c:v>3.46</c:v>
                </c:pt>
                <c:pt idx="2391">
                  <c:v>5.66</c:v>
                </c:pt>
                <c:pt idx="2392">
                  <c:v>69.709999999999994</c:v>
                </c:pt>
                <c:pt idx="2393">
                  <c:v>95.38</c:v>
                </c:pt>
                <c:pt idx="2394">
                  <c:v>60.74</c:v>
                </c:pt>
                <c:pt idx="2395">
                  <c:v>42.97</c:v>
                </c:pt>
                <c:pt idx="2396">
                  <c:v>48.94</c:v>
                </c:pt>
                <c:pt idx="2397">
                  <c:v>59.33</c:v>
                </c:pt>
                <c:pt idx="2398">
                  <c:v>39.85</c:v>
                </c:pt>
                <c:pt idx="2399">
                  <c:v>46.56</c:v>
                </c:pt>
                <c:pt idx="2400">
                  <c:v>35.85</c:v>
                </c:pt>
                <c:pt idx="2401">
                  <c:v>49.21</c:v>
                </c:pt>
                <c:pt idx="2402">
                  <c:v>58.46</c:v>
                </c:pt>
                <c:pt idx="2403">
                  <c:v>49.55</c:v>
                </c:pt>
                <c:pt idx="2404">
                  <c:v>40.43</c:v>
                </c:pt>
                <c:pt idx="2405">
                  <c:v>56.72</c:v>
                </c:pt>
                <c:pt idx="2406">
                  <c:v>40.520000000000003</c:v>
                </c:pt>
                <c:pt idx="2407">
                  <c:v>32.130000000000003</c:v>
                </c:pt>
                <c:pt idx="2408">
                  <c:v>25.7</c:v>
                </c:pt>
                <c:pt idx="2409">
                  <c:v>65.47</c:v>
                </c:pt>
                <c:pt idx="2410">
                  <c:v>92.41</c:v>
                </c:pt>
                <c:pt idx="2411">
                  <c:v>101.51</c:v>
                </c:pt>
                <c:pt idx="2412">
                  <c:v>118.12</c:v>
                </c:pt>
                <c:pt idx="2413">
                  <c:v>101.05</c:v>
                </c:pt>
                <c:pt idx="2414">
                  <c:v>123.77</c:v>
                </c:pt>
                <c:pt idx="2415">
                  <c:v>123.62</c:v>
                </c:pt>
                <c:pt idx="2416">
                  <c:v>111.34</c:v>
                </c:pt>
                <c:pt idx="2417">
                  <c:v>107.83</c:v>
                </c:pt>
                <c:pt idx="2418">
                  <c:v>124.61</c:v>
                </c:pt>
                <c:pt idx="2419">
                  <c:v>186.01</c:v>
                </c:pt>
                <c:pt idx="2420">
                  <c:v>168.86</c:v>
                </c:pt>
                <c:pt idx="2421">
                  <c:v>171.22</c:v>
                </c:pt>
                <c:pt idx="2422">
                  <c:v>169.83</c:v>
                </c:pt>
                <c:pt idx="2423">
                  <c:v>176.2</c:v>
                </c:pt>
                <c:pt idx="2424">
                  <c:v>391.08</c:v>
                </c:pt>
                <c:pt idx="2425">
                  <c:v>739.51</c:v>
                </c:pt>
                <c:pt idx="2426">
                  <c:v>457.91</c:v>
                </c:pt>
                <c:pt idx="2427">
                  <c:v>544.65</c:v>
                </c:pt>
                <c:pt idx="2428">
                  <c:v>257.79000000000002</c:v>
                </c:pt>
                <c:pt idx="2429">
                  <c:v>153.79</c:v>
                </c:pt>
                <c:pt idx="2430">
                  <c:v>124.3</c:v>
                </c:pt>
                <c:pt idx="2431">
                  <c:v>89.8</c:v>
                </c:pt>
                <c:pt idx="2432">
                  <c:v>96.27</c:v>
                </c:pt>
                <c:pt idx="2433">
                  <c:v>66.28</c:v>
                </c:pt>
                <c:pt idx="2434">
                  <c:v>71.52</c:v>
                </c:pt>
                <c:pt idx="2435">
                  <c:v>70.150000000000006</c:v>
                </c:pt>
                <c:pt idx="2436">
                  <c:v>101.06</c:v>
                </c:pt>
                <c:pt idx="2437">
                  <c:v>88.97</c:v>
                </c:pt>
                <c:pt idx="2438">
                  <c:v>151.46</c:v>
                </c:pt>
                <c:pt idx="2439">
                  <c:v>192.81</c:v>
                </c:pt>
                <c:pt idx="2440">
                  <c:v>192.69</c:v>
                </c:pt>
                <c:pt idx="2441">
                  <c:v>120.71</c:v>
                </c:pt>
                <c:pt idx="2442">
                  <c:v>106.91</c:v>
                </c:pt>
                <c:pt idx="2443">
                  <c:v>110.28</c:v>
                </c:pt>
                <c:pt idx="2444">
                  <c:v>76.87</c:v>
                </c:pt>
                <c:pt idx="2445">
                  <c:v>72.849999999999994</c:v>
                </c:pt>
                <c:pt idx="2446">
                  <c:v>72.239999999999995</c:v>
                </c:pt>
                <c:pt idx="2447">
                  <c:v>73.59</c:v>
                </c:pt>
                <c:pt idx="2448">
                  <c:v>71.27</c:v>
                </c:pt>
                <c:pt idx="2449">
                  <c:v>59.86</c:v>
                </c:pt>
                <c:pt idx="2450">
                  <c:v>87.21</c:v>
                </c:pt>
                <c:pt idx="2451">
                  <c:v>81.19</c:v>
                </c:pt>
                <c:pt idx="2452">
                  <c:v>82.52</c:v>
                </c:pt>
                <c:pt idx="2453">
                  <c:v>91.45</c:v>
                </c:pt>
                <c:pt idx="2454">
                  <c:v>101.02</c:v>
                </c:pt>
                <c:pt idx="2455">
                  <c:v>110.74</c:v>
                </c:pt>
                <c:pt idx="2456">
                  <c:v>111.6</c:v>
                </c:pt>
                <c:pt idx="2457">
                  <c:v>103.64</c:v>
                </c:pt>
                <c:pt idx="2458">
                  <c:v>120.47</c:v>
                </c:pt>
                <c:pt idx="2459">
                  <c:v>98.64</c:v>
                </c:pt>
                <c:pt idx="2460">
                  <c:v>102.98</c:v>
                </c:pt>
                <c:pt idx="2461">
                  <c:v>99.25</c:v>
                </c:pt>
                <c:pt idx="2462">
                  <c:v>127.94</c:v>
                </c:pt>
                <c:pt idx="2463">
                  <c:v>113.98</c:v>
                </c:pt>
                <c:pt idx="2464">
                  <c:v>96.87</c:v>
                </c:pt>
                <c:pt idx="2465">
                  <c:v>95.1</c:v>
                </c:pt>
                <c:pt idx="2466">
                  <c:v>86.99</c:v>
                </c:pt>
                <c:pt idx="2467">
                  <c:v>89.86</c:v>
                </c:pt>
                <c:pt idx="2468">
                  <c:v>104.2</c:v>
                </c:pt>
                <c:pt idx="2469">
                  <c:v>92.75</c:v>
                </c:pt>
                <c:pt idx="2470">
                  <c:v>120.15</c:v>
                </c:pt>
                <c:pt idx="2471">
                  <c:v>96.84</c:v>
                </c:pt>
                <c:pt idx="2472">
                  <c:v>89.46</c:v>
                </c:pt>
                <c:pt idx="2473">
                  <c:v>106.82</c:v>
                </c:pt>
                <c:pt idx="2474">
                  <c:v>63.18</c:v>
                </c:pt>
                <c:pt idx="2475">
                  <c:v>82.85</c:v>
                </c:pt>
                <c:pt idx="2476">
                  <c:v>81.98</c:v>
                </c:pt>
                <c:pt idx="2477">
                  <c:v>63.95</c:v>
                </c:pt>
                <c:pt idx="2478">
                  <c:v>75.56</c:v>
                </c:pt>
                <c:pt idx="2479">
                  <c:v>82.98</c:v>
                </c:pt>
                <c:pt idx="2480">
                  <c:v>104</c:v>
                </c:pt>
                <c:pt idx="2481">
                  <c:v>122.44</c:v>
                </c:pt>
                <c:pt idx="2482">
                  <c:v>12.27</c:v>
                </c:pt>
                <c:pt idx="2483">
                  <c:v>7.23</c:v>
                </c:pt>
                <c:pt idx="2484">
                  <c:v>7.28</c:v>
                </c:pt>
                <c:pt idx="2485">
                  <c:v>6.81</c:v>
                </c:pt>
                <c:pt idx="2486">
                  <c:v>12.74</c:v>
                </c:pt>
                <c:pt idx="2487">
                  <c:v>25.53</c:v>
                </c:pt>
                <c:pt idx="2488">
                  <c:v>23.48</c:v>
                </c:pt>
                <c:pt idx="2489">
                  <c:v>59.1</c:v>
                </c:pt>
                <c:pt idx="2490">
                  <c:v>55.2</c:v>
                </c:pt>
                <c:pt idx="2491">
                  <c:v>32.840000000000003</c:v>
                </c:pt>
                <c:pt idx="2492">
                  <c:v>25.95</c:v>
                </c:pt>
                <c:pt idx="2493">
                  <c:v>17.579999999999998</c:v>
                </c:pt>
                <c:pt idx="2494">
                  <c:v>33.700000000000003</c:v>
                </c:pt>
                <c:pt idx="2495">
                  <c:v>46.11</c:v>
                </c:pt>
                <c:pt idx="2496">
                  <c:v>38.31</c:v>
                </c:pt>
                <c:pt idx="2497">
                  <c:v>40.78</c:v>
                </c:pt>
                <c:pt idx="2498">
                  <c:v>49.26</c:v>
                </c:pt>
                <c:pt idx="2499">
                  <c:v>49.21</c:v>
                </c:pt>
                <c:pt idx="2500">
                  <c:v>47.99</c:v>
                </c:pt>
                <c:pt idx="2501">
                  <c:v>47.58</c:v>
                </c:pt>
                <c:pt idx="2502">
                  <c:v>44.98</c:v>
                </c:pt>
                <c:pt idx="2503">
                  <c:v>37.159999999999997</c:v>
                </c:pt>
                <c:pt idx="2504">
                  <c:v>42.36</c:v>
                </c:pt>
                <c:pt idx="2505">
                  <c:v>37.380000000000003</c:v>
                </c:pt>
                <c:pt idx="2506">
                  <c:v>39.1</c:v>
                </c:pt>
                <c:pt idx="2507">
                  <c:v>33.659999999999997</c:v>
                </c:pt>
                <c:pt idx="2508">
                  <c:v>30.21</c:v>
                </c:pt>
                <c:pt idx="2509">
                  <c:v>35.700000000000003</c:v>
                </c:pt>
                <c:pt idx="2510">
                  <c:v>31.83</c:v>
                </c:pt>
                <c:pt idx="2511">
                  <c:v>26.43</c:v>
                </c:pt>
                <c:pt idx="2512">
                  <c:v>23.3</c:v>
                </c:pt>
                <c:pt idx="2513">
                  <c:v>20.99</c:v>
                </c:pt>
                <c:pt idx="2514">
                  <c:v>26.91</c:v>
                </c:pt>
                <c:pt idx="2515">
                  <c:v>31.96</c:v>
                </c:pt>
                <c:pt idx="2516">
                  <c:v>41.45</c:v>
                </c:pt>
                <c:pt idx="2517">
                  <c:v>34.5</c:v>
                </c:pt>
                <c:pt idx="2518">
                  <c:v>31.71</c:v>
                </c:pt>
                <c:pt idx="2519">
                  <c:v>29.78</c:v>
                </c:pt>
                <c:pt idx="2520">
                  <c:v>32.340000000000003</c:v>
                </c:pt>
                <c:pt idx="2521">
                  <c:v>23.07</c:v>
                </c:pt>
                <c:pt idx="2522">
                  <c:v>20.65</c:v>
                </c:pt>
                <c:pt idx="2523">
                  <c:v>78.209999999999994</c:v>
                </c:pt>
                <c:pt idx="2524">
                  <c:v>28.18</c:v>
                </c:pt>
                <c:pt idx="2525">
                  <c:v>23.67</c:v>
                </c:pt>
                <c:pt idx="2526">
                  <c:v>15.48</c:v>
                </c:pt>
                <c:pt idx="2527">
                  <c:v>17.66</c:v>
                </c:pt>
                <c:pt idx="2528">
                  <c:v>15.62</c:v>
                </c:pt>
                <c:pt idx="2529">
                  <c:v>17.96</c:v>
                </c:pt>
                <c:pt idx="2530">
                  <c:v>39.479999999999997</c:v>
                </c:pt>
                <c:pt idx="2531">
                  <c:v>37.99</c:v>
                </c:pt>
                <c:pt idx="2532">
                  <c:v>35.729999999999997</c:v>
                </c:pt>
                <c:pt idx="2533">
                  <c:v>20.84</c:v>
                </c:pt>
                <c:pt idx="2534">
                  <c:v>30.26</c:v>
                </c:pt>
                <c:pt idx="2535">
                  <c:v>37.14</c:v>
                </c:pt>
                <c:pt idx="2536">
                  <c:v>36.67</c:v>
                </c:pt>
                <c:pt idx="2537">
                  <c:v>33.15</c:v>
                </c:pt>
                <c:pt idx="2538">
                  <c:v>26.53</c:v>
                </c:pt>
                <c:pt idx="2539">
                  <c:v>21.45</c:v>
                </c:pt>
                <c:pt idx="2540">
                  <c:v>29.31</c:v>
                </c:pt>
                <c:pt idx="2541">
                  <c:v>36.630000000000003</c:v>
                </c:pt>
                <c:pt idx="2542">
                  <c:v>48.91</c:v>
                </c:pt>
                <c:pt idx="2543">
                  <c:v>44.32</c:v>
                </c:pt>
                <c:pt idx="2544">
                  <c:v>35.799999999999997</c:v>
                </c:pt>
                <c:pt idx="2545">
                  <c:v>68.290000000000006</c:v>
                </c:pt>
                <c:pt idx="2546">
                  <c:v>126.8</c:v>
                </c:pt>
                <c:pt idx="2547">
                  <c:v>126.98</c:v>
                </c:pt>
                <c:pt idx="2548">
                  <c:v>86.51</c:v>
                </c:pt>
                <c:pt idx="2549">
                  <c:v>25.91</c:v>
                </c:pt>
                <c:pt idx="2550">
                  <c:v>25.62</c:v>
                </c:pt>
                <c:pt idx="2551">
                  <c:v>21.45</c:v>
                </c:pt>
                <c:pt idx="2552">
                  <c:v>21.35</c:v>
                </c:pt>
                <c:pt idx="2553">
                  <c:v>22.43</c:v>
                </c:pt>
                <c:pt idx="2554">
                  <c:v>18.420000000000002</c:v>
                </c:pt>
                <c:pt idx="2555">
                  <c:v>132.13</c:v>
                </c:pt>
                <c:pt idx="2556">
                  <c:v>174.71</c:v>
                </c:pt>
                <c:pt idx="2557">
                  <c:v>157.82</c:v>
                </c:pt>
                <c:pt idx="2558">
                  <c:v>195.85</c:v>
                </c:pt>
                <c:pt idx="2559">
                  <c:v>184.96</c:v>
                </c:pt>
                <c:pt idx="2560">
                  <c:v>157.02000000000001</c:v>
                </c:pt>
                <c:pt idx="2561">
                  <c:v>230.51</c:v>
                </c:pt>
                <c:pt idx="2562">
                  <c:v>519.37</c:v>
                </c:pt>
                <c:pt idx="2563">
                  <c:v>395.95</c:v>
                </c:pt>
                <c:pt idx="2564">
                  <c:v>150.41999999999999</c:v>
                </c:pt>
                <c:pt idx="2565">
                  <c:v>165.75</c:v>
                </c:pt>
                <c:pt idx="2566">
                  <c:v>153.06</c:v>
                </c:pt>
                <c:pt idx="2567">
                  <c:v>212.18</c:v>
                </c:pt>
                <c:pt idx="2568">
                  <c:v>153</c:v>
                </c:pt>
                <c:pt idx="2569">
                  <c:v>125.76</c:v>
                </c:pt>
                <c:pt idx="2570">
                  <c:v>147.97999999999999</c:v>
                </c:pt>
                <c:pt idx="2571">
                  <c:v>181.1</c:v>
                </c:pt>
                <c:pt idx="2572">
                  <c:v>153.36000000000001</c:v>
                </c:pt>
                <c:pt idx="2573">
                  <c:v>156.75</c:v>
                </c:pt>
                <c:pt idx="2574">
                  <c:v>159.75</c:v>
                </c:pt>
                <c:pt idx="2575">
                  <c:v>169.92</c:v>
                </c:pt>
                <c:pt idx="2576">
                  <c:v>143.38999999999999</c:v>
                </c:pt>
                <c:pt idx="2577">
                  <c:v>147.25</c:v>
                </c:pt>
                <c:pt idx="2578">
                  <c:v>113.58</c:v>
                </c:pt>
                <c:pt idx="2579">
                  <c:v>186.42</c:v>
                </c:pt>
                <c:pt idx="2580">
                  <c:v>190.1</c:v>
                </c:pt>
                <c:pt idx="2581">
                  <c:v>126.58</c:v>
                </c:pt>
                <c:pt idx="2582">
                  <c:v>241.32</c:v>
                </c:pt>
                <c:pt idx="2583">
                  <c:v>400.36</c:v>
                </c:pt>
                <c:pt idx="2584">
                  <c:v>303.04000000000002</c:v>
                </c:pt>
                <c:pt idx="2585">
                  <c:v>161.94999999999999</c:v>
                </c:pt>
                <c:pt idx="2586">
                  <c:v>235.34</c:v>
                </c:pt>
                <c:pt idx="2587">
                  <c:v>201.41</c:v>
                </c:pt>
                <c:pt idx="2588">
                  <c:v>223.58</c:v>
                </c:pt>
                <c:pt idx="2589">
                  <c:v>623.75</c:v>
                </c:pt>
                <c:pt idx="2590">
                  <c:v>180.94</c:v>
                </c:pt>
                <c:pt idx="2591">
                  <c:v>268.44</c:v>
                </c:pt>
                <c:pt idx="2592">
                  <c:v>166.85</c:v>
                </c:pt>
                <c:pt idx="2593">
                  <c:v>147.22</c:v>
                </c:pt>
                <c:pt idx="2594">
                  <c:v>127.47</c:v>
                </c:pt>
                <c:pt idx="2595">
                  <c:v>117.49</c:v>
                </c:pt>
                <c:pt idx="2596">
                  <c:v>91.87</c:v>
                </c:pt>
                <c:pt idx="2597">
                  <c:v>216.98</c:v>
                </c:pt>
                <c:pt idx="2598">
                  <c:v>347.75</c:v>
                </c:pt>
                <c:pt idx="2599">
                  <c:v>315.89</c:v>
                </c:pt>
                <c:pt idx="2600">
                  <c:v>278.63</c:v>
                </c:pt>
                <c:pt idx="2601">
                  <c:v>221.9</c:v>
                </c:pt>
                <c:pt idx="2602">
                  <c:v>123.55</c:v>
                </c:pt>
                <c:pt idx="2603">
                  <c:v>145.93</c:v>
                </c:pt>
                <c:pt idx="2604">
                  <c:v>98.57</c:v>
                </c:pt>
                <c:pt idx="2605">
                  <c:v>188.14</c:v>
                </c:pt>
                <c:pt idx="2606">
                  <c:v>88.16</c:v>
                </c:pt>
                <c:pt idx="2607">
                  <c:v>123.49</c:v>
                </c:pt>
                <c:pt idx="2608">
                  <c:v>136.32</c:v>
                </c:pt>
                <c:pt idx="2609">
                  <c:v>101.4</c:v>
                </c:pt>
                <c:pt idx="2610">
                  <c:v>89.67</c:v>
                </c:pt>
                <c:pt idx="2611">
                  <c:v>187.14</c:v>
                </c:pt>
                <c:pt idx="2612">
                  <c:v>250.44</c:v>
                </c:pt>
                <c:pt idx="2613">
                  <c:v>298.55</c:v>
                </c:pt>
                <c:pt idx="2614">
                  <c:v>127.27</c:v>
                </c:pt>
                <c:pt idx="2615">
                  <c:v>99.8</c:v>
                </c:pt>
                <c:pt idx="2616">
                  <c:v>152.38</c:v>
                </c:pt>
                <c:pt idx="2617">
                  <c:v>78.459999999999994</c:v>
                </c:pt>
                <c:pt idx="2618">
                  <c:v>156.38</c:v>
                </c:pt>
                <c:pt idx="2619">
                  <c:v>146.08000000000001</c:v>
                </c:pt>
                <c:pt idx="2620">
                  <c:v>106.88</c:v>
                </c:pt>
                <c:pt idx="2621">
                  <c:v>100.98</c:v>
                </c:pt>
                <c:pt idx="2622">
                  <c:v>113.91</c:v>
                </c:pt>
                <c:pt idx="2623">
                  <c:v>84.71</c:v>
                </c:pt>
                <c:pt idx="2624">
                  <c:v>83.15</c:v>
                </c:pt>
                <c:pt idx="2625">
                  <c:v>90.39</c:v>
                </c:pt>
                <c:pt idx="2626">
                  <c:v>89.18</c:v>
                </c:pt>
                <c:pt idx="2627">
                  <c:v>99.94</c:v>
                </c:pt>
                <c:pt idx="2628">
                  <c:v>101.19</c:v>
                </c:pt>
                <c:pt idx="2629">
                  <c:v>101.21</c:v>
                </c:pt>
                <c:pt idx="2630">
                  <c:v>90.79</c:v>
                </c:pt>
                <c:pt idx="2631">
                  <c:v>98.28</c:v>
                </c:pt>
                <c:pt idx="2632">
                  <c:v>103.21</c:v>
                </c:pt>
                <c:pt idx="2633">
                  <c:v>90.96</c:v>
                </c:pt>
                <c:pt idx="2634">
                  <c:v>71.61</c:v>
                </c:pt>
                <c:pt idx="2635">
                  <c:v>114.38</c:v>
                </c:pt>
                <c:pt idx="2636">
                  <c:v>102.11</c:v>
                </c:pt>
                <c:pt idx="2637">
                  <c:v>102.06</c:v>
                </c:pt>
                <c:pt idx="2638">
                  <c:v>84.18</c:v>
                </c:pt>
                <c:pt idx="2639">
                  <c:v>86.21</c:v>
                </c:pt>
                <c:pt idx="2640">
                  <c:v>72.900000000000006</c:v>
                </c:pt>
                <c:pt idx="2641">
                  <c:v>81.75</c:v>
                </c:pt>
                <c:pt idx="2642">
                  <c:v>95.09</c:v>
                </c:pt>
                <c:pt idx="2643">
                  <c:v>75.7</c:v>
                </c:pt>
                <c:pt idx="2644">
                  <c:v>103.73</c:v>
                </c:pt>
                <c:pt idx="2645">
                  <c:v>88.01</c:v>
                </c:pt>
                <c:pt idx="2646">
                  <c:v>122.41</c:v>
                </c:pt>
                <c:pt idx="2647">
                  <c:v>66.989999999999995</c:v>
                </c:pt>
                <c:pt idx="2648">
                  <c:v>157.75</c:v>
                </c:pt>
                <c:pt idx="2649">
                  <c:v>164.39</c:v>
                </c:pt>
                <c:pt idx="2650">
                  <c:v>166.16</c:v>
                </c:pt>
                <c:pt idx="2651">
                  <c:v>241.05</c:v>
                </c:pt>
                <c:pt idx="2652">
                  <c:v>345.14</c:v>
                </c:pt>
                <c:pt idx="2653">
                  <c:v>267.52</c:v>
                </c:pt>
                <c:pt idx="2654">
                  <c:v>203.66</c:v>
                </c:pt>
                <c:pt idx="2655">
                  <c:v>218.74</c:v>
                </c:pt>
                <c:pt idx="2656">
                  <c:v>233.8</c:v>
                </c:pt>
                <c:pt idx="2657">
                  <c:v>280.13</c:v>
                </c:pt>
                <c:pt idx="2658">
                  <c:v>249.47</c:v>
                </c:pt>
                <c:pt idx="2659">
                  <c:v>215</c:v>
                </c:pt>
                <c:pt idx="2660">
                  <c:v>154.68</c:v>
                </c:pt>
                <c:pt idx="2661">
                  <c:v>156.07</c:v>
                </c:pt>
                <c:pt idx="2662">
                  <c:v>561.04</c:v>
                </c:pt>
                <c:pt idx="2663">
                  <c:v>483.71</c:v>
                </c:pt>
                <c:pt idx="2664">
                  <c:v>396.39</c:v>
                </c:pt>
                <c:pt idx="2665">
                  <c:v>382.86</c:v>
                </c:pt>
                <c:pt idx="2666">
                  <c:v>341.95</c:v>
                </c:pt>
                <c:pt idx="2667">
                  <c:v>261.04000000000002</c:v>
                </c:pt>
                <c:pt idx="2668">
                  <c:v>266.37</c:v>
                </c:pt>
                <c:pt idx="2669">
                  <c:v>295.8</c:v>
                </c:pt>
                <c:pt idx="2670">
                  <c:v>533.82000000000005</c:v>
                </c:pt>
                <c:pt idx="2671">
                  <c:v>161.05000000000001</c:v>
                </c:pt>
                <c:pt idx="2672">
                  <c:v>239.08</c:v>
                </c:pt>
                <c:pt idx="2673">
                  <c:v>71.239999999999995</c:v>
                </c:pt>
                <c:pt idx="2674">
                  <c:v>88.1</c:v>
                </c:pt>
                <c:pt idx="2675">
                  <c:v>93.96</c:v>
                </c:pt>
                <c:pt idx="2676">
                  <c:v>129.65</c:v>
                </c:pt>
                <c:pt idx="2677">
                  <c:v>87.05</c:v>
                </c:pt>
                <c:pt idx="2678">
                  <c:v>74.69</c:v>
                </c:pt>
                <c:pt idx="2679">
                  <c:v>67.33</c:v>
                </c:pt>
                <c:pt idx="2680">
                  <c:v>49.51</c:v>
                </c:pt>
                <c:pt idx="2681">
                  <c:v>45.21</c:v>
                </c:pt>
                <c:pt idx="2682">
                  <c:v>36.79</c:v>
                </c:pt>
                <c:pt idx="2683">
                  <c:v>53.69</c:v>
                </c:pt>
                <c:pt idx="2684">
                  <c:v>40.15</c:v>
                </c:pt>
                <c:pt idx="2685">
                  <c:v>49.52</c:v>
                </c:pt>
                <c:pt idx="2686">
                  <c:v>79.319999999999993</c:v>
                </c:pt>
                <c:pt idx="2687">
                  <c:v>164.73</c:v>
                </c:pt>
                <c:pt idx="2688">
                  <c:v>288.17</c:v>
                </c:pt>
                <c:pt idx="2689">
                  <c:v>195.97</c:v>
                </c:pt>
                <c:pt idx="2690">
                  <c:v>242.03</c:v>
                </c:pt>
                <c:pt idx="2691">
                  <c:v>223.74</c:v>
                </c:pt>
                <c:pt idx="2692">
                  <c:v>110.27</c:v>
                </c:pt>
                <c:pt idx="2693">
                  <c:v>72.84</c:v>
                </c:pt>
                <c:pt idx="2694">
                  <c:v>97.2</c:v>
                </c:pt>
                <c:pt idx="2695">
                  <c:v>71.400000000000006</c:v>
                </c:pt>
                <c:pt idx="2696">
                  <c:v>101.03</c:v>
                </c:pt>
                <c:pt idx="2697">
                  <c:v>130.76</c:v>
                </c:pt>
                <c:pt idx="2698">
                  <c:v>118.53</c:v>
                </c:pt>
                <c:pt idx="2699">
                  <c:v>117.77</c:v>
                </c:pt>
                <c:pt idx="2700">
                  <c:v>93.96</c:v>
                </c:pt>
                <c:pt idx="2701">
                  <c:v>73.97</c:v>
                </c:pt>
                <c:pt idx="2702">
                  <c:v>98.21</c:v>
                </c:pt>
                <c:pt idx="2703">
                  <c:v>96.13</c:v>
                </c:pt>
                <c:pt idx="2704">
                  <c:v>71.2</c:v>
                </c:pt>
                <c:pt idx="2705">
                  <c:v>47.53</c:v>
                </c:pt>
                <c:pt idx="2706">
                  <c:v>45.36</c:v>
                </c:pt>
                <c:pt idx="2707">
                  <c:v>35.229999999999997</c:v>
                </c:pt>
                <c:pt idx="2708">
                  <c:v>31.3</c:v>
                </c:pt>
                <c:pt idx="2709">
                  <c:v>44.64</c:v>
                </c:pt>
                <c:pt idx="2710">
                  <c:v>39.94</c:v>
                </c:pt>
                <c:pt idx="2711">
                  <c:v>31.92</c:v>
                </c:pt>
                <c:pt idx="2712">
                  <c:v>38.53</c:v>
                </c:pt>
                <c:pt idx="2713">
                  <c:v>39.57</c:v>
                </c:pt>
                <c:pt idx="2714">
                  <c:v>36.76</c:v>
                </c:pt>
                <c:pt idx="2715">
                  <c:v>43.58</c:v>
                </c:pt>
                <c:pt idx="2716">
                  <c:v>45.42</c:v>
                </c:pt>
                <c:pt idx="2717">
                  <c:v>42.83</c:v>
                </c:pt>
                <c:pt idx="2718">
                  <c:v>56.74</c:v>
                </c:pt>
                <c:pt idx="2719">
                  <c:v>125.65</c:v>
                </c:pt>
                <c:pt idx="2720">
                  <c:v>135.53</c:v>
                </c:pt>
                <c:pt idx="2721">
                  <c:v>130.38999999999999</c:v>
                </c:pt>
                <c:pt idx="2722">
                  <c:v>122.17</c:v>
                </c:pt>
                <c:pt idx="2723">
                  <c:v>114.92</c:v>
                </c:pt>
                <c:pt idx="2724">
                  <c:v>98.18</c:v>
                </c:pt>
                <c:pt idx="2725">
                  <c:v>81.17</c:v>
                </c:pt>
                <c:pt idx="2726">
                  <c:v>65.44</c:v>
                </c:pt>
                <c:pt idx="2727">
                  <c:v>53.5</c:v>
                </c:pt>
                <c:pt idx="2728">
                  <c:v>50.97</c:v>
                </c:pt>
                <c:pt idx="2729">
                  <c:v>54.6</c:v>
                </c:pt>
                <c:pt idx="2730">
                  <c:v>48.45</c:v>
                </c:pt>
                <c:pt idx="2731">
                  <c:v>50.9</c:v>
                </c:pt>
                <c:pt idx="2732">
                  <c:v>54.6</c:v>
                </c:pt>
                <c:pt idx="2733">
                  <c:v>52.32</c:v>
                </c:pt>
                <c:pt idx="2734">
                  <c:v>45.5</c:v>
                </c:pt>
                <c:pt idx="2735">
                  <c:v>60.83</c:v>
                </c:pt>
                <c:pt idx="2736">
                  <c:v>51.03</c:v>
                </c:pt>
                <c:pt idx="2737">
                  <c:v>47.07</c:v>
                </c:pt>
                <c:pt idx="2738">
                  <c:v>55.07</c:v>
                </c:pt>
                <c:pt idx="2739">
                  <c:v>34.880000000000003</c:v>
                </c:pt>
                <c:pt idx="2740">
                  <c:v>63.46</c:v>
                </c:pt>
                <c:pt idx="2741">
                  <c:v>47.79</c:v>
                </c:pt>
                <c:pt idx="2742">
                  <c:v>44.28</c:v>
                </c:pt>
                <c:pt idx="2743">
                  <c:v>36.99</c:v>
                </c:pt>
                <c:pt idx="2744">
                  <c:v>30.58</c:v>
                </c:pt>
                <c:pt idx="2745">
                  <c:v>52.99</c:v>
                </c:pt>
                <c:pt idx="2746">
                  <c:v>45.35</c:v>
                </c:pt>
                <c:pt idx="2747">
                  <c:v>34.47</c:v>
                </c:pt>
                <c:pt idx="2748">
                  <c:v>32.68</c:v>
                </c:pt>
                <c:pt idx="2749">
                  <c:v>27.77</c:v>
                </c:pt>
                <c:pt idx="2750">
                  <c:v>22</c:v>
                </c:pt>
                <c:pt idx="2751">
                  <c:v>53.23</c:v>
                </c:pt>
                <c:pt idx="2752">
                  <c:v>250.4</c:v>
                </c:pt>
                <c:pt idx="2753">
                  <c:v>292.49</c:v>
                </c:pt>
                <c:pt idx="2754">
                  <c:v>338.17</c:v>
                </c:pt>
                <c:pt idx="2755">
                  <c:v>314.79000000000002</c:v>
                </c:pt>
                <c:pt idx="2756">
                  <c:v>362.19</c:v>
                </c:pt>
                <c:pt idx="2757">
                  <c:v>320.55</c:v>
                </c:pt>
                <c:pt idx="2758">
                  <c:v>295.38</c:v>
                </c:pt>
                <c:pt idx="2759">
                  <c:v>244.19</c:v>
                </c:pt>
                <c:pt idx="2760">
                  <c:v>247.92</c:v>
                </c:pt>
                <c:pt idx="2761">
                  <c:v>206.51</c:v>
                </c:pt>
                <c:pt idx="2762">
                  <c:v>185.16</c:v>
                </c:pt>
                <c:pt idx="2763">
                  <c:v>138.94999999999999</c:v>
                </c:pt>
                <c:pt idx="2764">
                  <c:v>154.30000000000001</c:v>
                </c:pt>
                <c:pt idx="2765">
                  <c:v>174.86</c:v>
                </c:pt>
                <c:pt idx="2766">
                  <c:v>122.08</c:v>
                </c:pt>
                <c:pt idx="2767">
                  <c:v>115.69</c:v>
                </c:pt>
                <c:pt idx="2768">
                  <c:v>90.08</c:v>
                </c:pt>
                <c:pt idx="2769">
                  <c:v>110.42</c:v>
                </c:pt>
                <c:pt idx="2770">
                  <c:v>129.55000000000001</c:v>
                </c:pt>
                <c:pt idx="2771">
                  <c:v>269.14999999999998</c:v>
                </c:pt>
                <c:pt idx="2772">
                  <c:v>806.95</c:v>
                </c:pt>
                <c:pt idx="2773">
                  <c:v>581.02</c:v>
                </c:pt>
                <c:pt idx="2774">
                  <c:v>235.93</c:v>
                </c:pt>
                <c:pt idx="2775">
                  <c:v>198.42</c:v>
                </c:pt>
                <c:pt idx="2776">
                  <c:v>196.52</c:v>
                </c:pt>
                <c:pt idx="2777">
                  <c:v>213.12</c:v>
                </c:pt>
                <c:pt idx="2778">
                  <c:v>174.46</c:v>
                </c:pt>
                <c:pt idx="2779">
                  <c:v>245.79</c:v>
                </c:pt>
                <c:pt idx="2780">
                  <c:v>188.37</c:v>
                </c:pt>
                <c:pt idx="2781">
                  <c:v>151.88999999999999</c:v>
                </c:pt>
                <c:pt idx="2782">
                  <c:v>167.32</c:v>
                </c:pt>
                <c:pt idx="2783">
                  <c:v>194.76</c:v>
                </c:pt>
                <c:pt idx="2784">
                  <c:v>174.08</c:v>
                </c:pt>
                <c:pt idx="2785">
                  <c:v>176.78</c:v>
                </c:pt>
                <c:pt idx="2786">
                  <c:v>161.43</c:v>
                </c:pt>
                <c:pt idx="2787">
                  <c:v>148.13</c:v>
                </c:pt>
                <c:pt idx="2788">
                  <c:v>122.28</c:v>
                </c:pt>
                <c:pt idx="2789">
                  <c:v>117.87</c:v>
                </c:pt>
                <c:pt idx="2790">
                  <c:v>98.01</c:v>
                </c:pt>
                <c:pt idx="2791">
                  <c:v>118.86</c:v>
                </c:pt>
                <c:pt idx="2792">
                  <c:v>85.78</c:v>
                </c:pt>
                <c:pt idx="2793">
                  <c:v>87.28</c:v>
                </c:pt>
                <c:pt idx="2794">
                  <c:v>71.36</c:v>
                </c:pt>
                <c:pt idx="2795">
                  <c:v>84.1</c:v>
                </c:pt>
                <c:pt idx="2796">
                  <c:v>84.03</c:v>
                </c:pt>
                <c:pt idx="2797">
                  <c:v>95.81</c:v>
                </c:pt>
                <c:pt idx="2798">
                  <c:v>114.28</c:v>
                </c:pt>
                <c:pt idx="2799">
                  <c:v>102.47</c:v>
                </c:pt>
                <c:pt idx="2800">
                  <c:v>125.29</c:v>
                </c:pt>
                <c:pt idx="2801">
                  <c:v>67.55</c:v>
                </c:pt>
                <c:pt idx="2802">
                  <c:v>102.73</c:v>
                </c:pt>
                <c:pt idx="2803">
                  <c:v>98.48</c:v>
                </c:pt>
                <c:pt idx="2804">
                  <c:v>99.62</c:v>
                </c:pt>
                <c:pt idx="2805">
                  <c:v>106.23</c:v>
                </c:pt>
                <c:pt idx="2806">
                  <c:v>126.37</c:v>
                </c:pt>
                <c:pt idx="2807">
                  <c:v>109.87</c:v>
                </c:pt>
                <c:pt idx="2808">
                  <c:v>102.03</c:v>
                </c:pt>
                <c:pt idx="2809">
                  <c:v>110.71</c:v>
                </c:pt>
                <c:pt idx="2810">
                  <c:v>208.66</c:v>
                </c:pt>
                <c:pt idx="2811">
                  <c:v>111.59</c:v>
                </c:pt>
                <c:pt idx="2812">
                  <c:v>137.01</c:v>
                </c:pt>
                <c:pt idx="2813">
                  <c:v>175.51</c:v>
                </c:pt>
                <c:pt idx="2814">
                  <c:v>159.53</c:v>
                </c:pt>
                <c:pt idx="2815">
                  <c:v>154.1</c:v>
                </c:pt>
                <c:pt idx="2816">
                  <c:v>108.5</c:v>
                </c:pt>
                <c:pt idx="2817">
                  <c:v>121.34</c:v>
                </c:pt>
                <c:pt idx="2818">
                  <c:v>101.66</c:v>
                </c:pt>
                <c:pt idx="2819">
                  <c:v>121.88</c:v>
                </c:pt>
                <c:pt idx="2820">
                  <c:v>103.51</c:v>
                </c:pt>
                <c:pt idx="2821">
                  <c:v>96.44</c:v>
                </c:pt>
                <c:pt idx="2822">
                  <c:v>78.05</c:v>
                </c:pt>
                <c:pt idx="2823">
                  <c:v>85.12</c:v>
                </c:pt>
                <c:pt idx="2824">
                  <c:v>77.5</c:v>
                </c:pt>
                <c:pt idx="2825">
                  <c:v>58.34</c:v>
                </c:pt>
                <c:pt idx="2826">
                  <c:v>54.2</c:v>
                </c:pt>
                <c:pt idx="2827">
                  <c:v>78.38</c:v>
                </c:pt>
                <c:pt idx="2828">
                  <c:v>140.6</c:v>
                </c:pt>
                <c:pt idx="2829">
                  <c:v>146.04</c:v>
                </c:pt>
                <c:pt idx="2830">
                  <c:v>158.63</c:v>
                </c:pt>
                <c:pt idx="2831">
                  <c:v>138.99</c:v>
                </c:pt>
                <c:pt idx="2832">
                  <c:v>197.05</c:v>
                </c:pt>
                <c:pt idx="2833">
                  <c:v>174.12</c:v>
                </c:pt>
                <c:pt idx="2834">
                  <c:v>272.41000000000003</c:v>
                </c:pt>
                <c:pt idx="2835">
                  <c:v>85.94</c:v>
                </c:pt>
                <c:pt idx="2836">
                  <c:v>60.98</c:v>
                </c:pt>
                <c:pt idx="2837">
                  <c:v>40.03</c:v>
                </c:pt>
                <c:pt idx="2838">
                  <c:v>49.12</c:v>
                </c:pt>
                <c:pt idx="2839">
                  <c:v>143.43</c:v>
                </c:pt>
                <c:pt idx="2840">
                  <c:v>147.13999999999999</c:v>
                </c:pt>
                <c:pt idx="2841">
                  <c:v>129.51</c:v>
                </c:pt>
                <c:pt idx="2842">
                  <c:v>107.66</c:v>
                </c:pt>
                <c:pt idx="2843">
                  <c:v>81.91</c:v>
                </c:pt>
                <c:pt idx="2844">
                  <c:v>100.65</c:v>
                </c:pt>
                <c:pt idx="2845">
                  <c:v>93.45</c:v>
                </c:pt>
                <c:pt idx="2846">
                  <c:v>83.14</c:v>
                </c:pt>
                <c:pt idx="2847">
                  <c:v>104.44</c:v>
                </c:pt>
                <c:pt idx="2848">
                  <c:v>133.19</c:v>
                </c:pt>
                <c:pt idx="2849">
                  <c:v>109.62</c:v>
                </c:pt>
                <c:pt idx="2850">
                  <c:v>108.92</c:v>
                </c:pt>
                <c:pt idx="2851">
                  <c:v>157.13</c:v>
                </c:pt>
                <c:pt idx="2852">
                  <c:v>103.94</c:v>
                </c:pt>
                <c:pt idx="2853">
                  <c:v>124.82</c:v>
                </c:pt>
                <c:pt idx="2854">
                  <c:v>138.69</c:v>
                </c:pt>
                <c:pt idx="2855">
                  <c:v>105.03</c:v>
                </c:pt>
                <c:pt idx="2856">
                  <c:v>97.14</c:v>
                </c:pt>
                <c:pt idx="2857">
                  <c:v>90.98</c:v>
                </c:pt>
                <c:pt idx="2858">
                  <c:v>73.87</c:v>
                </c:pt>
                <c:pt idx="2859">
                  <c:v>57.92</c:v>
                </c:pt>
                <c:pt idx="2860">
                  <c:v>45.99</c:v>
                </c:pt>
                <c:pt idx="2861">
                  <c:v>43.98</c:v>
                </c:pt>
                <c:pt idx="2862">
                  <c:v>48.06</c:v>
                </c:pt>
                <c:pt idx="2863">
                  <c:v>46.24</c:v>
                </c:pt>
                <c:pt idx="2864">
                  <c:v>53.39</c:v>
                </c:pt>
                <c:pt idx="2865">
                  <c:v>59.65</c:v>
                </c:pt>
                <c:pt idx="2866">
                  <c:v>74.489999999999995</c:v>
                </c:pt>
                <c:pt idx="2867">
                  <c:v>67.45</c:v>
                </c:pt>
                <c:pt idx="2868">
                  <c:v>63.5</c:v>
                </c:pt>
                <c:pt idx="2869">
                  <c:v>59.49</c:v>
                </c:pt>
                <c:pt idx="2870">
                  <c:v>80.069999999999993</c:v>
                </c:pt>
                <c:pt idx="2871">
                  <c:v>102.13</c:v>
                </c:pt>
                <c:pt idx="2872">
                  <c:v>88.77</c:v>
                </c:pt>
                <c:pt idx="2873">
                  <c:v>80.91</c:v>
                </c:pt>
                <c:pt idx="2874">
                  <c:v>0</c:v>
                </c:pt>
                <c:pt idx="2875">
                  <c:v>30.91</c:v>
                </c:pt>
                <c:pt idx="2876">
                  <c:v>34.21</c:v>
                </c:pt>
                <c:pt idx="2877">
                  <c:v>41.02</c:v>
                </c:pt>
                <c:pt idx="2878">
                  <c:v>48.27</c:v>
                </c:pt>
                <c:pt idx="2879">
                  <c:v>51.72</c:v>
                </c:pt>
                <c:pt idx="2880">
                  <c:v>53.99</c:v>
                </c:pt>
                <c:pt idx="2881">
                  <c:v>53.74</c:v>
                </c:pt>
                <c:pt idx="2882">
                  <c:v>56.72</c:v>
                </c:pt>
                <c:pt idx="2883">
                  <c:v>52.86</c:v>
                </c:pt>
                <c:pt idx="2884">
                  <c:v>45.31</c:v>
                </c:pt>
                <c:pt idx="2885">
                  <c:v>48.05</c:v>
                </c:pt>
                <c:pt idx="2886">
                  <c:v>39.369999999999997</c:v>
                </c:pt>
                <c:pt idx="2887">
                  <c:v>42.7</c:v>
                </c:pt>
                <c:pt idx="2888">
                  <c:v>31.2</c:v>
                </c:pt>
                <c:pt idx="2889">
                  <c:v>40.86</c:v>
                </c:pt>
                <c:pt idx="2890">
                  <c:v>47.35</c:v>
                </c:pt>
                <c:pt idx="2891">
                  <c:v>46.55</c:v>
                </c:pt>
                <c:pt idx="2892">
                  <c:v>154.29</c:v>
                </c:pt>
                <c:pt idx="2893">
                  <c:v>118.54</c:v>
                </c:pt>
                <c:pt idx="2894">
                  <c:v>264.17</c:v>
                </c:pt>
                <c:pt idx="2895">
                  <c:v>316.26</c:v>
                </c:pt>
                <c:pt idx="2896">
                  <c:v>106.65</c:v>
                </c:pt>
                <c:pt idx="2897">
                  <c:v>90.79</c:v>
                </c:pt>
                <c:pt idx="2898">
                  <c:v>88.44</c:v>
                </c:pt>
                <c:pt idx="2899">
                  <c:v>127.55</c:v>
                </c:pt>
                <c:pt idx="2900">
                  <c:v>70.48</c:v>
                </c:pt>
                <c:pt idx="2901">
                  <c:v>69.97</c:v>
                </c:pt>
                <c:pt idx="2902">
                  <c:v>63.67</c:v>
                </c:pt>
                <c:pt idx="2903">
                  <c:v>79.239999999999995</c:v>
                </c:pt>
                <c:pt idx="2904">
                  <c:v>79.28</c:v>
                </c:pt>
                <c:pt idx="2905">
                  <c:v>75.62</c:v>
                </c:pt>
                <c:pt idx="2906">
                  <c:v>77.64</c:v>
                </c:pt>
                <c:pt idx="2907">
                  <c:v>103.44</c:v>
                </c:pt>
                <c:pt idx="2908">
                  <c:v>112.46</c:v>
                </c:pt>
                <c:pt idx="2909">
                  <c:v>113.87</c:v>
                </c:pt>
                <c:pt idx="2910">
                  <c:v>96.35</c:v>
                </c:pt>
                <c:pt idx="2911">
                  <c:v>81.209999999999994</c:v>
                </c:pt>
                <c:pt idx="2912">
                  <c:v>124.26</c:v>
                </c:pt>
                <c:pt idx="2913">
                  <c:v>120.32</c:v>
                </c:pt>
                <c:pt idx="2914">
                  <c:v>62</c:v>
                </c:pt>
                <c:pt idx="2915">
                  <c:v>62.83</c:v>
                </c:pt>
                <c:pt idx="2916">
                  <c:v>67.91</c:v>
                </c:pt>
                <c:pt idx="2917">
                  <c:v>14.18</c:v>
                </c:pt>
                <c:pt idx="2918">
                  <c:v>14.75</c:v>
                </c:pt>
                <c:pt idx="2919">
                  <c:v>13.48</c:v>
                </c:pt>
                <c:pt idx="2920">
                  <c:v>9.64</c:v>
                </c:pt>
                <c:pt idx="2921">
                  <c:v>16.36</c:v>
                </c:pt>
                <c:pt idx="2922">
                  <c:v>12.35</c:v>
                </c:pt>
                <c:pt idx="2923">
                  <c:v>131.79</c:v>
                </c:pt>
                <c:pt idx="2924">
                  <c:v>154.63999999999999</c:v>
                </c:pt>
                <c:pt idx="2925">
                  <c:v>169.09</c:v>
                </c:pt>
                <c:pt idx="2926">
                  <c:v>195.17</c:v>
                </c:pt>
                <c:pt idx="2927">
                  <c:v>180.49</c:v>
                </c:pt>
                <c:pt idx="2928">
                  <c:v>152</c:v>
                </c:pt>
                <c:pt idx="2929">
                  <c:v>142.78</c:v>
                </c:pt>
                <c:pt idx="2930">
                  <c:v>173.03</c:v>
                </c:pt>
                <c:pt idx="2931">
                  <c:v>179.55</c:v>
                </c:pt>
                <c:pt idx="2932">
                  <c:v>148.16999999999999</c:v>
                </c:pt>
                <c:pt idx="2933">
                  <c:v>155.05000000000001</c:v>
                </c:pt>
                <c:pt idx="2934">
                  <c:v>144.08000000000001</c:v>
                </c:pt>
                <c:pt idx="2935">
                  <c:v>185.79</c:v>
                </c:pt>
                <c:pt idx="2936">
                  <c:v>176.99</c:v>
                </c:pt>
                <c:pt idx="2937">
                  <c:v>165.34</c:v>
                </c:pt>
                <c:pt idx="2938">
                  <c:v>168.21</c:v>
                </c:pt>
                <c:pt idx="2939">
                  <c:v>421.03</c:v>
                </c:pt>
                <c:pt idx="2940">
                  <c:v>216.2</c:v>
                </c:pt>
                <c:pt idx="2941">
                  <c:v>266.8</c:v>
                </c:pt>
                <c:pt idx="2942">
                  <c:v>337.44</c:v>
                </c:pt>
                <c:pt idx="2943">
                  <c:v>350.28</c:v>
                </c:pt>
                <c:pt idx="2944">
                  <c:v>298.64999999999998</c:v>
                </c:pt>
                <c:pt idx="2945">
                  <c:v>228.96</c:v>
                </c:pt>
                <c:pt idx="2946">
                  <c:v>186.56</c:v>
                </c:pt>
                <c:pt idx="2947">
                  <c:v>158.03</c:v>
                </c:pt>
                <c:pt idx="2948">
                  <c:v>156.4</c:v>
                </c:pt>
                <c:pt idx="2949">
                  <c:v>174.11</c:v>
                </c:pt>
                <c:pt idx="2950">
                  <c:v>165.53</c:v>
                </c:pt>
                <c:pt idx="2951">
                  <c:v>179.49</c:v>
                </c:pt>
                <c:pt idx="2952">
                  <c:v>190.17</c:v>
                </c:pt>
                <c:pt idx="2953">
                  <c:v>211.36</c:v>
                </c:pt>
                <c:pt idx="2954">
                  <c:v>162.77000000000001</c:v>
                </c:pt>
                <c:pt idx="2955">
                  <c:v>142.29</c:v>
                </c:pt>
                <c:pt idx="2956">
                  <c:v>93.01</c:v>
                </c:pt>
                <c:pt idx="2957">
                  <c:v>91.33</c:v>
                </c:pt>
                <c:pt idx="2958">
                  <c:v>85.83</c:v>
                </c:pt>
                <c:pt idx="2959">
                  <c:v>73.66</c:v>
                </c:pt>
                <c:pt idx="2960">
                  <c:v>60.19</c:v>
                </c:pt>
                <c:pt idx="2961">
                  <c:v>44.12</c:v>
                </c:pt>
                <c:pt idx="2962">
                  <c:v>38.840000000000003</c:v>
                </c:pt>
                <c:pt idx="2963">
                  <c:v>33.36</c:v>
                </c:pt>
                <c:pt idx="2964">
                  <c:v>21.99</c:v>
                </c:pt>
                <c:pt idx="2965">
                  <c:v>26.96</c:v>
                </c:pt>
                <c:pt idx="2966">
                  <c:v>29.28</c:v>
                </c:pt>
                <c:pt idx="2967">
                  <c:v>24.46</c:v>
                </c:pt>
                <c:pt idx="2968">
                  <c:v>24.07</c:v>
                </c:pt>
                <c:pt idx="2969">
                  <c:v>28.18</c:v>
                </c:pt>
                <c:pt idx="2970">
                  <c:v>25.37</c:v>
                </c:pt>
                <c:pt idx="2971">
                  <c:v>49.39</c:v>
                </c:pt>
                <c:pt idx="2972">
                  <c:v>6.33</c:v>
                </c:pt>
                <c:pt idx="2973">
                  <c:v>6.23</c:v>
                </c:pt>
                <c:pt idx="2974">
                  <c:v>7.13</c:v>
                </c:pt>
                <c:pt idx="2975">
                  <c:v>8.57</c:v>
                </c:pt>
                <c:pt idx="2976">
                  <c:v>23.18</c:v>
                </c:pt>
                <c:pt idx="2977">
                  <c:v>12.52</c:v>
                </c:pt>
                <c:pt idx="2978">
                  <c:v>75.28</c:v>
                </c:pt>
                <c:pt idx="2979">
                  <c:v>103.37</c:v>
                </c:pt>
                <c:pt idx="2980">
                  <c:v>126.8</c:v>
                </c:pt>
                <c:pt idx="2981">
                  <c:v>165.97</c:v>
                </c:pt>
                <c:pt idx="2982">
                  <c:v>171.83</c:v>
                </c:pt>
                <c:pt idx="2983">
                  <c:v>221.38</c:v>
                </c:pt>
                <c:pt idx="2984">
                  <c:v>219.44</c:v>
                </c:pt>
                <c:pt idx="2985">
                  <c:v>160.16</c:v>
                </c:pt>
                <c:pt idx="2986">
                  <c:v>114.36</c:v>
                </c:pt>
                <c:pt idx="2987">
                  <c:v>83.82</c:v>
                </c:pt>
                <c:pt idx="2988">
                  <c:v>65.760000000000005</c:v>
                </c:pt>
                <c:pt idx="2989">
                  <c:v>58.68</c:v>
                </c:pt>
                <c:pt idx="2990">
                  <c:v>51.92</c:v>
                </c:pt>
                <c:pt idx="2991">
                  <c:v>49.47</c:v>
                </c:pt>
                <c:pt idx="2992">
                  <c:v>29.36</c:v>
                </c:pt>
                <c:pt idx="2993">
                  <c:v>147.56</c:v>
                </c:pt>
                <c:pt idx="2994">
                  <c:v>126.23</c:v>
                </c:pt>
                <c:pt idx="2995">
                  <c:v>79.790000000000006</c:v>
                </c:pt>
                <c:pt idx="2996">
                  <c:v>74.98</c:v>
                </c:pt>
                <c:pt idx="2997">
                  <c:v>110.15</c:v>
                </c:pt>
                <c:pt idx="2998">
                  <c:v>118.01</c:v>
                </c:pt>
                <c:pt idx="2999">
                  <c:v>118.18</c:v>
                </c:pt>
                <c:pt idx="3000">
                  <c:v>122.22</c:v>
                </c:pt>
                <c:pt idx="3001">
                  <c:v>162.38</c:v>
                </c:pt>
                <c:pt idx="3002">
                  <c:v>154.34</c:v>
                </c:pt>
                <c:pt idx="3003">
                  <c:v>229.7</c:v>
                </c:pt>
                <c:pt idx="3004">
                  <c:v>139.31</c:v>
                </c:pt>
                <c:pt idx="3005">
                  <c:v>143.59</c:v>
                </c:pt>
                <c:pt idx="3006">
                  <c:v>498.95</c:v>
                </c:pt>
                <c:pt idx="3007">
                  <c:v>390.21</c:v>
                </c:pt>
                <c:pt idx="3008">
                  <c:v>380.88</c:v>
                </c:pt>
                <c:pt idx="3009">
                  <c:v>409.09</c:v>
                </c:pt>
                <c:pt idx="3010">
                  <c:v>396.03</c:v>
                </c:pt>
                <c:pt idx="3011">
                  <c:v>319.32</c:v>
                </c:pt>
                <c:pt idx="3012">
                  <c:v>327.12</c:v>
                </c:pt>
                <c:pt idx="3013">
                  <c:v>329.74</c:v>
                </c:pt>
                <c:pt idx="3014">
                  <c:v>289.83</c:v>
                </c:pt>
                <c:pt idx="3015">
                  <c:v>140.22999999999999</c:v>
                </c:pt>
                <c:pt idx="3016">
                  <c:v>174.78</c:v>
                </c:pt>
                <c:pt idx="3017">
                  <c:v>147.93</c:v>
                </c:pt>
                <c:pt idx="3018">
                  <c:v>131.72999999999999</c:v>
                </c:pt>
                <c:pt idx="3019">
                  <c:v>125.16</c:v>
                </c:pt>
                <c:pt idx="3020">
                  <c:v>222.42</c:v>
                </c:pt>
                <c:pt idx="3021">
                  <c:v>161.87</c:v>
                </c:pt>
                <c:pt idx="3022">
                  <c:v>219.75</c:v>
                </c:pt>
                <c:pt idx="3023">
                  <c:v>225.94</c:v>
                </c:pt>
                <c:pt idx="3024">
                  <c:v>235.24</c:v>
                </c:pt>
                <c:pt idx="3025">
                  <c:v>229.93</c:v>
                </c:pt>
                <c:pt idx="3026">
                  <c:v>173.34</c:v>
                </c:pt>
                <c:pt idx="3027">
                  <c:v>203.97</c:v>
                </c:pt>
                <c:pt idx="3028">
                  <c:v>245.6</c:v>
                </c:pt>
                <c:pt idx="3029">
                  <c:v>293.52999999999997</c:v>
                </c:pt>
                <c:pt idx="3030">
                  <c:v>372.94</c:v>
                </c:pt>
                <c:pt idx="3031">
                  <c:v>418.5</c:v>
                </c:pt>
                <c:pt idx="3032">
                  <c:v>555.41</c:v>
                </c:pt>
                <c:pt idx="3033">
                  <c:v>533.23</c:v>
                </c:pt>
                <c:pt idx="3034">
                  <c:v>598.33000000000004</c:v>
                </c:pt>
                <c:pt idx="3035">
                  <c:v>508.48</c:v>
                </c:pt>
                <c:pt idx="3036">
                  <c:v>474.43</c:v>
                </c:pt>
                <c:pt idx="3037">
                  <c:v>556.39</c:v>
                </c:pt>
                <c:pt idx="3038">
                  <c:v>415.43</c:v>
                </c:pt>
                <c:pt idx="3039">
                  <c:v>440.75</c:v>
                </c:pt>
                <c:pt idx="3040">
                  <c:v>277.48</c:v>
                </c:pt>
                <c:pt idx="3041">
                  <c:v>276.48</c:v>
                </c:pt>
                <c:pt idx="3042">
                  <c:v>309.48</c:v>
                </c:pt>
                <c:pt idx="3043">
                  <c:v>229.29</c:v>
                </c:pt>
                <c:pt idx="3044">
                  <c:v>243.88</c:v>
                </c:pt>
                <c:pt idx="3045">
                  <c:v>162.04</c:v>
                </c:pt>
                <c:pt idx="3046">
                  <c:v>219.28</c:v>
                </c:pt>
                <c:pt idx="3047">
                  <c:v>242.21</c:v>
                </c:pt>
                <c:pt idx="3048">
                  <c:v>305.83999999999997</c:v>
                </c:pt>
                <c:pt idx="3049">
                  <c:v>276.63</c:v>
                </c:pt>
                <c:pt idx="3050">
                  <c:v>298.75</c:v>
                </c:pt>
                <c:pt idx="3051">
                  <c:v>268.5</c:v>
                </c:pt>
                <c:pt idx="3052">
                  <c:v>245.66</c:v>
                </c:pt>
                <c:pt idx="3053">
                  <c:v>310.17</c:v>
                </c:pt>
                <c:pt idx="3054">
                  <c:v>278.54000000000002</c:v>
                </c:pt>
                <c:pt idx="3055">
                  <c:v>293.01</c:v>
                </c:pt>
                <c:pt idx="3056">
                  <c:v>293.52</c:v>
                </c:pt>
                <c:pt idx="3057">
                  <c:v>218.7</c:v>
                </c:pt>
                <c:pt idx="3058">
                  <c:v>185.45</c:v>
                </c:pt>
                <c:pt idx="3059">
                  <c:v>208.42</c:v>
                </c:pt>
                <c:pt idx="3060">
                  <c:v>233.35</c:v>
                </c:pt>
                <c:pt idx="3061">
                  <c:v>264.13</c:v>
                </c:pt>
                <c:pt idx="3062">
                  <c:v>249.43</c:v>
                </c:pt>
                <c:pt idx="3063">
                  <c:v>238.65</c:v>
                </c:pt>
                <c:pt idx="3064">
                  <c:v>271.33</c:v>
                </c:pt>
                <c:pt idx="3065">
                  <c:v>214.35</c:v>
                </c:pt>
                <c:pt idx="3066">
                  <c:v>215.39</c:v>
                </c:pt>
                <c:pt idx="3067">
                  <c:v>271.17</c:v>
                </c:pt>
                <c:pt idx="3068">
                  <c:v>267.58999999999997</c:v>
                </c:pt>
                <c:pt idx="3069">
                  <c:v>239.11</c:v>
                </c:pt>
                <c:pt idx="3070">
                  <c:v>241.53</c:v>
                </c:pt>
                <c:pt idx="3071">
                  <c:v>232.6</c:v>
                </c:pt>
                <c:pt idx="3072">
                  <c:v>203.69</c:v>
                </c:pt>
                <c:pt idx="3073">
                  <c:v>294.08</c:v>
                </c:pt>
                <c:pt idx="3074">
                  <c:v>286.38</c:v>
                </c:pt>
                <c:pt idx="3075">
                  <c:v>368.77</c:v>
                </c:pt>
                <c:pt idx="3076">
                  <c:v>413.67</c:v>
                </c:pt>
                <c:pt idx="3077">
                  <c:v>496.87</c:v>
                </c:pt>
                <c:pt idx="3078">
                  <c:v>432.88</c:v>
                </c:pt>
                <c:pt idx="3079">
                  <c:v>231.19</c:v>
                </c:pt>
                <c:pt idx="3080">
                  <c:v>268.38</c:v>
                </c:pt>
                <c:pt idx="3081">
                  <c:v>324.77999999999997</c:v>
                </c:pt>
                <c:pt idx="3082">
                  <c:v>297.02</c:v>
                </c:pt>
                <c:pt idx="3083">
                  <c:v>317.47000000000003</c:v>
                </c:pt>
                <c:pt idx="3084">
                  <c:v>288.62</c:v>
                </c:pt>
                <c:pt idx="3085">
                  <c:v>232.6</c:v>
                </c:pt>
                <c:pt idx="3086">
                  <c:v>448.85</c:v>
                </c:pt>
                <c:pt idx="3087">
                  <c:v>602.92999999999995</c:v>
                </c:pt>
                <c:pt idx="3088">
                  <c:v>540.19000000000005</c:v>
                </c:pt>
                <c:pt idx="3089">
                  <c:v>382.88</c:v>
                </c:pt>
                <c:pt idx="3090">
                  <c:v>366.13</c:v>
                </c:pt>
                <c:pt idx="3091">
                  <c:v>478.66</c:v>
                </c:pt>
                <c:pt idx="3092">
                  <c:v>198.95</c:v>
                </c:pt>
                <c:pt idx="3093">
                  <c:v>227.61</c:v>
                </c:pt>
                <c:pt idx="3094">
                  <c:v>391.88</c:v>
                </c:pt>
                <c:pt idx="3095">
                  <c:v>405.41</c:v>
                </c:pt>
                <c:pt idx="3096">
                  <c:v>349.35</c:v>
                </c:pt>
                <c:pt idx="3097">
                  <c:v>303.44</c:v>
                </c:pt>
                <c:pt idx="3098">
                  <c:v>382.84</c:v>
                </c:pt>
                <c:pt idx="3099">
                  <c:v>345.43</c:v>
                </c:pt>
                <c:pt idx="3100">
                  <c:v>371.16</c:v>
                </c:pt>
                <c:pt idx="3101">
                  <c:v>336.05</c:v>
                </c:pt>
                <c:pt idx="3102">
                  <c:v>325.20999999999998</c:v>
                </c:pt>
                <c:pt idx="3103">
                  <c:v>325.39</c:v>
                </c:pt>
                <c:pt idx="3104">
                  <c:v>326.97000000000003</c:v>
                </c:pt>
                <c:pt idx="3105">
                  <c:v>359.97</c:v>
                </c:pt>
                <c:pt idx="3106">
                  <c:v>297.61</c:v>
                </c:pt>
                <c:pt idx="3107">
                  <c:v>334.08</c:v>
                </c:pt>
                <c:pt idx="3108">
                  <c:v>366.6</c:v>
                </c:pt>
                <c:pt idx="3109">
                  <c:v>313.19</c:v>
                </c:pt>
                <c:pt idx="3110">
                  <c:v>307.36</c:v>
                </c:pt>
                <c:pt idx="3111">
                  <c:v>320.88</c:v>
                </c:pt>
                <c:pt idx="3112">
                  <c:v>303.64999999999998</c:v>
                </c:pt>
                <c:pt idx="3113">
                  <c:v>316.55</c:v>
                </c:pt>
                <c:pt idx="3114">
                  <c:v>341.73</c:v>
                </c:pt>
                <c:pt idx="3115">
                  <c:v>354.56</c:v>
                </c:pt>
                <c:pt idx="3116">
                  <c:v>325.14999999999998</c:v>
                </c:pt>
                <c:pt idx="3117">
                  <c:v>314.47000000000003</c:v>
                </c:pt>
                <c:pt idx="3118">
                  <c:v>328.83</c:v>
                </c:pt>
                <c:pt idx="3119">
                  <c:v>363.84</c:v>
                </c:pt>
                <c:pt idx="3120">
                  <c:v>380.53</c:v>
                </c:pt>
                <c:pt idx="3121">
                  <c:v>373.58</c:v>
                </c:pt>
                <c:pt idx="3122">
                  <c:v>445.92</c:v>
                </c:pt>
                <c:pt idx="3123">
                  <c:v>407.91</c:v>
                </c:pt>
                <c:pt idx="3124">
                  <c:v>362.51</c:v>
                </c:pt>
                <c:pt idx="3125">
                  <c:v>352.65</c:v>
                </c:pt>
                <c:pt idx="3126">
                  <c:v>324.16000000000003</c:v>
                </c:pt>
                <c:pt idx="3127">
                  <c:v>384.83</c:v>
                </c:pt>
                <c:pt idx="3128">
                  <c:v>410.03</c:v>
                </c:pt>
                <c:pt idx="3129">
                  <c:v>542.94000000000005</c:v>
                </c:pt>
                <c:pt idx="3130">
                  <c:v>1200.78</c:v>
                </c:pt>
                <c:pt idx="3131">
                  <c:v>1408.29</c:v>
                </c:pt>
                <c:pt idx="3132">
                  <c:v>1210.82</c:v>
                </c:pt>
                <c:pt idx="3133">
                  <c:v>980.66</c:v>
                </c:pt>
                <c:pt idx="3134">
                  <c:v>786.83</c:v>
                </c:pt>
                <c:pt idx="3135">
                  <c:v>680.94</c:v>
                </c:pt>
                <c:pt idx="3136">
                  <c:v>451.47</c:v>
                </c:pt>
                <c:pt idx="3137">
                  <c:v>474.04</c:v>
                </c:pt>
                <c:pt idx="3138">
                  <c:v>448.43</c:v>
                </c:pt>
                <c:pt idx="3139">
                  <c:v>533.54</c:v>
                </c:pt>
                <c:pt idx="3140">
                  <c:v>401.13</c:v>
                </c:pt>
                <c:pt idx="3141">
                  <c:v>396.17</c:v>
                </c:pt>
                <c:pt idx="3142">
                  <c:v>406.73</c:v>
                </c:pt>
                <c:pt idx="3143">
                  <c:v>515.01</c:v>
                </c:pt>
                <c:pt idx="3144">
                  <c:v>800.03</c:v>
                </c:pt>
                <c:pt idx="3145">
                  <c:v>750.87</c:v>
                </c:pt>
                <c:pt idx="3146">
                  <c:v>805.62</c:v>
                </c:pt>
                <c:pt idx="3147">
                  <c:v>746.25</c:v>
                </c:pt>
                <c:pt idx="3148">
                  <c:v>871.99</c:v>
                </c:pt>
                <c:pt idx="3149">
                  <c:v>416.41</c:v>
                </c:pt>
                <c:pt idx="3150">
                  <c:v>352.88</c:v>
                </c:pt>
                <c:pt idx="3151">
                  <c:v>461.71</c:v>
                </c:pt>
                <c:pt idx="3152">
                  <c:v>626.75</c:v>
                </c:pt>
                <c:pt idx="3153">
                  <c:v>629.41</c:v>
                </c:pt>
                <c:pt idx="3154">
                  <c:v>481.42</c:v>
                </c:pt>
                <c:pt idx="3155">
                  <c:v>537.91</c:v>
                </c:pt>
                <c:pt idx="3156">
                  <c:v>878</c:v>
                </c:pt>
                <c:pt idx="3157">
                  <c:v>946.3</c:v>
                </c:pt>
                <c:pt idx="3158">
                  <c:v>237.71</c:v>
                </c:pt>
                <c:pt idx="3159">
                  <c:v>245.56</c:v>
                </c:pt>
                <c:pt idx="3160">
                  <c:v>248.08</c:v>
                </c:pt>
                <c:pt idx="3161">
                  <c:v>193.31</c:v>
                </c:pt>
                <c:pt idx="3162">
                  <c:v>175.47</c:v>
                </c:pt>
                <c:pt idx="3163">
                  <c:v>202.69</c:v>
                </c:pt>
                <c:pt idx="3164">
                  <c:v>180.11</c:v>
                </c:pt>
                <c:pt idx="3165">
                  <c:v>178.17</c:v>
                </c:pt>
                <c:pt idx="3166">
                  <c:v>192.44</c:v>
                </c:pt>
                <c:pt idx="3167">
                  <c:v>192.16</c:v>
                </c:pt>
                <c:pt idx="3168">
                  <c:v>197.16</c:v>
                </c:pt>
                <c:pt idx="3169">
                  <c:v>154.41999999999999</c:v>
                </c:pt>
                <c:pt idx="3170">
                  <c:v>177.29</c:v>
                </c:pt>
                <c:pt idx="3171">
                  <c:v>158.80000000000001</c:v>
                </c:pt>
                <c:pt idx="3172">
                  <c:v>175.16</c:v>
                </c:pt>
                <c:pt idx="3173">
                  <c:v>210.32</c:v>
                </c:pt>
                <c:pt idx="3174">
                  <c:v>252.55</c:v>
                </c:pt>
                <c:pt idx="3175">
                  <c:v>208.06</c:v>
                </c:pt>
                <c:pt idx="3176">
                  <c:v>194.51</c:v>
                </c:pt>
                <c:pt idx="3177">
                  <c:v>247.89</c:v>
                </c:pt>
                <c:pt idx="3178">
                  <c:v>797.84</c:v>
                </c:pt>
                <c:pt idx="3179">
                  <c:v>832.31</c:v>
                </c:pt>
                <c:pt idx="3180">
                  <c:v>667.22</c:v>
                </c:pt>
                <c:pt idx="3181">
                  <c:v>514.48</c:v>
                </c:pt>
                <c:pt idx="3182">
                  <c:v>575.69000000000005</c:v>
                </c:pt>
                <c:pt idx="3183">
                  <c:v>578.27</c:v>
                </c:pt>
                <c:pt idx="3184">
                  <c:v>504.5</c:v>
                </c:pt>
                <c:pt idx="3185">
                  <c:v>340.26</c:v>
                </c:pt>
                <c:pt idx="3186">
                  <c:v>317.07</c:v>
                </c:pt>
                <c:pt idx="3187">
                  <c:v>244.19</c:v>
                </c:pt>
                <c:pt idx="3188">
                  <c:v>199.33</c:v>
                </c:pt>
                <c:pt idx="3189">
                  <c:v>195.42</c:v>
                </c:pt>
                <c:pt idx="3190">
                  <c:v>262.74</c:v>
                </c:pt>
                <c:pt idx="3191">
                  <c:v>263.27</c:v>
                </c:pt>
                <c:pt idx="3192">
                  <c:v>206.72</c:v>
                </c:pt>
                <c:pt idx="3193">
                  <c:v>196.5</c:v>
                </c:pt>
                <c:pt idx="3194">
                  <c:v>200.47</c:v>
                </c:pt>
                <c:pt idx="3195">
                  <c:v>268.68</c:v>
                </c:pt>
                <c:pt idx="3196">
                  <c:v>226.31</c:v>
                </c:pt>
                <c:pt idx="3197">
                  <c:v>279.58</c:v>
                </c:pt>
                <c:pt idx="3198">
                  <c:v>284.99</c:v>
                </c:pt>
                <c:pt idx="3199">
                  <c:v>234.86</c:v>
                </c:pt>
                <c:pt idx="3200">
                  <c:v>304.56</c:v>
                </c:pt>
                <c:pt idx="3201">
                  <c:v>333.8</c:v>
                </c:pt>
                <c:pt idx="3202">
                  <c:v>271.64</c:v>
                </c:pt>
                <c:pt idx="3203">
                  <c:v>256.98</c:v>
                </c:pt>
                <c:pt idx="3204">
                  <c:v>253.52</c:v>
                </c:pt>
                <c:pt idx="3205">
                  <c:v>248.16</c:v>
                </c:pt>
                <c:pt idx="3206">
                  <c:v>272.25</c:v>
                </c:pt>
                <c:pt idx="3207">
                  <c:v>301.74</c:v>
                </c:pt>
                <c:pt idx="3208">
                  <c:v>220.99</c:v>
                </c:pt>
                <c:pt idx="3209">
                  <c:v>313.73</c:v>
                </c:pt>
                <c:pt idx="3210">
                  <c:v>235.37</c:v>
                </c:pt>
                <c:pt idx="3211">
                  <c:v>215.65</c:v>
                </c:pt>
                <c:pt idx="3212">
                  <c:v>243.77</c:v>
                </c:pt>
                <c:pt idx="3213">
                  <c:v>396.91</c:v>
                </c:pt>
                <c:pt idx="3214">
                  <c:v>381.14</c:v>
                </c:pt>
                <c:pt idx="3215">
                  <c:v>291.56</c:v>
                </c:pt>
                <c:pt idx="3216">
                  <c:v>283.06</c:v>
                </c:pt>
                <c:pt idx="3217">
                  <c:v>333.57</c:v>
                </c:pt>
                <c:pt idx="3218">
                  <c:v>298.05</c:v>
                </c:pt>
                <c:pt idx="3219">
                  <c:v>253.72</c:v>
                </c:pt>
                <c:pt idx="3220">
                  <c:v>253.7</c:v>
                </c:pt>
                <c:pt idx="3221">
                  <c:v>289.22000000000003</c:v>
                </c:pt>
                <c:pt idx="3222">
                  <c:v>177.73</c:v>
                </c:pt>
                <c:pt idx="3223">
                  <c:v>203.57</c:v>
                </c:pt>
                <c:pt idx="3224">
                  <c:v>205.29</c:v>
                </c:pt>
                <c:pt idx="3225">
                  <c:v>223.3</c:v>
                </c:pt>
                <c:pt idx="3226">
                  <c:v>193.07</c:v>
                </c:pt>
                <c:pt idx="3227">
                  <c:v>169.62</c:v>
                </c:pt>
                <c:pt idx="3228">
                  <c:v>235.58</c:v>
                </c:pt>
                <c:pt idx="3229">
                  <c:v>203.18</c:v>
                </c:pt>
                <c:pt idx="3230">
                  <c:v>206.71</c:v>
                </c:pt>
                <c:pt idx="3231">
                  <c:v>198.87</c:v>
                </c:pt>
                <c:pt idx="3232">
                  <c:v>170.95</c:v>
                </c:pt>
                <c:pt idx="3233">
                  <c:v>237.03</c:v>
                </c:pt>
                <c:pt idx="3234">
                  <c:v>272.05</c:v>
                </c:pt>
                <c:pt idx="3235">
                  <c:v>188.29</c:v>
                </c:pt>
                <c:pt idx="3236">
                  <c:v>215.74</c:v>
                </c:pt>
                <c:pt idx="3237">
                  <c:v>227.73</c:v>
                </c:pt>
                <c:pt idx="3238">
                  <c:v>165.85</c:v>
                </c:pt>
                <c:pt idx="3239">
                  <c:v>199.02</c:v>
                </c:pt>
                <c:pt idx="3240">
                  <c:v>247.34</c:v>
                </c:pt>
                <c:pt idx="3241">
                  <c:v>250.53</c:v>
                </c:pt>
                <c:pt idx="3242">
                  <c:v>249.99</c:v>
                </c:pt>
                <c:pt idx="3243">
                  <c:v>233.13</c:v>
                </c:pt>
                <c:pt idx="3244">
                  <c:v>230.64</c:v>
                </c:pt>
                <c:pt idx="3245">
                  <c:v>258.42</c:v>
                </c:pt>
                <c:pt idx="3246">
                  <c:v>242.04</c:v>
                </c:pt>
                <c:pt idx="3247">
                  <c:v>261.83</c:v>
                </c:pt>
                <c:pt idx="3248">
                  <c:v>193.41</c:v>
                </c:pt>
                <c:pt idx="3249">
                  <c:v>220.35</c:v>
                </c:pt>
                <c:pt idx="3250">
                  <c:v>205.98</c:v>
                </c:pt>
                <c:pt idx="3251">
                  <c:v>179.67</c:v>
                </c:pt>
                <c:pt idx="3252">
                  <c:v>166.29</c:v>
                </c:pt>
                <c:pt idx="3253">
                  <c:v>204.15</c:v>
                </c:pt>
                <c:pt idx="3254">
                  <c:v>237.73</c:v>
                </c:pt>
                <c:pt idx="3255">
                  <c:v>139.80000000000001</c:v>
                </c:pt>
                <c:pt idx="3256">
                  <c:v>161.56</c:v>
                </c:pt>
                <c:pt idx="3257">
                  <c:v>363.77</c:v>
                </c:pt>
                <c:pt idx="3258">
                  <c:v>380.33</c:v>
                </c:pt>
                <c:pt idx="3259">
                  <c:v>392.09</c:v>
                </c:pt>
                <c:pt idx="3260">
                  <c:v>403.08</c:v>
                </c:pt>
                <c:pt idx="3261">
                  <c:v>360.54</c:v>
                </c:pt>
                <c:pt idx="3262">
                  <c:v>293.02</c:v>
                </c:pt>
                <c:pt idx="3263">
                  <c:v>296.83999999999997</c:v>
                </c:pt>
                <c:pt idx="3264">
                  <c:v>304.45</c:v>
                </c:pt>
                <c:pt idx="3265">
                  <c:v>337.95</c:v>
                </c:pt>
                <c:pt idx="3266">
                  <c:v>315.61</c:v>
                </c:pt>
                <c:pt idx="3267">
                  <c:v>347.08</c:v>
                </c:pt>
                <c:pt idx="3268">
                  <c:v>306.39999999999998</c:v>
                </c:pt>
                <c:pt idx="3269">
                  <c:v>295.89</c:v>
                </c:pt>
                <c:pt idx="3270">
                  <c:v>325.14</c:v>
                </c:pt>
                <c:pt idx="3271">
                  <c:v>206.27</c:v>
                </c:pt>
                <c:pt idx="3272">
                  <c:v>236.66</c:v>
                </c:pt>
                <c:pt idx="3273">
                  <c:v>229.07</c:v>
                </c:pt>
                <c:pt idx="3274">
                  <c:v>264.33999999999997</c:v>
                </c:pt>
                <c:pt idx="3275">
                  <c:v>274.27</c:v>
                </c:pt>
                <c:pt idx="3276">
                  <c:v>252.39</c:v>
                </c:pt>
                <c:pt idx="3277">
                  <c:v>265.95999999999998</c:v>
                </c:pt>
                <c:pt idx="3278">
                  <c:v>302.12</c:v>
                </c:pt>
                <c:pt idx="3279">
                  <c:v>309.13</c:v>
                </c:pt>
                <c:pt idx="3280">
                  <c:v>310.14</c:v>
                </c:pt>
                <c:pt idx="3281">
                  <c:v>292.56</c:v>
                </c:pt>
                <c:pt idx="3282">
                  <c:v>539.42999999999995</c:v>
                </c:pt>
                <c:pt idx="3283">
                  <c:v>920.16</c:v>
                </c:pt>
                <c:pt idx="3284">
                  <c:v>723.77</c:v>
                </c:pt>
                <c:pt idx="3285">
                  <c:v>595.78</c:v>
                </c:pt>
                <c:pt idx="3286">
                  <c:v>563.19000000000005</c:v>
                </c:pt>
                <c:pt idx="3287">
                  <c:v>653.25</c:v>
                </c:pt>
                <c:pt idx="3288">
                  <c:v>478.89</c:v>
                </c:pt>
                <c:pt idx="3289">
                  <c:v>449.14</c:v>
                </c:pt>
                <c:pt idx="3290">
                  <c:v>424.79</c:v>
                </c:pt>
                <c:pt idx="3291">
                  <c:v>447.25</c:v>
                </c:pt>
                <c:pt idx="3292">
                  <c:v>310.13</c:v>
                </c:pt>
                <c:pt idx="3293">
                  <c:v>375.58</c:v>
                </c:pt>
                <c:pt idx="3294">
                  <c:v>365.02</c:v>
                </c:pt>
                <c:pt idx="3295">
                  <c:v>370.5</c:v>
                </c:pt>
                <c:pt idx="3296">
                  <c:v>314.31</c:v>
                </c:pt>
                <c:pt idx="3297">
                  <c:v>299.72000000000003</c:v>
                </c:pt>
                <c:pt idx="3298">
                  <c:v>386.9</c:v>
                </c:pt>
                <c:pt idx="3299">
                  <c:v>392.33</c:v>
                </c:pt>
                <c:pt idx="3300">
                  <c:v>425.98</c:v>
                </c:pt>
                <c:pt idx="3301">
                  <c:v>354.57</c:v>
                </c:pt>
                <c:pt idx="3302">
                  <c:v>452.13</c:v>
                </c:pt>
                <c:pt idx="3303">
                  <c:v>322.64</c:v>
                </c:pt>
                <c:pt idx="3304">
                  <c:v>681.25</c:v>
                </c:pt>
                <c:pt idx="3305">
                  <c:v>669.17</c:v>
                </c:pt>
                <c:pt idx="3306">
                  <c:v>408.09</c:v>
                </c:pt>
                <c:pt idx="3307">
                  <c:v>444.14</c:v>
                </c:pt>
                <c:pt idx="3308">
                  <c:v>327.27999999999997</c:v>
                </c:pt>
                <c:pt idx="3309">
                  <c:v>329.99</c:v>
                </c:pt>
                <c:pt idx="3310">
                  <c:v>302.67</c:v>
                </c:pt>
                <c:pt idx="3311">
                  <c:v>284.2</c:v>
                </c:pt>
                <c:pt idx="3312">
                  <c:v>258.14999999999998</c:v>
                </c:pt>
                <c:pt idx="3313">
                  <c:v>673.79</c:v>
                </c:pt>
                <c:pt idx="3314">
                  <c:v>558.85</c:v>
                </c:pt>
                <c:pt idx="3315">
                  <c:v>426.1</c:v>
                </c:pt>
                <c:pt idx="3316">
                  <c:v>300.98</c:v>
                </c:pt>
                <c:pt idx="3317">
                  <c:v>325.12</c:v>
                </c:pt>
                <c:pt idx="3318">
                  <c:v>319.58999999999997</c:v>
                </c:pt>
                <c:pt idx="3319">
                  <c:v>294.64</c:v>
                </c:pt>
                <c:pt idx="3320">
                  <c:v>237.26</c:v>
                </c:pt>
                <c:pt idx="3321">
                  <c:v>215.83</c:v>
                </c:pt>
                <c:pt idx="3322">
                  <c:v>218.88</c:v>
                </c:pt>
                <c:pt idx="3323">
                  <c:v>246.07</c:v>
                </c:pt>
                <c:pt idx="3324">
                  <c:v>166.04</c:v>
                </c:pt>
                <c:pt idx="3325">
                  <c:v>173.78</c:v>
                </c:pt>
                <c:pt idx="3326">
                  <c:v>386.72</c:v>
                </c:pt>
                <c:pt idx="3327">
                  <c:v>305.58999999999997</c:v>
                </c:pt>
                <c:pt idx="3328">
                  <c:v>296.85000000000002</c:v>
                </c:pt>
                <c:pt idx="3329">
                  <c:v>282.52</c:v>
                </c:pt>
                <c:pt idx="3330">
                  <c:v>289.64</c:v>
                </c:pt>
                <c:pt idx="3331">
                  <c:v>299.38</c:v>
                </c:pt>
                <c:pt idx="3332">
                  <c:v>243.87</c:v>
                </c:pt>
                <c:pt idx="3333">
                  <c:v>307</c:v>
                </c:pt>
                <c:pt idx="3334">
                  <c:v>368.98</c:v>
                </c:pt>
                <c:pt idx="3335">
                  <c:v>328.57</c:v>
                </c:pt>
                <c:pt idx="3336">
                  <c:v>284.44</c:v>
                </c:pt>
                <c:pt idx="3337">
                  <c:v>300.17</c:v>
                </c:pt>
                <c:pt idx="3338">
                  <c:v>281.25</c:v>
                </c:pt>
                <c:pt idx="3339">
                  <c:v>331.58</c:v>
                </c:pt>
                <c:pt idx="3340">
                  <c:v>279.73</c:v>
                </c:pt>
                <c:pt idx="3341">
                  <c:v>213.84</c:v>
                </c:pt>
                <c:pt idx="3342">
                  <c:v>190.64</c:v>
                </c:pt>
                <c:pt idx="3343">
                  <c:v>226.77</c:v>
                </c:pt>
                <c:pt idx="3344">
                  <c:v>204.95</c:v>
                </c:pt>
                <c:pt idx="3345">
                  <c:v>203.89</c:v>
                </c:pt>
                <c:pt idx="3346">
                  <c:v>253.26</c:v>
                </c:pt>
                <c:pt idx="3347">
                  <c:v>189.93</c:v>
                </c:pt>
                <c:pt idx="3348">
                  <c:v>189.57</c:v>
                </c:pt>
                <c:pt idx="3349">
                  <c:v>190.28</c:v>
                </c:pt>
                <c:pt idx="3350">
                  <c:v>217.21</c:v>
                </c:pt>
                <c:pt idx="3351">
                  <c:v>225.56</c:v>
                </c:pt>
                <c:pt idx="3352">
                  <c:v>189.5</c:v>
                </c:pt>
                <c:pt idx="3353">
                  <c:v>192.29</c:v>
                </c:pt>
                <c:pt idx="3354">
                  <c:v>193</c:v>
                </c:pt>
                <c:pt idx="3355">
                  <c:v>212.37</c:v>
                </c:pt>
                <c:pt idx="3356">
                  <c:v>152.26</c:v>
                </c:pt>
                <c:pt idx="3357">
                  <c:v>153.13</c:v>
                </c:pt>
                <c:pt idx="3358">
                  <c:v>163.52000000000001</c:v>
                </c:pt>
                <c:pt idx="3359">
                  <c:v>421.53</c:v>
                </c:pt>
                <c:pt idx="3360">
                  <c:v>360.01</c:v>
                </c:pt>
                <c:pt idx="3361">
                  <c:v>432.03</c:v>
                </c:pt>
                <c:pt idx="3362">
                  <c:v>195.89</c:v>
                </c:pt>
                <c:pt idx="3363">
                  <c:v>85.79</c:v>
                </c:pt>
                <c:pt idx="3364">
                  <c:v>146.43</c:v>
                </c:pt>
                <c:pt idx="3365">
                  <c:v>252.22</c:v>
                </c:pt>
                <c:pt idx="3366">
                  <c:v>142.44</c:v>
                </c:pt>
                <c:pt idx="3367">
                  <c:v>112.83</c:v>
                </c:pt>
                <c:pt idx="3368">
                  <c:v>485.93</c:v>
                </c:pt>
                <c:pt idx="3369">
                  <c:v>188.24</c:v>
                </c:pt>
                <c:pt idx="3370">
                  <c:v>166.59</c:v>
                </c:pt>
                <c:pt idx="3371">
                  <c:v>367.42</c:v>
                </c:pt>
                <c:pt idx="3372">
                  <c:v>376.42</c:v>
                </c:pt>
                <c:pt idx="3373">
                  <c:v>405.42</c:v>
                </c:pt>
                <c:pt idx="3374">
                  <c:v>325.39</c:v>
                </c:pt>
                <c:pt idx="3375">
                  <c:v>289.18</c:v>
                </c:pt>
                <c:pt idx="3376">
                  <c:v>255.47</c:v>
                </c:pt>
                <c:pt idx="3377">
                  <c:v>225.93</c:v>
                </c:pt>
                <c:pt idx="3378">
                  <c:v>173.32</c:v>
                </c:pt>
                <c:pt idx="3379">
                  <c:v>132.27000000000001</c:v>
                </c:pt>
                <c:pt idx="3380">
                  <c:v>153.58000000000001</c:v>
                </c:pt>
                <c:pt idx="3381">
                  <c:v>147.22999999999999</c:v>
                </c:pt>
                <c:pt idx="3382">
                  <c:v>168.53</c:v>
                </c:pt>
                <c:pt idx="3383">
                  <c:v>163.68</c:v>
                </c:pt>
                <c:pt idx="3384">
                  <c:v>175.1</c:v>
                </c:pt>
                <c:pt idx="3385">
                  <c:v>169.66</c:v>
                </c:pt>
                <c:pt idx="3386">
                  <c:v>192.97</c:v>
                </c:pt>
                <c:pt idx="3387">
                  <c:v>165.43</c:v>
                </c:pt>
                <c:pt idx="3388">
                  <c:v>175.16</c:v>
                </c:pt>
                <c:pt idx="3389">
                  <c:v>185.09</c:v>
                </c:pt>
                <c:pt idx="3390">
                  <c:v>162.38</c:v>
                </c:pt>
                <c:pt idx="3391">
                  <c:v>134.81</c:v>
                </c:pt>
                <c:pt idx="3392">
                  <c:v>110.44</c:v>
                </c:pt>
                <c:pt idx="3393">
                  <c:v>124.78</c:v>
                </c:pt>
                <c:pt idx="3394">
                  <c:v>188.65</c:v>
                </c:pt>
                <c:pt idx="3395">
                  <c:v>152.02000000000001</c:v>
                </c:pt>
                <c:pt idx="3396">
                  <c:v>169.75</c:v>
                </c:pt>
                <c:pt idx="3397">
                  <c:v>153.55000000000001</c:v>
                </c:pt>
                <c:pt idx="3398">
                  <c:v>135.16</c:v>
                </c:pt>
                <c:pt idx="3399">
                  <c:v>96.12</c:v>
                </c:pt>
                <c:pt idx="3400">
                  <c:v>97.96</c:v>
                </c:pt>
                <c:pt idx="3401">
                  <c:v>94.14</c:v>
                </c:pt>
                <c:pt idx="3402">
                  <c:v>56.23</c:v>
                </c:pt>
                <c:pt idx="3403">
                  <c:v>47.95</c:v>
                </c:pt>
                <c:pt idx="3404">
                  <c:v>39.83</c:v>
                </c:pt>
                <c:pt idx="3405">
                  <c:v>60.7</c:v>
                </c:pt>
                <c:pt idx="3406">
                  <c:v>0.44</c:v>
                </c:pt>
                <c:pt idx="3407">
                  <c:v>0.94</c:v>
                </c:pt>
                <c:pt idx="3408">
                  <c:v>1.89</c:v>
                </c:pt>
                <c:pt idx="3409">
                  <c:v>3.36</c:v>
                </c:pt>
                <c:pt idx="3410">
                  <c:v>4.25</c:v>
                </c:pt>
                <c:pt idx="3411">
                  <c:v>4.75</c:v>
                </c:pt>
                <c:pt idx="3412">
                  <c:v>5.75</c:v>
                </c:pt>
                <c:pt idx="3413">
                  <c:v>5.05</c:v>
                </c:pt>
                <c:pt idx="3414">
                  <c:v>5.44</c:v>
                </c:pt>
                <c:pt idx="3415">
                  <c:v>4.75</c:v>
                </c:pt>
                <c:pt idx="3416">
                  <c:v>5.01</c:v>
                </c:pt>
                <c:pt idx="3417">
                  <c:v>5.46</c:v>
                </c:pt>
                <c:pt idx="3418">
                  <c:v>5.97</c:v>
                </c:pt>
                <c:pt idx="3419">
                  <c:v>5.33</c:v>
                </c:pt>
                <c:pt idx="3420">
                  <c:v>7.1</c:v>
                </c:pt>
                <c:pt idx="3421">
                  <c:v>10.66</c:v>
                </c:pt>
                <c:pt idx="3422">
                  <c:v>8.52</c:v>
                </c:pt>
                <c:pt idx="3423">
                  <c:v>9.6</c:v>
                </c:pt>
                <c:pt idx="3424">
                  <c:v>9.66</c:v>
                </c:pt>
                <c:pt idx="3425">
                  <c:v>8.08</c:v>
                </c:pt>
                <c:pt idx="3426">
                  <c:v>8.15</c:v>
                </c:pt>
                <c:pt idx="3427">
                  <c:v>7.83</c:v>
                </c:pt>
                <c:pt idx="3428">
                  <c:v>4.05</c:v>
                </c:pt>
                <c:pt idx="3429">
                  <c:v>3.1</c:v>
                </c:pt>
                <c:pt idx="3430">
                  <c:v>6.59</c:v>
                </c:pt>
                <c:pt idx="3431">
                  <c:v>7.77</c:v>
                </c:pt>
                <c:pt idx="3432">
                  <c:v>8.08</c:v>
                </c:pt>
                <c:pt idx="3433">
                  <c:v>8.9700000000000006</c:v>
                </c:pt>
                <c:pt idx="3434">
                  <c:v>13.85</c:v>
                </c:pt>
                <c:pt idx="3435">
                  <c:v>15.58</c:v>
                </c:pt>
                <c:pt idx="3436">
                  <c:v>18.100000000000001</c:v>
                </c:pt>
                <c:pt idx="3437">
                  <c:v>19.5</c:v>
                </c:pt>
                <c:pt idx="3438">
                  <c:v>19.420000000000002</c:v>
                </c:pt>
                <c:pt idx="3439">
                  <c:v>25.23</c:v>
                </c:pt>
                <c:pt idx="3440">
                  <c:v>38.35</c:v>
                </c:pt>
                <c:pt idx="3441">
                  <c:v>29.96</c:v>
                </c:pt>
                <c:pt idx="3442">
                  <c:v>28.58</c:v>
                </c:pt>
                <c:pt idx="3443">
                  <c:v>27.53</c:v>
                </c:pt>
                <c:pt idx="3444">
                  <c:v>18.760000000000002</c:v>
                </c:pt>
                <c:pt idx="3445">
                  <c:v>26.89</c:v>
                </c:pt>
                <c:pt idx="3446">
                  <c:v>33.35</c:v>
                </c:pt>
                <c:pt idx="3447">
                  <c:v>590.09</c:v>
                </c:pt>
                <c:pt idx="3448">
                  <c:v>667.79</c:v>
                </c:pt>
                <c:pt idx="3449">
                  <c:v>566.97</c:v>
                </c:pt>
                <c:pt idx="3450">
                  <c:v>639.03</c:v>
                </c:pt>
                <c:pt idx="3451">
                  <c:v>692.25</c:v>
                </c:pt>
                <c:pt idx="3452">
                  <c:v>703.27</c:v>
                </c:pt>
                <c:pt idx="3453">
                  <c:v>723.46</c:v>
                </c:pt>
                <c:pt idx="3454">
                  <c:v>728.79</c:v>
                </c:pt>
                <c:pt idx="3455">
                  <c:v>614.07000000000005</c:v>
                </c:pt>
                <c:pt idx="3456">
                  <c:v>659.25</c:v>
                </c:pt>
                <c:pt idx="3457">
                  <c:v>631.89</c:v>
                </c:pt>
                <c:pt idx="3458">
                  <c:v>742.87</c:v>
                </c:pt>
                <c:pt idx="3459">
                  <c:v>708.89</c:v>
                </c:pt>
                <c:pt idx="3460">
                  <c:v>420.64</c:v>
                </c:pt>
                <c:pt idx="3461">
                  <c:v>336.5</c:v>
                </c:pt>
                <c:pt idx="3462">
                  <c:v>347.24</c:v>
                </c:pt>
                <c:pt idx="3463">
                  <c:v>350.47</c:v>
                </c:pt>
                <c:pt idx="3464">
                  <c:v>335</c:v>
                </c:pt>
                <c:pt idx="3465">
                  <c:v>281.67</c:v>
                </c:pt>
                <c:pt idx="3466">
                  <c:v>301.14</c:v>
                </c:pt>
                <c:pt idx="3467">
                  <c:v>331.46</c:v>
                </c:pt>
                <c:pt idx="3468">
                  <c:v>330.16</c:v>
                </c:pt>
                <c:pt idx="3469">
                  <c:v>234.65</c:v>
                </c:pt>
                <c:pt idx="3470">
                  <c:v>262.08</c:v>
                </c:pt>
                <c:pt idx="3471">
                  <c:v>282.7</c:v>
                </c:pt>
                <c:pt idx="3472">
                  <c:v>209.29</c:v>
                </c:pt>
                <c:pt idx="3473">
                  <c:v>165.43</c:v>
                </c:pt>
                <c:pt idx="3474">
                  <c:v>183.17</c:v>
                </c:pt>
                <c:pt idx="3475">
                  <c:v>190.14</c:v>
                </c:pt>
                <c:pt idx="3476">
                  <c:v>175.98</c:v>
                </c:pt>
                <c:pt idx="3477">
                  <c:v>216.94</c:v>
                </c:pt>
                <c:pt idx="3478">
                  <c:v>317.83</c:v>
                </c:pt>
                <c:pt idx="3479">
                  <c:v>233.47</c:v>
                </c:pt>
                <c:pt idx="3480">
                  <c:v>214.1</c:v>
                </c:pt>
                <c:pt idx="3481">
                  <c:v>248.97</c:v>
                </c:pt>
                <c:pt idx="3482">
                  <c:v>180.04</c:v>
                </c:pt>
                <c:pt idx="3483">
                  <c:v>192.8</c:v>
                </c:pt>
                <c:pt idx="3484">
                  <c:v>216.66</c:v>
                </c:pt>
                <c:pt idx="3485">
                  <c:v>260.24</c:v>
                </c:pt>
                <c:pt idx="3486">
                  <c:v>260.63</c:v>
                </c:pt>
                <c:pt idx="3487">
                  <c:v>286.61</c:v>
                </c:pt>
                <c:pt idx="3488">
                  <c:v>331.67</c:v>
                </c:pt>
                <c:pt idx="3489">
                  <c:v>316.39999999999998</c:v>
                </c:pt>
                <c:pt idx="3490">
                  <c:v>323.60000000000002</c:v>
                </c:pt>
                <c:pt idx="3491">
                  <c:v>324.32</c:v>
                </c:pt>
                <c:pt idx="3492">
                  <c:v>351.29</c:v>
                </c:pt>
                <c:pt idx="3493">
                  <c:v>346.9</c:v>
                </c:pt>
                <c:pt idx="3494">
                  <c:v>416.1</c:v>
                </c:pt>
                <c:pt idx="3495">
                  <c:v>392.1</c:v>
                </c:pt>
                <c:pt idx="3496">
                  <c:v>382.65</c:v>
                </c:pt>
                <c:pt idx="3497">
                  <c:v>383.64</c:v>
                </c:pt>
                <c:pt idx="3498">
                  <c:v>373.15</c:v>
                </c:pt>
                <c:pt idx="3499">
                  <c:v>352.14</c:v>
                </c:pt>
                <c:pt idx="3500">
                  <c:v>360.15</c:v>
                </c:pt>
                <c:pt idx="3501">
                  <c:v>358.07</c:v>
                </c:pt>
                <c:pt idx="3502">
                  <c:v>335.33</c:v>
                </c:pt>
                <c:pt idx="3503">
                  <c:v>316.82</c:v>
                </c:pt>
                <c:pt idx="3504">
                  <c:v>348.93</c:v>
                </c:pt>
                <c:pt idx="3505">
                  <c:v>303.95999999999998</c:v>
                </c:pt>
                <c:pt idx="3506">
                  <c:v>384.58</c:v>
                </c:pt>
                <c:pt idx="3507">
                  <c:v>329.48</c:v>
                </c:pt>
                <c:pt idx="3508">
                  <c:v>364.64</c:v>
                </c:pt>
                <c:pt idx="3509">
                  <c:v>295.64999999999998</c:v>
                </c:pt>
                <c:pt idx="3510">
                  <c:v>293.14</c:v>
                </c:pt>
                <c:pt idx="3511">
                  <c:v>217.63</c:v>
                </c:pt>
                <c:pt idx="3512">
                  <c:v>206.89</c:v>
                </c:pt>
                <c:pt idx="3513">
                  <c:v>171.3</c:v>
                </c:pt>
                <c:pt idx="3514">
                  <c:v>190.26</c:v>
                </c:pt>
                <c:pt idx="3515">
                  <c:v>185.13</c:v>
                </c:pt>
                <c:pt idx="3516">
                  <c:v>173.5</c:v>
                </c:pt>
                <c:pt idx="3517">
                  <c:v>316.64</c:v>
                </c:pt>
                <c:pt idx="3518">
                  <c:v>172.17</c:v>
                </c:pt>
                <c:pt idx="3519">
                  <c:v>159.94999999999999</c:v>
                </c:pt>
                <c:pt idx="3520">
                  <c:v>148.99</c:v>
                </c:pt>
                <c:pt idx="3521">
                  <c:v>118.39</c:v>
                </c:pt>
                <c:pt idx="3522">
                  <c:v>114.57</c:v>
                </c:pt>
                <c:pt idx="3523">
                  <c:v>120.89</c:v>
                </c:pt>
                <c:pt idx="3524">
                  <c:v>106.56</c:v>
                </c:pt>
                <c:pt idx="3525">
                  <c:v>101.5</c:v>
                </c:pt>
                <c:pt idx="3526">
                  <c:v>112.38</c:v>
                </c:pt>
                <c:pt idx="3527">
                  <c:v>99.37</c:v>
                </c:pt>
                <c:pt idx="3528">
                  <c:v>71.13</c:v>
                </c:pt>
                <c:pt idx="3529">
                  <c:v>77.900000000000006</c:v>
                </c:pt>
                <c:pt idx="3530">
                  <c:v>78.23</c:v>
                </c:pt>
                <c:pt idx="3531">
                  <c:v>73.91</c:v>
                </c:pt>
                <c:pt idx="3532">
                  <c:v>85.04</c:v>
                </c:pt>
                <c:pt idx="3533">
                  <c:v>107.92</c:v>
                </c:pt>
                <c:pt idx="3534">
                  <c:v>115.26</c:v>
                </c:pt>
                <c:pt idx="3535">
                  <c:v>118.37</c:v>
                </c:pt>
                <c:pt idx="3536">
                  <c:v>109.53</c:v>
                </c:pt>
                <c:pt idx="3537">
                  <c:v>108.35</c:v>
                </c:pt>
                <c:pt idx="3538">
                  <c:v>103.9</c:v>
                </c:pt>
                <c:pt idx="3539">
                  <c:v>132.53</c:v>
                </c:pt>
                <c:pt idx="3540">
                  <c:v>116.06</c:v>
                </c:pt>
                <c:pt idx="3541">
                  <c:v>109.7</c:v>
                </c:pt>
                <c:pt idx="3542">
                  <c:v>109.98</c:v>
                </c:pt>
                <c:pt idx="3543">
                  <c:v>106.41</c:v>
                </c:pt>
                <c:pt idx="3544">
                  <c:v>121.24</c:v>
                </c:pt>
                <c:pt idx="3545">
                  <c:v>118.37</c:v>
                </c:pt>
                <c:pt idx="3546">
                  <c:v>114.3</c:v>
                </c:pt>
                <c:pt idx="3547">
                  <c:v>124.59</c:v>
                </c:pt>
                <c:pt idx="3548">
                  <c:v>82.76</c:v>
                </c:pt>
                <c:pt idx="3549">
                  <c:v>68.37</c:v>
                </c:pt>
                <c:pt idx="3550">
                  <c:v>57.97</c:v>
                </c:pt>
                <c:pt idx="3551">
                  <c:v>59.85</c:v>
                </c:pt>
                <c:pt idx="3552">
                  <c:v>56.17</c:v>
                </c:pt>
                <c:pt idx="3553">
                  <c:v>50.02</c:v>
                </c:pt>
                <c:pt idx="3554">
                  <c:v>72.680000000000007</c:v>
                </c:pt>
                <c:pt idx="3555">
                  <c:v>46.05</c:v>
                </c:pt>
                <c:pt idx="3556">
                  <c:v>44.08</c:v>
                </c:pt>
                <c:pt idx="3557">
                  <c:v>36.46</c:v>
                </c:pt>
                <c:pt idx="3558">
                  <c:v>28.56</c:v>
                </c:pt>
                <c:pt idx="3559">
                  <c:v>30.37</c:v>
                </c:pt>
                <c:pt idx="3560">
                  <c:v>35.46</c:v>
                </c:pt>
                <c:pt idx="3561">
                  <c:v>35.54</c:v>
                </c:pt>
                <c:pt idx="3562">
                  <c:v>24.88</c:v>
                </c:pt>
                <c:pt idx="3563">
                  <c:v>18.13</c:v>
                </c:pt>
                <c:pt idx="3564">
                  <c:v>24.51</c:v>
                </c:pt>
                <c:pt idx="3565">
                  <c:v>28.68</c:v>
                </c:pt>
                <c:pt idx="3566">
                  <c:v>133.04</c:v>
                </c:pt>
                <c:pt idx="3567">
                  <c:v>122.32</c:v>
                </c:pt>
                <c:pt idx="3568">
                  <c:v>76.11</c:v>
                </c:pt>
                <c:pt idx="3569">
                  <c:v>90.36</c:v>
                </c:pt>
                <c:pt idx="3570">
                  <c:v>56.52</c:v>
                </c:pt>
                <c:pt idx="3571">
                  <c:v>70.459999999999994</c:v>
                </c:pt>
                <c:pt idx="3572">
                  <c:v>73.489999999999995</c:v>
                </c:pt>
                <c:pt idx="3573">
                  <c:v>69.34</c:v>
                </c:pt>
                <c:pt idx="3574">
                  <c:v>65.31</c:v>
                </c:pt>
                <c:pt idx="3575">
                  <c:v>55.87</c:v>
                </c:pt>
                <c:pt idx="3576">
                  <c:v>80.17</c:v>
                </c:pt>
                <c:pt idx="3577">
                  <c:v>79.400000000000006</c:v>
                </c:pt>
                <c:pt idx="3578">
                  <c:v>85.13</c:v>
                </c:pt>
                <c:pt idx="3579">
                  <c:v>88.26</c:v>
                </c:pt>
                <c:pt idx="3580">
                  <c:v>105.11</c:v>
                </c:pt>
                <c:pt idx="3581">
                  <c:v>74.849999999999994</c:v>
                </c:pt>
                <c:pt idx="3582">
                  <c:v>75.84</c:v>
                </c:pt>
                <c:pt idx="3583">
                  <c:v>72.25</c:v>
                </c:pt>
                <c:pt idx="3584">
                  <c:v>101.69</c:v>
                </c:pt>
                <c:pt idx="3585">
                  <c:v>97.26</c:v>
                </c:pt>
                <c:pt idx="3586">
                  <c:v>100.33</c:v>
                </c:pt>
                <c:pt idx="3587">
                  <c:v>99.2</c:v>
                </c:pt>
                <c:pt idx="3588">
                  <c:v>70.88</c:v>
                </c:pt>
                <c:pt idx="3589">
                  <c:v>65.17</c:v>
                </c:pt>
                <c:pt idx="3590">
                  <c:v>74.45</c:v>
                </c:pt>
                <c:pt idx="3591">
                  <c:v>37.18</c:v>
                </c:pt>
                <c:pt idx="3592">
                  <c:v>36.840000000000003</c:v>
                </c:pt>
                <c:pt idx="3593">
                  <c:v>29.43</c:v>
                </c:pt>
                <c:pt idx="3594">
                  <c:v>34.14</c:v>
                </c:pt>
                <c:pt idx="3595">
                  <c:v>26.43</c:v>
                </c:pt>
                <c:pt idx="3596">
                  <c:v>86.34</c:v>
                </c:pt>
                <c:pt idx="3597">
                  <c:v>82.74</c:v>
                </c:pt>
                <c:pt idx="3598">
                  <c:v>94.75</c:v>
                </c:pt>
                <c:pt idx="3599">
                  <c:v>54.57</c:v>
                </c:pt>
                <c:pt idx="3600">
                  <c:v>75.27</c:v>
                </c:pt>
                <c:pt idx="3601">
                  <c:v>180.82</c:v>
                </c:pt>
                <c:pt idx="3602">
                  <c:v>166.64</c:v>
                </c:pt>
                <c:pt idx="3603">
                  <c:v>157.32</c:v>
                </c:pt>
                <c:pt idx="3604">
                  <c:v>166.52</c:v>
                </c:pt>
                <c:pt idx="3605">
                  <c:v>337.28</c:v>
                </c:pt>
                <c:pt idx="3606">
                  <c:v>110.79</c:v>
                </c:pt>
                <c:pt idx="3607">
                  <c:v>98.87</c:v>
                </c:pt>
                <c:pt idx="3608">
                  <c:v>101.72</c:v>
                </c:pt>
                <c:pt idx="3609">
                  <c:v>98.51</c:v>
                </c:pt>
                <c:pt idx="3610">
                  <c:v>114.43</c:v>
                </c:pt>
                <c:pt idx="3611">
                  <c:v>80.81</c:v>
                </c:pt>
                <c:pt idx="3612">
                  <c:v>68.8</c:v>
                </c:pt>
                <c:pt idx="3613">
                  <c:v>60.56</c:v>
                </c:pt>
                <c:pt idx="3614">
                  <c:v>57.22</c:v>
                </c:pt>
                <c:pt idx="3615">
                  <c:v>71.959999999999994</c:v>
                </c:pt>
                <c:pt idx="3616">
                  <c:v>86.27</c:v>
                </c:pt>
                <c:pt idx="3617">
                  <c:v>107.83</c:v>
                </c:pt>
                <c:pt idx="3618">
                  <c:v>97.32</c:v>
                </c:pt>
                <c:pt idx="3619">
                  <c:v>103.35</c:v>
                </c:pt>
                <c:pt idx="3620">
                  <c:v>113.65</c:v>
                </c:pt>
                <c:pt idx="3621">
                  <c:v>98.97</c:v>
                </c:pt>
                <c:pt idx="3622">
                  <c:v>37.76</c:v>
                </c:pt>
                <c:pt idx="3623">
                  <c:v>63.12</c:v>
                </c:pt>
                <c:pt idx="3624">
                  <c:v>53.74</c:v>
                </c:pt>
                <c:pt idx="3625">
                  <c:v>27.23</c:v>
                </c:pt>
                <c:pt idx="3626">
                  <c:v>131.75</c:v>
                </c:pt>
                <c:pt idx="3627">
                  <c:v>125.54</c:v>
                </c:pt>
                <c:pt idx="3628">
                  <c:v>109</c:v>
                </c:pt>
                <c:pt idx="3629">
                  <c:v>111.69</c:v>
                </c:pt>
                <c:pt idx="3630">
                  <c:v>100.68</c:v>
                </c:pt>
                <c:pt idx="3631">
                  <c:v>94.41</c:v>
                </c:pt>
                <c:pt idx="3632">
                  <c:v>80.64</c:v>
                </c:pt>
                <c:pt idx="3633">
                  <c:v>111.84</c:v>
                </c:pt>
                <c:pt idx="3634">
                  <c:v>90.21</c:v>
                </c:pt>
                <c:pt idx="3635">
                  <c:v>100.88</c:v>
                </c:pt>
                <c:pt idx="3636">
                  <c:v>91.37</c:v>
                </c:pt>
                <c:pt idx="3637">
                  <c:v>62.01</c:v>
                </c:pt>
                <c:pt idx="3638">
                  <c:v>417.49</c:v>
                </c:pt>
                <c:pt idx="3639">
                  <c:v>92.97</c:v>
                </c:pt>
                <c:pt idx="3640">
                  <c:v>73.56</c:v>
                </c:pt>
                <c:pt idx="3641">
                  <c:v>82.45</c:v>
                </c:pt>
                <c:pt idx="3642">
                  <c:v>79.58</c:v>
                </c:pt>
                <c:pt idx="3643">
                  <c:v>72.22</c:v>
                </c:pt>
                <c:pt idx="3644">
                  <c:v>68.81</c:v>
                </c:pt>
                <c:pt idx="3645">
                  <c:v>75.7</c:v>
                </c:pt>
                <c:pt idx="3646">
                  <c:v>77.86</c:v>
                </c:pt>
                <c:pt idx="3647">
                  <c:v>16.420000000000002</c:v>
                </c:pt>
                <c:pt idx="3648">
                  <c:v>784.39</c:v>
                </c:pt>
                <c:pt idx="3649">
                  <c:v>546.51</c:v>
                </c:pt>
                <c:pt idx="3650">
                  <c:v>500.28</c:v>
                </c:pt>
                <c:pt idx="3651">
                  <c:v>664.6</c:v>
                </c:pt>
                <c:pt idx="3652">
                  <c:v>623.61</c:v>
                </c:pt>
                <c:pt idx="3653">
                  <c:v>431.64</c:v>
                </c:pt>
                <c:pt idx="3654">
                  <c:v>426.03</c:v>
                </c:pt>
                <c:pt idx="3655">
                  <c:v>369.62</c:v>
                </c:pt>
                <c:pt idx="3656">
                  <c:v>370.73</c:v>
                </c:pt>
                <c:pt idx="3657">
                  <c:v>279.18</c:v>
                </c:pt>
                <c:pt idx="3658">
                  <c:v>227.1</c:v>
                </c:pt>
                <c:pt idx="3659">
                  <c:v>215.49</c:v>
                </c:pt>
                <c:pt idx="3660">
                  <c:v>325.16000000000003</c:v>
                </c:pt>
                <c:pt idx="3661">
                  <c:v>130.07</c:v>
                </c:pt>
                <c:pt idx="3662">
                  <c:v>184.47</c:v>
                </c:pt>
                <c:pt idx="3663">
                  <c:v>220.86</c:v>
                </c:pt>
                <c:pt idx="3664">
                  <c:v>248.74</c:v>
                </c:pt>
                <c:pt idx="3665">
                  <c:v>336.47</c:v>
                </c:pt>
                <c:pt idx="3666">
                  <c:v>197.53</c:v>
                </c:pt>
                <c:pt idx="3667">
                  <c:v>148.65</c:v>
                </c:pt>
                <c:pt idx="3668">
                  <c:v>121.66</c:v>
                </c:pt>
                <c:pt idx="3669">
                  <c:v>141.31</c:v>
                </c:pt>
                <c:pt idx="3670">
                  <c:v>165.16</c:v>
                </c:pt>
                <c:pt idx="3671">
                  <c:v>186.03</c:v>
                </c:pt>
                <c:pt idx="3672">
                  <c:v>50.21</c:v>
                </c:pt>
                <c:pt idx="3673">
                  <c:v>37.5</c:v>
                </c:pt>
                <c:pt idx="3674">
                  <c:v>49.66</c:v>
                </c:pt>
                <c:pt idx="3675">
                  <c:v>62.15</c:v>
                </c:pt>
                <c:pt idx="3676">
                  <c:v>55.57</c:v>
                </c:pt>
                <c:pt idx="3677">
                  <c:v>103.66</c:v>
                </c:pt>
                <c:pt idx="3678">
                  <c:v>100.15</c:v>
                </c:pt>
                <c:pt idx="3679">
                  <c:v>70.19</c:v>
                </c:pt>
                <c:pt idx="3680">
                  <c:v>92.85</c:v>
                </c:pt>
                <c:pt idx="3681">
                  <c:v>53.04</c:v>
                </c:pt>
                <c:pt idx="3682">
                  <c:v>86.65</c:v>
                </c:pt>
                <c:pt idx="3683">
                  <c:v>126.73</c:v>
                </c:pt>
                <c:pt idx="3684">
                  <c:v>146.59</c:v>
                </c:pt>
                <c:pt idx="3685">
                  <c:v>122.38</c:v>
                </c:pt>
                <c:pt idx="3686">
                  <c:v>63.07</c:v>
                </c:pt>
                <c:pt idx="3687">
                  <c:v>30.49</c:v>
                </c:pt>
                <c:pt idx="3688">
                  <c:v>73.58</c:v>
                </c:pt>
                <c:pt idx="3689">
                  <c:v>82.6</c:v>
                </c:pt>
                <c:pt idx="3690">
                  <c:v>112.05</c:v>
                </c:pt>
                <c:pt idx="3691">
                  <c:v>103.64</c:v>
                </c:pt>
                <c:pt idx="3692">
                  <c:v>165.11</c:v>
                </c:pt>
                <c:pt idx="3693">
                  <c:v>408.13</c:v>
                </c:pt>
                <c:pt idx="3694">
                  <c:v>0</c:v>
                </c:pt>
                <c:pt idx="3695">
                  <c:v>0</c:v>
                </c:pt>
                <c:pt idx="3696">
                  <c:v>0</c:v>
                </c:pt>
                <c:pt idx="3697">
                  <c:v>0</c:v>
                </c:pt>
                <c:pt idx="3698">
                  <c:v>0</c:v>
                </c:pt>
                <c:pt idx="3699">
                  <c:v>64.260000000000005</c:v>
                </c:pt>
                <c:pt idx="3700">
                  <c:v>144.5</c:v>
                </c:pt>
                <c:pt idx="3701">
                  <c:v>96.96</c:v>
                </c:pt>
                <c:pt idx="3702">
                  <c:v>67.650000000000006</c:v>
                </c:pt>
                <c:pt idx="3703">
                  <c:v>16.100000000000001</c:v>
                </c:pt>
                <c:pt idx="3704">
                  <c:v>23.12</c:v>
                </c:pt>
                <c:pt idx="3705">
                  <c:v>94.33</c:v>
                </c:pt>
                <c:pt idx="3706">
                  <c:v>125.25</c:v>
                </c:pt>
                <c:pt idx="3707">
                  <c:v>151.25</c:v>
                </c:pt>
                <c:pt idx="3708">
                  <c:v>129.02000000000001</c:v>
                </c:pt>
                <c:pt idx="3709">
                  <c:v>74.16</c:v>
                </c:pt>
                <c:pt idx="3710">
                  <c:v>148.01</c:v>
                </c:pt>
                <c:pt idx="3711">
                  <c:v>52.54</c:v>
                </c:pt>
                <c:pt idx="3712">
                  <c:v>263.12</c:v>
                </c:pt>
                <c:pt idx="3713">
                  <c:v>71.56</c:v>
                </c:pt>
                <c:pt idx="3714">
                  <c:v>116.4</c:v>
                </c:pt>
                <c:pt idx="3715">
                  <c:v>174.3</c:v>
                </c:pt>
                <c:pt idx="3716">
                  <c:v>195.16</c:v>
                </c:pt>
                <c:pt idx="3717">
                  <c:v>192.13</c:v>
                </c:pt>
                <c:pt idx="3718">
                  <c:v>167.53</c:v>
                </c:pt>
                <c:pt idx="3719">
                  <c:v>203.55</c:v>
                </c:pt>
                <c:pt idx="3720">
                  <c:v>207.89</c:v>
                </c:pt>
                <c:pt idx="3721">
                  <c:v>183.69</c:v>
                </c:pt>
                <c:pt idx="3722">
                  <c:v>309.64</c:v>
                </c:pt>
                <c:pt idx="3723">
                  <c:v>147.13</c:v>
                </c:pt>
                <c:pt idx="3724">
                  <c:v>239.43</c:v>
                </c:pt>
                <c:pt idx="3725">
                  <c:v>277.07</c:v>
                </c:pt>
                <c:pt idx="3726">
                  <c:v>270.32</c:v>
                </c:pt>
                <c:pt idx="3727">
                  <c:v>250.86</c:v>
                </c:pt>
                <c:pt idx="3728">
                  <c:v>254.48</c:v>
                </c:pt>
                <c:pt idx="3729">
                  <c:v>272.54000000000002</c:v>
                </c:pt>
                <c:pt idx="3730">
                  <c:v>227.11</c:v>
                </c:pt>
                <c:pt idx="3731">
                  <c:v>239.15</c:v>
                </c:pt>
                <c:pt idx="3732">
                  <c:v>238.89</c:v>
                </c:pt>
                <c:pt idx="3733">
                  <c:v>224.53</c:v>
                </c:pt>
                <c:pt idx="3734">
                  <c:v>236.65</c:v>
                </c:pt>
                <c:pt idx="3735">
                  <c:v>222.72</c:v>
                </c:pt>
                <c:pt idx="3736">
                  <c:v>184.95</c:v>
                </c:pt>
                <c:pt idx="3737">
                  <c:v>220.34</c:v>
                </c:pt>
                <c:pt idx="3738">
                  <c:v>203.61</c:v>
                </c:pt>
                <c:pt idx="3739">
                  <c:v>162.47</c:v>
                </c:pt>
                <c:pt idx="3740">
                  <c:v>170.82</c:v>
                </c:pt>
                <c:pt idx="3741">
                  <c:v>141.97999999999999</c:v>
                </c:pt>
                <c:pt idx="3742">
                  <c:v>136.72</c:v>
                </c:pt>
                <c:pt idx="3743">
                  <c:v>277.61</c:v>
                </c:pt>
                <c:pt idx="3744">
                  <c:v>265.33999999999997</c:v>
                </c:pt>
                <c:pt idx="3745">
                  <c:v>237.63</c:v>
                </c:pt>
                <c:pt idx="3746">
                  <c:v>303.95999999999998</c:v>
                </c:pt>
                <c:pt idx="3747">
                  <c:v>283.7</c:v>
                </c:pt>
                <c:pt idx="3748">
                  <c:v>311.52</c:v>
                </c:pt>
                <c:pt idx="3749">
                  <c:v>314.67</c:v>
                </c:pt>
                <c:pt idx="3750">
                  <c:v>303.29000000000002</c:v>
                </c:pt>
                <c:pt idx="3751">
                  <c:v>240.82</c:v>
                </c:pt>
                <c:pt idx="3752">
                  <c:v>229.54</c:v>
                </c:pt>
                <c:pt idx="3753">
                  <c:v>217.23</c:v>
                </c:pt>
                <c:pt idx="3754">
                  <c:v>275.45999999999998</c:v>
                </c:pt>
                <c:pt idx="3755">
                  <c:v>274.33</c:v>
                </c:pt>
                <c:pt idx="3756">
                  <c:v>220.18</c:v>
                </c:pt>
                <c:pt idx="3757">
                  <c:v>266.89</c:v>
                </c:pt>
                <c:pt idx="3758">
                  <c:v>317.74</c:v>
                </c:pt>
                <c:pt idx="3759">
                  <c:v>311.51</c:v>
                </c:pt>
                <c:pt idx="3760">
                  <c:v>262.26</c:v>
                </c:pt>
                <c:pt idx="3761">
                  <c:v>308.29000000000002</c:v>
                </c:pt>
                <c:pt idx="3762">
                  <c:v>319.62</c:v>
                </c:pt>
                <c:pt idx="3763">
                  <c:v>210.97</c:v>
                </c:pt>
                <c:pt idx="3764">
                  <c:v>431.04</c:v>
                </c:pt>
                <c:pt idx="3765">
                  <c:v>457.17</c:v>
                </c:pt>
                <c:pt idx="3766">
                  <c:v>408.26</c:v>
                </c:pt>
                <c:pt idx="3767">
                  <c:v>411.64</c:v>
                </c:pt>
                <c:pt idx="3768">
                  <c:v>447.23</c:v>
                </c:pt>
                <c:pt idx="3769">
                  <c:v>374.83</c:v>
                </c:pt>
                <c:pt idx="3770">
                  <c:v>366.17</c:v>
                </c:pt>
                <c:pt idx="3771">
                  <c:v>406.87</c:v>
                </c:pt>
                <c:pt idx="3772">
                  <c:v>429.97</c:v>
                </c:pt>
                <c:pt idx="3773">
                  <c:v>434.56</c:v>
                </c:pt>
                <c:pt idx="3774">
                  <c:v>473.63</c:v>
                </c:pt>
                <c:pt idx="3775">
                  <c:v>462.91</c:v>
                </c:pt>
                <c:pt idx="3776">
                  <c:v>444.14</c:v>
                </c:pt>
                <c:pt idx="3777">
                  <c:v>472.02</c:v>
                </c:pt>
                <c:pt idx="3778">
                  <c:v>391.47</c:v>
                </c:pt>
                <c:pt idx="3779">
                  <c:v>413.61</c:v>
                </c:pt>
                <c:pt idx="3780">
                  <c:v>420.86</c:v>
                </c:pt>
                <c:pt idx="3781">
                  <c:v>400.39</c:v>
                </c:pt>
                <c:pt idx="3782">
                  <c:v>412.8</c:v>
                </c:pt>
                <c:pt idx="3783">
                  <c:v>415.24</c:v>
                </c:pt>
                <c:pt idx="3784">
                  <c:v>379.77</c:v>
                </c:pt>
                <c:pt idx="3785">
                  <c:v>304.68</c:v>
                </c:pt>
                <c:pt idx="3786">
                  <c:v>361.45</c:v>
                </c:pt>
                <c:pt idx="3787">
                  <c:v>338.27</c:v>
                </c:pt>
                <c:pt idx="3788">
                  <c:v>366.19</c:v>
                </c:pt>
                <c:pt idx="3789">
                  <c:v>380.66</c:v>
                </c:pt>
                <c:pt idx="3790">
                  <c:v>349.97</c:v>
                </c:pt>
                <c:pt idx="3791">
                  <c:v>241.49</c:v>
                </c:pt>
                <c:pt idx="3792">
                  <c:v>376.83</c:v>
                </c:pt>
                <c:pt idx="3793">
                  <c:v>328.44</c:v>
                </c:pt>
                <c:pt idx="3794">
                  <c:v>263.69</c:v>
                </c:pt>
                <c:pt idx="3795">
                  <c:v>265.5</c:v>
                </c:pt>
                <c:pt idx="3796">
                  <c:v>259.74</c:v>
                </c:pt>
                <c:pt idx="3797">
                  <c:v>468.95</c:v>
                </c:pt>
                <c:pt idx="3798">
                  <c:v>696.75</c:v>
                </c:pt>
                <c:pt idx="3799">
                  <c:v>456.12</c:v>
                </c:pt>
                <c:pt idx="3800">
                  <c:v>407.48</c:v>
                </c:pt>
                <c:pt idx="3801">
                  <c:v>347.2</c:v>
                </c:pt>
                <c:pt idx="3802">
                  <c:v>195.31</c:v>
                </c:pt>
                <c:pt idx="3803">
                  <c:v>176.97</c:v>
                </c:pt>
                <c:pt idx="3804">
                  <c:v>251.97</c:v>
                </c:pt>
                <c:pt idx="3805">
                  <c:v>219.67</c:v>
                </c:pt>
                <c:pt idx="3806">
                  <c:v>215.46</c:v>
                </c:pt>
                <c:pt idx="3807">
                  <c:v>202.59</c:v>
                </c:pt>
                <c:pt idx="3808">
                  <c:v>253.93</c:v>
                </c:pt>
                <c:pt idx="3809">
                  <c:v>236.91</c:v>
                </c:pt>
                <c:pt idx="3810">
                  <c:v>210.56</c:v>
                </c:pt>
                <c:pt idx="3811">
                  <c:v>303.69</c:v>
                </c:pt>
                <c:pt idx="3812">
                  <c:v>292</c:v>
                </c:pt>
                <c:pt idx="3813">
                  <c:v>276.04000000000002</c:v>
                </c:pt>
                <c:pt idx="3814">
                  <c:v>344.4</c:v>
                </c:pt>
                <c:pt idx="3815">
                  <c:v>352.79</c:v>
                </c:pt>
                <c:pt idx="3816">
                  <c:v>220.42</c:v>
                </c:pt>
                <c:pt idx="3817">
                  <c:v>244.77</c:v>
                </c:pt>
                <c:pt idx="3818">
                  <c:v>325.13</c:v>
                </c:pt>
                <c:pt idx="3819">
                  <c:v>380.01</c:v>
                </c:pt>
                <c:pt idx="3820">
                  <c:v>423.69</c:v>
                </c:pt>
                <c:pt idx="3821">
                  <c:v>539.77</c:v>
                </c:pt>
                <c:pt idx="3822">
                  <c:v>377.22</c:v>
                </c:pt>
                <c:pt idx="3823">
                  <c:v>406.6</c:v>
                </c:pt>
                <c:pt idx="3824">
                  <c:v>307.22000000000003</c:v>
                </c:pt>
                <c:pt idx="3825">
                  <c:v>214.3</c:v>
                </c:pt>
                <c:pt idx="3826">
                  <c:v>200.87</c:v>
                </c:pt>
                <c:pt idx="3827">
                  <c:v>278.64</c:v>
                </c:pt>
                <c:pt idx="3828">
                  <c:v>310.8</c:v>
                </c:pt>
                <c:pt idx="3829">
                  <c:v>215.01</c:v>
                </c:pt>
                <c:pt idx="3830">
                  <c:v>263.08999999999997</c:v>
                </c:pt>
                <c:pt idx="3831">
                  <c:v>200.6</c:v>
                </c:pt>
                <c:pt idx="3832">
                  <c:v>159.94999999999999</c:v>
                </c:pt>
                <c:pt idx="3833">
                  <c:v>159.35</c:v>
                </c:pt>
                <c:pt idx="3834">
                  <c:v>216.44</c:v>
                </c:pt>
                <c:pt idx="3835">
                  <c:v>155.38</c:v>
                </c:pt>
                <c:pt idx="3836">
                  <c:v>164.68</c:v>
                </c:pt>
                <c:pt idx="3837">
                  <c:v>215.01</c:v>
                </c:pt>
                <c:pt idx="3838">
                  <c:v>134.36000000000001</c:v>
                </c:pt>
                <c:pt idx="3839">
                  <c:v>220.29</c:v>
                </c:pt>
                <c:pt idx="3840">
                  <c:v>203.91</c:v>
                </c:pt>
                <c:pt idx="3841">
                  <c:v>189.31</c:v>
                </c:pt>
                <c:pt idx="3842">
                  <c:v>231.41</c:v>
                </c:pt>
                <c:pt idx="3843">
                  <c:v>235.99</c:v>
                </c:pt>
                <c:pt idx="3844">
                  <c:v>58.46</c:v>
                </c:pt>
                <c:pt idx="3845">
                  <c:v>52.59</c:v>
                </c:pt>
                <c:pt idx="3846">
                  <c:v>56.71</c:v>
                </c:pt>
                <c:pt idx="3847">
                  <c:v>59.23</c:v>
                </c:pt>
                <c:pt idx="3848">
                  <c:v>49.72</c:v>
                </c:pt>
                <c:pt idx="3849">
                  <c:v>59.17</c:v>
                </c:pt>
                <c:pt idx="3850">
                  <c:v>60.72</c:v>
                </c:pt>
                <c:pt idx="3851">
                  <c:v>54.68</c:v>
                </c:pt>
                <c:pt idx="3852">
                  <c:v>47.27</c:v>
                </c:pt>
                <c:pt idx="3853">
                  <c:v>127.51</c:v>
                </c:pt>
                <c:pt idx="3854">
                  <c:v>114.13</c:v>
                </c:pt>
                <c:pt idx="3855">
                  <c:v>133.79</c:v>
                </c:pt>
                <c:pt idx="3856">
                  <c:v>130.57</c:v>
                </c:pt>
                <c:pt idx="3857">
                  <c:v>100.93</c:v>
                </c:pt>
                <c:pt idx="3858">
                  <c:v>75.540000000000006</c:v>
                </c:pt>
                <c:pt idx="3859">
                  <c:v>850.2</c:v>
                </c:pt>
                <c:pt idx="3860">
                  <c:v>1043.9000000000001</c:v>
                </c:pt>
                <c:pt idx="3861">
                  <c:v>781.26</c:v>
                </c:pt>
                <c:pt idx="3862">
                  <c:v>615.57000000000005</c:v>
                </c:pt>
                <c:pt idx="3863">
                  <c:v>686.15</c:v>
                </c:pt>
                <c:pt idx="3864">
                  <c:v>465.21</c:v>
                </c:pt>
                <c:pt idx="3865">
                  <c:v>441.82</c:v>
                </c:pt>
                <c:pt idx="3866">
                  <c:v>341.99</c:v>
                </c:pt>
                <c:pt idx="3867">
                  <c:v>384.08</c:v>
                </c:pt>
                <c:pt idx="3868">
                  <c:v>52.05</c:v>
                </c:pt>
                <c:pt idx="3869">
                  <c:v>19.3</c:v>
                </c:pt>
                <c:pt idx="3870">
                  <c:v>19.079999999999998</c:v>
                </c:pt>
                <c:pt idx="3871">
                  <c:v>34.119999999999997</c:v>
                </c:pt>
                <c:pt idx="3872">
                  <c:v>21.39</c:v>
                </c:pt>
                <c:pt idx="3873">
                  <c:v>14.65</c:v>
                </c:pt>
                <c:pt idx="3874">
                  <c:v>11.95</c:v>
                </c:pt>
                <c:pt idx="3875">
                  <c:v>36.24</c:v>
                </c:pt>
                <c:pt idx="3876">
                  <c:v>87.66</c:v>
                </c:pt>
                <c:pt idx="3877">
                  <c:v>81.599999999999994</c:v>
                </c:pt>
                <c:pt idx="3878">
                  <c:v>92.17</c:v>
                </c:pt>
                <c:pt idx="3879">
                  <c:v>79.78</c:v>
                </c:pt>
                <c:pt idx="3880">
                  <c:v>90.75</c:v>
                </c:pt>
                <c:pt idx="3881">
                  <c:v>93.94</c:v>
                </c:pt>
                <c:pt idx="3882">
                  <c:v>100.8</c:v>
                </c:pt>
                <c:pt idx="3883">
                  <c:v>130.43</c:v>
                </c:pt>
                <c:pt idx="3884">
                  <c:v>123.94</c:v>
                </c:pt>
                <c:pt idx="3885">
                  <c:v>118.86</c:v>
                </c:pt>
                <c:pt idx="3886">
                  <c:v>97.93</c:v>
                </c:pt>
                <c:pt idx="3887">
                  <c:v>102.57</c:v>
                </c:pt>
                <c:pt idx="3888">
                  <c:v>111.92</c:v>
                </c:pt>
                <c:pt idx="3889">
                  <c:v>113.98</c:v>
                </c:pt>
                <c:pt idx="3890">
                  <c:v>128.28</c:v>
                </c:pt>
                <c:pt idx="3891">
                  <c:v>132.99</c:v>
                </c:pt>
                <c:pt idx="3892">
                  <c:v>105.4</c:v>
                </c:pt>
                <c:pt idx="3893">
                  <c:v>152.30000000000001</c:v>
                </c:pt>
                <c:pt idx="3894">
                  <c:v>124.69</c:v>
                </c:pt>
                <c:pt idx="3895">
                  <c:v>142.66999999999999</c:v>
                </c:pt>
                <c:pt idx="3896">
                  <c:v>107.83</c:v>
                </c:pt>
                <c:pt idx="3897">
                  <c:v>120.06</c:v>
                </c:pt>
                <c:pt idx="3898">
                  <c:v>144.96</c:v>
                </c:pt>
                <c:pt idx="3899">
                  <c:v>154.94999999999999</c:v>
                </c:pt>
                <c:pt idx="3900">
                  <c:v>225.5</c:v>
                </c:pt>
                <c:pt idx="3901">
                  <c:v>213.07</c:v>
                </c:pt>
                <c:pt idx="3902">
                  <c:v>262.57</c:v>
                </c:pt>
                <c:pt idx="3903">
                  <c:v>233.28</c:v>
                </c:pt>
                <c:pt idx="3904">
                  <c:v>200.49</c:v>
                </c:pt>
                <c:pt idx="3905">
                  <c:v>177.16</c:v>
                </c:pt>
                <c:pt idx="3906">
                  <c:v>166.63</c:v>
                </c:pt>
                <c:pt idx="3907">
                  <c:v>173.75</c:v>
                </c:pt>
                <c:pt idx="3908">
                  <c:v>153.63999999999999</c:v>
                </c:pt>
                <c:pt idx="3909">
                  <c:v>132.37</c:v>
                </c:pt>
                <c:pt idx="3910">
                  <c:v>128.31</c:v>
                </c:pt>
                <c:pt idx="3911">
                  <c:v>103.81</c:v>
                </c:pt>
                <c:pt idx="3912">
                  <c:v>107.32</c:v>
                </c:pt>
                <c:pt idx="3913">
                  <c:v>98.74</c:v>
                </c:pt>
                <c:pt idx="3914">
                  <c:v>103.3</c:v>
                </c:pt>
                <c:pt idx="3915">
                  <c:v>122.52</c:v>
                </c:pt>
                <c:pt idx="3916">
                  <c:v>149.38</c:v>
                </c:pt>
                <c:pt idx="3917">
                  <c:v>152.75</c:v>
                </c:pt>
                <c:pt idx="3918">
                  <c:v>168.63</c:v>
                </c:pt>
                <c:pt idx="3919">
                  <c:v>104.26</c:v>
                </c:pt>
                <c:pt idx="3920">
                  <c:v>110.31</c:v>
                </c:pt>
                <c:pt idx="3921">
                  <c:v>118.13</c:v>
                </c:pt>
                <c:pt idx="3922">
                  <c:v>97.84</c:v>
                </c:pt>
                <c:pt idx="3923">
                  <c:v>109.98</c:v>
                </c:pt>
                <c:pt idx="3924">
                  <c:v>138.81</c:v>
                </c:pt>
                <c:pt idx="3925">
                  <c:v>141.91</c:v>
                </c:pt>
                <c:pt idx="3926">
                  <c:v>146.9</c:v>
                </c:pt>
                <c:pt idx="3927">
                  <c:v>194.95</c:v>
                </c:pt>
                <c:pt idx="3928">
                  <c:v>219.64</c:v>
                </c:pt>
                <c:pt idx="3929">
                  <c:v>279.37</c:v>
                </c:pt>
                <c:pt idx="3930">
                  <c:v>255.16</c:v>
                </c:pt>
                <c:pt idx="3931">
                  <c:v>95.51</c:v>
                </c:pt>
                <c:pt idx="3932">
                  <c:v>142.22</c:v>
                </c:pt>
                <c:pt idx="3933">
                  <c:v>75.69</c:v>
                </c:pt>
                <c:pt idx="3934">
                  <c:v>329.08</c:v>
                </c:pt>
                <c:pt idx="3935">
                  <c:v>120.72</c:v>
                </c:pt>
                <c:pt idx="3936">
                  <c:v>171.61</c:v>
                </c:pt>
                <c:pt idx="3937">
                  <c:v>43.08</c:v>
                </c:pt>
                <c:pt idx="3938">
                  <c:v>36.76</c:v>
                </c:pt>
                <c:pt idx="3939">
                  <c:v>36.26</c:v>
                </c:pt>
                <c:pt idx="3940">
                  <c:v>44.27</c:v>
                </c:pt>
                <c:pt idx="3941">
                  <c:v>43.69</c:v>
                </c:pt>
                <c:pt idx="3942">
                  <c:v>44.63</c:v>
                </c:pt>
                <c:pt idx="3943">
                  <c:v>39.14</c:v>
                </c:pt>
                <c:pt idx="3944">
                  <c:v>53.46</c:v>
                </c:pt>
                <c:pt idx="3945">
                  <c:v>59.38</c:v>
                </c:pt>
                <c:pt idx="3946">
                  <c:v>64.28</c:v>
                </c:pt>
                <c:pt idx="3947">
                  <c:v>52.02</c:v>
                </c:pt>
                <c:pt idx="3948">
                  <c:v>69.5</c:v>
                </c:pt>
                <c:pt idx="3949">
                  <c:v>83.24</c:v>
                </c:pt>
                <c:pt idx="3950">
                  <c:v>65.73</c:v>
                </c:pt>
                <c:pt idx="3951">
                  <c:v>44.62</c:v>
                </c:pt>
                <c:pt idx="3952">
                  <c:v>39.659999999999997</c:v>
                </c:pt>
                <c:pt idx="3953">
                  <c:v>59.53</c:v>
                </c:pt>
                <c:pt idx="3954">
                  <c:v>67.900000000000006</c:v>
                </c:pt>
                <c:pt idx="3955">
                  <c:v>94.1</c:v>
                </c:pt>
                <c:pt idx="3956">
                  <c:v>111.7</c:v>
                </c:pt>
                <c:pt idx="3957">
                  <c:v>102.01</c:v>
                </c:pt>
                <c:pt idx="3958">
                  <c:v>96.2</c:v>
                </c:pt>
                <c:pt idx="3959">
                  <c:v>81.86</c:v>
                </c:pt>
                <c:pt idx="3960">
                  <c:v>86.11</c:v>
                </c:pt>
                <c:pt idx="3961">
                  <c:v>69.37</c:v>
                </c:pt>
                <c:pt idx="3962">
                  <c:v>62.74</c:v>
                </c:pt>
                <c:pt idx="3963">
                  <c:v>65.38</c:v>
                </c:pt>
                <c:pt idx="3964">
                  <c:v>80.739999999999995</c:v>
                </c:pt>
                <c:pt idx="3965">
                  <c:v>73.319999999999993</c:v>
                </c:pt>
                <c:pt idx="3966">
                  <c:v>75.98</c:v>
                </c:pt>
                <c:pt idx="3967">
                  <c:v>208.87</c:v>
                </c:pt>
                <c:pt idx="3968">
                  <c:v>174.57</c:v>
                </c:pt>
                <c:pt idx="3969">
                  <c:v>192.36</c:v>
                </c:pt>
                <c:pt idx="3970">
                  <c:v>193.47</c:v>
                </c:pt>
                <c:pt idx="3971">
                  <c:v>217.72</c:v>
                </c:pt>
                <c:pt idx="3972">
                  <c:v>249.73</c:v>
                </c:pt>
                <c:pt idx="3973">
                  <c:v>223.86</c:v>
                </c:pt>
                <c:pt idx="3974">
                  <c:v>206.07</c:v>
                </c:pt>
                <c:pt idx="3975">
                  <c:v>206.69</c:v>
                </c:pt>
                <c:pt idx="3976">
                  <c:v>202.05</c:v>
                </c:pt>
                <c:pt idx="3977">
                  <c:v>193.97</c:v>
                </c:pt>
                <c:pt idx="3978">
                  <c:v>167.43</c:v>
                </c:pt>
                <c:pt idx="3979">
                  <c:v>168.15</c:v>
                </c:pt>
                <c:pt idx="3980">
                  <c:v>227.94</c:v>
                </c:pt>
                <c:pt idx="3981">
                  <c:v>258.06</c:v>
                </c:pt>
                <c:pt idx="3982">
                  <c:v>297.47000000000003</c:v>
                </c:pt>
                <c:pt idx="3983">
                  <c:v>253</c:v>
                </c:pt>
                <c:pt idx="3984">
                  <c:v>277.2</c:v>
                </c:pt>
                <c:pt idx="3985">
                  <c:v>249.49</c:v>
                </c:pt>
                <c:pt idx="3986">
                  <c:v>231.9</c:v>
                </c:pt>
                <c:pt idx="3987">
                  <c:v>267.49</c:v>
                </c:pt>
                <c:pt idx="3988">
                  <c:v>254.13</c:v>
                </c:pt>
                <c:pt idx="3989">
                  <c:v>252.33</c:v>
                </c:pt>
                <c:pt idx="3990">
                  <c:v>212.17</c:v>
                </c:pt>
                <c:pt idx="3991">
                  <c:v>201.43</c:v>
                </c:pt>
                <c:pt idx="3992">
                  <c:v>177.07</c:v>
                </c:pt>
                <c:pt idx="3993">
                  <c:v>156.66</c:v>
                </c:pt>
                <c:pt idx="3994">
                  <c:v>138.03</c:v>
                </c:pt>
                <c:pt idx="3995">
                  <c:v>306.60000000000002</c:v>
                </c:pt>
                <c:pt idx="3996">
                  <c:v>378.16</c:v>
                </c:pt>
                <c:pt idx="3997">
                  <c:v>281.45</c:v>
                </c:pt>
                <c:pt idx="3998">
                  <c:v>235.95</c:v>
                </c:pt>
                <c:pt idx="3999">
                  <c:v>246.86</c:v>
                </c:pt>
                <c:pt idx="4000">
                  <c:v>190.72</c:v>
                </c:pt>
                <c:pt idx="4001">
                  <c:v>156.59</c:v>
                </c:pt>
                <c:pt idx="4002">
                  <c:v>336.38</c:v>
                </c:pt>
                <c:pt idx="4003">
                  <c:v>576.19000000000005</c:v>
                </c:pt>
                <c:pt idx="4004">
                  <c:v>473.94</c:v>
                </c:pt>
                <c:pt idx="4005">
                  <c:v>434.52</c:v>
                </c:pt>
                <c:pt idx="4006">
                  <c:v>179.17</c:v>
                </c:pt>
                <c:pt idx="4007">
                  <c:v>158.06</c:v>
                </c:pt>
                <c:pt idx="4008">
                  <c:v>188.94</c:v>
                </c:pt>
                <c:pt idx="4009">
                  <c:v>374.87</c:v>
                </c:pt>
                <c:pt idx="4010">
                  <c:v>443.31</c:v>
                </c:pt>
                <c:pt idx="4011">
                  <c:v>384.5</c:v>
                </c:pt>
                <c:pt idx="4012">
                  <c:v>248.34</c:v>
                </c:pt>
                <c:pt idx="4013">
                  <c:v>232.75</c:v>
                </c:pt>
                <c:pt idx="4014">
                  <c:v>417.06</c:v>
                </c:pt>
                <c:pt idx="4015">
                  <c:v>253.57</c:v>
                </c:pt>
                <c:pt idx="4016">
                  <c:v>235.92</c:v>
                </c:pt>
                <c:pt idx="4017">
                  <c:v>296.56</c:v>
                </c:pt>
                <c:pt idx="4018">
                  <c:v>266.27999999999997</c:v>
                </c:pt>
                <c:pt idx="4019">
                  <c:v>666.11</c:v>
                </c:pt>
                <c:pt idx="4020">
                  <c:v>478.12</c:v>
                </c:pt>
                <c:pt idx="4021">
                  <c:v>360.19</c:v>
                </c:pt>
                <c:pt idx="4022">
                  <c:v>341.08</c:v>
                </c:pt>
                <c:pt idx="4023">
                  <c:v>374.15</c:v>
                </c:pt>
                <c:pt idx="4024">
                  <c:v>559.94000000000005</c:v>
                </c:pt>
                <c:pt idx="4025">
                  <c:v>562.5</c:v>
                </c:pt>
                <c:pt idx="4026">
                  <c:v>479.05</c:v>
                </c:pt>
                <c:pt idx="4027">
                  <c:v>487.93</c:v>
                </c:pt>
                <c:pt idx="4028">
                  <c:v>510.28</c:v>
                </c:pt>
                <c:pt idx="4029">
                  <c:v>577.65</c:v>
                </c:pt>
                <c:pt idx="4030">
                  <c:v>547.35</c:v>
                </c:pt>
                <c:pt idx="4031">
                  <c:v>426.47</c:v>
                </c:pt>
                <c:pt idx="4032">
                  <c:v>470.06</c:v>
                </c:pt>
                <c:pt idx="4033">
                  <c:v>654.04999999999995</c:v>
                </c:pt>
                <c:pt idx="4034">
                  <c:v>438.54</c:v>
                </c:pt>
                <c:pt idx="4035">
                  <c:v>276.35000000000002</c:v>
                </c:pt>
                <c:pt idx="4036">
                  <c:v>433.96</c:v>
                </c:pt>
                <c:pt idx="4037">
                  <c:v>429.1</c:v>
                </c:pt>
                <c:pt idx="4038">
                  <c:v>293.43</c:v>
                </c:pt>
                <c:pt idx="4039">
                  <c:v>336.47</c:v>
                </c:pt>
                <c:pt idx="4040">
                  <c:v>262.42</c:v>
                </c:pt>
                <c:pt idx="4041">
                  <c:v>208.94</c:v>
                </c:pt>
                <c:pt idx="4042">
                  <c:v>173.63</c:v>
                </c:pt>
                <c:pt idx="4043">
                  <c:v>166.8</c:v>
                </c:pt>
                <c:pt idx="4044">
                  <c:v>138.5</c:v>
                </c:pt>
                <c:pt idx="4045">
                  <c:v>192.77</c:v>
                </c:pt>
                <c:pt idx="4046">
                  <c:v>248.99</c:v>
                </c:pt>
                <c:pt idx="4047">
                  <c:v>293.63</c:v>
                </c:pt>
                <c:pt idx="4048">
                  <c:v>389.89</c:v>
                </c:pt>
                <c:pt idx="4049">
                  <c:v>409.18</c:v>
                </c:pt>
                <c:pt idx="4050">
                  <c:v>397.24</c:v>
                </c:pt>
                <c:pt idx="4051">
                  <c:v>328.67</c:v>
                </c:pt>
                <c:pt idx="4052">
                  <c:v>355.48</c:v>
                </c:pt>
                <c:pt idx="4053">
                  <c:v>319.35000000000002</c:v>
                </c:pt>
                <c:pt idx="4054">
                  <c:v>196.65</c:v>
                </c:pt>
                <c:pt idx="4055">
                  <c:v>149.96</c:v>
                </c:pt>
                <c:pt idx="4056">
                  <c:v>159.96</c:v>
                </c:pt>
                <c:pt idx="4057">
                  <c:v>189.29</c:v>
                </c:pt>
                <c:pt idx="4058">
                  <c:v>369.24</c:v>
                </c:pt>
                <c:pt idx="4059">
                  <c:v>377.96</c:v>
                </c:pt>
                <c:pt idx="4060">
                  <c:v>388.86</c:v>
                </c:pt>
                <c:pt idx="4061">
                  <c:v>225.29</c:v>
                </c:pt>
                <c:pt idx="4062">
                  <c:v>293.64</c:v>
                </c:pt>
                <c:pt idx="4063">
                  <c:v>420.27</c:v>
                </c:pt>
                <c:pt idx="4064">
                  <c:v>209.74</c:v>
                </c:pt>
                <c:pt idx="4065">
                  <c:v>346.09</c:v>
                </c:pt>
                <c:pt idx="4066">
                  <c:v>202.08</c:v>
                </c:pt>
                <c:pt idx="4067">
                  <c:v>173.05</c:v>
                </c:pt>
                <c:pt idx="4068">
                  <c:v>338.58</c:v>
                </c:pt>
                <c:pt idx="4069">
                  <c:v>139.55000000000001</c:v>
                </c:pt>
                <c:pt idx="4070">
                  <c:v>336.86</c:v>
                </c:pt>
                <c:pt idx="4071">
                  <c:v>258.17</c:v>
                </c:pt>
                <c:pt idx="4072">
                  <c:v>94.26</c:v>
                </c:pt>
                <c:pt idx="4073">
                  <c:v>387.1</c:v>
                </c:pt>
                <c:pt idx="4074">
                  <c:v>409.09</c:v>
                </c:pt>
                <c:pt idx="4075">
                  <c:v>367.8</c:v>
                </c:pt>
                <c:pt idx="4076">
                  <c:v>384.95</c:v>
                </c:pt>
                <c:pt idx="4077">
                  <c:v>322.16000000000003</c:v>
                </c:pt>
                <c:pt idx="4078">
                  <c:v>304.17</c:v>
                </c:pt>
                <c:pt idx="4079">
                  <c:v>316.83</c:v>
                </c:pt>
                <c:pt idx="4080">
                  <c:v>338.92</c:v>
                </c:pt>
                <c:pt idx="4081">
                  <c:v>331.52</c:v>
                </c:pt>
                <c:pt idx="4082">
                  <c:v>280.25</c:v>
                </c:pt>
                <c:pt idx="4083">
                  <c:v>483</c:v>
                </c:pt>
                <c:pt idx="4084">
                  <c:v>282.64</c:v>
                </c:pt>
                <c:pt idx="4085">
                  <c:v>159.63</c:v>
                </c:pt>
                <c:pt idx="4086">
                  <c:v>483.58</c:v>
                </c:pt>
                <c:pt idx="4087">
                  <c:v>555.72</c:v>
                </c:pt>
                <c:pt idx="4088">
                  <c:v>547.11</c:v>
                </c:pt>
                <c:pt idx="4089">
                  <c:v>428.03</c:v>
                </c:pt>
                <c:pt idx="4090">
                  <c:v>330.12</c:v>
                </c:pt>
                <c:pt idx="4091">
                  <c:v>382.8</c:v>
                </c:pt>
                <c:pt idx="4092">
                  <c:v>309.5</c:v>
                </c:pt>
                <c:pt idx="4093">
                  <c:v>293.77999999999997</c:v>
                </c:pt>
                <c:pt idx="4094">
                  <c:v>273.10000000000002</c:v>
                </c:pt>
                <c:pt idx="4095">
                  <c:v>308.66000000000003</c:v>
                </c:pt>
                <c:pt idx="4096">
                  <c:v>275.14</c:v>
                </c:pt>
                <c:pt idx="4097">
                  <c:v>471.74</c:v>
                </c:pt>
                <c:pt idx="4098">
                  <c:v>349.96</c:v>
                </c:pt>
                <c:pt idx="4099">
                  <c:v>439.06</c:v>
                </c:pt>
                <c:pt idx="4100">
                  <c:v>631.12</c:v>
                </c:pt>
                <c:pt idx="4101">
                  <c:v>534.66999999999996</c:v>
                </c:pt>
                <c:pt idx="4102">
                  <c:v>167.72</c:v>
                </c:pt>
                <c:pt idx="4103">
                  <c:v>66.72</c:v>
                </c:pt>
                <c:pt idx="4104">
                  <c:v>61.16</c:v>
                </c:pt>
                <c:pt idx="4105">
                  <c:v>91.74</c:v>
                </c:pt>
                <c:pt idx="4106">
                  <c:v>70.75</c:v>
                </c:pt>
                <c:pt idx="4107">
                  <c:v>139.30000000000001</c:v>
                </c:pt>
                <c:pt idx="4108">
                  <c:v>134.78</c:v>
                </c:pt>
                <c:pt idx="4109">
                  <c:v>116.84</c:v>
                </c:pt>
                <c:pt idx="4110">
                  <c:v>104.87</c:v>
                </c:pt>
                <c:pt idx="4111">
                  <c:v>122.72</c:v>
                </c:pt>
                <c:pt idx="4112">
                  <c:v>89.68</c:v>
                </c:pt>
                <c:pt idx="4113">
                  <c:v>46.11</c:v>
                </c:pt>
                <c:pt idx="4114">
                  <c:v>166.63</c:v>
                </c:pt>
                <c:pt idx="4115">
                  <c:v>216.93</c:v>
                </c:pt>
                <c:pt idx="4116">
                  <c:v>324.73</c:v>
                </c:pt>
                <c:pt idx="4117">
                  <c:v>570.14</c:v>
                </c:pt>
                <c:pt idx="4118">
                  <c:v>83.55</c:v>
                </c:pt>
                <c:pt idx="4119">
                  <c:v>266.58999999999997</c:v>
                </c:pt>
                <c:pt idx="4120">
                  <c:v>267.97000000000003</c:v>
                </c:pt>
                <c:pt idx="4121">
                  <c:v>400.28</c:v>
                </c:pt>
                <c:pt idx="4122">
                  <c:v>611.05999999999995</c:v>
                </c:pt>
                <c:pt idx="4123">
                  <c:v>575.30999999999995</c:v>
                </c:pt>
                <c:pt idx="4124">
                  <c:v>474.6</c:v>
                </c:pt>
                <c:pt idx="4125">
                  <c:v>481</c:v>
                </c:pt>
                <c:pt idx="4126">
                  <c:v>382.96</c:v>
                </c:pt>
                <c:pt idx="4127">
                  <c:v>450.88</c:v>
                </c:pt>
                <c:pt idx="4128">
                  <c:v>473.5</c:v>
                </c:pt>
                <c:pt idx="4129">
                  <c:v>390.7</c:v>
                </c:pt>
                <c:pt idx="4130">
                  <c:v>421.88</c:v>
                </c:pt>
                <c:pt idx="4131">
                  <c:v>427.82</c:v>
                </c:pt>
                <c:pt idx="4132">
                  <c:v>507.52</c:v>
                </c:pt>
                <c:pt idx="4133">
                  <c:v>498.36</c:v>
                </c:pt>
                <c:pt idx="4134">
                  <c:v>415.75</c:v>
                </c:pt>
                <c:pt idx="4135">
                  <c:v>553.88</c:v>
                </c:pt>
                <c:pt idx="4136">
                  <c:v>456.59</c:v>
                </c:pt>
                <c:pt idx="4137">
                  <c:v>421.62</c:v>
                </c:pt>
                <c:pt idx="4138">
                  <c:v>388.67</c:v>
                </c:pt>
                <c:pt idx="4139">
                  <c:v>416.77</c:v>
                </c:pt>
                <c:pt idx="4140">
                  <c:v>392.55</c:v>
                </c:pt>
                <c:pt idx="4141">
                  <c:v>464.84</c:v>
                </c:pt>
                <c:pt idx="4142">
                  <c:v>445.23</c:v>
                </c:pt>
                <c:pt idx="4143">
                  <c:v>420.37</c:v>
                </c:pt>
                <c:pt idx="4144">
                  <c:v>495.81</c:v>
                </c:pt>
                <c:pt idx="4145">
                  <c:v>586.29</c:v>
                </c:pt>
                <c:pt idx="4146">
                  <c:v>551.1</c:v>
                </c:pt>
                <c:pt idx="4147">
                  <c:v>612.30999999999995</c:v>
                </c:pt>
                <c:pt idx="4148">
                  <c:v>540.16999999999996</c:v>
                </c:pt>
                <c:pt idx="4149">
                  <c:v>638.6</c:v>
                </c:pt>
                <c:pt idx="4150">
                  <c:v>716.23</c:v>
                </c:pt>
                <c:pt idx="4151">
                  <c:v>502.11</c:v>
                </c:pt>
                <c:pt idx="4152">
                  <c:v>543.92999999999995</c:v>
                </c:pt>
                <c:pt idx="4153">
                  <c:v>437.13</c:v>
                </c:pt>
                <c:pt idx="4154">
                  <c:v>299.26</c:v>
                </c:pt>
                <c:pt idx="4155">
                  <c:v>308.33</c:v>
                </c:pt>
                <c:pt idx="4156">
                  <c:v>413.51</c:v>
                </c:pt>
                <c:pt idx="4157">
                  <c:v>248.8</c:v>
                </c:pt>
                <c:pt idx="4158">
                  <c:v>248.98</c:v>
                </c:pt>
                <c:pt idx="4159">
                  <c:v>254.73</c:v>
                </c:pt>
                <c:pt idx="4160">
                  <c:v>444.52</c:v>
                </c:pt>
                <c:pt idx="4161">
                  <c:v>490.88</c:v>
                </c:pt>
                <c:pt idx="4162">
                  <c:v>421.97</c:v>
                </c:pt>
                <c:pt idx="4163">
                  <c:v>163.19999999999999</c:v>
                </c:pt>
                <c:pt idx="4164">
                  <c:v>262.58</c:v>
                </c:pt>
                <c:pt idx="4165">
                  <c:v>253.86</c:v>
                </c:pt>
                <c:pt idx="4166">
                  <c:v>263.93</c:v>
                </c:pt>
                <c:pt idx="4167">
                  <c:v>275.2</c:v>
                </c:pt>
                <c:pt idx="4168">
                  <c:v>225.42</c:v>
                </c:pt>
                <c:pt idx="4169">
                  <c:v>160.58000000000001</c:v>
                </c:pt>
                <c:pt idx="4170">
                  <c:v>81.33</c:v>
                </c:pt>
                <c:pt idx="4171">
                  <c:v>69.41</c:v>
                </c:pt>
                <c:pt idx="4172">
                  <c:v>70.180000000000007</c:v>
                </c:pt>
                <c:pt idx="4173">
                  <c:v>74.510000000000005</c:v>
                </c:pt>
                <c:pt idx="4174">
                  <c:v>77.010000000000005</c:v>
                </c:pt>
                <c:pt idx="4175">
                  <c:v>70.13</c:v>
                </c:pt>
                <c:pt idx="4176">
                  <c:v>77.42</c:v>
                </c:pt>
                <c:pt idx="4177">
                  <c:v>74.88</c:v>
                </c:pt>
                <c:pt idx="4178">
                  <c:v>110.53</c:v>
                </c:pt>
                <c:pt idx="4179">
                  <c:v>105.58</c:v>
                </c:pt>
                <c:pt idx="4180">
                  <c:v>107.41</c:v>
                </c:pt>
                <c:pt idx="4181">
                  <c:v>125.74</c:v>
                </c:pt>
                <c:pt idx="4182">
                  <c:v>138.63999999999999</c:v>
                </c:pt>
                <c:pt idx="4183">
                  <c:v>160.01</c:v>
                </c:pt>
                <c:pt idx="4184">
                  <c:v>173.33</c:v>
                </c:pt>
                <c:pt idx="4185">
                  <c:v>154.51</c:v>
                </c:pt>
                <c:pt idx="4186">
                  <c:v>189.15</c:v>
                </c:pt>
                <c:pt idx="4187">
                  <c:v>175.44</c:v>
                </c:pt>
                <c:pt idx="4188">
                  <c:v>143.94</c:v>
                </c:pt>
                <c:pt idx="4189">
                  <c:v>154.61000000000001</c:v>
                </c:pt>
                <c:pt idx="4190">
                  <c:v>185.17</c:v>
                </c:pt>
                <c:pt idx="4191">
                  <c:v>159.77000000000001</c:v>
                </c:pt>
                <c:pt idx="4192">
                  <c:v>134.71</c:v>
                </c:pt>
                <c:pt idx="4193">
                  <c:v>141.24</c:v>
                </c:pt>
                <c:pt idx="4194">
                  <c:v>132.77000000000001</c:v>
                </c:pt>
                <c:pt idx="4195">
                  <c:v>171.21</c:v>
                </c:pt>
                <c:pt idx="4196">
                  <c:v>154.72</c:v>
                </c:pt>
                <c:pt idx="4197">
                  <c:v>167.8</c:v>
                </c:pt>
                <c:pt idx="4198">
                  <c:v>131.47999999999999</c:v>
                </c:pt>
                <c:pt idx="4199">
                  <c:v>138.01</c:v>
                </c:pt>
                <c:pt idx="4200">
                  <c:v>134.80000000000001</c:v>
                </c:pt>
                <c:pt idx="4201">
                  <c:v>147.75</c:v>
                </c:pt>
                <c:pt idx="4202">
                  <c:v>145.44</c:v>
                </c:pt>
                <c:pt idx="4203">
                  <c:v>156.06</c:v>
                </c:pt>
                <c:pt idx="4204">
                  <c:v>148.82</c:v>
                </c:pt>
                <c:pt idx="4205">
                  <c:v>179.03</c:v>
                </c:pt>
                <c:pt idx="4206">
                  <c:v>187.61</c:v>
                </c:pt>
                <c:pt idx="4207">
                  <c:v>201.64</c:v>
                </c:pt>
                <c:pt idx="4208">
                  <c:v>168.98</c:v>
                </c:pt>
                <c:pt idx="4209">
                  <c:v>183.58</c:v>
                </c:pt>
                <c:pt idx="4210">
                  <c:v>208.01</c:v>
                </c:pt>
                <c:pt idx="4211">
                  <c:v>247.04</c:v>
                </c:pt>
                <c:pt idx="4212">
                  <c:v>267.18</c:v>
                </c:pt>
                <c:pt idx="4213">
                  <c:v>270.99</c:v>
                </c:pt>
                <c:pt idx="4214">
                  <c:v>290.76</c:v>
                </c:pt>
                <c:pt idx="4215">
                  <c:v>174.31</c:v>
                </c:pt>
                <c:pt idx="4216">
                  <c:v>156.15</c:v>
                </c:pt>
                <c:pt idx="4217">
                  <c:v>166.96</c:v>
                </c:pt>
                <c:pt idx="4218">
                  <c:v>123.71</c:v>
                </c:pt>
                <c:pt idx="4219">
                  <c:v>143.77000000000001</c:v>
                </c:pt>
                <c:pt idx="4220">
                  <c:v>208.34</c:v>
                </c:pt>
                <c:pt idx="4221">
                  <c:v>301.42</c:v>
                </c:pt>
                <c:pt idx="4222">
                  <c:v>276.82</c:v>
                </c:pt>
                <c:pt idx="4223">
                  <c:v>289.64</c:v>
                </c:pt>
                <c:pt idx="4224">
                  <c:v>312.29000000000002</c:v>
                </c:pt>
                <c:pt idx="4225">
                  <c:v>268.93</c:v>
                </c:pt>
                <c:pt idx="4226">
                  <c:v>227.7</c:v>
                </c:pt>
                <c:pt idx="4227">
                  <c:v>186.85</c:v>
                </c:pt>
                <c:pt idx="4228">
                  <c:v>286.99</c:v>
                </c:pt>
                <c:pt idx="4229">
                  <c:v>514.69000000000005</c:v>
                </c:pt>
                <c:pt idx="4230">
                  <c:v>375.29</c:v>
                </c:pt>
                <c:pt idx="4231">
                  <c:v>343.15</c:v>
                </c:pt>
                <c:pt idx="4232">
                  <c:v>422.91</c:v>
                </c:pt>
                <c:pt idx="4233">
                  <c:v>306.04000000000002</c:v>
                </c:pt>
                <c:pt idx="4234">
                  <c:v>218.32</c:v>
                </c:pt>
                <c:pt idx="4235">
                  <c:v>197.7</c:v>
                </c:pt>
                <c:pt idx="4236">
                  <c:v>209.99</c:v>
                </c:pt>
                <c:pt idx="4237">
                  <c:v>182.16</c:v>
                </c:pt>
                <c:pt idx="4238">
                  <c:v>144.33000000000001</c:v>
                </c:pt>
                <c:pt idx="4239">
                  <c:v>213.3</c:v>
                </c:pt>
                <c:pt idx="4240">
                  <c:v>273.36</c:v>
                </c:pt>
                <c:pt idx="4241">
                  <c:v>312.25</c:v>
                </c:pt>
                <c:pt idx="4242">
                  <c:v>292.47000000000003</c:v>
                </c:pt>
                <c:pt idx="4243">
                  <c:v>354.33</c:v>
                </c:pt>
                <c:pt idx="4244">
                  <c:v>436.83</c:v>
                </c:pt>
                <c:pt idx="4245">
                  <c:v>556.87</c:v>
                </c:pt>
                <c:pt idx="4246">
                  <c:v>440.22</c:v>
                </c:pt>
                <c:pt idx="4247">
                  <c:v>382.33</c:v>
                </c:pt>
                <c:pt idx="4248">
                  <c:v>480.3</c:v>
                </c:pt>
                <c:pt idx="4249">
                  <c:v>530.86</c:v>
                </c:pt>
                <c:pt idx="4250">
                  <c:v>723.54</c:v>
                </c:pt>
                <c:pt idx="4251">
                  <c:v>506.19</c:v>
                </c:pt>
                <c:pt idx="4252">
                  <c:v>490.69</c:v>
                </c:pt>
                <c:pt idx="4253">
                  <c:v>575.92999999999995</c:v>
                </c:pt>
                <c:pt idx="4254">
                  <c:v>694.08</c:v>
                </c:pt>
                <c:pt idx="4255">
                  <c:v>323.74</c:v>
                </c:pt>
                <c:pt idx="4256">
                  <c:v>500.68</c:v>
                </c:pt>
                <c:pt idx="4257">
                  <c:v>224.12</c:v>
                </c:pt>
                <c:pt idx="4258">
                  <c:v>220.96</c:v>
                </c:pt>
                <c:pt idx="4259">
                  <c:v>339.82</c:v>
                </c:pt>
                <c:pt idx="4260">
                  <c:v>274.33999999999997</c:v>
                </c:pt>
                <c:pt idx="4261">
                  <c:v>484.7</c:v>
                </c:pt>
                <c:pt idx="4262">
                  <c:v>576.48</c:v>
                </c:pt>
                <c:pt idx="4263">
                  <c:v>566.28</c:v>
                </c:pt>
                <c:pt idx="4264">
                  <c:v>594.63</c:v>
                </c:pt>
                <c:pt idx="4265">
                  <c:v>604</c:v>
                </c:pt>
                <c:pt idx="4266">
                  <c:v>535.13</c:v>
                </c:pt>
                <c:pt idx="4267">
                  <c:v>603.88</c:v>
                </c:pt>
                <c:pt idx="4268">
                  <c:v>537.1</c:v>
                </c:pt>
                <c:pt idx="4269">
                  <c:v>258.20999999999998</c:v>
                </c:pt>
                <c:pt idx="4270">
                  <c:v>344.53</c:v>
                </c:pt>
                <c:pt idx="4271">
                  <c:v>260.33</c:v>
                </c:pt>
                <c:pt idx="4272">
                  <c:v>310.86</c:v>
                </c:pt>
                <c:pt idx="4273">
                  <c:v>236.34</c:v>
                </c:pt>
                <c:pt idx="4274">
                  <c:v>507.5</c:v>
                </c:pt>
                <c:pt idx="4275">
                  <c:v>371.24</c:v>
                </c:pt>
                <c:pt idx="4276">
                  <c:v>321.68</c:v>
                </c:pt>
                <c:pt idx="4277">
                  <c:v>226.74</c:v>
                </c:pt>
                <c:pt idx="4278">
                  <c:v>212.94</c:v>
                </c:pt>
                <c:pt idx="4279">
                  <c:v>192.18</c:v>
                </c:pt>
                <c:pt idx="4280">
                  <c:v>101.52</c:v>
                </c:pt>
                <c:pt idx="4281">
                  <c:v>161.53</c:v>
                </c:pt>
                <c:pt idx="4282">
                  <c:v>176.57</c:v>
                </c:pt>
                <c:pt idx="4283">
                  <c:v>187.51</c:v>
                </c:pt>
                <c:pt idx="4284">
                  <c:v>164.4</c:v>
                </c:pt>
                <c:pt idx="4285">
                  <c:v>169.95</c:v>
                </c:pt>
                <c:pt idx="4286">
                  <c:v>160.86000000000001</c:v>
                </c:pt>
                <c:pt idx="4287">
                  <c:v>284.51</c:v>
                </c:pt>
                <c:pt idx="4288">
                  <c:v>264.36</c:v>
                </c:pt>
                <c:pt idx="4289">
                  <c:v>228.2</c:v>
                </c:pt>
                <c:pt idx="4290">
                  <c:v>269.89999999999998</c:v>
                </c:pt>
                <c:pt idx="4291">
                  <c:v>320.48</c:v>
                </c:pt>
                <c:pt idx="4292">
                  <c:v>179.67</c:v>
                </c:pt>
                <c:pt idx="4293">
                  <c:v>291.54000000000002</c:v>
                </c:pt>
                <c:pt idx="4294">
                  <c:v>216.07</c:v>
                </c:pt>
                <c:pt idx="4295">
                  <c:v>342.35</c:v>
                </c:pt>
                <c:pt idx="4296">
                  <c:v>125.03</c:v>
                </c:pt>
                <c:pt idx="4297">
                  <c:v>157.56</c:v>
                </c:pt>
                <c:pt idx="4298">
                  <c:v>80.3</c:v>
                </c:pt>
                <c:pt idx="4299">
                  <c:v>138.44</c:v>
                </c:pt>
                <c:pt idx="4300">
                  <c:v>228.05</c:v>
                </c:pt>
                <c:pt idx="4301">
                  <c:v>371.34</c:v>
                </c:pt>
                <c:pt idx="4302">
                  <c:v>533.9</c:v>
                </c:pt>
                <c:pt idx="4303">
                  <c:v>508.22</c:v>
                </c:pt>
                <c:pt idx="4304">
                  <c:v>570.71</c:v>
                </c:pt>
                <c:pt idx="4305">
                  <c:v>518.17999999999995</c:v>
                </c:pt>
                <c:pt idx="4306">
                  <c:v>454.7</c:v>
                </c:pt>
                <c:pt idx="4307">
                  <c:v>342.44</c:v>
                </c:pt>
                <c:pt idx="4308">
                  <c:v>284.77</c:v>
                </c:pt>
                <c:pt idx="4309">
                  <c:v>246.65</c:v>
                </c:pt>
                <c:pt idx="4310">
                  <c:v>141.41</c:v>
                </c:pt>
                <c:pt idx="4311">
                  <c:v>916.16</c:v>
                </c:pt>
                <c:pt idx="4312">
                  <c:v>718.52</c:v>
                </c:pt>
                <c:pt idx="4313">
                  <c:v>447.64</c:v>
                </c:pt>
                <c:pt idx="4314">
                  <c:v>535.94000000000005</c:v>
                </c:pt>
                <c:pt idx="4315">
                  <c:v>373.74</c:v>
                </c:pt>
                <c:pt idx="4316">
                  <c:v>10.32</c:v>
                </c:pt>
                <c:pt idx="4317">
                  <c:v>5.0999999999999996</c:v>
                </c:pt>
                <c:pt idx="4318">
                  <c:v>9.16</c:v>
                </c:pt>
                <c:pt idx="4319">
                  <c:v>8.4700000000000006</c:v>
                </c:pt>
                <c:pt idx="4320">
                  <c:v>66.900000000000006</c:v>
                </c:pt>
                <c:pt idx="4321">
                  <c:v>61.5</c:v>
                </c:pt>
                <c:pt idx="4322">
                  <c:v>88.94</c:v>
                </c:pt>
                <c:pt idx="4323">
                  <c:v>53</c:v>
                </c:pt>
                <c:pt idx="4324">
                  <c:v>72.930000000000007</c:v>
                </c:pt>
                <c:pt idx="4325">
                  <c:v>57.23</c:v>
                </c:pt>
                <c:pt idx="4326">
                  <c:v>32.229999999999997</c:v>
                </c:pt>
                <c:pt idx="4327">
                  <c:v>24</c:v>
                </c:pt>
                <c:pt idx="4328">
                  <c:v>19.57</c:v>
                </c:pt>
                <c:pt idx="4329">
                  <c:v>19.77</c:v>
                </c:pt>
                <c:pt idx="4330">
                  <c:v>22.8</c:v>
                </c:pt>
                <c:pt idx="4331">
                  <c:v>25.09</c:v>
                </c:pt>
                <c:pt idx="4332">
                  <c:v>20.73</c:v>
                </c:pt>
                <c:pt idx="4333">
                  <c:v>117.15</c:v>
                </c:pt>
                <c:pt idx="4334">
                  <c:v>148.06</c:v>
                </c:pt>
                <c:pt idx="4335">
                  <c:v>167.85</c:v>
                </c:pt>
                <c:pt idx="4336">
                  <c:v>130.88999999999999</c:v>
                </c:pt>
                <c:pt idx="4337">
                  <c:v>153.43</c:v>
                </c:pt>
                <c:pt idx="4338">
                  <c:v>154.31</c:v>
                </c:pt>
                <c:pt idx="4339">
                  <c:v>131.07</c:v>
                </c:pt>
                <c:pt idx="4340">
                  <c:v>143.1</c:v>
                </c:pt>
                <c:pt idx="4341">
                  <c:v>152.63999999999999</c:v>
                </c:pt>
                <c:pt idx="4342">
                  <c:v>150.72</c:v>
                </c:pt>
                <c:pt idx="4343">
                  <c:v>142.13</c:v>
                </c:pt>
                <c:pt idx="4344">
                  <c:v>131.86000000000001</c:v>
                </c:pt>
                <c:pt idx="4345">
                  <c:v>124.77</c:v>
                </c:pt>
                <c:pt idx="4346">
                  <c:v>147.19999999999999</c:v>
                </c:pt>
                <c:pt idx="4347">
                  <c:v>142.80000000000001</c:v>
                </c:pt>
                <c:pt idx="4348">
                  <c:v>141.52000000000001</c:v>
                </c:pt>
                <c:pt idx="4349">
                  <c:v>166.7</c:v>
                </c:pt>
                <c:pt idx="4350">
                  <c:v>99.79</c:v>
                </c:pt>
                <c:pt idx="4351">
                  <c:v>108.96</c:v>
                </c:pt>
                <c:pt idx="4352">
                  <c:v>137.13999999999999</c:v>
                </c:pt>
                <c:pt idx="4353">
                  <c:v>158.87</c:v>
                </c:pt>
                <c:pt idx="4354">
                  <c:v>88.4</c:v>
                </c:pt>
                <c:pt idx="4355">
                  <c:v>98.07</c:v>
                </c:pt>
                <c:pt idx="4356">
                  <c:v>124.39</c:v>
                </c:pt>
                <c:pt idx="4357">
                  <c:v>148.66999999999999</c:v>
                </c:pt>
                <c:pt idx="4358">
                  <c:v>164.55</c:v>
                </c:pt>
                <c:pt idx="4359">
                  <c:v>225.13</c:v>
                </c:pt>
                <c:pt idx="4360">
                  <c:v>117.54</c:v>
                </c:pt>
                <c:pt idx="4361">
                  <c:v>104.49</c:v>
                </c:pt>
                <c:pt idx="4362">
                  <c:v>135.53</c:v>
                </c:pt>
                <c:pt idx="4363">
                  <c:v>127.79</c:v>
                </c:pt>
                <c:pt idx="4364">
                  <c:v>185.8</c:v>
                </c:pt>
                <c:pt idx="4365">
                  <c:v>267.44</c:v>
                </c:pt>
                <c:pt idx="4366">
                  <c:v>165.83</c:v>
                </c:pt>
                <c:pt idx="4367">
                  <c:v>178.49</c:v>
                </c:pt>
                <c:pt idx="4368">
                  <c:v>292.55</c:v>
                </c:pt>
                <c:pt idx="4369">
                  <c:v>230.77</c:v>
                </c:pt>
                <c:pt idx="4370">
                  <c:v>202.86</c:v>
                </c:pt>
                <c:pt idx="4371">
                  <c:v>181.52</c:v>
                </c:pt>
                <c:pt idx="4372">
                  <c:v>165.74</c:v>
                </c:pt>
                <c:pt idx="4373">
                  <c:v>173.49</c:v>
                </c:pt>
                <c:pt idx="4374">
                  <c:v>208.4</c:v>
                </c:pt>
                <c:pt idx="4375">
                  <c:v>202.64</c:v>
                </c:pt>
                <c:pt idx="4376">
                  <c:v>162.94999999999999</c:v>
                </c:pt>
                <c:pt idx="4377">
                  <c:v>164.82</c:v>
                </c:pt>
                <c:pt idx="4378">
                  <c:v>170.52</c:v>
                </c:pt>
                <c:pt idx="4379">
                  <c:v>145.32</c:v>
                </c:pt>
                <c:pt idx="4380">
                  <c:v>124.15</c:v>
                </c:pt>
                <c:pt idx="4381">
                  <c:v>123.91</c:v>
                </c:pt>
                <c:pt idx="4382">
                  <c:v>140.13999999999999</c:v>
                </c:pt>
                <c:pt idx="4383">
                  <c:v>184.99</c:v>
                </c:pt>
                <c:pt idx="4384">
                  <c:v>175.18</c:v>
                </c:pt>
                <c:pt idx="4385">
                  <c:v>125.06</c:v>
                </c:pt>
                <c:pt idx="4386">
                  <c:v>119.89</c:v>
                </c:pt>
                <c:pt idx="4387">
                  <c:v>95.73</c:v>
                </c:pt>
                <c:pt idx="4388">
                  <c:v>99.04</c:v>
                </c:pt>
                <c:pt idx="4389">
                  <c:v>85.2</c:v>
                </c:pt>
                <c:pt idx="4390">
                  <c:v>98.49</c:v>
                </c:pt>
                <c:pt idx="4391">
                  <c:v>105.43</c:v>
                </c:pt>
                <c:pt idx="4392">
                  <c:v>109.22</c:v>
                </c:pt>
                <c:pt idx="4393">
                  <c:v>82.27</c:v>
                </c:pt>
                <c:pt idx="4394">
                  <c:v>82.14</c:v>
                </c:pt>
                <c:pt idx="4395">
                  <c:v>81.739999999999995</c:v>
                </c:pt>
                <c:pt idx="4396">
                  <c:v>46.83</c:v>
                </c:pt>
                <c:pt idx="4397">
                  <c:v>45.58</c:v>
                </c:pt>
                <c:pt idx="4398">
                  <c:v>49.34</c:v>
                </c:pt>
                <c:pt idx="4399">
                  <c:v>54.67</c:v>
                </c:pt>
                <c:pt idx="4400">
                  <c:v>40.409999999999997</c:v>
                </c:pt>
                <c:pt idx="4401">
                  <c:v>48.56</c:v>
                </c:pt>
                <c:pt idx="4402">
                  <c:v>38.49</c:v>
                </c:pt>
                <c:pt idx="4403">
                  <c:v>80.91</c:v>
                </c:pt>
                <c:pt idx="4404">
                  <c:v>74.05</c:v>
                </c:pt>
                <c:pt idx="4405">
                  <c:v>61.51</c:v>
                </c:pt>
                <c:pt idx="4406">
                  <c:v>80.28</c:v>
                </c:pt>
                <c:pt idx="4407">
                  <c:v>59.31</c:v>
                </c:pt>
                <c:pt idx="4408">
                  <c:v>59.12</c:v>
                </c:pt>
                <c:pt idx="4409">
                  <c:v>69.790000000000006</c:v>
                </c:pt>
                <c:pt idx="4410">
                  <c:v>77.150000000000006</c:v>
                </c:pt>
                <c:pt idx="4411">
                  <c:v>69.400000000000006</c:v>
                </c:pt>
                <c:pt idx="4412">
                  <c:v>53.28</c:v>
                </c:pt>
                <c:pt idx="4413">
                  <c:v>63.1</c:v>
                </c:pt>
                <c:pt idx="4414">
                  <c:v>56.71</c:v>
                </c:pt>
                <c:pt idx="4415">
                  <c:v>62.38</c:v>
                </c:pt>
                <c:pt idx="4416">
                  <c:v>66.39</c:v>
                </c:pt>
                <c:pt idx="4417">
                  <c:v>61.93</c:v>
                </c:pt>
                <c:pt idx="4418">
                  <c:v>64.53</c:v>
                </c:pt>
                <c:pt idx="4419">
                  <c:v>58.17</c:v>
                </c:pt>
                <c:pt idx="4420">
                  <c:v>55.67</c:v>
                </c:pt>
                <c:pt idx="4421">
                  <c:v>50.33</c:v>
                </c:pt>
                <c:pt idx="4422">
                  <c:v>54.68</c:v>
                </c:pt>
                <c:pt idx="4423">
                  <c:v>90.36</c:v>
                </c:pt>
                <c:pt idx="4424">
                  <c:v>65.599999999999994</c:v>
                </c:pt>
                <c:pt idx="4425">
                  <c:v>87.14</c:v>
                </c:pt>
                <c:pt idx="4426">
                  <c:v>79.56</c:v>
                </c:pt>
                <c:pt idx="4427">
                  <c:v>81.819999999999993</c:v>
                </c:pt>
                <c:pt idx="4428">
                  <c:v>100.58</c:v>
                </c:pt>
                <c:pt idx="4429">
                  <c:v>95.38</c:v>
                </c:pt>
                <c:pt idx="4430">
                  <c:v>343.98</c:v>
                </c:pt>
                <c:pt idx="4431">
                  <c:v>145.5</c:v>
                </c:pt>
                <c:pt idx="4432">
                  <c:v>114.73</c:v>
                </c:pt>
                <c:pt idx="4433">
                  <c:v>120.6</c:v>
                </c:pt>
                <c:pt idx="4434">
                  <c:v>144.16</c:v>
                </c:pt>
                <c:pt idx="4435">
                  <c:v>142.63999999999999</c:v>
                </c:pt>
                <c:pt idx="4436">
                  <c:v>116.88</c:v>
                </c:pt>
                <c:pt idx="4437">
                  <c:v>138.08000000000001</c:v>
                </c:pt>
                <c:pt idx="4438">
                  <c:v>110.67</c:v>
                </c:pt>
                <c:pt idx="4439">
                  <c:v>108.69</c:v>
                </c:pt>
                <c:pt idx="4440">
                  <c:v>138.61000000000001</c:v>
                </c:pt>
                <c:pt idx="4441">
                  <c:v>120.65</c:v>
                </c:pt>
                <c:pt idx="4442">
                  <c:v>75.12</c:v>
                </c:pt>
                <c:pt idx="4443">
                  <c:v>76.06</c:v>
                </c:pt>
                <c:pt idx="4444">
                  <c:v>131.69999999999999</c:v>
                </c:pt>
                <c:pt idx="4445">
                  <c:v>116.37</c:v>
                </c:pt>
                <c:pt idx="4446">
                  <c:v>144.57</c:v>
                </c:pt>
                <c:pt idx="4447">
                  <c:v>134.38999999999999</c:v>
                </c:pt>
                <c:pt idx="4448">
                  <c:v>159.16</c:v>
                </c:pt>
                <c:pt idx="4449">
                  <c:v>176.18</c:v>
                </c:pt>
                <c:pt idx="4450">
                  <c:v>245.32</c:v>
                </c:pt>
                <c:pt idx="4451">
                  <c:v>27.28</c:v>
                </c:pt>
                <c:pt idx="4452">
                  <c:v>55.7</c:v>
                </c:pt>
                <c:pt idx="4453">
                  <c:v>23.89</c:v>
                </c:pt>
                <c:pt idx="4454">
                  <c:v>27.02</c:v>
                </c:pt>
                <c:pt idx="4455">
                  <c:v>34.31</c:v>
                </c:pt>
                <c:pt idx="4456">
                  <c:v>31.87</c:v>
                </c:pt>
                <c:pt idx="4457">
                  <c:v>19.510000000000002</c:v>
                </c:pt>
                <c:pt idx="4458">
                  <c:v>33.43</c:v>
                </c:pt>
                <c:pt idx="4459">
                  <c:v>48.86</c:v>
                </c:pt>
                <c:pt idx="4460">
                  <c:v>58.72</c:v>
                </c:pt>
                <c:pt idx="4461">
                  <c:v>110.1</c:v>
                </c:pt>
                <c:pt idx="4462">
                  <c:v>64.510000000000005</c:v>
                </c:pt>
                <c:pt idx="4463">
                  <c:v>107.5</c:v>
                </c:pt>
                <c:pt idx="4464">
                  <c:v>83.5</c:v>
                </c:pt>
                <c:pt idx="4465">
                  <c:v>73.239999999999995</c:v>
                </c:pt>
                <c:pt idx="4466">
                  <c:v>81.28</c:v>
                </c:pt>
                <c:pt idx="4467">
                  <c:v>99.34</c:v>
                </c:pt>
                <c:pt idx="4468">
                  <c:v>159.34</c:v>
                </c:pt>
                <c:pt idx="4469">
                  <c:v>227.9</c:v>
                </c:pt>
                <c:pt idx="4470">
                  <c:v>172.5</c:v>
                </c:pt>
                <c:pt idx="4471">
                  <c:v>141.66999999999999</c:v>
                </c:pt>
                <c:pt idx="4472">
                  <c:v>156.41999999999999</c:v>
                </c:pt>
                <c:pt idx="4473">
                  <c:v>133.16999999999999</c:v>
                </c:pt>
                <c:pt idx="4474">
                  <c:v>149.72999999999999</c:v>
                </c:pt>
                <c:pt idx="4475">
                  <c:v>161.69</c:v>
                </c:pt>
                <c:pt idx="4476">
                  <c:v>169.93</c:v>
                </c:pt>
                <c:pt idx="4477">
                  <c:v>174.42</c:v>
                </c:pt>
                <c:pt idx="4478">
                  <c:v>115.1</c:v>
                </c:pt>
                <c:pt idx="4479">
                  <c:v>131.53</c:v>
                </c:pt>
                <c:pt idx="4480">
                  <c:v>162.52000000000001</c:v>
                </c:pt>
                <c:pt idx="4481">
                  <c:v>181.87</c:v>
                </c:pt>
                <c:pt idx="4482">
                  <c:v>95.63</c:v>
                </c:pt>
                <c:pt idx="4483">
                  <c:v>128.22</c:v>
                </c:pt>
                <c:pt idx="4484">
                  <c:v>152.38</c:v>
                </c:pt>
                <c:pt idx="4485">
                  <c:v>127.57</c:v>
                </c:pt>
                <c:pt idx="4486">
                  <c:v>131.27000000000001</c:v>
                </c:pt>
                <c:pt idx="4487">
                  <c:v>90.92</c:v>
                </c:pt>
                <c:pt idx="4488">
                  <c:v>93.78</c:v>
                </c:pt>
                <c:pt idx="4489">
                  <c:v>86.87</c:v>
                </c:pt>
                <c:pt idx="4490">
                  <c:v>61.93</c:v>
                </c:pt>
                <c:pt idx="4491">
                  <c:v>62.94</c:v>
                </c:pt>
                <c:pt idx="4492">
                  <c:v>63.48</c:v>
                </c:pt>
                <c:pt idx="4493">
                  <c:v>289.20999999999998</c:v>
                </c:pt>
                <c:pt idx="4494">
                  <c:v>20.25</c:v>
                </c:pt>
                <c:pt idx="4495">
                  <c:v>17.72</c:v>
                </c:pt>
                <c:pt idx="4496">
                  <c:v>20.05</c:v>
                </c:pt>
                <c:pt idx="4497">
                  <c:v>19.03</c:v>
                </c:pt>
                <c:pt idx="4498">
                  <c:v>19.18</c:v>
                </c:pt>
                <c:pt idx="4499">
                  <c:v>18.399999999999999</c:v>
                </c:pt>
                <c:pt idx="4500">
                  <c:v>20.04</c:v>
                </c:pt>
                <c:pt idx="4501">
                  <c:v>19.57</c:v>
                </c:pt>
                <c:pt idx="4502">
                  <c:v>22.45</c:v>
                </c:pt>
                <c:pt idx="4503">
                  <c:v>23.76</c:v>
                </c:pt>
                <c:pt idx="4504">
                  <c:v>20.09</c:v>
                </c:pt>
                <c:pt idx="4505">
                  <c:v>18.05</c:v>
                </c:pt>
                <c:pt idx="4506">
                  <c:v>19.670000000000002</c:v>
                </c:pt>
                <c:pt idx="4507">
                  <c:v>68.02</c:v>
                </c:pt>
                <c:pt idx="4508">
                  <c:v>67.45</c:v>
                </c:pt>
                <c:pt idx="4509">
                  <c:v>47.62</c:v>
                </c:pt>
                <c:pt idx="4510">
                  <c:v>54.36</c:v>
                </c:pt>
                <c:pt idx="4511">
                  <c:v>52.9</c:v>
                </c:pt>
                <c:pt idx="4512">
                  <c:v>51.37</c:v>
                </c:pt>
                <c:pt idx="4513">
                  <c:v>57.89</c:v>
                </c:pt>
                <c:pt idx="4514">
                  <c:v>55.42</c:v>
                </c:pt>
                <c:pt idx="4515">
                  <c:v>41.4</c:v>
                </c:pt>
                <c:pt idx="4516">
                  <c:v>48.41</c:v>
                </c:pt>
                <c:pt idx="4517">
                  <c:v>54.24</c:v>
                </c:pt>
                <c:pt idx="4518">
                  <c:v>69.87</c:v>
                </c:pt>
                <c:pt idx="4519">
                  <c:v>77.89</c:v>
                </c:pt>
                <c:pt idx="4520">
                  <c:v>70.7</c:v>
                </c:pt>
                <c:pt idx="4521">
                  <c:v>50.35</c:v>
                </c:pt>
                <c:pt idx="4522">
                  <c:v>52.77</c:v>
                </c:pt>
                <c:pt idx="4523">
                  <c:v>28.65</c:v>
                </c:pt>
                <c:pt idx="4524">
                  <c:v>52.96</c:v>
                </c:pt>
                <c:pt idx="4525">
                  <c:v>61.4</c:v>
                </c:pt>
                <c:pt idx="4526">
                  <c:v>67.45</c:v>
                </c:pt>
                <c:pt idx="4527">
                  <c:v>83.72</c:v>
                </c:pt>
                <c:pt idx="4528">
                  <c:v>86.31</c:v>
                </c:pt>
                <c:pt idx="4529">
                  <c:v>96.13</c:v>
                </c:pt>
                <c:pt idx="4530">
                  <c:v>98.48</c:v>
                </c:pt>
                <c:pt idx="4531">
                  <c:v>81.44</c:v>
                </c:pt>
                <c:pt idx="4532">
                  <c:v>87.49</c:v>
                </c:pt>
                <c:pt idx="4533">
                  <c:v>74.900000000000006</c:v>
                </c:pt>
                <c:pt idx="4534">
                  <c:v>130.25</c:v>
                </c:pt>
                <c:pt idx="4535">
                  <c:v>104.58</c:v>
                </c:pt>
                <c:pt idx="4536">
                  <c:v>74.87</c:v>
                </c:pt>
                <c:pt idx="4537">
                  <c:v>117.4</c:v>
                </c:pt>
                <c:pt idx="4538">
                  <c:v>287.45</c:v>
                </c:pt>
                <c:pt idx="4539">
                  <c:v>220.45</c:v>
                </c:pt>
                <c:pt idx="4540">
                  <c:v>101.31</c:v>
                </c:pt>
                <c:pt idx="4541">
                  <c:v>84.52</c:v>
                </c:pt>
                <c:pt idx="4542">
                  <c:v>70.099999999999994</c:v>
                </c:pt>
                <c:pt idx="4543">
                  <c:v>47.23</c:v>
                </c:pt>
                <c:pt idx="4544">
                  <c:v>57.24</c:v>
                </c:pt>
                <c:pt idx="4545">
                  <c:v>119.4</c:v>
                </c:pt>
                <c:pt idx="4546">
                  <c:v>124.06</c:v>
                </c:pt>
                <c:pt idx="4547">
                  <c:v>184.49</c:v>
                </c:pt>
                <c:pt idx="4548">
                  <c:v>213.92</c:v>
                </c:pt>
                <c:pt idx="4549">
                  <c:v>159.33000000000001</c:v>
                </c:pt>
                <c:pt idx="4550">
                  <c:v>11.59</c:v>
                </c:pt>
                <c:pt idx="4551">
                  <c:v>11.82</c:v>
                </c:pt>
                <c:pt idx="4552">
                  <c:v>25.86</c:v>
                </c:pt>
                <c:pt idx="4553">
                  <c:v>93.72</c:v>
                </c:pt>
                <c:pt idx="4554">
                  <c:v>63.05</c:v>
                </c:pt>
                <c:pt idx="4555">
                  <c:v>81.86</c:v>
                </c:pt>
                <c:pt idx="4556">
                  <c:v>108.97</c:v>
                </c:pt>
                <c:pt idx="4557">
                  <c:v>86.77</c:v>
                </c:pt>
                <c:pt idx="4558">
                  <c:v>97</c:v>
                </c:pt>
                <c:pt idx="4559">
                  <c:v>76.88</c:v>
                </c:pt>
                <c:pt idx="4560">
                  <c:v>84.22</c:v>
                </c:pt>
                <c:pt idx="4561">
                  <c:v>279.06</c:v>
                </c:pt>
                <c:pt idx="4562">
                  <c:v>164.81</c:v>
                </c:pt>
                <c:pt idx="4563">
                  <c:v>168.69</c:v>
                </c:pt>
                <c:pt idx="4564">
                  <c:v>264.06</c:v>
                </c:pt>
                <c:pt idx="4565">
                  <c:v>154.38</c:v>
                </c:pt>
                <c:pt idx="4566">
                  <c:v>18.62</c:v>
                </c:pt>
                <c:pt idx="4567">
                  <c:v>13.95</c:v>
                </c:pt>
                <c:pt idx="4568">
                  <c:v>8.06</c:v>
                </c:pt>
                <c:pt idx="4569">
                  <c:v>27.98</c:v>
                </c:pt>
                <c:pt idx="4570">
                  <c:v>36.47</c:v>
                </c:pt>
                <c:pt idx="4571">
                  <c:v>25.89</c:v>
                </c:pt>
                <c:pt idx="4572">
                  <c:v>48.12</c:v>
                </c:pt>
                <c:pt idx="4573">
                  <c:v>159.88999999999999</c:v>
                </c:pt>
                <c:pt idx="4574">
                  <c:v>81.58</c:v>
                </c:pt>
                <c:pt idx="4575">
                  <c:v>88.59</c:v>
                </c:pt>
                <c:pt idx="4576">
                  <c:v>99.47</c:v>
                </c:pt>
                <c:pt idx="4577">
                  <c:v>126.35</c:v>
                </c:pt>
                <c:pt idx="4578">
                  <c:v>91.66</c:v>
                </c:pt>
                <c:pt idx="4579">
                  <c:v>68.260000000000005</c:v>
                </c:pt>
                <c:pt idx="4580">
                  <c:v>59.37</c:v>
                </c:pt>
                <c:pt idx="4581">
                  <c:v>66.02</c:v>
                </c:pt>
                <c:pt idx="4582">
                  <c:v>69.52</c:v>
                </c:pt>
                <c:pt idx="4583">
                  <c:v>73.260000000000005</c:v>
                </c:pt>
                <c:pt idx="4584">
                  <c:v>77.77</c:v>
                </c:pt>
                <c:pt idx="4585">
                  <c:v>90.78</c:v>
                </c:pt>
                <c:pt idx="4586">
                  <c:v>128.72</c:v>
                </c:pt>
                <c:pt idx="4587">
                  <c:v>138.77000000000001</c:v>
                </c:pt>
                <c:pt idx="4588">
                  <c:v>35.74</c:v>
                </c:pt>
                <c:pt idx="4589">
                  <c:v>46.87</c:v>
                </c:pt>
                <c:pt idx="4590">
                  <c:v>43.2</c:v>
                </c:pt>
                <c:pt idx="4591">
                  <c:v>80.13</c:v>
                </c:pt>
                <c:pt idx="4592">
                  <c:v>104.96</c:v>
                </c:pt>
                <c:pt idx="4593">
                  <c:v>111.17</c:v>
                </c:pt>
                <c:pt idx="4594">
                  <c:v>123.26</c:v>
                </c:pt>
                <c:pt idx="4595">
                  <c:v>117.03</c:v>
                </c:pt>
                <c:pt idx="4596">
                  <c:v>100.09</c:v>
                </c:pt>
                <c:pt idx="4597">
                  <c:v>97.78</c:v>
                </c:pt>
                <c:pt idx="4598">
                  <c:v>30.5</c:v>
                </c:pt>
                <c:pt idx="4599">
                  <c:v>40.1</c:v>
                </c:pt>
                <c:pt idx="4600">
                  <c:v>63.99</c:v>
                </c:pt>
                <c:pt idx="4601">
                  <c:v>65.510000000000005</c:v>
                </c:pt>
                <c:pt idx="4602">
                  <c:v>71.53</c:v>
                </c:pt>
                <c:pt idx="4603">
                  <c:v>112.59</c:v>
                </c:pt>
                <c:pt idx="4604">
                  <c:v>120.8</c:v>
                </c:pt>
                <c:pt idx="4605">
                  <c:v>90.11</c:v>
                </c:pt>
                <c:pt idx="4606">
                  <c:v>98.05</c:v>
                </c:pt>
                <c:pt idx="4607">
                  <c:v>111.03</c:v>
                </c:pt>
                <c:pt idx="4608">
                  <c:v>116.88</c:v>
                </c:pt>
                <c:pt idx="4609">
                  <c:v>100.9</c:v>
                </c:pt>
                <c:pt idx="4610">
                  <c:v>103.94</c:v>
                </c:pt>
                <c:pt idx="4611">
                  <c:v>85.6</c:v>
                </c:pt>
                <c:pt idx="4612">
                  <c:v>87.71</c:v>
                </c:pt>
                <c:pt idx="4613">
                  <c:v>97.85</c:v>
                </c:pt>
                <c:pt idx="4614">
                  <c:v>126.61</c:v>
                </c:pt>
                <c:pt idx="4615">
                  <c:v>163.04</c:v>
                </c:pt>
                <c:pt idx="4616">
                  <c:v>104.59</c:v>
                </c:pt>
                <c:pt idx="4617">
                  <c:v>97.12</c:v>
                </c:pt>
                <c:pt idx="4618">
                  <c:v>87.3</c:v>
                </c:pt>
                <c:pt idx="4619">
                  <c:v>64.09</c:v>
                </c:pt>
                <c:pt idx="4620">
                  <c:v>47.27</c:v>
                </c:pt>
                <c:pt idx="4621">
                  <c:v>30.72</c:v>
                </c:pt>
                <c:pt idx="4622">
                  <c:v>26.5</c:v>
                </c:pt>
                <c:pt idx="4623">
                  <c:v>18.97</c:v>
                </c:pt>
                <c:pt idx="4624">
                  <c:v>97.99</c:v>
                </c:pt>
                <c:pt idx="4625">
                  <c:v>134.43</c:v>
                </c:pt>
                <c:pt idx="4626">
                  <c:v>114.81</c:v>
                </c:pt>
                <c:pt idx="4627">
                  <c:v>161.16</c:v>
                </c:pt>
                <c:pt idx="4628">
                  <c:v>14.99</c:v>
                </c:pt>
                <c:pt idx="4629">
                  <c:v>15.21</c:v>
                </c:pt>
                <c:pt idx="4630">
                  <c:v>13.12</c:v>
                </c:pt>
                <c:pt idx="4631">
                  <c:v>18.940000000000001</c:v>
                </c:pt>
                <c:pt idx="4632">
                  <c:v>20.21</c:v>
                </c:pt>
                <c:pt idx="4633">
                  <c:v>16.010000000000002</c:v>
                </c:pt>
                <c:pt idx="4634">
                  <c:v>18.95</c:v>
                </c:pt>
                <c:pt idx="4635">
                  <c:v>18.02</c:v>
                </c:pt>
                <c:pt idx="4636">
                  <c:v>13.46</c:v>
                </c:pt>
                <c:pt idx="4637">
                  <c:v>10.39</c:v>
                </c:pt>
                <c:pt idx="4638">
                  <c:v>6.29</c:v>
                </c:pt>
                <c:pt idx="4639">
                  <c:v>4.05</c:v>
                </c:pt>
                <c:pt idx="4640">
                  <c:v>3.71</c:v>
                </c:pt>
                <c:pt idx="4641">
                  <c:v>1.19</c:v>
                </c:pt>
                <c:pt idx="4642">
                  <c:v>8.48</c:v>
                </c:pt>
                <c:pt idx="4643">
                  <c:v>9.34</c:v>
                </c:pt>
                <c:pt idx="4644">
                  <c:v>7.93</c:v>
                </c:pt>
                <c:pt idx="4645">
                  <c:v>6.78</c:v>
                </c:pt>
                <c:pt idx="4646">
                  <c:v>56.63</c:v>
                </c:pt>
                <c:pt idx="4647">
                  <c:v>60.13</c:v>
                </c:pt>
                <c:pt idx="4648">
                  <c:v>70.13</c:v>
                </c:pt>
                <c:pt idx="4649">
                  <c:v>57.95</c:v>
                </c:pt>
                <c:pt idx="4650">
                  <c:v>44.91</c:v>
                </c:pt>
                <c:pt idx="4651">
                  <c:v>32.67</c:v>
                </c:pt>
                <c:pt idx="4652">
                  <c:v>32.36</c:v>
                </c:pt>
                <c:pt idx="4653">
                  <c:v>35.69</c:v>
                </c:pt>
                <c:pt idx="4654">
                  <c:v>31.03</c:v>
                </c:pt>
                <c:pt idx="4655">
                  <c:v>44.03</c:v>
                </c:pt>
                <c:pt idx="4656">
                  <c:v>60.37</c:v>
                </c:pt>
                <c:pt idx="4657">
                  <c:v>61.31</c:v>
                </c:pt>
                <c:pt idx="4658">
                  <c:v>55.08</c:v>
                </c:pt>
                <c:pt idx="4659">
                  <c:v>49.89</c:v>
                </c:pt>
                <c:pt idx="4660">
                  <c:v>97.29</c:v>
                </c:pt>
                <c:pt idx="4661">
                  <c:v>91.67</c:v>
                </c:pt>
                <c:pt idx="4662">
                  <c:v>98.56</c:v>
                </c:pt>
                <c:pt idx="4663">
                  <c:v>122.75</c:v>
                </c:pt>
                <c:pt idx="4664">
                  <c:v>114.36</c:v>
                </c:pt>
                <c:pt idx="4665">
                  <c:v>204.12</c:v>
                </c:pt>
                <c:pt idx="4666">
                  <c:v>159.43</c:v>
                </c:pt>
                <c:pt idx="4667">
                  <c:v>132.47</c:v>
                </c:pt>
                <c:pt idx="4668">
                  <c:v>98.03</c:v>
                </c:pt>
                <c:pt idx="4669">
                  <c:v>92.67</c:v>
                </c:pt>
                <c:pt idx="4670">
                  <c:v>115.32</c:v>
                </c:pt>
                <c:pt idx="4671">
                  <c:v>115.59</c:v>
                </c:pt>
                <c:pt idx="4672">
                  <c:v>159.49</c:v>
                </c:pt>
                <c:pt idx="4673">
                  <c:v>175.28</c:v>
                </c:pt>
                <c:pt idx="4674">
                  <c:v>207.6</c:v>
                </c:pt>
                <c:pt idx="4675">
                  <c:v>161.58000000000001</c:v>
                </c:pt>
                <c:pt idx="4676">
                  <c:v>122.74</c:v>
                </c:pt>
                <c:pt idx="4677">
                  <c:v>139.41</c:v>
                </c:pt>
                <c:pt idx="4678">
                  <c:v>121.64</c:v>
                </c:pt>
                <c:pt idx="4679">
                  <c:v>153.33000000000001</c:v>
                </c:pt>
                <c:pt idx="4680">
                  <c:v>93.81</c:v>
                </c:pt>
                <c:pt idx="4681">
                  <c:v>92.64</c:v>
                </c:pt>
                <c:pt idx="4682">
                  <c:v>67.569999999999993</c:v>
                </c:pt>
                <c:pt idx="4683">
                  <c:v>97.57</c:v>
                </c:pt>
                <c:pt idx="4684">
                  <c:v>109.32</c:v>
                </c:pt>
                <c:pt idx="4685">
                  <c:v>123.93</c:v>
                </c:pt>
                <c:pt idx="4686">
                  <c:v>71.11</c:v>
                </c:pt>
                <c:pt idx="4687">
                  <c:v>93.38</c:v>
                </c:pt>
                <c:pt idx="4688">
                  <c:v>92.94</c:v>
                </c:pt>
                <c:pt idx="4689">
                  <c:v>90.59</c:v>
                </c:pt>
                <c:pt idx="4690">
                  <c:v>149.38999999999999</c:v>
                </c:pt>
                <c:pt idx="4691">
                  <c:v>84.12</c:v>
                </c:pt>
                <c:pt idx="4692">
                  <c:v>83.11</c:v>
                </c:pt>
                <c:pt idx="4693">
                  <c:v>107.17</c:v>
                </c:pt>
                <c:pt idx="4694">
                  <c:v>113.7</c:v>
                </c:pt>
                <c:pt idx="4695">
                  <c:v>129.41</c:v>
                </c:pt>
                <c:pt idx="4696">
                  <c:v>137.99</c:v>
                </c:pt>
                <c:pt idx="4697">
                  <c:v>98.7</c:v>
                </c:pt>
                <c:pt idx="4698">
                  <c:v>155.9</c:v>
                </c:pt>
                <c:pt idx="4699">
                  <c:v>141.54</c:v>
                </c:pt>
                <c:pt idx="4700">
                  <c:v>135.02000000000001</c:v>
                </c:pt>
                <c:pt idx="4701">
                  <c:v>124.55</c:v>
                </c:pt>
                <c:pt idx="4702">
                  <c:v>93.09</c:v>
                </c:pt>
                <c:pt idx="4703">
                  <c:v>73.09</c:v>
                </c:pt>
                <c:pt idx="4704">
                  <c:v>89.68</c:v>
                </c:pt>
                <c:pt idx="4705">
                  <c:v>118.86</c:v>
                </c:pt>
                <c:pt idx="4706">
                  <c:v>88.78</c:v>
                </c:pt>
                <c:pt idx="4707">
                  <c:v>118.07</c:v>
                </c:pt>
                <c:pt idx="4708">
                  <c:v>101.42</c:v>
                </c:pt>
                <c:pt idx="4709">
                  <c:v>94.19</c:v>
                </c:pt>
                <c:pt idx="4710">
                  <c:v>148.6</c:v>
                </c:pt>
                <c:pt idx="4711">
                  <c:v>179.48</c:v>
                </c:pt>
                <c:pt idx="4712">
                  <c:v>182.23</c:v>
                </c:pt>
                <c:pt idx="4713">
                  <c:v>127.07</c:v>
                </c:pt>
                <c:pt idx="4714">
                  <c:v>196.77</c:v>
                </c:pt>
                <c:pt idx="4715">
                  <c:v>191.47</c:v>
                </c:pt>
                <c:pt idx="4716">
                  <c:v>166.36</c:v>
                </c:pt>
                <c:pt idx="4717">
                  <c:v>138.04</c:v>
                </c:pt>
                <c:pt idx="4718">
                  <c:v>135.91</c:v>
                </c:pt>
                <c:pt idx="4719">
                  <c:v>134.11000000000001</c:v>
                </c:pt>
                <c:pt idx="4720">
                  <c:v>75.2</c:v>
                </c:pt>
                <c:pt idx="4721">
                  <c:v>69.63</c:v>
                </c:pt>
                <c:pt idx="4722">
                  <c:v>93.55</c:v>
                </c:pt>
                <c:pt idx="4723">
                  <c:v>118.17</c:v>
                </c:pt>
                <c:pt idx="4724">
                  <c:v>93.78</c:v>
                </c:pt>
                <c:pt idx="4725">
                  <c:v>79.41</c:v>
                </c:pt>
                <c:pt idx="4726">
                  <c:v>84.13</c:v>
                </c:pt>
                <c:pt idx="4727">
                  <c:v>133.26</c:v>
                </c:pt>
                <c:pt idx="4728">
                  <c:v>143.29</c:v>
                </c:pt>
                <c:pt idx="4729">
                  <c:v>181.18</c:v>
                </c:pt>
                <c:pt idx="4730">
                  <c:v>214.23</c:v>
                </c:pt>
                <c:pt idx="4731">
                  <c:v>231.66</c:v>
                </c:pt>
                <c:pt idx="4732">
                  <c:v>249.94</c:v>
                </c:pt>
                <c:pt idx="4733">
                  <c:v>181.98</c:v>
                </c:pt>
                <c:pt idx="4734">
                  <c:v>142.97</c:v>
                </c:pt>
                <c:pt idx="4735">
                  <c:v>124.93</c:v>
                </c:pt>
                <c:pt idx="4736">
                  <c:v>94.8</c:v>
                </c:pt>
                <c:pt idx="4737">
                  <c:v>73.290000000000006</c:v>
                </c:pt>
                <c:pt idx="4738">
                  <c:v>92.37</c:v>
                </c:pt>
                <c:pt idx="4739">
                  <c:v>80.400000000000006</c:v>
                </c:pt>
                <c:pt idx="4740">
                  <c:v>61.47</c:v>
                </c:pt>
                <c:pt idx="4741">
                  <c:v>54.58</c:v>
                </c:pt>
                <c:pt idx="4742">
                  <c:v>57.54</c:v>
                </c:pt>
                <c:pt idx="4743">
                  <c:v>78.72</c:v>
                </c:pt>
                <c:pt idx="4744">
                  <c:v>74.08</c:v>
                </c:pt>
                <c:pt idx="4745">
                  <c:v>67.569999999999993</c:v>
                </c:pt>
                <c:pt idx="4746">
                  <c:v>50.96</c:v>
                </c:pt>
                <c:pt idx="4747">
                  <c:v>60.01</c:v>
                </c:pt>
                <c:pt idx="4748">
                  <c:v>57.85</c:v>
                </c:pt>
                <c:pt idx="4749">
                  <c:v>65.66</c:v>
                </c:pt>
                <c:pt idx="4750">
                  <c:v>76.02</c:v>
                </c:pt>
                <c:pt idx="4751">
                  <c:v>91.04</c:v>
                </c:pt>
                <c:pt idx="4752">
                  <c:v>80.09</c:v>
                </c:pt>
                <c:pt idx="4753">
                  <c:v>111.97</c:v>
                </c:pt>
                <c:pt idx="4754">
                  <c:v>98.16</c:v>
                </c:pt>
                <c:pt idx="4755">
                  <c:v>92.97</c:v>
                </c:pt>
                <c:pt idx="4756">
                  <c:v>83.6</c:v>
                </c:pt>
                <c:pt idx="4757">
                  <c:v>60.42</c:v>
                </c:pt>
                <c:pt idx="4758">
                  <c:v>89.67</c:v>
                </c:pt>
                <c:pt idx="4759">
                  <c:v>122.46</c:v>
                </c:pt>
                <c:pt idx="4760">
                  <c:v>136.76</c:v>
                </c:pt>
                <c:pt idx="4761">
                  <c:v>133.54</c:v>
                </c:pt>
                <c:pt idx="4762">
                  <c:v>193.27</c:v>
                </c:pt>
                <c:pt idx="4763">
                  <c:v>194.96</c:v>
                </c:pt>
                <c:pt idx="4764">
                  <c:v>153.27000000000001</c:v>
                </c:pt>
                <c:pt idx="4765">
                  <c:v>127.44</c:v>
                </c:pt>
                <c:pt idx="4766">
                  <c:v>139.21</c:v>
                </c:pt>
                <c:pt idx="4767">
                  <c:v>140.94999999999999</c:v>
                </c:pt>
                <c:pt idx="4768">
                  <c:v>129.15</c:v>
                </c:pt>
                <c:pt idx="4769">
                  <c:v>112.11</c:v>
                </c:pt>
                <c:pt idx="4770">
                  <c:v>98.75</c:v>
                </c:pt>
                <c:pt idx="4771">
                  <c:v>76.069999999999993</c:v>
                </c:pt>
                <c:pt idx="4772">
                  <c:v>93.12</c:v>
                </c:pt>
                <c:pt idx="4773">
                  <c:v>96.62</c:v>
                </c:pt>
                <c:pt idx="4774">
                  <c:v>96.07</c:v>
                </c:pt>
                <c:pt idx="4775">
                  <c:v>80.14</c:v>
                </c:pt>
                <c:pt idx="4776">
                  <c:v>68.42</c:v>
                </c:pt>
                <c:pt idx="4777">
                  <c:v>72.010000000000005</c:v>
                </c:pt>
                <c:pt idx="4778">
                  <c:v>52.2</c:v>
                </c:pt>
                <c:pt idx="4779">
                  <c:v>74.03</c:v>
                </c:pt>
                <c:pt idx="4780">
                  <c:v>81.2</c:v>
                </c:pt>
                <c:pt idx="4781">
                  <c:v>69.209999999999994</c:v>
                </c:pt>
                <c:pt idx="4782">
                  <c:v>98.95</c:v>
                </c:pt>
                <c:pt idx="4783">
                  <c:v>168.05</c:v>
                </c:pt>
                <c:pt idx="4784">
                  <c:v>201.98</c:v>
                </c:pt>
                <c:pt idx="4785">
                  <c:v>148.11000000000001</c:v>
                </c:pt>
                <c:pt idx="4786">
                  <c:v>142.11000000000001</c:v>
                </c:pt>
                <c:pt idx="4787">
                  <c:v>190.94</c:v>
                </c:pt>
                <c:pt idx="4788">
                  <c:v>172.99</c:v>
                </c:pt>
                <c:pt idx="4789">
                  <c:v>149.07</c:v>
                </c:pt>
                <c:pt idx="4790">
                  <c:v>196.32</c:v>
                </c:pt>
                <c:pt idx="4791">
                  <c:v>195.56</c:v>
                </c:pt>
                <c:pt idx="4792">
                  <c:v>44.78</c:v>
                </c:pt>
                <c:pt idx="4793">
                  <c:v>7.14</c:v>
                </c:pt>
                <c:pt idx="4794">
                  <c:v>8.5500000000000007</c:v>
                </c:pt>
                <c:pt idx="4795">
                  <c:v>17.940000000000001</c:v>
                </c:pt>
                <c:pt idx="4796">
                  <c:v>21.97</c:v>
                </c:pt>
                <c:pt idx="4797">
                  <c:v>18.809999999999999</c:v>
                </c:pt>
                <c:pt idx="4798">
                  <c:v>19.7</c:v>
                </c:pt>
                <c:pt idx="4799">
                  <c:v>25.37</c:v>
                </c:pt>
                <c:pt idx="4800">
                  <c:v>45.35</c:v>
                </c:pt>
                <c:pt idx="4801">
                  <c:v>29.37</c:v>
                </c:pt>
                <c:pt idx="4802">
                  <c:v>18.350000000000001</c:v>
                </c:pt>
                <c:pt idx="4803">
                  <c:v>41.56</c:v>
                </c:pt>
                <c:pt idx="4804">
                  <c:v>62</c:v>
                </c:pt>
                <c:pt idx="4805">
                  <c:v>45.68</c:v>
                </c:pt>
                <c:pt idx="4806">
                  <c:v>33.33</c:v>
                </c:pt>
                <c:pt idx="4807">
                  <c:v>60.51</c:v>
                </c:pt>
                <c:pt idx="4808">
                  <c:v>75.849999999999994</c:v>
                </c:pt>
                <c:pt idx="4809">
                  <c:v>68.72</c:v>
                </c:pt>
                <c:pt idx="4810">
                  <c:v>95.68</c:v>
                </c:pt>
                <c:pt idx="4811">
                  <c:v>81.16</c:v>
                </c:pt>
                <c:pt idx="4812">
                  <c:v>87.11</c:v>
                </c:pt>
                <c:pt idx="4813">
                  <c:v>69.319999999999993</c:v>
                </c:pt>
                <c:pt idx="4814">
                  <c:v>71.66</c:v>
                </c:pt>
                <c:pt idx="4815">
                  <c:v>35.53</c:v>
                </c:pt>
                <c:pt idx="4816">
                  <c:v>33.049999999999997</c:v>
                </c:pt>
                <c:pt idx="4817">
                  <c:v>39.020000000000003</c:v>
                </c:pt>
                <c:pt idx="4818">
                  <c:v>34.119999999999997</c:v>
                </c:pt>
                <c:pt idx="4819">
                  <c:v>37.4</c:v>
                </c:pt>
                <c:pt idx="4820">
                  <c:v>36.4</c:v>
                </c:pt>
                <c:pt idx="4821">
                  <c:v>37.700000000000003</c:v>
                </c:pt>
                <c:pt idx="4822">
                  <c:v>34.54</c:v>
                </c:pt>
                <c:pt idx="4823">
                  <c:v>27.97</c:v>
                </c:pt>
                <c:pt idx="4824">
                  <c:v>29.53</c:v>
                </c:pt>
                <c:pt idx="4825">
                  <c:v>42.76</c:v>
                </c:pt>
                <c:pt idx="4826">
                  <c:v>55.31</c:v>
                </c:pt>
                <c:pt idx="4827">
                  <c:v>59.31</c:v>
                </c:pt>
                <c:pt idx="4828">
                  <c:v>53.83</c:v>
                </c:pt>
                <c:pt idx="4829">
                  <c:v>60.94</c:v>
                </c:pt>
                <c:pt idx="4830">
                  <c:v>95.81</c:v>
                </c:pt>
                <c:pt idx="4831">
                  <c:v>99.48</c:v>
                </c:pt>
                <c:pt idx="4832">
                  <c:v>88.88</c:v>
                </c:pt>
                <c:pt idx="4833">
                  <c:v>102.29</c:v>
                </c:pt>
                <c:pt idx="4834">
                  <c:v>73.53</c:v>
                </c:pt>
                <c:pt idx="4835">
                  <c:v>88.7</c:v>
                </c:pt>
                <c:pt idx="4836">
                  <c:v>83.07</c:v>
                </c:pt>
                <c:pt idx="4837">
                  <c:v>66.7</c:v>
                </c:pt>
                <c:pt idx="4838">
                  <c:v>61.38</c:v>
                </c:pt>
                <c:pt idx="4839">
                  <c:v>65.37</c:v>
                </c:pt>
                <c:pt idx="4840">
                  <c:v>59.91</c:v>
                </c:pt>
                <c:pt idx="4841">
                  <c:v>56.7</c:v>
                </c:pt>
                <c:pt idx="4842">
                  <c:v>76.02</c:v>
                </c:pt>
                <c:pt idx="4843">
                  <c:v>103.64</c:v>
                </c:pt>
                <c:pt idx="4844">
                  <c:v>82.87</c:v>
                </c:pt>
                <c:pt idx="4845">
                  <c:v>84.54</c:v>
                </c:pt>
                <c:pt idx="4846">
                  <c:v>84.65</c:v>
                </c:pt>
                <c:pt idx="4847">
                  <c:v>85.35</c:v>
                </c:pt>
                <c:pt idx="4848">
                  <c:v>95.17</c:v>
                </c:pt>
                <c:pt idx="4849">
                  <c:v>96.83</c:v>
                </c:pt>
                <c:pt idx="4850">
                  <c:v>67.48</c:v>
                </c:pt>
                <c:pt idx="4851">
                  <c:v>99.13</c:v>
                </c:pt>
                <c:pt idx="4852">
                  <c:v>88.87</c:v>
                </c:pt>
                <c:pt idx="4853">
                  <c:v>90.12</c:v>
                </c:pt>
                <c:pt idx="4854">
                  <c:v>159.25</c:v>
                </c:pt>
                <c:pt idx="4855">
                  <c:v>90.51</c:v>
                </c:pt>
                <c:pt idx="4856">
                  <c:v>192.31</c:v>
                </c:pt>
                <c:pt idx="4857">
                  <c:v>195.98</c:v>
                </c:pt>
                <c:pt idx="4858">
                  <c:v>185.79</c:v>
                </c:pt>
                <c:pt idx="4859">
                  <c:v>195.27</c:v>
                </c:pt>
                <c:pt idx="4860">
                  <c:v>178.44</c:v>
                </c:pt>
                <c:pt idx="4861">
                  <c:v>182.26</c:v>
                </c:pt>
                <c:pt idx="4862">
                  <c:v>205.1</c:v>
                </c:pt>
                <c:pt idx="4863">
                  <c:v>249.5</c:v>
                </c:pt>
                <c:pt idx="4864">
                  <c:v>237.44</c:v>
                </c:pt>
                <c:pt idx="4865">
                  <c:v>123.97</c:v>
                </c:pt>
                <c:pt idx="4866">
                  <c:v>82.44</c:v>
                </c:pt>
                <c:pt idx="4867">
                  <c:v>89.76</c:v>
                </c:pt>
                <c:pt idx="4868">
                  <c:v>105.03</c:v>
                </c:pt>
                <c:pt idx="4869">
                  <c:v>103.28</c:v>
                </c:pt>
                <c:pt idx="4870">
                  <c:v>141.15</c:v>
                </c:pt>
                <c:pt idx="4871">
                  <c:v>29.5</c:v>
                </c:pt>
                <c:pt idx="4872">
                  <c:v>31.18</c:v>
                </c:pt>
                <c:pt idx="4873">
                  <c:v>17.829999999999998</c:v>
                </c:pt>
                <c:pt idx="4874">
                  <c:v>17.809999999999999</c:v>
                </c:pt>
                <c:pt idx="4875">
                  <c:v>12.23</c:v>
                </c:pt>
                <c:pt idx="4876">
                  <c:v>8.59</c:v>
                </c:pt>
                <c:pt idx="4877">
                  <c:v>54.13</c:v>
                </c:pt>
                <c:pt idx="4878">
                  <c:v>131.15</c:v>
                </c:pt>
                <c:pt idx="4879">
                  <c:v>62.53</c:v>
                </c:pt>
                <c:pt idx="4880">
                  <c:v>66.599999999999994</c:v>
                </c:pt>
                <c:pt idx="4881">
                  <c:v>11.54</c:v>
                </c:pt>
                <c:pt idx="4882">
                  <c:v>13.87</c:v>
                </c:pt>
                <c:pt idx="4883">
                  <c:v>15.92</c:v>
                </c:pt>
                <c:pt idx="4884">
                  <c:v>16.989999999999998</c:v>
                </c:pt>
                <c:pt idx="4885">
                  <c:v>11.41</c:v>
                </c:pt>
                <c:pt idx="4886">
                  <c:v>10.09</c:v>
                </c:pt>
                <c:pt idx="4887">
                  <c:v>11.8</c:v>
                </c:pt>
                <c:pt idx="4888">
                  <c:v>20.46</c:v>
                </c:pt>
                <c:pt idx="4889">
                  <c:v>21.03</c:v>
                </c:pt>
                <c:pt idx="4890">
                  <c:v>15.77</c:v>
                </c:pt>
                <c:pt idx="4891">
                  <c:v>42.68</c:v>
                </c:pt>
                <c:pt idx="4892">
                  <c:v>97.65</c:v>
                </c:pt>
                <c:pt idx="4893">
                  <c:v>103.28</c:v>
                </c:pt>
                <c:pt idx="4894">
                  <c:v>101.18</c:v>
                </c:pt>
                <c:pt idx="4895">
                  <c:v>107.73</c:v>
                </c:pt>
                <c:pt idx="4896">
                  <c:v>101.48</c:v>
                </c:pt>
                <c:pt idx="4897">
                  <c:v>116.84</c:v>
                </c:pt>
                <c:pt idx="4898">
                  <c:v>96.74</c:v>
                </c:pt>
                <c:pt idx="4899">
                  <c:v>94.65</c:v>
                </c:pt>
                <c:pt idx="4900">
                  <c:v>87.79</c:v>
                </c:pt>
                <c:pt idx="4901">
                  <c:v>78.22</c:v>
                </c:pt>
                <c:pt idx="4902">
                  <c:v>73.39</c:v>
                </c:pt>
                <c:pt idx="4903">
                  <c:v>67.400000000000006</c:v>
                </c:pt>
                <c:pt idx="4904">
                  <c:v>92.57</c:v>
                </c:pt>
                <c:pt idx="4905">
                  <c:v>98.36</c:v>
                </c:pt>
                <c:pt idx="4906">
                  <c:v>115.08</c:v>
                </c:pt>
                <c:pt idx="4907">
                  <c:v>111.53</c:v>
                </c:pt>
                <c:pt idx="4908">
                  <c:v>110.76</c:v>
                </c:pt>
                <c:pt idx="4909">
                  <c:v>111.47</c:v>
                </c:pt>
                <c:pt idx="4910">
                  <c:v>106.43</c:v>
                </c:pt>
                <c:pt idx="4911">
                  <c:v>110.15</c:v>
                </c:pt>
                <c:pt idx="4912">
                  <c:v>66.66</c:v>
                </c:pt>
                <c:pt idx="4913">
                  <c:v>84.94</c:v>
                </c:pt>
                <c:pt idx="4914">
                  <c:v>111.18</c:v>
                </c:pt>
                <c:pt idx="4915">
                  <c:v>129.02000000000001</c:v>
                </c:pt>
                <c:pt idx="4916">
                  <c:v>149.54</c:v>
                </c:pt>
                <c:pt idx="4917">
                  <c:v>140.79</c:v>
                </c:pt>
                <c:pt idx="4918">
                  <c:v>120.36</c:v>
                </c:pt>
                <c:pt idx="4919">
                  <c:v>114</c:v>
                </c:pt>
                <c:pt idx="4920">
                  <c:v>187.74</c:v>
                </c:pt>
                <c:pt idx="4921">
                  <c:v>186.05</c:v>
                </c:pt>
                <c:pt idx="4922">
                  <c:v>162.75</c:v>
                </c:pt>
                <c:pt idx="4923">
                  <c:v>138.12</c:v>
                </c:pt>
                <c:pt idx="4924">
                  <c:v>146.91999999999999</c:v>
                </c:pt>
                <c:pt idx="4925">
                  <c:v>121.4</c:v>
                </c:pt>
                <c:pt idx="4926">
                  <c:v>55.43</c:v>
                </c:pt>
                <c:pt idx="4927">
                  <c:v>66.86</c:v>
                </c:pt>
                <c:pt idx="4928">
                  <c:v>51.43</c:v>
                </c:pt>
                <c:pt idx="4929">
                  <c:v>55.97</c:v>
                </c:pt>
                <c:pt idx="4930">
                  <c:v>62.9</c:v>
                </c:pt>
                <c:pt idx="4931">
                  <c:v>65.650000000000006</c:v>
                </c:pt>
                <c:pt idx="4932">
                  <c:v>56.24</c:v>
                </c:pt>
                <c:pt idx="4933">
                  <c:v>55.05</c:v>
                </c:pt>
                <c:pt idx="4934">
                  <c:v>70.459999999999994</c:v>
                </c:pt>
                <c:pt idx="4935">
                  <c:v>72.86</c:v>
                </c:pt>
                <c:pt idx="4936">
                  <c:v>68.86</c:v>
                </c:pt>
                <c:pt idx="4937">
                  <c:v>50.29</c:v>
                </c:pt>
                <c:pt idx="4938">
                  <c:v>144.82</c:v>
                </c:pt>
                <c:pt idx="4939">
                  <c:v>61.19</c:v>
                </c:pt>
                <c:pt idx="4940">
                  <c:v>111.59</c:v>
                </c:pt>
                <c:pt idx="4941">
                  <c:v>26.7</c:v>
                </c:pt>
                <c:pt idx="4942">
                  <c:v>16.98</c:v>
                </c:pt>
                <c:pt idx="4943">
                  <c:v>15.69</c:v>
                </c:pt>
                <c:pt idx="4944">
                  <c:v>13.76</c:v>
                </c:pt>
                <c:pt idx="4945">
                  <c:v>97.03</c:v>
                </c:pt>
                <c:pt idx="4946">
                  <c:v>91.24</c:v>
                </c:pt>
                <c:pt idx="4947">
                  <c:v>114.02</c:v>
                </c:pt>
                <c:pt idx="4948">
                  <c:v>86.22</c:v>
                </c:pt>
                <c:pt idx="4949">
                  <c:v>71.91</c:v>
                </c:pt>
                <c:pt idx="4950">
                  <c:v>91.64</c:v>
                </c:pt>
                <c:pt idx="4951">
                  <c:v>55.65</c:v>
                </c:pt>
                <c:pt idx="4952">
                  <c:v>55.5</c:v>
                </c:pt>
                <c:pt idx="4953">
                  <c:v>36.58</c:v>
                </c:pt>
                <c:pt idx="4954">
                  <c:v>56.11</c:v>
                </c:pt>
                <c:pt idx="4955">
                  <c:v>62.99</c:v>
                </c:pt>
                <c:pt idx="4956">
                  <c:v>62.17</c:v>
                </c:pt>
                <c:pt idx="4957">
                  <c:v>53.18</c:v>
                </c:pt>
                <c:pt idx="4958">
                  <c:v>48.35</c:v>
                </c:pt>
                <c:pt idx="4959">
                  <c:v>61.85</c:v>
                </c:pt>
                <c:pt idx="4960">
                  <c:v>74.14</c:v>
                </c:pt>
                <c:pt idx="4961">
                  <c:v>64.8</c:v>
                </c:pt>
                <c:pt idx="4962">
                  <c:v>75.540000000000006</c:v>
                </c:pt>
                <c:pt idx="4963">
                  <c:v>71.86</c:v>
                </c:pt>
                <c:pt idx="4964">
                  <c:v>100.48</c:v>
                </c:pt>
                <c:pt idx="4965">
                  <c:v>87.49</c:v>
                </c:pt>
                <c:pt idx="4966">
                  <c:v>94.95</c:v>
                </c:pt>
                <c:pt idx="4967">
                  <c:v>92.28</c:v>
                </c:pt>
                <c:pt idx="4968">
                  <c:v>104.77</c:v>
                </c:pt>
                <c:pt idx="4969">
                  <c:v>87.34</c:v>
                </c:pt>
                <c:pt idx="4970">
                  <c:v>90.24</c:v>
                </c:pt>
                <c:pt idx="4971">
                  <c:v>115.01</c:v>
                </c:pt>
                <c:pt idx="4972">
                  <c:v>149.5</c:v>
                </c:pt>
                <c:pt idx="4973">
                  <c:v>150.56</c:v>
                </c:pt>
                <c:pt idx="4974">
                  <c:v>117.3</c:v>
                </c:pt>
                <c:pt idx="4975">
                  <c:v>89.59</c:v>
                </c:pt>
                <c:pt idx="4976">
                  <c:v>122.57</c:v>
                </c:pt>
                <c:pt idx="4977">
                  <c:v>197.53</c:v>
                </c:pt>
                <c:pt idx="4978">
                  <c:v>217.11</c:v>
                </c:pt>
                <c:pt idx="4979">
                  <c:v>175.25</c:v>
                </c:pt>
                <c:pt idx="4980">
                  <c:v>120.38</c:v>
                </c:pt>
                <c:pt idx="4981">
                  <c:v>71.81</c:v>
                </c:pt>
                <c:pt idx="4982">
                  <c:v>65.61</c:v>
                </c:pt>
                <c:pt idx="4983">
                  <c:v>85.71</c:v>
                </c:pt>
                <c:pt idx="4984">
                  <c:v>86.76</c:v>
                </c:pt>
                <c:pt idx="4985">
                  <c:v>60.94</c:v>
                </c:pt>
                <c:pt idx="4986">
                  <c:v>54.13</c:v>
                </c:pt>
                <c:pt idx="4987">
                  <c:v>73.760000000000005</c:v>
                </c:pt>
                <c:pt idx="4988">
                  <c:v>89.73</c:v>
                </c:pt>
                <c:pt idx="4989">
                  <c:v>83.69</c:v>
                </c:pt>
                <c:pt idx="4990">
                  <c:v>61.22</c:v>
                </c:pt>
                <c:pt idx="4991">
                  <c:v>50.83</c:v>
                </c:pt>
                <c:pt idx="4992">
                  <c:v>82.84</c:v>
                </c:pt>
                <c:pt idx="4993">
                  <c:v>75.959999999999994</c:v>
                </c:pt>
                <c:pt idx="4994">
                  <c:v>68.72</c:v>
                </c:pt>
                <c:pt idx="4995">
                  <c:v>86.35</c:v>
                </c:pt>
                <c:pt idx="4996">
                  <c:v>117.4</c:v>
                </c:pt>
                <c:pt idx="4997">
                  <c:v>138.72999999999999</c:v>
                </c:pt>
                <c:pt idx="4998">
                  <c:v>116.33</c:v>
                </c:pt>
                <c:pt idx="4999">
                  <c:v>99.73</c:v>
                </c:pt>
                <c:pt idx="5000">
                  <c:v>108.1</c:v>
                </c:pt>
                <c:pt idx="5001">
                  <c:v>19.170000000000002</c:v>
                </c:pt>
                <c:pt idx="5002">
                  <c:v>20.52</c:v>
                </c:pt>
                <c:pt idx="5003">
                  <c:v>17.329999999999998</c:v>
                </c:pt>
                <c:pt idx="5004">
                  <c:v>18.04</c:v>
                </c:pt>
                <c:pt idx="5005">
                  <c:v>20.95</c:v>
                </c:pt>
                <c:pt idx="5006">
                  <c:v>35.909999999999997</c:v>
                </c:pt>
                <c:pt idx="5007">
                  <c:v>60.42</c:v>
                </c:pt>
                <c:pt idx="5008">
                  <c:v>47.85</c:v>
                </c:pt>
                <c:pt idx="5009">
                  <c:v>36.46</c:v>
                </c:pt>
                <c:pt idx="5010">
                  <c:v>33.18</c:v>
                </c:pt>
                <c:pt idx="5011">
                  <c:v>28.71</c:v>
                </c:pt>
                <c:pt idx="5012">
                  <c:v>42.22</c:v>
                </c:pt>
                <c:pt idx="5013">
                  <c:v>36.57</c:v>
                </c:pt>
                <c:pt idx="5014">
                  <c:v>32.840000000000003</c:v>
                </c:pt>
                <c:pt idx="5015">
                  <c:v>117.65</c:v>
                </c:pt>
                <c:pt idx="5016">
                  <c:v>131.94</c:v>
                </c:pt>
                <c:pt idx="5017">
                  <c:v>235.4</c:v>
                </c:pt>
                <c:pt idx="5018">
                  <c:v>160.84</c:v>
                </c:pt>
                <c:pt idx="5019">
                  <c:v>153.16999999999999</c:v>
                </c:pt>
                <c:pt idx="5020">
                  <c:v>169.62</c:v>
                </c:pt>
                <c:pt idx="5021">
                  <c:v>184.96</c:v>
                </c:pt>
                <c:pt idx="5022">
                  <c:v>194.91</c:v>
                </c:pt>
                <c:pt idx="5023">
                  <c:v>192.45</c:v>
                </c:pt>
                <c:pt idx="5024">
                  <c:v>196.84</c:v>
                </c:pt>
                <c:pt idx="5025">
                  <c:v>151.37</c:v>
                </c:pt>
                <c:pt idx="5026">
                  <c:v>132.79</c:v>
                </c:pt>
                <c:pt idx="5027">
                  <c:v>95.44</c:v>
                </c:pt>
                <c:pt idx="5028">
                  <c:v>66.17</c:v>
                </c:pt>
                <c:pt idx="5029">
                  <c:v>60.23</c:v>
                </c:pt>
                <c:pt idx="5030">
                  <c:v>70.06</c:v>
                </c:pt>
                <c:pt idx="5031">
                  <c:v>47.15</c:v>
                </c:pt>
                <c:pt idx="5032">
                  <c:v>66.13</c:v>
                </c:pt>
                <c:pt idx="5033">
                  <c:v>63.57</c:v>
                </c:pt>
                <c:pt idx="5034">
                  <c:v>92.82</c:v>
                </c:pt>
                <c:pt idx="5035">
                  <c:v>51.54</c:v>
                </c:pt>
                <c:pt idx="5036">
                  <c:v>37.770000000000003</c:v>
                </c:pt>
                <c:pt idx="5037">
                  <c:v>37.22</c:v>
                </c:pt>
                <c:pt idx="5038">
                  <c:v>34.74</c:v>
                </c:pt>
                <c:pt idx="5039">
                  <c:v>13.25</c:v>
                </c:pt>
                <c:pt idx="5040">
                  <c:v>12.4</c:v>
                </c:pt>
                <c:pt idx="5041">
                  <c:v>19.16</c:v>
                </c:pt>
                <c:pt idx="5042">
                  <c:v>16.23</c:v>
                </c:pt>
                <c:pt idx="5043">
                  <c:v>15.61</c:v>
                </c:pt>
                <c:pt idx="5044">
                  <c:v>24.49</c:v>
                </c:pt>
                <c:pt idx="5045">
                  <c:v>32.909999999999997</c:v>
                </c:pt>
                <c:pt idx="5046">
                  <c:v>26.06</c:v>
                </c:pt>
                <c:pt idx="5047">
                  <c:v>24.83</c:v>
                </c:pt>
                <c:pt idx="5048">
                  <c:v>40.270000000000003</c:v>
                </c:pt>
                <c:pt idx="5049">
                  <c:v>43.93</c:v>
                </c:pt>
                <c:pt idx="5050">
                  <c:v>41.49</c:v>
                </c:pt>
                <c:pt idx="5051">
                  <c:v>35.72</c:v>
                </c:pt>
                <c:pt idx="5052">
                  <c:v>32.06</c:v>
                </c:pt>
                <c:pt idx="5053">
                  <c:v>32.75</c:v>
                </c:pt>
                <c:pt idx="5054">
                  <c:v>17.84</c:v>
                </c:pt>
                <c:pt idx="5055">
                  <c:v>25.9</c:v>
                </c:pt>
                <c:pt idx="5056">
                  <c:v>26.6</c:v>
                </c:pt>
                <c:pt idx="5057">
                  <c:v>28.02</c:v>
                </c:pt>
                <c:pt idx="5058">
                  <c:v>29.29</c:v>
                </c:pt>
                <c:pt idx="5059">
                  <c:v>24.53</c:v>
                </c:pt>
                <c:pt idx="5060">
                  <c:v>24.86</c:v>
                </c:pt>
                <c:pt idx="5061">
                  <c:v>21.45</c:v>
                </c:pt>
                <c:pt idx="5062">
                  <c:v>41.46</c:v>
                </c:pt>
                <c:pt idx="5063">
                  <c:v>30.68</c:v>
                </c:pt>
                <c:pt idx="5064">
                  <c:v>28.17</c:v>
                </c:pt>
                <c:pt idx="5065">
                  <c:v>18.940000000000001</c:v>
                </c:pt>
                <c:pt idx="5066">
                  <c:v>21.48</c:v>
                </c:pt>
                <c:pt idx="5067">
                  <c:v>18.39</c:v>
                </c:pt>
                <c:pt idx="5068">
                  <c:v>14.64</c:v>
                </c:pt>
                <c:pt idx="5069">
                  <c:v>19.32</c:v>
                </c:pt>
                <c:pt idx="5070">
                  <c:v>31.72</c:v>
                </c:pt>
                <c:pt idx="5071">
                  <c:v>31.65</c:v>
                </c:pt>
                <c:pt idx="5072">
                  <c:v>18.850000000000001</c:v>
                </c:pt>
                <c:pt idx="5073">
                  <c:v>13.27</c:v>
                </c:pt>
                <c:pt idx="5074">
                  <c:v>13.62</c:v>
                </c:pt>
                <c:pt idx="5075">
                  <c:v>13.82</c:v>
                </c:pt>
                <c:pt idx="5076">
                  <c:v>13.26</c:v>
                </c:pt>
                <c:pt idx="5077">
                  <c:v>20</c:v>
                </c:pt>
                <c:pt idx="5078">
                  <c:v>26.49</c:v>
                </c:pt>
                <c:pt idx="5079">
                  <c:v>24.03</c:v>
                </c:pt>
                <c:pt idx="5080">
                  <c:v>18.11</c:v>
                </c:pt>
                <c:pt idx="5081">
                  <c:v>13.96</c:v>
                </c:pt>
                <c:pt idx="5082">
                  <c:v>56.05</c:v>
                </c:pt>
                <c:pt idx="5083">
                  <c:v>56.93</c:v>
                </c:pt>
                <c:pt idx="5084">
                  <c:v>49.73</c:v>
                </c:pt>
                <c:pt idx="5085">
                  <c:v>48.68</c:v>
                </c:pt>
                <c:pt idx="5086">
                  <c:v>170.65</c:v>
                </c:pt>
                <c:pt idx="5087">
                  <c:v>29.08</c:v>
                </c:pt>
                <c:pt idx="5088">
                  <c:v>144.07</c:v>
                </c:pt>
                <c:pt idx="5089">
                  <c:v>136.46</c:v>
                </c:pt>
                <c:pt idx="5090">
                  <c:v>143.53</c:v>
                </c:pt>
                <c:pt idx="5091">
                  <c:v>147.88</c:v>
                </c:pt>
                <c:pt idx="5092">
                  <c:v>131.74</c:v>
                </c:pt>
                <c:pt idx="5093">
                  <c:v>180.2</c:v>
                </c:pt>
                <c:pt idx="5094">
                  <c:v>143.86000000000001</c:v>
                </c:pt>
                <c:pt idx="5095">
                  <c:v>129.41999999999999</c:v>
                </c:pt>
                <c:pt idx="5096">
                  <c:v>80.33</c:v>
                </c:pt>
                <c:pt idx="5097">
                  <c:v>74.489999999999995</c:v>
                </c:pt>
                <c:pt idx="5098">
                  <c:v>78.88</c:v>
                </c:pt>
                <c:pt idx="5099">
                  <c:v>219.47</c:v>
                </c:pt>
                <c:pt idx="5100">
                  <c:v>297.60000000000002</c:v>
                </c:pt>
                <c:pt idx="5101">
                  <c:v>299.14</c:v>
                </c:pt>
                <c:pt idx="5102">
                  <c:v>344</c:v>
                </c:pt>
                <c:pt idx="5103">
                  <c:v>217.33</c:v>
                </c:pt>
                <c:pt idx="5104">
                  <c:v>195.69</c:v>
                </c:pt>
                <c:pt idx="5105">
                  <c:v>208.35</c:v>
                </c:pt>
                <c:pt idx="5106">
                  <c:v>258.64</c:v>
                </c:pt>
                <c:pt idx="5107">
                  <c:v>253.63</c:v>
                </c:pt>
                <c:pt idx="5108">
                  <c:v>225.36</c:v>
                </c:pt>
                <c:pt idx="5109">
                  <c:v>203.79</c:v>
                </c:pt>
                <c:pt idx="5110">
                  <c:v>229.01</c:v>
                </c:pt>
                <c:pt idx="5111">
                  <c:v>149.06</c:v>
                </c:pt>
                <c:pt idx="5112">
                  <c:v>124.71</c:v>
                </c:pt>
                <c:pt idx="5113">
                  <c:v>157.57</c:v>
                </c:pt>
                <c:pt idx="5114">
                  <c:v>159.78</c:v>
                </c:pt>
                <c:pt idx="5115">
                  <c:v>148.63999999999999</c:v>
                </c:pt>
                <c:pt idx="5116">
                  <c:v>194.36</c:v>
                </c:pt>
                <c:pt idx="5117">
                  <c:v>177.35</c:v>
                </c:pt>
                <c:pt idx="5118">
                  <c:v>167.36</c:v>
                </c:pt>
                <c:pt idx="5119">
                  <c:v>195.41</c:v>
                </c:pt>
                <c:pt idx="5120">
                  <c:v>163.43</c:v>
                </c:pt>
                <c:pt idx="5121">
                  <c:v>196.61</c:v>
                </c:pt>
                <c:pt idx="5122">
                  <c:v>158.94</c:v>
                </c:pt>
                <c:pt idx="5123">
                  <c:v>193.08</c:v>
                </c:pt>
                <c:pt idx="5124">
                  <c:v>122.45</c:v>
                </c:pt>
                <c:pt idx="5125">
                  <c:v>187.7</c:v>
                </c:pt>
                <c:pt idx="5126">
                  <c:v>2214.62</c:v>
                </c:pt>
                <c:pt idx="5127">
                  <c:v>1062.95</c:v>
                </c:pt>
                <c:pt idx="5128">
                  <c:v>939.81</c:v>
                </c:pt>
                <c:pt idx="5129">
                  <c:v>747.2</c:v>
                </c:pt>
                <c:pt idx="5130">
                  <c:v>542.55999999999995</c:v>
                </c:pt>
                <c:pt idx="5131">
                  <c:v>180.61</c:v>
                </c:pt>
                <c:pt idx="5132">
                  <c:v>198.29</c:v>
                </c:pt>
                <c:pt idx="5133">
                  <c:v>158.47</c:v>
                </c:pt>
                <c:pt idx="5134">
                  <c:v>248.37</c:v>
                </c:pt>
                <c:pt idx="5135">
                  <c:v>220.84</c:v>
                </c:pt>
                <c:pt idx="5136">
                  <c:v>221.43</c:v>
                </c:pt>
                <c:pt idx="5137">
                  <c:v>182.57</c:v>
                </c:pt>
                <c:pt idx="5138">
                  <c:v>151.66</c:v>
                </c:pt>
                <c:pt idx="5139">
                  <c:v>144.56</c:v>
                </c:pt>
                <c:pt idx="5140">
                  <c:v>152.27000000000001</c:v>
                </c:pt>
                <c:pt idx="5141">
                  <c:v>180.74</c:v>
                </c:pt>
                <c:pt idx="5142">
                  <c:v>219.9</c:v>
                </c:pt>
                <c:pt idx="5143">
                  <c:v>242.4</c:v>
                </c:pt>
                <c:pt idx="5144">
                  <c:v>198.42</c:v>
                </c:pt>
                <c:pt idx="5145">
                  <c:v>185.22</c:v>
                </c:pt>
                <c:pt idx="5146">
                  <c:v>179.93</c:v>
                </c:pt>
                <c:pt idx="5147">
                  <c:v>89.24</c:v>
                </c:pt>
                <c:pt idx="5148">
                  <c:v>110.71</c:v>
                </c:pt>
                <c:pt idx="5149">
                  <c:v>170.45</c:v>
                </c:pt>
                <c:pt idx="5150">
                  <c:v>167.44</c:v>
                </c:pt>
                <c:pt idx="5151">
                  <c:v>47.29</c:v>
                </c:pt>
                <c:pt idx="5152">
                  <c:v>66.88</c:v>
                </c:pt>
                <c:pt idx="5153">
                  <c:v>50.29</c:v>
                </c:pt>
                <c:pt idx="5154">
                  <c:v>64.14</c:v>
                </c:pt>
                <c:pt idx="5155">
                  <c:v>56.51</c:v>
                </c:pt>
                <c:pt idx="5156">
                  <c:v>80.239999999999995</c:v>
                </c:pt>
                <c:pt idx="5157">
                  <c:v>112.8</c:v>
                </c:pt>
                <c:pt idx="5158">
                  <c:v>132.04</c:v>
                </c:pt>
                <c:pt idx="5159">
                  <c:v>136.78</c:v>
                </c:pt>
                <c:pt idx="5160">
                  <c:v>184.53</c:v>
                </c:pt>
                <c:pt idx="5161">
                  <c:v>235.43</c:v>
                </c:pt>
                <c:pt idx="5162">
                  <c:v>297.04000000000002</c:v>
                </c:pt>
                <c:pt idx="5163">
                  <c:v>35.67</c:v>
                </c:pt>
                <c:pt idx="5164">
                  <c:v>43.03</c:v>
                </c:pt>
                <c:pt idx="5165">
                  <c:v>146.4</c:v>
                </c:pt>
                <c:pt idx="5166">
                  <c:v>135.11000000000001</c:v>
                </c:pt>
                <c:pt idx="5167">
                  <c:v>139.21</c:v>
                </c:pt>
                <c:pt idx="5168">
                  <c:v>124.61</c:v>
                </c:pt>
                <c:pt idx="5169">
                  <c:v>136.06</c:v>
                </c:pt>
                <c:pt idx="5170">
                  <c:v>70.150000000000006</c:v>
                </c:pt>
                <c:pt idx="5171">
                  <c:v>118.39</c:v>
                </c:pt>
                <c:pt idx="5172">
                  <c:v>94.37</c:v>
                </c:pt>
                <c:pt idx="5173">
                  <c:v>142</c:v>
                </c:pt>
                <c:pt idx="5174">
                  <c:v>150.55000000000001</c:v>
                </c:pt>
                <c:pt idx="5175">
                  <c:v>159.44999999999999</c:v>
                </c:pt>
                <c:pt idx="5176">
                  <c:v>197.08</c:v>
                </c:pt>
                <c:pt idx="5177">
                  <c:v>228.07</c:v>
                </c:pt>
                <c:pt idx="5178">
                  <c:v>261.08</c:v>
                </c:pt>
                <c:pt idx="5179">
                  <c:v>250.55</c:v>
                </c:pt>
                <c:pt idx="5180">
                  <c:v>144.86000000000001</c:v>
                </c:pt>
                <c:pt idx="5181">
                  <c:v>188.31</c:v>
                </c:pt>
                <c:pt idx="5182">
                  <c:v>146.41999999999999</c:v>
                </c:pt>
                <c:pt idx="5183">
                  <c:v>162.71</c:v>
                </c:pt>
                <c:pt idx="5184">
                  <c:v>146.02000000000001</c:v>
                </c:pt>
                <c:pt idx="5185">
                  <c:v>200.02</c:v>
                </c:pt>
                <c:pt idx="5186">
                  <c:v>211.15</c:v>
                </c:pt>
                <c:pt idx="5187">
                  <c:v>147.72999999999999</c:v>
                </c:pt>
                <c:pt idx="5188">
                  <c:v>139.33000000000001</c:v>
                </c:pt>
                <c:pt idx="5189">
                  <c:v>239.9</c:v>
                </c:pt>
                <c:pt idx="5190">
                  <c:v>221.35</c:v>
                </c:pt>
                <c:pt idx="5191">
                  <c:v>213.23</c:v>
                </c:pt>
                <c:pt idx="5192">
                  <c:v>199.64</c:v>
                </c:pt>
                <c:pt idx="5193">
                  <c:v>157.16</c:v>
                </c:pt>
                <c:pt idx="5194">
                  <c:v>133.99</c:v>
                </c:pt>
                <c:pt idx="5195">
                  <c:v>112.81</c:v>
                </c:pt>
                <c:pt idx="5196">
                  <c:v>208.67</c:v>
                </c:pt>
                <c:pt idx="5197">
                  <c:v>0.26</c:v>
                </c:pt>
                <c:pt idx="5198">
                  <c:v>278.49</c:v>
                </c:pt>
                <c:pt idx="5199">
                  <c:v>292.14999999999998</c:v>
                </c:pt>
                <c:pt idx="5200">
                  <c:v>305.56</c:v>
                </c:pt>
                <c:pt idx="5201">
                  <c:v>284.58999999999997</c:v>
                </c:pt>
                <c:pt idx="5202">
                  <c:v>249.82</c:v>
                </c:pt>
                <c:pt idx="5203">
                  <c:v>271.61</c:v>
                </c:pt>
                <c:pt idx="5204">
                  <c:v>307.10000000000002</c:v>
                </c:pt>
                <c:pt idx="5205">
                  <c:v>293.95</c:v>
                </c:pt>
                <c:pt idx="5206">
                  <c:v>295.29000000000002</c:v>
                </c:pt>
                <c:pt idx="5207">
                  <c:v>320.23</c:v>
                </c:pt>
                <c:pt idx="5208">
                  <c:v>263.3</c:v>
                </c:pt>
                <c:pt idx="5209">
                  <c:v>246.79</c:v>
                </c:pt>
                <c:pt idx="5210">
                  <c:v>200.33</c:v>
                </c:pt>
                <c:pt idx="5211">
                  <c:v>175.75</c:v>
                </c:pt>
                <c:pt idx="5212">
                  <c:v>144.69999999999999</c:v>
                </c:pt>
                <c:pt idx="5213">
                  <c:v>92.92</c:v>
                </c:pt>
                <c:pt idx="5214">
                  <c:v>132.84</c:v>
                </c:pt>
                <c:pt idx="5215">
                  <c:v>78</c:v>
                </c:pt>
                <c:pt idx="5216">
                  <c:v>81.7</c:v>
                </c:pt>
                <c:pt idx="5217">
                  <c:v>75</c:v>
                </c:pt>
                <c:pt idx="5218">
                  <c:v>71.42</c:v>
                </c:pt>
                <c:pt idx="5219">
                  <c:v>77.44</c:v>
                </c:pt>
                <c:pt idx="5220">
                  <c:v>75.819999999999993</c:v>
                </c:pt>
                <c:pt idx="5221">
                  <c:v>77.95</c:v>
                </c:pt>
                <c:pt idx="5222">
                  <c:v>40.28</c:v>
                </c:pt>
                <c:pt idx="5223">
                  <c:v>33.67</c:v>
                </c:pt>
                <c:pt idx="5224">
                  <c:v>33.46</c:v>
                </c:pt>
                <c:pt idx="5225">
                  <c:v>33.97</c:v>
                </c:pt>
                <c:pt idx="5226">
                  <c:v>35.96</c:v>
                </c:pt>
                <c:pt idx="5227">
                  <c:v>41.81</c:v>
                </c:pt>
                <c:pt idx="5228">
                  <c:v>33.21</c:v>
                </c:pt>
                <c:pt idx="5229">
                  <c:v>24.07</c:v>
                </c:pt>
                <c:pt idx="5230">
                  <c:v>19.93</c:v>
                </c:pt>
                <c:pt idx="5231">
                  <c:v>136.12</c:v>
                </c:pt>
                <c:pt idx="5232">
                  <c:v>124.11</c:v>
                </c:pt>
                <c:pt idx="5233">
                  <c:v>185.82</c:v>
                </c:pt>
                <c:pt idx="5234">
                  <c:v>176.05</c:v>
                </c:pt>
                <c:pt idx="5235">
                  <c:v>400.01</c:v>
                </c:pt>
                <c:pt idx="5236">
                  <c:v>1081.6099999999999</c:v>
                </c:pt>
                <c:pt idx="5237">
                  <c:v>1031.3399999999999</c:v>
                </c:pt>
                <c:pt idx="5238">
                  <c:v>842.66</c:v>
                </c:pt>
                <c:pt idx="5239">
                  <c:v>827.84</c:v>
                </c:pt>
                <c:pt idx="5240">
                  <c:v>590.69000000000005</c:v>
                </c:pt>
                <c:pt idx="5241">
                  <c:v>195.43</c:v>
                </c:pt>
                <c:pt idx="5242">
                  <c:v>208.71</c:v>
                </c:pt>
                <c:pt idx="5243">
                  <c:v>166.5</c:v>
                </c:pt>
                <c:pt idx="5244">
                  <c:v>188.62</c:v>
                </c:pt>
                <c:pt idx="5245">
                  <c:v>215.01</c:v>
                </c:pt>
                <c:pt idx="5246">
                  <c:v>127.65</c:v>
                </c:pt>
                <c:pt idx="5247">
                  <c:v>137.08000000000001</c:v>
                </c:pt>
                <c:pt idx="5248">
                  <c:v>85.99</c:v>
                </c:pt>
                <c:pt idx="5249">
                  <c:v>119.7</c:v>
                </c:pt>
                <c:pt idx="5250">
                  <c:v>3439.54</c:v>
                </c:pt>
                <c:pt idx="5251">
                  <c:v>3015.81</c:v>
                </c:pt>
                <c:pt idx="5252">
                  <c:v>2908.34</c:v>
                </c:pt>
                <c:pt idx="5253">
                  <c:v>2569.79</c:v>
                </c:pt>
                <c:pt idx="5254">
                  <c:v>2550.54</c:v>
                </c:pt>
                <c:pt idx="5255">
                  <c:v>2456.0100000000002</c:v>
                </c:pt>
                <c:pt idx="5256">
                  <c:v>2227.11</c:v>
                </c:pt>
                <c:pt idx="5257">
                  <c:v>2462.38</c:v>
                </c:pt>
                <c:pt idx="5258">
                  <c:v>2593.5500000000002</c:v>
                </c:pt>
                <c:pt idx="5259">
                  <c:v>2644.84</c:v>
                </c:pt>
                <c:pt idx="5260">
                  <c:v>2331.7399999999998</c:v>
                </c:pt>
                <c:pt idx="5261">
                  <c:v>2247.02</c:v>
                </c:pt>
                <c:pt idx="5262">
                  <c:v>2088.86</c:v>
                </c:pt>
                <c:pt idx="5263">
                  <c:v>2378.9</c:v>
                </c:pt>
                <c:pt idx="5264">
                  <c:v>934.94</c:v>
                </c:pt>
                <c:pt idx="5265">
                  <c:v>1438.96</c:v>
                </c:pt>
                <c:pt idx="5266">
                  <c:v>676.47</c:v>
                </c:pt>
                <c:pt idx="5267">
                  <c:v>1796.58</c:v>
                </c:pt>
                <c:pt idx="5268">
                  <c:v>1955.05</c:v>
                </c:pt>
                <c:pt idx="5269">
                  <c:v>1781.7</c:v>
                </c:pt>
                <c:pt idx="5270">
                  <c:v>1890.01</c:v>
                </c:pt>
                <c:pt idx="5271">
                  <c:v>1789.23</c:v>
                </c:pt>
                <c:pt idx="5272">
                  <c:v>1480.01</c:v>
                </c:pt>
                <c:pt idx="5273">
                  <c:v>398.04</c:v>
                </c:pt>
                <c:pt idx="5274">
                  <c:v>424.57</c:v>
                </c:pt>
                <c:pt idx="5275">
                  <c:v>364.27</c:v>
                </c:pt>
                <c:pt idx="5276">
                  <c:v>427.01</c:v>
                </c:pt>
                <c:pt idx="5277">
                  <c:v>409.56</c:v>
                </c:pt>
                <c:pt idx="5278">
                  <c:v>532.99</c:v>
                </c:pt>
                <c:pt idx="5279">
                  <c:v>503.82</c:v>
                </c:pt>
                <c:pt idx="5280">
                  <c:v>826.33</c:v>
                </c:pt>
                <c:pt idx="5281">
                  <c:v>1144.82</c:v>
                </c:pt>
                <c:pt idx="5282">
                  <c:v>1193.6500000000001</c:v>
                </c:pt>
                <c:pt idx="5283">
                  <c:v>1137.77</c:v>
                </c:pt>
                <c:pt idx="5284">
                  <c:v>1348.94</c:v>
                </c:pt>
                <c:pt idx="5285">
                  <c:v>1280.79</c:v>
                </c:pt>
                <c:pt idx="5286">
                  <c:v>1169.67</c:v>
                </c:pt>
                <c:pt idx="5287">
                  <c:v>942.15</c:v>
                </c:pt>
                <c:pt idx="5288">
                  <c:v>840.98</c:v>
                </c:pt>
                <c:pt idx="5289">
                  <c:v>920.59</c:v>
                </c:pt>
                <c:pt idx="5290">
                  <c:v>924.41</c:v>
                </c:pt>
                <c:pt idx="5291">
                  <c:v>1133.9000000000001</c:v>
                </c:pt>
                <c:pt idx="5292">
                  <c:v>1036.25</c:v>
                </c:pt>
                <c:pt idx="5293">
                  <c:v>990.81</c:v>
                </c:pt>
                <c:pt idx="5294">
                  <c:v>795.3</c:v>
                </c:pt>
                <c:pt idx="5295">
                  <c:v>947.62</c:v>
                </c:pt>
                <c:pt idx="5296">
                  <c:v>895.07</c:v>
                </c:pt>
                <c:pt idx="5297">
                  <c:v>772.9</c:v>
                </c:pt>
                <c:pt idx="5298">
                  <c:v>947.53</c:v>
                </c:pt>
                <c:pt idx="5299">
                  <c:v>894.87</c:v>
                </c:pt>
                <c:pt idx="5300">
                  <c:v>876.04</c:v>
                </c:pt>
                <c:pt idx="5301">
                  <c:v>619.71</c:v>
                </c:pt>
                <c:pt idx="5302">
                  <c:v>614.84</c:v>
                </c:pt>
                <c:pt idx="5303">
                  <c:v>570.04999999999995</c:v>
                </c:pt>
                <c:pt idx="5304">
                  <c:v>603.54</c:v>
                </c:pt>
                <c:pt idx="5305">
                  <c:v>693.57</c:v>
                </c:pt>
                <c:pt idx="5306">
                  <c:v>900.39</c:v>
                </c:pt>
                <c:pt idx="5307">
                  <c:v>770.98</c:v>
                </c:pt>
                <c:pt idx="5308">
                  <c:v>777.8</c:v>
                </c:pt>
                <c:pt idx="5309">
                  <c:v>789.29</c:v>
                </c:pt>
                <c:pt idx="5310">
                  <c:v>984.56</c:v>
                </c:pt>
                <c:pt idx="5311">
                  <c:v>1410.61</c:v>
                </c:pt>
                <c:pt idx="5312">
                  <c:v>1207.8</c:v>
                </c:pt>
                <c:pt idx="5313">
                  <c:v>893.22</c:v>
                </c:pt>
                <c:pt idx="5314">
                  <c:v>1040.7</c:v>
                </c:pt>
                <c:pt idx="5315">
                  <c:v>308.47000000000003</c:v>
                </c:pt>
                <c:pt idx="5316">
                  <c:v>180.87</c:v>
                </c:pt>
                <c:pt idx="5317">
                  <c:v>147.09</c:v>
                </c:pt>
                <c:pt idx="5318">
                  <c:v>266.17</c:v>
                </c:pt>
                <c:pt idx="5319">
                  <c:v>162.25</c:v>
                </c:pt>
                <c:pt idx="5320">
                  <c:v>1821.64</c:v>
                </c:pt>
                <c:pt idx="5321">
                  <c:v>2509.0100000000002</c:v>
                </c:pt>
                <c:pt idx="5322">
                  <c:v>2645.69</c:v>
                </c:pt>
                <c:pt idx="5323">
                  <c:v>2936.32</c:v>
                </c:pt>
                <c:pt idx="5324">
                  <c:v>3313.25</c:v>
                </c:pt>
                <c:pt idx="5325">
                  <c:v>2590.7199999999998</c:v>
                </c:pt>
                <c:pt idx="5326">
                  <c:v>2686.62</c:v>
                </c:pt>
                <c:pt idx="5327">
                  <c:v>2467.42</c:v>
                </c:pt>
                <c:pt idx="5328">
                  <c:v>1421.98</c:v>
                </c:pt>
                <c:pt idx="5329">
                  <c:v>545.83000000000004</c:v>
                </c:pt>
                <c:pt idx="5330">
                  <c:v>840.24</c:v>
                </c:pt>
                <c:pt idx="5331">
                  <c:v>598.57000000000005</c:v>
                </c:pt>
                <c:pt idx="5332">
                  <c:v>526.92999999999995</c:v>
                </c:pt>
                <c:pt idx="5333">
                  <c:v>558.94000000000005</c:v>
                </c:pt>
                <c:pt idx="5334">
                  <c:v>464.89</c:v>
                </c:pt>
                <c:pt idx="5335">
                  <c:v>531.45000000000005</c:v>
                </c:pt>
                <c:pt idx="5336">
                  <c:v>339.07</c:v>
                </c:pt>
                <c:pt idx="5337">
                  <c:v>492.24</c:v>
                </c:pt>
                <c:pt idx="5338">
                  <c:v>742.66</c:v>
                </c:pt>
                <c:pt idx="5339">
                  <c:v>1030.8699999999999</c:v>
                </c:pt>
                <c:pt idx="5340">
                  <c:v>1257.8</c:v>
                </c:pt>
                <c:pt idx="5341">
                  <c:v>1393.28</c:v>
                </c:pt>
                <c:pt idx="5342">
                  <c:v>1157.1400000000001</c:v>
                </c:pt>
                <c:pt idx="5343">
                  <c:v>1077.8</c:v>
                </c:pt>
                <c:pt idx="5344">
                  <c:v>1088.8900000000001</c:v>
                </c:pt>
                <c:pt idx="5345">
                  <c:v>1084.58</c:v>
                </c:pt>
                <c:pt idx="5346">
                  <c:v>1105.74</c:v>
                </c:pt>
                <c:pt idx="5347">
                  <c:v>1298.77</c:v>
                </c:pt>
                <c:pt idx="5348">
                  <c:v>2785.06</c:v>
                </c:pt>
                <c:pt idx="5349">
                  <c:v>2282.17</c:v>
                </c:pt>
                <c:pt idx="5350">
                  <c:v>200.35</c:v>
                </c:pt>
                <c:pt idx="5351">
                  <c:v>326.3</c:v>
                </c:pt>
                <c:pt idx="5352">
                  <c:v>172.61</c:v>
                </c:pt>
                <c:pt idx="5353">
                  <c:v>470.54</c:v>
                </c:pt>
                <c:pt idx="5354">
                  <c:v>299.08999999999997</c:v>
                </c:pt>
                <c:pt idx="5355">
                  <c:v>86.63</c:v>
                </c:pt>
                <c:pt idx="5356">
                  <c:v>23.24</c:v>
                </c:pt>
                <c:pt idx="5357">
                  <c:v>79.959999999999994</c:v>
                </c:pt>
                <c:pt idx="5358">
                  <c:v>132.03</c:v>
                </c:pt>
                <c:pt idx="5359">
                  <c:v>250.95</c:v>
                </c:pt>
                <c:pt idx="5360">
                  <c:v>199.17</c:v>
                </c:pt>
                <c:pt idx="5361">
                  <c:v>355.86</c:v>
                </c:pt>
                <c:pt idx="5362">
                  <c:v>529.49</c:v>
                </c:pt>
                <c:pt idx="5363">
                  <c:v>533.04999999999995</c:v>
                </c:pt>
                <c:pt idx="5364">
                  <c:v>690.91</c:v>
                </c:pt>
                <c:pt idx="5365">
                  <c:v>1031.97</c:v>
                </c:pt>
                <c:pt idx="5366">
                  <c:v>936.56</c:v>
                </c:pt>
                <c:pt idx="5367">
                  <c:v>1212.1300000000001</c:v>
                </c:pt>
                <c:pt idx="5368">
                  <c:v>1022.46</c:v>
                </c:pt>
                <c:pt idx="5369">
                  <c:v>349.39</c:v>
                </c:pt>
                <c:pt idx="5370">
                  <c:v>309.5</c:v>
                </c:pt>
                <c:pt idx="5371">
                  <c:v>401.42</c:v>
                </c:pt>
                <c:pt idx="5372">
                  <c:v>490.03</c:v>
                </c:pt>
                <c:pt idx="5373">
                  <c:v>982.22</c:v>
                </c:pt>
                <c:pt idx="5374">
                  <c:v>1573.28</c:v>
                </c:pt>
                <c:pt idx="5375">
                  <c:v>885.2</c:v>
                </c:pt>
                <c:pt idx="5376">
                  <c:v>1001.06</c:v>
                </c:pt>
                <c:pt idx="5377">
                  <c:v>1073.8499999999999</c:v>
                </c:pt>
                <c:pt idx="5378">
                  <c:v>841.15</c:v>
                </c:pt>
                <c:pt idx="5379">
                  <c:v>435.43</c:v>
                </c:pt>
                <c:pt idx="5380">
                  <c:v>464.52</c:v>
                </c:pt>
                <c:pt idx="5381">
                  <c:v>564.14</c:v>
                </c:pt>
                <c:pt idx="5382">
                  <c:v>2041.58</c:v>
                </c:pt>
                <c:pt idx="5383">
                  <c:v>1648.27</c:v>
                </c:pt>
                <c:pt idx="5384">
                  <c:v>253.29</c:v>
                </c:pt>
                <c:pt idx="5385">
                  <c:v>211.77</c:v>
                </c:pt>
                <c:pt idx="5386">
                  <c:v>193.68</c:v>
                </c:pt>
                <c:pt idx="5387">
                  <c:v>186.67</c:v>
                </c:pt>
                <c:pt idx="5388">
                  <c:v>188.38</c:v>
                </c:pt>
                <c:pt idx="5389">
                  <c:v>153.16</c:v>
                </c:pt>
                <c:pt idx="5390">
                  <c:v>116.12</c:v>
                </c:pt>
                <c:pt idx="5391">
                  <c:v>149.97</c:v>
                </c:pt>
                <c:pt idx="5392">
                  <c:v>153.28</c:v>
                </c:pt>
                <c:pt idx="5393">
                  <c:v>195.3</c:v>
                </c:pt>
                <c:pt idx="5394">
                  <c:v>184.09</c:v>
                </c:pt>
                <c:pt idx="5395">
                  <c:v>148.32</c:v>
                </c:pt>
                <c:pt idx="5396">
                  <c:v>200.55</c:v>
                </c:pt>
                <c:pt idx="5397">
                  <c:v>343.99</c:v>
                </c:pt>
                <c:pt idx="5398">
                  <c:v>303.69</c:v>
                </c:pt>
                <c:pt idx="5399">
                  <c:v>210.19</c:v>
                </c:pt>
                <c:pt idx="5400">
                  <c:v>107</c:v>
                </c:pt>
                <c:pt idx="5401">
                  <c:v>132.66999999999999</c:v>
                </c:pt>
                <c:pt idx="5402">
                  <c:v>137.91</c:v>
                </c:pt>
                <c:pt idx="5403">
                  <c:v>134.26</c:v>
                </c:pt>
                <c:pt idx="5404">
                  <c:v>248.19</c:v>
                </c:pt>
                <c:pt idx="5405">
                  <c:v>425.8</c:v>
                </c:pt>
                <c:pt idx="5406">
                  <c:v>626.37</c:v>
                </c:pt>
                <c:pt idx="5407">
                  <c:v>653.53</c:v>
                </c:pt>
                <c:pt idx="5408">
                  <c:v>550.02</c:v>
                </c:pt>
                <c:pt idx="5409">
                  <c:v>112.19</c:v>
                </c:pt>
                <c:pt idx="5410">
                  <c:v>242.15</c:v>
                </c:pt>
                <c:pt idx="5411">
                  <c:v>156.07</c:v>
                </c:pt>
                <c:pt idx="5412">
                  <c:v>161.53</c:v>
                </c:pt>
                <c:pt idx="5413">
                  <c:v>365.01</c:v>
                </c:pt>
                <c:pt idx="5414">
                  <c:v>419.29</c:v>
                </c:pt>
                <c:pt idx="5415">
                  <c:v>349.69</c:v>
                </c:pt>
                <c:pt idx="5416">
                  <c:v>205.42</c:v>
                </c:pt>
                <c:pt idx="5417">
                  <c:v>318.69</c:v>
                </c:pt>
                <c:pt idx="5418">
                  <c:v>369.06</c:v>
                </c:pt>
                <c:pt idx="5419">
                  <c:v>377.16</c:v>
                </c:pt>
                <c:pt idx="5420">
                  <c:v>396.38</c:v>
                </c:pt>
                <c:pt idx="5421">
                  <c:v>559.15</c:v>
                </c:pt>
                <c:pt idx="5422">
                  <c:v>510.28</c:v>
                </c:pt>
                <c:pt idx="5423">
                  <c:v>120.79</c:v>
                </c:pt>
                <c:pt idx="5424">
                  <c:v>117.57</c:v>
                </c:pt>
                <c:pt idx="5425">
                  <c:v>115.38</c:v>
                </c:pt>
                <c:pt idx="5426">
                  <c:v>85.12</c:v>
                </c:pt>
                <c:pt idx="5427">
                  <c:v>85.98</c:v>
                </c:pt>
                <c:pt idx="5428">
                  <c:v>100.79</c:v>
                </c:pt>
                <c:pt idx="5429">
                  <c:v>112.38</c:v>
                </c:pt>
                <c:pt idx="5430">
                  <c:v>119.04</c:v>
                </c:pt>
                <c:pt idx="5431">
                  <c:v>83.15</c:v>
                </c:pt>
                <c:pt idx="5432">
                  <c:v>83.99</c:v>
                </c:pt>
                <c:pt idx="5433">
                  <c:v>108.77</c:v>
                </c:pt>
                <c:pt idx="5434">
                  <c:v>79.28</c:v>
                </c:pt>
                <c:pt idx="5435">
                  <c:v>69.260000000000005</c:v>
                </c:pt>
                <c:pt idx="5436">
                  <c:v>78.489999999999995</c:v>
                </c:pt>
                <c:pt idx="5437">
                  <c:v>109.84</c:v>
                </c:pt>
                <c:pt idx="5438">
                  <c:v>909.89</c:v>
                </c:pt>
                <c:pt idx="5439">
                  <c:v>174.15</c:v>
                </c:pt>
                <c:pt idx="5440">
                  <c:v>320.5</c:v>
                </c:pt>
                <c:pt idx="5441">
                  <c:v>316.64999999999998</c:v>
                </c:pt>
                <c:pt idx="5442">
                  <c:v>452.23</c:v>
                </c:pt>
                <c:pt idx="5443">
                  <c:v>277.32</c:v>
                </c:pt>
                <c:pt idx="5444">
                  <c:v>393.16</c:v>
                </c:pt>
                <c:pt idx="5445">
                  <c:v>1061.01</c:v>
                </c:pt>
                <c:pt idx="5446">
                  <c:v>759.42</c:v>
                </c:pt>
                <c:pt idx="5447">
                  <c:v>728.7</c:v>
                </c:pt>
                <c:pt idx="5448">
                  <c:v>516.85</c:v>
                </c:pt>
                <c:pt idx="5449">
                  <c:v>498.63</c:v>
                </c:pt>
                <c:pt idx="5450">
                  <c:v>294.95</c:v>
                </c:pt>
                <c:pt idx="5451">
                  <c:v>306.10000000000002</c:v>
                </c:pt>
                <c:pt idx="5452">
                  <c:v>242.52</c:v>
                </c:pt>
                <c:pt idx="5453">
                  <c:v>274.3</c:v>
                </c:pt>
                <c:pt idx="5454">
                  <c:v>344.86</c:v>
                </c:pt>
                <c:pt idx="5455">
                  <c:v>262.5</c:v>
                </c:pt>
                <c:pt idx="5456">
                  <c:v>220.61</c:v>
                </c:pt>
                <c:pt idx="5457">
                  <c:v>351.84</c:v>
                </c:pt>
                <c:pt idx="5458">
                  <c:v>257.06</c:v>
                </c:pt>
                <c:pt idx="5459">
                  <c:v>180.3</c:v>
                </c:pt>
                <c:pt idx="5460">
                  <c:v>275.8</c:v>
                </c:pt>
                <c:pt idx="5461">
                  <c:v>360.78</c:v>
                </c:pt>
                <c:pt idx="5462">
                  <c:v>388.19</c:v>
                </c:pt>
                <c:pt idx="5463">
                  <c:v>390.91</c:v>
                </c:pt>
                <c:pt idx="5464">
                  <c:v>351.67</c:v>
                </c:pt>
                <c:pt idx="5465">
                  <c:v>166.68</c:v>
                </c:pt>
                <c:pt idx="5466">
                  <c:v>138.69999999999999</c:v>
                </c:pt>
                <c:pt idx="5467">
                  <c:v>136.18</c:v>
                </c:pt>
                <c:pt idx="5468">
                  <c:v>134.30000000000001</c:v>
                </c:pt>
                <c:pt idx="5469">
                  <c:v>162.30000000000001</c:v>
                </c:pt>
                <c:pt idx="5470">
                  <c:v>142.11000000000001</c:v>
                </c:pt>
                <c:pt idx="5471">
                  <c:v>218.47</c:v>
                </c:pt>
                <c:pt idx="5472">
                  <c:v>221.44</c:v>
                </c:pt>
                <c:pt idx="5473">
                  <c:v>183.42</c:v>
                </c:pt>
                <c:pt idx="5474">
                  <c:v>159.66</c:v>
                </c:pt>
                <c:pt idx="5475">
                  <c:v>169.62</c:v>
                </c:pt>
                <c:pt idx="5476">
                  <c:v>242.84</c:v>
                </c:pt>
                <c:pt idx="5477">
                  <c:v>126.08</c:v>
                </c:pt>
                <c:pt idx="5478">
                  <c:v>173.17</c:v>
                </c:pt>
                <c:pt idx="5479">
                  <c:v>137.22</c:v>
                </c:pt>
                <c:pt idx="5480">
                  <c:v>107.22</c:v>
                </c:pt>
                <c:pt idx="5481">
                  <c:v>19.02</c:v>
                </c:pt>
                <c:pt idx="5482">
                  <c:v>19.3</c:v>
                </c:pt>
                <c:pt idx="5483">
                  <c:v>52.11</c:v>
                </c:pt>
                <c:pt idx="5484">
                  <c:v>62.07</c:v>
                </c:pt>
                <c:pt idx="5485">
                  <c:v>63.11</c:v>
                </c:pt>
                <c:pt idx="5486">
                  <c:v>32.94</c:v>
                </c:pt>
                <c:pt idx="5487">
                  <c:v>21.85</c:v>
                </c:pt>
                <c:pt idx="5488">
                  <c:v>17.62</c:v>
                </c:pt>
                <c:pt idx="5489">
                  <c:v>20.03</c:v>
                </c:pt>
                <c:pt idx="5490">
                  <c:v>23.49</c:v>
                </c:pt>
                <c:pt idx="5491">
                  <c:v>24.17</c:v>
                </c:pt>
                <c:pt idx="5492">
                  <c:v>32.69</c:v>
                </c:pt>
                <c:pt idx="5493">
                  <c:v>20.41</c:v>
                </c:pt>
                <c:pt idx="5494">
                  <c:v>28.49</c:v>
                </c:pt>
                <c:pt idx="5495">
                  <c:v>18.57</c:v>
                </c:pt>
                <c:pt idx="5496">
                  <c:v>24.39</c:v>
                </c:pt>
                <c:pt idx="5497">
                  <c:v>25.83</c:v>
                </c:pt>
                <c:pt idx="5498">
                  <c:v>24.39</c:v>
                </c:pt>
                <c:pt idx="5499">
                  <c:v>36.17</c:v>
                </c:pt>
                <c:pt idx="5500">
                  <c:v>25.96</c:v>
                </c:pt>
                <c:pt idx="5501">
                  <c:v>14.57</c:v>
                </c:pt>
                <c:pt idx="5502">
                  <c:v>21.95</c:v>
                </c:pt>
                <c:pt idx="5503">
                  <c:v>16.23</c:v>
                </c:pt>
                <c:pt idx="5504">
                  <c:v>12.82</c:v>
                </c:pt>
                <c:pt idx="5505">
                  <c:v>15.66</c:v>
                </c:pt>
                <c:pt idx="5506">
                  <c:v>118.04</c:v>
                </c:pt>
                <c:pt idx="5507">
                  <c:v>121.98</c:v>
                </c:pt>
                <c:pt idx="5508">
                  <c:v>127.73</c:v>
                </c:pt>
                <c:pt idx="5509">
                  <c:v>97.7</c:v>
                </c:pt>
                <c:pt idx="5510">
                  <c:v>110.84</c:v>
                </c:pt>
                <c:pt idx="5511">
                  <c:v>123.42</c:v>
                </c:pt>
                <c:pt idx="5512">
                  <c:v>141.06</c:v>
                </c:pt>
                <c:pt idx="5513">
                  <c:v>147.71</c:v>
                </c:pt>
                <c:pt idx="5514">
                  <c:v>134.59</c:v>
                </c:pt>
                <c:pt idx="5515">
                  <c:v>127.07</c:v>
                </c:pt>
                <c:pt idx="5516">
                  <c:v>146.30000000000001</c:v>
                </c:pt>
                <c:pt idx="5517">
                  <c:v>168.83</c:v>
                </c:pt>
                <c:pt idx="5518">
                  <c:v>167</c:v>
                </c:pt>
                <c:pt idx="5519">
                  <c:v>143.76</c:v>
                </c:pt>
                <c:pt idx="5520">
                  <c:v>119.95</c:v>
                </c:pt>
                <c:pt idx="5521">
                  <c:v>135.53</c:v>
                </c:pt>
                <c:pt idx="5522">
                  <c:v>116.41</c:v>
                </c:pt>
                <c:pt idx="5523">
                  <c:v>143.5</c:v>
                </c:pt>
                <c:pt idx="5524">
                  <c:v>147.94</c:v>
                </c:pt>
                <c:pt idx="5525">
                  <c:v>0.99</c:v>
                </c:pt>
                <c:pt idx="5526">
                  <c:v>1.4</c:v>
                </c:pt>
                <c:pt idx="5527">
                  <c:v>4.24</c:v>
                </c:pt>
                <c:pt idx="5528">
                  <c:v>7.33</c:v>
                </c:pt>
                <c:pt idx="5529">
                  <c:v>9.6199999999999992</c:v>
                </c:pt>
                <c:pt idx="5530">
                  <c:v>14.58</c:v>
                </c:pt>
                <c:pt idx="5531">
                  <c:v>16.29</c:v>
                </c:pt>
                <c:pt idx="5532">
                  <c:v>16.829999999999998</c:v>
                </c:pt>
                <c:pt idx="5533">
                  <c:v>231.81</c:v>
                </c:pt>
                <c:pt idx="5534">
                  <c:v>263.3</c:v>
                </c:pt>
                <c:pt idx="5535">
                  <c:v>258.98</c:v>
                </c:pt>
                <c:pt idx="5536">
                  <c:v>270.35000000000002</c:v>
                </c:pt>
                <c:pt idx="5537">
                  <c:v>243.84</c:v>
                </c:pt>
                <c:pt idx="5538">
                  <c:v>158.61000000000001</c:v>
                </c:pt>
                <c:pt idx="5539">
                  <c:v>146.31</c:v>
                </c:pt>
                <c:pt idx="5540">
                  <c:v>154.18</c:v>
                </c:pt>
                <c:pt idx="5541">
                  <c:v>144.71</c:v>
                </c:pt>
                <c:pt idx="5542">
                  <c:v>133.30000000000001</c:v>
                </c:pt>
                <c:pt idx="5543">
                  <c:v>125.75</c:v>
                </c:pt>
                <c:pt idx="5544">
                  <c:v>134.47</c:v>
                </c:pt>
                <c:pt idx="5545">
                  <c:v>149.46</c:v>
                </c:pt>
                <c:pt idx="5546">
                  <c:v>147.51</c:v>
                </c:pt>
                <c:pt idx="5547">
                  <c:v>178.68</c:v>
                </c:pt>
                <c:pt idx="5548">
                  <c:v>156.76</c:v>
                </c:pt>
                <c:pt idx="5549">
                  <c:v>144.31</c:v>
                </c:pt>
                <c:pt idx="5550">
                  <c:v>196.01</c:v>
                </c:pt>
                <c:pt idx="5551">
                  <c:v>176.67</c:v>
                </c:pt>
                <c:pt idx="5552">
                  <c:v>169.29</c:v>
                </c:pt>
                <c:pt idx="5553">
                  <c:v>189.31</c:v>
                </c:pt>
                <c:pt idx="5554">
                  <c:v>250.88</c:v>
                </c:pt>
                <c:pt idx="5555">
                  <c:v>221.73</c:v>
                </c:pt>
                <c:pt idx="5556">
                  <c:v>245.78</c:v>
                </c:pt>
                <c:pt idx="5557">
                  <c:v>177.16</c:v>
                </c:pt>
                <c:pt idx="5558">
                  <c:v>221.22</c:v>
                </c:pt>
                <c:pt idx="5559">
                  <c:v>244.45</c:v>
                </c:pt>
                <c:pt idx="5560">
                  <c:v>235.42</c:v>
                </c:pt>
                <c:pt idx="5561">
                  <c:v>208.85</c:v>
                </c:pt>
                <c:pt idx="5562">
                  <c:v>150.97</c:v>
                </c:pt>
                <c:pt idx="5563">
                  <c:v>168.02</c:v>
                </c:pt>
                <c:pt idx="5564">
                  <c:v>248.81</c:v>
                </c:pt>
                <c:pt idx="5565">
                  <c:v>212.95</c:v>
                </c:pt>
                <c:pt idx="5566">
                  <c:v>243.29</c:v>
                </c:pt>
                <c:pt idx="5567">
                  <c:v>500.47</c:v>
                </c:pt>
                <c:pt idx="5568">
                  <c:v>512.71</c:v>
                </c:pt>
                <c:pt idx="5569">
                  <c:v>240.05</c:v>
                </c:pt>
                <c:pt idx="5570">
                  <c:v>288.47000000000003</c:v>
                </c:pt>
                <c:pt idx="5571">
                  <c:v>290.32</c:v>
                </c:pt>
                <c:pt idx="5572">
                  <c:v>242.68</c:v>
                </c:pt>
                <c:pt idx="5573">
                  <c:v>365.93</c:v>
                </c:pt>
                <c:pt idx="5574">
                  <c:v>298.29000000000002</c:v>
                </c:pt>
                <c:pt idx="5575">
                  <c:v>298.43</c:v>
                </c:pt>
                <c:pt idx="5576">
                  <c:v>297.12</c:v>
                </c:pt>
                <c:pt idx="5577">
                  <c:v>443.25</c:v>
                </c:pt>
                <c:pt idx="5578">
                  <c:v>537.77</c:v>
                </c:pt>
                <c:pt idx="5579">
                  <c:v>503.39</c:v>
                </c:pt>
                <c:pt idx="5580">
                  <c:v>887.13</c:v>
                </c:pt>
                <c:pt idx="5581">
                  <c:v>267.74</c:v>
                </c:pt>
                <c:pt idx="5582">
                  <c:v>264.43</c:v>
                </c:pt>
                <c:pt idx="5583">
                  <c:v>266.17</c:v>
                </c:pt>
                <c:pt idx="5584">
                  <c:v>268.83999999999997</c:v>
                </c:pt>
                <c:pt idx="5585">
                  <c:v>315.22000000000003</c:v>
                </c:pt>
                <c:pt idx="5586">
                  <c:v>426.66</c:v>
                </c:pt>
                <c:pt idx="5587">
                  <c:v>551.38</c:v>
                </c:pt>
                <c:pt idx="5588">
                  <c:v>492.98</c:v>
                </c:pt>
                <c:pt idx="5589">
                  <c:v>276.44</c:v>
                </c:pt>
                <c:pt idx="5590">
                  <c:v>355.03</c:v>
                </c:pt>
                <c:pt idx="5591">
                  <c:v>255.14</c:v>
                </c:pt>
                <c:pt idx="5592">
                  <c:v>240.89</c:v>
                </c:pt>
                <c:pt idx="5593">
                  <c:v>238.69</c:v>
                </c:pt>
                <c:pt idx="5594">
                  <c:v>236.43</c:v>
                </c:pt>
                <c:pt idx="5595">
                  <c:v>200.44</c:v>
                </c:pt>
                <c:pt idx="5596">
                  <c:v>170.22</c:v>
                </c:pt>
                <c:pt idx="5597">
                  <c:v>146.30000000000001</c:v>
                </c:pt>
                <c:pt idx="5598">
                  <c:v>104.73</c:v>
                </c:pt>
                <c:pt idx="5599">
                  <c:v>141.28</c:v>
                </c:pt>
                <c:pt idx="5600">
                  <c:v>186.83</c:v>
                </c:pt>
                <c:pt idx="5601">
                  <c:v>233.29</c:v>
                </c:pt>
                <c:pt idx="5602">
                  <c:v>248.99</c:v>
                </c:pt>
                <c:pt idx="5603">
                  <c:v>198.05</c:v>
                </c:pt>
                <c:pt idx="5604">
                  <c:v>216.22</c:v>
                </c:pt>
                <c:pt idx="5605">
                  <c:v>194.48</c:v>
                </c:pt>
                <c:pt idx="5606">
                  <c:v>143.38999999999999</c:v>
                </c:pt>
                <c:pt idx="5607">
                  <c:v>144.37</c:v>
                </c:pt>
                <c:pt idx="5608">
                  <c:v>139.77000000000001</c:v>
                </c:pt>
                <c:pt idx="5609">
                  <c:v>151.18</c:v>
                </c:pt>
                <c:pt idx="5610">
                  <c:v>170.09</c:v>
                </c:pt>
                <c:pt idx="5611">
                  <c:v>135.22999999999999</c:v>
                </c:pt>
                <c:pt idx="5612">
                  <c:v>117.33</c:v>
                </c:pt>
                <c:pt idx="5613">
                  <c:v>114.96</c:v>
                </c:pt>
                <c:pt idx="5614">
                  <c:v>403.48</c:v>
                </c:pt>
                <c:pt idx="5615">
                  <c:v>572.41999999999996</c:v>
                </c:pt>
                <c:pt idx="5616">
                  <c:v>451.75</c:v>
                </c:pt>
                <c:pt idx="5617">
                  <c:v>315.20999999999998</c:v>
                </c:pt>
                <c:pt idx="5618">
                  <c:v>244.57</c:v>
                </c:pt>
                <c:pt idx="5619">
                  <c:v>205.16</c:v>
                </c:pt>
                <c:pt idx="5620">
                  <c:v>272.83</c:v>
                </c:pt>
                <c:pt idx="5621">
                  <c:v>219.85</c:v>
                </c:pt>
                <c:pt idx="5622">
                  <c:v>134.74</c:v>
                </c:pt>
                <c:pt idx="5623">
                  <c:v>175.43</c:v>
                </c:pt>
                <c:pt idx="5624">
                  <c:v>260.23</c:v>
                </c:pt>
                <c:pt idx="5625">
                  <c:v>281.77</c:v>
                </c:pt>
                <c:pt idx="5626">
                  <c:v>239.67</c:v>
                </c:pt>
                <c:pt idx="5627">
                  <c:v>227.9</c:v>
                </c:pt>
                <c:pt idx="5628">
                  <c:v>258.66000000000003</c:v>
                </c:pt>
                <c:pt idx="5629">
                  <c:v>396.37</c:v>
                </c:pt>
                <c:pt idx="5630">
                  <c:v>356.26</c:v>
                </c:pt>
                <c:pt idx="5631">
                  <c:v>310.33999999999997</c:v>
                </c:pt>
                <c:pt idx="5632">
                  <c:v>257.94</c:v>
                </c:pt>
                <c:pt idx="5633">
                  <c:v>320.7</c:v>
                </c:pt>
                <c:pt idx="5634">
                  <c:v>191.63</c:v>
                </c:pt>
                <c:pt idx="5635">
                  <c:v>211.4</c:v>
                </c:pt>
                <c:pt idx="5636">
                  <c:v>724.88</c:v>
                </c:pt>
                <c:pt idx="5637">
                  <c:v>613.97</c:v>
                </c:pt>
                <c:pt idx="5638">
                  <c:v>558.52</c:v>
                </c:pt>
                <c:pt idx="5639">
                  <c:v>521.48</c:v>
                </c:pt>
                <c:pt idx="5640">
                  <c:v>545.46</c:v>
                </c:pt>
                <c:pt idx="5641">
                  <c:v>592.29999999999995</c:v>
                </c:pt>
                <c:pt idx="5642">
                  <c:v>584.95000000000005</c:v>
                </c:pt>
                <c:pt idx="5643">
                  <c:v>464.58</c:v>
                </c:pt>
                <c:pt idx="5644">
                  <c:v>462.33</c:v>
                </c:pt>
                <c:pt idx="5645">
                  <c:v>563.25</c:v>
                </c:pt>
                <c:pt idx="5646">
                  <c:v>536.29999999999995</c:v>
                </c:pt>
                <c:pt idx="5647">
                  <c:v>343.37</c:v>
                </c:pt>
                <c:pt idx="5648">
                  <c:v>567.37</c:v>
                </c:pt>
                <c:pt idx="5649">
                  <c:v>597.72</c:v>
                </c:pt>
                <c:pt idx="5650">
                  <c:v>699.68</c:v>
                </c:pt>
                <c:pt idx="5651">
                  <c:v>370.73</c:v>
                </c:pt>
                <c:pt idx="5652">
                  <c:v>488.81</c:v>
                </c:pt>
                <c:pt idx="5653">
                  <c:v>467.67</c:v>
                </c:pt>
                <c:pt idx="5654">
                  <c:v>600.03</c:v>
                </c:pt>
                <c:pt idx="5655">
                  <c:v>500.33</c:v>
                </c:pt>
                <c:pt idx="5656">
                  <c:v>437.66</c:v>
                </c:pt>
                <c:pt idx="5657">
                  <c:v>498.96</c:v>
                </c:pt>
                <c:pt idx="5658">
                  <c:v>510.72</c:v>
                </c:pt>
                <c:pt idx="5659">
                  <c:v>469.25</c:v>
                </c:pt>
                <c:pt idx="5660">
                  <c:v>469.26</c:v>
                </c:pt>
                <c:pt idx="5661">
                  <c:v>339.99</c:v>
                </c:pt>
                <c:pt idx="5662">
                  <c:v>249.54</c:v>
                </c:pt>
                <c:pt idx="5663">
                  <c:v>342.23</c:v>
                </c:pt>
                <c:pt idx="5664">
                  <c:v>335.34</c:v>
                </c:pt>
                <c:pt idx="5665">
                  <c:v>305.67</c:v>
                </c:pt>
                <c:pt idx="5666">
                  <c:v>303.23</c:v>
                </c:pt>
                <c:pt idx="5667">
                  <c:v>296.02</c:v>
                </c:pt>
                <c:pt idx="5668">
                  <c:v>273.12</c:v>
                </c:pt>
                <c:pt idx="5669">
                  <c:v>122.06</c:v>
                </c:pt>
                <c:pt idx="5670">
                  <c:v>95.25</c:v>
                </c:pt>
                <c:pt idx="5671">
                  <c:v>77.31</c:v>
                </c:pt>
                <c:pt idx="5672">
                  <c:v>65.88</c:v>
                </c:pt>
                <c:pt idx="5673">
                  <c:v>54.33</c:v>
                </c:pt>
                <c:pt idx="5674">
                  <c:v>59.95</c:v>
                </c:pt>
                <c:pt idx="5675">
                  <c:v>60.2</c:v>
                </c:pt>
                <c:pt idx="5676">
                  <c:v>57.2</c:v>
                </c:pt>
                <c:pt idx="5677">
                  <c:v>60.05</c:v>
                </c:pt>
                <c:pt idx="5678">
                  <c:v>64.03</c:v>
                </c:pt>
                <c:pt idx="5679">
                  <c:v>52.3</c:v>
                </c:pt>
                <c:pt idx="5680">
                  <c:v>43.84</c:v>
                </c:pt>
                <c:pt idx="5681">
                  <c:v>50.63</c:v>
                </c:pt>
                <c:pt idx="5682">
                  <c:v>45.68</c:v>
                </c:pt>
                <c:pt idx="5683">
                  <c:v>41.1</c:v>
                </c:pt>
                <c:pt idx="5684">
                  <c:v>47.35</c:v>
                </c:pt>
                <c:pt idx="5685">
                  <c:v>82.56</c:v>
                </c:pt>
                <c:pt idx="5686">
                  <c:v>96.42</c:v>
                </c:pt>
                <c:pt idx="5687">
                  <c:v>85.89</c:v>
                </c:pt>
                <c:pt idx="5688">
                  <c:v>63.25</c:v>
                </c:pt>
                <c:pt idx="5689">
                  <c:v>57.94</c:v>
                </c:pt>
                <c:pt idx="5690">
                  <c:v>41.89</c:v>
                </c:pt>
                <c:pt idx="5691">
                  <c:v>33.25</c:v>
                </c:pt>
                <c:pt idx="5692">
                  <c:v>25.29</c:v>
                </c:pt>
                <c:pt idx="5693">
                  <c:v>28.62</c:v>
                </c:pt>
                <c:pt idx="5694">
                  <c:v>46.9</c:v>
                </c:pt>
                <c:pt idx="5695">
                  <c:v>83.45</c:v>
                </c:pt>
                <c:pt idx="5696">
                  <c:v>92.44</c:v>
                </c:pt>
                <c:pt idx="5697">
                  <c:v>92.36</c:v>
                </c:pt>
                <c:pt idx="5698">
                  <c:v>24.6</c:v>
                </c:pt>
                <c:pt idx="5699">
                  <c:v>27.98</c:v>
                </c:pt>
                <c:pt idx="5700">
                  <c:v>33.99</c:v>
                </c:pt>
                <c:pt idx="5701">
                  <c:v>4.79</c:v>
                </c:pt>
                <c:pt idx="5702">
                  <c:v>4.8899999999999997</c:v>
                </c:pt>
                <c:pt idx="5703">
                  <c:v>5.24</c:v>
                </c:pt>
                <c:pt idx="5704">
                  <c:v>5.54</c:v>
                </c:pt>
                <c:pt idx="5705">
                  <c:v>3.8</c:v>
                </c:pt>
                <c:pt idx="5706">
                  <c:v>8.14</c:v>
                </c:pt>
                <c:pt idx="5707">
                  <c:v>24.82</c:v>
                </c:pt>
                <c:pt idx="5708">
                  <c:v>31.47</c:v>
                </c:pt>
                <c:pt idx="5709">
                  <c:v>29.92</c:v>
                </c:pt>
                <c:pt idx="5710">
                  <c:v>31.19</c:v>
                </c:pt>
                <c:pt idx="5711">
                  <c:v>32.92</c:v>
                </c:pt>
                <c:pt idx="5712">
                  <c:v>110.75</c:v>
                </c:pt>
                <c:pt idx="5713">
                  <c:v>170.39</c:v>
                </c:pt>
                <c:pt idx="5714">
                  <c:v>424.48</c:v>
                </c:pt>
                <c:pt idx="5715">
                  <c:v>316</c:v>
                </c:pt>
                <c:pt idx="5716">
                  <c:v>379.28</c:v>
                </c:pt>
                <c:pt idx="5717">
                  <c:v>450.7</c:v>
                </c:pt>
                <c:pt idx="5718">
                  <c:v>493.32</c:v>
                </c:pt>
                <c:pt idx="5719">
                  <c:v>502.72</c:v>
                </c:pt>
                <c:pt idx="5720">
                  <c:v>411.14</c:v>
                </c:pt>
                <c:pt idx="5721">
                  <c:v>363.64</c:v>
                </c:pt>
                <c:pt idx="5722">
                  <c:v>251.41</c:v>
                </c:pt>
                <c:pt idx="5723">
                  <c:v>324.5</c:v>
                </c:pt>
                <c:pt idx="5724">
                  <c:v>342.88</c:v>
                </c:pt>
                <c:pt idx="5725">
                  <c:v>292.89999999999998</c:v>
                </c:pt>
                <c:pt idx="5726">
                  <c:v>293.75</c:v>
                </c:pt>
                <c:pt idx="5727">
                  <c:v>240.49</c:v>
                </c:pt>
                <c:pt idx="5728">
                  <c:v>209.21</c:v>
                </c:pt>
                <c:pt idx="5729">
                  <c:v>160.44999999999999</c:v>
                </c:pt>
                <c:pt idx="5730">
                  <c:v>185.75</c:v>
                </c:pt>
                <c:pt idx="5731">
                  <c:v>110.79</c:v>
                </c:pt>
                <c:pt idx="5732">
                  <c:v>119.36</c:v>
                </c:pt>
                <c:pt idx="5733">
                  <c:v>135.91</c:v>
                </c:pt>
                <c:pt idx="5734">
                  <c:v>141.62</c:v>
                </c:pt>
                <c:pt idx="5735">
                  <c:v>172.57</c:v>
                </c:pt>
                <c:pt idx="5736">
                  <c:v>121.44</c:v>
                </c:pt>
                <c:pt idx="5737">
                  <c:v>127.68</c:v>
                </c:pt>
                <c:pt idx="5738">
                  <c:v>122.73</c:v>
                </c:pt>
                <c:pt idx="5739">
                  <c:v>124.32</c:v>
                </c:pt>
                <c:pt idx="5740">
                  <c:v>143.69</c:v>
                </c:pt>
                <c:pt idx="5741">
                  <c:v>131.06</c:v>
                </c:pt>
                <c:pt idx="5742">
                  <c:v>132.02000000000001</c:v>
                </c:pt>
                <c:pt idx="5743">
                  <c:v>106.18</c:v>
                </c:pt>
                <c:pt idx="5744">
                  <c:v>105.39</c:v>
                </c:pt>
                <c:pt idx="5745">
                  <c:v>105.19</c:v>
                </c:pt>
                <c:pt idx="5746">
                  <c:v>119.51</c:v>
                </c:pt>
                <c:pt idx="5747">
                  <c:v>104.5</c:v>
                </c:pt>
                <c:pt idx="5748">
                  <c:v>73.7</c:v>
                </c:pt>
                <c:pt idx="5749">
                  <c:v>82</c:v>
                </c:pt>
                <c:pt idx="5750">
                  <c:v>111.38</c:v>
                </c:pt>
                <c:pt idx="5751">
                  <c:v>136.71</c:v>
                </c:pt>
                <c:pt idx="5752">
                  <c:v>72.099999999999994</c:v>
                </c:pt>
                <c:pt idx="5753">
                  <c:v>50.78</c:v>
                </c:pt>
                <c:pt idx="5754">
                  <c:v>98.32</c:v>
                </c:pt>
                <c:pt idx="5755">
                  <c:v>41.46</c:v>
                </c:pt>
                <c:pt idx="5756">
                  <c:v>46.12</c:v>
                </c:pt>
                <c:pt idx="5757">
                  <c:v>66.63</c:v>
                </c:pt>
                <c:pt idx="5758">
                  <c:v>84.64</c:v>
                </c:pt>
                <c:pt idx="5759">
                  <c:v>57.23</c:v>
                </c:pt>
                <c:pt idx="5760">
                  <c:v>62.36</c:v>
                </c:pt>
                <c:pt idx="5761">
                  <c:v>74.42</c:v>
                </c:pt>
                <c:pt idx="5762">
                  <c:v>265.41000000000003</c:v>
                </c:pt>
                <c:pt idx="5763">
                  <c:v>67.64</c:v>
                </c:pt>
                <c:pt idx="5764">
                  <c:v>59.92</c:v>
                </c:pt>
                <c:pt idx="5765">
                  <c:v>65.63</c:v>
                </c:pt>
                <c:pt idx="5766">
                  <c:v>66.22</c:v>
                </c:pt>
                <c:pt idx="5767">
                  <c:v>91.21</c:v>
                </c:pt>
                <c:pt idx="5768">
                  <c:v>112.01</c:v>
                </c:pt>
                <c:pt idx="5769">
                  <c:v>94.05</c:v>
                </c:pt>
                <c:pt idx="5770">
                  <c:v>73.03</c:v>
                </c:pt>
                <c:pt idx="5771">
                  <c:v>62.32</c:v>
                </c:pt>
                <c:pt idx="5772">
                  <c:v>51.62</c:v>
                </c:pt>
                <c:pt idx="5773">
                  <c:v>68.680000000000007</c:v>
                </c:pt>
                <c:pt idx="5774">
                  <c:v>81.59</c:v>
                </c:pt>
                <c:pt idx="5775">
                  <c:v>50.89</c:v>
                </c:pt>
                <c:pt idx="5776">
                  <c:v>71.599999999999994</c:v>
                </c:pt>
                <c:pt idx="5777">
                  <c:v>91.36</c:v>
                </c:pt>
                <c:pt idx="5778">
                  <c:v>69.94</c:v>
                </c:pt>
                <c:pt idx="5779">
                  <c:v>80.22</c:v>
                </c:pt>
                <c:pt idx="5780">
                  <c:v>105.29</c:v>
                </c:pt>
                <c:pt idx="5781">
                  <c:v>50.83</c:v>
                </c:pt>
                <c:pt idx="5782">
                  <c:v>45.86</c:v>
                </c:pt>
                <c:pt idx="5783">
                  <c:v>114.52</c:v>
                </c:pt>
                <c:pt idx="5784">
                  <c:v>61.67</c:v>
                </c:pt>
                <c:pt idx="5785">
                  <c:v>51.24</c:v>
                </c:pt>
                <c:pt idx="5786">
                  <c:v>40.72</c:v>
                </c:pt>
                <c:pt idx="5787">
                  <c:v>78.430000000000007</c:v>
                </c:pt>
                <c:pt idx="5788">
                  <c:v>81.510000000000005</c:v>
                </c:pt>
                <c:pt idx="5789">
                  <c:v>100.75</c:v>
                </c:pt>
                <c:pt idx="5790">
                  <c:v>43.01</c:v>
                </c:pt>
                <c:pt idx="5791">
                  <c:v>57.32</c:v>
                </c:pt>
                <c:pt idx="5792">
                  <c:v>185.48</c:v>
                </c:pt>
                <c:pt idx="5793">
                  <c:v>86.94</c:v>
                </c:pt>
                <c:pt idx="5794">
                  <c:v>97.11</c:v>
                </c:pt>
                <c:pt idx="5795">
                  <c:v>90.91</c:v>
                </c:pt>
                <c:pt idx="5796">
                  <c:v>17.48</c:v>
                </c:pt>
                <c:pt idx="5797">
                  <c:v>25.66</c:v>
                </c:pt>
                <c:pt idx="5798">
                  <c:v>38.67</c:v>
                </c:pt>
                <c:pt idx="5799">
                  <c:v>77.41</c:v>
                </c:pt>
                <c:pt idx="5800">
                  <c:v>40.82</c:v>
                </c:pt>
                <c:pt idx="5801">
                  <c:v>30.04</c:v>
                </c:pt>
                <c:pt idx="5802">
                  <c:v>93.51</c:v>
                </c:pt>
                <c:pt idx="5803">
                  <c:v>112.94</c:v>
                </c:pt>
                <c:pt idx="5804">
                  <c:v>110.34</c:v>
                </c:pt>
                <c:pt idx="5805">
                  <c:v>187.98</c:v>
                </c:pt>
                <c:pt idx="5806">
                  <c:v>240.01</c:v>
                </c:pt>
                <c:pt idx="5807">
                  <c:v>180.6</c:v>
                </c:pt>
                <c:pt idx="5808">
                  <c:v>152.62</c:v>
                </c:pt>
                <c:pt idx="5809">
                  <c:v>124.5</c:v>
                </c:pt>
                <c:pt idx="5810">
                  <c:v>93.99</c:v>
                </c:pt>
                <c:pt idx="5811">
                  <c:v>101.82</c:v>
                </c:pt>
                <c:pt idx="5812">
                  <c:v>99.34</c:v>
                </c:pt>
                <c:pt idx="5813">
                  <c:v>72.02</c:v>
                </c:pt>
                <c:pt idx="5814">
                  <c:v>57.02</c:v>
                </c:pt>
                <c:pt idx="5815">
                  <c:v>37.81</c:v>
                </c:pt>
                <c:pt idx="5816">
                  <c:v>39.909999999999997</c:v>
                </c:pt>
                <c:pt idx="5817">
                  <c:v>45.29</c:v>
                </c:pt>
                <c:pt idx="5818">
                  <c:v>30.64</c:v>
                </c:pt>
                <c:pt idx="5819">
                  <c:v>33.130000000000003</c:v>
                </c:pt>
                <c:pt idx="5820">
                  <c:v>41.97</c:v>
                </c:pt>
                <c:pt idx="5821">
                  <c:v>67.86</c:v>
                </c:pt>
                <c:pt idx="5822">
                  <c:v>33.42</c:v>
                </c:pt>
                <c:pt idx="5823">
                  <c:v>19.88</c:v>
                </c:pt>
                <c:pt idx="5824">
                  <c:v>31.9</c:v>
                </c:pt>
                <c:pt idx="5825">
                  <c:v>46.77</c:v>
                </c:pt>
                <c:pt idx="5826">
                  <c:v>35.83</c:v>
                </c:pt>
                <c:pt idx="5827">
                  <c:v>53.19</c:v>
                </c:pt>
                <c:pt idx="5828">
                  <c:v>156.57</c:v>
                </c:pt>
                <c:pt idx="5829">
                  <c:v>33.28</c:v>
                </c:pt>
                <c:pt idx="5830">
                  <c:v>44.6</c:v>
                </c:pt>
                <c:pt idx="5831">
                  <c:v>9.2200000000000006</c:v>
                </c:pt>
                <c:pt idx="5832">
                  <c:v>15.74</c:v>
                </c:pt>
                <c:pt idx="5833">
                  <c:v>38.700000000000003</c:v>
                </c:pt>
                <c:pt idx="5834">
                  <c:v>12.55</c:v>
                </c:pt>
                <c:pt idx="5835">
                  <c:v>10.99</c:v>
                </c:pt>
                <c:pt idx="5836">
                  <c:v>19.87</c:v>
                </c:pt>
                <c:pt idx="5837">
                  <c:v>23.11</c:v>
                </c:pt>
                <c:pt idx="5838">
                  <c:v>36.78</c:v>
                </c:pt>
                <c:pt idx="5839">
                  <c:v>49.25</c:v>
                </c:pt>
                <c:pt idx="5840">
                  <c:v>60.08</c:v>
                </c:pt>
                <c:pt idx="5841">
                  <c:v>20.170000000000002</c:v>
                </c:pt>
                <c:pt idx="5842">
                  <c:v>127.21</c:v>
                </c:pt>
                <c:pt idx="5843">
                  <c:v>109.5</c:v>
                </c:pt>
                <c:pt idx="5844">
                  <c:v>49.38</c:v>
                </c:pt>
                <c:pt idx="5845">
                  <c:v>64</c:v>
                </c:pt>
                <c:pt idx="5846">
                  <c:v>74.47</c:v>
                </c:pt>
                <c:pt idx="5847">
                  <c:v>65.42</c:v>
                </c:pt>
                <c:pt idx="5848">
                  <c:v>55.67</c:v>
                </c:pt>
                <c:pt idx="5849">
                  <c:v>38.94</c:v>
                </c:pt>
                <c:pt idx="5850">
                  <c:v>44.2</c:v>
                </c:pt>
                <c:pt idx="5851">
                  <c:v>85.18</c:v>
                </c:pt>
                <c:pt idx="5852">
                  <c:v>57.5</c:v>
                </c:pt>
                <c:pt idx="5853">
                  <c:v>34.92</c:v>
                </c:pt>
                <c:pt idx="5854">
                  <c:v>25.02</c:v>
                </c:pt>
                <c:pt idx="5855">
                  <c:v>18.98</c:v>
                </c:pt>
                <c:pt idx="5856">
                  <c:v>122.48</c:v>
                </c:pt>
                <c:pt idx="5857">
                  <c:v>154.78</c:v>
                </c:pt>
                <c:pt idx="5858">
                  <c:v>6.64</c:v>
                </c:pt>
                <c:pt idx="5859">
                  <c:v>7.81</c:v>
                </c:pt>
                <c:pt idx="5860">
                  <c:v>210.03</c:v>
                </c:pt>
                <c:pt idx="5861">
                  <c:v>92.32</c:v>
                </c:pt>
                <c:pt idx="5862">
                  <c:v>105.46</c:v>
                </c:pt>
                <c:pt idx="5863">
                  <c:v>124.57</c:v>
                </c:pt>
                <c:pt idx="5864">
                  <c:v>124.07</c:v>
                </c:pt>
                <c:pt idx="5865">
                  <c:v>114.94</c:v>
                </c:pt>
                <c:pt idx="5866">
                  <c:v>112.91</c:v>
                </c:pt>
                <c:pt idx="5867">
                  <c:v>205.93</c:v>
                </c:pt>
                <c:pt idx="5868">
                  <c:v>232.19</c:v>
                </c:pt>
                <c:pt idx="5869">
                  <c:v>184.85</c:v>
                </c:pt>
                <c:pt idx="5870">
                  <c:v>126.66</c:v>
                </c:pt>
                <c:pt idx="5871">
                  <c:v>88.44</c:v>
                </c:pt>
                <c:pt idx="5872">
                  <c:v>84.98</c:v>
                </c:pt>
                <c:pt idx="5873">
                  <c:v>102.72</c:v>
                </c:pt>
                <c:pt idx="5874">
                  <c:v>91.21</c:v>
                </c:pt>
                <c:pt idx="5875">
                  <c:v>61.21</c:v>
                </c:pt>
                <c:pt idx="5876">
                  <c:v>48.55</c:v>
                </c:pt>
                <c:pt idx="5877">
                  <c:v>51.39</c:v>
                </c:pt>
                <c:pt idx="5878">
                  <c:v>53.3</c:v>
                </c:pt>
                <c:pt idx="5879">
                  <c:v>50.22</c:v>
                </c:pt>
                <c:pt idx="5880">
                  <c:v>125.71</c:v>
                </c:pt>
                <c:pt idx="5881">
                  <c:v>76.03</c:v>
                </c:pt>
                <c:pt idx="5882">
                  <c:v>71.06</c:v>
                </c:pt>
                <c:pt idx="5883">
                  <c:v>42.57</c:v>
                </c:pt>
                <c:pt idx="5884">
                  <c:v>39.450000000000003</c:v>
                </c:pt>
                <c:pt idx="5885">
                  <c:v>64.540000000000006</c:v>
                </c:pt>
                <c:pt idx="5886">
                  <c:v>75.790000000000006</c:v>
                </c:pt>
                <c:pt idx="5887">
                  <c:v>88.86</c:v>
                </c:pt>
                <c:pt idx="5888">
                  <c:v>39.35</c:v>
                </c:pt>
                <c:pt idx="5889">
                  <c:v>40.85</c:v>
                </c:pt>
                <c:pt idx="5890">
                  <c:v>55.31</c:v>
                </c:pt>
                <c:pt idx="5891">
                  <c:v>41.45</c:v>
                </c:pt>
                <c:pt idx="5892">
                  <c:v>32.07</c:v>
                </c:pt>
                <c:pt idx="5893">
                  <c:v>33.74</c:v>
                </c:pt>
                <c:pt idx="5894">
                  <c:v>47.47</c:v>
                </c:pt>
                <c:pt idx="5895">
                  <c:v>54.18</c:v>
                </c:pt>
                <c:pt idx="5896">
                  <c:v>63.61</c:v>
                </c:pt>
                <c:pt idx="5897">
                  <c:v>69.760000000000005</c:v>
                </c:pt>
                <c:pt idx="5898">
                  <c:v>78.849999999999994</c:v>
                </c:pt>
                <c:pt idx="5899">
                  <c:v>67.23</c:v>
                </c:pt>
                <c:pt idx="5900">
                  <c:v>59.03</c:v>
                </c:pt>
                <c:pt idx="5901">
                  <c:v>78.27</c:v>
                </c:pt>
                <c:pt idx="5902">
                  <c:v>86.99</c:v>
                </c:pt>
                <c:pt idx="5903">
                  <c:v>85.21</c:v>
                </c:pt>
                <c:pt idx="5904">
                  <c:v>107.61</c:v>
                </c:pt>
                <c:pt idx="5905">
                  <c:v>92.97</c:v>
                </c:pt>
                <c:pt idx="5906">
                  <c:v>99.44</c:v>
                </c:pt>
                <c:pt idx="5907">
                  <c:v>130.85</c:v>
                </c:pt>
                <c:pt idx="5908">
                  <c:v>172.89</c:v>
                </c:pt>
                <c:pt idx="5909">
                  <c:v>141.31</c:v>
                </c:pt>
                <c:pt idx="5910">
                  <c:v>118.25</c:v>
                </c:pt>
                <c:pt idx="5911">
                  <c:v>107.17</c:v>
                </c:pt>
                <c:pt idx="5912">
                  <c:v>91.71</c:v>
                </c:pt>
                <c:pt idx="5913">
                  <c:v>91.32</c:v>
                </c:pt>
                <c:pt idx="5914">
                  <c:v>107.25</c:v>
                </c:pt>
                <c:pt idx="5915">
                  <c:v>116.22</c:v>
                </c:pt>
                <c:pt idx="5916">
                  <c:v>49.55</c:v>
                </c:pt>
                <c:pt idx="5917">
                  <c:v>63.74</c:v>
                </c:pt>
                <c:pt idx="5918">
                  <c:v>50.14</c:v>
                </c:pt>
                <c:pt idx="5919">
                  <c:v>53.26</c:v>
                </c:pt>
                <c:pt idx="5920">
                  <c:v>88.66</c:v>
                </c:pt>
                <c:pt idx="5921">
                  <c:v>73.48</c:v>
                </c:pt>
                <c:pt idx="5922">
                  <c:v>114.01</c:v>
                </c:pt>
                <c:pt idx="5923">
                  <c:v>116.95</c:v>
                </c:pt>
                <c:pt idx="5924">
                  <c:v>100.44</c:v>
                </c:pt>
                <c:pt idx="5925">
                  <c:v>90.64</c:v>
                </c:pt>
                <c:pt idx="5926">
                  <c:v>93.94</c:v>
                </c:pt>
                <c:pt idx="5927">
                  <c:v>105.13</c:v>
                </c:pt>
                <c:pt idx="5928">
                  <c:v>104.04</c:v>
                </c:pt>
                <c:pt idx="5929">
                  <c:v>129.71</c:v>
                </c:pt>
                <c:pt idx="5930">
                  <c:v>137.26</c:v>
                </c:pt>
                <c:pt idx="5931">
                  <c:v>86.81</c:v>
                </c:pt>
                <c:pt idx="5932">
                  <c:v>76.010000000000005</c:v>
                </c:pt>
                <c:pt idx="5933">
                  <c:v>71.47</c:v>
                </c:pt>
                <c:pt idx="5934">
                  <c:v>45.53</c:v>
                </c:pt>
                <c:pt idx="5935">
                  <c:v>51.14</c:v>
                </c:pt>
                <c:pt idx="5936">
                  <c:v>96.15</c:v>
                </c:pt>
                <c:pt idx="5937">
                  <c:v>106.54</c:v>
                </c:pt>
                <c:pt idx="5938">
                  <c:v>86.22</c:v>
                </c:pt>
                <c:pt idx="5939">
                  <c:v>79.86</c:v>
                </c:pt>
                <c:pt idx="5940">
                  <c:v>61.28</c:v>
                </c:pt>
                <c:pt idx="5941">
                  <c:v>59.86</c:v>
                </c:pt>
                <c:pt idx="5942">
                  <c:v>53.48</c:v>
                </c:pt>
                <c:pt idx="5943">
                  <c:v>60.88</c:v>
                </c:pt>
                <c:pt idx="5944">
                  <c:v>31.92</c:v>
                </c:pt>
                <c:pt idx="5945">
                  <c:v>20.55</c:v>
                </c:pt>
                <c:pt idx="5946">
                  <c:v>18.29</c:v>
                </c:pt>
                <c:pt idx="5947">
                  <c:v>23.51</c:v>
                </c:pt>
                <c:pt idx="5948">
                  <c:v>35.28</c:v>
                </c:pt>
                <c:pt idx="5949">
                  <c:v>28.9</c:v>
                </c:pt>
                <c:pt idx="5950">
                  <c:v>23.08</c:v>
                </c:pt>
                <c:pt idx="5951">
                  <c:v>160.69999999999999</c:v>
                </c:pt>
                <c:pt idx="5952">
                  <c:v>55.22</c:v>
                </c:pt>
                <c:pt idx="5953">
                  <c:v>36.770000000000003</c:v>
                </c:pt>
                <c:pt idx="5954">
                  <c:v>118.94</c:v>
                </c:pt>
                <c:pt idx="5955">
                  <c:v>168.08</c:v>
                </c:pt>
                <c:pt idx="5956">
                  <c:v>90.08</c:v>
                </c:pt>
                <c:pt idx="5957">
                  <c:v>52.81</c:v>
                </c:pt>
                <c:pt idx="5958">
                  <c:v>51.62</c:v>
                </c:pt>
                <c:pt idx="5959">
                  <c:v>62.33</c:v>
                </c:pt>
                <c:pt idx="5960">
                  <c:v>79.02</c:v>
                </c:pt>
                <c:pt idx="5961">
                  <c:v>77.84</c:v>
                </c:pt>
                <c:pt idx="5962">
                  <c:v>80.599999999999994</c:v>
                </c:pt>
                <c:pt idx="5963">
                  <c:v>88.86</c:v>
                </c:pt>
                <c:pt idx="5964">
                  <c:v>95.37</c:v>
                </c:pt>
                <c:pt idx="5965">
                  <c:v>110.03</c:v>
                </c:pt>
                <c:pt idx="5966">
                  <c:v>40.58</c:v>
                </c:pt>
                <c:pt idx="5967">
                  <c:v>67.66</c:v>
                </c:pt>
                <c:pt idx="5968">
                  <c:v>54.21</c:v>
                </c:pt>
                <c:pt idx="5969">
                  <c:v>203.18</c:v>
                </c:pt>
                <c:pt idx="5970">
                  <c:v>218.24</c:v>
                </c:pt>
                <c:pt idx="5971">
                  <c:v>167.32</c:v>
                </c:pt>
                <c:pt idx="5972">
                  <c:v>211.02</c:v>
                </c:pt>
                <c:pt idx="5973">
                  <c:v>225.69</c:v>
                </c:pt>
                <c:pt idx="5974">
                  <c:v>263.57</c:v>
                </c:pt>
                <c:pt idx="5975">
                  <c:v>275.20999999999998</c:v>
                </c:pt>
                <c:pt idx="5976">
                  <c:v>198.39</c:v>
                </c:pt>
                <c:pt idx="5977">
                  <c:v>164.17</c:v>
                </c:pt>
                <c:pt idx="5978">
                  <c:v>42.14</c:v>
                </c:pt>
                <c:pt idx="5979">
                  <c:v>36.46</c:v>
                </c:pt>
                <c:pt idx="5980">
                  <c:v>61.07</c:v>
                </c:pt>
                <c:pt idx="5981">
                  <c:v>62.83</c:v>
                </c:pt>
                <c:pt idx="5982">
                  <c:v>57.42</c:v>
                </c:pt>
                <c:pt idx="5983">
                  <c:v>66.64</c:v>
                </c:pt>
                <c:pt idx="5984">
                  <c:v>56.23</c:v>
                </c:pt>
                <c:pt idx="5985">
                  <c:v>79.540000000000006</c:v>
                </c:pt>
                <c:pt idx="5986">
                  <c:v>47.74</c:v>
                </c:pt>
                <c:pt idx="5987">
                  <c:v>53</c:v>
                </c:pt>
                <c:pt idx="5988">
                  <c:v>12.74</c:v>
                </c:pt>
                <c:pt idx="5989">
                  <c:v>14.43</c:v>
                </c:pt>
                <c:pt idx="5990">
                  <c:v>22.15</c:v>
                </c:pt>
                <c:pt idx="5991">
                  <c:v>26.68</c:v>
                </c:pt>
                <c:pt idx="5992">
                  <c:v>24.74</c:v>
                </c:pt>
                <c:pt idx="5993">
                  <c:v>19.09</c:v>
                </c:pt>
                <c:pt idx="5994">
                  <c:v>16.22</c:v>
                </c:pt>
                <c:pt idx="5995">
                  <c:v>11.45</c:v>
                </c:pt>
                <c:pt idx="5996">
                  <c:v>8.89</c:v>
                </c:pt>
                <c:pt idx="5997">
                  <c:v>8.18</c:v>
                </c:pt>
                <c:pt idx="5998">
                  <c:v>8.1999999999999993</c:v>
                </c:pt>
                <c:pt idx="5999">
                  <c:v>8.91</c:v>
                </c:pt>
                <c:pt idx="6000">
                  <c:v>9.5299999999999994</c:v>
                </c:pt>
                <c:pt idx="6001">
                  <c:v>12.25</c:v>
                </c:pt>
                <c:pt idx="6002">
                  <c:v>18.62</c:v>
                </c:pt>
                <c:pt idx="6003">
                  <c:v>27.33</c:v>
                </c:pt>
                <c:pt idx="6004">
                  <c:v>36.6</c:v>
                </c:pt>
                <c:pt idx="6005">
                  <c:v>51.79</c:v>
                </c:pt>
                <c:pt idx="6006">
                  <c:v>41.23</c:v>
                </c:pt>
                <c:pt idx="6007">
                  <c:v>41.25</c:v>
                </c:pt>
                <c:pt idx="6008">
                  <c:v>88.28</c:v>
                </c:pt>
                <c:pt idx="6009">
                  <c:v>145.31</c:v>
                </c:pt>
                <c:pt idx="6010">
                  <c:v>125.91</c:v>
                </c:pt>
                <c:pt idx="6011">
                  <c:v>90.14</c:v>
                </c:pt>
                <c:pt idx="6012">
                  <c:v>112.08</c:v>
                </c:pt>
                <c:pt idx="6013">
                  <c:v>133.81</c:v>
                </c:pt>
                <c:pt idx="6014">
                  <c:v>96.98</c:v>
                </c:pt>
                <c:pt idx="6015">
                  <c:v>68.94</c:v>
                </c:pt>
                <c:pt idx="6016">
                  <c:v>125.84</c:v>
                </c:pt>
                <c:pt idx="6017">
                  <c:v>116.13</c:v>
                </c:pt>
                <c:pt idx="6018">
                  <c:v>108</c:v>
                </c:pt>
                <c:pt idx="6019">
                  <c:v>93.11</c:v>
                </c:pt>
                <c:pt idx="6020">
                  <c:v>92.33</c:v>
                </c:pt>
                <c:pt idx="6021">
                  <c:v>115.02</c:v>
                </c:pt>
                <c:pt idx="6022">
                  <c:v>76.650000000000006</c:v>
                </c:pt>
                <c:pt idx="6023">
                  <c:v>105.8</c:v>
                </c:pt>
                <c:pt idx="6024">
                  <c:v>122.28</c:v>
                </c:pt>
                <c:pt idx="6025">
                  <c:v>105.6</c:v>
                </c:pt>
                <c:pt idx="6026">
                  <c:v>98.1</c:v>
                </c:pt>
                <c:pt idx="6027">
                  <c:v>118.12</c:v>
                </c:pt>
                <c:pt idx="6028">
                  <c:v>116.83</c:v>
                </c:pt>
                <c:pt idx="6029">
                  <c:v>119.48</c:v>
                </c:pt>
                <c:pt idx="6030">
                  <c:v>140.94999999999999</c:v>
                </c:pt>
                <c:pt idx="6031">
                  <c:v>138.44</c:v>
                </c:pt>
                <c:pt idx="6032">
                  <c:v>41.29</c:v>
                </c:pt>
                <c:pt idx="6033">
                  <c:v>55.27</c:v>
                </c:pt>
                <c:pt idx="6034">
                  <c:v>35.83</c:v>
                </c:pt>
                <c:pt idx="6035">
                  <c:v>33.590000000000003</c:v>
                </c:pt>
                <c:pt idx="6036">
                  <c:v>34.090000000000003</c:v>
                </c:pt>
                <c:pt idx="6037">
                  <c:v>35.04</c:v>
                </c:pt>
                <c:pt idx="6038">
                  <c:v>66.099999999999994</c:v>
                </c:pt>
                <c:pt idx="6039">
                  <c:v>72.95</c:v>
                </c:pt>
                <c:pt idx="6040">
                  <c:v>65.75</c:v>
                </c:pt>
                <c:pt idx="6041">
                  <c:v>57.54</c:v>
                </c:pt>
                <c:pt idx="6042">
                  <c:v>39.49</c:v>
                </c:pt>
                <c:pt idx="6043">
                  <c:v>26.77</c:v>
                </c:pt>
                <c:pt idx="6044">
                  <c:v>23.58</c:v>
                </c:pt>
                <c:pt idx="6045">
                  <c:v>22.45</c:v>
                </c:pt>
                <c:pt idx="6046">
                  <c:v>47.94</c:v>
                </c:pt>
                <c:pt idx="6047">
                  <c:v>67.63</c:v>
                </c:pt>
                <c:pt idx="6048">
                  <c:v>89.84</c:v>
                </c:pt>
                <c:pt idx="6049">
                  <c:v>54.24</c:v>
                </c:pt>
                <c:pt idx="6050">
                  <c:v>73.69</c:v>
                </c:pt>
                <c:pt idx="6051">
                  <c:v>34.4</c:v>
                </c:pt>
                <c:pt idx="6052">
                  <c:v>20.47</c:v>
                </c:pt>
                <c:pt idx="6053">
                  <c:v>16.5</c:v>
                </c:pt>
                <c:pt idx="6054">
                  <c:v>51.86</c:v>
                </c:pt>
                <c:pt idx="6055">
                  <c:v>137.46</c:v>
                </c:pt>
                <c:pt idx="6056">
                  <c:v>131.77000000000001</c:v>
                </c:pt>
                <c:pt idx="6057">
                  <c:v>106.46</c:v>
                </c:pt>
                <c:pt idx="6058">
                  <c:v>83.72</c:v>
                </c:pt>
                <c:pt idx="6059">
                  <c:v>70.81</c:v>
                </c:pt>
                <c:pt idx="6060">
                  <c:v>53.65</c:v>
                </c:pt>
                <c:pt idx="6061">
                  <c:v>20.9</c:v>
                </c:pt>
                <c:pt idx="6062">
                  <c:v>16.54</c:v>
                </c:pt>
                <c:pt idx="6063">
                  <c:v>28.61</c:v>
                </c:pt>
                <c:pt idx="6064">
                  <c:v>71.33</c:v>
                </c:pt>
                <c:pt idx="6065">
                  <c:v>46.37</c:v>
                </c:pt>
                <c:pt idx="6066">
                  <c:v>29.38</c:v>
                </c:pt>
                <c:pt idx="6067">
                  <c:v>44.93</c:v>
                </c:pt>
                <c:pt idx="6068">
                  <c:v>74.819999999999993</c:v>
                </c:pt>
                <c:pt idx="6069">
                  <c:v>198.46</c:v>
                </c:pt>
                <c:pt idx="6070">
                  <c:v>267.56</c:v>
                </c:pt>
                <c:pt idx="6071">
                  <c:v>455.33</c:v>
                </c:pt>
                <c:pt idx="6072">
                  <c:v>358.94</c:v>
                </c:pt>
                <c:pt idx="6073">
                  <c:v>220.13</c:v>
                </c:pt>
                <c:pt idx="6074">
                  <c:v>403.49</c:v>
                </c:pt>
                <c:pt idx="6075">
                  <c:v>379.63</c:v>
                </c:pt>
                <c:pt idx="6076">
                  <c:v>261.39</c:v>
                </c:pt>
                <c:pt idx="6077">
                  <c:v>230.72</c:v>
                </c:pt>
                <c:pt idx="6078">
                  <c:v>190.06</c:v>
                </c:pt>
                <c:pt idx="6079">
                  <c:v>227.83</c:v>
                </c:pt>
                <c:pt idx="6080">
                  <c:v>299.36</c:v>
                </c:pt>
                <c:pt idx="6081">
                  <c:v>263.83999999999997</c:v>
                </c:pt>
                <c:pt idx="6082">
                  <c:v>354.11</c:v>
                </c:pt>
                <c:pt idx="6083">
                  <c:v>296.02999999999997</c:v>
                </c:pt>
                <c:pt idx="6084">
                  <c:v>256.33</c:v>
                </c:pt>
                <c:pt idx="6085">
                  <c:v>322.25</c:v>
                </c:pt>
                <c:pt idx="6086">
                  <c:v>543.27</c:v>
                </c:pt>
                <c:pt idx="6087">
                  <c:v>448.88</c:v>
                </c:pt>
                <c:pt idx="6088">
                  <c:v>453.3</c:v>
                </c:pt>
                <c:pt idx="6089">
                  <c:v>462.96</c:v>
                </c:pt>
                <c:pt idx="6090">
                  <c:v>537.5</c:v>
                </c:pt>
                <c:pt idx="6091">
                  <c:v>493.56</c:v>
                </c:pt>
                <c:pt idx="6092">
                  <c:v>403.62</c:v>
                </c:pt>
                <c:pt idx="6093">
                  <c:v>462.5</c:v>
                </c:pt>
                <c:pt idx="6094">
                  <c:v>402.63</c:v>
                </c:pt>
                <c:pt idx="6095">
                  <c:v>383.66</c:v>
                </c:pt>
                <c:pt idx="6096">
                  <c:v>308.57</c:v>
                </c:pt>
                <c:pt idx="6097">
                  <c:v>298.74</c:v>
                </c:pt>
                <c:pt idx="6098">
                  <c:v>303.76</c:v>
                </c:pt>
                <c:pt idx="6099">
                  <c:v>427.42</c:v>
                </c:pt>
                <c:pt idx="6100">
                  <c:v>346.13</c:v>
                </c:pt>
                <c:pt idx="6101">
                  <c:v>149.19999999999999</c:v>
                </c:pt>
                <c:pt idx="6102">
                  <c:v>148.5</c:v>
                </c:pt>
                <c:pt idx="6103">
                  <c:v>231.42</c:v>
                </c:pt>
                <c:pt idx="6104">
                  <c:v>239.42</c:v>
                </c:pt>
                <c:pt idx="6105">
                  <c:v>255.26</c:v>
                </c:pt>
                <c:pt idx="6106">
                  <c:v>315.54000000000002</c:v>
                </c:pt>
                <c:pt idx="6107">
                  <c:v>266.29000000000002</c:v>
                </c:pt>
                <c:pt idx="6108">
                  <c:v>206.29</c:v>
                </c:pt>
                <c:pt idx="6109">
                  <c:v>190.8</c:v>
                </c:pt>
                <c:pt idx="6110">
                  <c:v>179.42</c:v>
                </c:pt>
                <c:pt idx="6111">
                  <c:v>168.44</c:v>
                </c:pt>
                <c:pt idx="6112">
                  <c:v>178.92</c:v>
                </c:pt>
                <c:pt idx="6113">
                  <c:v>125.03</c:v>
                </c:pt>
                <c:pt idx="6114">
                  <c:v>115.92</c:v>
                </c:pt>
                <c:pt idx="6115">
                  <c:v>97.58</c:v>
                </c:pt>
                <c:pt idx="6116">
                  <c:v>103.71</c:v>
                </c:pt>
                <c:pt idx="6117">
                  <c:v>114.66</c:v>
                </c:pt>
                <c:pt idx="6118">
                  <c:v>101.54</c:v>
                </c:pt>
                <c:pt idx="6119">
                  <c:v>71.010000000000005</c:v>
                </c:pt>
                <c:pt idx="6120">
                  <c:v>232.65</c:v>
                </c:pt>
                <c:pt idx="6121">
                  <c:v>222.89</c:v>
                </c:pt>
                <c:pt idx="6122">
                  <c:v>184.97</c:v>
                </c:pt>
                <c:pt idx="6123">
                  <c:v>130.19</c:v>
                </c:pt>
                <c:pt idx="6124">
                  <c:v>144.38999999999999</c:v>
                </c:pt>
                <c:pt idx="6125">
                  <c:v>173.15</c:v>
                </c:pt>
                <c:pt idx="6126">
                  <c:v>240.34</c:v>
                </c:pt>
                <c:pt idx="6127">
                  <c:v>263</c:v>
                </c:pt>
                <c:pt idx="6128">
                  <c:v>321.14999999999998</c:v>
                </c:pt>
                <c:pt idx="6129">
                  <c:v>329.91</c:v>
                </c:pt>
                <c:pt idx="6130">
                  <c:v>334.41</c:v>
                </c:pt>
                <c:pt idx="6131">
                  <c:v>506.85</c:v>
                </c:pt>
                <c:pt idx="6132">
                  <c:v>188.36</c:v>
                </c:pt>
                <c:pt idx="6133">
                  <c:v>185.32</c:v>
                </c:pt>
                <c:pt idx="6134">
                  <c:v>173.16</c:v>
                </c:pt>
                <c:pt idx="6135">
                  <c:v>166.49</c:v>
                </c:pt>
                <c:pt idx="6136">
                  <c:v>122.01</c:v>
                </c:pt>
                <c:pt idx="6137">
                  <c:v>124.19</c:v>
                </c:pt>
                <c:pt idx="6138">
                  <c:v>94.22</c:v>
                </c:pt>
                <c:pt idx="6139">
                  <c:v>217.17</c:v>
                </c:pt>
                <c:pt idx="6140">
                  <c:v>196.37</c:v>
                </c:pt>
                <c:pt idx="6141">
                  <c:v>191.71</c:v>
                </c:pt>
                <c:pt idx="6142">
                  <c:v>305.51</c:v>
                </c:pt>
                <c:pt idx="6143">
                  <c:v>240.42</c:v>
                </c:pt>
                <c:pt idx="6144">
                  <c:v>242.05</c:v>
                </c:pt>
                <c:pt idx="6145">
                  <c:v>227.41</c:v>
                </c:pt>
                <c:pt idx="6146">
                  <c:v>220.78</c:v>
                </c:pt>
                <c:pt idx="6147">
                  <c:v>204.43</c:v>
                </c:pt>
                <c:pt idx="6148">
                  <c:v>143.11000000000001</c:v>
                </c:pt>
                <c:pt idx="6149">
                  <c:v>141.16999999999999</c:v>
                </c:pt>
                <c:pt idx="6150">
                  <c:v>145.31</c:v>
                </c:pt>
                <c:pt idx="6151">
                  <c:v>223.04</c:v>
                </c:pt>
                <c:pt idx="6152">
                  <c:v>231.92</c:v>
                </c:pt>
                <c:pt idx="6153">
                  <c:v>151.55000000000001</c:v>
                </c:pt>
                <c:pt idx="6154">
                  <c:v>156.30000000000001</c:v>
                </c:pt>
                <c:pt idx="6155">
                  <c:v>206.28</c:v>
                </c:pt>
                <c:pt idx="6156">
                  <c:v>236.48</c:v>
                </c:pt>
                <c:pt idx="6157">
                  <c:v>332.98</c:v>
                </c:pt>
                <c:pt idx="6158">
                  <c:v>150.54</c:v>
                </c:pt>
                <c:pt idx="6159">
                  <c:v>124.85</c:v>
                </c:pt>
                <c:pt idx="6160">
                  <c:v>90.51</c:v>
                </c:pt>
                <c:pt idx="6161">
                  <c:v>87.18</c:v>
                </c:pt>
                <c:pt idx="6162">
                  <c:v>56.39</c:v>
                </c:pt>
                <c:pt idx="6163">
                  <c:v>61.66</c:v>
                </c:pt>
                <c:pt idx="6164">
                  <c:v>638.53</c:v>
                </c:pt>
                <c:pt idx="6165">
                  <c:v>858.99</c:v>
                </c:pt>
                <c:pt idx="6166">
                  <c:v>512.69000000000005</c:v>
                </c:pt>
                <c:pt idx="6167">
                  <c:v>817.74</c:v>
                </c:pt>
                <c:pt idx="6168">
                  <c:v>419.01</c:v>
                </c:pt>
                <c:pt idx="6169">
                  <c:v>395.6</c:v>
                </c:pt>
                <c:pt idx="6170">
                  <c:v>462.8</c:v>
                </c:pt>
                <c:pt idx="6171">
                  <c:v>565.33000000000004</c:v>
                </c:pt>
                <c:pt idx="6172">
                  <c:v>708.2</c:v>
                </c:pt>
                <c:pt idx="6173">
                  <c:v>911.13</c:v>
                </c:pt>
                <c:pt idx="6174">
                  <c:v>994.21</c:v>
                </c:pt>
                <c:pt idx="6175">
                  <c:v>39.72</c:v>
                </c:pt>
                <c:pt idx="6176">
                  <c:v>115.32</c:v>
                </c:pt>
                <c:pt idx="6177">
                  <c:v>114.45</c:v>
                </c:pt>
                <c:pt idx="6178">
                  <c:v>23.97</c:v>
                </c:pt>
                <c:pt idx="6179">
                  <c:v>38.380000000000003</c:v>
                </c:pt>
                <c:pt idx="6180">
                  <c:v>105.97</c:v>
                </c:pt>
                <c:pt idx="6181">
                  <c:v>139.72</c:v>
                </c:pt>
                <c:pt idx="6182">
                  <c:v>130.32</c:v>
                </c:pt>
                <c:pt idx="6183">
                  <c:v>139.15</c:v>
                </c:pt>
                <c:pt idx="6184">
                  <c:v>128.71</c:v>
                </c:pt>
                <c:pt idx="6185">
                  <c:v>134.37</c:v>
                </c:pt>
                <c:pt idx="6186">
                  <c:v>266.19</c:v>
                </c:pt>
                <c:pt idx="6187">
                  <c:v>342.24</c:v>
                </c:pt>
                <c:pt idx="6188">
                  <c:v>433.89</c:v>
                </c:pt>
                <c:pt idx="6189">
                  <c:v>39.32</c:v>
                </c:pt>
                <c:pt idx="6190">
                  <c:v>45.2</c:v>
                </c:pt>
                <c:pt idx="6191">
                  <c:v>93.94</c:v>
                </c:pt>
                <c:pt idx="6192">
                  <c:v>86.26</c:v>
                </c:pt>
                <c:pt idx="6193">
                  <c:v>73.48</c:v>
                </c:pt>
                <c:pt idx="6194">
                  <c:v>82.55</c:v>
                </c:pt>
                <c:pt idx="6195">
                  <c:v>47.29</c:v>
                </c:pt>
                <c:pt idx="6196">
                  <c:v>62.46</c:v>
                </c:pt>
                <c:pt idx="6197">
                  <c:v>83.85</c:v>
                </c:pt>
                <c:pt idx="6198">
                  <c:v>315.56</c:v>
                </c:pt>
                <c:pt idx="6199">
                  <c:v>243.05</c:v>
                </c:pt>
                <c:pt idx="6200">
                  <c:v>177.97</c:v>
                </c:pt>
                <c:pt idx="6201">
                  <c:v>154.47</c:v>
                </c:pt>
                <c:pt idx="6202">
                  <c:v>137.52000000000001</c:v>
                </c:pt>
                <c:pt idx="6203">
                  <c:v>141.84</c:v>
                </c:pt>
                <c:pt idx="6204">
                  <c:v>148.66999999999999</c:v>
                </c:pt>
                <c:pt idx="6205">
                  <c:v>201.31</c:v>
                </c:pt>
                <c:pt idx="6206">
                  <c:v>53.97</c:v>
                </c:pt>
                <c:pt idx="6207">
                  <c:v>115.77</c:v>
                </c:pt>
                <c:pt idx="6208">
                  <c:v>86.22</c:v>
                </c:pt>
                <c:pt idx="6209">
                  <c:v>77.11</c:v>
                </c:pt>
                <c:pt idx="6210">
                  <c:v>68.900000000000006</c:v>
                </c:pt>
                <c:pt idx="6211">
                  <c:v>87.17</c:v>
                </c:pt>
                <c:pt idx="6212">
                  <c:v>82.46</c:v>
                </c:pt>
                <c:pt idx="6213">
                  <c:v>62.63</c:v>
                </c:pt>
                <c:pt idx="6214">
                  <c:v>41.21</c:v>
                </c:pt>
                <c:pt idx="6215">
                  <c:v>53.81</c:v>
                </c:pt>
                <c:pt idx="6216">
                  <c:v>49.77</c:v>
                </c:pt>
                <c:pt idx="6217">
                  <c:v>26.74</c:v>
                </c:pt>
                <c:pt idx="6218">
                  <c:v>31.28</c:v>
                </c:pt>
                <c:pt idx="6219">
                  <c:v>51.43</c:v>
                </c:pt>
                <c:pt idx="6220">
                  <c:v>42.71</c:v>
                </c:pt>
                <c:pt idx="6221">
                  <c:v>41.86</c:v>
                </c:pt>
                <c:pt idx="6222">
                  <c:v>59.17</c:v>
                </c:pt>
                <c:pt idx="6223">
                  <c:v>71.47</c:v>
                </c:pt>
                <c:pt idx="6224">
                  <c:v>463.62</c:v>
                </c:pt>
                <c:pt idx="6225">
                  <c:v>457.36</c:v>
                </c:pt>
                <c:pt idx="6226">
                  <c:v>535.76</c:v>
                </c:pt>
                <c:pt idx="6227">
                  <c:v>519.62</c:v>
                </c:pt>
                <c:pt idx="6228">
                  <c:v>491.61</c:v>
                </c:pt>
                <c:pt idx="6229">
                  <c:v>433.45</c:v>
                </c:pt>
                <c:pt idx="6230">
                  <c:v>328</c:v>
                </c:pt>
                <c:pt idx="6231">
                  <c:v>258.95</c:v>
                </c:pt>
                <c:pt idx="6232">
                  <c:v>348.31</c:v>
                </c:pt>
                <c:pt idx="6233">
                  <c:v>220.44</c:v>
                </c:pt>
                <c:pt idx="6234">
                  <c:v>173.96</c:v>
                </c:pt>
                <c:pt idx="6235">
                  <c:v>173.11</c:v>
                </c:pt>
                <c:pt idx="6236">
                  <c:v>140.08000000000001</c:v>
                </c:pt>
                <c:pt idx="6237">
                  <c:v>190.18</c:v>
                </c:pt>
                <c:pt idx="6238">
                  <c:v>259.58</c:v>
                </c:pt>
                <c:pt idx="6239">
                  <c:v>52.26</c:v>
                </c:pt>
                <c:pt idx="6240">
                  <c:v>93.5</c:v>
                </c:pt>
                <c:pt idx="6241">
                  <c:v>96.41</c:v>
                </c:pt>
                <c:pt idx="6242">
                  <c:v>346.2</c:v>
                </c:pt>
                <c:pt idx="6243">
                  <c:v>332.28</c:v>
                </c:pt>
                <c:pt idx="6244">
                  <c:v>279.17</c:v>
                </c:pt>
                <c:pt idx="6245">
                  <c:v>305.63</c:v>
                </c:pt>
                <c:pt idx="6246">
                  <c:v>276.38</c:v>
                </c:pt>
                <c:pt idx="6247">
                  <c:v>270.68</c:v>
                </c:pt>
                <c:pt idx="6248">
                  <c:v>264.41000000000003</c:v>
                </c:pt>
                <c:pt idx="6249">
                  <c:v>252.57</c:v>
                </c:pt>
                <c:pt idx="6250">
                  <c:v>244.82</c:v>
                </c:pt>
                <c:pt idx="6251">
                  <c:v>123.43</c:v>
                </c:pt>
                <c:pt idx="6252">
                  <c:v>133.78</c:v>
                </c:pt>
                <c:pt idx="6253">
                  <c:v>208.22</c:v>
                </c:pt>
                <c:pt idx="6254">
                  <c:v>234.27</c:v>
                </c:pt>
                <c:pt idx="6255">
                  <c:v>156.30000000000001</c:v>
                </c:pt>
                <c:pt idx="6256">
                  <c:v>139.47999999999999</c:v>
                </c:pt>
                <c:pt idx="6257">
                  <c:v>55.97</c:v>
                </c:pt>
                <c:pt idx="6258">
                  <c:v>53.2</c:v>
                </c:pt>
                <c:pt idx="6259">
                  <c:v>252.36</c:v>
                </c:pt>
                <c:pt idx="6260">
                  <c:v>384.48</c:v>
                </c:pt>
                <c:pt idx="6261">
                  <c:v>453.13</c:v>
                </c:pt>
                <c:pt idx="6262">
                  <c:v>613.16999999999996</c:v>
                </c:pt>
                <c:pt idx="6263">
                  <c:v>607.5</c:v>
                </c:pt>
                <c:pt idx="6264">
                  <c:v>429.81</c:v>
                </c:pt>
                <c:pt idx="6265">
                  <c:v>341.9</c:v>
                </c:pt>
                <c:pt idx="6266">
                  <c:v>263.16000000000003</c:v>
                </c:pt>
                <c:pt idx="6267">
                  <c:v>400.44</c:v>
                </c:pt>
                <c:pt idx="6268">
                  <c:v>652.70000000000005</c:v>
                </c:pt>
                <c:pt idx="6269">
                  <c:v>1061.6099999999999</c:v>
                </c:pt>
                <c:pt idx="6270">
                  <c:v>844.28</c:v>
                </c:pt>
                <c:pt idx="6271">
                  <c:v>906.08</c:v>
                </c:pt>
                <c:pt idx="6272">
                  <c:v>832.47</c:v>
                </c:pt>
                <c:pt idx="6273">
                  <c:v>874.73</c:v>
                </c:pt>
                <c:pt idx="6274">
                  <c:v>595.57000000000005</c:v>
                </c:pt>
                <c:pt idx="6275">
                  <c:v>375.19</c:v>
                </c:pt>
                <c:pt idx="6276">
                  <c:v>340.67</c:v>
                </c:pt>
                <c:pt idx="6277">
                  <c:v>299</c:v>
                </c:pt>
                <c:pt idx="6278">
                  <c:v>211.53</c:v>
                </c:pt>
                <c:pt idx="6279">
                  <c:v>290.77999999999997</c:v>
                </c:pt>
                <c:pt idx="6280">
                  <c:v>344.93</c:v>
                </c:pt>
                <c:pt idx="6281">
                  <c:v>455.25</c:v>
                </c:pt>
                <c:pt idx="6282">
                  <c:v>387.39</c:v>
                </c:pt>
                <c:pt idx="6283">
                  <c:v>290</c:v>
                </c:pt>
                <c:pt idx="6284">
                  <c:v>362.23</c:v>
                </c:pt>
                <c:pt idx="6285">
                  <c:v>327.48</c:v>
                </c:pt>
                <c:pt idx="6286">
                  <c:v>280.66000000000003</c:v>
                </c:pt>
                <c:pt idx="6287">
                  <c:v>320.02</c:v>
                </c:pt>
                <c:pt idx="6288">
                  <c:v>409.8</c:v>
                </c:pt>
                <c:pt idx="6289">
                  <c:v>396.55</c:v>
                </c:pt>
                <c:pt idx="6290">
                  <c:v>503.93</c:v>
                </c:pt>
                <c:pt idx="6291">
                  <c:v>466.08</c:v>
                </c:pt>
                <c:pt idx="6292">
                  <c:v>524.72</c:v>
                </c:pt>
                <c:pt idx="6293">
                  <c:v>561.88</c:v>
                </c:pt>
                <c:pt idx="6294">
                  <c:v>635.03</c:v>
                </c:pt>
                <c:pt idx="6295">
                  <c:v>1012.96</c:v>
                </c:pt>
                <c:pt idx="6296">
                  <c:v>307.98</c:v>
                </c:pt>
                <c:pt idx="6297">
                  <c:v>158.30000000000001</c:v>
                </c:pt>
                <c:pt idx="6298">
                  <c:v>242.97</c:v>
                </c:pt>
                <c:pt idx="6299">
                  <c:v>353.3</c:v>
                </c:pt>
                <c:pt idx="6300">
                  <c:v>241.99</c:v>
                </c:pt>
                <c:pt idx="6301">
                  <c:v>235.57</c:v>
                </c:pt>
                <c:pt idx="6302">
                  <c:v>351.85</c:v>
                </c:pt>
                <c:pt idx="6303">
                  <c:v>299.23</c:v>
                </c:pt>
                <c:pt idx="6304">
                  <c:v>296.23</c:v>
                </c:pt>
                <c:pt idx="6305">
                  <c:v>175.12</c:v>
                </c:pt>
                <c:pt idx="6306">
                  <c:v>206.55</c:v>
                </c:pt>
                <c:pt idx="6307">
                  <c:v>267.02999999999997</c:v>
                </c:pt>
                <c:pt idx="6308">
                  <c:v>228.64</c:v>
                </c:pt>
                <c:pt idx="6309">
                  <c:v>215.29</c:v>
                </c:pt>
                <c:pt idx="6310">
                  <c:v>145.22</c:v>
                </c:pt>
                <c:pt idx="6311">
                  <c:v>160.51</c:v>
                </c:pt>
                <c:pt idx="6312">
                  <c:v>225.64</c:v>
                </c:pt>
                <c:pt idx="6313">
                  <c:v>193.3</c:v>
                </c:pt>
                <c:pt idx="6314">
                  <c:v>189.32</c:v>
                </c:pt>
                <c:pt idx="6315">
                  <c:v>200.44</c:v>
                </c:pt>
                <c:pt idx="6316">
                  <c:v>238.65</c:v>
                </c:pt>
                <c:pt idx="6317">
                  <c:v>243.55</c:v>
                </c:pt>
                <c:pt idx="6318">
                  <c:v>278.37</c:v>
                </c:pt>
                <c:pt idx="6319">
                  <c:v>244.19</c:v>
                </c:pt>
                <c:pt idx="6320">
                  <c:v>171.82</c:v>
                </c:pt>
                <c:pt idx="6321">
                  <c:v>196.32</c:v>
                </c:pt>
                <c:pt idx="6322">
                  <c:v>296</c:v>
                </c:pt>
                <c:pt idx="6323">
                  <c:v>291.36</c:v>
                </c:pt>
                <c:pt idx="6324">
                  <c:v>289.82</c:v>
                </c:pt>
                <c:pt idx="6325">
                  <c:v>395.97</c:v>
                </c:pt>
                <c:pt idx="6326">
                  <c:v>377.85</c:v>
                </c:pt>
                <c:pt idx="6327">
                  <c:v>382.59</c:v>
                </c:pt>
                <c:pt idx="6328">
                  <c:v>400.72</c:v>
                </c:pt>
                <c:pt idx="6329">
                  <c:v>467.74</c:v>
                </c:pt>
                <c:pt idx="6330">
                  <c:v>436.69</c:v>
                </c:pt>
                <c:pt idx="6331">
                  <c:v>699.37</c:v>
                </c:pt>
                <c:pt idx="6332">
                  <c:v>330.9</c:v>
                </c:pt>
                <c:pt idx="6333">
                  <c:v>180.38</c:v>
                </c:pt>
                <c:pt idx="6334">
                  <c:v>167.01</c:v>
                </c:pt>
                <c:pt idx="6335">
                  <c:v>184.28</c:v>
                </c:pt>
                <c:pt idx="6336">
                  <c:v>211.23</c:v>
                </c:pt>
                <c:pt idx="6337">
                  <c:v>57.03</c:v>
                </c:pt>
                <c:pt idx="6338">
                  <c:v>88.47</c:v>
                </c:pt>
                <c:pt idx="6339">
                  <c:v>145.85</c:v>
                </c:pt>
                <c:pt idx="6340">
                  <c:v>121.85</c:v>
                </c:pt>
                <c:pt idx="6341">
                  <c:v>117.98</c:v>
                </c:pt>
                <c:pt idx="6342">
                  <c:v>67.650000000000006</c:v>
                </c:pt>
                <c:pt idx="6343">
                  <c:v>13.68</c:v>
                </c:pt>
                <c:pt idx="6344">
                  <c:v>114.24</c:v>
                </c:pt>
                <c:pt idx="6345">
                  <c:v>125.17</c:v>
                </c:pt>
                <c:pt idx="6346">
                  <c:v>169.51</c:v>
                </c:pt>
                <c:pt idx="6347">
                  <c:v>153</c:v>
                </c:pt>
                <c:pt idx="6348">
                  <c:v>164.68</c:v>
                </c:pt>
                <c:pt idx="6349">
                  <c:v>148.69</c:v>
                </c:pt>
                <c:pt idx="6350">
                  <c:v>155.15</c:v>
                </c:pt>
                <c:pt idx="6351">
                  <c:v>155.49</c:v>
                </c:pt>
                <c:pt idx="6352">
                  <c:v>199.28</c:v>
                </c:pt>
                <c:pt idx="6353">
                  <c:v>211.77</c:v>
                </c:pt>
                <c:pt idx="6354">
                  <c:v>238.94</c:v>
                </c:pt>
                <c:pt idx="6355">
                  <c:v>218.34</c:v>
                </c:pt>
                <c:pt idx="6356">
                  <c:v>368.77</c:v>
                </c:pt>
                <c:pt idx="6357">
                  <c:v>447.93</c:v>
                </c:pt>
                <c:pt idx="6358">
                  <c:v>429.12</c:v>
                </c:pt>
                <c:pt idx="6359">
                  <c:v>494.75</c:v>
                </c:pt>
                <c:pt idx="6360">
                  <c:v>507.85</c:v>
                </c:pt>
                <c:pt idx="6361">
                  <c:v>571.41999999999996</c:v>
                </c:pt>
                <c:pt idx="6362">
                  <c:v>549.05999999999995</c:v>
                </c:pt>
                <c:pt idx="6363">
                  <c:v>569.34</c:v>
                </c:pt>
                <c:pt idx="6364">
                  <c:v>337.51</c:v>
                </c:pt>
                <c:pt idx="6365">
                  <c:v>283.69</c:v>
                </c:pt>
                <c:pt idx="6366">
                  <c:v>343.95</c:v>
                </c:pt>
                <c:pt idx="6367">
                  <c:v>372.86</c:v>
                </c:pt>
                <c:pt idx="6368">
                  <c:v>0.35</c:v>
                </c:pt>
                <c:pt idx="6369">
                  <c:v>100.24</c:v>
                </c:pt>
                <c:pt idx="6370">
                  <c:v>163.66</c:v>
                </c:pt>
                <c:pt idx="6371">
                  <c:v>132.41999999999999</c:v>
                </c:pt>
                <c:pt idx="6372">
                  <c:v>115.91</c:v>
                </c:pt>
                <c:pt idx="6373">
                  <c:v>59.46</c:v>
                </c:pt>
                <c:pt idx="6374">
                  <c:v>39.53</c:v>
                </c:pt>
                <c:pt idx="6375">
                  <c:v>21.92</c:v>
                </c:pt>
                <c:pt idx="6376">
                  <c:v>7.09</c:v>
                </c:pt>
                <c:pt idx="6377">
                  <c:v>11.46</c:v>
                </c:pt>
                <c:pt idx="6378">
                  <c:v>33.659999999999997</c:v>
                </c:pt>
                <c:pt idx="6379">
                  <c:v>58.51</c:v>
                </c:pt>
                <c:pt idx="6380">
                  <c:v>76.38</c:v>
                </c:pt>
                <c:pt idx="6381">
                  <c:v>84.43</c:v>
                </c:pt>
                <c:pt idx="6382">
                  <c:v>84.6</c:v>
                </c:pt>
                <c:pt idx="6383">
                  <c:v>67.86</c:v>
                </c:pt>
                <c:pt idx="6384">
                  <c:v>92.24</c:v>
                </c:pt>
                <c:pt idx="6385">
                  <c:v>128.57</c:v>
                </c:pt>
                <c:pt idx="6386">
                  <c:v>136.84</c:v>
                </c:pt>
                <c:pt idx="6387">
                  <c:v>175.4</c:v>
                </c:pt>
                <c:pt idx="6388">
                  <c:v>297.14999999999998</c:v>
                </c:pt>
                <c:pt idx="6389">
                  <c:v>614.71</c:v>
                </c:pt>
                <c:pt idx="6390">
                  <c:v>479.95</c:v>
                </c:pt>
                <c:pt idx="6391">
                  <c:v>631.41999999999996</c:v>
                </c:pt>
                <c:pt idx="6392">
                  <c:v>290.20999999999998</c:v>
                </c:pt>
                <c:pt idx="6393">
                  <c:v>415.65</c:v>
                </c:pt>
                <c:pt idx="6394">
                  <c:v>642.29</c:v>
                </c:pt>
                <c:pt idx="6395">
                  <c:v>608.79999999999995</c:v>
                </c:pt>
                <c:pt idx="6396">
                  <c:v>450.36</c:v>
                </c:pt>
                <c:pt idx="6397">
                  <c:v>701.68</c:v>
                </c:pt>
                <c:pt idx="6398">
                  <c:v>285.36</c:v>
                </c:pt>
                <c:pt idx="6399">
                  <c:v>570.87</c:v>
                </c:pt>
                <c:pt idx="6400">
                  <c:v>614.83000000000004</c:v>
                </c:pt>
                <c:pt idx="6401">
                  <c:v>865.27</c:v>
                </c:pt>
                <c:pt idx="6402">
                  <c:v>884.09</c:v>
                </c:pt>
                <c:pt idx="6403">
                  <c:v>806.49</c:v>
                </c:pt>
                <c:pt idx="6404">
                  <c:v>760.8</c:v>
                </c:pt>
                <c:pt idx="6405">
                  <c:v>856.78</c:v>
                </c:pt>
                <c:pt idx="6406">
                  <c:v>726.27</c:v>
                </c:pt>
                <c:pt idx="6407">
                  <c:v>994.97</c:v>
                </c:pt>
                <c:pt idx="6408">
                  <c:v>732.42</c:v>
                </c:pt>
                <c:pt idx="6409">
                  <c:v>580.01</c:v>
                </c:pt>
                <c:pt idx="6410">
                  <c:v>640.83000000000004</c:v>
                </c:pt>
                <c:pt idx="6411">
                  <c:v>690.35</c:v>
                </c:pt>
                <c:pt idx="6412">
                  <c:v>711.26</c:v>
                </c:pt>
                <c:pt idx="6413">
                  <c:v>824.42</c:v>
                </c:pt>
                <c:pt idx="6414">
                  <c:v>811.18</c:v>
                </c:pt>
                <c:pt idx="6415">
                  <c:v>909.11</c:v>
                </c:pt>
                <c:pt idx="6416">
                  <c:v>219.13</c:v>
                </c:pt>
                <c:pt idx="6417">
                  <c:v>208.3</c:v>
                </c:pt>
                <c:pt idx="6418">
                  <c:v>188.36</c:v>
                </c:pt>
                <c:pt idx="6419">
                  <c:v>135.59</c:v>
                </c:pt>
                <c:pt idx="6420">
                  <c:v>102.4</c:v>
                </c:pt>
                <c:pt idx="6421">
                  <c:v>110.46</c:v>
                </c:pt>
                <c:pt idx="6422">
                  <c:v>99.05</c:v>
                </c:pt>
                <c:pt idx="6423">
                  <c:v>360.85</c:v>
                </c:pt>
                <c:pt idx="6424">
                  <c:v>324.98</c:v>
                </c:pt>
                <c:pt idx="6425">
                  <c:v>404.84</c:v>
                </c:pt>
                <c:pt idx="6426">
                  <c:v>392.15</c:v>
                </c:pt>
                <c:pt idx="6427">
                  <c:v>640.85</c:v>
                </c:pt>
                <c:pt idx="6428">
                  <c:v>458.76</c:v>
                </c:pt>
                <c:pt idx="6429">
                  <c:v>503.92</c:v>
                </c:pt>
                <c:pt idx="6430">
                  <c:v>474.75</c:v>
                </c:pt>
                <c:pt idx="6431">
                  <c:v>485.38</c:v>
                </c:pt>
                <c:pt idx="6432">
                  <c:v>609.44000000000005</c:v>
                </c:pt>
                <c:pt idx="6433">
                  <c:v>536.38</c:v>
                </c:pt>
                <c:pt idx="6434">
                  <c:v>573.65</c:v>
                </c:pt>
                <c:pt idx="6435">
                  <c:v>984.69</c:v>
                </c:pt>
                <c:pt idx="6436">
                  <c:v>158.29</c:v>
                </c:pt>
                <c:pt idx="6437">
                  <c:v>133.06</c:v>
                </c:pt>
                <c:pt idx="6438">
                  <c:v>121.06</c:v>
                </c:pt>
                <c:pt idx="6439">
                  <c:v>71.05</c:v>
                </c:pt>
                <c:pt idx="6440">
                  <c:v>65.08</c:v>
                </c:pt>
                <c:pt idx="6441">
                  <c:v>54.59</c:v>
                </c:pt>
                <c:pt idx="6442">
                  <c:v>36.24</c:v>
                </c:pt>
                <c:pt idx="6443">
                  <c:v>27.41</c:v>
                </c:pt>
                <c:pt idx="6444">
                  <c:v>54.09</c:v>
                </c:pt>
                <c:pt idx="6445">
                  <c:v>26.67</c:v>
                </c:pt>
                <c:pt idx="6446">
                  <c:v>30.09</c:v>
                </c:pt>
                <c:pt idx="6447">
                  <c:v>30.53</c:v>
                </c:pt>
                <c:pt idx="6448">
                  <c:v>37.11</c:v>
                </c:pt>
                <c:pt idx="6449">
                  <c:v>34.94</c:v>
                </c:pt>
                <c:pt idx="6450">
                  <c:v>84.27</c:v>
                </c:pt>
                <c:pt idx="6451">
                  <c:v>30.83</c:v>
                </c:pt>
                <c:pt idx="6452">
                  <c:v>49.95</c:v>
                </c:pt>
                <c:pt idx="6453">
                  <c:v>105.7</c:v>
                </c:pt>
                <c:pt idx="6454">
                  <c:v>106.73</c:v>
                </c:pt>
                <c:pt idx="6455">
                  <c:v>218.07</c:v>
                </c:pt>
                <c:pt idx="6456">
                  <c:v>180.88</c:v>
                </c:pt>
                <c:pt idx="6457">
                  <c:v>69.180000000000007</c:v>
                </c:pt>
                <c:pt idx="6458">
                  <c:v>74.209999999999994</c:v>
                </c:pt>
                <c:pt idx="6459">
                  <c:v>62.06</c:v>
                </c:pt>
                <c:pt idx="6460">
                  <c:v>49.36</c:v>
                </c:pt>
                <c:pt idx="6461">
                  <c:v>74.58</c:v>
                </c:pt>
                <c:pt idx="6462">
                  <c:v>49.9</c:v>
                </c:pt>
                <c:pt idx="6463">
                  <c:v>40.1</c:v>
                </c:pt>
                <c:pt idx="6464">
                  <c:v>38.33</c:v>
                </c:pt>
                <c:pt idx="6465">
                  <c:v>59.36</c:v>
                </c:pt>
                <c:pt idx="6466">
                  <c:v>58.03</c:v>
                </c:pt>
                <c:pt idx="6467">
                  <c:v>35.200000000000003</c:v>
                </c:pt>
                <c:pt idx="6468">
                  <c:v>16.48</c:v>
                </c:pt>
                <c:pt idx="6469">
                  <c:v>40.04</c:v>
                </c:pt>
                <c:pt idx="6470">
                  <c:v>1173.79</c:v>
                </c:pt>
                <c:pt idx="6471">
                  <c:v>1076.22</c:v>
                </c:pt>
                <c:pt idx="6472">
                  <c:v>504.47</c:v>
                </c:pt>
                <c:pt idx="6473">
                  <c:v>297.24</c:v>
                </c:pt>
                <c:pt idx="6474">
                  <c:v>520.57000000000005</c:v>
                </c:pt>
                <c:pt idx="6475">
                  <c:v>551.89</c:v>
                </c:pt>
                <c:pt idx="6476">
                  <c:v>773.28</c:v>
                </c:pt>
                <c:pt idx="6477">
                  <c:v>1034.6400000000001</c:v>
                </c:pt>
                <c:pt idx="6478">
                  <c:v>1120.96</c:v>
                </c:pt>
                <c:pt idx="6479">
                  <c:v>1212.77</c:v>
                </c:pt>
                <c:pt idx="6480">
                  <c:v>859.29</c:v>
                </c:pt>
                <c:pt idx="6481">
                  <c:v>563.5</c:v>
                </c:pt>
                <c:pt idx="6482">
                  <c:v>1322.17</c:v>
                </c:pt>
                <c:pt idx="6483">
                  <c:v>1077.56</c:v>
                </c:pt>
                <c:pt idx="6484">
                  <c:v>648.57000000000005</c:v>
                </c:pt>
                <c:pt idx="6485">
                  <c:v>744.18</c:v>
                </c:pt>
                <c:pt idx="6486">
                  <c:v>450.84</c:v>
                </c:pt>
                <c:pt idx="6487">
                  <c:v>562.25</c:v>
                </c:pt>
                <c:pt idx="6488">
                  <c:v>568.9</c:v>
                </c:pt>
                <c:pt idx="6489">
                  <c:v>357.93</c:v>
                </c:pt>
                <c:pt idx="6490">
                  <c:v>492.96</c:v>
                </c:pt>
                <c:pt idx="6491">
                  <c:v>503.65</c:v>
                </c:pt>
                <c:pt idx="6492">
                  <c:v>547.57000000000005</c:v>
                </c:pt>
                <c:pt idx="6493">
                  <c:v>418.73</c:v>
                </c:pt>
                <c:pt idx="6494">
                  <c:v>609.04999999999995</c:v>
                </c:pt>
                <c:pt idx="6495">
                  <c:v>737.41</c:v>
                </c:pt>
                <c:pt idx="6496">
                  <c:v>508.8</c:v>
                </c:pt>
                <c:pt idx="6497">
                  <c:v>617.72</c:v>
                </c:pt>
                <c:pt idx="6498">
                  <c:v>721.72</c:v>
                </c:pt>
                <c:pt idx="6499">
                  <c:v>691.45</c:v>
                </c:pt>
                <c:pt idx="6500">
                  <c:v>562.61</c:v>
                </c:pt>
                <c:pt idx="6501">
                  <c:v>355.59</c:v>
                </c:pt>
                <c:pt idx="6502">
                  <c:v>505.13</c:v>
                </c:pt>
                <c:pt idx="6503">
                  <c:v>594.67999999999995</c:v>
                </c:pt>
                <c:pt idx="6504">
                  <c:v>429.19</c:v>
                </c:pt>
                <c:pt idx="6505">
                  <c:v>695.5</c:v>
                </c:pt>
                <c:pt idx="6506">
                  <c:v>658.24</c:v>
                </c:pt>
                <c:pt idx="6507">
                  <c:v>662.36</c:v>
                </c:pt>
                <c:pt idx="6508">
                  <c:v>699.19</c:v>
                </c:pt>
                <c:pt idx="6509">
                  <c:v>604.47</c:v>
                </c:pt>
                <c:pt idx="6510">
                  <c:v>423.89</c:v>
                </c:pt>
                <c:pt idx="6511">
                  <c:v>468.03</c:v>
                </c:pt>
                <c:pt idx="6512">
                  <c:v>529.91</c:v>
                </c:pt>
                <c:pt idx="6513">
                  <c:v>509.66</c:v>
                </c:pt>
                <c:pt idx="6514">
                  <c:v>479.01</c:v>
                </c:pt>
                <c:pt idx="6515">
                  <c:v>338.37</c:v>
                </c:pt>
                <c:pt idx="6516">
                  <c:v>176.86</c:v>
                </c:pt>
                <c:pt idx="6517">
                  <c:v>179.8</c:v>
                </c:pt>
                <c:pt idx="6518">
                  <c:v>176.19</c:v>
                </c:pt>
                <c:pt idx="6519">
                  <c:v>175.79</c:v>
                </c:pt>
                <c:pt idx="6520">
                  <c:v>228.66</c:v>
                </c:pt>
                <c:pt idx="6521">
                  <c:v>203.28</c:v>
                </c:pt>
                <c:pt idx="6522">
                  <c:v>238.83</c:v>
                </c:pt>
                <c:pt idx="6523">
                  <c:v>196.27</c:v>
                </c:pt>
                <c:pt idx="6524">
                  <c:v>121.24</c:v>
                </c:pt>
                <c:pt idx="6525">
                  <c:v>210.28</c:v>
                </c:pt>
                <c:pt idx="6526">
                  <c:v>169.98</c:v>
                </c:pt>
                <c:pt idx="6527">
                  <c:v>180.64</c:v>
                </c:pt>
                <c:pt idx="6528">
                  <c:v>222.34</c:v>
                </c:pt>
                <c:pt idx="6529">
                  <c:v>250.8</c:v>
                </c:pt>
                <c:pt idx="6530">
                  <c:v>259.69</c:v>
                </c:pt>
                <c:pt idx="6531">
                  <c:v>231.09</c:v>
                </c:pt>
                <c:pt idx="6532">
                  <c:v>241.92</c:v>
                </c:pt>
                <c:pt idx="6533">
                  <c:v>272.87</c:v>
                </c:pt>
                <c:pt idx="6534">
                  <c:v>257.16000000000003</c:v>
                </c:pt>
                <c:pt idx="6535">
                  <c:v>207.41</c:v>
                </c:pt>
                <c:pt idx="6536">
                  <c:v>186.83</c:v>
                </c:pt>
                <c:pt idx="6537">
                  <c:v>186.68</c:v>
                </c:pt>
                <c:pt idx="6538">
                  <c:v>179.29</c:v>
                </c:pt>
                <c:pt idx="6539">
                  <c:v>213.6</c:v>
                </c:pt>
                <c:pt idx="6540">
                  <c:v>174.16</c:v>
                </c:pt>
                <c:pt idx="6541">
                  <c:v>192.84</c:v>
                </c:pt>
                <c:pt idx="6542">
                  <c:v>200.69</c:v>
                </c:pt>
                <c:pt idx="6543">
                  <c:v>267.39999999999998</c:v>
                </c:pt>
                <c:pt idx="6544">
                  <c:v>297.83</c:v>
                </c:pt>
                <c:pt idx="6545">
                  <c:v>246.13</c:v>
                </c:pt>
                <c:pt idx="6546">
                  <c:v>213.03</c:v>
                </c:pt>
                <c:pt idx="6547">
                  <c:v>264.44</c:v>
                </c:pt>
                <c:pt idx="6548">
                  <c:v>167.97</c:v>
                </c:pt>
                <c:pt idx="6549">
                  <c:v>223.31</c:v>
                </c:pt>
                <c:pt idx="6550">
                  <c:v>183.46</c:v>
                </c:pt>
                <c:pt idx="6551">
                  <c:v>238.9</c:v>
                </c:pt>
                <c:pt idx="6552">
                  <c:v>169.3</c:v>
                </c:pt>
                <c:pt idx="6553">
                  <c:v>175.17</c:v>
                </c:pt>
                <c:pt idx="6554">
                  <c:v>179.79</c:v>
                </c:pt>
                <c:pt idx="6555">
                  <c:v>172.68</c:v>
                </c:pt>
                <c:pt idx="6556">
                  <c:v>150.32</c:v>
                </c:pt>
                <c:pt idx="6557">
                  <c:v>141.80000000000001</c:v>
                </c:pt>
                <c:pt idx="6558">
                  <c:v>103.69</c:v>
                </c:pt>
                <c:pt idx="6559">
                  <c:v>90.34</c:v>
                </c:pt>
                <c:pt idx="6560">
                  <c:v>98.51</c:v>
                </c:pt>
                <c:pt idx="6561">
                  <c:v>104.24</c:v>
                </c:pt>
                <c:pt idx="6562">
                  <c:v>122.72</c:v>
                </c:pt>
                <c:pt idx="6563">
                  <c:v>109.18</c:v>
                </c:pt>
                <c:pt idx="6564">
                  <c:v>89.89</c:v>
                </c:pt>
                <c:pt idx="6565">
                  <c:v>90.77</c:v>
                </c:pt>
                <c:pt idx="6566">
                  <c:v>93.57</c:v>
                </c:pt>
                <c:pt idx="6567">
                  <c:v>143.97</c:v>
                </c:pt>
                <c:pt idx="6568">
                  <c:v>147.9</c:v>
                </c:pt>
                <c:pt idx="6569">
                  <c:v>138.30000000000001</c:v>
                </c:pt>
                <c:pt idx="6570">
                  <c:v>145.41999999999999</c:v>
                </c:pt>
                <c:pt idx="6571">
                  <c:v>147.01</c:v>
                </c:pt>
                <c:pt idx="6572">
                  <c:v>165.97</c:v>
                </c:pt>
                <c:pt idx="6573">
                  <c:v>230.29</c:v>
                </c:pt>
                <c:pt idx="6574">
                  <c:v>215.04</c:v>
                </c:pt>
                <c:pt idx="6575">
                  <c:v>688.59</c:v>
                </c:pt>
                <c:pt idx="6576">
                  <c:v>750.01</c:v>
                </c:pt>
                <c:pt idx="6577">
                  <c:v>506</c:v>
                </c:pt>
                <c:pt idx="6578">
                  <c:v>354.36</c:v>
                </c:pt>
                <c:pt idx="6579">
                  <c:v>180.78</c:v>
                </c:pt>
                <c:pt idx="6580">
                  <c:v>239.07</c:v>
                </c:pt>
                <c:pt idx="6581">
                  <c:v>301.02</c:v>
                </c:pt>
                <c:pt idx="6582">
                  <c:v>357.92</c:v>
                </c:pt>
                <c:pt idx="6583">
                  <c:v>389.21</c:v>
                </c:pt>
                <c:pt idx="6584">
                  <c:v>446.94</c:v>
                </c:pt>
                <c:pt idx="6585">
                  <c:v>395.68</c:v>
                </c:pt>
                <c:pt idx="6586">
                  <c:v>566.84</c:v>
                </c:pt>
                <c:pt idx="6587">
                  <c:v>743.91</c:v>
                </c:pt>
                <c:pt idx="6588">
                  <c:v>877.77</c:v>
                </c:pt>
                <c:pt idx="6589">
                  <c:v>833.68</c:v>
                </c:pt>
                <c:pt idx="6590">
                  <c:v>863.78</c:v>
                </c:pt>
                <c:pt idx="6591">
                  <c:v>763.64</c:v>
                </c:pt>
                <c:pt idx="6592">
                  <c:v>659.5</c:v>
                </c:pt>
                <c:pt idx="6593">
                  <c:v>615.23</c:v>
                </c:pt>
                <c:pt idx="6594">
                  <c:v>744.25</c:v>
                </c:pt>
                <c:pt idx="6595">
                  <c:v>648.57000000000005</c:v>
                </c:pt>
                <c:pt idx="6596">
                  <c:v>657.18</c:v>
                </c:pt>
                <c:pt idx="6597">
                  <c:v>490.53</c:v>
                </c:pt>
                <c:pt idx="6598">
                  <c:v>422.3</c:v>
                </c:pt>
                <c:pt idx="6599">
                  <c:v>313.45999999999998</c:v>
                </c:pt>
                <c:pt idx="6600">
                  <c:v>304.81</c:v>
                </c:pt>
                <c:pt idx="6601">
                  <c:v>337.1</c:v>
                </c:pt>
                <c:pt idx="6602">
                  <c:v>325.8</c:v>
                </c:pt>
                <c:pt idx="6603">
                  <c:v>243.85</c:v>
                </c:pt>
                <c:pt idx="6604">
                  <c:v>284.43</c:v>
                </c:pt>
                <c:pt idx="6605">
                  <c:v>385.3</c:v>
                </c:pt>
                <c:pt idx="6606">
                  <c:v>429.17</c:v>
                </c:pt>
                <c:pt idx="6607">
                  <c:v>391.07</c:v>
                </c:pt>
                <c:pt idx="6608">
                  <c:v>1170.79</c:v>
                </c:pt>
                <c:pt idx="6609">
                  <c:v>1012.41</c:v>
                </c:pt>
                <c:pt idx="6610">
                  <c:v>854.16</c:v>
                </c:pt>
                <c:pt idx="6611">
                  <c:v>599.44000000000005</c:v>
                </c:pt>
                <c:pt idx="6612">
                  <c:v>413.98</c:v>
                </c:pt>
                <c:pt idx="6613">
                  <c:v>308.33999999999997</c:v>
                </c:pt>
                <c:pt idx="6614">
                  <c:v>234.55</c:v>
                </c:pt>
                <c:pt idx="6615">
                  <c:v>240.53</c:v>
                </c:pt>
                <c:pt idx="6616">
                  <c:v>232.76</c:v>
                </c:pt>
                <c:pt idx="6617">
                  <c:v>252.14</c:v>
                </c:pt>
                <c:pt idx="6618">
                  <c:v>168.74</c:v>
                </c:pt>
                <c:pt idx="6619">
                  <c:v>205.94</c:v>
                </c:pt>
                <c:pt idx="6620">
                  <c:v>162.12</c:v>
                </c:pt>
                <c:pt idx="6621">
                  <c:v>176.18</c:v>
                </c:pt>
                <c:pt idx="6622">
                  <c:v>212.34</c:v>
                </c:pt>
                <c:pt idx="6623">
                  <c:v>1147.57</c:v>
                </c:pt>
                <c:pt idx="6624">
                  <c:v>759.1</c:v>
                </c:pt>
                <c:pt idx="6625">
                  <c:v>338.26</c:v>
                </c:pt>
                <c:pt idx="6626">
                  <c:v>147.13999999999999</c:v>
                </c:pt>
                <c:pt idx="6627">
                  <c:v>139.46</c:v>
                </c:pt>
                <c:pt idx="6628">
                  <c:v>117.35</c:v>
                </c:pt>
                <c:pt idx="6629">
                  <c:v>40.119999999999997</c:v>
                </c:pt>
                <c:pt idx="6630">
                  <c:v>24.54</c:v>
                </c:pt>
                <c:pt idx="6631">
                  <c:v>9.4600000000000009</c:v>
                </c:pt>
                <c:pt idx="6632">
                  <c:v>10.73</c:v>
                </c:pt>
                <c:pt idx="6633">
                  <c:v>12.13</c:v>
                </c:pt>
                <c:pt idx="6634">
                  <c:v>15.27</c:v>
                </c:pt>
                <c:pt idx="6635">
                  <c:v>12.73</c:v>
                </c:pt>
                <c:pt idx="6636">
                  <c:v>14.62</c:v>
                </c:pt>
                <c:pt idx="6637">
                  <c:v>16.86</c:v>
                </c:pt>
                <c:pt idx="6638">
                  <c:v>19.21</c:v>
                </c:pt>
                <c:pt idx="6639">
                  <c:v>25.03</c:v>
                </c:pt>
                <c:pt idx="6640">
                  <c:v>28.79</c:v>
                </c:pt>
                <c:pt idx="6641">
                  <c:v>31.11</c:v>
                </c:pt>
                <c:pt idx="6642">
                  <c:v>24.78</c:v>
                </c:pt>
                <c:pt idx="6643">
                  <c:v>30.37</c:v>
                </c:pt>
                <c:pt idx="6644">
                  <c:v>29.61</c:v>
                </c:pt>
                <c:pt idx="6645">
                  <c:v>28.71</c:v>
                </c:pt>
                <c:pt idx="6646">
                  <c:v>19.260000000000002</c:v>
                </c:pt>
                <c:pt idx="6647">
                  <c:v>30.88</c:v>
                </c:pt>
                <c:pt idx="6648">
                  <c:v>21.21</c:v>
                </c:pt>
                <c:pt idx="6649">
                  <c:v>16.149999999999999</c:v>
                </c:pt>
                <c:pt idx="6650">
                  <c:v>38.53</c:v>
                </c:pt>
                <c:pt idx="6651">
                  <c:v>42.03</c:v>
                </c:pt>
                <c:pt idx="6652">
                  <c:v>53.41</c:v>
                </c:pt>
                <c:pt idx="6653">
                  <c:v>35.53</c:v>
                </c:pt>
                <c:pt idx="6654">
                  <c:v>25.69</c:v>
                </c:pt>
                <c:pt idx="6655">
                  <c:v>44.44</c:v>
                </c:pt>
                <c:pt idx="6656">
                  <c:v>84.55</c:v>
                </c:pt>
                <c:pt idx="6657">
                  <c:v>87.32</c:v>
                </c:pt>
                <c:pt idx="6658">
                  <c:v>86.66</c:v>
                </c:pt>
                <c:pt idx="6659">
                  <c:v>105.52</c:v>
                </c:pt>
                <c:pt idx="6660">
                  <c:v>73.150000000000006</c:v>
                </c:pt>
                <c:pt idx="6661">
                  <c:v>73.260000000000005</c:v>
                </c:pt>
                <c:pt idx="6662">
                  <c:v>84.72</c:v>
                </c:pt>
                <c:pt idx="6663">
                  <c:v>114.95</c:v>
                </c:pt>
                <c:pt idx="6664">
                  <c:v>94.93</c:v>
                </c:pt>
                <c:pt idx="6665">
                  <c:v>95.22</c:v>
                </c:pt>
                <c:pt idx="6666">
                  <c:v>56.86</c:v>
                </c:pt>
                <c:pt idx="6667">
                  <c:v>30.35</c:v>
                </c:pt>
                <c:pt idx="6668">
                  <c:v>78.42</c:v>
                </c:pt>
                <c:pt idx="6669">
                  <c:v>76.03</c:v>
                </c:pt>
                <c:pt idx="6670">
                  <c:v>64.510000000000005</c:v>
                </c:pt>
                <c:pt idx="6671">
                  <c:v>64.62</c:v>
                </c:pt>
                <c:pt idx="6672">
                  <c:v>55.44</c:v>
                </c:pt>
                <c:pt idx="6673">
                  <c:v>49.04</c:v>
                </c:pt>
                <c:pt idx="6674">
                  <c:v>48.89</c:v>
                </c:pt>
                <c:pt idx="6675">
                  <c:v>41.45</c:v>
                </c:pt>
                <c:pt idx="6676">
                  <c:v>778.02</c:v>
                </c:pt>
                <c:pt idx="6677">
                  <c:v>856.4</c:v>
                </c:pt>
                <c:pt idx="6678">
                  <c:v>606.45000000000005</c:v>
                </c:pt>
                <c:pt idx="6679">
                  <c:v>529.78</c:v>
                </c:pt>
                <c:pt idx="6680">
                  <c:v>438.33</c:v>
                </c:pt>
                <c:pt idx="6681">
                  <c:v>413.94</c:v>
                </c:pt>
                <c:pt idx="6682">
                  <c:v>256.31</c:v>
                </c:pt>
                <c:pt idx="6683">
                  <c:v>254.43</c:v>
                </c:pt>
                <c:pt idx="6684">
                  <c:v>246.09</c:v>
                </c:pt>
                <c:pt idx="6685">
                  <c:v>252.99</c:v>
                </c:pt>
                <c:pt idx="6686">
                  <c:v>219.45</c:v>
                </c:pt>
                <c:pt idx="6687">
                  <c:v>327.52999999999997</c:v>
                </c:pt>
                <c:pt idx="6688">
                  <c:v>413.44</c:v>
                </c:pt>
                <c:pt idx="6689">
                  <c:v>233.81</c:v>
                </c:pt>
                <c:pt idx="6690">
                  <c:v>272.86</c:v>
                </c:pt>
                <c:pt idx="6691">
                  <c:v>221.63</c:v>
                </c:pt>
                <c:pt idx="6692">
                  <c:v>229.68</c:v>
                </c:pt>
                <c:pt idx="6693">
                  <c:v>111.23</c:v>
                </c:pt>
                <c:pt idx="6694">
                  <c:v>99.8</c:v>
                </c:pt>
                <c:pt idx="6695">
                  <c:v>131.72</c:v>
                </c:pt>
                <c:pt idx="6696">
                  <c:v>163.02000000000001</c:v>
                </c:pt>
                <c:pt idx="6697">
                  <c:v>125.52</c:v>
                </c:pt>
                <c:pt idx="6698">
                  <c:v>120.71</c:v>
                </c:pt>
                <c:pt idx="6699">
                  <c:v>144.86000000000001</c:v>
                </c:pt>
                <c:pt idx="6700">
                  <c:v>96.8</c:v>
                </c:pt>
                <c:pt idx="6701">
                  <c:v>76.59</c:v>
                </c:pt>
                <c:pt idx="6702">
                  <c:v>83.75</c:v>
                </c:pt>
                <c:pt idx="6703">
                  <c:v>75.62</c:v>
                </c:pt>
                <c:pt idx="6704">
                  <c:v>110.54</c:v>
                </c:pt>
                <c:pt idx="6705">
                  <c:v>118.22</c:v>
                </c:pt>
                <c:pt idx="6706">
                  <c:v>159.99</c:v>
                </c:pt>
                <c:pt idx="6707">
                  <c:v>386</c:v>
                </c:pt>
                <c:pt idx="6708">
                  <c:v>486.09</c:v>
                </c:pt>
                <c:pt idx="6709">
                  <c:v>497.24</c:v>
                </c:pt>
                <c:pt idx="6710">
                  <c:v>480.68</c:v>
                </c:pt>
                <c:pt idx="6711">
                  <c:v>608.19000000000005</c:v>
                </c:pt>
                <c:pt idx="6712">
                  <c:v>626.29</c:v>
                </c:pt>
                <c:pt idx="6713">
                  <c:v>368.89</c:v>
                </c:pt>
                <c:pt idx="6714">
                  <c:v>360.43</c:v>
                </c:pt>
                <c:pt idx="6715">
                  <c:v>401.27</c:v>
                </c:pt>
                <c:pt idx="6716">
                  <c:v>516.67999999999995</c:v>
                </c:pt>
                <c:pt idx="6717">
                  <c:v>448.58</c:v>
                </c:pt>
                <c:pt idx="6718">
                  <c:v>306.31</c:v>
                </c:pt>
                <c:pt idx="6719">
                  <c:v>664.31</c:v>
                </c:pt>
                <c:pt idx="6720">
                  <c:v>763.99</c:v>
                </c:pt>
                <c:pt idx="6721">
                  <c:v>624.24</c:v>
                </c:pt>
                <c:pt idx="6722">
                  <c:v>398.98</c:v>
                </c:pt>
                <c:pt idx="6723">
                  <c:v>362.35</c:v>
                </c:pt>
                <c:pt idx="6724">
                  <c:v>390.67</c:v>
                </c:pt>
                <c:pt idx="6725">
                  <c:v>553.63</c:v>
                </c:pt>
                <c:pt idx="6726">
                  <c:v>505.53</c:v>
                </c:pt>
                <c:pt idx="6727">
                  <c:v>477.09</c:v>
                </c:pt>
                <c:pt idx="6728">
                  <c:v>140.22999999999999</c:v>
                </c:pt>
                <c:pt idx="6729">
                  <c:v>137.56</c:v>
                </c:pt>
                <c:pt idx="6730">
                  <c:v>136.88999999999999</c:v>
                </c:pt>
                <c:pt idx="6731">
                  <c:v>116.73</c:v>
                </c:pt>
                <c:pt idx="6732">
                  <c:v>220.91</c:v>
                </c:pt>
                <c:pt idx="6733">
                  <c:v>302.41000000000003</c:v>
                </c:pt>
                <c:pt idx="6734">
                  <c:v>233.77</c:v>
                </c:pt>
                <c:pt idx="6735">
                  <c:v>96.36</c:v>
                </c:pt>
                <c:pt idx="6736">
                  <c:v>224.12</c:v>
                </c:pt>
                <c:pt idx="6737">
                  <c:v>594.58000000000004</c:v>
                </c:pt>
                <c:pt idx="6738">
                  <c:v>92.74</c:v>
                </c:pt>
                <c:pt idx="6739">
                  <c:v>92.75</c:v>
                </c:pt>
                <c:pt idx="6740">
                  <c:v>52.55</c:v>
                </c:pt>
                <c:pt idx="6741">
                  <c:v>53.75</c:v>
                </c:pt>
                <c:pt idx="6742">
                  <c:v>40.840000000000003</c:v>
                </c:pt>
                <c:pt idx="6743">
                  <c:v>495.44</c:v>
                </c:pt>
                <c:pt idx="6744">
                  <c:v>466.68</c:v>
                </c:pt>
                <c:pt idx="6745">
                  <c:v>452.6</c:v>
                </c:pt>
                <c:pt idx="6746">
                  <c:v>308.81</c:v>
                </c:pt>
                <c:pt idx="6747">
                  <c:v>400.59</c:v>
                </c:pt>
                <c:pt idx="6748">
                  <c:v>439.08</c:v>
                </c:pt>
                <c:pt idx="6749">
                  <c:v>355.55</c:v>
                </c:pt>
                <c:pt idx="6750">
                  <c:v>372.46</c:v>
                </c:pt>
                <c:pt idx="6751">
                  <c:v>333.44</c:v>
                </c:pt>
                <c:pt idx="6752">
                  <c:v>370.32</c:v>
                </c:pt>
                <c:pt idx="6753">
                  <c:v>376.19</c:v>
                </c:pt>
                <c:pt idx="6754">
                  <c:v>331.55</c:v>
                </c:pt>
                <c:pt idx="6755">
                  <c:v>286.76</c:v>
                </c:pt>
                <c:pt idx="6756">
                  <c:v>258.54000000000002</c:v>
                </c:pt>
                <c:pt idx="6757">
                  <c:v>327.98</c:v>
                </c:pt>
                <c:pt idx="6758">
                  <c:v>375.81</c:v>
                </c:pt>
                <c:pt idx="6759">
                  <c:v>344.1</c:v>
                </c:pt>
                <c:pt idx="6760">
                  <c:v>258.7</c:v>
                </c:pt>
                <c:pt idx="6761">
                  <c:v>333.67</c:v>
                </c:pt>
                <c:pt idx="6762">
                  <c:v>64.78</c:v>
                </c:pt>
                <c:pt idx="6763">
                  <c:v>104.08</c:v>
                </c:pt>
                <c:pt idx="6764">
                  <c:v>106.48</c:v>
                </c:pt>
                <c:pt idx="6765">
                  <c:v>92.75</c:v>
                </c:pt>
                <c:pt idx="6766">
                  <c:v>152.30000000000001</c:v>
                </c:pt>
                <c:pt idx="6767">
                  <c:v>116.21</c:v>
                </c:pt>
                <c:pt idx="6768">
                  <c:v>175.13</c:v>
                </c:pt>
                <c:pt idx="6769">
                  <c:v>184.09</c:v>
                </c:pt>
                <c:pt idx="6770">
                  <c:v>139.58000000000001</c:v>
                </c:pt>
                <c:pt idx="6771">
                  <c:v>119.43</c:v>
                </c:pt>
                <c:pt idx="6772">
                  <c:v>118.26</c:v>
                </c:pt>
                <c:pt idx="6773">
                  <c:v>204.88</c:v>
                </c:pt>
                <c:pt idx="6774">
                  <c:v>273.41000000000003</c:v>
                </c:pt>
                <c:pt idx="6775">
                  <c:v>242.5</c:v>
                </c:pt>
                <c:pt idx="6776">
                  <c:v>223.31</c:v>
                </c:pt>
                <c:pt idx="6777">
                  <c:v>172.42</c:v>
                </c:pt>
                <c:pt idx="6778">
                  <c:v>314.38</c:v>
                </c:pt>
                <c:pt idx="6779">
                  <c:v>581.54</c:v>
                </c:pt>
                <c:pt idx="6780">
                  <c:v>448.63</c:v>
                </c:pt>
                <c:pt idx="6781">
                  <c:v>141.08000000000001</c:v>
                </c:pt>
                <c:pt idx="6782">
                  <c:v>206.02</c:v>
                </c:pt>
                <c:pt idx="6783">
                  <c:v>212.44</c:v>
                </c:pt>
                <c:pt idx="6784">
                  <c:v>308.31</c:v>
                </c:pt>
                <c:pt idx="6785">
                  <c:v>521.29</c:v>
                </c:pt>
                <c:pt idx="6786">
                  <c:v>511.49</c:v>
                </c:pt>
                <c:pt idx="6787">
                  <c:v>476.28</c:v>
                </c:pt>
                <c:pt idx="6788">
                  <c:v>42.05</c:v>
                </c:pt>
                <c:pt idx="6789">
                  <c:v>24.12</c:v>
                </c:pt>
                <c:pt idx="6790">
                  <c:v>190.87</c:v>
                </c:pt>
                <c:pt idx="6791">
                  <c:v>133.84</c:v>
                </c:pt>
                <c:pt idx="6792">
                  <c:v>136.43</c:v>
                </c:pt>
                <c:pt idx="6793">
                  <c:v>177.58</c:v>
                </c:pt>
                <c:pt idx="6794">
                  <c:v>148.07</c:v>
                </c:pt>
                <c:pt idx="6795">
                  <c:v>163.22</c:v>
                </c:pt>
                <c:pt idx="6796">
                  <c:v>121.12</c:v>
                </c:pt>
                <c:pt idx="6797">
                  <c:v>118.38</c:v>
                </c:pt>
                <c:pt idx="6798">
                  <c:v>126.89</c:v>
                </c:pt>
                <c:pt idx="6799">
                  <c:v>129.03</c:v>
                </c:pt>
                <c:pt idx="6800">
                  <c:v>162.18</c:v>
                </c:pt>
                <c:pt idx="6801">
                  <c:v>172.87</c:v>
                </c:pt>
                <c:pt idx="6802">
                  <c:v>112.47</c:v>
                </c:pt>
                <c:pt idx="6803">
                  <c:v>161.76</c:v>
                </c:pt>
                <c:pt idx="6804">
                  <c:v>162.36000000000001</c:v>
                </c:pt>
                <c:pt idx="6805">
                  <c:v>213.86</c:v>
                </c:pt>
                <c:pt idx="6806">
                  <c:v>198.65</c:v>
                </c:pt>
                <c:pt idx="6807">
                  <c:v>168.21</c:v>
                </c:pt>
                <c:pt idx="6808">
                  <c:v>201.75</c:v>
                </c:pt>
                <c:pt idx="6809">
                  <c:v>209.46</c:v>
                </c:pt>
                <c:pt idx="6810">
                  <c:v>194.43</c:v>
                </c:pt>
                <c:pt idx="6811">
                  <c:v>225.4</c:v>
                </c:pt>
                <c:pt idx="6812">
                  <c:v>236.1</c:v>
                </c:pt>
                <c:pt idx="6813">
                  <c:v>182.44</c:v>
                </c:pt>
                <c:pt idx="6814">
                  <c:v>215.86</c:v>
                </c:pt>
                <c:pt idx="6815">
                  <c:v>203.68</c:v>
                </c:pt>
                <c:pt idx="6816">
                  <c:v>143.87</c:v>
                </c:pt>
                <c:pt idx="6817">
                  <c:v>105.8</c:v>
                </c:pt>
                <c:pt idx="6818">
                  <c:v>162.66999999999999</c:v>
                </c:pt>
                <c:pt idx="6819">
                  <c:v>136.26</c:v>
                </c:pt>
                <c:pt idx="6820">
                  <c:v>117.51</c:v>
                </c:pt>
                <c:pt idx="6821">
                  <c:v>136.66999999999999</c:v>
                </c:pt>
                <c:pt idx="6822">
                  <c:v>146.68</c:v>
                </c:pt>
                <c:pt idx="6823">
                  <c:v>118.45</c:v>
                </c:pt>
                <c:pt idx="6824">
                  <c:v>146.15</c:v>
                </c:pt>
                <c:pt idx="6825">
                  <c:v>140.47</c:v>
                </c:pt>
                <c:pt idx="6826">
                  <c:v>113.31</c:v>
                </c:pt>
                <c:pt idx="6827">
                  <c:v>153.44</c:v>
                </c:pt>
                <c:pt idx="6828">
                  <c:v>176.56</c:v>
                </c:pt>
                <c:pt idx="6829">
                  <c:v>191</c:v>
                </c:pt>
                <c:pt idx="6830">
                  <c:v>249.49</c:v>
                </c:pt>
                <c:pt idx="6831">
                  <c:v>284.5</c:v>
                </c:pt>
                <c:pt idx="6832">
                  <c:v>88.19</c:v>
                </c:pt>
                <c:pt idx="6833">
                  <c:v>77.81</c:v>
                </c:pt>
                <c:pt idx="6834">
                  <c:v>66.06</c:v>
                </c:pt>
                <c:pt idx="6835">
                  <c:v>80.069999999999993</c:v>
                </c:pt>
                <c:pt idx="6836">
                  <c:v>62.76</c:v>
                </c:pt>
                <c:pt idx="6837">
                  <c:v>59.19</c:v>
                </c:pt>
                <c:pt idx="6838">
                  <c:v>89.81</c:v>
                </c:pt>
                <c:pt idx="6839">
                  <c:v>41.34</c:v>
                </c:pt>
                <c:pt idx="6840">
                  <c:v>95.2</c:v>
                </c:pt>
                <c:pt idx="6841">
                  <c:v>102.77</c:v>
                </c:pt>
                <c:pt idx="6842">
                  <c:v>83.73</c:v>
                </c:pt>
                <c:pt idx="6843">
                  <c:v>167.73</c:v>
                </c:pt>
                <c:pt idx="6844">
                  <c:v>141.44</c:v>
                </c:pt>
                <c:pt idx="6845">
                  <c:v>88.82</c:v>
                </c:pt>
                <c:pt idx="6846">
                  <c:v>246.3</c:v>
                </c:pt>
                <c:pt idx="6847">
                  <c:v>56.67</c:v>
                </c:pt>
                <c:pt idx="6848">
                  <c:v>65.260000000000005</c:v>
                </c:pt>
                <c:pt idx="6849">
                  <c:v>47.89</c:v>
                </c:pt>
                <c:pt idx="6850">
                  <c:v>36.630000000000003</c:v>
                </c:pt>
                <c:pt idx="6851">
                  <c:v>37.11</c:v>
                </c:pt>
                <c:pt idx="6852">
                  <c:v>41.19</c:v>
                </c:pt>
                <c:pt idx="6853">
                  <c:v>27.57</c:v>
                </c:pt>
                <c:pt idx="6854">
                  <c:v>40.07</c:v>
                </c:pt>
                <c:pt idx="6855">
                  <c:v>41.19</c:v>
                </c:pt>
                <c:pt idx="6856">
                  <c:v>41.51</c:v>
                </c:pt>
                <c:pt idx="6857">
                  <c:v>60.73</c:v>
                </c:pt>
                <c:pt idx="6858">
                  <c:v>47.08</c:v>
                </c:pt>
                <c:pt idx="6859">
                  <c:v>59.95</c:v>
                </c:pt>
                <c:pt idx="6860">
                  <c:v>61.79</c:v>
                </c:pt>
                <c:pt idx="6861">
                  <c:v>49.02</c:v>
                </c:pt>
                <c:pt idx="6862">
                  <c:v>51.38</c:v>
                </c:pt>
                <c:pt idx="6863">
                  <c:v>47.62</c:v>
                </c:pt>
                <c:pt idx="6864">
                  <c:v>50.92</c:v>
                </c:pt>
                <c:pt idx="6865">
                  <c:v>40.94</c:v>
                </c:pt>
                <c:pt idx="6866">
                  <c:v>37.96</c:v>
                </c:pt>
                <c:pt idx="6867">
                  <c:v>31.71</c:v>
                </c:pt>
                <c:pt idx="6868">
                  <c:v>34.700000000000003</c:v>
                </c:pt>
                <c:pt idx="6869">
                  <c:v>44.83</c:v>
                </c:pt>
                <c:pt idx="6870">
                  <c:v>77.16</c:v>
                </c:pt>
                <c:pt idx="6871">
                  <c:v>78.37</c:v>
                </c:pt>
                <c:pt idx="6872">
                  <c:v>83.34</c:v>
                </c:pt>
                <c:pt idx="6873">
                  <c:v>60.86</c:v>
                </c:pt>
                <c:pt idx="6874">
                  <c:v>37.049999999999997</c:v>
                </c:pt>
                <c:pt idx="6875">
                  <c:v>39.07</c:v>
                </c:pt>
                <c:pt idx="6876">
                  <c:v>31.69</c:v>
                </c:pt>
                <c:pt idx="6877">
                  <c:v>34.22</c:v>
                </c:pt>
                <c:pt idx="6878">
                  <c:v>46.82</c:v>
                </c:pt>
                <c:pt idx="6879">
                  <c:v>53.88</c:v>
                </c:pt>
                <c:pt idx="6880">
                  <c:v>63.86</c:v>
                </c:pt>
                <c:pt idx="6881">
                  <c:v>48.39</c:v>
                </c:pt>
                <c:pt idx="6882">
                  <c:v>47.72</c:v>
                </c:pt>
                <c:pt idx="6883">
                  <c:v>64</c:v>
                </c:pt>
                <c:pt idx="6884">
                  <c:v>58.15</c:v>
                </c:pt>
                <c:pt idx="6885">
                  <c:v>88.76</c:v>
                </c:pt>
                <c:pt idx="6886">
                  <c:v>98.28</c:v>
                </c:pt>
                <c:pt idx="6887">
                  <c:v>101.6</c:v>
                </c:pt>
                <c:pt idx="6888">
                  <c:v>89.81</c:v>
                </c:pt>
                <c:pt idx="6889">
                  <c:v>100.54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2-1F53-4A1A-A2F7-0E81774A9B6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8597647"/>
        <c:axId val="648598063"/>
      </c:scatterChart>
      <c:scatterChart>
        <c:scatterStyle val="lineMarker"/>
        <c:varyColors val="0"/>
        <c:ser>
          <c:idx val="3"/>
          <c:order val="3"/>
          <c:tx>
            <c:strRef>
              <c:f>ER_ercolumnheight!$H$1</c:f>
              <c:strCache>
                <c:ptCount val="1"/>
                <c:pt idx="0">
                  <c:v>Eruption column height</c:v>
                </c:pt>
              </c:strCache>
            </c:strRef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rgbClr val="FF0000"/>
              </a:solidFill>
              <a:ln w="9525">
                <a:solidFill>
                  <a:srgbClr val="FFC000"/>
                </a:solidFill>
              </a:ln>
              <a:effectLst/>
            </c:spPr>
          </c:marker>
          <c:xVal>
            <c:numRef>
              <c:f>ER_ercolumnheight!$G$2:$G$1596</c:f>
              <c:numCache>
                <c:formatCode>[$-23809]m/d/yyyy;@</c:formatCode>
                <c:ptCount val="1595"/>
                <c:pt idx="0">
                  <c:v>42602</c:v>
                </c:pt>
                <c:pt idx="1">
                  <c:v>42603</c:v>
                </c:pt>
                <c:pt idx="2">
                  <c:v>42604</c:v>
                </c:pt>
                <c:pt idx="3">
                  <c:v>42605</c:v>
                </c:pt>
                <c:pt idx="4">
                  <c:v>42606</c:v>
                </c:pt>
                <c:pt idx="5">
                  <c:v>42607</c:v>
                </c:pt>
                <c:pt idx="6">
                  <c:v>42608</c:v>
                </c:pt>
                <c:pt idx="7">
                  <c:v>42609</c:v>
                </c:pt>
                <c:pt idx="8">
                  <c:v>42610</c:v>
                </c:pt>
                <c:pt idx="9">
                  <c:v>42611</c:v>
                </c:pt>
                <c:pt idx="10">
                  <c:v>42612</c:v>
                </c:pt>
                <c:pt idx="11">
                  <c:v>42613</c:v>
                </c:pt>
                <c:pt idx="12">
                  <c:v>42614</c:v>
                </c:pt>
                <c:pt idx="13">
                  <c:v>42615</c:v>
                </c:pt>
                <c:pt idx="14">
                  <c:v>42616</c:v>
                </c:pt>
                <c:pt idx="15">
                  <c:v>42617</c:v>
                </c:pt>
                <c:pt idx="16">
                  <c:v>42618</c:v>
                </c:pt>
                <c:pt idx="17">
                  <c:v>42619</c:v>
                </c:pt>
                <c:pt idx="18">
                  <c:v>42620</c:v>
                </c:pt>
                <c:pt idx="19">
                  <c:v>42621</c:v>
                </c:pt>
                <c:pt idx="20">
                  <c:v>42622</c:v>
                </c:pt>
                <c:pt idx="21">
                  <c:v>42623</c:v>
                </c:pt>
                <c:pt idx="22">
                  <c:v>42624</c:v>
                </c:pt>
                <c:pt idx="23">
                  <c:v>42625</c:v>
                </c:pt>
                <c:pt idx="24">
                  <c:v>42626</c:v>
                </c:pt>
                <c:pt idx="25">
                  <c:v>42627</c:v>
                </c:pt>
                <c:pt idx="26">
                  <c:v>42628</c:v>
                </c:pt>
                <c:pt idx="27">
                  <c:v>42629</c:v>
                </c:pt>
                <c:pt idx="28">
                  <c:v>42630</c:v>
                </c:pt>
                <c:pt idx="29">
                  <c:v>42631</c:v>
                </c:pt>
                <c:pt idx="30">
                  <c:v>42632</c:v>
                </c:pt>
                <c:pt idx="31">
                  <c:v>42633</c:v>
                </c:pt>
                <c:pt idx="32">
                  <c:v>42634</c:v>
                </c:pt>
                <c:pt idx="33">
                  <c:v>42635</c:v>
                </c:pt>
                <c:pt idx="34">
                  <c:v>42636</c:v>
                </c:pt>
                <c:pt idx="35">
                  <c:v>42637</c:v>
                </c:pt>
                <c:pt idx="36">
                  <c:v>42638</c:v>
                </c:pt>
                <c:pt idx="37">
                  <c:v>42639</c:v>
                </c:pt>
                <c:pt idx="38">
                  <c:v>42640</c:v>
                </c:pt>
                <c:pt idx="39">
                  <c:v>42641</c:v>
                </c:pt>
                <c:pt idx="40">
                  <c:v>42642</c:v>
                </c:pt>
                <c:pt idx="41">
                  <c:v>42643</c:v>
                </c:pt>
                <c:pt idx="42">
                  <c:v>42644</c:v>
                </c:pt>
                <c:pt idx="43">
                  <c:v>42645</c:v>
                </c:pt>
                <c:pt idx="44">
                  <c:v>42646</c:v>
                </c:pt>
                <c:pt idx="45">
                  <c:v>42647</c:v>
                </c:pt>
                <c:pt idx="46">
                  <c:v>42648</c:v>
                </c:pt>
                <c:pt idx="47">
                  <c:v>42649</c:v>
                </c:pt>
                <c:pt idx="48">
                  <c:v>42650</c:v>
                </c:pt>
                <c:pt idx="49">
                  <c:v>42651</c:v>
                </c:pt>
                <c:pt idx="50">
                  <c:v>42652</c:v>
                </c:pt>
                <c:pt idx="51">
                  <c:v>42653</c:v>
                </c:pt>
                <c:pt idx="52">
                  <c:v>42654</c:v>
                </c:pt>
                <c:pt idx="53">
                  <c:v>42655</c:v>
                </c:pt>
                <c:pt idx="54">
                  <c:v>42656</c:v>
                </c:pt>
                <c:pt idx="55">
                  <c:v>42657</c:v>
                </c:pt>
                <c:pt idx="56">
                  <c:v>42658</c:v>
                </c:pt>
                <c:pt idx="57">
                  <c:v>42659</c:v>
                </c:pt>
                <c:pt idx="58">
                  <c:v>42660</c:v>
                </c:pt>
                <c:pt idx="59">
                  <c:v>42661</c:v>
                </c:pt>
                <c:pt idx="60">
                  <c:v>42662</c:v>
                </c:pt>
                <c:pt idx="61">
                  <c:v>42663</c:v>
                </c:pt>
                <c:pt idx="62">
                  <c:v>42664</c:v>
                </c:pt>
                <c:pt idx="63">
                  <c:v>42665</c:v>
                </c:pt>
                <c:pt idx="64">
                  <c:v>42666</c:v>
                </c:pt>
                <c:pt idx="65">
                  <c:v>42667</c:v>
                </c:pt>
                <c:pt idx="66">
                  <c:v>42668</c:v>
                </c:pt>
                <c:pt idx="67">
                  <c:v>42669</c:v>
                </c:pt>
                <c:pt idx="68">
                  <c:v>42670</c:v>
                </c:pt>
                <c:pt idx="69">
                  <c:v>42671</c:v>
                </c:pt>
                <c:pt idx="70">
                  <c:v>42672</c:v>
                </c:pt>
                <c:pt idx="71">
                  <c:v>42673</c:v>
                </c:pt>
                <c:pt idx="72">
                  <c:v>42674</c:v>
                </c:pt>
                <c:pt idx="73">
                  <c:v>42675</c:v>
                </c:pt>
                <c:pt idx="74">
                  <c:v>42676</c:v>
                </c:pt>
                <c:pt idx="75">
                  <c:v>42677</c:v>
                </c:pt>
                <c:pt idx="76">
                  <c:v>42678</c:v>
                </c:pt>
                <c:pt idx="77">
                  <c:v>42679</c:v>
                </c:pt>
                <c:pt idx="78">
                  <c:v>42680</c:v>
                </c:pt>
                <c:pt idx="79">
                  <c:v>42681</c:v>
                </c:pt>
                <c:pt idx="80">
                  <c:v>42682</c:v>
                </c:pt>
                <c:pt idx="81">
                  <c:v>42683</c:v>
                </c:pt>
                <c:pt idx="82">
                  <c:v>42684</c:v>
                </c:pt>
                <c:pt idx="83">
                  <c:v>42685</c:v>
                </c:pt>
                <c:pt idx="84">
                  <c:v>42686</c:v>
                </c:pt>
                <c:pt idx="85">
                  <c:v>42687</c:v>
                </c:pt>
                <c:pt idx="86">
                  <c:v>42688</c:v>
                </c:pt>
                <c:pt idx="87">
                  <c:v>42689</c:v>
                </c:pt>
                <c:pt idx="88">
                  <c:v>42690</c:v>
                </c:pt>
                <c:pt idx="89">
                  <c:v>42691</c:v>
                </c:pt>
                <c:pt idx="90">
                  <c:v>42692</c:v>
                </c:pt>
                <c:pt idx="91">
                  <c:v>42693</c:v>
                </c:pt>
                <c:pt idx="92">
                  <c:v>42694</c:v>
                </c:pt>
                <c:pt idx="93">
                  <c:v>42695</c:v>
                </c:pt>
                <c:pt idx="94">
                  <c:v>42696</c:v>
                </c:pt>
                <c:pt idx="95">
                  <c:v>42697</c:v>
                </c:pt>
                <c:pt idx="96">
                  <c:v>42698</c:v>
                </c:pt>
                <c:pt idx="97">
                  <c:v>42699</c:v>
                </c:pt>
                <c:pt idx="98">
                  <c:v>42700</c:v>
                </c:pt>
                <c:pt idx="99">
                  <c:v>42701</c:v>
                </c:pt>
                <c:pt idx="100">
                  <c:v>42702</c:v>
                </c:pt>
                <c:pt idx="101">
                  <c:v>42703</c:v>
                </c:pt>
                <c:pt idx="102">
                  <c:v>42704</c:v>
                </c:pt>
                <c:pt idx="103">
                  <c:v>42705</c:v>
                </c:pt>
                <c:pt idx="104">
                  <c:v>42706</c:v>
                </c:pt>
                <c:pt idx="105">
                  <c:v>42707</c:v>
                </c:pt>
                <c:pt idx="106">
                  <c:v>42708</c:v>
                </c:pt>
                <c:pt idx="107">
                  <c:v>42709</c:v>
                </c:pt>
                <c:pt idx="108">
                  <c:v>42710</c:v>
                </c:pt>
                <c:pt idx="109">
                  <c:v>42711</c:v>
                </c:pt>
                <c:pt idx="110">
                  <c:v>42712</c:v>
                </c:pt>
                <c:pt idx="111">
                  <c:v>42713</c:v>
                </c:pt>
                <c:pt idx="112">
                  <c:v>42714</c:v>
                </c:pt>
                <c:pt idx="113">
                  <c:v>42715</c:v>
                </c:pt>
                <c:pt idx="114">
                  <c:v>42716</c:v>
                </c:pt>
                <c:pt idx="115">
                  <c:v>42717</c:v>
                </c:pt>
                <c:pt idx="116">
                  <c:v>42718</c:v>
                </c:pt>
                <c:pt idx="117">
                  <c:v>42719</c:v>
                </c:pt>
                <c:pt idx="118">
                  <c:v>42720</c:v>
                </c:pt>
                <c:pt idx="119">
                  <c:v>42721</c:v>
                </c:pt>
                <c:pt idx="120">
                  <c:v>42722</c:v>
                </c:pt>
                <c:pt idx="121">
                  <c:v>42723</c:v>
                </c:pt>
                <c:pt idx="122">
                  <c:v>42724</c:v>
                </c:pt>
                <c:pt idx="123">
                  <c:v>42725</c:v>
                </c:pt>
                <c:pt idx="124">
                  <c:v>42726</c:v>
                </c:pt>
                <c:pt idx="125">
                  <c:v>42727</c:v>
                </c:pt>
                <c:pt idx="126">
                  <c:v>42728</c:v>
                </c:pt>
                <c:pt idx="127">
                  <c:v>42729</c:v>
                </c:pt>
                <c:pt idx="128">
                  <c:v>42730</c:v>
                </c:pt>
                <c:pt idx="129">
                  <c:v>42731</c:v>
                </c:pt>
                <c:pt idx="130">
                  <c:v>42732</c:v>
                </c:pt>
                <c:pt idx="131">
                  <c:v>42733</c:v>
                </c:pt>
                <c:pt idx="132">
                  <c:v>42734</c:v>
                </c:pt>
                <c:pt idx="133">
                  <c:v>42735</c:v>
                </c:pt>
                <c:pt idx="134">
                  <c:v>42736</c:v>
                </c:pt>
                <c:pt idx="135">
                  <c:v>42737</c:v>
                </c:pt>
                <c:pt idx="136">
                  <c:v>42738</c:v>
                </c:pt>
                <c:pt idx="137">
                  <c:v>42739</c:v>
                </c:pt>
                <c:pt idx="138">
                  <c:v>42740</c:v>
                </c:pt>
                <c:pt idx="139">
                  <c:v>42741</c:v>
                </c:pt>
                <c:pt idx="140">
                  <c:v>42742</c:v>
                </c:pt>
                <c:pt idx="141">
                  <c:v>42743</c:v>
                </c:pt>
                <c:pt idx="142">
                  <c:v>42744</c:v>
                </c:pt>
                <c:pt idx="143">
                  <c:v>42745</c:v>
                </c:pt>
                <c:pt idx="144">
                  <c:v>42746</c:v>
                </c:pt>
                <c:pt idx="145">
                  <c:v>42747</c:v>
                </c:pt>
                <c:pt idx="146">
                  <c:v>42748</c:v>
                </c:pt>
                <c:pt idx="147">
                  <c:v>42749</c:v>
                </c:pt>
                <c:pt idx="148">
                  <c:v>42750</c:v>
                </c:pt>
                <c:pt idx="149">
                  <c:v>42751</c:v>
                </c:pt>
                <c:pt idx="150">
                  <c:v>42752</c:v>
                </c:pt>
                <c:pt idx="151">
                  <c:v>42753</c:v>
                </c:pt>
                <c:pt idx="152">
                  <c:v>42754</c:v>
                </c:pt>
                <c:pt idx="153">
                  <c:v>42755</c:v>
                </c:pt>
                <c:pt idx="154">
                  <c:v>42756</c:v>
                </c:pt>
                <c:pt idx="155">
                  <c:v>42757</c:v>
                </c:pt>
                <c:pt idx="156">
                  <c:v>42758</c:v>
                </c:pt>
                <c:pt idx="157">
                  <c:v>42759</c:v>
                </c:pt>
                <c:pt idx="158">
                  <c:v>42760</c:v>
                </c:pt>
                <c:pt idx="159">
                  <c:v>42761</c:v>
                </c:pt>
                <c:pt idx="160">
                  <c:v>42762</c:v>
                </c:pt>
                <c:pt idx="161">
                  <c:v>42763</c:v>
                </c:pt>
                <c:pt idx="162">
                  <c:v>42764</c:v>
                </c:pt>
                <c:pt idx="163">
                  <c:v>42765</c:v>
                </c:pt>
                <c:pt idx="164">
                  <c:v>42766</c:v>
                </c:pt>
                <c:pt idx="165">
                  <c:v>42767</c:v>
                </c:pt>
                <c:pt idx="166">
                  <c:v>42768</c:v>
                </c:pt>
                <c:pt idx="167">
                  <c:v>42769</c:v>
                </c:pt>
                <c:pt idx="168">
                  <c:v>42770</c:v>
                </c:pt>
                <c:pt idx="169">
                  <c:v>42771</c:v>
                </c:pt>
                <c:pt idx="170">
                  <c:v>42772</c:v>
                </c:pt>
                <c:pt idx="171">
                  <c:v>42773</c:v>
                </c:pt>
                <c:pt idx="172">
                  <c:v>42774</c:v>
                </c:pt>
                <c:pt idx="173">
                  <c:v>42775</c:v>
                </c:pt>
                <c:pt idx="174">
                  <c:v>42776</c:v>
                </c:pt>
                <c:pt idx="175">
                  <c:v>42777</c:v>
                </c:pt>
                <c:pt idx="176">
                  <c:v>42778</c:v>
                </c:pt>
                <c:pt idx="177">
                  <c:v>42779</c:v>
                </c:pt>
                <c:pt idx="178">
                  <c:v>42780</c:v>
                </c:pt>
                <c:pt idx="179">
                  <c:v>42781</c:v>
                </c:pt>
                <c:pt idx="180">
                  <c:v>42782</c:v>
                </c:pt>
                <c:pt idx="181">
                  <c:v>42783</c:v>
                </c:pt>
                <c:pt idx="182">
                  <c:v>42784</c:v>
                </c:pt>
                <c:pt idx="183">
                  <c:v>42785</c:v>
                </c:pt>
                <c:pt idx="184">
                  <c:v>42786</c:v>
                </c:pt>
                <c:pt idx="185">
                  <c:v>42787</c:v>
                </c:pt>
                <c:pt idx="186">
                  <c:v>42788</c:v>
                </c:pt>
                <c:pt idx="187">
                  <c:v>42789</c:v>
                </c:pt>
                <c:pt idx="188">
                  <c:v>42790</c:v>
                </c:pt>
                <c:pt idx="189">
                  <c:v>42791</c:v>
                </c:pt>
                <c:pt idx="190">
                  <c:v>42792</c:v>
                </c:pt>
                <c:pt idx="191">
                  <c:v>42793</c:v>
                </c:pt>
                <c:pt idx="192">
                  <c:v>42794</c:v>
                </c:pt>
                <c:pt idx="193">
                  <c:v>42795</c:v>
                </c:pt>
                <c:pt idx="194">
                  <c:v>42796</c:v>
                </c:pt>
                <c:pt idx="195">
                  <c:v>42797</c:v>
                </c:pt>
                <c:pt idx="196">
                  <c:v>42798</c:v>
                </c:pt>
                <c:pt idx="197">
                  <c:v>42799</c:v>
                </c:pt>
                <c:pt idx="198">
                  <c:v>42800</c:v>
                </c:pt>
                <c:pt idx="199">
                  <c:v>42801</c:v>
                </c:pt>
                <c:pt idx="200">
                  <c:v>42802</c:v>
                </c:pt>
                <c:pt idx="201">
                  <c:v>42803</c:v>
                </c:pt>
                <c:pt idx="202">
                  <c:v>42804</c:v>
                </c:pt>
                <c:pt idx="203">
                  <c:v>42805</c:v>
                </c:pt>
                <c:pt idx="204">
                  <c:v>42806</c:v>
                </c:pt>
                <c:pt idx="205">
                  <c:v>42807</c:v>
                </c:pt>
                <c:pt idx="206">
                  <c:v>42808</c:v>
                </c:pt>
                <c:pt idx="207">
                  <c:v>42809</c:v>
                </c:pt>
                <c:pt idx="208">
                  <c:v>42810</c:v>
                </c:pt>
                <c:pt idx="209">
                  <c:v>42811</c:v>
                </c:pt>
                <c:pt idx="210">
                  <c:v>42812</c:v>
                </c:pt>
                <c:pt idx="211">
                  <c:v>42813</c:v>
                </c:pt>
                <c:pt idx="212">
                  <c:v>42814</c:v>
                </c:pt>
                <c:pt idx="213">
                  <c:v>42815</c:v>
                </c:pt>
                <c:pt idx="214">
                  <c:v>42816</c:v>
                </c:pt>
                <c:pt idx="215">
                  <c:v>42817</c:v>
                </c:pt>
                <c:pt idx="216">
                  <c:v>42818</c:v>
                </c:pt>
                <c:pt idx="217">
                  <c:v>42819</c:v>
                </c:pt>
                <c:pt idx="218">
                  <c:v>42820</c:v>
                </c:pt>
                <c:pt idx="219">
                  <c:v>42821</c:v>
                </c:pt>
                <c:pt idx="220">
                  <c:v>42822</c:v>
                </c:pt>
                <c:pt idx="221">
                  <c:v>42823</c:v>
                </c:pt>
                <c:pt idx="222">
                  <c:v>42824</c:v>
                </c:pt>
                <c:pt idx="223">
                  <c:v>42825</c:v>
                </c:pt>
                <c:pt idx="224">
                  <c:v>42826</c:v>
                </c:pt>
                <c:pt idx="225">
                  <c:v>42827</c:v>
                </c:pt>
                <c:pt idx="226">
                  <c:v>42828</c:v>
                </c:pt>
                <c:pt idx="227">
                  <c:v>42829</c:v>
                </c:pt>
                <c:pt idx="228">
                  <c:v>42830</c:v>
                </c:pt>
                <c:pt idx="229">
                  <c:v>42831</c:v>
                </c:pt>
                <c:pt idx="230">
                  <c:v>42832</c:v>
                </c:pt>
                <c:pt idx="231">
                  <c:v>42833</c:v>
                </c:pt>
                <c:pt idx="232">
                  <c:v>42834</c:v>
                </c:pt>
                <c:pt idx="233">
                  <c:v>42835</c:v>
                </c:pt>
                <c:pt idx="234">
                  <c:v>42836</c:v>
                </c:pt>
                <c:pt idx="235">
                  <c:v>42837</c:v>
                </c:pt>
                <c:pt idx="236">
                  <c:v>42838</c:v>
                </c:pt>
                <c:pt idx="237">
                  <c:v>42839</c:v>
                </c:pt>
                <c:pt idx="238">
                  <c:v>42840</c:v>
                </c:pt>
                <c:pt idx="239">
                  <c:v>42841</c:v>
                </c:pt>
                <c:pt idx="240">
                  <c:v>42842</c:v>
                </c:pt>
                <c:pt idx="241">
                  <c:v>42843</c:v>
                </c:pt>
                <c:pt idx="242">
                  <c:v>42844</c:v>
                </c:pt>
                <c:pt idx="243">
                  <c:v>42845</c:v>
                </c:pt>
                <c:pt idx="244">
                  <c:v>42846</c:v>
                </c:pt>
                <c:pt idx="245">
                  <c:v>42847</c:v>
                </c:pt>
                <c:pt idx="246">
                  <c:v>42848</c:v>
                </c:pt>
                <c:pt idx="247">
                  <c:v>42849</c:v>
                </c:pt>
                <c:pt idx="248">
                  <c:v>42850</c:v>
                </c:pt>
                <c:pt idx="249">
                  <c:v>42851</c:v>
                </c:pt>
                <c:pt idx="250">
                  <c:v>42852</c:v>
                </c:pt>
                <c:pt idx="251">
                  <c:v>42853</c:v>
                </c:pt>
                <c:pt idx="252">
                  <c:v>42854</c:v>
                </c:pt>
                <c:pt idx="253">
                  <c:v>42855</c:v>
                </c:pt>
                <c:pt idx="254">
                  <c:v>42856</c:v>
                </c:pt>
                <c:pt idx="255">
                  <c:v>42857</c:v>
                </c:pt>
                <c:pt idx="256">
                  <c:v>42858</c:v>
                </c:pt>
                <c:pt idx="257">
                  <c:v>42859</c:v>
                </c:pt>
                <c:pt idx="258">
                  <c:v>42860</c:v>
                </c:pt>
                <c:pt idx="259">
                  <c:v>42861</c:v>
                </c:pt>
                <c:pt idx="260">
                  <c:v>42862</c:v>
                </c:pt>
                <c:pt idx="261">
                  <c:v>42863</c:v>
                </c:pt>
                <c:pt idx="262">
                  <c:v>42864</c:v>
                </c:pt>
                <c:pt idx="263">
                  <c:v>42865</c:v>
                </c:pt>
                <c:pt idx="264">
                  <c:v>42866</c:v>
                </c:pt>
                <c:pt idx="265">
                  <c:v>42867</c:v>
                </c:pt>
                <c:pt idx="266">
                  <c:v>42868</c:v>
                </c:pt>
                <c:pt idx="267">
                  <c:v>42869</c:v>
                </c:pt>
                <c:pt idx="268">
                  <c:v>42870</c:v>
                </c:pt>
                <c:pt idx="269">
                  <c:v>42871</c:v>
                </c:pt>
                <c:pt idx="270">
                  <c:v>42872</c:v>
                </c:pt>
                <c:pt idx="271">
                  <c:v>42873</c:v>
                </c:pt>
                <c:pt idx="272">
                  <c:v>42874</c:v>
                </c:pt>
                <c:pt idx="273">
                  <c:v>42875</c:v>
                </c:pt>
                <c:pt idx="274">
                  <c:v>42876</c:v>
                </c:pt>
                <c:pt idx="275">
                  <c:v>42877</c:v>
                </c:pt>
                <c:pt idx="276">
                  <c:v>42878</c:v>
                </c:pt>
                <c:pt idx="277">
                  <c:v>42879</c:v>
                </c:pt>
                <c:pt idx="278">
                  <c:v>42880</c:v>
                </c:pt>
                <c:pt idx="279">
                  <c:v>42881</c:v>
                </c:pt>
                <c:pt idx="280">
                  <c:v>42882</c:v>
                </c:pt>
                <c:pt idx="281">
                  <c:v>42883</c:v>
                </c:pt>
                <c:pt idx="282">
                  <c:v>42884</c:v>
                </c:pt>
                <c:pt idx="283">
                  <c:v>42885</c:v>
                </c:pt>
                <c:pt idx="284">
                  <c:v>42886</c:v>
                </c:pt>
                <c:pt idx="285">
                  <c:v>42887</c:v>
                </c:pt>
                <c:pt idx="286">
                  <c:v>42888</c:v>
                </c:pt>
                <c:pt idx="287">
                  <c:v>42889</c:v>
                </c:pt>
                <c:pt idx="288">
                  <c:v>42890</c:v>
                </c:pt>
                <c:pt idx="289">
                  <c:v>42891</c:v>
                </c:pt>
                <c:pt idx="290">
                  <c:v>42892</c:v>
                </c:pt>
                <c:pt idx="291">
                  <c:v>42893</c:v>
                </c:pt>
                <c:pt idx="292">
                  <c:v>42894</c:v>
                </c:pt>
                <c:pt idx="293">
                  <c:v>42895</c:v>
                </c:pt>
                <c:pt idx="294">
                  <c:v>42896</c:v>
                </c:pt>
                <c:pt idx="295">
                  <c:v>42897</c:v>
                </c:pt>
                <c:pt idx="296">
                  <c:v>42898</c:v>
                </c:pt>
                <c:pt idx="297">
                  <c:v>42899</c:v>
                </c:pt>
                <c:pt idx="298">
                  <c:v>42900</c:v>
                </c:pt>
                <c:pt idx="299">
                  <c:v>42901</c:v>
                </c:pt>
                <c:pt idx="300">
                  <c:v>42902</c:v>
                </c:pt>
                <c:pt idx="301">
                  <c:v>42903</c:v>
                </c:pt>
                <c:pt idx="302">
                  <c:v>42904</c:v>
                </c:pt>
                <c:pt idx="303">
                  <c:v>42905</c:v>
                </c:pt>
                <c:pt idx="304">
                  <c:v>42906</c:v>
                </c:pt>
                <c:pt idx="305">
                  <c:v>42907</c:v>
                </c:pt>
                <c:pt idx="306">
                  <c:v>42908</c:v>
                </c:pt>
                <c:pt idx="307">
                  <c:v>42909</c:v>
                </c:pt>
                <c:pt idx="308">
                  <c:v>42910</c:v>
                </c:pt>
                <c:pt idx="309">
                  <c:v>42911</c:v>
                </c:pt>
                <c:pt idx="310">
                  <c:v>42912</c:v>
                </c:pt>
                <c:pt idx="311">
                  <c:v>42913</c:v>
                </c:pt>
                <c:pt idx="312">
                  <c:v>42914</c:v>
                </c:pt>
                <c:pt idx="313">
                  <c:v>42915</c:v>
                </c:pt>
                <c:pt idx="314">
                  <c:v>42916</c:v>
                </c:pt>
                <c:pt idx="315">
                  <c:v>42917</c:v>
                </c:pt>
                <c:pt idx="316">
                  <c:v>42918</c:v>
                </c:pt>
                <c:pt idx="317">
                  <c:v>42919</c:v>
                </c:pt>
                <c:pt idx="318">
                  <c:v>42920</c:v>
                </c:pt>
                <c:pt idx="319">
                  <c:v>42921</c:v>
                </c:pt>
                <c:pt idx="320">
                  <c:v>42922</c:v>
                </c:pt>
                <c:pt idx="321">
                  <c:v>42923</c:v>
                </c:pt>
                <c:pt idx="322">
                  <c:v>42924</c:v>
                </c:pt>
                <c:pt idx="323">
                  <c:v>42925</c:v>
                </c:pt>
                <c:pt idx="324">
                  <c:v>42926</c:v>
                </c:pt>
                <c:pt idx="325">
                  <c:v>42927</c:v>
                </c:pt>
                <c:pt idx="326">
                  <c:v>42928</c:v>
                </c:pt>
                <c:pt idx="327">
                  <c:v>42929</c:v>
                </c:pt>
                <c:pt idx="328">
                  <c:v>42930</c:v>
                </c:pt>
                <c:pt idx="329">
                  <c:v>42931</c:v>
                </c:pt>
                <c:pt idx="330">
                  <c:v>42932</c:v>
                </c:pt>
                <c:pt idx="331">
                  <c:v>42933</c:v>
                </c:pt>
                <c:pt idx="332">
                  <c:v>42934</c:v>
                </c:pt>
                <c:pt idx="333">
                  <c:v>42935</c:v>
                </c:pt>
                <c:pt idx="334">
                  <c:v>42936</c:v>
                </c:pt>
                <c:pt idx="335">
                  <c:v>42937</c:v>
                </c:pt>
                <c:pt idx="336">
                  <c:v>42938</c:v>
                </c:pt>
                <c:pt idx="337">
                  <c:v>42939</c:v>
                </c:pt>
                <c:pt idx="338">
                  <c:v>42940</c:v>
                </c:pt>
                <c:pt idx="339">
                  <c:v>42941</c:v>
                </c:pt>
                <c:pt idx="340">
                  <c:v>42942</c:v>
                </c:pt>
                <c:pt idx="341">
                  <c:v>42943</c:v>
                </c:pt>
                <c:pt idx="342">
                  <c:v>42944</c:v>
                </c:pt>
                <c:pt idx="343">
                  <c:v>42945</c:v>
                </c:pt>
                <c:pt idx="344">
                  <c:v>42946</c:v>
                </c:pt>
                <c:pt idx="345">
                  <c:v>42947</c:v>
                </c:pt>
                <c:pt idx="346">
                  <c:v>42948</c:v>
                </c:pt>
                <c:pt idx="347">
                  <c:v>42949</c:v>
                </c:pt>
                <c:pt idx="348">
                  <c:v>42950</c:v>
                </c:pt>
                <c:pt idx="349">
                  <c:v>42951</c:v>
                </c:pt>
                <c:pt idx="350">
                  <c:v>42952</c:v>
                </c:pt>
                <c:pt idx="351">
                  <c:v>42953</c:v>
                </c:pt>
                <c:pt idx="352">
                  <c:v>42954</c:v>
                </c:pt>
                <c:pt idx="353">
                  <c:v>42955</c:v>
                </c:pt>
                <c:pt idx="354">
                  <c:v>42956</c:v>
                </c:pt>
                <c:pt idx="355">
                  <c:v>42957</c:v>
                </c:pt>
                <c:pt idx="356">
                  <c:v>42958</c:v>
                </c:pt>
                <c:pt idx="357">
                  <c:v>42959</c:v>
                </c:pt>
                <c:pt idx="358">
                  <c:v>42960</c:v>
                </c:pt>
                <c:pt idx="359">
                  <c:v>42961</c:v>
                </c:pt>
                <c:pt idx="360">
                  <c:v>42962</c:v>
                </c:pt>
                <c:pt idx="361">
                  <c:v>42963</c:v>
                </c:pt>
                <c:pt idx="362">
                  <c:v>42964</c:v>
                </c:pt>
                <c:pt idx="363">
                  <c:v>42965</c:v>
                </c:pt>
                <c:pt idx="364">
                  <c:v>42966</c:v>
                </c:pt>
                <c:pt idx="365">
                  <c:v>42967</c:v>
                </c:pt>
                <c:pt idx="366">
                  <c:v>42968</c:v>
                </c:pt>
                <c:pt idx="367">
                  <c:v>42969</c:v>
                </c:pt>
                <c:pt idx="368">
                  <c:v>42970</c:v>
                </c:pt>
                <c:pt idx="369">
                  <c:v>42971</c:v>
                </c:pt>
                <c:pt idx="370">
                  <c:v>42972</c:v>
                </c:pt>
                <c:pt idx="371">
                  <c:v>42973</c:v>
                </c:pt>
                <c:pt idx="372">
                  <c:v>42974</c:v>
                </c:pt>
                <c:pt idx="373">
                  <c:v>42975</c:v>
                </c:pt>
                <c:pt idx="374">
                  <c:v>42976</c:v>
                </c:pt>
                <c:pt idx="375">
                  <c:v>42977</c:v>
                </c:pt>
                <c:pt idx="376">
                  <c:v>42978</c:v>
                </c:pt>
                <c:pt idx="377">
                  <c:v>42979</c:v>
                </c:pt>
                <c:pt idx="378">
                  <c:v>42980</c:v>
                </c:pt>
                <c:pt idx="379">
                  <c:v>42981</c:v>
                </c:pt>
                <c:pt idx="380">
                  <c:v>42982</c:v>
                </c:pt>
                <c:pt idx="381">
                  <c:v>42983</c:v>
                </c:pt>
                <c:pt idx="382">
                  <c:v>42984</c:v>
                </c:pt>
                <c:pt idx="383">
                  <c:v>42985</c:v>
                </c:pt>
                <c:pt idx="384">
                  <c:v>42986</c:v>
                </c:pt>
                <c:pt idx="385">
                  <c:v>42987</c:v>
                </c:pt>
                <c:pt idx="386">
                  <c:v>42988</c:v>
                </c:pt>
                <c:pt idx="387">
                  <c:v>42989</c:v>
                </c:pt>
                <c:pt idx="388">
                  <c:v>42990</c:v>
                </c:pt>
                <c:pt idx="389">
                  <c:v>42991</c:v>
                </c:pt>
                <c:pt idx="390">
                  <c:v>42992</c:v>
                </c:pt>
                <c:pt idx="391">
                  <c:v>42993</c:v>
                </c:pt>
                <c:pt idx="392">
                  <c:v>42994</c:v>
                </c:pt>
                <c:pt idx="393">
                  <c:v>42995</c:v>
                </c:pt>
                <c:pt idx="394">
                  <c:v>42996</c:v>
                </c:pt>
                <c:pt idx="395">
                  <c:v>42997</c:v>
                </c:pt>
                <c:pt idx="396">
                  <c:v>42998</c:v>
                </c:pt>
                <c:pt idx="397">
                  <c:v>42999</c:v>
                </c:pt>
                <c:pt idx="398">
                  <c:v>43000</c:v>
                </c:pt>
                <c:pt idx="399">
                  <c:v>43001</c:v>
                </c:pt>
                <c:pt idx="400">
                  <c:v>43002</c:v>
                </c:pt>
                <c:pt idx="401">
                  <c:v>43003</c:v>
                </c:pt>
                <c:pt idx="402">
                  <c:v>43004</c:v>
                </c:pt>
                <c:pt idx="403">
                  <c:v>43005</c:v>
                </c:pt>
                <c:pt idx="404">
                  <c:v>43006</c:v>
                </c:pt>
                <c:pt idx="405">
                  <c:v>43007</c:v>
                </c:pt>
                <c:pt idx="406">
                  <c:v>43008</c:v>
                </c:pt>
                <c:pt idx="407">
                  <c:v>43009</c:v>
                </c:pt>
                <c:pt idx="408">
                  <c:v>43010</c:v>
                </c:pt>
                <c:pt idx="409">
                  <c:v>43011</c:v>
                </c:pt>
                <c:pt idx="410">
                  <c:v>43012</c:v>
                </c:pt>
                <c:pt idx="411">
                  <c:v>43013</c:v>
                </c:pt>
                <c:pt idx="412">
                  <c:v>43014</c:v>
                </c:pt>
                <c:pt idx="413">
                  <c:v>43015</c:v>
                </c:pt>
                <c:pt idx="414">
                  <c:v>43016</c:v>
                </c:pt>
                <c:pt idx="415">
                  <c:v>43017</c:v>
                </c:pt>
                <c:pt idx="416">
                  <c:v>43018</c:v>
                </c:pt>
                <c:pt idx="417">
                  <c:v>43019</c:v>
                </c:pt>
                <c:pt idx="418">
                  <c:v>43020</c:v>
                </c:pt>
                <c:pt idx="419">
                  <c:v>43021</c:v>
                </c:pt>
                <c:pt idx="420">
                  <c:v>43022</c:v>
                </c:pt>
                <c:pt idx="421">
                  <c:v>43023</c:v>
                </c:pt>
                <c:pt idx="422">
                  <c:v>43024</c:v>
                </c:pt>
                <c:pt idx="423">
                  <c:v>43025</c:v>
                </c:pt>
                <c:pt idx="424">
                  <c:v>43026</c:v>
                </c:pt>
                <c:pt idx="425">
                  <c:v>43027</c:v>
                </c:pt>
                <c:pt idx="426">
                  <c:v>43028</c:v>
                </c:pt>
                <c:pt idx="427">
                  <c:v>43029</c:v>
                </c:pt>
                <c:pt idx="428">
                  <c:v>43030</c:v>
                </c:pt>
                <c:pt idx="429">
                  <c:v>43031</c:v>
                </c:pt>
                <c:pt idx="430">
                  <c:v>43032</c:v>
                </c:pt>
                <c:pt idx="431">
                  <c:v>43033</c:v>
                </c:pt>
                <c:pt idx="432">
                  <c:v>43034</c:v>
                </c:pt>
                <c:pt idx="433">
                  <c:v>43035</c:v>
                </c:pt>
                <c:pt idx="434">
                  <c:v>43036</c:v>
                </c:pt>
                <c:pt idx="435">
                  <c:v>43037</c:v>
                </c:pt>
                <c:pt idx="436">
                  <c:v>43038</c:v>
                </c:pt>
                <c:pt idx="437">
                  <c:v>43039</c:v>
                </c:pt>
                <c:pt idx="438">
                  <c:v>43040</c:v>
                </c:pt>
                <c:pt idx="439">
                  <c:v>43041</c:v>
                </c:pt>
                <c:pt idx="440">
                  <c:v>43042</c:v>
                </c:pt>
                <c:pt idx="441">
                  <c:v>43043</c:v>
                </c:pt>
                <c:pt idx="442">
                  <c:v>43044</c:v>
                </c:pt>
                <c:pt idx="443">
                  <c:v>43045</c:v>
                </c:pt>
                <c:pt idx="444">
                  <c:v>43046</c:v>
                </c:pt>
                <c:pt idx="445">
                  <c:v>43047</c:v>
                </c:pt>
                <c:pt idx="446">
                  <c:v>43048</c:v>
                </c:pt>
                <c:pt idx="447">
                  <c:v>43049</c:v>
                </c:pt>
                <c:pt idx="448">
                  <c:v>43050</c:v>
                </c:pt>
                <c:pt idx="449">
                  <c:v>43051</c:v>
                </c:pt>
                <c:pt idx="450">
                  <c:v>43052</c:v>
                </c:pt>
                <c:pt idx="451">
                  <c:v>43053</c:v>
                </c:pt>
                <c:pt idx="452">
                  <c:v>43054</c:v>
                </c:pt>
                <c:pt idx="453">
                  <c:v>43055</c:v>
                </c:pt>
                <c:pt idx="454">
                  <c:v>43056</c:v>
                </c:pt>
                <c:pt idx="455">
                  <c:v>43057</c:v>
                </c:pt>
                <c:pt idx="456">
                  <c:v>43058</c:v>
                </c:pt>
                <c:pt idx="457">
                  <c:v>43059</c:v>
                </c:pt>
                <c:pt idx="458">
                  <c:v>43060</c:v>
                </c:pt>
                <c:pt idx="459">
                  <c:v>43061</c:v>
                </c:pt>
                <c:pt idx="460">
                  <c:v>43062</c:v>
                </c:pt>
                <c:pt idx="461">
                  <c:v>43063</c:v>
                </c:pt>
                <c:pt idx="462">
                  <c:v>43064</c:v>
                </c:pt>
                <c:pt idx="463">
                  <c:v>43065</c:v>
                </c:pt>
                <c:pt idx="464">
                  <c:v>43066</c:v>
                </c:pt>
                <c:pt idx="465">
                  <c:v>43067</c:v>
                </c:pt>
                <c:pt idx="466">
                  <c:v>43068</c:v>
                </c:pt>
                <c:pt idx="467">
                  <c:v>43069</c:v>
                </c:pt>
                <c:pt idx="468">
                  <c:v>43070</c:v>
                </c:pt>
                <c:pt idx="469">
                  <c:v>43071</c:v>
                </c:pt>
                <c:pt idx="470">
                  <c:v>43072</c:v>
                </c:pt>
                <c:pt idx="471">
                  <c:v>43073</c:v>
                </c:pt>
                <c:pt idx="472">
                  <c:v>43074</c:v>
                </c:pt>
                <c:pt idx="473">
                  <c:v>43075</c:v>
                </c:pt>
                <c:pt idx="474">
                  <c:v>43076</c:v>
                </c:pt>
                <c:pt idx="475">
                  <c:v>43077</c:v>
                </c:pt>
                <c:pt idx="476">
                  <c:v>43078</c:v>
                </c:pt>
                <c:pt idx="477">
                  <c:v>43079</c:v>
                </c:pt>
                <c:pt idx="478">
                  <c:v>43080</c:v>
                </c:pt>
                <c:pt idx="479">
                  <c:v>43081</c:v>
                </c:pt>
                <c:pt idx="480">
                  <c:v>43082</c:v>
                </c:pt>
                <c:pt idx="481">
                  <c:v>43083</c:v>
                </c:pt>
                <c:pt idx="482">
                  <c:v>43084</c:v>
                </c:pt>
                <c:pt idx="483">
                  <c:v>43085</c:v>
                </c:pt>
                <c:pt idx="484">
                  <c:v>43086</c:v>
                </c:pt>
                <c:pt idx="485">
                  <c:v>43087</c:v>
                </c:pt>
                <c:pt idx="486">
                  <c:v>43088</c:v>
                </c:pt>
                <c:pt idx="487">
                  <c:v>43089</c:v>
                </c:pt>
                <c:pt idx="488">
                  <c:v>43090</c:v>
                </c:pt>
                <c:pt idx="489">
                  <c:v>43091</c:v>
                </c:pt>
                <c:pt idx="490">
                  <c:v>43092</c:v>
                </c:pt>
                <c:pt idx="491">
                  <c:v>43093</c:v>
                </c:pt>
                <c:pt idx="492">
                  <c:v>43094</c:v>
                </c:pt>
                <c:pt idx="493">
                  <c:v>43095</c:v>
                </c:pt>
                <c:pt idx="494">
                  <c:v>43096</c:v>
                </c:pt>
                <c:pt idx="495">
                  <c:v>43097</c:v>
                </c:pt>
                <c:pt idx="496">
                  <c:v>43098</c:v>
                </c:pt>
                <c:pt idx="497">
                  <c:v>43099</c:v>
                </c:pt>
                <c:pt idx="498">
                  <c:v>43100</c:v>
                </c:pt>
                <c:pt idx="499">
                  <c:v>43101</c:v>
                </c:pt>
                <c:pt idx="500">
                  <c:v>43102</c:v>
                </c:pt>
                <c:pt idx="501">
                  <c:v>43103</c:v>
                </c:pt>
                <c:pt idx="502">
                  <c:v>43104</c:v>
                </c:pt>
                <c:pt idx="503">
                  <c:v>43105</c:v>
                </c:pt>
                <c:pt idx="504">
                  <c:v>43106</c:v>
                </c:pt>
                <c:pt idx="505">
                  <c:v>43107</c:v>
                </c:pt>
                <c:pt idx="506">
                  <c:v>43108</c:v>
                </c:pt>
                <c:pt idx="507">
                  <c:v>43109</c:v>
                </c:pt>
                <c:pt idx="508">
                  <c:v>43110</c:v>
                </c:pt>
                <c:pt idx="509">
                  <c:v>43111</c:v>
                </c:pt>
                <c:pt idx="510">
                  <c:v>43112</c:v>
                </c:pt>
                <c:pt idx="511">
                  <c:v>43113</c:v>
                </c:pt>
                <c:pt idx="512">
                  <c:v>43114</c:v>
                </c:pt>
                <c:pt idx="513">
                  <c:v>43115</c:v>
                </c:pt>
                <c:pt idx="514">
                  <c:v>43116</c:v>
                </c:pt>
                <c:pt idx="515">
                  <c:v>43117</c:v>
                </c:pt>
                <c:pt idx="516">
                  <c:v>43118</c:v>
                </c:pt>
                <c:pt idx="517">
                  <c:v>43119</c:v>
                </c:pt>
                <c:pt idx="518">
                  <c:v>43120</c:v>
                </c:pt>
                <c:pt idx="519">
                  <c:v>43121</c:v>
                </c:pt>
                <c:pt idx="520">
                  <c:v>43122</c:v>
                </c:pt>
                <c:pt idx="521">
                  <c:v>43123</c:v>
                </c:pt>
                <c:pt idx="522">
                  <c:v>43124</c:v>
                </c:pt>
                <c:pt idx="523">
                  <c:v>43125</c:v>
                </c:pt>
                <c:pt idx="524">
                  <c:v>43126</c:v>
                </c:pt>
                <c:pt idx="525">
                  <c:v>43127</c:v>
                </c:pt>
                <c:pt idx="526">
                  <c:v>43128</c:v>
                </c:pt>
                <c:pt idx="527">
                  <c:v>43129</c:v>
                </c:pt>
                <c:pt idx="528">
                  <c:v>43130</c:v>
                </c:pt>
                <c:pt idx="529">
                  <c:v>43131</c:v>
                </c:pt>
                <c:pt idx="530">
                  <c:v>43132</c:v>
                </c:pt>
                <c:pt idx="531">
                  <c:v>43133</c:v>
                </c:pt>
                <c:pt idx="532">
                  <c:v>43134</c:v>
                </c:pt>
                <c:pt idx="533">
                  <c:v>43135</c:v>
                </c:pt>
                <c:pt idx="534">
                  <c:v>43136</c:v>
                </c:pt>
                <c:pt idx="535">
                  <c:v>43137</c:v>
                </c:pt>
                <c:pt idx="536">
                  <c:v>43138</c:v>
                </c:pt>
                <c:pt idx="537">
                  <c:v>43139</c:v>
                </c:pt>
                <c:pt idx="538">
                  <c:v>43140</c:v>
                </c:pt>
                <c:pt idx="539">
                  <c:v>43141</c:v>
                </c:pt>
                <c:pt idx="540">
                  <c:v>43142</c:v>
                </c:pt>
                <c:pt idx="541">
                  <c:v>43143</c:v>
                </c:pt>
                <c:pt idx="542">
                  <c:v>43144</c:v>
                </c:pt>
                <c:pt idx="543">
                  <c:v>43145</c:v>
                </c:pt>
                <c:pt idx="544">
                  <c:v>43146</c:v>
                </c:pt>
                <c:pt idx="545">
                  <c:v>43147</c:v>
                </c:pt>
                <c:pt idx="546">
                  <c:v>43148</c:v>
                </c:pt>
                <c:pt idx="547">
                  <c:v>43149</c:v>
                </c:pt>
                <c:pt idx="548">
                  <c:v>43150</c:v>
                </c:pt>
                <c:pt idx="549">
                  <c:v>43151</c:v>
                </c:pt>
                <c:pt idx="550">
                  <c:v>43152</c:v>
                </c:pt>
                <c:pt idx="551">
                  <c:v>43153</c:v>
                </c:pt>
                <c:pt idx="552">
                  <c:v>43154</c:v>
                </c:pt>
                <c:pt idx="553">
                  <c:v>43155</c:v>
                </c:pt>
                <c:pt idx="554">
                  <c:v>43156</c:v>
                </c:pt>
                <c:pt idx="555">
                  <c:v>43157</c:v>
                </c:pt>
                <c:pt idx="556">
                  <c:v>43158</c:v>
                </c:pt>
                <c:pt idx="557">
                  <c:v>43159</c:v>
                </c:pt>
                <c:pt idx="558">
                  <c:v>43160</c:v>
                </c:pt>
                <c:pt idx="559">
                  <c:v>43161</c:v>
                </c:pt>
                <c:pt idx="560">
                  <c:v>43162</c:v>
                </c:pt>
                <c:pt idx="561">
                  <c:v>43163</c:v>
                </c:pt>
                <c:pt idx="562">
                  <c:v>43164</c:v>
                </c:pt>
                <c:pt idx="563">
                  <c:v>43165</c:v>
                </c:pt>
                <c:pt idx="564">
                  <c:v>43166</c:v>
                </c:pt>
                <c:pt idx="565">
                  <c:v>43167</c:v>
                </c:pt>
                <c:pt idx="566">
                  <c:v>43168</c:v>
                </c:pt>
                <c:pt idx="567">
                  <c:v>43169</c:v>
                </c:pt>
                <c:pt idx="568">
                  <c:v>43170</c:v>
                </c:pt>
                <c:pt idx="569">
                  <c:v>43171</c:v>
                </c:pt>
                <c:pt idx="570">
                  <c:v>43172</c:v>
                </c:pt>
                <c:pt idx="571">
                  <c:v>43173</c:v>
                </c:pt>
                <c:pt idx="572">
                  <c:v>43174</c:v>
                </c:pt>
                <c:pt idx="573">
                  <c:v>43175</c:v>
                </c:pt>
                <c:pt idx="574">
                  <c:v>43176</c:v>
                </c:pt>
                <c:pt idx="575">
                  <c:v>43177</c:v>
                </c:pt>
                <c:pt idx="576">
                  <c:v>43178</c:v>
                </c:pt>
                <c:pt idx="577">
                  <c:v>43179</c:v>
                </c:pt>
                <c:pt idx="578">
                  <c:v>43180</c:v>
                </c:pt>
                <c:pt idx="579">
                  <c:v>43181</c:v>
                </c:pt>
                <c:pt idx="580">
                  <c:v>43182</c:v>
                </c:pt>
                <c:pt idx="581">
                  <c:v>43183</c:v>
                </c:pt>
                <c:pt idx="582">
                  <c:v>43184</c:v>
                </c:pt>
                <c:pt idx="583">
                  <c:v>43185</c:v>
                </c:pt>
                <c:pt idx="584">
                  <c:v>43186</c:v>
                </c:pt>
                <c:pt idx="585">
                  <c:v>43187</c:v>
                </c:pt>
                <c:pt idx="586">
                  <c:v>43188</c:v>
                </c:pt>
                <c:pt idx="587">
                  <c:v>43189</c:v>
                </c:pt>
                <c:pt idx="588">
                  <c:v>43190</c:v>
                </c:pt>
                <c:pt idx="589">
                  <c:v>43191</c:v>
                </c:pt>
                <c:pt idx="590">
                  <c:v>43192</c:v>
                </c:pt>
                <c:pt idx="591">
                  <c:v>43193</c:v>
                </c:pt>
                <c:pt idx="592">
                  <c:v>43194</c:v>
                </c:pt>
                <c:pt idx="593">
                  <c:v>43195</c:v>
                </c:pt>
                <c:pt idx="594">
                  <c:v>43196</c:v>
                </c:pt>
                <c:pt idx="595">
                  <c:v>43197</c:v>
                </c:pt>
                <c:pt idx="596">
                  <c:v>43198</c:v>
                </c:pt>
                <c:pt idx="597">
                  <c:v>43199</c:v>
                </c:pt>
                <c:pt idx="598">
                  <c:v>43200</c:v>
                </c:pt>
                <c:pt idx="599">
                  <c:v>43201</c:v>
                </c:pt>
                <c:pt idx="600">
                  <c:v>43202</c:v>
                </c:pt>
                <c:pt idx="601">
                  <c:v>43203</c:v>
                </c:pt>
                <c:pt idx="602">
                  <c:v>43204</c:v>
                </c:pt>
                <c:pt idx="603">
                  <c:v>43205</c:v>
                </c:pt>
                <c:pt idx="604">
                  <c:v>43206</c:v>
                </c:pt>
                <c:pt idx="605">
                  <c:v>43207</c:v>
                </c:pt>
                <c:pt idx="606">
                  <c:v>43208</c:v>
                </c:pt>
                <c:pt idx="607">
                  <c:v>43209</c:v>
                </c:pt>
                <c:pt idx="608">
                  <c:v>43210</c:v>
                </c:pt>
                <c:pt idx="609">
                  <c:v>43211</c:v>
                </c:pt>
                <c:pt idx="610">
                  <c:v>43212</c:v>
                </c:pt>
                <c:pt idx="611">
                  <c:v>43213</c:v>
                </c:pt>
                <c:pt idx="612">
                  <c:v>43214</c:v>
                </c:pt>
                <c:pt idx="613">
                  <c:v>43215</c:v>
                </c:pt>
                <c:pt idx="614">
                  <c:v>43216</c:v>
                </c:pt>
                <c:pt idx="615">
                  <c:v>43217</c:v>
                </c:pt>
                <c:pt idx="616">
                  <c:v>43218</c:v>
                </c:pt>
                <c:pt idx="617">
                  <c:v>43219</c:v>
                </c:pt>
                <c:pt idx="618">
                  <c:v>43220</c:v>
                </c:pt>
                <c:pt idx="619">
                  <c:v>43221</c:v>
                </c:pt>
                <c:pt idx="620">
                  <c:v>43222</c:v>
                </c:pt>
                <c:pt idx="621">
                  <c:v>43223</c:v>
                </c:pt>
                <c:pt idx="622">
                  <c:v>43224</c:v>
                </c:pt>
                <c:pt idx="623">
                  <c:v>43225</c:v>
                </c:pt>
                <c:pt idx="624">
                  <c:v>43226</c:v>
                </c:pt>
                <c:pt idx="625">
                  <c:v>43227</c:v>
                </c:pt>
                <c:pt idx="626">
                  <c:v>43228</c:v>
                </c:pt>
                <c:pt idx="627">
                  <c:v>43229</c:v>
                </c:pt>
                <c:pt idx="628">
                  <c:v>43230</c:v>
                </c:pt>
                <c:pt idx="629">
                  <c:v>43231</c:v>
                </c:pt>
                <c:pt idx="630">
                  <c:v>43232</c:v>
                </c:pt>
                <c:pt idx="631">
                  <c:v>43233</c:v>
                </c:pt>
                <c:pt idx="632">
                  <c:v>43234</c:v>
                </c:pt>
                <c:pt idx="633">
                  <c:v>43235</c:v>
                </c:pt>
                <c:pt idx="634">
                  <c:v>43236</c:v>
                </c:pt>
                <c:pt idx="635">
                  <c:v>43237</c:v>
                </c:pt>
                <c:pt idx="636">
                  <c:v>43238</c:v>
                </c:pt>
                <c:pt idx="637">
                  <c:v>43239</c:v>
                </c:pt>
                <c:pt idx="638">
                  <c:v>43240</c:v>
                </c:pt>
                <c:pt idx="639">
                  <c:v>43241</c:v>
                </c:pt>
                <c:pt idx="640">
                  <c:v>43242</c:v>
                </c:pt>
                <c:pt idx="641">
                  <c:v>43243</c:v>
                </c:pt>
                <c:pt idx="642">
                  <c:v>43244</c:v>
                </c:pt>
                <c:pt idx="643">
                  <c:v>43245</c:v>
                </c:pt>
                <c:pt idx="644">
                  <c:v>43246</c:v>
                </c:pt>
                <c:pt idx="645">
                  <c:v>43247</c:v>
                </c:pt>
                <c:pt idx="646">
                  <c:v>43248</c:v>
                </c:pt>
                <c:pt idx="647">
                  <c:v>43249</c:v>
                </c:pt>
                <c:pt idx="648">
                  <c:v>43250</c:v>
                </c:pt>
                <c:pt idx="649">
                  <c:v>43251</c:v>
                </c:pt>
                <c:pt idx="650">
                  <c:v>43252</c:v>
                </c:pt>
                <c:pt idx="651">
                  <c:v>43253</c:v>
                </c:pt>
                <c:pt idx="652">
                  <c:v>43254</c:v>
                </c:pt>
                <c:pt idx="653">
                  <c:v>43255</c:v>
                </c:pt>
                <c:pt idx="654">
                  <c:v>43256</c:v>
                </c:pt>
                <c:pt idx="655">
                  <c:v>43257</c:v>
                </c:pt>
                <c:pt idx="656">
                  <c:v>43258</c:v>
                </c:pt>
                <c:pt idx="657">
                  <c:v>43259</c:v>
                </c:pt>
                <c:pt idx="658">
                  <c:v>43260</c:v>
                </c:pt>
                <c:pt idx="659">
                  <c:v>43261</c:v>
                </c:pt>
                <c:pt idx="660">
                  <c:v>43262</c:v>
                </c:pt>
                <c:pt idx="661">
                  <c:v>43263</c:v>
                </c:pt>
                <c:pt idx="662">
                  <c:v>43264</c:v>
                </c:pt>
                <c:pt idx="663">
                  <c:v>43265</c:v>
                </c:pt>
                <c:pt idx="664">
                  <c:v>43266</c:v>
                </c:pt>
                <c:pt idx="665">
                  <c:v>43267</c:v>
                </c:pt>
                <c:pt idx="666">
                  <c:v>43268</c:v>
                </c:pt>
                <c:pt idx="667">
                  <c:v>43269</c:v>
                </c:pt>
                <c:pt idx="668">
                  <c:v>43270</c:v>
                </c:pt>
                <c:pt idx="669">
                  <c:v>43271</c:v>
                </c:pt>
                <c:pt idx="670">
                  <c:v>43272</c:v>
                </c:pt>
                <c:pt idx="671">
                  <c:v>43273</c:v>
                </c:pt>
                <c:pt idx="672">
                  <c:v>43274</c:v>
                </c:pt>
                <c:pt idx="673">
                  <c:v>43275</c:v>
                </c:pt>
                <c:pt idx="674">
                  <c:v>43276</c:v>
                </c:pt>
                <c:pt idx="675">
                  <c:v>43277</c:v>
                </c:pt>
                <c:pt idx="676">
                  <c:v>43278</c:v>
                </c:pt>
                <c:pt idx="677">
                  <c:v>43279</c:v>
                </c:pt>
                <c:pt idx="678">
                  <c:v>43280</c:v>
                </c:pt>
                <c:pt idx="679">
                  <c:v>43281</c:v>
                </c:pt>
                <c:pt idx="680">
                  <c:v>43282</c:v>
                </c:pt>
                <c:pt idx="681">
                  <c:v>43283</c:v>
                </c:pt>
                <c:pt idx="682">
                  <c:v>43284</c:v>
                </c:pt>
                <c:pt idx="683">
                  <c:v>43285</c:v>
                </c:pt>
                <c:pt idx="684">
                  <c:v>43286</c:v>
                </c:pt>
                <c:pt idx="685">
                  <c:v>43287</c:v>
                </c:pt>
                <c:pt idx="686">
                  <c:v>43288</c:v>
                </c:pt>
                <c:pt idx="687">
                  <c:v>43289</c:v>
                </c:pt>
                <c:pt idx="688">
                  <c:v>43290</c:v>
                </c:pt>
                <c:pt idx="689">
                  <c:v>43291</c:v>
                </c:pt>
                <c:pt idx="690">
                  <c:v>43292</c:v>
                </c:pt>
                <c:pt idx="691">
                  <c:v>43293</c:v>
                </c:pt>
                <c:pt idx="692">
                  <c:v>43294</c:v>
                </c:pt>
                <c:pt idx="693">
                  <c:v>43295</c:v>
                </c:pt>
                <c:pt idx="694">
                  <c:v>43296</c:v>
                </c:pt>
                <c:pt idx="695">
                  <c:v>43297</c:v>
                </c:pt>
                <c:pt idx="696">
                  <c:v>43298</c:v>
                </c:pt>
                <c:pt idx="697">
                  <c:v>43299</c:v>
                </c:pt>
                <c:pt idx="698">
                  <c:v>43300</c:v>
                </c:pt>
                <c:pt idx="699">
                  <c:v>43301</c:v>
                </c:pt>
                <c:pt idx="700">
                  <c:v>43302</c:v>
                </c:pt>
                <c:pt idx="701">
                  <c:v>43303</c:v>
                </c:pt>
                <c:pt idx="702">
                  <c:v>43304</c:v>
                </c:pt>
                <c:pt idx="703">
                  <c:v>43305</c:v>
                </c:pt>
                <c:pt idx="704">
                  <c:v>43306</c:v>
                </c:pt>
                <c:pt idx="705">
                  <c:v>43307</c:v>
                </c:pt>
                <c:pt idx="706">
                  <c:v>43308</c:v>
                </c:pt>
                <c:pt idx="707">
                  <c:v>43309</c:v>
                </c:pt>
                <c:pt idx="708">
                  <c:v>43310</c:v>
                </c:pt>
                <c:pt idx="709">
                  <c:v>43311</c:v>
                </c:pt>
                <c:pt idx="710">
                  <c:v>43312</c:v>
                </c:pt>
                <c:pt idx="711">
                  <c:v>43313</c:v>
                </c:pt>
                <c:pt idx="712">
                  <c:v>43314</c:v>
                </c:pt>
                <c:pt idx="713">
                  <c:v>43315</c:v>
                </c:pt>
                <c:pt idx="714">
                  <c:v>43316</c:v>
                </c:pt>
                <c:pt idx="715">
                  <c:v>43317</c:v>
                </c:pt>
                <c:pt idx="716">
                  <c:v>43318</c:v>
                </c:pt>
                <c:pt idx="717">
                  <c:v>43319</c:v>
                </c:pt>
                <c:pt idx="718">
                  <c:v>43320</c:v>
                </c:pt>
                <c:pt idx="719">
                  <c:v>43321</c:v>
                </c:pt>
                <c:pt idx="720">
                  <c:v>43322</c:v>
                </c:pt>
                <c:pt idx="721">
                  <c:v>43323</c:v>
                </c:pt>
                <c:pt idx="722">
                  <c:v>43324</c:v>
                </c:pt>
                <c:pt idx="723">
                  <c:v>43325</c:v>
                </c:pt>
                <c:pt idx="724">
                  <c:v>43326</c:v>
                </c:pt>
                <c:pt idx="725">
                  <c:v>43327</c:v>
                </c:pt>
                <c:pt idx="726">
                  <c:v>43328</c:v>
                </c:pt>
                <c:pt idx="727">
                  <c:v>43329</c:v>
                </c:pt>
                <c:pt idx="728">
                  <c:v>43330</c:v>
                </c:pt>
                <c:pt idx="729">
                  <c:v>43331</c:v>
                </c:pt>
                <c:pt idx="730">
                  <c:v>43332</c:v>
                </c:pt>
                <c:pt idx="731">
                  <c:v>43333</c:v>
                </c:pt>
                <c:pt idx="732">
                  <c:v>43334</c:v>
                </c:pt>
                <c:pt idx="733">
                  <c:v>43335</c:v>
                </c:pt>
                <c:pt idx="734">
                  <c:v>43336</c:v>
                </c:pt>
                <c:pt idx="735">
                  <c:v>43337</c:v>
                </c:pt>
                <c:pt idx="736">
                  <c:v>43338</c:v>
                </c:pt>
                <c:pt idx="737">
                  <c:v>43339</c:v>
                </c:pt>
                <c:pt idx="738">
                  <c:v>43340</c:v>
                </c:pt>
                <c:pt idx="739">
                  <c:v>43341</c:v>
                </c:pt>
                <c:pt idx="740">
                  <c:v>43342</c:v>
                </c:pt>
                <c:pt idx="741">
                  <c:v>43343</c:v>
                </c:pt>
                <c:pt idx="742">
                  <c:v>43344</c:v>
                </c:pt>
                <c:pt idx="743">
                  <c:v>43345</c:v>
                </c:pt>
                <c:pt idx="744">
                  <c:v>43346</c:v>
                </c:pt>
                <c:pt idx="745">
                  <c:v>43347</c:v>
                </c:pt>
                <c:pt idx="746">
                  <c:v>43348</c:v>
                </c:pt>
                <c:pt idx="747">
                  <c:v>43349</c:v>
                </c:pt>
                <c:pt idx="748">
                  <c:v>43350</c:v>
                </c:pt>
                <c:pt idx="749">
                  <c:v>43351</c:v>
                </c:pt>
                <c:pt idx="750">
                  <c:v>43352</c:v>
                </c:pt>
                <c:pt idx="751">
                  <c:v>43353</c:v>
                </c:pt>
                <c:pt idx="752">
                  <c:v>43354</c:v>
                </c:pt>
                <c:pt idx="753">
                  <c:v>43355</c:v>
                </c:pt>
                <c:pt idx="754">
                  <c:v>43356</c:v>
                </c:pt>
                <c:pt idx="755">
                  <c:v>43357</c:v>
                </c:pt>
                <c:pt idx="756">
                  <c:v>43358</c:v>
                </c:pt>
                <c:pt idx="757">
                  <c:v>43359</c:v>
                </c:pt>
                <c:pt idx="758">
                  <c:v>43360</c:v>
                </c:pt>
                <c:pt idx="759">
                  <c:v>43361</c:v>
                </c:pt>
                <c:pt idx="760">
                  <c:v>43362</c:v>
                </c:pt>
                <c:pt idx="761">
                  <c:v>43363</c:v>
                </c:pt>
                <c:pt idx="762">
                  <c:v>43364</c:v>
                </c:pt>
                <c:pt idx="763">
                  <c:v>43365</c:v>
                </c:pt>
                <c:pt idx="764">
                  <c:v>43366</c:v>
                </c:pt>
                <c:pt idx="765">
                  <c:v>43367</c:v>
                </c:pt>
                <c:pt idx="766">
                  <c:v>43368</c:v>
                </c:pt>
                <c:pt idx="767">
                  <c:v>43369</c:v>
                </c:pt>
                <c:pt idx="768">
                  <c:v>43370</c:v>
                </c:pt>
                <c:pt idx="769">
                  <c:v>43371</c:v>
                </c:pt>
                <c:pt idx="770">
                  <c:v>43372</c:v>
                </c:pt>
                <c:pt idx="771">
                  <c:v>43373</c:v>
                </c:pt>
                <c:pt idx="772">
                  <c:v>43374</c:v>
                </c:pt>
                <c:pt idx="773">
                  <c:v>43375</c:v>
                </c:pt>
                <c:pt idx="774">
                  <c:v>43376</c:v>
                </c:pt>
                <c:pt idx="775">
                  <c:v>43377</c:v>
                </c:pt>
                <c:pt idx="776">
                  <c:v>43378</c:v>
                </c:pt>
                <c:pt idx="777">
                  <c:v>43379</c:v>
                </c:pt>
                <c:pt idx="778">
                  <c:v>43380</c:v>
                </c:pt>
                <c:pt idx="779">
                  <c:v>43381</c:v>
                </c:pt>
                <c:pt idx="780">
                  <c:v>43382</c:v>
                </c:pt>
                <c:pt idx="781">
                  <c:v>43383</c:v>
                </c:pt>
                <c:pt idx="782">
                  <c:v>43384</c:v>
                </c:pt>
                <c:pt idx="783">
                  <c:v>43385</c:v>
                </c:pt>
                <c:pt idx="784">
                  <c:v>43386</c:v>
                </c:pt>
                <c:pt idx="785">
                  <c:v>43387</c:v>
                </c:pt>
                <c:pt idx="786">
                  <c:v>43388</c:v>
                </c:pt>
                <c:pt idx="787">
                  <c:v>43389</c:v>
                </c:pt>
                <c:pt idx="788">
                  <c:v>43390</c:v>
                </c:pt>
                <c:pt idx="789">
                  <c:v>43391</c:v>
                </c:pt>
                <c:pt idx="790">
                  <c:v>43392</c:v>
                </c:pt>
                <c:pt idx="791">
                  <c:v>43393</c:v>
                </c:pt>
                <c:pt idx="792">
                  <c:v>43394</c:v>
                </c:pt>
                <c:pt idx="793">
                  <c:v>43395</c:v>
                </c:pt>
                <c:pt idx="794">
                  <c:v>43396</c:v>
                </c:pt>
                <c:pt idx="795">
                  <c:v>43397</c:v>
                </c:pt>
                <c:pt idx="796">
                  <c:v>43398</c:v>
                </c:pt>
                <c:pt idx="797">
                  <c:v>43399</c:v>
                </c:pt>
                <c:pt idx="798">
                  <c:v>43400</c:v>
                </c:pt>
                <c:pt idx="799">
                  <c:v>43401</c:v>
                </c:pt>
                <c:pt idx="800">
                  <c:v>43402</c:v>
                </c:pt>
                <c:pt idx="801">
                  <c:v>43403</c:v>
                </c:pt>
                <c:pt idx="802">
                  <c:v>43404</c:v>
                </c:pt>
                <c:pt idx="803">
                  <c:v>43405</c:v>
                </c:pt>
                <c:pt idx="804">
                  <c:v>43406</c:v>
                </c:pt>
                <c:pt idx="805">
                  <c:v>43407</c:v>
                </c:pt>
                <c:pt idx="806">
                  <c:v>43408</c:v>
                </c:pt>
                <c:pt idx="807">
                  <c:v>43409</c:v>
                </c:pt>
                <c:pt idx="808">
                  <c:v>43410</c:v>
                </c:pt>
                <c:pt idx="809">
                  <c:v>43411</c:v>
                </c:pt>
                <c:pt idx="810">
                  <c:v>43412</c:v>
                </c:pt>
                <c:pt idx="811">
                  <c:v>43413</c:v>
                </c:pt>
                <c:pt idx="812">
                  <c:v>43414</c:v>
                </c:pt>
                <c:pt idx="813">
                  <c:v>43415</c:v>
                </c:pt>
                <c:pt idx="814">
                  <c:v>43416</c:v>
                </c:pt>
                <c:pt idx="815">
                  <c:v>43417</c:v>
                </c:pt>
                <c:pt idx="816">
                  <c:v>43418</c:v>
                </c:pt>
                <c:pt idx="817">
                  <c:v>43419</c:v>
                </c:pt>
                <c:pt idx="818">
                  <c:v>43420</c:v>
                </c:pt>
                <c:pt idx="819">
                  <c:v>43421</c:v>
                </c:pt>
                <c:pt idx="820">
                  <c:v>43422</c:v>
                </c:pt>
                <c:pt idx="821">
                  <c:v>43423</c:v>
                </c:pt>
                <c:pt idx="822">
                  <c:v>43424</c:v>
                </c:pt>
                <c:pt idx="823">
                  <c:v>43425</c:v>
                </c:pt>
                <c:pt idx="824">
                  <c:v>43426</c:v>
                </c:pt>
                <c:pt idx="825">
                  <c:v>43427</c:v>
                </c:pt>
                <c:pt idx="826">
                  <c:v>43428</c:v>
                </c:pt>
                <c:pt idx="827">
                  <c:v>43429</c:v>
                </c:pt>
                <c:pt idx="828">
                  <c:v>43430</c:v>
                </c:pt>
                <c:pt idx="829">
                  <c:v>43431</c:v>
                </c:pt>
                <c:pt idx="830">
                  <c:v>43432</c:v>
                </c:pt>
                <c:pt idx="831">
                  <c:v>43433</c:v>
                </c:pt>
                <c:pt idx="832">
                  <c:v>43434</c:v>
                </c:pt>
                <c:pt idx="833">
                  <c:v>43435</c:v>
                </c:pt>
                <c:pt idx="834">
                  <c:v>43436</c:v>
                </c:pt>
                <c:pt idx="835">
                  <c:v>43437</c:v>
                </c:pt>
                <c:pt idx="836">
                  <c:v>43438</c:v>
                </c:pt>
                <c:pt idx="837">
                  <c:v>43439</c:v>
                </c:pt>
                <c:pt idx="838">
                  <c:v>43440</c:v>
                </c:pt>
                <c:pt idx="839">
                  <c:v>43441</c:v>
                </c:pt>
                <c:pt idx="840">
                  <c:v>43442</c:v>
                </c:pt>
                <c:pt idx="841">
                  <c:v>43443</c:v>
                </c:pt>
                <c:pt idx="842">
                  <c:v>43444</c:v>
                </c:pt>
                <c:pt idx="843">
                  <c:v>43445</c:v>
                </c:pt>
                <c:pt idx="844">
                  <c:v>43446</c:v>
                </c:pt>
                <c:pt idx="845">
                  <c:v>43447</c:v>
                </c:pt>
                <c:pt idx="846">
                  <c:v>43448</c:v>
                </c:pt>
                <c:pt idx="847">
                  <c:v>43449</c:v>
                </c:pt>
                <c:pt idx="848">
                  <c:v>43450</c:v>
                </c:pt>
                <c:pt idx="849">
                  <c:v>43451</c:v>
                </c:pt>
                <c:pt idx="850">
                  <c:v>43452</c:v>
                </c:pt>
                <c:pt idx="851">
                  <c:v>43453</c:v>
                </c:pt>
                <c:pt idx="852">
                  <c:v>43454</c:v>
                </c:pt>
                <c:pt idx="853">
                  <c:v>43455</c:v>
                </c:pt>
                <c:pt idx="854">
                  <c:v>43456</c:v>
                </c:pt>
                <c:pt idx="855">
                  <c:v>43457</c:v>
                </c:pt>
                <c:pt idx="856">
                  <c:v>43458</c:v>
                </c:pt>
                <c:pt idx="857">
                  <c:v>43459</c:v>
                </c:pt>
                <c:pt idx="858">
                  <c:v>43460</c:v>
                </c:pt>
                <c:pt idx="859">
                  <c:v>43461</c:v>
                </c:pt>
                <c:pt idx="860">
                  <c:v>43462</c:v>
                </c:pt>
                <c:pt idx="861">
                  <c:v>43463</c:v>
                </c:pt>
                <c:pt idx="862">
                  <c:v>43464</c:v>
                </c:pt>
                <c:pt idx="863">
                  <c:v>43465</c:v>
                </c:pt>
                <c:pt idx="864">
                  <c:v>43466</c:v>
                </c:pt>
                <c:pt idx="865">
                  <c:v>43467</c:v>
                </c:pt>
                <c:pt idx="866">
                  <c:v>43468</c:v>
                </c:pt>
                <c:pt idx="867">
                  <c:v>43469</c:v>
                </c:pt>
                <c:pt idx="868">
                  <c:v>43470</c:v>
                </c:pt>
                <c:pt idx="869">
                  <c:v>43471</c:v>
                </c:pt>
                <c:pt idx="870">
                  <c:v>43472</c:v>
                </c:pt>
                <c:pt idx="871">
                  <c:v>43473</c:v>
                </c:pt>
                <c:pt idx="872">
                  <c:v>43474</c:v>
                </c:pt>
                <c:pt idx="873">
                  <c:v>43475</c:v>
                </c:pt>
                <c:pt idx="874">
                  <c:v>43476</c:v>
                </c:pt>
                <c:pt idx="875">
                  <c:v>43477</c:v>
                </c:pt>
                <c:pt idx="876">
                  <c:v>43478</c:v>
                </c:pt>
                <c:pt idx="877">
                  <c:v>43479</c:v>
                </c:pt>
                <c:pt idx="878">
                  <c:v>43480</c:v>
                </c:pt>
                <c:pt idx="879">
                  <c:v>43481</c:v>
                </c:pt>
                <c:pt idx="880">
                  <c:v>43482</c:v>
                </c:pt>
                <c:pt idx="881">
                  <c:v>43483</c:v>
                </c:pt>
                <c:pt idx="882">
                  <c:v>43484</c:v>
                </c:pt>
                <c:pt idx="883">
                  <c:v>43485</c:v>
                </c:pt>
                <c:pt idx="884">
                  <c:v>43486</c:v>
                </c:pt>
                <c:pt idx="885">
                  <c:v>43487</c:v>
                </c:pt>
                <c:pt idx="886">
                  <c:v>43488</c:v>
                </c:pt>
                <c:pt idx="887">
                  <c:v>43489</c:v>
                </c:pt>
                <c:pt idx="888">
                  <c:v>43490</c:v>
                </c:pt>
                <c:pt idx="889">
                  <c:v>43491</c:v>
                </c:pt>
                <c:pt idx="890">
                  <c:v>43492</c:v>
                </c:pt>
                <c:pt idx="891">
                  <c:v>43493</c:v>
                </c:pt>
                <c:pt idx="892">
                  <c:v>43494</c:v>
                </c:pt>
                <c:pt idx="893">
                  <c:v>43495</c:v>
                </c:pt>
                <c:pt idx="894">
                  <c:v>43496</c:v>
                </c:pt>
                <c:pt idx="895">
                  <c:v>43497</c:v>
                </c:pt>
                <c:pt idx="896">
                  <c:v>43498</c:v>
                </c:pt>
                <c:pt idx="897">
                  <c:v>43499</c:v>
                </c:pt>
                <c:pt idx="898">
                  <c:v>43500</c:v>
                </c:pt>
                <c:pt idx="899">
                  <c:v>43501</c:v>
                </c:pt>
                <c:pt idx="900">
                  <c:v>43502</c:v>
                </c:pt>
                <c:pt idx="901">
                  <c:v>43503</c:v>
                </c:pt>
                <c:pt idx="902">
                  <c:v>43504</c:v>
                </c:pt>
                <c:pt idx="903">
                  <c:v>43505</c:v>
                </c:pt>
                <c:pt idx="904">
                  <c:v>43506</c:v>
                </c:pt>
                <c:pt idx="905">
                  <c:v>43507</c:v>
                </c:pt>
                <c:pt idx="906">
                  <c:v>43508</c:v>
                </c:pt>
                <c:pt idx="907">
                  <c:v>43509</c:v>
                </c:pt>
                <c:pt idx="908">
                  <c:v>43510</c:v>
                </c:pt>
                <c:pt idx="909">
                  <c:v>43511</c:v>
                </c:pt>
                <c:pt idx="910">
                  <c:v>43512</c:v>
                </c:pt>
                <c:pt idx="911">
                  <c:v>43513</c:v>
                </c:pt>
                <c:pt idx="912">
                  <c:v>43514</c:v>
                </c:pt>
                <c:pt idx="913">
                  <c:v>43515</c:v>
                </c:pt>
                <c:pt idx="914">
                  <c:v>43516</c:v>
                </c:pt>
                <c:pt idx="915">
                  <c:v>43517</c:v>
                </c:pt>
                <c:pt idx="916">
                  <c:v>43518</c:v>
                </c:pt>
                <c:pt idx="917">
                  <c:v>43519</c:v>
                </c:pt>
                <c:pt idx="918">
                  <c:v>43520</c:v>
                </c:pt>
                <c:pt idx="919">
                  <c:v>43521</c:v>
                </c:pt>
                <c:pt idx="920">
                  <c:v>43522</c:v>
                </c:pt>
                <c:pt idx="921">
                  <c:v>43523</c:v>
                </c:pt>
                <c:pt idx="922">
                  <c:v>43524</c:v>
                </c:pt>
                <c:pt idx="923">
                  <c:v>43525</c:v>
                </c:pt>
                <c:pt idx="924">
                  <c:v>43526</c:v>
                </c:pt>
                <c:pt idx="925">
                  <c:v>43527</c:v>
                </c:pt>
                <c:pt idx="926">
                  <c:v>43528</c:v>
                </c:pt>
                <c:pt idx="927">
                  <c:v>43529</c:v>
                </c:pt>
                <c:pt idx="928">
                  <c:v>43530</c:v>
                </c:pt>
                <c:pt idx="929">
                  <c:v>43531</c:v>
                </c:pt>
                <c:pt idx="930">
                  <c:v>43532</c:v>
                </c:pt>
                <c:pt idx="931">
                  <c:v>43533</c:v>
                </c:pt>
                <c:pt idx="932">
                  <c:v>43534</c:v>
                </c:pt>
                <c:pt idx="933">
                  <c:v>43535</c:v>
                </c:pt>
                <c:pt idx="934">
                  <c:v>43536</c:v>
                </c:pt>
                <c:pt idx="935">
                  <c:v>43537</c:v>
                </c:pt>
                <c:pt idx="936">
                  <c:v>43538</c:v>
                </c:pt>
                <c:pt idx="937">
                  <c:v>43539</c:v>
                </c:pt>
                <c:pt idx="938">
                  <c:v>43540</c:v>
                </c:pt>
                <c:pt idx="939">
                  <c:v>43541</c:v>
                </c:pt>
                <c:pt idx="940">
                  <c:v>43542</c:v>
                </c:pt>
                <c:pt idx="941">
                  <c:v>43543</c:v>
                </c:pt>
                <c:pt idx="942">
                  <c:v>43544</c:v>
                </c:pt>
                <c:pt idx="943">
                  <c:v>43545</c:v>
                </c:pt>
                <c:pt idx="944">
                  <c:v>43546</c:v>
                </c:pt>
                <c:pt idx="945">
                  <c:v>43547</c:v>
                </c:pt>
                <c:pt idx="946">
                  <c:v>43548</c:v>
                </c:pt>
                <c:pt idx="947">
                  <c:v>43549</c:v>
                </c:pt>
                <c:pt idx="948">
                  <c:v>43550</c:v>
                </c:pt>
                <c:pt idx="949">
                  <c:v>43551</c:v>
                </c:pt>
                <c:pt idx="950">
                  <c:v>43552</c:v>
                </c:pt>
                <c:pt idx="951">
                  <c:v>43553</c:v>
                </c:pt>
                <c:pt idx="952">
                  <c:v>43554</c:v>
                </c:pt>
                <c:pt idx="953">
                  <c:v>43555</c:v>
                </c:pt>
                <c:pt idx="954">
                  <c:v>43556</c:v>
                </c:pt>
                <c:pt idx="955">
                  <c:v>43557</c:v>
                </c:pt>
                <c:pt idx="956">
                  <c:v>43558</c:v>
                </c:pt>
                <c:pt idx="957">
                  <c:v>43559</c:v>
                </c:pt>
                <c:pt idx="958">
                  <c:v>43560</c:v>
                </c:pt>
                <c:pt idx="959">
                  <c:v>43561</c:v>
                </c:pt>
                <c:pt idx="960">
                  <c:v>43562</c:v>
                </c:pt>
                <c:pt idx="961">
                  <c:v>43563</c:v>
                </c:pt>
                <c:pt idx="962">
                  <c:v>43564</c:v>
                </c:pt>
                <c:pt idx="963">
                  <c:v>43565</c:v>
                </c:pt>
                <c:pt idx="964">
                  <c:v>43566</c:v>
                </c:pt>
                <c:pt idx="965">
                  <c:v>43567</c:v>
                </c:pt>
                <c:pt idx="966">
                  <c:v>43568</c:v>
                </c:pt>
                <c:pt idx="967">
                  <c:v>43569</c:v>
                </c:pt>
                <c:pt idx="968">
                  <c:v>43570</c:v>
                </c:pt>
                <c:pt idx="969">
                  <c:v>43571</c:v>
                </c:pt>
                <c:pt idx="970">
                  <c:v>43572</c:v>
                </c:pt>
                <c:pt idx="971">
                  <c:v>43573</c:v>
                </c:pt>
                <c:pt idx="972">
                  <c:v>43574</c:v>
                </c:pt>
                <c:pt idx="973">
                  <c:v>43575</c:v>
                </c:pt>
                <c:pt idx="974">
                  <c:v>43576</c:v>
                </c:pt>
                <c:pt idx="975">
                  <c:v>43577</c:v>
                </c:pt>
                <c:pt idx="976">
                  <c:v>43578</c:v>
                </c:pt>
                <c:pt idx="977">
                  <c:v>43579</c:v>
                </c:pt>
                <c:pt idx="978">
                  <c:v>43580</c:v>
                </c:pt>
                <c:pt idx="979">
                  <c:v>43581</c:v>
                </c:pt>
                <c:pt idx="980">
                  <c:v>43582</c:v>
                </c:pt>
                <c:pt idx="981">
                  <c:v>43583</c:v>
                </c:pt>
                <c:pt idx="982">
                  <c:v>43584</c:v>
                </c:pt>
                <c:pt idx="983">
                  <c:v>43585</c:v>
                </c:pt>
                <c:pt idx="984">
                  <c:v>43586</c:v>
                </c:pt>
                <c:pt idx="985">
                  <c:v>43587</c:v>
                </c:pt>
                <c:pt idx="986">
                  <c:v>43588</c:v>
                </c:pt>
                <c:pt idx="987">
                  <c:v>43589</c:v>
                </c:pt>
                <c:pt idx="988">
                  <c:v>43590</c:v>
                </c:pt>
                <c:pt idx="989">
                  <c:v>43591</c:v>
                </c:pt>
                <c:pt idx="990">
                  <c:v>43592</c:v>
                </c:pt>
                <c:pt idx="991">
                  <c:v>43593</c:v>
                </c:pt>
                <c:pt idx="992">
                  <c:v>43594</c:v>
                </c:pt>
                <c:pt idx="993">
                  <c:v>43595</c:v>
                </c:pt>
                <c:pt idx="994">
                  <c:v>43596</c:v>
                </c:pt>
                <c:pt idx="995">
                  <c:v>43597</c:v>
                </c:pt>
                <c:pt idx="996">
                  <c:v>43598</c:v>
                </c:pt>
                <c:pt idx="997">
                  <c:v>43599</c:v>
                </c:pt>
                <c:pt idx="998">
                  <c:v>43600</c:v>
                </c:pt>
                <c:pt idx="999">
                  <c:v>43601</c:v>
                </c:pt>
                <c:pt idx="1000">
                  <c:v>43602</c:v>
                </c:pt>
                <c:pt idx="1001">
                  <c:v>43603</c:v>
                </c:pt>
                <c:pt idx="1002">
                  <c:v>43604</c:v>
                </c:pt>
                <c:pt idx="1003">
                  <c:v>43605</c:v>
                </c:pt>
                <c:pt idx="1004">
                  <c:v>43606</c:v>
                </c:pt>
                <c:pt idx="1005">
                  <c:v>43607</c:v>
                </c:pt>
                <c:pt idx="1006">
                  <c:v>43608</c:v>
                </c:pt>
                <c:pt idx="1007">
                  <c:v>43609</c:v>
                </c:pt>
                <c:pt idx="1008">
                  <c:v>43610</c:v>
                </c:pt>
                <c:pt idx="1009">
                  <c:v>43611</c:v>
                </c:pt>
                <c:pt idx="1010">
                  <c:v>43612</c:v>
                </c:pt>
                <c:pt idx="1011">
                  <c:v>43613</c:v>
                </c:pt>
                <c:pt idx="1012">
                  <c:v>43614</c:v>
                </c:pt>
                <c:pt idx="1013">
                  <c:v>43615</c:v>
                </c:pt>
                <c:pt idx="1014">
                  <c:v>43616</c:v>
                </c:pt>
                <c:pt idx="1015">
                  <c:v>43617</c:v>
                </c:pt>
                <c:pt idx="1016">
                  <c:v>43618</c:v>
                </c:pt>
                <c:pt idx="1017">
                  <c:v>43619</c:v>
                </c:pt>
                <c:pt idx="1018">
                  <c:v>43620</c:v>
                </c:pt>
                <c:pt idx="1019">
                  <c:v>43621</c:v>
                </c:pt>
                <c:pt idx="1020">
                  <c:v>43622</c:v>
                </c:pt>
                <c:pt idx="1021">
                  <c:v>43623</c:v>
                </c:pt>
                <c:pt idx="1022">
                  <c:v>43624</c:v>
                </c:pt>
                <c:pt idx="1023">
                  <c:v>43625</c:v>
                </c:pt>
                <c:pt idx="1024">
                  <c:v>43626</c:v>
                </c:pt>
                <c:pt idx="1025">
                  <c:v>43627</c:v>
                </c:pt>
                <c:pt idx="1026">
                  <c:v>43628</c:v>
                </c:pt>
                <c:pt idx="1027">
                  <c:v>43629</c:v>
                </c:pt>
                <c:pt idx="1028">
                  <c:v>43630</c:v>
                </c:pt>
                <c:pt idx="1029">
                  <c:v>43631</c:v>
                </c:pt>
                <c:pt idx="1030">
                  <c:v>43632</c:v>
                </c:pt>
                <c:pt idx="1031">
                  <c:v>43633</c:v>
                </c:pt>
                <c:pt idx="1032">
                  <c:v>43634</c:v>
                </c:pt>
                <c:pt idx="1033">
                  <c:v>43635</c:v>
                </c:pt>
                <c:pt idx="1034">
                  <c:v>43636</c:v>
                </c:pt>
                <c:pt idx="1035">
                  <c:v>43637</c:v>
                </c:pt>
                <c:pt idx="1036">
                  <c:v>43638</c:v>
                </c:pt>
                <c:pt idx="1037">
                  <c:v>43639</c:v>
                </c:pt>
                <c:pt idx="1038">
                  <c:v>43640</c:v>
                </c:pt>
                <c:pt idx="1039">
                  <c:v>43641</c:v>
                </c:pt>
                <c:pt idx="1040">
                  <c:v>43642</c:v>
                </c:pt>
                <c:pt idx="1041">
                  <c:v>43643</c:v>
                </c:pt>
                <c:pt idx="1042">
                  <c:v>43644</c:v>
                </c:pt>
                <c:pt idx="1043">
                  <c:v>43645</c:v>
                </c:pt>
                <c:pt idx="1044">
                  <c:v>43646</c:v>
                </c:pt>
                <c:pt idx="1045">
                  <c:v>43647</c:v>
                </c:pt>
                <c:pt idx="1046">
                  <c:v>43648</c:v>
                </c:pt>
                <c:pt idx="1047">
                  <c:v>43649</c:v>
                </c:pt>
                <c:pt idx="1048">
                  <c:v>43650</c:v>
                </c:pt>
                <c:pt idx="1049">
                  <c:v>43651</c:v>
                </c:pt>
                <c:pt idx="1050">
                  <c:v>43652</c:v>
                </c:pt>
                <c:pt idx="1051">
                  <c:v>43653</c:v>
                </c:pt>
                <c:pt idx="1052">
                  <c:v>43654</c:v>
                </c:pt>
                <c:pt idx="1053">
                  <c:v>43655</c:v>
                </c:pt>
                <c:pt idx="1054">
                  <c:v>43656</c:v>
                </c:pt>
                <c:pt idx="1055">
                  <c:v>43657</c:v>
                </c:pt>
                <c:pt idx="1056">
                  <c:v>43658</c:v>
                </c:pt>
                <c:pt idx="1057">
                  <c:v>43659</c:v>
                </c:pt>
                <c:pt idx="1058">
                  <c:v>43660</c:v>
                </c:pt>
                <c:pt idx="1059">
                  <c:v>43661</c:v>
                </c:pt>
                <c:pt idx="1060">
                  <c:v>43662</c:v>
                </c:pt>
                <c:pt idx="1061">
                  <c:v>43663</c:v>
                </c:pt>
                <c:pt idx="1062">
                  <c:v>43664</c:v>
                </c:pt>
                <c:pt idx="1063">
                  <c:v>43665</c:v>
                </c:pt>
                <c:pt idx="1064">
                  <c:v>43666</c:v>
                </c:pt>
                <c:pt idx="1065">
                  <c:v>43667</c:v>
                </c:pt>
                <c:pt idx="1066">
                  <c:v>43668</c:v>
                </c:pt>
                <c:pt idx="1067">
                  <c:v>43669</c:v>
                </c:pt>
                <c:pt idx="1068">
                  <c:v>43670</c:v>
                </c:pt>
                <c:pt idx="1069">
                  <c:v>43671</c:v>
                </c:pt>
                <c:pt idx="1070">
                  <c:v>43672</c:v>
                </c:pt>
                <c:pt idx="1071">
                  <c:v>43673</c:v>
                </c:pt>
                <c:pt idx="1072">
                  <c:v>43674</c:v>
                </c:pt>
                <c:pt idx="1073">
                  <c:v>43675</c:v>
                </c:pt>
                <c:pt idx="1074">
                  <c:v>43676</c:v>
                </c:pt>
                <c:pt idx="1075">
                  <c:v>43677</c:v>
                </c:pt>
                <c:pt idx="1076">
                  <c:v>43678</c:v>
                </c:pt>
                <c:pt idx="1077">
                  <c:v>43679</c:v>
                </c:pt>
                <c:pt idx="1078">
                  <c:v>43680</c:v>
                </c:pt>
                <c:pt idx="1079">
                  <c:v>43681</c:v>
                </c:pt>
                <c:pt idx="1080">
                  <c:v>43682</c:v>
                </c:pt>
                <c:pt idx="1081">
                  <c:v>43683</c:v>
                </c:pt>
                <c:pt idx="1082">
                  <c:v>43684</c:v>
                </c:pt>
                <c:pt idx="1083">
                  <c:v>43685</c:v>
                </c:pt>
                <c:pt idx="1084">
                  <c:v>43686</c:v>
                </c:pt>
                <c:pt idx="1085">
                  <c:v>43687</c:v>
                </c:pt>
                <c:pt idx="1086">
                  <c:v>43688</c:v>
                </c:pt>
                <c:pt idx="1087">
                  <c:v>43689</c:v>
                </c:pt>
                <c:pt idx="1088">
                  <c:v>43690</c:v>
                </c:pt>
                <c:pt idx="1089">
                  <c:v>43691</c:v>
                </c:pt>
                <c:pt idx="1090">
                  <c:v>43692</c:v>
                </c:pt>
                <c:pt idx="1091">
                  <c:v>43693</c:v>
                </c:pt>
                <c:pt idx="1092">
                  <c:v>43694</c:v>
                </c:pt>
                <c:pt idx="1093">
                  <c:v>43695</c:v>
                </c:pt>
                <c:pt idx="1094">
                  <c:v>43696</c:v>
                </c:pt>
                <c:pt idx="1095">
                  <c:v>43697</c:v>
                </c:pt>
                <c:pt idx="1096">
                  <c:v>43698</c:v>
                </c:pt>
                <c:pt idx="1097">
                  <c:v>43699</c:v>
                </c:pt>
                <c:pt idx="1098">
                  <c:v>43700</c:v>
                </c:pt>
                <c:pt idx="1099">
                  <c:v>43701</c:v>
                </c:pt>
                <c:pt idx="1100">
                  <c:v>43702</c:v>
                </c:pt>
                <c:pt idx="1101">
                  <c:v>43703</c:v>
                </c:pt>
                <c:pt idx="1102">
                  <c:v>43704</c:v>
                </c:pt>
                <c:pt idx="1103">
                  <c:v>43705</c:v>
                </c:pt>
                <c:pt idx="1104">
                  <c:v>43706</c:v>
                </c:pt>
                <c:pt idx="1105">
                  <c:v>43707</c:v>
                </c:pt>
                <c:pt idx="1106">
                  <c:v>43708</c:v>
                </c:pt>
                <c:pt idx="1107">
                  <c:v>43709</c:v>
                </c:pt>
                <c:pt idx="1108">
                  <c:v>43710</c:v>
                </c:pt>
                <c:pt idx="1109">
                  <c:v>43711</c:v>
                </c:pt>
                <c:pt idx="1110">
                  <c:v>43712</c:v>
                </c:pt>
                <c:pt idx="1111">
                  <c:v>43713</c:v>
                </c:pt>
                <c:pt idx="1112">
                  <c:v>43714</c:v>
                </c:pt>
                <c:pt idx="1113">
                  <c:v>43715</c:v>
                </c:pt>
                <c:pt idx="1114">
                  <c:v>43716</c:v>
                </c:pt>
                <c:pt idx="1115">
                  <c:v>43717</c:v>
                </c:pt>
                <c:pt idx="1116">
                  <c:v>43718</c:v>
                </c:pt>
                <c:pt idx="1117">
                  <c:v>43719</c:v>
                </c:pt>
                <c:pt idx="1118">
                  <c:v>43720</c:v>
                </c:pt>
                <c:pt idx="1119">
                  <c:v>43721</c:v>
                </c:pt>
                <c:pt idx="1120">
                  <c:v>43722</c:v>
                </c:pt>
                <c:pt idx="1121">
                  <c:v>43723</c:v>
                </c:pt>
                <c:pt idx="1122">
                  <c:v>43724</c:v>
                </c:pt>
                <c:pt idx="1123">
                  <c:v>43725</c:v>
                </c:pt>
                <c:pt idx="1124">
                  <c:v>43726</c:v>
                </c:pt>
                <c:pt idx="1125">
                  <c:v>43727</c:v>
                </c:pt>
                <c:pt idx="1126">
                  <c:v>43728</c:v>
                </c:pt>
                <c:pt idx="1127">
                  <c:v>43729</c:v>
                </c:pt>
                <c:pt idx="1128">
                  <c:v>43730</c:v>
                </c:pt>
                <c:pt idx="1129">
                  <c:v>43731</c:v>
                </c:pt>
                <c:pt idx="1130">
                  <c:v>43732</c:v>
                </c:pt>
                <c:pt idx="1131">
                  <c:v>43733</c:v>
                </c:pt>
                <c:pt idx="1132">
                  <c:v>43734</c:v>
                </c:pt>
                <c:pt idx="1133">
                  <c:v>43735</c:v>
                </c:pt>
                <c:pt idx="1134">
                  <c:v>43736</c:v>
                </c:pt>
                <c:pt idx="1135">
                  <c:v>43737</c:v>
                </c:pt>
                <c:pt idx="1136">
                  <c:v>43738</c:v>
                </c:pt>
                <c:pt idx="1137">
                  <c:v>43739</c:v>
                </c:pt>
                <c:pt idx="1138">
                  <c:v>43740</c:v>
                </c:pt>
                <c:pt idx="1139">
                  <c:v>43741</c:v>
                </c:pt>
                <c:pt idx="1140">
                  <c:v>43742</c:v>
                </c:pt>
                <c:pt idx="1141">
                  <c:v>43743</c:v>
                </c:pt>
                <c:pt idx="1142">
                  <c:v>43744</c:v>
                </c:pt>
                <c:pt idx="1143">
                  <c:v>43745</c:v>
                </c:pt>
                <c:pt idx="1144">
                  <c:v>43746</c:v>
                </c:pt>
                <c:pt idx="1145">
                  <c:v>43747</c:v>
                </c:pt>
                <c:pt idx="1146">
                  <c:v>43748</c:v>
                </c:pt>
                <c:pt idx="1147">
                  <c:v>43749</c:v>
                </c:pt>
                <c:pt idx="1148">
                  <c:v>43750</c:v>
                </c:pt>
                <c:pt idx="1149">
                  <c:v>43751</c:v>
                </c:pt>
                <c:pt idx="1150">
                  <c:v>43752</c:v>
                </c:pt>
                <c:pt idx="1151">
                  <c:v>43753</c:v>
                </c:pt>
                <c:pt idx="1152">
                  <c:v>43754</c:v>
                </c:pt>
                <c:pt idx="1153">
                  <c:v>43755</c:v>
                </c:pt>
                <c:pt idx="1154">
                  <c:v>43756</c:v>
                </c:pt>
                <c:pt idx="1155">
                  <c:v>43757</c:v>
                </c:pt>
                <c:pt idx="1156">
                  <c:v>43758</c:v>
                </c:pt>
                <c:pt idx="1157">
                  <c:v>43759</c:v>
                </c:pt>
                <c:pt idx="1158">
                  <c:v>43760</c:v>
                </c:pt>
                <c:pt idx="1159">
                  <c:v>43761</c:v>
                </c:pt>
                <c:pt idx="1160">
                  <c:v>43762</c:v>
                </c:pt>
                <c:pt idx="1161">
                  <c:v>43763</c:v>
                </c:pt>
                <c:pt idx="1162">
                  <c:v>43764</c:v>
                </c:pt>
                <c:pt idx="1163">
                  <c:v>43765</c:v>
                </c:pt>
                <c:pt idx="1164">
                  <c:v>43766</c:v>
                </c:pt>
                <c:pt idx="1165">
                  <c:v>43767</c:v>
                </c:pt>
                <c:pt idx="1166">
                  <c:v>43768</c:v>
                </c:pt>
                <c:pt idx="1167">
                  <c:v>43769</c:v>
                </c:pt>
                <c:pt idx="1168">
                  <c:v>43770</c:v>
                </c:pt>
                <c:pt idx="1169">
                  <c:v>43771</c:v>
                </c:pt>
                <c:pt idx="1170">
                  <c:v>43772</c:v>
                </c:pt>
                <c:pt idx="1171">
                  <c:v>43773</c:v>
                </c:pt>
                <c:pt idx="1172">
                  <c:v>43774</c:v>
                </c:pt>
                <c:pt idx="1173">
                  <c:v>43775</c:v>
                </c:pt>
                <c:pt idx="1174">
                  <c:v>43776</c:v>
                </c:pt>
                <c:pt idx="1175">
                  <c:v>43777</c:v>
                </c:pt>
                <c:pt idx="1176">
                  <c:v>43778</c:v>
                </c:pt>
                <c:pt idx="1177">
                  <c:v>43779</c:v>
                </c:pt>
                <c:pt idx="1178">
                  <c:v>43780</c:v>
                </c:pt>
                <c:pt idx="1179">
                  <c:v>43781</c:v>
                </c:pt>
                <c:pt idx="1180">
                  <c:v>43782</c:v>
                </c:pt>
                <c:pt idx="1181">
                  <c:v>43783</c:v>
                </c:pt>
                <c:pt idx="1182">
                  <c:v>43784</c:v>
                </c:pt>
                <c:pt idx="1183">
                  <c:v>43785</c:v>
                </c:pt>
                <c:pt idx="1184">
                  <c:v>43786</c:v>
                </c:pt>
                <c:pt idx="1185">
                  <c:v>43787</c:v>
                </c:pt>
                <c:pt idx="1186">
                  <c:v>43788</c:v>
                </c:pt>
                <c:pt idx="1187">
                  <c:v>43789</c:v>
                </c:pt>
                <c:pt idx="1188">
                  <c:v>43790</c:v>
                </c:pt>
                <c:pt idx="1189">
                  <c:v>43791</c:v>
                </c:pt>
                <c:pt idx="1190">
                  <c:v>43792</c:v>
                </c:pt>
                <c:pt idx="1191">
                  <c:v>43793</c:v>
                </c:pt>
                <c:pt idx="1192">
                  <c:v>43794</c:v>
                </c:pt>
                <c:pt idx="1193">
                  <c:v>43795</c:v>
                </c:pt>
                <c:pt idx="1194">
                  <c:v>43796</c:v>
                </c:pt>
                <c:pt idx="1195">
                  <c:v>43797</c:v>
                </c:pt>
                <c:pt idx="1196">
                  <c:v>43798</c:v>
                </c:pt>
                <c:pt idx="1197">
                  <c:v>43799</c:v>
                </c:pt>
                <c:pt idx="1198">
                  <c:v>43800</c:v>
                </c:pt>
                <c:pt idx="1199">
                  <c:v>43801</c:v>
                </c:pt>
                <c:pt idx="1200">
                  <c:v>43802</c:v>
                </c:pt>
                <c:pt idx="1201">
                  <c:v>43803</c:v>
                </c:pt>
                <c:pt idx="1202">
                  <c:v>43804</c:v>
                </c:pt>
                <c:pt idx="1203">
                  <c:v>43805</c:v>
                </c:pt>
                <c:pt idx="1204">
                  <c:v>43806</c:v>
                </c:pt>
                <c:pt idx="1205">
                  <c:v>43807</c:v>
                </c:pt>
                <c:pt idx="1206">
                  <c:v>43808</c:v>
                </c:pt>
                <c:pt idx="1207">
                  <c:v>43809</c:v>
                </c:pt>
                <c:pt idx="1208">
                  <c:v>43810</c:v>
                </c:pt>
                <c:pt idx="1209">
                  <c:v>43811</c:v>
                </c:pt>
                <c:pt idx="1210">
                  <c:v>43812</c:v>
                </c:pt>
                <c:pt idx="1211">
                  <c:v>43813</c:v>
                </c:pt>
                <c:pt idx="1212">
                  <c:v>43814</c:v>
                </c:pt>
                <c:pt idx="1213">
                  <c:v>43815</c:v>
                </c:pt>
                <c:pt idx="1214">
                  <c:v>43816</c:v>
                </c:pt>
                <c:pt idx="1215">
                  <c:v>43817</c:v>
                </c:pt>
                <c:pt idx="1216">
                  <c:v>43818</c:v>
                </c:pt>
                <c:pt idx="1217">
                  <c:v>43819</c:v>
                </c:pt>
                <c:pt idx="1218">
                  <c:v>43820</c:v>
                </c:pt>
                <c:pt idx="1219">
                  <c:v>43821</c:v>
                </c:pt>
                <c:pt idx="1220">
                  <c:v>43822</c:v>
                </c:pt>
                <c:pt idx="1221">
                  <c:v>43823</c:v>
                </c:pt>
                <c:pt idx="1222">
                  <c:v>43824</c:v>
                </c:pt>
                <c:pt idx="1223">
                  <c:v>43825</c:v>
                </c:pt>
                <c:pt idx="1224">
                  <c:v>43826</c:v>
                </c:pt>
                <c:pt idx="1225">
                  <c:v>43827</c:v>
                </c:pt>
                <c:pt idx="1226">
                  <c:v>43828</c:v>
                </c:pt>
                <c:pt idx="1227">
                  <c:v>43829</c:v>
                </c:pt>
                <c:pt idx="1228">
                  <c:v>43830</c:v>
                </c:pt>
                <c:pt idx="1229">
                  <c:v>43831</c:v>
                </c:pt>
                <c:pt idx="1230">
                  <c:v>43832</c:v>
                </c:pt>
                <c:pt idx="1231">
                  <c:v>43833</c:v>
                </c:pt>
                <c:pt idx="1232">
                  <c:v>43834</c:v>
                </c:pt>
                <c:pt idx="1233">
                  <c:v>43835</c:v>
                </c:pt>
                <c:pt idx="1234">
                  <c:v>43836</c:v>
                </c:pt>
                <c:pt idx="1235">
                  <c:v>43837</c:v>
                </c:pt>
                <c:pt idx="1236">
                  <c:v>43838</c:v>
                </c:pt>
                <c:pt idx="1237">
                  <c:v>43839</c:v>
                </c:pt>
                <c:pt idx="1238">
                  <c:v>43840</c:v>
                </c:pt>
                <c:pt idx="1239">
                  <c:v>43841</c:v>
                </c:pt>
                <c:pt idx="1240">
                  <c:v>43842</c:v>
                </c:pt>
                <c:pt idx="1241">
                  <c:v>43843</c:v>
                </c:pt>
                <c:pt idx="1242">
                  <c:v>43844</c:v>
                </c:pt>
                <c:pt idx="1243">
                  <c:v>43845</c:v>
                </c:pt>
                <c:pt idx="1244">
                  <c:v>43846</c:v>
                </c:pt>
                <c:pt idx="1245">
                  <c:v>43847</c:v>
                </c:pt>
                <c:pt idx="1246">
                  <c:v>43848</c:v>
                </c:pt>
                <c:pt idx="1247">
                  <c:v>43849</c:v>
                </c:pt>
                <c:pt idx="1248">
                  <c:v>43850</c:v>
                </c:pt>
                <c:pt idx="1249">
                  <c:v>43851</c:v>
                </c:pt>
                <c:pt idx="1250">
                  <c:v>43852</c:v>
                </c:pt>
                <c:pt idx="1251">
                  <c:v>43853</c:v>
                </c:pt>
                <c:pt idx="1252">
                  <c:v>43854</c:v>
                </c:pt>
                <c:pt idx="1253">
                  <c:v>43855</c:v>
                </c:pt>
                <c:pt idx="1254">
                  <c:v>43856</c:v>
                </c:pt>
                <c:pt idx="1255">
                  <c:v>43857</c:v>
                </c:pt>
                <c:pt idx="1256">
                  <c:v>43858</c:v>
                </c:pt>
                <c:pt idx="1257">
                  <c:v>43859</c:v>
                </c:pt>
                <c:pt idx="1258">
                  <c:v>43860</c:v>
                </c:pt>
                <c:pt idx="1259">
                  <c:v>43861</c:v>
                </c:pt>
                <c:pt idx="1260">
                  <c:v>43862</c:v>
                </c:pt>
                <c:pt idx="1261">
                  <c:v>43863</c:v>
                </c:pt>
                <c:pt idx="1262">
                  <c:v>43864</c:v>
                </c:pt>
                <c:pt idx="1263">
                  <c:v>43865</c:v>
                </c:pt>
                <c:pt idx="1264">
                  <c:v>43866</c:v>
                </c:pt>
                <c:pt idx="1265">
                  <c:v>43867</c:v>
                </c:pt>
                <c:pt idx="1266">
                  <c:v>43868</c:v>
                </c:pt>
                <c:pt idx="1267">
                  <c:v>43869</c:v>
                </c:pt>
                <c:pt idx="1268">
                  <c:v>43870</c:v>
                </c:pt>
                <c:pt idx="1269">
                  <c:v>43871</c:v>
                </c:pt>
                <c:pt idx="1270">
                  <c:v>43872</c:v>
                </c:pt>
                <c:pt idx="1271">
                  <c:v>43873</c:v>
                </c:pt>
                <c:pt idx="1272">
                  <c:v>43874</c:v>
                </c:pt>
                <c:pt idx="1273">
                  <c:v>43875</c:v>
                </c:pt>
                <c:pt idx="1274">
                  <c:v>43876</c:v>
                </c:pt>
                <c:pt idx="1275">
                  <c:v>43877</c:v>
                </c:pt>
                <c:pt idx="1276">
                  <c:v>43878</c:v>
                </c:pt>
                <c:pt idx="1277">
                  <c:v>43879</c:v>
                </c:pt>
                <c:pt idx="1278">
                  <c:v>43880</c:v>
                </c:pt>
                <c:pt idx="1279">
                  <c:v>43881</c:v>
                </c:pt>
                <c:pt idx="1280">
                  <c:v>43882</c:v>
                </c:pt>
                <c:pt idx="1281">
                  <c:v>43883</c:v>
                </c:pt>
                <c:pt idx="1282">
                  <c:v>43884</c:v>
                </c:pt>
                <c:pt idx="1283">
                  <c:v>43885</c:v>
                </c:pt>
                <c:pt idx="1284">
                  <c:v>43886</c:v>
                </c:pt>
                <c:pt idx="1285">
                  <c:v>43887</c:v>
                </c:pt>
                <c:pt idx="1286">
                  <c:v>43888</c:v>
                </c:pt>
                <c:pt idx="1287">
                  <c:v>43889</c:v>
                </c:pt>
                <c:pt idx="1288">
                  <c:v>43890</c:v>
                </c:pt>
                <c:pt idx="1289">
                  <c:v>43891</c:v>
                </c:pt>
                <c:pt idx="1290">
                  <c:v>43892</c:v>
                </c:pt>
                <c:pt idx="1291">
                  <c:v>43893</c:v>
                </c:pt>
                <c:pt idx="1292">
                  <c:v>43894</c:v>
                </c:pt>
                <c:pt idx="1293">
                  <c:v>43895</c:v>
                </c:pt>
                <c:pt idx="1294">
                  <c:v>43896</c:v>
                </c:pt>
                <c:pt idx="1295">
                  <c:v>43897</c:v>
                </c:pt>
                <c:pt idx="1296">
                  <c:v>43898</c:v>
                </c:pt>
                <c:pt idx="1297">
                  <c:v>43899</c:v>
                </c:pt>
                <c:pt idx="1298">
                  <c:v>43900</c:v>
                </c:pt>
                <c:pt idx="1299">
                  <c:v>43901</c:v>
                </c:pt>
                <c:pt idx="1300">
                  <c:v>43902</c:v>
                </c:pt>
                <c:pt idx="1301">
                  <c:v>43903</c:v>
                </c:pt>
                <c:pt idx="1302">
                  <c:v>43904</c:v>
                </c:pt>
                <c:pt idx="1303">
                  <c:v>43905</c:v>
                </c:pt>
                <c:pt idx="1304">
                  <c:v>43906</c:v>
                </c:pt>
                <c:pt idx="1305">
                  <c:v>43907</c:v>
                </c:pt>
                <c:pt idx="1306">
                  <c:v>43908</c:v>
                </c:pt>
                <c:pt idx="1307">
                  <c:v>43909</c:v>
                </c:pt>
                <c:pt idx="1308">
                  <c:v>43910</c:v>
                </c:pt>
                <c:pt idx="1309">
                  <c:v>43911</c:v>
                </c:pt>
                <c:pt idx="1310">
                  <c:v>43912</c:v>
                </c:pt>
                <c:pt idx="1311">
                  <c:v>43913</c:v>
                </c:pt>
                <c:pt idx="1312">
                  <c:v>43914</c:v>
                </c:pt>
                <c:pt idx="1313">
                  <c:v>43915</c:v>
                </c:pt>
                <c:pt idx="1314">
                  <c:v>43916</c:v>
                </c:pt>
                <c:pt idx="1315">
                  <c:v>43917</c:v>
                </c:pt>
                <c:pt idx="1316">
                  <c:v>43918</c:v>
                </c:pt>
                <c:pt idx="1317">
                  <c:v>43919</c:v>
                </c:pt>
                <c:pt idx="1318">
                  <c:v>43920</c:v>
                </c:pt>
                <c:pt idx="1319">
                  <c:v>43921</c:v>
                </c:pt>
                <c:pt idx="1320">
                  <c:v>43922</c:v>
                </c:pt>
                <c:pt idx="1321">
                  <c:v>43923</c:v>
                </c:pt>
                <c:pt idx="1322">
                  <c:v>43924</c:v>
                </c:pt>
                <c:pt idx="1323">
                  <c:v>43925</c:v>
                </c:pt>
                <c:pt idx="1324">
                  <c:v>43926</c:v>
                </c:pt>
                <c:pt idx="1325">
                  <c:v>43927</c:v>
                </c:pt>
                <c:pt idx="1326">
                  <c:v>43928</c:v>
                </c:pt>
                <c:pt idx="1327">
                  <c:v>43929</c:v>
                </c:pt>
                <c:pt idx="1328">
                  <c:v>43930</c:v>
                </c:pt>
                <c:pt idx="1329">
                  <c:v>43931</c:v>
                </c:pt>
                <c:pt idx="1330">
                  <c:v>43932</c:v>
                </c:pt>
                <c:pt idx="1331">
                  <c:v>43933</c:v>
                </c:pt>
                <c:pt idx="1332">
                  <c:v>43934</c:v>
                </c:pt>
                <c:pt idx="1333">
                  <c:v>43935</c:v>
                </c:pt>
                <c:pt idx="1334">
                  <c:v>43936</c:v>
                </c:pt>
                <c:pt idx="1335">
                  <c:v>43937</c:v>
                </c:pt>
                <c:pt idx="1336">
                  <c:v>43938</c:v>
                </c:pt>
                <c:pt idx="1337">
                  <c:v>43939</c:v>
                </c:pt>
                <c:pt idx="1338">
                  <c:v>43940</c:v>
                </c:pt>
                <c:pt idx="1339">
                  <c:v>43941</c:v>
                </c:pt>
                <c:pt idx="1340">
                  <c:v>43942</c:v>
                </c:pt>
                <c:pt idx="1341">
                  <c:v>43943</c:v>
                </c:pt>
                <c:pt idx="1342">
                  <c:v>43944</c:v>
                </c:pt>
                <c:pt idx="1343">
                  <c:v>43945</c:v>
                </c:pt>
                <c:pt idx="1344">
                  <c:v>43946</c:v>
                </c:pt>
                <c:pt idx="1345">
                  <c:v>43947</c:v>
                </c:pt>
                <c:pt idx="1346">
                  <c:v>43948</c:v>
                </c:pt>
                <c:pt idx="1347">
                  <c:v>43949</c:v>
                </c:pt>
                <c:pt idx="1348">
                  <c:v>43950</c:v>
                </c:pt>
                <c:pt idx="1349">
                  <c:v>43951</c:v>
                </c:pt>
                <c:pt idx="1350">
                  <c:v>43952</c:v>
                </c:pt>
                <c:pt idx="1351">
                  <c:v>43953</c:v>
                </c:pt>
                <c:pt idx="1352">
                  <c:v>43954</c:v>
                </c:pt>
                <c:pt idx="1353">
                  <c:v>43955</c:v>
                </c:pt>
                <c:pt idx="1354">
                  <c:v>43956</c:v>
                </c:pt>
                <c:pt idx="1355">
                  <c:v>43957</c:v>
                </c:pt>
                <c:pt idx="1356">
                  <c:v>43958</c:v>
                </c:pt>
                <c:pt idx="1357">
                  <c:v>43959</c:v>
                </c:pt>
                <c:pt idx="1358">
                  <c:v>43960</c:v>
                </c:pt>
                <c:pt idx="1359">
                  <c:v>43961</c:v>
                </c:pt>
                <c:pt idx="1360">
                  <c:v>43962</c:v>
                </c:pt>
                <c:pt idx="1361">
                  <c:v>43963</c:v>
                </c:pt>
                <c:pt idx="1362">
                  <c:v>43964</c:v>
                </c:pt>
                <c:pt idx="1363">
                  <c:v>43965</c:v>
                </c:pt>
                <c:pt idx="1364">
                  <c:v>43966</c:v>
                </c:pt>
                <c:pt idx="1365">
                  <c:v>43967</c:v>
                </c:pt>
                <c:pt idx="1366">
                  <c:v>43968</c:v>
                </c:pt>
                <c:pt idx="1367">
                  <c:v>43969</c:v>
                </c:pt>
                <c:pt idx="1368">
                  <c:v>43970</c:v>
                </c:pt>
                <c:pt idx="1369">
                  <c:v>43971</c:v>
                </c:pt>
                <c:pt idx="1370">
                  <c:v>43972</c:v>
                </c:pt>
                <c:pt idx="1371">
                  <c:v>43973</c:v>
                </c:pt>
                <c:pt idx="1372">
                  <c:v>43974</c:v>
                </c:pt>
                <c:pt idx="1373">
                  <c:v>43975</c:v>
                </c:pt>
                <c:pt idx="1374">
                  <c:v>43976</c:v>
                </c:pt>
                <c:pt idx="1375">
                  <c:v>43977</c:v>
                </c:pt>
                <c:pt idx="1376">
                  <c:v>43978</c:v>
                </c:pt>
                <c:pt idx="1377">
                  <c:v>43979</c:v>
                </c:pt>
                <c:pt idx="1378">
                  <c:v>43980</c:v>
                </c:pt>
                <c:pt idx="1379">
                  <c:v>43981</c:v>
                </c:pt>
                <c:pt idx="1380">
                  <c:v>43982</c:v>
                </c:pt>
                <c:pt idx="1381">
                  <c:v>43983</c:v>
                </c:pt>
                <c:pt idx="1382">
                  <c:v>43984</c:v>
                </c:pt>
                <c:pt idx="1383">
                  <c:v>43985</c:v>
                </c:pt>
                <c:pt idx="1384">
                  <c:v>43986</c:v>
                </c:pt>
                <c:pt idx="1385">
                  <c:v>43987</c:v>
                </c:pt>
                <c:pt idx="1386">
                  <c:v>43988</c:v>
                </c:pt>
                <c:pt idx="1387">
                  <c:v>43989</c:v>
                </c:pt>
                <c:pt idx="1388">
                  <c:v>43990</c:v>
                </c:pt>
                <c:pt idx="1389">
                  <c:v>43991</c:v>
                </c:pt>
                <c:pt idx="1390">
                  <c:v>43992</c:v>
                </c:pt>
                <c:pt idx="1391">
                  <c:v>43993</c:v>
                </c:pt>
                <c:pt idx="1392">
                  <c:v>43994</c:v>
                </c:pt>
                <c:pt idx="1393">
                  <c:v>43995</c:v>
                </c:pt>
                <c:pt idx="1394">
                  <c:v>43996</c:v>
                </c:pt>
                <c:pt idx="1395">
                  <c:v>43997</c:v>
                </c:pt>
                <c:pt idx="1396">
                  <c:v>43998</c:v>
                </c:pt>
                <c:pt idx="1397">
                  <c:v>43999</c:v>
                </c:pt>
                <c:pt idx="1398">
                  <c:v>44000</c:v>
                </c:pt>
                <c:pt idx="1399">
                  <c:v>44001</c:v>
                </c:pt>
                <c:pt idx="1400">
                  <c:v>44002</c:v>
                </c:pt>
                <c:pt idx="1401">
                  <c:v>44003</c:v>
                </c:pt>
                <c:pt idx="1402">
                  <c:v>44004</c:v>
                </c:pt>
                <c:pt idx="1403">
                  <c:v>44005</c:v>
                </c:pt>
                <c:pt idx="1404">
                  <c:v>44006</c:v>
                </c:pt>
                <c:pt idx="1405">
                  <c:v>44007</c:v>
                </c:pt>
                <c:pt idx="1406">
                  <c:v>44008</c:v>
                </c:pt>
                <c:pt idx="1407">
                  <c:v>44009</c:v>
                </c:pt>
                <c:pt idx="1408">
                  <c:v>44010</c:v>
                </c:pt>
                <c:pt idx="1409">
                  <c:v>44011</c:v>
                </c:pt>
                <c:pt idx="1410">
                  <c:v>44012</c:v>
                </c:pt>
                <c:pt idx="1411">
                  <c:v>44013</c:v>
                </c:pt>
                <c:pt idx="1412">
                  <c:v>44014</c:v>
                </c:pt>
                <c:pt idx="1413">
                  <c:v>44015</c:v>
                </c:pt>
                <c:pt idx="1414">
                  <c:v>44016</c:v>
                </c:pt>
                <c:pt idx="1415">
                  <c:v>44017</c:v>
                </c:pt>
                <c:pt idx="1416">
                  <c:v>44018</c:v>
                </c:pt>
                <c:pt idx="1417">
                  <c:v>44019</c:v>
                </c:pt>
                <c:pt idx="1418">
                  <c:v>44020</c:v>
                </c:pt>
                <c:pt idx="1419">
                  <c:v>44021</c:v>
                </c:pt>
                <c:pt idx="1420">
                  <c:v>44022</c:v>
                </c:pt>
                <c:pt idx="1421">
                  <c:v>44023</c:v>
                </c:pt>
                <c:pt idx="1422">
                  <c:v>44024</c:v>
                </c:pt>
                <c:pt idx="1423">
                  <c:v>44025</c:v>
                </c:pt>
                <c:pt idx="1424">
                  <c:v>44026</c:v>
                </c:pt>
                <c:pt idx="1425">
                  <c:v>44027</c:v>
                </c:pt>
                <c:pt idx="1426">
                  <c:v>44028</c:v>
                </c:pt>
                <c:pt idx="1427">
                  <c:v>44029</c:v>
                </c:pt>
                <c:pt idx="1428">
                  <c:v>44030</c:v>
                </c:pt>
                <c:pt idx="1429">
                  <c:v>44031</c:v>
                </c:pt>
                <c:pt idx="1430">
                  <c:v>44032</c:v>
                </c:pt>
                <c:pt idx="1431">
                  <c:v>44033</c:v>
                </c:pt>
                <c:pt idx="1432">
                  <c:v>44034</c:v>
                </c:pt>
                <c:pt idx="1433">
                  <c:v>44035</c:v>
                </c:pt>
                <c:pt idx="1434">
                  <c:v>44036</c:v>
                </c:pt>
                <c:pt idx="1435">
                  <c:v>44037</c:v>
                </c:pt>
                <c:pt idx="1436">
                  <c:v>44038</c:v>
                </c:pt>
                <c:pt idx="1437">
                  <c:v>44039</c:v>
                </c:pt>
                <c:pt idx="1438">
                  <c:v>44040</c:v>
                </c:pt>
                <c:pt idx="1439">
                  <c:v>44041</c:v>
                </c:pt>
                <c:pt idx="1440">
                  <c:v>44042</c:v>
                </c:pt>
                <c:pt idx="1441">
                  <c:v>44043</c:v>
                </c:pt>
                <c:pt idx="1442">
                  <c:v>44044</c:v>
                </c:pt>
                <c:pt idx="1443">
                  <c:v>44045</c:v>
                </c:pt>
                <c:pt idx="1444">
                  <c:v>44046</c:v>
                </c:pt>
                <c:pt idx="1445">
                  <c:v>44047</c:v>
                </c:pt>
                <c:pt idx="1446">
                  <c:v>44048</c:v>
                </c:pt>
                <c:pt idx="1447">
                  <c:v>44049</c:v>
                </c:pt>
                <c:pt idx="1448">
                  <c:v>44050</c:v>
                </c:pt>
                <c:pt idx="1449">
                  <c:v>44051</c:v>
                </c:pt>
                <c:pt idx="1450">
                  <c:v>44052</c:v>
                </c:pt>
                <c:pt idx="1451">
                  <c:v>44053</c:v>
                </c:pt>
                <c:pt idx="1452">
                  <c:v>44054</c:v>
                </c:pt>
                <c:pt idx="1453">
                  <c:v>44055</c:v>
                </c:pt>
                <c:pt idx="1454">
                  <c:v>44056</c:v>
                </c:pt>
                <c:pt idx="1455">
                  <c:v>44057</c:v>
                </c:pt>
                <c:pt idx="1456">
                  <c:v>44058</c:v>
                </c:pt>
                <c:pt idx="1457">
                  <c:v>44059</c:v>
                </c:pt>
                <c:pt idx="1458">
                  <c:v>44060</c:v>
                </c:pt>
                <c:pt idx="1459">
                  <c:v>44061</c:v>
                </c:pt>
                <c:pt idx="1460">
                  <c:v>44062</c:v>
                </c:pt>
                <c:pt idx="1461">
                  <c:v>44063</c:v>
                </c:pt>
                <c:pt idx="1462">
                  <c:v>44064</c:v>
                </c:pt>
                <c:pt idx="1463">
                  <c:v>44065</c:v>
                </c:pt>
                <c:pt idx="1464">
                  <c:v>44066</c:v>
                </c:pt>
                <c:pt idx="1465">
                  <c:v>44067</c:v>
                </c:pt>
                <c:pt idx="1466">
                  <c:v>44068</c:v>
                </c:pt>
                <c:pt idx="1467">
                  <c:v>44069</c:v>
                </c:pt>
                <c:pt idx="1468">
                  <c:v>44070</c:v>
                </c:pt>
                <c:pt idx="1469">
                  <c:v>44071</c:v>
                </c:pt>
                <c:pt idx="1470">
                  <c:v>44072</c:v>
                </c:pt>
                <c:pt idx="1471">
                  <c:v>44073</c:v>
                </c:pt>
                <c:pt idx="1472">
                  <c:v>44074</c:v>
                </c:pt>
                <c:pt idx="1473">
                  <c:v>44075</c:v>
                </c:pt>
                <c:pt idx="1474">
                  <c:v>44076</c:v>
                </c:pt>
                <c:pt idx="1475">
                  <c:v>44077</c:v>
                </c:pt>
                <c:pt idx="1476">
                  <c:v>44078</c:v>
                </c:pt>
                <c:pt idx="1477">
                  <c:v>44079</c:v>
                </c:pt>
                <c:pt idx="1478">
                  <c:v>44080</c:v>
                </c:pt>
                <c:pt idx="1479">
                  <c:v>44081</c:v>
                </c:pt>
                <c:pt idx="1480">
                  <c:v>44082</c:v>
                </c:pt>
                <c:pt idx="1481">
                  <c:v>44083</c:v>
                </c:pt>
                <c:pt idx="1482">
                  <c:v>44084</c:v>
                </c:pt>
                <c:pt idx="1483">
                  <c:v>44085</c:v>
                </c:pt>
                <c:pt idx="1484">
                  <c:v>44086</c:v>
                </c:pt>
                <c:pt idx="1485">
                  <c:v>44087</c:v>
                </c:pt>
                <c:pt idx="1486">
                  <c:v>44088</c:v>
                </c:pt>
                <c:pt idx="1487">
                  <c:v>44089</c:v>
                </c:pt>
                <c:pt idx="1488">
                  <c:v>44090</c:v>
                </c:pt>
                <c:pt idx="1489">
                  <c:v>44091</c:v>
                </c:pt>
                <c:pt idx="1490">
                  <c:v>44092</c:v>
                </c:pt>
                <c:pt idx="1491">
                  <c:v>44093</c:v>
                </c:pt>
                <c:pt idx="1492">
                  <c:v>44094</c:v>
                </c:pt>
                <c:pt idx="1493">
                  <c:v>44095</c:v>
                </c:pt>
                <c:pt idx="1494">
                  <c:v>44096</c:v>
                </c:pt>
                <c:pt idx="1495">
                  <c:v>44097</c:v>
                </c:pt>
                <c:pt idx="1496">
                  <c:v>44098</c:v>
                </c:pt>
                <c:pt idx="1497">
                  <c:v>44099</c:v>
                </c:pt>
                <c:pt idx="1498">
                  <c:v>44100</c:v>
                </c:pt>
                <c:pt idx="1499">
                  <c:v>44101</c:v>
                </c:pt>
                <c:pt idx="1500">
                  <c:v>44102</c:v>
                </c:pt>
                <c:pt idx="1501">
                  <c:v>44103</c:v>
                </c:pt>
                <c:pt idx="1502">
                  <c:v>44104</c:v>
                </c:pt>
                <c:pt idx="1503">
                  <c:v>44105</c:v>
                </c:pt>
                <c:pt idx="1504">
                  <c:v>44106</c:v>
                </c:pt>
                <c:pt idx="1505">
                  <c:v>44107</c:v>
                </c:pt>
                <c:pt idx="1506">
                  <c:v>44108</c:v>
                </c:pt>
                <c:pt idx="1507">
                  <c:v>44109</c:v>
                </c:pt>
                <c:pt idx="1508">
                  <c:v>44110</c:v>
                </c:pt>
                <c:pt idx="1509">
                  <c:v>44111</c:v>
                </c:pt>
                <c:pt idx="1510">
                  <c:v>44112</c:v>
                </c:pt>
                <c:pt idx="1511">
                  <c:v>44113</c:v>
                </c:pt>
                <c:pt idx="1512">
                  <c:v>44114</c:v>
                </c:pt>
                <c:pt idx="1513">
                  <c:v>44115</c:v>
                </c:pt>
                <c:pt idx="1514">
                  <c:v>44116</c:v>
                </c:pt>
                <c:pt idx="1515">
                  <c:v>44117</c:v>
                </c:pt>
                <c:pt idx="1516">
                  <c:v>44118</c:v>
                </c:pt>
                <c:pt idx="1517">
                  <c:v>44119</c:v>
                </c:pt>
                <c:pt idx="1518">
                  <c:v>44120</c:v>
                </c:pt>
                <c:pt idx="1519">
                  <c:v>44121</c:v>
                </c:pt>
                <c:pt idx="1520">
                  <c:v>44122</c:v>
                </c:pt>
                <c:pt idx="1521">
                  <c:v>44123</c:v>
                </c:pt>
                <c:pt idx="1522">
                  <c:v>44124</c:v>
                </c:pt>
                <c:pt idx="1523">
                  <c:v>44125</c:v>
                </c:pt>
                <c:pt idx="1524">
                  <c:v>44126</c:v>
                </c:pt>
                <c:pt idx="1525">
                  <c:v>44127</c:v>
                </c:pt>
                <c:pt idx="1526">
                  <c:v>44128</c:v>
                </c:pt>
                <c:pt idx="1527">
                  <c:v>44129</c:v>
                </c:pt>
                <c:pt idx="1528">
                  <c:v>44130</c:v>
                </c:pt>
                <c:pt idx="1529">
                  <c:v>44131</c:v>
                </c:pt>
                <c:pt idx="1530">
                  <c:v>44132</c:v>
                </c:pt>
                <c:pt idx="1531">
                  <c:v>44133</c:v>
                </c:pt>
                <c:pt idx="1532">
                  <c:v>44134</c:v>
                </c:pt>
                <c:pt idx="1533">
                  <c:v>44135</c:v>
                </c:pt>
                <c:pt idx="1534">
                  <c:v>44136</c:v>
                </c:pt>
                <c:pt idx="1535">
                  <c:v>44137</c:v>
                </c:pt>
                <c:pt idx="1536">
                  <c:v>44138</c:v>
                </c:pt>
                <c:pt idx="1537">
                  <c:v>44139</c:v>
                </c:pt>
                <c:pt idx="1538">
                  <c:v>44140</c:v>
                </c:pt>
                <c:pt idx="1539">
                  <c:v>44141</c:v>
                </c:pt>
                <c:pt idx="1540">
                  <c:v>44142</c:v>
                </c:pt>
                <c:pt idx="1541">
                  <c:v>44143</c:v>
                </c:pt>
                <c:pt idx="1542">
                  <c:v>44144</c:v>
                </c:pt>
                <c:pt idx="1543">
                  <c:v>44145</c:v>
                </c:pt>
                <c:pt idx="1544">
                  <c:v>44146</c:v>
                </c:pt>
                <c:pt idx="1545">
                  <c:v>44147</c:v>
                </c:pt>
                <c:pt idx="1546">
                  <c:v>44148</c:v>
                </c:pt>
                <c:pt idx="1547">
                  <c:v>44149</c:v>
                </c:pt>
                <c:pt idx="1548">
                  <c:v>44150</c:v>
                </c:pt>
                <c:pt idx="1549">
                  <c:v>44151</c:v>
                </c:pt>
                <c:pt idx="1550">
                  <c:v>44152</c:v>
                </c:pt>
                <c:pt idx="1551">
                  <c:v>44153</c:v>
                </c:pt>
                <c:pt idx="1552">
                  <c:v>44154</c:v>
                </c:pt>
                <c:pt idx="1553">
                  <c:v>44155</c:v>
                </c:pt>
                <c:pt idx="1554">
                  <c:v>44156</c:v>
                </c:pt>
                <c:pt idx="1555">
                  <c:v>44157</c:v>
                </c:pt>
                <c:pt idx="1556">
                  <c:v>44158</c:v>
                </c:pt>
                <c:pt idx="1557">
                  <c:v>44159</c:v>
                </c:pt>
                <c:pt idx="1558">
                  <c:v>44160</c:v>
                </c:pt>
                <c:pt idx="1559">
                  <c:v>44161</c:v>
                </c:pt>
                <c:pt idx="1560">
                  <c:v>44162</c:v>
                </c:pt>
                <c:pt idx="1561">
                  <c:v>44163</c:v>
                </c:pt>
                <c:pt idx="1562">
                  <c:v>44164</c:v>
                </c:pt>
                <c:pt idx="1563">
                  <c:v>44165</c:v>
                </c:pt>
                <c:pt idx="1564">
                  <c:v>44166</c:v>
                </c:pt>
                <c:pt idx="1565">
                  <c:v>44167</c:v>
                </c:pt>
                <c:pt idx="1566">
                  <c:v>44168</c:v>
                </c:pt>
                <c:pt idx="1567">
                  <c:v>44169</c:v>
                </c:pt>
                <c:pt idx="1568">
                  <c:v>44170</c:v>
                </c:pt>
                <c:pt idx="1569">
                  <c:v>44171</c:v>
                </c:pt>
                <c:pt idx="1570">
                  <c:v>44172</c:v>
                </c:pt>
                <c:pt idx="1571">
                  <c:v>44173</c:v>
                </c:pt>
                <c:pt idx="1572">
                  <c:v>44174</c:v>
                </c:pt>
                <c:pt idx="1573">
                  <c:v>44175</c:v>
                </c:pt>
                <c:pt idx="1574">
                  <c:v>44176</c:v>
                </c:pt>
                <c:pt idx="1575">
                  <c:v>44177</c:v>
                </c:pt>
                <c:pt idx="1576">
                  <c:v>44178</c:v>
                </c:pt>
                <c:pt idx="1577">
                  <c:v>44179</c:v>
                </c:pt>
                <c:pt idx="1578">
                  <c:v>44180</c:v>
                </c:pt>
                <c:pt idx="1579">
                  <c:v>44181</c:v>
                </c:pt>
                <c:pt idx="1580">
                  <c:v>44182</c:v>
                </c:pt>
                <c:pt idx="1581">
                  <c:v>44183</c:v>
                </c:pt>
                <c:pt idx="1582">
                  <c:v>44184</c:v>
                </c:pt>
                <c:pt idx="1583">
                  <c:v>44185</c:v>
                </c:pt>
                <c:pt idx="1584">
                  <c:v>44186</c:v>
                </c:pt>
                <c:pt idx="1585">
                  <c:v>44187</c:v>
                </c:pt>
                <c:pt idx="1586">
                  <c:v>44188</c:v>
                </c:pt>
                <c:pt idx="1587">
                  <c:v>44189</c:v>
                </c:pt>
                <c:pt idx="1588">
                  <c:v>44190</c:v>
                </c:pt>
                <c:pt idx="1589">
                  <c:v>44191</c:v>
                </c:pt>
                <c:pt idx="1590">
                  <c:v>44192</c:v>
                </c:pt>
                <c:pt idx="1591">
                  <c:v>44193</c:v>
                </c:pt>
                <c:pt idx="1592">
                  <c:v>44194</c:v>
                </c:pt>
                <c:pt idx="1593">
                  <c:v>44195</c:v>
                </c:pt>
                <c:pt idx="1594">
                  <c:v>44196</c:v>
                </c:pt>
              </c:numCache>
            </c:numRef>
          </c:xVal>
          <c:yVal>
            <c:numRef>
              <c:f>ER_ercolumnheight!$H$2:$H$1596</c:f>
              <c:numCache>
                <c:formatCode>General</c:formatCode>
                <c:ptCount val="1595"/>
                <c:pt idx="66">
                  <c:v>4838</c:v>
                </c:pt>
                <c:pt idx="112">
                  <c:v>9637</c:v>
                </c:pt>
                <c:pt idx="114">
                  <c:v>5130</c:v>
                </c:pt>
                <c:pt idx="117">
                  <c:v>4155</c:v>
                </c:pt>
                <c:pt idx="118">
                  <c:v>3375</c:v>
                </c:pt>
                <c:pt idx="119">
                  <c:v>5774</c:v>
                </c:pt>
                <c:pt idx="121">
                  <c:v>3375</c:v>
                </c:pt>
                <c:pt idx="122">
                  <c:v>3375</c:v>
                </c:pt>
                <c:pt idx="123">
                  <c:v>4838</c:v>
                </c:pt>
                <c:pt idx="128">
                  <c:v>5813</c:v>
                </c:pt>
                <c:pt idx="129">
                  <c:v>5130</c:v>
                </c:pt>
                <c:pt idx="131">
                  <c:v>3375</c:v>
                </c:pt>
                <c:pt idx="132">
                  <c:v>4350</c:v>
                </c:pt>
                <c:pt idx="133">
                  <c:v>4350</c:v>
                </c:pt>
                <c:pt idx="134">
                  <c:v>3862</c:v>
                </c:pt>
                <c:pt idx="142">
                  <c:v>5325</c:v>
                </c:pt>
                <c:pt idx="143">
                  <c:v>4350</c:v>
                </c:pt>
                <c:pt idx="144">
                  <c:v>4838</c:v>
                </c:pt>
                <c:pt idx="145">
                  <c:v>2887</c:v>
                </c:pt>
                <c:pt idx="146">
                  <c:v>3862</c:v>
                </c:pt>
                <c:pt idx="147">
                  <c:v>4643</c:v>
                </c:pt>
                <c:pt idx="148">
                  <c:v>4838</c:v>
                </c:pt>
                <c:pt idx="149">
                  <c:v>5325</c:v>
                </c:pt>
                <c:pt idx="150">
                  <c:v>4448</c:v>
                </c:pt>
                <c:pt idx="152">
                  <c:v>4838</c:v>
                </c:pt>
                <c:pt idx="153">
                  <c:v>5774</c:v>
                </c:pt>
                <c:pt idx="155">
                  <c:v>5325</c:v>
                </c:pt>
                <c:pt idx="157">
                  <c:v>3862</c:v>
                </c:pt>
                <c:pt idx="158">
                  <c:v>2887</c:v>
                </c:pt>
                <c:pt idx="159">
                  <c:v>3667</c:v>
                </c:pt>
                <c:pt idx="160">
                  <c:v>4350</c:v>
                </c:pt>
                <c:pt idx="161">
                  <c:v>4350</c:v>
                </c:pt>
                <c:pt idx="162">
                  <c:v>4350</c:v>
                </c:pt>
                <c:pt idx="164">
                  <c:v>5696</c:v>
                </c:pt>
                <c:pt idx="165">
                  <c:v>4838</c:v>
                </c:pt>
                <c:pt idx="166">
                  <c:v>4350</c:v>
                </c:pt>
                <c:pt idx="167">
                  <c:v>5813</c:v>
                </c:pt>
                <c:pt idx="168">
                  <c:v>7276</c:v>
                </c:pt>
                <c:pt idx="169">
                  <c:v>7237</c:v>
                </c:pt>
                <c:pt idx="170">
                  <c:v>4350</c:v>
                </c:pt>
                <c:pt idx="171">
                  <c:v>4350</c:v>
                </c:pt>
                <c:pt idx="172">
                  <c:v>5813</c:v>
                </c:pt>
                <c:pt idx="174">
                  <c:v>4838</c:v>
                </c:pt>
                <c:pt idx="175">
                  <c:v>4350</c:v>
                </c:pt>
                <c:pt idx="176">
                  <c:v>4155</c:v>
                </c:pt>
                <c:pt idx="178">
                  <c:v>3180</c:v>
                </c:pt>
                <c:pt idx="179">
                  <c:v>4350</c:v>
                </c:pt>
                <c:pt idx="181">
                  <c:v>3375</c:v>
                </c:pt>
                <c:pt idx="182">
                  <c:v>5325</c:v>
                </c:pt>
                <c:pt idx="184">
                  <c:v>4838</c:v>
                </c:pt>
                <c:pt idx="185">
                  <c:v>4838</c:v>
                </c:pt>
                <c:pt idx="186">
                  <c:v>6262</c:v>
                </c:pt>
                <c:pt idx="187">
                  <c:v>3375</c:v>
                </c:pt>
                <c:pt idx="188">
                  <c:v>7237</c:v>
                </c:pt>
                <c:pt idx="189">
                  <c:v>3472</c:v>
                </c:pt>
                <c:pt idx="190">
                  <c:v>4350</c:v>
                </c:pt>
                <c:pt idx="191">
                  <c:v>3862</c:v>
                </c:pt>
                <c:pt idx="192">
                  <c:v>4350</c:v>
                </c:pt>
                <c:pt idx="193">
                  <c:v>4350</c:v>
                </c:pt>
                <c:pt idx="194">
                  <c:v>4350</c:v>
                </c:pt>
                <c:pt idx="197">
                  <c:v>3180</c:v>
                </c:pt>
                <c:pt idx="199">
                  <c:v>3862</c:v>
                </c:pt>
                <c:pt idx="201">
                  <c:v>3375</c:v>
                </c:pt>
                <c:pt idx="202">
                  <c:v>4155</c:v>
                </c:pt>
                <c:pt idx="203">
                  <c:v>5130</c:v>
                </c:pt>
                <c:pt idx="204">
                  <c:v>3375</c:v>
                </c:pt>
                <c:pt idx="205">
                  <c:v>2887</c:v>
                </c:pt>
                <c:pt idx="206">
                  <c:v>4838</c:v>
                </c:pt>
                <c:pt idx="207">
                  <c:v>3375</c:v>
                </c:pt>
                <c:pt idx="208">
                  <c:v>4643</c:v>
                </c:pt>
                <c:pt idx="209">
                  <c:v>5325</c:v>
                </c:pt>
                <c:pt idx="210">
                  <c:v>5325</c:v>
                </c:pt>
                <c:pt idx="213">
                  <c:v>4643</c:v>
                </c:pt>
                <c:pt idx="216">
                  <c:v>3375</c:v>
                </c:pt>
                <c:pt idx="217">
                  <c:v>3375</c:v>
                </c:pt>
                <c:pt idx="221">
                  <c:v>6749</c:v>
                </c:pt>
                <c:pt idx="226">
                  <c:v>4838</c:v>
                </c:pt>
                <c:pt idx="228">
                  <c:v>2887</c:v>
                </c:pt>
                <c:pt idx="229">
                  <c:v>2887</c:v>
                </c:pt>
                <c:pt idx="230">
                  <c:v>3862</c:v>
                </c:pt>
                <c:pt idx="232">
                  <c:v>8213</c:v>
                </c:pt>
                <c:pt idx="233">
                  <c:v>4350</c:v>
                </c:pt>
                <c:pt idx="234">
                  <c:v>5521</c:v>
                </c:pt>
                <c:pt idx="235">
                  <c:v>5774</c:v>
                </c:pt>
                <c:pt idx="236">
                  <c:v>3862</c:v>
                </c:pt>
                <c:pt idx="237">
                  <c:v>4350</c:v>
                </c:pt>
                <c:pt idx="238">
                  <c:v>3375</c:v>
                </c:pt>
                <c:pt idx="240">
                  <c:v>4350</c:v>
                </c:pt>
                <c:pt idx="241">
                  <c:v>3375</c:v>
                </c:pt>
                <c:pt idx="242">
                  <c:v>3862</c:v>
                </c:pt>
                <c:pt idx="243">
                  <c:v>4155</c:v>
                </c:pt>
                <c:pt idx="245">
                  <c:v>3862</c:v>
                </c:pt>
                <c:pt idx="247">
                  <c:v>3375</c:v>
                </c:pt>
                <c:pt idx="248">
                  <c:v>3375</c:v>
                </c:pt>
                <c:pt idx="249">
                  <c:v>3472</c:v>
                </c:pt>
                <c:pt idx="250">
                  <c:v>4643</c:v>
                </c:pt>
                <c:pt idx="251">
                  <c:v>3862</c:v>
                </c:pt>
                <c:pt idx="252">
                  <c:v>4155</c:v>
                </c:pt>
                <c:pt idx="253">
                  <c:v>3667</c:v>
                </c:pt>
                <c:pt idx="254">
                  <c:v>3862</c:v>
                </c:pt>
                <c:pt idx="255">
                  <c:v>4155</c:v>
                </c:pt>
                <c:pt idx="256">
                  <c:v>3667</c:v>
                </c:pt>
                <c:pt idx="257">
                  <c:v>3472</c:v>
                </c:pt>
                <c:pt idx="259">
                  <c:v>4643</c:v>
                </c:pt>
                <c:pt idx="260">
                  <c:v>5325</c:v>
                </c:pt>
                <c:pt idx="262">
                  <c:v>4350</c:v>
                </c:pt>
                <c:pt idx="264">
                  <c:v>4155</c:v>
                </c:pt>
                <c:pt idx="265">
                  <c:v>4350</c:v>
                </c:pt>
                <c:pt idx="267">
                  <c:v>4838</c:v>
                </c:pt>
                <c:pt idx="268">
                  <c:v>4155</c:v>
                </c:pt>
                <c:pt idx="269">
                  <c:v>4643</c:v>
                </c:pt>
                <c:pt idx="270">
                  <c:v>6301</c:v>
                </c:pt>
                <c:pt idx="272">
                  <c:v>8700</c:v>
                </c:pt>
                <c:pt idx="273">
                  <c:v>8310</c:v>
                </c:pt>
                <c:pt idx="276">
                  <c:v>4350</c:v>
                </c:pt>
                <c:pt idx="277">
                  <c:v>4838</c:v>
                </c:pt>
                <c:pt idx="278">
                  <c:v>5813</c:v>
                </c:pt>
                <c:pt idx="279">
                  <c:v>3667</c:v>
                </c:pt>
                <c:pt idx="280">
                  <c:v>4350</c:v>
                </c:pt>
                <c:pt idx="281">
                  <c:v>5325</c:v>
                </c:pt>
                <c:pt idx="282">
                  <c:v>4350</c:v>
                </c:pt>
                <c:pt idx="283">
                  <c:v>3862</c:v>
                </c:pt>
                <c:pt idx="284">
                  <c:v>5325</c:v>
                </c:pt>
                <c:pt idx="285">
                  <c:v>3862</c:v>
                </c:pt>
                <c:pt idx="286">
                  <c:v>3862</c:v>
                </c:pt>
                <c:pt idx="287">
                  <c:v>5325</c:v>
                </c:pt>
                <c:pt idx="288">
                  <c:v>4838</c:v>
                </c:pt>
                <c:pt idx="290">
                  <c:v>3082</c:v>
                </c:pt>
                <c:pt idx="291">
                  <c:v>3082</c:v>
                </c:pt>
                <c:pt idx="292">
                  <c:v>4350</c:v>
                </c:pt>
                <c:pt idx="293">
                  <c:v>3375</c:v>
                </c:pt>
                <c:pt idx="294">
                  <c:v>3862</c:v>
                </c:pt>
                <c:pt idx="295">
                  <c:v>3862</c:v>
                </c:pt>
                <c:pt idx="296">
                  <c:v>5325</c:v>
                </c:pt>
                <c:pt idx="297">
                  <c:v>3375</c:v>
                </c:pt>
                <c:pt idx="298">
                  <c:v>3375</c:v>
                </c:pt>
                <c:pt idx="299">
                  <c:v>5521</c:v>
                </c:pt>
                <c:pt idx="300">
                  <c:v>5325</c:v>
                </c:pt>
                <c:pt idx="301">
                  <c:v>6301</c:v>
                </c:pt>
                <c:pt idx="302">
                  <c:v>4350</c:v>
                </c:pt>
                <c:pt idx="303">
                  <c:v>3862</c:v>
                </c:pt>
                <c:pt idx="304">
                  <c:v>4350</c:v>
                </c:pt>
                <c:pt idx="305">
                  <c:v>4838</c:v>
                </c:pt>
                <c:pt idx="307">
                  <c:v>3862</c:v>
                </c:pt>
                <c:pt idx="309">
                  <c:v>3862</c:v>
                </c:pt>
                <c:pt idx="310">
                  <c:v>5033</c:v>
                </c:pt>
                <c:pt idx="311">
                  <c:v>3375</c:v>
                </c:pt>
                <c:pt idx="312">
                  <c:v>3375</c:v>
                </c:pt>
                <c:pt idx="313">
                  <c:v>4350</c:v>
                </c:pt>
                <c:pt idx="314">
                  <c:v>4838</c:v>
                </c:pt>
                <c:pt idx="315">
                  <c:v>4643</c:v>
                </c:pt>
                <c:pt idx="316">
                  <c:v>4057</c:v>
                </c:pt>
                <c:pt idx="317">
                  <c:v>4643</c:v>
                </c:pt>
                <c:pt idx="320">
                  <c:v>3375</c:v>
                </c:pt>
                <c:pt idx="322">
                  <c:v>5325</c:v>
                </c:pt>
                <c:pt idx="323">
                  <c:v>4838</c:v>
                </c:pt>
                <c:pt idx="324">
                  <c:v>4350</c:v>
                </c:pt>
                <c:pt idx="325">
                  <c:v>3862</c:v>
                </c:pt>
                <c:pt idx="328">
                  <c:v>4350</c:v>
                </c:pt>
                <c:pt idx="329">
                  <c:v>4838</c:v>
                </c:pt>
                <c:pt idx="330">
                  <c:v>3375</c:v>
                </c:pt>
                <c:pt idx="331">
                  <c:v>3375</c:v>
                </c:pt>
                <c:pt idx="332">
                  <c:v>5325</c:v>
                </c:pt>
                <c:pt idx="333">
                  <c:v>3082</c:v>
                </c:pt>
                <c:pt idx="334">
                  <c:v>5813</c:v>
                </c:pt>
                <c:pt idx="335">
                  <c:v>3862</c:v>
                </c:pt>
                <c:pt idx="336">
                  <c:v>3375</c:v>
                </c:pt>
                <c:pt idx="337">
                  <c:v>5911</c:v>
                </c:pt>
                <c:pt idx="339">
                  <c:v>5325</c:v>
                </c:pt>
                <c:pt idx="340">
                  <c:v>3960</c:v>
                </c:pt>
                <c:pt idx="342">
                  <c:v>3375</c:v>
                </c:pt>
                <c:pt idx="343">
                  <c:v>3375</c:v>
                </c:pt>
                <c:pt idx="344">
                  <c:v>4350</c:v>
                </c:pt>
                <c:pt idx="345">
                  <c:v>3082</c:v>
                </c:pt>
                <c:pt idx="346">
                  <c:v>4350</c:v>
                </c:pt>
                <c:pt idx="347">
                  <c:v>6496</c:v>
                </c:pt>
                <c:pt idx="351">
                  <c:v>5325</c:v>
                </c:pt>
                <c:pt idx="352">
                  <c:v>5033</c:v>
                </c:pt>
                <c:pt idx="353">
                  <c:v>6301</c:v>
                </c:pt>
                <c:pt idx="354">
                  <c:v>4350</c:v>
                </c:pt>
                <c:pt idx="355">
                  <c:v>3472</c:v>
                </c:pt>
                <c:pt idx="357">
                  <c:v>5130</c:v>
                </c:pt>
                <c:pt idx="359">
                  <c:v>3082</c:v>
                </c:pt>
                <c:pt idx="361">
                  <c:v>2887</c:v>
                </c:pt>
                <c:pt idx="368">
                  <c:v>4838</c:v>
                </c:pt>
                <c:pt idx="369">
                  <c:v>3862</c:v>
                </c:pt>
                <c:pt idx="370">
                  <c:v>3862</c:v>
                </c:pt>
                <c:pt idx="371">
                  <c:v>3862</c:v>
                </c:pt>
                <c:pt idx="372">
                  <c:v>4350</c:v>
                </c:pt>
                <c:pt idx="373">
                  <c:v>4350</c:v>
                </c:pt>
                <c:pt idx="374">
                  <c:v>4643</c:v>
                </c:pt>
                <c:pt idx="375">
                  <c:v>3862</c:v>
                </c:pt>
                <c:pt idx="376">
                  <c:v>3862</c:v>
                </c:pt>
                <c:pt idx="377">
                  <c:v>3472</c:v>
                </c:pt>
                <c:pt idx="379">
                  <c:v>3862</c:v>
                </c:pt>
                <c:pt idx="382">
                  <c:v>3862</c:v>
                </c:pt>
                <c:pt idx="383">
                  <c:v>3375</c:v>
                </c:pt>
                <c:pt idx="384">
                  <c:v>5325</c:v>
                </c:pt>
                <c:pt idx="387">
                  <c:v>2887</c:v>
                </c:pt>
                <c:pt idx="388">
                  <c:v>3375</c:v>
                </c:pt>
                <c:pt idx="389">
                  <c:v>7432</c:v>
                </c:pt>
                <c:pt idx="390">
                  <c:v>5325</c:v>
                </c:pt>
                <c:pt idx="392">
                  <c:v>4350</c:v>
                </c:pt>
                <c:pt idx="394">
                  <c:v>4350</c:v>
                </c:pt>
                <c:pt idx="395">
                  <c:v>5774</c:v>
                </c:pt>
                <c:pt idx="396">
                  <c:v>6262</c:v>
                </c:pt>
                <c:pt idx="398">
                  <c:v>5774</c:v>
                </c:pt>
                <c:pt idx="399">
                  <c:v>4350</c:v>
                </c:pt>
                <c:pt idx="401">
                  <c:v>6301</c:v>
                </c:pt>
                <c:pt idx="402">
                  <c:v>5325</c:v>
                </c:pt>
                <c:pt idx="403">
                  <c:v>4838</c:v>
                </c:pt>
                <c:pt idx="404">
                  <c:v>5130</c:v>
                </c:pt>
                <c:pt idx="406">
                  <c:v>4350</c:v>
                </c:pt>
                <c:pt idx="407">
                  <c:v>5911</c:v>
                </c:pt>
                <c:pt idx="408">
                  <c:v>5521</c:v>
                </c:pt>
                <c:pt idx="410">
                  <c:v>5774</c:v>
                </c:pt>
                <c:pt idx="411">
                  <c:v>3862</c:v>
                </c:pt>
                <c:pt idx="414">
                  <c:v>4350</c:v>
                </c:pt>
                <c:pt idx="415">
                  <c:v>4350</c:v>
                </c:pt>
                <c:pt idx="417">
                  <c:v>3862</c:v>
                </c:pt>
                <c:pt idx="418">
                  <c:v>3375</c:v>
                </c:pt>
                <c:pt idx="419">
                  <c:v>3472</c:v>
                </c:pt>
                <c:pt idx="420">
                  <c:v>5325</c:v>
                </c:pt>
                <c:pt idx="423">
                  <c:v>3375</c:v>
                </c:pt>
                <c:pt idx="424">
                  <c:v>3862</c:v>
                </c:pt>
                <c:pt idx="426">
                  <c:v>2887</c:v>
                </c:pt>
                <c:pt idx="427">
                  <c:v>4350</c:v>
                </c:pt>
                <c:pt idx="429">
                  <c:v>3862</c:v>
                </c:pt>
                <c:pt idx="430">
                  <c:v>4350</c:v>
                </c:pt>
                <c:pt idx="437">
                  <c:v>3862</c:v>
                </c:pt>
                <c:pt idx="441">
                  <c:v>4643</c:v>
                </c:pt>
                <c:pt idx="442">
                  <c:v>3667</c:v>
                </c:pt>
                <c:pt idx="443">
                  <c:v>3862</c:v>
                </c:pt>
                <c:pt idx="446">
                  <c:v>4838</c:v>
                </c:pt>
                <c:pt idx="448">
                  <c:v>4838</c:v>
                </c:pt>
                <c:pt idx="449">
                  <c:v>4350</c:v>
                </c:pt>
                <c:pt idx="450">
                  <c:v>4838</c:v>
                </c:pt>
                <c:pt idx="451">
                  <c:v>4643</c:v>
                </c:pt>
                <c:pt idx="452">
                  <c:v>4350</c:v>
                </c:pt>
                <c:pt idx="453">
                  <c:v>4838</c:v>
                </c:pt>
                <c:pt idx="455">
                  <c:v>6457</c:v>
                </c:pt>
                <c:pt idx="456">
                  <c:v>4838</c:v>
                </c:pt>
                <c:pt idx="457">
                  <c:v>5521</c:v>
                </c:pt>
                <c:pt idx="458">
                  <c:v>4350</c:v>
                </c:pt>
                <c:pt idx="459">
                  <c:v>3082</c:v>
                </c:pt>
                <c:pt idx="460">
                  <c:v>4350</c:v>
                </c:pt>
                <c:pt idx="461">
                  <c:v>4350</c:v>
                </c:pt>
                <c:pt idx="462">
                  <c:v>4643</c:v>
                </c:pt>
                <c:pt idx="465">
                  <c:v>3375</c:v>
                </c:pt>
                <c:pt idx="466">
                  <c:v>4350</c:v>
                </c:pt>
                <c:pt idx="468">
                  <c:v>3082</c:v>
                </c:pt>
                <c:pt idx="469">
                  <c:v>4838</c:v>
                </c:pt>
                <c:pt idx="473">
                  <c:v>3862</c:v>
                </c:pt>
                <c:pt idx="474">
                  <c:v>4838</c:v>
                </c:pt>
                <c:pt idx="475">
                  <c:v>5325</c:v>
                </c:pt>
                <c:pt idx="476">
                  <c:v>4350</c:v>
                </c:pt>
                <c:pt idx="477">
                  <c:v>4350</c:v>
                </c:pt>
                <c:pt idx="480">
                  <c:v>4350</c:v>
                </c:pt>
                <c:pt idx="482">
                  <c:v>4838</c:v>
                </c:pt>
                <c:pt idx="483">
                  <c:v>5325</c:v>
                </c:pt>
                <c:pt idx="484">
                  <c:v>4838</c:v>
                </c:pt>
                <c:pt idx="488">
                  <c:v>3375</c:v>
                </c:pt>
                <c:pt idx="493">
                  <c:v>3862</c:v>
                </c:pt>
                <c:pt idx="494">
                  <c:v>5130</c:v>
                </c:pt>
                <c:pt idx="495">
                  <c:v>6301</c:v>
                </c:pt>
                <c:pt idx="496">
                  <c:v>5521</c:v>
                </c:pt>
                <c:pt idx="497">
                  <c:v>5130</c:v>
                </c:pt>
                <c:pt idx="498">
                  <c:v>4350</c:v>
                </c:pt>
                <c:pt idx="499">
                  <c:v>4350</c:v>
                </c:pt>
                <c:pt idx="500">
                  <c:v>4838</c:v>
                </c:pt>
                <c:pt idx="501">
                  <c:v>4350</c:v>
                </c:pt>
                <c:pt idx="502">
                  <c:v>5325</c:v>
                </c:pt>
                <c:pt idx="503">
                  <c:v>4838</c:v>
                </c:pt>
                <c:pt idx="504">
                  <c:v>4350</c:v>
                </c:pt>
                <c:pt idx="505">
                  <c:v>3570</c:v>
                </c:pt>
                <c:pt idx="506">
                  <c:v>3862</c:v>
                </c:pt>
                <c:pt idx="507">
                  <c:v>3960</c:v>
                </c:pt>
                <c:pt idx="508">
                  <c:v>3082</c:v>
                </c:pt>
                <c:pt idx="509">
                  <c:v>4155</c:v>
                </c:pt>
                <c:pt idx="510">
                  <c:v>3862</c:v>
                </c:pt>
                <c:pt idx="511">
                  <c:v>4155</c:v>
                </c:pt>
                <c:pt idx="513">
                  <c:v>5130</c:v>
                </c:pt>
                <c:pt idx="514">
                  <c:v>4155</c:v>
                </c:pt>
                <c:pt idx="516">
                  <c:v>5813</c:v>
                </c:pt>
                <c:pt idx="517">
                  <c:v>3375</c:v>
                </c:pt>
                <c:pt idx="518">
                  <c:v>5325</c:v>
                </c:pt>
                <c:pt idx="521">
                  <c:v>5325</c:v>
                </c:pt>
                <c:pt idx="522">
                  <c:v>3375</c:v>
                </c:pt>
                <c:pt idx="523">
                  <c:v>4838</c:v>
                </c:pt>
                <c:pt idx="525">
                  <c:v>6067</c:v>
                </c:pt>
                <c:pt idx="526">
                  <c:v>3862</c:v>
                </c:pt>
                <c:pt idx="527">
                  <c:v>3862</c:v>
                </c:pt>
                <c:pt idx="528">
                  <c:v>3667</c:v>
                </c:pt>
                <c:pt idx="529">
                  <c:v>3667</c:v>
                </c:pt>
                <c:pt idx="530">
                  <c:v>3862</c:v>
                </c:pt>
                <c:pt idx="532">
                  <c:v>3375</c:v>
                </c:pt>
                <c:pt idx="533">
                  <c:v>3570</c:v>
                </c:pt>
                <c:pt idx="534">
                  <c:v>3375</c:v>
                </c:pt>
                <c:pt idx="540">
                  <c:v>3862</c:v>
                </c:pt>
                <c:pt idx="541">
                  <c:v>3082</c:v>
                </c:pt>
                <c:pt idx="544">
                  <c:v>4350</c:v>
                </c:pt>
                <c:pt idx="548">
                  <c:v>7276</c:v>
                </c:pt>
                <c:pt idx="554">
                  <c:v>6106</c:v>
                </c:pt>
                <c:pt idx="594">
                  <c:v>7276</c:v>
                </c:pt>
                <c:pt idx="603">
                  <c:v>3375</c:v>
                </c:pt>
                <c:pt idx="607">
                  <c:v>5325</c:v>
                </c:pt>
                <c:pt idx="636">
                  <c:v>3375</c:v>
                </c:pt>
                <c:pt idx="637">
                  <c:v>3082</c:v>
                </c:pt>
                <c:pt idx="638">
                  <c:v>4838</c:v>
                </c:pt>
                <c:pt idx="664">
                  <c:v>2887</c:v>
                </c:pt>
                <c:pt idx="671">
                  <c:v>3375</c:v>
                </c:pt>
                <c:pt idx="990">
                  <c:v>4350</c:v>
                </c:pt>
                <c:pt idx="1009">
                  <c:v>4838</c:v>
                </c:pt>
                <c:pt idx="1023">
                  <c:v>9227</c:v>
                </c:pt>
                <c:pt idx="1024">
                  <c:v>2887</c:v>
                </c:pt>
                <c:pt idx="1448">
                  <c:v>4350</c:v>
                </c:pt>
                <c:pt idx="1449">
                  <c:v>3375</c:v>
                </c:pt>
                <c:pt idx="1451">
                  <c:v>7276</c:v>
                </c:pt>
                <c:pt idx="1453">
                  <c:v>3375</c:v>
                </c:pt>
                <c:pt idx="1454">
                  <c:v>4350</c:v>
                </c:pt>
                <c:pt idx="1455">
                  <c:v>6496</c:v>
                </c:pt>
                <c:pt idx="1458">
                  <c:v>3862</c:v>
                </c:pt>
                <c:pt idx="1460">
                  <c:v>6301</c:v>
                </c:pt>
                <c:pt idx="1464">
                  <c:v>3862</c:v>
                </c:pt>
                <c:pt idx="1466">
                  <c:v>3180</c:v>
                </c:pt>
                <c:pt idx="1472">
                  <c:v>3375</c:v>
                </c:pt>
                <c:pt idx="1476">
                  <c:v>3180</c:v>
                </c:pt>
                <c:pt idx="1535">
                  <c:v>3862</c:v>
                </c:pt>
                <c:pt idx="1543">
                  <c:v>4350</c:v>
                </c:pt>
                <c:pt idx="1551">
                  <c:v>3375</c:v>
                </c:pt>
                <c:pt idx="1558">
                  <c:v>2887</c:v>
                </c:pt>
                <c:pt idx="1562">
                  <c:v>2790</c:v>
                </c:pt>
                <c:pt idx="1565">
                  <c:v>2887</c:v>
                </c:pt>
                <c:pt idx="1576">
                  <c:v>2887</c:v>
                </c:pt>
                <c:pt idx="1591">
                  <c:v>2887</c:v>
                </c:pt>
                <c:pt idx="1592">
                  <c:v>2692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3-1F53-4A1A-A2F7-0E81774A9B6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8726287"/>
        <c:axId val="648714223"/>
      </c:scatterChart>
      <c:valAx>
        <c:axId val="648597647"/>
        <c:scaling>
          <c:orientation val="minMax"/>
          <c:max val="44194"/>
          <c:min val="42602"/>
        </c:scaling>
        <c:delete val="0"/>
        <c:axPos val="b"/>
        <c:numFmt formatCode="m/d/yyyy" sourceLinked="1"/>
        <c:majorTickMark val="out"/>
        <c:minorTickMark val="out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900000" spcFirstLastPara="1" vertOverflow="ellipsis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8598063"/>
        <c:crosses val="autoZero"/>
        <c:crossBetween val="midCat"/>
        <c:majorUnit val="120"/>
        <c:minorUnit val="30"/>
      </c:valAx>
      <c:valAx>
        <c:axId val="648598063"/>
        <c:scaling>
          <c:orientation val="minMax"/>
          <c:max val="5000"/>
          <c:min val="50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ysClr val="windowText" lastClr="0000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>
                    <a:solidFill>
                      <a:sysClr val="windowText" lastClr="000000"/>
                    </a:solidFill>
                  </a:rPr>
                  <a:t>SO</a:t>
                </a:r>
                <a:r>
                  <a:rPr lang="en-US" sz="700">
                    <a:solidFill>
                      <a:sysClr val="windowText" lastClr="000000"/>
                    </a:solidFill>
                  </a:rPr>
                  <a:t>2</a:t>
                </a:r>
                <a:r>
                  <a:rPr lang="en-US">
                    <a:solidFill>
                      <a:sysClr val="windowText" lastClr="000000"/>
                    </a:solidFill>
                  </a:rPr>
                  <a:t> emission rate (t/d)</a:t>
                </a:r>
              </a:p>
            </c:rich>
          </c:tx>
          <c:layout>
            <c:manualLayout>
              <c:xMode val="edge"/>
              <c:yMode val="edge"/>
              <c:x val="3.1258295401802804E-3"/>
              <c:y val="0.21550862216989231"/>
            </c:manualLayout>
          </c:layout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ysClr val="windowText" lastClr="000000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out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8597647"/>
        <c:crossesAt val="42602"/>
        <c:crossBetween val="midCat"/>
        <c:majorUnit val="500"/>
        <c:minorUnit val="200"/>
      </c:valAx>
      <c:valAx>
        <c:axId val="648714223"/>
        <c:scaling>
          <c:orientation val="minMax"/>
          <c:max val="10000"/>
        </c:scaling>
        <c:delete val="0"/>
        <c:axPos val="r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ysClr val="windowText" lastClr="0000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>
                    <a:solidFill>
                      <a:sysClr val="windowText" lastClr="000000"/>
                    </a:solidFill>
                  </a:rPr>
                  <a:t>Eruption column height (m.asl)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ysClr val="windowText" lastClr="000000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out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8726287"/>
        <c:crosses val="max"/>
        <c:crossBetween val="midCat"/>
        <c:minorUnit val="500"/>
      </c:valAx>
      <c:valAx>
        <c:axId val="648726287"/>
        <c:scaling>
          <c:orientation val="minMax"/>
        </c:scaling>
        <c:delete val="1"/>
        <c:axPos val="b"/>
        <c:numFmt formatCode="[$-23809]m/d/yyyy;@" sourceLinked="1"/>
        <c:majorTickMark val="out"/>
        <c:minorTickMark val="none"/>
        <c:tickLblPos val="nextTo"/>
        <c:crossAx val="648714223"/>
        <c:crosses val="autoZero"/>
        <c:crossBetween val="midCat"/>
      </c:valAx>
      <c:spPr>
        <a:noFill/>
        <a:ln>
          <a:solidFill>
            <a:schemeClr val="bg1">
              <a:lumMod val="50000"/>
            </a:schemeClr>
          </a:solidFill>
        </a:ln>
        <a:effectLst/>
      </c:spPr>
    </c:plotArea>
    <c:legend>
      <c:legendPos val="b"/>
      <c:layout>
        <c:manualLayout>
          <c:xMode val="edge"/>
          <c:yMode val="edge"/>
          <c:x val="0.22025447289638356"/>
          <c:y val="0.92744159247544289"/>
          <c:w val="0.59531923675848375"/>
          <c:h val="6.1533539078384242E-2"/>
        </c:manualLayout>
      </c:layout>
      <c:overlay val="0"/>
      <c:spPr>
        <a:noFill/>
        <a:ln>
          <a:solidFill>
            <a:schemeClr val="tx1"/>
          </a:solidFill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solidFill>
      <a:schemeClr val="bg1"/>
    </a:solidFill>
    <a:ln w="9525" cap="flat" cmpd="sng" algn="ctr">
      <a:noFill/>
      <a:round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5.4359955005624294E-2"/>
          <c:y val="5.1342592592592592E-2"/>
          <c:w val="0.89129583802024748"/>
          <c:h val="0.78570246427529888"/>
        </c:manualLayout>
      </c:layout>
      <c:scatterChart>
        <c:scatterStyle val="lineMarker"/>
        <c:varyColors val="0"/>
        <c:ser>
          <c:idx val="0"/>
          <c:order val="0"/>
          <c:tx>
            <c:strRef>
              <c:f>ER_gasemmission!$B$1</c:f>
              <c:strCache>
                <c:ptCount val="1"/>
                <c:pt idx="0">
                  <c:v>Sta. Sukandebi</c:v>
                </c:pt>
              </c:strCache>
            </c:strRef>
          </c:tx>
          <c:spPr>
            <a:ln w="19050" cap="rnd">
              <a:noFill/>
              <a:round/>
            </a:ln>
            <a:effectLst/>
          </c:spPr>
          <c:marker>
            <c:symbol val="circle"/>
            <c:size val="4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xVal>
            <c:numRef>
              <c:f>ER_gasemmission!$A$2:$A$26603</c:f>
              <c:numCache>
                <c:formatCode>m/d/yyyy</c:formatCode>
                <c:ptCount val="26602"/>
                <c:pt idx="0">
                  <c:v>42602.362222222226</c:v>
                </c:pt>
                <c:pt idx="1">
                  <c:v>42602.367511574077</c:v>
                </c:pt>
                <c:pt idx="2">
                  <c:v>42602.372986111113</c:v>
                </c:pt>
                <c:pt idx="3">
                  <c:v>42602.378194444442</c:v>
                </c:pt>
                <c:pt idx="4">
                  <c:v>42602.382951388892</c:v>
                </c:pt>
                <c:pt idx="5">
                  <c:v>42602.388483796298</c:v>
                </c:pt>
                <c:pt idx="6">
                  <c:v>42602.41851851852</c:v>
                </c:pt>
                <c:pt idx="7">
                  <c:v>42602.423263888886</c:v>
                </c:pt>
                <c:pt idx="8">
                  <c:v>42602.428206018521</c:v>
                </c:pt>
                <c:pt idx="9">
                  <c:v>42602.437858796293</c:v>
                </c:pt>
                <c:pt idx="10">
                  <c:v>42602.442557870374</c:v>
                </c:pt>
                <c:pt idx="11">
                  <c:v>42602.447141203702</c:v>
                </c:pt>
                <c:pt idx="12">
                  <c:v>42602.451597222222</c:v>
                </c:pt>
                <c:pt idx="13">
                  <c:v>42602.460277777776</c:v>
                </c:pt>
                <c:pt idx="14">
                  <c:v>42602.464479166665</c:v>
                </c:pt>
                <c:pt idx="15">
                  <c:v>42602.476701388892</c:v>
                </c:pt>
                <c:pt idx="16">
                  <c:v>42602.480775462966</c:v>
                </c:pt>
                <c:pt idx="17">
                  <c:v>42602.484571759262</c:v>
                </c:pt>
                <c:pt idx="18">
                  <c:v>42602.48847222222</c:v>
                </c:pt>
                <c:pt idx="19">
                  <c:v>42602.492326388892</c:v>
                </c:pt>
                <c:pt idx="20">
                  <c:v>42602.496157407404</c:v>
                </c:pt>
                <c:pt idx="21">
                  <c:v>42602.4999537037</c:v>
                </c:pt>
                <c:pt idx="22">
                  <c:v>42602.507418981484</c:v>
                </c:pt>
                <c:pt idx="23">
                  <c:v>42602.511076388888</c:v>
                </c:pt>
                <c:pt idx="24">
                  <c:v>42602.514745370368</c:v>
                </c:pt>
                <c:pt idx="25">
                  <c:v>42602.522048611114</c:v>
                </c:pt>
                <c:pt idx="26">
                  <c:v>42602.525682870371</c:v>
                </c:pt>
                <c:pt idx="27">
                  <c:v>42602.529305555552</c:v>
                </c:pt>
                <c:pt idx="28">
                  <c:v>42602.532951388886</c:v>
                </c:pt>
                <c:pt idx="29">
                  <c:v>42602.536562499998</c:v>
                </c:pt>
                <c:pt idx="30">
                  <c:v>42602.540243055555</c:v>
                </c:pt>
                <c:pt idx="31">
                  <c:v>42602.544328703705</c:v>
                </c:pt>
                <c:pt idx="32">
                  <c:v>42602.548136574071</c:v>
                </c:pt>
                <c:pt idx="33">
                  <c:v>42602.551747685182</c:v>
                </c:pt>
                <c:pt idx="34">
                  <c:v>42602.555520833332</c:v>
                </c:pt>
                <c:pt idx="35">
                  <c:v>42602.559178240743</c:v>
                </c:pt>
                <c:pt idx="36">
                  <c:v>42602.562777777777</c:v>
                </c:pt>
                <c:pt idx="37">
                  <c:v>42602.566666666666</c:v>
                </c:pt>
                <c:pt idx="38">
                  <c:v>42602.570393518516</c:v>
                </c:pt>
                <c:pt idx="39">
                  <c:v>42602.574004629627</c:v>
                </c:pt>
                <c:pt idx="40">
                  <c:v>42602.578344907408</c:v>
                </c:pt>
                <c:pt idx="41">
                  <c:v>42602.582673611112</c:v>
                </c:pt>
                <c:pt idx="42">
                  <c:v>42602.586574074077</c:v>
                </c:pt>
                <c:pt idx="43">
                  <c:v>42602.590115740742</c:v>
                </c:pt>
                <c:pt idx="44">
                  <c:v>42602.594467592593</c:v>
                </c:pt>
                <c:pt idx="45">
                  <c:v>42602.598738425928</c:v>
                </c:pt>
                <c:pt idx="46">
                  <c:v>42602.604120370372</c:v>
                </c:pt>
                <c:pt idx="47">
                  <c:v>42602.607870370368</c:v>
                </c:pt>
                <c:pt idx="48">
                  <c:v>42602.612766203703</c:v>
                </c:pt>
                <c:pt idx="49">
                  <c:v>42602.616747685184</c:v>
                </c:pt>
                <c:pt idx="50">
                  <c:v>42602.621145833335</c:v>
                </c:pt>
                <c:pt idx="51">
                  <c:v>42602.626168981478</c:v>
                </c:pt>
                <c:pt idx="52">
                  <c:v>42602.630104166667</c:v>
                </c:pt>
                <c:pt idx="53">
                  <c:v>42602.63380787037</c:v>
                </c:pt>
                <c:pt idx="54">
                  <c:v>42602.637349537035</c:v>
                </c:pt>
                <c:pt idx="55">
                  <c:v>42602.641446759262</c:v>
                </c:pt>
                <c:pt idx="56">
                  <c:v>42602.645821759259</c:v>
                </c:pt>
                <c:pt idx="57">
                  <c:v>42602.649791666663</c:v>
                </c:pt>
                <c:pt idx="58">
                  <c:v>42602.653726851851</c:v>
                </c:pt>
                <c:pt idx="59">
                  <c:v>42602.65834490741</c:v>
                </c:pt>
                <c:pt idx="60">
                  <c:v>42602.662511574075</c:v>
                </c:pt>
                <c:pt idx="61">
                  <c:v>42602.670902777776</c:v>
                </c:pt>
                <c:pt idx="62">
                  <c:v>42602.674293981479</c:v>
                </c:pt>
                <c:pt idx="63">
                  <c:v>42602.678715277776</c:v>
                </c:pt>
                <c:pt idx="64">
                  <c:v>42602.683020833334</c:v>
                </c:pt>
                <c:pt idx="65">
                  <c:v>42602.687118055554</c:v>
                </c:pt>
                <c:pt idx="66">
                  <c:v>42602.69127314815</c:v>
                </c:pt>
                <c:pt idx="67">
                  <c:v>42602.696608796294</c:v>
                </c:pt>
                <c:pt idx="68">
                  <c:v>42602.712743055556</c:v>
                </c:pt>
                <c:pt idx="69">
                  <c:v>42602.735972222225</c:v>
                </c:pt>
                <c:pt idx="70">
                  <c:v>42602.774178240739</c:v>
                </c:pt>
                <c:pt idx="71">
                  <c:v>42603.352314814816</c:v>
                </c:pt>
                <c:pt idx="72">
                  <c:v>42603.358217592591</c:v>
                </c:pt>
                <c:pt idx="73">
                  <c:v>42603.363749999997</c:v>
                </c:pt>
                <c:pt idx="74">
                  <c:v>42603.369085648148</c:v>
                </c:pt>
                <c:pt idx="75">
                  <c:v>42603.374039351853</c:v>
                </c:pt>
                <c:pt idx="76">
                  <c:v>42603.378935185188</c:v>
                </c:pt>
                <c:pt idx="77">
                  <c:v>42603.383888888886</c:v>
                </c:pt>
                <c:pt idx="78">
                  <c:v>42603.389097222222</c:v>
                </c:pt>
                <c:pt idx="79">
                  <c:v>42603.393518518518</c:v>
                </c:pt>
                <c:pt idx="80">
                  <c:v>42603.397870370369</c:v>
                </c:pt>
                <c:pt idx="81">
                  <c:v>42603.402337962965</c:v>
                </c:pt>
                <c:pt idx="82">
                  <c:v>42603.406770833331</c:v>
                </c:pt>
                <c:pt idx="83">
                  <c:v>42603.411111111112</c:v>
                </c:pt>
                <c:pt idx="84">
                  <c:v>42603.415497685186</c:v>
                </c:pt>
                <c:pt idx="85">
                  <c:v>42603.41988425926</c:v>
                </c:pt>
                <c:pt idx="86">
                  <c:v>42603.426655092589</c:v>
                </c:pt>
                <c:pt idx="87">
                  <c:v>42603.431504629632</c:v>
                </c:pt>
                <c:pt idx="88">
                  <c:v>42603.436006944445</c:v>
                </c:pt>
                <c:pt idx="89">
                  <c:v>42603.440462962964</c:v>
                </c:pt>
                <c:pt idx="90">
                  <c:v>42603.444930555554</c:v>
                </c:pt>
                <c:pt idx="91">
                  <c:v>42603.449201388888</c:v>
                </c:pt>
                <c:pt idx="92">
                  <c:v>42603.453368055554</c:v>
                </c:pt>
                <c:pt idx="93">
                  <c:v>42603.45758101852</c:v>
                </c:pt>
                <c:pt idx="94">
                  <c:v>42603.461840277778</c:v>
                </c:pt>
                <c:pt idx="95">
                  <c:v>42603.466099537036</c:v>
                </c:pt>
                <c:pt idx="96">
                  <c:v>42603.470312500001</c:v>
                </c:pt>
                <c:pt idx="97">
                  <c:v>42603.474548611113</c:v>
                </c:pt>
                <c:pt idx="98">
                  <c:v>42603.478668981479</c:v>
                </c:pt>
                <c:pt idx="99">
                  <c:v>42603.482638888891</c:v>
                </c:pt>
                <c:pt idx="100">
                  <c:v>42603.486550925925</c:v>
                </c:pt>
                <c:pt idx="101">
                  <c:v>42603.490370370368</c:v>
                </c:pt>
                <c:pt idx="102">
                  <c:v>42603.509814814817</c:v>
                </c:pt>
                <c:pt idx="103">
                  <c:v>42603.517685185187</c:v>
                </c:pt>
                <c:pt idx="104">
                  <c:v>42603.521574074075</c:v>
                </c:pt>
                <c:pt idx="105">
                  <c:v>42603.525462962964</c:v>
                </c:pt>
                <c:pt idx="106">
                  <c:v>42603.529398148145</c:v>
                </c:pt>
                <c:pt idx="107">
                  <c:v>42603.533321759256</c:v>
                </c:pt>
                <c:pt idx="108">
                  <c:v>42603.537326388891</c:v>
                </c:pt>
                <c:pt idx="109">
                  <c:v>42603.541273148148</c:v>
                </c:pt>
                <c:pt idx="110">
                  <c:v>42603.545300925929</c:v>
                </c:pt>
                <c:pt idx="111">
                  <c:v>42603.553194444445</c:v>
                </c:pt>
                <c:pt idx="112">
                  <c:v>42603.557025462964</c:v>
                </c:pt>
                <c:pt idx="113">
                  <c:v>42603.560868055552</c:v>
                </c:pt>
                <c:pt idx="114">
                  <c:v>42603.564664351848</c:v>
                </c:pt>
                <c:pt idx="115">
                  <c:v>42603.568391203706</c:v>
                </c:pt>
                <c:pt idx="116">
                  <c:v>42603.572129629632</c:v>
                </c:pt>
                <c:pt idx="117">
                  <c:v>42603.579583333332</c:v>
                </c:pt>
                <c:pt idx="118">
                  <c:v>42603.583229166667</c:v>
                </c:pt>
                <c:pt idx="119">
                  <c:v>42603.618981481479</c:v>
                </c:pt>
                <c:pt idx="120">
                  <c:v>42603.623391203706</c:v>
                </c:pt>
                <c:pt idx="121">
                  <c:v>42603.648865740739</c:v>
                </c:pt>
                <c:pt idx="122">
                  <c:v>42603.676851851851</c:v>
                </c:pt>
                <c:pt idx="123">
                  <c:v>42603.6874537037</c:v>
                </c:pt>
                <c:pt idx="124">
                  <c:v>42603.699212962965</c:v>
                </c:pt>
                <c:pt idx="125">
                  <c:v>42603.703067129631</c:v>
                </c:pt>
                <c:pt idx="126">
                  <c:v>42603.707650462966</c:v>
                </c:pt>
                <c:pt idx="127">
                  <c:v>42603.712002314816</c:v>
                </c:pt>
                <c:pt idx="128">
                  <c:v>42603.716608796298</c:v>
                </c:pt>
                <c:pt idx="129">
                  <c:v>42603.72078703704</c:v>
                </c:pt>
                <c:pt idx="130">
                  <c:v>42603.734837962962</c:v>
                </c:pt>
                <c:pt idx="131">
                  <c:v>42603.745219907411</c:v>
                </c:pt>
                <c:pt idx="132">
                  <c:v>42603.750231481485</c:v>
                </c:pt>
                <c:pt idx="133">
                  <c:v>42603.755416666667</c:v>
                </c:pt>
                <c:pt idx="134">
                  <c:v>42603.77107638889</c:v>
                </c:pt>
                <c:pt idx="135">
                  <c:v>42604.344375000001</c:v>
                </c:pt>
                <c:pt idx="136">
                  <c:v>42604.351087962961</c:v>
                </c:pt>
                <c:pt idx="137">
                  <c:v>42604.368483796294</c:v>
                </c:pt>
                <c:pt idx="138">
                  <c:v>42604.373668981483</c:v>
                </c:pt>
                <c:pt idx="139">
                  <c:v>42604.378530092596</c:v>
                </c:pt>
                <c:pt idx="140">
                  <c:v>42604.387777777774</c:v>
                </c:pt>
                <c:pt idx="141">
                  <c:v>42604.392291666663</c:v>
                </c:pt>
                <c:pt idx="142">
                  <c:v>42604.396770833337</c:v>
                </c:pt>
                <c:pt idx="143">
                  <c:v>42604.40111111111</c:v>
                </c:pt>
                <c:pt idx="144">
                  <c:v>42604.405474537038</c:v>
                </c:pt>
                <c:pt idx="145">
                  <c:v>42604.413993055554</c:v>
                </c:pt>
                <c:pt idx="146">
                  <c:v>42604.418171296296</c:v>
                </c:pt>
                <c:pt idx="147">
                  <c:v>42604.422268518516</c:v>
                </c:pt>
                <c:pt idx="148">
                  <c:v>42604.430462962962</c:v>
                </c:pt>
                <c:pt idx="149">
                  <c:v>42604.439131944448</c:v>
                </c:pt>
                <c:pt idx="150">
                  <c:v>42604.452152777776</c:v>
                </c:pt>
                <c:pt idx="151">
                  <c:v>42604.460625</c:v>
                </c:pt>
                <c:pt idx="152">
                  <c:v>42604.464675925927</c:v>
                </c:pt>
                <c:pt idx="153">
                  <c:v>42604.468888888892</c:v>
                </c:pt>
                <c:pt idx="154">
                  <c:v>42604.473576388889</c:v>
                </c:pt>
                <c:pt idx="155">
                  <c:v>42604.47761574074</c:v>
                </c:pt>
                <c:pt idx="156">
                  <c:v>42604.481493055559</c:v>
                </c:pt>
                <c:pt idx="157">
                  <c:v>42604.485173611109</c:v>
                </c:pt>
                <c:pt idx="158">
                  <c:v>42604.488877314812</c:v>
                </c:pt>
                <c:pt idx="159">
                  <c:v>42604.492546296293</c:v>
                </c:pt>
                <c:pt idx="160">
                  <c:v>42604.500034722223</c:v>
                </c:pt>
                <c:pt idx="161">
                  <c:v>42604.504004629627</c:v>
                </c:pt>
                <c:pt idx="162">
                  <c:v>42604.507881944446</c:v>
                </c:pt>
                <c:pt idx="163">
                  <c:v>42604.511736111112</c:v>
                </c:pt>
                <c:pt idx="164">
                  <c:v>42604.515682870369</c:v>
                </c:pt>
                <c:pt idx="165">
                  <c:v>42604.519444444442</c:v>
                </c:pt>
                <c:pt idx="166">
                  <c:v>42604.530833333331</c:v>
                </c:pt>
                <c:pt idx="167">
                  <c:v>42604.53460648148</c:v>
                </c:pt>
                <c:pt idx="168">
                  <c:v>42604.538356481484</c:v>
                </c:pt>
                <c:pt idx="169">
                  <c:v>42604.545694444445</c:v>
                </c:pt>
                <c:pt idx="170">
                  <c:v>42604.549201388887</c:v>
                </c:pt>
                <c:pt idx="171">
                  <c:v>42604.552997685183</c:v>
                </c:pt>
                <c:pt idx="172">
                  <c:v>42604.557268518518</c:v>
                </c:pt>
                <c:pt idx="173">
                  <c:v>42604.560856481483</c:v>
                </c:pt>
                <c:pt idx="174">
                  <c:v>42604.564421296294</c:v>
                </c:pt>
                <c:pt idx="175">
                  <c:v>42604.568020833336</c:v>
                </c:pt>
                <c:pt idx="176">
                  <c:v>42604.571574074071</c:v>
                </c:pt>
                <c:pt idx="177">
                  <c:v>42604.575439814813</c:v>
                </c:pt>
                <c:pt idx="178">
                  <c:v>42604.579328703701</c:v>
                </c:pt>
                <c:pt idx="179">
                  <c:v>42604.58353009259</c:v>
                </c:pt>
                <c:pt idx="180">
                  <c:v>42604.587604166663</c:v>
                </c:pt>
                <c:pt idx="181">
                  <c:v>42604.591111111113</c:v>
                </c:pt>
                <c:pt idx="182">
                  <c:v>42604.595127314817</c:v>
                </c:pt>
                <c:pt idx="183">
                  <c:v>42604.59851851852</c:v>
                </c:pt>
                <c:pt idx="184">
                  <c:v>42604.612754629627</c:v>
                </c:pt>
                <c:pt idx="185">
                  <c:v>42604.622835648152</c:v>
                </c:pt>
                <c:pt idx="186">
                  <c:v>42604.626215277778</c:v>
                </c:pt>
                <c:pt idx="187">
                  <c:v>42604.629594907405</c:v>
                </c:pt>
                <c:pt idx="188">
                  <c:v>42604.636284722219</c:v>
                </c:pt>
                <c:pt idx="189">
                  <c:v>42604.639664351853</c:v>
                </c:pt>
                <c:pt idx="190">
                  <c:v>42604.643576388888</c:v>
                </c:pt>
                <c:pt idx="191">
                  <c:v>42604.647407407407</c:v>
                </c:pt>
                <c:pt idx="192">
                  <c:v>42604.65111111111</c:v>
                </c:pt>
                <c:pt idx="193">
                  <c:v>42604.655358796299</c:v>
                </c:pt>
                <c:pt idx="194">
                  <c:v>42604.660752314812</c:v>
                </c:pt>
                <c:pt idx="195">
                  <c:v>42604.667129629626</c:v>
                </c:pt>
                <c:pt idx="196">
                  <c:v>42604.67224537037</c:v>
                </c:pt>
                <c:pt idx="197">
                  <c:v>42604.677442129629</c:v>
                </c:pt>
                <c:pt idx="198">
                  <c:v>42604.681319444448</c:v>
                </c:pt>
                <c:pt idx="199">
                  <c:v>42604.693530092591</c:v>
                </c:pt>
                <c:pt idx="200">
                  <c:v>42604.700810185182</c:v>
                </c:pt>
                <c:pt idx="201">
                  <c:v>42604.704583333332</c:v>
                </c:pt>
                <c:pt idx="202">
                  <c:v>42604.711041666669</c:v>
                </c:pt>
                <c:pt idx="203">
                  <c:v>42604.714780092596</c:v>
                </c:pt>
                <c:pt idx="204">
                  <c:v>42604.718587962961</c:v>
                </c:pt>
                <c:pt idx="205">
                  <c:v>42604.722407407404</c:v>
                </c:pt>
                <c:pt idx="206">
                  <c:v>42604.726307870369</c:v>
                </c:pt>
                <c:pt idx="207">
                  <c:v>42604.730243055557</c:v>
                </c:pt>
                <c:pt idx="208">
                  <c:v>42604.734259259261</c:v>
                </c:pt>
                <c:pt idx="209">
                  <c:v>42604.738344907404</c:v>
                </c:pt>
                <c:pt idx="210">
                  <c:v>42604.742476851854</c:v>
                </c:pt>
                <c:pt idx="211">
                  <c:v>42604.746759259258</c:v>
                </c:pt>
                <c:pt idx="212">
                  <c:v>42604.751273148147</c:v>
                </c:pt>
                <c:pt idx="213">
                  <c:v>42604.75582175926</c:v>
                </c:pt>
                <c:pt idx="214">
                  <c:v>42604.770624999997</c:v>
                </c:pt>
                <c:pt idx="215">
                  <c:v>42604.776099537034</c:v>
                </c:pt>
                <c:pt idx="216">
                  <c:v>42605.55709490741</c:v>
                </c:pt>
                <c:pt idx="217">
                  <c:v>42605.704097222224</c:v>
                </c:pt>
                <c:pt idx="218">
                  <c:v>42606.598819444444</c:v>
                </c:pt>
                <c:pt idx="219">
                  <c:v>42606.602800925924</c:v>
                </c:pt>
                <c:pt idx="220">
                  <c:v>42607.359513888892</c:v>
                </c:pt>
                <c:pt idx="221">
                  <c:v>42607.394363425927</c:v>
                </c:pt>
                <c:pt idx="222">
                  <c:v>42607.403101851851</c:v>
                </c:pt>
                <c:pt idx="223">
                  <c:v>42607.409097222226</c:v>
                </c:pt>
                <c:pt idx="224">
                  <c:v>42607.414930555555</c:v>
                </c:pt>
                <c:pt idx="225">
                  <c:v>42607.419502314813</c:v>
                </c:pt>
                <c:pt idx="226">
                  <c:v>42607.423750000002</c:v>
                </c:pt>
                <c:pt idx="227">
                  <c:v>42607.428171296298</c:v>
                </c:pt>
                <c:pt idx="228">
                  <c:v>42607.441122685188</c:v>
                </c:pt>
                <c:pt idx="229">
                  <c:v>42607.445613425924</c:v>
                </c:pt>
                <c:pt idx="230">
                  <c:v>42607.449733796297</c:v>
                </c:pt>
                <c:pt idx="231">
                  <c:v>42607.453622685185</c:v>
                </c:pt>
                <c:pt idx="232">
                  <c:v>42607.457453703704</c:v>
                </c:pt>
                <c:pt idx="233">
                  <c:v>42607.470092592594</c:v>
                </c:pt>
                <c:pt idx="234">
                  <c:v>42607.477546296293</c:v>
                </c:pt>
                <c:pt idx="235">
                  <c:v>42607.481226851851</c:v>
                </c:pt>
                <c:pt idx="236">
                  <c:v>42607.484895833331</c:v>
                </c:pt>
                <c:pt idx="237">
                  <c:v>42607.48877314815</c:v>
                </c:pt>
                <c:pt idx="238">
                  <c:v>42607.495972222219</c:v>
                </c:pt>
                <c:pt idx="239">
                  <c:v>42607.499560185184</c:v>
                </c:pt>
                <c:pt idx="240">
                  <c:v>42607.50677083333</c:v>
                </c:pt>
                <c:pt idx="241">
                  <c:v>42607.510474537034</c:v>
                </c:pt>
                <c:pt idx="242">
                  <c:v>42607.514097222222</c:v>
                </c:pt>
                <c:pt idx="243">
                  <c:v>42607.517743055556</c:v>
                </c:pt>
                <c:pt idx="244">
                  <c:v>42607.521331018521</c:v>
                </c:pt>
                <c:pt idx="245">
                  <c:v>42607.524965277778</c:v>
                </c:pt>
                <c:pt idx="246">
                  <c:v>42607.530949074076</c:v>
                </c:pt>
                <c:pt idx="247">
                  <c:v>42607.537430555552</c:v>
                </c:pt>
                <c:pt idx="248">
                  <c:v>42607.546493055554</c:v>
                </c:pt>
                <c:pt idx="249">
                  <c:v>42607.573587962965</c:v>
                </c:pt>
                <c:pt idx="250">
                  <c:v>42607.577013888891</c:v>
                </c:pt>
                <c:pt idx="251">
                  <c:v>42607.580578703702</c:v>
                </c:pt>
                <c:pt idx="252">
                  <c:v>42607.595185185186</c:v>
                </c:pt>
                <c:pt idx="253">
                  <c:v>42607.599062499998</c:v>
                </c:pt>
                <c:pt idx="254">
                  <c:v>42607.602858796294</c:v>
                </c:pt>
                <c:pt idx="255">
                  <c:v>42607.607118055559</c:v>
                </c:pt>
                <c:pt idx="256">
                  <c:v>42607.62394675926</c:v>
                </c:pt>
                <c:pt idx="257">
                  <c:v>42607.688761574071</c:v>
                </c:pt>
                <c:pt idx="258">
                  <c:v>42607.69635416667</c:v>
                </c:pt>
                <c:pt idx="259">
                  <c:v>42607.707858796297</c:v>
                </c:pt>
                <c:pt idx="260">
                  <c:v>42607.713437500002</c:v>
                </c:pt>
                <c:pt idx="261">
                  <c:v>42607.721435185187</c:v>
                </c:pt>
                <c:pt idx="262">
                  <c:v>42607.731226851851</c:v>
                </c:pt>
                <c:pt idx="263">
                  <c:v>42608.573182870372</c:v>
                </c:pt>
                <c:pt idx="264">
                  <c:v>42608.60423611111</c:v>
                </c:pt>
                <c:pt idx="265">
                  <c:v>42608.607581018521</c:v>
                </c:pt>
                <c:pt idx="266">
                  <c:v>42608.621793981481</c:v>
                </c:pt>
                <c:pt idx="267">
                  <c:v>42608.635289351849</c:v>
                </c:pt>
                <c:pt idx="268">
                  <c:v>42608.64534722222</c:v>
                </c:pt>
                <c:pt idx="269">
                  <c:v>42608.648680555554</c:v>
                </c:pt>
                <c:pt idx="270">
                  <c:v>42608.652037037034</c:v>
                </c:pt>
                <c:pt idx="271">
                  <c:v>42608.672789351855</c:v>
                </c:pt>
                <c:pt idx="272">
                  <c:v>42608.676319444443</c:v>
                </c:pt>
                <c:pt idx="273">
                  <c:v>42608.683206018519</c:v>
                </c:pt>
                <c:pt idx="274">
                  <c:v>42608.686724537038</c:v>
                </c:pt>
                <c:pt idx="275">
                  <c:v>42608.708136574074</c:v>
                </c:pt>
                <c:pt idx="276">
                  <c:v>42608.728518518517</c:v>
                </c:pt>
                <c:pt idx="277">
                  <c:v>42608.738437499997</c:v>
                </c:pt>
                <c:pt idx="278">
                  <c:v>42609.345821759256</c:v>
                </c:pt>
                <c:pt idx="279">
                  <c:v>42609.381956018522</c:v>
                </c:pt>
                <c:pt idx="280">
                  <c:v>42609.386932870373</c:v>
                </c:pt>
                <c:pt idx="281">
                  <c:v>42609.391655092593</c:v>
                </c:pt>
                <c:pt idx="282">
                  <c:v>42609.396377314813</c:v>
                </c:pt>
                <c:pt idx="283">
                  <c:v>42609.401284722226</c:v>
                </c:pt>
                <c:pt idx="284">
                  <c:v>42609.405949074076</c:v>
                </c:pt>
                <c:pt idx="285">
                  <c:v>42609.410196759258</c:v>
                </c:pt>
                <c:pt idx="286">
                  <c:v>42609.414363425924</c:v>
                </c:pt>
                <c:pt idx="287">
                  <c:v>42609.418310185189</c:v>
                </c:pt>
                <c:pt idx="288">
                  <c:v>42609.422210648147</c:v>
                </c:pt>
                <c:pt idx="289">
                  <c:v>42609.426018518519</c:v>
                </c:pt>
                <c:pt idx="290">
                  <c:v>42609.429872685185</c:v>
                </c:pt>
                <c:pt idx="291">
                  <c:v>42609.433854166666</c:v>
                </c:pt>
                <c:pt idx="292">
                  <c:v>42609.438125000001</c:v>
                </c:pt>
                <c:pt idx="293">
                  <c:v>42609.442430555559</c:v>
                </c:pt>
                <c:pt idx="294">
                  <c:v>42609.446620370371</c:v>
                </c:pt>
                <c:pt idx="295">
                  <c:v>42609.45071759259</c:v>
                </c:pt>
                <c:pt idx="296">
                  <c:v>42609.454976851855</c:v>
                </c:pt>
                <c:pt idx="297">
                  <c:v>42609.459178240744</c:v>
                </c:pt>
                <c:pt idx="298">
                  <c:v>42609.463217592594</c:v>
                </c:pt>
                <c:pt idx="299">
                  <c:v>42609.467222222222</c:v>
                </c:pt>
                <c:pt idx="300">
                  <c:v>42609.471284722225</c:v>
                </c:pt>
                <c:pt idx="301">
                  <c:v>42609.475335648145</c:v>
                </c:pt>
                <c:pt idx="302">
                  <c:v>42609.479386574072</c:v>
                </c:pt>
                <c:pt idx="303">
                  <c:v>42609.487002314818</c:v>
                </c:pt>
                <c:pt idx="304">
                  <c:v>42609.505277777775</c:v>
                </c:pt>
                <c:pt idx="305">
                  <c:v>42609.509016203701</c:v>
                </c:pt>
                <c:pt idx="306">
                  <c:v>42609.512754629628</c:v>
                </c:pt>
                <c:pt idx="307">
                  <c:v>42609.524039351854</c:v>
                </c:pt>
                <c:pt idx="308">
                  <c:v>42609.527881944443</c:v>
                </c:pt>
                <c:pt idx="309">
                  <c:v>42609.532696759263</c:v>
                </c:pt>
                <c:pt idx="310">
                  <c:v>42609.537743055553</c:v>
                </c:pt>
                <c:pt idx="311">
                  <c:v>42609.541770833333</c:v>
                </c:pt>
                <c:pt idx="312">
                  <c:v>42609.545682870368</c:v>
                </c:pt>
                <c:pt idx="313">
                  <c:v>42609.549467592595</c:v>
                </c:pt>
                <c:pt idx="314">
                  <c:v>42609.553240740737</c:v>
                </c:pt>
                <c:pt idx="315">
                  <c:v>42609.556944444441</c:v>
                </c:pt>
                <c:pt idx="316">
                  <c:v>42609.560648148145</c:v>
                </c:pt>
                <c:pt idx="317">
                  <c:v>42609.567893518521</c:v>
                </c:pt>
                <c:pt idx="318">
                  <c:v>42609.571527777778</c:v>
                </c:pt>
                <c:pt idx="319">
                  <c:v>42609.575173611112</c:v>
                </c:pt>
                <c:pt idx="320">
                  <c:v>42609.578796296293</c:v>
                </c:pt>
                <c:pt idx="321">
                  <c:v>42609.582453703704</c:v>
                </c:pt>
                <c:pt idx="322">
                  <c:v>42609.586018518516</c:v>
                </c:pt>
                <c:pt idx="323">
                  <c:v>42609.589490740742</c:v>
                </c:pt>
                <c:pt idx="324">
                  <c:v>42609.593043981484</c:v>
                </c:pt>
                <c:pt idx="325">
                  <c:v>42609.596458333333</c:v>
                </c:pt>
                <c:pt idx="326">
                  <c:v>42609.599895833337</c:v>
                </c:pt>
                <c:pt idx="327">
                  <c:v>42609.603344907409</c:v>
                </c:pt>
                <c:pt idx="328">
                  <c:v>42609.606759259259</c:v>
                </c:pt>
                <c:pt idx="329">
                  <c:v>42609.610208333332</c:v>
                </c:pt>
                <c:pt idx="330">
                  <c:v>42609.613680555558</c:v>
                </c:pt>
                <c:pt idx="331">
                  <c:v>42609.617199074077</c:v>
                </c:pt>
                <c:pt idx="332">
                  <c:v>42609.624016203707</c:v>
                </c:pt>
                <c:pt idx="333">
                  <c:v>42609.62740740741</c:v>
                </c:pt>
                <c:pt idx="334">
                  <c:v>42609.63076388889</c:v>
                </c:pt>
                <c:pt idx="335">
                  <c:v>42609.634120370371</c:v>
                </c:pt>
                <c:pt idx="336">
                  <c:v>42609.640833333331</c:v>
                </c:pt>
                <c:pt idx="337">
                  <c:v>42609.647511574076</c:v>
                </c:pt>
                <c:pt idx="338">
                  <c:v>42609.65420138889</c:v>
                </c:pt>
                <c:pt idx="339">
                  <c:v>42609.657557870371</c:v>
                </c:pt>
                <c:pt idx="340">
                  <c:v>42609.660937499997</c:v>
                </c:pt>
                <c:pt idx="341">
                  <c:v>42609.6643287037</c:v>
                </c:pt>
                <c:pt idx="342">
                  <c:v>42609.667662037034</c:v>
                </c:pt>
                <c:pt idx="343">
                  <c:v>42609.670995370368</c:v>
                </c:pt>
                <c:pt idx="344">
                  <c:v>42609.674351851849</c:v>
                </c:pt>
                <c:pt idx="345">
                  <c:v>42609.677708333336</c:v>
                </c:pt>
                <c:pt idx="346">
                  <c:v>42609.681145833332</c:v>
                </c:pt>
                <c:pt idx="347">
                  <c:v>42609.685104166667</c:v>
                </c:pt>
                <c:pt idx="348">
                  <c:v>42609.688692129632</c:v>
                </c:pt>
                <c:pt idx="349">
                  <c:v>42609.692141203705</c:v>
                </c:pt>
                <c:pt idx="350">
                  <c:v>42609.695590277777</c:v>
                </c:pt>
                <c:pt idx="351">
                  <c:v>42609.699062500003</c:v>
                </c:pt>
                <c:pt idx="352">
                  <c:v>42609.706006944441</c:v>
                </c:pt>
                <c:pt idx="353">
                  <c:v>42609.709537037037</c:v>
                </c:pt>
                <c:pt idx="354">
                  <c:v>42609.713090277779</c:v>
                </c:pt>
                <c:pt idx="355">
                  <c:v>42609.716643518521</c:v>
                </c:pt>
                <c:pt idx="356">
                  <c:v>42609.720254629632</c:v>
                </c:pt>
                <c:pt idx="357">
                  <c:v>42609.724282407406</c:v>
                </c:pt>
                <c:pt idx="358">
                  <c:v>42609.728159722225</c:v>
                </c:pt>
                <c:pt idx="359">
                  <c:v>42609.732129629629</c:v>
                </c:pt>
                <c:pt idx="360">
                  <c:v>42609.74423611111</c:v>
                </c:pt>
                <c:pt idx="361">
                  <c:v>42610.433854166666</c:v>
                </c:pt>
                <c:pt idx="362">
                  <c:v>42610.452893518515</c:v>
                </c:pt>
                <c:pt idx="363">
                  <c:v>42610.457106481481</c:v>
                </c:pt>
                <c:pt idx="364">
                  <c:v>42610.461273148147</c:v>
                </c:pt>
                <c:pt idx="365">
                  <c:v>42610.465381944443</c:v>
                </c:pt>
                <c:pt idx="366">
                  <c:v>42610.469699074078</c:v>
                </c:pt>
                <c:pt idx="367">
                  <c:v>42610.473969907405</c:v>
                </c:pt>
                <c:pt idx="368">
                  <c:v>42610.478125000001</c:v>
                </c:pt>
                <c:pt idx="369">
                  <c:v>42610.482187499998</c:v>
                </c:pt>
                <c:pt idx="370">
                  <c:v>42610.486076388886</c:v>
                </c:pt>
                <c:pt idx="371">
                  <c:v>42610.489988425928</c:v>
                </c:pt>
                <c:pt idx="372">
                  <c:v>42610.493831018517</c:v>
                </c:pt>
                <c:pt idx="373">
                  <c:v>42610.49763888889</c:v>
                </c:pt>
                <c:pt idx="374">
                  <c:v>42610.501516203702</c:v>
                </c:pt>
                <c:pt idx="375">
                  <c:v>42610.505416666667</c:v>
                </c:pt>
                <c:pt idx="376">
                  <c:v>42610.509247685186</c:v>
                </c:pt>
                <c:pt idx="377">
                  <c:v>42610.513078703705</c:v>
                </c:pt>
                <c:pt idx="378">
                  <c:v>42610.516886574071</c:v>
                </c:pt>
                <c:pt idx="379">
                  <c:v>42610.52071759259</c:v>
                </c:pt>
                <c:pt idx="380">
                  <c:v>42610.52449074074</c:v>
                </c:pt>
                <c:pt idx="381">
                  <c:v>42610.528240740743</c:v>
                </c:pt>
                <c:pt idx="382">
                  <c:v>42610.531909722224</c:v>
                </c:pt>
                <c:pt idx="383">
                  <c:v>42610.535543981481</c:v>
                </c:pt>
                <c:pt idx="384">
                  <c:v>42610.539212962962</c:v>
                </c:pt>
                <c:pt idx="385">
                  <c:v>42610.546354166669</c:v>
                </c:pt>
                <c:pt idx="386">
                  <c:v>42610.54996527778</c:v>
                </c:pt>
                <c:pt idx="387">
                  <c:v>42610.553553240738</c:v>
                </c:pt>
                <c:pt idx="388">
                  <c:v>42610.567499999997</c:v>
                </c:pt>
                <c:pt idx="389">
                  <c:v>42611.377118055556</c:v>
                </c:pt>
                <c:pt idx="390">
                  <c:v>42611.381678240738</c:v>
                </c:pt>
                <c:pt idx="391">
                  <c:v>42611.449305555558</c:v>
                </c:pt>
                <c:pt idx="392">
                  <c:v>42612.456805555557</c:v>
                </c:pt>
                <c:pt idx="393">
                  <c:v>42612.464629629627</c:v>
                </c:pt>
                <c:pt idx="394">
                  <c:v>42612.501979166664</c:v>
                </c:pt>
                <c:pt idx="395">
                  <c:v>42613.744756944441</c:v>
                </c:pt>
                <c:pt idx="396">
                  <c:v>42616.399791666663</c:v>
                </c:pt>
                <c:pt idx="397">
                  <c:v>42617.645509259259</c:v>
                </c:pt>
                <c:pt idx="398">
                  <c:v>42618.336944444447</c:v>
                </c:pt>
                <c:pt idx="399">
                  <c:v>42618.350497685184</c:v>
                </c:pt>
                <c:pt idx="400">
                  <c:v>42618.356793981482</c:v>
                </c:pt>
                <c:pt idx="401">
                  <c:v>42618.362719907411</c:v>
                </c:pt>
                <c:pt idx="402">
                  <c:v>42618.368946759256</c:v>
                </c:pt>
                <c:pt idx="403">
                  <c:v>42618.375451388885</c:v>
                </c:pt>
                <c:pt idx="404">
                  <c:v>42618.381898148145</c:v>
                </c:pt>
                <c:pt idx="405">
                  <c:v>42618.387858796297</c:v>
                </c:pt>
                <c:pt idx="406">
                  <c:v>42618.393726851849</c:v>
                </c:pt>
                <c:pt idx="407">
                  <c:v>42618.413622685184</c:v>
                </c:pt>
                <c:pt idx="408">
                  <c:v>42618.418078703704</c:v>
                </c:pt>
                <c:pt idx="409">
                  <c:v>42618.422534722224</c:v>
                </c:pt>
                <c:pt idx="410">
                  <c:v>42618.426990740743</c:v>
                </c:pt>
                <c:pt idx="411">
                  <c:v>42618.431469907409</c:v>
                </c:pt>
                <c:pt idx="412">
                  <c:v>42618.435879629629</c:v>
                </c:pt>
                <c:pt idx="413">
                  <c:v>42618.440324074072</c:v>
                </c:pt>
                <c:pt idx="414">
                  <c:v>42618.444780092592</c:v>
                </c:pt>
                <c:pt idx="415">
                  <c:v>42618.44940972222</c:v>
                </c:pt>
                <c:pt idx="416">
                  <c:v>42618.453865740739</c:v>
                </c:pt>
                <c:pt idx="417">
                  <c:v>42618.475578703707</c:v>
                </c:pt>
                <c:pt idx="418">
                  <c:v>42618.519930555558</c:v>
                </c:pt>
                <c:pt idx="419">
                  <c:v>42618.523692129631</c:v>
                </c:pt>
                <c:pt idx="420">
                  <c:v>42618.527604166666</c:v>
                </c:pt>
                <c:pt idx="421">
                  <c:v>42618.535543981481</c:v>
                </c:pt>
                <c:pt idx="422">
                  <c:v>42618.543402777781</c:v>
                </c:pt>
                <c:pt idx="423">
                  <c:v>42618.5471412037</c:v>
                </c:pt>
                <c:pt idx="424">
                  <c:v>42618.562013888892</c:v>
                </c:pt>
                <c:pt idx="425">
                  <c:v>42618.718900462962</c:v>
                </c:pt>
                <c:pt idx="426">
                  <c:v>42619.501863425925</c:v>
                </c:pt>
                <c:pt idx="427">
                  <c:v>42619.505439814813</c:v>
                </c:pt>
                <c:pt idx="428">
                  <c:v>42619.509421296294</c:v>
                </c:pt>
                <c:pt idx="429">
                  <c:v>42619.513437499998</c:v>
                </c:pt>
                <c:pt idx="430">
                  <c:v>42619.517604166664</c:v>
                </c:pt>
                <c:pt idx="431">
                  <c:v>42619.521828703706</c:v>
                </c:pt>
                <c:pt idx="432">
                  <c:v>42619.540347222224</c:v>
                </c:pt>
                <c:pt idx="433">
                  <c:v>42619.544062499997</c:v>
                </c:pt>
                <c:pt idx="434">
                  <c:v>42619.547673611109</c:v>
                </c:pt>
                <c:pt idx="435">
                  <c:v>42619.55127314815</c:v>
                </c:pt>
                <c:pt idx="436">
                  <c:v>42619.554884259262</c:v>
                </c:pt>
                <c:pt idx="437">
                  <c:v>42619.558506944442</c:v>
                </c:pt>
                <c:pt idx="438">
                  <c:v>42619.562118055554</c:v>
                </c:pt>
                <c:pt idx="439">
                  <c:v>42619.569212962961</c:v>
                </c:pt>
                <c:pt idx="440">
                  <c:v>42619.572731481479</c:v>
                </c:pt>
                <c:pt idx="441">
                  <c:v>42619.576157407406</c:v>
                </c:pt>
                <c:pt idx="442">
                  <c:v>42619.579583333332</c:v>
                </c:pt>
                <c:pt idx="443">
                  <c:v>42619.583020833335</c:v>
                </c:pt>
                <c:pt idx="444">
                  <c:v>42619.586435185185</c:v>
                </c:pt>
                <c:pt idx="445">
                  <c:v>42619.593240740738</c:v>
                </c:pt>
                <c:pt idx="446">
                  <c:v>42619.596631944441</c:v>
                </c:pt>
                <c:pt idx="447">
                  <c:v>42619.600162037037</c:v>
                </c:pt>
                <c:pt idx="448">
                  <c:v>42619.603726851848</c:v>
                </c:pt>
                <c:pt idx="449">
                  <c:v>42619.607233796298</c:v>
                </c:pt>
                <c:pt idx="450">
                  <c:v>42619.610706018517</c:v>
                </c:pt>
                <c:pt idx="451">
                  <c:v>42619.614189814813</c:v>
                </c:pt>
                <c:pt idx="452">
                  <c:v>42619.617627314816</c:v>
                </c:pt>
                <c:pt idx="453">
                  <c:v>42619.620983796296</c:v>
                </c:pt>
                <c:pt idx="454">
                  <c:v>42619.624340277776</c:v>
                </c:pt>
                <c:pt idx="455">
                  <c:v>42619.627696759257</c:v>
                </c:pt>
                <c:pt idx="456">
                  <c:v>42619.631053240744</c:v>
                </c:pt>
                <c:pt idx="457">
                  <c:v>42619.637743055559</c:v>
                </c:pt>
                <c:pt idx="458">
                  <c:v>42619.651284722226</c:v>
                </c:pt>
                <c:pt idx="459">
                  <c:v>42619.658483796295</c:v>
                </c:pt>
                <c:pt idx="460">
                  <c:v>42619.661886574075</c:v>
                </c:pt>
                <c:pt idx="461">
                  <c:v>42619.665706018517</c:v>
                </c:pt>
                <c:pt idx="462">
                  <c:v>42619.66909722222</c:v>
                </c:pt>
                <c:pt idx="463">
                  <c:v>42619.676608796297</c:v>
                </c:pt>
                <c:pt idx="464">
                  <c:v>42619.698912037034</c:v>
                </c:pt>
                <c:pt idx="465">
                  <c:v>42619.702488425923</c:v>
                </c:pt>
                <c:pt idx="466">
                  <c:v>42619.710127314815</c:v>
                </c:pt>
                <c:pt idx="467">
                  <c:v>42619.72142361111</c:v>
                </c:pt>
                <c:pt idx="468">
                  <c:v>42619.725648148145</c:v>
                </c:pt>
                <c:pt idx="469">
                  <c:v>42619.734699074077</c:v>
                </c:pt>
                <c:pt idx="470">
                  <c:v>42619.750659722224</c:v>
                </c:pt>
                <c:pt idx="471">
                  <c:v>42620.344421296293</c:v>
                </c:pt>
                <c:pt idx="472">
                  <c:v>42620.357638888891</c:v>
                </c:pt>
                <c:pt idx="473">
                  <c:v>42620.369976851849</c:v>
                </c:pt>
                <c:pt idx="474">
                  <c:v>42620.376921296294</c:v>
                </c:pt>
                <c:pt idx="475">
                  <c:v>42620.383460648147</c:v>
                </c:pt>
                <c:pt idx="476">
                  <c:v>42620.407638888886</c:v>
                </c:pt>
                <c:pt idx="477">
                  <c:v>42620.412858796299</c:v>
                </c:pt>
                <c:pt idx="478">
                  <c:v>42620.421678240738</c:v>
                </c:pt>
                <c:pt idx="479">
                  <c:v>42620.449548611112</c:v>
                </c:pt>
                <c:pt idx="480">
                  <c:v>42620.453611111108</c:v>
                </c:pt>
                <c:pt idx="481">
                  <c:v>42620.457673611112</c:v>
                </c:pt>
                <c:pt idx="482">
                  <c:v>42620.461724537039</c:v>
                </c:pt>
                <c:pt idx="483">
                  <c:v>42620.465763888889</c:v>
                </c:pt>
                <c:pt idx="484">
                  <c:v>42620.469525462962</c:v>
                </c:pt>
                <c:pt idx="485">
                  <c:v>42620.473344907405</c:v>
                </c:pt>
                <c:pt idx="486">
                  <c:v>42620.525196759256</c:v>
                </c:pt>
                <c:pt idx="487">
                  <c:v>42620.53230324074</c:v>
                </c:pt>
                <c:pt idx="488">
                  <c:v>42620.535844907405</c:v>
                </c:pt>
                <c:pt idx="489">
                  <c:v>42620.539363425924</c:v>
                </c:pt>
                <c:pt idx="490">
                  <c:v>42620.546400462961</c:v>
                </c:pt>
                <c:pt idx="491">
                  <c:v>42620.560277777775</c:v>
                </c:pt>
                <c:pt idx="492">
                  <c:v>42620.567210648151</c:v>
                </c:pt>
                <c:pt idx="493">
                  <c:v>42620.570659722223</c:v>
                </c:pt>
                <c:pt idx="494">
                  <c:v>42620.574178240742</c:v>
                </c:pt>
                <c:pt idx="495">
                  <c:v>42620.581064814818</c:v>
                </c:pt>
                <c:pt idx="496">
                  <c:v>42620.584606481483</c:v>
                </c:pt>
                <c:pt idx="497">
                  <c:v>42620.696030092593</c:v>
                </c:pt>
                <c:pt idx="498">
                  <c:v>42620.699826388889</c:v>
                </c:pt>
                <c:pt idx="499">
                  <c:v>42620.703553240739</c:v>
                </c:pt>
                <c:pt idx="500">
                  <c:v>42620.756643518522</c:v>
                </c:pt>
                <c:pt idx="501">
                  <c:v>42620.76289351852</c:v>
                </c:pt>
                <c:pt idx="502">
                  <c:v>42620.779131944444</c:v>
                </c:pt>
                <c:pt idx="503">
                  <c:v>42621.350289351853</c:v>
                </c:pt>
                <c:pt idx="504">
                  <c:v>42621.368425925924</c:v>
                </c:pt>
                <c:pt idx="505">
                  <c:v>42621.374664351853</c:v>
                </c:pt>
                <c:pt idx="506">
                  <c:v>42621.387974537036</c:v>
                </c:pt>
                <c:pt idx="507">
                  <c:v>42621.415277777778</c:v>
                </c:pt>
                <c:pt idx="508">
                  <c:v>42621.427488425928</c:v>
                </c:pt>
                <c:pt idx="509">
                  <c:v>42621.45380787037</c:v>
                </c:pt>
                <c:pt idx="510">
                  <c:v>42621.461087962962</c:v>
                </c:pt>
                <c:pt idx="511">
                  <c:v>42621.556527777779</c:v>
                </c:pt>
                <c:pt idx="512">
                  <c:v>42621.560034722221</c:v>
                </c:pt>
                <c:pt idx="513">
                  <c:v>42621.563680555555</c:v>
                </c:pt>
                <c:pt idx="514">
                  <c:v>42621.56726851852</c:v>
                </c:pt>
                <c:pt idx="515">
                  <c:v>42621.57068287037</c:v>
                </c:pt>
                <c:pt idx="516">
                  <c:v>42621.57775462963</c:v>
                </c:pt>
                <c:pt idx="517">
                  <c:v>42621.581157407411</c:v>
                </c:pt>
                <c:pt idx="518">
                  <c:v>42621.584594907406</c:v>
                </c:pt>
                <c:pt idx="519">
                  <c:v>42621.58798611111</c:v>
                </c:pt>
                <c:pt idx="520">
                  <c:v>42621.591354166667</c:v>
                </c:pt>
                <c:pt idx="521">
                  <c:v>42621.595011574071</c:v>
                </c:pt>
                <c:pt idx="522">
                  <c:v>42621.599907407406</c:v>
                </c:pt>
                <c:pt idx="523">
                  <c:v>42621.603506944448</c:v>
                </c:pt>
                <c:pt idx="524">
                  <c:v>42621.607256944444</c:v>
                </c:pt>
                <c:pt idx="525">
                  <c:v>42621.611527777779</c:v>
                </c:pt>
                <c:pt idx="526">
                  <c:v>42621.615081018521</c:v>
                </c:pt>
                <c:pt idx="527">
                  <c:v>42621.618437500001</c:v>
                </c:pt>
                <c:pt idx="528">
                  <c:v>42621.621770833335</c:v>
                </c:pt>
                <c:pt idx="529">
                  <c:v>42621.625219907408</c:v>
                </c:pt>
                <c:pt idx="530">
                  <c:v>42621.629351851851</c:v>
                </c:pt>
                <c:pt idx="531">
                  <c:v>42621.633379629631</c:v>
                </c:pt>
                <c:pt idx="532">
                  <c:v>42621.637638888889</c:v>
                </c:pt>
                <c:pt idx="533">
                  <c:v>42621.641261574077</c:v>
                </c:pt>
                <c:pt idx="534">
                  <c:v>42621.651319444441</c:v>
                </c:pt>
                <c:pt idx="535">
                  <c:v>42621.654675925929</c:v>
                </c:pt>
                <c:pt idx="536">
                  <c:v>42621.658043981479</c:v>
                </c:pt>
                <c:pt idx="537">
                  <c:v>42621.661435185182</c:v>
                </c:pt>
                <c:pt idx="538">
                  <c:v>42621.66479166667</c:v>
                </c:pt>
                <c:pt idx="539">
                  <c:v>42621.66814814815</c:v>
                </c:pt>
                <c:pt idx="540">
                  <c:v>42621.6715625</c:v>
                </c:pt>
                <c:pt idx="541">
                  <c:v>42621.675347222219</c:v>
                </c:pt>
                <c:pt idx="542">
                  <c:v>42621.678761574076</c:v>
                </c:pt>
                <c:pt idx="543">
                  <c:v>42621.682152777779</c:v>
                </c:pt>
                <c:pt idx="544">
                  <c:v>42621.685543981483</c:v>
                </c:pt>
                <c:pt idx="545">
                  <c:v>42621.688888888886</c:v>
                </c:pt>
                <c:pt idx="546">
                  <c:v>42621.692303240743</c:v>
                </c:pt>
                <c:pt idx="547">
                  <c:v>42621.696180555555</c:v>
                </c:pt>
                <c:pt idx="548">
                  <c:v>42621.69972222222</c:v>
                </c:pt>
                <c:pt idx="549">
                  <c:v>42621.703993055555</c:v>
                </c:pt>
                <c:pt idx="550">
                  <c:v>42621.708321759259</c:v>
                </c:pt>
                <c:pt idx="551">
                  <c:v>42621.712812500002</c:v>
                </c:pt>
                <c:pt idx="552">
                  <c:v>42621.716307870367</c:v>
                </c:pt>
                <c:pt idx="553">
                  <c:v>42621.720335648148</c:v>
                </c:pt>
                <c:pt idx="554">
                  <c:v>42621.723993055559</c:v>
                </c:pt>
                <c:pt idx="555">
                  <c:v>42621.727638888886</c:v>
                </c:pt>
                <c:pt idx="556">
                  <c:v>42621.731504629628</c:v>
                </c:pt>
                <c:pt idx="557">
                  <c:v>42621.735868055555</c:v>
                </c:pt>
                <c:pt idx="558">
                  <c:v>42621.741111111114</c:v>
                </c:pt>
                <c:pt idx="559">
                  <c:v>42621.747210648151</c:v>
                </c:pt>
                <c:pt idx="560">
                  <c:v>42621.761041666665</c:v>
                </c:pt>
                <c:pt idx="561">
                  <c:v>42621.76840277778</c:v>
                </c:pt>
                <c:pt idx="562">
                  <c:v>42622.348333333335</c:v>
                </c:pt>
                <c:pt idx="563">
                  <c:v>42622.35628472222</c:v>
                </c:pt>
                <c:pt idx="564">
                  <c:v>42622.362824074073</c:v>
                </c:pt>
                <c:pt idx="565">
                  <c:v>42622.36928240741</c:v>
                </c:pt>
                <c:pt idx="566">
                  <c:v>42622.375752314816</c:v>
                </c:pt>
                <c:pt idx="567">
                  <c:v>42622.381643518522</c:v>
                </c:pt>
                <c:pt idx="568">
                  <c:v>42622.387442129628</c:v>
                </c:pt>
                <c:pt idx="569">
                  <c:v>42622.392766203702</c:v>
                </c:pt>
                <c:pt idx="570">
                  <c:v>42622.397685185184</c:v>
                </c:pt>
                <c:pt idx="571">
                  <c:v>42622.402326388888</c:v>
                </c:pt>
                <c:pt idx="572">
                  <c:v>42622.406898148147</c:v>
                </c:pt>
                <c:pt idx="573">
                  <c:v>42622.415856481479</c:v>
                </c:pt>
                <c:pt idx="574">
                  <c:v>42622.420081018521</c:v>
                </c:pt>
                <c:pt idx="575">
                  <c:v>42622.424212962964</c:v>
                </c:pt>
                <c:pt idx="576">
                  <c:v>42622.428263888891</c:v>
                </c:pt>
                <c:pt idx="577">
                  <c:v>42622.432268518518</c:v>
                </c:pt>
                <c:pt idx="578">
                  <c:v>42622.436180555553</c:v>
                </c:pt>
                <c:pt idx="579">
                  <c:v>42622.440115740741</c:v>
                </c:pt>
                <c:pt idx="580">
                  <c:v>42622.444027777776</c:v>
                </c:pt>
                <c:pt idx="581">
                  <c:v>42622.447800925926</c:v>
                </c:pt>
                <c:pt idx="582">
                  <c:v>42622.451562499999</c:v>
                </c:pt>
                <c:pt idx="583">
                  <c:v>42622.455370370371</c:v>
                </c:pt>
                <c:pt idx="584">
                  <c:v>42622.459201388891</c:v>
                </c:pt>
                <c:pt idx="585">
                  <c:v>42622.463043981479</c:v>
                </c:pt>
                <c:pt idx="586">
                  <c:v>42622.466886574075</c:v>
                </c:pt>
                <c:pt idx="587">
                  <c:v>42622.470648148148</c:v>
                </c:pt>
                <c:pt idx="588">
                  <c:v>42622.474328703705</c:v>
                </c:pt>
                <c:pt idx="589">
                  <c:v>42622.478020833332</c:v>
                </c:pt>
                <c:pt idx="590">
                  <c:v>42622.481736111113</c:v>
                </c:pt>
                <c:pt idx="591">
                  <c:v>42622.485474537039</c:v>
                </c:pt>
                <c:pt idx="592">
                  <c:v>42622.489236111112</c:v>
                </c:pt>
                <c:pt idx="593">
                  <c:v>42622.49291666667</c:v>
                </c:pt>
                <c:pt idx="594">
                  <c:v>42622.496550925927</c:v>
                </c:pt>
                <c:pt idx="595">
                  <c:v>42622.500150462962</c:v>
                </c:pt>
                <c:pt idx="596">
                  <c:v>42622.50409722222</c:v>
                </c:pt>
                <c:pt idx="597">
                  <c:v>42622.508206018516</c:v>
                </c:pt>
                <c:pt idx="598">
                  <c:v>42622.512037037035</c:v>
                </c:pt>
                <c:pt idx="599">
                  <c:v>42622.516134259262</c:v>
                </c:pt>
                <c:pt idx="600">
                  <c:v>42622.520162037035</c:v>
                </c:pt>
                <c:pt idx="601">
                  <c:v>42622.523888888885</c:v>
                </c:pt>
                <c:pt idx="602">
                  <c:v>42622.527488425927</c:v>
                </c:pt>
                <c:pt idx="603">
                  <c:v>42622.531273148146</c:v>
                </c:pt>
                <c:pt idx="604">
                  <c:v>42622.534872685188</c:v>
                </c:pt>
                <c:pt idx="605">
                  <c:v>42622.538402777776</c:v>
                </c:pt>
                <c:pt idx="606">
                  <c:v>42622.541898148149</c:v>
                </c:pt>
                <c:pt idx="607">
                  <c:v>42622.545949074076</c:v>
                </c:pt>
                <c:pt idx="608">
                  <c:v>42622.549733796295</c:v>
                </c:pt>
                <c:pt idx="609">
                  <c:v>42622.55332175926</c:v>
                </c:pt>
                <c:pt idx="610">
                  <c:v>42622.556828703702</c:v>
                </c:pt>
                <c:pt idx="611">
                  <c:v>42622.560868055552</c:v>
                </c:pt>
                <c:pt idx="612">
                  <c:v>42622.564351851855</c:v>
                </c:pt>
                <c:pt idx="613">
                  <c:v>42622.567835648151</c:v>
                </c:pt>
                <c:pt idx="614">
                  <c:v>42622.571261574078</c:v>
                </c:pt>
                <c:pt idx="615">
                  <c:v>42622.578090277777</c:v>
                </c:pt>
                <c:pt idx="616">
                  <c:v>42622.584803240738</c:v>
                </c:pt>
                <c:pt idx="617">
                  <c:v>42622.591516203705</c:v>
                </c:pt>
                <c:pt idx="618">
                  <c:v>42622.594895833332</c:v>
                </c:pt>
                <c:pt idx="619">
                  <c:v>42622.598287037035</c:v>
                </c:pt>
                <c:pt idx="620">
                  <c:v>42622.601689814815</c:v>
                </c:pt>
                <c:pt idx="621">
                  <c:v>42622.605162037034</c:v>
                </c:pt>
                <c:pt idx="622">
                  <c:v>42622.60869212963</c:v>
                </c:pt>
                <c:pt idx="623">
                  <c:v>42622.612210648149</c:v>
                </c:pt>
                <c:pt idx="624">
                  <c:v>42622.615624999999</c:v>
                </c:pt>
                <c:pt idx="625">
                  <c:v>42622.619016203702</c:v>
                </c:pt>
                <c:pt idx="626">
                  <c:v>42622.622372685182</c:v>
                </c:pt>
                <c:pt idx="627">
                  <c:v>42622.632476851853</c:v>
                </c:pt>
                <c:pt idx="628">
                  <c:v>42622.635868055557</c:v>
                </c:pt>
                <c:pt idx="629">
                  <c:v>42622.639236111114</c:v>
                </c:pt>
                <c:pt idx="630">
                  <c:v>42622.642581018517</c:v>
                </c:pt>
                <c:pt idx="631">
                  <c:v>42622.646018518521</c:v>
                </c:pt>
                <c:pt idx="632">
                  <c:v>42622.649386574078</c:v>
                </c:pt>
                <c:pt idx="633">
                  <c:v>42622.652743055558</c:v>
                </c:pt>
                <c:pt idx="634">
                  <c:v>42622.656145833331</c:v>
                </c:pt>
                <c:pt idx="635">
                  <c:v>42622.659675925926</c:v>
                </c:pt>
                <c:pt idx="636">
                  <c:v>42622.66302083333</c:v>
                </c:pt>
                <c:pt idx="637">
                  <c:v>42622.673333333332</c:v>
                </c:pt>
                <c:pt idx="638">
                  <c:v>42622.676736111112</c:v>
                </c:pt>
                <c:pt idx="639">
                  <c:v>42622.680081018516</c:v>
                </c:pt>
                <c:pt idx="640">
                  <c:v>42622.683449074073</c:v>
                </c:pt>
                <c:pt idx="641">
                  <c:v>42622.686805555553</c:v>
                </c:pt>
                <c:pt idx="642">
                  <c:v>42622.705000000002</c:v>
                </c:pt>
                <c:pt idx="643">
                  <c:v>42622.708564814813</c:v>
                </c:pt>
                <c:pt idx="644">
                  <c:v>42622.712326388886</c:v>
                </c:pt>
                <c:pt idx="645">
                  <c:v>42622.716111111113</c:v>
                </c:pt>
                <c:pt idx="646">
                  <c:v>42622.71974537037</c:v>
                </c:pt>
                <c:pt idx="647">
                  <c:v>42622.723333333335</c:v>
                </c:pt>
                <c:pt idx="648">
                  <c:v>42622.727280092593</c:v>
                </c:pt>
                <c:pt idx="649">
                  <c:v>42622.741574074076</c:v>
                </c:pt>
                <c:pt idx="650">
                  <c:v>42622.746562499997</c:v>
                </c:pt>
                <c:pt idx="651">
                  <c:v>42622.751493055555</c:v>
                </c:pt>
                <c:pt idx="652">
                  <c:v>42622.760972222219</c:v>
                </c:pt>
                <c:pt idx="653">
                  <c:v>42622.765914351854</c:v>
                </c:pt>
                <c:pt idx="654">
                  <c:v>42622.774548611109</c:v>
                </c:pt>
                <c:pt idx="655">
                  <c:v>42622.781261574077</c:v>
                </c:pt>
                <c:pt idx="656">
                  <c:v>42623.36310185185</c:v>
                </c:pt>
                <c:pt idx="657">
                  <c:v>42623.369583333333</c:v>
                </c:pt>
                <c:pt idx="658">
                  <c:v>42623.375775462962</c:v>
                </c:pt>
                <c:pt idx="659">
                  <c:v>42623.381874999999</c:v>
                </c:pt>
                <c:pt idx="660">
                  <c:v>42623.387835648151</c:v>
                </c:pt>
                <c:pt idx="661">
                  <c:v>42623.393784722219</c:v>
                </c:pt>
                <c:pt idx="662">
                  <c:v>42623.399155092593</c:v>
                </c:pt>
                <c:pt idx="663">
                  <c:v>42623.404282407406</c:v>
                </c:pt>
                <c:pt idx="664">
                  <c:v>42623.40892361111</c:v>
                </c:pt>
                <c:pt idx="665">
                  <c:v>42623.413449074076</c:v>
                </c:pt>
                <c:pt idx="666">
                  <c:v>42623.418217592596</c:v>
                </c:pt>
                <c:pt idx="667">
                  <c:v>42623.422835648147</c:v>
                </c:pt>
                <c:pt idx="668">
                  <c:v>42623.427534722221</c:v>
                </c:pt>
                <c:pt idx="669">
                  <c:v>42623.431805555556</c:v>
                </c:pt>
                <c:pt idx="670">
                  <c:v>42623.436180555553</c:v>
                </c:pt>
                <c:pt idx="671">
                  <c:v>42623.440532407411</c:v>
                </c:pt>
                <c:pt idx="672">
                  <c:v>42623.445254629631</c:v>
                </c:pt>
                <c:pt idx="673">
                  <c:v>42623.449849537035</c:v>
                </c:pt>
                <c:pt idx="674">
                  <c:v>42623.454456018517</c:v>
                </c:pt>
                <c:pt idx="675">
                  <c:v>42623.458993055552</c:v>
                </c:pt>
                <c:pt idx="676">
                  <c:v>42623.463437500002</c:v>
                </c:pt>
                <c:pt idx="677">
                  <c:v>42623.467673611114</c:v>
                </c:pt>
                <c:pt idx="678">
                  <c:v>42623.47184027778</c:v>
                </c:pt>
                <c:pt idx="679">
                  <c:v>42623.47587962963</c:v>
                </c:pt>
                <c:pt idx="680">
                  <c:v>42623.479907407411</c:v>
                </c:pt>
                <c:pt idx="681">
                  <c:v>42623.484039351853</c:v>
                </c:pt>
                <c:pt idx="682">
                  <c:v>42623.488252314812</c:v>
                </c:pt>
                <c:pt idx="683">
                  <c:v>42623.492465277777</c:v>
                </c:pt>
                <c:pt idx="684">
                  <c:v>42623.496689814812</c:v>
                </c:pt>
                <c:pt idx="685">
                  <c:v>42623.500868055555</c:v>
                </c:pt>
                <c:pt idx="686">
                  <c:v>42623.528900462959</c:v>
                </c:pt>
                <c:pt idx="687">
                  <c:v>42623.536631944444</c:v>
                </c:pt>
                <c:pt idx="688">
                  <c:v>42623.55568287037</c:v>
                </c:pt>
                <c:pt idx="689">
                  <c:v>42623.55940972222</c:v>
                </c:pt>
                <c:pt idx="690">
                  <c:v>42623.563101851854</c:v>
                </c:pt>
                <c:pt idx="691">
                  <c:v>42623.570347222223</c:v>
                </c:pt>
                <c:pt idx="692">
                  <c:v>42623.573935185188</c:v>
                </c:pt>
                <c:pt idx="693">
                  <c:v>42623.57744212963</c:v>
                </c:pt>
                <c:pt idx="694">
                  <c:v>42623.581030092595</c:v>
                </c:pt>
                <c:pt idx="695">
                  <c:v>42623.584548611114</c:v>
                </c:pt>
                <c:pt idx="696">
                  <c:v>42623.588078703702</c:v>
                </c:pt>
                <c:pt idx="697">
                  <c:v>42623.591539351852</c:v>
                </c:pt>
                <c:pt idx="698">
                  <c:v>42623.595081018517</c:v>
                </c:pt>
                <c:pt idx="699">
                  <c:v>42623.598564814813</c:v>
                </c:pt>
                <c:pt idx="700">
                  <c:v>42623.602013888885</c:v>
                </c:pt>
                <c:pt idx="701">
                  <c:v>42623.605497685188</c:v>
                </c:pt>
                <c:pt idx="702">
                  <c:v>42623.608981481484</c:v>
                </c:pt>
                <c:pt idx="703">
                  <c:v>42623.612430555557</c:v>
                </c:pt>
                <c:pt idx="704">
                  <c:v>42623.615879629629</c:v>
                </c:pt>
                <c:pt idx="705">
                  <c:v>42623.619270833333</c:v>
                </c:pt>
                <c:pt idx="706">
                  <c:v>42623.622673611113</c:v>
                </c:pt>
                <c:pt idx="707">
                  <c:v>42623.626030092593</c:v>
                </c:pt>
                <c:pt idx="708">
                  <c:v>42623.629374999997</c:v>
                </c:pt>
                <c:pt idx="709">
                  <c:v>42623.632731481484</c:v>
                </c:pt>
                <c:pt idx="710">
                  <c:v>42623.636076388888</c:v>
                </c:pt>
                <c:pt idx="711">
                  <c:v>42623.639421296299</c:v>
                </c:pt>
                <c:pt idx="712">
                  <c:v>42623.642766203702</c:v>
                </c:pt>
                <c:pt idx="713">
                  <c:v>42623.646122685182</c:v>
                </c:pt>
                <c:pt idx="714">
                  <c:v>42623.649467592593</c:v>
                </c:pt>
                <c:pt idx="715">
                  <c:v>42623.652812499997</c:v>
                </c:pt>
                <c:pt idx="716">
                  <c:v>42623.656157407408</c:v>
                </c:pt>
                <c:pt idx="717">
                  <c:v>42623.744872685187</c:v>
                </c:pt>
                <c:pt idx="718">
                  <c:v>42624.582812499997</c:v>
                </c:pt>
                <c:pt idx="719">
                  <c:v>42624.593472222223</c:v>
                </c:pt>
                <c:pt idx="720">
                  <c:v>42624.597222222219</c:v>
                </c:pt>
                <c:pt idx="721">
                  <c:v>42624.604062500002</c:v>
                </c:pt>
                <c:pt idx="722">
                  <c:v>42624.607858796298</c:v>
                </c:pt>
                <c:pt idx="723">
                  <c:v>42624.61136574074</c:v>
                </c:pt>
                <c:pt idx="724">
                  <c:v>42624.614837962959</c:v>
                </c:pt>
                <c:pt idx="725">
                  <c:v>42624.618206018517</c:v>
                </c:pt>
                <c:pt idx="726">
                  <c:v>42624.621631944443</c:v>
                </c:pt>
                <c:pt idx="727">
                  <c:v>42624.624988425923</c:v>
                </c:pt>
                <c:pt idx="728">
                  <c:v>42624.631701388891</c:v>
                </c:pt>
                <c:pt idx="729">
                  <c:v>42624.655162037037</c:v>
                </c:pt>
                <c:pt idx="730">
                  <c:v>42624.663414351853</c:v>
                </c:pt>
                <c:pt idx="731">
                  <c:v>42624.668009259258</c:v>
                </c:pt>
                <c:pt idx="732">
                  <c:v>42624.672789351855</c:v>
                </c:pt>
                <c:pt idx="733">
                  <c:v>42624.677731481483</c:v>
                </c:pt>
                <c:pt idx="734">
                  <c:v>42624.694768518515</c:v>
                </c:pt>
                <c:pt idx="735">
                  <c:v>42624.717731481483</c:v>
                </c:pt>
                <c:pt idx="736">
                  <c:v>42624.721863425926</c:v>
                </c:pt>
                <c:pt idx="737">
                  <c:v>42624.773668981485</c:v>
                </c:pt>
                <c:pt idx="738">
                  <c:v>42625.336493055554</c:v>
                </c:pt>
                <c:pt idx="739">
                  <c:v>42625.555763888886</c:v>
                </c:pt>
                <c:pt idx="740">
                  <c:v>42625.575138888889</c:v>
                </c:pt>
                <c:pt idx="741">
                  <c:v>42625.579293981478</c:v>
                </c:pt>
                <c:pt idx="742">
                  <c:v>42625.586608796293</c:v>
                </c:pt>
                <c:pt idx="743">
                  <c:v>42625.590162037035</c:v>
                </c:pt>
                <c:pt idx="744">
                  <c:v>42625.594421296293</c:v>
                </c:pt>
                <c:pt idx="745">
                  <c:v>42625.606030092589</c:v>
                </c:pt>
                <c:pt idx="746">
                  <c:v>42625.614444444444</c:v>
                </c:pt>
                <c:pt idx="747">
                  <c:v>42625.621342592596</c:v>
                </c:pt>
                <c:pt idx="748">
                  <c:v>42625.63616898148</c:v>
                </c:pt>
                <c:pt idx="749">
                  <c:v>42625.639594907407</c:v>
                </c:pt>
                <c:pt idx="750">
                  <c:v>42625.644803240742</c:v>
                </c:pt>
                <c:pt idx="751">
                  <c:v>42625.67224537037</c:v>
                </c:pt>
                <c:pt idx="752">
                  <c:v>42625.675636574073</c:v>
                </c:pt>
                <c:pt idx="753">
                  <c:v>42625.69803240741</c:v>
                </c:pt>
                <c:pt idx="754">
                  <c:v>42625.701805555553</c:v>
                </c:pt>
                <c:pt idx="755">
                  <c:v>42625.714212962965</c:v>
                </c:pt>
                <c:pt idx="756">
                  <c:v>42625.718518518515</c:v>
                </c:pt>
                <c:pt idx="757">
                  <c:v>42625.72314814815</c:v>
                </c:pt>
                <c:pt idx="758">
                  <c:v>42625.727812500001</c:v>
                </c:pt>
                <c:pt idx="759">
                  <c:v>42625.734606481485</c:v>
                </c:pt>
                <c:pt idx="760">
                  <c:v>42625.741828703707</c:v>
                </c:pt>
                <c:pt idx="761">
                  <c:v>42625.763368055559</c:v>
                </c:pt>
                <c:pt idx="762">
                  <c:v>42626.355092592596</c:v>
                </c:pt>
                <c:pt idx="763">
                  <c:v>42626.360381944447</c:v>
                </c:pt>
                <c:pt idx="764">
                  <c:v>42626.36546296296</c:v>
                </c:pt>
                <c:pt idx="765">
                  <c:v>42626.370706018519</c:v>
                </c:pt>
                <c:pt idx="766">
                  <c:v>42626.375671296293</c:v>
                </c:pt>
                <c:pt idx="767">
                  <c:v>42626.402604166666</c:v>
                </c:pt>
                <c:pt idx="768">
                  <c:v>42626.406967592593</c:v>
                </c:pt>
                <c:pt idx="769">
                  <c:v>42626.411041666666</c:v>
                </c:pt>
                <c:pt idx="770">
                  <c:v>42626.415208333332</c:v>
                </c:pt>
                <c:pt idx="771">
                  <c:v>42626.419259259259</c:v>
                </c:pt>
                <c:pt idx="772">
                  <c:v>42626.423344907409</c:v>
                </c:pt>
                <c:pt idx="773">
                  <c:v>42626.427372685182</c:v>
                </c:pt>
                <c:pt idx="774">
                  <c:v>42626.431400462963</c:v>
                </c:pt>
                <c:pt idx="775">
                  <c:v>42626.435266203705</c:v>
                </c:pt>
                <c:pt idx="776">
                  <c:v>42626.439131944448</c:v>
                </c:pt>
                <c:pt idx="777">
                  <c:v>42626.442847222221</c:v>
                </c:pt>
                <c:pt idx="778">
                  <c:v>42626.446585648147</c:v>
                </c:pt>
                <c:pt idx="779">
                  <c:v>42626.461342592593</c:v>
                </c:pt>
                <c:pt idx="780">
                  <c:v>42626.476041666669</c:v>
                </c:pt>
                <c:pt idx="781">
                  <c:v>42626.479710648149</c:v>
                </c:pt>
                <c:pt idx="782">
                  <c:v>42626.48332175926</c:v>
                </c:pt>
                <c:pt idx="783">
                  <c:v>42626.486898148149</c:v>
                </c:pt>
                <c:pt idx="784">
                  <c:v>42626.490520833337</c:v>
                </c:pt>
                <c:pt idx="785">
                  <c:v>42626.494097222225</c:v>
                </c:pt>
                <c:pt idx="786">
                  <c:v>42626.501516203702</c:v>
                </c:pt>
                <c:pt idx="787">
                  <c:v>42626.593055555553</c:v>
                </c:pt>
                <c:pt idx="788">
                  <c:v>42626.599918981483</c:v>
                </c:pt>
                <c:pt idx="789">
                  <c:v>42626.605104166665</c:v>
                </c:pt>
                <c:pt idx="790">
                  <c:v>42626.634259259263</c:v>
                </c:pt>
                <c:pt idx="791">
                  <c:v>42626.652326388888</c:v>
                </c:pt>
                <c:pt idx="792">
                  <c:v>42626.657152777778</c:v>
                </c:pt>
                <c:pt idx="793">
                  <c:v>42626.693159722221</c:v>
                </c:pt>
                <c:pt idx="794">
                  <c:v>42626.703564814816</c:v>
                </c:pt>
                <c:pt idx="795">
                  <c:v>42626.707175925927</c:v>
                </c:pt>
                <c:pt idx="796">
                  <c:v>42626.711018518516</c:v>
                </c:pt>
                <c:pt idx="797">
                  <c:v>42626.71534722222</c:v>
                </c:pt>
                <c:pt idx="798">
                  <c:v>42626.738449074073</c:v>
                </c:pt>
                <c:pt idx="799">
                  <c:v>42626.742627314816</c:v>
                </c:pt>
                <c:pt idx="800">
                  <c:v>42626.751435185186</c:v>
                </c:pt>
                <c:pt idx="801">
                  <c:v>42626.755995370368</c:v>
                </c:pt>
                <c:pt idx="802">
                  <c:v>42626.76059027778</c:v>
                </c:pt>
                <c:pt idx="803">
                  <c:v>42626.765543981484</c:v>
                </c:pt>
                <c:pt idx="804">
                  <c:v>42626.770833333336</c:v>
                </c:pt>
                <c:pt idx="805">
                  <c:v>42626.776898148149</c:v>
                </c:pt>
                <c:pt idx="806">
                  <c:v>42627.363032407404</c:v>
                </c:pt>
                <c:pt idx="807">
                  <c:v>42627.63517361111</c:v>
                </c:pt>
                <c:pt idx="808">
                  <c:v>42627.663819444446</c:v>
                </c:pt>
                <c:pt idx="809">
                  <c:v>42627.691053240742</c:v>
                </c:pt>
                <c:pt idx="810">
                  <c:v>42627.695428240739</c:v>
                </c:pt>
                <c:pt idx="811">
                  <c:v>42627.698831018519</c:v>
                </c:pt>
                <c:pt idx="812">
                  <c:v>42627.747523148151</c:v>
                </c:pt>
                <c:pt idx="813">
                  <c:v>42627.764039351852</c:v>
                </c:pt>
                <c:pt idx="814">
                  <c:v>42628.445486111108</c:v>
                </c:pt>
                <c:pt idx="815">
                  <c:v>42629.360312500001</c:v>
                </c:pt>
                <c:pt idx="816">
                  <c:v>42629.365335648145</c:v>
                </c:pt>
                <c:pt idx="817">
                  <c:v>42629.370115740741</c:v>
                </c:pt>
                <c:pt idx="818">
                  <c:v>42629.375069444446</c:v>
                </c:pt>
                <c:pt idx="819">
                  <c:v>42629.379953703705</c:v>
                </c:pt>
                <c:pt idx="820">
                  <c:v>42629.384340277778</c:v>
                </c:pt>
                <c:pt idx="821">
                  <c:v>42629.388819444444</c:v>
                </c:pt>
                <c:pt idx="822">
                  <c:v>42629.397557870368</c:v>
                </c:pt>
                <c:pt idx="823">
                  <c:v>42629.401909722219</c:v>
                </c:pt>
                <c:pt idx="824">
                  <c:v>42629.406157407408</c:v>
                </c:pt>
                <c:pt idx="825">
                  <c:v>42629.410185185188</c:v>
                </c:pt>
                <c:pt idx="826">
                  <c:v>42629.414270833331</c:v>
                </c:pt>
                <c:pt idx="827">
                  <c:v>42629.418263888889</c:v>
                </c:pt>
                <c:pt idx="828">
                  <c:v>42629.422314814816</c:v>
                </c:pt>
                <c:pt idx="829">
                  <c:v>42629.426365740743</c:v>
                </c:pt>
                <c:pt idx="830">
                  <c:v>42629.430277777778</c:v>
                </c:pt>
                <c:pt idx="831">
                  <c:v>42629.43414351852</c:v>
                </c:pt>
                <c:pt idx="832">
                  <c:v>42629.438043981485</c:v>
                </c:pt>
                <c:pt idx="833">
                  <c:v>42629.446226851855</c:v>
                </c:pt>
                <c:pt idx="834">
                  <c:v>42629.454976851855</c:v>
                </c:pt>
                <c:pt idx="835">
                  <c:v>42629.45894675926</c:v>
                </c:pt>
                <c:pt idx="836">
                  <c:v>42629.462847222225</c:v>
                </c:pt>
                <c:pt idx="837">
                  <c:v>42629.46670138889</c:v>
                </c:pt>
                <c:pt idx="838">
                  <c:v>42629.470509259256</c:v>
                </c:pt>
                <c:pt idx="839">
                  <c:v>42629.474259259259</c:v>
                </c:pt>
                <c:pt idx="840">
                  <c:v>42629.47797453704</c:v>
                </c:pt>
                <c:pt idx="841">
                  <c:v>42629.481689814813</c:v>
                </c:pt>
                <c:pt idx="842">
                  <c:v>42629.485405092593</c:v>
                </c:pt>
                <c:pt idx="843">
                  <c:v>42629.48914351852</c:v>
                </c:pt>
                <c:pt idx="844">
                  <c:v>42629.492905092593</c:v>
                </c:pt>
                <c:pt idx="845">
                  <c:v>42629.496608796297</c:v>
                </c:pt>
                <c:pt idx="846">
                  <c:v>42629.500289351854</c:v>
                </c:pt>
                <c:pt idx="847">
                  <c:v>42629.503969907404</c:v>
                </c:pt>
                <c:pt idx="848">
                  <c:v>42629.507592592592</c:v>
                </c:pt>
                <c:pt idx="849">
                  <c:v>42629.511238425926</c:v>
                </c:pt>
                <c:pt idx="850">
                  <c:v>42629.514837962961</c:v>
                </c:pt>
                <c:pt idx="851">
                  <c:v>42629.518483796295</c:v>
                </c:pt>
                <c:pt idx="852">
                  <c:v>42629.522118055553</c:v>
                </c:pt>
                <c:pt idx="853">
                  <c:v>42629.525706018518</c:v>
                </c:pt>
                <c:pt idx="854">
                  <c:v>42629.529317129629</c:v>
                </c:pt>
                <c:pt idx="855">
                  <c:v>42629.532893518517</c:v>
                </c:pt>
                <c:pt idx="856">
                  <c:v>42629.536481481482</c:v>
                </c:pt>
                <c:pt idx="857">
                  <c:v>42629.540034722224</c:v>
                </c:pt>
                <c:pt idx="858">
                  <c:v>42629.543622685182</c:v>
                </c:pt>
                <c:pt idx="859">
                  <c:v>42629.5471875</c:v>
                </c:pt>
                <c:pt idx="860">
                  <c:v>42629.550694444442</c:v>
                </c:pt>
                <c:pt idx="861">
                  <c:v>42629.554189814815</c:v>
                </c:pt>
                <c:pt idx="862">
                  <c:v>42629.557939814818</c:v>
                </c:pt>
                <c:pt idx="863">
                  <c:v>42629.561539351853</c:v>
                </c:pt>
                <c:pt idx="864">
                  <c:v>42629.565104166664</c:v>
                </c:pt>
                <c:pt idx="865">
                  <c:v>42629.568611111114</c:v>
                </c:pt>
                <c:pt idx="866">
                  <c:v>42629.572233796294</c:v>
                </c:pt>
                <c:pt idx="867">
                  <c:v>42629.575833333336</c:v>
                </c:pt>
                <c:pt idx="868">
                  <c:v>42629.579375000001</c:v>
                </c:pt>
                <c:pt idx="869">
                  <c:v>42629.582835648151</c:v>
                </c:pt>
                <c:pt idx="870">
                  <c:v>42629.586365740739</c:v>
                </c:pt>
                <c:pt idx="871">
                  <c:v>42629.589814814812</c:v>
                </c:pt>
                <c:pt idx="872">
                  <c:v>42629.600115740737</c:v>
                </c:pt>
                <c:pt idx="873">
                  <c:v>42629.668530092589</c:v>
                </c:pt>
                <c:pt idx="874">
                  <c:v>42629.701944444445</c:v>
                </c:pt>
                <c:pt idx="875">
                  <c:v>42629.760127314818</c:v>
                </c:pt>
                <c:pt idx="876">
                  <c:v>42630.349976851852</c:v>
                </c:pt>
                <c:pt idx="877">
                  <c:v>42630.372581018521</c:v>
                </c:pt>
                <c:pt idx="878">
                  <c:v>42630.383113425924</c:v>
                </c:pt>
                <c:pt idx="879">
                  <c:v>42630.388078703705</c:v>
                </c:pt>
                <c:pt idx="880">
                  <c:v>42630.392858796295</c:v>
                </c:pt>
                <c:pt idx="881">
                  <c:v>42630.402187500003</c:v>
                </c:pt>
                <c:pt idx="882">
                  <c:v>42630.406805555554</c:v>
                </c:pt>
                <c:pt idx="883">
                  <c:v>42630.411307870374</c:v>
                </c:pt>
                <c:pt idx="884">
                  <c:v>42630.415821759256</c:v>
                </c:pt>
                <c:pt idx="885">
                  <c:v>42630.420717592591</c:v>
                </c:pt>
                <c:pt idx="886">
                  <c:v>42630.425659722219</c:v>
                </c:pt>
                <c:pt idx="887">
                  <c:v>42630.430405092593</c:v>
                </c:pt>
                <c:pt idx="888">
                  <c:v>42630.434965277775</c:v>
                </c:pt>
                <c:pt idx="889">
                  <c:v>42630.439328703702</c:v>
                </c:pt>
                <c:pt idx="890">
                  <c:v>42630.443796296298</c:v>
                </c:pt>
                <c:pt idx="891">
                  <c:v>42630.448333333334</c:v>
                </c:pt>
                <c:pt idx="892">
                  <c:v>42630.457407407404</c:v>
                </c:pt>
                <c:pt idx="893">
                  <c:v>42630.461701388886</c:v>
                </c:pt>
                <c:pt idx="894">
                  <c:v>42630.465995370374</c:v>
                </c:pt>
                <c:pt idx="895">
                  <c:v>42630.470127314817</c:v>
                </c:pt>
                <c:pt idx="896">
                  <c:v>42630.474120370367</c:v>
                </c:pt>
                <c:pt idx="897">
                  <c:v>42630.478275462963</c:v>
                </c:pt>
                <c:pt idx="898">
                  <c:v>42630.482476851852</c:v>
                </c:pt>
                <c:pt idx="899">
                  <c:v>42630.486539351848</c:v>
                </c:pt>
                <c:pt idx="900">
                  <c:v>42630.490312499998</c:v>
                </c:pt>
                <c:pt idx="901">
                  <c:v>42630.494085648148</c:v>
                </c:pt>
                <c:pt idx="902">
                  <c:v>42630.497847222221</c:v>
                </c:pt>
                <c:pt idx="903">
                  <c:v>42630.501550925925</c:v>
                </c:pt>
                <c:pt idx="904">
                  <c:v>42630.505208333336</c:v>
                </c:pt>
                <c:pt idx="905">
                  <c:v>42630.508831018517</c:v>
                </c:pt>
                <c:pt idx="906">
                  <c:v>42630.512650462966</c:v>
                </c:pt>
                <c:pt idx="907">
                  <c:v>42630.516493055555</c:v>
                </c:pt>
                <c:pt idx="908">
                  <c:v>42630.520277777781</c:v>
                </c:pt>
                <c:pt idx="909">
                  <c:v>42630.524050925924</c:v>
                </c:pt>
                <c:pt idx="910">
                  <c:v>42630.535104166665</c:v>
                </c:pt>
                <c:pt idx="911">
                  <c:v>42630.538657407407</c:v>
                </c:pt>
                <c:pt idx="912">
                  <c:v>42630.542500000003</c:v>
                </c:pt>
                <c:pt idx="913">
                  <c:v>42630.546469907407</c:v>
                </c:pt>
                <c:pt idx="914">
                  <c:v>42630.550173611111</c:v>
                </c:pt>
                <c:pt idx="915">
                  <c:v>42630.553854166668</c:v>
                </c:pt>
                <c:pt idx="916">
                  <c:v>42630.557349537034</c:v>
                </c:pt>
                <c:pt idx="917">
                  <c:v>42630.560844907406</c:v>
                </c:pt>
                <c:pt idx="918">
                  <c:v>42630.564305555556</c:v>
                </c:pt>
                <c:pt idx="919">
                  <c:v>42630.567824074074</c:v>
                </c:pt>
                <c:pt idx="920">
                  <c:v>42630.571562500001</c:v>
                </c:pt>
                <c:pt idx="921">
                  <c:v>42630.575046296297</c:v>
                </c:pt>
                <c:pt idx="922">
                  <c:v>42630.579513888886</c:v>
                </c:pt>
                <c:pt idx="923">
                  <c:v>42630.58834490741</c:v>
                </c:pt>
                <c:pt idx="924">
                  <c:v>42630.591874999998</c:v>
                </c:pt>
                <c:pt idx="925">
                  <c:v>42630.595636574071</c:v>
                </c:pt>
                <c:pt idx="926">
                  <c:v>42630.599432870367</c:v>
                </c:pt>
                <c:pt idx="927">
                  <c:v>42630.603530092594</c:v>
                </c:pt>
                <c:pt idx="928">
                  <c:v>42630.607511574075</c:v>
                </c:pt>
                <c:pt idx="929">
                  <c:v>42630.611018518517</c:v>
                </c:pt>
                <c:pt idx="930">
                  <c:v>42630.615949074076</c:v>
                </c:pt>
                <c:pt idx="931">
                  <c:v>42630.620011574072</c:v>
                </c:pt>
                <c:pt idx="932">
                  <c:v>42630.623368055552</c:v>
                </c:pt>
                <c:pt idx="933">
                  <c:v>42630.626944444448</c:v>
                </c:pt>
                <c:pt idx="934">
                  <c:v>42630.630312499998</c:v>
                </c:pt>
                <c:pt idx="935">
                  <c:v>42630.634027777778</c:v>
                </c:pt>
                <c:pt idx="936">
                  <c:v>42630.637453703705</c:v>
                </c:pt>
                <c:pt idx="937">
                  <c:v>42630.642002314817</c:v>
                </c:pt>
                <c:pt idx="938">
                  <c:v>42630.64534722222</c:v>
                </c:pt>
                <c:pt idx="939">
                  <c:v>42630.648692129631</c:v>
                </c:pt>
                <c:pt idx="940">
                  <c:v>42630.652291666665</c:v>
                </c:pt>
                <c:pt idx="941">
                  <c:v>42630.659756944442</c:v>
                </c:pt>
                <c:pt idx="942">
                  <c:v>42630.663124999999</c:v>
                </c:pt>
                <c:pt idx="943">
                  <c:v>42630.667094907411</c:v>
                </c:pt>
                <c:pt idx="944">
                  <c:v>42630.671342592592</c:v>
                </c:pt>
                <c:pt idx="945">
                  <c:v>42630.674849537034</c:v>
                </c:pt>
                <c:pt idx="946">
                  <c:v>42630.679293981484</c:v>
                </c:pt>
                <c:pt idx="947">
                  <c:v>42630.684467592589</c:v>
                </c:pt>
                <c:pt idx="948">
                  <c:v>42630.687916666669</c:v>
                </c:pt>
                <c:pt idx="949">
                  <c:v>42630.691365740742</c:v>
                </c:pt>
                <c:pt idx="950">
                  <c:v>42630.694895833331</c:v>
                </c:pt>
                <c:pt idx="951">
                  <c:v>42630.698391203703</c:v>
                </c:pt>
                <c:pt idx="952">
                  <c:v>42630.70957175926</c:v>
                </c:pt>
                <c:pt idx="953">
                  <c:v>42630.713518518518</c:v>
                </c:pt>
                <c:pt idx="954">
                  <c:v>42630.717418981483</c:v>
                </c:pt>
                <c:pt idx="955">
                  <c:v>42630.721493055556</c:v>
                </c:pt>
                <c:pt idx="956">
                  <c:v>42630.725636574076</c:v>
                </c:pt>
                <c:pt idx="957">
                  <c:v>42630.729641203703</c:v>
                </c:pt>
                <c:pt idx="958">
                  <c:v>42630.734652777777</c:v>
                </c:pt>
                <c:pt idx="959">
                  <c:v>42630.738622685189</c:v>
                </c:pt>
                <c:pt idx="960">
                  <c:v>42630.742847222224</c:v>
                </c:pt>
                <c:pt idx="961">
                  <c:v>42630.748148148145</c:v>
                </c:pt>
                <c:pt idx="962">
                  <c:v>42630.754537037035</c:v>
                </c:pt>
                <c:pt idx="963">
                  <c:v>42630.759513888886</c:v>
                </c:pt>
                <c:pt idx="964">
                  <c:v>42630.764733796299</c:v>
                </c:pt>
                <c:pt idx="965">
                  <c:v>42631.33666666667</c:v>
                </c:pt>
                <c:pt idx="966">
                  <c:v>42631.343993055554</c:v>
                </c:pt>
                <c:pt idx="967">
                  <c:v>42631.351041666669</c:v>
                </c:pt>
                <c:pt idx="968">
                  <c:v>42631.356736111113</c:v>
                </c:pt>
                <c:pt idx="969">
                  <c:v>42631.362870370373</c:v>
                </c:pt>
                <c:pt idx="970">
                  <c:v>42631.369467592594</c:v>
                </c:pt>
                <c:pt idx="971">
                  <c:v>42631.376307870371</c:v>
                </c:pt>
                <c:pt idx="972">
                  <c:v>42631.382696759261</c:v>
                </c:pt>
                <c:pt idx="973">
                  <c:v>42631.388402777775</c:v>
                </c:pt>
                <c:pt idx="974">
                  <c:v>42631.584722222222</c:v>
                </c:pt>
                <c:pt idx="975">
                  <c:v>42631.593414351853</c:v>
                </c:pt>
                <c:pt idx="976">
                  <c:v>42631.598055555558</c:v>
                </c:pt>
                <c:pt idx="977">
                  <c:v>42631.603125000001</c:v>
                </c:pt>
                <c:pt idx="978">
                  <c:v>42631.607291666667</c:v>
                </c:pt>
                <c:pt idx="979">
                  <c:v>42631.61210648148</c:v>
                </c:pt>
                <c:pt idx="980">
                  <c:v>42631.616041666668</c:v>
                </c:pt>
                <c:pt idx="981">
                  <c:v>42631.620358796295</c:v>
                </c:pt>
                <c:pt idx="982">
                  <c:v>42631.62400462963</c:v>
                </c:pt>
                <c:pt idx="983">
                  <c:v>42631.627615740741</c:v>
                </c:pt>
                <c:pt idx="984">
                  <c:v>42631.632094907407</c:v>
                </c:pt>
                <c:pt idx="985">
                  <c:v>42631.636134259257</c:v>
                </c:pt>
                <c:pt idx="986">
                  <c:v>42631.640925925924</c:v>
                </c:pt>
                <c:pt idx="987">
                  <c:v>42631.645636574074</c:v>
                </c:pt>
                <c:pt idx="988">
                  <c:v>42631.651134259257</c:v>
                </c:pt>
                <c:pt idx="989">
                  <c:v>42631.656539351854</c:v>
                </c:pt>
                <c:pt idx="990">
                  <c:v>42631.662766203706</c:v>
                </c:pt>
                <c:pt idx="991">
                  <c:v>42631.66778935185</c:v>
                </c:pt>
                <c:pt idx="992">
                  <c:v>42631.67423611111</c:v>
                </c:pt>
                <c:pt idx="993">
                  <c:v>42631.679826388892</c:v>
                </c:pt>
                <c:pt idx="994">
                  <c:v>42631.684895833336</c:v>
                </c:pt>
                <c:pt idx="995">
                  <c:v>42631.68954861111</c:v>
                </c:pt>
                <c:pt idx="996">
                  <c:v>42631.694861111115</c:v>
                </c:pt>
                <c:pt idx="997">
                  <c:v>42631.70076388889</c:v>
                </c:pt>
                <c:pt idx="998">
                  <c:v>42631.709722222222</c:v>
                </c:pt>
                <c:pt idx="999">
                  <c:v>42631.714814814812</c:v>
                </c:pt>
                <c:pt idx="1000">
                  <c:v>42631.725624999999</c:v>
                </c:pt>
                <c:pt idx="1001">
                  <c:v>42631.734259259261</c:v>
                </c:pt>
                <c:pt idx="1002">
                  <c:v>42631.73951388889</c:v>
                </c:pt>
                <c:pt idx="1003">
                  <c:v>42631.745937500003</c:v>
                </c:pt>
                <c:pt idx="1004">
                  <c:v>42632.336898148147</c:v>
                </c:pt>
                <c:pt idx="1005">
                  <c:v>42632.351041666669</c:v>
                </c:pt>
                <c:pt idx="1006">
                  <c:v>42632.356412037036</c:v>
                </c:pt>
                <c:pt idx="1007">
                  <c:v>42632.361817129633</c:v>
                </c:pt>
                <c:pt idx="1008">
                  <c:v>42632.367164351854</c:v>
                </c:pt>
                <c:pt idx="1009">
                  <c:v>42632.372870370367</c:v>
                </c:pt>
                <c:pt idx="1010">
                  <c:v>42632.378865740742</c:v>
                </c:pt>
                <c:pt idx="1011">
                  <c:v>42632.384351851855</c:v>
                </c:pt>
                <c:pt idx="1012">
                  <c:v>42632.388981481483</c:v>
                </c:pt>
                <c:pt idx="1013">
                  <c:v>42632.393969907411</c:v>
                </c:pt>
                <c:pt idx="1014">
                  <c:v>42632.398888888885</c:v>
                </c:pt>
                <c:pt idx="1015">
                  <c:v>42632.40347222222</c:v>
                </c:pt>
                <c:pt idx="1016">
                  <c:v>42632.408194444448</c:v>
                </c:pt>
                <c:pt idx="1017">
                  <c:v>42632.412789351853</c:v>
                </c:pt>
                <c:pt idx="1018">
                  <c:v>42632.417395833334</c:v>
                </c:pt>
                <c:pt idx="1019">
                  <c:v>42632.421331018515</c:v>
                </c:pt>
                <c:pt idx="1020">
                  <c:v>42632.425578703704</c:v>
                </c:pt>
                <c:pt idx="1021">
                  <c:v>42632.429375</c:v>
                </c:pt>
                <c:pt idx="1022">
                  <c:v>42632.433182870373</c:v>
                </c:pt>
                <c:pt idx="1023">
                  <c:v>42632.437152777777</c:v>
                </c:pt>
                <c:pt idx="1024">
                  <c:v>42632.441111111111</c:v>
                </c:pt>
                <c:pt idx="1025">
                  <c:v>42632.445034722223</c:v>
                </c:pt>
                <c:pt idx="1026">
                  <c:v>42632.448842592596</c:v>
                </c:pt>
                <c:pt idx="1027">
                  <c:v>42632.452696759261</c:v>
                </c:pt>
                <c:pt idx="1028">
                  <c:v>42632.456377314818</c:v>
                </c:pt>
                <c:pt idx="1029">
                  <c:v>42632.460289351853</c:v>
                </c:pt>
                <c:pt idx="1030">
                  <c:v>42632.463993055557</c:v>
                </c:pt>
                <c:pt idx="1031">
                  <c:v>42632.467638888891</c:v>
                </c:pt>
                <c:pt idx="1032">
                  <c:v>42632.471284722225</c:v>
                </c:pt>
                <c:pt idx="1033">
                  <c:v>42632.47488425926</c:v>
                </c:pt>
                <c:pt idx="1034">
                  <c:v>42632.478530092594</c:v>
                </c:pt>
                <c:pt idx="1035">
                  <c:v>42632.48233796296</c:v>
                </c:pt>
                <c:pt idx="1036">
                  <c:v>42632.485949074071</c:v>
                </c:pt>
                <c:pt idx="1037">
                  <c:v>42632.489571759259</c:v>
                </c:pt>
                <c:pt idx="1038">
                  <c:v>42632.493159722224</c:v>
                </c:pt>
                <c:pt idx="1039">
                  <c:v>42632.496979166666</c:v>
                </c:pt>
                <c:pt idx="1040">
                  <c:v>42632.500752314816</c:v>
                </c:pt>
                <c:pt idx="1041">
                  <c:v>42632.504583333335</c:v>
                </c:pt>
                <c:pt idx="1042">
                  <c:v>42632.534803240742</c:v>
                </c:pt>
                <c:pt idx="1043">
                  <c:v>42632.538344907407</c:v>
                </c:pt>
                <c:pt idx="1044">
                  <c:v>42632.545451388891</c:v>
                </c:pt>
                <c:pt idx="1045">
                  <c:v>42632.549178240741</c:v>
                </c:pt>
                <c:pt idx="1046">
                  <c:v>42632.552835648145</c:v>
                </c:pt>
                <c:pt idx="1047">
                  <c:v>42632.556469907409</c:v>
                </c:pt>
                <c:pt idx="1048">
                  <c:v>42632.559930555559</c:v>
                </c:pt>
                <c:pt idx="1049">
                  <c:v>42632.563437500001</c:v>
                </c:pt>
                <c:pt idx="1050">
                  <c:v>42632.56695601852</c:v>
                </c:pt>
                <c:pt idx="1051">
                  <c:v>42632.570520833331</c:v>
                </c:pt>
                <c:pt idx="1052">
                  <c:v>42632.57408564815</c:v>
                </c:pt>
                <c:pt idx="1053">
                  <c:v>42632.577604166669</c:v>
                </c:pt>
                <c:pt idx="1054">
                  <c:v>42632.588136574072</c:v>
                </c:pt>
                <c:pt idx="1055">
                  <c:v>42632.594988425924</c:v>
                </c:pt>
                <c:pt idx="1056">
                  <c:v>42632.598344907405</c:v>
                </c:pt>
                <c:pt idx="1057">
                  <c:v>42632.61178240741</c:v>
                </c:pt>
                <c:pt idx="1058">
                  <c:v>42632.61513888889</c:v>
                </c:pt>
                <c:pt idx="1059">
                  <c:v>42632.621817129628</c:v>
                </c:pt>
                <c:pt idx="1060">
                  <c:v>42632.625162037039</c:v>
                </c:pt>
                <c:pt idx="1061">
                  <c:v>42632.628518518519</c:v>
                </c:pt>
                <c:pt idx="1062">
                  <c:v>42632.632002314815</c:v>
                </c:pt>
                <c:pt idx="1063">
                  <c:v>42632.635879629626</c:v>
                </c:pt>
                <c:pt idx="1064">
                  <c:v>42632.663321759261</c:v>
                </c:pt>
                <c:pt idx="1065">
                  <c:v>42632.670104166667</c:v>
                </c:pt>
                <c:pt idx="1066">
                  <c:v>42632.680613425924</c:v>
                </c:pt>
                <c:pt idx="1067">
                  <c:v>42632.694525462961</c:v>
                </c:pt>
                <c:pt idx="1068">
                  <c:v>42632.724652777775</c:v>
                </c:pt>
                <c:pt idx="1069">
                  <c:v>42632.732893518521</c:v>
                </c:pt>
                <c:pt idx="1070">
                  <c:v>42633.344108796293</c:v>
                </c:pt>
                <c:pt idx="1071">
                  <c:v>42633.350821759261</c:v>
                </c:pt>
                <c:pt idx="1072">
                  <c:v>42633.356793981482</c:v>
                </c:pt>
                <c:pt idx="1073">
                  <c:v>42633.362337962964</c:v>
                </c:pt>
                <c:pt idx="1074">
                  <c:v>42633.382430555554</c:v>
                </c:pt>
                <c:pt idx="1075">
                  <c:v>42633.391759259262</c:v>
                </c:pt>
                <c:pt idx="1076">
                  <c:v>42633.396203703705</c:v>
                </c:pt>
                <c:pt idx="1077">
                  <c:v>42633.400787037041</c:v>
                </c:pt>
                <c:pt idx="1078">
                  <c:v>42633.410520833335</c:v>
                </c:pt>
                <c:pt idx="1079">
                  <c:v>42633.415127314816</c:v>
                </c:pt>
                <c:pt idx="1080">
                  <c:v>42633.419629629629</c:v>
                </c:pt>
                <c:pt idx="1081">
                  <c:v>42633.424131944441</c:v>
                </c:pt>
                <c:pt idx="1082">
                  <c:v>42633.428460648145</c:v>
                </c:pt>
                <c:pt idx="1083">
                  <c:v>42633.432500000003</c:v>
                </c:pt>
                <c:pt idx="1084">
                  <c:v>42633.436481481483</c:v>
                </c:pt>
                <c:pt idx="1085">
                  <c:v>42633.444895833331</c:v>
                </c:pt>
                <c:pt idx="1086">
                  <c:v>42633.448993055557</c:v>
                </c:pt>
                <c:pt idx="1087">
                  <c:v>42633.466354166667</c:v>
                </c:pt>
                <c:pt idx="1088">
                  <c:v>42633.470625000002</c:v>
                </c:pt>
                <c:pt idx="1089">
                  <c:v>42633.474606481483</c:v>
                </c:pt>
                <c:pt idx="1090">
                  <c:v>42633.478726851848</c:v>
                </c:pt>
                <c:pt idx="1091">
                  <c:v>42633.483113425929</c:v>
                </c:pt>
                <c:pt idx="1092">
                  <c:v>42633.487268518518</c:v>
                </c:pt>
                <c:pt idx="1093">
                  <c:v>42633.491157407407</c:v>
                </c:pt>
                <c:pt idx="1094">
                  <c:v>42633.49496527778</c:v>
                </c:pt>
                <c:pt idx="1095">
                  <c:v>42633.498796296299</c:v>
                </c:pt>
                <c:pt idx="1096">
                  <c:v>42633.506261574075</c:v>
                </c:pt>
                <c:pt idx="1097">
                  <c:v>42633.513726851852</c:v>
                </c:pt>
                <c:pt idx="1098">
                  <c:v>42633.517418981479</c:v>
                </c:pt>
                <c:pt idx="1099">
                  <c:v>42633.52134259259</c:v>
                </c:pt>
                <c:pt idx="1100">
                  <c:v>42633.529166666667</c:v>
                </c:pt>
                <c:pt idx="1101">
                  <c:v>42633.533229166664</c:v>
                </c:pt>
                <c:pt idx="1102">
                  <c:v>42633.537060185183</c:v>
                </c:pt>
                <c:pt idx="1103">
                  <c:v>42633.541006944448</c:v>
                </c:pt>
                <c:pt idx="1104">
                  <c:v>42633.544861111113</c:v>
                </c:pt>
                <c:pt idx="1105">
                  <c:v>42633.556238425925</c:v>
                </c:pt>
                <c:pt idx="1106">
                  <c:v>42633.559953703705</c:v>
                </c:pt>
                <c:pt idx="1107">
                  <c:v>42633.56349537037</c:v>
                </c:pt>
                <c:pt idx="1108">
                  <c:v>42633.566979166666</c:v>
                </c:pt>
                <c:pt idx="1109">
                  <c:v>42633.570625</c:v>
                </c:pt>
                <c:pt idx="1110">
                  <c:v>42633.573969907404</c:v>
                </c:pt>
                <c:pt idx="1111">
                  <c:v>42633.577557870369</c:v>
                </c:pt>
                <c:pt idx="1112">
                  <c:v>42633.595590277779</c:v>
                </c:pt>
                <c:pt idx="1113">
                  <c:v>42633.661956018521</c:v>
                </c:pt>
                <c:pt idx="1114">
                  <c:v>42633.672037037039</c:v>
                </c:pt>
                <c:pt idx="1115">
                  <c:v>42633.675497685188</c:v>
                </c:pt>
                <c:pt idx="1116">
                  <c:v>42633.679131944446</c:v>
                </c:pt>
                <c:pt idx="1117">
                  <c:v>42633.692812499998</c:v>
                </c:pt>
                <c:pt idx="1118">
                  <c:v>42633.697870370372</c:v>
                </c:pt>
                <c:pt idx="1119">
                  <c:v>42633.704456018517</c:v>
                </c:pt>
                <c:pt idx="1120">
                  <c:v>42633.712418981479</c:v>
                </c:pt>
                <c:pt idx="1121">
                  <c:v>42633.723761574074</c:v>
                </c:pt>
                <c:pt idx="1122">
                  <c:v>42634.41238425926</c:v>
                </c:pt>
                <c:pt idx="1123">
                  <c:v>42634.475092592591</c:v>
                </c:pt>
                <c:pt idx="1124">
                  <c:v>42634.492465277777</c:v>
                </c:pt>
                <c:pt idx="1125">
                  <c:v>42634.49690972222</c:v>
                </c:pt>
                <c:pt idx="1126">
                  <c:v>42634.501886574071</c:v>
                </c:pt>
                <c:pt idx="1127">
                  <c:v>42634.522685185184</c:v>
                </c:pt>
                <c:pt idx="1128">
                  <c:v>42634.526412037034</c:v>
                </c:pt>
                <c:pt idx="1129">
                  <c:v>42634.541805555556</c:v>
                </c:pt>
                <c:pt idx="1130">
                  <c:v>42634.54886574074</c:v>
                </c:pt>
                <c:pt idx="1131">
                  <c:v>42634.559965277775</c:v>
                </c:pt>
                <c:pt idx="1132">
                  <c:v>42634.567129629628</c:v>
                </c:pt>
                <c:pt idx="1133">
                  <c:v>42634.570474537039</c:v>
                </c:pt>
                <c:pt idx="1134">
                  <c:v>42634.573912037034</c:v>
                </c:pt>
                <c:pt idx="1135">
                  <c:v>42634.577256944445</c:v>
                </c:pt>
                <c:pt idx="1136">
                  <c:v>42634.580648148149</c:v>
                </c:pt>
                <c:pt idx="1137">
                  <c:v>42634.584016203706</c:v>
                </c:pt>
                <c:pt idx="1138">
                  <c:v>42634.587418981479</c:v>
                </c:pt>
                <c:pt idx="1139">
                  <c:v>42634.594571759262</c:v>
                </c:pt>
                <c:pt idx="1140">
                  <c:v>42634.604988425926</c:v>
                </c:pt>
                <c:pt idx="1141">
                  <c:v>42634.612511574072</c:v>
                </c:pt>
                <c:pt idx="1142">
                  <c:v>42634.615879629629</c:v>
                </c:pt>
                <c:pt idx="1143">
                  <c:v>42634.619872685187</c:v>
                </c:pt>
                <c:pt idx="1144">
                  <c:v>42634.623935185184</c:v>
                </c:pt>
                <c:pt idx="1145">
                  <c:v>42634.628333333334</c:v>
                </c:pt>
                <c:pt idx="1146">
                  <c:v>42634.633090277777</c:v>
                </c:pt>
                <c:pt idx="1147">
                  <c:v>42634.636458333334</c:v>
                </c:pt>
                <c:pt idx="1148">
                  <c:v>42634.668912037036</c:v>
                </c:pt>
                <c:pt idx="1149">
                  <c:v>42634.672268518516</c:v>
                </c:pt>
                <c:pt idx="1150">
                  <c:v>42634.67564814815</c:v>
                </c:pt>
                <c:pt idx="1151">
                  <c:v>42634.682685185187</c:v>
                </c:pt>
                <c:pt idx="1152">
                  <c:v>42634.686099537037</c:v>
                </c:pt>
                <c:pt idx="1153">
                  <c:v>42634.689502314817</c:v>
                </c:pt>
                <c:pt idx="1154">
                  <c:v>42634.696388888886</c:v>
                </c:pt>
                <c:pt idx="1155">
                  <c:v>42634.700740740744</c:v>
                </c:pt>
                <c:pt idx="1156">
                  <c:v>42634.704363425924</c:v>
                </c:pt>
                <c:pt idx="1157">
                  <c:v>42634.709108796298</c:v>
                </c:pt>
                <c:pt idx="1158">
                  <c:v>42634.712847222225</c:v>
                </c:pt>
                <c:pt idx="1159">
                  <c:v>42634.720219907409</c:v>
                </c:pt>
                <c:pt idx="1160">
                  <c:v>42634.733101851853</c:v>
                </c:pt>
                <c:pt idx="1161">
                  <c:v>42634.752002314817</c:v>
                </c:pt>
                <c:pt idx="1162">
                  <c:v>42634.763831018521</c:v>
                </c:pt>
                <c:pt idx="1163">
                  <c:v>42635.336909722224</c:v>
                </c:pt>
                <c:pt idx="1164">
                  <c:v>42635.344189814816</c:v>
                </c:pt>
                <c:pt idx="1165">
                  <c:v>42635.349733796298</c:v>
                </c:pt>
                <c:pt idx="1166">
                  <c:v>42635.354699074072</c:v>
                </c:pt>
                <c:pt idx="1167">
                  <c:v>42635.359756944446</c:v>
                </c:pt>
                <c:pt idx="1168">
                  <c:v>42635.36445601852</c:v>
                </c:pt>
                <c:pt idx="1169">
                  <c:v>42635.368634259263</c:v>
                </c:pt>
                <c:pt idx="1170">
                  <c:v>42635.373159722221</c:v>
                </c:pt>
                <c:pt idx="1171">
                  <c:v>42635.377685185187</c:v>
                </c:pt>
                <c:pt idx="1172">
                  <c:v>42635.38177083333</c:v>
                </c:pt>
                <c:pt idx="1173">
                  <c:v>42635.385729166665</c:v>
                </c:pt>
                <c:pt idx="1174">
                  <c:v>42635.389837962961</c:v>
                </c:pt>
                <c:pt idx="1175">
                  <c:v>42635.393865740742</c:v>
                </c:pt>
                <c:pt idx="1176">
                  <c:v>42635.398275462961</c:v>
                </c:pt>
                <c:pt idx="1177">
                  <c:v>42635.402465277781</c:v>
                </c:pt>
                <c:pt idx="1178">
                  <c:v>42635.407106481478</c:v>
                </c:pt>
                <c:pt idx="1179">
                  <c:v>42635.411874999998</c:v>
                </c:pt>
                <c:pt idx="1180">
                  <c:v>42635.416655092595</c:v>
                </c:pt>
                <c:pt idx="1181">
                  <c:v>42635.421435185184</c:v>
                </c:pt>
                <c:pt idx="1182">
                  <c:v>42635.426180555558</c:v>
                </c:pt>
                <c:pt idx="1183">
                  <c:v>42635.430972222224</c:v>
                </c:pt>
                <c:pt idx="1184">
                  <c:v>42635.434861111113</c:v>
                </c:pt>
                <c:pt idx="1185">
                  <c:v>42635.438726851855</c:v>
                </c:pt>
                <c:pt idx="1186">
                  <c:v>42635.443124999998</c:v>
                </c:pt>
                <c:pt idx="1187">
                  <c:v>42635.447592592594</c:v>
                </c:pt>
                <c:pt idx="1188">
                  <c:v>42635.452094907407</c:v>
                </c:pt>
                <c:pt idx="1189">
                  <c:v>42635.456041666665</c:v>
                </c:pt>
                <c:pt idx="1190">
                  <c:v>42635.460011574076</c:v>
                </c:pt>
                <c:pt idx="1191">
                  <c:v>42635.463819444441</c:v>
                </c:pt>
                <c:pt idx="1192">
                  <c:v>42635.467592592591</c:v>
                </c:pt>
                <c:pt idx="1193">
                  <c:v>42635.471331018518</c:v>
                </c:pt>
                <c:pt idx="1194">
                  <c:v>42635.475127314814</c:v>
                </c:pt>
                <c:pt idx="1195">
                  <c:v>42635.479050925926</c:v>
                </c:pt>
                <c:pt idx="1196">
                  <c:v>42635.482812499999</c:v>
                </c:pt>
                <c:pt idx="1197">
                  <c:v>42635.486817129633</c:v>
                </c:pt>
                <c:pt idx="1198">
                  <c:v>42635.490868055553</c:v>
                </c:pt>
                <c:pt idx="1199">
                  <c:v>42635.499155092592</c:v>
                </c:pt>
                <c:pt idx="1200">
                  <c:v>42635.503217592595</c:v>
                </c:pt>
                <c:pt idx="1201">
                  <c:v>42635.507662037038</c:v>
                </c:pt>
                <c:pt idx="1202">
                  <c:v>42635.512002314812</c:v>
                </c:pt>
                <c:pt idx="1203">
                  <c:v>42635.516261574077</c:v>
                </c:pt>
                <c:pt idx="1204">
                  <c:v>42635.519826388889</c:v>
                </c:pt>
                <c:pt idx="1205">
                  <c:v>42635.523587962962</c:v>
                </c:pt>
                <c:pt idx="1206">
                  <c:v>42635.527129629627</c:v>
                </c:pt>
                <c:pt idx="1207">
                  <c:v>42635.531168981484</c:v>
                </c:pt>
                <c:pt idx="1208">
                  <c:v>42635.539120370369</c:v>
                </c:pt>
                <c:pt idx="1209">
                  <c:v>42635.558159722219</c:v>
                </c:pt>
                <c:pt idx="1210">
                  <c:v>42635.561979166669</c:v>
                </c:pt>
                <c:pt idx="1211">
                  <c:v>42635.565636574072</c:v>
                </c:pt>
                <c:pt idx="1212">
                  <c:v>42635.569456018522</c:v>
                </c:pt>
                <c:pt idx="1213">
                  <c:v>42635.573344907411</c:v>
                </c:pt>
                <c:pt idx="1214">
                  <c:v>42635.577604166669</c:v>
                </c:pt>
                <c:pt idx="1215">
                  <c:v>42635.58221064815</c:v>
                </c:pt>
                <c:pt idx="1216">
                  <c:v>42635.586817129632</c:v>
                </c:pt>
                <c:pt idx="1217">
                  <c:v>42635.590486111112</c:v>
                </c:pt>
                <c:pt idx="1218">
                  <c:v>42635.597418981481</c:v>
                </c:pt>
                <c:pt idx="1219">
                  <c:v>42635.604641203703</c:v>
                </c:pt>
                <c:pt idx="1220">
                  <c:v>42635.608032407406</c:v>
                </c:pt>
                <c:pt idx="1221">
                  <c:v>42635.615034722221</c:v>
                </c:pt>
                <c:pt idx="1222">
                  <c:v>42635.618368055555</c:v>
                </c:pt>
                <c:pt idx="1223">
                  <c:v>42635.621747685182</c:v>
                </c:pt>
                <c:pt idx="1224">
                  <c:v>42635.625555555554</c:v>
                </c:pt>
                <c:pt idx="1225">
                  <c:v>42635.628900462965</c:v>
                </c:pt>
                <c:pt idx="1226">
                  <c:v>42635.632245370369</c:v>
                </c:pt>
                <c:pt idx="1227">
                  <c:v>42635.635625000003</c:v>
                </c:pt>
                <c:pt idx="1228">
                  <c:v>42635.639479166668</c:v>
                </c:pt>
                <c:pt idx="1229">
                  <c:v>42635.643611111111</c:v>
                </c:pt>
                <c:pt idx="1230">
                  <c:v>42635.647268518522</c:v>
                </c:pt>
                <c:pt idx="1231">
                  <c:v>42635.663287037038</c:v>
                </c:pt>
                <c:pt idx="1232">
                  <c:v>42635.666689814818</c:v>
                </c:pt>
                <c:pt idx="1233">
                  <c:v>42635.670034722221</c:v>
                </c:pt>
                <c:pt idx="1234">
                  <c:v>42635.673495370371</c:v>
                </c:pt>
                <c:pt idx="1235">
                  <c:v>42635.678657407407</c:v>
                </c:pt>
                <c:pt idx="1236">
                  <c:v>42635.682326388887</c:v>
                </c:pt>
                <c:pt idx="1237">
                  <c:v>42635.686180555553</c:v>
                </c:pt>
                <c:pt idx="1238">
                  <c:v>42635.691064814811</c:v>
                </c:pt>
                <c:pt idx="1239">
                  <c:v>42635.699050925927</c:v>
                </c:pt>
                <c:pt idx="1240">
                  <c:v>42635.710462962961</c:v>
                </c:pt>
                <c:pt idx="1241">
                  <c:v>42635.725162037037</c:v>
                </c:pt>
                <c:pt idx="1242">
                  <c:v>42635.731805555559</c:v>
                </c:pt>
                <c:pt idx="1243">
                  <c:v>42636.336168981485</c:v>
                </c:pt>
                <c:pt idx="1244">
                  <c:v>42636.349664351852</c:v>
                </c:pt>
                <c:pt idx="1245">
                  <c:v>42636.355393518519</c:v>
                </c:pt>
                <c:pt idx="1246">
                  <c:v>42636.360960648148</c:v>
                </c:pt>
                <c:pt idx="1247">
                  <c:v>42636.366527777776</c:v>
                </c:pt>
                <c:pt idx="1248">
                  <c:v>42636.37222222222</c:v>
                </c:pt>
                <c:pt idx="1249">
                  <c:v>42636.377523148149</c:v>
                </c:pt>
                <c:pt idx="1250">
                  <c:v>42636.382291666669</c:v>
                </c:pt>
                <c:pt idx="1251">
                  <c:v>42636.386886574073</c:v>
                </c:pt>
                <c:pt idx="1252">
                  <c:v>42636.391284722224</c:v>
                </c:pt>
                <c:pt idx="1253">
                  <c:v>42636.395532407405</c:v>
                </c:pt>
                <c:pt idx="1254">
                  <c:v>42636.399652777778</c:v>
                </c:pt>
                <c:pt idx="1255">
                  <c:v>42636.403726851851</c:v>
                </c:pt>
                <c:pt idx="1256">
                  <c:v>42636.407731481479</c:v>
                </c:pt>
                <c:pt idx="1257">
                  <c:v>42636.411724537036</c:v>
                </c:pt>
                <c:pt idx="1258">
                  <c:v>42636.415706018517</c:v>
                </c:pt>
                <c:pt idx="1259">
                  <c:v>42636.419756944444</c:v>
                </c:pt>
                <c:pt idx="1260">
                  <c:v>42636.423946759256</c:v>
                </c:pt>
                <c:pt idx="1261">
                  <c:v>42636.428171296298</c:v>
                </c:pt>
                <c:pt idx="1262">
                  <c:v>42636.432581018518</c:v>
                </c:pt>
                <c:pt idx="1263">
                  <c:v>42636.437048611115</c:v>
                </c:pt>
                <c:pt idx="1264">
                  <c:v>42636.44158564815</c:v>
                </c:pt>
                <c:pt idx="1265">
                  <c:v>42636.446099537039</c:v>
                </c:pt>
                <c:pt idx="1266">
                  <c:v>42636.45071759259</c:v>
                </c:pt>
                <c:pt idx="1267">
                  <c:v>42636.455185185187</c:v>
                </c:pt>
                <c:pt idx="1268">
                  <c:v>42636.459652777776</c:v>
                </c:pt>
                <c:pt idx="1269">
                  <c:v>42636.464375000003</c:v>
                </c:pt>
                <c:pt idx="1270">
                  <c:v>42636.473032407404</c:v>
                </c:pt>
                <c:pt idx="1271">
                  <c:v>42636.476770833331</c:v>
                </c:pt>
                <c:pt idx="1272">
                  <c:v>42636.480717592596</c:v>
                </c:pt>
                <c:pt idx="1273">
                  <c:v>42636.484942129631</c:v>
                </c:pt>
                <c:pt idx="1274">
                  <c:v>42636.489108796297</c:v>
                </c:pt>
                <c:pt idx="1275">
                  <c:v>42636.493333333332</c:v>
                </c:pt>
                <c:pt idx="1276">
                  <c:v>42636.497476851851</c:v>
                </c:pt>
                <c:pt idx="1277">
                  <c:v>42636.501643518517</c:v>
                </c:pt>
                <c:pt idx="1278">
                  <c:v>42636.505706018521</c:v>
                </c:pt>
                <c:pt idx="1279">
                  <c:v>42636.509710648148</c:v>
                </c:pt>
                <c:pt idx="1280">
                  <c:v>42636.513715277775</c:v>
                </c:pt>
                <c:pt idx="1281">
                  <c:v>42636.517638888887</c:v>
                </c:pt>
                <c:pt idx="1282">
                  <c:v>42636.521527777775</c:v>
                </c:pt>
                <c:pt idx="1283">
                  <c:v>42636.525347222225</c:v>
                </c:pt>
                <c:pt idx="1284">
                  <c:v>42636.529108796298</c:v>
                </c:pt>
                <c:pt idx="1285">
                  <c:v>42636.532835648148</c:v>
                </c:pt>
                <c:pt idx="1286">
                  <c:v>42636.536539351851</c:v>
                </c:pt>
                <c:pt idx="1287">
                  <c:v>42636.540185185186</c:v>
                </c:pt>
                <c:pt idx="1288">
                  <c:v>42636.543761574074</c:v>
                </c:pt>
                <c:pt idx="1289">
                  <c:v>42636.547337962962</c:v>
                </c:pt>
                <c:pt idx="1290">
                  <c:v>42636.550949074073</c:v>
                </c:pt>
                <c:pt idx="1291">
                  <c:v>42636.554560185185</c:v>
                </c:pt>
                <c:pt idx="1292">
                  <c:v>42636.558182870373</c:v>
                </c:pt>
                <c:pt idx="1293">
                  <c:v>42636.56177083333</c:v>
                </c:pt>
                <c:pt idx="1294">
                  <c:v>42636.565347222226</c:v>
                </c:pt>
                <c:pt idx="1295">
                  <c:v>42636.568819444445</c:v>
                </c:pt>
                <c:pt idx="1296">
                  <c:v>42636.572222222225</c:v>
                </c:pt>
                <c:pt idx="1297">
                  <c:v>42636.575706018521</c:v>
                </c:pt>
                <c:pt idx="1298">
                  <c:v>42636.579143518517</c:v>
                </c:pt>
                <c:pt idx="1299">
                  <c:v>42636.582592592589</c:v>
                </c:pt>
                <c:pt idx="1300">
                  <c:v>42636.586053240739</c:v>
                </c:pt>
                <c:pt idx="1301">
                  <c:v>42636.589490740742</c:v>
                </c:pt>
                <c:pt idx="1302">
                  <c:v>42636.592916666668</c:v>
                </c:pt>
                <c:pt idx="1303">
                  <c:v>42636.596307870372</c:v>
                </c:pt>
                <c:pt idx="1304">
                  <c:v>42636.609733796293</c:v>
                </c:pt>
                <c:pt idx="1305">
                  <c:v>42636.61309027778</c:v>
                </c:pt>
                <c:pt idx="1306">
                  <c:v>42636.616435185184</c:v>
                </c:pt>
                <c:pt idx="1307">
                  <c:v>42636.619780092595</c:v>
                </c:pt>
                <c:pt idx="1308">
                  <c:v>42636.623148148145</c:v>
                </c:pt>
                <c:pt idx="1309">
                  <c:v>42636.630937499998</c:v>
                </c:pt>
                <c:pt idx="1310">
                  <c:v>42636.634293981479</c:v>
                </c:pt>
                <c:pt idx="1311">
                  <c:v>42636.649537037039</c:v>
                </c:pt>
                <c:pt idx="1312">
                  <c:v>42636.653252314813</c:v>
                </c:pt>
                <c:pt idx="1313">
                  <c:v>42636.659942129627</c:v>
                </c:pt>
                <c:pt idx="1314">
                  <c:v>42636.663391203707</c:v>
                </c:pt>
                <c:pt idx="1315">
                  <c:v>42636.666759259257</c:v>
                </c:pt>
                <c:pt idx="1316">
                  <c:v>42636.670173611114</c:v>
                </c:pt>
                <c:pt idx="1317">
                  <c:v>42636.673564814817</c:v>
                </c:pt>
                <c:pt idx="1318">
                  <c:v>42636.676921296297</c:v>
                </c:pt>
                <c:pt idx="1319">
                  <c:v>42636.680810185186</c:v>
                </c:pt>
                <c:pt idx="1320">
                  <c:v>42636.684594907405</c:v>
                </c:pt>
                <c:pt idx="1321">
                  <c:v>42636.688298611109</c:v>
                </c:pt>
                <c:pt idx="1322">
                  <c:v>42636.692314814813</c:v>
                </c:pt>
                <c:pt idx="1323">
                  <c:v>42636.696851851855</c:v>
                </c:pt>
                <c:pt idx="1324">
                  <c:v>42636.702638888892</c:v>
                </c:pt>
                <c:pt idx="1325">
                  <c:v>42636.707118055558</c:v>
                </c:pt>
                <c:pt idx="1326">
                  <c:v>42636.711354166669</c:v>
                </c:pt>
                <c:pt idx="1327">
                  <c:v>42636.716006944444</c:v>
                </c:pt>
                <c:pt idx="1328">
                  <c:v>42636.719652777778</c:v>
                </c:pt>
                <c:pt idx="1329">
                  <c:v>42636.723819444444</c:v>
                </c:pt>
                <c:pt idx="1330">
                  <c:v>42636.728634259256</c:v>
                </c:pt>
                <c:pt idx="1331">
                  <c:v>42636.732430555552</c:v>
                </c:pt>
                <c:pt idx="1332">
                  <c:v>42636.736493055556</c:v>
                </c:pt>
                <c:pt idx="1333">
                  <c:v>42636.740960648145</c:v>
                </c:pt>
                <c:pt idx="1334">
                  <c:v>42636.745347222219</c:v>
                </c:pt>
                <c:pt idx="1335">
                  <c:v>42636.749768518515</c:v>
                </c:pt>
                <c:pt idx="1336">
                  <c:v>42636.75439814815</c:v>
                </c:pt>
                <c:pt idx="1337">
                  <c:v>42636.759050925924</c:v>
                </c:pt>
                <c:pt idx="1338">
                  <c:v>42636.776539351849</c:v>
                </c:pt>
                <c:pt idx="1339">
                  <c:v>42637.336099537039</c:v>
                </c:pt>
                <c:pt idx="1340">
                  <c:v>42637.343587962961</c:v>
                </c:pt>
                <c:pt idx="1341">
                  <c:v>42637.356898148151</c:v>
                </c:pt>
                <c:pt idx="1342">
                  <c:v>42637.363715277781</c:v>
                </c:pt>
                <c:pt idx="1343">
                  <c:v>42637.371365740742</c:v>
                </c:pt>
                <c:pt idx="1344">
                  <c:v>42637.37940972222</c:v>
                </c:pt>
                <c:pt idx="1345">
                  <c:v>42637.386400462965</c:v>
                </c:pt>
                <c:pt idx="1346">
                  <c:v>42637.399444444447</c:v>
                </c:pt>
                <c:pt idx="1347">
                  <c:v>42637.404282407406</c:v>
                </c:pt>
                <c:pt idx="1348">
                  <c:v>42637.409502314818</c:v>
                </c:pt>
                <c:pt idx="1349">
                  <c:v>42637.460555555554</c:v>
                </c:pt>
                <c:pt idx="1350">
                  <c:v>42637.464675925927</c:v>
                </c:pt>
                <c:pt idx="1351">
                  <c:v>42637.468773148146</c:v>
                </c:pt>
                <c:pt idx="1352">
                  <c:v>42637.472905092596</c:v>
                </c:pt>
                <c:pt idx="1353">
                  <c:v>42637.477187500001</c:v>
                </c:pt>
                <c:pt idx="1354">
                  <c:v>42637.481446759259</c:v>
                </c:pt>
                <c:pt idx="1355">
                  <c:v>42637.485706018517</c:v>
                </c:pt>
                <c:pt idx="1356">
                  <c:v>42637.489768518521</c:v>
                </c:pt>
                <c:pt idx="1357">
                  <c:v>42637.493923611109</c:v>
                </c:pt>
                <c:pt idx="1358">
                  <c:v>42637.498078703706</c:v>
                </c:pt>
                <c:pt idx="1359">
                  <c:v>42637.502384259256</c:v>
                </c:pt>
                <c:pt idx="1360">
                  <c:v>42637.506539351853</c:v>
                </c:pt>
                <c:pt idx="1361">
                  <c:v>42637.510833333334</c:v>
                </c:pt>
                <c:pt idx="1362">
                  <c:v>42637.515069444446</c:v>
                </c:pt>
                <c:pt idx="1363">
                  <c:v>42637.519212962965</c:v>
                </c:pt>
                <c:pt idx="1364">
                  <c:v>42637.523344907408</c:v>
                </c:pt>
                <c:pt idx="1365">
                  <c:v>42637.527430555558</c:v>
                </c:pt>
                <c:pt idx="1366">
                  <c:v>42637.5315162037</c:v>
                </c:pt>
                <c:pt idx="1367">
                  <c:v>42637.535578703704</c:v>
                </c:pt>
                <c:pt idx="1368">
                  <c:v>42637.539618055554</c:v>
                </c:pt>
                <c:pt idx="1369">
                  <c:v>42637.543530092589</c:v>
                </c:pt>
                <c:pt idx="1370">
                  <c:v>42637.547453703701</c:v>
                </c:pt>
                <c:pt idx="1371">
                  <c:v>42637.551365740743</c:v>
                </c:pt>
                <c:pt idx="1372">
                  <c:v>42637.555243055554</c:v>
                </c:pt>
                <c:pt idx="1373">
                  <c:v>42637.55909722222</c:v>
                </c:pt>
                <c:pt idx="1374">
                  <c:v>42637.562905092593</c:v>
                </c:pt>
                <c:pt idx="1375">
                  <c:v>42637.566678240742</c:v>
                </c:pt>
                <c:pt idx="1376">
                  <c:v>42637.5703587963</c:v>
                </c:pt>
                <c:pt idx="1377">
                  <c:v>42637.574004629627</c:v>
                </c:pt>
                <c:pt idx="1378">
                  <c:v>42637.577627314815</c:v>
                </c:pt>
                <c:pt idx="1379">
                  <c:v>42637.58121527778</c:v>
                </c:pt>
                <c:pt idx="1380">
                  <c:v>42637.584826388891</c:v>
                </c:pt>
                <c:pt idx="1381">
                  <c:v>42637.58834490741</c:v>
                </c:pt>
                <c:pt idx="1382">
                  <c:v>42637.591863425929</c:v>
                </c:pt>
                <c:pt idx="1383">
                  <c:v>42637.595335648148</c:v>
                </c:pt>
                <c:pt idx="1384">
                  <c:v>42637.598796296297</c:v>
                </c:pt>
                <c:pt idx="1385">
                  <c:v>42637.60224537037</c:v>
                </c:pt>
                <c:pt idx="1386">
                  <c:v>42637.609074074076</c:v>
                </c:pt>
                <c:pt idx="1387">
                  <c:v>42637.612430555557</c:v>
                </c:pt>
                <c:pt idx="1388">
                  <c:v>42637.625821759262</c:v>
                </c:pt>
                <c:pt idx="1389">
                  <c:v>42637.65960648148</c:v>
                </c:pt>
                <c:pt idx="1390">
                  <c:v>42637.662962962961</c:v>
                </c:pt>
                <c:pt idx="1391">
                  <c:v>42637.673020833332</c:v>
                </c:pt>
                <c:pt idx="1392">
                  <c:v>42637.686574074076</c:v>
                </c:pt>
                <c:pt idx="1393">
                  <c:v>42637.690011574072</c:v>
                </c:pt>
                <c:pt idx="1394">
                  <c:v>42637.740370370368</c:v>
                </c:pt>
                <c:pt idx="1395">
                  <c:v>42637.74491898148</c:v>
                </c:pt>
                <c:pt idx="1396">
                  <c:v>42637.749884259261</c:v>
                </c:pt>
                <c:pt idx="1397">
                  <c:v>42638.336423611108</c:v>
                </c:pt>
                <c:pt idx="1398">
                  <c:v>42638.349849537037</c:v>
                </c:pt>
                <c:pt idx="1399">
                  <c:v>42638.355347222219</c:v>
                </c:pt>
                <c:pt idx="1400">
                  <c:v>42638.360798611109</c:v>
                </c:pt>
                <c:pt idx="1401">
                  <c:v>42638.365960648145</c:v>
                </c:pt>
                <c:pt idx="1402">
                  <c:v>42638.370555555557</c:v>
                </c:pt>
                <c:pt idx="1403">
                  <c:v>42638.375590277778</c:v>
                </c:pt>
                <c:pt idx="1404">
                  <c:v>42638.380752314813</c:v>
                </c:pt>
                <c:pt idx="1405">
                  <c:v>42638.385914351849</c:v>
                </c:pt>
                <c:pt idx="1406">
                  <c:v>42638.391168981485</c:v>
                </c:pt>
                <c:pt idx="1407">
                  <c:v>42638.396412037036</c:v>
                </c:pt>
                <c:pt idx="1408">
                  <c:v>42638.401597222219</c:v>
                </c:pt>
                <c:pt idx="1409">
                  <c:v>42638.406828703701</c:v>
                </c:pt>
                <c:pt idx="1410">
                  <c:v>42638.411747685182</c:v>
                </c:pt>
                <c:pt idx="1411">
                  <c:v>42638.416712962964</c:v>
                </c:pt>
                <c:pt idx="1412">
                  <c:v>42638.421597222223</c:v>
                </c:pt>
                <c:pt idx="1413">
                  <c:v>42638.426423611112</c:v>
                </c:pt>
                <c:pt idx="1414">
                  <c:v>42638.431388888886</c:v>
                </c:pt>
                <c:pt idx="1415">
                  <c:v>42638.436168981483</c:v>
                </c:pt>
                <c:pt idx="1416">
                  <c:v>42638.440810185188</c:v>
                </c:pt>
                <c:pt idx="1417">
                  <c:v>42638.445243055554</c:v>
                </c:pt>
                <c:pt idx="1418">
                  <c:v>42638.449548611112</c:v>
                </c:pt>
                <c:pt idx="1419">
                  <c:v>42638.453969907408</c:v>
                </c:pt>
                <c:pt idx="1420">
                  <c:v>42638.458124999997</c:v>
                </c:pt>
                <c:pt idx="1421">
                  <c:v>42638.462152777778</c:v>
                </c:pt>
                <c:pt idx="1422">
                  <c:v>42638.465983796297</c:v>
                </c:pt>
                <c:pt idx="1423">
                  <c:v>42638.469849537039</c:v>
                </c:pt>
                <c:pt idx="1424">
                  <c:v>42638.47415509259</c:v>
                </c:pt>
                <c:pt idx="1425">
                  <c:v>42638.482592592591</c:v>
                </c:pt>
                <c:pt idx="1426">
                  <c:v>42638.486990740741</c:v>
                </c:pt>
                <c:pt idx="1427">
                  <c:v>42638.491354166668</c:v>
                </c:pt>
                <c:pt idx="1428">
                  <c:v>42638.495509259257</c:v>
                </c:pt>
                <c:pt idx="1429">
                  <c:v>42638.499548611115</c:v>
                </c:pt>
                <c:pt idx="1430">
                  <c:v>42638.50371527778</c:v>
                </c:pt>
                <c:pt idx="1431">
                  <c:v>42638.507835648146</c:v>
                </c:pt>
                <c:pt idx="1432">
                  <c:v>42638.51185185185</c:v>
                </c:pt>
                <c:pt idx="1433">
                  <c:v>42638.515949074077</c:v>
                </c:pt>
                <c:pt idx="1434">
                  <c:v>42638.519895833335</c:v>
                </c:pt>
                <c:pt idx="1435">
                  <c:v>42638.523900462962</c:v>
                </c:pt>
                <c:pt idx="1436">
                  <c:v>42638.527928240743</c:v>
                </c:pt>
                <c:pt idx="1437">
                  <c:v>42638.531828703701</c:v>
                </c:pt>
                <c:pt idx="1438">
                  <c:v>42638.554884259262</c:v>
                </c:pt>
                <c:pt idx="1439">
                  <c:v>42638.562037037038</c:v>
                </c:pt>
                <c:pt idx="1440">
                  <c:v>42638.565706018519</c:v>
                </c:pt>
                <c:pt idx="1441">
                  <c:v>42638.579641203702</c:v>
                </c:pt>
                <c:pt idx="1442">
                  <c:v>42638.593263888892</c:v>
                </c:pt>
                <c:pt idx="1443">
                  <c:v>42638.596631944441</c:v>
                </c:pt>
                <c:pt idx="1444">
                  <c:v>42638.600034722222</c:v>
                </c:pt>
                <c:pt idx="1445">
                  <c:v>42638.60365740741</c:v>
                </c:pt>
                <c:pt idx="1446">
                  <c:v>42638.60701388889</c:v>
                </c:pt>
                <c:pt idx="1447">
                  <c:v>42638.61037037037</c:v>
                </c:pt>
                <c:pt idx="1448">
                  <c:v>42638.613726851851</c:v>
                </c:pt>
                <c:pt idx="1449">
                  <c:v>42638.617083333331</c:v>
                </c:pt>
                <c:pt idx="1450">
                  <c:v>42638.620439814818</c:v>
                </c:pt>
                <c:pt idx="1451">
                  <c:v>42638.623796296299</c:v>
                </c:pt>
                <c:pt idx="1452">
                  <c:v>42638.627152777779</c:v>
                </c:pt>
                <c:pt idx="1453">
                  <c:v>42638.630497685182</c:v>
                </c:pt>
                <c:pt idx="1454">
                  <c:v>42638.695115740738</c:v>
                </c:pt>
                <c:pt idx="1455">
                  <c:v>42638.733923611115</c:v>
                </c:pt>
                <c:pt idx="1456">
                  <c:v>42639.343402777777</c:v>
                </c:pt>
                <c:pt idx="1457">
                  <c:v>42639.356249999997</c:v>
                </c:pt>
                <c:pt idx="1458">
                  <c:v>42639.362037037034</c:v>
                </c:pt>
                <c:pt idx="1459">
                  <c:v>42639.367627314816</c:v>
                </c:pt>
                <c:pt idx="1460">
                  <c:v>42639.373194444444</c:v>
                </c:pt>
                <c:pt idx="1461">
                  <c:v>42639.37872685185</c:v>
                </c:pt>
                <c:pt idx="1462">
                  <c:v>42639.384155092594</c:v>
                </c:pt>
                <c:pt idx="1463">
                  <c:v>42639.389537037037</c:v>
                </c:pt>
                <c:pt idx="1464">
                  <c:v>42639.394756944443</c:v>
                </c:pt>
                <c:pt idx="1465">
                  <c:v>42639.399930555555</c:v>
                </c:pt>
                <c:pt idx="1466">
                  <c:v>42639.405011574076</c:v>
                </c:pt>
                <c:pt idx="1467">
                  <c:v>42639.409988425927</c:v>
                </c:pt>
                <c:pt idx="1468">
                  <c:v>42639.414942129632</c:v>
                </c:pt>
                <c:pt idx="1469">
                  <c:v>42639.419641203705</c:v>
                </c:pt>
                <c:pt idx="1470">
                  <c:v>42639.424270833333</c:v>
                </c:pt>
                <c:pt idx="1471">
                  <c:v>42639.429027777776</c:v>
                </c:pt>
                <c:pt idx="1472">
                  <c:v>42639.433854166666</c:v>
                </c:pt>
                <c:pt idx="1473">
                  <c:v>42639.43849537037</c:v>
                </c:pt>
                <c:pt idx="1474">
                  <c:v>42639.443437499998</c:v>
                </c:pt>
                <c:pt idx="1475">
                  <c:v>42639.448206018518</c:v>
                </c:pt>
                <c:pt idx="1476">
                  <c:v>42639.452349537038</c:v>
                </c:pt>
                <c:pt idx="1477">
                  <c:v>42639.456747685188</c:v>
                </c:pt>
                <c:pt idx="1478">
                  <c:v>42639.461435185185</c:v>
                </c:pt>
                <c:pt idx="1479">
                  <c:v>42639.466122685182</c:v>
                </c:pt>
                <c:pt idx="1480">
                  <c:v>42639.470104166663</c:v>
                </c:pt>
                <c:pt idx="1481">
                  <c:v>42639.474479166667</c:v>
                </c:pt>
                <c:pt idx="1482">
                  <c:v>42639.478981481479</c:v>
                </c:pt>
                <c:pt idx="1483">
                  <c:v>42639.483159722222</c:v>
                </c:pt>
                <c:pt idx="1484">
                  <c:v>42639.487430555557</c:v>
                </c:pt>
                <c:pt idx="1485">
                  <c:v>42639.491562499999</c:v>
                </c:pt>
                <c:pt idx="1486">
                  <c:v>42639.495752314811</c:v>
                </c:pt>
                <c:pt idx="1487">
                  <c:v>42639.499872685185</c:v>
                </c:pt>
                <c:pt idx="1488">
                  <c:v>42639.504027777781</c:v>
                </c:pt>
                <c:pt idx="1489">
                  <c:v>42639.508194444446</c:v>
                </c:pt>
                <c:pt idx="1490">
                  <c:v>42639.512361111112</c:v>
                </c:pt>
                <c:pt idx="1491">
                  <c:v>42639.516458333332</c:v>
                </c:pt>
                <c:pt idx="1492">
                  <c:v>42639.520497685182</c:v>
                </c:pt>
                <c:pt idx="1493">
                  <c:v>42639.52449074074</c:v>
                </c:pt>
                <c:pt idx="1494">
                  <c:v>42639.52847222222</c:v>
                </c:pt>
                <c:pt idx="1495">
                  <c:v>42639.532442129632</c:v>
                </c:pt>
                <c:pt idx="1496">
                  <c:v>42639.536469907405</c:v>
                </c:pt>
                <c:pt idx="1497">
                  <c:v>42639.540381944447</c:v>
                </c:pt>
                <c:pt idx="1498">
                  <c:v>42639.544259259259</c:v>
                </c:pt>
                <c:pt idx="1499">
                  <c:v>42639.547974537039</c:v>
                </c:pt>
                <c:pt idx="1500">
                  <c:v>42639.555497685185</c:v>
                </c:pt>
                <c:pt idx="1501">
                  <c:v>42639.558993055558</c:v>
                </c:pt>
                <c:pt idx="1502">
                  <c:v>42639.562743055554</c:v>
                </c:pt>
                <c:pt idx="1503">
                  <c:v>42639.566446759258</c:v>
                </c:pt>
                <c:pt idx="1504">
                  <c:v>42639.570034722223</c:v>
                </c:pt>
                <c:pt idx="1505">
                  <c:v>42639.573483796295</c:v>
                </c:pt>
                <c:pt idx="1506">
                  <c:v>42639.577106481483</c:v>
                </c:pt>
                <c:pt idx="1507">
                  <c:v>42639.580983796295</c:v>
                </c:pt>
                <c:pt idx="1508">
                  <c:v>42639.585370370369</c:v>
                </c:pt>
                <c:pt idx="1509">
                  <c:v>42639.589467592596</c:v>
                </c:pt>
                <c:pt idx="1510">
                  <c:v>42639.592962962961</c:v>
                </c:pt>
                <c:pt idx="1511">
                  <c:v>42639.597488425927</c:v>
                </c:pt>
                <c:pt idx="1512">
                  <c:v>42639.601261574076</c:v>
                </c:pt>
                <c:pt idx="1513">
                  <c:v>42639.60497685185</c:v>
                </c:pt>
                <c:pt idx="1514">
                  <c:v>42639.608483796299</c:v>
                </c:pt>
                <c:pt idx="1515">
                  <c:v>42639.612743055557</c:v>
                </c:pt>
                <c:pt idx="1516">
                  <c:v>42639.616863425923</c:v>
                </c:pt>
                <c:pt idx="1517">
                  <c:v>42639.620370370372</c:v>
                </c:pt>
                <c:pt idx="1518">
                  <c:v>42639.623726851853</c:v>
                </c:pt>
                <c:pt idx="1519">
                  <c:v>42639.627083333333</c:v>
                </c:pt>
                <c:pt idx="1520">
                  <c:v>42639.630439814813</c:v>
                </c:pt>
                <c:pt idx="1521">
                  <c:v>42639.633773148147</c:v>
                </c:pt>
                <c:pt idx="1522">
                  <c:v>42639.667615740742</c:v>
                </c:pt>
                <c:pt idx="1523">
                  <c:v>42639.674328703702</c:v>
                </c:pt>
                <c:pt idx="1524">
                  <c:v>42639.67769675926</c:v>
                </c:pt>
                <c:pt idx="1525">
                  <c:v>42639.691435185188</c:v>
                </c:pt>
                <c:pt idx="1526">
                  <c:v>42639.698680555557</c:v>
                </c:pt>
                <c:pt idx="1527">
                  <c:v>42639.704224537039</c:v>
                </c:pt>
                <c:pt idx="1528">
                  <c:v>42639.709131944444</c:v>
                </c:pt>
                <c:pt idx="1529">
                  <c:v>42639.720972222225</c:v>
                </c:pt>
                <c:pt idx="1530">
                  <c:v>42639.736076388886</c:v>
                </c:pt>
                <c:pt idx="1531">
                  <c:v>42640.34412037037</c:v>
                </c:pt>
                <c:pt idx="1532">
                  <c:v>42640.351145833331</c:v>
                </c:pt>
                <c:pt idx="1533">
                  <c:v>42640.35728009259</c:v>
                </c:pt>
                <c:pt idx="1534">
                  <c:v>42640.362881944442</c:v>
                </c:pt>
                <c:pt idx="1535">
                  <c:v>42640.368773148148</c:v>
                </c:pt>
                <c:pt idx="1536">
                  <c:v>42640.374409722222</c:v>
                </c:pt>
                <c:pt idx="1537">
                  <c:v>42640.379918981482</c:v>
                </c:pt>
                <c:pt idx="1538">
                  <c:v>42640.385451388887</c:v>
                </c:pt>
                <c:pt idx="1539">
                  <c:v>42640.390925925924</c:v>
                </c:pt>
                <c:pt idx="1540">
                  <c:v>42640.39634259259</c:v>
                </c:pt>
                <c:pt idx="1541">
                  <c:v>42640.401597222219</c:v>
                </c:pt>
                <c:pt idx="1542">
                  <c:v>42640.406840277778</c:v>
                </c:pt>
                <c:pt idx="1543">
                  <c:v>42640.411944444444</c:v>
                </c:pt>
                <c:pt idx="1544">
                  <c:v>42640.416979166665</c:v>
                </c:pt>
                <c:pt idx="1545">
                  <c:v>42640.421886574077</c:v>
                </c:pt>
                <c:pt idx="1546">
                  <c:v>42640.426863425928</c:v>
                </c:pt>
                <c:pt idx="1547">
                  <c:v>42640.431701388887</c:v>
                </c:pt>
                <c:pt idx="1548">
                  <c:v>42640.43644675926</c:v>
                </c:pt>
                <c:pt idx="1549">
                  <c:v>42640.44127314815</c:v>
                </c:pt>
                <c:pt idx="1550">
                  <c:v>42640.446111111109</c:v>
                </c:pt>
                <c:pt idx="1551">
                  <c:v>42640.450891203705</c:v>
                </c:pt>
                <c:pt idx="1552">
                  <c:v>42640.455613425926</c:v>
                </c:pt>
                <c:pt idx="1553">
                  <c:v>42640.460300925923</c:v>
                </c:pt>
                <c:pt idx="1554">
                  <c:v>42640.464930555558</c:v>
                </c:pt>
                <c:pt idx="1555">
                  <c:v>42640.469583333332</c:v>
                </c:pt>
                <c:pt idx="1556">
                  <c:v>42640.474074074074</c:v>
                </c:pt>
                <c:pt idx="1557">
                  <c:v>42640.478518518517</c:v>
                </c:pt>
                <c:pt idx="1558">
                  <c:v>42640.482766203706</c:v>
                </c:pt>
                <c:pt idx="1559">
                  <c:v>42640.486574074072</c:v>
                </c:pt>
                <c:pt idx="1560">
                  <c:v>42640.490891203706</c:v>
                </c:pt>
                <c:pt idx="1561">
                  <c:v>42640.495162037034</c:v>
                </c:pt>
                <c:pt idx="1562">
                  <c:v>42640.499456018515</c:v>
                </c:pt>
                <c:pt idx="1563">
                  <c:v>42640.50335648148</c:v>
                </c:pt>
                <c:pt idx="1564">
                  <c:v>42640.507141203707</c:v>
                </c:pt>
                <c:pt idx="1565">
                  <c:v>42640.511006944442</c:v>
                </c:pt>
                <c:pt idx="1566">
                  <c:v>42640.514999999999</c:v>
                </c:pt>
                <c:pt idx="1567">
                  <c:v>42640.518888888888</c:v>
                </c:pt>
                <c:pt idx="1568">
                  <c:v>42640.522673611114</c:v>
                </c:pt>
                <c:pt idx="1569">
                  <c:v>42640.526516203703</c:v>
                </c:pt>
                <c:pt idx="1570">
                  <c:v>42640.530324074076</c:v>
                </c:pt>
                <c:pt idx="1571">
                  <c:v>42640.534166666665</c:v>
                </c:pt>
                <c:pt idx="1572">
                  <c:v>42640.538101851853</c:v>
                </c:pt>
                <c:pt idx="1573">
                  <c:v>42640.54179398148</c:v>
                </c:pt>
                <c:pt idx="1574">
                  <c:v>42640.545983796299</c:v>
                </c:pt>
                <c:pt idx="1575">
                  <c:v>42640.54954861111</c:v>
                </c:pt>
                <c:pt idx="1576">
                  <c:v>42640.560370370367</c:v>
                </c:pt>
                <c:pt idx="1577">
                  <c:v>42640.563993055555</c:v>
                </c:pt>
                <c:pt idx="1578">
                  <c:v>42640.567824074074</c:v>
                </c:pt>
                <c:pt idx="1579">
                  <c:v>42640.571377314816</c:v>
                </c:pt>
                <c:pt idx="1580">
                  <c:v>42640.574884259258</c:v>
                </c:pt>
                <c:pt idx="1581">
                  <c:v>42640.579108796293</c:v>
                </c:pt>
                <c:pt idx="1582">
                  <c:v>42640.582662037035</c:v>
                </c:pt>
                <c:pt idx="1583">
                  <c:v>42640.586122685185</c:v>
                </c:pt>
                <c:pt idx="1584">
                  <c:v>42640.58971064815</c:v>
                </c:pt>
                <c:pt idx="1585">
                  <c:v>42640.593530092592</c:v>
                </c:pt>
                <c:pt idx="1586">
                  <c:v>42640.600393518522</c:v>
                </c:pt>
                <c:pt idx="1587">
                  <c:v>42640.603865740741</c:v>
                </c:pt>
                <c:pt idx="1588">
                  <c:v>42640.610648148147</c:v>
                </c:pt>
                <c:pt idx="1589">
                  <c:v>42640.614004629628</c:v>
                </c:pt>
                <c:pt idx="1590">
                  <c:v>42640.617442129631</c:v>
                </c:pt>
                <c:pt idx="1591">
                  <c:v>42640.620798611111</c:v>
                </c:pt>
                <c:pt idx="1592">
                  <c:v>42640.631539351853</c:v>
                </c:pt>
                <c:pt idx="1593">
                  <c:v>42640.663703703707</c:v>
                </c:pt>
                <c:pt idx="1594">
                  <c:v>42640.683680555558</c:v>
                </c:pt>
                <c:pt idx="1595">
                  <c:v>42641.348275462966</c:v>
                </c:pt>
                <c:pt idx="1596">
                  <c:v>42641.394756944443</c:v>
                </c:pt>
                <c:pt idx="1597">
                  <c:v>42641.398981481485</c:v>
                </c:pt>
                <c:pt idx="1598">
                  <c:v>42641.403287037036</c:v>
                </c:pt>
                <c:pt idx="1599">
                  <c:v>42641.411932870367</c:v>
                </c:pt>
                <c:pt idx="1600">
                  <c:v>42641.42527777778</c:v>
                </c:pt>
                <c:pt idx="1601">
                  <c:v>42641.429722222223</c:v>
                </c:pt>
                <c:pt idx="1602">
                  <c:v>42641.434201388889</c:v>
                </c:pt>
                <c:pt idx="1603">
                  <c:v>42641.438807870371</c:v>
                </c:pt>
                <c:pt idx="1604">
                  <c:v>42641.443298611113</c:v>
                </c:pt>
                <c:pt idx="1605">
                  <c:v>42641.452187499999</c:v>
                </c:pt>
                <c:pt idx="1606">
                  <c:v>42641.456574074073</c:v>
                </c:pt>
                <c:pt idx="1607">
                  <c:v>42641.460810185185</c:v>
                </c:pt>
                <c:pt idx="1608">
                  <c:v>42641.46471064815</c:v>
                </c:pt>
                <c:pt idx="1609">
                  <c:v>42641.468981481485</c:v>
                </c:pt>
                <c:pt idx="1610">
                  <c:v>42641.473287037035</c:v>
                </c:pt>
                <c:pt idx="1611">
                  <c:v>42641.481828703705</c:v>
                </c:pt>
                <c:pt idx="1612">
                  <c:v>42641.485868055555</c:v>
                </c:pt>
                <c:pt idx="1613">
                  <c:v>42641.489942129629</c:v>
                </c:pt>
                <c:pt idx="1614">
                  <c:v>42641.493946759256</c:v>
                </c:pt>
                <c:pt idx="1615">
                  <c:v>42641.497881944444</c:v>
                </c:pt>
                <c:pt idx="1616">
                  <c:v>42641.501759259256</c:v>
                </c:pt>
                <c:pt idx="1617">
                  <c:v>42641.50577546296</c:v>
                </c:pt>
                <c:pt idx="1618">
                  <c:v>42641.509675925925</c:v>
                </c:pt>
                <c:pt idx="1619">
                  <c:v>42641.513668981483</c:v>
                </c:pt>
                <c:pt idx="1620">
                  <c:v>42641.517442129632</c:v>
                </c:pt>
                <c:pt idx="1621">
                  <c:v>42641.530034722222</c:v>
                </c:pt>
                <c:pt idx="1622">
                  <c:v>42641.537488425929</c:v>
                </c:pt>
                <c:pt idx="1623">
                  <c:v>42641.548506944448</c:v>
                </c:pt>
                <c:pt idx="1624">
                  <c:v>42641.552766203706</c:v>
                </c:pt>
                <c:pt idx="1625">
                  <c:v>42641.560752314814</c:v>
                </c:pt>
                <c:pt idx="1626">
                  <c:v>42641.569085648145</c:v>
                </c:pt>
                <c:pt idx="1627">
                  <c:v>42641.572650462964</c:v>
                </c:pt>
                <c:pt idx="1628">
                  <c:v>42641.577476851853</c:v>
                </c:pt>
                <c:pt idx="1629">
                  <c:v>42641.581828703704</c:v>
                </c:pt>
                <c:pt idx="1630">
                  <c:v>42641.585324074076</c:v>
                </c:pt>
                <c:pt idx="1631">
                  <c:v>42641.588877314818</c:v>
                </c:pt>
                <c:pt idx="1632">
                  <c:v>42641.593136574076</c:v>
                </c:pt>
                <c:pt idx="1633">
                  <c:v>42641.597291666665</c:v>
                </c:pt>
                <c:pt idx="1634">
                  <c:v>42641.60125</c:v>
                </c:pt>
                <c:pt idx="1635">
                  <c:v>42641.60491898148</c:v>
                </c:pt>
                <c:pt idx="1636">
                  <c:v>42641.612557870372</c:v>
                </c:pt>
                <c:pt idx="1637">
                  <c:v>42641.616793981484</c:v>
                </c:pt>
                <c:pt idx="1638">
                  <c:v>42641.625243055554</c:v>
                </c:pt>
                <c:pt idx="1639">
                  <c:v>42641.628622685188</c:v>
                </c:pt>
                <c:pt idx="1640">
                  <c:v>42641.632962962962</c:v>
                </c:pt>
                <c:pt idx="1641">
                  <c:v>42641.649074074077</c:v>
                </c:pt>
                <c:pt idx="1642">
                  <c:v>42641.657812500001</c:v>
                </c:pt>
                <c:pt idx="1643">
                  <c:v>42641.66306712963</c:v>
                </c:pt>
                <c:pt idx="1644">
                  <c:v>42641.673900462964</c:v>
                </c:pt>
                <c:pt idx="1645">
                  <c:v>42641.67900462963</c:v>
                </c:pt>
                <c:pt idx="1646">
                  <c:v>42641.684664351851</c:v>
                </c:pt>
                <c:pt idx="1647">
                  <c:v>42641.720729166664</c:v>
                </c:pt>
                <c:pt idx="1648">
                  <c:v>42641.732615740744</c:v>
                </c:pt>
                <c:pt idx="1649">
                  <c:v>42641.744513888887</c:v>
                </c:pt>
                <c:pt idx="1650">
                  <c:v>42642.336782407408</c:v>
                </c:pt>
                <c:pt idx="1651">
                  <c:v>42642.34412037037</c:v>
                </c:pt>
                <c:pt idx="1652">
                  <c:v>42642.34957175926</c:v>
                </c:pt>
                <c:pt idx="1653">
                  <c:v>42642.354351851849</c:v>
                </c:pt>
                <c:pt idx="1654">
                  <c:v>42642.359155092592</c:v>
                </c:pt>
                <c:pt idx="1655">
                  <c:v>42642.364537037036</c:v>
                </c:pt>
                <c:pt idx="1656">
                  <c:v>42642.369942129626</c:v>
                </c:pt>
                <c:pt idx="1657">
                  <c:v>42642.384675925925</c:v>
                </c:pt>
                <c:pt idx="1658">
                  <c:v>42642.389618055553</c:v>
                </c:pt>
                <c:pt idx="1659">
                  <c:v>42642.394201388888</c:v>
                </c:pt>
                <c:pt idx="1660">
                  <c:v>42642.398564814815</c:v>
                </c:pt>
                <c:pt idx="1661">
                  <c:v>42642.402662037035</c:v>
                </c:pt>
                <c:pt idx="1662">
                  <c:v>42642.406747685185</c:v>
                </c:pt>
                <c:pt idx="1663">
                  <c:v>42642.410729166666</c:v>
                </c:pt>
                <c:pt idx="1664">
                  <c:v>42642.414768518516</c:v>
                </c:pt>
                <c:pt idx="1665">
                  <c:v>42642.419178240743</c:v>
                </c:pt>
                <c:pt idx="1666">
                  <c:v>42642.423657407409</c:v>
                </c:pt>
                <c:pt idx="1667">
                  <c:v>42642.427928240744</c:v>
                </c:pt>
                <c:pt idx="1668">
                  <c:v>42642.432314814818</c:v>
                </c:pt>
                <c:pt idx="1669">
                  <c:v>42642.436597222222</c:v>
                </c:pt>
                <c:pt idx="1670">
                  <c:v>42642.440694444442</c:v>
                </c:pt>
                <c:pt idx="1671">
                  <c:v>42642.44494212963</c:v>
                </c:pt>
                <c:pt idx="1672">
                  <c:v>42642.449236111112</c:v>
                </c:pt>
                <c:pt idx="1673">
                  <c:v>42642.4531712963</c:v>
                </c:pt>
                <c:pt idx="1674">
                  <c:v>42642.460810185185</c:v>
                </c:pt>
                <c:pt idx="1675">
                  <c:v>42642.464641203704</c:v>
                </c:pt>
                <c:pt idx="1676">
                  <c:v>42642.468402777777</c:v>
                </c:pt>
                <c:pt idx="1677">
                  <c:v>42642.472384259258</c:v>
                </c:pt>
                <c:pt idx="1678">
                  <c:v>42642.476423611108</c:v>
                </c:pt>
                <c:pt idx="1679">
                  <c:v>42642.480636574073</c:v>
                </c:pt>
                <c:pt idx="1680">
                  <c:v>42642.484409722223</c:v>
                </c:pt>
                <c:pt idx="1681">
                  <c:v>42642.488425925927</c:v>
                </c:pt>
                <c:pt idx="1682">
                  <c:v>42642.492534722223</c:v>
                </c:pt>
                <c:pt idx="1683">
                  <c:v>42642.504363425927</c:v>
                </c:pt>
                <c:pt idx="1684">
                  <c:v>42642.508067129631</c:v>
                </c:pt>
                <c:pt idx="1685">
                  <c:v>42642.51939814815</c:v>
                </c:pt>
                <c:pt idx="1686">
                  <c:v>42642.523379629631</c:v>
                </c:pt>
                <c:pt idx="1687">
                  <c:v>42642.527048611111</c:v>
                </c:pt>
                <c:pt idx="1688">
                  <c:v>42642.531342592592</c:v>
                </c:pt>
                <c:pt idx="1689">
                  <c:v>42642.536249999997</c:v>
                </c:pt>
                <c:pt idx="1690">
                  <c:v>42642.541064814817</c:v>
                </c:pt>
                <c:pt idx="1691">
                  <c:v>42642.544768518521</c:v>
                </c:pt>
                <c:pt idx="1692">
                  <c:v>42642.548333333332</c:v>
                </c:pt>
                <c:pt idx="1693">
                  <c:v>42642.551817129628</c:v>
                </c:pt>
                <c:pt idx="1694">
                  <c:v>42642.577881944446</c:v>
                </c:pt>
                <c:pt idx="1695">
                  <c:v>42642.581504629627</c:v>
                </c:pt>
                <c:pt idx="1696">
                  <c:v>42642.585474537038</c:v>
                </c:pt>
                <c:pt idx="1697">
                  <c:v>42642.588900462964</c:v>
                </c:pt>
                <c:pt idx="1698">
                  <c:v>42642.616354166668</c:v>
                </c:pt>
                <c:pt idx="1699">
                  <c:v>42642.620671296296</c:v>
                </c:pt>
                <c:pt idx="1700">
                  <c:v>42642.624421296299</c:v>
                </c:pt>
                <c:pt idx="1701">
                  <c:v>42642.628217592595</c:v>
                </c:pt>
                <c:pt idx="1702">
                  <c:v>42642.632800925923</c:v>
                </c:pt>
                <c:pt idx="1703">
                  <c:v>42642.641111111108</c:v>
                </c:pt>
                <c:pt idx="1704">
                  <c:v>42642.645682870374</c:v>
                </c:pt>
                <c:pt idx="1705">
                  <c:v>42642.649780092594</c:v>
                </c:pt>
                <c:pt idx="1706">
                  <c:v>42642.653773148151</c:v>
                </c:pt>
                <c:pt idx="1707">
                  <c:v>42642.658171296294</c:v>
                </c:pt>
                <c:pt idx="1708">
                  <c:v>42642.662233796298</c:v>
                </c:pt>
                <c:pt idx="1709">
                  <c:v>42642.666805555556</c:v>
                </c:pt>
                <c:pt idx="1710">
                  <c:v>42642.671122685184</c:v>
                </c:pt>
                <c:pt idx="1711">
                  <c:v>42642.674537037034</c:v>
                </c:pt>
                <c:pt idx="1712">
                  <c:v>42642.681550925925</c:v>
                </c:pt>
                <c:pt idx="1713">
                  <c:v>42642.68545138889</c:v>
                </c:pt>
                <c:pt idx="1714">
                  <c:v>42642.689317129632</c:v>
                </c:pt>
                <c:pt idx="1715">
                  <c:v>42642.693124999998</c:v>
                </c:pt>
                <c:pt idx="1716">
                  <c:v>42642.697500000002</c:v>
                </c:pt>
                <c:pt idx="1717">
                  <c:v>42642.702430555553</c:v>
                </c:pt>
                <c:pt idx="1718">
                  <c:v>42642.716041666667</c:v>
                </c:pt>
                <c:pt idx="1719">
                  <c:v>42642.719826388886</c:v>
                </c:pt>
                <c:pt idx="1720">
                  <c:v>42642.72383101852</c:v>
                </c:pt>
                <c:pt idx="1721">
                  <c:v>42642.727638888886</c:v>
                </c:pt>
                <c:pt idx="1722">
                  <c:v>42642.731793981482</c:v>
                </c:pt>
                <c:pt idx="1723">
                  <c:v>42642.735810185186</c:v>
                </c:pt>
                <c:pt idx="1724">
                  <c:v>42642.740474537037</c:v>
                </c:pt>
                <c:pt idx="1725">
                  <c:v>42642.744837962964</c:v>
                </c:pt>
                <c:pt idx="1726">
                  <c:v>42642.749085648145</c:v>
                </c:pt>
                <c:pt idx="1727">
                  <c:v>42643.336331018516</c:v>
                </c:pt>
                <c:pt idx="1728">
                  <c:v>42643.343541666669</c:v>
                </c:pt>
                <c:pt idx="1729">
                  <c:v>42643.356678240743</c:v>
                </c:pt>
                <c:pt idx="1730">
                  <c:v>42643.361898148149</c:v>
                </c:pt>
                <c:pt idx="1731">
                  <c:v>42643.367013888892</c:v>
                </c:pt>
                <c:pt idx="1732">
                  <c:v>42643.371793981481</c:v>
                </c:pt>
                <c:pt idx="1733">
                  <c:v>42643.37641203704</c:v>
                </c:pt>
                <c:pt idx="1734">
                  <c:v>42643.380995370368</c:v>
                </c:pt>
                <c:pt idx="1735">
                  <c:v>42643.385601851849</c:v>
                </c:pt>
                <c:pt idx="1736">
                  <c:v>42643.390092592592</c:v>
                </c:pt>
                <c:pt idx="1737">
                  <c:v>42643.394317129627</c:v>
                </c:pt>
                <c:pt idx="1738">
                  <c:v>42643.3984837963</c:v>
                </c:pt>
                <c:pt idx="1739">
                  <c:v>42643.402581018519</c:v>
                </c:pt>
                <c:pt idx="1740">
                  <c:v>42643.406574074077</c:v>
                </c:pt>
                <c:pt idx="1741">
                  <c:v>42643.410671296297</c:v>
                </c:pt>
                <c:pt idx="1742">
                  <c:v>42643.414687500001</c:v>
                </c:pt>
                <c:pt idx="1743">
                  <c:v>42643.418645833335</c:v>
                </c:pt>
                <c:pt idx="1744">
                  <c:v>42643.422650462962</c:v>
                </c:pt>
                <c:pt idx="1745">
                  <c:v>42643.426504629628</c:v>
                </c:pt>
                <c:pt idx="1746">
                  <c:v>42643.430381944447</c:v>
                </c:pt>
                <c:pt idx="1747">
                  <c:v>42643.434236111112</c:v>
                </c:pt>
                <c:pt idx="1748">
                  <c:v>42643.438090277778</c:v>
                </c:pt>
                <c:pt idx="1749">
                  <c:v>42643.441874999997</c:v>
                </c:pt>
                <c:pt idx="1750">
                  <c:v>42643.445706018516</c:v>
                </c:pt>
                <c:pt idx="1751">
                  <c:v>42643.449652777781</c:v>
                </c:pt>
                <c:pt idx="1752">
                  <c:v>42643.453541666669</c:v>
                </c:pt>
                <c:pt idx="1753">
                  <c:v>42643.457303240742</c:v>
                </c:pt>
                <c:pt idx="1754">
                  <c:v>42643.461030092592</c:v>
                </c:pt>
                <c:pt idx="1755">
                  <c:v>42643.477743055555</c:v>
                </c:pt>
                <c:pt idx="1756">
                  <c:v>42643.486597222225</c:v>
                </c:pt>
                <c:pt idx="1757">
                  <c:v>42643.490983796299</c:v>
                </c:pt>
                <c:pt idx="1758">
                  <c:v>42643.499537037038</c:v>
                </c:pt>
                <c:pt idx="1759">
                  <c:v>42643.507916666669</c:v>
                </c:pt>
                <c:pt idx="1760">
                  <c:v>42643.512083333335</c:v>
                </c:pt>
                <c:pt idx="1761">
                  <c:v>42643.516273148147</c:v>
                </c:pt>
                <c:pt idx="1762">
                  <c:v>42643.520358796297</c:v>
                </c:pt>
                <c:pt idx="1763">
                  <c:v>42643.524363425924</c:v>
                </c:pt>
                <c:pt idx="1764">
                  <c:v>42643.528240740743</c:v>
                </c:pt>
                <c:pt idx="1765">
                  <c:v>42643.532152777778</c:v>
                </c:pt>
                <c:pt idx="1766">
                  <c:v>42643.539942129632</c:v>
                </c:pt>
                <c:pt idx="1767">
                  <c:v>42643.54378472222</c:v>
                </c:pt>
                <c:pt idx="1768">
                  <c:v>42643.547476851854</c:v>
                </c:pt>
                <c:pt idx="1769">
                  <c:v>42643.551111111112</c:v>
                </c:pt>
                <c:pt idx="1770">
                  <c:v>42643.554699074077</c:v>
                </c:pt>
                <c:pt idx="1771">
                  <c:v>42643.558252314811</c:v>
                </c:pt>
                <c:pt idx="1772">
                  <c:v>42643.561666666668</c:v>
                </c:pt>
                <c:pt idx="1773">
                  <c:v>42643.565057870372</c:v>
                </c:pt>
                <c:pt idx="1774">
                  <c:v>42643.568414351852</c:v>
                </c:pt>
                <c:pt idx="1775">
                  <c:v>42643.571770833332</c:v>
                </c:pt>
                <c:pt idx="1776">
                  <c:v>42643.575127314813</c:v>
                </c:pt>
                <c:pt idx="1777">
                  <c:v>42643.578483796293</c:v>
                </c:pt>
                <c:pt idx="1778">
                  <c:v>42643.581817129627</c:v>
                </c:pt>
                <c:pt idx="1779">
                  <c:v>42643.585185185184</c:v>
                </c:pt>
                <c:pt idx="1780">
                  <c:v>42643.588530092595</c:v>
                </c:pt>
                <c:pt idx="1781">
                  <c:v>42643.598611111112</c:v>
                </c:pt>
                <c:pt idx="1782">
                  <c:v>42643.601979166669</c:v>
                </c:pt>
                <c:pt idx="1783">
                  <c:v>42643.60533564815</c:v>
                </c:pt>
                <c:pt idx="1784">
                  <c:v>42643.608680555553</c:v>
                </c:pt>
                <c:pt idx="1785">
                  <c:v>42643.612037037034</c:v>
                </c:pt>
                <c:pt idx="1786">
                  <c:v>42643.615381944444</c:v>
                </c:pt>
                <c:pt idx="1787">
                  <c:v>42643.622106481482</c:v>
                </c:pt>
                <c:pt idx="1788">
                  <c:v>42643.625520833331</c:v>
                </c:pt>
                <c:pt idx="1789">
                  <c:v>42643.629155092596</c:v>
                </c:pt>
                <c:pt idx="1790">
                  <c:v>42643.6325462963</c:v>
                </c:pt>
                <c:pt idx="1791">
                  <c:v>42643.636620370373</c:v>
                </c:pt>
                <c:pt idx="1792">
                  <c:v>42643.641319444447</c:v>
                </c:pt>
                <c:pt idx="1793">
                  <c:v>42643.644849537035</c:v>
                </c:pt>
                <c:pt idx="1794">
                  <c:v>42643.648773148147</c:v>
                </c:pt>
                <c:pt idx="1795">
                  <c:v>42643.652685185189</c:v>
                </c:pt>
                <c:pt idx="1796">
                  <c:v>42643.656099537038</c:v>
                </c:pt>
                <c:pt idx="1797">
                  <c:v>42643.66134259259</c:v>
                </c:pt>
                <c:pt idx="1798">
                  <c:v>42643.666273148148</c:v>
                </c:pt>
                <c:pt idx="1799">
                  <c:v>42643.670925925922</c:v>
                </c:pt>
                <c:pt idx="1800">
                  <c:v>42643.675671296296</c:v>
                </c:pt>
                <c:pt idx="1801">
                  <c:v>42643.680046296293</c:v>
                </c:pt>
                <c:pt idx="1802">
                  <c:v>42643.683530092596</c:v>
                </c:pt>
                <c:pt idx="1803">
                  <c:v>42643.687094907407</c:v>
                </c:pt>
                <c:pt idx="1804">
                  <c:v>42643.691076388888</c:v>
                </c:pt>
                <c:pt idx="1805">
                  <c:v>42643.695914351854</c:v>
                </c:pt>
                <c:pt idx="1806">
                  <c:v>42643.700416666667</c:v>
                </c:pt>
                <c:pt idx="1807">
                  <c:v>42643.706018518518</c:v>
                </c:pt>
                <c:pt idx="1808">
                  <c:v>42643.71</c:v>
                </c:pt>
                <c:pt idx="1809">
                  <c:v>42643.71398148148</c:v>
                </c:pt>
                <c:pt idx="1810">
                  <c:v>42643.717974537038</c:v>
                </c:pt>
                <c:pt idx="1811">
                  <c:v>42643.723263888889</c:v>
                </c:pt>
                <c:pt idx="1812">
                  <c:v>42643.730115740742</c:v>
                </c:pt>
                <c:pt idx="1813">
                  <c:v>42643.734652777777</c:v>
                </c:pt>
                <c:pt idx="1814">
                  <c:v>42643.74417824074</c:v>
                </c:pt>
                <c:pt idx="1815">
                  <c:v>42644.389513888891</c:v>
                </c:pt>
                <c:pt idx="1816">
                  <c:v>42644.396504629629</c:v>
                </c:pt>
                <c:pt idx="1817">
                  <c:v>42644.401724537034</c:v>
                </c:pt>
                <c:pt idx="1818">
                  <c:v>42644.406782407408</c:v>
                </c:pt>
                <c:pt idx="1819">
                  <c:v>42644.411944444444</c:v>
                </c:pt>
                <c:pt idx="1820">
                  <c:v>42644.417071759257</c:v>
                </c:pt>
                <c:pt idx="1821">
                  <c:v>42644.421979166669</c:v>
                </c:pt>
                <c:pt idx="1822">
                  <c:v>42644.426944444444</c:v>
                </c:pt>
                <c:pt idx="1823">
                  <c:v>42644.432141203702</c:v>
                </c:pt>
                <c:pt idx="1824">
                  <c:v>42644.436932870369</c:v>
                </c:pt>
                <c:pt idx="1825">
                  <c:v>42644.442002314812</c:v>
                </c:pt>
                <c:pt idx="1826">
                  <c:v>42644.447187500002</c:v>
                </c:pt>
                <c:pt idx="1827">
                  <c:v>42644.451701388891</c:v>
                </c:pt>
                <c:pt idx="1828">
                  <c:v>42644.456365740742</c:v>
                </c:pt>
                <c:pt idx="1829">
                  <c:v>42644.461134259262</c:v>
                </c:pt>
                <c:pt idx="1830">
                  <c:v>42644.465925925928</c:v>
                </c:pt>
                <c:pt idx="1831">
                  <c:v>42644.470902777779</c:v>
                </c:pt>
                <c:pt idx="1832">
                  <c:v>42644.475706018522</c:v>
                </c:pt>
                <c:pt idx="1833">
                  <c:v>42644.480312500003</c:v>
                </c:pt>
                <c:pt idx="1834">
                  <c:v>42644.484826388885</c:v>
                </c:pt>
                <c:pt idx="1835">
                  <c:v>42644.489317129628</c:v>
                </c:pt>
                <c:pt idx="1836">
                  <c:v>42644.49391203704</c:v>
                </c:pt>
                <c:pt idx="1837">
                  <c:v>42644.498414351852</c:v>
                </c:pt>
                <c:pt idx="1838">
                  <c:v>42644.502916666665</c:v>
                </c:pt>
                <c:pt idx="1839">
                  <c:v>42644.507199074076</c:v>
                </c:pt>
                <c:pt idx="1840">
                  <c:v>42644.511562500003</c:v>
                </c:pt>
                <c:pt idx="1841">
                  <c:v>42644.515763888892</c:v>
                </c:pt>
                <c:pt idx="1842">
                  <c:v>42644.519918981481</c:v>
                </c:pt>
                <c:pt idx="1843">
                  <c:v>42644.523981481485</c:v>
                </c:pt>
                <c:pt idx="1844">
                  <c:v>42644.527974537035</c:v>
                </c:pt>
                <c:pt idx="1845">
                  <c:v>42644.532025462962</c:v>
                </c:pt>
                <c:pt idx="1846">
                  <c:v>42644.536215277774</c:v>
                </c:pt>
                <c:pt idx="1847">
                  <c:v>42644.540162037039</c:v>
                </c:pt>
                <c:pt idx="1848">
                  <c:v>42644.543900462966</c:v>
                </c:pt>
                <c:pt idx="1849">
                  <c:v>42644.547766203701</c:v>
                </c:pt>
                <c:pt idx="1850">
                  <c:v>42644.55164351852</c:v>
                </c:pt>
                <c:pt idx="1851">
                  <c:v>42644.555393518516</c:v>
                </c:pt>
                <c:pt idx="1852">
                  <c:v>42644.559166666666</c:v>
                </c:pt>
                <c:pt idx="1853">
                  <c:v>42644.562858796293</c:v>
                </c:pt>
                <c:pt idx="1854">
                  <c:v>42644.56659722222</c:v>
                </c:pt>
                <c:pt idx="1855">
                  <c:v>42644.570277777777</c:v>
                </c:pt>
                <c:pt idx="1856">
                  <c:v>42644.573657407411</c:v>
                </c:pt>
                <c:pt idx="1857">
                  <c:v>42644.577060185184</c:v>
                </c:pt>
                <c:pt idx="1858">
                  <c:v>42644.580717592595</c:v>
                </c:pt>
                <c:pt idx="1859">
                  <c:v>42644.584155092591</c:v>
                </c:pt>
                <c:pt idx="1860">
                  <c:v>42644.587650462963</c:v>
                </c:pt>
                <c:pt idx="1861">
                  <c:v>42644.59103009259</c:v>
                </c:pt>
                <c:pt idx="1862">
                  <c:v>42644.594409722224</c:v>
                </c:pt>
                <c:pt idx="1863">
                  <c:v>42644.597812499997</c:v>
                </c:pt>
                <c:pt idx="1864">
                  <c:v>42644.601377314815</c:v>
                </c:pt>
                <c:pt idx="1865">
                  <c:v>42644.605069444442</c:v>
                </c:pt>
                <c:pt idx="1866">
                  <c:v>42644.608553240738</c:v>
                </c:pt>
                <c:pt idx="1867">
                  <c:v>42644.612025462964</c:v>
                </c:pt>
                <c:pt idx="1868">
                  <c:v>42644.615416666667</c:v>
                </c:pt>
                <c:pt idx="1869">
                  <c:v>42644.618773148148</c:v>
                </c:pt>
                <c:pt idx="1870">
                  <c:v>42644.622129629628</c:v>
                </c:pt>
                <c:pt idx="1871">
                  <c:v>42644.625497685185</c:v>
                </c:pt>
                <c:pt idx="1872">
                  <c:v>42644.628877314812</c:v>
                </c:pt>
                <c:pt idx="1873">
                  <c:v>42644.632222222222</c:v>
                </c:pt>
                <c:pt idx="1874">
                  <c:v>42644.689571759256</c:v>
                </c:pt>
                <c:pt idx="1875">
                  <c:v>42644.693206018521</c:v>
                </c:pt>
                <c:pt idx="1876">
                  <c:v>42644.729942129627</c:v>
                </c:pt>
                <c:pt idx="1877">
                  <c:v>42644.747048611112</c:v>
                </c:pt>
                <c:pt idx="1878">
                  <c:v>42644.762754629628</c:v>
                </c:pt>
                <c:pt idx="1879">
                  <c:v>42645.349791666667</c:v>
                </c:pt>
                <c:pt idx="1880">
                  <c:v>42645.35601851852</c:v>
                </c:pt>
                <c:pt idx="1881">
                  <c:v>42645.362407407411</c:v>
                </c:pt>
                <c:pt idx="1882">
                  <c:v>42645.368310185186</c:v>
                </c:pt>
                <c:pt idx="1883">
                  <c:v>42645.374641203707</c:v>
                </c:pt>
                <c:pt idx="1884">
                  <c:v>42645.380578703705</c:v>
                </c:pt>
                <c:pt idx="1885">
                  <c:v>42645.38616898148</c:v>
                </c:pt>
                <c:pt idx="1886">
                  <c:v>42645.391701388886</c:v>
                </c:pt>
                <c:pt idx="1887">
                  <c:v>42645.397152777776</c:v>
                </c:pt>
                <c:pt idx="1888">
                  <c:v>42645.402442129627</c:v>
                </c:pt>
                <c:pt idx="1889">
                  <c:v>42645.407453703701</c:v>
                </c:pt>
                <c:pt idx="1890">
                  <c:v>42645.412627314814</c:v>
                </c:pt>
                <c:pt idx="1891">
                  <c:v>42645.418090277781</c:v>
                </c:pt>
                <c:pt idx="1892">
                  <c:v>42645.423171296294</c:v>
                </c:pt>
                <c:pt idx="1893">
                  <c:v>42645.427939814814</c:v>
                </c:pt>
                <c:pt idx="1894">
                  <c:v>42645.432847222219</c:v>
                </c:pt>
                <c:pt idx="1895">
                  <c:v>42645.43787037037</c:v>
                </c:pt>
                <c:pt idx="1896">
                  <c:v>42645.443055555559</c:v>
                </c:pt>
                <c:pt idx="1897">
                  <c:v>42645.448067129626</c:v>
                </c:pt>
                <c:pt idx="1898">
                  <c:v>42645.452743055554</c:v>
                </c:pt>
                <c:pt idx="1899">
                  <c:v>42645.457233796296</c:v>
                </c:pt>
                <c:pt idx="1900">
                  <c:v>42645.46197916667</c:v>
                </c:pt>
                <c:pt idx="1901">
                  <c:v>42645.466620370367</c:v>
                </c:pt>
                <c:pt idx="1902">
                  <c:v>42645.470902777779</c:v>
                </c:pt>
                <c:pt idx="1903">
                  <c:v>42645.475428240738</c:v>
                </c:pt>
                <c:pt idx="1904">
                  <c:v>42645.480219907404</c:v>
                </c:pt>
                <c:pt idx="1905">
                  <c:v>42645.484791666669</c:v>
                </c:pt>
                <c:pt idx="1906">
                  <c:v>42645.489016203705</c:v>
                </c:pt>
                <c:pt idx="1907">
                  <c:v>42645.493368055555</c:v>
                </c:pt>
                <c:pt idx="1908">
                  <c:v>42645.497870370367</c:v>
                </c:pt>
                <c:pt idx="1909">
                  <c:v>42645.502141203702</c:v>
                </c:pt>
                <c:pt idx="1910">
                  <c:v>42645.506504629629</c:v>
                </c:pt>
                <c:pt idx="1911">
                  <c:v>42645.510833333334</c:v>
                </c:pt>
                <c:pt idx="1912">
                  <c:v>42645.515173611115</c:v>
                </c:pt>
                <c:pt idx="1913">
                  <c:v>42645.59039351852</c:v>
                </c:pt>
                <c:pt idx="1914">
                  <c:v>42645.593842592592</c:v>
                </c:pt>
                <c:pt idx="1915">
                  <c:v>42645.610717592594</c:v>
                </c:pt>
                <c:pt idx="1916">
                  <c:v>42645.620833333334</c:v>
                </c:pt>
                <c:pt idx="1917">
                  <c:v>42645.624178240738</c:v>
                </c:pt>
                <c:pt idx="1918">
                  <c:v>42645.627766203703</c:v>
                </c:pt>
                <c:pt idx="1919">
                  <c:v>42645.631284722222</c:v>
                </c:pt>
                <c:pt idx="1920">
                  <c:v>42645.635821759257</c:v>
                </c:pt>
                <c:pt idx="1921">
                  <c:v>42645.639166666668</c:v>
                </c:pt>
                <c:pt idx="1922">
                  <c:v>42645.642546296294</c:v>
                </c:pt>
                <c:pt idx="1923">
                  <c:v>42645.646886574075</c:v>
                </c:pt>
                <c:pt idx="1924">
                  <c:v>42645.650231481479</c:v>
                </c:pt>
                <c:pt idx="1925">
                  <c:v>42645.65357638889</c:v>
                </c:pt>
                <c:pt idx="1926">
                  <c:v>42645.656921296293</c:v>
                </c:pt>
                <c:pt idx="1927">
                  <c:v>42645.660254629627</c:v>
                </c:pt>
                <c:pt idx="1928">
                  <c:v>42645.663611111115</c:v>
                </c:pt>
                <c:pt idx="1929">
                  <c:v>42645.666956018518</c:v>
                </c:pt>
                <c:pt idx="1930">
                  <c:v>42645.670324074075</c:v>
                </c:pt>
                <c:pt idx="1931">
                  <c:v>42645.673738425925</c:v>
                </c:pt>
                <c:pt idx="1932">
                  <c:v>42645.677164351851</c:v>
                </c:pt>
                <c:pt idx="1933">
                  <c:v>42645.680625000001</c:v>
                </c:pt>
                <c:pt idx="1934">
                  <c:v>42645.684189814812</c:v>
                </c:pt>
                <c:pt idx="1935">
                  <c:v>42645.702210648145</c:v>
                </c:pt>
                <c:pt idx="1936">
                  <c:v>42645.705995370372</c:v>
                </c:pt>
                <c:pt idx="1937">
                  <c:v>42645.709861111114</c:v>
                </c:pt>
                <c:pt idx="1938">
                  <c:v>42645.713761574072</c:v>
                </c:pt>
                <c:pt idx="1939">
                  <c:v>42645.717812499999</c:v>
                </c:pt>
                <c:pt idx="1940">
                  <c:v>42646.343877314815</c:v>
                </c:pt>
                <c:pt idx="1941">
                  <c:v>42646.35087962963</c:v>
                </c:pt>
                <c:pt idx="1942">
                  <c:v>42646.357442129629</c:v>
                </c:pt>
                <c:pt idx="1943">
                  <c:v>42646.363425925927</c:v>
                </c:pt>
                <c:pt idx="1944">
                  <c:v>42646.369386574072</c:v>
                </c:pt>
                <c:pt idx="1945">
                  <c:v>42646.375057870369</c:v>
                </c:pt>
                <c:pt idx="1946">
                  <c:v>42646.380682870367</c:v>
                </c:pt>
                <c:pt idx="1947">
                  <c:v>42646.386319444442</c:v>
                </c:pt>
                <c:pt idx="1948">
                  <c:v>42646.391493055555</c:v>
                </c:pt>
                <c:pt idx="1949">
                  <c:v>42646.396296296298</c:v>
                </c:pt>
                <c:pt idx="1950">
                  <c:v>42646.401423611111</c:v>
                </c:pt>
                <c:pt idx="1951">
                  <c:v>42646.406377314815</c:v>
                </c:pt>
                <c:pt idx="1952">
                  <c:v>42646.41134259259</c:v>
                </c:pt>
                <c:pt idx="1953">
                  <c:v>42646.420532407406</c:v>
                </c:pt>
                <c:pt idx="1954">
                  <c:v>42646.425254629627</c:v>
                </c:pt>
                <c:pt idx="1955">
                  <c:v>42646.429849537039</c:v>
                </c:pt>
                <c:pt idx="1956">
                  <c:v>42646.434652777774</c:v>
                </c:pt>
                <c:pt idx="1957">
                  <c:v>42646.439409722225</c:v>
                </c:pt>
                <c:pt idx="1958">
                  <c:v>42646.444004629629</c:v>
                </c:pt>
                <c:pt idx="1959">
                  <c:v>42646.448611111111</c:v>
                </c:pt>
                <c:pt idx="1960">
                  <c:v>42646.453229166669</c:v>
                </c:pt>
                <c:pt idx="1961">
                  <c:v>42646.457719907405</c:v>
                </c:pt>
                <c:pt idx="1962">
                  <c:v>42646.462233796294</c:v>
                </c:pt>
                <c:pt idx="1963">
                  <c:v>42646.466886574075</c:v>
                </c:pt>
                <c:pt idx="1964">
                  <c:v>42646.471168981479</c:v>
                </c:pt>
                <c:pt idx="1965">
                  <c:v>42646.47550925926</c:v>
                </c:pt>
                <c:pt idx="1966">
                  <c:v>42646.479745370372</c:v>
                </c:pt>
                <c:pt idx="1967">
                  <c:v>42646.483900462961</c:v>
                </c:pt>
                <c:pt idx="1968">
                  <c:v>42646.488043981481</c:v>
                </c:pt>
                <c:pt idx="1969">
                  <c:v>42646.492060185185</c:v>
                </c:pt>
                <c:pt idx="1970">
                  <c:v>42646.496064814812</c:v>
                </c:pt>
                <c:pt idx="1971">
                  <c:v>42646.500104166669</c:v>
                </c:pt>
                <c:pt idx="1972">
                  <c:v>42646.507951388892</c:v>
                </c:pt>
                <c:pt idx="1973">
                  <c:v>42646.519479166665</c:v>
                </c:pt>
                <c:pt idx="1974">
                  <c:v>42646.523495370369</c:v>
                </c:pt>
                <c:pt idx="1975">
                  <c:v>42646.531504629631</c:v>
                </c:pt>
                <c:pt idx="1976">
                  <c:v>42646.535416666666</c:v>
                </c:pt>
                <c:pt idx="1977">
                  <c:v>42646.539201388892</c:v>
                </c:pt>
                <c:pt idx="1978">
                  <c:v>42646.542870370373</c:v>
                </c:pt>
                <c:pt idx="1979">
                  <c:v>42646.546655092592</c:v>
                </c:pt>
                <c:pt idx="1980">
                  <c:v>42646.550416666665</c:v>
                </c:pt>
                <c:pt idx="1981">
                  <c:v>42646.554062499999</c:v>
                </c:pt>
                <c:pt idx="1982">
                  <c:v>42646.557812500003</c:v>
                </c:pt>
                <c:pt idx="1983">
                  <c:v>42646.56144675926</c:v>
                </c:pt>
                <c:pt idx="1984">
                  <c:v>42646.565092592595</c:v>
                </c:pt>
                <c:pt idx="1985">
                  <c:v>42646.572245370371</c:v>
                </c:pt>
                <c:pt idx="1986">
                  <c:v>42646.575740740744</c:v>
                </c:pt>
                <c:pt idx="1987">
                  <c:v>42646.579259259262</c:v>
                </c:pt>
                <c:pt idx="1988">
                  <c:v>42646.586458333331</c:v>
                </c:pt>
                <c:pt idx="1989">
                  <c:v>42646.589965277781</c:v>
                </c:pt>
                <c:pt idx="1990">
                  <c:v>42646.593449074076</c:v>
                </c:pt>
                <c:pt idx="1991">
                  <c:v>42646.600324074076</c:v>
                </c:pt>
                <c:pt idx="1992">
                  <c:v>42646.603738425925</c:v>
                </c:pt>
                <c:pt idx="1993">
                  <c:v>42646.607129629629</c:v>
                </c:pt>
                <c:pt idx="1994">
                  <c:v>42646.610474537039</c:v>
                </c:pt>
                <c:pt idx="1995">
                  <c:v>42646.61383101852</c:v>
                </c:pt>
                <c:pt idx="1996">
                  <c:v>42646.617708333331</c:v>
                </c:pt>
                <c:pt idx="1997">
                  <c:v>42646.621400462966</c:v>
                </c:pt>
                <c:pt idx="1998">
                  <c:v>42646.624780092592</c:v>
                </c:pt>
                <c:pt idx="1999">
                  <c:v>42646.628634259258</c:v>
                </c:pt>
                <c:pt idx="2000">
                  <c:v>42646.632349537038</c:v>
                </c:pt>
                <c:pt idx="2001">
                  <c:v>42646.635706018518</c:v>
                </c:pt>
                <c:pt idx="2002">
                  <c:v>42646.639340277776</c:v>
                </c:pt>
                <c:pt idx="2003">
                  <c:v>42646.646261574075</c:v>
                </c:pt>
                <c:pt idx="2004">
                  <c:v>42646.652962962966</c:v>
                </c:pt>
                <c:pt idx="2005">
                  <c:v>42646.656307870369</c:v>
                </c:pt>
                <c:pt idx="2006">
                  <c:v>42646.65966435185</c:v>
                </c:pt>
                <c:pt idx="2007">
                  <c:v>42646.66302083333</c:v>
                </c:pt>
                <c:pt idx="2008">
                  <c:v>42646.67328703704</c:v>
                </c:pt>
                <c:pt idx="2009">
                  <c:v>42646.687268518515</c:v>
                </c:pt>
                <c:pt idx="2010">
                  <c:v>42646.690798611111</c:v>
                </c:pt>
                <c:pt idx="2011">
                  <c:v>42646.69809027778</c:v>
                </c:pt>
                <c:pt idx="2012">
                  <c:v>42646.717453703706</c:v>
                </c:pt>
                <c:pt idx="2013">
                  <c:v>42646.740833333337</c:v>
                </c:pt>
                <c:pt idx="2014">
                  <c:v>42646.750625000001</c:v>
                </c:pt>
                <c:pt idx="2015">
                  <c:v>42647.335972222223</c:v>
                </c:pt>
                <c:pt idx="2016">
                  <c:v>42647.344976851855</c:v>
                </c:pt>
                <c:pt idx="2017">
                  <c:v>42647.352326388886</c:v>
                </c:pt>
                <c:pt idx="2018">
                  <c:v>42647.359722222223</c:v>
                </c:pt>
                <c:pt idx="2019">
                  <c:v>42647.366203703707</c:v>
                </c:pt>
                <c:pt idx="2020">
                  <c:v>42647.371979166666</c:v>
                </c:pt>
                <c:pt idx="2021">
                  <c:v>42647.377210648148</c:v>
                </c:pt>
                <c:pt idx="2022">
                  <c:v>42647.382118055553</c:v>
                </c:pt>
                <c:pt idx="2023">
                  <c:v>42647.386608796296</c:v>
                </c:pt>
                <c:pt idx="2024">
                  <c:v>42647.391018518516</c:v>
                </c:pt>
                <c:pt idx="2025">
                  <c:v>42647.395567129628</c:v>
                </c:pt>
                <c:pt idx="2026">
                  <c:v>42647.400370370371</c:v>
                </c:pt>
                <c:pt idx="2027">
                  <c:v>42647.405324074076</c:v>
                </c:pt>
                <c:pt idx="2028">
                  <c:v>42647.410439814812</c:v>
                </c:pt>
                <c:pt idx="2029">
                  <c:v>42647.415648148148</c:v>
                </c:pt>
                <c:pt idx="2030">
                  <c:v>42647.420752314814</c:v>
                </c:pt>
                <c:pt idx="2031">
                  <c:v>42647.425937499997</c:v>
                </c:pt>
                <c:pt idx="2032">
                  <c:v>42647.431076388886</c:v>
                </c:pt>
                <c:pt idx="2033">
                  <c:v>42647.436215277776</c:v>
                </c:pt>
                <c:pt idx="2034">
                  <c:v>42647.441145833334</c:v>
                </c:pt>
                <c:pt idx="2035">
                  <c:v>42647.446076388886</c:v>
                </c:pt>
                <c:pt idx="2036">
                  <c:v>42647.451041666667</c:v>
                </c:pt>
                <c:pt idx="2037">
                  <c:v>42647.455972222226</c:v>
                </c:pt>
                <c:pt idx="2038">
                  <c:v>42647.479259259257</c:v>
                </c:pt>
                <c:pt idx="2039">
                  <c:v>42647.483564814815</c:v>
                </c:pt>
                <c:pt idx="2040">
                  <c:v>42647.503067129626</c:v>
                </c:pt>
                <c:pt idx="2041">
                  <c:v>42647.506921296299</c:v>
                </c:pt>
                <c:pt idx="2042">
                  <c:v>42647.510844907411</c:v>
                </c:pt>
                <c:pt idx="2043">
                  <c:v>42647.51489583333</c:v>
                </c:pt>
                <c:pt idx="2044">
                  <c:v>42647.518958333334</c:v>
                </c:pt>
                <c:pt idx="2045">
                  <c:v>42647.523020833331</c:v>
                </c:pt>
                <c:pt idx="2046">
                  <c:v>42647.527222222219</c:v>
                </c:pt>
                <c:pt idx="2047">
                  <c:v>42647.539849537039</c:v>
                </c:pt>
                <c:pt idx="2048">
                  <c:v>42647.548391203702</c:v>
                </c:pt>
                <c:pt idx="2049">
                  <c:v>42647.557025462964</c:v>
                </c:pt>
                <c:pt idx="2050">
                  <c:v>42647.561388888891</c:v>
                </c:pt>
                <c:pt idx="2051">
                  <c:v>42647.577384259261</c:v>
                </c:pt>
                <c:pt idx="2052">
                  <c:v>42647.581041666665</c:v>
                </c:pt>
                <c:pt idx="2053">
                  <c:v>42647.584652777776</c:v>
                </c:pt>
                <c:pt idx="2054">
                  <c:v>42647.591631944444</c:v>
                </c:pt>
                <c:pt idx="2055">
                  <c:v>42647.595150462963</c:v>
                </c:pt>
                <c:pt idx="2056">
                  <c:v>42647.598634259259</c:v>
                </c:pt>
                <c:pt idx="2057">
                  <c:v>42647.605682870373</c:v>
                </c:pt>
                <c:pt idx="2058">
                  <c:v>42647.609409722223</c:v>
                </c:pt>
                <c:pt idx="2059">
                  <c:v>42647.61347222222</c:v>
                </c:pt>
                <c:pt idx="2060">
                  <c:v>42647.617395833331</c:v>
                </c:pt>
                <c:pt idx="2061">
                  <c:v>42647.621261574073</c:v>
                </c:pt>
                <c:pt idx="2062">
                  <c:v>42647.628969907404</c:v>
                </c:pt>
                <c:pt idx="2063">
                  <c:v>42647.6328125</c:v>
                </c:pt>
                <c:pt idx="2064">
                  <c:v>42647.636562500003</c:v>
                </c:pt>
                <c:pt idx="2065">
                  <c:v>42647.644293981481</c:v>
                </c:pt>
                <c:pt idx="2066">
                  <c:v>42647.647974537038</c:v>
                </c:pt>
                <c:pt idx="2067">
                  <c:v>42647.651597222219</c:v>
                </c:pt>
                <c:pt idx="2068">
                  <c:v>42647.655138888891</c:v>
                </c:pt>
                <c:pt idx="2069">
                  <c:v>42647.665462962963</c:v>
                </c:pt>
                <c:pt idx="2070">
                  <c:v>42647.67564814815</c:v>
                </c:pt>
                <c:pt idx="2071">
                  <c:v>42647.682615740741</c:v>
                </c:pt>
                <c:pt idx="2072">
                  <c:v>42647.686203703706</c:v>
                </c:pt>
                <c:pt idx="2073">
                  <c:v>42647.689791666664</c:v>
                </c:pt>
                <c:pt idx="2074">
                  <c:v>42647.693460648145</c:v>
                </c:pt>
                <c:pt idx="2075">
                  <c:v>42647.697222222225</c:v>
                </c:pt>
                <c:pt idx="2076">
                  <c:v>42647.701064814813</c:v>
                </c:pt>
                <c:pt idx="2077">
                  <c:v>42647.704976851855</c:v>
                </c:pt>
                <c:pt idx="2078">
                  <c:v>42647.708819444444</c:v>
                </c:pt>
                <c:pt idx="2079">
                  <c:v>42647.712638888886</c:v>
                </c:pt>
                <c:pt idx="2080">
                  <c:v>42647.716539351852</c:v>
                </c:pt>
                <c:pt idx="2081">
                  <c:v>42647.720439814817</c:v>
                </c:pt>
                <c:pt idx="2082">
                  <c:v>42647.724421296298</c:v>
                </c:pt>
                <c:pt idx="2083">
                  <c:v>42647.728449074071</c:v>
                </c:pt>
                <c:pt idx="2084">
                  <c:v>42647.732719907406</c:v>
                </c:pt>
                <c:pt idx="2085">
                  <c:v>42647.73709490741</c:v>
                </c:pt>
                <c:pt idx="2086">
                  <c:v>42647.741550925923</c:v>
                </c:pt>
                <c:pt idx="2087">
                  <c:v>42647.746168981481</c:v>
                </c:pt>
                <c:pt idx="2088">
                  <c:v>42647.75105324074</c:v>
                </c:pt>
                <c:pt idx="2089">
                  <c:v>42647.756249999999</c:v>
                </c:pt>
                <c:pt idx="2090">
                  <c:v>42647.761736111112</c:v>
                </c:pt>
                <c:pt idx="2091">
                  <c:v>42647.767650462964</c:v>
                </c:pt>
                <c:pt idx="2092">
                  <c:v>42648.336956018517</c:v>
                </c:pt>
                <c:pt idx="2093">
                  <c:v>42648.346643518518</c:v>
                </c:pt>
                <c:pt idx="2094">
                  <c:v>42648.35496527778</c:v>
                </c:pt>
                <c:pt idx="2095">
                  <c:v>42648.362326388888</c:v>
                </c:pt>
                <c:pt idx="2096">
                  <c:v>42648.368645833332</c:v>
                </c:pt>
                <c:pt idx="2097">
                  <c:v>42648.374664351853</c:v>
                </c:pt>
                <c:pt idx="2098">
                  <c:v>42648.380277777775</c:v>
                </c:pt>
                <c:pt idx="2099">
                  <c:v>42648.385509259257</c:v>
                </c:pt>
                <c:pt idx="2100">
                  <c:v>42648.390474537038</c:v>
                </c:pt>
                <c:pt idx="2101">
                  <c:v>42648.395231481481</c:v>
                </c:pt>
                <c:pt idx="2102">
                  <c:v>42648.399837962963</c:v>
                </c:pt>
                <c:pt idx="2103">
                  <c:v>42648.404293981483</c:v>
                </c:pt>
                <c:pt idx="2104">
                  <c:v>42648.408680555556</c:v>
                </c:pt>
                <c:pt idx="2105">
                  <c:v>42648.41300925926</c:v>
                </c:pt>
                <c:pt idx="2106">
                  <c:v>42648.417291666665</c:v>
                </c:pt>
                <c:pt idx="2107">
                  <c:v>42648.421539351853</c:v>
                </c:pt>
                <c:pt idx="2108">
                  <c:v>42648.425752314812</c:v>
                </c:pt>
                <c:pt idx="2109">
                  <c:v>42648.429918981485</c:v>
                </c:pt>
                <c:pt idx="2110">
                  <c:v>42648.434039351851</c:v>
                </c:pt>
                <c:pt idx="2111">
                  <c:v>42648.438159722224</c:v>
                </c:pt>
                <c:pt idx="2112">
                  <c:v>42648.442233796297</c:v>
                </c:pt>
                <c:pt idx="2113">
                  <c:v>42648.446273148147</c:v>
                </c:pt>
                <c:pt idx="2114">
                  <c:v>42648.454236111109</c:v>
                </c:pt>
                <c:pt idx="2115">
                  <c:v>42648.458171296297</c:v>
                </c:pt>
                <c:pt idx="2116">
                  <c:v>42648.462118055555</c:v>
                </c:pt>
                <c:pt idx="2117">
                  <c:v>42648.469918981478</c:v>
                </c:pt>
                <c:pt idx="2118">
                  <c:v>42648.473773148151</c:v>
                </c:pt>
                <c:pt idx="2119">
                  <c:v>42648.47760416667</c:v>
                </c:pt>
                <c:pt idx="2120">
                  <c:v>42648.481469907405</c:v>
                </c:pt>
                <c:pt idx="2121">
                  <c:v>42648.485266203701</c:v>
                </c:pt>
                <c:pt idx="2122">
                  <c:v>42648.489085648151</c:v>
                </c:pt>
                <c:pt idx="2123">
                  <c:v>42648.492939814816</c:v>
                </c:pt>
                <c:pt idx="2124">
                  <c:v>42648.496817129628</c:v>
                </c:pt>
                <c:pt idx="2125">
                  <c:v>42648.500648148147</c:v>
                </c:pt>
                <c:pt idx="2126">
                  <c:v>42648.504479166666</c:v>
                </c:pt>
                <c:pt idx="2127">
                  <c:v>42648.508263888885</c:v>
                </c:pt>
                <c:pt idx="2128">
                  <c:v>42648.512013888889</c:v>
                </c:pt>
                <c:pt idx="2129">
                  <c:v>42648.515729166669</c:v>
                </c:pt>
                <c:pt idx="2130">
                  <c:v>42648.519432870373</c:v>
                </c:pt>
                <c:pt idx="2131">
                  <c:v>42648.523159722223</c:v>
                </c:pt>
                <c:pt idx="2132">
                  <c:v>42648.526886574073</c:v>
                </c:pt>
                <c:pt idx="2133">
                  <c:v>42648.559814814813</c:v>
                </c:pt>
                <c:pt idx="2134">
                  <c:v>42648.573981481481</c:v>
                </c:pt>
                <c:pt idx="2135">
                  <c:v>42648.577465277776</c:v>
                </c:pt>
                <c:pt idx="2136">
                  <c:v>42648.594930555555</c:v>
                </c:pt>
                <c:pt idx="2137">
                  <c:v>42648.598425925928</c:v>
                </c:pt>
                <c:pt idx="2138">
                  <c:v>42648.612256944441</c:v>
                </c:pt>
                <c:pt idx="2139">
                  <c:v>42648.625752314816</c:v>
                </c:pt>
                <c:pt idx="2140">
                  <c:v>42648.652546296296</c:v>
                </c:pt>
                <c:pt idx="2141">
                  <c:v>42648.65587962963</c:v>
                </c:pt>
                <c:pt idx="2142">
                  <c:v>42648.659282407411</c:v>
                </c:pt>
                <c:pt idx="2143">
                  <c:v>42648.662731481483</c:v>
                </c:pt>
                <c:pt idx="2144">
                  <c:v>42648.66673611111</c:v>
                </c:pt>
                <c:pt idx="2145">
                  <c:v>42648.670717592591</c:v>
                </c:pt>
                <c:pt idx="2146">
                  <c:v>42648.674745370372</c:v>
                </c:pt>
                <c:pt idx="2147">
                  <c:v>42648.679016203707</c:v>
                </c:pt>
                <c:pt idx="2148">
                  <c:v>42648.688298611109</c:v>
                </c:pt>
                <c:pt idx="2149">
                  <c:v>42648.701736111114</c:v>
                </c:pt>
                <c:pt idx="2150">
                  <c:v>42648.711770833332</c:v>
                </c:pt>
                <c:pt idx="2151">
                  <c:v>42648.718344907407</c:v>
                </c:pt>
                <c:pt idx="2152">
                  <c:v>42648.74291666667</c:v>
                </c:pt>
                <c:pt idx="2153">
                  <c:v>42649.371608796297</c:v>
                </c:pt>
                <c:pt idx="2154">
                  <c:v>42649.376620370371</c:v>
                </c:pt>
                <c:pt idx="2155">
                  <c:v>42649.381620370368</c:v>
                </c:pt>
                <c:pt idx="2156">
                  <c:v>42649.390949074077</c:v>
                </c:pt>
                <c:pt idx="2157">
                  <c:v>42649.395752314813</c:v>
                </c:pt>
                <c:pt idx="2158">
                  <c:v>42649.405462962961</c:v>
                </c:pt>
                <c:pt idx="2159">
                  <c:v>42649.443888888891</c:v>
                </c:pt>
                <c:pt idx="2160">
                  <c:v>42649.464571759258</c:v>
                </c:pt>
                <c:pt idx="2161">
                  <c:v>42649.46875</c:v>
                </c:pt>
                <c:pt idx="2162">
                  <c:v>42649.47283564815</c:v>
                </c:pt>
                <c:pt idx="2163">
                  <c:v>42649.476863425924</c:v>
                </c:pt>
                <c:pt idx="2164">
                  <c:v>42649.503865740742</c:v>
                </c:pt>
                <c:pt idx="2165">
                  <c:v>42649.530393518522</c:v>
                </c:pt>
                <c:pt idx="2166">
                  <c:v>42649.53402777778</c:v>
                </c:pt>
                <c:pt idx="2167">
                  <c:v>42649.537708333337</c:v>
                </c:pt>
                <c:pt idx="2168">
                  <c:v>42649.541539351849</c:v>
                </c:pt>
                <c:pt idx="2169">
                  <c:v>42649.545057870368</c:v>
                </c:pt>
                <c:pt idx="2170">
                  <c:v>42649.549467592595</c:v>
                </c:pt>
                <c:pt idx="2171">
                  <c:v>42649.554016203707</c:v>
                </c:pt>
                <c:pt idx="2172">
                  <c:v>42649.557696759257</c:v>
                </c:pt>
                <c:pt idx="2173">
                  <c:v>42649.561226851853</c:v>
                </c:pt>
                <c:pt idx="2174">
                  <c:v>42649.564884259256</c:v>
                </c:pt>
                <c:pt idx="2175">
                  <c:v>42649.568402777775</c:v>
                </c:pt>
                <c:pt idx="2176">
                  <c:v>42649.575243055559</c:v>
                </c:pt>
                <c:pt idx="2177">
                  <c:v>42649.578668981485</c:v>
                </c:pt>
                <c:pt idx="2178">
                  <c:v>42649.582233796296</c:v>
                </c:pt>
                <c:pt idx="2179">
                  <c:v>42649.585648148146</c:v>
                </c:pt>
                <c:pt idx="2180">
                  <c:v>42649.589062500003</c:v>
                </c:pt>
                <c:pt idx="2181">
                  <c:v>42649.592499999999</c:v>
                </c:pt>
                <c:pt idx="2182">
                  <c:v>42649.595960648148</c:v>
                </c:pt>
                <c:pt idx="2183">
                  <c:v>42649.599363425928</c:v>
                </c:pt>
                <c:pt idx="2184">
                  <c:v>42649.602789351855</c:v>
                </c:pt>
                <c:pt idx="2185">
                  <c:v>42649.606990740744</c:v>
                </c:pt>
                <c:pt idx="2186">
                  <c:v>42649.610972222225</c:v>
                </c:pt>
                <c:pt idx="2187">
                  <c:v>42649.61451388889</c:v>
                </c:pt>
                <c:pt idx="2188">
                  <c:v>42649.617986111109</c:v>
                </c:pt>
                <c:pt idx="2189">
                  <c:v>42649.624722222223</c:v>
                </c:pt>
                <c:pt idx="2190">
                  <c:v>42649.631504629629</c:v>
                </c:pt>
                <c:pt idx="2191">
                  <c:v>42649.640439814815</c:v>
                </c:pt>
                <c:pt idx="2192">
                  <c:v>42649.644259259258</c:v>
                </c:pt>
                <c:pt idx="2193">
                  <c:v>42649.647673611114</c:v>
                </c:pt>
                <c:pt idx="2194">
                  <c:v>42649.652384259258</c:v>
                </c:pt>
                <c:pt idx="2195">
                  <c:v>42649.657349537039</c:v>
                </c:pt>
                <c:pt idx="2196">
                  <c:v>42649.661493055559</c:v>
                </c:pt>
                <c:pt idx="2197">
                  <c:v>42649.694710648146</c:v>
                </c:pt>
                <c:pt idx="2198">
                  <c:v>42650.342685185184</c:v>
                </c:pt>
                <c:pt idx="2199">
                  <c:v>42650.348668981482</c:v>
                </c:pt>
                <c:pt idx="2200">
                  <c:v>42650.354224537034</c:v>
                </c:pt>
                <c:pt idx="2201">
                  <c:v>42650.400451388887</c:v>
                </c:pt>
                <c:pt idx="2202">
                  <c:v>42650.405011574076</c:v>
                </c:pt>
                <c:pt idx="2203">
                  <c:v>42650.409143518518</c:v>
                </c:pt>
                <c:pt idx="2204">
                  <c:v>42650.413159722222</c:v>
                </c:pt>
                <c:pt idx="2205">
                  <c:v>42650.421157407407</c:v>
                </c:pt>
                <c:pt idx="2206">
                  <c:v>42650.425092592595</c:v>
                </c:pt>
                <c:pt idx="2207">
                  <c:v>42650.429039351853</c:v>
                </c:pt>
                <c:pt idx="2208">
                  <c:v>42650.436851851853</c:v>
                </c:pt>
                <c:pt idx="2209">
                  <c:v>42650.475439814814</c:v>
                </c:pt>
                <c:pt idx="2210">
                  <c:v>42650.479664351849</c:v>
                </c:pt>
                <c:pt idx="2211">
                  <c:v>42650.48369212963</c:v>
                </c:pt>
                <c:pt idx="2212">
                  <c:v>42650.487453703703</c:v>
                </c:pt>
                <c:pt idx="2213">
                  <c:v>42650.49114583333</c:v>
                </c:pt>
                <c:pt idx="2214">
                  <c:v>42650.495300925926</c:v>
                </c:pt>
                <c:pt idx="2215">
                  <c:v>42650.499293981484</c:v>
                </c:pt>
                <c:pt idx="2216">
                  <c:v>42650.503252314818</c:v>
                </c:pt>
                <c:pt idx="2217">
                  <c:v>42650.507314814815</c:v>
                </c:pt>
                <c:pt idx="2218">
                  <c:v>42650.511307870373</c:v>
                </c:pt>
                <c:pt idx="2219">
                  <c:v>42650.515150462961</c:v>
                </c:pt>
                <c:pt idx="2220">
                  <c:v>42650.519236111111</c:v>
                </c:pt>
                <c:pt idx="2221">
                  <c:v>42650.523796296293</c:v>
                </c:pt>
                <c:pt idx="2222">
                  <c:v>42650.528402777774</c:v>
                </c:pt>
                <c:pt idx="2223">
                  <c:v>42650.536423611113</c:v>
                </c:pt>
                <c:pt idx="2224">
                  <c:v>42650.541678240741</c:v>
                </c:pt>
                <c:pt idx="2225">
                  <c:v>42650.562199074076</c:v>
                </c:pt>
                <c:pt idx="2226">
                  <c:v>42651.343055555553</c:v>
                </c:pt>
                <c:pt idx="2227">
                  <c:v>42651.360243055555</c:v>
                </c:pt>
                <c:pt idx="2228">
                  <c:v>42651.366296296299</c:v>
                </c:pt>
                <c:pt idx="2229">
                  <c:v>42651.372743055559</c:v>
                </c:pt>
                <c:pt idx="2230">
                  <c:v>42651.377708333333</c:v>
                </c:pt>
                <c:pt idx="2231">
                  <c:v>42651.3909375</c:v>
                </c:pt>
                <c:pt idx="2232">
                  <c:v>42651.395324074074</c:v>
                </c:pt>
                <c:pt idx="2233">
                  <c:v>42651.399710648147</c:v>
                </c:pt>
                <c:pt idx="2234">
                  <c:v>42651.421990740739</c:v>
                </c:pt>
                <c:pt idx="2235">
                  <c:v>42651.426296296297</c:v>
                </c:pt>
                <c:pt idx="2236">
                  <c:v>42651.43472222222</c:v>
                </c:pt>
                <c:pt idx="2237">
                  <c:v>42651.438923611109</c:v>
                </c:pt>
                <c:pt idx="2238">
                  <c:v>42651.447083333333</c:v>
                </c:pt>
                <c:pt idx="2239">
                  <c:v>42651.450972222221</c:v>
                </c:pt>
                <c:pt idx="2240">
                  <c:v>42651.458831018521</c:v>
                </c:pt>
                <c:pt idx="2241">
                  <c:v>42651.462812500002</c:v>
                </c:pt>
                <c:pt idx="2242">
                  <c:v>42651.466597222221</c:v>
                </c:pt>
                <c:pt idx="2243">
                  <c:v>42651.470324074071</c:v>
                </c:pt>
                <c:pt idx="2244">
                  <c:v>42651.474062499998</c:v>
                </c:pt>
                <c:pt idx="2245">
                  <c:v>42651.477824074071</c:v>
                </c:pt>
                <c:pt idx="2246">
                  <c:v>42651.481516203705</c:v>
                </c:pt>
                <c:pt idx="2247">
                  <c:v>42651.485185185185</c:v>
                </c:pt>
                <c:pt idx="2248">
                  <c:v>42651.488888888889</c:v>
                </c:pt>
                <c:pt idx="2249">
                  <c:v>42651.506956018522</c:v>
                </c:pt>
                <c:pt idx="2250">
                  <c:v>42651.531828703701</c:v>
                </c:pt>
                <c:pt idx="2251">
                  <c:v>42651.535358796296</c:v>
                </c:pt>
                <c:pt idx="2252">
                  <c:v>42651.538935185185</c:v>
                </c:pt>
                <c:pt idx="2253">
                  <c:v>42651.542511574073</c:v>
                </c:pt>
                <c:pt idx="2254">
                  <c:v>42651.546053240738</c:v>
                </c:pt>
                <c:pt idx="2255">
                  <c:v>42651.54965277778</c:v>
                </c:pt>
                <c:pt idx="2256">
                  <c:v>42651.553784722222</c:v>
                </c:pt>
                <c:pt idx="2257">
                  <c:v>42651.558541666665</c:v>
                </c:pt>
                <c:pt idx="2258">
                  <c:v>42651.562569444446</c:v>
                </c:pt>
                <c:pt idx="2259">
                  <c:v>42651.566655092596</c:v>
                </c:pt>
                <c:pt idx="2260">
                  <c:v>42651.570439814815</c:v>
                </c:pt>
                <c:pt idx="2261">
                  <c:v>42651.574537037035</c:v>
                </c:pt>
                <c:pt idx="2262">
                  <c:v>42651.581435185188</c:v>
                </c:pt>
                <c:pt idx="2263">
                  <c:v>42651.585057870368</c:v>
                </c:pt>
                <c:pt idx="2264">
                  <c:v>42651.589131944442</c:v>
                </c:pt>
                <c:pt idx="2265">
                  <c:v>42651.59412037037</c:v>
                </c:pt>
                <c:pt idx="2266">
                  <c:v>42651.59820601852</c:v>
                </c:pt>
                <c:pt idx="2267">
                  <c:v>42651.602627314816</c:v>
                </c:pt>
                <c:pt idx="2268">
                  <c:v>42651.606006944443</c:v>
                </c:pt>
                <c:pt idx="2269">
                  <c:v>42651.609606481485</c:v>
                </c:pt>
                <c:pt idx="2270">
                  <c:v>42651.612997685188</c:v>
                </c:pt>
                <c:pt idx="2271">
                  <c:v>42651.617372685185</c:v>
                </c:pt>
                <c:pt idx="2272">
                  <c:v>42651.621701388889</c:v>
                </c:pt>
                <c:pt idx="2273">
                  <c:v>42651.629583333335</c:v>
                </c:pt>
                <c:pt idx="2274">
                  <c:v>42651.633414351854</c:v>
                </c:pt>
                <c:pt idx="2275">
                  <c:v>42651.641782407409</c:v>
                </c:pt>
                <c:pt idx="2276">
                  <c:v>42651.645115740743</c:v>
                </c:pt>
                <c:pt idx="2277">
                  <c:v>42651.648472222223</c:v>
                </c:pt>
                <c:pt idx="2278">
                  <c:v>42651.655150462961</c:v>
                </c:pt>
                <c:pt idx="2279">
                  <c:v>42651.658483796295</c:v>
                </c:pt>
                <c:pt idx="2280">
                  <c:v>42651.661863425928</c:v>
                </c:pt>
                <c:pt idx="2281">
                  <c:v>42651.665949074071</c:v>
                </c:pt>
                <c:pt idx="2282">
                  <c:v>42651.673946759256</c:v>
                </c:pt>
                <c:pt idx="2283">
                  <c:v>42651.689328703702</c:v>
                </c:pt>
                <c:pt idx="2284">
                  <c:v>42651.696655092594</c:v>
                </c:pt>
                <c:pt idx="2285">
                  <c:v>42651.700289351851</c:v>
                </c:pt>
                <c:pt idx="2286">
                  <c:v>42651.703946759262</c:v>
                </c:pt>
                <c:pt idx="2287">
                  <c:v>42651.707569444443</c:v>
                </c:pt>
                <c:pt idx="2288">
                  <c:v>42651.711261574077</c:v>
                </c:pt>
                <c:pt idx="2289">
                  <c:v>42651.715057870373</c:v>
                </c:pt>
                <c:pt idx="2290">
                  <c:v>42651.719178240739</c:v>
                </c:pt>
                <c:pt idx="2291">
                  <c:v>42651.729629629626</c:v>
                </c:pt>
                <c:pt idx="2292">
                  <c:v>42651.738981481481</c:v>
                </c:pt>
                <c:pt idx="2293">
                  <c:v>42651.745509259257</c:v>
                </c:pt>
                <c:pt idx="2294">
                  <c:v>42651.753935185188</c:v>
                </c:pt>
                <c:pt idx="2295">
                  <c:v>42652.349050925928</c:v>
                </c:pt>
                <c:pt idx="2296">
                  <c:v>42652.354837962965</c:v>
                </c:pt>
                <c:pt idx="2297">
                  <c:v>42652.365717592591</c:v>
                </c:pt>
                <c:pt idx="2298">
                  <c:v>42652.371006944442</c:v>
                </c:pt>
                <c:pt idx="2299">
                  <c:v>42652.375949074078</c:v>
                </c:pt>
                <c:pt idx="2300">
                  <c:v>42652.380694444444</c:v>
                </c:pt>
                <c:pt idx="2301">
                  <c:v>42652.389467592591</c:v>
                </c:pt>
                <c:pt idx="2302">
                  <c:v>42652.393761574072</c:v>
                </c:pt>
                <c:pt idx="2303">
                  <c:v>42652.397928240738</c:v>
                </c:pt>
                <c:pt idx="2304">
                  <c:v>42652.406111111108</c:v>
                </c:pt>
                <c:pt idx="2305">
                  <c:v>42652.410277777781</c:v>
                </c:pt>
                <c:pt idx="2306">
                  <c:v>42652.414351851854</c:v>
                </c:pt>
                <c:pt idx="2307">
                  <c:v>42652.418402777781</c:v>
                </c:pt>
                <c:pt idx="2308">
                  <c:v>42652.422349537039</c:v>
                </c:pt>
                <c:pt idx="2309">
                  <c:v>42652.42628472222</c:v>
                </c:pt>
                <c:pt idx="2310">
                  <c:v>42652.430289351854</c:v>
                </c:pt>
                <c:pt idx="2311">
                  <c:v>42652.434236111112</c:v>
                </c:pt>
                <c:pt idx="2312">
                  <c:v>42652.438275462962</c:v>
                </c:pt>
                <c:pt idx="2313">
                  <c:v>42652.442349537036</c:v>
                </c:pt>
                <c:pt idx="2314">
                  <c:v>42652.446331018517</c:v>
                </c:pt>
                <c:pt idx="2315">
                  <c:v>42652.450300925928</c:v>
                </c:pt>
                <c:pt idx="2316">
                  <c:v>42652.454189814816</c:v>
                </c:pt>
                <c:pt idx="2317">
                  <c:v>42652.458078703705</c:v>
                </c:pt>
                <c:pt idx="2318">
                  <c:v>42652.461956018517</c:v>
                </c:pt>
                <c:pt idx="2319">
                  <c:v>42652.465821759259</c:v>
                </c:pt>
                <c:pt idx="2320">
                  <c:v>42652.469606481478</c:v>
                </c:pt>
                <c:pt idx="2321">
                  <c:v>42652.473402777781</c:v>
                </c:pt>
                <c:pt idx="2322">
                  <c:v>42652.477199074077</c:v>
                </c:pt>
                <c:pt idx="2323">
                  <c:v>42652.481053240743</c:v>
                </c:pt>
                <c:pt idx="2324">
                  <c:v>42652.484930555554</c:v>
                </c:pt>
                <c:pt idx="2325">
                  <c:v>42652.488819444443</c:v>
                </c:pt>
                <c:pt idx="2326">
                  <c:v>42652.492662037039</c:v>
                </c:pt>
                <c:pt idx="2327">
                  <c:v>42652.496539351851</c:v>
                </c:pt>
                <c:pt idx="2328">
                  <c:v>42652.508310185185</c:v>
                </c:pt>
                <c:pt idx="2329">
                  <c:v>42652.54378472222</c:v>
                </c:pt>
                <c:pt idx="2330">
                  <c:v>42652.547754629632</c:v>
                </c:pt>
                <c:pt idx="2331">
                  <c:v>42652.55164351852</c:v>
                </c:pt>
                <c:pt idx="2332">
                  <c:v>42652.555509259262</c:v>
                </c:pt>
                <c:pt idx="2333">
                  <c:v>42652.559421296297</c:v>
                </c:pt>
                <c:pt idx="2334">
                  <c:v>42652.563310185185</c:v>
                </c:pt>
                <c:pt idx="2335">
                  <c:v>42652.566979166666</c:v>
                </c:pt>
                <c:pt idx="2336">
                  <c:v>42652.570543981485</c:v>
                </c:pt>
                <c:pt idx="2337">
                  <c:v>42652.574062500003</c:v>
                </c:pt>
                <c:pt idx="2338">
                  <c:v>42652.577557870369</c:v>
                </c:pt>
                <c:pt idx="2339">
                  <c:v>42652.580995370372</c:v>
                </c:pt>
                <c:pt idx="2340">
                  <c:v>42652.584432870368</c:v>
                </c:pt>
                <c:pt idx="2341">
                  <c:v>42652.587835648148</c:v>
                </c:pt>
                <c:pt idx="2342">
                  <c:v>42652.591319444444</c:v>
                </c:pt>
                <c:pt idx="2343">
                  <c:v>42652.594872685186</c:v>
                </c:pt>
                <c:pt idx="2344">
                  <c:v>42652.598530092589</c:v>
                </c:pt>
                <c:pt idx="2345">
                  <c:v>42652.602129629631</c:v>
                </c:pt>
                <c:pt idx="2346">
                  <c:v>42652.605740740742</c:v>
                </c:pt>
                <c:pt idx="2347">
                  <c:v>42652.609513888892</c:v>
                </c:pt>
                <c:pt idx="2348">
                  <c:v>42652.614259259259</c:v>
                </c:pt>
                <c:pt idx="2349">
                  <c:v>42652.618750000001</c:v>
                </c:pt>
                <c:pt idx="2350">
                  <c:v>42652.622604166667</c:v>
                </c:pt>
                <c:pt idx="2351">
                  <c:v>42652.626400462963</c:v>
                </c:pt>
                <c:pt idx="2352">
                  <c:v>42652.630208333336</c:v>
                </c:pt>
                <c:pt idx="2353">
                  <c:v>42652.634097222224</c:v>
                </c:pt>
                <c:pt idx="2354">
                  <c:v>42652.637962962966</c:v>
                </c:pt>
                <c:pt idx="2355">
                  <c:v>42652.641655092593</c:v>
                </c:pt>
                <c:pt idx="2356">
                  <c:v>42652.645173611112</c:v>
                </c:pt>
                <c:pt idx="2357">
                  <c:v>42652.649780092594</c:v>
                </c:pt>
                <c:pt idx="2358">
                  <c:v>42652.65357638889</c:v>
                </c:pt>
                <c:pt idx="2359">
                  <c:v>42652.656990740739</c:v>
                </c:pt>
                <c:pt idx="2360">
                  <c:v>42652.663900462961</c:v>
                </c:pt>
                <c:pt idx="2361">
                  <c:v>42652.667534722219</c:v>
                </c:pt>
                <c:pt idx="2362">
                  <c:v>42652.672777777778</c:v>
                </c:pt>
                <c:pt idx="2363">
                  <c:v>42652.690752314818</c:v>
                </c:pt>
                <c:pt idx="2364">
                  <c:v>42652.741979166669</c:v>
                </c:pt>
                <c:pt idx="2365">
                  <c:v>42652.746342592596</c:v>
                </c:pt>
                <c:pt idx="2366">
                  <c:v>42652.75105324074</c:v>
                </c:pt>
                <c:pt idx="2367">
                  <c:v>42652.755682870367</c:v>
                </c:pt>
                <c:pt idx="2368">
                  <c:v>42652.760972222219</c:v>
                </c:pt>
                <c:pt idx="2369">
                  <c:v>42653.349293981482</c:v>
                </c:pt>
                <c:pt idx="2370">
                  <c:v>42653.355798611112</c:v>
                </c:pt>
                <c:pt idx="2371">
                  <c:v>42653.36273148148</c:v>
                </c:pt>
                <c:pt idx="2372">
                  <c:v>42653.373807870368</c:v>
                </c:pt>
                <c:pt idx="2373">
                  <c:v>42653.382789351854</c:v>
                </c:pt>
                <c:pt idx="2374">
                  <c:v>42653.387060185189</c:v>
                </c:pt>
                <c:pt idx="2375">
                  <c:v>42653.391331018516</c:v>
                </c:pt>
                <c:pt idx="2376">
                  <c:v>42653.395543981482</c:v>
                </c:pt>
                <c:pt idx="2377">
                  <c:v>42653.399872685186</c:v>
                </c:pt>
                <c:pt idx="2378">
                  <c:v>42653.404039351852</c:v>
                </c:pt>
                <c:pt idx="2379">
                  <c:v>42653.408263888887</c:v>
                </c:pt>
                <c:pt idx="2380">
                  <c:v>42653.41684027778</c:v>
                </c:pt>
                <c:pt idx="2381">
                  <c:v>42653.420937499999</c:v>
                </c:pt>
                <c:pt idx="2382">
                  <c:v>42653.429537037038</c:v>
                </c:pt>
                <c:pt idx="2383">
                  <c:v>42653.433993055558</c:v>
                </c:pt>
                <c:pt idx="2384">
                  <c:v>42653.442314814813</c:v>
                </c:pt>
                <c:pt idx="2385">
                  <c:v>42653.44635416667</c:v>
                </c:pt>
                <c:pt idx="2386">
                  <c:v>42653.450300925928</c:v>
                </c:pt>
                <c:pt idx="2387">
                  <c:v>42653.454224537039</c:v>
                </c:pt>
                <c:pt idx="2388">
                  <c:v>42653.45820601852</c:v>
                </c:pt>
                <c:pt idx="2389">
                  <c:v>42653.462199074071</c:v>
                </c:pt>
                <c:pt idx="2390">
                  <c:v>42653.466516203705</c:v>
                </c:pt>
                <c:pt idx="2391">
                  <c:v>42653.47079861111</c:v>
                </c:pt>
                <c:pt idx="2392">
                  <c:v>42653.475185185183</c:v>
                </c:pt>
                <c:pt idx="2393">
                  <c:v>42653.479537037034</c:v>
                </c:pt>
                <c:pt idx="2394">
                  <c:v>42653.483796296299</c:v>
                </c:pt>
                <c:pt idx="2395">
                  <c:v>42653.487997685188</c:v>
                </c:pt>
                <c:pt idx="2396">
                  <c:v>42653.492071759261</c:v>
                </c:pt>
                <c:pt idx="2397">
                  <c:v>42653.496122685188</c:v>
                </c:pt>
                <c:pt idx="2398">
                  <c:v>42653.500092592592</c:v>
                </c:pt>
                <c:pt idx="2399">
                  <c:v>42653.50403935185</c:v>
                </c:pt>
                <c:pt idx="2400">
                  <c:v>42653.508125</c:v>
                </c:pt>
                <c:pt idx="2401">
                  <c:v>42653.512395833335</c:v>
                </c:pt>
                <c:pt idx="2402">
                  <c:v>42653.516493055555</c:v>
                </c:pt>
                <c:pt idx="2403">
                  <c:v>42653.520428240743</c:v>
                </c:pt>
                <c:pt idx="2404">
                  <c:v>42653.524270833332</c:v>
                </c:pt>
                <c:pt idx="2405">
                  <c:v>42653.528055555558</c:v>
                </c:pt>
                <c:pt idx="2406">
                  <c:v>42653.531793981485</c:v>
                </c:pt>
                <c:pt idx="2407">
                  <c:v>42653.535555555558</c:v>
                </c:pt>
                <c:pt idx="2408">
                  <c:v>42653.539224537039</c:v>
                </c:pt>
                <c:pt idx="2409">
                  <c:v>42653.542858796296</c:v>
                </c:pt>
                <c:pt idx="2410">
                  <c:v>42653.546446759261</c:v>
                </c:pt>
                <c:pt idx="2411">
                  <c:v>42653.550034722219</c:v>
                </c:pt>
                <c:pt idx="2412">
                  <c:v>42653.553553240738</c:v>
                </c:pt>
                <c:pt idx="2413">
                  <c:v>42653.55709490741</c:v>
                </c:pt>
                <c:pt idx="2414">
                  <c:v>42653.560613425929</c:v>
                </c:pt>
                <c:pt idx="2415">
                  <c:v>42653.564108796294</c:v>
                </c:pt>
                <c:pt idx="2416">
                  <c:v>42653.567569444444</c:v>
                </c:pt>
                <c:pt idx="2417">
                  <c:v>42653.571018518516</c:v>
                </c:pt>
                <c:pt idx="2418">
                  <c:v>42653.577870370369</c:v>
                </c:pt>
                <c:pt idx="2419">
                  <c:v>42653.588240740741</c:v>
                </c:pt>
                <c:pt idx="2420">
                  <c:v>42653.657407407409</c:v>
                </c:pt>
                <c:pt idx="2421">
                  <c:v>42653.661145833335</c:v>
                </c:pt>
                <c:pt idx="2422">
                  <c:v>42653.664965277778</c:v>
                </c:pt>
                <c:pt idx="2423">
                  <c:v>42653.675092592595</c:v>
                </c:pt>
                <c:pt idx="2424">
                  <c:v>42653.681817129633</c:v>
                </c:pt>
                <c:pt idx="2425">
                  <c:v>42653.68546296296</c:v>
                </c:pt>
                <c:pt idx="2426">
                  <c:v>42653.689525462964</c:v>
                </c:pt>
                <c:pt idx="2427">
                  <c:v>42653.694768518515</c:v>
                </c:pt>
                <c:pt idx="2428">
                  <c:v>42653.701296296298</c:v>
                </c:pt>
                <c:pt idx="2429">
                  <c:v>42653.705601851849</c:v>
                </c:pt>
                <c:pt idx="2430">
                  <c:v>42653.714212962965</c:v>
                </c:pt>
                <c:pt idx="2431">
                  <c:v>42653.721168981479</c:v>
                </c:pt>
                <c:pt idx="2432">
                  <c:v>42653.726631944446</c:v>
                </c:pt>
                <c:pt idx="2433">
                  <c:v>42653.74863425926</c:v>
                </c:pt>
                <c:pt idx="2434">
                  <c:v>42653.760347222225</c:v>
                </c:pt>
                <c:pt idx="2435">
                  <c:v>42654.384189814817</c:v>
                </c:pt>
                <c:pt idx="2436">
                  <c:v>42654.439259259256</c:v>
                </c:pt>
                <c:pt idx="2437">
                  <c:v>42654.44326388889</c:v>
                </c:pt>
                <c:pt idx="2438">
                  <c:v>42654.447581018518</c:v>
                </c:pt>
                <c:pt idx="2439">
                  <c:v>42654.451747685183</c:v>
                </c:pt>
                <c:pt idx="2440">
                  <c:v>42654.455439814818</c:v>
                </c:pt>
                <c:pt idx="2441">
                  <c:v>42654.459386574075</c:v>
                </c:pt>
                <c:pt idx="2442">
                  <c:v>42654.463576388887</c:v>
                </c:pt>
                <c:pt idx="2443">
                  <c:v>42654.467430555553</c:v>
                </c:pt>
                <c:pt idx="2444">
                  <c:v>42654.471516203703</c:v>
                </c:pt>
                <c:pt idx="2445">
                  <c:v>42654.475717592592</c:v>
                </c:pt>
                <c:pt idx="2446">
                  <c:v>42654.479826388888</c:v>
                </c:pt>
                <c:pt idx="2447">
                  <c:v>42654.483946759261</c:v>
                </c:pt>
                <c:pt idx="2448">
                  <c:v>42654.488078703704</c:v>
                </c:pt>
                <c:pt idx="2449">
                  <c:v>42654.492175925923</c:v>
                </c:pt>
                <c:pt idx="2450">
                  <c:v>42654.496307870373</c:v>
                </c:pt>
                <c:pt idx="2451">
                  <c:v>42654.500509259262</c:v>
                </c:pt>
                <c:pt idx="2452">
                  <c:v>42654.504467592589</c:v>
                </c:pt>
                <c:pt idx="2453">
                  <c:v>42654.508402777778</c:v>
                </c:pt>
                <c:pt idx="2454">
                  <c:v>42654.512037037035</c:v>
                </c:pt>
                <c:pt idx="2455">
                  <c:v>42654.515752314815</c:v>
                </c:pt>
                <c:pt idx="2456">
                  <c:v>42654.519259259258</c:v>
                </c:pt>
                <c:pt idx="2457">
                  <c:v>42654.522881944446</c:v>
                </c:pt>
                <c:pt idx="2458">
                  <c:v>42654.526817129627</c:v>
                </c:pt>
                <c:pt idx="2459">
                  <c:v>42654.530601851853</c:v>
                </c:pt>
                <c:pt idx="2460">
                  <c:v>42654.534282407411</c:v>
                </c:pt>
                <c:pt idx="2461">
                  <c:v>42654.538090277776</c:v>
                </c:pt>
                <c:pt idx="2462">
                  <c:v>42654.541562500002</c:v>
                </c:pt>
                <c:pt idx="2463">
                  <c:v>42654.545138888891</c:v>
                </c:pt>
                <c:pt idx="2464">
                  <c:v>42654.548680555556</c:v>
                </c:pt>
                <c:pt idx="2465">
                  <c:v>42654.552858796298</c:v>
                </c:pt>
                <c:pt idx="2466">
                  <c:v>42654.556423611109</c:v>
                </c:pt>
                <c:pt idx="2467">
                  <c:v>42654.563460648147</c:v>
                </c:pt>
                <c:pt idx="2468">
                  <c:v>42654.566886574074</c:v>
                </c:pt>
                <c:pt idx="2469">
                  <c:v>42654.570416666669</c:v>
                </c:pt>
                <c:pt idx="2470">
                  <c:v>42654.574224537035</c:v>
                </c:pt>
                <c:pt idx="2471">
                  <c:v>42654.587916666664</c:v>
                </c:pt>
                <c:pt idx="2472">
                  <c:v>42654.591331018521</c:v>
                </c:pt>
                <c:pt idx="2473">
                  <c:v>42654.595254629632</c:v>
                </c:pt>
                <c:pt idx="2474">
                  <c:v>42654.599178240744</c:v>
                </c:pt>
                <c:pt idx="2475">
                  <c:v>42654.604120370372</c:v>
                </c:pt>
                <c:pt idx="2476">
                  <c:v>42654.608715277776</c:v>
                </c:pt>
                <c:pt idx="2477">
                  <c:v>42654.612986111111</c:v>
                </c:pt>
                <c:pt idx="2478">
                  <c:v>42654.618819444448</c:v>
                </c:pt>
                <c:pt idx="2479">
                  <c:v>42654.623217592591</c:v>
                </c:pt>
                <c:pt idx="2480">
                  <c:v>42654.627488425926</c:v>
                </c:pt>
                <c:pt idx="2481">
                  <c:v>42654.635879629626</c:v>
                </c:pt>
                <c:pt idx="2482">
                  <c:v>42654.640277777777</c:v>
                </c:pt>
                <c:pt idx="2483">
                  <c:v>42654.645173611112</c:v>
                </c:pt>
                <c:pt idx="2484">
                  <c:v>42654.661504629628</c:v>
                </c:pt>
                <c:pt idx="2485">
                  <c:v>42654.667523148149</c:v>
                </c:pt>
                <c:pt idx="2486">
                  <c:v>42654.672974537039</c:v>
                </c:pt>
                <c:pt idx="2487">
                  <c:v>42654.678530092591</c:v>
                </c:pt>
                <c:pt idx="2488">
                  <c:v>42654.684027777781</c:v>
                </c:pt>
                <c:pt idx="2489">
                  <c:v>42654.68917824074</c:v>
                </c:pt>
                <c:pt idx="2490">
                  <c:v>42654.693472222221</c:v>
                </c:pt>
                <c:pt idx="2491">
                  <c:v>42654.706655092596</c:v>
                </c:pt>
                <c:pt idx="2492">
                  <c:v>42655.366516203707</c:v>
                </c:pt>
                <c:pt idx="2493">
                  <c:v>42655.379745370374</c:v>
                </c:pt>
                <c:pt idx="2494">
                  <c:v>42655.389756944445</c:v>
                </c:pt>
                <c:pt idx="2495">
                  <c:v>42655.394525462965</c:v>
                </c:pt>
                <c:pt idx="2496">
                  <c:v>42655.404513888891</c:v>
                </c:pt>
                <c:pt idx="2497">
                  <c:v>42655.40896990741</c:v>
                </c:pt>
                <c:pt idx="2498">
                  <c:v>42655.413576388892</c:v>
                </c:pt>
                <c:pt idx="2499">
                  <c:v>42655.417905092596</c:v>
                </c:pt>
                <c:pt idx="2500">
                  <c:v>42655.422164351854</c:v>
                </c:pt>
                <c:pt idx="2501">
                  <c:v>42655.426319444443</c:v>
                </c:pt>
                <c:pt idx="2502">
                  <c:v>42655.430543981478</c:v>
                </c:pt>
                <c:pt idx="2503">
                  <c:v>42655.434930555559</c:v>
                </c:pt>
                <c:pt idx="2504">
                  <c:v>42655.439282407409</c:v>
                </c:pt>
                <c:pt idx="2505">
                  <c:v>42655.443483796298</c:v>
                </c:pt>
                <c:pt idx="2506">
                  <c:v>42655.447754629633</c:v>
                </c:pt>
                <c:pt idx="2507">
                  <c:v>42655.451967592591</c:v>
                </c:pt>
                <c:pt idx="2508">
                  <c:v>42655.456076388888</c:v>
                </c:pt>
                <c:pt idx="2509">
                  <c:v>42655.460150462961</c:v>
                </c:pt>
                <c:pt idx="2510">
                  <c:v>42655.464247685188</c:v>
                </c:pt>
                <c:pt idx="2511">
                  <c:v>42655.468287037038</c:v>
                </c:pt>
                <c:pt idx="2512">
                  <c:v>42655.472291666665</c:v>
                </c:pt>
                <c:pt idx="2513">
                  <c:v>42655.476319444446</c:v>
                </c:pt>
                <c:pt idx="2514">
                  <c:v>42655.48033564815</c:v>
                </c:pt>
                <c:pt idx="2515">
                  <c:v>42655.484444444446</c:v>
                </c:pt>
                <c:pt idx="2516">
                  <c:v>42655.490995370368</c:v>
                </c:pt>
                <c:pt idx="2517">
                  <c:v>42655.495509259257</c:v>
                </c:pt>
                <c:pt idx="2518">
                  <c:v>42655.499710648146</c:v>
                </c:pt>
                <c:pt idx="2519">
                  <c:v>42655.503819444442</c:v>
                </c:pt>
                <c:pt idx="2520">
                  <c:v>42655.507905092592</c:v>
                </c:pt>
                <c:pt idx="2521">
                  <c:v>42655.51190972222</c:v>
                </c:pt>
                <c:pt idx="2522">
                  <c:v>42655.5158912037</c:v>
                </c:pt>
                <c:pt idx="2523">
                  <c:v>42655.519803240742</c:v>
                </c:pt>
                <c:pt idx="2524">
                  <c:v>42655.523692129631</c:v>
                </c:pt>
                <c:pt idx="2525">
                  <c:v>42655.527557870373</c:v>
                </c:pt>
                <c:pt idx="2526">
                  <c:v>42655.531435185185</c:v>
                </c:pt>
                <c:pt idx="2527">
                  <c:v>42655.535243055558</c:v>
                </c:pt>
                <c:pt idx="2528">
                  <c:v>42655.539027777777</c:v>
                </c:pt>
                <c:pt idx="2529">
                  <c:v>42655.542766203704</c:v>
                </c:pt>
                <c:pt idx="2530">
                  <c:v>42655.546481481484</c:v>
                </c:pt>
                <c:pt idx="2531">
                  <c:v>42655.550254629627</c:v>
                </c:pt>
                <c:pt idx="2532">
                  <c:v>42655.553981481484</c:v>
                </c:pt>
                <c:pt idx="2533">
                  <c:v>42655.557650462964</c:v>
                </c:pt>
                <c:pt idx="2534">
                  <c:v>42655.561331018522</c:v>
                </c:pt>
                <c:pt idx="2535">
                  <c:v>42655.565034722225</c:v>
                </c:pt>
                <c:pt idx="2536">
                  <c:v>42655.568703703706</c:v>
                </c:pt>
                <c:pt idx="2537">
                  <c:v>42655.57234953704</c:v>
                </c:pt>
                <c:pt idx="2538">
                  <c:v>42655.576157407406</c:v>
                </c:pt>
                <c:pt idx="2539">
                  <c:v>42655.579722222225</c:v>
                </c:pt>
                <c:pt idx="2540">
                  <c:v>42655.583356481482</c:v>
                </c:pt>
                <c:pt idx="2541">
                  <c:v>42655.600729166668</c:v>
                </c:pt>
                <c:pt idx="2542">
                  <c:v>42655.604120370372</c:v>
                </c:pt>
                <c:pt idx="2543">
                  <c:v>42655.607476851852</c:v>
                </c:pt>
                <c:pt idx="2544">
                  <c:v>42655.610833333332</c:v>
                </c:pt>
                <c:pt idx="2545">
                  <c:v>42655.614178240743</c:v>
                </c:pt>
                <c:pt idx="2546">
                  <c:v>42655.617546296293</c:v>
                </c:pt>
                <c:pt idx="2547">
                  <c:v>42655.620891203704</c:v>
                </c:pt>
                <c:pt idx="2548">
                  <c:v>42655.624259259261</c:v>
                </c:pt>
                <c:pt idx="2549">
                  <c:v>42655.627627314818</c:v>
                </c:pt>
                <c:pt idx="2550">
                  <c:v>42655.630972222221</c:v>
                </c:pt>
                <c:pt idx="2551">
                  <c:v>42655.634305555555</c:v>
                </c:pt>
                <c:pt idx="2552">
                  <c:v>42655.641030092593</c:v>
                </c:pt>
                <c:pt idx="2553">
                  <c:v>42655.658159722225</c:v>
                </c:pt>
                <c:pt idx="2554">
                  <c:v>42655.668425925927</c:v>
                </c:pt>
                <c:pt idx="2555">
                  <c:v>42655.685717592591</c:v>
                </c:pt>
                <c:pt idx="2556">
                  <c:v>42655.689502314817</c:v>
                </c:pt>
                <c:pt idx="2557">
                  <c:v>42655.693611111114</c:v>
                </c:pt>
                <c:pt idx="2558">
                  <c:v>42655.697465277779</c:v>
                </c:pt>
                <c:pt idx="2559">
                  <c:v>42655.705324074072</c:v>
                </c:pt>
                <c:pt idx="2560">
                  <c:v>42655.709976851853</c:v>
                </c:pt>
                <c:pt idx="2561">
                  <c:v>42655.714120370372</c:v>
                </c:pt>
                <c:pt idx="2562">
                  <c:v>42655.718263888892</c:v>
                </c:pt>
                <c:pt idx="2563">
                  <c:v>42655.723310185182</c:v>
                </c:pt>
                <c:pt idx="2564">
                  <c:v>42655.729791666665</c:v>
                </c:pt>
                <c:pt idx="2565">
                  <c:v>42655.73505787037</c:v>
                </c:pt>
                <c:pt idx="2566">
                  <c:v>42655.739363425928</c:v>
                </c:pt>
                <c:pt idx="2567">
                  <c:v>42655.744375000002</c:v>
                </c:pt>
                <c:pt idx="2568">
                  <c:v>42655.749027777776</c:v>
                </c:pt>
                <c:pt idx="2569">
                  <c:v>42655.754502314812</c:v>
                </c:pt>
                <c:pt idx="2570">
                  <c:v>42656.497430555559</c:v>
                </c:pt>
                <c:pt idx="2571">
                  <c:v>42656.508761574078</c:v>
                </c:pt>
                <c:pt idx="2572">
                  <c:v>42656.512499999997</c:v>
                </c:pt>
                <c:pt idx="2573">
                  <c:v>42656.516192129631</c:v>
                </c:pt>
                <c:pt idx="2574">
                  <c:v>42656.519930555558</c:v>
                </c:pt>
                <c:pt idx="2575">
                  <c:v>42656.523668981485</c:v>
                </c:pt>
                <c:pt idx="2576">
                  <c:v>42656.527384259258</c:v>
                </c:pt>
                <c:pt idx="2577">
                  <c:v>42656.531087962961</c:v>
                </c:pt>
                <c:pt idx="2578">
                  <c:v>42656.534814814811</c:v>
                </c:pt>
                <c:pt idx="2579">
                  <c:v>42656.538518518515</c:v>
                </c:pt>
                <c:pt idx="2580">
                  <c:v>42656.545810185184</c:v>
                </c:pt>
                <c:pt idx="2581">
                  <c:v>42656.549467592595</c:v>
                </c:pt>
                <c:pt idx="2582">
                  <c:v>42656.553101851852</c:v>
                </c:pt>
                <c:pt idx="2583">
                  <c:v>42656.556689814817</c:v>
                </c:pt>
                <c:pt idx="2584">
                  <c:v>42656.560312499998</c:v>
                </c:pt>
                <c:pt idx="2585">
                  <c:v>42656.56391203704</c:v>
                </c:pt>
                <c:pt idx="2586">
                  <c:v>42656.567476851851</c:v>
                </c:pt>
                <c:pt idx="2587">
                  <c:v>42656.571018518516</c:v>
                </c:pt>
                <c:pt idx="2588">
                  <c:v>42656.574560185189</c:v>
                </c:pt>
                <c:pt idx="2589">
                  <c:v>42656.5780787037</c:v>
                </c:pt>
                <c:pt idx="2590">
                  <c:v>42656.581585648149</c:v>
                </c:pt>
                <c:pt idx="2591">
                  <c:v>42656.585104166668</c:v>
                </c:pt>
                <c:pt idx="2592">
                  <c:v>42656.58866898148</c:v>
                </c:pt>
                <c:pt idx="2593">
                  <c:v>42656.592256944445</c:v>
                </c:pt>
                <c:pt idx="2594">
                  <c:v>42656.595891203702</c:v>
                </c:pt>
                <c:pt idx="2595">
                  <c:v>42656.59952546296</c:v>
                </c:pt>
                <c:pt idx="2596">
                  <c:v>42656.603148148148</c:v>
                </c:pt>
                <c:pt idx="2597">
                  <c:v>42656.606909722221</c:v>
                </c:pt>
                <c:pt idx="2598">
                  <c:v>42656.611041666663</c:v>
                </c:pt>
                <c:pt idx="2599">
                  <c:v>42656.616493055553</c:v>
                </c:pt>
                <c:pt idx="2600">
                  <c:v>42656.620150462964</c:v>
                </c:pt>
                <c:pt idx="2601">
                  <c:v>42656.623738425929</c:v>
                </c:pt>
                <c:pt idx="2602">
                  <c:v>42656.627754629626</c:v>
                </c:pt>
                <c:pt idx="2603">
                  <c:v>42656.63140046296</c:v>
                </c:pt>
                <c:pt idx="2604">
                  <c:v>42656.634930555556</c:v>
                </c:pt>
                <c:pt idx="2605">
                  <c:v>42656.638541666667</c:v>
                </c:pt>
                <c:pt idx="2606">
                  <c:v>42656.646307870367</c:v>
                </c:pt>
                <c:pt idx="2607">
                  <c:v>42656.649826388886</c:v>
                </c:pt>
                <c:pt idx="2608">
                  <c:v>42656.653773148151</c:v>
                </c:pt>
                <c:pt idx="2609">
                  <c:v>42656.65865740741</c:v>
                </c:pt>
                <c:pt idx="2610">
                  <c:v>42656.663773148146</c:v>
                </c:pt>
                <c:pt idx="2611">
                  <c:v>42656.674803240741</c:v>
                </c:pt>
                <c:pt idx="2612">
                  <c:v>42657.349259259259</c:v>
                </c:pt>
                <c:pt idx="2613">
                  <c:v>42657.355439814812</c:v>
                </c:pt>
                <c:pt idx="2614">
                  <c:v>42657.360960648148</c:v>
                </c:pt>
                <c:pt idx="2615">
                  <c:v>42657.366076388891</c:v>
                </c:pt>
                <c:pt idx="2616">
                  <c:v>42657.37091435185</c:v>
                </c:pt>
                <c:pt idx="2617">
                  <c:v>42657.376180555555</c:v>
                </c:pt>
                <c:pt idx="2618">
                  <c:v>42657.381145833337</c:v>
                </c:pt>
                <c:pt idx="2619">
                  <c:v>42657.385914351849</c:v>
                </c:pt>
                <c:pt idx="2620">
                  <c:v>42657.390520833331</c:v>
                </c:pt>
                <c:pt idx="2621">
                  <c:v>42657.395011574074</c:v>
                </c:pt>
                <c:pt idx="2622">
                  <c:v>42657.399351851855</c:v>
                </c:pt>
                <c:pt idx="2623">
                  <c:v>42657.40353009259</c:v>
                </c:pt>
                <c:pt idx="2624">
                  <c:v>42657.407557870371</c:v>
                </c:pt>
                <c:pt idx="2625">
                  <c:v>42657.411631944444</c:v>
                </c:pt>
                <c:pt idx="2626">
                  <c:v>42657.415659722225</c:v>
                </c:pt>
                <c:pt idx="2627">
                  <c:v>42657.419710648152</c:v>
                </c:pt>
                <c:pt idx="2628">
                  <c:v>42657.423831018517</c:v>
                </c:pt>
                <c:pt idx="2629">
                  <c:v>42657.427997685183</c:v>
                </c:pt>
                <c:pt idx="2630">
                  <c:v>42657.432129629633</c:v>
                </c:pt>
                <c:pt idx="2631">
                  <c:v>42657.436331018522</c:v>
                </c:pt>
                <c:pt idx="2632">
                  <c:v>42657.440324074072</c:v>
                </c:pt>
                <c:pt idx="2633">
                  <c:v>42657.44427083333</c:v>
                </c:pt>
                <c:pt idx="2634">
                  <c:v>42657.448125000003</c:v>
                </c:pt>
                <c:pt idx="2635">
                  <c:v>42657.451886574076</c:v>
                </c:pt>
                <c:pt idx="2636">
                  <c:v>42657.455625000002</c:v>
                </c:pt>
                <c:pt idx="2637">
                  <c:v>42657.470590277779</c:v>
                </c:pt>
                <c:pt idx="2638">
                  <c:v>42657.474490740744</c:v>
                </c:pt>
                <c:pt idx="2639">
                  <c:v>42657.478460648148</c:v>
                </c:pt>
                <c:pt idx="2640">
                  <c:v>42657.482453703706</c:v>
                </c:pt>
                <c:pt idx="2641">
                  <c:v>42657.48642361111</c:v>
                </c:pt>
                <c:pt idx="2642">
                  <c:v>42657.490416666667</c:v>
                </c:pt>
                <c:pt idx="2643">
                  <c:v>42657.494108796294</c:v>
                </c:pt>
                <c:pt idx="2644">
                  <c:v>42657.498043981483</c:v>
                </c:pt>
                <c:pt idx="2645">
                  <c:v>42657.502002314817</c:v>
                </c:pt>
                <c:pt idx="2646">
                  <c:v>42657.506145833337</c:v>
                </c:pt>
                <c:pt idx="2647">
                  <c:v>42657.510416666664</c:v>
                </c:pt>
                <c:pt idx="2648">
                  <c:v>42657.514409722222</c:v>
                </c:pt>
                <c:pt idx="2649">
                  <c:v>42657.518182870372</c:v>
                </c:pt>
                <c:pt idx="2650">
                  <c:v>42657.522430555553</c:v>
                </c:pt>
                <c:pt idx="2651">
                  <c:v>42657.528692129628</c:v>
                </c:pt>
                <c:pt idx="2652">
                  <c:v>42657.532754629632</c:v>
                </c:pt>
                <c:pt idx="2653">
                  <c:v>42657.536956018521</c:v>
                </c:pt>
                <c:pt idx="2654">
                  <c:v>42657.540856481479</c:v>
                </c:pt>
                <c:pt idx="2655">
                  <c:v>42657.544814814813</c:v>
                </c:pt>
                <c:pt idx="2656">
                  <c:v>42657.548738425925</c:v>
                </c:pt>
                <c:pt idx="2657">
                  <c:v>42657.552905092591</c:v>
                </c:pt>
                <c:pt idx="2658">
                  <c:v>42657.557280092595</c:v>
                </c:pt>
                <c:pt idx="2659">
                  <c:v>42657.561423611114</c:v>
                </c:pt>
                <c:pt idx="2660">
                  <c:v>42657.573078703703</c:v>
                </c:pt>
                <c:pt idx="2661">
                  <c:v>42657.57707175926</c:v>
                </c:pt>
                <c:pt idx="2662">
                  <c:v>42657.581134259257</c:v>
                </c:pt>
                <c:pt idx="2663">
                  <c:v>42657.585289351853</c:v>
                </c:pt>
                <c:pt idx="2664">
                  <c:v>42657.59002314815</c:v>
                </c:pt>
                <c:pt idx="2665">
                  <c:v>42657.595555555556</c:v>
                </c:pt>
                <c:pt idx="2666">
                  <c:v>42657.600717592592</c:v>
                </c:pt>
                <c:pt idx="2667">
                  <c:v>42657.605092592596</c:v>
                </c:pt>
                <c:pt idx="2668">
                  <c:v>42657.610011574077</c:v>
                </c:pt>
                <c:pt idx="2669">
                  <c:v>42657.614664351851</c:v>
                </c:pt>
                <c:pt idx="2670">
                  <c:v>42657.620694444442</c:v>
                </c:pt>
                <c:pt idx="2671">
                  <c:v>42657.685868055552</c:v>
                </c:pt>
                <c:pt idx="2672">
                  <c:v>42657.711631944447</c:v>
                </c:pt>
                <c:pt idx="2673">
                  <c:v>42657.715624999997</c:v>
                </c:pt>
                <c:pt idx="2674">
                  <c:v>42658.359930555554</c:v>
                </c:pt>
                <c:pt idx="2675">
                  <c:v>42658.364872685182</c:v>
                </c:pt>
                <c:pt idx="2676">
                  <c:v>42658.369560185187</c:v>
                </c:pt>
                <c:pt idx="2677">
                  <c:v>42658.374293981484</c:v>
                </c:pt>
                <c:pt idx="2678">
                  <c:v>42658.378865740742</c:v>
                </c:pt>
                <c:pt idx="2679">
                  <c:v>42658.383368055554</c:v>
                </c:pt>
                <c:pt idx="2680">
                  <c:v>42658.388124999998</c:v>
                </c:pt>
                <c:pt idx="2681">
                  <c:v>42658.392500000002</c:v>
                </c:pt>
                <c:pt idx="2682">
                  <c:v>42658.397060185183</c:v>
                </c:pt>
                <c:pt idx="2683">
                  <c:v>42658.401886574073</c:v>
                </c:pt>
                <c:pt idx="2684">
                  <c:v>42658.4065162037</c:v>
                </c:pt>
                <c:pt idx="2685">
                  <c:v>42658.41170138889</c:v>
                </c:pt>
                <c:pt idx="2686">
                  <c:v>42658.41646990741</c:v>
                </c:pt>
                <c:pt idx="2687">
                  <c:v>42658.421157407407</c:v>
                </c:pt>
                <c:pt idx="2688">
                  <c:v>42658.426990740743</c:v>
                </c:pt>
                <c:pt idx="2689">
                  <c:v>42658.431967592594</c:v>
                </c:pt>
                <c:pt idx="2690">
                  <c:v>42658.436620370368</c:v>
                </c:pt>
                <c:pt idx="2691">
                  <c:v>42658.441793981481</c:v>
                </c:pt>
                <c:pt idx="2692">
                  <c:v>42658.446550925924</c:v>
                </c:pt>
                <c:pt idx="2693">
                  <c:v>42658.450509259259</c:v>
                </c:pt>
                <c:pt idx="2694">
                  <c:v>42658.454317129632</c:v>
                </c:pt>
                <c:pt idx="2695">
                  <c:v>42658.458252314813</c:v>
                </c:pt>
                <c:pt idx="2696">
                  <c:v>42658.462245370371</c:v>
                </c:pt>
                <c:pt idx="2697">
                  <c:v>42658.465983796297</c:v>
                </c:pt>
                <c:pt idx="2698">
                  <c:v>42658.469895833332</c:v>
                </c:pt>
                <c:pt idx="2699">
                  <c:v>42658.474016203705</c:v>
                </c:pt>
                <c:pt idx="2700">
                  <c:v>42658.477685185186</c:v>
                </c:pt>
                <c:pt idx="2701">
                  <c:v>42658.481377314813</c:v>
                </c:pt>
                <c:pt idx="2702">
                  <c:v>42658.485092592593</c:v>
                </c:pt>
                <c:pt idx="2703">
                  <c:v>42658.488680555558</c:v>
                </c:pt>
                <c:pt idx="2704">
                  <c:v>42658.492395833331</c:v>
                </c:pt>
                <c:pt idx="2705">
                  <c:v>42658.496365740742</c:v>
                </c:pt>
                <c:pt idx="2706">
                  <c:v>42658.500578703701</c:v>
                </c:pt>
                <c:pt idx="2707">
                  <c:v>42658.505335648151</c:v>
                </c:pt>
                <c:pt idx="2708">
                  <c:v>42658.51</c:v>
                </c:pt>
                <c:pt idx="2709">
                  <c:v>42658.514722222222</c:v>
                </c:pt>
                <c:pt idx="2710">
                  <c:v>42658.518449074072</c:v>
                </c:pt>
                <c:pt idx="2711">
                  <c:v>42658.522002314814</c:v>
                </c:pt>
                <c:pt idx="2712">
                  <c:v>42658.52579861111</c:v>
                </c:pt>
                <c:pt idx="2713">
                  <c:v>42658.529687499999</c:v>
                </c:pt>
                <c:pt idx="2714">
                  <c:v>42658.534317129626</c:v>
                </c:pt>
                <c:pt idx="2715">
                  <c:v>42658.538298611114</c:v>
                </c:pt>
                <c:pt idx="2716">
                  <c:v>42658.541886574072</c:v>
                </c:pt>
                <c:pt idx="2717">
                  <c:v>42658.545381944445</c:v>
                </c:pt>
                <c:pt idx="2718">
                  <c:v>42658.548900462964</c:v>
                </c:pt>
                <c:pt idx="2719">
                  <c:v>42658.55259259259</c:v>
                </c:pt>
                <c:pt idx="2720">
                  <c:v>42658.556828703702</c:v>
                </c:pt>
                <c:pt idx="2721">
                  <c:v>42658.5625</c:v>
                </c:pt>
                <c:pt idx="2722">
                  <c:v>42658.567453703705</c:v>
                </c:pt>
                <c:pt idx="2723">
                  <c:v>42658.571770833332</c:v>
                </c:pt>
                <c:pt idx="2724">
                  <c:v>42658.576678240737</c:v>
                </c:pt>
                <c:pt idx="2725">
                  <c:v>42658.581469907411</c:v>
                </c:pt>
                <c:pt idx="2726">
                  <c:v>42658.586354166669</c:v>
                </c:pt>
                <c:pt idx="2727">
                  <c:v>42658.593449074076</c:v>
                </c:pt>
                <c:pt idx="2728">
                  <c:v>42658.598298611112</c:v>
                </c:pt>
                <c:pt idx="2729">
                  <c:v>42658.603171296294</c:v>
                </c:pt>
                <c:pt idx="2730">
                  <c:v>42658.60974537037</c:v>
                </c:pt>
                <c:pt idx="2731">
                  <c:v>42658.615324074075</c:v>
                </c:pt>
                <c:pt idx="2732">
                  <c:v>42658.621851851851</c:v>
                </c:pt>
                <c:pt idx="2733">
                  <c:v>42658.629074074073</c:v>
                </c:pt>
                <c:pt idx="2734">
                  <c:v>42658.637488425928</c:v>
                </c:pt>
                <c:pt idx="2735">
                  <c:v>42658.644143518519</c:v>
                </c:pt>
                <c:pt idx="2736">
                  <c:v>42658.657210648147</c:v>
                </c:pt>
                <c:pt idx="2737">
                  <c:v>42658.66269675926</c:v>
                </c:pt>
                <c:pt idx="2738">
                  <c:v>42658.676249999997</c:v>
                </c:pt>
                <c:pt idx="2739">
                  <c:v>42658.680428240739</c:v>
                </c:pt>
                <c:pt idx="2740">
                  <c:v>42658.685601851852</c:v>
                </c:pt>
                <c:pt idx="2741">
                  <c:v>42658.690069444441</c:v>
                </c:pt>
                <c:pt idx="2742">
                  <c:v>42658.694861111115</c:v>
                </c:pt>
                <c:pt idx="2743">
                  <c:v>42658.698831018519</c:v>
                </c:pt>
                <c:pt idx="2744">
                  <c:v>42658.721006944441</c:v>
                </c:pt>
                <c:pt idx="2745">
                  <c:v>42658.725173611114</c:v>
                </c:pt>
                <c:pt idx="2746">
                  <c:v>42658.751296296294</c:v>
                </c:pt>
                <c:pt idx="2747">
                  <c:v>42659.4299537037</c:v>
                </c:pt>
                <c:pt idx="2748">
                  <c:v>42659.437569444446</c:v>
                </c:pt>
                <c:pt idx="2749">
                  <c:v>42659.441458333335</c:v>
                </c:pt>
                <c:pt idx="2750">
                  <c:v>42659.445694444446</c:v>
                </c:pt>
                <c:pt idx="2751">
                  <c:v>42659.449432870373</c:v>
                </c:pt>
                <c:pt idx="2752">
                  <c:v>42659.4534375</c:v>
                </c:pt>
                <c:pt idx="2753">
                  <c:v>42659.457627314812</c:v>
                </c:pt>
                <c:pt idx="2754">
                  <c:v>42659.461643518516</c:v>
                </c:pt>
                <c:pt idx="2755">
                  <c:v>42659.465428240743</c:v>
                </c:pt>
                <c:pt idx="2756">
                  <c:v>42659.469340277778</c:v>
                </c:pt>
                <c:pt idx="2757">
                  <c:v>42659.473043981481</c:v>
                </c:pt>
                <c:pt idx="2758">
                  <c:v>42659.476712962962</c:v>
                </c:pt>
                <c:pt idx="2759">
                  <c:v>42659.480520833335</c:v>
                </c:pt>
                <c:pt idx="2760">
                  <c:v>42659.484270833331</c:v>
                </c:pt>
                <c:pt idx="2761">
                  <c:v>42659.488009259258</c:v>
                </c:pt>
                <c:pt idx="2762">
                  <c:v>42659.491759259261</c:v>
                </c:pt>
                <c:pt idx="2763">
                  <c:v>42659.495439814818</c:v>
                </c:pt>
                <c:pt idx="2764">
                  <c:v>42659.499143518522</c:v>
                </c:pt>
                <c:pt idx="2765">
                  <c:v>42659.502824074072</c:v>
                </c:pt>
                <c:pt idx="2766">
                  <c:v>42659.506516203706</c:v>
                </c:pt>
                <c:pt idx="2767">
                  <c:v>42659.528356481482</c:v>
                </c:pt>
                <c:pt idx="2768">
                  <c:v>42659.532592592594</c:v>
                </c:pt>
                <c:pt idx="2769">
                  <c:v>42659.536076388889</c:v>
                </c:pt>
                <c:pt idx="2770">
                  <c:v>42659.539710648147</c:v>
                </c:pt>
                <c:pt idx="2771">
                  <c:v>42659.547743055555</c:v>
                </c:pt>
                <c:pt idx="2772">
                  <c:v>42659.630335648151</c:v>
                </c:pt>
                <c:pt idx="2773">
                  <c:v>42660.347604166665</c:v>
                </c:pt>
                <c:pt idx="2774">
                  <c:v>42660.465833333335</c:v>
                </c:pt>
                <c:pt idx="2775">
                  <c:v>42660.46947916667</c:v>
                </c:pt>
                <c:pt idx="2776">
                  <c:v>42660.484097222223</c:v>
                </c:pt>
                <c:pt idx="2777">
                  <c:v>42660.581805555557</c:v>
                </c:pt>
                <c:pt idx="2778">
                  <c:v>42660.585902777777</c:v>
                </c:pt>
                <c:pt idx="2779">
                  <c:v>42660.752476851849</c:v>
                </c:pt>
                <c:pt idx="2780">
                  <c:v>42661.350405092591</c:v>
                </c:pt>
                <c:pt idx="2781">
                  <c:v>42661.399467592593</c:v>
                </c:pt>
                <c:pt idx="2782">
                  <c:v>42661.40457175926</c:v>
                </c:pt>
                <c:pt idx="2783">
                  <c:v>42661.410381944443</c:v>
                </c:pt>
                <c:pt idx="2784">
                  <c:v>42661.414502314816</c:v>
                </c:pt>
                <c:pt idx="2785">
                  <c:v>42661.419699074075</c:v>
                </c:pt>
                <c:pt idx="2786">
                  <c:v>42661.423634259256</c:v>
                </c:pt>
                <c:pt idx="2787">
                  <c:v>42661.427812499998</c:v>
                </c:pt>
                <c:pt idx="2788">
                  <c:v>42661.432222222225</c:v>
                </c:pt>
                <c:pt idx="2789">
                  <c:v>42661.436608796299</c:v>
                </c:pt>
                <c:pt idx="2790">
                  <c:v>42661.441099537034</c:v>
                </c:pt>
                <c:pt idx="2791">
                  <c:v>42661.445706018516</c:v>
                </c:pt>
                <c:pt idx="2792">
                  <c:v>42661.449953703705</c:v>
                </c:pt>
                <c:pt idx="2793">
                  <c:v>42661.454814814817</c:v>
                </c:pt>
                <c:pt idx="2794">
                  <c:v>42661.460069444445</c:v>
                </c:pt>
                <c:pt idx="2795">
                  <c:v>42661.464108796295</c:v>
                </c:pt>
                <c:pt idx="2796">
                  <c:v>42661.468217592592</c:v>
                </c:pt>
                <c:pt idx="2797">
                  <c:v>42661.471805555557</c:v>
                </c:pt>
                <c:pt idx="2798">
                  <c:v>42661.47550925926</c:v>
                </c:pt>
                <c:pt idx="2799">
                  <c:v>42661.47923611111</c:v>
                </c:pt>
                <c:pt idx="2800">
                  <c:v>42661.48269675926</c:v>
                </c:pt>
                <c:pt idx="2801">
                  <c:v>42661.486134259256</c:v>
                </c:pt>
                <c:pt idx="2802">
                  <c:v>42661.490219907406</c:v>
                </c:pt>
                <c:pt idx="2803">
                  <c:v>42661.493981481479</c:v>
                </c:pt>
                <c:pt idx="2804">
                  <c:v>42661.497673611113</c:v>
                </c:pt>
                <c:pt idx="2805">
                  <c:v>42661.501712962963</c:v>
                </c:pt>
                <c:pt idx="2806">
                  <c:v>42661.505196759259</c:v>
                </c:pt>
                <c:pt idx="2807">
                  <c:v>42661.509953703702</c:v>
                </c:pt>
                <c:pt idx="2808">
                  <c:v>42661.517511574071</c:v>
                </c:pt>
                <c:pt idx="2809">
                  <c:v>42661.521134259259</c:v>
                </c:pt>
                <c:pt idx="2810">
                  <c:v>42661.545925925922</c:v>
                </c:pt>
                <c:pt idx="2811">
                  <c:v>42661.549641203703</c:v>
                </c:pt>
                <c:pt idx="2812">
                  <c:v>42661.553923611114</c:v>
                </c:pt>
                <c:pt idx="2813">
                  <c:v>42661.573252314818</c:v>
                </c:pt>
                <c:pt idx="2814">
                  <c:v>42661.583321759259</c:v>
                </c:pt>
                <c:pt idx="2815">
                  <c:v>42661.586678240739</c:v>
                </c:pt>
                <c:pt idx="2816">
                  <c:v>42661.59003472222</c:v>
                </c:pt>
                <c:pt idx="2817">
                  <c:v>42661.611562500002</c:v>
                </c:pt>
                <c:pt idx="2818">
                  <c:v>42661.615405092591</c:v>
                </c:pt>
                <c:pt idx="2819">
                  <c:v>42661.626736111109</c:v>
                </c:pt>
                <c:pt idx="2820">
                  <c:v>42661.633252314816</c:v>
                </c:pt>
                <c:pt idx="2821">
                  <c:v>42661.638807870368</c:v>
                </c:pt>
                <c:pt idx="2822">
                  <c:v>42661.644652777781</c:v>
                </c:pt>
                <c:pt idx="2823">
                  <c:v>42661.648738425924</c:v>
                </c:pt>
                <c:pt idx="2824">
                  <c:v>42661.652812499997</c:v>
                </c:pt>
                <c:pt idx="2825">
                  <c:v>42661.669849537036</c:v>
                </c:pt>
                <c:pt idx="2826">
                  <c:v>42663.349062499998</c:v>
                </c:pt>
                <c:pt idx="2827">
                  <c:v>42663.712847222225</c:v>
                </c:pt>
                <c:pt idx="2828">
                  <c:v>42663.770474537036</c:v>
                </c:pt>
                <c:pt idx="2829">
                  <c:v>42664.336423611108</c:v>
                </c:pt>
                <c:pt idx="2830">
                  <c:v>42664.345590277779</c:v>
                </c:pt>
                <c:pt idx="2831">
                  <c:v>42664.354097222225</c:v>
                </c:pt>
                <c:pt idx="2832">
                  <c:v>42664.361527777779</c:v>
                </c:pt>
                <c:pt idx="2833">
                  <c:v>42664.368449074071</c:v>
                </c:pt>
                <c:pt idx="2834">
                  <c:v>42664.379317129627</c:v>
                </c:pt>
                <c:pt idx="2835">
                  <c:v>42664.388657407406</c:v>
                </c:pt>
                <c:pt idx="2836">
                  <c:v>42664.393229166664</c:v>
                </c:pt>
                <c:pt idx="2837">
                  <c:v>42664.397638888891</c:v>
                </c:pt>
                <c:pt idx="2838">
                  <c:v>42664.406157407408</c:v>
                </c:pt>
                <c:pt idx="2839">
                  <c:v>42664.410312499997</c:v>
                </c:pt>
                <c:pt idx="2840">
                  <c:v>42664.442986111113</c:v>
                </c:pt>
                <c:pt idx="2841">
                  <c:v>42664.468148148146</c:v>
                </c:pt>
                <c:pt idx="2842">
                  <c:v>42664.472442129627</c:v>
                </c:pt>
                <c:pt idx="2843">
                  <c:v>42664.584826388891</c:v>
                </c:pt>
                <c:pt idx="2844">
                  <c:v>42664.588425925926</c:v>
                </c:pt>
                <c:pt idx="2845">
                  <c:v>42664.595775462964</c:v>
                </c:pt>
                <c:pt idx="2846">
                  <c:v>42664.599456018521</c:v>
                </c:pt>
                <c:pt idx="2847">
                  <c:v>42664.602858796294</c:v>
                </c:pt>
                <c:pt idx="2848">
                  <c:v>42664.616296296299</c:v>
                </c:pt>
                <c:pt idx="2849">
                  <c:v>42664.62300925926</c:v>
                </c:pt>
                <c:pt idx="2850">
                  <c:v>42664.62636574074</c:v>
                </c:pt>
                <c:pt idx="2851">
                  <c:v>42664.62972222222</c:v>
                </c:pt>
                <c:pt idx="2852">
                  <c:v>42664.6330787037</c:v>
                </c:pt>
                <c:pt idx="2853">
                  <c:v>42664.636423611111</c:v>
                </c:pt>
                <c:pt idx="2854">
                  <c:v>42664.639780092592</c:v>
                </c:pt>
                <c:pt idx="2855">
                  <c:v>42664.643333333333</c:v>
                </c:pt>
                <c:pt idx="2856">
                  <c:v>42664.646979166668</c:v>
                </c:pt>
                <c:pt idx="2857">
                  <c:v>42664.650717592594</c:v>
                </c:pt>
                <c:pt idx="2858">
                  <c:v>42664.654398148145</c:v>
                </c:pt>
                <c:pt idx="2859">
                  <c:v>42664.658171296294</c:v>
                </c:pt>
                <c:pt idx="2860">
                  <c:v>42664.661990740744</c:v>
                </c:pt>
                <c:pt idx="2861">
                  <c:v>42664.66574074074</c:v>
                </c:pt>
                <c:pt idx="2862">
                  <c:v>42664.676990740743</c:v>
                </c:pt>
                <c:pt idx="2863">
                  <c:v>42664.680879629632</c:v>
                </c:pt>
                <c:pt idx="2864">
                  <c:v>42664.685208333336</c:v>
                </c:pt>
                <c:pt idx="2865">
                  <c:v>42664.690844907411</c:v>
                </c:pt>
                <c:pt idx="2866">
                  <c:v>42664.695694444446</c:v>
                </c:pt>
                <c:pt idx="2867">
                  <c:v>42664.700648148151</c:v>
                </c:pt>
                <c:pt idx="2868">
                  <c:v>42664.704895833333</c:v>
                </c:pt>
                <c:pt idx="2869">
                  <c:v>42664.710474537038</c:v>
                </c:pt>
                <c:pt idx="2870">
                  <c:v>42664.717465277776</c:v>
                </c:pt>
                <c:pt idx="2871">
                  <c:v>42664.723113425927</c:v>
                </c:pt>
                <c:pt idx="2872">
                  <c:v>42664.730127314811</c:v>
                </c:pt>
                <c:pt idx="2873">
                  <c:v>42664.737476851849</c:v>
                </c:pt>
                <c:pt idx="2874">
                  <c:v>42664.750717592593</c:v>
                </c:pt>
                <c:pt idx="2875">
                  <c:v>42665.345590277779</c:v>
                </c:pt>
                <c:pt idx="2876">
                  <c:v>42665.354016203702</c:v>
                </c:pt>
                <c:pt idx="2877">
                  <c:v>42665.362303240741</c:v>
                </c:pt>
                <c:pt idx="2878">
                  <c:v>42665.369988425926</c:v>
                </c:pt>
                <c:pt idx="2879">
                  <c:v>42665.377418981479</c:v>
                </c:pt>
                <c:pt idx="2880">
                  <c:v>42665.383611111109</c:v>
                </c:pt>
                <c:pt idx="2881">
                  <c:v>42665.389849537038</c:v>
                </c:pt>
                <c:pt idx="2882">
                  <c:v>42665.396168981482</c:v>
                </c:pt>
                <c:pt idx="2883">
                  <c:v>42665.401412037034</c:v>
                </c:pt>
                <c:pt idx="2884">
                  <c:v>42665.406087962961</c:v>
                </c:pt>
                <c:pt idx="2885">
                  <c:v>42665.410300925927</c:v>
                </c:pt>
                <c:pt idx="2886">
                  <c:v>42665.414872685185</c:v>
                </c:pt>
                <c:pt idx="2887">
                  <c:v>42665.418900462966</c:v>
                </c:pt>
                <c:pt idx="2888">
                  <c:v>42665.423530092594</c:v>
                </c:pt>
                <c:pt idx="2889">
                  <c:v>42665.428252314814</c:v>
                </c:pt>
                <c:pt idx="2890">
                  <c:v>42665.432291666664</c:v>
                </c:pt>
                <c:pt idx="2891">
                  <c:v>42665.436620370368</c:v>
                </c:pt>
                <c:pt idx="2892">
                  <c:v>42665.440567129626</c:v>
                </c:pt>
                <c:pt idx="2893">
                  <c:v>42665.444525462961</c:v>
                </c:pt>
                <c:pt idx="2894">
                  <c:v>42665.448414351849</c:v>
                </c:pt>
                <c:pt idx="2895">
                  <c:v>42665.452222222222</c:v>
                </c:pt>
                <c:pt idx="2896">
                  <c:v>42665.455972222226</c:v>
                </c:pt>
                <c:pt idx="2897">
                  <c:v>42665.459756944445</c:v>
                </c:pt>
                <c:pt idx="2898">
                  <c:v>42665.463553240741</c:v>
                </c:pt>
                <c:pt idx="2899">
                  <c:v>42665.467395833337</c:v>
                </c:pt>
                <c:pt idx="2900">
                  <c:v>42665.471226851849</c:v>
                </c:pt>
                <c:pt idx="2901">
                  <c:v>42665.486724537041</c:v>
                </c:pt>
                <c:pt idx="2902">
                  <c:v>42665.490624999999</c:v>
                </c:pt>
                <c:pt idx="2903">
                  <c:v>42665.494513888887</c:v>
                </c:pt>
                <c:pt idx="2904">
                  <c:v>42665.498460648145</c:v>
                </c:pt>
                <c:pt idx="2905">
                  <c:v>42665.502349537041</c:v>
                </c:pt>
                <c:pt idx="2906">
                  <c:v>42665.506249999999</c:v>
                </c:pt>
                <c:pt idx="2907">
                  <c:v>42665.510138888887</c:v>
                </c:pt>
                <c:pt idx="2908">
                  <c:v>42665.513969907406</c:v>
                </c:pt>
                <c:pt idx="2909">
                  <c:v>42665.52516203704</c:v>
                </c:pt>
                <c:pt idx="2910">
                  <c:v>42665.528761574074</c:v>
                </c:pt>
                <c:pt idx="2911">
                  <c:v>42665.539571759262</c:v>
                </c:pt>
                <c:pt idx="2912">
                  <c:v>42665.543206018519</c:v>
                </c:pt>
                <c:pt idx="2913">
                  <c:v>42665.554039351853</c:v>
                </c:pt>
                <c:pt idx="2914">
                  <c:v>42665.557581018518</c:v>
                </c:pt>
                <c:pt idx="2915">
                  <c:v>42665.561099537037</c:v>
                </c:pt>
                <c:pt idx="2916">
                  <c:v>42665.56454861111</c:v>
                </c:pt>
                <c:pt idx="2917">
                  <c:v>42665.568020833336</c:v>
                </c:pt>
                <c:pt idx="2918">
                  <c:v>42665.571481481478</c:v>
                </c:pt>
                <c:pt idx="2919">
                  <c:v>42665.574942129628</c:v>
                </c:pt>
                <c:pt idx="2920">
                  <c:v>42665.578368055554</c:v>
                </c:pt>
                <c:pt idx="2921">
                  <c:v>42665.581817129627</c:v>
                </c:pt>
                <c:pt idx="2922">
                  <c:v>42665.585231481484</c:v>
                </c:pt>
                <c:pt idx="2923">
                  <c:v>42665.58861111111</c:v>
                </c:pt>
                <c:pt idx="2924">
                  <c:v>42665.592002314814</c:v>
                </c:pt>
                <c:pt idx="2925">
                  <c:v>42665.595393518517</c:v>
                </c:pt>
                <c:pt idx="2926">
                  <c:v>42665.598726851851</c:v>
                </c:pt>
                <c:pt idx="2927">
                  <c:v>42665.602094907408</c:v>
                </c:pt>
                <c:pt idx="2928">
                  <c:v>42665.605451388888</c:v>
                </c:pt>
                <c:pt idx="2929">
                  <c:v>42665.608819444446</c:v>
                </c:pt>
                <c:pt idx="2930">
                  <c:v>42665.612743055557</c:v>
                </c:pt>
                <c:pt idx="2931">
                  <c:v>42665.616550925923</c:v>
                </c:pt>
                <c:pt idx="2932">
                  <c:v>42665.621134259258</c:v>
                </c:pt>
                <c:pt idx="2933">
                  <c:v>42665.624652777777</c:v>
                </c:pt>
                <c:pt idx="2934">
                  <c:v>42665.628078703703</c:v>
                </c:pt>
                <c:pt idx="2935">
                  <c:v>42665.631458333337</c:v>
                </c:pt>
                <c:pt idx="2936">
                  <c:v>42665.63554398148</c:v>
                </c:pt>
                <c:pt idx="2937">
                  <c:v>42665.638958333337</c:v>
                </c:pt>
                <c:pt idx="2938">
                  <c:v>42665.643692129626</c:v>
                </c:pt>
                <c:pt idx="2939">
                  <c:v>42665.647094907406</c:v>
                </c:pt>
                <c:pt idx="2940">
                  <c:v>42665.651423611111</c:v>
                </c:pt>
                <c:pt idx="2941">
                  <c:v>42665.655185185184</c:v>
                </c:pt>
                <c:pt idx="2942">
                  <c:v>42665.659178240741</c:v>
                </c:pt>
                <c:pt idx="2943">
                  <c:v>42665.662870370368</c:v>
                </c:pt>
                <c:pt idx="2944">
                  <c:v>42665.667847222219</c:v>
                </c:pt>
                <c:pt idx="2945">
                  <c:v>42665.671979166669</c:v>
                </c:pt>
                <c:pt idx="2946">
                  <c:v>42665.676712962966</c:v>
                </c:pt>
                <c:pt idx="2947">
                  <c:v>42665.680439814816</c:v>
                </c:pt>
                <c:pt idx="2948">
                  <c:v>42665.684942129628</c:v>
                </c:pt>
                <c:pt idx="2949">
                  <c:v>42665.689652777779</c:v>
                </c:pt>
                <c:pt idx="2950">
                  <c:v>42665.696006944447</c:v>
                </c:pt>
                <c:pt idx="2951">
                  <c:v>42665.700590277775</c:v>
                </c:pt>
                <c:pt idx="2952">
                  <c:v>42665.70652777778</c:v>
                </c:pt>
                <c:pt idx="2953">
                  <c:v>42665.712905092594</c:v>
                </c:pt>
                <c:pt idx="2954">
                  <c:v>42665.716782407406</c:v>
                </c:pt>
                <c:pt idx="2955">
                  <c:v>42665.725740740738</c:v>
                </c:pt>
                <c:pt idx="2956">
                  <c:v>42665.731238425928</c:v>
                </c:pt>
                <c:pt idx="2957">
                  <c:v>42665.736435185187</c:v>
                </c:pt>
                <c:pt idx="2958">
                  <c:v>42665.741469907407</c:v>
                </c:pt>
                <c:pt idx="2959">
                  <c:v>42665.746736111112</c:v>
                </c:pt>
                <c:pt idx="2960">
                  <c:v>42665.751782407409</c:v>
                </c:pt>
                <c:pt idx="2961">
                  <c:v>42665.760671296295</c:v>
                </c:pt>
                <c:pt idx="2962">
                  <c:v>42666.342974537038</c:v>
                </c:pt>
                <c:pt idx="2963">
                  <c:v>42666.348923611113</c:v>
                </c:pt>
                <c:pt idx="2964">
                  <c:v>42666.354837962965</c:v>
                </c:pt>
                <c:pt idx="2965">
                  <c:v>42666.36582175926</c:v>
                </c:pt>
                <c:pt idx="2966">
                  <c:v>42666.371053240742</c:v>
                </c:pt>
                <c:pt idx="2967">
                  <c:v>42666.393472222226</c:v>
                </c:pt>
                <c:pt idx="2968">
                  <c:v>42666.398113425923</c:v>
                </c:pt>
                <c:pt idx="2969">
                  <c:v>42666.402604166666</c:v>
                </c:pt>
                <c:pt idx="2970">
                  <c:v>42666.406770833331</c:v>
                </c:pt>
                <c:pt idx="2971">
                  <c:v>42666.410960648151</c:v>
                </c:pt>
                <c:pt idx="2972">
                  <c:v>42666.415046296293</c:v>
                </c:pt>
                <c:pt idx="2973">
                  <c:v>42666.419340277775</c:v>
                </c:pt>
                <c:pt idx="2974">
                  <c:v>42666.423611111109</c:v>
                </c:pt>
                <c:pt idx="2975">
                  <c:v>42666.427488425928</c:v>
                </c:pt>
                <c:pt idx="2976">
                  <c:v>42666.431238425925</c:v>
                </c:pt>
                <c:pt idx="2977">
                  <c:v>42666.435486111113</c:v>
                </c:pt>
                <c:pt idx="2978">
                  <c:v>42666.439259259256</c:v>
                </c:pt>
                <c:pt idx="2979">
                  <c:v>42666.447731481479</c:v>
                </c:pt>
                <c:pt idx="2980">
                  <c:v>42666.452372685184</c:v>
                </c:pt>
                <c:pt idx="2981">
                  <c:v>42666.456145833334</c:v>
                </c:pt>
                <c:pt idx="2982">
                  <c:v>42666.45994212963</c:v>
                </c:pt>
                <c:pt idx="2983">
                  <c:v>42666.464050925926</c:v>
                </c:pt>
                <c:pt idx="2984">
                  <c:v>42666.467766203707</c:v>
                </c:pt>
                <c:pt idx="2985">
                  <c:v>42666.471562500003</c:v>
                </c:pt>
                <c:pt idx="2986">
                  <c:v>42666.475347222222</c:v>
                </c:pt>
                <c:pt idx="2987">
                  <c:v>42666.478993055556</c:v>
                </c:pt>
                <c:pt idx="2988">
                  <c:v>42666.482754629629</c:v>
                </c:pt>
                <c:pt idx="2989">
                  <c:v>42666.490347222221</c:v>
                </c:pt>
                <c:pt idx="2990">
                  <c:v>42666.493981481479</c:v>
                </c:pt>
                <c:pt idx="2991">
                  <c:v>42666.497743055559</c:v>
                </c:pt>
                <c:pt idx="2992">
                  <c:v>42666.501701388886</c:v>
                </c:pt>
                <c:pt idx="2993">
                  <c:v>42666.50576388889</c:v>
                </c:pt>
                <c:pt idx="2994">
                  <c:v>42666.509618055556</c:v>
                </c:pt>
                <c:pt idx="2995">
                  <c:v>42666.513715277775</c:v>
                </c:pt>
                <c:pt idx="2996">
                  <c:v>42666.517627314817</c:v>
                </c:pt>
                <c:pt idx="2997">
                  <c:v>42666.521307870367</c:v>
                </c:pt>
                <c:pt idx="2998">
                  <c:v>42666.52480324074</c:v>
                </c:pt>
                <c:pt idx="2999">
                  <c:v>42666.528252314813</c:v>
                </c:pt>
                <c:pt idx="3000">
                  <c:v>42666.531701388885</c:v>
                </c:pt>
                <c:pt idx="3001">
                  <c:v>42666.535208333335</c:v>
                </c:pt>
                <c:pt idx="3002">
                  <c:v>42666.538668981484</c:v>
                </c:pt>
                <c:pt idx="3003">
                  <c:v>42666.542210648149</c:v>
                </c:pt>
                <c:pt idx="3004">
                  <c:v>42666.545648148145</c:v>
                </c:pt>
                <c:pt idx="3005">
                  <c:v>42666.549097222225</c:v>
                </c:pt>
                <c:pt idx="3006">
                  <c:v>42666.552581018521</c:v>
                </c:pt>
                <c:pt idx="3007">
                  <c:v>42666.556030092594</c:v>
                </c:pt>
                <c:pt idx="3008">
                  <c:v>42666.566435185188</c:v>
                </c:pt>
                <c:pt idx="3009">
                  <c:v>42666.570034722223</c:v>
                </c:pt>
                <c:pt idx="3010">
                  <c:v>42666.577141203707</c:v>
                </c:pt>
                <c:pt idx="3011">
                  <c:v>42666.580509259256</c:v>
                </c:pt>
                <c:pt idx="3012">
                  <c:v>42666.583877314813</c:v>
                </c:pt>
                <c:pt idx="3013">
                  <c:v>42666.590729166666</c:v>
                </c:pt>
                <c:pt idx="3014">
                  <c:v>42666.594236111108</c:v>
                </c:pt>
                <c:pt idx="3015">
                  <c:v>42666.597662037035</c:v>
                </c:pt>
                <c:pt idx="3016">
                  <c:v>42666.601041666669</c:v>
                </c:pt>
                <c:pt idx="3017">
                  <c:v>42666.608182870368</c:v>
                </c:pt>
                <c:pt idx="3018">
                  <c:v>42666.611539351848</c:v>
                </c:pt>
                <c:pt idx="3019">
                  <c:v>42666.61519675926</c:v>
                </c:pt>
                <c:pt idx="3020">
                  <c:v>42666.619074074071</c:v>
                </c:pt>
                <c:pt idx="3021">
                  <c:v>42666.622523148151</c:v>
                </c:pt>
                <c:pt idx="3022">
                  <c:v>42666.626666666663</c:v>
                </c:pt>
                <c:pt idx="3023">
                  <c:v>42666.63045138889</c:v>
                </c:pt>
                <c:pt idx="3024">
                  <c:v>42666.633946759262</c:v>
                </c:pt>
                <c:pt idx="3025">
                  <c:v>42666.63790509259</c:v>
                </c:pt>
                <c:pt idx="3026">
                  <c:v>42666.643113425926</c:v>
                </c:pt>
                <c:pt idx="3027">
                  <c:v>42666.647731481484</c:v>
                </c:pt>
                <c:pt idx="3028">
                  <c:v>42666.651875000003</c:v>
                </c:pt>
                <c:pt idx="3029">
                  <c:v>42666.656504629631</c:v>
                </c:pt>
                <c:pt idx="3030">
                  <c:v>42666.667430555557</c:v>
                </c:pt>
                <c:pt idx="3031">
                  <c:v>42666.672106481485</c:v>
                </c:pt>
                <c:pt idx="3032">
                  <c:v>42666.676319444443</c:v>
                </c:pt>
                <c:pt idx="3033">
                  <c:v>42666.680648148147</c:v>
                </c:pt>
                <c:pt idx="3034">
                  <c:v>42666.684525462966</c:v>
                </c:pt>
                <c:pt idx="3035">
                  <c:v>42666.694062499999</c:v>
                </c:pt>
                <c:pt idx="3036">
                  <c:v>42666.698576388888</c:v>
                </c:pt>
                <c:pt idx="3037">
                  <c:v>42666.709155092591</c:v>
                </c:pt>
                <c:pt idx="3038">
                  <c:v>42666.720983796295</c:v>
                </c:pt>
                <c:pt idx="3039">
                  <c:v>42666.742638888885</c:v>
                </c:pt>
                <c:pt idx="3040">
                  <c:v>42667.343472222223</c:v>
                </c:pt>
                <c:pt idx="3041">
                  <c:v>42667.349629629629</c:v>
                </c:pt>
                <c:pt idx="3042">
                  <c:v>42667.355358796296</c:v>
                </c:pt>
                <c:pt idx="3043">
                  <c:v>42667.360810185186</c:v>
                </c:pt>
                <c:pt idx="3044">
                  <c:v>42667.366273148145</c:v>
                </c:pt>
                <c:pt idx="3045">
                  <c:v>42667.371238425927</c:v>
                </c:pt>
                <c:pt idx="3046">
                  <c:v>42667.37604166667</c:v>
                </c:pt>
                <c:pt idx="3047">
                  <c:v>42667.380636574075</c:v>
                </c:pt>
                <c:pt idx="3048">
                  <c:v>42667.39402777778</c:v>
                </c:pt>
                <c:pt idx="3049">
                  <c:v>42667.3983912037</c:v>
                </c:pt>
                <c:pt idx="3050">
                  <c:v>42667.402685185189</c:v>
                </c:pt>
                <c:pt idx="3051">
                  <c:v>42667.40693287037</c:v>
                </c:pt>
                <c:pt idx="3052">
                  <c:v>42667.411134259259</c:v>
                </c:pt>
                <c:pt idx="3053">
                  <c:v>42667.415300925924</c:v>
                </c:pt>
                <c:pt idx="3054">
                  <c:v>42667.419374999998</c:v>
                </c:pt>
                <c:pt idx="3055">
                  <c:v>42667.423356481479</c:v>
                </c:pt>
                <c:pt idx="3056">
                  <c:v>42667.427245370367</c:v>
                </c:pt>
                <c:pt idx="3057">
                  <c:v>42667.431087962963</c:v>
                </c:pt>
                <c:pt idx="3058">
                  <c:v>42667.434884259259</c:v>
                </c:pt>
                <c:pt idx="3059">
                  <c:v>42667.438703703701</c:v>
                </c:pt>
                <c:pt idx="3060">
                  <c:v>42667.44253472222</c:v>
                </c:pt>
                <c:pt idx="3061">
                  <c:v>42667.44635416667</c:v>
                </c:pt>
                <c:pt idx="3062">
                  <c:v>42667.450173611112</c:v>
                </c:pt>
                <c:pt idx="3063">
                  <c:v>42667.454062500001</c:v>
                </c:pt>
                <c:pt idx="3064">
                  <c:v>42667.458055555559</c:v>
                </c:pt>
                <c:pt idx="3065">
                  <c:v>42667.462187500001</c:v>
                </c:pt>
                <c:pt idx="3066">
                  <c:v>42667.46607638889</c:v>
                </c:pt>
                <c:pt idx="3067">
                  <c:v>42667.469849537039</c:v>
                </c:pt>
                <c:pt idx="3068">
                  <c:v>42667.473715277774</c:v>
                </c:pt>
                <c:pt idx="3069">
                  <c:v>42667.477523148147</c:v>
                </c:pt>
                <c:pt idx="3070">
                  <c:v>42667.481215277781</c:v>
                </c:pt>
                <c:pt idx="3071">
                  <c:v>42667.484907407408</c:v>
                </c:pt>
                <c:pt idx="3072">
                  <c:v>42667.488553240742</c:v>
                </c:pt>
                <c:pt idx="3073">
                  <c:v>42667.492129629631</c:v>
                </c:pt>
                <c:pt idx="3074">
                  <c:v>42667.495810185188</c:v>
                </c:pt>
                <c:pt idx="3075">
                  <c:v>42667.507187499999</c:v>
                </c:pt>
                <c:pt idx="3076">
                  <c:v>42667.511018518519</c:v>
                </c:pt>
                <c:pt idx="3077">
                  <c:v>42667.514861111114</c:v>
                </c:pt>
                <c:pt idx="3078">
                  <c:v>42667.52244212963</c:v>
                </c:pt>
                <c:pt idx="3079">
                  <c:v>42667.526145833333</c:v>
                </c:pt>
                <c:pt idx="3080">
                  <c:v>42667.529780092591</c:v>
                </c:pt>
                <c:pt idx="3081">
                  <c:v>42667.533368055556</c:v>
                </c:pt>
                <c:pt idx="3082">
                  <c:v>42667.53696759259</c:v>
                </c:pt>
                <c:pt idx="3083">
                  <c:v>42667.540532407409</c:v>
                </c:pt>
                <c:pt idx="3084">
                  <c:v>42667.544050925928</c:v>
                </c:pt>
                <c:pt idx="3085">
                  <c:v>42667.547546296293</c:v>
                </c:pt>
                <c:pt idx="3086">
                  <c:v>42667.5546412037</c:v>
                </c:pt>
                <c:pt idx="3087">
                  <c:v>42667.558252314811</c:v>
                </c:pt>
                <c:pt idx="3088">
                  <c:v>42667.561898148146</c:v>
                </c:pt>
                <c:pt idx="3089">
                  <c:v>42667.565462962964</c:v>
                </c:pt>
                <c:pt idx="3090">
                  <c:v>42667.568912037037</c:v>
                </c:pt>
                <c:pt idx="3091">
                  <c:v>42667.572326388887</c:v>
                </c:pt>
                <c:pt idx="3092">
                  <c:v>42667.575729166667</c:v>
                </c:pt>
                <c:pt idx="3093">
                  <c:v>42667.57912037037</c:v>
                </c:pt>
                <c:pt idx="3094">
                  <c:v>42667.582499999997</c:v>
                </c:pt>
                <c:pt idx="3095">
                  <c:v>42667.5858912037</c:v>
                </c:pt>
                <c:pt idx="3096">
                  <c:v>42667.589259259257</c:v>
                </c:pt>
                <c:pt idx="3097">
                  <c:v>42667.592592592591</c:v>
                </c:pt>
                <c:pt idx="3098">
                  <c:v>42667.595949074072</c:v>
                </c:pt>
                <c:pt idx="3099">
                  <c:v>42667.599317129629</c:v>
                </c:pt>
                <c:pt idx="3100">
                  <c:v>42667.60601851852</c:v>
                </c:pt>
                <c:pt idx="3101">
                  <c:v>42667.609386574077</c:v>
                </c:pt>
                <c:pt idx="3102">
                  <c:v>42667.61273148148</c:v>
                </c:pt>
                <c:pt idx="3103">
                  <c:v>42667.616076388891</c:v>
                </c:pt>
                <c:pt idx="3104">
                  <c:v>42667.619409722225</c:v>
                </c:pt>
                <c:pt idx="3105">
                  <c:v>42667.629502314812</c:v>
                </c:pt>
                <c:pt idx="3106">
                  <c:v>42667.633032407408</c:v>
                </c:pt>
                <c:pt idx="3107">
                  <c:v>42667.663402777776</c:v>
                </c:pt>
                <c:pt idx="3108">
                  <c:v>42667.670555555553</c:v>
                </c:pt>
                <c:pt idx="3109">
                  <c:v>42667.674212962964</c:v>
                </c:pt>
                <c:pt idx="3110">
                  <c:v>42667.684548611112</c:v>
                </c:pt>
                <c:pt idx="3111">
                  <c:v>42667.688414351855</c:v>
                </c:pt>
                <c:pt idx="3112">
                  <c:v>42667.692048611112</c:v>
                </c:pt>
                <c:pt idx="3113">
                  <c:v>42667.695648148147</c:v>
                </c:pt>
                <c:pt idx="3114">
                  <c:v>42667.699467592596</c:v>
                </c:pt>
                <c:pt idx="3115">
                  <c:v>42667.703263888892</c:v>
                </c:pt>
                <c:pt idx="3116">
                  <c:v>42667.706875000003</c:v>
                </c:pt>
                <c:pt idx="3117">
                  <c:v>42667.722280092596</c:v>
                </c:pt>
                <c:pt idx="3118">
                  <c:v>42667.733124999999</c:v>
                </c:pt>
                <c:pt idx="3119">
                  <c:v>42667.74359953704</c:v>
                </c:pt>
                <c:pt idx="3120">
                  <c:v>42668.418668981481</c:v>
                </c:pt>
                <c:pt idx="3121">
                  <c:v>42668.432118055556</c:v>
                </c:pt>
                <c:pt idx="3122">
                  <c:v>42668.436157407406</c:v>
                </c:pt>
                <c:pt idx="3123">
                  <c:v>42668.440127314818</c:v>
                </c:pt>
                <c:pt idx="3124">
                  <c:v>42668.444039351853</c:v>
                </c:pt>
                <c:pt idx="3125">
                  <c:v>42668.447905092595</c:v>
                </c:pt>
                <c:pt idx="3126">
                  <c:v>42668.451724537037</c:v>
                </c:pt>
                <c:pt idx="3127">
                  <c:v>42668.455543981479</c:v>
                </c:pt>
                <c:pt idx="3128">
                  <c:v>42668.459305555552</c:v>
                </c:pt>
                <c:pt idx="3129">
                  <c:v>42668.463101851848</c:v>
                </c:pt>
                <c:pt idx="3130">
                  <c:v>42668.466874999998</c:v>
                </c:pt>
                <c:pt idx="3131">
                  <c:v>42668.470590277779</c:v>
                </c:pt>
                <c:pt idx="3132">
                  <c:v>42668.474317129629</c:v>
                </c:pt>
                <c:pt idx="3133">
                  <c:v>42668.478009259263</c:v>
                </c:pt>
                <c:pt idx="3134">
                  <c:v>42668.481712962966</c:v>
                </c:pt>
                <c:pt idx="3135">
                  <c:v>42668.48542824074</c:v>
                </c:pt>
                <c:pt idx="3136">
                  <c:v>42668.489155092589</c:v>
                </c:pt>
                <c:pt idx="3137">
                  <c:v>42668.492905092593</c:v>
                </c:pt>
                <c:pt idx="3138">
                  <c:v>42668.496655092589</c:v>
                </c:pt>
                <c:pt idx="3139">
                  <c:v>42668.500381944446</c:v>
                </c:pt>
                <c:pt idx="3140">
                  <c:v>42668.50408564815</c:v>
                </c:pt>
                <c:pt idx="3141">
                  <c:v>42668.507754629631</c:v>
                </c:pt>
                <c:pt idx="3142">
                  <c:v>42668.511469907404</c:v>
                </c:pt>
                <c:pt idx="3143">
                  <c:v>42668.515162037038</c:v>
                </c:pt>
                <c:pt idx="3144">
                  <c:v>42668.518819444442</c:v>
                </c:pt>
                <c:pt idx="3145">
                  <c:v>42668.522499999999</c:v>
                </c:pt>
                <c:pt idx="3146">
                  <c:v>42668.526145833333</c:v>
                </c:pt>
                <c:pt idx="3147">
                  <c:v>42668.529733796298</c:v>
                </c:pt>
                <c:pt idx="3148">
                  <c:v>42668.533321759256</c:v>
                </c:pt>
                <c:pt idx="3149">
                  <c:v>42668.536886574075</c:v>
                </c:pt>
                <c:pt idx="3150">
                  <c:v>42668.540405092594</c:v>
                </c:pt>
                <c:pt idx="3151">
                  <c:v>42668.543935185182</c:v>
                </c:pt>
                <c:pt idx="3152">
                  <c:v>42668.547453703701</c:v>
                </c:pt>
                <c:pt idx="3153">
                  <c:v>42668.55097222222</c:v>
                </c:pt>
                <c:pt idx="3154">
                  <c:v>42668.554444444446</c:v>
                </c:pt>
                <c:pt idx="3155">
                  <c:v>42668.557939814818</c:v>
                </c:pt>
                <c:pt idx="3156">
                  <c:v>42668.561412037037</c:v>
                </c:pt>
                <c:pt idx="3157">
                  <c:v>42668.564895833333</c:v>
                </c:pt>
                <c:pt idx="3158">
                  <c:v>42668.568344907406</c:v>
                </c:pt>
                <c:pt idx="3159">
                  <c:v>42668.571770833332</c:v>
                </c:pt>
                <c:pt idx="3160">
                  <c:v>42668.575185185182</c:v>
                </c:pt>
                <c:pt idx="3161">
                  <c:v>42668.578599537039</c:v>
                </c:pt>
                <c:pt idx="3162">
                  <c:v>42668.582002314812</c:v>
                </c:pt>
                <c:pt idx="3163">
                  <c:v>42668.585416666669</c:v>
                </c:pt>
                <c:pt idx="3164">
                  <c:v>42668.588854166665</c:v>
                </c:pt>
                <c:pt idx="3165">
                  <c:v>42668.592303240737</c:v>
                </c:pt>
                <c:pt idx="3166">
                  <c:v>42668.59920138889</c:v>
                </c:pt>
                <c:pt idx="3167">
                  <c:v>42668.616446759261</c:v>
                </c:pt>
                <c:pt idx="3168">
                  <c:v>42668.619872685187</c:v>
                </c:pt>
                <c:pt idx="3169">
                  <c:v>42668.646979166668</c:v>
                </c:pt>
                <c:pt idx="3170">
                  <c:v>42668.678298611114</c:v>
                </c:pt>
                <c:pt idx="3171">
                  <c:v>42668.700821759259</c:v>
                </c:pt>
                <c:pt idx="3172">
                  <c:v>42668.716319444444</c:v>
                </c:pt>
                <c:pt idx="3173">
                  <c:v>42668.725381944445</c:v>
                </c:pt>
                <c:pt idx="3174">
                  <c:v>42668.729895833334</c:v>
                </c:pt>
                <c:pt idx="3175">
                  <c:v>42668.734178240738</c:v>
                </c:pt>
                <c:pt idx="3176">
                  <c:v>42668.743703703702</c:v>
                </c:pt>
                <c:pt idx="3177">
                  <c:v>42669.428576388891</c:v>
                </c:pt>
                <c:pt idx="3178">
                  <c:v>42669.432592592595</c:v>
                </c:pt>
                <c:pt idx="3179">
                  <c:v>42669.436562499999</c:v>
                </c:pt>
                <c:pt idx="3180">
                  <c:v>42669.440520833334</c:v>
                </c:pt>
                <c:pt idx="3181">
                  <c:v>42669.444374999999</c:v>
                </c:pt>
                <c:pt idx="3182">
                  <c:v>42669.448125000003</c:v>
                </c:pt>
                <c:pt idx="3183">
                  <c:v>42669.451793981483</c:v>
                </c:pt>
                <c:pt idx="3184">
                  <c:v>42669.455497685187</c:v>
                </c:pt>
                <c:pt idx="3185">
                  <c:v>42669.459317129629</c:v>
                </c:pt>
                <c:pt idx="3186">
                  <c:v>42669.463182870371</c:v>
                </c:pt>
                <c:pt idx="3187">
                  <c:v>42669.466909722221</c:v>
                </c:pt>
                <c:pt idx="3188">
                  <c:v>42669.470671296294</c:v>
                </c:pt>
                <c:pt idx="3189">
                  <c:v>42669.474490740744</c:v>
                </c:pt>
                <c:pt idx="3190">
                  <c:v>42669.478333333333</c:v>
                </c:pt>
                <c:pt idx="3191">
                  <c:v>42669.482129629629</c:v>
                </c:pt>
                <c:pt idx="3192">
                  <c:v>42669.485891203702</c:v>
                </c:pt>
                <c:pt idx="3193">
                  <c:v>42669.489618055559</c:v>
                </c:pt>
                <c:pt idx="3194">
                  <c:v>42669.493287037039</c:v>
                </c:pt>
                <c:pt idx="3195">
                  <c:v>42669.49695601852</c:v>
                </c:pt>
                <c:pt idx="3196">
                  <c:v>42669.500659722224</c:v>
                </c:pt>
                <c:pt idx="3197">
                  <c:v>42669.504351851851</c:v>
                </c:pt>
                <c:pt idx="3198">
                  <c:v>42669.519201388888</c:v>
                </c:pt>
                <c:pt idx="3199">
                  <c:v>42669.522928240738</c:v>
                </c:pt>
                <c:pt idx="3200">
                  <c:v>42669.526655092595</c:v>
                </c:pt>
                <c:pt idx="3201">
                  <c:v>42669.530312499999</c:v>
                </c:pt>
                <c:pt idx="3202">
                  <c:v>42669.533877314818</c:v>
                </c:pt>
                <c:pt idx="3203">
                  <c:v>42669.53769675926</c:v>
                </c:pt>
                <c:pt idx="3204">
                  <c:v>42669.541678240741</c:v>
                </c:pt>
                <c:pt idx="3205">
                  <c:v>42669.545405092591</c:v>
                </c:pt>
                <c:pt idx="3206">
                  <c:v>42669.549108796295</c:v>
                </c:pt>
                <c:pt idx="3207">
                  <c:v>42669.552731481483</c:v>
                </c:pt>
                <c:pt idx="3208">
                  <c:v>42669.556226851855</c:v>
                </c:pt>
                <c:pt idx="3209">
                  <c:v>42669.559918981482</c:v>
                </c:pt>
                <c:pt idx="3210">
                  <c:v>42669.563391203701</c:v>
                </c:pt>
                <c:pt idx="3211">
                  <c:v>42669.56695601852</c:v>
                </c:pt>
                <c:pt idx="3212">
                  <c:v>42669.570590277777</c:v>
                </c:pt>
                <c:pt idx="3213">
                  <c:v>42669.574097222219</c:v>
                </c:pt>
                <c:pt idx="3214">
                  <c:v>42669.577534722222</c:v>
                </c:pt>
                <c:pt idx="3215">
                  <c:v>42669.581284722219</c:v>
                </c:pt>
                <c:pt idx="3216">
                  <c:v>42669.584872685184</c:v>
                </c:pt>
                <c:pt idx="3217">
                  <c:v>42669.588229166664</c:v>
                </c:pt>
                <c:pt idx="3218">
                  <c:v>42669.591585648152</c:v>
                </c:pt>
                <c:pt idx="3219">
                  <c:v>42669.594942129632</c:v>
                </c:pt>
                <c:pt idx="3220">
                  <c:v>42669.598298611112</c:v>
                </c:pt>
                <c:pt idx="3221">
                  <c:v>42669.601689814815</c:v>
                </c:pt>
                <c:pt idx="3222">
                  <c:v>42669.605046296296</c:v>
                </c:pt>
                <c:pt idx="3223">
                  <c:v>42669.608402777776</c:v>
                </c:pt>
                <c:pt idx="3224">
                  <c:v>42669.611770833333</c:v>
                </c:pt>
                <c:pt idx="3225">
                  <c:v>42669.615127314813</c:v>
                </c:pt>
                <c:pt idx="3226">
                  <c:v>42669.618483796294</c:v>
                </c:pt>
                <c:pt idx="3227">
                  <c:v>42669.621828703705</c:v>
                </c:pt>
                <c:pt idx="3228">
                  <c:v>42669.625231481485</c:v>
                </c:pt>
                <c:pt idx="3229">
                  <c:v>42669.628622685188</c:v>
                </c:pt>
                <c:pt idx="3230">
                  <c:v>42669.631979166668</c:v>
                </c:pt>
                <c:pt idx="3231">
                  <c:v>42669.639305555553</c:v>
                </c:pt>
                <c:pt idx="3232">
                  <c:v>42669.642650462964</c:v>
                </c:pt>
                <c:pt idx="3233">
                  <c:v>42669.646006944444</c:v>
                </c:pt>
                <c:pt idx="3234">
                  <c:v>42669.649594907409</c:v>
                </c:pt>
                <c:pt idx="3235">
                  <c:v>42669.65320601852</c:v>
                </c:pt>
                <c:pt idx="3236">
                  <c:v>42669.669571759259</c:v>
                </c:pt>
                <c:pt idx="3237">
                  <c:v>42669.680034722223</c:v>
                </c:pt>
                <c:pt idx="3238">
                  <c:v>42669.696967592594</c:v>
                </c:pt>
                <c:pt idx="3239">
                  <c:v>42670.351273148146</c:v>
                </c:pt>
                <c:pt idx="3240">
                  <c:v>42670.35732638889</c:v>
                </c:pt>
                <c:pt idx="3241">
                  <c:v>42670.367789351854</c:v>
                </c:pt>
                <c:pt idx="3242">
                  <c:v>42670.372719907406</c:v>
                </c:pt>
                <c:pt idx="3243">
                  <c:v>42670.377500000002</c:v>
                </c:pt>
                <c:pt idx="3244">
                  <c:v>42670.382141203707</c:v>
                </c:pt>
                <c:pt idx="3245">
                  <c:v>42670.386770833335</c:v>
                </c:pt>
                <c:pt idx="3246">
                  <c:v>42670.391562500001</c:v>
                </c:pt>
                <c:pt idx="3247">
                  <c:v>42670.395949074074</c:v>
                </c:pt>
                <c:pt idx="3248">
                  <c:v>42670.400439814817</c:v>
                </c:pt>
                <c:pt idx="3249">
                  <c:v>42670.404895833337</c:v>
                </c:pt>
                <c:pt idx="3250">
                  <c:v>42670.409456018519</c:v>
                </c:pt>
                <c:pt idx="3251">
                  <c:v>42670.414004629631</c:v>
                </c:pt>
                <c:pt idx="3252">
                  <c:v>42670.41847222222</c:v>
                </c:pt>
                <c:pt idx="3253">
                  <c:v>42670.422962962963</c:v>
                </c:pt>
                <c:pt idx="3254">
                  <c:v>42670.427465277775</c:v>
                </c:pt>
                <c:pt idx="3255">
                  <c:v>42670.431932870371</c:v>
                </c:pt>
                <c:pt idx="3256">
                  <c:v>42670.436527777776</c:v>
                </c:pt>
                <c:pt idx="3257">
                  <c:v>42670.440891203703</c:v>
                </c:pt>
                <c:pt idx="3258">
                  <c:v>42670.445162037038</c:v>
                </c:pt>
                <c:pt idx="3259">
                  <c:v>42670.449293981481</c:v>
                </c:pt>
                <c:pt idx="3260">
                  <c:v>42670.453402777777</c:v>
                </c:pt>
                <c:pt idx="3261">
                  <c:v>42670.470069444447</c:v>
                </c:pt>
                <c:pt idx="3262">
                  <c:v>42670.474293981482</c:v>
                </c:pt>
                <c:pt idx="3263">
                  <c:v>42670.478472222225</c:v>
                </c:pt>
                <c:pt idx="3264">
                  <c:v>42670.482615740744</c:v>
                </c:pt>
                <c:pt idx="3265">
                  <c:v>42670.486851851849</c:v>
                </c:pt>
                <c:pt idx="3266">
                  <c:v>42670.490914351853</c:v>
                </c:pt>
                <c:pt idx="3267">
                  <c:v>42670.494687500002</c:v>
                </c:pt>
                <c:pt idx="3268">
                  <c:v>42670.498449074075</c:v>
                </c:pt>
                <c:pt idx="3269">
                  <c:v>42670.502106481479</c:v>
                </c:pt>
                <c:pt idx="3270">
                  <c:v>42670.505925925929</c:v>
                </c:pt>
                <c:pt idx="3271">
                  <c:v>42670.509768518517</c:v>
                </c:pt>
                <c:pt idx="3272">
                  <c:v>42670.517407407409</c:v>
                </c:pt>
                <c:pt idx="3273">
                  <c:v>42670.521168981482</c:v>
                </c:pt>
                <c:pt idx="3274">
                  <c:v>42670.525011574071</c:v>
                </c:pt>
                <c:pt idx="3275">
                  <c:v>42670.528784722221</c:v>
                </c:pt>
                <c:pt idx="3276">
                  <c:v>42670.532453703701</c:v>
                </c:pt>
                <c:pt idx="3277">
                  <c:v>42670.543425925927</c:v>
                </c:pt>
                <c:pt idx="3278">
                  <c:v>42670.547094907408</c:v>
                </c:pt>
                <c:pt idx="3279">
                  <c:v>42670.550787037035</c:v>
                </c:pt>
                <c:pt idx="3280">
                  <c:v>42670.557974537034</c:v>
                </c:pt>
                <c:pt idx="3281">
                  <c:v>42670.592187499999</c:v>
                </c:pt>
                <c:pt idx="3282">
                  <c:v>42670.598182870373</c:v>
                </c:pt>
                <c:pt idx="3283">
                  <c:v>42670.603645833333</c:v>
                </c:pt>
                <c:pt idx="3284">
                  <c:v>42670.608425925922</c:v>
                </c:pt>
                <c:pt idx="3285">
                  <c:v>42670.612905092596</c:v>
                </c:pt>
                <c:pt idx="3286">
                  <c:v>42670.617152777777</c:v>
                </c:pt>
                <c:pt idx="3287">
                  <c:v>42670.630150462966</c:v>
                </c:pt>
                <c:pt idx="3288">
                  <c:v>42670.633946759262</c:v>
                </c:pt>
                <c:pt idx="3289">
                  <c:v>42670.637743055559</c:v>
                </c:pt>
                <c:pt idx="3290">
                  <c:v>42670.641539351855</c:v>
                </c:pt>
                <c:pt idx="3291">
                  <c:v>42670.64508101852</c:v>
                </c:pt>
                <c:pt idx="3292">
                  <c:v>42670.648530092592</c:v>
                </c:pt>
                <c:pt idx="3293">
                  <c:v>42670.651956018519</c:v>
                </c:pt>
                <c:pt idx="3294">
                  <c:v>42670.655428240738</c:v>
                </c:pt>
                <c:pt idx="3295">
                  <c:v>42670.659270833334</c:v>
                </c:pt>
                <c:pt idx="3296">
                  <c:v>42670.662905092591</c:v>
                </c:pt>
                <c:pt idx="3297">
                  <c:v>42670.680324074077</c:v>
                </c:pt>
                <c:pt idx="3298">
                  <c:v>42670.687685185185</c:v>
                </c:pt>
                <c:pt idx="3299">
                  <c:v>42670.691493055558</c:v>
                </c:pt>
                <c:pt idx="3300">
                  <c:v>42671.557002314818</c:v>
                </c:pt>
                <c:pt idx="3301">
                  <c:v>42671.583796296298</c:v>
                </c:pt>
                <c:pt idx="3302">
                  <c:v>42672.399375000001</c:v>
                </c:pt>
                <c:pt idx="3303">
                  <c:v>42672.502986111111</c:v>
                </c:pt>
                <c:pt idx="3304">
                  <c:v>42673.390081018515</c:v>
                </c:pt>
                <c:pt idx="3305">
                  <c:v>42673.394224537034</c:v>
                </c:pt>
                <c:pt idx="3306">
                  <c:v>42673.398495370369</c:v>
                </c:pt>
                <c:pt idx="3307">
                  <c:v>42673.402962962966</c:v>
                </c:pt>
                <c:pt idx="3308">
                  <c:v>42673.407187500001</c:v>
                </c:pt>
                <c:pt idx="3309">
                  <c:v>42673.411226851851</c:v>
                </c:pt>
                <c:pt idx="3310">
                  <c:v>42673.482592592591</c:v>
                </c:pt>
                <c:pt idx="3311">
                  <c:v>42673.486307870371</c:v>
                </c:pt>
                <c:pt idx="3312">
                  <c:v>42673.489907407406</c:v>
                </c:pt>
                <c:pt idx="3313">
                  <c:v>42673.493518518517</c:v>
                </c:pt>
                <c:pt idx="3314">
                  <c:v>42673.497210648151</c:v>
                </c:pt>
                <c:pt idx="3315">
                  <c:v>42673.500833333332</c:v>
                </c:pt>
                <c:pt idx="3316">
                  <c:v>42673.504583333335</c:v>
                </c:pt>
                <c:pt idx="3317">
                  <c:v>42673.508194444446</c:v>
                </c:pt>
                <c:pt idx="3318">
                  <c:v>42673.51185185185</c:v>
                </c:pt>
                <c:pt idx="3319">
                  <c:v>42673.515497685185</c:v>
                </c:pt>
                <c:pt idx="3320">
                  <c:v>42673.519618055558</c:v>
                </c:pt>
                <c:pt idx="3321">
                  <c:v>42673.527233796296</c:v>
                </c:pt>
                <c:pt idx="3322">
                  <c:v>42673.534490740742</c:v>
                </c:pt>
                <c:pt idx="3323">
                  <c:v>42673.537939814814</c:v>
                </c:pt>
                <c:pt idx="3324">
                  <c:v>42673.551759259259</c:v>
                </c:pt>
                <c:pt idx="3325">
                  <c:v>42673.626956018517</c:v>
                </c:pt>
                <c:pt idx="3326">
                  <c:v>42673.63177083333</c:v>
                </c:pt>
                <c:pt idx="3327">
                  <c:v>42673.64466435185</c:v>
                </c:pt>
                <c:pt idx="3328">
                  <c:v>42673.649375000001</c:v>
                </c:pt>
                <c:pt idx="3329">
                  <c:v>42674.336712962962</c:v>
                </c:pt>
                <c:pt idx="3330">
                  <c:v>42674.552071759259</c:v>
                </c:pt>
                <c:pt idx="3331">
                  <c:v>42675.360497685186</c:v>
                </c:pt>
                <c:pt idx="3332">
                  <c:v>42675.372199074074</c:v>
                </c:pt>
                <c:pt idx="3333">
                  <c:v>42675.380381944444</c:v>
                </c:pt>
                <c:pt idx="3334">
                  <c:v>42675.389224537037</c:v>
                </c:pt>
                <c:pt idx="3335">
                  <c:v>42675.396643518521</c:v>
                </c:pt>
                <c:pt idx="3336">
                  <c:v>42675.402951388889</c:v>
                </c:pt>
                <c:pt idx="3337">
                  <c:v>42675.414537037039</c:v>
                </c:pt>
                <c:pt idx="3338">
                  <c:v>42675.419745370367</c:v>
                </c:pt>
                <c:pt idx="3339">
                  <c:v>42675.424895833334</c:v>
                </c:pt>
                <c:pt idx="3340">
                  <c:v>42675.429965277777</c:v>
                </c:pt>
                <c:pt idx="3341">
                  <c:v>42675.435578703706</c:v>
                </c:pt>
                <c:pt idx="3342">
                  <c:v>42675.440312500003</c:v>
                </c:pt>
                <c:pt idx="3343">
                  <c:v>42675.444930555554</c:v>
                </c:pt>
                <c:pt idx="3344">
                  <c:v>42675.449687499997</c:v>
                </c:pt>
                <c:pt idx="3345">
                  <c:v>42675.454467592594</c:v>
                </c:pt>
                <c:pt idx="3346">
                  <c:v>42675.458935185183</c:v>
                </c:pt>
                <c:pt idx="3347">
                  <c:v>42675.463506944441</c:v>
                </c:pt>
                <c:pt idx="3348">
                  <c:v>42675.467905092592</c:v>
                </c:pt>
                <c:pt idx="3349">
                  <c:v>42675.472557870373</c:v>
                </c:pt>
                <c:pt idx="3350">
                  <c:v>42675.477222222224</c:v>
                </c:pt>
                <c:pt idx="3351">
                  <c:v>42675.482476851852</c:v>
                </c:pt>
                <c:pt idx="3352">
                  <c:v>42675.487280092595</c:v>
                </c:pt>
                <c:pt idx="3353">
                  <c:v>42675.491759259261</c:v>
                </c:pt>
                <c:pt idx="3354">
                  <c:v>42675.496064814812</c:v>
                </c:pt>
                <c:pt idx="3355">
                  <c:v>42675.500451388885</c:v>
                </c:pt>
                <c:pt idx="3356">
                  <c:v>42675.504745370374</c:v>
                </c:pt>
                <c:pt idx="3357">
                  <c:v>42675.50880787037</c:v>
                </c:pt>
                <c:pt idx="3358">
                  <c:v>42675.512858796297</c:v>
                </c:pt>
                <c:pt idx="3359">
                  <c:v>42675.517291666663</c:v>
                </c:pt>
                <c:pt idx="3360">
                  <c:v>42675.52375</c:v>
                </c:pt>
                <c:pt idx="3361">
                  <c:v>42675.52784722222</c:v>
                </c:pt>
                <c:pt idx="3362">
                  <c:v>42675.531678240739</c:v>
                </c:pt>
                <c:pt idx="3363">
                  <c:v>42675.535393518519</c:v>
                </c:pt>
                <c:pt idx="3364">
                  <c:v>42675.539201388892</c:v>
                </c:pt>
                <c:pt idx="3365">
                  <c:v>42675.543842592589</c:v>
                </c:pt>
                <c:pt idx="3366">
                  <c:v>42675.550300925926</c:v>
                </c:pt>
                <c:pt idx="3367">
                  <c:v>42675.554178240738</c:v>
                </c:pt>
                <c:pt idx="3368">
                  <c:v>42675.558032407411</c:v>
                </c:pt>
                <c:pt idx="3369">
                  <c:v>42675.563310185185</c:v>
                </c:pt>
                <c:pt idx="3370">
                  <c:v>42675.569085648145</c:v>
                </c:pt>
                <c:pt idx="3371">
                  <c:v>42675.687847222223</c:v>
                </c:pt>
                <c:pt idx="3372">
                  <c:v>42675.692314814813</c:v>
                </c:pt>
                <c:pt idx="3373">
                  <c:v>42675.702245370368</c:v>
                </c:pt>
                <c:pt idx="3374">
                  <c:v>42676.336412037039</c:v>
                </c:pt>
                <c:pt idx="3375">
                  <c:v>42676.345196759263</c:v>
                </c:pt>
                <c:pt idx="3376">
                  <c:v>42676.353263888886</c:v>
                </c:pt>
                <c:pt idx="3377">
                  <c:v>42676.360532407409</c:v>
                </c:pt>
                <c:pt idx="3378">
                  <c:v>42676.366863425923</c:v>
                </c:pt>
                <c:pt idx="3379">
                  <c:v>42676.373865740738</c:v>
                </c:pt>
                <c:pt idx="3380">
                  <c:v>42676.381076388891</c:v>
                </c:pt>
                <c:pt idx="3381">
                  <c:v>42676.387662037036</c:v>
                </c:pt>
                <c:pt idx="3382">
                  <c:v>42676.393171296295</c:v>
                </c:pt>
                <c:pt idx="3383">
                  <c:v>42676.398402777777</c:v>
                </c:pt>
                <c:pt idx="3384">
                  <c:v>42676.403553240743</c:v>
                </c:pt>
                <c:pt idx="3385">
                  <c:v>42676.408634259256</c:v>
                </c:pt>
                <c:pt idx="3386">
                  <c:v>42676.413784722223</c:v>
                </c:pt>
                <c:pt idx="3387">
                  <c:v>42676.418506944443</c:v>
                </c:pt>
                <c:pt idx="3388">
                  <c:v>42676.423009259262</c:v>
                </c:pt>
                <c:pt idx="3389">
                  <c:v>42676.427523148152</c:v>
                </c:pt>
                <c:pt idx="3390">
                  <c:v>42676.432106481479</c:v>
                </c:pt>
                <c:pt idx="3391">
                  <c:v>42676.436562499999</c:v>
                </c:pt>
                <c:pt idx="3392">
                  <c:v>42676.441307870373</c:v>
                </c:pt>
                <c:pt idx="3393">
                  <c:v>42676.445798611108</c:v>
                </c:pt>
                <c:pt idx="3394">
                  <c:v>42676.450185185182</c:v>
                </c:pt>
                <c:pt idx="3395">
                  <c:v>42676.454525462963</c:v>
                </c:pt>
                <c:pt idx="3396">
                  <c:v>42676.45888888889</c:v>
                </c:pt>
                <c:pt idx="3397">
                  <c:v>42676.463194444441</c:v>
                </c:pt>
                <c:pt idx="3398">
                  <c:v>42676.467731481483</c:v>
                </c:pt>
                <c:pt idx="3399">
                  <c:v>42676.472129629627</c:v>
                </c:pt>
                <c:pt idx="3400">
                  <c:v>42676.476400462961</c:v>
                </c:pt>
                <c:pt idx="3401">
                  <c:v>42676.480636574073</c:v>
                </c:pt>
                <c:pt idx="3402">
                  <c:v>42676.484861111108</c:v>
                </c:pt>
                <c:pt idx="3403">
                  <c:v>42676.489074074074</c:v>
                </c:pt>
                <c:pt idx="3404">
                  <c:v>42676.493333333332</c:v>
                </c:pt>
                <c:pt idx="3405">
                  <c:v>42676.497534722221</c:v>
                </c:pt>
                <c:pt idx="3406">
                  <c:v>42676.501770833333</c:v>
                </c:pt>
                <c:pt idx="3407">
                  <c:v>42676.505925925929</c:v>
                </c:pt>
                <c:pt idx="3408">
                  <c:v>42676.510023148148</c:v>
                </c:pt>
                <c:pt idx="3409">
                  <c:v>42676.514108796298</c:v>
                </c:pt>
                <c:pt idx="3410">
                  <c:v>42676.518611111111</c:v>
                </c:pt>
                <c:pt idx="3411">
                  <c:v>42676.522743055553</c:v>
                </c:pt>
                <c:pt idx="3412">
                  <c:v>42676.526689814818</c:v>
                </c:pt>
                <c:pt idx="3413">
                  <c:v>42676.530717592592</c:v>
                </c:pt>
                <c:pt idx="3414">
                  <c:v>42676.534571759257</c:v>
                </c:pt>
                <c:pt idx="3415">
                  <c:v>42676.538761574076</c:v>
                </c:pt>
                <c:pt idx="3416">
                  <c:v>42676.542673611111</c:v>
                </c:pt>
                <c:pt idx="3417">
                  <c:v>42676.54650462963</c:v>
                </c:pt>
                <c:pt idx="3418">
                  <c:v>42676.551134259258</c:v>
                </c:pt>
                <c:pt idx="3419">
                  <c:v>42676.555312500001</c:v>
                </c:pt>
                <c:pt idx="3420">
                  <c:v>42676.559548611112</c:v>
                </c:pt>
                <c:pt idx="3421">
                  <c:v>42676.564768518518</c:v>
                </c:pt>
                <c:pt idx="3422">
                  <c:v>42676.56894675926</c:v>
                </c:pt>
                <c:pt idx="3423">
                  <c:v>42676.573333333334</c:v>
                </c:pt>
                <c:pt idx="3424">
                  <c:v>42676.57707175926</c:v>
                </c:pt>
                <c:pt idx="3425">
                  <c:v>42676.581122685187</c:v>
                </c:pt>
                <c:pt idx="3426">
                  <c:v>42676.585625</c:v>
                </c:pt>
                <c:pt idx="3427">
                  <c:v>42676.590266203704</c:v>
                </c:pt>
                <c:pt idx="3428">
                  <c:v>42676.595405092594</c:v>
                </c:pt>
                <c:pt idx="3429">
                  <c:v>42676.599687499998</c:v>
                </c:pt>
                <c:pt idx="3430">
                  <c:v>42676.604386574072</c:v>
                </c:pt>
                <c:pt idx="3431">
                  <c:v>42676.609224537038</c:v>
                </c:pt>
                <c:pt idx="3432">
                  <c:v>42676.615613425929</c:v>
                </c:pt>
                <c:pt idx="3433">
                  <c:v>42676.619502314818</c:v>
                </c:pt>
                <c:pt idx="3434">
                  <c:v>42676.623344907406</c:v>
                </c:pt>
                <c:pt idx="3435">
                  <c:v>42676.627187500002</c:v>
                </c:pt>
                <c:pt idx="3436">
                  <c:v>42676.631018518521</c:v>
                </c:pt>
                <c:pt idx="3437">
                  <c:v>42676.635011574072</c:v>
                </c:pt>
                <c:pt idx="3438">
                  <c:v>42676.641134259262</c:v>
                </c:pt>
                <c:pt idx="3439">
                  <c:v>42676.684942129628</c:v>
                </c:pt>
                <c:pt idx="3440">
                  <c:v>42677.408842592595</c:v>
                </c:pt>
                <c:pt idx="3441">
                  <c:v>42677.423831018517</c:v>
                </c:pt>
                <c:pt idx="3442">
                  <c:v>42677.430266203701</c:v>
                </c:pt>
                <c:pt idx="3443">
                  <c:v>42677.515763888892</c:v>
                </c:pt>
                <c:pt idx="3444">
                  <c:v>42677.520416666666</c:v>
                </c:pt>
                <c:pt idx="3445">
                  <c:v>42677.52516203704</c:v>
                </c:pt>
                <c:pt idx="3446">
                  <c:v>42677.529293981483</c:v>
                </c:pt>
                <c:pt idx="3447">
                  <c:v>42677.533333333333</c:v>
                </c:pt>
                <c:pt idx="3448">
                  <c:v>42677.537546296298</c:v>
                </c:pt>
                <c:pt idx="3449">
                  <c:v>42677.541458333333</c:v>
                </c:pt>
                <c:pt idx="3450">
                  <c:v>42677.546712962961</c:v>
                </c:pt>
                <c:pt idx="3451">
                  <c:v>42677.584652777776</c:v>
                </c:pt>
                <c:pt idx="3452">
                  <c:v>42677.588159722225</c:v>
                </c:pt>
                <c:pt idx="3453">
                  <c:v>42677.591736111113</c:v>
                </c:pt>
                <c:pt idx="3454">
                  <c:v>42677.595300925925</c:v>
                </c:pt>
                <c:pt idx="3455">
                  <c:v>42677.599803240744</c:v>
                </c:pt>
                <c:pt idx="3456">
                  <c:v>42677.604490740741</c:v>
                </c:pt>
                <c:pt idx="3457">
                  <c:v>42677.610115740739</c:v>
                </c:pt>
                <c:pt idx="3458">
                  <c:v>42677.615624999999</c:v>
                </c:pt>
                <c:pt idx="3459">
                  <c:v>42677.619583333333</c:v>
                </c:pt>
                <c:pt idx="3460">
                  <c:v>42677.63653935185</c:v>
                </c:pt>
                <c:pt idx="3461">
                  <c:v>42677.641921296294</c:v>
                </c:pt>
                <c:pt idx="3462">
                  <c:v>42677.655185185184</c:v>
                </c:pt>
                <c:pt idx="3463">
                  <c:v>42677.662546296298</c:v>
                </c:pt>
                <c:pt idx="3464">
                  <c:v>42678.524629629632</c:v>
                </c:pt>
                <c:pt idx="3465">
                  <c:v>42678.550092592595</c:v>
                </c:pt>
                <c:pt idx="3466">
                  <c:v>42678.586597222224</c:v>
                </c:pt>
                <c:pt idx="3467">
                  <c:v>42678.590104166666</c:v>
                </c:pt>
                <c:pt idx="3468">
                  <c:v>42678.593611111108</c:v>
                </c:pt>
                <c:pt idx="3469">
                  <c:v>42678.597129629627</c:v>
                </c:pt>
                <c:pt idx="3470">
                  <c:v>42678.604699074072</c:v>
                </c:pt>
                <c:pt idx="3471">
                  <c:v>42678.618611111109</c:v>
                </c:pt>
                <c:pt idx="3472">
                  <c:v>42678.625543981485</c:v>
                </c:pt>
                <c:pt idx="3473">
                  <c:v>42678.628923611112</c:v>
                </c:pt>
                <c:pt idx="3474">
                  <c:v>42678.6325462963</c:v>
                </c:pt>
                <c:pt idx="3475">
                  <c:v>42678.637037037035</c:v>
                </c:pt>
                <c:pt idx="3476">
                  <c:v>42678.642395833333</c:v>
                </c:pt>
                <c:pt idx="3477">
                  <c:v>42678.647870370369</c:v>
                </c:pt>
                <c:pt idx="3478">
                  <c:v>42678.653344907405</c:v>
                </c:pt>
                <c:pt idx="3479">
                  <c:v>42678.658946759257</c:v>
                </c:pt>
                <c:pt idx="3480">
                  <c:v>42678.664120370369</c:v>
                </c:pt>
                <c:pt idx="3481">
                  <c:v>42678.669340277775</c:v>
                </c:pt>
                <c:pt idx="3482">
                  <c:v>42678.682083333333</c:v>
                </c:pt>
                <c:pt idx="3483">
                  <c:v>42678.686909722222</c:v>
                </c:pt>
                <c:pt idx="3484">
                  <c:v>42678.693969907406</c:v>
                </c:pt>
                <c:pt idx="3485">
                  <c:v>42678.701006944444</c:v>
                </c:pt>
                <c:pt idx="3486">
                  <c:v>42678.706956018519</c:v>
                </c:pt>
                <c:pt idx="3487">
                  <c:v>42678.712789351855</c:v>
                </c:pt>
                <c:pt idx="3488">
                  <c:v>42678.720706018517</c:v>
                </c:pt>
                <c:pt idx="3489">
                  <c:v>42678.725868055553</c:v>
                </c:pt>
                <c:pt idx="3490">
                  <c:v>42679.437615740739</c:v>
                </c:pt>
                <c:pt idx="3491">
                  <c:v>42679.476238425923</c:v>
                </c:pt>
                <c:pt idx="3492">
                  <c:v>42679.47996527778</c:v>
                </c:pt>
                <c:pt idx="3493">
                  <c:v>42679.483703703707</c:v>
                </c:pt>
                <c:pt idx="3494">
                  <c:v>42679.487430555557</c:v>
                </c:pt>
                <c:pt idx="3495">
                  <c:v>42679.491111111114</c:v>
                </c:pt>
                <c:pt idx="3496">
                  <c:v>42679.49486111111</c:v>
                </c:pt>
                <c:pt idx="3497">
                  <c:v>42679.498668981483</c:v>
                </c:pt>
                <c:pt idx="3498">
                  <c:v>42679.502442129633</c:v>
                </c:pt>
                <c:pt idx="3499">
                  <c:v>42679.506203703706</c:v>
                </c:pt>
                <c:pt idx="3500">
                  <c:v>42679.509930555556</c:v>
                </c:pt>
                <c:pt idx="3501">
                  <c:v>42679.51363425926</c:v>
                </c:pt>
                <c:pt idx="3502">
                  <c:v>42679.517326388886</c:v>
                </c:pt>
                <c:pt idx="3503">
                  <c:v>42679.520972222221</c:v>
                </c:pt>
                <c:pt idx="3504">
                  <c:v>42679.524583333332</c:v>
                </c:pt>
                <c:pt idx="3505">
                  <c:v>42679.528182870374</c:v>
                </c:pt>
                <c:pt idx="3506">
                  <c:v>42679.531805555554</c:v>
                </c:pt>
                <c:pt idx="3507">
                  <c:v>42679.535462962966</c:v>
                </c:pt>
                <c:pt idx="3508">
                  <c:v>42679.539224537039</c:v>
                </c:pt>
                <c:pt idx="3509">
                  <c:v>42679.542986111112</c:v>
                </c:pt>
                <c:pt idx="3510">
                  <c:v>42679.546655092592</c:v>
                </c:pt>
                <c:pt idx="3511">
                  <c:v>42679.553946759261</c:v>
                </c:pt>
                <c:pt idx="3512">
                  <c:v>42679.557581018518</c:v>
                </c:pt>
                <c:pt idx="3513">
                  <c:v>42679.568553240744</c:v>
                </c:pt>
                <c:pt idx="3514">
                  <c:v>42679.583518518521</c:v>
                </c:pt>
                <c:pt idx="3515">
                  <c:v>42679.587326388886</c:v>
                </c:pt>
                <c:pt idx="3516">
                  <c:v>42679.591122685182</c:v>
                </c:pt>
                <c:pt idx="3517">
                  <c:v>42679.594918981478</c:v>
                </c:pt>
                <c:pt idx="3518">
                  <c:v>42679.598738425928</c:v>
                </c:pt>
                <c:pt idx="3519">
                  <c:v>42679.602476851855</c:v>
                </c:pt>
                <c:pt idx="3520">
                  <c:v>42679.606215277781</c:v>
                </c:pt>
                <c:pt idx="3521">
                  <c:v>42679.609942129631</c:v>
                </c:pt>
                <c:pt idx="3522">
                  <c:v>42679.613680555558</c:v>
                </c:pt>
                <c:pt idx="3523">
                  <c:v>42679.617442129631</c:v>
                </c:pt>
                <c:pt idx="3524">
                  <c:v>42679.622037037036</c:v>
                </c:pt>
                <c:pt idx="3525">
                  <c:v>42679.626597222225</c:v>
                </c:pt>
                <c:pt idx="3526">
                  <c:v>42679.630844907406</c:v>
                </c:pt>
                <c:pt idx="3527">
                  <c:v>42679.636053240742</c:v>
                </c:pt>
                <c:pt idx="3528">
                  <c:v>42679.645324074074</c:v>
                </c:pt>
                <c:pt idx="3529">
                  <c:v>42679.649270833332</c:v>
                </c:pt>
                <c:pt idx="3530">
                  <c:v>42679.653229166666</c:v>
                </c:pt>
                <c:pt idx="3531">
                  <c:v>42679.657500000001</c:v>
                </c:pt>
                <c:pt idx="3532">
                  <c:v>42679.662534722222</c:v>
                </c:pt>
                <c:pt idx="3533">
                  <c:v>42679.668495370373</c:v>
                </c:pt>
                <c:pt idx="3534">
                  <c:v>42679.673946759256</c:v>
                </c:pt>
                <c:pt idx="3535">
                  <c:v>42679.679525462961</c:v>
                </c:pt>
                <c:pt idx="3536">
                  <c:v>42679.741273148145</c:v>
                </c:pt>
                <c:pt idx="3537">
                  <c:v>42679.747986111113</c:v>
                </c:pt>
                <c:pt idx="3538">
                  <c:v>42679.755752314813</c:v>
                </c:pt>
                <c:pt idx="3539">
                  <c:v>42679.763333333336</c:v>
                </c:pt>
                <c:pt idx="3540">
                  <c:v>42680.377708333333</c:v>
                </c:pt>
                <c:pt idx="3541">
                  <c:v>42680.382164351853</c:v>
                </c:pt>
                <c:pt idx="3542">
                  <c:v>42680.38652777778</c:v>
                </c:pt>
                <c:pt idx="3543">
                  <c:v>42680.391342592593</c:v>
                </c:pt>
                <c:pt idx="3544">
                  <c:v>42680.395787037036</c:v>
                </c:pt>
                <c:pt idx="3545">
                  <c:v>42680.404224537036</c:v>
                </c:pt>
                <c:pt idx="3546">
                  <c:v>42680.408321759256</c:v>
                </c:pt>
                <c:pt idx="3547">
                  <c:v>42680.41233796296</c:v>
                </c:pt>
                <c:pt idx="3548">
                  <c:v>42680.416296296295</c:v>
                </c:pt>
                <c:pt idx="3549">
                  <c:v>42680.420277777775</c:v>
                </c:pt>
                <c:pt idx="3550">
                  <c:v>42680.42428240741</c:v>
                </c:pt>
                <c:pt idx="3551">
                  <c:v>42680.428287037037</c:v>
                </c:pt>
                <c:pt idx="3552">
                  <c:v>42680.432256944441</c:v>
                </c:pt>
                <c:pt idx="3553">
                  <c:v>42680.436215277776</c:v>
                </c:pt>
                <c:pt idx="3554">
                  <c:v>42680.440162037034</c:v>
                </c:pt>
                <c:pt idx="3555">
                  <c:v>42680.444039351853</c:v>
                </c:pt>
                <c:pt idx="3556">
                  <c:v>42680.447905092595</c:v>
                </c:pt>
                <c:pt idx="3557">
                  <c:v>42680.451817129629</c:v>
                </c:pt>
                <c:pt idx="3558">
                  <c:v>42680.455682870372</c:v>
                </c:pt>
                <c:pt idx="3559">
                  <c:v>42680.459502314814</c:v>
                </c:pt>
                <c:pt idx="3560">
                  <c:v>42680.463310185187</c:v>
                </c:pt>
                <c:pt idx="3561">
                  <c:v>42680.467106481483</c:v>
                </c:pt>
                <c:pt idx="3562">
                  <c:v>42680.470960648148</c:v>
                </c:pt>
                <c:pt idx="3563">
                  <c:v>42680.474768518521</c:v>
                </c:pt>
                <c:pt idx="3564">
                  <c:v>42680.478541666664</c:v>
                </c:pt>
                <c:pt idx="3565">
                  <c:v>42680.48642361111</c:v>
                </c:pt>
                <c:pt idx="3566">
                  <c:v>42680.494062500002</c:v>
                </c:pt>
                <c:pt idx="3567">
                  <c:v>42680.497673611113</c:v>
                </c:pt>
                <c:pt idx="3568">
                  <c:v>42680.579733796294</c:v>
                </c:pt>
                <c:pt idx="3569">
                  <c:v>42680.588194444441</c:v>
                </c:pt>
                <c:pt idx="3570">
                  <c:v>42680.593194444446</c:v>
                </c:pt>
                <c:pt idx="3571">
                  <c:v>42680.613935185182</c:v>
                </c:pt>
                <c:pt idx="3572">
                  <c:v>42680.618541666663</c:v>
                </c:pt>
                <c:pt idx="3573">
                  <c:v>42680.622476851851</c:v>
                </c:pt>
                <c:pt idx="3574">
                  <c:v>42680.627476851849</c:v>
                </c:pt>
                <c:pt idx="3575">
                  <c:v>42680.632696759261</c:v>
                </c:pt>
                <c:pt idx="3576">
                  <c:v>42680.636805555558</c:v>
                </c:pt>
                <c:pt idx="3577">
                  <c:v>42680.6405787037</c:v>
                </c:pt>
                <c:pt idx="3578">
                  <c:v>42680.645127314812</c:v>
                </c:pt>
                <c:pt idx="3579">
                  <c:v>42680.64943287037</c:v>
                </c:pt>
                <c:pt idx="3580">
                  <c:v>42680.654583333337</c:v>
                </c:pt>
                <c:pt idx="3581">
                  <c:v>42680.658750000002</c:v>
                </c:pt>
                <c:pt idx="3582">
                  <c:v>42680.664826388886</c:v>
                </c:pt>
                <c:pt idx="3583">
                  <c:v>42680.672534722224</c:v>
                </c:pt>
                <c:pt idx="3584">
                  <c:v>42680.699386574073</c:v>
                </c:pt>
                <c:pt idx="3585">
                  <c:v>42680.704571759263</c:v>
                </c:pt>
                <c:pt idx="3586">
                  <c:v>42680.710092592592</c:v>
                </c:pt>
                <c:pt idx="3587">
                  <c:v>42680.715601851851</c:v>
                </c:pt>
                <c:pt idx="3588">
                  <c:v>42680.720127314817</c:v>
                </c:pt>
                <c:pt idx="3589">
                  <c:v>42680.724548611113</c:v>
                </c:pt>
                <c:pt idx="3590">
                  <c:v>42680.729363425926</c:v>
                </c:pt>
                <c:pt idx="3591">
                  <c:v>42680.735324074078</c:v>
                </c:pt>
                <c:pt idx="3592">
                  <c:v>42680.741574074076</c:v>
                </c:pt>
                <c:pt idx="3593">
                  <c:v>42680.748692129629</c:v>
                </c:pt>
                <c:pt idx="3594">
                  <c:v>42681.403495370374</c:v>
                </c:pt>
                <c:pt idx="3595">
                  <c:v>42681.408078703702</c:v>
                </c:pt>
                <c:pt idx="3596">
                  <c:v>42681.412928240738</c:v>
                </c:pt>
                <c:pt idx="3597">
                  <c:v>42681.422152777777</c:v>
                </c:pt>
                <c:pt idx="3598">
                  <c:v>42681.426828703705</c:v>
                </c:pt>
                <c:pt idx="3599">
                  <c:v>42681.431747685187</c:v>
                </c:pt>
                <c:pt idx="3600">
                  <c:v>42681.436724537038</c:v>
                </c:pt>
                <c:pt idx="3601">
                  <c:v>42681.442106481481</c:v>
                </c:pt>
                <c:pt idx="3602">
                  <c:v>42681.44767361111</c:v>
                </c:pt>
                <c:pt idx="3603">
                  <c:v>42681.453159722223</c:v>
                </c:pt>
                <c:pt idx="3604">
                  <c:v>42681.458275462966</c:v>
                </c:pt>
                <c:pt idx="3605">
                  <c:v>42681.463148148148</c:v>
                </c:pt>
                <c:pt idx="3606">
                  <c:v>42681.516157407408</c:v>
                </c:pt>
                <c:pt idx="3607">
                  <c:v>42681.526736111111</c:v>
                </c:pt>
                <c:pt idx="3608">
                  <c:v>42681.530173611114</c:v>
                </c:pt>
                <c:pt idx="3609">
                  <c:v>42681.53707175926</c:v>
                </c:pt>
                <c:pt idx="3610">
                  <c:v>42681.540486111109</c:v>
                </c:pt>
                <c:pt idx="3611">
                  <c:v>42681.543923611112</c:v>
                </c:pt>
                <c:pt idx="3612">
                  <c:v>42681.547349537039</c:v>
                </c:pt>
                <c:pt idx="3613">
                  <c:v>42681.550787037035</c:v>
                </c:pt>
                <c:pt idx="3614">
                  <c:v>42681.554143518515</c:v>
                </c:pt>
                <c:pt idx="3615">
                  <c:v>42681.557488425926</c:v>
                </c:pt>
                <c:pt idx="3616">
                  <c:v>42681.560868055552</c:v>
                </c:pt>
                <c:pt idx="3617">
                  <c:v>42681.564317129632</c:v>
                </c:pt>
                <c:pt idx="3618">
                  <c:v>42681.573020833333</c:v>
                </c:pt>
                <c:pt idx="3619">
                  <c:v>42681.577349537038</c:v>
                </c:pt>
                <c:pt idx="3620">
                  <c:v>42681.581956018519</c:v>
                </c:pt>
                <c:pt idx="3621">
                  <c:v>42681.586342592593</c:v>
                </c:pt>
                <c:pt idx="3622">
                  <c:v>42681.618217592593</c:v>
                </c:pt>
                <c:pt idx="3623">
                  <c:v>42681.622974537036</c:v>
                </c:pt>
                <c:pt idx="3624">
                  <c:v>42681.628333333334</c:v>
                </c:pt>
                <c:pt idx="3625">
                  <c:v>42681.634259259263</c:v>
                </c:pt>
                <c:pt idx="3626">
                  <c:v>42681.638645833336</c:v>
                </c:pt>
                <c:pt idx="3627">
                  <c:v>42681.724328703705</c:v>
                </c:pt>
                <c:pt idx="3628">
                  <c:v>42682.382754629631</c:v>
                </c:pt>
                <c:pt idx="3629">
                  <c:v>42682.392592592594</c:v>
                </c:pt>
                <c:pt idx="3630">
                  <c:v>42682.484837962962</c:v>
                </c:pt>
                <c:pt idx="3631">
                  <c:v>42682.488356481481</c:v>
                </c:pt>
                <c:pt idx="3632">
                  <c:v>42682.495347222219</c:v>
                </c:pt>
                <c:pt idx="3633">
                  <c:v>42682.506122685183</c:v>
                </c:pt>
                <c:pt idx="3634">
                  <c:v>42682.513148148151</c:v>
                </c:pt>
                <c:pt idx="3635">
                  <c:v>42682.516655092593</c:v>
                </c:pt>
                <c:pt idx="3636">
                  <c:v>42682.531990740739</c:v>
                </c:pt>
                <c:pt idx="3637">
                  <c:v>42682.542812500003</c:v>
                </c:pt>
                <c:pt idx="3638">
                  <c:v>42682.546261574076</c:v>
                </c:pt>
                <c:pt idx="3639">
                  <c:v>42682.558171296296</c:v>
                </c:pt>
                <c:pt idx="3640">
                  <c:v>42682.67359953704</c:v>
                </c:pt>
                <c:pt idx="3641">
                  <c:v>42683.378055555557</c:v>
                </c:pt>
                <c:pt idx="3642">
                  <c:v>42683.395231481481</c:v>
                </c:pt>
                <c:pt idx="3643">
                  <c:v>42683.411643518521</c:v>
                </c:pt>
                <c:pt idx="3644">
                  <c:v>42683.415659722225</c:v>
                </c:pt>
                <c:pt idx="3645">
                  <c:v>42683.41951388889</c:v>
                </c:pt>
                <c:pt idx="3646">
                  <c:v>42683.423437500001</c:v>
                </c:pt>
                <c:pt idx="3647">
                  <c:v>42683.42732638889</c:v>
                </c:pt>
                <c:pt idx="3648">
                  <c:v>42683.43105324074</c:v>
                </c:pt>
                <c:pt idx="3649">
                  <c:v>42683.434849537036</c:v>
                </c:pt>
                <c:pt idx="3650">
                  <c:v>42683.438692129632</c:v>
                </c:pt>
                <c:pt idx="3651">
                  <c:v>42683.442499999997</c:v>
                </c:pt>
                <c:pt idx="3652">
                  <c:v>42683.446250000001</c:v>
                </c:pt>
                <c:pt idx="3653">
                  <c:v>42683.449976851851</c:v>
                </c:pt>
                <c:pt idx="3654">
                  <c:v>42683.457337962966</c:v>
                </c:pt>
                <c:pt idx="3655">
                  <c:v>42683.460995370369</c:v>
                </c:pt>
                <c:pt idx="3656">
                  <c:v>42683.468298611115</c:v>
                </c:pt>
                <c:pt idx="3657">
                  <c:v>42683.471909722219</c:v>
                </c:pt>
                <c:pt idx="3658">
                  <c:v>42683.47550925926</c:v>
                </c:pt>
                <c:pt idx="3659">
                  <c:v>42683.479108796295</c:v>
                </c:pt>
                <c:pt idx="3660">
                  <c:v>42683.482719907406</c:v>
                </c:pt>
                <c:pt idx="3661">
                  <c:v>42683.486342592594</c:v>
                </c:pt>
                <c:pt idx="3662">
                  <c:v>42683.489965277775</c:v>
                </c:pt>
                <c:pt idx="3663">
                  <c:v>42683.493576388886</c:v>
                </c:pt>
                <c:pt idx="3664">
                  <c:v>42683.497175925928</c:v>
                </c:pt>
                <c:pt idx="3665">
                  <c:v>42683.500775462962</c:v>
                </c:pt>
                <c:pt idx="3666">
                  <c:v>42683.504317129627</c:v>
                </c:pt>
                <c:pt idx="3667">
                  <c:v>42683.507962962962</c:v>
                </c:pt>
                <c:pt idx="3668">
                  <c:v>42683.511620370373</c:v>
                </c:pt>
                <c:pt idx="3669">
                  <c:v>42683.515150462961</c:v>
                </c:pt>
                <c:pt idx="3670">
                  <c:v>42683.518877314818</c:v>
                </c:pt>
                <c:pt idx="3671">
                  <c:v>42683.522430555553</c:v>
                </c:pt>
                <c:pt idx="3672">
                  <c:v>42683.525995370372</c:v>
                </c:pt>
                <c:pt idx="3673">
                  <c:v>42683.52957175926</c:v>
                </c:pt>
                <c:pt idx="3674">
                  <c:v>42683.533136574071</c:v>
                </c:pt>
                <c:pt idx="3675">
                  <c:v>42683.536817129629</c:v>
                </c:pt>
                <c:pt idx="3676">
                  <c:v>42683.540358796294</c:v>
                </c:pt>
                <c:pt idx="3677">
                  <c:v>42683.543877314813</c:v>
                </c:pt>
                <c:pt idx="3678">
                  <c:v>42683.547361111108</c:v>
                </c:pt>
                <c:pt idx="3679">
                  <c:v>42683.550856481481</c:v>
                </c:pt>
                <c:pt idx="3680">
                  <c:v>42683.554444444446</c:v>
                </c:pt>
                <c:pt idx="3681">
                  <c:v>42683.558067129627</c:v>
                </c:pt>
                <c:pt idx="3682">
                  <c:v>42683.561666666668</c:v>
                </c:pt>
                <c:pt idx="3683">
                  <c:v>42683.565648148149</c:v>
                </c:pt>
                <c:pt idx="3684">
                  <c:v>42683.569328703707</c:v>
                </c:pt>
                <c:pt idx="3685">
                  <c:v>42683.573483796295</c:v>
                </c:pt>
                <c:pt idx="3686">
                  <c:v>42683.580416666664</c:v>
                </c:pt>
                <c:pt idx="3687">
                  <c:v>42683.58390046296</c:v>
                </c:pt>
                <c:pt idx="3688">
                  <c:v>42683.587546296294</c:v>
                </c:pt>
                <c:pt idx="3689">
                  <c:v>42683.591192129628</c:v>
                </c:pt>
                <c:pt idx="3690">
                  <c:v>42683.594733796293</c:v>
                </c:pt>
                <c:pt idx="3691">
                  <c:v>42683.598194444443</c:v>
                </c:pt>
                <c:pt idx="3692">
                  <c:v>42683.601678240739</c:v>
                </c:pt>
                <c:pt idx="3693">
                  <c:v>42683.608622685184</c:v>
                </c:pt>
                <c:pt idx="3694">
                  <c:v>42683.612071759257</c:v>
                </c:pt>
                <c:pt idx="3695">
                  <c:v>42683.615486111114</c:v>
                </c:pt>
                <c:pt idx="3696">
                  <c:v>42683.61886574074</c:v>
                </c:pt>
                <c:pt idx="3697">
                  <c:v>42683.622256944444</c:v>
                </c:pt>
                <c:pt idx="3698">
                  <c:v>42683.625659722224</c:v>
                </c:pt>
                <c:pt idx="3699">
                  <c:v>42683.629166666666</c:v>
                </c:pt>
                <c:pt idx="3700">
                  <c:v>42683.6330787037</c:v>
                </c:pt>
                <c:pt idx="3701">
                  <c:v>42683.657881944448</c:v>
                </c:pt>
                <c:pt idx="3702">
                  <c:v>42683.664282407408</c:v>
                </c:pt>
                <c:pt idx="3703">
                  <c:v>42683.722175925926</c:v>
                </c:pt>
                <c:pt idx="3704">
                  <c:v>42683.734050925923</c:v>
                </c:pt>
                <c:pt idx="3705">
                  <c:v>42683.757835648146</c:v>
                </c:pt>
                <c:pt idx="3706">
                  <c:v>42684.695416666669</c:v>
                </c:pt>
                <c:pt idx="3707">
                  <c:v>42686.71570601852</c:v>
                </c:pt>
                <c:pt idx="3708">
                  <c:v>42689.384247685186</c:v>
                </c:pt>
                <c:pt idx="3709">
                  <c:v>42691.378148148149</c:v>
                </c:pt>
                <c:pt idx="3710">
                  <c:v>42691.382719907408</c:v>
                </c:pt>
                <c:pt idx="3711">
                  <c:v>42691.38722222222</c:v>
                </c:pt>
                <c:pt idx="3712">
                  <c:v>42691.392164351855</c:v>
                </c:pt>
                <c:pt idx="3713">
                  <c:v>42691.397326388891</c:v>
                </c:pt>
                <c:pt idx="3714">
                  <c:v>42691.403124999997</c:v>
                </c:pt>
                <c:pt idx="3715">
                  <c:v>42691.40902777778</c:v>
                </c:pt>
                <c:pt idx="3716">
                  <c:v>42691.414872685185</c:v>
                </c:pt>
                <c:pt idx="3717">
                  <c:v>42691.419351851851</c:v>
                </c:pt>
                <c:pt idx="3718">
                  <c:v>42691.42391203704</c:v>
                </c:pt>
                <c:pt idx="3719">
                  <c:v>42691.428414351853</c:v>
                </c:pt>
                <c:pt idx="3720">
                  <c:v>42691.432986111111</c:v>
                </c:pt>
                <c:pt idx="3721">
                  <c:v>42691.437361111108</c:v>
                </c:pt>
                <c:pt idx="3722">
                  <c:v>42691.441979166666</c:v>
                </c:pt>
                <c:pt idx="3723">
                  <c:v>42691.446446759262</c:v>
                </c:pt>
                <c:pt idx="3724">
                  <c:v>42691.450856481482</c:v>
                </c:pt>
                <c:pt idx="3725">
                  <c:v>42691.455393518518</c:v>
                </c:pt>
                <c:pt idx="3726">
                  <c:v>42691.459687499999</c:v>
                </c:pt>
                <c:pt idx="3727">
                  <c:v>42691.463935185187</c:v>
                </c:pt>
                <c:pt idx="3728">
                  <c:v>42691.468506944446</c:v>
                </c:pt>
                <c:pt idx="3729">
                  <c:v>42691.472893518519</c:v>
                </c:pt>
                <c:pt idx="3730">
                  <c:v>42691.477164351854</c:v>
                </c:pt>
                <c:pt idx="3731">
                  <c:v>42691.485868055555</c:v>
                </c:pt>
                <c:pt idx="3732">
                  <c:v>42691.490243055552</c:v>
                </c:pt>
                <c:pt idx="3733">
                  <c:v>42691.494791666664</c:v>
                </c:pt>
                <c:pt idx="3734">
                  <c:v>42691.511296296296</c:v>
                </c:pt>
                <c:pt idx="3735">
                  <c:v>42691.519386574073</c:v>
                </c:pt>
                <c:pt idx="3736">
                  <c:v>42691.523368055554</c:v>
                </c:pt>
                <c:pt idx="3737">
                  <c:v>42691.7184375</c:v>
                </c:pt>
                <c:pt idx="3738">
                  <c:v>42691.722638888888</c:v>
                </c:pt>
                <c:pt idx="3739">
                  <c:v>42691.741273148145</c:v>
                </c:pt>
                <c:pt idx="3740">
                  <c:v>42691.746608796297</c:v>
                </c:pt>
                <c:pt idx="3741">
                  <c:v>42691.752708333333</c:v>
                </c:pt>
                <c:pt idx="3742">
                  <c:v>42691.767291666663</c:v>
                </c:pt>
                <c:pt idx="3743">
                  <c:v>42692.428356481483</c:v>
                </c:pt>
                <c:pt idx="3744">
                  <c:v>42692.433136574073</c:v>
                </c:pt>
                <c:pt idx="3745">
                  <c:v>42692.437905092593</c:v>
                </c:pt>
                <c:pt idx="3746">
                  <c:v>42692.475949074076</c:v>
                </c:pt>
                <c:pt idx="3747">
                  <c:v>42692.57236111111</c:v>
                </c:pt>
                <c:pt idx="3748">
                  <c:v>42692.59474537037</c:v>
                </c:pt>
                <c:pt idx="3749">
                  <c:v>42692.598287037035</c:v>
                </c:pt>
                <c:pt idx="3750">
                  <c:v>42692.602106481485</c:v>
                </c:pt>
                <c:pt idx="3751">
                  <c:v>42693.54111111111</c:v>
                </c:pt>
                <c:pt idx="3752">
                  <c:v>42694.377974537034</c:v>
                </c:pt>
                <c:pt idx="3753">
                  <c:v>42694.382835648146</c:v>
                </c:pt>
                <c:pt idx="3754">
                  <c:v>42694.387499999997</c:v>
                </c:pt>
                <c:pt idx="3755">
                  <c:v>42694.391979166663</c:v>
                </c:pt>
                <c:pt idx="3756">
                  <c:v>42694.396354166667</c:v>
                </c:pt>
                <c:pt idx="3757">
                  <c:v>42694.400740740741</c:v>
                </c:pt>
                <c:pt idx="3758">
                  <c:v>42694.405081018522</c:v>
                </c:pt>
                <c:pt idx="3759">
                  <c:v>42694.409375000003</c:v>
                </c:pt>
                <c:pt idx="3760">
                  <c:v>42694.413634259261</c:v>
                </c:pt>
                <c:pt idx="3761">
                  <c:v>42694.417847222219</c:v>
                </c:pt>
                <c:pt idx="3762">
                  <c:v>42694.422118055554</c:v>
                </c:pt>
                <c:pt idx="3763">
                  <c:v>42694.426296296297</c:v>
                </c:pt>
                <c:pt idx="3764">
                  <c:v>42694.442291666666</c:v>
                </c:pt>
                <c:pt idx="3765">
                  <c:v>42694.446099537039</c:v>
                </c:pt>
                <c:pt idx="3766">
                  <c:v>42694.616712962961</c:v>
                </c:pt>
                <c:pt idx="3767">
                  <c:v>42694.731076388889</c:v>
                </c:pt>
                <c:pt idx="3768">
                  <c:v>42694.750520833331</c:v>
                </c:pt>
                <c:pt idx="3769">
                  <c:v>42694.756203703706</c:v>
                </c:pt>
                <c:pt idx="3770">
                  <c:v>42694.768460648149</c:v>
                </c:pt>
                <c:pt idx="3771">
                  <c:v>42695.378472222219</c:v>
                </c:pt>
                <c:pt idx="3772">
                  <c:v>42695.395983796298</c:v>
                </c:pt>
                <c:pt idx="3773">
                  <c:v>42695.424872685187</c:v>
                </c:pt>
                <c:pt idx="3774">
                  <c:v>42695.429189814815</c:v>
                </c:pt>
                <c:pt idx="3775">
                  <c:v>42695.433217592596</c:v>
                </c:pt>
                <c:pt idx="3776">
                  <c:v>42695.437442129631</c:v>
                </c:pt>
                <c:pt idx="3777">
                  <c:v>42695.44153935185</c:v>
                </c:pt>
                <c:pt idx="3778">
                  <c:v>42695.445439814815</c:v>
                </c:pt>
                <c:pt idx="3779">
                  <c:v>42695.44939814815</c:v>
                </c:pt>
                <c:pt idx="3780">
                  <c:v>42695.453321759262</c:v>
                </c:pt>
                <c:pt idx="3781">
                  <c:v>42695.457071759258</c:v>
                </c:pt>
                <c:pt idx="3782">
                  <c:v>42695.4609375</c:v>
                </c:pt>
                <c:pt idx="3783">
                  <c:v>42695.464942129627</c:v>
                </c:pt>
                <c:pt idx="3784">
                  <c:v>42695.468842592592</c:v>
                </c:pt>
                <c:pt idx="3785">
                  <c:v>42695.47278935185</c:v>
                </c:pt>
                <c:pt idx="3786">
                  <c:v>42695.476678240739</c:v>
                </c:pt>
                <c:pt idx="3787">
                  <c:v>42695.48064814815</c:v>
                </c:pt>
                <c:pt idx="3788">
                  <c:v>42695.484699074077</c:v>
                </c:pt>
                <c:pt idx="3789">
                  <c:v>42695.488506944443</c:v>
                </c:pt>
                <c:pt idx="3790">
                  <c:v>42695.492256944446</c:v>
                </c:pt>
                <c:pt idx="3791">
                  <c:v>42695.49591435185</c:v>
                </c:pt>
                <c:pt idx="3792">
                  <c:v>42695.499606481484</c:v>
                </c:pt>
                <c:pt idx="3793">
                  <c:v>42695.503252314818</c:v>
                </c:pt>
                <c:pt idx="3794">
                  <c:v>42695.506956018522</c:v>
                </c:pt>
                <c:pt idx="3795">
                  <c:v>42695.510694444441</c:v>
                </c:pt>
                <c:pt idx="3796">
                  <c:v>42695.514305555553</c:v>
                </c:pt>
                <c:pt idx="3797">
                  <c:v>42695.51829861111</c:v>
                </c:pt>
                <c:pt idx="3798">
                  <c:v>42695.521956018521</c:v>
                </c:pt>
                <c:pt idx="3799">
                  <c:v>42695.525636574072</c:v>
                </c:pt>
                <c:pt idx="3800">
                  <c:v>42695.529710648145</c:v>
                </c:pt>
                <c:pt idx="3801">
                  <c:v>42695.533715277779</c:v>
                </c:pt>
                <c:pt idx="3802">
                  <c:v>42695.537280092591</c:v>
                </c:pt>
                <c:pt idx="3803">
                  <c:v>42695.540868055556</c:v>
                </c:pt>
                <c:pt idx="3804">
                  <c:v>42695.54446759259</c:v>
                </c:pt>
                <c:pt idx="3805">
                  <c:v>42695.548043981478</c:v>
                </c:pt>
                <c:pt idx="3806">
                  <c:v>42695.551782407405</c:v>
                </c:pt>
                <c:pt idx="3807">
                  <c:v>42695.555347222224</c:v>
                </c:pt>
                <c:pt idx="3808">
                  <c:v>42695.558935185189</c:v>
                </c:pt>
                <c:pt idx="3809">
                  <c:v>42695.562488425923</c:v>
                </c:pt>
                <c:pt idx="3810">
                  <c:v>42695.566053240742</c:v>
                </c:pt>
                <c:pt idx="3811">
                  <c:v>42695.569606481484</c:v>
                </c:pt>
                <c:pt idx="3812">
                  <c:v>42695.573125000003</c:v>
                </c:pt>
                <c:pt idx="3813">
                  <c:v>42695.576655092591</c:v>
                </c:pt>
                <c:pt idx="3814">
                  <c:v>42695.580185185187</c:v>
                </c:pt>
                <c:pt idx="3815">
                  <c:v>42695.587245370371</c:v>
                </c:pt>
                <c:pt idx="3816">
                  <c:v>42695.590787037036</c:v>
                </c:pt>
                <c:pt idx="3817">
                  <c:v>42695.594328703701</c:v>
                </c:pt>
                <c:pt idx="3818">
                  <c:v>42695.59815972222</c:v>
                </c:pt>
                <c:pt idx="3819">
                  <c:v>42695.602627314816</c:v>
                </c:pt>
                <c:pt idx="3820">
                  <c:v>42695.60800925926</c:v>
                </c:pt>
                <c:pt idx="3821">
                  <c:v>42695.613935185182</c:v>
                </c:pt>
                <c:pt idx="3822">
                  <c:v>42695.61855324074</c:v>
                </c:pt>
                <c:pt idx="3823">
                  <c:v>42695.622627314813</c:v>
                </c:pt>
                <c:pt idx="3824">
                  <c:v>42695.628645833334</c:v>
                </c:pt>
                <c:pt idx="3825">
                  <c:v>42695.632511574076</c:v>
                </c:pt>
                <c:pt idx="3826">
                  <c:v>42695.63721064815</c:v>
                </c:pt>
                <c:pt idx="3827">
                  <c:v>42695.64130787037</c:v>
                </c:pt>
                <c:pt idx="3828">
                  <c:v>42695.645104166666</c:v>
                </c:pt>
                <c:pt idx="3829">
                  <c:v>42695.648877314816</c:v>
                </c:pt>
                <c:pt idx="3830">
                  <c:v>42695.652615740742</c:v>
                </c:pt>
                <c:pt idx="3831">
                  <c:v>42695.656527777777</c:v>
                </c:pt>
                <c:pt idx="3832">
                  <c:v>42695.660266203704</c:v>
                </c:pt>
                <c:pt idx="3833">
                  <c:v>42695.664050925923</c:v>
                </c:pt>
                <c:pt idx="3834">
                  <c:v>42695.667881944442</c:v>
                </c:pt>
                <c:pt idx="3835">
                  <c:v>42695.671597222223</c:v>
                </c:pt>
                <c:pt idx="3836">
                  <c:v>42695.675254629627</c:v>
                </c:pt>
                <c:pt idx="3837">
                  <c:v>42695.679016203707</c:v>
                </c:pt>
                <c:pt idx="3838">
                  <c:v>42695.683078703703</c:v>
                </c:pt>
                <c:pt idx="3839">
                  <c:v>42695.687256944446</c:v>
                </c:pt>
                <c:pt idx="3840">
                  <c:v>42695.691886574074</c:v>
                </c:pt>
                <c:pt idx="3841">
                  <c:v>42695.698287037034</c:v>
                </c:pt>
                <c:pt idx="3842">
                  <c:v>42695.702650462961</c:v>
                </c:pt>
                <c:pt idx="3843">
                  <c:v>42695.706608796296</c:v>
                </c:pt>
                <c:pt idx="3844">
                  <c:v>42695.710578703707</c:v>
                </c:pt>
                <c:pt idx="3845">
                  <c:v>42695.714641203704</c:v>
                </c:pt>
                <c:pt idx="3846">
                  <c:v>42695.718773148146</c:v>
                </c:pt>
                <c:pt idx="3847">
                  <c:v>42695.723587962966</c:v>
                </c:pt>
                <c:pt idx="3848">
                  <c:v>42695.72792824074</c:v>
                </c:pt>
                <c:pt idx="3849">
                  <c:v>42695.732395833336</c:v>
                </c:pt>
                <c:pt idx="3850">
                  <c:v>42695.737187500003</c:v>
                </c:pt>
                <c:pt idx="3851">
                  <c:v>42695.741770833331</c:v>
                </c:pt>
                <c:pt idx="3852">
                  <c:v>42695.746724537035</c:v>
                </c:pt>
                <c:pt idx="3853">
                  <c:v>42695.751712962963</c:v>
                </c:pt>
                <c:pt idx="3854">
                  <c:v>42695.757199074076</c:v>
                </c:pt>
                <c:pt idx="3855">
                  <c:v>42695.763067129628</c:v>
                </c:pt>
                <c:pt idx="3856">
                  <c:v>42696.422881944447</c:v>
                </c:pt>
                <c:pt idx="3857">
                  <c:v>42696.42696759259</c:v>
                </c:pt>
                <c:pt idx="3858">
                  <c:v>42696.430972222224</c:v>
                </c:pt>
                <c:pt idx="3859">
                  <c:v>42696.435023148151</c:v>
                </c:pt>
                <c:pt idx="3860">
                  <c:v>42696.438958333332</c:v>
                </c:pt>
                <c:pt idx="3861">
                  <c:v>42696.442835648151</c:v>
                </c:pt>
                <c:pt idx="3862">
                  <c:v>42696.446782407409</c:v>
                </c:pt>
                <c:pt idx="3863">
                  <c:v>42696.454733796294</c:v>
                </c:pt>
                <c:pt idx="3864">
                  <c:v>42696.458506944444</c:v>
                </c:pt>
                <c:pt idx="3865">
                  <c:v>42696.462546296294</c:v>
                </c:pt>
                <c:pt idx="3866">
                  <c:v>42696.466481481482</c:v>
                </c:pt>
                <c:pt idx="3867">
                  <c:v>42696.470729166664</c:v>
                </c:pt>
                <c:pt idx="3868">
                  <c:v>42696.474710648145</c:v>
                </c:pt>
                <c:pt idx="3869">
                  <c:v>42696.47892361111</c:v>
                </c:pt>
                <c:pt idx="3870">
                  <c:v>42696.483171296299</c:v>
                </c:pt>
                <c:pt idx="3871">
                  <c:v>42696.487430555557</c:v>
                </c:pt>
                <c:pt idx="3872">
                  <c:v>42696.491840277777</c:v>
                </c:pt>
                <c:pt idx="3873">
                  <c:v>42696.496030092596</c:v>
                </c:pt>
                <c:pt idx="3874">
                  <c:v>42696.500231481485</c:v>
                </c:pt>
                <c:pt idx="3875">
                  <c:v>42696.504479166666</c:v>
                </c:pt>
                <c:pt idx="3876">
                  <c:v>42696.508576388886</c:v>
                </c:pt>
                <c:pt idx="3877">
                  <c:v>42696.512685185182</c:v>
                </c:pt>
                <c:pt idx="3878">
                  <c:v>42696.516724537039</c:v>
                </c:pt>
                <c:pt idx="3879">
                  <c:v>42696.520694444444</c:v>
                </c:pt>
                <c:pt idx="3880">
                  <c:v>42696.524641203701</c:v>
                </c:pt>
                <c:pt idx="3881">
                  <c:v>42696.528506944444</c:v>
                </c:pt>
                <c:pt idx="3882">
                  <c:v>42696.532222222224</c:v>
                </c:pt>
                <c:pt idx="3883">
                  <c:v>42696.536006944443</c:v>
                </c:pt>
                <c:pt idx="3884">
                  <c:v>42696.539594907408</c:v>
                </c:pt>
                <c:pt idx="3885">
                  <c:v>42696.543333333335</c:v>
                </c:pt>
                <c:pt idx="3886">
                  <c:v>42696.551608796297</c:v>
                </c:pt>
                <c:pt idx="3887">
                  <c:v>42696.555821759262</c:v>
                </c:pt>
                <c:pt idx="3888">
                  <c:v>42696.578125</c:v>
                </c:pt>
                <c:pt idx="3889">
                  <c:v>42696.581631944442</c:v>
                </c:pt>
                <c:pt idx="3890">
                  <c:v>42696.585115740738</c:v>
                </c:pt>
                <c:pt idx="3891">
                  <c:v>42696.588576388887</c:v>
                </c:pt>
                <c:pt idx="3892">
                  <c:v>42696.592013888891</c:v>
                </c:pt>
                <c:pt idx="3893">
                  <c:v>42696.595625000002</c:v>
                </c:pt>
                <c:pt idx="3894">
                  <c:v>42696.599583333336</c:v>
                </c:pt>
                <c:pt idx="3895">
                  <c:v>42696.607349537036</c:v>
                </c:pt>
                <c:pt idx="3896">
                  <c:v>42696.623981481483</c:v>
                </c:pt>
                <c:pt idx="3897">
                  <c:v>42696.627905092595</c:v>
                </c:pt>
                <c:pt idx="3898">
                  <c:v>42696.631944444445</c:v>
                </c:pt>
                <c:pt idx="3899">
                  <c:v>42696.635821759257</c:v>
                </c:pt>
                <c:pt idx="3900">
                  <c:v>42696.639872685184</c:v>
                </c:pt>
                <c:pt idx="3901">
                  <c:v>42696.644513888888</c:v>
                </c:pt>
                <c:pt idx="3902">
                  <c:v>42696.64949074074</c:v>
                </c:pt>
                <c:pt idx="3903">
                  <c:v>42696.655844907407</c:v>
                </c:pt>
                <c:pt idx="3904">
                  <c:v>42696.662430555552</c:v>
                </c:pt>
                <c:pt idx="3905">
                  <c:v>42696.667916666665</c:v>
                </c:pt>
                <c:pt idx="3906">
                  <c:v>42696.67291666667</c:v>
                </c:pt>
                <c:pt idx="3907">
                  <c:v>42696.677361111113</c:v>
                </c:pt>
                <c:pt idx="3908">
                  <c:v>42696.681759259256</c:v>
                </c:pt>
                <c:pt idx="3909">
                  <c:v>42696.686481481483</c:v>
                </c:pt>
                <c:pt idx="3910">
                  <c:v>42696.690972222219</c:v>
                </c:pt>
                <c:pt idx="3911">
                  <c:v>42696.695381944446</c:v>
                </c:pt>
                <c:pt idx="3912">
                  <c:v>42696.699571759258</c:v>
                </c:pt>
                <c:pt idx="3913">
                  <c:v>42696.703564814816</c:v>
                </c:pt>
                <c:pt idx="3914">
                  <c:v>42696.707557870373</c:v>
                </c:pt>
                <c:pt idx="3915">
                  <c:v>42696.711458333331</c:v>
                </c:pt>
                <c:pt idx="3916">
                  <c:v>42696.715428240743</c:v>
                </c:pt>
                <c:pt idx="3917">
                  <c:v>42696.719513888886</c:v>
                </c:pt>
                <c:pt idx="3918">
                  <c:v>42696.723865740743</c:v>
                </c:pt>
                <c:pt idx="3919">
                  <c:v>42696.728692129633</c:v>
                </c:pt>
                <c:pt idx="3920">
                  <c:v>42696.732986111114</c:v>
                </c:pt>
                <c:pt idx="3921">
                  <c:v>42696.737500000003</c:v>
                </c:pt>
                <c:pt idx="3922">
                  <c:v>42696.741990740738</c:v>
                </c:pt>
                <c:pt idx="3923">
                  <c:v>42696.74659722222</c:v>
                </c:pt>
                <c:pt idx="3924">
                  <c:v>42696.751400462963</c:v>
                </c:pt>
                <c:pt idx="3925">
                  <c:v>42696.756666666668</c:v>
                </c:pt>
                <c:pt idx="3926">
                  <c:v>42701.377986111111</c:v>
                </c:pt>
                <c:pt idx="3927">
                  <c:v>42701.383287037039</c:v>
                </c:pt>
                <c:pt idx="3928">
                  <c:v>42701.389004629629</c:v>
                </c:pt>
                <c:pt idx="3929">
                  <c:v>42701.394212962965</c:v>
                </c:pt>
                <c:pt idx="3930">
                  <c:v>42701.399421296293</c:v>
                </c:pt>
                <c:pt idx="3931">
                  <c:v>42701.409386574072</c:v>
                </c:pt>
                <c:pt idx="3932">
                  <c:v>42701.41375</c:v>
                </c:pt>
                <c:pt idx="3933">
                  <c:v>42701.417824074073</c:v>
                </c:pt>
                <c:pt idx="3934">
                  <c:v>42701.4218287037</c:v>
                </c:pt>
                <c:pt idx="3935">
                  <c:v>42701.425856481481</c:v>
                </c:pt>
                <c:pt idx="3936">
                  <c:v>42701.429791666669</c:v>
                </c:pt>
                <c:pt idx="3937">
                  <c:v>42701.457777777781</c:v>
                </c:pt>
                <c:pt idx="3938">
                  <c:v>42701.473124999997</c:v>
                </c:pt>
                <c:pt idx="3939">
                  <c:v>42701.476944444446</c:v>
                </c:pt>
                <c:pt idx="3940">
                  <c:v>42701.480891203704</c:v>
                </c:pt>
                <c:pt idx="3941">
                  <c:v>42701.484733796293</c:v>
                </c:pt>
                <c:pt idx="3942">
                  <c:v>42701.488645833335</c:v>
                </c:pt>
                <c:pt idx="3943">
                  <c:v>42701.49622685185</c:v>
                </c:pt>
                <c:pt idx="3944">
                  <c:v>42701.499861111108</c:v>
                </c:pt>
                <c:pt idx="3945">
                  <c:v>42701.50372685185</c:v>
                </c:pt>
                <c:pt idx="3946">
                  <c:v>42701.507557870369</c:v>
                </c:pt>
                <c:pt idx="3947">
                  <c:v>42701.515092592592</c:v>
                </c:pt>
                <c:pt idx="3948">
                  <c:v>42701.518865740742</c:v>
                </c:pt>
                <c:pt idx="3949">
                  <c:v>42701.522546296299</c:v>
                </c:pt>
                <c:pt idx="3950">
                  <c:v>42701.526273148149</c:v>
                </c:pt>
                <c:pt idx="3951">
                  <c:v>42701.53</c:v>
                </c:pt>
                <c:pt idx="3952">
                  <c:v>42701.533576388887</c:v>
                </c:pt>
                <c:pt idx="3953">
                  <c:v>42701.537152777775</c:v>
                </c:pt>
                <c:pt idx="3954">
                  <c:v>42701.540775462963</c:v>
                </c:pt>
                <c:pt idx="3955">
                  <c:v>42701.544386574074</c:v>
                </c:pt>
                <c:pt idx="3956">
                  <c:v>42701.547974537039</c:v>
                </c:pt>
                <c:pt idx="3957">
                  <c:v>42701.55159722222</c:v>
                </c:pt>
                <c:pt idx="3958">
                  <c:v>42701.555208333331</c:v>
                </c:pt>
                <c:pt idx="3959">
                  <c:v>42701.55878472222</c:v>
                </c:pt>
                <c:pt idx="3960">
                  <c:v>42701.562349537038</c:v>
                </c:pt>
                <c:pt idx="3961">
                  <c:v>42701.56590277778</c:v>
                </c:pt>
                <c:pt idx="3962">
                  <c:v>42701.569421296299</c:v>
                </c:pt>
                <c:pt idx="3963">
                  <c:v>42701.572870370372</c:v>
                </c:pt>
                <c:pt idx="3964">
                  <c:v>42701.576342592591</c:v>
                </c:pt>
                <c:pt idx="3965">
                  <c:v>42701.579837962963</c:v>
                </c:pt>
                <c:pt idx="3966">
                  <c:v>42701.583425925928</c:v>
                </c:pt>
                <c:pt idx="3967">
                  <c:v>42701.587013888886</c:v>
                </c:pt>
                <c:pt idx="3968">
                  <c:v>42701.590729166666</c:v>
                </c:pt>
                <c:pt idx="3969">
                  <c:v>42701.594664351855</c:v>
                </c:pt>
                <c:pt idx="3970">
                  <c:v>42701.598356481481</c:v>
                </c:pt>
                <c:pt idx="3971">
                  <c:v>42701.601979166669</c:v>
                </c:pt>
                <c:pt idx="3972">
                  <c:v>42701.605578703704</c:v>
                </c:pt>
                <c:pt idx="3973">
                  <c:v>42701.609155092592</c:v>
                </c:pt>
                <c:pt idx="3974">
                  <c:v>42701.612638888888</c:v>
                </c:pt>
                <c:pt idx="3975">
                  <c:v>42701.616168981483</c:v>
                </c:pt>
                <c:pt idx="3976">
                  <c:v>42701.619895833333</c:v>
                </c:pt>
                <c:pt idx="3977">
                  <c:v>42701.623425925929</c:v>
                </c:pt>
                <c:pt idx="3978">
                  <c:v>42701.626921296294</c:v>
                </c:pt>
                <c:pt idx="3979">
                  <c:v>42701.630393518521</c:v>
                </c:pt>
                <c:pt idx="3980">
                  <c:v>42701.633912037039</c:v>
                </c:pt>
                <c:pt idx="3981">
                  <c:v>42701.637407407405</c:v>
                </c:pt>
                <c:pt idx="3982">
                  <c:v>42701.640925925924</c:v>
                </c:pt>
                <c:pt idx="3983">
                  <c:v>42701.644444444442</c:v>
                </c:pt>
                <c:pt idx="3984">
                  <c:v>42701.647939814815</c:v>
                </c:pt>
                <c:pt idx="3985">
                  <c:v>42701.651458333334</c:v>
                </c:pt>
                <c:pt idx="3986">
                  <c:v>42701.654965277776</c:v>
                </c:pt>
                <c:pt idx="3987">
                  <c:v>42701.658506944441</c:v>
                </c:pt>
                <c:pt idx="3988">
                  <c:v>42701.66202546296</c:v>
                </c:pt>
                <c:pt idx="3989">
                  <c:v>42701.665567129632</c:v>
                </c:pt>
                <c:pt idx="3990">
                  <c:v>42701.66914351852</c:v>
                </c:pt>
                <c:pt idx="3991">
                  <c:v>42701.672696759262</c:v>
                </c:pt>
                <c:pt idx="3992">
                  <c:v>42701.67628472222</c:v>
                </c:pt>
                <c:pt idx="3993">
                  <c:v>42701.679918981485</c:v>
                </c:pt>
                <c:pt idx="3994">
                  <c:v>42701.683599537035</c:v>
                </c:pt>
                <c:pt idx="3995">
                  <c:v>42701.687291666669</c:v>
                </c:pt>
                <c:pt idx="3996">
                  <c:v>42701.691053240742</c:v>
                </c:pt>
                <c:pt idx="3997">
                  <c:v>42701.695034722223</c:v>
                </c:pt>
                <c:pt idx="3998">
                  <c:v>42701.699826388889</c:v>
                </c:pt>
                <c:pt idx="3999">
                  <c:v>42701.704652777778</c:v>
                </c:pt>
                <c:pt idx="4000">
                  <c:v>42701.709166666667</c:v>
                </c:pt>
                <c:pt idx="4001">
                  <c:v>42701.714780092596</c:v>
                </c:pt>
                <c:pt idx="4002">
                  <c:v>42701.719467592593</c:v>
                </c:pt>
                <c:pt idx="4003">
                  <c:v>42701.724062499998</c:v>
                </c:pt>
                <c:pt idx="4004">
                  <c:v>42701.729027777779</c:v>
                </c:pt>
                <c:pt idx="4005">
                  <c:v>42701.733969907407</c:v>
                </c:pt>
                <c:pt idx="4006">
                  <c:v>42701.738923611112</c:v>
                </c:pt>
                <c:pt idx="4007">
                  <c:v>42701.743784722225</c:v>
                </c:pt>
                <c:pt idx="4008">
                  <c:v>42701.748749999999</c:v>
                </c:pt>
                <c:pt idx="4009">
                  <c:v>42701.754131944443</c:v>
                </c:pt>
                <c:pt idx="4010">
                  <c:v>42703.547719907408</c:v>
                </c:pt>
                <c:pt idx="4011">
                  <c:v>42703.551296296297</c:v>
                </c:pt>
                <c:pt idx="4012">
                  <c:v>42703.554884259262</c:v>
                </c:pt>
                <c:pt idx="4013">
                  <c:v>42703.558518518519</c:v>
                </c:pt>
                <c:pt idx="4014">
                  <c:v>42703.562337962961</c:v>
                </c:pt>
                <c:pt idx="4015">
                  <c:v>42703.566018518519</c:v>
                </c:pt>
                <c:pt idx="4016">
                  <c:v>42703.569861111115</c:v>
                </c:pt>
                <c:pt idx="4017">
                  <c:v>42703.573622685188</c:v>
                </c:pt>
                <c:pt idx="4018">
                  <c:v>42703.57744212963</c:v>
                </c:pt>
                <c:pt idx="4019">
                  <c:v>42703.581284722219</c:v>
                </c:pt>
                <c:pt idx="4020">
                  <c:v>42703.585173611114</c:v>
                </c:pt>
                <c:pt idx="4021">
                  <c:v>42703.589166666665</c:v>
                </c:pt>
                <c:pt idx="4022">
                  <c:v>42703.593124999999</c:v>
                </c:pt>
                <c:pt idx="4023">
                  <c:v>42703.597037037034</c:v>
                </c:pt>
                <c:pt idx="4024">
                  <c:v>42703.600752314815</c:v>
                </c:pt>
                <c:pt idx="4025">
                  <c:v>42703.604537037034</c:v>
                </c:pt>
                <c:pt idx="4026">
                  <c:v>42703.60833333333</c:v>
                </c:pt>
                <c:pt idx="4027">
                  <c:v>42703.61215277778</c:v>
                </c:pt>
                <c:pt idx="4028">
                  <c:v>42703.615949074076</c:v>
                </c:pt>
                <c:pt idx="4029">
                  <c:v>42703.619780092595</c:v>
                </c:pt>
                <c:pt idx="4030">
                  <c:v>42703.62358796296</c:v>
                </c:pt>
                <c:pt idx="4031">
                  <c:v>42703.627384259256</c:v>
                </c:pt>
                <c:pt idx="4032">
                  <c:v>42703.631273148145</c:v>
                </c:pt>
                <c:pt idx="4033">
                  <c:v>42703.63517361111</c:v>
                </c:pt>
                <c:pt idx="4034">
                  <c:v>42703.639050925929</c:v>
                </c:pt>
                <c:pt idx="4035">
                  <c:v>42703.642858796295</c:v>
                </c:pt>
                <c:pt idx="4036">
                  <c:v>42703.646516203706</c:v>
                </c:pt>
                <c:pt idx="4037">
                  <c:v>42703.650185185186</c:v>
                </c:pt>
                <c:pt idx="4038">
                  <c:v>42703.653865740744</c:v>
                </c:pt>
                <c:pt idx="4039">
                  <c:v>42703.657442129632</c:v>
                </c:pt>
                <c:pt idx="4040">
                  <c:v>42703.661006944443</c:v>
                </c:pt>
                <c:pt idx="4041">
                  <c:v>42703.664525462962</c:v>
                </c:pt>
                <c:pt idx="4042">
                  <c:v>42703.668124999997</c:v>
                </c:pt>
                <c:pt idx="4043">
                  <c:v>42703.671944444446</c:v>
                </c:pt>
                <c:pt idx="4044">
                  <c:v>42703.675763888888</c:v>
                </c:pt>
                <c:pt idx="4045">
                  <c:v>42703.679386574076</c:v>
                </c:pt>
                <c:pt idx="4046">
                  <c:v>42703.682997685188</c:v>
                </c:pt>
                <c:pt idx="4047">
                  <c:v>42703.686655092592</c:v>
                </c:pt>
                <c:pt idx="4048">
                  <c:v>42703.690358796295</c:v>
                </c:pt>
                <c:pt idx="4049">
                  <c:v>42703.694120370368</c:v>
                </c:pt>
                <c:pt idx="4050">
                  <c:v>42703.697905092595</c:v>
                </c:pt>
                <c:pt idx="4051">
                  <c:v>42703.701689814814</c:v>
                </c:pt>
                <c:pt idx="4052">
                  <c:v>42703.705509259256</c:v>
                </c:pt>
                <c:pt idx="4053">
                  <c:v>42703.709641203706</c:v>
                </c:pt>
                <c:pt idx="4054">
                  <c:v>42703.713750000003</c:v>
                </c:pt>
                <c:pt idx="4055">
                  <c:v>42703.71802083333</c:v>
                </c:pt>
                <c:pt idx="4056">
                  <c:v>42703.722071759257</c:v>
                </c:pt>
                <c:pt idx="4057">
                  <c:v>42703.725925925923</c:v>
                </c:pt>
                <c:pt idx="4058">
                  <c:v>42703.729884259257</c:v>
                </c:pt>
                <c:pt idx="4059">
                  <c:v>42703.739583333336</c:v>
                </c:pt>
                <c:pt idx="4060">
                  <c:v>42703.751875000002</c:v>
                </c:pt>
                <c:pt idx="4061">
                  <c:v>42703.759201388886</c:v>
                </c:pt>
                <c:pt idx="4062">
                  <c:v>42703.766331018516</c:v>
                </c:pt>
                <c:pt idx="4063">
                  <c:v>42704.377465277779</c:v>
                </c:pt>
                <c:pt idx="4064">
                  <c:v>42704.388541666667</c:v>
                </c:pt>
                <c:pt idx="4065">
                  <c:v>42704.398460648146</c:v>
                </c:pt>
                <c:pt idx="4066">
                  <c:v>42704.402916666666</c:v>
                </c:pt>
                <c:pt idx="4067">
                  <c:v>42704.407453703701</c:v>
                </c:pt>
                <c:pt idx="4068">
                  <c:v>42704.656608796293</c:v>
                </c:pt>
                <c:pt idx="4069">
                  <c:v>42707.428055555552</c:v>
                </c:pt>
                <c:pt idx="4070">
                  <c:v>42707.433055555557</c:v>
                </c:pt>
                <c:pt idx="4071">
                  <c:v>42707.503310185188</c:v>
                </c:pt>
                <c:pt idx="4072">
                  <c:v>42707.50708333333</c:v>
                </c:pt>
                <c:pt idx="4073">
                  <c:v>42707.51085648148</c:v>
                </c:pt>
                <c:pt idx="4074">
                  <c:v>42707.514548611114</c:v>
                </c:pt>
                <c:pt idx="4075">
                  <c:v>42707.571886574071</c:v>
                </c:pt>
                <c:pt idx="4076">
                  <c:v>42707.57539351852</c:v>
                </c:pt>
                <c:pt idx="4077">
                  <c:v>42707.589907407404</c:v>
                </c:pt>
                <c:pt idx="4078">
                  <c:v>42707.593344907407</c:v>
                </c:pt>
                <c:pt idx="4079">
                  <c:v>42707.597037037034</c:v>
                </c:pt>
                <c:pt idx="4080">
                  <c:v>42707.600636574076</c:v>
                </c:pt>
                <c:pt idx="4081">
                  <c:v>42707.604895833334</c:v>
                </c:pt>
                <c:pt idx="4082">
                  <c:v>42707.612800925926</c:v>
                </c:pt>
                <c:pt idx="4083">
                  <c:v>42707.719988425924</c:v>
                </c:pt>
                <c:pt idx="4084">
                  <c:v>42708.583819444444</c:v>
                </c:pt>
                <c:pt idx="4085">
                  <c:v>42711.377708333333</c:v>
                </c:pt>
                <c:pt idx="4086">
                  <c:v>42711.383101851854</c:v>
                </c:pt>
                <c:pt idx="4087">
                  <c:v>42711.38789351852</c:v>
                </c:pt>
                <c:pt idx="4088">
                  <c:v>42711.392731481479</c:v>
                </c:pt>
                <c:pt idx="4089">
                  <c:v>42711.397141203706</c:v>
                </c:pt>
                <c:pt idx="4090">
                  <c:v>42711.402141203704</c:v>
                </c:pt>
                <c:pt idx="4091">
                  <c:v>42711.406724537039</c:v>
                </c:pt>
                <c:pt idx="4092">
                  <c:v>42711.411956018521</c:v>
                </c:pt>
                <c:pt idx="4093">
                  <c:v>42711.416203703702</c:v>
                </c:pt>
                <c:pt idx="4094">
                  <c:v>42711.420694444445</c:v>
                </c:pt>
                <c:pt idx="4095">
                  <c:v>42711.425057870372</c:v>
                </c:pt>
                <c:pt idx="4096">
                  <c:v>42711.429293981484</c:v>
                </c:pt>
                <c:pt idx="4097">
                  <c:v>42711.43346064815</c:v>
                </c:pt>
                <c:pt idx="4098">
                  <c:v>42711.438460648147</c:v>
                </c:pt>
                <c:pt idx="4099">
                  <c:v>42711.442488425928</c:v>
                </c:pt>
                <c:pt idx="4100">
                  <c:v>42711.446805555555</c:v>
                </c:pt>
                <c:pt idx="4101">
                  <c:v>42711.450775462959</c:v>
                </c:pt>
                <c:pt idx="4102">
                  <c:v>42711.454699074071</c:v>
                </c:pt>
                <c:pt idx="4103">
                  <c:v>42711.462766203702</c:v>
                </c:pt>
                <c:pt idx="4104">
                  <c:v>42711.47078703704</c:v>
                </c:pt>
                <c:pt idx="4105">
                  <c:v>42711.474768518521</c:v>
                </c:pt>
                <c:pt idx="4106">
                  <c:v>42711.482627314814</c:v>
                </c:pt>
                <c:pt idx="4107">
                  <c:v>42711.491006944445</c:v>
                </c:pt>
                <c:pt idx="4108">
                  <c:v>42711.49490740741</c:v>
                </c:pt>
                <c:pt idx="4109">
                  <c:v>42711.498703703706</c:v>
                </c:pt>
                <c:pt idx="4110">
                  <c:v>42711.502511574072</c:v>
                </c:pt>
                <c:pt idx="4111">
                  <c:v>42711.506319444445</c:v>
                </c:pt>
                <c:pt idx="4112">
                  <c:v>42711.510011574072</c:v>
                </c:pt>
                <c:pt idx="4113">
                  <c:v>42711.513715277775</c:v>
                </c:pt>
                <c:pt idx="4114">
                  <c:v>42711.517465277779</c:v>
                </c:pt>
                <c:pt idx="4115">
                  <c:v>42711.521435185183</c:v>
                </c:pt>
                <c:pt idx="4116">
                  <c:v>42711.525219907409</c:v>
                </c:pt>
                <c:pt idx="4117">
                  <c:v>42711.529039351852</c:v>
                </c:pt>
                <c:pt idx="4118">
                  <c:v>42711.532881944448</c:v>
                </c:pt>
                <c:pt idx="4119">
                  <c:v>42711.53665509259</c:v>
                </c:pt>
                <c:pt idx="4120">
                  <c:v>42711.540358796294</c:v>
                </c:pt>
                <c:pt idx="4121">
                  <c:v>42711.544074074074</c:v>
                </c:pt>
                <c:pt idx="4122">
                  <c:v>42711.551631944443</c:v>
                </c:pt>
                <c:pt idx="4123">
                  <c:v>42711.55541666667</c:v>
                </c:pt>
                <c:pt idx="4124">
                  <c:v>42711.55914351852</c:v>
                </c:pt>
                <c:pt idx="4125">
                  <c:v>42711.562696759262</c:v>
                </c:pt>
                <c:pt idx="4126">
                  <c:v>42711.56627314815</c:v>
                </c:pt>
                <c:pt idx="4127">
                  <c:v>42711.569884259261</c:v>
                </c:pt>
                <c:pt idx="4128">
                  <c:v>42711.573611111111</c:v>
                </c:pt>
                <c:pt idx="4129">
                  <c:v>42711.577384259261</c:v>
                </c:pt>
                <c:pt idx="4130">
                  <c:v>42711.580868055556</c:v>
                </c:pt>
                <c:pt idx="4131">
                  <c:v>42711.584467592591</c:v>
                </c:pt>
                <c:pt idx="4132">
                  <c:v>42711.588275462964</c:v>
                </c:pt>
                <c:pt idx="4133">
                  <c:v>42711.592638888891</c:v>
                </c:pt>
                <c:pt idx="4134">
                  <c:v>42711.596979166665</c:v>
                </c:pt>
                <c:pt idx="4135">
                  <c:v>42711.601087962961</c:v>
                </c:pt>
                <c:pt idx="4136">
                  <c:v>42711.605844907404</c:v>
                </c:pt>
                <c:pt idx="4137">
                  <c:v>42711.613761574074</c:v>
                </c:pt>
                <c:pt idx="4138">
                  <c:v>42711.618252314816</c:v>
                </c:pt>
                <c:pt idx="4139">
                  <c:v>42711.622361111113</c:v>
                </c:pt>
                <c:pt idx="4140">
                  <c:v>42711.627569444441</c:v>
                </c:pt>
                <c:pt idx="4141">
                  <c:v>42711.631921296299</c:v>
                </c:pt>
                <c:pt idx="4142">
                  <c:v>42711.63548611111</c:v>
                </c:pt>
                <c:pt idx="4143">
                  <c:v>42711.639247685183</c:v>
                </c:pt>
                <c:pt idx="4144">
                  <c:v>42711.642951388887</c:v>
                </c:pt>
                <c:pt idx="4145">
                  <c:v>42711.647060185183</c:v>
                </c:pt>
                <c:pt idx="4146">
                  <c:v>42711.651099537034</c:v>
                </c:pt>
                <c:pt idx="4147">
                  <c:v>42711.654606481483</c:v>
                </c:pt>
                <c:pt idx="4148">
                  <c:v>42711.658055555556</c:v>
                </c:pt>
                <c:pt idx="4149">
                  <c:v>42711.661597222221</c:v>
                </c:pt>
                <c:pt idx="4150">
                  <c:v>42711.665277777778</c:v>
                </c:pt>
                <c:pt idx="4151">
                  <c:v>42711.668761574074</c:v>
                </c:pt>
                <c:pt idx="4152">
                  <c:v>42711.673530092594</c:v>
                </c:pt>
                <c:pt idx="4153">
                  <c:v>42711.677627314813</c:v>
                </c:pt>
                <c:pt idx="4154">
                  <c:v>42711.681388888886</c:v>
                </c:pt>
                <c:pt idx="4155">
                  <c:v>42711.685312499998</c:v>
                </c:pt>
                <c:pt idx="4156">
                  <c:v>42711.689375000002</c:v>
                </c:pt>
                <c:pt idx="4157">
                  <c:v>42711.69425925926</c:v>
                </c:pt>
                <c:pt idx="4158">
                  <c:v>42711.698842592596</c:v>
                </c:pt>
                <c:pt idx="4159">
                  <c:v>42711.703298611108</c:v>
                </c:pt>
                <c:pt idx="4160">
                  <c:v>42711.708275462966</c:v>
                </c:pt>
                <c:pt idx="4161">
                  <c:v>42711.712314814817</c:v>
                </c:pt>
                <c:pt idx="4162">
                  <c:v>42711.717256944445</c:v>
                </c:pt>
                <c:pt idx="4163">
                  <c:v>42711.721203703702</c:v>
                </c:pt>
                <c:pt idx="4164">
                  <c:v>42711.725300925929</c:v>
                </c:pt>
                <c:pt idx="4165">
                  <c:v>42711.72965277778</c:v>
                </c:pt>
                <c:pt idx="4166">
                  <c:v>42711.733611111114</c:v>
                </c:pt>
                <c:pt idx="4167">
                  <c:v>42711.737615740742</c:v>
                </c:pt>
                <c:pt idx="4168">
                  <c:v>42711.772199074076</c:v>
                </c:pt>
                <c:pt idx="4169">
                  <c:v>42712.377766203703</c:v>
                </c:pt>
                <c:pt idx="4170">
                  <c:v>42712.386365740742</c:v>
                </c:pt>
                <c:pt idx="4171">
                  <c:v>42712.392256944448</c:v>
                </c:pt>
                <c:pt idx="4172">
                  <c:v>42712.399282407408</c:v>
                </c:pt>
                <c:pt idx="4173">
                  <c:v>42712.403657407405</c:v>
                </c:pt>
                <c:pt idx="4174">
                  <c:v>42712.40861111111</c:v>
                </c:pt>
                <c:pt idx="4175">
                  <c:v>42712.412800925929</c:v>
                </c:pt>
                <c:pt idx="4176">
                  <c:v>42712.417708333334</c:v>
                </c:pt>
                <c:pt idx="4177">
                  <c:v>42712.4221875</c:v>
                </c:pt>
                <c:pt idx="4178">
                  <c:v>42712.426469907405</c:v>
                </c:pt>
                <c:pt idx="4179">
                  <c:v>42712.430914351855</c:v>
                </c:pt>
                <c:pt idx="4180">
                  <c:v>42712.440081018518</c:v>
                </c:pt>
                <c:pt idx="4181">
                  <c:v>42712.444074074076</c:v>
                </c:pt>
                <c:pt idx="4182">
                  <c:v>42712.448564814818</c:v>
                </c:pt>
                <c:pt idx="4183">
                  <c:v>42712.452824074076</c:v>
                </c:pt>
                <c:pt idx="4184">
                  <c:v>42712.458067129628</c:v>
                </c:pt>
                <c:pt idx="4185">
                  <c:v>42712.463784722226</c:v>
                </c:pt>
                <c:pt idx="4186">
                  <c:v>42712.469270833331</c:v>
                </c:pt>
                <c:pt idx="4187">
                  <c:v>42712.478761574072</c:v>
                </c:pt>
                <c:pt idx="4188">
                  <c:v>42712.484722222223</c:v>
                </c:pt>
                <c:pt idx="4189">
                  <c:v>42712.488622685189</c:v>
                </c:pt>
                <c:pt idx="4190">
                  <c:v>42712.493009259262</c:v>
                </c:pt>
                <c:pt idx="4191">
                  <c:v>42712.497430555559</c:v>
                </c:pt>
                <c:pt idx="4192">
                  <c:v>42712.503182870372</c:v>
                </c:pt>
                <c:pt idx="4193">
                  <c:v>42712.508831018517</c:v>
                </c:pt>
                <c:pt idx="4194">
                  <c:v>42712.51353009259</c:v>
                </c:pt>
                <c:pt idx="4195">
                  <c:v>42712.517326388886</c:v>
                </c:pt>
                <c:pt idx="4196">
                  <c:v>42712.521238425928</c:v>
                </c:pt>
                <c:pt idx="4197">
                  <c:v>42712.524895833332</c:v>
                </c:pt>
                <c:pt idx="4198">
                  <c:v>42712.52888888889</c:v>
                </c:pt>
                <c:pt idx="4199">
                  <c:v>42712.533090277779</c:v>
                </c:pt>
                <c:pt idx="4200">
                  <c:v>42712.537199074075</c:v>
                </c:pt>
                <c:pt idx="4201">
                  <c:v>42712.542997685188</c:v>
                </c:pt>
                <c:pt idx="4202">
                  <c:v>42712.548113425924</c:v>
                </c:pt>
                <c:pt idx="4203">
                  <c:v>42712.552905092591</c:v>
                </c:pt>
                <c:pt idx="4204">
                  <c:v>42712.557511574072</c:v>
                </c:pt>
                <c:pt idx="4205">
                  <c:v>42712.563368055555</c:v>
                </c:pt>
                <c:pt idx="4206">
                  <c:v>42712.568124999998</c:v>
                </c:pt>
                <c:pt idx="4207">
                  <c:v>42712.572118055556</c:v>
                </c:pt>
                <c:pt idx="4208">
                  <c:v>42712.576064814813</c:v>
                </c:pt>
                <c:pt idx="4209">
                  <c:v>42712.58021990741</c:v>
                </c:pt>
                <c:pt idx="4210">
                  <c:v>42712.584305555552</c:v>
                </c:pt>
                <c:pt idx="4211">
                  <c:v>42712.58865740741</c:v>
                </c:pt>
                <c:pt idx="4212">
                  <c:v>42712.593240740738</c:v>
                </c:pt>
                <c:pt idx="4213">
                  <c:v>42712.596828703703</c:v>
                </c:pt>
                <c:pt idx="4214">
                  <c:v>42712.600648148145</c:v>
                </c:pt>
                <c:pt idx="4215">
                  <c:v>42712.607951388891</c:v>
                </c:pt>
                <c:pt idx="4216">
                  <c:v>42712.611354166664</c:v>
                </c:pt>
                <c:pt idx="4217">
                  <c:v>42712.614803240744</c:v>
                </c:pt>
                <c:pt idx="4218">
                  <c:v>42712.618333333332</c:v>
                </c:pt>
                <c:pt idx="4219">
                  <c:v>42712.621851851851</c:v>
                </c:pt>
                <c:pt idx="4220">
                  <c:v>42712.625567129631</c:v>
                </c:pt>
                <c:pt idx="4221">
                  <c:v>42712.629236111112</c:v>
                </c:pt>
                <c:pt idx="4222">
                  <c:v>42712.632986111108</c:v>
                </c:pt>
                <c:pt idx="4223">
                  <c:v>42712.638599537036</c:v>
                </c:pt>
                <c:pt idx="4224">
                  <c:v>42712.642326388886</c:v>
                </c:pt>
                <c:pt idx="4225">
                  <c:v>42712.646481481483</c:v>
                </c:pt>
                <c:pt idx="4226">
                  <c:v>42712.650138888886</c:v>
                </c:pt>
                <c:pt idx="4227">
                  <c:v>42712.653773148151</c:v>
                </c:pt>
                <c:pt idx="4228">
                  <c:v>42712.657349537039</c:v>
                </c:pt>
                <c:pt idx="4229">
                  <c:v>42712.661064814813</c:v>
                </c:pt>
                <c:pt idx="4230">
                  <c:v>42712.664988425924</c:v>
                </c:pt>
                <c:pt idx="4231">
                  <c:v>42712.668981481482</c:v>
                </c:pt>
                <c:pt idx="4232">
                  <c:v>42712.672685185185</c:v>
                </c:pt>
                <c:pt idx="4233">
                  <c:v>42712.676481481481</c:v>
                </c:pt>
                <c:pt idx="4234">
                  <c:v>42712.68136574074</c:v>
                </c:pt>
                <c:pt idx="4235">
                  <c:v>42712.687291666669</c:v>
                </c:pt>
                <c:pt idx="4236">
                  <c:v>42712.691643518519</c:v>
                </c:pt>
                <c:pt idx="4237">
                  <c:v>42712.701574074075</c:v>
                </c:pt>
                <c:pt idx="4238">
                  <c:v>42712.705370370371</c:v>
                </c:pt>
                <c:pt idx="4239">
                  <c:v>42712.712696759256</c:v>
                </c:pt>
                <c:pt idx="4240">
                  <c:v>42712.718206018515</c:v>
                </c:pt>
                <c:pt idx="4241">
                  <c:v>42712.723136574074</c:v>
                </c:pt>
                <c:pt idx="4242">
                  <c:v>42712.727384259262</c:v>
                </c:pt>
                <c:pt idx="4243">
                  <c:v>42712.731770833336</c:v>
                </c:pt>
                <c:pt idx="4244">
                  <c:v>42712.735821759263</c:v>
                </c:pt>
                <c:pt idx="4245">
                  <c:v>42712.74009259259</c:v>
                </c:pt>
                <c:pt idx="4246">
                  <c:v>42712.751018518517</c:v>
                </c:pt>
                <c:pt idx="4247">
                  <c:v>42713.384768518517</c:v>
                </c:pt>
                <c:pt idx="4248">
                  <c:v>42713.392905092594</c:v>
                </c:pt>
                <c:pt idx="4249">
                  <c:v>42713.433472222219</c:v>
                </c:pt>
                <c:pt idx="4250">
                  <c:v>42713.43849537037</c:v>
                </c:pt>
                <c:pt idx="4251">
                  <c:v>42713.443310185183</c:v>
                </c:pt>
                <c:pt idx="4252">
                  <c:v>42713.448437500003</c:v>
                </c:pt>
                <c:pt idx="4253">
                  <c:v>42713.453287037039</c:v>
                </c:pt>
                <c:pt idx="4254">
                  <c:v>42713.463402777779</c:v>
                </c:pt>
                <c:pt idx="4255">
                  <c:v>42713.469097222223</c:v>
                </c:pt>
                <c:pt idx="4256">
                  <c:v>42713.474131944444</c:v>
                </c:pt>
                <c:pt idx="4257">
                  <c:v>42713.478888888887</c:v>
                </c:pt>
                <c:pt idx="4258">
                  <c:v>42713.483171296299</c:v>
                </c:pt>
                <c:pt idx="4259">
                  <c:v>42713.487268518518</c:v>
                </c:pt>
                <c:pt idx="4260">
                  <c:v>42713.491331018522</c:v>
                </c:pt>
                <c:pt idx="4261">
                  <c:v>42713.495243055557</c:v>
                </c:pt>
                <c:pt idx="4262">
                  <c:v>42713.499467592592</c:v>
                </c:pt>
                <c:pt idx="4263">
                  <c:v>42713.503854166665</c:v>
                </c:pt>
                <c:pt idx="4264">
                  <c:v>42713.507719907408</c:v>
                </c:pt>
                <c:pt idx="4265">
                  <c:v>42713.51158564815</c:v>
                </c:pt>
                <c:pt idx="4266">
                  <c:v>42713.515405092592</c:v>
                </c:pt>
                <c:pt idx="4267">
                  <c:v>42713.519293981481</c:v>
                </c:pt>
                <c:pt idx="4268">
                  <c:v>42713.523217592592</c:v>
                </c:pt>
                <c:pt idx="4269">
                  <c:v>42713.527986111112</c:v>
                </c:pt>
                <c:pt idx="4270">
                  <c:v>42713.531736111108</c:v>
                </c:pt>
                <c:pt idx="4271">
                  <c:v>42713.535532407404</c:v>
                </c:pt>
                <c:pt idx="4272">
                  <c:v>42713.539479166669</c:v>
                </c:pt>
                <c:pt idx="4273">
                  <c:v>42713.54414351852</c:v>
                </c:pt>
                <c:pt idx="4274">
                  <c:v>42713.547939814816</c:v>
                </c:pt>
                <c:pt idx="4275">
                  <c:v>42713.551932870374</c:v>
                </c:pt>
                <c:pt idx="4276">
                  <c:v>42713.55574074074</c:v>
                </c:pt>
                <c:pt idx="4277">
                  <c:v>42713.559317129628</c:v>
                </c:pt>
                <c:pt idx="4278">
                  <c:v>42713.562928240739</c:v>
                </c:pt>
                <c:pt idx="4279">
                  <c:v>42713.566493055558</c:v>
                </c:pt>
                <c:pt idx="4280">
                  <c:v>42713.570023148146</c:v>
                </c:pt>
                <c:pt idx="4281">
                  <c:v>42713.573518518519</c:v>
                </c:pt>
                <c:pt idx="4282">
                  <c:v>42713.577210648145</c:v>
                </c:pt>
                <c:pt idx="4283">
                  <c:v>42713.581192129626</c:v>
                </c:pt>
                <c:pt idx="4284">
                  <c:v>42713.585810185185</c:v>
                </c:pt>
                <c:pt idx="4285">
                  <c:v>42713.589988425927</c:v>
                </c:pt>
                <c:pt idx="4286">
                  <c:v>42713.593541666669</c:v>
                </c:pt>
                <c:pt idx="4287">
                  <c:v>42713.596944444442</c:v>
                </c:pt>
                <c:pt idx="4288">
                  <c:v>42713.600555555553</c:v>
                </c:pt>
                <c:pt idx="4289">
                  <c:v>42713.604050925926</c:v>
                </c:pt>
                <c:pt idx="4290">
                  <c:v>42713.607627314814</c:v>
                </c:pt>
                <c:pt idx="4291">
                  <c:v>42713.615601851852</c:v>
                </c:pt>
                <c:pt idx="4292">
                  <c:v>42713.619930555556</c:v>
                </c:pt>
                <c:pt idx="4293">
                  <c:v>42713.624421296299</c:v>
                </c:pt>
                <c:pt idx="4294">
                  <c:v>42713.636006944442</c:v>
                </c:pt>
                <c:pt idx="4295">
                  <c:v>42713.641319444447</c:v>
                </c:pt>
                <c:pt idx="4296">
                  <c:v>42713.652407407404</c:v>
                </c:pt>
                <c:pt idx="4297">
                  <c:v>42713.658784722225</c:v>
                </c:pt>
                <c:pt idx="4298">
                  <c:v>42713.664687500001</c:v>
                </c:pt>
                <c:pt idx="4299">
                  <c:v>42713.669317129628</c:v>
                </c:pt>
                <c:pt idx="4300">
                  <c:v>42713.67386574074</c:v>
                </c:pt>
                <c:pt idx="4301">
                  <c:v>42713.67832175926</c:v>
                </c:pt>
                <c:pt idx="4302">
                  <c:v>42713.681863425925</c:v>
                </c:pt>
                <c:pt idx="4303">
                  <c:v>42713.685439814813</c:v>
                </c:pt>
                <c:pt idx="4304">
                  <c:v>42713.693240740744</c:v>
                </c:pt>
                <c:pt idx="4305">
                  <c:v>42713.697141203702</c:v>
                </c:pt>
                <c:pt idx="4306">
                  <c:v>42713.700613425928</c:v>
                </c:pt>
                <c:pt idx="4307">
                  <c:v>42713.704247685186</c:v>
                </c:pt>
                <c:pt idx="4308">
                  <c:v>42713.707986111112</c:v>
                </c:pt>
                <c:pt idx="4309">
                  <c:v>42713.712013888886</c:v>
                </c:pt>
                <c:pt idx="4310">
                  <c:v>42713.721018518518</c:v>
                </c:pt>
                <c:pt idx="4311">
                  <c:v>42713.726736111108</c:v>
                </c:pt>
                <c:pt idx="4312">
                  <c:v>42713.731990740744</c:v>
                </c:pt>
                <c:pt idx="4313">
                  <c:v>42713.736944444441</c:v>
                </c:pt>
                <c:pt idx="4314">
                  <c:v>42713.742175925923</c:v>
                </c:pt>
                <c:pt idx="4315">
                  <c:v>42713.749351851853</c:v>
                </c:pt>
                <c:pt idx="4316">
                  <c:v>42713.768194444441</c:v>
                </c:pt>
                <c:pt idx="4317">
                  <c:v>42714.378101851849</c:v>
                </c:pt>
                <c:pt idx="4318">
                  <c:v>42714.383252314816</c:v>
                </c:pt>
                <c:pt idx="4319">
                  <c:v>42714.388206018521</c:v>
                </c:pt>
                <c:pt idx="4320">
                  <c:v>42714.392997685187</c:v>
                </c:pt>
                <c:pt idx="4321">
                  <c:v>42714.397627314815</c:v>
                </c:pt>
                <c:pt idx="4322">
                  <c:v>42714.40216435185</c:v>
                </c:pt>
                <c:pt idx="4323">
                  <c:v>42714.40662037037</c:v>
                </c:pt>
                <c:pt idx="4324">
                  <c:v>42714.411076388889</c:v>
                </c:pt>
                <c:pt idx="4325">
                  <c:v>42714.415486111109</c:v>
                </c:pt>
                <c:pt idx="4326">
                  <c:v>42714.41988425926</c:v>
                </c:pt>
                <c:pt idx="4327">
                  <c:v>42714.424247685187</c:v>
                </c:pt>
                <c:pt idx="4328">
                  <c:v>42714.428622685184</c:v>
                </c:pt>
                <c:pt idx="4329">
                  <c:v>42714.432951388888</c:v>
                </c:pt>
                <c:pt idx="4330">
                  <c:v>42714.437303240738</c:v>
                </c:pt>
                <c:pt idx="4331">
                  <c:v>42714.441643518519</c:v>
                </c:pt>
                <c:pt idx="4332">
                  <c:v>42714.445937500001</c:v>
                </c:pt>
                <c:pt idx="4333">
                  <c:v>42714.450231481482</c:v>
                </c:pt>
                <c:pt idx="4334">
                  <c:v>42714.454432870371</c:v>
                </c:pt>
                <c:pt idx="4335">
                  <c:v>42714.458634259259</c:v>
                </c:pt>
                <c:pt idx="4336">
                  <c:v>42714.462789351855</c:v>
                </c:pt>
                <c:pt idx="4337">
                  <c:v>42714.466944444444</c:v>
                </c:pt>
                <c:pt idx="4338">
                  <c:v>42714.471087962964</c:v>
                </c:pt>
                <c:pt idx="4339">
                  <c:v>42714.475243055553</c:v>
                </c:pt>
                <c:pt idx="4340">
                  <c:v>42714.479409722226</c:v>
                </c:pt>
                <c:pt idx="4341">
                  <c:v>42714.483530092592</c:v>
                </c:pt>
                <c:pt idx="4342">
                  <c:v>42714.487627314818</c:v>
                </c:pt>
                <c:pt idx="4343">
                  <c:v>42714.491724537038</c:v>
                </c:pt>
                <c:pt idx="4344">
                  <c:v>42714.495752314811</c:v>
                </c:pt>
                <c:pt idx="4345">
                  <c:v>42714.499699074076</c:v>
                </c:pt>
                <c:pt idx="4346">
                  <c:v>42714.533796296295</c:v>
                </c:pt>
                <c:pt idx="4347">
                  <c:v>42714.54109953704</c:v>
                </c:pt>
                <c:pt idx="4348">
                  <c:v>42714.54478009259</c:v>
                </c:pt>
                <c:pt idx="4349">
                  <c:v>42714.551944444444</c:v>
                </c:pt>
                <c:pt idx="4350">
                  <c:v>42714.555543981478</c:v>
                </c:pt>
                <c:pt idx="4351">
                  <c:v>42714.559120370373</c:v>
                </c:pt>
                <c:pt idx="4352">
                  <c:v>42714.562662037039</c:v>
                </c:pt>
                <c:pt idx="4353">
                  <c:v>42714.566134259258</c:v>
                </c:pt>
                <c:pt idx="4354">
                  <c:v>42714.569618055553</c:v>
                </c:pt>
                <c:pt idx="4355">
                  <c:v>42714.573113425926</c:v>
                </c:pt>
                <c:pt idx="4356">
                  <c:v>42714.576620370368</c:v>
                </c:pt>
                <c:pt idx="4357">
                  <c:v>42714.580138888887</c:v>
                </c:pt>
                <c:pt idx="4358">
                  <c:v>42714.58384259259</c:v>
                </c:pt>
                <c:pt idx="4359">
                  <c:v>42714.587291666663</c:v>
                </c:pt>
                <c:pt idx="4360">
                  <c:v>42714.590740740743</c:v>
                </c:pt>
                <c:pt idx="4361">
                  <c:v>42714.616666666669</c:v>
                </c:pt>
                <c:pt idx="4362">
                  <c:v>42714.663414351853</c:v>
                </c:pt>
                <c:pt idx="4363">
                  <c:v>42714.669004629628</c:v>
                </c:pt>
                <c:pt idx="4364">
                  <c:v>42714.684479166666</c:v>
                </c:pt>
                <c:pt idx="4365">
                  <c:v>42714.694525462961</c:v>
                </c:pt>
                <c:pt idx="4366">
                  <c:v>42714.699432870373</c:v>
                </c:pt>
                <c:pt idx="4367">
                  <c:v>42714.705937500003</c:v>
                </c:pt>
                <c:pt idx="4368">
                  <c:v>42714.710312499999</c:v>
                </c:pt>
                <c:pt idx="4369">
                  <c:v>42714.714537037034</c:v>
                </c:pt>
                <c:pt idx="4370">
                  <c:v>42714.719861111109</c:v>
                </c:pt>
                <c:pt idx="4371">
                  <c:v>42714.726990740739</c:v>
                </c:pt>
                <c:pt idx="4372">
                  <c:v>42714.74459490741</c:v>
                </c:pt>
                <c:pt idx="4373">
                  <c:v>42714.750787037039</c:v>
                </c:pt>
                <c:pt idx="4374">
                  <c:v>42714.760821759257</c:v>
                </c:pt>
                <c:pt idx="4375">
                  <c:v>42715.377800925926</c:v>
                </c:pt>
                <c:pt idx="4376">
                  <c:v>42715.390185185184</c:v>
                </c:pt>
                <c:pt idx="4377">
                  <c:v>42715.40184027778</c:v>
                </c:pt>
                <c:pt idx="4378">
                  <c:v>42715.407800925925</c:v>
                </c:pt>
                <c:pt idx="4379">
                  <c:v>42715.415405092594</c:v>
                </c:pt>
                <c:pt idx="4380">
                  <c:v>42715.426145833335</c:v>
                </c:pt>
                <c:pt idx="4381">
                  <c:v>42715.43645833333</c:v>
                </c:pt>
                <c:pt idx="4382">
                  <c:v>42715.447060185186</c:v>
                </c:pt>
                <c:pt idx="4383">
                  <c:v>42715.456597222219</c:v>
                </c:pt>
                <c:pt idx="4384">
                  <c:v>42715.466886574075</c:v>
                </c:pt>
                <c:pt idx="4385">
                  <c:v>42715.471863425926</c:v>
                </c:pt>
                <c:pt idx="4386">
                  <c:v>42715.476238425923</c:v>
                </c:pt>
                <c:pt idx="4387">
                  <c:v>42715.481574074074</c:v>
                </c:pt>
                <c:pt idx="4388">
                  <c:v>42715.487037037034</c:v>
                </c:pt>
                <c:pt idx="4389">
                  <c:v>42715.493518518517</c:v>
                </c:pt>
                <c:pt idx="4390">
                  <c:v>42715.498414351852</c:v>
                </c:pt>
                <c:pt idx="4391">
                  <c:v>42715.503692129627</c:v>
                </c:pt>
                <c:pt idx="4392">
                  <c:v>42715.509270833332</c:v>
                </c:pt>
                <c:pt idx="4393">
                  <c:v>42715.515289351853</c:v>
                </c:pt>
                <c:pt idx="4394">
                  <c:v>42715.519768518519</c:v>
                </c:pt>
                <c:pt idx="4395">
                  <c:v>42715.524687500001</c:v>
                </c:pt>
                <c:pt idx="4396">
                  <c:v>42715.528784722221</c:v>
                </c:pt>
                <c:pt idx="4397">
                  <c:v>42715.53328703704</c:v>
                </c:pt>
                <c:pt idx="4398">
                  <c:v>42715.549074074072</c:v>
                </c:pt>
                <c:pt idx="4399">
                  <c:v>42715.55269675926</c:v>
                </c:pt>
                <c:pt idx="4400">
                  <c:v>42715.556284722225</c:v>
                </c:pt>
                <c:pt idx="4401">
                  <c:v>42715.560046296298</c:v>
                </c:pt>
                <c:pt idx="4402">
                  <c:v>42715.563530092593</c:v>
                </c:pt>
                <c:pt idx="4403">
                  <c:v>42715.567025462966</c:v>
                </c:pt>
                <c:pt idx="4404">
                  <c:v>42715.570474537039</c:v>
                </c:pt>
                <c:pt idx="4405">
                  <c:v>42715.573935185188</c:v>
                </c:pt>
                <c:pt idx="4406">
                  <c:v>42715.577499999999</c:v>
                </c:pt>
                <c:pt idx="4407">
                  <c:v>42715.581018518518</c:v>
                </c:pt>
                <c:pt idx="4408">
                  <c:v>42715.58457175926</c:v>
                </c:pt>
                <c:pt idx="4409">
                  <c:v>42715.588472222225</c:v>
                </c:pt>
                <c:pt idx="4410">
                  <c:v>42715.592650462961</c:v>
                </c:pt>
                <c:pt idx="4411">
                  <c:v>42715.596875000003</c:v>
                </c:pt>
                <c:pt idx="4412">
                  <c:v>42715.600844907407</c:v>
                </c:pt>
                <c:pt idx="4413">
                  <c:v>42715.604814814818</c:v>
                </c:pt>
                <c:pt idx="4414">
                  <c:v>42715.609178240738</c:v>
                </c:pt>
                <c:pt idx="4415">
                  <c:v>42715.612951388888</c:v>
                </c:pt>
                <c:pt idx="4416">
                  <c:v>42715.617581018516</c:v>
                </c:pt>
                <c:pt idx="4417">
                  <c:v>42715.628310185188</c:v>
                </c:pt>
                <c:pt idx="4418">
                  <c:v>42715.632268518515</c:v>
                </c:pt>
                <c:pt idx="4419">
                  <c:v>42715.639814814815</c:v>
                </c:pt>
                <c:pt idx="4420">
                  <c:v>42715.643518518518</c:v>
                </c:pt>
                <c:pt idx="4421">
                  <c:v>42715.647476851853</c:v>
                </c:pt>
                <c:pt idx="4422">
                  <c:v>42715.65185185185</c:v>
                </c:pt>
                <c:pt idx="4423">
                  <c:v>42715.6565625</c:v>
                </c:pt>
                <c:pt idx="4424">
                  <c:v>42715.661828703705</c:v>
                </c:pt>
                <c:pt idx="4425">
                  <c:v>42715.666909722226</c:v>
                </c:pt>
                <c:pt idx="4426">
                  <c:v>42715.674490740741</c:v>
                </c:pt>
                <c:pt idx="4427">
                  <c:v>42715.684039351851</c:v>
                </c:pt>
                <c:pt idx="4428">
                  <c:v>42715.690312500003</c:v>
                </c:pt>
                <c:pt idx="4429">
                  <c:v>42715.696898148148</c:v>
                </c:pt>
                <c:pt idx="4430">
                  <c:v>42715.702835648146</c:v>
                </c:pt>
                <c:pt idx="4431">
                  <c:v>42715.710162037038</c:v>
                </c:pt>
                <c:pt idx="4432">
                  <c:v>42715.718530092592</c:v>
                </c:pt>
                <c:pt idx="4433">
                  <c:v>42715.730046296296</c:v>
                </c:pt>
                <c:pt idx="4434">
                  <c:v>42715.739155092589</c:v>
                </c:pt>
                <c:pt idx="4435">
                  <c:v>42715.750972222224</c:v>
                </c:pt>
                <c:pt idx="4436">
                  <c:v>42716.378668981481</c:v>
                </c:pt>
                <c:pt idx="4437">
                  <c:v>42716.386944444443</c:v>
                </c:pt>
                <c:pt idx="4438">
                  <c:v>42716.395995370367</c:v>
                </c:pt>
                <c:pt idx="4439">
                  <c:v>42716.405914351853</c:v>
                </c:pt>
                <c:pt idx="4440">
                  <c:v>42716.414652777778</c:v>
                </c:pt>
                <c:pt idx="4441">
                  <c:v>42716.423530092594</c:v>
                </c:pt>
                <c:pt idx="4442">
                  <c:v>42716.432256944441</c:v>
                </c:pt>
                <c:pt idx="4443">
                  <c:v>42716.438067129631</c:v>
                </c:pt>
                <c:pt idx="4444">
                  <c:v>42716.442326388889</c:v>
                </c:pt>
                <c:pt idx="4445">
                  <c:v>42716.446909722225</c:v>
                </c:pt>
                <c:pt idx="4446">
                  <c:v>42716.451249999998</c:v>
                </c:pt>
                <c:pt idx="4447">
                  <c:v>42716.463541666664</c:v>
                </c:pt>
                <c:pt idx="4448">
                  <c:v>42716.480347222219</c:v>
                </c:pt>
                <c:pt idx="4449">
                  <c:v>42716.485277777778</c:v>
                </c:pt>
                <c:pt idx="4450">
                  <c:v>42716.493263888886</c:v>
                </c:pt>
                <c:pt idx="4451">
                  <c:v>42716.497129629628</c:v>
                </c:pt>
                <c:pt idx="4452">
                  <c:v>42716.504826388889</c:v>
                </c:pt>
                <c:pt idx="4453">
                  <c:v>42716.512731481482</c:v>
                </c:pt>
                <c:pt idx="4454">
                  <c:v>42716.516539351855</c:v>
                </c:pt>
                <c:pt idx="4455">
                  <c:v>42716.520266203705</c:v>
                </c:pt>
                <c:pt idx="4456">
                  <c:v>42716.523958333331</c:v>
                </c:pt>
                <c:pt idx="4457">
                  <c:v>42716.527662037035</c:v>
                </c:pt>
                <c:pt idx="4458">
                  <c:v>42716.531365740739</c:v>
                </c:pt>
                <c:pt idx="4459">
                  <c:v>42716.535034722219</c:v>
                </c:pt>
                <c:pt idx="4460">
                  <c:v>42716.538715277777</c:v>
                </c:pt>
                <c:pt idx="4461">
                  <c:v>42716.542384259257</c:v>
                </c:pt>
                <c:pt idx="4462">
                  <c:v>42716.54965277778</c:v>
                </c:pt>
                <c:pt idx="4463">
                  <c:v>42716.553287037037</c:v>
                </c:pt>
                <c:pt idx="4464">
                  <c:v>42716.556990740741</c:v>
                </c:pt>
                <c:pt idx="4465">
                  <c:v>42716.560636574075</c:v>
                </c:pt>
                <c:pt idx="4466">
                  <c:v>42716.564328703702</c:v>
                </c:pt>
                <c:pt idx="4467">
                  <c:v>42716.568055555559</c:v>
                </c:pt>
                <c:pt idx="4468">
                  <c:v>42716.571655092594</c:v>
                </c:pt>
                <c:pt idx="4469">
                  <c:v>42716.575416666667</c:v>
                </c:pt>
                <c:pt idx="4470">
                  <c:v>42716.57916666667</c:v>
                </c:pt>
                <c:pt idx="4471">
                  <c:v>42716.582800925928</c:v>
                </c:pt>
                <c:pt idx="4472">
                  <c:v>42716.586469907408</c:v>
                </c:pt>
                <c:pt idx="4473">
                  <c:v>42716.59003472222</c:v>
                </c:pt>
                <c:pt idx="4474">
                  <c:v>42716.593715277777</c:v>
                </c:pt>
                <c:pt idx="4475">
                  <c:v>42716.597395833334</c:v>
                </c:pt>
                <c:pt idx="4476">
                  <c:v>42716.601006944446</c:v>
                </c:pt>
                <c:pt idx="4477">
                  <c:v>42716.60460648148</c:v>
                </c:pt>
                <c:pt idx="4478">
                  <c:v>42716.608032407406</c:v>
                </c:pt>
                <c:pt idx="4479">
                  <c:v>42716.611539351848</c:v>
                </c:pt>
                <c:pt idx="4480">
                  <c:v>42716.615011574075</c:v>
                </c:pt>
                <c:pt idx="4481">
                  <c:v>42716.618495370371</c:v>
                </c:pt>
                <c:pt idx="4482">
                  <c:v>42716.622025462966</c:v>
                </c:pt>
                <c:pt idx="4483">
                  <c:v>42716.625532407408</c:v>
                </c:pt>
                <c:pt idx="4484">
                  <c:v>42716.629074074073</c:v>
                </c:pt>
                <c:pt idx="4485">
                  <c:v>42716.632581018515</c:v>
                </c:pt>
                <c:pt idx="4486">
                  <c:v>42716.636874999997</c:v>
                </c:pt>
                <c:pt idx="4487">
                  <c:v>42716.641064814816</c:v>
                </c:pt>
                <c:pt idx="4488">
                  <c:v>42716.644803240742</c:v>
                </c:pt>
                <c:pt idx="4489">
                  <c:v>42716.648831018516</c:v>
                </c:pt>
                <c:pt idx="4490">
                  <c:v>42716.653321759259</c:v>
                </c:pt>
                <c:pt idx="4491">
                  <c:v>42716.658425925925</c:v>
                </c:pt>
                <c:pt idx="4492">
                  <c:v>42716.66306712963</c:v>
                </c:pt>
                <c:pt idx="4493">
                  <c:v>42716.668263888889</c:v>
                </c:pt>
                <c:pt idx="4494">
                  <c:v>42716.671770833331</c:v>
                </c:pt>
                <c:pt idx="4495">
                  <c:v>42716.675196759257</c:v>
                </c:pt>
                <c:pt idx="4496">
                  <c:v>42716.682824074072</c:v>
                </c:pt>
                <c:pt idx="4497">
                  <c:v>42716.687974537039</c:v>
                </c:pt>
                <c:pt idx="4498">
                  <c:v>42716.694201388891</c:v>
                </c:pt>
                <c:pt idx="4499">
                  <c:v>42716.698761574073</c:v>
                </c:pt>
                <c:pt idx="4500">
                  <c:v>42716.703263888892</c:v>
                </c:pt>
                <c:pt idx="4501">
                  <c:v>42716.707303240742</c:v>
                </c:pt>
                <c:pt idx="4502">
                  <c:v>42716.711736111109</c:v>
                </c:pt>
                <c:pt idx="4503">
                  <c:v>42716.715787037036</c:v>
                </c:pt>
                <c:pt idx="4504">
                  <c:v>42716.720023148147</c:v>
                </c:pt>
                <c:pt idx="4505">
                  <c:v>42716.724270833336</c:v>
                </c:pt>
                <c:pt idx="4506">
                  <c:v>42716.728680555556</c:v>
                </c:pt>
                <c:pt idx="4507">
                  <c:v>42716.734236111108</c:v>
                </c:pt>
                <c:pt idx="4508">
                  <c:v>42716.739224537036</c:v>
                </c:pt>
                <c:pt idx="4509">
                  <c:v>42716.744108796294</c:v>
                </c:pt>
                <c:pt idx="4510">
                  <c:v>42716.749155092592</c:v>
                </c:pt>
                <c:pt idx="4511">
                  <c:v>42716.754201388889</c:v>
                </c:pt>
                <c:pt idx="4512">
                  <c:v>42716.760011574072</c:v>
                </c:pt>
                <c:pt idx="4513">
                  <c:v>42717.378310185188</c:v>
                </c:pt>
                <c:pt idx="4514">
                  <c:v>42717.383657407408</c:v>
                </c:pt>
                <c:pt idx="4515">
                  <c:v>42717.389120370368</c:v>
                </c:pt>
                <c:pt idx="4516">
                  <c:v>42717.394814814812</c:v>
                </c:pt>
                <c:pt idx="4517">
                  <c:v>42717.401412037034</c:v>
                </c:pt>
                <c:pt idx="4518">
                  <c:v>42717.407939814817</c:v>
                </c:pt>
                <c:pt idx="4519">
                  <c:v>42717.413217592592</c:v>
                </c:pt>
                <c:pt idx="4520">
                  <c:v>42717.417708333334</c:v>
                </c:pt>
                <c:pt idx="4521">
                  <c:v>42717.422361111108</c:v>
                </c:pt>
                <c:pt idx="4522">
                  <c:v>42717.427037037036</c:v>
                </c:pt>
                <c:pt idx="4523">
                  <c:v>42717.43178240741</c:v>
                </c:pt>
                <c:pt idx="4524">
                  <c:v>42717.436493055553</c:v>
                </c:pt>
                <c:pt idx="4525">
                  <c:v>42717.441134259258</c:v>
                </c:pt>
                <c:pt idx="4526">
                  <c:v>42717.445798611108</c:v>
                </c:pt>
                <c:pt idx="4527">
                  <c:v>42717.52820601852</c:v>
                </c:pt>
                <c:pt idx="4528">
                  <c:v>42717.55363425926</c:v>
                </c:pt>
                <c:pt idx="4529">
                  <c:v>42717.558379629627</c:v>
                </c:pt>
                <c:pt idx="4530">
                  <c:v>42717.562175925923</c:v>
                </c:pt>
                <c:pt idx="4531">
                  <c:v>42717.565787037034</c:v>
                </c:pt>
                <c:pt idx="4532">
                  <c:v>42717.569537037038</c:v>
                </c:pt>
                <c:pt idx="4533">
                  <c:v>42717.573263888888</c:v>
                </c:pt>
                <c:pt idx="4534">
                  <c:v>42717.57712962963</c:v>
                </c:pt>
                <c:pt idx="4535">
                  <c:v>42717.58121527778</c:v>
                </c:pt>
                <c:pt idx="4536">
                  <c:v>42717.585046296299</c:v>
                </c:pt>
                <c:pt idx="4537">
                  <c:v>42717.589155092595</c:v>
                </c:pt>
                <c:pt idx="4538">
                  <c:v>42717.593078703707</c:v>
                </c:pt>
                <c:pt idx="4539">
                  <c:v>42717.59716435185</c:v>
                </c:pt>
                <c:pt idx="4540">
                  <c:v>42717.601342592592</c:v>
                </c:pt>
                <c:pt idx="4541">
                  <c:v>42717.605729166666</c:v>
                </c:pt>
                <c:pt idx="4542">
                  <c:v>42717.609282407408</c:v>
                </c:pt>
                <c:pt idx="4543">
                  <c:v>42717.612847222219</c:v>
                </c:pt>
                <c:pt idx="4544">
                  <c:v>42717.616377314815</c:v>
                </c:pt>
                <c:pt idx="4545">
                  <c:v>42717.619942129626</c:v>
                </c:pt>
                <c:pt idx="4546">
                  <c:v>42717.623553240737</c:v>
                </c:pt>
                <c:pt idx="4547">
                  <c:v>42717.627314814818</c:v>
                </c:pt>
                <c:pt idx="4548">
                  <c:v>42717.631076388891</c:v>
                </c:pt>
                <c:pt idx="4549">
                  <c:v>42717.635277777779</c:v>
                </c:pt>
                <c:pt idx="4550">
                  <c:v>42717.638842592591</c:v>
                </c:pt>
                <c:pt idx="4551">
                  <c:v>42717.642418981479</c:v>
                </c:pt>
                <c:pt idx="4552">
                  <c:v>42717.646168981482</c:v>
                </c:pt>
                <c:pt idx="4553">
                  <c:v>42717.651284722226</c:v>
                </c:pt>
                <c:pt idx="4554">
                  <c:v>42717.65519675926</c:v>
                </c:pt>
                <c:pt idx="4555">
                  <c:v>42717.659756944442</c:v>
                </c:pt>
                <c:pt idx="4556">
                  <c:v>42717.665775462963</c:v>
                </c:pt>
                <c:pt idx="4557">
                  <c:v>42717.670706018522</c:v>
                </c:pt>
                <c:pt idx="4558">
                  <c:v>42717.674907407411</c:v>
                </c:pt>
                <c:pt idx="4559">
                  <c:v>42717.679293981484</c:v>
                </c:pt>
                <c:pt idx="4560">
                  <c:v>42717.683958333335</c:v>
                </c:pt>
                <c:pt idx="4561">
                  <c:v>42717.688194444447</c:v>
                </c:pt>
                <c:pt idx="4562">
                  <c:v>42717.692465277774</c:v>
                </c:pt>
                <c:pt idx="4563">
                  <c:v>42717.69672453704</c:v>
                </c:pt>
                <c:pt idx="4564">
                  <c:v>42717.700844907406</c:v>
                </c:pt>
                <c:pt idx="4565">
                  <c:v>42717.704837962963</c:v>
                </c:pt>
                <c:pt idx="4566">
                  <c:v>42717.709270833337</c:v>
                </c:pt>
                <c:pt idx="4567">
                  <c:v>42717.713483796295</c:v>
                </c:pt>
                <c:pt idx="4568">
                  <c:v>42717.71806712963</c:v>
                </c:pt>
                <c:pt idx="4569">
                  <c:v>42717.722754629627</c:v>
                </c:pt>
                <c:pt idx="4570">
                  <c:v>42717.727280092593</c:v>
                </c:pt>
                <c:pt idx="4571">
                  <c:v>42717.731817129628</c:v>
                </c:pt>
                <c:pt idx="4572">
                  <c:v>42717.736921296295</c:v>
                </c:pt>
                <c:pt idx="4573">
                  <c:v>42717.742210648146</c:v>
                </c:pt>
                <c:pt idx="4574">
                  <c:v>42717.74795138889</c:v>
                </c:pt>
                <c:pt idx="4575">
                  <c:v>42717.753206018519</c:v>
                </c:pt>
                <c:pt idx="4576">
                  <c:v>42717.759016203701</c:v>
                </c:pt>
                <c:pt idx="4577">
                  <c:v>42717.768437500003</c:v>
                </c:pt>
                <c:pt idx="4578">
                  <c:v>42718.378101851849</c:v>
                </c:pt>
                <c:pt idx="4579">
                  <c:v>42718.382951388892</c:v>
                </c:pt>
                <c:pt idx="4580">
                  <c:v>42718.387662037036</c:v>
                </c:pt>
                <c:pt idx="4581">
                  <c:v>42718.39230324074</c:v>
                </c:pt>
                <c:pt idx="4582">
                  <c:v>42718.406863425924</c:v>
                </c:pt>
                <c:pt idx="4583">
                  <c:v>42718.416284722225</c:v>
                </c:pt>
                <c:pt idx="4584">
                  <c:v>42718.441886574074</c:v>
                </c:pt>
                <c:pt idx="4585">
                  <c:v>42718.473657407405</c:v>
                </c:pt>
                <c:pt idx="4586">
                  <c:v>42718.489039351851</c:v>
                </c:pt>
                <c:pt idx="4587">
                  <c:v>42718.492893518516</c:v>
                </c:pt>
                <c:pt idx="4588">
                  <c:v>42718.496689814812</c:v>
                </c:pt>
                <c:pt idx="4589">
                  <c:v>42718.500497685185</c:v>
                </c:pt>
                <c:pt idx="4590">
                  <c:v>42718.533668981479</c:v>
                </c:pt>
                <c:pt idx="4591">
                  <c:v>42718.555405092593</c:v>
                </c:pt>
                <c:pt idx="4592">
                  <c:v>42718.599189814813</c:v>
                </c:pt>
                <c:pt idx="4593">
                  <c:v>42718.603217592594</c:v>
                </c:pt>
                <c:pt idx="4594">
                  <c:v>42718.62872685185</c:v>
                </c:pt>
                <c:pt idx="4595">
                  <c:v>42718.633136574077</c:v>
                </c:pt>
                <c:pt idx="4596">
                  <c:v>42718.643240740741</c:v>
                </c:pt>
                <c:pt idx="4597">
                  <c:v>42718.648159722223</c:v>
                </c:pt>
                <c:pt idx="4598">
                  <c:v>42718.652314814812</c:v>
                </c:pt>
                <c:pt idx="4599">
                  <c:v>42718.656319444446</c:v>
                </c:pt>
                <c:pt idx="4600">
                  <c:v>42718.660300925927</c:v>
                </c:pt>
                <c:pt idx="4601">
                  <c:v>42718.664340277777</c:v>
                </c:pt>
                <c:pt idx="4602">
                  <c:v>42718.668333333335</c:v>
                </c:pt>
                <c:pt idx="4603">
                  <c:v>42718.672453703701</c:v>
                </c:pt>
                <c:pt idx="4604">
                  <c:v>42718.676388888889</c:v>
                </c:pt>
                <c:pt idx="4605">
                  <c:v>42718.680231481485</c:v>
                </c:pt>
                <c:pt idx="4606">
                  <c:v>42718.684074074074</c:v>
                </c:pt>
                <c:pt idx="4607">
                  <c:v>42718.68787037037</c:v>
                </c:pt>
                <c:pt idx="4608">
                  <c:v>42718.691840277781</c:v>
                </c:pt>
                <c:pt idx="4609">
                  <c:v>42718.699548611112</c:v>
                </c:pt>
                <c:pt idx="4610">
                  <c:v>42718.704467592594</c:v>
                </c:pt>
                <c:pt idx="4611">
                  <c:v>42718.708611111113</c:v>
                </c:pt>
                <c:pt idx="4612">
                  <c:v>42718.718634259261</c:v>
                </c:pt>
                <c:pt idx="4613">
                  <c:v>42718.727314814816</c:v>
                </c:pt>
                <c:pt idx="4614">
                  <c:v>42718.732291666667</c:v>
                </c:pt>
                <c:pt idx="4615">
                  <c:v>42719.37809027778</c:v>
                </c:pt>
                <c:pt idx="4616">
                  <c:v>42719.389444444445</c:v>
                </c:pt>
                <c:pt idx="4617">
                  <c:v>42719.40452546296</c:v>
                </c:pt>
                <c:pt idx="4618">
                  <c:v>42719.40996527778</c:v>
                </c:pt>
                <c:pt idx="4619">
                  <c:v>42719.415150462963</c:v>
                </c:pt>
                <c:pt idx="4620">
                  <c:v>42719.419652777775</c:v>
                </c:pt>
                <c:pt idx="4621">
                  <c:v>42719.425208333334</c:v>
                </c:pt>
                <c:pt idx="4622">
                  <c:v>42719.43074074074</c:v>
                </c:pt>
                <c:pt idx="4623">
                  <c:v>42719.436666666668</c:v>
                </c:pt>
                <c:pt idx="4624">
                  <c:v>42719.441203703704</c:v>
                </c:pt>
                <c:pt idx="4625">
                  <c:v>42719.449421296296</c:v>
                </c:pt>
                <c:pt idx="4626">
                  <c:v>42719.461828703701</c:v>
                </c:pt>
                <c:pt idx="4627">
                  <c:v>42719.465914351851</c:v>
                </c:pt>
                <c:pt idx="4628">
                  <c:v>42719.470138888886</c:v>
                </c:pt>
                <c:pt idx="4629">
                  <c:v>42719.474236111113</c:v>
                </c:pt>
                <c:pt idx="4630">
                  <c:v>42719.478263888886</c:v>
                </c:pt>
                <c:pt idx="4631">
                  <c:v>42719.482129629629</c:v>
                </c:pt>
                <c:pt idx="4632">
                  <c:v>42719.486030092594</c:v>
                </c:pt>
                <c:pt idx="4633">
                  <c:v>42719.49763888889</c:v>
                </c:pt>
                <c:pt idx="4634">
                  <c:v>42719.502175925925</c:v>
                </c:pt>
                <c:pt idx="4635">
                  <c:v>42719.505891203706</c:v>
                </c:pt>
                <c:pt idx="4636">
                  <c:v>42719.509629629632</c:v>
                </c:pt>
                <c:pt idx="4637">
                  <c:v>42719.513321759259</c:v>
                </c:pt>
                <c:pt idx="4638">
                  <c:v>42719.516944444447</c:v>
                </c:pt>
                <c:pt idx="4639">
                  <c:v>42719.520555555559</c:v>
                </c:pt>
                <c:pt idx="4640">
                  <c:v>42719.524189814816</c:v>
                </c:pt>
                <c:pt idx="4641">
                  <c:v>42719.528171296297</c:v>
                </c:pt>
                <c:pt idx="4642">
                  <c:v>42719.532048611109</c:v>
                </c:pt>
                <c:pt idx="4643">
                  <c:v>42719.535624999997</c:v>
                </c:pt>
                <c:pt idx="4644">
                  <c:v>42719.539212962962</c:v>
                </c:pt>
                <c:pt idx="4645">
                  <c:v>42719.54278935185</c:v>
                </c:pt>
                <c:pt idx="4646">
                  <c:v>42719.546354166669</c:v>
                </c:pt>
                <c:pt idx="4647">
                  <c:v>42719.549872685187</c:v>
                </c:pt>
                <c:pt idx="4648">
                  <c:v>42719.553402777776</c:v>
                </c:pt>
                <c:pt idx="4649">
                  <c:v>42719.557106481479</c:v>
                </c:pt>
                <c:pt idx="4650">
                  <c:v>42719.560706018521</c:v>
                </c:pt>
                <c:pt idx="4651">
                  <c:v>42719.564259259256</c:v>
                </c:pt>
                <c:pt idx="4652">
                  <c:v>42719.567812499998</c:v>
                </c:pt>
                <c:pt idx="4653">
                  <c:v>42719.571550925924</c:v>
                </c:pt>
                <c:pt idx="4654">
                  <c:v>42719.575196759259</c:v>
                </c:pt>
                <c:pt idx="4655">
                  <c:v>42719.578657407408</c:v>
                </c:pt>
                <c:pt idx="4656">
                  <c:v>42719.582118055558</c:v>
                </c:pt>
                <c:pt idx="4657">
                  <c:v>42719.58556712963</c:v>
                </c:pt>
                <c:pt idx="4658">
                  <c:v>42719.589016203703</c:v>
                </c:pt>
                <c:pt idx="4659">
                  <c:v>42719.592430555553</c:v>
                </c:pt>
                <c:pt idx="4660">
                  <c:v>42719.596006944441</c:v>
                </c:pt>
                <c:pt idx="4661">
                  <c:v>42719.59983796296</c:v>
                </c:pt>
                <c:pt idx="4662">
                  <c:v>42719.603379629632</c:v>
                </c:pt>
                <c:pt idx="4663">
                  <c:v>42719.606886574074</c:v>
                </c:pt>
                <c:pt idx="4664">
                  <c:v>42719.610358796293</c:v>
                </c:pt>
                <c:pt idx="4665">
                  <c:v>42719.613796296297</c:v>
                </c:pt>
                <c:pt idx="4666">
                  <c:v>42719.617222222223</c:v>
                </c:pt>
                <c:pt idx="4667">
                  <c:v>42719.620648148149</c:v>
                </c:pt>
                <c:pt idx="4668">
                  <c:v>42719.624131944445</c:v>
                </c:pt>
                <c:pt idx="4669">
                  <c:v>42719.627939814818</c:v>
                </c:pt>
                <c:pt idx="4670">
                  <c:v>42719.631388888891</c:v>
                </c:pt>
                <c:pt idx="4671">
                  <c:v>42719.635208333333</c:v>
                </c:pt>
                <c:pt idx="4672">
                  <c:v>42719.638796296298</c:v>
                </c:pt>
                <c:pt idx="4673">
                  <c:v>42719.642222222225</c:v>
                </c:pt>
                <c:pt idx="4674">
                  <c:v>42719.645821759259</c:v>
                </c:pt>
                <c:pt idx="4675">
                  <c:v>42719.649270833332</c:v>
                </c:pt>
                <c:pt idx="4676">
                  <c:v>42719.652754629627</c:v>
                </c:pt>
                <c:pt idx="4677">
                  <c:v>42719.656342592592</c:v>
                </c:pt>
                <c:pt idx="4678">
                  <c:v>42719.660219907404</c:v>
                </c:pt>
                <c:pt idx="4679">
                  <c:v>42719.664375</c:v>
                </c:pt>
                <c:pt idx="4680">
                  <c:v>42719.670231481483</c:v>
                </c:pt>
                <c:pt idx="4681">
                  <c:v>42719.675810185188</c:v>
                </c:pt>
                <c:pt idx="4682">
                  <c:v>42719.681192129632</c:v>
                </c:pt>
                <c:pt idx="4683">
                  <c:v>42719.685057870367</c:v>
                </c:pt>
                <c:pt idx="4684">
                  <c:v>42719.688900462963</c:v>
                </c:pt>
                <c:pt idx="4685">
                  <c:v>42719.693599537037</c:v>
                </c:pt>
                <c:pt idx="4686">
                  <c:v>42719.698240740741</c:v>
                </c:pt>
                <c:pt idx="4687">
                  <c:v>42719.726898148147</c:v>
                </c:pt>
                <c:pt idx="4688">
                  <c:v>42720.378078703703</c:v>
                </c:pt>
                <c:pt idx="4689">
                  <c:v>42720.383229166669</c:v>
                </c:pt>
                <c:pt idx="4690">
                  <c:v>42720.39303240741</c:v>
                </c:pt>
                <c:pt idx="4691">
                  <c:v>42720.397766203707</c:v>
                </c:pt>
                <c:pt idx="4692">
                  <c:v>42720.403217592589</c:v>
                </c:pt>
                <c:pt idx="4693">
                  <c:v>42720.408090277779</c:v>
                </c:pt>
                <c:pt idx="4694">
                  <c:v>42720.413275462961</c:v>
                </c:pt>
                <c:pt idx="4695">
                  <c:v>42720.417696759258</c:v>
                </c:pt>
                <c:pt idx="4696">
                  <c:v>42720.421724537038</c:v>
                </c:pt>
                <c:pt idx="4697">
                  <c:v>42720.425937499997</c:v>
                </c:pt>
                <c:pt idx="4698">
                  <c:v>42720.430567129632</c:v>
                </c:pt>
                <c:pt idx="4699">
                  <c:v>42720.434918981482</c:v>
                </c:pt>
                <c:pt idx="4700">
                  <c:v>42720.438993055555</c:v>
                </c:pt>
                <c:pt idx="4701">
                  <c:v>42720.443449074075</c:v>
                </c:pt>
                <c:pt idx="4702">
                  <c:v>42720.447905092595</c:v>
                </c:pt>
                <c:pt idx="4703">
                  <c:v>42720.452523148146</c:v>
                </c:pt>
                <c:pt idx="4704">
                  <c:v>42720.457025462965</c:v>
                </c:pt>
                <c:pt idx="4705">
                  <c:v>42720.461539351854</c:v>
                </c:pt>
                <c:pt idx="4706">
                  <c:v>42720.466041666667</c:v>
                </c:pt>
                <c:pt idx="4707">
                  <c:v>42720.470659722225</c:v>
                </c:pt>
                <c:pt idx="4708">
                  <c:v>42720.474953703706</c:v>
                </c:pt>
                <c:pt idx="4709">
                  <c:v>42720.479085648149</c:v>
                </c:pt>
                <c:pt idx="4710">
                  <c:v>42720.483136574076</c:v>
                </c:pt>
                <c:pt idx="4711">
                  <c:v>42720.487523148149</c:v>
                </c:pt>
                <c:pt idx="4712">
                  <c:v>42720.491898148146</c:v>
                </c:pt>
                <c:pt idx="4713">
                  <c:v>42720.496168981481</c:v>
                </c:pt>
                <c:pt idx="4714">
                  <c:v>42720.500416666669</c:v>
                </c:pt>
                <c:pt idx="4715">
                  <c:v>42720.512280092589</c:v>
                </c:pt>
                <c:pt idx="4716">
                  <c:v>42720.51630787037</c:v>
                </c:pt>
                <c:pt idx="4717">
                  <c:v>42720.520358796297</c:v>
                </c:pt>
                <c:pt idx="4718">
                  <c:v>42720.524525462963</c:v>
                </c:pt>
                <c:pt idx="4719">
                  <c:v>42720.528657407405</c:v>
                </c:pt>
                <c:pt idx="4720">
                  <c:v>42720.532592592594</c:v>
                </c:pt>
                <c:pt idx="4721">
                  <c:v>42720.536585648151</c:v>
                </c:pt>
                <c:pt idx="4722">
                  <c:v>42720.540520833332</c:v>
                </c:pt>
                <c:pt idx="4723">
                  <c:v>42720.544537037036</c:v>
                </c:pt>
                <c:pt idx="4724">
                  <c:v>42720.548159722224</c:v>
                </c:pt>
                <c:pt idx="4725">
                  <c:v>42720.551759259259</c:v>
                </c:pt>
                <c:pt idx="4726">
                  <c:v>42720.555428240739</c:v>
                </c:pt>
                <c:pt idx="4727">
                  <c:v>42720.558993055558</c:v>
                </c:pt>
                <c:pt idx="4728">
                  <c:v>42720.570474537039</c:v>
                </c:pt>
                <c:pt idx="4729">
                  <c:v>42720.581886574073</c:v>
                </c:pt>
                <c:pt idx="4730">
                  <c:v>42720.593090277776</c:v>
                </c:pt>
                <c:pt idx="4731">
                  <c:v>42720.596736111111</c:v>
                </c:pt>
                <c:pt idx="4732">
                  <c:v>42720.600219907406</c:v>
                </c:pt>
                <c:pt idx="4733">
                  <c:v>42720.603912037041</c:v>
                </c:pt>
                <c:pt idx="4734">
                  <c:v>42720.607465277775</c:v>
                </c:pt>
                <c:pt idx="4735">
                  <c:v>42720.61105324074</c:v>
                </c:pt>
                <c:pt idx="4736">
                  <c:v>42720.615289351852</c:v>
                </c:pt>
                <c:pt idx="4737">
                  <c:v>42720.619143518517</c:v>
                </c:pt>
                <c:pt idx="4738">
                  <c:v>42720.626458333332</c:v>
                </c:pt>
                <c:pt idx="4739">
                  <c:v>42720.634120370371</c:v>
                </c:pt>
                <c:pt idx="4740">
                  <c:v>42720.63795138889</c:v>
                </c:pt>
                <c:pt idx="4741">
                  <c:v>42720.641504629632</c:v>
                </c:pt>
                <c:pt idx="4742">
                  <c:v>42720.645821759259</c:v>
                </c:pt>
                <c:pt idx="4743">
                  <c:v>42720.64947916667</c:v>
                </c:pt>
                <c:pt idx="4744">
                  <c:v>42720.653587962966</c:v>
                </c:pt>
                <c:pt idx="4745">
                  <c:v>42720.657280092593</c:v>
                </c:pt>
                <c:pt idx="4746">
                  <c:v>42720.661041666666</c:v>
                </c:pt>
                <c:pt idx="4747">
                  <c:v>42720.664583333331</c:v>
                </c:pt>
                <c:pt idx="4748">
                  <c:v>42720.668958333335</c:v>
                </c:pt>
                <c:pt idx="4749">
                  <c:v>42720.672592592593</c:v>
                </c:pt>
                <c:pt idx="4750">
                  <c:v>42720.67695601852</c:v>
                </c:pt>
                <c:pt idx="4751">
                  <c:v>42720.683379629627</c:v>
                </c:pt>
                <c:pt idx="4752">
                  <c:v>42720.6874537037</c:v>
                </c:pt>
                <c:pt idx="4753">
                  <c:v>42720.691388888888</c:v>
                </c:pt>
                <c:pt idx="4754">
                  <c:v>42720.695659722223</c:v>
                </c:pt>
                <c:pt idx="4755">
                  <c:v>42720.701597222222</c:v>
                </c:pt>
                <c:pt idx="4756">
                  <c:v>42720.70820601852</c:v>
                </c:pt>
                <c:pt idx="4757">
                  <c:v>42720.712685185186</c:v>
                </c:pt>
                <c:pt idx="4758">
                  <c:v>42720.717395833337</c:v>
                </c:pt>
                <c:pt idx="4759">
                  <c:v>42720.723032407404</c:v>
                </c:pt>
                <c:pt idx="4760">
                  <c:v>42720.727349537039</c:v>
                </c:pt>
                <c:pt idx="4761">
                  <c:v>42720.732569444444</c:v>
                </c:pt>
                <c:pt idx="4762">
                  <c:v>42720.743310185186</c:v>
                </c:pt>
                <c:pt idx="4763">
                  <c:v>42720.757615740738</c:v>
                </c:pt>
                <c:pt idx="4764">
                  <c:v>42721.377881944441</c:v>
                </c:pt>
                <c:pt idx="4765">
                  <c:v>42721.383680555555</c:v>
                </c:pt>
                <c:pt idx="4766">
                  <c:v>42721.389768518522</c:v>
                </c:pt>
                <c:pt idx="4767">
                  <c:v>42721.395162037035</c:v>
                </c:pt>
                <c:pt idx="4768">
                  <c:v>42721.400370370371</c:v>
                </c:pt>
                <c:pt idx="4769">
                  <c:v>42721.415324074071</c:v>
                </c:pt>
                <c:pt idx="4770">
                  <c:v>42721.420347222222</c:v>
                </c:pt>
                <c:pt idx="4771">
                  <c:v>42721.425150462965</c:v>
                </c:pt>
                <c:pt idx="4772">
                  <c:v>42721.429918981485</c:v>
                </c:pt>
                <c:pt idx="4773">
                  <c:v>42721.434699074074</c:v>
                </c:pt>
                <c:pt idx="4774">
                  <c:v>42721.439571759256</c:v>
                </c:pt>
                <c:pt idx="4775">
                  <c:v>42721.44425925926</c:v>
                </c:pt>
                <c:pt idx="4776">
                  <c:v>42721.448807870373</c:v>
                </c:pt>
                <c:pt idx="4777">
                  <c:v>42721.453483796293</c:v>
                </c:pt>
                <c:pt idx="4778">
                  <c:v>42721.458113425928</c:v>
                </c:pt>
                <c:pt idx="4779">
                  <c:v>42721.462719907409</c:v>
                </c:pt>
                <c:pt idx="4780">
                  <c:v>42721.467013888891</c:v>
                </c:pt>
                <c:pt idx="4781">
                  <c:v>42721.471226851849</c:v>
                </c:pt>
                <c:pt idx="4782">
                  <c:v>42721.475289351853</c:v>
                </c:pt>
                <c:pt idx="4783">
                  <c:v>42721.479733796295</c:v>
                </c:pt>
                <c:pt idx="4784">
                  <c:v>42721.483796296299</c:v>
                </c:pt>
                <c:pt idx="4785">
                  <c:v>42721.488252314812</c:v>
                </c:pt>
                <c:pt idx="4786">
                  <c:v>42721.492662037039</c:v>
                </c:pt>
                <c:pt idx="4787">
                  <c:v>42721.497025462966</c:v>
                </c:pt>
                <c:pt idx="4788">
                  <c:v>42721.501296296294</c:v>
                </c:pt>
                <c:pt idx="4789">
                  <c:v>42721.505474537036</c:v>
                </c:pt>
                <c:pt idx="4790">
                  <c:v>42721.509618055556</c:v>
                </c:pt>
                <c:pt idx="4791">
                  <c:v>42721.513796296298</c:v>
                </c:pt>
                <c:pt idx="4792">
                  <c:v>42721.522175925929</c:v>
                </c:pt>
                <c:pt idx="4793">
                  <c:v>42721.533773148149</c:v>
                </c:pt>
                <c:pt idx="4794">
                  <c:v>42721.537685185183</c:v>
                </c:pt>
                <c:pt idx="4795">
                  <c:v>42721.587222222224</c:v>
                </c:pt>
                <c:pt idx="4796">
                  <c:v>42721.598263888889</c:v>
                </c:pt>
                <c:pt idx="4797">
                  <c:v>42721.605497685188</c:v>
                </c:pt>
                <c:pt idx="4798">
                  <c:v>42721.612986111111</c:v>
                </c:pt>
                <c:pt idx="4799">
                  <c:v>42721.616493055553</c:v>
                </c:pt>
                <c:pt idx="4800">
                  <c:v>42721.620034722226</c:v>
                </c:pt>
                <c:pt idx="4801">
                  <c:v>42721.630659722221</c:v>
                </c:pt>
                <c:pt idx="4802">
                  <c:v>42721.634004629632</c:v>
                </c:pt>
                <c:pt idx="4803">
                  <c:v>42721.670856481483</c:v>
                </c:pt>
                <c:pt idx="4804">
                  <c:v>42721.678368055553</c:v>
                </c:pt>
                <c:pt idx="4805">
                  <c:v>42721.682256944441</c:v>
                </c:pt>
                <c:pt idx="4806">
                  <c:v>42721.685787037037</c:v>
                </c:pt>
                <c:pt idx="4807">
                  <c:v>42721.689849537041</c:v>
                </c:pt>
                <c:pt idx="4808">
                  <c:v>42721.694039351853</c:v>
                </c:pt>
                <c:pt idx="4809">
                  <c:v>42721.699629629627</c:v>
                </c:pt>
                <c:pt idx="4810">
                  <c:v>42721.707118055558</c:v>
                </c:pt>
                <c:pt idx="4811">
                  <c:v>42721.743946759256</c:v>
                </c:pt>
                <c:pt idx="4812">
                  <c:v>42722.377638888887</c:v>
                </c:pt>
                <c:pt idx="4813">
                  <c:v>42722.382719907408</c:v>
                </c:pt>
                <c:pt idx="4814">
                  <c:v>42722.387673611112</c:v>
                </c:pt>
                <c:pt idx="4815">
                  <c:v>42722.393113425926</c:v>
                </c:pt>
                <c:pt idx="4816">
                  <c:v>42722.398460648146</c:v>
                </c:pt>
                <c:pt idx="4817">
                  <c:v>42722.403564814813</c:v>
                </c:pt>
                <c:pt idx="4818">
                  <c:v>42722.408622685187</c:v>
                </c:pt>
                <c:pt idx="4819">
                  <c:v>42722.413402777776</c:v>
                </c:pt>
                <c:pt idx="4820">
                  <c:v>42722.417754629627</c:v>
                </c:pt>
                <c:pt idx="4821">
                  <c:v>42722.4219212963</c:v>
                </c:pt>
                <c:pt idx="4822">
                  <c:v>42722.426539351851</c:v>
                </c:pt>
                <c:pt idx="4823">
                  <c:v>42722.431168981479</c:v>
                </c:pt>
                <c:pt idx="4824">
                  <c:v>42722.435798611114</c:v>
                </c:pt>
                <c:pt idx="4825">
                  <c:v>42722.440243055556</c:v>
                </c:pt>
                <c:pt idx="4826">
                  <c:v>42722.444641203707</c:v>
                </c:pt>
                <c:pt idx="4827">
                  <c:v>42722.449016203704</c:v>
                </c:pt>
                <c:pt idx="4828">
                  <c:v>42722.453368055554</c:v>
                </c:pt>
                <c:pt idx="4829">
                  <c:v>42722.45784722222</c:v>
                </c:pt>
                <c:pt idx="4830">
                  <c:v>42722.462013888886</c:v>
                </c:pt>
                <c:pt idx="4831">
                  <c:v>42722.470266203702</c:v>
                </c:pt>
                <c:pt idx="4832">
                  <c:v>42722.474351851852</c:v>
                </c:pt>
                <c:pt idx="4833">
                  <c:v>42722.478391203702</c:v>
                </c:pt>
                <c:pt idx="4834">
                  <c:v>42722.482372685183</c:v>
                </c:pt>
                <c:pt idx="4835">
                  <c:v>42722.501701388886</c:v>
                </c:pt>
                <c:pt idx="4836">
                  <c:v>42722.505509259259</c:v>
                </c:pt>
                <c:pt idx="4837">
                  <c:v>42722.509317129632</c:v>
                </c:pt>
                <c:pt idx="4838">
                  <c:v>42722.513032407405</c:v>
                </c:pt>
                <c:pt idx="4839">
                  <c:v>42722.516828703701</c:v>
                </c:pt>
                <c:pt idx="4840">
                  <c:v>42722.520613425928</c:v>
                </c:pt>
                <c:pt idx="4841">
                  <c:v>42722.52449074074</c:v>
                </c:pt>
                <c:pt idx="4842">
                  <c:v>42722.528263888889</c:v>
                </c:pt>
                <c:pt idx="4843">
                  <c:v>42722.532002314816</c:v>
                </c:pt>
                <c:pt idx="4844">
                  <c:v>42722.535671296297</c:v>
                </c:pt>
                <c:pt idx="4845">
                  <c:v>42722.539398148147</c:v>
                </c:pt>
                <c:pt idx="4846">
                  <c:v>42722.543009259258</c:v>
                </c:pt>
                <c:pt idx="4847">
                  <c:v>42722.546701388892</c:v>
                </c:pt>
                <c:pt idx="4848">
                  <c:v>42722.550347222219</c:v>
                </c:pt>
                <c:pt idx="4849">
                  <c:v>42722.553993055553</c:v>
                </c:pt>
                <c:pt idx="4850">
                  <c:v>42722.557997685188</c:v>
                </c:pt>
                <c:pt idx="4851">
                  <c:v>42722.562256944446</c:v>
                </c:pt>
                <c:pt idx="4852">
                  <c:v>42722.566469907404</c:v>
                </c:pt>
                <c:pt idx="4853">
                  <c:v>42722.571250000001</c:v>
                </c:pt>
                <c:pt idx="4854">
                  <c:v>42722.576655092591</c:v>
                </c:pt>
                <c:pt idx="4855">
                  <c:v>42722.580879629626</c:v>
                </c:pt>
                <c:pt idx="4856">
                  <c:v>42722.584583333337</c:v>
                </c:pt>
                <c:pt idx="4857">
                  <c:v>42722.588136574072</c:v>
                </c:pt>
                <c:pt idx="4858">
                  <c:v>42722.591643518521</c:v>
                </c:pt>
                <c:pt idx="4859">
                  <c:v>42722.595208333332</c:v>
                </c:pt>
                <c:pt idx="4860">
                  <c:v>42722.598773148151</c:v>
                </c:pt>
                <c:pt idx="4861">
                  <c:v>42722.602337962962</c:v>
                </c:pt>
                <c:pt idx="4862">
                  <c:v>42722.605914351851</c:v>
                </c:pt>
                <c:pt idx="4863">
                  <c:v>42722.609467592592</c:v>
                </c:pt>
                <c:pt idx="4864">
                  <c:v>42722.613206018519</c:v>
                </c:pt>
                <c:pt idx="4865">
                  <c:v>42722.616620370369</c:v>
                </c:pt>
                <c:pt idx="4866">
                  <c:v>42722.620046296295</c:v>
                </c:pt>
                <c:pt idx="4867">
                  <c:v>42722.623541666668</c:v>
                </c:pt>
                <c:pt idx="4868">
                  <c:v>42722.626979166664</c:v>
                </c:pt>
                <c:pt idx="4869">
                  <c:v>42722.630624999998</c:v>
                </c:pt>
                <c:pt idx="4870">
                  <c:v>42722.634513888886</c:v>
                </c:pt>
                <c:pt idx="4871">
                  <c:v>42722.638842592591</c:v>
                </c:pt>
                <c:pt idx="4872">
                  <c:v>42722.642743055556</c:v>
                </c:pt>
                <c:pt idx="4873">
                  <c:v>42722.646747685183</c:v>
                </c:pt>
                <c:pt idx="4874">
                  <c:v>42722.650138888886</c:v>
                </c:pt>
                <c:pt idx="4875">
                  <c:v>42722.653587962966</c:v>
                </c:pt>
                <c:pt idx="4876">
                  <c:v>42722.657164351855</c:v>
                </c:pt>
                <c:pt idx="4877">
                  <c:v>42722.660787037035</c:v>
                </c:pt>
                <c:pt idx="4878">
                  <c:v>42722.6643287037</c:v>
                </c:pt>
                <c:pt idx="4879">
                  <c:v>42722.667870370373</c:v>
                </c:pt>
                <c:pt idx="4880">
                  <c:v>42722.671412037038</c:v>
                </c:pt>
                <c:pt idx="4881">
                  <c:v>42722.674988425926</c:v>
                </c:pt>
                <c:pt idx="4882">
                  <c:v>42722.68240740741</c:v>
                </c:pt>
                <c:pt idx="4883">
                  <c:v>42722.690162037034</c:v>
                </c:pt>
                <c:pt idx="4884">
                  <c:v>42722.705428240741</c:v>
                </c:pt>
                <c:pt idx="4885">
                  <c:v>42722.709814814814</c:v>
                </c:pt>
                <c:pt idx="4886">
                  <c:v>42722.714270833334</c:v>
                </c:pt>
                <c:pt idx="4887">
                  <c:v>42722.720914351848</c:v>
                </c:pt>
                <c:pt idx="4888">
                  <c:v>42722.729594907411</c:v>
                </c:pt>
                <c:pt idx="4889">
                  <c:v>42722.736481481479</c:v>
                </c:pt>
                <c:pt idx="4890">
                  <c:v>42722.741469907407</c:v>
                </c:pt>
                <c:pt idx="4891">
                  <c:v>42722.746215277781</c:v>
                </c:pt>
                <c:pt idx="4892">
                  <c:v>42722.753171296295</c:v>
                </c:pt>
                <c:pt idx="4893">
                  <c:v>42722.764004629629</c:v>
                </c:pt>
                <c:pt idx="4894">
                  <c:v>42723.378819444442</c:v>
                </c:pt>
                <c:pt idx="4895">
                  <c:v>42723.384317129632</c:v>
                </c:pt>
                <c:pt idx="4896">
                  <c:v>42723.389236111114</c:v>
                </c:pt>
                <c:pt idx="4897">
                  <c:v>42723.393923611111</c:v>
                </c:pt>
                <c:pt idx="4898">
                  <c:v>42723.3984837963</c:v>
                </c:pt>
                <c:pt idx="4899">
                  <c:v>42723.403171296297</c:v>
                </c:pt>
                <c:pt idx="4900">
                  <c:v>42723.407939814817</c:v>
                </c:pt>
                <c:pt idx="4901">
                  <c:v>42723.412870370368</c:v>
                </c:pt>
                <c:pt idx="4902">
                  <c:v>42723.417650462965</c:v>
                </c:pt>
                <c:pt idx="4903">
                  <c:v>42723.4219212963</c:v>
                </c:pt>
                <c:pt idx="4904">
                  <c:v>42723.430393518516</c:v>
                </c:pt>
                <c:pt idx="4905">
                  <c:v>42723.434884259259</c:v>
                </c:pt>
                <c:pt idx="4906">
                  <c:v>42723.439189814817</c:v>
                </c:pt>
                <c:pt idx="4907">
                  <c:v>42723.447395833333</c:v>
                </c:pt>
                <c:pt idx="4908">
                  <c:v>42723.451273148145</c:v>
                </c:pt>
                <c:pt idx="4909">
                  <c:v>42723.459270833337</c:v>
                </c:pt>
                <c:pt idx="4910">
                  <c:v>42723.470601851855</c:v>
                </c:pt>
                <c:pt idx="4911">
                  <c:v>42723.474699074075</c:v>
                </c:pt>
                <c:pt idx="4912">
                  <c:v>42723.478726851848</c:v>
                </c:pt>
                <c:pt idx="4913">
                  <c:v>42723.494837962964</c:v>
                </c:pt>
                <c:pt idx="4914">
                  <c:v>42723.575092592589</c:v>
                </c:pt>
                <c:pt idx="4915">
                  <c:v>42723.579270833332</c:v>
                </c:pt>
                <c:pt idx="4916">
                  <c:v>42723.635034722225</c:v>
                </c:pt>
                <c:pt idx="4917">
                  <c:v>42723.642256944448</c:v>
                </c:pt>
                <c:pt idx="4918">
                  <c:v>42723.656840277778</c:v>
                </c:pt>
                <c:pt idx="4919">
                  <c:v>42723.660613425927</c:v>
                </c:pt>
                <c:pt idx="4920">
                  <c:v>42723.664178240739</c:v>
                </c:pt>
                <c:pt idx="4921">
                  <c:v>42723.667962962965</c:v>
                </c:pt>
                <c:pt idx="4922">
                  <c:v>42723.672615740739</c:v>
                </c:pt>
                <c:pt idx="4923">
                  <c:v>42723.715590277781</c:v>
                </c:pt>
                <c:pt idx="4924">
                  <c:v>42723.727916666663</c:v>
                </c:pt>
                <c:pt idx="4925">
                  <c:v>42723.734907407408</c:v>
                </c:pt>
                <c:pt idx="4926">
                  <c:v>42723.74046296296</c:v>
                </c:pt>
                <c:pt idx="4927">
                  <c:v>42723.744930555556</c:v>
                </c:pt>
                <c:pt idx="4928">
                  <c:v>42723.749583333331</c:v>
                </c:pt>
                <c:pt idx="4929">
                  <c:v>42723.75439814815</c:v>
                </c:pt>
                <c:pt idx="4930">
                  <c:v>42724.37771990741</c:v>
                </c:pt>
                <c:pt idx="4931">
                  <c:v>42724.388425925928</c:v>
                </c:pt>
                <c:pt idx="4932">
                  <c:v>42724.397557870368</c:v>
                </c:pt>
                <c:pt idx="4933">
                  <c:v>42724.404918981483</c:v>
                </c:pt>
                <c:pt idx="4934">
                  <c:v>42724.412175925929</c:v>
                </c:pt>
                <c:pt idx="4935">
                  <c:v>42724.419027777774</c:v>
                </c:pt>
                <c:pt idx="4936">
                  <c:v>42724.426354166666</c:v>
                </c:pt>
                <c:pt idx="4937">
                  <c:v>42724.433715277781</c:v>
                </c:pt>
                <c:pt idx="4938">
                  <c:v>42724.439699074072</c:v>
                </c:pt>
                <c:pt idx="4939">
                  <c:v>42724.445092592592</c:v>
                </c:pt>
                <c:pt idx="4940">
                  <c:v>42724.450740740744</c:v>
                </c:pt>
                <c:pt idx="4941">
                  <c:v>42724.456018518518</c:v>
                </c:pt>
                <c:pt idx="4942">
                  <c:v>42724.460462962961</c:v>
                </c:pt>
                <c:pt idx="4943">
                  <c:v>42724.46465277778</c:v>
                </c:pt>
                <c:pt idx="4944">
                  <c:v>42724.46875</c:v>
                </c:pt>
                <c:pt idx="4945">
                  <c:v>42724.47284722222</c:v>
                </c:pt>
                <c:pt idx="4946">
                  <c:v>42724.476944444446</c:v>
                </c:pt>
                <c:pt idx="4947">
                  <c:v>42724.480868055558</c:v>
                </c:pt>
                <c:pt idx="4948">
                  <c:v>42724.484733796293</c:v>
                </c:pt>
                <c:pt idx="4949">
                  <c:v>42724.488842592589</c:v>
                </c:pt>
                <c:pt idx="4950">
                  <c:v>42724.493321759262</c:v>
                </c:pt>
                <c:pt idx="4951">
                  <c:v>42724.497442129628</c:v>
                </c:pt>
                <c:pt idx="4952">
                  <c:v>42724.501469907409</c:v>
                </c:pt>
                <c:pt idx="4953">
                  <c:v>42724.505358796298</c:v>
                </c:pt>
                <c:pt idx="4954">
                  <c:v>42724.509201388886</c:v>
                </c:pt>
                <c:pt idx="4955">
                  <c:v>42724.513067129628</c:v>
                </c:pt>
                <c:pt idx="4956">
                  <c:v>42724.51699074074</c:v>
                </c:pt>
                <c:pt idx="4957">
                  <c:v>42724.521087962959</c:v>
                </c:pt>
                <c:pt idx="4958">
                  <c:v>42724.524861111109</c:v>
                </c:pt>
                <c:pt idx="4959">
                  <c:v>42724.528541666667</c:v>
                </c:pt>
                <c:pt idx="4960">
                  <c:v>42724.532233796293</c:v>
                </c:pt>
                <c:pt idx="4961">
                  <c:v>42724.535995370374</c:v>
                </c:pt>
                <c:pt idx="4962">
                  <c:v>42724.539606481485</c:v>
                </c:pt>
                <c:pt idx="4963">
                  <c:v>42724.543379629627</c:v>
                </c:pt>
                <c:pt idx="4964">
                  <c:v>42724.547118055554</c:v>
                </c:pt>
                <c:pt idx="4965">
                  <c:v>42724.550856481481</c:v>
                </c:pt>
                <c:pt idx="4966">
                  <c:v>42724.554699074077</c:v>
                </c:pt>
                <c:pt idx="4967">
                  <c:v>42724.559363425928</c:v>
                </c:pt>
                <c:pt idx="4968">
                  <c:v>42724.564143518517</c:v>
                </c:pt>
                <c:pt idx="4969">
                  <c:v>42724.568252314813</c:v>
                </c:pt>
                <c:pt idx="4970">
                  <c:v>42724.572245370371</c:v>
                </c:pt>
                <c:pt idx="4971">
                  <c:v>42724.575960648152</c:v>
                </c:pt>
                <c:pt idx="4972">
                  <c:v>42724.579548611109</c:v>
                </c:pt>
                <c:pt idx="4973">
                  <c:v>42724.583113425928</c:v>
                </c:pt>
                <c:pt idx="4974">
                  <c:v>42724.58662037037</c:v>
                </c:pt>
                <c:pt idx="4975">
                  <c:v>42724.590081018519</c:v>
                </c:pt>
                <c:pt idx="4976">
                  <c:v>42724.593576388892</c:v>
                </c:pt>
                <c:pt idx="4977">
                  <c:v>42724.597210648149</c:v>
                </c:pt>
                <c:pt idx="4978">
                  <c:v>42724.600787037038</c:v>
                </c:pt>
                <c:pt idx="4979">
                  <c:v>42724.604594907411</c:v>
                </c:pt>
                <c:pt idx="4980">
                  <c:v>42724.608298611114</c:v>
                </c:pt>
                <c:pt idx="4981">
                  <c:v>42724.612303240741</c:v>
                </c:pt>
                <c:pt idx="4982">
                  <c:v>42724.61613425926</c:v>
                </c:pt>
                <c:pt idx="4983">
                  <c:v>42724.620081018518</c:v>
                </c:pt>
                <c:pt idx="4984">
                  <c:v>42724.624027777776</c:v>
                </c:pt>
                <c:pt idx="4985">
                  <c:v>42724.627870370372</c:v>
                </c:pt>
                <c:pt idx="4986">
                  <c:v>42724.632511574076</c:v>
                </c:pt>
                <c:pt idx="4987">
                  <c:v>42724.637754629628</c:v>
                </c:pt>
                <c:pt idx="4988">
                  <c:v>42724.643807870372</c:v>
                </c:pt>
                <c:pt idx="4989">
                  <c:v>42724.648090277777</c:v>
                </c:pt>
                <c:pt idx="4990">
                  <c:v>42724.651875000003</c:v>
                </c:pt>
                <c:pt idx="4991">
                  <c:v>42724.657395833332</c:v>
                </c:pt>
                <c:pt idx="4992">
                  <c:v>42724.66202546296</c:v>
                </c:pt>
                <c:pt idx="4993">
                  <c:v>42724.666886574072</c:v>
                </c:pt>
                <c:pt idx="4994">
                  <c:v>42724.673194444447</c:v>
                </c:pt>
                <c:pt idx="4995">
                  <c:v>42724.679548611108</c:v>
                </c:pt>
                <c:pt idx="4996">
                  <c:v>42724.68346064815</c:v>
                </c:pt>
                <c:pt idx="4997">
                  <c:v>42724.688611111109</c:v>
                </c:pt>
                <c:pt idx="4998">
                  <c:v>42724.694490740738</c:v>
                </c:pt>
                <c:pt idx="4999">
                  <c:v>42724.70045138889</c:v>
                </c:pt>
                <c:pt idx="5000">
                  <c:v>42724.706145833334</c:v>
                </c:pt>
                <c:pt idx="5001">
                  <c:v>42724.711053240739</c:v>
                </c:pt>
                <c:pt idx="5002">
                  <c:v>42724.715925925928</c:v>
                </c:pt>
                <c:pt idx="5003">
                  <c:v>42724.720254629632</c:v>
                </c:pt>
                <c:pt idx="5004">
                  <c:v>42724.726388888892</c:v>
                </c:pt>
                <c:pt idx="5005">
                  <c:v>42724.733368055553</c:v>
                </c:pt>
                <c:pt idx="5006">
                  <c:v>42724.737858796296</c:v>
                </c:pt>
                <c:pt idx="5007">
                  <c:v>42724.744826388887</c:v>
                </c:pt>
                <c:pt idx="5008">
                  <c:v>42724.766226851854</c:v>
                </c:pt>
                <c:pt idx="5009">
                  <c:v>42725.378032407411</c:v>
                </c:pt>
                <c:pt idx="5010">
                  <c:v>42725.3830787037</c:v>
                </c:pt>
                <c:pt idx="5011">
                  <c:v>42725.388553240744</c:v>
                </c:pt>
                <c:pt idx="5012">
                  <c:v>42725.393946759257</c:v>
                </c:pt>
                <c:pt idx="5013">
                  <c:v>42725.403321759259</c:v>
                </c:pt>
                <c:pt idx="5014">
                  <c:v>42725.407743055555</c:v>
                </c:pt>
                <c:pt idx="5015">
                  <c:v>42725.421134259261</c:v>
                </c:pt>
                <c:pt idx="5016">
                  <c:v>42725.433356481481</c:v>
                </c:pt>
                <c:pt idx="5017">
                  <c:v>42725.441736111112</c:v>
                </c:pt>
                <c:pt idx="5018">
                  <c:v>42725.445717592593</c:v>
                </c:pt>
                <c:pt idx="5019">
                  <c:v>42725.485914351855</c:v>
                </c:pt>
                <c:pt idx="5020">
                  <c:v>42725.493564814817</c:v>
                </c:pt>
                <c:pt idx="5021">
                  <c:v>42725.504884259259</c:v>
                </c:pt>
                <c:pt idx="5022">
                  <c:v>42725.508622685185</c:v>
                </c:pt>
                <c:pt idx="5023">
                  <c:v>42725.512314814812</c:v>
                </c:pt>
                <c:pt idx="5024">
                  <c:v>42725.523460648146</c:v>
                </c:pt>
                <c:pt idx="5025">
                  <c:v>42725.52716435185</c:v>
                </c:pt>
                <c:pt idx="5026">
                  <c:v>42725.530856481484</c:v>
                </c:pt>
                <c:pt idx="5027">
                  <c:v>42725.534594907411</c:v>
                </c:pt>
                <c:pt idx="5028">
                  <c:v>42725.545914351853</c:v>
                </c:pt>
                <c:pt idx="5029">
                  <c:v>42725.549618055556</c:v>
                </c:pt>
                <c:pt idx="5030">
                  <c:v>42725.553333333337</c:v>
                </c:pt>
                <c:pt idx="5031">
                  <c:v>42725.557037037041</c:v>
                </c:pt>
                <c:pt idx="5032">
                  <c:v>42725.564270833333</c:v>
                </c:pt>
                <c:pt idx="5033">
                  <c:v>42725.567916666667</c:v>
                </c:pt>
                <c:pt idx="5034">
                  <c:v>42725.571712962963</c:v>
                </c:pt>
                <c:pt idx="5035">
                  <c:v>42725.575231481482</c:v>
                </c:pt>
                <c:pt idx="5036">
                  <c:v>42725.578738425924</c:v>
                </c:pt>
                <c:pt idx="5037">
                  <c:v>42725.582662037035</c:v>
                </c:pt>
                <c:pt idx="5038">
                  <c:v>42725.590891203705</c:v>
                </c:pt>
                <c:pt idx="5039">
                  <c:v>42725.594884259262</c:v>
                </c:pt>
                <c:pt idx="5040">
                  <c:v>42725.600949074076</c:v>
                </c:pt>
                <c:pt idx="5041">
                  <c:v>42725.608310185184</c:v>
                </c:pt>
                <c:pt idx="5042">
                  <c:v>42725.616840277777</c:v>
                </c:pt>
                <c:pt idx="5043">
                  <c:v>42725.620625000003</c:v>
                </c:pt>
                <c:pt idx="5044">
                  <c:v>42725.624409722222</c:v>
                </c:pt>
                <c:pt idx="5045">
                  <c:v>42725.628599537034</c:v>
                </c:pt>
                <c:pt idx="5046">
                  <c:v>42725.6327662037</c:v>
                </c:pt>
                <c:pt idx="5047">
                  <c:v>42725.636608796296</c:v>
                </c:pt>
                <c:pt idx="5048">
                  <c:v>42725.640451388892</c:v>
                </c:pt>
                <c:pt idx="5049">
                  <c:v>42725.64435185185</c:v>
                </c:pt>
                <c:pt idx="5050">
                  <c:v>42725.648229166669</c:v>
                </c:pt>
                <c:pt idx="5051">
                  <c:v>42725.651967592596</c:v>
                </c:pt>
                <c:pt idx="5052">
                  <c:v>42725.66306712963</c:v>
                </c:pt>
                <c:pt idx="5053">
                  <c:v>42725.666898148149</c:v>
                </c:pt>
                <c:pt idx="5054">
                  <c:v>42725.670925925922</c:v>
                </c:pt>
                <c:pt idx="5055">
                  <c:v>42725.675127314818</c:v>
                </c:pt>
                <c:pt idx="5056">
                  <c:v>42725.679386574076</c:v>
                </c:pt>
                <c:pt idx="5057">
                  <c:v>42725.683518518519</c:v>
                </c:pt>
                <c:pt idx="5058">
                  <c:v>42725.691863425927</c:v>
                </c:pt>
                <c:pt idx="5059">
                  <c:v>42725.69599537037</c:v>
                </c:pt>
                <c:pt idx="5060">
                  <c:v>42725.700127314813</c:v>
                </c:pt>
                <c:pt idx="5061">
                  <c:v>42725.704236111109</c:v>
                </c:pt>
                <c:pt idx="5062">
                  <c:v>42725.708252314813</c:v>
                </c:pt>
                <c:pt idx="5063">
                  <c:v>42725.712222222224</c:v>
                </c:pt>
                <c:pt idx="5064">
                  <c:v>42725.716331018521</c:v>
                </c:pt>
                <c:pt idx="5065">
                  <c:v>42725.720393518517</c:v>
                </c:pt>
                <c:pt idx="5066">
                  <c:v>42725.724479166667</c:v>
                </c:pt>
                <c:pt idx="5067">
                  <c:v>42725.72855324074</c:v>
                </c:pt>
                <c:pt idx="5068">
                  <c:v>42725.732638888891</c:v>
                </c:pt>
                <c:pt idx="5069">
                  <c:v>42725.743518518517</c:v>
                </c:pt>
                <c:pt idx="5070">
                  <c:v>42725.749050925922</c:v>
                </c:pt>
                <c:pt idx="5071">
                  <c:v>42725.753668981481</c:v>
                </c:pt>
                <c:pt idx="5072">
                  <c:v>42725.758506944447</c:v>
                </c:pt>
                <c:pt idx="5073">
                  <c:v>42726.378263888888</c:v>
                </c:pt>
                <c:pt idx="5074">
                  <c:v>42726.383981481478</c:v>
                </c:pt>
                <c:pt idx="5075">
                  <c:v>42726.389479166668</c:v>
                </c:pt>
                <c:pt idx="5076">
                  <c:v>42726.395046296297</c:v>
                </c:pt>
                <c:pt idx="5077">
                  <c:v>42726.400543981479</c:v>
                </c:pt>
                <c:pt idx="5078">
                  <c:v>42726.41101851852</c:v>
                </c:pt>
                <c:pt idx="5079">
                  <c:v>42726.416261574072</c:v>
                </c:pt>
                <c:pt idx="5080">
                  <c:v>42726.421342592592</c:v>
                </c:pt>
                <c:pt idx="5081">
                  <c:v>42726.42633101852</c:v>
                </c:pt>
                <c:pt idx="5082">
                  <c:v>42726.431331018517</c:v>
                </c:pt>
                <c:pt idx="5083">
                  <c:v>42726.436238425929</c:v>
                </c:pt>
                <c:pt idx="5084">
                  <c:v>42726.441030092596</c:v>
                </c:pt>
                <c:pt idx="5085">
                  <c:v>42726.445706018516</c:v>
                </c:pt>
                <c:pt idx="5086">
                  <c:v>42726.450335648151</c:v>
                </c:pt>
                <c:pt idx="5087">
                  <c:v>42726.45511574074</c:v>
                </c:pt>
                <c:pt idx="5088">
                  <c:v>42726.464097222219</c:v>
                </c:pt>
                <c:pt idx="5089">
                  <c:v>42726.468541666669</c:v>
                </c:pt>
                <c:pt idx="5090">
                  <c:v>42726.472905092596</c:v>
                </c:pt>
                <c:pt idx="5091">
                  <c:v>42726.481608796297</c:v>
                </c:pt>
                <c:pt idx="5092">
                  <c:v>42726.490381944444</c:v>
                </c:pt>
                <c:pt idx="5093">
                  <c:v>42726.494444444441</c:v>
                </c:pt>
                <c:pt idx="5094">
                  <c:v>42726.498356481483</c:v>
                </c:pt>
                <c:pt idx="5095">
                  <c:v>42726.502245370371</c:v>
                </c:pt>
                <c:pt idx="5096">
                  <c:v>42726.506203703706</c:v>
                </c:pt>
                <c:pt idx="5097">
                  <c:v>42726.510185185187</c:v>
                </c:pt>
                <c:pt idx="5098">
                  <c:v>42726.514305555553</c:v>
                </c:pt>
                <c:pt idx="5099">
                  <c:v>42726.526631944442</c:v>
                </c:pt>
                <c:pt idx="5100">
                  <c:v>42726.530659722222</c:v>
                </c:pt>
                <c:pt idx="5101">
                  <c:v>42726.534722222219</c:v>
                </c:pt>
                <c:pt idx="5102">
                  <c:v>42726.538807870369</c:v>
                </c:pt>
                <c:pt idx="5103">
                  <c:v>42726.542870370373</c:v>
                </c:pt>
                <c:pt idx="5104">
                  <c:v>42726.546863425923</c:v>
                </c:pt>
                <c:pt idx="5105">
                  <c:v>42726.550752314812</c:v>
                </c:pt>
                <c:pt idx="5106">
                  <c:v>42726.562245370369</c:v>
                </c:pt>
                <c:pt idx="5107">
                  <c:v>42726.612511574072</c:v>
                </c:pt>
                <c:pt idx="5108">
                  <c:v>42726.622789351852</c:v>
                </c:pt>
                <c:pt idx="5109">
                  <c:v>42728.458437499998</c:v>
                </c:pt>
                <c:pt idx="5110">
                  <c:v>42728.462418981479</c:v>
                </c:pt>
                <c:pt idx="5111">
                  <c:v>42728.474965277775</c:v>
                </c:pt>
                <c:pt idx="5112">
                  <c:v>42728.478854166664</c:v>
                </c:pt>
                <c:pt idx="5113">
                  <c:v>42728.482708333337</c:v>
                </c:pt>
                <c:pt idx="5114">
                  <c:v>42728.486631944441</c:v>
                </c:pt>
                <c:pt idx="5115">
                  <c:v>42728.501932870371</c:v>
                </c:pt>
                <c:pt idx="5116">
                  <c:v>42728.505578703705</c:v>
                </c:pt>
                <c:pt idx="5117">
                  <c:v>42728.50917824074</c:v>
                </c:pt>
                <c:pt idx="5118">
                  <c:v>42728.512766203705</c:v>
                </c:pt>
                <c:pt idx="5119">
                  <c:v>42728.516342592593</c:v>
                </c:pt>
                <c:pt idx="5120">
                  <c:v>42728.519872685189</c:v>
                </c:pt>
                <c:pt idx="5121">
                  <c:v>42728.523460648146</c:v>
                </c:pt>
                <c:pt idx="5122">
                  <c:v>42728.527048611111</c:v>
                </c:pt>
                <c:pt idx="5123">
                  <c:v>42728.530555555553</c:v>
                </c:pt>
                <c:pt idx="5124">
                  <c:v>42728.534120370372</c:v>
                </c:pt>
                <c:pt idx="5125">
                  <c:v>42728.537708333337</c:v>
                </c:pt>
                <c:pt idx="5126">
                  <c:v>42728.541319444441</c:v>
                </c:pt>
                <c:pt idx="5127">
                  <c:v>42728.544849537036</c:v>
                </c:pt>
                <c:pt idx="5128">
                  <c:v>42728.548379629632</c:v>
                </c:pt>
                <c:pt idx="5129">
                  <c:v>42728.551874999997</c:v>
                </c:pt>
                <c:pt idx="5130">
                  <c:v>42728.55537037037</c:v>
                </c:pt>
                <c:pt idx="5131">
                  <c:v>42728.5627662037</c:v>
                </c:pt>
                <c:pt idx="5132">
                  <c:v>42728.566284722219</c:v>
                </c:pt>
                <c:pt idx="5133">
                  <c:v>42728.569733796299</c:v>
                </c:pt>
                <c:pt idx="5134">
                  <c:v>42728.573194444441</c:v>
                </c:pt>
                <c:pt idx="5135">
                  <c:v>42728.58016203704</c:v>
                </c:pt>
                <c:pt idx="5136">
                  <c:v>42728.587905092594</c:v>
                </c:pt>
                <c:pt idx="5137">
                  <c:v>42728.59138888889</c:v>
                </c:pt>
                <c:pt idx="5138">
                  <c:v>42728.605983796297</c:v>
                </c:pt>
                <c:pt idx="5139">
                  <c:v>42728.609398148146</c:v>
                </c:pt>
                <c:pt idx="5140">
                  <c:v>42728.613009259258</c:v>
                </c:pt>
                <c:pt idx="5141">
                  <c:v>42728.620092592595</c:v>
                </c:pt>
                <c:pt idx="5142">
                  <c:v>42728.623611111114</c:v>
                </c:pt>
                <c:pt idx="5143">
                  <c:v>42728.630868055552</c:v>
                </c:pt>
                <c:pt idx="5144">
                  <c:v>42728.654907407406</c:v>
                </c:pt>
                <c:pt idx="5145">
                  <c:v>42728.667847222219</c:v>
                </c:pt>
                <c:pt idx="5146">
                  <c:v>42728.672256944446</c:v>
                </c:pt>
                <c:pt idx="5147">
                  <c:v>42728.677442129629</c:v>
                </c:pt>
                <c:pt idx="5148">
                  <c:v>42729.377939814818</c:v>
                </c:pt>
                <c:pt idx="5149">
                  <c:v>42729.383449074077</c:v>
                </c:pt>
                <c:pt idx="5150">
                  <c:v>42729.388657407406</c:v>
                </c:pt>
                <c:pt idx="5151">
                  <c:v>42729.393900462965</c:v>
                </c:pt>
                <c:pt idx="5152">
                  <c:v>42729.403738425928</c:v>
                </c:pt>
                <c:pt idx="5153">
                  <c:v>42729.434884259259</c:v>
                </c:pt>
                <c:pt idx="5154">
                  <c:v>42729.438888888886</c:v>
                </c:pt>
                <c:pt idx="5155">
                  <c:v>42729.442766203705</c:v>
                </c:pt>
                <c:pt idx="5156">
                  <c:v>42729.450358796297</c:v>
                </c:pt>
                <c:pt idx="5157">
                  <c:v>42729.45412037037</c:v>
                </c:pt>
                <c:pt idx="5158">
                  <c:v>42729.510358796295</c:v>
                </c:pt>
                <c:pt idx="5159">
                  <c:v>42729.51767361111</c:v>
                </c:pt>
                <c:pt idx="5160">
                  <c:v>42729.521365740744</c:v>
                </c:pt>
                <c:pt idx="5161">
                  <c:v>42729.528773148151</c:v>
                </c:pt>
                <c:pt idx="5162">
                  <c:v>42729.532361111109</c:v>
                </c:pt>
                <c:pt idx="5163">
                  <c:v>42729.535949074074</c:v>
                </c:pt>
                <c:pt idx="5164">
                  <c:v>42729.539571759262</c:v>
                </c:pt>
                <c:pt idx="5165">
                  <c:v>42729.543263888889</c:v>
                </c:pt>
                <c:pt idx="5166">
                  <c:v>42729.546944444446</c:v>
                </c:pt>
                <c:pt idx="5167">
                  <c:v>42729.550625000003</c:v>
                </c:pt>
                <c:pt idx="5168">
                  <c:v>42729.554305555554</c:v>
                </c:pt>
                <c:pt idx="5169">
                  <c:v>42729.557974537034</c:v>
                </c:pt>
                <c:pt idx="5170">
                  <c:v>42729.561678240738</c:v>
                </c:pt>
                <c:pt idx="5171">
                  <c:v>42729.565416666665</c:v>
                </c:pt>
                <c:pt idx="5172">
                  <c:v>42729.569224537037</c:v>
                </c:pt>
                <c:pt idx="5173">
                  <c:v>42729.572928240741</c:v>
                </c:pt>
                <c:pt idx="5174">
                  <c:v>42729.576655092591</c:v>
                </c:pt>
                <c:pt idx="5175">
                  <c:v>42729.580925925926</c:v>
                </c:pt>
                <c:pt idx="5176">
                  <c:v>42729.585023148145</c:v>
                </c:pt>
                <c:pt idx="5177">
                  <c:v>42729.588773148149</c:v>
                </c:pt>
                <c:pt idx="5178">
                  <c:v>42729.592430555553</c:v>
                </c:pt>
                <c:pt idx="5179">
                  <c:v>42729.596307870372</c:v>
                </c:pt>
                <c:pt idx="5180">
                  <c:v>42729.600104166668</c:v>
                </c:pt>
                <c:pt idx="5181">
                  <c:v>42729.60396990741</c:v>
                </c:pt>
                <c:pt idx="5182">
                  <c:v>42729.607789351852</c:v>
                </c:pt>
                <c:pt idx="5183">
                  <c:v>42729.611875000002</c:v>
                </c:pt>
                <c:pt idx="5184">
                  <c:v>42729.61577546296</c:v>
                </c:pt>
                <c:pt idx="5185">
                  <c:v>42729.619710648149</c:v>
                </c:pt>
                <c:pt idx="5186">
                  <c:v>42729.623449074075</c:v>
                </c:pt>
                <c:pt idx="5187">
                  <c:v>42729.627233796295</c:v>
                </c:pt>
                <c:pt idx="5188">
                  <c:v>42729.631041666667</c:v>
                </c:pt>
                <c:pt idx="5189">
                  <c:v>42729.634780092594</c:v>
                </c:pt>
                <c:pt idx="5190">
                  <c:v>42729.638541666667</c:v>
                </c:pt>
                <c:pt idx="5191">
                  <c:v>42729.642384259256</c:v>
                </c:pt>
                <c:pt idx="5192">
                  <c:v>42729.646203703705</c:v>
                </c:pt>
                <c:pt idx="5193">
                  <c:v>42729.649907407409</c:v>
                </c:pt>
                <c:pt idx="5194">
                  <c:v>42729.653449074074</c:v>
                </c:pt>
                <c:pt idx="5195">
                  <c:v>42729.656967592593</c:v>
                </c:pt>
                <c:pt idx="5196">
                  <c:v>42729.660532407404</c:v>
                </c:pt>
                <c:pt idx="5197">
                  <c:v>42729.664375</c:v>
                </c:pt>
                <c:pt idx="5198">
                  <c:v>42729.668020833335</c:v>
                </c:pt>
                <c:pt idx="5199">
                  <c:v>42729.671620370369</c:v>
                </c:pt>
                <c:pt idx="5200">
                  <c:v>42729.675150462965</c:v>
                </c:pt>
                <c:pt idx="5201">
                  <c:v>42729.67869212963</c:v>
                </c:pt>
                <c:pt idx="5202">
                  <c:v>42729.682280092595</c:v>
                </c:pt>
                <c:pt idx="5203">
                  <c:v>42729.685810185183</c:v>
                </c:pt>
                <c:pt idx="5204">
                  <c:v>42729.689363425925</c:v>
                </c:pt>
                <c:pt idx="5205">
                  <c:v>42729.693009259259</c:v>
                </c:pt>
                <c:pt idx="5206">
                  <c:v>42729.696770833332</c:v>
                </c:pt>
                <c:pt idx="5207">
                  <c:v>42729.70045138889</c:v>
                </c:pt>
                <c:pt idx="5208">
                  <c:v>42729.704224537039</c:v>
                </c:pt>
                <c:pt idx="5209">
                  <c:v>42729.708043981482</c:v>
                </c:pt>
                <c:pt idx="5210">
                  <c:v>42729.711875000001</c:v>
                </c:pt>
                <c:pt idx="5211">
                  <c:v>42729.715833333335</c:v>
                </c:pt>
                <c:pt idx="5212">
                  <c:v>42729.719826388886</c:v>
                </c:pt>
                <c:pt idx="5213">
                  <c:v>42729.72415509259</c:v>
                </c:pt>
                <c:pt idx="5214">
                  <c:v>42729.728587962964</c:v>
                </c:pt>
                <c:pt idx="5215">
                  <c:v>42729.733032407406</c:v>
                </c:pt>
                <c:pt idx="5216">
                  <c:v>42729.737291666665</c:v>
                </c:pt>
                <c:pt idx="5217">
                  <c:v>42729.741886574076</c:v>
                </c:pt>
                <c:pt idx="5218">
                  <c:v>42729.752256944441</c:v>
                </c:pt>
                <c:pt idx="5219">
                  <c:v>42729.758402777778</c:v>
                </c:pt>
                <c:pt idx="5220">
                  <c:v>42729.767881944441</c:v>
                </c:pt>
                <c:pt idx="5221">
                  <c:v>42730.473067129627</c:v>
                </c:pt>
                <c:pt idx="5222">
                  <c:v>42730.477314814816</c:v>
                </c:pt>
                <c:pt idx="5223">
                  <c:v>42730.655081018522</c:v>
                </c:pt>
                <c:pt idx="5224">
                  <c:v>42732.437280092592</c:v>
                </c:pt>
                <c:pt idx="5225">
                  <c:v>42732.441921296297</c:v>
                </c:pt>
                <c:pt idx="5226">
                  <c:v>42732.54891203704</c:v>
                </c:pt>
                <c:pt idx="5227">
                  <c:v>42732.59101851852</c:v>
                </c:pt>
                <c:pt idx="5228">
                  <c:v>42732.594502314816</c:v>
                </c:pt>
                <c:pt idx="5229">
                  <c:v>42732.598078703704</c:v>
                </c:pt>
                <c:pt idx="5230">
                  <c:v>42732.601759259262</c:v>
                </c:pt>
                <c:pt idx="5231">
                  <c:v>42732.605902777781</c:v>
                </c:pt>
                <c:pt idx="5232">
                  <c:v>42732.609525462962</c:v>
                </c:pt>
                <c:pt idx="5233">
                  <c:v>42732.613379629627</c:v>
                </c:pt>
                <c:pt idx="5234">
                  <c:v>42732.616770833331</c:v>
                </c:pt>
                <c:pt idx="5235">
                  <c:v>42732.620648148149</c:v>
                </c:pt>
                <c:pt idx="5236">
                  <c:v>42732.624583333331</c:v>
                </c:pt>
                <c:pt idx="5237">
                  <c:v>42732.628437500003</c:v>
                </c:pt>
                <c:pt idx="5238">
                  <c:v>42732.632997685185</c:v>
                </c:pt>
                <c:pt idx="5239">
                  <c:v>42732.638831018521</c:v>
                </c:pt>
                <c:pt idx="5240">
                  <c:v>42732.659756944442</c:v>
                </c:pt>
                <c:pt idx="5241">
                  <c:v>42732.663738425923</c:v>
                </c:pt>
                <c:pt idx="5242">
                  <c:v>42732.667974537035</c:v>
                </c:pt>
                <c:pt idx="5243">
                  <c:v>42732.672638888886</c:v>
                </c:pt>
                <c:pt idx="5244">
                  <c:v>42732.677245370367</c:v>
                </c:pt>
                <c:pt idx="5245">
                  <c:v>42732.681527777779</c:v>
                </c:pt>
                <c:pt idx="5246">
                  <c:v>42732.685312499998</c:v>
                </c:pt>
                <c:pt idx="5247">
                  <c:v>42732.68891203704</c:v>
                </c:pt>
                <c:pt idx="5248">
                  <c:v>42732.69290509259</c:v>
                </c:pt>
                <c:pt idx="5249">
                  <c:v>42732.697268518517</c:v>
                </c:pt>
                <c:pt idx="5250">
                  <c:v>42732.701828703706</c:v>
                </c:pt>
                <c:pt idx="5251">
                  <c:v>42732.707442129627</c:v>
                </c:pt>
                <c:pt idx="5252">
                  <c:v>42732.712418981479</c:v>
                </c:pt>
                <c:pt idx="5253">
                  <c:v>42732.716793981483</c:v>
                </c:pt>
                <c:pt idx="5254">
                  <c:v>42732.721238425926</c:v>
                </c:pt>
                <c:pt idx="5255">
                  <c:v>42732.725706018522</c:v>
                </c:pt>
                <c:pt idx="5256">
                  <c:v>42732.729594907411</c:v>
                </c:pt>
                <c:pt idx="5257">
                  <c:v>42732.733726851853</c:v>
                </c:pt>
                <c:pt idx="5258">
                  <c:v>42732.737986111111</c:v>
                </c:pt>
                <c:pt idx="5259">
                  <c:v>42732.742858796293</c:v>
                </c:pt>
                <c:pt idx="5260">
                  <c:v>42732.747870370367</c:v>
                </c:pt>
                <c:pt idx="5261">
                  <c:v>42732.754826388889</c:v>
                </c:pt>
                <c:pt idx="5262">
                  <c:v>42732.765694444446</c:v>
                </c:pt>
                <c:pt idx="5263">
                  <c:v>42735.67596064815</c:v>
                </c:pt>
                <c:pt idx="5264">
                  <c:v>42737.564293981479</c:v>
                </c:pt>
                <c:pt idx="5265">
                  <c:v>42737.574988425928</c:v>
                </c:pt>
                <c:pt idx="5266">
                  <c:v>42737.589120370372</c:v>
                </c:pt>
                <c:pt idx="5267">
                  <c:v>42737.599652777775</c:v>
                </c:pt>
                <c:pt idx="5268">
                  <c:v>42738.378229166665</c:v>
                </c:pt>
                <c:pt idx="5269">
                  <c:v>42738.531145833331</c:v>
                </c:pt>
                <c:pt idx="5270">
                  <c:v>42738.658900462964</c:v>
                </c:pt>
                <c:pt idx="5271">
                  <c:v>42739.718923611108</c:v>
                </c:pt>
                <c:pt idx="5272">
                  <c:v>42739.747800925928</c:v>
                </c:pt>
                <c:pt idx="5273">
                  <c:v>42741.377870370372</c:v>
                </c:pt>
                <c:pt idx="5274">
                  <c:v>42742.496874999997</c:v>
                </c:pt>
                <c:pt idx="5275">
                  <c:v>42742.522986111115</c:v>
                </c:pt>
                <c:pt idx="5276">
                  <c:v>42742.566863425927</c:v>
                </c:pt>
                <c:pt idx="5277">
                  <c:v>42742.578981481478</c:v>
                </c:pt>
                <c:pt idx="5278">
                  <c:v>42743.378171296295</c:v>
                </c:pt>
                <c:pt idx="5279">
                  <c:v>42743.383877314816</c:v>
                </c:pt>
                <c:pt idx="5280">
                  <c:v>42743.389328703706</c:v>
                </c:pt>
                <c:pt idx="5281">
                  <c:v>42743.394513888888</c:v>
                </c:pt>
                <c:pt idx="5282">
                  <c:v>42743.399710648147</c:v>
                </c:pt>
                <c:pt idx="5283">
                  <c:v>42743.40420138889</c:v>
                </c:pt>
                <c:pt idx="5284">
                  <c:v>42743.40865740741</c:v>
                </c:pt>
                <c:pt idx="5285">
                  <c:v>42743.413298611114</c:v>
                </c:pt>
                <c:pt idx="5286">
                  <c:v>42743.429131944446</c:v>
                </c:pt>
                <c:pt idx="5287">
                  <c:v>42743.434189814812</c:v>
                </c:pt>
                <c:pt idx="5288">
                  <c:v>42743.447858796295</c:v>
                </c:pt>
                <c:pt idx="5289">
                  <c:v>42743.451874999999</c:v>
                </c:pt>
                <c:pt idx="5290">
                  <c:v>42743.455949074072</c:v>
                </c:pt>
                <c:pt idx="5291">
                  <c:v>42743.460092592592</c:v>
                </c:pt>
                <c:pt idx="5292">
                  <c:v>42743.464108796295</c:v>
                </c:pt>
                <c:pt idx="5293">
                  <c:v>42743.4846875</c:v>
                </c:pt>
                <c:pt idx="5294">
                  <c:v>42743.500405092593</c:v>
                </c:pt>
                <c:pt idx="5295">
                  <c:v>42743.528391203705</c:v>
                </c:pt>
                <c:pt idx="5296">
                  <c:v>42743.536377314813</c:v>
                </c:pt>
                <c:pt idx="5297">
                  <c:v>42743.588333333333</c:v>
                </c:pt>
                <c:pt idx="5298">
                  <c:v>42743.592916666668</c:v>
                </c:pt>
                <c:pt idx="5299">
                  <c:v>42743.600590277776</c:v>
                </c:pt>
                <c:pt idx="5300">
                  <c:v>42743.604085648149</c:v>
                </c:pt>
                <c:pt idx="5301">
                  <c:v>42743.607766203706</c:v>
                </c:pt>
                <c:pt idx="5302">
                  <c:v>42743.640543981484</c:v>
                </c:pt>
                <c:pt idx="5303">
                  <c:v>42743.648032407407</c:v>
                </c:pt>
                <c:pt idx="5304">
                  <c:v>42743.65148148148</c:v>
                </c:pt>
                <c:pt idx="5305">
                  <c:v>42743.655451388891</c:v>
                </c:pt>
                <c:pt idx="5306">
                  <c:v>42743.659085648149</c:v>
                </c:pt>
                <c:pt idx="5307">
                  <c:v>42743.666724537034</c:v>
                </c:pt>
                <c:pt idx="5308">
                  <c:v>42743.685636574075</c:v>
                </c:pt>
                <c:pt idx="5309">
                  <c:v>42743.694108796299</c:v>
                </c:pt>
                <c:pt idx="5310">
                  <c:v>42743.698020833333</c:v>
                </c:pt>
                <c:pt idx="5311">
                  <c:v>42743.702777777777</c:v>
                </c:pt>
                <c:pt idx="5312">
                  <c:v>42743.706956018519</c:v>
                </c:pt>
                <c:pt idx="5313">
                  <c:v>42743.72047453704</c:v>
                </c:pt>
                <c:pt idx="5314">
                  <c:v>42743.739444444444</c:v>
                </c:pt>
                <c:pt idx="5315">
                  <c:v>42743.749606481484</c:v>
                </c:pt>
                <c:pt idx="5316">
                  <c:v>42744.378217592595</c:v>
                </c:pt>
                <c:pt idx="5317">
                  <c:v>42744.383796296293</c:v>
                </c:pt>
                <c:pt idx="5318">
                  <c:v>42744.419594907406</c:v>
                </c:pt>
                <c:pt idx="5319">
                  <c:v>42744.429571759261</c:v>
                </c:pt>
                <c:pt idx="5320">
                  <c:v>42744.44363425926</c:v>
                </c:pt>
                <c:pt idx="5321">
                  <c:v>42744.44835648148</c:v>
                </c:pt>
                <c:pt idx="5322">
                  <c:v>42744.453113425923</c:v>
                </c:pt>
                <c:pt idx="5323">
                  <c:v>42744.485844907409</c:v>
                </c:pt>
                <c:pt idx="5324">
                  <c:v>42744.490358796298</c:v>
                </c:pt>
                <c:pt idx="5325">
                  <c:v>42744.494814814818</c:v>
                </c:pt>
                <c:pt idx="5326">
                  <c:v>42744.503541666665</c:v>
                </c:pt>
                <c:pt idx="5327">
                  <c:v>42744.507847222223</c:v>
                </c:pt>
                <c:pt idx="5328">
                  <c:v>42744.512141203704</c:v>
                </c:pt>
                <c:pt idx="5329">
                  <c:v>42744.569965277777</c:v>
                </c:pt>
                <c:pt idx="5330">
                  <c:v>42744.622407407405</c:v>
                </c:pt>
                <c:pt idx="5331">
                  <c:v>42744.648958333331</c:v>
                </c:pt>
                <c:pt idx="5332">
                  <c:v>42744.652442129627</c:v>
                </c:pt>
                <c:pt idx="5333">
                  <c:v>42744.655914351853</c:v>
                </c:pt>
                <c:pt idx="5334">
                  <c:v>42744.660034722219</c:v>
                </c:pt>
                <c:pt idx="5335">
                  <c:v>42744.668078703704</c:v>
                </c:pt>
                <c:pt idx="5336">
                  <c:v>42744.672418981485</c:v>
                </c:pt>
                <c:pt idx="5337">
                  <c:v>42744.680196759262</c:v>
                </c:pt>
                <c:pt idx="5338">
                  <c:v>42744.684108796297</c:v>
                </c:pt>
                <c:pt idx="5339">
                  <c:v>42744.691469907404</c:v>
                </c:pt>
                <c:pt idx="5340">
                  <c:v>42744.695219907408</c:v>
                </c:pt>
                <c:pt idx="5341">
                  <c:v>42744.703252314815</c:v>
                </c:pt>
                <c:pt idx="5342">
                  <c:v>42744.706886574073</c:v>
                </c:pt>
                <c:pt idx="5343">
                  <c:v>42744.710509259261</c:v>
                </c:pt>
                <c:pt idx="5344">
                  <c:v>42744.714178240742</c:v>
                </c:pt>
                <c:pt idx="5345">
                  <c:v>42744.718009259261</c:v>
                </c:pt>
                <c:pt idx="5346">
                  <c:v>42744.722199074073</c:v>
                </c:pt>
                <c:pt idx="5347">
                  <c:v>42744.73033564815</c:v>
                </c:pt>
                <c:pt idx="5348">
                  <c:v>42744.734537037039</c:v>
                </c:pt>
                <c:pt idx="5349">
                  <c:v>42744.738935185182</c:v>
                </c:pt>
                <c:pt idx="5350">
                  <c:v>42744.743576388886</c:v>
                </c:pt>
                <c:pt idx="5351">
                  <c:v>42744.748333333337</c:v>
                </c:pt>
                <c:pt idx="5352">
                  <c:v>42744.753564814811</c:v>
                </c:pt>
                <c:pt idx="5353">
                  <c:v>42745.378587962965</c:v>
                </c:pt>
                <c:pt idx="5354">
                  <c:v>42745.38989583333</c:v>
                </c:pt>
                <c:pt idx="5355">
                  <c:v>42745.395358796297</c:v>
                </c:pt>
                <c:pt idx="5356">
                  <c:v>42745.400648148148</c:v>
                </c:pt>
                <c:pt idx="5357">
                  <c:v>42745.405891203707</c:v>
                </c:pt>
                <c:pt idx="5358">
                  <c:v>42745.411064814813</c:v>
                </c:pt>
                <c:pt idx="5359">
                  <c:v>42745.416215277779</c:v>
                </c:pt>
                <c:pt idx="5360">
                  <c:v>42745.421203703707</c:v>
                </c:pt>
                <c:pt idx="5361">
                  <c:v>42745.426180555558</c:v>
                </c:pt>
                <c:pt idx="5362">
                  <c:v>42745.43109953704</c:v>
                </c:pt>
                <c:pt idx="5363">
                  <c:v>42745.435995370368</c:v>
                </c:pt>
                <c:pt idx="5364">
                  <c:v>42745.44090277778</c:v>
                </c:pt>
                <c:pt idx="5365">
                  <c:v>42745.445833333331</c:v>
                </c:pt>
                <c:pt idx="5366">
                  <c:v>42745.450624999998</c:v>
                </c:pt>
                <c:pt idx="5367">
                  <c:v>42745.455393518518</c:v>
                </c:pt>
                <c:pt idx="5368">
                  <c:v>42745.460150462961</c:v>
                </c:pt>
                <c:pt idx="5369">
                  <c:v>42745.464918981481</c:v>
                </c:pt>
                <c:pt idx="5370">
                  <c:v>42745.469652777778</c:v>
                </c:pt>
                <c:pt idx="5371">
                  <c:v>42745.473923611113</c:v>
                </c:pt>
                <c:pt idx="5372">
                  <c:v>42745.479004629633</c:v>
                </c:pt>
                <c:pt idx="5373">
                  <c:v>42745.483495370368</c:v>
                </c:pt>
                <c:pt idx="5374">
                  <c:v>42745.488043981481</c:v>
                </c:pt>
                <c:pt idx="5375">
                  <c:v>42745.492546296293</c:v>
                </c:pt>
                <c:pt idx="5376">
                  <c:v>42745.497048611112</c:v>
                </c:pt>
                <c:pt idx="5377">
                  <c:v>42745.501550925925</c:v>
                </c:pt>
                <c:pt idx="5378">
                  <c:v>42745.505949074075</c:v>
                </c:pt>
                <c:pt idx="5379">
                  <c:v>42745.510335648149</c:v>
                </c:pt>
                <c:pt idx="5380">
                  <c:v>42745.514722222222</c:v>
                </c:pt>
                <c:pt idx="5381">
                  <c:v>42745.519085648149</c:v>
                </c:pt>
                <c:pt idx="5382">
                  <c:v>42745.523472222223</c:v>
                </c:pt>
                <c:pt idx="5383">
                  <c:v>42745.52784722222</c:v>
                </c:pt>
                <c:pt idx="5384">
                  <c:v>42745.532129629632</c:v>
                </c:pt>
                <c:pt idx="5385">
                  <c:v>42745.536377314813</c:v>
                </c:pt>
                <c:pt idx="5386">
                  <c:v>42745.540555555555</c:v>
                </c:pt>
                <c:pt idx="5387">
                  <c:v>42745.548831018517</c:v>
                </c:pt>
                <c:pt idx="5388">
                  <c:v>42745.552951388891</c:v>
                </c:pt>
                <c:pt idx="5389">
                  <c:v>42745.557002314818</c:v>
                </c:pt>
                <c:pt idx="5390">
                  <c:v>42745.561064814814</c:v>
                </c:pt>
                <c:pt idx="5391">
                  <c:v>42745.565057870372</c:v>
                </c:pt>
                <c:pt idx="5392">
                  <c:v>42745.569039351853</c:v>
                </c:pt>
                <c:pt idx="5393">
                  <c:v>42745.572962962964</c:v>
                </c:pt>
                <c:pt idx="5394">
                  <c:v>42745.576921296299</c:v>
                </c:pt>
                <c:pt idx="5395">
                  <c:v>42745.580787037034</c:v>
                </c:pt>
                <c:pt idx="5396">
                  <c:v>42745.584699074076</c:v>
                </c:pt>
                <c:pt idx="5397">
                  <c:v>42745.588564814818</c:v>
                </c:pt>
                <c:pt idx="5398">
                  <c:v>42745.592453703706</c:v>
                </c:pt>
                <c:pt idx="5399">
                  <c:v>42745.596319444441</c:v>
                </c:pt>
                <c:pt idx="5400">
                  <c:v>42745.600162037037</c:v>
                </c:pt>
                <c:pt idx="5401">
                  <c:v>42745.60396990741</c:v>
                </c:pt>
                <c:pt idx="5402">
                  <c:v>42745.607800925929</c:v>
                </c:pt>
                <c:pt idx="5403">
                  <c:v>42745.611597222225</c:v>
                </c:pt>
                <c:pt idx="5404">
                  <c:v>42745.615393518521</c:v>
                </c:pt>
                <c:pt idx="5405">
                  <c:v>42745.619108796294</c:v>
                </c:pt>
                <c:pt idx="5406">
                  <c:v>42745.622777777775</c:v>
                </c:pt>
                <c:pt idx="5407">
                  <c:v>42745.630150462966</c:v>
                </c:pt>
                <c:pt idx="5408">
                  <c:v>42745.63385416667</c:v>
                </c:pt>
                <c:pt idx="5409">
                  <c:v>42745.63753472222</c:v>
                </c:pt>
                <c:pt idx="5410">
                  <c:v>42745.648402777777</c:v>
                </c:pt>
                <c:pt idx="5411">
                  <c:v>42745.652013888888</c:v>
                </c:pt>
                <c:pt idx="5412">
                  <c:v>42745.662847222222</c:v>
                </c:pt>
                <c:pt idx="5413">
                  <c:v>42745.673657407409</c:v>
                </c:pt>
                <c:pt idx="5414">
                  <c:v>42745.688101851854</c:v>
                </c:pt>
                <c:pt idx="5415">
                  <c:v>42745.695740740739</c:v>
                </c:pt>
                <c:pt idx="5416">
                  <c:v>42745.699641203704</c:v>
                </c:pt>
                <c:pt idx="5417">
                  <c:v>42745.703506944446</c:v>
                </c:pt>
                <c:pt idx="5418">
                  <c:v>42745.715624999997</c:v>
                </c:pt>
                <c:pt idx="5419">
                  <c:v>42745.723946759259</c:v>
                </c:pt>
                <c:pt idx="5420">
                  <c:v>42745.728263888886</c:v>
                </c:pt>
                <c:pt idx="5421">
                  <c:v>42745.737835648149</c:v>
                </c:pt>
                <c:pt idx="5422">
                  <c:v>42745.757511574076</c:v>
                </c:pt>
                <c:pt idx="5423">
                  <c:v>42745.76295138889</c:v>
                </c:pt>
                <c:pt idx="5424">
                  <c:v>42745.768379629626</c:v>
                </c:pt>
                <c:pt idx="5425">
                  <c:v>42746.384108796294</c:v>
                </c:pt>
                <c:pt idx="5426">
                  <c:v>42746.389479166668</c:v>
                </c:pt>
                <c:pt idx="5427">
                  <c:v>42746.409421296295</c:v>
                </c:pt>
                <c:pt idx="5428">
                  <c:v>42746.423738425925</c:v>
                </c:pt>
                <c:pt idx="5429">
                  <c:v>42746.428680555553</c:v>
                </c:pt>
                <c:pt idx="5430">
                  <c:v>42746.433495370373</c:v>
                </c:pt>
                <c:pt idx="5431">
                  <c:v>42746.456805555557</c:v>
                </c:pt>
                <c:pt idx="5432">
                  <c:v>42746.461539351854</c:v>
                </c:pt>
                <c:pt idx="5433">
                  <c:v>42746.470891203702</c:v>
                </c:pt>
                <c:pt idx="5434">
                  <c:v>42746.489039351851</c:v>
                </c:pt>
                <c:pt idx="5435">
                  <c:v>42746.528136574074</c:v>
                </c:pt>
                <c:pt idx="5436">
                  <c:v>42746.552858796298</c:v>
                </c:pt>
                <c:pt idx="5437">
                  <c:v>42746.556898148148</c:v>
                </c:pt>
                <c:pt idx="5438">
                  <c:v>42746.564675925925</c:v>
                </c:pt>
                <c:pt idx="5439">
                  <c:v>42746.57234953704</c:v>
                </c:pt>
                <c:pt idx="5440">
                  <c:v>42746.606226851851</c:v>
                </c:pt>
                <c:pt idx="5441">
                  <c:v>42746.609907407408</c:v>
                </c:pt>
                <c:pt idx="5442">
                  <c:v>42746.613541666666</c:v>
                </c:pt>
                <c:pt idx="5443">
                  <c:v>42746.617152777777</c:v>
                </c:pt>
                <c:pt idx="5444">
                  <c:v>42746.620740740742</c:v>
                </c:pt>
                <c:pt idx="5445">
                  <c:v>42746.62431712963</c:v>
                </c:pt>
                <c:pt idx="5446">
                  <c:v>42746.627685185187</c:v>
                </c:pt>
                <c:pt idx="5447">
                  <c:v>42746.631122685183</c:v>
                </c:pt>
                <c:pt idx="5448">
                  <c:v>42746.634699074071</c:v>
                </c:pt>
                <c:pt idx="5449">
                  <c:v>42746.638240740744</c:v>
                </c:pt>
                <c:pt idx="5450">
                  <c:v>42746.641759259262</c:v>
                </c:pt>
                <c:pt idx="5451">
                  <c:v>42746.65215277778</c:v>
                </c:pt>
                <c:pt idx="5452">
                  <c:v>42746.655590277776</c:v>
                </c:pt>
                <c:pt idx="5453">
                  <c:v>42746.659236111111</c:v>
                </c:pt>
                <c:pt idx="5454">
                  <c:v>42746.662835648145</c:v>
                </c:pt>
                <c:pt idx="5455">
                  <c:v>42746.666354166664</c:v>
                </c:pt>
                <c:pt idx="5456">
                  <c:v>42746.669814814813</c:v>
                </c:pt>
                <c:pt idx="5457">
                  <c:v>42746.673263888886</c:v>
                </c:pt>
                <c:pt idx="5458">
                  <c:v>42746.676689814813</c:v>
                </c:pt>
                <c:pt idx="5459">
                  <c:v>42746.680486111109</c:v>
                </c:pt>
                <c:pt idx="5460">
                  <c:v>42746.684803240743</c:v>
                </c:pt>
                <c:pt idx="5461">
                  <c:v>42746.688425925924</c:v>
                </c:pt>
                <c:pt idx="5462">
                  <c:v>42746.692152777781</c:v>
                </c:pt>
                <c:pt idx="5463">
                  <c:v>42746.695740740739</c:v>
                </c:pt>
                <c:pt idx="5464">
                  <c:v>42746.699571759258</c:v>
                </c:pt>
                <c:pt idx="5465">
                  <c:v>42746.707337962966</c:v>
                </c:pt>
                <c:pt idx="5466">
                  <c:v>42746.74019675926</c:v>
                </c:pt>
                <c:pt idx="5467">
                  <c:v>42746.744537037041</c:v>
                </c:pt>
                <c:pt idx="5468">
                  <c:v>42746.754108796296</c:v>
                </c:pt>
                <c:pt idx="5469">
                  <c:v>42746.759432870371</c:v>
                </c:pt>
                <c:pt idx="5470">
                  <c:v>42746.766886574071</c:v>
                </c:pt>
                <c:pt idx="5471">
                  <c:v>42747.377847222226</c:v>
                </c:pt>
                <c:pt idx="5472">
                  <c:v>42747.389791666668</c:v>
                </c:pt>
                <c:pt idx="5473">
                  <c:v>42747.405381944445</c:v>
                </c:pt>
                <c:pt idx="5474">
                  <c:v>42747.435266203705</c:v>
                </c:pt>
                <c:pt idx="5475">
                  <c:v>42747.458738425928</c:v>
                </c:pt>
                <c:pt idx="5476">
                  <c:v>42747.463414351849</c:v>
                </c:pt>
                <c:pt idx="5477">
                  <c:v>42747.472442129627</c:v>
                </c:pt>
                <c:pt idx="5478">
                  <c:v>42747.476886574077</c:v>
                </c:pt>
                <c:pt idx="5479">
                  <c:v>42747.481111111112</c:v>
                </c:pt>
                <c:pt idx="5480">
                  <c:v>42747.485243055555</c:v>
                </c:pt>
                <c:pt idx="5481">
                  <c:v>42747.497384259259</c:v>
                </c:pt>
                <c:pt idx="5482">
                  <c:v>42747.505289351851</c:v>
                </c:pt>
                <c:pt idx="5483">
                  <c:v>42747.509085648147</c:v>
                </c:pt>
                <c:pt idx="5484">
                  <c:v>42747.512881944444</c:v>
                </c:pt>
                <c:pt idx="5485">
                  <c:v>42747.516701388886</c:v>
                </c:pt>
                <c:pt idx="5486">
                  <c:v>42747.52071759259</c:v>
                </c:pt>
                <c:pt idx="5487">
                  <c:v>42747.593969907408</c:v>
                </c:pt>
                <c:pt idx="5488">
                  <c:v>42747.598009259258</c:v>
                </c:pt>
                <c:pt idx="5489">
                  <c:v>42747.616851851853</c:v>
                </c:pt>
                <c:pt idx="5490">
                  <c:v>42747.620335648149</c:v>
                </c:pt>
                <c:pt idx="5491">
                  <c:v>42747.624027777776</c:v>
                </c:pt>
                <c:pt idx="5492">
                  <c:v>42747.627581018518</c:v>
                </c:pt>
                <c:pt idx="5493">
                  <c:v>42747.631307870368</c:v>
                </c:pt>
                <c:pt idx="5494">
                  <c:v>42747.635578703703</c:v>
                </c:pt>
                <c:pt idx="5495">
                  <c:v>42747.68340277778</c:v>
                </c:pt>
                <c:pt idx="5496">
                  <c:v>42747.695601851854</c:v>
                </c:pt>
                <c:pt idx="5497">
                  <c:v>42747.748842592591</c:v>
                </c:pt>
                <c:pt idx="5498">
                  <c:v>42747.753865740742</c:v>
                </c:pt>
                <c:pt idx="5499">
                  <c:v>42747.759930555556</c:v>
                </c:pt>
                <c:pt idx="5500">
                  <c:v>42747.766631944447</c:v>
                </c:pt>
                <c:pt idx="5501">
                  <c:v>42747.775312500002</c:v>
                </c:pt>
                <c:pt idx="5502">
                  <c:v>42748.429467592592</c:v>
                </c:pt>
                <c:pt idx="5503">
                  <c:v>42748.435127314813</c:v>
                </c:pt>
                <c:pt idx="5504">
                  <c:v>42748.441157407404</c:v>
                </c:pt>
                <c:pt idx="5505">
                  <c:v>42748.447638888887</c:v>
                </c:pt>
                <c:pt idx="5506">
                  <c:v>42748.453541666669</c:v>
                </c:pt>
                <c:pt idx="5507">
                  <c:v>42748.479305555556</c:v>
                </c:pt>
                <c:pt idx="5508">
                  <c:v>42748.497094907405</c:v>
                </c:pt>
                <c:pt idx="5509">
                  <c:v>42748.534016203703</c:v>
                </c:pt>
                <c:pt idx="5510">
                  <c:v>42748.546631944446</c:v>
                </c:pt>
                <c:pt idx="5511">
                  <c:v>42748.550844907404</c:v>
                </c:pt>
                <c:pt idx="5512">
                  <c:v>42748.559108796297</c:v>
                </c:pt>
                <c:pt idx="5513">
                  <c:v>42748.563252314816</c:v>
                </c:pt>
                <c:pt idx="5514">
                  <c:v>42748.567314814813</c:v>
                </c:pt>
                <c:pt idx="5515">
                  <c:v>42748.571377314816</c:v>
                </c:pt>
                <c:pt idx="5516">
                  <c:v>42748.57539351852</c:v>
                </c:pt>
                <c:pt idx="5517">
                  <c:v>42748.579386574071</c:v>
                </c:pt>
                <c:pt idx="5518">
                  <c:v>42748.603252314817</c:v>
                </c:pt>
                <c:pt idx="5519">
                  <c:v>42748.659629629627</c:v>
                </c:pt>
                <c:pt idx="5520">
                  <c:v>42748.66511574074</c:v>
                </c:pt>
                <c:pt idx="5521">
                  <c:v>42748.671863425923</c:v>
                </c:pt>
                <c:pt idx="5522">
                  <c:v>42748.706099537034</c:v>
                </c:pt>
                <c:pt idx="5523">
                  <c:v>42748.712939814817</c:v>
                </c:pt>
                <c:pt idx="5524">
                  <c:v>42748.721863425926</c:v>
                </c:pt>
                <c:pt idx="5525">
                  <c:v>42748.731226851851</c:v>
                </c:pt>
                <c:pt idx="5526">
                  <c:v>42748.739317129628</c:v>
                </c:pt>
                <c:pt idx="5527">
                  <c:v>42748.746516203704</c:v>
                </c:pt>
                <c:pt idx="5528">
                  <c:v>42748.753472222219</c:v>
                </c:pt>
                <c:pt idx="5529">
                  <c:v>42749.377893518518</c:v>
                </c:pt>
                <c:pt idx="5530">
                  <c:v>42749.392939814818</c:v>
                </c:pt>
                <c:pt idx="5531">
                  <c:v>42749.400046296294</c:v>
                </c:pt>
                <c:pt idx="5532">
                  <c:v>42749.407430555555</c:v>
                </c:pt>
                <c:pt idx="5533">
                  <c:v>42749.413865740738</c:v>
                </c:pt>
                <c:pt idx="5534">
                  <c:v>42749.419733796298</c:v>
                </c:pt>
                <c:pt idx="5535">
                  <c:v>42749.442418981482</c:v>
                </c:pt>
                <c:pt idx="5536">
                  <c:v>42749.448113425926</c:v>
                </c:pt>
                <c:pt idx="5537">
                  <c:v>42749.453587962962</c:v>
                </c:pt>
                <c:pt idx="5538">
                  <c:v>42749.463738425926</c:v>
                </c:pt>
                <c:pt idx="5539">
                  <c:v>42749.468923611108</c:v>
                </c:pt>
                <c:pt idx="5540">
                  <c:v>42749.47383101852</c:v>
                </c:pt>
                <c:pt idx="5541">
                  <c:v>42749.478784722225</c:v>
                </c:pt>
                <c:pt idx="5542">
                  <c:v>42749.488668981481</c:v>
                </c:pt>
                <c:pt idx="5543">
                  <c:v>42749.493425925924</c:v>
                </c:pt>
                <c:pt idx="5544">
                  <c:v>42749.498206018521</c:v>
                </c:pt>
                <c:pt idx="5545">
                  <c:v>42749.507523148146</c:v>
                </c:pt>
                <c:pt idx="5546">
                  <c:v>42749.521249999998</c:v>
                </c:pt>
                <c:pt idx="5547">
                  <c:v>42749.525717592594</c:v>
                </c:pt>
                <c:pt idx="5548">
                  <c:v>42749.534525462965</c:v>
                </c:pt>
                <c:pt idx="5549">
                  <c:v>42749.538877314815</c:v>
                </c:pt>
                <c:pt idx="5550">
                  <c:v>42749.543124999997</c:v>
                </c:pt>
                <c:pt idx="5551">
                  <c:v>42749.547384259262</c:v>
                </c:pt>
                <c:pt idx="5552">
                  <c:v>42749.551388888889</c:v>
                </c:pt>
                <c:pt idx="5553">
                  <c:v>42749.555497685185</c:v>
                </c:pt>
                <c:pt idx="5554">
                  <c:v>42749.563472222224</c:v>
                </c:pt>
                <c:pt idx="5555">
                  <c:v>42749.582395833335</c:v>
                </c:pt>
                <c:pt idx="5556">
                  <c:v>42749.586157407408</c:v>
                </c:pt>
                <c:pt idx="5557">
                  <c:v>42749.590081018519</c:v>
                </c:pt>
                <c:pt idx="5558">
                  <c:v>42749.665266203701</c:v>
                </c:pt>
                <c:pt idx="5559">
                  <c:v>42749.701493055552</c:v>
                </c:pt>
                <c:pt idx="5560">
                  <c:v>42750.384780092594</c:v>
                </c:pt>
                <c:pt idx="5561">
                  <c:v>42750.390625</c:v>
                </c:pt>
                <c:pt idx="5562">
                  <c:v>42750.396087962959</c:v>
                </c:pt>
                <c:pt idx="5563">
                  <c:v>42750.406759259262</c:v>
                </c:pt>
                <c:pt idx="5564">
                  <c:v>42750.412083333336</c:v>
                </c:pt>
                <c:pt idx="5565">
                  <c:v>42750.453368055554</c:v>
                </c:pt>
                <c:pt idx="5566">
                  <c:v>42750.457442129627</c:v>
                </c:pt>
                <c:pt idx="5567">
                  <c:v>42750.491273148145</c:v>
                </c:pt>
                <c:pt idx="5568">
                  <c:v>42750.495462962965</c:v>
                </c:pt>
                <c:pt idx="5569">
                  <c:v>42750.499756944446</c:v>
                </c:pt>
                <c:pt idx="5570">
                  <c:v>42750.504062499997</c:v>
                </c:pt>
                <c:pt idx="5571">
                  <c:v>42750.508252314816</c:v>
                </c:pt>
                <c:pt idx="5572">
                  <c:v>42750.512395833335</c:v>
                </c:pt>
                <c:pt idx="5573">
                  <c:v>42750.516516203701</c:v>
                </c:pt>
                <c:pt idx="5574">
                  <c:v>42750.520405092589</c:v>
                </c:pt>
                <c:pt idx="5575">
                  <c:v>42750.524398148147</c:v>
                </c:pt>
                <c:pt idx="5576">
                  <c:v>42750.528298611112</c:v>
                </c:pt>
                <c:pt idx="5577">
                  <c:v>42750.532256944447</c:v>
                </c:pt>
                <c:pt idx="5578">
                  <c:v>42750.536145833335</c:v>
                </c:pt>
                <c:pt idx="5579">
                  <c:v>42750.54</c:v>
                </c:pt>
                <c:pt idx="5580">
                  <c:v>42750.543715277781</c:v>
                </c:pt>
                <c:pt idx="5581">
                  <c:v>42750.547592592593</c:v>
                </c:pt>
                <c:pt idx="5582">
                  <c:v>42750.551469907405</c:v>
                </c:pt>
                <c:pt idx="5583">
                  <c:v>42750.555439814816</c:v>
                </c:pt>
                <c:pt idx="5584">
                  <c:v>42750.559340277781</c:v>
                </c:pt>
                <c:pt idx="5585">
                  <c:v>42750.563136574077</c:v>
                </c:pt>
                <c:pt idx="5586">
                  <c:v>42750.566863425927</c:v>
                </c:pt>
                <c:pt idx="5587">
                  <c:v>42750.570590277777</c:v>
                </c:pt>
                <c:pt idx="5588">
                  <c:v>42750.57440972222</c:v>
                </c:pt>
                <c:pt idx="5589">
                  <c:v>42750.578217592592</c:v>
                </c:pt>
                <c:pt idx="5590">
                  <c:v>42750.581944444442</c:v>
                </c:pt>
                <c:pt idx="5591">
                  <c:v>42750.5856712963</c:v>
                </c:pt>
                <c:pt idx="5592">
                  <c:v>42750.589328703703</c:v>
                </c:pt>
                <c:pt idx="5593">
                  <c:v>42750.593009259261</c:v>
                </c:pt>
                <c:pt idx="5594">
                  <c:v>42750.596678240741</c:v>
                </c:pt>
                <c:pt idx="5595">
                  <c:v>42750.600300925929</c:v>
                </c:pt>
                <c:pt idx="5596">
                  <c:v>42750.603912037041</c:v>
                </c:pt>
                <c:pt idx="5597">
                  <c:v>42750.607511574075</c:v>
                </c:pt>
                <c:pt idx="5598">
                  <c:v>42750.611076388886</c:v>
                </c:pt>
                <c:pt idx="5599">
                  <c:v>42750.614652777775</c:v>
                </c:pt>
                <c:pt idx="5600">
                  <c:v>42750.618194444447</c:v>
                </c:pt>
                <c:pt idx="5601">
                  <c:v>42750.621701388889</c:v>
                </c:pt>
                <c:pt idx="5602">
                  <c:v>42750.625196759262</c:v>
                </c:pt>
                <c:pt idx="5603">
                  <c:v>42750.639189814814</c:v>
                </c:pt>
                <c:pt idx="5604">
                  <c:v>42750.659849537034</c:v>
                </c:pt>
                <c:pt idx="5605">
                  <c:v>42750.677152777775</c:v>
                </c:pt>
                <c:pt idx="5606">
                  <c:v>42750.684224537035</c:v>
                </c:pt>
                <c:pt idx="5607">
                  <c:v>42750.688020833331</c:v>
                </c:pt>
                <c:pt idx="5608">
                  <c:v>42750.691805555558</c:v>
                </c:pt>
                <c:pt idx="5609">
                  <c:v>42750.695717592593</c:v>
                </c:pt>
                <c:pt idx="5610">
                  <c:v>42750.700300925928</c:v>
                </c:pt>
                <c:pt idx="5611">
                  <c:v>42750.704421296294</c:v>
                </c:pt>
                <c:pt idx="5612">
                  <c:v>42750.708252314813</c:v>
                </c:pt>
                <c:pt idx="5613">
                  <c:v>42750.712500000001</c:v>
                </c:pt>
                <c:pt idx="5614">
                  <c:v>42750.717442129629</c:v>
                </c:pt>
                <c:pt idx="5615">
                  <c:v>42750.722048611111</c:v>
                </c:pt>
                <c:pt idx="5616">
                  <c:v>42750.726504629631</c:v>
                </c:pt>
                <c:pt idx="5617">
                  <c:v>42750.735509259262</c:v>
                </c:pt>
                <c:pt idx="5618">
                  <c:v>42750.741030092591</c:v>
                </c:pt>
                <c:pt idx="5619">
                  <c:v>42750.747824074075</c:v>
                </c:pt>
                <c:pt idx="5620">
                  <c:v>42750.757986111108</c:v>
                </c:pt>
                <c:pt idx="5621">
                  <c:v>42750.764074074075</c:v>
                </c:pt>
                <c:pt idx="5622">
                  <c:v>42750.771064814813</c:v>
                </c:pt>
                <c:pt idx="5623">
                  <c:v>42751.377557870372</c:v>
                </c:pt>
                <c:pt idx="5624">
                  <c:v>42751.382962962962</c:v>
                </c:pt>
                <c:pt idx="5625">
                  <c:v>42751.387812499997</c:v>
                </c:pt>
                <c:pt idx="5626">
                  <c:v>42751.392430555556</c:v>
                </c:pt>
                <c:pt idx="5627">
                  <c:v>42751.397118055553</c:v>
                </c:pt>
                <c:pt idx="5628">
                  <c:v>42751.402314814812</c:v>
                </c:pt>
                <c:pt idx="5629">
                  <c:v>42751.407685185186</c:v>
                </c:pt>
                <c:pt idx="5630">
                  <c:v>42751.412430555552</c:v>
                </c:pt>
                <c:pt idx="5631">
                  <c:v>42751.41710648148</c:v>
                </c:pt>
                <c:pt idx="5632">
                  <c:v>42751.421585648146</c:v>
                </c:pt>
                <c:pt idx="5633">
                  <c:v>42751.42597222222</c:v>
                </c:pt>
                <c:pt idx="5634">
                  <c:v>42751.430474537039</c:v>
                </c:pt>
                <c:pt idx="5635">
                  <c:v>42751.434849537036</c:v>
                </c:pt>
                <c:pt idx="5636">
                  <c:v>42751.439120370371</c:v>
                </c:pt>
                <c:pt idx="5637">
                  <c:v>42751.443402777775</c:v>
                </c:pt>
                <c:pt idx="5638">
                  <c:v>42751.447569444441</c:v>
                </c:pt>
                <c:pt idx="5639">
                  <c:v>42751.451608796298</c:v>
                </c:pt>
                <c:pt idx="5640">
                  <c:v>42751.455694444441</c:v>
                </c:pt>
                <c:pt idx="5641">
                  <c:v>42751.459965277776</c:v>
                </c:pt>
                <c:pt idx="5642">
                  <c:v>42751.464270833334</c:v>
                </c:pt>
                <c:pt idx="5643">
                  <c:v>42751.468414351853</c:v>
                </c:pt>
                <c:pt idx="5644">
                  <c:v>42751.472754629627</c:v>
                </c:pt>
                <c:pt idx="5645">
                  <c:v>42751.477222222224</c:v>
                </c:pt>
                <c:pt idx="5646">
                  <c:v>42751.481724537036</c:v>
                </c:pt>
                <c:pt idx="5647">
                  <c:v>42751.486284722225</c:v>
                </c:pt>
                <c:pt idx="5648">
                  <c:v>42751.490891203706</c:v>
                </c:pt>
                <c:pt idx="5649">
                  <c:v>42751.495486111111</c:v>
                </c:pt>
                <c:pt idx="5650">
                  <c:v>42751.499791666669</c:v>
                </c:pt>
                <c:pt idx="5651">
                  <c:v>42751.504166666666</c:v>
                </c:pt>
                <c:pt idx="5652">
                  <c:v>42751.508263888885</c:v>
                </c:pt>
                <c:pt idx="5653">
                  <c:v>42751.512152777781</c:v>
                </c:pt>
                <c:pt idx="5654">
                  <c:v>42751.515972222223</c:v>
                </c:pt>
                <c:pt idx="5655">
                  <c:v>42751.519861111112</c:v>
                </c:pt>
                <c:pt idx="5656">
                  <c:v>42751.52380787037</c:v>
                </c:pt>
                <c:pt idx="5657">
                  <c:v>42751.531712962962</c:v>
                </c:pt>
                <c:pt idx="5658">
                  <c:v>42751.535532407404</c:v>
                </c:pt>
                <c:pt idx="5659">
                  <c:v>42751.539293981485</c:v>
                </c:pt>
                <c:pt idx="5660">
                  <c:v>42751.543067129627</c:v>
                </c:pt>
                <c:pt idx="5661">
                  <c:v>42751.55773148148</c:v>
                </c:pt>
                <c:pt idx="5662">
                  <c:v>42751.561296296299</c:v>
                </c:pt>
                <c:pt idx="5663">
                  <c:v>42751.564849537041</c:v>
                </c:pt>
                <c:pt idx="5664">
                  <c:v>42751.571840277778</c:v>
                </c:pt>
                <c:pt idx="5665">
                  <c:v>42751.578900462962</c:v>
                </c:pt>
                <c:pt idx="5666">
                  <c:v>42751.582673611112</c:v>
                </c:pt>
                <c:pt idx="5667">
                  <c:v>42751.655648148146</c:v>
                </c:pt>
                <c:pt idx="5668">
                  <c:v>42751.662592592591</c:v>
                </c:pt>
                <c:pt idx="5669">
                  <c:v>42751.671817129631</c:v>
                </c:pt>
                <c:pt idx="5670">
                  <c:v>42751.680023148147</c:v>
                </c:pt>
                <c:pt idx="5671">
                  <c:v>42751.684710648151</c:v>
                </c:pt>
                <c:pt idx="5672">
                  <c:v>42751.689467592594</c:v>
                </c:pt>
                <c:pt idx="5673">
                  <c:v>42751.693935185183</c:v>
                </c:pt>
                <c:pt idx="5674">
                  <c:v>42751.698240740741</c:v>
                </c:pt>
                <c:pt idx="5675">
                  <c:v>42751.702384259261</c:v>
                </c:pt>
                <c:pt idx="5676">
                  <c:v>42751.706307870372</c:v>
                </c:pt>
                <c:pt idx="5677">
                  <c:v>42751.711053240739</c:v>
                </c:pt>
                <c:pt idx="5678">
                  <c:v>42751.715717592589</c:v>
                </c:pt>
                <c:pt idx="5679">
                  <c:v>42751.721203703702</c:v>
                </c:pt>
                <c:pt idx="5680">
                  <c:v>42751.726805555554</c:v>
                </c:pt>
                <c:pt idx="5681">
                  <c:v>42751.733761574076</c:v>
                </c:pt>
                <c:pt idx="5682">
                  <c:v>42751.739259259259</c:v>
                </c:pt>
                <c:pt idx="5683">
                  <c:v>42751.744340277779</c:v>
                </c:pt>
                <c:pt idx="5684">
                  <c:v>42751.748692129629</c:v>
                </c:pt>
                <c:pt idx="5685">
                  <c:v>42751.768611111111</c:v>
                </c:pt>
                <c:pt idx="5686">
                  <c:v>42752.390092592592</c:v>
                </c:pt>
                <c:pt idx="5687">
                  <c:v>42752.395590277774</c:v>
                </c:pt>
                <c:pt idx="5688">
                  <c:v>42752.400879629633</c:v>
                </c:pt>
                <c:pt idx="5689">
                  <c:v>42752.406064814815</c:v>
                </c:pt>
                <c:pt idx="5690">
                  <c:v>42752.411226851851</c:v>
                </c:pt>
                <c:pt idx="5691">
                  <c:v>42752.416365740741</c:v>
                </c:pt>
                <c:pt idx="5692">
                  <c:v>42752.421539351853</c:v>
                </c:pt>
                <c:pt idx="5693">
                  <c:v>42752.426516203705</c:v>
                </c:pt>
                <c:pt idx="5694">
                  <c:v>42752.445381944446</c:v>
                </c:pt>
                <c:pt idx="5695">
                  <c:v>42752.454664351855</c:v>
                </c:pt>
                <c:pt idx="5696">
                  <c:v>42752.45925925926</c:v>
                </c:pt>
                <c:pt idx="5697">
                  <c:v>42752.472187500003</c:v>
                </c:pt>
                <c:pt idx="5698">
                  <c:v>42752.476365740738</c:v>
                </c:pt>
                <c:pt idx="5699">
                  <c:v>42752.480243055557</c:v>
                </c:pt>
                <c:pt idx="5700">
                  <c:v>42752.484490740739</c:v>
                </c:pt>
                <c:pt idx="5701">
                  <c:v>42752.488611111112</c:v>
                </c:pt>
                <c:pt idx="5702">
                  <c:v>42752.584733796299</c:v>
                </c:pt>
                <c:pt idx="5703">
                  <c:v>42752.588437500002</c:v>
                </c:pt>
                <c:pt idx="5704">
                  <c:v>42752.592291666668</c:v>
                </c:pt>
                <c:pt idx="5705">
                  <c:v>42752.596134259256</c:v>
                </c:pt>
                <c:pt idx="5706">
                  <c:v>42752.599722222221</c:v>
                </c:pt>
                <c:pt idx="5707">
                  <c:v>42752.60361111111</c:v>
                </c:pt>
                <c:pt idx="5708">
                  <c:v>42752.60769675926</c:v>
                </c:pt>
                <c:pt idx="5709">
                  <c:v>42752.61210648148</c:v>
                </c:pt>
                <c:pt idx="5710">
                  <c:v>42752.61619212963</c:v>
                </c:pt>
                <c:pt idx="5711">
                  <c:v>42752.620219907411</c:v>
                </c:pt>
                <c:pt idx="5712">
                  <c:v>42752.625509259262</c:v>
                </c:pt>
                <c:pt idx="5713">
                  <c:v>42752.631122685183</c:v>
                </c:pt>
                <c:pt idx="5714">
                  <c:v>42752.637858796297</c:v>
                </c:pt>
                <c:pt idx="5715">
                  <c:v>42752.644131944442</c:v>
                </c:pt>
                <c:pt idx="5716">
                  <c:v>42752.651250000003</c:v>
                </c:pt>
                <c:pt idx="5717">
                  <c:v>42752.656574074077</c:v>
                </c:pt>
                <c:pt idx="5718">
                  <c:v>42752.664317129631</c:v>
                </c:pt>
                <c:pt idx="5719">
                  <c:v>42752.669988425929</c:v>
                </c:pt>
                <c:pt idx="5720">
                  <c:v>42752.677337962959</c:v>
                </c:pt>
                <c:pt idx="5721">
                  <c:v>42752.681134259263</c:v>
                </c:pt>
                <c:pt idx="5722">
                  <c:v>42752.684988425928</c:v>
                </c:pt>
                <c:pt idx="5723">
                  <c:v>42752.689039351855</c:v>
                </c:pt>
                <c:pt idx="5724">
                  <c:v>42752.693067129629</c:v>
                </c:pt>
                <c:pt idx="5725">
                  <c:v>42752.69803240741</c:v>
                </c:pt>
                <c:pt idx="5726">
                  <c:v>42752.703252314815</c:v>
                </c:pt>
                <c:pt idx="5727">
                  <c:v>42752.708506944444</c:v>
                </c:pt>
                <c:pt idx="5728">
                  <c:v>42752.713946759257</c:v>
                </c:pt>
                <c:pt idx="5729">
                  <c:v>42752.71806712963</c:v>
                </c:pt>
                <c:pt idx="5730">
                  <c:v>42752.721851851849</c:v>
                </c:pt>
                <c:pt idx="5731">
                  <c:v>42752.725648148145</c:v>
                </c:pt>
                <c:pt idx="5732">
                  <c:v>42752.729791666665</c:v>
                </c:pt>
                <c:pt idx="5733">
                  <c:v>42752.734212962961</c:v>
                </c:pt>
                <c:pt idx="5734">
                  <c:v>42752.739120370374</c:v>
                </c:pt>
                <c:pt idx="5735">
                  <c:v>42752.754305555558</c:v>
                </c:pt>
                <c:pt idx="5736">
                  <c:v>42755.422233796293</c:v>
                </c:pt>
                <c:pt idx="5737">
                  <c:v>42756.37840277778</c:v>
                </c:pt>
                <c:pt idx="5738">
                  <c:v>42756.384386574071</c:v>
                </c:pt>
                <c:pt idx="5739">
                  <c:v>42756.390231481484</c:v>
                </c:pt>
                <c:pt idx="5740">
                  <c:v>42756.396041666667</c:v>
                </c:pt>
                <c:pt idx="5741">
                  <c:v>42756.401770833334</c:v>
                </c:pt>
                <c:pt idx="5742">
                  <c:v>42756.407812500001</c:v>
                </c:pt>
                <c:pt idx="5743">
                  <c:v>42756.413402777776</c:v>
                </c:pt>
                <c:pt idx="5744">
                  <c:v>42756.419212962966</c:v>
                </c:pt>
                <c:pt idx="5745">
                  <c:v>42756.424814814818</c:v>
                </c:pt>
                <c:pt idx="5746">
                  <c:v>42756.429594907408</c:v>
                </c:pt>
                <c:pt idx="5747">
                  <c:v>42756.434687499997</c:v>
                </c:pt>
                <c:pt idx="5748">
                  <c:v>42756.439965277779</c:v>
                </c:pt>
                <c:pt idx="5749">
                  <c:v>42756.444664351853</c:v>
                </c:pt>
                <c:pt idx="5750">
                  <c:v>42756.448750000003</c:v>
                </c:pt>
                <c:pt idx="5751">
                  <c:v>42756.452766203707</c:v>
                </c:pt>
                <c:pt idx="5752">
                  <c:v>42756.456782407404</c:v>
                </c:pt>
                <c:pt idx="5753">
                  <c:v>42756.461192129631</c:v>
                </c:pt>
                <c:pt idx="5754">
                  <c:v>42756.46570601852</c:v>
                </c:pt>
                <c:pt idx="5755">
                  <c:v>42756.475462962961</c:v>
                </c:pt>
                <c:pt idx="5756">
                  <c:v>42756.48027777778</c:v>
                </c:pt>
                <c:pt idx="5757">
                  <c:v>42756.485034722224</c:v>
                </c:pt>
                <c:pt idx="5758">
                  <c:v>42756.489340277774</c:v>
                </c:pt>
                <c:pt idx="5759">
                  <c:v>42756.493773148148</c:v>
                </c:pt>
                <c:pt idx="5760">
                  <c:v>42756.498055555552</c:v>
                </c:pt>
                <c:pt idx="5761">
                  <c:v>42756.502881944441</c:v>
                </c:pt>
                <c:pt idx="5762">
                  <c:v>42756.507650462961</c:v>
                </c:pt>
                <c:pt idx="5763">
                  <c:v>42756.512615740743</c:v>
                </c:pt>
                <c:pt idx="5764">
                  <c:v>42756.517337962963</c:v>
                </c:pt>
                <c:pt idx="5765">
                  <c:v>42756.521979166668</c:v>
                </c:pt>
                <c:pt idx="5766">
                  <c:v>42756.526608796295</c:v>
                </c:pt>
                <c:pt idx="5767">
                  <c:v>42756.531064814815</c:v>
                </c:pt>
                <c:pt idx="5768">
                  <c:v>42756.540034722224</c:v>
                </c:pt>
                <c:pt idx="5769">
                  <c:v>42756.544675925928</c:v>
                </c:pt>
                <c:pt idx="5770">
                  <c:v>42756.549155092594</c:v>
                </c:pt>
                <c:pt idx="5771">
                  <c:v>42756.553356481483</c:v>
                </c:pt>
                <c:pt idx="5772">
                  <c:v>42756.570474537039</c:v>
                </c:pt>
                <c:pt idx="5773">
                  <c:v>42756.588877314818</c:v>
                </c:pt>
                <c:pt idx="5774">
                  <c:v>42756.604062500002</c:v>
                </c:pt>
                <c:pt idx="5775">
                  <c:v>42756.767430555556</c:v>
                </c:pt>
                <c:pt idx="5776">
                  <c:v>42756.774143518516</c:v>
                </c:pt>
                <c:pt idx="5777">
                  <c:v>42756.781736111108</c:v>
                </c:pt>
                <c:pt idx="5778">
                  <c:v>42758.625810185185</c:v>
                </c:pt>
                <c:pt idx="5779">
                  <c:v>42758.634016203701</c:v>
                </c:pt>
                <c:pt idx="5780">
                  <c:v>42758.658148148148</c:v>
                </c:pt>
                <c:pt idx="5781">
                  <c:v>42759.377592592595</c:v>
                </c:pt>
                <c:pt idx="5782">
                  <c:v>42759.386365740742</c:v>
                </c:pt>
                <c:pt idx="5783">
                  <c:v>42759.393738425926</c:v>
                </c:pt>
                <c:pt idx="5784">
                  <c:v>42759.400902777779</c:v>
                </c:pt>
                <c:pt idx="5785">
                  <c:v>42759.408067129632</c:v>
                </c:pt>
                <c:pt idx="5786">
                  <c:v>42759.414942129632</c:v>
                </c:pt>
                <c:pt idx="5787">
                  <c:v>42759.4221412037</c:v>
                </c:pt>
                <c:pt idx="5788">
                  <c:v>42759.429189814815</c:v>
                </c:pt>
                <c:pt idx="5789">
                  <c:v>42759.437048611115</c:v>
                </c:pt>
                <c:pt idx="5790">
                  <c:v>42759.445844907408</c:v>
                </c:pt>
                <c:pt idx="5791">
                  <c:v>42759.453217592592</c:v>
                </c:pt>
                <c:pt idx="5792">
                  <c:v>42759.459791666668</c:v>
                </c:pt>
                <c:pt idx="5793">
                  <c:v>42759.466377314813</c:v>
                </c:pt>
                <c:pt idx="5794">
                  <c:v>42759.472430555557</c:v>
                </c:pt>
                <c:pt idx="5795">
                  <c:v>42759.478472222225</c:v>
                </c:pt>
                <c:pt idx="5796">
                  <c:v>42759.521655092591</c:v>
                </c:pt>
                <c:pt idx="5797">
                  <c:v>42759.526076388887</c:v>
                </c:pt>
                <c:pt idx="5798">
                  <c:v>42759.530682870369</c:v>
                </c:pt>
                <c:pt idx="5799">
                  <c:v>42759.539571759262</c:v>
                </c:pt>
                <c:pt idx="5800">
                  <c:v>42759.545011574075</c:v>
                </c:pt>
                <c:pt idx="5801">
                  <c:v>42759.550185185188</c:v>
                </c:pt>
                <c:pt idx="5802">
                  <c:v>42759.555567129632</c:v>
                </c:pt>
                <c:pt idx="5803">
                  <c:v>42759.560752314814</c:v>
                </c:pt>
                <c:pt idx="5804">
                  <c:v>42759.566064814811</c:v>
                </c:pt>
                <c:pt idx="5805">
                  <c:v>42759.571481481478</c:v>
                </c:pt>
                <c:pt idx="5806">
                  <c:v>42759.576284722221</c:v>
                </c:pt>
                <c:pt idx="5807">
                  <c:v>42759.58148148148</c:v>
                </c:pt>
                <c:pt idx="5808">
                  <c:v>42759.5858912037</c:v>
                </c:pt>
                <c:pt idx="5809">
                  <c:v>42759.590300925927</c:v>
                </c:pt>
                <c:pt idx="5810">
                  <c:v>42759.734826388885</c:v>
                </c:pt>
                <c:pt idx="5811">
                  <c:v>42761.771782407406</c:v>
                </c:pt>
                <c:pt idx="5812">
                  <c:v>42763.52134259259</c:v>
                </c:pt>
                <c:pt idx="5813">
                  <c:v>42763.525208333333</c:v>
                </c:pt>
                <c:pt idx="5814">
                  <c:v>42764.383321759262</c:v>
                </c:pt>
                <c:pt idx="5815">
                  <c:v>42764.389652777776</c:v>
                </c:pt>
                <c:pt idx="5816">
                  <c:v>42764.768055555556</c:v>
                </c:pt>
                <c:pt idx="5817">
                  <c:v>42764.775358796294</c:v>
                </c:pt>
                <c:pt idx="5818">
                  <c:v>42765.59710648148</c:v>
                </c:pt>
                <c:pt idx="5819">
                  <c:v>42766.378379629627</c:v>
                </c:pt>
                <c:pt idx="5820">
                  <c:v>42766.387986111113</c:v>
                </c:pt>
                <c:pt idx="5821">
                  <c:v>42766.433877314812</c:v>
                </c:pt>
                <c:pt idx="5822">
                  <c:v>42766.447615740741</c:v>
                </c:pt>
                <c:pt idx="5823">
                  <c:v>42766.475995370369</c:v>
                </c:pt>
                <c:pt idx="5824">
                  <c:v>42766.480023148149</c:v>
                </c:pt>
                <c:pt idx="5825">
                  <c:v>42766.592407407406</c:v>
                </c:pt>
                <c:pt idx="5826">
                  <c:v>42766.601284722223</c:v>
                </c:pt>
                <c:pt idx="5827">
                  <c:v>42766.605902777781</c:v>
                </c:pt>
                <c:pt idx="5828">
                  <c:v>42766.659791666665</c:v>
                </c:pt>
                <c:pt idx="5829">
                  <c:v>42766.664120370369</c:v>
                </c:pt>
                <c:pt idx="5830">
                  <c:v>42766.668449074074</c:v>
                </c:pt>
                <c:pt idx="5831">
                  <c:v>42766.67260416667</c:v>
                </c:pt>
                <c:pt idx="5832">
                  <c:v>42766.676435185182</c:v>
                </c:pt>
                <c:pt idx="5833">
                  <c:v>42766.680509259262</c:v>
                </c:pt>
                <c:pt idx="5834">
                  <c:v>42766.68476851852</c:v>
                </c:pt>
                <c:pt idx="5835">
                  <c:v>42766.689062500001</c:v>
                </c:pt>
                <c:pt idx="5836">
                  <c:v>42766.693344907406</c:v>
                </c:pt>
                <c:pt idx="5837">
                  <c:v>42766.697326388887</c:v>
                </c:pt>
                <c:pt idx="5838">
                  <c:v>42766.701168981483</c:v>
                </c:pt>
                <c:pt idx="5839">
                  <c:v>42766.705023148148</c:v>
                </c:pt>
                <c:pt idx="5840">
                  <c:v>42766.708865740744</c:v>
                </c:pt>
                <c:pt idx="5841">
                  <c:v>42766.78833333333</c:v>
                </c:pt>
                <c:pt idx="5842">
                  <c:v>42767.482835648145</c:v>
                </c:pt>
                <c:pt idx="5843">
                  <c:v>42767.486921296295</c:v>
                </c:pt>
                <c:pt idx="5844">
                  <c:v>42767.49119212963</c:v>
                </c:pt>
                <c:pt idx="5845">
                  <c:v>42767.495381944442</c:v>
                </c:pt>
                <c:pt idx="5846">
                  <c:v>42767.499456018515</c:v>
                </c:pt>
                <c:pt idx="5847">
                  <c:v>42767.503460648149</c:v>
                </c:pt>
                <c:pt idx="5848">
                  <c:v>42767.507511574076</c:v>
                </c:pt>
                <c:pt idx="5849">
                  <c:v>42767.511516203704</c:v>
                </c:pt>
                <c:pt idx="5850">
                  <c:v>42767.515405092592</c:v>
                </c:pt>
                <c:pt idx="5851">
                  <c:v>42767.519270833334</c:v>
                </c:pt>
                <c:pt idx="5852">
                  <c:v>42767.523032407407</c:v>
                </c:pt>
                <c:pt idx="5853">
                  <c:v>42767.52685185185</c:v>
                </c:pt>
                <c:pt idx="5854">
                  <c:v>42767.530648148146</c:v>
                </c:pt>
                <c:pt idx="5855">
                  <c:v>42767.534363425926</c:v>
                </c:pt>
                <c:pt idx="5856">
                  <c:v>42767.538206018522</c:v>
                </c:pt>
                <c:pt idx="5857">
                  <c:v>42767.541805555556</c:v>
                </c:pt>
                <c:pt idx="5858">
                  <c:v>42767.545856481483</c:v>
                </c:pt>
                <c:pt idx="5859">
                  <c:v>42767.55027777778</c:v>
                </c:pt>
                <c:pt idx="5860">
                  <c:v>42767.554791666669</c:v>
                </c:pt>
                <c:pt idx="5861">
                  <c:v>42767.560127314813</c:v>
                </c:pt>
                <c:pt idx="5862">
                  <c:v>42767.565995370373</c:v>
                </c:pt>
                <c:pt idx="5863">
                  <c:v>42767.571388888886</c:v>
                </c:pt>
                <c:pt idx="5864">
                  <c:v>42767.576064814813</c:v>
                </c:pt>
                <c:pt idx="5865">
                  <c:v>42767.580324074072</c:v>
                </c:pt>
                <c:pt idx="5866">
                  <c:v>42767.584039351852</c:v>
                </c:pt>
                <c:pt idx="5867">
                  <c:v>42767.588356481479</c:v>
                </c:pt>
                <c:pt idx="5868">
                  <c:v>42767.592280092591</c:v>
                </c:pt>
                <c:pt idx="5869">
                  <c:v>42767.600046296298</c:v>
                </c:pt>
                <c:pt idx="5870">
                  <c:v>42767.603564814817</c:v>
                </c:pt>
                <c:pt idx="5871">
                  <c:v>42767.618263888886</c:v>
                </c:pt>
                <c:pt idx="5872">
                  <c:v>42767.622754629629</c:v>
                </c:pt>
                <c:pt idx="5873">
                  <c:v>42767.639699074076</c:v>
                </c:pt>
                <c:pt idx="5874">
                  <c:v>42767.644675925927</c:v>
                </c:pt>
                <c:pt idx="5875">
                  <c:v>42767.649872685186</c:v>
                </c:pt>
                <c:pt idx="5876">
                  <c:v>42767.655370370368</c:v>
                </c:pt>
                <c:pt idx="5877">
                  <c:v>42767.659942129627</c:v>
                </c:pt>
                <c:pt idx="5878">
                  <c:v>42767.665162037039</c:v>
                </c:pt>
                <c:pt idx="5879">
                  <c:v>42767.669525462959</c:v>
                </c:pt>
                <c:pt idx="5880">
                  <c:v>42767.674097222225</c:v>
                </c:pt>
                <c:pt idx="5881">
                  <c:v>42767.680046296293</c:v>
                </c:pt>
                <c:pt idx="5882">
                  <c:v>42767.685486111113</c:v>
                </c:pt>
                <c:pt idx="5883">
                  <c:v>42767.69021990741</c:v>
                </c:pt>
                <c:pt idx="5884">
                  <c:v>42767.694548611114</c:v>
                </c:pt>
                <c:pt idx="5885">
                  <c:v>42767.699548611112</c:v>
                </c:pt>
                <c:pt idx="5886">
                  <c:v>42767.705243055556</c:v>
                </c:pt>
                <c:pt idx="5887">
                  <c:v>42767.711157407408</c:v>
                </c:pt>
                <c:pt idx="5888">
                  <c:v>42767.717037037037</c:v>
                </c:pt>
                <c:pt idx="5889">
                  <c:v>42767.722395833334</c:v>
                </c:pt>
                <c:pt idx="5890">
                  <c:v>42767.728946759256</c:v>
                </c:pt>
                <c:pt idx="5891">
                  <c:v>42767.736388888887</c:v>
                </c:pt>
                <c:pt idx="5892">
                  <c:v>42767.743750000001</c:v>
                </c:pt>
                <c:pt idx="5893">
                  <c:v>42767.751377314817</c:v>
                </c:pt>
                <c:pt idx="5894">
                  <c:v>42767.763090277775</c:v>
                </c:pt>
                <c:pt idx="5895">
                  <c:v>42768.377592592595</c:v>
                </c:pt>
                <c:pt idx="5896">
                  <c:v>42768.384641203702</c:v>
                </c:pt>
                <c:pt idx="5897">
                  <c:v>42768.390462962961</c:v>
                </c:pt>
                <c:pt idx="5898">
                  <c:v>42768.396203703705</c:v>
                </c:pt>
                <c:pt idx="5899">
                  <c:v>42768.401979166665</c:v>
                </c:pt>
                <c:pt idx="5900">
                  <c:v>42768.407812500001</c:v>
                </c:pt>
                <c:pt idx="5901">
                  <c:v>42768.413668981484</c:v>
                </c:pt>
                <c:pt idx="5902">
                  <c:v>42768.419560185182</c:v>
                </c:pt>
                <c:pt idx="5903">
                  <c:v>42768.425312500003</c:v>
                </c:pt>
                <c:pt idx="5904">
                  <c:v>42768.430856481478</c:v>
                </c:pt>
                <c:pt idx="5905">
                  <c:v>42768.436562499999</c:v>
                </c:pt>
                <c:pt idx="5906">
                  <c:v>42768.442256944443</c:v>
                </c:pt>
                <c:pt idx="5907">
                  <c:v>42768.447604166664</c:v>
                </c:pt>
                <c:pt idx="5908">
                  <c:v>42768.452777777777</c:v>
                </c:pt>
                <c:pt idx="5909">
                  <c:v>42768.457951388889</c:v>
                </c:pt>
                <c:pt idx="5910">
                  <c:v>42768.46303240741</c:v>
                </c:pt>
                <c:pt idx="5911">
                  <c:v>42768.468032407407</c:v>
                </c:pt>
                <c:pt idx="5912">
                  <c:v>42768.472986111112</c:v>
                </c:pt>
                <c:pt idx="5913">
                  <c:v>42768.477500000001</c:v>
                </c:pt>
                <c:pt idx="5914">
                  <c:v>42768.482094907406</c:v>
                </c:pt>
                <c:pt idx="5915">
                  <c:v>42768.486851851849</c:v>
                </c:pt>
                <c:pt idx="5916">
                  <c:v>42768.491307870368</c:v>
                </c:pt>
                <c:pt idx="5917">
                  <c:v>42768.495983796296</c:v>
                </c:pt>
                <c:pt idx="5918">
                  <c:v>42768.500578703701</c:v>
                </c:pt>
                <c:pt idx="5919">
                  <c:v>42768.50508101852</c:v>
                </c:pt>
                <c:pt idx="5920">
                  <c:v>42768.509398148148</c:v>
                </c:pt>
                <c:pt idx="5921">
                  <c:v>42768.513761574075</c:v>
                </c:pt>
                <c:pt idx="5922">
                  <c:v>42768.517743055556</c:v>
                </c:pt>
                <c:pt idx="5923">
                  <c:v>42768.521956018521</c:v>
                </c:pt>
                <c:pt idx="5924">
                  <c:v>42768.526018518518</c:v>
                </c:pt>
                <c:pt idx="5925">
                  <c:v>42768.529965277776</c:v>
                </c:pt>
                <c:pt idx="5926">
                  <c:v>42768.534189814818</c:v>
                </c:pt>
                <c:pt idx="5927">
                  <c:v>42768.538437499999</c:v>
                </c:pt>
                <c:pt idx="5928">
                  <c:v>42768.546817129631</c:v>
                </c:pt>
                <c:pt idx="5929">
                  <c:v>42768.550925925927</c:v>
                </c:pt>
                <c:pt idx="5930">
                  <c:v>42768.555115740739</c:v>
                </c:pt>
                <c:pt idx="5931">
                  <c:v>42768.559201388889</c:v>
                </c:pt>
                <c:pt idx="5932">
                  <c:v>42768.567372685182</c:v>
                </c:pt>
                <c:pt idx="5933">
                  <c:v>42768.571250000001</c:v>
                </c:pt>
                <c:pt idx="5934">
                  <c:v>42768.583009259259</c:v>
                </c:pt>
                <c:pt idx="5935">
                  <c:v>42768.586898148147</c:v>
                </c:pt>
                <c:pt idx="5936">
                  <c:v>42768.590428240743</c:v>
                </c:pt>
                <c:pt idx="5937">
                  <c:v>42768.598090277781</c:v>
                </c:pt>
                <c:pt idx="5938">
                  <c:v>42768.602256944447</c:v>
                </c:pt>
                <c:pt idx="5939">
                  <c:v>42768.607673611114</c:v>
                </c:pt>
                <c:pt idx="5940">
                  <c:v>42768.611886574072</c:v>
                </c:pt>
                <c:pt idx="5941">
                  <c:v>42768.617025462961</c:v>
                </c:pt>
                <c:pt idx="5942">
                  <c:v>42768.620868055557</c:v>
                </c:pt>
                <c:pt idx="5943">
                  <c:v>42768.626284722224</c:v>
                </c:pt>
                <c:pt idx="5944">
                  <c:v>42768.631435185183</c:v>
                </c:pt>
                <c:pt idx="5945">
                  <c:v>42768.635312500002</c:v>
                </c:pt>
                <c:pt idx="5946">
                  <c:v>42768.639155092591</c:v>
                </c:pt>
                <c:pt idx="5947">
                  <c:v>42768.643043981479</c:v>
                </c:pt>
                <c:pt idx="5948">
                  <c:v>42768.647569444445</c:v>
                </c:pt>
                <c:pt idx="5949">
                  <c:v>42768.654918981483</c:v>
                </c:pt>
                <c:pt idx="5950">
                  <c:v>42768.666597222225</c:v>
                </c:pt>
                <c:pt idx="5951">
                  <c:v>42768.674224537041</c:v>
                </c:pt>
                <c:pt idx="5952">
                  <c:v>42768.683194444442</c:v>
                </c:pt>
                <c:pt idx="5953">
                  <c:v>42768.6875462963</c:v>
                </c:pt>
                <c:pt idx="5954">
                  <c:v>42768.691793981481</c:v>
                </c:pt>
                <c:pt idx="5955">
                  <c:v>42768.69604166667</c:v>
                </c:pt>
                <c:pt idx="5956">
                  <c:v>42768.700358796297</c:v>
                </c:pt>
                <c:pt idx="5957">
                  <c:v>42768.704837962963</c:v>
                </c:pt>
                <c:pt idx="5958">
                  <c:v>42768.709583333337</c:v>
                </c:pt>
                <c:pt idx="5959">
                  <c:v>42768.714444444442</c:v>
                </c:pt>
                <c:pt idx="5960">
                  <c:v>42768.724386574075</c:v>
                </c:pt>
                <c:pt idx="5961">
                  <c:v>42768.734675925924</c:v>
                </c:pt>
                <c:pt idx="5962">
                  <c:v>42768.739328703705</c:v>
                </c:pt>
                <c:pt idx="5963">
                  <c:v>42768.744097222225</c:v>
                </c:pt>
                <c:pt idx="5964">
                  <c:v>42768.749768518515</c:v>
                </c:pt>
                <c:pt idx="5965">
                  <c:v>42768.758761574078</c:v>
                </c:pt>
                <c:pt idx="5966">
                  <c:v>42768.782500000001</c:v>
                </c:pt>
                <c:pt idx="5967">
                  <c:v>42769.427627314813</c:v>
                </c:pt>
                <c:pt idx="5968">
                  <c:v>42769.432708333334</c:v>
                </c:pt>
                <c:pt idx="5969">
                  <c:v>42769.440243055556</c:v>
                </c:pt>
                <c:pt idx="5970">
                  <c:v>42769.446388888886</c:v>
                </c:pt>
                <c:pt idx="5971">
                  <c:v>42769.451828703706</c:v>
                </c:pt>
                <c:pt idx="5972">
                  <c:v>42769.456979166665</c:v>
                </c:pt>
                <c:pt idx="5973">
                  <c:v>42769.462141203701</c:v>
                </c:pt>
                <c:pt idx="5974">
                  <c:v>42769.467048611114</c:v>
                </c:pt>
                <c:pt idx="5975">
                  <c:v>42769.472002314818</c:v>
                </c:pt>
                <c:pt idx="5976">
                  <c:v>42769.476863425924</c:v>
                </c:pt>
                <c:pt idx="5977">
                  <c:v>42769.48164351852</c:v>
                </c:pt>
                <c:pt idx="5978">
                  <c:v>42769.48641203704</c:v>
                </c:pt>
                <c:pt idx="5979">
                  <c:v>42769.491099537037</c:v>
                </c:pt>
                <c:pt idx="5980">
                  <c:v>42769.495682870373</c:v>
                </c:pt>
                <c:pt idx="5981">
                  <c:v>42769.499930555554</c:v>
                </c:pt>
                <c:pt idx="5982">
                  <c:v>42769.504490740743</c:v>
                </c:pt>
                <c:pt idx="5983">
                  <c:v>42769.509039351855</c:v>
                </c:pt>
                <c:pt idx="5984">
                  <c:v>42769.513564814813</c:v>
                </c:pt>
                <c:pt idx="5985">
                  <c:v>42769.518113425926</c:v>
                </c:pt>
                <c:pt idx="5986">
                  <c:v>42769.522928240738</c:v>
                </c:pt>
                <c:pt idx="5987">
                  <c:v>42769.52783564815</c:v>
                </c:pt>
                <c:pt idx="5988">
                  <c:v>42769.532800925925</c:v>
                </c:pt>
                <c:pt idx="5989">
                  <c:v>42769.53702546296</c:v>
                </c:pt>
                <c:pt idx="5990">
                  <c:v>42769.541180555556</c:v>
                </c:pt>
                <c:pt idx="5991">
                  <c:v>42769.545347222222</c:v>
                </c:pt>
                <c:pt idx="5992">
                  <c:v>42769.549409722225</c:v>
                </c:pt>
                <c:pt idx="5993">
                  <c:v>42769.553935185184</c:v>
                </c:pt>
                <c:pt idx="5994">
                  <c:v>42769.558125000003</c:v>
                </c:pt>
                <c:pt idx="5995">
                  <c:v>42769.562141203707</c:v>
                </c:pt>
                <c:pt idx="5996">
                  <c:v>42769.566099537034</c:v>
                </c:pt>
                <c:pt idx="5997">
                  <c:v>42769.570150462961</c:v>
                </c:pt>
                <c:pt idx="5998">
                  <c:v>42769.574189814812</c:v>
                </c:pt>
                <c:pt idx="5999">
                  <c:v>42769.578206018516</c:v>
                </c:pt>
                <c:pt idx="6000">
                  <c:v>42769.581909722219</c:v>
                </c:pt>
                <c:pt idx="6001">
                  <c:v>42769.585636574076</c:v>
                </c:pt>
                <c:pt idx="6002">
                  <c:v>42769.589247685188</c:v>
                </c:pt>
                <c:pt idx="6003">
                  <c:v>42769.592974537038</c:v>
                </c:pt>
                <c:pt idx="6004">
                  <c:v>42769.694641203707</c:v>
                </c:pt>
                <c:pt idx="6005">
                  <c:v>42769.719097222223</c:v>
                </c:pt>
                <c:pt idx="6006">
                  <c:v>42770.378148148149</c:v>
                </c:pt>
                <c:pt idx="6007">
                  <c:v>42770.392916666664</c:v>
                </c:pt>
                <c:pt idx="6008">
                  <c:v>42770.399872685186</c:v>
                </c:pt>
                <c:pt idx="6009">
                  <c:v>42770.406412037039</c:v>
                </c:pt>
                <c:pt idx="6010">
                  <c:v>42770.412997685184</c:v>
                </c:pt>
                <c:pt idx="6011">
                  <c:v>42770.419409722221</c:v>
                </c:pt>
                <c:pt idx="6012">
                  <c:v>42770.425555555557</c:v>
                </c:pt>
                <c:pt idx="6013">
                  <c:v>42770.431527777779</c:v>
                </c:pt>
                <c:pt idx="6014">
                  <c:v>42770.437442129631</c:v>
                </c:pt>
                <c:pt idx="6015">
                  <c:v>42770.44326388889</c:v>
                </c:pt>
                <c:pt idx="6016">
                  <c:v>42770.448854166665</c:v>
                </c:pt>
                <c:pt idx="6017">
                  <c:v>42770.454409722224</c:v>
                </c:pt>
                <c:pt idx="6018">
                  <c:v>42770.459872685184</c:v>
                </c:pt>
                <c:pt idx="6019">
                  <c:v>42770.470648148148</c:v>
                </c:pt>
                <c:pt idx="6020">
                  <c:v>42770.475636574076</c:v>
                </c:pt>
                <c:pt idx="6021">
                  <c:v>42770.480543981481</c:v>
                </c:pt>
                <c:pt idx="6022">
                  <c:v>42770.495127314818</c:v>
                </c:pt>
                <c:pt idx="6023">
                  <c:v>42770.500694444447</c:v>
                </c:pt>
                <c:pt idx="6024">
                  <c:v>42770.506863425922</c:v>
                </c:pt>
                <c:pt idx="6025">
                  <c:v>42770.512361111112</c:v>
                </c:pt>
                <c:pt idx="6026">
                  <c:v>42770.517465277779</c:v>
                </c:pt>
                <c:pt idx="6027">
                  <c:v>42770.522222222222</c:v>
                </c:pt>
                <c:pt idx="6028">
                  <c:v>42770.526701388888</c:v>
                </c:pt>
                <c:pt idx="6029">
                  <c:v>42770.531180555554</c:v>
                </c:pt>
                <c:pt idx="6030">
                  <c:v>42770.535555555558</c:v>
                </c:pt>
                <c:pt idx="6031">
                  <c:v>42770.539826388886</c:v>
                </c:pt>
                <c:pt idx="6032">
                  <c:v>42770.543993055559</c:v>
                </c:pt>
                <c:pt idx="6033">
                  <c:v>42770.548263888886</c:v>
                </c:pt>
                <c:pt idx="6034">
                  <c:v>42770.552453703705</c:v>
                </c:pt>
                <c:pt idx="6035">
                  <c:v>42770.556655092594</c:v>
                </c:pt>
                <c:pt idx="6036">
                  <c:v>42770.560868055552</c:v>
                </c:pt>
                <c:pt idx="6037">
                  <c:v>42770.565034722225</c:v>
                </c:pt>
                <c:pt idx="6038">
                  <c:v>42770.569120370368</c:v>
                </c:pt>
                <c:pt idx="6039">
                  <c:v>42770.573148148149</c:v>
                </c:pt>
                <c:pt idx="6040">
                  <c:v>42770.577175925922</c:v>
                </c:pt>
                <c:pt idx="6041">
                  <c:v>42770.581018518518</c:v>
                </c:pt>
                <c:pt idx="6042">
                  <c:v>42770.58488425926</c:v>
                </c:pt>
                <c:pt idx="6043">
                  <c:v>42770.588750000003</c:v>
                </c:pt>
                <c:pt idx="6044">
                  <c:v>42770.592604166668</c:v>
                </c:pt>
                <c:pt idx="6045">
                  <c:v>42770.596412037034</c:v>
                </c:pt>
                <c:pt idx="6046">
                  <c:v>42770.60019675926</c:v>
                </c:pt>
                <c:pt idx="6047">
                  <c:v>42770.60392361111</c:v>
                </c:pt>
                <c:pt idx="6048">
                  <c:v>42770.607592592591</c:v>
                </c:pt>
                <c:pt idx="6049">
                  <c:v>42770.611180555556</c:v>
                </c:pt>
                <c:pt idx="6050">
                  <c:v>42770.614849537036</c:v>
                </c:pt>
                <c:pt idx="6051">
                  <c:v>42770.618495370371</c:v>
                </c:pt>
                <c:pt idx="6052">
                  <c:v>42770.622106481482</c:v>
                </c:pt>
                <c:pt idx="6053">
                  <c:v>42770.629479166666</c:v>
                </c:pt>
                <c:pt idx="6054">
                  <c:v>42770.633333333331</c:v>
                </c:pt>
                <c:pt idx="6055">
                  <c:v>42770.640381944446</c:v>
                </c:pt>
                <c:pt idx="6056">
                  <c:v>42770.64603009259</c:v>
                </c:pt>
                <c:pt idx="6057">
                  <c:v>42770.650231481479</c:v>
                </c:pt>
                <c:pt idx="6058">
                  <c:v>42770.65384259259</c:v>
                </c:pt>
                <c:pt idx="6059">
                  <c:v>42770.65861111111</c:v>
                </c:pt>
                <c:pt idx="6060">
                  <c:v>42770.662187499998</c:v>
                </c:pt>
                <c:pt idx="6061">
                  <c:v>42770.665775462963</c:v>
                </c:pt>
                <c:pt idx="6062">
                  <c:v>42770.669305555559</c:v>
                </c:pt>
                <c:pt idx="6063">
                  <c:v>42770.672847222224</c:v>
                </c:pt>
                <c:pt idx="6064">
                  <c:v>42770.676365740743</c:v>
                </c:pt>
                <c:pt idx="6065">
                  <c:v>42770.68</c:v>
                </c:pt>
                <c:pt idx="6066">
                  <c:v>42770.683761574073</c:v>
                </c:pt>
                <c:pt idx="6067">
                  <c:v>42770.6874537037</c:v>
                </c:pt>
                <c:pt idx="6068">
                  <c:v>42770.691250000003</c:v>
                </c:pt>
                <c:pt idx="6069">
                  <c:v>42770.695150462961</c:v>
                </c:pt>
                <c:pt idx="6070">
                  <c:v>42770.699131944442</c:v>
                </c:pt>
                <c:pt idx="6071">
                  <c:v>42770.703113425923</c:v>
                </c:pt>
                <c:pt idx="6072">
                  <c:v>42770.70722222222</c:v>
                </c:pt>
                <c:pt idx="6073">
                  <c:v>42770.715868055559</c:v>
                </c:pt>
                <c:pt idx="6074">
                  <c:v>42770.735798611109</c:v>
                </c:pt>
                <c:pt idx="6075">
                  <c:v>42770.750509259262</c:v>
                </c:pt>
                <c:pt idx="6076">
                  <c:v>42770.755682870367</c:v>
                </c:pt>
                <c:pt idx="6077">
                  <c:v>42770.761111111111</c:v>
                </c:pt>
                <c:pt idx="6078">
                  <c:v>42770.773425925923</c:v>
                </c:pt>
                <c:pt idx="6079">
                  <c:v>42770.780104166668</c:v>
                </c:pt>
                <c:pt idx="6080">
                  <c:v>42770.788252314815</c:v>
                </c:pt>
                <c:pt idx="6081">
                  <c:v>42771.377708333333</c:v>
                </c:pt>
                <c:pt idx="6082">
                  <c:v>42771.384201388886</c:v>
                </c:pt>
                <c:pt idx="6083">
                  <c:v>42771.390775462962</c:v>
                </c:pt>
                <c:pt idx="6084">
                  <c:v>42771.398680555554</c:v>
                </c:pt>
                <c:pt idx="6085">
                  <c:v>42771.404351851852</c:v>
                </c:pt>
                <c:pt idx="6086">
                  <c:v>42771.41034722222</c:v>
                </c:pt>
                <c:pt idx="6087">
                  <c:v>42771.416238425925</c:v>
                </c:pt>
                <c:pt idx="6088">
                  <c:v>42771.421747685185</c:v>
                </c:pt>
                <c:pt idx="6089">
                  <c:v>42771.427175925928</c:v>
                </c:pt>
                <c:pt idx="6090">
                  <c:v>42771.43241898148</c:v>
                </c:pt>
                <c:pt idx="6091">
                  <c:v>42771.437662037039</c:v>
                </c:pt>
                <c:pt idx="6092">
                  <c:v>42771.442916666667</c:v>
                </c:pt>
                <c:pt idx="6093">
                  <c:v>42771.448888888888</c:v>
                </c:pt>
                <c:pt idx="6094">
                  <c:v>42771.454143518517</c:v>
                </c:pt>
                <c:pt idx="6095">
                  <c:v>42771.459351851852</c:v>
                </c:pt>
                <c:pt idx="6096">
                  <c:v>42771.464259259257</c:v>
                </c:pt>
                <c:pt idx="6097">
                  <c:v>42771.469131944446</c:v>
                </c:pt>
                <c:pt idx="6098">
                  <c:v>42771.473865740743</c:v>
                </c:pt>
                <c:pt idx="6099">
                  <c:v>42771.47859953704</c:v>
                </c:pt>
                <c:pt idx="6100">
                  <c:v>42771.483344907407</c:v>
                </c:pt>
                <c:pt idx="6101">
                  <c:v>42771.487962962965</c:v>
                </c:pt>
                <c:pt idx="6102">
                  <c:v>42771.49255787037</c:v>
                </c:pt>
                <c:pt idx="6103">
                  <c:v>42771.497094907405</c:v>
                </c:pt>
                <c:pt idx="6104">
                  <c:v>42771.501597222225</c:v>
                </c:pt>
                <c:pt idx="6105">
                  <c:v>42771.506122685183</c:v>
                </c:pt>
                <c:pt idx="6106">
                  <c:v>42771.51053240741</c:v>
                </c:pt>
                <c:pt idx="6107">
                  <c:v>42771.514976851853</c:v>
                </c:pt>
                <c:pt idx="6108">
                  <c:v>42771.519432870373</c:v>
                </c:pt>
                <c:pt idx="6109">
                  <c:v>42771.523831018516</c:v>
                </c:pt>
                <c:pt idx="6110">
                  <c:v>42771.528182870374</c:v>
                </c:pt>
                <c:pt idx="6111">
                  <c:v>42771.532476851855</c:v>
                </c:pt>
                <c:pt idx="6112">
                  <c:v>42771.536782407406</c:v>
                </c:pt>
                <c:pt idx="6113">
                  <c:v>42771.540960648148</c:v>
                </c:pt>
                <c:pt idx="6114">
                  <c:v>42771.545115740744</c:v>
                </c:pt>
                <c:pt idx="6115">
                  <c:v>42771.549328703702</c:v>
                </c:pt>
                <c:pt idx="6116">
                  <c:v>42771.553495370368</c:v>
                </c:pt>
                <c:pt idx="6117">
                  <c:v>42771.557569444441</c:v>
                </c:pt>
                <c:pt idx="6118">
                  <c:v>42771.561643518522</c:v>
                </c:pt>
                <c:pt idx="6119">
                  <c:v>42771.565706018519</c:v>
                </c:pt>
                <c:pt idx="6120">
                  <c:v>42771.569687499999</c:v>
                </c:pt>
                <c:pt idx="6121">
                  <c:v>42771.573703703703</c:v>
                </c:pt>
                <c:pt idx="6122">
                  <c:v>42771.581504629627</c:v>
                </c:pt>
                <c:pt idx="6123">
                  <c:v>42771.585393518515</c:v>
                </c:pt>
                <c:pt idx="6124">
                  <c:v>42771.589212962965</c:v>
                </c:pt>
                <c:pt idx="6125">
                  <c:v>42771.596782407411</c:v>
                </c:pt>
                <c:pt idx="6126">
                  <c:v>42771.604212962964</c:v>
                </c:pt>
                <c:pt idx="6127">
                  <c:v>42771.615219907406</c:v>
                </c:pt>
                <c:pt idx="6128">
                  <c:v>42771.618888888886</c:v>
                </c:pt>
                <c:pt idx="6129">
                  <c:v>42771.633333333331</c:v>
                </c:pt>
                <c:pt idx="6130">
                  <c:v>42771.679502314815</c:v>
                </c:pt>
                <c:pt idx="6131">
                  <c:v>42771.683136574073</c:v>
                </c:pt>
                <c:pt idx="6132">
                  <c:v>42771.68677083333</c:v>
                </c:pt>
                <c:pt idx="6133">
                  <c:v>42771.725173611114</c:v>
                </c:pt>
                <c:pt idx="6134">
                  <c:v>42771.73778935185</c:v>
                </c:pt>
                <c:pt idx="6135">
                  <c:v>42772.377303240741</c:v>
                </c:pt>
                <c:pt idx="6136">
                  <c:v>42772.38385416667</c:v>
                </c:pt>
                <c:pt idx="6137">
                  <c:v>42772.390347222223</c:v>
                </c:pt>
                <c:pt idx="6138">
                  <c:v>42772.396840277775</c:v>
                </c:pt>
                <c:pt idx="6139">
                  <c:v>42772.403935185182</c:v>
                </c:pt>
                <c:pt idx="6140">
                  <c:v>42772.411192129628</c:v>
                </c:pt>
                <c:pt idx="6141">
                  <c:v>42772.417511574073</c:v>
                </c:pt>
                <c:pt idx="6142">
                  <c:v>42772.422650462962</c:v>
                </c:pt>
                <c:pt idx="6143">
                  <c:v>42772.427476851852</c:v>
                </c:pt>
                <c:pt idx="6144">
                  <c:v>42772.432129629633</c:v>
                </c:pt>
                <c:pt idx="6145">
                  <c:v>42772.436921296299</c:v>
                </c:pt>
                <c:pt idx="6146">
                  <c:v>42772.441805555558</c:v>
                </c:pt>
                <c:pt idx="6147">
                  <c:v>42772.446585648147</c:v>
                </c:pt>
                <c:pt idx="6148">
                  <c:v>42772.451203703706</c:v>
                </c:pt>
                <c:pt idx="6149">
                  <c:v>42772.455706018518</c:v>
                </c:pt>
                <c:pt idx="6150">
                  <c:v>42772.460115740738</c:v>
                </c:pt>
                <c:pt idx="6151">
                  <c:v>42772.464594907404</c:v>
                </c:pt>
                <c:pt idx="6152">
                  <c:v>42772.478159722225</c:v>
                </c:pt>
                <c:pt idx="6153">
                  <c:v>42772.483090277776</c:v>
                </c:pt>
                <c:pt idx="6154">
                  <c:v>42772.492071759261</c:v>
                </c:pt>
                <c:pt idx="6155">
                  <c:v>42772.49622685185</c:v>
                </c:pt>
                <c:pt idx="6156">
                  <c:v>42772.500335648147</c:v>
                </c:pt>
                <c:pt idx="6157">
                  <c:v>42772.50439814815</c:v>
                </c:pt>
                <c:pt idx="6158">
                  <c:v>42772.512453703705</c:v>
                </c:pt>
                <c:pt idx="6159">
                  <c:v>42772.516493055555</c:v>
                </c:pt>
                <c:pt idx="6160">
                  <c:v>42772.520497685182</c:v>
                </c:pt>
                <c:pt idx="6161">
                  <c:v>42772.528622685182</c:v>
                </c:pt>
                <c:pt idx="6162">
                  <c:v>42772.532743055555</c:v>
                </c:pt>
                <c:pt idx="6163">
                  <c:v>42772.540729166663</c:v>
                </c:pt>
                <c:pt idx="6164">
                  <c:v>42772.54891203704</c:v>
                </c:pt>
                <c:pt idx="6165">
                  <c:v>42772.556666666664</c:v>
                </c:pt>
                <c:pt idx="6166">
                  <c:v>42772.580057870371</c:v>
                </c:pt>
                <c:pt idx="6167">
                  <c:v>42772.585578703707</c:v>
                </c:pt>
                <c:pt idx="6168">
                  <c:v>42772.591458333336</c:v>
                </c:pt>
                <c:pt idx="6169">
                  <c:v>42772.596944444442</c:v>
                </c:pt>
                <c:pt idx="6170">
                  <c:v>42772.603460648148</c:v>
                </c:pt>
                <c:pt idx="6171">
                  <c:v>42772.608912037038</c:v>
                </c:pt>
                <c:pt idx="6172">
                  <c:v>42772.615439814814</c:v>
                </c:pt>
                <c:pt idx="6173">
                  <c:v>42772.619837962964</c:v>
                </c:pt>
                <c:pt idx="6174">
                  <c:v>42772.624537037038</c:v>
                </c:pt>
                <c:pt idx="6175">
                  <c:v>42772.628182870372</c:v>
                </c:pt>
                <c:pt idx="6176">
                  <c:v>42772.632557870369</c:v>
                </c:pt>
                <c:pt idx="6177">
                  <c:v>42772.642210648148</c:v>
                </c:pt>
                <c:pt idx="6178">
                  <c:v>42772.648217592592</c:v>
                </c:pt>
                <c:pt idx="6179">
                  <c:v>42772.654664351852</c:v>
                </c:pt>
                <c:pt idx="6180">
                  <c:v>42772.661226851851</c:v>
                </c:pt>
                <c:pt idx="6181">
                  <c:v>42772.666134259256</c:v>
                </c:pt>
                <c:pt idx="6182">
                  <c:v>42772.670671296299</c:v>
                </c:pt>
                <c:pt idx="6183">
                  <c:v>42772.677025462966</c:v>
                </c:pt>
                <c:pt idx="6184">
                  <c:v>42772.683749999997</c:v>
                </c:pt>
                <c:pt idx="6185">
                  <c:v>42772.694247685184</c:v>
                </c:pt>
                <c:pt idx="6186">
                  <c:v>42772.706099537034</c:v>
                </c:pt>
                <c:pt idx="6187">
                  <c:v>42772.717557870368</c:v>
                </c:pt>
                <c:pt idx="6188">
                  <c:v>42772.722546296296</c:v>
                </c:pt>
                <c:pt idx="6189">
                  <c:v>42772.727349537039</c:v>
                </c:pt>
                <c:pt idx="6190">
                  <c:v>42772.732569444444</c:v>
                </c:pt>
                <c:pt idx="6191">
                  <c:v>42772.737650462965</c:v>
                </c:pt>
                <c:pt idx="6192">
                  <c:v>42772.751770833333</c:v>
                </c:pt>
                <c:pt idx="6193">
                  <c:v>42773.378055555557</c:v>
                </c:pt>
                <c:pt idx="6194">
                  <c:v>42773.384479166663</c:v>
                </c:pt>
                <c:pt idx="6195">
                  <c:v>42773.392337962963</c:v>
                </c:pt>
                <c:pt idx="6196">
                  <c:v>42773.399675925924</c:v>
                </c:pt>
                <c:pt idx="6197">
                  <c:v>42773.405636574076</c:v>
                </c:pt>
                <c:pt idx="6198">
                  <c:v>42773.41134259259</c:v>
                </c:pt>
                <c:pt idx="6199">
                  <c:v>42773.416979166665</c:v>
                </c:pt>
                <c:pt idx="6200">
                  <c:v>42773.422407407408</c:v>
                </c:pt>
                <c:pt idx="6201">
                  <c:v>42773.427349537036</c:v>
                </c:pt>
                <c:pt idx="6202">
                  <c:v>42773.437465277777</c:v>
                </c:pt>
                <c:pt idx="6203">
                  <c:v>42773.444212962961</c:v>
                </c:pt>
                <c:pt idx="6204">
                  <c:v>42773.454942129632</c:v>
                </c:pt>
                <c:pt idx="6205">
                  <c:v>42773.462361111109</c:v>
                </c:pt>
                <c:pt idx="6206">
                  <c:v>42773.474039351851</c:v>
                </c:pt>
                <c:pt idx="6207">
                  <c:v>42773.481469907405</c:v>
                </c:pt>
                <c:pt idx="6208">
                  <c:v>42773.486817129633</c:v>
                </c:pt>
                <c:pt idx="6209">
                  <c:v>42773.492685185185</c:v>
                </c:pt>
                <c:pt idx="6210">
                  <c:v>42773.499282407407</c:v>
                </c:pt>
                <c:pt idx="6211">
                  <c:v>42773.504571759258</c:v>
                </c:pt>
                <c:pt idx="6212">
                  <c:v>42773.510046296295</c:v>
                </c:pt>
                <c:pt idx="6213">
                  <c:v>42773.514976851853</c:v>
                </c:pt>
                <c:pt idx="6214">
                  <c:v>42773.526689814818</c:v>
                </c:pt>
                <c:pt idx="6215">
                  <c:v>42773.530972222223</c:v>
                </c:pt>
                <c:pt idx="6216">
                  <c:v>42773.538425925923</c:v>
                </c:pt>
                <c:pt idx="6217">
                  <c:v>42773.544942129629</c:v>
                </c:pt>
                <c:pt idx="6218">
                  <c:v>42773.550856481481</c:v>
                </c:pt>
                <c:pt idx="6219">
                  <c:v>42773.556875000002</c:v>
                </c:pt>
                <c:pt idx="6220">
                  <c:v>42773.563854166663</c:v>
                </c:pt>
                <c:pt idx="6221">
                  <c:v>42773.570335648146</c:v>
                </c:pt>
                <c:pt idx="6222">
                  <c:v>42773.575069444443</c:v>
                </c:pt>
                <c:pt idx="6223">
                  <c:v>42773.579814814817</c:v>
                </c:pt>
                <c:pt idx="6224">
                  <c:v>42773.584305555552</c:v>
                </c:pt>
                <c:pt idx="6225">
                  <c:v>42773.589733796296</c:v>
                </c:pt>
                <c:pt idx="6226">
                  <c:v>42773.59542824074</c:v>
                </c:pt>
                <c:pt idx="6227">
                  <c:v>42773.600428240738</c:v>
                </c:pt>
                <c:pt idx="6228">
                  <c:v>42773.606145833335</c:v>
                </c:pt>
                <c:pt idx="6229">
                  <c:v>42773.613796296297</c:v>
                </c:pt>
                <c:pt idx="6230">
                  <c:v>42773.621134259258</c:v>
                </c:pt>
                <c:pt idx="6231">
                  <c:v>42773.631493055553</c:v>
                </c:pt>
                <c:pt idx="6232">
                  <c:v>42773.640717592592</c:v>
                </c:pt>
                <c:pt idx="6233">
                  <c:v>42773.646134259259</c:v>
                </c:pt>
                <c:pt idx="6234">
                  <c:v>42773.653240740743</c:v>
                </c:pt>
                <c:pt idx="6235">
                  <c:v>42773.661805555559</c:v>
                </c:pt>
                <c:pt idx="6236">
                  <c:v>42773.669583333336</c:v>
                </c:pt>
                <c:pt idx="6237">
                  <c:v>42773.679502314815</c:v>
                </c:pt>
                <c:pt idx="6238">
                  <c:v>42773.686539351853</c:v>
                </c:pt>
                <c:pt idx="6239">
                  <c:v>42773.693020833336</c:v>
                </c:pt>
                <c:pt idx="6240">
                  <c:v>42773.697800925926</c:v>
                </c:pt>
                <c:pt idx="6241">
                  <c:v>42773.703541666669</c:v>
                </c:pt>
                <c:pt idx="6242">
                  <c:v>42773.711944444447</c:v>
                </c:pt>
                <c:pt idx="6243">
                  <c:v>42773.720648148148</c:v>
                </c:pt>
                <c:pt idx="6244">
                  <c:v>42773.732291666667</c:v>
                </c:pt>
                <c:pt idx="6245">
                  <c:v>42773.744201388887</c:v>
                </c:pt>
                <c:pt idx="6246">
                  <c:v>42773.756053240744</c:v>
                </c:pt>
                <c:pt idx="6247">
                  <c:v>42773.767824074072</c:v>
                </c:pt>
                <c:pt idx="6248">
                  <c:v>42774.377500000002</c:v>
                </c:pt>
                <c:pt idx="6249">
                  <c:v>42774.384212962963</c:v>
                </c:pt>
                <c:pt idx="6250">
                  <c:v>42774.39025462963</c:v>
                </c:pt>
                <c:pt idx="6251">
                  <c:v>42774.396620370368</c:v>
                </c:pt>
                <c:pt idx="6252">
                  <c:v>42774.403425925928</c:v>
                </c:pt>
                <c:pt idx="6253">
                  <c:v>42774.41064814815</c:v>
                </c:pt>
                <c:pt idx="6254">
                  <c:v>42774.452592592592</c:v>
                </c:pt>
                <c:pt idx="6255">
                  <c:v>42774.459687499999</c:v>
                </c:pt>
                <c:pt idx="6256">
                  <c:v>42774.464444444442</c:v>
                </c:pt>
                <c:pt idx="6257">
                  <c:v>42774.469027777777</c:v>
                </c:pt>
                <c:pt idx="6258">
                  <c:v>42774.51284722222</c:v>
                </c:pt>
                <c:pt idx="6259">
                  <c:v>42774.517048611109</c:v>
                </c:pt>
                <c:pt idx="6260">
                  <c:v>42774.521284722221</c:v>
                </c:pt>
                <c:pt idx="6261">
                  <c:v>42774.544444444444</c:v>
                </c:pt>
                <c:pt idx="6262">
                  <c:v>42774.54828703704</c:v>
                </c:pt>
                <c:pt idx="6263">
                  <c:v>42774.552071759259</c:v>
                </c:pt>
                <c:pt idx="6264">
                  <c:v>42774.555972222224</c:v>
                </c:pt>
                <c:pt idx="6265">
                  <c:v>42774.560057870367</c:v>
                </c:pt>
                <c:pt idx="6266">
                  <c:v>42774.567407407405</c:v>
                </c:pt>
                <c:pt idx="6267">
                  <c:v>42774.575694444444</c:v>
                </c:pt>
                <c:pt idx="6268">
                  <c:v>42774.58017361111</c:v>
                </c:pt>
                <c:pt idx="6269">
                  <c:v>42774.587673611109</c:v>
                </c:pt>
                <c:pt idx="6270">
                  <c:v>42774.593969907408</c:v>
                </c:pt>
                <c:pt idx="6271">
                  <c:v>42774.598877314813</c:v>
                </c:pt>
                <c:pt idx="6272">
                  <c:v>42774.602986111109</c:v>
                </c:pt>
                <c:pt idx="6273">
                  <c:v>42774.606747685182</c:v>
                </c:pt>
                <c:pt idx="6274">
                  <c:v>42774.610763888886</c:v>
                </c:pt>
                <c:pt idx="6275">
                  <c:v>42774.614907407406</c:v>
                </c:pt>
                <c:pt idx="6276">
                  <c:v>42774.619664351849</c:v>
                </c:pt>
                <c:pt idx="6277">
                  <c:v>42774.623506944445</c:v>
                </c:pt>
                <c:pt idx="6278">
                  <c:v>42774.627905092595</c:v>
                </c:pt>
                <c:pt idx="6279">
                  <c:v>42774.632662037038</c:v>
                </c:pt>
                <c:pt idx="6280">
                  <c:v>42774.637048611112</c:v>
                </c:pt>
                <c:pt idx="6281">
                  <c:v>42774.643043981479</c:v>
                </c:pt>
                <c:pt idx="6282">
                  <c:v>42774.648935185185</c:v>
                </c:pt>
                <c:pt idx="6283">
                  <c:v>42774.654317129629</c:v>
                </c:pt>
                <c:pt idx="6284">
                  <c:v>42774.661249999997</c:v>
                </c:pt>
                <c:pt idx="6285">
                  <c:v>42774.667453703703</c:v>
                </c:pt>
                <c:pt idx="6286">
                  <c:v>42774.675243055557</c:v>
                </c:pt>
                <c:pt idx="6287">
                  <c:v>42774.679479166669</c:v>
                </c:pt>
                <c:pt idx="6288">
                  <c:v>42774.684374999997</c:v>
                </c:pt>
                <c:pt idx="6289">
                  <c:v>42774.688240740739</c:v>
                </c:pt>
                <c:pt idx="6290">
                  <c:v>42774.69226851852</c:v>
                </c:pt>
                <c:pt idx="6291">
                  <c:v>42774.696701388886</c:v>
                </c:pt>
                <c:pt idx="6292">
                  <c:v>42774.700752314813</c:v>
                </c:pt>
                <c:pt idx="6293">
                  <c:v>42774.705034722225</c:v>
                </c:pt>
                <c:pt idx="6294">
                  <c:v>42774.708969907406</c:v>
                </c:pt>
                <c:pt idx="6295">
                  <c:v>42774.713171296295</c:v>
                </c:pt>
                <c:pt idx="6296">
                  <c:v>42774.718124999999</c:v>
                </c:pt>
                <c:pt idx="6297">
                  <c:v>42774.723333333335</c:v>
                </c:pt>
                <c:pt idx="6298">
                  <c:v>42774.728958333333</c:v>
                </c:pt>
                <c:pt idx="6299">
                  <c:v>42774.740578703706</c:v>
                </c:pt>
                <c:pt idx="6300">
                  <c:v>42774.750787037039</c:v>
                </c:pt>
                <c:pt idx="6301">
                  <c:v>42774.760416666664</c:v>
                </c:pt>
                <c:pt idx="6302">
                  <c:v>42774.770196759258</c:v>
                </c:pt>
                <c:pt idx="6303">
                  <c:v>42775.384664351855</c:v>
                </c:pt>
                <c:pt idx="6304">
                  <c:v>42775.390416666669</c:v>
                </c:pt>
                <c:pt idx="6305">
                  <c:v>42775.395925925928</c:v>
                </c:pt>
                <c:pt idx="6306">
                  <c:v>42775.401678240742</c:v>
                </c:pt>
                <c:pt idx="6307">
                  <c:v>42775.436331018522</c:v>
                </c:pt>
                <c:pt idx="6308">
                  <c:v>42775.449606481481</c:v>
                </c:pt>
                <c:pt idx="6309">
                  <c:v>42775.457986111112</c:v>
                </c:pt>
                <c:pt idx="6310">
                  <c:v>42775.462164351855</c:v>
                </c:pt>
                <c:pt idx="6311">
                  <c:v>42775.466493055559</c:v>
                </c:pt>
                <c:pt idx="6312">
                  <c:v>42775.470925925925</c:v>
                </c:pt>
                <c:pt idx="6313">
                  <c:v>42775.474861111114</c:v>
                </c:pt>
                <c:pt idx="6314">
                  <c:v>42775.479131944441</c:v>
                </c:pt>
                <c:pt idx="6315">
                  <c:v>42775.483101851853</c:v>
                </c:pt>
                <c:pt idx="6316">
                  <c:v>42775.487037037034</c:v>
                </c:pt>
                <c:pt idx="6317">
                  <c:v>42775.49114583333</c:v>
                </c:pt>
                <c:pt idx="6318">
                  <c:v>42775.495416666665</c:v>
                </c:pt>
                <c:pt idx="6319">
                  <c:v>42775.503888888888</c:v>
                </c:pt>
                <c:pt idx="6320">
                  <c:v>42775.507754629631</c:v>
                </c:pt>
                <c:pt idx="6321">
                  <c:v>42775.511643518519</c:v>
                </c:pt>
                <c:pt idx="6322">
                  <c:v>42775.515729166669</c:v>
                </c:pt>
                <c:pt idx="6323">
                  <c:v>42775.519618055558</c:v>
                </c:pt>
                <c:pt idx="6324">
                  <c:v>42775.523622685185</c:v>
                </c:pt>
                <c:pt idx="6325">
                  <c:v>42775.527638888889</c:v>
                </c:pt>
                <c:pt idx="6326">
                  <c:v>42775.531585648147</c:v>
                </c:pt>
                <c:pt idx="6327">
                  <c:v>42775.535532407404</c:v>
                </c:pt>
                <c:pt idx="6328">
                  <c:v>42775.539270833331</c:v>
                </c:pt>
                <c:pt idx="6329">
                  <c:v>42775.543171296296</c:v>
                </c:pt>
                <c:pt idx="6330">
                  <c:v>42775.547233796293</c:v>
                </c:pt>
                <c:pt idx="6331">
                  <c:v>42775.551516203705</c:v>
                </c:pt>
                <c:pt idx="6332">
                  <c:v>42775.555451388886</c:v>
                </c:pt>
                <c:pt idx="6333">
                  <c:v>42775.559317129628</c:v>
                </c:pt>
                <c:pt idx="6334">
                  <c:v>42775.56322916667</c:v>
                </c:pt>
                <c:pt idx="6335">
                  <c:v>42775.566967592589</c:v>
                </c:pt>
                <c:pt idx="6336">
                  <c:v>42775.570763888885</c:v>
                </c:pt>
                <c:pt idx="6337">
                  <c:v>42775.574340277781</c:v>
                </c:pt>
                <c:pt idx="6338">
                  <c:v>42775.578067129631</c:v>
                </c:pt>
                <c:pt idx="6339">
                  <c:v>42775.581747685188</c:v>
                </c:pt>
                <c:pt idx="6340">
                  <c:v>42775.585428240738</c:v>
                </c:pt>
                <c:pt idx="6341">
                  <c:v>42775.589699074073</c:v>
                </c:pt>
                <c:pt idx="6342">
                  <c:v>42775.593541666669</c:v>
                </c:pt>
                <c:pt idx="6343">
                  <c:v>42775.597696759258</c:v>
                </c:pt>
                <c:pt idx="6344">
                  <c:v>42775.601342592592</c:v>
                </c:pt>
                <c:pt idx="6345">
                  <c:v>42775.604884259257</c:v>
                </c:pt>
                <c:pt idx="6346">
                  <c:v>42775.608437499999</c:v>
                </c:pt>
                <c:pt idx="6347">
                  <c:v>42775.61210648148</c:v>
                </c:pt>
                <c:pt idx="6348">
                  <c:v>42775.615694444445</c:v>
                </c:pt>
                <c:pt idx="6349">
                  <c:v>42775.619247685187</c:v>
                </c:pt>
                <c:pt idx="6350">
                  <c:v>42775.622743055559</c:v>
                </c:pt>
                <c:pt idx="6351">
                  <c:v>42775.626145833332</c:v>
                </c:pt>
                <c:pt idx="6352">
                  <c:v>42775.629710648151</c:v>
                </c:pt>
                <c:pt idx="6353">
                  <c:v>42775.633194444446</c:v>
                </c:pt>
                <c:pt idx="6354">
                  <c:v>42775.637025462966</c:v>
                </c:pt>
                <c:pt idx="6355">
                  <c:v>42775.640462962961</c:v>
                </c:pt>
                <c:pt idx="6356">
                  <c:v>42775.643912037034</c:v>
                </c:pt>
                <c:pt idx="6357">
                  <c:v>42775.647361111114</c:v>
                </c:pt>
                <c:pt idx="6358">
                  <c:v>42775.650752314818</c:v>
                </c:pt>
                <c:pt idx="6359">
                  <c:v>42775.65420138889</c:v>
                </c:pt>
                <c:pt idx="6360">
                  <c:v>42775.664479166669</c:v>
                </c:pt>
                <c:pt idx="6361">
                  <c:v>42775.667962962965</c:v>
                </c:pt>
                <c:pt idx="6362">
                  <c:v>42775.671435185184</c:v>
                </c:pt>
                <c:pt idx="6363">
                  <c:v>42775.675104166665</c:v>
                </c:pt>
                <c:pt idx="6364">
                  <c:v>42775.689131944448</c:v>
                </c:pt>
                <c:pt idx="6365">
                  <c:v>42775.70076388889</c:v>
                </c:pt>
                <c:pt idx="6366">
                  <c:v>42775.705277777779</c:v>
                </c:pt>
                <c:pt idx="6367">
                  <c:v>42775.717280092591</c:v>
                </c:pt>
                <c:pt idx="6368">
                  <c:v>42775.722708333335</c:v>
                </c:pt>
                <c:pt idx="6369">
                  <c:v>42775.728935185187</c:v>
                </c:pt>
                <c:pt idx="6370">
                  <c:v>42775.734618055554</c:v>
                </c:pt>
                <c:pt idx="6371">
                  <c:v>42775.74150462963</c:v>
                </c:pt>
                <c:pt idx="6372">
                  <c:v>42775.748194444444</c:v>
                </c:pt>
                <c:pt idx="6373">
                  <c:v>42775.759363425925</c:v>
                </c:pt>
                <c:pt idx="6374">
                  <c:v>42775.765381944446</c:v>
                </c:pt>
                <c:pt idx="6375">
                  <c:v>42775.771562499998</c:v>
                </c:pt>
                <c:pt idx="6376">
                  <c:v>42775.779606481483</c:v>
                </c:pt>
                <c:pt idx="6377">
                  <c:v>42776.377650462964</c:v>
                </c:pt>
                <c:pt idx="6378">
                  <c:v>42776.383611111109</c:v>
                </c:pt>
                <c:pt idx="6379">
                  <c:v>42776.390173611115</c:v>
                </c:pt>
                <c:pt idx="6380">
                  <c:v>42776.396493055552</c:v>
                </c:pt>
                <c:pt idx="6381">
                  <c:v>42776.403043981481</c:v>
                </c:pt>
                <c:pt idx="6382">
                  <c:v>42776.409513888888</c:v>
                </c:pt>
                <c:pt idx="6383">
                  <c:v>42776.414583333331</c:v>
                </c:pt>
                <c:pt idx="6384">
                  <c:v>42776.419594907406</c:v>
                </c:pt>
                <c:pt idx="6385">
                  <c:v>42776.424641203703</c:v>
                </c:pt>
                <c:pt idx="6386">
                  <c:v>42776.429652777777</c:v>
                </c:pt>
                <c:pt idx="6387">
                  <c:v>42776.434687499997</c:v>
                </c:pt>
                <c:pt idx="6388">
                  <c:v>42776.43949074074</c:v>
                </c:pt>
                <c:pt idx="6389">
                  <c:v>42776.444386574076</c:v>
                </c:pt>
                <c:pt idx="6390">
                  <c:v>42776.448449074072</c:v>
                </c:pt>
                <c:pt idx="6391">
                  <c:v>42776.453067129631</c:v>
                </c:pt>
                <c:pt idx="6392">
                  <c:v>42776.458564814813</c:v>
                </c:pt>
                <c:pt idx="6393">
                  <c:v>42776.464548611111</c:v>
                </c:pt>
                <c:pt idx="6394">
                  <c:v>42776.469502314816</c:v>
                </c:pt>
                <c:pt idx="6395">
                  <c:v>42776.473981481482</c:v>
                </c:pt>
                <c:pt idx="6396">
                  <c:v>42776.482488425929</c:v>
                </c:pt>
                <c:pt idx="6397">
                  <c:v>42776.487222222226</c:v>
                </c:pt>
                <c:pt idx="6398">
                  <c:v>42776.492118055554</c:v>
                </c:pt>
                <c:pt idx="6399">
                  <c:v>42776.496631944443</c:v>
                </c:pt>
                <c:pt idx="6400">
                  <c:v>42776.609594907408</c:v>
                </c:pt>
                <c:pt idx="6401">
                  <c:v>42776.613113425927</c:v>
                </c:pt>
                <c:pt idx="6402">
                  <c:v>42776.616562499999</c:v>
                </c:pt>
                <c:pt idx="6403">
                  <c:v>42776.640543981484</c:v>
                </c:pt>
                <c:pt idx="6404">
                  <c:v>42776.648819444446</c:v>
                </c:pt>
                <c:pt idx="6405">
                  <c:v>42776.653564814813</c:v>
                </c:pt>
                <c:pt idx="6406">
                  <c:v>42776.658842592595</c:v>
                </c:pt>
                <c:pt idx="6407">
                  <c:v>42776.664733796293</c:v>
                </c:pt>
                <c:pt idx="6408">
                  <c:v>42776.669178240743</c:v>
                </c:pt>
                <c:pt idx="6409">
                  <c:v>42776.673425925925</c:v>
                </c:pt>
                <c:pt idx="6410">
                  <c:v>42776.677534722221</c:v>
                </c:pt>
                <c:pt idx="6411">
                  <c:v>42776.681967592594</c:v>
                </c:pt>
                <c:pt idx="6412">
                  <c:v>42776.685960648145</c:v>
                </c:pt>
                <c:pt idx="6413">
                  <c:v>42776.690289351849</c:v>
                </c:pt>
                <c:pt idx="6414">
                  <c:v>42776.694340277776</c:v>
                </c:pt>
                <c:pt idx="6415">
                  <c:v>42776.698101851849</c:v>
                </c:pt>
                <c:pt idx="6416">
                  <c:v>42776.701990740738</c:v>
                </c:pt>
                <c:pt idx="6417">
                  <c:v>42776.706377314818</c:v>
                </c:pt>
                <c:pt idx="6418">
                  <c:v>42776.710196759261</c:v>
                </c:pt>
                <c:pt idx="6419">
                  <c:v>42776.714259259257</c:v>
                </c:pt>
                <c:pt idx="6420">
                  <c:v>42776.718425925923</c:v>
                </c:pt>
                <c:pt idx="6421">
                  <c:v>42776.722245370373</c:v>
                </c:pt>
                <c:pt idx="6422">
                  <c:v>42776.726006944446</c:v>
                </c:pt>
                <c:pt idx="6423">
                  <c:v>42776.729953703703</c:v>
                </c:pt>
                <c:pt idx="6424">
                  <c:v>42776.734224537038</c:v>
                </c:pt>
                <c:pt idx="6425">
                  <c:v>42776.738576388889</c:v>
                </c:pt>
                <c:pt idx="6426">
                  <c:v>42776.743587962963</c:v>
                </c:pt>
                <c:pt idx="6427">
                  <c:v>42776.748530092591</c:v>
                </c:pt>
                <c:pt idx="6428">
                  <c:v>42776.754340277781</c:v>
                </c:pt>
                <c:pt idx="6429">
                  <c:v>42776.759733796294</c:v>
                </c:pt>
                <c:pt idx="6430">
                  <c:v>42776.764953703707</c:v>
                </c:pt>
                <c:pt idx="6431">
                  <c:v>42776.771006944444</c:v>
                </c:pt>
                <c:pt idx="6432">
                  <c:v>42776.778807870367</c:v>
                </c:pt>
                <c:pt idx="6433">
                  <c:v>42781.666527777779</c:v>
                </c:pt>
                <c:pt idx="6434">
                  <c:v>42781.672835648147</c:v>
                </c:pt>
                <c:pt idx="6435">
                  <c:v>42781.678530092591</c:v>
                </c:pt>
                <c:pt idx="6436">
                  <c:v>42781.683356481481</c:v>
                </c:pt>
                <c:pt idx="6437">
                  <c:v>42781.686967592592</c:v>
                </c:pt>
                <c:pt idx="6438">
                  <c:v>42781.690462962964</c:v>
                </c:pt>
                <c:pt idx="6439">
                  <c:v>42781.693993055553</c:v>
                </c:pt>
                <c:pt idx="6440">
                  <c:v>42781.734224537038</c:v>
                </c:pt>
                <c:pt idx="6441">
                  <c:v>42781.742986111109</c:v>
                </c:pt>
                <c:pt idx="6442">
                  <c:v>42782.425925925927</c:v>
                </c:pt>
                <c:pt idx="6443">
                  <c:v>42783.780428240738</c:v>
                </c:pt>
                <c:pt idx="6444">
                  <c:v>42784.552118055559</c:v>
                </c:pt>
                <c:pt idx="6445">
                  <c:v>42785.442175925928</c:v>
                </c:pt>
                <c:pt idx="6446">
                  <c:v>42785.447129629632</c:v>
                </c:pt>
                <c:pt idx="6447">
                  <c:v>42785.689722222225</c:v>
                </c:pt>
                <c:pt idx="6448">
                  <c:v>42785.697025462963</c:v>
                </c:pt>
                <c:pt idx="6449">
                  <c:v>42785.70480324074</c:v>
                </c:pt>
                <c:pt idx="6450">
                  <c:v>42785.708715277775</c:v>
                </c:pt>
                <c:pt idx="6451">
                  <c:v>42785.713067129633</c:v>
                </c:pt>
                <c:pt idx="6452">
                  <c:v>42785.717476851853</c:v>
                </c:pt>
                <c:pt idx="6453">
                  <c:v>42785.725555555553</c:v>
                </c:pt>
                <c:pt idx="6454">
                  <c:v>42785.729687500003</c:v>
                </c:pt>
                <c:pt idx="6455">
                  <c:v>42785.733993055554</c:v>
                </c:pt>
                <c:pt idx="6456">
                  <c:v>42785.738287037035</c:v>
                </c:pt>
                <c:pt idx="6457">
                  <c:v>42785.742858796293</c:v>
                </c:pt>
                <c:pt idx="6458">
                  <c:v>42785.747743055559</c:v>
                </c:pt>
                <c:pt idx="6459">
                  <c:v>42785.752685185187</c:v>
                </c:pt>
                <c:pt idx="6460">
                  <c:v>42785.762557870374</c:v>
                </c:pt>
                <c:pt idx="6461">
                  <c:v>42785.767743055556</c:v>
                </c:pt>
                <c:pt idx="6462">
                  <c:v>42785.773321759261</c:v>
                </c:pt>
                <c:pt idx="6463">
                  <c:v>42785.780324074076</c:v>
                </c:pt>
                <c:pt idx="6464">
                  <c:v>42786.708009259259</c:v>
                </c:pt>
                <c:pt idx="6465">
                  <c:v>42787.377800925926</c:v>
                </c:pt>
                <c:pt idx="6466">
                  <c:v>42787.384571759256</c:v>
                </c:pt>
                <c:pt idx="6467">
                  <c:v>42787.395381944443</c:v>
                </c:pt>
                <c:pt idx="6468">
                  <c:v>42787.400347222225</c:v>
                </c:pt>
                <c:pt idx="6469">
                  <c:v>42787.405347222222</c:v>
                </c:pt>
                <c:pt idx="6470">
                  <c:v>42787.410127314812</c:v>
                </c:pt>
                <c:pt idx="6471">
                  <c:v>42787.415289351855</c:v>
                </c:pt>
                <c:pt idx="6472">
                  <c:v>42787.425717592596</c:v>
                </c:pt>
                <c:pt idx="6473">
                  <c:v>42787.435393518521</c:v>
                </c:pt>
                <c:pt idx="6474">
                  <c:v>42787.445752314816</c:v>
                </c:pt>
                <c:pt idx="6475">
                  <c:v>42787.491469907407</c:v>
                </c:pt>
                <c:pt idx="6476">
                  <c:v>42787.503518518519</c:v>
                </c:pt>
                <c:pt idx="6477">
                  <c:v>42788.783888888887</c:v>
                </c:pt>
                <c:pt idx="6478">
                  <c:v>42789.378206018519</c:v>
                </c:pt>
                <c:pt idx="6479">
                  <c:v>42790.405462962961</c:v>
                </c:pt>
                <c:pt idx="6480">
                  <c:v>42791.643379629626</c:v>
                </c:pt>
                <c:pt idx="6481">
                  <c:v>42791.732800925929</c:v>
                </c:pt>
                <c:pt idx="6482">
                  <c:v>42791.73715277778</c:v>
                </c:pt>
                <c:pt idx="6483">
                  <c:v>42791.742071759261</c:v>
                </c:pt>
                <c:pt idx="6484">
                  <c:v>42791.75</c:v>
                </c:pt>
                <c:pt idx="6485">
                  <c:v>42791.75677083333</c:v>
                </c:pt>
                <c:pt idx="6486">
                  <c:v>42791.763657407406</c:v>
                </c:pt>
                <c:pt idx="6487">
                  <c:v>42791.775405092594</c:v>
                </c:pt>
                <c:pt idx="6488">
                  <c:v>42799.424108796295</c:v>
                </c:pt>
                <c:pt idx="6489">
                  <c:v>42799.54310185185</c:v>
                </c:pt>
                <c:pt idx="6490">
                  <c:v>42799.5469212963</c:v>
                </c:pt>
                <c:pt idx="6491">
                  <c:v>42799.550659722219</c:v>
                </c:pt>
                <c:pt idx="6492">
                  <c:v>42799.554351851853</c:v>
                </c:pt>
                <c:pt idx="6493">
                  <c:v>42799.558009259257</c:v>
                </c:pt>
                <c:pt idx="6494">
                  <c:v>42799.572418981479</c:v>
                </c:pt>
                <c:pt idx="6495">
                  <c:v>42799.590115740742</c:v>
                </c:pt>
                <c:pt idx="6496">
                  <c:v>42799.600752314815</c:v>
                </c:pt>
                <c:pt idx="6497">
                  <c:v>42799.608090277776</c:v>
                </c:pt>
                <c:pt idx="6498">
                  <c:v>42799.613402777781</c:v>
                </c:pt>
                <c:pt idx="6499">
                  <c:v>42799.622384259259</c:v>
                </c:pt>
                <c:pt idx="6500">
                  <c:v>42799.627523148149</c:v>
                </c:pt>
                <c:pt idx="6501">
                  <c:v>42799.631261574075</c:v>
                </c:pt>
                <c:pt idx="6502">
                  <c:v>42799.635254629633</c:v>
                </c:pt>
                <c:pt idx="6503">
                  <c:v>42799.638657407406</c:v>
                </c:pt>
                <c:pt idx="6504">
                  <c:v>42799.643414351849</c:v>
                </c:pt>
                <c:pt idx="6505">
                  <c:v>42799.647083333337</c:v>
                </c:pt>
                <c:pt idx="6506">
                  <c:v>42799.651469907411</c:v>
                </c:pt>
                <c:pt idx="6507">
                  <c:v>42799.658842592595</c:v>
                </c:pt>
                <c:pt idx="6508">
                  <c:v>42799.662222222221</c:v>
                </c:pt>
                <c:pt idx="6509">
                  <c:v>42799.666064814817</c:v>
                </c:pt>
                <c:pt idx="6510">
                  <c:v>42799.673009259262</c:v>
                </c:pt>
                <c:pt idx="6511">
                  <c:v>42799.677430555559</c:v>
                </c:pt>
                <c:pt idx="6512">
                  <c:v>42799.691562499997</c:v>
                </c:pt>
                <c:pt idx="6513">
                  <c:v>42799.696331018517</c:v>
                </c:pt>
                <c:pt idx="6514">
                  <c:v>42799.70040509259</c:v>
                </c:pt>
                <c:pt idx="6515">
                  <c:v>42799.704664351855</c:v>
                </c:pt>
                <c:pt idx="6516">
                  <c:v>42799.708622685182</c:v>
                </c:pt>
                <c:pt idx="6517">
                  <c:v>42799.713171296295</c:v>
                </c:pt>
                <c:pt idx="6518">
                  <c:v>42799.719398148147</c:v>
                </c:pt>
                <c:pt idx="6519">
                  <c:v>42799.74050925926</c:v>
                </c:pt>
                <c:pt idx="6520">
                  <c:v>42800.378807870373</c:v>
                </c:pt>
                <c:pt idx="6521">
                  <c:v>42800.385312500002</c:v>
                </c:pt>
                <c:pt idx="6522">
                  <c:v>42800.391180555554</c:v>
                </c:pt>
                <c:pt idx="6523">
                  <c:v>42800.396793981483</c:v>
                </c:pt>
                <c:pt idx="6524">
                  <c:v>42800.402326388888</c:v>
                </c:pt>
                <c:pt idx="6525">
                  <c:v>42800.408333333333</c:v>
                </c:pt>
                <c:pt idx="6526">
                  <c:v>42800.414490740739</c:v>
                </c:pt>
                <c:pt idx="6527">
                  <c:v>42800.419976851852</c:v>
                </c:pt>
                <c:pt idx="6528">
                  <c:v>42800.425740740742</c:v>
                </c:pt>
                <c:pt idx="6529">
                  <c:v>42800.430555555555</c:v>
                </c:pt>
                <c:pt idx="6530">
                  <c:v>42800.434872685182</c:v>
                </c:pt>
                <c:pt idx="6531">
                  <c:v>42800.439282407409</c:v>
                </c:pt>
                <c:pt idx="6532">
                  <c:v>42800.443645833337</c:v>
                </c:pt>
                <c:pt idx="6533">
                  <c:v>42800.460462962961</c:v>
                </c:pt>
                <c:pt idx="6534">
                  <c:v>42800.464490740742</c:v>
                </c:pt>
                <c:pt idx="6535">
                  <c:v>42800.468599537038</c:v>
                </c:pt>
                <c:pt idx="6536">
                  <c:v>42800.472511574073</c:v>
                </c:pt>
                <c:pt idx="6537">
                  <c:v>42800.509513888886</c:v>
                </c:pt>
                <c:pt idx="6538">
                  <c:v>42800.513414351852</c:v>
                </c:pt>
                <c:pt idx="6539">
                  <c:v>42800.517222222225</c:v>
                </c:pt>
                <c:pt idx="6540">
                  <c:v>42800.521087962959</c:v>
                </c:pt>
                <c:pt idx="6541">
                  <c:v>42800.52615740741</c:v>
                </c:pt>
                <c:pt idx="6542">
                  <c:v>42800.551261574074</c:v>
                </c:pt>
                <c:pt idx="6543">
                  <c:v>42800.556041666663</c:v>
                </c:pt>
                <c:pt idx="6544">
                  <c:v>42800.561006944445</c:v>
                </c:pt>
                <c:pt idx="6545">
                  <c:v>42800.56695601852</c:v>
                </c:pt>
                <c:pt idx="6546">
                  <c:v>42800.571701388886</c:v>
                </c:pt>
                <c:pt idx="6547">
                  <c:v>42800.575740740744</c:v>
                </c:pt>
                <c:pt idx="6548">
                  <c:v>42800.579259259262</c:v>
                </c:pt>
                <c:pt idx="6549">
                  <c:v>42800.582719907405</c:v>
                </c:pt>
                <c:pt idx="6550">
                  <c:v>42800.5862037037</c:v>
                </c:pt>
                <c:pt idx="6551">
                  <c:v>42800.589675925927</c:v>
                </c:pt>
                <c:pt idx="6552">
                  <c:v>42800.593263888892</c:v>
                </c:pt>
                <c:pt idx="6553">
                  <c:v>42800.596724537034</c:v>
                </c:pt>
                <c:pt idx="6554">
                  <c:v>42800.600138888891</c:v>
                </c:pt>
                <c:pt idx="6555">
                  <c:v>42800.603576388887</c:v>
                </c:pt>
                <c:pt idx="6556">
                  <c:v>42800.60696759259</c:v>
                </c:pt>
                <c:pt idx="6557">
                  <c:v>42800.610405092593</c:v>
                </c:pt>
                <c:pt idx="6558">
                  <c:v>42800.61383101852</c:v>
                </c:pt>
                <c:pt idx="6559">
                  <c:v>42800.617245370369</c:v>
                </c:pt>
                <c:pt idx="6560">
                  <c:v>42800.62060185185</c:v>
                </c:pt>
                <c:pt idx="6561">
                  <c:v>42800.62395833333</c:v>
                </c:pt>
                <c:pt idx="6562">
                  <c:v>42800.627615740741</c:v>
                </c:pt>
                <c:pt idx="6563">
                  <c:v>42800.630972222221</c:v>
                </c:pt>
                <c:pt idx="6564">
                  <c:v>42800.634340277778</c:v>
                </c:pt>
                <c:pt idx="6565">
                  <c:v>42800.637812499997</c:v>
                </c:pt>
                <c:pt idx="6566">
                  <c:v>42800.647199074076</c:v>
                </c:pt>
                <c:pt idx="6567">
                  <c:v>42800.652395833335</c:v>
                </c:pt>
                <c:pt idx="6568">
                  <c:v>42800.658032407409</c:v>
                </c:pt>
                <c:pt idx="6569">
                  <c:v>42800.667268518519</c:v>
                </c:pt>
                <c:pt idx="6570">
                  <c:v>42800.672407407408</c:v>
                </c:pt>
                <c:pt idx="6571">
                  <c:v>42800.680567129632</c:v>
                </c:pt>
                <c:pt idx="6572">
                  <c:v>42800.684942129628</c:v>
                </c:pt>
                <c:pt idx="6573">
                  <c:v>42800.688460648147</c:v>
                </c:pt>
                <c:pt idx="6574">
                  <c:v>42800.692870370367</c:v>
                </c:pt>
                <c:pt idx="6575">
                  <c:v>42800.698310185187</c:v>
                </c:pt>
                <c:pt idx="6576">
                  <c:v>42800.702696759261</c:v>
                </c:pt>
                <c:pt idx="6577">
                  <c:v>42800.707870370374</c:v>
                </c:pt>
                <c:pt idx="6578">
                  <c:v>42800.712673611109</c:v>
                </c:pt>
                <c:pt idx="6579">
                  <c:v>42800.716979166667</c:v>
                </c:pt>
                <c:pt idx="6580">
                  <c:v>42800.721875000003</c:v>
                </c:pt>
                <c:pt idx="6581">
                  <c:v>42800.727569444447</c:v>
                </c:pt>
                <c:pt idx="6582">
                  <c:v>42800.732557870368</c:v>
                </c:pt>
                <c:pt idx="6583">
                  <c:v>42800.739965277775</c:v>
                </c:pt>
                <c:pt idx="6584">
                  <c:v>42800.748148148145</c:v>
                </c:pt>
                <c:pt idx="6585">
                  <c:v>42801.441238425927</c:v>
                </c:pt>
                <c:pt idx="6586">
                  <c:v>42801.44976851852</c:v>
                </c:pt>
                <c:pt idx="6587">
                  <c:v>42801.454027777778</c:v>
                </c:pt>
                <c:pt idx="6588">
                  <c:v>42801.458090277774</c:v>
                </c:pt>
                <c:pt idx="6589">
                  <c:v>42801.564467592594</c:v>
                </c:pt>
                <c:pt idx="6590">
                  <c:v>42801.568078703705</c:v>
                </c:pt>
                <c:pt idx="6591">
                  <c:v>42801.571620370371</c:v>
                </c:pt>
                <c:pt idx="6592">
                  <c:v>42801.578796296293</c:v>
                </c:pt>
                <c:pt idx="6593">
                  <c:v>42801.647488425922</c:v>
                </c:pt>
                <c:pt idx="6594">
                  <c:v>42801.729189814818</c:v>
                </c:pt>
                <c:pt idx="6595">
                  <c:v>42801.733518518522</c:v>
                </c:pt>
                <c:pt idx="6596">
                  <c:v>42801.73746527778</c:v>
                </c:pt>
                <c:pt idx="6597">
                  <c:v>42801.741307870368</c:v>
                </c:pt>
                <c:pt idx="6598">
                  <c:v>42801.745196759257</c:v>
                </c:pt>
                <c:pt idx="6599">
                  <c:v>42801.749155092592</c:v>
                </c:pt>
                <c:pt idx="6600">
                  <c:v>42801.753240740742</c:v>
                </c:pt>
                <c:pt idx="6601">
                  <c:v>42801.757523148146</c:v>
                </c:pt>
                <c:pt idx="6602">
                  <c:v>42801.761678240742</c:v>
                </c:pt>
                <c:pt idx="6603">
                  <c:v>42802.385046296295</c:v>
                </c:pt>
                <c:pt idx="6604">
                  <c:v>42802.439479166664</c:v>
                </c:pt>
                <c:pt idx="6605">
                  <c:v>42802.460150462961</c:v>
                </c:pt>
                <c:pt idx="6606">
                  <c:v>42802.465046296296</c:v>
                </c:pt>
                <c:pt idx="6607">
                  <c:v>42802.470011574071</c:v>
                </c:pt>
                <c:pt idx="6608">
                  <c:v>42802.474872685183</c:v>
                </c:pt>
                <c:pt idx="6609">
                  <c:v>42802.47960648148</c:v>
                </c:pt>
                <c:pt idx="6610">
                  <c:v>42802.484340277777</c:v>
                </c:pt>
                <c:pt idx="6611">
                  <c:v>42802.489120370374</c:v>
                </c:pt>
                <c:pt idx="6612">
                  <c:v>42802.493807870371</c:v>
                </c:pt>
                <c:pt idx="6613">
                  <c:v>42802.546006944445</c:v>
                </c:pt>
                <c:pt idx="6614">
                  <c:v>42802.713831018518</c:v>
                </c:pt>
                <c:pt idx="6615">
                  <c:v>42802.747986111113</c:v>
                </c:pt>
                <c:pt idx="6616">
                  <c:v>42802.788460648146</c:v>
                </c:pt>
                <c:pt idx="6617">
                  <c:v>42803.696342592593</c:v>
                </c:pt>
                <c:pt idx="6618">
                  <c:v>42803.708240740743</c:v>
                </c:pt>
                <c:pt idx="6619">
                  <c:v>42803.71234953704</c:v>
                </c:pt>
                <c:pt idx="6620">
                  <c:v>42803.716747685183</c:v>
                </c:pt>
                <c:pt idx="6621">
                  <c:v>42803.721215277779</c:v>
                </c:pt>
                <c:pt idx="6622">
                  <c:v>42803.72552083333</c:v>
                </c:pt>
                <c:pt idx="6623">
                  <c:v>42803.729895833334</c:v>
                </c:pt>
                <c:pt idx="6624">
                  <c:v>42803.7341087963</c:v>
                </c:pt>
                <c:pt idx="6625">
                  <c:v>42803.738310185188</c:v>
                </c:pt>
                <c:pt idx="6626">
                  <c:v>42805.553240740737</c:v>
                </c:pt>
                <c:pt idx="6627">
                  <c:v>42808.486342592594</c:v>
                </c:pt>
                <c:pt idx="6628">
                  <c:v>42808.490787037037</c:v>
                </c:pt>
                <c:pt idx="6629">
                  <c:v>42808.495173611111</c:v>
                </c:pt>
                <c:pt idx="6630">
                  <c:v>42808.499513888892</c:v>
                </c:pt>
                <c:pt idx="6631">
                  <c:v>42808.503807870373</c:v>
                </c:pt>
                <c:pt idx="6632">
                  <c:v>42808.549687500003</c:v>
                </c:pt>
                <c:pt idx="6633">
                  <c:v>42808.669768518521</c:v>
                </c:pt>
                <c:pt idx="6634">
                  <c:v>42808.676539351851</c:v>
                </c:pt>
                <c:pt idx="6635">
                  <c:v>42808.680509259262</c:v>
                </c:pt>
                <c:pt idx="6636">
                  <c:v>42808.68476851852</c:v>
                </c:pt>
                <c:pt idx="6637">
                  <c:v>42808.688576388886</c:v>
                </c:pt>
                <c:pt idx="6638">
                  <c:v>42808.692048611112</c:v>
                </c:pt>
                <c:pt idx="6639">
                  <c:v>42808.6955787037</c:v>
                </c:pt>
                <c:pt idx="6640">
                  <c:v>42808.699629629627</c:v>
                </c:pt>
                <c:pt idx="6641">
                  <c:v>42808.703460648147</c:v>
                </c:pt>
                <c:pt idx="6642">
                  <c:v>42808.733622685184</c:v>
                </c:pt>
                <c:pt idx="6643">
                  <c:v>42808.740046296298</c:v>
                </c:pt>
                <c:pt idx="6644">
                  <c:v>42809.665289351855</c:v>
                </c:pt>
                <c:pt idx="6645">
                  <c:v>42810.736886574072</c:v>
                </c:pt>
                <c:pt idx="6646">
                  <c:v>42810.748622685183</c:v>
                </c:pt>
                <c:pt idx="6647">
                  <c:v>42811.672777777778</c:v>
                </c:pt>
                <c:pt idx="6648">
                  <c:v>42811.676562499997</c:v>
                </c:pt>
                <c:pt idx="6649">
                  <c:v>42811.681076388886</c:v>
                </c:pt>
                <c:pt idx="6650">
                  <c:v>42811.684837962966</c:v>
                </c:pt>
                <c:pt idx="6651">
                  <c:v>42812.407766203702</c:v>
                </c:pt>
                <c:pt idx="6652">
                  <c:v>42812.737754629627</c:v>
                </c:pt>
                <c:pt idx="6653">
                  <c:v>42813.379560185182</c:v>
                </c:pt>
                <c:pt idx="6654">
                  <c:v>42813.423842592594</c:v>
                </c:pt>
                <c:pt idx="6655">
                  <c:v>42813.467766203707</c:v>
                </c:pt>
                <c:pt idx="6656">
                  <c:v>42813.471921296295</c:v>
                </c:pt>
                <c:pt idx="6657">
                  <c:v>42813.475914351853</c:v>
                </c:pt>
                <c:pt idx="6658">
                  <c:v>42813.479803240742</c:v>
                </c:pt>
                <c:pt idx="6659">
                  <c:v>42813.483738425923</c:v>
                </c:pt>
                <c:pt idx="6660">
                  <c:v>42813.487824074073</c:v>
                </c:pt>
                <c:pt idx="6661">
                  <c:v>42813.507476851853</c:v>
                </c:pt>
                <c:pt idx="6662">
                  <c:v>42813.578877314816</c:v>
                </c:pt>
                <c:pt idx="6663">
                  <c:v>42813.590416666666</c:v>
                </c:pt>
                <c:pt idx="6664">
                  <c:v>42813.59511574074</c:v>
                </c:pt>
                <c:pt idx="6665">
                  <c:v>42813.599398148152</c:v>
                </c:pt>
                <c:pt idx="6666">
                  <c:v>42813.620636574073</c:v>
                </c:pt>
                <c:pt idx="6667">
                  <c:v>42813.625648148147</c:v>
                </c:pt>
                <c:pt idx="6668">
                  <c:v>42813.630925925929</c:v>
                </c:pt>
                <c:pt idx="6669">
                  <c:v>42813.634340277778</c:v>
                </c:pt>
                <c:pt idx="6670">
                  <c:v>42813.637696759259</c:v>
                </c:pt>
                <c:pt idx="6671">
                  <c:v>42813.641041666669</c:v>
                </c:pt>
                <c:pt idx="6672">
                  <c:v>42813.65960648148</c:v>
                </c:pt>
                <c:pt idx="6673">
                  <c:v>42813.663263888891</c:v>
                </c:pt>
                <c:pt idx="6674">
                  <c:v>42813.66684027778</c:v>
                </c:pt>
                <c:pt idx="6675">
                  <c:v>42813.670694444445</c:v>
                </c:pt>
                <c:pt idx="6676">
                  <c:v>42813.674722222226</c:v>
                </c:pt>
                <c:pt idx="6677">
                  <c:v>42813.678171296298</c:v>
                </c:pt>
                <c:pt idx="6678">
                  <c:v>42813.68167824074</c:v>
                </c:pt>
                <c:pt idx="6679">
                  <c:v>42813.686412037037</c:v>
                </c:pt>
                <c:pt idx="6680">
                  <c:v>42813.690162037034</c:v>
                </c:pt>
                <c:pt idx="6681">
                  <c:v>42813.697418981479</c:v>
                </c:pt>
                <c:pt idx="6682">
                  <c:v>42813.709108796298</c:v>
                </c:pt>
                <c:pt idx="6683">
                  <c:v>42813.716736111113</c:v>
                </c:pt>
                <c:pt idx="6684">
                  <c:v>42813.721932870372</c:v>
                </c:pt>
                <c:pt idx="6685">
                  <c:v>42813.726782407408</c:v>
                </c:pt>
                <c:pt idx="6686">
                  <c:v>42813.73232638889</c:v>
                </c:pt>
                <c:pt idx="6687">
                  <c:v>42813.756249999999</c:v>
                </c:pt>
                <c:pt idx="6688">
                  <c:v>42814.349062499998</c:v>
                </c:pt>
                <c:pt idx="6689">
                  <c:v>42814.356932870367</c:v>
                </c:pt>
                <c:pt idx="6690">
                  <c:v>42814.371435185189</c:v>
                </c:pt>
                <c:pt idx="6691">
                  <c:v>42814.378738425927</c:v>
                </c:pt>
                <c:pt idx="6692">
                  <c:v>42814.385648148149</c:v>
                </c:pt>
                <c:pt idx="6693">
                  <c:v>42814.392175925925</c:v>
                </c:pt>
                <c:pt idx="6694">
                  <c:v>42814.399062500001</c:v>
                </c:pt>
                <c:pt idx="6695">
                  <c:v>42814.405578703707</c:v>
                </c:pt>
                <c:pt idx="6696">
                  <c:v>42814.410717592589</c:v>
                </c:pt>
                <c:pt idx="6697">
                  <c:v>42814.420023148145</c:v>
                </c:pt>
                <c:pt idx="6698">
                  <c:v>42814.424363425926</c:v>
                </c:pt>
                <c:pt idx="6699">
                  <c:v>42814.428495370368</c:v>
                </c:pt>
                <c:pt idx="6700">
                  <c:v>42814.446631944447</c:v>
                </c:pt>
                <c:pt idx="6701">
                  <c:v>42814.450798611113</c:v>
                </c:pt>
                <c:pt idx="6702">
                  <c:v>42814.460324074076</c:v>
                </c:pt>
                <c:pt idx="6703">
                  <c:v>42814.465150462966</c:v>
                </c:pt>
                <c:pt idx="6704">
                  <c:v>42814.47</c:v>
                </c:pt>
                <c:pt idx="6705">
                  <c:v>42814.474814814814</c:v>
                </c:pt>
                <c:pt idx="6706">
                  <c:v>42814.479629629626</c:v>
                </c:pt>
                <c:pt idx="6707">
                  <c:v>42814.484432870369</c:v>
                </c:pt>
                <c:pt idx="6708">
                  <c:v>42814.489166666666</c:v>
                </c:pt>
                <c:pt idx="6709">
                  <c:v>42814.493854166663</c:v>
                </c:pt>
                <c:pt idx="6710">
                  <c:v>42814.498391203706</c:v>
                </c:pt>
                <c:pt idx="6711">
                  <c:v>42814.502974537034</c:v>
                </c:pt>
                <c:pt idx="6712">
                  <c:v>42814.507592592592</c:v>
                </c:pt>
                <c:pt idx="6713">
                  <c:v>42814.512002314812</c:v>
                </c:pt>
                <c:pt idx="6714">
                  <c:v>42814.515798611108</c:v>
                </c:pt>
                <c:pt idx="6715">
                  <c:v>42814.519652777781</c:v>
                </c:pt>
                <c:pt idx="6716">
                  <c:v>42814.523460648146</c:v>
                </c:pt>
                <c:pt idx="6717">
                  <c:v>42814.527245370373</c:v>
                </c:pt>
                <c:pt idx="6718">
                  <c:v>42814.531064814815</c:v>
                </c:pt>
                <c:pt idx="6719">
                  <c:v>42814.543437499997</c:v>
                </c:pt>
                <c:pt idx="6720">
                  <c:v>42814.551631944443</c:v>
                </c:pt>
                <c:pt idx="6721">
                  <c:v>42814.555613425924</c:v>
                </c:pt>
                <c:pt idx="6722">
                  <c:v>42814.559583333335</c:v>
                </c:pt>
                <c:pt idx="6723">
                  <c:v>42814.571250000001</c:v>
                </c:pt>
                <c:pt idx="6724">
                  <c:v>42814.574953703705</c:v>
                </c:pt>
                <c:pt idx="6725">
                  <c:v>42814.604479166665</c:v>
                </c:pt>
                <c:pt idx="6726">
                  <c:v>42814.608078703706</c:v>
                </c:pt>
                <c:pt idx="6727">
                  <c:v>42814.611793981479</c:v>
                </c:pt>
                <c:pt idx="6728">
                  <c:v>42814.615578703706</c:v>
                </c:pt>
                <c:pt idx="6729">
                  <c:v>42814.621064814812</c:v>
                </c:pt>
                <c:pt idx="6730">
                  <c:v>42814.625428240739</c:v>
                </c:pt>
                <c:pt idx="6731">
                  <c:v>42814.628784722219</c:v>
                </c:pt>
                <c:pt idx="6732">
                  <c:v>42814.635798611111</c:v>
                </c:pt>
                <c:pt idx="6733">
                  <c:v>42814.639143518521</c:v>
                </c:pt>
                <c:pt idx="6734">
                  <c:v>42814.642500000002</c:v>
                </c:pt>
                <c:pt idx="6735">
                  <c:v>42814.646041666667</c:v>
                </c:pt>
                <c:pt idx="6736">
                  <c:v>42814.65016203704</c:v>
                </c:pt>
                <c:pt idx="6737">
                  <c:v>42814.654745370368</c:v>
                </c:pt>
                <c:pt idx="6738">
                  <c:v>42814.659120370372</c:v>
                </c:pt>
                <c:pt idx="6739">
                  <c:v>42814.663356481484</c:v>
                </c:pt>
                <c:pt idx="6740">
                  <c:v>42814.668078703704</c:v>
                </c:pt>
                <c:pt idx="6741">
                  <c:v>42814.672013888892</c:v>
                </c:pt>
                <c:pt idx="6742">
                  <c:v>42814.676805555559</c:v>
                </c:pt>
                <c:pt idx="6743">
                  <c:v>42814.685902777775</c:v>
                </c:pt>
                <c:pt idx="6744">
                  <c:v>42814.689293981479</c:v>
                </c:pt>
                <c:pt idx="6745">
                  <c:v>42814.694178240738</c:v>
                </c:pt>
                <c:pt idx="6746">
                  <c:v>42814.700856481482</c:v>
                </c:pt>
                <c:pt idx="6747">
                  <c:v>42814.706469907411</c:v>
                </c:pt>
                <c:pt idx="6748">
                  <c:v>42814.711585648147</c:v>
                </c:pt>
                <c:pt idx="6749">
                  <c:v>42814.715474537035</c:v>
                </c:pt>
                <c:pt idx="6750">
                  <c:v>42814.719386574077</c:v>
                </c:pt>
                <c:pt idx="6751">
                  <c:v>42814.723101851851</c:v>
                </c:pt>
                <c:pt idx="6752">
                  <c:v>42814.726886574077</c:v>
                </c:pt>
                <c:pt idx="6753">
                  <c:v>42814.73096064815</c:v>
                </c:pt>
                <c:pt idx="6754">
                  <c:v>42814.735254629632</c:v>
                </c:pt>
                <c:pt idx="6755">
                  <c:v>42814.746307870373</c:v>
                </c:pt>
                <c:pt idx="6756">
                  <c:v>42814.760555555556</c:v>
                </c:pt>
                <c:pt idx="6757">
                  <c:v>42815.362847222219</c:v>
                </c:pt>
                <c:pt idx="6758">
                  <c:v>42815.375254629631</c:v>
                </c:pt>
                <c:pt idx="6759">
                  <c:v>42815.381192129629</c:v>
                </c:pt>
                <c:pt idx="6760">
                  <c:v>42815.386666666665</c:v>
                </c:pt>
                <c:pt idx="6761">
                  <c:v>42815.392210648148</c:v>
                </c:pt>
                <c:pt idx="6762">
                  <c:v>42815.39744212963</c:v>
                </c:pt>
                <c:pt idx="6763">
                  <c:v>42815.403032407405</c:v>
                </c:pt>
                <c:pt idx="6764">
                  <c:v>42815.408726851849</c:v>
                </c:pt>
                <c:pt idx="6765">
                  <c:v>42815.413900462961</c:v>
                </c:pt>
                <c:pt idx="6766">
                  <c:v>42815.41915509259</c:v>
                </c:pt>
                <c:pt idx="6767">
                  <c:v>42815.424189814818</c:v>
                </c:pt>
                <c:pt idx="6768">
                  <c:v>42815.429259259261</c:v>
                </c:pt>
                <c:pt idx="6769">
                  <c:v>42815.43440972222</c:v>
                </c:pt>
                <c:pt idx="6770">
                  <c:v>42815.439444444448</c:v>
                </c:pt>
                <c:pt idx="6771">
                  <c:v>42815.444687499999</c:v>
                </c:pt>
                <c:pt idx="6772">
                  <c:v>42815.450057870374</c:v>
                </c:pt>
                <c:pt idx="6773">
                  <c:v>42815.460578703707</c:v>
                </c:pt>
                <c:pt idx="6774">
                  <c:v>42815.465752314813</c:v>
                </c:pt>
                <c:pt idx="6775">
                  <c:v>42815.470879629633</c:v>
                </c:pt>
                <c:pt idx="6776">
                  <c:v>42815.47587962963</c:v>
                </c:pt>
                <c:pt idx="6777">
                  <c:v>42815.480381944442</c:v>
                </c:pt>
                <c:pt idx="6778">
                  <c:v>42815.484930555554</c:v>
                </c:pt>
                <c:pt idx="6779">
                  <c:v>42815.489652777775</c:v>
                </c:pt>
                <c:pt idx="6780">
                  <c:v>42815.49428240741</c:v>
                </c:pt>
                <c:pt idx="6781">
                  <c:v>42815.499155092592</c:v>
                </c:pt>
                <c:pt idx="6782">
                  <c:v>42815.503680555557</c:v>
                </c:pt>
                <c:pt idx="6783">
                  <c:v>42815.507615740738</c:v>
                </c:pt>
                <c:pt idx="6784">
                  <c:v>42815.512199074074</c:v>
                </c:pt>
                <c:pt idx="6785">
                  <c:v>42815.516770833332</c:v>
                </c:pt>
                <c:pt idx="6786">
                  <c:v>42815.521122685182</c:v>
                </c:pt>
                <c:pt idx="6787">
                  <c:v>42815.525300925925</c:v>
                </c:pt>
                <c:pt idx="6788">
                  <c:v>42815.529374999998</c:v>
                </c:pt>
                <c:pt idx="6789">
                  <c:v>42815.537291666667</c:v>
                </c:pt>
                <c:pt idx="6790">
                  <c:v>42815.54173611111</c:v>
                </c:pt>
                <c:pt idx="6791">
                  <c:v>42815.545717592591</c:v>
                </c:pt>
                <c:pt idx="6792">
                  <c:v>42815.550196759257</c:v>
                </c:pt>
                <c:pt idx="6793">
                  <c:v>42815.554571759261</c:v>
                </c:pt>
                <c:pt idx="6794">
                  <c:v>42815.562395833331</c:v>
                </c:pt>
                <c:pt idx="6795">
                  <c:v>42815.56622685185</c:v>
                </c:pt>
                <c:pt idx="6796">
                  <c:v>42815.577581018515</c:v>
                </c:pt>
                <c:pt idx="6797">
                  <c:v>42815.581261574072</c:v>
                </c:pt>
                <c:pt idx="6798">
                  <c:v>42815.585196759261</c:v>
                </c:pt>
                <c:pt idx="6799">
                  <c:v>42815.588877314818</c:v>
                </c:pt>
                <c:pt idx="6800">
                  <c:v>42815.592314814814</c:v>
                </c:pt>
                <c:pt idx="6801">
                  <c:v>42815.59579861111</c:v>
                </c:pt>
                <c:pt idx="6802">
                  <c:v>42815.599722222221</c:v>
                </c:pt>
                <c:pt idx="6803">
                  <c:v>42815.603263888886</c:v>
                </c:pt>
                <c:pt idx="6804">
                  <c:v>42815.610173611109</c:v>
                </c:pt>
                <c:pt idx="6805">
                  <c:v>42815.627025462964</c:v>
                </c:pt>
                <c:pt idx="6806">
                  <c:v>42815.63380787037</c:v>
                </c:pt>
                <c:pt idx="6807">
                  <c:v>42815.640486111108</c:v>
                </c:pt>
                <c:pt idx="6808">
                  <c:v>42815.651180555556</c:v>
                </c:pt>
                <c:pt idx="6809">
                  <c:v>42815.655706018515</c:v>
                </c:pt>
                <c:pt idx="6810">
                  <c:v>42815.660844907405</c:v>
                </c:pt>
                <c:pt idx="6811">
                  <c:v>42815.66609953704</c:v>
                </c:pt>
                <c:pt idx="6812">
                  <c:v>42815.671527777777</c:v>
                </c:pt>
                <c:pt idx="6813">
                  <c:v>42815.675949074073</c:v>
                </c:pt>
                <c:pt idx="6814">
                  <c:v>42815.693981481483</c:v>
                </c:pt>
                <c:pt idx="6815">
                  <c:v>42815.697777777779</c:v>
                </c:pt>
                <c:pt idx="6816">
                  <c:v>42815.702314814815</c:v>
                </c:pt>
                <c:pt idx="6817">
                  <c:v>42815.7109837963</c:v>
                </c:pt>
                <c:pt idx="6818">
                  <c:v>42815.716469907406</c:v>
                </c:pt>
                <c:pt idx="6819">
                  <c:v>42815.721331018518</c:v>
                </c:pt>
                <c:pt idx="6820">
                  <c:v>42815.725624999999</c:v>
                </c:pt>
                <c:pt idx="6821">
                  <c:v>42815.730081018519</c:v>
                </c:pt>
                <c:pt idx="6822">
                  <c:v>42815.734606481485</c:v>
                </c:pt>
                <c:pt idx="6823">
                  <c:v>42815.740277777775</c:v>
                </c:pt>
                <c:pt idx="6824">
                  <c:v>42815.746296296296</c:v>
                </c:pt>
                <c:pt idx="6825">
                  <c:v>42816.411562499998</c:v>
                </c:pt>
                <c:pt idx="6826">
                  <c:v>42816.417037037034</c:v>
                </c:pt>
                <c:pt idx="6827">
                  <c:v>42816.476550925923</c:v>
                </c:pt>
                <c:pt idx="6828">
                  <c:v>42816.481296296297</c:v>
                </c:pt>
                <c:pt idx="6829">
                  <c:v>42816.514050925929</c:v>
                </c:pt>
                <c:pt idx="6830">
                  <c:v>42816.518680555557</c:v>
                </c:pt>
                <c:pt idx="6831">
                  <c:v>42816.562581018516</c:v>
                </c:pt>
                <c:pt idx="6832">
                  <c:v>42816.566250000003</c:v>
                </c:pt>
                <c:pt idx="6833">
                  <c:v>42816.570023148146</c:v>
                </c:pt>
                <c:pt idx="6834">
                  <c:v>42816.573738425926</c:v>
                </c:pt>
                <c:pt idx="6835">
                  <c:v>42816.577337962961</c:v>
                </c:pt>
                <c:pt idx="6836">
                  <c:v>42816.580983796295</c:v>
                </c:pt>
                <c:pt idx="6837">
                  <c:v>42816.584652777776</c:v>
                </c:pt>
                <c:pt idx="6838">
                  <c:v>42816.598599537036</c:v>
                </c:pt>
                <c:pt idx="6839">
                  <c:v>42816.601967592593</c:v>
                </c:pt>
                <c:pt idx="6840">
                  <c:v>42816.661157407405</c:v>
                </c:pt>
                <c:pt idx="6841">
                  <c:v>42816.667858796296</c:v>
                </c:pt>
                <c:pt idx="6842">
                  <c:v>42816.671203703707</c:v>
                </c:pt>
                <c:pt idx="6843">
                  <c:v>42816.681261574071</c:v>
                </c:pt>
                <c:pt idx="6844">
                  <c:v>42816.684641203705</c:v>
                </c:pt>
                <c:pt idx="6845">
                  <c:v>42816.688067129631</c:v>
                </c:pt>
                <c:pt idx="6846">
                  <c:v>42816.691516203704</c:v>
                </c:pt>
                <c:pt idx="6847">
                  <c:v>42816.694965277777</c:v>
                </c:pt>
                <c:pt idx="6848">
                  <c:v>42816.709131944444</c:v>
                </c:pt>
                <c:pt idx="6849">
                  <c:v>42816.712835648148</c:v>
                </c:pt>
                <c:pt idx="6850">
                  <c:v>42816.720590277779</c:v>
                </c:pt>
                <c:pt idx="6851">
                  <c:v>42816.724618055552</c:v>
                </c:pt>
                <c:pt idx="6852">
                  <c:v>42816.728750000002</c:v>
                </c:pt>
                <c:pt idx="6853">
                  <c:v>42816.733090277776</c:v>
                </c:pt>
                <c:pt idx="6854">
                  <c:v>42816.737187500003</c:v>
                </c:pt>
                <c:pt idx="6855">
                  <c:v>42816.741539351853</c:v>
                </c:pt>
                <c:pt idx="6856">
                  <c:v>42816.750752314816</c:v>
                </c:pt>
                <c:pt idx="6857">
                  <c:v>42816.756018518521</c:v>
                </c:pt>
                <c:pt idx="6858">
                  <c:v>42816.762430555558</c:v>
                </c:pt>
                <c:pt idx="6859">
                  <c:v>42816.769155092596</c:v>
                </c:pt>
                <c:pt idx="6860">
                  <c:v>42817.358402777776</c:v>
                </c:pt>
                <c:pt idx="6861">
                  <c:v>42817.392511574071</c:v>
                </c:pt>
                <c:pt idx="6862">
                  <c:v>42817.397569444445</c:v>
                </c:pt>
                <c:pt idx="6863">
                  <c:v>42817.406909722224</c:v>
                </c:pt>
                <c:pt idx="6864">
                  <c:v>42817.411365740743</c:v>
                </c:pt>
                <c:pt idx="6865">
                  <c:v>42817.430231481485</c:v>
                </c:pt>
                <c:pt idx="6866">
                  <c:v>42817.434467592589</c:v>
                </c:pt>
                <c:pt idx="6867">
                  <c:v>42817.438564814816</c:v>
                </c:pt>
                <c:pt idx="6868">
                  <c:v>42817.442731481482</c:v>
                </c:pt>
                <c:pt idx="6869">
                  <c:v>42817.446875000001</c:v>
                </c:pt>
                <c:pt idx="6870">
                  <c:v>42817.450891203705</c:v>
                </c:pt>
                <c:pt idx="6871">
                  <c:v>42817.455092592594</c:v>
                </c:pt>
                <c:pt idx="6872">
                  <c:v>42817.459201388891</c:v>
                </c:pt>
                <c:pt idx="6873">
                  <c:v>42817.463229166664</c:v>
                </c:pt>
                <c:pt idx="6874">
                  <c:v>42817.467581018522</c:v>
                </c:pt>
                <c:pt idx="6875">
                  <c:v>42817.475868055553</c:v>
                </c:pt>
                <c:pt idx="6876">
                  <c:v>42817.480162037034</c:v>
                </c:pt>
                <c:pt idx="6877">
                  <c:v>42817.484456018516</c:v>
                </c:pt>
                <c:pt idx="6878">
                  <c:v>42817.696053240739</c:v>
                </c:pt>
                <c:pt idx="6879">
                  <c:v>42817.761678240742</c:v>
                </c:pt>
                <c:pt idx="6880">
                  <c:v>42818.450277777774</c:v>
                </c:pt>
                <c:pt idx="6881">
                  <c:v>42818.47587962963</c:v>
                </c:pt>
                <c:pt idx="6882">
                  <c:v>42818.480150462965</c:v>
                </c:pt>
                <c:pt idx="6883">
                  <c:v>42818.488541666666</c:v>
                </c:pt>
                <c:pt idx="6884">
                  <c:v>42818.492650462962</c:v>
                </c:pt>
                <c:pt idx="6885">
                  <c:v>42818.496516203704</c:v>
                </c:pt>
                <c:pt idx="6886">
                  <c:v>42818.500428240739</c:v>
                </c:pt>
                <c:pt idx="6887">
                  <c:v>42819.346875000003</c:v>
                </c:pt>
                <c:pt idx="6888">
                  <c:v>42819.354594907411</c:v>
                </c:pt>
                <c:pt idx="6889">
                  <c:v>42819.361759259256</c:v>
                </c:pt>
                <c:pt idx="6890">
                  <c:v>42819.368506944447</c:v>
                </c:pt>
                <c:pt idx="6891">
                  <c:v>42819.48609953704</c:v>
                </c:pt>
                <c:pt idx="6892">
                  <c:v>42819.490578703706</c:v>
                </c:pt>
                <c:pt idx="6893">
                  <c:v>42820.713090277779</c:v>
                </c:pt>
                <c:pt idx="6894">
                  <c:v>42821.575254629628</c:v>
                </c:pt>
                <c:pt idx="6895">
                  <c:v>42822.467627314814</c:v>
                </c:pt>
                <c:pt idx="6896">
                  <c:v>42823.62908564815</c:v>
                </c:pt>
                <c:pt idx="6897">
                  <c:v>42824.348680555559</c:v>
                </c:pt>
                <c:pt idx="6898">
                  <c:v>42824.357847222222</c:v>
                </c:pt>
                <c:pt idx="6899">
                  <c:v>42824.365289351852</c:v>
                </c:pt>
                <c:pt idx="6900">
                  <c:v>42824.371851851851</c:v>
                </c:pt>
                <c:pt idx="6901">
                  <c:v>42824.377812500003</c:v>
                </c:pt>
                <c:pt idx="6902">
                  <c:v>42824.383437500001</c:v>
                </c:pt>
                <c:pt idx="6903">
                  <c:v>42824.393969907411</c:v>
                </c:pt>
                <c:pt idx="6904">
                  <c:v>42824.398946759262</c:v>
                </c:pt>
                <c:pt idx="6905">
                  <c:v>42824.40384259259</c:v>
                </c:pt>
                <c:pt idx="6906">
                  <c:v>42824.408645833333</c:v>
                </c:pt>
                <c:pt idx="6907">
                  <c:v>42824.413229166668</c:v>
                </c:pt>
                <c:pt idx="6908">
                  <c:v>42824.417800925927</c:v>
                </c:pt>
                <c:pt idx="6909">
                  <c:v>42824.422268518516</c:v>
                </c:pt>
                <c:pt idx="6910">
                  <c:v>42824.426701388889</c:v>
                </c:pt>
                <c:pt idx="6911">
                  <c:v>42824.431168981479</c:v>
                </c:pt>
                <c:pt idx="6912">
                  <c:v>42824.435520833336</c:v>
                </c:pt>
                <c:pt idx="6913">
                  <c:v>42824.439872685187</c:v>
                </c:pt>
                <c:pt idx="6914">
                  <c:v>42824.444236111114</c:v>
                </c:pt>
                <c:pt idx="6915">
                  <c:v>42824.448576388888</c:v>
                </c:pt>
                <c:pt idx="6916">
                  <c:v>42824.452824074076</c:v>
                </c:pt>
                <c:pt idx="6917">
                  <c:v>42824.457106481481</c:v>
                </c:pt>
                <c:pt idx="6918">
                  <c:v>42824.461481481485</c:v>
                </c:pt>
                <c:pt idx="6919">
                  <c:v>42824.466006944444</c:v>
                </c:pt>
                <c:pt idx="6920">
                  <c:v>42824.470486111109</c:v>
                </c:pt>
                <c:pt idx="6921">
                  <c:v>42824.475069444445</c:v>
                </c:pt>
                <c:pt idx="6922">
                  <c:v>42824.493043981478</c:v>
                </c:pt>
                <c:pt idx="6923">
                  <c:v>42824.497291666667</c:v>
                </c:pt>
                <c:pt idx="6924">
                  <c:v>42824.505104166667</c:v>
                </c:pt>
                <c:pt idx="6925">
                  <c:v>42824.517395833333</c:v>
                </c:pt>
                <c:pt idx="6926">
                  <c:v>42824.525694444441</c:v>
                </c:pt>
                <c:pt idx="6927">
                  <c:v>42824.533159722225</c:v>
                </c:pt>
                <c:pt idx="6928">
                  <c:v>42824.536932870367</c:v>
                </c:pt>
                <c:pt idx="6929">
                  <c:v>42824.726030092592</c:v>
                </c:pt>
                <c:pt idx="6930">
                  <c:v>42824.742581018516</c:v>
                </c:pt>
                <c:pt idx="6931">
                  <c:v>42825.436828703707</c:v>
                </c:pt>
                <c:pt idx="6932">
                  <c:v>42825.44122685185</c:v>
                </c:pt>
                <c:pt idx="6933">
                  <c:v>42825.445370370369</c:v>
                </c:pt>
                <c:pt idx="6934">
                  <c:v>42825.478993055556</c:v>
                </c:pt>
                <c:pt idx="6935">
                  <c:v>42825.487002314818</c:v>
                </c:pt>
                <c:pt idx="6936">
                  <c:v>42825.622766203705</c:v>
                </c:pt>
                <c:pt idx="6937">
                  <c:v>42825.626122685186</c:v>
                </c:pt>
                <c:pt idx="6938">
                  <c:v>42825.646215277775</c:v>
                </c:pt>
                <c:pt idx="6939">
                  <c:v>42825.679664351854</c:v>
                </c:pt>
                <c:pt idx="6940">
                  <c:v>42825.737997685188</c:v>
                </c:pt>
                <c:pt idx="6941">
                  <c:v>42826.346539351849</c:v>
                </c:pt>
                <c:pt idx="6942">
                  <c:v>42826.355092592596</c:v>
                </c:pt>
                <c:pt idx="6943">
                  <c:v>42826.361689814818</c:v>
                </c:pt>
                <c:pt idx="6944">
                  <c:v>42826.368171296293</c:v>
                </c:pt>
                <c:pt idx="6945">
                  <c:v>42826.374039351853</c:v>
                </c:pt>
                <c:pt idx="6946">
                  <c:v>42826.425208333334</c:v>
                </c:pt>
                <c:pt idx="6947">
                  <c:v>42826.429803240739</c:v>
                </c:pt>
                <c:pt idx="6948">
                  <c:v>42826.442893518521</c:v>
                </c:pt>
                <c:pt idx="6949">
                  <c:v>42826.447060185186</c:v>
                </c:pt>
                <c:pt idx="6950">
                  <c:v>42826.451284722221</c:v>
                </c:pt>
                <c:pt idx="6951">
                  <c:v>42826.455509259256</c:v>
                </c:pt>
                <c:pt idx="6952">
                  <c:v>42826.459710648145</c:v>
                </c:pt>
                <c:pt idx="6953">
                  <c:v>42826.463842592595</c:v>
                </c:pt>
                <c:pt idx="6954">
                  <c:v>42826.467858796299</c:v>
                </c:pt>
                <c:pt idx="6955">
                  <c:v>42826.471886574072</c:v>
                </c:pt>
                <c:pt idx="6956">
                  <c:v>42826.475868055553</c:v>
                </c:pt>
                <c:pt idx="6957">
                  <c:v>42826.479837962965</c:v>
                </c:pt>
                <c:pt idx="6958">
                  <c:v>42826.483796296299</c:v>
                </c:pt>
                <c:pt idx="6959">
                  <c:v>42826.487754629627</c:v>
                </c:pt>
                <c:pt idx="6960">
                  <c:v>42826.491655092592</c:v>
                </c:pt>
                <c:pt idx="6961">
                  <c:v>42826.495532407411</c:v>
                </c:pt>
                <c:pt idx="6962">
                  <c:v>42826.499409722222</c:v>
                </c:pt>
                <c:pt idx="6963">
                  <c:v>42826.503252314818</c:v>
                </c:pt>
                <c:pt idx="6964">
                  <c:v>42826.507048611114</c:v>
                </c:pt>
                <c:pt idx="6965">
                  <c:v>42826.514456018522</c:v>
                </c:pt>
                <c:pt idx="6966">
                  <c:v>42826.518206018518</c:v>
                </c:pt>
                <c:pt idx="6967">
                  <c:v>42826.521944444445</c:v>
                </c:pt>
                <c:pt idx="6968">
                  <c:v>42826.525775462964</c:v>
                </c:pt>
                <c:pt idx="6969">
                  <c:v>42826.529618055552</c:v>
                </c:pt>
                <c:pt idx="6970">
                  <c:v>42826.537210648145</c:v>
                </c:pt>
                <c:pt idx="6971">
                  <c:v>42826.541296296295</c:v>
                </c:pt>
                <c:pt idx="6972">
                  <c:v>42826.54583333333</c:v>
                </c:pt>
                <c:pt idx="6973">
                  <c:v>42826.551192129627</c:v>
                </c:pt>
                <c:pt idx="6974">
                  <c:v>42826.555555555555</c:v>
                </c:pt>
                <c:pt idx="6975">
                  <c:v>42826.622210648151</c:v>
                </c:pt>
                <c:pt idx="6976">
                  <c:v>42826.626562500001</c:v>
                </c:pt>
                <c:pt idx="6977">
                  <c:v>42826.635243055556</c:v>
                </c:pt>
                <c:pt idx="6978">
                  <c:v>42826.639456018522</c:v>
                </c:pt>
                <c:pt idx="6979">
                  <c:v>42826.651631944442</c:v>
                </c:pt>
                <c:pt idx="6980">
                  <c:v>42826.656377314815</c:v>
                </c:pt>
                <c:pt idx="6981">
                  <c:v>42826.674004629633</c:v>
                </c:pt>
                <c:pt idx="6982">
                  <c:v>42826.677916666667</c:v>
                </c:pt>
                <c:pt idx="6983">
                  <c:v>42826.694687499999</c:v>
                </c:pt>
                <c:pt idx="6984">
                  <c:v>42826.698738425926</c:v>
                </c:pt>
                <c:pt idx="6985">
                  <c:v>42826.7031712963</c:v>
                </c:pt>
                <c:pt idx="6986">
                  <c:v>42826.708541666667</c:v>
                </c:pt>
                <c:pt idx="6987">
                  <c:v>42826.717175925929</c:v>
                </c:pt>
                <c:pt idx="6988">
                  <c:v>42826.729050925926</c:v>
                </c:pt>
                <c:pt idx="6989">
                  <c:v>42826.740925925929</c:v>
                </c:pt>
                <c:pt idx="6990">
                  <c:v>42827.458333333336</c:v>
                </c:pt>
                <c:pt idx="6991">
                  <c:v>42827.558483796296</c:v>
                </c:pt>
                <c:pt idx="6992">
                  <c:v>42827.60633101852</c:v>
                </c:pt>
                <c:pt idx="6993">
                  <c:v>42827.623090277775</c:v>
                </c:pt>
                <c:pt idx="6994">
                  <c:v>42827.6328587963</c:v>
                </c:pt>
                <c:pt idx="6995">
                  <c:v>42827.644733796296</c:v>
                </c:pt>
                <c:pt idx="6996">
                  <c:v>42827.656331018516</c:v>
                </c:pt>
                <c:pt idx="6997">
                  <c:v>42827.662060185183</c:v>
                </c:pt>
                <c:pt idx="6998">
                  <c:v>42827.697708333333</c:v>
                </c:pt>
                <c:pt idx="6999">
                  <c:v>42827.733356481483</c:v>
                </c:pt>
                <c:pt idx="7000">
                  <c:v>42828.370300925926</c:v>
                </c:pt>
                <c:pt idx="7001">
                  <c:v>42828.396145833336</c:v>
                </c:pt>
                <c:pt idx="7002">
                  <c:v>42828.583460648151</c:v>
                </c:pt>
                <c:pt idx="7003">
                  <c:v>42828.587418981479</c:v>
                </c:pt>
                <c:pt idx="7004">
                  <c:v>42828.629016203704</c:v>
                </c:pt>
                <c:pt idx="7005">
                  <c:v>42828.70517361111</c:v>
                </c:pt>
                <c:pt idx="7006">
                  <c:v>42829.346377314818</c:v>
                </c:pt>
                <c:pt idx="7007">
                  <c:v>42829.465474537035</c:v>
                </c:pt>
                <c:pt idx="7008">
                  <c:v>42829.632488425923</c:v>
                </c:pt>
                <c:pt idx="7009">
                  <c:v>42829.639918981484</c:v>
                </c:pt>
                <c:pt idx="7010">
                  <c:v>42829.647222222222</c:v>
                </c:pt>
                <c:pt idx="7011">
                  <c:v>42829.656747685185</c:v>
                </c:pt>
                <c:pt idx="7012">
                  <c:v>42829.692604166667</c:v>
                </c:pt>
                <c:pt idx="7013">
                  <c:v>42829.697418981479</c:v>
                </c:pt>
                <c:pt idx="7014">
                  <c:v>42829.701909722222</c:v>
                </c:pt>
                <c:pt idx="7015">
                  <c:v>42829.706493055557</c:v>
                </c:pt>
                <c:pt idx="7016">
                  <c:v>42829.710590277777</c:v>
                </c:pt>
                <c:pt idx="7017">
                  <c:v>42829.714699074073</c:v>
                </c:pt>
                <c:pt idx="7018">
                  <c:v>42829.719201388885</c:v>
                </c:pt>
                <c:pt idx="7019">
                  <c:v>42829.723645833335</c:v>
                </c:pt>
                <c:pt idx="7020">
                  <c:v>42829.728020833332</c:v>
                </c:pt>
                <c:pt idx="7021">
                  <c:v>42829.732118055559</c:v>
                </c:pt>
                <c:pt idx="7022">
                  <c:v>42829.736342592594</c:v>
                </c:pt>
                <c:pt idx="7023">
                  <c:v>42829.741296296299</c:v>
                </c:pt>
                <c:pt idx="7024">
                  <c:v>42830.366168981483</c:v>
                </c:pt>
                <c:pt idx="7025">
                  <c:v>42830.387858796297</c:v>
                </c:pt>
                <c:pt idx="7026">
                  <c:v>42830.393819444442</c:v>
                </c:pt>
                <c:pt idx="7027">
                  <c:v>42830.398506944446</c:v>
                </c:pt>
                <c:pt idx="7028">
                  <c:v>42830.403032407405</c:v>
                </c:pt>
                <c:pt idx="7029">
                  <c:v>42830.407696759263</c:v>
                </c:pt>
                <c:pt idx="7030">
                  <c:v>42830.421400462961</c:v>
                </c:pt>
                <c:pt idx="7031">
                  <c:v>42830.425983796296</c:v>
                </c:pt>
                <c:pt idx="7032">
                  <c:v>42830.430555555555</c:v>
                </c:pt>
                <c:pt idx="7033">
                  <c:v>42830.434953703705</c:v>
                </c:pt>
                <c:pt idx="7034">
                  <c:v>42830.439351851855</c:v>
                </c:pt>
                <c:pt idx="7035">
                  <c:v>42830.461215277777</c:v>
                </c:pt>
                <c:pt idx="7036">
                  <c:v>42830.465312499997</c:v>
                </c:pt>
                <c:pt idx="7037">
                  <c:v>42830.469409722224</c:v>
                </c:pt>
                <c:pt idx="7038">
                  <c:v>42830.473379629628</c:v>
                </c:pt>
                <c:pt idx="7039">
                  <c:v>42830.481365740743</c:v>
                </c:pt>
                <c:pt idx="7040">
                  <c:v>42830.489282407405</c:v>
                </c:pt>
                <c:pt idx="7041">
                  <c:v>42830.49322916667</c:v>
                </c:pt>
                <c:pt idx="7042">
                  <c:v>42830.505115740743</c:v>
                </c:pt>
                <c:pt idx="7043">
                  <c:v>42830.509004629632</c:v>
                </c:pt>
                <c:pt idx="7044">
                  <c:v>42830.516712962963</c:v>
                </c:pt>
                <c:pt idx="7045">
                  <c:v>42830.521168981482</c:v>
                </c:pt>
                <c:pt idx="7046">
                  <c:v>42830.525127314817</c:v>
                </c:pt>
                <c:pt idx="7047">
                  <c:v>42830.532731481479</c:v>
                </c:pt>
                <c:pt idx="7048">
                  <c:v>42830.540706018517</c:v>
                </c:pt>
                <c:pt idx="7049">
                  <c:v>42830.544571759259</c:v>
                </c:pt>
                <c:pt idx="7050">
                  <c:v>42830.548379629632</c:v>
                </c:pt>
                <c:pt idx="7051">
                  <c:v>42830.552002314813</c:v>
                </c:pt>
                <c:pt idx="7052">
                  <c:v>42830.555752314816</c:v>
                </c:pt>
                <c:pt idx="7053">
                  <c:v>42830.559467592589</c:v>
                </c:pt>
                <c:pt idx="7054">
                  <c:v>42830.567199074074</c:v>
                </c:pt>
                <c:pt idx="7055">
                  <c:v>42830.585358796299</c:v>
                </c:pt>
                <c:pt idx="7056">
                  <c:v>42830.588900462964</c:v>
                </c:pt>
                <c:pt idx="7057">
                  <c:v>42830.600254629629</c:v>
                </c:pt>
                <c:pt idx="7058">
                  <c:v>42830.603807870371</c:v>
                </c:pt>
                <c:pt idx="7059">
                  <c:v>42830.60728009259</c:v>
                </c:pt>
                <c:pt idx="7060">
                  <c:v>42830.610648148147</c:v>
                </c:pt>
                <c:pt idx="7061">
                  <c:v>42830.614016203705</c:v>
                </c:pt>
                <c:pt idx="7062">
                  <c:v>42830.617442129631</c:v>
                </c:pt>
                <c:pt idx="7063">
                  <c:v>42830.620810185188</c:v>
                </c:pt>
                <c:pt idx="7064">
                  <c:v>42830.628125000003</c:v>
                </c:pt>
                <c:pt idx="7065">
                  <c:v>42830.631504629629</c:v>
                </c:pt>
                <c:pt idx="7066">
                  <c:v>42830.634872685187</c:v>
                </c:pt>
                <c:pt idx="7067">
                  <c:v>42830.638333333336</c:v>
                </c:pt>
                <c:pt idx="7068">
                  <c:v>42830.64166666667</c:v>
                </c:pt>
                <c:pt idx="7069">
                  <c:v>42830.651701388888</c:v>
                </c:pt>
                <c:pt idx="7070">
                  <c:v>42830.658414351848</c:v>
                </c:pt>
                <c:pt idx="7071">
                  <c:v>42830.671805555554</c:v>
                </c:pt>
                <c:pt idx="7072">
                  <c:v>42830.675162037034</c:v>
                </c:pt>
                <c:pt idx="7073">
                  <c:v>42830.678530092591</c:v>
                </c:pt>
                <c:pt idx="7074">
                  <c:v>42830.682060185187</c:v>
                </c:pt>
                <c:pt idx="7075">
                  <c:v>42830.685856481483</c:v>
                </c:pt>
                <c:pt idx="7076">
                  <c:v>42830.689502314817</c:v>
                </c:pt>
                <c:pt idx="7077">
                  <c:v>42830.692986111113</c:v>
                </c:pt>
                <c:pt idx="7078">
                  <c:v>42830.70040509259</c:v>
                </c:pt>
                <c:pt idx="7079">
                  <c:v>42830.705092592594</c:v>
                </c:pt>
                <c:pt idx="7080">
                  <c:v>42830.718541666669</c:v>
                </c:pt>
                <c:pt idx="7081">
                  <c:v>42830.73704861111</c:v>
                </c:pt>
                <c:pt idx="7082">
                  <c:v>42831.353750000002</c:v>
                </c:pt>
                <c:pt idx="7083">
                  <c:v>42831.361122685186</c:v>
                </c:pt>
                <c:pt idx="7084">
                  <c:v>42831.368935185186</c:v>
                </c:pt>
                <c:pt idx="7085">
                  <c:v>42831.375497685185</c:v>
                </c:pt>
                <c:pt idx="7086">
                  <c:v>42831.381874999999</c:v>
                </c:pt>
                <c:pt idx="7087">
                  <c:v>42831.388148148151</c:v>
                </c:pt>
                <c:pt idx="7088">
                  <c:v>42831.394004629627</c:v>
                </c:pt>
                <c:pt idx="7089">
                  <c:v>42831.399918981479</c:v>
                </c:pt>
                <c:pt idx="7090">
                  <c:v>42831.405451388891</c:v>
                </c:pt>
                <c:pt idx="7091">
                  <c:v>42831.411006944443</c:v>
                </c:pt>
                <c:pt idx="7092">
                  <c:v>42831.416539351849</c:v>
                </c:pt>
                <c:pt idx="7093">
                  <c:v>42831.422071759262</c:v>
                </c:pt>
                <c:pt idx="7094">
                  <c:v>42831.42728009259</c:v>
                </c:pt>
                <c:pt idx="7095">
                  <c:v>42831.432453703703</c:v>
                </c:pt>
                <c:pt idx="7096">
                  <c:v>42831.437662037039</c:v>
                </c:pt>
                <c:pt idx="7097">
                  <c:v>42831.442881944444</c:v>
                </c:pt>
                <c:pt idx="7098">
                  <c:v>42831.448078703703</c:v>
                </c:pt>
                <c:pt idx="7099">
                  <c:v>42831.457916666666</c:v>
                </c:pt>
                <c:pt idx="7100">
                  <c:v>42831.462673611109</c:v>
                </c:pt>
                <c:pt idx="7101">
                  <c:v>42831.467430555553</c:v>
                </c:pt>
                <c:pt idx="7102">
                  <c:v>42831.472013888888</c:v>
                </c:pt>
                <c:pt idx="7103">
                  <c:v>42831.48133101852</c:v>
                </c:pt>
                <c:pt idx="7104">
                  <c:v>42831.502939814818</c:v>
                </c:pt>
                <c:pt idx="7105">
                  <c:v>42831.507326388892</c:v>
                </c:pt>
                <c:pt idx="7106">
                  <c:v>42831.511747685188</c:v>
                </c:pt>
                <c:pt idx="7107">
                  <c:v>42831.516238425924</c:v>
                </c:pt>
                <c:pt idx="7108">
                  <c:v>42831.520578703705</c:v>
                </c:pt>
                <c:pt idx="7109">
                  <c:v>42831.528935185182</c:v>
                </c:pt>
                <c:pt idx="7110">
                  <c:v>42831.537361111114</c:v>
                </c:pt>
                <c:pt idx="7111">
                  <c:v>42831.545023148145</c:v>
                </c:pt>
                <c:pt idx="7112">
                  <c:v>42831.548773148148</c:v>
                </c:pt>
                <c:pt idx="7113">
                  <c:v>42831.552824074075</c:v>
                </c:pt>
                <c:pt idx="7114">
                  <c:v>42831.556701388887</c:v>
                </c:pt>
                <c:pt idx="7115">
                  <c:v>42831.560497685183</c:v>
                </c:pt>
                <c:pt idx="7116">
                  <c:v>42831.564247685186</c:v>
                </c:pt>
                <c:pt idx="7117">
                  <c:v>42831.567847222221</c:v>
                </c:pt>
                <c:pt idx="7118">
                  <c:v>42831.571388888886</c:v>
                </c:pt>
                <c:pt idx="7119">
                  <c:v>42831.575462962966</c:v>
                </c:pt>
                <c:pt idx="7120">
                  <c:v>42831.579050925924</c:v>
                </c:pt>
                <c:pt idx="7121">
                  <c:v>42831.582569444443</c:v>
                </c:pt>
                <c:pt idx="7122">
                  <c:v>42831.586111111108</c:v>
                </c:pt>
                <c:pt idx="7123">
                  <c:v>42831.589849537035</c:v>
                </c:pt>
                <c:pt idx="7124">
                  <c:v>42831.593726851854</c:v>
                </c:pt>
                <c:pt idx="7125">
                  <c:v>42831.597256944442</c:v>
                </c:pt>
                <c:pt idx="7126">
                  <c:v>42831.601284722223</c:v>
                </c:pt>
                <c:pt idx="7127">
                  <c:v>42831.608738425923</c:v>
                </c:pt>
                <c:pt idx="7128">
                  <c:v>42831.615590277775</c:v>
                </c:pt>
                <c:pt idx="7129">
                  <c:v>42831.622812499998</c:v>
                </c:pt>
                <c:pt idx="7130">
                  <c:v>42831.643159722225</c:v>
                </c:pt>
                <c:pt idx="7131">
                  <c:v>42831.651631944442</c:v>
                </c:pt>
                <c:pt idx="7132">
                  <c:v>42831.655243055553</c:v>
                </c:pt>
                <c:pt idx="7133">
                  <c:v>42831.662349537037</c:v>
                </c:pt>
                <c:pt idx="7134">
                  <c:v>42831.673391203702</c:v>
                </c:pt>
                <c:pt idx="7135">
                  <c:v>42831.67728009259</c:v>
                </c:pt>
                <c:pt idx="7136">
                  <c:v>42831.688379629632</c:v>
                </c:pt>
                <c:pt idx="7137">
                  <c:v>42831.693032407406</c:v>
                </c:pt>
                <c:pt idx="7138">
                  <c:v>42831.706493055557</c:v>
                </c:pt>
                <c:pt idx="7139">
                  <c:v>42831.714282407411</c:v>
                </c:pt>
                <c:pt idx="7140">
                  <c:v>42831.720289351855</c:v>
                </c:pt>
                <c:pt idx="7141">
                  <c:v>42831.732060185182</c:v>
                </c:pt>
                <c:pt idx="7142">
                  <c:v>42831.74145833333</c:v>
                </c:pt>
                <c:pt idx="7143">
                  <c:v>42832.403043981481</c:v>
                </c:pt>
                <c:pt idx="7144">
                  <c:v>42832.428518518522</c:v>
                </c:pt>
                <c:pt idx="7145">
                  <c:v>42832.448078703703</c:v>
                </c:pt>
                <c:pt idx="7146">
                  <c:v>42832.452233796299</c:v>
                </c:pt>
                <c:pt idx="7147">
                  <c:v>42832.456238425926</c:v>
                </c:pt>
                <c:pt idx="7148">
                  <c:v>42832.461168981485</c:v>
                </c:pt>
                <c:pt idx="7149">
                  <c:v>42832.465381944443</c:v>
                </c:pt>
                <c:pt idx="7150">
                  <c:v>42832.470555555556</c:v>
                </c:pt>
                <c:pt idx="7151">
                  <c:v>42832.477118055554</c:v>
                </c:pt>
                <c:pt idx="7152">
                  <c:v>42832.486087962963</c:v>
                </c:pt>
                <c:pt idx="7153">
                  <c:v>42832.490902777776</c:v>
                </c:pt>
                <c:pt idx="7154">
                  <c:v>42832.495937500003</c:v>
                </c:pt>
                <c:pt idx="7155">
                  <c:v>42832.500231481485</c:v>
                </c:pt>
                <c:pt idx="7156">
                  <c:v>42832.504606481481</c:v>
                </c:pt>
                <c:pt idx="7157">
                  <c:v>42832.512256944443</c:v>
                </c:pt>
                <c:pt idx="7158">
                  <c:v>42832.516122685185</c:v>
                </c:pt>
                <c:pt idx="7159">
                  <c:v>42832.520196759258</c:v>
                </c:pt>
                <c:pt idx="7160">
                  <c:v>42832.524675925924</c:v>
                </c:pt>
                <c:pt idx="7161">
                  <c:v>42832.529618055552</c:v>
                </c:pt>
                <c:pt idx="7162">
                  <c:v>42832.534155092595</c:v>
                </c:pt>
                <c:pt idx="7163">
                  <c:v>42832.538645833331</c:v>
                </c:pt>
                <c:pt idx="7164">
                  <c:v>42832.546458333331</c:v>
                </c:pt>
                <c:pt idx="7165">
                  <c:v>42832.55028935185</c:v>
                </c:pt>
                <c:pt idx="7166">
                  <c:v>42832.557569444441</c:v>
                </c:pt>
                <c:pt idx="7167">
                  <c:v>42832.561354166668</c:v>
                </c:pt>
                <c:pt idx="7168">
                  <c:v>42832.565474537034</c:v>
                </c:pt>
                <c:pt idx="7169">
                  <c:v>42832.56962962963</c:v>
                </c:pt>
                <c:pt idx="7170">
                  <c:v>42832.573472222219</c:v>
                </c:pt>
                <c:pt idx="7171">
                  <c:v>42832.577268518522</c:v>
                </c:pt>
                <c:pt idx="7172">
                  <c:v>42832.581076388888</c:v>
                </c:pt>
                <c:pt idx="7173">
                  <c:v>42832.614652777775</c:v>
                </c:pt>
                <c:pt idx="7174">
                  <c:v>42832.625127314815</c:v>
                </c:pt>
                <c:pt idx="7175">
                  <c:v>42832.655856481484</c:v>
                </c:pt>
                <c:pt idx="7176">
                  <c:v>42832.660428240742</c:v>
                </c:pt>
                <c:pt idx="7177">
                  <c:v>42832.667141203703</c:v>
                </c:pt>
                <c:pt idx="7178">
                  <c:v>42832.671168981484</c:v>
                </c:pt>
                <c:pt idx="7179">
                  <c:v>42832.67591435185</c:v>
                </c:pt>
                <c:pt idx="7180">
                  <c:v>42832.683599537035</c:v>
                </c:pt>
                <c:pt idx="7181">
                  <c:v>42832.693391203706</c:v>
                </c:pt>
                <c:pt idx="7182">
                  <c:v>42832.697743055556</c:v>
                </c:pt>
                <c:pt idx="7183">
                  <c:v>42832.713194444441</c:v>
                </c:pt>
                <c:pt idx="7184">
                  <c:v>42832.753368055557</c:v>
                </c:pt>
                <c:pt idx="7185">
                  <c:v>42832.768576388888</c:v>
                </c:pt>
                <c:pt idx="7186">
                  <c:v>42833.345324074071</c:v>
                </c:pt>
                <c:pt idx="7187">
                  <c:v>42833.354201388887</c:v>
                </c:pt>
                <c:pt idx="7188">
                  <c:v>42833.361354166664</c:v>
                </c:pt>
                <c:pt idx="7189">
                  <c:v>42833.367835648147</c:v>
                </c:pt>
                <c:pt idx="7190">
                  <c:v>42833.374282407407</c:v>
                </c:pt>
                <c:pt idx="7191">
                  <c:v>42833.399004629631</c:v>
                </c:pt>
                <c:pt idx="7192">
                  <c:v>42833.404988425929</c:v>
                </c:pt>
                <c:pt idx="7193">
                  <c:v>42833.410520833335</c:v>
                </c:pt>
                <c:pt idx="7194">
                  <c:v>42833.415763888886</c:v>
                </c:pt>
                <c:pt idx="7195">
                  <c:v>42833.420405092591</c:v>
                </c:pt>
                <c:pt idx="7196">
                  <c:v>42833.42465277778</c:v>
                </c:pt>
                <c:pt idx="7197">
                  <c:v>42833.429016203707</c:v>
                </c:pt>
                <c:pt idx="7198">
                  <c:v>42833.433148148149</c:v>
                </c:pt>
                <c:pt idx="7199">
                  <c:v>42833.441747685189</c:v>
                </c:pt>
                <c:pt idx="7200">
                  <c:v>42833.446550925924</c:v>
                </c:pt>
                <c:pt idx="7201">
                  <c:v>42833.451666666668</c:v>
                </c:pt>
                <c:pt idx="7202">
                  <c:v>42833.461435185185</c:v>
                </c:pt>
                <c:pt idx="7203">
                  <c:v>42833.466041666667</c:v>
                </c:pt>
                <c:pt idx="7204">
                  <c:v>42833.480266203704</c:v>
                </c:pt>
                <c:pt idx="7205">
                  <c:v>42833.5391087963</c:v>
                </c:pt>
                <c:pt idx="7206">
                  <c:v>42833.542766203704</c:v>
                </c:pt>
                <c:pt idx="7207">
                  <c:v>42833.546851851854</c:v>
                </c:pt>
                <c:pt idx="7208">
                  <c:v>42833.559039351851</c:v>
                </c:pt>
                <c:pt idx="7209">
                  <c:v>42833.566701388889</c:v>
                </c:pt>
                <c:pt idx="7210">
                  <c:v>42833.570196759261</c:v>
                </c:pt>
                <c:pt idx="7211">
                  <c:v>42833.573888888888</c:v>
                </c:pt>
                <c:pt idx="7212">
                  <c:v>42833.581354166665</c:v>
                </c:pt>
                <c:pt idx="7213">
                  <c:v>42833.584756944445</c:v>
                </c:pt>
                <c:pt idx="7214">
                  <c:v>42833.597233796296</c:v>
                </c:pt>
                <c:pt idx="7215">
                  <c:v>42833.601736111108</c:v>
                </c:pt>
                <c:pt idx="7216">
                  <c:v>42833.606122685182</c:v>
                </c:pt>
                <c:pt idx="7217">
                  <c:v>42833.610266203701</c:v>
                </c:pt>
                <c:pt idx="7218">
                  <c:v>42833.614803240744</c:v>
                </c:pt>
                <c:pt idx="7219">
                  <c:v>42833.619571759256</c:v>
                </c:pt>
                <c:pt idx="7220">
                  <c:v>42833.624456018515</c:v>
                </c:pt>
                <c:pt idx="7221">
                  <c:v>42833.62939814815</c:v>
                </c:pt>
                <c:pt idx="7222">
                  <c:v>42833.634513888886</c:v>
                </c:pt>
                <c:pt idx="7223">
                  <c:v>42833.639733796299</c:v>
                </c:pt>
                <c:pt idx="7224">
                  <c:v>42833.645671296297</c:v>
                </c:pt>
                <c:pt idx="7225">
                  <c:v>42833.651180555556</c:v>
                </c:pt>
                <c:pt idx="7226">
                  <c:v>42833.655798611115</c:v>
                </c:pt>
                <c:pt idx="7227">
                  <c:v>42833.660208333335</c:v>
                </c:pt>
                <c:pt idx="7228">
                  <c:v>42833.664699074077</c:v>
                </c:pt>
                <c:pt idx="7229">
                  <c:v>42833.66915509259</c:v>
                </c:pt>
                <c:pt idx="7230">
                  <c:v>42833.673726851855</c:v>
                </c:pt>
                <c:pt idx="7231">
                  <c:v>42833.678495370368</c:v>
                </c:pt>
                <c:pt idx="7232">
                  <c:v>42833.684432870374</c:v>
                </c:pt>
                <c:pt idx="7233">
                  <c:v>42833.699814814812</c:v>
                </c:pt>
                <c:pt idx="7234">
                  <c:v>42834.466643518521</c:v>
                </c:pt>
                <c:pt idx="7235">
                  <c:v>42834.687210648146</c:v>
                </c:pt>
                <c:pt idx="7236">
                  <c:v>42834.697581018518</c:v>
                </c:pt>
                <c:pt idx="7237">
                  <c:v>42834.70888888889</c:v>
                </c:pt>
                <c:pt idx="7238">
                  <c:v>42834.720312500001</c:v>
                </c:pt>
                <c:pt idx="7239">
                  <c:v>42834.734849537039</c:v>
                </c:pt>
                <c:pt idx="7240">
                  <c:v>42835.44059027778</c:v>
                </c:pt>
                <c:pt idx="7241">
                  <c:v>42835.454074074078</c:v>
                </c:pt>
                <c:pt idx="7242">
                  <c:v>42835.458611111113</c:v>
                </c:pt>
                <c:pt idx="7243">
                  <c:v>42835.463043981479</c:v>
                </c:pt>
                <c:pt idx="7244">
                  <c:v>42835.467662037037</c:v>
                </c:pt>
                <c:pt idx="7245">
                  <c:v>42835.472291666665</c:v>
                </c:pt>
                <c:pt idx="7246">
                  <c:v>42835.477048611108</c:v>
                </c:pt>
                <c:pt idx="7247">
                  <c:v>42835.481909722221</c:v>
                </c:pt>
                <c:pt idx="7248">
                  <c:v>42835.486250000002</c:v>
                </c:pt>
                <c:pt idx="7249">
                  <c:v>42835.490740740737</c:v>
                </c:pt>
                <c:pt idx="7250">
                  <c:v>42835.49527777778</c:v>
                </c:pt>
                <c:pt idx="7251">
                  <c:v>42835.499699074076</c:v>
                </c:pt>
                <c:pt idx="7252">
                  <c:v>42835.50408564815</c:v>
                </c:pt>
                <c:pt idx="7253">
                  <c:v>42835.508321759262</c:v>
                </c:pt>
                <c:pt idx="7254">
                  <c:v>42835.51226851852</c:v>
                </c:pt>
                <c:pt idx="7255">
                  <c:v>42835.516180555554</c:v>
                </c:pt>
                <c:pt idx="7256">
                  <c:v>42835.520127314812</c:v>
                </c:pt>
                <c:pt idx="7257">
                  <c:v>42835.523877314816</c:v>
                </c:pt>
                <c:pt idx="7258">
                  <c:v>42835.527581018519</c:v>
                </c:pt>
                <c:pt idx="7259">
                  <c:v>42835.545567129629</c:v>
                </c:pt>
                <c:pt idx="7260">
                  <c:v>42835.589270833334</c:v>
                </c:pt>
                <c:pt idx="7261">
                  <c:v>42835.618576388886</c:v>
                </c:pt>
                <c:pt idx="7262">
                  <c:v>42835.630729166667</c:v>
                </c:pt>
                <c:pt idx="7263">
                  <c:v>42835.635104166664</c:v>
                </c:pt>
                <c:pt idx="7264">
                  <c:v>42835.639699074076</c:v>
                </c:pt>
                <c:pt idx="7265">
                  <c:v>42835.644803240742</c:v>
                </c:pt>
                <c:pt idx="7266">
                  <c:v>42835.649953703702</c:v>
                </c:pt>
                <c:pt idx="7267">
                  <c:v>42835.655509259261</c:v>
                </c:pt>
                <c:pt idx="7268">
                  <c:v>42835.663101851853</c:v>
                </c:pt>
                <c:pt idx="7269">
                  <c:v>42835.672997685186</c:v>
                </c:pt>
                <c:pt idx="7270">
                  <c:v>42835.684675925928</c:v>
                </c:pt>
                <c:pt idx="7271">
                  <c:v>42835.692187499997</c:v>
                </c:pt>
                <c:pt idx="7272">
                  <c:v>42835.701666666668</c:v>
                </c:pt>
                <c:pt idx="7273">
                  <c:v>42835.713541666664</c:v>
                </c:pt>
                <c:pt idx="7274">
                  <c:v>42835.725439814814</c:v>
                </c:pt>
                <c:pt idx="7275">
                  <c:v>42835.749189814815</c:v>
                </c:pt>
                <c:pt idx="7276">
                  <c:v>42835.761087962965</c:v>
                </c:pt>
                <c:pt idx="7277">
                  <c:v>42836.631504629629</c:v>
                </c:pt>
                <c:pt idx="7278">
                  <c:v>42838.336064814815</c:v>
                </c:pt>
                <c:pt idx="7279">
                  <c:v>42838.346342592595</c:v>
                </c:pt>
                <c:pt idx="7280">
                  <c:v>42838.354444444441</c:v>
                </c:pt>
                <c:pt idx="7281">
                  <c:v>42838.361307870371</c:v>
                </c:pt>
                <c:pt idx="7282">
                  <c:v>42838.368506944447</c:v>
                </c:pt>
                <c:pt idx="7283">
                  <c:v>42838.374560185184</c:v>
                </c:pt>
                <c:pt idx="7284">
                  <c:v>42838.379918981482</c:v>
                </c:pt>
                <c:pt idx="7285">
                  <c:v>42838.385057870371</c:v>
                </c:pt>
                <c:pt idx="7286">
                  <c:v>42838.390057870369</c:v>
                </c:pt>
                <c:pt idx="7287">
                  <c:v>42838.395115740743</c:v>
                </c:pt>
                <c:pt idx="7288">
                  <c:v>42838.400185185186</c:v>
                </c:pt>
                <c:pt idx="7289">
                  <c:v>42838.40519675926</c:v>
                </c:pt>
                <c:pt idx="7290">
                  <c:v>42838.410254629627</c:v>
                </c:pt>
                <c:pt idx="7291">
                  <c:v>42838.415208333332</c:v>
                </c:pt>
                <c:pt idx="7292">
                  <c:v>42838.420057870368</c:v>
                </c:pt>
                <c:pt idx="7293">
                  <c:v>42838.424780092595</c:v>
                </c:pt>
                <c:pt idx="7294">
                  <c:v>42838.429270833331</c:v>
                </c:pt>
                <c:pt idx="7295">
                  <c:v>42838.433738425927</c:v>
                </c:pt>
                <c:pt idx="7296">
                  <c:v>42838.438298611109</c:v>
                </c:pt>
                <c:pt idx="7297">
                  <c:v>42838.442754629628</c:v>
                </c:pt>
                <c:pt idx="7298">
                  <c:v>42838.451631944445</c:v>
                </c:pt>
                <c:pt idx="7299">
                  <c:v>42838.456006944441</c:v>
                </c:pt>
                <c:pt idx="7300">
                  <c:v>42838.460335648146</c:v>
                </c:pt>
                <c:pt idx="7301">
                  <c:v>42838.464641203704</c:v>
                </c:pt>
                <c:pt idx="7302">
                  <c:v>42838.468807870369</c:v>
                </c:pt>
                <c:pt idx="7303">
                  <c:v>42838.473101851851</c:v>
                </c:pt>
                <c:pt idx="7304">
                  <c:v>42838.477361111109</c:v>
                </c:pt>
                <c:pt idx="7305">
                  <c:v>42838.481493055559</c:v>
                </c:pt>
                <c:pt idx="7306">
                  <c:v>42838.485520833332</c:v>
                </c:pt>
                <c:pt idx="7307">
                  <c:v>42838.48946759259</c:v>
                </c:pt>
                <c:pt idx="7308">
                  <c:v>42838.493356481478</c:v>
                </c:pt>
                <c:pt idx="7309">
                  <c:v>42838.497210648151</c:v>
                </c:pt>
                <c:pt idx="7310">
                  <c:v>42838.501180555555</c:v>
                </c:pt>
                <c:pt idx="7311">
                  <c:v>42838.504988425928</c:v>
                </c:pt>
                <c:pt idx="7312">
                  <c:v>42838.508738425924</c:v>
                </c:pt>
                <c:pt idx="7313">
                  <c:v>42838.512835648151</c:v>
                </c:pt>
                <c:pt idx="7314">
                  <c:v>42838.516875000001</c:v>
                </c:pt>
                <c:pt idx="7315">
                  <c:v>42838.52103009259</c:v>
                </c:pt>
                <c:pt idx="7316">
                  <c:v>42838.525011574071</c:v>
                </c:pt>
                <c:pt idx="7317">
                  <c:v>42838.528854166667</c:v>
                </c:pt>
                <c:pt idx="7318">
                  <c:v>42838.532824074071</c:v>
                </c:pt>
                <c:pt idx="7319">
                  <c:v>42838.536631944444</c:v>
                </c:pt>
                <c:pt idx="7320">
                  <c:v>42838.540601851855</c:v>
                </c:pt>
                <c:pt idx="7321">
                  <c:v>42838.544525462959</c:v>
                </c:pt>
                <c:pt idx="7322">
                  <c:v>42838.548807870371</c:v>
                </c:pt>
                <c:pt idx="7323">
                  <c:v>42838.552743055552</c:v>
                </c:pt>
                <c:pt idx="7324">
                  <c:v>42838.560023148151</c:v>
                </c:pt>
                <c:pt idx="7325">
                  <c:v>42838.563657407409</c:v>
                </c:pt>
                <c:pt idx="7326">
                  <c:v>42838.567337962966</c:v>
                </c:pt>
                <c:pt idx="7327">
                  <c:v>42838.571296296293</c:v>
                </c:pt>
                <c:pt idx="7328">
                  <c:v>42838.575497685182</c:v>
                </c:pt>
                <c:pt idx="7329">
                  <c:v>42838.579363425924</c:v>
                </c:pt>
                <c:pt idx="7330">
                  <c:v>42838.583113425928</c:v>
                </c:pt>
                <c:pt idx="7331">
                  <c:v>42838.594108796293</c:v>
                </c:pt>
                <c:pt idx="7332">
                  <c:v>42838.597708333335</c:v>
                </c:pt>
                <c:pt idx="7333">
                  <c:v>42838.604942129627</c:v>
                </c:pt>
                <c:pt idx="7334">
                  <c:v>42844.352905092594</c:v>
                </c:pt>
                <c:pt idx="7335">
                  <c:v>42844.36173611111</c:v>
                </c:pt>
                <c:pt idx="7336">
                  <c:v>42844.370613425926</c:v>
                </c:pt>
                <c:pt idx="7337">
                  <c:v>42844.379027777781</c:v>
                </c:pt>
                <c:pt idx="7338">
                  <c:v>42844.386747685188</c:v>
                </c:pt>
                <c:pt idx="7339">
                  <c:v>42844.400381944448</c:v>
                </c:pt>
                <c:pt idx="7340">
                  <c:v>42844.405648148146</c:v>
                </c:pt>
                <c:pt idx="7341">
                  <c:v>42844.41097222222</c:v>
                </c:pt>
                <c:pt idx="7342">
                  <c:v>42844.416331018518</c:v>
                </c:pt>
                <c:pt idx="7343">
                  <c:v>42844.421805555554</c:v>
                </c:pt>
                <c:pt idx="7344">
                  <c:v>42844.427222222221</c:v>
                </c:pt>
                <c:pt idx="7345">
                  <c:v>42844.436851851853</c:v>
                </c:pt>
                <c:pt idx="7346">
                  <c:v>42844.441805555558</c:v>
                </c:pt>
                <c:pt idx="7347">
                  <c:v>42844.446585648147</c:v>
                </c:pt>
                <c:pt idx="7348">
                  <c:v>42844.451342592591</c:v>
                </c:pt>
                <c:pt idx="7349">
                  <c:v>42844.456041666665</c:v>
                </c:pt>
                <c:pt idx="7350">
                  <c:v>42844.460717592592</c:v>
                </c:pt>
                <c:pt idx="7351">
                  <c:v>42844.517025462963</c:v>
                </c:pt>
                <c:pt idx="7352">
                  <c:v>42844.525069444448</c:v>
                </c:pt>
                <c:pt idx="7353">
                  <c:v>42844.529004629629</c:v>
                </c:pt>
                <c:pt idx="7354">
                  <c:v>42844.532812500001</c:v>
                </c:pt>
                <c:pt idx="7355">
                  <c:v>42844.544120370374</c:v>
                </c:pt>
                <c:pt idx="7356">
                  <c:v>42844.585069444445</c:v>
                </c:pt>
                <c:pt idx="7357">
                  <c:v>42844.589259259257</c:v>
                </c:pt>
                <c:pt idx="7358">
                  <c:v>42844.593888888892</c:v>
                </c:pt>
                <c:pt idx="7359">
                  <c:v>42844.598993055559</c:v>
                </c:pt>
                <c:pt idx="7360">
                  <c:v>42844.605856481481</c:v>
                </c:pt>
                <c:pt idx="7361">
                  <c:v>42844.617673611108</c:v>
                </c:pt>
                <c:pt idx="7362">
                  <c:v>42844.628125000003</c:v>
                </c:pt>
                <c:pt idx="7363">
                  <c:v>42844.639999999999</c:v>
                </c:pt>
                <c:pt idx="7364">
                  <c:v>42844.683344907404</c:v>
                </c:pt>
                <c:pt idx="7365">
                  <c:v>42844.693796296298</c:v>
                </c:pt>
                <c:pt idx="7366">
                  <c:v>42844.753194444442</c:v>
                </c:pt>
                <c:pt idx="7367">
                  <c:v>42846.515081018515</c:v>
                </c:pt>
                <c:pt idx="7368">
                  <c:v>42846.684664351851</c:v>
                </c:pt>
                <c:pt idx="7369">
                  <c:v>42846.691967592589</c:v>
                </c:pt>
                <c:pt idx="7370">
                  <c:v>42846.695659722223</c:v>
                </c:pt>
                <c:pt idx="7371">
                  <c:v>42846.699513888889</c:v>
                </c:pt>
                <c:pt idx="7372">
                  <c:v>42846.70349537037</c:v>
                </c:pt>
                <c:pt idx="7373">
                  <c:v>42846.707442129627</c:v>
                </c:pt>
                <c:pt idx="7374">
                  <c:v>42846.711388888885</c:v>
                </c:pt>
                <c:pt idx="7375">
                  <c:v>42846.715324074074</c:v>
                </c:pt>
                <c:pt idx="7376">
                  <c:v>42846.719583333332</c:v>
                </c:pt>
                <c:pt idx="7377">
                  <c:v>42846.724386574075</c:v>
                </c:pt>
                <c:pt idx="7378">
                  <c:v>42846.729305555556</c:v>
                </c:pt>
                <c:pt idx="7379">
                  <c:v>42846.734293981484</c:v>
                </c:pt>
                <c:pt idx="7380">
                  <c:v>42846.739027777781</c:v>
                </c:pt>
                <c:pt idx="7381">
                  <c:v>42846.744062500002</c:v>
                </c:pt>
                <c:pt idx="7382">
                  <c:v>42846.749560185184</c:v>
                </c:pt>
                <c:pt idx="7383">
                  <c:v>42847.336817129632</c:v>
                </c:pt>
                <c:pt idx="7384">
                  <c:v>42847.34684027778</c:v>
                </c:pt>
                <c:pt idx="7385">
                  <c:v>42847.354629629626</c:v>
                </c:pt>
                <c:pt idx="7386">
                  <c:v>42847.361481481479</c:v>
                </c:pt>
                <c:pt idx="7387">
                  <c:v>42847.368043981478</c:v>
                </c:pt>
                <c:pt idx="7388">
                  <c:v>42847.3746875</c:v>
                </c:pt>
                <c:pt idx="7389">
                  <c:v>42847.48578703704</c:v>
                </c:pt>
                <c:pt idx="7390">
                  <c:v>42847.490289351852</c:v>
                </c:pt>
                <c:pt idx="7391">
                  <c:v>42847.494814814818</c:v>
                </c:pt>
                <c:pt idx="7392">
                  <c:v>42847.499432870369</c:v>
                </c:pt>
                <c:pt idx="7393">
                  <c:v>42847.507291666669</c:v>
                </c:pt>
                <c:pt idx="7394">
                  <c:v>42847.511296296296</c:v>
                </c:pt>
                <c:pt idx="7395">
                  <c:v>42848.697847222225</c:v>
                </c:pt>
                <c:pt idx="7396">
                  <c:v>42848.706423611111</c:v>
                </c:pt>
                <c:pt idx="7397">
                  <c:v>42848.712256944447</c:v>
                </c:pt>
                <c:pt idx="7398">
                  <c:v>42848.717094907406</c:v>
                </c:pt>
                <c:pt idx="7399">
                  <c:v>42848.722037037034</c:v>
                </c:pt>
                <c:pt idx="7400">
                  <c:v>42848.727280092593</c:v>
                </c:pt>
                <c:pt idx="7401">
                  <c:v>42848.754918981482</c:v>
                </c:pt>
                <c:pt idx="7402">
                  <c:v>42848.760983796295</c:v>
                </c:pt>
                <c:pt idx="7403">
                  <c:v>42849.345775462964</c:v>
                </c:pt>
                <c:pt idx="7404">
                  <c:v>42849.360891203702</c:v>
                </c:pt>
                <c:pt idx="7405">
                  <c:v>42849.532430555555</c:v>
                </c:pt>
                <c:pt idx="7406">
                  <c:v>42849.58085648148</c:v>
                </c:pt>
                <c:pt idx="7407">
                  <c:v>42849.589074074072</c:v>
                </c:pt>
                <c:pt idx="7408">
                  <c:v>42849.594583333332</c:v>
                </c:pt>
                <c:pt idx="7409">
                  <c:v>42849.665960648148</c:v>
                </c:pt>
                <c:pt idx="7410">
                  <c:v>42849.670312499999</c:v>
                </c:pt>
                <c:pt idx="7411">
                  <c:v>42849.674710648149</c:v>
                </c:pt>
                <c:pt idx="7412">
                  <c:v>42849.683530092596</c:v>
                </c:pt>
                <c:pt idx="7413">
                  <c:v>42849.69263888889</c:v>
                </c:pt>
                <c:pt idx="7414">
                  <c:v>42849.697384259256</c:v>
                </c:pt>
                <c:pt idx="7415">
                  <c:v>42850.349097222221</c:v>
                </c:pt>
                <c:pt idx="7416">
                  <c:v>42850.780451388891</c:v>
                </c:pt>
                <c:pt idx="7417">
                  <c:v>42852.371053240742</c:v>
                </c:pt>
                <c:pt idx="7418">
                  <c:v>42852.376504629632</c:v>
                </c:pt>
                <c:pt idx="7419">
                  <c:v>42852.381793981483</c:v>
                </c:pt>
                <c:pt idx="7420">
                  <c:v>42852.386770833335</c:v>
                </c:pt>
                <c:pt idx="7421">
                  <c:v>42852.699328703704</c:v>
                </c:pt>
                <c:pt idx="7422">
                  <c:v>42852.703113425923</c:v>
                </c:pt>
                <c:pt idx="7423">
                  <c:v>42852.706782407404</c:v>
                </c:pt>
                <c:pt idx="7424">
                  <c:v>42852.710462962961</c:v>
                </c:pt>
                <c:pt idx="7425">
                  <c:v>42852.714305555557</c:v>
                </c:pt>
                <c:pt idx="7426">
                  <c:v>42852.718252314815</c:v>
                </c:pt>
                <c:pt idx="7427">
                  <c:v>42852.722372685188</c:v>
                </c:pt>
                <c:pt idx="7428">
                  <c:v>42852.726620370369</c:v>
                </c:pt>
                <c:pt idx="7429">
                  <c:v>42852.731134259258</c:v>
                </c:pt>
                <c:pt idx="7430">
                  <c:v>42852.735763888886</c:v>
                </c:pt>
                <c:pt idx="7431">
                  <c:v>42852.745567129627</c:v>
                </c:pt>
                <c:pt idx="7432">
                  <c:v>42852.750069444446</c:v>
                </c:pt>
                <c:pt idx="7433">
                  <c:v>42852.755011574074</c:v>
                </c:pt>
                <c:pt idx="7434">
                  <c:v>42852.760081018518</c:v>
                </c:pt>
                <c:pt idx="7435">
                  <c:v>42852.765370370369</c:v>
                </c:pt>
                <c:pt idx="7436">
                  <c:v>42852.777881944443</c:v>
                </c:pt>
                <c:pt idx="7437">
                  <c:v>42853.39640046296</c:v>
                </c:pt>
                <c:pt idx="7438">
                  <c:v>42853.402187500003</c:v>
                </c:pt>
                <c:pt idx="7439">
                  <c:v>42853.673229166663</c:v>
                </c:pt>
                <c:pt idx="7440">
                  <c:v>42853.680266203701</c:v>
                </c:pt>
                <c:pt idx="7441">
                  <c:v>42854.366111111114</c:v>
                </c:pt>
                <c:pt idx="7442">
                  <c:v>42854.371886574074</c:v>
                </c:pt>
                <c:pt idx="7443">
                  <c:v>42854.377372685187</c:v>
                </c:pt>
                <c:pt idx="7444">
                  <c:v>42854.392326388886</c:v>
                </c:pt>
                <c:pt idx="7445">
                  <c:v>42854.397118055553</c:v>
                </c:pt>
                <c:pt idx="7446">
                  <c:v>42854.401759259257</c:v>
                </c:pt>
                <c:pt idx="7447">
                  <c:v>42854.406354166669</c:v>
                </c:pt>
                <c:pt idx="7448">
                  <c:v>42854.416018518517</c:v>
                </c:pt>
                <c:pt idx="7449">
                  <c:v>42854.420532407406</c:v>
                </c:pt>
                <c:pt idx="7450">
                  <c:v>42854.424907407411</c:v>
                </c:pt>
                <c:pt idx="7451">
                  <c:v>42854.429398148146</c:v>
                </c:pt>
                <c:pt idx="7452">
                  <c:v>42854.43377314815</c:v>
                </c:pt>
                <c:pt idx="7453">
                  <c:v>42854.438530092593</c:v>
                </c:pt>
                <c:pt idx="7454">
                  <c:v>42854.443171296298</c:v>
                </c:pt>
                <c:pt idx="7455">
                  <c:v>42854.452361111114</c:v>
                </c:pt>
                <c:pt idx="7456">
                  <c:v>42854.457337962966</c:v>
                </c:pt>
                <c:pt idx="7457">
                  <c:v>42854.462430555555</c:v>
                </c:pt>
                <c:pt idx="7458">
                  <c:v>42854.472303240742</c:v>
                </c:pt>
                <c:pt idx="7459">
                  <c:v>42854.476701388892</c:v>
                </c:pt>
                <c:pt idx="7460">
                  <c:v>42854.481006944443</c:v>
                </c:pt>
                <c:pt idx="7461">
                  <c:v>42854.485995370371</c:v>
                </c:pt>
                <c:pt idx="7462">
                  <c:v>42854.490937499999</c:v>
                </c:pt>
                <c:pt idx="7463">
                  <c:v>42854.49486111111</c:v>
                </c:pt>
                <c:pt idx="7464">
                  <c:v>42854.498831018522</c:v>
                </c:pt>
                <c:pt idx="7465">
                  <c:v>42854.502800925926</c:v>
                </c:pt>
                <c:pt idx="7466">
                  <c:v>42854.506851851853</c:v>
                </c:pt>
                <c:pt idx="7467">
                  <c:v>42854.535729166666</c:v>
                </c:pt>
                <c:pt idx="7468">
                  <c:v>42854.539594907408</c:v>
                </c:pt>
                <c:pt idx="7469">
                  <c:v>42854.543773148151</c:v>
                </c:pt>
                <c:pt idx="7470">
                  <c:v>42854.574675925927</c:v>
                </c:pt>
                <c:pt idx="7471">
                  <c:v>42854.735312500001</c:v>
                </c:pt>
                <c:pt idx="7472">
                  <c:v>42855.336053240739</c:v>
                </c:pt>
                <c:pt idx="7473">
                  <c:v>42859.737326388888</c:v>
                </c:pt>
                <c:pt idx="7474">
                  <c:v>42860.365590277775</c:v>
                </c:pt>
                <c:pt idx="7475">
                  <c:v>42860.761944444443</c:v>
                </c:pt>
                <c:pt idx="7476">
                  <c:v>42862.406145833331</c:v>
                </c:pt>
                <c:pt idx="7477">
                  <c:v>42862.411030092589</c:v>
                </c:pt>
                <c:pt idx="7478">
                  <c:v>42862.416030092594</c:v>
                </c:pt>
                <c:pt idx="7479">
                  <c:v>42862.488657407404</c:v>
                </c:pt>
                <c:pt idx="7480">
                  <c:v>42862.493043981478</c:v>
                </c:pt>
                <c:pt idx="7481">
                  <c:v>42862.497499999998</c:v>
                </c:pt>
                <c:pt idx="7482">
                  <c:v>42862.501944444448</c:v>
                </c:pt>
                <c:pt idx="7483">
                  <c:v>42862.639155092591</c:v>
                </c:pt>
                <c:pt idx="7484">
                  <c:v>42862.642708333333</c:v>
                </c:pt>
                <c:pt idx="7485">
                  <c:v>42862.646354166667</c:v>
                </c:pt>
                <c:pt idx="7486">
                  <c:v>42862.650023148148</c:v>
                </c:pt>
                <c:pt idx="7487">
                  <c:v>42864.51121527778</c:v>
                </c:pt>
                <c:pt idx="7488">
                  <c:v>42864.514999999999</c:v>
                </c:pt>
                <c:pt idx="7489">
                  <c:v>42865.392060185186</c:v>
                </c:pt>
                <c:pt idx="7490">
                  <c:v>42865.39875</c:v>
                </c:pt>
                <c:pt idx="7491">
                  <c:v>42865.494085648148</c:v>
                </c:pt>
                <c:pt idx="7492">
                  <c:v>42865.497986111113</c:v>
                </c:pt>
                <c:pt idx="7493">
                  <c:v>42865.505624999998</c:v>
                </c:pt>
                <c:pt idx="7494">
                  <c:v>42865.579305555555</c:v>
                </c:pt>
                <c:pt idx="7495">
                  <c:v>42865.583009259259</c:v>
                </c:pt>
                <c:pt idx="7496">
                  <c:v>42865.58662037037</c:v>
                </c:pt>
                <c:pt idx="7497">
                  <c:v>42865.593761574077</c:v>
                </c:pt>
                <c:pt idx="7498">
                  <c:v>42865.597256944442</c:v>
                </c:pt>
                <c:pt idx="7499">
                  <c:v>42865.600810185184</c:v>
                </c:pt>
                <c:pt idx="7500">
                  <c:v>42865.61513888889</c:v>
                </c:pt>
                <c:pt idx="7501">
                  <c:v>42865.618657407409</c:v>
                </c:pt>
                <c:pt idx="7502">
                  <c:v>42865.622094907405</c:v>
                </c:pt>
                <c:pt idx="7503">
                  <c:v>42865.625578703701</c:v>
                </c:pt>
                <c:pt idx="7504">
                  <c:v>42865.629027777781</c:v>
                </c:pt>
                <c:pt idx="7505">
                  <c:v>42865.6325</c:v>
                </c:pt>
                <c:pt idx="7506">
                  <c:v>42865.635891203703</c:v>
                </c:pt>
                <c:pt idx="7507">
                  <c:v>42865.639282407406</c:v>
                </c:pt>
                <c:pt idx="7508">
                  <c:v>42865.642696759256</c:v>
                </c:pt>
                <c:pt idx="7509">
                  <c:v>42865.646226851852</c:v>
                </c:pt>
                <c:pt idx="7510">
                  <c:v>42865.649652777778</c:v>
                </c:pt>
                <c:pt idx="7511">
                  <c:v>42865.653171296297</c:v>
                </c:pt>
                <c:pt idx="7512">
                  <c:v>42865.657465277778</c:v>
                </c:pt>
                <c:pt idx="7513">
                  <c:v>42865.66238425926</c:v>
                </c:pt>
                <c:pt idx="7514">
                  <c:v>42865.667013888888</c:v>
                </c:pt>
                <c:pt idx="7515">
                  <c:v>42865.670868055553</c:v>
                </c:pt>
                <c:pt idx="7516">
                  <c:v>42865.674537037034</c:v>
                </c:pt>
                <c:pt idx="7517">
                  <c:v>42865.678865740738</c:v>
                </c:pt>
                <c:pt idx="7518">
                  <c:v>42865.682835648149</c:v>
                </c:pt>
                <c:pt idx="7519">
                  <c:v>42865.686747685184</c:v>
                </c:pt>
                <c:pt idx="7520">
                  <c:v>42865.690393518518</c:v>
                </c:pt>
                <c:pt idx="7521">
                  <c:v>42865.698495370372</c:v>
                </c:pt>
                <c:pt idx="7522">
                  <c:v>42865.702499999999</c:v>
                </c:pt>
                <c:pt idx="7523">
                  <c:v>42865.706516203703</c:v>
                </c:pt>
                <c:pt idx="7524">
                  <c:v>42865.714791666665</c:v>
                </c:pt>
                <c:pt idx="7525">
                  <c:v>42866.34883101852</c:v>
                </c:pt>
                <c:pt idx="7526">
                  <c:v>42866.392430555556</c:v>
                </c:pt>
                <c:pt idx="7527">
                  <c:v>42866.399768518517</c:v>
                </c:pt>
                <c:pt idx="7528">
                  <c:v>42866.405844907407</c:v>
                </c:pt>
                <c:pt idx="7529">
                  <c:v>42866.411215277774</c:v>
                </c:pt>
                <c:pt idx="7530">
                  <c:v>42866.420787037037</c:v>
                </c:pt>
                <c:pt idx="7531">
                  <c:v>42866.425520833334</c:v>
                </c:pt>
                <c:pt idx="7532">
                  <c:v>42866.441250000003</c:v>
                </c:pt>
                <c:pt idx="7533">
                  <c:v>42866.446238425924</c:v>
                </c:pt>
                <c:pt idx="7534">
                  <c:v>42866.451064814813</c:v>
                </c:pt>
                <c:pt idx="7535">
                  <c:v>42866.456018518518</c:v>
                </c:pt>
                <c:pt idx="7536">
                  <c:v>42866.460763888892</c:v>
                </c:pt>
                <c:pt idx="7537">
                  <c:v>42866.470057870371</c:v>
                </c:pt>
                <c:pt idx="7538">
                  <c:v>42866.489907407406</c:v>
                </c:pt>
                <c:pt idx="7539">
                  <c:v>42866.494085648148</c:v>
                </c:pt>
                <c:pt idx="7540">
                  <c:v>42866.498564814814</c:v>
                </c:pt>
                <c:pt idx="7541">
                  <c:v>42866.507037037038</c:v>
                </c:pt>
                <c:pt idx="7542">
                  <c:v>42866.51158564815</c:v>
                </c:pt>
                <c:pt idx="7543">
                  <c:v>42866.515636574077</c:v>
                </c:pt>
                <c:pt idx="7544">
                  <c:v>42866.528726851851</c:v>
                </c:pt>
                <c:pt idx="7545">
                  <c:v>42866.533171296294</c:v>
                </c:pt>
                <c:pt idx="7546">
                  <c:v>42866.537372685183</c:v>
                </c:pt>
                <c:pt idx="7547">
                  <c:v>42866.541631944441</c:v>
                </c:pt>
                <c:pt idx="7548">
                  <c:v>42866.545787037037</c:v>
                </c:pt>
                <c:pt idx="7549">
                  <c:v>42866.550567129627</c:v>
                </c:pt>
                <c:pt idx="7550">
                  <c:v>42866.554942129631</c:v>
                </c:pt>
                <c:pt idx="7551">
                  <c:v>42866.558958333335</c:v>
                </c:pt>
                <c:pt idx="7552">
                  <c:v>42866.564062500001</c:v>
                </c:pt>
                <c:pt idx="7553">
                  <c:v>42866.568067129629</c:v>
                </c:pt>
                <c:pt idx="7554">
                  <c:v>42866.572118055556</c:v>
                </c:pt>
                <c:pt idx="7555">
                  <c:v>42866.57607638889</c:v>
                </c:pt>
                <c:pt idx="7556">
                  <c:v>42866.579976851855</c:v>
                </c:pt>
                <c:pt idx="7557">
                  <c:v>42866.583958333336</c:v>
                </c:pt>
                <c:pt idx="7558">
                  <c:v>42866.588206018518</c:v>
                </c:pt>
                <c:pt idx="7559">
                  <c:v>42866.593287037038</c:v>
                </c:pt>
                <c:pt idx="7560">
                  <c:v>42866.597430555557</c:v>
                </c:pt>
                <c:pt idx="7561">
                  <c:v>42866.605555555558</c:v>
                </c:pt>
                <c:pt idx="7562">
                  <c:v>42866.609131944446</c:v>
                </c:pt>
                <c:pt idx="7563">
                  <c:v>42866.646180555559</c:v>
                </c:pt>
                <c:pt idx="7564">
                  <c:v>42866.649826388886</c:v>
                </c:pt>
                <c:pt idx="7565">
                  <c:v>42866.653703703705</c:v>
                </c:pt>
                <c:pt idx="7566">
                  <c:v>42866.658506944441</c:v>
                </c:pt>
                <c:pt idx="7567">
                  <c:v>42866.668622685182</c:v>
                </c:pt>
                <c:pt idx="7568">
                  <c:v>42867.400856481479</c:v>
                </c:pt>
                <c:pt idx="7569">
                  <c:v>42867.405798611115</c:v>
                </c:pt>
                <c:pt idx="7570">
                  <c:v>42867.41101851852</c:v>
                </c:pt>
                <c:pt idx="7571">
                  <c:v>42867.416180555556</c:v>
                </c:pt>
                <c:pt idx="7572">
                  <c:v>42867.421446759261</c:v>
                </c:pt>
                <c:pt idx="7573">
                  <c:v>42867.426701388889</c:v>
                </c:pt>
                <c:pt idx="7574">
                  <c:v>42867.431851851848</c:v>
                </c:pt>
                <c:pt idx="7575">
                  <c:v>42867.436608796299</c:v>
                </c:pt>
                <c:pt idx="7576">
                  <c:v>42867.440833333334</c:v>
                </c:pt>
                <c:pt idx="7577">
                  <c:v>42867.444988425923</c:v>
                </c:pt>
                <c:pt idx="7578">
                  <c:v>42867.449016203704</c:v>
                </c:pt>
                <c:pt idx="7579">
                  <c:v>42867.453043981484</c:v>
                </c:pt>
                <c:pt idx="7580">
                  <c:v>42867.457314814812</c:v>
                </c:pt>
                <c:pt idx="7581">
                  <c:v>42867.461377314816</c:v>
                </c:pt>
                <c:pt idx="7582">
                  <c:v>42867.465416666666</c:v>
                </c:pt>
                <c:pt idx="7583">
                  <c:v>42867.469351851854</c:v>
                </c:pt>
                <c:pt idx="7584">
                  <c:v>42867.473321759258</c:v>
                </c:pt>
                <c:pt idx="7585">
                  <c:v>42867.477361111109</c:v>
                </c:pt>
                <c:pt idx="7586">
                  <c:v>42867.481319444443</c:v>
                </c:pt>
                <c:pt idx="7587">
                  <c:v>42867.485266203701</c:v>
                </c:pt>
                <c:pt idx="7588">
                  <c:v>42867.489120370374</c:v>
                </c:pt>
                <c:pt idx="7589">
                  <c:v>42867.492974537039</c:v>
                </c:pt>
                <c:pt idx="7590">
                  <c:v>42867.496898148151</c:v>
                </c:pt>
                <c:pt idx="7591">
                  <c:v>42867.500844907408</c:v>
                </c:pt>
                <c:pt idx="7592">
                  <c:v>42867.504837962966</c:v>
                </c:pt>
                <c:pt idx="7593">
                  <c:v>42867.509039351855</c:v>
                </c:pt>
                <c:pt idx="7594">
                  <c:v>42867.513206018521</c:v>
                </c:pt>
                <c:pt idx="7595">
                  <c:v>42867.51730324074</c:v>
                </c:pt>
                <c:pt idx="7596">
                  <c:v>42867.521192129629</c:v>
                </c:pt>
                <c:pt idx="7597">
                  <c:v>42867.525312500002</c:v>
                </c:pt>
                <c:pt idx="7598">
                  <c:v>42867.52921296296</c:v>
                </c:pt>
                <c:pt idx="7599">
                  <c:v>42867.533587962964</c:v>
                </c:pt>
                <c:pt idx="7600">
                  <c:v>42867.53765046296</c:v>
                </c:pt>
                <c:pt idx="7601">
                  <c:v>42867.541562500002</c:v>
                </c:pt>
                <c:pt idx="7602">
                  <c:v>42867.549467592595</c:v>
                </c:pt>
                <c:pt idx="7603">
                  <c:v>42867.553715277776</c:v>
                </c:pt>
                <c:pt idx="7604">
                  <c:v>42867.557812500003</c:v>
                </c:pt>
                <c:pt idx="7605">
                  <c:v>42867.561909722222</c:v>
                </c:pt>
                <c:pt idx="7606">
                  <c:v>42867.566180555557</c:v>
                </c:pt>
                <c:pt idx="7607">
                  <c:v>42867.570081018515</c:v>
                </c:pt>
                <c:pt idx="7608">
                  <c:v>42867.573854166665</c:v>
                </c:pt>
                <c:pt idx="7609">
                  <c:v>42867.577557870369</c:v>
                </c:pt>
                <c:pt idx="7610">
                  <c:v>42867.581388888888</c:v>
                </c:pt>
                <c:pt idx="7611">
                  <c:v>42867.585173611114</c:v>
                </c:pt>
                <c:pt idx="7612">
                  <c:v>42867.589120370372</c:v>
                </c:pt>
                <c:pt idx="7613">
                  <c:v>42867.597256944442</c:v>
                </c:pt>
                <c:pt idx="7614">
                  <c:v>42867.600960648146</c:v>
                </c:pt>
                <c:pt idx="7615">
                  <c:v>42867.604479166665</c:v>
                </c:pt>
                <c:pt idx="7616">
                  <c:v>42867.623414351852</c:v>
                </c:pt>
                <c:pt idx="7617">
                  <c:v>42867.627337962964</c:v>
                </c:pt>
                <c:pt idx="7618">
                  <c:v>42867.633715277778</c:v>
                </c:pt>
                <c:pt idx="7619">
                  <c:v>42867.637511574074</c:v>
                </c:pt>
                <c:pt idx="7620">
                  <c:v>42867.641041666669</c:v>
                </c:pt>
                <c:pt idx="7621">
                  <c:v>42867.645543981482</c:v>
                </c:pt>
                <c:pt idx="7622">
                  <c:v>42867.649918981479</c:v>
                </c:pt>
                <c:pt idx="7623">
                  <c:v>42867.657384259262</c:v>
                </c:pt>
                <c:pt idx="7624">
                  <c:v>42867.661238425928</c:v>
                </c:pt>
                <c:pt idx="7625">
                  <c:v>42867.694756944446</c:v>
                </c:pt>
                <c:pt idx="7626">
                  <c:v>42867.698611111111</c:v>
                </c:pt>
                <c:pt idx="7627">
                  <c:v>42867.708599537036</c:v>
                </c:pt>
                <c:pt idx="7628">
                  <c:v>42867.713993055557</c:v>
                </c:pt>
                <c:pt idx="7629">
                  <c:v>42867.718159722222</c:v>
                </c:pt>
                <c:pt idx="7630">
                  <c:v>42867.723333333335</c:v>
                </c:pt>
                <c:pt idx="7631">
                  <c:v>42867.732083333336</c:v>
                </c:pt>
                <c:pt idx="7632">
                  <c:v>42867.738379629627</c:v>
                </c:pt>
                <c:pt idx="7633">
                  <c:v>42867.74428240741</c:v>
                </c:pt>
                <c:pt idx="7634">
                  <c:v>42867.751006944447</c:v>
                </c:pt>
                <c:pt idx="7635">
                  <c:v>42867.757002314815</c:v>
                </c:pt>
                <c:pt idx="7636">
                  <c:v>42867.76703703704</c:v>
                </c:pt>
                <c:pt idx="7637">
                  <c:v>42868.345601851855</c:v>
                </c:pt>
                <c:pt idx="7638">
                  <c:v>42868.352939814817</c:v>
                </c:pt>
                <c:pt idx="7639">
                  <c:v>42868.428333333337</c:v>
                </c:pt>
                <c:pt idx="7640">
                  <c:v>42868.446412037039</c:v>
                </c:pt>
                <c:pt idx="7641">
                  <c:v>42868.450856481482</c:v>
                </c:pt>
                <c:pt idx="7642">
                  <c:v>42868.454988425925</c:v>
                </c:pt>
                <c:pt idx="7643">
                  <c:v>42868.459606481483</c:v>
                </c:pt>
                <c:pt idx="7644">
                  <c:v>42868.464166666665</c:v>
                </c:pt>
                <c:pt idx="7645">
                  <c:v>42868.468287037038</c:v>
                </c:pt>
                <c:pt idx="7646">
                  <c:v>42868.472511574073</c:v>
                </c:pt>
                <c:pt idx="7647">
                  <c:v>42868.476666666669</c:v>
                </c:pt>
                <c:pt idx="7648">
                  <c:v>42868.48605324074</c:v>
                </c:pt>
                <c:pt idx="7649">
                  <c:v>42868.514201388891</c:v>
                </c:pt>
                <c:pt idx="7650">
                  <c:v>42868.518194444441</c:v>
                </c:pt>
                <c:pt idx="7651">
                  <c:v>42868.52207175926</c:v>
                </c:pt>
                <c:pt idx="7652">
                  <c:v>42868.525914351849</c:v>
                </c:pt>
                <c:pt idx="7653">
                  <c:v>42868.529849537037</c:v>
                </c:pt>
                <c:pt idx="7654">
                  <c:v>42868.533518518518</c:v>
                </c:pt>
                <c:pt idx="7655">
                  <c:v>42868.537858796299</c:v>
                </c:pt>
                <c:pt idx="7656">
                  <c:v>42868.542222222219</c:v>
                </c:pt>
                <c:pt idx="7657">
                  <c:v>42868.546296296299</c:v>
                </c:pt>
                <c:pt idx="7658">
                  <c:v>42868.550162037034</c:v>
                </c:pt>
                <c:pt idx="7659">
                  <c:v>42868.554131944446</c:v>
                </c:pt>
                <c:pt idx="7660">
                  <c:v>42868.557812500003</c:v>
                </c:pt>
                <c:pt idx="7661">
                  <c:v>42868.56145833333</c:v>
                </c:pt>
                <c:pt idx="7662">
                  <c:v>42868.565081018518</c:v>
                </c:pt>
                <c:pt idx="7663">
                  <c:v>42868.568761574075</c:v>
                </c:pt>
                <c:pt idx="7664">
                  <c:v>42868.572372685187</c:v>
                </c:pt>
                <c:pt idx="7665">
                  <c:v>42868.575960648152</c:v>
                </c:pt>
                <c:pt idx="7666">
                  <c:v>42868.579502314817</c:v>
                </c:pt>
                <c:pt idx="7667">
                  <c:v>42868.583692129629</c:v>
                </c:pt>
                <c:pt idx="7668">
                  <c:v>42868.591111111113</c:v>
                </c:pt>
                <c:pt idx="7669">
                  <c:v>42868.595196759263</c:v>
                </c:pt>
                <c:pt idx="7670">
                  <c:v>42868.598738425928</c:v>
                </c:pt>
                <c:pt idx="7671">
                  <c:v>42868.602326388886</c:v>
                </c:pt>
                <c:pt idx="7672">
                  <c:v>42868.609675925924</c:v>
                </c:pt>
                <c:pt idx="7673">
                  <c:v>42868.613344907404</c:v>
                </c:pt>
                <c:pt idx="7674">
                  <c:v>42868.617013888892</c:v>
                </c:pt>
                <c:pt idx="7675">
                  <c:v>42868.620740740742</c:v>
                </c:pt>
                <c:pt idx="7676">
                  <c:v>42868.624502314815</c:v>
                </c:pt>
                <c:pt idx="7677">
                  <c:v>42868.628298611111</c:v>
                </c:pt>
                <c:pt idx="7678">
                  <c:v>42868.631932870368</c:v>
                </c:pt>
                <c:pt idx="7679">
                  <c:v>42868.66815972222</c:v>
                </c:pt>
                <c:pt idx="7680">
                  <c:v>42868.675486111111</c:v>
                </c:pt>
                <c:pt idx="7681">
                  <c:v>42868.679571759261</c:v>
                </c:pt>
                <c:pt idx="7682">
                  <c:v>42868.684351851851</c:v>
                </c:pt>
                <c:pt idx="7683">
                  <c:v>42868.689108796294</c:v>
                </c:pt>
                <c:pt idx="7684">
                  <c:v>42868.693206018521</c:v>
                </c:pt>
                <c:pt idx="7685">
                  <c:v>42868.728738425925</c:v>
                </c:pt>
                <c:pt idx="7686">
                  <c:v>42868.737847222219</c:v>
                </c:pt>
                <c:pt idx="7687">
                  <c:v>42868.748680555553</c:v>
                </c:pt>
                <c:pt idx="7688">
                  <c:v>42868.771249999998</c:v>
                </c:pt>
                <c:pt idx="7689">
                  <c:v>42869.344918981478</c:v>
                </c:pt>
                <c:pt idx="7690">
                  <c:v>42869.352986111109</c:v>
                </c:pt>
                <c:pt idx="7691">
                  <c:v>42869.36037037037</c:v>
                </c:pt>
                <c:pt idx="7692">
                  <c:v>42869.3671412037</c:v>
                </c:pt>
                <c:pt idx="7693">
                  <c:v>42869.373657407406</c:v>
                </c:pt>
                <c:pt idx="7694">
                  <c:v>42869.380173611113</c:v>
                </c:pt>
                <c:pt idx="7695">
                  <c:v>42869.386435185188</c:v>
                </c:pt>
                <c:pt idx="7696">
                  <c:v>42869.392858796295</c:v>
                </c:pt>
                <c:pt idx="7697">
                  <c:v>42869.398958333331</c:v>
                </c:pt>
                <c:pt idx="7698">
                  <c:v>42869.404930555553</c:v>
                </c:pt>
                <c:pt idx="7699">
                  <c:v>42869.410405092596</c:v>
                </c:pt>
                <c:pt idx="7700">
                  <c:v>42869.415937500002</c:v>
                </c:pt>
                <c:pt idx="7701">
                  <c:v>42869.421516203707</c:v>
                </c:pt>
                <c:pt idx="7702">
                  <c:v>42869.426979166667</c:v>
                </c:pt>
                <c:pt idx="7703">
                  <c:v>42869.43240740741</c:v>
                </c:pt>
                <c:pt idx="7704">
                  <c:v>42869.437754629631</c:v>
                </c:pt>
                <c:pt idx="7705">
                  <c:v>42869.442962962959</c:v>
                </c:pt>
                <c:pt idx="7706">
                  <c:v>42869.448194444441</c:v>
                </c:pt>
                <c:pt idx="7707">
                  <c:v>42869.453321759262</c:v>
                </c:pt>
                <c:pt idx="7708">
                  <c:v>42869.458495370367</c:v>
                </c:pt>
                <c:pt idx="7709">
                  <c:v>42869.46365740741</c:v>
                </c:pt>
                <c:pt idx="7710">
                  <c:v>42869.468449074076</c:v>
                </c:pt>
                <c:pt idx="7711">
                  <c:v>42869.473275462966</c:v>
                </c:pt>
                <c:pt idx="7712">
                  <c:v>42869.478078703702</c:v>
                </c:pt>
                <c:pt idx="7713">
                  <c:v>42869.482569444444</c:v>
                </c:pt>
                <c:pt idx="7714">
                  <c:v>42869.486875000002</c:v>
                </c:pt>
                <c:pt idx="7715">
                  <c:v>42869.49114583333</c:v>
                </c:pt>
                <c:pt idx="7716">
                  <c:v>42869.495381944442</c:v>
                </c:pt>
                <c:pt idx="7717">
                  <c:v>42869.499537037038</c:v>
                </c:pt>
                <c:pt idx="7718">
                  <c:v>42869.503576388888</c:v>
                </c:pt>
                <c:pt idx="7719">
                  <c:v>42869.507604166669</c:v>
                </c:pt>
                <c:pt idx="7720">
                  <c:v>42869.51153935185</c:v>
                </c:pt>
                <c:pt idx="7721">
                  <c:v>42869.515451388892</c:v>
                </c:pt>
                <c:pt idx="7722">
                  <c:v>42869.519432870373</c:v>
                </c:pt>
                <c:pt idx="7723">
                  <c:v>42869.523414351854</c:v>
                </c:pt>
                <c:pt idx="7724">
                  <c:v>42869.527372685188</c:v>
                </c:pt>
                <c:pt idx="7725">
                  <c:v>42869.531331018516</c:v>
                </c:pt>
                <c:pt idx="7726">
                  <c:v>42869.535243055558</c:v>
                </c:pt>
                <c:pt idx="7727">
                  <c:v>42869.539201388892</c:v>
                </c:pt>
                <c:pt idx="7728">
                  <c:v>42869.543171296296</c:v>
                </c:pt>
                <c:pt idx="7729">
                  <c:v>42869.547118055554</c:v>
                </c:pt>
                <c:pt idx="7730">
                  <c:v>42869.551006944443</c:v>
                </c:pt>
                <c:pt idx="7731">
                  <c:v>42869.554918981485</c:v>
                </c:pt>
                <c:pt idx="7732">
                  <c:v>42869.558807870373</c:v>
                </c:pt>
                <c:pt idx="7733">
                  <c:v>42869.562696759262</c:v>
                </c:pt>
                <c:pt idx="7734">
                  <c:v>42869.56658564815</c:v>
                </c:pt>
                <c:pt idx="7735">
                  <c:v>42869.570474537039</c:v>
                </c:pt>
                <c:pt idx="7736">
                  <c:v>42869.574432870373</c:v>
                </c:pt>
                <c:pt idx="7737">
                  <c:v>42869.578379629631</c:v>
                </c:pt>
                <c:pt idx="7738">
                  <c:v>42869.582361111112</c:v>
                </c:pt>
                <c:pt idx="7739">
                  <c:v>42869.586342592593</c:v>
                </c:pt>
                <c:pt idx="7740">
                  <c:v>42869.59039351852</c:v>
                </c:pt>
                <c:pt idx="7741">
                  <c:v>42869.594444444447</c:v>
                </c:pt>
                <c:pt idx="7742">
                  <c:v>42869.598553240743</c:v>
                </c:pt>
                <c:pt idx="7743">
                  <c:v>42869.602673611109</c:v>
                </c:pt>
                <c:pt idx="7744">
                  <c:v>42869.60701388889</c:v>
                </c:pt>
                <c:pt idx="7745">
                  <c:v>42869.61341435185</c:v>
                </c:pt>
                <c:pt idx="7746">
                  <c:v>42869.618148148147</c:v>
                </c:pt>
                <c:pt idx="7747">
                  <c:v>42869.62263888889</c:v>
                </c:pt>
                <c:pt idx="7748">
                  <c:v>42869.626909722225</c:v>
                </c:pt>
                <c:pt idx="7749">
                  <c:v>42869.63108796296</c:v>
                </c:pt>
                <c:pt idx="7750">
                  <c:v>42869.635138888887</c:v>
                </c:pt>
                <c:pt idx="7751">
                  <c:v>42869.639201388891</c:v>
                </c:pt>
                <c:pt idx="7752">
                  <c:v>42869.643252314818</c:v>
                </c:pt>
                <c:pt idx="7753">
                  <c:v>42869.647314814814</c:v>
                </c:pt>
                <c:pt idx="7754">
                  <c:v>42869.651400462964</c:v>
                </c:pt>
                <c:pt idx="7755">
                  <c:v>42869.655532407407</c:v>
                </c:pt>
                <c:pt idx="7756">
                  <c:v>42869.659803240742</c:v>
                </c:pt>
                <c:pt idx="7757">
                  <c:v>42869.664178240739</c:v>
                </c:pt>
                <c:pt idx="7758">
                  <c:v>42869.668634259258</c:v>
                </c:pt>
                <c:pt idx="7759">
                  <c:v>42869.676747685182</c:v>
                </c:pt>
                <c:pt idx="7760">
                  <c:v>42869.769212962965</c:v>
                </c:pt>
                <c:pt idx="7761">
                  <c:v>42870.364120370374</c:v>
                </c:pt>
                <c:pt idx="7762">
                  <c:v>42870.373055555552</c:v>
                </c:pt>
                <c:pt idx="7763">
                  <c:v>42870.380439814813</c:v>
                </c:pt>
                <c:pt idx="7764">
                  <c:v>42870.400706018518</c:v>
                </c:pt>
                <c:pt idx="7765">
                  <c:v>42870.418668981481</c:v>
                </c:pt>
                <c:pt idx="7766">
                  <c:v>42870.424062500002</c:v>
                </c:pt>
                <c:pt idx="7767">
                  <c:v>42870.434756944444</c:v>
                </c:pt>
                <c:pt idx="7768">
                  <c:v>42870.439525462964</c:v>
                </c:pt>
                <c:pt idx="7769">
                  <c:v>42870.444282407407</c:v>
                </c:pt>
                <c:pt idx="7770">
                  <c:v>42870.449062500003</c:v>
                </c:pt>
                <c:pt idx="7771">
                  <c:v>42870.453738425924</c:v>
                </c:pt>
                <c:pt idx="7772">
                  <c:v>42870.458564814813</c:v>
                </c:pt>
                <c:pt idx="7773">
                  <c:v>42870.463009259256</c:v>
                </c:pt>
                <c:pt idx="7774">
                  <c:v>42870.467199074075</c:v>
                </c:pt>
                <c:pt idx="7775">
                  <c:v>42870.471377314818</c:v>
                </c:pt>
                <c:pt idx="7776">
                  <c:v>42870.475486111114</c:v>
                </c:pt>
                <c:pt idx="7777">
                  <c:v>42870.483773148146</c:v>
                </c:pt>
                <c:pt idx="7778">
                  <c:v>42870.487870370373</c:v>
                </c:pt>
                <c:pt idx="7779">
                  <c:v>42870.4919212963</c:v>
                </c:pt>
                <c:pt idx="7780">
                  <c:v>42870.504259259258</c:v>
                </c:pt>
                <c:pt idx="7781">
                  <c:v>42870.508483796293</c:v>
                </c:pt>
                <c:pt idx="7782">
                  <c:v>42870.512592592589</c:v>
                </c:pt>
                <c:pt idx="7783">
                  <c:v>42870.525682870371</c:v>
                </c:pt>
                <c:pt idx="7784">
                  <c:v>42870.529953703706</c:v>
                </c:pt>
                <c:pt idx="7785">
                  <c:v>42870.534155092595</c:v>
                </c:pt>
                <c:pt idx="7786">
                  <c:v>42870.538460648146</c:v>
                </c:pt>
                <c:pt idx="7787">
                  <c:v>42870.542673611111</c:v>
                </c:pt>
                <c:pt idx="7788">
                  <c:v>42870.547152777777</c:v>
                </c:pt>
                <c:pt idx="7789">
                  <c:v>42870.551342592589</c:v>
                </c:pt>
                <c:pt idx="7790">
                  <c:v>42870.555486111109</c:v>
                </c:pt>
                <c:pt idx="7791">
                  <c:v>42870.560231481482</c:v>
                </c:pt>
                <c:pt idx="7792">
                  <c:v>42870.565243055556</c:v>
                </c:pt>
                <c:pt idx="7793">
                  <c:v>42870.570486111108</c:v>
                </c:pt>
                <c:pt idx="7794">
                  <c:v>42870.575416666667</c:v>
                </c:pt>
                <c:pt idx="7795">
                  <c:v>42870.580347222225</c:v>
                </c:pt>
                <c:pt idx="7796">
                  <c:v>42870.585011574076</c:v>
                </c:pt>
                <c:pt idx="7797">
                  <c:v>42870.589421296296</c:v>
                </c:pt>
                <c:pt idx="7798">
                  <c:v>42870.593506944446</c:v>
                </c:pt>
                <c:pt idx="7799">
                  <c:v>42870.597233796296</c:v>
                </c:pt>
                <c:pt idx="7800">
                  <c:v>42870.600868055553</c:v>
                </c:pt>
                <c:pt idx="7801">
                  <c:v>42870.604537037034</c:v>
                </c:pt>
                <c:pt idx="7802">
                  <c:v>42870.608171296299</c:v>
                </c:pt>
                <c:pt idx="7803">
                  <c:v>42870.61178240741</c:v>
                </c:pt>
                <c:pt idx="7804">
                  <c:v>42870.615370370368</c:v>
                </c:pt>
                <c:pt idx="7805">
                  <c:v>42870.62259259259</c:v>
                </c:pt>
                <c:pt idx="7806">
                  <c:v>42870.626168981478</c:v>
                </c:pt>
                <c:pt idx="7807">
                  <c:v>42870.658437500002</c:v>
                </c:pt>
                <c:pt idx="7808">
                  <c:v>42870.662280092591</c:v>
                </c:pt>
                <c:pt idx="7809">
                  <c:v>42870.686203703706</c:v>
                </c:pt>
                <c:pt idx="7810">
                  <c:v>42870.693645833337</c:v>
                </c:pt>
                <c:pt idx="7811">
                  <c:v>42870.697337962964</c:v>
                </c:pt>
                <c:pt idx="7812">
                  <c:v>42870.70103009259</c:v>
                </c:pt>
                <c:pt idx="7813">
                  <c:v>42870.704837962963</c:v>
                </c:pt>
                <c:pt idx="7814">
                  <c:v>42870.721284722225</c:v>
                </c:pt>
                <c:pt idx="7815">
                  <c:v>42870.743263888886</c:v>
                </c:pt>
                <c:pt idx="7816">
                  <c:v>42870.748194444444</c:v>
                </c:pt>
                <c:pt idx="7817">
                  <c:v>42871.337060185186</c:v>
                </c:pt>
                <c:pt idx="7818">
                  <c:v>42871.34884259259</c:v>
                </c:pt>
                <c:pt idx="7819">
                  <c:v>42871.356122685182</c:v>
                </c:pt>
                <c:pt idx="7820">
                  <c:v>42871.362696759257</c:v>
                </c:pt>
                <c:pt idx="7821">
                  <c:v>42871.369189814817</c:v>
                </c:pt>
                <c:pt idx="7822">
                  <c:v>42871.375405092593</c:v>
                </c:pt>
                <c:pt idx="7823">
                  <c:v>42871.381307870368</c:v>
                </c:pt>
                <c:pt idx="7824">
                  <c:v>42871.386689814812</c:v>
                </c:pt>
                <c:pt idx="7825">
                  <c:v>42871.391898148147</c:v>
                </c:pt>
                <c:pt idx="7826">
                  <c:v>42871.39707175926</c:v>
                </c:pt>
                <c:pt idx="7827">
                  <c:v>42871.401990740742</c:v>
                </c:pt>
                <c:pt idx="7828">
                  <c:v>42871.406724537039</c:v>
                </c:pt>
                <c:pt idx="7829">
                  <c:v>42871.411296296297</c:v>
                </c:pt>
                <c:pt idx="7830">
                  <c:v>42871.415821759256</c:v>
                </c:pt>
                <c:pt idx="7831">
                  <c:v>42871.420289351852</c:v>
                </c:pt>
                <c:pt idx="7832">
                  <c:v>42871.425011574072</c:v>
                </c:pt>
                <c:pt idx="7833">
                  <c:v>42871.429571759261</c:v>
                </c:pt>
                <c:pt idx="7834">
                  <c:v>42871.433993055558</c:v>
                </c:pt>
                <c:pt idx="7835">
                  <c:v>42871.438333333332</c:v>
                </c:pt>
                <c:pt idx="7836">
                  <c:v>42871.442673611113</c:v>
                </c:pt>
                <c:pt idx="7837">
                  <c:v>42871.447025462963</c:v>
                </c:pt>
                <c:pt idx="7838">
                  <c:v>42871.451261574075</c:v>
                </c:pt>
                <c:pt idx="7839">
                  <c:v>42871.455636574072</c:v>
                </c:pt>
                <c:pt idx="7840">
                  <c:v>42871.459756944445</c:v>
                </c:pt>
                <c:pt idx="7841">
                  <c:v>42871.463807870372</c:v>
                </c:pt>
                <c:pt idx="7842">
                  <c:v>42871.467951388891</c:v>
                </c:pt>
                <c:pt idx="7843">
                  <c:v>42871.472071759257</c:v>
                </c:pt>
                <c:pt idx="7844">
                  <c:v>42871.476099537038</c:v>
                </c:pt>
                <c:pt idx="7845">
                  <c:v>42871.480115740742</c:v>
                </c:pt>
                <c:pt idx="7846">
                  <c:v>42871.487881944442</c:v>
                </c:pt>
                <c:pt idx="7847">
                  <c:v>42871.499351851853</c:v>
                </c:pt>
                <c:pt idx="7848">
                  <c:v>42871.504999999997</c:v>
                </c:pt>
                <c:pt idx="7849">
                  <c:v>42871.509571759256</c:v>
                </c:pt>
                <c:pt idx="7850">
                  <c:v>42871.514050925929</c:v>
                </c:pt>
                <c:pt idx="7851">
                  <c:v>42871.51829861111</c:v>
                </c:pt>
                <c:pt idx="7852">
                  <c:v>42871.522361111114</c:v>
                </c:pt>
                <c:pt idx="7853">
                  <c:v>42871.526261574072</c:v>
                </c:pt>
                <c:pt idx="7854">
                  <c:v>42871.530127314814</c:v>
                </c:pt>
                <c:pt idx="7855">
                  <c:v>42871.533854166664</c:v>
                </c:pt>
                <c:pt idx="7856">
                  <c:v>42871.53765046296</c:v>
                </c:pt>
                <c:pt idx="7857">
                  <c:v>42871.541458333333</c:v>
                </c:pt>
                <c:pt idx="7858">
                  <c:v>42871.545300925929</c:v>
                </c:pt>
                <c:pt idx="7859">
                  <c:v>42871.583020833335</c:v>
                </c:pt>
                <c:pt idx="7860">
                  <c:v>42871.594386574077</c:v>
                </c:pt>
                <c:pt idx="7861">
                  <c:v>42871.61478009259</c:v>
                </c:pt>
                <c:pt idx="7862">
                  <c:v>42871.622314814813</c:v>
                </c:pt>
                <c:pt idx="7863">
                  <c:v>42871.626157407409</c:v>
                </c:pt>
                <c:pt idx="7864">
                  <c:v>42871.637673611112</c:v>
                </c:pt>
                <c:pt idx="7865">
                  <c:v>42871.641319444447</c:v>
                </c:pt>
                <c:pt idx="7866">
                  <c:v>42871.645289351851</c:v>
                </c:pt>
                <c:pt idx="7867">
                  <c:v>42871.649467592593</c:v>
                </c:pt>
                <c:pt idx="7868">
                  <c:v>42871.653414351851</c:v>
                </c:pt>
                <c:pt idx="7869">
                  <c:v>42871.657256944447</c:v>
                </c:pt>
                <c:pt idx="7870">
                  <c:v>42871.660983796297</c:v>
                </c:pt>
                <c:pt idx="7871">
                  <c:v>42871.664953703701</c:v>
                </c:pt>
                <c:pt idx="7872">
                  <c:v>42871.668900462966</c:v>
                </c:pt>
                <c:pt idx="7873">
                  <c:v>42871.672615740739</c:v>
                </c:pt>
                <c:pt idx="7874">
                  <c:v>42871.676446759258</c:v>
                </c:pt>
                <c:pt idx="7875">
                  <c:v>42871.683993055558</c:v>
                </c:pt>
                <c:pt idx="7876">
                  <c:v>42871.687905092593</c:v>
                </c:pt>
                <c:pt idx="7877">
                  <c:v>42871.692071759258</c:v>
                </c:pt>
                <c:pt idx="7878">
                  <c:v>42871.697233796294</c:v>
                </c:pt>
                <c:pt idx="7879">
                  <c:v>42871.703541666669</c:v>
                </c:pt>
                <c:pt idx="7880">
                  <c:v>42871.711747685185</c:v>
                </c:pt>
                <c:pt idx="7881">
                  <c:v>42871.717129629629</c:v>
                </c:pt>
                <c:pt idx="7882">
                  <c:v>42871.721678240741</c:v>
                </c:pt>
                <c:pt idx="7883">
                  <c:v>42871.727766203701</c:v>
                </c:pt>
                <c:pt idx="7884">
                  <c:v>42871.734826388885</c:v>
                </c:pt>
                <c:pt idx="7885">
                  <c:v>42871.746782407405</c:v>
                </c:pt>
                <c:pt idx="7886">
                  <c:v>42871.769108796296</c:v>
                </c:pt>
                <c:pt idx="7887">
                  <c:v>42872.335555555554</c:v>
                </c:pt>
                <c:pt idx="7888">
                  <c:v>42872.348344907405</c:v>
                </c:pt>
                <c:pt idx="7889">
                  <c:v>42872.364201388889</c:v>
                </c:pt>
                <c:pt idx="7890">
                  <c:v>42872.371562499997</c:v>
                </c:pt>
                <c:pt idx="7891">
                  <c:v>42872.37872685185</c:v>
                </c:pt>
                <c:pt idx="7892">
                  <c:v>42872.392222222225</c:v>
                </c:pt>
                <c:pt idx="7893">
                  <c:v>42872.399004629631</c:v>
                </c:pt>
                <c:pt idx="7894">
                  <c:v>42872.405543981484</c:v>
                </c:pt>
                <c:pt idx="7895">
                  <c:v>42872.412106481483</c:v>
                </c:pt>
                <c:pt idx="7896">
                  <c:v>42872.417604166665</c:v>
                </c:pt>
                <c:pt idx="7897">
                  <c:v>42872.422280092593</c:v>
                </c:pt>
                <c:pt idx="7898">
                  <c:v>42872.426782407405</c:v>
                </c:pt>
                <c:pt idx="7899">
                  <c:v>42872.431192129632</c:v>
                </c:pt>
                <c:pt idx="7900">
                  <c:v>42872.435578703706</c:v>
                </c:pt>
                <c:pt idx="7901">
                  <c:v>42872.439918981479</c:v>
                </c:pt>
                <c:pt idx="7902">
                  <c:v>42872.444247685184</c:v>
                </c:pt>
                <c:pt idx="7903">
                  <c:v>42872.448518518519</c:v>
                </c:pt>
                <c:pt idx="7904">
                  <c:v>42872.452928240738</c:v>
                </c:pt>
                <c:pt idx="7905">
                  <c:v>42872.457858796297</c:v>
                </c:pt>
                <c:pt idx="7906">
                  <c:v>42872.462129629632</c:v>
                </c:pt>
                <c:pt idx="7907">
                  <c:v>42872.466562499998</c:v>
                </c:pt>
                <c:pt idx="7908">
                  <c:v>42872.470902777779</c:v>
                </c:pt>
                <c:pt idx="7909">
                  <c:v>42872.475208333337</c:v>
                </c:pt>
                <c:pt idx="7910">
                  <c:v>42872.479479166665</c:v>
                </c:pt>
                <c:pt idx="7911">
                  <c:v>42872.483564814815</c:v>
                </c:pt>
                <c:pt idx="7912">
                  <c:v>42872.487534722219</c:v>
                </c:pt>
                <c:pt idx="7913">
                  <c:v>42872.491469907407</c:v>
                </c:pt>
                <c:pt idx="7914">
                  <c:v>42872.495381944442</c:v>
                </c:pt>
                <c:pt idx="7915">
                  <c:v>42872.499282407407</c:v>
                </c:pt>
                <c:pt idx="7916">
                  <c:v>42872.503229166665</c:v>
                </c:pt>
                <c:pt idx="7917">
                  <c:v>42872.507175925923</c:v>
                </c:pt>
                <c:pt idx="7918">
                  <c:v>42872.511284722219</c:v>
                </c:pt>
                <c:pt idx="7919">
                  <c:v>42872.515266203707</c:v>
                </c:pt>
                <c:pt idx="7920">
                  <c:v>42872.519328703704</c:v>
                </c:pt>
                <c:pt idx="7921">
                  <c:v>42872.5233912037</c:v>
                </c:pt>
                <c:pt idx="7922">
                  <c:v>42872.527395833335</c:v>
                </c:pt>
                <c:pt idx="7923">
                  <c:v>42872.531342592592</c:v>
                </c:pt>
                <c:pt idx="7924">
                  <c:v>42872.535219907404</c:v>
                </c:pt>
                <c:pt idx="7925">
                  <c:v>42872.539074074077</c:v>
                </c:pt>
                <c:pt idx="7926">
                  <c:v>42872.542951388888</c:v>
                </c:pt>
                <c:pt idx="7927">
                  <c:v>42872.546875</c:v>
                </c:pt>
                <c:pt idx="7928">
                  <c:v>42872.550902777781</c:v>
                </c:pt>
                <c:pt idx="7929">
                  <c:v>42872.554699074077</c:v>
                </c:pt>
                <c:pt idx="7930">
                  <c:v>42872.558715277781</c:v>
                </c:pt>
                <c:pt idx="7931">
                  <c:v>42872.56287037037</c:v>
                </c:pt>
                <c:pt idx="7932">
                  <c:v>42872.56690972222</c:v>
                </c:pt>
                <c:pt idx="7933">
                  <c:v>42872.570925925924</c:v>
                </c:pt>
                <c:pt idx="7934">
                  <c:v>42872.574872685182</c:v>
                </c:pt>
                <c:pt idx="7935">
                  <c:v>42872.578761574077</c:v>
                </c:pt>
                <c:pt idx="7936">
                  <c:v>42872.593645833331</c:v>
                </c:pt>
                <c:pt idx="7937">
                  <c:v>42872.604722222219</c:v>
                </c:pt>
                <c:pt idx="7938">
                  <c:v>42872.608356481483</c:v>
                </c:pt>
                <c:pt idx="7939">
                  <c:v>42872.612870370373</c:v>
                </c:pt>
                <c:pt idx="7940">
                  <c:v>42872.625243055554</c:v>
                </c:pt>
                <c:pt idx="7941">
                  <c:v>42872.629293981481</c:v>
                </c:pt>
                <c:pt idx="7942">
                  <c:v>42872.632893518516</c:v>
                </c:pt>
                <c:pt idx="7943">
                  <c:v>42872.643460648149</c:v>
                </c:pt>
                <c:pt idx="7944">
                  <c:v>42872.646979166668</c:v>
                </c:pt>
                <c:pt idx="7945">
                  <c:v>42872.650706018518</c:v>
                </c:pt>
                <c:pt idx="7946">
                  <c:v>42872.654305555552</c:v>
                </c:pt>
                <c:pt idx="7947">
                  <c:v>42872.658148148148</c:v>
                </c:pt>
                <c:pt idx="7948">
                  <c:v>42872.661805555559</c:v>
                </c:pt>
                <c:pt idx="7949">
                  <c:v>42872.665775462963</c:v>
                </c:pt>
                <c:pt idx="7950">
                  <c:v>42872.669907407406</c:v>
                </c:pt>
                <c:pt idx="7951">
                  <c:v>42872.674363425926</c:v>
                </c:pt>
                <c:pt idx="7952">
                  <c:v>42872.678576388891</c:v>
                </c:pt>
                <c:pt idx="7953">
                  <c:v>42872.686192129629</c:v>
                </c:pt>
                <c:pt idx="7954">
                  <c:v>42872.69023148148</c:v>
                </c:pt>
                <c:pt idx="7955">
                  <c:v>42872.708032407405</c:v>
                </c:pt>
                <c:pt idx="7956">
                  <c:v>42872.74627314815</c:v>
                </c:pt>
                <c:pt idx="7957">
                  <c:v>42872.758148148147</c:v>
                </c:pt>
                <c:pt idx="7958">
                  <c:v>42872.776550925926</c:v>
                </c:pt>
                <c:pt idx="7959">
                  <c:v>42873.348692129628</c:v>
                </c:pt>
                <c:pt idx="7960">
                  <c:v>42873.682303240741</c:v>
                </c:pt>
                <c:pt idx="7961">
                  <c:v>42874.344259259262</c:v>
                </c:pt>
                <c:pt idx="7962">
                  <c:v>42874.350682870368</c:v>
                </c:pt>
                <c:pt idx="7963">
                  <c:v>42874.359224537038</c:v>
                </c:pt>
                <c:pt idx="7964">
                  <c:v>42874.365972222222</c:v>
                </c:pt>
                <c:pt idx="7965">
                  <c:v>42874.372696759259</c:v>
                </c:pt>
                <c:pt idx="7966">
                  <c:v>42874.384594907409</c:v>
                </c:pt>
                <c:pt idx="7967">
                  <c:v>42874.389756944445</c:v>
                </c:pt>
                <c:pt idx="7968">
                  <c:v>42874.394837962966</c:v>
                </c:pt>
                <c:pt idx="7969">
                  <c:v>42874.399687500001</c:v>
                </c:pt>
                <c:pt idx="7970">
                  <c:v>42874.404490740744</c:v>
                </c:pt>
                <c:pt idx="7971">
                  <c:v>42874.409328703703</c:v>
                </c:pt>
                <c:pt idx="7972">
                  <c:v>42874.414004629631</c:v>
                </c:pt>
                <c:pt idx="7973">
                  <c:v>42874.418634259258</c:v>
                </c:pt>
                <c:pt idx="7974">
                  <c:v>42874.423437500001</c:v>
                </c:pt>
                <c:pt idx="7975">
                  <c:v>42874.43072916667</c:v>
                </c:pt>
                <c:pt idx="7976">
                  <c:v>42874.437118055554</c:v>
                </c:pt>
                <c:pt idx="7977">
                  <c:v>42874.442337962966</c:v>
                </c:pt>
                <c:pt idx="7978">
                  <c:v>42874.447337962964</c:v>
                </c:pt>
                <c:pt idx="7979">
                  <c:v>42874.451979166668</c:v>
                </c:pt>
                <c:pt idx="7980">
                  <c:v>42874.456736111111</c:v>
                </c:pt>
                <c:pt idx="7981">
                  <c:v>42874.461400462962</c:v>
                </c:pt>
                <c:pt idx="7982">
                  <c:v>42874.465717592589</c:v>
                </c:pt>
                <c:pt idx="7983">
                  <c:v>42874.470300925925</c:v>
                </c:pt>
                <c:pt idx="7984">
                  <c:v>42874.47483796296</c:v>
                </c:pt>
                <c:pt idx="7985">
                  <c:v>42874.479131944441</c:v>
                </c:pt>
                <c:pt idx="7986">
                  <c:v>42874.483460648145</c:v>
                </c:pt>
                <c:pt idx="7987">
                  <c:v>42874.48746527778</c:v>
                </c:pt>
                <c:pt idx="7988">
                  <c:v>42874.491631944446</c:v>
                </c:pt>
                <c:pt idx="7989">
                  <c:v>42874.495659722219</c:v>
                </c:pt>
                <c:pt idx="7990">
                  <c:v>42874.503680555557</c:v>
                </c:pt>
                <c:pt idx="7991">
                  <c:v>42874.511446759258</c:v>
                </c:pt>
                <c:pt idx="7992">
                  <c:v>42874.519201388888</c:v>
                </c:pt>
                <c:pt idx="7993">
                  <c:v>42874.527199074073</c:v>
                </c:pt>
                <c:pt idx="7994">
                  <c:v>42874.531238425923</c:v>
                </c:pt>
                <c:pt idx="7995">
                  <c:v>42874.534953703704</c:v>
                </c:pt>
                <c:pt idx="7996">
                  <c:v>42874.539166666669</c:v>
                </c:pt>
                <c:pt idx="7997">
                  <c:v>42874.542951388888</c:v>
                </c:pt>
                <c:pt idx="7998">
                  <c:v>42874.550844907404</c:v>
                </c:pt>
                <c:pt idx="7999">
                  <c:v>42874.554837962962</c:v>
                </c:pt>
                <c:pt idx="8000">
                  <c:v>42874.558935185189</c:v>
                </c:pt>
                <c:pt idx="8001">
                  <c:v>42874.562731481485</c:v>
                </c:pt>
                <c:pt idx="8002">
                  <c:v>42874.566388888888</c:v>
                </c:pt>
                <c:pt idx="8003">
                  <c:v>42874.570196759261</c:v>
                </c:pt>
                <c:pt idx="8004">
                  <c:v>42874.57408564815</c:v>
                </c:pt>
                <c:pt idx="8005">
                  <c:v>42874.577951388892</c:v>
                </c:pt>
                <c:pt idx="8006">
                  <c:v>42874.581782407404</c:v>
                </c:pt>
                <c:pt idx="8007">
                  <c:v>42874.615347222221</c:v>
                </c:pt>
                <c:pt idx="8008">
                  <c:v>42874.619016203702</c:v>
                </c:pt>
                <c:pt idx="8009">
                  <c:v>42874.736087962963</c:v>
                </c:pt>
                <c:pt idx="8010">
                  <c:v>42874.757141203707</c:v>
                </c:pt>
                <c:pt idx="8011">
                  <c:v>42875.353298611109</c:v>
                </c:pt>
                <c:pt idx="8012">
                  <c:v>42875.360706018517</c:v>
                </c:pt>
                <c:pt idx="8013">
                  <c:v>42875.367638888885</c:v>
                </c:pt>
                <c:pt idx="8014">
                  <c:v>42875.374212962961</c:v>
                </c:pt>
                <c:pt idx="8015">
                  <c:v>42875.380185185182</c:v>
                </c:pt>
                <c:pt idx="8016">
                  <c:v>42875.385659722226</c:v>
                </c:pt>
                <c:pt idx="8017">
                  <c:v>42875.391076388885</c:v>
                </c:pt>
                <c:pt idx="8018">
                  <c:v>42875.396307870367</c:v>
                </c:pt>
                <c:pt idx="8019">
                  <c:v>42875.406064814815</c:v>
                </c:pt>
                <c:pt idx="8020">
                  <c:v>42875.415231481478</c:v>
                </c:pt>
                <c:pt idx="8021">
                  <c:v>42875.470277777778</c:v>
                </c:pt>
                <c:pt idx="8022">
                  <c:v>42875.475057870368</c:v>
                </c:pt>
                <c:pt idx="8023">
                  <c:v>42875.479803240742</c:v>
                </c:pt>
                <c:pt idx="8024">
                  <c:v>42875.48951388889</c:v>
                </c:pt>
                <c:pt idx="8025">
                  <c:v>42875.494259259256</c:v>
                </c:pt>
                <c:pt idx="8026">
                  <c:v>42875.49895833333</c:v>
                </c:pt>
                <c:pt idx="8027">
                  <c:v>42875.503576388888</c:v>
                </c:pt>
                <c:pt idx="8028">
                  <c:v>42875.512337962966</c:v>
                </c:pt>
                <c:pt idx="8029">
                  <c:v>42875.516516203701</c:v>
                </c:pt>
                <c:pt idx="8030">
                  <c:v>42875.520740740743</c:v>
                </c:pt>
                <c:pt idx="8031">
                  <c:v>42875.524942129632</c:v>
                </c:pt>
                <c:pt idx="8032">
                  <c:v>42875.52921296296</c:v>
                </c:pt>
                <c:pt idx="8033">
                  <c:v>42875.533530092594</c:v>
                </c:pt>
                <c:pt idx="8034">
                  <c:v>42875.581053240741</c:v>
                </c:pt>
                <c:pt idx="8035">
                  <c:v>42875.65216435185</c:v>
                </c:pt>
                <c:pt idx="8036">
                  <c:v>42875.659328703703</c:v>
                </c:pt>
                <c:pt idx="8037">
                  <c:v>42875.663032407407</c:v>
                </c:pt>
                <c:pt idx="8038">
                  <c:v>42875.667430555557</c:v>
                </c:pt>
                <c:pt idx="8039">
                  <c:v>42875.67119212963</c:v>
                </c:pt>
                <c:pt idx="8040">
                  <c:v>42875.678379629629</c:v>
                </c:pt>
                <c:pt idx="8041">
                  <c:v>42875.682453703703</c:v>
                </c:pt>
                <c:pt idx="8042">
                  <c:v>42875.688009259262</c:v>
                </c:pt>
                <c:pt idx="8043">
                  <c:v>42875.695081018515</c:v>
                </c:pt>
                <c:pt idx="8044">
                  <c:v>42875.701493055552</c:v>
                </c:pt>
                <c:pt idx="8045">
                  <c:v>42875.710312499999</c:v>
                </c:pt>
                <c:pt idx="8046">
                  <c:v>42875.719513888886</c:v>
                </c:pt>
                <c:pt idx="8047">
                  <c:v>42875.731377314813</c:v>
                </c:pt>
                <c:pt idx="8048">
                  <c:v>42875.743171296293</c:v>
                </c:pt>
                <c:pt idx="8049">
                  <c:v>42875.75503472222</c:v>
                </c:pt>
                <c:pt idx="8050">
                  <c:v>42875.76699074074</c:v>
                </c:pt>
                <c:pt idx="8051">
                  <c:v>42876.40861111111</c:v>
                </c:pt>
                <c:pt idx="8052">
                  <c:v>42876.687326388892</c:v>
                </c:pt>
                <c:pt idx="8053">
                  <c:v>42876.753703703704</c:v>
                </c:pt>
                <c:pt idx="8054">
                  <c:v>42877.512418981481</c:v>
                </c:pt>
                <c:pt idx="8055">
                  <c:v>42877.517094907409</c:v>
                </c:pt>
                <c:pt idx="8056">
                  <c:v>42877.526354166665</c:v>
                </c:pt>
                <c:pt idx="8057">
                  <c:v>42877.531122685185</c:v>
                </c:pt>
                <c:pt idx="8058">
                  <c:v>42877.535868055558</c:v>
                </c:pt>
                <c:pt idx="8059">
                  <c:v>42877.540497685186</c:v>
                </c:pt>
                <c:pt idx="8060">
                  <c:v>42877.545474537037</c:v>
                </c:pt>
                <c:pt idx="8061">
                  <c:v>42877.55</c:v>
                </c:pt>
                <c:pt idx="8062">
                  <c:v>42877.554849537039</c:v>
                </c:pt>
                <c:pt idx="8063">
                  <c:v>42877.559340277781</c:v>
                </c:pt>
                <c:pt idx="8064">
                  <c:v>42877.563738425924</c:v>
                </c:pt>
                <c:pt idx="8065">
                  <c:v>42877.568148148152</c:v>
                </c:pt>
                <c:pt idx="8066">
                  <c:v>42877.57271990741</c:v>
                </c:pt>
                <c:pt idx="8067">
                  <c:v>42877.577048611114</c:v>
                </c:pt>
                <c:pt idx="8068">
                  <c:v>42877.580891203703</c:v>
                </c:pt>
                <c:pt idx="8069">
                  <c:v>42877.584687499999</c:v>
                </c:pt>
                <c:pt idx="8070">
                  <c:v>42877.588541666664</c:v>
                </c:pt>
                <c:pt idx="8071">
                  <c:v>42877.59270833333</c:v>
                </c:pt>
                <c:pt idx="8072">
                  <c:v>42877.596932870372</c:v>
                </c:pt>
                <c:pt idx="8073">
                  <c:v>42877.601215277777</c:v>
                </c:pt>
                <c:pt idx="8074">
                  <c:v>42877.605462962965</c:v>
                </c:pt>
                <c:pt idx="8075">
                  <c:v>42877.609895833331</c:v>
                </c:pt>
                <c:pt idx="8076">
                  <c:v>42877.618495370371</c:v>
                </c:pt>
                <c:pt idx="8077">
                  <c:v>42877.622557870367</c:v>
                </c:pt>
                <c:pt idx="8078">
                  <c:v>42877.626423611109</c:v>
                </c:pt>
                <c:pt idx="8079">
                  <c:v>42877.630370370367</c:v>
                </c:pt>
                <c:pt idx="8080">
                  <c:v>42877.634664351855</c:v>
                </c:pt>
                <c:pt idx="8081">
                  <c:v>42877.638749999998</c:v>
                </c:pt>
                <c:pt idx="8082">
                  <c:v>42877.66474537037</c:v>
                </c:pt>
                <c:pt idx="8083">
                  <c:v>42877.668321759258</c:v>
                </c:pt>
                <c:pt idx="8084">
                  <c:v>42877.687372685185</c:v>
                </c:pt>
                <c:pt idx="8085">
                  <c:v>42877.695162037038</c:v>
                </c:pt>
                <c:pt idx="8086">
                  <c:v>42877.69903935185</c:v>
                </c:pt>
                <c:pt idx="8087">
                  <c:v>42877.702916666669</c:v>
                </c:pt>
                <c:pt idx="8088">
                  <c:v>42877.706944444442</c:v>
                </c:pt>
                <c:pt idx="8089">
                  <c:v>42877.711018518516</c:v>
                </c:pt>
                <c:pt idx="8090">
                  <c:v>42877.719166666669</c:v>
                </c:pt>
                <c:pt idx="8091">
                  <c:v>42877.723252314812</c:v>
                </c:pt>
                <c:pt idx="8092">
                  <c:v>42877.727430555555</c:v>
                </c:pt>
                <c:pt idx="8093">
                  <c:v>42878.348425925928</c:v>
                </c:pt>
                <c:pt idx="8094">
                  <c:v>42878.356736111113</c:v>
                </c:pt>
                <c:pt idx="8095">
                  <c:v>42878.367002314815</c:v>
                </c:pt>
                <c:pt idx="8096">
                  <c:v>42878.375937500001</c:v>
                </c:pt>
                <c:pt idx="8097">
                  <c:v>42878.3825462963</c:v>
                </c:pt>
                <c:pt idx="8098">
                  <c:v>42878.389039351852</c:v>
                </c:pt>
                <c:pt idx="8099">
                  <c:v>42878.411168981482</c:v>
                </c:pt>
                <c:pt idx="8100">
                  <c:v>42878.416087962964</c:v>
                </c:pt>
                <c:pt idx="8101">
                  <c:v>42878.420787037037</c:v>
                </c:pt>
                <c:pt idx="8102">
                  <c:v>42878.425937499997</c:v>
                </c:pt>
                <c:pt idx="8103">
                  <c:v>42878.430891203701</c:v>
                </c:pt>
                <c:pt idx="8104">
                  <c:v>42878.435844907406</c:v>
                </c:pt>
                <c:pt idx="8105">
                  <c:v>42878.441053240742</c:v>
                </c:pt>
                <c:pt idx="8106">
                  <c:v>42878.447696759256</c:v>
                </c:pt>
                <c:pt idx="8107">
                  <c:v>42878.454791666663</c:v>
                </c:pt>
                <c:pt idx="8108">
                  <c:v>42878.460277777776</c:v>
                </c:pt>
                <c:pt idx="8109">
                  <c:v>42878.465046296296</c:v>
                </c:pt>
                <c:pt idx="8110">
                  <c:v>42878.470358796294</c:v>
                </c:pt>
                <c:pt idx="8111">
                  <c:v>42878.476099537038</c:v>
                </c:pt>
                <c:pt idx="8112">
                  <c:v>42878.480740740742</c:v>
                </c:pt>
                <c:pt idx="8113">
                  <c:v>42878.485208333332</c:v>
                </c:pt>
                <c:pt idx="8114">
                  <c:v>42878.489432870374</c:v>
                </c:pt>
                <c:pt idx="8115">
                  <c:v>42878.493310185186</c:v>
                </c:pt>
                <c:pt idx="8116">
                  <c:v>42878.497499999998</c:v>
                </c:pt>
                <c:pt idx="8117">
                  <c:v>42878.502175925925</c:v>
                </c:pt>
                <c:pt idx="8118">
                  <c:v>42878.506793981483</c:v>
                </c:pt>
                <c:pt idx="8119">
                  <c:v>42878.511793981481</c:v>
                </c:pt>
                <c:pt idx="8120">
                  <c:v>42878.516562500001</c:v>
                </c:pt>
                <c:pt idx="8121">
                  <c:v>42878.521041666667</c:v>
                </c:pt>
                <c:pt idx="8122">
                  <c:v>42878.525173611109</c:v>
                </c:pt>
                <c:pt idx="8123">
                  <c:v>42878.529629629629</c:v>
                </c:pt>
                <c:pt idx="8124">
                  <c:v>42878.533576388887</c:v>
                </c:pt>
                <c:pt idx="8125">
                  <c:v>42878.537800925929</c:v>
                </c:pt>
                <c:pt idx="8126">
                  <c:v>42878.541875000003</c:v>
                </c:pt>
                <c:pt idx="8127">
                  <c:v>42878.546481481484</c:v>
                </c:pt>
                <c:pt idx="8128">
                  <c:v>42878.550266203703</c:v>
                </c:pt>
                <c:pt idx="8129">
                  <c:v>42878.557754629626</c:v>
                </c:pt>
                <c:pt idx="8130">
                  <c:v>42878.561377314814</c:v>
                </c:pt>
                <c:pt idx="8131">
                  <c:v>42878.565011574072</c:v>
                </c:pt>
                <c:pt idx="8132">
                  <c:v>42878.568807870368</c:v>
                </c:pt>
                <c:pt idx="8133">
                  <c:v>42878.572743055556</c:v>
                </c:pt>
                <c:pt idx="8134">
                  <c:v>42878.576620370368</c:v>
                </c:pt>
                <c:pt idx="8135">
                  <c:v>42878.580266203702</c:v>
                </c:pt>
                <c:pt idx="8136">
                  <c:v>42878.58384259259</c:v>
                </c:pt>
                <c:pt idx="8137">
                  <c:v>42878.598379629628</c:v>
                </c:pt>
                <c:pt idx="8138">
                  <c:v>42878.602060185185</c:v>
                </c:pt>
                <c:pt idx="8139">
                  <c:v>42878.606145833335</c:v>
                </c:pt>
                <c:pt idx="8140">
                  <c:v>42878.609756944446</c:v>
                </c:pt>
                <c:pt idx="8141">
                  <c:v>42878.624062499999</c:v>
                </c:pt>
                <c:pt idx="8142">
                  <c:v>42878.627592592595</c:v>
                </c:pt>
                <c:pt idx="8143">
                  <c:v>42878.63108796296</c:v>
                </c:pt>
                <c:pt idx="8144">
                  <c:v>42878.63453703704</c:v>
                </c:pt>
                <c:pt idx="8145">
                  <c:v>42878.637939814813</c:v>
                </c:pt>
                <c:pt idx="8146">
                  <c:v>42878.651967592596</c:v>
                </c:pt>
                <c:pt idx="8147">
                  <c:v>42878.655543981484</c:v>
                </c:pt>
                <c:pt idx="8148">
                  <c:v>42878.662824074076</c:v>
                </c:pt>
                <c:pt idx="8149">
                  <c:v>42878.666458333333</c:v>
                </c:pt>
                <c:pt idx="8150">
                  <c:v>42878.673935185187</c:v>
                </c:pt>
                <c:pt idx="8151">
                  <c:v>42878.677881944444</c:v>
                </c:pt>
                <c:pt idx="8152">
                  <c:v>42878.68167824074</c:v>
                </c:pt>
                <c:pt idx="8153">
                  <c:v>42878.686168981483</c:v>
                </c:pt>
                <c:pt idx="8154">
                  <c:v>42878.690127314818</c:v>
                </c:pt>
                <c:pt idx="8155">
                  <c:v>42878.693715277775</c:v>
                </c:pt>
                <c:pt idx="8156">
                  <c:v>42878.701377314814</c:v>
                </c:pt>
                <c:pt idx="8157">
                  <c:v>42878.706793981481</c:v>
                </c:pt>
                <c:pt idx="8158">
                  <c:v>42878.714745370373</c:v>
                </c:pt>
                <c:pt idx="8159">
                  <c:v>42878.7187962963</c:v>
                </c:pt>
                <c:pt idx="8160">
                  <c:v>42878.731365740743</c:v>
                </c:pt>
                <c:pt idx="8161">
                  <c:v>42878.740949074076</c:v>
                </c:pt>
                <c:pt idx="8162">
                  <c:v>42878.751701388886</c:v>
                </c:pt>
                <c:pt idx="8163">
                  <c:v>42879.360636574071</c:v>
                </c:pt>
                <c:pt idx="8164">
                  <c:v>42879.367094907408</c:v>
                </c:pt>
                <c:pt idx="8165">
                  <c:v>42879.372916666667</c:v>
                </c:pt>
                <c:pt idx="8166">
                  <c:v>42879.378391203703</c:v>
                </c:pt>
                <c:pt idx="8167">
                  <c:v>42879.383668981478</c:v>
                </c:pt>
                <c:pt idx="8168">
                  <c:v>42879.389039351852</c:v>
                </c:pt>
                <c:pt idx="8169">
                  <c:v>42879.394456018519</c:v>
                </c:pt>
                <c:pt idx="8170">
                  <c:v>42879.400185185186</c:v>
                </c:pt>
                <c:pt idx="8171">
                  <c:v>42879.406076388892</c:v>
                </c:pt>
                <c:pt idx="8172">
                  <c:v>42879.411886574075</c:v>
                </c:pt>
                <c:pt idx="8173">
                  <c:v>42879.417291666665</c:v>
                </c:pt>
                <c:pt idx="8174">
                  <c:v>42879.422233796293</c:v>
                </c:pt>
                <c:pt idx="8175">
                  <c:v>42879.427002314813</c:v>
                </c:pt>
                <c:pt idx="8176">
                  <c:v>42879.43173611111</c:v>
                </c:pt>
                <c:pt idx="8177">
                  <c:v>42879.436215277776</c:v>
                </c:pt>
                <c:pt idx="8178">
                  <c:v>42879.445173611108</c:v>
                </c:pt>
                <c:pt idx="8179">
                  <c:v>42879.449537037035</c:v>
                </c:pt>
                <c:pt idx="8180">
                  <c:v>42879.458055555559</c:v>
                </c:pt>
                <c:pt idx="8181">
                  <c:v>42879.462326388886</c:v>
                </c:pt>
                <c:pt idx="8182">
                  <c:v>42879.466608796298</c:v>
                </c:pt>
                <c:pt idx="8183">
                  <c:v>42879.47515046296</c:v>
                </c:pt>
                <c:pt idx="8184">
                  <c:v>42879.48337962963</c:v>
                </c:pt>
                <c:pt idx="8185">
                  <c:v>42879.48741898148</c:v>
                </c:pt>
                <c:pt idx="8186">
                  <c:v>42879.491469907407</c:v>
                </c:pt>
                <c:pt idx="8187">
                  <c:v>42879.495567129627</c:v>
                </c:pt>
                <c:pt idx="8188">
                  <c:v>42879.503912037035</c:v>
                </c:pt>
                <c:pt idx="8189">
                  <c:v>42879.508032407408</c:v>
                </c:pt>
                <c:pt idx="8190">
                  <c:v>42879.512060185189</c:v>
                </c:pt>
                <c:pt idx="8191">
                  <c:v>42879.516006944446</c:v>
                </c:pt>
                <c:pt idx="8192">
                  <c:v>42879.519884259258</c:v>
                </c:pt>
                <c:pt idx="8193">
                  <c:v>42879.5237037037</c:v>
                </c:pt>
                <c:pt idx="8194">
                  <c:v>42879.52753472222</c:v>
                </c:pt>
                <c:pt idx="8195">
                  <c:v>42879.531481481485</c:v>
                </c:pt>
                <c:pt idx="8196">
                  <c:v>42879.535428240742</c:v>
                </c:pt>
                <c:pt idx="8197">
                  <c:v>42879.539571759262</c:v>
                </c:pt>
                <c:pt idx="8198">
                  <c:v>42879.543622685182</c:v>
                </c:pt>
                <c:pt idx="8199">
                  <c:v>42879.547685185185</c:v>
                </c:pt>
                <c:pt idx="8200">
                  <c:v>42879.551504629628</c:v>
                </c:pt>
                <c:pt idx="8201">
                  <c:v>42879.555277777778</c:v>
                </c:pt>
                <c:pt idx="8202">
                  <c:v>42879.559016203704</c:v>
                </c:pt>
                <c:pt idx="8203">
                  <c:v>42879.562685185185</c:v>
                </c:pt>
                <c:pt idx="8204">
                  <c:v>42879.57</c:v>
                </c:pt>
                <c:pt idx="8205">
                  <c:v>42879.578252314815</c:v>
                </c:pt>
                <c:pt idx="8206">
                  <c:v>42879.58320601852</c:v>
                </c:pt>
                <c:pt idx="8207">
                  <c:v>42879.587025462963</c:v>
                </c:pt>
                <c:pt idx="8208">
                  <c:v>42879.653877314813</c:v>
                </c:pt>
                <c:pt idx="8209">
                  <c:v>42879.6799537037</c:v>
                </c:pt>
                <c:pt idx="8210">
                  <c:v>42879.687268518515</c:v>
                </c:pt>
                <c:pt idx="8211">
                  <c:v>42879.714178240742</c:v>
                </c:pt>
                <c:pt idx="8212">
                  <c:v>42879.723333333335</c:v>
                </c:pt>
                <c:pt idx="8213">
                  <c:v>42879.744155092594</c:v>
                </c:pt>
                <c:pt idx="8214">
                  <c:v>42880.348958333336</c:v>
                </c:pt>
                <c:pt idx="8215">
                  <c:v>42880.358831018515</c:v>
                </c:pt>
                <c:pt idx="8216">
                  <c:v>42880.366400462961</c:v>
                </c:pt>
                <c:pt idx="8217">
                  <c:v>42880.373067129629</c:v>
                </c:pt>
                <c:pt idx="8218">
                  <c:v>42880.384363425925</c:v>
                </c:pt>
                <c:pt idx="8219">
                  <c:v>42880.38962962963</c:v>
                </c:pt>
                <c:pt idx="8220">
                  <c:v>42880.394837962966</c:v>
                </c:pt>
                <c:pt idx="8221">
                  <c:v>42880.399768518517</c:v>
                </c:pt>
                <c:pt idx="8222">
                  <c:v>42880.404722222222</c:v>
                </c:pt>
                <c:pt idx="8223">
                  <c:v>42880.409513888888</c:v>
                </c:pt>
                <c:pt idx="8224">
                  <c:v>42880.414247685185</c:v>
                </c:pt>
                <c:pt idx="8225">
                  <c:v>42880.428043981483</c:v>
                </c:pt>
                <c:pt idx="8226">
                  <c:v>42880.432500000003</c:v>
                </c:pt>
                <c:pt idx="8227">
                  <c:v>42880.436921296299</c:v>
                </c:pt>
                <c:pt idx="8228">
                  <c:v>42880.441261574073</c:v>
                </c:pt>
                <c:pt idx="8229">
                  <c:v>42880.445625</c:v>
                </c:pt>
                <c:pt idx="8230">
                  <c:v>42880.45</c:v>
                </c:pt>
                <c:pt idx="8231">
                  <c:v>42880.454363425924</c:v>
                </c:pt>
                <c:pt idx="8232">
                  <c:v>42880.458726851852</c:v>
                </c:pt>
                <c:pt idx="8233">
                  <c:v>42880.463067129633</c:v>
                </c:pt>
                <c:pt idx="8234">
                  <c:v>42880.467418981483</c:v>
                </c:pt>
                <c:pt idx="8235">
                  <c:v>42880.471770833334</c:v>
                </c:pt>
                <c:pt idx="8236">
                  <c:v>42880.476111111115</c:v>
                </c:pt>
                <c:pt idx="8237">
                  <c:v>42880.480486111112</c:v>
                </c:pt>
                <c:pt idx="8238">
                  <c:v>42880.484756944446</c:v>
                </c:pt>
                <c:pt idx="8239">
                  <c:v>42880.493090277778</c:v>
                </c:pt>
                <c:pt idx="8240">
                  <c:v>42880.497418981482</c:v>
                </c:pt>
                <c:pt idx="8241">
                  <c:v>42880.501805555556</c:v>
                </c:pt>
                <c:pt idx="8242">
                  <c:v>42880.506180555552</c:v>
                </c:pt>
                <c:pt idx="8243">
                  <c:v>42880.510601851849</c:v>
                </c:pt>
                <c:pt idx="8244">
                  <c:v>42880.515104166669</c:v>
                </c:pt>
                <c:pt idx="8245">
                  <c:v>42880.519629629627</c:v>
                </c:pt>
                <c:pt idx="8246">
                  <c:v>42880.524085648147</c:v>
                </c:pt>
                <c:pt idx="8247">
                  <c:v>42880.528564814813</c:v>
                </c:pt>
                <c:pt idx="8248">
                  <c:v>42880.533055555556</c:v>
                </c:pt>
                <c:pt idx="8249">
                  <c:v>42880.537418981483</c:v>
                </c:pt>
                <c:pt idx="8250">
                  <c:v>42880.541805555556</c:v>
                </c:pt>
                <c:pt idx="8251">
                  <c:v>42880.54619212963</c:v>
                </c:pt>
                <c:pt idx="8252">
                  <c:v>42880.550428240742</c:v>
                </c:pt>
                <c:pt idx="8253">
                  <c:v>42880.566608796296</c:v>
                </c:pt>
                <c:pt idx="8254">
                  <c:v>42880.578657407408</c:v>
                </c:pt>
                <c:pt idx="8255">
                  <c:v>42880.59003472222</c:v>
                </c:pt>
                <c:pt idx="8256">
                  <c:v>42880.6015625</c:v>
                </c:pt>
                <c:pt idx="8257">
                  <c:v>42880.657939814817</c:v>
                </c:pt>
                <c:pt idx="8258">
                  <c:v>42880.66170138889</c:v>
                </c:pt>
                <c:pt idx="8259">
                  <c:v>42880.667662037034</c:v>
                </c:pt>
                <c:pt idx="8260">
                  <c:v>42880.674189814818</c:v>
                </c:pt>
                <c:pt idx="8261">
                  <c:v>42880.681238425925</c:v>
                </c:pt>
                <c:pt idx="8262">
                  <c:v>42880.689745370371</c:v>
                </c:pt>
                <c:pt idx="8263">
                  <c:v>42880.699884259258</c:v>
                </c:pt>
                <c:pt idx="8264">
                  <c:v>42880.723657407405</c:v>
                </c:pt>
                <c:pt idx="8265">
                  <c:v>42881.336574074077</c:v>
                </c:pt>
                <c:pt idx="8266">
                  <c:v>42881.34547453704</c:v>
                </c:pt>
                <c:pt idx="8267">
                  <c:v>42881.353564814817</c:v>
                </c:pt>
                <c:pt idx="8268">
                  <c:v>42881.360543981478</c:v>
                </c:pt>
                <c:pt idx="8269">
                  <c:v>42881.3672337963</c:v>
                </c:pt>
                <c:pt idx="8270">
                  <c:v>42881.37395833333</c:v>
                </c:pt>
                <c:pt idx="8271">
                  <c:v>42881.380462962959</c:v>
                </c:pt>
                <c:pt idx="8272">
                  <c:v>42881.386921296296</c:v>
                </c:pt>
                <c:pt idx="8273">
                  <c:v>42881.393703703703</c:v>
                </c:pt>
                <c:pt idx="8274">
                  <c:v>42881.400231481479</c:v>
                </c:pt>
                <c:pt idx="8275">
                  <c:v>42881.4062962963</c:v>
                </c:pt>
                <c:pt idx="8276">
                  <c:v>42881.411817129629</c:v>
                </c:pt>
                <c:pt idx="8277">
                  <c:v>42881.416747685187</c:v>
                </c:pt>
                <c:pt idx="8278">
                  <c:v>42881.421377314815</c:v>
                </c:pt>
                <c:pt idx="8279">
                  <c:v>42881.426053240742</c:v>
                </c:pt>
                <c:pt idx="8280">
                  <c:v>42881.43105324074</c:v>
                </c:pt>
                <c:pt idx="8281">
                  <c:v>42881.436006944445</c:v>
                </c:pt>
                <c:pt idx="8282">
                  <c:v>42881.440636574072</c:v>
                </c:pt>
                <c:pt idx="8283">
                  <c:v>42881.445428240739</c:v>
                </c:pt>
                <c:pt idx="8284">
                  <c:v>42881.44971064815</c:v>
                </c:pt>
                <c:pt idx="8285">
                  <c:v>42881.454687500001</c:v>
                </c:pt>
                <c:pt idx="8286">
                  <c:v>42881.459027777775</c:v>
                </c:pt>
                <c:pt idx="8287">
                  <c:v>42881.463171296295</c:v>
                </c:pt>
                <c:pt idx="8288">
                  <c:v>42881.467280092591</c:v>
                </c:pt>
                <c:pt idx="8289">
                  <c:v>42881.471238425926</c:v>
                </c:pt>
                <c:pt idx="8290">
                  <c:v>42881.475127314814</c:v>
                </c:pt>
                <c:pt idx="8291">
                  <c:v>42881.479039351849</c:v>
                </c:pt>
                <c:pt idx="8292">
                  <c:v>42881.482893518521</c:v>
                </c:pt>
                <c:pt idx="8293">
                  <c:v>42881.486701388887</c:v>
                </c:pt>
                <c:pt idx="8294">
                  <c:v>42881.490590277775</c:v>
                </c:pt>
                <c:pt idx="8295">
                  <c:v>42881.494479166664</c:v>
                </c:pt>
                <c:pt idx="8296">
                  <c:v>42881.506122685183</c:v>
                </c:pt>
                <c:pt idx="8297">
                  <c:v>42881.51153935185</c:v>
                </c:pt>
                <c:pt idx="8298">
                  <c:v>42881.529340277775</c:v>
                </c:pt>
                <c:pt idx="8299">
                  <c:v>42881.533356481479</c:v>
                </c:pt>
                <c:pt idx="8300">
                  <c:v>42881.537465277775</c:v>
                </c:pt>
                <c:pt idx="8301">
                  <c:v>42881.554189814815</c:v>
                </c:pt>
                <c:pt idx="8302">
                  <c:v>42881.595497685186</c:v>
                </c:pt>
                <c:pt idx="8303">
                  <c:v>42881.599074074074</c:v>
                </c:pt>
                <c:pt idx="8304">
                  <c:v>42881.649826388886</c:v>
                </c:pt>
                <c:pt idx="8305">
                  <c:v>42881.653923611113</c:v>
                </c:pt>
                <c:pt idx="8306">
                  <c:v>42881.658564814818</c:v>
                </c:pt>
                <c:pt idx="8307">
                  <c:v>42881.663217592592</c:v>
                </c:pt>
                <c:pt idx="8308">
                  <c:v>42881.668495370373</c:v>
                </c:pt>
                <c:pt idx="8309">
                  <c:v>42881.673171296294</c:v>
                </c:pt>
                <c:pt idx="8310">
                  <c:v>42881.677349537036</c:v>
                </c:pt>
                <c:pt idx="8311">
                  <c:v>42881.685810185183</c:v>
                </c:pt>
                <c:pt idx="8312">
                  <c:v>42881.701990740738</c:v>
                </c:pt>
                <c:pt idx="8313">
                  <c:v>42881.706331018519</c:v>
                </c:pt>
                <c:pt idx="8314">
                  <c:v>42881.710717592592</c:v>
                </c:pt>
                <c:pt idx="8315">
                  <c:v>42881.71503472222</c:v>
                </c:pt>
                <c:pt idx="8316">
                  <c:v>42881.719537037039</c:v>
                </c:pt>
                <c:pt idx="8317">
                  <c:v>42881.72415509259</c:v>
                </c:pt>
                <c:pt idx="8318">
                  <c:v>42881.72960648148</c:v>
                </c:pt>
                <c:pt idx="8319">
                  <c:v>42881.74423611111</c:v>
                </c:pt>
                <c:pt idx="8320">
                  <c:v>42881.756342592591</c:v>
                </c:pt>
                <c:pt idx="8321">
                  <c:v>42882.357199074075</c:v>
                </c:pt>
                <c:pt idx="8322">
                  <c:v>42882.365520833337</c:v>
                </c:pt>
                <c:pt idx="8323">
                  <c:v>42882.372152777774</c:v>
                </c:pt>
                <c:pt idx="8324">
                  <c:v>42882.378101851849</c:v>
                </c:pt>
                <c:pt idx="8325">
                  <c:v>42882.383645833332</c:v>
                </c:pt>
                <c:pt idx="8326">
                  <c:v>42882.389456018522</c:v>
                </c:pt>
                <c:pt idx="8327">
                  <c:v>42882.394999999997</c:v>
                </c:pt>
                <c:pt idx="8328">
                  <c:v>42882.405138888891</c:v>
                </c:pt>
                <c:pt idx="8329">
                  <c:v>42882.409953703704</c:v>
                </c:pt>
                <c:pt idx="8330">
                  <c:v>42882.414502314816</c:v>
                </c:pt>
                <c:pt idx="8331">
                  <c:v>42882.419120370374</c:v>
                </c:pt>
                <c:pt idx="8332">
                  <c:v>42882.423946759256</c:v>
                </c:pt>
                <c:pt idx="8333">
                  <c:v>42882.432881944442</c:v>
                </c:pt>
                <c:pt idx="8334">
                  <c:v>42882.437060185184</c:v>
                </c:pt>
                <c:pt idx="8335">
                  <c:v>42882.463078703702</c:v>
                </c:pt>
                <c:pt idx="8336">
                  <c:v>42882.467627314814</c:v>
                </c:pt>
                <c:pt idx="8337">
                  <c:v>42882.52239583333</c:v>
                </c:pt>
                <c:pt idx="8338">
                  <c:v>42882.549363425926</c:v>
                </c:pt>
                <c:pt idx="8339">
                  <c:v>42882.553993055553</c:v>
                </c:pt>
                <c:pt idx="8340">
                  <c:v>42882.558229166665</c:v>
                </c:pt>
                <c:pt idx="8341">
                  <c:v>42882.569930555554</c:v>
                </c:pt>
                <c:pt idx="8342">
                  <c:v>42882.57545138889</c:v>
                </c:pt>
                <c:pt idx="8343">
                  <c:v>42882.580370370371</c:v>
                </c:pt>
                <c:pt idx="8344">
                  <c:v>42882.585011574076</c:v>
                </c:pt>
                <c:pt idx="8345">
                  <c:v>42882.594687500001</c:v>
                </c:pt>
                <c:pt idx="8346">
                  <c:v>42882.599027777775</c:v>
                </c:pt>
                <c:pt idx="8347">
                  <c:v>42882.603275462963</c:v>
                </c:pt>
                <c:pt idx="8348">
                  <c:v>42882.607777777775</c:v>
                </c:pt>
                <c:pt idx="8349">
                  <c:v>42882.613217592596</c:v>
                </c:pt>
                <c:pt idx="8350">
                  <c:v>42882.618460648147</c:v>
                </c:pt>
                <c:pt idx="8351">
                  <c:v>42882.629571759258</c:v>
                </c:pt>
                <c:pt idx="8352">
                  <c:v>42882.633136574077</c:v>
                </c:pt>
                <c:pt idx="8353">
                  <c:v>42882.640694444446</c:v>
                </c:pt>
                <c:pt idx="8354">
                  <c:v>42882.645115740743</c:v>
                </c:pt>
                <c:pt idx="8355">
                  <c:v>42882.648842592593</c:v>
                </c:pt>
                <c:pt idx="8356">
                  <c:v>42882.652465277781</c:v>
                </c:pt>
                <c:pt idx="8357">
                  <c:v>42882.656585648147</c:v>
                </c:pt>
                <c:pt idx="8358">
                  <c:v>42882.661296296297</c:v>
                </c:pt>
                <c:pt idx="8359">
                  <c:v>42882.665462962963</c:v>
                </c:pt>
                <c:pt idx="8360">
                  <c:v>42882.678796296299</c:v>
                </c:pt>
                <c:pt idx="8361">
                  <c:v>42882.69394675926</c:v>
                </c:pt>
                <c:pt idx="8362">
                  <c:v>42882.722696759258</c:v>
                </c:pt>
                <c:pt idx="8363">
                  <c:v>42882.734016203707</c:v>
                </c:pt>
                <c:pt idx="8364">
                  <c:v>42882.741435185184</c:v>
                </c:pt>
                <c:pt idx="8365">
                  <c:v>42882.763043981482</c:v>
                </c:pt>
                <c:pt idx="8366">
                  <c:v>42883.369687500002</c:v>
                </c:pt>
                <c:pt idx="8367">
                  <c:v>42883.37704861111</c:v>
                </c:pt>
                <c:pt idx="8368">
                  <c:v>42883.383958333332</c:v>
                </c:pt>
                <c:pt idx="8369">
                  <c:v>42883.416585648149</c:v>
                </c:pt>
                <c:pt idx="8370">
                  <c:v>42883.421180555553</c:v>
                </c:pt>
                <c:pt idx="8371">
                  <c:v>42883.430497685185</c:v>
                </c:pt>
                <c:pt idx="8372">
                  <c:v>42883.434942129628</c:v>
                </c:pt>
                <c:pt idx="8373">
                  <c:v>42883.444861111115</c:v>
                </c:pt>
                <c:pt idx="8374">
                  <c:v>42883.449618055558</c:v>
                </c:pt>
                <c:pt idx="8375">
                  <c:v>42883.465173611112</c:v>
                </c:pt>
                <c:pt idx="8376">
                  <c:v>42883.470289351855</c:v>
                </c:pt>
                <c:pt idx="8377">
                  <c:v>42883.480324074073</c:v>
                </c:pt>
                <c:pt idx="8378">
                  <c:v>42883.490011574075</c:v>
                </c:pt>
                <c:pt idx="8379">
                  <c:v>42883.494293981479</c:v>
                </c:pt>
                <c:pt idx="8380">
                  <c:v>42883.499062499999</c:v>
                </c:pt>
                <c:pt idx="8381">
                  <c:v>42883.503854166665</c:v>
                </c:pt>
                <c:pt idx="8382">
                  <c:v>42883.508622685185</c:v>
                </c:pt>
                <c:pt idx="8383">
                  <c:v>42883.513298611113</c:v>
                </c:pt>
                <c:pt idx="8384">
                  <c:v>42883.517939814818</c:v>
                </c:pt>
                <c:pt idx="8385">
                  <c:v>42883.522430555553</c:v>
                </c:pt>
                <c:pt idx="8386">
                  <c:v>42883.531354166669</c:v>
                </c:pt>
                <c:pt idx="8387">
                  <c:v>42883.535601851851</c:v>
                </c:pt>
                <c:pt idx="8388">
                  <c:v>42883.54378472222</c:v>
                </c:pt>
                <c:pt idx="8389">
                  <c:v>42883.547962962963</c:v>
                </c:pt>
                <c:pt idx="8390">
                  <c:v>42883.575671296298</c:v>
                </c:pt>
                <c:pt idx="8391">
                  <c:v>42883.579548611109</c:v>
                </c:pt>
                <c:pt idx="8392">
                  <c:v>42883.58315972222</c:v>
                </c:pt>
                <c:pt idx="8393">
                  <c:v>42883.590682870374</c:v>
                </c:pt>
                <c:pt idx="8394">
                  <c:v>42883.594398148147</c:v>
                </c:pt>
                <c:pt idx="8395">
                  <c:v>42883.605439814812</c:v>
                </c:pt>
                <c:pt idx="8396">
                  <c:v>42883.609050925923</c:v>
                </c:pt>
                <c:pt idx="8397">
                  <c:v>42883.61273148148</c:v>
                </c:pt>
                <c:pt idx="8398">
                  <c:v>42883.616539351853</c:v>
                </c:pt>
                <c:pt idx="8399">
                  <c:v>42883.620081018518</c:v>
                </c:pt>
                <c:pt idx="8400">
                  <c:v>42883.623599537037</c:v>
                </c:pt>
                <c:pt idx="8401">
                  <c:v>42883.627118055556</c:v>
                </c:pt>
                <c:pt idx="8402">
                  <c:v>42883.630671296298</c:v>
                </c:pt>
                <c:pt idx="8403">
                  <c:v>42883.634282407409</c:v>
                </c:pt>
                <c:pt idx="8404">
                  <c:v>42883.63784722222</c:v>
                </c:pt>
                <c:pt idx="8405">
                  <c:v>42883.645115740743</c:v>
                </c:pt>
                <c:pt idx="8406">
                  <c:v>42883.649976851855</c:v>
                </c:pt>
                <c:pt idx="8407">
                  <c:v>42883.653622685182</c:v>
                </c:pt>
                <c:pt idx="8408">
                  <c:v>42883.657465277778</c:v>
                </c:pt>
                <c:pt idx="8409">
                  <c:v>42883.660960648151</c:v>
                </c:pt>
                <c:pt idx="8410">
                  <c:v>42883.664525462962</c:v>
                </c:pt>
                <c:pt idx="8411">
                  <c:v>42883.668576388889</c:v>
                </c:pt>
                <c:pt idx="8412">
                  <c:v>42883.67291666667</c:v>
                </c:pt>
                <c:pt idx="8413">
                  <c:v>42883.678587962961</c:v>
                </c:pt>
                <c:pt idx="8414">
                  <c:v>42883.684513888889</c:v>
                </c:pt>
                <c:pt idx="8415">
                  <c:v>42883.688425925924</c:v>
                </c:pt>
                <c:pt idx="8416">
                  <c:v>42883.692280092589</c:v>
                </c:pt>
                <c:pt idx="8417">
                  <c:v>42883.696388888886</c:v>
                </c:pt>
                <c:pt idx="8418">
                  <c:v>42883.70008101852</c:v>
                </c:pt>
                <c:pt idx="8419">
                  <c:v>42883.703865740739</c:v>
                </c:pt>
                <c:pt idx="8420">
                  <c:v>42883.708032407405</c:v>
                </c:pt>
                <c:pt idx="8421">
                  <c:v>42883.712048611109</c:v>
                </c:pt>
                <c:pt idx="8422">
                  <c:v>42883.71603009259</c:v>
                </c:pt>
                <c:pt idx="8423">
                  <c:v>42883.720335648148</c:v>
                </c:pt>
                <c:pt idx="8424">
                  <c:v>42883.724907407406</c:v>
                </c:pt>
                <c:pt idx="8425">
                  <c:v>42883.733993055554</c:v>
                </c:pt>
                <c:pt idx="8426">
                  <c:v>42883.739212962966</c:v>
                </c:pt>
                <c:pt idx="8427">
                  <c:v>42883.745474537034</c:v>
                </c:pt>
                <c:pt idx="8428">
                  <c:v>42883.752592592595</c:v>
                </c:pt>
                <c:pt idx="8429">
                  <c:v>42884.344606481478</c:v>
                </c:pt>
                <c:pt idx="8430">
                  <c:v>42884.354722222219</c:v>
                </c:pt>
                <c:pt idx="8431">
                  <c:v>42884.363136574073</c:v>
                </c:pt>
                <c:pt idx="8432">
                  <c:v>42884.369942129626</c:v>
                </c:pt>
                <c:pt idx="8433">
                  <c:v>42884.376226851855</c:v>
                </c:pt>
                <c:pt idx="8434">
                  <c:v>42884.382731481484</c:v>
                </c:pt>
                <c:pt idx="8435">
                  <c:v>42884.389328703706</c:v>
                </c:pt>
                <c:pt idx="8436">
                  <c:v>42884.395902777775</c:v>
                </c:pt>
                <c:pt idx="8437">
                  <c:v>42884.402627314812</c:v>
                </c:pt>
                <c:pt idx="8438">
                  <c:v>42884.408738425926</c:v>
                </c:pt>
                <c:pt idx="8439">
                  <c:v>42884.414143518516</c:v>
                </c:pt>
                <c:pt idx="8440">
                  <c:v>42884.453159722223</c:v>
                </c:pt>
                <c:pt idx="8441">
                  <c:v>42884.457638888889</c:v>
                </c:pt>
                <c:pt idx="8442">
                  <c:v>42884.462048611109</c:v>
                </c:pt>
                <c:pt idx="8443">
                  <c:v>42884.466979166667</c:v>
                </c:pt>
                <c:pt idx="8444">
                  <c:v>42884.476064814815</c:v>
                </c:pt>
                <c:pt idx="8445">
                  <c:v>42884.480300925927</c:v>
                </c:pt>
                <c:pt idx="8446">
                  <c:v>42884.484629629631</c:v>
                </c:pt>
                <c:pt idx="8447">
                  <c:v>42884.488807870373</c:v>
                </c:pt>
                <c:pt idx="8448">
                  <c:v>42884.497025462966</c:v>
                </c:pt>
                <c:pt idx="8449">
                  <c:v>42884.500914351855</c:v>
                </c:pt>
                <c:pt idx="8450">
                  <c:v>42884.504976851851</c:v>
                </c:pt>
                <c:pt idx="8451">
                  <c:v>42884.513078703705</c:v>
                </c:pt>
                <c:pt idx="8452">
                  <c:v>42884.516956018517</c:v>
                </c:pt>
                <c:pt idx="8453">
                  <c:v>42884.521006944444</c:v>
                </c:pt>
                <c:pt idx="8454">
                  <c:v>42884.525023148148</c:v>
                </c:pt>
                <c:pt idx="8455">
                  <c:v>42884.536909722221</c:v>
                </c:pt>
                <c:pt idx="8456">
                  <c:v>42884.540833333333</c:v>
                </c:pt>
                <c:pt idx="8457">
                  <c:v>42884.544953703706</c:v>
                </c:pt>
                <c:pt idx="8458">
                  <c:v>42884.552673611113</c:v>
                </c:pt>
                <c:pt idx="8459">
                  <c:v>42884.556643518517</c:v>
                </c:pt>
                <c:pt idx="8460">
                  <c:v>42884.560613425929</c:v>
                </c:pt>
                <c:pt idx="8461">
                  <c:v>42884.564710648148</c:v>
                </c:pt>
                <c:pt idx="8462">
                  <c:v>42884.576041666667</c:v>
                </c:pt>
                <c:pt idx="8463">
                  <c:v>42884.583483796298</c:v>
                </c:pt>
                <c:pt idx="8464">
                  <c:v>42884.587326388886</c:v>
                </c:pt>
                <c:pt idx="8465">
                  <c:v>42884.591226851851</c:v>
                </c:pt>
                <c:pt idx="8466">
                  <c:v>42884.602222222224</c:v>
                </c:pt>
                <c:pt idx="8467">
                  <c:v>42884.606006944443</c:v>
                </c:pt>
                <c:pt idx="8468">
                  <c:v>42884.616932870369</c:v>
                </c:pt>
                <c:pt idx="8469">
                  <c:v>42884.620659722219</c:v>
                </c:pt>
                <c:pt idx="8470">
                  <c:v>42884.624386574076</c:v>
                </c:pt>
                <c:pt idx="8471">
                  <c:v>42884.631354166668</c:v>
                </c:pt>
                <c:pt idx="8472">
                  <c:v>42884.63486111111</c:v>
                </c:pt>
                <c:pt idx="8473">
                  <c:v>42884.649270833332</c:v>
                </c:pt>
                <c:pt idx="8474">
                  <c:v>42884.653194444443</c:v>
                </c:pt>
                <c:pt idx="8475">
                  <c:v>42884.657650462963</c:v>
                </c:pt>
                <c:pt idx="8476">
                  <c:v>42884.661469907405</c:v>
                </c:pt>
                <c:pt idx="8477">
                  <c:v>42884.665300925924</c:v>
                </c:pt>
                <c:pt idx="8478">
                  <c:v>42884.669189814813</c:v>
                </c:pt>
                <c:pt idx="8479">
                  <c:v>42884.677499999998</c:v>
                </c:pt>
                <c:pt idx="8480">
                  <c:v>42884.68240740741</c:v>
                </c:pt>
                <c:pt idx="8481">
                  <c:v>42884.686585648145</c:v>
                </c:pt>
                <c:pt idx="8482">
                  <c:v>42884.690752314818</c:v>
                </c:pt>
                <c:pt idx="8483">
                  <c:v>42884.694872685184</c:v>
                </c:pt>
                <c:pt idx="8484">
                  <c:v>42884.699131944442</c:v>
                </c:pt>
                <c:pt idx="8485">
                  <c:v>42884.703055555554</c:v>
                </c:pt>
                <c:pt idx="8486">
                  <c:v>42884.707777777781</c:v>
                </c:pt>
                <c:pt idx="8487">
                  <c:v>42884.715381944443</c:v>
                </c:pt>
                <c:pt idx="8488">
                  <c:v>42884.726840277777</c:v>
                </c:pt>
                <c:pt idx="8489">
                  <c:v>42884.734907407408</c:v>
                </c:pt>
                <c:pt idx="8490">
                  <c:v>42884.74523148148</c:v>
                </c:pt>
                <c:pt idx="8491">
                  <c:v>42884.753298611111</c:v>
                </c:pt>
                <c:pt idx="8492">
                  <c:v>42885.354155092595</c:v>
                </c:pt>
                <c:pt idx="8493">
                  <c:v>42885.361446759256</c:v>
                </c:pt>
                <c:pt idx="8494">
                  <c:v>42885.367800925924</c:v>
                </c:pt>
                <c:pt idx="8495">
                  <c:v>42885.374050925922</c:v>
                </c:pt>
                <c:pt idx="8496">
                  <c:v>42885.750532407408</c:v>
                </c:pt>
                <c:pt idx="8497">
                  <c:v>42886.45584490741</c:v>
                </c:pt>
                <c:pt idx="8498">
                  <c:v>42886.466782407406</c:v>
                </c:pt>
                <c:pt idx="8499">
                  <c:v>42886.476157407407</c:v>
                </c:pt>
                <c:pt idx="8500">
                  <c:v>42886.48096064815</c:v>
                </c:pt>
                <c:pt idx="8501">
                  <c:v>42886.486226851855</c:v>
                </c:pt>
                <c:pt idx="8502">
                  <c:v>42886.490949074076</c:v>
                </c:pt>
                <c:pt idx="8503">
                  <c:v>42886.495428240742</c:v>
                </c:pt>
                <c:pt idx="8504">
                  <c:v>42886.500162037039</c:v>
                </c:pt>
                <c:pt idx="8505">
                  <c:v>42886.504421296297</c:v>
                </c:pt>
                <c:pt idx="8506">
                  <c:v>42886.512592592589</c:v>
                </c:pt>
                <c:pt idx="8507">
                  <c:v>42886.516493055555</c:v>
                </c:pt>
                <c:pt idx="8508">
                  <c:v>42886.520358796297</c:v>
                </c:pt>
                <c:pt idx="8509">
                  <c:v>42886.524143518516</c:v>
                </c:pt>
                <c:pt idx="8510">
                  <c:v>42886.527916666666</c:v>
                </c:pt>
                <c:pt idx="8511">
                  <c:v>42886.531678240739</c:v>
                </c:pt>
                <c:pt idx="8512">
                  <c:v>42886.535439814812</c:v>
                </c:pt>
                <c:pt idx="8513">
                  <c:v>42886.542997685188</c:v>
                </c:pt>
                <c:pt idx="8514">
                  <c:v>42886.547222222223</c:v>
                </c:pt>
                <c:pt idx="8515">
                  <c:v>42886.566400462965</c:v>
                </c:pt>
                <c:pt idx="8516">
                  <c:v>42886.663587962961</c:v>
                </c:pt>
                <c:pt idx="8517">
                  <c:v>42886.701770833337</c:v>
                </c:pt>
                <c:pt idx="8518">
                  <c:v>42886.70753472222</c:v>
                </c:pt>
                <c:pt idx="8519">
                  <c:v>42886.721203703702</c:v>
                </c:pt>
                <c:pt idx="8520">
                  <c:v>42886.725995370369</c:v>
                </c:pt>
                <c:pt idx="8521">
                  <c:v>42886.731203703705</c:v>
                </c:pt>
                <c:pt idx="8522">
                  <c:v>42886.737395833334</c:v>
                </c:pt>
                <c:pt idx="8523">
                  <c:v>42887.352835648147</c:v>
                </c:pt>
                <c:pt idx="8524">
                  <c:v>42887.366307870368</c:v>
                </c:pt>
                <c:pt idx="8525">
                  <c:v>42887.423449074071</c:v>
                </c:pt>
                <c:pt idx="8526">
                  <c:v>42887.429131944446</c:v>
                </c:pt>
                <c:pt idx="8527">
                  <c:v>42887.434884259259</c:v>
                </c:pt>
                <c:pt idx="8528">
                  <c:v>42887.440358796295</c:v>
                </c:pt>
                <c:pt idx="8529">
                  <c:v>42887.445879629631</c:v>
                </c:pt>
                <c:pt idx="8530">
                  <c:v>42887.451342592591</c:v>
                </c:pt>
                <c:pt idx="8531">
                  <c:v>42887.456747685188</c:v>
                </c:pt>
                <c:pt idx="8532">
                  <c:v>42887.462048611109</c:v>
                </c:pt>
                <c:pt idx="8533">
                  <c:v>42887.467303240737</c:v>
                </c:pt>
                <c:pt idx="8534">
                  <c:v>42887.472500000003</c:v>
                </c:pt>
                <c:pt idx="8535">
                  <c:v>42887.477581018517</c:v>
                </c:pt>
                <c:pt idx="8536">
                  <c:v>42887.482604166667</c:v>
                </c:pt>
                <c:pt idx="8537">
                  <c:v>42887.487557870372</c:v>
                </c:pt>
                <c:pt idx="8538">
                  <c:v>42887.492546296293</c:v>
                </c:pt>
                <c:pt idx="8539">
                  <c:v>42887.497453703705</c:v>
                </c:pt>
                <c:pt idx="8540">
                  <c:v>42887.502233796295</c:v>
                </c:pt>
                <c:pt idx="8541">
                  <c:v>42887.506967592592</c:v>
                </c:pt>
                <c:pt idx="8542">
                  <c:v>42887.511701388888</c:v>
                </c:pt>
                <c:pt idx="8543">
                  <c:v>42887.51630787037</c:v>
                </c:pt>
                <c:pt idx="8544">
                  <c:v>42887.520891203705</c:v>
                </c:pt>
                <c:pt idx="8545">
                  <c:v>42887.525543981479</c:v>
                </c:pt>
                <c:pt idx="8546">
                  <c:v>42887.530127314814</c:v>
                </c:pt>
                <c:pt idx="8547">
                  <c:v>42887.53466435185</c:v>
                </c:pt>
                <c:pt idx="8548">
                  <c:v>42887.539120370369</c:v>
                </c:pt>
                <c:pt idx="8549">
                  <c:v>42887.543506944443</c:v>
                </c:pt>
                <c:pt idx="8550">
                  <c:v>42887.547881944447</c:v>
                </c:pt>
                <c:pt idx="8551">
                  <c:v>42887.552037037036</c:v>
                </c:pt>
                <c:pt idx="8552">
                  <c:v>42887.556574074071</c:v>
                </c:pt>
                <c:pt idx="8553">
                  <c:v>42887.560578703706</c:v>
                </c:pt>
                <c:pt idx="8554">
                  <c:v>42887.564467592594</c:v>
                </c:pt>
                <c:pt idx="8555">
                  <c:v>42887.568287037036</c:v>
                </c:pt>
                <c:pt idx="8556">
                  <c:v>42887.572222222225</c:v>
                </c:pt>
                <c:pt idx="8557">
                  <c:v>42887.576111111113</c:v>
                </c:pt>
                <c:pt idx="8558">
                  <c:v>42887.579710648148</c:v>
                </c:pt>
                <c:pt idx="8559">
                  <c:v>42887.58353009259</c:v>
                </c:pt>
                <c:pt idx="8560">
                  <c:v>42887.58730324074</c:v>
                </c:pt>
                <c:pt idx="8561">
                  <c:v>42887.591145833336</c:v>
                </c:pt>
                <c:pt idx="8562">
                  <c:v>42887.595023148147</c:v>
                </c:pt>
                <c:pt idx="8563">
                  <c:v>42887.598796296297</c:v>
                </c:pt>
                <c:pt idx="8564">
                  <c:v>42887.602534722224</c:v>
                </c:pt>
                <c:pt idx="8565">
                  <c:v>42887.606307870374</c:v>
                </c:pt>
                <c:pt idx="8566">
                  <c:v>42887.643877314818</c:v>
                </c:pt>
                <c:pt idx="8567">
                  <c:v>42887.681192129632</c:v>
                </c:pt>
                <c:pt idx="8568">
                  <c:v>42887.686018518521</c:v>
                </c:pt>
                <c:pt idx="8569">
                  <c:v>42887.690046296295</c:v>
                </c:pt>
                <c:pt idx="8570">
                  <c:v>42887.693969907406</c:v>
                </c:pt>
                <c:pt idx="8571">
                  <c:v>42887.698067129626</c:v>
                </c:pt>
                <c:pt idx="8572">
                  <c:v>42887.706261574072</c:v>
                </c:pt>
                <c:pt idx="8573">
                  <c:v>42887.7184837963</c:v>
                </c:pt>
                <c:pt idx="8574">
                  <c:v>42887.722662037035</c:v>
                </c:pt>
                <c:pt idx="8575">
                  <c:v>42887.731666666667</c:v>
                </c:pt>
                <c:pt idx="8576">
                  <c:v>42887.737916666665</c:v>
                </c:pt>
                <c:pt idx="8577">
                  <c:v>42888.335856481484</c:v>
                </c:pt>
                <c:pt idx="8578">
                  <c:v>42888.355555555558</c:v>
                </c:pt>
                <c:pt idx="8579">
                  <c:v>42888.37</c:v>
                </c:pt>
                <c:pt idx="8580">
                  <c:v>42888.383425925924</c:v>
                </c:pt>
                <c:pt idx="8581">
                  <c:v>42888.389270833337</c:v>
                </c:pt>
                <c:pt idx="8582">
                  <c:v>42888.394386574073</c:v>
                </c:pt>
                <c:pt idx="8583">
                  <c:v>42888.399363425924</c:v>
                </c:pt>
                <c:pt idx="8584">
                  <c:v>42888.404097222221</c:v>
                </c:pt>
                <c:pt idx="8585">
                  <c:v>42888.40861111111</c:v>
                </c:pt>
                <c:pt idx="8586">
                  <c:v>42888.413229166668</c:v>
                </c:pt>
                <c:pt idx="8587">
                  <c:v>42888.422627314816</c:v>
                </c:pt>
                <c:pt idx="8588">
                  <c:v>42888.427071759259</c:v>
                </c:pt>
                <c:pt idx="8589">
                  <c:v>42888.431701388887</c:v>
                </c:pt>
                <c:pt idx="8590">
                  <c:v>42888.436053240737</c:v>
                </c:pt>
                <c:pt idx="8591">
                  <c:v>42888.440370370372</c:v>
                </c:pt>
                <c:pt idx="8592">
                  <c:v>42888.444374999999</c:v>
                </c:pt>
                <c:pt idx="8593">
                  <c:v>42888.449131944442</c:v>
                </c:pt>
                <c:pt idx="8594">
                  <c:v>42888.45453703704</c:v>
                </c:pt>
                <c:pt idx="8595">
                  <c:v>42888.460162037038</c:v>
                </c:pt>
                <c:pt idx="8596">
                  <c:v>42888.466666666667</c:v>
                </c:pt>
                <c:pt idx="8597">
                  <c:v>42888.471944444442</c:v>
                </c:pt>
                <c:pt idx="8598">
                  <c:v>42888.47792824074</c:v>
                </c:pt>
                <c:pt idx="8599">
                  <c:v>42888.483275462961</c:v>
                </c:pt>
                <c:pt idx="8600">
                  <c:v>42888.488495370373</c:v>
                </c:pt>
                <c:pt idx="8601">
                  <c:v>42888.493819444448</c:v>
                </c:pt>
                <c:pt idx="8602">
                  <c:v>42888.498078703706</c:v>
                </c:pt>
                <c:pt idx="8603">
                  <c:v>42888.502372685187</c:v>
                </c:pt>
                <c:pt idx="8604">
                  <c:v>42888.507013888891</c:v>
                </c:pt>
                <c:pt idx="8605">
                  <c:v>42888.511053240742</c:v>
                </c:pt>
                <c:pt idx="8606">
                  <c:v>42888.515300925923</c:v>
                </c:pt>
                <c:pt idx="8607">
                  <c:v>42888.519768518519</c:v>
                </c:pt>
                <c:pt idx="8608">
                  <c:v>42888.523923611108</c:v>
                </c:pt>
                <c:pt idx="8609">
                  <c:v>42888.52853009259</c:v>
                </c:pt>
                <c:pt idx="8610">
                  <c:v>42888.541122685187</c:v>
                </c:pt>
                <c:pt idx="8611">
                  <c:v>42888.582268518519</c:v>
                </c:pt>
                <c:pt idx="8612">
                  <c:v>42888.586574074077</c:v>
                </c:pt>
                <c:pt idx="8613">
                  <c:v>42888.609409722223</c:v>
                </c:pt>
                <c:pt idx="8614">
                  <c:v>42888.614016203705</c:v>
                </c:pt>
                <c:pt idx="8615">
                  <c:v>42888.633356481485</c:v>
                </c:pt>
                <c:pt idx="8616">
                  <c:v>42888.657199074078</c:v>
                </c:pt>
                <c:pt idx="8617">
                  <c:v>42888.692812499998</c:v>
                </c:pt>
                <c:pt idx="8618">
                  <c:v>42888.707766203705</c:v>
                </c:pt>
                <c:pt idx="8619">
                  <c:v>42888.741354166668</c:v>
                </c:pt>
                <c:pt idx="8620">
                  <c:v>42889.344143518516</c:v>
                </c:pt>
                <c:pt idx="8621">
                  <c:v>42889.352129629631</c:v>
                </c:pt>
                <c:pt idx="8622">
                  <c:v>42889.360821759263</c:v>
                </c:pt>
                <c:pt idx="8623">
                  <c:v>42889.374918981484</c:v>
                </c:pt>
                <c:pt idx="8624">
                  <c:v>42889.381712962961</c:v>
                </c:pt>
                <c:pt idx="8625">
                  <c:v>42889.394872685189</c:v>
                </c:pt>
                <c:pt idx="8626">
                  <c:v>42889.401284722226</c:v>
                </c:pt>
                <c:pt idx="8627">
                  <c:v>42889.407488425924</c:v>
                </c:pt>
                <c:pt idx="8628">
                  <c:v>42889.413726851853</c:v>
                </c:pt>
                <c:pt idx="8629">
                  <c:v>42889.419791666667</c:v>
                </c:pt>
                <c:pt idx="8630">
                  <c:v>42889.425682870373</c:v>
                </c:pt>
                <c:pt idx="8631">
                  <c:v>42889.431574074071</c:v>
                </c:pt>
                <c:pt idx="8632">
                  <c:v>42889.437638888892</c:v>
                </c:pt>
                <c:pt idx="8633">
                  <c:v>42889.443252314813</c:v>
                </c:pt>
                <c:pt idx="8634">
                  <c:v>42889.454386574071</c:v>
                </c:pt>
                <c:pt idx="8635">
                  <c:v>42889.459965277776</c:v>
                </c:pt>
                <c:pt idx="8636">
                  <c:v>42889.465497685182</c:v>
                </c:pt>
                <c:pt idx="8637">
                  <c:v>42889.470868055556</c:v>
                </c:pt>
                <c:pt idx="8638">
                  <c:v>42889.476030092592</c:v>
                </c:pt>
                <c:pt idx="8639">
                  <c:v>42889.481180555558</c:v>
                </c:pt>
                <c:pt idx="8640">
                  <c:v>42889.491273148145</c:v>
                </c:pt>
                <c:pt idx="8641">
                  <c:v>42889.496261574073</c:v>
                </c:pt>
                <c:pt idx="8642">
                  <c:v>42889.501157407409</c:v>
                </c:pt>
                <c:pt idx="8643">
                  <c:v>42889.505914351852</c:v>
                </c:pt>
                <c:pt idx="8644">
                  <c:v>42889.510949074072</c:v>
                </c:pt>
                <c:pt idx="8645">
                  <c:v>42889.515960648147</c:v>
                </c:pt>
                <c:pt idx="8646">
                  <c:v>42889.520752314813</c:v>
                </c:pt>
                <c:pt idx="8647">
                  <c:v>42889.525682870371</c:v>
                </c:pt>
                <c:pt idx="8648">
                  <c:v>42889.530902777777</c:v>
                </c:pt>
                <c:pt idx="8649">
                  <c:v>42889.535694444443</c:v>
                </c:pt>
                <c:pt idx="8650">
                  <c:v>42889.540243055555</c:v>
                </c:pt>
                <c:pt idx="8651">
                  <c:v>42889.544965277775</c:v>
                </c:pt>
                <c:pt idx="8652">
                  <c:v>42889.549421296295</c:v>
                </c:pt>
                <c:pt idx="8653">
                  <c:v>42889.554027777776</c:v>
                </c:pt>
                <c:pt idx="8654">
                  <c:v>42889.558645833335</c:v>
                </c:pt>
                <c:pt idx="8655">
                  <c:v>42889.563831018517</c:v>
                </c:pt>
                <c:pt idx="8656">
                  <c:v>42889.571493055555</c:v>
                </c:pt>
                <c:pt idx="8657">
                  <c:v>42889.655416666668</c:v>
                </c:pt>
                <c:pt idx="8658">
                  <c:v>42889.660011574073</c:v>
                </c:pt>
                <c:pt idx="8659">
                  <c:v>42889.664502314816</c:v>
                </c:pt>
                <c:pt idx="8660">
                  <c:v>42889.676712962966</c:v>
                </c:pt>
                <c:pt idx="8661">
                  <c:v>42889.680405092593</c:v>
                </c:pt>
                <c:pt idx="8662">
                  <c:v>42889.687662037039</c:v>
                </c:pt>
                <c:pt idx="8663">
                  <c:v>42889.70416666667</c:v>
                </c:pt>
                <c:pt idx="8664">
                  <c:v>42889.71230324074</c:v>
                </c:pt>
                <c:pt idx="8665">
                  <c:v>42889.724803240744</c:v>
                </c:pt>
                <c:pt idx="8666">
                  <c:v>42889.735011574077</c:v>
                </c:pt>
                <c:pt idx="8667">
                  <c:v>42889.741342592592</c:v>
                </c:pt>
                <c:pt idx="8668">
                  <c:v>42889.753020833334</c:v>
                </c:pt>
                <c:pt idx="8669">
                  <c:v>42889.768414351849</c:v>
                </c:pt>
                <c:pt idx="8670">
                  <c:v>42890.335995370369</c:v>
                </c:pt>
                <c:pt idx="8671">
                  <c:v>42890.36041666667</c:v>
                </c:pt>
                <c:pt idx="8672">
                  <c:v>42890.373888888891</c:v>
                </c:pt>
                <c:pt idx="8673">
                  <c:v>42890.379756944443</c:v>
                </c:pt>
                <c:pt idx="8674">
                  <c:v>42890.385775462964</c:v>
                </c:pt>
                <c:pt idx="8675">
                  <c:v>42890.392141203702</c:v>
                </c:pt>
                <c:pt idx="8676">
                  <c:v>42890.398136574076</c:v>
                </c:pt>
                <c:pt idx="8677">
                  <c:v>42890.404108796298</c:v>
                </c:pt>
                <c:pt idx="8678">
                  <c:v>42890.410243055558</c:v>
                </c:pt>
                <c:pt idx="8679">
                  <c:v>42890.416192129633</c:v>
                </c:pt>
                <c:pt idx="8680">
                  <c:v>42890.421724537038</c:v>
                </c:pt>
                <c:pt idx="8681">
                  <c:v>42890.427175925928</c:v>
                </c:pt>
                <c:pt idx="8682">
                  <c:v>42890.432187500002</c:v>
                </c:pt>
                <c:pt idx="8683">
                  <c:v>42890.437511574077</c:v>
                </c:pt>
                <c:pt idx="8684">
                  <c:v>42890.443009259259</c:v>
                </c:pt>
                <c:pt idx="8685">
                  <c:v>42890.448518518519</c:v>
                </c:pt>
                <c:pt idx="8686">
                  <c:v>42890.505196759259</c:v>
                </c:pt>
                <c:pt idx="8687">
                  <c:v>42890.513865740744</c:v>
                </c:pt>
                <c:pt idx="8688">
                  <c:v>42890.53</c:v>
                </c:pt>
                <c:pt idx="8689">
                  <c:v>42890.53402777778</c:v>
                </c:pt>
                <c:pt idx="8690">
                  <c:v>42890.539212962962</c:v>
                </c:pt>
                <c:pt idx="8691">
                  <c:v>42890.543240740742</c:v>
                </c:pt>
                <c:pt idx="8692">
                  <c:v>42890.551203703704</c:v>
                </c:pt>
                <c:pt idx="8693">
                  <c:v>42890.555092592593</c:v>
                </c:pt>
                <c:pt idx="8694">
                  <c:v>42890.559004629627</c:v>
                </c:pt>
                <c:pt idx="8695">
                  <c:v>42890.562662037039</c:v>
                </c:pt>
                <c:pt idx="8696">
                  <c:v>42890.566724537035</c:v>
                </c:pt>
                <c:pt idx="8697">
                  <c:v>42890.570381944446</c:v>
                </c:pt>
                <c:pt idx="8698">
                  <c:v>42890.574074074073</c:v>
                </c:pt>
                <c:pt idx="8699">
                  <c:v>42890.581377314818</c:v>
                </c:pt>
                <c:pt idx="8700">
                  <c:v>42890.585011574076</c:v>
                </c:pt>
                <c:pt idx="8701">
                  <c:v>42890.588530092595</c:v>
                </c:pt>
                <c:pt idx="8702">
                  <c:v>42890.592048611114</c:v>
                </c:pt>
                <c:pt idx="8703">
                  <c:v>42890.595613425925</c:v>
                </c:pt>
                <c:pt idx="8704">
                  <c:v>42890.599328703705</c:v>
                </c:pt>
                <c:pt idx="8705">
                  <c:v>42890.607141203705</c:v>
                </c:pt>
                <c:pt idx="8706">
                  <c:v>42890.618009259262</c:v>
                </c:pt>
                <c:pt idx="8707">
                  <c:v>42890.621921296297</c:v>
                </c:pt>
                <c:pt idx="8708">
                  <c:v>42890.636701388888</c:v>
                </c:pt>
                <c:pt idx="8709">
                  <c:v>42890.659143518518</c:v>
                </c:pt>
                <c:pt idx="8710">
                  <c:v>42890.674560185187</c:v>
                </c:pt>
                <c:pt idx="8711">
                  <c:v>42890.686238425929</c:v>
                </c:pt>
                <c:pt idx="8712">
                  <c:v>42890.713043981479</c:v>
                </c:pt>
                <c:pt idx="8713">
                  <c:v>42890.72797453704</c:v>
                </c:pt>
                <c:pt idx="8714">
                  <c:v>42891.345289351855</c:v>
                </c:pt>
                <c:pt idx="8715">
                  <c:v>42891.352812500001</c:v>
                </c:pt>
                <c:pt idx="8716">
                  <c:v>42891.373865740738</c:v>
                </c:pt>
                <c:pt idx="8717">
                  <c:v>42891.380208333336</c:v>
                </c:pt>
                <c:pt idx="8718">
                  <c:v>42891.386238425926</c:v>
                </c:pt>
                <c:pt idx="8719">
                  <c:v>42891.392291666663</c:v>
                </c:pt>
                <c:pt idx="8720">
                  <c:v>42891.397349537037</c:v>
                </c:pt>
                <c:pt idx="8721">
                  <c:v>42891.423101851855</c:v>
                </c:pt>
                <c:pt idx="8722">
                  <c:v>42891.42827546296</c:v>
                </c:pt>
                <c:pt idx="8723">
                  <c:v>42891.433715277781</c:v>
                </c:pt>
                <c:pt idx="8724">
                  <c:v>42891.439039351855</c:v>
                </c:pt>
                <c:pt idx="8725">
                  <c:v>42891.444571759261</c:v>
                </c:pt>
                <c:pt idx="8726">
                  <c:v>42891.449803240743</c:v>
                </c:pt>
                <c:pt idx="8727">
                  <c:v>42891.455046296294</c:v>
                </c:pt>
                <c:pt idx="8728">
                  <c:v>42891.460104166668</c:v>
                </c:pt>
                <c:pt idx="8729">
                  <c:v>42891.46533564815</c:v>
                </c:pt>
                <c:pt idx="8730">
                  <c:v>42891.470266203702</c:v>
                </c:pt>
                <c:pt idx="8731">
                  <c:v>42891.475057870368</c:v>
                </c:pt>
                <c:pt idx="8732">
                  <c:v>42891.479814814818</c:v>
                </c:pt>
                <c:pt idx="8733">
                  <c:v>42891.503958333335</c:v>
                </c:pt>
                <c:pt idx="8734">
                  <c:v>42891.5312037037</c:v>
                </c:pt>
                <c:pt idx="8735">
                  <c:v>42891.575868055559</c:v>
                </c:pt>
                <c:pt idx="8736">
                  <c:v>42892.370092592595</c:v>
                </c:pt>
                <c:pt idx="8737">
                  <c:v>42892.567013888889</c:v>
                </c:pt>
                <c:pt idx="8738">
                  <c:v>42892.593715277777</c:v>
                </c:pt>
                <c:pt idx="8739">
                  <c:v>42892.627916666665</c:v>
                </c:pt>
                <c:pt idx="8740">
                  <c:v>42892.642638888887</c:v>
                </c:pt>
                <c:pt idx="8741">
                  <c:v>42892.658217592594</c:v>
                </c:pt>
                <c:pt idx="8742">
                  <c:v>42892.66207175926</c:v>
                </c:pt>
                <c:pt idx="8743">
                  <c:v>42892.66611111111</c:v>
                </c:pt>
                <c:pt idx="8744">
                  <c:v>42892.670081018521</c:v>
                </c:pt>
                <c:pt idx="8745">
                  <c:v>42892.678344907406</c:v>
                </c:pt>
                <c:pt idx="8746">
                  <c:v>42892.682604166665</c:v>
                </c:pt>
                <c:pt idx="8747">
                  <c:v>42892.686666666668</c:v>
                </c:pt>
                <c:pt idx="8748">
                  <c:v>42892.690810185188</c:v>
                </c:pt>
                <c:pt idx="8749">
                  <c:v>42892.6953125</c:v>
                </c:pt>
                <c:pt idx="8750">
                  <c:v>42892.699652777781</c:v>
                </c:pt>
                <c:pt idx="8751">
                  <c:v>42892.703981481478</c:v>
                </c:pt>
                <c:pt idx="8752">
                  <c:v>42892.712997685187</c:v>
                </c:pt>
                <c:pt idx="8753">
                  <c:v>42892.717233796298</c:v>
                </c:pt>
                <c:pt idx="8754">
                  <c:v>42892.721516203703</c:v>
                </c:pt>
                <c:pt idx="8755">
                  <c:v>42892.726006944446</c:v>
                </c:pt>
                <c:pt idx="8756">
                  <c:v>42892.748865740738</c:v>
                </c:pt>
                <c:pt idx="8757">
                  <c:v>42893.362141203703</c:v>
                </c:pt>
                <c:pt idx="8758">
                  <c:v>42893.368819444448</c:v>
                </c:pt>
                <c:pt idx="8759">
                  <c:v>42893.37672453704</c:v>
                </c:pt>
                <c:pt idx="8760">
                  <c:v>42893.38349537037</c:v>
                </c:pt>
                <c:pt idx="8761">
                  <c:v>42893.389756944445</c:v>
                </c:pt>
                <c:pt idx="8762">
                  <c:v>42893.395925925928</c:v>
                </c:pt>
                <c:pt idx="8763">
                  <c:v>42893.401493055557</c:v>
                </c:pt>
                <c:pt idx="8764">
                  <c:v>42893.407002314816</c:v>
                </c:pt>
                <c:pt idx="8765">
                  <c:v>42893.412627314814</c:v>
                </c:pt>
                <c:pt idx="8766">
                  <c:v>42893.41783564815</c:v>
                </c:pt>
                <c:pt idx="8767">
                  <c:v>42893.423275462963</c:v>
                </c:pt>
                <c:pt idx="8768">
                  <c:v>42893.428506944445</c:v>
                </c:pt>
                <c:pt idx="8769">
                  <c:v>42893.433599537035</c:v>
                </c:pt>
                <c:pt idx="8770">
                  <c:v>42893.439085648148</c:v>
                </c:pt>
                <c:pt idx="8771">
                  <c:v>42893.444432870368</c:v>
                </c:pt>
                <c:pt idx="8772">
                  <c:v>42893.5002662037</c:v>
                </c:pt>
                <c:pt idx="8773">
                  <c:v>42893.626307870371</c:v>
                </c:pt>
                <c:pt idx="8774">
                  <c:v>42893.629942129628</c:v>
                </c:pt>
                <c:pt idx="8775">
                  <c:v>42893.634328703702</c:v>
                </c:pt>
                <c:pt idx="8776">
                  <c:v>42893.641319444447</c:v>
                </c:pt>
                <c:pt idx="8777">
                  <c:v>42893.647627314815</c:v>
                </c:pt>
                <c:pt idx="8778">
                  <c:v>42893.652916666666</c:v>
                </c:pt>
                <c:pt idx="8779">
                  <c:v>42893.659143518518</c:v>
                </c:pt>
                <c:pt idx="8780">
                  <c:v>42893.664386574077</c:v>
                </c:pt>
                <c:pt idx="8781">
                  <c:v>42893.671157407407</c:v>
                </c:pt>
                <c:pt idx="8782">
                  <c:v>42893.676134259258</c:v>
                </c:pt>
                <c:pt idx="8783">
                  <c:v>42893.681192129632</c:v>
                </c:pt>
                <c:pt idx="8784">
                  <c:v>42893.685659722221</c:v>
                </c:pt>
                <c:pt idx="8785">
                  <c:v>42893.690636574072</c:v>
                </c:pt>
                <c:pt idx="8786">
                  <c:v>42893.694780092592</c:v>
                </c:pt>
                <c:pt idx="8787">
                  <c:v>42893.70008101852</c:v>
                </c:pt>
                <c:pt idx="8788">
                  <c:v>42893.712650462963</c:v>
                </c:pt>
                <c:pt idx="8789">
                  <c:v>42893.718923611108</c:v>
                </c:pt>
                <c:pt idx="8790">
                  <c:v>42893.726030092592</c:v>
                </c:pt>
                <c:pt idx="8791">
                  <c:v>42893.731192129628</c:v>
                </c:pt>
                <c:pt idx="8792">
                  <c:v>42893.735891203702</c:v>
                </c:pt>
                <c:pt idx="8793">
                  <c:v>42893.740891203706</c:v>
                </c:pt>
                <c:pt idx="8794">
                  <c:v>42893.751527777778</c:v>
                </c:pt>
                <c:pt idx="8795">
                  <c:v>42893.756469907406</c:v>
                </c:pt>
                <c:pt idx="8796">
                  <c:v>42893.761666666665</c:v>
                </c:pt>
                <c:pt idx="8797">
                  <c:v>42893.773217592592</c:v>
                </c:pt>
                <c:pt idx="8798">
                  <c:v>42894.388495370367</c:v>
                </c:pt>
                <c:pt idx="8799">
                  <c:v>42894.62296296296</c:v>
                </c:pt>
                <c:pt idx="8800">
                  <c:v>42894.671493055554</c:v>
                </c:pt>
                <c:pt idx="8801">
                  <c:v>42894.677986111114</c:v>
                </c:pt>
                <c:pt idx="8802">
                  <c:v>42894.684386574074</c:v>
                </c:pt>
                <c:pt idx="8803">
                  <c:v>42894.718148148146</c:v>
                </c:pt>
                <c:pt idx="8804">
                  <c:v>42894.722187500003</c:v>
                </c:pt>
                <c:pt idx="8805">
                  <c:v>42894.726550925923</c:v>
                </c:pt>
                <c:pt idx="8806">
                  <c:v>42894.730879629627</c:v>
                </c:pt>
                <c:pt idx="8807">
                  <c:v>42894.735648148147</c:v>
                </c:pt>
                <c:pt idx="8808">
                  <c:v>42895.335717592592</c:v>
                </c:pt>
                <c:pt idx="8809">
                  <c:v>42895.365624999999</c:v>
                </c:pt>
                <c:pt idx="8810">
                  <c:v>42895.374085648145</c:v>
                </c:pt>
                <c:pt idx="8811">
                  <c:v>42895.391944444447</c:v>
                </c:pt>
                <c:pt idx="8812">
                  <c:v>42895.398113425923</c:v>
                </c:pt>
                <c:pt idx="8813">
                  <c:v>42895.40425925926</c:v>
                </c:pt>
                <c:pt idx="8814">
                  <c:v>42895.416018518517</c:v>
                </c:pt>
                <c:pt idx="8815">
                  <c:v>42895.427719907406</c:v>
                </c:pt>
                <c:pt idx="8816">
                  <c:v>42895.433391203704</c:v>
                </c:pt>
                <c:pt idx="8817">
                  <c:v>42895.439016203702</c:v>
                </c:pt>
                <c:pt idx="8818">
                  <c:v>42895.444479166668</c:v>
                </c:pt>
                <c:pt idx="8819">
                  <c:v>42895.450011574074</c:v>
                </c:pt>
                <c:pt idx="8820">
                  <c:v>42895.455405092594</c:v>
                </c:pt>
                <c:pt idx="8821">
                  <c:v>42895.460601851853</c:v>
                </c:pt>
                <c:pt idx="8822">
                  <c:v>42895.470694444448</c:v>
                </c:pt>
                <c:pt idx="8823">
                  <c:v>42895.474918981483</c:v>
                </c:pt>
                <c:pt idx="8824">
                  <c:v>42895.479178240741</c:v>
                </c:pt>
                <c:pt idx="8825">
                  <c:v>42895.483958333331</c:v>
                </c:pt>
                <c:pt idx="8826">
                  <c:v>42895.488726851851</c:v>
                </c:pt>
                <c:pt idx="8827">
                  <c:v>42895.651689814818</c:v>
                </c:pt>
                <c:pt idx="8828">
                  <c:v>42895.655914351853</c:v>
                </c:pt>
                <c:pt idx="8829">
                  <c:v>42895.661157407405</c:v>
                </c:pt>
                <c:pt idx="8830">
                  <c:v>42895.678043981483</c:v>
                </c:pt>
                <c:pt idx="8831">
                  <c:v>42895.69122685185</c:v>
                </c:pt>
                <c:pt idx="8832">
                  <c:v>42896.47828703704</c:v>
                </c:pt>
                <c:pt idx="8833">
                  <c:v>42896.608391203707</c:v>
                </c:pt>
                <c:pt idx="8834">
                  <c:v>42896.616284722222</c:v>
                </c:pt>
                <c:pt idx="8835">
                  <c:v>42896.623993055553</c:v>
                </c:pt>
                <c:pt idx="8836">
                  <c:v>42896.627743055556</c:v>
                </c:pt>
                <c:pt idx="8837">
                  <c:v>42896.665243055555</c:v>
                </c:pt>
                <c:pt idx="8838">
                  <c:v>42896.688611111109</c:v>
                </c:pt>
                <c:pt idx="8839">
                  <c:v>42896.70039351852</c:v>
                </c:pt>
                <c:pt idx="8840">
                  <c:v>42896.713425925926</c:v>
                </c:pt>
                <c:pt idx="8841">
                  <c:v>42896.756064814814</c:v>
                </c:pt>
                <c:pt idx="8842">
                  <c:v>42897.572488425925</c:v>
                </c:pt>
                <c:pt idx="8843">
                  <c:v>42897.592534722222</c:v>
                </c:pt>
                <c:pt idx="8844">
                  <c:v>42897.596458333333</c:v>
                </c:pt>
                <c:pt idx="8845">
                  <c:v>42897.600416666668</c:v>
                </c:pt>
                <c:pt idx="8846">
                  <c:v>42897.604305555556</c:v>
                </c:pt>
                <c:pt idx="8847">
                  <c:v>42897.608171296299</c:v>
                </c:pt>
                <c:pt idx="8848">
                  <c:v>42897.642453703702</c:v>
                </c:pt>
                <c:pt idx="8849">
                  <c:v>42897.646192129629</c:v>
                </c:pt>
                <c:pt idx="8850">
                  <c:v>42897.64980324074</c:v>
                </c:pt>
                <c:pt idx="8851">
                  <c:v>42897.653414351851</c:v>
                </c:pt>
                <c:pt idx="8852">
                  <c:v>42897.657094907408</c:v>
                </c:pt>
                <c:pt idx="8853">
                  <c:v>42897.660729166666</c:v>
                </c:pt>
                <c:pt idx="8854">
                  <c:v>42897.664409722223</c:v>
                </c:pt>
                <c:pt idx="8855">
                  <c:v>42897.668136574073</c:v>
                </c:pt>
                <c:pt idx="8856">
                  <c:v>42897.671840277777</c:v>
                </c:pt>
                <c:pt idx="8857">
                  <c:v>42897.675509259258</c:v>
                </c:pt>
                <c:pt idx="8858">
                  <c:v>42897.679212962961</c:v>
                </c:pt>
                <c:pt idx="8859">
                  <c:v>42897.682800925926</c:v>
                </c:pt>
                <c:pt idx="8860">
                  <c:v>42897.686597222222</c:v>
                </c:pt>
                <c:pt idx="8861">
                  <c:v>42897.690474537034</c:v>
                </c:pt>
                <c:pt idx="8862">
                  <c:v>42897.694502314815</c:v>
                </c:pt>
                <c:pt idx="8863">
                  <c:v>42897.698414351849</c:v>
                </c:pt>
                <c:pt idx="8864">
                  <c:v>42897.702268518522</c:v>
                </c:pt>
                <c:pt idx="8865">
                  <c:v>42897.706238425926</c:v>
                </c:pt>
                <c:pt idx="8866">
                  <c:v>42897.710046296299</c:v>
                </c:pt>
                <c:pt idx="8867">
                  <c:v>42897.713831018518</c:v>
                </c:pt>
                <c:pt idx="8868">
                  <c:v>42897.717731481483</c:v>
                </c:pt>
                <c:pt idx="8869">
                  <c:v>42897.721701388888</c:v>
                </c:pt>
                <c:pt idx="8870">
                  <c:v>42897.725740740738</c:v>
                </c:pt>
                <c:pt idx="8871">
                  <c:v>42897.730046296296</c:v>
                </c:pt>
                <c:pt idx="8872">
                  <c:v>42897.734351851854</c:v>
                </c:pt>
                <c:pt idx="8873">
                  <c:v>42897.738611111112</c:v>
                </c:pt>
                <c:pt idx="8874">
                  <c:v>42897.743483796294</c:v>
                </c:pt>
                <c:pt idx="8875">
                  <c:v>42897.758298611108</c:v>
                </c:pt>
                <c:pt idx="8876">
                  <c:v>42897.766631944447</c:v>
                </c:pt>
                <c:pt idx="8877">
                  <c:v>42898.345763888887</c:v>
                </c:pt>
                <c:pt idx="8878">
                  <c:v>42898.36855324074</c:v>
                </c:pt>
                <c:pt idx="8879">
                  <c:v>42898.668043981481</c:v>
                </c:pt>
                <c:pt idx="8880">
                  <c:v>42899.558831018519</c:v>
                </c:pt>
                <c:pt idx="8881">
                  <c:v>42900.38040509259</c:v>
                </c:pt>
                <c:pt idx="8882">
                  <c:v>42900.394432870373</c:v>
                </c:pt>
                <c:pt idx="8883">
                  <c:v>42900.506712962961</c:v>
                </c:pt>
                <c:pt idx="8884">
                  <c:v>42900.51122685185</c:v>
                </c:pt>
                <c:pt idx="8885">
                  <c:v>42900.626956018517</c:v>
                </c:pt>
                <c:pt idx="8886">
                  <c:v>42900.631145833337</c:v>
                </c:pt>
                <c:pt idx="8887">
                  <c:v>42900.635381944441</c:v>
                </c:pt>
                <c:pt idx="8888">
                  <c:v>42900.639594907407</c:v>
                </c:pt>
                <c:pt idx="8889">
                  <c:v>42900.676215277781</c:v>
                </c:pt>
                <c:pt idx="8890">
                  <c:v>42900.679988425924</c:v>
                </c:pt>
                <c:pt idx="8891">
                  <c:v>42900.691458333335</c:v>
                </c:pt>
                <c:pt idx="8892">
                  <c:v>42900.695428240739</c:v>
                </c:pt>
                <c:pt idx="8893">
                  <c:v>42900.699444444443</c:v>
                </c:pt>
                <c:pt idx="8894">
                  <c:v>42900.703344907408</c:v>
                </c:pt>
                <c:pt idx="8895">
                  <c:v>42900.707303240742</c:v>
                </c:pt>
                <c:pt idx="8896">
                  <c:v>42900.711319444446</c:v>
                </c:pt>
                <c:pt idx="8897">
                  <c:v>42900.715497685182</c:v>
                </c:pt>
                <c:pt idx="8898">
                  <c:v>42900.719814814816</c:v>
                </c:pt>
                <c:pt idx="8899">
                  <c:v>42900.724745370368</c:v>
                </c:pt>
                <c:pt idx="8900">
                  <c:v>42900.778657407405</c:v>
                </c:pt>
                <c:pt idx="8901">
                  <c:v>42901.335729166669</c:v>
                </c:pt>
                <c:pt idx="8902">
                  <c:v>42901.347233796296</c:v>
                </c:pt>
                <c:pt idx="8903">
                  <c:v>42901.355844907404</c:v>
                </c:pt>
                <c:pt idx="8904">
                  <c:v>42901.370844907404</c:v>
                </c:pt>
                <c:pt idx="8905">
                  <c:v>42901.377939814818</c:v>
                </c:pt>
                <c:pt idx="8906">
                  <c:v>42901.384629629632</c:v>
                </c:pt>
                <c:pt idx="8907">
                  <c:v>42901.403923611113</c:v>
                </c:pt>
                <c:pt idx="8908">
                  <c:v>42901.410138888888</c:v>
                </c:pt>
                <c:pt idx="8909">
                  <c:v>42901.416435185187</c:v>
                </c:pt>
                <c:pt idx="8910">
                  <c:v>42901.422442129631</c:v>
                </c:pt>
                <c:pt idx="8911">
                  <c:v>42901.428356481483</c:v>
                </c:pt>
                <c:pt idx="8912">
                  <c:v>42901.434212962966</c:v>
                </c:pt>
                <c:pt idx="8913">
                  <c:v>42901.439953703702</c:v>
                </c:pt>
                <c:pt idx="8914">
                  <c:v>42901.445601851854</c:v>
                </c:pt>
                <c:pt idx="8915">
                  <c:v>42901.451099537036</c:v>
                </c:pt>
                <c:pt idx="8916">
                  <c:v>42901.455821759257</c:v>
                </c:pt>
                <c:pt idx="8917">
                  <c:v>42901.461215277777</c:v>
                </c:pt>
                <c:pt idx="8918">
                  <c:v>42901.466597222221</c:v>
                </c:pt>
                <c:pt idx="8919">
                  <c:v>42901.482152777775</c:v>
                </c:pt>
                <c:pt idx="8920">
                  <c:v>42901.487372685187</c:v>
                </c:pt>
                <c:pt idx="8921">
                  <c:v>42901.501215277778</c:v>
                </c:pt>
                <c:pt idx="8922">
                  <c:v>42901.561099537037</c:v>
                </c:pt>
                <c:pt idx="8923">
                  <c:v>42902.412268518521</c:v>
                </c:pt>
                <c:pt idx="8924">
                  <c:v>42902.723634259259</c:v>
                </c:pt>
                <c:pt idx="8925">
                  <c:v>42902.757453703707</c:v>
                </c:pt>
                <c:pt idx="8926">
                  <c:v>42904.354050925926</c:v>
                </c:pt>
                <c:pt idx="8927">
                  <c:v>42904.368414351855</c:v>
                </c:pt>
                <c:pt idx="8928">
                  <c:v>42904.374791666669</c:v>
                </c:pt>
                <c:pt idx="8929">
                  <c:v>42904.381296296298</c:v>
                </c:pt>
                <c:pt idx="8930">
                  <c:v>42904.387384259258</c:v>
                </c:pt>
                <c:pt idx="8931">
                  <c:v>42904.39303240741</c:v>
                </c:pt>
                <c:pt idx="8932">
                  <c:v>42904.398182870369</c:v>
                </c:pt>
                <c:pt idx="8933">
                  <c:v>42904.403171296297</c:v>
                </c:pt>
                <c:pt idx="8934">
                  <c:v>42904.407847222225</c:v>
                </c:pt>
                <c:pt idx="8935">
                  <c:v>42904.412546296298</c:v>
                </c:pt>
                <c:pt idx="8936">
                  <c:v>42904.421597222223</c:v>
                </c:pt>
                <c:pt idx="8937">
                  <c:v>42904.426157407404</c:v>
                </c:pt>
                <c:pt idx="8938">
                  <c:v>42904.430659722224</c:v>
                </c:pt>
                <c:pt idx="8939">
                  <c:v>42904.435370370367</c:v>
                </c:pt>
                <c:pt idx="8940">
                  <c:v>42904.440150462964</c:v>
                </c:pt>
                <c:pt idx="8941">
                  <c:v>42904.444803240738</c:v>
                </c:pt>
                <c:pt idx="8942">
                  <c:v>42904.449282407404</c:v>
                </c:pt>
                <c:pt idx="8943">
                  <c:v>42904.453645833331</c:v>
                </c:pt>
                <c:pt idx="8944">
                  <c:v>42904.458090277774</c:v>
                </c:pt>
                <c:pt idx="8945">
                  <c:v>42904.462800925925</c:v>
                </c:pt>
                <c:pt idx="8946">
                  <c:v>42904.467615740738</c:v>
                </c:pt>
                <c:pt idx="8947">
                  <c:v>42904.472187500003</c:v>
                </c:pt>
                <c:pt idx="8948">
                  <c:v>42904.476574074077</c:v>
                </c:pt>
                <c:pt idx="8949">
                  <c:v>42904.481041666666</c:v>
                </c:pt>
                <c:pt idx="8950">
                  <c:v>42904.48541666667</c:v>
                </c:pt>
                <c:pt idx="8951">
                  <c:v>42904.490057870367</c:v>
                </c:pt>
                <c:pt idx="8952">
                  <c:v>42904.495289351849</c:v>
                </c:pt>
                <c:pt idx="8953">
                  <c:v>42904.500949074078</c:v>
                </c:pt>
                <c:pt idx="8954">
                  <c:v>42904.506099537037</c:v>
                </c:pt>
                <c:pt idx="8955">
                  <c:v>42904.510833333334</c:v>
                </c:pt>
                <c:pt idx="8956">
                  <c:v>42904.515509259261</c:v>
                </c:pt>
                <c:pt idx="8957">
                  <c:v>42904.52008101852</c:v>
                </c:pt>
                <c:pt idx="8958">
                  <c:v>42904.524571759262</c:v>
                </c:pt>
                <c:pt idx="8959">
                  <c:v>42904.529178240744</c:v>
                </c:pt>
                <c:pt idx="8960">
                  <c:v>42904.533958333333</c:v>
                </c:pt>
                <c:pt idx="8961">
                  <c:v>42904.538611111115</c:v>
                </c:pt>
                <c:pt idx="8962">
                  <c:v>42904.543391203704</c:v>
                </c:pt>
                <c:pt idx="8963">
                  <c:v>42904.547754629632</c:v>
                </c:pt>
                <c:pt idx="8964">
                  <c:v>42904.552349537036</c:v>
                </c:pt>
                <c:pt idx="8965">
                  <c:v>42904.556608796294</c:v>
                </c:pt>
                <c:pt idx="8966">
                  <c:v>42904.560983796298</c:v>
                </c:pt>
                <c:pt idx="8967">
                  <c:v>42904.565335648149</c:v>
                </c:pt>
                <c:pt idx="8968">
                  <c:v>42904.569618055553</c:v>
                </c:pt>
                <c:pt idx="8969">
                  <c:v>42904.573680555557</c:v>
                </c:pt>
                <c:pt idx="8970">
                  <c:v>42904.577662037038</c:v>
                </c:pt>
                <c:pt idx="8971">
                  <c:v>42904.581655092596</c:v>
                </c:pt>
                <c:pt idx="8972">
                  <c:v>42904.585706018515</c:v>
                </c:pt>
                <c:pt idx="8973">
                  <c:v>42904.589895833335</c:v>
                </c:pt>
                <c:pt idx="8974">
                  <c:v>42904.593842592592</c:v>
                </c:pt>
                <c:pt idx="8975">
                  <c:v>42904.597812499997</c:v>
                </c:pt>
                <c:pt idx="8976">
                  <c:v>42904.601759259262</c:v>
                </c:pt>
                <c:pt idx="8977">
                  <c:v>42904.605752314812</c:v>
                </c:pt>
                <c:pt idx="8978">
                  <c:v>42904.609710648147</c:v>
                </c:pt>
                <c:pt idx="8979">
                  <c:v>42904.613715277781</c:v>
                </c:pt>
                <c:pt idx="8980">
                  <c:v>42904.617650462962</c:v>
                </c:pt>
                <c:pt idx="8981">
                  <c:v>42904.621458333335</c:v>
                </c:pt>
                <c:pt idx="8982">
                  <c:v>42904.625277777777</c:v>
                </c:pt>
                <c:pt idx="8983">
                  <c:v>42905.669733796298</c:v>
                </c:pt>
                <c:pt idx="8984">
                  <c:v>42905.681400462963</c:v>
                </c:pt>
                <c:pt idx="8985">
                  <c:v>42905.68513888889</c:v>
                </c:pt>
                <c:pt idx="8986">
                  <c:v>42905.704583333332</c:v>
                </c:pt>
                <c:pt idx="8987">
                  <c:v>42905.708611111113</c:v>
                </c:pt>
                <c:pt idx="8988">
                  <c:v>42905.712824074071</c:v>
                </c:pt>
                <c:pt idx="8989">
                  <c:v>42905.716886574075</c:v>
                </c:pt>
                <c:pt idx="8990">
                  <c:v>42905.720949074072</c:v>
                </c:pt>
                <c:pt idx="8991">
                  <c:v>42905.725590277776</c:v>
                </c:pt>
                <c:pt idx="8992">
                  <c:v>42905.750520833331</c:v>
                </c:pt>
                <c:pt idx="8993">
                  <c:v>42905.755995370368</c:v>
                </c:pt>
                <c:pt idx="8994">
                  <c:v>42906.33630787037</c:v>
                </c:pt>
                <c:pt idx="8995">
                  <c:v>42906.361666666664</c:v>
                </c:pt>
                <c:pt idx="8996">
                  <c:v>42906.368969907409</c:v>
                </c:pt>
                <c:pt idx="8997">
                  <c:v>42906.376180555555</c:v>
                </c:pt>
                <c:pt idx="8998">
                  <c:v>42906.383263888885</c:v>
                </c:pt>
                <c:pt idx="8999">
                  <c:v>42906.390023148146</c:v>
                </c:pt>
                <c:pt idx="9000">
                  <c:v>42906.396620370368</c:v>
                </c:pt>
                <c:pt idx="9001">
                  <c:v>42906.403171296297</c:v>
                </c:pt>
                <c:pt idx="9002">
                  <c:v>42906.409548611111</c:v>
                </c:pt>
                <c:pt idx="9003">
                  <c:v>42906.415694444448</c:v>
                </c:pt>
                <c:pt idx="9004">
                  <c:v>42906.421689814815</c:v>
                </c:pt>
                <c:pt idx="9005">
                  <c:v>42906.427581018521</c:v>
                </c:pt>
                <c:pt idx="9006">
                  <c:v>42906.433483796296</c:v>
                </c:pt>
                <c:pt idx="9007">
                  <c:v>42906.439270833333</c:v>
                </c:pt>
                <c:pt idx="9008">
                  <c:v>42906.445011574076</c:v>
                </c:pt>
                <c:pt idx="9009">
                  <c:v>42906.450682870367</c:v>
                </c:pt>
                <c:pt idx="9010">
                  <c:v>42906.456203703703</c:v>
                </c:pt>
                <c:pt idx="9011">
                  <c:v>42906.46166666667</c:v>
                </c:pt>
                <c:pt idx="9012">
                  <c:v>42906.467060185183</c:v>
                </c:pt>
                <c:pt idx="9013">
                  <c:v>42906.472303240742</c:v>
                </c:pt>
                <c:pt idx="9014">
                  <c:v>42906.477465277778</c:v>
                </c:pt>
                <c:pt idx="9015">
                  <c:v>42906.482442129629</c:v>
                </c:pt>
                <c:pt idx="9016">
                  <c:v>42906.487534722219</c:v>
                </c:pt>
                <c:pt idx="9017">
                  <c:v>42906.492754629631</c:v>
                </c:pt>
                <c:pt idx="9018">
                  <c:v>42906.497731481482</c:v>
                </c:pt>
                <c:pt idx="9019">
                  <c:v>42906.50271990741</c:v>
                </c:pt>
                <c:pt idx="9020">
                  <c:v>42906.507604166669</c:v>
                </c:pt>
                <c:pt idx="9021">
                  <c:v>42906.512453703705</c:v>
                </c:pt>
                <c:pt idx="9022">
                  <c:v>42906.517291666663</c:v>
                </c:pt>
                <c:pt idx="9023">
                  <c:v>42906.52207175926</c:v>
                </c:pt>
                <c:pt idx="9024">
                  <c:v>42906.53564814815</c:v>
                </c:pt>
                <c:pt idx="9025">
                  <c:v>42906.54010416667</c:v>
                </c:pt>
                <c:pt idx="9026">
                  <c:v>42906.544606481482</c:v>
                </c:pt>
                <c:pt idx="9027">
                  <c:v>42906.549120370371</c:v>
                </c:pt>
                <c:pt idx="9028">
                  <c:v>42906.553576388891</c:v>
                </c:pt>
                <c:pt idx="9029">
                  <c:v>42906.557962962965</c:v>
                </c:pt>
                <c:pt idx="9030">
                  <c:v>42906.56659722222</c:v>
                </c:pt>
                <c:pt idx="9031">
                  <c:v>42906.570856481485</c:v>
                </c:pt>
                <c:pt idx="9032">
                  <c:v>42906.575057870374</c:v>
                </c:pt>
                <c:pt idx="9033">
                  <c:v>42906.579097222224</c:v>
                </c:pt>
                <c:pt idx="9034">
                  <c:v>42906.587372685186</c:v>
                </c:pt>
                <c:pt idx="9035">
                  <c:v>42906.595057870371</c:v>
                </c:pt>
                <c:pt idx="9036">
                  <c:v>42906.599259259259</c:v>
                </c:pt>
                <c:pt idx="9037">
                  <c:v>42906.603148148148</c:v>
                </c:pt>
                <c:pt idx="9038">
                  <c:v>42906.607025462959</c:v>
                </c:pt>
                <c:pt idx="9039">
                  <c:v>42906.610810185186</c:v>
                </c:pt>
                <c:pt idx="9040">
                  <c:v>42906.614571759259</c:v>
                </c:pt>
                <c:pt idx="9041">
                  <c:v>42906.618344907409</c:v>
                </c:pt>
                <c:pt idx="9042">
                  <c:v>42906.626250000001</c:v>
                </c:pt>
                <c:pt idx="9043">
                  <c:v>42906.629988425928</c:v>
                </c:pt>
                <c:pt idx="9044">
                  <c:v>42906.633819444447</c:v>
                </c:pt>
                <c:pt idx="9045">
                  <c:v>42906.641226851854</c:v>
                </c:pt>
                <c:pt idx="9046">
                  <c:v>42906.648692129631</c:v>
                </c:pt>
                <c:pt idx="9047">
                  <c:v>42906.65625</c:v>
                </c:pt>
                <c:pt idx="9048">
                  <c:v>42906.700231481482</c:v>
                </c:pt>
                <c:pt idx="9049">
                  <c:v>42906.709027777775</c:v>
                </c:pt>
                <c:pt idx="9050">
                  <c:v>42906.722303240742</c:v>
                </c:pt>
                <c:pt idx="9051">
                  <c:v>42906.731516203705</c:v>
                </c:pt>
                <c:pt idx="9052">
                  <c:v>42906.746365740742</c:v>
                </c:pt>
                <c:pt idx="9053">
                  <c:v>42907.353506944448</c:v>
                </c:pt>
                <c:pt idx="9054">
                  <c:v>42907.360810185186</c:v>
                </c:pt>
                <c:pt idx="9055">
                  <c:v>42907.39340277778</c:v>
                </c:pt>
                <c:pt idx="9056">
                  <c:v>42907.399895833332</c:v>
                </c:pt>
                <c:pt idx="9057">
                  <c:v>42907.406192129631</c:v>
                </c:pt>
                <c:pt idx="9058">
                  <c:v>42907.412638888891</c:v>
                </c:pt>
                <c:pt idx="9059">
                  <c:v>42907.418402777781</c:v>
                </c:pt>
                <c:pt idx="9060">
                  <c:v>42907.42359953704</c:v>
                </c:pt>
                <c:pt idx="9061">
                  <c:v>42907.428738425922</c:v>
                </c:pt>
                <c:pt idx="9062">
                  <c:v>42907.433506944442</c:v>
                </c:pt>
                <c:pt idx="9063">
                  <c:v>42907.438148148147</c:v>
                </c:pt>
                <c:pt idx="9064">
                  <c:v>42907.443078703705</c:v>
                </c:pt>
                <c:pt idx="9065">
                  <c:v>42907.448101851849</c:v>
                </c:pt>
                <c:pt idx="9066">
                  <c:v>42907.453252314815</c:v>
                </c:pt>
                <c:pt idx="9067">
                  <c:v>42907.458437499998</c:v>
                </c:pt>
                <c:pt idx="9068">
                  <c:v>42907.463692129626</c:v>
                </c:pt>
                <c:pt idx="9069">
                  <c:v>42907.468807870369</c:v>
                </c:pt>
                <c:pt idx="9070">
                  <c:v>42907.473599537036</c:v>
                </c:pt>
                <c:pt idx="9071">
                  <c:v>42907.478020833332</c:v>
                </c:pt>
                <c:pt idx="9072">
                  <c:v>42907.482465277775</c:v>
                </c:pt>
                <c:pt idx="9073">
                  <c:v>42907.486956018518</c:v>
                </c:pt>
                <c:pt idx="9074">
                  <c:v>42907.491574074076</c:v>
                </c:pt>
                <c:pt idx="9075">
                  <c:v>42907.49622685185</c:v>
                </c:pt>
                <c:pt idx="9076">
                  <c:v>42907.500902777778</c:v>
                </c:pt>
                <c:pt idx="9077">
                  <c:v>42907.505532407406</c:v>
                </c:pt>
                <c:pt idx="9078">
                  <c:v>42907.514270833337</c:v>
                </c:pt>
                <c:pt idx="9079">
                  <c:v>42907.518587962964</c:v>
                </c:pt>
                <c:pt idx="9080">
                  <c:v>42907.522928240738</c:v>
                </c:pt>
                <c:pt idx="9081">
                  <c:v>42907.527141203704</c:v>
                </c:pt>
                <c:pt idx="9082">
                  <c:v>42907.531412037039</c:v>
                </c:pt>
                <c:pt idx="9083">
                  <c:v>42907.53565972222</c:v>
                </c:pt>
                <c:pt idx="9084">
                  <c:v>42907.539861111109</c:v>
                </c:pt>
                <c:pt idx="9085">
                  <c:v>42907.544178240743</c:v>
                </c:pt>
                <c:pt idx="9086">
                  <c:v>42907.548368055555</c:v>
                </c:pt>
                <c:pt idx="9087">
                  <c:v>42907.552615740744</c:v>
                </c:pt>
                <c:pt idx="9088">
                  <c:v>42907.557013888887</c:v>
                </c:pt>
                <c:pt idx="9089">
                  <c:v>42907.561226851853</c:v>
                </c:pt>
                <c:pt idx="9090">
                  <c:v>42907.565324074072</c:v>
                </c:pt>
                <c:pt idx="9091">
                  <c:v>42907.569490740738</c:v>
                </c:pt>
                <c:pt idx="9092">
                  <c:v>42907.573564814818</c:v>
                </c:pt>
                <c:pt idx="9093">
                  <c:v>42907.577615740738</c:v>
                </c:pt>
                <c:pt idx="9094">
                  <c:v>42907.581724537034</c:v>
                </c:pt>
                <c:pt idx="9095">
                  <c:v>42907.585775462961</c:v>
                </c:pt>
                <c:pt idx="9096">
                  <c:v>42907.593657407408</c:v>
                </c:pt>
                <c:pt idx="9097">
                  <c:v>42907.597534722219</c:v>
                </c:pt>
                <c:pt idx="9098">
                  <c:v>42907.605162037034</c:v>
                </c:pt>
                <c:pt idx="9099">
                  <c:v>42907.609074074076</c:v>
                </c:pt>
                <c:pt idx="9100">
                  <c:v>42907.614988425928</c:v>
                </c:pt>
                <c:pt idx="9101">
                  <c:v>42907.619270833333</c:v>
                </c:pt>
                <c:pt idx="9102">
                  <c:v>42907.62327546296</c:v>
                </c:pt>
                <c:pt idx="9103">
                  <c:v>42907.627337962964</c:v>
                </c:pt>
                <c:pt idx="9104">
                  <c:v>42907.635428240741</c:v>
                </c:pt>
                <c:pt idx="9105">
                  <c:v>42907.639479166668</c:v>
                </c:pt>
                <c:pt idx="9106">
                  <c:v>42907.643449074072</c:v>
                </c:pt>
                <c:pt idx="9107">
                  <c:v>42907.647407407407</c:v>
                </c:pt>
                <c:pt idx="9108">
                  <c:v>42907.663171296299</c:v>
                </c:pt>
                <c:pt idx="9109">
                  <c:v>42907.694108796299</c:v>
                </c:pt>
                <c:pt idx="9110">
                  <c:v>42907.707175925927</c:v>
                </c:pt>
                <c:pt idx="9111">
                  <c:v>42907.745358796295</c:v>
                </c:pt>
                <c:pt idx="9112">
                  <c:v>42908.346516203703</c:v>
                </c:pt>
                <c:pt idx="9113">
                  <c:v>42908.362118055556</c:v>
                </c:pt>
                <c:pt idx="9114">
                  <c:v>42908.369409722225</c:v>
                </c:pt>
                <c:pt idx="9115">
                  <c:v>42908.396412037036</c:v>
                </c:pt>
                <c:pt idx="9116">
                  <c:v>42908.402824074074</c:v>
                </c:pt>
                <c:pt idx="9117">
                  <c:v>42908.408773148149</c:v>
                </c:pt>
                <c:pt idx="9118">
                  <c:v>42908.41474537037</c:v>
                </c:pt>
                <c:pt idx="9119">
                  <c:v>42908.420624999999</c:v>
                </c:pt>
                <c:pt idx="9120">
                  <c:v>42908.42591435185</c:v>
                </c:pt>
                <c:pt idx="9121">
                  <c:v>42908.431863425925</c:v>
                </c:pt>
                <c:pt idx="9122">
                  <c:v>42908.437754629631</c:v>
                </c:pt>
                <c:pt idx="9123">
                  <c:v>42908.443182870367</c:v>
                </c:pt>
                <c:pt idx="9124">
                  <c:v>42908.448067129626</c:v>
                </c:pt>
                <c:pt idx="9125">
                  <c:v>42908.457789351851</c:v>
                </c:pt>
                <c:pt idx="9126">
                  <c:v>42908.46329861111</c:v>
                </c:pt>
                <c:pt idx="9127">
                  <c:v>42908.468449074076</c:v>
                </c:pt>
                <c:pt idx="9128">
                  <c:v>42908.473634259259</c:v>
                </c:pt>
                <c:pt idx="9129">
                  <c:v>42908.478576388887</c:v>
                </c:pt>
                <c:pt idx="9130">
                  <c:v>42908.483495370368</c:v>
                </c:pt>
                <c:pt idx="9131">
                  <c:v>42908.488356481481</c:v>
                </c:pt>
                <c:pt idx="9132">
                  <c:v>42908.493113425924</c:v>
                </c:pt>
                <c:pt idx="9133">
                  <c:v>42908.497881944444</c:v>
                </c:pt>
                <c:pt idx="9134">
                  <c:v>42908.502476851849</c:v>
                </c:pt>
                <c:pt idx="9135">
                  <c:v>42908.506874999999</c:v>
                </c:pt>
                <c:pt idx="9136">
                  <c:v>42908.511655092596</c:v>
                </c:pt>
                <c:pt idx="9137">
                  <c:v>42908.520092592589</c:v>
                </c:pt>
                <c:pt idx="9138">
                  <c:v>42908.533784722225</c:v>
                </c:pt>
                <c:pt idx="9139">
                  <c:v>42908.537974537037</c:v>
                </c:pt>
                <c:pt idx="9140">
                  <c:v>42908.553888888891</c:v>
                </c:pt>
                <c:pt idx="9141">
                  <c:v>42908.557905092595</c:v>
                </c:pt>
                <c:pt idx="9142">
                  <c:v>42908.653634259259</c:v>
                </c:pt>
                <c:pt idx="9143">
                  <c:v>42908.661828703705</c:v>
                </c:pt>
                <c:pt idx="9144">
                  <c:v>42908.675219907411</c:v>
                </c:pt>
                <c:pt idx="9145">
                  <c:v>42908.679143518515</c:v>
                </c:pt>
                <c:pt idx="9146">
                  <c:v>42909.384398148148</c:v>
                </c:pt>
                <c:pt idx="9147">
                  <c:v>42909.390949074077</c:v>
                </c:pt>
                <c:pt idx="9148">
                  <c:v>42909.397465277776</c:v>
                </c:pt>
                <c:pt idx="9149">
                  <c:v>42909.403356481482</c:v>
                </c:pt>
                <c:pt idx="9150">
                  <c:v>42909.40896990741</c:v>
                </c:pt>
                <c:pt idx="9151">
                  <c:v>42909.414467592593</c:v>
                </c:pt>
                <c:pt idx="9152">
                  <c:v>42909.419953703706</c:v>
                </c:pt>
                <c:pt idx="9153">
                  <c:v>42909.425324074073</c:v>
                </c:pt>
                <c:pt idx="9154">
                  <c:v>42909.430891203701</c:v>
                </c:pt>
                <c:pt idx="9155">
                  <c:v>42909.436365740738</c:v>
                </c:pt>
                <c:pt idx="9156">
                  <c:v>42909.441562499997</c:v>
                </c:pt>
                <c:pt idx="9157">
                  <c:v>42909.446666666663</c:v>
                </c:pt>
                <c:pt idx="9158">
                  <c:v>42909.45171296296</c:v>
                </c:pt>
                <c:pt idx="9159">
                  <c:v>42909.456921296296</c:v>
                </c:pt>
                <c:pt idx="9160">
                  <c:v>42909.461967592593</c:v>
                </c:pt>
                <c:pt idx="9161">
                  <c:v>42909.46702546296</c:v>
                </c:pt>
                <c:pt idx="9162">
                  <c:v>42909.471990740742</c:v>
                </c:pt>
                <c:pt idx="9163">
                  <c:v>42909.476840277777</c:v>
                </c:pt>
                <c:pt idx="9164">
                  <c:v>42909.481689814813</c:v>
                </c:pt>
                <c:pt idx="9165">
                  <c:v>42909.486481481479</c:v>
                </c:pt>
                <c:pt idx="9166">
                  <c:v>42909.491064814814</c:v>
                </c:pt>
                <c:pt idx="9167">
                  <c:v>42909.49622685185</c:v>
                </c:pt>
                <c:pt idx="9168">
                  <c:v>42909.500567129631</c:v>
                </c:pt>
                <c:pt idx="9169">
                  <c:v>42909.505057870374</c:v>
                </c:pt>
                <c:pt idx="9170">
                  <c:v>42909.509513888886</c:v>
                </c:pt>
                <c:pt idx="9171">
                  <c:v>42909.51390046296</c:v>
                </c:pt>
                <c:pt idx="9172">
                  <c:v>42909.517951388887</c:v>
                </c:pt>
                <c:pt idx="9173">
                  <c:v>42909.521921296298</c:v>
                </c:pt>
                <c:pt idx="9174">
                  <c:v>42909.52579861111</c:v>
                </c:pt>
                <c:pt idx="9175">
                  <c:v>42909.529664351852</c:v>
                </c:pt>
                <c:pt idx="9176">
                  <c:v>42909.533541666664</c:v>
                </c:pt>
                <c:pt idx="9177">
                  <c:v>42909.537349537037</c:v>
                </c:pt>
                <c:pt idx="9178">
                  <c:v>42909.54115740741</c:v>
                </c:pt>
                <c:pt idx="9179">
                  <c:v>42909.545081018521</c:v>
                </c:pt>
                <c:pt idx="9180">
                  <c:v>42909.548854166664</c:v>
                </c:pt>
                <c:pt idx="9181">
                  <c:v>42909.552615740744</c:v>
                </c:pt>
                <c:pt idx="9182">
                  <c:v>42909.556585648148</c:v>
                </c:pt>
                <c:pt idx="9183">
                  <c:v>42909.560428240744</c:v>
                </c:pt>
                <c:pt idx="9184">
                  <c:v>42909.564247685186</c:v>
                </c:pt>
                <c:pt idx="9185">
                  <c:v>42909.568229166667</c:v>
                </c:pt>
                <c:pt idx="9186">
                  <c:v>42909.572187500002</c:v>
                </c:pt>
                <c:pt idx="9187">
                  <c:v>42909.576238425929</c:v>
                </c:pt>
                <c:pt idx="9188">
                  <c:v>42909.58</c:v>
                </c:pt>
                <c:pt idx="9189">
                  <c:v>42909.583703703705</c:v>
                </c:pt>
                <c:pt idx="9190">
                  <c:v>42909.587557870371</c:v>
                </c:pt>
                <c:pt idx="9191">
                  <c:v>42909.591643518521</c:v>
                </c:pt>
                <c:pt idx="9192">
                  <c:v>42909.596018518518</c:v>
                </c:pt>
                <c:pt idx="9193">
                  <c:v>42909.600034722222</c:v>
                </c:pt>
                <c:pt idx="9194">
                  <c:v>42909.604016203702</c:v>
                </c:pt>
                <c:pt idx="9195">
                  <c:v>42909.607731481483</c:v>
                </c:pt>
                <c:pt idx="9196">
                  <c:v>42909.611504629633</c:v>
                </c:pt>
                <c:pt idx="9197">
                  <c:v>42909.615740740737</c:v>
                </c:pt>
                <c:pt idx="9198">
                  <c:v>42909.619629629633</c:v>
                </c:pt>
                <c:pt idx="9199">
                  <c:v>42909.623402777775</c:v>
                </c:pt>
                <c:pt idx="9200">
                  <c:v>42909.627233796295</c:v>
                </c:pt>
                <c:pt idx="9201">
                  <c:v>42909.631504629629</c:v>
                </c:pt>
                <c:pt idx="9202">
                  <c:v>42909.635277777779</c:v>
                </c:pt>
                <c:pt idx="9203">
                  <c:v>42909.638831018521</c:v>
                </c:pt>
                <c:pt idx="9204">
                  <c:v>42909.642546296294</c:v>
                </c:pt>
                <c:pt idx="9205">
                  <c:v>42909.649965277778</c:v>
                </c:pt>
                <c:pt idx="9206">
                  <c:v>42909.655011574076</c:v>
                </c:pt>
                <c:pt idx="9207">
                  <c:v>42909.659826388888</c:v>
                </c:pt>
                <c:pt idx="9208">
                  <c:v>42909.665451388886</c:v>
                </c:pt>
                <c:pt idx="9209">
                  <c:v>42909.671076388891</c:v>
                </c:pt>
                <c:pt idx="9210">
                  <c:v>42909.682442129626</c:v>
                </c:pt>
                <c:pt idx="9211">
                  <c:v>42909.687847222223</c:v>
                </c:pt>
                <c:pt idx="9212">
                  <c:v>42909.694340277776</c:v>
                </c:pt>
                <c:pt idx="9213">
                  <c:v>42909.700266203705</c:v>
                </c:pt>
                <c:pt idx="9214">
                  <c:v>42909.706284722219</c:v>
                </c:pt>
                <c:pt idx="9215">
                  <c:v>42909.721817129626</c:v>
                </c:pt>
                <c:pt idx="9216">
                  <c:v>42909.730856481481</c:v>
                </c:pt>
                <c:pt idx="9217">
                  <c:v>42910.354004629633</c:v>
                </c:pt>
                <c:pt idx="9218">
                  <c:v>42910.369791666664</c:v>
                </c:pt>
                <c:pt idx="9219">
                  <c:v>42910.383043981485</c:v>
                </c:pt>
                <c:pt idx="9220">
                  <c:v>42910.388958333337</c:v>
                </c:pt>
                <c:pt idx="9221">
                  <c:v>42910.394918981481</c:v>
                </c:pt>
                <c:pt idx="9222">
                  <c:v>42910.400324074071</c:v>
                </c:pt>
                <c:pt idx="9223">
                  <c:v>42910.406087962961</c:v>
                </c:pt>
                <c:pt idx="9224">
                  <c:v>42910.410983796297</c:v>
                </c:pt>
                <c:pt idx="9225">
                  <c:v>42910.416273148148</c:v>
                </c:pt>
                <c:pt idx="9226">
                  <c:v>42910.421469907407</c:v>
                </c:pt>
                <c:pt idx="9227">
                  <c:v>42910.437222222223</c:v>
                </c:pt>
                <c:pt idx="9228">
                  <c:v>42910.639201388891</c:v>
                </c:pt>
                <c:pt idx="9229">
                  <c:v>42910.643391203703</c:v>
                </c:pt>
                <c:pt idx="9230">
                  <c:v>42910.661226851851</c:v>
                </c:pt>
                <c:pt idx="9231">
                  <c:v>42910.670173611114</c:v>
                </c:pt>
                <c:pt idx="9232">
                  <c:v>42910.68204861111</c:v>
                </c:pt>
                <c:pt idx="9233">
                  <c:v>42910.698171296295</c:v>
                </c:pt>
                <c:pt idx="9234">
                  <c:v>42910.710578703707</c:v>
                </c:pt>
                <c:pt idx="9235">
                  <c:v>42910.718564814815</c:v>
                </c:pt>
                <c:pt idx="9236">
                  <c:v>42910.725115740737</c:v>
                </c:pt>
                <c:pt idx="9237">
                  <c:v>42910.732233796298</c:v>
                </c:pt>
                <c:pt idx="9238">
                  <c:v>42910.742384259262</c:v>
                </c:pt>
                <c:pt idx="9239">
                  <c:v>42911.354618055557</c:v>
                </c:pt>
                <c:pt idx="9240">
                  <c:v>42911.361990740741</c:v>
                </c:pt>
                <c:pt idx="9241">
                  <c:v>42911.375023148146</c:v>
                </c:pt>
                <c:pt idx="9242">
                  <c:v>42911.381030092591</c:v>
                </c:pt>
                <c:pt idx="9243">
                  <c:v>42911.387106481481</c:v>
                </c:pt>
                <c:pt idx="9244">
                  <c:v>42911.392592592594</c:v>
                </c:pt>
                <c:pt idx="9245">
                  <c:v>42911.397812499999</c:v>
                </c:pt>
                <c:pt idx="9246">
                  <c:v>42911.402766203704</c:v>
                </c:pt>
                <c:pt idx="9247">
                  <c:v>42911.412280092591</c:v>
                </c:pt>
                <c:pt idx="9248">
                  <c:v>42911.416863425926</c:v>
                </c:pt>
                <c:pt idx="9249">
                  <c:v>42911.421643518515</c:v>
                </c:pt>
                <c:pt idx="9250">
                  <c:v>42911.426215277781</c:v>
                </c:pt>
                <c:pt idx="9251">
                  <c:v>42911.430787037039</c:v>
                </c:pt>
                <c:pt idx="9252">
                  <c:v>42911.435277777775</c:v>
                </c:pt>
                <c:pt idx="9253">
                  <c:v>42911.439641203702</c:v>
                </c:pt>
                <c:pt idx="9254">
                  <c:v>42911.444004629629</c:v>
                </c:pt>
                <c:pt idx="9255">
                  <c:v>42911.44835648148</c:v>
                </c:pt>
                <c:pt idx="9256">
                  <c:v>42911.452662037038</c:v>
                </c:pt>
                <c:pt idx="9257">
                  <c:v>42911.45684027778</c:v>
                </c:pt>
                <c:pt idx="9258">
                  <c:v>42911.461284722223</c:v>
                </c:pt>
                <c:pt idx="9259">
                  <c:v>42911.466145833336</c:v>
                </c:pt>
                <c:pt idx="9260">
                  <c:v>42911.471307870372</c:v>
                </c:pt>
                <c:pt idx="9261">
                  <c:v>42911.476111111115</c:v>
                </c:pt>
                <c:pt idx="9262">
                  <c:v>42911.480983796297</c:v>
                </c:pt>
                <c:pt idx="9263">
                  <c:v>42911.485671296294</c:v>
                </c:pt>
                <c:pt idx="9264">
                  <c:v>42911.490254629629</c:v>
                </c:pt>
                <c:pt idx="9265">
                  <c:v>42911.494895833333</c:v>
                </c:pt>
                <c:pt idx="9266">
                  <c:v>42911.499479166669</c:v>
                </c:pt>
                <c:pt idx="9267">
                  <c:v>42911.503981481481</c:v>
                </c:pt>
                <c:pt idx="9268">
                  <c:v>42911.508425925924</c:v>
                </c:pt>
                <c:pt idx="9269">
                  <c:v>42911.512766203705</c:v>
                </c:pt>
                <c:pt idx="9270">
                  <c:v>42911.517002314817</c:v>
                </c:pt>
                <c:pt idx="9271">
                  <c:v>42911.521226851852</c:v>
                </c:pt>
                <c:pt idx="9272">
                  <c:v>42911.525347222225</c:v>
                </c:pt>
                <c:pt idx="9273">
                  <c:v>42911.529317129629</c:v>
                </c:pt>
                <c:pt idx="9274">
                  <c:v>42911.533310185187</c:v>
                </c:pt>
                <c:pt idx="9275">
                  <c:v>42911.537395833337</c:v>
                </c:pt>
                <c:pt idx="9276">
                  <c:v>42911.541597222225</c:v>
                </c:pt>
                <c:pt idx="9277">
                  <c:v>42911.545787037037</c:v>
                </c:pt>
                <c:pt idx="9278">
                  <c:v>42911.549907407411</c:v>
                </c:pt>
                <c:pt idx="9279">
                  <c:v>42911.553877314815</c:v>
                </c:pt>
                <c:pt idx="9280">
                  <c:v>42911.557789351849</c:v>
                </c:pt>
                <c:pt idx="9281">
                  <c:v>42911.561666666668</c:v>
                </c:pt>
                <c:pt idx="9282">
                  <c:v>42911.565474537034</c:v>
                </c:pt>
                <c:pt idx="9283">
                  <c:v>42911.569305555553</c:v>
                </c:pt>
                <c:pt idx="9284">
                  <c:v>42911.57309027778</c:v>
                </c:pt>
                <c:pt idx="9285">
                  <c:v>42911.577060185184</c:v>
                </c:pt>
                <c:pt idx="9286">
                  <c:v>42911.580949074072</c:v>
                </c:pt>
                <c:pt idx="9287">
                  <c:v>42911.584710648145</c:v>
                </c:pt>
                <c:pt idx="9288">
                  <c:v>42911.592789351853</c:v>
                </c:pt>
                <c:pt idx="9289">
                  <c:v>42911.59946759259</c:v>
                </c:pt>
                <c:pt idx="9290">
                  <c:v>42911.61041666667</c:v>
                </c:pt>
                <c:pt idx="9291">
                  <c:v>42911.618356481478</c:v>
                </c:pt>
                <c:pt idx="9292">
                  <c:v>42911.624756944446</c:v>
                </c:pt>
                <c:pt idx="9293">
                  <c:v>42911.629479166666</c:v>
                </c:pt>
                <c:pt idx="9294">
                  <c:v>42911.633796296293</c:v>
                </c:pt>
                <c:pt idx="9295">
                  <c:v>42911.63758101852</c:v>
                </c:pt>
                <c:pt idx="9296">
                  <c:v>42911.641423611109</c:v>
                </c:pt>
                <c:pt idx="9297">
                  <c:v>42911.645949074074</c:v>
                </c:pt>
                <c:pt idx="9298">
                  <c:v>42911.650937500002</c:v>
                </c:pt>
                <c:pt idx="9299">
                  <c:v>42911.656967592593</c:v>
                </c:pt>
                <c:pt idx="9300">
                  <c:v>42911.668553240743</c:v>
                </c:pt>
                <c:pt idx="9301">
                  <c:v>42911.673136574071</c:v>
                </c:pt>
                <c:pt idx="9302">
                  <c:v>42911.679062499999</c:v>
                </c:pt>
                <c:pt idx="9303">
                  <c:v>42911.683831018519</c:v>
                </c:pt>
                <c:pt idx="9304">
                  <c:v>42911.688310185185</c:v>
                </c:pt>
                <c:pt idx="9305">
                  <c:v>42911.69258101852</c:v>
                </c:pt>
                <c:pt idx="9306">
                  <c:v>42911.696956018517</c:v>
                </c:pt>
                <c:pt idx="9307">
                  <c:v>42911.701354166667</c:v>
                </c:pt>
                <c:pt idx="9308">
                  <c:v>42911.705648148149</c:v>
                </c:pt>
                <c:pt idx="9309">
                  <c:v>42911.711076388892</c:v>
                </c:pt>
                <c:pt idx="9310">
                  <c:v>42911.715949074074</c:v>
                </c:pt>
                <c:pt idx="9311">
                  <c:v>42911.722557870373</c:v>
                </c:pt>
                <c:pt idx="9312">
                  <c:v>42911.72760416667</c:v>
                </c:pt>
                <c:pt idx="9313">
                  <c:v>42911.734166666669</c:v>
                </c:pt>
                <c:pt idx="9314">
                  <c:v>42911.742060185185</c:v>
                </c:pt>
                <c:pt idx="9315">
                  <c:v>42911.749884259261</c:v>
                </c:pt>
                <c:pt idx="9316">
                  <c:v>42912.363599537035</c:v>
                </c:pt>
                <c:pt idx="9317">
                  <c:v>42912.41337962963</c:v>
                </c:pt>
                <c:pt idx="9318">
                  <c:v>42912.419224537036</c:v>
                </c:pt>
                <c:pt idx="9319">
                  <c:v>42912.424895833334</c:v>
                </c:pt>
                <c:pt idx="9320">
                  <c:v>42912.430462962962</c:v>
                </c:pt>
                <c:pt idx="9321">
                  <c:v>42912.436006944445</c:v>
                </c:pt>
                <c:pt idx="9322">
                  <c:v>42912.441435185188</c:v>
                </c:pt>
                <c:pt idx="9323">
                  <c:v>42912.446805555555</c:v>
                </c:pt>
                <c:pt idx="9324">
                  <c:v>42912.452164351853</c:v>
                </c:pt>
                <c:pt idx="9325">
                  <c:v>42912.457488425927</c:v>
                </c:pt>
                <c:pt idx="9326">
                  <c:v>42912.462604166663</c:v>
                </c:pt>
                <c:pt idx="9327">
                  <c:v>42912.467534722222</c:v>
                </c:pt>
                <c:pt idx="9328">
                  <c:v>42912.482141203705</c:v>
                </c:pt>
                <c:pt idx="9329">
                  <c:v>42912.505659722221</c:v>
                </c:pt>
                <c:pt idx="9330">
                  <c:v>42912.589861111112</c:v>
                </c:pt>
                <c:pt idx="9331">
                  <c:v>42912.595636574071</c:v>
                </c:pt>
                <c:pt idx="9332">
                  <c:v>42913.402488425927</c:v>
                </c:pt>
                <c:pt idx="9333">
                  <c:v>42913.427418981482</c:v>
                </c:pt>
                <c:pt idx="9334">
                  <c:v>42913.43178240741</c:v>
                </c:pt>
                <c:pt idx="9335">
                  <c:v>42913.500960648147</c:v>
                </c:pt>
                <c:pt idx="9336">
                  <c:v>42913.509062500001</c:v>
                </c:pt>
                <c:pt idx="9337">
                  <c:v>42913.525092592594</c:v>
                </c:pt>
                <c:pt idx="9338">
                  <c:v>42913.53701388889</c:v>
                </c:pt>
                <c:pt idx="9339">
                  <c:v>42913.560173611113</c:v>
                </c:pt>
                <c:pt idx="9340">
                  <c:v>42913.563900462963</c:v>
                </c:pt>
                <c:pt idx="9341">
                  <c:v>42913.629641203705</c:v>
                </c:pt>
                <c:pt idx="9342">
                  <c:v>42913.634039351855</c:v>
                </c:pt>
                <c:pt idx="9343">
                  <c:v>42914.378761574073</c:v>
                </c:pt>
                <c:pt idx="9344">
                  <c:v>42914.402604166666</c:v>
                </c:pt>
                <c:pt idx="9345">
                  <c:v>42914.453784722224</c:v>
                </c:pt>
                <c:pt idx="9346">
                  <c:v>42914.479502314818</c:v>
                </c:pt>
                <c:pt idx="9347">
                  <c:v>42914.484027777777</c:v>
                </c:pt>
                <c:pt idx="9348">
                  <c:v>42914.488321759258</c:v>
                </c:pt>
                <c:pt idx="9349">
                  <c:v>42914.506979166668</c:v>
                </c:pt>
                <c:pt idx="9350">
                  <c:v>42914.516550925924</c:v>
                </c:pt>
                <c:pt idx="9351">
                  <c:v>42914.525405092594</c:v>
                </c:pt>
                <c:pt idx="9352">
                  <c:v>42914.629490740743</c:v>
                </c:pt>
                <c:pt idx="9353">
                  <c:v>42914.637488425928</c:v>
                </c:pt>
                <c:pt idx="9354">
                  <c:v>42914.641099537039</c:v>
                </c:pt>
                <c:pt idx="9355">
                  <c:v>42914.649664351855</c:v>
                </c:pt>
                <c:pt idx="9356">
                  <c:v>42914.653287037036</c:v>
                </c:pt>
                <c:pt idx="9357">
                  <c:v>42914.656944444447</c:v>
                </c:pt>
                <c:pt idx="9358">
                  <c:v>42914.661030092589</c:v>
                </c:pt>
                <c:pt idx="9359">
                  <c:v>42914.66505787037</c:v>
                </c:pt>
                <c:pt idx="9360">
                  <c:v>42914.670219907406</c:v>
                </c:pt>
                <c:pt idx="9361">
                  <c:v>42914.673935185187</c:v>
                </c:pt>
                <c:pt idx="9362">
                  <c:v>42915.346875000003</c:v>
                </c:pt>
                <c:pt idx="9363">
                  <c:v>42915.469710648147</c:v>
                </c:pt>
                <c:pt idx="9364">
                  <c:v>42915.486203703702</c:v>
                </c:pt>
                <c:pt idx="9365">
                  <c:v>42915.490219907406</c:v>
                </c:pt>
                <c:pt idx="9366">
                  <c:v>42915.494270833333</c:v>
                </c:pt>
                <c:pt idx="9367">
                  <c:v>42915.521990740737</c:v>
                </c:pt>
                <c:pt idx="9368">
                  <c:v>42915.529479166667</c:v>
                </c:pt>
                <c:pt idx="9369">
                  <c:v>42915.533321759256</c:v>
                </c:pt>
                <c:pt idx="9370">
                  <c:v>42915.537210648145</c:v>
                </c:pt>
                <c:pt idx="9371">
                  <c:v>42915.541122685187</c:v>
                </c:pt>
                <c:pt idx="9372">
                  <c:v>42915.548680555556</c:v>
                </c:pt>
                <c:pt idx="9373">
                  <c:v>42915.564618055556</c:v>
                </c:pt>
                <c:pt idx="9374">
                  <c:v>42915.568668981483</c:v>
                </c:pt>
                <c:pt idx="9375">
                  <c:v>42915.572708333333</c:v>
                </c:pt>
                <c:pt idx="9376">
                  <c:v>42915.580289351848</c:v>
                </c:pt>
                <c:pt idx="9377">
                  <c:v>42915.587777777779</c:v>
                </c:pt>
                <c:pt idx="9378">
                  <c:v>42915.599652777775</c:v>
                </c:pt>
                <c:pt idx="9379">
                  <c:v>42916.363738425927</c:v>
                </c:pt>
                <c:pt idx="9380">
                  <c:v>42916.370150462964</c:v>
                </c:pt>
                <c:pt idx="9381">
                  <c:v>42916.376168981478</c:v>
                </c:pt>
                <c:pt idx="9382">
                  <c:v>42916.382118055553</c:v>
                </c:pt>
                <c:pt idx="9383">
                  <c:v>42916.388657407406</c:v>
                </c:pt>
                <c:pt idx="9384">
                  <c:v>42916.395208333335</c:v>
                </c:pt>
                <c:pt idx="9385">
                  <c:v>42916.409328703703</c:v>
                </c:pt>
                <c:pt idx="9386">
                  <c:v>42916.414837962962</c:v>
                </c:pt>
                <c:pt idx="9387">
                  <c:v>42916.421724537038</c:v>
                </c:pt>
                <c:pt idx="9388">
                  <c:v>42916.426678240743</c:v>
                </c:pt>
                <c:pt idx="9389">
                  <c:v>42916.431446759256</c:v>
                </c:pt>
                <c:pt idx="9390">
                  <c:v>42916.435972222222</c:v>
                </c:pt>
                <c:pt idx="9391">
                  <c:v>42916.440995370373</c:v>
                </c:pt>
                <c:pt idx="9392">
                  <c:v>42916.446493055555</c:v>
                </c:pt>
                <c:pt idx="9393">
                  <c:v>42916.451909722222</c:v>
                </c:pt>
                <c:pt idx="9394">
                  <c:v>42916.457118055558</c:v>
                </c:pt>
                <c:pt idx="9395">
                  <c:v>42916.462071759262</c:v>
                </c:pt>
                <c:pt idx="9396">
                  <c:v>42916.467141203706</c:v>
                </c:pt>
                <c:pt idx="9397">
                  <c:v>42916.471909722219</c:v>
                </c:pt>
                <c:pt idx="9398">
                  <c:v>42916.476689814815</c:v>
                </c:pt>
                <c:pt idx="9399">
                  <c:v>42916.48609953704</c:v>
                </c:pt>
                <c:pt idx="9400">
                  <c:v>42916.49050925926</c:v>
                </c:pt>
                <c:pt idx="9401">
                  <c:v>42916.515208333331</c:v>
                </c:pt>
                <c:pt idx="9402">
                  <c:v>42916.527974537035</c:v>
                </c:pt>
                <c:pt idx="9403">
                  <c:v>42916.53193287037</c:v>
                </c:pt>
                <c:pt idx="9404">
                  <c:v>42916.566180555557</c:v>
                </c:pt>
                <c:pt idx="9405">
                  <c:v>42916.569918981484</c:v>
                </c:pt>
                <c:pt idx="9406">
                  <c:v>42916.573703703703</c:v>
                </c:pt>
                <c:pt idx="9407">
                  <c:v>42916.5778125</c:v>
                </c:pt>
                <c:pt idx="9408">
                  <c:v>42916.581493055557</c:v>
                </c:pt>
                <c:pt idx="9409">
                  <c:v>42916.585162037038</c:v>
                </c:pt>
                <c:pt idx="9410">
                  <c:v>42916.589270833334</c:v>
                </c:pt>
                <c:pt idx="9411">
                  <c:v>42916.593518518515</c:v>
                </c:pt>
                <c:pt idx="9412">
                  <c:v>42916.598495370374</c:v>
                </c:pt>
                <c:pt idx="9413">
                  <c:v>42916.603125000001</c:v>
                </c:pt>
                <c:pt idx="9414">
                  <c:v>42916.607592592591</c:v>
                </c:pt>
                <c:pt idx="9415">
                  <c:v>42916.611238425925</c:v>
                </c:pt>
                <c:pt idx="9416">
                  <c:v>42916.61519675926</c:v>
                </c:pt>
                <c:pt idx="9417">
                  <c:v>42916.619108796294</c:v>
                </c:pt>
                <c:pt idx="9418">
                  <c:v>42916.622997685183</c:v>
                </c:pt>
                <c:pt idx="9419">
                  <c:v>42916.626863425925</c:v>
                </c:pt>
                <c:pt idx="9420">
                  <c:v>42916.631261574075</c:v>
                </c:pt>
                <c:pt idx="9421">
                  <c:v>42916.635775462964</c:v>
                </c:pt>
                <c:pt idx="9422">
                  <c:v>42916.641018518516</c:v>
                </c:pt>
                <c:pt idx="9423">
                  <c:v>42916.650972222225</c:v>
                </c:pt>
                <c:pt idx="9424">
                  <c:v>42916.659131944441</c:v>
                </c:pt>
                <c:pt idx="9425">
                  <c:v>42916.664513888885</c:v>
                </c:pt>
                <c:pt idx="9426">
                  <c:v>42916.668206018519</c:v>
                </c:pt>
                <c:pt idx="9427">
                  <c:v>42916.736226851855</c:v>
                </c:pt>
                <c:pt idx="9428">
                  <c:v>42916.762013888889</c:v>
                </c:pt>
                <c:pt idx="9429">
                  <c:v>42917.348240740743</c:v>
                </c:pt>
                <c:pt idx="9430">
                  <c:v>42917.357118055559</c:v>
                </c:pt>
                <c:pt idx="9431">
                  <c:v>42917.365729166668</c:v>
                </c:pt>
                <c:pt idx="9432">
                  <c:v>42917.390833333331</c:v>
                </c:pt>
                <c:pt idx="9433">
                  <c:v>42917.396770833337</c:v>
                </c:pt>
                <c:pt idx="9434">
                  <c:v>42917.406851851854</c:v>
                </c:pt>
                <c:pt idx="9435">
                  <c:v>42917.412002314813</c:v>
                </c:pt>
                <c:pt idx="9436">
                  <c:v>42917.417141203703</c:v>
                </c:pt>
                <c:pt idx="9437">
                  <c:v>42917.421979166669</c:v>
                </c:pt>
                <c:pt idx="9438">
                  <c:v>42917.426782407405</c:v>
                </c:pt>
                <c:pt idx="9439">
                  <c:v>42917.431481481479</c:v>
                </c:pt>
                <c:pt idx="9440">
                  <c:v>42917.43613425926</c:v>
                </c:pt>
                <c:pt idx="9441">
                  <c:v>42917.440555555557</c:v>
                </c:pt>
                <c:pt idx="9442">
                  <c:v>42917.444907407407</c:v>
                </c:pt>
                <c:pt idx="9443">
                  <c:v>42917.449293981481</c:v>
                </c:pt>
                <c:pt idx="9444">
                  <c:v>42917.453784722224</c:v>
                </c:pt>
                <c:pt idx="9445">
                  <c:v>42917.467476851853</c:v>
                </c:pt>
                <c:pt idx="9446">
                  <c:v>42917.471944444442</c:v>
                </c:pt>
                <c:pt idx="9447">
                  <c:v>42917.476099537038</c:v>
                </c:pt>
                <c:pt idx="9448">
                  <c:v>42917.480405092596</c:v>
                </c:pt>
                <c:pt idx="9449">
                  <c:v>42917.484780092593</c:v>
                </c:pt>
                <c:pt idx="9450">
                  <c:v>42917.489259259259</c:v>
                </c:pt>
                <c:pt idx="9451">
                  <c:v>42917.493634259263</c:v>
                </c:pt>
                <c:pt idx="9452">
                  <c:v>42917.497870370367</c:v>
                </c:pt>
                <c:pt idx="9453">
                  <c:v>42917.501944444448</c:v>
                </c:pt>
                <c:pt idx="9454">
                  <c:v>42917.506018518521</c:v>
                </c:pt>
                <c:pt idx="9455">
                  <c:v>42917.510023148148</c:v>
                </c:pt>
                <c:pt idx="9456">
                  <c:v>42917.514062499999</c:v>
                </c:pt>
                <c:pt idx="9457">
                  <c:v>42917.51803240741</c:v>
                </c:pt>
                <c:pt idx="9458">
                  <c:v>42917.522060185183</c:v>
                </c:pt>
                <c:pt idx="9459">
                  <c:v>42917.526030092595</c:v>
                </c:pt>
                <c:pt idx="9460">
                  <c:v>42917.529988425929</c:v>
                </c:pt>
                <c:pt idx="9461">
                  <c:v>42917.533935185187</c:v>
                </c:pt>
                <c:pt idx="9462">
                  <c:v>42917.537905092591</c:v>
                </c:pt>
                <c:pt idx="9463">
                  <c:v>42917.541932870372</c:v>
                </c:pt>
                <c:pt idx="9464">
                  <c:v>42917.545949074076</c:v>
                </c:pt>
                <c:pt idx="9465">
                  <c:v>42917.549988425926</c:v>
                </c:pt>
                <c:pt idx="9466">
                  <c:v>42917.554212962961</c:v>
                </c:pt>
                <c:pt idx="9467">
                  <c:v>42917.558587962965</c:v>
                </c:pt>
                <c:pt idx="9468">
                  <c:v>42917.5628125</c:v>
                </c:pt>
                <c:pt idx="9469">
                  <c:v>42917.566770833335</c:v>
                </c:pt>
                <c:pt idx="9470">
                  <c:v>42917.570590277777</c:v>
                </c:pt>
                <c:pt idx="9471">
                  <c:v>42917.574456018519</c:v>
                </c:pt>
                <c:pt idx="9472">
                  <c:v>42917.578275462962</c:v>
                </c:pt>
                <c:pt idx="9473">
                  <c:v>42917.58216435185</c:v>
                </c:pt>
                <c:pt idx="9474">
                  <c:v>42917.586145833331</c:v>
                </c:pt>
                <c:pt idx="9475">
                  <c:v>42917.593958333331</c:v>
                </c:pt>
                <c:pt idx="9476">
                  <c:v>42917.598009259258</c:v>
                </c:pt>
                <c:pt idx="9477">
                  <c:v>42917.601979166669</c:v>
                </c:pt>
                <c:pt idx="9478">
                  <c:v>42918.378831018519</c:v>
                </c:pt>
                <c:pt idx="9479">
                  <c:v>42918.385034722225</c:v>
                </c:pt>
                <c:pt idx="9480">
                  <c:v>42918.391030092593</c:v>
                </c:pt>
                <c:pt idx="9481">
                  <c:v>42918.396932870368</c:v>
                </c:pt>
                <c:pt idx="9482">
                  <c:v>42918.402800925927</c:v>
                </c:pt>
                <c:pt idx="9483">
                  <c:v>42918.408854166664</c:v>
                </c:pt>
                <c:pt idx="9484">
                  <c:v>42918.414837962962</c:v>
                </c:pt>
                <c:pt idx="9485">
                  <c:v>42918.421365740738</c:v>
                </c:pt>
                <c:pt idx="9486">
                  <c:v>42918.426874999997</c:v>
                </c:pt>
                <c:pt idx="9487">
                  <c:v>42918.431446759256</c:v>
                </c:pt>
                <c:pt idx="9488">
                  <c:v>42918.435868055552</c:v>
                </c:pt>
                <c:pt idx="9489">
                  <c:v>42918.440439814818</c:v>
                </c:pt>
                <c:pt idx="9490">
                  <c:v>42918.445104166669</c:v>
                </c:pt>
                <c:pt idx="9491">
                  <c:v>42918.450416666667</c:v>
                </c:pt>
                <c:pt idx="9492">
                  <c:v>42918.455925925926</c:v>
                </c:pt>
                <c:pt idx="9493">
                  <c:v>42918.4608912037</c:v>
                </c:pt>
                <c:pt idx="9494">
                  <c:v>42918.465497685182</c:v>
                </c:pt>
                <c:pt idx="9495">
                  <c:v>42918.470104166663</c:v>
                </c:pt>
                <c:pt idx="9496">
                  <c:v>42918.47446759259</c:v>
                </c:pt>
                <c:pt idx="9497">
                  <c:v>42918.478796296295</c:v>
                </c:pt>
                <c:pt idx="9498">
                  <c:v>42918.483148148145</c:v>
                </c:pt>
                <c:pt idx="9499">
                  <c:v>42918.487650462965</c:v>
                </c:pt>
                <c:pt idx="9500">
                  <c:v>42918.492280092592</c:v>
                </c:pt>
                <c:pt idx="9501">
                  <c:v>42918.496874999997</c:v>
                </c:pt>
                <c:pt idx="9502">
                  <c:v>42918.501493055555</c:v>
                </c:pt>
                <c:pt idx="9503">
                  <c:v>42918.506111111114</c:v>
                </c:pt>
                <c:pt idx="9504">
                  <c:v>42918.510717592595</c:v>
                </c:pt>
                <c:pt idx="9505">
                  <c:v>42918.515300925923</c:v>
                </c:pt>
                <c:pt idx="9506">
                  <c:v>42918.519756944443</c:v>
                </c:pt>
                <c:pt idx="9507">
                  <c:v>42918.524131944447</c:v>
                </c:pt>
                <c:pt idx="9508">
                  <c:v>42918.52847222222</c:v>
                </c:pt>
                <c:pt idx="9509">
                  <c:v>42918.532812500001</c:v>
                </c:pt>
                <c:pt idx="9510">
                  <c:v>42918.537129629629</c:v>
                </c:pt>
                <c:pt idx="9511">
                  <c:v>42918.54142361111</c:v>
                </c:pt>
                <c:pt idx="9512">
                  <c:v>42918.545636574076</c:v>
                </c:pt>
                <c:pt idx="9513">
                  <c:v>42918.549756944441</c:v>
                </c:pt>
                <c:pt idx="9514">
                  <c:v>42918.553796296299</c:v>
                </c:pt>
                <c:pt idx="9515">
                  <c:v>42918.557835648149</c:v>
                </c:pt>
                <c:pt idx="9516">
                  <c:v>42918.56181712963</c:v>
                </c:pt>
                <c:pt idx="9517">
                  <c:v>42918.565798611111</c:v>
                </c:pt>
                <c:pt idx="9518">
                  <c:v>42918.569826388892</c:v>
                </c:pt>
                <c:pt idx="9519">
                  <c:v>42918.573912037034</c:v>
                </c:pt>
                <c:pt idx="9520">
                  <c:v>42918.589803240742</c:v>
                </c:pt>
                <c:pt idx="9521">
                  <c:v>42918.768530092595</c:v>
                </c:pt>
                <c:pt idx="9522">
                  <c:v>42918.774768518517</c:v>
                </c:pt>
                <c:pt idx="9523">
                  <c:v>42919.336585648147</c:v>
                </c:pt>
                <c:pt idx="9524">
                  <c:v>42919.348402777781</c:v>
                </c:pt>
                <c:pt idx="9525">
                  <c:v>42919.358842592592</c:v>
                </c:pt>
                <c:pt idx="9526">
                  <c:v>42919.367523148147</c:v>
                </c:pt>
                <c:pt idx="9527">
                  <c:v>42919.375011574077</c:v>
                </c:pt>
                <c:pt idx="9528">
                  <c:v>42919.382430555554</c:v>
                </c:pt>
                <c:pt idx="9529">
                  <c:v>42919.389189814814</c:v>
                </c:pt>
                <c:pt idx="9530">
                  <c:v>42919.395648148151</c:v>
                </c:pt>
                <c:pt idx="9531">
                  <c:v>42919.401782407411</c:v>
                </c:pt>
                <c:pt idx="9532">
                  <c:v>42919.40761574074</c:v>
                </c:pt>
                <c:pt idx="9533">
                  <c:v>42919.413090277776</c:v>
                </c:pt>
                <c:pt idx="9534">
                  <c:v>42919.418321759258</c:v>
                </c:pt>
                <c:pt idx="9535">
                  <c:v>42919.423368055555</c:v>
                </c:pt>
                <c:pt idx="9536">
                  <c:v>42919.428182870368</c:v>
                </c:pt>
                <c:pt idx="9537">
                  <c:v>42919.432962962965</c:v>
                </c:pt>
                <c:pt idx="9538">
                  <c:v>42919.437557870369</c:v>
                </c:pt>
                <c:pt idx="9539">
                  <c:v>42919.442048611112</c:v>
                </c:pt>
                <c:pt idx="9540">
                  <c:v>42919.446516203701</c:v>
                </c:pt>
                <c:pt idx="9541">
                  <c:v>42919.450891203705</c:v>
                </c:pt>
                <c:pt idx="9542">
                  <c:v>42919.455277777779</c:v>
                </c:pt>
                <c:pt idx="9543">
                  <c:v>42919.459652777776</c:v>
                </c:pt>
                <c:pt idx="9544">
                  <c:v>42919.46402777778</c:v>
                </c:pt>
                <c:pt idx="9545">
                  <c:v>42919.468391203707</c:v>
                </c:pt>
                <c:pt idx="9546">
                  <c:v>42919.472777777781</c:v>
                </c:pt>
                <c:pt idx="9547">
                  <c:v>42919.477337962962</c:v>
                </c:pt>
                <c:pt idx="9548">
                  <c:v>42919.48474537037</c:v>
                </c:pt>
                <c:pt idx="9549">
                  <c:v>42919.489479166667</c:v>
                </c:pt>
                <c:pt idx="9550">
                  <c:v>42919.493993055556</c:v>
                </c:pt>
                <c:pt idx="9551">
                  <c:v>42919.49832175926</c:v>
                </c:pt>
                <c:pt idx="9552">
                  <c:v>42919.502627314818</c:v>
                </c:pt>
                <c:pt idx="9553">
                  <c:v>42919.50681712963</c:v>
                </c:pt>
                <c:pt idx="9554">
                  <c:v>42919.510960648149</c:v>
                </c:pt>
                <c:pt idx="9555">
                  <c:v>42919.515115740738</c:v>
                </c:pt>
                <c:pt idx="9556">
                  <c:v>42919.519166666665</c:v>
                </c:pt>
                <c:pt idx="9557">
                  <c:v>42919.5231712963</c:v>
                </c:pt>
                <c:pt idx="9558">
                  <c:v>42919.527187500003</c:v>
                </c:pt>
                <c:pt idx="9559">
                  <c:v>42919.5312037037</c:v>
                </c:pt>
                <c:pt idx="9560">
                  <c:v>42919.535266203704</c:v>
                </c:pt>
                <c:pt idx="9561">
                  <c:v>42919.539386574077</c:v>
                </c:pt>
                <c:pt idx="9562">
                  <c:v>42919.54346064815</c:v>
                </c:pt>
                <c:pt idx="9563">
                  <c:v>42919.547500000001</c:v>
                </c:pt>
                <c:pt idx="9564">
                  <c:v>42919.551689814813</c:v>
                </c:pt>
                <c:pt idx="9565">
                  <c:v>42919.555914351855</c:v>
                </c:pt>
                <c:pt idx="9566">
                  <c:v>42919.560150462959</c:v>
                </c:pt>
                <c:pt idx="9567">
                  <c:v>42919.564363425925</c:v>
                </c:pt>
                <c:pt idx="9568">
                  <c:v>42919.568611111114</c:v>
                </c:pt>
                <c:pt idx="9569">
                  <c:v>42919.572754629633</c:v>
                </c:pt>
                <c:pt idx="9570">
                  <c:v>42919.576944444445</c:v>
                </c:pt>
                <c:pt idx="9571">
                  <c:v>42919.581076388888</c:v>
                </c:pt>
                <c:pt idx="9572">
                  <c:v>42919.585092592592</c:v>
                </c:pt>
                <c:pt idx="9573">
                  <c:v>42919.588842592595</c:v>
                </c:pt>
                <c:pt idx="9574">
                  <c:v>42919.592465277776</c:v>
                </c:pt>
                <c:pt idx="9575">
                  <c:v>42919.596076388887</c:v>
                </c:pt>
                <c:pt idx="9576">
                  <c:v>42919.599687499998</c:v>
                </c:pt>
                <c:pt idx="9577">
                  <c:v>42919.603356481479</c:v>
                </c:pt>
                <c:pt idx="9578">
                  <c:v>42919.606944444444</c:v>
                </c:pt>
                <c:pt idx="9579">
                  <c:v>42919.61078703704</c:v>
                </c:pt>
                <c:pt idx="9580">
                  <c:v>42919.614756944444</c:v>
                </c:pt>
                <c:pt idx="9581">
                  <c:v>42919.618576388886</c:v>
                </c:pt>
                <c:pt idx="9582">
                  <c:v>42919.622499999998</c:v>
                </c:pt>
                <c:pt idx="9583">
                  <c:v>42919.626423611109</c:v>
                </c:pt>
                <c:pt idx="9584">
                  <c:v>42919.630289351851</c:v>
                </c:pt>
                <c:pt idx="9585">
                  <c:v>42919.634155092594</c:v>
                </c:pt>
                <c:pt idx="9586">
                  <c:v>42919.638090277775</c:v>
                </c:pt>
                <c:pt idx="9587">
                  <c:v>42919.641898148147</c:v>
                </c:pt>
                <c:pt idx="9588">
                  <c:v>42919.64571759259</c:v>
                </c:pt>
                <c:pt idx="9589">
                  <c:v>42919.649560185186</c:v>
                </c:pt>
                <c:pt idx="9590">
                  <c:v>42919.653622685182</c:v>
                </c:pt>
                <c:pt idx="9591">
                  <c:v>42919.658518518518</c:v>
                </c:pt>
                <c:pt idx="9592">
                  <c:v>42919.663101851853</c:v>
                </c:pt>
                <c:pt idx="9593">
                  <c:v>42919.666967592595</c:v>
                </c:pt>
                <c:pt idx="9594">
                  <c:v>42919.670787037037</c:v>
                </c:pt>
                <c:pt idx="9595">
                  <c:v>42919.674699074072</c:v>
                </c:pt>
                <c:pt idx="9596">
                  <c:v>42919.678553240738</c:v>
                </c:pt>
                <c:pt idx="9597">
                  <c:v>42919.682372685187</c:v>
                </c:pt>
                <c:pt idx="9598">
                  <c:v>42919.686261574076</c:v>
                </c:pt>
                <c:pt idx="9599">
                  <c:v>42919.690162037034</c:v>
                </c:pt>
                <c:pt idx="9600">
                  <c:v>42919.694178240738</c:v>
                </c:pt>
                <c:pt idx="9601">
                  <c:v>42919.698194444441</c:v>
                </c:pt>
                <c:pt idx="9602">
                  <c:v>42919.702372685184</c:v>
                </c:pt>
                <c:pt idx="9603">
                  <c:v>42919.706342592595</c:v>
                </c:pt>
                <c:pt idx="9604">
                  <c:v>42919.710115740738</c:v>
                </c:pt>
                <c:pt idx="9605">
                  <c:v>42919.713946759257</c:v>
                </c:pt>
                <c:pt idx="9606">
                  <c:v>42919.737430555557</c:v>
                </c:pt>
                <c:pt idx="9607">
                  <c:v>42921.347222222219</c:v>
                </c:pt>
                <c:pt idx="9608">
                  <c:v>42921.376898148148</c:v>
                </c:pt>
                <c:pt idx="9609">
                  <c:v>42921.383067129631</c:v>
                </c:pt>
                <c:pt idx="9610">
                  <c:v>42921.389016203706</c:v>
                </c:pt>
                <c:pt idx="9611">
                  <c:v>42921.39508101852</c:v>
                </c:pt>
                <c:pt idx="9612">
                  <c:v>42921.400983796295</c:v>
                </c:pt>
                <c:pt idx="9613">
                  <c:v>42921.407048611109</c:v>
                </c:pt>
                <c:pt idx="9614">
                  <c:v>42921.412743055553</c:v>
                </c:pt>
                <c:pt idx="9615">
                  <c:v>42921.418564814812</c:v>
                </c:pt>
                <c:pt idx="9616">
                  <c:v>42921.424050925925</c:v>
                </c:pt>
                <c:pt idx="9617">
                  <c:v>42921.429675925923</c:v>
                </c:pt>
                <c:pt idx="9618">
                  <c:v>42921.435289351852</c:v>
                </c:pt>
                <c:pt idx="9619">
                  <c:v>42921.440740740742</c:v>
                </c:pt>
                <c:pt idx="9620">
                  <c:v>42921.481666666667</c:v>
                </c:pt>
                <c:pt idx="9621">
                  <c:v>42921.490682870368</c:v>
                </c:pt>
                <c:pt idx="9622">
                  <c:v>42921.495069444441</c:v>
                </c:pt>
                <c:pt idx="9623">
                  <c:v>42921.499328703707</c:v>
                </c:pt>
                <c:pt idx="9624">
                  <c:v>42921.503321759257</c:v>
                </c:pt>
                <c:pt idx="9625">
                  <c:v>42921.507210648146</c:v>
                </c:pt>
                <c:pt idx="9626">
                  <c:v>42921.511203703703</c:v>
                </c:pt>
                <c:pt idx="9627">
                  <c:v>42921.515162037038</c:v>
                </c:pt>
                <c:pt idx="9628">
                  <c:v>42921.519120370373</c:v>
                </c:pt>
                <c:pt idx="9629">
                  <c:v>42921.522997685184</c:v>
                </c:pt>
                <c:pt idx="9630">
                  <c:v>42921.526956018519</c:v>
                </c:pt>
                <c:pt idx="9631">
                  <c:v>42921.530844907407</c:v>
                </c:pt>
                <c:pt idx="9632">
                  <c:v>42921.534675925926</c:v>
                </c:pt>
                <c:pt idx="9633">
                  <c:v>42921.538530092592</c:v>
                </c:pt>
                <c:pt idx="9634">
                  <c:v>42921.542430555557</c:v>
                </c:pt>
                <c:pt idx="9635">
                  <c:v>42921.546238425923</c:v>
                </c:pt>
                <c:pt idx="9636">
                  <c:v>42921.55</c:v>
                </c:pt>
                <c:pt idx="9637">
                  <c:v>42921.553784722222</c:v>
                </c:pt>
                <c:pt idx="9638">
                  <c:v>42921.557557870372</c:v>
                </c:pt>
                <c:pt idx="9639">
                  <c:v>42921.561319444445</c:v>
                </c:pt>
                <c:pt idx="9640">
                  <c:v>42921.565081018518</c:v>
                </c:pt>
                <c:pt idx="9641">
                  <c:v>42921.568773148145</c:v>
                </c:pt>
                <c:pt idx="9642">
                  <c:v>42921.572430555556</c:v>
                </c:pt>
                <c:pt idx="9643">
                  <c:v>42921.576180555552</c:v>
                </c:pt>
                <c:pt idx="9644">
                  <c:v>42921.579988425925</c:v>
                </c:pt>
                <c:pt idx="9645">
                  <c:v>42921.583912037036</c:v>
                </c:pt>
                <c:pt idx="9646">
                  <c:v>42921.587708333333</c:v>
                </c:pt>
                <c:pt idx="9647">
                  <c:v>42921.591539351852</c:v>
                </c:pt>
                <c:pt idx="9648">
                  <c:v>42921.595509259256</c:v>
                </c:pt>
                <c:pt idx="9649">
                  <c:v>42921.599641203706</c:v>
                </c:pt>
                <c:pt idx="9650">
                  <c:v>42921.603819444441</c:v>
                </c:pt>
                <c:pt idx="9651">
                  <c:v>42921.607951388891</c:v>
                </c:pt>
                <c:pt idx="9652">
                  <c:v>42921.612233796295</c:v>
                </c:pt>
                <c:pt idx="9653">
                  <c:v>42921.61681712963</c:v>
                </c:pt>
                <c:pt idx="9654">
                  <c:v>42921.62127314815</c:v>
                </c:pt>
                <c:pt idx="9655">
                  <c:v>42921.625590277778</c:v>
                </c:pt>
                <c:pt idx="9656">
                  <c:v>42921.629907407405</c:v>
                </c:pt>
                <c:pt idx="9657">
                  <c:v>42921.634212962963</c:v>
                </c:pt>
                <c:pt idx="9658">
                  <c:v>42921.638171296298</c:v>
                </c:pt>
                <c:pt idx="9659">
                  <c:v>42921.646724537037</c:v>
                </c:pt>
                <c:pt idx="9660">
                  <c:v>42921.65079861111</c:v>
                </c:pt>
                <c:pt idx="9661">
                  <c:v>42921.682245370372</c:v>
                </c:pt>
                <c:pt idx="9662">
                  <c:v>42921.685960648145</c:v>
                </c:pt>
                <c:pt idx="9663">
                  <c:v>42921.689745370371</c:v>
                </c:pt>
                <c:pt idx="9664">
                  <c:v>42921.693460648145</c:v>
                </c:pt>
                <c:pt idx="9665">
                  <c:v>42921.697268518517</c:v>
                </c:pt>
                <c:pt idx="9666">
                  <c:v>42921.701053240744</c:v>
                </c:pt>
                <c:pt idx="9667">
                  <c:v>42921.704884259256</c:v>
                </c:pt>
                <c:pt idx="9668">
                  <c:v>42921.708877314813</c:v>
                </c:pt>
                <c:pt idx="9669">
                  <c:v>42921.712858796294</c:v>
                </c:pt>
                <c:pt idx="9670">
                  <c:v>42921.717152777775</c:v>
                </c:pt>
                <c:pt idx="9671">
                  <c:v>42921.730914351851</c:v>
                </c:pt>
                <c:pt idx="9672">
                  <c:v>42921.735034722224</c:v>
                </c:pt>
                <c:pt idx="9673">
                  <c:v>42921.754143518519</c:v>
                </c:pt>
                <c:pt idx="9674">
                  <c:v>42922.387094907404</c:v>
                </c:pt>
                <c:pt idx="9675">
                  <c:v>42922.470775462964</c:v>
                </c:pt>
                <c:pt idx="9676">
                  <c:v>42922.47552083333</c:v>
                </c:pt>
                <c:pt idx="9677">
                  <c:v>42922.480266203704</c:v>
                </c:pt>
                <c:pt idx="9678">
                  <c:v>42922.489328703705</c:v>
                </c:pt>
                <c:pt idx="9679">
                  <c:v>42922.493877314817</c:v>
                </c:pt>
                <c:pt idx="9680">
                  <c:v>42922.498564814814</c:v>
                </c:pt>
                <c:pt idx="9681">
                  <c:v>42923.392638888887</c:v>
                </c:pt>
                <c:pt idx="9682">
                  <c:v>42923.428472222222</c:v>
                </c:pt>
                <c:pt idx="9683">
                  <c:v>42923.491770833331</c:v>
                </c:pt>
                <c:pt idx="9684">
                  <c:v>42923.495740740742</c:v>
                </c:pt>
                <c:pt idx="9685">
                  <c:v>42923.499618055554</c:v>
                </c:pt>
                <c:pt idx="9686">
                  <c:v>42923.507430555554</c:v>
                </c:pt>
                <c:pt idx="9687">
                  <c:v>42923.511377314811</c:v>
                </c:pt>
                <c:pt idx="9688">
                  <c:v>42923.515381944446</c:v>
                </c:pt>
                <c:pt idx="9689">
                  <c:v>42923.51939814815</c:v>
                </c:pt>
                <c:pt idx="9690">
                  <c:v>42923.523518518516</c:v>
                </c:pt>
                <c:pt idx="9691">
                  <c:v>42923.52752314815</c:v>
                </c:pt>
                <c:pt idx="9692">
                  <c:v>42923.531481481485</c:v>
                </c:pt>
                <c:pt idx="9693">
                  <c:v>42923.535416666666</c:v>
                </c:pt>
                <c:pt idx="9694">
                  <c:v>42923.539363425924</c:v>
                </c:pt>
                <c:pt idx="9695">
                  <c:v>42923.543240740742</c:v>
                </c:pt>
                <c:pt idx="9696">
                  <c:v>42923.547291666669</c:v>
                </c:pt>
                <c:pt idx="9697">
                  <c:v>42923.551423611112</c:v>
                </c:pt>
                <c:pt idx="9698">
                  <c:v>42923.555358796293</c:v>
                </c:pt>
                <c:pt idx="9699">
                  <c:v>42923.55909722222</c:v>
                </c:pt>
                <c:pt idx="9700">
                  <c:v>42923.562893518516</c:v>
                </c:pt>
                <c:pt idx="9701">
                  <c:v>42923.566631944443</c:v>
                </c:pt>
                <c:pt idx="9702">
                  <c:v>42923.5703587963</c:v>
                </c:pt>
                <c:pt idx="9703">
                  <c:v>42923.574062500003</c:v>
                </c:pt>
                <c:pt idx="9704">
                  <c:v>42923.577743055554</c:v>
                </c:pt>
                <c:pt idx="9705">
                  <c:v>42923.581412037034</c:v>
                </c:pt>
                <c:pt idx="9706">
                  <c:v>42924.347175925926</c:v>
                </c:pt>
                <c:pt idx="9707">
                  <c:v>42924.354988425926</c:v>
                </c:pt>
                <c:pt idx="9708">
                  <c:v>42924.368171296293</c:v>
                </c:pt>
                <c:pt idx="9709">
                  <c:v>42924.374131944445</c:v>
                </c:pt>
                <c:pt idx="9710">
                  <c:v>42924.379988425928</c:v>
                </c:pt>
                <c:pt idx="9711">
                  <c:v>42924.385775462964</c:v>
                </c:pt>
                <c:pt idx="9712">
                  <c:v>42924.391550925924</c:v>
                </c:pt>
                <c:pt idx="9713">
                  <c:v>42924.397037037037</c:v>
                </c:pt>
                <c:pt idx="9714">
                  <c:v>42924.402708333335</c:v>
                </c:pt>
                <c:pt idx="9715">
                  <c:v>42924.408171296294</c:v>
                </c:pt>
                <c:pt idx="9716">
                  <c:v>42924.41337962963</c:v>
                </c:pt>
                <c:pt idx="9717">
                  <c:v>42924.423113425924</c:v>
                </c:pt>
                <c:pt idx="9718">
                  <c:v>42924.449872685182</c:v>
                </c:pt>
                <c:pt idx="9719">
                  <c:v>42924.463576388887</c:v>
                </c:pt>
                <c:pt idx="9720">
                  <c:v>42924.482268518521</c:v>
                </c:pt>
                <c:pt idx="9721">
                  <c:v>42924.486770833333</c:v>
                </c:pt>
                <c:pt idx="9722">
                  <c:v>42924.49145833333</c:v>
                </c:pt>
                <c:pt idx="9723">
                  <c:v>42924.496006944442</c:v>
                </c:pt>
                <c:pt idx="9724">
                  <c:v>42924.500462962962</c:v>
                </c:pt>
                <c:pt idx="9725">
                  <c:v>42924.504999999997</c:v>
                </c:pt>
                <c:pt idx="9726">
                  <c:v>42924.50949074074</c:v>
                </c:pt>
                <c:pt idx="9727">
                  <c:v>42924.513668981483</c:v>
                </c:pt>
                <c:pt idx="9728">
                  <c:v>42924.517928240741</c:v>
                </c:pt>
                <c:pt idx="9729">
                  <c:v>42924.522002314814</c:v>
                </c:pt>
                <c:pt idx="9730">
                  <c:v>42924.526145833333</c:v>
                </c:pt>
                <c:pt idx="9731">
                  <c:v>42924.530300925922</c:v>
                </c:pt>
                <c:pt idx="9732">
                  <c:v>42924.53434027778</c:v>
                </c:pt>
                <c:pt idx="9733">
                  <c:v>42924.538310185184</c:v>
                </c:pt>
                <c:pt idx="9734">
                  <c:v>42924.542534722219</c:v>
                </c:pt>
                <c:pt idx="9735">
                  <c:v>42924.546493055554</c:v>
                </c:pt>
                <c:pt idx="9736">
                  <c:v>42924.550451388888</c:v>
                </c:pt>
                <c:pt idx="9737">
                  <c:v>42924.554363425923</c:v>
                </c:pt>
                <c:pt idx="9738">
                  <c:v>42924.558321759258</c:v>
                </c:pt>
                <c:pt idx="9739">
                  <c:v>42924.570069444446</c:v>
                </c:pt>
                <c:pt idx="9740">
                  <c:v>42924.600717592592</c:v>
                </c:pt>
                <c:pt idx="9741">
                  <c:v>42924.608159722222</c:v>
                </c:pt>
                <c:pt idx="9742">
                  <c:v>42924.611817129633</c:v>
                </c:pt>
                <c:pt idx="9743">
                  <c:v>42924.615671296298</c:v>
                </c:pt>
                <c:pt idx="9744">
                  <c:v>42924.619386574072</c:v>
                </c:pt>
                <c:pt idx="9745">
                  <c:v>42924.623067129629</c:v>
                </c:pt>
                <c:pt idx="9746">
                  <c:v>42924.626817129632</c:v>
                </c:pt>
                <c:pt idx="9747">
                  <c:v>42924.630509259259</c:v>
                </c:pt>
                <c:pt idx="9748">
                  <c:v>42924.634108796294</c:v>
                </c:pt>
                <c:pt idx="9749">
                  <c:v>42924.637777777774</c:v>
                </c:pt>
                <c:pt idx="9750">
                  <c:v>42924.648530092592</c:v>
                </c:pt>
                <c:pt idx="9751">
                  <c:v>42924.652129629627</c:v>
                </c:pt>
                <c:pt idx="9752">
                  <c:v>42924.655775462961</c:v>
                </c:pt>
                <c:pt idx="9753">
                  <c:v>42924.659467592595</c:v>
                </c:pt>
                <c:pt idx="9754">
                  <c:v>42924.663124999999</c:v>
                </c:pt>
                <c:pt idx="9755">
                  <c:v>42924.681469907409</c:v>
                </c:pt>
                <c:pt idx="9756">
                  <c:v>42924.701516203706</c:v>
                </c:pt>
                <c:pt idx="9757">
                  <c:v>42924.769803240742</c:v>
                </c:pt>
                <c:pt idx="9758">
                  <c:v>42925.374085648145</c:v>
                </c:pt>
                <c:pt idx="9759">
                  <c:v>42925.381550925929</c:v>
                </c:pt>
                <c:pt idx="9760">
                  <c:v>42925.388564814813</c:v>
                </c:pt>
                <c:pt idx="9761">
                  <c:v>42925.395324074074</c:v>
                </c:pt>
                <c:pt idx="9762">
                  <c:v>42925.401875000003</c:v>
                </c:pt>
                <c:pt idx="9763">
                  <c:v>42925.40828703704</c:v>
                </c:pt>
                <c:pt idx="9764">
                  <c:v>42925.414351851854</c:v>
                </c:pt>
                <c:pt idx="9765">
                  <c:v>42925.420300925929</c:v>
                </c:pt>
                <c:pt idx="9766">
                  <c:v>42925.452546296299</c:v>
                </c:pt>
                <c:pt idx="9767">
                  <c:v>42925.475821759261</c:v>
                </c:pt>
                <c:pt idx="9768">
                  <c:v>42925.489189814813</c:v>
                </c:pt>
                <c:pt idx="9769">
                  <c:v>42925.497870370367</c:v>
                </c:pt>
                <c:pt idx="9770">
                  <c:v>42925.502129629633</c:v>
                </c:pt>
                <c:pt idx="9771">
                  <c:v>42925.506377314814</c:v>
                </c:pt>
                <c:pt idx="9772">
                  <c:v>42925.510567129626</c:v>
                </c:pt>
                <c:pt idx="9773">
                  <c:v>42925.514780092592</c:v>
                </c:pt>
                <c:pt idx="9774">
                  <c:v>42925.518993055557</c:v>
                </c:pt>
                <c:pt idx="9775">
                  <c:v>42925.523240740738</c:v>
                </c:pt>
                <c:pt idx="9776">
                  <c:v>42925.5315625</c:v>
                </c:pt>
                <c:pt idx="9777">
                  <c:v>42925.539398148147</c:v>
                </c:pt>
                <c:pt idx="9778">
                  <c:v>42925.543287037035</c:v>
                </c:pt>
                <c:pt idx="9779">
                  <c:v>42925.547233796293</c:v>
                </c:pt>
                <c:pt idx="9780">
                  <c:v>42925.551226851851</c:v>
                </c:pt>
                <c:pt idx="9781">
                  <c:v>42925.555173611108</c:v>
                </c:pt>
                <c:pt idx="9782">
                  <c:v>42925.559108796297</c:v>
                </c:pt>
                <c:pt idx="9783">
                  <c:v>42925.563043981485</c:v>
                </c:pt>
                <c:pt idx="9784">
                  <c:v>42925.566886574074</c:v>
                </c:pt>
                <c:pt idx="9785">
                  <c:v>42925.570798611108</c:v>
                </c:pt>
                <c:pt idx="9786">
                  <c:v>42925.574618055558</c:v>
                </c:pt>
                <c:pt idx="9787">
                  <c:v>42925.578356481485</c:v>
                </c:pt>
                <c:pt idx="9788">
                  <c:v>42925.582048611112</c:v>
                </c:pt>
                <c:pt idx="9789">
                  <c:v>42925.605462962965</c:v>
                </c:pt>
                <c:pt idx="9790">
                  <c:v>42925.618715277778</c:v>
                </c:pt>
                <c:pt idx="9791">
                  <c:v>42925.708807870367</c:v>
                </c:pt>
                <c:pt idx="9792">
                  <c:v>42925.714722222219</c:v>
                </c:pt>
                <c:pt idx="9793">
                  <c:v>42925.720891203702</c:v>
                </c:pt>
                <c:pt idx="9794">
                  <c:v>42925.747013888889</c:v>
                </c:pt>
                <c:pt idx="9795">
                  <c:v>42925.759108796294</c:v>
                </c:pt>
                <c:pt idx="9796">
                  <c:v>42926.348483796297</c:v>
                </c:pt>
                <c:pt idx="9797">
                  <c:v>42926.366342592592</c:v>
                </c:pt>
                <c:pt idx="9798">
                  <c:v>42926.37599537037</c:v>
                </c:pt>
                <c:pt idx="9799">
                  <c:v>42926.38554398148</c:v>
                </c:pt>
                <c:pt idx="9800">
                  <c:v>42926.394444444442</c:v>
                </c:pt>
                <c:pt idx="9801">
                  <c:v>42926.403958333336</c:v>
                </c:pt>
                <c:pt idx="9802">
                  <c:v>42926.413194444445</c:v>
                </c:pt>
                <c:pt idx="9803">
                  <c:v>42926.421076388891</c:v>
                </c:pt>
                <c:pt idx="9804">
                  <c:v>42926.426759259259</c:v>
                </c:pt>
                <c:pt idx="9805">
                  <c:v>42926.437280092592</c:v>
                </c:pt>
                <c:pt idx="9806">
                  <c:v>42926.442280092589</c:v>
                </c:pt>
                <c:pt idx="9807">
                  <c:v>42926.447233796294</c:v>
                </c:pt>
                <c:pt idx="9808">
                  <c:v>42926.452164351853</c:v>
                </c:pt>
                <c:pt idx="9809">
                  <c:v>42926.457118055558</c:v>
                </c:pt>
                <c:pt idx="9810">
                  <c:v>42926.461909722224</c:v>
                </c:pt>
                <c:pt idx="9811">
                  <c:v>42926.466597222221</c:v>
                </c:pt>
                <c:pt idx="9812">
                  <c:v>42926.475810185184</c:v>
                </c:pt>
                <c:pt idx="9813">
                  <c:v>42926.480208333334</c:v>
                </c:pt>
                <c:pt idx="9814">
                  <c:v>42926.484560185185</c:v>
                </c:pt>
                <c:pt idx="9815">
                  <c:v>42926.488842592589</c:v>
                </c:pt>
                <c:pt idx="9816">
                  <c:v>42926.49322916667</c:v>
                </c:pt>
                <c:pt idx="9817">
                  <c:v>42926.497870370367</c:v>
                </c:pt>
                <c:pt idx="9818">
                  <c:v>42926.502569444441</c:v>
                </c:pt>
                <c:pt idx="9819">
                  <c:v>42926.507418981484</c:v>
                </c:pt>
                <c:pt idx="9820">
                  <c:v>42926.512013888889</c:v>
                </c:pt>
                <c:pt idx="9821">
                  <c:v>42926.516504629632</c:v>
                </c:pt>
                <c:pt idx="9822">
                  <c:v>42926.520740740743</c:v>
                </c:pt>
                <c:pt idx="9823">
                  <c:v>42926.525219907409</c:v>
                </c:pt>
                <c:pt idx="9824">
                  <c:v>42926.529444444444</c:v>
                </c:pt>
                <c:pt idx="9825">
                  <c:v>42926.533946759257</c:v>
                </c:pt>
                <c:pt idx="9826">
                  <c:v>42926.538645833331</c:v>
                </c:pt>
                <c:pt idx="9827">
                  <c:v>42926.54277777778</c:v>
                </c:pt>
                <c:pt idx="9828">
                  <c:v>42926.546886574077</c:v>
                </c:pt>
                <c:pt idx="9829">
                  <c:v>42926.551018518519</c:v>
                </c:pt>
                <c:pt idx="9830">
                  <c:v>42926.55505787037</c:v>
                </c:pt>
                <c:pt idx="9831">
                  <c:v>42926.559108796297</c:v>
                </c:pt>
                <c:pt idx="9832">
                  <c:v>42926.563240740739</c:v>
                </c:pt>
                <c:pt idx="9833">
                  <c:v>42926.567557870374</c:v>
                </c:pt>
                <c:pt idx="9834">
                  <c:v>42926.571469907409</c:v>
                </c:pt>
                <c:pt idx="9835">
                  <c:v>42926.57534722222</c:v>
                </c:pt>
                <c:pt idx="9836">
                  <c:v>42926.579375000001</c:v>
                </c:pt>
                <c:pt idx="9837">
                  <c:v>42926.583252314813</c:v>
                </c:pt>
                <c:pt idx="9838">
                  <c:v>42926.587048611109</c:v>
                </c:pt>
                <c:pt idx="9839">
                  <c:v>42926.591064814813</c:v>
                </c:pt>
                <c:pt idx="9840">
                  <c:v>42926.595335648148</c:v>
                </c:pt>
                <c:pt idx="9841">
                  <c:v>42926.599803240744</c:v>
                </c:pt>
                <c:pt idx="9842">
                  <c:v>42926.603900462964</c:v>
                </c:pt>
                <c:pt idx="9843">
                  <c:v>42926.608136574076</c:v>
                </c:pt>
                <c:pt idx="9844">
                  <c:v>42926.612314814818</c:v>
                </c:pt>
                <c:pt idx="9845">
                  <c:v>42926.616342592592</c:v>
                </c:pt>
                <c:pt idx="9846">
                  <c:v>42926.620324074072</c:v>
                </c:pt>
                <c:pt idx="9847">
                  <c:v>42926.624293981484</c:v>
                </c:pt>
                <c:pt idx="9848">
                  <c:v>42926.628229166665</c:v>
                </c:pt>
                <c:pt idx="9849">
                  <c:v>42926.632164351853</c:v>
                </c:pt>
                <c:pt idx="9850">
                  <c:v>42926.636157407411</c:v>
                </c:pt>
                <c:pt idx="9851">
                  <c:v>42926.640104166669</c:v>
                </c:pt>
                <c:pt idx="9852">
                  <c:v>42926.644131944442</c:v>
                </c:pt>
                <c:pt idx="9853">
                  <c:v>42926.661307870374</c:v>
                </c:pt>
                <c:pt idx="9854">
                  <c:v>42926.665254629632</c:v>
                </c:pt>
                <c:pt idx="9855">
                  <c:v>42926.669039351851</c:v>
                </c:pt>
                <c:pt idx="9856">
                  <c:v>42926.672800925924</c:v>
                </c:pt>
                <c:pt idx="9857">
                  <c:v>42926.676666666666</c:v>
                </c:pt>
                <c:pt idx="9858">
                  <c:v>42926.680613425924</c:v>
                </c:pt>
                <c:pt idx="9859">
                  <c:v>42926.684560185182</c:v>
                </c:pt>
                <c:pt idx="9860">
                  <c:v>42926.688483796293</c:v>
                </c:pt>
                <c:pt idx="9861">
                  <c:v>42926.692453703705</c:v>
                </c:pt>
                <c:pt idx="9862">
                  <c:v>42926.696226851855</c:v>
                </c:pt>
                <c:pt idx="9863">
                  <c:v>42926.700104166666</c:v>
                </c:pt>
                <c:pt idx="9864">
                  <c:v>42926.70385416667</c:v>
                </c:pt>
                <c:pt idx="9865">
                  <c:v>42926.707708333335</c:v>
                </c:pt>
                <c:pt idx="9866">
                  <c:v>42926.712071759262</c:v>
                </c:pt>
                <c:pt idx="9867">
                  <c:v>42926.718645833331</c:v>
                </c:pt>
                <c:pt idx="9868">
                  <c:v>42926.72388888889</c:v>
                </c:pt>
                <c:pt idx="9869">
                  <c:v>42926.728310185186</c:v>
                </c:pt>
                <c:pt idx="9870">
                  <c:v>42926.737164351849</c:v>
                </c:pt>
                <c:pt idx="9871">
                  <c:v>42926.741898148146</c:v>
                </c:pt>
                <c:pt idx="9872">
                  <c:v>42926.752083333333</c:v>
                </c:pt>
                <c:pt idx="9873">
                  <c:v>42926.757384259261</c:v>
                </c:pt>
                <c:pt idx="9874">
                  <c:v>42926.764988425923</c:v>
                </c:pt>
                <c:pt idx="9875">
                  <c:v>42926.772592592592</c:v>
                </c:pt>
                <c:pt idx="9876">
                  <c:v>42927.347245370373</c:v>
                </c:pt>
                <c:pt idx="9877">
                  <c:v>42927.356539351851</c:v>
                </c:pt>
                <c:pt idx="9878">
                  <c:v>42927.364629629628</c:v>
                </c:pt>
                <c:pt idx="9879">
                  <c:v>42927.372060185182</c:v>
                </c:pt>
                <c:pt idx="9880">
                  <c:v>42927.379189814812</c:v>
                </c:pt>
                <c:pt idx="9881">
                  <c:v>42927.385798611111</c:v>
                </c:pt>
                <c:pt idx="9882">
                  <c:v>42927.391631944447</c:v>
                </c:pt>
                <c:pt idx="9883">
                  <c:v>42927.397175925929</c:v>
                </c:pt>
                <c:pt idx="9884">
                  <c:v>42927.403692129628</c:v>
                </c:pt>
                <c:pt idx="9885">
                  <c:v>42927.413668981484</c:v>
                </c:pt>
                <c:pt idx="9886">
                  <c:v>42927.418738425928</c:v>
                </c:pt>
                <c:pt idx="9887">
                  <c:v>42927.423738425925</c:v>
                </c:pt>
                <c:pt idx="9888">
                  <c:v>42927.428495370368</c:v>
                </c:pt>
                <c:pt idx="9889">
                  <c:v>42927.43309027778</c:v>
                </c:pt>
                <c:pt idx="9890">
                  <c:v>42927.437662037039</c:v>
                </c:pt>
                <c:pt idx="9891">
                  <c:v>42927.442141203705</c:v>
                </c:pt>
                <c:pt idx="9892">
                  <c:v>42927.446412037039</c:v>
                </c:pt>
                <c:pt idx="9893">
                  <c:v>42927.450648148151</c:v>
                </c:pt>
                <c:pt idx="9894">
                  <c:v>42927.458981481483</c:v>
                </c:pt>
                <c:pt idx="9895">
                  <c:v>42927.467280092591</c:v>
                </c:pt>
                <c:pt idx="9896">
                  <c:v>42927.741886574076</c:v>
                </c:pt>
                <c:pt idx="9897">
                  <c:v>42927.746817129628</c:v>
                </c:pt>
                <c:pt idx="9898">
                  <c:v>42927.751840277779</c:v>
                </c:pt>
                <c:pt idx="9899">
                  <c:v>42928.451064814813</c:v>
                </c:pt>
                <c:pt idx="9900">
                  <c:v>42928.45511574074</c:v>
                </c:pt>
                <c:pt idx="9901">
                  <c:v>42928.495023148149</c:v>
                </c:pt>
                <c:pt idx="9902">
                  <c:v>42928.506990740738</c:v>
                </c:pt>
                <c:pt idx="9903">
                  <c:v>42928.684039351851</c:v>
                </c:pt>
                <c:pt idx="9904">
                  <c:v>42930.358217592591</c:v>
                </c:pt>
                <c:pt idx="9905">
                  <c:v>42930.508287037039</c:v>
                </c:pt>
                <c:pt idx="9906">
                  <c:v>42930.512303240743</c:v>
                </c:pt>
                <c:pt idx="9907">
                  <c:v>42930.520300925928</c:v>
                </c:pt>
                <c:pt idx="9908">
                  <c:v>42930.532534722224</c:v>
                </c:pt>
                <c:pt idx="9909">
                  <c:v>42930.536805555559</c:v>
                </c:pt>
                <c:pt idx="9910">
                  <c:v>42930.541296296295</c:v>
                </c:pt>
                <c:pt idx="9911">
                  <c:v>42930.558993055558</c:v>
                </c:pt>
                <c:pt idx="9912">
                  <c:v>42930.563310185185</c:v>
                </c:pt>
                <c:pt idx="9913">
                  <c:v>42930.572013888886</c:v>
                </c:pt>
                <c:pt idx="9914">
                  <c:v>42930.591608796298</c:v>
                </c:pt>
                <c:pt idx="9915">
                  <c:v>42930.608726851853</c:v>
                </c:pt>
                <c:pt idx="9916">
                  <c:v>42930.619884259257</c:v>
                </c:pt>
                <c:pt idx="9917">
                  <c:v>42930.649641203701</c:v>
                </c:pt>
                <c:pt idx="9918">
                  <c:v>42930.658078703702</c:v>
                </c:pt>
                <c:pt idx="9919">
                  <c:v>42930.662685185183</c:v>
                </c:pt>
                <c:pt idx="9920">
                  <c:v>42930.667314814818</c:v>
                </c:pt>
                <c:pt idx="9921">
                  <c:v>42930.671956018516</c:v>
                </c:pt>
                <c:pt idx="9922">
                  <c:v>42930.720104166663</c:v>
                </c:pt>
                <c:pt idx="9923">
                  <c:v>42930.739641203705</c:v>
                </c:pt>
                <c:pt idx="9924">
                  <c:v>42930.744884259257</c:v>
                </c:pt>
                <c:pt idx="9925">
                  <c:v>42930.750173611108</c:v>
                </c:pt>
                <c:pt idx="9926">
                  <c:v>42930.761956018519</c:v>
                </c:pt>
                <c:pt idx="9927">
                  <c:v>42930.768807870372</c:v>
                </c:pt>
                <c:pt idx="9928">
                  <c:v>42931.383310185185</c:v>
                </c:pt>
                <c:pt idx="9929">
                  <c:v>42931.389247685183</c:v>
                </c:pt>
                <c:pt idx="9930">
                  <c:v>42931.400995370372</c:v>
                </c:pt>
                <c:pt idx="9931">
                  <c:v>42931.411747685182</c:v>
                </c:pt>
                <c:pt idx="9932">
                  <c:v>42931.416909722226</c:v>
                </c:pt>
                <c:pt idx="9933">
                  <c:v>42931.422199074077</c:v>
                </c:pt>
                <c:pt idx="9934">
                  <c:v>42931.427974537037</c:v>
                </c:pt>
                <c:pt idx="9935">
                  <c:v>42931.433252314811</c:v>
                </c:pt>
                <c:pt idx="9936">
                  <c:v>42931.437997685185</c:v>
                </c:pt>
                <c:pt idx="9937">
                  <c:v>42931.442476851851</c:v>
                </c:pt>
                <c:pt idx="9938">
                  <c:v>42931.446817129632</c:v>
                </c:pt>
                <c:pt idx="9939">
                  <c:v>42931.451261574075</c:v>
                </c:pt>
                <c:pt idx="9940">
                  <c:v>42931.455752314818</c:v>
                </c:pt>
                <c:pt idx="9941">
                  <c:v>42931.460150462961</c:v>
                </c:pt>
                <c:pt idx="9942">
                  <c:v>42931.464988425927</c:v>
                </c:pt>
                <c:pt idx="9943">
                  <c:v>42931.46947916667</c:v>
                </c:pt>
                <c:pt idx="9944">
                  <c:v>42931.473692129628</c:v>
                </c:pt>
                <c:pt idx="9945">
                  <c:v>42931.478368055556</c:v>
                </c:pt>
                <c:pt idx="9946">
                  <c:v>42931.483101851853</c:v>
                </c:pt>
                <c:pt idx="9947">
                  <c:v>42931.487824074073</c:v>
                </c:pt>
                <c:pt idx="9948">
                  <c:v>42931.495520833334</c:v>
                </c:pt>
                <c:pt idx="9949">
                  <c:v>42931.501087962963</c:v>
                </c:pt>
                <c:pt idx="9950">
                  <c:v>42931.506041666667</c:v>
                </c:pt>
                <c:pt idx="9951">
                  <c:v>42931.510891203703</c:v>
                </c:pt>
                <c:pt idx="9952">
                  <c:v>42931.515231481484</c:v>
                </c:pt>
                <c:pt idx="9953">
                  <c:v>42931.519652777781</c:v>
                </c:pt>
                <c:pt idx="9954">
                  <c:v>42931.523622685185</c:v>
                </c:pt>
                <c:pt idx="9955">
                  <c:v>42931.527442129627</c:v>
                </c:pt>
                <c:pt idx="9956">
                  <c:v>42931.531180555554</c:v>
                </c:pt>
                <c:pt idx="9957">
                  <c:v>42931.535000000003</c:v>
                </c:pt>
                <c:pt idx="9958">
                  <c:v>42931.538981481484</c:v>
                </c:pt>
                <c:pt idx="9959">
                  <c:v>42931.546678240738</c:v>
                </c:pt>
                <c:pt idx="9960">
                  <c:v>42931.554282407407</c:v>
                </c:pt>
                <c:pt idx="9961">
                  <c:v>42931.557974537034</c:v>
                </c:pt>
                <c:pt idx="9962">
                  <c:v>42931.562164351853</c:v>
                </c:pt>
                <c:pt idx="9963">
                  <c:v>42931.582199074073</c:v>
                </c:pt>
                <c:pt idx="9964">
                  <c:v>42931.586099537039</c:v>
                </c:pt>
                <c:pt idx="9965">
                  <c:v>42931.598043981481</c:v>
                </c:pt>
                <c:pt idx="9966">
                  <c:v>42931.624826388892</c:v>
                </c:pt>
                <c:pt idx="9967">
                  <c:v>42931.63318287037</c:v>
                </c:pt>
                <c:pt idx="9968">
                  <c:v>42931.639456018522</c:v>
                </c:pt>
                <c:pt idx="9969">
                  <c:v>42931.643819444442</c:v>
                </c:pt>
                <c:pt idx="9970">
                  <c:v>42931.647777777776</c:v>
                </c:pt>
                <c:pt idx="9971">
                  <c:v>42931.651469907411</c:v>
                </c:pt>
                <c:pt idx="9972">
                  <c:v>42931.65519675926</c:v>
                </c:pt>
                <c:pt idx="9973">
                  <c:v>42931.662511574075</c:v>
                </c:pt>
                <c:pt idx="9974">
                  <c:v>42931.666145833333</c:v>
                </c:pt>
                <c:pt idx="9975">
                  <c:v>42931.67359953704</c:v>
                </c:pt>
                <c:pt idx="9976">
                  <c:v>42931.685208333336</c:v>
                </c:pt>
                <c:pt idx="9977">
                  <c:v>42931.700972222221</c:v>
                </c:pt>
                <c:pt idx="9978">
                  <c:v>42931.709108796298</c:v>
                </c:pt>
                <c:pt idx="9979">
                  <c:v>42931.71802083333</c:v>
                </c:pt>
                <c:pt idx="9980">
                  <c:v>42931.731469907405</c:v>
                </c:pt>
                <c:pt idx="9981">
                  <c:v>42931.740046296298</c:v>
                </c:pt>
                <c:pt idx="9982">
                  <c:v>42932.355416666665</c:v>
                </c:pt>
                <c:pt idx="9983">
                  <c:v>42932.370578703703</c:v>
                </c:pt>
                <c:pt idx="9984">
                  <c:v>42932.377453703702</c:v>
                </c:pt>
                <c:pt idx="9985">
                  <c:v>42932.389074074075</c:v>
                </c:pt>
                <c:pt idx="9986">
                  <c:v>42932.412812499999</c:v>
                </c:pt>
                <c:pt idx="9987">
                  <c:v>42932.428576388891</c:v>
                </c:pt>
                <c:pt idx="9988">
                  <c:v>42932.433807870373</c:v>
                </c:pt>
                <c:pt idx="9989">
                  <c:v>42932.44425925926</c:v>
                </c:pt>
                <c:pt idx="9990">
                  <c:v>42932.463171296295</c:v>
                </c:pt>
                <c:pt idx="9991">
                  <c:v>42932.468310185184</c:v>
                </c:pt>
                <c:pt idx="9992">
                  <c:v>42932.473321759258</c:v>
                </c:pt>
                <c:pt idx="9993">
                  <c:v>42932.478784722225</c:v>
                </c:pt>
                <c:pt idx="9994">
                  <c:v>42932.484016203707</c:v>
                </c:pt>
                <c:pt idx="9995">
                  <c:v>42932.489004629628</c:v>
                </c:pt>
                <c:pt idx="9996">
                  <c:v>42932.493935185186</c:v>
                </c:pt>
                <c:pt idx="9997">
                  <c:v>42932.49895833333</c:v>
                </c:pt>
                <c:pt idx="9998">
                  <c:v>42932.503738425927</c:v>
                </c:pt>
                <c:pt idx="9999">
                  <c:v>42932.508310185185</c:v>
                </c:pt>
                <c:pt idx="10000">
                  <c:v>42932.512499999997</c:v>
                </c:pt>
                <c:pt idx="10001">
                  <c:v>42932.517175925925</c:v>
                </c:pt>
                <c:pt idx="10002">
                  <c:v>42932.52621527778</c:v>
                </c:pt>
                <c:pt idx="10003">
                  <c:v>42932.614363425928</c:v>
                </c:pt>
                <c:pt idx="10004">
                  <c:v>42932.62195601852</c:v>
                </c:pt>
                <c:pt idx="10005">
                  <c:v>42932.629444444443</c:v>
                </c:pt>
                <c:pt idx="10006">
                  <c:v>42932.640960648147</c:v>
                </c:pt>
                <c:pt idx="10007">
                  <c:v>42932.668055555558</c:v>
                </c:pt>
                <c:pt idx="10008">
                  <c:v>42932.679444444446</c:v>
                </c:pt>
                <c:pt idx="10009">
                  <c:v>42932.683379629627</c:v>
                </c:pt>
                <c:pt idx="10010">
                  <c:v>42932.724062499998</c:v>
                </c:pt>
                <c:pt idx="10011">
                  <c:v>42932.728541666664</c:v>
                </c:pt>
                <c:pt idx="10012">
                  <c:v>42932.733194444445</c:v>
                </c:pt>
                <c:pt idx="10013">
                  <c:v>42932.739039351851</c:v>
                </c:pt>
                <c:pt idx="10014">
                  <c:v>42932.743969907409</c:v>
                </c:pt>
                <c:pt idx="10015">
                  <c:v>42933.404456018521</c:v>
                </c:pt>
                <c:pt idx="10016">
                  <c:v>42933.416180555556</c:v>
                </c:pt>
                <c:pt idx="10017">
                  <c:v>42933.420983796299</c:v>
                </c:pt>
                <c:pt idx="10018">
                  <c:v>42933.425949074073</c:v>
                </c:pt>
                <c:pt idx="10019">
                  <c:v>42933.430752314816</c:v>
                </c:pt>
                <c:pt idx="10020">
                  <c:v>42933.436516203707</c:v>
                </c:pt>
                <c:pt idx="10021">
                  <c:v>42933.441759259258</c:v>
                </c:pt>
                <c:pt idx="10022">
                  <c:v>42933.446840277778</c:v>
                </c:pt>
                <c:pt idx="10023">
                  <c:v>42933.45753472222</c:v>
                </c:pt>
                <c:pt idx="10024">
                  <c:v>42933.462650462963</c:v>
                </c:pt>
                <c:pt idx="10025">
                  <c:v>42933.473043981481</c:v>
                </c:pt>
                <c:pt idx="10026">
                  <c:v>42933.478136574071</c:v>
                </c:pt>
                <c:pt idx="10027">
                  <c:v>42933.48337962963</c:v>
                </c:pt>
                <c:pt idx="10028">
                  <c:v>42933.488449074073</c:v>
                </c:pt>
                <c:pt idx="10029">
                  <c:v>42933.498518518521</c:v>
                </c:pt>
                <c:pt idx="10030">
                  <c:v>42933.503287037034</c:v>
                </c:pt>
                <c:pt idx="10031">
                  <c:v>42933.508159722223</c:v>
                </c:pt>
                <c:pt idx="10032">
                  <c:v>42933.513275462959</c:v>
                </c:pt>
                <c:pt idx="10033">
                  <c:v>42933.518414351849</c:v>
                </c:pt>
                <c:pt idx="10034">
                  <c:v>42933.523599537039</c:v>
                </c:pt>
                <c:pt idx="10035">
                  <c:v>42933.52853009259</c:v>
                </c:pt>
                <c:pt idx="10036">
                  <c:v>42933.53297453704</c:v>
                </c:pt>
                <c:pt idx="10037">
                  <c:v>42933.537395833337</c:v>
                </c:pt>
                <c:pt idx="10038">
                  <c:v>42933.542349537034</c:v>
                </c:pt>
                <c:pt idx="10039">
                  <c:v>42933.546724537038</c:v>
                </c:pt>
                <c:pt idx="10040">
                  <c:v>42933.551203703704</c:v>
                </c:pt>
                <c:pt idx="10041">
                  <c:v>42933.559849537036</c:v>
                </c:pt>
                <c:pt idx="10042">
                  <c:v>42933.596064814818</c:v>
                </c:pt>
                <c:pt idx="10043">
                  <c:v>42933.611192129632</c:v>
                </c:pt>
                <c:pt idx="10044">
                  <c:v>42933.618726851855</c:v>
                </c:pt>
                <c:pt idx="10045">
                  <c:v>42933.622604166667</c:v>
                </c:pt>
                <c:pt idx="10046">
                  <c:v>42933.630335648151</c:v>
                </c:pt>
                <c:pt idx="10047">
                  <c:v>42933.634895833333</c:v>
                </c:pt>
                <c:pt idx="10048">
                  <c:v>42933.65353009259</c:v>
                </c:pt>
                <c:pt idx="10049">
                  <c:v>42933.657152777778</c:v>
                </c:pt>
                <c:pt idx="10050">
                  <c:v>42933.660787037035</c:v>
                </c:pt>
                <c:pt idx="10051">
                  <c:v>42933.664652777778</c:v>
                </c:pt>
                <c:pt idx="10052">
                  <c:v>42933.668333333335</c:v>
                </c:pt>
                <c:pt idx="10053">
                  <c:v>42933.672106481485</c:v>
                </c:pt>
                <c:pt idx="10054">
                  <c:v>42933.676134259258</c:v>
                </c:pt>
                <c:pt idx="10055">
                  <c:v>42933.695567129631</c:v>
                </c:pt>
                <c:pt idx="10056">
                  <c:v>42933.735567129632</c:v>
                </c:pt>
                <c:pt idx="10057">
                  <c:v>42933.750254629631</c:v>
                </c:pt>
                <c:pt idx="10058">
                  <c:v>42933.760636574072</c:v>
                </c:pt>
                <c:pt idx="10059">
                  <c:v>42933.771516203706</c:v>
                </c:pt>
                <c:pt idx="10060">
                  <c:v>42934.35728009259</c:v>
                </c:pt>
                <c:pt idx="10061">
                  <c:v>42934.376817129632</c:v>
                </c:pt>
                <c:pt idx="10062">
                  <c:v>42934.3828125</c:v>
                </c:pt>
                <c:pt idx="10063">
                  <c:v>42934.405347222222</c:v>
                </c:pt>
                <c:pt idx="10064">
                  <c:v>42934.41134259259</c:v>
                </c:pt>
                <c:pt idx="10065">
                  <c:v>42934.416759259257</c:v>
                </c:pt>
                <c:pt idx="10066">
                  <c:v>42934.426678240743</c:v>
                </c:pt>
                <c:pt idx="10067">
                  <c:v>42934.431342592594</c:v>
                </c:pt>
                <c:pt idx="10068">
                  <c:v>42934.440439814818</c:v>
                </c:pt>
                <c:pt idx="10069">
                  <c:v>42934.449247685188</c:v>
                </c:pt>
                <c:pt idx="10070">
                  <c:v>42934.462418981479</c:v>
                </c:pt>
                <c:pt idx="10071">
                  <c:v>42934.466724537036</c:v>
                </c:pt>
                <c:pt idx="10072">
                  <c:v>42934.471585648149</c:v>
                </c:pt>
                <c:pt idx="10073">
                  <c:v>42934.476736111108</c:v>
                </c:pt>
                <c:pt idx="10074">
                  <c:v>42934.481030092589</c:v>
                </c:pt>
                <c:pt idx="10075">
                  <c:v>42934.48537037037</c:v>
                </c:pt>
                <c:pt idx="10076">
                  <c:v>42934.489537037036</c:v>
                </c:pt>
                <c:pt idx="10077">
                  <c:v>42934.501886574071</c:v>
                </c:pt>
                <c:pt idx="10078">
                  <c:v>42934.505925925929</c:v>
                </c:pt>
                <c:pt idx="10079">
                  <c:v>42934.522164351853</c:v>
                </c:pt>
                <c:pt idx="10080">
                  <c:v>42934.534768518519</c:v>
                </c:pt>
                <c:pt idx="10081">
                  <c:v>42934.555555555555</c:v>
                </c:pt>
                <c:pt idx="10082">
                  <c:v>42934.56422453704</c:v>
                </c:pt>
                <c:pt idx="10083">
                  <c:v>42934.568391203706</c:v>
                </c:pt>
                <c:pt idx="10084">
                  <c:v>42934.577164351853</c:v>
                </c:pt>
                <c:pt idx="10085">
                  <c:v>42934.58152777778</c:v>
                </c:pt>
                <c:pt idx="10086">
                  <c:v>42934.585532407407</c:v>
                </c:pt>
                <c:pt idx="10087">
                  <c:v>42934.608715277776</c:v>
                </c:pt>
                <c:pt idx="10088">
                  <c:v>42934.612939814811</c:v>
                </c:pt>
                <c:pt idx="10089">
                  <c:v>42934.617280092592</c:v>
                </c:pt>
                <c:pt idx="10090">
                  <c:v>42934.62158564815</c:v>
                </c:pt>
                <c:pt idx="10091">
                  <c:v>42934.626076388886</c:v>
                </c:pt>
                <c:pt idx="10092">
                  <c:v>42934.630393518521</c:v>
                </c:pt>
                <c:pt idx="10093">
                  <c:v>42934.634317129632</c:v>
                </c:pt>
                <c:pt idx="10094">
                  <c:v>42934.638078703705</c:v>
                </c:pt>
                <c:pt idx="10095">
                  <c:v>42934.641851851855</c:v>
                </c:pt>
                <c:pt idx="10096">
                  <c:v>42934.645682870374</c:v>
                </c:pt>
                <c:pt idx="10097">
                  <c:v>42934.652997685182</c:v>
                </c:pt>
                <c:pt idx="10098">
                  <c:v>42934.656967592593</c:v>
                </c:pt>
                <c:pt idx="10099">
                  <c:v>42934.660671296297</c:v>
                </c:pt>
                <c:pt idx="10100">
                  <c:v>42934.664351851854</c:v>
                </c:pt>
                <c:pt idx="10101">
                  <c:v>42934.668287037035</c:v>
                </c:pt>
                <c:pt idx="10102">
                  <c:v>42934.672326388885</c:v>
                </c:pt>
                <c:pt idx="10103">
                  <c:v>42934.676932870374</c:v>
                </c:pt>
                <c:pt idx="10104">
                  <c:v>42934.681273148148</c:v>
                </c:pt>
                <c:pt idx="10105">
                  <c:v>42934.684942129628</c:v>
                </c:pt>
                <c:pt idx="10106">
                  <c:v>42934.688657407409</c:v>
                </c:pt>
                <c:pt idx="10107">
                  <c:v>42934.692453703705</c:v>
                </c:pt>
                <c:pt idx="10108">
                  <c:v>42934.696238425924</c:v>
                </c:pt>
                <c:pt idx="10109">
                  <c:v>42934.700185185182</c:v>
                </c:pt>
                <c:pt idx="10110">
                  <c:v>42934.704409722224</c:v>
                </c:pt>
                <c:pt idx="10111">
                  <c:v>42934.708472222221</c:v>
                </c:pt>
                <c:pt idx="10112">
                  <c:v>42934.712476851855</c:v>
                </c:pt>
                <c:pt idx="10113">
                  <c:v>42934.716817129629</c:v>
                </c:pt>
                <c:pt idx="10114">
                  <c:v>42934.721446759257</c:v>
                </c:pt>
                <c:pt idx="10115">
                  <c:v>42934.725682870368</c:v>
                </c:pt>
                <c:pt idx="10116">
                  <c:v>42934.73</c:v>
                </c:pt>
                <c:pt idx="10117">
                  <c:v>42934.734756944446</c:v>
                </c:pt>
                <c:pt idx="10118">
                  <c:v>42934.739016203705</c:v>
                </c:pt>
                <c:pt idx="10119">
                  <c:v>42934.743703703702</c:v>
                </c:pt>
                <c:pt idx="10120">
                  <c:v>42934.748611111114</c:v>
                </c:pt>
                <c:pt idx="10121">
                  <c:v>42934.758414351854</c:v>
                </c:pt>
                <c:pt idx="10122">
                  <c:v>42934.763402777775</c:v>
                </c:pt>
                <c:pt idx="10123">
                  <c:v>42935.348460648151</c:v>
                </c:pt>
                <c:pt idx="10124">
                  <c:v>42935.370925925927</c:v>
                </c:pt>
                <c:pt idx="10125">
                  <c:v>42935.377523148149</c:v>
                </c:pt>
                <c:pt idx="10126">
                  <c:v>42935.383680555555</c:v>
                </c:pt>
                <c:pt idx="10127">
                  <c:v>42935.389745370368</c:v>
                </c:pt>
                <c:pt idx="10128">
                  <c:v>42935.419606481482</c:v>
                </c:pt>
                <c:pt idx="10129">
                  <c:v>42935.425613425927</c:v>
                </c:pt>
                <c:pt idx="10130">
                  <c:v>42935.464270833334</c:v>
                </c:pt>
                <c:pt idx="10131">
                  <c:v>42935.469131944446</c:v>
                </c:pt>
                <c:pt idx="10132">
                  <c:v>42935.473819444444</c:v>
                </c:pt>
                <c:pt idx="10133">
                  <c:v>42935.478263888886</c:v>
                </c:pt>
                <c:pt idx="10134">
                  <c:v>42935.482638888891</c:v>
                </c:pt>
                <c:pt idx="10135">
                  <c:v>42935.487118055556</c:v>
                </c:pt>
                <c:pt idx="10136">
                  <c:v>42935.491597222222</c:v>
                </c:pt>
                <c:pt idx="10137">
                  <c:v>42935.495937500003</c:v>
                </c:pt>
                <c:pt idx="10138">
                  <c:v>42935.500590277778</c:v>
                </c:pt>
                <c:pt idx="10139">
                  <c:v>42935.505416666667</c:v>
                </c:pt>
                <c:pt idx="10140">
                  <c:v>42935.510439814818</c:v>
                </c:pt>
                <c:pt idx="10141">
                  <c:v>42935.538831018515</c:v>
                </c:pt>
                <c:pt idx="10142">
                  <c:v>42935.547708333332</c:v>
                </c:pt>
                <c:pt idx="10143">
                  <c:v>42935.556400462963</c:v>
                </c:pt>
                <c:pt idx="10144">
                  <c:v>42935.560439814813</c:v>
                </c:pt>
                <c:pt idx="10145">
                  <c:v>42935.564479166664</c:v>
                </c:pt>
                <c:pt idx="10146">
                  <c:v>42935.568564814814</c:v>
                </c:pt>
                <c:pt idx="10147">
                  <c:v>42935.576932870368</c:v>
                </c:pt>
                <c:pt idx="10148">
                  <c:v>42935.58489583333</c:v>
                </c:pt>
                <c:pt idx="10149">
                  <c:v>42935.588854166665</c:v>
                </c:pt>
                <c:pt idx="10150">
                  <c:v>42935.59679398148</c:v>
                </c:pt>
                <c:pt idx="10151">
                  <c:v>42935.600810185184</c:v>
                </c:pt>
                <c:pt idx="10152">
                  <c:v>42935.608472222222</c:v>
                </c:pt>
                <c:pt idx="10153">
                  <c:v>42935.616168981483</c:v>
                </c:pt>
                <c:pt idx="10154">
                  <c:v>42935.619826388887</c:v>
                </c:pt>
                <c:pt idx="10155">
                  <c:v>42935.623564814814</c:v>
                </c:pt>
                <c:pt idx="10156">
                  <c:v>42935.627303240741</c:v>
                </c:pt>
                <c:pt idx="10157">
                  <c:v>42935.652916666666</c:v>
                </c:pt>
                <c:pt idx="10158">
                  <c:v>42936.357407407406</c:v>
                </c:pt>
                <c:pt idx="10159">
                  <c:v>42936.366331018522</c:v>
                </c:pt>
                <c:pt idx="10160">
                  <c:v>42936.385891203703</c:v>
                </c:pt>
                <c:pt idx="10161">
                  <c:v>42936.397303240738</c:v>
                </c:pt>
                <c:pt idx="10162">
                  <c:v>42936.403981481482</c:v>
                </c:pt>
                <c:pt idx="10163">
                  <c:v>42936.410127314812</c:v>
                </c:pt>
                <c:pt idx="10164">
                  <c:v>42936.415370370371</c:v>
                </c:pt>
                <c:pt idx="10165">
                  <c:v>42936.420358796298</c:v>
                </c:pt>
                <c:pt idx="10166">
                  <c:v>42936.426180555558</c:v>
                </c:pt>
                <c:pt idx="10167">
                  <c:v>42936.431805555556</c:v>
                </c:pt>
                <c:pt idx="10168">
                  <c:v>42936.437210648146</c:v>
                </c:pt>
                <c:pt idx="10169">
                  <c:v>42936.442789351851</c:v>
                </c:pt>
                <c:pt idx="10170">
                  <c:v>42936.448263888888</c:v>
                </c:pt>
                <c:pt idx="10171">
                  <c:v>42936.453738425924</c:v>
                </c:pt>
                <c:pt idx="10172">
                  <c:v>42936.459305555552</c:v>
                </c:pt>
                <c:pt idx="10173">
                  <c:v>42936.464907407404</c:v>
                </c:pt>
                <c:pt idx="10174">
                  <c:v>42936.470324074071</c:v>
                </c:pt>
                <c:pt idx="10175">
                  <c:v>42936.475636574076</c:v>
                </c:pt>
                <c:pt idx="10176">
                  <c:v>42936.480902777781</c:v>
                </c:pt>
                <c:pt idx="10177">
                  <c:v>42936.486122685186</c:v>
                </c:pt>
                <c:pt idx="10178">
                  <c:v>42936.491307870368</c:v>
                </c:pt>
                <c:pt idx="10179">
                  <c:v>42936.501319444447</c:v>
                </c:pt>
                <c:pt idx="10180">
                  <c:v>42936.506076388891</c:v>
                </c:pt>
                <c:pt idx="10181">
                  <c:v>42936.510682870372</c:v>
                </c:pt>
                <c:pt idx="10182">
                  <c:v>42936.515335648146</c:v>
                </c:pt>
                <c:pt idx="10183">
                  <c:v>42936.520057870373</c:v>
                </c:pt>
                <c:pt idx="10184">
                  <c:v>42936.524710648147</c:v>
                </c:pt>
                <c:pt idx="10185">
                  <c:v>42936.542604166665</c:v>
                </c:pt>
                <c:pt idx="10186">
                  <c:v>42936.555497685185</c:v>
                </c:pt>
                <c:pt idx="10187">
                  <c:v>42936.568449074075</c:v>
                </c:pt>
                <c:pt idx="10188">
                  <c:v>42936.677187499998</c:v>
                </c:pt>
                <c:pt idx="10189">
                  <c:v>42936.68953703704</c:v>
                </c:pt>
                <c:pt idx="10190">
                  <c:v>42936.693344907406</c:v>
                </c:pt>
                <c:pt idx="10191">
                  <c:v>42936.697245370371</c:v>
                </c:pt>
                <c:pt idx="10192">
                  <c:v>42936.701805555553</c:v>
                </c:pt>
                <c:pt idx="10193">
                  <c:v>42936.706319444442</c:v>
                </c:pt>
                <c:pt idx="10194">
                  <c:v>42936.710972222223</c:v>
                </c:pt>
                <c:pt idx="10195">
                  <c:v>42936.715254629627</c:v>
                </c:pt>
                <c:pt idx="10196">
                  <c:v>42936.719525462962</c:v>
                </c:pt>
                <c:pt idx="10197">
                  <c:v>42936.723819444444</c:v>
                </c:pt>
                <c:pt idx="10198">
                  <c:v>42936.728055555555</c:v>
                </c:pt>
                <c:pt idx="10199">
                  <c:v>42936.73269675926</c:v>
                </c:pt>
                <c:pt idx="10200">
                  <c:v>42936.751782407409</c:v>
                </c:pt>
                <c:pt idx="10201">
                  <c:v>42937.347210648149</c:v>
                </c:pt>
                <c:pt idx="10202">
                  <c:v>42937.363368055558</c:v>
                </c:pt>
                <c:pt idx="10203">
                  <c:v>42937.370740740742</c:v>
                </c:pt>
                <c:pt idx="10204">
                  <c:v>42937.378020833334</c:v>
                </c:pt>
                <c:pt idx="10205">
                  <c:v>42937.385254629633</c:v>
                </c:pt>
                <c:pt idx="10206">
                  <c:v>42937.392326388886</c:v>
                </c:pt>
                <c:pt idx="10207">
                  <c:v>42937.398946759262</c:v>
                </c:pt>
                <c:pt idx="10208">
                  <c:v>42937.405509259261</c:v>
                </c:pt>
                <c:pt idx="10209">
                  <c:v>42937.411759259259</c:v>
                </c:pt>
                <c:pt idx="10210">
                  <c:v>42937.417685185188</c:v>
                </c:pt>
                <c:pt idx="10211">
                  <c:v>42937.423692129632</c:v>
                </c:pt>
                <c:pt idx="10212">
                  <c:v>42937.429513888892</c:v>
                </c:pt>
                <c:pt idx="10213">
                  <c:v>42937.435393518521</c:v>
                </c:pt>
                <c:pt idx="10214">
                  <c:v>42937.440613425926</c:v>
                </c:pt>
                <c:pt idx="10215">
                  <c:v>42937.446284722224</c:v>
                </c:pt>
                <c:pt idx="10216">
                  <c:v>42937.451840277776</c:v>
                </c:pt>
                <c:pt idx="10217">
                  <c:v>42937.457384259258</c:v>
                </c:pt>
                <c:pt idx="10218">
                  <c:v>42937.462847222225</c:v>
                </c:pt>
                <c:pt idx="10219">
                  <c:v>42937.468206018515</c:v>
                </c:pt>
                <c:pt idx="10220">
                  <c:v>42937.473402777781</c:v>
                </c:pt>
                <c:pt idx="10221">
                  <c:v>42937.47855324074</c:v>
                </c:pt>
                <c:pt idx="10222">
                  <c:v>42937.483564814815</c:v>
                </c:pt>
                <c:pt idx="10223">
                  <c:v>42937.488506944443</c:v>
                </c:pt>
                <c:pt idx="10224">
                  <c:v>42937.493368055555</c:v>
                </c:pt>
                <c:pt idx="10225">
                  <c:v>42937.49832175926</c:v>
                </c:pt>
                <c:pt idx="10226">
                  <c:v>42937.50340277778</c:v>
                </c:pt>
                <c:pt idx="10227">
                  <c:v>42937.508148148147</c:v>
                </c:pt>
                <c:pt idx="10228">
                  <c:v>42937.513136574074</c:v>
                </c:pt>
                <c:pt idx="10229">
                  <c:v>42937.517858796295</c:v>
                </c:pt>
                <c:pt idx="10230">
                  <c:v>42937.522685185184</c:v>
                </c:pt>
                <c:pt idx="10231">
                  <c:v>42937.527650462966</c:v>
                </c:pt>
                <c:pt idx="10232">
                  <c:v>42937.53230324074</c:v>
                </c:pt>
                <c:pt idx="10233">
                  <c:v>42937.536921296298</c:v>
                </c:pt>
                <c:pt idx="10234">
                  <c:v>42937.54142361111</c:v>
                </c:pt>
                <c:pt idx="10235">
                  <c:v>42937.54587962963</c:v>
                </c:pt>
                <c:pt idx="10236">
                  <c:v>42937.55028935185</c:v>
                </c:pt>
                <c:pt idx="10237">
                  <c:v>42937.554768518516</c:v>
                </c:pt>
                <c:pt idx="10238">
                  <c:v>42937.563518518517</c:v>
                </c:pt>
                <c:pt idx="10239">
                  <c:v>42937.567777777775</c:v>
                </c:pt>
                <c:pt idx="10240">
                  <c:v>42937.57608796296</c:v>
                </c:pt>
                <c:pt idx="10241">
                  <c:v>42937.592650462961</c:v>
                </c:pt>
                <c:pt idx="10242">
                  <c:v>42937.631944444445</c:v>
                </c:pt>
                <c:pt idx="10243">
                  <c:v>42937.635740740741</c:v>
                </c:pt>
                <c:pt idx="10244">
                  <c:v>42937.63958333333</c:v>
                </c:pt>
                <c:pt idx="10245">
                  <c:v>42937.64335648148</c:v>
                </c:pt>
                <c:pt idx="10246">
                  <c:v>42937.650995370372</c:v>
                </c:pt>
                <c:pt idx="10247">
                  <c:v>42937.662453703706</c:v>
                </c:pt>
                <c:pt idx="10248">
                  <c:v>42937.670219907406</c:v>
                </c:pt>
                <c:pt idx="10249">
                  <c:v>42937.682060185187</c:v>
                </c:pt>
                <c:pt idx="10250">
                  <c:v>42938.380532407406</c:v>
                </c:pt>
                <c:pt idx="10251">
                  <c:v>42938.388726851852</c:v>
                </c:pt>
                <c:pt idx="10252">
                  <c:v>42938.396932870368</c:v>
                </c:pt>
                <c:pt idx="10253">
                  <c:v>42938.407268518517</c:v>
                </c:pt>
                <c:pt idx="10254">
                  <c:v>42938.415706018517</c:v>
                </c:pt>
                <c:pt idx="10255">
                  <c:v>42938.423182870371</c:v>
                </c:pt>
                <c:pt idx="10256">
                  <c:v>42938.429849537039</c:v>
                </c:pt>
                <c:pt idx="10257">
                  <c:v>42938.436296296299</c:v>
                </c:pt>
                <c:pt idx="10258">
                  <c:v>42938.447662037041</c:v>
                </c:pt>
                <c:pt idx="10259">
                  <c:v>42938.4528125</c:v>
                </c:pt>
                <c:pt idx="10260">
                  <c:v>42938.462094907409</c:v>
                </c:pt>
                <c:pt idx="10261">
                  <c:v>42938.466481481482</c:v>
                </c:pt>
                <c:pt idx="10262">
                  <c:v>42938.475219907406</c:v>
                </c:pt>
                <c:pt idx="10263">
                  <c:v>42938.479479166665</c:v>
                </c:pt>
                <c:pt idx="10264">
                  <c:v>42938.483668981484</c:v>
                </c:pt>
                <c:pt idx="10265">
                  <c:v>42938.487858796296</c:v>
                </c:pt>
                <c:pt idx="10266">
                  <c:v>42938.492048611108</c:v>
                </c:pt>
                <c:pt idx="10267">
                  <c:v>42938.496180555558</c:v>
                </c:pt>
                <c:pt idx="10268">
                  <c:v>42938.500497685185</c:v>
                </c:pt>
                <c:pt idx="10269">
                  <c:v>42938.504791666666</c:v>
                </c:pt>
                <c:pt idx="10270">
                  <c:v>42938.509120370371</c:v>
                </c:pt>
                <c:pt idx="10271">
                  <c:v>42938.513344907406</c:v>
                </c:pt>
                <c:pt idx="10272">
                  <c:v>42938.517638888887</c:v>
                </c:pt>
                <c:pt idx="10273">
                  <c:v>42938.522152777776</c:v>
                </c:pt>
                <c:pt idx="10274">
                  <c:v>42938.52652777778</c:v>
                </c:pt>
                <c:pt idx="10275">
                  <c:v>42938.5309375</c:v>
                </c:pt>
                <c:pt idx="10276">
                  <c:v>42938.535601851851</c:v>
                </c:pt>
                <c:pt idx="10277">
                  <c:v>42938.540243055555</c:v>
                </c:pt>
                <c:pt idx="10278">
                  <c:v>42938.54446759259</c:v>
                </c:pt>
                <c:pt idx="10279">
                  <c:v>42938.548449074071</c:v>
                </c:pt>
                <c:pt idx="10280">
                  <c:v>42938.55232638889</c:v>
                </c:pt>
                <c:pt idx="10281">
                  <c:v>42938.556585648148</c:v>
                </c:pt>
                <c:pt idx="10282">
                  <c:v>42938.560624999998</c:v>
                </c:pt>
                <c:pt idx="10283">
                  <c:v>42938.564606481479</c:v>
                </c:pt>
                <c:pt idx="10284">
                  <c:v>42938.568472222221</c:v>
                </c:pt>
                <c:pt idx="10285">
                  <c:v>42938.572187500002</c:v>
                </c:pt>
                <c:pt idx="10286">
                  <c:v>42938.575960648152</c:v>
                </c:pt>
                <c:pt idx="10287">
                  <c:v>42938.579930555556</c:v>
                </c:pt>
                <c:pt idx="10288">
                  <c:v>42938.583703703705</c:v>
                </c:pt>
                <c:pt idx="10289">
                  <c:v>42938.587476851855</c:v>
                </c:pt>
                <c:pt idx="10290">
                  <c:v>42938.591331018521</c:v>
                </c:pt>
                <c:pt idx="10291">
                  <c:v>42938.595231481479</c:v>
                </c:pt>
                <c:pt idx="10292">
                  <c:v>42938.60261574074</c:v>
                </c:pt>
                <c:pt idx="10293">
                  <c:v>42938.606400462966</c:v>
                </c:pt>
                <c:pt idx="10294">
                  <c:v>42938.610208333332</c:v>
                </c:pt>
                <c:pt idx="10295">
                  <c:v>42938.613946759258</c:v>
                </c:pt>
                <c:pt idx="10296">
                  <c:v>42938.617719907408</c:v>
                </c:pt>
                <c:pt idx="10297">
                  <c:v>42938.635983796295</c:v>
                </c:pt>
                <c:pt idx="10298">
                  <c:v>42938.643449074072</c:v>
                </c:pt>
                <c:pt idx="10299">
                  <c:v>42938.654537037037</c:v>
                </c:pt>
                <c:pt idx="10300">
                  <c:v>42938.65834490741</c:v>
                </c:pt>
                <c:pt idx="10301">
                  <c:v>42938.662395833337</c:v>
                </c:pt>
                <c:pt idx="10302">
                  <c:v>42938.666296296295</c:v>
                </c:pt>
                <c:pt idx="10303">
                  <c:v>42938.670451388891</c:v>
                </c:pt>
                <c:pt idx="10304">
                  <c:v>42938.678449074076</c:v>
                </c:pt>
                <c:pt idx="10305">
                  <c:v>42938.682233796295</c:v>
                </c:pt>
                <c:pt idx="10306">
                  <c:v>42938.686168981483</c:v>
                </c:pt>
                <c:pt idx="10307">
                  <c:v>42938.689930555556</c:v>
                </c:pt>
                <c:pt idx="10308">
                  <c:v>42938.693784722222</c:v>
                </c:pt>
                <c:pt idx="10309">
                  <c:v>42938.697916666664</c:v>
                </c:pt>
                <c:pt idx="10310">
                  <c:v>42938.702118055553</c:v>
                </c:pt>
                <c:pt idx="10311">
                  <c:v>42938.706377314818</c:v>
                </c:pt>
                <c:pt idx="10312">
                  <c:v>42938.710428240738</c:v>
                </c:pt>
                <c:pt idx="10313">
                  <c:v>42938.714560185188</c:v>
                </c:pt>
                <c:pt idx="10314">
                  <c:v>42938.718842592592</c:v>
                </c:pt>
                <c:pt idx="10315">
                  <c:v>42938.723993055559</c:v>
                </c:pt>
                <c:pt idx="10316">
                  <c:v>42938.729224537034</c:v>
                </c:pt>
                <c:pt idx="10317">
                  <c:v>42938.734305555554</c:v>
                </c:pt>
                <c:pt idx="10318">
                  <c:v>42938.739374999997</c:v>
                </c:pt>
                <c:pt idx="10319">
                  <c:v>42938.744317129633</c:v>
                </c:pt>
                <c:pt idx="10320">
                  <c:v>42938.749143518522</c:v>
                </c:pt>
                <c:pt idx="10321">
                  <c:v>42938.754247685189</c:v>
                </c:pt>
                <c:pt idx="10322">
                  <c:v>42938.759560185186</c:v>
                </c:pt>
                <c:pt idx="10323">
                  <c:v>42938.771006944444</c:v>
                </c:pt>
                <c:pt idx="10324">
                  <c:v>42939.367245370369</c:v>
                </c:pt>
                <c:pt idx="10325">
                  <c:v>42939.377187500002</c:v>
                </c:pt>
                <c:pt idx="10326">
                  <c:v>42939.387662037036</c:v>
                </c:pt>
                <c:pt idx="10327">
                  <c:v>42939.395543981482</c:v>
                </c:pt>
                <c:pt idx="10328">
                  <c:v>42939.402303240742</c:v>
                </c:pt>
                <c:pt idx="10329">
                  <c:v>42939.408877314818</c:v>
                </c:pt>
                <c:pt idx="10330">
                  <c:v>42939.415277777778</c:v>
                </c:pt>
                <c:pt idx="10331">
                  <c:v>42939.421446759261</c:v>
                </c:pt>
                <c:pt idx="10332">
                  <c:v>42939.427453703705</c:v>
                </c:pt>
                <c:pt idx="10333">
                  <c:v>42939.43340277778</c:v>
                </c:pt>
                <c:pt idx="10334">
                  <c:v>42939.439363425925</c:v>
                </c:pt>
                <c:pt idx="10335">
                  <c:v>42939.445289351854</c:v>
                </c:pt>
                <c:pt idx="10336">
                  <c:v>42939.45108796296</c:v>
                </c:pt>
                <c:pt idx="10337">
                  <c:v>42939.456736111111</c:v>
                </c:pt>
                <c:pt idx="10338">
                  <c:v>42939.467939814815</c:v>
                </c:pt>
                <c:pt idx="10339">
                  <c:v>42939.478518518517</c:v>
                </c:pt>
                <c:pt idx="10340">
                  <c:v>42939.483703703707</c:v>
                </c:pt>
                <c:pt idx="10341">
                  <c:v>42939.48883101852</c:v>
                </c:pt>
                <c:pt idx="10342">
                  <c:v>42939.494074074071</c:v>
                </c:pt>
                <c:pt idx="10343">
                  <c:v>42939.499189814815</c:v>
                </c:pt>
                <c:pt idx="10344">
                  <c:v>42939.503900462965</c:v>
                </c:pt>
                <c:pt idx="10345">
                  <c:v>42939.509467592594</c:v>
                </c:pt>
                <c:pt idx="10346">
                  <c:v>42939.515381944446</c:v>
                </c:pt>
                <c:pt idx="10347">
                  <c:v>42939.52002314815</c:v>
                </c:pt>
                <c:pt idx="10348">
                  <c:v>42939.524745370371</c:v>
                </c:pt>
                <c:pt idx="10349">
                  <c:v>42939.529374999998</c:v>
                </c:pt>
                <c:pt idx="10350">
                  <c:v>42939.533854166664</c:v>
                </c:pt>
                <c:pt idx="10351">
                  <c:v>42939.538229166668</c:v>
                </c:pt>
                <c:pt idx="10352">
                  <c:v>42939.542523148149</c:v>
                </c:pt>
                <c:pt idx="10353">
                  <c:v>42939.547106481485</c:v>
                </c:pt>
                <c:pt idx="10354">
                  <c:v>42939.551354166666</c:v>
                </c:pt>
                <c:pt idx="10355">
                  <c:v>42939.55572916667</c:v>
                </c:pt>
                <c:pt idx="10356">
                  <c:v>42939.560173611113</c:v>
                </c:pt>
                <c:pt idx="10357">
                  <c:v>42939.564432870371</c:v>
                </c:pt>
                <c:pt idx="10358">
                  <c:v>42939.56858796296</c:v>
                </c:pt>
                <c:pt idx="10359">
                  <c:v>42939.572766203702</c:v>
                </c:pt>
                <c:pt idx="10360">
                  <c:v>42939.577025462961</c:v>
                </c:pt>
                <c:pt idx="10361">
                  <c:v>42939.581261574072</c:v>
                </c:pt>
                <c:pt idx="10362">
                  <c:v>42939.585474537038</c:v>
                </c:pt>
                <c:pt idx="10363">
                  <c:v>42939.589606481481</c:v>
                </c:pt>
                <c:pt idx="10364">
                  <c:v>42939.593680555554</c:v>
                </c:pt>
                <c:pt idx="10365">
                  <c:v>42939.597708333335</c:v>
                </c:pt>
                <c:pt idx="10366">
                  <c:v>42939.605613425927</c:v>
                </c:pt>
                <c:pt idx="10367">
                  <c:v>42939.609583333331</c:v>
                </c:pt>
                <c:pt idx="10368">
                  <c:v>42939.617372685185</c:v>
                </c:pt>
                <c:pt idx="10369">
                  <c:v>42939.629004629627</c:v>
                </c:pt>
                <c:pt idx="10370">
                  <c:v>42939.636608796296</c:v>
                </c:pt>
                <c:pt idx="10371">
                  <c:v>42939.703287037039</c:v>
                </c:pt>
                <c:pt idx="10372">
                  <c:v>42939.725949074076</c:v>
                </c:pt>
                <c:pt idx="10373">
                  <c:v>42939.781099537038</c:v>
                </c:pt>
                <c:pt idx="10374">
                  <c:v>42940.348796296297</c:v>
                </c:pt>
                <c:pt idx="10375">
                  <c:v>42940.358194444445</c:v>
                </c:pt>
                <c:pt idx="10376">
                  <c:v>42940.367071759261</c:v>
                </c:pt>
                <c:pt idx="10377">
                  <c:v>42940.374722222223</c:v>
                </c:pt>
                <c:pt idx="10378">
                  <c:v>42940.385150462964</c:v>
                </c:pt>
                <c:pt idx="10379">
                  <c:v>42940.390810185185</c:v>
                </c:pt>
                <c:pt idx="10380">
                  <c:v>42940.396956018521</c:v>
                </c:pt>
                <c:pt idx="10381">
                  <c:v>42940.403287037036</c:v>
                </c:pt>
                <c:pt idx="10382">
                  <c:v>42940.409398148149</c:v>
                </c:pt>
                <c:pt idx="10383">
                  <c:v>42940.415810185186</c:v>
                </c:pt>
                <c:pt idx="10384">
                  <c:v>42940.421585648146</c:v>
                </c:pt>
                <c:pt idx="10385">
                  <c:v>42940.427268518521</c:v>
                </c:pt>
                <c:pt idx="10386">
                  <c:v>42940.432997685188</c:v>
                </c:pt>
                <c:pt idx="10387">
                  <c:v>42940.438900462963</c:v>
                </c:pt>
                <c:pt idx="10388">
                  <c:v>42940.444421296299</c:v>
                </c:pt>
                <c:pt idx="10389">
                  <c:v>42940.449201388888</c:v>
                </c:pt>
                <c:pt idx="10390">
                  <c:v>42940.453969907408</c:v>
                </c:pt>
                <c:pt idx="10391">
                  <c:v>42940.458715277775</c:v>
                </c:pt>
                <c:pt idx="10392">
                  <c:v>42940.463321759256</c:v>
                </c:pt>
                <c:pt idx="10393">
                  <c:v>42940.467812499999</c:v>
                </c:pt>
                <c:pt idx="10394">
                  <c:v>42940.472280092596</c:v>
                </c:pt>
                <c:pt idx="10395">
                  <c:v>42940.481354166666</c:v>
                </c:pt>
                <c:pt idx="10396">
                  <c:v>42940.485810185186</c:v>
                </c:pt>
                <c:pt idx="10397">
                  <c:v>42940.53025462963</c:v>
                </c:pt>
                <c:pt idx="10398">
                  <c:v>42940.534618055557</c:v>
                </c:pt>
                <c:pt idx="10399">
                  <c:v>42940.538831018515</c:v>
                </c:pt>
                <c:pt idx="10400">
                  <c:v>42940.543067129627</c:v>
                </c:pt>
                <c:pt idx="10401">
                  <c:v>42940.547418981485</c:v>
                </c:pt>
                <c:pt idx="10402">
                  <c:v>42940.551759259259</c:v>
                </c:pt>
                <c:pt idx="10403">
                  <c:v>42940.556030092594</c:v>
                </c:pt>
                <c:pt idx="10404">
                  <c:v>42940.560335648152</c:v>
                </c:pt>
                <c:pt idx="10405">
                  <c:v>42940.564618055556</c:v>
                </c:pt>
                <c:pt idx="10406">
                  <c:v>42940.568761574075</c:v>
                </c:pt>
                <c:pt idx="10407">
                  <c:v>42940.58121527778</c:v>
                </c:pt>
                <c:pt idx="10408">
                  <c:v>42940.585486111115</c:v>
                </c:pt>
                <c:pt idx="10409">
                  <c:v>42940.589722222219</c:v>
                </c:pt>
                <c:pt idx="10410">
                  <c:v>42940.612303240741</c:v>
                </c:pt>
                <c:pt idx="10411">
                  <c:v>42940.655092592591</c:v>
                </c:pt>
                <c:pt idx="10412">
                  <c:v>42940.659236111111</c:v>
                </c:pt>
                <c:pt idx="10413">
                  <c:v>42940.682638888888</c:v>
                </c:pt>
                <c:pt idx="10414">
                  <c:v>42940.69462962963</c:v>
                </c:pt>
                <c:pt idx="10415">
                  <c:v>42940.70275462963</c:v>
                </c:pt>
                <c:pt idx="10416">
                  <c:v>42940.706956018519</c:v>
                </c:pt>
                <c:pt idx="10417">
                  <c:v>42940.715543981481</c:v>
                </c:pt>
                <c:pt idx="10418">
                  <c:v>42940.719965277778</c:v>
                </c:pt>
                <c:pt idx="10419">
                  <c:v>42941.481793981482</c:v>
                </c:pt>
                <c:pt idx="10420">
                  <c:v>42941.49523148148</c:v>
                </c:pt>
                <c:pt idx="10421">
                  <c:v>42941.521770833337</c:v>
                </c:pt>
                <c:pt idx="10422">
                  <c:v>42941.526180555556</c:v>
                </c:pt>
                <c:pt idx="10423">
                  <c:v>42941.53056712963</c:v>
                </c:pt>
                <c:pt idx="10424">
                  <c:v>42941.534803240742</c:v>
                </c:pt>
                <c:pt idx="10425">
                  <c:v>42941.539004629631</c:v>
                </c:pt>
                <c:pt idx="10426">
                  <c:v>42941.543182870373</c:v>
                </c:pt>
                <c:pt idx="10427">
                  <c:v>42941.551504629628</c:v>
                </c:pt>
                <c:pt idx="10428">
                  <c:v>42941.555706018517</c:v>
                </c:pt>
                <c:pt idx="10429">
                  <c:v>42941.560891203706</c:v>
                </c:pt>
                <c:pt idx="10430">
                  <c:v>42941.56523148148</c:v>
                </c:pt>
                <c:pt idx="10431">
                  <c:v>42941.569351851853</c:v>
                </c:pt>
                <c:pt idx="10432">
                  <c:v>42941.57712962963</c:v>
                </c:pt>
                <c:pt idx="10433">
                  <c:v>42941.580972222226</c:v>
                </c:pt>
                <c:pt idx="10434">
                  <c:v>42941.584965277776</c:v>
                </c:pt>
                <c:pt idx="10435">
                  <c:v>42941.588958333334</c:v>
                </c:pt>
                <c:pt idx="10436">
                  <c:v>42941.592766203707</c:v>
                </c:pt>
                <c:pt idx="10437">
                  <c:v>42941.596597222226</c:v>
                </c:pt>
                <c:pt idx="10438">
                  <c:v>42941.623217592591</c:v>
                </c:pt>
                <c:pt idx="10439">
                  <c:v>42941.626956018517</c:v>
                </c:pt>
                <c:pt idx="10440">
                  <c:v>42941.63076388889</c:v>
                </c:pt>
                <c:pt idx="10441">
                  <c:v>42941.646180555559</c:v>
                </c:pt>
                <c:pt idx="10442">
                  <c:v>42941.649942129632</c:v>
                </c:pt>
                <c:pt idx="10443">
                  <c:v>42941.65766203704</c:v>
                </c:pt>
                <c:pt idx="10444">
                  <c:v>42941.661608796298</c:v>
                </c:pt>
                <c:pt idx="10445">
                  <c:v>42941.665439814817</c:v>
                </c:pt>
                <c:pt idx="10446">
                  <c:v>42941.669282407405</c:v>
                </c:pt>
                <c:pt idx="10447">
                  <c:v>42941.673159722224</c:v>
                </c:pt>
                <c:pt idx="10448">
                  <c:v>42941.677118055559</c:v>
                </c:pt>
                <c:pt idx="10449">
                  <c:v>42941.710324074076</c:v>
                </c:pt>
                <c:pt idx="10450">
                  <c:v>42941.747094907405</c:v>
                </c:pt>
                <c:pt idx="10451">
                  <c:v>42941.752708333333</c:v>
                </c:pt>
                <c:pt idx="10452">
                  <c:v>42941.766087962962</c:v>
                </c:pt>
                <c:pt idx="10453">
                  <c:v>42941.774027777778</c:v>
                </c:pt>
                <c:pt idx="10454">
                  <c:v>42942.359259259261</c:v>
                </c:pt>
                <c:pt idx="10455">
                  <c:v>42942.56521990741</c:v>
                </c:pt>
                <c:pt idx="10456">
                  <c:v>42942.627743055556</c:v>
                </c:pt>
                <c:pt idx="10457">
                  <c:v>42943.37226851852</c:v>
                </c:pt>
                <c:pt idx="10458">
                  <c:v>42943.507754629631</c:v>
                </c:pt>
                <c:pt idx="10459">
                  <c:v>42943.725694444445</c:v>
                </c:pt>
                <c:pt idx="10460">
                  <c:v>42944.388726851852</c:v>
                </c:pt>
                <c:pt idx="10461">
                  <c:v>42944.40556712963</c:v>
                </c:pt>
                <c:pt idx="10462">
                  <c:v>42944.411921296298</c:v>
                </c:pt>
                <c:pt idx="10463">
                  <c:v>42944.427789351852</c:v>
                </c:pt>
                <c:pt idx="10464">
                  <c:v>42944.432638888888</c:v>
                </c:pt>
                <c:pt idx="10465">
                  <c:v>42944.437557870369</c:v>
                </c:pt>
                <c:pt idx="10466">
                  <c:v>42944.442858796298</c:v>
                </c:pt>
                <c:pt idx="10467">
                  <c:v>42944.449791666666</c:v>
                </c:pt>
                <c:pt idx="10468">
                  <c:v>42944.45653935185</c:v>
                </c:pt>
                <c:pt idx="10469">
                  <c:v>42944.463599537034</c:v>
                </c:pt>
                <c:pt idx="10470">
                  <c:v>42944.471180555556</c:v>
                </c:pt>
                <c:pt idx="10471">
                  <c:v>42944.47693287037</c:v>
                </c:pt>
                <c:pt idx="10472">
                  <c:v>42944.482847222222</c:v>
                </c:pt>
                <c:pt idx="10473">
                  <c:v>42944.489328703705</c:v>
                </c:pt>
                <c:pt idx="10474">
                  <c:v>42944.493657407409</c:v>
                </c:pt>
                <c:pt idx="10475">
                  <c:v>42944.504641203705</c:v>
                </c:pt>
                <c:pt idx="10476">
                  <c:v>42944.508912037039</c:v>
                </c:pt>
                <c:pt idx="10477">
                  <c:v>42944.513067129628</c:v>
                </c:pt>
                <c:pt idx="10478">
                  <c:v>42944.530023148145</c:v>
                </c:pt>
                <c:pt idx="10479">
                  <c:v>42944.556712962964</c:v>
                </c:pt>
                <c:pt idx="10480">
                  <c:v>42945.335729166669</c:v>
                </c:pt>
                <c:pt idx="10481">
                  <c:v>42945.346631944441</c:v>
                </c:pt>
                <c:pt idx="10482">
                  <c:v>42945.356412037036</c:v>
                </c:pt>
                <c:pt idx="10483">
                  <c:v>42945.366539351853</c:v>
                </c:pt>
                <c:pt idx="10484">
                  <c:v>42945.374016203707</c:v>
                </c:pt>
                <c:pt idx="10485">
                  <c:v>42945.387939814813</c:v>
                </c:pt>
                <c:pt idx="10486">
                  <c:v>42945.394791666666</c:v>
                </c:pt>
                <c:pt idx="10487">
                  <c:v>42945.401469907411</c:v>
                </c:pt>
                <c:pt idx="10488">
                  <c:v>42945.408067129632</c:v>
                </c:pt>
                <c:pt idx="10489">
                  <c:v>42945.4143287037</c:v>
                </c:pt>
                <c:pt idx="10490">
                  <c:v>42945.420405092591</c:v>
                </c:pt>
                <c:pt idx="10491">
                  <c:v>42945.426400462966</c:v>
                </c:pt>
                <c:pt idx="10492">
                  <c:v>42945.432175925926</c:v>
                </c:pt>
                <c:pt idx="10493">
                  <c:v>42945.437708333331</c:v>
                </c:pt>
                <c:pt idx="10494">
                  <c:v>42945.443287037036</c:v>
                </c:pt>
                <c:pt idx="10495">
                  <c:v>42945.448541666665</c:v>
                </c:pt>
                <c:pt idx="10496">
                  <c:v>42945.453888888886</c:v>
                </c:pt>
                <c:pt idx="10497">
                  <c:v>42945.468541666669</c:v>
                </c:pt>
                <c:pt idx="10498">
                  <c:v>42945.473414351851</c:v>
                </c:pt>
                <c:pt idx="10499">
                  <c:v>42945.48333333333</c:v>
                </c:pt>
                <c:pt idx="10500">
                  <c:v>42945.488321759258</c:v>
                </c:pt>
                <c:pt idx="10501">
                  <c:v>42945.49324074074</c:v>
                </c:pt>
                <c:pt idx="10502">
                  <c:v>42945.498148148145</c:v>
                </c:pt>
                <c:pt idx="10503">
                  <c:v>42945.502939814818</c:v>
                </c:pt>
                <c:pt idx="10504">
                  <c:v>42945.507754629631</c:v>
                </c:pt>
                <c:pt idx="10505">
                  <c:v>42945.512939814813</c:v>
                </c:pt>
                <c:pt idx="10506">
                  <c:v>42945.517696759256</c:v>
                </c:pt>
                <c:pt idx="10507">
                  <c:v>42945.526863425926</c:v>
                </c:pt>
                <c:pt idx="10508">
                  <c:v>42945.531354166669</c:v>
                </c:pt>
                <c:pt idx="10509">
                  <c:v>42945.53564814815</c:v>
                </c:pt>
                <c:pt idx="10510">
                  <c:v>42945.539826388886</c:v>
                </c:pt>
                <c:pt idx="10511">
                  <c:v>42945.556006944447</c:v>
                </c:pt>
                <c:pt idx="10512">
                  <c:v>42945.56045138889</c:v>
                </c:pt>
                <c:pt idx="10513">
                  <c:v>42945.564849537041</c:v>
                </c:pt>
                <c:pt idx="10514">
                  <c:v>42945.592303240737</c:v>
                </c:pt>
                <c:pt idx="10515">
                  <c:v>42945.596064814818</c:v>
                </c:pt>
                <c:pt idx="10516">
                  <c:v>42945.609340277777</c:v>
                </c:pt>
                <c:pt idx="10517">
                  <c:v>42945.614861111113</c:v>
                </c:pt>
                <c:pt idx="10518">
                  <c:v>42945.620104166665</c:v>
                </c:pt>
                <c:pt idx="10519">
                  <c:v>42945.623807870368</c:v>
                </c:pt>
                <c:pt idx="10520">
                  <c:v>42945.631620370368</c:v>
                </c:pt>
                <c:pt idx="10521">
                  <c:v>42945.635300925926</c:v>
                </c:pt>
                <c:pt idx="10522">
                  <c:v>42945.639178240737</c:v>
                </c:pt>
                <c:pt idx="10523">
                  <c:v>42945.642974537041</c:v>
                </c:pt>
                <c:pt idx="10524">
                  <c:v>42945.646678240744</c:v>
                </c:pt>
                <c:pt idx="10525">
                  <c:v>42945.65011574074</c:v>
                </c:pt>
                <c:pt idx="10526">
                  <c:v>42945.653611111113</c:v>
                </c:pt>
                <c:pt idx="10527">
                  <c:v>42945.657604166663</c:v>
                </c:pt>
                <c:pt idx="10528">
                  <c:v>42945.66134259259</c:v>
                </c:pt>
                <c:pt idx="10529">
                  <c:v>42945.687627314815</c:v>
                </c:pt>
                <c:pt idx="10530">
                  <c:v>42945.691458333335</c:v>
                </c:pt>
                <c:pt idx="10531">
                  <c:v>42945.703414351854</c:v>
                </c:pt>
                <c:pt idx="10532">
                  <c:v>42945.707557870373</c:v>
                </c:pt>
                <c:pt idx="10533">
                  <c:v>42945.729004629633</c:v>
                </c:pt>
                <c:pt idx="10534">
                  <c:v>42945.733136574076</c:v>
                </c:pt>
                <c:pt idx="10535">
                  <c:v>42945.737523148149</c:v>
                </c:pt>
                <c:pt idx="10536">
                  <c:v>42945.74726851852</c:v>
                </c:pt>
                <c:pt idx="10537">
                  <c:v>42945.752071759256</c:v>
                </c:pt>
                <c:pt idx="10538">
                  <c:v>42946.34746527778</c:v>
                </c:pt>
                <c:pt idx="10539">
                  <c:v>42946.357858796298</c:v>
                </c:pt>
                <c:pt idx="10540">
                  <c:v>42946.365752314814</c:v>
                </c:pt>
                <c:pt idx="10541">
                  <c:v>42946.373113425929</c:v>
                </c:pt>
                <c:pt idx="10542">
                  <c:v>42946.38013888889</c:v>
                </c:pt>
                <c:pt idx="10543">
                  <c:v>42946.387546296297</c:v>
                </c:pt>
                <c:pt idx="10544">
                  <c:v>42946.400243055556</c:v>
                </c:pt>
                <c:pt idx="10545">
                  <c:v>42946.405682870369</c:v>
                </c:pt>
                <c:pt idx="10546">
                  <c:v>42946.410914351851</c:v>
                </c:pt>
                <c:pt idx="10547">
                  <c:v>42946.415879629632</c:v>
                </c:pt>
                <c:pt idx="10548">
                  <c:v>42946.420694444445</c:v>
                </c:pt>
                <c:pt idx="10549">
                  <c:v>42946.425451388888</c:v>
                </c:pt>
                <c:pt idx="10550">
                  <c:v>42946.434629629628</c:v>
                </c:pt>
                <c:pt idx="10551">
                  <c:v>42946.439131944448</c:v>
                </c:pt>
                <c:pt idx="10552">
                  <c:v>42946.443553240744</c:v>
                </c:pt>
                <c:pt idx="10553">
                  <c:v>42946.447951388887</c:v>
                </c:pt>
                <c:pt idx="10554">
                  <c:v>42946.452314814815</c:v>
                </c:pt>
                <c:pt idx="10555">
                  <c:v>42946.456701388888</c:v>
                </c:pt>
                <c:pt idx="10556">
                  <c:v>42946.461041666669</c:v>
                </c:pt>
                <c:pt idx="10557">
                  <c:v>42946.465324074074</c:v>
                </c:pt>
                <c:pt idx="10558">
                  <c:v>42946.469675925924</c:v>
                </c:pt>
                <c:pt idx="10559">
                  <c:v>42946.473900462966</c:v>
                </c:pt>
                <c:pt idx="10560">
                  <c:v>42946.478101851855</c:v>
                </c:pt>
                <c:pt idx="10561">
                  <c:v>42946.482303240744</c:v>
                </c:pt>
                <c:pt idx="10562">
                  <c:v>42946.486458333333</c:v>
                </c:pt>
                <c:pt idx="10563">
                  <c:v>42946.490706018521</c:v>
                </c:pt>
                <c:pt idx="10564">
                  <c:v>42946.494942129626</c:v>
                </c:pt>
                <c:pt idx="10565">
                  <c:v>42946.499074074076</c:v>
                </c:pt>
                <c:pt idx="10566">
                  <c:v>42946.503217592595</c:v>
                </c:pt>
                <c:pt idx="10567">
                  <c:v>42946.507337962961</c:v>
                </c:pt>
                <c:pt idx="10568">
                  <c:v>42946.511388888888</c:v>
                </c:pt>
                <c:pt idx="10569">
                  <c:v>42946.515520833331</c:v>
                </c:pt>
                <c:pt idx="10570">
                  <c:v>42946.519641203704</c:v>
                </c:pt>
                <c:pt idx="10571">
                  <c:v>42946.523726851854</c:v>
                </c:pt>
                <c:pt idx="10572">
                  <c:v>42946.527789351851</c:v>
                </c:pt>
                <c:pt idx="10573">
                  <c:v>42946.531805555554</c:v>
                </c:pt>
                <c:pt idx="10574">
                  <c:v>42946.535810185182</c:v>
                </c:pt>
                <c:pt idx="10575">
                  <c:v>42946.539756944447</c:v>
                </c:pt>
                <c:pt idx="10576">
                  <c:v>42946.543657407405</c:v>
                </c:pt>
                <c:pt idx="10577">
                  <c:v>42946.547638888886</c:v>
                </c:pt>
                <c:pt idx="10578">
                  <c:v>42946.551562499997</c:v>
                </c:pt>
                <c:pt idx="10579">
                  <c:v>42946.555474537039</c:v>
                </c:pt>
                <c:pt idx="10580">
                  <c:v>42946.559398148151</c:v>
                </c:pt>
                <c:pt idx="10581">
                  <c:v>42946.563287037039</c:v>
                </c:pt>
                <c:pt idx="10582">
                  <c:v>42946.567164351851</c:v>
                </c:pt>
                <c:pt idx="10583">
                  <c:v>42946.571018518516</c:v>
                </c:pt>
                <c:pt idx="10584">
                  <c:v>42946.574861111112</c:v>
                </c:pt>
                <c:pt idx="10585">
                  <c:v>42946.578657407408</c:v>
                </c:pt>
                <c:pt idx="10586">
                  <c:v>42946.582453703704</c:v>
                </c:pt>
                <c:pt idx="10587">
                  <c:v>42946.586180555554</c:v>
                </c:pt>
                <c:pt idx="10588">
                  <c:v>42946.589872685188</c:v>
                </c:pt>
                <c:pt idx="10589">
                  <c:v>42946.597372685188</c:v>
                </c:pt>
                <c:pt idx="10590">
                  <c:v>42946.601018518515</c:v>
                </c:pt>
                <c:pt idx="10591">
                  <c:v>42946.604641203703</c:v>
                </c:pt>
                <c:pt idx="10592">
                  <c:v>42946.608368055553</c:v>
                </c:pt>
                <c:pt idx="10593">
                  <c:v>42946.612013888887</c:v>
                </c:pt>
                <c:pt idx="10594">
                  <c:v>42946.615671296298</c:v>
                </c:pt>
                <c:pt idx="10595">
                  <c:v>42946.626689814817</c:v>
                </c:pt>
                <c:pt idx="10596">
                  <c:v>42946.630312499998</c:v>
                </c:pt>
                <c:pt idx="10597">
                  <c:v>42946.634166666663</c:v>
                </c:pt>
                <c:pt idx="10598">
                  <c:v>42946.637777777774</c:v>
                </c:pt>
                <c:pt idx="10599">
                  <c:v>42946.641377314816</c:v>
                </c:pt>
                <c:pt idx="10600">
                  <c:v>42946.644942129627</c:v>
                </c:pt>
                <c:pt idx="10601">
                  <c:v>42946.648506944446</c:v>
                </c:pt>
                <c:pt idx="10602">
                  <c:v>42946.652048611111</c:v>
                </c:pt>
                <c:pt idx="10603">
                  <c:v>42946.655729166669</c:v>
                </c:pt>
                <c:pt idx="10604">
                  <c:v>42946.659270833334</c:v>
                </c:pt>
                <c:pt idx="10605">
                  <c:v>42946.662835648145</c:v>
                </c:pt>
                <c:pt idx="10606">
                  <c:v>42946.666412037041</c:v>
                </c:pt>
                <c:pt idx="10607">
                  <c:v>42946.670081018521</c:v>
                </c:pt>
                <c:pt idx="10608">
                  <c:v>42946.677199074074</c:v>
                </c:pt>
                <c:pt idx="10609">
                  <c:v>42946.680868055555</c:v>
                </c:pt>
                <c:pt idx="10610">
                  <c:v>42946.684513888889</c:v>
                </c:pt>
                <c:pt idx="10611">
                  <c:v>42946.688252314816</c:v>
                </c:pt>
                <c:pt idx="10612">
                  <c:v>42946.692118055558</c:v>
                </c:pt>
                <c:pt idx="10613">
                  <c:v>42946.69604166667</c:v>
                </c:pt>
                <c:pt idx="10614">
                  <c:v>42946.700671296298</c:v>
                </c:pt>
                <c:pt idx="10615">
                  <c:v>42946.704675925925</c:v>
                </c:pt>
                <c:pt idx="10616">
                  <c:v>42946.709432870368</c:v>
                </c:pt>
                <c:pt idx="10617">
                  <c:v>42946.71503472222</c:v>
                </c:pt>
                <c:pt idx="10618">
                  <c:v>42946.719270833331</c:v>
                </c:pt>
                <c:pt idx="10619">
                  <c:v>42946.723564814813</c:v>
                </c:pt>
                <c:pt idx="10620">
                  <c:v>42946.727800925924</c:v>
                </c:pt>
                <c:pt idx="10621">
                  <c:v>42946.732071759259</c:v>
                </c:pt>
                <c:pt idx="10622">
                  <c:v>42946.746018518519</c:v>
                </c:pt>
                <c:pt idx="10623">
                  <c:v>42946.750983796293</c:v>
                </c:pt>
                <c:pt idx="10624">
                  <c:v>42946.756678240738</c:v>
                </c:pt>
                <c:pt idx="10625">
                  <c:v>42946.765428240738</c:v>
                </c:pt>
                <c:pt idx="10626">
                  <c:v>42947.364085648151</c:v>
                </c:pt>
                <c:pt idx="10627">
                  <c:v>42947.370729166665</c:v>
                </c:pt>
                <c:pt idx="10628">
                  <c:v>42947.37704861111</c:v>
                </c:pt>
                <c:pt idx="10629">
                  <c:v>42947.382581018515</c:v>
                </c:pt>
                <c:pt idx="10630">
                  <c:v>42947.388425925928</c:v>
                </c:pt>
                <c:pt idx="10631">
                  <c:v>42947.394293981481</c:v>
                </c:pt>
                <c:pt idx="10632">
                  <c:v>42947.399502314816</c:v>
                </c:pt>
                <c:pt idx="10633">
                  <c:v>42947.413969907408</c:v>
                </c:pt>
                <c:pt idx="10634">
                  <c:v>42947.418946759259</c:v>
                </c:pt>
                <c:pt idx="10635">
                  <c:v>42947.424097222225</c:v>
                </c:pt>
                <c:pt idx="10636">
                  <c:v>42947.429178240738</c:v>
                </c:pt>
                <c:pt idx="10637">
                  <c:v>42947.433958333335</c:v>
                </c:pt>
                <c:pt idx="10638">
                  <c:v>42947.438425925924</c:v>
                </c:pt>
                <c:pt idx="10639">
                  <c:v>42947.447453703702</c:v>
                </c:pt>
                <c:pt idx="10640">
                  <c:v>42947.451932870368</c:v>
                </c:pt>
                <c:pt idx="10641">
                  <c:v>42947.457372685189</c:v>
                </c:pt>
                <c:pt idx="10642">
                  <c:v>42947.463229166664</c:v>
                </c:pt>
                <c:pt idx="10643">
                  <c:v>42947.469166666669</c:v>
                </c:pt>
                <c:pt idx="10644">
                  <c:v>42947.473923611113</c:v>
                </c:pt>
                <c:pt idx="10645">
                  <c:v>42947.484050925923</c:v>
                </c:pt>
                <c:pt idx="10646">
                  <c:v>42947.48841435185</c:v>
                </c:pt>
                <c:pt idx="10647">
                  <c:v>42947.493668981479</c:v>
                </c:pt>
                <c:pt idx="10648">
                  <c:v>42947.498680555553</c:v>
                </c:pt>
                <c:pt idx="10649">
                  <c:v>42947.503101851849</c:v>
                </c:pt>
                <c:pt idx="10650">
                  <c:v>42947.507939814815</c:v>
                </c:pt>
                <c:pt idx="10651">
                  <c:v>42947.512013888889</c:v>
                </c:pt>
                <c:pt idx="10652">
                  <c:v>42947.516018518516</c:v>
                </c:pt>
                <c:pt idx="10653">
                  <c:v>42947.519942129627</c:v>
                </c:pt>
                <c:pt idx="10654">
                  <c:v>42947.524178240739</c:v>
                </c:pt>
                <c:pt idx="10655">
                  <c:v>42947.528124999997</c:v>
                </c:pt>
                <c:pt idx="10656">
                  <c:v>42947.53193287037</c:v>
                </c:pt>
                <c:pt idx="10657">
                  <c:v>42947.536076388889</c:v>
                </c:pt>
                <c:pt idx="10658">
                  <c:v>42947.551099537035</c:v>
                </c:pt>
                <c:pt idx="10659">
                  <c:v>42947.561944444446</c:v>
                </c:pt>
                <c:pt idx="10660">
                  <c:v>42947.623379629629</c:v>
                </c:pt>
                <c:pt idx="10661">
                  <c:v>42947.634432870371</c:v>
                </c:pt>
                <c:pt idx="10662">
                  <c:v>42947.638043981482</c:v>
                </c:pt>
                <c:pt idx="10663">
                  <c:v>42947.642337962963</c:v>
                </c:pt>
                <c:pt idx="10664">
                  <c:v>42947.646249999998</c:v>
                </c:pt>
                <c:pt idx="10665">
                  <c:v>42947.650300925925</c:v>
                </c:pt>
                <c:pt idx="10666">
                  <c:v>42947.657569444447</c:v>
                </c:pt>
                <c:pt idx="10667">
                  <c:v>42947.661527777775</c:v>
                </c:pt>
                <c:pt idx="10668">
                  <c:v>42947.665370370371</c:v>
                </c:pt>
                <c:pt idx="10669">
                  <c:v>42947.672789351855</c:v>
                </c:pt>
                <c:pt idx="10670">
                  <c:v>42947.676493055558</c:v>
                </c:pt>
                <c:pt idx="10671">
                  <c:v>42947.680648148147</c:v>
                </c:pt>
                <c:pt idx="10672">
                  <c:v>42947.691122685188</c:v>
                </c:pt>
                <c:pt idx="10673">
                  <c:v>42947.696099537039</c:v>
                </c:pt>
                <c:pt idx="10674">
                  <c:v>42948.377002314817</c:v>
                </c:pt>
                <c:pt idx="10675">
                  <c:v>42948.383819444447</c:v>
                </c:pt>
                <c:pt idx="10676">
                  <c:v>42948.398993055554</c:v>
                </c:pt>
                <c:pt idx="10677">
                  <c:v>42948.430381944447</c:v>
                </c:pt>
                <c:pt idx="10678">
                  <c:v>42948.435127314813</c:v>
                </c:pt>
                <c:pt idx="10679">
                  <c:v>42948.439942129633</c:v>
                </c:pt>
                <c:pt idx="10680">
                  <c:v>42948.458668981482</c:v>
                </c:pt>
                <c:pt idx="10681">
                  <c:v>42948.4846875</c:v>
                </c:pt>
                <c:pt idx="10682">
                  <c:v>42948.488888888889</c:v>
                </c:pt>
                <c:pt idx="10683">
                  <c:v>42948.493090277778</c:v>
                </c:pt>
                <c:pt idx="10684">
                  <c:v>42948.501469907409</c:v>
                </c:pt>
                <c:pt idx="10685">
                  <c:v>42948.509675925925</c:v>
                </c:pt>
                <c:pt idx="10686">
                  <c:v>42948.513703703706</c:v>
                </c:pt>
                <c:pt idx="10687">
                  <c:v>42948.52553240741</c:v>
                </c:pt>
                <c:pt idx="10688">
                  <c:v>42948.529479166667</c:v>
                </c:pt>
                <c:pt idx="10689">
                  <c:v>42948.537418981483</c:v>
                </c:pt>
                <c:pt idx="10690">
                  <c:v>42948.758993055555</c:v>
                </c:pt>
                <c:pt idx="10691">
                  <c:v>42949.469606481478</c:v>
                </c:pt>
                <c:pt idx="10692">
                  <c:v>42949.478229166663</c:v>
                </c:pt>
                <c:pt idx="10693">
                  <c:v>42949.50199074074</c:v>
                </c:pt>
                <c:pt idx="10694">
                  <c:v>42949.513680555552</c:v>
                </c:pt>
                <c:pt idx="10695">
                  <c:v>42949.755613425928</c:v>
                </c:pt>
                <c:pt idx="10696">
                  <c:v>42950.439004629632</c:v>
                </c:pt>
                <c:pt idx="10697">
                  <c:v>42950.458807870367</c:v>
                </c:pt>
                <c:pt idx="10698">
                  <c:v>42950.559641203705</c:v>
                </c:pt>
                <c:pt idx="10699">
                  <c:v>42950.575370370374</c:v>
                </c:pt>
                <c:pt idx="10700">
                  <c:v>42950.590775462966</c:v>
                </c:pt>
                <c:pt idx="10701">
                  <c:v>42950.702152777776</c:v>
                </c:pt>
                <c:pt idx="10702">
                  <c:v>42951.444039351853</c:v>
                </c:pt>
                <c:pt idx="10703">
                  <c:v>42952.365810185183</c:v>
                </c:pt>
                <c:pt idx="10704">
                  <c:v>42952.384641203702</c:v>
                </c:pt>
                <c:pt idx="10705">
                  <c:v>42952.396828703706</c:v>
                </c:pt>
                <c:pt idx="10706">
                  <c:v>42952.41983796296</c:v>
                </c:pt>
                <c:pt idx="10707">
                  <c:v>42952.425046296295</c:v>
                </c:pt>
                <c:pt idx="10708">
                  <c:v>42952.439212962963</c:v>
                </c:pt>
                <c:pt idx="10709">
                  <c:v>42952.48269675926</c:v>
                </c:pt>
                <c:pt idx="10710">
                  <c:v>42952.575486111113</c:v>
                </c:pt>
                <c:pt idx="10711">
                  <c:v>42952.679490740738</c:v>
                </c:pt>
                <c:pt idx="10712">
                  <c:v>42952.691342592596</c:v>
                </c:pt>
                <c:pt idx="10713">
                  <c:v>42952.698692129627</c:v>
                </c:pt>
                <c:pt idx="10714">
                  <c:v>42952.727870370371</c:v>
                </c:pt>
                <c:pt idx="10715">
                  <c:v>42952.732349537036</c:v>
                </c:pt>
                <c:pt idx="10716">
                  <c:v>42952.768680555557</c:v>
                </c:pt>
                <c:pt idx="10717">
                  <c:v>42953.37127314815</c:v>
                </c:pt>
                <c:pt idx="10718">
                  <c:v>42953.461122685185</c:v>
                </c:pt>
                <c:pt idx="10719">
                  <c:v>42953.465798611112</c:v>
                </c:pt>
                <c:pt idx="10720">
                  <c:v>42953.470034722224</c:v>
                </c:pt>
                <c:pt idx="10721">
                  <c:v>42953.496296296296</c:v>
                </c:pt>
                <c:pt idx="10722">
                  <c:v>42953.509016203701</c:v>
                </c:pt>
                <c:pt idx="10723">
                  <c:v>42953.534351851849</c:v>
                </c:pt>
                <c:pt idx="10724">
                  <c:v>42953.538425925923</c:v>
                </c:pt>
                <c:pt idx="10725">
                  <c:v>42953.546469907407</c:v>
                </c:pt>
                <c:pt idx="10726">
                  <c:v>42953.550358796296</c:v>
                </c:pt>
                <c:pt idx="10727">
                  <c:v>42953.558310185188</c:v>
                </c:pt>
                <c:pt idx="10728">
                  <c:v>42953.655706018515</c:v>
                </c:pt>
                <c:pt idx="10729">
                  <c:v>42953.664537037039</c:v>
                </c:pt>
                <c:pt idx="10730">
                  <c:v>42953.746099537035</c:v>
                </c:pt>
                <c:pt idx="10731">
                  <c:v>42954.36414351852</c:v>
                </c:pt>
                <c:pt idx="10732">
                  <c:v>42954.371504629627</c:v>
                </c:pt>
                <c:pt idx="10733">
                  <c:v>42954.378310185188</c:v>
                </c:pt>
                <c:pt idx="10734">
                  <c:v>42954.384814814817</c:v>
                </c:pt>
                <c:pt idx="10735">
                  <c:v>42954.39203703704</c:v>
                </c:pt>
                <c:pt idx="10736">
                  <c:v>42954.39880787037</c:v>
                </c:pt>
                <c:pt idx="10737">
                  <c:v>42954.405393518522</c:v>
                </c:pt>
                <c:pt idx="10738">
                  <c:v>42954.411747685182</c:v>
                </c:pt>
                <c:pt idx="10739">
                  <c:v>42954.417685185188</c:v>
                </c:pt>
                <c:pt idx="10740">
                  <c:v>42954.422893518517</c:v>
                </c:pt>
                <c:pt idx="10741">
                  <c:v>42954.428807870368</c:v>
                </c:pt>
                <c:pt idx="10742">
                  <c:v>42954.434756944444</c:v>
                </c:pt>
                <c:pt idx="10743">
                  <c:v>42954.440555555557</c:v>
                </c:pt>
                <c:pt idx="10744">
                  <c:v>42954.446782407409</c:v>
                </c:pt>
                <c:pt idx="10745">
                  <c:v>42954.452731481484</c:v>
                </c:pt>
                <c:pt idx="10746">
                  <c:v>42954.458171296297</c:v>
                </c:pt>
                <c:pt idx="10747">
                  <c:v>42954.463518518518</c:v>
                </c:pt>
                <c:pt idx="10748">
                  <c:v>42954.469097222223</c:v>
                </c:pt>
                <c:pt idx="10749">
                  <c:v>42954.474444444444</c:v>
                </c:pt>
                <c:pt idx="10750">
                  <c:v>42954.479756944442</c:v>
                </c:pt>
                <c:pt idx="10751">
                  <c:v>42954.485069444447</c:v>
                </c:pt>
                <c:pt idx="10752">
                  <c:v>42954.490960648145</c:v>
                </c:pt>
                <c:pt idx="10753">
                  <c:v>42954.51221064815</c:v>
                </c:pt>
                <c:pt idx="10754">
                  <c:v>42954.517025462963</c:v>
                </c:pt>
                <c:pt idx="10755">
                  <c:v>42954.608900462961</c:v>
                </c:pt>
                <c:pt idx="10756">
                  <c:v>42954.628287037034</c:v>
                </c:pt>
                <c:pt idx="10757">
                  <c:v>42954.632951388892</c:v>
                </c:pt>
                <c:pt idx="10758">
                  <c:v>42954.642372685186</c:v>
                </c:pt>
                <c:pt idx="10759">
                  <c:v>42954.653344907405</c:v>
                </c:pt>
                <c:pt idx="10760">
                  <c:v>42954.660497685189</c:v>
                </c:pt>
                <c:pt idx="10761">
                  <c:v>42954.664467592593</c:v>
                </c:pt>
                <c:pt idx="10762">
                  <c:v>42954.668807870374</c:v>
                </c:pt>
                <c:pt idx="10763">
                  <c:v>42954.673298611109</c:v>
                </c:pt>
                <c:pt idx="10764">
                  <c:v>42954.691932870373</c:v>
                </c:pt>
                <c:pt idx="10765">
                  <c:v>42955.398379629631</c:v>
                </c:pt>
                <c:pt idx="10766">
                  <c:v>42955.436655092592</c:v>
                </c:pt>
                <c:pt idx="10767">
                  <c:v>42955.442060185182</c:v>
                </c:pt>
                <c:pt idx="10768">
                  <c:v>42955.464421296296</c:v>
                </c:pt>
                <c:pt idx="10769">
                  <c:v>42955.469074074077</c:v>
                </c:pt>
                <c:pt idx="10770">
                  <c:v>42955.520532407405</c:v>
                </c:pt>
                <c:pt idx="10771">
                  <c:v>42955.536828703705</c:v>
                </c:pt>
                <c:pt idx="10772">
                  <c:v>42955.544965277775</c:v>
                </c:pt>
                <c:pt idx="10773">
                  <c:v>42957.356342592589</c:v>
                </c:pt>
                <c:pt idx="10774">
                  <c:v>42957.68167824074</c:v>
                </c:pt>
                <c:pt idx="10775">
                  <c:v>42958.36645833333</c:v>
                </c:pt>
                <c:pt idx="10776">
                  <c:v>42958.376377314817</c:v>
                </c:pt>
                <c:pt idx="10777">
                  <c:v>42958.685798611114</c:v>
                </c:pt>
                <c:pt idx="10778">
                  <c:v>42958.701192129629</c:v>
                </c:pt>
                <c:pt idx="10779">
                  <c:v>42958.707303240742</c:v>
                </c:pt>
                <c:pt idx="10780">
                  <c:v>42958.749849537038</c:v>
                </c:pt>
                <c:pt idx="10781">
                  <c:v>42959.434849537036</c:v>
                </c:pt>
                <c:pt idx="10782">
                  <c:v>42959.449374999997</c:v>
                </c:pt>
                <c:pt idx="10783">
                  <c:v>42959.538298611114</c:v>
                </c:pt>
                <c:pt idx="10784">
                  <c:v>42959.542743055557</c:v>
                </c:pt>
                <c:pt idx="10785">
                  <c:v>42959.547013888892</c:v>
                </c:pt>
                <c:pt idx="10786">
                  <c:v>42959.551134259258</c:v>
                </c:pt>
                <c:pt idx="10787">
                  <c:v>42959.555150462962</c:v>
                </c:pt>
                <c:pt idx="10788">
                  <c:v>42959.568020833336</c:v>
                </c:pt>
                <c:pt idx="10789">
                  <c:v>42959.575983796298</c:v>
                </c:pt>
                <c:pt idx="10790">
                  <c:v>42959.579861111109</c:v>
                </c:pt>
                <c:pt idx="10791">
                  <c:v>42959.584097222221</c:v>
                </c:pt>
                <c:pt idx="10792">
                  <c:v>42959.587858796294</c:v>
                </c:pt>
                <c:pt idx="10793">
                  <c:v>42959.600046296298</c:v>
                </c:pt>
                <c:pt idx="10794">
                  <c:v>42959.613657407404</c:v>
                </c:pt>
                <c:pt idx="10795">
                  <c:v>42959.618993055556</c:v>
                </c:pt>
                <c:pt idx="10796">
                  <c:v>42959.627939814818</c:v>
                </c:pt>
                <c:pt idx="10797">
                  <c:v>42959.631701388891</c:v>
                </c:pt>
                <c:pt idx="10798">
                  <c:v>42959.635208333333</c:v>
                </c:pt>
                <c:pt idx="10799">
                  <c:v>42959.638819444444</c:v>
                </c:pt>
                <c:pt idx="10800">
                  <c:v>42959.642430555556</c:v>
                </c:pt>
                <c:pt idx="10801">
                  <c:v>42959.645879629628</c:v>
                </c:pt>
                <c:pt idx="10802">
                  <c:v>42959.649282407408</c:v>
                </c:pt>
                <c:pt idx="10803">
                  <c:v>42959.652696759258</c:v>
                </c:pt>
                <c:pt idx="10804">
                  <c:v>42959.656168981484</c:v>
                </c:pt>
                <c:pt idx="10805">
                  <c:v>42959.659710648149</c:v>
                </c:pt>
                <c:pt idx="10806">
                  <c:v>42959.663206018522</c:v>
                </c:pt>
                <c:pt idx="10807">
                  <c:v>42959.66673611111</c:v>
                </c:pt>
                <c:pt idx="10808">
                  <c:v>42959.670208333337</c:v>
                </c:pt>
                <c:pt idx="10809">
                  <c:v>42959.673657407409</c:v>
                </c:pt>
                <c:pt idx="10810">
                  <c:v>42959.677152777775</c:v>
                </c:pt>
                <c:pt idx="10811">
                  <c:v>42959.684965277775</c:v>
                </c:pt>
                <c:pt idx="10812">
                  <c:v>42959.688784722224</c:v>
                </c:pt>
                <c:pt idx="10813">
                  <c:v>42959.69258101852</c:v>
                </c:pt>
                <c:pt idx="10814">
                  <c:v>42959.69630787037</c:v>
                </c:pt>
                <c:pt idx="10815">
                  <c:v>42959.700115740743</c:v>
                </c:pt>
                <c:pt idx="10816">
                  <c:v>42959.703900462962</c:v>
                </c:pt>
                <c:pt idx="10817">
                  <c:v>42959.707604166666</c:v>
                </c:pt>
                <c:pt idx="10818">
                  <c:v>42959.711493055554</c:v>
                </c:pt>
                <c:pt idx="10819">
                  <c:v>42959.715358796297</c:v>
                </c:pt>
                <c:pt idx="10820">
                  <c:v>42959.719131944446</c:v>
                </c:pt>
                <c:pt idx="10821">
                  <c:v>42959.72284722222</c:v>
                </c:pt>
                <c:pt idx="10822">
                  <c:v>42959.726863425924</c:v>
                </c:pt>
                <c:pt idx="10823">
                  <c:v>42959.731435185182</c:v>
                </c:pt>
                <c:pt idx="10824">
                  <c:v>42959.735798611109</c:v>
                </c:pt>
                <c:pt idx="10825">
                  <c:v>42959.740486111114</c:v>
                </c:pt>
                <c:pt idx="10826">
                  <c:v>42959.746435185189</c:v>
                </c:pt>
                <c:pt idx="10827">
                  <c:v>42959.752245370371</c:v>
                </c:pt>
                <c:pt idx="10828">
                  <c:v>42959.756678240738</c:v>
                </c:pt>
                <c:pt idx="10829">
                  <c:v>42959.761574074073</c:v>
                </c:pt>
                <c:pt idx="10830">
                  <c:v>42959.767245370371</c:v>
                </c:pt>
                <c:pt idx="10831">
                  <c:v>42959.772812499999</c:v>
                </c:pt>
                <c:pt idx="10832">
                  <c:v>42959.779224537036</c:v>
                </c:pt>
                <c:pt idx="10833">
                  <c:v>42960.451655092591</c:v>
                </c:pt>
                <c:pt idx="10834">
                  <c:v>42960.456423611111</c:v>
                </c:pt>
                <c:pt idx="10835">
                  <c:v>42960.4608912037</c:v>
                </c:pt>
                <c:pt idx="10836">
                  <c:v>42960.465231481481</c:v>
                </c:pt>
                <c:pt idx="10837">
                  <c:v>42960.469594907408</c:v>
                </c:pt>
                <c:pt idx="10838">
                  <c:v>42960.473912037036</c:v>
                </c:pt>
                <c:pt idx="10839">
                  <c:v>42960.478182870371</c:v>
                </c:pt>
                <c:pt idx="10840">
                  <c:v>42960.482430555552</c:v>
                </c:pt>
                <c:pt idx="10841">
                  <c:v>42960.486620370371</c:v>
                </c:pt>
                <c:pt idx="10842">
                  <c:v>42960.490763888891</c:v>
                </c:pt>
                <c:pt idx="10843">
                  <c:v>42960.494837962964</c:v>
                </c:pt>
                <c:pt idx="10844">
                  <c:v>42960.498842592591</c:v>
                </c:pt>
                <c:pt idx="10845">
                  <c:v>42960.502962962964</c:v>
                </c:pt>
                <c:pt idx="10846">
                  <c:v>42960.506979166668</c:v>
                </c:pt>
                <c:pt idx="10847">
                  <c:v>42960.510960648149</c:v>
                </c:pt>
                <c:pt idx="10848">
                  <c:v>42960.523125</c:v>
                </c:pt>
                <c:pt idx="10849">
                  <c:v>42960.527384259258</c:v>
                </c:pt>
                <c:pt idx="10850">
                  <c:v>42960.5315162037</c:v>
                </c:pt>
                <c:pt idx="10851">
                  <c:v>42960.535486111112</c:v>
                </c:pt>
                <c:pt idx="10852">
                  <c:v>42960.539537037039</c:v>
                </c:pt>
                <c:pt idx="10853">
                  <c:v>42960.543576388889</c:v>
                </c:pt>
                <c:pt idx="10854">
                  <c:v>42960.54760416667</c:v>
                </c:pt>
                <c:pt idx="10855">
                  <c:v>42960.555358796293</c:v>
                </c:pt>
                <c:pt idx="10856">
                  <c:v>42960.559236111112</c:v>
                </c:pt>
                <c:pt idx="10857">
                  <c:v>42960.563159722224</c:v>
                </c:pt>
                <c:pt idx="10858">
                  <c:v>42960.567106481481</c:v>
                </c:pt>
                <c:pt idx="10859">
                  <c:v>42960.570925925924</c:v>
                </c:pt>
                <c:pt idx="10860">
                  <c:v>42960.574733796297</c:v>
                </c:pt>
                <c:pt idx="10861">
                  <c:v>42960.578460648147</c:v>
                </c:pt>
                <c:pt idx="10862">
                  <c:v>42960.582141203704</c:v>
                </c:pt>
                <c:pt idx="10863">
                  <c:v>42960.589479166665</c:v>
                </c:pt>
                <c:pt idx="10864">
                  <c:v>42960.596736111111</c:v>
                </c:pt>
                <c:pt idx="10865">
                  <c:v>42960.600312499999</c:v>
                </c:pt>
                <c:pt idx="10866">
                  <c:v>42960.711018518516</c:v>
                </c:pt>
                <c:pt idx="10867">
                  <c:v>42960.722893518519</c:v>
                </c:pt>
                <c:pt idx="10868">
                  <c:v>42960.734768518516</c:v>
                </c:pt>
                <c:pt idx="10869">
                  <c:v>42960.74664351852</c:v>
                </c:pt>
                <c:pt idx="10870">
                  <c:v>42961.417569444442</c:v>
                </c:pt>
                <c:pt idx="10871">
                  <c:v>42961.422523148147</c:v>
                </c:pt>
                <c:pt idx="10872">
                  <c:v>42961.464270833334</c:v>
                </c:pt>
                <c:pt idx="10873">
                  <c:v>42961.468599537038</c:v>
                </c:pt>
                <c:pt idx="10874">
                  <c:v>42961.503020833334</c:v>
                </c:pt>
                <c:pt idx="10875">
                  <c:v>42961.507245370369</c:v>
                </c:pt>
                <c:pt idx="10876">
                  <c:v>42961.564375000002</c:v>
                </c:pt>
                <c:pt idx="10877">
                  <c:v>42961.602893518517</c:v>
                </c:pt>
                <c:pt idx="10878">
                  <c:v>42961.60665509259</c:v>
                </c:pt>
                <c:pt idx="10879">
                  <c:v>42961.667962962965</c:v>
                </c:pt>
                <c:pt idx="10880">
                  <c:v>42962.348553240743</c:v>
                </c:pt>
                <c:pt idx="10881">
                  <c:v>42962.381979166668</c:v>
                </c:pt>
                <c:pt idx="10882">
                  <c:v>42962.405335648145</c:v>
                </c:pt>
                <c:pt idx="10883">
                  <c:v>42962.6015625</c:v>
                </c:pt>
                <c:pt idx="10884">
                  <c:v>42962.649351851855</c:v>
                </c:pt>
                <c:pt idx="10885">
                  <c:v>42962.670289351852</c:v>
                </c:pt>
                <c:pt idx="10886">
                  <c:v>42962.675636574073</c:v>
                </c:pt>
                <c:pt idx="10887">
                  <c:v>42962.681273148148</c:v>
                </c:pt>
                <c:pt idx="10888">
                  <c:v>42962.686249999999</c:v>
                </c:pt>
                <c:pt idx="10889">
                  <c:v>42962.703703703701</c:v>
                </c:pt>
                <c:pt idx="10890">
                  <c:v>42962.711944444447</c:v>
                </c:pt>
                <c:pt idx="10891">
                  <c:v>42962.717858796299</c:v>
                </c:pt>
                <c:pt idx="10892">
                  <c:v>42962.725671296299</c:v>
                </c:pt>
                <c:pt idx="10893">
                  <c:v>42962.739328703705</c:v>
                </c:pt>
                <c:pt idx="10894">
                  <c:v>42962.746747685182</c:v>
                </c:pt>
                <c:pt idx="10895">
                  <c:v>42962.760034722225</c:v>
                </c:pt>
                <c:pt idx="10896">
                  <c:v>42962.766504629632</c:v>
                </c:pt>
                <c:pt idx="10897">
                  <c:v>42963.348773148151</c:v>
                </c:pt>
                <c:pt idx="10898">
                  <c:v>42963.35765046296</c:v>
                </c:pt>
                <c:pt idx="10899">
                  <c:v>42963.365601851852</c:v>
                </c:pt>
                <c:pt idx="10900">
                  <c:v>42963.372465277775</c:v>
                </c:pt>
                <c:pt idx="10901">
                  <c:v>42963.378634259258</c:v>
                </c:pt>
                <c:pt idx="10902">
                  <c:v>42963.390289351853</c:v>
                </c:pt>
                <c:pt idx="10903">
                  <c:v>42963.395879629628</c:v>
                </c:pt>
                <c:pt idx="10904">
                  <c:v>42963.40185185185</c:v>
                </c:pt>
                <c:pt idx="10905">
                  <c:v>42963.407766203702</c:v>
                </c:pt>
                <c:pt idx="10906">
                  <c:v>42963.413321759261</c:v>
                </c:pt>
                <c:pt idx="10907">
                  <c:v>42963.418611111112</c:v>
                </c:pt>
                <c:pt idx="10908">
                  <c:v>42963.423622685186</c:v>
                </c:pt>
                <c:pt idx="10909">
                  <c:v>42963.428587962961</c:v>
                </c:pt>
                <c:pt idx="10910">
                  <c:v>42963.433425925927</c:v>
                </c:pt>
                <c:pt idx="10911">
                  <c:v>42963.438148148147</c:v>
                </c:pt>
                <c:pt idx="10912">
                  <c:v>42963.442812499998</c:v>
                </c:pt>
                <c:pt idx="10913">
                  <c:v>42963.447430555556</c:v>
                </c:pt>
                <c:pt idx="10914">
                  <c:v>42963.452210648145</c:v>
                </c:pt>
                <c:pt idx="10915">
                  <c:v>42963.45685185185</c:v>
                </c:pt>
                <c:pt idx="10916">
                  <c:v>42963.461354166669</c:v>
                </c:pt>
                <c:pt idx="10917">
                  <c:v>42963.465833333335</c:v>
                </c:pt>
                <c:pt idx="10918">
                  <c:v>42963.470300925925</c:v>
                </c:pt>
                <c:pt idx="10919">
                  <c:v>42963.474814814814</c:v>
                </c:pt>
                <c:pt idx="10920">
                  <c:v>42963.479432870372</c:v>
                </c:pt>
                <c:pt idx="10921">
                  <c:v>42963.483900462961</c:v>
                </c:pt>
                <c:pt idx="10922">
                  <c:v>42963.488379629627</c:v>
                </c:pt>
                <c:pt idx="10923">
                  <c:v>42963.492604166669</c:v>
                </c:pt>
                <c:pt idx="10924">
                  <c:v>42963.496782407405</c:v>
                </c:pt>
                <c:pt idx="10925">
                  <c:v>42963.501018518517</c:v>
                </c:pt>
                <c:pt idx="10926">
                  <c:v>42963.505300925928</c:v>
                </c:pt>
                <c:pt idx="10927">
                  <c:v>42963.509641203702</c:v>
                </c:pt>
                <c:pt idx="10928">
                  <c:v>42963.514039351852</c:v>
                </c:pt>
                <c:pt idx="10929">
                  <c:v>42963.518530092595</c:v>
                </c:pt>
                <c:pt idx="10930">
                  <c:v>42963.522997685184</c:v>
                </c:pt>
                <c:pt idx="10931">
                  <c:v>42963.527372685188</c:v>
                </c:pt>
                <c:pt idx="10932">
                  <c:v>42963.531712962962</c:v>
                </c:pt>
                <c:pt idx="10933">
                  <c:v>42963.544722222221</c:v>
                </c:pt>
                <c:pt idx="10934">
                  <c:v>42963.548495370371</c:v>
                </c:pt>
                <c:pt idx="10935">
                  <c:v>42963.552777777775</c:v>
                </c:pt>
                <c:pt idx="10936">
                  <c:v>42963.592592592591</c:v>
                </c:pt>
                <c:pt idx="10937">
                  <c:v>42963.611828703702</c:v>
                </c:pt>
                <c:pt idx="10938">
                  <c:v>42963.621331018519</c:v>
                </c:pt>
                <c:pt idx="10939">
                  <c:v>42963.627141203702</c:v>
                </c:pt>
                <c:pt idx="10940">
                  <c:v>42963.636400462965</c:v>
                </c:pt>
                <c:pt idx="10941">
                  <c:v>42963.646944444445</c:v>
                </c:pt>
                <c:pt idx="10942">
                  <c:v>42963.651446759257</c:v>
                </c:pt>
                <c:pt idx="10943">
                  <c:v>42963.657800925925</c:v>
                </c:pt>
                <c:pt idx="10944">
                  <c:v>42963.665972222225</c:v>
                </c:pt>
                <c:pt idx="10945">
                  <c:v>42963.672847222224</c:v>
                </c:pt>
                <c:pt idx="10946">
                  <c:v>42963.67869212963</c:v>
                </c:pt>
                <c:pt idx="10947">
                  <c:v>42963.68677083333</c:v>
                </c:pt>
                <c:pt idx="10948">
                  <c:v>42963.692511574074</c:v>
                </c:pt>
                <c:pt idx="10949">
                  <c:v>42963.696238425924</c:v>
                </c:pt>
                <c:pt idx="10950">
                  <c:v>42963.699942129628</c:v>
                </c:pt>
                <c:pt idx="10951">
                  <c:v>42963.704143518517</c:v>
                </c:pt>
                <c:pt idx="10952">
                  <c:v>42963.708402777775</c:v>
                </c:pt>
                <c:pt idx="10953">
                  <c:v>42963.713368055556</c:v>
                </c:pt>
                <c:pt idx="10954">
                  <c:v>42963.718229166669</c:v>
                </c:pt>
                <c:pt idx="10955">
                  <c:v>42963.723460648151</c:v>
                </c:pt>
                <c:pt idx="10956">
                  <c:v>42963.73</c:v>
                </c:pt>
                <c:pt idx="10957">
                  <c:v>42963.735833333332</c:v>
                </c:pt>
                <c:pt idx="10958">
                  <c:v>42963.744768518518</c:v>
                </c:pt>
                <c:pt idx="10959">
                  <c:v>42964.337314814817</c:v>
                </c:pt>
                <c:pt idx="10960">
                  <c:v>42964.356249999997</c:v>
                </c:pt>
                <c:pt idx="10961">
                  <c:v>42964.363576388889</c:v>
                </c:pt>
                <c:pt idx="10962">
                  <c:v>42964.369722222225</c:v>
                </c:pt>
                <c:pt idx="10963">
                  <c:v>42964.375949074078</c:v>
                </c:pt>
                <c:pt idx="10964">
                  <c:v>42964.3825</c:v>
                </c:pt>
                <c:pt idx="10965">
                  <c:v>42964.388819444444</c:v>
                </c:pt>
                <c:pt idx="10966">
                  <c:v>42964.395358796297</c:v>
                </c:pt>
                <c:pt idx="10967">
                  <c:v>42964.401273148149</c:v>
                </c:pt>
                <c:pt idx="10968">
                  <c:v>42964.407187500001</c:v>
                </c:pt>
                <c:pt idx="10969">
                  <c:v>42964.412465277775</c:v>
                </c:pt>
                <c:pt idx="10970">
                  <c:v>42964.418032407404</c:v>
                </c:pt>
                <c:pt idx="10971">
                  <c:v>42964.423541666663</c:v>
                </c:pt>
                <c:pt idx="10972">
                  <c:v>42964.429224537038</c:v>
                </c:pt>
                <c:pt idx="10973">
                  <c:v>42964.434814814813</c:v>
                </c:pt>
                <c:pt idx="10974">
                  <c:v>42964.440625000003</c:v>
                </c:pt>
                <c:pt idx="10975">
                  <c:v>42964.446203703701</c:v>
                </c:pt>
                <c:pt idx="10976">
                  <c:v>42964.451956018522</c:v>
                </c:pt>
                <c:pt idx="10977">
                  <c:v>42964.457754629628</c:v>
                </c:pt>
                <c:pt idx="10978">
                  <c:v>42964.463217592594</c:v>
                </c:pt>
                <c:pt idx="10979">
                  <c:v>42964.468657407408</c:v>
                </c:pt>
                <c:pt idx="10980">
                  <c:v>42964.474085648151</c:v>
                </c:pt>
                <c:pt idx="10981">
                  <c:v>42964.479363425926</c:v>
                </c:pt>
                <c:pt idx="10982">
                  <c:v>42964.484710648147</c:v>
                </c:pt>
                <c:pt idx="10983">
                  <c:v>42964.489907407406</c:v>
                </c:pt>
                <c:pt idx="10984">
                  <c:v>42964.495127314818</c:v>
                </c:pt>
                <c:pt idx="10985">
                  <c:v>42964.500092592592</c:v>
                </c:pt>
                <c:pt idx="10986">
                  <c:v>42964.504652777781</c:v>
                </c:pt>
                <c:pt idx="10987">
                  <c:v>42964.509479166663</c:v>
                </c:pt>
                <c:pt idx="10988">
                  <c:v>42964.523587962962</c:v>
                </c:pt>
                <c:pt idx="10989">
                  <c:v>42964.528414351851</c:v>
                </c:pt>
                <c:pt idx="10990">
                  <c:v>42964.533043981479</c:v>
                </c:pt>
                <c:pt idx="10991">
                  <c:v>42964.537824074076</c:v>
                </c:pt>
                <c:pt idx="10992">
                  <c:v>42964.546805555554</c:v>
                </c:pt>
                <c:pt idx="10993">
                  <c:v>42964.550555555557</c:v>
                </c:pt>
                <c:pt idx="10994">
                  <c:v>42964.554675925923</c:v>
                </c:pt>
                <c:pt idx="10995">
                  <c:v>42964.558553240742</c:v>
                </c:pt>
                <c:pt idx="10996">
                  <c:v>42964.562650462962</c:v>
                </c:pt>
                <c:pt idx="10997">
                  <c:v>42964.570509259262</c:v>
                </c:pt>
                <c:pt idx="10998">
                  <c:v>42964.577835648146</c:v>
                </c:pt>
                <c:pt idx="10999">
                  <c:v>42964.581412037034</c:v>
                </c:pt>
                <c:pt idx="11000">
                  <c:v>42964.588831018518</c:v>
                </c:pt>
                <c:pt idx="11001">
                  <c:v>42964.592418981483</c:v>
                </c:pt>
                <c:pt idx="11002">
                  <c:v>42964.600578703707</c:v>
                </c:pt>
                <c:pt idx="11003">
                  <c:v>42964.608020833337</c:v>
                </c:pt>
                <c:pt idx="11004">
                  <c:v>42964.611666666664</c:v>
                </c:pt>
                <c:pt idx="11005">
                  <c:v>42964.615358796298</c:v>
                </c:pt>
                <c:pt idx="11006">
                  <c:v>42964.618819444448</c:v>
                </c:pt>
                <c:pt idx="11007">
                  <c:v>42964.625706018516</c:v>
                </c:pt>
                <c:pt idx="11008">
                  <c:v>42964.630613425928</c:v>
                </c:pt>
                <c:pt idx="11009">
                  <c:v>42964.638055555559</c:v>
                </c:pt>
                <c:pt idx="11010">
                  <c:v>42964.642708333333</c:v>
                </c:pt>
                <c:pt idx="11011">
                  <c:v>42964.655578703707</c:v>
                </c:pt>
                <c:pt idx="11012">
                  <c:v>42964.66002314815</c:v>
                </c:pt>
                <c:pt idx="11013">
                  <c:v>42964.666087962964</c:v>
                </c:pt>
                <c:pt idx="11014">
                  <c:v>42964.670416666668</c:v>
                </c:pt>
                <c:pt idx="11015">
                  <c:v>42964.678217592591</c:v>
                </c:pt>
                <c:pt idx="11016">
                  <c:v>42964.682870370372</c:v>
                </c:pt>
                <c:pt idx="11017">
                  <c:v>42964.687141203707</c:v>
                </c:pt>
                <c:pt idx="11018">
                  <c:v>42964.695543981485</c:v>
                </c:pt>
                <c:pt idx="11019">
                  <c:v>42964.700821759259</c:v>
                </c:pt>
                <c:pt idx="11020">
                  <c:v>42964.70453703704</c:v>
                </c:pt>
                <c:pt idx="11021">
                  <c:v>42964.712372685186</c:v>
                </c:pt>
                <c:pt idx="11022">
                  <c:v>42964.716400462959</c:v>
                </c:pt>
                <c:pt idx="11023">
                  <c:v>42964.721655092595</c:v>
                </c:pt>
                <c:pt idx="11024">
                  <c:v>42964.728541666664</c:v>
                </c:pt>
                <c:pt idx="11025">
                  <c:v>42964.735289351855</c:v>
                </c:pt>
                <c:pt idx="11026">
                  <c:v>42964.740729166668</c:v>
                </c:pt>
                <c:pt idx="11027">
                  <c:v>42964.748298611114</c:v>
                </c:pt>
                <c:pt idx="11028">
                  <c:v>42964.760185185187</c:v>
                </c:pt>
                <c:pt idx="11029">
                  <c:v>42965.34883101852</c:v>
                </c:pt>
                <c:pt idx="11030">
                  <c:v>42965.357662037037</c:v>
                </c:pt>
                <c:pt idx="11031">
                  <c:v>42965.365057870367</c:v>
                </c:pt>
                <c:pt idx="11032">
                  <c:v>42965.372893518521</c:v>
                </c:pt>
                <c:pt idx="11033">
                  <c:v>42965.381585648145</c:v>
                </c:pt>
                <c:pt idx="11034">
                  <c:v>42965.389097222222</c:v>
                </c:pt>
                <c:pt idx="11035">
                  <c:v>42965.396157407406</c:v>
                </c:pt>
                <c:pt idx="11036">
                  <c:v>42965.402951388889</c:v>
                </c:pt>
                <c:pt idx="11037">
                  <c:v>42965.409467592595</c:v>
                </c:pt>
                <c:pt idx="11038">
                  <c:v>42965.415393518517</c:v>
                </c:pt>
                <c:pt idx="11039">
                  <c:v>42965.421261574076</c:v>
                </c:pt>
                <c:pt idx="11040">
                  <c:v>42965.426354166666</c:v>
                </c:pt>
                <c:pt idx="11041">
                  <c:v>42965.431261574071</c:v>
                </c:pt>
                <c:pt idx="11042">
                  <c:v>42965.490162037036</c:v>
                </c:pt>
                <c:pt idx="11043">
                  <c:v>42965.559120370373</c:v>
                </c:pt>
                <c:pt idx="11044">
                  <c:v>42965.653368055559</c:v>
                </c:pt>
                <c:pt idx="11045">
                  <c:v>42965.690567129626</c:v>
                </c:pt>
                <c:pt idx="11046">
                  <c:v>42965.696539351855</c:v>
                </c:pt>
                <c:pt idx="11047">
                  <c:v>42965.701793981483</c:v>
                </c:pt>
                <c:pt idx="11048">
                  <c:v>42965.706770833334</c:v>
                </c:pt>
                <c:pt idx="11049">
                  <c:v>42965.710960648146</c:v>
                </c:pt>
                <c:pt idx="11050">
                  <c:v>42965.715601851851</c:v>
                </c:pt>
                <c:pt idx="11051">
                  <c:v>42965.719918981478</c:v>
                </c:pt>
                <c:pt idx="11052">
                  <c:v>42965.72861111111</c:v>
                </c:pt>
                <c:pt idx="11053">
                  <c:v>42965.733229166668</c:v>
                </c:pt>
                <c:pt idx="11054">
                  <c:v>42965.737870370373</c:v>
                </c:pt>
                <c:pt idx="11055">
                  <c:v>42965.742488425924</c:v>
                </c:pt>
                <c:pt idx="11056">
                  <c:v>42965.747418981482</c:v>
                </c:pt>
                <c:pt idx="11057">
                  <c:v>42965.752581018518</c:v>
                </c:pt>
                <c:pt idx="11058">
                  <c:v>42968.41605324074</c:v>
                </c:pt>
                <c:pt idx="11059">
                  <c:v>42968.429976851854</c:v>
                </c:pt>
                <c:pt idx="11060">
                  <c:v>42968.434537037036</c:v>
                </c:pt>
                <c:pt idx="11061">
                  <c:v>42968.439131944448</c:v>
                </c:pt>
                <c:pt idx="11062">
                  <c:v>42968.443738425929</c:v>
                </c:pt>
                <c:pt idx="11063">
                  <c:v>42968.448333333334</c:v>
                </c:pt>
                <c:pt idx="11064">
                  <c:v>42968.452928240738</c:v>
                </c:pt>
                <c:pt idx="11065">
                  <c:v>42968.461793981478</c:v>
                </c:pt>
                <c:pt idx="11066">
                  <c:v>42968.466087962966</c:v>
                </c:pt>
                <c:pt idx="11067">
                  <c:v>42968.486863425926</c:v>
                </c:pt>
                <c:pt idx="11068">
                  <c:v>42968.499791666669</c:v>
                </c:pt>
                <c:pt idx="11069">
                  <c:v>42968.508090277777</c:v>
                </c:pt>
                <c:pt idx="11070">
                  <c:v>42968.532233796293</c:v>
                </c:pt>
                <c:pt idx="11071">
                  <c:v>42968.542685185188</c:v>
                </c:pt>
                <c:pt idx="11072">
                  <c:v>42968.551886574074</c:v>
                </c:pt>
                <c:pt idx="11073">
                  <c:v>42968.557071759256</c:v>
                </c:pt>
                <c:pt idx="11074">
                  <c:v>42968.561956018515</c:v>
                </c:pt>
                <c:pt idx="11075">
                  <c:v>42968.567372685182</c:v>
                </c:pt>
                <c:pt idx="11076">
                  <c:v>42968.572812500002</c:v>
                </c:pt>
                <c:pt idx="11077">
                  <c:v>42968.577743055554</c:v>
                </c:pt>
                <c:pt idx="11078">
                  <c:v>42968.582256944443</c:v>
                </c:pt>
                <c:pt idx="11079">
                  <c:v>42968.590787037036</c:v>
                </c:pt>
                <c:pt idx="11080">
                  <c:v>42968.598101851851</c:v>
                </c:pt>
                <c:pt idx="11081">
                  <c:v>42968.601666666669</c:v>
                </c:pt>
                <c:pt idx="11082">
                  <c:v>42968.608749999999</c:v>
                </c:pt>
                <c:pt idx="11083">
                  <c:v>42968.615706018521</c:v>
                </c:pt>
                <c:pt idx="11084">
                  <c:v>42968.619131944448</c:v>
                </c:pt>
                <c:pt idx="11085">
                  <c:v>42968.622557870367</c:v>
                </c:pt>
                <c:pt idx="11086">
                  <c:v>42968.626064814816</c:v>
                </c:pt>
                <c:pt idx="11087">
                  <c:v>42968.633101851854</c:v>
                </c:pt>
                <c:pt idx="11088">
                  <c:v>42968.637685185182</c:v>
                </c:pt>
                <c:pt idx="11089">
                  <c:v>42968.642025462963</c:v>
                </c:pt>
                <c:pt idx="11090">
                  <c:v>42968.646782407406</c:v>
                </c:pt>
                <c:pt idx="11091">
                  <c:v>42968.650300925925</c:v>
                </c:pt>
                <c:pt idx="11092">
                  <c:v>42968.654143518521</c:v>
                </c:pt>
                <c:pt idx="11093">
                  <c:v>42968.65861111111</c:v>
                </c:pt>
                <c:pt idx="11094">
                  <c:v>42968.662557870368</c:v>
                </c:pt>
                <c:pt idx="11095">
                  <c:v>42968.666689814818</c:v>
                </c:pt>
                <c:pt idx="11096">
                  <c:v>42968.671203703707</c:v>
                </c:pt>
                <c:pt idx="11097">
                  <c:v>42968.676817129628</c:v>
                </c:pt>
                <c:pt idx="11098">
                  <c:v>42968.681909722225</c:v>
                </c:pt>
                <c:pt idx="11099">
                  <c:v>42968.686701388891</c:v>
                </c:pt>
                <c:pt idx="11100">
                  <c:v>42968.703657407408</c:v>
                </c:pt>
                <c:pt idx="11101">
                  <c:v>42968.727418981478</c:v>
                </c:pt>
                <c:pt idx="11102">
                  <c:v>42969.335462962961</c:v>
                </c:pt>
                <c:pt idx="11103">
                  <c:v>42969.346319444441</c:v>
                </c:pt>
                <c:pt idx="11104">
                  <c:v>42969.355138888888</c:v>
                </c:pt>
                <c:pt idx="11105">
                  <c:v>42969.365381944444</c:v>
                </c:pt>
                <c:pt idx="11106">
                  <c:v>42969.410601851851</c:v>
                </c:pt>
                <c:pt idx="11107">
                  <c:v>42969.416712962964</c:v>
                </c:pt>
                <c:pt idx="11108">
                  <c:v>42969.423090277778</c:v>
                </c:pt>
                <c:pt idx="11109">
                  <c:v>42969.429398148146</c:v>
                </c:pt>
                <c:pt idx="11110">
                  <c:v>42969.435497685183</c:v>
                </c:pt>
                <c:pt idx="11111">
                  <c:v>42969.441527777781</c:v>
                </c:pt>
                <c:pt idx="11112">
                  <c:v>42969.447453703702</c:v>
                </c:pt>
                <c:pt idx="11113">
                  <c:v>42969.453287037039</c:v>
                </c:pt>
                <c:pt idx="11114">
                  <c:v>42969.459027777775</c:v>
                </c:pt>
                <c:pt idx="11115">
                  <c:v>42969.469930555555</c:v>
                </c:pt>
                <c:pt idx="11116">
                  <c:v>42969.47488425926</c:v>
                </c:pt>
                <c:pt idx="11117">
                  <c:v>42969.530439814815</c:v>
                </c:pt>
                <c:pt idx="11118">
                  <c:v>42969.535057870373</c:v>
                </c:pt>
                <c:pt idx="11119">
                  <c:v>42969.544166666667</c:v>
                </c:pt>
                <c:pt idx="11120">
                  <c:v>42969.548576388886</c:v>
                </c:pt>
                <c:pt idx="11121">
                  <c:v>42969.578796296293</c:v>
                </c:pt>
                <c:pt idx="11122">
                  <c:v>42969.660243055558</c:v>
                </c:pt>
                <c:pt idx="11123">
                  <c:v>42969.663726851853</c:v>
                </c:pt>
                <c:pt idx="11124">
                  <c:v>42969.671006944445</c:v>
                </c:pt>
                <c:pt idx="11125">
                  <c:v>42969.678136574075</c:v>
                </c:pt>
                <c:pt idx="11126">
                  <c:v>42969.681990740741</c:v>
                </c:pt>
                <c:pt idx="11127">
                  <c:v>42969.690995370373</c:v>
                </c:pt>
                <c:pt idx="11128">
                  <c:v>42969.7112037037</c:v>
                </c:pt>
                <c:pt idx="11129">
                  <c:v>42969.716377314813</c:v>
                </c:pt>
                <c:pt idx="11130">
                  <c:v>42969.761180555557</c:v>
                </c:pt>
                <c:pt idx="11131">
                  <c:v>42970.387546296297</c:v>
                </c:pt>
                <c:pt idx="11132">
                  <c:v>42970.413043981483</c:v>
                </c:pt>
                <c:pt idx="11133">
                  <c:v>42970.418761574074</c:v>
                </c:pt>
                <c:pt idx="11134">
                  <c:v>42970.429270833331</c:v>
                </c:pt>
                <c:pt idx="11135">
                  <c:v>42970.43953703704</c:v>
                </c:pt>
                <c:pt idx="11136">
                  <c:v>42970.591423611113</c:v>
                </c:pt>
                <c:pt idx="11137">
                  <c:v>42970.66847222222</c:v>
                </c:pt>
                <c:pt idx="11138">
                  <c:v>42970.690254629626</c:v>
                </c:pt>
                <c:pt idx="11139">
                  <c:v>42970.705740740741</c:v>
                </c:pt>
                <c:pt idx="11140">
                  <c:v>42970.713912037034</c:v>
                </c:pt>
                <c:pt idx="11141">
                  <c:v>42970.718055555553</c:v>
                </c:pt>
                <c:pt idx="11142">
                  <c:v>42970.734212962961</c:v>
                </c:pt>
                <c:pt idx="11143">
                  <c:v>42970.770266203705</c:v>
                </c:pt>
                <c:pt idx="11144">
                  <c:v>42971.34814814815</c:v>
                </c:pt>
                <c:pt idx="11145">
                  <c:v>42971.357094907406</c:v>
                </c:pt>
                <c:pt idx="11146">
                  <c:v>42971.377013888887</c:v>
                </c:pt>
                <c:pt idx="11147">
                  <c:v>42971.382708333331</c:v>
                </c:pt>
                <c:pt idx="11148">
                  <c:v>42971.388923611114</c:v>
                </c:pt>
                <c:pt idx="11149">
                  <c:v>42971.394861111112</c:v>
                </c:pt>
                <c:pt idx="11150">
                  <c:v>42971.546747685185</c:v>
                </c:pt>
                <c:pt idx="11151">
                  <c:v>42971.686874999999</c:v>
                </c:pt>
                <c:pt idx="11152">
                  <c:v>42971.690682870372</c:v>
                </c:pt>
                <c:pt idx="11153">
                  <c:v>42971.757430555554</c:v>
                </c:pt>
                <c:pt idx="11154">
                  <c:v>42971.78324074074</c:v>
                </c:pt>
                <c:pt idx="11155">
                  <c:v>42972.335833333331</c:v>
                </c:pt>
                <c:pt idx="11156">
                  <c:v>42972.347881944443</c:v>
                </c:pt>
                <c:pt idx="11157">
                  <c:v>42972.356423611112</c:v>
                </c:pt>
                <c:pt idx="11158">
                  <c:v>42972.363194444442</c:v>
                </c:pt>
                <c:pt idx="11159">
                  <c:v>42972.37599537037</c:v>
                </c:pt>
                <c:pt idx="11160">
                  <c:v>42972.382233796299</c:v>
                </c:pt>
                <c:pt idx="11161">
                  <c:v>42972.38853009259</c:v>
                </c:pt>
                <c:pt idx="11162">
                  <c:v>42972.393761574072</c:v>
                </c:pt>
                <c:pt idx="11163">
                  <c:v>42972.398877314816</c:v>
                </c:pt>
                <c:pt idx="11164">
                  <c:v>42972.403993055559</c:v>
                </c:pt>
                <c:pt idx="11165">
                  <c:v>42972.40898148148</c:v>
                </c:pt>
                <c:pt idx="11166">
                  <c:v>42972.413877314815</c:v>
                </c:pt>
                <c:pt idx="11167">
                  <c:v>42972.418912037036</c:v>
                </c:pt>
                <c:pt idx="11168">
                  <c:v>42972.439513888887</c:v>
                </c:pt>
                <c:pt idx="11169">
                  <c:v>42972.449317129627</c:v>
                </c:pt>
                <c:pt idx="11170">
                  <c:v>42972.462905092594</c:v>
                </c:pt>
                <c:pt idx="11171">
                  <c:v>42972.467407407406</c:v>
                </c:pt>
                <c:pt idx="11172">
                  <c:v>42972.4762962963</c:v>
                </c:pt>
                <c:pt idx="11173">
                  <c:v>42972.480624999997</c:v>
                </c:pt>
                <c:pt idx="11174">
                  <c:v>42972.484918981485</c:v>
                </c:pt>
                <c:pt idx="11175">
                  <c:v>42972.493263888886</c:v>
                </c:pt>
                <c:pt idx="11176">
                  <c:v>42972.497557870367</c:v>
                </c:pt>
                <c:pt idx="11177">
                  <c:v>42972.501585648148</c:v>
                </c:pt>
                <c:pt idx="11178">
                  <c:v>42972.50571759259</c:v>
                </c:pt>
                <c:pt idx="11179">
                  <c:v>42972.509756944448</c:v>
                </c:pt>
                <c:pt idx="11180">
                  <c:v>42972.513854166667</c:v>
                </c:pt>
                <c:pt idx="11181">
                  <c:v>42972.517893518518</c:v>
                </c:pt>
                <c:pt idx="11182">
                  <c:v>42972.521944444445</c:v>
                </c:pt>
                <c:pt idx="11183">
                  <c:v>42972.526238425926</c:v>
                </c:pt>
                <c:pt idx="11184">
                  <c:v>42972.530289351853</c:v>
                </c:pt>
                <c:pt idx="11185">
                  <c:v>42972.534432870372</c:v>
                </c:pt>
                <c:pt idx="11186">
                  <c:v>42972.538321759261</c:v>
                </c:pt>
                <c:pt idx="11187">
                  <c:v>42972.542372685188</c:v>
                </c:pt>
                <c:pt idx="11188">
                  <c:v>42972.54650462963</c:v>
                </c:pt>
                <c:pt idx="11189">
                  <c:v>42972.550219907411</c:v>
                </c:pt>
                <c:pt idx="11190">
                  <c:v>42972.554259259261</c:v>
                </c:pt>
                <c:pt idx="11191">
                  <c:v>42972.558113425926</c:v>
                </c:pt>
                <c:pt idx="11192">
                  <c:v>42972.561898148146</c:v>
                </c:pt>
                <c:pt idx="11193">
                  <c:v>42972.565682870372</c:v>
                </c:pt>
                <c:pt idx="11194">
                  <c:v>42972.569398148145</c:v>
                </c:pt>
                <c:pt idx="11195">
                  <c:v>42972.573078703703</c:v>
                </c:pt>
                <c:pt idx="11196">
                  <c:v>42972.576793981483</c:v>
                </c:pt>
                <c:pt idx="11197">
                  <c:v>42972.580381944441</c:v>
                </c:pt>
                <c:pt idx="11198">
                  <c:v>42972.584027777775</c:v>
                </c:pt>
                <c:pt idx="11199">
                  <c:v>42972.588078703702</c:v>
                </c:pt>
                <c:pt idx="11200">
                  <c:v>42972.591886574075</c:v>
                </c:pt>
                <c:pt idx="11201">
                  <c:v>42972.595648148148</c:v>
                </c:pt>
                <c:pt idx="11202">
                  <c:v>42972.599374999998</c:v>
                </c:pt>
                <c:pt idx="11203">
                  <c:v>42972.606504629628</c:v>
                </c:pt>
                <c:pt idx="11204">
                  <c:v>42972.610752314817</c:v>
                </c:pt>
                <c:pt idx="11205">
                  <c:v>42972.615474537037</c:v>
                </c:pt>
                <c:pt idx="11206">
                  <c:v>42972.621354166666</c:v>
                </c:pt>
                <c:pt idx="11207">
                  <c:v>42972.652233796296</c:v>
                </c:pt>
                <c:pt idx="11208">
                  <c:v>42972.657627314817</c:v>
                </c:pt>
                <c:pt idx="11209">
                  <c:v>42972.677719907406</c:v>
                </c:pt>
                <c:pt idx="11210">
                  <c:v>42972.686157407406</c:v>
                </c:pt>
                <c:pt idx="11211">
                  <c:v>42972.692037037035</c:v>
                </c:pt>
                <c:pt idx="11212">
                  <c:v>42972.697627314818</c:v>
                </c:pt>
                <c:pt idx="11213">
                  <c:v>42972.703912037039</c:v>
                </c:pt>
                <c:pt idx="11214">
                  <c:v>42972.712777777779</c:v>
                </c:pt>
                <c:pt idx="11215">
                  <c:v>42972.723958333336</c:v>
                </c:pt>
                <c:pt idx="11216">
                  <c:v>42972.73574074074</c:v>
                </c:pt>
                <c:pt idx="11217">
                  <c:v>42972.745486111111</c:v>
                </c:pt>
                <c:pt idx="11218">
                  <c:v>42972.756041666667</c:v>
                </c:pt>
                <c:pt idx="11219">
                  <c:v>42972.767800925925</c:v>
                </c:pt>
                <c:pt idx="11220">
                  <c:v>42972.779664351852</c:v>
                </c:pt>
                <c:pt idx="11221">
                  <c:v>42973.362210648149</c:v>
                </c:pt>
                <c:pt idx="11222">
                  <c:v>42973.368796296294</c:v>
                </c:pt>
                <c:pt idx="11223">
                  <c:v>42973.375277777777</c:v>
                </c:pt>
                <c:pt idx="11224">
                  <c:v>42973.381226851852</c:v>
                </c:pt>
                <c:pt idx="11225">
                  <c:v>42973.386736111112</c:v>
                </c:pt>
                <c:pt idx="11226">
                  <c:v>42973.392164351855</c:v>
                </c:pt>
                <c:pt idx="11227">
                  <c:v>42973.397766203707</c:v>
                </c:pt>
                <c:pt idx="11228">
                  <c:v>42973.403819444444</c:v>
                </c:pt>
                <c:pt idx="11229">
                  <c:v>42973.409803240742</c:v>
                </c:pt>
                <c:pt idx="11230">
                  <c:v>42973.415694444448</c:v>
                </c:pt>
                <c:pt idx="11231">
                  <c:v>42973.4215625</c:v>
                </c:pt>
                <c:pt idx="11232">
                  <c:v>42973.432951388888</c:v>
                </c:pt>
                <c:pt idx="11233">
                  <c:v>42973.438599537039</c:v>
                </c:pt>
                <c:pt idx="11234">
                  <c:v>42973.443877314814</c:v>
                </c:pt>
                <c:pt idx="11235">
                  <c:v>42973.612546296295</c:v>
                </c:pt>
                <c:pt idx="11236">
                  <c:v>42973.618703703702</c:v>
                </c:pt>
                <c:pt idx="11237">
                  <c:v>42973.645312499997</c:v>
                </c:pt>
                <c:pt idx="11238">
                  <c:v>42973.649745370371</c:v>
                </c:pt>
                <c:pt idx="11239">
                  <c:v>42973.653194444443</c:v>
                </c:pt>
                <c:pt idx="11240">
                  <c:v>42973.659907407404</c:v>
                </c:pt>
                <c:pt idx="11241">
                  <c:v>42973.663252314815</c:v>
                </c:pt>
                <c:pt idx="11242">
                  <c:v>42973.666620370372</c:v>
                </c:pt>
                <c:pt idx="11243">
                  <c:v>42973.670092592591</c:v>
                </c:pt>
                <c:pt idx="11244">
                  <c:v>42973.673738425925</c:v>
                </c:pt>
                <c:pt idx="11245">
                  <c:v>42973.678020833337</c:v>
                </c:pt>
                <c:pt idx="11246">
                  <c:v>42974.347083333334</c:v>
                </c:pt>
                <c:pt idx="11247">
                  <c:v>42974.354803240742</c:v>
                </c:pt>
                <c:pt idx="11248">
                  <c:v>42974.361631944441</c:v>
                </c:pt>
                <c:pt idx="11249">
                  <c:v>42974.368530092594</c:v>
                </c:pt>
                <c:pt idx="11250">
                  <c:v>42974.374803240738</c:v>
                </c:pt>
                <c:pt idx="11251">
                  <c:v>42974.406770833331</c:v>
                </c:pt>
                <c:pt idx="11252">
                  <c:v>42975.482071759259</c:v>
                </c:pt>
                <c:pt idx="11253">
                  <c:v>42975.486712962964</c:v>
                </c:pt>
                <c:pt idx="11254">
                  <c:v>42975.491168981483</c:v>
                </c:pt>
                <c:pt idx="11255">
                  <c:v>42975.496296296296</c:v>
                </c:pt>
                <c:pt idx="11256">
                  <c:v>42975.503125000003</c:v>
                </c:pt>
                <c:pt idx="11257">
                  <c:v>42975.508715277778</c:v>
                </c:pt>
                <c:pt idx="11258">
                  <c:v>42975.515659722223</c:v>
                </c:pt>
                <c:pt idx="11259">
                  <c:v>42975.521122685182</c:v>
                </c:pt>
                <c:pt idx="11260">
                  <c:v>42975.525312500002</c:v>
                </c:pt>
                <c:pt idx="11261">
                  <c:v>42975.529699074075</c:v>
                </c:pt>
                <c:pt idx="11262">
                  <c:v>42975.534375000003</c:v>
                </c:pt>
                <c:pt idx="11263">
                  <c:v>42975.538449074076</c:v>
                </c:pt>
                <c:pt idx="11264">
                  <c:v>42975.543217592596</c:v>
                </c:pt>
                <c:pt idx="11265">
                  <c:v>42975.547407407408</c:v>
                </c:pt>
                <c:pt idx="11266">
                  <c:v>42975.551550925928</c:v>
                </c:pt>
                <c:pt idx="11267">
                  <c:v>42975.555821759262</c:v>
                </c:pt>
                <c:pt idx="11268">
                  <c:v>42975.560081018521</c:v>
                </c:pt>
                <c:pt idx="11269">
                  <c:v>42975.564305555556</c:v>
                </c:pt>
                <c:pt idx="11270">
                  <c:v>42975.568576388891</c:v>
                </c:pt>
                <c:pt idx="11271">
                  <c:v>42975.572974537034</c:v>
                </c:pt>
                <c:pt idx="11272">
                  <c:v>42975.577499999999</c:v>
                </c:pt>
                <c:pt idx="11273">
                  <c:v>42975.582314814812</c:v>
                </c:pt>
                <c:pt idx="11274">
                  <c:v>42975.587106481478</c:v>
                </c:pt>
                <c:pt idx="11275">
                  <c:v>42975.591099537036</c:v>
                </c:pt>
                <c:pt idx="11276">
                  <c:v>42975.595370370371</c:v>
                </c:pt>
                <c:pt idx="11277">
                  <c:v>42975.600590277776</c:v>
                </c:pt>
                <c:pt idx="11278">
                  <c:v>42975.605254629627</c:v>
                </c:pt>
                <c:pt idx="11279">
                  <c:v>42975.610763888886</c:v>
                </c:pt>
                <c:pt idx="11280">
                  <c:v>42975.615706018521</c:v>
                </c:pt>
                <c:pt idx="11281">
                  <c:v>42975.61991898148</c:v>
                </c:pt>
                <c:pt idx="11282">
                  <c:v>42975.62431712963</c:v>
                </c:pt>
                <c:pt idx="11283">
                  <c:v>42975.628564814811</c:v>
                </c:pt>
                <c:pt idx="11284">
                  <c:v>42975.633009259262</c:v>
                </c:pt>
                <c:pt idx="11285">
                  <c:v>42975.637256944443</c:v>
                </c:pt>
                <c:pt idx="11286">
                  <c:v>42975.640949074077</c:v>
                </c:pt>
                <c:pt idx="11287">
                  <c:v>42975.644872685189</c:v>
                </c:pt>
                <c:pt idx="11288">
                  <c:v>42975.649247685185</c:v>
                </c:pt>
                <c:pt idx="11289">
                  <c:v>42975.653506944444</c:v>
                </c:pt>
                <c:pt idx="11290">
                  <c:v>42975.657743055555</c:v>
                </c:pt>
                <c:pt idx="11291">
                  <c:v>42975.661724537036</c:v>
                </c:pt>
                <c:pt idx="11292">
                  <c:v>42975.666828703703</c:v>
                </c:pt>
                <c:pt idx="11293">
                  <c:v>42975.670601851853</c:v>
                </c:pt>
                <c:pt idx="11294">
                  <c:v>42975.674699074072</c:v>
                </c:pt>
                <c:pt idx="11295">
                  <c:v>42975.68037037037</c:v>
                </c:pt>
                <c:pt idx="11296">
                  <c:v>42975.686099537037</c:v>
                </c:pt>
                <c:pt idx="11297">
                  <c:v>42975.690740740742</c:v>
                </c:pt>
                <c:pt idx="11298">
                  <c:v>42975.707662037035</c:v>
                </c:pt>
                <c:pt idx="11299">
                  <c:v>42975.718425925923</c:v>
                </c:pt>
                <c:pt idx="11300">
                  <c:v>42976.449826388889</c:v>
                </c:pt>
                <c:pt idx="11301">
                  <c:v>42976.48778935185</c:v>
                </c:pt>
                <c:pt idx="11302">
                  <c:v>42976.492442129631</c:v>
                </c:pt>
                <c:pt idx="11303">
                  <c:v>42976.497187499997</c:v>
                </c:pt>
                <c:pt idx="11304">
                  <c:v>42976.501828703702</c:v>
                </c:pt>
                <c:pt idx="11305">
                  <c:v>42976.505937499998</c:v>
                </c:pt>
                <c:pt idx="11306">
                  <c:v>42976.51</c:v>
                </c:pt>
                <c:pt idx="11307">
                  <c:v>42976.513923611114</c:v>
                </c:pt>
                <c:pt idx="11308">
                  <c:v>42976.517870370371</c:v>
                </c:pt>
                <c:pt idx="11309">
                  <c:v>42976.521828703706</c:v>
                </c:pt>
                <c:pt idx="11310">
                  <c:v>42976.538298611114</c:v>
                </c:pt>
                <c:pt idx="11311">
                  <c:v>42976.546365740738</c:v>
                </c:pt>
                <c:pt idx="11312">
                  <c:v>42976.550625000003</c:v>
                </c:pt>
                <c:pt idx="11313">
                  <c:v>42976.554513888892</c:v>
                </c:pt>
                <c:pt idx="11314">
                  <c:v>42976.558530092596</c:v>
                </c:pt>
                <c:pt idx="11315">
                  <c:v>42976.562719907408</c:v>
                </c:pt>
                <c:pt idx="11316">
                  <c:v>42976.566921296297</c:v>
                </c:pt>
                <c:pt idx="11317">
                  <c:v>42976.574837962966</c:v>
                </c:pt>
                <c:pt idx="11318">
                  <c:v>42976.585972222223</c:v>
                </c:pt>
                <c:pt idx="11319">
                  <c:v>42976.593321759261</c:v>
                </c:pt>
                <c:pt idx="11320">
                  <c:v>42976.644305555557</c:v>
                </c:pt>
                <c:pt idx="11321">
                  <c:v>42976.651689814818</c:v>
                </c:pt>
                <c:pt idx="11322">
                  <c:v>42976.658321759256</c:v>
                </c:pt>
                <c:pt idx="11323">
                  <c:v>42976.665034722224</c:v>
                </c:pt>
                <c:pt idx="11324">
                  <c:v>42976.676064814812</c:v>
                </c:pt>
                <c:pt idx="11325">
                  <c:v>42976.68074074074</c:v>
                </c:pt>
                <c:pt idx="11326">
                  <c:v>42976.688923611109</c:v>
                </c:pt>
                <c:pt idx="11327">
                  <c:v>42976.699618055558</c:v>
                </c:pt>
                <c:pt idx="11328">
                  <c:v>42976.705590277779</c:v>
                </c:pt>
                <c:pt idx="11329">
                  <c:v>42976.711412037039</c:v>
                </c:pt>
                <c:pt idx="11330">
                  <c:v>42976.717719907407</c:v>
                </c:pt>
                <c:pt idx="11331">
                  <c:v>42976.724143518521</c:v>
                </c:pt>
                <c:pt idx="11332">
                  <c:v>42976.730706018519</c:v>
                </c:pt>
                <c:pt idx="11333">
                  <c:v>42976.736504629633</c:v>
                </c:pt>
                <c:pt idx="11334">
                  <c:v>42976.742800925924</c:v>
                </c:pt>
                <c:pt idx="11335">
                  <c:v>42976.748969907407</c:v>
                </c:pt>
                <c:pt idx="11336">
                  <c:v>42976.755648148152</c:v>
                </c:pt>
                <c:pt idx="11337">
                  <c:v>42976.765115740738</c:v>
                </c:pt>
                <c:pt idx="11338">
                  <c:v>42976.776990740742</c:v>
                </c:pt>
                <c:pt idx="11339">
                  <c:v>42977.375960648147</c:v>
                </c:pt>
                <c:pt idx="11340">
                  <c:v>42977.383333333331</c:v>
                </c:pt>
                <c:pt idx="11341">
                  <c:v>42977.390682870369</c:v>
                </c:pt>
                <c:pt idx="11342">
                  <c:v>42977.397592592592</c:v>
                </c:pt>
                <c:pt idx="11343">
                  <c:v>42977.403506944444</c:v>
                </c:pt>
                <c:pt idx="11344">
                  <c:v>42977.408726851849</c:v>
                </c:pt>
                <c:pt idx="11345">
                  <c:v>42977.413877314815</c:v>
                </c:pt>
                <c:pt idx="11346">
                  <c:v>42977.418958333335</c:v>
                </c:pt>
                <c:pt idx="11347">
                  <c:v>42977.423958333333</c:v>
                </c:pt>
                <c:pt idx="11348">
                  <c:v>42977.460150462961</c:v>
                </c:pt>
                <c:pt idx="11349">
                  <c:v>42977.464525462965</c:v>
                </c:pt>
                <c:pt idx="11350">
                  <c:v>42977.468854166669</c:v>
                </c:pt>
                <c:pt idx="11351">
                  <c:v>42977.47314814815</c:v>
                </c:pt>
                <c:pt idx="11352">
                  <c:v>42977.477326388886</c:v>
                </c:pt>
                <c:pt idx="11353">
                  <c:v>42977.481481481482</c:v>
                </c:pt>
                <c:pt idx="11354">
                  <c:v>42977.485625000001</c:v>
                </c:pt>
                <c:pt idx="11355">
                  <c:v>42977.489791666667</c:v>
                </c:pt>
                <c:pt idx="11356">
                  <c:v>42977.50984953704</c:v>
                </c:pt>
                <c:pt idx="11357">
                  <c:v>42977.513854166667</c:v>
                </c:pt>
                <c:pt idx="11358">
                  <c:v>42977.517858796295</c:v>
                </c:pt>
                <c:pt idx="11359">
                  <c:v>42977.521840277775</c:v>
                </c:pt>
                <c:pt idx="11360">
                  <c:v>42977.525833333333</c:v>
                </c:pt>
                <c:pt idx="11361">
                  <c:v>42977.529803240737</c:v>
                </c:pt>
                <c:pt idx="11362">
                  <c:v>42977.533784722225</c:v>
                </c:pt>
                <c:pt idx="11363">
                  <c:v>42977.537789351853</c:v>
                </c:pt>
                <c:pt idx="11364">
                  <c:v>42977.541747685187</c:v>
                </c:pt>
                <c:pt idx="11365">
                  <c:v>42977.545682870368</c:v>
                </c:pt>
                <c:pt idx="11366">
                  <c:v>42977.727754629632</c:v>
                </c:pt>
                <c:pt idx="11367">
                  <c:v>42978.580937500003</c:v>
                </c:pt>
                <c:pt idx="11368">
                  <c:v>42978.71234953704</c:v>
                </c:pt>
                <c:pt idx="11369">
                  <c:v>42981.370532407411</c:v>
                </c:pt>
                <c:pt idx="11370">
                  <c:v>42982.376493055555</c:v>
                </c:pt>
                <c:pt idx="11371">
                  <c:v>42982.394282407404</c:v>
                </c:pt>
                <c:pt idx="11372">
                  <c:v>42982.405347222222</c:v>
                </c:pt>
                <c:pt idx="11373">
                  <c:v>42982.410208333335</c:v>
                </c:pt>
                <c:pt idx="11374">
                  <c:v>42982.41505787037</c:v>
                </c:pt>
                <c:pt idx="11375">
                  <c:v>42982.41978009259</c:v>
                </c:pt>
                <c:pt idx="11376">
                  <c:v>42982.424421296295</c:v>
                </c:pt>
                <c:pt idx="11377">
                  <c:v>42982.429016203707</c:v>
                </c:pt>
                <c:pt idx="11378">
                  <c:v>42982.433611111112</c:v>
                </c:pt>
                <c:pt idx="11379">
                  <c:v>42982.437951388885</c:v>
                </c:pt>
                <c:pt idx="11380">
                  <c:v>42982.442210648151</c:v>
                </c:pt>
                <c:pt idx="11381">
                  <c:v>42982.446701388886</c:v>
                </c:pt>
                <c:pt idx="11382">
                  <c:v>42982.451365740744</c:v>
                </c:pt>
                <c:pt idx="11383">
                  <c:v>42982.456064814818</c:v>
                </c:pt>
                <c:pt idx="11384">
                  <c:v>42982.460972222223</c:v>
                </c:pt>
                <c:pt idx="11385">
                  <c:v>42982.46603009259</c:v>
                </c:pt>
                <c:pt idx="11386">
                  <c:v>42982.470937500002</c:v>
                </c:pt>
                <c:pt idx="11387">
                  <c:v>42982.476099537038</c:v>
                </c:pt>
                <c:pt idx="11388">
                  <c:v>42982.480879629627</c:v>
                </c:pt>
                <c:pt idx="11389">
                  <c:v>42982.485497685186</c:v>
                </c:pt>
                <c:pt idx="11390">
                  <c:v>42982.49</c:v>
                </c:pt>
                <c:pt idx="11391">
                  <c:v>42982.494328703702</c:v>
                </c:pt>
                <c:pt idx="11392">
                  <c:v>42982.49832175926</c:v>
                </c:pt>
                <c:pt idx="11393">
                  <c:v>42982.508159722223</c:v>
                </c:pt>
                <c:pt idx="11394">
                  <c:v>42982.606886574074</c:v>
                </c:pt>
                <c:pt idx="11395">
                  <c:v>42982.652777777781</c:v>
                </c:pt>
                <c:pt idx="11396">
                  <c:v>42982.659594907411</c:v>
                </c:pt>
                <c:pt idx="11397">
                  <c:v>42982.675613425927</c:v>
                </c:pt>
                <c:pt idx="11398">
                  <c:v>42982.679849537039</c:v>
                </c:pt>
                <c:pt idx="11399">
                  <c:v>42982.684652777774</c:v>
                </c:pt>
                <c:pt idx="11400">
                  <c:v>42985.740324074075</c:v>
                </c:pt>
                <c:pt idx="11401">
                  <c:v>42987.656192129631</c:v>
                </c:pt>
                <c:pt idx="11402">
                  <c:v>42987.699108796296</c:v>
                </c:pt>
                <c:pt idx="11403">
                  <c:v>42989.377534722225</c:v>
                </c:pt>
                <c:pt idx="11404">
                  <c:v>42989.384837962964</c:v>
                </c:pt>
                <c:pt idx="11405">
                  <c:v>42989.679305555554</c:v>
                </c:pt>
                <c:pt idx="11406">
                  <c:v>42989.721805555557</c:v>
                </c:pt>
                <c:pt idx="11407">
                  <c:v>42990.739895833336</c:v>
                </c:pt>
                <c:pt idx="11408">
                  <c:v>42991.416759259257</c:v>
                </c:pt>
                <c:pt idx="11409">
                  <c:v>42991.421759259261</c:v>
                </c:pt>
                <c:pt idx="11410">
                  <c:v>42991.428113425929</c:v>
                </c:pt>
                <c:pt idx="11411">
                  <c:v>42991.698159722226</c:v>
                </c:pt>
                <c:pt idx="11412">
                  <c:v>42992.357615740744</c:v>
                </c:pt>
                <c:pt idx="11413">
                  <c:v>42992.365312499998</c:v>
                </c:pt>
                <c:pt idx="11414">
                  <c:v>42992.381469907406</c:v>
                </c:pt>
                <c:pt idx="11415">
                  <c:v>42992.3909375</c:v>
                </c:pt>
                <c:pt idx="11416">
                  <c:v>42992.402418981481</c:v>
                </c:pt>
                <c:pt idx="11417">
                  <c:v>42992.409768518519</c:v>
                </c:pt>
                <c:pt idx="11418">
                  <c:v>42992.41547453704</c:v>
                </c:pt>
                <c:pt idx="11419">
                  <c:v>42992.420428240737</c:v>
                </c:pt>
                <c:pt idx="11420">
                  <c:v>42992.424930555557</c:v>
                </c:pt>
                <c:pt idx="11421">
                  <c:v>42992.429583333331</c:v>
                </c:pt>
                <c:pt idx="11422">
                  <c:v>42992.438368055555</c:v>
                </c:pt>
                <c:pt idx="11423">
                  <c:v>42992.44295138889</c:v>
                </c:pt>
                <c:pt idx="11424">
                  <c:v>42992.447256944448</c:v>
                </c:pt>
                <c:pt idx="11425">
                  <c:v>42992.451388888891</c:v>
                </c:pt>
                <c:pt idx="11426">
                  <c:v>42992.455613425926</c:v>
                </c:pt>
                <c:pt idx="11427">
                  <c:v>42992.459976851853</c:v>
                </c:pt>
                <c:pt idx="11428">
                  <c:v>42992.464236111111</c:v>
                </c:pt>
                <c:pt idx="11429">
                  <c:v>42992.468368055554</c:v>
                </c:pt>
                <c:pt idx="11430">
                  <c:v>42992.472349537034</c:v>
                </c:pt>
                <c:pt idx="11431">
                  <c:v>42992.476307870369</c:v>
                </c:pt>
                <c:pt idx="11432">
                  <c:v>42992.480231481481</c:v>
                </c:pt>
                <c:pt idx="11433">
                  <c:v>42992.484247685185</c:v>
                </c:pt>
                <c:pt idx="11434">
                  <c:v>42992.488240740742</c:v>
                </c:pt>
                <c:pt idx="11435">
                  <c:v>42992.492291666669</c:v>
                </c:pt>
                <c:pt idx="11436">
                  <c:v>42992.496400462966</c:v>
                </c:pt>
                <c:pt idx="11437">
                  <c:v>42992.500381944446</c:v>
                </c:pt>
                <c:pt idx="11438">
                  <c:v>42992.504340277781</c:v>
                </c:pt>
                <c:pt idx="11439">
                  <c:v>42992.508321759262</c:v>
                </c:pt>
                <c:pt idx="11440">
                  <c:v>42992.512245370373</c:v>
                </c:pt>
                <c:pt idx="11441">
                  <c:v>42992.516238425924</c:v>
                </c:pt>
                <c:pt idx="11442">
                  <c:v>42992.520104166666</c:v>
                </c:pt>
                <c:pt idx="11443">
                  <c:v>42992.523923611108</c:v>
                </c:pt>
                <c:pt idx="11444">
                  <c:v>42992.53634259259</c:v>
                </c:pt>
                <c:pt idx="11445">
                  <c:v>42992.540300925924</c:v>
                </c:pt>
                <c:pt idx="11446">
                  <c:v>42992.600092592591</c:v>
                </c:pt>
                <c:pt idx="11447">
                  <c:v>42992.604120370372</c:v>
                </c:pt>
                <c:pt idx="11448">
                  <c:v>42992.610092592593</c:v>
                </c:pt>
                <c:pt idx="11449">
                  <c:v>42992.617615740739</c:v>
                </c:pt>
                <c:pt idx="11450">
                  <c:v>42992.625474537039</c:v>
                </c:pt>
                <c:pt idx="11451">
                  <c:v>42992.632199074076</c:v>
                </c:pt>
                <c:pt idx="11452">
                  <c:v>42992.643368055556</c:v>
                </c:pt>
                <c:pt idx="11453">
                  <c:v>42992.663969907408</c:v>
                </c:pt>
                <c:pt idx="11454">
                  <c:v>42992.672199074077</c:v>
                </c:pt>
                <c:pt idx="11455">
                  <c:v>42992.6796412037</c:v>
                </c:pt>
                <c:pt idx="11456">
                  <c:v>42992.686562499999</c:v>
                </c:pt>
                <c:pt idx="11457">
                  <c:v>42992.692650462966</c:v>
                </c:pt>
                <c:pt idx="11458">
                  <c:v>42992.698784722219</c:v>
                </c:pt>
                <c:pt idx="11459">
                  <c:v>42992.708414351851</c:v>
                </c:pt>
                <c:pt idx="11460">
                  <c:v>42993.335173611114</c:v>
                </c:pt>
                <c:pt idx="11461">
                  <c:v>42993.37090277778</c:v>
                </c:pt>
                <c:pt idx="11462">
                  <c:v>42993.422824074078</c:v>
                </c:pt>
                <c:pt idx="11463">
                  <c:v>42993.434953703705</c:v>
                </c:pt>
                <c:pt idx="11464">
                  <c:v>42993.462361111109</c:v>
                </c:pt>
                <c:pt idx="11465">
                  <c:v>42993.471261574072</c:v>
                </c:pt>
                <c:pt idx="11466">
                  <c:v>42993.475486111114</c:v>
                </c:pt>
                <c:pt idx="11467">
                  <c:v>42993.483923611115</c:v>
                </c:pt>
                <c:pt idx="11468">
                  <c:v>42993.492638888885</c:v>
                </c:pt>
                <c:pt idx="11469">
                  <c:v>42993.514398148145</c:v>
                </c:pt>
                <c:pt idx="11470">
                  <c:v>42993.522337962961</c:v>
                </c:pt>
                <c:pt idx="11471">
                  <c:v>42993.526354166665</c:v>
                </c:pt>
                <c:pt idx="11472">
                  <c:v>42993.530381944445</c:v>
                </c:pt>
                <c:pt idx="11473">
                  <c:v>42993.534270833334</c:v>
                </c:pt>
                <c:pt idx="11474">
                  <c:v>42993.542256944442</c:v>
                </c:pt>
                <c:pt idx="11475">
                  <c:v>42993.546377314815</c:v>
                </c:pt>
                <c:pt idx="11476">
                  <c:v>42993.550208333334</c:v>
                </c:pt>
                <c:pt idx="11477">
                  <c:v>42993.553981481484</c:v>
                </c:pt>
                <c:pt idx="11478">
                  <c:v>42993.557754629626</c:v>
                </c:pt>
                <c:pt idx="11479">
                  <c:v>42993.561608796299</c:v>
                </c:pt>
                <c:pt idx="11480">
                  <c:v>42993.572615740741</c:v>
                </c:pt>
                <c:pt idx="11481">
                  <c:v>42993.576273148145</c:v>
                </c:pt>
                <c:pt idx="11482">
                  <c:v>42993.583611111113</c:v>
                </c:pt>
                <c:pt idx="11483">
                  <c:v>42993.598171296297</c:v>
                </c:pt>
                <c:pt idx="11484">
                  <c:v>42993.6018287037</c:v>
                </c:pt>
                <c:pt idx="11485">
                  <c:v>42993.612638888888</c:v>
                </c:pt>
                <c:pt idx="11486">
                  <c:v>42993.623981481483</c:v>
                </c:pt>
                <c:pt idx="11487">
                  <c:v>42993.628321759257</c:v>
                </c:pt>
                <c:pt idx="11488">
                  <c:v>42993.635740740741</c:v>
                </c:pt>
                <c:pt idx="11489">
                  <c:v>42993.639733796299</c:v>
                </c:pt>
                <c:pt idx="11490">
                  <c:v>42993.64334490741</c:v>
                </c:pt>
                <c:pt idx="11491">
                  <c:v>42993.647511574076</c:v>
                </c:pt>
                <c:pt idx="11492">
                  <c:v>42993.666921296295</c:v>
                </c:pt>
                <c:pt idx="11493">
                  <c:v>42994.345960648148</c:v>
                </c:pt>
                <c:pt idx="11494">
                  <c:v>42994.378182870372</c:v>
                </c:pt>
                <c:pt idx="11495">
                  <c:v>42994.397222222222</c:v>
                </c:pt>
                <c:pt idx="11496">
                  <c:v>42994.424108796295</c:v>
                </c:pt>
                <c:pt idx="11497">
                  <c:v>42994.428865740738</c:v>
                </c:pt>
                <c:pt idx="11498">
                  <c:v>42994.433217592596</c:v>
                </c:pt>
                <c:pt idx="11499">
                  <c:v>42994.437465277777</c:v>
                </c:pt>
                <c:pt idx="11500">
                  <c:v>42994.441805555558</c:v>
                </c:pt>
                <c:pt idx="11501">
                  <c:v>42994.446145833332</c:v>
                </c:pt>
                <c:pt idx="11502">
                  <c:v>42994.450474537036</c:v>
                </c:pt>
                <c:pt idx="11503">
                  <c:v>42994.454745370371</c:v>
                </c:pt>
                <c:pt idx="11504">
                  <c:v>42994.459004629629</c:v>
                </c:pt>
                <c:pt idx="11505">
                  <c:v>42994.463402777779</c:v>
                </c:pt>
                <c:pt idx="11506">
                  <c:v>42994.467685185184</c:v>
                </c:pt>
                <c:pt idx="11507">
                  <c:v>42994.472048611111</c:v>
                </c:pt>
                <c:pt idx="11508">
                  <c:v>42994.476342592592</c:v>
                </c:pt>
                <c:pt idx="11509">
                  <c:v>42994.480636574073</c:v>
                </c:pt>
                <c:pt idx="11510">
                  <c:v>42994.484872685185</c:v>
                </c:pt>
                <c:pt idx="11511">
                  <c:v>42994.489085648151</c:v>
                </c:pt>
                <c:pt idx="11512">
                  <c:v>42994.493206018517</c:v>
                </c:pt>
                <c:pt idx="11513">
                  <c:v>42994.497303240743</c:v>
                </c:pt>
                <c:pt idx="11514">
                  <c:v>42994.50136574074</c:v>
                </c:pt>
                <c:pt idx="11515">
                  <c:v>42994.505555555559</c:v>
                </c:pt>
                <c:pt idx="11516">
                  <c:v>42994.510034722225</c:v>
                </c:pt>
                <c:pt idx="11517">
                  <c:v>42994.514641203707</c:v>
                </c:pt>
                <c:pt idx="11518">
                  <c:v>42994.519444444442</c:v>
                </c:pt>
                <c:pt idx="11519">
                  <c:v>42994.52412037037</c:v>
                </c:pt>
                <c:pt idx="11520">
                  <c:v>42994.528587962966</c:v>
                </c:pt>
                <c:pt idx="11521">
                  <c:v>42994.537280092591</c:v>
                </c:pt>
                <c:pt idx="11522">
                  <c:v>42994.541493055556</c:v>
                </c:pt>
                <c:pt idx="11523">
                  <c:v>42994.574421296296</c:v>
                </c:pt>
                <c:pt idx="11524">
                  <c:v>42994.579363425924</c:v>
                </c:pt>
                <c:pt idx="11525">
                  <c:v>42994.583182870374</c:v>
                </c:pt>
                <c:pt idx="11526">
                  <c:v>42994.587013888886</c:v>
                </c:pt>
                <c:pt idx="11527">
                  <c:v>42994.590891203705</c:v>
                </c:pt>
                <c:pt idx="11528">
                  <c:v>42994.594687500001</c:v>
                </c:pt>
                <c:pt idx="11529">
                  <c:v>42994.598368055558</c:v>
                </c:pt>
                <c:pt idx="11530">
                  <c:v>42994.601886574077</c:v>
                </c:pt>
                <c:pt idx="11531">
                  <c:v>42994.605393518519</c:v>
                </c:pt>
                <c:pt idx="11532">
                  <c:v>42994.612372685187</c:v>
                </c:pt>
                <c:pt idx="11533">
                  <c:v>42994.615763888891</c:v>
                </c:pt>
                <c:pt idx="11534">
                  <c:v>42994.619131944448</c:v>
                </c:pt>
                <c:pt idx="11535">
                  <c:v>42994.622557870367</c:v>
                </c:pt>
                <c:pt idx="11536">
                  <c:v>42994.629236111112</c:v>
                </c:pt>
                <c:pt idx="11537">
                  <c:v>42994.632581018515</c:v>
                </c:pt>
                <c:pt idx="11538">
                  <c:v>42994.639641203707</c:v>
                </c:pt>
                <c:pt idx="11539">
                  <c:v>42994.643009259256</c:v>
                </c:pt>
                <c:pt idx="11540">
                  <c:v>42994.647048611114</c:v>
                </c:pt>
                <c:pt idx="11541">
                  <c:v>42994.650868055556</c:v>
                </c:pt>
                <c:pt idx="11542">
                  <c:v>42994.654548611114</c:v>
                </c:pt>
                <c:pt idx="11543">
                  <c:v>42994.657905092594</c:v>
                </c:pt>
                <c:pt idx="11544">
                  <c:v>42994.674722222226</c:v>
                </c:pt>
                <c:pt idx="11545">
                  <c:v>42994.685532407406</c:v>
                </c:pt>
                <c:pt idx="11546">
                  <c:v>42994.700601851851</c:v>
                </c:pt>
                <c:pt idx="11547">
                  <c:v>42994.716574074075</c:v>
                </c:pt>
                <c:pt idx="11548">
                  <c:v>42994.741412037038</c:v>
                </c:pt>
                <c:pt idx="11549">
                  <c:v>42994.764965277776</c:v>
                </c:pt>
                <c:pt idx="11550">
                  <c:v>42994.77239583333</c:v>
                </c:pt>
                <c:pt idx="11551">
                  <c:v>42995.607175925928</c:v>
                </c:pt>
                <c:pt idx="11552">
                  <c:v>42998.476238425923</c:v>
                </c:pt>
                <c:pt idx="11553">
                  <c:v>42998.480694444443</c:v>
                </c:pt>
                <c:pt idx="11554">
                  <c:v>42998.485023148147</c:v>
                </c:pt>
                <c:pt idx="11555">
                  <c:v>42998.489351851851</c:v>
                </c:pt>
                <c:pt idx="11556">
                  <c:v>42998.497627314813</c:v>
                </c:pt>
                <c:pt idx="11557">
                  <c:v>42998.501608796294</c:v>
                </c:pt>
                <c:pt idx="11558">
                  <c:v>42998.505532407406</c:v>
                </c:pt>
                <c:pt idx="11559">
                  <c:v>42998.509456018517</c:v>
                </c:pt>
                <c:pt idx="11560">
                  <c:v>42998.513321759259</c:v>
                </c:pt>
                <c:pt idx="11561">
                  <c:v>42998.517222222225</c:v>
                </c:pt>
                <c:pt idx="11562">
                  <c:v>42998.521296296298</c:v>
                </c:pt>
                <c:pt idx="11563">
                  <c:v>42998.525057870371</c:v>
                </c:pt>
                <c:pt idx="11564">
                  <c:v>42998.528865740744</c:v>
                </c:pt>
                <c:pt idx="11565">
                  <c:v>42998.532650462963</c:v>
                </c:pt>
                <c:pt idx="11566">
                  <c:v>42998.536319444444</c:v>
                </c:pt>
                <c:pt idx="11567">
                  <c:v>42998.540011574078</c:v>
                </c:pt>
                <c:pt idx="11568">
                  <c:v>42998.543703703705</c:v>
                </c:pt>
                <c:pt idx="11569">
                  <c:v>42998.547361111108</c:v>
                </c:pt>
                <c:pt idx="11570">
                  <c:v>42998.551030092596</c:v>
                </c:pt>
                <c:pt idx="11571">
                  <c:v>42998.554791666669</c:v>
                </c:pt>
                <c:pt idx="11572">
                  <c:v>42998.558599537035</c:v>
                </c:pt>
                <c:pt idx="11573">
                  <c:v>42998.562291666669</c:v>
                </c:pt>
                <c:pt idx="11574">
                  <c:v>42998.569699074076</c:v>
                </c:pt>
                <c:pt idx="11575">
                  <c:v>42998.573449074072</c:v>
                </c:pt>
                <c:pt idx="11576">
                  <c:v>42998.578043981484</c:v>
                </c:pt>
                <c:pt idx="11577">
                  <c:v>42998.582337962966</c:v>
                </c:pt>
                <c:pt idx="11578">
                  <c:v>42998.586157407408</c:v>
                </c:pt>
                <c:pt idx="11579">
                  <c:v>42998.589814814812</c:v>
                </c:pt>
                <c:pt idx="11580">
                  <c:v>42998.593842592592</c:v>
                </c:pt>
                <c:pt idx="11581">
                  <c:v>42998.601643518516</c:v>
                </c:pt>
                <c:pt idx="11582">
                  <c:v>42998.609606481485</c:v>
                </c:pt>
                <c:pt idx="11583">
                  <c:v>42998.616481481484</c:v>
                </c:pt>
                <c:pt idx="11584">
                  <c:v>42998.620034722226</c:v>
                </c:pt>
                <c:pt idx="11585">
                  <c:v>42998.627696759257</c:v>
                </c:pt>
                <c:pt idx="11586">
                  <c:v>42999.33630787037</c:v>
                </c:pt>
                <c:pt idx="11587">
                  <c:v>42999.360069444447</c:v>
                </c:pt>
                <c:pt idx="11588">
                  <c:v>42999.366689814815</c:v>
                </c:pt>
                <c:pt idx="11589">
                  <c:v>42999.373402777775</c:v>
                </c:pt>
                <c:pt idx="11590">
                  <c:v>42999.378912037035</c:v>
                </c:pt>
                <c:pt idx="11591">
                  <c:v>42999.384293981479</c:v>
                </c:pt>
                <c:pt idx="11592">
                  <c:v>42999.389733796299</c:v>
                </c:pt>
                <c:pt idx="11593">
                  <c:v>42999.394895833335</c:v>
                </c:pt>
                <c:pt idx="11594">
                  <c:v>42999.405416666668</c:v>
                </c:pt>
                <c:pt idx="11595">
                  <c:v>42999.410902777781</c:v>
                </c:pt>
                <c:pt idx="11596">
                  <c:v>42999.415879629632</c:v>
                </c:pt>
                <c:pt idx="11597">
                  <c:v>42999.425717592596</c:v>
                </c:pt>
                <c:pt idx="11598">
                  <c:v>42999.436944444446</c:v>
                </c:pt>
                <c:pt idx="11599">
                  <c:v>42999.442476851851</c:v>
                </c:pt>
                <c:pt idx="11600">
                  <c:v>42999.448055555556</c:v>
                </c:pt>
                <c:pt idx="11601">
                  <c:v>42999.453298611108</c:v>
                </c:pt>
                <c:pt idx="11602">
                  <c:v>42999.458981481483</c:v>
                </c:pt>
                <c:pt idx="11603">
                  <c:v>42999.463935185187</c:v>
                </c:pt>
                <c:pt idx="11604">
                  <c:v>42999.468229166669</c:v>
                </c:pt>
                <c:pt idx="11605">
                  <c:v>42999.472395833334</c:v>
                </c:pt>
                <c:pt idx="11606">
                  <c:v>42999.476597222223</c:v>
                </c:pt>
                <c:pt idx="11607">
                  <c:v>42999.480740740742</c:v>
                </c:pt>
                <c:pt idx="11608">
                  <c:v>42999.4846875</c:v>
                </c:pt>
                <c:pt idx="11609">
                  <c:v>42999.488819444443</c:v>
                </c:pt>
                <c:pt idx="11610">
                  <c:v>42999.493136574078</c:v>
                </c:pt>
                <c:pt idx="11611">
                  <c:v>42999.497627314813</c:v>
                </c:pt>
                <c:pt idx="11612">
                  <c:v>42999.502210648148</c:v>
                </c:pt>
                <c:pt idx="11613">
                  <c:v>42999.506701388891</c:v>
                </c:pt>
                <c:pt idx="11614">
                  <c:v>42999.511145833334</c:v>
                </c:pt>
                <c:pt idx="11615">
                  <c:v>42999.515428240738</c:v>
                </c:pt>
                <c:pt idx="11616">
                  <c:v>42999.520185185182</c:v>
                </c:pt>
                <c:pt idx="11617">
                  <c:v>42999.525000000001</c:v>
                </c:pt>
                <c:pt idx="11618">
                  <c:v>42999.529861111114</c:v>
                </c:pt>
                <c:pt idx="11619">
                  <c:v>42999.535162037035</c:v>
                </c:pt>
                <c:pt idx="11620">
                  <c:v>42999.54010416667</c:v>
                </c:pt>
                <c:pt idx="11621">
                  <c:v>42999.545034722221</c:v>
                </c:pt>
                <c:pt idx="11622">
                  <c:v>42999.549467592595</c:v>
                </c:pt>
                <c:pt idx="11623">
                  <c:v>42999.553935185184</c:v>
                </c:pt>
                <c:pt idx="11624">
                  <c:v>42999.558148148149</c:v>
                </c:pt>
                <c:pt idx="11625">
                  <c:v>42999.562280092592</c:v>
                </c:pt>
                <c:pt idx="11626">
                  <c:v>42999.566435185188</c:v>
                </c:pt>
                <c:pt idx="11627">
                  <c:v>42999.571180555555</c:v>
                </c:pt>
                <c:pt idx="11628">
                  <c:v>42999.576006944444</c:v>
                </c:pt>
                <c:pt idx="11629">
                  <c:v>42999.580983796295</c:v>
                </c:pt>
                <c:pt idx="11630">
                  <c:v>42999.586145833331</c:v>
                </c:pt>
                <c:pt idx="11631">
                  <c:v>42999.591249999998</c:v>
                </c:pt>
                <c:pt idx="11632">
                  <c:v>42999.59646990741</c:v>
                </c:pt>
                <c:pt idx="11633">
                  <c:v>42999.607314814813</c:v>
                </c:pt>
                <c:pt idx="11634">
                  <c:v>42999.612511574072</c:v>
                </c:pt>
                <c:pt idx="11635">
                  <c:v>42999.618032407408</c:v>
                </c:pt>
                <c:pt idx="11636">
                  <c:v>42999.623495370368</c:v>
                </c:pt>
                <c:pt idx="11637">
                  <c:v>43000.347951388889</c:v>
                </c:pt>
                <c:pt idx="11638">
                  <c:v>43000.387442129628</c:v>
                </c:pt>
                <c:pt idx="11639">
                  <c:v>43000.392048611109</c:v>
                </c:pt>
                <c:pt idx="11640">
                  <c:v>43000.396990740737</c:v>
                </c:pt>
                <c:pt idx="11641">
                  <c:v>43000.401990740742</c:v>
                </c:pt>
                <c:pt idx="11642">
                  <c:v>43000.413321759261</c:v>
                </c:pt>
                <c:pt idx="11643">
                  <c:v>43000.41883101852</c:v>
                </c:pt>
                <c:pt idx="11644">
                  <c:v>43000.424513888887</c:v>
                </c:pt>
                <c:pt idx="11645">
                  <c:v>43000.430046296293</c:v>
                </c:pt>
                <c:pt idx="11646">
                  <c:v>43000.435868055552</c:v>
                </c:pt>
                <c:pt idx="11647">
                  <c:v>43000.450960648152</c:v>
                </c:pt>
                <c:pt idx="11648">
                  <c:v>43000.459363425929</c:v>
                </c:pt>
                <c:pt idx="11649">
                  <c:v>43000.464108796295</c:v>
                </c:pt>
                <c:pt idx="11650">
                  <c:v>43000.468171296299</c:v>
                </c:pt>
                <c:pt idx="11651">
                  <c:v>43000.472256944442</c:v>
                </c:pt>
                <c:pt idx="11652">
                  <c:v>43000.476377314815</c:v>
                </c:pt>
                <c:pt idx="11653">
                  <c:v>43000.480590277781</c:v>
                </c:pt>
                <c:pt idx="11654">
                  <c:v>43000.484780092593</c:v>
                </c:pt>
                <c:pt idx="11655">
                  <c:v>43000.489120370374</c:v>
                </c:pt>
                <c:pt idx="11656">
                  <c:v>43000.49827546296</c:v>
                </c:pt>
                <c:pt idx="11657">
                  <c:v>43000.507534722223</c:v>
                </c:pt>
                <c:pt idx="11658">
                  <c:v>43000.512187499997</c:v>
                </c:pt>
                <c:pt idx="11659">
                  <c:v>43000.516724537039</c:v>
                </c:pt>
                <c:pt idx="11660">
                  <c:v>43000.521215277775</c:v>
                </c:pt>
                <c:pt idx="11661">
                  <c:v>43000.525729166664</c:v>
                </c:pt>
                <c:pt idx="11662">
                  <c:v>43000.530185185184</c:v>
                </c:pt>
                <c:pt idx="11663">
                  <c:v>43000.539039351854</c:v>
                </c:pt>
                <c:pt idx="11664">
                  <c:v>43000.543437499997</c:v>
                </c:pt>
                <c:pt idx="11665">
                  <c:v>43000.547569444447</c:v>
                </c:pt>
                <c:pt idx="11666">
                  <c:v>43000.555717592593</c:v>
                </c:pt>
                <c:pt idx="11667">
                  <c:v>43000.563923611109</c:v>
                </c:pt>
                <c:pt idx="11668">
                  <c:v>43000.571770833332</c:v>
                </c:pt>
                <c:pt idx="11669">
                  <c:v>43000.576689814814</c:v>
                </c:pt>
                <c:pt idx="11670">
                  <c:v>43000.580266203702</c:v>
                </c:pt>
                <c:pt idx="11671">
                  <c:v>43000.587372685186</c:v>
                </c:pt>
                <c:pt idx="11672">
                  <c:v>43000.594780092593</c:v>
                </c:pt>
                <c:pt idx="11673">
                  <c:v>43000.598344907405</c:v>
                </c:pt>
                <c:pt idx="11674">
                  <c:v>43000.639247685183</c:v>
                </c:pt>
                <c:pt idx="11675">
                  <c:v>43000.667581018519</c:v>
                </c:pt>
                <c:pt idx="11676">
                  <c:v>43000.674583333333</c:v>
                </c:pt>
                <c:pt idx="11677">
                  <c:v>43000.682928240742</c:v>
                </c:pt>
                <c:pt idx="11678">
                  <c:v>43000.686412037037</c:v>
                </c:pt>
                <c:pt idx="11679">
                  <c:v>43000.690092592595</c:v>
                </c:pt>
                <c:pt idx="11680">
                  <c:v>43000.700740740744</c:v>
                </c:pt>
                <c:pt idx="11681">
                  <c:v>43000.73847222222</c:v>
                </c:pt>
                <c:pt idx="11682">
                  <c:v>43000.748935185184</c:v>
                </c:pt>
                <c:pt idx="11683">
                  <c:v>43001.428946759261</c:v>
                </c:pt>
                <c:pt idx="11684">
                  <c:v>43001.433958333335</c:v>
                </c:pt>
                <c:pt idx="11685">
                  <c:v>43001.439849537041</c:v>
                </c:pt>
                <c:pt idx="11686">
                  <c:v>43001.447083333333</c:v>
                </c:pt>
                <c:pt idx="11687">
                  <c:v>43001.451516203706</c:v>
                </c:pt>
                <c:pt idx="11688">
                  <c:v>43001.455983796295</c:v>
                </c:pt>
                <c:pt idx="11689">
                  <c:v>43001.460462962961</c:v>
                </c:pt>
                <c:pt idx="11690">
                  <c:v>43001.464942129627</c:v>
                </c:pt>
                <c:pt idx="11691">
                  <c:v>43001.469317129631</c:v>
                </c:pt>
                <c:pt idx="11692">
                  <c:v>43001.473645833335</c:v>
                </c:pt>
                <c:pt idx="11693">
                  <c:v>43001.482569444444</c:v>
                </c:pt>
                <c:pt idx="11694">
                  <c:v>43001.491122685184</c:v>
                </c:pt>
                <c:pt idx="11695">
                  <c:v>43001.495717592596</c:v>
                </c:pt>
                <c:pt idx="11696">
                  <c:v>43001.522256944445</c:v>
                </c:pt>
                <c:pt idx="11697">
                  <c:v>43001.534930555557</c:v>
                </c:pt>
                <c:pt idx="11698">
                  <c:v>43001.563923611109</c:v>
                </c:pt>
                <c:pt idx="11699">
                  <c:v>43001.567824074074</c:v>
                </c:pt>
                <c:pt idx="11700">
                  <c:v>43001.571793981479</c:v>
                </c:pt>
                <c:pt idx="11701">
                  <c:v>43001.579571759263</c:v>
                </c:pt>
                <c:pt idx="11702">
                  <c:v>43001.713796296295</c:v>
                </c:pt>
                <c:pt idx="11703">
                  <c:v>43001.726724537039</c:v>
                </c:pt>
                <c:pt idx="11704">
                  <c:v>43001.744247685187</c:v>
                </c:pt>
                <c:pt idx="11705">
                  <c:v>43002.345613425925</c:v>
                </c:pt>
                <c:pt idx="11706">
                  <c:v>43002.354097222225</c:v>
                </c:pt>
                <c:pt idx="11707">
                  <c:v>43002.361527777779</c:v>
                </c:pt>
                <c:pt idx="11708">
                  <c:v>43002.368807870371</c:v>
                </c:pt>
                <c:pt idx="11709">
                  <c:v>43002.375497685185</c:v>
                </c:pt>
                <c:pt idx="11710">
                  <c:v>43002.382071759261</c:v>
                </c:pt>
                <c:pt idx="11711">
                  <c:v>43002.388194444444</c:v>
                </c:pt>
                <c:pt idx="11712">
                  <c:v>43002.393865740742</c:v>
                </c:pt>
                <c:pt idx="11713">
                  <c:v>43002.399722222224</c:v>
                </c:pt>
                <c:pt idx="11714">
                  <c:v>43002.40525462963</c:v>
                </c:pt>
                <c:pt idx="11715">
                  <c:v>43002.410798611112</c:v>
                </c:pt>
                <c:pt idx="11716">
                  <c:v>43002.41611111111</c:v>
                </c:pt>
                <c:pt idx="11717">
                  <c:v>43002.421863425923</c:v>
                </c:pt>
                <c:pt idx="11718">
                  <c:v>43002.42769675926</c:v>
                </c:pt>
                <c:pt idx="11719">
                  <c:v>43002.433356481481</c:v>
                </c:pt>
                <c:pt idx="11720">
                  <c:v>43002.43854166667</c:v>
                </c:pt>
                <c:pt idx="11721">
                  <c:v>43002.443229166667</c:v>
                </c:pt>
                <c:pt idx="11722">
                  <c:v>43002.448217592595</c:v>
                </c:pt>
                <c:pt idx="11723">
                  <c:v>43002.452974537038</c:v>
                </c:pt>
                <c:pt idx="11724">
                  <c:v>43002.458310185182</c:v>
                </c:pt>
                <c:pt idx="11725">
                  <c:v>43002.463495370372</c:v>
                </c:pt>
                <c:pt idx="11726">
                  <c:v>43002.468680555554</c:v>
                </c:pt>
                <c:pt idx="11727">
                  <c:v>43002.473611111112</c:v>
                </c:pt>
                <c:pt idx="11728">
                  <c:v>43002.483136574076</c:v>
                </c:pt>
                <c:pt idx="11729">
                  <c:v>43002.487858796296</c:v>
                </c:pt>
                <c:pt idx="11730">
                  <c:v>43002.492523148147</c:v>
                </c:pt>
                <c:pt idx="11731">
                  <c:v>43002.496898148151</c:v>
                </c:pt>
                <c:pt idx="11732">
                  <c:v>43002.501122685186</c:v>
                </c:pt>
                <c:pt idx="11733">
                  <c:v>43002.50508101852</c:v>
                </c:pt>
                <c:pt idx="11734">
                  <c:v>43002.509247685186</c:v>
                </c:pt>
                <c:pt idx="11735">
                  <c:v>43002.513449074075</c:v>
                </c:pt>
                <c:pt idx="11736">
                  <c:v>43002.517754629633</c:v>
                </c:pt>
                <c:pt idx="11737">
                  <c:v>43002.533738425926</c:v>
                </c:pt>
                <c:pt idx="11738">
                  <c:v>43002.542071759257</c:v>
                </c:pt>
                <c:pt idx="11739">
                  <c:v>43002.592118055552</c:v>
                </c:pt>
                <c:pt idx="11740">
                  <c:v>43002.598912037036</c:v>
                </c:pt>
                <c:pt idx="11741">
                  <c:v>43002.606342592589</c:v>
                </c:pt>
                <c:pt idx="11742">
                  <c:v>43002.621562499997</c:v>
                </c:pt>
                <c:pt idx="11743">
                  <c:v>43002.646793981483</c:v>
                </c:pt>
                <c:pt idx="11744">
                  <c:v>43002.651782407411</c:v>
                </c:pt>
                <c:pt idx="11745">
                  <c:v>43002.657002314816</c:v>
                </c:pt>
                <c:pt idx="11746">
                  <c:v>43002.661898148152</c:v>
                </c:pt>
                <c:pt idx="11747">
                  <c:v>43002.669259259259</c:v>
                </c:pt>
                <c:pt idx="11748">
                  <c:v>43002.676238425927</c:v>
                </c:pt>
                <c:pt idx="11749">
                  <c:v>43002.700439814813</c:v>
                </c:pt>
                <c:pt idx="11750">
                  <c:v>43002.704409722224</c:v>
                </c:pt>
                <c:pt idx="11751">
                  <c:v>43002.709224537037</c:v>
                </c:pt>
                <c:pt idx="11752">
                  <c:v>43002.72415509259</c:v>
                </c:pt>
                <c:pt idx="11753">
                  <c:v>43002.728819444441</c:v>
                </c:pt>
                <c:pt idx="11754">
                  <c:v>43002.733182870368</c:v>
                </c:pt>
                <c:pt idx="11755">
                  <c:v>43002.738206018519</c:v>
                </c:pt>
                <c:pt idx="11756">
                  <c:v>43003.347430555557</c:v>
                </c:pt>
                <c:pt idx="11757">
                  <c:v>43003.364687499998</c:v>
                </c:pt>
                <c:pt idx="11758">
                  <c:v>43003.40047453704</c:v>
                </c:pt>
                <c:pt idx="11759">
                  <c:v>43003.405821759261</c:v>
                </c:pt>
                <c:pt idx="11760">
                  <c:v>43003.411354166667</c:v>
                </c:pt>
                <c:pt idx="11761">
                  <c:v>43003.416828703703</c:v>
                </c:pt>
                <c:pt idx="11762">
                  <c:v>43003.422314814816</c:v>
                </c:pt>
                <c:pt idx="11763">
                  <c:v>43003.427800925929</c:v>
                </c:pt>
                <c:pt idx="11764">
                  <c:v>43003.433009259257</c:v>
                </c:pt>
                <c:pt idx="11765">
                  <c:v>43003.438067129631</c:v>
                </c:pt>
                <c:pt idx="11766">
                  <c:v>43003.443368055552</c:v>
                </c:pt>
                <c:pt idx="11767">
                  <c:v>43003.448495370372</c:v>
                </c:pt>
                <c:pt idx="11768">
                  <c:v>43003.453750000001</c:v>
                </c:pt>
                <c:pt idx="11769">
                  <c:v>43003.45894675926</c:v>
                </c:pt>
                <c:pt idx="11770">
                  <c:v>43003.463993055557</c:v>
                </c:pt>
                <c:pt idx="11771">
                  <c:v>43003.469247685185</c:v>
                </c:pt>
                <c:pt idx="11772">
                  <c:v>43003.474537037036</c:v>
                </c:pt>
                <c:pt idx="11773">
                  <c:v>43003.479224537034</c:v>
                </c:pt>
                <c:pt idx="11774">
                  <c:v>43003.483993055554</c:v>
                </c:pt>
                <c:pt idx="11775">
                  <c:v>43003.488865740743</c:v>
                </c:pt>
                <c:pt idx="11776">
                  <c:v>43003.493877314817</c:v>
                </c:pt>
                <c:pt idx="11777">
                  <c:v>43003.498692129629</c:v>
                </c:pt>
                <c:pt idx="11778">
                  <c:v>43003.502905092595</c:v>
                </c:pt>
                <c:pt idx="11779">
                  <c:v>43003.507037037038</c:v>
                </c:pt>
                <c:pt idx="11780">
                  <c:v>43003.51116898148</c:v>
                </c:pt>
                <c:pt idx="11781">
                  <c:v>43003.515636574077</c:v>
                </c:pt>
                <c:pt idx="11782">
                  <c:v>43003.520324074074</c:v>
                </c:pt>
                <c:pt idx="11783">
                  <c:v>43003.524953703702</c:v>
                </c:pt>
                <c:pt idx="11784">
                  <c:v>43003.534085648149</c:v>
                </c:pt>
                <c:pt idx="11785">
                  <c:v>43003.538472222222</c:v>
                </c:pt>
                <c:pt idx="11786">
                  <c:v>43003.54283564815</c:v>
                </c:pt>
                <c:pt idx="11787">
                  <c:v>43003.555509259262</c:v>
                </c:pt>
                <c:pt idx="11788">
                  <c:v>43003.567743055559</c:v>
                </c:pt>
                <c:pt idx="11789">
                  <c:v>43003.571759259263</c:v>
                </c:pt>
                <c:pt idx="11790">
                  <c:v>43003.575659722221</c:v>
                </c:pt>
                <c:pt idx="11791">
                  <c:v>43003.583368055559</c:v>
                </c:pt>
                <c:pt idx="11792">
                  <c:v>43003.587013888886</c:v>
                </c:pt>
                <c:pt idx="11793">
                  <c:v>43003.590590277781</c:v>
                </c:pt>
                <c:pt idx="11794">
                  <c:v>43003.594340277778</c:v>
                </c:pt>
                <c:pt idx="11795">
                  <c:v>43003.601597222223</c:v>
                </c:pt>
                <c:pt idx="11796">
                  <c:v>43003.625578703701</c:v>
                </c:pt>
                <c:pt idx="11797">
                  <c:v>43003.628912037035</c:v>
                </c:pt>
                <c:pt idx="11798">
                  <c:v>43003.656018518515</c:v>
                </c:pt>
                <c:pt idx="11799">
                  <c:v>43003.66611111111</c:v>
                </c:pt>
                <c:pt idx="11800">
                  <c:v>43003.673680555556</c:v>
                </c:pt>
                <c:pt idx="11801">
                  <c:v>43003.685347222221</c:v>
                </c:pt>
                <c:pt idx="11802">
                  <c:v>43003.689409722225</c:v>
                </c:pt>
                <c:pt idx="11803">
                  <c:v>43003.693703703706</c:v>
                </c:pt>
                <c:pt idx="11804">
                  <c:v>43003.698148148149</c:v>
                </c:pt>
                <c:pt idx="11805">
                  <c:v>43003.702002314814</c:v>
                </c:pt>
                <c:pt idx="11806">
                  <c:v>43003.718240740738</c:v>
                </c:pt>
                <c:pt idx="11807">
                  <c:v>43003.729849537034</c:v>
                </c:pt>
                <c:pt idx="11808">
                  <c:v>43003.735486111109</c:v>
                </c:pt>
                <c:pt idx="11809">
                  <c:v>43003.742939814816</c:v>
                </c:pt>
                <c:pt idx="11810">
                  <c:v>43003.748668981483</c:v>
                </c:pt>
                <c:pt idx="11811">
                  <c:v>43003.755439814813</c:v>
                </c:pt>
                <c:pt idx="11812">
                  <c:v>43003.761365740742</c:v>
                </c:pt>
                <c:pt idx="11813">
                  <c:v>43004.347384259258</c:v>
                </c:pt>
                <c:pt idx="11814">
                  <c:v>43004.355578703704</c:v>
                </c:pt>
                <c:pt idx="11815">
                  <c:v>43004.362928240742</c:v>
                </c:pt>
                <c:pt idx="11816">
                  <c:v>43004.370011574072</c:v>
                </c:pt>
                <c:pt idx="11817">
                  <c:v>43004.376759259256</c:v>
                </c:pt>
                <c:pt idx="11818">
                  <c:v>43004.384085648147</c:v>
                </c:pt>
                <c:pt idx="11819">
                  <c:v>43004.391469907408</c:v>
                </c:pt>
                <c:pt idx="11820">
                  <c:v>43004.39880787037</c:v>
                </c:pt>
                <c:pt idx="11821">
                  <c:v>43004.404861111114</c:v>
                </c:pt>
                <c:pt idx="11822">
                  <c:v>43004.410405092596</c:v>
                </c:pt>
                <c:pt idx="11823">
                  <c:v>43004.415925925925</c:v>
                </c:pt>
                <c:pt idx="11824">
                  <c:v>43004.421111111114</c:v>
                </c:pt>
                <c:pt idx="11825">
                  <c:v>43004.439768518518</c:v>
                </c:pt>
                <c:pt idx="11826">
                  <c:v>43004.45716435185</c:v>
                </c:pt>
                <c:pt idx="11827">
                  <c:v>43004.473391203705</c:v>
                </c:pt>
                <c:pt idx="11828">
                  <c:v>43004.477395833332</c:v>
                </c:pt>
                <c:pt idx="11829">
                  <c:v>43004.485185185185</c:v>
                </c:pt>
                <c:pt idx="11830">
                  <c:v>43004.49690972222</c:v>
                </c:pt>
                <c:pt idx="11831">
                  <c:v>43004.504780092589</c:v>
                </c:pt>
                <c:pt idx="11832">
                  <c:v>43004.508784722224</c:v>
                </c:pt>
                <c:pt idx="11833">
                  <c:v>43004.516724537039</c:v>
                </c:pt>
                <c:pt idx="11834">
                  <c:v>43004.524872685186</c:v>
                </c:pt>
                <c:pt idx="11835">
                  <c:v>43004.529224537036</c:v>
                </c:pt>
                <c:pt idx="11836">
                  <c:v>43004.533217592594</c:v>
                </c:pt>
                <c:pt idx="11837">
                  <c:v>43004.540775462963</c:v>
                </c:pt>
                <c:pt idx="11838">
                  <c:v>43004.548206018517</c:v>
                </c:pt>
                <c:pt idx="11839">
                  <c:v>43004.551851851851</c:v>
                </c:pt>
                <c:pt idx="11840">
                  <c:v>43004.555787037039</c:v>
                </c:pt>
                <c:pt idx="11841">
                  <c:v>43004.574166666665</c:v>
                </c:pt>
                <c:pt idx="11842">
                  <c:v>43004.596458333333</c:v>
                </c:pt>
                <c:pt idx="11843">
                  <c:v>43004.600173611114</c:v>
                </c:pt>
                <c:pt idx="11844">
                  <c:v>43004.604699074072</c:v>
                </c:pt>
                <c:pt idx="11845">
                  <c:v>43004.613819444443</c:v>
                </c:pt>
                <c:pt idx="11846">
                  <c:v>43004.617164351854</c:v>
                </c:pt>
                <c:pt idx="11847">
                  <c:v>43004.620625000003</c:v>
                </c:pt>
                <c:pt idx="11848">
                  <c:v>43004.625787037039</c:v>
                </c:pt>
                <c:pt idx="11849">
                  <c:v>43004.635000000002</c:v>
                </c:pt>
                <c:pt idx="11850">
                  <c:v>43004.646782407406</c:v>
                </c:pt>
                <c:pt idx="11851">
                  <c:v>43004.6562962963</c:v>
                </c:pt>
                <c:pt idx="11852">
                  <c:v>43004.663194444445</c:v>
                </c:pt>
                <c:pt idx="11853">
                  <c:v>43004.669120370374</c:v>
                </c:pt>
                <c:pt idx="11854">
                  <c:v>43004.674247685187</c:v>
                </c:pt>
                <c:pt idx="11855">
                  <c:v>43004.680185185185</c:v>
                </c:pt>
                <c:pt idx="11856">
                  <c:v>43004.708101851851</c:v>
                </c:pt>
                <c:pt idx="11857">
                  <c:v>43004.714363425926</c:v>
                </c:pt>
                <c:pt idx="11858">
                  <c:v>43004.722708333335</c:v>
                </c:pt>
                <c:pt idx="11859">
                  <c:v>43004.734537037039</c:v>
                </c:pt>
                <c:pt idx="11860">
                  <c:v>43005.423842592594</c:v>
                </c:pt>
                <c:pt idx="11861">
                  <c:v>43005.615347222221</c:v>
                </c:pt>
                <c:pt idx="11862">
                  <c:v>43005.618796296294</c:v>
                </c:pt>
                <c:pt idx="11863">
                  <c:v>43005.647430555553</c:v>
                </c:pt>
                <c:pt idx="11864">
                  <c:v>43005.650787037041</c:v>
                </c:pt>
                <c:pt idx="11865">
                  <c:v>43005.661238425928</c:v>
                </c:pt>
                <c:pt idx="11866">
                  <c:v>43005.664618055554</c:v>
                </c:pt>
                <c:pt idx="11867">
                  <c:v>43005.667974537035</c:v>
                </c:pt>
                <c:pt idx="11868">
                  <c:v>43005.671365740738</c:v>
                </c:pt>
                <c:pt idx="11869">
                  <c:v>43005.674849537034</c:v>
                </c:pt>
                <c:pt idx="11870">
                  <c:v>43005.678414351853</c:v>
                </c:pt>
                <c:pt idx="11871">
                  <c:v>43005.682071759256</c:v>
                </c:pt>
                <c:pt idx="11872">
                  <c:v>43005.685787037037</c:v>
                </c:pt>
                <c:pt idx="11873">
                  <c:v>43005.693020833336</c:v>
                </c:pt>
                <c:pt idx="11874">
                  <c:v>43005.696712962963</c:v>
                </c:pt>
                <c:pt idx="11875">
                  <c:v>43005.700324074074</c:v>
                </c:pt>
                <c:pt idx="11876">
                  <c:v>43005.707812499997</c:v>
                </c:pt>
                <c:pt idx="11877">
                  <c:v>43005.712314814817</c:v>
                </c:pt>
                <c:pt idx="11878">
                  <c:v>43005.716898148145</c:v>
                </c:pt>
                <c:pt idx="11879">
                  <c:v>43005.721168981479</c:v>
                </c:pt>
                <c:pt idx="11880">
                  <c:v>43005.725335648145</c:v>
                </c:pt>
                <c:pt idx="11881">
                  <c:v>43005.729594907411</c:v>
                </c:pt>
                <c:pt idx="11882">
                  <c:v>43005.733761574076</c:v>
                </c:pt>
                <c:pt idx="11883">
                  <c:v>43005.738622685189</c:v>
                </c:pt>
                <c:pt idx="11884">
                  <c:v>43005.744490740741</c:v>
                </c:pt>
                <c:pt idx="11885">
                  <c:v>43005.750543981485</c:v>
                </c:pt>
                <c:pt idx="11886">
                  <c:v>43005.756956018522</c:v>
                </c:pt>
                <c:pt idx="11887">
                  <c:v>43005.763124999998</c:v>
                </c:pt>
                <c:pt idx="11888">
                  <c:v>43006.336817129632</c:v>
                </c:pt>
                <c:pt idx="11889">
                  <c:v>43006.345983796295</c:v>
                </c:pt>
                <c:pt idx="11890">
                  <c:v>43006.353831018518</c:v>
                </c:pt>
                <c:pt idx="11891">
                  <c:v>43006.368252314816</c:v>
                </c:pt>
                <c:pt idx="11892">
                  <c:v>43006.396458333336</c:v>
                </c:pt>
                <c:pt idx="11893">
                  <c:v>43006.409432870372</c:v>
                </c:pt>
                <c:pt idx="11894">
                  <c:v>43006.499062499999</c:v>
                </c:pt>
                <c:pt idx="11895">
                  <c:v>43007.483437499999</c:v>
                </c:pt>
                <c:pt idx="11896">
                  <c:v>43007.488854166666</c:v>
                </c:pt>
                <c:pt idx="11897">
                  <c:v>43007.493842592594</c:v>
                </c:pt>
                <c:pt idx="11898">
                  <c:v>43007.498680555553</c:v>
                </c:pt>
                <c:pt idx="11899">
                  <c:v>43007.503449074073</c:v>
                </c:pt>
                <c:pt idx="11900">
                  <c:v>43007.508067129631</c:v>
                </c:pt>
                <c:pt idx="11901">
                  <c:v>43007.512430555558</c:v>
                </c:pt>
                <c:pt idx="11902">
                  <c:v>43007.516655092593</c:v>
                </c:pt>
                <c:pt idx="11903">
                  <c:v>43007.520810185182</c:v>
                </c:pt>
                <c:pt idx="11904">
                  <c:v>43007.525092592594</c:v>
                </c:pt>
                <c:pt idx="11905">
                  <c:v>43007.533414351848</c:v>
                </c:pt>
                <c:pt idx="11906">
                  <c:v>43007.545694444445</c:v>
                </c:pt>
                <c:pt idx="11907">
                  <c:v>43007.549837962964</c:v>
                </c:pt>
                <c:pt idx="11908">
                  <c:v>43007.586365740739</c:v>
                </c:pt>
                <c:pt idx="11909">
                  <c:v>43009.355509259258</c:v>
                </c:pt>
                <c:pt idx="11910">
                  <c:v>43009.365648148145</c:v>
                </c:pt>
                <c:pt idx="11911">
                  <c:v>43009.385671296295</c:v>
                </c:pt>
                <c:pt idx="11912">
                  <c:v>43009.392372685186</c:v>
                </c:pt>
                <c:pt idx="11913">
                  <c:v>43009.398842592593</c:v>
                </c:pt>
                <c:pt idx="11914">
                  <c:v>43009.40483796296</c:v>
                </c:pt>
                <c:pt idx="11915">
                  <c:v>43009.410752314812</c:v>
                </c:pt>
                <c:pt idx="11916">
                  <c:v>43009.422430555554</c:v>
                </c:pt>
                <c:pt idx="11917">
                  <c:v>43009.428414351853</c:v>
                </c:pt>
                <c:pt idx="11918">
                  <c:v>43009.44021990741</c:v>
                </c:pt>
                <c:pt idx="11919">
                  <c:v>43009.445891203701</c:v>
                </c:pt>
                <c:pt idx="11920">
                  <c:v>43009.451458333337</c:v>
                </c:pt>
                <c:pt idx="11921">
                  <c:v>43009.467743055553</c:v>
                </c:pt>
                <c:pt idx="11922">
                  <c:v>43009.472997685189</c:v>
                </c:pt>
                <c:pt idx="11923">
                  <c:v>43009.478217592594</c:v>
                </c:pt>
                <c:pt idx="11924">
                  <c:v>43009.497939814813</c:v>
                </c:pt>
                <c:pt idx="11925">
                  <c:v>43009.507592592592</c:v>
                </c:pt>
                <c:pt idx="11926">
                  <c:v>43009.512314814812</c:v>
                </c:pt>
                <c:pt idx="11927">
                  <c:v>43009.516770833332</c:v>
                </c:pt>
                <c:pt idx="11928">
                  <c:v>43009.52988425926</c:v>
                </c:pt>
                <c:pt idx="11929">
                  <c:v>43009.538587962961</c:v>
                </c:pt>
                <c:pt idx="11930">
                  <c:v>43009.542916666665</c:v>
                </c:pt>
                <c:pt idx="11931">
                  <c:v>43009.547037037039</c:v>
                </c:pt>
                <c:pt idx="11932">
                  <c:v>43009.551087962966</c:v>
                </c:pt>
                <c:pt idx="11933">
                  <c:v>43009.555023148147</c:v>
                </c:pt>
                <c:pt idx="11934">
                  <c:v>43009.562789351854</c:v>
                </c:pt>
                <c:pt idx="11935">
                  <c:v>43009.56658564815</c:v>
                </c:pt>
                <c:pt idx="11936">
                  <c:v>43009.595891203702</c:v>
                </c:pt>
                <c:pt idx="11937">
                  <c:v>43009.599409722221</c:v>
                </c:pt>
                <c:pt idx="11938">
                  <c:v>43009.606342592589</c:v>
                </c:pt>
                <c:pt idx="11939">
                  <c:v>43009.609780092593</c:v>
                </c:pt>
                <c:pt idx="11940">
                  <c:v>43009.613171296296</c:v>
                </c:pt>
                <c:pt idx="11941">
                  <c:v>43009.61986111111</c:v>
                </c:pt>
                <c:pt idx="11942">
                  <c:v>43009.626562500001</c:v>
                </c:pt>
                <c:pt idx="11943">
                  <c:v>43009.629895833335</c:v>
                </c:pt>
                <c:pt idx="11944">
                  <c:v>43009.670428240737</c:v>
                </c:pt>
                <c:pt idx="11945">
                  <c:v>43009.673888888887</c:v>
                </c:pt>
                <c:pt idx="11946">
                  <c:v>43009.677407407406</c:v>
                </c:pt>
                <c:pt idx="11947">
                  <c:v>43009.680925925924</c:v>
                </c:pt>
                <c:pt idx="11948">
                  <c:v>43009.684618055559</c:v>
                </c:pt>
                <c:pt idx="11949">
                  <c:v>43009.688518518517</c:v>
                </c:pt>
                <c:pt idx="11950">
                  <c:v>43009.692546296297</c:v>
                </c:pt>
                <c:pt idx="11951">
                  <c:v>43009.696516203701</c:v>
                </c:pt>
                <c:pt idx="11952">
                  <c:v>43009.700439814813</c:v>
                </c:pt>
                <c:pt idx="11953">
                  <c:v>43009.704421296294</c:v>
                </c:pt>
                <c:pt idx="11954">
                  <c:v>43009.708460648151</c:v>
                </c:pt>
                <c:pt idx="11955">
                  <c:v>43009.712500000001</c:v>
                </c:pt>
                <c:pt idx="11956">
                  <c:v>43009.716504629629</c:v>
                </c:pt>
                <c:pt idx="11957">
                  <c:v>43009.720960648148</c:v>
                </c:pt>
                <c:pt idx="11958">
                  <c:v>43009.731180555558</c:v>
                </c:pt>
                <c:pt idx="11959">
                  <c:v>43009.736030092594</c:v>
                </c:pt>
                <c:pt idx="11960">
                  <c:v>43009.743009259262</c:v>
                </c:pt>
                <c:pt idx="11961">
                  <c:v>43010.683854166666</c:v>
                </c:pt>
                <c:pt idx="11962">
                  <c:v>43011.336898148147</c:v>
                </c:pt>
                <c:pt idx="11963">
                  <c:v>43011.35255787037</c:v>
                </c:pt>
                <c:pt idx="11964">
                  <c:v>43011.359166666669</c:v>
                </c:pt>
                <c:pt idx="11965">
                  <c:v>43011.366064814814</c:v>
                </c:pt>
                <c:pt idx="11966">
                  <c:v>43011.377523148149</c:v>
                </c:pt>
                <c:pt idx="11967">
                  <c:v>43011.383425925924</c:v>
                </c:pt>
                <c:pt idx="11968">
                  <c:v>43011.389861111114</c:v>
                </c:pt>
                <c:pt idx="11969">
                  <c:v>43011.396435185183</c:v>
                </c:pt>
                <c:pt idx="11970">
                  <c:v>43011.403043981481</c:v>
                </c:pt>
                <c:pt idx="11971">
                  <c:v>43011.409502314818</c:v>
                </c:pt>
                <c:pt idx="11972">
                  <c:v>43011.415972222225</c:v>
                </c:pt>
                <c:pt idx="11973">
                  <c:v>43011.422233796293</c:v>
                </c:pt>
                <c:pt idx="11974">
                  <c:v>43011.428356481483</c:v>
                </c:pt>
                <c:pt idx="11975">
                  <c:v>43011.434259259258</c:v>
                </c:pt>
                <c:pt idx="11976">
                  <c:v>43011.440243055556</c:v>
                </c:pt>
                <c:pt idx="11977">
                  <c:v>43011.44604166667</c:v>
                </c:pt>
                <c:pt idx="11978">
                  <c:v>43011.451678240737</c:v>
                </c:pt>
                <c:pt idx="11979">
                  <c:v>43011.457268518519</c:v>
                </c:pt>
                <c:pt idx="11980">
                  <c:v>43011.462824074071</c:v>
                </c:pt>
                <c:pt idx="11981">
                  <c:v>43011.473113425927</c:v>
                </c:pt>
                <c:pt idx="11982">
                  <c:v>43011.478344907409</c:v>
                </c:pt>
                <c:pt idx="11983">
                  <c:v>43011.483506944445</c:v>
                </c:pt>
                <c:pt idx="11984">
                  <c:v>43011.498379629629</c:v>
                </c:pt>
                <c:pt idx="11985">
                  <c:v>43011.502997685187</c:v>
                </c:pt>
                <c:pt idx="11986">
                  <c:v>43011.507719907408</c:v>
                </c:pt>
                <c:pt idx="11987">
                  <c:v>43011.517013888886</c:v>
                </c:pt>
                <c:pt idx="11988">
                  <c:v>43011.526053240741</c:v>
                </c:pt>
                <c:pt idx="11989">
                  <c:v>43011.53052083333</c:v>
                </c:pt>
                <c:pt idx="11990">
                  <c:v>43011.535011574073</c:v>
                </c:pt>
                <c:pt idx="11991">
                  <c:v>43011.539293981485</c:v>
                </c:pt>
                <c:pt idx="11992">
                  <c:v>43011.54347222222</c:v>
                </c:pt>
                <c:pt idx="11993">
                  <c:v>43011.547592592593</c:v>
                </c:pt>
                <c:pt idx="11994">
                  <c:v>43011.551678240743</c:v>
                </c:pt>
                <c:pt idx="11995">
                  <c:v>43011.567569444444</c:v>
                </c:pt>
                <c:pt idx="11996">
                  <c:v>43011.571388888886</c:v>
                </c:pt>
                <c:pt idx="11997">
                  <c:v>43011.662673611114</c:v>
                </c:pt>
                <c:pt idx="11998">
                  <c:v>43012.682118055556</c:v>
                </c:pt>
                <c:pt idx="11999">
                  <c:v>43012.750127314815</c:v>
                </c:pt>
                <c:pt idx="12000">
                  <c:v>43013.67292824074</c:v>
                </c:pt>
                <c:pt idx="12001">
                  <c:v>43014.571909722225</c:v>
                </c:pt>
                <c:pt idx="12002">
                  <c:v>43015.378611111111</c:v>
                </c:pt>
                <c:pt idx="12003">
                  <c:v>43015.385451388887</c:v>
                </c:pt>
                <c:pt idx="12004">
                  <c:v>43015.391921296294</c:v>
                </c:pt>
                <c:pt idx="12005">
                  <c:v>43015.398518518516</c:v>
                </c:pt>
                <c:pt idx="12006">
                  <c:v>43015.404907407406</c:v>
                </c:pt>
                <c:pt idx="12007">
                  <c:v>43015.410613425927</c:v>
                </c:pt>
                <c:pt idx="12008">
                  <c:v>43015.415821759256</c:v>
                </c:pt>
                <c:pt idx="12009">
                  <c:v>43015.421053240738</c:v>
                </c:pt>
                <c:pt idx="12010">
                  <c:v>43015.426215277781</c:v>
                </c:pt>
                <c:pt idx="12011">
                  <c:v>43015.43105324074</c:v>
                </c:pt>
                <c:pt idx="12012">
                  <c:v>43015.435682870368</c:v>
                </c:pt>
                <c:pt idx="12013">
                  <c:v>43015.440266203703</c:v>
                </c:pt>
                <c:pt idx="12014">
                  <c:v>43015.444791666669</c:v>
                </c:pt>
                <c:pt idx="12015">
                  <c:v>43015.449224537035</c:v>
                </c:pt>
                <c:pt idx="12016">
                  <c:v>43016.353263888886</c:v>
                </c:pt>
                <c:pt idx="12017">
                  <c:v>43016.361006944448</c:v>
                </c:pt>
                <c:pt idx="12018">
                  <c:v>43017.335173611114</c:v>
                </c:pt>
                <c:pt idx="12019">
                  <c:v>43017.354803240742</c:v>
                </c:pt>
                <c:pt idx="12020">
                  <c:v>43017.361678240741</c:v>
                </c:pt>
                <c:pt idx="12021">
                  <c:v>43017.373703703706</c:v>
                </c:pt>
                <c:pt idx="12022">
                  <c:v>43017.379641203705</c:v>
                </c:pt>
                <c:pt idx="12023">
                  <c:v>43017.385439814818</c:v>
                </c:pt>
                <c:pt idx="12024">
                  <c:v>43017.407939814817</c:v>
                </c:pt>
                <c:pt idx="12025">
                  <c:v>43017.413287037038</c:v>
                </c:pt>
                <c:pt idx="12026">
                  <c:v>43017.418842592589</c:v>
                </c:pt>
                <c:pt idx="12027">
                  <c:v>43017.424444444441</c:v>
                </c:pt>
                <c:pt idx="12028">
                  <c:v>43017.429386574076</c:v>
                </c:pt>
                <c:pt idx="12029">
                  <c:v>43017.434340277781</c:v>
                </c:pt>
                <c:pt idx="12030">
                  <c:v>43017.439108796294</c:v>
                </c:pt>
                <c:pt idx="12031">
                  <c:v>43017.443668981483</c:v>
                </c:pt>
                <c:pt idx="12032">
                  <c:v>43017.448831018519</c:v>
                </c:pt>
                <c:pt idx="12033">
                  <c:v>43017.453564814816</c:v>
                </c:pt>
                <c:pt idx="12034">
                  <c:v>43017.458356481482</c:v>
                </c:pt>
                <c:pt idx="12035">
                  <c:v>43017.463171296295</c:v>
                </c:pt>
                <c:pt idx="12036">
                  <c:v>43017.467997685184</c:v>
                </c:pt>
                <c:pt idx="12037">
                  <c:v>43017.472858796296</c:v>
                </c:pt>
                <c:pt idx="12038">
                  <c:v>43017.47760416667</c:v>
                </c:pt>
                <c:pt idx="12039">
                  <c:v>43017.482002314813</c:v>
                </c:pt>
                <c:pt idx="12040">
                  <c:v>43017.486342592594</c:v>
                </c:pt>
                <c:pt idx="12041">
                  <c:v>43017.490694444445</c:v>
                </c:pt>
                <c:pt idx="12042">
                  <c:v>43017.495057870372</c:v>
                </c:pt>
                <c:pt idx="12043">
                  <c:v>43017.499212962961</c:v>
                </c:pt>
                <c:pt idx="12044">
                  <c:v>43017.503298611111</c:v>
                </c:pt>
                <c:pt idx="12045">
                  <c:v>43017.507453703707</c:v>
                </c:pt>
                <c:pt idx="12046">
                  <c:v>43017.515972222223</c:v>
                </c:pt>
                <c:pt idx="12047">
                  <c:v>43017.520011574074</c:v>
                </c:pt>
                <c:pt idx="12048">
                  <c:v>43017.527743055558</c:v>
                </c:pt>
                <c:pt idx="12049">
                  <c:v>43017.532025462962</c:v>
                </c:pt>
                <c:pt idx="12050">
                  <c:v>43017.535868055558</c:v>
                </c:pt>
                <c:pt idx="12051">
                  <c:v>43017.559537037036</c:v>
                </c:pt>
                <c:pt idx="12052">
                  <c:v>43017.567314814813</c:v>
                </c:pt>
                <c:pt idx="12053">
                  <c:v>43017.571666666663</c:v>
                </c:pt>
                <c:pt idx="12054">
                  <c:v>43017.580277777779</c:v>
                </c:pt>
                <c:pt idx="12055">
                  <c:v>43017.584988425922</c:v>
                </c:pt>
                <c:pt idx="12056">
                  <c:v>43017.589085648149</c:v>
                </c:pt>
                <c:pt idx="12057">
                  <c:v>43017.623506944445</c:v>
                </c:pt>
                <c:pt idx="12058">
                  <c:v>43017.627534722225</c:v>
                </c:pt>
                <c:pt idx="12059">
                  <c:v>43017.659224537034</c:v>
                </c:pt>
                <c:pt idx="12060">
                  <c:v>43017.66269675926</c:v>
                </c:pt>
                <c:pt idx="12061">
                  <c:v>43017.669583333336</c:v>
                </c:pt>
                <c:pt idx="12062">
                  <c:v>43017.679988425924</c:v>
                </c:pt>
                <c:pt idx="12063">
                  <c:v>43017.683553240742</c:v>
                </c:pt>
                <c:pt idx="12064">
                  <c:v>43017.687245370369</c:v>
                </c:pt>
                <c:pt idx="12065">
                  <c:v>43017.691192129627</c:v>
                </c:pt>
                <c:pt idx="12066">
                  <c:v>43017.729074074072</c:v>
                </c:pt>
                <c:pt idx="12067">
                  <c:v>43019.434270833335</c:v>
                </c:pt>
                <c:pt idx="12068">
                  <c:v>43019.438657407409</c:v>
                </c:pt>
                <c:pt idx="12069">
                  <c:v>43019.443124999998</c:v>
                </c:pt>
                <c:pt idx="12070">
                  <c:v>43019.447662037041</c:v>
                </c:pt>
                <c:pt idx="12071">
                  <c:v>43019.452118055553</c:v>
                </c:pt>
                <c:pt idx="12072">
                  <c:v>43019.460706018515</c:v>
                </c:pt>
                <c:pt idx="12073">
                  <c:v>43019.4690162037</c:v>
                </c:pt>
                <c:pt idx="12074">
                  <c:v>43019.473506944443</c:v>
                </c:pt>
                <c:pt idx="12075">
                  <c:v>43019.500983796293</c:v>
                </c:pt>
                <c:pt idx="12076">
                  <c:v>43019.507199074076</c:v>
                </c:pt>
                <c:pt idx="12077">
                  <c:v>43019.511944444443</c:v>
                </c:pt>
                <c:pt idx="12078">
                  <c:v>43019.516597222224</c:v>
                </c:pt>
                <c:pt idx="12079">
                  <c:v>43019.520902777775</c:v>
                </c:pt>
                <c:pt idx="12080">
                  <c:v>43019.524942129632</c:v>
                </c:pt>
                <c:pt idx="12081">
                  <c:v>43019.528900462959</c:v>
                </c:pt>
                <c:pt idx="12082">
                  <c:v>43019.532847222225</c:v>
                </c:pt>
                <c:pt idx="12083">
                  <c:v>43019.536817129629</c:v>
                </c:pt>
                <c:pt idx="12084">
                  <c:v>43019.54074074074</c:v>
                </c:pt>
                <c:pt idx="12085">
                  <c:v>43019.548472222225</c:v>
                </c:pt>
                <c:pt idx="12086">
                  <c:v>43019.574178240742</c:v>
                </c:pt>
                <c:pt idx="12087">
                  <c:v>43019.577708333331</c:v>
                </c:pt>
                <c:pt idx="12088">
                  <c:v>43019.581250000003</c:v>
                </c:pt>
                <c:pt idx="12089">
                  <c:v>43019.598935185182</c:v>
                </c:pt>
                <c:pt idx="12090">
                  <c:v>43019.674201388887</c:v>
                </c:pt>
                <c:pt idx="12091">
                  <c:v>43019.684988425928</c:v>
                </c:pt>
                <c:pt idx="12092">
                  <c:v>43019.688680555555</c:v>
                </c:pt>
                <c:pt idx="12093">
                  <c:v>43019.692685185182</c:v>
                </c:pt>
                <c:pt idx="12094">
                  <c:v>43019.70034722222</c:v>
                </c:pt>
                <c:pt idx="12095">
                  <c:v>43019.704097222224</c:v>
                </c:pt>
                <c:pt idx="12096">
                  <c:v>43019.712337962963</c:v>
                </c:pt>
                <c:pt idx="12097">
                  <c:v>43019.717002314814</c:v>
                </c:pt>
                <c:pt idx="12098">
                  <c:v>43020.345972222225</c:v>
                </c:pt>
                <c:pt idx="12099">
                  <c:v>43020.355347222219</c:v>
                </c:pt>
                <c:pt idx="12100">
                  <c:v>43020.362743055557</c:v>
                </c:pt>
                <c:pt idx="12101">
                  <c:v>43020.369212962964</c:v>
                </c:pt>
                <c:pt idx="12102">
                  <c:v>43020.387256944443</c:v>
                </c:pt>
                <c:pt idx="12103">
                  <c:v>43020.40384259259</c:v>
                </c:pt>
                <c:pt idx="12104">
                  <c:v>43020.413425925923</c:v>
                </c:pt>
                <c:pt idx="12105">
                  <c:v>43020.418043981481</c:v>
                </c:pt>
                <c:pt idx="12106">
                  <c:v>43020.422546296293</c:v>
                </c:pt>
                <c:pt idx="12107">
                  <c:v>43020.436377314814</c:v>
                </c:pt>
                <c:pt idx="12108">
                  <c:v>43020.450057870374</c:v>
                </c:pt>
                <c:pt idx="12109">
                  <c:v>43020.454421296294</c:v>
                </c:pt>
                <c:pt idx="12110">
                  <c:v>43020.458807870367</c:v>
                </c:pt>
                <c:pt idx="12111">
                  <c:v>43020.467326388891</c:v>
                </c:pt>
                <c:pt idx="12112">
                  <c:v>43020.47152777778</c:v>
                </c:pt>
                <c:pt idx="12113">
                  <c:v>43020.475682870368</c:v>
                </c:pt>
                <c:pt idx="12114">
                  <c:v>43020.483784722222</c:v>
                </c:pt>
                <c:pt idx="12115">
                  <c:v>43020.487858796296</c:v>
                </c:pt>
                <c:pt idx="12116">
                  <c:v>43020.491909722223</c:v>
                </c:pt>
                <c:pt idx="12117">
                  <c:v>43020.49596064815</c:v>
                </c:pt>
                <c:pt idx="12118">
                  <c:v>43020.5000462963</c:v>
                </c:pt>
                <c:pt idx="12119">
                  <c:v>43020.508275462962</c:v>
                </c:pt>
                <c:pt idx="12120">
                  <c:v>43020.512395833335</c:v>
                </c:pt>
                <c:pt idx="12121">
                  <c:v>43020.516481481478</c:v>
                </c:pt>
                <c:pt idx="12122">
                  <c:v>43020.547233796293</c:v>
                </c:pt>
                <c:pt idx="12123">
                  <c:v>43020.551018518519</c:v>
                </c:pt>
                <c:pt idx="12124">
                  <c:v>43020.554791666669</c:v>
                </c:pt>
                <c:pt idx="12125">
                  <c:v>43020.558518518519</c:v>
                </c:pt>
                <c:pt idx="12126">
                  <c:v>43020.562256944446</c:v>
                </c:pt>
                <c:pt idx="12127">
                  <c:v>43020.566041666665</c:v>
                </c:pt>
                <c:pt idx="12128">
                  <c:v>43020.56994212963</c:v>
                </c:pt>
                <c:pt idx="12129">
                  <c:v>43020.573865740742</c:v>
                </c:pt>
                <c:pt idx="12130">
                  <c:v>43020.582199074073</c:v>
                </c:pt>
                <c:pt idx="12131">
                  <c:v>43020.586400462962</c:v>
                </c:pt>
                <c:pt idx="12132">
                  <c:v>43020.590555555558</c:v>
                </c:pt>
                <c:pt idx="12133">
                  <c:v>43020.594652777778</c:v>
                </c:pt>
                <c:pt idx="12134">
                  <c:v>43020.598761574074</c:v>
                </c:pt>
                <c:pt idx="12135">
                  <c:v>43020.603321759256</c:v>
                </c:pt>
                <c:pt idx="12136">
                  <c:v>43020.607476851852</c:v>
                </c:pt>
                <c:pt idx="12137">
                  <c:v>43020.616064814814</c:v>
                </c:pt>
                <c:pt idx="12138">
                  <c:v>43020.620358796295</c:v>
                </c:pt>
                <c:pt idx="12139">
                  <c:v>43020.625243055554</c:v>
                </c:pt>
                <c:pt idx="12140">
                  <c:v>43020.719155092593</c:v>
                </c:pt>
                <c:pt idx="12141">
                  <c:v>43020.723449074074</c:v>
                </c:pt>
                <c:pt idx="12142">
                  <c:v>43020.741620370369</c:v>
                </c:pt>
                <c:pt idx="12143">
                  <c:v>43020.747604166667</c:v>
                </c:pt>
                <c:pt idx="12144">
                  <c:v>43020.754560185182</c:v>
                </c:pt>
                <c:pt idx="12145">
                  <c:v>43021.418090277781</c:v>
                </c:pt>
                <c:pt idx="12146">
                  <c:v>43021.486967592595</c:v>
                </c:pt>
                <c:pt idx="12147">
                  <c:v>43021.491944444446</c:v>
                </c:pt>
                <c:pt idx="12148">
                  <c:v>43021.496724537035</c:v>
                </c:pt>
                <c:pt idx="12149">
                  <c:v>43021.501574074071</c:v>
                </c:pt>
                <c:pt idx="12150">
                  <c:v>43021.506435185183</c:v>
                </c:pt>
                <c:pt idx="12151">
                  <c:v>43021.516770833332</c:v>
                </c:pt>
                <c:pt idx="12152">
                  <c:v>43021.521932870368</c:v>
                </c:pt>
                <c:pt idx="12153">
                  <c:v>43021.527361111112</c:v>
                </c:pt>
                <c:pt idx="12154">
                  <c:v>43021.532916666663</c:v>
                </c:pt>
                <c:pt idx="12155">
                  <c:v>43021.538356481484</c:v>
                </c:pt>
                <c:pt idx="12156">
                  <c:v>43021.54855324074</c:v>
                </c:pt>
                <c:pt idx="12157">
                  <c:v>43021.593761574077</c:v>
                </c:pt>
                <c:pt idx="12158">
                  <c:v>43021.597592592596</c:v>
                </c:pt>
                <c:pt idx="12159">
                  <c:v>43021.601423611108</c:v>
                </c:pt>
                <c:pt idx="12160">
                  <c:v>43021.609050925923</c:v>
                </c:pt>
                <c:pt idx="12161">
                  <c:v>43021.616979166669</c:v>
                </c:pt>
                <c:pt idx="12162">
                  <c:v>43021.621168981481</c:v>
                </c:pt>
                <c:pt idx="12163">
                  <c:v>43021.6253125</c:v>
                </c:pt>
                <c:pt idx="12164">
                  <c:v>43021.629606481481</c:v>
                </c:pt>
                <c:pt idx="12165">
                  <c:v>43021.633842592593</c:v>
                </c:pt>
                <c:pt idx="12166">
                  <c:v>43021.637789351851</c:v>
                </c:pt>
                <c:pt idx="12167">
                  <c:v>43021.641793981478</c:v>
                </c:pt>
                <c:pt idx="12168">
                  <c:v>43021.645844907405</c:v>
                </c:pt>
                <c:pt idx="12169">
                  <c:v>43021.649814814817</c:v>
                </c:pt>
                <c:pt idx="12170">
                  <c:v>43021.653761574074</c:v>
                </c:pt>
                <c:pt idx="12171">
                  <c:v>43021.657719907409</c:v>
                </c:pt>
                <c:pt idx="12172">
                  <c:v>43021.661608796298</c:v>
                </c:pt>
                <c:pt idx="12173">
                  <c:v>43021.669178240743</c:v>
                </c:pt>
                <c:pt idx="12174">
                  <c:v>43021.677071759259</c:v>
                </c:pt>
                <c:pt idx="12175">
                  <c:v>43021.681041666663</c:v>
                </c:pt>
                <c:pt idx="12176">
                  <c:v>43021.685173611113</c:v>
                </c:pt>
                <c:pt idx="12177">
                  <c:v>43021.693310185183</c:v>
                </c:pt>
                <c:pt idx="12178">
                  <c:v>43021.697488425925</c:v>
                </c:pt>
                <c:pt idx="12179">
                  <c:v>43021.708958333336</c:v>
                </c:pt>
                <c:pt idx="12180">
                  <c:v>43021.717962962961</c:v>
                </c:pt>
                <c:pt idx="12181">
                  <c:v>43021.731296296297</c:v>
                </c:pt>
                <c:pt idx="12182">
                  <c:v>43022.520057870373</c:v>
                </c:pt>
                <c:pt idx="12183">
                  <c:v>43022.535613425927</c:v>
                </c:pt>
                <c:pt idx="12184">
                  <c:v>43022.539456018516</c:v>
                </c:pt>
                <c:pt idx="12185">
                  <c:v>43022.543217592596</c:v>
                </c:pt>
                <c:pt idx="12186">
                  <c:v>43022.546967592592</c:v>
                </c:pt>
                <c:pt idx="12187">
                  <c:v>43022.550856481481</c:v>
                </c:pt>
                <c:pt idx="12188">
                  <c:v>43022.5546875</c:v>
                </c:pt>
                <c:pt idx="12189">
                  <c:v>43022.558541666665</c:v>
                </c:pt>
                <c:pt idx="12190">
                  <c:v>43022.5625</c:v>
                </c:pt>
                <c:pt idx="12191">
                  <c:v>43022.566307870373</c:v>
                </c:pt>
                <c:pt idx="12192">
                  <c:v>43022.569988425923</c:v>
                </c:pt>
                <c:pt idx="12193">
                  <c:v>43022.57372685185</c:v>
                </c:pt>
                <c:pt idx="12194">
                  <c:v>43022.577384259261</c:v>
                </c:pt>
                <c:pt idx="12195">
                  <c:v>43022.581064814818</c:v>
                </c:pt>
                <c:pt idx="12196">
                  <c:v>43022.588495370372</c:v>
                </c:pt>
                <c:pt idx="12197">
                  <c:v>43022.603391203702</c:v>
                </c:pt>
                <c:pt idx="12198">
                  <c:v>43022.610497685186</c:v>
                </c:pt>
                <c:pt idx="12199">
                  <c:v>43022.613993055558</c:v>
                </c:pt>
                <c:pt idx="12200">
                  <c:v>43022.644768518519</c:v>
                </c:pt>
                <c:pt idx="12201">
                  <c:v>43022.648159722223</c:v>
                </c:pt>
                <c:pt idx="12202">
                  <c:v>43022.66505787037</c:v>
                </c:pt>
                <c:pt idx="12203">
                  <c:v>43022.675740740742</c:v>
                </c:pt>
                <c:pt idx="12204">
                  <c:v>43022.683217592596</c:v>
                </c:pt>
                <c:pt idx="12205">
                  <c:v>43022.75335648148</c:v>
                </c:pt>
                <c:pt idx="12206">
                  <c:v>43023.355706018519</c:v>
                </c:pt>
                <c:pt idx="12207">
                  <c:v>43023.390902777777</c:v>
                </c:pt>
                <c:pt idx="12208">
                  <c:v>43023.411562499998</c:v>
                </c:pt>
                <c:pt idx="12209">
                  <c:v>43023.431030092594</c:v>
                </c:pt>
                <c:pt idx="12210">
                  <c:v>43023.436238425929</c:v>
                </c:pt>
                <c:pt idx="12211">
                  <c:v>43023.441458333335</c:v>
                </c:pt>
                <c:pt idx="12212">
                  <c:v>43023.44635416667</c:v>
                </c:pt>
                <c:pt idx="12213">
                  <c:v>43023.456284722219</c:v>
                </c:pt>
                <c:pt idx="12214">
                  <c:v>43023.460648148146</c:v>
                </c:pt>
                <c:pt idx="12215">
                  <c:v>43023.482743055552</c:v>
                </c:pt>
                <c:pt idx="12216">
                  <c:v>43023.48704861111</c:v>
                </c:pt>
                <c:pt idx="12217">
                  <c:v>43023.517685185187</c:v>
                </c:pt>
                <c:pt idx="12218">
                  <c:v>43023.525752314818</c:v>
                </c:pt>
                <c:pt idx="12219">
                  <c:v>43023.545092592591</c:v>
                </c:pt>
                <c:pt idx="12220">
                  <c:v>43023.548796296294</c:v>
                </c:pt>
                <c:pt idx="12221">
                  <c:v>43023.552557870367</c:v>
                </c:pt>
                <c:pt idx="12222">
                  <c:v>43023.567326388889</c:v>
                </c:pt>
                <c:pt idx="12223">
                  <c:v>43023.571053240739</c:v>
                </c:pt>
                <c:pt idx="12224">
                  <c:v>43023.581875000003</c:v>
                </c:pt>
                <c:pt idx="12225">
                  <c:v>43023.602870370371</c:v>
                </c:pt>
                <c:pt idx="12226">
                  <c:v>43023.606365740743</c:v>
                </c:pt>
                <c:pt idx="12227">
                  <c:v>43023.626782407409</c:v>
                </c:pt>
                <c:pt idx="12228">
                  <c:v>43023.636817129627</c:v>
                </c:pt>
                <c:pt idx="12229">
                  <c:v>43023.687939814816</c:v>
                </c:pt>
                <c:pt idx="12230">
                  <c:v>43023.691712962966</c:v>
                </c:pt>
                <c:pt idx="12231">
                  <c:v>43023.695844907408</c:v>
                </c:pt>
                <c:pt idx="12232">
                  <c:v>43023.709398148145</c:v>
                </c:pt>
                <c:pt idx="12233">
                  <c:v>43023.714155092595</c:v>
                </c:pt>
                <c:pt idx="12234">
                  <c:v>43023.747349537036</c:v>
                </c:pt>
                <c:pt idx="12235">
                  <c:v>43024.460636574076</c:v>
                </c:pt>
                <c:pt idx="12236">
                  <c:v>43024.470821759256</c:v>
                </c:pt>
                <c:pt idx="12237">
                  <c:v>43024.480914351851</c:v>
                </c:pt>
                <c:pt idx="12238">
                  <c:v>43024.485775462963</c:v>
                </c:pt>
                <c:pt idx="12239">
                  <c:v>43024.490706018521</c:v>
                </c:pt>
                <c:pt idx="12240">
                  <c:v>43024.495509259257</c:v>
                </c:pt>
                <c:pt idx="12241">
                  <c:v>43024.500243055554</c:v>
                </c:pt>
                <c:pt idx="12242">
                  <c:v>43024.504884259259</c:v>
                </c:pt>
                <c:pt idx="12243">
                  <c:v>43024.509375000001</c:v>
                </c:pt>
                <c:pt idx="12244">
                  <c:v>43024.513819444444</c:v>
                </c:pt>
                <c:pt idx="12245">
                  <c:v>43024.522835648146</c:v>
                </c:pt>
                <c:pt idx="12246">
                  <c:v>43024.527175925927</c:v>
                </c:pt>
                <c:pt idx="12247">
                  <c:v>43024.5315625</c:v>
                </c:pt>
                <c:pt idx="12248">
                  <c:v>43024.535995370374</c:v>
                </c:pt>
                <c:pt idx="12249">
                  <c:v>43024.540254629632</c:v>
                </c:pt>
                <c:pt idx="12250">
                  <c:v>43024.544490740744</c:v>
                </c:pt>
                <c:pt idx="12251">
                  <c:v>43024.548634259256</c:v>
                </c:pt>
                <c:pt idx="12252">
                  <c:v>43024.55296296296</c:v>
                </c:pt>
                <c:pt idx="12253">
                  <c:v>43024.557025462964</c:v>
                </c:pt>
                <c:pt idx="12254">
                  <c:v>43024.561122685183</c:v>
                </c:pt>
                <c:pt idx="12255">
                  <c:v>43024.565162037034</c:v>
                </c:pt>
                <c:pt idx="12256">
                  <c:v>43024.569155092591</c:v>
                </c:pt>
                <c:pt idx="12257">
                  <c:v>43024.573055555556</c:v>
                </c:pt>
                <c:pt idx="12258">
                  <c:v>43024.580752314818</c:v>
                </c:pt>
                <c:pt idx="12259">
                  <c:v>43024.584548611114</c:v>
                </c:pt>
                <c:pt idx="12260">
                  <c:v>43024.588310185187</c:v>
                </c:pt>
                <c:pt idx="12261">
                  <c:v>43024.592129629629</c:v>
                </c:pt>
                <c:pt idx="12262">
                  <c:v>43024.59584490741</c:v>
                </c:pt>
                <c:pt idx="12263">
                  <c:v>43024.59946759259</c:v>
                </c:pt>
                <c:pt idx="12264">
                  <c:v>43024.654027777775</c:v>
                </c:pt>
                <c:pt idx="12265">
                  <c:v>43024.657395833332</c:v>
                </c:pt>
                <c:pt idx="12266">
                  <c:v>43024.660879629628</c:v>
                </c:pt>
                <c:pt idx="12267">
                  <c:v>43024.664606481485</c:v>
                </c:pt>
                <c:pt idx="12268">
                  <c:v>43024.668136574073</c:v>
                </c:pt>
                <c:pt idx="12269">
                  <c:v>43024.671701388892</c:v>
                </c:pt>
                <c:pt idx="12270">
                  <c:v>43024.711562500001</c:v>
                </c:pt>
                <c:pt idx="12271">
                  <c:v>43024.752083333333</c:v>
                </c:pt>
                <c:pt idx="12272">
                  <c:v>43025.406365740739</c:v>
                </c:pt>
                <c:pt idx="12273">
                  <c:v>43025.558981481481</c:v>
                </c:pt>
                <c:pt idx="12274">
                  <c:v>43025.563275462962</c:v>
                </c:pt>
                <c:pt idx="12275">
                  <c:v>43025.571527777778</c:v>
                </c:pt>
                <c:pt idx="12276">
                  <c:v>43025.575567129628</c:v>
                </c:pt>
                <c:pt idx="12277">
                  <c:v>43025.579560185186</c:v>
                </c:pt>
                <c:pt idx="12278">
                  <c:v>43025.583495370367</c:v>
                </c:pt>
                <c:pt idx="12279">
                  <c:v>43025.587384259263</c:v>
                </c:pt>
                <c:pt idx="12280">
                  <c:v>43025.594965277778</c:v>
                </c:pt>
                <c:pt idx="12281">
                  <c:v>43025.602349537039</c:v>
                </c:pt>
                <c:pt idx="12282">
                  <c:v>43025.605937499997</c:v>
                </c:pt>
                <c:pt idx="12283">
                  <c:v>43025.609525462962</c:v>
                </c:pt>
                <c:pt idx="12284">
                  <c:v>43025.61309027778</c:v>
                </c:pt>
                <c:pt idx="12285">
                  <c:v>43025.616550925923</c:v>
                </c:pt>
                <c:pt idx="12286">
                  <c:v>43025.626828703702</c:v>
                </c:pt>
                <c:pt idx="12287">
                  <c:v>43025.678287037037</c:v>
                </c:pt>
                <c:pt idx="12288">
                  <c:v>43025.682106481479</c:v>
                </c:pt>
                <c:pt idx="12289">
                  <c:v>43025.685995370368</c:v>
                </c:pt>
                <c:pt idx="12290">
                  <c:v>43025.689953703702</c:v>
                </c:pt>
                <c:pt idx="12291">
                  <c:v>43025.694004629629</c:v>
                </c:pt>
                <c:pt idx="12292">
                  <c:v>43025.698182870372</c:v>
                </c:pt>
                <c:pt idx="12293">
                  <c:v>43025.706805555557</c:v>
                </c:pt>
                <c:pt idx="12294">
                  <c:v>43025.715671296297</c:v>
                </c:pt>
                <c:pt idx="12295">
                  <c:v>43025.720277777778</c:v>
                </c:pt>
                <c:pt idx="12296">
                  <c:v>43025.735069444447</c:v>
                </c:pt>
                <c:pt idx="12297">
                  <c:v>43025.758935185186</c:v>
                </c:pt>
                <c:pt idx="12298">
                  <c:v>43026.366736111115</c:v>
                </c:pt>
                <c:pt idx="12299">
                  <c:v>43026.509201388886</c:v>
                </c:pt>
                <c:pt idx="12300">
                  <c:v>43026.513981481483</c:v>
                </c:pt>
                <c:pt idx="12301">
                  <c:v>43026.523263888892</c:v>
                </c:pt>
                <c:pt idx="12302">
                  <c:v>43026.527766203704</c:v>
                </c:pt>
                <c:pt idx="12303">
                  <c:v>43026.532268518517</c:v>
                </c:pt>
                <c:pt idx="12304">
                  <c:v>43026.536550925928</c:v>
                </c:pt>
                <c:pt idx="12305">
                  <c:v>43026.54074074074</c:v>
                </c:pt>
                <c:pt idx="12306">
                  <c:v>43026.544999999998</c:v>
                </c:pt>
                <c:pt idx="12307">
                  <c:v>43026.549085648148</c:v>
                </c:pt>
                <c:pt idx="12308">
                  <c:v>43026.584224537037</c:v>
                </c:pt>
                <c:pt idx="12309">
                  <c:v>43026.606215277781</c:v>
                </c:pt>
                <c:pt idx="12310">
                  <c:v>43026.613252314812</c:v>
                </c:pt>
                <c:pt idx="12311">
                  <c:v>43026.616840277777</c:v>
                </c:pt>
                <c:pt idx="12312">
                  <c:v>43026.620335648149</c:v>
                </c:pt>
                <c:pt idx="12313">
                  <c:v>43026.630833333336</c:v>
                </c:pt>
                <c:pt idx="12314">
                  <c:v>43026.634270833332</c:v>
                </c:pt>
                <c:pt idx="12315">
                  <c:v>43026.637708333335</c:v>
                </c:pt>
                <c:pt idx="12316">
                  <c:v>43026.641099537039</c:v>
                </c:pt>
                <c:pt idx="12317">
                  <c:v>43026.644583333335</c:v>
                </c:pt>
                <c:pt idx="12318">
                  <c:v>43026.648182870369</c:v>
                </c:pt>
                <c:pt idx="12319">
                  <c:v>43026.655219907407</c:v>
                </c:pt>
                <c:pt idx="12320">
                  <c:v>43026.658784722225</c:v>
                </c:pt>
                <c:pt idx="12321">
                  <c:v>43026.662291666667</c:v>
                </c:pt>
                <c:pt idx="12322">
                  <c:v>43026.665925925925</c:v>
                </c:pt>
                <c:pt idx="12323">
                  <c:v>43026.680960648147</c:v>
                </c:pt>
                <c:pt idx="12324">
                  <c:v>43026.688784722224</c:v>
                </c:pt>
                <c:pt idx="12325">
                  <c:v>43026.705185185187</c:v>
                </c:pt>
                <c:pt idx="12326">
                  <c:v>43026.722303240742</c:v>
                </c:pt>
                <c:pt idx="12327">
                  <c:v>43027.458506944444</c:v>
                </c:pt>
                <c:pt idx="12328">
                  <c:v>43027.464074074072</c:v>
                </c:pt>
                <c:pt idx="12329">
                  <c:v>43027.469548611109</c:v>
                </c:pt>
                <c:pt idx="12330">
                  <c:v>43027.495613425926</c:v>
                </c:pt>
                <c:pt idx="12331">
                  <c:v>43027.500717592593</c:v>
                </c:pt>
                <c:pt idx="12332">
                  <c:v>43027.510451388887</c:v>
                </c:pt>
                <c:pt idx="12333">
                  <c:v>43027.562905092593</c:v>
                </c:pt>
                <c:pt idx="12334">
                  <c:v>43027.622106481482</c:v>
                </c:pt>
                <c:pt idx="12335">
                  <c:v>43027.66673611111</c:v>
                </c:pt>
                <c:pt idx="12336">
                  <c:v>43027.670393518521</c:v>
                </c:pt>
                <c:pt idx="12337">
                  <c:v>43027.677800925929</c:v>
                </c:pt>
                <c:pt idx="12338">
                  <c:v>43027.689467592594</c:v>
                </c:pt>
                <c:pt idx="12339">
                  <c:v>43027.693449074075</c:v>
                </c:pt>
                <c:pt idx="12340">
                  <c:v>43027.697546296295</c:v>
                </c:pt>
                <c:pt idx="12341">
                  <c:v>43027.701724537037</c:v>
                </c:pt>
                <c:pt idx="12342">
                  <c:v>43027.705995370372</c:v>
                </c:pt>
                <c:pt idx="12343">
                  <c:v>43027.710300925923</c:v>
                </c:pt>
                <c:pt idx="12344">
                  <c:v>43027.714942129627</c:v>
                </c:pt>
                <c:pt idx="12345">
                  <c:v>43027.729664351849</c:v>
                </c:pt>
                <c:pt idx="12346">
                  <c:v>43027.734652777777</c:v>
                </c:pt>
                <c:pt idx="12347">
                  <c:v>43027.739988425928</c:v>
                </c:pt>
                <c:pt idx="12348">
                  <c:v>43028.33693287037</c:v>
                </c:pt>
                <c:pt idx="12349">
                  <c:v>43028.345983796295</c:v>
                </c:pt>
                <c:pt idx="12350">
                  <c:v>43028.353692129633</c:v>
                </c:pt>
                <c:pt idx="12351">
                  <c:v>43028.361006944448</c:v>
                </c:pt>
                <c:pt idx="12352">
                  <c:v>43028.367847222224</c:v>
                </c:pt>
                <c:pt idx="12353">
                  <c:v>43028.374548611115</c:v>
                </c:pt>
                <c:pt idx="12354">
                  <c:v>43028.38108796296</c:v>
                </c:pt>
                <c:pt idx="12355">
                  <c:v>43028.387442129628</c:v>
                </c:pt>
                <c:pt idx="12356">
                  <c:v>43028.393391203703</c:v>
                </c:pt>
                <c:pt idx="12357">
                  <c:v>43028.399282407408</c:v>
                </c:pt>
                <c:pt idx="12358">
                  <c:v>43028.420497685183</c:v>
                </c:pt>
                <c:pt idx="12359">
                  <c:v>43028.42560185185</c:v>
                </c:pt>
                <c:pt idx="12360">
                  <c:v>43028.430567129632</c:v>
                </c:pt>
                <c:pt idx="12361">
                  <c:v>43028.435474537036</c:v>
                </c:pt>
                <c:pt idx="12362">
                  <c:v>43028.440428240741</c:v>
                </c:pt>
                <c:pt idx="12363">
                  <c:v>43028.445428240739</c:v>
                </c:pt>
                <c:pt idx="12364">
                  <c:v>43028.450370370374</c:v>
                </c:pt>
                <c:pt idx="12365">
                  <c:v>43028.455393518518</c:v>
                </c:pt>
                <c:pt idx="12366">
                  <c:v>43028.460370370369</c:v>
                </c:pt>
                <c:pt idx="12367">
                  <c:v>43028.46533564815</c:v>
                </c:pt>
                <c:pt idx="12368">
                  <c:v>43028.470300925925</c:v>
                </c:pt>
                <c:pt idx="12369">
                  <c:v>43028.479930555557</c:v>
                </c:pt>
                <c:pt idx="12370">
                  <c:v>43028.484814814816</c:v>
                </c:pt>
                <c:pt idx="12371">
                  <c:v>43028.52685185185</c:v>
                </c:pt>
                <c:pt idx="12372">
                  <c:v>43028.568831018521</c:v>
                </c:pt>
                <c:pt idx="12373">
                  <c:v>43028.658807870372</c:v>
                </c:pt>
                <c:pt idx="12374">
                  <c:v>43028.665983796294</c:v>
                </c:pt>
                <c:pt idx="12375">
                  <c:v>43028.670231481483</c:v>
                </c:pt>
                <c:pt idx="12376">
                  <c:v>43028.67391203704</c:v>
                </c:pt>
                <c:pt idx="12377">
                  <c:v>43028.67759259259</c:v>
                </c:pt>
                <c:pt idx="12378">
                  <c:v>43028.681458333333</c:v>
                </c:pt>
                <c:pt idx="12379">
                  <c:v>43028.685381944444</c:v>
                </c:pt>
                <c:pt idx="12380">
                  <c:v>43028.689409722225</c:v>
                </c:pt>
                <c:pt idx="12381">
                  <c:v>43028.69327546296</c:v>
                </c:pt>
                <c:pt idx="12382">
                  <c:v>43028.697476851848</c:v>
                </c:pt>
                <c:pt idx="12383">
                  <c:v>43028.70171296296</c:v>
                </c:pt>
                <c:pt idx="12384">
                  <c:v>43028.714537037034</c:v>
                </c:pt>
                <c:pt idx="12385">
                  <c:v>43029.354155092595</c:v>
                </c:pt>
                <c:pt idx="12386">
                  <c:v>43029.457499999997</c:v>
                </c:pt>
                <c:pt idx="12387">
                  <c:v>43029.473171296297</c:v>
                </c:pt>
                <c:pt idx="12388">
                  <c:v>43029.477962962963</c:v>
                </c:pt>
                <c:pt idx="12389">
                  <c:v>43029.48337962963</c:v>
                </c:pt>
                <c:pt idx="12390">
                  <c:v>43029.488425925927</c:v>
                </c:pt>
                <c:pt idx="12391">
                  <c:v>43029.493680555555</c:v>
                </c:pt>
                <c:pt idx="12392">
                  <c:v>43029.532638888886</c:v>
                </c:pt>
                <c:pt idx="12393">
                  <c:v>43029.568784722222</c:v>
                </c:pt>
                <c:pt idx="12394">
                  <c:v>43029.574849537035</c:v>
                </c:pt>
                <c:pt idx="12395">
                  <c:v>43029.593460648146</c:v>
                </c:pt>
                <c:pt idx="12396">
                  <c:v>43029.612800925926</c:v>
                </c:pt>
                <c:pt idx="12397">
                  <c:v>43029.621377314812</c:v>
                </c:pt>
                <c:pt idx="12398">
                  <c:v>43029.626423611109</c:v>
                </c:pt>
                <c:pt idx="12399">
                  <c:v>43029.631018518521</c:v>
                </c:pt>
                <c:pt idx="12400">
                  <c:v>43029.649884259263</c:v>
                </c:pt>
                <c:pt idx="12401">
                  <c:v>43029.655023148145</c:v>
                </c:pt>
                <c:pt idx="12402">
                  <c:v>43029.65892361111</c:v>
                </c:pt>
                <c:pt idx="12403">
                  <c:v>43029.664780092593</c:v>
                </c:pt>
                <c:pt idx="12404">
                  <c:v>43029.670312499999</c:v>
                </c:pt>
                <c:pt idx="12405">
                  <c:v>43029.676493055558</c:v>
                </c:pt>
                <c:pt idx="12406">
                  <c:v>43029.682025462964</c:v>
                </c:pt>
                <c:pt idx="12407">
                  <c:v>43029.707743055558</c:v>
                </c:pt>
                <c:pt idx="12408">
                  <c:v>43029.712442129632</c:v>
                </c:pt>
                <c:pt idx="12409">
                  <c:v>43029.735648148147</c:v>
                </c:pt>
                <c:pt idx="12410">
                  <c:v>43029.747534722221</c:v>
                </c:pt>
                <c:pt idx="12411">
                  <c:v>43029.771284722221</c:v>
                </c:pt>
                <c:pt idx="12412">
                  <c:v>43030.385659722226</c:v>
                </c:pt>
                <c:pt idx="12413">
                  <c:v>43030.404143518521</c:v>
                </c:pt>
                <c:pt idx="12414">
                  <c:v>43030.444930555554</c:v>
                </c:pt>
                <c:pt idx="12415">
                  <c:v>43030.450150462966</c:v>
                </c:pt>
                <c:pt idx="12416">
                  <c:v>43030.475694444445</c:v>
                </c:pt>
                <c:pt idx="12417">
                  <c:v>43030.480879629627</c:v>
                </c:pt>
                <c:pt idx="12418">
                  <c:v>43030.485960648148</c:v>
                </c:pt>
                <c:pt idx="12419">
                  <c:v>43030.495972222219</c:v>
                </c:pt>
                <c:pt idx="12420">
                  <c:v>43030.500925925924</c:v>
                </c:pt>
                <c:pt idx="12421">
                  <c:v>43030.505682870367</c:v>
                </c:pt>
                <c:pt idx="12422">
                  <c:v>43030.510474537034</c:v>
                </c:pt>
                <c:pt idx="12423">
                  <c:v>43030.515185185184</c:v>
                </c:pt>
                <c:pt idx="12424">
                  <c:v>43030.519803240742</c:v>
                </c:pt>
                <c:pt idx="12425">
                  <c:v>43030.524375000001</c:v>
                </c:pt>
                <c:pt idx="12426">
                  <c:v>43030.533368055556</c:v>
                </c:pt>
                <c:pt idx="12427">
                  <c:v>43030.537800925929</c:v>
                </c:pt>
                <c:pt idx="12428">
                  <c:v>43030.542129629626</c:v>
                </c:pt>
                <c:pt idx="12429">
                  <c:v>43030.546388888892</c:v>
                </c:pt>
                <c:pt idx="12430">
                  <c:v>43030.550694444442</c:v>
                </c:pt>
                <c:pt idx="12431">
                  <c:v>43030.554861111108</c:v>
                </c:pt>
                <c:pt idx="12432">
                  <c:v>43030.563032407408</c:v>
                </c:pt>
                <c:pt idx="12433">
                  <c:v>43030.567083333335</c:v>
                </c:pt>
                <c:pt idx="12434">
                  <c:v>43030.571087962962</c:v>
                </c:pt>
                <c:pt idx="12435">
                  <c:v>43030.575023148151</c:v>
                </c:pt>
                <c:pt idx="12436">
                  <c:v>43030.578912037039</c:v>
                </c:pt>
                <c:pt idx="12437">
                  <c:v>43030.582812499997</c:v>
                </c:pt>
                <c:pt idx="12438">
                  <c:v>43031.440567129626</c:v>
                </c:pt>
                <c:pt idx="12439">
                  <c:v>43031.445925925924</c:v>
                </c:pt>
                <c:pt idx="12440">
                  <c:v>43031.451168981483</c:v>
                </c:pt>
                <c:pt idx="12441">
                  <c:v>43031.461689814816</c:v>
                </c:pt>
                <c:pt idx="12442">
                  <c:v>43031.466898148145</c:v>
                </c:pt>
                <c:pt idx="12443">
                  <c:v>43031.477094907408</c:v>
                </c:pt>
                <c:pt idx="12444">
                  <c:v>43031.482094907406</c:v>
                </c:pt>
                <c:pt idx="12445">
                  <c:v>43031.496759259258</c:v>
                </c:pt>
                <c:pt idx="12446">
                  <c:v>43031.501423611109</c:v>
                </c:pt>
                <c:pt idx="12447">
                  <c:v>43031.506111111114</c:v>
                </c:pt>
                <c:pt idx="12448">
                  <c:v>43031.510752314818</c:v>
                </c:pt>
                <c:pt idx="12449">
                  <c:v>43031.515335648146</c:v>
                </c:pt>
                <c:pt idx="12450">
                  <c:v>43031.528599537036</c:v>
                </c:pt>
                <c:pt idx="12451">
                  <c:v>43031.532962962963</c:v>
                </c:pt>
                <c:pt idx="12452">
                  <c:v>43031.537268518521</c:v>
                </c:pt>
                <c:pt idx="12453">
                  <c:v>43031.541527777779</c:v>
                </c:pt>
                <c:pt idx="12454">
                  <c:v>43031.545694444445</c:v>
                </c:pt>
                <c:pt idx="12455">
                  <c:v>43031.549791666665</c:v>
                </c:pt>
                <c:pt idx="12456">
                  <c:v>43031.553796296299</c:v>
                </c:pt>
                <c:pt idx="12457">
                  <c:v>43031.557835648149</c:v>
                </c:pt>
                <c:pt idx="12458">
                  <c:v>43031.561793981484</c:v>
                </c:pt>
                <c:pt idx="12459">
                  <c:v>43031.565752314818</c:v>
                </c:pt>
                <c:pt idx="12460">
                  <c:v>43031.573657407411</c:v>
                </c:pt>
                <c:pt idx="12461">
                  <c:v>43031.577488425923</c:v>
                </c:pt>
                <c:pt idx="12462">
                  <c:v>43031.581273148149</c:v>
                </c:pt>
                <c:pt idx="12463">
                  <c:v>43031.585069444445</c:v>
                </c:pt>
                <c:pt idx="12464">
                  <c:v>43031.612569444442</c:v>
                </c:pt>
                <c:pt idx="12465">
                  <c:v>43031.66201388889</c:v>
                </c:pt>
                <c:pt idx="12466">
                  <c:v>43031.666574074072</c:v>
                </c:pt>
                <c:pt idx="12467">
                  <c:v>43031.67015046296</c:v>
                </c:pt>
                <c:pt idx="12468">
                  <c:v>43031.673738425925</c:v>
                </c:pt>
                <c:pt idx="12469">
                  <c:v>43031.677361111113</c:v>
                </c:pt>
                <c:pt idx="12470">
                  <c:v>43031.681516203702</c:v>
                </c:pt>
                <c:pt idx="12471">
                  <c:v>43031.687060185184</c:v>
                </c:pt>
                <c:pt idx="12472">
                  <c:v>43031.695972222224</c:v>
                </c:pt>
                <c:pt idx="12473">
                  <c:v>43032.335439814815</c:v>
                </c:pt>
                <c:pt idx="12474">
                  <c:v>43032.42759259259</c:v>
                </c:pt>
                <c:pt idx="12475">
                  <c:v>43032.540243055555</c:v>
                </c:pt>
                <c:pt idx="12476">
                  <c:v>43032.54488425926</c:v>
                </c:pt>
                <c:pt idx="12477">
                  <c:v>43032.549375000002</c:v>
                </c:pt>
                <c:pt idx="12478">
                  <c:v>43032.613657407404</c:v>
                </c:pt>
                <c:pt idx="12479">
                  <c:v>43032.617326388892</c:v>
                </c:pt>
                <c:pt idx="12480">
                  <c:v>43032.621157407404</c:v>
                </c:pt>
                <c:pt idx="12481">
                  <c:v>43032.639872685184</c:v>
                </c:pt>
                <c:pt idx="12482">
                  <c:v>43033.336863425924</c:v>
                </c:pt>
                <c:pt idx="12483">
                  <c:v>43033.348703703705</c:v>
                </c:pt>
                <c:pt idx="12484">
                  <c:v>43033.359386574077</c:v>
                </c:pt>
                <c:pt idx="12485">
                  <c:v>43033.368113425924</c:v>
                </c:pt>
                <c:pt idx="12486">
                  <c:v>43033.37636574074</c:v>
                </c:pt>
                <c:pt idx="12487">
                  <c:v>43033.384467592594</c:v>
                </c:pt>
                <c:pt idx="12488">
                  <c:v>43033.391886574071</c:v>
                </c:pt>
                <c:pt idx="12489">
                  <c:v>43033.399421296293</c:v>
                </c:pt>
                <c:pt idx="12490">
                  <c:v>43033.454756944448</c:v>
                </c:pt>
                <c:pt idx="12491">
                  <c:v>43033.460532407407</c:v>
                </c:pt>
                <c:pt idx="12492">
                  <c:v>43033.466527777775</c:v>
                </c:pt>
                <c:pt idx="12493">
                  <c:v>43033.472442129627</c:v>
                </c:pt>
                <c:pt idx="12494">
                  <c:v>43033.478009259263</c:v>
                </c:pt>
                <c:pt idx="12495">
                  <c:v>43033.489131944443</c:v>
                </c:pt>
                <c:pt idx="12496">
                  <c:v>43033.505162037036</c:v>
                </c:pt>
                <c:pt idx="12497">
                  <c:v>43034.348912037036</c:v>
                </c:pt>
                <c:pt idx="12498">
                  <c:v>43034.359467592592</c:v>
                </c:pt>
                <c:pt idx="12499">
                  <c:v>43034.370138888888</c:v>
                </c:pt>
                <c:pt idx="12500">
                  <c:v>43034.427037037036</c:v>
                </c:pt>
                <c:pt idx="12501">
                  <c:v>43034.480567129627</c:v>
                </c:pt>
                <c:pt idx="12502">
                  <c:v>43034.490601851852</c:v>
                </c:pt>
                <c:pt idx="12503">
                  <c:v>43034.518796296295</c:v>
                </c:pt>
                <c:pt idx="12504">
                  <c:v>43034.53229166667</c:v>
                </c:pt>
                <c:pt idx="12505">
                  <c:v>43034.61650462963</c:v>
                </c:pt>
                <c:pt idx="12506">
                  <c:v>43034.628194444442</c:v>
                </c:pt>
                <c:pt idx="12507">
                  <c:v>43034.635648148149</c:v>
                </c:pt>
                <c:pt idx="12508">
                  <c:v>43034.63921296296</c:v>
                </c:pt>
                <c:pt idx="12509">
                  <c:v>43034.642916666664</c:v>
                </c:pt>
                <c:pt idx="12510">
                  <c:v>43034.646539351852</c:v>
                </c:pt>
                <c:pt idx="12511">
                  <c:v>43034.650185185186</c:v>
                </c:pt>
                <c:pt idx="12512">
                  <c:v>43034.653981481482</c:v>
                </c:pt>
                <c:pt idx="12513">
                  <c:v>43034.657777777778</c:v>
                </c:pt>
                <c:pt idx="12514">
                  <c:v>43034.66165509259</c:v>
                </c:pt>
                <c:pt idx="12515">
                  <c:v>43034.66547453704</c:v>
                </c:pt>
                <c:pt idx="12516">
                  <c:v>43034.669328703705</c:v>
                </c:pt>
                <c:pt idx="12517">
                  <c:v>43034.673402777778</c:v>
                </c:pt>
                <c:pt idx="12518">
                  <c:v>43034.677523148152</c:v>
                </c:pt>
                <c:pt idx="12519">
                  <c:v>43034.681712962964</c:v>
                </c:pt>
                <c:pt idx="12520">
                  <c:v>43034.685856481483</c:v>
                </c:pt>
                <c:pt idx="12521">
                  <c:v>43034.69085648148</c:v>
                </c:pt>
                <c:pt idx="12522">
                  <c:v>43034.695497685185</c:v>
                </c:pt>
                <c:pt idx="12523">
                  <c:v>43034.700104166666</c:v>
                </c:pt>
                <c:pt idx="12524">
                  <c:v>43034.704942129632</c:v>
                </c:pt>
                <c:pt idx="12525">
                  <c:v>43034.710081018522</c:v>
                </c:pt>
                <c:pt idx="12526">
                  <c:v>43034.715370370373</c:v>
                </c:pt>
                <c:pt idx="12527">
                  <c:v>43034.721053240741</c:v>
                </c:pt>
                <c:pt idx="12528">
                  <c:v>43034.727175925924</c:v>
                </c:pt>
                <c:pt idx="12529">
                  <c:v>43034.733252314814</c:v>
                </c:pt>
                <c:pt idx="12530">
                  <c:v>43034.73982638889</c:v>
                </c:pt>
                <c:pt idx="12531">
                  <c:v>43034.747175925928</c:v>
                </c:pt>
                <c:pt idx="12532">
                  <c:v>43034.765983796293</c:v>
                </c:pt>
                <c:pt idx="12533">
                  <c:v>43035.635428240741</c:v>
                </c:pt>
                <c:pt idx="12534">
                  <c:v>43035.639953703707</c:v>
                </c:pt>
                <c:pt idx="12535">
                  <c:v>43035.646099537036</c:v>
                </c:pt>
                <c:pt idx="12536">
                  <c:v>43035.674085648148</c:v>
                </c:pt>
                <c:pt idx="12537">
                  <c:v>43035.680532407408</c:v>
                </c:pt>
                <c:pt idx="12538">
                  <c:v>43035.68949074074</c:v>
                </c:pt>
                <c:pt idx="12539">
                  <c:v>43035.698113425926</c:v>
                </c:pt>
                <c:pt idx="12540">
                  <c:v>43035.708634259259</c:v>
                </c:pt>
                <c:pt idx="12541">
                  <c:v>43035.720497685186</c:v>
                </c:pt>
                <c:pt idx="12542">
                  <c:v>43036.336793981478</c:v>
                </c:pt>
                <c:pt idx="12543">
                  <c:v>43036.345891203702</c:v>
                </c:pt>
                <c:pt idx="12544">
                  <c:v>43036.353368055556</c:v>
                </c:pt>
                <c:pt idx="12545">
                  <c:v>43036.360590277778</c:v>
                </c:pt>
                <c:pt idx="12546">
                  <c:v>43036.367094907408</c:v>
                </c:pt>
                <c:pt idx="12547">
                  <c:v>43036.373078703706</c:v>
                </c:pt>
                <c:pt idx="12548">
                  <c:v>43036.378703703704</c:v>
                </c:pt>
                <c:pt idx="12549">
                  <c:v>43036.384305555555</c:v>
                </c:pt>
                <c:pt idx="12550">
                  <c:v>43036.390034722222</c:v>
                </c:pt>
                <c:pt idx="12551">
                  <c:v>43036.395613425928</c:v>
                </c:pt>
                <c:pt idx="12552">
                  <c:v>43036.40111111111</c:v>
                </c:pt>
                <c:pt idx="12553">
                  <c:v>43036.406504629631</c:v>
                </c:pt>
                <c:pt idx="12554">
                  <c:v>43036.41202546296</c:v>
                </c:pt>
                <c:pt idx="12555">
                  <c:v>43036.417500000003</c:v>
                </c:pt>
                <c:pt idx="12556">
                  <c:v>43036.423078703701</c:v>
                </c:pt>
                <c:pt idx="12557">
                  <c:v>43036.428888888891</c:v>
                </c:pt>
                <c:pt idx="12558">
                  <c:v>43036.434374999997</c:v>
                </c:pt>
                <c:pt idx="12559">
                  <c:v>43036.439305555556</c:v>
                </c:pt>
                <c:pt idx="12560">
                  <c:v>43036.444432870368</c:v>
                </c:pt>
                <c:pt idx="12561">
                  <c:v>43036.449988425928</c:v>
                </c:pt>
                <c:pt idx="12562">
                  <c:v>43036.454942129632</c:v>
                </c:pt>
                <c:pt idx="12563">
                  <c:v>43036.460115740738</c:v>
                </c:pt>
                <c:pt idx="12564">
                  <c:v>43036.46435185185</c:v>
                </c:pt>
                <c:pt idx="12565">
                  <c:v>43036.474189814813</c:v>
                </c:pt>
                <c:pt idx="12566">
                  <c:v>43036.518969907411</c:v>
                </c:pt>
                <c:pt idx="12567">
                  <c:v>43036.526782407411</c:v>
                </c:pt>
                <c:pt idx="12568">
                  <c:v>43036.531180555554</c:v>
                </c:pt>
                <c:pt idx="12569">
                  <c:v>43036.535219907404</c:v>
                </c:pt>
                <c:pt idx="12570">
                  <c:v>43036.556296296294</c:v>
                </c:pt>
                <c:pt idx="12571">
                  <c:v>43036.56013888889</c:v>
                </c:pt>
                <c:pt idx="12572">
                  <c:v>43036.564212962963</c:v>
                </c:pt>
                <c:pt idx="12573">
                  <c:v>43036.56858796296</c:v>
                </c:pt>
                <c:pt idx="12574">
                  <c:v>43036.578159722223</c:v>
                </c:pt>
                <c:pt idx="12575">
                  <c:v>43036.584062499998</c:v>
                </c:pt>
                <c:pt idx="12576">
                  <c:v>43036.589456018519</c:v>
                </c:pt>
                <c:pt idx="12577">
                  <c:v>43036.594965277778</c:v>
                </c:pt>
                <c:pt idx="12578">
                  <c:v>43036.604837962965</c:v>
                </c:pt>
                <c:pt idx="12579">
                  <c:v>43036.611932870372</c:v>
                </c:pt>
                <c:pt idx="12580">
                  <c:v>43036.617256944446</c:v>
                </c:pt>
                <c:pt idx="12581">
                  <c:v>43036.62636574074</c:v>
                </c:pt>
                <c:pt idx="12582">
                  <c:v>43036.644803240742</c:v>
                </c:pt>
                <c:pt idx="12583">
                  <c:v>43036.656365740739</c:v>
                </c:pt>
                <c:pt idx="12584">
                  <c:v>43036.670185185183</c:v>
                </c:pt>
                <c:pt idx="12585">
                  <c:v>43036.675162037034</c:v>
                </c:pt>
                <c:pt idx="12586">
                  <c:v>43036.688020833331</c:v>
                </c:pt>
                <c:pt idx="12587">
                  <c:v>43036.699259259258</c:v>
                </c:pt>
                <c:pt idx="12588">
                  <c:v>43036.703680555554</c:v>
                </c:pt>
                <c:pt idx="12589">
                  <c:v>43036.708518518521</c:v>
                </c:pt>
                <c:pt idx="12590">
                  <c:v>43036.714490740742</c:v>
                </c:pt>
                <c:pt idx="12591">
                  <c:v>43036.72552083333</c:v>
                </c:pt>
                <c:pt idx="12592">
                  <c:v>43037.353935185187</c:v>
                </c:pt>
                <c:pt idx="12593">
                  <c:v>43037.360925925925</c:v>
                </c:pt>
                <c:pt idx="12594">
                  <c:v>43037.38175925926</c:v>
                </c:pt>
                <c:pt idx="12595">
                  <c:v>43037.389201388891</c:v>
                </c:pt>
                <c:pt idx="12596">
                  <c:v>43037.397037037037</c:v>
                </c:pt>
                <c:pt idx="12597">
                  <c:v>43037.403541666667</c:v>
                </c:pt>
                <c:pt idx="12598">
                  <c:v>43037.414027777777</c:v>
                </c:pt>
                <c:pt idx="12599">
                  <c:v>43037.419386574074</c:v>
                </c:pt>
                <c:pt idx="12600">
                  <c:v>43037.42454861111</c:v>
                </c:pt>
                <c:pt idx="12601">
                  <c:v>43037.429606481484</c:v>
                </c:pt>
                <c:pt idx="12602">
                  <c:v>43037.434618055559</c:v>
                </c:pt>
                <c:pt idx="12603">
                  <c:v>43037.444398148145</c:v>
                </c:pt>
                <c:pt idx="12604">
                  <c:v>43037.448796296296</c:v>
                </c:pt>
                <c:pt idx="12605">
                  <c:v>43037.453252314815</c:v>
                </c:pt>
                <c:pt idx="12606">
                  <c:v>43037.45784722222</c:v>
                </c:pt>
                <c:pt idx="12607">
                  <c:v>43037.466724537036</c:v>
                </c:pt>
                <c:pt idx="12608">
                  <c:v>43037.484131944446</c:v>
                </c:pt>
                <c:pt idx="12609">
                  <c:v>43037.492118055554</c:v>
                </c:pt>
                <c:pt idx="12610">
                  <c:v>43037.509375000001</c:v>
                </c:pt>
                <c:pt idx="12611">
                  <c:v>43037.52888888889</c:v>
                </c:pt>
                <c:pt idx="12612">
                  <c:v>43037.636469907404</c:v>
                </c:pt>
                <c:pt idx="12613">
                  <c:v>43037.679537037038</c:v>
                </c:pt>
                <c:pt idx="12614">
                  <c:v>43037.687222222223</c:v>
                </c:pt>
                <c:pt idx="12615">
                  <c:v>43037.695532407408</c:v>
                </c:pt>
                <c:pt idx="12616">
                  <c:v>43037.700532407405</c:v>
                </c:pt>
                <c:pt idx="12617">
                  <c:v>43037.717974537038</c:v>
                </c:pt>
                <c:pt idx="12618">
                  <c:v>43037.728819444441</c:v>
                </c:pt>
                <c:pt idx="12619">
                  <c:v>43037.740694444445</c:v>
                </c:pt>
                <c:pt idx="12620">
                  <c:v>43038.50577546296</c:v>
                </c:pt>
                <c:pt idx="12621">
                  <c:v>43038.633159722223</c:v>
                </c:pt>
                <c:pt idx="12622">
                  <c:v>43039.411921296298</c:v>
                </c:pt>
                <c:pt idx="12623">
                  <c:v>43039.417129629626</c:v>
                </c:pt>
                <c:pt idx="12624">
                  <c:v>43039.422800925924</c:v>
                </c:pt>
                <c:pt idx="12625">
                  <c:v>43039.432997685188</c:v>
                </c:pt>
                <c:pt idx="12626">
                  <c:v>43039.437604166669</c:v>
                </c:pt>
                <c:pt idx="12627">
                  <c:v>43039.452546296299</c:v>
                </c:pt>
                <c:pt idx="12628">
                  <c:v>43039.456909722219</c:v>
                </c:pt>
                <c:pt idx="12629">
                  <c:v>43039.470706018517</c:v>
                </c:pt>
                <c:pt idx="12630">
                  <c:v>43039.475231481483</c:v>
                </c:pt>
                <c:pt idx="12631">
                  <c:v>43039.492118055554</c:v>
                </c:pt>
                <c:pt idx="12632">
                  <c:v>43039.504062499997</c:v>
                </c:pt>
                <c:pt idx="12633">
                  <c:v>43039.507974537039</c:v>
                </c:pt>
                <c:pt idx="12634">
                  <c:v>43039.512025462966</c:v>
                </c:pt>
                <c:pt idx="12635">
                  <c:v>43039.515949074077</c:v>
                </c:pt>
                <c:pt idx="12636">
                  <c:v>43039.528425925928</c:v>
                </c:pt>
                <c:pt idx="12637">
                  <c:v>43039.532222222224</c:v>
                </c:pt>
                <c:pt idx="12638">
                  <c:v>43039.539780092593</c:v>
                </c:pt>
                <c:pt idx="12639">
                  <c:v>43039.557025462964</c:v>
                </c:pt>
                <c:pt idx="12640">
                  <c:v>43039.564791666664</c:v>
                </c:pt>
                <c:pt idx="12641">
                  <c:v>43039.572152777779</c:v>
                </c:pt>
                <c:pt idx="12642">
                  <c:v>43039.602719907409</c:v>
                </c:pt>
                <c:pt idx="12643">
                  <c:v>43039.607476851852</c:v>
                </c:pt>
                <c:pt idx="12644">
                  <c:v>43039.612442129626</c:v>
                </c:pt>
                <c:pt idx="12645">
                  <c:v>43039.61650462963</c:v>
                </c:pt>
                <c:pt idx="12646">
                  <c:v>43039.62060185185</c:v>
                </c:pt>
                <c:pt idx="12647">
                  <c:v>43039.625497685185</c:v>
                </c:pt>
                <c:pt idx="12648">
                  <c:v>43040.335057870368</c:v>
                </c:pt>
                <c:pt idx="12649">
                  <c:v>43040.346261574072</c:v>
                </c:pt>
                <c:pt idx="12650">
                  <c:v>43040.424340277779</c:v>
                </c:pt>
                <c:pt idx="12651">
                  <c:v>43040.481863425928</c:v>
                </c:pt>
                <c:pt idx="12652">
                  <c:v>43040.513819444444</c:v>
                </c:pt>
                <c:pt idx="12653">
                  <c:v>43040.521319444444</c:v>
                </c:pt>
                <c:pt idx="12654">
                  <c:v>43040.532766203702</c:v>
                </c:pt>
                <c:pt idx="12655">
                  <c:v>43040.536678240744</c:v>
                </c:pt>
                <c:pt idx="12656">
                  <c:v>43040.540648148148</c:v>
                </c:pt>
                <c:pt idx="12657">
                  <c:v>43040.55269675926</c:v>
                </c:pt>
                <c:pt idx="12658">
                  <c:v>43040.560289351852</c:v>
                </c:pt>
                <c:pt idx="12659">
                  <c:v>43040.564155092594</c:v>
                </c:pt>
                <c:pt idx="12660">
                  <c:v>43040.568483796298</c:v>
                </c:pt>
                <c:pt idx="12661">
                  <c:v>43040.572893518518</c:v>
                </c:pt>
                <c:pt idx="12662">
                  <c:v>43040.576643518521</c:v>
                </c:pt>
                <c:pt idx="12663">
                  <c:v>43040.580775462964</c:v>
                </c:pt>
                <c:pt idx="12664">
                  <c:v>43040.586967592593</c:v>
                </c:pt>
                <c:pt idx="12665">
                  <c:v>43040.593460648146</c:v>
                </c:pt>
                <c:pt idx="12666">
                  <c:v>43040.599791666667</c:v>
                </c:pt>
                <c:pt idx="12667">
                  <c:v>43040.605763888889</c:v>
                </c:pt>
                <c:pt idx="12668">
                  <c:v>43040.61341435185</c:v>
                </c:pt>
                <c:pt idx="12669">
                  <c:v>43040.622141203705</c:v>
                </c:pt>
                <c:pt idx="12670">
                  <c:v>43040.627847222226</c:v>
                </c:pt>
                <c:pt idx="12671">
                  <c:v>43040.633090277777</c:v>
                </c:pt>
                <c:pt idx="12672">
                  <c:v>43040.639467592591</c:v>
                </c:pt>
                <c:pt idx="12673">
                  <c:v>43040.645173611112</c:v>
                </c:pt>
                <c:pt idx="12674">
                  <c:v>43040.649722222224</c:v>
                </c:pt>
                <c:pt idx="12675">
                  <c:v>43040.653333333335</c:v>
                </c:pt>
                <c:pt idx="12676">
                  <c:v>43040.657847222225</c:v>
                </c:pt>
                <c:pt idx="12677">
                  <c:v>43040.66302083333</c:v>
                </c:pt>
                <c:pt idx="12678">
                  <c:v>43040.668645833335</c:v>
                </c:pt>
                <c:pt idx="12679">
                  <c:v>43040.67591435185</c:v>
                </c:pt>
                <c:pt idx="12680">
                  <c:v>43040.681875000002</c:v>
                </c:pt>
                <c:pt idx="12681">
                  <c:v>43040.68644675926</c:v>
                </c:pt>
                <c:pt idx="12682">
                  <c:v>43040.691307870373</c:v>
                </c:pt>
                <c:pt idx="12683">
                  <c:v>43040.698530092595</c:v>
                </c:pt>
                <c:pt idx="12684">
                  <c:v>43040.707442129627</c:v>
                </c:pt>
                <c:pt idx="12685">
                  <c:v>43040.716099537036</c:v>
                </c:pt>
                <c:pt idx="12686">
                  <c:v>43040.722141203703</c:v>
                </c:pt>
                <c:pt idx="12687">
                  <c:v>43040.729305555556</c:v>
                </c:pt>
                <c:pt idx="12688">
                  <c:v>43040.735393518517</c:v>
                </c:pt>
                <c:pt idx="12689">
                  <c:v>43040.741122685184</c:v>
                </c:pt>
                <c:pt idx="12690">
                  <c:v>43040.75440972222</c:v>
                </c:pt>
                <c:pt idx="12691">
                  <c:v>43041.348541666666</c:v>
                </c:pt>
                <c:pt idx="12692">
                  <c:v>43041.35900462963</c:v>
                </c:pt>
                <c:pt idx="12693">
                  <c:v>43041.369201388887</c:v>
                </c:pt>
                <c:pt idx="12694">
                  <c:v>43041.383981481478</c:v>
                </c:pt>
                <c:pt idx="12695">
                  <c:v>43041.389664351853</c:v>
                </c:pt>
                <c:pt idx="12696">
                  <c:v>43041.396469907406</c:v>
                </c:pt>
                <c:pt idx="12697">
                  <c:v>43041.402928240743</c:v>
                </c:pt>
                <c:pt idx="12698">
                  <c:v>43041.408032407409</c:v>
                </c:pt>
                <c:pt idx="12699">
                  <c:v>43041.412939814814</c:v>
                </c:pt>
                <c:pt idx="12700">
                  <c:v>43041.417754629627</c:v>
                </c:pt>
                <c:pt idx="12701">
                  <c:v>43041.441840277781</c:v>
                </c:pt>
                <c:pt idx="12702">
                  <c:v>43041.446412037039</c:v>
                </c:pt>
                <c:pt idx="12703">
                  <c:v>43041.450740740744</c:v>
                </c:pt>
                <c:pt idx="12704">
                  <c:v>43041.455127314817</c:v>
                </c:pt>
                <c:pt idx="12705">
                  <c:v>43041.459490740737</c:v>
                </c:pt>
                <c:pt idx="12706">
                  <c:v>43041.463888888888</c:v>
                </c:pt>
                <c:pt idx="12707">
                  <c:v>43041.468472222223</c:v>
                </c:pt>
                <c:pt idx="12708">
                  <c:v>43041.481319444443</c:v>
                </c:pt>
                <c:pt idx="12709">
                  <c:v>43041.485925925925</c:v>
                </c:pt>
                <c:pt idx="12710">
                  <c:v>43041.490277777775</c:v>
                </c:pt>
                <c:pt idx="12711">
                  <c:v>43041.49490740741</c:v>
                </c:pt>
                <c:pt idx="12712">
                  <c:v>43041.498935185184</c:v>
                </c:pt>
                <c:pt idx="12713">
                  <c:v>43041.502939814818</c:v>
                </c:pt>
                <c:pt idx="12714">
                  <c:v>43041.507777777777</c:v>
                </c:pt>
                <c:pt idx="12715">
                  <c:v>43041.516898148147</c:v>
                </c:pt>
                <c:pt idx="12716">
                  <c:v>43041.522569444445</c:v>
                </c:pt>
                <c:pt idx="12717">
                  <c:v>43041.554189814815</c:v>
                </c:pt>
                <c:pt idx="12718">
                  <c:v>43041.559884259259</c:v>
                </c:pt>
                <c:pt idx="12719">
                  <c:v>43041.566863425927</c:v>
                </c:pt>
                <c:pt idx="12720">
                  <c:v>43041.578738425924</c:v>
                </c:pt>
                <c:pt idx="12721">
                  <c:v>43041.585300925923</c:v>
                </c:pt>
                <c:pt idx="12722">
                  <c:v>43041.590729166666</c:v>
                </c:pt>
                <c:pt idx="12723">
                  <c:v>43041.595208333332</c:v>
                </c:pt>
                <c:pt idx="12724">
                  <c:v>43041.613715277781</c:v>
                </c:pt>
                <c:pt idx="12725">
                  <c:v>43041.617129629631</c:v>
                </c:pt>
                <c:pt idx="12726">
                  <c:v>43041.62059027778</c:v>
                </c:pt>
                <c:pt idx="12727">
                  <c:v>43041.624328703707</c:v>
                </c:pt>
                <c:pt idx="12728">
                  <c:v>43041.628495370373</c:v>
                </c:pt>
                <c:pt idx="12729">
                  <c:v>43041.643587962964</c:v>
                </c:pt>
                <c:pt idx="12730">
                  <c:v>43041.664895833332</c:v>
                </c:pt>
                <c:pt idx="12731">
                  <c:v>43041.67150462963</c:v>
                </c:pt>
                <c:pt idx="12732">
                  <c:v>43041.678356481483</c:v>
                </c:pt>
                <c:pt idx="12733">
                  <c:v>43041.684293981481</c:v>
                </c:pt>
                <c:pt idx="12734">
                  <c:v>43041.702164351853</c:v>
                </c:pt>
                <c:pt idx="12735">
                  <c:v>43042.335185185184</c:v>
                </c:pt>
                <c:pt idx="12736">
                  <c:v>43042.383344907408</c:v>
                </c:pt>
                <c:pt idx="12737">
                  <c:v>43042.395127314812</c:v>
                </c:pt>
                <c:pt idx="12738">
                  <c:v>43042.40483796296</c:v>
                </c:pt>
                <c:pt idx="12739">
                  <c:v>43042.413935185185</c:v>
                </c:pt>
                <c:pt idx="12740">
                  <c:v>43042.422696759262</c:v>
                </c:pt>
                <c:pt idx="12741">
                  <c:v>43042.429074074076</c:v>
                </c:pt>
                <c:pt idx="12742">
                  <c:v>43042.433877314812</c:v>
                </c:pt>
                <c:pt idx="12743">
                  <c:v>43042.439039351855</c:v>
                </c:pt>
                <c:pt idx="12744">
                  <c:v>43042.450543981482</c:v>
                </c:pt>
                <c:pt idx="12745">
                  <c:v>43042.455717592595</c:v>
                </c:pt>
                <c:pt idx="12746">
                  <c:v>43042.461087962962</c:v>
                </c:pt>
                <c:pt idx="12747">
                  <c:v>43042.46837962963</c:v>
                </c:pt>
                <c:pt idx="12748">
                  <c:v>43042.488645833335</c:v>
                </c:pt>
                <c:pt idx="12749">
                  <c:v>43042.525543981479</c:v>
                </c:pt>
                <c:pt idx="12750">
                  <c:v>43042.541006944448</c:v>
                </c:pt>
                <c:pt idx="12751">
                  <c:v>43042.545590277776</c:v>
                </c:pt>
                <c:pt idx="12752">
                  <c:v>43042.54996527778</c:v>
                </c:pt>
                <c:pt idx="12753">
                  <c:v>43042.555266203701</c:v>
                </c:pt>
                <c:pt idx="12754">
                  <c:v>43042.58792824074</c:v>
                </c:pt>
                <c:pt idx="12755">
                  <c:v>43042.594606481478</c:v>
                </c:pt>
                <c:pt idx="12756">
                  <c:v>43042.74355324074</c:v>
                </c:pt>
                <c:pt idx="12757">
                  <c:v>43043.349004629628</c:v>
                </c:pt>
                <c:pt idx="12758">
                  <c:v>43043.469525462962</c:v>
                </c:pt>
                <c:pt idx="12759">
                  <c:v>43043.474363425928</c:v>
                </c:pt>
                <c:pt idx="12760">
                  <c:v>43043.480347222219</c:v>
                </c:pt>
                <c:pt idx="12761">
                  <c:v>43043.485625000001</c:v>
                </c:pt>
                <c:pt idx="12762">
                  <c:v>43043.491157407407</c:v>
                </c:pt>
                <c:pt idx="12763">
                  <c:v>43043.49627314815</c:v>
                </c:pt>
                <c:pt idx="12764">
                  <c:v>43043.501331018517</c:v>
                </c:pt>
                <c:pt idx="12765">
                  <c:v>43043.507256944446</c:v>
                </c:pt>
                <c:pt idx="12766">
                  <c:v>43043.513437499998</c:v>
                </c:pt>
                <c:pt idx="12767">
                  <c:v>43043.519756944443</c:v>
                </c:pt>
                <c:pt idx="12768">
                  <c:v>43043.52443287037</c:v>
                </c:pt>
                <c:pt idx="12769">
                  <c:v>43043.529675925929</c:v>
                </c:pt>
                <c:pt idx="12770">
                  <c:v>43043.53570601852</c:v>
                </c:pt>
                <c:pt idx="12771">
                  <c:v>43043.54115740741</c:v>
                </c:pt>
                <c:pt idx="12772">
                  <c:v>43043.545636574076</c:v>
                </c:pt>
                <c:pt idx="12773">
                  <c:v>43043.549687500003</c:v>
                </c:pt>
                <c:pt idx="12774">
                  <c:v>43043.559050925927</c:v>
                </c:pt>
                <c:pt idx="12775">
                  <c:v>43043.563078703701</c:v>
                </c:pt>
                <c:pt idx="12776">
                  <c:v>43043.575254629628</c:v>
                </c:pt>
                <c:pt idx="12777">
                  <c:v>43043.579502314817</c:v>
                </c:pt>
                <c:pt idx="12778">
                  <c:v>43043.585104166668</c:v>
                </c:pt>
                <c:pt idx="12779">
                  <c:v>43044.390856481485</c:v>
                </c:pt>
                <c:pt idx="12780">
                  <c:v>43044.396944444445</c:v>
                </c:pt>
                <c:pt idx="12781">
                  <c:v>43044.413726851853</c:v>
                </c:pt>
                <c:pt idx="12782">
                  <c:v>43044.438877314817</c:v>
                </c:pt>
                <c:pt idx="12783">
                  <c:v>43044.443472222221</c:v>
                </c:pt>
                <c:pt idx="12784">
                  <c:v>43044.447951388887</c:v>
                </c:pt>
                <c:pt idx="12785">
                  <c:v>43044.452511574076</c:v>
                </c:pt>
                <c:pt idx="12786">
                  <c:v>43044.457094907404</c:v>
                </c:pt>
                <c:pt idx="12787">
                  <c:v>43044.461400462962</c:v>
                </c:pt>
                <c:pt idx="12788">
                  <c:v>43044.465775462966</c:v>
                </c:pt>
                <c:pt idx="12789">
                  <c:v>43044.470266203702</c:v>
                </c:pt>
                <c:pt idx="12790">
                  <c:v>43044.474745370368</c:v>
                </c:pt>
                <c:pt idx="12791">
                  <c:v>43044.479120370372</c:v>
                </c:pt>
                <c:pt idx="12792">
                  <c:v>43044.48741898148</c:v>
                </c:pt>
                <c:pt idx="12793">
                  <c:v>43044.491574074076</c:v>
                </c:pt>
                <c:pt idx="12794">
                  <c:v>43044.495694444442</c:v>
                </c:pt>
                <c:pt idx="12795">
                  <c:v>43044.499745370369</c:v>
                </c:pt>
                <c:pt idx="12796">
                  <c:v>43044.50439814815</c:v>
                </c:pt>
                <c:pt idx="12797">
                  <c:v>43044.509375000001</c:v>
                </c:pt>
                <c:pt idx="12798">
                  <c:v>43044.513842592591</c:v>
                </c:pt>
                <c:pt idx="12799">
                  <c:v>43044.521840277775</c:v>
                </c:pt>
                <c:pt idx="12800">
                  <c:v>43044.525821759256</c:v>
                </c:pt>
                <c:pt idx="12801">
                  <c:v>43044.52983796296</c:v>
                </c:pt>
                <c:pt idx="12802">
                  <c:v>43044.537499999999</c:v>
                </c:pt>
                <c:pt idx="12803">
                  <c:v>43044.541296296295</c:v>
                </c:pt>
                <c:pt idx="12804">
                  <c:v>43044.548819444448</c:v>
                </c:pt>
                <c:pt idx="12805">
                  <c:v>43044.563692129632</c:v>
                </c:pt>
                <c:pt idx="12806">
                  <c:v>43044.567881944444</c:v>
                </c:pt>
                <c:pt idx="12807">
                  <c:v>43044.573831018519</c:v>
                </c:pt>
                <c:pt idx="12808">
                  <c:v>43044.578009259261</c:v>
                </c:pt>
                <c:pt idx="12809">
                  <c:v>43044.582314814812</c:v>
                </c:pt>
                <c:pt idx="12810">
                  <c:v>43044.587256944447</c:v>
                </c:pt>
                <c:pt idx="12811">
                  <c:v>43044.591597222221</c:v>
                </c:pt>
                <c:pt idx="12812">
                  <c:v>43044.595416666663</c:v>
                </c:pt>
                <c:pt idx="12813">
                  <c:v>43044.599062499998</c:v>
                </c:pt>
                <c:pt idx="12814">
                  <c:v>43044.602800925924</c:v>
                </c:pt>
                <c:pt idx="12815">
                  <c:v>43044.606608796297</c:v>
                </c:pt>
                <c:pt idx="12816">
                  <c:v>43044.610219907408</c:v>
                </c:pt>
                <c:pt idx="12817">
                  <c:v>43044.614386574074</c:v>
                </c:pt>
                <c:pt idx="12818">
                  <c:v>43044.620092592595</c:v>
                </c:pt>
                <c:pt idx="12819">
                  <c:v>43044.626539351855</c:v>
                </c:pt>
                <c:pt idx="12820">
                  <c:v>43044.634641203702</c:v>
                </c:pt>
                <c:pt idx="12821">
                  <c:v>43044.638726851852</c:v>
                </c:pt>
                <c:pt idx="12822">
                  <c:v>43044.648969907408</c:v>
                </c:pt>
                <c:pt idx="12823">
                  <c:v>43044.656574074077</c:v>
                </c:pt>
                <c:pt idx="12824">
                  <c:v>43044.673425925925</c:v>
                </c:pt>
                <c:pt idx="12825">
                  <c:v>43044.677627314813</c:v>
                </c:pt>
                <c:pt idx="12826">
                  <c:v>43045.376608796294</c:v>
                </c:pt>
                <c:pt idx="12827">
                  <c:v>43045.394386574073</c:v>
                </c:pt>
                <c:pt idx="12828">
                  <c:v>43045.420983796299</c:v>
                </c:pt>
                <c:pt idx="12829">
                  <c:v>43045.425995370373</c:v>
                </c:pt>
                <c:pt idx="12830">
                  <c:v>43045.431284722225</c:v>
                </c:pt>
                <c:pt idx="12831">
                  <c:v>43045.436041666668</c:v>
                </c:pt>
                <c:pt idx="12832">
                  <c:v>43045.445127314815</c:v>
                </c:pt>
                <c:pt idx="12833">
                  <c:v>43045.449803240743</c:v>
                </c:pt>
                <c:pt idx="12834">
                  <c:v>43045.454282407409</c:v>
                </c:pt>
                <c:pt idx="12835">
                  <c:v>43045.458564814813</c:v>
                </c:pt>
                <c:pt idx="12836">
                  <c:v>43045.462812500002</c:v>
                </c:pt>
                <c:pt idx="12837">
                  <c:v>43045.467083333337</c:v>
                </c:pt>
                <c:pt idx="12838">
                  <c:v>43045.471354166664</c:v>
                </c:pt>
                <c:pt idx="12839">
                  <c:v>43045.47625</c:v>
                </c:pt>
                <c:pt idx="12840">
                  <c:v>43045.480555555558</c:v>
                </c:pt>
                <c:pt idx="12841">
                  <c:v>43045.484803240739</c:v>
                </c:pt>
                <c:pt idx="12842">
                  <c:v>43045.488946759258</c:v>
                </c:pt>
                <c:pt idx="12843">
                  <c:v>43045.493159722224</c:v>
                </c:pt>
                <c:pt idx="12844">
                  <c:v>43045.49728009259</c:v>
                </c:pt>
                <c:pt idx="12845">
                  <c:v>43045.501284722224</c:v>
                </c:pt>
                <c:pt idx="12846">
                  <c:v>43045.505266203705</c:v>
                </c:pt>
                <c:pt idx="12847">
                  <c:v>43045.509305555555</c:v>
                </c:pt>
                <c:pt idx="12848">
                  <c:v>43045.51358796296</c:v>
                </c:pt>
                <c:pt idx="12849">
                  <c:v>43045.517685185187</c:v>
                </c:pt>
                <c:pt idx="12850">
                  <c:v>43045.521863425929</c:v>
                </c:pt>
                <c:pt idx="12851">
                  <c:v>43045.526226851849</c:v>
                </c:pt>
                <c:pt idx="12852">
                  <c:v>43045.530821759261</c:v>
                </c:pt>
                <c:pt idx="12853">
                  <c:v>43045.536111111112</c:v>
                </c:pt>
                <c:pt idx="12854">
                  <c:v>43045.541979166665</c:v>
                </c:pt>
                <c:pt idx="12855">
                  <c:v>43045.547673611109</c:v>
                </c:pt>
                <c:pt idx="12856">
                  <c:v>43045.552164351851</c:v>
                </c:pt>
                <c:pt idx="12857">
                  <c:v>43045.556296296294</c:v>
                </c:pt>
                <c:pt idx="12858">
                  <c:v>43045.56050925926</c:v>
                </c:pt>
                <c:pt idx="12859">
                  <c:v>43045.565150462964</c:v>
                </c:pt>
                <c:pt idx="12860">
                  <c:v>43045.569525462961</c:v>
                </c:pt>
                <c:pt idx="12861">
                  <c:v>43045.573738425926</c:v>
                </c:pt>
                <c:pt idx="12862">
                  <c:v>43045.578506944446</c:v>
                </c:pt>
                <c:pt idx="12863">
                  <c:v>43045.582476851851</c:v>
                </c:pt>
                <c:pt idx="12864">
                  <c:v>43045.587025462963</c:v>
                </c:pt>
                <c:pt idx="12865">
                  <c:v>43045.591840277775</c:v>
                </c:pt>
                <c:pt idx="12866">
                  <c:v>43045.597233796296</c:v>
                </c:pt>
                <c:pt idx="12867">
                  <c:v>43045.602210648147</c:v>
                </c:pt>
                <c:pt idx="12868">
                  <c:v>43045.607789351852</c:v>
                </c:pt>
                <c:pt idx="12869">
                  <c:v>43045.613020833334</c:v>
                </c:pt>
                <c:pt idx="12870">
                  <c:v>43045.617800925924</c:v>
                </c:pt>
                <c:pt idx="12871">
                  <c:v>43045.621458333335</c:v>
                </c:pt>
                <c:pt idx="12872">
                  <c:v>43045.625590277778</c:v>
                </c:pt>
                <c:pt idx="12873">
                  <c:v>43045.629953703705</c:v>
                </c:pt>
                <c:pt idx="12874">
                  <c:v>43045.633935185186</c:v>
                </c:pt>
                <c:pt idx="12875">
                  <c:v>43045.638333333336</c:v>
                </c:pt>
                <c:pt idx="12876">
                  <c:v>43045.642997685187</c:v>
                </c:pt>
                <c:pt idx="12877">
                  <c:v>43045.648298611108</c:v>
                </c:pt>
                <c:pt idx="12878">
                  <c:v>43045.653067129628</c:v>
                </c:pt>
                <c:pt idx="12879">
                  <c:v>43045.659143518518</c:v>
                </c:pt>
                <c:pt idx="12880">
                  <c:v>43045.666307870371</c:v>
                </c:pt>
                <c:pt idx="12881">
                  <c:v>43045.673622685186</c:v>
                </c:pt>
                <c:pt idx="12882">
                  <c:v>43045.680092592593</c:v>
                </c:pt>
                <c:pt idx="12883">
                  <c:v>43045.684224537035</c:v>
                </c:pt>
                <c:pt idx="12884">
                  <c:v>43045.688425925924</c:v>
                </c:pt>
                <c:pt idx="12885">
                  <c:v>43045.694409722222</c:v>
                </c:pt>
                <c:pt idx="12886">
                  <c:v>43045.699560185189</c:v>
                </c:pt>
                <c:pt idx="12887">
                  <c:v>43045.705011574071</c:v>
                </c:pt>
                <c:pt idx="12888">
                  <c:v>43045.710115740738</c:v>
                </c:pt>
                <c:pt idx="12889">
                  <c:v>43045.715613425928</c:v>
                </c:pt>
                <c:pt idx="12890">
                  <c:v>43045.719652777778</c:v>
                </c:pt>
                <c:pt idx="12891">
                  <c:v>43045.725254629629</c:v>
                </c:pt>
                <c:pt idx="12892">
                  <c:v>43045.731909722221</c:v>
                </c:pt>
                <c:pt idx="12893">
                  <c:v>43046.423726851855</c:v>
                </c:pt>
                <c:pt idx="12894">
                  <c:v>43046.429270833331</c:v>
                </c:pt>
                <c:pt idx="12895">
                  <c:v>43046.434490740743</c:v>
                </c:pt>
                <c:pt idx="12896">
                  <c:v>43046.514490740738</c:v>
                </c:pt>
                <c:pt idx="12897">
                  <c:v>43046.518414351849</c:v>
                </c:pt>
                <c:pt idx="12898">
                  <c:v>43046.522534722222</c:v>
                </c:pt>
                <c:pt idx="12899">
                  <c:v>43046.526631944442</c:v>
                </c:pt>
                <c:pt idx="12900">
                  <c:v>43046.530405092592</c:v>
                </c:pt>
                <c:pt idx="12901">
                  <c:v>43046.534247685187</c:v>
                </c:pt>
                <c:pt idx="12902">
                  <c:v>43046.53802083333</c:v>
                </c:pt>
                <c:pt idx="12903">
                  <c:v>43046.541817129626</c:v>
                </c:pt>
                <c:pt idx="12904">
                  <c:v>43046.545601851853</c:v>
                </c:pt>
                <c:pt idx="12905">
                  <c:v>43046.549363425926</c:v>
                </c:pt>
                <c:pt idx="12906">
                  <c:v>43046.553148148145</c:v>
                </c:pt>
                <c:pt idx="12907">
                  <c:v>43046.556805555556</c:v>
                </c:pt>
                <c:pt idx="12908">
                  <c:v>43046.56045138889</c:v>
                </c:pt>
                <c:pt idx="12909">
                  <c:v>43046.564201388886</c:v>
                </c:pt>
                <c:pt idx="12910">
                  <c:v>43046.568009259259</c:v>
                </c:pt>
                <c:pt idx="12911">
                  <c:v>43046.571921296294</c:v>
                </c:pt>
                <c:pt idx="12912">
                  <c:v>43046.60628472222</c:v>
                </c:pt>
                <c:pt idx="12913">
                  <c:v>43046.610358796293</c:v>
                </c:pt>
                <c:pt idx="12914">
                  <c:v>43046.614722222221</c:v>
                </c:pt>
                <c:pt idx="12915">
                  <c:v>43046.623437499999</c:v>
                </c:pt>
                <c:pt idx="12916">
                  <c:v>43046.626944444448</c:v>
                </c:pt>
                <c:pt idx="12917">
                  <c:v>43046.63548611111</c:v>
                </c:pt>
                <c:pt idx="12918">
                  <c:v>43046.642962962964</c:v>
                </c:pt>
                <c:pt idx="12919">
                  <c:v>43046.719351851854</c:v>
                </c:pt>
                <c:pt idx="12920">
                  <c:v>43046.725115740737</c:v>
                </c:pt>
                <c:pt idx="12921">
                  <c:v>43046.735185185185</c:v>
                </c:pt>
                <c:pt idx="12922">
                  <c:v>43046.742581018516</c:v>
                </c:pt>
                <c:pt idx="12923">
                  <c:v>43046.750648148147</c:v>
                </c:pt>
                <c:pt idx="12924">
                  <c:v>43047.37703703704</c:v>
                </c:pt>
                <c:pt idx="12925">
                  <c:v>43047.429675925923</c:v>
                </c:pt>
                <c:pt idx="12926">
                  <c:v>43047.436979166669</c:v>
                </c:pt>
                <c:pt idx="12927">
                  <c:v>43047.442881944444</c:v>
                </c:pt>
                <c:pt idx="12928">
                  <c:v>43047.453599537039</c:v>
                </c:pt>
                <c:pt idx="12929">
                  <c:v>43047.458032407405</c:v>
                </c:pt>
                <c:pt idx="12930">
                  <c:v>43047.480694444443</c:v>
                </c:pt>
                <c:pt idx="12931">
                  <c:v>43047.485324074078</c:v>
                </c:pt>
                <c:pt idx="12932">
                  <c:v>43047.489733796298</c:v>
                </c:pt>
                <c:pt idx="12933">
                  <c:v>43047.499837962961</c:v>
                </c:pt>
                <c:pt idx="12934">
                  <c:v>43047.562881944446</c:v>
                </c:pt>
                <c:pt idx="12935">
                  <c:v>43047.592048611114</c:v>
                </c:pt>
                <c:pt idx="12936">
                  <c:v>43047.601041666669</c:v>
                </c:pt>
                <c:pt idx="12937">
                  <c:v>43047.61078703704</c:v>
                </c:pt>
                <c:pt idx="12938">
                  <c:v>43047.70171296296</c:v>
                </c:pt>
                <c:pt idx="12939">
                  <c:v>43048.378472222219</c:v>
                </c:pt>
                <c:pt idx="12940">
                  <c:v>43048.398819444446</c:v>
                </c:pt>
                <c:pt idx="12941">
                  <c:v>43048.496562499997</c:v>
                </c:pt>
                <c:pt idx="12942">
                  <c:v>43048.52375</c:v>
                </c:pt>
                <c:pt idx="12943">
                  <c:v>43048.528773148151</c:v>
                </c:pt>
                <c:pt idx="12944">
                  <c:v>43048.534363425926</c:v>
                </c:pt>
                <c:pt idx="12945">
                  <c:v>43048.54996527778</c:v>
                </c:pt>
                <c:pt idx="12946">
                  <c:v>43048.554722222223</c:v>
                </c:pt>
                <c:pt idx="12947">
                  <c:v>43048.559317129628</c:v>
                </c:pt>
                <c:pt idx="12948">
                  <c:v>43048.574155092596</c:v>
                </c:pt>
                <c:pt idx="12949">
                  <c:v>43048.582800925928</c:v>
                </c:pt>
                <c:pt idx="12950">
                  <c:v>43048.600972222222</c:v>
                </c:pt>
                <c:pt idx="12951">
                  <c:v>43048.605706018519</c:v>
                </c:pt>
                <c:pt idx="12952">
                  <c:v>43048.639027777775</c:v>
                </c:pt>
                <c:pt idx="12953">
                  <c:v>43048.648912037039</c:v>
                </c:pt>
                <c:pt idx="12954">
                  <c:v>43048.653194444443</c:v>
                </c:pt>
                <c:pt idx="12955">
                  <c:v>43048.65730324074</c:v>
                </c:pt>
                <c:pt idx="12956">
                  <c:v>43048.661504629628</c:v>
                </c:pt>
                <c:pt idx="12957">
                  <c:v>43048.673692129632</c:v>
                </c:pt>
                <c:pt idx="12958">
                  <c:v>43048.67800925926</c:v>
                </c:pt>
                <c:pt idx="12959">
                  <c:v>43048.683564814812</c:v>
                </c:pt>
                <c:pt idx="12960">
                  <c:v>43048.688796296294</c:v>
                </c:pt>
                <c:pt idx="12961">
                  <c:v>43048.695</c:v>
                </c:pt>
                <c:pt idx="12962">
                  <c:v>43048.700289351851</c:v>
                </c:pt>
                <c:pt idx="12963">
                  <c:v>43048.705289351848</c:v>
                </c:pt>
                <c:pt idx="12964">
                  <c:v>43048.7108912037</c:v>
                </c:pt>
                <c:pt idx="12965">
                  <c:v>43048.722777777781</c:v>
                </c:pt>
                <c:pt idx="12966">
                  <c:v>43048.734652777777</c:v>
                </c:pt>
                <c:pt idx="12967">
                  <c:v>43048.746550925927</c:v>
                </c:pt>
                <c:pt idx="12968">
                  <c:v>43049.420752314814</c:v>
                </c:pt>
                <c:pt idx="12969">
                  <c:v>43049.477349537039</c:v>
                </c:pt>
                <c:pt idx="12970">
                  <c:v>43049.485752314817</c:v>
                </c:pt>
                <c:pt idx="12971">
                  <c:v>43049.489918981482</c:v>
                </c:pt>
                <c:pt idx="12972">
                  <c:v>43049.494050925925</c:v>
                </c:pt>
                <c:pt idx="12973">
                  <c:v>43049.498217592591</c:v>
                </c:pt>
                <c:pt idx="12974">
                  <c:v>43049.502349537041</c:v>
                </c:pt>
                <c:pt idx="12975">
                  <c:v>43049.506458333337</c:v>
                </c:pt>
                <c:pt idx="12976">
                  <c:v>43049.51059027778</c:v>
                </c:pt>
                <c:pt idx="12977">
                  <c:v>43049.522905092592</c:v>
                </c:pt>
                <c:pt idx="12978">
                  <c:v>43049.527002314811</c:v>
                </c:pt>
                <c:pt idx="12979">
                  <c:v>43049.530972222223</c:v>
                </c:pt>
                <c:pt idx="12980">
                  <c:v>43049.534918981481</c:v>
                </c:pt>
                <c:pt idx="12981">
                  <c:v>43049.542870370373</c:v>
                </c:pt>
                <c:pt idx="12982">
                  <c:v>43049.546747685185</c:v>
                </c:pt>
                <c:pt idx="12983">
                  <c:v>43049.555138888885</c:v>
                </c:pt>
                <c:pt idx="12984">
                  <c:v>43049.559479166666</c:v>
                </c:pt>
                <c:pt idx="12985">
                  <c:v>43049.56355324074</c:v>
                </c:pt>
                <c:pt idx="12986">
                  <c:v>43049.567939814813</c:v>
                </c:pt>
                <c:pt idx="12987">
                  <c:v>43049.572222222225</c:v>
                </c:pt>
                <c:pt idx="12988">
                  <c:v>43049.576273148145</c:v>
                </c:pt>
                <c:pt idx="12989">
                  <c:v>43049.580138888887</c:v>
                </c:pt>
                <c:pt idx="12990">
                  <c:v>43049.584502314814</c:v>
                </c:pt>
                <c:pt idx="12991">
                  <c:v>43049.58929398148</c:v>
                </c:pt>
                <c:pt idx="12992">
                  <c:v>43049.594594907408</c:v>
                </c:pt>
                <c:pt idx="12993">
                  <c:v>43049.601331018515</c:v>
                </c:pt>
                <c:pt idx="12994">
                  <c:v>43049.612581018519</c:v>
                </c:pt>
                <c:pt idx="12995">
                  <c:v>43049.618958333333</c:v>
                </c:pt>
                <c:pt idx="12996">
                  <c:v>43049.622800925928</c:v>
                </c:pt>
                <c:pt idx="12997">
                  <c:v>43049.628344907411</c:v>
                </c:pt>
                <c:pt idx="12998">
                  <c:v>43049.63417824074</c:v>
                </c:pt>
                <c:pt idx="12999">
                  <c:v>43049.640625</c:v>
                </c:pt>
                <c:pt idx="13000">
                  <c:v>43049.669189814813</c:v>
                </c:pt>
                <c:pt idx="13001">
                  <c:v>43049.678495370368</c:v>
                </c:pt>
                <c:pt idx="13002">
                  <c:v>43049.7184375</c:v>
                </c:pt>
                <c:pt idx="13003">
                  <c:v>43049.733518518522</c:v>
                </c:pt>
                <c:pt idx="13004">
                  <c:v>43050.386319444442</c:v>
                </c:pt>
                <c:pt idx="13005">
                  <c:v>43050.480474537035</c:v>
                </c:pt>
                <c:pt idx="13006">
                  <c:v>43050.52925925926</c:v>
                </c:pt>
                <c:pt idx="13007">
                  <c:v>43050.549988425926</c:v>
                </c:pt>
                <c:pt idx="13008">
                  <c:v>43050.554155092592</c:v>
                </c:pt>
                <c:pt idx="13009">
                  <c:v>43050.580335648148</c:v>
                </c:pt>
                <c:pt idx="13010">
                  <c:v>43050.58766203704</c:v>
                </c:pt>
                <c:pt idx="13011">
                  <c:v>43050.592094907406</c:v>
                </c:pt>
                <c:pt idx="13012">
                  <c:v>43050.625960648147</c:v>
                </c:pt>
                <c:pt idx="13013">
                  <c:v>43050.634606481479</c:v>
                </c:pt>
                <c:pt idx="13014">
                  <c:v>43050.638449074075</c:v>
                </c:pt>
                <c:pt idx="13015">
                  <c:v>43050.643738425926</c:v>
                </c:pt>
                <c:pt idx="13016">
                  <c:v>43050.648194444446</c:v>
                </c:pt>
                <c:pt idx="13017">
                  <c:v>43050.656851851854</c:v>
                </c:pt>
                <c:pt idx="13018">
                  <c:v>43050.661076388889</c:v>
                </c:pt>
                <c:pt idx="13019">
                  <c:v>43050.674560185187</c:v>
                </c:pt>
                <c:pt idx="13020">
                  <c:v>43050.679583333331</c:v>
                </c:pt>
                <c:pt idx="13021">
                  <c:v>43050.684270833335</c:v>
                </c:pt>
                <c:pt idx="13022">
                  <c:v>43050.689710648148</c:v>
                </c:pt>
                <c:pt idx="13023">
                  <c:v>43050.707881944443</c:v>
                </c:pt>
                <c:pt idx="13024">
                  <c:v>43051.376504629632</c:v>
                </c:pt>
                <c:pt idx="13025">
                  <c:v>43051.3825462963</c:v>
                </c:pt>
                <c:pt idx="13026">
                  <c:v>43051.406689814816</c:v>
                </c:pt>
                <c:pt idx="13027">
                  <c:v>43051.434548611112</c:v>
                </c:pt>
                <c:pt idx="13028">
                  <c:v>43051.444803240738</c:v>
                </c:pt>
                <c:pt idx="13029">
                  <c:v>43051.482708333337</c:v>
                </c:pt>
                <c:pt idx="13030">
                  <c:v>43051.48710648148</c:v>
                </c:pt>
                <c:pt idx="13031">
                  <c:v>43051.501493055555</c:v>
                </c:pt>
                <c:pt idx="13032">
                  <c:v>43051.579895833333</c:v>
                </c:pt>
                <c:pt idx="13033">
                  <c:v>43051.595601851855</c:v>
                </c:pt>
                <c:pt idx="13034">
                  <c:v>43051.656423611108</c:v>
                </c:pt>
                <c:pt idx="13035">
                  <c:v>43051.667303240742</c:v>
                </c:pt>
                <c:pt idx="13036">
                  <c:v>43051.673692129632</c:v>
                </c:pt>
                <c:pt idx="13037">
                  <c:v>43051.681446759256</c:v>
                </c:pt>
                <c:pt idx="13038">
                  <c:v>43051.692824074074</c:v>
                </c:pt>
                <c:pt idx="13039">
                  <c:v>43051.70108796296</c:v>
                </c:pt>
                <c:pt idx="13040">
                  <c:v>43051.713182870371</c:v>
                </c:pt>
                <c:pt idx="13041">
                  <c:v>43051.725069444445</c:v>
                </c:pt>
                <c:pt idx="13042">
                  <c:v>43051.736956018518</c:v>
                </c:pt>
                <c:pt idx="13043">
                  <c:v>43052.395370370374</c:v>
                </c:pt>
                <c:pt idx="13044">
                  <c:v>43052.50472222222</c:v>
                </c:pt>
                <c:pt idx="13045">
                  <c:v>43052.522604166668</c:v>
                </c:pt>
                <c:pt idx="13046">
                  <c:v>43052.530891203707</c:v>
                </c:pt>
                <c:pt idx="13047">
                  <c:v>43052.535000000003</c:v>
                </c:pt>
                <c:pt idx="13048">
                  <c:v>43052.539131944446</c:v>
                </c:pt>
                <c:pt idx="13049">
                  <c:v>43052.547210648147</c:v>
                </c:pt>
                <c:pt idx="13050">
                  <c:v>43052.563506944447</c:v>
                </c:pt>
                <c:pt idx="13051">
                  <c:v>43052.567291666666</c:v>
                </c:pt>
                <c:pt idx="13052">
                  <c:v>43052.571238425924</c:v>
                </c:pt>
                <c:pt idx="13053">
                  <c:v>43052.575497685182</c:v>
                </c:pt>
                <c:pt idx="13054">
                  <c:v>43052.57984953704</c:v>
                </c:pt>
                <c:pt idx="13055">
                  <c:v>43052.584016203706</c:v>
                </c:pt>
                <c:pt idx="13056">
                  <c:v>43052.587800925925</c:v>
                </c:pt>
                <c:pt idx="13057">
                  <c:v>43052.591585648152</c:v>
                </c:pt>
                <c:pt idx="13058">
                  <c:v>43052.599317129629</c:v>
                </c:pt>
                <c:pt idx="13059">
                  <c:v>43052.603263888886</c:v>
                </c:pt>
                <c:pt idx="13060">
                  <c:v>43052.606886574074</c:v>
                </c:pt>
                <c:pt idx="13061">
                  <c:v>43052.614270833335</c:v>
                </c:pt>
                <c:pt idx="13062">
                  <c:v>43052.61787037037</c:v>
                </c:pt>
                <c:pt idx="13063">
                  <c:v>43052.621481481481</c:v>
                </c:pt>
                <c:pt idx="13064">
                  <c:v>43052.625</c:v>
                </c:pt>
                <c:pt idx="13065">
                  <c:v>43052.628611111111</c:v>
                </c:pt>
                <c:pt idx="13066">
                  <c:v>43052.632291666669</c:v>
                </c:pt>
                <c:pt idx="13067">
                  <c:v>43052.655532407407</c:v>
                </c:pt>
                <c:pt idx="13068">
                  <c:v>43052.659479166665</c:v>
                </c:pt>
                <c:pt idx="13069">
                  <c:v>43052.663530092592</c:v>
                </c:pt>
                <c:pt idx="13070">
                  <c:v>43052.667384259257</c:v>
                </c:pt>
                <c:pt idx="13071">
                  <c:v>43052.67119212963</c:v>
                </c:pt>
                <c:pt idx="13072">
                  <c:v>43052.675104166665</c:v>
                </c:pt>
                <c:pt idx="13073">
                  <c:v>43052.679224537038</c:v>
                </c:pt>
                <c:pt idx="13074">
                  <c:v>43052.683425925927</c:v>
                </c:pt>
                <c:pt idx="13075">
                  <c:v>43052.687395833331</c:v>
                </c:pt>
                <c:pt idx="13076">
                  <c:v>43052.691747685189</c:v>
                </c:pt>
                <c:pt idx="13077">
                  <c:v>43052.696064814816</c:v>
                </c:pt>
                <c:pt idx="13078">
                  <c:v>43052.712604166663</c:v>
                </c:pt>
                <c:pt idx="13079">
                  <c:v>43052.720706018517</c:v>
                </c:pt>
                <c:pt idx="13080">
                  <c:v>43052.729837962965</c:v>
                </c:pt>
                <c:pt idx="13081">
                  <c:v>43052.737233796295</c:v>
                </c:pt>
                <c:pt idx="13082">
                  <c:v>43052.744456018518</c:v>
                </c:pt>
                <c:pt idx="13083">
                  <c:v>43056.558946759258</c:v>
                </c:pt>
                <c:pt idx="13084">
                  <c:v>43058.629560185182</c:v>
                </c:pt>
                <c:pt idx="13085">
                  <c:v>43058.641319444447</c:v>
                </c:pt>
                <c:pt idx="13086">
                  <c:v>43058.683252314811</c:v>
                </c:pt>
                <c:pt idx="13087">
                  <c:v>43059.37703703704</c:v>
                </c:pt>
                <c:pt idx="13088">
                  <c:v>43059.385671296295</c:v>
                </c:pt>
                <c:pt idx="13089">
                  <c:v>43059.392361111109</c:v>
                </c:pt>
                <c:pt idx="13090">
                  <c:v>43059.398958333331</c:v>
                </c:pt>
                <c:pt idx="13091">
                  <c:v>43059.40552083333</c:v>
                </c:pt>
                <c:pt idx="13092">
                  <c:v>43059.41170138889</c:v>
                </c:pt>
                <c:pt idx="13093">
                  <c:v>43059.416990740741</c:v>
                </c:pt>
                <c:pt idx="13094">
                  <c:v>43059.422453703701</c:v>
                </c:pt>
                <c:pt idx="13095">
                  <c:v>43059.432615740741</c:v>
                </c:pt>
                <c:pt idx="13096">
                  <c:v>43059.437615740739</c:v>
                </c:pt>
                <c:pt idx="13097">
                  <c:v>43059.442812499998</c:v>
                </c:pt>
                <c:pt idx="13098">
                  <c:v>43059.458587962959</c:v>
                </c:pt>
                <c:pt idx="13099">
                  <c:v>43059.463587962964</c:v>
                </c:pt>
                <c:pt idx="13100">
                  <c:v>43059.468460648146</c:v>
                </c:pt>
                <c:pt idx="13101">
                  <c:v>43059.473240740743</c:v>
                </c:pt>
                <c:pt idx="13102">
                  <c:v>43059.478472222225</c:v>
                </c:pt>
                <c:pt idx="13103">
                  <c:v>43059.49287037037</c:v>
                </c:pt>
                <c:pt idx="13104">
                  <c:v>43059.497476851851</c:v>
                </c:pt>
                <c:pt idx="13105">
                  <c:v>43059.50172453704</c:v>
                </c:pt>
                <c:pt idx="13106">
                  <c:v>43059.514398148145</c:v>
                </c:pt>
                <c:pt idx="13107">
                  <c:v>43059.579571759263</c:v>
                </c:pt>
                <c:pt idx="13108">
                  <c:v>43059.599953703706</c:v>
                </c:pt>
                <c:pt idx="13109">
                  <c:v>43059.619560185187</c:v>
                </c:pt>
                <c:pt idx="13110">
                  <c:v>43059.6565625</c:v>
                </c:pt>
                <c:pt idx="13111">
                  <c:v>43059.660624999997</c:v>
                </c:pt>
                <c:pt idx="13112">
                  <c:v>43059.665185185186</c:v>
                </c:pt>
                <c:pt idx="13113">
                  <c:v>43059.669560185182</c:v>
                </c:pt>
                <c:pt idx="13114">
                  <c:v>43059.674687500003</c:v>
                </c:pt>
                <c:pt idx="13115">
                  <c:v>43060.425034722219</c:v>
                </c:pt>
                <c:pt idx="13116">
                  <c:v>43060.430787037039</c:v>
                </c:pt>
                <c:pt idx="13117">
                  <c:v>43060.436238425929</c:v>
                </c:pt>
                <c:pt idx="13118">
                  <c:v>43060.441192129627</c:v>
                </c:pt>
                <c:pt idx="13119">
                  <c:v>43060.446018518516</c:v>
                </c:pt>
                <c:pt idx="13120">
                  <c:v>43060.45076388889</c:v>
                </c:pt>
                <c:pt idx="13121">
                  <c:v>43060.45553240741</c:v>
                </c:pt>
                <c:pt idx="13122">
                  <c:v>43060.460497685184</c:v>
                </c:pt>
                <c:pt idx="13123">
                  <c:v>43060.465358796297</c:v>
                </c:pt>
                <c:pt idx="13124">
                  <c:v>43060.470138888886</c:v>
                </c:pt>
                <c:pt idx="13125">
                  <c:v>43060.479513888888</c:v>
                </c:pt>
                <c:pt idx="13126">
                  <c:v>43060.484085648146</c:v>
                </c:pt>
                <c:pt idx="13127">
                  <c:v>43060.488611111112</c:v>
                </c:pt>
                <c:pt idx="13128">
                  <c:v>43060.493067129632</c:v>
                </c:pt>
                <c:pt idx="13129">
                  <c:v>43060.497465277775</c:v>
                </c:pt>
                <c:pt idx="13130">
                  <c:v>43060.515092592592</c:v>
                </c:pt>
                <c:pt idx="13131">
                  <c:v>43060.519282407404</c:v>
                </c:pt>
                <c:pt idx="13132">
                  <c:v>43060.523506944446</c:v>
                </c:pt>
                <c:pt idx="13133">
                  <c:v>43060.527673611112</c:v>
                </c:pt>
                <c:pt idx="13134">
                  <c:v>43060.531793981485</c:v>
                </c:pt>
                <c:pt idx="13135">
                  <c:v>43060.535810185182</c:v>
                </c:pt>
                <c:pt idx="13136">
                  <c:v>43060.539837962962</c:v>
                </c:pt>
                <c:pt idx="13137">
                  <c:v>43060.54383101852</c:v>
                </c:pt>
                <c:pt idx="13138">
                  <c:v>43060.547789351855</c:v>
                </c:pt>
                <c:pt idx="13139">
                  <c:v>43060.555625000001</c:v>
                </c:pt>
                <c:pt idx="13140">
                  <c:v>43060.559571759259</c:v>
                </c:pt>
                <c:pt idx="13141">
                  <c:v>43060.563414351855</c:v>
                </c:pt>
                <c:pt idx="13142">
                  <c:v>43060.567129629628</c:v>
                </c:pt>
                <c:pt idx="13143">
                  <c:v>43060.570787037039</c:v>
                </c:pt>
                <c:pt idx="13144">
                  <c:v>43060.574548611112</c:v>
                </c:pt>
                <c:pt idx="13145">
                  <c:v>43060.589224537034</c:v>
                </c:pt>
                <c:pt idx="13146">
                  <c:v>43060.644444444442</c:v>
                </c:pt>
                <c:pt idx="13147">
                  <c:v>43060.648182870369</c:v>
                </c:pt>
                <c:pt idx="13148">
                  <c:v>43060.651875000003</c:v>
                </c:pt>
                <c:pt idx="13149">
                  <c:v>43060.65552083333</c:v>
                </c:pt>
                <c:pt idx="13150">
                  <c:v>43060.659247685187</c:v>
                </c:pt>
                <c:pt idx="13151">
                  <c:v>43060.662997685184</c:v>
                </c:pt>
                <c:pt idx="13152">
                  <c:v>43060.66678240741</c:v>
                </c:pt>
                <c:pt idx="13153">
                  <c:v>43060.670601851853</c:v>
                </c:pt>
                <c:pt idx="13154">
                  <c:v>43060.674525462964</c:v>
                </c:pt>
                <c:pt idx="13155">
                  <c:v>43060.678576388891</c:v>
                </c:pt>
                <c:pt idx="13156">
                  <c:v>43060.682812500003</c:v>
                </c:pt>
                <c:pt idx="13157">
                  <c:v>43060.687314814815</c:v>
                </c:pt>
                <c:pt idx="13158">
                  <c:v>43060.691701388889</c:v>
                </c:pt>
                <c:pt idx="13159">
                  <c:v>43061.579548611109</c:v>
                </c:pt>
                <c:pt idx="13160">
                  <c:v>43061.623287037037</c:v>
                </c:pt>
                <c:pt idx="13161">
                  <c:v>43061.629560185182</c:v>
                </c:pt>
                <c:pt idx="13162">
                  <c:v>43061.635416666664</c:v>
                </c:pt>
                <c:pt idx="13163">
                  <c:v>43061.640960648147</c:v>
                </c:pt>
                <c:pt idx="13164">
                  <c:v>43061.646099537036</c:v>
                </c:pt>
                <c:pt idx="13165">
                  <c:v>43061.650810185187</c:v>
                </c:pt>
                <c:pt idx="13166">
                  <c:v>43061.657650462963</c:v>
                </c:pt>
                <c:pt idx="13167">
                  <c:v>43061.663645833331</c:v>
                </c:pt>
                <c:pt idx="13168">
                  <c:v>43061.669224537036</c:v>
                </c:pt>
                <c:pt idx="13169">
                  <c:v>43061.739652777775</c:v>
                </c:pt>
                <c:pt idx="13170">
                  <c:v>43062.37709490741</c:v>
                </c:pt>
                <c:pt idx="13171">
                  <c:v>43062.398182870369</c:v>
                </c:pt>
                <c:pt idx="13172">
                  <c:v>43062.403773148151</c:v>
                </c:pt>
                <c:pt idx="13173">
                  <c:v>43062.414085648146</c:v>
                </c:pt>
                <c:pt idx="13174">
                  <c:v>43062.419016203705</c:v>
                </c:pt>
                <c:pt idx="13175">
                  <c:v>43062.423842592594</c:v>
                </c:pt>
                <c:pt idx="13176">
                  <c:v>43062.428622685184</c:v>
                </c:pt>
                <c:pt idx="13177">
                  <c:v>43062.433680555558</c:v>
                </c:pt>
                <c:pt idx="13178">
                  <c:v>43062.438344907408</c:v>
                </c:pt>
                <c:pt idx="13179">
                  <c:v>43062.442800925928</c:v>
                </c:pt>
                <c:pt idx="13180">
                  <c:v>43062.447337962964</c:v>
                </c:pt>
                <c:pt idx="13181">
                  <c:v>43062.451967592591</c:v>
                </c:pt>
                <c:pt idx="13182">
                  <c:v>43062.457141203704</c:v>
                </c:pt>
                <c:pt idx="13183">
                  <c:v>43062.462800925925</c:v>
                </c:pt>
                <c:pt idx="13184">
                  <c:v>43062.468564814815</c:v>
                </c:pt>
                <c:pt idx="13185">
                  <c:v>43062.473032407404</c:v>
                </c:pt>
                <c:pt idx="13186">
                  <c:v>43062.477303240739</c:v>
                </c:pt>
                <c:pt idx="13187">
                  <c:v>43062.56890046296</c:v>
                </c:pt>
                <c:pt idx="13188">
                  <c:v>43062.573333333334</c:v>
                </c:pt>
                <c:pt idx="13189">
                  <c:v>43062.581226851849</c:v>
                </c:pt>
                <c:pt idx="13190">
                  <c:v>43062.585115740738</c:v>
                </c:pt>
                <c:pt idx="13191">
                  <c:v>43066.630636574075</c:v>
                </c:pt>
                <c:pt idx="13192">
                  <c:v>43066.643506944441</c:v>
                </c:pt>
                <c:pt idx="13193">
                  <c:v>43066.652418981481</c:v>
                </c:pt>
                <c:pt idx="13194">
                  <c:v>43067.449988425928</c:v>
                </c:pt>
                <c:pt idx="13195">
                  <c:v>43067.46471064815</c:v>
                </c:pt>
                <c:pt idx="13196">
                  <c:v>43067.469386574077</c:v>
                </c:pt>
                <c:pt idx="13197">
                  <c:v>43068.666539351849</c:v>
                </c:pt>
                <c:pt idx="13198">
                  <c:v>43068.687592592592</c:v>
                </c:pt>
                <c:pt idx="13199">
                  <c:v>43068.691886574074</c:v>
                </c:pt>
                <c:pt idx="13200">
                  <c:v>43069.435891203706</c:v>
                </c:pt>
                <c:pt idx="13201">
                  <c:v>43069.449641203704</c:v>
                </c:pt>
                <c:pt idx="13202">
                  <c:v>43069.458356481482</c:v>
                </c:pt>
                <c:pt idx="13203">
                  <c:v>43069.484884259262</c:v>
                </c:pt>
                <c:pt idx="13204">
                  <c:v>43069.489270833335</c:v>
                </c:pt>
                <c:pt idx="13205">
                  <c:v>43069.579097222224</c:v>
                </c:pt>
                <c:pt idx="13206">
                  <c:v>43069.630937499998</c:v>
                </c:pt>
                <c:pt idx="13207">
                  <c:v>43069.63652777778</c:v>
                </c:pt>
                <c:pt idx="13208">
                  <c:v>43069.643518518518</c:v>
                </c:pt>
                <c:pt idx="13209">
                  <c:v>43069.654016203705</c:v>
                </c:pt>
                <c:pt idx="13210">
                  <c:v>43069.657858796294</c:v>
                </c:pt>
                <c:pt idx="13211">
                  <c:v>43069.681921296295</c:v>
                </c:pt>
                <c:pt idx="13212">
                  <c:v>43069.688287037039</c:v>
                </c:pt>
                <c:pt idx="13213">
                  <c:v>43069.700729166667</c:v>
                </c:pt>
                <c:pt idx="13214">
                  <c:v>43069.711770833332</c:v>
                </c:pt>
                <c:pt idx="13215">
                  <c:v>43069.716956018521</c:v>
                </c:pt>
                <c:pt idx="13216">
                  <c:v>43069.722199074073</c:v>
                </c:pt>
                <c:pt idx="13217">
                  <c:v>43069.727442129632</c:v>
                </c:pt>
                <c:pt idx="13218">
                  <c:v>43069.732685185183</c:v>
                </c:pt>
                <c:pt idx="13219">
                  <c:v>43070.406736111108</c:v>
                </c:pt>
                <c:pt idx="13220">
                  <c:v>43070.411539351851</c:v>
                </c:pt>
                <c:pt idx="13221">
                  <c:v>43070.472812499997</c:v>
                </c:pt>
                <c:pt idx="13222">
                  <c:v>43070.477002314816</c:v>
                </c:pt>
                <c:pt idx="13223">
                  <c:v>43070.481192129628</c:v>
                </c:pt>
                <c:pt idx="13224">
                  <c:v>43070.485486111109</c:v>
                </c:pt>
                <c:pt idx="13225">
                  <c:v>43070.489687499998</c:v>
                </c:pt>
                <c:pt idx="13226">
                  <c:v>43070.493773148148</c:v>
                </c:pt>
                <c:pt idx="13227">
                  <c:v>43070.497974537036</c:v>
                </c:pt>
                <c:pt idx="13228">
                  <c:v>43070.502164351848</c:v>
                </c:pt>
                <c:pt idx="13229">
                  <c:v>43070.506331018521</c:v>
                </c:pt>
                <c:pt idx="13230">
                  <c:v>43070.514432870368</c:v>
                </c:pt>
                <c:pt idx="13231">
                  <c:v>43070.52244212963</c:v>
                </c:pt>
                <c:pt idx="13232">
                  <c:v>43070.526307870372</c:v>
                </c:pt>
                <c:pt idx="13233">
                  <c:v>43070.534409722219</c:v>
                </c:pt>
                <c:pt idx="13234">
                  <c:v>43070.538356481484</c:v>
                </c:pt>
                <c:pt idx="13235">
                  <c:v>43070.542407407411</c:v>
                </c:pt>
                <c:pt idx="13236">
                  <c:v>43070.546377314815</c:v>
                </c:pt>
                <c:pt idx="13237">
                  <c:v>43070.550439814811</c:v>
                </c:pt>
                <c:pt idx="13238">
                  <c:v>43070.554328703707</c:v>
                </c:pt>
                <c:pt idx="13239">
                  <c:v>43070.557974537034</c:v>
                </c:pt>
                <c:pt idx="13240">
                  <c:v>43070.561701388891</c:v>
                </c:pt>
                <c:pt idx="13241">
                  <c:v>43070.565474537034</c:v>
                </c:pt>
                <c:pt idx="13242">
                  <c:v>43070.570069444446</c:v>
                </c:pt>
                <c:pt idx="13243">
                  <c:v>43070.574062500003</c:v>
                </c:pt>
                <c:pt idx="13244">
                  <c:v>43070.577824074076</c:v>
                </c:pt>
                <c:pt idx="13245">
                  <c:v>43070.582430555558</c:v>
                </c:pt>
                <c:pt idx="13246">
                  <c:v>43070.586284722223</c:v>
                </c:pt>
                <c:pt idx="13247">
                  <c:v>43070.590601851851</c:v>
                </c:pt>
                <c:pt idx="13248">
                  <c:v>43070.595462962963</c:v>
                </c:pt>
                <c:pt idx="13249">
                  <c:v>43070.601631944446</c:v>
                </c:pt>
                <c:pt idx="13250">
                  <c:v>43070.607094907406</c:v>
                </c:pt>
                <c:pt idx="13251">
                  <c:v>43070.616840277777</c:v>
                </c:pt>
                <c:pt idx="13252">
                  <c:v>43070.620636574073</c:v>
                </c:pt>
                <c:pt idx="13253">
                  <c:v>43070.643472222226</c:v>
                </c:pt>
                <c:pt idx="13254">
                  <c:v>43070.653564814813</c:v>
                </c:pt>
                <c:pt idx="13255">
                  <c:v>43070.672986111109</c:v>
                </c:pt>
                <c:pt idx="13256">
                  <c:v>43070.683136574073</c:v>
                </c:pt>
                <c:pt idx="13257">
                  <c:v>43070.689375000002</c:v>
                </c:pt>
                <c:pt idx="13258">
                  <c:v>43070.700567129628</c:v>
                </c:pt>
                <c:pt idx="13259">
                  <c:v>43070.711898148147</c:v>
                </c:pt>
                <c:pt idx="13260">
                  <c:v>43071.65693287037</c:v>
                </c:pt>
                <c:pt idx="13261">
                  <c:v>43072.551585648151</c:v>
                </c:pt>
                <c:pt idx="13262">
                  <c:v>43072.591874999998</c:v>
                </c:pt>
                <c:pt idx="13263">
                  <c:v>43072.596215277779</c:v>
                </c:pt>
                <c:pt idx="13264">
                  <c:v>43072.600787037038</c:v>
                </c:pt>
                <c:pt idx="13265">
                  <c:v>43072.612951388888</c:v>
                </c:pt>
                <c:pt idx="13266">
                  <c:v>43072.672349537039</c:v>
                </c:pt>
                <c:pt idx="13267">
                  <c:v>43073.473090277781</c:v>
                </c:pt>
                <c:pt idx="13268">
                  <c:v>43073.490266203706</c:v>
                </c:pt>
                <c:pt idx="13269">
                  <c:v>43073.54283564815</c:v>
                </c:pt>
                <c:pt idx="13270">
                  <c:v>43073.608206018522</c:v>
                </c:pt>
                <c:pt idx="13271">
                  <c:v>43073.747314814813</c:v>
                </c:pt>
                <c:pt idx="13272">
                  <c:v>43074.396898148145</c:v>
                </c:pt>
                <c:pt idx="13273">
                  <c:v>43074.741296296299</c:v>
                </c:pt>
                <c:pt idx="13274">
                  <c:v>43075.604375000003</c:v>
                </c:pt>
                <c:pt idx="13275">
                  <c:v>43076.406423611108</c:v>
                </c:pt>
                <c:pt idx="13276">
                  <c:v>43076.411365740743</c:v>
                </c:pt>
                <c:pt idx="13277">
                  <c:v>43076.416145833333</c:v>
                </c:pt>
                <c:pt idx="13278">
                  <c:v>43076.420914351853</c:v>
                </c:pt>
                <c:pt idx="13279">
                  <c:v>43076.425856481481</c:v>
                </c:pt>
                <c:pt idx="13280">
                  <c:v>43076.43577546296</c:v>
                </c:pt>
                <c:pt idx="13281">
                  <c:v>43076.44027777778</c:v>
                </c:pt>
                <c:pt idx="13282">
                  <c:v>43076.449097222219</c:v>
                </c:pt>
                <c:pt idx="13283">
                  <c:v>43076.462627314817</c:v>
                </c:pt>
                <c:pt idx="13284">
                  <c:v>43076.480115740742</c:v>
                </c:pt>
                <c:pt idx="13285">
                  <c:v>43076.484317129631</c:v>
                </c:pt>
                <c:pt idx="13286">
                  <c:v>43076.488379629627</c:v>
                </c:pt>
                <c:pt idx="13287">
                  <c:v>43076.496608796297</c:v>
                </c:pt>
                <c:pt idx="13288">
                  <c:v>43076.500706018516</c:v>
                </c:pt>
                <c:pt idx="13289">
                  <c:v>43076.512858796297</c:v>
                </c:pt>
                <c:pt idx="13290">
                  <c:v>43076.517129629632</c:v>
                </c:pt>
                <c:pt idx="13291">
                  <c:v>43076.526238425926</c:v>
                </c:pt>
                <c:pt idx="13292">
                  <c:v>43076.530509259261</c:v>
                </c:pt>
                <c:pt idx="13293">
                  <c:v>43076.534513888888</c:v>
                </c:pt>
                <c:pt idx="13294">
                  <c:v>43076.538645833331</c:v>
                </c:pt>
                <c:pt idx="13295">
                  <c:v>43076.542743055557</c:v>
                </c:pt>
                <c:pt idx="13296">
                  <c:v>43076.546689814815</c:v>
                </c:pt>
                <c:pt idx="13297">
                  <c:v>43076.550486111111</c:v>
                </c:pt>
                <c:pt idx="13298">
                  <c:v>43076.554282407407</c:v>
                </c:pt>
                <c:pt idx="13299">
                  <c:v>43076.55810185185</c:v>
                </c:pt>
                <c:pt idx="13300">
                  <c:v>43076.561828703707</c:v>
                </c:pt>
                <c:pt idx="13301">
                  <c:v>43076.565625000003</c:v>
                </c:pt>
                <c:pt idx="13302">
                  <c:v>43076.569351851853</c:v>
                </c:pt>
                <c:pt idx="13303">
                  <c:v>43076.573078703703</c:v>
                </c:pt>
                <c:pt idx="13304">
                  <c:v>43076.576736111114</c:v>
                </c:pt>
                <c:pt idx="13305">
                  <c:v>43076.580393518518</c:v>
                </c:pt>
                <c:pt idx="13306">
                  <c:v>43076.584039351852</c:v>
                </c:pt>
                <c:pt idx="13307">
                  <c:v>43076.594756944447</c:v>
                </c:pt>
                <c:pt idx="13308">
                  <c:v>43076.598298611112</c:v>
                </c:pt>
                <c:pt idx="13309">
                  <c:v>43076.601921296293</c:v>
                </c:pt>
                <c:pt idx="13310">
                  <c:v>43076.605543981481</c:v>
                </c:pt>
                <c:pt idx="13311">
                  <c:v>43076.62059027778</c:v>
                </c:pt>
                <c:pt idx="13312">
                  <c:v>43076.673472222225</c:v>
                </c:pt>
                <c:pt idx="13313">
                  <c:v>43076.698854166665</c:v>
                </c:pt>
                <c:pt idx="13314">
                  <c:v>43076.705451388887</c:v>
                </c:pt>
                <c:pt idx="13315">
                  <c:v>43076.720277777778</c:v>
                </c:pt>
                <c:pt idx="13316">
                  <c:v>43077.470914351848</c:v>
                </c:pt>
                <c:pt idx="13317">
                  <c:v>43077.475868055553</c:v>
                </c:pt>
                <c:pt idx="13318">
                  <c:v>43077.552256944444</c:v>
                </c:pt>
                <c:pt idx="13319">
                  <c:v>43077.568726851852</c:v>
                </c:pt>
                <c:pt idx="13320">
                  <c:v>43077.621666666666</c:v>
                </c:pt>
                <c:pt idx="13321">
                  <c:v>43077.673159722224</c:v>
                </c:pt>
                <c:pt idx="13322">
                  <c:v>43077.681307870371</c:v>
                </c:pt>
                <c:pt idx="13323">
                  <c:v>43077.685694444444</c:v>
                </c:pt>
                <c:pt idx="13324">
                  <c:v>43079.384918981479</c:v>
                </c:pt>
                <c:pt idx="13325">
                  <c:v>43079.541979166665</c:v>
                </c:pt>
                <c:pt idx="13326">
                  <c:v>43080.601030092592</c:v>
                </c:pt>
                <c:pt idx="13327">
                  <c:v>43080.605405092596</c:v>
                </c:pt>
                <c:pt idx="13328">
                  <c:v>43080.612905092596</c:v>
                </c:pt>
                <c:pt idx="13329">
                  <c:v>43080.616828703707</c:v>
                </c:pt>
                <c:pt idx="13330">
                  <c:v>43080.620648148149</c:v>
                </c:pt>
                <c:pt idx="13331">
                  <c:v>43080.625254629631</c:v>
                </c:pt>
                <c:pt idx="13332">
                  <c:v>43080.628969907404</c:v>
                </c:pt>
                <c:pt idx="13333">
                  <c:v>43080.632719907408</c:v>
                </c:pt>
                <c:pt idx="13334">
                  <c:v>43080.63658564815</c:v>
                </c:pt>
                <c:pt idx="13335">
                  <c:v>43080.640787037039</c:v>
                </c:pt>
                <c:pt idx="13336">
                  <c:v>43080.644652777781</c:v>
                </c:pt>
                <c:pt idx="13337">
                  <c:v>43080.648425925923</c:v>
                </c:pt>
                <c:pt idx="13338">
                  <c:v>43080.65252314815</c:v>
                </c:pt>
                <c:pt idx="13339">
                  <c:v>43080.656365740739</c:v>
                </c:pt>
                <c:pt idx="13340">
                  <c:v>43080.660150462965</c:v>
                </c:pt>
                <c:pt idx="13341">
                  <c:v>43080.663923611108</c:v>
                </c:pt>
                <c:pt idx="13342">
                  <c:v>43080.667696759258</c:v>
                </c:pt>
                <c:pt idx="13343">
                  <c:v>43080.671458333331</c:v>
                </c:pt>
                <c:pt idx="13344">
                  <c:v>43080.675416666665</c:v>
                </c:pt>
                <c:pt idx="13345">
                  <c:v>43080.679699074077</c:v>
                </c:pt>
                <c:pt idx="13346">
                  <c:v>43080.68408564815</c:v>
                </c:pt>
                <c:pt idx="13347">
                  <c:v>43080.688761574071</c:v>
                </c:pt>
                <c:pt idx="13348">
                  <c:v>43080.693564814814</c:v>
                </c:pt>
                <c:pt idx="13349">
                  <c:v>43080.698194444441</c:v>
                </c:pt>
                <c:pt idx="13350">
                  <c:v>43080.702685185184</c:v>
                </c:pt>
                <c:pt idx="13351">
                  <c:v>43080.707592592589</c:v>
                </c:pt>
                <c:pt idx="13352">
                  <c:v>43080.71230324074</c:v>
                </c:pt>
                <c:pt idx="13353">
                  <c:v>43080.717060185183</c:v>
                </c:pt>
                <c:pt idx="13354">
                  <c:v>43080.721886574072</c:v>
                </c:pt>
                <c:pt idx="13355">
                  <c:v>43080.727071759262</c:v>
                </c:pt>
                <c:pt idx="13356">
                  <c:v>43080.731562499997</c:v>
                </c:pt>
                <c:pt idx="13357">
                  <c:v>43080.736388888887</c:v>
                </c:pt>
                <c:pt idx="13358">
                  <c:v>43080.741296296299</c:v>
                </c:pt>
                <c:pt idx="13359">
                  <c:v>43080.752349537041</c:v>
                </c:pt>
                <c:pt idx="13360">
                  <c:v>43081.378761574073</c:v>
                </c:pt>
                <c:pt idx="13361">
                  <c:v>43081.384629629632</c:v>
                </c:pt>
                <c:pt idx="13362">
                  <c:v>43081.390636574077</c:v>
                </c:pt>
                <c:pt idx="13363">
                  <c:v>43081.396423611113</c:v>
                </c:pt>
                <c:pt idx="13364">
                  <c:v>43081.403263888889</c:v>
                </c:pt>
                <c:pt idx="13365">
                  <c:v>43081.409791666665</c:v>
                </c:pt>
                <c:pt idx="13366">
                  <c:v>43081.41646990741</c:v>
                </c:pt>
                <c:pt idx="13367">
                  <c:v>43081.46603009259</c:v>
                </c:pt>
                <c:pt idx="13368">
                  <c:v>43081.471261574072</c:v>
                </c:pt>
                <c:pt idx="13369">
                  <c:v>43081.476238425923</c:v>
                </c:pt>
                <c:pt idx="13370">
                  <c:v>43081.481782407405</c:v>
                </c:pt>
                <c:pt idx="13371">
                  <c:v>43081.48878472222</c:v>
                </c:pt>
                <c:pt idx="13372">
                  <c:v>43081.494849537034</c:v>
                </c:pt>
                <c:pt idx="13373">
                  <c:v>43081.500520833331</c:v>
                </c:pt>
                <c:pt idx="13374">
                  <c:v>43081.506111111114</c:v>
                </c:pt>
                <c:pt idx="13375">
                  <c:v>43081.512002314812</c:v>
                </c:pt>
                <c:pt idx="13376">
                  <c:v>43081.516805555555</c:v>
                </c:pt>
                <c:pt idx="13377">
                  <c:v>43081.52171296296</c:v>
                </c:pt>
                <c:pt idx="13378">
                  <c:v>43081.526354166665</c:v>
                </c:pt>
                <c:pt idx="13379">
                  <c:v>43081.530613425923</c:v>
                </c:pt>
                <c:pt idx="13380">
                  <c:v>43081.535405092596</c:v>
                </c:pt>
                <c:pt idx="13381">
                  <c:v>43081.540034722224</c:v>
                </c:pt>
                <c:pt idx="13382">
                  <c:v>43081.544432870367</c:v>
                </c:pt>
                <c:pt idx="13383">
                  <c:v>43081.549050925925</c:v>
                </c:pt>
                <c:pt idx="13384">
                  <c:v>43081.552928240744</c:v>
                </c:pt>
                <c:pt idx="13385">
                  <c:v>43081.557199074072</c:v>
                </c:pt>
                <c:pt idx="13386">
                  <c:v>43081.561620370368</c:v>
                </c:pt>
                <c:pt idx="13387">
                  <c:v>43081.566770833335</c:v>
                </c:pt>
                <c:pt idx="13388">
                  <c:v>43081.571562500001</c:v>
                </c:pt>
                <c:pt idx="13389">
                  <c:v>43081.576770833337</c:v>
                </c:pt>
                <c:pt idx="13390">
                  <c:v>43081.581412037034</c:v>
                </c:pt>
                <c:pt idx="13391">
                  <c:v>43081.587152777778</c:v>
                </c:pt>
                <c:pt idx="13392">
                  <c:v>43081.593391203707</c:v>
                </c:pt>
                <c:pt idx="13393">
                  <c:v>43081.613946759258</c:v>
                </c:pt>
                <c:pt idx="13394">
                  <c:v>43081.619479166664</c:v>
                </c:pt>
                <c:pt idx="13395">
                  <c:v>43081.623912037037</c:v>
                </c:pt>
                <c:pt idx="13396">
                  <c:v>43081.629444444443</c:v>
                </c:pt>
                <c:pt idx="13397">
                  <c:v>43081.634328703702</c:v>
                </c:pt>
                <c:pt idx="13398">
                  <c:v>43081.639166666668</c:v>
                </c:pt>
                <c:pt idx="13399">
                  <c:v>43081.644675925927</c:v>
                </c:pt>
                <c:pt idx="13400">
                  <c:v>43081.651134259257</c:v>
                </c:pt>
                <c:pt idx="13401">
                  <c:v>43081.657870370371</c:v>
                </c:pt>
                <c:pt idx="13402">
                  <c:v>43081.666342592594</c:v>
                </c:pt>
                <c:pt idx="13403">
                  <c:v>43081.67527777778</c:v>
                </c:pt>
                <c:pt idx="13404">
                  <c:v>43081.684537037036</c:v>
                </c:pt>
                <c:pt idx="13405">
                  <c:v>43081.707199074073</c:v>
                </c:pt>
                <c:pt idx="13406">
                  <c:v>43082.38994212963</c:v>
                </c:pt>
                <c:pt idx="13407">
                  <c:v>43082.396365740744</c:v>
                </c:pt>
                <c:pt idx="13408">
                  <c:v>43082.402071759258</c:v>
                </c:pt>
                <c:pt idx="13409">
                  <c:v>43082.426817129628</c:v>
                </c:pt>
                <c:pt idx="13410">
                  <c:v>43082.43173611111</c:v>
                </c:pt>
                <c:pt idx="13411">
                  <c:v>43082.446516203701</c:v>
                </c:pt>
                <c:pt idx="13412">
                  <c:v>43082.451261574075</c:v>
                </c:pt>
                <c:pt idx="13413">
                  <c:v>43082.455891203703</c:v>
                </c:pt>
                <c:pt idx="13414">
                  <c:v>43082.460358796299</c:v>
                </c:pt>
                <c:pt idx="13415">
                  <c:v>43082.464722222219</c:v>
                </c:pt>
                <c:pt idx="13416">
                  <c:v>43082.469340277778</c:v>
                </c:pt>
                <c:pt idx="13417">
                  <c:v>43082.473923611113</c:v>
                </c:pt>
                <c:pt idx="13418">
                  <c:v>43082.478692129633</c:v>
                </c:pt>
                <c:pt idx="13419">
                  <c:v>43082.483032407406</c:v>
                </c:pt>
                <c:pt idx="13420">
                  <c:v>43082.487037037034</c:v>
                </c:pt>
                <c:pt idx="13421">
                  <c:v>43082.491238425922</c:v>
                </c:pt>
                <c:pt idx="13422">
                  <c:v>43082.495636574073</c:v>
                </c:pt>
                <c:pt idx="13423">
                  <c:v>43082.500381944446</c:v>
                </c:pt>
                <c:pt idx="13424">
                  <c:v>43082.505231481482</c:v>
                </c:pt>
                <c:pt idx="13425">
                  <c:v>43082.509409722225</c:v>
                </c:pt>
                <c:pt idx="13426">
                  <c:v>43082.513692129629</c:v>
                </c:pt>
                <c:pt idx="13427">
                  <c:v>43082.517777777779</c:v>
                </c:pt>
                <c:pt idx="13428">
                  <c:v>43082.522048611114</c:v>
                </c:pt>
                <c:pt idx="13429">
                  <c:v>43082.526307870372</c:v>
                </c:pt>
                <c:pt idx="13430">
                  <c:v>43082.542604166665</c:v>
                </c:pt>
                <c:pt idx="13431">
                  <c:v>43082.546319444446</c:v>
                </c:pt>
                <c:pt idx="13432">
                  <c:v>43082.550138888888</c:v>
                </c:pt>
                <c:pt idx="13433">
                  <c:v>43082.554236111115</c:v>
                </c:pt>
                <c:pt idx="13434">
                  <c:v>43082.558067129627</c:v>
                </c:pt>
                <c:pt idx="13435">
                  <c:v>43082.562291666669</c:v>
                </c:pt>
                <c:pt idx="13436">
                  <c:v>43082.567407407405</c:v>
                </c:pt>
                <c:pt idx="13437">
                  <c:v>43082.574340277781</c:v>
                </c:pt>
                <c:pt idx="13438">
                  <c:v>43082.584837962961</c:v>
                </c:pt>
                <c:pt idx="13439">
                  <c:v>43082.590717592589</c:v>
                </c:pt>
                <c:pt idx="13440">
                  <c:v>43082.607048611113</c:v>
                </c:pt>
                <c:pt idx="13441">
                  <c:v>43082.613842592589</c:v>
                </c:pt>
                <c:pt idx="13442">
                  <c:v>43082.624293981484</c:v>
                </c:pt>
                <c:pt idx="13443">
                  <c:v>43082.637094907404</c:v>
                </c:pt>
                <c:pt idx="13444">
                  <c:v>43082.645949074074</c:v>
                </c:pt>
                <c:pt idx="13445">
                  <c:v>43082.65697916667</c:v>
                </c:pt>
                <c:pt idx="13446">
                  <c:v>43082.662523148145</c:v>
                </c:pt>
                <c:pt idx="13447">
                  <c:v>43082.666597222225</c:v>
                </c:pt>
                <c:pt idx="13448">
                  <c:v>43082.672199074077</c:v>
                </c:pt>
                <c:pt idx="13449">
                  <c:v>43082.692974537036</c:v>
                </c:pt>
                <c:pt idx="13450">
                  <c:v>43083.37903935185</c:v>
                </c:pt>
                <c:pt idx="13451">
                  <c:v>43083.417916666665</c:v>
                </c:pt>
                <c:pt idx="13452">
                  <c:v>43083.424328703702</c:v>
                </c:pt>
                <c:pt idx="13453">
                  <c:v>43083.429618055554</c:v>
                </c:pt>
                <c:pt idx="13454">
                  <c:v>43083.436585648145</c:v>
                </c:pt>
                <c:pt idx="13455">
                  <c:v>43083.442881944444</c:v>
                </c:pt>
                <c:pt idx="13456">
                  <c:v>43083.448981481481</c:v>
                </c:pt>
                <c:pt idx="13457">
                  <c:v>43083.47216435185</c:v>
                </c:pt>
                <c:pt idx="13458">
                  <c:v>43083.476203703707</c:v>
                </c:pt>
                <c:pt idx="13459">
                  <c:v>43083.48060185185</c:v>
                </c:pt>
                <c:pt idx="13460">
                  <c:v>43083.485543981478</c:v>
                </c:pt>
                <c:pt idx="13461">
                  <c:v>43083.489814814813</c:v>
                </c:pt>
                <c:pt idx="13462">
                  <c:v>43083.493854166663</c:v>
                </c:pt>
                <c:pt idx="13463">
                  <c:v>43083.502349537041</c:v>
                </c:pt>
                <c:pt idx="13464">
                  <c:v>43083.515729166669</c:v>
                </c:pt>
                <c:pt idx="13465">
                  <c:v>43083.531539351854</c:v>
                </c:pt>
                <c:pt idx="13466">
                  <c:v>43083.552858796298</c:v>
                </c:pt>
                <c:pt idx="13467">
                  <c:v>43083.5700462963</c:v>
                </c:pt>
                <c:pt idx="13468">
                  <c:v>43083.573807870373</c:v>
                </c:pt>
                <c:pt idx="13469">
                  <c:v>43083.577673611115</c:v>
                </c:pt>
                <c:pt idx="13470">
                  <c:v>43083.581400462965</c:v>
                </c:pt>
                <c:pt idx="13471">
                  <c:v>43083.585127314815</c:v>
                </c:pt>
                <c:pt idx="13472">
                  <c:v>43083.600532407407</c:v>
                </c:pt>
                <c:pt idx="13473">
                  <c:v>43083.604641203703</c:v>
                </c:pt>
                <c:pt idx="13474">
                  <c:v>43083.609282407408</c:v>
                </c:pt>
                <c:pt idx="13475">
                  <c:v>43083.614432870374</c:v>
                </c:pt>
                <c:pt idx="13476">
                  <c:v>43083.683067129627</c:v>
                </c:pt>
                <c:pt idx="13477">
                  <c:v>43083.688090277778</c:v>
                </c:pt>
                <c:pt idx="13478">
                  <c:v>43083.692349537036</c:v>
                </c:pt>
                <c:pt idx="13479">
                  <c:v>43083.696377314816</c:v>
                </c:pt>
                <c:pt idx="13480">
                  <c:v>43083.700567129628</c:v>
                </c:pt>
                <c:pt idx="13481">
                  <c:v>43083.709386574075</c:v>
                </c:pt>
                <c:pt idx="13482">
                  <c:v>43083.714131944442</c:v>
                </c:pt>
                <c:pt idx="13483">
                  <c:v>43083.71837962963</c:v>
                </c:pt>
                <c:pt idx="13484">
                  <c:v>43083.722418981481</c:v>
                </c:pt>
                <c:pt idx="13485">
                  <c:v>43083.735914351855</c:v>
                </c:pt>
                <c:pt idx="13486">
                  <c:v>43083.741678240738</c:v>
                </c:pt>
                <c:pt idx="13487">
                  <c:v>43083.74800925926</c:v>
                </c:pt>
                <c:pt idx="13488">
                  <c:v>43083.762002314812</c:v>
                </c:pt>
                <c:pt idx="13489">
                  <c:v>43084.420844907407</c:v>
                </c:pt>
                <c:pt idx="13490">
                  <c:v>43084.466006944444</c:v>
                </c:pt>
                <c:pt idx="13491">
                  <c:v>43084.471226851849</c:v>
                </c:pt>
                <c:pt idx="13492">
                  <c:v>43084.503877314812</c:v>
                </c:pt>
                <c:pt idx="13493">
                  <c:v>43084.509062500001</c:v>
                </c:pt>
                <c:pt idx="13494">
                  <c:v>43084.514317129629</c:v>
                </c:pt>
                <c:pt idx="13495">
                  <c:v>43084.54792824074</c:v>
                </c:pt>
                <c:pt idx="13496">
                  <c:v>43084.552152777775</c:v>
                </c:pt>
                <c:pt idx="13497">
                  <c:v>43084.557604166665</c:v>
                </c:pt>
                <c:pt idx="13498">
                  <c:v>43084.562256944446</c:v>
                </c:pt>
                <c:pt idx="13499">
                  <c:v>43084.566701388889</c:v>
                </c:pt>
                <c:pt idx="13500">
                  <c:v>43084.571064814816</c:v>
                </c:pt>
                <c:pt idx="13501">
                  <c:v>43084.575428240743</c:v>
                </c:pt>
                <c:pt idx="13502">
                  <c:v>43084.579699074071</c:v>
                </c:pt>
                <c:pt idx="13503">
                  <c:v>43084.58390046296</c:v>
                </c:pt>
                <c:pt idx="13504">
                  <c:v>43084.588055555556</c:v>
                </c:pt>
                <c:pt idx="13505">
                  <c:v>43084.617569444446</c:v>
                </c:pt>
                <c:pt idx="13506">
                  <c:v>43084.625428240739</c:v>
                </c:pt>
                <c:pt idx="13507">
                  <c:v>43084.629340277781</c:v>
                </c:pt>
                <c:pt idx="13508">
                  <c:v>43084.633240740739</c:v>
                </c:pt>
                <c:pt idx="13509">
                  <c:v>43084.637118055558</c:v>
                </c:pt>
                <c:pt idx="13510">
                  <c:v>43084.648969907408</c:v>
                </c:pt>
                <c:pt idx="13511">
                  <c:v>43084.656817129631</c:v>
                </c:pt>
                <c:pt idx="13512">
                  <c:v>43084.694722222222</c:v>
                </c:pt>
                <c:pt idx="13513">
                  <c:v>43084.699201388888</c:v>
                </c:pt>
                <c:pt idx="13514">
                  <c:v>43084.713113425925</c:v>
                </c:pt>
                <c:pt idx="13515">
                  <c:v>43084.717997685184</c:v>
                </c:pt>
                <c:pt idx="13516">
                  <c:v>43084.72828703704</c:v>
                </c:pt>
                <c:pt idx="13517">
                  <c:v>43084.73914351852</c:v>
                </c:pt>
                <c:pt idx="13518">
                  <c:v>43084.750937500001</c:v>
                </c:pt>
                <c:pt idx="13519">
                  <c:v>43085.562662037039</c:v>
                </c:pt>
                <c:pt idx="13520">
                  <c:v>43085.578969907408</c:v>
                </c:pt>
                <c:pt idx="13521">
                  <c:v>43085.583055555559</c:v>
                </c:pt>
                <c:pt idx="13522">
                  <c:v>43085.595254629632</c:v>
                </c:pt>
                <c:pt idx="13523">
                  <c:v>43085.611354166664</c:v>
                </c:pt>
                <c:pt idx="13524">
                  <c:v>43085.615289351852</c:v>
                </c:pt>
                <c:pt idx="13525">
                  <c:v>43085.619120370371</c:v>
                </c:pt>
                <c:pt idx="13526">
                  <c:v>43085.626712962963</c:v>
                </c:pt>
                <c:pt idx="13527">
                  <c:v>43085.637916666667</c:v>
                </c:pt>
                <c:pt idx="13528">
                  <c:v>43085.641527777778</c:v>
                </c:pt>
                <c:pt idx="13529">
                  <c:v>43085.645219907405</c:v>
                </c:pt>
                <c:pt idx="13530">
                  <c:v>43085.663831018515</c:v>
                </c:pt>
                <c:pt idx="13531">
                  <c:v>43085.676666666666</c:v>
                </c:pt>
                <c:pt idx="13532">
                  <c:v>43085.707395833335</c:v>
                </c:pt>
                <c:pt idx="13533">
                  <c:v>43085.718923611108</c:v>
                </c:pt>
                <c:pt idx="13534">
                  <c:v>43085.729814814818</c:v>
                </c:pt>
                <c:pt idx="13535">
                  <c:v>43085.734594907408</c:v>
                </c:pt>
                <c:pt idx="13536">
                  <c:v>43086.376064814816</c:v>
                </c:pt>
                <c:pt idx="13537">
                  <c:v>43086.383726851855</c:v>
                </c:pt>
                <c:pt idx="13538">
                  <c:v>43086.391157407408</c:v>
                </c:pt>
                <c:pt idx="13539">
                  <c:v>43086.398495370369</c:v>
                </c:pt>
                <c:pt idx="13540">
                  <c:v>43086.405057870368</c:v>
                </c:pt>
                <c:pt idx="13541">
                  <c:v>43086.412789351853</c:v>
                </c:pt>
                <c:pt idx="13542">
                  <c:v>43086.418993055559</c:v>
                </c:pt>
                <c:pt idx="13543">
                  <c:v>43086.425185185188</c:v>
                </c:pt>
                <c:pt idx="13544">
                  <c:v>43086.431342592594</c:v>
                </c:pt>
                <c:pt idx="13545">
                  <c:v>43086.436863425923</c:v>
                </c:pt>
                <c:pt idx="13546">
                  <c:v>43086.44290509259</c:v>
                </c:pt>
                <c:pt idx="13547">
                  <c:v>43086.448495370372</c:v>
                </c:pt>
                <c:pt idx="13548">
                  <c:v>43086.453958333332</c:v>
                </c:pt>
                <c:pt idx="13549">
                  <c:v>43086.459548611114</c:v>
                </c:pt>
                <c:pt idx="13550">
                  <c:v>43086.475752314815</c:v>
                </c:pt>
                <c:pt idx="13551">
                  <c:v>43086.480983796297</c:v>
                </c:pt>
                <c:pt idx="13552">
                  <c:v>43086.585578703707</c:v>
                </c:pt>
                <c:pt idx="13553">
                  <c:v>43086.590914351851</c:v>
                </c:pt>
                <c:pt idx="13554">
                  <c:v>43086.595543981479</c:v>
                </c:pt>
                <c:pt idx="13555">
                  <c:v>43086.626550925925</c:v>
                </c:pt>
                <c:pt idx="13556">
                  <c:v>43086.66678240741</c:v>
                </c:pt>
                <c:pt idx="13557">
                  <c:v>43086.675856481481</c:v>
                </c:pt>
                <c:pt idx="13558">
                  <c:v>43086.682349537034</c:v>
                </c:pt>
                <c:pt idx="13559">
                  <c:v>43086.687164351853</c:v>
                </c:pt>
                <c:pt idx="13560">
                  <c:v>43086.691932870373</c:v>
                </c:pt>
                <c:pt idx="13561">
                  <c:v>43086.702175925922</c:v>
                </c:pt>
                <c:pt idx="13562">
                  <c:v>43086.707858796297</c:v>
                </c:pt>
                <c:pt idx="13563">
                  <c:v>43086.713865740741</c:v>
                </c:pt>
                <c:pt idx="13564">
                  <c:v>43087.4215625</c:v>
                </c:pt>
                <c:pt idx="13565">
                  <c:v>43087.479629629626</c:v>
                </c:pt>
                <c:pt idx="13566">
                  <c:v>43087.614328703705</c:v>
                </c:pt>
                <c:pt idx="13567">
                  <c:v>43087.620821759258</c:v>
                </c:pt>
                <c:pt idx="13568">
                  <c:v>43087.626296296294</c:v>
                </c:pt>
                <c:pt idx="13569">
                  <c:v>43087.632743055554</c:v>
                </c:pt>
                <c:pt idx="13570">
                  <c:v>43087.639027777775</c:v>
                </c:pt>
                <c:pt idx="13571">
                  <c:v>43087.647013888891</c:v>
                </c:pt>
                <c:pt idx="13572">
                  <c:v>43087.660520833335</c:v>
                </c:pt>
                <c:pt idx="13573">
                  <c:v>43087.666805555556</c:v>
                </c:pt>
                <c:pt idx="13574">
                  <c:v>43087.670613425929</c:v>
                </c:pt>
                <c:pt idx="13575">
                  <c:v>43087.67459490741</c:v>
                </c:pt>
                <c:pt idx="13576">
                  <c:v>43087.678680555553</c:v>
                </c:pt>
                <c:pt idx="13577">
                  <c:v>43087.687488425923</c:v>
                </c:pt>
                <c:pt idx="13578">
                  <c:v>43087.691689814812</c:v>
                </c:pt>
                <c:pt idx="13579">
                  <c:v>43087.696388888886</c:v>
                </c:pt>
                <c:pt idx="13580">
                  <c:v>43087.700439814813</c:v>
                </c:pt>
                <c:pt idx="13581">
                  <c:v>43087.704942129632</c:v>
                </c:pt>
                <c:pt idx="13582">
                  <c:v>43087.711215277777</c:v>
                </c:pt>
                <c:pt idx="13583">
                  <c:v>43087.73033564815</c:v>
                </c:pt>
                <c:pt idx="13584">
                  <c:v>43087.737349537034</c:v>
                </c:pt>
                <c:pt idx="13585">
                  <c:v>43087.745000000003</c:v>
                </c:pt>
                <c:pt idx="13586">
                  <c:v>43089.378564814811</c:v>
                </c:pt>
                <c:pt idx="13587">
                  <c:v>43089.385231481479</c:v>
                </c:pt>
                <c:pt idx="13588">
                  <c:v>43089.391516203701</c:v>
                </c:pt>
                <c:pt idx="13589">
                  <c:v>43089.397650462961</c:v>
                </c:pt>
                <c:pt idx="13590">
                  <c:v>43089.403194444443</c:v>
                </c:pt>
                <c:pt idx="13591">
                  <c:v>43089.408738425926</c:v>
                </c:pt>
                <c:pt idx="13592">
                  <c:v>43089.414293981485</c:v>
                </c:pt>
                <c:pt idx="13593">
                  <c:v>43089.419722222221</c:v>
                </c:pt>
                <c:pt idx="13594">
                  <c:v>43089.430833333332</c:v>
                </c:pt>
                <c:pt idx="13595">
                  <c:v>43089.459120370368</c:v>
                </c:pt>
                <c:pt idx="13596">
                  <c:v>43089.48510416667</c:v>
                </c:pt>
                <c:pt idx="13597">
                  <c:v>43089.489641203705</c:v>
                </c:pt>
                <c:pt idx="13598">
                  <c:v>43089.495648148149</c:v>
                </c:pt>
                <c:pt idx="13599">
                  <c:v>43089.501284722224</c:v>
                </c:pt>
                <c:pt idx="13600">
                  <c:v>43089.506574074076</c:v>
                </c:pt>
                <c:pt idx="13601">
                  <c:v>43089.512754629628</c:v>
                </c:pt>
                <c:pt idx="13602">
                  <c:v>43089.536782407406</c:v>
                </c:pt>
                <c:pt idx="13603">
                  <c:v>43089.542731481481</c:v>
                </c:pt>
                <c:pt idx="13604">
                  <c:v>43089.5471875</c:v>
                </c:pt>
                <c:pt idx="13605">
                  <c:v>43089.551423611112</c:v>
                </c:pt>
                <c:pt idx="13606">
                  <c:v>43089.563657407409</c:v>
                </c:pt>
                <c:pt idx="13607">
                  <c:v>43089.577314814815</c:v>
                </c:pt>
                <c:pt idx="13608">
                  <c:v>43089.581041666665</c:v>
                </c:pt>
                <c:pt idx="13609">
                  <c:v>43089.584953703707</c:v>
                </c:pt>
                <c:pt idx="13610">
                  <c:v>43089.588738425926</c:v>
                </c:pt>
                <c:pt idx="13611">
                  <c:v>43089.592800925922</c:v>
                </c:pt>
                <c:pt idx="13612">
                  <c:v>43089.597928240742</c:v>
                </c:pt>
                <c:pt idx="13613">
                  <c:v>43089.60597222222</c:v>
                </c:pt>
                <c:pt idx="13614">
                  <c:v>43089.617488425924</c:v>
                </c:pt>
                <c:pt idx="13615">
                  <c:v>43089.624930555554</c:v>
                </c:pt>
                <c:pt idx="13616">
                  <c:v>43089.629004629627</c:v>
                </c:pt>
                <c:pt idx="13617">
                  <c:v>43089.6327662037</c:v>
                </c:pt>
                <c:pt idx="13618">
                  <c:v>43089.636562500003</c:v>
                </c:pt>
                <c:pt idx="13619">
                  <c:v>43089.641527777778</c:v>
                </c:pt>
                <c:pt idx="13620">
                  <c:v>43089.646296296298</c:v>
                </c:pt>
                <c:pt idx="13621">
                  <c:v>43089.651064814818</c:v>
                </c:pt>
                <c:pt idx="13622">
                  <c:v>43089.655243055553</c:v>
                </c:pt>
                <c:pt idx="13623">
                  <c:v>43089.660196759258</c:v>
                </c:pt>
                <c:pt idx="13624">
                  <c:v>43089.669189814813</c:v>
                </c:pt>
                <c:pt idx="13625">
                  <c:v>43089.676585648151</c:v>
                </c:pt>
                <c:pt idx="13626">
                  <c:v>43090.745879629627</c:v>
                </c:pt>
                <c:pt idx="13627">
                  <c:v>43090.753622685188</c:v>
                </c:pt>
                <c:pt idx="13628">
                  <c:v>43090.777407407404</c:v>
                </c:pt>
                <c:pt idx="13629">
                  <c:v>43091.438807870371</c:v>
                </c:pt>
                <c:pt idx="13630">
                  <c:v>43091.449166666665</c:v>
                </c:pt>
                <c:pt idx="13631">
                  <c:v>43091.459421296298</c:v>
                </c:pt>
                <c:pt idx="13632">
                  <c:v>43091.469050925924</c:v>
                </c:pt>
                <c:pt idx="13633">
                  <c:v>43091.479583333334</c:v>
                </c:pt>
                <c:pt idx="13634">
                  <c:v>43091.56523148148</c:v>
                </c:pt>
                <c:pt idx="13635">
                  <c:v>43091.598379629628</c:v>
                </c:pt>
                <c:pt idx="13636">
                  <c:v>43091.617905092593</c:v>
                </c:pt>
                <c:pt idx="13637">
                  <c:v>43091.621562499997</c:v>
                </c:pt>
                <c:pt idx="13638">
                  <c:v>43091.629108796296</c:v>
                </c:pt>
                <c:pt idx="13639">
                  <c:v>43091.632939814815</c:v>
                </c:pt>
                <c:pt idx="13640">
                  <c:v>43091.636840277781</c:v>
                </c:pt>
                <c:pt idx="13641">
                  <c:v>43091.640740740739</c:v>
                </c:pt>
                <c:pt idx="13642">
                  <c:v>43091.648564814815</c:v>
                </c:pt>
                <c:pt idx="13643">
                  <c:v>43091.652442129627</c:v>
                </c:pt>
                <c:pt idx="13644">
                  <c:v>43091.664513888885</c:v>
                </c:pt>
                <c:pt idx="13645">
                  <c:v>43091.672696759262</c:v>
                </c:pt>
                <c:pt idx="13646">
                  <c:v>43091.676539351851</c:v>
                </c:pt>
                <c:pt idx="13647">
                  <c:v>43091.680625000001</c:v>
                </c:pt>
                <c:pt idx="13648">
                  <c:v>43091.684814814813</c:v>
                </c:pt>
                <c:pt idx="13649">
                  <c:v>43091.688935185186</c:v>
                </c:pt>
                <c:pt idx="13650">
                  <c:v>43091.69321759259</c:v>
                </c:pt>
                <c:pt idx="13651">
                  <c:v>43091.697476851848</c:v>
                </c:pt>
                <c:pt idx="13652">
                  <c:v>43091.701932870368</c:v>
                </c:pt>
                <c:pt idx="13653">
                  <c:v>43091.727418981478</c:v>
                </c:pt>
                <c:pt idx="13654">
                  <c:v>43091.733148148145</c:v>
                </c:pt>
                <c:pt idx="13655">
                  <c:v>43092.468692129631</c:v>
                </c:pt>
                <c:pt idx="13656">
                  <c:v>43092.582071759258</c:v>
                </c:pt>
                <c:pt idx="13657">
                  <c:v>43092.666342592594</c:v>
                </c:pt>
                <c:pt idx="13658">
                  <c:v>43092.692928240744</c:v>
                </c:pt>
                <c:pt idx="13659">
                  <c:v>43092.707002314812</c:v>
                </c:pt>
                <c:pt idx="13660">
                  <c:v>43092.711273148147</c:v>
                </c:pt>
                <c:pt idx="13661">
                  <c:v>43092.715462962966</c:v>
                </c:pt>
                <c:pt idx="13662">
                  <c:v>43092.719930555555</c:v>
                </c:pt>
                <c:pt idx="13663">
                  <c:v>43092.728981481479</c:v>
                </c:pt>
                <c:pt idx="13664">
                  <c:v>43092.733715277776</c:v>
                </c:pt>
                <c:pt idx="13665">
                  <c:v>43092.739872685182</c:v>
                </c:pt>
                <c:pt idx="13666">
                  <c:v>43092.746307870373</c:v>
                </c:pt>
                <c:pt idx="13667">
                  <c:v>43092.75377314815</c:v>
                </c:pt>
                <c:pt idx="13668">
                  <c:v>43092.761631944442</c:v>
                </c:pt>
                <c:pt idx="13669">
                  <c:v>43092.769259259258</c:v>
                </c:pt>
                <c:pt idx="13670">
                  <c:v>43093.647060185183</c:v>
                </c:pt>
                <c:pt idx="13671">
                  <c:v>43093.743449074071</c:v>
                </c:pt>
                <c:pt idx="13672">
                  <c:v>43095.378449074073</c:v>
                </c:pt>
                <c:pt idx="13673">
                  <c:v>43095.384756944448</c:v>
                </c:pt>
                <c:pt idx="13674">
                  <c:v>43095.391215277778</c:v>
                </c:pt>
                <c:pt idx="13675">
                  <c:v>43095.397662037038</c:v>
                </c:pt>
                <c:pt idx="13676">
                  <c:v>43095.403587962966</c:v>
                </c:pt>
                <c:pt idx="13677">
                  <c:v>43095.409282407411</c:v>
                </c:pt>
                <c:pt idx="13678">
                  <c:v>43095.415208333332</c:v>
                </c:pt>
                <c:pt idx="13679">
                  <c:v>43095.420868055553</c:v>
                </c:pt>
                <c:pt idx="13680">
                  <c:v>43095.426261574074</c:v>
                </c:pt>
                <c:pt idx="13681">
                  <c:v>43095.432129629633</c:v>
                </c:pt>
                <c:pt idx="13682">
                  <c:v>43095.438078703701</c:v>
                </c:pt>
                <c:pt idx="13683">
                  <c:v>43095.44327546296</c:v>
                </c:pt>
                <c:pt idx="13684">
                  <c:v>43095.452233796299</c:v>
                </c:pt>
                <c:pt idx="13685">
                  <c:v>43095.457037037035</c:v>
                </c:pt>
                <c:pt idx="13686">
                  <c:v>43095.466053240743</c:v>
                </c:pt>
                <c:pt idx="13687">
                  <c:v>43095.48951388889</c:v>
                </c:pt>
                <c:pt idx="13688">
                  <c:v>43095.494629629633</c:v>
                </c:pt>
                <c:pt idx="13689">
                  <c:v>43095.49962962963</c:v>
                </c:pt>
                <c:pt idx="13690">
                  <c:v>43095.50849537037</c:v>
                </c:pt>
                <c:pt idx="13691">
                  <c:v>43095.512488425928</c:v>
                </c:pt>
                <c:pt idx="13692">
                  <c:v>43095.516527777778</c:v>
                </c:pt>
                <c:pt idx="13693">
                  <c:v>43095.521805555552</c:v>
                </c:pt>
                <c:pt idx="13694">
                  <c:v>43095.534537037034</c:v>
                </c:pt>
                <c:pt idx="13695">
                  <c:v>43095.541087962964</c:v>
                </c:pt>
                <c:pt idx="13696">
                  <c:v>43095.545983796299</c:v>
                </c:pt>
                <c:pt idx="13697">
                  <c:v>43095.553229166668</c:v>
                </c:pt>
                <c:pt idx="13698">
                  <c:v>43095.558506944442</c:v>
                </c:pt>
                <c:pt idx="13699">
                  <c:v>43095.56585648148</c:v>
                </c:pt>
                <c:pt idx="13700">
                  <c:v>43095.576747685183</c:v>
                </c:pt>
                <c:pt idx="13701">
                  <c:v>43095.582175925927</c:v>
                </c:pt>
                <c:pt idx="13702">
                  <c:v>43095.601030092592</c:v>
                </c:pt>
                <c:pt idx="13703">
                  <c:v>43095.605810185189</c:v>
                </c:pt>
                <c:pt idx="13704">
                  <c:v>43095.610636574071</c:v>
                </c:pt>
                <c:pt idx="13705">
                  <c:v>43095.616284722222</c:v>
                </c:pt>
                <c:pt idx="13706">
                  <c:v>43095.624490740738</c:v>
                </c:pt>
                <c:pt idx="13707">
                  <c:v>43095.633900462963</c:v>
                </c:pt>
                <c:pt idx="13708">
                  <c:v>43095.637569444443</c:v>
                </c:pt>
                <c:pt idx="13709">
                  <c:v>43095.641423611109</c:v>
                </c:pt>
                <c:pt idx="13710">
                  <c:v>43095.645671296297</c:v>
                </c:pt>
                <c:pt idx="13711">
                  <c:v>43095.650104166663</c:v>
                </c:pt>
                <c:pt idx="13712">
                  <c:v>43095.654247685183</c:v>
                </c:pt>
                <c:pt idx="13713">
                  <c:v>43095.659097222226</c:v>
                </c:pt>
                <c:pt idx="13714">
                  <c:v>43095.665081018517</c:v>
                </c:pt>
                <c:pt idx="13715">
                  <c:v>43095.670729166668</c:v>
                </c:pt>
                <c:pt idx="13716">
                  <c:v>43095.676516203705</c:v>
                </c:pt>
                <c:pt idx="13717">
                  <c:v>43095.68204861111</c:v>
                </c:pt>
                <c:pt idx="13718">
                  <c:v>43095.686585648145</c:v>
                </c:pt>
                <c:pt idx="13719">
                  <c:v>43095.691805555558</c:v>
                </c:pt>
                <c:pt idx="13720">
                  <c:v>43095.696875000001</c:v>
                </c:pt>
                <c:pt idx="13721">
                  <c:v>43095.702893518515</c:v>
                </c:pt>
                <c:pt idx="13722">
                  <c:v>43096.376493055555</c:v>
                </c:pt>
                <c:pt idx="13723">
                  <c:v>43096.385729166665</c:v>
                </c:pt>
                <c:pt idx="13724">
                  <c:v>43096.392442129632</c:v>
                </c:pt>
                <c:pt idx="13725">
                  <c:v>43096.398819444446</c:v>
                </c:pt>
                <c:pt idx="13726">
                  <c:v>43096.405069444445</c:v>
                </c:pt>
                <c:pt idx="13727">
                  <c:v>43096.411574074074</c:v>
                </c:pt>
                <c:pt idx="13728">
                  <c:v>43096.417557870373</c:v>
                </c:pt>
                <c:pt idx="13729">
                  <c:v>43096.42324074074</c:v>
                </c:pt>
                <c:pt idx="13730">
                  <c:v>43096.428437499999</c:v>
                </c:pt>
                <c:pt idx="13731">
                  <c:v>43096.433344907404</c:v>
                </c:pt>
                <c:pt idx="13732">
                  <c:v>43096.438321759262</c:v>
                </c:pt>
                <c:pt idx="13733">
                  <c:v>43096.443067129629</c:v>
                </c:pt>
                <c:pt idx="13734">
                  <c:v>43096.453113425923</c:v>
                </c:pt>
                <c:pt idx="13735">
                  <c:v>43096.457719907405</c:v>
                </c:pt>
                <c:pt idx="13736">
                  <c:v>43096.462291666663</c:v>
                </c:pt>
                <c:pt idx="13737">
                  <c:v>43096.46675925926</c:v>
                </c:pt>
                <c:pt idx="13738">
                  <c:v>43096.471539351849</c:v>
                </c:pt>
                <c:pt idx="13739">
                  <c:v>43096.476006944446</c:v>
                </c:pt>
                <c:pt idx="13740">
                  <c:v>43096.480115740742</c:v>
                </c:pt>
                <c:pt idx="13741">
                  <c:v>43096.484490740739</c:v>
                </c:pt>
                <c:pt idx="13742">
                  <c:v>43096.488912037035</c:v>
                </c:pt>
                <c:pt idx="13743">
                  <c:v>43096.49324074074</c:v>
                </c:pt>
                <c:pt idx="13744">
                  <c:v>43096.497511574074</c:v>
                </c:pt>
                <c:pt idx="13745">
                  <c:v>43096.50172453704</c:v>
                </c:pt>
                <c:pt idx="13746">
                  <c:v>43096.50576388889</c:v>
                </c:pt>
                <c:pt idx="13747">
                  <c:v>43096.510011574072</c:v>
                </c:pt>
                <c:pt idx="13748">
                  <c:v>43096.515243055554</c:v>
                </c:pt>
                <c:pt idx="13749">
                  <c:v>43096.520543981482</c:v>
                </c:pt>
                <c:pt idx="13750">
                  <c:v>43096.525023148148</c:v>
                </c:pt>
                <c:pt idx="13751">
                  <c:v>43096.530150462961</c:v>
                </c:pt>
                <c:pt idx="13752">
                  <c:v>43096.541979166665</c:v>
                </c:pt>
                <c:pt idx="13753">
                  <c:v>43096.545925925922</c:v>
                </c:pt>
                <c:pt idx="13754">
                  <c:v>43096.553807870368</c:v>
                </c:pt>
                <c:pt idx="13755">
                  <c:v>43096.55777777778</c:v>
                </c:pt>
                <c:pt idx="13756">
                  <c:v>43096.561909722222</c:v>
                </c:pt>
                <c:pt idx="13757">
                  <c:v>43096.566053240742</c:v>
                </c:pt>
                <c:pt idx="13758">
                  <c:v>43096.571967592594</c:v>
                </c:pt>
                <c:pt idx="13759">
                  <c:v>43096.576145833336</c:v>
                </c:pt>
                <c:pt idx="13760">
                  <c:v>43096.579918981479</c:v>
                </c:pt>
                <c:pt idx="13761">
                  <c:v>43096.583703703705</c:v>
                </c:pt>
                <c:pt idx="13762">
                  <c:v>43096.587592592594</c:v>
                </c:pt>
                <c:pt idx="13763">
                  <c:v>43096.591539351852</c:v>
                </c:pt>
                <c:pt idx="13764">
                  <c:v>43096.595439814817</c:v>
                </c:pt>
                <c:pt idx="13765">
                  <c:v>43096.599143518521</c:v>
                </c:pt>
                <c:pt idx="13766">
                  <c:v>43096.60292824074</c:v>
                </c:pt>
                <c:pt idx="13767">
                  <c:v>43096.606608796297</c:v>
                </c:pt>
                <c:pt idx="13768">
                  <c:v>43096.613865740743</c:v>
                </c:pt>
                <c:pt idx="13769">
                  <c:v>43096.617650462962</c:v>
                </c:pt>
                <c:pt idx="13770">
                  <c:v>43096.621331018519</c:v>
                </c:pt>
                <c:pt idx="13771">
                  <c:v>43096.628958333335</c:v>
                </c:pt>
                <c:pt idx="13772">
                  <c:v>43096.644976851851</c:v>
                </c:pt>
                <c:pt idx="13773">
                  <c:v>43096.652326388888</c:v>
                </c:pt>
                <c:pt idx="13774">
                  <c:v>43096.727546296293</c:v>
                </c:pt>
                <c:pt idx="13775">
                  <c:v>43097.400879629633</c:v>
                </c:pt>
                <c:pt idx="13776">
                  <c:v>43097.439363425925</c:v>
                </c:pt>
                <c:pt idx="13777">
                  <c:v>43097.486898148149</c:v>
                </c:pt>
                <c:pt idx="13778">
                  <c:v>43097.507071759261</c:v>
                </c:pt>
                <c:pt idx="13779">
                  <c:v>43097.511342592596</c:v>
                </c:pt>
                <c:pt idx="13780">
                  <c:v>43097.515555555554</c:v>
                </c:pt>
                <c:pt idx="13781">
                  <c:v>43097.523923611108</c:v>
                </c:pt>
                <c:pt idx="13782">
                  <c:v>43097.527928240743</c:v>
                </c:pt>
                <c:pt idx="13783">
                  <c:v>43097.543553240743</c:v>
                </c:pt>
                <c:pt idx="13784">
                  <c:v>43097.555127314816</c:v>
                </c:pt>
                <c:pt idx="13785">
                  <c:v>43097.559108796297</c:v>
                </c:pt>
                <c:pt idx="13786">
                  <c:v>43097.562893518516</c:v>
                </c:pt>
                <c:pt idx="13787">
                  <c:v>43097.571261574078</c:v>
                </c:pt>
                <c:pt idx="13788">
                  <c:v>43097.576041666667</c:v>
                </c:pt>
                <c:pt idx="13789">
                  <c:v>43097.599965277775</c:v>
                </c:pt>
                <c:pt idx="13790">
                  <c:v>43097.651956018519</c:v>
                </c:pt>
                <c:pt idx="13791">
                  <c:v>43097.696481481478</c:v>
                </c:pt>
                <c:pt idx="13792">
                  <c:v>43097.702708333331</c:v>
                </c:pt>
                <c:pt idx="13793">
                  <c:v>43097.7343287037</c:v>
                </c:pt>
                <c:pt idx="13794">
                  <c:v>43097.740312499998</c:v>
                </c:pt>
                <c:pt idx="13795">
                  <c:v>43097.748425925929</c:v>
                </c:pt>
                <c:pt idx="13796">
                  <c:v>43098.573553240742</c:v>
                </c:pt>
                <c:pt idx="13797">
                  <c:v>43098.656597222223</c:v>
                </c:pt>
                <c:pt idx="13798">
                  <c:v>43098.684583333335</c:v>
                </c:pt>
                <c:pt idx="13799">
                  <c:v>43098.692407407405</c:v>
                </c:pt>
                <c:pt idx="13800">
                  <c:v>43098.700787037036</c:v>
                </c:pt>
                <c:pt idx="13801">
                  <c:v>43098.705451388887</c:v>
                </c:pt>
                <c:pt idx="13802">
                  <c:v>43101.406168981484</c:v>
                </c:pt>
                <c:pt idx="13803">
                  <c:v>43101.684189814812</c:v>
                </c:pt>
                <c:pt idx="13804">
                  <c:v>43101.695590277777</c:v>
                </c:pt>
                <c:pt idx="13805">
                  <c:v>43101.700925925928</c:v>
                </c:pt>
                <c:pt idx="13806">
                  <c:v>43101.722361111111</c:v>
                </c:pt>
                <c:pt idx="13807">
                  <c:v>43102.386261574073</c:v>
                </c:pt>
                <c:pt idx="13808">
                  <c:v>43103.376481481479</c:v>
                </c:pt>
                <c:pt idx="13809">
                  <c:v>43103.391469907408</c:v>
                </c:pt>
                <c:pt idx="13810">
                  <c:v>43103.414421296293</c:v>
                </c:pt>
                <c:pt idx="13811">
                  <c:v>43103.686944444446</c:v>
                </c:pt>
                <c:pt idx="13812">
                  <c:v>43104.38480324074</c:v>
                </c:pt>
                <c:pt idx="13813">
                  <c:v>43104.396296296298</c:v>
                </c:pt>
                <c:pt idx="13814">
                  <c:v>43104.698900462965</c:v>
                </c:pt>
                <c:pt idx="13815">
                  <c:v>43104.704432870371</c:v>
                </c:pt>
                <c:pt idx="13816">
                  <c:v>43104.709583333337</c:v>
                </c:pt>
                <c:pt idx="13817">
                  <c:v>43104.715127314812</c:v>
                </c:pt>
                <c:pt idx="13818">
                  <c:v>43104.732291666667</c:v>
                </c:pt>
                <c:pt idx="13819">
                  <c:v>43104.737916666665</c:v>
                </c:pt>
                <c:pt idx="13820">
                  <c:v>43104.753333333334</c:v>
                </c:pt>
                <c:pt idx="13821">
                  <c:v>43105.37641203704</c:v>
                </c:pt>
                <c:pt idx="13822">
                  <c:v>43105.4996875</c:v>
                </c:pt>
                <c:pt idx="13823">
                  <c:v>43105.503657407404</c:v>
                </c:pt>
                <c:pt idx="13824">
                  <c:v>43105.511678240742</c:v>
                </c:pt>
                <c:pt idx="13825">
                  <c:v>43105.527905092589</c:v>
                </c:pt>
                <c:pt idx="13826">
                  <c:v>43105.556284722225</c:v>
                </c:pt>
                <c:pt idx="13827">
                  <c:v>43105.615347222221</c:v>
                </c:pt>
                <c:pt idx="13828">
                  <c:v>43105.623356481483</c:v>
                </c:pt>
                <c:pt idx="13829">
                  <c:v>43105.62740740741</c:v>
                </c:pt>
                <c:pt idx="13830">
                  <c:v>43105.63177083333</c:v>
                </c:pt>
                <c:pt idx="13831">
                  <c:v>43105.643831018519</c:v>
                </c:pt>
                <c:pt idx="13832">
                  <c:v>43105.649409722224</c:v>
                </c:pt>
                <c:pt idx="13833">
                  <c:v>43105.654189814813</c:v>
                </c:pt>
                <c:pt idx="13834">
                  <c:v>43105.659432870372</c:v>
                </c:pt>
                <c:pt idx="13835">
                  <c:v>43105.665069444447</c:v>
                </c:pt>
                <c:pt idx="13836">
                  <c:v>43105.669814814813</c:v>
                </c:pt>
                <c:pt idx="13837">
                  <c:v>43105.674189814818</c:v>
                </c:pt>
                <c:pt idx="13838">
                  <c:v>43105.678344907406</c:v>
                </c:pt>
                <c:pt idx="13839">
                  <c:v>43105.68246527778</c:v>
                </c:pt>
                <c:pt idx="13840">
                  <c:v>43105.686377314814</c:v>
                </c:pt>
                <c:pt idx="13841">
                  <c:v>43105.69021990741</c:v>
                </c:pt>
                <c:pt idx="13842">
                  <c:v>43105.694039351853</c:v>
                </c:pt>
                <c:pt idx="13843">
                  <c:v>43105.698136574072</c:v>
                </c:pt>
                <c:pt idx="13844">
                  <c:v>43105.702199074076</c:v>
                </c:pt>
                <c:pt idx="13845">
                  <c:v>43105.706585648149</c:v>
                </c:pt>
                <c:pt idx="13846">
                  <c:v>43105.711747685185</c:v>
                </c:pt>
                <c:pt idx="13847">
                  <c:v>43105.716840277775</c:v>
                </c:pt>
                <c:pt idx="13848">
                  <c:v>43105.721377314818</c:v>
                </c:pt>
                <c:pt idx="13849">
                  <c:v>43105.726331018515</c:v>
                </c:pt>
                <c:pt idx="13850">
                  <c:v>43105.731516203705</c:v>
                </c:pt>
                <c:pt idx="13851">
                  <c:v>43105.736944444441</c:v>
                </c:pt>
                <c:pt idx="13852">
                  <c:v>43106.385648148149</c:v>
                </c:pt>
                <c:pt idx="13853">
                  <c:v>43106.392337962963</c:v>
                </c:pt>
                <c:pt idx="13854">
                  <c:v>43106.399675925924</c:v>
                </c:pt>
                <c:pt idx="13855">
                  <c:v>43106.40625</c:v>
                </c:pt>
                <c:pt idx="13856">
                  <c:v>43106.412141203706</c:v>
                </c:pt>
                <c:pt idx="13857">
                  <c:v>43106.417824074073</c:v>
                </c:pt>
                <c:pt idx="13858">
                  <c:v>43106.423321759263</c:v>
                </c:pt>
                <c:pt idx="13859">
                  <c:v>43106.428773148145</c:v>
                </c:pt>
                <c:pt idx="13860">
                  <c:v>43106.434050925927</c:v>
                </c:pt>
                <c:pt idx="13861">
                  <c:v>43106.439120370371</c:v>
                </c:pt>
                <c:pt idx="13862">
                  <c:v>43106.443981481483</c:v>
                </c:pt>
                <c:pt idx="13863">
                  <c:v>43106.448981481481</c:v>
                </c:pt>
                <c:pt idx="13864">
                  <c:v>43106.454097222224</c:v>
                </c:pt>
                <c:pt idx="13865">
                  <c:v>43106.459317129629</c:v>
                </c:pt>
                <c:pt idx="13866">
                  <c:v>43106.464513888888</c:v>
                </c:pt>
                <c:pt idx="13867">
                  <c:v>43106.469641203701</c:v>
                </c:pt>
                <c:pt idx="13868">
                  <c:v>43106.47457175926</c:v>
                </c:pt>
                <c:pt idx="13869">
                  <c:v>43106.479456018518</c:v>
                </c:pt>
                <c:pt idx="13870">
                  <c:v>43106.484386574077</c:v>
                </c:pt>
                <c:pt idx="13871">
                  <c:v>43106.489618055559</c:v>
                </c:pt>
                <c:pt idx="13872">
                  <c:v>43106.494560185187</c:v>
                </c:pt>
                <c:pt idx="13873">
                  <c:v>43106.499236111114</c:v>
                </c:pt>
                <c:pt idx="13874">
                  <c:v>43106.503703703704</c:v>
                </c:pt>
                <c:pt idx="13875">
                  <c:v>43106.508159722223</c:v>
                </c:pt>
                <c:pt idx="13876">
                  <c:v>43106.512708333335</c:v>
                </c:pt>
                <c:pt idx="13877">
                  <c:v>43106.517476851855</c:v>
                </c:pt>
                <c:pt idx="13878">
                  <c:v>43106.522627314815</c:v>
                </c:pt>
                <c:pt idx="13879">
                  <c:v>43106.527303240742</c:v>
                </c:pt>
                <c:pt idx="13880">
                  <c:v>43106.531990740739</c:v>
                </c:pt>
                <c:pt idx="13881">
                  <c:v>43106.536631944444</c:v>
                </c:pt>
                <c:pt idx="13882">
                  <c:v>43106.54109953704</c:v>
                </c:pt>
                <c:pt idx="13883">
                  <c:v>43106.545474537037</c:v>
                </c:pt>
                <c:pt idx="13884">
                  <c:v>43106.550081018519</c:v>
                </c:pt>
                <c:pt idx="13885">
                  <c:v>43106.554525462961</c:v>
                </c:pt>
                <c:pt idx="13886">
                  <c:v>43106.558981481481</c:v>
                </c:pt>
                <c:pt idx="13887">
                  <c:v>43106.567187499997</c:v>
                </c:pt>
                <c:pt idx="13888">
                  <c:v>43106.57130787037</c:v>
                </c:pt>
                <c:pt idx="13889">
                  <c:v>43106.57540509259</c:v>
                </c:pt>
                <c:pt idx="13890">
                  <c:v>43106.579467592594</c:v>
                </c:pt>
                <c:pt idx="13891">
                  <c:v>43106.583368055559</c:v>
                </c:pt>
                <c:pt idx="13892">
                  <c:v>43106.587245370371</c:v>
                </c:pt>
                <c:pt idx="13893">
                  <c:v>43106.591122685182</c:v>
                </c:pt>
                <c:pt idx="13894">
                  <c:v>43106.595092592594</c:v>
                </c:pt>
                <c:pt idx="13895">
                  <c:v>43106.599143518521</c:v>
                </c:pt>
                <c:pt idx="13896">
                  <c:v>43106.603344907409</c:v>
                </c:pt>
                <c:pt idx="13897">
                  <c:v>43106.607627314814</c:v>
                </c:pt>
                <c:pt idx="13898">
                  <c:v>43106.615416666667</c:v>
                </c:pt>
                <c:pt idx="13899">
                  <c:v>43106.619375000002</c:v>
                </c:pt>
                <c:pt idx="13900">
                  <c:v>43106.623854166668</c:v>
                </c:pt>
                <c:pt idx="13901">
                  <c:v>43106.628217592595</c:v>
                </c:pt>
                <c:pt idx="13902">
                  <c:v>43106.667986111112</c:v>
                </c:pt>
                <c:pt idx="13903">
                  <c:v>43107.405451388891</c:v>
                </c:pt>
                <c:pt idx="13904">
                  <c:v>43107.412037037036</c:v>
                </c:pt>
                <c:pt idx="13905">
                  <c:v>43107.418078703704</c:v>
                </c:pt>
                <c:pt idx="13906">
                  <c:v>43107.423993055556</c:v>
                </c:pt>
                <c:pt idx="13907">
                  <c:v>43107.43037037037</c:v>
                </c:pt>
                <c:pt idx="13908">
                  <c:v>43107.43645833333</c:v>
                </c:pt>
                <c:pt idx="13909">
                  <c:v>43107.442326388889</c:v>
                </c:pt>
                <c:pt idx="13910">
                  <c:v>43107.44835648148</c:v>
                </c:pt>
                <c:pt idx="13911">
                  <c:v>43107.454386574071</c:v>
                </c:pt>
                <c:pt idx="13912">
                  <c:v>43107.460335648146</c:v>
                </c:pt>
                <c:pt idx="13913">
                  <c:v>43107.466238425928</c:v>
                </c:pt>
                <c:pt idx="13914">
                  <c:v>43107.471909722219</c:v>
                </c:pt>
                <c:pt idx="13915">
                  <c:v>43107.477465277778</c:v>
                </c:pt>
                <c:pt idx="13916">
                  <c:v>43107.482858796298</c:v>
                </c:pt>
                <c:pt idx="13917">
                  <c:v>43107.488275462965</c:v>
                </c:pt>
                <c:pt idx="13918">
                  <c:v>43107.493483796294</c:v>
                </c:pt>
                <c:pt idx="13919">
                  <c:v>43107.498391203706</c:v>
                </c:pt>
                <c:pt idx="13920">
                  <c:v>43107.503240740742</c:v>
                </c:pt>
                <c:pt idx="13921">
                  <c:v>43107.508067129631</c:v>
                </c:pt>
                <c:pt idx="13922">
                  <c:v>43107.512754629628</c:v>
                </c:pt>
                <c:pt idx="13923">
                  <c:v>43107.517152777778</c:v>
                </c:pt>
                <c:pt idx="13924">
                  <c:v>43107.52175925926</c:v>
                </c:pt>
                <c:pt idx="13925">
                  <c:v>43107.526724537034</c:v>
                </c:pt>
                <c:pt idx="13926">
                  <c:v>43107.53162037037</c:v>
                </c:pt>
                <c:pt idx="13927">
                  <c:v>43107.536203703705</c:v>
                </c:pt>
                <c:pt idx="13928">
                  <c:v>43107.540879629632</c:v>
                </c:pt>
                <c:pt idx="13929">
                  <c:v>43107.545451388891</c:v>
                </c:pt>
                <c:pt idx="13930">
                  <c:v>43107.550092592595</c:v>
                </c:pt>
                <c:pt idx="13931">
                  <c:v>43107.554456018515</c:v>
                </c:pt>
                <c:pt idx="13932">
                  <c:v>43107.558553240742</c:v>
                </c:pt>
                <c:pt idx="13933">
                  <c:v>43107.562824074077</c:v>
                </c:pt>
                <c:pt idx="13934">
                  <c:v>43107.567152777781</c:v>
                </c:pt>
                <c:pt idx="13935">
                  <c:v>43107.571469907409</c:v>
                </c:pt>
                <c:pt idx="13936">
                  <c:v>43107.575810185182</c:v>
                </c:pt>
                <c:pt idx="13937">
                  <c:v>43107.579942129632</c:v>
                </c:pt>
                <c:pt idx="13938">
                  <c:v>43107.718946759262</c:v>
                </c:pt>
                <c:pt idx="13939">
                  <c:v>43108.385891203703</c:v>
                </c:pt>
                <c:pt idx="13940">
                  <c:v>43108.391539351855</c:v>
                </c:pt>
                <c:pt idx="13941">
                  <c:v>43108.445416666669</c:v>
                </c:pt>
                <c:pt idx="13942">
                  <c:v>43108.491875</c:v>
                </c:pt>
                <c:pt idx="13943">
                  <c:v>43109.390717592592</c:v>
                </c:pt>
                <c:pt idx="13944">
                  <c:v>43109.399016203701</c:v>
                </c:pt>
                <c:pt idx="13945">
                  <c:v>43109.412534722222</c:v>
                </c:pt>
                <c:pt idx="13946">
                  <c:v>43109.447314814817</c:v>
                </c:pt>
                <c:pt idx="13947">
                  <c:v>43109.459513888891</c:v>
                </c:pt>
                <c:pt idx="13948">
                  <c:v>43109.465740740743</c:v>
                </c:pt>
                <c:pt idx="13949">
                  <c:v>43109.471435185187</c:v>
                </c:pt>
                <c:pt idx="13950">
                  <c:v>43109.620393518519</c:v>
                </c:pt>
                <c:pt idx="13951">
                  <c:v>43110.40420138889</c:v>
                </c:pt>
                <c:pt idx="13952">
                  <c:v>43110.449780092589</c:v>
                </c:pt>
                <c:pt idx="13953">
                  <c:v>43110.454247685186</c:v>
                </c:pt>
                <c:pt idx="13954">
                  <c:v>43110.463136574072</c:v>
                </c:pt>
                <c:pt idx="13955">
                  <c:v>43110.467766203707</c:v>
                </c:pt>
                <c:pt idx="13956">
                  <c:v>43110.472199074073</c:v>
                </c:pt>
                <c:pt idx="13957">
                  <c:v>43110.480717592596</c:v>
                </c:pt>
                <c:pt idx="13958">
                  <c:v>43110.488912037035</c:v>
                </c:pt>
                <c:pt idx="13959">
                  <c:v>43110.493159722224</c:v>
                </c:pt>
                <c:pt idx="13960">
                  <c:v>43110.502627314818</c:v>
                </c:pt>
                <c:pt idx="13961">
                  <c:v>43110.509675925925</c:v>
                </c:pt>
                <c:pt idx="13962">
                  <c:v>43110.515092592592</c:v>
                </c:pt>
                <c:pt idx="13963">
                  <c:v>43110.51971064815</c:v>
                </c:pt>
                <c:pt idx="13964">
                  <c:v>43110.524791666663</c:v>
                </c:pt>
                <c:pt idx="13965">
                  <c:v>43110.53025462963</c:v>
                </c:pt>
                <c:pt idx="13966">
                  <c:v>43110.539768518516</c:v>
                </c:pt>
                <c:pt idx="13967">
                  <c:v>43110.552465277775</c:v>
                </c:pt>
                <c:pt idx="13968">
                  <c:v>43110.559988425928</c:v>
                </c:pt>
                <c:pt idx="13969">
                  <c:v>43110.563877314817</c:v>
                </c:pt>
                <c:pt idx="13970">
                  <c:v>43110.567974537036</c:v>
                </c:pt>
                <c:pt idx="13971">
                  <c:v>43110.572314814817</c:v>
                </c:pt>
                <c:pt idx="13972">
                  <c:v>43110.581192129626</c:v>
                </c:pt>
                <c:pt idx="13973">
                  <c:v>43110.586342592593</c:v>
                </c:pt>
                <c:pt idx="13974">
                  <c:v>43110.590902777774</c:v>
                </c:pt>
                <c:pt idx="13975">
                  <c:v>43110.595335648148</c:v>
                </c:pt>
                <c:pt idx="13976">
                  <c:v>43110.599918981483</c:v>
                </c:pt>
                <c:pt idx="13977">
                  <c:v>43110.608182870368</c:v>
                </c:pt>
                <c:pt idx="13978">
                  <c:v>43110.612592592595</c:v>
                </c:pt>
                <c:pt idx="13979">
                  <c:v>43110.624942129631</c:v>
                </c:pt>
                <c:pt idx="13980">
                  <c:v>43110.632777777777</c:v>
                </c:pt>
                <c:pt idx="13981">
                  <c:v>43110.636458333334</c:v>
                </c:pt>
                <c:pt idx="13982">
                  <c:v>43110.640127314815</c:v>
                </c:pt>
                <c:pt idx="13983">
                  <c:v>43110.644004629627</c:v>
                </c:pt>
                <c:pt idx="13984">
                  <c:v>43110.647650462961</c:v>
                </c:pt>
                <c:pt idx="13985">
                  <c:v>43110.651319444441</c:v>
                </c:pt>
                <c:pt idx="13986">
                  <c:v>43110.655034722222</c:v>
                </c:pt>
                <c:pt idx="13987">
                  <c:v>43110.666145833333</c:v>
                </c:pt>
                <c:pt idx="13988">
                  <c:v>43110.669722222221</c:v>
                </c:pt>
                <c:pt idx="13989">
                  <c:v>43110.673518518517</c:v>
                </c:pt>
                <c:pt idx="13990">
                  <c:v>43110.677314814813</c:v>
                </c:pt>
                <c:pt idx="13991">
                  <c:v>43110.681203703702</c:v>
                </c:pt>
                <c:pt idx="13992">
                  <c:v>43110.685104166667</c:v>
                </c:pt>
                <c:pt idx="13993">
                  <c:v>43110.690254629626</c:v>
                </c:pt>
                <c:pt idx="13994">
                  <c:v>43110.694398148145</c:v>
                </c:pt>
                <c:pt idx="13995">
                  <c:v>43110.704699074071</c:v>
                </c:pt>
                <c:pt idx="13996">
                  <c:v>43110.708923611113</c:v>
                </c:pt>
                <c:pt idx="13997">
                  <c:v>43110.713854166665</c:v>
                </c:pt>
                <c:pt idx="13998">
                  <c:v>43110.719930555555</c:v>
                </c:pt>
                <c:pt idx="13999">
                  <c:v>43110.726076388892</c:v>
                </c:pt>
                <c:pt idx="14000">
                  <c:v>43110.734282407408</c:v>
                </c:pt>
                <c:pt idx="14001">
                  <c:v>43110.748506944445</c:v>
                </c:pt>
                <c:pt idx="14002">
                  <c:v>43111.396597222221</c:v>
                </c:pt>
                <c:pt idx="14003">
                  <c:v>43111.413831018515</c:v>
                </c:pt>
                <c:pt idx="14004">
                  <c:v>43111.44021990741</c:v>
                </c:pt>
                <c:pt idx="14005">
                  <c:v>43111.449849537035</c:v>
                </c:pt>
                <c:pt idx="14006">
                  <c:v>43111.454421296294</c:v>
                </c:pt>
                <c:pt idx="14007">
                  <c:v>43111.463483796295</c:v>
                </c:pt>
                <c:pt idx="14008">
                  <c:v>43111.481874999998</c:v>
                </c:pt>
                <c:pt idx="14009">
                  <c:v>43111.588043981479</c:v>
                </c:pt>
                <c:pt idx="14010">
                  <c:v>43111.593553240738</c:v>
                </c:pt>
                <c:pt idx="14011">
                  <c:v>43111.598564814813</c:v>
                </c:pt>
                <c:pt idx="14012">
                  <c:v>43111.676493055558</c:v>
                </c:pt>
                <c:pt idx="14013">
                  <c:v>43111.699826388889</c:v>
                </c:pt>
                <c:pt idx="14014">
                  <c:v>43111.727349537039</c:v>
                </c:pt>
                <c:pt idx="14015">
                  <c:v>43111.745995370373</c:v>
                </c:pt>
                <c:pt idx="14016">
                  <c:v>43112.376493055555</c:v>
                </c:pt>
                <c:pt idx="14017">
                  <c:v>43112.391412037039</c:v>
                </c:pt>
                <c:pt idx="14018">
                  <c:v>43112.467534722222</c:v>
                </c:pt>
                <c:pt idx="14019">
                  <c:v>43112.70480324074</c:v>
                </c:pt>
                <c:pt idx="14020">
                  <c:v>43113.421365740738</c:v>
                </c:pt>
                <c:pt idx="14021">
                  <c:v>43113.431307870371</c:v>
                </c:pt>
                <c:pt idx="14022">
                  <c:v>43113.440879629627</c:v>
                </c:pt>
                <c:pt idx="14023">
                  <c:v>43113.450115740743</c:v>
                </c:pt>
                <c:pt idx="14024">
                  <c:v>43113.454525462963</c:v>
                </c:pt>
                <c:pt idx="14025">
                  <c:v>43113.459004629629</c:v>
                </c:pt>
                <c:pt idx="14026">
                  <c:v>43113.463356481479</c:v>
                </c:pt>
                <c:pt idx="14027">
                  <c:v>43113.467743055553</c:v>
                </c:pt>
                <c:pt idx="14028">
                  <c:v>43113.472048611111</c:v>
                </c:pt>
                <c:pt idx="14029">
                  <c:v>43113.476446759261</c:v>
                </c:pt>
                <c:pt idx="14030">
                  <c:v>43113.480694444443</c:v>
                </c:pt>
                <c:pt idx="14031">
                  <c:v>43113.502650462964</c:v>
                </c:pt>
                <c:pt idx="14032">
                  <c:v>43113.511562500003</c:v>
                </c:pt>
                <c:pt idx="14033">
                  <c:v>43113.604143518518</c:v>
                </c:pt>
                <c:pt idx="14034">
                  <c:v>43113.613391203704</c:v>
                </c:pt>
                <c:pt idx="14035">
                  <c:v>43113.643622685187</c:v>
                </c:pt>
                <c:pt idx="14036">
                  <c:v>43113.66201388889</c:v>
                </c:pt>
                <c:pt idx="14037">
                  <c:v>43114.376458333332</c:v>
                </c:pt>
                <c:pt idx="14038">
                  <c:v>43114.385243055556</c:v>
                </c:pt>
                <c:pt idx="14039">
                  <c:v>43114.391631944447</c:v>
                </c:pt>
                <c:pt idx="14040">
                  <c:v>43114.397592592592</c:v>
                </c:pt>
                <c:pt idx="14041">
                  <c:v>43114.403425925928</c:v>
                </c:pt>
                <c:pt idx="14042">
                  <c:v>43114.408831018518</c:v>
                </c:pt>
                <c:pt idx="14043">
                  <c:v>43114.414039351854</c:v>
                </c:pt>
                <c:pt idx="14044">
                  <c:v>43114.424826388888</c:v>
                </c:pt>
                <c:pt idx="14045">
                  <c:v>43114.430046296293</c:v>
                </c:pt>
                <c:pt idx="14046">
                  <c:v>43114.440775462965</c:v>
                </c:pt>
                <c:pt idx="14047">
                  <c:v>43114.450439814813</c:v>
                </c:pt>
                <c:pt idx="14048">
                  <c:v>43114.45521990741</c:v>
                </c:pt>
                <c:pt idx="14049">
                  <c:v>43114.459872685184</c:v>
                </c:pt>
                <c:pt idx="14050">
                  <c:v>43114.468888888892</c:v>
                </c:pt>
                <c:pt idx="14051">
                  <c:v>43114.473287037035</c:v>
                </c:pt>
                <c:pt idx="14052">
                  <c:v>43114.481840277775</c:v>
                </c:pt>
                <c:pt idx="14053">
                  <c:v>43114.512256944443</c:v>
                </c:pt>
                <c:pt idx="14054">
                  <c:v>43114.663402777776</c:v>
                </c:pt>
                <c:pt idx="14055">
                  <c:v>43114.67386574074</c:v>
                </c:pt>
                <c:pt idx="14056">
                  <c:v>43114.702361111114</c:v>
                </c:pt>
                <c:pt idx="14057">
                  <c:v>43114.707569444443</c:v>
                </c:pt>
                <c:pt idx="14058">
                  <c:v>43114.712951388887</c:v>
                </c:pt>
                <c:pt idx="14059">
                  <c:v>43114.718206018515</c:v>
                </c:pt>
                <c:pt idx="14060">
                  <c:v>43114.724189814813</c:v>
                </c:pt>
                <c:pt idx="14061">
                  <c:v>43114.730057870373</c:v>
                </c:pt>
                <c:pt idx="14062">
                  <c:v>43114.734942129631</c:v>
                </c:pt>
                <c:pt idx="14063">
                  <c:v>43114.73951388889</c:v>
                </c:pt>
                <c:pt idx="14064">
                  <c:v>43114.744201388887</c:v>
                </c:pt>
                <c:pt idx="14065">
                  <c:v>43114.749421296299</c:v>
                </c:pt>
                <c:pt idx="14066">
                  <c:v>43114.754675925928</c:v>
                </c:pt>
                <c:pt idx="14067">
                  <c:v>43115.500636574077</c:v>
                </c:pt>
                <c:pt idx="14068">
                  <c:v>43115.505648148152</c:v>
                </c:pt>
                <c:pt idx="14069">
                  <c:v>43115.510451388887</c:v>
                </c:pt>
                <c:pt idx="14070">
                  <c:v>43115.515219907407</c:v>
                </c:pt>
                <c:pt idx="14071">
                  <c:v>43115.547280092593</c:v>
                </c:pt>
                <c:pt idx="14072">
                  <c:v>43115.643148148149</c:v>
                </c:pt>
                <c:pt idx="14073">
                  <c:v>43115.661145833335</c:v>
                </c:pt>
                <c:pt idx="14074">
                  <c:v>43116.378842592596</c:v>
                </c:pt>
                <c:pt idx="14075">
                  <c:v>43116.385428240741</c:v>
                </c:pt>
                <c:pt idx="14076">
                  <c:v>43116.39166666667</c:v>
                </c:pt>
                <c:pt idx="14077">
                  <c:v>43116.397604166668</c:v>
                </c:pt>
                <c:pt idx="14078">
                  <c:v>43116.403634259259</c:v>
                </c:pt>
                <c:pt idx="14079">
                  <c:v>43116.409710648149</c:v>
                </c:pt>
                <c:pt idx="14080">
                  <c:v>43116.415717592594</c:v>
                </c:pt>
                <c:pt idx="14081">
                  <c:v>43116.421678240738</c:v>
                </c:pt>
                <c:pt idx="14082">
                  <c:v>43116.42759259259</c:v>
                </c:pt>
                <c:pt idx="14083">
                  <c:v>43116.433622685188</c:v>
                </c:pt>
                <c:pt idx="14084">
                  <c:v>43116.439293981479</c:v>
                </c:pt>
                <c:pt idx="14085">
                  <c:v>43116.444699074076</c:v>
                </c:pt>
                <c:pt idx="14086">
                  <c:v>43116.450150462966</c:v>
                </c:pt>
                <c:pt idx="14087">
                  <c:v>43116.455358796295</c:v>
                </c:pt>
                <c:pt idx="14088">
                  <c:v>43116.460763888892</c:v>
                </c:pt>
                <c:pt idx="14089">
                  <c:v>43116.466307870367</c:v>
                </c:pt>
                <c:pt idx="14090">
                  <c:v>43116.492615740739</c:v>
                </c:pt>
                <c:pt idx="14091">
                  <c:v>43116.49732638889</c:v>
                </c:pt>
                <c:pt idx="14092">
                  <c:v>43116.506956018522</c:v>
                </c:pt>
                <c:pt idx="14093">
                  <c:v>43116.511284722219</c:v>
                </c:pt>
                <c:pt idx="14094">
                  <c:v>43116.531875000001</c:v>
                </c:pt>
                <c:pt idx="14095">
                  <c:v>43116.536099537036</c:v>
                </c:pt>
                <c:pt idx="14096">
                  <c:v>43116.553657407407</c:v>
                </c:pt>
                <c:pt idx="14097">
                  <c:v>43116.562094907407</c:v>
                </c:pt>
                <c:pt idx="14098">
                  <c:v>43116.566192129627</c:v>
                </c:pt>
                <c:pt idx="14099">
                  <c:v>43116.571342592593</c:v>
                </c:pt>
                <c:pt idx="14100">
                  <c:v>43116.577268518522</c:v>
                </c:pt>
                <c:pt idx="14101">
                  <c:v>43116.582361111112</c:v>
                </c:pt>
                <c:pt idx="14102">
                  <c:v>43116.587361111109</c:v>
                </c:pt>
                <c:pt idx="14103">
                  <c:v>43116.597881944443</c:v>
                </c:pt>
                <c:pt idx="14104">
                  <c:v>43116.603750000002</c:v>
                </c:pt>
                <c:pt idx="14105">
                  <c:v>43116.608888888892</c:v>
                </c:pt>
                <c:pt idx="14106">
                  <c:v>43116.614571759259</c:v>
                </c:pt>
                <c:pt idx="14107">
                  <c:v>43116.622245370374</c:v>
                </c:pt>
                <c:pt idx="14108">
                  <c:v>43116.62841435185</c:v>
                </c:pt>
                <c:pt idx="14109">
                  <c:v>43116.637546296297</c:v>
                </c:pt>
                <c:pt idx="14110">
                  <c:v>43116.649502314816</c:v>
                </c:pt>
                <c:pt idx="14111">
                  <c:v>43116.660081018519</c:v>
                </c:pt>
                <c:pt idx="14112">
                  <c:v>43116.664837962962</c:v>
                </c:pt>
                <c:pt idx="14113">
                  <c:v>43116.66978009259</c:v>
                </c:pt>
                <c:pt idx="14114">
                  <c:v>43116.674849537034</c:v>
                </c:pt>
                <c:pt idx="14115">
                  <c:v>43116.68304398148</c:v>
                </c:pt>
                <c:pt idx="14116">
                  <c:v>43116.688009259262</c:v>
                </c:pt>
                <c:pt idx="14117">
                  <c:v>43116.692291666666</c:v>
                </c:pt>
                <c:pt idx="14118">
                  <c:v>43116.696770833332</c:v>
                </c:pt>
                <c:pt idx="14119">
                  <c:v>43116.702060185184</c:v>
                </c:pt>
                <c:pt idx="14120">
                  <c:v>43116.712592592594</c:v>
                </c:pt>
                <c:pt idx="14121">
                  <c:v>43116.719444444447</c:v>
                </c:pt>
                <c:pt idx="14122">
                  <c:v>43116.724710648145</c:v>
                </c:pt>
                <c:pt idx="14123">
                  <c:v>43116.737766203703</c:v>
                </c:pt>
                <c:pt idx="14124">
                  <c:v>43116.749432870369</c:v>
                </c:pt>
                <c:pt idx="14125">
                  <c:v>43116.756805555553</c:v>
                </c:pt>
                <c:pt idx="14126">
                  <c:v>43116.762719907405</c:v>
                </c:pt>
                <c:pt idx="14127">
                  <c:v>43116.768738425926</c:v>
                </c:pt>
                <c:pt idx="14128">
                  <c:v>43116.775335648148</c:v>
                </c:pt>
                <c:pt idx="14129">
                  <c:v>43117.376307870371</c:v>
                </c:pt>
                <c:pt idx="14130">
                  <c:v>43117.385115740741</c:v>
                </c:pt>
                <c:pt idx="14131">
                  <c:v>43117.395844907405</c:v>
                </c:pt>
                <c:pt idx="14132">
                  <c:v>43117.404722222222</c:v>
                </c:pt>
                <c:pt idx="14133">
                  <c:v>43117.412002314813</c:v>
                </c:pt>
                <c:pt idx="14134">
                  <c:v>43117.418912037036</c:v>
                </c:pt>
                <c:pt idx="14135">
                  <c:v>43117.424641203703</c:v>
                </c:pt>
                <c:pt idx="14136">
                  <c:v>43117.430358796293</c:v>
                </c:pt>
                <c:pt idx="14137">
                  <c:v>43117.436249999999</c:v>
                </c:pt>
                <c:pt idx="14138">
                  <c:v>43117.442141203705</c:v>
                </c:pt>
                <c:pt idx="14139">
                  <c:v>43117.447974537034</c:v>
                </c:pt>
                <c:pt idx="14140">
                  <c:v>43117.453576388885</c:v>
                </c:pt>
                <c:pt idx="14141">
                  <c:v>43117.458935185183</c:v>
                </c:pt>
                <c:pt idx="14142">
                  <c:v>43117.464189814818</c:v>
                </c:pt>
                <c:pt idx="14143">
                  <c:v>43117.469699074078</c:v>
                </c:pt>
                <c:pt idx="14144">
                  <c:v>43117.474652777775</c:v>
                </c:pt>
                <c:pt idx="14145">
                  <c:v>43117.479687500003</c:v>
                </c:pt>
                <c:pt idx="14146">
                  <c:v>43117.484571759262</c:v>
                </c:pt>
                <c:pt idx="14147">
                  <c:v>43117.489317129628</c:v>
                </c:pt>
                <c:pt idx="14148">
                  <c:v>43117.494108796294</c:v>
                </c:pt>
                <c:pt idx="14149">
                  <c:v>43117.498738425929</c:v>
                </c:pt>
                <c:pt idx="14150">
                  <c:v>43117.503159722219</c:v>
                </c:pt>
                <c:pt idx="14151">
                  <c:v>43117.528761574074</c:v>
                </c:pt>
                <c:pt idx="14152">
                  <c:v>43117.535081018519</c:v>
                </c:pt>
                <c:pt idx="14153">
                  <c:v>43117.643530092595</c:v>
                </c:pt>
                <c:pt idx="14154">
                  <c:v>43117.655127314814</c:v>
                </c:pt>
                <c:pt idx="14155">
                  <c:v>43117.660671296297</c:v>
                </c:pt>
                <c:pt idx="14156">
                  <c:v>43117.665555555555</c:v>
                </c:pt>
                <c:pt idx="14157">
                  <c:v>43117.669583333336</c:v>
                </c:pt>
                <c:pt idx="14158">
                  <c:v>43117.674201388887</c:v>
                </c:pt>
                <c:pt idx="14159">
                  <c:v>43117.678240740737</c:v>
                </c:pt>
                <c:pt idx="14160">
                  <c:v>43117.682245370372</c:v>
                </c:pt>
                <c:pt idx="14161">
                  <c:v>43117.70648148148</c:v>
                </c:pt>
                <c:pt idx="14162">
                  <c:v>43117.719178240739</c:v>
                </c:pt>
                <c:pt idx="14163">
                  <c:v>43117.728159722225</c:v>
                </c:pt>
                <c:pt idx="14164">
                  <c:v>43119.386874999997</c:v>
                </c:pt>
                <c:pt idx="14165">
                  <c:v>43119.608229166668</c:v>
                </c:pt>
                <c:pt idx="14166">
                  <c:v>43119.611979166664</c:v>
                </c:pt>
                <c:pt idx="14167">
                  <c:v>43119.615694444445</c:v>
                </c:pt>
                <c:pt idx="14168">
                  <c:v>43119.623020833336</c:v>
                </c:pt>
                <c:pt idx="14169">
                  <c:v>43119.626793981479</c:v>
                </c:pt>
                <c:pt idx="14170">
                  <c:v>43119.630543981482</c:v>
                </c:pt>
                <c:pt idx="14171">
                  <c:v>43119.641817129632</c:v>
                </c:pt>
                <c:pt idx="14172">
                  <c:v>43119.645682870374</c:v>
                </c:pt>
                <c:pt idx="14173">
                  <c:v>43119.649571759262</c:v>
                </c:pt>
                <c:pt idx="14174">
                  <c:v>43119.653495370374</c:v>
                </c:pt>
                <c:pt idx="14175">
                  <c:v>43119.661006944443</c:v>
                </c:pt>
                <c:pt idx="14176">
                  <c:v>43119.664675925924</c:v>
                </c:pt>
                <c:pt idx="14177">
                  <c:v>43119.668333333335</c:v>
                </c:pt>
                <c:pt idx="14178">
                  <c:v>43119.6721412037</c:v>
                </c:pt>
                <c:pt idx="14179">
                  <c:v>43119.676111111112</c:v>
                </c:pt>
                <c:pt idx="14180">
                  <c:v>43119.680289351854</c:v>
                </c:pt>
                <c:pt idx="14181">
                  <c:v>43119.684756944444</c:v>
                </c:pt>
                <c:pt idx="14182">
                  <c:v>43119.689432870371</c:v>
                </c:pt>
                <c:pt idx="14183">
                  <c:v>43119.694189814814</c:v>
                </c:pt>
                <c:pt idx="14184">
                  <c:v>43119.705381944441</c:v>
                </c:pt>
                <c:pt idx="14185">
                  <c:v>43119.711828703701</c:v>
                </c:pt>
                <c:pt idx="14186">
                  <c:v>43119.748472222222</c:v>
                </c:pt>
                <c:pt idx="14187">
                  <c:v>43119.755185185182</c:v>
                </c:pt>
                <c:pt idx="14188">
                  <c:v>43119.762766203705</c:v>
                </c:pt>
                <c:pt idx="14189">
                  <c:v>43119.771770833337</c:v>
                </c:pt>
                <c:pt idx="14190">
                  <c:v>43120.399085648147</c:v>
                </c:pt>
                <c:pt idx="14191">
                  <c:v>43120.723425925928</c:v>
                </c:pt>
                <c:pt idx="14192">
                  <c:v>43120.735081018516</c:v>
                </c:pt>
                <c:pt idx="14193">
                  <c:v>43120.74695601852</c:v>
                </c:pt>
                <c:pt idx="14194">
                  <c:v>43120.770636574074</c:v>
                </c:pt>
                <c:pt idx="14195">
                  <c:v>43120.780497685184</c:v>
                </c:pt>
                <c:pt idx="14196">
                  <c:v>43121.476759259262</c:v>
                </c:pt>
                <c:pt idx="14197">
                  <c:v>43121.506643518522</c:v>
                </c:pt>
                <c:pt idx="14198">
                  <c:v>43121.524085648147</c:v>
                </c:pt>
                <c:pt idx="14199">
                  <c:v>43121.535995370374</c:v>
                </c:pt>
                <c:pt idx="14200">
                  <c:v>43121.548437500001</c:v>
                </c:pt>
                <c:pt idx="14201">
                  <c:v>43121.556319444448</c:v>
                </c:pt>
                <c:pt idx="14202">
                  <c:v>43121.564039351855</c:v>
                </c:pt>
                <c:pt idx="14203">
                  <c:v>43121.606805555559</c:v>
                </c:pt>
                <c:pt idx="14204">
                  <c:v>43122.37667824074</c:v>
                </c:pt>
                <c:pt idx="14205">
                  <c:v>43122.384548611109</c:v>
                </c:pt>
                <c:pt idx="14206">
                  <c:v>43122.390787037039</c:v>
                </c:pt>
                <c:pt idx="14207">
                  <c:v>43122.396840277775</c:v>
                </c:pt>
                <c:pt idx="14208">
                  <c:v>43122.408680555556</c:v>
                </c:pt>
                <c:pt idx="14209">
                  <c:v>43122.414571759262</c:v>
                </c:pt>
                <c:pt idx="14210">
                  <c:v>43122.419942129629</c:v>
                </c:pt>
                <c:pt idx="14211">
                  <c:v>43122.425254629627</c:v>
                </c:pt>
                <c:pt idx="14212">
                  <c:v>43122.430590277778</c:v>
                </c:pt>
                <c:pt idx="14213">
                  <c:v>43122.448414351849</c:v>
                </c:pt>
                <c:pt idx="14214">
                  <c:v>43122.453414351854</c:v>
                </c:pt>
                <c:pt idx="14215">
                  <c:v>43122.458356481482</c:v>
                </c:pt>
                <c:pt idx="14216">
                  <c:v>43122.463136574072</c:v>
                </c:pt>
                <c:pt idx="14217">
                  <c:v>43122.467893518522</c:v>
                </c:pt>
                <c:pt idx="14218">
                  <c:v>43122.472500000003</c:v>
                </c:pt>
                <c:pt idx="14219">
                  <c:v>43122.477349537039</c:v>
                </c:pt>
                <c:pt idx="14220">
                  <c:v>43122.486921296295</c:v>
                </c:pt>
                <c:pt idx="14221">
                  <c:v>43122.491516203707</c:v>
                </c:pt>
                <c:pt idx="14222">
                  <c:v>43122.504386574074</c:v>
                </c:pt>
                <c:pt idx="14223">
                  <c:v>43122.509456018517</c:v>
                </c:pt>
                <c:pt idx="14224">
                  <c:v>43122.514050925929</c:v>
                </c:pt>
                <c:pt idx="14225">
                  <c:v>43122.518425925926</c:v>
                </c:pt>
                <c:pt idx="14226">
                  <c:v>43122.526736111111</c:v>
                </c:pt>
                <c:pt idx="14227">
                  <c:v>43122.530787037038</c:v>
                </c:pt>
                <c:pt idx="14228">
                  <c:v>43122.534768518519</c:v>
                </c:pt>
                <c:pt idx="14229">
                  <c:v>43122.538773148146</c:v>
                </c:pt>
                <c:pt idx="14230">
                  <c:v>43122.542731481481</c:v>
                </c:pt>
                <c:pt idx="14231">
                  <c:v>43122.546736111108</c:v>
                </c:pt>
                <c:pt idx="14232">
                  <c:v>43122.550706018519</c:v>
                </c:pt>
                <c:pt idx="14233">
                  <c:v>43122.554710648146</c:v>
                </c:pt>
                <c:pt idx="14234">
                  <c:v>43122.558715277781</c:v>
                </c:pt>
                <c:pt idx="14235">
                  <c:v>43122.562615740739</c:v>
                </c:pt>
                <c:pt idx="14236">
                  <c:v>43122.566874999997</c:v>
                </c:pt>
                <c:pt idx="14237">
                  <c:v>43122.571504629632</c:v>
                </c:pt>
                <c:pt idx="14238">
                  <c:v>43122.576874999999</c:v>
                </c:pt>
                <c:pt idx="14239">
                  <c:v>43122.581979166665</c:v>
                </c:pt>
                <c:pt idx="14240">
                  <c:v>43122.586134259262</c:v>
                </c:pt>
                <c:pt idx="14241">
                  <c:v>43122.590138888889</c:v>
                </c:pt>
                <c:pt idx="14242">
                  <c:v>43122.594166666669</c:v>
                </c:pt>
                <c:pt idx="14243">
                  <c:v>43122.598391203705</c:v>
                </c:pt>
                <c:pt idx="14244">
                  <c:v>43122.603414351855</c:v>
                </c:pt>
                <c:pt idx="14245">
                  <c:v>43122.611759259256</c:v>
                </c:pt>
                <c:pt idx="14246">
                  <c:v>43122.615567129629</c:v>
                </c:pt>
                <c:pt idx="14247">
                  <c:v>43122.61928240741</c:v>
                </c:pt>
                <c:pt idx="14248">
                  <c:v>43122.623101851852</c:v>
                </c:pt>
                <c:pt idx="14249">
                  <c:v>43122.626909722225</c:v>
                </c:pt>
                <c:pt idx="14250">
                  <c:v>43122.63076388889</c:v>
                </c:pt>
                <c:pt idx="14251">
                  <c:v>43122.638564814813</c:v>
                </c:pt>
                <c:pt idx="14252">
                  <c:v>43122.642858796295</c:v>
                </c:pt>
                <c:pt idx="14253">
                  <c:v>43122.646990740737</c:v>
                </c:pt>
                <c:pt idx="14254">
                  <c:v>43122.650775462964</c:v>
                </c:pt>
                <c:pt idx="14255">
                  <c:v>43122.654814814814</c:v>
                </c:pt>
                <c:pt idx="14256">
                  <c:v>43122.658773148149</c:v>
                </c:pt>
                <c:pt idx="14257">
                  <c:v>43122.662870370368</c:v>
                </c:pt>
                <c:pt idx="14258">
                  <c:v>43122.668483796297</c:v>
                </c:pt>
                <c:pt idx="14259">
                  <c:v>43122.673217592594</c:v>
                </c:pt>
                <c:pt idx="14260">
                  <c:v>43122.677187499998</c:v>
                </c:pt>
                <c:pt idx="14261">
                  <c:v>43122.681030092594</c:v>
                </c:pt>
                <c:pt idx="14262">
                  <c:v>43122.684861111113</c:v>
                </c:pt>
                <c:pt idx="14263">
                  <c:v>43122.688657407409</c:v>
                </c:pt>
                <c:pt idx="14264">
                  <c:v>43122.696331018517</c:v>
                </c:pt>
                <c:pt idx="14265">
                  <c:v>43122.717627314814</c:v>
                </c:pt>
                <c:pt idx="14266">
                  <c:v>43122.721643518518</c:v>
                </c:pt>
                <c:pt idx="14267">
                  <c:v>43122.726030092592</c:v>
                </c:pt>
                <c:pt idx="14268">
                  <c:v>43122.730416666665</c:v>
                </c:pt>
                <c:pt idx="14269">
                  <c:v>43122.734907407408</c:v>
                </c:pt>
                <c:pt idx="14270">
                  <c:v>43122.739918981482</c:v>
                </c:pt>
                <c:pt idx="14271">
                  <c:v>43122.757557870369</c:v>
                </c:pt>
                <c:pt idx="14272">
                  <c:v>43122.764780092592</c:v>
                </c:pt>
                <c:pt idx="14273">
                  <c:v>43122.776655092595</c:v>
                </c:pt>
                <c:pt idx="14274">
                  <c:v>43123.378171296295</c:v>
                </c:pt>
                <c:pt idx="14275">
                  <c:v>43123.393078703702</c:v>
                </c:pt>
                <c:pt idx="14276">
                  <c:v>43123.401006944441</c:v>
                </c:pt>
                <c:pt idx="14277">
                  <c:v>43123.409710648149</c:v>
                </c:pt>
                <c:pt idx="14278">
                  <c:v>43123.418194444443</c:v>
                </c:pt>
                <c:pt idx="14279">
                  <c:v>43123.424618055556</c:v>
                </c:pt>
                <c:pt idx="14280">
                  <c:v>43123.430833333332</c:v>
                </c:pt>
                <c:pt idx="14281">
                  <c:v>43123.436608796299</c:v>
                </c:pt>
                <c:pt idx="14282">
                  <c:v>43123.442604166667</c:v>
                </c:pt>
                <c:pt idx="14283">
                  <c:v>43123.448495370372</c:v>
                </c:pt>
                <c:pt idx="14284">
                  <c:v>43123.453668981485</c:v>
                </c:pt>
                <c:pt idx="14285">
                  <c:v>43123.458958333336</c:v>
                </c:pt>
                <c:pt idx="14286">
                  <c:v>43123.474699074075</c:v>
                </c:pt>
                <c:pt idx="14287">
                  <c:v>43123.479837962965</c:v>
                </c:pt>
                <c:pt idx="14288">
                  <c:v>43123.484293981484</c:v>
                </c:pt>
                <c:pt idx="14289">
                  <c:v>43123.488761574074</c:v>
                </c:pt>
                <c:pt idx="14290">
                  <c:v>43123.493425925924</c:v>
                </c:pt>
                <c:pt idx="14291">
                  <c:v>43123.497812499998</c:v>
                </c:pt>
                <c:pt idx="14292">
                  <c:v>43123.502245370371</c:v>
                </c:pt>
                <c:pt idx="14293">
                  <c:v>43123.507060185184</c:v>
                </c:pt>
                <c:pt idx="14294">
                  <c:v>43123.511504629627</c:v>
                </c:pt>
                <c:pt idx="14295">
                  <c:v>43123.516458333332</c:v>
                </c:pt>
                <c:pt idx="14296">
                  <c:v>43123.525335648148</c:v>
                </c:pt>
                <c:pt idx="14297">
                  <c:v>43123.534502314818</c:v>
                </c:pt>
                <c:pt idx="14298">
                  <c:v>43123.547881944447</c:v>
                </c:pt>
                <c:pt idx="14299">
                  <c:v>43123.555289351854</c:v>
                </c:pt>
                <c:pt idx="14300">
                  <c:v>43123.561863425923</c:v>
                </c:pt>
                <c:pt idx="14301">
                  <c:v>43123.568645833337</c:v>
                </c:pt>
                <c:pt idx="14302">
                  <c:v>43123.578229166669</c:v>
                </c:pt>
                <c:pt idx="14303">
                  <c:v>43123.583229166667</c:v>
                </c:pt>
                <c:pt idx="14304">
                  <c:v>43123.588194444441</c:v>
                </c:pt>
                <c:pt idx="14305">
                  <c:v>43123.593761574077</c:v>
                </c:pt>
                <c:pt idx="14306">
                  <c:v>43123.600462962961</c:v>
                </c:pt>
                <c:pt idx="14307">
                  <c:v>43123.606053240743</c:v>
                </c:pt>
                <c:pt idx="14308">
                  <c:v>43123.611678240741</c:v>
                </c:pt>
                <c:pt idx="14309">
                  <c:v>43123.618877314817</c:v>
                </c:pt>
                <c:pt idx="14310">
                  <c:v>43123.642048611109</c:v>
                </c:pt>
                <c:pt idx="14311">
                  <c:v>43123.649675925924</c:v>
                </c:pt>
                <c:pt idx="14312">
                  <c:v>43123.653946759259</c:v>
                </c:pt>
                <c:pt idx="14313">
                  <c:v>43123.66002314815</c:v>
                </c:pt>
                <c:pt idx="14314">
                  <c:v>43123.664085648146</c:v>
                </c:pt>
                <c:pt idx="14315">
                  <c:v>43123.671747685185</c:v>
                </c:pt>
                <c:pt idx="14316">
                  <c:v>43123.67701388889</c:v>
                </c:pt>
                <c:pt idx="14317">
                  <c:v>43123.682789351849</c:v>
                </c:pt>
                <c:pt idx="14318">
                  <c:v>43123.687534722223</c:v>
                </c:pt>
                <c:pt idx="14319">
                  <c:v>43123.69253472222</c:v>
                </c:pt>
                <c:pt idx="14320">
                  <c:v>43123.699143518519</c:v>
                </c:pt>
                <c:pt idx="14321">
                  <c:v>43123.708622685182</c:v>
                </c:pt>
                <c:pt idx="14322">
                  <c:v>43123.717766203707</c:v>
                </c:pt>
                <c:pt idx="14323">
                  <c:v>43123.729571759257</c:v>
                </c:pt>
                <c:pt idx="14324">
                  <c:v>43123.73982638889</c:v>
                </c:pt>
                <c:pt idx="14325">
                  <c:v>43123.747141203705</c:v>
                </c:pt>
                <c:pt idx="14326">
                  <c:v>43123.754421296297</c:v>
                </c:pt>
                <c:pt idx="14327">
                  <c:v>43123.766296296293</c:v>
                </c:pt>
                <c:pt idx="14328">
                  <c:v>43123.77815972222</c:v>
                </c:pt>
                <c:pt idx="14329">
                  <c:v>43124.376284722224</c:v>
                </c:pt>
                <c:pt idx="14330">
                  <c:v>43124.383159722223</c:v>
                </c:pt>
                <c:pt idx="14331">
                  <c:v>43124.389641203707</c:v>
                </c:pt>
                <c:pt idx="14332">
                  <c:v>43124.397789351853</c:v>
                </c:pt>
                <c:pt idx="14333">
                  <c:v>43124.403333333335</c:v>
                </c:pt>
                <c:pt idx="14334">
                  <c:v>43124.408807870372</c:v>
                </c:pt>
                <c:pt idx="14335">
                  <c:v>43124.414270833331</c:v>
                </c:pt>
                <c:pt idx="14336">
                  <c:v>43124.419699074075</c:v>
                </c:pt>
                <c:pt idx="14337">
                  <c:v>43124.424930555557</c:v>
                </c:pt>
                <c:pt idx="14338">
                  <c:v>43124.430254629631</c:v>
                </c:pt>
                <c:pt idx="14339">
                  <c:v>43124.435370370367</c:v>
                </c:pt>
                <c:pt idx="14340">
                  <c:v>43124.44059027778</c:v>
                </c:pt>
                <c:pt idx="14341">
                  <c:v>43124.445775462962</c:v>
                </c:pt>
                <c:pt idx="14342">
                  <c:v>43124.450752314813</c:v>
                </c:pt>
                <c:pt idx="14343">
                  <c:v>43124.455347222225</c:v>
                </c:pt>
                <c:pt idx="14344">
                  <c:v>43124.459699074076</c:v>
                </c:pt>
                <c:pt idx="14345">
                  <c:v>43124.46435185185</c:v>
                </c:pt>
                <c:pt idx="14346">
                  <c:v>43124.469282407408</c:v>
                </c:pt>
                <c:pt idx="14347">
                  <c:v>43124.478888888887</c:v>
                </c:pt>
                <c:pt idx="14348">
                  <c:v>43124.48337962963</c:v>
                </c:pt>
                <c:pt idx="14349">
                  <c:v>43124.48814814815</c:v>
                </c:pt>
                <c:pt idx="14350">
                  <c:v>43124.493078703701</c:v>
                </c:pt>
                <c:pt idx="14351">
                  <c:v>43124.497650462959</c:v>
                </c:pt>
                <c:pt idx="14352">
                  <c:v>43124.502222222225</c:v>
                </c:pt>
                <c:pt idx="14353">
                  <c:v>43124.506666666668</c:v>
                </c:pt>
                <c:pt idx="14354">
                  <c:v>43124.511145833334</c:v>
                </c:pt>
                <c:pt idx="14355">
                  <c:v>43124.515486111108</c:v>
                </c:pt>
                <c:pt idx="14356">
                  <c:v>43124.519641203704</c:v>
                </c:pt>
                <c:pt idx="14357">
                  <c:v>43124.5237037037</c:v>
                </c:pt>
                <c:pt idx="14358">
                  <c:v>43124.52783564815</c:v>
                </c:pt>
                <c:pt idx="14359">
                  <c:v>43124.531886574077</c:v>
                </c:pt>
                <c:pt idx="14360">
                  <c:v>43124.536203703705</c:v>
                </c:pt>
                <c:pt idx="14361">
                  <c:v>43124.540231481478</c:v>
                </c:pt>
                <c:pt idx="14362">
                  <c:v>43124.54824074074</c:v>
                </c:pt>
                <c:pt idx="14363">
                  <c:v>43124.552233796298</c:v>
                </c:pt>
                <c:pt idx="14364">
                  <c:v>43124.556284722225</c:v>
                </c:pt>
                <c:pt idx="14365">
                  <c:v>43124.56013888889</c:v>
                </c:pt>
                <c:pt idx="14366">
                  <c:v>43124.564108796294</c:v>
                </c:pt>
                <c:pt idx="14367">
                  <c:v>43124.567939814813</c:v>
                </c:pt>
                <c:pt idx="14368">
                  <c:v>43124.575729166667</c:v>
                </c:pt>
                <c:pt idx="14369">
                  <c:v>43124.579629629632</c:v>
                </c:pt>
                <c:pt idx="14370">
                  <c:v>43124.583807870367</c:v>
                </c:pt>
                <c:pt idx="14371">
                  <c:v>43124.588414351849</c:v>
                </c:pt>
                <c:pt idx="14372">
                  <c:v>43124.592800925922</c:v>
                </c:pt>
                <c:pt idx="14373">
                  <c:v>43124.596956018519</c:v>
                </c:pt>
                <c:pt idx="14374">
                  <c:v>43124.601377314815</c:v>
                </c:pt>
                <c:pt idx="14375">
                  <c:v>43124.605821759258</c:v>
                </c:pt>
                <c:pt idx="14376">
                  <c:v>43124.61037037037</c:v>
                </c:pt>
                <c:pt idx="14377">
                  <c:v>43124.614583333336</c:v>
                </c:pt>
                <c:pt idx="14378">
                  <c:v>43124.619687500002</c:v>
                </c:pt>
                <c:pt idx="14379">
                  <c:v>43124.624942129631</c:v>
                </c:pt>
                <c:pt idx="14380">
                  <c:v>43124.63008101852</c:v>
                </c:pt>
                <c:pt idx="14381">
                  <c:v>43124.634872685187</c:v>
                </c:pt>
                <c:pt idx="14382">
                  <c:v>43124.639849537038</c:v>
                </c:pt>
                <c:pt idx="14383">
                  <c:v>43124.644166666665</c:v>
                </c:pt>
                <c:pt idx="14384">
                  <c:v>43124.648657407408</c:v>
                </c:pt>
                <c:pt idx="14385">
                  <c:v>43124.652708333335</c:v>
                </c:pt>
                <c:pt idx="14386">
                  <c:v>43124.656875000001</c:v>
                </c:pt>
                <c:pt idx="14387">
                  <c:v>43124.662268518521</c:v>
                </c:pt>
                <c:pt idx="14388">
                  <c:v>43124.66684027778</c:v>
                </c:pt>
                <c:pt idx="14389">
                  <c:v>43124.671689814815</c:v>
                </c:pt>
                <c:pt idx="14390">
                  <c:v>43124.676469907405</c:v>
                </c:pt>
                <c:pt idx="14391">
                  <c:v>43124.681111111109</c:v>
                </c:pt>
                <c:pt idx="14392">
                  <c:v>43124.685694444444</c:v>
                </c:pt>
                <c:pt idx="14393">
                  <c:v>43124.690405092595</c:v>
                </c:pt>
                <c:pt idx="14394">
                  <c:v>43124.695590277777</c:v>
                </c:pt>
                <c:pt idx="14395">
                  <c:v>43124.70113425926</c:v>
                </c:pt>
                <c:pt idx="14396">
                  <c:v>43124.706053240741</c:v>
                </c:pt>
                <c:pt idx="14397">
                  <c:v>43124.710243055553</c:v>
                </c:pt>
                <c:pt idx="14398">
                  <c:v>43124.714398148149</c:v>
                </c:pt>
                <c:pt idx="14399">
                  <c:v>43124.718472222223</c:v>
                </c:pt>
                <c:pt idx="14400">
                  <c:v>43124.722511574073</c:v>
                </c:pt>
                <c:pt idx="14401">
                  <c:v>43124.727129629631</c:v>
                </c:pt>
                <c:pt idx="14402">
                  <c:v>43124.732511574075</c:v>
                </c:pt>
                <c:pt idx="14403">
                  <c:v>43124.737997685188</c:v>
                </c:pt>
                <c:pt idx="14404">
                  <c:v>43124.743263888886</c:v>
                </c:pt>
                <c:pt idx="14405">
                  <c:v>43124.748460648145</c:v>
                </c:pt>
                <c:pt idx="14406">
                  <c:v>43124.753900462965</c:v>
                </c:pt>
                <c:pt idx="14407">
                  <c:v>43124.759155092594</c:v>
                </c:pt>
                <c:pt idx="14408">
                  <c:v>43124.76489583333</c:v>
                </c:pt>
                <c:pt idx="14409">
                  <c:v>43124.771180555559</c:v>
                </c:pt>
                <c:pt idx="14410">
                  <c:v>43124.778240740743</c:v>
                </c:pt>
                <c:pt idx="14411">
                  <c:v>43125.393113425926</c:v>
                </c:pt>
                <c:pt idx="14412">
                  <c:v>43125.414375</c:v>
                </c:pt>
                <c:pt idx="14413">
                  <c:v>43127.378460648149</c:v>
                </c:pt>
                <c:pt idx="14414">
                  <c:v>43127.385775462964</c:v>
                </c:pt>
                <c:pt idx="14415">
                  <c:v>43127.392291666663</c:v>
                </c:pt>
                <c:pt idx="14416">
                  <c:v>43127.398726851854</c:v>
                </c:pt>
                <c:pt idx="14417">
                  <c:v>43127.404930555553</c:v>
                </c:pt>
                <c:pt idx="14418">
                  <c:v>43127.410717592589</c:v>
                </c:pt>
                <c:pt idx="14419">
                  <c:v>43127.416192129633</c:v>
                </c:pt>
                <c:pt idx="14420">
                  <c:v>43127.421469907407</c:v>
                </c:pt>
                <c:pt idx="14421">
                  <c:v>43127.426805555559</c:v>
                </c:pt>
                <c:pt idx="14422">
                  <c:v>43127.432152777779</c:v>
                </c:pt>
                <c:pt idx="14423">
                  <c:v>43127.437395833331</c:v>
                </c:pt>
                <c:pt idx="14424">
                  <c:v>43127.442372685182</c:v>
                </c:pt>
                <c:pt idx="14425">
                  <c:v>43127.448217592595</c:v>
                </c:pt>
                <c:pt idx="14426">
                  <c:v>43127.453148148146</c:v>
                </c:pt>
                <c:pt idx="14427">
                  <c:v>43127.457777777781</c:v>
                </c:pt>
                <c:pt idx="14428">
                  <c:v>43127.462291666663</c:v>
                </c:pt>
                <c:pt idx="14429">
                  <c:v>43127.466770833336</c:v>
                </c:pt>
                <c:pt idx="14430">
                  <c:v>43127.471458333333</c:v>
                </c:pt>
                <c:pt idx="14431">
                  <c:v>43127.475925925923</c:v>
                </c:pt>
                <c:pt idx="14432">
                  <c:v>43127.480520833335</c:v>
                </c:pt>
                <c:pt idx="14433">
                  <c:v>43127.484861111108</c:v>
                </c:pt>
                <c:pt idx="14434">
                  <c:v>43127.489328703705</c:v>
                </c:pt>
                <c:pt idx="14435">
                  <c:v>43127.493715277778</c:v>
                </c:pt>
                <c:pt idx="14436">
                  <c:v>43127.502592592595</c:v>
                </c:pt>
                <c:pt idx="14437">
                  <c:v>43127.515833333331</c:v>
                </c:pt>
                <c:pt idx="14438">
                  <c:v>43127.520185185182</c:v>
                </c:pt>
                <c:pt idx="14439">
                  <c:v>43127.525023148148</c:v>
                </c:pt>
                <c:pt idx="14440">
                  <c:v>43127.52920138889</c:v>
                </c:pt>
                <c:pt idx="14441">
                  <c:v>43127.533449074072</c:v>
                </c:pt>
                <c:pt idx="14442">
                  <c:v>43127.537627314814</c:v>
                </c:pt>
                <c:pt idx="14443">
                  <c:v>43127.541875000003</c:v>
                </c:pt>
                <c:pt idx="14444">
                  <c:v>43127.547199074077</c:v>
                </c:pt>
                <c:pt idx="14445">
                  <c:v>43127.554826388892</c:v>
                </c:pt>
                <c:pt idx="14446">
                  <c:v>43127.559467592589</c:v>
                </c:pt>
                <c:pt idx="14447">
                  <c:v>43127.563703703701</c:v>
                </c:pt>
                <c:pt idx="14448">
                  <c:v>43127.567731481482</c:v>
                </c:pt>
                <c:pt idx="14449">
                  <c:v>43127.571620370371</c:v>
                </c:pt>
                <c:pt idx="14450">
                  <c:v>43127.575578703705</c:v>
                </c:pt>
                <c:pt idx="14451">
                  <c:v>43127.579664351855</c:v>
                </c:pt>
                <c:pt idx="14452">
                  <c:v>43127.583715277775</c:v>
                </c:pt>
                <c:pt idx="14453">
                  <c:v>43127.587685185186</c:v>
                </c:pt>
                <c:pt idx="14454">
                  <c:v>43127.591666666667</c:v>
                </c:pt>
                <c:pt idx="14455">
                  <c:v>43127.595532407409</c:v>
                </c:pt>
                <c:pt idx="14456">
                  <c:v>43127.600474537037</c:v>
                </c:pt>
                <c:pt idx="14457">
                  <c:v>43127.605706018519</c:v>
                </c:pt>
                <c:pt idx="14458">
                  <c:v>43127.610300925924</c:v>
                </c:pt>
                <c:pt idx="14459">
                  <c:v>43127.614074074074</c:v>
                </c:pt>
                <c:pt idx="14460">
                  <c:v>43127.618148148147</c:v>
                </c:pt>
                <c:pt idx="14461">
                  <c:v>43127.621990740743</c:v>
                </c:pt>
                <c:pt idx="14462">
                  <c:v>43127.625844907408</c:v>
                </c:pt>
                <c:pt idx="14463">
                  <c:v>43127.630057870374</c:v>
                </c:pt>
                <c:pt idx="14464">
                  <c:v>43127.634525462963</c:v>
                </c:pt>
                <c:pt idx="14465">
                  <c:v>43127.638449074075</c:v>
                </c:pt>
                <c:pt idx="14466">
                  <c:v>43127.642337962963</c:v>
                </c:pt>
                <c:pt idx="14467">
                  <c:v>43127.646145833336</c:v>
                </c:pt>
                <c:pt idx="14468">
                  <c:v>43127.652187500003</c:v>
                </c:pt>
                <c:pt idx="14469">
                  <c:v>43127.658078703702</c:v>
                </c:pt>
                <c:pt idx="14470">
                  <c:v>43127.66170138889</c:v>
                </c:pt>
                <c:pt idx="14471">
                  <c:v>43127.66574074074</c:v>
                </c:pt>
                <c:pt idx="14472">
                  <c:v>43127.669988425929</c:v>
                </c:pt>
                <c:pt idx="14473">
                  <c:v>43127.673668981479</c:v>
                </c:pt>
                <c:pt idx="14474">
                  <c:v>43127.679155092592</c:v>
                </c:pt>
                <c:pt idx="14475">
                  <c:v>43127.684814814813</c:v>
                </c:pt>
                <c:pt idx="14476">
                  <c:v>43127.690266203703</c:v>
                </c:pt>
                <c:pt idx="14477">
                  <c:v>43127.695532407408</c:v>
                </c:pt>
                <c:pt idx="14478">
                  <c:v>43127.701990740738</c:v>
                </c:pt>
                <c:pt idx="14479">
                  <c:v>43127.706956018519</c:v>
                </c:pt>
                <c:pt idx="14480">
                  <c:v>43127.711168981485</c:v>
                </c:pt>
                <c:pt idx="14481">
                  <c:v>43127.715185185189</c:v>
                </c:pt>
                <c:pt idx="14482">
                  <c:v>43127.719317129631</c:v>
                </c:pt>
                <c:pt idx="14483">
                  <c:v>43127.723796296297</c:v>
                </c:pt>
                <c:pt idx="14484">
                  <c:v>43127.728541666664</c:v>
                </c:pt>
                <c:pt idx="14485">
                  <c:v>43127.733553240738</c:v>
                </c:pt>
                <c:pt idx="14486">
                  <c:v>43127.738530092596</c:v>
                </c:pt>
                <c:pt idx="14487">
                  <c:v>43127.744502314818</c:v>
                </c:pt>
                <c:pt idx="14488">
                  <c:v>43127.750381944446</c:v>
                </c:pt>
                <c:pt idx="14489">
                  <c:v>43127.7578587963</c:v>
                </c:pt>
                <c:pt idx="14490">
                  <c:v>43127.764155092591</c:v>
                </c:pt>
                <c:pt idx="14491">
                  <c:v>43127.771157407406</c:v>
                </c:pt>
                <c:pt idx="14492">
                  <c:v>43127.780706018515</c:v>
                </c:pt>
                <c:pt idx="14493">
                  <c:v>43128.392314814817</c:v>
                </c:pt>
                <c:pt idx="14494">
                  <c:v>43128.411504629628</c:v>
                </c:pt>
                <c:pt idx="14495">
                  <c:v>43128.417442129627</c:v>
                </c:pt>
                <c:pt idx="14496">
                  <c:v>43128.422581018516</c:v>
                </c:pt>
                <c:pt idx="14497">
                  <c:v>43128.427708333336</c:v>
                </c:pt>
                <c:pt idx="14498">
                  <c:v>43128.432766203703</c:v>
                </c:pt>
                <c:pt idx="14499">
                  <c:v>43128.437673611108</c:v>
                </c:pt>
                <c:pt idx="14500">
                  <c:v>43128.442511574074</c:v>
                </c:pt>
                <c:pt idx="14501">
                  <c:v>43128.447256944448</c:v>
                </c:pt>
                <c:pt idx="14502">
                  <c:v>43128.451898148145</c:v>
                </c:pt>
                <c:pt idx="14503">
                  <c:v>43128.482395833336</c:v>
                </c:pt>
                <c:pt idx="14504">
                  <c:v>43128.486597222225</c:v>
                </c:pt>
                <c:pt idx="14505">
                  <c:v>43128.49119212963</c:v>
                </c:pt>
                <c:pt idx="14506">
                  <c:v>43128.500300925924</c:v>
                </c:pt>
                <c:pt idx="14507">
                  <c:v>43128.504710648151</c:v>
                </c:pt>
                <c:pt idx="14508">
                  <c:v>43128.513541666667</c:v>
                </c:pt>
                <c:pt idx="14509">
                  <c:v>43128.517997685187</c:v>
                </c:pt>
                <c:pt idx="14510">
                  <c:v>43128.522488425922</c:v>
                </c:pt>
                <c:pt idx="14511">
                  <c:v>43128.527002314811</c:v>
                </c:pt>
                <c:pt idx="14512">
                  <c:v>43128.531388888892</c:v>
                </c:pt>
                <c:pt idx="14513">
                  <c:v>43128.535763888889</c:v>
                </c:pt>
                <c:pt idx="14514">
                  <c:v>43128.54005787037</c:v>
                </c:pt>
                <c:pt idx="14515">
                  <c:v>43128.54415509259</c:v>
                </c:pt>
                <c:pt idx="14516">
                  <c:v>43128.548310185186</c:v>
                </c:pt>
                <c:pt idx="14517">
                  <c:v>43128.552337962959</c:v>
                </c:pt>
                <c:pt idx="14518">
                  <c:v>43128.556423611109</c:v>
                </c:pt>
                <c:pt idx="14519">
                  <c:v>43128.560497685183</c:v>
                </c:pt>
                <c:pt idx="14520">
                  <c:v>43128.56454861111</c:v>
                </c:pt>
                <c:pt idx="14521">
                  <c:v>43128.568668981483</c:v>
                </c:pt>
                <c:pt idx="14522">
                  <c:v>43128.572546296295</c:v>
                </c:pt>
                <c:pt idx="14523">
                  <c:v>43128.576319444444</c:v>
                </c:pt>
                <c:pt idx="14524">
                  <c:v>43128.58011574074</c:v>
                </c:pt>
                <c:pt idx="14525">
                  <c:v>43128.584027777775</c:v>
                </c:pt>
                <c:pt idx="14526">
                  <c:v>43128.614733796298</c:v>
                </c:pt>
                <c:pt idx="14527">
                  <c:v>43128.619062500002</c:v>
                </c:pt>
                <c:pt idx="14528">
                  <c:v>43128.623576388891</c:v>
                </c:pt>
                <c:pt idx="14529">
                  <c:v>43128.627233796295</c:v>
                </c:pt>
                <c:pt idx="14530">
                  <c:v>43128.631076388891</c:v>
                </c:pt>
                <c:pt idx="14531">
                  <c:v>43128.634791666664</c:v>
                </c:pt>
                <c:pt idx="14532">
                  <c:v>43128.63863425926</c:v>
                </c:pt>
                <c:pt idx="14533">
                  <c:v>43128.642789351848</c:v>
                </c:pt>
                <c:pt idx="14534">
                  <c:v>43128.647418981483</c:v>
                </c:pt>
                <c:pt idx="14535">
                  <c:v>43128.656099537038</c:v>
                </c:pt>
                <c:pt idx="14536">
                  <c:v>43129.378622685188</c:v>
                </c:pt>
                <c:pt idx="14537">
                  <c:v>43129.387488425928</c:v>
                </c:pt>
                <c:pt idx="14538">
                  <c:v>43129.394837962966</c:v>
                </c:pt>
                <c:pt idx="14539">
                  <c:v>43129.400555555556</c:v>
                </c:pt>
                <c:pt idx="14540">
                  <c:v>43129.4065162037</c:v>
                </c:pt>
                <c:pt idx="14541">
                  <c:v>43129.413668981484</c:v>
                </c:pt>
                <c:pt idx="14542">
                  <c:v>43129.421296296299</c:v>
                </c:pt>
                <c:pt idx="14543">
                  <c:v>43129.426469907405</c:v>
                </c:pt>
                <c:pt idx="14544">
                  <c:v>43129.431481481479</c:v>
                </c:pt>
                <c:pt idx="14545">
                  <c:v>43129.436620370368</c:v>
                </c:pt>
                <c:pt idx="14546">
                  <c:v>43129.441689814812</c:v>
                </c:pt>
                <c:pt idx="14547">
                  <c:v>43129.446921296294</c:v>
                </c:pt>
                <c:pt idx="14548">
                  <c:v>43129.45244212963</c:v>
                </c:pt>
                <c:pt idx="14549">
                  <c:v>43129.463773148149</c:v>
                </c:pt>
                <c:pt idx="14550">
                  <c:v>43129.468449074076</c:v>
                </c:pt>
                <c:pt idx="14551">
                  <c:v>43129.47283564815</c:v>
                </c:pt>
                <c:pt idx="14552">
                  <c:v>43129.477222222224</c:v>
                </c:pt>
                <c:pt idx="14553">
                  <c:v>43129.481539351851</c:v>
                </c:pt>
                <c:pt idx="14554">
                  <c:v>43129.485833333332</c:v>
                </c:pt>
                <c:pt idx="14555">
                  <c:v>43129.49009259259</c:v>
                </c:pt>
                <c:pt idx="14556">
                  <c:v>43129.494375000002</c:v>
                </c:pt>
                <c:pt idx="14557">
                  <c:v>43129.498576388891</c:v>
                </c:pt>
                <c:pt idx="14558">
                  <c:v>43129.503055555557</c:v>
                </c:pt>
                <c:pt idx="14559">
                  <c:v>43129.507743055554</c:v>
                </c:pt>
                <c:pt idx="14560">
                  <c:v>43129.512499999997</c:v>
                </c:pt>
                <c:pt idx="14561">
                  <c:v>43129.517118055555</c:v>
                </c:pt>
                <c:pt idx="14562">
                  <c:v>43129.53460648148</c:v>
                </c:pt>
                <c:pt idx="14563">
                  <c:v>43129.539074074077</c:v>
                </c:pt>
                <c:pt idx="14564">
                  <c:v>43129.543576388889</c:v>
                </c:pt>
                <c:pt idx="14565">
                  <c:v>43129.548055555555</c:v>
                </c:pt>
                <c:pt idx="14566">
                  <c:v>43129.552303240744</c:v>
                </c:pt>
                <c:pt idx="14567">
                  <c:v>43129.55678240741</c:v>
                </c:pt>
                <c:pt idx="14568">
                  <c:v>43129.561168981483</c:v>
                </c:pt>
                <c:pt idx="14569">
                  <c:v>43129.565254629626</c:v>
                </c:pt>
                <c:pt idx="14570">
                  <c:v>43129.569525462961</c:v>
                </c:pt>
                <c:pt idx="14571">
                  <c:v>43129.573287037034</c:v>
                </c:pt>
                <c:pt idx="14572">
                  <c:v>43129.577256944445</c:v>
                </c:pt>
                <c:pt idx="14573">
                  <c:v>43129.585509259261</c:v>
                </c:pt>
                <c:pt idx="14574">
                  <c:v>43129.589583333334</c:v>
                </c:pt>
                <c:pt idx="14575">
                  <c:v>43129.593576388892</c:v>
                </c:pt>
                <c:pt idx="14576">
                  <c:v>43129.597569444442</c:v>
                </c:pt>
                <c:pt idx="14577">
                  <c:v>43129.605497685188</c:v>
                </c:pt>
                <c:pt idx="14578">
                  <c:v>43129.609363425923</c:v>
                </c:pt>
                <c:pt idx="14579">
                  <c:v>43129.734340277777</c:v>
                </c:pt>
                <c:pt idx="14580">
                  <c:v>43129.741539351853</c:v>
                </c:pt>
                <c:pt idx="14581">
                  <c:v>43129.746493055558</c:v>
                </c:pt>
                <c:pt idx="14582">
                  <c:v>43129.751956018517</c:v>
                </c:pt>
                <c:pt idx="14583">
                  <c:v>43130.378750000003</c:v>
                </c:pt>
                <c:pt idx="14584">
                  <c:v>43130.386087962965</c:v>
                </c:pt>
                <c:pt idx="14585">
                  <c:v>43130.392847222225</c:v>
                </c:pt>
                <c:pt idx="14586">
                  <c:v>43130.399525462963</c:v>
                </c:pt>
                <c:pt idx="14587">
                  <c:v>43130.406064814815</c:v>
                </c:pt>
                <c:pt idx="14588">
                  <c:v>43130.412534722222</c:v>
                </c:pt>
                <c:pt idx="14589">
                  <c:v>43130.41851851852</c:v>
                </c:pt>
                <c:pt idx="14590">
                  <c:v>43130.424861111111</c:v>
                </c:pt>
                <c:pt idx="14591">
                  <c:v>43130.431087962963</c:v>
                </c:pt>
                <c:pt idx="14592">
                  <c:v>43130.437025462961</c:v>
                </c:pt>
                <c:pt idx="14593">
                  <c:v>43130.442997685182</c:v>
                </c:pt>
                <c:pt idx="14594">
                  <c:v>43130.448946759258</c:v>
                </c:pt>
                <c:pt idx="14595">
                  <c:v>43130.454432870371</c:v>
                </c:pt>
                <c:pt idx="14596">
                  <c:v>43130.460011574076</c:v>
                </c:pt>
                <c:pt idx="14597">
                  <c:v>43130.465532407405</c:v>
                </c:pt>
                <c:pt idx="14598">
                  <c:v>43130.471053240741</c:v>
                </c:pt>
                <c:pt idx="14599">
                  <c:v>43130.476458333331</c:v>
                </c:pt>
                <c:pt idx="14600">
                  <c:v>43130.482037037036</c:v>
                </c:pt>
                <c:pt idx="14601">
                  <c:v>43130.487199074072</c:v>
                </c:pt>
                <c:pt idx="14602">
                  <c:v>43130.492442129631</c:v>
                </c:pt>
                <c:pt idx="14603">
                  <c:v>43130.497685185182</c:v>
                </c:pt>
                <c:pt idx="14604">
                  <c:v>43130.502939814818</c:v>
                </c:pt>
                <c:pt idx="14605">
                  <c:v>43130.508055555554</c:v>
                </c:pt>
                <c:pt idx="14606">
                  <c:v>43130.51321759259</c:v>
                </c:pt>
                <c:pt idx="14607">
                  <c:v>43130.518321759257</c:v>
                </c:pt>
                <c:pt idx="14608">
                  <c:v>43130.523402777777</c:v>
                </c:pt>
                <c:pt idx="14609">
                  <c:v>43130.528136574074</c:v>
                </c:pt>
                <c:pt idx="14610">
                  <c:v>43130.532777777778</c:v>
                </c:pt>
                <c:pt idx="14611">
                  <c:v>43130.537511574075</c:v>
                </c:pt>
                <c:pt idx="14612">
                  <c:v>43130.542025462964</c:v>
                </c:pt>
                <c:pt idx="14613">
                  <c:v>43130.546666666669</c:v>
                </c:pt>
                <c:pt idx="14614">
                  <c:v>43130.551249999997</c:v>
                </c:pt>
                <c:pt idx="14615">
                  <c:v>43130.555694444447</c:v>
                </c:pt>
                <c:pt idx="14616">
                  <c:v>43130.559953703705</c:v>
                </c:pt>
                <c:pt idx="14617">
                  <c:v>43130.564282407409</c:v>
                </c:pt>
                <c:pt idx="14618">
                  <c:v>43130.568449074075</c:v>
                </c:pt>
                <c:pt idx="14619">
                  <c:v>43130.572476851848</c:v>
                </c:pt>
                <c:pt idx="14620">
                  <c:v>43130.576886574076</c:v>
                </c:pt>
                <c:pt idx="14621">
                  <c:v>43130.580775462964</c:v>
                </c:pt>
                <c:pt idx="14622">
                  <c:v>43130.584907407407</c:v>
                </c:pt>
                <c:pt idx="14623">
                  <c:v>43130.589062500003</c:v>
                </c:pt>
                <c:pt idx="14624">
                  <c:v>43130.592939814815</c:v>
                </c:pt>
                <c:pt idx="14625">
                  <c:v>43130.59679398148</c:v>
                </c:pt>
                <c:pt idx="14626">
                  <c:v>43130.600856481484</c:v>
                </c:pt>
                <c:pt idx="14627">
                  <c:v>43130.604803240742</c:v>
                </c:pt>
                <c:pt idx="14628">
                  <c:v>43130.608680555553</c:v>
                </c:pt>
                <c:pt idx="14629">
                  <c:v>43130.612372685187</c:v>
                </c:pt>
                <c:pt idx="14630">
                  <c:v>43130.616099537037</c:v>
                </c:pt>
                <c:pt idx="14631">
                  <c:v>43130.619687500002</c:v>
                </c:pt>
                <c:pt idx="14632">
                  <c:v>43130.623287037037</c:v>
                </c:pt>
                <c:pt idx="14633">
                  <c:v>43130.626886574071</c:v>
                </c:pt>
                <c:pt idx="14634">
                  <c:v>43130.630474537036</c:v>
                </c:pt>
                <c:pt idx="14635">
                  <c:v>43130.634039351855</c:v>
                </c:pt>
                <c:pt idx="14636">
                  <c:v>43130.637592592589</c:v>
                </c:pt>
                <c:pt idx="14637">
                  <c:v>43130.641122685185</c:v>
                </c:pt>
                <c:pt idx="14638">
                  <c:v>43130.64472222222</c:v>
                </c:pt>
                <c:pt idx="14639">
                  <c:v>43130.648506944446</c:v>
                </c:pt>
                <c:pt idx="14640">
                  <c:v>43130.652442129627</c:v>
                </c:pt>
                <c:pt idx="14641">
                  <c:v>43130.656377314815</c:v>
                </c:pt>
                <c:pt idx="14642">
                  <c:v>43130.660127314812</c:v>
                </c:pt>
                <c:pt idx="14643">
                  <c:v>43130.663738425923</c:v>
                </c:pt>
                <c:pt idx="14644">
                  <c:v>43130.667372685188</c:v>
                </c:pt>
                <c:pt idx="14645">
                  <c:v>43130.670972222222</c:v>
                </c:pt>
                <c:pt idx="14646">
                  <c:v>43130.674641203703</c:v>
                </c:pt>
                <c:pt idx="14647">
                  <c:v>43130.67832175926</c:v>
                </c:pt>
                <c:pt idx="14648">
                  <c:v>43130.68204861111</c:v>
                </c:pt>
                <c:pt idx="14649">
                  <c:v>43130.685798611114</c:v>
                </c:pt>
                <c:pt idx="14650">
                  <c:v>43130.689571759256</c:v>
                </c:pt>
                <c:pt idx="14651">
                  <c:v>43130.729155092595</c:v>
                </c:pt>
                <c:pt idx="14652">
                  <c:v>43130.763981481483</c:v>
                </c:pt>
                <c:pt idx="14653">
                  <c:v>43130.769930555558</c:v>
                </c:pt>
                <c:pt idx="14654">
                  <c:v>43130.787210648145</c:v>
                </c:pt>
                <c:pt idx="14655">
                  <c:v>43131.378865740742</c:v>
                </c:pt>
                <c:pt idx="14656">
                  <c:v>43131.38784722222</c:v>
                </c:pt>
                <c:pt idx="14657">
                  <c:v>43131.396087962959</c:v>
                </c:pt>
                <c:pt idx="14658">
                  <c:v>43131.404803240737</c:v>
                </c:pt>
                <c:pt idx="14659">
                  <c:v>43131.412685185183</c:v>
                </c:pt>
                <c:pt idx="14660">
                  <c:v>43131.419699074075</c:v>
                </c:pt>
                <c:pt idx="14661">
                  <c:v>43131.426631944443</c:v>
                </c:pt>
                <c:pt idx="14662">
                  <c:v>43131.432743055557</c:v>
                </c:pt>
                <c:pt idx="14663">
                  <c:v>43131.439305555556</c:v>
                </c:pt>
                <c:pt idx="14664">
                  <c:v>43131.445821759262</c:v>
                </c:pt>
                <c:pt idx="14665">
                  <c:v>43131.451863425929</c:v>
                </c:pt>
                <c:pt idx="14666">
                  <c:v>43131.457083333335</c:v>
                </c:pt>
                <c:pt idx="14667">
                  <c:v>43131.462106481478</c:v>
                </c:pt>
                <c:pt idx="14668">
                  <c:v>43131.467141203706</c:v>
                </c:pt>
                <c:pt idx="14669">
                  <c:v>43131.471655092595</c:v>
                </c:pt>
                <c:pt idx="14670">
                  <c:v>43131.476435185185</c:v>
                </c:pt>
                <c:pt idx="14671">
                  <c:v>43131.481724537036</c:v>
                </c:pt>
                <c:pt idx="14672">
                  <c:v>43131.486956018518</c:v>
                </c:pt>
                <c:pt idx="14673">
                  <c:v>43131.492199074077</c:v>
                </c:pt>
                <c:pt idx="14674">
                  <c:v>43131.497199074074</c:v>
                </c:pt>
                <c:pt idx="14675">
                  <c:v>43131.502118055556</c:v>
                </c:pt>
                <c:pt idx="14676">
                  <c:v>43131.507118055553</c:v>
                </c:pt>
                <c:pt idx="14677">
                  <c:v>43131.512071759258</c:v>
                </c:pt>
                <c:pt idx="14678">
                  <c:v>43131.516840277778</c:v>
                </c:pt>
                <c:pt idx="14679">
                  <c:v>43131.52621527778</c:v>
                </c:pt>
                <c:pt idx="14680">
                  <c:v>43131.530821759261</c:v>
                </c:pt>
                <c:pt idx="14681">
                  <c:v>43131.535451388889</c:v>
                </c:pt>
                <c:pt idx="14682">
                  <c:v>43131.575196759259</c:v>
                </c:pt>
                <c:pt idx="14683">
                  <c:v>43131.579930555556</c:v>
                </c:pt>
                <c:pt idx="14684">
                  <c:v>43131.584548611114</c:v>
                </c:pt>
                <c:pt idx="14685">
                  <c:v>43131.588680555556</c:v>
                </c:pt>
                <c:pt idx="14686">
                  <c:v>43131.593310185184</c:v>
                </c:pt>
                <c:pt idx="14687">
                  <c:v>43131.598356481481</c:v>
                </c:pt>
                <c:pt idx="14688">
                  <c:v>43131.602905092594</c:v>
                </c:pt>
                <c:pt idx="14689">
                  <c:v>43131.607060185182</c:v>
                </c:pt>
                <c:pt idx="14690">
                  <c:v>43131.611215277779</c:v>
                </c:pt>
                <c:pt idx="14691">
                  <c:v>43131.614849537036</c:v>
                </c:pt>
                <c:pt idx="14692">
                  <c:v>43131.618483796294</c:v>
                </c:pt>
                <c:pt idx="14693">
                  <c:v>43131.622627314813</c:v>
                </c:pt>
                <c:pt idx="14694">
                  <c:v>43131.627268518518</c:v>
                </c:pt>
                <c:pt idx="14695">
                  <c:v>43131.630914351852</c:v>
                </c:pt>
                <c:pt idx="14696">
                  <c:v>43131.634652777779</c:v>
                </c:pt>
                <c:pt idx="14697">
                  <c:v>43131.63863425926</c:v>
                </c:pt>
                <c:pt idx="14698">
                  <c:v>43131.642175925925</c:v>
                </c:pt>
                <c:pt idx="14699">
                  <c:v>43131.645879629628</c:v>
                </c:pt>
                <c:pt idx="14700">
                  <c:v>43131.653368055559</c:v>
                </c:pt>
                <c:pt idx="14701">
                  <c:v>43131.661134259259</c:v>
                </c:pt>
                <c:pt idx="14702">
                  <c:v>43131.665173611109</c:v>
                </c:pt>
                <c:pt idx="14703">
                  <c:v>43131.668958333335</c:v>
                </c:pt>
                <c:pt idx="14704">
                  <c:v>43131.676226851851</c:v>
                </c:pt>
                <c:pt idx="14705">
                  <c:v>43131.679930555554</c:v>
                </c:pt>
                <c:pt idx="14706">
                  <c:v>43131.683680555558</c:v>
                </c:pt>
                <c:pt idx="14707">
                  <c:v>43131.6878125</c:v>
                </c:pt>
                <c:pt idx="14708">
                  <c:v>43131.691527777781</c:v>
                </c:pt>
                <c:pt idx="14709">
                  <c:v>43131.695509259262</c:v>
                </c:pt>
                <c:pt idx="14710">
                  <c:v>43131.702546296299</c:v>
                </c:pt>
                <c:pt idx="14711">
                  <c:v>43131.713460648149</c:v>
                </c:pt>
                <c:pt idx="14712">
                  <c:v>43131.722395833334</c:v>
                </c:pt>
                <c:pt idx="14713">
                  <c:v>43131.727488425924</c:v>
                </c:pt>
                <c:pt idx="14714">
                  <c:v>43131.734872685185</c:v>
                </c:pt>
                <c:pt idx="14715">
                  <c:v>43131.750775462962</c:v>
                </c:pt>
                <c:pt idx="14716">
                  <c:v>43131.76903935185</c:v>
                </c:pt>
                <c:pt idx="14717">
                  <c:v>43132.376909722225</c:v>
                </c:pt>
                <c:pt idx="14718">
                  <c:v>43132.386076388888</c:v>
                </c:pt>
                <c:pt idx="14719">
                  <c:v>43132.392951388887</c:v>
                </c:pt>
                <c:pt idx="14720">
                  <c:v>43132.400682870371</c:v>
                </c:pt>
                <c:pt idx="14721">
                  <c:v>43132.407187500001</c:v>
                </c:pt>
                <c:pt idx="14722">
                  <c:v>43132.413657407407</c:v>
                </c:pt>
                <c:pt idx="14723">
                  <c:v>43132.420219907406</c:v>
                </c:pt>
                <c:pt idx="14724">
                  <c:v>43132.433217592596</c:v>
                </c:pt>
                <c:pt idx="14725">
                  <c:v>43132.43917824074</c:v>
                </c:pt>
                <c:pt idx="14726">
                  <c:v>43132.444745370369</c:v>
                </c:pt>
                <c:pt idx="14727">
                  <c:v>43132.450312499997</c:v>
                </c:pt>
                <c:pt idx="14728">
                  <c:v>43132.455648148149</c:v>
                </c:pt>
                <c:pt idx="14729">
                  <c:v>43132.460810185185</c:v>
                </c:pt>
                <c:pt idx="14730">
                  <c:v>43132.46601851852</c:v>
                </c:pt>
                <c:pt idx="14731">
                  <c:v>43132.471446759257</c:v>
                </c:pt>
                <c:pt idx="14732">
                  <c:v>43132.476701388892</c:v>
                </c:pt>
                <c:pt idx="14733">
                  <c:v>43132.482037037036</c:v>
                </c:pt>
                <c:pt idx="14734">
                  <c:v>43132.486967592595</c:v>
                </c:pt>
                <c:pt idx="14735">
                  <c:v>43132.50608796296</c:v>
                </c:pt>
                <c:pt idx="14736">
                  <c:v>43132.510844907411</c:v>
                </c:pt>
                <c:pt idx="14737">
                  <c:v>43132.515497685185</c:v>
                </c:pt>
                <c:pt idx="14738">
                  <c:v>43132.52138888889</c:v>
                </c:pt>
                <c:pt idx="14739">
                  <c:v>43132.527592592596</c:v>
                </c:pt>
                <c:pt idx="14740">
                  <c:v>43132.532141203701</c:v>
                </c:pt>
                <c:pt idx="14741">
                  <c:v>43132.564317129632</c:v>
                </c:pt>
                <c:pt idx="14742">
                  <c:v>43132.568298611113</c:v>
                </c:pt>
                <c:pt idx="14743">
                  <c:v>43132.572384259256</c:v>
                </c:pt>
                <c:pt idx="14744">
                  <c:v>43132.576851851853</c:v>
                </c:pt>
                <c:pt idx="14745">
                  <c:v>43132.589201388888</c:v>
                </c:pt>
                <c:pt idx="14746">
                  <c:v>43132.595335648148</c:v>
                </c:pt>
                <c:pt idx="14747">
                  <c:v>43132.599930555552</c:v>
                </c:pt>
                <c:pt idx="14748">
                  <c:v>43132.603900462964</c:v>
                </c:pt>
                <c:pt idx="14749">
                  <c:v>43132.608530092592</c:v>
                </c:pt>
                <c:pt idx="14750">
                  <c:v>43132.620069444441</c:v>
                </c:pt>
                <c:pt idx="14751">
                  <c:v>43132.624618055554</c:v>
                </c:pt>
                <c:pt idx="14752">
                  <c:v>43132.628298611111</c:v>
                </c:pt>
                <c:pt idx="14753">
                  <c:v>43132.631863425922</c:v>
                </c:pt>
                <c:pt idx="14754">
                  <c:v>43132.635613425926</c:v>
                </c:pt>
                <c:pt idx="14755">
                  <c:v>43132.639432870368</c:v>
                </c:pt>
                <c:pt idx="14756">
                  <c:v>43132.643182870372</c:v>
                </c:pt>
                <c:pt idx="14757">
                  <c:v>43132.646874999999</c:v>
                </c:pt>
                <c:pt idx="14758">
                  <c:v>43132.650787037041</c:v>
                </c:pt>
                <c:pt idx="14759">
                  <c:v>43132.654629629629</c:v>
                </c:pt>
                <c:pt idx="14760">
                  <c:v>43132.658634259256</c:v>
                </c:pt>
                <c:pt idx="14761">
                  <c:v>43132.662604166668</c:v>
                </c:pt>
                <c:pt idx="14762">
                  <c:v>43132.685729166667</c:v>
                </c:pt>
                <c:pt idx="14763">
                  <c:v>43132.694201388891</c:v>
                </c:pt>
                <c:pt idx="14764">
                  <c:v>43132.707754629628</c:v>
                </c:pt>
                <c:pt idx="14765">
                  <c:v>43132.712175925924</c:v>
                </c:pt>
                <c:pt idx="14766">
                  <c:v>43132.721261574072</c:v>
                </c:pt>
                <c:pt idx="14767">
                  <c:v>43132.72583333333</c:v>
                </c:pt>
                <c:pt idx="14768">
                  <c:v>43132.737488425926</c:v>
                </c:pt>
                <c:pt idx="14769">
                  <c:v>43132.748182870368</c:v>
                </c:pt>
                <c:pt idx="14770">
                  <c:v>43132.753680555557</c:v>
                </c:pt>
                <c:pt idx="14771">
                  <c:v>43132.759282407409</c:v>
                </c:pt>
                <c:pt idx="14772">
                  <c:v>43137.48914351852</c:v>
                </c:pt>
                <c:pt idx="14773">
                  <c:v>43137.493645833332</c:v>
                </c:pt>
                <c:pt idx="14774">
                  <c:v>43137.498055555552</c:v>
                </c:pt>
                <c:pt idx="14775">
                  <c:v>43137.502523148149</c:v>
                </c:pt>
                <c:pt idx="14776">
                  <c:v>43137.507314814815</c:v>
                </c:pt>
                <c:pt idx="14777">
                  <c:v>43137.511990740742</c:v>
                </c:pt>
                <c:pt idx="14778">
                  <c:v>43137.515983796293</c:v>
                </c:pt>
                <c:pt idx="14779">
                  <c:v>43137.519988425927</c:v>
                </c:pt>
                <c:pt idx="14780">
                  <c:v>43137.524340277778</c:v>
                </c:pt>
                <c:pt idx="14781">
                  <c:v>43137.528831018521</c:v>
                </c:pt>
                <c:pt idx="14782">
                  <c:v>43137.533067129632</c:v>
                </c:pt>
                <c:pt idx="14783">
                  <c:v>43137.537256944444</c:v>
                </c:pt>
                <c:pt idx="14784">
                  <c:v>43137.541122685187</c:v>
                </c:pt>
                <c:pt idx="14785">
                  <c:v>43137.545162037037</c:v>
                </c:pt>
                <c:pt idx="14786">
                  <c:v>43137.549178240741</c:v>
                </c:pt>
                <c:pt idx="14787">
                  <c:v>43137.553287037037</c:v>
                </c:pt>
                <c:pt idx="14788">
                  <c:v>43137.557291666664</c:v>
                </c:pt>
                <c:pt idx="14789">
                  <c:v>43137.561192129629</c:v>
                </c:pt>
                <c:pt idx="14790">
                  <c:v>43137.565127314818</c:v>
                </c:pt>
                <c:pt idx="14791">
                  <c:v>43137.569108796299</c:v>
                </c:pt>
                <c:pt idx="14792">
                  <c:v>43137.573067129626</c:v>
                </c:pt>
                <c:pt idx="14793">
                  <c:v>43137.577418981484</c:v>
                </c:pt>
                <c:pt idx="14794">
                  <c:v>43137.581180555557</c:v>
                </c:pt>
                <c:pt idx="14795">
                  <c:v>43137.585011574076</c:v>
                </c:pt>
                <c:pt idx="14796">
                  <c:v>43137.589108796295</c:v>
                </c:pt>
                <c:pt idx="14797">
                  <c:v>43137.592731481483</c:v>
                </c:pt>
                <c:pt idx="14798">
                  <c:v>43137.596412037034</c:v>
                </c:pt>
                <c:pt idx="14799">
                  <c:v>43137.600208333337</c:v>
                </c:pt>
                <c:pt idx="14800">
                  <c:v>43137.603865740741</c:v>
                </c:pt>
                <c:pt idx="14801">
                  <c:v>43137.607858796298</c:v>
                </c:pt>
                <c:pt idx="14802">
                  <c:v>43137.611400462964</c:v>
                </c:pt>
                <c:pt idx="14803">
                  <c:v>43137.615057870367</c:v>
                </c:pt>
                <c:pt idx="14804">
                  <c:v>43137.618935185186</c:v>
                </c:pt>
                <c:pt idx="14805">
                  <c:v>43137.622685185182</c:v>
                </c:pt>
                <c:pt idx="14806">
                  <c:v>43137.641331018516</c:v>
                </c:pt>
                <c:pt idx="14807">
                  <c:v>43137.644907407404</c:v>
                </c:pt>
                <c:pt idx="14808">
                  <c:v>43137.648414351854</c:v>
                </c:pt>
                <c:pt idx="14809">
                  <c:v>43137.652233796296</c:v>
                </c:pt>
                <c:pt idx="14810">
                  <c:v>43137.656377314815</c:v>
                </c:pt>
                <c:pt idx="14811">
                  <c:v>43137.660474537035</c:v>
                </c:pt>
                <c:pt idx="14812">
                  <c:v>43137.665092592593</c:v>
                </c:pt>
                <c:pt idx="14813">
                  <c:v>43137.670358796298</c:v>
                </c:pt>
                <c:pt idx="14814">
                  <c:v>43137.675752314812</c:v>
                </c:pt>
                <c:pt idx="14815">
                  <c:v>43137.680694444447</c:v>
                </c:pt>
                <c:pt idx="14816">
                  <c:v>43137.685347222221</c:v>
                </c:pt>
                <c:pt idx="14817">
                  <c:v>43137.690370370372</c:v>
                </c:pt>
                <c:pt idx="14818">
                  <c:v>43137.694895833331</c:v>
                </c:pt>
                <c:pt idx="14819">
                  <c:v>43137.700173611112</c:v>
                </c:pt>
                <c:pt idx="14820">
                  <c:v>43137.704907407409</c:v>
                </c:pt>
                <c:pt idx="14821">
                  <c:v>43137.70952546296</c:v>
                </c:pt>
                <c:pt idx="14822">
                  <c:v>43137.713738425926</c:v>
                </c:pt>
                <c:pt idx="14823">
                  <c:v>43137.718900462962</c:v>
                </c:pt>
                <c:pt idx="14824">
                  <c:v>43137.723819444444</c:v>
                </c:pt>
                <c:pt idx="14825">
                  <c:v>43137.728437500002</c:v>
                </c:pt>
                <c:pt idx="14826">
                  <c:v>43137.732604166667</c:v>
                </c:pt>
                <c:pt idx="14827">
                  <c:v>43137.73746527778</c:v>
                </c:pt>
                <c:pt idx="14828">
                  <c:v>43137.742071759261</c:v>
                </c:pt>
                <c:pt idx="14829">
                  <c:v>43137.748368055552</c:v>
                </c:pt>
                <c:pt idx="14830">
                  <c:v>43137.757164351853</c:v>
                </c:pt>
                <c:pt idx="14831">
                  <c:v>43137.764641203707</c:v>
                </c:pt>
                <c:pt idx="14832">
                  <c:v>43137.772650462961</c:v>
                </c:pt>
                <c:pt idx="14833">
                  <c:v>43137.782685185186</c:v>
                </c:pt>
                <c:pt idx="14834">
                  <c:v>43138.378703703704</c:v>
                </c:pt>
                <c:pt idx="14835">
                  <c:v>43138.385370370372</c:v>
                </c:pt>
                <c:pt idx="14836">
                  <c:v>43138.391782407409</c:v>
                </c:pt>
                <c:pt idx="14837">
                  <c:v>43138.398715277777</c:v>
                </c:pt>
                <c:pt idx="14838">
                  <c:v>43138.41611111111</c:v>
                </c:pt>
                <c:pt idx="14839">
                  <c:v>43138.42696759259</c:v>
                </c:pt>
                <c:pt idx="14840">
                  <c:v>43138.432326388887</c:v>
                </c:pt>
                <c:pt idx="14841">
                  <c:v>43138.4374537037</c:v>
                </c:pt>
                <c:pt idx="14842">
                  <c:v>43138.442314814813</c:v>
                </c:pt>
                <c:pt idx="14843">
                  <c:v>43138.44730324074</c:v>
                </c:pt>
                <c:pt idx="14844">
                  <c:v>43138.452291666668</c:v>
                </c:pt>
                <c:pt idx="14845">
                  <c:v>43138.456875000003</c:v>
                </c:pt>
                <c:pt idx="14846">
                  <c:v>43138.461782407408</c:v>
                </c:pt>
                <c:pt idx="14847">
                  <c:v>43138.466932870368</c:v>
                </c:pt>
                <c:pt idx="14848">
                  <c:v>43138.471898148149</c:v>
                </c:pt>
                <c:pt idx="14849">
                  <c:v>43138.476863425924</c:v>
                </c:pt>
                <c:pt idx="14850">
                  <c:v>43138.481574074074</c:v>
                </c:pt>
                <c:pt idx="14851">
                  <c:v>43138.486354166664</c:v>
                </c:pt>
                <c:pt idx="14852">
                  <c:v>43138.490810185183</c:v>
                </c:pt>
                <c:pt idx="14853">
                  <c:v>43138.495474537034</c:v>
                </c:pt>
                <c:pt idx="14854">
                  <c:v>43138.5</c:v>
                </c:pt>
                <c:pt idx="14855">
                  <c:v>43138.504374999997</c:v>
                </c:pt>
                <c:pt idx="14856">
                  <c:v>43138.508831018517</c:v>
                </c:pt>
                <c:pt idx="14857">
                  <c:v>43138.512974537036</c:v>
                </c:pt>
                <c:pt idx="14858">
                  <c:v>43138.517361111109</c:v>
                </c:pt>
                <c:pt idx="14859">
                  <c:v>43138.522372685184</c:v>
                </c:pt>
                <c:pt idx="14860">
                  <c:v>43138.527199074073</c:v>
                </c:pt>
                <c:pt idx="14861">
                  <c:v>43138.531331018516</c:v>
                </c:pt>
                <c:pt idx="14862">
                  <c:v>43138.535370370373</c:v>
                </c:pt>
                <c:pt idx="14863">
                  <c:v>43138.539479166669</c:v>
                </c:pt>
                <c:pt idx="14864">
                  <c:v>43138.543865740743</c:v>
                </c:pt>
                <c:pt idx="14865">
                  <c:v>43138.547974537039</c:v>
                </c:pt>
                <c:pt idx="14866">
                  <c:v>43138.552210648151</c:v>
                </c:pt>
                <c:pt idx="14867">
                  <c:v>43138.557187500002</c:v>
                </c:pt>
                <c:pt idx="14868">
                  <c:v>43138.561620370368</c:v>
                </c:pt>
                <c:pt idx="14869">
                  <c:v>43138.567326388889</c:v>
                </c:pt>
                <c:pt idx="14870">
                  <c:v>43138.576168981483</c:v>
                </c:pt>
                <c:pt idx="14871">
                  <c:v>43138.581770833334</c:v>
                </c:pt>
                <c:pt idx="14872">
                  <c:v>43138.586875000001</c:v>
                </c:pt>
                <c:pt idx="14873">
                  <c:v>43138.59097222222</c:v>
                </c:pt>
                <c:pt idx="14874">
                  <c:v>43138.596493055556</c:v>
                </c:pt>
                <c:pt idx="14875">
                  <c:v>43138.602013888885</c:v>
                </c:pt>
                <c:pt idx="14876">
                  <c:v>43138.605844907404</c:v>
                </c:pt>
                <c:pt idx="14877">
                  <c:v>43138.610254629632</c:v>
                </c:pt>
                <c:pt idx="14878">
                  <c:v>43138.615752314814</c:v>
                </c:pt>
                <c:pt idx="14879">
                  <c:v>43138.620995370373</c:v>
                </c:pt>
                <c:pt idx="14880">
                  <c:v>43138.627002314817</c:v>
                </c:pt>
                <c:pt idx="14881">
                  <c:v>43138.632407407407</c:v>
                </c:pt>
                <c:pt idx="14882">
                  <c:v>43138.636250000003</c:v>
                </c:pt>
                <c:pt idx="14883">
                  <c:v>43138.641863425924</c:v>
                </c:pt>
                <c:pt idx="14884">
                  <c:v>43138.647199074076</c:v>
                </c:pt>
                <c:pt idx="14885">
                  <c:v>43138.652766203704</c:v>
                </c:pt>
                <c:pt idx="14886">
                  <c:v>43138.658368055556</c:v>
                </c:pt>
                <c:pt idx="14887">
                  <c:v>43138.663969907408</c:v>
                </c:pt>
                <c:pt idx="14888">
                  <c:v>43138.670520833337</c:v>
                </c:pt>
                <c:pt idx="14889">
                  <c:v>43138.674537037034</c:v>
                </c:pt>
                <c:pt idx="14890">
                  <c:v>43138.678344907406</c:v>
                </c:pt>
                <c:pt idx="14891">
                  <c:v>43138.682210648149</c:v>
                </c:pt>
                <c:pt idx="14892">
                  <c:v>43138.685914351852</c:v>
                </c:pt>
                <c:pt idx="14893">
                  <c:v>43138.689513888887</c:v>
                </c:pt>
                <c:pt idx="14894">
                  <c:v>43138.693495370368</c:v>
                </c:pt>
                <c:pt idx="14895">
                  <c:v>43138.702662037038</c:v>
                </c:pt>
                <c:pt idx="14896">
                  <c:v>43138.70653935185</c:v>
                </c:pt>
                <c:pt idx="14897">
                  <c:v>43138.710972222223</c:v>
                </c:pt>
                <c:pt idx="14898">
                  <c:v>43138.716631944444</c:v>
                </c:pt>
                <c:pt idx="14899">
                  <c:v>43138.722638888888</c:v>
                </c:pt>
                <c:pt idx="14900">
                  <c:v>43138.727222222224</c:v>
                </c:pt>
                <c:pt idx="14901">
                  <c:v>43138.731377314813</c:v>
                </c:pt>
                <c:pt idx="14902">
                  <c:v>43138.736539351848</c:v>
                </c:pt>
                <c:pt idx="14903">
                  <c:v>43138.741354166668</c:v>
                </c:pt>
                <c:pt idx="14904">
                  <c:v>43138.746736111112</c:v>
                </c:pt>
                <c:pt idx="14905">
                  <c:v>43138.754849537036</c:v>
                </c:pt>
                <c:pt idx="14906">
                  <c:v>43138.762037037035</c:v>
                </c:pt>
                <c:pt idx="14907">
                  <c:v>43138.769317129627</c:v>
                </c:pt>
                <c:pt idx="14908">
                  <c:v>43138.789988425924</c:v>
                </c:pt>
                <c:pt idx="14909">
                  <c:v>43139.68246527778</c:v>
                </c:pt>
                <c:pt idx="14910">
                  <c:v>43140.556631944448</c:v>
                </c:pt>
                <c:pt idx="14911">
                  <c:v>43140.56082175926</c:v>
                </c:pt>
                <c:pt idx="14912">
                  <c:v>43144.678425925929</c:v>
                </c:pt>
                <c:pt idx="14913">
                  <c:v>43144.683715277781</c:v>
                </c:pt>
                <c:pt idx="14914">
                  <c:v>43144.688379629632</c:v>
                </c:pt>
                <c:pt idx="14915">
                  <c:v>43144.692083333335</c:v>
                </c:pt>
                <c:pt idx="14916">
                  <c:v>43144.695868055554</c:v>
                </c:pt>
                <c:pt idx="14917">
                  <c:v>43144.699791666666</c:v>
                </c:pt>
                <c:pt idx="14918">
                  <c:v>43144.711215277777</c:v>
                </c:pt>
                <c:pt idx="14919">
                  <c:v>43144.715138888889</c:v>
                </c:pt>
                <c:pt idx="14920">
                  <c:v>43144.719861111109</c:v>
                </c:pt>
                <c:pt idx="14921">
                  <c:v>43144.723923611113</c:v>
                </c:pt>
                <c:pt idx="14922">
                  <c:v>43144.736712962964</c:v>
                </c:pt>
                <c:pt idx="14923">
                  <c:v>43144.751458333332</c:v>
                </c:pt>
                <c:pt idx="14924">
                  <c:v>43144.76358796296</c:v>
                </c:pt>
                <c:pt idx="14925">
                  <c:v>43144.778865740744</c:v>
                </c:pt>
                <c:pt idx="14926">
                  <c:v>43145.397893518515</c:v>
                </c:pt>
                <c:pt idx="14927">
                  <c:v>43145.403865740744</c:v>
                </c:pt>
                <c:pt idx="14928">
                  <c:v>43145.409780092596</c:v>
                </c:pt>
                <c:pt idx="14929">
                  <c:v>43145.415266203701</c:v>
                </c:pt>
                <c:pt idx="14930">
                  <c:v>43145.420763888891</c:v>
                </c:pt>
                <c:pt idx="14931">
                  <c:v>43145.517870370371</c:v>
                </c:pt>
                <c:pt idx="14932">
                  <c:v>43145.522013888891</c:v>
                </c:pt>
                <c:pt idx="14933">
                  <c:v>43145.526319444441</c:v>
                </c:pt>
                <c:pt idx="14934">
                  <c:v>43145.530590277776</c:v>
                </c:pt>
                <c:pt idx="14935">
                  <c:v>43145.534756944442</c:v>
                </c:pt>
                <c:pt idx="14936">
                  <c:v>43145.539247685185</c:v>
                </c:pt>
                <c:pt idx="14937">
                  <c:v>43145.54482638889</c:v>
                </c:pt>
                <c:pt idx="14938">
                  <c:v>43145.550694444442</c:v>
                </c:pt>
                <c:pt idx="14939">
                  <c:v>43145.554988425924</c:v>
                </c:pt>
                <c:pt idx="14940">
                  <c:v>43145.560081018521</c:v>
                </c:pt>
                <c:pt idx="14941">
                  <c:v>43145.723738425928</c:v>
                </c:pt>
                <c:pt idx="14942">
                  <c:v>43145.747488425928</c:v>
                </c:pt>
                <c:pt idx="14943">
                  <c:v>43146.37641203704</c:v>
                </c:pt>
                <c:pt idx="14944">
                  <c:v>43146.383668981478</c:v>
                </c:pt>
                <c:pt idx="14945">
                  <c:v>43146.390104166669</c:v>
                </c:pt>
                <c:pt idx="14946">
                  <c:v>43146.396724537037</c:v>
                </c:pt>
                <c:pt idx="14947">
                  <c:v>43146.403182870374</c:v>
                </c:pt>
                <c:pt idx="14948">
                  <c:v>43146.408506944441</c:v>
                </c:pt>
                <c:pt idx="14949">
                  <c:v>43146.413611111115</c:v>
                </c:pt>
                <c:pt idx="14950">
                  <c:v>43146.420902777776</c:v>
                </c:pt>
                <c:pt idx="14951">
                  <c:v>43146.426226851851</c:v>
                </c:pt>
                <c:pt idx="14952">
                  <c:v>43146.43141203704</c:v>
                </c:pt>
                <c:pt idx="14953">
                  <c:v>43146.436666666668</c:v>
                </c:pt>
                <c:pt idx="14954">
                  <c:v>43146.441736111112</c:v>
                </c:pt>
                <c:pt idx="14955">
                  <c:v>43146.44672453704</c:v>
                </c:pt>
                <c:pt idx="14956">
                  <c:v>43146.451631944445</c:v>
                </c:pt>
                <c:pt idx="14957">
                  <c:v>43146.456562500003</c:v>
                </c:pt>
                <c:pt idx="14958">
                  <c:v>43146.461504629631</c:v>
                </c:pt>
                <c:pt idx="14959">
                  <c:v>43146.466053240743</c:v>
                </c:pt>
                <c:pt idx="14960">
                  <c:v>43146.470833333333</c:v>
                </c:pt>
                <c:pt idx="14961">
                  <c:v>43146.475659722222</c:v>
                </c:pt>
                <c:pt idx="14962">
                  <c:v>43146.480810185189</c:v>
                </c:pt>
                <c:pt idx="14963">
                  <c:v>43146.485393518517</c:v>
                </c:pt>
                <c:pt idx="14964">
                  <c:v>43146.490162037036</c:v>
                </c:pt>
                <c:pt idx="14965">
                  <c:v>43146.495011574072</c:v>
                </c:pt>
                <c:pt idx="14966">
                  <c:v>43146.49962962963</c:v>
                </c:pt>
                <c:pt idx="14967">
                  <c:v>43146.504282407404</c:v>
                </c:pt>
                <c:pt idx="14968">
                  <c:v>43146.508888888886</c:v>
                </c:pt>
                <c:pt idx="14969">
                  <c:v>43146.513460648152</c:v>
                </c:pt>
                <c:pt idx="14970">
                  <c:v>43146.51798611111</c:v>
                </c:pt>
                <c:pt idx="14971">
                  <c:v>43146.522407407407</c:v>
                </c:pt>
                <c:pt idx="14972">
                  <c:v>43146.526863425926</c:v>
                </c:pt>
                <c:pt idx="14973">
                  <c:v>43146.531122685185</c:v>
                </c:pt>
                <c:pt idx="14974">
                  <c:v>43146.535243055558</c:v>
                </c:pt>
                <c:pt idx="14975">
                  <c:v>43146.539583333331</c:v>
                </c:pt>
                <c:pt idx="14976">
                  <c:v>43146.54378472222</c:v>
                </c:pt>
                <c:pt idx="14977">
                  <c:v>43146.54791666667</c:v>
                </c:pt>
                <c:pt idx="14978">
                  <c:v>43146.551793981482</c:v>
                </c:pt>
                <c:pt idx="14979">
                  <c:v>43146.555798611109</c:v>
                </c:pt>
                <c:pt idx="14980">
                  <c:v>43146.560960648145</c:v>
                </c:pt>
                <c:pt idx="14981">
                  <c:v>43146.566967592589</c:v>
                </c:pt>
                <c:pt idx="14982">
                  <c:v>43146.573703703703</c:v>
                </c:pt>
                <c:pt idx="14983">
                  <c:v>43146.589953703704</c:v>
                </c:pt>
                <c:pt idx="14984">
                  <c:v>43146.594178240739</c:v>
                </c:pt>
                <c:pt idx="14985">
                  <c:v>43146.597928240742</c:v>
                </c:pt>
                <c:pt idx="14986">
                  <c:v>43146.601493055554</c:v>
                </c:pt>
                <c:pt idx="14987">
                  <c:v>43146.605023148149</c:v>
                </c:pt>
                <c:pt idx="14988">
                  <c:v>43146.608715277776</c:v>
                </c:pt>
                <c:pt idx="14989">
                  <c:v>43146.612199074072</c:v>
                </c:pt>
                <c:pt idx="14990">
                  <c:v>43146.615752314814</c:v>
                </c:pt>
                <c:pt idx="14991">
                  <c:v>43146.619629629633</c:v>
                </c:pt>
                <c:pt idx="14992">
                  <c:v>43146.623912037037</c:v>
                </c:pt>
                <c:pt idx="14993">
                  <c:v>43146.628668981481</c:v>
                </c:pt>
                <c:pt idx="14994">
                  <c:v>43146.633483796293</c:v>
                </c:pt>
                <c:pt idx="14995">
                  <c:v>43146.638148148151</c:v>
                </c:pt>
                <c:pt idx="14996">
                  <c:v>43146.643217592595</c:v>
                </c:pt>
                <c:pt idx="14997">
                  <c:v>43146.648726851854</c:v>
                </c:pt>
                <c:pt idx="14998">
                  <c:v>43146.653726851851</c:v>
                </c:pt>
                <c:pt idx="14999">
                  <c:v>43146.658750000002</c:v>
                </c:pt>
                <c:pt idx="15000">
                  <c:v>43146.668194444443</c:v>
                </c:pt>
                <c:pt idx="15001">
                  <c:v>43146.671724537038</c:v>
                </c:pt>
                <c:pt idx="15002">
                  <c:v>43146.675636574073</c:v>
                </c:pt>
                <c:pt idx="15003">
                  <c:v>43146.679259259261</c:v>
                </c:pt>
                <c:pt idx="15004">
                  <c:v>43146.684849537036</c:v>
                </c:pt>
                <c:pt idx="15005">
                  <c:v>43146.693518518521</c:v>
                </c:pt>
                <c:pt idx="15006">
                  <c:v>43146.698831018519</c:v>
                </c:pt>
                <c:pt idx="15007">
                  <c:v>43146.706180555557</c:v>
                </c:pt>
                <c:pt idx="15008">
                  <c:v>43146.711608796293</c:v>
                </c:pt>
                <c:pt idx="15009">
                  <c:v>43146.717175925929</c:v>
                </c:pt>
                <c:pt idx="15010">
                  <c:v>43146.722870370373</c:v>
                </c:pt>
                <c:pt idx="15011">
                  <c:v>43146.729039351849</c:v>
                </c:pt>
                <c:pt idx="15012">
                  <c:v>43146.733391203707</c:v>
                </c:pt>
                <c:pt idx="15013">
                  <c:v>43146.738344907404</c:v>
                </c:pt>
                <c:pt idx="15014">
                  <c:v>43146.743738425925</c:v>
                </c:pt>
                <c:pt idx="15015">
                  <c:v>43146.74900462963</c:v>
                </c:pt>
                <c:pt idx="15016">
                  <c:v>43146.753958333335</c:v>
                </c:pt>
                <c:pt idx="15017">
                  <c:v>43146.759884259256</c:v>
                </c:pt>
                <c:pt idx="15018">
                  <c:v>43146.768680555557</c:v>
                </c:pt>
                <c:pt idx="15019">
                  <c:v>43146.776273148149</c:v>
                </c:pt>
                <c:pt idx="15020">
                  <c:v>43146.788148148145</c:v>
                </c:pt>
                <c:pt idx="15021">
                  <c:v>43147.376921296294</c:v>
                </c:pt>
                <c:pt idx="15022">
                  <c:v>43147.383506944447</c:v>
                </c:pt>
                <c:pt idx="15023">
                  <c:v>43147.392002314817</c:v>
                </c:pt>
                <c:pt idx="15024">
                  <c:v>43147.398530092592</c:v>
                </c:pt>
                <c:pt idx="15025">
                  <c:v>43147.40452546296</c:v>
                </c:pt>
                <c:pt idx="15026">
                  <c:v>43147.410451388889</c:v>
                </c:pt>
                <c:pt idx="15027">
                  <c:v>43147.416493055556</c:v>
                </c:pt>
                <c:pt idx="15028">
                  <c:v>43147.422280092593</c:v>
                </c:pt>
                <c:pt idx="15029">
                  <c:v>43147.428159722222</c:v>
                </c:pt>
                <c:pt idx="15030">
                  <c:v>43147.433749999997</c:v>
                </c:pt>
                <c:pt idx="15031">
                  <c:v>43147.439108796294</c:v>
                </c:pt>
                <c:pt idx="15032">
                  <c:v>43147.444479166668</c:v>
                </c:pt>
                <c:pt idx="15033">
                  <c:v>43147.450196759259</c:v>
                </c:pt>
                <c:pt idx="15034">
                  <c:v>43147.45584490741</c:v>
                </c:pt>
                <c:pt idx="15035">
                  <c:v>43147.461388888885</c:v>
                </c:pt>
                <c:pt idx="15036">
                  <c:v>43147.466331018521</c:v>
                </c:pt>
                <c:pt idx="15037">
                  <c:v>43147.47148148148</c:v>
                </c:pt>
                <c:pt idx="15038">
                  <c:v>43147.476469907408</c:v>
                </c:pt>
                <c:pt idx="15039">
                  <c:v>43147.481458333335</c:v>
                </c:pt>
                <c:pt idx="15040">
                  <c:v>43147.486192129632</c:v>
                </c:pt>
                <c:pt idx="15041">
                  <c:v>43147.490578703706</c:v>
                </c:pt>
                <c:pt idx="15042">
                  <c:v>43147.495243055557</c:v>
                </c:pt>
                <c:pt idx="15043">
                  <c:v>43147.499745370369</c:v>
                </c:pt>
                <c:pt idx="15044">
                  <c:v>43147.504479166666</c:v>
                </c:pt>
                <c:pt idx="15045">
                  <c:v>43147.509236111109</c:v>
                </c:pt>
                <c:pt idx="15046">
                  <c:v>43147.513854166667</c:v>
                </c:pt>
                <c:pt idx="15047">
                  <c:v>43147.518541666665</c:v>
                </c:pt>
                <c:pt idx="15048">
                  <c:v>43147.523125</c:v>
                </c:pt>
                <c:pt idx="15049">
                  <c:v>43147.527569444443</c:v>
                </c:pt>
                <c:pt idx="15050">
                  <c:v>43147.532106481478</c:v>
                </c:pt>
                <c:pt idx="15051">
                  <c:v>43147.536203703705</c:v>
                </c:pt>
                <c:pt idx="15052">
                  <c:v>43147.540243055555</c:v>
                </c:pt>
                <c:pt idx="15053">
                  <c:v>43147.547951388886</c:v>
                </c:pt>
                <c:pt idx="15054">
                  <c:v>43147.553495370368</c:v>
                </c:pt>
                <c:pt idx="15055">
                  <c:v>43147.558125000003</c:v>
                </c:pt>
                <c:pt idx="15056">
                  <c:v>43147.5625462963</c:v>
                </c:pt>
                <c:pt idx="15057">
                  <c:v>43147.566342592596</c:v>
                </c:pt>
                <c:pt idx="15058">
                  <c:v>43147.570289351854</c:v>
                </c:pt>
                <c:pt idx="15059">
                  <c:v>43147.574421296296</c:v>
                </c:pt>
                <c:pt idx="15060">
                  <c:v>43147.579745370371</c:v>
                </c:pt>
                <c:pt idx="15061">
                  <c:v>43147.600069444445</c:v>
                </c:pt>
                <c:pt idx="15062">
                  <c:v>43147.605532407404</c:v>
                </c:pt>
                <c:pt idx="15063">
                  <c:v>43147.610034722224</c:v>
                </c:pt>
                <c:pt idx="15064">
                  <c:v>43147.615844907406</c:v>
                </c:pt>
                <c:pt idx="15065">
                  <c:v>43147.619386574072</c:v>
                </c:pt>
                <c:pt idx="15066">
                  <c:v>43147.624594907407</c:v>
                </c:pt>
                <c:pt idx="15067">
                  <c:v>43147.636504629627</c:v>
                </c:pt>
                <c:pt idx="15068">
                  <c:v>43147.649826388886</c:v>
                </c:pt>
                <c:pt idx="15069">
                  <c:v>43147.654687499999</c:v>
                </c:pt>
                <c:pt idx="15070">
                  <c:v>43147.661446759259</c:v>
                </c:pt>
                <c:pt idx="15071">
                  <c:v>43147.669733796298</c:v>
                </c:pt>
                <c:pt idx="15072">
                  <c:v>43147.67864583333</c:v>
                </c:pt>
                <c:pt idx="15073">
                  <c:v>43147.684687499997</c:v>
                </c:pt>
                <c:pt idx="15074">
                  <c:v>43147.691168981481</c:v>
                </c:pt>
                <c:pt idx="15075">
                  <c:v>43147.706562500003</c:v>
                </c:pt>
                <c:pt idx="15076">
                  <c:v>43147.710763888892</c:v>
                </c:pt>
                <c:pt idx="15077">
                  <c:v>43147.714537037034</c:v>
                </c:pt>
                <c:pt idx="15078">
                  <c:v>43147.719212962962</c:v>
                </c:pt>
                <c:pt idx="15079">
                  <c:v>43147.723321759258</c:v>
                </c:pt>
                <c:pt idx="15080">
                  <c:v>43147.727349537039</c:v>
                </c:pt>
                <c:pt idx="15081">
                  <c:v>43147.731840277775</c:v>
                </c:pt>
                <c:pt idx="15082">
                  <c:v>43147.736354166664</c:v>
                </c:pt>
                <c:pt idx="15083">
                  <c:v>43147.741678240738</c:v>
                </c:pt>
                <c:pt idx="15084">
                  <c:v>43147.746261574073</c:v>
                </c:pt>
                <c:pt idx="15085">
                  <c:v>43147.75136574074</c:v>
                </c:pt>
                <c:pt idx="15086">
                  <c:v>43147.760150462964</c:v>
                </c:pt>
                <c:pt idx="15087">
                  <c:v>43147.770127314812</c:v>
                </c:pt>
                <c:pt idx="15088">
                  <c:v>43147.776631944442</c:v>
                </c:pt>
                <c:pt idx="15089">
                  <c:v>43147.783622685187</c:v>
                </c:pt>
                <c:pt idx="15090">
                  <c:v>43147.792638888888</c:v>
                </c:pt>
                <c:pt idx="15091">
                  <c:v>43148.437673611108</c:v>
                </c:pt>
                <c:pt idx="15092">
                  <c:v>43148.44394675926</c:v>
                </c:pt>
                <c:pt idx="15093">
                  <c:v>43148.450914351852</c:v>
                </c:pt>
                <c:pt idx="15094">
                  <c:v>43148.455682870372</c:v>
                </c:pt>
                <c:pt idx="15095">
                  <c:v>43148.46056712963</c:v>
                </c:pt>
                <c:pt idx="15096">
                  <c:v>43148.467962962961</c:v>
                </c:pt>
                <c:pt idx="15097">
                  <c:v>43148.472928240742</c:v>
                </c:pt>
                <c:pt idx="15098">
                  <c:v>43148.47755787037</c:v>
                </c:pt>
                <c:pt idx="15099">
                  <c:v>43148.482303240744</c:v>
                </c:pt>
                <c:pt idx="15100">
                  <c:v>43148.48709490741</c:v>
                </c:pt>
                <c:pt idx="15101">
                  <c:v>43148.491631944446</c:v>
                </c:pt>
                <c:pt idx="15102">
                  <c:v>43148.496203703704</c:v>
                </c:pt>
                <c:pt idx="15103">
                  <c:v>43148.500821759262</c:v>
                </c:pt>
                <c:pt idx="15104">
                  <c:v>43148.505231481482</c:v>
                </c:pt>
                <c:pt idx="15105">
                  <c:v>43148.509571759256</c:v>
                </c:pt>
                <c:pt idx="15106">
                  <c:v>43148.513773148145</c:v>
                </c:pt>
                <c:pt idx="15107">
                  <c:v>43148.518043981479</c:v>
                </c:pt>
                <c:pt idx="15108">
                  <c:v>43148.523078703707</c:v>
                </c:pt>
                <c:pt idx="15109">
                  <c:v>43148.528935185182</c:v>
                </c:pt>
                <c:pt idx="15110">
                  <c:v>43148.533935185187</c:v>
                </c:pt>
                <c:pt idx="15111">
                  <c:v>43148.539201388892</c:v>
                </c:pt>
                <c:pt idx="15112">
                  <c:v>43148.544386574074</c:v>
                </c:pt>
                <c:pt idx="15113">
                  <c:v>43148.550219907411</c:v>
                </c:pt>
                <c:pt idx="15114">
                  <c:v>43148.554629629631</c:v>
                </c:pt>
                <c:pt idx="15115">
                  <c:v>43148.558506944442</c:v>
                </c:pt>
                <c:pt idx="15116">
                  <c:v>43148.562662037039</c:v>
                </c:pt>
                <c:pt idx="15117">
                  <c:v>43148.570185185185</c:v>
                </c:pt>
                <c:pt idx="15118">
                  <c:v>43148.573969907404</c:v>
                </c:pt>
                <c:pt idx="15119">
                  <c:v>43148.577662037038</c:v>
                </c:pt>
                <c:pt idx="15120">
                  <c:v>43148.581354166665</c:v>
                </c:pt>
                <c:pt idx="15121">
                  <c:v>43148.585243055553</c:v>
                </c:pt>
                <c:pt idx="15122">
                  <c:v>43148.589108796295</c:v>
                </c:pt>
                <c:pt idx="15123">
                  <c:v>43148.59275462963</c:v>
                </c:pt>
                <c:pt idx="15124">
                  <c:v>43148.596273148149</c:v>
                </c:pt>
                <c:pt idx="15125">
                  <c:v>43148.59988425926</c:v>
                </c:pt>
                <c:pt idx="15126">
                  <c:v>43148.604131944441</c:v>
                </c:pt>
                <c:pt idx="15127">
                  <c:v>43148.60769675926</c:v>
                </c:pt>
                <c:pt idx="15128">
                  <c:v>43148.618506944447</c:v>
                </c:pt>
                <c:pt idx="15129">
                  <c:v>43148.621967592589</c:v>
                </c:pt>
                <c:pt idx="15130">
                  <c:v>43148.625416666669</c:v>
                </c:pt>
                <c:pt idx="15131">
                  <c:v>43148.635694444441</c:v>
                </c:pt>
                <c:pt idx="15132">
                  <c:v>43148.649722222224</c:v>
                </c:pt>
                <c:pt idx="15133">
                  <c:v>43148.653148148151</c:v>
                </c:pt>
                <c:pt idx="15134">
                  <c:v>43148.656944444447</c:v>
                </c:pt>
                <c:pt idx="15135">
                  <c:v>43148.660601851851</c:v>
                </c:pt>
                <c:pt idx="15136">
                  <c:v>43148.665011574078</c:v>
                </c:pt>
                <c:pt idx="15137">
                  <c:v>43148.67527777778</c:v>
                </c:pt>
                <c:pt idx="15138">
                  <c:v>43148.68241898148</c:v>
                </c:pt>
                <c:pt idx="15139">
                  <c:v>43148.685949074075</c:v>
                </c:pt>
                <c:pt idx="15140">
                  <c:v>43148.68949074074</c:v>
                </c:pt>
                <c:pt idx="15141">
                  <c:v>43148.693148148152</c:v>
                </c:pt>
                <c:pt idx="15142">
                  <c:v>43148.697870370372</c:v>
                </c:pt>
                <c:pt idx="15143">
                  <c:v>43148.70171296296</c:v>
                </c:pt>
                <c:pt idx="15144">
                  <c:v>43148.706620370373</c:v>
                </c:pt>
                <c:pt idx="15145">
                  <c:v>43148.71297453704</c:v>
                </c:pt>
                <c:pt idx="15146">
                  <c:v>43148.717557870368</c:v>
                </c:pt>
                <c:pt idx="15147">
                  <c:v>43148.72152777778</c:v>
                </c:pt>
                <c:pt idx="15148">
                  <c:v>43148.725810185184</c:v>
                </c:pt>
                <c:pt idx="15149">
                  <c:v>43148.730138888888</c:v>
                </c:pt>
                <c:pt idx="15150">
                  <c:v>43148.734953703701</c:v>
                </c:pt>
                <c:pt idx="15151">
                  <c:v>43148.741122685184</c:v>
                </c:pt>
                <c:pt idx="15152">
                  <c:v>43148.755046296297</c:v>
                </c:pt>
                <c:pt idx="15153">
                  <c:v>43148.760081018518</c:v>
                </c:pt>
                <c:pt idx="15154">
                  <c:v>43148.76630787037</c:v>
                </c:pt>
                <c:pt idx="15155">
                  <c:v>43148.778020833335</c:v>
                </c:pt>
                <c:pt idx="15156">
                  <c:v>43149.758368055554</c:v>
                </c:pt>
                <c:pt idx="15157">
                  <c:v>43149.767372685186</c:v>
                </c:pt>
                <c:pt idx="15158">
                  <c:v>43150.417511574073</c:v>
                </c:pt>
                <c:pt idx="15159">
                  <c:v>43150.424386574072</c:v>
                </c:pt>
                <c:pt idx="15160">
                  <c:v>43150.454039351855</c:v>
                </c:pt>
                <c:pt idx="15161">
                  <c:v>43150.465925925928</c:v>
                </c:pt>
                <c:pt idx="15162">
                  <c:v>43159.661238425928</c:v>
                </c:pt>
                <c:pt idx="15163">
                  <c:v>43159.726064814815</c:v>
                </c:pt>
                <c:pt idx="15164">
                  <c:v>43160.390046296299</c:v>
                </c:pt>
                <c:pt idx="15165">
                  <c:v>43160.458344907405</c:v>
                </c:pt>
                <c:pt idx="15166">
                  <c:v>43160.462893518517</c:v>
                </c:pt>
                <c:pt idx="15167">
                  <c:v>43160.472118055557</c:v>
                </c:pt>
                <c:pt idx="15168">
                  <c:v>43160.476736111108</c:v>
                </c:pt>
                <c:pt idx="15169">
                  <c:v>43160.481388888889</c:v>
                </c:pt>
                <c:pt idx="15170">
                  <c:v>43160.486111111109</c:v>
                </c:pt>
                <c:pt idx="15171">
                  <c:v>43160.490613425929</c:v>
                </c:pt>
                <c:pt idx="15172">
                  <c:v>43160.504317129627</c:v>
                </c:pt>
                <c:pt idx="15173">
                  <c:v>43160.508576388886</c:v>
                </c:pt>
                <c:pt idx="15174">
                  <c:v>43160.51284722222</c:v>
                </c:pt>
                <c:pt idx="15175">
                  <c:v>43160.521701388891</c:v>
                </c:pt>
                <c:pt idx="15176">
                  <c:v>43160.598287037035</c:v>
                </c:pt>
                <c:pt idx="15177">
                  <c:v>43160.734780092593</c:v>
                </c:pt>
                <c:pt idx="15178">
                  <c:v>43160.746446759258</c:v>
                </c:pt>
                <c:pt idx="15179">
                  <c:v>43160.753692129627</c:v>
                </c:pt>
                <c:pt idx="15180">
                  <c:v>43160.761111111111</c:v>
                </c:pt>
                <c:pt idx="15181">
                  <c:v>43161.450682870367</c:v>
                </c:pt>
                <c:pt idx="15182">
                  <c:v>43161.456134259257</c:v>
                </c:pt>
                <c:pt idx="15183">
                  <c:v>43161.461284722223</c:v>
                </c:pt>
                <c:pt idx="15184">
                  <c:v>43161.466805555552</c:v>
                </c:pt>
                <c:pt idx="15185">
                  <c:v>43161.472071759257</c:v>
                </c:pt>
                <c:pt idx="15186">
                  <c:v>43161.631319444445</c:v>
                </c:pt>
                <c:pt idx="15187">
                  <c:v>43161.64403935185</c:v>
                </c:pt>
                <c:pt idx="15188">
                  <c:v>43161.648078703707</c:v>
                </c:pt>
                <c:pt idx="15189">
                  <c:v>43161.653067129628</c:v>
                </c:pt>
                <c:pt idx="15190">
                  <c:v>43161.667650462965</c:v>
                </c:pt>
                <c:pt idx="15191">
                  <c:v>43161.673506944448</c:v>
                </c:pt>
                <c:pt idx="15192">
                  <c:v>43161.688125000001</c:v>
                </c:pt>
                <c:pt idx="15193">
                  <c:v>43161.692650462966</c:v>
                </c:pt>
                <c:pt idx="15194">
                  <c:v>43161.698506944442</c:v>
                </c:pt>
                <c:pt idx="15195">
                  <c:v>43161.73537037037</c:v>
                </c:pt>
                <c:pt idx="15196">
                  <c:v>43161.757754629631</c:v>
                </c:pt>
                <c:pt idx="15197">
                  <c:v>43161.766550925924</c:v>
                </c:pt>
                <c:pt idx="15198">
                  <c:v>43161.776875000003</c:v>
                </c:pt>
                <c:pt idx="15199">
                  <c:v>43162.39335648148</c:v>
                </c:pt>
                <c:pt idx="15200">
                  <c:v>43162.400543981479</c:v>
                </c:pt>
                <c:pt idx="15201">
                  <c:v>43162.407951388886</c:v>
                </c:pt>
                <c:pt idx="15202">
                  <c:v>43162.415069444447</c:v>
                </c:pt>
                <c:pt idx="15203">
                  <c:v>43162.420578703706</c:v>
                </c:pt>
                <c:pt idx="15204">
                  <c:v>43162.425879629627</c:v>
                </c:pt>
                <c:pt idx="15205">
                  <c:v>43162.430856481478</c:v>
                </c:pt>
                <c:pt idx="15206">
                  <c:v>43162.435659722221</c:v>
                </c:pt>
                <c:pt idx="15207">
                  <c:v>43162.440312500003</c:v>
                </c:pt>
                <c:pt idx="15208">
                  <c:v>43162.444837962961</c:v>
                </c:pt>
                <c:pt idx="15209">
                  <c:v>43162.449097222219</c:v>
                </c:pt>
                <c:pt idx="15210">
                  <c:v>43162.453668981485</c:v>
                </c:pt>
                <c:pt idx="15211">
                  <c:v>43162.458067129628</c:v>
                </c:pt>
                <c:pt idx="15212">
                  <c:v>43162.463831018518</c:v>
                </c:pt>
                <c:pt idx="15213">
                  <c:v>43162.472777777781</c:v>
                </c:pt>
                <c:pt idx="15214">
                  <c:v>43162.482893518521</c:v>
                </c:pt>
                <c:pt idx="15215">
                  <c:v>43162.490497685183</c:v>
                </c:pt>
                <c:pt idx="15216">
                  <c:v>43162.49728009259</c:v>
                </c:pt>
                <c:pt idx="15217">
                  <c:v>43162.527916666666</c:v>
                </c:pt>
                <c:pt idx="15218">
                  <c:v>43163.376493055555</c:v>
                </c:pt>
                <c:pt idx="15219">
                  <c:v>43163.383090277777</c:v>
                </c:pt>
                <c:pt idx="15220">
                  <c:v>43163.39130787037</c:v>
                </c:pt>
                <c:pt idx="15221">
                  <c:v>43163.398310185185</c:v>
                </c:pt>
                <c:pt idx="15222">
                  <c:v>43163.786064814813</c:v>
                </c:pt>
                <c:pt idx="15223">
                  <c:v>43167.382916666669</c:v>
                </c:pt>
                <c:pt idx="15224">
                  <c:v>43168.783622685187</c:v>
                </c:pt>
                <c:pt idx="15225">
                  <c:v>43171.346875000003</c:v>
                </c:pt>
                <c:pt idx="15226">
                  <c:v>43173.731226851851</c:v>
                </c:pt>
                <c:pt idx="15227">
                  <c:v>43173.759328703702</c:v>
                </c:pt>
                <c:pt idx="15228">
                  <c:v>43174.380069444444</c:v>
                </c:pt>
                <c:pt idx="15229">
                  <c:v>43174.619398148148</c:v>
                </c:pt>
                <c:pt idx="15230">
                  <c:v>43174.635439814818</c:v>
                </c:pt>
                <c:pt idx="15231">
                  <c:v>43174.646874999999</c:v>
                </c:pt>
                <c:pt idx="15232">
                  <c:v>43174.657881944448</c:v>
                </c:pt>
                <c:pt idx="15233">
                  <c:v>43174.667638888888</c:v>
                </c:pt>
                <c:pt idx="15234">
                  <c:v>43174.675057870372</c:v>
                </c:pt>
                <c:pt idx="15235">
                  <c:v>43174.684502314813</c:v>
                </c:pt>
                <c:pt idx="15236">
                  <c:v>43174.778564814813</c:v>
                </c:pt>
                <c:pt idx="15237">
                  <c:v>43175.337256944447</c:v>
                </c:pt>
                <c:pt idx="15238">
                  <c:v>43175.348958333336</c:v>
                </c:pt>
                <c:pt idx="15239">
                  <c:v>43175.35833333333</c:v>
                </c:pt>
                <c:pt idx="15240">
                  <c:v>43175.3671412037</c:v>
                </c:pt>
                <c:pt idx="15241">
                  <c:v>43175.3752662037</c:v>
                </c:pt>
                <c:pt idx="15242">
                  <c:v>43175.383055555554</c:v>
                </c:pt>
                <c:pt idx="15243">
                  <c:v>43175.390335648146</c:v>
                </c:pt>
                <c:pt idx="15244">
                  <c:v>43175.397557870368</c:v>
                </c:pt>
                <c:pt idx="15245">
                  <c:v>43175.404652777775</c:v>
                </c:pt>
                <c:pt idx="15246">
                  <c:v>43175.411631944444</c:v>
                </c:pt>
                <c:pt idx="15247">
                  <c:v>43175.418414351851</c:v>
                </c:pt>
                <c:pt idx="15248">
                  <c:v>43175.425000000003</c:v>
                </c:pt>
                <c:pt idx="15249">
                  <c:v>43175.430914351855</c:v>
                </c:pt>
                <c:pt idx="15250">
                  <c:v>43175.43681712963</c:v>
                </c:pt>
                <c:pt idx="15251">
                  <c:v>43175.442627314813</c:v>
                </c:pt>
                <c:pt idx="15252">
                  <c:v>43175.448321759257</c:v>
                </c:pt>
                <c:pt idx="15253">
                  <c:v>43175.454062500001</c:v>
                </c:pt>
                <c:pt idx="15254">
                  <c:v>43175.45952546296</c:v>
                </c:pt>
                <c:pt idx="15255">
                  <c:v>43175.464791666665</c:v>
                </c:pt>
                <c:pt idx="15256">
                  <c:v>43175.47</c:v>
                </c:pt>
                <c:pt idx="15257">
                  <c:v>43175.474907407406</c:v>
                </c:pt>
                <c:pt idx="15258">
                  <c:v>43175.479745370372</c:v>
                </c:pt>
                <c:pt idx="15259">
                  <c:v>43175.484479166669</c:v>
                </c:pt>
                <c:pt idx="15260">
                  <c:v>43175.489247685182</c:v>
                </c:pt>
                <c:pt idx="15261">
                  <c:v>43175.498518518521</c:v>
                </c:pt>
                <c:pt idx="15262">
                  <c:v>43175.516261574077</c:v>
                </c:pt>
                <c:pt idx="15263">
                  <c:v>43175.524745370371</c:v>
                </c:pt>
                <c:pt idx="15264">
                  <c:v>43175.533032407409</c:v>
                </c:pt>
                <c:pt idx="15265">
                  <c:v>43175.537222222221</c:v>
                </c:pt>
                <c:pt idx="15266">
                  <c:v>43175.541261574072</c:v>
                </c:pt>
                <c:pt idx="15267">
                  <c:v>43175.545289351852</c:v>
                </c:pt>
                <c:pt idx="15268">
                  <c:v>43175.549340277779</c:v>
                </c:pt>
                <c:pt idx="15269">
                  <c:v>43175.553356481483</c:v>
                </c:pt>
                <c:pt idx="15270">
                  <c:v>43175.55741898148</c:v>
                </c:pt>
                <c:pt idx="15271">
                  <c:v>43175.561365740738</c:v>
                </c:pt>
                <c:pt idx="15272">
                  <c:v>43175.565312500003</c:v>
                </c:pt>
                <c:pt idx="15273">
                  <c:v>43175.56927083333</c:v>
                </c:pt>
                <c:pt idx="15274">
                  <c:v>43175.573495370372</c:v>
                </c:pt>
                <c:pt idx="15275">
                  <c:v>43175.578460648147</c:v>
                </c:pt>
                <c:pt idx="15276">
                  <c:v>43175.583657407406</c:v>
                </c:pt>
                <c:pt idx="15277">
                  <c:v>43175.588796296295</c:v>
                </c:pt>
                <c:pt idx="15278">
                  <c:v>43175.592870370368</c:v>
                </c:pt>
                <c:pt idx="15279">
                  <c:v>43175.59778935185</c:v>
                </c:pt>
                <c:pt idx="15280">
                  <c:v>43175.602581018517</c:v>
                </c:pt>
                <c:pt idx="15281">
                  <c:v>43175.607465277775</c:v>
                </c:pt>
                <c:pt idx="15282">
                  <c:v>43175.612245370372</c:v>
                </c:pt>
                <c:pt idx="15283">
                  <c:v>43175.6169212963</c:v>
                </c:pt>
                <c:pt idx="15284">
                  <c:v>43175.621412037035</c:v>
                </c:pt>
                <c:pt idx="15285">
                  <c:v>43175.625914351855</c:v>
                </c:pt>
                <c:pt idx="15286">
                  <c:v>43175.63040509259</c:v>
                </c:pt>
                <c:pt idx="15287">
                  <c:v>43175.634930555556</c:v>
                </c:pt>
                <c:pt idx="15288">
                  <c:v>43175.639502314814</c:v>
                </c:pt>
                <c:pt idx="15289">
                  <c:v>43175.643831018519</c:v>
                </c:pt>
                <c:pt idx="15290">
                  <c:v>43175.648576388892</c:v>
                </c:pt>
                <c:pt idx="15291">
                  <c:v>43175.652974537035</c:v>
                </c:pt>
                <c:pt idx="15292">
                  <c:v>43175.657731481479</c:v>
                </c:pt>
                <c:pt idx="15293">
                  <c:v>43175.662569444445</c:v>
                </c:pt>
                <c:pt idx="15294">
                  <c:v>43175.667222222219</c:v>
                </c:pt>
                <c:pt idx="15295">
                  <c:v>43175.671168981484</c:v>
                </c:pt>
                <c:pt idx="15296">
                  <c:v>43175.675208333334</c:v>
                </c:pt>
                <c:pt idx="15297">
                  <c:v>43175.679710648146</c:v>
                </c:pt>
                <c:pt idx="15298">
                  <c:v>43175.683819444443</c:v>
                </c:pt>
                <c:pt idx="15299">
                  <c:v>43175.688275462962</c:v>
                </c:pt>
                <c:pt idx="15300">
                  <c:v>43175.692928240744</c:v>
                </c:pt>
                <c:pt idx="15301">
                  <c:v>43175.697395833333</c:v>
                </c:pt>
                <c:pt idx="15302">
                  <c:v>43175.701898148145</c:v>
                </c:pt>
                <c:pt idx="15303">
                  <c:v>43175.706226851849</c:v>
                </c:pt>
                <c:pt idx="15304">
                  <c:v>43175.710381944446</c:v>
                </c:pt>
                <c:pt idx="15305">
                  <c:v>43175.714490740742</c:v>
                </c:pt>
                <c:pt idx="15306">
                  <c:v>43175.718506944446</c:v>
                </c:pt>
                <c:pt idx="15307">
                  <c:v>43175.722986111112</c:v>
                </c:pt>
                <c:pt idx="15308">
                  <c:v>43175.727569444447</c:v>
                </c:pt>
                <c:pt idx="15309">
                  <c:v>43175.732453703706</c:v>
                </c:pt>
                <c:pt idx="15310">
                  <c:v>43175.737291666665</c:v>
                </c:pt>
                <c:pt idx="15311">
                  <c:v>43175.742708333331</c:v>
                </c:pt>
                <c:pt idx="15312">
                  <c:v>43175.747407407405</c:v>
                </c:pt>
                <c:pt idx="15313">
                  <c:v>43175.75273148148</c:v>
                </c:pt>
                <c:pt idx="15314">
                  <c:v>43175.758043981485</c:v>
                </c:pt>
                <c:pt idx="15315">
                  <c:v>43175.764479166668</c:v>
                </c:pt>
                <c:pt idx="15316">
                  <c:v>43175.771863425929</c:v>
                </c:pt>
                <c:pt idx="15317">
                  <c:v>43175.779293981483</c:v>
                </c:pt>
                <c:pt idx="15318">
                  <c:v>43177.349224537036</c:v>
                </c:pt>
                <c:pt idx="15319">
                  <c:v>43179.682500000003</c:v>
                </c:pt>
                <c:pt idx="15320">
                  <c:v>43180.349236111113</c:v>
                </c:pt>
                <c:pt idx="15321">
                  <c:v>43180.357800925929</c:v>
                </c:pt>
                <c:pt idx="15322">
                  <c:v>43180.365833333337</c:v>
                </c:pt>
                <c:pt idx="15323">
                  <c:v>43180.373159722221</c:v>
                </c:pt>
                <c:pt idx="15324">
                  <c:v>43180.380543981482</c:v>
                </c:pt>
                <c:pt idx="15325">
                  <c:v>43180.387708333335</c:v>
                </c:pt>
                <c:pt idx="15326">
                  <c:v>43180.395138888889</c:v>
                </c:pt>
                <c:pt idx="15327">
                  <c:v>43180.402581018519</c:v>
                </c:pt>
                <c:pt idx="15328">
                  <c:v>43180.425092592595</c:v>
                </c:pt>
                <c:pt idx="15329">
                  <c:v>43180.43513888889</c:v>
                </c:pt>
                <c:pt idx="15330">
                  <c:v>43180.440601851849</c:v>
                </c:pt>
                <c:pt idx="15331">
                  <c:v>43180.445324074077</c:v>
                </c:pt>
                <c:pt idx="15332">
                  <c:v>43180.449803240743</c:v>
                </c:pt>
                <c:pt idx="15333">
                  <c:v>43180.454456018517</c:v>
                </c:pt>
                <c:pt idx="15334">
                  <c:v>43180.459432870368</c:v>
                </c:pt>
                <c:pt idx="15335">
                  <c:v>43180.464745370373</c:v>
                </c:pt>
                <c:pt idx="15336">
                  <c:v>43180.469768518517</c:v>
                </c:pt>
                <c:pt idx="15337">
                  <c:v>43180.474479166667</c:v>
                </c:pt>
                <c:pt idx="15338">
                  <c:v>43180.479120370372</c:v>
                </c:pt>
                <c:pt idx="15339">
                  <c:v>43180.483923611115</c:v>
                </c:pt>
                <c:pt idx="15340">
                  <c:v>43180.489027777781</c:v>
                </c:pt>
                <c:pt idx="15341">
                  <c:v>43180.493969907409</c:v>
                </c:pt>
                <c:pt idx="15342">
                  <c:v>43180.498576388891</c:v>
                </c:pt>
                <c:pt idx="15343">
                  <c:v>43180.503240740742</c:v>
                </c:pt>
                <c:pt idx="15344">
                  <c:v>43180.507604166669</c:v>
                </c:pt>
                <c:pt idx="15345">
                  <c:v>43180.511597222219</c:v>
                </c:pt>
                <c:pt idx="15346">
                  <c:v>43180.515682870369</c:v>
                </c:pt>
                <c:pt idx="15347">
                  <c:v>43180.566782407404</c:v>
                </c:pt>
                <c:pt idx="15348">
                  <c:v>43180.570393518516</c:v>
                </c:pt>
                <c:pt idx="15349">
                  <c:v>43180.588831018518</c:v>
                </c:pt>
                <c:pt idx="15350">
                  <c:v>43180.602951388886</c:v>
                </c:pt>
                <c:pt idx="15351">
                  <c:v>43180.615231481483</c:v>
                </c:pt>
                <c:pt idx="15352">
                  <c:v>43180.639178240737</c:v>
                </c:pt>
                <c:pt idx="15353">
                  <c:v>43180.646921296298</c:v>
                </c:pt>
                <c:pt idx="15354">
                  <c:v>43180.658472222225</c:v>
                </c:pt>
                <c:pt idx="15355">
                  <c:v>43180.680127314816</c:v>
                </c:pt>
                <c:pt idx="15356">
                  <c:v>43180.684525462966</c:v>
                </c:pt>
                <c:pt idx="15357">
                  <c:v>43180.689363425925</c:v>
                </c:pt>
                <c:pt idx="15358">
                  <c:v>43180.694837962961</c:v>
                </c:pt>
                <c:pt idx="15359">
                  <c:v>43180.700914351852</c:v>
                </c:pt>
                <c:pt idx="15360">
                  <c:v>43180.707384259258</c:v>
                </c:pt>
                <c:pt idx="15361">
                  <c:v>43180.714247685188</c:v>
                </c:pt>
                <c:pt idx="15362">
                  <c:v>43180.721689814818</c:v>
                </c:pt>
                <c:pt idx="15363">
                  <c:v>43180.728090277778</c:v>
                </c:pt>
                <c:pt idx="15364">
                  <c:v>43180.735023148147</c:v>
                </c:pt>
                <c:pt idx="15365">
                  <c:v>43180.742511574077</c:v>
                </c:pt>
                <c:pt idx="15366">
                  <c:v>43180.752395833333</c:v>
                </c:pt>
                <c:pt idx="15367">
                  <c:v>43180.761400462965</c:v>
                </c:pt>
                <c:pt idx="15368">
                  <c:v>43180.771319444444</c:v>
                </c:pt>
                <c:pt idx="15369">
                  <c:v>43183.349328703705</c:v>
                </c:pt>
                <c:pt idx="15370">
                  <c:v>43186.33525462963</c:v>
                </c:pt>
                <c:pt idx="15371">
                  <c:v>43186.349328703705</c:v>
                </c:pt>
                <c:pt idx="15372">
                  <c:v>43186.361203703702</c:v>
                </c:pt>
                <c:pt idx="15373">
                  <c:v>43186.372997685183</c:v>
                </c:pt>
                <c:pt idx="15374">
                  <c:v>43186.382951388892</c:v>
                </c:pt>
                <c:pt idx="15375">
                  <c:v>43186.394282407404</c:v>
                </c:pt>
                <c:pt idx="15376">
                  <c:v>43186.464641203704</c:v>
                </c:pt>
                <c:pt idx="15377">
                  <c:v>43186.527361111112</c:v>
                </c:pt>
                <c:pt idx="15378">
                  <c:v>43186.531840277778</c:v>
                </c:pt>
                <c:pt idx="15379">
                  <c:v>43186.535787037035</c:v>
                </c:pt>
                <c:pt idx="15380">
                  <c:v>43186.539629629631</c:v>
                </c:pt>
                <c:pt idx="15381">
                  <c:v>43186.54346064815</c:v>
                </c:pt>
                <c:pt idx="15382">
                  <c:v>43186.547361111108</c:v>
                </c:pt>
                <c:pt idx="15383">
                  <c:v>43186.551307870373</c:v>
                </c:pt>
                <c:pt idx="15384">
                  <c:v>43186.555254629631</c:v>
                </c:pt>
                <c:pt idx="15385">
                  <c:v>43186.559166666666</c:v>
                </c:pt>
                <c:pt idx="15386">
                  <c:v>43186.563194444447</c:v>
                </c:pt>
                <c:pt idx="15387">
                  <c:v>43186.567060185182</c:v>
                </c:pt>
                <c:pt idx="15388">
                  <c:v>43186.570949074077</c:v>
                </c:pt>
                <c:pt idx="15389">
                  <c:v>43186.574861111112</c:v>
                </c:pt>
                <c:pt idx="15390">
                  <c:v>43186.578865740739</c:v>
                </c:pt>
                <c:pt idx="15391">
                  <c:v>43186.586689814816</c:v>
                </c:pt>
                <c:pt idx="15392">
                  <c:v>43186.590995370374</c:v>
                </c:pt>
                <c:pt idx="15393">
                  <c:v>43186.602662037039</c:v>
                </c:pt>
                <c:pt idx="15394">
                  <c:v>43186.607037037036</c:v>
                </c:pt>
                <c:pt idx="15395">
                  <c:v>43186.635462962964</c:v>
                </c:pt>
                <c:pt idx="15396">
                  <c:v>43186.638819444444</c:v>
                </c:pt>
                <c:pt idx="15397">
                  <c:v>43186.642256944448</c:v>
                </c:pt>
                <c:pt idx="15398">
                  <c:v>43187.676932870374</c:v>
                </c:pt>
                <c:pt idx="15399">
                  <c:v>43187.757175925923</c:v>
                </c:pt>
                <c:pt idx="15400">
                  <c:v>43187.766296296293</c:v>
                </c:pt>
                <c:pt idx="15401">
                  <c:v>43188.726736111108</c:v>
                </c:pt>
                <c:pt idx="15402">
                  <c:v>43188.750127314815</c:v>
                </c:pt>
                <c:pt idx="15403">
                  <c:v>43189.634988425925</c:v>
                </c:pt>
                <c:pt idx="15404">
                  <c:v>43189.676215277781</c:v>
                </c:pt>
                <c:pt idx="15405">
                  <c:v>43189.681840277779</c:v>
                </c:pt>
                <c:pt idx="15406">
                  <c:v>43190.477337962962</c:v>
                </c:pt>
                <c:pt idx="15407">
                  <c:v>43190.483020833337</c:v>
                </c:pt>
                <c:pt idx="15408">
                  <c:v>43190.488564814812</c:v>
                </c:pt>
                <c:pt idx="15409">
                  <c:v>43190.494085648148</c:v>
                </c:pt>
                <c:pt idx="15410">
                  <c:v>43190.499502314815</c:v>
                </c:pt>
                <c:pt idx="15411">
                  <c:v>43190.725613425922</c:v>
                </c:pt>
                <c:pt idx="15412">
                  <c:v>43191.462465277778</c:v>
                </c:pt>
                <c:pt idx="15413">
                  <c:v>43191.756736111114</c:v>
                </c:pt>
                <c:pt idx="15414">
                  <c:v>43193.656585648147</c:v>
                </c:pt>
                <c:pt idx="15415">
                  <c:v>43193.722337962965</c:v>
                </c:pt>
                <c:pt idx="15416">
                  <c:v>43195.334780092591</c:v>
                </c:pt>
                <c:pt idx="15417">
                  <c:v>43196.681261574071</c:v>
                </c:pt>
                <c:pt idx="15418">
                  <c:v>43196.723067129627</c:v>
                </c:pt>
                <c:pt idx="15419">
                  <c:v>43197.50204861111</c:v>
                </c:pt>
                <c:pt idx="15420">
                  <c:v>43203.521203703705</c:v>
                </c:pt>
                <c:pt idx="15421">
                  <c:v>43206.43240740741</c:v>
                </c:pt>
                <c:pt idx="15422">
                  <c:v>43207.781608796293</c:v>
                </c:pt>
                <c:pt idx="15423">
                  <c:v>43209.760462962964</c:v>
                </c:pt>
                <c:pt idx="15424">
                  <c:v>43210.580925925926</c:v>
                </c:pt>
                <c:pt idx="15425">
                  <c:v>43210.595300925925</c:v>
                </c:pt>
                <c:pt idx="15426">
                  <c:v>43214.479884259257</c:v>
                </c:pt>
                <c:pt idx="15427">
                  <c:v>43214.483981481484</c:v>
                </c:pt>
                <c:pt idx="15428">
                  <c:v>43214.48809027778</c:v>
                </c:pt>
                <c:pt idx="15429">
                  <c:v>43214.496307870373</c:v>
                </c:pt>
                <c:pt idx="15430">
                  <c:v>43214.512615740743</c:v>
                </c:pt>
                <c:pt idx="15431">
                  <c:v>43214.516655092593</c:v>
                </c:pt>
                <c:pt idx="15432">
                  <c:v>43214.52071759259</c:v>
                </c:pt>
                <c:pt idx="15433">
                  <c:v>43214.524699074071</c:v>
                </c:pt>
                <c:pt idx="15434">
                  <c:v>43214.528680555559</c:v>
                </c:pt>
                <c:pt idx="15435">
                  <c:v>43214.532673611109</c:v>
                </c:pt>
                <c:pt idx="15436">
                  <c:v>43214.536712962959</c:v>
                </c:pt>
                <c:pt idx="15437">
                  <c:v>43214.540833333333</c:v>
                </c:pt>
                <c:pt idx="15438">
                  <c:v>43214.544918981483</c:v>
                </c:pt>
                <c:pt idx="15439">
                  <c:v>43214.549039351848</c:v>
                </c:pt>
                <c:pt idx="15440">
                  <c:v>43214.553715277776</c:v>
                </c:pt>
                <c:pt idx="15441">
                  <c:v>43214.557847222219</c:v>
                </c:pt>
                <c:pt idx="15442">
                  <c:v>43214.562118055554</c:v>
                </c:pt>
                <c:pt idx="15443">
                  <c:v>43214.566516203704</c:v>
                </c:pt>
                <c:pt idx="15444">
                  <c:v>43214.570960648147</c:v>
                </c:pt>
                <c:pt idx="15445">
                  <c:v>43214.575335648151</c:v>
                </c:pt>
                <c:pt idx="15446">
                  <c:v>43214.579733796294</c:v>
                </c:pt>
                <c:pt idx="15447">
                  <c:v>43214.584097222221</c:v>
                </c:pt>
                <c:pt idx="15448">
                  <c:v>43214.588379629633</c:v>
                </c:pt>
                <c:pt idx="15449">
                  <c:v>43214.592638888891</c:v>
                </c:pt>
                <c:pt idx="15450">
                  <c:v>43214.596747685187</c:v>
                </c:pt>
                <c:pt idx="15451">
                  <c:v>43214.60087962963</c:v>
                </c:pt>
                <c:pt idx="15452">
                  <c:v>43214.605046296296</c:v>
                </c:pt>
                <c:pt idx="15453">
                  <c:v>43214.609236111108</c:v>
                </c:pt>
                <c:pt idx="15454">
                  <c:v>43214.613483796296</c:v>
                </c:pt>
                <c:pt idx="15455">
                  <c:v>43214.617939814816</c:v>
                </c:pt>
                <c:pt idx="15456">
                  <c:v>43214.622685185182</c:v>
                </c:pt>
                <c:pt idx="15457">
                  <c:v>43214.626944444448</c:v>
                </c:pt>
                <c:pt idx="15458">
                  <c:v>43214.631145833337</c:v>
                </c:pt>
                <c:pt idx="15459">
                  <c:v>43214.635046296295</c:v>
                </c:pt>
                <c:pt idx="15460">
                  <c:v>43214.638981481483</c:v>
                </c:pt>
                <c:pt idx="15461">
                  <c:v>43214.642858796295</c:v>
                </c:pt>
                <c:pt idx="15462">
                  <c:v>43214.646631944444</c:v>
                </c:pt>
                <c:pt idx="15463">
                  <c:v>43214.650497685187</c:v>
                </c:pt>
                <c:pt idx="15464">
                  <c:v>43214.654444444444</c:v>
                </c:pt>
                <c:pt idx="15465">
                  <c:v>43214.658495370371</c:v>
                </c:pt>
                <c:pt idx="15466">
                  <c:v>43214.662708333337</c:v>
                </c:pt>
                <c:pt idx="15467">
                  <c:v>43214.666724537034</c:v>
                </c:pt>
                <c:pt idx="15468">
                  <c:v>43214.670590277776</c:v>
                </c:pt>
                <c:pt idx="15469">
                  <c:v>43214.674560185187</c:v>
                </c:pt>
                <c:pt idx="15470">
                  <c:v>43214.678368055553</c:v>
                </c:pt>
                <c:pt idx="15471">
                  <c:v>43214.682187500002</c:v>
                </c:pt>
                <c:pt idx="15472">
                  <c:v>43214.704918981479</c:v>
                </c:pt>
                <c:pt idx="15473">
                  <c:v>43216.756585648145</c:v>
                </c:pt>
                <c:pt idx="15474">
                  <c:v>43216.76972222222</c:v>
                </c:pt>
                <c:pt idx="15475">
                  <c:v>43217.393622685187</c:v>
                </c:pt>
                <c:pt idx="15476">
                  <c:v>43217.399988425925</c:v>
                </c:pt>
                <c:pt idx="15477">
                  <c:v>43217.406400462962</c:v>
                </c:pt>
                <c:pt idx="15478">
                  <c:v>43217.412858796299</c:v>
                </c:pt>
                <c:pt idx="15479">
                  <c:v>43217.418935185182</c:v>
                </c:pt>
                <c:pt idx="15480">
                  <c:v>43217.424490740741</c:v>
                </c:pt>
                <c:pt idx="15481">
                  <c:v>43217.429942129631</c:v>
                </c:pt>
                <c:pt idx="15482">
                  <c:v>43217.435231481482</c:v>
                </c:pt>
                <c:pt idx="15483">
                  <c:v>43217.440509259257</c:v>
                </c:pt>
                <c:pt idx="15484">
                  <c:v>43217.446018518516</c:v>
                </c:pt>
                <c:pt idx="15485">
                  <c:v>43217.451331018521</c:v>
                </c:pt>
                <c:pt idx="15486">
                  <c:v>43217.456712962965</c:v>
                </c:pt>
                <c:pt idx="15487">
                  <c:v>43217.461817129632</c:v>
                </c:pt>
                <c:pt idx="15488">
                  <c:v>43217.466446759259</c:v>
                </c:pt>
                <c:pt idx="15489">
                  <c:v>43217.470949074072</c:v>
                </c:pt>
                <c:pt idx="15490">
                  <c:v>43217.475439814814</c:v>
                </c:pt>
                <c:pt idx="15491">
                  <c:v>43217.479826388888</c:v>
                </c:pt>
                <c:pt idx="15492">
                  <c:v>43217.484270833331</c:v>
                </c:pt>
                <c:pt idx="15493">
                  <c:v>43217.488518518519</c:v>
                </c:pt>
                <c:pt idx="15494">
                  <c:v>43217.492974537039</c:v>
                </c:pt>
                <c:pt idx="15495">
                  <c:v>43217.497083333335</c:v>
                </c:pt>
                <c:pt idx="15496">
                  <c:v>43217.501180555555</c:v>
                </c:pt>
                <c:pt idx="15497">
                  <c:v>43217.505208333336</c:v>
                </c:pt>
                <c:pt idx="15498">
                  <c:v>43217.50922453704</c:v>
                </c:pt>
                <c:pt idx="15499">
                  <c:v>43217.513321759259</c:v>
                </c:pt>
                <c:pt idx="15500">
                  <c:v>43217.517337962963</c:v>
                </c:pt>
                <c:pt idx="15501">
                  <c:v>43217.52138888889</c:v>
                </c:pt>
                <c:pt idx="15502">
                  <c:v>43217.525636574072</c:v>
                </c:pt>
                <c:pt idx="15503">
                  <c:v>43217.529513888891</c:v>
                </c:pt>
                <c:pt idx="15504">
                  <c:v>43217.533622685187</c:v>
                </c:pt>
                <c:pt idx="15505">
                  <c:v>43217.537824074076</c:v>
                </c:pt>
                <c:pt idx="15506">
                  <c:v>43217.541886574072</c:v>
                </c:pt>
                <c:pt idx="15507">
                  <c:v>43217.546168981484</c:v>
                </c:pt>
                <c:pt idx="15508">
                  <c:v>43217.550555555557</c:v>
                </c:pt>
                <c:pt idx="15509">
                  <c:v>43217.556666666664</c:v>
                </c:pt>
                <c:pt idx="15510">
                  <c:v>43217.561145833337</c:v>
                </c:pt>
                <c:pt idx="15511">
                  <c:v>43217.566180555557</c:v>
                </c:pt>
                <c:pt idx="15512">
                  <c:v>43217.571435185186</c:v>
                </c:pt>
                <c:pt idx="15513">
                  <c:v>43217.576192129629</c:v>
                </c:pt>
                <c:pt idx="15514">
                  <c:v>43217.582094907404</c:v>
                </c:pt>
                <c:pt idx="15515">
                  <c:v>43217.586793981478</c:v>
                </c:pt>
                <c:pt idx="15516">
                  <c:v>43217.594131944446</c:v>
                </c:pt>
                <c:pt idx="15517">
                  <c:v>43217.598553240743</c:v>
                </c:pt>
                <c:pt idx="15518">
                  <c:v>43217.604849537034</c:v>
                </c:pt>
                <c:pt idx="15519">
                  <c:v>43217.612719907411</c:v>
                </c:pt>
                <c:pt idx="15520">
                  <c:v>43217.624594907407</c:v>
                </c:pt>
                <c:pt idx="15521">
                  <c:v>43217.636284722219</c:v>
                </c:pt>
                <c:pt idx="15522">
                  <c:v>43217.643726851849</c:v>
                </c:pt>
                <c:pt idx="15523">
                  <c:v>43217.653773148151</c:v>
                </c:pt>
                <c:pt idx="15524">
                  <c:v>43217.660150462965</c:v>
                </c:pt>
                <c:pt idx="15525">
                  <c:v>43217.669756944444</c:v>
                </c:pt>
                <c:pt idx="15526">
                  <c:v>43217.675798611112</c:v>
                </c:pt>
                <c:pt idx="15527">
                  <c:v>43217.683437500003</c:v>
                </c:pt>
                <c:pt idx="15528">
                  <c:v>43217.691990740743</c:v>
                </c:pt>
                <c:pt idx="15529">
                  <c:v>43217.700543981482</c:v>
                </c:pt>
                <c:pt idx="15530">
                  <c:v>43217.707905092589</c:v>
                </c:pt>
                <c:pt idx="15531">
                  <c:v>43217.714861111112</c:v>
                </c:pt>
                <c:pt idx="15532">
                  <c:v>43217.721759259257</c:v>
                </c:pt>
                <c:pt idx="15533">
                  <c:v>43217.733356481483</c:v>
                </c:pt>
                <c:pt idx="15534">
                  <c:v>43217.739050925928</c:v>
                </c:pt>
                <c:pt idx="15535">
                  <c:v>43217.744421296295</c:v>
                </c:pt>
                <c:pt idx="15536">
                  <c:v>43217.749652777777</c:v>
                </c:pt>
                <c:pt idx="15537">
                  <c:v>43217.759282407409</c:v>
                </c:pt>
                <c:pt idx="15538">
                  <c:v>43217.764849537038</c:v>
                </c:pt>
                <c:pt idx="15539">
                  <c:v>43217.771111111113</c:v>
                </c:pt>
                <c:pt idx="15540">
                  <c:v>43217.778113425928</c:v>
                </c:pt>
                <c:pt idx="15541">
                  <c:v>43218.336944444447</c:v>
                </c:pt>
                <c:pt idx="15542">
                  <c:v>43218.348807870374</c:v>
                </c:pt>
                <c:pt idx="15543">
                  <c:v>43218.360219907408</c:v>
                </c:pt>
                <c:pt idx="15544">
                  <c:v>43218.369131944448</c:v>
                </c:pt>
                <c:pt idx="15545">
                  <c:v>43218.377152777779</c:v>
                </c:pt>
                <c:pt idx="15546">
                  <c:v>43218.384675925925</c:v>
                </c:pt>
                <c:pt idx="15547">
                  <c:v>43218.392106481479</c:v>
                </c:pt>
                <c:pt idx="15548">
                  <c:v>43218.42150462963</c:v>
                </c:pt>
                <c:pt idx="15549">
                  <c:v>43218.428402777776</c:v>
                </c:pt>
                <c:pt idx="15550">
                  <c:v>43218.434432870374</c:v>
                </c:pt>
                <c:pt idx="15551">
                  <c:v>43218.44054398148</c:v>
                </c:pt>
                <c:pt idx="15552">
                  <c:v>43218.446145833332</c:v>
                </c:pt>
                <c:pt idx="15553">
                  <c:v>43218.452152777776</c:v>
                </c:pt>
                <c:pt idx="15554">
                  <c:v>43218.458055555559</c:v>
                </c:pt>
                <c:pt idx="15555">
                  <c:v>43218.464131944442</c:v>
                </c:pt>
                <c:pt idx="15556">
                  <c:v>43218.476041666669</c:v>
                </c:pt>
                <c:pt idx="15557">
                  <c:v>43218.482037037036</c:v>
                </c:pt>
                <c:pt idx="15558">
                  <c:v>43218.487986111111</c:v>
                </c:pt>
                <c:pt idx="15559">
                  <c:v>43218.493657407409</c:v>
                </c:pt>
                <c:pt idx="15560">
                  <c:v>43218.499386574076</c:v>
                </c:pt>
                <c:pt idx="15561">
                  <c:v>43218.504988425928</c:v>
                </c:pt>
                <c:pt idx="15562">
                  <c:v>43218.510520833333</c:v>
                </c:pt>
                <c:pt idx="15563">
                  <c:v>43218.51599537037</c:v>
                </c:pt>
                <c:pt idx="15564">
                  <c:v>43218.521203703705</c:v>
                </c:pt>
                <c:pt idx="15565">
                  <c:v>43218.526192129626</c:v>
                </c:pt>
                <c:pt idx="15566">
                  <c:v>43218.531284722223</c:v>
                </c:pt>
                <c:pt idx="15567">
                  <c:v>43218.53628472222</c:v>
                </c:pt>
                <c:pt idx="15568">
                  <c:v>43218.541180555556</c:v>
                </c:pt>
                <c:pt idx="15569">
                  <c:v>43218.545949074076</c:v>
                </c:pt>
                <c:pt idx="15570">
                  <c:v>43218.550717592596</c:v>
                </c:pt>
                <c:pt idx="15571">
                  <c:v>43218.555289351854</c:v>
                </c:pt>
                <c:pt idx="15572">
                  <c:v>43218.559872685182</c:v>
                </c:pt>
                <c:pt idx="15573">
                  <c:v>43218.564293981479</c:v>
                </c:pt>
                <c:pt idx="15574">
                  <c:v>43218.568564814814</c:v>
                </c:pt>
                <c:pt idx="15575">
                  <c:v>43218.572847222225</c:v>
                </c:pt>
                <c:pt idx="15576">
                  <c:v>43218.701724537037</c:v>
                </c:pt>
                <c:pt idx="15577">
                  <c:v>43218.745358796295</c:v>
                </c:pt>
                <c:pt idx="15578">
                  <c:v>43218.750648148147</c:v>
                </c:pt>
                <c:pt idx="15579">
                  <c:v>43221.422847222224</c:v>
                </c:pt>
                <c:pt idx="15580">
                  <c:v>43221.428414351853</c:v>
                </c:pt>
                <c:pt idx="15581">
                  <c:v>43221.433969907404</c:v>
                </c:pt>
                <c:pt idx="15582">
                  <c:v>43221.43959490741</c:v>
                </c:pt>
                <c:pt idx="15583">
                  <c:v>43221.445173611108</c:v>
                </c:pt>
                <c:pt idx="15584">
                  <c:v>43221.450775462959</c:v>
                </c:pt>
                <c:pt idx="15585">
                  <c:v>43221.456331018519</c:v>
                </c:pt>
                <c:pt idx="15586">
                  <c:v>43221.461851851855</c:v>
                </c:pt>
                <c:pt idx="15587">
                  <c:v>43221.467291666668</c:v>
                </c:pt>
                <c:pt idx="15588">
                  <c:v>43221.472534722219</c:v>
                </c:pt>
                <c:pt idx="15589">
                  <c:v>43221.477627314816</c:v>
                </c:pt>
                <c:pt idx="15590">
                  <c:v>43221.482685185183</c:v>
                </c:pt>
                <c:pt idx="15591">
                  <c:v>43221.487870370373</c:v>
                </c:pt>
                <c:pt idx="15592">
                  <c:v>43221.493113425924</c:v>
                </c:pt>
                <c:pt idx="15593">
                  <c:v>43221.497731481482</c:v>
                </c:pt>
                <c:pt idx="15594">
                  <c:v>43221.502349537041</c:v>
                </c:pt>
                <c:pt idx="15595">
                  <c:v>43221.507071759261</c:v>
                </c:pt>
                <c:pt idx="15596">
                  <c:v>43221.511643518519</c:v>
                </c:pt>
                <c:pt idx="15597">
                  <c:v>43221.516134259262</c:v>
                </c:pt>
                <c:pt idx="15598">
                  <c:v>43221.520590277774</c:v>
                </c:pt>
                <c:pt idx="15599">
                  <c:v>43221.525185185186</c:v>
                </c:pt>
                <c:pt idx="15600">
                  <c:v>43221.52983796296</c:v>
                </c:pt>
                <c:pt idx="15601">
                  <c:v>43221.534409722219</c:v>
                </c:pt>
                <c:pt idx="15602">
                  <c:v>43221.538564814815</c:v>
                </c:pt>
                <c:pt idx="15603">
                  <c:v>43221.54315972222</c:v>
                </c:pt>
                <c:pt idx="15604">
                  <c:v>43221.547546296293</c:v>
                </c:pt>
                <c:pt idx="15605">
                  <c:v>43221.551898148151</c:v>
                </c:pt>
                <c:pt idx="15606">
                  <c:v>43221.556157407409</c:v>
                </c:pt>
                <c:pt idx="15607">
                  <c:v>43221.560324074075</c:v>
                </c:pt>
                <c:pt idx="15608">
                  <c:v>43221.564525462964</c:v>
                </c:pt>
                <c:pt idx="15609">
                  <c:v>43221.568611111114</c:v>
                </c:pt>
                <c:pt idx="15610">
                  <c:v>43221.572592592594</c:v>
                </c:pt>
                <c:pt idx="15611">
                  <c:v>43221.576516203706</c:v>
                </c:pt>
                <c:pt idx="15612">
                  <c:v>43221.580659722225</c:v>
                </c:pt>
                <c:pt idx="15613">
                  <c:v>43221.585219907407</c:v>
                </c:pt>
                <c:pt idx="15614">
                  <c:v>43221.589050925926</c:v>
                </c:pt>
                <c:pt idx="15615">
                  <c:v>43221.592847222222</c:v>
                </c:pt>
                <c:pt idx="15616">
                  <c:v>43221.600578703707</c:v>
                </c:pt>
                <c:pt idx="15617">
                  <c:v>43221.604629629626</c:v>
                </c:pt>
                <c:pt idx="15618">
                  <c:v>43221.608483796299</c:v>
                </c:pt>
                <c:pt idx="15619">
                  <c:v>43221.614224537036</c:v>
                </c:pt>
                <c:pt idx="15620">
                  <c:v>43221.619502314818</c:v>
                </c:pt>
                <c:pt idx="15621">
                  <c:v>43221.632916666669</c:v>
                </c:pt>
                <c:pt idx="15622">
                  <c:v>43221.638518518521</c:v>
                </c:pt>
                <c:pt idx="15623">
                  <c:v>43221.644560185188</c:v>
                </c:pt>
                <c:pt idx="15624">
                  <c:v>43221.651388888888</c:v>
                </c:pt>
                <c:pt idx="15625">
                  <c:v>43221.661585648151</c:v>
                </c:pt>
                <c:pt idx="15626">
                  <c:v>43221.666562500002</c:v>
                </c:pt>
                <c:pt idx="15627">
                  <c:v>43221.690636574072</c:v>
                </c:pt>
                <c:pt idx="15628">
                  <c:v>43221.747245370374</c:v>
                </c:pt>
                <c:pt idx="15629">
                  <c:v>43222.336898148147</c:v>
                </c:pt>
                <c:pt idx="15630">
                  <c:v>43222.348692129628</c:v>
                </c:pt>
                <c:pt idx="15631">
                  <c:v>43222.358680555553</c:v>
                </c:pt>
                <c:pt idx="15632">
                  <c:v>43222.367534722223</c:v>
                </c:pt>
                <c:pt idx="15633">
                  <c:v>43222.382604166669</c:v>
                </c:pt>
                <c:pt idx="15634">
                  <c:v>43222.390023148146</c:v>
                </c:pt>
                <c:pt idx="15635">
                  <c:v>43224.761793981481</c:v>
                </c:pt>
                <c:pt idx="15636">
                  <c:v>43231.6330787037</c:v>
                </c:pt>
                <c:pt idx="15637">
                  <c:v>43231.64266203704</c:v>
                </c:pt>
                <c:pt idx="15638">
                  <c:v>43231.654479166667</c:v>
                </c:pt>
                <c:pt idx="15639">
                  <c:v>43232.414907407408</c:v>
                </c:pt>
                <c:pt idx="15640">
                  <c:v>43232.609409722223</c:v>
                </c:pt>
                <c:pt idx="15641">
                  <c:v>43232.61409722222</c:v>
                </c:pt>
                <c:pt idx="15642">
                  <c:v>43232.619074074071</c:v>
                </c:pt>
                <c:pt idx="15643">
                  <c:v>43232.624571759261</c:v>
                </c:pt>
                <c:pt idx="15644">
                  <c:v>43232.650289351855</c:v>
                </c:pt>
                <c:pt idx="15645">
                  <c:v>43233.730451388888</c:v>
                </c:pt>
                <c:pt idx="15646">
                  <c:v>43234.73159722222</c:v>
                </c:pt>
                <c:pt idx="15647">
                  <c:v>43236.495509259257</c:v>
                </c:pt>
                <c:pt idx="15648">
                  <c:v>43237.349027777775</c:v>
                </c:pt>
                <c:pt idx="15649">
                  <c:v>43237.474537037036</c:v>
                </c:pt>
                <c:pt idx="15650">
                  <c:v>43237.647812499999</c:v>
                </c:pt>
                <c:pt idx="15651">
                  <c:v>43239.347928240742</c:v>
                </c:pt>
                <c:pt idx="15652">
                  <c:v>43239.356863425928</c:v>
                </c:pt>
                <c:pt idx="15653">
                  <c:v>43239.364953703705</c:v>
                </c:pt>
                <c:pt idx="15654">
                  <c:v>43240.583854166667</c:v>
                </c:pt>
                <c:pt idx="15655">
                  <c:v>43242.666319444441</c:v>
                </c:pt>
                <c:pt idx="15656">
                  <c:v>43245.76835648148</c:v>
                </c:pt>
                <c:pt idx="15657">
                  <c:v>43248.765497685185</c:v>
                </c:pt>
                <c:pt idx="15658">
                  <c:v>43249.384525462963</c:v>
                </c:pt>
                <c:pt idx="15659">
                  <c:v>43251.440717592595</c:v>
                </c:pt>
                <c:pt idx="15660">
                  <c:v>43251.49181712963</c:v>
                </c:pt>
                <c:pt idx="15661">
                  <c:v>43251.496087962965</c:v>
                </c:pt>
                <c:pt idx="15662">
                  <c:v>43251.50037037037</c:v>
                </c:pt>
                <c:pt idx="15663">
                  <c:v>43251.504664351851</c:v>
                </c:pt>
                <c:pt idx="15664">
                  <c:v>43251.509074074071</c:v>
                </c:pt>
                <c:pt idx="15665">
                  <c:v>43251.51358796296</c:v>
                </c:pt>
                <c:pt idx="15666">
                  <c:v>43251.518541666665</c:v>
                </c:pt>
                <c:pt idx="15667">
                  <c:v>43251.746620370373</c:v>
                </c:pt>
                <c:pt idx="15668">
                  <c:v>43251.753229166665</c:v>
                </c:pt>
                <c:pt idx="15669">
                  <c:v>43252.334618055553</c:v>
                </c:pt>
                <c:pt idx="15670">
                  <c:v>43252.346365740741</c:v>
                </c:pt>
                <c:pt idx="15671">
                  <c:v>43252.355208333334</c:v>
                </c:pt>
                <c:pt idx="15672">
                  <c:v>43252.363518518519</c:v>
                </c:pt>
                <c:pt idx="15673">
                  <c:v>43252.373865740738</c:v>
                </c:pt>
                <c:pt idx="15674">
                  <c:v>43252.381192129629</c:v>
                </c:pt>
                <c:pt idx="15675">
                  <c:v>43252.388449074075</c:v>
                </c:pt>
                <c:pt idx="15676">
                  <c:v>43252.394976851851</c:v>
                </c:pt>
                <c:pt idx="15677">
                  <c:v>43252.401701388888</c:v>
                </c:pt>
                <c:pt idx="15678">
                  <c:v>43252.407719907409</c:v>
                </c:pt>
                <c:pt idx="15679">
                  <c:v>43252.413530092592</c:v>
                </c:pt>
                <c:pt idx="15680">
                  <c:v>43252.41914351852</c:v>
                </c:pt>
                <c:pt idx="15681">
                  <c:v>43252.425115740742</c:v>
                </c:pt>
                <c:pt idx="15682">
                  <c:v>43252.430787037039</c:v>
                </c:pt>
                <c:pt idx="15683">
                  <c:v>43252.436192129629</c:v>
                </c:pt>
                <c:pt idx="15684">
                  <c:v>43252.441377314812</c:v>
                </c:pt>
                <c:pt idx="15685">
                  <c:v>43252.446550925924</c:v>
                </c:pt>
                <c:pt idx="15686">
                  <c:v>43252.451307870368</c:v>
                </c:pt>
                <c:pt idx="15687">
                  <c:v>43252.456006944441</c:v>
                </c:pt>
                <c:pt idx="15688">
                  <c:v>43252.460648148146</c:v>
                </c:pt>
                <c:pt idx="15689">
                  <c:v>43252.465243055558</c:v>
                </c:pt>
                <c:pt idx="15690">
                  <c:v>43252.474479166667</c:v>
                </c:pt>
                <c:pt idx="15691">
                  <c:v>43252.47960648148</c:v>
                </c:pt>
                <c:pt idx="15692">
                  <c:v>43252.485162037039</c:v>
                </c:pt>
                <c:pt idx="15693">
                  <c:v>43252.489942129629</c:v>
                </c:pt>
                <c:pt idx="15694">
                  <c:v>43252.494421296295</c:v>
                </c:pt>
                <c:pt idx="15695">
                  <c:v>43252.49900462963</c:v>
                </c:pt>
                <c:pt idx="15696">
                  <c:v>43252.503819444442</c:v>
                </c:pt>
                <c:pt idx="15697">
                  <c:v>43252.508414351854</c:v>
                </c:pt>
                <c:pt idx="15698">
                  <c:v>43252.512812499997</c:v>
                </c:pt>
                <c:pt idx="15699">
                  <c:v>43252.517013888886</c:v>
                </c:pt>
                <c:pt idx="15700">
                  <c:v>43252.521377314813</c:v>
                </c:pt>
                <c:pt idx="15701">
                  <c:v>43252.525405092594</c:v>
                </c:pt>
                <c:pt idx="15702">
                  <c:v>43252.529490740744</c:v>
                </c:pt>
                <c:pt idx="15703">
                  <c:v>43252.533587962964</c:v>
                </c:pt>
                <c:pt idx="15704">
                  <c:v>43252.537812499999</c:v>
                </c:pt>
                <c:pt idx="15705">
                  <c:v>43252.541898148149</c:v>
                </c:pt>
                <c:pt idx="15706">
                  <c:v>43252.545891203707</c:v>
                </c:pt>
                <c:pt idx="15707">
                  <c:v>43252.549895833334</c:v>
                </c:pt>
                <c:pt idx="15708">
                  <c:v>43252.553877314815</c:v>
                </c:pt>
                <c:pt idx="15709">
                  <c:v>43252.557881944442</c:v>
                </c:pt>
                <c:pt idx="15710">
                  <c:v>43252.561921296299</c:v>
                </c:pt>
                <c:pt idx="15711">
                  <c:v>43252.565891203703</c:v>
                </c:pt>
                <c:pt idx="15712">
                  <c:v>43252.569803240738</c:v>
                </c:pt>
                <c:pt idx="15713">
                  <c:v>43252.573611111111</c:v>
                </c:pt>
                <c:pt idx="15714">
                  <c:v>43252.577523148146</c:v>
                </c:pt>
                <c:pt idx="15715">
                  <c:v>43252.581435185188</c:v>
                </c:pt>
                <c:pt idx="15716">
                  <c:v>43252.585486111115</c:v>
                </c:pt>
                <c:pt idx="15717">
                  <c:v>43252.589432870373</c:v>
                </c:pt>
                <c:pt idx="15718">
                  <c:v>43252.593541666669</c:v>
                </c:pt>
                <c:pt idx="15719">
                  <c:v>43252.597650462965</c:v>
                </c:pt>
                <c:pt idx="15720">
                  <c:v>43252.601770833331</c:v>
                </c:pt>
                <c:pt idx="15721">
                  <c:v>43252.60601851852</c:v>
                </c:pt>
                <c:pt idx="15722">
                  <c:v>43252.610023148147</c:v>
                </c:pt>
                <c:pt idx="15723">
                  <c:v>43252.614085648151</c:v>
                </c:pt>
                <c:pt idx="15724">
                  <c:v>43252.617812500001</c:v>
                </c:pt>
                <c:pt idx="15725">
                  <c:v>43252.621446759258</c:v>
                </c:pt>
                <c:pt idx="15726">
                  <c:v>43252.625231481485</c:v>
                </c:pt>
                <c:pt idx="15727">
                  <c:v>43252.632696759261</c:v>
                </c:pt>
                <c:pt idx="15728">
                  <c:v>43252.636354166665</c:v>
                </c:pt>
                <c:pt idx="15729">
                  <c:v>43252.640011574076</c:v>
                </c:pt>
                <c:pt idx="15730">
                  <c:v>43252.643796296295</c:v>
                </c:pt>
                <c:pt idx="15731">
                  <c:v>43252.647453703707</c:v>
                </c:pt>
                <c:pt idx="15732">
                  <c:v>43252.65111111111</c:v>
                </c:pt>
                <c:pt idx="15733">
                  <c:v>43252.654780092591</c:v>
                </c:pt>
                <c:pt idx="15734">
                  <c:v>43252.658437500002</c:v>
                </c:pt>
                <c:pt idx="15735">
                  <c:v>43252.66233796296</c:v>
                </c:pt>
                <c:pt idx="15736">
                  <c:v>43252.666365740741</c:v>
                </c:pt>
                <c:pt idx="15737">
                  <c:v>43252.670370370368</c:v>
                </c:pt>
                <c:pt idx="15738">
                  <c:v>43252.674305555556</c:v>
                </c:pt>
                <c:pt idx="15739">
                  <c:v>43252.678518518522</c:v>
                </c:pt>
                <c:pt idx="15740">
                  <c:v>43252.683113425926</c:v>
                </c:pt>
                <c:pt idx="15741">
                  <c:v>43252.687881944446</c:v>
                </c:pt>
                <c:pt idx="15742">
                  <c:v>43252.692557870374</c:v>
                </c:pt>
                <c:pt idx="15743">
                  <c:v>43252.697638888887</c:v>
                </c:pt>
                <c:pt idx="15744">
                  <c:v>43252.703159722223</c:v>
                </c:pt>
                <c:pt idx="15745">
                  <c:v>43252.708761574075</c:v>
                </c:pt>
                <c:pt idx="15746">
                  <c:v>43252.714999999997</c:v>
                </c:pt>
                <c:pt idx="15747">
                  <c:v>43252.721168981479</c:v>
                </c:pt>
                <c:pt idx="15748">
                  <c:v>43252.728368055556</c:v>
                </c:pt>
                <c:pt idx="15749">
                  <c:v>43252.736712962964</c:v>
                </c:pt>
                <c:pt idx="15750">
                  <c:v>43252.742986111109</c:v>
                </c:pt>
                <c:pt idx="15751">
                  <c:v>43252.750497685185</c:v>
                </c:pt>
                <c:pt idx="15752">
                  <c:v>43252.7737037037</c:v>
                </c:pt>
                <c:pt idx="15753">
                  <c:v>43253.346377314818</c:v>
                </c:pt>
                <c:pt idx="15754">
                  <c:v>43253.356736111113</c:v>
                </c:pt>
                <c:pt idx="15755">
                  <c:v>43253.366226851853</c:v>
                </c:pt>
                <c:pt idx="15756">
                  <c:v>43253.375891203701</c:v>
                </c:pt>
                <c:pt idx="15757">
                  <c:v>43253.386921296296</c:v>
                </c:pt>
                <c:pt idx="15758">
                  <c:v>43253.395324074074</c:v>
                </c:pt>
                <c:pt idx="15759">
                  <c:v>43253.403263888889</c:v>
                </c:pt>
                <c:pt idx="15760">
                  <c:v>43253.413541666669</c:v>
                </c:pt>
                <c:pt idx="15761">
                  <c:v>43253.420555555553</c:v>
                </c:pt>
                <c:pt idx="15762">
                  <c:v>43253.427175925928</c:v>
                </c:pt>
                <c:pt idx="15763">
                  <c:v>43253.440682870372</c:v>
                </c:pt>
                <c:pt idx="15764">
                  <c:v>43253.446319444447</c:v>
                </c:pt>
                <c:pt idx="15765">
                  <c:v>43253.452002314814</c:v>
                </c:pt>
                <c:pt idx="15766">
                  <c:v>43253.457986111112</c:v>
                </c:pt>
                <c:pt idx="15767">
                  <c:v>43253.464502314811</c:v>
                </c:pt>
                <c:pt idx="15768">
                  <c:v>43253.471296296295</c:v>
                </c:pt>
                <c:pt idx="15769">
                  <c:v>43253.476574074077</c:v>
                </c:pt>
                <c:pt idx="15770">
                  <c:v>43253.482465277775</c:v>
                </c:pt>
                <c:pt idx="15771">
                  <c:v>43253.48773148148</c:v>
                </c:pt>
                <c:pt idx="15772">
                  <c:v>43253.493518518517</c:v>
                </c:pt>
                <c:pt idx="15773">
                  <c:v>43253.499479166669</c:v>
                </c:pt>
                <c:pt idx="15774">
                  <c:v>43253.511122685188</c:v>
                </c:pt>
                <c:pt idx="15775">
                  <c:v>43253.516689814816</c:v>
                </c:pt>
                <c:pt idx="15776">
                  <c:v>43253.522164351853</c:v>
                </c:pt>
                <c:pt idx="15777">
                  <c:v>43253.527673611112</c:v>
                </c:pt>
                <c:pt idx="15778">
                  <c:v>43253.532939814817</c:v>
                </c:pt>
                <c:pt idx="15779">
                  <c:v>43253.538148148145</c:v>
                </c:pt>
                <c:pt idx="15780">
                  <c:v>43253.543229166666</c:v>
                </c:pt>
                <c:pt idx="15781">
                  <c:v>43253.553472222222</c:v>
                </c:pt>
                <c:pt idx="15782">
                  <c:v>43253.55841435185</c:v>
                </c:pt>
                <c:pt idx="15783">
                  <c:v>43253.563206018516</c:v>
                </c:pt>
                <c:pt idx="15784">
                  <c:v>43253.567974537036</c:v>
                </c:pt>
                <c:pt idx="15785">
                  <c:v>43253.572627314818</c:v>
                </c:pt>
                <c:pt idx="15786">
                  <c:v>43253.576817129629</c:v>
                </c:pt>
                <c:pt idx="15787">
                  <c:v>43253.581238425926</c:v>
                </c:pt>
                <c:pt idx="15788">
                  <c:v>43253.585682870369</c:v>
                </c:pt>
                <c:pt idx="15789">
                  <c:v>43253.59002314815</c:v>
                </c:pt>
                <c:pt idx="15790">
                  <c:v>43253.59447916667</c:v>
                </c:pt>
                <c:pt idx="15791">
                  <c:v>43253.608657407407</c:v>
                </c:pt>
                <c:pt idx="15792">
                  <c:v>43253.622384259259</c:v>
                </c:pt>
                <c:pt idx="15793">
                  <c:v>43253.630104166667</c:v>
                </c:pt>
                <c:pt idx="15794">
                  <c:v>43253.63484953704</c:v>
                </c:pt>
                <c:pt idx="15795">
                  <c:v>43253.638935185183</c:v>
                </c:pt>
                <c:pt idx="15796">
                  <c:v>43253.642708333333</c:v>
                </c:pt>
                <c:pt idx="15797">
                  <c:v>43253.646550925929</c:v>
                </c:pt>
                <c:pt idx="15798">
                  <c:v>43253.650393518517</c:v>
                </c:pt>
                <c:pt idx="15799">
                  <c:v>43253.655370370368</c:v>
                </c:pt>
                <c:pt idx="15800">
                  <c:v>43253.662453703706</c:v>
                </c:pt>
                <c:pt idx="15801">
                  <c:v>43253.672986111109</c:v>
                </c:pt>
                <c:pt idx="15802">
                  <c:v>43253.678680555553</c:v>
                </c:pt>
                <c:pt idx="15803">
                  <c:v>43253.683136574073</c:v>
                </c:pt>
                <c:pt idx="15804">
                  <c:v>43253.687754629631</c:v>
                </c:pt>
                <c:pt idx="15805">
                  <c:v>43253.707604166666</c:v>
                </c:pt>
                <c:pt idx="15806">
                  <c:v>43253.712395833332</c:v>
                </c:pt>
                <c:pt idx="15807">
                  <c:v>43253.720196759263</c:v>
                </c:pt>
                <c:pt idx="15808">
                  <c:v>43253.727488425924</c:v>
                </c:pt>
                <c:pt idx="15809">
                  <c:v>43253.732916666668</c:v>
                </c:pt>
                <c:pt idx="15810">
                  <c:v>43253.741550925923</c:v>
                </c:pt>
                <c:pt idx="15811">
                  <c:v>43253.746770833335</c:v>
                </c:pt>
                <c:pt idx="15812">
                  <c:v>43253.75644675926</c:v>
                </c:pt>
                <c:pt idx="15813">
                  <c:v>43253.768240740741</c:v>
                </c:pt>
                <c:pt idx="15814">
                  <c:v>43253.778449074074</c:v>
                </c:pt>
                <c:pt idx="15815">
                  <c:v>43254.334374999999</c:v>
                </c:pt>
                <c:pt idx="15816">
                  <c:v>43254.334826388891</c:v>
                </c:pt>
                <c:pt idx="15817">
                  <c:v>43254.349097222221</c:v>
                </c:pt>
                <c:pt idx="15818">
                  <c:v>43254.358807870369</c:v>
                </c:pt>
                <c:pt idx="15819">
                  <c:v>43254.367627314816</c:v>
                </c:pt>
                <c:pt idx="15820">
                  <c:v>43254.37636574074</c:v>
                </c:pt>
                <c:pt idx="15821">
                  <c:v>43254.391944444447</c:v>
                </c:pt>
                <c:pt idx="15822">
                  <c:v>43254.399884259263</c:v>
                </c:pt>
                <c:pt idx="15823">
                  <c:v>43254.406365740739</c:v>
                </c:pt>
                <c:pt idx="15824">
                  <c:v>43254.412997685184</c:v>
                </c:pt>
                <c:pt idx="15825">
                  <c:v>43254.419907407406</c:v>
                </c:pt>
                <c:pt idx="15826">
                  <c:v>43254.426446759258</c:v>
                </c:pt>
                <c:pt idx="15827">
                  <c:v>43254.433136574073</c:v>
                </c:pt>
                <c:pt idx="15828">
                  <c:v>43254.439745370371</c:v>
                </c:pt>
                <c:pt idx="15829">
                  <c:v>43254.446111111109</c:v>
                </c:pt>
                <c:pt idx="15830">
                  <c:v>43254.452743055554</c:v>
                </c:pt>
                <c:pt idx="15831">
                  <c:v>43254.459305555552</c:v>
                </c:pt>
                <c:pt idx="15832">
                  <c:v>43254.465613425928</c:v>
                </c:pt>
                <c:pt idx="15833">
                  <c:v>43254.471932870372</c:v>
                </c:pt>
                <c:pt idx="15834">
                  <c:v>43254.478148148148</c:v>
                </c:pt>
                <c:pt idx="15835">
                  <c:v>43254.484305555554</c:v>
                </c:pt>
                <c:pt idx="15836">
                  <c:v>43254.49019675926</c:v>
                </c:pt>
                <c:pt idx="15837">
                  <c:v>43254.496203703704</c:v>
                </c:pt>
                <c:pt idx="15838">
                  <c:v>43254.502152777779</c:v>
                </c:pt>
                <c:pt idx="15839">
                  <c:v>43254.507905092592</c:v>
                </c:pt>
                <c:pt idx="15840">
                  <c:v>43254.513449074075</c:v>
                </c:pt>
                <c:pt idx="15841">
                  <c:v>43254.518831018519</c:v>
                </c:pt>
                <c:pt idx="15842">
                  <c:v>43254.524189814816</c:v>
                </c:pt>
                <c:pt idx="15843">
                  <c:v>43254.529432870368</c:v>
                </c:pt>
                <c:pt idx="15844">
                  <c:v>43254.534618055557</c:v>
                </c:pt>
                <c:pt idx="15845">
                  <c:v>43254.539629629631</c:v>
                </c:pt>
                <c:pt idx="15846">
                  <c:v>43254.544629629629</c:v>
                </c:pt>
                <c:pt idx="15847">
                  <c:v>43254.549467592595</c:v>
                </c:pt>
                <c:pt idx="15848">
                  <c:v>43254.554259259261</c:v>
                </c:pt>
                <c:pt idx="15849">
                  <c:v>43254.558993055558</c:v>
                </c:pt>
                <c:pt idx="15850">
                  <c:v>43254.563564814816</c:v>
                </c:pt>
                <c:pt idx="15851">
                  <c:v>43254.568113425928</c:v>
                </c:pt>
                <c:pt idx="15852">
                  <c:v>43254.572870370372</c:v>
                </c:pt>
                <c:pt idx="15853">
                  <c:v>43254.577268518522</c:v>
                </c:pt>
                <c:pt idx="15854">
                  <c:v>43254.581608796296</c:v>
                </c:pt>
                <c:pt idx="15855">
                  <c:v>43254.585995370369</c:v>
                </c:pt>
                <c:pt idx="15856">
                  <c:v>43254.590081018519</c:v>
                </c:pt>
                <c:pt idx="15857">
                  <c:v>43254.594270833331</c:v>
                </c:pt>
                <c:pt idx="15858">
                  <c:v>43254.598680555559</c:v>
                </c:pt>
                <c:pt idx="15859">
                  <c:v>43254.603009259263</c:v>
                </c:pt>
                <c:pt idx="15860">
                  <c:v>43254.606805555559</c:v>
                </c:pt>
                <c:pt idx="15861">
                  <c:v>43254.61078703704</c:v>
                </c:pt>
                <c:pt idx="15862">
                  <c:v>43254.614884259259</c:v>
                </c:pt>
                <c:pt idx="15863">
                  <c:v>43254.618773148148</c:v>
                </c:pt>
                <c:pt idx="15864">
                  <c:v>43254.622673611113</c:v>
                </c:pt>
                <c:pt idx="15865">
                  <c:v>43254.626469907409</c:v>
                </c:pt>
                <c:pt idx="15866">
                  <c:v>43254.630289351851</c:v>
                </c:pt>
                <c:pt idx="15867">
                  <c:v>43254.634062500001</c:v>
                </c:pt>
                <c:pt idx="15868">
                  <c:v>43254.638009259259</c:v>
                </c:pt>
                <c:pt idx="15869">
                  <c:v>43254.641724537039</c:v>
                </c:pt>
                <c:pt idx="15870">
                  <c:v>43254.645509259259</c:v>
                </c:pt>
                <c:pt idx="15871">
                  <c:v>43254.649409722224</c:v>
                </c:pt>
                <c:pt idx="15872">
                  <c:v>43254.653599537036</c:v>
                </c:pt>
                <c:pt idx="15873">
                  <c:v>43254.657592592594</c:v>
                </c:pt>
                <c:pt idx="15874">
                  <c:v>43254.662222222221</c:v>
                </c:pt>
                <c:pt idx="15875">
                  <c:v>43254.666076388887</c:v>
                </c:pt>
                <c:pt idx="15876">
                  <c:v>43254.670173611114</c:v>
                </c:pt>
                <c:pt idx="15877">
                  <c:v>43254.674166666664</c:v>
                </c:pt>
                <c:pt idx="15878">
                  <c:v>43254.678124999999</c:v>
                </c:pt>
                <c:pt idx="15879">
                  <c:v>43254.682199074072</c:v>
                </c:pt>
                <c:pt idx="15880">
                  <c:v>43254.686307870368</c:v>
                </c:pt>
                <c:pt idx="15881">
                  <c:v>43254.690462962964</c:v>
                </c:pt>
                <c:pt idx="15882">
                  <c:v>43254.695543981485</c:v>
                </c:pt>
                <c:pt idx="15883">
                  <c:v>43254.699826388889</c:v>
                </c:pt>
                <c:pt idx="15884">
                  <c:v>43254.704016203701</c:v>
                </c:pt>
                <c:pt idx="15885">
                  <c:v>43254.70888888889</c:v>
                </c:pt>
                <c:pt idx="15886">
                  <c:v>43254.718622685185</c:v>
                </c:pt>
                <c:pt idx="15887">
                  <c:v>43254.724976851852</c:v>
                </c:pt>
                <c:pt idx="15888">
                  <c:v>43254.729618055557</c:v>
                </c:pt>
                <c:pt idx="15889">
                  <c:v>43254.735277777778</c:v>
                </c:pt>
                <c:pt idx="15890">
                  <c:v>43255.521261574075</c:v>
                </c:pt>
                <c:pt idx="15891">
                  <c:v>43255.531631944446</c:v>
                </c:pt>
                <c:pt idx="15892">
                  <c:v>43255.546793981484</c:v>
                </c:pt>
                <c:pt idx="15893">
                  <c:v>43255.551631944443</c:v>
                </c:pt>
                <c:pt idx="15894">
                  <c:v>43255.55636574074</c:v>
                </c:pt>
                <c:pt idx="15895">
                  <c:v>43255.560995370368</c:v>
                </c:pt>
                <c:pt idx="15896">
                  <c:v>43255.565532407411</c:v>
                </c:pt>
                <c:pt idx="15897">
                  <c:v>43255.632951388892</c:v>
                </c:pt>
                <c:pt idx="15898">
                  <c:v>43255.646168981482</c:v>
                </c:pt>
                <c:pt idx="15899">
                  <c:v>43255.650740740741</c:v>
                </c:pt>
                <c:pt idx="15900">
                  <c:v>43255.655393518522</c:v>
                </c:pt>
                <c:pt idx="15901">
                  <c:v>43255.660717592589</c:v>
                </c:pt>
                <c:pt idx="15902">
                  <c:v>43255.667013888888</c:v>
                </c:pt>
                <c:pt idx="15903">
                  <c:v>43255.675694444442</c:v>
                </c:pt>
                <c:pt idx="15904">
                  <c:v>43255.681550925925</c:v>
                </c:pt>
                <c:pt idx="15905">
                  <c:v>43255.685810185183</c:v>
                </c:pt>
                <c:pt idx="15906">
                  <c:v>43255.690601851849</c:v>
                </c:pt>
                <c:pt idx="15907">
                  <c:v>43255.695034722223</c:v>
                </c:pt>
                <c:pt idx="15908">
                  <c:v>43255.699328703704</c:v>
                </c:pt>
                <c:pt idx="15909">
                  <c:v>43255.70453703704</c:v>
                </c:pt>
                <c:pt idx="15910">
                  <c:v>43255.709166666667</c:v>
                </c:pt>
                <c:pt idx="15911">
                  <c:v>43255.713425925926</c:v>
                </c:pt>
                <c:pt idx="15912">
                  <c:v>43255.718171296299</c:v>
                </c:pt>
                <c:pt idx="15913">
                  <c:v>43255.725208333337</c:v>
                </c:pt>
                <c:pt idx="15914">
                  <c:v>43255.733159722222</c:v>
                </c:pt>
                <c:pt idx="15915">
                  <c:v>43255.738749999997</c:v>
                </c:pt>
                <c:pt idx="15916">
                  <c:v>43255.753819444442</c:v>
                </c:pt>
                <c:pt idx="15917">
                  <c:v>43255.76116898148</c:v>
                </c:pt>
                <c:pt idx="15918">
                  <c:v>43255.768888888888</c:v>
                </c:pt>
                <c:pt idx="15919">
                  <c:v>43256.334988425922</c:v>
                </c:pt>
                <c:pt idx="15920">
                  <c:v>43256.346770833334</c:v>
                </c:pt>
                <c:pt idx="15921">
                  <c:v>43256.356481481482</c:v>
                </c:pt>
                <c:pt idx="15922">
                  <c:v>43256.367673611108</c:v>
                </c:pt>
                <c:pt idx="15923">
                  <c:v>43256.376655092594</c:v>
                </c:pt>
                <c:pt idx="15924">
                  <c:v>43256.384918981479</c:v>
                </c:pt>
                <c:pt idx="15925">
                  <c:v>43256.392569444448</c:v>
                </c:pt>
                <c:pt idx="15926">
                  <c:v>43256.40011574074</c:v>
                </c:pt>
                <c:pt idx="15927">
                  <c:v>43256.407569444447</c:v>
                </c:pt>
                <c:pt idx="15928">
                  <c:v>43256.414641203701</c:v>
                </c:pt>
                <c:pt idx="15929">
                  <c:v>43256.421574074076</c:v>
                </c:pt>
                <c:pt idx="15930">
                  <c:v>43256.428564814814</c:v>
                </c:pt>
                <c:pt idx="15931">
                  <c:v>43256.43550925926</c:v>
                </c:pt>
                <c:pt idx="15932">
                  <c:v>43256.442928240744</c:v>
                </c:pt>
                <c:pt idx="15933">
                  <c:v>43256.448449074072</c:v>
                </c:pt>
                <c:pt idx="15934">
                  <c:v>43256.454606481479</c:v>
                </c:pt>
                <c:pt idx="15935">
                  <c:v>43256.461168981485</c:v>
                </c:pt>
                <c:pt idx="15936">
                  <c:v>43256.467662037037</c:v>
                </c:pt>
                <c:pt idx="15937">
                  <c:v>43256.474097222221</c:v>
                </c:pt>
                <c:pt idx="15938">
                  <c:v>43256.479594907411</c:v>
                </c:pt>
                <c:pt idx="15939">
                  <c:v>43256.48541666667</c:v>
                </c:pt>
                <c:pt idx="15940">
                  <c:v>43256.490578703706</c:v>
                </c:pt>
                <c:pt idx="15941">
                  <c:v>43256.496446759258</c:v>
                </c:pt>
                <c:pt idx="15942">
                  <c:v>43256.502060185187</c:v>
                </c:pt>
                <c:pt idx="15943">
                  <c:v>43256.507557870369</c:v>
                </c:pt>
                <c:pt idx="15944">
                  <c:v>43256.513101851851</c:v>
                </c:pt>
                <c:pt idx="15945">
                  <c:v>43256.523657407408</c:v>
                </c:pt>
                <c:pt idx="15946">
                  <c:v>43256.533900462964</c:v>
                </c:pt>
                <c:pt idx="15947">
                  <c:v>43256.538483796299</c:v>
                </c:pt>
                <c:pt idx="15948">
                  <c:v>43256.543055555558</c:v>
                </c:pt>
                <c:pt idx="15949">
                  <c:v>43256.547430555554</c:v>
                </c:pt>
                <c:pt idx="15950">
                  <c:v>43256.551770833335</c:v>
                </c:pt>
                <c:pt idx="15951">
                  <c:v>43256.55605324074</c:v>
                </c:pt>
                <c:pt idx="15952">
                  <c:v>43256.560312499998</c:v>
                </c:pt>
                <c:pt idx="15953">
                  <c:v>43256.56449074074</c:v>
                </c:pt>
                <c:pt idx="15954">
                  <c:v>43256.568692129629</c:v>
                </c:pt>
                <c:pt idx="15955">
                  <c:v>43256.572858796295</c:v>
                </c:pt>
                <c:pt idx="15956">
                  <c:v>43256.577002314814</c:v>
                </c:pt>
                <c:pt idx="15957">
                  <c:v>43256.581053240741</c:v>
                </c:pt>
                <c:pt idx="15958">
                  <c:v>43256.585162037038</c:v>
                </c:pt>
                <c:pt idx="15959">
                  <c:v>43256.589328703703</c:v>
                </c:pt>
                <c:pt idx="15960">
                  <c:v>43256.593402777777</c:v>
                </c:pt>
                <c:pt idx="15961">
                  <c:v>43256.597731481481</c:v>
                </c:pt>
                <c:pt idx="15962">
                  <c:v>43256.601886574077</c:v>
                </c:pt>
                <c:pt idx="15963">
                  <c:v>43256.606041666666</c:v>
                </c:pt>
                <c:pt idx="15964">
                  <c:v>43256.609930555554</c:v>
                </c:pt>
                <c:pt idx="15965">
                  <c:v>43256.61383101852</c:v>
                </c:pt>
                <c:pt idx="15966">
                  <c:v>43256.617905092593</c:v>
                </c:pt>
                <c:pt idx="15967">
                  <c:v>43256.621898148151</c:v>
                </c:pt>
                <c:pt idx="15968">
                  <c:v>43256.625891203701</c:v>
                </c:pt>
                <c:pt idx="15969">
                  <c:v>43256.629791666666</c:v>
                </c:pt>
                <c:pt idx="15970">
                  <c:v>43256.633726851855</c:v>
                </c:pt>
                <c:pt idx="15971">
                  <c:v>43256.637789351851</c:v>
                </c:pt>
                <c:pt idx="15972">
                  <c:v>43256.642060185186</c:v>
                </c:pt>
                <c:pt idx="15973">
                  <c:v>43256.646041666667</c:v>
                </c:pt>
                <c:pt idx="15974">
                  <c:v>43256.650243055556</c:v>
                </c:pt>
                <c:pt idx="15975">
                  <c:v>43256.65452546296</c:v>
                </c:pt>
                <c:pt idx="15976">
                  <c:v>43256.658715277779</c:v>
                </c:pt>
                <c:pt idx="15977">
                  <c:v>43256.662997685184</c:v>
                </c:pt>
                <c:pt idx="15978">
                  <c:v>43256.735648148147</c:v>
                </c:pt>
                <c:pt idx="15979">
                  <c:v>43256.741550925923</c:v>
                </c:pt>
                <c:pt idx="15980">
                  <c:v>43256.747604166667</c:v>
                </c:pt>
                <c:pt idx="15981">
                  <c:v>43256.754166666666</c:v>
                </c:pt>
                <c:pt idx="15982">
                  <c:v>43256.76153935185</c:v>
                </c:pt>
                <c:pt idx="15983">
                  <c:v>43256.769305555557</c:v>
                </c:pt>
                <c:pt idx="15984">
                  <c:v>43256.778090277781</c:v>
                </c:pt>
                <c:pt idx="15985">
                  <c:v>43257.346655092595</c:v>
                </c:pt>
                <c:pt idx="15986">
                  <c:v>43257.356724537036</c:v>
                </c:pt>
                <c:pt idx="15987">
                  <c:v>43257.365902777776</c:v>
                </c:pt>
                <c:pt idx="15988">
                  <c:v>43257.377060185187</c:v>
                </c:pt>
                <c:pt idx="15989">
                  <c:v>43257.385196759256</c:v>
                </c:pt>
                <c:pt idx="15990">
                  <c:v>43257.393206018518</c:v>
                </c:pt>
                <c:pt idx="15991">
                  <c:v>43257.401087962964</c:v>
                </c:pt>
                <c:pt idx="15992">
                  <c:v>43257.408738425926</c:v>
                </c:pt>
                <c:pt idx="15993">
                  <c:v>43257.416388888887</c:v>
                </c:pt>
                <c:pt idx="15994">
                  <c:v>43257.423692129632</c:v>
                </c:pt>
                <c:pt idx="15995">
                  <c:v>43257.431157407409</c:v>
                </c:pt>
                <c:pt idx="15996">
                  <c:v>43257.438379629632</c:v>
                </c:pt>
                <c:pt idx="15997">
                  <c:v>43257.445497685185</c:v>
                </c:pt>
                <c:pt idx="15998">
                  <c:v>43257.452372685184</c:v>
                </c:pt>
                <c:pt idx="15999">
                  <c:v>43257.459016203706</c:v>
                </c:pt>
                <c:pt idx="16000">
                  <c:v>43257.465590277781</c:v>
                </c:pt>
                <c:pt idx="16001">
                  <c:v>43257.472199074073</c:v>
                </c:pt>
                <c:pt idx="16002">
                  <c:v>43257.47865740741</c:v>
                </c:pt>
                <c:pt idx="16003">
                  <c:v>43257.485046296293</c:v>
                </c:pt>
                <c:pt idx="16004">
                  <c:v>43257.491226851853</c:v>
                </c:pt>
                <c:pt idx="16005">
                  <c:v>43257.497245370374</c:v>
                </c:pt>
                <c:pt idx="16006">
                  <c:v>43257.503229166665</c:v>
                </c:pt>
                <c:pt idx="16007">
                  <c:v>43257.50922453704</c:v>
                </c:pt>
                <c:pt idx="16008">
                  <c:v>43257.514953703707</c:v>
                </c:pt>
                <c:pt idx="16009">
                  <c:v>43257.520462962966</c:v>
                </c:pt>
                <c:pt idx="16010">
                  <c:v>43257.525960648149</c:v>
                </c:pt>
                <c:pt idx="16011">
                  <c:v>43257.531319444446</c:v>
                </c:pt>
                <c:pt idx="16012">
                  <c:v>43257.536481481482</c:v>
                </c:pt>
                <c:pt idx="16013">
                  <c:v>43257.541701388887</c:v>
                </c:pt>
                <c:pt idx="16014">
                  <c:v>43257.546967592592</c:v>
                </c:pt>
                <c:pt idx="16015">
                  <c:v>43257.552106481482</c:v>
                </c:pt>
                <c:pt idx="16016">
                  <c:v>43257.557013888887</c:v>
                </c:pt>
                <c:pt idx="16017">
                  <c:v>43257.561944444446</c:v>
                </c:pt>
                <c:pt idx="16018">
                  <c:v>43257.566736111112</c:v>
                </c:pt>
                <c:pt idx="16019">
                  <c:v>43257.571493055555</c:v>
                </c:pt>
                <c:pt idx="16020">
                  <c:v>43257.576261574075</c:v>
                </c:pt>
                <c:pt idx="16021">
                  <c:v>43257.580879629626</c:v>
                </c:pt>
                <c:pt idx="16022">
                  <c:v>43257.585497685184</c:v>
                </c:pt>
                <c:pt idx="16023">
                  <c:v>43257.590127314812</c:v>
                </c:pt>
                <c:pt idx="16024">
                  <c:v>43257.59447916667</c:v>
                </c:pt>
                <c:pt idx="16025">
                  <c:v>43257.598877314813</c:v>
                </c:pt>
                <c:pt idx="16026">
                  <c:v>43257.603217592594</c:v>
                </c:pt>
                <c:pt idx="16027">
                  <c:v>43257.607453703706</c:v>
                </c:pt>
                <c:pt idx="16028">
                  <c:v>43257.611712962964</c:v>
                </c:pt>
                <c:pt idx="16029">
                  <c:v>43257.615972222222</c:v>
                </c:pt>
                <c:pt idx="16030">
                  <c:v>43257.620208333334</c:v>
                </c:pt>
                <c:pt idx="16031">
                  <c:v>43257.624409722222</c:v>
                </c:pt>
                <c:pt idx="16032">
                  <c:v>43257.628576388888</c:v>
                </c:pt>
                <c:pt idx="16033">
                  <c:v>43257.632777777777</c:v>
                </c:pt>
                <c:pt idx="16034">
                  <c:v>43257.637002314812</c:v>
                </c:pt>
                <c:pt idx="16035">
                  <c:v>43257.641041666669</c:v>
                </c:pt>
                <c:pt idx="16036">
                  <c:v>43257.645162037035</c:v>
                </c:pt>
                <c:pt idx="16037">
                  <c:v>43257.649363425924</c:v>
                </c:pt>
                <c:pt idx="16038">
                  <c:v>43257.653645833336</c:v>
                </c:pt>
                <c:pt idx="16039">
                  <c:v>43257.657824074071</c:v>
                </c:pt>
                <c:pt idx="16040">
                  <c:v>43257.666504629633</c:v>
                </c:pt>
                <c:pt idx="16041">
                  <c:v>43257.770439814813</c:v>
                </c:pt>
                <c:pt idx="16042">
                  <c:v>43258.384699074071</c:v>
                </c:pt>
                <c:pt idx="16043">
                  <c:v>43258.400324074071</c:v>
                </c:pt>
                <c:pt idx="16044">
                  <c:v>43258.444513888891</c:v>
                </c:pt>
                <c:pt idx="16045">
                  <c:v>43258.487581018519</c:v>
                </c:pt>
                <c:pt idx="16046">
                  <c:v>43258.493518518517</c:v>
                </c:pt>
                <c:pt idx="16047">
                  <c:v>43259.367604166669</c:v>
                </c:pt>
                <c:pt idx="16048">
                  <c:v>43259.376226851855</c:v>
                </c:pt>
                <c:pt idx="16049">
                  <c:v>43259.40828703704</c:v>
                </c:pt>
                <c:pt idx="16050">
                  <c:v>43259.414907407408</c:v>
                </c:pt>
                <c:pt idx="16051">
                  <c:v>43259.4215625</c:v>
                </c:pt>
                <c:pt idx="16052">
                  <c:v>43259.428599537037</c:v>
                </c:pt>
                <c:pt idx="16053">
                  <c:v>43259.435682870368</c:v>
                </c:pt>
                <c:pt idx="16054">
                  <c:v>43259.442847222221</c:v>
                </c:pt>
                <c:pt idx="16055">
                  <c:v>43259.448888888888</c:v>
                </c:pt>
                <c:pt idx="16056">
                  <c:v>43259.455138888887</c:v>
                </c:pt>
                <c:pt idx="16057">
                  <c:v>43259.461724537039</c:v>
                </c:pt>
                <c:pt idx="16058">
                  <c:v>43259.467939814815</c:v>
                </c:pt>
                <c:pt idx="16059">
                  <c:v>43259.47351851852</c:v>
                </c:pt>
                <c:pt idx="16060">
                  <c:v>43259.479247685187</c:v>
                </c:pt>
                <c:pt idx="16061">
                  <c:v>43259.484571759262</c:v>
                </c:pt>
                <c:pt idx="16062">
                  <c:v>43259.494490740741</c:v>
                </c:pt>
                <c:pt idx="16063">
                  <c:v>43259.499722222223</c:v>
                </c:pt>
                <c:pt idx="16064">
                  <c:v>43259.530555555553</c:v>
                </c:pt>
                <c:pt idx="16065">
                  <c:v>43259.559490740743</c:v>
                </c:pt>
                <c:pt idx="16066">
                  <c:v>43259.59175925926</c:v>
                </c:pt>
                <c:pt idx="16067">
                  <c:v>43259.608749999999</c:v>
                </c:pt>
                <c:pt idx="16068">
                  <c:v>43259.641840277778</c:v>
                </c:pt>
                <c:pt idx="16069">
                  <c:v>43259.654247685183</c:v>
                </c:pt>
                <c:pt idx="16070">
                  <c:v>43259.662569444445</c:v>
                </c:pt>
                <c:pt idx="16071">
                  <c:v>43259.670925925922</c:v>
                </c:pt>
                <c:pt idx="16072">
                  <c:v>43259.675219907411</c:v>
                </c:pt>
                <c:pt idx="16073">
                  <c:v>43259.679456018515</c:v>
                </c:pt>
                <c:pt idx="16074">
                  <c:v>43259.683819444443</c:v>
                </c:pt>
                <c:pt idx="16075">
                  <c:v>43259.68822916667</c:v>
                </c:pt>
                <c:pt idx="16076">
                  <c:v>43259.692488425928</c:v>
                </c:pt>
                <c:pt idx="16077">
                  <c:v>43259.697222222225</c:v>
                </c:pt>
                <c:pt idx="16078">
                  <c:v>43259.701990740738</c:v>
                </c:pt>
                <c:pt idx="16079">
                  <c:v>43259.706944444442</c:v>
                </c:pt>
                <c:pt idx="16080">
                  <c:v>43259.716990740744</c:v>
                </c:pt>
                <c:pt idx="16081">
                  <c:v>43259.778564814813</c:v>
                </c:pt>
                <c:pt idx="16082">
                  <c:v>43260.348958333336</c:v>
                </c:pt>
                <c:pt idx="16083">
                  <c:v>43260.385972222219</c:v>
                </c:pt>
                <c:pt idx="16084">
                  <c:v>43260.394872685189</c:v>
                </c:pt>
                <c:pt idx="16085">
                  <c:v>43260.402442129627</c:v>
                </c:pt>
                <c:pt idx="16086">
                  <c:v>43260.40997685185</c:v>
                </c:pt>
                <c:pt idx="16087">
                  <c:v>43260.417361111111</c:v>
                </c:pt>
                <c:pt idx="16088">
                  <c:v>43260.424733796295</c:v>
                </c:pt>
                <c:pt idx="16089">
                  <c:v>43260.431979166664</c:v>
                </c:pt>
                <c:pt idx="16090">
                  <c:v>43260.445752314816</c:v>
                </c:pt>
                <c:pt idx="16091">
                  <c:v>43260.45890046296</c:v>
                </c:pt>
                <c:pt idx="16092">
                  <c:v>43260.471921296295</c:v>
                </c:pt>
                <c:pt idx="16093">
                  <c:v>43260.490243055552</c:v>
                </c:pt>
                <c:pt idx="16094">
                  <c:v>43260.501782407409</c:v>
                </c:pt>
                <c:pt idx="16095">
                  <c:v>43260.518460648149</c:v>
                </c:pt>
                <c:pt idx="16096">
                  <c:v>43260.523715277777</c:v>
                </c:pt>
                <c:pt idx="16097">
                  <c:v>43260.528981481482</c:v>
                </c:pt>
                <c:pt idx="16098">
                  <c:v>43260.534166666665</c:v>
                </c:pt>
                <c:pt idx="16099">
                  <c:v>43260.539166666669</c:v>
                </c:pt>
                <c:pt idx="16100">
                  <c:v>43260.544178240743</c:v>
                </c:pt>
                <c:pt idx="16101">
                  <c:v>43260.54896990741</c:v>
                </c:pt>
                <c:pt idx="16102">
                  <c:v>43260.553611111114</c:v>
                </c:pt>
                <c:pt idx="16103">
                  <c:v>43260.558576388888</c:v>
                </c:pt>
                <c:pt idx="16104">
                  <c:v>43260.563356481478</c:v>
                </c:pt>
                <c:pt idx="16105">
                  <c:v>43260.568518518521</c:v>
                </c:pt>
                <c:pt idx="16106">
                  <c:v>43260.57298611111</c:v>
                </c:pt>
                <c:pt idx="16107">
                  <c:v>43260.577627314815</c:v>
                </c:pt>
                <c:pt idx="16108">
                  <c:v>43260.582129629627</c:v>
                </c:pt>
                <c:pt idx="16109">
                  <c:v>43260.586562500001</c:v>
                </c:pt>
                <c:pt idx="16110">
                  <c:v>43260.590787037036</c:v>
                </c:pt>
                <c:pt idx="16111">
                  <c:v>43260.595243055555</c:v>
                </c:pt>
                <c:pt idx="16112">
                  <c:v>43260.599444444444</c:v>
                </c:pt>
                <c:pt idx="16113">
                  <c:v>43260.603726851848</c:v>
                </c:pt>
                <c:pt idx="16114">
                  <c:v>43260.607766203706</c:v>
                </c:pt>
                <c:pt idx="16115">
                  <c:v>43260.611898148149</c:v>
                </c:pt>
                <c:pt idx="16116">
                  <c:v>43260.616203703707</c:v>
                </c:pt>
                <c:pt idx="16117">
                  <c:v>43260.62054398148</c:v>
                </c:pt>
                <c:pt idx="16118">
                  <c:v>43260.626481481479</c:v>
                </c:pt>
                <c:pt idx="16119">
                  <c:v>43260.63108796296</c:v>
                </c:pt>
                <c:pt idx="16120">
                  <c:v>43260.636516203704</c:v>
                </c:pt>
                <c:pt idx="16121">
                  <c:v>43260.641006944446</c:v>
                </c:pt>
                <c:pt idx="16122">
                  <c:v>43260.645011574074</c:v>
                </c:pt>
                <c:pt idx="16123">
                  <c:v>43260.649236111109</c:v>
                </c:pt>
                <c:pt idx="16124">
                  <c:v>43260.654224537036</c:v>
                </c:pt>
                <c:pt idx="16125">
                  <c:v>43260.659502314818</c:v>
                </c:pt>
                <c:pt idx="16126">
                  <c:v>43260.663634259261</c:v>
                </c:pt>
                <c:pt idx="16127">
                  <c:v>43260.672500000001</c:v>
                </c:pt>
                <c:pt idx="16128">
                  <c:v>43260.768796296295</c:v>
                </c:pt>
                <c:pt idx="16129">
                  <c:v>43261.40693287037</c:v>
                </c:pt>
                <c:pt idx="16130">
                  <c:v>43261.4143287037</c:v>
                </c:pt>
                <c:pt idx="16131">
                  <c:v>43261.436307870368</c:v>
                </c:pt>
                <c:pt idx="16132">
                  <c:v>43261.443090277775</c:v>
                </c:pt>
                <c:pt idx="16133">
                  <c:v>43261.449560185189</c:v>
                </c:pt>
                <c:pt idx="16134">
                  <c:v>43263.410173611112</c:v>
                </c:pt>
                <c:pt idx="16135">
                  <c:v>43263.417650462965</c:v>
                </c:pt>
                <c:pt idx="16136">
                  <c:v>43263.460277777776</c:v>
                </c:pt>
                <c:pt idx="16137">
                  <c:v>43264.337650462963</c:v>
                </c:pt>
                <c:pt idx="16138">
                  <c:v>43264.349490740744</c:v>
                </c:pt>
                <c:pt idx="16139">
                  <c:v>43264.360567129632</c:v>
                </c:pt>
                <c:pt idx="16140">
                  <c:v>43264.368622685186</c:v>
                </c:pt>
                <c:pt idx="16141">
                  <c:v>43264.375555555554</c:v>
                </c:pt>
                <c:pt idx="16142">
                  <c:v>43264.382627314815</c:v>
                </c:pt>
                <c:pt idx="16143">
                  <c:v>43264.391134259262</c:v>
                </c:pt>
                <c:pt idx="16144">
                  <c:v>43264.398495370369</c:v>
                </c:pt>
                <c:pt idx="16145">
                  <c:v>43264.404907407406</c:v>
                </c:pt>
                <c:pt idx="16146">
                  <c:v>43264.410474537035</c:v>
                </c:pt>
                <c:pt idx="16147">
                  <c:v>43264.416018518517</c:v>
                </c:pt>
                <c:pt idx="16148">
                  <c:v>43264.421863425923</c:v>
                </c:pt>
                <c:pt idx="16149">
                  <c:v>43264.427395833336</c:v>
                </c:pt>
                <c:pt idx="16150">
                  <c:v>43264.432881944442</c:v>
                </c:pt>
                <c:pt idx="16151">
                  <c:v>43264.438287037039</c:v>
                </c:pt>
                <c:pt idx="16152">
                  <c:v>43264.443796296298</c:v>
                </c:pt>
                <c:pt idx="16153">
                  <c:v>43264.449305555558</c:v>
                </c:pt>
                <c:pt idx="16154">
                  <c:v>43264.454629629632</c:v>
                </c:pt>
                <c:pt idx="16155">
                  <c:v>43264.460104166668</c:v>
                </c:pt>
                <c:pt idx="16156">
                  <c:v>43264.465532407405</c:v>
                </c:pt>
                <c:pt idx="16157">
                  <c:v>43264.470451388886</c:v>
                </c:pt>
                <c:pt idx="16158">
                  <c:v>43264.475208333337</c:v>
                </c:pt>
                <c:pt idx="16159">
                  <c:v>43264.479930555557</c:v>
                </c:pt>
                <c:pt idx="16160">
                  <c:v>43264.484664351854</c:v>
                </c:pt>
                <c:pt idx="16161">
                  <c:v>43264.489421296297</c:v>
                </c:pt>
                <c:pt idx="16162">
                  <c:v>43264.494108796294</c:v>
                </c:pt>
                <c:pt idx="16163">
                  <c:v>43264.498807870368</c:v>
                </c:pt>
                <c:pt idx="16164">
                  <c:v>43264.503425925926</c:v>
                </c:pt>
                <c:pt idx="16165">
                  <c:v>43264.508067129631</c:v>
                </c:pt>
                <c:pt idx="16166">
                  <c:v>43264.512638888889</c:v>
                </c:pt>
                <c:pt idx="16167">
                  <c:v>43264.517384259256</c:v>
                </c:pt>
                <c:pt idx="16168">
                  <c:v>43264.522407407407</c:v>
                </c:pt>
                <c:pt idx="16169">
                  <c:v>43265.337129629632</c:v>
                </c:pt>
                <c:pt idx="16170">
                  <c:v>43265.349120370367</c:v>
                </c:pt>
                <c:pt idx="16171">
                  <c:v>43265.359907407408</c:v>
                </c:pt>
                <c:pt idx="16172">
                  <c:v>43265.368171296293</c:v>
                </c:pt>
                <c:pt idx="16173">
                  <c:v>43265.375601851854</c:v>
                </c:pt>
                <c:pt idx="16174">
                  <c:v>43265.3828587963</c:v>
                </c:pt>
                <c:pt idx="16175">
                  <c:v>43265.389363425929</c:v>
                </c:pt>
                <c:pt idx="16176">
                  <c:v>43265.39565972222</c:v>
                </c:pt>
                <c:pt idx="16177">
                  <c:v>43265.40216435185</c:v>
                </c:pt>
                <c:pt idx="16178">
                  <c:v>43265.408680555556</c:v>
                </c:pt>
                <c:pt idx="16179">
                  <c:v>43265.415196759262</c:v>
                </c:pt>
                <c:pt idx="16180">
                  <c:v>43265.421770833331</c:v>
                </c:pt>
                <c:pt idx="16181">
                  <c:v>43265.428240740737</c:v>
                </c:pt>
                <c:pt idx="16182">
                  <c:v>43265.434074074074</c:v>
                </c:pt>
                <c:pt idx="16183">
                  <c:v>43265.439560185187</c:v>
                </c:pt>
                <c:pt idx="16184">
                  <c:v>43265.445405092592</c:v>
                </c:pt>
                <c:pt idx="16185">
                  <c:v>43265.451412037037</c:v>
                </c:pt>
                <c:pt idx="16186">
                  <c:v>43265.457280092596</c:v>
                </c:pt>
                <c:pt idx="16187">
                  <c:v>43265.463055555556</c:v>
                </c:pt>
                <c:pt idx="16188">
                  <c:v>43265.468564814815</c:v>
                </c:pt>
                <c:pt idx="16189">
                  <c:v>43265.474479166667</c:v>
                </c:pt>
                <c:pt idx="16190">
                  <c:v>43265.479907407411</c:v>
                </c:pt>
                <c:pt idx="16191">
                  <c:v>43265.484861111108</c:v>
                </c:pt>
                <c:pt idx="16192">
                  <c:v>43265.489710648151</c:v>
                </c:pt>
                <c:pt idx="16193">
                  <c:v>43265.494884259257</c:v>
                </c:pt>
                <c:pt idx="16194">
                  <c:v>43265.499849537038</c:v>
                </c:pt>
                <c:pt idx="16195">
                  <c:v>43265.504849537036</c:v>
                </c:pt>
                <c:pt idx="16196">
                  <c:v>43265.545046296298</c:v>
                </c:pt>
                <c:pt idx="16197">
                  <c:v>43265.549791666665</c:v>
                </c:pt>
                <c:pt idx="16198">
                  <c:v>43265.554479166669</c:v>
                </c:pt>
                <c:pt idx="16199">
                  <c:v>43265.55909722222</c:v>
                </c:pt>
                <c:pt idx="16200">
                  <c:v>43265.563518518517</c:v>
                </c:pt>
                <c:pt idx="16201">
                  <c:v>43265.568032407406</c:v>
                </c:pt>
                <c:pt idx="16202">
                  <c:v>43265.60528935185</c:v>
                </c:pt>
                <c:pt idx="16203">
                  <c:v>43265.617638888885</c:v>
                </c:pt>
                <c:pt idx="16204">
                  <c:v>43265.633460648147</c:v>
                </c:pt>
                <c:pt idx="16205">
                  <c:v>43265.650312500002</c:v>
                </c:pt>
                <c:pt idx="16206">
                  <c:v>43265.654895833337</c:v>
                </c:pt>
                <c:pt idx="16207">
                  <c:v>43265.672858796293</c:v>
                </c:pt>
                <c:pt idx="16208">
                  <c:v>43265.681875000002</c:v>
                </c:pt>
                <c:pt idx="16209">
                  <c:v>43265.686145833337</c:v>
                </c:pt>
                <c:pt idx="16210">
                  <c:v>43265.691099537034</c:v>
                </c:pt>
                <c:pt idx="16211">
                  <c:v>43265.706469907411</c:v>
                </c:pt>
                <c:pt idx="16212">
                  <c:v>43265.728831018518</c:v>
                </c:pt>
                <c:pt idx="16213">
                  <c:v>43265.733773148146</c:v>
                </c:pt>
                <c:pt idx="16214">
                  <c:v>43265.762835648151</c:v>
                </c:pt>
                <c:pt idx="16215">
                  <c:v>43265.771365740744</c:v>
                </c:pt>
                <c:pt idx="16216">
                  <c:v>43266.452685185184</c:v>
                </c:pt>
                <c:pt idx="16217">
                  <c:v>43266.459016203706</c:v>
                </c:pt>
                <c:pt idx="16218">
                  <c:v>43266.465358796297</c:v>
                </c:pt>
                <c:pt idx="16219">
                  <c:v>43266.471539351849</c:v>
                </c:pt>
                <c:pt idx="16220">
                  <c:v>43266.477106481485</c:v>
                </c:pt>
                <c:pt idx="16221">
                  <c:v>43266.488113425927</c:v>
                </c:pt>
                <c:pt idx="16222">
                  <c:v>43266.493402777778</c:v>
                </c:pt>
                <c:pt idx="16223">
                  <c:v>43266.503935185188</c:v>
                </c:pt>
                <c:pt idx="16224">
                  <c:v>43266.52542824074</c:v>
                </c:pt>
                <c:pt idx="16225">
                  <c:v>43266.5309837963</c:v>
                </c:pt>
                <c:pt idx="16226">
                  <c:v>43266.536631944444</c:v>
                </c:pt>
                <c:pt idx="16227">
                  <c:v>43266.544050925928</c:v>
                </c:pt>
                <c:pt idx="16228">
                  <c:v>43266.564236111109</c:v>
                </c:pt>
                <c:pt idx="16229">
                  <c:v>43266.569421296299</c:v>
                </c:pt>
                <c:pt idx="16230">
                  <c:v>43266.58253472222</c:v>
                </c:pt>
                <c:pt idx="16231">
                  <c:v>43266.602939814817</c:v>
                </c:pt>
                <c:pt idx="16232">
                  <c:v>43266.632106481484</c:v>
                </c:pt>
                <c:pt idx="16233">
                  <c:v>43266.698888888888</c:v>
                </c:pt>
                <c:pt idx="16234">
                  <c:v>43266.713796296295</c:v>
                </c:pt>
                <c:pt idx="16235">
                  <c:v>43267.358958333331</c:v>
                </c:pt>
                <c:pt idx="16236">
                  <c:v>43267.367812500001</c:v>
                </c:pt>
                <c:pt idx="16237">
                  <c:v>43267.3752662037</c:v>
                </c:pt>
                <c:pt idx="16238">
                  <c:v>43267.382222222222</c:v>
                </c:pt>
                <c:pt idx="16239">
                  <c:v>43267.388715277775</c:v>
                </c:pt>
                <c:pt idx="16240">
                  <c:v>43267.394953703704</c:v>
                </c:pt>
                <c:pt idx="16241">
                  <c:v>43267.400949074072</c:v>
                </c:pt>
                <c:pt idx="16242">
                  <c:v>43267.43372685185</c:v>
                </c:pt>
                <c:pt idx="16243">
                  <c:v>43267.438958333332</c:v>
                </c:pt>
                <c:pt idx="16244">
                  <c:v>43267.444039351853</c:v>
                </c:pt>
                <c:pt idx="16245">
                  <c:v>43267.454270833332</c:v>
                </c:pt>
                <c:pt idx="16246">
                  <c:v>43267.459282407406</c:v>
                </c:pt>
                <c:pt idx="16247">
                  <c:v>43267.464490740742</c:v>
                </c:pt>
                <c:pt idx="16248">
                  <c:v>43267.469548611109</c:v>
                </c:pt>
                <c:pt idx="16249">
                  <c:v>43267.480081018519</c:v>
                </c:pt>
                <c:pt idx="16250">
                  <c:v>43267.485648148147</c:v>
                </c:pt>
                <c:pt idx="16251">
                  <c:v>43267.501261574071</c:v>
                </c:pt>
                <c:pt idx="16252">
                  <c:v>43267.506435185183</c:v>
                </c:pt>
                <c:pt idx="16253">
                  <c:v>43267.52679398148</c:v>
                </c:pt>
                <c:pt idx="16254">
                  <c:v>43267.531921296293</c:v>
                </c:pt>
                <c:pt idx="16255">
                  <c:v>43267.537812499999</c:v>
                </c:pt>
                <c:pt idx="16256">
                  <c:v>43267.543055555558</c:v>
                </c:pt>
                <c:pt idx="16257">
                  <c:v>43267.548275462963</c:v>
                </c:pt>
                <c:pt idx="16258">
                  <c:v>43267.565196759257</c:v>
                </c:pt>
                <c:pt idx="16259">
                  <c:v>43267.571226851855</c:v>
                </c:pt>
                <c:pt idx="16260">
                  <c:v>43267.587569444448</c:v>
                </c:pt>
                <c:pt idx="16261">
                  <c:v>43267.591956018521</c:v>
                </c:pt>
                <c:pt idx="16262">
                  <c:v>43267.596539351849</c:v>
                </c:pt>
                <c:pt idx="16263">
                  <c:v>43267.600706018522</c:v>
                </c:pt>
                <c:pt idx="16264">
                  <c:v>43267.605671296296</c:v>
                </c:pt>
                <c:pt idx="16265">
                  <c:v>43267.611145833333</c:v>
                </c:pt>
                <c:pt idx="16266">
                  <c:v>43267.61519675926</c:v>
                </c:pt>
                <c:pt idx="16267">
                  <c:v>43267.61928240741</c:v>
                </c:pt>
                <c:pt idx="16268">
                  <c:v>43267.628368055557</c:v>
                </c:pt>
                <c:pt idx="16269">
                  <c:v>43267.636863425927</c:v>
                </c:pt>
                <c:pt idx="16270">
                  <c:v>43267.641365740739</c:v>
                </c:pt>
                <c:pt idx="16271">
                  <c:v>43267.647858796299</c:v>
                </c:pt>
                <c:pt idx="16272">
                  <c:v>43267.655324074076</c:v>
                </c:pt>
                <c:pt idx="16273">
                  <c:v>43267.66128472222</c:v>
                </c:pt>
                <c:pt idx="16274">
                  <c:v>43267.668437499997</c:v>
                </c:pt>
                <c:pt idx="16275">
                  <c:v>43267.673125000001</c:v>
                </c:pt>
                <c:pt idx="16276">
                  <c:v>43267.678344907406</c:v>
                </c:pt>
                <c:pt idx="16277">
                  <c:v>43267.684351851851</c:v>
                </c:pt>
                <c:pt idx="16278">
                  <c:v>43267.693252314813</c:v>
                </c:pt>
                <c:pt idx="16279">
                  <c:v>43267.699687499997</c:v>
                </c:pt>
                <c:pt idx="16280">
                  <c:v>43267.705868055556</c:v>
                </c:pt>
                <c:pt idx="16281">
                  <c:v>43267.7109375</c:v>
                </c:pt>
                <c:pt idx="16282">
                  <c:v>43267.716597222221</c:v>
                </c:pt>
                <c:pt idx="16283">
                  <c:v>43267.721759259257</c:v>
                </c:pt>
                <c:pt idx="16284">
                  <c:v>43267.726759259262</c:v>
                </c:pt>
                <c:pt idx="16285">
                  <c:v>43267.731481481482</c:v>
                </c:pt>
                <c:pt idx="16286">
                  <c:v>43267.736793981479</c:v>
                </c:pt>
                <c:pt idx="16287">
                  <c:v>43267.743194444447</c:v>
                </c:pt>
                <c:pt idx="16288">
                  <c:v>43267.754849537036</c:v>
                </c:pt>
                <c:pt idx="16289">
                  <c:v>43267.761747685188</c:v>
                </c:pt>
                <c:pt idx="16290">
                  <c:v>43267.769525462965</c:v>
                </c:pt>
                <c:pt idx="16291">
                  <c:v>43267.778148148151</c:v>
                </c:pt>
                <c:pt idx="16292">
                  <c:v>43268.334780092591</c:v>
                </c:pt>
                <c:pt idx="16293">
                  <c:v>43268.349131944444</c:v>
                </c:pt>
                <c:pt idx="16294">
                  <c:v>43268.36041666667</c:v>
                </c:pt>
                <c:pt idx="16295">
                  <c:v>43268.370219907411</c:v>
                </c:pt>
                <c:pt idx="16296">
                  <c:v>43268.379328703704</c:v>
                </c:pt>
                <c:pt idx="16297">
                  <c:v>43268.387291666666</c:v>
                </c:pt>
                <c:pt idx="16298">
                  <c:v>43268.395833333336</c:v>
                </c:pt>
                <c:pt idx="16299">
                  <c:v>43268.402569444443</c:v>
                </c:pt>
                <c:pt idx="16300">
                  <c:v>43268.410671296297</c:v>
                </c:pt>
                <c:pt idx="16301">
                  <c:v>43268.416388888887</c:v>
                </c:pt>
                <c:pt idx="16302">
                  <c:v>43268.422222222223</c:v>
                </c:pt>
                <c:pt idx="16303">
                  <c:v>43268.427893518521</c:v>
                </c:pt>
                <c:pt idx="16304">
                  <c:v>43268.433391203704</c:v>
                </c:pt>
                <c:pt idx="16305">
                  <c:v>43268.43855324074</c:v>
                </c:pt>
                <c:pt idx="16306">
                  <c:v>43268.443749999999</c:v>
                </c:pt>
                <c:pt idx="16307">
                  <c:v>43268.448877314811</c:v>
                </c:pt>
                <c:pt idx="16308">
                  <c:v>43268.45380787037</c:v>
                </c:pt>
                <c:pt idx="16309">
                  <c:v>43268.45925925926</c:v>
                </c:pt>
                <c:pt idx="16310">
                  <c:v>43268.464479166665</c:v>
                </c:pt>
                <c:pt idx="16311">
                  <c:v>43268.469398148147</c:v>
                </c:pt>
                <c:pt idx="16312">
                  <c:v>43268.474282407406</c:v>
                </c:pt>
                <c:pt idx="16313">
                  <c:v>43268.479155092595</c:v>
                </c:pt>
                <c:pt idx="16314">
                  <c:v>43268.48400462963</c:v>
                </c:pt>
                <c:pt idx="16315">
                  <c:v>43268.488622685189</c:v>
                </c:pt>
                <c:pt idx="16316">
                  <c:v>43268.493622685186</c:v>
                </c:pt>
                <c:pt idx="16317">
                  <c:v>43268.498402777775</c:v>
                </c:pt>
                <c:pt idx="16318">
                  <c:v>43268.50304398148</c:v>
                </c:pt>
                <c:pt idx="16319">
                  <c:v>43268.507673611108</c:v>
                </c:pt>
                <c:pt idx="16320">
                  <c:v>43268.512199074074</c:v>
                </c:pt>
                <c:pt idx="16321">
                  <c:v>43268.516840277778</c:v>
                </c:pt>
                <c:pt idx="16322">
                  <c:v>43268.521493055552</c:v>
                </c:pt>
                <c:pt idx="16323">
                  <c:v>43268.525787037041</c:v>
                </c:pt>
                <c:pt idx="16324">
                  <c:v>43268.53019675926</c:v>
                </c:pt>
                <c:pt idx="16325">
                  <c:v>43268.536145833335</c:v>
                </c:pt>
                <c:pt idx="16326">
                  <c:v>43268.541585648149</c:v>
                </c:pt>
                <c:pt idx="16327">
                  <c:v>43268.546215277776</c:v>
                </c:pt>
                <c:pt idx="16328">
                  <c:v>43268.55060185185</c:v>
                </c:pt>
                <c:pt idx="16329">
                  <c:v>43268.554988425924</c:v>
                </c:pt>
                <c:pt idx="16330">
                  <c:v>43268.559317129628</c:v>
                </c:pt>
                <c:pt idx="16331">
                  <c:v>43268.564745370371</c:v>
                </c:pt>
                <c:pt idx="16332">
                  <c:v>43268.570162037038</c:v>
                </c:pt>
                <c:pt idx="16333">
                  <c:v>43268.574583333335</c:v>
                </c:pt>
                <c:pt idx="16334">
                  <c:v>43268.579236111109</c:v>
                </c:pt>
                <c:pt idx="16335">
                  <c:v>43268.584074074075</c:v>
                </c:pt>
                <c:pt idx="16336">
                  <c:v>43268.588194444441</c:v>
                </c:pt>
                <c:pt idx="16337">
                  <c:v>43268.592604166668</c:v>
                </c:pt>
                <c:pt idx="16338">
                  <c:v>43268.597812499997</c:v>
                </c:pt>
                <c:pt idx="16339">
                  <c:v>43268.602685185186</c:v>
                </c:pt>
                <c:pt idx="16340">
                  <c:v>43268.606898148151</c:v>
                </c:pt>
                <c:pt idx="16341">
                  <c:v>43268.611377314817</c:v>
                </c:pt>
                <c:pt idx="16342">
                  <c:v>43268.615370370368</c:v>
                </c:pt>
                <c:pt idx="16343">
                  <c:v>43268.620127314818</c:v>
                </c:pt>
                <c:pt idx="16344">
                  <c:v>43268.625081018516</c:v>
                </c:pt>
                <c:pt idx="16345">
                  <c:v>43268.629374999997</c:v>
                </c:pt>
                <c:pt idx="16346">
                  <c:v>43268.633402777778</c:v>
                </c:pt>
                <c:pt idx="16347">
                  <c:v>43268.637303240743</c:v>
                </c:pt>
                <c:pt idx="16348">
                  <c:v>43268.641539351855</c:v>
                </c:pt>
                <c:pt idx="16349">
                  <c:v>43268.645636574074</c:v>
                </c:pt>
                <c:pt idx="16350">
                  <c:v>43268.649756944447</c:v>
                </c:pt>
                <c:pt idx="16351">
                  <c:v>43268.653807870367</c:v>
                </c:pt>
                <c:pt idx="16352">
                  <c:v>43268.658310185187</c:v>
                </c:pt>
                <c:pt idx="16353">
                  <c:v>43268.668692129628</c:v>
                </c:pt>
                <c:pt idx="16354">
                  <c:v>43268.67832175926</c:v>
                </c:pt>
                <c:pt idx="16355">
                  <c:v>43268.724699074075</c:v>
                </c:pt>
                <c:pt idx="16356">
                  <c:v>43269.337002314816</c:v>
                </c:pt>
                <c:pt idx="16357">
                  <c:v>43269.348854166667</c:v>
                </c:pt>
                <c:pt idx="16358">
                  <c:v>43269.359606481485</c:v>
                </c:pt>
                <c:pt idx="16359">
                  <c:v>43269.368333333332</c:v>
                </c:pt>
                <c:pt idx="16360">
                  <c:v>43269.375949074078</c:v>
                </c:pt>
                <c:pt idx="16361">
                  <c:v>43269.382881944446</c:v>
                </c:pt>
                <c:pt idx="16362">
                  <c:v>43269.389340277776</c:v>
                </c:pt>
                <c:pt idx="16363">
                  <c:v>43269.395439814813</c:v>
                </c:pt>
                <c:pt idx="16364">
                  <c:v>43269.40152777778</c:v>
                </c:pt>
                <c:pt idx="16365">
                  <c:v>43269.407500000001</c:v>
                </c:pt>
                <c:pt idx="16366">
                  <c:v>43269.413680555554</c:v>
                </c:pt>
                <c:pt idx="16367">
                  <c:v>43269.41983796296</c:v>
                </c:pt>
                <c:pt idx="16368">
                  <c:v>43269.425775462965</c:v>
                </c:pt>
                <c:pt idx="16369">
                  <c:v>43269.431608796294</c:v>
                </c:pt>
                <c:pt idx="16370">
                  <c:v>43269.437523148146</c:v>
                </c:pt>
                <c:pt idx="16371">
                  <c:v>43269.443518518521</c:v>
                </c:pt>
                <c:pt idx="16372">
                  <c:v>43269.44939814815</c:v>
                </c:pt>
                <c:pt idx="16373">
                  <c:v>43269.454606481479</c:v>
                </c:pt>
                <c:pt idx="16374">
                  <c:v>43269.459641203706</c:v>
                </c:pt>
                <c:pt idx="16375">
                  <c:v>43269.466493055559</c:v>
                </c:pt>
                <c:pt idx="16376">
                  <c:v>43269.47315972222</c:v>
                </c:pt>
                <c:pt idx="16377">
                  <c:v>43269.478009259263</c:v>
                </c:pt>
                <c:pt idx="16378">
                  <c:v>43269.482719907406</c:v>
                </c:pt>
                <c:pt idx="16379">
                  <c:v>43269.487523148149</c:v>
                </c:pt>
                <c:pt idx="16380">
                  <c:v>43269.492534722223</c:v>
                </c:pt>
                <c:pt idx="16381">
                  <c:v>43269.498437499999</c:v>
                </c:pt>
                <c:pt idx="16382">
                  <c:v>43269.503344907411</c:v>
                </c:pt>
                <c:pt idx="16383">
                  <c:v>43269.510439814818</c:v>
                </c:pt>
                <c:pt idx="16384">
                  <c:v>43269.515983796293</c:v>
                </c:pt>
                <c:pt idx="16385">
                  <c:v>43269.523530092592</c:v>
                </c:pt>
                <c:pt idx="16386">
                  <c:v>43269.532187500001</c:v>
                </c:pt>
                <c:pt idx="16387">
                  <c:v>43269.538275462961</c:v>
                </c:pt>
                <c:pt idx="16388">
                  <c:v>43269.544189814813</c:v>
                </c:pt>
                <c:pt idx="16389">
                  <c:v>43269.549340277779</c:v>
                </c:pt>
                <c:pt idx="16390">
                  <c:v>43269.554826388892</c:v>
                </c:pt>
                <c:pt idx="16391">
                  <c:v>43269.559398148151</c:v>
                </c:pt>
                <c:pt idx="16392">
                  <c:v>43269.563761574071</c:v>
                </c:pt>
                <c:pt idx="16393">
                  <c:v>43269.568287037036</c:v>
                </c:pt>
                <c:pt idx="16394">
                  <c:v>43269.57476851852</c:v>
                </c:pt>
                <c:pt idx="16395">
                  <c:v>43269.586400462962</c:v>
                </c:pt>
                <c:pt idx="16396">
                  <c:v>43269.592164351852</c:v>
                </c:pt>
                <c:pt idx="16397">
                  <c:v>43269.596446759257</c:v>
                </c:pt>
                <c:pt idx="16398">
                  <c:v>43269.601168981484</c:v>
                </c:pt>
                <c:pt idx="16399">
                  <c:v>43269.605451388888</c:v>
                </c:pt>
                <c:pt idx="16400">
                  <c:v>43269.609583333331</c:v>
                </c:pt>
                <c:pt idx="16401">
                  <c:v>43269.613796296297</c:v>
                </c:pt>
                <c:pt idx="16402">
                  <c:v>43269.619363425925</c:v>
                </c:pt>
                <c:pt idx="16403">
                  <c:v>43269.627638888887</c:v>
                </c:pt>
                <c:pt idx="16404">
                  <c:v>43269.63585648148</c:v>
                </c:pt>
                <c:pt idx="16405">
                  <c:v>43269.643831018519</c:v>
                </c:pt>
                <c:pt idx="16406">
                  <c:v>43269.664756944447</c:v>
                </c:pt>
                <c:pt idx="16407">
                  <c:v>43269.676458333335</c:v>
                </c:pt>
                <c:pt idx="16408">
                  <c:v>43269.696377314816</c:v>
                </c:pt>
                <c:pt idx="16409">
                  <c:v>43269.708275462966</c:v>
                </c:pt>
                <c:pt idx="16410">
                  <c:v>43270.335023148145</c:v>
                </c:pt>
                <c:pt idx="16411">
                  <c:v>43270.457881944443</c:v>
                </c:pt>
                <c:pt idx="16412">
                  <c:v>43270.465358796297</c:v>
                </c:pt>
                <c:pt idx="16413">
                  <c:v>43270.475208333337</c:v>
                </c:pt>
                <c:pt idx="16414">
                  <c:v>43270.484259259261</c:v>
                </c:pt>
                <c:pt idx="16415">
                  <c:v>43270.489178240743</c:v>
                </c:pt>
                <c:pt idx="16416">
                  <c:v>43270.493946759256</c:v>
                </c:pt>
                <c:pt idx="16417">
                  <c:v>43270.498865740738</c:v>
                </c:pt>
                <c:pt idx="16418">
                  <c:v>43270.503888888888</c:v>
                </c:pt>
                <c:pt idx="16419">
                  <c:v>43270.50885416667</c:v>
                </c:pt>
                <c:pt idx="16420">
                  <c:v>43270.513865740744</c:v>
                </c:pt>
                <c:pt idx="16421">
                  <c:v>43270.518842592595</c:v>
                </c:pt>
                <c:pt idx="16422">
                  <c:v>43270.523842592593</c:v>
                </c:pt>
                <c:pt idx="16423">
                  <c:v>43270.528854166667</c:v>
                </c:pt>
                <c:pt idx="16424">
                  <c:v>43270.533668981479</c:v>
                </c:pt>
                <c:pt idx="16425">
                  <c:v>43270.538935185185</c:v>
                </c:pt>
                <c:pt idx="16426">
                  <c:v>43270.543703703705</c:v>
                </c:pt>
                <c:pt idx="16427">
                  <c:v>43270.548148148147</c:v>
                </c:pt>
                <c:pt idx="16428">
                  <c:v>43270.552627314813</c:v>
                </c:pt>
                <c:pt idx="16429">
                  <c:v>43270.557071759256</c:v>
                </c:pt>
                <c:pt idx="16430">
                  <c:v>43270.561666666668</c:v>
                </c:pt>
                <c:pt idx="16431">
                  <c:v>43270.566053240742</c:v>
                </c:pt>
                <c:pt idx="16432">
                  <c:v>43270.570520833331</c:v>
                </c:pt>
                <c:pt idx="16433">
                  <c:v>43270.575208333335</c:v>
                </c:pt>
                <c:pt idx="16434">
                  <c:v>43270.580092592594</c:v>
                </c:pt>
                <c:pt idx="16435">
                  <c:v>43270.584722222222</c:v>
                </c:pt>
                <c:pt idx="16436">
                  <c:v>43270.589421296296</c:v>
                </c:pt>
                <c:pt idx="16437">
                  <c:v>43270.594050925924</c:v>
                </c:pt>
                <c:pt idx="16438">
                  <c:v>43270.599050925928</c:v>
                </c:pt>
                <c:pt idx="16439">
                  <c:v>43270.603900462964</c:v>
                </c:pt>
                <c:pt idx="16440">
                  <c:v>43270.608506944445</c:v>
                </c:pt>
                <c:pt idx="16441">
                  <c:v>43270.613622685189</c:v>
                </c:pt>
                <c:pt idx="16442">
                  <c:v>43270.61891203704</c:v>
                </c:pt>
                <c:pt idx="16443">
                  <c:v>43270.624525462961</c:v>
                </c:pt>
                <c:pt idx="16444">
                  <c:v>43270.629675925928</c:v>
                </c:pt>
                <c:pt idx="16445">
                  <c:v>43270.634166666663</c:v>
                </c:pt>
                <c:pt idx="16446">
                  <c:v>43270.638472222221</c:v>
                </c:pt>
                <c:pt idx="16447">
                  <c:v>43270.642731481479</c:v>
                </c:pt>
                <c:pt idx="16448">
                  <c:v>43270.647013888891</c:v>
                </c:pt>
                <c:pt idx="16449">
                  <c:v>43270.651261574072</c:v>
                </c:pt>
                <c:pt idx="16450">
                  <c:v>43270.655509259261</c:v>
                </c:pt>
                <c:pt idx="16451">
                  <c:v>43270.659861111111</c:v>
                </c:pt>
                <c:pt idx="16452">
                  <c:v>43270.6643287037</c:v>
                </c:pt>
                <c:pt idx="16453">
                  <c:v>43270.668796296297</c:v>
                </c:pt>
                <c:pt idx="16454">
                  <c:v>43270.673310185186</c:v>
                </c:pt>
                <c:pt idx="16455">
                  <c:v>43270.678078703706</c:v>
                </c:pt>
                <c:pt idx="16456">
                  <c:v>43270.683067129627</c:v>
                </c:pt>
                <c:pt idx="16457">
                  <c:v>43270.688240740739</c:v>
                </c:pt>
                <c:pt idx="16458">
                  <c:v>43270.693842592591</c:v>
                </c:pt>
                <c:pt idx="16459">
                  <c:v>43270.699317129627</c:v>
                </c:pt>
                <c:pt idx="16460">
                  <c:v>43270.705069444448</c:v>
                </c:pt>
                <c:pt idx="16461">
                  <c:v>43270.7109837963</c:v>
                </c:pt>
                <c:pt idx="16462">
                  <c:v>43270.717499999999</c:v>
                </c:pt>
                <c:pt idx="16463">
                  <c:v>43270.725011574075</c:v>
                </c:pt>
                <c:pt idx="16464">
                  <c:v>43270.733935185184</c:v>
                </c:pt>
                <c:pt idx="16465">
                  <c:v>43270.744884259257</c:v>
                </c:pt>
                <c:pt idx="16466">
                  <c:v>43270.75675925926</c:v>
                </c:pt>
                <c:pt idx="16467">
                  <c:v>43270.768657407411</c:v>
                </c:pt>
                <c:pt idx="16468">
                  <c:v>43270.780532407407</c:v>
                </c:pt>
                <c:pt idx="16469">
                  <c:v>43271.335196759261</c:v>
                </c:pt>
                <c:pt idx="16470">
                  <c:v>43271.349432870367</c:v>
                </c:pt>
                <c:pt idx="16471">
                  <c:v>43271.358449074076</c:v>
                </c:pt>
                <c:pt idx="16472">
                  <c:v>43271.367256944446</c:v>
                </c:pt>
                <c:pt idx="16473">
                  <c:v>43271.375277777777</c:v>
                </c:pt>
                <c:pt idx="16474">
                  <c:v>43271.383773148147</c:v>
                </c:pt>
                <c:pt idx="16475">
                  <c:v>43271.391377314816</c:v>
                </c:pt>
                <c:pt idx="16476">
                  <c:v>43271.398356481484</c:v>
                </c:pt>
                <c:pt idx="16477">
                  <c:v>43271.404699074075</c:v>
                </c:pt>
                <c:pt idx="16478">
                  <c:v>43271.410879629628</c:v>
                </c:pt>
                <c:pt idx="16479">
                  <c:v>43271.417037037034</c:v>
                </c:pt>
                <c:pt idx="16480">
                  <c:v>43271.422685185185</c:v>
                </c:pt>
                <c:pt idx="16481">
                  <c:v>43271.428414351853</c:v>
                </c:pt>
                <c:pt idx="16482">
                  <c:v>43271.433900462966</c:v>
                </c:pt>
                <c:pt idx="16483">
                  <c:v>43271.439467592594</c:v>
                </c:pt>
                <c:pt idx="16484">
                  <c:v>43271.445254629631</c:v>
                </c:pt>
                <c:pt idx="16485">
                  <c:v>43271.450185185182</c:v>
                </c:pt>
                <c:pt idx="16486">
                  <c:v>43271.455092592594</c:v>
                </c:pt>
                <c:pt idx="16487">
                  <c:v>43271.460081018522</c:v>
                </c:pt>
                <c:pt idx="16488">
                  <c:v>43271.465011574073</c:v>
                </c:pt>
                <c:pt idx="16489">
                  <c:v>43271.470358796294</c:v>
                </c:pt>
                <c:pt idx="16490">
                  <c:v>43271.476041666669</c:v>
                </c:pt>
                <c:pt idx="16491">
                  <c:v>43271.481666666667</c:v>
                </c:pt>
                <c:pt idx="16492">
                  <c:v>43271.487071759257</c:v>
                </c:pt>
                <c:pt idx="16493">
                  <c:v>43271.492048611108</c:v>
                </c:pt>
                <c:pt idx="16494">
                  <c:v>43271.497141203705</c:v>
                </c:pt>
                <c:pt idx="16495">
                  <c:v>43271.501979166664</c:v>
                </c:pt>
                <c:pt idx="16496">
                  <c:v>43271.506643518522</c:v>
                </c:pt>
                <c:pt idx="16497">
                  <c:v>43271.510891203703</c:v>
                </c:pt>
                <c:pt idx="16498">
                  <c:v>43271.515208333331</c:v>
                </c:pt>
                <c:pt idx="16499">
                  <c:v>43271.519375000003</c:v>
                </c:pt>
                <c:pt idx="16500">
                  <c:v>43271.5234837963</c:v>
                </c:pt>
                <c:pt idx="16501">
                  <c:v>43271.527662037035</c:v>
                </c:pt>
                <c:pt idx="16502">
                  <c:v>43271.531793981485</c:v>
                </c:pt>
                <c:pt idx="16503">
                  <c:v>43271.541192129633</c:v>
                </c:pt>
                <c:pt idx="16504">
                  <c:v>43271.545729166668</c:v>
                </c:pt>
                <c:pt idx="16505">
                  <c:v>43271.550520833334</c:v>
                </c:pt>
                <c:pt idx="16506">
                  <c:v>43271.555138888885</c:v>
                </c:pt>
                <c:pt idx="16507">
                  <c:v>43271.569421296299</c:v>
                </c:pt>
                <c:pt idx="16508">
                  <c:v>43271.574965277781</c:v>
                </c:pt>
                <c:pt idx="16509">
                  <c:v>43271.579432870371</c:v>
                </c:pt>
                <c:pt idx="16510">
                  <c:v>43271.583958333336</c:v>
                </c:pt>
                <c:pt idx="16511">
                  <c:v>43271.588368055556</c:v>
                </c:pt>
                <c:pt idx="16512">
                  <c:v>43271.592499999999</c:v>
                </c:pt>
                <c:pt idx="16513">
                  <c:v>43271.596539351849</c:v>
                </c:pt>
                <c:pt idx="16514">
                  <c:v>43271.600474537037</c:v>
                </c:pt>
                <c:pt idx="16515">
                  <c:v>43271.6091087963</c:v>
                </c:pt>
                <c:pt idx="16516">
                  <c:v>43271.613043981481</c:v>
                </c:pt>
                <c:pt idx="16517">
                  <c:v>43271.621354166666</c:v>
                </c:pt>
                <c:pt idx="16518">
                  <c:v>43271.630347222221</c:v>
                </c:pt>
                <c:pt idx="16519">
                  <c:v>43271.634664351855</c:v>
                </c:pt>
                <c:pt idx="16520">
                  <c:v>43271.638842592591</c:v>
                </c:pt>
                <c:pt idx="16521">
                  <c:v>43271.643009259256</c:v>
                </c:pt>
                <c:pt idx="16522">
                  <c:v>43271.647060185183</c:v>
                </c:pt>
                <c:pt idx="16523">
                  <c:v>43271.651412037034</c:v>
                </c:pt>
                <c:pt idx="16524">
                  <c:v>43271.655960648146</c:v>
                </c:pt>
                <c:pt idx="16525">
                  <c:v>43271.660520833335</c:v>
                </c:pt>
                <c:pt idx="16526">
                  <c:v>43271.664918981478</c:v>
                </c:pt>
                <c:pt idx="16527">
                  <c:v>43271.669652777775</c:v>
                </c:pt>
                <c:pt idx="16528">
                  <c:v>43271.674363425926</c:v>
                </c:pt>
                <c:pt idx="16529">
                  <c:v>43271.679016203707</c:v>
                </c:pt>
                <c:pt idx="16530">
                  <c:v>43271.684247685182</c:v>
                </c:pt>
                <c:pt idx="16531">
                  <c:v>43271.689340277779</c:v>
                </c:pt>
                <c:pt idx="16532">
                  <c:v>43271.694571759261</c:v>
                </c:pt>
                <c:pt idx="16533">
                  <c:v>43271.700023148151</c:v>
                </c:pt>
                <c:pt idx="16534">
                  <c:v>43271.705474537041</c:v>
                </c:pt>
                <c:pt idx="16535">
                  <c:v>43271.711087962962</c:v>
                </c:pt>
                <c:pt idx="16536">
                  <c:v>43271.716597222221</c:v>
                </c:pt>
                <c:pt idx="16537">
                  <c:v>43271.721898148149</c:v>
                </c:pt>
                <c:pt idx="16538">
                  <c:v>43271.727118055554</c:v>
                </c:pt>
                <c:pt idx="16539">
                  <c:v>43271.73233796296</c:v>
                </c:pt>
                <c:pt idx="16540">
                  <c:v>43271.737662037034</c:v>
                </c:pt>
                <c:pt idx="16541">
                  <c:v>43271.743391203701</c:v>
                </c:pt>
                <c:pt idx="16542">
                  <c:v>43271.749398148146</c:v>
                </c:pt>
                <c:pt idx="16543">
                  <c:v>43271.755393518521</c:v>
                </c:pt>
                <c:pt idx="16544">
                  <c:v>43271.762870370374</c:v>
                </c:pt>
                <c:pt idx="16545">
                  <c:v>43271.770821759259</c:v>
                </c:pt>
                <c:pt idx="16546">
                  <c:v>43271.779953703706</c:v>
                </c:pt>
                <c:pt idx="16547">
                  <c:v>43272.337523148148</c:v>
                </c:pt>
                <c:pt idx="16548">
                  <c:v>43272.349398148152</c:v>
                </c:pt>
                <c:pt idx="16549">
                  <c:v>43272.628530092596</c:v>
                </c:pt>
                <c:pt idx="16550">
                  <c:v>43272.6325</c:v>
                </c:pt>
                <c:pt idx="16551">
                  <c:v>43272.667766203704</c:v>
                </c:pt>
                <c:pt idx="16552">
                  <c:v>43272.710185185184</c:v>
                </c:pt>
                <c:pt idx="16553">
                  <c:v>43272.71565972222</c:v>
                </c:pt>
                <c:pt idx="16554">
                  <c:v>43272.721030092594</c:v>
                </c:pt>
                <c:pt idx="16555">
                  <c:v>43272.726909722223</c:v>
                </c:pt>
                <c:pt idx="16556">
                  <c:v>43272.733437499999</c:v>
                </c:pt>
                <c:pt idx="16557">
                  <c:v>43272.740891203706</c:v>
                </c:pt>
                <c:pt idx="16558">
                  <c:v>43272.748124999998</c:v>
                </c:pt>
                <c:pt idx="16559">
                  <c:v>43273.439270833333</c:v>
                </c:pt>
                <c:pt idx="16560">
                  <c:v>43273.444456018522</c:v>
                </c:pt>
                <c:pt idx="16561">
                  <c:v>43273.449224537035</c:v>
                </c:pt>
                <c:pt idx="16562">
                  <c:v>43273.632037037038</c:v>
                </c:pt>
                <c:pt idx="16563">
                  <c:v>43273.745636574073</c:v>
                </c:pt>
                <c:pt idx="16564">
                  <c:v>43275.473217592589</c:v>
                </c:pt>
                <c:pt idx="16565">
                  <c:v>43275.477847222224</c:v>
                </c:pt>
                <c:pt idx="16566">
                  <c:v>43275.482870370368</c:v>
                </c:pt>
                <c:pt idx="16567">
                  <c:v>43275.513865740744</c:v>
                </c:pt>
                <c:pt idx="16568">
                  <c:v>43275.518148148149</c:v>
                </c:pt>
                <c:pt idx="16569">
                  <c:v>43275.52239583333</c:v>
                </c:pt>
                <c:pt idx="16570">
                  <c:v>43275.52652777778</c:v>
                </c:pt>
                <c:pt idx="16571">
                  <c:v>43275.530682870369</c:v>
                </c:pt>
                <c:pt idx="16572">
                  <c:v>43275.534837962965</c:v>
                </c:pt>
                <c:pt idx="16573">
                  <c:v>43275.538946759261</c:v>
                </c:pt>
                <c:pt idx="16574">
                  <c:v>43275.542997685188</c:v>
                </c:pt>
                <c:pt idx="16575">
                  <c:v>43275.547037037039</c:v>
                </c:pt>
                <c:pt idx="16576">
                  <c:v>43275.551053240742</c:v>
                </c:pt>
                <c:pt idx="16577">
                  <c:v>43275.555185185185</c:v>
                </c:pt>
                <c:pt idx="16578">
                  <c:v>43275.559340277781</c:v>
                </c:pt>
                <c:pt idx="16579">
                  <c:v>43275.563310185185</c:v>
                </c:pt>
                <c:pt idx="16580">
                  <c:v>43275.567256944443</c:v>
                </c:pt>
                <c:pt idx="16581">
                  <c:v>43275.571296296293</c:v>
                </c:pt>
                <c:pt idx="16582">
                  <c:v>43275.575335648151</c:v>
                </c:pt>
                <c:pt idx="16583">
                  <c:v>43275.579398148147</c:v>
                </c:pt>
                <c:pt idx="16584">
                  <c:v>43275.583368055559</c:v>
                </c:pt>
                <c:pt idx="16585">
                  <c:v>43275.587418981479</c:v>
                </c:pt>
                <c:pt idx="16586">
                  <c:v>43275.59138888889</c:v>
                </c:pt>
                <c:pt idx="16587">
                  <c:v>43275.595300925925</c:v>
                </c:pt>
                <c:pt idx="16588">
                  <c:v>43275.599085648151</c:v>
                </c:pt>
                <c:pt idx="16589">
                  <c:v>43275.602824074071</c:v>
                </c:pt>
                <c:pt idx="16590">
                  <c:v>43275.606620370374</c:v>
                </c:pt>
                <c:pt idx="16591">
                  <c:v>43275.610347222224</c:v>
                </c:pt>
                <c:pt idx="16592">
                  <c:v>43275.614224537036</c:v>
                </c:pt>
                <c:pt idx="16593">
                  <c:v>43275.618101851855</c:v>
                </c:pt>
                <c:pt idx="16594">
                  <c:v>43275.621979166666</c:v>
                </c:pt>
                <c:pt idx="16595">
                  <c:v>43275.626261574071</c:v>
                </c:pt>
                <c:pt idx="16596">
                  <c:v>43275.630381944444</c:v>
                </c:pt>
                <c:pt idx="16597">
                  <c:v>43275.634456018517</c:v>
                </c:pt>
                <c:pt idx="16598">
                  <c:v>43275.638437499998</c:v>
                </c:pt>
                <c:pt idx="16599">
                  <c:v>43275.642395833333</c:v>
                </c:pt>
                <c:pt idx="16600">
                  <c:v>43275.646423611113</c:v>
                </c:pt>
                <c:pt idx="16601">
                  <c:v>43275.658553240741</c:v>
                </c:pt>
                <c:pt idx="16602">
                  <c:v>43275.674687500003</c:v>
                </c:pt>
                <c:pt idx="16603">
                  <c:v>43275.678599537037</c:v>
                </c:pt>
                <c:pt idx="16604">
                  <c:v>43275.682523148149</c:v>
                </c:pt>
                <c:pt idx="16605">
                  <c:v>43275.686481481483</c:v>
                </c:pt>
                <c:pt idx="16606">
                  <c:v>43275.690763888888</c:v>
                </c:pt>
                <c:pt idx="16607">
                  <c:v>43275.695</c:v>
                </c:pt>
                <c:pt idx="16608">
                  <c:v>43275.699687499997</c:v>
                </c:pt>
                <c:pt idx="16609">
                  <c:v>43275.704305555555</c:v>
                </c:pt>
                <c:pt idx="16610">
                  <c:v>43275.709328703706</c:v>
                </c:pt>
                <c:pt idx="16611">
                  <c:v>43275.714618055557</c:v>
                </c:pt>
                <c:pt idx="16612">
                  <c:v>43275.720219907409</c:v>
                </c:pt>
                <c:pt idx="16613">
                  <c:v>43275.726145833331</c:v>
                </c:pt>
                <c:pt idx="16614">
                  <c:v>43275.732314814813</c:v>
                </c:pt>
                <c:pt idx="16615">
                  <c:v>43275.738229166665</c:v>
                </c:pt>
                <c:pt idx="16616">
                  <c:v>43275.750706018516</c:v>
                </c:pt>
                <c:pt idx="16617">
                  <c:v>43275.757534722223</c:v>
                </c:pt>
                <c:pt idx="16618">
                  <c:v>43275.764594907407</c:v>
                </c:pt>
                <c:pt idx="16619">
                  <c:v>43275.772326388891</c:v>
                </c:pt>
                <c:pt idx="16620">
                  <c:v>43275.781134259261</c:v>
                </c:pt>
                <c:pt idx="16621">
                  <c:v>43276.434155092589</c:v>
                </c:pt>
                <c:pt idx="16622">
                  <c:v>43276.439166666663</c:v>
                </c:pt>
                <c:pt idx="16623">
                  <c:v>43276.444722222222</c:v>
                </c:pt>
                <c:pt idx="16624">
                  <c:v>43276.480567129627</c:v>
                </c:pt>
                <c:pt idx="16625">
                  <c:v>43276.501516203702</c:v>
                </c:pt>
                <c:pt idx="16626">
                  <c:v>43276.51703703704</c:v>
                </c:pt>
                <c:pt idx="16627">
                  <c:v>43276.521736111114</c:v>
                </c:pt>
                <c:pt idx="16628">
                  <c:v>43276.52611111111</c:v>
                </c:pt>
                <c:pt idx="16629">
                  <c:v>43276.530347222222</c:v>
                </c:pt>
                <c:pt idx="16630">
                  <c:v>43276.534699074073</c:v>
                </c:pt>
                <c:pt idx="16631">
                  <c:v>43276.552002314813</c:v>
                </c:pt>
                <c:pt idx="16632">
                  <c:v>43276.569189814814</c:v>
                </c:pt>
                <c:pt idx="16633">
                  <c:v>43276.573703703703</c:v>
                </c:pt>
                <c:pt idx="16634">
                  <c:v>43276.578090277777</c:v>
                </c:pt>
                <c:pt idx="16635">
                  <c:v>43276.582349537035</c:v>
                </c:pt>
                <c:pt idx="16636">
                  <c:v>43276.586377314816</c:v>
                </c:pt>
                <c:pt idx="16637">
                  <c:v>43276.59039351852</c:v>
                </c:pt>
                <c:pt idx="16638">
                  <c:v>43276.594675925924</c:v>
                </c:pt>
                <c:pt idx="16639">
                  <c:v>43276.599178240744</c:v>
                </c:pt>
                <c:pt idx="16640">
                  <c:v>43276.625914351855</c:v>
                </c:pt>
                <c:pt idx="16641">
                  <c:v>43277.337777777779</c:v>
                </c:pt>
                <c:pt idx="16642">
                  <c:v>43277.349594907406</c:v>
                </c:pt>
                <c:pt idx="16643">
                  <c:v>43277.359988425924</c:v>
                </c:pt>
                <c:pt idx="16644">
                  <c:v>43277.369166666664</c:v>
                </c:pt>
                <c:pt idx="16645">
                  <c:v>43277.392696759256</c:v>
                </c:pt>
                <c:pt idx="16646">
                  <c:v>43277.40053240741</c:v>
                </c:pt>
                <c:pt idx="16647">
                  <c:v>43277.408668981479</c:v>
                </c:pt>
                <c:pt idx="16648">
                  <c:v>43277.416006944448</c:v>
                </c:pt>
                <c:pt idx="16649">
                  <c:v>43277.422430555554</c:v>
                </c:pt>
                <c:pt idx="16650">
                  <c:v>43277.428657407407</c:v>
                </c:pt>
                <c:pt idx="16651">
                  <c:v>43277.435173611113</c:v>
                </c:pt>
                <c:pt idx="16652">
                  <c:v>43277.441666666666</c:v>
                </c:pt>
                <c:pt idx="16653">
                  <c:v>43277.447662037041</c:v>
                </c:pt>
                <c:pt idx="16654">
                  <c:v>43277.481724537036</c:v>
                </c:pt>
                <c:pt idx="16655">
                  <c:v>43277.522245370368</c:v>
                </c:pt>
                <c:pt idx="16656">
                  <c:v>43277.547685185185</c:v>
                </c:pt>
                <c:pt idx="16657">
                  <c:v>43277.551770833335</c:v>
                </c:pt>
                <c:pt idx="16658">
                  <c:v>43277.555844907409</c:v>
                </c:pt>
                <c:pt idx="16659">
                  <c:v>43277.559884259259</c:v>
                </c:pt>
                <c:pt idx="16660">
                  <c:v>43277.702349537038</c:v>
                </c:pt>
                <c:pt idx="16661">
                  <c:v>43277.726284722223</c:v>
                </c:pt>
                <c:pt idx="16662">
                  <c:v>43278.334537037037</c:v>
                </c:pt>
                <c:pt idx="16663">
                  <c:v>43278.346400462964</c:v>
                </c:pt>
                <c:pt idx="16664">
                  <c:v>43278.357881944445</c:v>
                </c:pt>
                <c:pt idx="16665">
                  <c:v>43278.369513888887</c:v>
                </c:pt>
                <c:pt idx="16666">
                  <c:v>43278.378518518519</c:v>
                </c:pt>
                <c:pt idx="16667">
                  <c:v>43278.386481481481</c:v>
                </c:pt>
                <c:pt idx="16668">
                  <c:v>43278.393379629626</c:v>
                </c:pt>
                <c:pt idx="16669">
                  <c:v>43278.40016203704</c:v>
                </c:pt>
                <c:pt idx="16670">
                  <c:v>43278.406770833331</c:v>
                </c:pt>
                <c:pt idx="16671">
                  <c:v>43278.412986111114</c:v>
                </c:pt>
                <c:pt idx="16672">
                  <c:v>43278.418865740743</c:v>
                </c:pt>
                <c:pt idx="16673">
                  <c:v>43278.42428240741</c:v>
                </c:pt>
                <c:pt idx="16674">
                  <c:v>43278.429212962961</c:v>
                </c:pt>
                <c:pt idx="16675">
                  <c:v>43278.434155092589</c:v>
                </c:pt>
                <c:pt idx="16676">
                  <c:v>43278.438923611109</c:v>
                </c:pt>
                <c:pt idx="16677">
                  <c:v>43278.443657407406</c:v>
                </c:pt>
                <c:pt idx="16678">
                  <c:v>43278.448437500003</c:v>
                </c:pt>
                <c:pt idx="16679">
                  <c:v>43278.453206018516</c:v>
                </c:pt>
                <c:pt idx="16680">
                  <c:v>43278.486400462964</c:v>
                </c:pt>
                <c:pt idx="16681">
                  <c:v>43278.491030092591</c:v>
                </c:pt>
                <c:pt idx="16682">
                  <c:v>43278.500416666669</c:v>
                </c:pt>
                <c:pt idx="16683">
                  <c:v>43278.504907407405</c:v>
                </c:pt>
                <c:pt idx="16684">
                  <c:v>43278.509432870371</c:v>
                </c:pt>
                <c:pt idx="16685">
                  <c:v>43278.513935185183</c:v>
                </c:pt>
                <c:pt idx="16686">
                  <c:v>43278.518437500003</c:v>
                </c:pt>
                <c:pt idx="16687">
                  <c:v>43278.522847222222</c:v>
                </c:pt>
                <c:pt idx="16688">
                  <c:v>43278.527106481481</c:v>
                </c:pt>
                <c:pt idx="16689">
                  <c:v>43278.531354166669</c:v>
                </c:pt>
                <c:pt idx="16690">
                  <c:v>43278.535532407404</c:v>
                </c:pt>
                <c:pt idx="16691">
                  <c:v>43278.539652777778</c:v>
                </c:pt>
                <c:pt idx="16692">
                  <c:v>43278.543773148151</c:v>
                </c:pt>
                <c:pt idx="16693">
                  <c:v>43278.547905092593</c:v>
                </c:pt>
                <c:pt idx="16694">
                  <c:v>43278.552083333336</c:v>
                </c:pt>
                <c:pt idx="16695">
                  <c:v>43278.556469907409</c:v>
                </c:pt>
                <c:pt idx="16696">
                  <c:v>43278.560740740744</c:v>
                </c:pt>
                <c:pt idx="16697">
                  <c:v>43278.565127314818</c:v>
                </c:pt>
                <c:pt idx="16698">
                  <c:v>43278.577870370369</c:v>
                </c:pt>
                <c:pt idx="16699">
                  <c:v>43278.692152777781</c:v>
                </c:pt>
                <c:pt idx="16700">
                  <c:v>43278.696296296293</c:v>
                </c:pt>
                <c:pt idx="16701">
                  <c:v>43278.700682870367</c:v>
                </c:pt>
                <c:pt idx="16702">
                  <c:v>43278.705046296294</c:v>
                </c:pt>
                <c:pt idx="16703">
                  <c:v>43278.709803240738</c:v>
                </c:pt>
                <c:pt idx="16704">
                  <c:v>43278.714259259257</c:v>
                </c:pt>
                <c:pt idx="16705">
                  <c:v>43278.718761574077</c:v>
                </c:pt>
                <c:pt idx="16706">
                  <c:v>43278.723506944443</c:v>
                </c:pt>
                <c:pt idx="16707">
                  <c:v>43278.728310185186</c:v>
                </c:pt>
                <c:pt idx="16708">
                  <c:v>43278.73333333333</c:v>
                </c:pt>
                <c:pt idx="16709">
                  <c:v>43278.738530092596</c:v>
                </c:pt>
                <c:pt idx="16710">
                  <c:v>43278.743993055556</c:v>
                </c:pt>
                <c:pt idx="16711">
                  <c:v>43278.749618055554</c:v>
                </c:pt>
                <c:pt idx="16712">
                  <c:v>43278.755335648151</c:v>
                </c:pt>
                <c:pt idx="16713">
                  <c:v>43278.761481481481</c:v>
                </c:pt>
                <c:pt idx="16714">
                  <c:v>43278.768043981479</c:v>
                </c:pt>
                <c:pt idx="16715">
                  <c:v>43279.337222222224</c:v>
                </c:pt>
                <c:pt idx="16716">
                  <c:v>43279.349097222221</c:v>
                </c:pt>
                <c:pt idx="16717">
                  <c:v>43279.368564814817</c:v>
                </c:pt>
                <c:pt idx="16718">
                  <c:v>43279.377604166664</c:v>
                </c:pt>
                <c:pt idx="16719">
                  <c:v>43279.387106481481</c:v>
                </c:pt>
                <c:pt idx="16720">
                  <c:v>43279.395162037035</c:v>
                </c:pt>
                <c:pt idx="16721">
                  <c:v>43279.402766203704</c:v>
                </c:pt>
                <c:pt idx="16722">
                  <c:v>43279.410185185188</c:v>
                </c:pt>
                <c:pt idx="16723">
                  <c:v>43279.417638888888</c:v>
                </c:pt>
                <c:pt idx="16724">
                  <c:v>43279.424571759257</c:v>
                </c:pt>
                <c:pt idx="16725">
                  <c:v>43279.431527777779</c:v>
                </c:pt>
                <c:pt idx="16726">
                  <c:v>43279.438055555554</c:v>
                </c:pt>
                <c:pt idx="16727">
                  <c:v>43279.444571759261</c:v>
                </c:pt>
                <c:pt idx="16728">
                  <c:v>43279.451157407406</c:v>
                </c:pt>
                <c:pt idx="16729">
                  <c:v>43279.457650462966</c:v>
                </c:pt>
                <c:pt idx="16730">
                  <c:v>43279.464120370372</c:v>
                </c:pt>
                <c:pt idx="16731">
                  <c:v>43279.470555555556</c:v>
                </c:pt>
                <c:pt idx="16732">
                  <c:v>43279.476898148147</c:v>
                </c:pt>
                <c:pt idx="16733">
                  <c:v>43279.483171296299</c:v>
                </c:pt>
                <c:pt idx="16734">
                  <c:v>43279.489166666666</c:v>
                </c:pt>
                <c:pt idx="16735">
                  <c:v>43279.495127314818</c:v>
                </c:pt>
                <c:pt idx="16736">
                  <c:v>43279.500706018516</c:v>
                </c:pt>
                <c:pt idx="16737">
                  <c:v>43279.506249999999</c:v>
                </c:pt>
                <c:pt idx="16738">
                  <c:v>43279.511608796296</c:v>
                </c:pt>
                <c:pt idx="16739">
                  <c:v>43279.51662037037</c:v>
                </c:pt>
                <c:pt idx="16740">
                  <c:v>43279.521574074075</c:v>
                </c:pt>
                <c:pt idx="16741">
                  <c:v>43279.526759259257</c:v>
                </c:pt>
                <c:pt idx="16742">
                  <c:v>43279.531354166669</c:v>
                </c:pt>
                <c:pt idx="16743">
                  <c:v>43279.536354166667</c:v>
                </c:pt>
                <c:pt idx="16744">
                  <c:v>43279.541354166664</c:v>
                </c:pt>
                <c:pt idx="16745">
                  <c:v>43279.546342592592</c:v>
                </c:pt>
                <c:pt idx="16746">
                  <c:v>43279.551319444443</c:v>
                </c:pt>
                <c:pt idx="16747">
                  <c:v>43279.555902777778</c:v>
                </c:pt>
                <c:pt idx="16748">
                  <c:v>43279.560254629629</c:v>
                </c:pt>
                <c:pt idx="16749">
                  <c:v>43279.564652777779</c:v>
                </c:pt>
                <c:pt idx="16750">
                  <c:v>43279.569351851853</c:v>
                </c:pt>
                <c:pt idx="16751">
                  <c:v>43279.574583333335</c:v>
                </c:pt>
                <c:pt idx="16752">
                  <c:v>43279.579027777778</c:v>
                </c:pt>
                <c:pt idx="16753">
                  <c:v>43279.583287037036</c:v>
                </c:pt>
                <c:pt idx="16754">
                  <c:v>43279.587581018517</c:v>
                </c:pt>
                <c:pt idx="16755">
                  <c:v>43279.592002314814</c:v>
                </c:pt>
                <c:pt idx="16756">
                  <c:v>43279.595949074072</c:v>
                </c:pt>
                <c:pt idx="16757">
                  <c:v>43279.599976851852</c:v>
                </c:pt>
                <c:pt idx="16758">
                  <c:v>43279.603946759256</c:v>
                </c:pt>
                <c:pt idx="16759">
                  <c:v>43279.607731481483</c:v>
                </c:pt>
                <c:pt idx="16760">
                  <c:v>43279.611701388887</c:v>
                </c:pt>
                <c:pt idx="16761">
                  <c:v>43279.615682870368</c:v>
                </c:pt>
                <c:pt idx="16762">
                  <c:v>43279.619618055556</c:v>
                </c:pt>
                <c:pt idx="16763">
                  <c:v>43279.623842592591</c:v>
                </c:pt>
                <c:pt idx="16764">
                  <c:v>43279.628182870372</c:v>
                </c:pt>
                <c:pt idx="16765">
                  <c:v>43279.663993055554</c:v>
                </c:pt>
                <c:pt idx="16766">
                  <c:v>43279.67255787037</c:v>
                </c:pt>
                <c:pt idx="16767">
                  <c:v>43279.676689814813</c:v>
                </c:pt>
                <c:pt idx="16768">
                  <c:v>43279.680798611109</c:v>
                </c:pt>
                <c:pt idx="16769">
                  <c:v>43279.684675925928</c:v>
                </c:pt>
                <c:pt idx="16770">
                  <c:v>43279.688784722224</c:v>
                </c:pt>
                <c:pt idx="16771">
                  <c:v>43279.693090277775</c:v>
                </c:pt>
                <c:pt idx="16772">
                  <c:v>43279.697500000002</c:v>
                </c:pt>
                <c:pt idx="16773">
                  <c:v>43280.429178240738</c:v>
                </c:pt>
                <c:pt idx="16774">
                  <c:v>43280.435671296298</c:v>
                </c:pt>
                <c:pt idx="16775">
                  <c:v>43280.443124999998</c:v>
                </c:pt>
                <c:pt idx="16776">
                  <c:v>43280.449166666665</c:v>
                </c:pt>
                <c:pt idx="16777">
                  <c:v>43280.460347222222</c:v>
                </c:pt>
                <c:pt idx="16778">
                  <c:v>43280.471689814818</c:v>
                </c:pt>
                <c:pt idx="16779">
                  <c:v>43280.477094907408</c:v>
                </c:pt>
                <c:pt idx="16780">
                  <c:v>43280.482094907406</c:v>
                </c:pt>
                <c:pt idx="16781">
                  <c:v>43280.487638888888</c:v>
                </c:pt>
                <c:pt idx="16782">
                  <c:v>43280.492314814815</c:v>
                </c:pt>
                <c:pt idx="16783">
                  <c:v>43280.496967592589</c:v>
                </c:pt>
                <c:pt idx="16784">
                  <c:v>43280.506041666667</c:v>
                </c:pt>
                <c:pt idx="16785">
                  <c:v>43280.510601851849</c:v>
                </c:pt>
                <c:pt idx="16786">
                  <c:v>43280.515300925923</c:v>
                </c:pt>
                <c:pt idx="16787">
                  <c:v>43280.52002314815</c:v>
                </c:pt>
                <c:pt idx="16788">
                  <c:v>43280.524537037039</c:v>
                </c:pt>
                <c:pt idx="16789">
                  <c:v>43280.533553240741</c:v>
                </c:pt>
                <c:pt idx="16790">
                  <c:v>43280.5469212963</c:v>
                </c:pt>
                <c:pt idx="16791">
                  <c:v>43280.703240740739</c:v>
                </c:pt>
                <c:pt idx="16792">
                  <c:v>43280.707453703704</c:v>
                </c:pt>
                <c:pt idx="16793">
                  <c:v>43280.711921296293</c:v>
                </c:pt>
                <c:pt idx="16794">
                  <c:v>43280.716527777775</c:v>
                </c:pt>
                <c:pt idx="16795">
                  <c:v>43280.72152777778</c:v>
                </c:pt>
                <c:pt idx="16796">
                  <c:v>43280.726527777777</c:v>
                </c:pt>
                <c:pt idx="16797">
                  <c:v>43280.731192129628</c:v>
                </c:pt>
                <c:pt idx="16798">
                  <c:v>43280.735891203702</c:v>
                </c:pt>
                <c:pt idx="16799">
                  <c:v>43280.754571759258</c:v>
                </c:pt>
                <c:pt idx="16800">
                  <c:v>43281.337314814817</c:v>
                </c:pt>
                <c:pt idx="16801">
                  <c:v>43281.349143518521</c:v>
                </c:pt>
                <c:pt idx="16802">
                  <c:v>43281.360335648147</c:v>
                </c:pt>
                <c:pt idx="16803">
                  <c:v>43281.37222222222</c:v>
                </c:pt>
                <c:pt idx="16804">
                  <c:v>43281.384016203701</c:v>
                </c:pt>
                <c:pt idx="16805">
                  <c:v>43281.393182870372</c:v>
                </c:pt>
                <c:pt idx="16806">
                  <c:v>43281.401331018518</c:v>
                </c:pt>
                <c:pt idx="16807">
                  <c:v>43281.409131944441</c:v>
                </c:pt>
                <c:pt idx="16808">
                  <c:v>43281.416550925926</c:v>
                </c:pt>
                <c:pt idx="16809">
                  <c:v>43281.423842592594</c:v>
                </c:pt>
                <c:pt idx="16810">
                  <c:v>43281.430960648147</c:v>
                </c:pt>
                <c:pt idx="16811">
                  <c:v>43281.438032407408</c:v>
                </c:pt>
                <c:pt idx="16812">
                  <c:v>43281.444780092592</c:v>
                </c:pt>
                <c:pt idx="16813">
                  <c:v>43281.45113425926</c:v>
                </c:pt>
                <c:pt idx="16814">
                  <c:v>43281.457557870373</c:v>
                </c:pt>
                <c:pt idx="16815">
                  <c:v>43281.464050925926</c:v>
                </c:pt>
                <c:pt idx="16816">
                  <c:v>43281.470034722224</c:v>
                </c:pt>
                <c:pt idx="16817">
                  <c:v>43281.476145833331</c:v>
                </c:pt>
                <c:pt idx="16818">
                  <c:v>43281.482106481482</c:v>
                </c:pt>
                <c:pt idx="16819">
                  <c:v>43281.488125000003</c:v>
                </c:pt>
                <c:pt idx="16820">
                  <c:v>43281.494039351855</c:v>
                </c:pt>
                <c:pt idx="16821">
                  <c:v>43281.499872685185</c:v>
                </c:pt>
                <c:pt idx="16822">
                  <c:v>43281.505520833336</c:v>
                </c:pt>
                <c:pt idx="16823">
                  <c:v>43281.511250000003</c:v>
                </c:pt>
                <c:pt idx="16824">
                  <c:v>43281.516793981478</c:v>
                </c:pt>
                <c:pt idx="16825">
                  <c:v>43281.522291666668</c:v>
                </c:pt>
                <c:pt idx="16826">
                  <c:v>43281.527870370373</c:v>
                </c:pt>
                <c:pt idx="16827">
                  <c:v>43281.533020833333</c:v>
                </c:pt>
                <c:pt idx="16828">
                  <c:v>43281.538182870368</c:v>
                </c:pt>
                <c:pt idx="16829">
                  <c:v>43281.543402777781</c:v>
                </c:pt>
                <c:pt idx="16830">
                  <c:v>43281.553379629629</c:v>
                </c:pt>
                <c:pt idx="16831">
                  <c:v>43281.558321759258</c:v>
                </c:pt>
                <c:pt idx="16832">
                  <c:v>43281.563055555554</c:v>
                </c:pt>
                <c:pt idx="16833">
                  <c:v>43281.567870370367</c:v>
                </c:pt>
                <c:pt idx="16834">
                  <c:v>43281.572615740741</c:v>
                </c:pt>
                <c:pt idx="16835">
                  <c:v>43281.577372685184</c:v>
                </c:pt>
                <c:pt idx="16836">
                  <c:v>43281.582002314812</c:v>
                </c:pt>
                <c:pt idx="16837">
                  <c:v>43281.586574074077</c:v>
                </c:pt>
                <c:pt idx="16838">
                  <c:v>43281.591064814813</c:v>
                </c:pt>
                <c:pt idx="16839">
                  <c:v>43281.595439814817</c:v>
                </c:pt>
                <c:pt idx="16840">
                  <c:v>43281.599745370368</c:v>
                </c:pt>
                <c:pt idx="16841">
                  <c:v>43281.604050925926</c:v>
                </c:pt>
                <c:pt idx="16842">
                  <c:v>43281.608275462961</c:v>
                </c:pt>
                <c:pt idx="16843">
                  <c:v>43281.612222222226</c:v>
                </c:pt>
                <c:pt idx="16844">
                  <c:v>43281.616180555553</c:v>
                </c:pt>
                <c:pt idx="16845">
                  <c:v>43281.620196759257</c:v>
                </c:pt>
                <c:pt idx="16846">
                  <c:v>43281.624074074076</c:v>
                </c:pt>
                <c:pt idx="16847">
                  <c:v>43281.63212962963</c:v>
                </c:pt>
                <c:pt idx="16848">
                  <c:v>43281.636018518519</c:v>
                </c:pt>
                <c:pt idx="16849">
                  <c:v>43281.64</c:v>
                </c:pt>
                <c:pt idx="16850">
                  <c:v>43281.643958333334</c:v>
                </c:pt>
                <c:pt idx="16851">
                  <c:v>43281.647928240738</c:v>
                </c:pt>
                <c:pt idx="16852">
                  <c:v>43281.651979166665</c:v>
                </c:pt>
                <c:pt idx="16853">
                  <c:v>43281.733090277776</c:v>
                </c:pt>
                <c:pt idx="16854">
                  <c:v>43282.334456018521</c:v>
                </c:pt>
                <c:pt idx="16855">
                  <c:v>43282.346238425926</c:v>
                </c:pt>
                <c:pt idx="16856">
                  <c:v>43282.358344907407</c:v>
                </c:pt>
                <c:pt idx="16857">
                  <c:v>43282.366712962961</c:v>
                </c:pt>
                <c:pt idx="16858">
                  <c:v>43282.376076388886</c:v>
                </c:pt>
                <c:pt idx="16859">
                  <c:v>43282.38484953704</c:v>
                </c:pt>
                <c:pt idx="16860">
                  <c:v>43282.391840277778</c:v>
                </c:pt>
                <c:pt idx="16861">
                  <c:v>43282.398113425923</c:v>
                </c:pt>
                <c:pt idx="16862">
                  <c:v>43282.404108796298</c:v>
                </c:pt>
                <c:pt idx="16863">
                  <c:v>43282.410821759258</c:v>
                </c:pt>
                <c:pt idx="16864">
                  <c:v>43282.416319444441</c:v>
                </c:pt>
                <c:pt idx="16865">
                  <c:v>43282.421817129631</c:v>
                </c:pt>
                <c:pt idx="16866">
                  <c:v>43282.426990740743</c:v>
                </c:pt>
                <c:pt idx="16867">
                  <c:v>43282.431967592594</c:v>
                </c:pt>
                <c:pt idx="16868">
                  <c:v>43282.436620370368</c:v>
                </c:pt>
                <c:pt idx="16869">
                  <c:v>43282.441527777781</c:v>
                </c:pt>
                <c:pt idx="16870">
                  <c:v>43282.446238425924</c:v>
                </c:pt>
                <c:pt idx="16871">
                  <c:v>43282.451261574075</c:v>
                </c:pt>
                <c:pt idx="16872">
                  <c:v>43282.456053240741</c:v>
                </c:pt>
                <c:pt idx="16873">
                  <c:v>43282.461342592593</c:v>
                </c:pt>
                <c:pt idx="16874">
                  <c:v>43282.466909722221</c:v>
                </c:pt>
                <c:pt idx="16875">
                  <c:v>43282.472638888888</c:v>
                </c:pt>
                <c:pt idx="16876">
                  <c:v>43282.478113425925</c:v>
                </c:pt>
                <c:pt idx="16877">
                  <c:v>43282.48369212963</c:v>
                </c:pt>
                <c:pt idx="16878">
                  <c:v>43282.489120370374</c:v>
                </c:pt>
                <c:pt idx="16879">
                  <c:v>43282.494629629633</c:v>
                </c:pt>
                <c:pt idx="16880">
                  <c:v>43282.500081018516</c:v>
                </c:pt>
                <c:pt idx="16881">
                  <c:v>43282.505462962959</c:v>
                </c:pt>
                <c:pt idx="16882">
                  <c:v>43282.510416666664</c:v>
                </c:pt>
                <c:pt idx="16883">
                  <c:v>43282.515590277777</c:v>
                </c:pt>
                <c:pt idx="16884">
                  <c:v>43282.520798611113</c:v>
                </c:pt>
                <c:pt idx="16885">
                  <c:v>43282.525763888887</c:v>
                </c:pt>
                <c:pt idx="16886">
                  <c:v>43282.530219907407</c:v>
                </c:pt>
                <c:pt idx="16887">
                  <c:v>43282.534502314818</c:v>
                </c:pt>
                <c:pt idx="16888">
                  <c:v>43282.542858796296</c:v>
                </c:pt>
                <c:pt idx="16889">
                  <c:v>43282.547060185185</c:v>
                </c:pt>
                <c:pt idx="16890">
                  <c:v>43282.551354166666</c:v>
                </c:pt>
                <c:pt idx="16891">
                  <c:v>43282.555833333332</c:v>
                </c:pt>
                <c:pt idx="16892">
                  <c:v>43282.560208333336</c:v>
                </c:pt>
                <c:pt idx="16893">
                  <c:v>43282.564479166664</c:v>
                </c:pt>
                <c:pt idx="16894">
                  <c:v>43282.568402777775</c:v>
                </c:pt>
                <c:pt idx="16895">
                  <c:v>43282.57230324074</c:v>
                </c:pt>
                <c:pt idx="16896">
                  <c:v>43282.576238425929</c:v>
                </c:pt>
                <c:pt idx="16897">
                  <c:v>43282.580208333333</c:v>
                </c:pt>
                <c:pt idx="16898">
                  <c:v>43282.584085648145</c:v>
                </c:pt>
                <c:pt idx="16899">
                  <c:v>43282.588136574072</c:v>
                </c:pt>
                <c:pt idx="16900">
                  <c:v>43282.591990740744</c:v>
                </c:pt>
                <c:pt idx="16901">
                  <c:v>43282.595902777779</c:v>
                </c:pt>
                <c:pt idx="16902">
                  <c:v>43282.599953703706</c:v>
                </c:pt>
                <c:pt idx="16903">
                  <c:v>43282.604027777779</c:v>
                </c:pt>
                <c:pt idx="16904">
                  <c:v>43282.607905092591</c:v>
                </c:pt>
                <c:pt idx="16905">
                  <c:v>43282.615937499999</c:v>
                </c:pt>
                <c:pt idx="16906">
                  <c:v>43282.621099537035</c:v>
                </c:pt>
                <c:pt idx="16907">
                  <c:v>43282.625451388885</c:v>
                </c:pt>
                <c:pt idx="16908">
                  <c:v>43282.629571759258</c:v>
                </c:pt>
                <c:pt idx="16909">
                  <c:v>43282.63521990741</c:v>
                </c:pt>
                <c:pt idx="16910">
                  <c:v>43282.639745370368</c:v>
                </c:pt>
                <c:pt idx="16911">
                  <c:v>43282.64366898148</c:v>
                </c:pt>
                <c:pt idx="16912">
                  <c:v>43282.647604166668</c:v>
                </c:pt>
                <c:pt idx="16913">
                  <c:v>43282.652002314811</c:v>
                </c:pt>
                <c:pt idx="16914">
                  <c:v>43282.657627314817</c:v>
                </c:pt>
                <c:pt idx="16915">
                  <c:v>43282.662361111114</c:v>
                </c:pt>
                <c:pt idx="16916">
                  <c:v>43282.667013888888</c:v>
                </c:pt>
                <c:pt idx="16917">
                  <c:v>43282.671712962961</c:v>
                </c:pt>
                <c:pt idx="16918">
                  <c:v>43282.676400462966</c:v>
                </c:pt>
                <c:pt idx="16919">
                  <c:v>43282.680960648147</c:v>
                </c:pt>
                <c:pt idx="16920">
                  <c:v>43282.685254629629</c:v>
                </c:pt>
                <c:pt idx="16921">
                  <c:v>43282.689918981479</c:v>
                </c:pt>
                <c:pt idx="16922">
                  <c:v>43282.694699074076</c:v>
                </c:pt>
                <c:pt idx="16923">
                  <c:v>43282.700208333335</c:v>
                </c:pt>
                <c:pt idx="16924">
                  <c:v>43282.706226851849</c:v>
                </c:pt>
                <c:pt idx="16925">
                  <c:v>43282.710590277777</c:v>
                </c:pt>
                <c:pt idx="16926">
                  <c:v>43282.715092592596</c:v>
                </c:pt>
                <c:pt idx="16927">
                  <c:v>43282.719861111109</c:v>
                </c:pt>
                <c:pt idx="16928">
                  <c:v>43282.724733796298</c:v>
                </c:pt>
                <c:pt idx="16929">
                  <c:v>43282.729710648149</c:v>
                </c:pt>
                <c:pt idx="16930">
                  <c:v>43282.734965277778</c:v>
                </c:pt>
                <c:pt idx="16931">
                  <c:v>43282.740995370368</c:v>
                </c:pt>
                <c:pt idx="16932">
                  <c:v>43282.748796296299</c:v>
                </c:pt>
                <c:pt idx="16933">
                  <c:v>43282.75712962963</c:v>
                </c:pt>
                <c:pt idx="16934">
                  <c:v>43282.764641203707</c:v>
                </c:pt>
                <c:pt idx="16935">
                  <c:v>43282.771793981483</c:v>
                </c:pt>
                <c:pt idx="16936">
                  <c:v>43282.779699074075</c:v>
                </c:pt>
                <c:pt idx="16937">
                  <c:v>43283.384768518517</c:v>
                </c:pt>
                <c:pt idx="16938">
                  <c:v>43283.396099537036</c:v>
                </c:pt>
                <c:pt idx="16939">
                  <c:v>43283.404247685183</c:v>
                </c:pt>
                <c:pt idx="16940">
                  <c:v>43283.411689814813</c:v>
                </c:pt>
                <c:pt idx="16941">
                  <c:v>43283.418749999997</c:v>
                </c:pt>
                <c:pt idx="16942">
                  <c:v>43283.425208333334</c:v>
                </c:pt>
                <c:pt idx="16943">
                  <c:v>43283.431111111109</c:v>
                </c:pt>
                <c:pt idx="16944">
                  <c:v>43283.437025462961</c:v>
                </c:pt>
                <c:pt idx="16945">
                  <c:v>43283.442708333336</c:v>
                </c:pt>
                <c:pt idx="16946">
                  <c:v>43283.448194444441</c:v>
                </c:pt>
                <c:pt idx="16947">
                  <c:v>43283.453703703701</c:v>
                </c:pt>
                <c:pt idx="16948">
                  <c:v>43283.45884259259</c:v>
                </c:pt>
                <c:pt idx="16949">
                  <c:v>43283.463923611111</c:v>
                </c:pt>
                <c:pt idx="16950">
                  <c:v>43283.468888888892</c:v>
                </c:pt>
                <c:pt idx="16951">
                  <c:v>43283.473738425928</c:v>
                </c:pt>
                <c:pt idx="16952">
                  <c:v>43283.478495370371</c:v>
                </c:pt>
                <c:pt idx="16953">
                  <c:v>43283.483159722222</c:v>
                </c:pt>
                <c:pt idx="16954">
                  <c:v>43283.48777777778</c:v>
                </c:pt>
                <c:pt idx="16955">
                  <c:v>43283.492291666669</c:v>
                </c:pt>
                <c:pt idx="16956">
                  <c:v>43283.496805555558</c:v>
                </c:pt>
                <c:pt idx="16957">
                  <c:v>43283.501261574071</c:v>
                </c:pt>
                <c:pt idx="16958">
                  <c:v>43283.505682870367</c:v>
                </c:pt>
                <c:pt idx="16959">
                  <c:v>43283.510023148148</c:v>
                </c:pt>
                <c:pt idx="16960">
                  <c:v>43283.514409722222</c:v>
                </c:pt>
                <c:pt idx="16961">
                  <c:v>43283.518692129626</c:v>
                </c:pt>
                <c:pt idx="16962">
                  <c:v>43283.523009259261</c:v>
                </c:pt>
                <c:pt idx="16963">
                  <c:v>43283.527303240742</c:v>
                </c:pt>
                <c:pt idx="16964">
                  <c:v>43283.531655092593</c:v>
                </c:pt>
                <c:pt idx="16965">
                  <c:v>43283.53601851852</c:v>
                </c:pt>
                <c:pt idx="16966">
                  <c:v>43283.540439814817</c:v>
                </c:pt>
                <c:pt idx="16967">
                  <c:v>43283.544895833336</c:v>
                </c:pt>
                <c:pt idx="16968">
                  <c:v>43283.549398148149</c:v>
                </c:pt>
                <c:pt idx="16969">
                  <c:v>43283.553761574076</c:v>
                </c:pt>
                <c:pt idx="16970">
                  <c:v>43283.558136574073</c:v>
                </c:pt>
                <c:pt idx="16971">
                  <c:v>43283.562407407408</c:v>
                </c:pt>
                <c:pt idx="16972">
                  <c:v>43283.56653935185</c:v>
                </c:pt>
                <c:pt idx="16973">
                  <c:v>43283.570706018516</c:v>
                </c:pt>
                <c:pt idx="16974">
                  <c:v>43283.574907407405</c:v>
                </c:pt>
                <c:pt idx="16975">
                  <c:v>43283.579085648147</c:v>
                </c:pt>
                <c:pt idx="16976">
                  <c:v>43283.58321759259</c:v>
                </c:pt>
                <c:pt idx="16977">
                  <c:v>43283.587256944447</c:v>
                </c:pt>
                <c:pt idx="16978">
                  <c:v>43283.591238425928</c:v>
                </c:pt>
                <c:pt idx="16979">
                  <c:v>43283.595231481479</c:v>
                </c:pt>
                <c:pt idx="16980">
                  <c:v>43283.599363425928</c:v>
                </c:pt>
                <c:pt idx="16981">
                  <c:v>43283.603472222225</c:v>
                </c:pt>
                <c:pt idx="16982">
                  <c:v>43283.607789351852</c:v>
                </c:pt>
                <c:pt idx="16983">
                  <c:v>43283.612384259257</c:v>
                </c:pt>
                <c:pt idx="16984">
                  <c:v>43283.616412037038</c:v>
                </c:pt>
                <c:pt idx="16985">
                  <c:v>43283.620208333334</c:v>
                </c:pt>
                <c:pt idx="16986">
                  <c:v>43283.624039351853</c:v>
                </c:pt>
                <c:pt idx="16987">
                  <c:v>43283.627997685187</c:v>
                </c:pt>
                <c:pt idx="16988">
                  <c:v>43283.632222222222</c:v>
                </c:pt>
                <c:pt idx="16989">
                  <c:v>43283.640034722222</c:v>
                </c:pt>
                <c:pt idx="16990">
                  <c:v>43283.643923611111</c:v>
                </c:pt>
                <c:pt idx="16991">
                  <c:v>43283.647638888891</c:v>
                </c:pt>
                <c:pt idx="16992">
                  <c:v>43283.651574074072</c:v>
                </c:pt>
                <c:pt idx="16993">
                  <c:v>43283.660150462965</c:v>
                </c:pt>
                <c:pt idx="16994">
                  <c:v>43283.664131944446</c:v>
                </c:pt>
                <c:pt idx="16995">
                  <c:v>43283.66815972222</c:v>
                </c:pt>
                <c:pt idx="16996">
                  <c:v>43283.672060185185</c:v>
                </c:pt>
                <c:pt idx="16997">
                  <c:v>43283.676099537035</c:v>
                </c:pt>
                <c:pt idx="16998">
                  <c:v>43283.680428240739</c:v>
                </c:pt>
                <c:pt idx="16999">
                  <c:v>43283.684259259258</c:v>
                </c:pt>
                <c:pt idx="17000">
                  <c:v>43283.688159722224</c:v>
                </c:pt>
                <c:pt idx="17001">
                  <c:v>43283.691921296297</c:v>
                </c:pt>
                <c:pt idx="17002">
                  <c:v>43283.695752314816</c:v>
                </c:pt>
                <c:pt idx="17003">
                  <c:v>43283.699699074074</c:v>
                </c:pt>
                <c:pt idx="17004">
                  <c:v>43283.708680555559</c:v>
                </c:pt>
                <c:pt idx="17005">
                  <c:v>43283.713842592595</c:v>
                </c:pt>
                <c:pt idx="17006">
                  <c:v>43283.718553240738</c:v>
                </c:pt>
                <c:pt idx="17007">
                  <c:v>43283.723553240743</c:v>
                </c:pt>
                <c:pt idx="17008">
                  <c:v>43283.729699074072</c:v>
                </c:pt>
                <c:pt idx="17009">
                  <c:v>43283.736215277779</c:v>
                </c:pt>
                <c:pt idx="17010">
                  <c:v>43283.743263888886</c:v>
                </c:pt>
                <c:pt idx="17011">
                  <c:v>43283.750763888886</c:v>
                </c:pt>
                <c:pt idx="17012">
                  <c:v>43283.758344907408</c:v>
                </c:pt>
                <c:pt idx="17013">
                  <c:v>43283.766099537039</c:v>
                </c:pt>
                <c:pt idx="17014">
                  <c:v>43283.77443287037</c:v>
                </c:pt>
                <c:pt idx="17015">
                  <c:v>43284.337037037039</c:v>
                </c:pt>
                <c:pt idx="17016">
                  <c:v>43284.34884259259</c:v>
                </c:pt>
                <c:pt idx="17017">
                  <c:v>43284.358981481484</c:v>
                </c:pt>
                <c:pt idx="17018">
                  <c:v>43284.368946759256</c:v>
                </c:pt>
                <c:pt idx="17019">
                  <c:v>43284.37773148148</c:v>
                </c:pt>
                <c:pt idx="17020">
                  <c:v>43284.385081018518</c:v>
                </c:pt>
                <c:pt idx="17021">
                  <c:v>43284.393009259256</c:v>
                </c:pt>
                <c:pt idx="17022">
                  <c:v>43284.400879629633</c:v>
                </c:pt>
                <c:pt idx="17023">
                  <c:v>43284.408576388887</c:v>
                </c:pt>
                <c:pt idx="17024">
                  <c:v>43284.415891203702</c:v>
                </c:pt>
                <c:pt idx="17025">
                  <c:v>43284.42324074074</c:v>
                </c:pt>
                <c:pt idx="17026">
                  <c:v>43284.43041666667</c:v>
                </c:pt>
                <c:pt idx="17027">
                  <c:v>43284.437256944446</c:v>
                </c:pt>
                <c:pt idx="17028">
                  <c:v>43284.444074074076</c:v>
                </c:pt>
                <c:pt idx="17029">
                  <c:v>43284.450694444444</c:v>
                </c:pt>
                <c:pt idx="17030">
                  <c:v>43284.457349537035</c:v>
                </c:pt>
                <c:pt idx="17031">
                  <c:v>43284.463935185187</c:v>
                </c:pt>
                <c:pt idx="17032">
                  <c:v>43284.470173611109</c:v>
                </c:pt>
                <c:pt idx="17033">
                  <c:v>43284.476747685185</c:v>
                </c:pt>
                <c:pt idx="17034">
                  <c:v>43284.481736111113</c:v>
                </c:pt>
                <c:pt idx="17035">
                  <c:v>43284.487337962964</c:v>
                </c:pt>
                <c:pt idx="17036">
                  <c:v>43284.493055555555</c:v>
                </c:pt>
                <c:pt idx="17037">
                  <c:v>43284.498726851853</c:v>
                </c:pt>
                <c:pt idx="17038">
                  <c:v>43284.515219907407</c:v>
                </c:pt>
                <c:pt idx="17039">
                  <c:v>43284.520578703705</c:v>
                </c:pt>
                <c:pt idx="17040">
                  <c:v>43284.525729166664</c:v>
                </c:pt>
                <c:pt idx="17041">
                  <c:v>43284.530891203707</c:v>
                </c:pt>
                <c:pt idx="17042">
                  <c:v>43284.535983796297</c:v>
                </c:pt>
                <c:pt idx="17043">
                  <c:v>43284.541041666664</c:v>
                </c:pt>
                <c:pt idx="17044">
                  <c:v>43284.545995370368</c:v>
                </c:pt>
                <c:pt idx="17045">
                  <c:v>43284.550613425927</c:v>
                </c:pt>
                <c:pt idx="17046">
                  <c:v>43284.555474537039</c:v>
                </c:pt>
                <c:pt idx="17047">
                  <c:v>43284.564988425926</c:v>
                </c:pt>
                <c:pt idx="17048">
                  <c:v>43284.569525462961</c:v>
                </c:pt>
                <c:pt idx="17049">
                  <c:v>43284.573865740742</c:v>
                </c:pt>
                <c:pt idx="17050">
                  <c:v>43284.578194444446</c:v>
                </c:pt>
                <c:pt idx="17051">
                  <c:v>43284.607905092591</c:v>
                </c:pt>
                <c:pt idx="17052">
                  <c:v>43284.616041666668</c:v>
                </c:pt>
                <c:pt idx="17053">
                  <c:v>43284.620092592595</c:v>
                </c:pt>
                <c:pt idx="17054">
                  <c:v>43284.624074074076</c:v>
                </c:pt>
                <c:pt idx="17055">
                  <c:v>43284.628067129626</c:v>
                </c:pt>
                <c:pt idx="17056">
                  <c:v>43284.632141203707</c:v>
                </c:pt>
                <c:pt idx="17057">
                  <c:v>43284.63622685185</c:v>
                </c:pt>
                <c:pt idx="17058">
                  <c:v>43284.640347222223</c:v>
                </c:pt>
                <c:pt idx="17059">
                  <c:v>43284.644421296296</c:v>
                </c:pt>
                <c:pt idx="17060">
                  <c:v>43284.648518518516</c:v>
                </c:pt>
                <c:pt idx="17061">
                  <c:v>43284.652569444443</c:v>
                </c:pt>
                <c:pt idx="17062">
                  <c:v>43284.656458333331</c:v>
                </c:pt>
                <c:pt idx="17063">
                  <c:v>43284.66064814815</c:v>
                </c:pt>
                <c:pt idx="17064">
                  <c:v>43284.665231481478</c:v>
                </c:pt>
                <c:pt idx="17065">
                  <c:v>43284.66988425926</c:v>
                </c:pt>
                <c:pt idx="17066">
                  <c:v>43284.675219907411</c:v>
                </c:pt>
                <c:pt idx="17067">
                  <c:v>43284.681527777779</c:v>
                </c:pt>
                <c:pt idx="17068">
                  <c:v>43284.688078703701</c:v>
                </c:pt>
                <c:pt idx="17069">
                  <c:v>43284.696423611109</c:v>
                </c:pt>
                <c:pt idx="17070">
                  <c:v>43284.705312500002</c:v>
                </c:pt>
                <c:pt idx="17071">
                  <c:v>43284.714456018519</c:v>
                </c:pt>
                <c:pt idx="17072">
                  <c:v>43284.745011574072</c:v>
                </c:pt>
                <c:pt idx="17073">
                  <c:v>43285.349143518521</c:v>
                </c:pt>
                <c:pt idx="17074">
                  <c:v>43285.358946759261</c:v>
                </c:pt>
                <c:pt idx="17075">
                  <c:v>43285.36791666667</c:v>
                </c:pt>
                <c:pt idx="17076">
                  <c:v>43285.375752314816</c:v>
                </c:pt>
                <c:pt idx="17077">
                  <c:v>43285.382268518515</c:v>
                </c:pt>
                <c:pt idx="17078">
                  <c:v>43285.388275462959</c:v>
                </c:pt>
                <c:pt idx="17079">
                  <c:v>43285.394756944443</c:v>
                </c:pt>
                <c:pt idx="17080">
                  <c:v>43285.400416666664</c:v>
                </c:pt>
                <c:pt idx="17081">
                  <c:v>43285.405960648146</c:v>
                </c:pt>
                <c:pt idx="17082">
                  <c:v>43285.411597222221</c:v>
                </c:pt>
                <c:pt idx="17083">
                  <c:v>43285.417847222219</c:v>
                </c:pt>
                <c:pt idx="17084">
                  <c:v>43285.42460648148</c:v>
                </c:pt>
                <c:pt idx="17085">
                  <c:v>43285.431018518517</c:v>
                </c:pt>
                <c:pt idx="17086">
                  <c:v>43285.437824074077</c:v>
                </c:pt>
                <c:pt idx="17087">
                  <c:v>43285.444305555553</c:v>
                </c:pt>
                <c:pt idx="17088">
                  <c:v>43285.450856481482</c:v>
                </c:pt>
                <c:pt idx="17089">
                  <c:v>43285.457199074073</c:v>
                </c:pt>
                <c:pt idx="17090">
                  <c:v>43285.463541666664</c:v>
                </c:pt>
                <c:pt idx="17091">
                  <c:v>43285.469756944447</c:v>
                </c:pt>
                <c:pt idx="17092">
                  <c:v>43285.476041666669</c:v>
                </c:pt>
                <c:pt idx="17093">
                  <c:v>43285.482071759259</c:v>
                </c:pt>
                <c:pt idx="17094">
                  <c:v>43285.488043981481</c:v>
                </c:pt>
                <c:pt idx="17095">
                  <c:v>43285.494062500002</c:v>
                </c:pt>
                <c:pt idx="17096">
                  <c:v>43285.500011574077</c:v>
                </c:pt>
                <c:pt idx="17097">
                  <c:v>43285.505798611113</c:v>
                </c:pt>
                <c:pt idx="17098">
                  <c:v>43285.511458333334</c:v>
                </c:pt>
                <c:pt idx="17099">
                  <c:v>43285.517025462963</c:v>
                </c:pt>
                <c:pt idx="17100">
                  <c:v>43285.522546296299</c:v>
                </c:pt>
                <c:pt idx="17101">
                  <c:v>43285.528020833335</c:v>
                </c:pt>
                <c:pt idx="17102">
                  <c:v>43285.533252314817</c:v>
                </c:pt>
                <c:pt idx="17103">
                  <c:v>43285.538425925923</c:v>
                </c:pt>
                <c:pt idx="17104">
                  <c:v>43285.54351851852</c:v>
                </c:pt>
                <c:pt idx="17105">
                  <c:v>43285.548518518517</c:v>
                </c:pt>
                <c:pt idx="17106">
                  <c:v>43285.553530092591</c:v>
                </c:pt>
                <c:pt idx="17107">
                  <c:v>43285.558298611111</c:v>
                </c:pt>
                <c:pt idx="17108">
                  <c:v>43285.563101851854</c:v>
                </c:pt>
                <c:pt idx="17109">
                  <c:v>43285.567870370367</c:v>
                </c:pt>
                <c:pt idx="17110">
                  <c:v>43285.572465277779</c:v>
                </c:pt>
                <c:pt idx="17111">
                  <c:v>43285.577141203707</c:v>
                </c:pt>
                <c:pt idx="17112">
                  <c:v>43285.581724537034</c:v>
                </c:pt>
                <c:pt idx="17113">
                  <c:v>43285.586331018516</c:v>
                </c:pt>
                <c:pt idx="17114">
                  <c:v>43285.590752314813</c:v>
                </c:pt>
                <c:pt idx="17115">
                  <c:v>43285.595069444447</c:v>
                </c:pt>
                <c:pt idx="17116">
                  <c:v>43285.599409722221</c:v>
                </c:pt>
                <c:pt idx="17117">
                  <c:v>43285.603541666664</c:v>
                </c:pt>
                <c:pt idx="17118">
                  <c:v>43285.611747685187</c:v>
                </c:pt>
                <c:pt idx="17119">
                  <c:v>43285.615601851852</c:v>
                </c:pt>
                <c:pt idx="17120">
                  <c:v>43285.619699074072</c:v>
                </c:pt>
                <c:pt idx="17121">
                  <c:v>43285.62777777778</c:v>
                </c:pt>
                <c:pt idx="17122">
                  <c:v>43285.631898148145</c:v>
                </c:pt>
                <c:pt idx="17123">
                  <c:v>43285.640104166669</c:v>
                </c:pt>
                <c:pt idx="17124">
                  <c:v>43285.656354166669</c:v>
                </c:pt>
                <c:pt idx="17125">
                  <c:v>43285.660358796296</c:v>
                </c:pt>
                <c:pt idx="17126">
                  <c:v>43285.664537037039</c:v>
                </c:pt>
                <c:pt idx="17127">
                  <c:v>43285.668703703705</c:v>
                </c:pt>
                <c:pt idx="17128">
                  <c:v>43285.672893518517</c:v>
                </c:pt>
                <c:pt idx="17129">
                  <c:v>43285.677175925928</c:v>
                </c:pt>
                <c:pt idx="17130">
                  <c:v>43285.681400462963</c:v>
                </c:pt>
                <c:pt idx="17131">
                  <c:v>43285.685752314814</c:v>
                </c:pt>
                <c:pt idx="17132">
                  <c:v>43285.690023148149</c:v>
                </c:pt>
                <c:pt idx="17133">
                  <c:v>43285.694525462961</c:v>
                </c:pt>
                <c:pt idx="17134">
                  <c:v>43285.699502314812</c:v>
                </c:pt>
                <c:pt idx="17135">
                  <c:v>43285.704050925924</c:v>
                </c:pt>
                <c:pt idx="17136">
                  <c:v>43285.708472222221</c:v>
                </c:pt>
                <c:pt idx="17137">
                  <c:v>43285.712939814817</c:v>
                </c:pt>
                <c:pt idx="17138">
                  <c:v>43285.732395833336</c:v>
                </c:pt>
                <c:pt idx="17139">
                  <c:v>43286.337314814817</c:v>
                </c:pt>
                <c:pt idx="17140">
                  <c:v>43286.355613425927</c:v>
                </c:pt>
                <c:pt idx="17141">
                  <c:v>43286.364849537036</c:v>
                </c:pt>
                <c:pt idx="17142">
                  <c:v>43286.373796296299</c:v>
                </c:pt>
                <c:pt idx="17143">
                  <c:v>43286.38989583333</c:v>
                </c:pt>
                <c:pt idx="17144">
                  <c:v>43286.397638888891</c:v>
                </c:pt>
                <c:pt idx="17145">
                  <c:v>43286.405150462961</c:v>
                </c:pt>
                <c:pt idx="17146">
                  <c:v>43286.412592592591</c:v>
                </c:pt>
                <c:pt idx="17147">
                  <c:v>43286.419618055559</c:v>
                </c:pt>
                <c:pt idx="17148">
                  <c:v>43286.426562499997</c:v>
                </c:pt>
                <c:pt idx="17149">
                  <c:v>43286.433321759258</c:v>
                </c:pt>
                <c:pt idx="17150">
                  <c:v>43286.439918981479</c:v>
                </c:pt>
                <c:pt idx="17151">
                  <c:v>43286.446423611109</c:v>
                </c:pt>
                <c:pt idx="17152">
                  <c:v>43286.452719907407</c:v>
                </c:pt>
                <c:pt idx="17153">
                  <c:v>43286.458749999998</c:v>
                </c:pt>
                <c:pt idx="17154">
                  <c:v>43286.465081018519</c:v>
                </c:pt>
                <c:pt idx="17155">
                  <c:v>43286.471215277779</c:v>
                </c:pt>
                <c:pt idx="17156">
                  <c:v>43286.476851851854</c:v>
                </c:pt>
                <c:pt idx="17157">
                  <c:v>43286.488715277781</c:v>
                </c:pt>
                <c:pt idx="17158">
                  <c:v>43286.494467592594</c:v>
                </c:pt>
                <c:pt idx="17159">
                  <c:v>43286.505543981482</c:v>
                </c:pt>
                <c:pt idx="17160">
                  <c:v>43286.511122685188</c:v>
                </c:pt>
                <c:pt idx="17161">
                  <c:v>43286.51666666667</c:v>
                </c:pt>
                <c:pt idx="17162">
                  <c:v>43286.532199074078</c:v>
                </c:pt>
                <c:pt idx="17163">
                  <c:v>43286.570763888885</c:v>
                </c:pt>
                <c:pt idx="17164">
                  <c:v>43286.589016203703</c:v>
                </c:pt>
                <c:pt idx="17165">
                  <c:v>43286.59752314815</c:v>
                </c:pt>
                <c:pt idx="17166">
                  <c:v>43286.601817129631</c:v>
                </c:pt>
                <c:pt idx="17167">
                  <c:v>43286.780914351853</c:v>
                </c:pt>
                <c:pt idx="17168">
                  <c:v>43287.358472222222</c:v>
                </c:pt>
                <c:pt idx="17169">
                  <c:v>43287.366759259261</c:v>
                </c:pt>
                <c:pt idx="17170">
                  <c:v>43287.393240740741</c:v>
                </c:pt>
                <c:pt idx="17171">
                  <c:v>43287.399236111109</c:v>
                </c:pt>
                <c:pt idx="17172">
                  <c:v>43287.405416666668</c:v>
                </c:pt>
                <c:pt idx="17173">
                  <c:v>43287.411585648151</c:v>
                </c:pt>
                <c:pt idx="17174">
                  <c:v>43287.41814814815</c:v>
                </c:pt>
                <c:pt idx="17175">
                  <c:v>43287.431250000001</c:v>
                </c:pt>
                <c:pt idx="17176">
                  <c:v>43287.437268518515</c:v>
                </c:pt>
                <c:pt idx="17177">
                  <c:v>43287.448310185187</c:v>
                </c:pt>
                <c:pt idx="17178">
                  <c:v>43287.454004629632</c:v>
                </c:pt>
                <c:pt idx="17179">
                  <c:v>43287.459432870368</c:v>
                </c:pt>
                <c:pt idx="17180">
                  <c:v>43287.464988425927</c:v>
                </c:pt>
                <c:pt idx="17181">
                  <c:v>43287.474247685182</c:v>
                </c:pt>
                <c:pt idx="17182">
                  <c:v>43287.49454861111</c:v>
                </c:pt>
                <c:pt idx="17183">
                  <c:v>43287.535856481481</c:v>
                </c:pt>
                <c:pt idx="17184">
                  <c:v>43287.540231481478</c:v>
                </c:pt>
                <c:pt idx="17185">
                  <c:v>43287.544571759259</c:v>
                </c:pt>
                <c:pt idx="17186">
                  <c:v>43287.548854166664</c:v>
                </c:pt>
                <c:pt idx="17187">
                  <c:v>43287.552997685183</c:v>
                </c:pt>
                <c:pt idx="17188">
                  <c:v>43287.557152777779</c:v>
                </c:pt>
                <c:pt idx="17189">
                  <c:v>43287.561365740738</c:v>
                </c:pt>
                <c:pt idx="17190">
                  <c:v>43287.565555555557</c:v>
                </c:pt>
                <c:pt idx="17191">
                  <c:v>43287.569756944446</c:v>
                </c:pt>
                <c:pt idx="17192">
                  <c:v>43287.573912037034</c:v>
                </c:pt>
                <c:pt idx="17193">
                  <c:v>43287.5781712963</c:v>
                </c:pt>
                <c:pt idx="17194">
                  <c:v>43287.582372685189</c:v>
                </c:pt>
                <c:pt idx="17195">
                  <c:v>43287.586863425924</c:v>
                </c:pt>
                <c:pt idx="17196">
                  <c:v>43287.595011574071</c:v>
                </c:pt>
                <c:pt idx="17197">
                  <c:v>43287.599363425928</c:v>
                </c:pt>
                <c:pt idx="17198">
                  <c:v>43287.603483796294</c:v>
                </c:pt>
                <c:pt idx="17199">
                  <c:v>43287.607546296298</c:v>
                </c:pt>
                <c:pt idx="17200">
                  <c:v>43287.61146990741</c:v>
                </c:pt>
                <c:pt idx="17201">
                  <c:v>43287.615370370368</c:v>
                </c:pt>
                <c:pt idx="17202">
                  <c:v>43287.619259259256</c:v>
                </c:pt>
                <c:pt idx="17203">
                  <c:v>43287.623460648145</c:v>
                </c:pt>
                <c:pt idx="17204">
                  <c:v>43287.627847222226</c:v>
                </c:pt>
                <c:pt idx="17205">
                  <c:v>43287.631979166668</c:v>
                </c:pt>
                <c:pt idx="17206">
                  <c:v>43287.636076388888</c:v>
                </c:pt>
                <c:pt idx="17207">
                  <c:v>43287.640289351853</c:v>
                </c:pt>
                <c:pt idx="17208">
                  <c:v>43287.644456018519</c:v>
                </c:pt>
                <c:pt idx="17209">
                  <c:v>43287.648587962962</c:v>
                </c:pt>
                <c:pt idx="17210">
                  <c:v>43287.652812499997</c:v>
                </c:pt>
                <c:pt idx="17211">
                  <c:v>43287.65697916667</c:v>
                </c:pt>
                <c:pt idx="17212">
                  <c:v>43287.661192129628</c:v>
                </c:pt>
                <c:pt idx="17213">
                  <c:v>43287.665590277778</c:v>
                </c:pt>
                <c:pt idx="17214">
                  <c:v>43287.670243055552</c:v>
                </c:pt>
                <c:pt idx="17215">
                  <c:v>43287.675023148149</c:v>
                </c:pt>
                <c:pt idx="17216">
                  <c:v>43287.680127314816</c:v>
                </c:pt>
                <c:pt idx="17217">
                  <c:v>43287.685543981483</c:v>
                </c:pt>
                <c:pt idx="17218">
                  <c:v>43287.690844907411</c:v>
                </c:pt>
                <c:pt idx="17219">
                  <c:v>43287.696168981478</c:v>
                </c:pt>
                <c:pt idx="17220">
                  <c:v>43287.701979166668</c:v>
                </c:pt>
                <c:pt idx="17221">
                  <c:v>43287.708379629628</c:v>
                </c:pt>
                <c:pt idx="17222">
                  <c:v>43287.714363425926</c:v>
                </c:pt>
                <c:pt idx="17223">
                  <c:v>43287.720034722224</c:v>
                </c:pt>
                <c:pt idx="17224">
                  <c:v>43287.725613425922</c:v>
                </c:pt>
                <c:pt idx="17225">
                  <c:v>43287.731400462966</c:v>
                </c:pt>
                <c:pt idx="17226">
                  <c:v>43287.737453703703</c:v>
                </c:pt>
                <c:pt idx="17227">
                  <c:v>43287.743842592594</c:v>
                </c:pt>
                <c:pt idx="17228">
                  <c:v>43287.750381944446</c:v>
                </c:pt>
                <c:pt idx="17229">
                  <c:v>43287.7575</c:v>
                </c:pt>
                <c:pt idx="17230">
                  <c:v>43287.764872685184</c:v>
                </c:pt>
                <c:pt idx="17231">
                  <c:v>43287.77270833333</c:v>
                </c:pt>
                <c:pt idx="17232">
                  <c:v>43287.781493055554</c:v>
                </c:pt>
                <c:pt idx="17233">
                  <c:v>43288.383136574077</c:v>
                </c:pt>
                <c:pt idx="17234">
                  <c:v>43288.560312499998</c:v>
                </c:pt>
                <c:pt idx="17235">
                  <c:v>43288.565601851849</c:v>
                </c:pt>
                <c:pt idx="17236">
                  <c:v>43288.571180555555</c:v>
                </c:pt>
                <c:pt idx="17237">
                  <c:v>43288.576365740744</c:v>
                </c:pt>
                <c:pt idx="17238">
                  <c:v>43288.580636574072</c:v>
                </c:pt>
                <c:pt idx="17239">
                  <c:v>43288.584976851853</c:v>
                </c:pt>
                <c:pt idx="17240">
                  <c:v>43288.589062500003</c:v>
                </c:pt>
                <c:pt idx="17241">
                  <c:v>43288.594363425924</c:v>
                </c:pt>
                <c:pt idx="17242">
                  <c:v>43288.600671296299</c:v>
                </c:pt>
                <c:pt idx="17243">
                  <c:v>43288.605671296296</c:v>
                </c:pt>
                <c:pt idx="17244">
                  <c:v>43288.610949074071</c:v>
                </c:pt>
                <c:pt idx="17245">
                  <c:v>43288.614988425928</c:v>
                </c:pt>
                <c:pt idx="17246">
                  <c:v>43288.619108796294</c:v>
                </c:pt>
                <c:pt idx="17247">
                  <c:v>43288.623206018521</c:v>
                </c:pt>
                <c:pt idx="17248">
                  <c:v>43288.627627314818</c:v>
                </c:pt>
                <c:pt idx="17249">
                  <c:v>43288.63212962963</c:v>
                </c:pt>
                <c:pt idx="17250">
                  <c:v>43288.637048611112</c:v>
                </c:pt>
                <c:pt idx="17251">
                  <c:v>43288.641377314816</c:v>
                </c:pt>
                <c:pt idx="17252">
                  <c:v>43288.64534722222</c:v>
                </c:pt>
                <c:pt idx="17253">
                  <c:v>43288.649270833332</c:v>
                </c:pt>
                <c:pt idx="17254">
                  <c:v>43288.653553240743</c:v>
                </c:pt>
                <c:pt idx="17255">
                  <c:v>43288.657604166663</c:v>
                </c:pt>
                <c:pt idx="17256">
                  <c:v>43288.661527777775</c:v>
                </c:pt>
                <c:pt idx="17257">
                  <c:v>43288.665486111109</c:v>
                </c:pt>
                <c:pt idx="17258">
                  <c:v>43288.669525462959</c:v>
                </c:pt>
                <c:pt idx="17259">
                  <c:v>43288.674016203702</c:v>
                </c:pt>
                <c:pt idx="17260">
                  <c:v>43288.705335648148</c:v>
                </c:pt>
                <c:pt idx="17261">
                  <c:v>43288.717210648145</c:v>
                </c:pt>
                <c:pt idx="17262">
                  <c:v>43288.728900462964</c:v>
                </c:pt>
                <c:pt idx="17263">
                  <c:v>43288.736701388887</c:v>
                </c:pt>
                <c:pt idx="17264">
                  <c:v>43289.337060185186</c:v>
                </c:pt>
                <c:pt idx="17265">
                  <c:v>43289.369722222225</c:v>
                </c:pt>
                <c:pt idx="17266">
                  <c:v>43289.378298611111</c:v>
                </c:pt>
                <c:pt idx="17267">
                  <c:v>43289.385763888888</c:v>
                </c:pt>
                <c:pt idx="17268">
                  <c:v>43289.393055555556</c:v>
                </c:pt>
                <c:pt idx="17269">
                  <c:v>43289.399976851855</c:v>
                </c:pt>
                <c:pt idx="17270">
                  <c:v>43289.420405092591</c:v>
                </c:pt>
                <c:pt idx="17271">
                  <c:v>43289.426840277774</c:v>
                </c:pt>
                <c:pt idx="17272">
                  <c:v>43289.433055555557</c:v>
                </c:pt>
                <c:pt idx="17273">
                  <c:v>43289.438668981478</c:v>
                </c:pt>
                <c:pt idx="17274">
                  <c:v>43289.444074074076</c:v>
                </c:pt>
                <c:pt idx="17275">
                  <c:v>43289.449664351851</c:v>
                </c:pt>
                <c:pt idx="17276">
                  <c:v>43289.639108796298</c:v>
                </c:pt>
                <c:pt idx="17277">
                  <c:v>43289.6559837963</c:v>
                </c:pt>
                <c:pt idx="17278">
                  <c:v>43289.703379629631</c:v>
                </c:pt>
                <c:pt idx="17279">
                  <c:v>43289.736157407409</c:v>
                </c:pt>
                <c:pt idx="17280">
                  <c:v>43290.451874999999</c:v>
                </c:pt>
                <c:pt idx="17281">
                  <c:v>43290.501516203702</c:v>
                </c:pt>
                <c:pt idx="17282">
                  <c:v>43290.507013888891</c:v>
                </c:pt>
                <c:pt idx="17283">
                  <c:v>43290.526319444441</c:v>
                </c:pt>
                <c:pt idx="17284">
                  <c:v>43290.575370370374</c:v>
                </c:pt>
                <c:pt idx="17285">
                  <c:v>43290.579571759263</c:v>
                </c:pt>
                <c:pt idx="17286">
                  <c:v>43290.597870370373</c:v>
                </c:pt>
                <c:pt idx="17287">
                  <c:v>43290.612847222219</c:v>
                </c:pt>
                <c:pt idx="17288">
                  <c:v>43290.619131944448</c:v>
                </c:pt>
                <c:pt idx="17289">
                  <c:v>43290.628321759257</c:v>
                </c:pt>
                <c:pt idx="17290">
                  <c:v>43290.639918981484</c:v>
                </c:pt>
                <c:pt idx="17291">
                  <c:v>43290.64576388889</c:v>
                </c:pt>
                <c:pt idx="17292">
                  <c:v>43290.653171296297</c:v>
                </c:pt>
                <c:pt idx="17293">
                  <c:v>43290.702916666669</c:v>
                </c:pt>
                <c:pt idx="17294">
                  <c:v>43290.738564814812</c:v>
                </c:pt>
                <c:pt idx="17295">
                  <c:v>43291.360891203702</c:v>
                </c:pt>
                <c:pt idx="17296">
                  <c:v>43291.372824074075</c:v>
                </c:pt>
                <c:pt idx="17297">
                  <c:v>43291.382777777777</c:v>
                </c:pt>
                <c:pt idx="17298">
                  <c:v>43291.390219907407</c:v>
                </c:pt>
                <c:pt idx="17299">
                  <c:v>43291.396643518521</c:v>
                </c:pt>
                <c:pt idx="17300">
                  <c:v>43291.402222222219</c:v>
                </c:pt>
                <c:pt idx="17301">
                  <c:v>43291.407754629632</c:v>
                </c:pt>
                <c:pt idx="17302">
                  <c:v>43291.413518518515</c:v>
                </c:pt>
                <c:pt idx="17303">
                  <c:v>43291.419374999998</c:v>
                </c:pt>
                <c:pt idx="17304">
                  <c:v>43291.425266203703</c:v>
                </c:pt>
                <c:pt idx="17305">
                  <c:v>43291.451944444445</c:v>
                </c:pt>
                <c:pt idx="17306">
                  <c:v>43291.457650462966</c:v>
                </c:pt>
                <c:pt idx="17307">
                  <c:v>43291.462175925924</c:v>
                </c:pt>
                <c:pt idx="17308">
                  <c:v>43291.466747685183</c:v>
                </c:pt>
                <c:pt idx="17309">
                  <c:v>43291.471087962964</c:v>
                </c:pt>
                <c:pt idx="17310">
                  <c:v>43291.475474537037</c:v>
                </c:pt>
                <c:pt idx="17311">
                  <c:v>43291.479884259257</c:v>
                </c:pt>
                <c:pt idx="17312">
                  <c:v>43291.484166666669</c:v>
                </c:pt>
                <c:pt idx="17313">
                  <c:v>43291.488379629627</c:v>
                </c:pt>
                <c:pt idx="17314">
                  <c:v>43291.501296296294</c:v>
                </c:pt>
                <c:pt idx="17315">
                  <c:v>43291.505636574075</c:v>
                </c:pt>
                <c:pt idx="17316">
                  <c:v>43291.510462962964</c:v>
                </c:pt>
                <c:pt idx="17317">
                  <c:v>43291.515706018516</c:v>
                </c:pt>
                <c:pt idx="17318">
                  <c:v>43291.520532407405</c:v>
                </c:pt>
                <c:pt idx="17319">
                  <c:v>43291.525925925926</c:v>
                </c:pt>
                <c:pt idx="17320">
                  <c:v>43291.531770833331</c:v>
                </c:pt>
                <c:pt idx="17321">
                  <c:v>43291.537268518521</c:v>
                </c:pt>
                <c:pt idx="17322">
                  <c:v>43291.542222222219</c:v>
                </c:pt>
                <c:pt idx="17323">
                  <c:v>43291.546574074076</c:v>
                </c:pt>
                <c:pt idx="17324">
                  <c:v>43291.552291666667</c:v>
                </c:pt>
                <c:pt idx="17325">
                  <c:v>43291.557627314818</c:v>
                </c:pt>
                <c:pt idx="17326">
                  <c:v>43291.567407407405</c:v>
                </c:pt>
                <c:pt idx="17327">
                  <c:v>43291.573344907411</c:v>
                </c:pt>
                <c:pt idx="17328">
                  <c:v>43291.57775462963</c:v>
                </c:pt>
                <c:pt idx="17329">
                  <c:v>43291.592268518521</c:v>
                </c:pt>
                <c:pt idx="17330">
                  <c:v>43291.604201388887</c:v>
                </c:pt>
                <c:pt idx="17331">
                  <c:v>43291.636122685188</c:v>
                </c:pt>
                <c:pt idx="17332">
                  <c:v>43291.660636574074</c:v>
                </c:pt>
                <c:pt idx="17333">
                  <c:v>43291.66479166667</c:v>
                </c:pt>
                <c:pt idx="17334">
                  <c:v>43291.672268518516</c:v>
                </c:pt>
                <c:pt idx="17335">
                  <c:v>43291.684537037036</c:v>
                </c:pt>
                <c:pt idx="17336">
                  <c:v>43291.700798611113</c:v>
                </c:pt>
                <c:pt idx="17337">
                  <c:v>43291.72446759259</c:v>
                </c:pt>
                <c:pt idx="17338">
                  <c:v>43291.748310185183</c:v>
                </c:pt>
                <c:pt idx="17339">
                  <c:v>43292.334085648145</c:v>
                </c:pt>
                <c:pt idx="17340">
                  <c:v>43292.34642361111</c:v>
                </c:pt>
                <c:pt idx="17341">
                  <c:v>43292.356412037036</c:v>
                </c:pt>
                <c:pt idx="17342">
                  <c:v>43292.367175925923</c:v>
                </c:pt>
                <c:pt idx="17343">
                  <c:v>43292.374560185184</c:v>
                </c:pt>
                <c:pt idx="17344">
                  <c:v>43292.381666666668</c:v>
                </c:pt>
                <c:pt idx="17345">
                  <c:v>43292.388159722221</c:v>
                </c:pt>
                <c:pt idx="17346">
                  <c:v>43292.394560185188</c:v>
                </c:pt>
                <c:pt idx="17347">
                  <c:v>43292.400567129633</c:v>
                </c:pt>
                <c:pt idx="17348">
                  <c:v>43292.406145833331</c:v>
                </c:pt>
                <c:pt idx="17349">
                  <c:v>43292.411759259259</c:v>
                </c:pt>
                <c:pt idx="17350">
                  <c:v>43292.417349537034</c:v>
                </c:pt>
                <c:pt idx="17351">
                  <c:v>43292.423171296294</c:v>
                </c:pt>
                <c:pt idx="17352">
                  <c:v>43292.429050925923</c:v>
                </c:pt>
                <c:pt idx="17353">
                  <c:v>43292.434594907405</c:v>
                </c:pt>
                <c:pt idx="17354">
                  <c:v>43292.439826388887</c:v>
                </c:pt>
                <c:pt idx="17355">
                  <c:v>43292.445</c:v>
                </c:pt>
                <c:pt idx="17356">
                  <c:v>43292.450069444443</c:v>
                </c:pt>
                <c:pt idx="17357">
                  <c:v>43292.455520833333</c:v>
                </c:pt>
                <c:pt idx="17358">
                  <c:v>43292.460740740738</c:v>
                </c:pt>
                <c:pt idx="17359">
                  <c:v>43292.465949074074</c:v>
                </c:pt>
                <c:pt idx="17360">
                  <c:v>43292.470914351848</c:v>
                </c:pt>
                <c:pt idx="17361">
                  <c:v>43292.475821759261</c:v>
                </c:pt>
                <c:pt idx="17362">
                  <c:v>43292.480729166666</c:v>
                </c:pt>
                <c:pt idx="17363">
                  <c:v>43292.485486111109</c:v>
                </c:pt>
                <c:pt idx="17364">
                  <c:v>43292.490393518521</c:v>
                </c:pt>
                <c:pt idx="17365">
                  <c:v>43292.495312500003</c:v>
                </c:pt>
                <c:pt idx="17366">
                  <c:v>43292.5000462963</c:v>
                </c:pt>
                <c:pt idx="17367">
                  <c:v>43292.504664351851</c:v>
                </c:pt>
                <c:pt idx="17368">
                  <c:v>43292.509259259263</c:v>
                </c:pt>
                <c:pt idx="17369">
                  <c:v>43292.513645833336</c:v>
                </c:pt>
                <c:pt idx="17370">
                  <c:v>43292.517962962964</c:v>
                </c:pt>
                <c:pt idx="17371">
                  <c:v>43292.522546296299</c:v>
                </c:pt>
                <c:pt idx="17372">
                  <c:v>43292.526909722219</c:v>
                </c:pt>
                <c:pt idx="17373">
                  <c:v>43292.531134259261</c:v>
                </c:pt>
                <c:pt idx="17374">
                  <c:v>43292.535428240742</c:v>
                </c:pt>
                <c:pt idx="17375">
                  <c:v>43292.540069444447</c:v>
                </c:pt>
                <c:pt idx="17376">
                  <c:v>43292.545069444444</c:v>
                </c:pt>
                <c:pt idx="17377">
                  <c:v>43292.555</c:v>
                </c:pt>
                <c:pt idx="17378">
                  <c:v>43292.560196759259</c:v>
                </c:pt>
                <c:pt idx="17379">
                  <c:v>43292.564560185187</c:v>
                </c:pt>
                <c:pt idx="17380">
                  <c:v>43292.568761574075</c:v>
                </c:pt>
                <c:pt idx="17381">
                  <c:v>43292.57271990741</c:v>
                </c:pt>
                <c:pt idx="17382">
                  <c:v>43292.577037037037</c:v>
                </c:pt>
                <c:pt idx="17383">
                  <c:v>43292.581446759257</c:v>
                </c:pt>
                <c:pt idx="17384">
                  <c:v>43292.585648148146</c:v>
                </c:pt>
                <c:pt idx="17385">
                  <c:v>43292.589687500003</c:v>
                </c:pt>
                <c:pt idx="17386">
                  <c:v>43292.5937962963</c:v>
                </c:pt>
                <c:pt idx="17387">
                  <c:v>43292.598449074074</c:v>
                </c:pt>
                <c:pt idx="17388">
                  <c:v>43292.607094907406</c:v>
                </c:pt>
                <c:pt idx="17389">
                  <c:v>43292.611296296294</c:v>
                </c:pt>
                <c:pt idx="17390">
                  <c:v>43292.615185185183</c:v>
                </c:pt>
                <c:pt idx="17391">
                  <c:v>43292.62296296296</c:v>
                </c:pt>
                <c:pt idx="17392">
                  <c:v>43292.626898148148</c:v>
                </c:pt>
                <c:pt idx="17393">
                  <c:v>43292.630844907406</c:v>
                </c:pt>
                <c:pt idx="17394">
                  <c:v>43292.634826388887</c:v>
                </c:pt>
                <c:pt idx="17395">
                  <c:v>43292.638807870368</c:v>
                </c:pt>
                <c:pt idx="17396">
                  <c:v>43292.64271990741</c:v>
                </c:pt>
                <c:pt idx="17397">
                  <c:v>43292.646840277775</c:v>
                </c:pt>
                <c:pt idx="17398">
                  <c:v>43292.650636574072</c:v>
                </c:pt>
                <c:pt idx="17399">
                  <c:v>43292.654317129629</c:v>
                </c:pt>
                <c:pt idx="17400">
                  <c:v>43292.658032407409</c:v>
                </c:pt>
                <c:pt idx="17401">
                  <c:v>43292.665532407409</c:v>
                </c:pt>
                <c:pt idx="17402">
                  <c:v>43292.669317129628</c:v>
                </c:pt>
                <c:pt idx="17403">
                  <c:v>43292.673136574071</c:v>
                </c:pt>
                <c:pt idx="17404">
                  <c:v>43292.67690972222</c:v>
                </c:pt>
                <c:pt idx="17405">
                  <c:v>43292.680763888886</c:v>
                </c:pt>
                <c:pt idx="17406">
                  <c:v>43292.684571759259</c:v>
                </c:pt>
                <c:pt idx="17407">
                  <c:v>43292.72724537037</c:v>
                </c:pt>
                <c:pt idx="17408">
                  <c:v>43292.731712962966</c:v>
                </c:pt>
                <c:pt idx="17409">
                  <c:v>43292.736377314817</c:v>
                </c:pt>
                <c:pt idx="17410">
                  <c:v>43292.741747685184</c:v>
                </c:pt>
                <c:pt idx="17411">
                  <c:v>43292.74795138889</c:v>
                </c:pt>
                <c:pt idx="17412">
                  <c:v>43292.754259259258</c:v>
                </c:pt>
                <c:pt idx="17413">
                  <c:v>43292.760185185187</c:v>
                </c:pt>
                <c:pt idx="17414">
                  <c:v>43292.766736111109</c:v>
                </c:pt>
                <c:pt idx="17415">
                  <c:v>43293.34847222222</c:v>
                </c:pt>
                <c:pt idx="17416">
                  <c:v>43293.358969907407</c:v>
                </c:pt>
                <c:pt idx="17417">
                  <c:v>43293.367442129631</c:v>
                </c:pt>
                <c:pt idx="17418">
                  <c:v>43293.375185185185</c:v>
                </c:pt>
                <c:pt idx="17419">
                  <c:v>43293.382662037038</c:v>
                </c:pt>
                <c:pt idx="17420">
                  <c:v>43293.389664351853</c:v>
                </c:pt>
                <c:pt idx="17421">
                  <c:v>43293.396192129629</c:v>
                </c:pt>
                <c:pt idx="17422">
                  <c:v>43293.402245370373</c:v>
                </c:pt>
                <c:pt idx="17423">
                  <c:v>43293.408599537041</c:v>
                </c:pt>
                <c:pt idx="17424">
                  <c:v>43293.415266203701</c:v>
                </c:pt>
                <c:pt idx="17425">
                  <c:v>43293.422037037039</c:v>
                </c:pt>
                <c:pt idx="17426">
                  <c:v>43293.428854166668</c:v>
                </c:pt>
                <c:pt idx="17427">
                  <c:v>43293.436018518521</c:v>
                </c:pt>
                <c:pt idx="17428">
                  <c:v>43293.442881944444</c:v>
                </c:pt>
                <c:pt idx="17429">
                  <c:v>43293.449664351851</c:v>
                </c:pt>
                <c:pt idx="17430">
                  <c:v>43293.456412037034</c:v>
                </c:pt>
                <c:pt idx="17431">
                  <c:v>43293.462916666664</c:v>
                </c:pt>
                <c:pt idx="17432">
                  <c:v>43293.469282407408</c:v>
                </c:pt>
                <c:pt idx="17433">
                  <c:v>43293.475624999999</c:v>
                </c:pt>
                <c:pt idx="17434">
                  <c:v>43293.48201388889</c:v>
                </c:pt>
                <c:pt idx="17435">
                  <c:v>43293.487974537034</c:v>
                </c:pt>
                <c:pt idx="17436">
                  <c:v>43293.493854166663</c:v>
                </c:pt>
                <c:pt idx="17437">
                  <c:v>43293.499710648146</c:v>
                </c:pt>
                <c:pt idx="17438">
                  <c:v>43293.505358796298</c:v>
                </c:pt>
                <c:pt idx="17439">
                  <c:v>43293.511064814818</c:v>
                </c:pt>
                <c:pt idx="17440">
                  <c:v>43293.521527777775</c:v>
                </c:pt>
                <c:pt idx="17441">
                  <c:v>43293.526886574073</c:v>
                </c:pt>
                <c:pt idx="17442">
                  <c:v>43293.532083333332</c:v>
                </c:pt>
                <c:pt idx="17443">
                  <c:v>43293.53733796296</c:v>
                </c:pt>
                <c:pt idx="17444">
                  <c:v>43293.542453703703</c:v>
                </c:pt>
                <c:pt idx="17445">
                  <c:v>43293.547372685185</c:v>
                </c:pt>
                <c:pt idx="17446">
                  <c:v>43293.552372685182</c:v>
                </c:pt>
                <c:pt idx="17447">
                  <c:v>43293.557175925926</c:v>
                </c:pt>
                <c:pt idx="17448">
                  <c:v>43293.562071759261</c:v>
                </c:pt>
                <c:pt idx="17449">
                  <c:v>43293.566863425927</c:v>
                </c:pt>
                <c:pt idx="17450">
                  <c:v>43293.571481481478</c:v>
                </c:pt>
                <c:pt idx="17451">
                  <c:v>43293.575914351852</c:v>
                </c:pt>
                <c:pt idx="17452">
                  <c:v>43293.580405092594</c:v>
                </c:pt>
                <c:pt idx="17453">
                  <c:v>43293.584907407407</c:v>
                </c:pt>
                <c:pt idx="17454">
                  <c:v>43293.589537037034</c:v>
                </c:pt>
                <c:pt idx="17455">
                  <c:v>43293.593819444446</c:v>
                </c:pt>
                <c:pt idx="17456">
                  <c:v>43293.597858796296</c:v>
                </c:pt>
                <c:pt idx="17457">
                  <c:v>43293.602037037039</c:v>
                </c:pt>
                <c:pt idx="17458">
                  <c:v>43293.606307870374</c:v>
                </c:pt>
                <c:pt idx="17459">
                  <c:v>43293.610208333332</c:v>
                </c:pt>
                <c:pt idx="17460">
                  <c:v>43293.614282407405</c:v>
                </c:pt>
                <c:pt idx="17461">
                  <c:v>43293.618206018517</c:v>
                </c:pt>
                <c:pt idx="17462">
                  <c:v>43293.648761574077</c:v>
                </c:pt>
                <c:pt idx="17463">
                  <c:v>43293.652824074074</c:v>
                </c:pt>
                <c:pt idx="17464">
                  <c:v>43293.657094907408</c:v>
                </c:pt>
                <c:pt idx="17465">
                  <c:v>43293.7190625</c:v>
                </c:pt>
                <c:pt idx="17466">
                  <c:v>43293.752280092594</c:v>
                </c:pt>
                <c:pt idx="17467">
                  <c:v>43293.759212962963</c:v>
                </c:pt>
                <c:pt idx="17468">
                  <c:v>43293.766840277778</c:v>
                </c:pt>
                <c:pt idx="17469">
                  <c:v>43293.775821759256</c:v>
                </c:pt>
                <c:pt idx="17470">
                  <c:v>43294.448425925926</c:v>
                </c:pt>
                <c:pt idx="17471">
                  <c:v>43294.471956018519</c:v>
                </c:pt>
                <c:pt idx="17472">
                  <c:v>43294.485671296294</c:v>
                </c:pt>
                <c:pt idx="17473">
                  <c:v>43294.494675925926</c:v>
                </c:pt>
                <c:pt idx="17474">
                  <c:v>43294.503518518519</c:v>
                </c:pt>
                <c:pt idx="17475">
                  <c:v>43294.512465277781</c:v>
                </c:pt>
                <c:pt idx="17476">
                  <c:v>43294.517071759263</c:v>
                </c:pt>
                <c:pt idx="17477">
                  <c:v>43294.525648148148</c:v>
                </c:pt>
                <c:pt idx="17478">
                  <c:v>43294.529907407406</c:v>
                </c:pt>
                <c:pt idx="17479">
                  <c:v>43294.546793981484</c:v>
                </c:pt>
                <c:pt idx="17480">
                  <c:v>43294.686562499999</c:v>
                </c:pt>
                <c:pt idx="17481">
                  <c:v>43294.723564814813</c:v>
                </c:pt>
                <c:pt idx="17482">
                  <c:v>43295.568877314814</c:v>
                </c:pt>
                <c:pt idx="17483">
                  <c:v>43295.712361111109</c:v>
                </c:pt>
                <c:pt idx="17484">
                  <c:v>43296.763043981482</c:v>
                </c:pt>
                <c:pt idx="17485">
                  <c:v>43297.368495370371</c:v>
                </c:pt>
                <c:pt idx="17486">
                  <c:v>43297.443391203706</c:v>
                </c:pt>
                <c:pt idx="17487">
                  <c:v>43297.466516203705</c:v>
                </c:pt>
                <c:pt idx="17488">
                  <c:v>43297.472361111111</c:v>
                </c:pt>
                <c:pt idx="17489">
                  <c:v>43297.478333333333</c:v>
                </c:pt>
                <c:pt idx="17490">
                  <c:v>43297.483263888891</c:v>
                </c:pt>
                <c:pt idx="17491">
                  <c:v>43297.533379629633</c:v>
                </c:pt>
                <c:pt idx="17492">
                  <c:v>43297.595023148147</c:v>
                </c:pt>
                <c:pt idx="17493">
                  <c:v>43297.607476851852</c:v>
                </c:pt>
                <c:pt idx="17494">
                  <c:v>43297.726423611108</c:v>
                </c:pt>
                <c:pt idx="17495">
                  <c:v>43297.730925925927</c:v>
                </c:pt>
                <c:pt idx="17496">
                  <c:v>43297.741585648146</c:v>
                </c:pt>
                <c:pt idx="17497">
                  <c:v>43297.753078703703</c:v>
                </c:pt>
                <c:pt idx="17498">
                  <c:v>43297.765231481484</c:v>
                </c:pt>
                <c:pt idx="17499">
                  <c:v>43298.473101851851</c:v>
                </c:pt>
                <c:pt idx="17500">
                  <c:v>43298.479201388887</c:v>
                </c:pt>
                <c:pt idx="17501">
                  <c:v>43298.507326388892</c:v>
                </c:pt>
                <c:pt idx="17502">
                  <c:v>43298.513159722221</c:v>
                </c:pt>
                <c:pt idx="17503">
                  <c:v>43298.517777777779</c:v>
                </c:pt>
                <c:pt idx="17504">
                  <c:v>43298.522465277776</c:v>
                </c:pt>
                <c:pt idx="17505">
                  <c:v>43298.526701388888</c:v>
                </c:pt>
                <c:pt idx="17506">
                  <c:v>43298.531481481485</c:v>
                </c:pt>
                <c:pt idx="17507">
                  <c:v>43298.622974537036</c:v>
                </c:pt>
                <c:pt idx="17508">
                  <c:v>43298.627164351848</c:v>
                </c:pt>
                <c:pt idx="17509">
                  <c:v>43298.631909722222</c:v>
                </c:pt>
                <c:pt idx="17510">
                  <c:v>43298.640856481485</c:v>
                </c:pt>
                <c:pt idx="17511">
                  <c:v>43298.649571759262</c:v>
                </c:pt>
                <c:pt idx="17512">
                  <c:v>43299.431608796294</c:v>
                </c:pt>
                <c:pt idx="17513">
                  <c:v>43299.437118055554</c:v>
                </c:pt>
                <c:pt idx="17514">
                  <c:v>43299.482187499998</c:v>
                </c:pt>
                <c:pt idx="17515">
                  <c:v>43299.504189814812</c:v>
                </c:pt>
                <c:pt idx="17516">
                  <c:v>43299.563321759262</c:v>
                </c:pt>
                <c:pt idx="17517">
                  <c:v>43299.576516203706</c:v>
                </c:pt>
                <c:pt idx="17518">
                  <c:v>43299.599930555552</c:v>
                </c:pt>
                <c:pt idx="17519">
                  <c:v>43299.604155092595</c:v>
                </c:pt>
                <c:pt idx="17520">
                  <c:v>43299.609988425924</c:v>
                </c:pt>
                <c:pt idx="17521">
                  <c:v>43299.645011574074</c:v>
                </c:pt>
                <c:pt idx="17522">
                  <c:v>43299.649085648147</c:v>
                </c:pt>
                <c:pt idx="17523">
                  <c:v>43299.661504629628</c:v>
                </c:pt>
                <c:pt idx="17524">
                  <c:v>43299.667094907411</c:v>
                </c:pt>
                <c:pt idx="17525">
                  <c:v>43299.680601851855</c:v>
                </c:pt>
                <c:pt idx="17526">
                  <c:v>43299.696574074071</c:v>
                </c:pt>
                <c:pt idx="17527">
                  <c:v>43299.702939814815</c:v>
                </c:pt>
                <c:pt idx="17528">
                  <c:v>43299.711793981478</c:v>
                </c:pt>
                <c:pt idx="17529">
                  <c:v>43299.718298611115</c:v>
                </c:pt>
                <c:pt idx="17530">
                  <c:v>43299.723321759258</c:v>
                </c:pt>
                <c:pt idx="17531">
                  <c:v>43299.736122685186</c:v>
                </c:pt>
                <c:pt idx="17532">
                  <c:v>43299.749224537038</c:v>
                </c:pt>
                <c:pt idx="17533">
                  <c:v>43299.761122685188</c:v>
                </c:pt>
                <c:pt idx="17534">
                  <c:v>43300.348946759259</c:v>
                </c:pt>
                <c:pt idx="17535">
                  <c:v>43300.372696759259</c:v>
                </c:pt>
                <c:pt idx="17536">
                  <c:v>43300.630613425928</c:v>
                </c:pt>
                <c:pt idx="17537">
                  <c:v>43300.663425925923</c:v>
                </c:pt>
                <c:pt idx="17538">
                  <c:v>43300.677384259259</c:v>
                </c:pt>
                <c:pt idx="17539">
                  <c:v>43300.738391203704</c:v>
                </c:pt>
                <c:pt idx="17540">
                  <c:v>43300.750277777777</c:v>
                </c:pt>
                <c:pt idx="17541">
                  <c:v>43301.359097222223</c:v>
                </c:pt>
                <c:pt idx="17542">
                  <c:v>43301.367534722223</c:v>
                </c:pt>
                <c:pt idx="17543">
                  <c:v>43301.374618055554</c:v>
                </c:pt>
                <c:pt idx="17544">
                  <c:v>43301.381331018521</c:v>
                </c:pt>
                <c:pt idx="17545">
                  <c:v>43301.38789351852</c:v>
                </c:pt>
                <c:pt idx="17546">
                  <c:v>43301.394918981481</c:v>
                </c:pt>
                <c:pt idx="17547">
                  <c:v>43301.402326388888</c:v>
                </c:pt>
                <c:pt idx="17548">
                  <c:v>43301.408854166664</c:v>
                </c:pt>
                <c:pt idx="17549">
                  <c:v>43301.4140625</c:v>
                </c:pt>
                <c:pt idx="17550">
                  <c:v>43301.419259259259</c:v>
                </c:pt>
                <c:pt idx="17551">
                  <c:v>43301.424409722225</c:v>
                </c:pt>
                <c:pt idx="17552">
                  <c:v>43301.429467592592</c:v>
                </c:pt>
                <c:pt idx="17553">
                  <c:v>43301.434513888889</c:v>
                </c:pt>
                <c:pt idx="17554">
                  <c:v>43301.439525462964</c:v>
                </c:pt>
                <c:pt idx="17555">
                  <c:v>43301.444467592592</c:v>
                </c:pt>
                <c:pt idx="17556">
                  <c:v>43301.449259259258</c:v>
                </c:pt>
                <c:pt idx="17557">
                  <c:v>43301.453946759262</c:v>
                </c:pt>
                <c:pt idx="17558">
                  <c:v>43301.458437499998</c:v>
                </c:pt>
                <c:pt idx="17559">
                  <c:v>43301.467465277776</c:v>
                </c:pt>
                <c:pt idx="17560">
                  <c:v>43301.523634259262</c:v>
                </c:pt>
                <c:pt idx="17561">
                  <c:v>43301.529224537036</c:v>
                </c:pt>
                <c:pt idx="17562">
                  <c:v>43301.536921296298</c:v>
                </c:pt>
                <c:pt idx="17563">
                  <c:v>43301.554305555554</c:v>
                </c:pt>
                <c:pt idx="17564">
                  <c:v>43301.566782407404</c:v>
                </c:pt>
                <c:pt idx="17565">
                  <c:v>43301.579039351855</c:v>
                </c:pt>
                <c:pt idx="17566">
                  <c:v>43301.58289351852</c:v>
                </c:pt>
                <c:pt idx="17567">
                  <c:v>43301.586712962962</c:v>
                </c:pt>
                <c:pt idx="17568">
                  <c:v>43301.590567129628</c:v>
                </c:pt>
                <c:pt idx="17569">
                  <c:v>43301.594629629632</c:v>
                </c:pt>
                <c:pt idx="17570">
                  <c:v>43301.598645833335</c:v>
                </c:pt>
                <c:pt idx="17571">
                  <c:v>43301.602534722224</c:v>
                </c:pt>
                <c:pt idx="17572">
                  <c:v>43301.606296296297</c:v>
                </c:pt>
                <c:pt idx="17573">
                  <c:v>43301.610162037039</c:v>
                </c:pt>
                <c:pt idx="17574">
                  <c:v>43301.613807870373</c:v>
                </c:pt>
                <c:pt idx="17575">
                  <c:v>43301.6174537037</c:v>
                </c:pt>
                <c:pt idx="17576">
                  <c:v>43301.621412037035</c:v>
                </c:pt>
                <c:pt idx="17577">
                  <c:v>43301.625601851854</c:v>
                </c:pt>
                <c:pt idx="17578">
                  <c:v>43301.629537037035</c:v>
                </c:pt>
                <c:pt idx="17579">
                  <c:v>43301.633240740739</c:v>
                </c:pt>
                <c:pt idx="17580">
                  <c:v>43301.636990740742</c:v>
                </c:pt>
                <c:pt idx="17581">
                  <c:v>43301.640729166669</c:v>
                </c:pt>
                <c:pt idx="17582">
                  <c:v>43301.644618055558</c:v>
                </c:pt>
                <c:pt idx="17583">
                  <c:v>43301.648726851854</c:v>
                </c:pt>
                <c:pt idx="17584">
                  <c:v>43301.652905092589</c:v>
                </c:pt>
                <c:pt idx="17585">
                  <c:v>43301.657395833332</c:v>
                </c:pt>
                <c:pt idx="17586">
                  <c:v>43301.661782407406</c:v>
                </c:pt>
                <c:pt idx="17587">
                  <c:v>43301.670034722221</c:v>
                </c:pt>
                <c:pt idx="17588">
                  <c:v>43301.674201388887</c:v>
                </c:pt>
                <c:pt idx="17589">
                  <c:v>43301.678356481483</c:v>
                </c:pt>
                <c:pt idx="17590">
                  <c:v>43301.682395833333</c:v>
                </c:pt>
                <c:pt idx="17591">
                  <c:v>43301.686400462961</c:v>
                </c:pt>
                <c:pt idx="17592">
                  <c:v>43301.690451388888</c:v>
                </c:pt>
                <c:pt idx="17593">
                  <c:v>43301.69458333333</c:v>
                </c:pt>
                <c:pt idx="17594">
                  <c:v>43301.698854166665</c:v>
                </c:pt>
                <c:pt idx="17595">
                  <c:v>43301.715729166666</c:v>
                </c:pt>
                <c:pt idx="17596">
                  <c:v>43301.720104166663</c:v>
                </c:pt>
                <c:pt idx="17597">
                  <c:v>43301.728819444441</c:v>
                </c:pt>
                <c:pt idx="17598">
                  <c:v>43301.749780092592</c:v>
                </c:pt>
                <c:pt idx="17599">
                  <c:v>43302.376712962963</c:v>
                </c:pt>
                <c:pt idx="17600">
                  <c:v>43302.389699074076</c:v>
                </c:pt>
                <c:pt idx="17601">
                  <c:v>43302.398506944446</c:v>
                </c:pt>
                <c:pt idx="17602">
                  <c:v>43302.405289351853</c:v>
                </c:pt>
                <c:pt idx="17603">
                  <c:v>43302.411770833336</c:v>
                </c:pt>
                <c:pt idx="17604">
                  <c:v>43302.418958333335</c:v>
                </c:pt>
                <c:pt idx="17605">
                  <c:v>43302.424942129626</c:v>
                </c:pt>
                <c:pt idx="17606">
                  <c:v>43302.431030092594</c:v>
                </c:pt>
                <c:pt idx="17607">
                  <c:v>43302.437071759261</c:v>
                </c:pt>
                <c:pt idx="17608">
                  <c:v>43302.443032407406</c:v>
                </c:pt>
                <c:pt idx="17609">
                  <c:v>43302.448506944442</c:v>
                </c:pt>
                <c:pt idx="17610">
                  <c:v>43302.453819444447</c:v>
                </c:pt>
                <c:pt idx="17611">
                  <c:v>43302.45853009259</c:v>
                </c:pt>
                <c:pt idx="17612">
                  <c:v>43302.463113425925</c:v>
                </c:pt>
                <c:pt idx="17613">
                  <c:v>43302.47210648148</c:v>
                </c:pt>
                <c:pt idx="17614">
                  <c:v>43302.476724537039</c:v>
                </c:pt>
                <c:pt idx="17615">
                  <c:v>43302.481539351851</c:v>
                </c:pt>
                <c:pt idx="17616">
                  <c:v>43302.486261574071</c:v>
                </c:pt>
                <c:pt idx="17617">
                  <c:v>43302.491041666668</c:v>
                </c:pt>
                <c:pt idx="17618">
                  <c:v>43302.500578703701</c:v>
                </c:pt>
                <c:pt idx="17619">
                  <c:v>43302.505104166667</c:v>
                </c:pt>
                <c:pt idx="17620">
                  <c:v>43302.509456018517</c:v>
                </c:pt>
                <c:pt idx="17621">
                  <c:v>43302.513749999998</c:v>
                </c:pt>
                <c:pt idx="17622">
                  <c:v>43302.517812500002</c:v>
                </c:pt>
                <c:pt idx="17623">
                  <c:v>43302.521863425929</c:v>
                </c:pt>
                <c:pt idx="17624">
                  <c:v>43302.525972222225</c:v>
                </c:pt>
                <c:pt idx="17625">
                  <c:v>43302.530081018522</c:v>
                </c:pt>
                <c:pt idx="17626">
                  <c:v>43302.534328703703</c:v>
                </c:pt>
                <c:pt idx="17627">
                  <c:v>43302.538657407407</c:v>
                </c:pt>
                <c:pt idx="17628">
                  <c:v>43302.546898148146</c:v>
                </c:pt>
                <c:pt idx="17629">
                  <c:v>43302.60628472222</c:v>
                </c:pt>
                <c:pt idx="17630">
                  <c:v>43302.610324074078</c:v>
                </c:pt>
                <c:pt idx="17631">
                  <c:v>43302.622974537036</c:v>
                </c:pt>
                <c:pt idx="17632">
                  <c:v>43302.63077546296</c:v>
                </c:pt>
                <c:pt idx="17633">
                  <c:v>43302.644016203703</c:v>
                </c:pt>
                <c:pt idx="17634">
                  <c:v>43302.660543981481</c:v>
                </c:pt>
                <c:pt idx="17635">
                  <c:v>43302.67386574074</c:v>
                </c:pt>
                <c:pt idx="17636">
                  <c:v>43302.677916666667</c:v>
                </c:pt>
                <c:pt idx="17637">
                  <c:v>43302.682106481479</c:v>
                </c:pt>
                <c:pt idx="17638">
                  <c:v>43302.686238425929</c:v>
                </c:pt>
                <c:pt idx="17639">
                  <c:v>43302.690358796295</c:v>
                </c:pt>
                <c:pt idx="17640">
                  <c:v>43302.694479166668</c:v>
                </c:pt>
                <c:pt idx="17641">
                  <c:v>43302.698611111111</c:v>
                </c:pt>
                <c:pt idx="17642">
                  <c:v>43302.702800925923</c:v>
                </c:pt>
                <c:pt idx="17643">
                  <c:v>43302.707361111112</c:v>
                </c:pt>
                <c:pt idx="17644">
                  <c:v>43302.716041666667</c:v>
                </c:pt>
                <c:pt idx="17645">
                  <c:v>43302.720543981479</c:v>
                </c:pt>
                <c:pt idx="17646">
                  <c:v>43302.73033564815</c:v>
                </c:pt>
                <c:pt idx="17647">
                  <c:v>43302.746041666665</c:v>
                </c:pt>
                <c:pt idx="17648">
                  <c:v>43303.337280092594</c:v>
                </c:pt>
                <c:pt idx="17649">
                  <c:v>43303.349120370367</c:v>
                </c:pt>
                <c:pt idx="17650">
                  <c:v>43303.36042824074</c:v>
                </c:pt>
                <c:pt idx="17651">
                  <c:v>43303.36923611111</c:v>
                </c:pt>
                <c:pt idx="17652">
                  <c:v>43303.377025462964</c:v>
                </c:pt>
                <c:pt idx="17653">
                  <c:v>43303.384189814817</c:v>
                </c:pt>
                <c:pt idx="17654">
                  <c:v>43303.408750000002</c:v>
                </c:pt>
                <c:pt idx="17655">
                  <c:v>43303.414537037039</c:v>
                </c:pt>
                <c:pt idx="17656">
                  <c:v>43303.420081018521</c:v>
                </c:pt>
                <c:pt idx="17657">
                  <c:v>43303.425555555557</c:v>
                </c:pt>
                <c:pt idx="17658">
                  <c:v>43303.431087962963</c:v>
                </c:pt>
                <c:pt idx="17659">
                  <c:v>43303.436886574076</c:v>
                </c:pt>
                <c:pt idx="17660">
                  <c:v>43303.442847222221</c:v>
                </c:pt>
                <c:pt idx="17661">
                  <c:v>43303.449097222219</c:v>
                </c:pt>
                <c:pt idx="17662">
                  <c:v>43303.454976851855</c:v>
                </c:pt>
                <c:pt idx="17663">
                  <c:v>43303.4609837963</c:v>
                </c:pt>
                <c:pt idx="17664">
                  <c:v>43303.466863425929</c:v>
                </c:pt>
                <c:pt idx="17665">
                  <c:v>43303.472453703704</c:v>
                </c:pt>
                <c:pt idx="17666">
                  <c:v>43303.482766203706</c:v>
                </c:pt>
                <c:pt idx="17667">
                  <c:v>43303.488368055558</c:v>
                </c:pt>
                <c:pt idx="17668">
                  <c:v>43303.493055555555</c:v>
                </c:pt>
                <c:pt idx="17669">
                  <c:v>43303.498530092591</c:v>
                </c:pt>
                <c:pt idx="17670">
                  <c:v>43303.50377314815</c:v>
                </c:pt>
                <c:pt idx="17671">
                  <c:v>43303.509027777778</c:v>
                </c:pt>
                <c:pt idx="17672">
                  <c:v>43303.514085648145</c:v>
                </c:pt>
                <c:pt idx="17673">
                  <c:v>43303.518750000003</c:v>
                </c:pt>
                <c:pt idx="17674">
                  <c:v>43303.5233912037</c:v>
                </c:pt>
                <c:pt idx="17675">
                  <c:v>43303.528240740743</c:v>
                </c:pt>
                <c:pt idx="17676">
                  <c:v>43303.533067129632</c:v>
                </c:pt>
                <c:pt idx="17677">
                  <c:v>43303.537673611114</c:v>
                </c:pt>
                <c:pt idx="17678">
                  <c:v>43303.542523148149</c:v>
                </c:pt>
                <c:pt idx="17679">
                  <c:v>43303.547083333331</c:v>
                </c:pt>
                <c:pt idx="17680">
                  <c:v>43303.551087962966</c:v>
                </c:pt>
                <c:pt idx="17681">
                  <c:v>43303.555347222224</c:v>
                </c:pt>
                <c:pt idx="17682">
                  <c:v>43303.559976851851</c:v>
                </c:pt>
                <c:pt idx="17683">
                  <c:v>43303.56417824074</c:v>
                </c:pt>
                <c:pt idx="17684">
                  <c:v>43303.568935185183</c:v>
                </c:pt>
                <c:pt idx="17685">
                  <c:v>43303.573009259257</c:v>
                </c:pt>
                <c:pt idx="17686">
                  <c:v>43303.5778587963</c:v>
                </c:pt>
                <c:pt idx="17687">
                  <c:v>43303.581747685188</c:v>
                </c:pt>
                <c:pt idx="17688">
                  <c:v>43303.585798611108</c:v>
                </c:pt>
                <c:pt idx="17689">
                  <c:v>43303.589965277781</c:v>
                </c:pt>
                <c:pt idx="17690">
                  <c:v>43303.593773148146</c:v>
                </c:pt>
                <c:pt idx="17691">
                  <c:v>43303.597870370373</c:v>
                </c:pt>
                <c:pt idx="17692">
                  <c:v>43303.603414351855</c:v>
                </c:pt>
                <c:pt idx="17693">
                  <c:v>43303.607731481483</c:v>
                </c:pt>
                <c:pt idx="17694">
                  <c:v>43303.611979166664</c:v>
                </c:pt>
                <c:pt idx="17695">
                  <c:v>43303.616296296299</c:v>
                </c:pt>
                <c:pt idx="17696">
                  <c:v>43303.620162037034</c:v>
                </c:pt>
                <c:pt idx="17697">
                  <c:v>43303.624259259261</c:v>
                </c:pt>
                <c:pt idx="17698">
                  <c:v>43303.62903935185</c:v>
                </c:pt>
                <c:pt idx="17699">
                  <c:v>43303.634085648147</c:v>
                </c:pt>
                <c:pt idx="17700">
                  <c:v>43303.638078703705</c:v>
                </c:pt>
                <c:pt idx="17701">
                  <c:v>43303.641736111109</c:v>
                </c:pt>
                <c:pt idx="17702">
                  <c:v>43303.645694444444</c:v>
                </c:pt>
                <c:pt idx="17703">
                  <c:v>43303.649895833332</c:v>
                </c:pt>
                <c:pt idx="17704">
                  <c:v>43303.654039351852</c:v>
                </c:pt>
                <c:pt idx="17705">
                  <c:v>43303.658414351848</c:v>
                </c:pt>
                <c:pt idx="17706">
                  <c:v>43303.662766203706</c:v>
                </c:pt>
                <c:pt idx="17707">
                  <c:v>43303.666527777779</c:v>
                </c:pt>
                <c:pt idx="17708">
                  <c:v>43303.670925925922</c:v>
                </c:pt>
                <c:pt idx="17709">
                  <c:v>43303.676400462966</c:v>
                </c:pt>
                <c:pt idx="17710">
                  <c:v>43303.680671296293</c:v>
                </c:pt>
                <c:pt idx="17711">
                  <c:v>43303.685185185182</c:v>
                </c:pt>
                <c:pt idx="17712">
                  <c:v>43303.689768518518</c:v>
                </c:pt>
                <c:pt idx="17713">
                  <c:v>43303.694050925929</c:v>
                </c:pt>
                <c:pt idx="17714">
                  <c:v>43303.701041666667</c:v>
                </c:pt>
                <c:pt idx="17715">
                  <c:v>43303.707592592589</c:v>
                </c:pt>
                <c:pt idx="17716">
                  <c:v>43303.715092592596</c:v>
                </c:pt>
                <c:pt idx="17717">
                  <c:v>43303.726782407408</c:v>
                </c:pt>
                <c:pt idx="17718">
                  <c:v>43303.740937499999</c:v>
                </c:pt>
                <c:pt idx="17719">
                  <c:v>43303.749548611115</c:v>
                </c:pt>
                <c:pt idx="17720">
                  <c:v>43303.768796296295</c:v>
                </c:pt>
                <c:pt idx="17721">
                  <c:v>43304.371631944443</c:v>
                </c:pt>
                <c:pt idx="17722">
                  <c:v>43304.383333333331</c:v>
                </c:pt>
                <c:pt idx="17723">
                  <c:v>43304.391435185185</c:v>
                </c:pt>
                <c:pt idx="17724">
                  <c:v>43304.399444444447</c:v>
                </c:pt>
                <c:pt idx="17725">
                  <c:v>43304.407083333332</c:v>
                </c:pt>
                <c:pt idx="17726">
                  <c:v>43304.414456018516</c:v>
                </c:pt>
                <c:pt idx="17727">
                  <c:v>43304.421956018516</c:v>
                </c:pt>
                <c:pt idx="17728">
                  <c:v>43304.429027777776</c:v>
                </c:pt>
                <c:pt idx="17729">
                  <c:v>43304.435983796298</c:v>
                </c:pt>
                <c:pt idx="17730">
                  <c:v>43304.442800925928</c:v>
                </c:pt>
                <c:pt idx="17731">
                  <c:v>43304.449421296296</c:v>
                </c:pt>
                <c:pt idx="17732">
                  <c:v>43304.456006944441</c:v>
                </c:pt>
                <c:pt idx="17733">
                  <c:v>43304.462488425925</c:v>
                </c:pt>
                <c:pt idx="17734">
                  <c:v>43304.4687037037</c:v>
                </c:pt>
                <c:pt idx="17735">
                  <c:v>43304.474791666667</c:v>
                </c:pt>
                <c:pt idx="17736">
                  <c:v>43304.480729166666</c:v>
                </c:pt>
                <c:pt idx="17737">
                  <c:v>43304.485393518517</c:v>
                </c:pt>
                <c:pt idx="17738">
                  <c:v>43304.491226851853</c:v>
                </c:pt>
                <c:pt idx="17739">
                  <c:v>43304.496805555558</c:v>
                </c:pt>
                <c:pt idx="17740">
                  <c:v>43304.50204861111</c:v>
                </c:pt>
                <c:pt idx="17741">
                  <c:v>43304.506990740738</c:v>
                </c:pt>
                <c:pt idx="17742">
                  <c:v>43304.512326388889</c:v>
                </c:pt>
                <c:pt idx="17743">
                  <c:v>43304.599930555552</c:v>
                </c:pt>
                <c:pt idx="17744">
                  <c:v>43304.62090277778</c:v>
                </c:pt>
                <c:pt idx="17745">
                  <c:v>43304.715381944443</c:v>
                </c:pt>
                <c:pt idx="17746">
                  <c:v>43304.720636574071</c:v>
                </c:pt>
                <c:pt idx="17747">
                  <c:v>43305.334641203706</c:v>
                </c:pt>
                <c:pt idx="17748">
                  <c:v>43305.34646990741</c:v>
                </c:pt>
                <c:pt idx="17749">
                  <c:v>43305.359953703701</c:v>
                </c:pt>
                <c:pt idx="17750">
                  <c:v>43305.369513888887</c:v>
                </c:pt>
                <c:pt idx="17751">
                  <c:v>43305.377511574072</c:v>
                </c:pt>
                <c:pt idx="17752">
                  <c:v>43305.38486111111</c:v>
                </c:pt>
                <c:pt idx="17753">
                  <c:v>43305.391493055555</c:v>
                </c:pt>
                <c:pt idx="17754">
                  <c:v>43306.337465277778</c:v>
                </c:pt>
                <c:pt idx="17755">
                  <c:v>43306.349085648151</c:v>
                </c:pt>
                <c:pt idx="17756">
                  <c:v>43306.359386574077</c:v>
                </c:pt>
                <c:pt idx="17757">
                  <c:v>43306.368206018517</c:v>
                </c:pt>
                <c:pt idx="17758">
                  <c:v>43306.377164351848</c:v>
                </c:pt>
                <c:pt idx="17759">
                  <c:v>43306.385625000003</c:v>
                </c:pt>
                <c:pt idx="17760">
                  <c:v>43306.393506944441</c:v>
                </c:pt>
                <c:pt idx="17761">
                  <c:v>43306.401203703703</c:v>
                </c:pt>
                <c:pt idx="17762">
                  <c:v>43306.408530092594</c:v>
                </c:pt>
                <c:pt idx="17763">
                  <c:v>43306.415925925925</c:v>
                </c:pt>
                <c:pt idx="17764">
                  <c:v>43306.42324074074</c:v>
                </c:pt>
                <c:pt idx="17765">
                  <c:v>43306.430208333331</c:v>
                </c:pt>
                <c:pt idx="17766">
                  <c:v>43306.612361111111</c:v>
                </c:pt>
                <c:pt idx="17767">
                  <c:v>43306.682291666664</c:v>
                </c:pt>
                <c:pt idx="17768">
                  <c:v>43306.746793981481</c:v>
                </c:pt>
                <c:pt idx="17769">
                  <c:v>43307.334039351852</c:v>
                </c:pt>
                <c:pt idx="17770">
                  <c:v>43307.360902777778</c:v>
                </c:pt>
                <c:pt idx="17771">
                  <c:v>43307.371400462966</c:v>
                </c:pt>
                <c:pt idx="17772">
                  <c:v>43307.381805555553</c:v>
                </c:pt>
                <c:pt idx="17773">
                  <c:v>43307.392141203702</c:v>
                </c:pt>
                <c:pt idx="17774">
                  <c:v>43307.399583333332</c:v>
                </c:pt>
                <c:pt idx="17775">
                  <c:v>43307.405543981484</c:v>
                </c:pt>
                <c:pt idx="17776">
                  <c:v>43307.411921296298</c:v>
                </c:pt>
                <c:pt idx="17777">
                  <c:v>43307.418055555558</c:v>
                </c:pt>
                <c:pt idx="17778">
                  <c:v>43307.424363425926</c:v>
                </c:pt>
                <c:pt idx="17779">
                  <c:v>43307.431192129632</c:v>
                </c:pt>
                <c:pt idx="17780">
                  <c:v>43307.437164351853</c:v>
                </c:pt>
                <c:pt idx="17781">
                  <c:v>43307.443159722221</c:v>
                </c:pt>
                <c:pt idx="17782">
                  <c:v>43307.449189814812</c:v>
                </c:pt>
                <c:pt idx="17783">
                  <c:v>43307.45449074074</c:v>
                </c:pt>
                <c:pt idx="17784">
                  <c:v>43307.460138888891</c:v>
                </c:pt>
                <c:pt idx="17785">
                  <c:v>43307.465729166666</c:v>
                </c:pt>
                <c:pt idx="17786">
                  <c:v>43307.471134259256</c:v>
                </c:pt>
                <c:pt idx="17787">
                  <c:v>43307.476712962962</c:v>
                </c:pt>
                <c:pt idx="17788">
                  <c:v>43307.48228009259</c:v>
                </c:pt>
                <c:pt idx="17789">
                  <c:v>43307.487627314818</c:v>
                </c:pt>
                <c:pt idx="17790">
                  <c:v>43307.492812500001</c:v>
                </c:pt>
                <c:pt idx="17791">
                  <c:v>43307.498020833336</c:v>
                </c:pt>
                <c:pt idx="17792">
                  <c:v>43307.503333333334</c:v>
                </c:pt>
                <c:pt idx="17793">
                  <c:v>43307.508113425924</c:v>
                </c:pt>
                <c:pt idx="17794">
                  <c:v>43307.512743055559</c:v>
                </c:pt>
                <c:pt idx="17795">
                  <c:v>43307.517268518517</c:v>
                </c:pt>
                <c:pt idx="17796">
                  <c:v>43307.522002314814</c:v>
                </c:pt>
                <c:pt idx="17797">
                  <c:v>43307.526388888888</c:v>
                </c:pt>
                <c:pt idx="17798">
                  <c:v>43307.531087962961</c:v>
                </c:pt>
                <c:pt idx="17799">
                  <c:v>43307.535914351851</c:v>
                </c:pt>
                <c:pt idx="17800">
                  <c:v>43307.540729166663</c:v>
                </c:pt>
                <c:pt idx="17801">
                  <c:v>43307.545358796298</c:v>
                </c:pt>
                <c:pt idx="17802">
                  <c:v>43307.549722222226</c:v>
                </c:pt>
                <c:pt idx="17803">
                  <c:v>43307.553912037038</c:v>
                </c:pt>
                <c:pt idx="17804">
                  <c:v>43307.558252314811</c:v>
                </c:pt>
                <c:pt idx="17805">
                  <c:v>43307.562534722223</c:v>
                </c:pt>
                <c:pt idx="17806">
                  <c:v>43307.566782407404</c:v>
                </c:pt>
                <c:pt idx="17807">
                  <c:v>43307.575231481482</c:v>
                </c:pt>
                <c:pt idx="17808">
                  <c:v>43307.579293981478</c:v>
                </c:pt>
                <c:pt idx="17809">
                  <c:v>43307.587280092594</c:v>
                </c:pt>
                <c:pt idx="17810">
                  <c:v>43308.34847222222</c:v>
                </c:pt>
                <c:pt idx="17811">
                  <c:v>43308.359293981484</c:v>
                </c:pt>
                <c:pt idx="17812">
                  <c:v>43308.417893518519</c:v>
                </c:pt>
                <c:pt idx="17813">
                  <c:v>43308.423217592594</c:v>
                </c:pt>
                <c:pt idx="17814">
                  <c:v>43308.428703703707</c:v>
                </c:pt>
                <c:pt idx="17815">
                  <c:v>43308.434270833335</c:v>
                </c:pt>
                <c:pt idx="17816">
                  <c:v>43308.439351851855</c:v>
                </c:pt>
                <c:pt idx="17817">
                  <c:v>43308.444537037038</c:v>
                </c:pt>
                <c:pt idx="17818">
                  <c:v>43308.449467592596</c:v>
                </c:pt>
                <c:pt idx="17819">
                  <c:v>43308.472905092596</c:v>
                </c:pt>
                <c:pt idx="17820">
                  <c:v>43308.477708333332</c:v>
                </c:pt>
                <c:pt idx="17821">
                  <c:v>43308.48296296296</c:v>
                </c:pt>
                <c:pt idx="17822">
                  <c:v>43308.487928240742</c:v>
                </c:pt>
                <c:pt idx="17823">
                  <c:v>43308.492222222223</c:v>
                </c:pt>
                <c:pt idx="17824">
                  <c:v>43308.496979166666</c:v>
                </c:pt>
                <c:pt idx="17825">
                  <c:v>43308.501840277779</c:v>
                </c:pt>
                <c:pt idx="17826">
                  <c:v>43308.507025462961</c:v>
                </c:pt>
                <c:pt idx="17827">
                  <c:v>43308.512141203704</c:v>
                </c:pt>
                <c:pt idx="17828">
                  <c:v>43308.516875000001</c:v>
                </c:pt>
                <c:pt idx="17829">
                  <c:v>43308.521631944444</c:v>
                </c:pt>
                <c:pt idx="17830">
                  <c:v>43308.526226851849</c:v>
                </c:pt>
                <c:pt idx="17831">
                  <c:v>43308.530405092592</c:v>
                </c:pt>
                <c:pt idx="17832">
                  <c:v>43308.534803240742</c:v>
                </c:pt>
                <c:pt idx="17833">
                  <c:v>43308.538761574076</c:v>
                </c:pt>
                <c:pt idx="17834">
                  <c:v>43308.543287037035</c:v>
                </c:pt>
                <c:pt idx="17835">
                  <c:v>43308.547511574077</c:v>
                </c:pt>
                <c:pt idx="17836">
                  <c:v>43308.551724537036</c:v>
                </c:pt>
                <c:pt idx="17837">
                  <c:v>43308.555706018517</c:v>
                </c:pt>
                <c:pt idx="17838">
                  <c:v>43308.56</c:v>
                </c:pt>
                <c:pt idx="17839">
                  <c:v>43308.564166666663</c:v>
                </c:pt>
                <c:pt idx="17840">
                  <c:v>43308.580706018518</c:v>
                </c:pt>
                <c:pt idx="17841">
                  <c:v>43308.588599537034</c:v>
                </c:pt>
                <c:pt idx="17842">
                  <c:v>43308.59238425926</c:v>
                </c:pt>
                <c:pt idx="17843">
                  <c:v>43308.596377314818</c:v>
                </c:pt>
                <c:pt idx="17844">
                  <c:v>43308.600243055553</c:v>
                </c:pt>
                <c:pt idx="17845">
                  <c:v>43308.604143518518</c:v>
                </c:pt>
                <c:pt idx="17846">
                  <c:v>43308.607847222222</c:v>
                </c:pt>
                <c:pt idx="17847">
                  <c:v>43308.612361111111</c:v>
                </c:pt>
                <c:pt idx="17848">
                  <c:v>43308.616840277777</c:v>
                </c:pt>
                <c:pt idx="17849">
                  <c:v>43308.671296296299</c:v>
                </c:pt>
                <c:pt idx="17850">
                  <c:v>43308.675868055558</c:v>
                </c:pt>
                <c:pt idx="17851">
                  <c:v>43308.68173611111</c:v>
                </c:pt>
                <c:pt idx="17852">
                  <c:v>43309.496111111112</c:v>
                </c:pt>
                <c:pt idx="17853">
                  <c:v>43309.501585648148</c:v>
                </c:pt>
                <c:pt idx="17854">
                  <c:v>43309.506145833337</c:v>
                </c:pt>
                <c:pt idx="17855">
                  <c:v>43309.510787037034</c:v>
                </c:pt>
                <c:pt idx="17856">
                  <c:v>43309.516053240739</c:v>
                </c:pt>
                <c:pt idx="17857">
                  <c:v>43309.521550925929</c:v>
                </c:pt>
                <c:pt idx="17858">
                  <c:v>43309.526273148149</c:v>
                </c:pt>
                <c:pt idx="17859">
                  <c:v>43309.540995370371</c:v>
                </c:pt>
                <c:pt idx="17860">
                  <c:v>43309.547465277778</c:v>
                </c:pt>
                <c:pt idx="17861">
                  <c:v>43309.551793981482</c:v>
                </c:pt>
                <c:pt idx="17862">
                  <c:v>43309.556006944447</c:v>
                </c:pt>
                <c:pt idx="17863">
                  <c:v>43309.560393518521</c:v>
                </c:pt>
                <c:pt idx="17864">
                  <c:v>43309.564745370371</c:v>
                </c:pt>
                <c:pt idx="17865">
                  <c:v>43309.568912037037</c:v>
                </c:pt>
                <c:pt idx="17866">
                  <c:v>43309.57304398148</c:v>
                </c:pt>
                <c:pt idx="17867">
                  <c:v>43309.577233796299</c:v>
                </c:pt>
                <c:pt idx="17868">
                  <c:v>43309.581435185188</c:v>
                </c:pt>
                <c:pt idx="17869">
                  <c:v>43309.585532407407</c:v>
                </c:pt>
                <c:pt idx="17870">
                  <c:v>43309.589641203704</c:v>
                </c:pt>
                <c:pt idx="17871">
                  <c:v>43309.639224537037</c:v>
                </c:pt>
                <c:pt idx="17872">
                  <c:v>43309.643333333333</c:v>
                </c:pt>
                <c:pt idx="17873">
                  <c:v>43309.659039351849</c:v>
                </c:pt>
                <c:pt idx="17874">
                  <c:v>43309.662719907406</c:v>
                </c:pt>
                <c:pt idx="17875">
                  <c:v>43309.678599537037</c:v>
                </c:pt>
                <c:pt idx="17876">
                  <c:v>43309.682592592595</c:v>
                </c:pt>
                <c:pt idx="17877">
                  <c:v>43309.68645833333</c:v>
                </c:pt>
                <c:pt idx="17878">
                  <c:v>43309.694594907407</c:v>
                </c:pt>
                <c:pt idx="17879">
                  <c:v>43310.349016203705</c:v>
                </c:pt>
                <c:pt idx="17880">
                  <c:v>43310.359861111108</c:v>
                </c:pt>
                <c:pt idx="17881">
                  <c:v>43310.367743055554</c:v>
                </c:pt>
                <c:pt idx="17882">
                  <c:v>43310.375069444446</c:v>
                </c:pt>
                <c:pt idx="17883">
                  <c:v>43310.381805555553</c:v>
                </c:pt>
                <c:pt idx="17884">
                  <c:v>43310.388182870367</c:v>
                </c:pt>
                <c:pt idx="17885">
                  <c:v>43310.394236111111</c:v>
                </c:pt>
                <c:pt idx="17886">
                  <c:v>43310.400138888886</c:v>
                </c:pt>
                <c:pt idx="17887">
                  <c:v>43310.405972222223</c:v>
                </c:pt>
                <c:pt idx="17888">
                  <c:v>43310.412037037036</c:v>
                </c:pt>
                <c:pt idx="17889">
                  <c:v>43310.418310185189</c:v>
                </c:pt>
                <c:pt idx="17890">
                  <c:v>43310.423935185187</c:v>
                </c:pt>
                <c:pt idx="17891">
                  <c:v>43310.429942129631</c:v>
                </c:pt>
                <c:pt idx="17892">
                  <c:v>43310.435798611114</c:v>
                </c:pt>
                <c:pt idx="17893">
                  <c:v>43310.441122685188</c:v>
                </c:pt>
                <c:pt idx="17894">
                  <c:v>43310.446180555555</c:v>
                </c:pt>
                <c:pt idx="17895">
                  <c:v>43310.451342592591</c:v>
                </c:pt>
                <c:pt idx="17896">
                  <c:v>43310.462789351855</c:v>
                </c:pt>
                <c:pt idx="17897">
                  <c:v>43310.468402777777</c:v>
                </c:pt>
                <c:pt idx="17898">
                  <c:v>43310.473900462966</c:v>
                </c:pt>
                <c:pt idx="17899">
                  <c:v>43310.479317129626</c:v>
                </c:pt>
                <c:pt idx="17900">
                  <c:v>43310.484675925924</c:v>
                </c:pt>
                <c:pt idx="17901">
                  <c:v>43310.489861111113</c:v>
                </c:pt>
                <c:pt idx="17902">
                  <c:v>43310.495150462964</c:v>
                </c:pt>
                <c:pt idx="17903">
                  <c:v>43310.500439814816</c:v>
                </c:pt>
                <c:pt idx="17904">
                  <c:v>43310.505659722221</c:v>
                </c:pt>
                <c:pt idx="17905">
                  <c:v>43310.510740740741</c:v>
                </c:pt>
                <c:pt idx="17906">
                  <c:v>43310.515590277777</c:v>
                </c:pt>
                <c:pt idx="17907">
                  <c:v>43310.520381944443</c:v>
                </c:pt>
                <c:pt idx="17908">
                  <c:v>43310.525000000001</c:v>
                </c:pt>
                <c:pt idx="17909">
                  <c:v>43310.529097222221</c:v>
                </c:pt>
                <c:pt idx="17910">
                  <c:v>43310.533194444448</c:v>
                </c:pt>
                <c:pt idx="17911">
                  <c:v>43310.537372685183</c:v>
                </c:pt>
                <c:pt idx="17912">
                  <c:v>43310.554606481484</c:v>
                </c:pt>
                <c:pt idx="17913">
                  <c:v>43310.55878472222</c:v>
                </c:pt>
                <c:pt idx="17914">
                  <c:v>43310.562974537039</c:v>
                </c:pt>
                <c:pt idx="17915">
                  <c:v>43310.567141203705</c:v>
                </c:pt>
                <c:pt idx="17916">
                  <c:v>43311.513518518521</c:v>
                </c:pt>
                <c:pt idx="17917">
                  <c:v>43311.518020833333</c:v>
                </c:pt>
                <c:pt idx="17918">
                  <c:v>43311.522499999999</c:v>
                </c:pt>
                <c:pt idx="17919">
                  <c:v>43311.526956018519</c:v>
                </c:pt>
                <c:pt idx="17920">
                  <c:v>43311.531423611108</c:v>
                </c:pt>
                <c:pt idx="17921">
                  <c:v>43311.535902777781</c:v>
                </c:pt>
                <c:pt idx="17922">
                  <c:v>43311.540289351855</c:v>
                </c:pt>
                <c:pt idx="17923">
                  <c:v>43311.544687499998</c:v>
                </c:pt>
                <c:pt idx="17924">
                  <c:v>43311.548946759256</c:v>
                </c:pt>
                <c:pt idx="17925">
                  <c:v>43311.553136574075</c:v>
                </c:pt>
                <c:pt idx="17926">
                  <c:v>43311.557395833333</c:v>
                </c:pt>
                <c:pt idx="17927">
                  <c:v>43311.561666666668</c:v>
                </c:pt>
                <c:pt idx="17928">
                  <c:v>43311.56590277778</c:v>
                </c:pt>
                <c:pt idx="17929">
                  <c:v>43311.570104166669</c:v>
                </c:pt>
                <c:pt idx="17930">
                  <c:v>43311.574212962965</c:v>
                </c:pt>
                <c:pt idx="17931">
                  <c:v>43311.578321759262</c:v>
                </c:pt>
                <c:pt idx="17932">
                  <c:v>43311.582361111112</c:v>
                </c:pt>
                <c:pt idx="17933">
                  <c:v>43311.586458333331</c:v>
                </c:pt>
                <c:pt idx="17934">
                  <c:v>43311.590601851851</c:v>
                </c:pt>
                <c:pt idx="17935">
                  <c:v>43311.594675925924</c:v>
                </c:pt>
                <c:pt idx="17936">
                  <c:v>43311.598645833335</c:v>
                </c:pt>
                <c:pt idx="17937">
                  <c:v>43311.602546296293</c:v>
                </c:pt>
                <c:pt idx="17938">
                  <c:v>43311.606458333335</c:v>
                </c:pt>
                <c:pt idx="17939">
                  <c:v>43311.610347222224</c:v>
                </c:pt>
                <c:pt idx="17940">
                  <c:v>43311.655682870369</c:v>
                </c:pt>
                <c:pt idx="17941">
                  <c:v>43311.693402777775</c:v>
                </c:pt>
                <c:pt idx="17942">
                  <c:v>43311.697534722225</c:v>
                </c:pt>
                <c:pt idx="17943">
                  <c:v>43311.701828703706</c:v>
                </c:pt>
                <c:pt idx="17944">
                  <c:v>43311.705937500003</c:v>
                </c:pt>
                <c:pt idx="17945">
                  <c:v>43311.73940972222</c:v>
                </c:pt>
                <c:pt idx="17946">
                  <c:v>43311.749652777777</c:v>
                </c:pt>
                <c:pt idx="17947">
                  <c:v>43311.775891203702</c:v>
                </c:pt>
                <c:pt idx="17948">
                  <c:v>43312.337395833332</c:v>
                </c:pt>
                <c:pt idx="17949">
                  <c:v>43312.349270833336</c:v>
                </c:pt>
                <c:pt idx="17950">
                  <c:v>43312.361041666663</c:v>
                </c:pt>
                <c:pt idx="17951">
                  <c:v>43312.370208333334</c:v>
                </c:pt>
                <c:pt idx="17952">
                  <c:v>43312.379189814812</c:v>
                </c:pt>
                <c:pt idx="17953">
                  <c:v>43312.386701388888</c:v>
                </c:pt>
                <c:pt idx="17954">
                  <c:v>43312.393796296295</c:v>
                </c:pt>
                <c:pt idx="17955">
                  <c:v>43312.40016203704</c:v>
                </c:pt>
                <c:pt idx="17956">
                  <c:v>43312.4059837963</c:v>
                </c:pt>
                <c:pt idx="17957">
                  <c:v>43312.411215277774</c:v>
                </c:pt>
                <c:pt idx="17958">
                  <c:v>43312.41684027778</c:v>
                </c:pt>
                <c:pt idx="17959">
                  <c:v>43312.42287037037</c:v>
                </c:pt>
                <c:pt idx="17960">
                  <c:v>43312.430949074071</c:v>
                </c:pt>
                <c:pt idx="17961">
                  <c:v>43312.438333333332</c:v>
                </c:pt>
                <c:pt idx="17962">
                  <c:v>43312.44425925926</c:v>
                </c:pt>
                <c:pt idx="17963">
                  <c:v>43312.450127314813</c:v>
                </c:pt>
                <c:pt idx="17964">
                  <c:v>43312.455543981479</c:v>
                </c:pt>
                <c:pt idx="17965">
                  <c:v>43312.460451388892</c:v>
                </c:pt>
                <c:pt idx="17966">
                  <c:v>43312.465266203704</c:v>
                </c:pt>
                <c:pt idx="17967">
                  <c:v>43312.469837962963</c:v>
                </c:pt>
                <c:pt idx="17968">
                  <c:v>43312.478831018518</c:v>
                </c:pt>
                <c:pt idx="17969">
                  <c:v>43312.483449074076</c:v>
                </c:pt>
                <c:pt idx="17970">
                  <c:v>43312.487858796296</c:v>
                </c:pt>
                <c:pt idx="17971">
                  <c:v>43312.4922337963</c:v>
                </c:pt>
                <c:pt idx="17972">
                  <c:v>43312.496840277781</c:v>
                </c:pt>
                <c:pt idx="17973">
                  <c:v>43312.501296296294</c:v>
                </c:pt>
                <c:pt idx="17974">
                  <c:v>43312.505833333336</c:v>
                </c:pt>
                <c:pt idx="17975">
                  <c:v>43312.510208333333</c:v>
                </c:pt>
                <c:pt idx="17976">
                  <c:v>43312.514756944445</c:v>
                </c:pt>
                <c:pt idx="17977">
                  <c:v>43312.519467592596</c:v>
                </c:pt>
                <c:pt idx="17978">
                  <c:v>43312.524108796293</c:v>
                </c:pt>
                <c:pt idx="17979">
                  <c:v>43312.528506944444</c:v>
                </c:pt>
                <c:pt idx="17980">
                  <c:v>43312.532754629632</c:v>
                </c:pt>
                <c:pt idx="17981">
                  <c:v>43312.537037037036</c:v>
                </c:pt>
                <c:pt idx="17982">
                  <c:v>43312.541226851848</c:v>
                </c:pt>
                <c:pt idx="17983">
                  <c:v>43312.545393518521</c:v>
                </c:pt>
                <c:pt idx="17984">
                  <c:v>43312.549687500003</c:v>
                </c:pt>
                <c:pt idx="17985">
                  <c:v>43312.553969907407</c:v>
                </c:pt>
                <c:pt idx="17986">
                  <c:v>43312.558263888888</c:v>
                </c:pt>
                <c:pt idx="17987">
                  <c:v>43312.562337962961</c:v>
                </c:pt>
                <c:pt idx="17988">
                  <c:v>43312.566469907404</c:v>
                </c:pt>
                <c:pt idx="17989">
                  <c:v>43312.570567129631</c:v>
                </c:pt>
                <c:pt idx="17990">
                  <c:v>43312.574606481481</c:v>
                </c:pt>
                <c:pt idx="17991">
                  <c:v>43312.578634259262</c:v>
                </c:pt>
                <c:pt idx="17992">
                  <c:v>43312.582592592589</c:v>
                </c:pt>
                <c:pt idx="17993">
                  <c:v>43312.586562500001</c:v>
                </c:pt>
                <c:pt idx="17994">
                  <c:v>43312.590520833335</c:v>
                </c:pt>
                <c:pt idx="17995">
                  <c:v>43312.594456018516</c:v>
                </c:pt>
                <c:pt idx="17996">
                  <c:v>43312.598240740743</c:v>
                </c:pt>
                <c:pt idx="17997">
                  <c:v>43312.602094907408</c:v>
                </c:pt>
                <c:pt idx="17998">
                  <c:v>43312.605983796297</c:v>
                </c:pt>
                <c:pt idx="17999">
                  <c:v>43312.609826388885</c:v>
                </c:pt>
                <c:pt idx="18000">
                  <c:v>43312.613564814812</c:v>
                </c:pt>
                <c:pt idx="18001">
                  <c:v>43312.617349537039</c:v>
                </c:pt>
                <c:pt idx="18002">
                  <c:v>43312.621087962965</c:v>
                </c:pt>
                <c:pt idx="18003">
                  <c:v>43312.624884259261</c:v>
                </c:pt>
                <c:pt idx="18004">
                  <c:v>43312.628865740742</c:v>
                </c:pt>
                <c:pt idx="18005">
                  <c:v>43312.633194444446</c:v>
                </c:pt>
                <c:pt idx="18006">
                  <c:v>43312.637349537035</c:v>
                </c:pt>
                <c:pt idx="18007">
                  <c:v>43312.641365740739</c:v>
                </c:pt>
                <c:pt idx="18008">
                  <c:v>43312.645451388889</c:v>
                </c:pt>
                <c:pt idx="18009">
                  <c:v>43312.649340277778</c:v>
                </c:pt>
                <c:pt idx="18010">
                  <c:v>43312.65315972222</c:v>
                </c:pt>
                <c:pt idx="18011">
                  <c:v>43312.656921296293</c:v>
                </c:pt>
                <c:pt idx="18012">
                  <c:v>43312.660729166666</c:v>
                </c:pt>
                <c:pt idx="18013">
                  <c:v>43312.664537037039</c:v>
                </c:pt>
                <c:pt idx="18014">
                  <c:v>43312.668333333335</c:v>
                </c:pt>
                <c:pt idx="18015">
                  <c:v>43312.672152777777</c:v>
                </c:pt>
                <c:pt idx="18016">
                  <c:v>43312.676122685189</c:v>
                </c:pt>
                <c:pt idx="18017">
                  <c:v>43312.680127314816</c:v>
                </c:pt>
                <c:pt idx="18018">
                  <c:v>43312.68409722222</c:v>
                </c:pt>
                <c:pt idx="18019">
                  <c:v>43312.688136574077</c:v>
                </c:pt>
                <c:pt idx="18020">
                  <c:v>43312.692118055558</c:v>
                </c:pt>
                <c:pt idx="18021">
                  <c:v>43312.696331018517</c:v>
                </c:pt>
                <c:pt idx="18022">
                  <c:v>43312.700543981482</c:v>
                </c:pt>
                <c:pt idx="18023">
                  <c:v>43312.70548611111</c:v>
                </c:pt>
                <c:pt idx="18024">
                  <c:v>43312.710648148146</c:v>
                </c:pt>
                <c:pt idx="18025">
                  <c:v>43312.715497685182</c:v>
                </c:pt>
                <c:pt idx="18026">
                  <c:v>43312.72074074074</c:v>
                </c:pt>
                <c:pt idx="18027">
                  <c:v>43312.727361111109</c:v>
                </c:pt>
                <c:pt idx="18028">
                  <c:v>43312.734178240738</c:v>
                </c:pt>
                <c:pt idx="18029">
                  <c:v>43312.74046296296</c:v>
                </c:pt>
                <c:pt idx="18030">
                  <c:v>43314.396307870367</c:v>
                </c:pt>
                <c:pt idx="18031">
                  <c:v>43314.494571759256</c:v>
                </c:pt>
                <c:pt idx="18032">
                  <c:v>43314.499108796299</c:v>
                </c:pt>
                <c:pt idx="18033">
                  <c:v>43314.503680555557</c:v>
                </c:pt>
                <c:pt idx="18034">
                  <c:v>43314.508460648147</c:v>
                </c:pt>
                <c:pt idx="18035">
                  <c:v>43314.513182870367</c:v>
                </c:pt>
                <c:pt idx="18036">
                  <c:v>43314.518217592595</c:v>
                </c:pt>
                <c:pt idx="18037">
                  <c:v>43314.523194444446</c:v>
                </c:pt>
                <c:pt idx="18038">
                  <c:v>43314.52783564815</c:v>
                </c:pt>
                <c:pt idx="18039">
                  <c:v>43314.532326388886</c:v>
                </c:pt>
                <c:pt idx="18040">
                  <c:v>43314.536828703705</c:v>
                </c:pt>
                <c:pt idx="18041">
                  <c:v>43314.541666666664</c:v>
                </c:pt>
                <c:pt idx="18042">
                  <c:v>43314.545972222222</c:v>
                </c:pt>
                <c:pt idx="18043">
                  <c:v>43314.550127314818</c:v>
                </c:pt>
                <c:pt idx="18044">
                  <c:v>43314.554224537038</c:v>
                </c:pt>
                <c:pt idx="18045">
                  <c:v>43314.558321759258</c:v>
                </c:pt>
                <c:pt idx="18046">
                  <c:v>43314.562465277777</c:v>
                </c:pt>
                <c:pt idx="18047">
                  <c:v>43314.566527777781</c:v>
                </c:pt>
                <c:pt idx="18048">
                  <c:v>43314.5705787037</c:v>
                </c:pt>
                <c:pt idx="18049">
                  <c:v>43314.578645833331</c:v>
                </c:pt>
                <c:pt idx="18050">
                  <c:v>43314.706875000003</c:v>
                </c:pt>
                <c:pt idx="18051">
                  <c:v>43314.724942129629</c:v>
                </c:pt>
                <c:pt idx="18052">
                  <c:v>43314.729537037034</c:v>
                </c:pt>
                <c:pt idx="18053">
                  <c:v>43314.734560185185</c:v>
                </c:pt>
                <c:pt idx="18054">
                  <c:v>43314.739629629628</c:v>
                </c:pt>
                <c:pt idx="18055">
                  <c:v>43314.744618055556</c:v>
                </c:pt>
                <c:pt idx="18056">
                  <c:v>43314.750173611108</c:v>
                </c:pt>
                <c:pt idx="18057">
                  <c:v>43314.755798611113</c:v>
                </c:pt>
                <c:pt idx="18058">
                  <c:v>43315.407673611109</c:v>
                </c:pt>
                <c:pt idx="18059">
                  <c:v>43315.415613425925</c:v>
                </c:pt>
                <c:pt idx="18060">
                  <c:v>43315.423113425924</c:v>
                </c:pt>
                <c:pt idx="18061">
                  <c:v>43315.430208333331</c:v>
                </c:pt>
                <c:pt idx="18062">
                  <c:v>43315.436979166669</c:v>
                </c:pt>
                <c:pt idx="18063">
                  <c:v>43315.443715277775</c:v>
                </c:pt>
                <c:pt idx="18064">
                  <c:v>43315.450335648151</c:v>
                </c:pt>
                <c:pt idx="18065">
                  <c:v>43315.456886574073</c:v>
                </c:pt>
                <c:pt idx="18066">
                  <c:v>43315.463287037041</c:v>
                </c:pt>
                <c:pt idx="18067">
                  <c:v>43315.469525462962</c:v>
                </c:pt>
                <c:pt idx="18068">
                  <c:v>43315.475601851853</c:v>
                </c:pt>
                <c:pt idx="18069">
                  <c:v>43315.481631944444</c:v>
                </c:pt>
                <c:pt idx="18070">
                  <c:v>43315.487604166665</c:v>
                </c:pt>
                <c:pt idx="18071">
                  <c:v>43315.493483796294</c:v>
                </c:pt>
                <c:pt idx="18072">
                  <c:v>43315.499236111114</c:v>
                </c:pt>
                <c:pt idx="18073">
                  <c:v>43315.504791666666</c:v>
                </c:pt>
                <c:pt idx="18074">
                  <c:v>43315.510266203702</c:v>
                </c:pt>
                <c:pt idx="18075">
                  <c:v>43315.637002314812</c:v>
                </c:pt>
                <c:pt idx="18076">
                  <c:v>43315.641238425924</c:v>
                </c:pt>
                <c:pt idx="18077">
                  <c:v>43315.652071759258</c:v>
                </c:pt>
                <c:pt idx="18078">
                  <c:v>43315.655648148146</c:v>
                </c:pt>
                <c:pt idx="18079">
                  <c:v>43315.663113425922</c:v>
                </c:pt>
                <c:pt idx="18080">
                  <c:v>43315.670543981483</c:v>
                </c:pt>
                <c:pt idx="18081">
                  <c:v>43315.682615740741</c:v>
                </c:pt>
                <c:pt idx="18082">
                  <c:v>43315.690162037034</c:v>
                </c:pt>
                <c:pt idx="18083">
                  <c:v>43315.701817129629</c:v>
                </c:pt>
                <c:pt idx="18084">
                  <c:v>43315.706956018519</c:v>
                </c:pt>
                <c:pt idx="18085">
                  <c:v>43315.721539351849</c:v>
                </c:pt>
                <c:pt idx="18086">
                  <c:v>43315.727314814816</c:v>
                </c:pt>
                <c:pt idx="18087">
                  <c:v>43315.747071759259</c:v>
                </c:pt>
                <c:pt idx="18088">
                  <c:v>43315.758946759262</c:v>
                </c:pt>
                <c:pt idx="18089">
                  <c:v>43315.770833333336</c:v>
                </c:pt>
                <c:pt idx="18090">
                  <c:v>43316.496817129628</c:v>
                </c:pt>
                <c:pt idx="18091">
                  <c:v>43316.502384259256</c:v>
                </c:pt>
                <c:pt idx="18092">
                  <c:v>43316.507361111115</c:v>
                </c:pt>
                <c:pt idx="18093">
                  <c:v>43316.512002314812</c:v>
                </c:pt>
                <c:pt idx="18094">
                  <c:v>43316.629108796296</c:v>
                </c:pt>
                <c:pt idx="18095">
                  <c:v>43316.64671296296</c:v>
                </c:pt>
                <c:pt idx="18096">
                  <c:v>43316.652094907404</c:v>
                </c:pt>
                <c:pt idx="18097">
                  <c:v>43316.674571759257</c:v>
                </c:pt>
                <c:pt idx="18098">
                  <c:v>43316.679490740738</c:v>
                </c:pt>
                <c:pt idx="18099">
                  <c:v>43316.685601851852</c:v>
                </c:pt>
                <c:pt idx="18100">
                  <c:v>43316.697476851848</c:v>
                </c:pt>
                <c:pt idx="18101">
                  <c:v>43316.713379629633</c:v>
                </c:pt>
                <c:pt idx="18102">
                  <c:v>43316.744143518517</c:v>
                </c:pt>
                <c:pt idx="18103">
                  <c:v>43316.764097222222</c:v>
                </c:pt>
                <c:pt idx="18104">
                  <c:v>43317.387453703705</c:v>
                </c:pt>
                <c:pt idx="18105">
                  <c:v>43317.393287037034</c:v>
                </c:pt>
                <c:pt idx="18106">
                  <c:v>43317.399085648147</c:v>
                </c:pt>
                <c:pt idx="18107">
                  <c:v>43317.404675925929</c:v>
                </c:pt>
                <c:pt idx="18108">
                  <c:v>43317.410381944443</c:v>
                </c:pt>
                <c:pt idx="18109">
                  <c:v>43317.416180555556</c:v>
                </c:pt>
                <c:pt idx="18110">
                  <c:v>43317.426793981482</c:v>
                </c:pt>
                <c:pt idx="18111">
                  <c:v>43317.436932870369</c:v>
                </c:pt>
                <c:pt idx="18112">
                  <c:v>43317.442037037035</c:v>
                </c:pt>
                <c:pt idx="18113">
                  <c:v>43317.451782407406</c:v>
                </c:pt>
                <c:pt idx="18114">
                  <c:v>43317.481064814812</c:v>
                </c:pt>
                <c:pt idx="18115">
                  <c:v>43317.491030092591</c:v>
                </c:pt>
                <c:pt idx="18116">
                  <c:v>43317.495972222219</c:v>
                </c:pt>
                <c:pt idx="18117">
                  <c:v>43317.501099537039</c:v>
                </c:pt>
                <c:pt idx="18118">
                  <c:v>43317.505891203706</c:v>
                </c:pt>
                <c:pt idx="18119">
                  <c:v>43317.510625000003</c:v>
                </c:pt>
                <c:pt idx="18120">
                  <c:v>43317.515590277777</c:v>
                </c:pt>
                <c:pt idx="18121">
                  <c:v>43317.519814814812</c:v>
                </c:pt>
                <c:pt idx="18122">
                  <c:v>43317.524409722224</c:v>
                </c:pt>
                <c:pt idx="18123">
                  <c:v>43317.528981481482</c:v>
                </c:pt>
                <c:pt idx="18124">
                  <c:v>43317.533518518518</c:v>
                </c:pt>
                <c:pt idx="18125">
                  <c:v>43317.538298611114</c:v>
                </c:pt>
                <c:pt idx="18126">
                  <c:v>43317.543020833335</c:v>
                </c:pt>
                <c:pt idx="18127">
                  <c:v>43317.548020833332</c:v>
                </c:pt>
                <c:pt idx="18128">
                  <c:v>43317.584374999999</c:v>
                </c:pt>
                <c:pt idx="18129">
                  <c:v>43317.592719907407</c:v>
                </c:pt>
                <c:pt idx="18130">
                  <c:v>43317.596504629626</c:v>
                </c:pt>
                <c:pt idx="18131">
                  <c:v>43317.600405092591</c:v>
                </c:pt>
                <c:pt idx="18132">
                  <c:v>43317.609618055554</c:v>
                </c:pt>
                <c:pt idx="18133">
                  <c:v>43317.613449074073</c:v>
                </c:pt>
                <c:pt idx="18134">
                  <c:v>43317.617962962962</c:v>
                </c:pt>
                <c:pt idx="18135">
                  <c:v>43317.622303240743</c:v>
                </c:pt>
                <c:pt idx="18136">
                  <c:v>43317.62641203704</c:v>
                </c:pt>
                <c:pt idx="18137">
                  <c:v>43317.630682870367</c:v>
                </c:pt>
                <c:pt idx="18138">
                  <c:v>43317.634756944448</c:v>
                </c:pt>
                <c:pt idx="18139">
                  <c:v>43317.638379629629</c:v>
                </c:pt>
                <c:pt idx="18140">
                  <c:v>43317.642476851855</c:v>
                </c:pt>
                <c:pt idx="18141">
                  <c:v>43317.648043981484</c:v>
                </c:pt>
                <c:pt idx="18142">
                  <c:v>43317.677812499998</c:v>
                </c:pt>
                <c:pt idx="18143">
                  <c:v>43318.337418981479</c:v>
                </c:pt>
                <c:pt idx="18144">
                  <c:v>43318.360578703701</c:v>
                </c:pt>
                <c:pt idx="18145">
                  <c:v>43318.379131944443</c:v>
                </c:pt>
                <c:pt idx="18146">
                  <c:v>43318.387083333335</c:v>
                </c:pt>
                <c:pt idx="18147">
                  <c:v>43318.394618055558</c:v>
                </c:pt>
                <c:pt idx="18148">
                  <c:v>43318.402465277781</c:v>
                </c:pt>
                <c:pt idx="18149">
                  <c:v>43318.416250000002</c:v>
                </c:pt>
                <c:pt idx="18150">
                  <c:v>43318.427743055552</c:v>
                </c:pt>
                <c:pt idx="18151">
                  <c:v>43318.433715277781</c:v>
                </c:pt>
                <c:pt idx="18152">
                  <c:v>43318.496805555558</c:v>
                </c:pt>
                <c:pt idx="18153">
                  <c:v>43318.50675925926</c:v>
                </c:pt>
                <c:pt idx="18154">
                  <c:v>43318.511770833335</c:v>
                </c:pt>
                <c:pt idx="18155">
                  <c:v>43318.516805555555</c:v>
                </c:pt>
                <c:pt idx="18156">
                  <c:v>43318.521736111114</c:v>
                </c:pt>
                <c:pt idx="18157">
                  <c:v>43318.526666666665</c:v>
                </c:pt>
                <c:pt idx="18158">
                  <c:v>43318.531828703701</c:v>
                </c:pt>
                <c:pt idx="18159">
                  <c:v>43318.536574074074</c:v>
                </c:pt>
                <c:pt idx="18160">
                  <c:v>43318.545694444445</c:v>
                </c:pt>
                <c:pt idx="18161">
                  <c:v>43318.554699074077</c:v>
                </c:pt>
                <c:pt idx="18162">
                  <c:v>43318.558877314812</c:v>
                </c:pt>
                <c:pt idx="18163">
                  <c:v>43318.562997685185</c:v>
                </c:pt>
                <c:pt idx="18164">
                  <c:v>43318.567326388889</c:v>
                </c:pt>
                <c:pt idx="18165">
                  <c:v>43318.571412037039</c:v>
                </c:pt>
                <c:pt idx="18166">
                  <c:v>43318.575381944444</c:v>
                </c:pt>
                <c:pt idx="18167">
                  <c:v>43318.579479166663</c:v>
                </c:pt>
                <c:pt idx="18168">
                  <c:v>43318.583449074074</c:v>
                </c:pt>
                <c:pt idx="18169">
                  <c:v>43318.587384259263</c:v>
                </c:pt>
                <c:pt idx="18170">
                  <c:v>43318.59134259259</c:v>
                </c:pt>
                <c:pt idx="18171">
                  <c:v>43318.596851851849</c:v>
                </c:pt>
                <c:pt idx="18172">
                  <c:v>43318.600995370369</c:v>
                </c:pt>
                <c:pt idx="18173">
                  <c:v>43318.608969907407</c:v>
                </c:pt>
                <c:pt idx="18174">
                  <c:v>43318.617754629631</c:v>
                </c:pt>
                <c:pt idx="18175">
                  <c:v>43318.628368055557</c:v>
                </c:pt>
                <c:pt idx="18176">
                  <c:v>43318.632337962961</c:v>
                </c:pt>
                <c:pt idx="18177">
                  <c:v>43318.64434027778</c:v>
                </c:pt>
                <c:pt idx="18178">
                  <c:v>43318.648946759262</c:v>
                </c:pt>
                <c:pt idx="18179">
                  <c:v>43318.654305555552</c:v>
                </c:pt>
                <c:pt idx="18180">
                  <c:v>43318.659768518519</c:v>
                </c:pt>
                <c:pt idx="18181">
                  <c:v>43318.668993055559</c:v>
                </c:pt>
                <c:pt idx="18182">
                  <c:v>43318.676828703705</c:v>
                </c:pt>
                <c:pt idx="18183">
                  <c:v>43318.685428240744</c:v>
                </c:pt>
                <c:pt idx="18184">
                  <c:v>43319.358460648145</c:v>
                </c:pt>
                <c:pt idx="18185">
                  <c:v>43319.377141203702</c:v>
                </c:pt>
                <c:pt idx="18186">
                  <c:v>43319.398194444446</c:v>
                </c:pt>
                <c:pt idx="18187">
                  <c:v>43319.405590277776</c:v>
                </c:pt>
                <c:pt idx="18188">
                  <c:v>43319.411527777775</c:v>
                </c:pt>
                <c:pt idx="18189">
                  <c:v>43319.417719907404</c:v>
                </c:pt>
                <c:pt idx="18190">
                  <c:v>43319.424027777779</c:v>
                </c:pt>
                <c:pt idx="18191">
                  <c:v>43319.43167824074</c:v>
                </c:pt>
                <c:pt idx="18192">
                  <c:v>43319.437604166669</c:v>
                </c:pt>
                <c:pt idx="18193">
                  <c:v>43319.443136574075</c:v>
                </c:pt>
                <c:pt idx="18194">
                  <c:v>43319.448773148149</c:v>
                </c:pt>
                <c:pt idx="18195">
                  <c:v>43319.460740740738</c:v>
                </c:pt>
                <c:pt idx="18196">
                  <c:v>43319.467928240738</c:v>
                </c:pt>
                <c:pt idx="18197">
                  <c:v>43319.479050925926</c:v>
                </c:pt>
                <c:pt idx="18198">
                  <c:v>43319.483506944445</c:v>
                </c:pt>
                <c:pt idx="18199">
                  <c:v>43319.48814814815</c:v>
                </c:pt>
                <c:pt idx="18200">
                  <c:v>43319.493321759262</c:v>
                </c:pt>
                <c:pt idx="18201">
                  <c:v>43319.498414351852</c:v>
                </c:pt>
                <c:pt idx="18202">
                  <c:v>43319.507430555554</c:v>
                </c:pt>
                <c:pt idx="18203">
                  <c:v>43319.520636574074</c:v>
                </c:pt>
                <c:pt idx="18204">
                  <c:v>43319.524930555555</c:v>
                </c:pt>
                <c:pt idx="18205">
                  <c:v>43319.52920138889</c:v>
                </c:pt>
                <c:pt idx="18206">
                  <c:v>43319.533472222225</c:v>
                </c:pt>
                <c:pt idx="18207">
                  <c:v>43319.538159722222</c:v>
                </c:pt>
                <c:pt idx="18208">
                  <c:v>43319.542592592596</c:v>
                </c:pt>
                <c:pt idx="18209">
                  <c:v>43319.548229166663</c:v>
                </c:pt>
                <c:pt idx="18210">
                  <c:v>43319.553263888891</c:v>
                </c:pt>
                <c:pt idx="18211">
                  <c:v>43319.559201388889</c:v>
                </c:pt>
                <c:pt idx="18212">
                  <c:v>43319.568287037036</c:v>
                </c:pt>
                <c:pt idx="18213">
                  <c:v>43319.575115740743</c:v>
                </c:pt>
                <c:pt idx="18214">
                  <c:v>43319.580625000002</c:v>
                </c:pt>
                <c:pt idx="18215">
                  <c:v>43319.585115740738</c:v>
                </c:pt>
                <c:pt idx="18216">
                  <c:v>43319.590763888889</c:v>
                </c:pt>
                <c:pt idx="18217">
                  <c:v>43319.596886574072</c:v>
                </c:pt>
                <c:pt idx="18218">
                  <c:v>43319.601319444446</c:v>
                </c:pt>
                <c:pt idx="18219">
                  <c:v>43319.609884259262</c:v>
                </c:pt>
                <c:pt idx="18220">
                  <c:v>43319.617939814816</c:v>
                </c:pt>
                <c:pt idx="18221">
                  <c:v>43319.6403587963</c:v>
                </c:pt>
                <c:pt idx="18222">
                  <c:v>43319.65525462963</c:v>
                </c:pt>
                <c:pt idx="18223">
                  <c:v>43319.658877314818</c:v>
                </c:pt>
                <c:pt idx="18224">
                  <c:v>43319.673414351855</c:v>
                </c:pt>
                <c:pt idx="18225">
                  <c:v>43319.67732638889</c:v>
                </c:pt>
                <c:pt idx="18226">
                  <c:v>43319.68136574074</c:v>
                </c:pt>
                <c:pt idx="18227">
                  <c:v>43319.68582175926</c:v>
                </c:pt>
                <c:pt idx="18228">
                  <c:v>43319.690300925926</c:v>
                </c:pt>
                <c:pt idx="18229">
                  <c:v>43319.694467592592</c:v>
                </c:pt>
                <c:pt idx="18230">
                  <c:v>43319.699120370373</c:v>
                </c:pt>
                <c:pt idx="18231">
                  <c:v>43319.709074074075</c:v>
                </c:pt>
                <c:pt idx="18232">
                  <c:v>43319.715532407405</c:v>
                </c:pt>
                <c:pt idx="18233">
                  <c:v>43319.72724537037</c:v>
                </c:pt>
                <c:pt idx="18234">
                  <c:v>43319.73542824074</c:v>
                </c:pt>
                <c:pt idx="18235">
                  <c:v>43319.747164351851</c:v>
                </c:pt>
                <c:pt idx="18236">
                  <c:v>43320.368206018517</c:v>
                </c:pt>
                <c:pt idx="18237">
                  <c:v>43320.376030092593</c:v>
                </c:pt>
                <c:pt idx="18238">
                  <c:v>43320.382847222223</c:v>
                </c:pt>
                <c:pt idx="18239">
                  <c:v>43320.389525462961</c:v>
                </c:pt>
                <c:pt idx="18240">
                  <c:v>43320.395995370367</c:v>
                </c:pt>
                <c:pt idx="18241">
                  <c:v>43320.40216435185</c:v>
                </c:pt>
                <c:pt idx="18242">
                  <c:v>43320.407453703701</c:v>
                </c:pt>
                <c:pt idx="18243">
                  <c:v>43320.412789351853</c:v>
                </c:pt>
                <c:pt idx="18244">
                  <c:v>43320.418749999997</c:v>
                </c:pt>
                <c:pt idx="18245">
                  <c:v>43320.424409722225</c:v>
                </c:pt>
                <c:pt idx="18246">
                  <c:v>43320.429409722223</c:v>
                </c:pt>
                <c:pt idx="18247">
                  <c:v>43320.434386574074</c:v>
                </c:pt>
                <c:pt idx="18248">
                  <c:v>43320.439386574071</c:v>
                </c:pt>
                <c:pt idx="18249">
                  <c:v>43320.444120370368</c:v>
                </c:pt>
                <c:pt idx="18250">
                  <c:v>43320.448912037034</c:v>
                </c:pt>
                <c:pt idx="18251">
                  <c:v>43320.453900462962</c:v>
                </c:pt>
                <c:pt idx="18252">
                  <c:v>43320.458668981482</c:v>
                </c:pt>
                <c:pt idx="18253">
                  <c:v>43320.463935185187</c:v>
                </c:pt>
                <c:pt idx="18254">
                  <c:v>43320.468634259261</c:v>
                </c:pt>
                <c:pt idx="18255">
                  <c:v>43320.47320601852</c:v>
                </c:pt>
                <c:pt idx="18256">
                  <c:v>43320.477986111109</c:v>
                </c:pt>
                <c:pt idx="18257">
                  <c:v>43320.482569444444</c:v>
                </c:pt>
                <c:pt idx="18258">
                  <c:v>43320.487037037034</c:v>
                </c:pt>
                <c:pt idx="18259">
                  <c:v>43320.491539351853</c:v>
                </c:pt>
                <c:pt idx="18260">
                  <c:v>43320.495937500003</c:v>
                </c:pt>
                <c:pt idx="18261">
                  <c:v>43320.500219907408</c:v>
                </c:pt>
                <c:pt idx="18262">
                  <c:v>43320.504745370374</c:v>
                </c:pt>
                <c:pt idx="18263">
                  <c:v>43320.509120370371</c:v>
                </c:pt>
                <c:pt idx="18264">
                  <c:v>43320.513391203705</c:v>
                </c:pt>
                <c:pt idx="18265">
                  <c:v>43320.517604166664</c:v>
                </c:pt>
                <c:pt idx="18266">
                  <c:v>43320.521782407406</c:v>
                </c:pt>
                <c:pt idx="18267">
                  <c:v>43320.525891203702</c:v>
                </c:pt>
                <c:pt idx="18268">
                  <c:v>43320.530092592591</c:v>
                </c:pt>
                <c:pt idx="18269">
                  <c:v>43320.534236111111</c:v>
                </c:pt>
                <c:pt idx="18270">
                  <c:v>43320.538414351853</c:v>
                </c:pt>
                <c:pt idx="18271">
                  <c:v>43320.542546296296</c:v>
                </c:pt>
                <c:pt idx="18272">
                  <c:v>43320.546747685185</c:v>
                </c:pt>
                <c:pt idx="18273">
                  <c:v>43320.550937499997</c:v>
                </c:pt>
                <c:pt idx="18274">
                  <c:v>43320.555034722223</c:v>
                </c:pt>
                <c:pt idx="18275">
                  <c:v>43320.559317129628</c:v>
                </c:pt>
                <c:pt idx="18276">
                  <c:v>43320.57540509259</c:v>
                </c:pt>
                <c:pt idx="18277">
                  <c:v>43320.583495370367</c:v>
                </c:pt>
                <c:pt idx="18278">
                  <c:v>43320.591736111113</c:v>
                </c:pt>
                <c:pt idx="18279">
                  <c:v>43320.595868055556</c:v>
                </c:pt>
                <c:pt idx="18280">
                  <c:v>43320.612118055556</c:v>
                </c:pt>
                <c:pt idx="18281">
                  <c:v>43320.689201388886</c:v>
                </c:pt>
                <c:pt idx="18282">
                  <c:v>43321.346319444441</c:v>
                </c:pt>
                <c:pt idx="18283">
                  <c:v>43321.360763888886</c:v>
                </c:pt>
                <c:pt idx="18284">
                  <c:v>43321.370925925927</c:v>
                </c:pt>
                <c:pt idx="18285">
                  <c:v>43321.378113425926</c:v>
                </c:pt>
                <c:pt idx="18286">
                  <c:v>43321.384652777779</c:v>
                </c:pt>
                <c:pt idx="18287">
                  <c:v>43321.391099537039</c:v>
                </c:pt>
                <c:pt idx="18288">
                  <c:v>43321.397291666668</c:v>
                </c:pt>
                <c:pt idx="18289">
                  <c:v>43321.403217592589</c:v>
                </c:pt>
                <c:pt idx="18290">
                  <c:v>43321.409097222226</c:v>
                </c:pt>
                <c:pt idx="18291">
                  <c:v>43321.414652777778</c:v>
                </c:pt>
                <c:pt idx="18292">
                  <c:v>43321.420127314814</c:v>
                </c:pt>
                <c:pt idx="18293">
                  <c:v>43321.425532407404</c:v>
                </c:pt>
                <c:pt idx="18294">
                  <c:v>43321.431180555555</c:v>
                </c:pt>
                <c:pt idx="18295">
                  <c:v>43321.43712962963</c:v>
                </c:pt>
                <c:pt idx="18296">
                  <c:v>43321.443043981482</c:v>
                </c:pt>
                <c:pt idx="18297">
                  <c:v>43321.449097222219</c:v>
                </c:pt>
                <c:pt idx="18298">
                  <c:v>43321.454710648148</c:v>
                </c:pt>
                <c:pt idx="18299">
                  <c:v>43321.465509259258</c:v>
                </c:pt>
                <c:pt idx="18300">
                  <c:v>43321.471087962964</c:v>
                </c:pt>
                <c:pt idx="18301">
                  <c:v>43321.48165509259</c:v>
                </c:pt>
                <c:pt idx="18302">
                  <c:v>43321.487175925926</c:v>
                </c:pt>
                <c:pt idx="18303">
                  <c:v>43321.491851851853</c:v>
                </c:pt>
                <c:pt idx="18304">
                  <c:v>43321.496886574074</c:v>
                </c:pt>
                <c:pt idx="18305">
                  <c:v>43321.501296296294</c:v>
                </c:pt>
                <c:pt idx="18306">
                  <c:v>43321.506261574075</c:v>
                </c:pt>
                <c:pt idx="18307">
                  <c:v>43321.511238425926</c:v>
                </c:pt>
                <c:pt idx="18308">
                  <c:v>43321.515798611108</c:v>
                </c:pt>
                <c:pt idx="18309">
                  <c:v>43321.520324074074</c:v>
                </c:pt>
                <c:pt idx="18310">
                  <c:v>43321.52547453704</c:v>
                </c:pt>
                <c:pt idx="18311">
                  <c:v>43321.529791666668</c:v>
                </c:pt>
                <c:pt idx="18312">
                  <c:v>43321.534733796296</c:v>
                </c:pt>
                <c:pt idx="18313">
                  <c:v>43321.539340277777</c:v>
                </c:pt>
                <c:pt idx="18314">
                  <c:v>43321.54409722222</c:v>
                </c:pt>
                <c:pt idx="18315">
                  <c:v>43321.549421296295</c:v>
                </c:pt>
                <c:pt idx="18316">
                  <c:v>43321.555844907409</c:v>
                </c:pt>
                <c:pt idx="18317">
                  <c:v>43321.563472222224</c:v>
                </c:pt>
                <c:pt idx="18318">
                  <c:v>43321.56827546296</c:v>
                </c:pt>
                <c:pt idx="18319">
                  <c:v>43321.57298611111</c:v>
                </c:pt>
                <c:pt idx="18320">
                  <c:v>43321.577002314814</c:v>
                </c:pt>
                <c:pt idx="18321">
                  <c:v>43321.588321759256</c:v>
                </c:pt>
                <c:pt idx="18322">
                  <c:v>43321.592372685183</c:v>
                </c:pt>
                <c:pt idx="18323">
                  <c:v>43321.596562500003</c:v>
                </c:pt>
                <c:pt idx="18324">
                  <c:v>43321.607546296298</c:v>
                </c:pt>
                <c:pt idx="18325">
                  <c:v>43321.617881944447</c:v>
                </c:pt>
                <c:pt idx="18326">
                  <c:v>43321.633101851854</c:v>
                </c:pt>
                <c:pt idx="18327">
                  <c:v>43321.636643518519</c:v>
                </c:pt>
                <c:pt idx="18328">
                  <c:v>43321.643865740742</c:v>
                </c:pt>
                <c:pt idx="18329">
                  <c:v>43321.651967592596</c:v>
                </c:pt>
                <c:pt idx="18330">
                  <c:v>43321.663726851853</c:v>
                </c:pt>
                <c:pt idx="18331">
                  <c:v>43321.668020833335</c:v>
                </c:pt>
                <c:pt idx="18332">
                  <c:v>43321.673576388886</c:v>
                </c:pt>
                <c:pt idx="18333">
                  <c:v>43321.68041666667</c:v>
                </c:pt>
                <c:pt idx="18334">
                  <c:v>43322.34920138889</c:v>
                </c:pt>
                <c:pt idx="18335">
                  <c:v>43322.366574074076</c:v>
                </c:pt>
                <c:pt idx="18336">
                  <c:v>43322.382141203707</c:v>
                </c:pt>
                <c:pt idx="18337">
                  <c:v>43322.389270833337</c:v>
                </c:pt>
                <c:pt idx="18338">
                  <c:v>43322.395902777775</c:v>
                </c:pt>
                <c:pt idx="18339">
                  <c:v>43322.401828703703</c:v>
                </c:pt>
                <c:pt idx="18340">
                  <c:v>43322.407164351855</c:v>
                </c:pt>
                <c:pt idx="18341">
                  <c:v>43322.412685185183</c:v>
                </c:pt>
                <c:pt idx="18342">
                  <c:v>43322.427916666667</c:v>
                </c:pt>
                <c:pt idx="18343">
                  <c:v>43322.432719907411</c:v>
                </c:pt>
                <c:pt idx="18344">
                  <c:v>43322.448483796295</c:v>
                </c:pt>
                <c:pt idx="18345">
                  <c:v>43322.463043981479</c:v>
                </c:pt>
                <c:pt idx="18346">
                  <c:v>43322.467824074076</c:v>
                </c:pt>
                <c:pt idx="18347">
                  <c:v>43322.473449074074</c:v>
                </c:pt>
                <c:pt idx="18348">
                  <c:v>43322.478125000001</c:v>
                </c:pt>
                <c:pt idx="18349">
                  <c:v>43322.482511574075</c:v>
                </c:pt>
                <c:pt idx="18350">
                  <c:v>43322.487083333333</c:v>
                </c:pt>
                <c:pt idx="18351">
                  <c:v>43322.491516203707</c:v>
                </c:pt>
                <c:pt idx="18352">
                  <c:v>43322.495694444442</c:v>
                </c:pt>
                <c:pt idx="18353">
                  <c:v>43322.499872685185</c:v>
                </c:pt>
                <c:pt idx="18354">
                  <c:v>43322.504490740743</c:v>
                </c:pt>
                <c:pt idx="18355">
                  <c:v>43322.508796296293</c:v>
                </c:pt>
                <c:pt idx="18356">
                  <c:v>43322.513182870367</c:v>
                </c:pt>
                <c:pt idx="18357">
                  <c:v>43322.51767361111</c:v>
                </c:pt>
                <c:pt idx="18358">
                  <c:v>43322.52615740741</c:v>
                </c:pt>
                <c:pt idx="18359">
                  <c:v>43322.62641203704</c:v>
                </c:pt>
                <c:pt idx="18360">
                  <c:v>43322.653067129628</c:v>
                </c:pt>
                <c:pt idx="18361">
                  <c:v>43322.656655092593</c:v>
                </c:pt>
                <c:pt idx="18362">
                  <c:v>43322.745682870373</c:v>
                </c:pt>
                <c:pt idx="18363">
                  <c:v>43322.752986111111</c:v>
                </c:pt>
                <c:pt idx="18364">
                  <c:v>43323.366064814814</c:v>
                </c:pt>
                <c:pt idx="18365">
                  <c:v>43323.381655092591</c:v>
                </c:pt>
                <c:pt idx="18366">
                  <c:v>43323.401319444441</c:v>
                </c:pt>
                <c:pt idx="18367">
                  <c:v>43323.407800925925</c:v>
                </c:pt>
                <c:pt idx="18368">
                  <c:v>43323.420706018522</c:v>
                </c:pt>
                <c:pt idx="18369">
                  <c:v>43323.470381944448</c:v>
                </c:pt>
                <c:pt idx="18370">
                  <c:v>43323.476238425923</c:v>
                </c:pt>
                <c:pt idx="18371">
                  <c:v>43323.48165509259</c:v>
                </c:pt>
                <c:pt idx="18372">
                  <c:v>43323.487002314818</c:v>
                </c:pt>
                <c:pt idx="18373">
                  <c:v>43323.492256944446</c:v>
                </c:pt>
                <c:pt idx="18374">
                  <c:v>43323.526805555557</c:v>
                </c:pt>
                <c:pt idx="18375">
                  <c:v>43323.530949074076</c:v>
                </c:pt>
                <c:pt idx="18376">
                  <c:v>43323.539861111109</c:v>
                </c:pt>
                <c:pt idx="18377">
                  <c:v>43323.586631944447</c:v>
                </c:pt>
                <c:pt idx="18378">
                  <c:v>43323.590578703705</c:v>
                </c:pt>
                <c:pt idx="18379">
                  <c:v>43323.607800925929</c:v>
                </c:pt>
                <c:pt idx="18380">
                  <c:v>43323.611701388887</c:v>
                </c:pt>
                <c:pt idx="18381">
                  <c:v>43323.615532407406</c:v>
                </c:pt>
                <c:pt idx="18382">
                  <c:v>43323.619375000002</c:v>
                </c:pt>
                <c:pt idx="18383">
                  <c:v>43323.63013888889</c:v>
                </c:pt>
                <c:pt idx="18384">
                  <c:v>43323.634479166663</c:v>
                </c:pt>
                <c:pt idx="18385">
                  <c:v>43323.63863425926</c:v>
                </c:pt>
                <c:pt idx="18386">
                  <c:v>43323.646805555552</c:v>
                </c:pt>
                <c:pt idx="18387">
                  <c:v>43323.651099537034</c:v>
                </c:pt>
                <c:pt idx="18388">
                  <c:v>43323.655451388891</c:v>
                </c:pt>
                <c:pt idx="18389">
                  <c:v>43323.659826388888</c:v>
                </c:pt>
                <c:pt idx="18390">
                  <c:v>43323.664444444446</c:v>
                </c:pt>
                <c:pt idx="18391">
                  <c:v>43323.668854166666</c:v>
                </c:pt>
                <c:pt idx="18392">
                  <c:v>43323.673958333333</c:v>
                </c:pt>
                <c:pt idx="18393">
                  <c:v>43323.68074074074</c:v>
                </c:pt>
                <c:pt idx="18394">
                  <c:v>43323.686226851853</c:v>
                </c:pt>
                <c:pt idx="18395">
                  <c:v>43323.69059027778</c:v>
                </c:pt>
                <c:pt idx="18396">
                  <c:v>43323.697187500002</c:v>
                </c:pt>
                <c:pt idx="18397">
                  <c:v>43323.701493055552</c:v>
                </c:pt>
                <c:pt idx="18398">
                  <c:v>43323.707233796296</c:v>
                </c:pt>
                <c:pt idx="18399">
                  <c:v>43323.715636574074</c:v>
                </c:pt>
                <c:pt idx="18400">
                  <c:v>43323.724212962959</c:v>
                </c:pt>
                <c:pt idx="18401">
                  <c:v>43323.730752314812</c:v>
                </c:pt>
                <c:pt idx="18402">
                  <c:v>43323.736111111109</c:v>
                </c:pt>
                <c:pt idx="18403">
                  <c:v>43323.741319444445</c:v>
                </c:pt>
                <c:pt idx="18404">
                  <c:v>43323.746435185189</c:v>
                </c:pt>
                <c:pt idx="18405">
                  <c:v>43323.770428240743</c:v>
                </c:pt>
                <c:pt idx="18406">
                  <c:v>43324.584143518521</c:v>
                </c:pt>
                <c:pt idx="18407">
                  <c:v>43324.604884259257</c:v>
                </c:pt>
                <c:pt idx="18408">
                  <c:v>43324.612557870372</c:v>
                </c:pt>
                <c:pt idx="18409">
                  <c:v>43324.675497685188</c:v>
                </c:pt>
                <c:pt idx="18410">
                  <c:v>43324.699953703705</c:v>
                </c:pt>
                <c:pt idx="18411">
                  <c:v>43325.599942129629</c:v>
                </c:pt>
                <c:pt idx="18412">
                  <c:v>43326.391932870371</c:v>
                </c:pt>
                <c:pt idx="18413">
                  <c:v>43326.429085648146</c:v>
                </c:pt>
                <c:pt idx="18414">
                  <c:v>43326.456793981481</c:v>
                </c:pt>
                <c:pt idx="18415">
                  <c:v>43326.461527777778</c:v>
                </c:pt>
                <c:pt idx="18416">
                  <c:v>43326.466134259259</c:v>
                </c:pt>
                <c:pt idx="18417">
                  <c:v>43326.489722222221</c:v>
                </c:pt>
                <c:pt idx="18418">
                  <c:v>43327.511689814812</c:v>
                </c:pt>
                <c:pt idx="18419">
                  <c:v>43327.654490740744</c:v>
                </c:pt>
                <c:pt idx="18420">
                  <c:v>43327.688344907408</c:v>
                </c:pt>
                <c:pt idx="18421">
                  <c:v>43327.713819444441</c:v>
                </c:pt>
                <c:pt idx="18422">
                  <c:v>43327.723761574074</c:v>
                </c:pt>
                <c:pt idx="18423">
                  <c:v>43327.728159722225</c:v>
                </c:pt>
                <c:pt idx="18424">
                  <c:v>43327.734039351853</c:v>
                </c:pt>
                <c:pt idx="18425">
                  <c:v>43327.752303240741</c:v>
                </c:pt>
                <c:pt idx="18426">
                  <c:v>43327.75880787037</c:v>
                </c:pt>
                <c:pt idx="18427">
                  <c:v>43327.78052083333</c:v>
                </c:pt>
                <c:pt idx="18428">
                  <c:v>43328.368993055556</c:v>
                </c:pt>
                <c:pt idx="18429">
                  <c:v>43328.37704861111</c:v>
                </c:pt>
                <c:pt idx="18430">
                  <c:v>43328.38422453704</c:v>
                </c:pt>
                <c:pt idx="18431">
                  <c:v>43328.390844907408</c:v>
                </c:pt>
                <c:pt idx="18432">
                  <c:v>43328.39702546296</c:v>
                </c:pt>
                <c:pt idx="18433">
                  <c:v>43328.402951388889</c:v>
                </c:pt>
                <c:pt idx="18434">
                  <c:v>43328.408784722225</c:v>
                </c:pt>
                <c:pt idx="18435">
                  <c:v>43328.414270833331</c:v>
                </c:pt>
                <c:pt idx="18436">
                  <c:v>43328.419768518521</c:v>
                </c:pt>
                <c:pt idx="18437">
                  <c:v>43328.425034722219</c:v>
                </c:pt>
                <c:pt idx="18438">
                  <c:v>43328.430543981478</c:v>
                </c:pt>
                <c:pt idx="18439">
                  <c:v>43328.436157407406</c:v>
                </c:pt>
                <c:pt idx="18440">
                  <c:v>43328.441840277781</c:v>
                </c:pt>
                <c:pt idx="18441">
                  <c:v>43328.469363425924</c:v>
                </c:pt>
                <c:pt idx="18442">
                  <c:v>43328.655694444446</c:v>
                </c:pt>
                <c:pt idx="18443">
                  <c:v>43328.667442129627</c:v>
                </c:pt>
                <c:pt idx="18444">
                  <c:v>43328.676122685189</c:v>
                </c:pt>
                <c:pt idx="18445">
                  <c:v>43328.68209490741</c:v>
                </c:pt>
                <c:pt idx="18446">
                  <c:v>43328.763993055552</c:v>
                </c:pt>
                <c:pt idx="18447">
                  <c:v>43329.428483796299</c:v>
                </c:pt>
                <c:pt idx="18448">
                  <c:v>43329.440937500003</c:v>
                </c:pt>
                <c:pt idx="18449">
                  <c:v>43329.446909722225</c:v>
                </c:pt>
                <c:pt idx="18450">
                  <c:v>43329.452094907407</c:v>
                </c:pt>
                <c:pt idx="18451">
                  <c:v>43329.463750000003</c:v>
                </c:pt>
                <c:pt idx="18452">
                  <c:v>43329.490115740744</c:v>
                </c:pt>
                <c:pt idx="18453">
                  <c:v>43329.495312500003</c:v>
                </c:pt>
                <c:pt idx="18454">
                  <c:v>43329.50068287037</c:v>
                </c:pt>
                <c:pt idx="18455">
                  <c:v>43329.505868055552</c:v>
                </c:pt>
                <c:pt idx="18456">
                  <c:v>43329.510821759257</c:v>
                </c:pt>
                <c:pt idx="18457">
                  <c:v>43329.522083333337</c:v>
                </c:pt>
                <c:pt idx="18458">
                  <c:v>43329.719849537039</c:v>
                </c:pt>
                <c:pt idx="18459">
                  <c:v>43329.729328703703</c:v>
                </c:pt>
                <c:pt idx="18460">
                  <c:v>43329.734224537038</c:v>
                </c:pt>
                <c:pt idx="18461">
                  <c:v>43330.348877314813</c:v>
                </c:pt>
                <c:pt idx="18462">
                  <c:v>43330.360555555555</c:v>
                </c:pt>
                <c:pt idx="18463">
                  <c:v>43330.367962962962</c:v>
                </c:pt>
                <c:pt idx="18464">
                  <c:v>43330.375138888892</c:v>
                </c:pt>
                <c:pt idx="18465">
                  <c:v>43330.382256944446</c:v>
                </c:pt>
                <c:pt idx="18466">
                  <c:v>43330.388831018521</c:v>
                </c:pt>
                <c:pt idx="18467">
                  <c:v>43330.395011574074</c:v>
                </c:pt>
                <c:pt idx="18468">
                  <c:v>43330.401099537034</c:v>
                </c:pt>
                <c:pt idx="18469">
                  <c:v>43330.407349537039</c:v>
                </c:pt>
                <c:pt idx="18470">
                  <c:v>43330.414039351854</c:v>
                </c:pt>
                <c:pt idx="18471">
                  <c:v>43330.420995370368</c:v>
                </c:pt>
                <c:pt idx="18472">
                  <c:v>43330.427870370368</c:v>
                </c:pt>
                <c:pt idx="18473">
                  <c:v>43330.434699074074</c:v>
                </c:pt>
                <c:pt idx="18474">
                  <c:v>43330.441469907404</c:v>
                </c:pt>
                <c:pt idx="18475">
                  <c:v>43330.448113425926</c:v>
                </c:pt>
                <c:pt idx="18476">
                  <c:v>43330.454664351855</c:v>
                </c:pt>
                <c:pt idx="18477">
                  <c:v>43330.461180555554</c:v>
                </c:pt>
                <c:pt idx="18478">
                  <c:v>43330.467523148145</c:v>
                </c:pt>
                <c:pt idx="18479">
                  <c:v>43330.473703703705</c:v>
                </c:pt>
                <c:pt idx="18480">
                  <c:v>43330.479722222219</c:v>
                </c:pt>
                <c:pt idx="18481">
                  <c:v>43330.485509259262</c:v>
                </c:pt>
                <c:pt idx="18482">
                  <c:v>43330.491284722222</c:v>
                </c:pt>
                <c:pt idx="18483">
                  <c:v>43330.497013888889</c:v>
                </c:pt>
                <c:pt idx="18484">
                  <c:v>43330.502569444441</c:v>
                </c:pt>
                <c:pt idx="18485">
                  <c:v>43330.508043981485</c:v>
                </c:pt>
                <c:pt idx="18486">
                  <c:v>43330.513391203705</c:v>
                </c:pt>
                <c:pt idx="18487">
                  <c:v>43330.518969907411</c:v>
                </c:pt>
                <c:pt idx="18488">
                  <c:v>43330.523726851854</c:v>
                </c:pt>
                <c:pt idx="18489">
                  <c:v>43330.528402777774</c:v>
                </c:pt>
                <c:pt idx="18490">
                  <c:v>43330.533055555556</c:v>
                </c:pt>
                <c:pt idx="18491">
                  <c:v>43330.546400462961</c:v>
                </c:pt>
                <c:pt idx="18492">
                  <c:v>43330.550775462965</c:v>
                </c:pt>
                <c:pt idx="18493">
                  <c:v>43330.555023148147</c:v>
                </c:pt>
                <c:pt idx="18494">
                  <c:v>43330.559374999997</c:v>
                </c:pt>
                <c:pt idx="18495">
                  <c:v>43330.563842592594</c:v>
                </c:pt>
                <c:pt idx="18496">
                  <c:v>43330.567870370367</c:v>
                </c:pt>
                <c:pt idx="18497">
                  <c:v>43330.572187500002</c:v>
                </c:pt>
                <c:pt idx="18498">
                  <c:v>43330.58017361111</c:v>
                </c:pt>
                <c:pt idx="18499">
                  <c:v>43330.584236111114</c:v>
                </c:pt>
                <c:pt idx="18500">
                  <c:v>43330.595937500002</c:v>
                </c:pt>
                <c:pt idx="18501">
                  <c:v>43330.599594907406</c:v>
                </c:pt>
                <c:pt idx="18502">
                  <c:v>43330.607083333336</c:v>
                </c:pt>
                <c:pt idx="18503">
                  <c:v>43330.706585648149</c:v>
                </c:pt>
                <c:pt idx="18504">
                  <c:v>43331.456030092595</c:v>
                </c:pt>
                <c:pt idx="18505">
                  <c:v>43331.490590277775</c:v>
                </c:pt>
                <c:pt idx="18506">
                  <c:v>43331.49523148148</c:v>
                </c:pt>
                <c:pt idx="18507">
                  <c:v>43331.499571759261</c:v>
                </c:pt>
                <c:pt idx="18508">
                  <c:v>43331.50372685185</c:v>
                </c:pt>
                <c:pt idx="18509">
                  <c:v>43331.507916666669</c:v>
                </c:pt>
                <c:pt idx="18510">
                  <c:v>43331.512256944443</c:v>
                </c:pt>
                <c:pt idx="18511">
                  <c:v>43331.516435185185</c:v>
                </c:pt>
                <c:pt idx="18512">
                  <c:v>43331.520810185182</c:v>
                </c:pt>
                <c:pt idx="18513">
                  <c:v>43331.525150462963</c:v>
                </c:pt>
                <c:pt idx="18514">
                  <c:v>43331.529421296298</c:v>
                </c:pt>
                <c:pt idx="18515">
                  <c:v>43331.535555555558</c:v>
                </c:pt>
                <c:pt idx="18516">
                  <c:v>43331.542210648149</c:v>
                </c:pt>
                <c:pt idx="18517">
                  <c:v>43331.549178240741</c:v>
                </c:pt>
                <c:pt idx="18518">
                  <c:v>43331.556400462963</c:v>
                </c:pt>
                <c:pt idx="18519">
                  <c:v>43331.56690972222</c:v>
                </c:pt>
                <c:pt idx="18520">
                  <c:v>43331.574560185189</c:v>
                </c:pt>
                <c:pt idx="18521">
                  <c:v>43331.584953703707</c:v>
                </c:pt>
                <c:pt idx="18522">
                  <c:v>43331.592581018522</c:v>
                </c:pt>
                <c:pt idx="18523">
                  <c:v>43331.596331018518</c:v>
                </c:pt>
                <c:pt idx="18524">
                  <c:v>43331.607476851852</c:v>
                </c:pt>
                <c:pt idx="18525">
                  <c:v>43331.611111111109</c:v>
                </c:pt>
                <c:pt idx="18526">
                  <c:v>43331.615312499998</c:v>
                </c:pt>
                <c:pt idx="18527">
                  <c:v>43331.61922453704</c:v>
                </c:pt>
                <c:pt idx="18528">
                  <c:v>43331.624097222222</c:v>
                </c:pt>
                <c:pt idx="18529">
                  <c:v>43331.629224537035</c:v>
                </c:pt>
                <c:pt idx="18530">
                  <c:v>43331.635879629626</c:v>
                </c:pt>
                <c:pt idx="18531">
                  <c:v>43331.642939814818</c:v>
                </c:pt>
                <c:pt idx="18532">
                  <c:v>43331.647453703707</c:v>
                </c:pt>
                <c:pt idx="18533">
                  <c:v>43331.651203703703</c:v>
                </c:pt>
                <c:pt idx="18534">
                  <c:v>43331.65556712963</c:v>
                </c:pt>
                <c:pt idx="18535">
                  <c:v>43331.659444444442</c:v>
                </c:pt>
                <c:pt idx="18536">
                  <c:v>43331.665000000001</c:v>
                </c:pt>
                <c:pt idx="18537">
                  <c:v>43331.670335648145</c:v>
                </c:pt>
                <c:pt idx="18538">
                  <c:v>43331.67496527778</c:v>
                </c:pt>
                <c:pt idx="18539">
                  <c:v>43331.678506944445</c:v>
                </c:pt>
                <c:pt idx="18540">
                  <c:v>43331.682164351849</c:v>
                </c:pt>
                <c:pt idx="18541">
                  <c:v>43331.686053240737</c:v>
                </c:pt>
                <c:pt idx="18542">
                  <c:v>43331.689803240741</c:v>
                </c:pt>
                <c:pt idx="18543">
                  <c:v>43331.693402777775</c:v>
                </c:pt>
                <c:pt idx="18544">
                  <c:v>43331.697175925925</c:v>
                </c:pt>
                <c:pt idx="18545">
                  <c:v>43331.701145833336</c:v>
                </c:pt>
                <c:pt idx="18546">
                  <c:v>43331.705509259256</c:v>
                </c:pt>
                <c:pt idx="18547">
                  <c:v>43331.709629629629</c:v>
                </c:pt>
                <c:pt idx="18548">
                  <c:v>43331.713819444441</c:v>
                </c:pt>
                <c:pt idx="18549">
                  <c:v>43331.718194444446</c:v>
                </c:pt>
                <c:pt idx="18550">
                  <c:v>43331.722314814811</c:v>
                </c:pt>
                <c:pt idx="18551">
                  <c:v>43331.726481481484</c:v>
                </c:pt>
                <c:pt idx="18552">
                  <c:v>43331.733541666668</c:v>
                </c:pt>
                <c:pt idx="18553">
                  <c:v>43331.741238425922</c:v>
                </c:pt>
                <c:pt idx="18554">
                  <c:v>43331.760729166665</c:v>
                </c:pt>
                <c:pt idx="18555">
                  <c:v>43332.413680555554</c:v>
                </c:pt>
                <c:pt idx="18556">
                  <c:v>43332.419687499998</c:v>
                </c:pt>
                <c:pt idx="18557">
                  <c:v>43332.442557870374</c:v>
                </c:pt>
                <c:pt idx="18558">
                  <c:v>43332.447708333333</c:v>
                </c:pt>
                <c:pt idx="18559">
                  <c:v>43332.452939814815</c:v>
                </c:pt>
                <c:pt idx="18560">
                  <c:v>43332.457708333335</c:v>
                </c:pt>
                <c:pt idx="18561">
                  <c:v>43332.462638888886</c:v>
                </c:pt>
                <c:pt idx="18562">
                  <c:v>43332.467569444445</c:v>
                </c:pt>
                <c:pt idx="18563">
                  <c:v>43332.472337962965</c:v>
                </c:pt>
                <c:pt idx="18564">
                  <c:v>43332.477083333331</c:v>
                </c:pt>
                <c:pt idx="18565">
                  <c:v>43332.481712962966</c:v>
                </c:pt>
                <c:pt idx="18566">
                  <c:v>43332.486157407409</c:v>
                </c:pt>
                <c:pt idx="18567">
                  <c:v>43332.549675925926</c:v>
                </c:pt>
                <c:pt idx="18568">
                  <c:v>43332.606041666666</c:v>
                </c:pt>
                <c:pt idx="18569">
                  <c:v>43332.610347222224</c:v>
                </c:pt>
                <c:pt idx="18570">
                  <c:v>43332.615578703706</c:v>
                </c:pt>
                <c:pt idx="18571">
                  <c:v>43332.621053240742</c:v>
                </c:pt>
                <c:pt idx="18572">
                  <c:v>43332.62699074074</c:v>
                </c:pt>
                <c:pt idx="18573">
                  <c:v>43332.633113425924</c:v>
                </c:pt>
                <c:pt idx="18574">
                  <c:v>43332.643009259256</c:v>
                </c:pt>
                <c:pt idx="18575">
                  <c:v>43332.660983796297</c:v>
                </c:pt>
                <c:pt idx="18576">
                  <c:v>43333.334733796299</c:v>
                </c:pt>
                <c:pt idx="18577">
                  <c:v>43333.346516203703</c:v>
                </c:pt>
                <c:pt idx="18578">
                  <c:v>43333.359282407408</c:v>
                </c:pt>
                <c:pt idx="18579">
                  <c:v>43333.368171296293</c:v>
                </c:pt>
                <c:pt idx="18580">
                  <c:v>43333.408043981479</c:v>
                </c:pt>
                <c:pt idx="18581">
                  <c:v>43333.421793981484</c:v>
                </c:pt>
                <c:pt idx="18582">
                  <c:v>43333.427974537037</c:v>
                </c:pt>
                <c:pt idx="18583">
                  <c:v>43334.36074074074</c:v>
                </c:pt>
                <c:pt idx="18584">
                  <c:v>43334.370358796295</c:v>
                </c:pt>
                <c:pt idx="18585">
                  <c:v>43334.379305555558</c:v>
                </c:pt>
                <c:pt idx="18586">
                  <c:v>43334.387962962966</c:v>
                </c:pt>
                <c:pt idx="18587">
                  <c:v>43334.396157407406</c:v>
                </c:pt>
                <c:pt idx="18588">
                  <c:v>43334.403263888889</c:v>
                </c:pt>
                <c:pt idx="18589">
                  <c:v>43334.409895833334</c:v>
                </c:pt>
                <c:pt idx="18590">
                  <c:v>43334.494722222225</c:v>
                </c:pt>
                <c:pt idx="18591">
                  <c:v>43334.499143518522</c:v>
                </c:pt>
                <c:pt idx="18592">
                  <c:v>43334.503657407404</c:v>
                </c:pt>
                <c:pt idx="18593">
                  <c:v>43334.508576388886</c:v>
                </c:pt>
                <c:pt idx="18594">
                  <c:v>43334.513206018521</c:v>
                </c:pt>
                <c:pt idx="18595">
                  <c:v>43334.51766203704</c:v>
                </c:pt>
                <c:pt idx="18596">
                  <c:v>43334.522060185183</c:v>
                </c:pt>
                <c:pt idx="18597">
                  <c:v>43334.52685185185</c:v>
                </c:pt>
                <c:pt idx="18598">
                  <c:v>43334.53224537037</c:v>
                </c:pt>
                <c:pt idx="18599">
                  <c:v>43334.537754629629</c:v>
                </c:pt>
                <c:pt idx="18600">
                  <c:v>43334.542245370372</c:v>
                </c:pt>
                <c:pt idx="18601">
                  <c:v>43334.546597222223</c:v>
                </c:pt>
                <c:pt idx="18602">
                  <c:v>43334.551550925928</c:v>
                </c:pt>
                <c:pt idx="18603">
                  <c:v>43334.55572916667</c:v>
                </c:pt>
                <c:pt idx="18604">
                  <c:v>43334.55982638889</c:v>
                </c:pt>
                <c:pt idx="18605">
                  <c:v>43334.563888888886</c:v>
                </c:pt>
                <c:pt idx="18606">
                  <c:v>43334.597997685189</c:v>
                </c:pt>
                <c:pt idx="18607">
                  <c:v>43334.60434027778</c:v>
                </c:pt>
                <c:pt idx="18608">
                  <c:v>43334.663715277777</c:v>
                </c:pt>
                <c:pt idx="18609">
                  <c:v>43334.668483796297</c:v>
                </c:pt>
                <c:pt idx="18610">
                  <c:v>43334.67396990741</c:v>
                </c:pt>
                <c:pt idx="18611">
                  <c:v>43334.682662037034</c:v>
                </c:pt>
                <c:pt idx="18612">
                  <c:v>43334.694826388892</c:v>
                </c:pt>
                <c:pt idx="18613">
                  <c:v>43334.702638888892</c:v>
                </c:pt>
                <c:pt idx="18614">
                  <c:v>43334.709236111114</c:v>
                </c:pt>
                <c:pt idx="18615">
                  <c:v>43334.719409722224</c:v>
                </c:pt>
                <c:pt idx="18616">
                  <c:v>43335.539780092593</c:v>
                </c:pt>
                <c:pt idx="18617">
                  <c:v>43336.559884259259</c:v>
                </c:pt>
                <c:pt idx="18618">
                  <c:v>43336.716736111113</c:v>
                </c:pt>
                <c:pt idx="18619">
                  <c:v>43338.349050925928</c:v>
                </c:pt>
                <c:pt idx="18620">
                  <c:v>43338.382615740738</c:v>
                </c:pt>
                <c:pt idx="18621">
                  <c:v>43338.389155092591</c:v>
                </c:pt>
                <c:pt idx="18622">
                  <c:v>43338.395231481481</c:v>
                </c:pt>
                <c:pt idx="18623">
                  <c:v>43338.401365740741</c:v>
                </c:pt>
                <c:pt idx="18624">
                  <c:v>43338.40724537037</c:v>
                </c:pt>
                <c:pt idx="18625">
                  <c:v>43338.412974537037</c:v>
                </c:pt>
                <c:pt idx="18626">
                  <c:v>43338.424328703702</c:v>
                </c:pt>
                <c:pt idx="18627">
                  <c:v>43338.450613425928</c:v>
                </c:pt>
                <c:pt idx="18628">
                  <c:v>43338.461273148147</c:v>
                </c:pt>
                <c:pt idx="18629">
                  <c:v>43338.507245370369</c:v>
                </c:pt>
                <c:pt idx="18630">
                  <c:v>43338.512094907404</c:v>
                </c:pt>
                <c:pt idx="18631">
                  <c:v>43338.516851851855</c:v>
                </c:pt>
                <c:pt idx="18632">
                  <c:v>43338.521620370368</c:v>
                </c:pt>
                <c:pt idx="18633">
                  <c:v>43338.526296296295</c:v>
                </c:pt>
                <c:pt idx="18634">
                  <c:v>43338.530995370369</c:v>
                </c:pt>
                <c:pt idx="18635">
                  <c:v>43338.535613425927</c:v>
                </c:pt>
                <c:pt idx="18636">
                  <c:v>43338.540208333332</c:v>
                </c:pt>
                <c:pt idx="18637">
                  <c:v>43338.544664351852</c:v>
                </c:pt>
                <c:pt idx="18638">
                  <c:v>43338.549085648148</c:v>
                </c:pt>
                <c:pt idx="18639">
                  <c:v>43338.561967592592</c:v>
                </c:pt>
                <c:pt idx="18640">
                  <c:v>43338.5703587963</c:v>
                </c:pt>
                <c:pt idx="18641">
                  <c:v>43338.578553240739</c:v>
                </c:pt>
                <c:pt idx="18642">
                  <c:v>43338.586585648147</c:v>
                </c:pt>
                <c:pt idx="18643">
                  <c:v>43338.606099537035</c:v>
                </c:pt>
                <c:pt idx="18644">
                  <c:v>43338.617442129631</c:v>
                </c:pt>
                <c:pt idx="18645">
                  <c:v>43338.621145833335</c:v>
                </c:pt>
                <c:pt idx="18646">
                  <c:v>43338.631736111114</c:v>
                </c:pt>
                <c:pt idx="18647">
                  <c:v>43338.663113425922</c:v>
                </c:pt>
                <c:pt idx="18648">
                  <c:v>43338.692465277774</c:v>
                </c:pt>
                <c:pt idx="18649">
                  <c:v>43338.710219907407</c:v>
                </c:pt>
                <c:pt idx="18650">
                  <c:v>43338.720208333332</c:v>
                </c:pt>
                <c:pt idx="18651">
                  <c:v>43338.769930555558</c:v>
                </c:pt>
                <c:pt idx="18652">
                  <c:v>43339.475590277776</c:v>
                </c:pt>
                <c:pt idx="18653">
                  <c:v>43340.358020833337</c:v>
                </c:pt>
                <c:pt idx="18654">
                  <c:v>43340.42597222222</c:v>
                </c:pt>
                <c:pt idx="18655">
                  <c:v>43340.431180555555</c:v>
                </c:pt>
                <c:pt idx="18656">
                  <c:v>43340.436261574076</c:v>
                </c:pt>
                <c:pt idx="18657">
                  <c:v>43340.441087962965</c:v>
                </c:pt>
                <c:pt idx="18658">
                  <c:v>43340.445949074077</c:v>
                </c:pt>
                <c:pt idx="18659">
                  <c:v>43340.450798611113</c:v>
                </c:pt>
                <c:pt idx="18660">
                  <c:v>43340.455763888887</c:v>
                </c:pt>
                <c:pt idx="18661">
                  <c:v>43340.4609375</c:v>
                </c:pt>
                <c:pt idx="18662">
                  <c:v>43340.46675925926</c:v>
                </c:pt>
                <c:pt idx="18663">
                  <c:v>43340.472685185188</c:v>
                </c:pt>
                <c:pt idx="18664">
                  <c:v>43340.478726851848</c:v>
                </c:pt>
                <c:pt idx="18665">
                  <c:v>43340.507141203707</c:v>
                </c:pt>
                <c:pt idx="18666">
                  <c:v>43340.512407407405</c:v>
                </c:pt>
                <c:pt idx="18667">
                  <c:v>43340.532268518517</c:v>
                </c:pt>
                <c:pt idx="18668">
                  <c:v>43340.540555555555</c:v>
                </c:pt>
                <c:pt idx="18669">
                  <c:v>43340.679768518516</c:v>
                </c:pt>
                <c:pt idx="18670">
                  <c:v>43340.698865740742</c:v>
                </c:pt>
                <c:pt idx="18671">
                  <c:v>43340.718842592592</c:v>
                </c:pt>
                <c:pt idx="18672">
                  <c:v>43340.777800925927</c:v>
                </c:pt>
                <c:pt idx="18673">
                  <c:v>43341.336678240739</c:v>
                </c:pt>
                <c:pt idx="18674">
                  <c:v>43341.348437499997</c:v>
                </c:pt>
                <c:pt idx="18675">
                  <c:v>43341.357418981483</c:v>
                </c:pt>
                <c:pt idx="18676">
                  <c:v>43341.366886574076</c:v>
                </c:pt>
                <c:pt idx="18677">
                  <c:v>43341.374768518515</c:v>
                </c:pt>
                <c:pt idx="18678">
                  <c:v>43341.381793981483</c:v>
                </c:pt>
                <c:pt idx="18679">
                  <c:v>43341.388368055559</c:v>
                </c:pt>
                <c:pt idx="18680">
                  <c:v>43341.394328703704</c:v>
                </c:pt>
                <c:pt idx="18681">
                  <c:v>43341.40048611111</c:v>
                </c:pt>
                <c:pt idx="18682">
                  <c:v>43341.406400462962</c:v>
                </c:pt>
                <c:pt idx="18683">
                  <c:v>43341.412569444445</c:v>
                </c:pt>
                <c:pt idx="18684">
                  <c:v>43341.418090277781</c:v>
                </c:pt>
                <c:pt idx="18685">
                  <c:v>43341.423136574071</c:v>
                </c:pt>
                <c:pt idx="18686">
                  <c:v>43341.428287037037</c:v>
                </c:pt>
                <c:pt idx="18687">
                  <c:v>43341.433437500003</c:v>
                </c:pt>
                <c:pt idx="18688">
                  <c:v>43341.438321759262</c:v>
                </c:pt>
                <c:pt idx="18689">
                  <c:v>43341.443310185183</c:v>
                </c:pt>
                <c:pt idx="18690">
                  <c:v>43341.447997685187</c:v>
                </c:pt>
                <c:pt idx="18691">
                  <c:v>43341.452939814815</c:v>
                </c:pt>
                <c:pt idx="18692">
                  <c:v>43341.457499999997</c:v>
                </c:pt>
                <c:pt idx="18693">
                  <c:v>43341.461967592593</c:v>
                </c:pt>
                <c:pt idx="18694">
                  <c:v>43341.46634259259</c:v>
                </c:pt>
                <c:pt idx="18695">
                  <c:v>43341.470717592594</c:v>
                </c:pt>
                <c:pt idx="18696">
                  <c:v>43341.543587962966</c:v>
                </c:pt>
                <c:pt idx="18697">
                  <c:v>43341.665902777779</c:v>
                </c:pt>
                <c:pt idx="18698">
                  <c:v>43341.707037037035</c:v>
                </c:pt>
                <c:pt idx="18699">
                  <c:v>43341.715949074074</c:v>
                </c:pt>
                <c:pt idx="18700">
                  <c:v>43341.72991898148</c:v>
                </c:pt>
                <c:pt idx="18701">
                  <c:v>43341.763229166667</c:v>
                </c:pt>
                <c:pt idx="18702">
                  <c:v>43342.348946759259</c:v>
                </c:pt>
                <c:pt idx="18703">
                  <c:v>43342.359351851854</c:v>
                </c:pt>
                <c:pt idx="18704">
                  <c:v>43342.368611111109</c:v>
                </c:pt>
                <c:pt idx="18705">
                  <c:v>43342.377800925926</c:v>
                </c:pt>
                <c:pt idx="18706">
                  <c:v>43342.386724537035</c:v>
                </c:pt>
                <c:pt idx="18707">
                  <c:v>43342.395601851851</c:v>
                </c:pt>
                <c:pt idx="18708">
                  <c:v>43342.405231481483</c:v>
                </c:pt>
                <c:pt idx="18709">
                  <c:v>43342.411944444444</c:v>
                </c:pt>
                <c:pt idx="18710">
                  <c:v>43342.41851851852</c:v>
                </c:pt>
                <c:pt idx="18711">
                  <c:v>43342.424490740741</c:v>
                </c:pt>
                <c:pt idx="18712">
                  <c:v>43342.430034722223</c:v>
                </c:pt>
                <c:pt idx="18713">
                  <c:v>43342.435115740744</c:v>
                </c:pt>
                <c:pt idx="18714">
                  <c:v>43342.440023148149</c:v>
                </c:pt>
                <c:pt idx="18715">
                  <c:v>43342.445034722223</c:v>
                </c:pt>
                <c:pt idx="18716">
                  <c:v>43342.45003472222</c:v>
                </c:pt>
                <c:pt idx="18717">
                  <c:v>43342.45517361111</c:v>
                </c:pt>
                <c:pt idx="18718">
                  <c:v>43342.460243055553</c:v>
                </c:pt>
                <c:pt idx="18719">
                  <c:v>43342.46502314815</c:v>
                </c:pt>
                <c:pt idx="18720">
                  <c:v>43342.470023148147</c:v>
                </c:pt>
                <c:pt idx="18721">
                  <c:v>43342.492534722223</c:v>
                </c:pt>
                <c:pt idx="18722">
                  <c:v>43342.656712962962</c:v>
                </c:pt>
                <c:pt idx="18723">
                  <c:v>43342.742106481484</c:v>
                </c:pt>
                <c:pt idx="18724">
                  <c:v>43343.430833333332</c:v>
                </c:pt>
                <c:pt idx="18725">
                  <c:v>43343.437326388892</c:v>
                </c:pt>
                <c:pt idx="18726">
                  <c:v>43343.44327546296</c:v>
                </c:pt>
                <c:pt idx="18727">
                  <c:v>43343.44902777778</c:v>
                </c:pt>
                <c:pt idx="18728">
                  <c:v>43343.45417824074</c:v>
                </c:pt>
                <c:pt idx="18729">
                  <c:v>43343.458807870367</c:v>
                </c:pt>
                <c:pt idx="18730">
                  <c:v>43343.463437500002</c:v>
                </c:pt>
                <c:pt idx="18731">
                  <c:v>43343.468425925923</c:v>
                </c:pt>
                <c:pt idx="18732">
                  <c:v>43343.473113425927</c:v>
                </c:pt>
                <c:pt idx="18733">
                  <c:v>43343.477569444447</c:v>
                </c:pt>
                <c:pt idx="18734">
                  <c:v>43343.482187499998</c:v>
                </c:pt>
                <c:pt idx="18735">
                  <c:v>43343.486724537041</c:v>
                </c:pt>
                <c:pt idx="18736">
                  <c:v>43343.546006944445</c:v>
                </c:pt>
                <c:pt idx="18737">
                  <c:v>43343.550208333334</c:v>
                </c:pt>
                <c:pt idx="18738">
                  <c:v>43343.554375</c:v>
                </c:pt>
                <c:pt idx="18739">
                  <c:v>43343.562638888892</c:v>
                </c:pt>
                <c:pt idx="18740">
                  <c:v>43344.361041666663</c:v>
                </c:pt>
                <c:pt idx="18741">
                  <c:v>43344.398368055554</c:v>
                </c:pt>
                <c:pt idx="18742">
                  <c:v>43344.76457175926</c:v>
                </c:pt>
                <c:pt idx="18743">
                  <c:v>43345.390208333331</c:v>
                </c:pt>
                <c:pt idx="18744">
                  <c:v>43345.396631944444</c:v>
                </c:pt>
                <c:pt idx="18745">
                  <c:v>43345.402962962966</c:v>
                </c:pt>
                <c:pt idx="18746">
                  <c:v>43345.408738425926</c:v>
                </c:pt>
                <c:pt idx="18747">
                  <c:v>43345.414189814815</c:v>
                </c:pt>
                <c:pt idx="18748">
                  <c:v>43345.419236111113</c:v>
                </c:pt>
                <c:pt idx="18749">
                  <c:v>43345.425081018519</c:v>
                </c:pt>
                <c:pt idx="18750">
                  <c:v>43345.431006944447</c:v>
                </c:pt>
                <c:pt idx="18751">
                  <c:v>43345.436192129629</c:v>
                </c:pt>
                <c:pt idx="18752">
                  <c:v>43345.441446759258</c:v>
                </c:pt>
                <c:pt idx="18753">
                  <c:v>43345.446643518517</c:v>
                </c:pt>
                <c:pt idx="18754">
                  <c:v>43345.451898148145</c:v>
                </c:pt>
                <c:pt idx="18755">
                  <c:v>43345.457048611112</c:v>
                </c:pt>
                <c:pt idx="18756">
                  <c:v>43345.462025462963</c:v>
                </c:pt>
                <c:pt idx="18757">
                  <c:v>43345.466863425929</c:v>
                </c:pt>
                <c:pt idx="18758">
                  <c:v>43345.471516203703</c:v>
                </c:pt>
                <c:pt idx="18759">
                  <c:v>43345.476030092592</c:v>
                </c:pt>
                <c:pt idx="18760">
                  <c:v>43345.485000000001</c:v>
                </c:pt>
                <c:pt idx="18761">
                  <c:v>43345.489490740743</c:v>
                </c:pt>
                <c:pt idx="18762">
                  <c:v>43345.493935185186</c:v>
                </c:pt>
                <c:pt idx="18763">
                  <c:v>43345.498344907406</c:v>
                </c:pt>
                <c:pt idx="18764">
                  <c:v>43345.507094907407</c:v>
                </c:pt>
                <c:pt idx="18765">
                  <c:v>43345.511481481481</c:v>
                </c:pt>
                <c:pt idx="18766">
                  <c:v>43345.515868055554</c:v>
                </c:pt>
                <c:pt idx="18767">
                  <c:v>43345.520162037035</c:v>
                </c:pt>
                <c:pt idx="18768">
                  <c:v>43345.536828703705</c:v>
                </c:pt>
                <c:pt idx="18769">
                  <c:v>43345.68577546296</c:v>
                </c:pt>
                <c:pt idx="18770">
                  <c:v>43345.693090277775</c:v>
                </c:pt>
                <c:pt idx="18771">
                  <c:v>43345.699097222219</c:v>
                </c:pt>
                <c:pt idx="18772">
                  <c:v>43345.705358796295</c:v>
                </c:pt>
                <c:pt idx="18773">
                  <c:v>43345.709641203706</c:v>
                </c:pt>
                <c:pt idx="18774">
                  <c:v>43345.716053240743</c:v>
                </c:pt>
                <c:pt idx="18775">
                  <c:v>43345.73164351852</c:v>
                </c:pt>
                <c:pt idx="18776">
                  <c:v>43345.752743055556</c:v>
                </c:pt>
                <c:pt idx="18777">
                  <c:v>43346.371481481481</c:v>
                </c:pt>
                <c:pt idx="18778">
                  <c:v>43348.349409722221</c:v>
                </c:pt>
                <c:pt idx="18779">
                  <c:v>43348.39130787037</c:v>
                </c:pt>
                <c:pt idx="18780">
                  <c:v>43348.397187499999</c:v>
                </c:pt>
                <c:pt idx="18781">
                  <c:v>43348.402696759258</c:v>
                </c:pt>
                <c:pt idx="18782">
                  <c:v>43348.40834490741</c:v>
                </c:pt>
                <c:pt idx="18783">
                  <c:v>43348.423877314817</c:v>
                </c:pt>
                <c:pt idx="18784">
                  <c:v>43348.428472222222</c:v>
                </c:pt>
                <c:pt idx="18785">
                  <c:v>43348.432928240742</c:v>
                </c:pt>
                <c:pt idx="18786">
                  <c:v>43348.437395833331</c:v>
                </c:pt>
                <c:pt idx="18787">
                  <c:v>43348.441759259258</c:v>
                </c:pt>
                <c:pt idx="18788">
                  <c:v>43348.446736111109</c:v>
                </c:pt>
                <c:pt idx="18789">
                  <c:v>43348.451724537037</c:v>
                </c:pt>
                <c:pt idx="18790">
                  <c:v>43348.45716435185</c:v>
                </c:pt>
                <c:pt idx="18791">
                  <c:v>43348.462719907409</c:v>
                </c:pt>
                <c:pt idx="18792">
                  <c:v>43348.468240740738</c:v>
                </c:pt>
                <c:pt idx="18793">
                  <c:v>43348.473865740743</c:v>
                </c:pt>
                <c:pt idx="18794">
                  <c:v>43348.478935185187</c:v>
                </c:pt>
                <c:pt idx="18795">
                  <c:v>43348.484120370369</c:v>
                </c:pt>
                <c:pt idx="18796">
                  <c:v>43348.489699074074</c:v>
                </c:pt>
                <c:pt idx="18797">
                  <c:v>43348.495023148149</c:v>
                </c:pt>
                <c:pt idx="18798">
                  <c:v>43348.500162037039</c:v>
                </c:pt>
                <c:pt idx="18799">
                  <c:v>43348.505208333336</c:v>
                </c:pt>
                <c:pt idx="18800">
                  <c:v>43348.510162037041</c:v>
                </c:pt>
                <c:pt idx="18801">
                  <c:v>43348.515046296299</c:v>
                </c:pt>
                <c:pt idx="18802">
                  <c:v>43348.519918981481</c:v>
                </c:pt>
                <c:pt idx="18803">
                  <c:v>43348.524386574078</c:v>
                </c:pt>
                <c:pt idx="18804">
                  <c:v>43348.528449074074</c:v>
                </c:pt>
                <c:pt idx="18805">
                  <c:v>43348.532557870371</c:v>
                </c:pt>
                <c:pt idx="18806">
                  <c:v>43348.536874999998</c:v>
                </c:pt>
                <c:pt idx="18807">
                  <c:v>43348.541168981479</c:v>
                </c:pt>
                <c:pt idx="18808">
                  <c:v>43348.545393518521</c:v>
                </c:pt>
                <c:pt idx="18809">
                  <c:v>43348.549375000002</c:v>
                </c:pt>
                <c:pt idx="18810">
                  <c:v>43348.560856481483</c:v>
                </c:pt>
                <c:pt idx="18811">
                  <c:v>43348.564918981479</c:v>
                </c:pt>
                <c:pt idx="18812">
                  <c:v>43348.568784722222</c:v>
                </c:pt>
                <c:pt idx="18813">
                  <c:v>43348.572650462964</c:v>
                </c:pt>
                <c:pt idx="18814">
                  <c:v>43348.576620370368</c:v>
                </c:pt>
                <c:pt idx="18815">
                  <c:v>43348.580590277779</c:v>
                </c:pt>
                <c:pt idx="18816">
                  <c:v>43348.59412037037</c:v>
                </c:pt>
                <c:pt idx="18817">
                  <c:v>43348.65829861111</c:v>
                </c:pt>
                <c:pt idx="18818">
                  <c:v>43348.670451388891</c:v>
                </c:pt>
                <c:pt idx="18819">
                  <c:v>43348.673900462964</c:v>
                </c:pt>
                <c:pt idx="18820">
                  <c:v>43348.677442129629</c:v>
                </c:pt>
                <c:pt idx="18821">
                  <c:v>43348.681006944447</c:v>
                </c:pt>
                <c:pt idx="18822">
                  <c:v>43348.684652777774</c:v>
                </c:pt>
                <c:pt idx="18823">
                  <c:v>43348.688819444447</c:v>
                </c:pt>
                <c:pt idx="18824">
                  <c:v>43348.694537037038</c:v>
                </c:pt>
                <c:pt idx="18825">
                  <c:v>43348.701064814813</c:v>
                </c:pt>
                <c:pt idx="18826">
                  <c:v>43348.705995370372</c:v>
                </c:pt>
                <c:pt idx="18827">
                  <c:v>43348.71534722222</c:v>
                </c:pt>
                <c:pt idx="18828">
                  <c:v>43348.721064814818</c:v>
                </c:pt>
                <c:pt idx="18829">
                  <c:v>43348.735694444447</c:v>
                </c:pt>
                <c:pt idx="18830">
                  <c:v>43348.740972222222</c:v>
                </c:pt>
                <c:pt idx="18831">
                  <c:v>43351.420601851853</c:v>
                </c:pt>
                <c:pt idx="18832">
                  <c:v>43351.425196759257</c:v>
                </c:pt>
                <c:pt idx="18833">
                  <c:v>43351.436099537037</c:v>
                </c:pt>
                <c:pt idx="18834">
                  <c:v>43351.441967592589</c:v>
                </c:pt>
                <c:pt idx="18835">
                  <c:v>43351.447928240741</c:v>
                </c:pt>
                <c:pt idx="18836">
                  <c:v>43351.453819444447</c:v>
                </c:pt>
                <c:pt idx="18837">
                  <c:v>43351.459108796298</c:v>
                </c:pt>
                <c:pt idx="18838">
                  <c:v>43351.464328703703</c:v>
                </c:pt>
                <c:pt idx="18839">
                  <c:v>43351.469722222224</c:v>
                </c:pt>
                <c:pt idx="18840">
                  <c:v>43351.480613425927</c:v>
                </c:pt>
                <c:pt idx="18841">
                  <c:v>43351.506458333337</c:v>
                </c:pt>
                <c:pt idx="18842">
                  <c:v>43351.544942129629</c:v>
                </c:pt>
                <c:pt idx="18843">
                  <c:v>43351.557372685187</c:v>
                </c:pt>
                <c:pt idx="18844">
                  <c:v>43351.561736111114</c:v>
                </c:pt>
                <c:pt idx="18845">
                  <c:v>43351.567164351851</c:v>
                </c:pt>
                <c:pt idx="18846">
                  <c:v>43351.605196759258</c:v>
                </c:pt>
                <c:pt idx="18847">
                  <c:v>43351.614085648151</c:v>
                </c:pt>
                <c:pt idx="18848">
                  <c:v>43351.622939814813</c:v>
                </c:pt>
                <c:pt idx="18849">
                  <c:v>43351.631736111114</c:v>
                </c:pt>
                <c:pt idx="18850">
                  <c:v>43351.737453703703</c:v>
                </c:pt>
                <c:pt idx="18851">
                  <c:v>43352.367280092592</c:v>
                </c:pt>
                <c:pt idx="18852">
                  <c:v>43352.374537037038</c:v>
                </c:pt>
                <c:pt idx="18853">
                  <c:v>43352.381620370368</c:v>
                </c:pt>
                <c:pt idx="18854">
                  <c:v>43352.389004629629</c:v>
                </c:pt>
                <c:pt idx="18855">
                  <c:v>43352.396006944444</c:v>
                </c:pt>
                <c:pt idx="18856">
                  <c:v>43352.401967592596</c:v>
                </c:pt>
                <c:pt idx="18857">
                  <c:v>43352.407719907409</c:v>
                </c:pt>
                <c:pt idx="18858">
                  <c:v>43352.413101851853</c:v>
                </c:pt>
                <c:pt idx="18859">
                  <c:v>43352.419039351851</c:v>
                </c:pt>
                <c:pt idx="18860">
                  <c:v>43352.42559027778</c:v>
                </c:pt>
                <c:pt idx="18861">
                  <c:v>43352.432071759256</c:v>
                </c:pt>
                <c:pt idx="18862">
                  <c:v>43352.438263888886</c:v>
                </c:pt>
                <c:pt idx="18863">
                  <c:v>43352.444201388891</c:v>
                </c:pt>
                <c:pt idx="18864">
                  <c:v>43352.450196759259</c:v>
                </c:pt>
                <c:pt idx="18865">
                  <c:v>43352.456238425926</c:v>
                </c:pt>
                <c:pt idx="18866">
                  <c:v>43352.462210648147</c:v>
                </c:pt>
                <c:pt idx="18867">
                  <c:v>43352.467916666668</c:v>
                </c:pt>
                <c:pt idx="18868">
                  <c:v>43352.473634259259</c:v>
                </c:pt>
                <c:pt idx="18869">
                  <c:v>43352.479120370372</c:v>
                </c:pt>
                <c:pt idx="18870">
                  <c:v>43352.484733796293</c:v>
                </c:pt>
                <c:pt idx="18871">
                  <c:v>43352.490023148152</c:v>
                </c:pt>
                <c:pt idx="18872">
                  <c:v>43352.494953703703</c:v>
                </c:pt>
                <c:pt idx="18873">
                  <c:v>43352.4996875</c:v>
                </c:pt>
                <c:pt idx="18874">
                  <c:v>43352.504178240742</c:v>
                </c:pt>
                <c:pt idx="18875">
                  <c:v>43353.625219907408</c:v>
                </c:pt>
                <c:pt idx="18876">
                  <c:v>43353.635243055556</c:v>
                </c:pt>
                <c:pt idx="18877">
                  <c:v>43353.656909722224</c:v>
                </c:pt>
                <c:pt idx="18878">
                  <c:v>43353.664409722223</c:v>
                </c:pt>
                <c:pt idx="18879">
                  <c:v>43353.684884259259</c:v>
                </c:pt>
                <c:pt idx="18880">
                  <c:v>43353.703900462962</c:v>
                </c:pt>
                <c:pt idx="18881">
                  <c:v>43353.709710648145</c:v>
                </c:pt>
                <c:pt idx="18882">
                  <c:v>43353.724259259259</c:v>
                </c:pt>
                <c:pt idx="18883">
                  <c:v>43354.361030092594</c:v>
                </c:pt>
                <c:pt idx="18884">
                  <c:v>43354.372893518521</c:v>
                </c:pt>
                <c:pt idx="18885">
                  <c:v>43354.384699074071</c:v>
                </c:pt>
                <c:pt idx="18886">
                  <c:v>43354.394988425927</c:v>
                </c:pt>
                <c:pt idx="18887">
                  <c:v>43354.437824074077</c:v>
                </c:pt>
                <c:pt idx="18888">
                  <c:v>43354.44872685185</c:v>
                </c:pt>
                <c:pt idx="18889">
                  <c:v>43354.748796296299</c:v>
                </c:pt>
                <c:pt idx="18890">
                  <c:v>43354.765694444446</c:v>
                </c:pt>
                <c:pt idx="18891">
                  <c:v>43355.348946759259</c:v>
                </c:pt>
                <c:pt idx="18892">
                  <c:v>43355.358912037038</c:v>
                </c:pt>
                <c:pt idx="18893">
                  <c:v>43355.368310185186</c:v>
                </c:pt>
                <c:pt idx="18894">
                  <c:v>43355.401643518519</c:v>
                </c:pt>
                <c:pt idx="18895">
                  <c:v>43355.407789351855</c:v>
                </c:pt>
                <c:pt idx="18896">
                  <c:v>43355.413923611108</c:v>
                </c:pt>
                <c:pt idx="18897">
                  <c:v>43355.420173611114</c:v>
                </c:pt>
                <c:pt idx="18898">
                  <c:v>43355.426145833335</c:v>
                </c:pt>
                <c:pt idx="18899">
                  <c:v>43355.431550925925</c:v>
                </c:pt>
                <c:pt idx="18900">
                  <c:v>43355.437534722223</c:v>
                </c:pt>
                <c:pt idx="18901">
                  <c:v>43355.44363425926</c:v>
                </c:pt>
                <c:pt idx="18902">
                  <c:v>43355.448819444442</c:v>
                </c:pt>
                <c:pt idx="18903">
                  <c:v>43355.454074074078</c:v>
                </c:pt>
                <c:pt idx="18904">
                  <c:v>43355.45952546296</c:v>
                </c:pt>
                <c:pt idx="18905">
                  <c:v>43355.464849537035</c:v>
                </c:pt>
                <c:pt idx="18906">
                  <c:v>43355.470138888886</c:v>
                </c:pt>
                <c:pt idx="18907">
                  <c:v>43355.475300925929</c:v>
                </c:pt>
                <c:pt idx="18908">
                  <c:v>43355.480474537035</c:v>
                </c:pt>
                <c:pt idx="18909">
                  <c:v>43355.485671296294</c:v>
                </c:pt>
                <c:pt idx="18910">
                  <c:v>43355.490706018521</c:v>
                </c:pt>
                <c:pt idx="18911">
                  <c:v>43355.495671296296</c:v>
                </c:pt>
                <c:pt idx="18912">
                  <c:v>43355.500567129631</c:v>
                </c:pt>
                <c:pt idx="18913">
                  <c:v>43355.505347222221</c:v>
                </c:pt>
                <c:pt idx="18914">
                  <c:v>43355.509953703702</c:v>
                </c:pt>
                <c:pt idx="18915">
                  <c:v>43355.514537037037</c:v>
                </c:pt>
                <c:pt idx="18916">
                  <c:v>43355.518923611111</c:v>
                </c:pt>
                <c:pt idx="18917">
                  <c:v>43355.522986111115</c:v>
                </c:pt>
                <c:pt idx="18918">
                  <c:v>43355.527048611111</c:v>
                </c:pt>
                <c:pt idx="18919">
                  <c:v>43355.531261574077</c:v>
                </c:pt>
                <c:pt idx="18920">
                  <c:v>43355.535428240742</c:v>
                </c:pt>
                <c:pt idx="18921">
                  <c:v>43355.539351851854</c:v>
                </c:pt>
                <c:pt idx="18922">
                  <c:v>43355.543437499997</c:v>
                </c:pt>
                <c:pt idx="18923">
                  <c:v>43355.547430555554</c:v>
                </c:pt>
                <c:pt idx="18924">
                  <c:v>43355.551400462966</c:v>
                </c:pt>
                <c:pt idx="18925">
                  <c:v>43355.555289351854</c:v>
                </c:pt>
                <c:pt idx="18926">
                  <c:v>43355.559189814812</c:v>
                </c:pt>
                <c:pt idx="18927">
                  <c:v>43355.56318287037</c:v>
                </c:pt>
                <c:pt idx="18928">
                  <c:v>43355.566944444443</c:v>
                </c:pt>
                <c:pt idx="18929">
                  <c:v>43355.570763888885</c:v>
                </c:pt>
                <c:pt idx="18930">
                  <c:v>43355.574513888889</c:v>
                </c:pt>
                <c:pt idx="18931">
                  <c:v>43355.578252314815</c:v>
                </c:pt>
                <c:pt idx="18932">
                  <c:v>43356.384004629632</c:v>
                </c:pt>
                <c:pt idx="18933">
                  <c:v>43357.346388888887</c:v>
                </c:pt>
                <c:pt idx="18934">
                  <c:v>43357.358032407406</c:v>
                </c:pt>
                <c:pt idx="18935">
                  <c:v>43357.366157407407</c:v>
                </c:pt>
                <c:pt idx="18936">
                  <c:v>43357.373298611114</c:v>
                </c:pt>
                <c:pt idx="18937">
                  <c:v>43357.38</c:v>
                </c:pt>
                <c:pt idx="18938">
                  <c:v>43357.386759259258</c:v>
                </c:pt>
                <c:pt idx="18939">
                  <c:v>43357.393368055556</c:v>
                </c:pt>
                <c:pt idx="18940">
                  <c:v>43357.399270833332</c:v>
                </c:pt>
                <c:pt idx="18941">
                  <c:v>43357.405740740738</c:v>
                </c:pt>
                <c:pt idx="18942">
                  <c:v>43357.41170138889</c:v>
                </c:pt>
                <c:pt idx="18943">
                  <c:v>43357.417222222219</c:v>
                </c:pt>
                <c:pt idx="18944">
                  <c:v>43357.422766203701</c:v>
                </c:pt>
                <c:pt idx="18945">
                  <c:v>43357.427997685183</c:v>
                </c:pt>
                <c:pt idx="18946">
                  <c:v>43357.433182870373</c:v>
                </c:pt>
                <c:pt idx="18947">
                  <c:v>43357.438321759262</c:v>
                </c:pt>
                <c:pt idx="18948">
                  <c:v>43357.443518518521</c:v>
                </c:pt>
                <c:pt idx="18949">
                  <c:v>43357.448553240742</c:v>
                </c:pt>
                <c:pt idx="18950">
                  <c:v>43357.453483796293</c:v>
                </c:pt>
                <c:pt idx="18951">
                  <c:v>43357.458368055559</c:v>
                </c:pt>
                <c:pt idx="18952">
                  <c:v>43357.46303240741</c:v>
                </c:pt>
                <c:pt idx="18953">
                  <c:v>43357.467418981483</c:v>
                </c:pt>
                <c:pt idx="18954">
                  <c:v>43357.471851851849</c:v>
                </c:pt>
                <c:pt idx="18955">
                  <c:v>43357.4768287037</c:v>
                </c:pt>
                <c:pt idx="18956">
                  <c:v>43357.481261574074</c:v>
                </c:pt>
                <c:pt idx="18957">
                  <c:v>43357.485648148147</c:v>
                </c:pt>
                <c:pt idx="18958">
                  <c:v>43357.49015046296</c:v>
                </c:pt>
                <c:pt idx="18959">
                  <c:v>43357.494479166664</c:v>
                </c:pt>
                <c:pt idx="18960">
                  <c:v>43357.498668981483</c:v>
                </c:pt>
                <c:pt idx="18961">
                  <c:v>43357.502905092595</c:v>
                </c:pt>
                <c:pt idx="18962">
                  <c:v>43357.507071759261</c:v>
                </c:pt>
                <c:pt idx="18963">
                  <c:v>43357.511203703703</c:v>
                </c:pt>
                <c:pt idx="18964">
                  <c:v>43357.51525462963</c:v>
                </c:pt>
                <c:pt idx="18965">
                  <c:v>43357.519247685188</c:v>
                </c:pt>
                <c:pt idx="18966">
                  <c:v>43357.523229166669</c:v>
                </c:pt>
                <c:pt idx="18967">
                  <c:v>43357.527314814812</c:v>
                </c:pt>
                <c:pt idx="18968">
                  <c:v>43357.5312962963</c:v>
                </c:pt>
                <c:pt idx="18969">
                  <c:v>43357.535462962966</c:v>
                </c:pt>
                <c:pt idx="18970">
                  <c:v>43357.539606481485</c:v>
                </c:pt>
                <c:pt idx="18971">
                  <c:v>43357.543692129628</c:v>
                </c:pt>
                <c:pt idx="18972">
                  <c:v>43357.547719907408</c:v>
                </c:pt>
                <c:pt idx="18973">
                  <c:v>43357.551828703705</c:v>
                </c:pt>
                <c:pt idx="18974">
                  <c:v>43357.555810185186</c:v>
                </c:pt>
                <c:pt idx="18975">
                  <c:v>43357.559837962966</c:v>
                </c:pt>
                <c:pt idx="18976">
                  <c:v>43357.563738425924</c:v>
                </c:pt>
                <c:pt idx="18977">
                  <c:v>43357.568460648145</c:v>
                </c:pt>
                <c:pt idx="18978">
                  <c:v>43357.57303240741</c:v>
                </c:pt>
                <c:pt idx="18979">
                  <c:v>43357.577013888891</c:v>
                </c:pt>
                <c:pt idx="18980">
                  <c:v>43357.580995370372</c:v>
                </c:pt>
                <c:pt idx="18981">
                  <c:v>43357.584780092591</c:v>
                </c:pt>
                <c:pt idx="18982">
                  <c:v>43357.588379629633</c:v>
                </c:pt>
                <c:pt idx="18983">
                  <c:v>43357.592847222222</c:v>
                </c:pt>
                <c:pt idx="18984">
                  <c:v>43357.597569444442</c:v>
                </c:pt>
                <c:pt idx="18985">
                  <c:v>43357.652974537035</c:v>
                </c:pt>
                <c:pt idx="18986">
                  <c:v>43357.660601851851</c:v>
                </c:pt>
                <c:pt idx="18987">
                  <c:v>43358.390057870369</c:v>
                </c:pt>
                <c:pt idx="18988">
                  <c:v>43358.396273148152</c:v>
                </c:pt>
                <c:pt idx="18989">
                  <c:v>43358.498437499999</c:v>
                </c:pt>
                <c:pt idx="18990">
                  <c:v>43358.502905092595</c:v>
                </c:pt>
                <c:pt idx="18991">
                  <c:v>43358.507280092592</c:v>
                </c:pt>
                <c:pt idx="18992">
                  <c:v>43358.511724537035</c:v>
                </c:pt>
                <c:pt idx="18993">
                  <c:v>43358.516006944446</c:v>
                </c:pt>
                <c:pt idx="18994">
                  <c:v>43358.520277777781</c:v>
                </c:pt>
                <c:pt idx="18995">
                  <c:v>43358.524537037039</c:v>
                </c:pt>
                <c:pt idx="18996">
                  <c:v>43358.528703703705</c:v>
                </c:pt>
                <c:pt idx="18997">
                  <c:v>43358.532731481479</c:v>
                </c:pt>
                <c:pt idx="18998">
                  <c:v>43358.536712962959</c:v>
                </c:pt>
                <c:pt idx="18999">
                  <c:v>43358.540844907409</c:v>
                </c:pt>
                <c:pt idx="19000">
                  <c:v>43358.545023148145</c:v>
                </c:pt>
                <c:pt idx="19001">
                  <c:v>43358.553148148145</c:v>
                </c:pt>
                <c:pt idx="19002">
                  <c:v>43358.557106481479</c:v>
                </c:pt>
                <c:pt idx="19003">
                  <c:v>43358.560937499999</c:v>
                </c:pt>
                <c:pt idx="19004">
                  <c:v>43358.564884259256</c:v>
                </c:pt>
                <c:pt idx="19005">
                  <c:v>43358.568657407406</c:v>
                </c:pt>
                <c:pt idx="19006">
                  <c:v>43358.57240740741</c:v>
                </c:pt>
                <c:pt idx="19007">
                  <c:v>43358.576516203706</c:v>
                </c:pt>
                <c:pt idx="19008">
                  <c:v>43358.580266203702</c:v>
                </c:pt>
                <c:pt idx="19009">
                  <c:v>43358.583969907406</c:v>
                </c:pt>
                <c:pt idx="19010">
                  <c:v>43358.587696759256</c:v>
                </c:pt>
                <c:pt idx="19011">
                  <c:v>43358.591400462959</c:v>
                </c:pt>
                <c:pt idx="19012">
                  <c:v>43358.594988425924</c:v>
                </c:pt>
                <c:pt idx="19013">
                  <c:v>43358.598692129628</c:v>
                </c:pt>
                <c:pt idx="19014">
                  <c:v>43358.602326388886</c:v>
                </c:pt>
                <c:pt idx="19015">
                  <c:v>43358.605844907404</c:v>
                </c:pt>
                <c:pt idx="19016">
                  <c:v>43358.609305555554</c:v>
                </c:pt>
                <c:pt idx="19017">
                  <c:v>43358.613449074073</c:v>
                </c:pt>
                <c:pt idx="19018">
                  <c:v>43358.617002314815</c:v>
                </c:pt>
                <c:pt idx="19019">
                  <c:v>43358.620381944442</c:v>
                </c:pt>
                <c:pt idx="19020">
                  <c:v>43358.623738425929</c:v>
                </c:pt>
                <c:pt idx="19021">
                  <c:v>43358.627199074072</c:v>
                </c:pt>
                <c:pt idx="19022">
                  <c:v>43358.66065972222</c:v>
                </c:pt>
                <c:pt idx="19023">
                  <c:v>43358.680428240739</c:v>
                </c:pt>
                <c:pt idx="19024">
                  <c:v>43358.683842592596</c:v>
                </c:pt>
                <c:pt idx="19025">
                  <c:v>43358.687465277777</c:v>
                </c:pt>
                <c:pt idx="19026">
                  <c:v>43358.691134259258</c:v>
                </c:pt>
                <c:pt idx="19027">
                  <c:v>43359.671226851853</c:v>
                </c:pt>
                <c:pt idx="19028">
                  <c:v>43359.719166666669</c:v>
                </c:pt>
                <c:pt idx="19029">
                  <c:v>43359.734629629631</c:v>
                </c:pt>
                <c:pt idx="19030">
                  <c:v>43360.334652777776</c:v>
                </c:pt>
                <c:pt idx="19031">
                  <c:v>43360.346342592595</c:v>
                </c:pt>
                <c:pt idx="19032">
                  <c:v>43360.358703703707</c:v>
                </c:pt>
                <c:pt idx="19033">
                  <c:v>43360.367708333331</c:v>
                </c:pt>
                <c:pt idx="19034">
                  <c:v>43360.376469907409</c:v>
                </c:pt>
                <c:pt idx="19035">
                  <c:v>43360.384953703702</c:v>
                </c:pt>
                <c:pt idx="19036">
                  <c:v>43360.39199074074</c:v>
                </c:pt>
                <c:pt idx="19037">
                  <c:v>43360.398726851854</c:v>
                </c:pt>
                <c:pt idx="19038">
                  <c:v>43360.405405092592</c:v>
                </c:pt>
                <c:pt idx="19039">
                  <c:v>43360.411898148152</c:v>
                </c:pt>
                <c:pt idx="19040">
                  <c:v>43360.41741898148</c:v>
                </c:pt>
                <c:pt idx="19041">
                  <c:v>43360.423356481479</c:v>
                </c:pt>
                <c:pt idx="19042">
                  <c:v>43360.428784722222</c:v>
                </c:pt>
                <c:pt idx="19043">
                  <c:v>43360.434270833335</c:v>
                </c:pt>
                <c:pt idx="19044">
                  <c:v>43360.439629629633</c:v>
                </c:pt>
                <c:pt idx="19045">
                  <c:v>43360.444872685184</c:v>
                </c:pt>
                <c:pt idx="19046">
                  <c:v>43360.449837962966</c:v>
                </c:pt>
                <c:pt idx="19047">
                  <c:v>43360.454976851855</c:v>
                </c:pt>
                <c:pt idx="19048">
                  <c:v>43360.460231481484</c:v>
                </c:pt>
                <c:pt idx="19049">
                  <c:v>43360.465277777781</c:v>
                </c:pt>
                <c:pt idx="19050">
                  <c:v>43360.470173611109</c:v>
                </c:pt>
                <c:pt idx="19051">
                  <c:v>43360.475057870368</c:v>
                </c:pt>
                <c:pt idx="19052">
                  <c:v>43360.47965277778</c:v>
                </c:pt>
                <c:pt idx="19053">
                  <c:v>43360.483958333331</c:v>
                </c:pt>
                <c:pt idx="19054">
                  <c:v>43360.488425925927</c:v>
                </c:pt>
                <c:pt idx="19055">
                  <c:v>43360.492777777778</c:v>
                </c:pt>
                <c:pt idx="19056">
                  <c:v>43360.49690972222</c:v>
                </c:pt>
                <c:pt idx="19057">
                  <c:v>43360.501076388886</c:v>
                </c:pt>
                <c:pt idx="19058">
                  <c:v>43360.505277777775</c:v>
                </c:pt>
                <c:pt idx="19059">
                  <c:v>43360.549212962964</c:v>
                </c:pt>
                <c:pt idx="19060">
                  <c:v>43360.55300925926</c:v>
                </c:pt>
                <c:pt idx="19061">
                  <c:v>43360.557060185187</c:v>
                </c:pt>
                <c:pt idx="19062">
                  <c:v>43360.561805555553</c:v>
                </c:pt>
                <c:pt idx="19063">
                  <c:v>43360.565717592595</c:v>
                </c:pt>
                <c:pt idx="19064">
                  <c:v>43360.597546296296</c:v>
                </c:pt>
                <c:pt idx="19065">
                  <c:v>43360.601203703707</c:v>
                </c:pt>
                <c:pt idx="19066">
                  <c:v>43360.604722222219</c:v>
                </c:pt>
                <c:pt idx="19067">
                  <c:v>43360.608252314814</c:v>
                </c:pt>
                <c:pt idx="19068">
                  <c:v>43360.611817129633</c:v>
                </c:pt>
                <c:pt idx="19069">
                  <c:v>43360.615335648145</c:v>
                </c:pt>
                <c:pt idx="19070">
                  <c:v>43360.619074074071</c:v>
                </c:pt>
                <c:pt idx="19071">
                  <c:v>43360.625405092593</c:v>
                </c:pt>
                <c:pt idx="19072">
                  <c:v>43360.706828703704</c:v>
                </c:pt>
                <c:pt idx="19073">
                  <c:v>43360.712754629632</c:v>
                </c:pt>
                <c:pt idx="19074">
                  <c:v>43360.737881944442</c:v>
                </c:pt>
                <c:pt idx="19075">
                  <c:v>43361.33699074074</c:v>
                </c:pt>
                <c:pt idx="19076">
                  <c:v>43361.348819444444</c:v>
                </c:pt>
                <c:pt idx="19077">
                  <c:v>43361.35974537037</c:v>
                </c:pt>
                <c:pt idx="19078">
                  <c:v>43361.368009259262</c:v>
                </c:pt>
                <c:pt idx="19079">
                  <c:v>43361.38349537037</c:v>
                </c:pt>
                <c:pt idx="19080">
                  <c:v>43361.391006944446</c:v>
                </c:pt>
                <c:pt idx="19081">
                  <c:v>43361.398333333331</c:v>
                </c:pt>
                <c:pt idx="19082">
                  <c:v>43361.40421296296</c:v>
                </c:pt>
                <c:pt idx="19083">
                  <c:v>43361.409444444442</c:v>
                </c:pt>
                <c:pt idx="19084">
                  <c:v>43361.414513888885</c:v>
                </c:pt>
                <c:pt idx="19085">
                  <c:v>43361.419479166667</c:v>
                </c:pt>
                <c:pt idx="19086">
                  <c:v>43361.424363425926</c:v>
                </c:pt>
                <c:pt idx="19087">
                  <c:v>43361.429143518515</c:v>
                </c:pt>
                <c:pt idx="19088">
                  <c:v>43361.433935185189</c:v>
                </c:pt>
                <c:pt idx="19089">
                  <c:v>43361.438703703701</c:v>
                </c:pt>
                <c:pt idx="19090">
                  <c:v>43361.443518518521</c:v>
                </c:pt>
                <c:pt idx="19091">
                  <c:v>43361.448263888888</c:v>
                </c:pt>
                <c:pt idx="19092">
                  <c:v>43361.452997685185</c:v>
                </c:pt>
                <c:pt idx="19093">
                  <c:v>43361.457569444443</c:v>
                </c:pt>
                <c:pt idx="19094">
                  <c:v>43361.462071759262</c:v>
                </c:pt>
                <c:pt idx="19095">
                  <c:v>43361.466400462959</c:v>
                </c:pt>
                <c:pt idx="19096">
                  <c:v>43361.470902777779</c:v>
                </c:pt>
                <c:pt idx="19097">
                  <c:v>43361.475405092591</c:v>
                </c:pt>
                <c:pt idx="19098">
                  <c:v>43361.47965277778</c:v>
                </c:pt>
                <c:pt idx="19099">
                  <c:v>43361.484039351853</c:v>
                </c:pt>
                <c:pt idx="19100">
                  <c:v>43361.488541666666</c:v>
                </c:pt>
                <c:pt idx="19101">
                  <c:v>43361.492754629631</c:v>
                </c:pt>
                <c:pt idx="19102">
                  <c:v>43361.497395833336</c:v>
                </c:pt>
                <c:pt idx="19103">
                  <c:v>43361.502245370371</c:v>
                </c:pt>
                <c:pt idx="19104">
                  <c:v>43361.506724537037</c:v>
                </c:pt>
                <c:pt idx="19105">
                  <c:v>43361.510995370372</c:v>
                </c:pt>
                <c:pt idx="19106">
                  <c:v>43361.515462962961</c:v>
                </c:pt>
                <c:pt idx="19107">
                  <c:v>43361.519756944443</c:v>
                </c:pt>
                <c:pt idx="19108">
                  <c:v>43361.523761574077</c:v>
                </c:pt>
                <c:pt idx="19109">
                  <c:v>43361.52784722222</c:v>
                </c:pt>
                <c:pt idx="19110">
                  <c:v>43361.531898148147</c:v>
                </c:pt>
                <c:pt idx="19111">
                  <c:v>43361.540960648148</c:v>
                </c:pt>
                <c:pt idx="19112">
                  <c:v>43361.545057870368</c:v>
                </c:pt>
                <c:pt idx="19113">
                  <c:v>43361.548819444448</c:v>
                </c:pt>
                <c:pt idx="19114">
                  <c:v>43361.552743055552</c:v>
                </c:pt>
                <c:pt idx="19115">
                  <c:v>43361.556643518517</c:v>
                </c:pt>
                <c:pt idx="19116">
                  <c:v>43361.571921296294</c:v>
                </c:pt>
                <c:pt idx="19117">
                  <c:v>43361.74114583333</c:v>
                </c:pt>
                <c:pt idx="19118">
                  <c:v>43361.747037037036</c:v>
                </c:pt>
                <c:pt idx="19119">
                  <c:v>43361.752476851849</c:v>
                </c:pt>
                <c:pt idx="19120">
                  <c:v>43361.757789351854</c:v>
                </c:pt>
                <c:pt idx="19121">
                  <c:v>43361.763344907406</c:v>
                </c:pt>
                <c:pt idx="19122">
                  <c:v>43362.337268518517</c:v>
                </c:pt>
                <c:pt idx="19123">
                  <c:v>43362.348749999997</c:v>
                </c:pt>
                <c:pt idx="19124">
                  <c:v>43362.365532407406</c:v>
                </c:pt>
                <c:pt idx="19125">
                  <c:v>43368.768935185188</c:v>
                </c:pt>
                <c:pt idx="19126">
                  <c:v>43369.357256944444</c:v>
                </c:pt>
                <c:pt idx="19127">
                  <c:v>43371.368715277778</c:v>
                </c:pt>
                <c:pt idx="19128">
                  <c:v>43372.666655092595</c:v>
                </c:pt>
                <c:pt idx="19129">
                  <c:v>43373.582141203704</c:v>
                </c:pt>
                <c:pt idx="19130">
                  <c:v>43373.586967592593</c:v>
                </c:pt>
                <c:pt idx="19131">
                  <c:v>43373.59134259259</c:v>
                </c:pt>
                <c:pt idx="19132">
                  <c:v>43373.595532407409</c:v>
                </c:pt>
                <c:pt idx="19133">
                  <c:v>43373.603402777779</c:v>
                </c:pt>
                <c:pt idx="19134">
                  <c:v>43373.650729166664</c:v>
                </c:pt>
                <c:pt idx="19135">
                  <c:v>43373.674502314818</c:v>
                </c:pt>
                <c:pt idx="19136">
                  <c:v>43374.356122685182</c:v>
                </c:pt>
                <c:pt idx="19137">
                  <c:v>43376.344467592593</c:v>
                </c:pt>
                <c:pt idx="19138">
                  <c:v>43381.753217592595</c:v>
                </c:pt>
                <c:pt idx="19139">
                  <c:v>43383.690949074073</c:v>
                </c:pt>
                <c:pt idx="19140">
                  <c:v>43386.496840277781</c:v>
                </c:pt>
                <c:pt idx="19141">
                  <c:v>43386.581979166665</c:v>
                </c:pt>
                <c:pt idx="19142">
                  <c:v>43386.737187500003</c:v>
                </c:pt>
                <c:pt idx="19143">
                  <c:v>43388.334270833337</c:v>
                </c:pt>
                <c:pt idx="19144">
                  <c:v>43389.403657407405</c:v>
                </c:pt>
                <c:pt idx="19145">
                  <c:v>43389.410057870373</c:v>
                </c:pt>
                <c:pt idx="19146">
                  <c:v>43389.415601851855</c:v>
                </c:pt>
                <c:pt idx="19147">
                  <c:v>43389.425520833334</c:v>
                </c:pt>
                <c:pt idx="19148">
                  <c:v>43389.436365740738</c:v>
                </c:pt>
                <c:pt idx="19149">
                  <c:v>43389.456759259258</c:v>
                </c:pt>
                <c:pt idx="19150">
                  <c:v>43389.461145833331</c:v>
                </c:pt>
                <c:pt idx="19151">
                  <c:v>43389.465590277781</c:v>
                </c:pt>
                <c:pt idx="19152">
                  <c:v>43389.470185185186</c:v>
                </c:pt>
                <c:pt idx="19153">
                  <c:v>43389.474606481483</c:v>
                </c:pt>
                <c:pt idx="19154">
                  <c:v>43389.479108796295</c:v>
                </c:pt>
                <c:pt idx="19155">
                  <c:v>43389.48332175926</c:v>
                </c:pt>
                <c:pt idx="19156">
                  <c:v>43389.487488425926</c:v>
                </c:pt>
                <c:pt idx="19157">
                  <c:v>43389.499837962961</c:v>
                </c:pt>
                <c:pt idx="19158">
                  <c:v>43389.503877314812</c:v>
                </c:pt>
                <c:pt idx="19159">
                  <c:v>43389.508055555554</c:v>
                </c:pt>
                <c:pt idx="19160">
                  <c:v>43389.512175925927</c:v>
                </c:pt>
                <c:pt idx="19161">
                  <c:v>43389.516921296294</c:v>
                </c:pt>
                <c:pt idx="19162">
                  <c:v>43389.521886574075</c:v>
                </c:pt>
                <c:pt idx="19163">
                  <c:v>43389.525729166664</c:v>
                </c:pt>
                <c:pt idx="19164">
                  <c:v>43389.533229166664</c:v>
                </c:pt>
                <c:pt idx="19165">
                  <c:v>43389.537141203706</c:v>
                </c:pt>
                <c:pt idx="19166">
                  <c:v>43389.541018518517</c:v>
                </c:pt>
                <c:pt idx="19167">
                  <c:v>43389.544895833336</c:v>
                </c:pt>
                <c:pt idx="19168">
                  <c:v>43389.558148148149</c:v>
                </c:pt>
                <c:pt idx="19169">
                  <c:v>43389.565555555557</c:v>
                </c:pt>
                <c:pt idx="19170">
                  <c:v>43389.569293981483</c:v>
                </c:pt>
                <c:pt idx="19171">
                  <c:v>43389.573067129626</c:v>
                </c:pt>
                <c:pt idx="19172">
                  <c:v>43389.594513888886</c:v>
                </c:pt>
                <c:pt idx="19173">
                  <c:v>43389.597974537035</c:v>
                </c:pt>
                <c:pt idx="19174">
                  <c:v>43389.601539351854</c:v>
                </c:pt>
                <c:pt idx="19175">
                  <c:v>43389.612291666665</c:v>
                </c:pt>
                <c:pt idx="19176">
                  <c:v>43389.679942129631</c:v>
                </c:pt>
                <c:pt idx="19177">
                  <c:v>43389.68445601852</c:v>
                </c:pt>
                <c:pt idx="19178">
                  <c:v>43389.68953703704</c:v>
                </c:pt>
                <c:pt idx="19179">
                  <c:v>43389.696608796294</c:v>
                </c:pt>
                <c:pt idx="19180">
                  <c:v>43389.703703703701</c:v>
                </c:pt>
                <c:pt idx="19181">
                  <c:v>43389.712546296294</c:v>
                </c:pt>
                <c:pt idx="19182">
                  <c:v>43390.661678240744</c:v>
                </c:pt>
                <c:pt idx="19183">
                  <c:v>43390.68482638889</c:v>
                </c:pt>
                <c:pt idx="19184">
                  <c:v>43391.337430555555</c:v>
                </c:pt>
                <c:pt idx="19185">
                  <c:v>43391.347986111112</c:v>
                </c:pt>
                <c:pt idx="19186">
                  <c:v>43391.356840277775</c:v>
                </c:pt>
                <c:pt idx="19187">
                  <c:v>43391.365023148152</c:v>
                </c:pt>
                <c:pt idx="19188">
                  <c:v>43391.373344907406</c:v>
                </c:pt>
                <c:pt idx="19189">
                  <c:v>43391.380624999998</c:v>
                </c:pt>
                <c:pt idx="19190">
                  <c:v>43391.388078703705</c:v>
                </c:pt>
                <c:pt idx="19191">
                  <c:v>43391.395150462966</c:v>
                </c:pt>
                <c:pt idx="19192">
                  <c:v>43391.401712962965</c:v>
                </c:pt>
                <c:pt idx="19193">
                  <c:v>43391.407557870371</c:v>
                </c:pt>
                <c:pt idx="19194">
                  <c:v>43391.413182870368</c:v>
                </c:pt>
                <c:pt idx="19195">
                  <c:v>43391.418437499997</c:v>
                </c:pt>
                <c:pt idx="19196">
                  <c:v>43391.423622685186</c:v>
                </c:pt>
                <c:pt idx="19197">
                  <c:v>43391.428703703707</c:v>
                </c:pt>
                <c:pt idx="19198">
                  <c:v>43391.433611111112</c:v>
                </c:pt>
                <c:pt idx="19199">
                  <c:v>43391.438842592594</c:v>
                </c:pt>
                <c:pt idx="19200">
                  <c:v>43391.443796296298</c:v>
                </c:pt>
                <c:pt idx="19201">
                  <c:v>43391.448692129627</c:v>
                </c:pt>
                <c:pt idx="19202">
                  <c:v>43391.453449074077</c:v>
                </c:pt>
                <c:pt idx="19203">
                  <c:v>43391.458090277774</c:v>
                </c:pt>
                <c:pt idx="19204">
                  <c:v>43391.462719907409</c:v>
                </c:pt>
                <c:pt idx="19205">
                  <c:v>43391.467280092591</c:v>
                </c:pt>
                <c:pt idx="19206">
                  <c:v>43391.476030092592</c:v>
                </c:pt>
                <c:pt idx="19207">
                  <c:v>43391.480138888888</c:v>
                </c:pt>
                <c:pt idx="19208">
                  <c:v>43391.484340277777</c:v>
                </c:pt>
                <c:pt idx="19209">
                  <c:v>43391.488587962966</c:v>
                </c:pt>
                <c:pt idx="19210">
                  <c:v>43391.496932870374</c:v>
                </c:pt>
                <c:pt idx="19211">
                  <c:v>43391.501689814817</c:v>
                </c:pt>
                <c:pt idx="19212">
                  <c:v>43391.50582175926</c:v>
                </c:pt>
                <c:pt idx="19213">
                  <c:v>43391.510081018518</c:v>
                </c:pt>
                <c:pt idx="19214">
                  <c:v>43391.51425925926</c:v>
                </c:pt>
                <c:pt idx="19215">
                  <c:v>43391.518379629626</c:v>
                </c:pt>
                <c:pt idx="19216">
                  <c:v>43391.522430555553</c:v>
                </c:pt>
                <c:pt idx="19217">
                  <c:v>43391.52648148148</c:v>
                </c:pt>
                <c:pt idx="19218">
                  <c:v>43391.530659722222</c:v>
                </c:pt>
                <c:pt idx="19219">
                  <c:v>43391.535092592596</c:v>
                </c:pt>
                <c:pt idx="19220">
                  <c:v>43391.539131944446</c:v>
                </c:pt>
                <c:pt idx="19221">
                  <c:v>43391.543263888889</c:v>
                </c:pt>
                <c:pt idx="19222">
                  <c:v>43391.547696759262</c:v>
                </c:pt>
                <c:pt idx="19223">
                  <c:v>43391.552002314813</c:v>
                </c:pt>
                <c:pt idx="19224">
                  <c:v>43391.556493055556</c:v>
                </c:pt>
                <c:pt idx="19225">
                  <c:v>43391.560763888891</c:v>
                </c:pt>
                <c:pt idx="19226">
                  <c:v>43391.564583333333</c:v>
                </c:pt>
                <c:pt idx="19227">
                  <c:v>43391.568483796298</c:v>
                </c:pt>
                <c:pt idx="19228">
                  <c:v>43391.572418981479</c:v>
                </c:pt>
                <c:pt idx="19229">
                  <c:v>43391.57640046296</c:v>
                </c:pt>
                <c:pt idx="19230">
                  <c:v>43391.58965277778</c:v>
                </c:pt>
                <c:pt idx="19231">
                  <c:v>43391.594606481478</c:v>
                </c:pt>
                <c:pt idx="19232">
                  <c:v>43391.604131944441</c:v>
                </c:pt>
                <c:pt idx="19233">
                  <c:v>43391.608877314815</c:v>
                </c:pt>
                <c:pt idx="19234">
                  <c:v>43391.613807870373</c:v>
                </c:pt>
                <c:pt idx="19235">
                  <c:v>43391.624212962961</c:v>
                </c:pt>
                <c:pt idx="19236">
                  <c:v>43391.629965277774</c:v>
                </c:pt>
                <c:pt idx="19237">
                  <c:v>43391.639317129629</c:v>
                </c:pt>
                <c:pt idx="19238">
                  <c:v>43391.64576388889</c:v>
                </c:pt>
                <c:pt idx="19239">
                  <c:v>43391.652430555558</c:v>
                </c:pt>
                <c:pt idx="19240">
                  <c:v>43391.664201388892</c:v>
                </c:pt>
                <c:pt idx="19241">
                  <c:v>43391.673541666663</c:v>
                </c:pt>
                <c:pt idx="19242">
                  <c:v>43391.733958333331</c:v>
                </c:pt>
                <c:pt idx="19243">
                  <c:v>43393.762511574074</c:v>
                </c:pt>
                <c:pt idx="19244">
                  <c:v>43394.658564814818</c:v>
                </c:pt>
                <c:pt idx="19245">
                  <c:v>43395.637349537035</c:v>
                </c:pt>
                <c:pt idx="19246">
                  <c:v>43396.408206018517</c:v>
                </c:pt>
                <c:pt idx="19247">
                  <c:v>43396.420081018521</c:v>
                </c:pt>
                <c:pt idx="19248">
                  <c:v>43396.749710648146</c:v>
                </c:pt>
                <c:pt idx="19249">
                  <c:v>43397.663645833331</c:v>
                </c:pt>
                <c:pt idx="19250">
                  <c:v>43397.667824074073</c:v>
                </c:pt>
                <c:pt idx="19251">
                  <c:v>43397.674016203702</c:v>
                </c:pt>
                <c:pt idx="19252">
                  <c:v>43397.696828703702</c:v>
                </c:pt>
                <c:pt idx="19253">
                  <c:v>43397.704456018517</c:v>
                </c:pt>
                <c:pt idx="19254">
                  <c:v>43397.715532407405</c:v>
                </c:pt>
                <c:pt idx="19255">
                  <c:v>43397.721909722219</c:v>
                </c:pt>
                <c:pt idx="19256">
                  <c:v>43397.733784722222</c:v>
                </c:pt>
                <c:pt idx="19257">
                  <c:v>43397.745671296296</c:v>
                </c:pt>
                <c:pt idx="19258">
                  <c:v>43398.711851851855</c:v>
                </c:pt>
                <c:pt idx="19259">
                  <c:v>43399.497453703705</c:v>
                </c:pt>
                <c:pt idx="19260">
                  <c:v>43403.334756944445</c:v>
                </c:pt>
                <c:pt idx="19261">
                  <c:v>43406.468263888892</c:v>
                </c:pt>
                <c:pt idx="19262">
                  <c:v>43406.476724537039</c:v>
                </c:pt>
                <c:pt idx="19263">
                  <c:v>43406.743402777778</c:v>
                </c:pt>
                <c:pt idx="19264">
                  <c:v>43407.764722222222</c:v>
                </c:pt>
                <c:pt idx="19265">
                  <c:v>43408.531076388892</c:v>
                </c:pt>
                <c:pt idx="19266">
                  <c:v>43410.700844907406</c:v>
                </c:pt>
                <c:pt idx="19267">
                  <c:v>43411.701145833336</c:v>
                </c:pt>
                <c:pt idx="19268">
                  <c:v>43416.456284722219</c:v>
                </c:pt>
                <c:pt idx="19269">
                  <c:v>43416.740300925929</c:v>
                </c:pt>
                <c:pt idx="19270">
                  <c:v>43417.399108796293</c:v>
                </c:pt>
                <c:pt idx="19271">
                  <c:v>43417.405335648145</c:v>
                </c:pt>
                <c:pt idx="19272">
                  <c:v>43417.411620370367</c:v>
                </c:pt>
                <c:pt idx="19273">
                  <c:v>43417.423668981479</c:v>
                </c:pt>
                <c:pt idx="19274">
                  <c:v>43417.435277777775</c:v>
                </c:pt>
                <c:pt idx="19275">
                  <c:v>43417.480150462965</c:v>
                </c:pt>
                <c:pt idx="19276">
                  <c:v>43417.484467592592</c:v>
                </c:pt>
                <c:pt idx="19277">
                  <c:v>43417.488634259258</c:v>
                </c:pt>
                <c:pt idx="19278">
                  <c:v>43417.492743055554</c:v>
                </c:pt>
                <c:pt idx="19279">
                  <c:v>43417.497129629628</c:v>
                </c:pt>
                <c:pt idx="19280">
                  <c:v>43417.501331018517</c:v>
                </c:pt>
                <c:pt idx="19281">
                  <c:v>43417.505520833336</c:v>
                </c:pt>
                <c:pt idx="19282">
                  <c:v>43419.458645833336</c:v>
                </c:pt>
                <c:pt idx="19283">
                  <c:v>43423.668379629627</c:v>
                </c:pt>
                <c:pt idx="19284">
                  <c:v>43423.672291666669</c:v>
                </c:pt>
                <c:pt idx="19285">
                  <c:v>43423.676180555558</c:v>
                </c:pt>
                <c:pt idx="19286">
                  <c:v>43423.68</c:v>
                </c:pt>
                <c:pt idx="19287">
                  <c:v>43423.683935185189</c:v>
                </c:pt>
                <c:pt idx="19288">
                  <c:v>43423.695879629631</c:v>
                </c:pt>
                <c:pt idx="19289">
                  <c:v>43423.699814814812</c:v>
                </c:pt>
                <c:pt idx="19290">
                  <c:v>43423.704131944447</c:v>
                </c:pt>
                <c:pt idx="19291">
                  <c:v>43423.724629629629</c:v>
                </c:pt>
                <c:pt idx="19292">
                  <c:v>43424.598553240743</c:v>
                </c:pt>
                <c:pt idx="19293">
                  <c:v>43425.389155092591</c:v>
                </c:pt>
                <c:pt idx="19294">
                  <c:v>43425.586574074077</c:v>
                </c:pt>
                <c:pt idx="19295">
                  <c:v>43425.703657407408</c:v>
                </c:pt>
                <c:pt idx="19296">
                  <c:v>43426.716909722221</c:v>
                </c:pt>
                <c:pt idx="19297">
                  <c:v>43427.446168981478</c:v>
                </c:pt>
                <c:pt idx="19298">
                  <c:v>43428.582951388889</c:v>
                </c:pt>
                <c:pt idx="19299">
                  <c:v>43429.375717592593</c:v>
                </c:pt>
                <c:pt idx="19300">
                  <c:v>43429.386018518519</c:v>
                </c:pt>
                <c:pt idx="19301">
                  <c:v>43429.393217592595</c:v>
                </c:pt>
                <c:pt idx="19302">
                  <c:v>43429.400231481479</c:v>
                </c:pt>
                <c:pt idx="19303">
                  <c:v>43429.406851851854</c:v>
                </c:pt>
                <c:pt idx="19304">
                  <c:v>43429.454837962963</c:v>
                </c:pt>
                <c:pt idx="19305">
                  <c:v>43429.46</c:v>
                </c:pt>
                <c:pt idx="19306">
                  <c:v>43429.464884259258</c:v>
                </c:pt>
                <c:pt idx="19307">
                  <c:v>43429.469513888886</c:v>
                </c:pt>
                <c:pt idx="19308">
                  <c:v>43429.474247685182</c:v>
                </c:pt>
                <c:pt idx="19309">
                  <c:v>43429.478784722225</c:v>
                </c:pt>
                <c:pt idx="19310">
                  <c:v>43429.483368055553</c:v>
                </c:pt>
                <c:pt idx="19311">
                  <c:v>43429.487685185188</c:v>
                </c:pt>
                <c:pt idx="19312">
                  <c:v>43429.492349537039</c:v>
                </c:pt>
                <c:pt idx="19313">
                  <c:v>43429.496886574074</c:v>
                </c:pt>
                <c:pt idx="19314">
                  <c:v>43429.501446759263</c:v>
                </c:pt>
                <c:pt idx="19315">
                  <c:v>43429.507002314815</c:v>
                </c:pt>
                <c:pt idx="19316">
                  <c:v>43429.511944444443</c:v>
                </c:pt>
                <c:pt idx="19317">
                  <c:v>43429.516574074078</c:v>
                </c:pt>
                <c:pt idx="19318">
                  <c:v>43429.520543981482</c:v>
                </c:pt>
                <c:pt idx="19319">
                  <c:v>43429.529247685183</c:v>
                </c:pt>
                <c:pt idx="19320">
                  <c:v>43429.533391203702</c:v>
                </c:pt>
                <c:pt idx="19321">
                  <c:v>43429.537581018521</c:v>
                </c:pt>
                <c:pt idx="19322">
                  <c:v>43429.541701388887</c:v>
                </c:pt>
                <c:pt idx="19323">
                  <c:v>43429.54550925926</c:v>
                </c:pt>
                <c:pt idx="19324">
                  <c:v>43429.549513888887</c:v>
                </c:pt>
                <c:pt idx="19325">
                  <c:v>43429.553368055553</c:v>
                </c:pt>
                <c:pt idx="19326">
                  <c:v>43429.557650462964</c:v>
                </c:pt>
                <c:pt idx="19327">
                  <c:v>43429.56145833333</c:v>
                </c:pt>
                <c:pt idx="19328">
                  <c:v>43429.570983796293</c:v>
                </c:pt>
                <c:pt idx="19329">
                  <c:v>43429.578888888886</c:v>
                </c:pt>
                <c:pt idx="19330">
                  <c:v>43429.583032407405</c:v>
                </c:pt>
                <c:pt idx="19331">
                  <c:v>43429.587604166663</c:v>
                </c:pt>
                <c:pt idx="19332">
                  <c:v>43429.592939814815</c:v>
                </c:pt>
                <c:pt idx="19333">
                  <c:v>43429.600798611114</c:v>
                </c:pt>
                <c:pt idx="19334">
                  <c:v>43429.606458333335</c:v>
                </c:pt>
                <c:pt idx="19335">
                  <c:v>43429.695011574076</c:v>
                </c:pt>
                <c:pt idx="19336">
                  <c:v>43430.404861111114</c:v>
                </c:pt>
                <c:pt idx="19337">
                  <c:v>43430.460393518515</c:v>
                </c:pt>
                <c:pt idx="19338">
                  <c:v>43430.465150462966</c:v>
                </c:pt>
                <c:pt idx="19339">
                  <c:v>43430.469907407409</c:v>
                </c:pt>
                <c:pt idx="19340">
                  <c:v>43430.488298611112</c:v>
                </c:pt>
                <c:pt idx="19341">
                  <c:v>43430.501064814816</c:v>
                </c:pt>
                <c:pt idx="19342">
                  <c:v>43430.505624999998</c:v>
                </c:pt>
                <c:pt idx="19343">
                  <c:v>43430.51494212963</c:v>
                </c:pt>
                <c:pt idx="19344">
                  <c:v>43430.527407407404</c:v>
                </c:pt>
                <c:pt idx="19345">
                  <c:v>43430.534687500003</c:v>
                </c:pt>
                <c:pt idx="19346">
                  <c:v>43430.539733796293</c:v>
                </c:pt>
                <c:pt idx="19347">
                  <c:v>43430.544421296298</c:v>
                </c:pt>
                <c:pt idx="19348">
                  <c:v>43430.549016203702</c:v>
                </c:pt>
                <c:pt idx="19349">
                  <c:v>43430.553993055553</c:v>
                </c:pt>
                <c:pt idx="19350">
                  <c:v>43430.562361111108</c:v>
                </c:pt>
                <c:pt idx="19351">
                  <c:v>43430.568483796298</c:v>
                </c:pt>
                <c:pt idx="19352">
                  <c:v>43430.579027777778</c:v>
                </c:pt>
                <c:pt idx="19353">
                  <c:v>43430.586122685185</c:v>
                </c:pt>
                <c:pt idx="19354">
                  <c:v>43430.592997685184</c:v>
                </c:pt>
                <c:pt idx="19355">
                  <c:v>43430.600324074076</c:v>
                </c:pt>
                <c:pt idx="19356">
                  <c:v>43430.606840277775</c:v>
                </c:pt>
                <c:pt idx="19357">
                  <c:v>43430.622997685183</c:v>
                </c:pt>
                <c:pt idx="19358">
                  <c:v>43430.628159722219</c:v>
                </c:pt>
                <c:pt idx="19359">
                  <c:v>43430.632187499999</c:v>
                </c:pt>
                <c:pt idx="19360">
                  <c:v>43430.639710648145</c:v>
                </c:pt>
                <c:pt idx="19361">
                  <c:v>43430.643692129626</c:v>
                </c:pt>
                <c:pt idx="19362">
                  <c:v>43430.647662037038</c:v>
                </c:pt>
                <c:pt idx="19363">
                  <c:v>43430.652256944442</c:v>
                </c:pt>
                <c:pt idx="19364">
                  <c:v>43430.656481481485</c:v>
                </c:pt>
                <c:pt idx="19365">
                  <c:v>43430.66134259259</c:v>
                </c:pt>
                <c:pt idx="19366">
                  <c:v>43430.671354166669</c:v>
                </c:pt>
                <c:pt idx="19367">
                  <c:v>43430.688483796293</c:v>
                </c:pt>
                <c:pt idx="19368">
                  <c:v>43430.69363425926</c:v>
                </c:pt>
                <c:pt idx="19369">
                  <c:v>43430.7033912037</c:v>
                </c:pt>
                <c:pt idx="19370">
                  <c:v>43430.707743055558</c:v>
                </c:pt>
                <c:pt idx="19371">
                  <c:v>43430.712719907409</c:v>
                </c:pt>
                <c:pt idx="19372">
                  <c:v>43430.718275462961</c:v>
                </c:pt>
                <c:pt idx="19373">
                  <c:v>43430.725821759261</c:v>
                </c:pt>
                <c:pt idx="19374">
                  <c:v>43431.375775462962</c:v>
                </c:pt>
                <c:pt idx="19375">
                  <c:v>43431.38553240741</c:v>
                </c:pt>
                <c:pt idx="19376">
                  <c:v>43431.39806712963</c:v>
                </c:pt>
                <c:pt idx="19377">
                  <c:v>43431.430520833332</c:v>
                </c:pt>
                <c:pt idx="19378">
                  <c:v>43431.43677083333</c:v>
                </c:pt>
                <c:pt idx="19379">
                  <c:v>43431.442916666667</c:v>
                </c:pt>
                <c:pt idx="19380">
                  <c:v>43431.449004629627</c:v>
                </c:pt>
                <c:pt idx="19381">
                  <c:v>43431.454895833333</c:v>
                </c:pt>
                <c:pt idx="19382">
                  <c:v>43431.460798611108</c:v>
                </c:pt>
                <c:pt idx="19383">
                  <c:v>43431.466249999998</c:v>
                </c:pt>
                <c:pt idx="19384">
                  <c:v>43431.47142361111</c:v>
                </c:pt>
                <c:pt idx="19385">
                  <c:v>43431.476666666669</c:v>
                </c:pt>
                <c:pt idx="19386">
                  <c:v>43431.578900462962</c:v>
                </c:pt>
                <c:pt idx="19387">
                  <c:v>43431.689108796294</c:v>
                </c:pt>
                <c:pt idx="19388">
                  <c:v>43433.497337962966</c:v>
                </c:pt>
                <c:pt idx="19389">
                  <c:v>43434.383321759262</c:v>
                </c:pt>
                <c:pt idx="19390">
                  <c:v>43441.439386574071</c:v>
                </c:pt>
                <c:pt idx="19391">
                  <c:v>43441.652789351851</c:v>
                </c:pt>
                <c:pt idx="19392">
                  <c:v>43441.662870370368</c:v>
                </c:pt>
                <c:pt idx="19393">
                  <c:v>43441.698391203703</c:v>
                </c:pt>
                <c:pt idx="19394">
                  <c:v>43441.719421296293</c:v>
                </c:pt>
                <c:pt idx="19395">
                  <c:v>43441.728831018518</c:v>
                </c:pt>
                <c:pt idx="19396">
                  <c:v>43441.733402777776</c:v>
                </c:pt>
                <c:pt idx="19397">
                  <c:v>43442.375798611109</c:v>
                </c:pt>
                <c:pt idx="19398">
                  <c:v>43442.391400462962</c:v>
                </c:pt>
                <c:pt idx="19399">
                  <c:v>43442.397233796299</c:v>
                </c:pt>
                <c:pt idx="19400">
                  <c:v>43442.402766203704</c:v>
                </c:pt>
                <c:pt idx="19401">
                  <c:v>43442.408194444448</c:v>
                </c:pt>
                <c:pt idx="19402">
                  <c:v>43442.413425925923</c:v>
                </c:pt>
                <c:pt idx="19403">
                  <c:v>43442.418356481481</c:v>
                </c:pt>
                <c:pt idx="19404">
                  <c:v>43442.423576388886</c:v>
                </c:pt>
                <c:pt idx="19405">
                  <c:v>43442.428703703707</c:v>
                </c:pt>
                <c:pt idx="19406">
                  <c:v>43442.434467592589</c:v>
                </c:pt>
                <c:pt idx="19407">
                  <c:v>43442.439421296294</c:v>
                </c:pt>
                <c:pt idx="19408">
                  <c:v>43442.444444444445</c:v>
                </c:pt>
                <c:pt idx="19409">
                  <c:v>43442.449236111112</c:v>
                </c:pt>
                <c:pt idx="19410">
                  <c:v>43442.459039351852</c:v>
                </c:pt>
                <c:pt idx="19411">
                  <c:v>43442.464386574073</c:v>
                </c:pt>
                <c:pt idx="19412">
                  <c:v>43442.469594907408</c:v>
                </c:pt>
                <c:pt idx="19413">
                  <c:v>43442.474791666667</c:v>
                </c:pt>
                <c:pt idx="19414">
                  <c:v>43442.479756944442</c:v>
                </c:pt>
                <c:pt idx="19415">
                  <c:v>43442.484583333331</c:v>
                </c:pt>
                <c:pt idx="19416">
                  <c:v>43442.489247685182</c:v>
                </c:pt>
                <c:pt idx="19417">
                  <c:v>43442.493796296294</c:v>
                </c:pt>
                <c:pt idx="19418">
                  <c:v>43442.498136574075</c:v>
                </c:pt>
                <c:pt idx="19419">
                  <c:v>43442.502592592595</c:v>
                </c:pt>
                <c:pt idx="19420">
                  <c:v>43442.507048611114</c:v>
                </c:pt>
                <c:pt idx="19421">
                  <c:v>43442.515914351854</c:v>
                </c:pt>
                <c:pt idx="19422">
                  <c:v>43442.520381944443</c:v>
                </c:pt>
                <c:pt idx="19423">
                  <c:v>43442.524594907409</c:v>
                </c:pt>
                <c:pt idx="19424">
                  <c:v>43442.528761574074</c:v>
                </c:pt>
                <c:pt idx="19425">
                  <c:v>43442.532986111109</c:v>
                </c:pt>
                <c:pt idx="19426">
                  <c:v>43442.537164351852</c:v>
                </c:pt>
                <c:pt idx="19427">
                  <c:v>43442.541296296295</c:v>
                </c:pt>
                <c:pt idx="19428">
                  <c:v>43442.545300925929</c:v>
                </c:pt>
                <c:pt idx="19429">
                  <c:v>43442.549247685187</c:v>
                </c:pt>
                <c:pt idx="19430">
                  <c:v>43442.553240740737</c:v>
                </c:pt>
                <c:pt idx="19431">
                  <c:v>43442.557222222225</c:v>
                </c:pt>
                <c:pt idx="19432">
                  <c:v>43442.561076388891</c:v>
                </c:pt>
                <c:pt idx="19433">
                  <c:v>43442.564976851849</c:v>
                </c:pt>
                <c:pt idx="19434">
                  <c:v>43442.573020833333</c:v>
                </c:pt>
                <c:pt idx="19435">
                  <c:v>43442.581122685187</c:v>
                </c:pt>
                <c:pt idx="19436">
                  <c:v>43442.585405092592</c:v>
                </c:pt>
                <c:pt idx="19437">
                  <c:v>43442.589618055557</c:v>
                </c:pt>
                <c:pt idx="19438">
                  <c:v>43442.593715277777</c:v>
                </c:pt>
                <c:pt idx="19439">
                  <c:v>43442.597812499997</c:v>
                </c:pt>
                <c:pt idx="19440">
                  <c:v>43442.601875</c:v>
                </c:pt>
                <c:pt idx="19441">
                  <c:v>43442.609733796293</c:v>
                </c:pt>
                <c:pt idx="19442">
                  <c:v>43442.61378472222</c:v>
                </c:pt>
                <c:pt idx="19443">
                  <c:v>43442.617789351854</c:v>
                </c:pt>
                <c:pt idx="19444">
                  <c:v>43442.621817129628</c:v>
                </c:pt>
                <c:pt idx="19445">
                  <c:v>43442.625798611109</c:v>
                </c:pt>
                <c:pt idx="19446">
                  <c:v>43442.629872685182</c:v>
                </c:pt>
                <c:pt idx="19447">
                  <c:v>43442.633888888886</c:v>
                </c:pt>
                <c:pt idx="19448">
                  <c:v>43442.637962962966</c:v>
                </c:pt>
                <c:pt idx="19449">
                  <c:v>43442.642083333332</c:v>
                </c:pt>
                <c:pt idx="19450">
                  <c:v>43442.646296296298</c:v>
                </c:pt>
                <c:pt idx="19451">
                  <c:v>43442.650451388887</c:v>
                </c:pt>
                <c:pt idx="19452">
                  <c:v>43442.654872685183</c:v>
                </c:pt>
                <c:pt idx="19453">
                  <c:v>43442.659456018519</c:v>
                </c:pt>
                <c:pt idx="19454">
                  <c:v>43442.664074074077</c:v>
                </c:pt>
                <c:pt idx="19455">
                  <c:v>43442.668564814812</c:v>
                </c:pt>
                <c:pt idx="19456">
                  <c:v>43442.673692129632</c:v>
                </c:pt>
                <c:pt idx="19457">
                  <c:v>43442.679236111115</c:v>
                </c:pt>
                <c:pt idx="19458">
                  <c:v>43442.685335648152</c:v>
                </c:pt>
                <c:pt idx="19459">
                  <c:v>43442.716527777775</c:v>
                </c:pt>
                <c:pt idx="19460">
                  <c:v>43442.728368055556</c:v>
                </c:pt>
                <c:pt idx="19461">
                  <c:v>43442.739548611113</c:v>
                </c:pt>
                <c:pt idx="19462">
                  <c:v>43444.727546296293</c:v>
                </c:pt>
                <c:pt idx="19463">
                  <c:v>43445.72078703704</c:v>
                </c:pt>
                <c:pt idx="19464">
                  <c:v>43445.725578703707</c:v>
                </c:pt>
                <c:pt idx="19465">
                  <c:v>43446.378622685188</c:v>
                </c:pt>
                <c:pt idx="19466">
                  <c:v>43446.386122685188</c:v>
                </c:pt>
                <c:pt idx="19467">
                  <c:v>43446.392708333333</c:v>
                </c:pt>
                <c:pt idx="19468">
                  <c:v>43446.399537037039</c:v>
                </c:pt>
                <c:pt idx="19469">
                  <c:v>43446.406099537038</c:v>
                </c:pt>
                <c:pt idx="19470">
                  <c:v>43446.412152777775</c:v>
                </c:pt>
                <c:pt idx="19471">
                  <c:v>43446.418009259258</c:v>
                </c:pt>
                <c:pt idx="19472">
                  <c:v>43446.423692129632</c:v>
                </c:pt>
                <c:pt idx="19473">
                  <c:v>43446.429583333331</c:v>
                </c:pt>
                <c:pt idx="19474">
                  <c:v>43446.435416666667</c:v>
                </c:pt>
                <c:pt idx="19475">
                  <c:v>43446.441041666665</c:v>
                </c:pt>
                <c:pt idx="19476">
                  <c:v>43446.446319444447</c:v>
                </c:pt>
                <c:pt idx="19477">
                  <c:v>43446.451574074075</c:v>
                </c:pt>
                <c:pt idx="19478">
                  <c:v>43446.456805555557</c:v>
                </c:pt>
                <c:pt idx="19479">
                  <c:v>43446.461574074077</c:v>
                </c:pt>
                <c:pt idx="19480">
                  <c:v>43446.466412037036</c:v>
                </c:pt>
                <c:pt idx="19481">
                  <c:v>43446.471886574072</c:v>
                </c:pt>
                <c:pt idx="19482">
                  <c:v>43446.539178240739</c:v>
                </c:pt>
                <c:pt idx="19483">
                  <c:v>43446.551863425928</c:v>
                </c:pt>
                <c:pt idx="19484">
                  <c:v>43446.579895833333</c:v>
                </c:pt>
                <c:pt idx="19485">
                  <c:v>43446.591620370367</c:v>
                </c:pt>
                <c:pt idx="19486">
                  <c:v>43446.599409722221</c:v>
                </c:pt>
                <c:pt idx="19487">
                  <c:v>43446.641238425924</c:v>
                </c:pt>
                <c:pt idx="19488">
                  <c:v>43446.644918981481</c:v>
                </c:pt>
                <c:pt idx="19489">
                  <c:v>43446.648634259262</c:v>
                </c:pt>
                <c:pt idx="19490">
                  <c:v>43446.664074074077</c:v>
                </c:pt>
                <c:pt idx="19491">
                  <c:v>43446.668715277781</c:v>
                </c:pt>
                <c:pt idx="19492">
                  <c:v>43446.713912037034</c:v>
                </c:pt>
                <c:pt idx="19493">
                  <c:v>43446.72519675926</c:v>
                </c:pt>
                <c:pt idx="19494">
                  <c:v>43446.756481481483</c:v>
                </c:pt>
                <c:pt idx="19495">
                  <c:v>43448.378842592596</c:v>
                </c:pt>
                <c:pt idx="19496">
                  <c:v>43448.38957175926</c:v>
                </c:pt>
                <c:pt idx="19497">
                  <c:v>43448.39702546296</c:v>
                </c:pt>
                <c:pt idx="19498">
                  <c:v>43448.403402777774</c:v>
                </c:pt>
                <c:pt idx="19499">
                  <c:v>43448.418599537035</c:v>
                </c:pt>
                <c:pt idx="19500">
                  <c:v>43448.424085648148</c:v>
                </c:pt>
                <c:pt idx="19501">
                  <c:v>43448.429062499999</c:v>
                </c:pt>
                <c:pt idx="19502">
                  <c:v>43448.434374999997</c:v>
                </c:pt>
                <c:pt idx="19503">
                  <c:v>43448.439525462964</c:v>
                </c:pt>
                <c:pt idx="19504">
                  <c:v>43448.444479166668</c:v>
                </c:pt>
                <c:pt idx="19505">
                  <c:v>43448.449675925927</c:v>
                </c:pt>
                <c:pt idx="19506">
                  <c:v>43448.454305555555</c:v>
                </c:pt>
                <c:pt idx="19507">
                  <c:v>43448.463379629633</c:v>
                </c:pt>
                <c:pt idx="19508">
                  <c:v>43448.467928240738</c:v>
                </c:pt>
                <c:pt idx="19509">
                  <c:v>43448.472210648149</c:v>
                </c:pt>
                <c:pt idx="19510">
                  <c:v>43448.476423611108</c:v>
                </c:pt>
                <c:pt idx="19511">
                  <c:v>43448.480671296296</c:v>
                </c:pt>
                <c:pt idx="19512">
                  <c:v>43448.48510416667</c:v>
                </c:pt>
                <c:pt idx="19513">
                  <c:v>43448.489270833335</c:v>
                </c:pt>
                <c:pt idx="19514">
                  <c:v>43448.493564814817</c:v>
                </c:pt>
                <c:pt idx="19515">
                  <c:v>43448.498194444444</c:v>
                </c:pt>
                <c:pt idx="19516">
                  <c:v>43448.502488425926</c:v>
                </c:pt>
                <c:pt idx="19517">
                  <c:v>43448.506747685184</c:v>
                </c:pt>
                <c:pt idx="19518">
                  <c:v>43448.510868055557</c:v>
                </c:pt>
                <c:pt idx="19519">
                  <c:v>43448.515011574076</c:v>
                </c:pt>
                <c:pt idx="19520">
                  <c:v>43448.519247685188</c:v>
                </c:pt>
                <c:pt idx="19521">
                  <c:v>43448.523622685185</c:v>
                </c:pt>
                <c:pt idx="19522">
                  <c:v>43448.540439814817</c:v>
                </c:pt>
                <c:pt idx="19523">
                  <c:v>43448.54478009259</c:v>
                </c:pt>
                <c:pt idx="19524">
                  <c:v>43448.622604166667</c:v>
                </c:pt>
                <c:pt idx="19525">
                  <c:v>43448.626585648148</c:v>
                </c:pt>
                <c:pt idx="19526">
                  <c:v>43448.688750000001</c:v>
                </c:pt>
                <c:pt idx="19527">
                  <c:v>43448.692499999997</c:v>
                </c:pt>
                <c:pt idx="19528">
                  <c:v>43448.700358796297</c:v>
                </c:pt>
                <c:pt idx="19529">
                  <c:v>43448.704479166663</c:v>
                </c:pt>
                <c:pt idx="19530">
                  <c:v>43448.708877314813</c:v>
                </c:pt>
                <c:pt idx="19531">
                  <c:v>43448.713217592594</c:v>
                </c:pt>
                <c:pt idx="19532">
                  <c:v>43448.717534722222</c:v>
                </c:pt>
                <c:pt idx="19533">
                  <c:v>43448.722037037034</c:v>
                </c:pt>
                <c:pt idx="19534">
                  <c:v>43448.7266087963</c:v>
                </c:pt>
                <c:pt idx="19535">
                  <c:v>43448.731793981482</c:v>
                </c:pt>
                <c:pt idx="19536">
                  <c:v>43448.73777777778</c:v>
                </c:pt>
                <c:pt idx="19537">
                  <c:v>43448.770057870373</c:v>
                </c:pt>
                <c:pt idx="19538">
                  <c:v>43449.37877314815</c:v>
                </c:pt>
                <c:pt idx="19539">
                  <c:v>43449.386701388888</c:v>
                </c:pt>
                <c:pt idx="19540">
                  <c:v>43449.393946759257</c:v>
                </c:pt>
                <c:pt idx="19541">
                  <c:v>43449.400266203702</c:v>
                </c:pt>
                <c:pt idx="19542">
                  <c:v>43449.406331018516</c:v>
                </c:pt>
                <c:pt idx="19543">
                  <c:v>43449.412280092591</c:v>
                </c:pt>
                <c:pt idx="19544">
                  <c:v>43449.418483796297</c:v>
                </c:pt>
                <c:pt idx="19545">
                  <c:v>43449.424039351848</c:v>
                </c:pt>
                <c:pt idx="19546">
                  <c:v>43449.429907407408</c:v>
                </c:pt>
                <c:pt idx="19547">
                  <c:v>43449.442141203705</c:v>
                </c:pt>
                <c:pt idx="19548">
                  <c:v>43449.447187500002</c:v>
                </c:pt>
                <c:pt idx="19549">
                  <c:v>43449.451967592591</c:v>
                </c:pt>
                <c:pt idx="19550">
                  <c:v>43449.45684027778</c:v>
                </c:pt>
                <c:pt idx="19551">
                  <c:v>43449.47074074074</c:v>
                </c:pt>
                <c:pt idx="19552">
                  <c:v>43449.479548611111</c:v>
                </c:pt>
                <c:pt idx="19553">
                  <c:v>43449.509895833333</c:v>
                </c:pt>
                <c:pt idx="19554">
                  <c:v>43449.518391203703</c:v>
                </c:pt>
                <c:pt idx="19555">
                  <c:v>43449.523333333331</c:v>
                </c:pt>
                <c:pt idx="19556">
                  <c:v>43449.527905092589</c:v>
                </c:pt>
                <c:pt idx="19557">
                  <c:v>43449.532094907408</c:v>
                </c:pt>
                <c:pt idx="19558">
                  <c:v>43449.536215277774</c:v>
                </c:pt>
                <c:pt idx="19559">
                  <c:v>43449.540324074071</c:v>
                </c:pt>
                <c:pt idx="19560">
                  <c:v>43449.544490740744</c:v>
                </c:pt>
                <c:pt idx="19561">
                  <c:v>43449.548900462964</c:v>
                </c:pt>
                <c:pt idx="19562">
                  <c:v>43449.554050925923</c:v>
                </c:pt>
                <c:pt idx="19563">
                  <c:v>43449.581030092595</c:v>
                </c:pt>
                <c:pt idx="19564">
                  <c:v>43449.585266203707</c:v>
                </c:pt>
                <c:pt idx="19565">
                  <c:v>43449.58898148148</c:v>
                </c:pt>
                <c:pt idx="19566">
                  <c:v>43449.596435185187</c:v>
                </c:pt>
                <c:pt idx="19567">
                  <c:v>43449.600069444445</c:v>
                </c:pt>
                <c:pt idx="19568">
                  <c:v>43449.604259259257</c:v>
                </c:pt>
                <c:pt idx="19569">
                  <c:v>43449.608784722222</c:v>
                </c:pt>
                <c:pt idx="19570">
                  <c:v>43449.613796296297</c:v>
                </c:pt>
                <c:pt idx="19571">
                  <c:v>43449.633368055554</c:v>
                </c:pt>
                <c:pt idx="19572">
                  <c:v>43449.63784722222</c:v>
                </c:pt>
                <c:pt idx="19573">
                  <c:v>43449.642592592594</c:v>
                </c:pt>
                <c:pt idx="19574">
                  <c:v>43449.66238425926</c:v>
                </c:pt>
                <c:pt idx="19575">
                  <c:v>43450.386412037034</c:v>
                </c:pt>
                <c:pt idx="19576">
                  <c:v>43450.393761574072</c:v>
                </c:pt>
                <c:pt idx="19577">
                  <c:v>43450.401203703703</c:v>
                </c:pt>
                <c:pt idx="19578">
                  <c:v>43450.408125000002</c:v>
                </c:pt>
                <c:pt idx="19579">
                  <c:v>43450.414722222224</c:v>
                </c:pt>
                <c:pt idx="19580">
                  <c:v>43450.421087962961</c:v>
                </c:pt>
                <c:pt idx="19581">
                  <c:v>43450.427986111114</c:v>
                </c:pt>
                <c:pt idx="19582">
                  <c:v>43450.434398148151</c:v>
                </c:pt>
                <c:pt idx="19583">
                  <c:v>43450.440706018519</c:v>
                </c:pt>
                <c:pt idx="19584">
                  <c:v>43450.452696759261</c:v>
                </c:pt>
                <c:pt idx="19585">
                  <c:v>43450.53193287037</c:v>
                </c:pt>
                <c:pt idx="19586">
                  <c:v>43451.75072916667</c:v>
                </c:pt>
                <c:pt idx="19587">
                  <c:v>43452.385138888887</c:v>
                </c:pt>
                <c:pt idx="19588">
                  <c:v>43452.701354166667</c:v>
                </c:pt>
                <c:pt idx="19589">
                  <c:v>43454.681770833333</c:v>
                </c:pt>
                <c:pt idx="19590">
                  <c:v>43454.68613425926</c:v>
                </c:pt>
                <c:pt idx="19591">
                  <c:v>43454.69059027778</c:v>
                </c:pt>
                <c:pt idx="19592">
                  <c:v>43455.378668981481</c:v>
                </c:pt>
                <c:pt idx="19593">
                  <c:v>43455.385335648149</c:v>
                </c:pt>
                <c:pt idx="19594">
                  <c:v>43455.391435185185</c:v>
                </c:pt>
                <c:pt idx="19595">
                  <c:v>43455.397314814814</c:v>
                </c:pt>
                <c:pt idx="19596">
                  <c:v>43455.408761574072</c:v>
                </c:pt>
                <c:pt idx="19597">
                  <c:v>43455.414155092592</c:v>
                </c:pt>
                <c:pt idx="19598">
                  <c:v>43455.419652777775</c:v>
                </c:pt>
                <c:pt idx="19599">
                  <c:v>43455.425243055557</c:v>
                </c:pt>
                <c:pt idx="19600">
                  <c:v>43455.431504629632</c:v>
                </c:pt>
                <c:pt idx="19601">
                  <c:v>43455.437743055554</c:v>
                </c:pt>
                <c:pt idx="19602">
                  <c:v>43455.444247685184</c:v>
                </c:pt>
                <c:pt idx="19603">
                  <c:v>43455.450601851851</c:v>
                </c:pt>
                <c:pt idx="19604">
                  <c:v>43455.456770833334</c:v>
                </c:pt>
                <c:pt idx="19605">
                  <c:v>43455.462812500002</c:v>
                </c:pt>
                <c:pt idx="19606">
                  <c:v>43455.468715277777</c:v>
                </c:pt>
                <c:pt idx="19607">
                  <c:v>43455.474675925929</c:v>
                </c:pt>
                <c:pt idx="19608">
                  <c:v>43455.480196759258</c:v>
                </c:pt>
                <c:pt idx="19609">
                  <c:v>43455.485775462963</c:v>
                </c:pt>
                <c:pt idx="19610">
                  <c:v>43455.49114583333</c:v>
                </c:pt>
                <c:pt idx="19611">
                  <c:v>43455.496377314812</c:v>
                </c:pt>
                <c:pt idx="19612">
                  <c:v>43455.501643518517</c:v>
                </c:pt>
                <c:pt idx="19613">
                  <c:v>43455.506828703707</c:v>
                </c:pt>
                <c:pt idx="19614">
                  <c:v>43455.511967592596</c:v>
                </c:pt>
                <c:pt idx="19615">
                  <c:v>43455.517094907409</c:v>
                </c:pt>
                <c:pt idx="19616">
                  <c:v>43455.522187499999</c:v>
                </c:pt>
                <c:pt idx="19617">
                  <c:v>43455.52715277778</c:v>
                </c:pt>
                <c:pt idx="19618">
                  <c:v>43455.532048611109</c:v>
                </c:pt>
                <c:pt idx="19619">
                  <c:v>43455.536874999998</c:v>
                </c:pt>
                <c:pt idx="19620">
                  <c:v>43455.541724537034</c:v>
                </c:pt>
                <c:pt idx="19621">
                  <c:v>43455.546446759261</c:v>
                </c:pt>
                <c:pt idx="19622">
                  <c:v>43455.551099537035</c:v>
                </c:pt>
                <c:pt idx="19623">
                  <c:v>43455.560312499998</c:v>
                </c:pt>
                <c:pt idx="19624">
                  <c:v>43455.56490740741</c:v>
                </c:pt>
                <c:pt idx="19625">
                  <c:v>43455.569537037038</c:v>
                </c:pt>
                <c:pt idx="19626">
                  <c:v>43455.574097222219</c:v>
                </c:pt>
                <c:pt idx="19627">
                  <c:v>43455.596180555556</c:v>
                </c:pt>
                <c:pt idx="19628">
                  <c:v>43455.599861111114</c:v>
                </c:pt>
                <c:pt idx="19629">
                  <c:v>43455.60355324074</c:v>
                </c:pt>
                <c:pt idx="19630">
                  <c:v>43455.607546296298</c:v>
                </c:pt>
                <c:pt idx="19631">
                  <c:v>43455.611215277779</c:v>
                </c:pt>
                <c:pt idx="19632">
                  <c:v>43455.615254629629</c:v>
                </c:pt>
                <c:pt idx="19633">
                  <c:v>43455.619201388887</c:v>
                </c:pt>
                <c:pt idx="19634">
                  <c:v>43455.623067129629</c:v>
                </c:pt>
                <c:pt idx="19635">
                  <c:v>43455.659398148149</c:v>
                </c:pt>
                <c:pt idx="19636">
                  <c:v>43455.663657407407</c:v>
                </c:pt>
                <c:pt idx="19637">
                  <c:v>43455.669247685182</c:v>
                </c:pt>
                <c:pt idx="19638">
                  <c:v>43455.675138888888</c:v>
                </c:pt>
                <c:pt idx="19639">
                  <c:v>43455.682430555556</c:v>
                </c:pt>
                <c:pt idx="19640">
                  <c:v>43455.695</c:v>
                </c:pt>
                <c:pt idx="19641">
                  <c:v>43455.699421296296</c:v>
                </c:pt>
                <c:pt idx="19642">
                  <c:v>43455.704212962963</c:v>
                </c:pt>
                <c:pt idx="19643">
                  <c:v>43455.709467592591</c:v>
                </c:pt>
                <c:pt idx="19644">
                  <c:v>43455.714398148149</c:v>
                </c:pt>
                <c:pt idx="19645">
                  <c:v>43455.719166666669</c:v>
                </c:pt>
                <c:pt idx="19646">
                  <c:v>43455.724363425928</c:v>
                </c:pt>
                <c:pt idx="19647">
                  <c:v>43455.729548611111</c:v>
                </c:pt>
                <c:pt idx="19648">
                  <c:v>43455.754606481481</c:v>
                </c:pt>
                <c:pt idx="19649">
                  <c:v>43455.770451388889</c:v>
                </c:pt>
                <c:pt idx="19650">
                  <c:v>43458.378483796296</c:v>
                </c:pt>
                <c:pt idx="19651">
                  <c:v>43458.388356481482</c:v>
                </c:pt>
                <c:pt idx="19652">
                  <c:v>43458.399895833332</c:v>
                </c:pt>
                <c:pt idx="19653">
                  <c:v>43458.410902777781</c:v>
                </c:pt>
                <c:pt idx="19654">
                  <c:v>43458.418807870374</c:v>
                </c:pt>
                <c:pt idx="19655">
                  <c:v>43458.426400462966</c:v>
                </c:pt>
                <c:pt idx="19656">
                  <c:v>43458.432928240742</c:v>
                </c:pt>
                <c:pt idx="19657">
                  <c:v>43458.439340277779</c:v>
                </c:pt>
                <c:pt idx="19658">
                  <c:v>43458.445543981485</c:v>
                </c:pt>
                <c:pt idx="19659">
                  <c:v>43458.451655092591</c:v>
                </c:pt>
                <c:pt idx="19660">
                  <c:v>43458.457511574074</c:v>
                </c:pt>
                <c:pt idx="19661">
                  <c:v>43458.463368055556</c:v>
                </c:pt>
                <c:pt idx="19662">
                  <c:v>43458.469155092593</c:v>
                </c:pt>
                <c:pt idx="19663">
                  <c:v>43458.474918981483</c:v>
                </c:pt>
                <c:pt idx="19664">
                  <c:v>43458.480798611112</c:v>
                </c:pt>
                <c:pt idx="19665">
                  <c:v>43458.486550925925</c:v>
                </c:pt>
                <c:pt idx="19666">
                  <c:v>43458.492199074077</c:v>
                </c:pt>
                <c:pt idx="19667">
                  <c:v>43458.497731481482</c:v>
                </c:pt>
                <c:pt idx="19668">
                  <c:v>43458.503333333334</c:v>
                </c:pt>
                <c:pt idx="19669">
                  <c:v>43458.50854166667</c:v>
                </c:pt>
                <c:pt idx="19670">
                  <c:v>43458.513541666667</c:v>
                </c:pt>
                <c:pt idx="19671">
                  <c:v>43458.518310185187</c:v>
                </c:pt>
                <c:pt idx="19672">
                  <c:v>43458.5231712963</c:v>
                </c:pt>
                <c:pt idx="19673">
                  <c:v>43458.527951388889</c:v>
                </c:pt>
                <c:pt idx="19674">
                  <c:v>43458.53266203704</c:v>
                </c:pt>
                <c:pt idx="19675">
                  <c:v>43458.537314814814</c:v>
                </c:pt>
                <c:pt idx="19676">
                  <c:v>43458.54146990741</c:v>
                </c:pt>
                <c:pt idx="19677">
                  <c:v>43458.545775462961</c:v>
                </c:pt>
                <c:pt idx="19678">
                  <c:v>43458.549872685187</c:v>
                </c:pt>
                <c:pt idx="19679">
                  <c:v>43458.553877314815</c:v>
                </c:pt>
                <c:pt idx="19680">
                  <c:v>43458.558078703703</c:v>
                </c:pt>
                <c:pt idx="19681">
                  <c:v>43458.649351851855</c:v>
                </c:pt>
                <c:pt idx="19682">
                  <c:v>43458.680347222224</c:v>
                </c:pt>
                <c:pt idx="19683">
                  <c:v>43458.684953703705</c:v>
                </c:pt>
                <c:pt idx="19684">
                  <c:v>43458.693333333336</c:v>
                </c:pt>
                <c:pt idx="19685">
                  <c:v>43458.702777777777</c:v>
                </c:pt>
                <c:pt idx="19686">
                  <c:v>43458.707442129627</c:v>
                </c:pt>
                <c:pt idx="19687">
                  <c:v>43458.712719907409</c:v>
                </c:pt>
                <c:pt idx="19688">
                  <c:v>43458.726701388892</c:v>
                </c:pt>
                <c:pt idx="19689">
                  <c:v>43458.736215277779</c:v>
                </c:pt>
                <c:pt idx="19690">
                  <c:v>43458.747812499998</c:v>
                </c:pt>
                <c:pt idx="19691">
                  <c:v>43458.754756944443</c:v>
                </c:pt>
                <c:pt idx="19692">
                  <c:v>43458.762337962966</c:v>
                </c:pt>
                <c:pt idx="19693">
                  <c:v>43459.393935185188</c:v>
                </c:pt>
                <c:pt idx="19694">
                  <c:v>43459.400497685187</c:v>
                </c:pt>
                <c:pt idx="19695">
                  <c:v>43459.409351851849</c:v>
                </c:pt>
                <c:pt idx="19696">
                  <c:v>43459.415439814817</c:v>
                </c:pt>
                <c:pt idx="19697">
                  <c:v>43459.420949074076</c:v>
                </c:pt>
                <c:pt idx="19698">
                  <c:v>43459.427199074074</c:v>
                </c:pt>
                <c:pt idx="19699">
                  <c:v>43459.433321759258</c:v>
                </c:pt>
                <c:pt idx="19700">
                  <c:v>43459.439386574071</c:v>
                </c:pt>
                <c:pt idx="19701">
                  <c:v>43459.445034722223</c:v>
                </c:pt>
                <c:pt idx="19702">
                  <c:v>43459.449988425928</c:v>
                </c:pt>
                <c:pt idx="19703">
                  <c:v>43459.455543981479</c:v>
                </c:pt>
                <c:pt idx="19704">
                  <c:v>43459.460844907408</c:v>
                </c:pt>
                <c:pt idx="19705">
                  <c:v>43459.466192129628</c:v>
                </c:pt>
                <c:pt idx="19706">
                  <c:v>43459.47216435185</c:v>
                </c:pt>
                <c:pt idx="19707">
                  <c:v>43459.478113425925</c:v>
                </c:pt>
                <c:pt idx="19708">
                  <c:v>43459.483946759261</c:v>
                </c:pt>
                <c:pt idx="19709">
                  <c:v>43459.489120370374</c:v>
                </c:pt>
                <c:pt idx="19710">
                  <c:v>43459.493298611109</c:v>
                </c:pt>
                <c:pt idx="19711">
                  <c:v>43459.498055555552</c:v>
                </c:pt>
                <c:pt idx="19712">
                  <c:v>43459.503229166665</c:v>
                </c:pt>
                <c:pt idx="19713">
                  <c:v>43459.508194444446</c:v>
                </c:pt>
                <c:pt idx="19714">
                  <c:v>43459.512673611112</c:v>
                </c:pt>
                <c:pt idx="19715">
                  <c:v>43459.517465277779</c:v>
                </c:pt>
                <c:pt idx="19716">
                  <c:v>43459.522002314814</c:v>
                </c:pt>
                <c:pt idx="19717">
                  <c:v>43459.526134259257</c:v>
                </c:pt>
                <c:pt idx="19718">
                  <c:v>43459.530624999999</c:v>
                </c:pt>
                <c:pt idx="19719">
                  <c:v>43459.534710648149</c:v>
                </c:pt>
                <c:pt idx="19720">
                  <c:v>43459.539502314816</c:v>
                </c:pt>
                <c:pt idx="19721">
                  <c:v>43459.547986111109</c:v>
                </c:pt>
                <c:pt idx="19722">
                  <c:v>43459.552465277775</c:v>
                </c:pt>
                <c:pt idx="19723">
                  <c:v>43459.556956018518</c:v>
                </c:pt>
                <c:pt idx="19724">
                  <c:v>43459.561342592591</c:v>
                </c:pt>
                <c:pt idx="19725">
                  <c:v>43459.565648148149</c:v>
                </c:pt>
                <c:pt idx="19726">
                  <c:v>43459.569363425922</c:v>
                </c:pt>
                <c:pt idx="19727">
                  <c:v>43459.573344907411</c:v>
                </c:pt>
                <c:pt idx="19728">
                  <c:v>43459.577199074076</c:v>
                </c:pt>
                <c:pt idx="19729">
                  <c:v>43459.581493055557</c:v>
                </c:pt>
                <c:pt idx="19730">
                  <c:v>43459.586064814815</c:v>
                </c:pt>
                <c:pt idx="19731">
                  <c:v>43459.59170138889</c:v>
                </c:pt>
                <c:pt idx="19732">
                  <c:v>43459.596770833334</c:v>
                </c:pt>
                <c:pt idx="19733">
                  <c:v>43459.601689814815</c:v>
                </c:pt>
                <c:pt idx="19734">
                  <c:v>43459.605729166666</c:v>
                </c:pt>
                <c:pt idx="19735">
                  <c:v>43459.610231481478</c:v>
                </c:pt>
                <c:pt idx="19736">
                  <c:v>43459.62296296296</c:v>
                </c:pt>
                <c:pt idx="19737">
                  <c:v>43459.630844907406</c:v>
                </c:pt>
                <c:pt idx="19738">
                  <c:v>43459.634652777779</c:v>
                </c:pt>
                <c:pt idx="19739">
                  <c:v>43459.647418981483</c:v>
                </c:pt>
                <c:pt idx="19740">
                  <c:v>43459.705011574071</c:v>
                </c:pt>
                <c:pt idx="19741">
                  <c:v>43459.727627314816</c:v>
                </c:pt>
                <c:pt idx="19742">
                  <c:v>43459.73369212963</c:v>
                </c:pt>
                <c:pt idx="19743">
                  <c:v>43460.434166666666</c:v>
                </c:pt>
                <c:pt idx="19744">
                  <c:v>43460.443958333337</c:v>
                </c:pt>
                <c:pt idx="19745">
                  <c:v>43460.44871527778</c:v>
                </c:pt>
                <c:pt idx="19746">
                  <c:v>43460.453449074077</c:v>
                </c:pt>
                <c:pt idx="19747">
                  <c:v>43460.458124999997</c:v>
                </c:pt>
                <c:pt idx="19748">
                  <c:v>43460.462581018517</c:v>
                </c:pt>
                <c:pt idx="19749">
                  <c:v>43460.467060185183</c:v>
                </c:pt>
                <c:pt idx="19750">
                  <c:v>43460.475636574076</c:v>
                </c:pt>
                <c:pt idx="19751">
                  <c:v>43460.510937500003</c:v>
                </c:pt>
                <c:pt idx="19752">
                  <c:v>43460.515127314815</c:v>
                </c:pt>
                <c:pt idx="19753">
                  <c:v>43460.528437499997</c:v>
                </c:pt>
                <c:pt idx="19754">
                  <c:v>43460.607800925929</c:v>
                </c:pt>
                <c:pt idx="19755">
                  <c:v>43460.659988425927</c:v>
                </c:pt>
                <c:pt idx="19756">
                  <c:v>43460.665972222225</c:v>
                </c:pt>
                <c:pt idx="19757">
                  <c:v>43460.672164351854</c:v>
                </c:pt>
                <c:pt idx="19758">
                  <c:v>43460.680069444446</c:v>
                </c:pt>
                <c:pt idx="19759">
                  <c:v>43460.692835648151</c:v>
                </c:pt>
                <c:pt idx="19760">
                  <c:v>43460.702384259261</c:v>
                </c:pt>
                <c:pt idx="19761">
                  <c:v>43460.709814814814</c:v>
                </c:pt>
                <c:pt idx="19762">
                  <c:v>43460.716736111113</c:v>
                </c:pt>
                <c:pt idx="19763">
                  <c:v>43460.725358796299</c:v>
                </c:pt>
                <c:pt idx="19764">
                  <c:v>43460.737037037034</c:v>
                </c:pt>
                <c:pt idx="19765">
                  <c:v>43460.744537037041</c:v>
                </c:pt>
                <c:pt idx="19766">
                  <c:v>43461.378495370373</c:v>
                </c:pt>
                <c:pt idx="19767">
                  <c:v>43461.385625000003</c:v>
                </c:pt>
                <c:pt idx="19768">
                  <c:v>43461.392175925925</c:v>
                </c:pt>
                <c:pt idx="19769">
                  <c:v>43461.404976851853</c:v>
                </c:pt>
                <c:pt idx="19770">
                  <c:v>43461.424398148149</c:v>
                </c:pt>
                <c:pt idx="19771">
                  <c:v>43461.430474537039</c:v>
                </c:pt>
                <c:pt idx="19772">
                  <c:v>43461.436307870368</c:v>
                </c:pt>
                <c:pt idx="19773">
                  <c:v>43461.441307870373</c:v>
                </c:pt>
                <c:pt idx="19774">
                  <c:v>43461.446053240739</c:v>
                </c:pt>
                <c:pt idx="19775">
                  <c:v>43461.491666666669</c:v>
                </c:pt>
                <c:pt idx="19776">
                  <c:v>43461.496053240742</c:v>
                </c:pt>
                <c:pt idx="19777">
                  <c:v>43461.500555555554</c:v>
                </c:pt>
                <c:pt idx="19778">
                  <c:v>43461.504907407405</c:v>
                </c:pt>
                <c:pt idx="19779">
                  <c:v>43461.513773148145</c:v>
                </c:pt>
                <c:pt idx="19780">
                  <c:v>43461.54483796296</c:v>
                </c:pt>
                <c:pt idx="19781">
                  <c:v>43461.582303240742</c:v>
                </c:pt>
                <c:pt idx="19782">
                  <c:v>43461.590798611112</c:v>
                </c:pt>
                <c:pt idx="19783">
                  <c:v>43461.596689814818</c:v>
                </c:pt>
                <c:pt idx="19784">
                  <c:v>43461.611655092594</c:v>
                </c:pt>
                <c:pt idx="19785">
                  <c:v>43461.618310185186</c:v>
                </c:pt>
                <c:pt idx="19786">
                  <c:v>43461.625613425924</c:v>
                </c:pt>
                <c:pt idx="19787">
                  <c:v>43461.633460648147</c:v>
                </c:pt>
                <c:pt idx="19788">
                  <c:v>43461.63753472222</c:v>
                </c:pt>
                <c:pt idx="19789">
                  <c:v>43461.642013888886</c:v>
                </c:pt>
                <c:pt idx="19790">
                  <c:v>43461.65116898148</c:v>
                </c:pt>
                <c:pt idx="19791">
                  <c:v>43461.655034722222</c:v>
                </c:pt>
                <c:pt idx="19792">
                  <c:v>43461.658958333333</c:v>
                </c:pt>
                <c:pt idx="19793">
                  <c:v>43461.662743055553</c:v>
                </c:pt>
                <c:pt idx="19794">
                  <c:v>43461.666643518518</c:v>
                </c:pt>
                <c:pt idx="19795">
                  <c:v>43461.682928240742</c:v>
                </c:pt>
                <c:pt idx="19796">
                  <c:v>43461.686851851853</c:v>
                </c:pt>
                <c:pt idx="19797">
                  <c:v>43461.691192129627</c:v>
                </c:pt>
                <c:pt idx="19798">
                  <c:v>43461.695474537039</c:v>
                </c:pt>
                <c:pt idx="19799">
                  <c:v>43461.699884259258</c:v>
                </c:pt>
                <c:pt idx="19800">
                  <c:v>43461.704687500001</c:v>
                </c:pt>
                <c:pt idx="19801">
                  <c:v>43461.709606481483</c:v>
                </c:pt>
                <c:pt idx="19802">
                  <c:v>43461.714594907404</c:v>
                </c:pt>
                <c:pt idx="19803">
                  <c:v>43461.719525462962</c:v>
                </c:pt>
                <c:pt idx="19804">
                  <c:v>43461.724363425928</c:v>
                </c:pt>
                <c:pt idx="19805">
                  <c:v>43461.729363425926</c:v>
                </c:pt>
                <c:pt idx="19806">
                  <c:v>43461.7346412037</c:v>
                </c:pt>
                <c:pt idx="19807">
                  <c:v>43462.392245370371</c:v>
                </c:pt>
                <c:pt idx="19808">
                  <c:v>43462.399918981479</c:v>
                </c:pt>
                <c:pt idx="19809">
                  <c:v>43462.407557870371</c:v>
                </c:pt>
                <c:pt idx="19810">
                  <c:v>43462.414918981478</c:v>
                </c:pt>
                <c:pt idx="19811">
                  <c:v>43462.422685185185</c:v>
                </c:pt>
                <c:pt idx="19812">
                  <c:v>43462.429583333331</c:v>
                </c:pt>
                <c:pt idx="19813">
                  <c:v>43462.441342592596</c:v>
                </c:pt>
                <c:pt idx="19814">
                  <c:v>43462.446932870371</c:v>
                </c:pt>
                <c:pt idx="19815">
                  <c:v>43462.452476851853</c:v>
                </c:pt>
                <c:pt idx="19816">
                  <c:v>43462.457754629628</c:v>
                </c:pt>
                <c:pt idx="19817">
                  <c:v>43462.463622685187</c:v>
                </c:pt>
                <c:pt idx="19818">
                  <c:v>43462.469409722224</c:v>
                </c:pt>
                <c:pt idx="19819">
                  <c:v>43462.474918981483</c:v>
                </c:pt>
                <c:pt idx="19820">
                  <c:v>43462.480451388888</c:v>
                </c:pt>
                <c:pt idx="19821">
                  <c:v>43462.485937500001</c:v>
                </c:pt>
                <c:pt idx="19822">
                  <c:v>43462.491157407407</c:v>
                </c:pt>
                <c:pt idx="19823">
                  <c:v>43462.496331018519</c:v>
                </c:pt>
                <c:pt idx="19824">
                  <c:v>43462.501250000001</c:v>
                </c:pt>
                <c:pt idx="19825">
                  <c:v>43462.506215277775</c:v>
                </c:pt>
                <c:pt idx="19826">
                  <c:v>43462.511250000003</c:v>
                </c:pt>
                <c:pt idx="19827">
                  <c:v>43462.516134259262</c:v>
                </c:pt>
                <c:pt idx="19828">
                  <c:v>43462.520902777775</c:v>
                </c:pt>
                <c:pt idx="19829">
                  <c:v>43462.525648148148</c:v>
                </c:pt>
                <c:pt idx="19830">
                  <c:v>43462.530312499999</c:v>
                </c:pt>
                <c:pt idx="19831">
                  <c:v>43462.534837962965</c:v>
                </c:pt>
                <c:pt idx="19832">
                  <c:v>43462.539305555554</c:v>
                </c:pt>
                <c:pt idx="19833">
                  <c:v>43462.543773148151</c:v>
                </c:pt>
                <c:pt idx="19834">
                  <c:v>43462.548136574071</c:v>
                </c:pt>
                <c:pt idx="19835">
                  <c:v>43462.552407407406</c:v>
                </c:pt>
                <c:pt idx="19836">
                  <c:v>43462.56523148148</c:v>
                </c:pt>
                <c:pt idx="19837">
                  <c:v>43462.569328703707</c:v>
                </c:pt>
                <c:pt idx="19838">
                  <c:v>43462.573298611111</c:v>
                </c:pt>
                <c:pt idx="19839">
                  <c:v>43462.580960648149</c:v>
                </c:pt>
                <c:pt idx="19840">
                  <c:v>43462.597256944442</c:v>
                </c:pt>
                <c:pt idx="19841">
                  <c:v>43462.610046296293</c:v>
                </c:pt>
                <c:pt idx="19842">
                  <c:v>43462.641574074078</c:v>
                </c:pt>
                <c:pt idx="19843">
                  <c:v>43462.645138888889</c:v>
                </c:pt>
                <c:pt idx="19844">
                  <c:v>43462.653148148151</c:v>
                </c:pt>
                <c:pt idx="19845">
                  <c:v>43462.660891203705</c:v>
                </c:pt>
                <c:pt idx="19846">
                  <c:v>43462.685115740744</c:v>
                </c:pt>
                <c:pt idx="19847">
                  <c:v>43462.692210648151</c:v>
                </c:pt>
                <c:pt idx="19848">
                  <c:v>43462.709444444445</c:v>
                </c:pt>
                <c:pt idx="19849">
                  <c:v>43462.713946759257</c:v>
                </c:pt>
                <c:pt idx="19850">
                  <c:v>43462.723402777781</c:v>
                </c:pt>
                <c:pt idx="19851">
                  <c:v>43462.728761574072</c:v>
                </c:pt>
                <c:pt idx="19852">
                  <c:v>43462.7340625</c:v>
                </c:pt>
                <c:pt idx="19853">
                  <c:v>43463.375856481478</c:v>
                </c:pt>
                <c:pt idx="19854">
                  <c:v>43463.385405092595</c:v>
                </c:pt>
                <c:pt idx="19855">
                  <c:v>43463.391550925924</c:v>
                </c:pt>
                <c:pt idx="19856">
                  <c:v>43463.397627314815</c:v>
                </c:pt>
                <c:pt idx="19857">
                  <c:v>43463.403692129628</c:v>
                </c:pt>
                <c:pt idx="19858">
                  <c:v>43463.409687500003</c:v>
                </c:pt>
                <c:pt idx="19859">
                  <c:v>43463.415092592593</c:v>
                </c:pt>
                <c:pt idx="19860">
                  <c:v>43463.420949074076</c:v>
                </c:pt>
                <c:pt idx="19861">
                  <c:v>43463.436932870369</c:v>
                </c:pt>
                <c:pt idx="19862">
                  <c:v>43463.492986111109</c:v>
                </c:pt>
                <c:pt idx="19863">
                  <c:v>43463.536782407406</c:v>
                </c:pt>
                <c:pt idx="19864">
                  <c:v>43463.541134259256</c:v>
                </c:pt>
                <c:pt idx="19865">
                  <c:v>43463.549884259257</c:v>
                </c:pt>
                <c:pt idx="19866">
                  <c:v>43463.578865740739</c:v>
                </c:pt>
                <c:pt idx="19867">
                  <c:v>43463.586967592593</c:v>
                </c:pt>
                <c:pt idx="19868">
                  <c:v>43463.594930555555</c:v>
                </c:pt>
                <c:pt idx="19869">
                  <c:v>43463.598819444444</c:v>
                </c:pt>
                <c:pt idx="19870">
                  <c:v>43463.60261574074</c:v>
                </c:pt>
                <c:pt idx="19871">
                  <c:v>43463.606469907405</c:v>
                </c:pt>
                <c:pt idx="19872">
                  <c:v>43463.61041666667</c:v>
                </c:pt>
                <c:pt idx="19873">
                  <c:v>43463.618310185186</c:v>
                </c:pt>
                <c:pt idx="19874">
                  <c:v>43463.622199074074</c:v>
                </c:pt>
                <c:pt idx="19875">
                  <c:v>43463.633912037039</c:v>
                </c:pt>
                <c:pt idx="19876">
                  <c:v>43463.637719907405</c:v>
                </c:pt>
                <c:pt idx="19877">
                  <c:v>43463.641342592593</c:v>
                </c:pt>
                <c:pt idx="19878">
                  <c:v>43463.645069444443</c:v>
                </c:pt>
                <c:pt idx="19879">
                  <c:v>43463.648888888885</c:v>
                </c:pt>
                <c:pt idx="19880">
                  <c:v>43463.653449074074</c:v>
                </c:pt>
                <c:pt idx="19881">
                  <c:v>43463.657754629632</c:v>
                </c:pt>
                <c:pt idx="19882">
                  <c:v>43463.662233796298</c:v>
                </c:pt>
                <c:pt idx="19883">
                  <c:v>43463.66642361111</c:v>
                </c:pt>
                <c:pt idx="19884">
                  <c:v>43463.670601851853</c:v>
                </c:pt>
                <c:pt idx="19885">
                  <c:v>43463.674976851849</c:v>
                </c:pt>
                <c:pt idx="19886">
                  <c:v>43463.679444444446</c:v>
                </c:pt>
                <c:pt idx="19887">
                  <c:v>43463.684039351851</c:v>
                </c:pt>
                <c:pt idx="19888">
                  <c:v>43463.688831018517</c:v>
                </c:pt>
                <c:pt idx="19889">
                  <c:v>43463.693472222221</c:v>
                </c:pt>
                <c:pt idx="19890">
                  <c:v>43463.698148148149</c:v>
                </c:pt>
                <c:pt idx="19891">
                  <c:v>43463.702893518515</c:v>
                </c:pt>
                <c:pt idx="19892">
                  <c:v>43463.707905092589</c:v>
                </c:pt>
                <c:pt idx="19893">
                  <c:v>43463.71292824074</c:v>
                </c:pt>
                <c:pt idx="19894">
                  <c:v>43463.718009259261</c:v>
                </c:pt>
                <c:pt idx="19895">
                  <c:v>43463.723773148151</c:v>
                </c:pt>
                <c:pt idx="19896">
                  <c:v>43463.746180555558</c:v>
                </c:pt>
                <c:pt idx="19897">
                  <c:v>43463.753437500003</c:v>
                </c:pt>
                <c:pt idx="19898">
                  <c:v>43464.460717592592</c:v>
                </c:pt>
                <c:pt idx="19899">
                  <c:v>43464.466180555559</c:v>
                </c:pt>
                <c:pt idx="19900">
                  <c:v>43464.596597222226</c:v>
                </c:pt>
                <c:pt idx="19901">
                  <c:v>43464.602175925924</c:v>
                </c:pt>
                <c:pt idx="19902">
                  <c:v>43464.61519675926</c:v>
                </c:pt>
                <c:pt idx="19903">
                  <c:v>43464.621724537035</c:v>
                </c:pt>
                <c:pt idx="19904">
                  <c:v>43464.625937500001</c:v>
                </c:pt>
                <c:pt idx="19905">
                  <c:v>43464.633981481478</c:v>
                </c:pt>
                <c:pt idx="19906">
                  <c:v>43464.638379629629</c:v>
                </c:pt>
                <c:pt idx="19907">
                  <c:v>43464.642187500001</c:v>
                </c:pt>
                <c:pt idx="19908">
                  <c:v>43464.646666666667</c:v>
                </c:pt>
                <c:pt idx="19909">
                  <c:v>43464.65179398148</c:v>
                </c:pt>
                <c:pt idx="19910">
                  <c:v>43464.666770833333</c:v>
                </c:pt>
                <c:pt idx="19911">
                  <c:v>43464.67696759259</c:v>
                </c:pt>
                <c:pt idx="19912">
                  <c:v>43464.70453703704</c:v>
                </c:pt>
                <c:pt idx="19913">
                  <c:v>43464.715995370374</c:v>
                </c:pt>
                <c:pt idx="19914">
                  <c:v>43464.730474537035</c:v>
                </c:pt>
                <c:pt idx="19915">
                  <c:v>43465.375462962962</c:v>
                </c:pt>
                <c:pt idx="19916">
                  <c:v>43465.382708333331</c:v>
                </c:pt>
                <c:pt idx="19917">
                  <c:v>43465.388796296298</c:v>
                </c:pt>
                <c:pt idx="19918">
                  <c:v>43465.394745370373</c:v>
                </c:pt>
                <c:pt idx="19919">
                  <c:v>43465.400497685187</c:v>
                </c:pt>
                <c:pt idx="19920">
                  <c:v>43465.406377314815</c:v>
                </c:pt>
                <c:pt idx="19921">
                  <c:v>43465.415231481478</c:v>
                </c:pt>
                <c:pt idx="19922">
                  <c:v>43465.420810185184</c:v>
                </c:pt>
                <c:pt idx="19923">
                  <c:v>43465.426064814812</c:v>
                </c:pt>
                <c:pt idx="19924">
                  <c:v>43465.431076388886</c:v>
                </c:pt>
                <c:pt idx="19925">
                  <c:v>43465.436655092592</c:v>
                </c:pt>
                <c:pt idx="19926">
                  <c:v>43465.44263888889</c:v>
                </c:pt>
                <c:pt idx="19927">
                  <c:v>43465.447928240741</c:v>
                </c:pt>
                <c:pt idx="19928">
                  <c:v>43465.453252314815</c:v>
                </c:pt>
                <c:pt idx="19929">
                  <c:v>43465.458391203705</c:v>
                </c:pt>
                <c:pt idx="19930">
                  <c:v>43465.463263888887</c:v>
                </c:pt>
                <c:pt idx="19931">
                  <c:v>43465.467812499999</c:v>
                </c:pt>
                <c:pt idx="19932">
                  <c:v>43465.472222222219</c:v>
                </c:pt>
                <c:pt idx="19933">
                  <c:v>43465.476736111108</c:v>
                </c:pt>
                <c:pt idx="19934">
                  <c:v>43465.481574074074</c:v>
                </c:pt>
                <c:pt idx="19935">
                  <c:v>43465.486562500002</c:v>
                </c:pt>
                <c:pt idx="19936">
                  <c:v>43465.49113425926</c:v>
                </c:pt>
                <c:pt idx="19937">
                  <c:v>43465.606782407405</c:v>
                </c:pt>
                <c:pt idx="19938">
                  <c:v>43465.611562500002</c:v>
                </c:pt>
                <c:pt idx="19939">
                  <c:v>43465.616331018522</c:v>
                </c:pt>
                <c:pt idx="19940">
                  <c:v>43465.634004629632</c:v>
                </c:pt>
                <c:pt idx="19941">
                  <c:v>43465.638136574074</c:v>
                </c:pt>
                <c:pt idx="19942">
                  <c:v>43465.642199074071</c:v>
                </c:pt>
                <c:pt idx="19943">
                  <c:v>43465.653680555559</c:v>
                </c:pt>
                <c:pt idx="19944">
                  <c:v>43465.665636574071</c:v>
                </c:pt>
                <c:pt idx="19945">
                  <c:v>43465.669664351852</c:v>
                </c:pt>
                <c:pt idx="19946">
                  <c:v>43465.673576388886</c:v>
                </c:pt>
                <c:pt idx="19947">
                  <c:v>43465.67763888889</c:v>
                </c:pt>
                <c:pt idx="19948">
                  <c:v>43465.685590277775</c:v>
                </c:pt>
                <c:pt idx="19949">
                  <c:v>43465.689618055556</c:v>
                </c:pt>
                <c:pt idx="19950">
                  <c:v>43465.693726851852</c:v>
                </c:pt>
                <c:pt idx="19951">
                  <c:v>43465.697881944441</c:v>
                </c:pt>
                <c:pt idx="19952">
                  <c:v>43465.702476851853</c:v>
                </c:pt>
                <c:pt idx="19953">
                  <c:v>43465.707349537035</c:v>
                </c:pt>
                <c:pt idx="19954">
                  <c:v>43465.712916666664</c:v>
                </c:pt>
                <c:pt idx="19955">
                  <c:v>43465.732997685183</c:v>
                </c:pt>
                <c:pt idx="19956">
                  <c:v>43465.737615740742</c:v>
                </c:pt>
                <c:pt idx="19957">
                  <c:v>43465.742638888885</c:v>
                </c:pt>
                <c:pt idx="19958">
                  <c:v>43465.747939814813</c:v>
                </c:pt>
                <c:pt idx="19959">
                  <c:v>43465.754351851851</c:v>
                </c:pt>
                <c:pt idx="19960">
                  <c:v>43465.761087962965</c:v>
                </c:pt>
                <c:pt idx="19961">
                  <c:v>43465.769004629627</c:v>
                </c:pt>
                <c:pt idx="19962">
                  <c:v>43465.776782407411</c:v>
                </c:pt>
                <c:pt idx="19963">
                  <c:v>43467.739212962966</c:v>
                </c:pt>
                <c:pt idx="19964">
                  <c:v>43468.610324074078</c:v>
                </c:pt>
                <c:pt idx="19965">
                  <c:v>43468.617731481485</c:v>
                </c:pt>
                <c:pt idx="19966">
                  <c:v>43468.639907407407</c:v>
                </c:pt>
                <c:pt idx="19967">
                  <c:v>43468.647037037037</c:v>
                </c:pt>
                <c:pt idx="19968">
                  <c:v>43468.650706018518</c:v>
                </c:pt>
                <c:pt idx="19969">
                  <c:v>43468.654548611114</c:v>
                </c:pt>
                <c:pt idx="19970">
                  <c:v>43468.658356481479</c:v>
                </c:pt>
                <c:pt idx="19971">
                  <c:v>43468.662245370368</c:v>
                </c:pt>
                <c:pt idx="19972">
                  <c:v>43468.66605324074</c:v>
                </c:pt>
                <c:pt idx="19973">
                  <c:v>43468.674479166664</c:v>
                </c:pt>
                <c:pt idx="19974">
                  <c:v>43468.678587962961</c:v>
                </c:pt>
                <c:pt idx="19975">
                  <c:v>43468.684050925927</c:v>
                </c:pt>
                <c:pt idx="19976">
                  <c:v>43468.692118055558</c:v>
                </c:pt>
                <c:pt idx="19977">
                  <c:v>43468.707743055558</c:v>
                </c:pt>
                <c:pt idx="19978">
                  <c:v>43468.731828703705</c:v>
                </c:pt>
                <c:pt idx="19979">
                  <c:v>43468.737650462965</c:v>
                </c:pt>
                <c:pt idx="19980">
                  <c:v>43468.743055555555</c:v>
                </c:pt>
                <c:pt idx="19981">
                  <c:v>43468.749085648145</c:v>
                </c:pt>
                <c:pt idx="19982">
                  <c:v>43468.755185185182</c:v>
                </c:pt>
                <c:pt idx="19983">
                  <c:v>43468.761319444442</c:v>
                </c:pt>
                <c:pt idx="19984">
                  <c:v>43468.767835648148</c:v>
                </c:pt>
                <c:pt idx="19985">
                  <c:v>43469.37903935185</c:v>
                </c:pt>
                <c:pt idx="19986">
                  <c:v>43469.386805555558</c:v>
                </c:pt>
                <c:pt idx="19987">
                  <c:v>43469.39303240741</c:v>
                </c:pt>
                <c:pt idx="19988">
                  <c:v>43469.398854166669</c:v>
                </c:pt>
                <c:pt idx="19989">
                  <c:v>43469.40457175926</c:v>
                </c:pt>
                <c:pt idx="19990">
                  <c:v>43469.410798611112</c:v>
                </c:pt>
                <c:pt idx="19991">
                  <c:v>43469.417581018519</c:v>
                </c:pt>
                <c:pt idx="19992">
                  <c:v>43469.424849537034</c:v>
                </c:pt>
                <c:pt idx="19993">
                  <c:v>43469.431307870371</c:v>
                </c:pt>
                <c:pt idx="19994">
                  <c:v>43469.437210648146</c:v>
                </c:pt>
                <c:pt idx="19995">
                  <c:v>43469.443402777775</c:v>
                </c:pt>
                <c:pt idx="19996">
                  <c:v>43469.448854166665</c:v>
                </c:pt>
                <c:pt idx="19997">
                  <c:v>43469.45416666667</c:v>
                </c:pt>
                <c:pt idx="19998">
                  <c:v>43469.460173611114</c:v>
                </c:pt>
                <c:pt idx="19999">
                  <c:v>43469.466354166667</c:v>
                </c:pt>
                <c:pt idx="20000">
                  <c:v>43469.471550925926</c:v>
                </c:pt>
                <c:pt idx="20001">
                  <c:v>43469.476840277777</c:v>
                </c:pt>
                <c:pt idx="20002">
                  <c:v>43469.482546296298</c:v>
                </c:pt>
                <c:pt idx="20003">
                  <c:v>43469.48814814815</c:v>
                </c:pt>
                <c:pt idx="20004">
                  <c:v>43469.493923611109</c:v>
                </c:pt>
                <c:pt idx="20005">
                  <c:v>43469.49962962963</c:v>
                </c:pt>
                <c:pt idx="20006">
                  <c:v>43469.505231481482</c:v>
                </c:pt>
                <c:pt idx="20007">
                  <c:v>43469.516469907408</c:v>
                </c:pt>
                <c:pt idx="20008">
                  <c:v>43469.521736111114</c:v>
                </c:pt>
                <c:pt idx="20009">
                  <c:v>43469.52685185185</c:v>
                </c:pt>
                <c:pt idx="20010">
                  <c:v>43469.531909722224</c:v>
                </c:pt>
                <c:pt idx="20011">
                  <c:v>43469.536805555559</c:v>
                </c:pt>
                <c:pt idx="20012">
                  <c:v>43469.545856481483</c:v>
                </c:pt>
                <c:pt idx="20013">
                  <c:v>43469.550312500003</c:v>
                </c:pt>
                <c:pt idx="20014">
                  <c:v>43469.559328703705</c:v>
                </c:pt>
                <c:pt idx="20015">
                  <c:v>43469.563726851855</c:v>
                </c:pt>
                <c:pt idx="20016">
                  <c:v>43469.568113425928</c:v>
                </c:pt>
                <c:pt idx="20017">
                  <c:v>43469.576840277776</c:v>
                </c:pt>
                <c:pt idx="20018">
                  <c:v>43469.581145833334</c:v>
                </c:pt>
                <c:pt idx="20019">
                  <c:v>43469.585347222222</c:v>
                </c:pt>
                <c:pt idx="20020">
                  <c:v>43469.589629629627</c:v>
                </c:pt>
                <c:pt idx="20021">
                  <c:v>43469.605914351851</c:v>
                </c:pt>
                <c:pt idx="20022">
                  <c:v>43469.609965277778</c:v>
                </c:pt>
                <c:pt idx="20023">
                  <c:v>43469.613900462966</c:v>
                </c:pt>
                <c:pt idx="20024">
                  <c:v>43469.617847222224</c:v>
                </c:pt>
                <c:pt idx="20025">
                  <c:v>43469.621921296297</c:v>
                </c:pt>
                <c:pt idx="20026">
                  <c:v>43469.625856481478</c:v>
                </c:pt>
                <c:pt idx="20027">
                  <c:v>43469.629953703705</c:v>
                </c:pt>
                <c:pt idx="20028">
                  <c:v>43469.634004629632</c:v>
                </c:pt>
                <c:pt idx="20029">
                  <c:v>43469.637870370374</c:v>
                </c:pt>
                <c:pt idx="20030">
                  <c:v>43469.64162037037</c:v>
                </c:pt>
                <c:pt idx="20031">
                  <c:v>43469.64534722222</c:v>
                </c:pt>
                <c:pt idx="20032">
                  <c:v>43469.64912037037</c:v>
                </c:pt>
                <c:pt idx="20033">
                  <c:v>43469.652997685182</c:v>
                </c:pt>
                <c:pt idx="20034">
                  <c:v>43469.656851851854</c:v>
                </c:pt>
                <c:pt idx="20035">
                  <c:v>43469.660925925928</c:v>
                </c:pt>
                <c:pt idx="20036">
                  <c:v>43469.665173611109</c:v>
                </c:pt>
                <c:pt idx="20037">
                  <c:v>43469.669456018521</c:v>
                </c:pt>
                <c:pt idx="20038">
                  <c:v>43469.673298611109</c:v>
                </c:pt>
                <c:pt idx="20039">
                  <c:v>43469.677129629628</c:v>
                </c:pt>
                <c:pt idx="20040">
                  <c:v>43469.689004629632</c:v>
                </c:pt>
                <c:pt idx="20041">
                  <c:v>43469.692870370367</c:v>
                </c:pt>
                <c:pt idx="20042">
                  <c:v>43469.696875000001</c:v>
                </c:pt>
                <c:pt idx="20043">
                  <c:v>43469.700995370367</c:v>
                </c:pt>
                <c:pt idx="20044">
                  <c:v>43469.705543981479</c:v>
                </c:pt>
                <c:pt idx="20045">
                  <c:v>43469.710104166668</c:v>
                </c:pt>
                <c:pt idx="20046">
                  <c:v>43469.715138888889</c:v>
                </c:pt>
                <c:pt idx="20047">
                  <c:v>43469.71980324074</c:v>
                </c:pt>
                <c:pt idx="20048">
                  <c:v>43469.724409722221</c:v>
                </c:pt>
                <c:pt idx="20049">
                  <c:v>43469.729166666664</c:v>
                </c:pt>
                <c:pt idx="20050">
                  <c:v>43469.734178240738</c:v>
                </c:pt>
                <c:pt idx="20051">
                  <c:v>43469.739259259259</c:v>
                </c:pt>
                <c:pt idx="20052">
                  <c:v>43469.744826388887</c:v>
                </c:pt>
                <c:pt idx="20053">
                  <c:v>43469.750706018516</c:v>
                </c:pt>
                <c:pt idx="20054">
                  <c:v>43469.756979166668</c:v>
                </c:pt>
                <c:pt idx="20055">
                  <c:v>43469.763692129629</c:v>
                </c:pt>
                <c:pt idx="20056">
                  <c:v>43469.771157407406</c:v>
                </c:pt>
                <c:pt idx="20057">
                  <c:v>43470.437916666669</c:v>
                </c:pt>
                <c:pt idx="20058">
                  <c:v>43470.444479166668</c:v>
                </c:pt>
                <c:pt idx="20059">
                  <c:v>43470.450949074075</c:v>
                </c:pt>
                <c:pt idx="20060">
                  <c:v>43470.457835648151</c:v>
                </c:pt>
                <c:pt idx="20061">
                  <c:v>43470.77511574074</c:v>
                </c:pt>
                <c:pt idx="20062">
                  <c:v>43477.752696759257</c:v>
                </c:pt>
                <c:pt idx="20063">
                  <c:v>43478.702986111108</c:v>
                </c:pt>
                <c:pt idx="20064">
                  <c:v>43478.707118055558</c:v>
                </c:pt>
                <c:pt idx="20065">
                  <c:v>43478.711284722223</c:v>
                </c:pt>
                <c:pt idx="20066">
                  <c:v>43478.715486111112</c:v>
                </c:pt>
                <c:pt idx="20067">
                  <c:v>43478.720370370371</c:v>
                </c:pt>
                <c:pt idx="20068">
                  <c:v>43478.725312499999</c:v>
                </c:pt>
                <c:pt idx="20069">
                  <c:v>43478.729930555557</c:v>
                </c:pt>
                <c:pt idx="20070">
                  <c:v>43478.735034722224</c:v>
                </c:pt>
                <c:pt idx="20071">
                  <c:v>43478.747141203705</c:v>
                </c:pt>
                <c:pt idx="20072">
                  <c:v>43479.730254629627</c:v>
                </c:pt>
                <c:pt idx="20073">
                  <c:v>43480.385821759257</c:v>
                </c:pt>
                <c:pt idx="20074">
                  <c:v>43480.696932870371</c:v>
                </c:pt>
                <c:pt idx="20075">
                  <c:v>43480.745821759258</c:v>
                </c:pt>
                <c:pt idx="20076">
                  <c:v>43482.683252314811</c:v>
                </c:pt>
                <c:pt idx="20077">
                  <c:v>43484.731666666667</c:v>
                </c:pt>
                <c:pt idx="20078">
                  <c:v>43484.736319444448</c:v>
                </c:pt>
                <c:pt idx="20079">
                  <c:v>43484.740960648145</c:v>
                </c:pt>
                <c:pt idx="20080">
                  <c:v>43484.751111111109</c:v>
                </c:pt>
                <c:pt idx="20081">
                  <c:v>43484.756666666668</c:v>
                </c:pt>
                <c:pt idx="20082">
                  <c:v>43484.769803240742</c:v>
                </c:pt>
                <c:pt idx="20083">
                  <c:v>43485.584756944445</c:v>
                </c:pt>
                <c:pt idx="20084">
                  <c:v>43485.592488425929</c:v>
                </c:pt>
                <c:pt idx="20085">
                  <c:v>43486.376076388886</c:v>
                </c:pt>
                <c:pt idx="20086">
                  <c:v>43486.399537037039</c:v>
                </c:pt>
                <c:pt idx="20087">
                  <c:v>43486.513182870367</c:v>
                </c:pt>
                <c:pt idx="20088">
                  <c:v>43486.531643518516</c:v>
                </c:pt>
                <c:pt idx="20089">
                  <c:v>43486.535983796297</c:v>
                </c:pt>
                <c:pt idx="20090">
                  <c:v>43486.540196759262</c:v>
                </c:pt>
                <c:pt idx="20091">
                  <c:v>43486.548182870371</c:v>
                </c:pt>
                <c:pt idx="20092">
                  <c:v>43486.553124999999</c:v>
                </c:pt>
                <c:pt idx="20093">
                  <c:v>43486.557175925926</c:v>
                </c:pt>
                <c:pt idx="20094">
                  <c:v>43486.606562499997</c:v>
                </c:pt>
                <c:pt idx="20095">
                  <c:v>43486.683935185189</c:v>
                </c:pt>
                <c:pt idx="20096">
                  <c:v>43486.727638888886</c:v>
                </c:pt>
                <c:pt idx="20097">
                  <c:v>43487.378483796296</c:v>
                </c:pt>
                <c:pt idx="20098">
                  <c:v>43487.38722222222</c:v>
                </c:pt>
                <c:pt idx="20099">
                  <c:v>43487.395428240743</c:v>
                </c:pt>
                <c:pt idx="20100">
                  <c:v>43487.403020833335</c:v>
                </c:pt>
                <c:pt idx="20101">
                  <c:v>43487.410358796296</c:v>
                </c:pt>
                <c:pt idx="20102">
                  <c:v>43487.417615740742</c:v>
                </c:pt>
                <c:pt idx="20103">
                  <c:v>43487.424629629626</c:v>
                </c:pt>
                <c:pt idx="20104">
                  <c:v>43487.431296296294</c:v>
                </c:pt>
                <c:pt idx="20105">
                  <c:v>43487.437106481484</c:v>
                </c:pt>
                <c:pt idx="20106">
                  <c:v>43487.442094907405</c:v>
                </c:pt>
                <c:pt idx="20107">
                  <c:v>43487.447881944441</c:v>
                </c:pt>
                <c:pt idx="20108">
                  <c:v>43487.454247685186</c:v>
                </c:pt>
                <c:pt idx="20109">
                  <c:v>43487.459247685183</c:v>
                </c:pt>
                <c:pt idx="20110">
                  <c:v>43487.464016203703</c:v>
                </c:pt>
                <c:pt idx="20111">
                  <c:v>43487.539594907408</c:v>
                </c:pt>
                <c:pt idx="20112">
                  <c:v>43487.54414351852</c:v>
                </c:pt>
                <c:pt idx="20113">
                  <c:v>43487.548194444447</c:v>
                </c:pt>
                <c:pt idx="20114">
                  <c:v>43487.552465277775</c:v>
                </c:pt>
                <c:pt idx="20115">
                  <c:v>43487.557037037041</c:v>
                </c:pt>
                <c:pt idx="20116">
                  <c:v>43487.561493055553</c:v>
                </c:pt>
                <c:pt idx="20117">
                  <c:v>43487.570381944446</c:v>
                </c:pt>
                <c:pt idx="20118">
                  <c:v>43487.574201388888</c:v>
                </c:pt>
                <c:pt idx="20119">
                  <c:v>43487.578402777777</c:v>
                </c:pt>
                <c:pt idx="20120">
                  <c:v>43487.58253472222</c:v>
                </c:pt>
                <c:pt idx="20121">
                  <c:v>43487.590868055559</c:v>
                </c:pt>
                <c:pt idx="20122">
                  <c:v>43487.594884259262</c:v>
                </c:pt>
                <c:pt idx="20123">
                  <c:v>43487.599212962959</c:v>
                </c:pt>
                <c:pt idx="20124">
                  <c:v>43487.60328703704</c:v>
                </c:pt>
                <c:pt idx="20125">
                  <c:v>43487.607731481483</c:v>
                </c:pt>
                <c:pt idx="20126">
                  <c:v>43487.612384259257</c:v>
                </c:pt>
                <c:pt idx="20127">
                  <c:v>43487.617256944446</c:v>
                </c:pt>
                <c:pt idx="20128">
                  <c:v>43487.622025462966</c:v>
                </c:pt>
                <c:pt idx="20129">
                  <c:v>43487.625717592593</c:v>
                </c:pt>
                <c:pt idx="20130">
                  <c:v>43487.63040509259</c:v>
                </c:pt>
                <c:pt idx="20131">
                  <c:v>43487.633946759262</c:v>
                </c:pt>
                <c:pt idx="20132">
                  <c:v>43487.637812499997</c:v>
                </c:pt>
                <c:pt idx="20133">
                  <c:v>43487.642962962964</c:v>
                </c:pt>
                <c:pt idx="20134">
                  <c:v>43487.647418981483</c:v>
                </c:pt>
                <c:pt idx="20135">
                  <c:v>43487.652048611111</c:v>
                </c:pt>
                <c:pt idx="20136">
                  <c:v>43487.657777777778</c:v>
                </c:pt>
                <c:pt idx="20137">
                  <c:v>43487.669062499997</c:v>
                </c:pt>
                <c:pt idx="20138">
                  <c:v>43487.68608796296</c:v>
                </c:pt>
                <c:pt idx="20139">
                  <c:v>43487.68990740741</c:v>
                </c:pt>
                <c:pt idx="20140">
                  <c:v>43487.693680555552</c:v>
                </c:pt>
                <c:pt idx="20141">
                  <c:v>43487.697337962964</c:v>
                </c:pt>
                <c:pt idx="20142">
                  <c:v>43487.701331018521</c:v>
                </c:pt>
                <c:pt idx="20143">
                  <c:v>43487.705682870372</c:v>
                </c:pt>
                <c:pt idx="20144">
                  <c:v>43487.710057870368</c:v>
                </c:pt>
                <c:pt idx="20145">
                  <c:v>43487.714409722219</c:v>
                </c:pt>
                <c:pt idx="20146">
                  <c:v>43487.719085648147</c:v>
                </c:pt>
                <c:pt idx="20147">
                  <c:v>43487.723576388889</c:v>
                </c:pt>
                <c:pt idx="20148">
                  <c:v>43487.727789351855</c:v>
                </c:pt>
                <c:pt idx="20149">
                  <c:v>43487.732719907406</c:v>
                </c:pt>
                <c:pt idx="20150">
                  <c:v>43487.737546296295</c:v>
                </c:pt>
                <c:pt idx="20151">
                  <c:v>43487.742581018516</c:v>
                </c:pt>
                <c:pt idx="20152">
                  <c:v>43487.74796296296</c:v>
                </c:pt>
                <c:pt idx="20153">
                  <c:v>43487.753738425927</c:v>
                </c:pt>
                <c:pt idx="20154">
                  <c:v>43487.781944444447</c:v>
                </c:pt>
                <c:pt idx="20155">
                  <c:v>43488.375104166669</c:v>
                </c:pt>
                <c:pt idx="20156">
                  <c:v>43488.552731481483</c:v>
                </c:pt>
                <c:pt idx="20157">
                  <c:v>43489.378368055557</c:v>
                </c:pt>
                <c:pt idx="20158">
                  <c:v>43489.398182870369</c:v>
                </c:pt>
                <c:pt idx="20159">
                  <c:v>43489.404421296298</c:v>
                </c:pt>
                <c:pt idx="20160">
                  <c:v>43489.410682870373</c:v>
                </c:pt>
                <c:pt idx="20161">
                  <c:v>43490.379027777781</c:v>
                </c:pt>
                <c:pt idx="20162">
                  <c:v>43490.387141203704</c:v>
                </c:pt>
                <c:pt idx="20163">
                  <c:v>43490.393645833334</c:v>
                </c:pt>
                <c:pt idx="20164">
                  <c:v>43490.400243055556</c:v>
                </c:pt>
                <c:pt idx="20165">
                  <c:v>43490.438356481478</c:v>
                </c:pt>
                <c:pt idx="20166">
                  <c:v>43491.757789351854</c:v>
                </c:pt>
                <c:pt idx="20167">
                  <c:v>43493.568483796298</c:v>
                </c:pt>
                <c:pt idx="20168">
                  <c:v>43493.572395833333</c:v>
                </c:pt>
                <c:pt idx="20169">
                  <c:v>43493.576284722221</c:v>
                </c:pt>
                <c:pt idx="20170">
                  <c:v>43493.58021990741</c:v>
                </c:pt>
                <c:pt idx="20171">
                  <c:v>43493.584143518521</c:v>
                </c:pt>
                <c:pt idx="20172">
                  <c:v>43493.595949074072</c:v>
                </c:pt>
                <c:pt idx="20173">
                  <c:v>43493.605046296296</c:v>
                </c:pt>
                <c:pt idx="20174">
                  <c:v>43493.610925925925</c:v>
                </c:pt>
                <c:pt idx="20175">
                  <c:v>43493.62127314815</c:v>
                </c:pt>
                <c:pt idx="20176">
                  <c:v>43493.633101851854</c:v>
                </c:pt>
                <c:pt idx="20177">
                  <c:v>43493.643946759257</c:v>
                </c:pt>
                <c:pt idx="20178">
                  <c:v>43493.651921296296</c:v>
                </c:pt>
                <c:pt idx="20179">
                  <c:v>43493.657916666663</c:v>
                </c:pt>
                <c:pt idx="20180">
                  <c:v>43493.664629629631</c:v>
                </c:pt>
                <c:pt idx="20181">
                  <c:v>43493.684560185182</c:v>
                </c:pt>
                <c:pt idx="20182">
                  <c:v>43493.708692129629</c:v>
                </c:pt>
                <c:pt idx="20183">
                  <c:v>43493.71802083333</c:v>
                </c:pt>
                <c:pt idx="20184">
                  <c:v>43493.726226851853</c:v>
                </c:pt>
                <c:pt idx="20185">
                  <c:v>43496.753483796296</c:v>
                </c:pt>
                <c:pt idx="20186">
                  <c:v>43496.766608796293</c:v>
                </c:pt>
                <c:pt idx="20187">
                  <c:v>43499.621539351851</c:v>
                </c:pt>
                <c:pt idx="20188">
                  <c:v>43500.749340277776</c:v>
                </c:pt>
                <c:pt idx="20189">
                  <c:v>43503.741180555553</c:v>
                </c:pt>
                <c:pt idx="20190">
                  <c:v>43503.746296296296</c:v>
                </c:pt>
                <c:pt idx="20191">
                  <c:v>43504.716944444444</c:v>
                </c:pt>
                <c:pt idx="20192">
                  <c:v>43504.749097222222</c:v>
                </c:pt>
                <c:pt idx="20193">
                  <c:v>43504.757245370369</c:v>
                </c:pt>
                <c:pt idx="20194">
                  <c:v>43507.394791666666</c:v>
                </c:pt>
                <c:pt idx="20195">
                  <c:v>43512.386053240742</c:v>
                </c:pt>
                <c:pt idx="20196">
                  <c:v>43512.393252314818</c:v>
                </c:pt>
                <c:pt idx="20197">
                  <c:v>43512.399641203701</c:v>
                </c:pt>
                <c:pt idx="20198">
                  <c:v>43512.406111111108</c:v>
                </c:pt>
                <c:pt idx="20199">
                  <c:v>43512.412824074076</c:v>
                </c:pt>
                <c:pt idx="20200">
                  <c:v>43512.419062499997</c:v>
                </c:pt>
                <c:pt idx="20201">
                  <c:v>43512.430289351854</c:v>
                </c:pt>
                <c:pt idx="20202">
                  <c:v>43512.435717592591</c:v>
                </c:pt>
                <c:pt idx="20203">
                  <c:v>43512.440983796296</c:v>
                </c:pt>
                <c:pt idx="20204">
                  <c:v>43512.446435185186</c:v>
                </c:pt>
                <c:pt idx="20205">
                  <c:v>43512.451597222222</c:v>
                </c:pt>
                <c:pt idx="20206">
                  <c:v>43512.457025462965</c:v>
                </c:pt>
                <c:pt idx="20207">
                  <c:v>43512.461712962962</c:v>
                </c:pt>
                <c:pt idx="20208">
                  <c:v>43512.466319444444</c:v>
                </c:pt>
                <c:pt idx="20209">
                  <c:v>43512.470682870371</c:v>
                </c:pt>
                <c:pt idx="20210">
                  <c:v>43512.475243055553</c:v>
                </c:pt>
                <c:pt idx="20211">
                  <c:v>43512.480208333334</c:v>
                </c:pt>
                <c:pt idx="20212">
                  <c:v>43512.48505787037</c:v>
                </c:pt>
                <c:pt idx="20213">
                  <c:v>43512.489791666667</c:v>
                </c:pt>
                <c:pt idx="20214">
                  <c:v>43512.494930555556</c:v>
                </c:pt>
                <c:pt idx="20215">
                  <c:v>43512.500104166669</c:v>
                </c:pt>
                <c:pt idx="20216">
                  <c:v>43512.527800925927</c:v>
                </c:pt>
                <c:pt idx="20217">
                  <c:v>43512.532581018517</c:v>
                </c:pt>
                <c:pt idx="20218">
                  <c:v>43512.554456018515</c:v>
                </c:pt>
                <c:pt idx="20219">
                  <c:v>43512.558715277781</c:v>
                </c:pt>
                <c:pt idx="20220">
                  <c:v>43512.563113425924</c:v>
                </c:pt>
                <c:pt idx="20221">
                  <c:v>43512.568136574075</c:v>
                </c:pt>
                <c:pt idx="20222">
                  <c:v>43512.572141203702</c:v>
                </c:pt>
                <c:pt idx="20223">
                  <c:v>43512.576041666667</c:v>
                </c:pt>
                <c:pt idx="20224">
                  <c:v>43512.579861111109</c:v>
                </c:pt>
                <c:pt idx="20225">
                  <c:v>43512.583692129629</c:v>
                </c:pt>
                <c:pt idx="20226">
                  <c:v>43512.587407407409</c:v>
                </c:pt>
                <c:pt idx="20227">
                  <c:v>43512.591168981482</c:v>
                </c:pt>
                <c:pt idx="20228">
                  <c:v>43512.594907407409</c:v>
                </c:pt>
                <c:pt idx="20229">
                  <c:v>43512.598541666666</c:v>
                </c:pt>
                <c:pt idx="20230">
                  <c:v>43512.602210648147</c:v>
                </c:pt>
                <c:pt idx="20231">
                  <c:v>43512.605856481481</c:v>
                </c:pt>
                <c:pt idx="20232">
                  <c:v>43512.609594907408</c:v>
                </c:pt>
                <c:pt idx="20233">
                  <c:v>43512.620937500003</c:v>
                </c:pt>
                <c:pt idx="20234">
                  <c:v>43512.624907407408</c:v>
                </c:pt>
                <c:pt idx="20235">
                  <c:v>43512.63722222222</c:v>
                </c:pt>
                <c:pt idx="20236">
                  <c:v>43512.641099537039</c:v>
                </c:pt>
                <c:pt idx="20237">
                  <c:v>43512.662592592591</c:v>
                </c:pt>
                <c:pt idx="20238">
                  <c:v>43512.66611111111</c:v>
                </c:pt>
                <c:pt idx="20239">
                  <c:v>43512.669814814813</c:v>
                </c:pt>
                <c:pt idx="20240">
                  <c:v>43512.682546296295</c:v>
                </c:pt>
                <c:pt idx="20241">
                  <c:v>43512.687534722223</c:v>
                </c:pt>
                <c:pt idx="20242">
                  <c:v>43512.7112037037</c:v>
                </c:pt>
                <c:pt idx="20243">
                  <c:v>43512.718495370369</c:v>
                </c:pt>
                <c:pt idx="20244">
                  <c:v>43512.725868055553</c:v>
                </c:pt>
                <c:pt idx="20245">
                  <c:v>43512.733356481483</c:v>
                </c:pt>
                <c:pt idx="20246">
                  <c:v>43512.740034722221</c:v>
                </c:pt>
                <c:pt idx="20247">
                  <c:v>43512.746620370373</c:v>
                </c:pt>
                <c:pt idx="20248">
                  <c:v>43512.753240740742</c:v>
                </c:pt>
                <c:pt idx="20249">
                  <c:v>43512.759189814817</c:v>
                </c:pt>
                <c:pt idx="20250">
                  <c:v>43512.765289351853</c:v>
                </c:pt>
                <c:pt idx="20251">
                  <c:v>43512.771886574075</c:v>
                </c:pt>
                <c:pt idx="20252">
                  <c:v>43512.778402777774</c:v>
                </c:pt>
                <c:pt idx="20253">
                  <c:v>43513.379363425927</c:v>
                </c:pt>
                <c:pt idx="20254">
                  <c:v>43513.386423611111</c:v>
                </c:pt>
                <c:pt idx="20255">
                  <c:v>43513.39366898148</c:v>
                </c:pt>
                <c:pt idx="20256">
                  <c:v>43513.401203703703</c:v>
                </c:pt>
                <c:pt idx="20257">
                  <c:v>43513.408530092594</c:v>
                </c:pt>
                <c:pt idx="20258">
                  <c:v>43513.415682870371</c:v>
                </c:pt>
                <c:pt idx="20259">
                  <c:v>43513.422164351854</c:v>
                </c:pt>
                <c:pt idx="20260">
                  <c:v>43513.428622685184</c:v>
                </c:pt>
                <c:pt idx="20261">
                  <c:v>43513.439918981479</c:v>
                </c:pt>
                <c:pt idx="20262">
                  <c:v>43513.444652777776</c:v>
                </c:pt>
                <c:pt idx="20263">
                  <c:v>43513.450057870374</c:v>
                </c:pt>
                <c:pt idx="20264">
                  <c:v>43513.459733796299</c:v>
                </c:pt>
                <c:pt idx="20265">
                  <c:v>43513.465925925928</c:v>
                </c:pt>
                <c:pt idx="20266">
                  <c:v>43513.474953703706</c:v>
                </c:pt>
                <c:pt idx="20267">
                  <c:v>43513.484965277778</c:v>
                </c:pt>
                <c:pt idx="20268">
                  <c:v>43514.604502314818</c:v>
                </c:pt>
                <c:pt idx="20269">
                  <c:v>43515.756435185183</c:v>
                </c:pt>
                <c:pt idx="20270">
                  <c:v>43518.744108796294</c:v>
                </c:pt>
                <c:pt idx="20271">
                  <c:v>43528.623819444445</c:v>
                </c:pt>
                <c:pt idx="20272">
                  <c:v>43528.717951388891</c:v>
                </c:pt>
                <c:pt idx="20273">
                  <c:v>43528.735243055555</c:v>
                </c:pt>
                <c:pt idx="20274">
                  <c:v>43530.557500000003</c:v>
                </c:pt>
                <c:pt idx="20275">
                  <c:v>43530.562141203707</c:v>
                </c:pt>
                <c:pt idx="20276">
                  <c:v>43530.566192129627</c:v>
                </c:pt>
                <c:pt idx="20277">
                  <c:v>43530.57068287037</c:v>
                </c:pt>
                <c:pt idx="20278">
                  <c:v>43530.575069444443</c:v>
                </c:pt>
                <c:pt idx="20279">
                  <c:v>43530.579074074078</c:v>
                </c:pt>
                <c:pt idx="20280">
                  <c:v>43530.692835648151</c:v>
                </c:pt>
                <c:pt idx="20281">
                  <c:v>43530.716284722221</c:v>
                </c:pt>
                <c:pt idx="20282">
                  <c:v>43531.513194444444</c:v>
                </c:pt>
                <c:pt idx="20283">
                  <c:v>43531.616446759261</c:v>
                </c:pt>
                <c:pt idx="20284">
                  <c:v>43531.741122685184</c:v>
                </c:pt>
                <c:pt idx="20285">
                  <c:v>43536.379675925928</c:v>
                </c:pt>
                <c:pt idx="20286">
                  <c:v>43536.388831018521</c:v>
                </c:pt>
                <c:pt idx="20287">
                  <c:v>43536.455694444441</c:v>
                </c:pt>
                <c:pt idx="20288">
                  <c:v>43536.460694444446</c:v>
                </c:pt>
                <c:pt idx="20289">
                  <c:v>43536.46565972222</c:v>
                </c:pt>
                <c:pt idx="20290">
                  <c:v>43536.470497685186</c:v>
                </c:pt>
                <c:pt idx="20291">
                  <c:v>43536.476041666669</c:v>
                </c:pt>
                <c:pt idx="20292">
                  <c:v>43536.480543981481</c:v>
                </c:pt>
                <c:pt idx="20293">
                  <c:v>43536.501435185186</c:v>
                </c:pt>
                <c:pt idx="20294">
                  <c:v>43536.510208333333</c:v>
                </c:pt>
                <c:pt idx="20295">
                  <c:v>43536.514953703707</c:v>
                </c:pt>
                <c:pt idx="20296">
                  <c:v>43536.523645833331</c:v>
                </c:pt>
                <c:pt idx="20297">
                  <c:v>43536.531956018516</c:v>
                </c:pt>
                <c:pt idx="20298">
                  <c:v>43536.540532407409</c:v>
                </c:pt>
                <c:pt idx="20299">
                  <c:v>43536.548773148148</c:v>
                </c:pt>
                <c:pt idx="20300">
                  <c:v>43536.557476851849</c:v>
                </c:pt>
                <c:pt idx="20301">
                  <c:v>43536.561377314814</c:v>
                </c:pt>
                <c:pt idx="20302">
                  <c:v>43536.565706018519</c:v>
                </c:pt>
                <c:pt idx="20303">
                  <c:v>43536.573622685188</c:v>
                </c:pt>
                <c:pt idx="20304">
                  <c:v>43536.577430555553</c:v>
                </c:pt>
                <c:pt idx="20305">
                  <c:v>43536.581342592595</c:v>
                </c:pt>
                <c:pt idx="20306">
                  <c:v>43536.637986111113</c:v>
                </c:pt>
                <c:pt idx="20307">
                  <c:v>43536.645960648151</c:v>
                </c:pt>
                <c:pt idx="20308">
                  <c:v>43536.696134259262</c:v>
                </c:pt>
                <c:pt idx="20309">
                  <c:v>43536.703831018516</c:v>
                </c:pt>
                <c:pt idx="20310">
                  <c:v>43536.707916666666</c:v>
                </c:pt>
                <c:pt idx="20311">
                  <c:v>43536.725092592591</c:v>
                </c:pt>
                <c:pt idx="20312">
                  <c:v>43536.729456018518</c:v>
                </c:pt>
                <c:pt idx="20313">
                  <c:v>43536.734189814815</c:v>
                </c:pt>
                <c:pt idx="20314">
                  <c:v>43536.738993055558</c:v>
                </c:pt>
                <c:pt idx="20315">
                  <c:v>43536.748645833337</c:v>
                </c:pt>
                <c:pt idx="20316">
                  <c:v>43536.753159722219</c:v>
                </c:pt>
                <c:pt idx="20317">
                  <c:v>43536.758680555555</c:v>
                </c:pt>
                <c:pt idx="20318">
                  <c:v>43539.540810185186</c:v>
                </c:pt>
                <c:pt idx="20319">
                  <c:v>43540.779814814814</c:v>
                </c:pt>
                <c:pt idx="20320">
                  <c:v>43542.722569444442</c:v>
                </c:pt>
                <c:pt idx="20321">
                  <c:v>43542.734201388892</c:v>
                </c:pt>
                <c:pt idx="20322">
                  <c:v>43545.390393518515</c:v>
                </c:pt>
                <c:pt idx="20323">
                  <c:v>43545.412361111114</c:v>
                </c:pt>
                <c:pt idx="20324">
                  <c:v>43545.419074074074</c:v>
                </c:pt>
                <c:pt idx="20325">
                  <c:v>43545.426307870373</c:v>
                </c:pt>
                <c:pt idx="20326">
                  <c:v>43545.43209490741</c:v>
                </c:pt>
                <c:pt idx="20327">
                  <c:v>43545.437997685185</c:v>
                </c:pt>
                <c:pt idx="20328">
                  <c:v>43545.44462962963</c:v>
                </c:pt>
                <c:pt idx="20329">
                  <c:v>43545.454780092594</c:v>
                </c:pt>
                <c:pt idx="20330">
                  <c:v>43545.463078703702</c:v>
                </c:pt>
                <c:pt idx="20331">
                  <c:v>43545.469675925924</c:v>
                </c:pt>
                <c:pt idx="20332">
                  <c:v>43545.479247685187</c:v>
                </c:pt>
                <c:pt idx="20333">
                  <c:v>43545.48646990741</c:v>
                </c:pt>
                <c:pt idx="20334">
                  <c:v>43545.491400462961</c:v>
                </c:pt>
                <c:pt idx="20335">
                  <c:v>43545.496157407404</c:v>
                </c:pt>
                <c:pt idx="20336">
                  <c:v>43545.501296296294</c:v>
                </c:pt>
                <c:pt idx="20337">
                  <c:v>43545.506342592591</c:v>
                </c:pt>
                <c:pt idx="20338">
                  <c:v>43545.605810185189</c:v>
                </c:pt>
                <c:pt idx="20339">
                  <c:v>43545.715613425928</c:v>
                </c:pt>
                <c:pt idx="20340">
                  <c:v>43545.720925925925</c:v>
                </c:pt>
                <c:pt idx="20341">
                  <c:v>43545.727696759262</c:v>
                </c:pt>
                <c:pt idx="20342">
                  <c:v>43545.739398148151</c:v>
                </c:pt>
                <c:pt idx="20343">
                  <c:v>43545.746967592589</c:v>
                </c:pt>
                <c:pt idx="20344">
                  <c:v>43545.753240740742</c:v>
                </c:pt>
                <c:pt idx="20345">
                  <c:v>43546.564722222225</c:v>
                </c:pt>
                <c:pt idx="20346">
                  <c:v>43547.730185185188</c:v>
                </c:pt>
                <c:pt idx="20347">
                  <c:v>43548.647430555553</c:v>
                </c:pt>
                <c:pt idx="20348">
                  <c:v>43548.755844907406</c:v>
                </c:pt>
                <c:pt idx="20349">
                  <c:v>43548.767696759256</c:v>
                </c:pt>
                <c:pt idx="20350">
                  <c:v>43552.388252314813</c:v>
                </c:pt>
                <c:pt idx="20351">
                  <c:v>43552.395636574074</c:v>
                </c:pt>
                <c:pt idx="20352">
                  <c:v>43552.403263888889</c:v>
                </c:pt>
                <c:pt idx="20353">
                  <c:v>43552.410370370373</c:v>
                </c:pt>
                <c:pt idx="20354">
                  <c:v>43552.423750000002</c:v>
                </c:pt>
                <c:pt idx="20355">
                  <c:v>43552.429918981485</c:v>
                </c:pt>
                <c:pt idx="20356">
                  <c:v>43553.6175</c:v>
                </c:pt>
                <c:pt idx="20357">
                  <c:v>43553.629861111112</c:v>
                </c:pt>
                <c:pt idx="20358">
                  <c:v>43553.647800925923</c:v>
                </c:pt>
                <c:pt idx="20359">
                  <c:v>43553.671666666669</c:v>
                </c:pt>
                <c:pt idx="20360">
                  <c:v>43553.676006944443</c:v>
                </c:pt>
                <c:pt idx="20361">
                  <c:v>43553.686840277776</c:v>
                </c:pt>
                <c:pt idx="20362">
                  <c:v>43553.690659722219</c:v>
                </c:pt>
                <c:pt idx="20363">
                  <c:v>43553.69604166667</c:v>
                </c:pt>
                <c:pt idx="20364">
                  <c:v>43553.700023148151</c:v>
                </c:pt>
                <c:pt idx="20365">
                  <c:v>43553.713402777779</c:v>
                </c:pt>
                <c:pt idx="20366">
                  <c:v>43553.719907407409</c:v>
                </c:pt>
                <c:pt idx="20367">
                  <c:v>43553.726666666669</c:v>
                </c:pt>
                <c:pt idx="20368">
                  <c:v>43553.734861111108</c:v>
                </c:pt>
                <c:pt idx="20369">
                  <c:v>43554.406493055554</c:v>
                </c:pt>
                <c:pt idx="20370">
                  <c:v>43554.412951388891</c:v>
                </c:pt>
                <c:pt idx="20371">
                  <c:v>43554.419178240743</c:v>
                </c:pt>
                <c:pt idx="20372">
                  <c:v>43554.425636574073</c:v>
                </c:pt>
                <c:pt idx="20373">
                  <c:v>43554.431956018518</c:v>
                </c:pt>
                <c:pt idx="20374">
                  <c:v>43554.437523148146</c:v>
                </c:pt>
                <c:pt idx="20375">
                  <c:v>43554.443101851852</c:v>
                </c:pt>
                <c:pt idx="20376">
                  <c:v>43554.449155092596</c:v>
                </c:pt>
                <c:pt idx="20377">
                  <c:v>43554.455555555556</c:v>
                </c:pt>
                <c:pt idx="20378">
                  <c:v>43554.461458333331</c:v>
                </c:pt>
                <c:pt idx="20379">
                  <c:v>43554.467210648145</c:v>
                </c:pt>
                <c:pt idx="20380">
                  <c:v>43554.472766203704</c:v>
                </c:pt>
                <c:pt idx="20381">
                  <c:v>43554.477997685186</c:v>
                </c:pt>
                <c:pt idx="20382">
                  <c:v>43554.483229166668</c:v>
                </c:pt>
                <c:pt idx="20383">
                  <c:v>43554.488425925927</c:v>
                </c:pt>
                <c:pt idx="20384">
                  <c:v>43554.493495370371</c:v>
                </c:pt>
                <c:pt idx="20385">
                  <c:v>43554.498333333337</c:v>
                </c:pt>
                <c:pt idx="20386">
                  <c:v>43554.503078703703</c:v>
                </c:pt>
                <c:pt idx="20387">
                  <c:v>43554.507708333331</c:v>
                </c:pt>
                <c:pt idx="20388">
                  <c:v>43554.512152777781</c:v>
                </c:pt>
                <c:pt idx="20389">
                  <c:v>43554.544305555559</c:v>
                </c:pt>
                <c:pt idx="20390">
                  <c:v>43554.55159722222</c:v>
                </c:pt>
                <c:pt idx="20391">
                  <c:v>43554.557800925926</c:v>
                </c:pt>
                <c:pt idx="20392">
                  <c:v>43554.564953703702</c:v>
                </c:pt>
                <c:pt idx="20393">
                  <c:v>43554.57234953704</c:v>
                </c:pt>
                <c:pt idx="20394">
                  <c:v>43554.578761574077</c:v>
                </c:pt>
                <c:pt idx="20395">
                  <c:v>43554.58394675926</c:v>
                </c:pt>
                <c:pt idx="20396">
                  <c:v>43554.588935185187</c:v>
                </c:pt>
                <c:pt idx="20397">
                  <c:v>43554.594375000001</c:v>
                </c:pt>
                <c:pt idx="20398">
                  <c:v>43554.600775462961</c:v>
                </c:pt>
                <c:pt idx="20399">
                  <c:v>43554.614837962959</c:v>
                </c:pt>
                <c:pt idx="20400">
                  <c:v>43554.676192129627</c:v>
                </c:pt>
                <c:pt idx="20401">
                  <c:v>43554.68173611111</c:v>
                </c:pt>
                <c:pt idx="20402">
                  <c:v>43554.688310185185</c:v>
                </c:pt>
                <c:pt idx="20403">
                  <c:v>43554.699652777781</c:v>
                </c:pt>
                <c:pt idx="20404">
                  <c:v>43554.711527777778</c:v>
                </c:pt>
                <c:pt idx="20405">
                  <c:v>43555.348912037036</c:v>
                </c:pt>
                <c:pt idx="20406">
                  <c:v>43555.359652777777</c:v>
                </c:pt>
                <c:pt idx="20407">
                  <c:v>43555.38790509259</c:v>
                </c:pt>
                <c:pt idx="20408">
                  <c:v>43555.406111111108</c:v>
                </c:pt>
                <c:pt idx="20409">
                  <c:v>43555.413553240738</c:v>
                </c:pt>
                <c:pt idx="20410">
                  <c:v>43555.420601851853</c:v>
                </c:pt>
                <c:pt idx="20411">
                  <c:v>43555.427546296298</c:v>
                </c:pt>
                <c:pt idx="20412">
                  <c:v>43555.434212962966</c:v>
                </c:pt>
                <c:pt idx="20413">
                  <c:v>43555.440868055557</c:v>
                </c:pt>
                <c:pt idx="20414">
                  <c:v>43555.447314814817</c:v>
                </c:pt>
                <c:pt idx="20415">
                  <c:v>43555.453506944446</c:v>
                </c:pt>
                <c:pt idx="20416">
                  <c:v>43555.459409722222</c:v>
                </c:pt>
                <c:pt idx="20417">
                  <c:v>43555.465208333335</c:v>
                </c:pt>
                <c:pt idx="20418">
                  <c:v>43555.470902777779</c:v>
                </c:pt>
                <c:pt idx="20419">
                  <c:v>43555.47625</c:v>
                </c:pt>
                <c:pt idx="20420">
                  <c:v>43555.481111111112</c:v>
                </c:pt>
                <c:pt idx="20421">
                  <c:v>43555.485902777778</c:v>
                </c:pt>
                <c:pt idx="20422">
                  <c:v>43555.492569444446</c:v>
                </c:pt>
                <c:pt idx="20423">
                  <c:v>43555.501122685186</c:v>
                </c:pt>
                <c:pt idx="20424">
                  <c:v>43555.509108796294</c:v>
                </c:pt>
                <c:pt idx="20425">
                  <c:v>43555.5159375</c:v>
                </c:pt>
                <c:pt idx="20426">
                  <c:v>43555.521249999998</c:v>
                </c:pt>
                <c:pt idx="20427">
                  <c:v>43555.528252314813</c:v>
                </c:pt>
                <c:pt idx="20428">
                  <c:v>43555.541134259256</c:v>
                </c:pt>
                <c:pt idx="20429">
                  <c:v>43555.547071759262</c:v>
                </c:pt>
                <c:pt idx="20430">
                  <c:v>43555.552812499998</c:v>
                </c:pt>
                <c:pt idx="20431">
                  <c:v>43555.557743055557</c:v>
                </c:pt>
                <c:pt idx="20432">
                  <c:v>43555.562523148146</c:v>
                </c:pt>
                <c:pt idx="20433">
                  <c:v>43555.567025462966</c:v>
                </c:pt>
                <c:pt idx="20434">
                  <c:v>43555.57236111111</c:v>
                </c:pt>
                <c:pt idx="20435">
                  <c:v>43555.577060185184</c:v>
                </c:pt>
                <c:pt idx="20436">
                  <c:v>43555.584097222221</c:v>
                </c:pt>
                <c:pt idx="20437">
                  <c:v>43555.589131944442</c:v>
                </c:pt>
                <c:pt idx="20438">
                  <c:v>43555.594328703701</c:v>
                </c:pt>
                <c:pt idx="20439">
                  <c:v>43555.602442129632</c:v>
                </c:pt>
                <c:pt idx="20440">
                  <c:v>43555.610381944447</c:v>
                </c:pt>
                <c:pt idx="20441">
                  <c:v>43555.617662037039</c:v>
                </c:pt>
                <c:pt idx="20442">
                  <c:v>43555.623472222222</c:v>
                </c:pt>
                <c:pt idx="20443">
                  <c:v>43555.631793981483</c:v>
                </c:pt>
                <c:pt idx="20444">
                  <c:v>43555.637870370374</c:v>
                </c:pt>
                <c:pt idx="20445">
                  <c:v>43555.644224537034</c:v>
                </c:pt>
                <c:pt idx="20446">
                  <c:v>43555.650208333333</c:v>
                </c:pt>
                <c:pt idx="20447">
                  <c:v>43555.66133101852</c:v>
                </c:pt>
                <c:pt idx="20448">
                  <c:v>43555.666400462964</c:v>
                </c:pt>
                <c:pt idx="20449">
                  <c:v>43555.672511574077</c:v>
                </c:pt>
                <c:pt idx="20450">
                  <c:v>43555.705937500003</c:v>
                </c:pt>
                <c:pt idx="20451">
                  <c:v>43556.333958333336</c:v>
                </c:pt>
                <c:pt idx="20452">
                  <c:v>43556.406273148146</c:v>
                </c:pt>
                <c:pt idx="20453">
                  <c:v>43556.435659722221</c:v>
                </c:pt>
                <c:pt idx="20454">
                  <c:v>43556.450729166667</c:v>
                </c:pt>
                <c:pt idx="20455">
                  <c:v>43557.345810185187</c:v>
                </c:pt>
                <c:pt idx="20456">
                  <c:v>43557.360763888886</c:v>
                </c:pt>
                <c:pt idx="20457">
                  <c:v>43557.372534722221</c:v>
                </c:pt>
                <c:pt idx="20458">
                  <c:v>43557.384421296294</c:v>
                </c:pt>
                <c:pt idx="20459">
                  <c:v>43557.396157407406</c:v>
                </c:pt>
                <c:pt idx="20460">
                  <c:v>43557.405115740738</c:v>
                </c:pt>
                <c:pt idx="20461">
                  <c:v>43557.413472222222</c:v>
                </c:pt>
                <c:pt idx="20462">
                  <c:v>43557.421539351853</c:v>
                </c:pt>
                <c:pt idx="20463">
                  <c:v>43557.429270833331</c:v>
                </c:pt>
                <c:pt idx="20464">
                  <c:v>43557.436793981484</c:v>
                </c:pt>
                <c:pt idx="20465">
                  <c:v>43557.44427083333</c:v>
                </c:pt>
                <c:pt idx="20466">
                  <c:v>43557.458715277775</c:v>
                </c:pt>
                <c:pt idx="20467">
                  <c:v>43557.465590277781</c:v>
                </c:pt>
                <c:pt idx="20468">
                  <c:v>43557.472083333334</c:v>
                </c:pt>
                <c:pt idx="20469">
                  <c:v>43557.478379629632</c:v>
                </c:pt>
                <c:pt idx="20470">
                  <c:v>43557.483611111114</c:v>
                </c:pt>
                <c:pt idx="20471">
                  <c:v>43557.488611111112</c:v>
                </c:pt>
                <c:pt idx="20472">
                  <c:v>43557.494606481479</c:v>
                </c:pt>
                <c:pt idx="20473">
                  <c:v>43557.500381944446</c:v>
                </c:pt>
                <c:pt idx="20474">
                  <c:v>43557.506215277775</c:v>
                </c:pt>
                <c:pt idx="20475">
                  <c:v>43557.622743055559</c:v>
                </c:pt>
                <c:pt idx="20476">
                  <c:v>43557.628148148149</c:v>
                </c:pt>
                <c:pt idx="20477">
                  <c:v>43557.632465277777</c:v>
                </c:pt>
                <c:pt idx="20478">
                  <c:v>43557.637349537035</c:v>
                </c:pt>
                <c:pt idx="20479">
                  <c:v>43557.648495370369</c:v>
                </c:pt>
                <c:pt idx="20480">
                  <c:v>43557.655011574076</c:v>
                </c:pt>
                <c:pt idx="20481">
                  <c:v>43557.661122685182</c:v>
                </c:pt>
                <c:pt idx="20482">
                  <c:v>43557.666805555556</c:v>
                </c:pt>
                <c:pt idx="20483">
                  <c:v>43557.672256944446</c:v>
                </c:pt>
                <c:pt idx="20484">
                  <c:v>43557.67763888889</c:v>
                </c:pt>
                <c:pt idx="20485">
                  <c:v>43557.682615740741</c:v>
                </c:pt>
                <c:pt idx="20486">
                  <c:v>43557.687372685185</c:v>
                </c:pt>
                <c:pt idx="20487">
                  <c:v>43557.691504629627</c:v>
                </c:pt>
                <c:pt idx="20488">
                  <c:v>43557.695625</c:v>
                </c:pt>
                <c:pt idx="20489">
                  <c:v>43557.699756944443</c:v>
                </c:pt>
                <c:pt idx="20490">
                  <c:v>43557.703958333332</c:v>
                </c:pt>
                <c:pt idx="20491">
                  <c:v>43557.708449074074</c:v>
                </c:pt>
                <c:pt idx="20492">
                  <c:v>43557.713680555556</c:v>
                </c:pt>
                <c:pt idx="20493">
                  <c:v>43557.717870370368</c:v>
                </c:pt>
                <c:pt idx="20494">
                  <c:v>43557.722118055557</c:v>
                </c:pt>
                <c:pt idx="20495">
                  <c:v>43557.726759259262</c:v>
                </c:pt>
                <c:pt idx="20496">
                  <c:v>43557.731944444444</c:v>
                </c:pt>
                <c:pt idx="20497">
                  <c:v>43558.774108796293</c:v>
                </c:pt>
                <c:pt idx="20498">
                  <c:v>43559.3594212963</c:v>
                </c:pt>
                <c:pt idx="20499">
                  <c:v>43559.368356481478</c:v>
                </c:pt>
                <c:pt idx="20500">
                  <c:v>43559.394803240742</c:v>
                </c:pt>
                <c:pt idx="20501">
                  <c:v>43559.402974537035</c:v>
                </c:pt>
                <c:pt idx="20502">
                  <c:v>43559.410601851851</c:v>
                </c:pt>
                <c:pt idx="20503">
                  <c:v>43559.418275462966</c:v>
                </c:pt>
                <c:pt idx="20504">
                  <c:v>43559.425821759258</c:v>
                </c:pt>
                <c:pt idx="20505">
                  <c:v>43559.433217592596</c:v>
                </c:pt>
                <c:pt idx="20506">
                  <c:v>43559.440740740742</c:v>
                </c:pt>
                <c:pt idx="20507">
                  <c:v>43559.448171296295</c:v>
                </c:pt>
                <c:pt idx="20508">
                  <c:v>43559.455474537041</c:v>
                </c:pt>
                <c:pt idx="20509">
                  <c:v>43559.462245370371</c:v>
                </c:pt>
                <c:pt idx="20510">
                  <c:v>43559.468877314815</c:v>
                </c:pt>
                <c:pt idx="20511">
                  <c:v>43559.475335648145</c:v>
                </c:pt>
                <c:pt idx="20512">
                  <c:v>43559.481898148151</c:v>
                </c:pt>
                <c:pt idx="20513">
                  <c:v>43559.488252314812</c:v>
                </c:pt>
                <c:pt idx="20514">
                  <c:v>43559.494247685187</c:v>
                </c:pt>
                <c:pt idx="20515">
                  <c:v>43559.500219907408</c:v>
                </c:pt>
                <c:pt idx="20516">
                  <c:v>43559.506053240744</c:v>
                </c:pt>
                <c:pt idx="20517">
                  <c:v>43559.516770833332</c:v>
                </c:pt>
                <c:pt idx="20518">
                  <c:v>43559.527673611112</c:v>
                </c:pt>
                <c:pt idx="20519">
                  <c:v>43559.538194444445</c:v>
                </c:pt>
                <c:pt idx="20520">
                  <c:v>43559.543368055558</c:v>
                </c:pt>
                <c:pt idx="20521">
                  <c:v>43559.55332175926</c:v>
                </c:pt>
                <c:pt idx="20522">
                  <c:v>43559.558113425926</c:v>
                </c:pt>
                <c:pt idx="20523">
                  <c:v>43559.572256944448</c:v>
                </c:pt>
                <c:pt idx="20524">
                  <c:v>43559.60224537037</c:v>
                </c:pt>
                <c:pt idx="20525">
                  <c:v>43559.609652777777</c:v>
                </c:pt>
                <c:pt idx="20526">
                  <c:v>43559.666631944441</c:v>
                </c:pt>
                <c:pt idx="20527">
                  <c:v>43559.671018518522</c:v>
                </c:pt>
                <c:pt idx="20528">
                  <c:v>43559.675347222219</c:v>
                </c:pt>
                <c:pt idx="20529">
                  <c:v>43559.680069444446</c:v>
                </c:pt>
                <c:pt idx="20530">
                  <c:v>43559.683923611112</c:v>
                </c:pt>
                <c:pt idx="20531">
                  <c:v>43559.689328703702</c:v>
                </c:pt>
                <c:pt idx="20532">
                  <c:v>43559.694502314815</c:v>
                </c:pt>
                <c:pt idx="20533">
                  <c:v>43559.698472222219</c:v>
                </c:pt>
                <c:pt idx="20534">
                  <c:v>43559.702523148146</c:v>
                </c:pt>
                <c:pt idx="20535">
                  <c:v>43559.706689814811</c:v>
                </c:pt>
                <c:pt idx="20536">
                  <c:v>43559.710960648146</c:v>
                </c:pt>
                <c:pt idx="20537">
                  <c:v>43559.715416666666</c:v>
                </c:pt>
                <c:pt idx="20538">
                  <c:v>43559.720046296294</c:v>
                </c:pt>
                <c:pt idx="20539">
                  <c:v>43559.724849537037</c:v>
                </c:pt>
                <c:pt idx="20540">
                  <c:v>43559.734791666669</c:v>
                </c:pt>
                <c:pt idx="20541">
                  <c:v>43559.740046296298</c:v>
                </c:pt>
                <c:pt idx="20542">
                  <c:v>43559.745613425926</c:v>
                </c:pt>
                <c:pt idx="20543">
                  <c:v>43559.751550925925</c:v>
                </c:pt>
                <c:pt idx="20544">
                  <c:v>43559.757673611108</c:v>
                </c:pt>
                <c:pt idx="20545">
                  <c:v>43562.670659722222</c:v>
                </c:pt>
                <c:pt idx="20546">
                  <c:v>43565.748020833336</c:v>
                </c:pt>
                <c:pt idx="20547">
                  <c:v>43565.754236111112</c:v>
                </c:pt>
                <c:pt idx="20548">
                  <c:v>43566.477754629632</c:v>
                </c:pt>
                <c:pt idx="20549">
                  <c:v>43566.486458333333</c:v>
                </c:pt>
                <c:pt idx="20550">
                  <c:v>43566.491041666668</c:v>
                </c:pt>
                <c:pt idx="20551">
                  <c:v>43566.495752314811</c:v>
                </c:pt>
                <c:pt idx="20552">
                  <c:v>43566.504618055558</c:v>
                </c:pt>
                <c:pt idx="20553">
                  <c:v>43566.686585648145</c:v>
                </c:pt>
                <c:pt idx="20554">
                  <c:v>43566.692361111112</c:v>
                </c:pt>
                <c:pt idx="20555">
                  <c:v>43566.698680555557</c:v>
                </c:pt>
                <c:pt idx="20556">
                  <c:v>43566.707916666666</c:v>
                </c:pt>
                <c:pt idx="20557">
                  <c:v>43566.773680555554</c:v>
                </c:pt>
                <c:pt idx="20558">
                  <c:v>43568.710405092592</c:v>
                </c:pt>
                <c:pt idx="20559">
                  <c:v>43568.733587962961</c:v>
                </c:pt>
                <c:pt idx="20560">
                  <c:v>43570.743020833332</c:v>
                </c:pt>
                <c:pt idx="20561">
                  <c:v>43570.75105324074</c:v>
                </c:pt>
                <c:pt idx="20562">
                  <c:v>43572.400381944448</c:v>
                </c:pt>
                <c:pt idx="20563">
                  <c:v>43575.750775462962</c:v>
                </c:pt>
                <c:pt idx="20564">
                  <c:v>43579.345694444448</c:v>
                </c:pt>
                <c:pt idx="20565">
                  <c:v>43581.488657407404</c:v>
                </c:pt>
                <c:pt idx="20566">
                  <c:v>43583.33394675926</c:v>
                </c:pt>
                <c:pt idx="20567">
                  <c:v>43583.518865740742</c:v>
                </c:pt>
                <c:pt idx="20568">
                  <c:v>43583.5234375</c:v>
                </c:pt>
                <c:pt idx="20569">
                  <c:v>43583.527939814812</c:v>
                </c:pt>
                <c:pt idx="20570">
                  <c:v>43583.541006944448</c:v>
                </c:pt>
                <c:pt idx="20571">
                  <c:v>43583.545520833337</c:v>
                </c:pt>
                <c:pt idx="20572">
                  <c:v>43583.55909722222</c:v>
                </c:pt>
                <c:pt idx="20573">
                  <c:v>43584.49077546296</c:v>
                </c:pt>
                <c:pt idx="20574">
                  <c:v>43584.496990740743</c:v>
                </c:pt>
                <c:pt idx="20575">
                  <c:v>43584.502997685187</c:v>
                </c:pt>
                <c:pt idx="20576">
                  <c:v>43584.508958333332</c:v>
                </c:pt>
                <c:pt idx="20577">
                  <c:v>43584.514722222222</c:v>
                </c:pt>
                <c:pt idx="20578">
                  <c:v>43584.52034722222</c:v>
                </c:pt>
                <c:pt idx="20579">
                  <c:v>43584.525879629633</c:v>
                </c:pt>
                <c:pt idx="20580">
                  <c:v>43584.531145833331</c:v>
                </c:pt>
                <c:pt idx="20581">
                  <c:v>43584.536226851851</c:v>
                </c:pt>
                <c:pt idx="20582">
                  <c:v>43584.556168981479</c:v>
                </c:pt>
                <c:pt idx="20583">
                  <c:v>43584.560995370368</c:v>
                </c:pt>
                <c:pt idx="20584">
                  <c:v>43584.588217592594</c:v>
                </c:pt>
                <c:pt idx="20585">
                  <c:v>43584.744976851849</c:v>
                </c:pt>
                <c:pt idx="20586">
                  <c:v>43585.361539351848</c:v>
                </c:pt>
                <c:pt idx="20587">
                  <c:v>43585.397129629629</c:v>
                </c:pt>
                <c:pt idx="20588">
                  <c:v>43585.418425925927</c:v>
                </c:pt>
                <c:pt idx="20589">
                  <c:v>43585.427303240744</c:v>
                </c:pt>
                <c:pt idx="20590">
                  <c:v>43585.435520833336</c:v>
                </c:pt>
                <c:pt idx="20591">
                  <c:v>43585.450219907405</c:v>
                </c:pt>
                <c:pt idx="20592">
                  <c:v>43585.579918981479</c:v>
                </c:pt>
                <c:pt idx="20593">
                  <c:v>43585.616875</c:v>
                </c:pt>
                <c:pt idx="20594">
                  <c:v>43585.621041666665</c:v>
                </c:pt>
                <c:pt idx="20595">
                  <c:v>43585.625277777777</c:v>
                </c:pt>
                <c:pt idx="20596">
                  <c:v>43585.629560185182</c:v>
                </c:pt>
                <c:pt idx="20597">
                  <c:v>43585.633946759262</c:v>
                </c:pt>
                <c:pt idx="20598">
                  <c:v>43585.63857638889</c:v>
                </c:pt>
                <c:pt idx="20599">
                  <c:v>43585.643136574072</c:v>
                </c:pt>
                <c:pt idx="20600">
                  <c:v>43585.700590277775</c:v>
                </c:pt>
                <c:pt idx="20601">
                  <c:v>43585.706597222219</c:v>
                </c:pt>
                <c:pt idx="20602">
                  <c:v>43586.361238425925</c:v>
                </c:pt>
                <c:pt idx="20603">
                  <c:v>43586.379374999997</c:v>
                </c:pt>
                <c:pt idx="20604">
                  <c:v>43586.404502314814</c:v>
                </c:pt>
                <c:pt idx="20605">
                  <c:v>43586.411944444444</c:v>
                </c:pt>
                <c:pt idx="20606">
                  <c:v>43586.41851851852</c:v>
                </c:pt>
                <c:pt idx="20607">
                  <c:v>43586.424988425926</c:v>
                </c:pt>
                <c:pt idx="20608">
                  <c:v>43586.430902777778</c:v>
                </c:pt>
                <c:pt idx="20609">
                  <c:v>43586.437037037038</c:v>
                </c:pt>
                <c:pt idx="20610">
                  <c:v>43586.44258101852</c:v>
                </c:pt>
                <c:pt idx="20611">
                  <c:v>43586.463645833333</c:v>
                </c:pt>
                <c:pt idx="20612">
                  <c:v>43586.468425925923</c:v>
                </c:pt>
                <c:pt idx="20613">
                  <c:v>43586.473182870373</c:v>
                </c:pt>
                <c:pt idx="20614">
                  <c:v>43586.477812500001</c:v>
                </c:pt>
                <c:pt idx="20615">
                  <c:v>43586.482592592591</c:v>
                </c:pt>
                <c:pt idx="20616">
                  <c:v>43586.487395833334</c:v>
                </c:pt>
                <c:pt idx="20617">
                  <c:v>43586.491909722223</c:v>
                </c:pt>
                <c:pt idx="20618">
                  <c:v>43586.496435185189</c:v>
                </c:pt>
                <c:pt idx="20619">
                  <c:v>43586.501076388886</c:v>
                </c:pt>
                <c:pt idx="20620">
                  <c:v>43586.505601851852</c:v>
                </c:pt>
                <c:pt idx="20621">
                  <c:v>43586.510266203702</c:v>
                </c:pt>
                <c:pt idx="20622">
                  <c:v>43586.515185185184</c:v>
                </c:pt>
                <c:pt idx="20623">
                  <c:v>43586.520138888889</c:v>
                </c:pt>
                <c:pt idx="20624">
                  <c:v>43586.525358796294</c:v>
                </c:pt>
                <c:pt idx="20625">
                  <c:v>43586.530104166668</c:v>
                </c:pt>
                <c:pt idx="20626">
                  <c:v>43586.534537037034</c:v>
                </c:pt>
                <c:pt idx="20627">
                  <c:v>43586.539293981485</c:v>
                </c:pt>
                <c:pt idx="20628">
                  <c:v>43586.556041666663</c:v>
                </c:pt>
                <c:pt idx="20629">
                  <c:v>43587.660775462966</c:v>
                </c:pt>
                <c:pt idx="20630">
                  <c:v>43587.697523148148</c:v>
                </c:pt>
                <c:pt idx="20631">
                  <c:v>43587.715324074074</c:v>
                </c:pt>
                <c:pt idx="20632">
                  <c:v>43587.720057870371</c:v>
                </c:pt>
                <c:pt idx="20633">
                  <c:v>43587.729687500003</c:v>
                </c:pt>
                <c:pt idx="20634">
                  <c:v>43588.393587962964</c:v>
                </c:pt>
                <c:pt idx="20635">
                  <c:v>43588.401006944441</c:v>
                </c:pt>
                <c:pt idx="20636">
                  <c:v>43588.412476851852</c:v>
                </c:pt>
                <c:pt idx="20637">
                  <c:v>43588.454965277779</c:v>
                </c:pt>
                <c:pt idx="20638">
                  <c:v>43590.377997685187</c:v>
                </c:pt>
                <c:pt idx="20639">
                  <c:v>43590.387708333335</c:v>
                </c:pt>
                <c:pt idx="20640">
                  <c:v>43590.395138888889</c:v>
                </c:pt>
                <c:pt idx="20641">
                  <c:v>43590.402546296296</c:v>
                </c:pt>
                <c:pt idx="20642">
                  <c:v>43590.409884259258</c:v>
                </c:pt>
                <c:pt idx="20643">
                  <c:v>43590.417557870373</c:v>
                </c:pt>
                <c:pt idx="20644">
                  <c:v>43590.423854166664</c:v>
                </c:pt>
                <c:pt idx="20645">
                  <c:v>43590.430277777778</c:v>
                </c:pt>
                <c:pt idx="20646">
                  <c:v>43590.437037037038</c:v>
                </c:pt>
                <c:pt idx="20647">
                  <c:v>43590.450613425928</c:v>
                </c:pt>
                <c:pt idx="20648">
                  <c:v>43590.457199074073</c:v>
                </c:pt>
                <c:pt idx="20649">
                  <c:v>43590.469664351855</c:v>
                </c:pt>
                <c:pt idx="20650">
                  <c:v>43590.48201388889</c:v>
                </c:pt>
                <c:pt idx="20651">
                  <c:v>43590.487129629626</c:v>
                </c:pt>
                <c:pt idx="20652">
                  <c:v>43590.492372685185</c:v>
                </c:pt>
                <c:pt idx="20653">
                  <c:v>43590.497303240743</c:v>
                </c:pt>
                <c:pt idx="20654">
                  <c:v>43590.502349537041</c:v>
                </c:pt>
                <c:pt idx="20655">
                  <c:v>43590.512476851851</c:v>
                </c:pt>
                <c:pt idx="20656">
                  <c:v>43590.522523148145</c:v>
                </c:pt>
                <c:pt idx="20657">
                  <c:v>43590.610011574077</c:v>
                </c:pt>
                <c:pt idx="20658">
                  <c:v>43590.61383101852</c:v>
                </c:pt>
                <c:pt idx="20659">
                  <c:v>43590.617534722223</c:v>
                </c:pt>
                <c:pt idx="20660">
                  <c:v>43590.637002314812</c:v>
                </c:pt>
                <c:pt idx="20661">
                  <c:v>43590.765034722222</c:v>
                </c:pt>
                <c:pt idx="20662">
                  <c:v>43591.381805555553</c:v>
                </c:pt>
                <c:pt idx="20663">
                  <c:v>43591.38853009259</c:v>
                </c:pt>
                <c:pt idx="20664">
                  <c:v>43591.40662037037</c:v>
                </c:pt>
                <c:pt idx="20665">
                  <c:v>43591.412476851852</c:v>
                </c:pt>
                <c:pt idx="20666">
                  <c:v>43591.418206018519</c:v>
                </c:pt>
                <c:pt idx="20667">
                  <c:v>43591.47247685185</c:v>
                </c:pt>
                <c:pt idx="20668">
                  <c:v>43591.477500000001</c:v>
                </c:pt>
                <c:pt idx="20669">
                  <c:v>43591.482499999998</c:v>
                </c:pt>
                <c:pt idx="20670">
                  <c:v>43591.487511574072</c:v>
                </c:pt>
                <c:pt idx="20671">
                  <c:v>43591.492210648146</c:v>
                </c:pt>
                <c:pt idx="20672">
                  <c:v>43591.497013888889</c:v>
                </c:pt>
                <c:pt idx="20673">
                  <c:v>43591.501817129632</c:v>
                </c:pt>
                <c:pt idx="20674">
                  <c:v>43591.506643518522</c:v>
                </c:pt>
                <c:pt idx="20675">
                  <c:v>43591.511840277781</c:v>
                </c:pt>
                <c:pt idx="20676">
                  <c:v>43591.516747685186</c:v>
                </c:pt>
                <c:pt idx="20677">
                  <c:v>43591.522349537037</c:v>
                </c:pt>
                <c:pt idx="20678">
                  <c:v>43591.558263888888</c:v>
                </c:pt>
                <c:pt idx="20679">
                  <c:v>43591.566689814812</c:v>
                </c:pt>
                <c:pt idx="20680">
                  <c:v>43591.571261574078</c:v>
                </c:pt>
                <c:pt idx="20681">
                  <c:v>43591.584537037037</c:v>
                </c:pt>
                <c:pt idx="20682">
                  <c:v>43591.588842592595</c:v>
                </c:pt>
                <c:pt idx="20683">
                  <c:v>43591.623831018522</c:v>
                </c:pt>
                <c:pt idx="20684">
                  <c:v>43591.675324074073</c:v>
                </c:pt>
                <c:pt idx="20685">
                  <c:v>43592.372141203705</c:v>
                </c:pt>
                <c:pt idx="20686">
                  <c:v>43592.382986111108</c:v>
                </c:pt>
                <c:pt idx="20687">
                  <c:v>43592.397777777776</c:v>
                </c:pt>
                <c:pt idx="20688">
                  <c:v>43592.404629629629</c:v>
                </c:pt>
                <c:pt idx="20689">
                  <c:v>43592.411145833335</c:v>
                </c:pt>
                <c:pt idx="20690">
                  <c:v>43593.349120370367</c:v>
                </c:pt>
                <c:pt idx="20691">
                  <c:v>43593.435648148145</c:v>
                </c:pt>
                <c:pt idx="20692">
                  <c:v>43593.440810185188</c:v>
                </c:pt>
                <c:pt idx="20693">
                  <c:v>43593.450914351852</c:v>
                </c:pt>
                <c:pt idx="20694">
                  <c:v>43593.456331018519</c:v>
                </c:pt>
                <c:pt idx="20695">
                  <c:v>43593.461597222224</c:v>
                </c:pt>
                <c:pt idx="20696">
                  <c:v>43593.46675925926</c:v>
                </c:pt>
                <c:pt idx="20697">
                  <c:v>43593.472002314818</c:v>
                </c:pt>
                <c:pt idx="20698">
                  <c:v>43593.476967592593</c:v>
                </c:pt>
                <c:pt idx="20699">
                  <c:v>43593.481550925928</c:v>
                </c:pt>
                <c:pt idx="20700">
                  <c:v>43593.48605324074</c:v>
                </c:pt>
                <c:pt idx="20701">
                  <c:v>43593.490590277775</c:v>
                </c:pt>
                <c:pt idx="20702">
                  <c:v>43593.495405092595</c:v>
                </c:pt>
                <c:pt idx="20703">
                  <c:v>43593.4999537037</c:v>
                </c:pt>
                <c:pt idx="20704">
                  <c:v>43593.504687499997</c:v>
                </c:pt>
                <c:pt idx="20705">
                  <c:v>43593.514664351853</c:v>
                </c:pt>
                <c:pt idx="20706">
                  <c:v>43593.51934027778</c:v>
                </c:pt>
                <c:pt idx="20707">
                  <c:v>43593.524108796293</c:v>
                </c:pt>
                <c:pt idx="20708">
                  <c:v>43593.52853009259</c:v>
                </c:pt>
                <c:pt idx="20709">
                  <c:v>43593.532939814817</c:v>
                </c:pt>
                <c:pt idx="20710">
                  <c:v>43593.537361111114</c:v>
                </c:pt>
                <c:pt idx="20711">
                  <c:v>43593.541493055556</c:v>
                </c:pt>
                <c:pt idx="20712">
                  <c:v>43593.545787037037</c:v>
                </c:pt>
                <c:pt idx="20713">
                  <c:v>43593.550150462965</c:v>
                </c:pt>
                <c:pt idx="20714">
                  <c:v>43593.563356481478</c:v>
                </c:pt>
                <c:pt idx="20715">
                  <c:v>43593.571909722225</c:v>
                </c:pt>
                <c:pt idx="20716">
                  <c:v>43593.57607638889</c:v>
                </c:pt>
                <c:pt idx="20717">
                  <c:v>43593.580625000002</c:v>
                </c:pt>
                <c:pt idx="20718">
                  <c:v>43593.58489583333</c:v>
                </c:pt>
                <c:pt idx="20719">
                  <c:v>43593.589085648149</c:v>
                </c:pt>
                <c:pt idx="20720">
                  <c:v>43593.593206018515</c:v>
                </c:pt>
                <c:pt idx="20721">
                  <c:v>43593.605324074073</c:v>
                </c:pt>
                <c:pt idx="20722">
                  <c:v>43593.6171412037</c:v>
                </c:pt>
                <c:pt idx="20723">
                  <c:v>43593.671689814815</c:v>
                </c:pt>
                <c:pt idx="20724">
                  <c:v>43593.676122685189</c:v>
                </c:pt>
                <c:pt idx="20725">
                  <c:v>43593.68246527778</c:v>
                </c:pt>
                <c:pt idx="20726">
                  <c:v>43593.688217592593</c:v>
                </c:pt>
                <c:pt idx="20727">
                  <c:v>43594.389328703706</c:v>
                </c:pt>
                <c:pt idx="20728">
                  <c:v>43594.447129629632</c:v>
                </c:pt>
                <c:pt idx="20729">
                  <c:v>43594.452766203707</c:v>
                </c:pt>
                <c:pt idx="20730">
                  <c:v>43594.458738425928</c:v>
                </c:pt>
                <c:pt idx="20731">
                  <c:v>43594.464004629626</c:v>
                </c:pt>
                <c:pt idx="20732">
                  <c:v>43594.470023148147</c:v>
                </c:pt>
                <c:pt idx="20733">
                  <c:v>43594.475752314815</c:v>
                </c:pt>
                <c:pt idx="20734">
                  <c:v>43594.481030092589</c:v>
                </c:pt>
                <c:pt idx="20735">
                  <c:v>43594.486342592594</c:v>
                </c:pt>
                <c:pt idx="20736">
                  <c:v>43594.491608796299</c:v>
                </c:pt>
                <c:pt idx="20737">
                  <c:v>43594.496608796297</c:v>
                </c:pt>
                <c:pt idx="20738">
                  <c:v>43594.501597222225</c:v>
                </c:pt>
                <c:pt idx="20739">
                  <c:v>43594.506597222222</c:v>
                </c:pt>
                <c:pt idx="20740">
                  <c:v>43594.51153935185</c:v>
                </c:pt>
                <c:pt idx="20741">
                  <c:v>43594.516736111109</c:v>
                </c:pt>
                <c:pt idx="20742">
                  <c:v>43594.521909722222</c:v>
                </c:pt>
                <c:pt idx="20743">
                  <c:v>43594.526967592596</c:v>
                </c:pt>
                <c:pt idx="20744">
                  <c:v>43594.536909722221</c:v>
                </c:pt>
                <c:pt idx="20745">
                  <c:v>43594.541770833333</c:v>
                </c:pt>
                <c:pt idx="20746">
                  <c:v>43594.550949074073</c:v>
                </c:pt>
                <c:pt idx="20747">
                  <c:v>43594.555127314816</c:v>
                </c:pt>
                <c:pt idx="20748">
                  <c:v>43594.559513888889</c:v>
                </c:pt>
                <c:pt idx="20749">
                  <c:v>43594.564062500001</c:v>
                </c:pt>
                <c:pt idx="20750">
                  <c:v>43594.568460648145</c:v>
                </c:pt>
                <c:pt idx="20751">
                  <c:v>43594.572627314818</c:v>
                </c:pt>
                <c:pt idx="20752">
                  <c:v>43594.576724537037</c:v>
                </c:pt>
                <c:pt idx="20753">
                  <c:v>43594.581018518518</c:v>
                </c:pt>
                <c:pt idx="20754">
                  <c:v>43594.585601851853</c:v>
                </c:pt>
                <c:pt idx="20755">
                  <c:v>43594.589641203704</c:v>
                </c:pt>
                <c:pt idx="20756">
                  <c:v>43594.593645833331</c:v>
                </c:pt>
                <c:pt idx="20757">
                  <c:v>43594.597673611112</c:v>
                </c:pt>
                <c:pt idx="20758">
                  <c:v>43594.602175925924</c:v>
                </c:pt>
                <c:pt idx="20759">
                  <c:v>43594.60633101852</c:v>
                </c:pt>
                <c:pt idx="20760">
                  <c:v>43594.659270833334</c:v>
                </c:pt>
                <c:pt idx="20761">
                  <c:v>43594.71943287037</c:v>
                </c:pt>
                <c:pt idx="20762">
                  <c:v>43594.755127314813</c:v>
                </c:pt>
                <c:pt idx="20763">
                  <c:v>43595.333796296298</c:v>
                </c:pt>
                <c:pt idx="20764">
                  <c:v>43595.55028935185</c:v>
                </c:pt>
                <c:pt idx="20765">
                  <c:v>43595.574791666666</c:v>
                </c:pt>
                <c:pt idx="20766">
                  <c:v>43595.578923611109</c:v>
                </c:pt>
                <c:pt idx="20767">
                  <c:v>43595.609456018516</c:v>
                </c:pt>
                <c:pt idx="20768">
                  <c:v>43595.613865740743</c:v>
                </c:pt>
                <c:pt idx="20769">
                  <c:v>43595.622997685183</c:v>
                </c:pt>
                <c:pt idx="20770">
                  <c:v>43595.68378472222</c:v>
                </c:pt>
                <c:pt idx="20771">
                  <c:v>43595.688530092593</c:v>
                </c:pt>
                <c:pt idx="20772">
                  <c:v>43596.349131944444</c:v>
                </c:pt>
                <c:pt idx="20773">
                  <c:v>43596.402962962966</c:v>
                </c:pt>
                <c:pt idx="20774">
                  <c:v>43596.410370370373</c:v>
                </c:pt>
                <c:pt idx="20775">
                  <c:v>43596.416388888887</c:v>
                </c:pt>
                <c:pt idx="20776">
                  <c:v>43596.4221412037</c:v>
                </c:pt>
                <c:pt idx="20777">
                  <c:v>43596.427951388891</c:v>
                </c:pt>
                <c:pt idx="20778">
                  <c:v>43596.43378472222</c:v>
                </c:pt>
                <c:pt idx="20779">
                  <c:v>43596.43953703704</c:v>
                </c:pt>
                <c:pt idx="20780">
                  <c:v>43596.445219907408</c:v>
                </c:pt>
                <c:pt idx="20781">
                  <c:v>43596.450798611113</c:v>
                </c:pt>
                <c:pt idx="20782">
                  <c:v>43596.456712962965</c:v>
                </c:pt>
                <c:pt idx="20783">
                  <c:v>43596.462754629632</c:v>
                </c:pt>
                <c:pt idx="20784">
                  <c:v>43596.468912037039</c:v>
                </c:pt>
                <c:pt idx="20785">
                  <c:v>43596.474756944444</c:v>
                </c:pt>
                <c:pt idx="20786">
                  <c:v>43596.480717592596</c:v>
                </c:pt>
                <c:pt idx="20787">
                  <c:v>43596.486631944441</c:v>
                </c:pt>
                <c:pt idx="20788">
                  <c:v>43596.492361111108</c:v>
                </c:pt>
                <c:pt idx="20789">
                  <c:v>43596.497893518521</c:v>
                </c:pt>
                <c:pt idx="20790">
                  <c:v>43596.503206018519</c:v>
                </c:pt>
                <c:pt idx="20791">
                  <c:v>43596.51766203704</c:v>
                </c:pt>
                <c:pt idx="20792">
                  <c:v>43596.522662037038</c:v>
                </c:pt>
                <c:pt idx="20793">
                  <c:v>43596.532071759262</c:v>
                </c:pt>
                <c:pt idx="20794">
                  <c:v>43596.541388888887</c:v>
                </c:pt>
                <c:pt idx="20795">
                  <c:v>43596.550821759258</c:v>
                </c:pt>
                <c:pt idx="20796">
                  <c:v>43596.555625000001</c:v>
                </c:pt>
                <c:pt idx="20797">
                  <c:v>43596.560127314813</c:v>
                </c:pt>
                <c:pt idx="20798">
                  <c:v>43596.574189814812</c:v>
                </c:pt>
                <c:pt idx="20799">
                  <c:v>43596.578344907408</c:v>
                </c:pt>
                <c:pt idx="20800">
                  <c:v>43596.583715277775</c:v>
                </c:pt>
                <c:pt idx="20801">
                  <c:v>43596.588125000002</c:v>
                </c:pt>
                <c:pt idx="20802">
                  <c:v>43596.593449074076</c:v>
                </c:pt>
                <c:pt idx="20803">
                  <c:v>43596.597627314812</c:v>
                </c:pt>
                <c:pt idx="20804">
                  <c:v>43596.602511574078</c:v>
                </c:pt>
                <c:pt idx="20805">
                  <c:v>43596.606678240743</c:v>
                </c:pt>
                <c:pt idx="20806">
                  <c:v>43596.610891203702</c:v>
                </c:pt>
                <c:pt idx="20807">
                  <c:v>43596.615300925929</c:v>
                </c:pt>
                <c:pt idx="20808">
                  <c:v>43596.620347222219</c:v>
                </c:pt>
                <c:pt idx="20809">
                  <c:v>43596.625138888892</c:v>
                </c:pt>
                <c:pt idx="20810">
                  <c:v>43596.629687499997</c:v>
                </c:pt>
                <c:pt idx="20811">
                  <c:v>43596.633900462963</c:v>
                </c:pt>
                <c:pt idx="20812">
                  <c:v>43596.637962962966</c:v>
                </c:pt>
                <c:pt idx="20813">
                  <c:v>43596.642094907409</c:v>
                </c:pt>
                <c:pt idx="20814">
                  <c:v>43596.646226851852</c:v>
                </c:pt>
                <c:pt idx="20815">
                  <c:v>43596.650335648148</c:v>
                </c:pt>
                <c:pt idx="20816">
                  <c:v>43596.654467592591</c:v>
                </c:pt>
                <c:pt idx="20817">
                  <c:v>43596.658668981479</c:v>
                </c:pt>
                <c:pt idx="20818">
                  <c:v>43596.662858796299</c:v>
                </c:pt>
                <c:pt idx="20819">
                  <c:v>43596.666990740741</c:v>
                </c:pt>
                <c:pt idx="20820">
                  <c:v>43596.671099537038</c:v>
                </c:pt>
                <c:pt idx="20821">
                  <c:v>43596.67527777778</c:v>
                </c:pt>
                <c:pt idx="20822">
                  <c:v>43596.679548611108</c:v>
                </c:pt>
                <c:pt idx="20823">
                  <c:v>43596.68378472222</c:v>
                </c:pt>
                <c:pt idx="20824">
                  <c:v>43596.687986111108</c:v>
                </c:pt>
                <c:pt idx="20825">
                  <c:v>43596.692280092589</c:v>
                </c:pt>
                <c:pt idx="20826">
                  <c:v>43596.69667824074</c:v>
                </c:pt>
                <c:pt idx="20827">
                  <c:v>43596.70113425926</c:v>
                </c:pt>
                <c:pt idx="20828">
                  <c:v>43596.710324074076</c:v>
                </c:pt>
                <c:pt idx="20829">
                  <c:v>43596.715138888889</c:v>
                </c:pt>
                <c:pt idx="20830">
                  <c:v>43596.720011574071</c:v>
                </c:pt>
                <c:pt idx="20831">
                  <c:v>43596.725219907406</c:v>
                </c:pt>
                <c:pt idx="20832">
                  <c:v>43596.73065972222</c:v>
                </c:pt>
                <c:pt idx="20833">
                  <c:v>43596.736574074072</c:v>
                </c:pt>
                <c:pt idx="20834">
                  <c:v>43596.742928240739</c:v>
                </c:pt>
                <c:pt idx="20835">
                  <c:v>43596.750335648147</c:v>
                </c:pt>
                <c:pt idx="20836">
                  <c:v>43596.759375000001</c:v>
                </c:pt>
                <c:pt idx="20837">
                  <c:v>43597.345960648148</c:v>
                </c:pt>
                <c:pt idx="20838">
                  <c:v>43597.359976851854</c:v>
                </c:pt>
                <c:pt idx="20839">
                  <c:v>43597.36822916667</c:v>
                </c:pt>
                <c:pt idx="20840">
                  <c:v>43597.375648148147</c:v>
                </c:pt>
                <c:pt idx="20841">
                  <c:v>43597.382615740738</c:v>
                </c:pt>
                <c:pt idx="20842">
                  <c:v>43597.389166666668</c:v>
                </c:pt>
                <c:pt idx="20843">
                  <c:v>43597.395590277774</c:v>
                </c:pt>
                <c:pt idx="20844">
                  <c:v>43597.401712962965</c:v>
                </c:pt>
                <c:pt idx="20845">
                  <c:v>43597.407835648148</c:v>
                </c:pt>
                <c:pt idx="20846">
                  <c:v>43597.414097222223</c:v>
                </c:pt>
                <c:pt idx="20847">
                  <c:v>43597.420381944445</c:v>
                </c:pt>
                <c:pt idx="20848">
                  <c:v>43597.426701388889</c:v>
                </c:pt>
                <c:pt idx="20849">
                  <c:v>43597.432824074072</c:v>
                </c:pt>
                <c:pt idx="20850">
                  <c:v>43597.438923611109</c:v>
                </c:pt>
                <c:pt idx="20851">
                  <c:v>43597.444918981484</c:v>
                </c:pt>
                <c:pt idx="20852">
                  <c:v>43597.450949074075</c:v>
                </c:pt>
                <c:pt idx="20853">
                  <c:v>43597.457025462965</c:v>
                </c:pt>
                <c:pt idx="20854">
                  <c:v>43597.463206018518</c:v>
                </c:pt>
                <c:pt idx="20855">
                  <c:v>43597.469155092593</c:v>
                </c:pt>
                <c:pt idx="20856">
                  <c:v>43597.475023148145</c:v>
                </c:pt>
                <c:pt idx="20857">
                  <c:v>43597.480590277781</c:v>
                </c:pt>
                <c:pt idx="20858">
                  <c:v>43597.486122685186</c:v>
                </c:pt>
                <c:pt idx="20859">
                  <c:v>43597.49145833333</c:v>
                </c:pt>
                <c:pt idx="20860">
                  <c:v>43597.496122685188</c:v>
                </c:pt>
                <c:pt idx="20861">
                  <c:v>43597.500763888886</c:v>
                </c:pt>
                <c:pt idx="20862">
                  <c:v>43597.505254629628</c:v>
                </c:pt>
                <c:pt idx="20863">
                  <c:v>43597.509756944448</c:v>
                </c:pt>
                <c:pt idx="20864">
                  <c:v>43597.51421296296</c:v>
                </c:pt>
                <c:pt idx="20865">
                  <c:v>43597.523194444446</c:v>
                </c:pt>
                <c:pt idx="20866">
                  <c:v>43597.527650462966</c:v>
                </c:pt>
                <c:pt idx="20867">
                  <c:v>43597.541180555556</c:v>
                </c:pt>
                <c:pt idx="20868">
                  <c:v>43597.601909722223</c:v>
                </c:pt>
                <c:pt idx="20869">
                  <c:v>43597.607488425929</c:v>
                </c:pt>
                <c:pt idx="20870">
                  <c:v>43597.613321759258</c:v>
                </c:pt>
                <c:pt idx="20871">
                  <c:v>43597.618692129632</c:v>
                </c:pt>
                <c:pt idx="20872">
                  <c:v>43597.624340277776</c:v>
                </c:pt>
                <c:pt idx="20873">
                  <c:v>43597.630335648151</c:v>
                </c:pt>
                <c:pt idx="20874">
                  <c:v>43597.636030092595</c:v>
                </c:pt>
                <c:pt idx="20875">
                  <c:v>43597.641481481478</c:v>
                </c:pt>
                <c:pt idx="20876">
                  <c:v>43597.647430555553</c:v>
                </c:pt>
                <c:pt idx="20877">
                  <c:v>43597.653877314813</c:v>
                </c:pt>
                <c:pt idx="20878">
                  <c:v>43597.660763888889</c:v>
                </c:pt>
                <c:pt idx="20879">
                  <c:v>43597.684293981481</c:v>
                </c:pt>
                <c:pt idx="20880">
                  <c:v>43597.697800925926</c:v>
                </c:pt>
                <c:pt idx="20881">
                  <c:v>43597.703530092593</c:v>
                </c:pt>
                <c:pt idx="20882">
                  <c:v>43597.709097222221</c:v>
                </c:pt>
                <c:pt idx="20883">
                  <c:v>43597.714317129627</c:v>
                </c:pt>
                <c:pt idx="20884">
                  <c:v>43597.720925925925</c:v>
                </c:pt>
                <c:pt idx="20885">
                  <c:v>43597.729027777779</c:v>
                </c:pt>
                <c:pt idx="20886">
                  <c:v>43597.75204861111</c:v>
                </c:pt>
                <c:pt idx="20887">
                  <c:v>43597.758622685185</c:v>
                </c:pt>
                <c:pt idx="20888">
                  <c:v>43598.384895833333</c:v>
                </c:pt>
                <c:pt idx="20889">
                  <c:v>43598.671840277777</c:v>
                </c:pt>
                <c:pt idx="20890">
                  <c:v>43598.728645833333</c:v>
                </c:pt>
                <c:pt idx="20891">
                  <c:v>43598.734201388892</c:v>
                </c:pt>
                <c:pt idx="20892">
                  <c:v>43598.740300925929</c:v>
                </c:pt>
                <c:pt idx="20893">
                  <c:v>43598.747858796298</c:v>
                </c:pt>
                <c:pt idx="20894">
                  <c:v>43598.75472222222</c:v>
                </c:pt>
                <c:pt idx="20895">
                  <c:v>43601.699571759258</c:v>
                </c:pt>
                <c:pt idx="20896">
                  <c:v>43601.765509259261</c:v>
                </c:pt>
                <c:pt idx="20897">
                  <c:v>43601.777395833335</c:v>
                </c:pt>
                <c:pt idx="20898">
                  <c:v>43602.349247685182</c:v>
                </c:pt>
                <c:pt idx="20899">
                  <c:v>43602.511759259258</c:v>
                </c:pt>
                <c:pt idx="20900">
                  <c:v>43602.516377314816</c:v>
                </c:pt>
                <c:pt idx="20901">
                  <c:v>43602.521064814813</c:v>
                </c:pt>
                <c:pt idx="20902">
                  <c:v>43602.525613425925</c:v>
                </c:pt>
                <c:pt idx="20903">
                  <c:v>43602.53019675926</c:v>
                </c:pt>
                <c:pt idx="20904">
                  <c:v>43602.601331018515</c:v>
                </c:pt>
                <c:pt idx="20905">
                  <c:v>43602.605428240742</c:v>
                </c:pt>
                <c:pt idx="20906">
                  <c:v>43602.609456018516</c:v>
                </c:pt>
                <c:pt idx="20907">
                  <c:v>43602.613437499997</c:v>
                </c:pt>
                <c:pt idx="20908">
                  <c:v>43602.617465277777</c:v>
                </c:pt>
                <c:pt idx="20909">
                  <c:v>43602.621527777781</c:v>
                </c:pt>
                <c:pt idx="20910">
                  <c:v>43602.625648148147</c:v>
                </c:pt>
                <c:pt idx="20911">
                  <c:v>43602.629918981482</c:v>
                </c:pt>
                <c:pt idx="20912">
                  <c:v>43602.633958333332</c:v>
                </c:pt>
                <c:pt idx="20913">
                  <c:v>43602.63821759259</c:v>
                </c:pt>
                <c:pt idx="20914">
                  <c:v>43602.646608796298</c:v>
                </c:pt>
                <c:pt idx="20915">
                  <c:v>43602.662743055553</c:v>
                </c:pt>
                <c:pt idx="20916">
                  <c:v>43602.666898148149</c:v>
                </c:pt>
                <c:pt idx="20917">
                  <c:v>43602.671111111114</c:v>
                </c:pt>
                <c:pt idx="20918">
                  <c:v>43602.675393518519</c:v>
                </c:pt>
                <c:pt idx="20919">
                  <c:v>43602.679791666669</c:v>
                </c:pt>
                <c:pt idx="20920">
                  <c:v>43602.684212962966</c:v>
                </c:pt>
                <c:pt idx="20921">
                  <c:v>43602.688668981478</c:v>
                </c:pt>
                <c:pt idx="20922">
                  <c:v>43602.693182870367</c:v>
                </c:pt>
                <c:pt idx="20923">
                  <c:v>43602.69798611111</c:v>
                </c:pt>
                <c:pt idx="20924">
                  <c:v>43602.702893518515</c:v>
                </c:pt>
                <c:pt idx="20925">
                  <c:v>43602.707951388889</c:v>
                </c:pt>
                <c:pt idx="20926">
                  <c:v>43602.713159722225</c:v>
                </c:pt>
                <c:pt idx="20927">
                  <c:v>43602.718298611115</c:v>
                </c:pt>
                <c:pt idx="20928">
                  <c:v>43602.723553240743</c:v>
                </c:pt>
                <c:pt idx="20929">
                  <c:v>43602.728993055556</c:v>
                </c:pt>
                <c:pt idx="20930">
                  <c:v>43602.734907407408</c:v>
                </c:pt>
                <c:pt idx="20931">
                  <c:v>43602.741377314815</c:v>
                </c:pt>
                <c:pt idx="20932">
                  <c:v>43602.748298611114</c:v>
                </c:pt>
                <c:pt idx="20933">
                  <c:v>43602.755856481483</c:v>
                </c:pt>
                <c:pt idx="20934">
                  <c:v>43602.777916666666</c:v>
                </c:pt>
                <c:pt idx="20935">
                  <c:v>43603.469444444447</c:v>
                </c:pt>
                <c:pt idx="20936">
                  <c:v>43603.476412037038</c:v>
                </c:pt>
                <c:pt idx="20937">
                  <c:v>43603.483275462961</c:v>
                </c:pt>
                <c:pt idx="20938">
                  <c:v>43603.489837962959</c:v>
                </c:pt>
                <c:pt idx="20939">
                  <c:v>43603.496423611112</c:v>
                </c:pt>
                <c:pt idx="20940">
                  <c:v>43603.502951388888</c:v>
                </c:pt>
                <c:pt idx="20941">
                  <c:v>43603.509212962963</c:v>
                </c:pt>
                <c:pt idx="20942">
                  <c:v>43603.515335648146</c:v>
                </c:pt>
                <c:pt idx="20943">
                  <c:v>43603.521157407406</c:v>
                </c:pt>
                <c:pt idx="20944">
                  <c:v>43603.532395833332</c:v>
                </c:pt>
                <c:pt idx="20945">
                  <c:v>43603.537974537037</c:v>
                </c:pt>
                <c:pt idx="20946">
                  <c:v>43603.543437499997</c:v>
                </c:pt>
                <c:pt idx="20947">
                  <c:v>43603.54892361111</c:v>
                </c:pt>
                <c:pt idx="20948">
                  <c:v>43603.554259259261</c:v>
                </c:pt>
                <c:pt idx="20949">
                  <c:v>43603.559467592589</c:v>
                </c:pt>
                <c:pt idx="20950">
                  <c:v>43603.564664351848</c:v>
                </c:pt>
                <c:pt idx="20951">
                  <c:v>43603.569722222222</c:v>
                </c:pt>
                <c:pt idx="20952">
                  <c:v>43603.574756944443</c:v>
                </c:pt>
                <c:pt idx="20953">
                  <c:v>43608.625358796293</c:v>
                </c:pt>
                <c:pt idx="20954">
                  <c:v>43610.38484953704</c:v>
                </c:pt>
                <c:pt idx="20955">
                  <c:v>43610.396145833336</c:v>
                </c:pt>
                <c:pt idx="20956">
                  <c:v>43610.40797453704</c:v>
                </c:pt>
                <c:pt idx="20957">
                  <c:v>43610.419803240744</c:v>
                </c:pt>
                <c:pt idx="20958">
                  <c:v>43610.43068287037</c:v>
                </c:pt>
                <c:pt idx="20959">
                  <c:v>43610.437893518516</c:v>
                </c:pt>
                <c:pt idx="20960">
                  <c:v>43610.44458333333</c:v>
                </c:pt>
                <c:pt idx="20961">
                  <c:v>43610.451342592591</c:v>
                </c:pt>
                <c:pt idx="20962">
                  <c:v>43610.457696759258</c:v>
                </c:pt>
                <c:pt idx="20963">
                  <c:v>43610.463391203702</c:v>
                </c:pt>
                <c:pt idx="20964">
                  <c:v>43610.468923611108</c:v>
                </c:pt>
                <c:pt idx="20965">
                  <c:v>43610.47457175926</c:v>
                </c:pt>
                <c:pt idx="20966">
                  <c:v>43610.480057870373</c:v>
                </c:pt>
                <c:pt idx="20967">
                  <c:v>43610.48541666667</c:v>
                </c:pt>
                <c:pt idx="20968">
                  <c:v>43610.490914351853</c:v>
                </c:pt>
                <c:pt idx="20969">
                  <c:v>43610.496296296296</c:v>
                </c:pt>
                <c:pt idx="20970">
                  <c:v>43610.501064814816</c:v>
                </c:pt>
                <c:pt idx="20971">
                  <c:v>43610.505671296298</c:v>
                </c:pt>
                <c:pt idx="20972">
                  <c:v>43610.510243055556</c:v>
                </c:pt>
                <c:pt idx="20973">
                  <c:v>43610.514907407407</c:v>
                </c:pt>
                <c:pt idx="20974">
                  <c:v>43610.519618055558</c:v>
                </c:pt>
                <c:pt idx="20975">
                  <c:v>43610.524537037039</c:v>
                </c:pt>
                <c:pt idx="20976">
                  <c:v>43610.52920138889</c:v>
                </c:pt>
                <c:pt idx="20977">
                  <c:v>43610.534004629626</c:v>
                </c:pt>
                <c:pt idx="20978">
                  <c:v>43610.538553240738</c:v>
                </c:pt>
                <c:pt idx="20979">
                  <c:v>43610.543009259258</c:v>
                </c:pt>
                <c:pt idx="20980">
                  <c:v>43610.547511574077</c:v>
                </c:pt>
                <c:pt idx="20981">
                  <c:v>43610.551759259259</c:v>
                </c:pt>
                <c:pt idx="20982">
                  <c:v>43610.556087962963</c:v>
                </c:pt>
                <c:pt idx="20983">
                  <c:v>43610.560567129629</c:v>
                </c:pt>
                <c:pt idx="20984">
                  <c:v>43610.565983796296</c:v>
                </c:pt>
                <c:pt idx="20985">
                  <c:v>43610.572025462963</c:v>
                </c:pt>
                <c:pt idx="20986">
                  <c:v>43610.578009259261</c:v>
                </c:pt>
                <c:pt idx="20987">
                  <c:v>43610.583935185183</c:v>
                </c:pt>
                <c:pt idx="20988">
                  <c:v>43610.588379629633</c:v>
                </c:pt>
                <c:pt idx="20989">
                  <c:v>43610.592499999999</c:v>
                </c:pt>
                <c:pt idx="20990">
                  <c:v>43610.596458333333</c:v>
                </c:pt>
                <c:pt idx="20991">
                  <c:v>43610.600474537037</c:v>
                </c:pt>
                <c:pt idx="20992">
                  <c:v>43610.604525462964</c:v>
                </c:pt>
                <c:pt idx="20993">
                  <c:v>43610.608715277776</c:v>
                </c:pt>
                <c:pt idx="20994">
                  <c:v>43610.612847222219</c:v>
                </c:pt>
                <c:pt idx="20995">
                  <c:v>43610.617164351854</c:v>
                </c:pt>
                <c:pt idx="20996">
                  <c:v>43610.623425925929</c:v>
                </c:pt>
                <c:pt idx="20997">
                  <c:v>43610.630277777775</c:v>
                </c:pt>
                <c:pt idx="20998">
                  <c:v>43610.635312500002</c:v>
                </c:pt>
                <c:pt idx="20999">
                  <c:v>43610.640752314815</c:v>
                </c:pt>
                <c:pt idx="21000">
                  <c:v>43610.644930555558</c:v>
                </c:pt>
                <c:pt idx="21001">
                  <c:v>43610.649178240739</c:v>
                </c:pt>
                <c:pt idx="21002">
                  <c:v>43610.661226851851</c:v>
                </c:pt>
                <c:pt idx="21003">
                  <c:v>43610.665335648147</c:v>
                </c:pt>
                <c:pt idx="21004">
                  <c:v>43610.669618055559</c:v>
                </c:pt>
                <c:pt idx="21005">
                  <c:v>43610.673854166664</c:v>
                </c:pt>
                <c:pt idx="21006">
                  <c:v>43610.678090277775</c:v>
                </c:pt>
                <c:pt idx="21007">
                  <c:v>43610.686863425923</c:v>
                </c:pt>
                <c:pt idx="21008">
                  <c:v>43610.691284722219</c:v>
                </c:pt>
                <c:pt idx="21009">
                  <c:v>43610.700462962966</c:v>
                </c:pt>
                <c:pt idx="21010">
                  <c:v>43610.705243055556</c:v>
                </c:pt>
                <c:pt idx="21011">
                  <c:v>43610.710335648146</c:v>
                </c:pt>
                <c:pt idx="21012">
                  <c:v>43610.743680555555</c:v>
                </c:pt>
                <c:pt idx="21013">
                  <c:v>43610.759837962964</c:v>
                </c:pt>
                <c:pt idx="21014">
                  <c:v>43610.771724537037</c:v>
                </c:pt>
                <c:pt idx="21015">
                  <c:v>43611.337060185186</c:v>
                </c:pt>
                <c:pt idx="21016">
                  <c:v>43611.348912037036</c:v>
                </c:pt>
                <c:pt idx="21017">
                  <c:v>43611.360590277778</c:v>
                </c:pt>
                <c:pt idx="21018">
                  <c:v>43611.372465277775</c:v>
                </c:pt>
                <c:pt idx="21019">
                  <c:v>43611.384340277778</c:v>
                </c:pt>
                <c:pt idx="21020">
                  <c:v>43611.393067129633</c:v>
                </c:pt>
                <c:pt idx="21021">
                  <c:v>43611.401689814818</c:v>
                </c:pt>
                <c:pt idx="21022">
                  <c:v>43611.409849537034</c:v>
                </c:pt>
                <c:pt idx="21023">
                  <c:v>43612.773009259261</c:v>
                </c:pt>
                <c:pt idx="21024">
                  <c:v>43613.567013888889</c:v>
                </c:pt>
                <c:pt idx="21025">
                  <c:v>43615.771481481483</c:v>
                </c:pt>
                <c:pt idx="21026">
                  <c:v>43617.492268518516</c:v>
                </c:pt>
                <c:pt idx="21027">
                  <c:v>43619.466134259259</c:v>
                </c:pt>
                <c:pt idx="21028">
                  <c:v>43619.471192129633</c:v>
                </c:pt>
                <c:pt idx="21029">
                  <c:v>43619.661851851852</c:v>
                </c:pt>
                <c:pt idx="21030">
                  <c:v>43619.708981481483</c:v>
                </c:pt>
                <c:pt idx="21031">
                  <c:v>43619.734120370369</c:v>
                </c:pt>
                <c:pt idx="21032">
                  <c:v>43619.742673611108</c:v>
                </c:pt>
                <c:pt idx="21033">
                  <c:v>43621.374560185184</c:v>
                </c:pt>
                <c:pt idx="21034">
                  <c:v>43621.381712962961</c:v>
                </c:pt>
                <c:pt idx="21035">
                  <c:v>43621.416712962964</c:v>
                </c:pt>
                <c:pt idx="21036">
                  <c:v>43621.442372685182</c:v>
                </c:pt>
                <c:pt idx="21037">
                  <c:v>43621.45008101852</c:v>
                </c:pt>
                <c:pt idx="21038">
                  <c:v>43621.455625000002</c:v>
                </c:pt>
                <c:pt idx="21039">
                  <c:v>43621.461504629631</c:v>
                </c:pt>
                <c:pt idx="21040">
                  <c:v>43621.467442129629</c:v>
                </c:pt>
                <c:pt idx="21041">
                  <c:v>43621.473344907405</c:v>
                </c:pt>
                <c:pt idx="21042">
                  <c:v>43621.580983796295</c:v>
                </c:pt>
                <c:pt idx="21043">
                  <c:v>43621.586076388892</c:v>
                </c:pt>
                <c:pt idx="21044">
                  <c:v>43621.591064814813</c:v>
                </c:pt>
                <c:pt idx="21045">
                  <c:v>43621.618460648147</c:v>
                </c:pt>
                <c:pt idx="21046">
                  <c:v>43621.630740740744</c:v>
                </c:pt>
                <c:pt idx="21047">
                  <c:v>43621.665752314817</c:v>
                </c:pt>
                <c:pt idx="21048">
                  <c:v>43623.333437499998</c:v>
                </c:pt>
                <c:pt idx="21049">
                  <c:v>43623.368113425924</c:v>
                </c:pt>
                <c:pt idx="21050">
                  <c:v>43623.375902777778</c:v>
                </c:pt>
                <c:pt idx="21051">
                  <c:v>43623.458668981482</c:v>
                </c:pt>
                <c:pt idx="21052">
                  <c:v>43623.465277777781</c:v>
                </c:pt>
                <c:pt idx="21053">
                  <c:v>43623.471562500003</c:v>
                </c:pt>
                <c:pt idx="21054">
                  <c:v>43623.477696759262</c:v>
                </c:pt>
                <c:pt idx="21055">
                  <c:v>43623.483564814815</c:v>
                </c:pt>
                <c:pt idx="21056">
                  <c:v>43623.489201388889</c:v>
                </c:pt>
                <c:pt idx="21057">
                  <c:v>43623.495069444441</c:v>
                </c:pt>
                <c:pt idx="21058">
                  <c:v>43623.500636574077</c:v>
                </c:pt>
                <c:pt idx="21059">
                  <c:v>43623.506030092591</c:v>
                </c:pt>
                <c:pt idx="21060">
                  <c:v>43623.511296296296</c:v>
                </c:pt>
                <c:pt idx="21061">
                  <c:v>43623.516574074078</c:v>
                </c:pt>
                <c:pt idx="21062">
                  <c:v>43623.521828703706</c:v>
                </c:pt>
                <c:pt idx="21063">
                  <c:v>43623.526562500003</c:v>
                </c:pt>
                <c:pt idx="21064">
                  <c:v>43623.531747685185</c:v>
                </c:pt>
                <c:pt idx="21065">
                  <c:v>43623.536932870367</c:v>
                </c:pt>
                <c:pt idx="21066">
                  <c:v>43623.542141203703</c:v>
                </c:pt>
                <c:pt idx="21067">
                  <c:v>43623.547384259262</c:v>
                </c:pt>
                <c:pt idx="21068">
                  <c:v>43623.55232638889</c:v>
                </c:pt>
                <c:pt idx="21069">
                  <c:v>43623.557326388887</c:v>
                </c:pt>
                <c:pt idx="21070">
                  <c:v>43623.562291666669</c:v>
                </c:pt>
                <c:pt idx="21071">
                  <c:v>43623.567199074074</c:v>
                </c:pt>
                <c:pt idx="21072">
                  <c:v>43623.57203703704</c:v>
                </c:pt>
                <c:pt idx="21073">
                  <c:v>43623.576539351852</c:v>
                </c:pt>
                <c:pt idx="21074">
                  <c:v>43623.581145833334</c:v>
                </c:pt>
                <c:pt idx="21075">
                  <c:v>43623.585358796299</c:v>
                </c:pt>
                <c:pt idx="21076">
                  <c:v>43623.590104166666</c:v>
                </c:pt>
                <c:pt idx="21077">
                  <c:v>43623.595370370371</c:v>
                </c:pt>
                <c:pt idx="21078">
                  <c:v>43623.603715277779</c:v>
                </c:pt>
                <c:pt idx="21079">
                  <c:v>43623.612488425926</c:v>
                </c:pt>
                <c:pt idx="21080">
                  <c:v>43623.616909722223</c:v>
                </c:pt>
                <c:pt idx="21081">
                  <c:v>43623.620949074073</c:v>
                </c:pt>
                <c:pt idx="21082">
                  <c:v>43623.625428240739</c:v>
                </c:pt>
                <c:pt idx="21083">
                  <c:v>43623.630868055552</c:v>
                </c:pt>
                <c:pt idx="21084">
                  <c:v>43623.641377314816</c:v>
                </c:pt>
                <c:pt idx="21085">
                  <c:v>43623.653043981481</c:v>
                </c:pt>
                <c:pt idx="21086">
                  <c:v>43623.759050925924</c:v>
                </c:pt>
                <c:pt idx="21087">
                  <c:v>43623.770925925928</c:v>
                </c:pt>
                <c:pt idx="21088">
                  <c:v>43624.360601851855</c:v>
                </c:pt>
                <c:pt idx="21089">
                  <c:v>43624.372546296298</c:v>
                </c:pt>
                <c:pt idx="21090">
                  <c:v>43624.381608796299</c:v>
                </c:pt>
                <c:pt idx="21091">
                  <c:v>43624.390567129631</c:v>
                </c:pt>
                <c:pt idx="21092">
                  <c:v>43624.399293981478</c:v>
                </c:pt>
                <c:pt idx="21093">
                  <c:v>43624.407962962963</c:v>
                </c:pt>
                <c:pt idx="21094">
                  <c:v>43624.41615740741</c:v>
                </c:pt>
                <c:pt idx="21095">
                  <c:v>43624.42459490741</c:v>
                </c:pt>
                <c:pt idx="21096">
                  <c:v>43624.432476851849</c:v>
                </c:pt>
                <c:pt idx="21097">
                  <c:v>43624.439826388887</c:v>
                </c:pt>
                <c:pt idx="21098">
                  <c:v>43624.447106481479</c:v>
                </c:pt>
                <c:pt idx="21099">
                  <c:v>43624.453668981485</c:v>
                </c:pt>
                <c:pt idx="21100">
                  <c:v>43624.459641203706</c:v>
                </c:pt>
                <c:pt idx="21101">
                  <c:v>43624.466249999998</c:v>
                </c:pt>
                <c:pt idx="21102">
                  <c:v>43624.472777777781</c:v>
                </c:pt>
                <c:pt idx="21103">
                  <c:v>43624.479421296295</c:v>
                </c:pt>
                <c:pt idx="21104">
                  <c:v>43624.486018518517</c:v>
                </c:pt>
                <c:pt idx="21105">
                  <c:v>43624.4925</c:v>
                </c:pt>
                <c:pt idx="21106">
                  <c:v>43624.498298611114</c:v>
                </c:pt>
                <c:pt idx="21107">
                  <c:v>43624.503750000003</c:v>
                </c:pt>
                <c:pt idx="21108">
                  <c:v>43624.509212962963</c:v>
                </c:pt>
                <c:pt idx="21109">
                  <c:v>43624.513981481483</c:v>
                </c:pt>
                <c:pt idx="21110">
                  <c:v>43624.518865740742</c:v>
                </c:pt>
                <c:pt idx="21111">
                  <c:v>43624.52380787037</c:v>
                </c:pt>
                <c:pt idx="21112">
                  <c:v>43624.528749999998</c:v>
                </c:pt>
                <c:pt idx="21113">
                  <c:v>43624.533750000002</c:v>
                </c:pt>
                <c:pt idx="21114">
                  <c:v>43624.538981481484</c:v>
                </c:pt>
                <c:pt idx="21115">
                  <c:v>43624.54383101852</c:v>
                </c:pt>
                <c:pt idx="21116">
                  <c:v>43624.548692129632</c:v>
                </c:pt>
                <c:pt idx="21117">
                  <c:v>43624.553668981483</c:v>
                </c:pt>
                <c:pt idx="21118">
                  <c:v>43624.55972222222</c:v>
                </c:pt>
                <c:pt idx="21119">
                  <c:v>43624.564699074072</c:v>
                </c:pt>
                <c:pt idx="21120">
                  <c:v>43624.569687499999</c:v>
                </c:pt>
                <c:pt idx="21121">
                  <c:v>43624.574629629627</c:v>
                </c:pt>
                <c:pt idx="21122">
                  <c:v>43624.579409722224</c:v>
                </c:pt>
                <c:pt idx="21123">
                  <c:v>43624.592592592591</c:v>
                </c:pt>
                <c:pt idx="21124">
                  <c:v>43624.708923611113</c:v>
                </c:pt>
                <c:pt idx="21125">
                  <c:v>43624.713831018518</c:v>
                </c:pt>
                <c:pt idx="21126">
                  <c:v>43624.737916666665</c:v>
                </c:pt>
                <c:pt idx="21127">
                  <c:v>43625.345833333333</c:v>
                </c:pt>
                <c:pt idx="21128">
                  <c:v>43625.357754629629</c:v>
                </c:pt>
                <c:pt idx="21129">
                  <c:v>43625.369629629633</c:v>
                </c:pt>
                <c:pt idx="21130">
                  <c:v>43625.381516203706</c:v>
                </c:pt>
                <c:pt idx="21131">
                  <c:v>43625.396967592591</c:v>
                </c:pt>
                <c:pt idx="21132">
                  <c:v>43625.408703703702</c:v>
                </c:pt>
                <c:pt idx="21133">
                  <c:v>43625.419409722221</c:v>
                </c:pt>
                <c:pt idx="21134">
                  <c:v>43625.427708333336</c:v>
                </c:pt>
                <c:pt idx="21135">
                  <c:v>43625.433819444443</c:v>
                </c:pt>
                <c:pt idx="21136">
                  <c:v>43625.439386574071</c:v>
                </c:pt>
                <c:pt idx="21137">
                  <c:v>43625.4453587963</c:v>
                </c:pt>
                <c:pt idx="21138">
                  <c:v>43625.450543981482</c:v>
                </c:pt>
                <c:pt idx="21139">
                  <c:v>43625.45553240741</c:v>
                </c:pt>
                <c:pt idx="21140">
                  <c:v>43625.460486111115</c:v>
                </c:pt>
                <c:pt idx="21141">
                  <c:v>43625.465624999997</c:v>
                </c:pt>
                <c:pt idx="21142">
                  <c:v>43625.471053240741</c:v>
                </c:pt>
                <c:pt idx="21143">
                  <c:v>43625.476168981484</c:v>
                </c:pt>
                <c:pt idx="21144">
                  <c:v>43625.480995370373</c:v>
                </c:pt>
                <c:pt idx="21145">
                  <c:v>43625.485775462963</c:v>
                </c:pt>
                <c:pt idx="21146">
                  <c:v>43625.490590277775</c:v>
                </c:pt>
                <c:pt idx="21147">
                  <c:v>43625.495370370372</c:v>
                </c:pt>
                <c:pt idx="21148">
                  <c:v>43625.500138888892</c:v>
                </c:pt>
                <c:pt idx="21149">
                  <c:v>43625.504872685182</c:v>
                </c:pt>
                <c:pt idx="21150">
                  <c:v>43625.509629629632</c:v>
                </c:pt>
                <c:pt idx="21151">
                  <c:v>43625.514421296299</c:v>
                </c:pt>
                <c:pt idx="21152">
                  <c:v>43625.519143518519</c:v>
                </c:pt>
                <c:pt idx="21153">
                  <c:v>43625.523831018516</c:v>
                </c:pt>
                <c:pt idx="21154">
                  <c:v>43625.528553240743</c:v>
                </c:pt>
                <c:pt idx="21155">
                  <c:v>43625.533182870371</c:v>
                </c:pt>
                <c:pt idx="21156">
                  <c:v>43625.537731481483</c:v>
                </c:pt>
                <c:pt idx="21157">
                  <c:v>43625.542199074072</c:v>
                </c:pt>
                <c:pt idx="21158">
                  <c:v>43625.546539351853</c:v>
                </c:pt>
                <c:pt idx="21159">
                  <c:v>43625.550891203704</c:v>
                </c:pt>
                <c:pt idx="21160">
                  <c:v>43625.555289351854</c:v>
                </c:pt>
                <c:pt idx="21161">
                  <c:v>43625.559618055559</c:v>
                </c:pt>
                <c:pt idx="21162">
                  <c:v>43625.563946759263</c:v>
                </c:pt>
                <c:pt idx="21163">
                  <c:v>43625.56827546296</c:v>
                </c:pt>
                <c:pt idx="21164">
                  <c:v>43625.572615740741</c:v>
                </c:pt>
                <c:pt idx="21165">
                  <c:v>43625.577002314814</c:v>
                </c:pt>
                <c:pt idx="21166">
                  <c:v>43625.581400462965</c:v>
                </c:pt>
                <c:pt idx="21167">
                  <c:v>43625.585740740738</c:v>
                </c:pt>
                <c:pt idx="21168">
                  <c:v>43625.590081018519</c:v>
                </c:pt>
                <c:pt idx="21169">
                  <c:v>43625.594594907408</c:v>
                </c:pt>
                <c:pt idx="21170">
                  <c:v>43625.598946759259</c:v>
                </c:pt>
                <c:pt idx="21171">
                  <c:v>43625.603182870371</c:v>
                </c:pt>
                <c:pt idx="21172">
                  <c:v>43625.60733796296</c:v>
                </c:pt>
                <c:pt idx="21173">
                  <c:v>43625.611435185187</c:v>
                </c:pt>
                <c:pt idx="21174">
                  <c:v>43625.615532407406</c:v>
                </c:pt>
                <c:pt idx="21175">
                  <c:v>43625.619664351849</c:v>
                </c:pt>
                <c:pt idx="21176">
                  <c:v>43625.632222222222</c:v>
                </c:pt>
                <c:pt idx="21177">
                  <c:v>43625.672361111108</c:v>
                </c:pt>
                <c:pt idx="21178">
                  <c:v>43625.700555555559</c:v>
                </c:pt>
                <c:pt idx="21179">
                  <c:v>43625.705451388887</c:v>
                </c:pt>
                <c:pt idx="21180">
                  <c:v>43625.710416666669</c:v>
                </c:pt>
                <c:pt idx="21181">
                  <c:v>43625.715208333335</c:v>
                </c:pt>
                <c:pt idx="21182">
                  <c:v>43625.720081018517</c:v>
                </c:pt>
                <c:pt idx="21183">
                  <c:v>43625.725347222222</c:v>
                </c:pt>
                <c:pt idx="21184">
                  <c:v>43625.730787037035</c:v>
                </c:pt>
                <c:pt idx="21185">
                  <c:v>43625.736979166664</c:v>
                </c:pt>
                <c:pt idx="21186">
                  <c:v>43627.384293981479</c:v>
                </c:pt>
                <c:pt idx="21187">
                  <c:v>43627.735474537039</c:v>
                </c:pt>
                <c:pt idx="21188">
                  <c:v>43628.349120370367</c:v>
                </c:pt>
                <c:pt idx="21189">
                  <c:v>43628.360995370371</c:v>
                </c:pt>
                <c:pt idx="21190">
                  <c:v>43628.372881944444</c:v>
                </c:pt>
                <c:pt idx="21191">
                  <c:v>43628.384756944448</c:v>
                </c:pt>
                <c:pt idx="21192">
                  <c:v>43628.396643518521</c:v>
                </c:pt>
                <c:pt idx="21193">
                  <c:v>43628.408518518518</c:v>
                </c:pt>
                <c:pt idx="21194">
                  <c:v>43628.420405092591</c:v>
                </c:pt>
                <c:pt idx="21195">
                  <c:v>43628.432291666664</c:v>
                </c:pt>
                <c:pt idx="21196">
                  <c:v>43628.444166666668</c:v>
                </c:pt>
                <c:pt idx="21197">
                  <c:v>43628.456041666665</c:v>
                </c:pt>
                <c:pt idx="21198">
                  <c:v>43628.467916666668</c:v>
                </c:pt>
                <c:pt idx="21199">
                  <c:v>43628.479814814818</c:v>
                </c:pt>
                <c:pt idx="21200">
                  <c:v>43628.491585648146</c:v>
                </c:pt>
                <c:pt idx="21201">
                  <c:v>43628.503275462965</c:v>
                </c:pt>
                <c:pt idx="21202">
                  <c:v>43628.526782407411</c:v>
                </c:pt>
                <c:pt idx="21203">
                  <c:v>43628.538032407407</c:v>
                </c:pt>
                <c:pt idx="21204">
                  <c:v>43628.558206018519</c:v>
                </c:pt>
                <c:pt idx="21205">
                  <c:v>43628.566967592589</c:v>
                </c:pt>
                <c:pt idx="21206">
                  <c:v>43628.575486111113</c:v>
                </c:pt>
                <c:pt idx="21207">
                  <c:v>43628.584479166668</c:v>
                </c:pt>
                <c:pt idx="21208">
                  <c:v>43628.593391203707</c:v>
                </c:pt>
                <c:pt idx="21209">
                  <c:v>43628.605196759258</c:v>
                </c:pt>
                <c:pt idx="21210">
                  <c:v>43628.617280092592</c:v>
                </c:pt>
                <c:pt idx="21211">
                  <c:v>43628.629155092596</c:v>
                </c:pt>
                <c:pt idx="21212">
                  <c:v>43628.652905092589</c:v>
                </c:pt>
                <c:pt idx="21213">
                  <c:v>43628.664768518516</c:v>
                </c:pt>
                <c:pt idx="21214">
                  <c:v>43628.736064814817</c:v>
                </c:pt>
                <c:pt idx="21215">
                  <c:v>43628.747939814813</c:v>
                </c:pt>
                <c:pt idx="21216">
                  <c:v>43629.333541666667</c:v>
                </c:pt>
                <c:pt idx="21217">
                  <c:v>43629.435555555552</c:v>
                </c:pt>
                <c:pt idx="21218">
                  <c:v>43629.453958333332</c:v>
                </c:pt>
                <c:pt idx="21219">
                  <c:v>43629.462951388887</c:v>
                </c:pt>
                <c:pt idx="21220">
                  <c:v>43629.470578703702</c:v>
                </c:pt>
                <c:pt idx="21221">
                  <c:v>43629.478101851855</c:v>
                </c:pt>
                <c:pt idx="21222">
                  <c:v>43629.485451388886</c:v>
                </c:pt>
                <c:pt idx="21223">
                  <c:v>43629.492071759261</c:v>
                </c:pt>
                <c:pt idx="21224">
                  <c:v>43629.498495370368</c:v>
                </c:pt>
                <c:pt idx="21225">
                  <c:v>43629.505127314813</c:v>
                </c:pt>
                <c:pt idx="21226">
                  <c:v>43629.511689814812</c:v>
                </c:pt>
                <c:pt idx="21227">
                  <c:v>43629.519074074073</c:v>
                </c:pt>
                <c:pt idx="21228">
                  <c:v>43629.525671296295</c:v>
                </c:pt>
                <c:pt idx="21229">
                  <c:v>43629.532650462963</c:v>
                </c:pt>
                <c:pt idx="21230">
                  <c:v>43629.539131944446</c:v>
                </c:pt>
                <c:pt idx="21231">
                  <c:v>43629.545069444444</c:v>
                </c:pt>
                <c:pt idx="21232">
                  <c:v>43629.563159722224</c:v>
                </c:pt>
                <c:pt idx="21233">
                  <c:v>43629.569050925929</c:v>
                </c:pt>
                <c:pt idx="21234">
                  <c:v>43629.597673611112</c:v>
                </c:pt>
                <c:pt idx="21235">
                  <c:v>43629.602835648147</c:v>
                </c:pt>
                <c:pt idx="21236">
                  <c:v>43629.619537037041</c:v>
                </c:pt>
                <c:pt idx="21237">
                  <c:v>43629.625057870369</c:v>
                </c:pt>
                <c:pt idx="21238">
                  <c:v>43629.630706018521</c:v>
                </c:pt>
                <c:pt idx="21239">
                  <c:v>43629.651087962964</c:v>
                </c:pt>
                <c:pt idx="21240">
                  <c:v>43629.655821759261</c:v>
                </c:pt>
                <c:pt idx="21241">
                  <c:v>43629.665208333332</c:v>
                </c:pt>
                <c:pt idx="21242">
                  <c:v>43629.677256944444</c:v>
                </c:pt>
                <c:pt idx="21243">
                  <c:v>43629.689849537041</c:v>
                </c:pt>
                <c:pt idx="21244">
                  <c:v>43629.696597222224</c:v>
                </c:pt>
                <c:pt idx="21245">
                  <c:v>43629.715937499997</c:v>
                </c:pt>
                <c:pt idx="21246">
                  <c:v>43629.740717592591</c:v>
                </c:pt>
                <c:pt idx="21247">
                  <c:v>43630.349004629628</c:v>
                </c:pt>
                <c:pt idx="21248">
                  <c:v>43630.360925925925</c:v>
                </c:pt>
                <c:pt idx="21249">
                  <c:v>43630.372384259259</c:v>
                </c:pt>
                <c:pt idx="21250">
                  <c:v>43630.383506944447</c:v>
                </c:pt>
                <c:pt idx="21251">
                  <c:v>43630.393680555557</c:v>
                </c:pt>
                <c:pt idx="21252">
                  <c:v>43630.403726851851</c:v>
                </c:pt>
                <c:pt idx="21253">
                  <c:v>43630.412951388891</c:v>
                </c:pt>
                <c:pt idx="21254">
                  <c:v>43630.421967592592</c:v>
                </c:pt>
                <c:pt idx="21255">
                  <c:v>43630.430694444447</c:v>
                </c:pt>
                <c:pt idx="21256">
                  <c:v>43630.438668981478</c:v>
                </c:pt>
                <c:pt idx="21257">
                  <c:v>43630.453645833331</c:v>
                </c:pt>
                <c:pt idx="21258">
                  <c:v>43630.501307870371</c:v>
                </c:pt>
                <c:pt idx="21259">
                  <c:v>43631.349166666667</c:v>
                </c:pt>
                <c:pt idx="21260">
                  <c:v>43631.361030092594</c:v>
                </c:pt>
                <c:pt idx="21261">
                  <c:v>43631.372893518521</c:v>
                </c:pt>
                <c:pt idx="21262">
                  <c:v>43631.38422453704</c:v>
                </c:pt>
                <c:pt idx="21263">
                  <c:v>43631.393831018519</c:v>
                </c:pt>
                <c:pt idx="21264">
                  <c:v>43631.404652777775</c:v>
                </c:pt>
                <c:pt idx="21265">
                  <c:v>43631.412569444445</c:v>
                </c:pt>
                <c:pt idx="21266">
                  <c:v>43631.420347222222</c:v>
                </c:pt>
                <c:pt idx="21267">
                  <c:v>43631.427048611113</c:v>
                </c:pt>
                <c:pt idx="21268">
                  <c:v>43631.434999999998</c:v>
                </c:pt>
                <c:pt idx="21269">
                  <c:v>43631.442256944443</c:v>
                </c:pt>
                <c:pt idx="21270">
                  <c:v>43631.448182870372</c:v>
                </c:pt>
                <c:pt idx="21271">
                  <c:v>43631.453356481485</c:v>
                </c:pt>
                <c:pt idx="21272">
                  <c:v>43631.458912037036</c:v>
                </c:pt>
                <c:pt idx="21273">
                  <c:v>43631.464305555557</c:v>
                </c:pt>
                <c:pt idx="21274">
                  <c:v>43631.579189814816</c:v>
                </c:pt>
                <c:pt idx="21275">
                  <c:v>43631.583969907406</c:v>
                </c:pt>
                <c:pt idx="21276">
                  <c:v>43631.605868055558</c:v>
                </c:pt>
                <c:pt idx="21277">
                  <c:v>43631.627766203703</c:v>
                </c:pt>
                <c:pt idx="21278">
                  <c:v>43631.649884259263</c:v>
                </c:pt>
                <c:pt idx="21279">
                  <c:v>43631.653831018521</c:v>
                </c:pt>
                <c:pt idx="21280">
                  <c:v>43631.658391203702</c:v>
                </c:pt>
                <c:pt idx="21281">
                  <c:v>43631.666643518518</c:v>
                </c:pt>
                <c:pt idx="21282">
                  <c:v>43631.670856481483</c:v>
                </c:pt>
                <c:pt idx="21283">
                  <c:v>43631.679722222223</c:v>
                </c:pt>
                <c:pt idx="21284">
                  <c:v>43631.684212962966</c:v>
                </c:pt>
                <c:pt idx="21285">
                  <c:v>43631.694456018522</c:v>
                </c:pt>
                <c:pt idx="21286">
                  <c:v>43631.700775462959</c:v>
                </c:pt>
                <c:pt idx="21287">
                  <c:v>43631.719826388886</c:v>
                </c:pt>
                <c:pt idx="21288">
                  <c:v>43631.725104166668</c:v>
                </c:pt>
                <c:pt idx="21289">
                  <c:v>43631.73033564815</c:v>
                </c:pt>
                <c:pt idx="21290">
                  <c:v>43631.735972222225</c:v>
                </c:pt>
                <c:pt idx="21291">
                  <c:v>43631.762812499997</c:v>
                </c:pt>
                <c:pt idx="21292">
                  <c:v>43631.770509259259</c:v>
                </c:pt>
                <c:pt idx="21293">
                  <c:v>43632.502662037034</c:v>
                </c:pt>
                <c:pt idx="21294">
                  <c:v>43632.508483796293</c:v>
                </c:pt>
                <c:pt idx="21295">
                  <c:v>43632.514224537037</c:v>
                </c:pt>
                <c:pt idx="21296">
                  <c:v>43632.530717592592</c:v>
                </c:pt>
                <c:pt idx="21297">
                  <c:v>43632.536076388889</c:v>
                </c:pt>
                <c:pt idx="21298">
                  <c:v>43632.546712962961</c:v>
                </c:pt>
                <c:pt idx="21299">
                  <c:v>43632.551898148151</c:v>
                </c:pt>
                <c:pt idx="21300">
                  <c:v>43632.557013888887</c:v>
                </c:pt>
                <c:pt idx="21301">
                  <c:v>43632.657743055555</c:v>
                </c:pt>
                <c:pt idx="21302">
                  <c:v>43632.661979166667</c:v>
                </c:pt>
                <c:pt idx="21303">
                  <c:v>43632.681226851855</c:v>
                </c:pt>
                <c:pt idx="21304">
                  <c:v>43632.693831018521</c:v>
                </c:pt>
                <c:pt idx="21305">
                  <c:v>43632.698900462965</c:v>
                </c:pt>
                <c:pt idx="21306">
                  <c:v>43632.711539351854</c:v>
                </c:pt>
                <c:pt idx="21307">
                  <c:v>43632.719247685185</c:v>
                </c:pt>
                <c:pt idx="21308">
                  <c:v>43632.729421296295</c:v>
                </c:pt>
                <c:pt idx="21309">
                  <c:v>43642.337546296294</c:v>
                </c:pt>
                <c:pt idx="21310">
                  <c:v>43642.391412037039</c:v>
                </c:pt>
                <c:pt idx="21311">
                  <c:v>43642.399004629631</c:v>
                </c:pt>
                <c:pt idx="21312">
                  <c:v>43642.406192129631</c:v>
                </c:pt>
                <c:pt idx="21313">
                  <c:v>43642.412881944445</c:v>
                </c:pt>
                <c:pt idx="21314">
                  <c:v>43642.419398148151</c:v>
                </c:pt>
                <c:pt idx="21315">
                  <c:v>43642.425416666665</c:v>
                </c:pt>
                <c:pt idx="21316">
                  <c:v>43642.431608796294</c:v>
                </c:pt>
                <c:pt idx="21317">
                  <c:v>43642.438136574077</c:v>
                </c:pt>
                <c:pt idx="21318">
                  <c:v>43642.444247685184</c:v>
                </c:pt>
                <c:pt idx="21319">
                  <c:v>43642.449687499997</c:v>
                </c:pt>
                <c:pt idx="21320">
                  <c:v>43642.454861111109</c:v>
                </c:pt>
                <c:pt idx="21321">
                  <c:v>43642.460300925923</c:v>
                </c:pt>
                <c:pt idx="21322">
                  <c:v>43642.466261574074</c:v>
                </c:pt>
                <c:pt idx="21323">
                  <c:v>43642.472418981481</c:v>
                </c:pt>
                <c:pt idx="21324">
                  <c:v>43642.49287037037</c:v>
                </c:pt>
                <c:pt idx="21325">
                  <c:v>43642.498541666668</c:v>
                </c:pt>
                <c:pt idx="21326">
                  <c:v>43642.504305555558</c:v>
                </c:pt>
                <c:pt idx="21327">
                  <c:v>43642.542453703703</c:v>
                </c:pt>
                <c:pt idx="21328">
                  <c:v>43642.565555555557</c:v>
                </c:pt>
                <c:pt idx="21329">
                  <c:v>43642.5700462963</c:v>
                </c:pt>
                <c:pt idx="21330">
                  <c:v>43642.574386574073</c:v>
                </c:pt>
                <c:pt idx="21331">
                  <c:v>43642.578645833331</c:v>
                </c:pt>
                <c:pt idx="21332">
                  <c:v>43642.587534722225</c:v>
                </c:pt>
                <c:pt idx="21333">
                  <c:v>43642.591666666667</c:v>
                </c:pt>
                <c:pt idx="21334">
                  <c:v>43642.595763888887</c:v>
                </c:pt>
                <c:pt idx="21335">
                  <c:v>43642.599907407406</c:v>
                </c:pt>
                <c:pt idx="21336">
                  <c:v>43642.604004629633</c:v>
                </c:pt>
                <c:pt idx="21337">
                  <c:v>43642.608090277776</c:v>
                </c:pt>
                <c:pt idx="21338">
                  <c:v>43642.612083333333</c:v>
                </c:pt>
                <c:pt idx="21339">
                  <c:v>43642.616226851853</c:v>
                </c:pt>
                <c:pt idx="21340">
                  <c:v>43642.620416666665</c:v>
                </c:pt>
                <c:pt idx="21341">
                  <c:v>43642.624699074076</c:v>
                </c:pt>
                <c:pt idx="21342">
                  <c:v>43642.628877314812</c:v>
                </c:pt>
                <c:pt idx="21343">
                  <c:v>43642.632881944446</c:v>
                </c:pt>
                <c:pt idx="21344">
                  <c:v>43642.636805555558</c:v>
                </c:pt>
                <c:pt idx="21345">
                  <c:v>43642.640752314815</c:v>
                </c:pt>
                <c:pt idx="21346">
                  <c:v>43642.644791666666</c:v>
                </c:pt>
                <c:pt idx="21347">
                  <c:v>43642.648888888885</c:v>
                </c:pt>
                <c:pt idx="21348">
                  <c:v>43642.652997685182</c:v>
                </c:pt>
                <c:pt idx="21349">
                  <c:v>43642.657199074078</c:v>
                </c:pt>
                <c:pt idx="21350">
                  <c:v>43642.670092592591</c:v>
                </c:pt>
                <c:pt idx="21351">
                  <c:v>43642.674537037034</c:v>
                </c:pt>
                <c:pt idx="21352">
                  <c:v>43642.741886574076</c:v>
                </c:pt>
                <c:pt idx="21353">
                  <c:v>43642.75540509259</c:v>
                </c:pt>
                <c:pt idx="21354">
                  <c:v>43642.770451388889</c:v>
                </c:pt>
                <c:pt idx="21355">
                  <c:v>43643.349618055552</c:v>
                </c:pt>
                <c:pt idx="21356">
                  <c:v>43643.373043981483</c:v>
                </c:pt>
                <c:pt idx="21357">
                  <c:v>43643.435532407406</c:v>
                </c:pt>
                <c:pt idx="21358">
                  <c:v>43643.443668981483</c:v>
                </c:pt>
                <c:pt idx="21359">
                  <c:v>43643.451828703706</c:v>
                </c:pt>
                <c:pt idx="21360">
                  <c:v>43643.459710648145</c:v>
                </c:pt>
                <c:pt idx="21361">
                  <c:v>43643.467245370368</c:v>
                </c:pt>
                <c:pt idx="21362">
                  <c:v>43643.474606481483</c:v>
                </c:pt>
                <c:pt idx="21363">
                  <c:v>43643.481990740744</c:v>
                </c:pt>
                <c:pt idx="21364">
                  <c:v>43643.48946759259</c:v>
                </c:pt>
                <c:pt idx="21365">
                  <c:v>43643.496423611112</c:v>
                </c:pt>
                <c:pt idx="21366">
                  <c:v>43643.503252314818</c:v>
                </c:pt>
                <c:pt idx="21367">
                  <c:v>43643.50980324074</c:v>
                </c:pt>
                <c:pt idx="21368">
                  <c:v>43643.516400462962</c:v>
                </c:pt>
                <c:pt idx="21369">
                  <c:v>43643.522928240738</c:v>
                </c:pt>
                <c:pt idx="21370">
                  <c:v>43643.529189814813</c:v>
                </c:pt>
                <c:pt idx="21371">
                  <c:v>43643.535358796296</c:v>
                </c:pt>
                <c:pt idx="21372">
                  <c:v>43643.541261574072</c:v>
                </c:pt>
                <c:pt idx="21373">
                  <c:v>43643.547060185185</c:v>
                </c:pt>
                <c:pt idx="21374">
                  <c:v>43643.552754629629</c:v>
                </c:pt>
                <c:pt idx="21375">
                  <c:v>43643.558240740742</c:v>
                </c:pt>
                <c:pt idx="21376">
                  <c:v>43643.563773148147</c:v>
                </c:pt>
                <c:pt idx="21377">
                  <c:v>43643.569074074076</c:v>
                </c:pt>
                <c:pt idx="21378">
                  <c:v>43643.574317129627</c:v>
                </c:pt>
                <c:pt idx="21379">
                  <c:v>43643.579479166663</c:v>
                </c:pt>
                <c:pt idx="21380">
                  <c:v>43643.584594907406</c:v>
                </c:pt>
                <c:pt idx="21381">
                  <c:v>43643.589594907404</c:v>
                </c:pt>
                <c:pt idx="21382">
                  <c:v>43643.594386574077</c:v>
                </c:pt>
                <c:pt idx="21383">
                  <c:v>43643.599189814813</c:v>
                </c:pt>
                <c:pt idx="21384">
                  <c:v>43643.618136574078</c:v>
                </c:pt>
                <c:pt idx="21385">
                  <c:v>43643.627233796295</c:v>
                </c:pt>
                <c:pt idx="21386">
                  <c:v>43643.632141203707</c:v>
                </c:pt>
                <c:pt idx="21387">
                  <c:v>43643.675636574073</c:v>
                </c:pt>
                <c:pt idx="21388">
                  <c:v>43643.680034722223</c:v>
                </c:pt>
                <c:pt idx="21389">
                  <c:v>43643.689479166664</c:v>
                </c:pt>
                <c:pt idx="21390">
                  <c:v>43643.698368055557</c:v>
                </c:pt>
                <c:pt idx="21391">
                  <c:v>43643.703263888892</c:v>
                </c:pt>
                <c:pt idx="21392">
                  <c:v>43643.735694444447</c:v>
                </c:pt>
                <c:pt idx="21393">
                  <c:v>43643.748935185184</c:v>
                </c:pt>
                <c:pt idx="21394">
                  <c:v>43643.773009259261</c:v>
                </c:pt>
                <c:pt idx="21395">
                  <c:v>43644.372465277775</c:v>
                </c:pt>
                <c:pt idx="21396">
                  <c:v>43644.381608796299</c:v>
                </c:pt>
                <c:pt idx="21397">
                  <c:v>43644.463067129633</c:v>
                </c:pt>
                <c:pt idx="21398">
                  <c:v>43644.470416666663</c:v>
                </c:pt>
                <c:pt idx="21399">
                  <c:v>43644.477048611108</c:v>
                </c:pt>
                <c:pt idx="21400">
                  <c:v>43644.490486111114</c:v>
                </c:pt>
                <c:pt idx="21401">
                  <c:v>43644.496944444443</c:v>
                </c:pt>
                <c:pt idx="21402">
                  <c:v>43644.502870370372</c:v>
                </c:pt>
                <c:pt idx="21403">
                  <c:v>43644.514247685183</c:v>
                </c:pt>
                <c:pt idx="21404">
                  <c:v>43644.525416666664</c:v>
                </c:pt>
                <c:pt idx="21405">
                  <c:v>43644.531180555554</c:v>
                </c:pt>
                <c:pt idx="21406">
                  <c:v>43644.537199074075</c:v>
                </c:pt>
                <c:pt idx="21407">
                  <c:v>43644.542800925927</c:v>
                </c:pt>
                <c:pt idx="21408">
                  <c:v>43644.548344907409</c:v>
                </c:pt>
                <c:pt idx="21409">
                  <c:v>43644.553622685184</c:v>
                </c:pt>
                <c:pt idx="21410">
                  <c:v>43644.559016203704</c:v>
                </c:pt>
                <c:pt idx="21411">
                  <c:v>43644.564375000002</c:v>
                </c:pt>
                <c:pt idx="21412">
                  <c:v>43644.656064814815</c:v>
                </c:pt>
                <c:pt idx="21413">
                  <c:v>43644.666631944441</c:v>
                </c:pt>
                <c:pt idx="21414">
                  <c:v>43644.680625000001</c:v>
                </c:pt>
                <c:pt idx="21415">
                  <c:v>43644.700694444444</c:v>
                </c:pt>
                <c:pt idx="21416">
                  <c:v>43644.706562500003</c:v>
                </c:pt>
                <c:pt idx="21417">
                  <c:v>43644.711851851855</c:v>
                </c:pt>
                <c:pt idx="21418">
                  <c:v>43644.717187499999</c:v>
                </c:pt>
                <c:pt idx="21419">
                  <c:v>43644.723692129628</c:v>
                </c:pt>
                <c:pt idx="21420">
                  <c:v>43644.72929398148</c:v>
                </c:pt>
                <c:pt idx="21421">
                  <c:v>43645.337824074071</c:v>
                </c:pt>
                <c:pt idx="21422">
                  <c:v>43645.349699074075</c:v>
                </c:pt>
                <c:pt idx="21423">
                  <c:v>43645.361516203702</c:v>
                </c:pt>
                <c:pt idx="21424">
                  <c:v>43645.371863425928</c:v>
                </c:pt>
                <c:pt idx="21425">
                  <c:v>43645.383009259262</c:v>
                </c:pt>
                <c:pt idx="21426">
                  <c:v>43645.394259259258</c:v>
                </c:pt>
                <c:pt idx="21427">
                  <c:v>43645.402916666666</c:v>
                </c:pt>
                <c:pt idx="21428">
                  <c:v>43645.411724537036</c:v>
                </c:pt>
                <c:pt idx="21429">
                  <c:v>43645.419629629629</c:v>
                </c:pt>
                <c:pt idx="21430">
                  <c:v>43645.42800925926</c:v>
                </c:pt>
                <c:pt idx="21431">
                  <c:v>43645.436782407407</c:v>
                </c:pt>
                <c:pt idx="21432">
                  <c:v>43645.442928240744</c:v>
                </c:pt>
                <c:pt idx="21433">
                  <c:v>43645.45039351852</c:v>
                </c:pt>
                <c:pt idx="21434">
                  <c:v>43645.457708333335</c:v>
                </c:pt>
                <c:pt idx="21435">
                  <c:v>43645.465231481481</c:v>
                </c:pt>
                <c:pt idx="21436">
                  <c:v>43645.47246527778</c:v>
                </c:pt>
                <c:pt idx="21437">
                  <c:v>43645.479548611111</c:v>
                </c:pt>
                <c:pt idx="21438">
                  <c:v>43645.486307870371</c:v>
                </c:pt>
                <c:pt idx="21439">
                  <c:v>43645.492800925924</c:v>
                </c:pt>
                <c:pt idx="21440">
                  <c:v>43645.499328703707</c:v>
                </c:pt>
                <c:pt idx="21441">
                  <c:v>43645.50582175926</c:v>
                </c:pt>
                <c:pt idx="21442">
                  <c:v>43645.512384259258</c:v>
                </c:pt>
                <c:pt idx="21443">
                  <c:v>43645.519004629627</c:v>
                </c:pt>
                <c:pt idx="21444">
                  <c:v>43645.52547453704</c:v>
                </c:pt>
                <c:pt idx="21445">
                  <c:v>43645.641631944447</c:v>
                </c:pt>
                <c:pt idx="21446">
                  <c:v>43645.717314814814</c:v>
                </c:pt>
                <c:pt idx="21447">
                  <c:v>43646.336944444447</c:v>
                </c:pt>
                <c:pt idx="21448">
                  <c:v>43646.348819444444</c:v>
                </c:pt>
                <c:pt idx="21449">
                  <c:v>43646.360717592594</c:v>
                </c:pt>
                <c:pt idx="21450">
                  <c:v>43646.372465277775</c:v>
                </c:pt>
                <c:pt idx="21451">
                  <c:v>43646.381747685184</c:v>
                </c:pt>
                <c:pt idx="21452">
                  <c:v>43646.389652777776</c:v>
                </c:pt>
                <c:pt idx="21453">
                  <c:v>43646.39702546296</c:v>
                </c:pt>
                <c:pt idx="21454">
                  <c:v>43646.404710648145</c:v>
                </c:pt>
                <c:pt idx="21455">
                  <c:v>43646.411412037036</c:v>
                </c:pt>
                <c:pt idx="21456">
                  <c:v>43646.41915509259</c:v>
                </c:pt>
                <c:pt idx="21457">
                  <c:v>43646.426261574074</c:v>
                </c:pt>
                <c:pt idx="21458">
                  <c:v>43646.432812500003</c:v>
                </c:pt>
                <c:pt idx="21459">
                  <c:v>43646.439131944448</c:v>
                </c:pt>
                <c:pt idx="21460">
                  <c:v>43646.445081018515</c:v>
                </c:pt>
                <c:pt idx="21461">
                  <c:v>43646.45113425926</c:v>
                </c:pt>
                <c:pt idx="21462">
                  <c:v>43646.457476851851</c:v>
                </c:pt>
                <c:pt idx="21463">
                  <c:v>43646.463877314818</c:v>
                </c:pt>
                <c:pt idx="21464">
                  <c:v>43646.469930555555</c:v>
                </c:pt>
                <c:pt idx="21465">
                  <c:v>43646.475937499999</c:v>
                </c:pt>
                <c:pt idx="21466">
                  <c:v>43646.481481481482</c:v>
                </c:pt>
                <c:pt idx="21467">
                  <c:v>43646.486944444441</c:v>
                </c:pt>
                <c:pt idx="21468">
                  <c:v>43646.492361111108</c:v>
                </c:pt>
                <c:pt idx="21469">
                  <c:v>43646.497557870367</c:v>
                </c:pt>
                <c:pt idx="21470">
                  <c:v>43646.503148148149</c:v>
                </c:pt>
                <c:pt idx="21471">
                  <c:v>43646.518553240741</c:v>
                </c:pt>
                <c:pt idx="21472">
                  <c:v>43646.52380787037</c:v>
                </c:pt>
                <c:pt idx="21473">
                  <c:v>43646.528807870367</c:v>
                </c:pt>
                <c:pt idx="21474">
                  <c:v>43646.533483796295</c:v>
                </c:pt>
                <c:pt idx="21475">
                  <c:v>43646.538310185184</c:v>
                </c:pt>
                <c:pt idx="21476">
                  <c:v>43646.543506944443</c:v>
                </c:pt>
                <c:pt idx="21477">
                  <c:v>43646.548888888887</c:v>
                </c:pt>
                <c:pt idx="21478">
                  <c:v>43646.55431712963</c:v>
                </c:pt>
                <c:pt idx="21479">
                  <c:v>43646.559317129628</c:v>
                </c:pt>
                <c:pt idx="21480">
                  <c:v>43646.564270833333</c:v>
                </c:pt>
                <c:pt idx="21481">
                  <c:v>43646.568518518521</c:v>
                </c:pt>
                <c:pt idx="21482">
                  <c:v>43646.572939814818</c:v>
                </c:pt>
                <c:pt idx="21483">
                  <c:v>43646.57739583333</c:v>
                </c:pt>
                <c:pt idx="21484">
                  <c:v>43646.581724537034</c:v>
                </c:pt>
                <c:pt idx="21485">
                  <c:v>43646.5859837963</c:v>
                </c:pt>
                <c:pt idx="21486">
                  <c:v>43646.590416666666</c:v>
                </c:pt>
                <c:pt idx="21487">
                  <c:v>43646.594780092593</c:v>
                </c:pt>
                <c:pt idx="21488">
                  <c:v>43646.599050925928</c:v>
                </c:pt>
                <c:pt idx="21489">
                  <c:v>43646.603344907409</c:v>
                </c:pt>
                <c:pt idx="21490">
                  <c:v>43646.607719907406</c:v>
                </c:pt>
                <c:pt idx="21491">
                  <c:v>43646.612083333333</c:v>
                </c:pt>
                <c:pt idx="21492">
                  <c:v>43646.616238425922</c:v>
                </c:pt>
                <c:pt idx="21493">
                  <c:v>43646.620416666665</c:v>
                </c:pt>
                <c:pt idx="21494">
                  <c:v>43646.624467592592</c:v>
                </c:pt>
                <c:pt idx="21495">
                  <c:v>43646.628611111111</c:v>
                </c:pt>
                <c:pt idx="21496">
                  <c:v>43646.632974537039</c:v>
                </c:pt>
                <c:pt idx="21497">
                  <c:v>43646.637314814812</c:v>
                </c:pt>
                <c:pt idx="21498">
                  <c:v>43646.641504629632</c:v>
                </c:pt>
                <c:pt idx="21499">
                  <c:v>43646.645902777775</c:v>
                </c:pt>
                <c:pt idx="21500">
                  <c:v>43646.650173611109</c:v>
                </c:pt>
                <c:pt idx="21501">
                  <c:v>43646.654675925929</c:v>
                </c:pt>
                <c:pt idx="21502">
                  <c:v>43646.659155092595</c:v>
                </c:pt>
                <c:pt idx="21503">
                  <c:v>43646.663761574076</c:v>
                </c:pt>
                <c:pt idx="21504">
                  <c:v>43646.66814814815</c:v>
                </c:pt>
                <c:pt idx="21505">
                  <c:v>43646.672442129631</c:v>
                </c:pt>
                <c:pt idx="21506">
                  <c:v>43646.677094907405</c:v>
                </c:pt>
                <c:pt idx="21507">
                  <c:v>43646.681828703702</c:v>
                </c:pt>
                <c:pt idx="21508">
                  <c:v>43646.686435185184</c:v>
                </c:pt>
                <c:pt idx="21509">
                  <c:v>43646.69091435185</c:v>
                </c:pt>
                <c:pt idx="21510">
                  <c:v>43646.695856481485</c:v>
                </c:pt>
                <c:pt idx="21511">
                  <c:v>43646.700486111113</c:v>
                </c:pt>
                <c:pt idx="21512">
                  <c:v>43646.767465277779</c:v>
                </c:pt>
                <c:pt idx="21513">
                  <c:v>43646.775381944448</c:v>
                </c:pt>
                <c:pt idx="21514">
                  <c:v>43647.349108796298</c:v>
                </c:pt>
                <c:pt idx="21515">
                  <c:v>43647.361006944448</c:v>
                </c:pt>
                <c:pt idx="21516">
                  <c:v>43647.372777777775</c:v>
                </c:pt>
                <c:pt idx="21517">
                  <c:v>43647.381909722222</c:v>
                </c:pt>
                <c:pt idx="21518">
                  <c:v>43647.389872685184</c:v>
                </c:pt>
                <c:pt idx="21519">
                  <c:v>43647.397847222222</c:v>
                </c:pt>
                <c:pt idx="21520">
                  <c:v>43647.405081018522</c:v>
                </c:pt>
                <c:pt idx="21521">
                  <c:v>43647.411678240744</c:v>
                </c:pt>
                <c:pt idx="21522">
                  <c:v>43647.418206018519</c:v>
                </c:pt>
                <c:pt idx="21523">
                  <c:v>43647.42460648148</c:v>
                </c:pt>
                <c:pt idx="21524">
                  <c:v>43647.431030092594</c:v>
                </c:pt>
                <c:pt idx="21525">
                  <c:v>43647.438078703701</c:v>
                </c:pt>
                <c:pt idx="21526">
                  <c:v>43647.444699074076</c:v>
                </c:pt>
                <c:pt idx="21527">
                  <c:v>43647.452037037037</c:v>
                </c:pt>
                <c:pt idx="21528">
                  <c:v>43647.458796296298</c:v>
                </c:pt>
                <c:pt idx="21529">
                  <c:v>43647.464502314811</c:v>
                </c:pt>
                <c:pt idx="21530">
                  <c:v>43647.471099537041</c:v>
                </c:pt>
                <c:pt idx="21531">
                  <c:v>43647.477233796293</c:v>
                </c:pt>
                <c:pt idx="21532">
                  <c:v>43647.483680555553</c:v>
                </c:pt>
                <c:pt idx="21533">
                  <c:v>43647.489861111113</c:v>
                </c:pt>
                <c:pt idx="21534">
                  <c:v>43647.496655092589</c:v>
                </c:pt>
                <c:pt idx="21535">
                  <c:v>43647.502210648148</c:v>
                </c:pt>
                <c:pt idx="21536">
                  <c:v>43647.508287037039</c:v>
                </c:pt>
                <c:pt idx="21537">
                  <c:v>43647.51353009259</c:v>
                </c:pt>
                <c:pt idx="21538">
                  <c:v>43647.518275462964</c:v>
                </c:pt>
                <c:pt idx="21539">
                  <c:v>43647.523287037038</c:v>
                </c:pt>
                <c:pt idx="21540">
                  <c:v>43647.534363425926</c:v>
                </c:pt>
                <c:pt idx="21541">
                  <c:v>43647.540069444447</c:v>
                </c:pt>
                <c:pt idx="21542">
                  <c:v>43647.545567129629</c:v>
                </c:pt>
                <c:pt idx="21543">
                  <c:v>43647.55023148148</c:v>
                </c:pt>
                <c:pt idx="21544">
                  <c:v>43647.55541666667</c:v>
                </c:pt>
                <c:pt idx="21545">
                  <c:v>43647.560543981483</c:v>
                </c:pt>
                <c:pt idx="21546">
                  <c:v>43647.565636574072</c:v>
                </c:pt>
                <c:pt idx="21547">
                  <c:v>43647.570497685185</c:v>
                </c:pt>
                <c:pt idx="21548">
                  <c:v>43647.575196759259</c:v>
                </c:pt>
                <c:pt idx="21549">
                  <c:v>43647.579467592594</c:v>
                </c:pt>
                <c:pt idx="21550">
                  <c:v>43647.583958333336</c:v>
                </c:pt>
                <c:pt idx="21551">
                  <c:v>43647.588541666664</c:v>
                </c:pt>
                <c:pt idx="21552">
                  <c:v>43647.592719907407</c:v>
                </c:pt>
                <c:pt idx="21553">
                  <c:v>43647.597326388888</c:v>
                </c:pt>
                <c:pt idx="21554">
                  <c:v>43647.601909722223</c:v>
                </c:pt>
                <c:pt idx="21555">
                  <c:v>43647.606516203705</c:v>
                </c:pt>
                <c:pt idx="21556">
                  <c:v>43647.611111111109</c:v>
                </c:pt>
                <c:pt idx="21557">
                  <c:v>43647.615520833337</c:v>
                </c:pt>
                <c:pt idx="21558">
                  <c:v>43647.619872685187</c:v>
                </c:pt>
                <c:pt idx="21559">
                  <c:v>43647.624293981484</c:v>
                </c:pt>
                <c:pt idx="21560">
                  <c:v>43647.628692129627</c:v>
                </c:pt>
                <c:pt idx="21561">
                  <c:v>43647.659328703703</c:v>
                </c:pt>
                <c:pt idx="21562">
                  <c:v>43647.672685185185</c:v>
                </c:pt>
                <c:pt idx="21563">
                  <c:v>43648.34952546296</c:v>
                </c:pt>
                <c:pt idx="21564">
                  <c:v>43648.361354166664</c:v>
                </c:pt>
                <c:pt idx="21565">
                  <c:v>43648.372175925928</c:v>
                </c:pt>
                <c:pt idx="21566">
                  <c:v>43648.381736111114</c:v>
                </c:pt>
                <c:pt idx="21567">
                  <c:v>43648.390636574077</c:v>
                </c:pt>
                <c:pt idx="21568">
                  <c:v>43648.398831018516</c:v>
                </c:pt>
                <c:pt idx="21569">
                  <c:v>43648.407430555555</c:v>
                </c:pt>
                <c:pt idx="21570">
                  <c:v>43648.414965277778</c:v>
                </c:pt>
                <c:pt idx="21571">
                  <c:v>43648.423101851855</c:v>
                </c:pt>
                <c:pt idx="21572">
                  <c:v>43648.431805555556</c:v>
                </c:pt>
                <c:pt idx="21573">
                  <c:v>43648.440393518518</c:v>
                </c:pt>
                <c:pt idx="21574">
                  <c:v>43648.447696759256</c:v>
                </c:pt>
                <c:pt idx="21575">
                  <c:v>43648.463125000002</c:v>
                </c:pt>
                <c:pt idx="21576">
                  <c:v>43648.469733796293</c:v>
                </c:pt>
                <c:pt idx="21577">
                  <c:v>43648.475381944445</c:v>
                </c:pt>
                <c:pt idx="21578">
                  <c:v>43648.48064814815</c:v>
                </c:pt>
                <c:pt idx="21579">
                  <c:v>43648.486180555556</c:v>
                </c:pt>
                <c:pt idx="21580">
                  <c:v>43648.491354166668</c:v>
                </c:pt>
                <c:pt idx="21581">
                  <c:v>43648.49659722222</c:v>
                </c:pt>
                <c:pt idx="21582">
                  <c:v>43648.501967592594</c:v>
                </c:pt>
                <c:pt idx="21583">
                  <c:v>43648.507245370369</c:v>
                </c:pt>
                <c:pt idx="21584">
                  <c:v>43648.512256944443</c:v>
                </c:pt>
                <c:pt idx="21585">
                  <c:v>43648.517210648148</c:v>
                </c:pt>
                <c:pt idx="21586">
                  <c:v>43648.522013888891</c:v>
                </c:pt>
                <c:pt idx="21587">
                  <c:v>43648.531597222223</c:v>
                </c:pt>
                <c:pt idx="21588">
                  <c:v>43648.53638888889</c:v>
                </c:pt>
                <c:pt idx="21589">
                  <c:v>43648.54115740741</c:v>
                </c:pt>
                <c:pt idx="21590">
                  <c:v>43648.545706018522</c:v>
                </c:pt>
                <c:pt idx="21591">
                  <c:v>43648.55060185185</c:v>
                </c:pt>
                <c:pt idx="21592">
                  <c:v>43648.555798611109</c:v>
                </c:pt>
                <c:pt idx="21593">
                  <c:v>43648.561064814814</c:v>
                </c:pt>
                <c:pt idx="21594">
                  <c:v>43648.566238425927</c:v>
                </c:pt>
                <c:pt idx="21595">
                  <c:v>43648.571423611109</c:v>
                </c:pt>
                <c:pt idx="21596">
                  <c:v>43648.576678240737</c:v>
                </c:pt>
                <c:pt idx="21597">
                  <c:v>43648.582013888888</c:v>
                </c:pt>
                <c:pt idx="21598">
                  <c:v>43648.58693287037</c:v>
                </c:pt>
                <c:pt idx="21599">
                  <c:v>43648.596203703702</c:v>
                </c:pt>
                <c:pt idx="21600">
                  <c:v>43648.604803240742</c:v>
                </c:pt>
                <c:pt idx="21601">
                  <c:v>43648.6091087963</c:v>
                </c:pt>
                <c:pt idx="21602">
                  <c:v>43648.613344907404</c:v>
                </c:pt>
                <c:pt idx="21603">
                  <c:v>43648.617581018516</c:v>
                </c:pt>
                <c:pt idx="21604">
                  <c:v>43648.621828703705</c:v>
                </c:pt>
                <c:pt idx="21605">
                  <c:v>43648.626458333332</c:v>
                </c:pt>
                <c:pt idx="21606">
                  <c:v>43648.630752314813</c:v>
                </c:pt>
                <c:pt idx="21607">
                  <c:v>43648.634884259256</c:v>
                </c:pt>
                <c:pt idx="21608">
                  <c:v>43648.639062499999</c:v>
                </c:pt>
                <c:pt idx="21609">
                  <c:v>43648.643206018518</c:v>
                </c:pt>
                <c:pt idx="21610">
                  <c:v>43648.647280092591</c:v>
                </c:pt>
                <c:pt idx="21611">
                  <c:v>43648.651759259257</c:v>
                </c:pt>
                <c:pt idx="21612">
                  <c:v>43648.656388888892</c:v>
                </c:pt>
                <c:pt idx="21613">
                  <c:v>43648.66065972222</c:v>
                </c:pt>
                <c:pt idx="21614">
                  <c:v>43648.672858796293</c:v>
                </c:pt>
                <c:pt idx="21615">
                  <c:v>43648.681215277778</c:v>
                </c:pt>
                <c:pt idx="21616">
                  <c:v>43648.685729166667</c:v>
                </c:pt>
                <c:pt idx="21617">
                  <c:v>43648.690567129626</c:v>
                </c:pt>
                <c:pt idx="21618">
                  <c:v>43648.699884259258</c:v>
                </c:pt>
                <c:pt idx="21619">
                  <c:v>43648.704502314817</c:v>
                </c:pt>
                <c:pt idx="21620">
                  <c:v>43648.709178240744</c:v>
                </c:pt>
                <c:pt idx="21621">
                  <c:v>43648.71398148148</c:v>
                </c:pt>
                <c:pt idx="21622">
                  <c:v>43648.719131944446</c:v>
                </c:pt>
                <c:pt idx="21623">
                  <c:v>43648.725127314814</c:v>
                </c:pt>
                <c:pt idx="21624">
                  <c:v>43648.764965277776</c:v>
                </c:pt>
                <c:pt idx="21625">
                  <c:v>43649.361122685186</c:v>
                </c:pt>
                <c:pt idx="21626">
                  <c:v>43649.372256944444</c:v>
                </c:pt>
                <c:pt idx="21627">
                  <c:v>43649.381481481483</c:v>
                </c:pt>
                <c:pt idx="21628">
                  <c:v>43649.3903125</c:v>
                </c:pt>
                <c:pt idx="21629">
                  <c:v>43649.399178240739</c:v>
                </c:pt>
                <c:pt idx="21630">
                  <c:v>43649.407384259262</c:v>
                </c:pt>
                <c:pt idx="21631">
                  <c:v>43649.415023148147</c:v>
                </c:pt>
                <c:pt idx="21632">
                  <c:v>43649.421516203707</c:v>
                </c:pt>
                <c:pt idx="21633">
                  <c:v>43649.427488425928</c:v>
                </c:pt>
                <c:pt idx="21634">
                  <c:v>43649.43340277778</c:v>
                </c:pt>
                <c:pt idx="21635">
                  <c:v>43649.439479166664</c:v>
                </c:pt>
                <c:pt idx="21636">
                  <c:v>43649.445474537039</c:v>
                </c:pt>
                <c:pt idx="21637">
                  <c:v>43649.451620370368</c:v>
                </c:pt>
                <c:pt idx="21638">
                  <c:v>43649.45752314815</c:v>
                </c:pt>
                <c:pt idx="21639">
                  <c:v>43649.463391203702</c:v>
                </c:pt>
                <c:pt idx="21640">
                  <c:v>43649.468923611108</c:v>
                </c:pt>
                <c:pt idx="21641">
                  <c:v>43649.479467592595</c:v>
                </c:pt>
                <c:pt idx="21642">
                  <c:v>43649.489837962959</c:v>
                </c:pt>
                <c:pt idx="21643">
                  <c:v>43649.499699074076</c:v>
                </c:pt>
                <c:pt idx="21644">
                  <c:v>43649.50476851852</c:v>
                </c:pt>
                <c:pt idx="21645">
                  <c:v>43649.509942129633</c:v>
                </c:pt>
                <c:pt idx="21646">
                  <c:v>43649.515219907407</c:v>
                </c:pt>
                <c:pt idx="21647">
                  <c:v>43649.740358796298</c:v>
                </c:pt>
                <c:pt idx="21648">
                  <c:v>43649.748078703706</c:v>
                </c:pt>
                <c:pt idx="21649">
                  <c:v>43649.754710648151</c:v>
                </c:pt>
                <c:pt idx="21650">
                  <c:v>43650.432511574072</c:v>
                </c:pt>
                <c:pt idx="21651">
                  <c:v>43650.50203703704</c:v>
                </c:pt>
                <c:pt idx="21652">
                  <c:v>43650.582430555558</c:v>
                </c:pt>
                <c:pt idx="21653">
                  <c:v>43650.605127314811</c:v>
                </c:pt>
                <c:pt idx="21654">
                  <c:v>43650.609652777777</c:v>
                </c:pt>
                <c:pt idx="21655">
                  <c:v>43650.618252314816</c:v>
                </c:pt>
                <c:pt idx="21656">
                  <c:v>43650.622557870367</c:v>
                </c:pt>
                <c:pt idx="21657">
                  <c:v>43650.626747685186</c:v>
                </c:pt>
                <c:pt idx="21658">
                  <c:v>43655.756203703706</c:v>
                </c:pt>
                <c:pt idx="21659">
                  <c:v>43659.502141203702</c:v>
                </c:pt>
                <c:pt idx="21660">
                  <c:v>43659.508460648147</c:v>
                </c:pt>
                <c:pt idx="21661">
                  <c:v>43659.514502314814</c:v>
                </c:pt>
                <c:pt idx="21662">
                  <c:v>43659.520381944443</c:v>
                </c:pt>
                <c:pt idx="21663">
                  <c:v>43659.525949074072</c:v>
                </c:pt>
                <c:pt idx="21664">
                  <c:v>43659.531423611108</c:v>
                </c:pt>
                <c:pt idx="21665">
                  <c:v>43659.536759259259</c:v>
                </c:pt>
                <c:pt idx="21666">
                  <c:v>43659.542037037034</c:v>
                </c:pt>
                <c:pt idx="21667">
                  <c:v>43659.546909722223</c:v>
                </c:pt>
                <c:pt idx="21668">
                  <c:v>43659.552152777775</c:v>
                </c:pt>
                <c:pt idx="21669">
                  <c:v>43659.557060185187</c:v>
                </c:pt>
                <c:pt idx="21670">
                  <c:v>43659.56181712963</c:v>
                </c:pt>
                <c:pt idx="21671">
                  <c:v>43659.566550925927</c:v>
                </c:pt>
                <c:pt idx="21672">
                  <c:v>43659.571342592593</c:v>
                </c:pt>
                <c:pt idx="21673">
                  <c:v>43659.57608796296</c:v>
                </c:pt>
                <c:pt idx="21674">
                  <c:v>43659.580578703702</c:v>
                </c:pt>
                <c:pt idx="21675">
                  <c:v>43659.5856712963</c:v>
                </c:pt>
                <c:pt idx="21676">
                  <c:v>43659.59642361111</c:v>
                </c:pt>
                <c:pt idx="21677">
                  <c:v>43659.600868055553</c:v>
                </c:pt>
                <c:pt idx="21678">
                  <c:v>43659.604988425926</c:v>
                </c:pt>
                <c:pt idx="21679">
                  <c:v>43659.609085648146</c:v>
                </c:pt>
                <c:pt idx="21680">
                  <c:v>43659.614837962959</c:v>
                </c:pt>
                <c:pt idx="21681">
                  <c:v>43659.622025462966</c:v>
                </c:pt>
                <c:pt idx="21682">
                  <c:v>43659.627245370371</c:v>
                </c:pt>
                <c:pt idx="21683">
                  <c:v>43659.631678240738</c:v>
                </c:pt>
                <c:pt idx="21684">
                  <c:v>43659.775567129633</c:v>
                </c:pt>
                <c:pt idx="21685">
                  <c:v>43660.420277777775</c:v>
                </c:pt>
                <c:pt idx="21686">
                  <c:v>43660.605729166666</c:v>
                </c:pt>
                <c:pt idx="21687">
                  <c:v>43660.614571759259</c:v>
                </c:pt>
                <c:pt idx="21688">
                  <c:v>43660.62054398148</c:v>
                </c:pt>
                <c:pt idx="21689">
                  <c:v>43660.625567129631</c:v>
                </c:pt>
                <c:pt idx="21690">
                  <c:v>43660.62940972222</c:v>
                </c:pt>
                <c:pt idx="21691">
                  <c:v>43660.633425925924</c:v>
                </c:pt>
                <c:pt idx="21692">
                  <c:v>43660.638391203705</c:v>
                </c:pt>
                <c:pt idx="21693">
                  <c:v>43660.642766203702</c:v>
                </c:pt>
                <c:pt idx="21694">
                  <c:v>43660.646851851852</c:v>
                </c:pt>
                <c:pt idx="21695">
                  <c:v>43660.65079861111</c:v>
                </c:pt>
                <c:pt idx="21696">
                  <c:v>43660.655787037038</c:v>
                </c:pt>
                <c:pt idx="21697">
                  <c:v>43660.671215277776</c:v>
                </c:pt>
                <c:pt idx="21698">
                  <c:v>43660.676064814812</c:v>
                </c:pt>
                <c:pt idx="21699">
                  <c:v>43660.692708333336</c:v>
                </c:pt>
                <c:pt idx="21700">
                  <c:v>43660.703634259262</c:v>
                </c:pt>
                <c:pt idx="21701">
                  <c:v>43660.713148148148</c:v>
                </c:pt>
                <c:pt idx="21702">
                  <c:v>43660.718124999999</c:v>
                </c:pt>
                <c:pt idx="21703">
                  <c:v>43660.728750000002</c:v>
                </c:pt>
                <c:pt idx="21704">
                  <c:v>43660.733888888892</c:v>
                </c:pt>
                <c:pt idx="21705">
                  <c:v>43660.738946759258</c:v>
                </c:pt>
                <c:pt idx="21706">
                  <c:v>43660.745254629626</c:v>
                </c:pt>
                <c:pt idx="21707">
                  <c:v>43661.349895833337</c:v>
                </c:pt>
                <c:pt idx="21708">
                  <c:v>43661.361724537041</c:v>
                </c:pt>
                <c:pt idx="21709">
                  <c:v>43661.372488425928</c:v>
                </c:pt>
                <c:pt idx="21710">
                  <c:v>43661.382210648146</c:v>
                </c:pt>
                <c:pt idx="21711">
                  <c:v>43661.390798611108</c:v>
                </c:pt>
                <c:pt idx="21712">
                  <c:v>43661.399189814816</c:v>
                </c:pt>
                <c:pt idx="21713">
                  <c:v>43661.407256944447</c:v>
                </c:pt>
                <c:pt idx="21714">
                  <c:v>43661.414606481485</c:v>
                </c:pt>
                <c:pt idx="21715">
                  <c:v>43661.421770833331</c:v>
                </c:pt>
                <c:pt idx="21716">
                  <c:v>43661.427719907406</c:v>
                </c:pt>
                <c:pt idx="21717">
                  <c:v>43661.433645833335</c:v>
                </c:pt>
                <c:pt idx="21718">
                  <c:v>43661.439236111109</c:v>
                </c:pt>
                <c:pt idx="21719">
                  <c:v>43661.444733796299</c:v>
                </c:pt>
                <c:pt idx="21720">
                  <c:v>43661.450150462966</c:v>
                </c:pt>
                <c:pt idx="21721">
                  <c:v>43661.455416666664</c:v>
                </c:pt>
                <c:pt idx="21722">
                  <c:v>43661.460590277777</c:v>
                </c:pt>
                <c:pt idx="21723">
                  <c:v>43661.465821759259</c:v>
                </c:pt>
                <c:pt idx="21724">
                  <c:v>43661.471250000002</c:v>
                </c:pt>
                <c:pt idx="21725">
                  <c:v>43661.476678240739</c:v>
                </c:pt>
                <c:pt idx="21726">
                  <c:v>43661.48233796296</c:v>
                </c:pt>
                <c:pt idx="21727">
                  <c:v>43661.487534722219</c:v>
                </c:pt>
                <c:pt idx="21728">
                  <c:v>43661.492604166669</c:v>
                </c:pt>
                <c:pt idx="21729">
                  <c:v>43661.497615740744</c:v>
                </c:pt>
                <c:pt idx="21730">
                  <c:v>43661.502812500003</c:v>
                </c:pt>
                <c:pt idx="21731">
                  <c:v>43661.507974537039</c:v>
                </c:pt>
                <c:pt idx="21732">
                  <c:v>43661.513229166667</c:v>
                </c:pt>
                <c:pt idx="21733">
                  <c:v>43661.518541666665</c:v>
                </c:pt>
                <c:pt idx="21734">
                  <c:v>43661.528495370374</c:v>
                </c:pt>
                <c:pt idx="21735">
                  <c:v>43661.53324074074</c:v>
                </c:pt>
                <c:pt idx="21736">
                  <c:v>43661.538206018522</c:v>
                </c:pt>
                <c:pt idx="21737">
                  <c:v>43661.543078703704</c:v>
                </c:pt>
                <c:pt idx="21738">
                  <c:v>43661.547881944447</c:v>
                </c:pt>
                <c:pt idx="21739">
                  <c:v>43661.552465277775</c:v>
                </c:pt>
                <c:pt idx="21740">
                  <c:v>43661.556956018518</c:v>
                </c:pt>
                <c:pt idx="21741">
                  <c:v>43661.570069444446</c:v>
                </c:pt>
                <c:pt idx="21742">
                  <c:v>43661.614537037036</c:v>
                </c:pt>
                <c:pt idx="21743">
                  <c:v>43661.619201388887</c:v>
                </c:pt>
                <c:pt idx="21744">
                  <c:v>43661.628425925926</c:v>
                </c:pt>
                <c:pt idx="21745">
                  <c:v>43661.632962962962</c:v>
                </c:pt>
                <c:pt idx="21746">
                  <c:v>43661.637418981481</c:v>
                </c:pt>
                <c:pt idx="21747">
                  <c:v>43661.641909722224</c:v>
                </c:pt>
                <c:pt idx="21748">
                  <c:v>43661.646365740744</c:v>
                </c:pt>
                <c:pt idx="21749">
                  <c:v>43661.650833333333</c:v>
                </c:pt>
                <c:pt idx="21750">
                  <c:v>43661.655277777776</c:v>
                </c:pt>
                <c:pt idx="21751">
                  <c:v>43661.659745370373</c:v>
                </c:pt>
                <c:pt idx="21752">
                  <c:v>43661.664247685185</c:v>
                </c:pt>
                <c:pt idx="21753">
                  <c:v>43661.668796296297</c:v>
                </c:pt>
                <c:pt idx="21754">
                  <c:v>43661.673356481479</c:v>
                </c:pt>
                <c:pt idx="21755">
                  <c:v>43661.677986111114</c:v>
                </c:pt>
                <c:pt idx="21756">
                  <c:v>43661.682685185187</c:v>
                </c:pt>
                <c:pt idx="21757">
                  <c:v>43661.687222222223</c:v>
                </c:pt>
                <c:pt idx="21758">
                  <c:v>43661.691678240742</c:v>
                </c:pt>
                <c:pt idx="21759">
                  <c:v>43661.696053240739</c:v>
                </c:pt>
                <c:pt idx="21760">
                  <c:v>43661.70039351852</c:v>
                </c:pt>
                <c:pt idx="21761">
                  <c:v>43661.704756944448</c:v>
                </c:pt>
                <c:pt idx="21762">
                  <c:v>43661.709340277775</c:v>
                </c:pt>
                <c:pt idx="21763">
                  <c:v>43661.713819444441</c:v>
                </c:pt>
                <c:pt idx="21764">
                  <c:v>43661.718425925923</c:v>
                </c:pt>
                <c:pt idx="21765">
                  <c:v>43661.723356481481</c:v>
                </c:pt>
                <c:pt idx="21766">
                  <c:v>43661.72859953704</c:v>
                </c:pt>
                <c:pt idx="21767">
                  <c:v>43661.734131944446</c:v>
                </c:pt>
                <c:pt idx="21768">
                  <c:v>43661.74009259259</c:v>
                </c:pt>
                <c:pt idx="21769">
                  <c:v>43661.747395833336</c:v>
                </c:pt>
                <c:pt idx="21770">
                  <c:v>43661.755173611113</c:v>
                </c:pt>
                <c:pt idx="21771">
                  <c:v>43661.764143518521</c:v>
                </c:pt>
                <c:pt idx="21772">
                  <c:v>43661.77611111111</c:v>
                </c:pt>
                <c:pt idx="21773">
                  <c:v>43662.383761574078</c:v>
                </c:pt>
                <c:pt idx="21774">
                  <c:v>43662.394930555558</c:v>
                </c:pt>
                <c:pt idx="21775">
                  <c:v>43662.405104166668</c:v>
                </c:pt>
                <c:pt idx="21776">
                  <c:v>43662.414456018516</c:v>
                </c:pt>
                <c:pt idx="21777">
                  <c:v>43662.423275462963</c:v>
                </c:pt>
                <c:pt idx="21778">
                  <c:v>43662.431979166664</c:v>
                </c:pt>
                <c:pt idx="21779">
                  <c:v>43662.440254629626</c:v>
                </c:pt>
                <c:pt idx="21780">
                  <c:v>43662.452048611114</c:v>
                </c:pt>
                <c:pt idx="21781">
                  <c:v>43662.457928240743</c:v>
                </c:pt>
                <c:pt idx="21782">
                  <c:v>43662.46361111111</c:v>
                </c:pt>
                <c:pt idx="21783">
                  <c:v>43662.469050925924</c:v>
                </c:pt>
                <c:pt idx="21784">
                  <c:v>43662.474560185183</c:v>
                </c:pt>
                <c:pt idx="21785">
                  <c:v>43662.479837962965</c:v>
                </c:pt>
                <c:pt idx="21786">
                  <c:v>43662.485949074071</c:v>
                </c:pt>
                <c:pt idx="21787">
                  <c:v>43662.491180555553</c:v>
                </c:pt>
                <c:pt idx="21788">
                  <c:v>43662.496180555558</c:v>
                </c:pt>
                <c:pt idx="21789">
                  <c:v>43662.500891203701</c:v>
                </c:pt>
                <c:pt idx="21790">
                  <c:v>43662.505462962959</c:v>
                </c:pt>
                <c:pt idx="21791">
                  <c:v>43662.510104166664</c:v>
                </c:pt>
                <c:pt idx="21792">
                  <c:v>43662.515127314815</c:v>
                </c:pt>
                <c:pt idx="21793">
                  <c:v>43662.520509259259</c:v>
                </c:pt>
                <c:pt idx="21794">
                  <c:v>43662.525682870371</c:v>
                </c:pt>
                <c:pt idx="21795">
                  <c:v>43662.530659722222</c:v>
                </c:pt>
                <c:pt idx="21796">
                  <c:v>43662.535624999997</c:v>
                </c:pt>
                <c:pt idx="21797">
                  <c:v>43662.540277777778</c:v>
                </c:pt>
                <c:pt idx="21798">
                  <c:v>43662.54483796296</c:v>
                </c:pt>
                <c:pt idx="21799">
                  <c:v>43662.549178240741</c:v>
                </c:pt>
                <c:pt idx="21800">
                  <c:v>43662.553715277776</c:v>
                </c:pt>
                <c:pt idx="21801">
                  <c:v>43662.558379629627</c:v>
                </c:pt>
                <c:pt idx="21802">
                  <c:v>43662.564155092594</c:v>
                </c:pt>
                <c:pt idx="21803">
                  <c:v>43662.569675925923</c:v>
                </c:pt>
                <c:pt idx="21804">
                  <c:v>43663.349189814813</c:v>
                </c:pt>
                <c:pt idx="21805">
                  <c:v>43663.361076388886</c:v>
                </c:pt>
                <c:pt idx="21806">
                  <c:v>43663.37295138889</c:v>
                </c:pt>
                <c:pt idx="21807">
                  <c:v>43663.384826388887</c:v>
                </c:pt>
                <c:pt idx="21808">
                  <c:v>43663.396678240744</c:v>
                </c:pt>
                <c:pt idx="21809">
                  <c:v>43663.408391203702</c:v>
                </c:pt>
                <c:pt idx="21810">
                  <c:v>43663.415636574071</c:v>
                </c:pt>
                <c:pt idx="21811">
                  <c:v>43663.421932870369</c:v>
                </c:pt>
                <c:pt idx="21812">
                  <c:v>43663.428020833337</c:v>
                </c:pt>
                <c:pt idx="21813">
                  <c:v>43663.43476851852</c:v>
                </c:pt>
                <c:pt idx="21814">
                  <c:v>43663.442094907405</c:v>
                </c:pt>
                <c:pt idx="21815">
                  <c:v>43663.448587962965</c:v>
                </c:pt>
                <c:pt idx="21816">
                  <c:v>43663.455648148149</c:v>
                </c:pt>
                <c:pt idx="21817">
                  <c:v>43663.463043981479</c:v>
                </c:pt>
                <c:pt idx="21818">
                  <c:v>43663.469918981478</c:v>
                </c:pt>
                <c:pt idx="21819">
                  <c:v>43663.476759259262</c:v>
                </c:pt>
                <c:pt idx="21820">
                  <c:v>43663.483287037037</c:v>
                </c:pt>
                <c:pt idx="21821">
                  <c:v>43663.489791666667</c:v>
                </c:pt>
                <c:pt idx="21822">
                  <c:v>43663.49590277778</c:v>
                </c:pt>
                <c:pt idx="21823">
                  <c:v>43663.50236111111</c:v>
                </c:pt>
                <c:pt idx="21824">
                  <c:v>43663.508344907408</c:v>
                </c:pt>
                <c:pt idx="21825">
                  <c:v>43663.513888888891</c:v>
                </c:pt>
                <c:pt idx="21826">
                  <c:v>43663.519560185188</c:v>
                </c:pt>
                <c:pt idx="21827">
                  <c:v>43663.524988425925</c:v>
                </c:pt>
                <c:pt idx="21828">
                  <c:v>43663.541030092594</c:v>
                </c:pt>
                <c:pt idx="21829">
                  <c:v>43663.546249999999</c:v>
                </c:pt>
                <c:pt idx="21830">
                  <c:v>43663.551504629628</c:v>
                </c:pt>
                <c:pt idx="21831">
                  <c:v>43663.556620370371</c:v>
                </c:pt>
                <c:pt idx="21832">
                  <c:v>43663.571446759262</c:v>
                </c:pt>
                <c:pt idx="21833">
                  <c:v>43663.608113425929</c:v>
                </c:pt>
                <c:pt idx="21834">
                  <c:v>43663.612326388888</c:v>
                </c:pt>
                <c:pt idx="21835">
                  <c:v>43663.61645833333</c:v>
                </c:pt>
                <c:pt idx="21836">
                  <c:v>43663.620567129627</c:v>
                </c:pt>
                <c:pt idx="21837">
                  <c:v>43663.624664351853</c:v>
                </c:pt>
                <c:pt idx="21838">
                  <c:v>43663.628703703704</c:v>
                </c:pt>
                <c:pt idx="21839">
                  <c:v>43663.632708333331</c:v>
                </c:pt>
                <c:pt idx="21840">
                  <c:v>43663.636759259258</c:v>
                </c:pt>
                <c:pt idx="21841">
                  <c:v>43663.640810185185</c:v>
                </c:pt>
                <c:pt idx="21842">
                  <c:v>43663.644768518519</c:v>
                </c:pt>
                <c:pt idx="21843">
                  <c:v>43663.648831018516</c:v>
                </c:pt>
                <c:pt idx="21844">
                  <c:v>43663.652962962966</c:v>
                </c:pt>
                <c:pt idx="21845">
                  <c:v>43663.657048611109</c:v>
                </c:pt>
                <c:pt idx="21846">
                  <c:v>43663.661099537036</c:v>
                </c:pt>
                <c:pt idx="21847">
                  <c:v>43663.665196759262</c:v>
                </c:pt>
                <c:pt idx="21848">
                  <c:v>43663.669270833336</c:v>
                </c:pt>
                <c:pt idx="21849">
                  <c:v>43663.709247685183</c:v>
                </c:pt>
                <c:pt idx="21850">
                  <c:v>43664.43236111111</c:v>
                </c:pt>
                <c:pt idx="21851">
                  <c:v>43664.438217592593</c:v>
                </c:pt>
                <c:pt idx="21852">
                  <c:v>43664.449432870373</c:v>
                </c:pt>
                <c:pt idx="21853">
                  <c:v>43664.454895833333</c:v>
                </c:pt>
                <c:pt idx="21854">
                  <c:v>43664.46025462963</c:v>
                </c:pt>
                <c:pt idx="21855">
                  <c:v>43664.465787037036</c:v>
                </c:pt>
                <c:pt idx="21856">
                  <c:v>43664.471307870372</c:v>
                </c:pt>
                <c:pt idx="21857">
                  <c:v>43664.476898148147</c:v>
                </c:pt>
                <c:pt idx="21858">
                  <c:v>43664.482268518521</c:v>
                </c:pt>
                <c:pt idx="21859">
                  <c:v>43664.487615740742</c:v>
                </c:pt>
                <c:pt idx="21860">
                  <c:v>43664.492974537039</c:v>
                </c:pt>
                <c:pt idx="21861">
                  <c:v>43664.498518518521</c:v>
                </c:pt>
                <c:pt idx="21862">
                  <c:v>43664.50403935185</c:v>
                </c:pt>
                <c:pt idx="21863">
                  <c:v>43664.50953703704</c:v>
                </c:pt>
                <c:pt idx="21864">
                  <c:v>43664.514317129629</c:v>
                </c:pt>
                <c:pt idx="21865">
                  <c:v>43664.519259259258</c:v>
                </c:pt>
                <c:pt idx="21866">
                  <c:v>43664.52447916667</c:v>
                </c:pt>
                <c:pt idx="21867">
                  <c:v>43664.529687499999</c:v>
                </c:pt>
                <c:pt idx="21868">
                  <c:v>43664.534872685188</c:v>
                </c:pt>
                <c:pt idx="21869">
                  <c:v>43664.539942129632</c:v>
                </c:pt>
                <c:pt idx="21870">
                  <c:v>43664.545173611114</c:v>
                </c:pt>
                <c:pt idx="21871">
                  <c:v>43664.550104166665</c:v>
                </c:pt>
                <c:pt idx="21872">
                  <c:v>43664.554918981485</c:v>
                </c:pt>
                <c:pt idx="21873">
                  <c:v>43664.559803240743</c:v>
                </c:pt>
                <c:pt idx="21874">
                  <c:v>43664.564247685186</c:v>
                </c:pt>
                <c:pt idx="21875">
                  <c:v>43664.568425925929</c:v>
                </c:pt>
                <c:pt idx="21876">
                  <c:v>43664.572592592594</c:v>
                </c:pt>
                <c:pt idx="21877">
                  <c:v>43664.576874999999</c:v>
                </c:pt>
                <c:pt idx="21878">
                  <c:v>43664.581261574072</c:v>
                </c:pt>
                <c:pt idx="21879">
                  <c:v>43664.585775462961</c:v>
                </c:pt>
                <c:pt idx="21880">
                  <c:v>43664.594664351855</c:v>
                </c:pt>
                <c:pt idx="21881">
                  <c:v>43664.598981481482</c:v>
                </c:pt>
                <c:pt idx="21882">
                  <c:v>43664.607523148145</c:v>
                </c:pt>
                <c:pt idx="21883">
                  <c:v>43664.611747685187</c:v>
                </c:pt>
                <c:pt idx="21884">
                  <c:v>43664.615914351853</c:v>
                </c:pt>
                <c:pt idx="21885">
                  <c:v>43664.619953703703</c:v>
                </c:pt>
                <c:pt idx="21886">
                  <c:v>43664.623993055553</c:v>
                </c:pt>
                <c:pt idx="21887">
                  <c:v>43664.632141203707</c:v>
                </c:pt>
                <c:pt idx="21888">
                  <c:v>43664.636180555557</c:v>
                </c:pt>
                <c:pt idx="21889">
                  <c:v>43664.640543981484</c:v>
                </c:pt>
                <c:pt idx="21890">
                  <c:v>43664.644849537035</c:v>
                </c:pt>
                <c:pt idx="21891">
                  <c:v>43664.648993055554</c:v>
                </c:pt>
                <c:pt idx="21892">
                  <c:v>43664.652997685182</c:v>
                </c:pt>
                <c:pt idx="21893">
                  <c:v>43664.656956018516</c:v>
                </c:pt>
                <c:pt idx="21894">
                  <c:v>43664.661064814813</c:v>
                </c:pt>
                <c:pt idx="21895">
                  <c:v>43664.665439814817</c:v>
                </c:pt>
                <c:pt idx="21896">
                  <c:v>43664.669537037036</c:v>
                </c:pt>
                <c:pt idx="21897">
                  <c:v>43664.673703703702</c:v>
                </c:pt>
                <c:pt idx="21898">
                  <c:v>43664.677951388891</c:v>
                </c:pt>
                <c:pt idx="21899">
                  <c:v>43664.682245370372</c:v>
                </c:pt>
                <c:pt idx="21900">
                  <c:v>43664.700196759259</c:v>
                </c:pt>
                <c:pt idx="21901">
                  <c:v>43665.361076388886</c:v>
                </c:pt>
                <c:pt idx="21902">
                  <c:v>43665.37296296296</c:v>
                </c:pt>
                <c:pt idx="21903">
                  <c:v>43665.384641203702</c:v>
                </c:pt>
                <c:pt idx="21904">
                  <c:v>43665.39398148148</c:v>
                </c:pt>
                <c:pt idx="21905">
                  <c:v>43665.402291666665</c:v>
                </c:pt>
                <c:pt idx="21906">
                  <c:v>43665.410150462965</c:v>
                </c:pt>
                <c:pt idx="21907">
                  <c:v>43665.416377314818</c:v>
                </c:pt>
                <c:pt idx="21908">
                  <c:v>43665.422060185185</c:v>
                </c:pt>
                <c:pt idx="21909">
                  <c:v>43665.768564814818</c:v>
                </c:pt>
                <c:pt idx="21910">
                  <c:v>43666.410520833335</c:v>
                </c:pt>
                <c:pt idx="21911">
                  <c:v>43667.396458333336</c:v>
                </c:pt>
                <c:pt idx="21912">
                  <c:v>43667.424907407411</c:v>
                </c:pt>
                <c:pt idx="21913">
                  <c:v>43667.432245370372</c:v>
                </c:pt>
                <c:pt idx="21914">
                  <c:v>43667.438715277778</c:v>
                </c:pt>
                <c:pt idx="21915">
                  <c:v>43667.444675925923</c:v>
                </c:pt>
                <c:pt idx="21916">
                  <c:v>43667.455474537041</c:v>
                </c:pt>
                <c:pt idx="21917">
                  <c:v>43667.461122685185</c:v>
                </c:pt>
                <c:pt idx="21918">
                  <c:v>43667.466458333336</c:v>
                </c:pt>
                <c:pt idx="21919">
                  <c:v>43667.471574074072</c:v>
                </c:pt>
                <c:pt idx="21920">
                  <c:v>43667.476875</c:v>
                </c:pt>
                <c:pt idx="21921">
                  <c:v>43668.654895833337</c:v>
                </c:pt>
                <c:pt idx="21922">
                  <c:v>43668.664131944446</c:v>
                </c:pt>
                <c:pt idx="21923">
                  <c:v>43669.449756944443</c:v>
                </c:pt>
                <c:pt idx="21924">
                  <c:v>43670.345775462964</c:v>
                </c:pt>
                <c:pt idx="21925">
                  <c:v>43670.380590277775</c:v>
                </c:pt>
                <c:pt idx="21926">
                  <c:v>43670.480011574073</c:v>
                </c:pt>
                <c:pt idx="21927">
                  <c:v>43670.752523148149</c:v>
                </c:pt>
                <c:pt idx="21928">
                  <c:v>43671.530636574076</c:v>
                </c:pt>
                <c:pt idx="21929">
                  <c:v>43671.535324074073</c:v>
                </c:pt>
                <c:pt idx="21930">
                  <c:v>43671.54</c:v>
                </c:pt>
                <c:pt idx="21931">
                  <c:v>43671.544351851851</c:v>
                </c:pt>
                <c:pt idx="21932">
                  <c:v>43671.549328703702</c:v>
                </c:pt>
                <c:pt idx="21933">
                  <c:v>43671.554340277777</c:v>
                </c:pt>
                <c:pt idx="21934">
                  <c:v>43671.559131944443</c:v>
                </c:pt>
                <c:pt idx="21935">
                  <c:v>43671.563298611109</c:v>
                </c:pt>
                <c:pt idx="21936">
                  <c:v>43671.567685185182</c:v>
                </c:pt>
                <c:pt idx="21937">
                  <c:v>43671.571979166663</c:v>
                </c:pt>
                <c:pt idx="21938">
                  <c:v>43671.57607638889</c:v>
                </c:pt>
                <c:pt idx="21939">
                  <c:v>43671.580196759256</c:v>
                </c:pt>
                <c:pt idx="21940">
                  <c:v>43671.584814814814</c:v>
                </c:pt>
                <c:pt idx="21941">
                  <c:v>43671.617766203701</c:v>
                </c:pt>
                <c:pt idx="21942">
                  <c:v>43671.629641203705</c:v>
                </c:pt>
                <c:pt idx="21943">
                  <c:v>43671.641539351855</c:v>
                </c:pt>
                <c:pt idx="21944">
                  <c:v>43671.653414351851</c:v>
                </c:pt>
                <c:pt idx="21945">
                  <c:v>43671.665289351855</c:v>
                </c:pt>
                <c:pt idx="21946">
                  <c:v>43671.689050925925</c:v>
                </c:pt>
                <c:pt idx="21947">
                  <c:v>43671.718993055554</c:v>
                </c:pt>
                <c:pt idx="21948">
                  <c:v>43674.439375000002</c:v>
                </c:pt>
                <c:pt idx="21949">
                  <c:v>43674.445949074077</c:v>
                </c:pt>
                <c:pt idx="21950">
                  <c:v>43674.452245370368</c:v>
                </c:pt>
                <c:pt idx="21951">
                  <c:v>43674.458726851852</c:v>
                </c:pt>
                <c:pt idx="21952">
                  <c:v>43674.470636574071</c:v>
                </c:pt>
                <c:pt idx="21953">
                  <c:v>43674.476122685184</c:v>
                </c:pt>
                <c:pt idx="21954">
                  <c:v>43674.482106481482</c:v>
                </c:pt>
                <c:pt idx="21955">
                  <c:v>43674.488043981481</c:v>
                </c:pt>
                <c:pt idx="21956">
                  <c:v>43674.494143518517</c:v>
                </c:pt>
                <c:pt idx="21957">
                  <c:v>43674.500474537039</c:v>
                </c:pt>
                <c:pt idx="21958">
                  <c:v>43674.506284722222</c:v>
                </c:pt>
                <c:pt idx="21959">
                  <c:v>43674.522881944446</c:v>
                </c:pt>
                <c:pt idx="21960">
                  <c:v>43674.528402777774</c:v>
                </c:pt>
                <c:pt idx="21961">
                  <c:v>43674.539363425924</c:v>
                </c:pt>
                <c:pt idx="21962">
                  <c:v>43674.549432870372</c:v>
                </c:pt>
                <c:pt idx="21963">
                  <c:v>43674.554386574076</c:v>
                </c:pt>
                <c:pt idx="21964">
                  <c:v>43675.349328703705</c:v>
                </c:pt>
                <c:pt idx="21965">
                  <c:v>43675.384953703702</c:v>
                </c:pt>
                <c:pt idx="21966">
                  <c:v>43675.408425925925</c:v>
                </c:pt>
                <c:pt idx="21967">
                  <c:v>43675.419675925928</c:v>
                </c:pt>
                <c:pt idx="21968">
                  <c:v>43675.427395833336</c:v>
                </c:pt>
                <c:pt idx="21969">
                  <c:v>43675.434895833336</c:v>
                </c:pt>
                <c:pt idx="21970">
                  <c:v>43675.442361111112</c:v>
                </c:pt>
                <c:pt idx="21971">
                  <c:v>43675.449664351851</c:v>
                </c:pt>
                <c:pt idx="21972">
                  <c:v>43675.463645833333</c:v>
                </c:pt>
                <c:pt idx="21973">
                  <c:v>43675.470393518517</c:v>
                </c:pt>
                <c:pt idx="21974">
                  <c:v>43675.476990740739</c:v>
                </c:pt>
                <c:pt idx="21975">
                  <c:v>43675.483518518522</c:v>
                </c:pt>
                <c:pt idx="21976">
                  <c:v>43675.489861111113</c:v>
                </c:pt>
                <c:pt idx="21977">
                  <c:v>43675.496018518519</c:v>
                </c:pt>
                <c:pt idx="21978">
                  <c:v>43675.702060185184</c:v>
                </c:pt>
                <c:pt idx="21979">
                  <c:v>43675.706562500003</c:v>
                </c:pt>
                <c:pt idx="21980">
                  <c:v>43677.696886574071</c:v>
                </c:pt>
                <c:pt idx="21981">
                  <c:v>43679.333796296298</c:v>
                </c:pt>
                <c:pt idx="21982">
                  <c:v>43679.767939814818</c:v>
                </c:pt>
                <c:pt idx="21983">
                  <c:v>43680.376585648148</c:v>
                </c:pt>
                <c:pt idx="21984">
                  <c:v>43680.384016203701</c:v>
                </c:pt>
                <c:pt idx="21985">
                  <c:v>43680.393530092595</c:v>
                </c:pt>
                <c:pt idx="21986">
                  <c:v>43680.400949074072</c:v>
                </c:pt>
                <c:pt idx="21987">
                  <c:v>43680.407881944448</c:v>
                </c:pt>
                <c:pt idx="21988">
                  <c:v>43680.413969907408</c:v>
                </c:pt>
                <c:pt idx="21989">
                  <c:v>43680.420532407406</c:v>
                </c:pt>
                <c:pt idx="21990">
                  <c:v>43680.427210648151</c:v>
                </c:pt>
                <c:pt idx="21991">
                  <c:v>43680.44394675926</c:v>
                </c:pt>
                <c:pt idx="21992">
                  <c:v>43680.586585648147</c:v>
                </c:pt>
                <c:pt idx="21993">
                  <c:v>43680.635983796295</c:v>
                </c:pt>
                <c:pt idx="21994">
                  <c:v>43680.6403587963</c:v>
                </c:pt>
                <c:pt idx="21995">
                  <c:v>43680.644131944442</c:v>
                </c:pt>
                <c:pt idx="21996">
                  <c:v>43680.648090277777</c:v>
                </c:pt>
                <c:pt idx="21997">
                  <c:v>43680.652175925927</c:v>
                </c:pt>
                <c:pt idx="21998">
                  <c:v>43680.660671296297</c:v>
                </c:pt>
                <c:pt idx="21999">
                  <c:v>43680.664456018516</c:v>
                </c:pt>
                <c:pt idx="22000">
                  <c:v>43680.668645833335</c:v>
                </c:pt>
                <c:pt idx="22001">
                  <c:v>43680.67287037037</c:v>
                </c:pt>
                <c:pt idx="22002">
                  <c:v>43680.685844907406</c:v>
                </c:pt>
                <c:pt idx="22003">
                  <c:v>43680.691377314812</c:v>
                </c:pt>
                <c:pt idx="22004">
                  <c:v>43680.695960648147</c:v>
                </c:pt>
                <c:pt idx="22005">
                  <c:v>43680.700532407405</c:v>
                </c:pt>
                <c:pt idx="22006">
                  <c:v>43680.714270833334</c:v>
                </c:pt>
                <c:pt idx="22007">
                  <c:v>43680.724872685183</c:v>
                </c:pt>
                <c:pt idx="22008">
                  <c:v>43680.729826388888</c:v>
                </c:pt>
                <c:pt idx="22009">
                  <c:v>43681.443159722221</c:v>
                </c:pt>
                <c:pt idx="22010">
                  <c:v>43681.45349537037</c:v>
                </c:pt>
                <c:pt idx="22011">
                  <c:v>43681.490648148145</c:v>
                </c:pt>
                <c:pt idx="22012">
                  <c:v>43681.495856481481</c:v>
                </c:pt>
                <c:pt idx="22013">
                  <c:v>43681.501446759263</c:v>
                </c:pt>
                <c:pt idx="22014">
                  <c:v>43681.507326388892</c:v>
                </c:pt>
                <c:pt idx="22015">
                  <c:v>43681.513067129628</c:v>
                </c:pt>
                <c:pt idx="22016">
                  <c:v>43681.519328703704</c:v>
                </c:pt>
                <c:pt idx="22017">
                  <c:v>43681.524791666663</c:v>
                </c:pt>
                <c:pt idx="22018">
                  <c:v>43681.529560185183</c:v>
                </c:pt>
                <c:pt idx="22019">
                  <c:v>43681.534270833334</c:v>
                </c:pt>
                <c:pt idx="22020">
                  <c:v>43681.539224537039</c:v>
                </c:pt>
                <c:pt idx="22021">
                  <c:v>43681.545127314814</c:v>
                </c:pt>
                <c:pt idx="22022">
                  <c:v>43681.549490740741</c:v>
                </c:pt>
                <c:pt idx="22023">
                  <c:v>43681.554224537038</c:v>
                </c:pt>
                <c:pt idx="22024">
                  <c:v>43681.559016203704</c:v>
                </c:pt>
                <c:pt idx="22025">
                  <c:v>43681.563946759263</c:v>
                </c:pt>
                <c:pt idx="22026">
                  <c:v>43681.568749999999</c:v>
                </c:pt>
                <c:pt idx="22027">
                  <c:v>43681.57340277778</c:v>
                </c:pt>
                <c:pt idx="22028">
                  <c:v>43681.587129629632</c:v>
                </c:pt>
                <c:pt idx="22029">
                  <c:v>43681.591689814813</c:v>
                </c:pt>
                <c:pt idx="22030">
                  <c:v>43681.596134259256</c:v>
                </c:pt>
                <c:pt idx="22031">
                  <c:v>43681.676886574074</c:v>
                </c:pt>
                <c:pt idx="22032">
                  <c:v>43681.680960648147</c:v>
                </c:pt>
                <c:pt idx="22033">
                  <c:v>43681.685196759259</c:v>
                </c:pt>
                <c:pt idx="22034">
                  <c:v>43681.689652777779</c:v>
                </c:pt>
                <c:pt idx="22035">
                  <c:v>43681.693819444445</c:v>
                </c:pt>
                <c:pt idx="22036">
                  <c:v>43681.698078703703</c:v>
                </c:pt>
                <c:pt idx="22037">
                  <c:v>43681.702280092592</c:v>
                </c:pt>
                <c:pt idx="22038">
                  <c:v>43681.706956018519</c:v>
                </c:pt>
                <c:pt idx="22039">
                  <c:v>43681.711481481485</c:v>
                </c:pt>
                <c:pt idx="22040">
                  <c:v>43682.593333333331</c:v>
                </c:pt>
                <c:pt idx="22041">
                  <c:v>43682.614571759259</c:v>
                </c:pt>
                <c:pt idx="22042">
                  <c:v>43683.517418981479</c:v>
                </c:pt>
                <c:pt idx="22043">
                  <c:v>43683.539166666669</c:v>
                </c:pt>
                <c:pt idx="22044">
                  <c:v>43683.544444444444</c:v>
                </c:pt>
                <c:pt idx="22045">
                  <c:v>43683.549641203703</c:v>
                </c:pt>
                <c:pt idx="22046">
                  <c:v>43683.554814814815</c:v>
                </c:pt>
                <c:pt idx="22047">
                  <c:v>43683.559803240743</c:v>
                </c:pt>
                <c:pt idx="22048">
                  <c:v>43683.564745370371</c:v>
                </c:pt>
                <c:pt idx="22049">
                  <c:v>43683.569618055553</c:v>
                </c:pt>
                <c:pt idx="22050">
                  <c:v>43683.574421296296</c:v>
                </c:pt>
                <c:pt idx="22051">
                  <c:v>43683.57916666667</c:v>
                </c:pt>
                <c:pt idx="22052">
                  <c:v>43683.583773148152</c:v>
                </c:pt>
                <c:pt idx="22053">
                  <c:v>43683.588310185187</c:v>
                </c:pt>
                <c:pt idx="22054">
                  <c:v>43683.605902777781</c:v>
                </c:pt>
                <c:pt idx="22055">
                  <c:v>43683.609953703701</c:v>
                </c:pt>
                <c:pt idx="22056">
                  <c:v>43683.614178240743</c:v>
                </c:pt>
                <c:pt idx="22057">
                  <c:v>43683.618252314816</c:v>
                </c:pt>
                <c:pt idx="22058">
                  <c:v>43683.622303240743</c:v>
                </c:pt>
                <c:pt idx="22059">
                  <c:v>43683.626354166663</c:v>
                </c:pt>
                <c:pt idx="22060">
                  <c:v>43683.686874999999</c:v>
                </c:pt>
                <c:pt idx="22061">
                  <c:v>43684.33761574074</c:v>
                </c:pt>
                <c:pt idx="22062">
                  <c:v>43684.34951388889</c:v>
                </c:pt>
                <c:pt idx="22063">
                  <c:v>43684.361331018517</c:v>
                </c:pt>
                <c:pt idx="22064">
                  <c:v>43684.372233796297</c:v>
                </c:pt>
                <c:pt idx="22065">
                  <c:v>43684.382013888891</c:v>
                </c:pt>
                <c:pt idx="22066">
                  <c:v>43684.390729166669</c:v>
                </c:pt>
                <c:pt idx="22067">
                  <c:v>43684.398958333331</c:v>
                </c:pt>
                <c:pt idx="22068">
                  <c:v>43684.406828703701</c:v>
                </c:pt>
                <c:pt idx="22069">
                  <c:v>43684.453368055554</c:v>
                </c:pt>
                <c:pt idx="22070">
                  <c:v>43684.459305555552</c:v>
                </c:pt>
                <c:pt idx="22071">
                  <c:v>43684.465555555558</c:v>
                </c:pt>
                <c:pt idx="22072">
                  <c:v>43684.471631944441</c:v>
                </c:pt>
                <c:pt idx="22073">
                  <c:v>43684.477430555555</c:v>
                </c:pt>
                <c:pt idx="22074">
                  <c:v>43684.706122685187</c:v>
                </c:pt>
                <c:pt idx="22075">
                  <c:v>43684.711087962962</c:v>
                </c:pt>
                <c:pt idx="22076">
                  <c:v>43684.745381944442</c:v>
                </c:pt>
                <c:pt idx="22077">
                  <c:v>43684.757268518515</c:v>
                </c:pt>
                <c:pt idx="22078">
                  <c:v>43685.418124999997</c:v>
                </c:pt>
                <c:pt idx="22079">
                  <c:v>43685.424351851849</c:v>
                </c:pt>
                <c:pt idx="22080">
                  <c:v>43685.430011574077</c:v>
                </c:pt>
                <c:pt idx="22081">
                  <c:v>43685.436585648145</c:v>
                </c:pt>
                <c:pt idx="22082">
                  <c:v>43685.443831018521</c:v>
                </c:pt>
                <c:pt idx="22083">
                  <c:v>43685.450960648152</c:v>
                </c:pt>
                <c:pt idx="22084">
                  <c:v>43685.457743055558</c:v>
                </c:pt>
                <c:pt idx="22085">
                  <c:v>43685.46429398148</c:v>
                </c:pt>
                <c:pt idx="22086">
                  <c:v>43685.470902777779</c:v>
                </c:pt>
                <c:pt idx="22087">
                  <c:v>43685.477511574078</c:v>
                </c:pt>
                <c:pt idx="22088">
                  <c:v>43685.4840625</c:v>
                </c:pt>
                <c:pt idx="22089">
                  <c:v>43685.489953703705</c:v>
                </c:pt>
                <c:pt idx="22090">
                  <c:v>43685.496041666665</c:v>
                </c:pt>
                <c:pt idx="22091">
                  <c:v>43685.501921296294</c:v>
                </c:pt>
                <c:pt idx="22092">
                  <c:v>43685.507673611108</c:v>
                </c:pt>
                <c:pt idx="22093">
                  <c:v>43685.513240740744</c:v>
                </c:pt>
                <c:pt idx="22094">
                  <c:v>43685.524224537039</c:v>
                </c:pt>
                <c:pt idx="22095">
                  <c:v>43685.528738425928</c:v>
                </c:pt>
                <c:pt idx="22096">
                  <c:v>43685.53361111111</c:v>
                </c:pt>
                <c:pt idx="22097">
                  <c:v>43685.538541666669</c:v>
                </c:pt>
                <c:pt idx="22098">
                  <c:v>43685.545624999999</c:v>
                </c:pt>
                <c:pt idx="22099">
                  <c:v>43685.551006944443</c:v>
                </c:pt>
                <c:pt idx="22100">
                  <c:v>43685.555787037039</c:v>
                </c:pt>
                <c:pt idx="22101">
                  <c:v>43685.560648148145</c:v>
                </c:pt>
                <c:pt idx="22102">
                  <c:v>43685.565266203703</c:v>
                </c:pt>
                <c:pt idx="22103">
                  <c:v>43685.569768518515</c:v>
                </c:pt>
                <c:pt idx="22104">
                  <c:v>43685.574571759258</c:v>
                </c:pt>
                <c:pt idx="22105">
                  <c:v>43685.57949074074</c:v>
                </c:pt>
                <c:pt idx="22106">
                  <c:v>43685.583726851852</c:v>
                </c:pt>
                <c:pt idx="22107">
                  <c:v>43686.733032407406</c:v>
                </c:pt>
                <c:pt idx="22108">
                  <c:v>43687.34951388889</c:v>
                </c:pt>
                <c:pt idx="22109">
                  <c:v>43687.361180555556</c:v>
                </c:pt>
                <c:pt idx="22110">
                  <c:v>43687.384722222225</c:v>
                </c:pt>
                <c:pt idx="22111">
                  <c:v>43687.393599537034</c:v>
                </c:pt>
                <c:pt idx="22112">
                  <c:v>43687.404594907406</c:v>
                </c:pt>
                <c:pt idx="22113">
                  <c:v>43687.416354166664</c:v>
                </c:pt>
                <c:pt idx="22114">
                  <c:v>43687.451504629629</c:v>
                </c:pt>
                <c:pt idx="22115">
                  <c:v>43687.45925925926</c:v>
                </c:pt>
                <c:pt idx="22116">
                  <c:v>43687.465590277781</c:v>
                </c:pt>
                <c:pt idx="22117">
                  <c:v>43687.483217592591</c:v>
                </c:pt>
                <c:pt idx="22118">
                  <c:v>43687.493715277778</c:v>
                </c:pt>
                <c:pt idx="22119">
                  <c:v>43687.499212962961</c:v>
                </c:pt>
                <c:pt idx="22120">
                  <c:v>43687.50540509259</c:v>
                </c:pt>
                <c:pt idx="22121">
                  <c:v>43687.511076388888</c:v>
                </c:pt>
                <c:pt idx="22122">
                  <c:v>43687.519965277781</c:v>
                </c:pt>
                <c:pt idx="22123">
                  <c:v>43687.524930555555</c:v>
                </c:pt>
                <c:pt idx="22124">
                  <c:v>43687.536296296297</c:v>
                </c:pt>
                <c:pt idx="22125">
                  <c:v>43687.541250000002</c:v>
                </c:pt>
                <c:pt idx="22126">
                  <c:v>43687.546469907407</c:v>
                </c:pt>
                <c:pt idx="22127">
                  <c:v>43687.555636574078</c:v>
                </c:pt>
                <c:pt idx="22128">
                  <c:v>43687.564502314817</c:v>
                </c:pt>
                <c:pt idx="22129">
                  <c:v>43687.569826388892</c:v>
                </c:pt>
                <c:pt idx="22130">
                  <c:v>43687.575416666667</c:v>
                </c:pt>
                <c:pt idx="22131">
                  <c:v>43687.583692129629</c:v>
                </c:pt>
                <c:pt idx="22132">
                  <c:v>43687.595543981479</c:v>
                </c:pt>
                <c:pt idx="22133">
                  <c:v>43687.607083333336</c:v>
                </c:pt>
                <c:pt idx="22134">
                  <c:v>43688.36109953704</c:v>
                </c:pt>
                <c:pt idx="22135">
                  <c:v>43688.371076388888</c:v>
                </c:pt>
                <c:pt idx="22136">
                  <c:v>43688.379467592589</c:v>
                </c:pt>
                <c:pt idx="22137">
                  <c:v>43688.386967592596</c:v>
                </c:pt>
                <c:pt idx="22138">
                  <c:v>43688.394444444442</c:v>
                </c:pt>
                <c:pt idx="22139">
                  <c:v>43688.401307870372</c:v>
                </c:pt>
                <c:pt idx="22140">
                  <c:v>43688.408530092594</c:v>
                </c:pt>
                <c:pt idx="22141">
                  <c:v>43688.41505787037</c:v>
                </c:pt>
                <c:pt idx="22142">
                  <c:v>43688.421493055554</c:v>
                </c:pt>
                <c:pt idx="22143">
                  <c:v>43688.427511574075</c:v>
                </c:pt>
                <c:pt idx="22144">
                  <c:v>43688.433310185188</c:v>
                </c:pt>
                <c:pt idx="22145">
                  <c:v>43688.439293981479</c:v>
                </c:pt>
                <c:pt idx="22146">
                  <c:v>43688.626469907409</c:v>
                </c:pt>
                <c:pt idx="22147">
                  <c:v>43688.643611111111</c:v>
                </c:pt>
                <c:pt idx="22148">
                  <c:v>43688.648634259262</c:v>
                </c:pt>
                <c:pt idx="22149">
                  <c:v>43688.654120370367</c:v>
                </c:pt>
                <c:pt idx="22150">
                  <c:v>43688.662824074076</c:v>
                </c:pt>
                <c:pt idx="22151">
                  <c:v>43688.680347222224</c:v>
                </c:pt>
                <c:pt idx="22152">
                  <c:v>43688.685613425929</c:v>
                </c:pt>
                <c:pt idx="22153">
                  <c:v>43688.733564814815</c:v>
                </c:pt>
                <c:pt idx="22154">
                  <c:v>43688.739664351851</c:v>
                </c:pt>
                <c:pt idx="22155">
                  <c:v>43688.747129629628</c:v>
                </c:pt>
                <c:pt idx="22156">
                  <c:v>43689.349293981482</c:v>
                </c:pt>
                <c:pt idx="22157">
                  <c:v>43689.36109953704</c:v>
                </c:pt>
                <c:pt idx="22158">
                  <c:v>43689.371087962965</c:v>
                </c:pt>
                <c:pt idx="22159">
                  <c:v>43689.379317129627</c:v>
                </c:pt>
                <c:pt idx="22160">
                  <c:v>43689.386747685188</c:v>
                </c:pt>
                <c:pt idx="22161">
                  <c:v>43689.393553240741</c:v>
                </c:pt>
                <c:pt idx="22162">
                  <c:v>43689.400891203702</c:v>
                </c:pt>
                <c:pt idx="22163">
                  <c:v>43689.408796296295</c:v>
                </c:pt>
                <c:pt idx="22164">
                  <c:v>43689.415416666663</c:v>
                </c:pt>
                <c:pt idx="22165">
                  <c:v>43689.424884259257</c:v>
                </c:pt>
                <c:pt idx="22166">
                  <c:v>43689.430856481478</c:v>
                </c:pt>
                <c:pt idx="22167">
                  <c:v>43689.436712962961</c:v>
                </c:pt>
                <c:pt idx="22168">
                  <c:v>43689.442245370374</c:v>
                </c:pt>
                <c:pt idx="22169">
                  <c:v>43689.447974537034</c:v>
                </c:pt>
                <c:pt idx="22170">
                  <c:v>43689.453148148146</c:v>
                </c:pt>
                <c:pt idx="22171">
                  <c:v>43689.458333333336</c:v>
                </c:pt>
                <c:pt idx="22172">
                  <c:v>43689.463796296295</c:v>
                </c:pt>
                <c:pt idx="22173">
                  <c:v>43689.469178240739</c:v>
                </c:pt>
                <c:pt idx="22174">
                  <c:v>43689.474293981482</c:v>
                </c:pt>
                <c:pt idx="22175">
                  <c:v>43689.479108796295</c:v>
                </c:pt>
                <c:pt idx="22176">
                  <c:v>43689.483854166669</c:v>
                </c:pt>
                <c:pt idx="22177">
                  <c:v>43689.488692129627</c:v>
                </c:pt>
                <c:pt idx="22178">
                  <c:v>43689.49359953704</c:v>
                </c:pt>
                <c:pt idx="22179">
                  <c:v>43689.498553240737</c:v>
                </c:pt>
                <c:pt idx="22180">
                  <c:v>43689.503379629627</c:v>
                </c:pt>
                <c:pt idx="22181">
                  <c:v>43689.508206018516</c:v>
                </c:pt>
                <c:pt idx="22182">
                  <c:v>43689.512916666667</c:v>
                </c:pt>
                <c:pt idx="22183">
                  <c:v>43689.517650462964</c:v>
                </c:pt>
                <c:pt idx="22184">
                  <c:v>43689.522430555553</c:v>
                </c:pt>
                <c:pt idx="22185">
                  <c:v>43689.527268518519</c:v>
                </c:pt>
                <c:pt idx="22186">
                  <c:v>43689.531898148147</c:v>
                </c:pt>
                <c:pt idx="22187">
                  <c:v>43689.53638888889</c:v>
                </c:pt>
                <c:pt idx="22188">
                  <c:v>43689.540949074071</c:v>
                </c:pt>
                <c:pt idx="22189">
                  <c:v>43689.545416666668</c:v>
                </c:pt>
                <c:pt idx="22190">
                  <c:v>43689.558321759258</c:v>
                </c:pt>
                <c:pt idx="22191">
                  <c:v>43689.562476851854</c:v>
                </c:pt>
                <c:pt idx="22192">
                  <c:v>43689.566631944443</c:v>
                </c:pt>
                <c:pt idx="22193">
                  <c:v>43689.570879629631</c:v>
                </c:pt>
                <c:pt idx="22194">
                  <c:v>43690.394629629627</c:v>
                </c:pt>
                <c:pt idx="22195">
                  <c:v>43690.431400462963</c:v>
                </c:pt>
                <c:pt idx="22196">
                  <c:v>43690.483541666668</c:v>
                </c:pt>
                <c:pt idx="22197">
                  <c:v>43690.51</c:v>
                </c:pt>
                <c:pt idx="22198">
                  <c:v>43690.515127314815</c:v>
                </c:pt>
                <c:pt idx="22199">
                  <c:v>43690.519907407404</c:v>
                </c:pt>
                <c:pt idx="22200">
                  <c:v>43690.524826388886</c:v>
                </c:pt>
                <c:pt idx="22201">
                  <c:v>43690.529710648145</c:v>
                </c:pt>
                <c:pt idx="22202">
                  <c:v>43690.533993055556</c:v>
                </c:pt>
                <c:pt idx="22203">
                  <c:v>43690.538368055553</c:v>
                </c:pt>
                <c:pt idx="22204">
                  <c:v>43690.552002314813</c:v>
                </c:pt>
                <c:pt idx="22205">
                  <c:v>43690.556585648148</c:v>
                </c:pt>
                <c:pt idx="22206">
                  <c:v>43690.582430555558</c:v>
                </c:pt>
                <c:pt idx="22207">
                  <c:v>43690.586412037039</c:v>
                </c:pt>
                <c:pt idx="22208">
                  <c:v>43690.59039351852</c:v>
                </c:pt>
                <c:pt idx="22209">
                  <c:v>43690.594375000001</c:v>
                </c:pt>
                <c:pt idx="22210">
                  <c:v>43690.598275462966</c:v>
                </c:pt>
                <c:pt idx="22211">
                  <c:v>43690.602500000001</c:v>
                </c:pt>
                <c:pt idx="22212">
                  <c:v>43690.606412037036</c:v>
                </c:pt>
                <c:pt idx="22213">
                  <c:v>43690.610196759262</c:v>
                </c:pt>
                <c:pt idx="22214">
                  <c:v>43690.61445601852</c:v>
                </c:pt>
                <c:pt idx="22215">
                  <c:v>43690.619513888887</c:v>
                </c:pt>
                <c:pt idx="22216">
                  <c:v>43690.624340277776</c:v>
                </c:pt>
                <c:pt idx="22217">
                  <c:v>43690.629780092589</c:v>
                </c:pt>
                <c:pt idx="22218">
                  <c:v>43690.633657407408</c:v>
                </c:pt>
                <c:pt idx="22219">
                  <c:v>43690.637662037036</c:v>
                </c:pt>
                <c:pt idx="22220">
                  <c:v>43690.641493055555</c:v>
                </c:pt>
                <c:pt idx="22221">
                  <c:v>43690.646909722222</c:v>
                </c:pt>
                <c:pt idx="22222">
                  <c:v>43690.650659722225</c:v>
                </c:pt>
                <c:pt idx="22223">
                  <c:v>43690.654236111113</c:v>
                </c:pt>
                <c:pt idx="22224">
                  <c:v>43690.657893518517</c:v>
                </c:pt>
                <c:pt idx="22225">
                  <c:v>43690.672789351855</c:v>
                </c:pt>
                <c:pt idx="22226">
                  <c:v>43690.677291666667</c:v>
                </c:pt>
                <c:pt idx="22227">
                  <c:v>43690.68178240741</c:v>
                </c:pt>
                <c:pt idx="22228">
                  <c:v>43690.686273148145</c:v>
                </c:pt>
                <c:pt idx="22229">
                  <c:v>43690.690474537034</c:v>
                </c:pt>
                <c:pt idx="22230">
                  <c:v>43690.695034722223</c:v>
                </c:pt>
                <c:pt idx="22231">
                  <c:v>43690.715405092589</c:v>
                </c:pt>
                <c:pt idx="22232">
                  <c:v>43690.721238425926</c:v>
                </c:pt>
                <c:pt idx="22233">
                  <c:v>43690.732824074075</c:v>
                </c:pt>
                <c:pt idx="22234">
                  <c:v>43690.738043981481</c:v>
                </c:pt>
                <c:pt idx="22235">
                  <c:v>43690.74359953704</c:v>
                </c:pt>
                <c:pt idx="22236">
                  <c:v>43690.749259259261</c:v>
                </c:pt>
                <c:pt idx="22237">
                  <c:v>43690.755208333336</c:v>
                </c:pt>
                <c:pt idx="22238">
                  <c:v>43691.481226851851</c:v>
                </c:pt>
                <c:pt idx="22239">
                  <c:v>43691.498819444445</c:v>
                </c:pt>
                <c:pt idx="22240">
                  <c:v>43691.507916666669</c:v>
                </c:pt>
                <c:pt idx="22241">
                  <c:v>43691.651909722219</c:v>
                </c:pt>
                <c:pt idx="22242">
                  <c:v>43691.74119212963</c:v>
                </c:pt>
                <c:pt idx="22243">
                  <c:v>43691.746736111112</c:v>
                </c:pt>
                <c:pt idx="22244">
                  <c:v>43691.752187500002</c:v>
                </c:pt>
                <c:pt idx="22245">
                  <c:v>43691.758101851854</c:v>
                </c:pt>
                <c:pt idx="22246">
                  <c:v>43692.498194444444</c:v>
                </c:pt>
                <c:pt idx="22247">
                  <c:v>43692.504618055558</c:v>
                </c:pt>
                <c:pt idx="22248">
                  <c:v>43692.510057870371</c:v>
                </c:pt>
                <c:pt idx="22249">
                  <c:v>43692.514988425923</c:v>
                </c:pt>
                <c:pt idx="22250">
                  <c:v>43692.519594907404</c:v>
                </c:pt>
                <c:pt idx="22251">
                  <c:v>43692.524039351854</c:v>
                </c:pt>
                <c:pt idx="22252">
                  <c:v>43692.528460648151</c:v>
                </c:pt>
                <c:pt idx="22253">
                  <c:v>43692.537372685183</c:v>
                </c:pt>
                <c:pt idx="22254">
                  <c:v>43692.542048611111</c:v>
                </c:pt>
                <c:pt idx="22255">
                  <c:v>43692.546678240738</c:v>
                </c:pt>
                <c:pt idx="22256">
                  <c:v>43692.551296296297</c:v>
                </c:pt>
                <c:pt idx="22257">
                  <c:v>43693.337673611109</c:v>
                </c:pt>
                <c:pt idx="22258">
                  <c:v>43693.387650462966</c:v>
                </c:pt>
                <c:pt idx="22259">
                  <c:v>43693.414652777778</c:v>
                </c:pt>
                <c:pt idx="22260">
                  <c:v>43693.420682870368</c:v>
                </c:pt>
                <c:pt idx="22261">
                  <c:v>43694.400891203702</c:v>
                </c:pt>
                <c:pt idx="22262">
                  <c:v>43694.409733796296</c:v>
                </c:pt>
                <c:pt idx="22263">
                  <c:v>43694.417187500003</c:v>
                </c:pt>
                <c:pt idx="22264">
                  <c:v>43694.423819444448</c:v>
                </c:pt>
                <c:pt idx="22265">
                  <c:v>43694.430578703701</c:v>
                </c:pt>
                <c:pt idx="22266">
                  <c:v>43694.438067129631</c:v>
                </c:pt>
                <c:pt idx="22267">
                  <c:v>43694.4450462963</c:v>
                </c:pt>
                <c:pt idx="22268">
                  <c:v>43694.450983796298</c:v>
                </c:pt>
                <c:pt idx="22269">
                  <c:v>43694.456493055557</c:v>
                </c:pt>
                <c:pt idx="22270">
                  <c:v>43694.461585648147</c:v>
                </c:pt>
                <c:pt idx="22271">
                  <c:v>43694.467581018522</c:v>
                </c:pt>
                <c:pt idx="22272">
                  <c:v>43694.474039351851</c:v>
                </c:pt>
                <c:pt idx="22273">
                  <c:v>43694.480150462965</c:v>
                </c:pt>
                <c:pt idx="22274">
                  <c:v>43694.486435185187</c:v>
                </c:pt>
                <c:pt idx="22275">
                  <c:v>43694.492326388892</c:v>
                </c:pt>
                <c:pt idx="22276">
                  <c:v>43694.498124999998</c:v>
                </c:pt>
                <c:pt idx="22277">
                  <c:v>43694.504004629627</c:v>
                </c:pt>
                <c:pt idx="22278">
                  <c:v>43694.509814814817</c:v>
                </c:pt>
                <c:pt idx="22279">
                  <c:v>43694.515474537038</c:v>
                </c:pt>
                <c:pt idx="22280">
                  <c:v>43694.521064814813</c:v>
                </c:pt>
                <c:pt idx="22281">
                  <c:v>43694.526620370372</c:v>
                </c:pt>
                <c:pt idx="22282">
                  <c:v>43694.532210648147</c:v>
                </c:pt>
                <c:pt idx="22283">
                  <c:v>43694.537546296298</c:v>
                </c:pt>
                <c:pt idx="22284">
                  <c:v>43694.542766203704</c:v>
                </c:pt>
                <c:pt idx="22285">
                  <c:v>43694.547766203701</c:v>
                </c:pt>
                <c:pt idx="22286">
                  <c:v>43694.552766203706</c:v>
                </c:pt>
                <c:pt idx="22287">
                  <c:v>43694.557685185187</c:v>
                </c:pt>
                <c:pt idx="22288">
                  <c:v>43694.562511574077</c:v>
                </c:pt>
                <c:pt idx="22289">
                  <c:v>43694.56722222222</c:v>
                </c:pt>
                <c:pt idx="22290">
                  <c:v>43694.572025462963</c:v>
                </c:pt>
                <c:pt idx="22291">
                  <c:v>43694.576643518521</c:v>
                </c:pt>
                <c:pt idx="22292">
                  <c:v>43694.581099537034</c:v>
                </c:pt>
                <c:pt idx="22293">
                  <c:v>43694.585509259261</c:v>
                </c:pt>
                <c:pt idx="22294">
                  <c:v>43694.589849537035</c:v>
                </c:pt>
                <c:pt idx="22295">
                  <c:v>43694.594166666669</c:v>
                </c:pt>
                <c:pt idx="22296">
                  <c:v>43694.598437499997</c:v>
                </c:pt>
                <c:pt idx="22297">
                  <c:v>43694.602696759262</c:v>
                </c:pt>
                <c:pt idx="22298">
                  <c:v>43694.606863425928</c:v>
                </c:pt>
                <c:pt idx="22299">
                  <c:v>43694.610914351855</c:v>
                </c:pt>
                <c:pt idx="22300">
                  <c:v>43694.614918981482</c:v>
                </c:pt>
                <c:pt idx="22301">
                  <c:v>43694.618900462963</c:v>
                </c:pt>
                <c:pt idx="22302">
                  <c:v>43694.622824074075</c:v>
                </c:pt>
                <c:pt idx="22303">
                  <c:v>43698.618796296294</c:v>
                </c:pt>
                <c:pt idx="22304">
                  <c:v>43698.744120370371</c:v>
                </c:pt>
                <c:pt idx="22305">
                  <c:v>43698.751597222225</c:v>
                </c:pt>
                <c:pt idx="22306">
                  <c:v>43698.759293981479</c:v>
                </c:pt>
                <c:pt idx="22307">
                  <c:v>43698.768043981479</c:v>
                </c:pt>
                <c:pt idx="22308">
                  <c:v>43699.439155092594</c:v>
                </c:pt>
                <c:pt idx="22309">
                  <c:v>43699.444456018522</c:v>
                </c:pt>
                <c:pt idx="22310">
                  <c:v>43699.449687499997</c:v>
                </c:pt>
                <c:pt idx="22311">
                  <c:v>43699.454965277779</c:v>
                </c:pt>
                <c:pt idx="22312">
                  <c:v>43699.460277777776</c:v>
                </c:pt>
                <c:pt idx="22313">
                  <c:v>43699.465439814812</c:v>
                </c:pt>
                <c:pt idx="22314">
                  <c:v>43699.470289351855</c:v>
                </c:pt>
                <c:pt idx="22315">
                  <c:v>43699.474999999999</c:v>
                </c:pt>
                <c:pt idx="22316">
                  <c:v>43699.479942129627</c:v>
                </c:pt>
                <c:pt idx="22317">
                  <c:v>43699.485127314816</c:v>
                </c:pt>
                <c:pt idx="22318">
                  <c:v>43699.490729166668</c:v>
                </c:pt>
                <c:pt idx="22319">
                  <c:v>43699.496493055558</c:v>
                </c:pt>
                <c:pt idx="22320">
                  <c:v>43699.502152777779</c:v>
                </c:pt>
                <c:pt idx="22321">
                  <c:v>43699.507685185185</c:v>
                </c:pt>
                <c:pt idx="22322">
                  <c:v>43699.513229166667</c:v>
                </c:pt>
                <c:pt idx="22323">
                  <c:v>43699.518657407411</c:v>
                </c:pt>
                <c:pt idx="22324">
                  <c:v>43699.523831018516</c:v>
                </c:pt>
                <c:pt idx="22325">
                  <c:v>43699.533634259256</c:v>
                </c:pt>
                <c:pt idx="22326">
                  <c:v>43699.538194444445</c:v>
                </c:pt>
                <c:pt idx="22327">
                  <c:v>43699.542337962965</c:v>
                </c:pt>
                <c:pt idx="22328">
                  <c:v>43699.547002314815</c:v>
                </c:pt>
                <c:pt idx="22329">
                  <c:v>43699.697500000002</c:v>
                </c:pt>
                <c:pt idx="22330">
                  <c:v>43699.747557870367</c:v>
                </c:pt>
                <c:pt idx="22331">
                  <c:v>43700.667557870373</c:v>
                </c:pt>
                <c:pt idx="22332">
                  <c:v>43700.679432870369</c:v>
                </c:pt>
                <c:pt idx="22333">
                  <c:v>43700.691307870373</c:v>
                </c:pt>
                <c:pt idx="22334">
                  <c:v>43700.769791666666</c:v>
                </c:pt>
                <c:pt idx="22335">
                  <c:v>43701.576990740738</c:v>
                </c:pt>
                <c:pt idx="22336">
                  <c:v>43701.603680555556</c:v>
                </c:pt>
                <c:pt idx="22337">
                  <c:v>43701.607800925929</c:v>
                </c:pt>
                <c:pt idx="22338">
                  <c:v>43701.660300925927</c:v>
                </c:pt>
                <c:pt idx="22339">
                  <c:v>43701.665254629632</c:v>
                </c:pt>
                <c:pt idx="22340">
                  <c:v>43701.735972222225</c:v>
                </c:pt>
                <c:pt idx="22341">
                  <c:v>43701.747870370367</c:v>
                </c:pt>
                <c:pt idx="22342">
                  <c:v>43701.76966435185</c:v>
                </c:pt>
                <c:pt idx="22343">
                  <c:v>43702.466192129628</c:v>
                </c:pt>
                <c:pt idx="22344">
                  <c:v>43702.512731481482</c:v>
                </c:pt>
                <c:pt idx="22345">
                  <c:v>43702.517314814817</c:v>
                </c:pt>
                <c:pt idx="22346">
                  <c:v>43702.521828703706</c:v>
                </c:pt>
                <c:pt idx="22347">
                  <c:v>43702.526284722226</c:v>
                </c:pt>
                <c:pt idx="22348">
                  <c:v>43702.54792824074</c:v>
                </c:pt>
                <c:pt idx="22349">
                  <c:v>43702.552303240744</c:v>
                </c:pt>
                <c:pt idx="22350">
                  <c:v>43702.556840277779</c:v>
                </c:pt>
                <c:pt idx="22351">
                  <c:v>43702.561365740738</c:v>
                </c:pt>
                <c:pt idx="22352">
                  <c:v>43702.565752314818</c:v>
                </c:pt>
                <c:pt idx="22353">
                  <c:v>43702.570347222223</c:v>
                </c:pt>
                <c:pt idx="22354">
                  <c:v>43702.669074074074</c:v>
                </c:pt>
                <c:pt idx="22355">
                  <c:v>43702.672731481478</c:v>
                </c:pt>
                <c:pt idx="22356">
                  <c:v>43702.67664351852</c:v>
                </c:pt>
                <c:pt idx="22357">
                  <c:v>43702.680648148147</c:v>
                </c:pt>
                <c:pt idx="22358">
                  <c:v>43702.68476851852</c:v>
                </c:pt>
                <c:pt idx="22359">
                  <c:v>43702.697071759256</c:v>
                </c:pt>
                <c:pt idx="22360">
                  <c:v>43702.702465277776</c:v>
                </c:pt>
                <c:pt idx="22361">
                  <c:v>43702.710844907408</c:v>
                </c:pt>
                <c:pt idx="22362">
                  <c:v>43702.717407407406</c:v>
                </c:pt>
                <c:pt idx="22363">
                  <c:v>43702.72929398148</c:v>
                </c:pt>
                <c:pt idx="22364">
                  <c:v>43702.755196759259</c:v>
                </c:pt>
                <c:pt idx="22365">
                  <c:v>43702.763229166667</c:v>
                </c:pt>
                <c:pt idx="22366">
                  <c:v>43702.772314814814</c:v>
                </c:pt>
                <c:pt idx="22367">
                  <c:v>43703.337164351855</c:v>
                </c:pt>
                <c:pt idx="22368">
                  <c:v>43703.349016203705</c:v>
                </c:pt>
                <c:pt idx="22369">
                  <c:v>43703.360625000001</c:v>
                </c:pt>
                <c:pt idx="22370">
                  <c:v>43703.371261574073</c:v>
                </c:pt>
                <c:pt idx="22371">
                  <c:v>43703.381145833337</c:v>
                </c:pt>
                <c:pt idx="22372">
                  <c:v>43703.390405092592</c:v>
                </c:pt>
                <c:pt idx="22373">
                  <c:v>43703.398344907408</c:v>
                </c:pt>
                <c:pt idx="22374">
                  <c:v>43703.406215277777</c:v>
                </c:pt>
                <c:pt idx="22375">
                  <c:v>43703.413634259261</c:v>
                </c:pt>
                <c:pt idx="22376">
                  <c:v>43703.421134259261</c:v>
                </c:pt>
                <c:pt idx="22377">
                  <c:v>43703.428587962961</c:v>
                </c:pt>
                <c:pt idx="22378">
                  <c:v>43703.435370370367</c:v>
                </c:pt>
                <c:pt idx="22379">
                  <c:v>43703.442106481481</c:v>
                </c:pt>
                <c:pt idx="22380">
                  <c:v>43703.448796296296</c:v>
                </c:pt>
                <c:pt idx="22381">
                  <c:v>43703.45480324074</c:v>
                </c:pt>
                <c:pt idx="22382">
                  <c:v>43703.460486111115</c:v>
                </c:pt>
                <c:pt idx="22383">
                  <c:v>43703.466793981483</c:v>
                </c:pt>
                <c:pt idx="22384">
                  <c:v>43703.472812499997</c:v>
                </c:pt>
                <c:pt idx="22385">
                  <c:v>43703.478680555556</c:v>
                </c:pt>
                <c:pt idx="22386">
                  <c:v>43703.504201388889</c:v>
                </c:pt>
                <c:pt idx="22387">
                  <c:v>43703.509108796294</c:v>
                </c:pt>
                <c:pt idx="22388">
                  <c:v>43704.345335648148</c:v>
                </c:pt>
                <c:pt idx="22389">
                  <c:v>43704.357141203705</c:v>
                </c:pt>
                <c:pt idx="22390">
                  <c:v>43704.366516203707</c:v>
                </c:pt>
                <c:pt idx="22391">
                  <c:v>43704.375393518516</c:v>
                </c:pt>
                <c:pt idx="22392">
                  <c:v>43704.384212962963</c:v>
                </c:pt>
                <c:pt idx="22393">
                  <c:v>43704.395451388889</c:v>
                </c:pt>
                <c:pt idx="22394">
                  <c:v>43704.402743055558</c:v>
                </c:pt>
                <c:pt idx="22395">
                  <c:v>43704.409409722219</c:v>
                </c:pt>
                <c:pt idx="22396">
                  <c:v>43704.416145833333</c:v>
                </c:pt>
                <c:pt idx="22397">
                  <c:v>43704.422164351854</c:v>
                </c:pt>
                <c:pt idx="22398">
                  <c:v>43704.427870370368</c:v>
                </c:pt>
                <c:pt idx="22399">
                  <c:v>43704.433506944442</c:v>
                </c:pt>
                <c:pt idx="22400">
                  <c:v>43704.444004629629</c:v>
                </c:pt>
                <c:pt idx="22401">
                  <c:v>43704.449155092596</c:v>
                </c:pt>
                <c:pt idx="22402">
                  <c:v>43704.454062500001</c:v>
                </c:pt>
                <c:pt idx="22403">
                  <c:v>43704.459236111114</c:v>
                </c:pt>
                <c:pt idx="22404">
                  <c:v>43704.464155092595</c:v>
                </c:pt>
                <c:pt idx="22405">
                  <c:v>43704.468888888892</c:v>
                </c:pt>
                <c:pt idx="22406">
                  <c:v>43704.492928240739</c:v>
                </c:pt>
                <c:pt idx="22407">
                  <c:v>43704.497928240744</c:v>
                </c:pt>
                <c:pt idx="22408">
                  <c:v>43704.503287037034</c:v>
                </c:pt>
                <c:pt idx="22409">
                  <c:v>43704.508275462962</c:v>
                </c:pt>
                <c:pt idx="22410">
                  <c:v>43704.513275462959</c:v>
                </c:pt>
                <c:pt idx="22411">
                  <c:v>43704.518807870372</c:v>
                </c:pt>
                <c:pt idx="22412">
                  <c:v>43704.524074074077</c:v>
                </c:pt>
                <c:pt idx="22413">
                  <c:v>43704.529085648152</c:v>
                </c:pt>
                <c:pt idx="22414">
                  <c:v>43705.333472222221</c:v>
                </c:pt>
                <c:pt idx="22415">
                  <c:v>43705.404675925929</c:v>
                </c:pt>
                <c:pt idx="22416">
                  <c:v>43705.410833333335</c:v>
                </c:pt>
                <c:pt idx="22417">
                  <c:v>43705.416770833333</c:v>
                </c:pt>
                <c:pt idx="22418">
                  <c:v>43705.423125000001</c:v>
                </c:pt>
                <c:pt idx="22419">
                  <c:v>43705.429282407407</c:v>
                </c:pt>
                <c:pt idx="22420">
                  <c:v>43705.43513888889</c:v>
                </c:pt>
                <c:pt idx="22421">
                  <c:v>43705.440752314818</c:v>
                </c:pt>
                <c:pt idx="22422">
                  <c:v>43705.445868055554</c:v>
                </c:pt>
                <c:pt idx="22423">
                  <c:v>43705.452268518522</c:v>
                </c:pt>
                <c:pt idx="22424">
                  <c:v>43705.457557870373</c:v>
                </c:pt>
                <c:pt idx="22425">
                  <c:v>43705.463564814818</c:v>
                </c:pt>
                <c:pt idx="22426">
                  <c:v>43705.469201388885</c:v>
                </c:pt>
                <c:pt idx="22427">
                  <c:v>43705.480694444443</c:v>
                </c:pt>
                <c:pt idx="22428">
                  <c:v>43705.486979166664</c:v>
                </c:pt>
                <c:pt idx="22429">
                  <c:v>43705.49181712963</c:v>
                </c:pt>
                <c:pt idx="22430">
                  <c:v>43705.496620370373</c:v>
                </c:pt>
                <c:pt idx="22431">
                  <c:v>43705.501736111109</c:v>
                </c:pt>
                <c:pt idx="22432">
                  <c:v>43705.506805555553</c:v>
                </c:pt>
                <c:pt idx="22433">
                  <c:v>43705.511562500003</c:v>
                </c:pt>
                <c:pt idx="22434">
                  <c:v>43705.51662037037</c:v>
                </c:pt>
                <c:pt idx="22435">
                  <c:v>43705.521215277775</c:v>
                </c:pt>
                <c:pt idx="22436">
                  <c:v>43705.525636574072</c:v>
                </c:pt>
                <c:pt idx="22437">
                  <c:v>43705.53025462963</c:v>
                </c:pt>
                <c:pt idx="22438">
                  <c:v>43705.534780092596</c:v>
                </c:pt>
                <c:pt idx="22439">
                  <c:v>43705.539351851854</c:v>
                </c:pt>
                <c:pt idx="22440">
                  <c:v>43705.543854166666</c:v>
                </c:pt>
                <c:pt idx="22441">
                  <c:v>43705.548321759263</c:v>
                </c:pt>
                <c:pt idx="22442">
                  <c:v>43705.552777777775</c:v>
                </c:pt>
                <c:pt idx="22443">
                  <c:v>43705.557175925926</c:v>
                </c:pt>
                <c:pt idx="22444">
                  <c:v>43705.561620370368</c:v>
                </c:pt>
                <c:pt idx="22445">
                  <c:v>43705.565925925926</c:v>
                </c:pt>
                <c:pt idx="22446">
                  <c:v>43705.582326388889</c:v>
                </c:pt>
                <c:pt idx="22447">
                  <c:v>43705.586377314816</c:v>
                </c:pt>
                <c:pt idx="22448">
                  <c:v>43705.59034722222</c:v>
                </c:pt>
                <c:pt idx="22449">
                  <c:v>43705.594270833331</c:v>
                </c:pt>
                <c:pt idx="22450">
                  <c:v>43705.598240740743</c:v>
                </c:pt>
                <c:pt idx="22451">
                  <c:v>43705.621874999997</c:v>
                </c:pt>
                <c:pt idx="22452">
                  <c:v>43705.683807870373</c:v>
                </c:pt>
                <c:pt idx="22453">
                  <c:v>43705.687569444446</c:v>
                </c:pt>
                <c:pt idx="22454">
                  <c:v>43705.691412037035</c:v>
                </c:pt>
                <c:pt idx="22455">
                  <c:v>43705.695590277777</c:v>
                </c:pt>
                <c:pt idx="22456">
                  <c:v>43705.699687499997</c:v>
                </c:pt>
                <c:pt idx="22457">
                  <c:v>43705.704293981478</c:v>
                </c:pt>
                <c:pt idx="22458">
                  <c:v>43705.709085648145</c:v>
                </c:pt>
                <c:pt idx="22459">
                  <c:v>43705.713831018518</c:v>
                </c:pt>
                <c:pt idx="22460">
                  <c:v>43705.718958333331</c:v>
                </c:pt>
                <c:pt idx="22461">
                  <c:v>43705.723425925928</c:v>
                </c:pt>
                <c:pt idx="22462">
                  <c:v>43705.728136574071</c:v>
                </c:pt>
                <c:pt idx="22463">
                  <c:v>43705.760983796295</c:v>
                </c:pt>
                <c:pt idx="22464">
                  <c:v>43705.767048611109</c:v>
                </c:pt>
                <c:pt idx="22465">
                  <c:v>43705.773587962962</c:v>
                </c:pt>
                <c:pt idx="22466">
                  <c:v>43705.781666666669</c:v>
                </c:pt>
                <c:pt idx="22467">
                  <c:v>43706.568136574075</c:v>
                </c:pt>
                <c:pt idx="22468">
                  <c:v>43706.572384259256</c:v>
                </c:pt>
                <c:pt idx="22469">
                  <c:v>43706.576678240737</c:v>
                </c:pt>
                <c:pt idx="22470">
                  <c:v>43706.580775462964</c:v>
                </c:pt>
                <c:pt idx="22471">
                  <c:v>43706.584965277776</c:v>
                </c:pt>
                <c:pt idx="22472">
                  <c:v>43706.58902777778</c:v>
                </c:pt>
                <c:pt idx="22473">
                  <c:v>43706.592939814815</c:v>
                </c:pt>
                <c:pt idx="22474">
                  <c:v>43706.596817129626</c:v>
                </c:pt>
                <c:pt idx="22475">
                  <c:v>43706.600624999999</c:v>
                </c:pt>
                <c:pt idx="22476">
                  <c:v>43706.608449074076</c:v>
                </c:pt>
                <c:pt idx="22477">
                  <c:v>43706.612256944441</c:v>
                </c:pt>
                <c:pt idx="22478">
                  <c:v>43706.616226851853</c:v>
                </c:pt>
                <c:pt idx="22479">
                  <c:v>43706.620023148149</c:v>
                </c:pt>
                <c:pt idx="22480">
                  <c:v>43706.682118055556</c:v>
                </c:pt>
                <c:pt idx="22481">
                  <c:v>43707.348854166667</c:v>
                </c:pt>
                <c:pt idx="22482">
                  <c:v>43707.359594907408</c:v>
                </c:pt>
                <c:pt idx="22483">
                  <c:v>43707.369039351855</c:v>
                </c:pt>
                <c:pt idx="22484">
                  <c:v>43707.378055555557</c:v>
                </c:pt>
                <c:pt idx="22485">
                  <c:v>43707.386388888888</c:v>
                </c:pt>
                <c:pt idx="22486">
                  <c:v>43707.393819444442</c:v>
                </c:pt>
                <c:pt idx="22487">
                  <c:v>43707.400810185187</c:v>
                </c:pt>
                <c:pt idx="22488">
                  <c:v>43707.407210648147</c:v>
                </c:pt>
                <c:pt idx="22489">
                  <c:v>43707.413229166668</c:v>
                </c:pt>
                <c:pt idx="22490">
                  <c:v>43707.41883101852</c:v>
                </c:pt>
                <c:pt idx="22491">
                  <c:v>43707.424375000002</c:v>
                </c:pt>
                <c:pt idx="22492">
                  <c:v>43707.429861111108</c:v>
                </c:pt>
                <c:pt idx="22493">
                  <c:v>43707.435312499998</c:v>
                </c:pt>
                <c:pt idx="22494">
                  <c:v>43707.440810185188</c:v>
                </c:pt>
                <c:pt idx="22495">
                  <c:v>43707.446006944447</c:v>
                </c:pt>
                <c:pt idx="22496">
                  <c:v>43707.451249999998</c:v>
                </c:pt>
                <c:pt idx="22497">
                  <c:v>43707.456284722219</c:v>
                </c:pt>
                <c:pt idx="22498">
                  <c:v>43707.461828703701</c:v>
                </c:pt>
                <c:pt idx="22499">
                  <c:v>43707.467488425929</c:v>
                </c:pt>
                <c:pt idx="22500">
                  <c:v>43707.473240740743</c:v>
                </c:pt>
                <c:pt idx="22501">
                  <c:v>43707.47865740741</c:v>
                </c:pt>
                <c:pt idx="22502">
                  <c:v>43707.483657407407</c:v>
                </c:pt>
                <c:pt idx="22503">
                  <c:v>43707.488402777781</c:v>
                </c:pt>
                <c:pt idx="22504">
                  <c:v>43707.493067129632</c:v>
                </c:pt>
                <c:pt idx="22505">
                  <c:v>43707.497835648152</c:v>
                </c:pt>
                <c:pt idx="22506">
                  <c:v>43707.502812500003</c:v>
                </c:pt>
                <c:pt idx="22507">
                  <c:v>43707.507870370369</c:v>
                </c:pt>
                <c:pt idx="22508">
                  <c:v>43707.512997685182</c:v>
                </c:pt>
                <c:pt idx="22509">
                  <c:v>43707.522337962961</c:v>
                </c:pt>
                <c:pt idx="22510">
                  <c:v>43707.52715277778</c:v>
                </c:pt>
                <c:pt idx="22511">
                  <c:v>43707.531875000001</c:v>
                </c:pt>
                <c:pt idx="22512">
                  <c:v>43707.536469907405</c:v>
                </c:pt>
                <c:pt idx="22513">
                  <c:v>43707.54109953704</c:v>
                </c:pt>
                <c:pt idx="22514">
                  <c:v>43707.545740740738</c:v>
                </c:pt>
                <c:pt idx="22515">
                  <c:v>43707.550381944442</c:v>
                </c:pt>
                <c:pt idx="22516">
                  <c:v>43707.554756944446</c:v>
                </c:pt>
                <c:pt idx="22517">
                  <c:v>43707.559212962966</c:v>
                </c:pt>
                <c:pt idx="22518">
                  <c:v>43707.563587962963</c:v>
                </c:pt>
                <c:pt idx="22519">
                  <c:v>43707.567604166667</c:v>
                </c:pt>
                <c:pt idx="22520">
                  <c:v>43707.572222222225</c:v>
                </c:pt>
                <c:pt idx="22521">
                  <c:v>43707.576689814814</c:v>
                </c:pt>
                <c:pt idx="22522">
                  <c:v>43707.581006944441</c:v>
                </c:pt>
                <c:pt idx="22523">
                  <c:v>43707.585069444445</c:v>
                </c:pt>
                <c:pt idx="22524">
                  <c:v>43707.589270833334</c:v>
                </c:pt>
                <c:pt idx="22525">
                  <c:v>43707.593287037038</c:v>
                </c:pt>
                <c:pt idx="22526">
                  <c:v>43707.597233796296</c:v>
                </c:pt>
                <c:pt idx="22527">
                  <c:v>43707.601238425923</c:v>
                </c:pt>
                <c:pt idx="22528">
                  <c:v>43707.605243055557</c:v>
                </c:pt>
                <c:pt idx="22529">
                  <c:v>43707.609085648146</c:v>
                </c:pt>
                <c:pt idx="22530">
                  <c:v>43707.612974537034</c:v>
                </c:pt>
                <c:pt idx="22531">
                  <c:v>43707.616620370369</c:v>
                </c:pt>
                <c:pt idx="22532">
                  <c:v>43707.620509259257</c:v>
                </c:pt>
                <c:pt idx="22533">
                  <c:v>43707.624409722222</c:v>
                </c:pt>
                <c:pt idx="22534">
                  <c:v>43707.628171296295</c:v>
                </c:pt>
                <c:pt idx="22535">
                  <c:v>43707.631979166668</c:v>
                </c:pt>
                <c:pt idx="22536">
                  <c:v>43707.635879629626</c:v>
                </c:pt>
                <c:pt idx="22537">
                  <c:v>43707.639722222222</c:v>
                </c:pt>
                <c:pt idx="22538">
                  <c:v>43707.643321759257</c:v>
                </c:pt>
                <c:pt idx="22539">
                  <c:v>43707.646782407406</c:v>
                </c:pt>
                <c:pt idx="22540">
                  <c:v>43707.650439814817</c:v>
                </c:pt>
                <c:pt idx="22541">
                  <c:v>43707.654293981483</c:v>
                </c:pt>
                <c:pt idx="22542">
                  <c:v>43707.657881944448</c:v>
                </c:pt>
                <c:pt idx="22543">
                  <c:v>43707.661412037036</c:v>
                </c:pt>
                <c:pt idx="22544">
                  <c:v>43707.665034722224</c:v>
                </c:pt>
                <c:pt idx="22545">
                  <c:v>43707.672546296293</c:v>
                </c:pt>
                <c:pt idx="22546">
                  <c:v>43707.676354166666</c:v>
                </c:pt>
                <c:pt idx="22547">
                  <c:v>43707.680254629631</c:v>
                </c:pt>
                <c:pt idx="22548">
                  <c:v>43707.684189814812</c:v>
                </c:pt>
                <c:pt idx="22549">
                  <c:v>43707.68855324074</c:v>
                </c:pt>
                <c:pt idx="22550">
                  <c:v>43707.692962962959</c:v>
                </c:pt>
                <c:pt idx="22551">
                  <c:v>43707.697141203702</c:v>
                </c:pt>
                <c:pt idx="22552">
                  <c:v>43707.701377314814</c:v>
                </c:pt>
                <c:pt idx="22553">
                  <c:v>43707.705428240741</c:v>
                </c:pt>
                <c:pt idx="22554">
                  <c:v>43707.714687500003</c:v>
                </c:pt>
                <c:pt idx="22555">
                  <c:v>43707.719849537039</c:v>
                </c:pt>
                <c:pt idx="22556">
                  <c:v>43707.724212962959</c:v>
                </c:pt>
                <c:pt idx="22557">
                  <c:v>43707.728807870371</c:v>
                </c:pt>
                <c:pt idx="22558">
                  <c:v>43707.733240740738</c:v>
                </c:pt>
                <c:pt idx="22559">
                  <c:v>43707.738738425927</c:v>
                </c:pt>
                <c:pt idx="22560">
                  <c:v>43707.74523148148</c:v>
                </c:pt>
                <c:pt idx="22561">
                  <c:v>43707.751574074071</c:v>
                </c:pt>
                <c:pt idx="22562">
                  <c:v>43707.75818287037</c:v>
                </c:pt>
                <c:pt idx="22563">
                  <c:v>43707.765717592592</c:v>
                </c:pt>
                <c:pt idx="22564">
                  <c:v>43708.601168981484</c:v>
                </c:pt>
                <c:pt idx="22565">
                  <c:v>43708.605405092596</c:v>
                </c:pt>
                <c:pt idx="22566">
                  <c:v>43708.609710648147</c:v>
                </c:pt>
                <c:pt idx="22567">
                  <c:v>43708.614791666667</c:v>
                </c:pt>
                <c:pt idx="22568">
                  <c:v>43708.619444444441</c:v>
                </c:pt>
                <c:pt idx="22569">
                  <c:v>43708.623900462961</c:v>
                </c:pt>
                <c:pt idx="22570">
                  <c:v>43708.628472222219</c:v>
                </c:pt>
                <c:pt idx="22571">
                  <c:v>43708.633634259262</c:v>
                </c:pt>
                <c:pt idx="22572">
                  <c:v>43709.588020833333</c:v>
                </c:pt>
                <c:pt idx="22573">
                  <c:v>43709.594456018516</c:v>
                </c:pt>
                <c:pt idx="22574">
                  <c:v>43709.601111111115</c:v>
                </c:pt>
                <c:pt idx="22575">
                  <c:v>43709.618090277778</c:v>
                </c:pt>
                <c:pt idx="22576">
                  <c:v>43709.626469907409</c:v>
                </c:pt>
                <c:pt idx="22577">
                  <c:v>43709.636550925927</c:v>
                </c:pt>
                <c:pt idx="22578">
                  <c:v>43709.664293981485</c:v>
                </c:pt>
                <c:pt idx="22579">
                  <c:v>43709.673981481479</c:v>
                </c:pt>
                <c:pt idx="22580">
                  <c:v>43709.685659722221</c:v>
                </c:pt>
                <c:pt idx="22581">
                  <c:v>43709.69253472222</c:v>
                </c:pt>
                <c:pt idx="22582">
                  <c:v>43709.701527777775</c:v>
                </c:pt>
                <c:pt idx="22583">
                  <c:v>43709.709560185183</c:v>
                </c:pt>
                <c:pt idx="22584">
                  <c:v>43709.716956018521</c:v>
                </c:pt>
                <c:pt idx="22585">
                  <c:v>43709.725914351853</c:v>
                </c:pt>
                <c:pt idx="22586">
                  <c:v>43709.733240740738</c:v>
                </c:pt>
                <c:pt idx="22587">
                  <c:v>43709.740011574075</c:v>
                </c:pt>
                <c:pt idx="22588">
                  <c:v>43710.349189814813</c:v>
                </c:pt>
                <c:pt idx="22589">
                  <c:v>43710.360902777778</c:v>
                </c:pt>
                <c:pt idx="22590">
                  <c:v>43710.369687500002</c:v>
                </c:pt>
                <c:pt idx="22591">
                  <c:v>43710.378611111111</c:v>
                </c:pt>
                <c:pt idx="22592">
                  <c:v>43710.38721064815</c:v>
                </c:pt>
                <c:pt idx="22593">
                  <c:v>43710.394201388888</c:v>
                </c:pt>
                <c:pt idx="22594">
                  <c:v>43710.400833333333</c:v>
                </c:pt>
                <c:pt idx="22595">
                  <c:v>43710.408321759256</c:v>
                </c:pt>
                <c:pt idx="22596">
                  <c:v>43710.414675925924</c:v>
                </c:pt>
                <c:pt idx="22597">
                  <c:v>43710.421261574076</c:v>
                </c:pt>
                <c:pt idx="22598">
                  <c:v>43710.428402777776</c:v>
                </c:pt>
                <c:pt idx="22599">
                  <c:v>43710.435011574074</c:v>
                </c:pt>
                <c:pt idx="22600">
                  <c:v>43710.441574074073</c:v>
                </c:pt>
                <c:pt idx="22601">
                  <c:v>43710.447997685187</c:v>
                </c:pt>
                <c:pt idx="22602">
                  <c:v>43710.453912037039</c:v>
                </c:pt>
                <c:pt idx="22603">
                  <c:v>43710.460335648146</c:v>
                </c:pt>
                <c:pt idx="22604">
                  <c:v>43710.466064814813</c:v>
                </c:pt>
                <c:pt idx="22605">
                  <c:v>43710.471620370372</c:v>
                </c:pt>
                <c:pt idx="22606">
                  <c:v>43710.477094907408</c:v>
                </c:pt>
                <c:pt idx="22607">
                  <c:v>43710.482465277775</c:v>
                </c:pt>
                <c:pt idx="22608">
                  <c:v>43710.487870370373</c:v>
                </c:pt>
                <c:pt idx="22609">
                  <c:v>43710.493425925924</c:v>
                </c:pt>
                <c:pt idx="22610">
                  <c:v>43710.498287037037</c:v>
                </c:pt>
                <c:pt idx="22611">
                  <c:v>43710.503229166665</c:v>
                </c:pt>
                <c:pt idx="22612">
                  <c:v>43710.508148148147</c:v>
                </c:pt>
                <c:pt idx="22613">
                  <c:v>43710.512592592589</c:v>
                </c:pt>
                <c:pt idx="22614">
                  <c:v>43710.516956018517</c:v>
                </c:pt>
                <c:pt idx="22615">
                  <c:v>43710.521550925929</c:v>
                </c:pt>
                <c:pt idx="22616">
                  <c:v>43710.525856481479</c:v>
                </c:pt>
                <c:pt idx="22617">
                  <c:v>43710.530185185184</c:v>
                </c:pt>
                <c:pt idx="22618">
                  <c:v>43710.563715277778</c:v>
                </c:pt>
                <c:pt idx="22619">
                  <c:v>43710.569062499999</c:v>
                </c:pt>
                <c:pt idx="22620">
                  <c:v>43710.573622685188</c:v>
                </c:pt>
                <c:pt idx="22621">
                  <c:v>43710.578900462962</c:v>
                </c:pt>
                <c:pt idx="22622">
                  <c:v>43710.584155092591</c:v>
                </c:pt>
                <c:pt idx="22623">
                  <c:v>43710.589409722219</c:v>
                </c:pt>
                <c:pt idx="22624">
                  <c:v>43710.594340277778</c:v>
                </c:pt>
                <c:pt idx="22625">
                  <c:v>43710.59814814815</c:v>
                </c:pt>
                <c:pt idx="22626">
                  <c:v>43710.601840277777</c:v>
                </c:pt>
                <c:pt idx="22627">
                  <c:v>43710.605752314812</c:v>
                </c:pt>
                <c:pt idx="22628">
                  <c:v>43710.609837962962</c:v>
                </c:pt>
                <c:pt idx="22629">
                  <c:v>43710.61377314815</c:v>
                </c:pt>
                <c:pt idx="22630">
                  <c:v>43710.618703703702</c:v>
                </c:pt>
                <c:pt idx="22631">
                  <c:v>43710.625231481485</c:v>
                </c:pt>
                <c:pt idx="22632">
                  <c:v>43710.629571759258</c:v>
                </c:pt>
                <c:pt idx="22633">
                  <c:v>43710.634583333333</c:v>
                </c:pt>
                <c:pt idx="22634">
                  <c:v>43710.639305555553</c:v>
                </c:pt>
                <c:pt idx="22635">
                  <c:v>43710.64298611111</c:v>
                </c:pt>
                <c:pt idx="22636">
                  <c:v>43710.678564814814</c:v>
                </c:pt>
                <c:pt idx="22637">
                  <c:v>43710.756111111114</c:v>
                </c:pt>
                <c:pt idx="22638">
                  <c:v>43711.424722222226</c:v>
                </c:pt>
                <c:pt idx="22639">
                  <c:v>43711.431296296294</c:v>
                </c:pt>
                <c:pt idx="22640">
                  <c:v>43711.436828703707</c:v>
                </c:pt>
                <c:pt idx="22641">
                  <c:v>43711.441828703704</c:v>
                </c:pt>
                <c:pt idx="22642">
                  <c:v>43711.446967592594</c:v>
                </c:pt>
                <c:pt idx="22643">
                  <c:v>43711.451990740738</c:v>
                </c:pt>
                <c:pt idx="22644">
                  <c:v>43711.467824074076</c:v>
                </c:pt>
                <c:pt idx="22645">
                  <c:v>43711.474409722221</c:v>
                </c:pt>
                <c:pt idx="22646">
                  <c:v>43711.479131944441</c:v>
                </c:pt>
                <c:pt idx="22647">
                  <c:v>43711.483854166669</c:v>
                </c:pt>
                <c:pt idx="22648">
                  <c:v>43711.488206018519</c:v>
                </c:pt>
                <c:pt idx="22649">
                  <c:v>43711.493043981478</c:v>
                </c:pt>
                <c:pt idx="22650">
                  <c:v>43711.499722222223</c:v>
                </c:pt>
                <c:pt idx="22651">
                  <c:v>43711.508981481478</c:v>
                </c:pt>
                <c:pt idx="22652">
                  <c:v>43711.516099537039</c:v>
                </c:pt>
                <c:pt idx="22653">
                  <c:v>43711.520729166667</c:v>
                </c:pt>
                <c:pt idx="22654">
                  <c:v>43711.531724537039</c:v>
                </c:pt>
                <c:pt idx="22655">
                  <c:v>43711.55672453704</c:v>
                </c:pt>
                <c:pt idx="22656">
                  <c:v>43711.600821759261</c:v>
                </c:pt>
                <c:pt idx="22657">
                  <c:v>43711.617094907408</c:v>
                </c:pt>
                <c:pt idx="22658">
                  <c:v>43711.624374999999</c:v>
                </c:pt>
                <c:pt idx="22659">
                  <c:v>43711.628136574072</c:v>
                </c:pt>
                <c:pt idx="22660">
                  <c:v>43711.632094907407</c:v>
                </c:pt>
                <c:pt idx="22661">
                  <c:v>43711.639027777775</c:v>
                </c:pt>
                <c:pt idx="22662">
                  <c:v>43711.701655092591</c:v>
                </c:pt>
                <c:pt idx="22663">
                  <c:v>43711.706562500003</c:v>
                </c:pt>
                <c:pt idx="22664">
                  <c:v>43711.716643518521</c:v>
                </c:pt>
                <c:pt idx="22665">
                  <c:v>43711.721585648149</c:v>
                </c:pt>
                <c:pt idx="22666">
                  <c:v>43711.726504629631</c:v>
                </c:pt>
                <c:pt idx="22667">
                  <c:v>43711.73196759259</c:v>
                </c:pt>
                <c:pt idx="22668">
                  <c:v>43711.737847222219</c:v>
                </c:pt>
                <c:pt idx="22669">
                  <c:v>43711.743854166663</c:v>
                </c:pt>
                <c:pt idx="22670">
                  <c:v>43711.749745370369</c:v>
                </c:pt>
                <c:pt idx="22671">
                  <c:v>43711.755856481483</c:v>
                </c:pt>
                <c:pt idx="22672">
                  <c:v>43711.76258101852</c:v>
                </c:pt>
                <c:pt idx="22673">
                  <c:v>43713.345439814817</c:v>
                </c:pt>
                <c:pt idx="22674">
                  <c:v>43713.360983796294</c:v>
                </c:pt>
                <c:pt idx="22675">
                  <c:v>43713.386296296296</c:v>
                </c:pt>
                <c:pt idx="22676">
                  <c:v>43713.398888888885</c:v>
                </c:pt>
                <c:pt idx="22677">
                  <c:v>43713.404791666668</c:v>
                </c:pt>
                <c:pt idx="22678">
                  <c:v>43713.410532407404</c:v>
                </c:pt>
                <c:pt idx="22679">
                  <c:v>43713.41605324074</c:v>
                </c:pt>
                <c:pt idx="22680">
                  <c:v>43713.42255787037</c:v>
                </c:pt>
                <c:pt idx="22681">
                  <c:v>43713.428680555553</c:v>
                </c:pt>
                <c:pt idx="22682">
                  <c:v>43713.434016203704</c:v>
                </c:pt>
                <c:pt idx="22683">
                  <c:v>43713.439201388886</c:v>
                </c:pt>
                <c:pt idx="22684">
                  <c:v>43713.444247685184</c:v>
                </c:pt>
                <c:pt idx="22685">
                  <c:v>43713.449525462966</c:v>
                </c:pt>
                <c:pt idx="22686">
                  <c:v>43713.454699074071</c:v>
                </c:pt>
                <c:pt idx="22687">
                  <c:v>43713.459641203706</c:v>
                </c:pt>
                <c:pt idx="22688">
                  <c:v>43713.464386574073</c:v>
                </c:pt>
                <c:pt idx="22689">
                  <c:v>43713.469259259262</c:v>
                </c:pt>
                <c:pt idx="22690">
                  <c:v>43713.474421296298</c:v>
                </c:pt>
                <c:pt idx="22691">
                  <c:v>43713.479178240741</c:v>
                </c:pt>
                <c:pt idx="22692">
                  <c:v>43713.483923611115</c:v>
                </c:pt>
                <c:pt idx="22693">
                  <c:v>43713.488495370373</c:v>
                </c:pt>
                <c:pt idx="22694">
                  <c:v>43713.493125000001</c:v>
                </c:pt>
                <c:pt idx="22695">
                  <c:v>43713.498067129629</c:v>
                </c:pt>
                <c:pt idx="22696">
                  <c:v>43713.502835648149</c:v>
                </c:pt>
                <c:pt idx="22697">
                  <c:v>43713.507418981484</c:v>
                </c:pt>
                <c:pt idx="22698">
                  <c:v>43713.51185185185</c:v>
                </c:pt>
                <c:pt idx="22699">
                  <c:v>43713.516469907408</c:v>
                </c:pt>
                <c:pt idx="22700">
                  <c:v>43713.520891203705</c:v>
                </c:pt>
                <c:pt idx="22701">
                  <c:v>43713.525173611109</c:v>
                </c:pt>
                <c:pt idx="22702">
                  <c:v>43713.530162037037</c:v>
                </c:pt>
                <c:pt idx="22703">
                  <c:v>43713.53466435185</c:v>
                </c:pt>
                <c:pt idx="22704">
                  <c:v>43713.539317129631</c:v>
                </c:pt>
                <c:pt idx="22705">
                  <c:v>43713.544108796297</c:v>
                </c:pt>
                <c:pt idx="22706">
                  <c:v>43713.548854166664</c:v>
                </c:pt>
                <c:pt idx="22707">
                  <c:v>43713.553587962961</c:v>
                </c:pt>
                <c:pt idx="22708">
                  <c:v>43713.558159722219</c:v>
                </c:pt>
                <c:pt idx="22709">
                  <c:v>43713.562337962961</c:v>
                </c:pt>
                <c:pt idx="22710">
                  <c:v>43713.56653935185</c:v>
                </c:pt>
                <c:pt idx="22711">
                  <c:v>43713.570706018516</c:v>
                </c:pt>
                <c:pt idx="22712">
                  <c:v>43713.574780092589</c:v>
                </c:pt>
                <c:pt idx="22713">
                  <c:v>43713.578912037039</c:v>
                </c:pt>
                <c:pt idx="22714">
                  <c:v>43713.583171296297</c:v>
                </c:pt>
                <c:pt idx="22715">
                  <c:v>43713.587326388886</c:v>
                </c:pt>
                <c:pt idx="22716">
                  <c:v>43713.591574074075</c:v>
                </c:pt>
                <c:pt idx="22717">
                  <c:v>43713.595821759256</c:v>
                </c:pt>
                <c:pt idx="22718">
                  <c:v>43713.600173611114</c:v>
                </c:pt>
                <c:pt idx="22719">
                  <c:v>43713.604456018518</c:v>
                </c:pt>
                <c:pt idx="22720">
                  <c:v>43713.608229166668</c:v>
                </c:pt>
                <c:pt idx="22721">
                  <c:v>43713.611909722225</c:v>
                </c:pt>
                <c:pt idx="22722">
                  <c:v>43713.615567129629</c:v>
                </c:pt>
                <c:pt idx="22723">
                  <c:v>43713.61923611111</c:v>
                </c:pt>
                <c:pt idx="22724">
                  <c:v>43713.623738425929</c:v>
                </c:pt>
                <c:pt idx="22725">
                  <c:v>43713.62771990741</c:v>
                </c:pt>
                <c:pt idx="22726">
                  <c:v>43713.631666666668</c:v>
                </c:pt>
                <c:pt idx="22727">
                  <c:v>43713.635729166665</c:v>
                </c:pt>
                <c:pt idx="22728">
                  <c:v>43713.639467592591</c:v>
                </c:pt>
                <c:pt idx="22729">
                  <c:v>43713.642916666664</c:v>
                </c:pt>
                <c:pt idx="22730">
                  <c:v>43713.646828703706</c:v>
                </c:pt>
                <c:pt idx="22731">
                  <c:v>43713.658263888887</c:v>
                </c:pt>
                <c:pt idx="22732">
                  <c:v>43713.673750000002</c:v>
                </c:pt>
                <c:pt idx="22733">
                  <c:v>43713.678194444445</c:v>
                </c:pt>
                <c:pt idx="22734">
                  <c:v>43713.687534722223</c:v>
                </c:pt>
                <c:pt idx="22735">
                  <c:v>43713.70208333333</c:v>
                </c:pt>
                <c:pt idx="22736">
                  <c:v>43714.411886574075</c:v>
                </c:pt>
                <c:pt idx="22737">
                  <c:v>43714.419629629629</c:v>
                </c:pt>
                <c:pt idx="22738">
                  <c:v>43714.426886574074</c:v>
                </c:pt>
                <c:pt idx="22739">
                  <c:v>43714.434270833335</c:v>
                </c:pt>
                <c:pt idx="22740">
                  <c:v>43714.441527777781</c:v>
                </c:pt>
                <c:pt idx="22741">
                  <c:v>43714.44866898148</c:v>
                </c:pt>
                <c:pt idx="22742">
                  <c:v>43714.454548611109</c:v>
                </c:pt>
                <c:pt idx="22743">
                  <c:v>43714.460555555554</c:v>
                </c:pt>
                <c:pt idx="22744">
                  <c:v>43714.466516203705</c:v>
                </c:pt>
                <c:pt idx="22745">
                  <c:v>43714.472453703704</c:v>
                </c:pt>
                <c:pt idx="22746">
                  <c:v>43714.478402777779</c:v>
                </c:pt>
                <c:pt idx="22747">
                  <c:v>43714.484131944446</c:v>
                </c:pt>
                <c:pt idx="22748">
                  <c:v>43714.489814814813</c:v>
                </c:pt>
                <c:pt idx="22749">
                  <c:v>43714.495659722219</c:v>
                </c:pt>
                <c:pt idx="22750">
                  <c:v>43714.501157407409</c:v>
                </c:pt>
                <c:pt idx="22751">
                  <c:v>43714.506377314814</c:v>
                </c:pt>
                <c:pt idx="22752">
                  <c:v>43714.511631944442</c:v>
                </c:pt>
                <c:pt idx="22753">
                  <c:v>43714.516979166663</c:v>
                </c:pt>
                <c:pt idx="22754">
                  <c:v>43714.522199074076</c:v>
                </c:pt>
                <c:pt idx="22755">
                  <c:v>43714.527430555558</c:v>
                </c:pt>
                <c:pt idx="22756">
                  <c:v>43714.532407407409</c:v>
                </c:pt>
                <c:pt idx="22757">
                  <c:v>43714.537233796298</c:v>
                </c:pt>
                <c:pt idx="22758">
                  <c:v>43714.542013888888</c:v>
                </c:pt>
                <c:pt idx="22759">
                  <c:v>43714.546817129631</c:v>
                </c:pt>
                <c:pt idx="22760">
                  <c:v>43714.551550925928</c:v>
                </c:pt>
                <c:pt idx="22761">
                  <c:v>43714.556145833332</c:v>
                </c:pt>
                <c:pt idx="22762">
                  <c:v>43714.560694444444</c:v>
                </c:pt>
                <c:pt idx="22763">
                  <c:v>43714.565104166664</c:v>
                </c:pt>
                <c:pt idx="22764">
                  <c:v>43714.569525462961</c:v>
                </c:pt>
                <c:pt idx="22765">
                  <c:v>43714.573888888888</c:v>
                </c:pt>
                <c:pt idx="22766">
                  <c:v>43714.578113425923</c:v>
                </c:pt>
                <c:pt idx="22767">
                  <c:v>43714.582245370373</c:v>
                </c:pt>
                <c:pt idx="22768">
                  <c:v>43714.661203703705</c:v>
                </c:pt>
                <c:pt idx="22769">
                  <c:v>43714.678622685184</c:v>
                </c:pt>
                <c:pt idx="22770">
                  <c:v>43714.682696759257</c:v>
                </c:pt>
                <c:pt idx="22771">
                  <c:v>43714.686400462961</c:v>
                </c:pt>
                <c:pt idx="22772">
                  <c:v>43714.694849537038</c:v>
                </c:pt>
                <c:pt idx="22773">
                  <c:v>43714.698946759258</c:v>
                </c:pt>
                <c:pt idx="22774">
                  <c:v>43715.345347222225</c:v>
                </c:pt>
                <c:pt idx="22775">
                  <c:v>43715.361018518517</c:v>
                </c:pt>
                <c:pt idx="22776">
                  <c:v>43715.372604166667</c:v>
                </c:pt>
                <c:pt idx="22777">
                  <c:v>43715.380879629629</c:v>
                </c:pt>
                <c:pt idx="22778">
                  <c:v>43715.388981481483</c:v>
                </c:pt>
                <c:pt idx="22779">
                  <c:v>43715.395497685182</c:v>
                </c:pt>
                <c:pt idx="22780">
                  <c:v>43715.401643518519</c:v>
                </c:pt>
                <c:pt idx="22781">
                  <c:v>43715.408090277779</c:v>
                </c:pt>
                <c:pt idx="22782">
                  <c:v>43715.414398148147</c:v>
                </c:pt>
                <c:pt idx="22783">
                  <c:v>43715.421307870369</c:v>
                </c:pt>
                <c:pt idx="22784">
                  <c:v>43715.428356481483</c:v>
                </c:pt>
                <c:pt idx="22785">
                  <c:v>43715.446180555555</c:v>
                </c:pt>
                <c:pt idx="22786">
                  <c:v>43715.451527777775</c:v>
                </c:pt>
                <c:pt idx="22787">
                  <c:v>43715.456736111111</c:v>
                </c:pt>
                <c:pt idx="22788">
                  <c:v>43715.461782407408</c:v>
                </c:pt>
                <c:pt idx="22789">
                  <c:v>43715.466840277775</c:v>
                </c:pt>
                <c:pt idx="22790">
                  <c:v>43715.472071759257</c:v>
                </c:pt>
                <c:pt idx="22791">
                  <c:v>43715.477314814816</c:v>
                </c:pt>
                <c:pt idx="22792">
                  <c:v>43715.48228009259</c:v>
                </c:pt>
                <c:pt idx="22793">
                  <c:v>43715.487141203703</c:v>
                </c:pt>
                <c:pt idx="22794">
                  <c:v>43715.491851851853</c:v>
                </c:pt>
                <c:pt idx="22795">
                  <c:v>43715.496493055558</c:v>
                </c:pt>
                <c:pt idx="22796">
                  <c:v>43715.501018518517</c:v>
                </c:pt>
                <c:pt idx="22797">
                  <c:v>43715.505601851852</c:v>
                </c:pt>
                <c:pt idx="22798">
                  <c:v>43715.510127314818</c:v>
                </c:pt>
                <c:pt idx="22799">
                  <c:v>43715.51462962963</c:v>
                </c:pt>
                <c:pt idx="22800">
                  <c:v>43715.519108796296</c:v>
                </c:pt>
                <c:pt idx="22801">
                  <c:v>43716.454444444447</c:v>
                </c:pt>
                <c:pt idx="22802">
                  <c:v>43716.464490740742</c:v>
                </c:pt>
                <c:pt idx="22803">
                  <c:v>43716.469490740739</c:v>
                </c:pt>
                <c:pt idx="22804">
                  <c:v>43721.403946759259</c:v>
                </c:pt>
                <c:pt idx="22805">
                  <c:v>43721.410995370374</c:v>
                </c:pt>
                <c:pt idx="22806">
                  <c:v>43721.41710648148</c:v>
                </c:pt>
                <c:pt idx="22807">
                  <c:v>43721.428877314815</c:v>
                </c:pt>
                <c:pt idx="22808">
                  <c:v>43721.434421296297</c:v>
                </c:pt>
                <c:pt idx="22809">
                  <c:v>43721.439560185187</c:v>
                </c:pt>
                <c:pt idx="22810">
                  <c:v>43721.444479166668</c:v>
                </c:pt>
                <c:pt idx="22811">
                  <c:v>43721.449467592596</c:v>
                </c:pt>
                <c:pt idx="22812">
                  <c:v>43721.454398148147</c:v>
                </c:pt>
                <c:pt idx="22813">
                  <c:v>43721.459351851852</c:v>
                </c:pt>
                <c:pt idx="22814">
                  <c:v>43721.464050925926</c:v>
                </c:pt>
                <c:pt idx="22815">
                  <c:v>43721.468645833331</c:v>
                </c:pt>
                <c:pt idx="22816">
                  <c:v>43721.473298611112</c:v>
                </c:pt>
                <c:pt idx="22817">
                  <c:v>43721.478032407409</c:v>
                </c:pt>
                <c:pt idx="22818">
                  <c:v>43721.487476851849</c:v>
                </c:pt>
                <c:pt idx="22819">
                  <c:v>43721.492199074077</c:v>
                </c:pt>
                <c:pt idx="22820">
                  <c:v>43721.496689814812</c:v>
                </c:pt>
                <c:pt idx="22821">
                  <c:v>43721.501087962963</c:v>
                </c:pt>
                <c:pt idx="22822">
                  <c:v>43721.505474537036</c:v>
                </c:pt>
                <c:pt idx="22823">
                  <c:v>43721.607893518521</c:v>
                </c:pt>
                <c:pt idx="22824">
                  <c:v>43721.620347222219</c:v>
                </c:pt>
                <c:pt idx="22825">
                  <c:v>43721.627164351848</c:v>
                </c:pt>
                <c:pt idx="22826">
                  <c:v>43721.669444444444</c:v>
                </c:pt>
                <c:pt idx="22827">
                  <c:v>43721.681319444448</c:v>
                </c:pt>
                <c:pt idx="22828">
                  <c:v>43722.772094907406</c:v>
                </c:pt>
                <c:pt idx="22829">
                  <c:v>43724.400949074072</c:v>
                </c:pt>
                <c:pt idx="22830">
                  <c:v>43724.40834490741</c:v>
                </c:pt>
                <c:pt idx="22831">
                  <c:v>43724.414942129632</c:v>
                </c:pt>
                <c:pt idx="22832">
                  <c:v>43724.420752314814</c:v>
                </c:pt>
                <c:pt idx="22833">
                  <c:v>43724.42628472222</c:v>
                </c:pt>
                <c:pt idx="22834">
                  <c:v>43724.43172453704</c:v>
                </c:pt>
                <c:pt idx="22835">
                  <c:v>43724.437083333331</c:v>
                </c:pt>
                <c:pt idx="22836">
                  <c:v>43724.442291666666</c:v>
                </c:pt>
                <c:pt idx="22837">
                  <c:v>43724.447453703702</c:v>
                </c:pt>
                <c:pt idx="22838">
                  <c:v>43724.452407407407</c:v>
                </c:pt>
                <c:pt idx="22839">
                  <c:v>43724.457962962966</c:v>
                </c:pt>
                <c:pt idx="22840">
                  <c:v>43724.463217592594</c:v>
                </c:pt>
                <c:pt idx="22841">
                  <c:v>43724.468668981484</c:v>
                </c:pt>
                <c:pt idx="22842">
                  <c:v>43724.473553240743</c:v>
                </c:pt>
                <c:pt idx="22843">
                  <c:v>43724.478148148148</c:v>
                </c:pt>
                <c:pt idx="22844">
                  <c:v>43724.482905092591</c:v>
                </c:pt>
                <c:pt idx="22845">
                  <c:v>43724.487858796296</c:v>
                </c:pt>
                <c:pt idx="22846">
                  <c:v>43724.492754629631</c:v>
                </c:pt>
                <c:pt idx="22847">
                  <c:v>43724.497534722221</c:v>
                </c:pt>
                <c:pt idx="22848">
                  <c:v>43724.501932870371</c:v>
                </c:pt>
                <c:pt idx="22849">
                  <c:v>43724.506261574075</c:v>
                </c:pt>
                <c:pt idx="22850">
                  <c:v>43724.510717592595</c:v>
                </c:pt>
                <c:pt idx="22851">
                  <c:v>43724.515208333331</c:v>
                </c:pt>
                <c:pt idx="22852">
                  <c:v>43724.519976851851</c:v>
                </c:pt>
                <c:pt idx="22853">
                  <c:v>43724.52447916667</c:v>
                </c:pt>
                <c:pt idx="22854">
                  <c:v>43724.52884259259</c:v>
                </c:pt>
                <c:pt idx="22855">
                  <c:v>43724.533171296294</c:v>
                </c:pt>
                <c:pt idx="22856">
                  <c:v>43724.537395833337</c:v>
                </c:pt>
                <c:pt idx="22857">
                  <c:v>43724.541585648149</c:v>
                </c:pt>
                <c:pt idx="22858">
                  <c:v>43724.554178240738</c:v>
                </c:pt>
                <c:pt idx="22859">
                  <c:v>43724.558368055557</c:v>
                </c:pt>
                <c:pt idx="22860">
                  <c:v>43724.562337962961</c:v>
                </c:pt>
                <c:pt idx="22861">
                  <c:v>43724.566296296296</c:v>
                </c:pt>
                <c:pt idx="22862">
                  <c:v>43724.570347222223</c:v>
                </c:pt>
                <c:pt idx="22863">
                  <c:v>43724.574236111112</c:v>
                </c:pt>
                <c:pt idx="22864">
                  <c:v>43724.578229166669</c:v>
                </c:pt>
                <c:pt idx="22865">
                  <c:v>43724.582743055558</c:v>
                </c:pt>
                <c:pt idx="22866">
                  <c:v>43724.586550925924</c:v>
                </c:pt>
                <c:pt idx="22867">
                  <c:v>43724.590138888889</c:v>
                </c:pt>
                <c:pt idx="22868">
                  <c:v>43724.594039351854</c:v>
                </c:pt>
                <c:pt idx="22869">
                  <c:v>43724.597708333335</c:v>
                </c:pt>
                <c:pt idx="22870">
                  <c:v>43724.601388888892</c:v>
                </c:pt>
                <c:pt idx="22871">
                  <c:v>43724.608611111114</c:v>
                </c:pt>
                <c:pt idx="22872">
                  <c:v>43724.64671296296</c:v>
                </c:pt>
                <c:pt idx="22873">
                  <c:v>43724.650057870371</c:v>
                </c:pt>
                <c:pt idx="22874">
                  <c:v>43724.656747685185</c:v>
                </c:pt>
                <c:pt idx="22875">
                  <c:v>43724.660104166665</c:v>
                </c:pt>
                <c:pt idx="22876">
                  <c:v>43724.663437499999</c:v>
                </c:pt>
                <c:pt idx="22877">
                  <c:v>43724.666863425926</c:v>
                </c:pt>
                <c:pt idx="22878">
                  <c:v>43724.707974537036</c:v>
                </c:pt>
                <c:pt idx="22879">
                  <c:v>43724.735532407409</c:v>
                </c:pt>
                <c:pt idx="22880">
                  <c:v>43724.747407407405</c:v>
                </c:pt>
                <c:pt idx="22881">
                  <c:v>43724.759293981479</c:v>
                </c:pt>
                <c:pt idx="22882">
                  <c:v>43725.344988425924</c:v>
                </c:pt>
                <c:pt idx="22883">
                  <c:v>43725.359664351854</c:v>
                </c:pt>
                <c:pt idx="22884">
                  <c:v>43725.368773148148</c:v>
                </c:pt>
                <c:pt idx="22885">
                  <c:v>43725.378206018519</c:v>
                </c:pt>
                <c:pt idx="22886">
                  <c:v>43725.387199074074</c:v>
                </c:pt>
                <c:pt idx="22887">
                  <c:v>43725.395358796297</c:v>
                </c:pt>
                <c:pt idx="22888">
                  <c:v>43725.40252314815</c:v>
                </c:pt>
                <c:pt idx="22889">
                  <c:v>43725.409780092596</c:v>
                </c:pt>
                <c:pt idx="22890">
                  <c:v>43725.415995370371</c:v>
                </c:pt>
                <c:pt idx="22891">
                  <c:v>43725.422418981485</c:v>
                </c:pt>
                <c:pt idx="22892">
                  <c:v>43725.428865740738</c:v>
                </c:pt>
                <c:pt idx="22893">
                  <c:v>43725.434050925927</c:v>
                </c:pt>
                <c:pt idx="22894">
                  <c:v>43725.439212962963</c:v>
                </c:pt>
                <c:pt idx="22895">
                  <c:v>43725.444479166668</c:v>
                </c:pt>
                <c:pt idx="22896">
                  <c:v>43725.449826388889</c:v>
                </c:pt>
                <c:pt idx="22897">
                  <c:v>43725.45511574074</c:v>
                </c:pt>
                <c:pt idx="22898">
                  <c:v>43725.460347222222</c:v>
                </c:pt>
                <c:pt idx="22899">
                  <c:v>43725.465277777781</c:v>
                </c:pt>
                <c:pt idx="22900">
                  <c:v>43725.612314814818</c:v>
                </c:pt>
                <c:pt idx="22901">
                  <c:v>43725.615949074076</c:v>
                </c:pt>
                <c:pt idx="22902">
                  <c:v>43725.619409722225</c:v>
                </c:pt>
                <c:pt idx="22903">
                  <c:v>43725.630104166667</c:v>
                </c:pt>
                <c:pt idx="22904">
                  <c:v>43725.634780092594</c:v>
                </c:pt>
                <c:pt idx="22905">
                  <c:v>43725.647245370368</c:v>
                </c:pt>
                <c:pt idx="22906">
                  <c:v>43725.698148148149</c:v>
                </c:pt>
                <c:pt idx="22907">
                  <c:v>43726.349733796298</c:v>
                </c:pt>
                <c:pt idx="22908">
                  <c:v>43726.361527777779</c:v>
                </c:pt>
                <c:pt idx="22909">
                  <c:v>43726.370034722226</c:v>
                </c:pt>
                <c:pt idx="22910">
                  <c:v>43726.378553240742</c:v>
                </c:pt>
                <c:pt idx="22911">
                  <c:v>43726.385972222219</c:v>
                </c:pt>
                <c:pt idx="22912">
                  <c:v>43726.393101851849</c:v>
                </c:pt>
                <c:pt idx="22913">
                  <c:v>43726.400277777779</c:v>
                </c:pt>
                <c:pt idx="22914">
                  <c:v>43726.406423611108</c:v>
                </c:pt>
                <c:pt idx="22915">
                  <c:v>43726.425891203704</c:v>
                </c:pt>
                <c:pt idx="22916">
                  <c:v>43726.431145833332</c:v>
                </c:pt>
                <c:pt idx="22917">
                  <c:v>43726.436608796299</c:v>
                </c:pt>
                <c:pt idx="22918">
                  <c:v>43726.442152777781</c:v>
                </c:pt>
                <c:pt idx="22919">
                  <c:v>43726.44730324074</c:v>
                </c:pt>
                <c:pt idx="22920">
                  <c:v>43726.476168981484</c:v>
                </c:pt>
                <c:pt idx="22921">
                  <c:v>43726.48097222222</c:v>
                </c:pt>
                <c:pt idx="22922">
                  <c:v>43726.485891203702</c:v>
                </c:pt>
                <c:pt idx="22923">
                  <c:v>43726.490717592591</c:v>
                </c:pt>
                <c:pt idx="22924">
                  <c:v>43726.49591435185</c:v>
                </c:pt>
                <c:pt idx="22925">
                  <c:v>43726.50141203704</c:v>
                </c:pt>
                <c:pt idx="22926">
                  <c:v>43726.604363425926</c:v>
                </c:pt>
                <c:pt idx="22927">
                  <c:v>43726.608668981484</c:v>
                </c:pt>
                <c:pt idx="22928">
                  <c:v>43726.613703703704</c:v>
                </c:pt>
                <c:pt idx="22929">
                  <c:v>43726.619155092594</c:v>
                </c:pt>
                <c:pt idx="22930">
                  <c:v>43726.62537037037</c:v>
                </c:pt>
                <c:pt idx="22931">
                  <c:v>43726.631331018521</c:v>
                </c:pt>
                <c:pt idx="22932">
                  <c:v>43726.638182870367</c:v>
                </c:pt>
                <c:pt idx="22933">
                  <c:v>43726.644907407404</c:v>
                </c:pt>
                <c:pt idx="22934">
                  <c:v>43726.65384259259</c:v>
                </c:pt>
                <c:pt idx="22935">
                  <c:v>43726.662488425929</c:v>
                </c:pt>
                <c:pt idx="22936">
                  <c:v>43726.674062500002</c:v>
                </c:pt>
                <c:pt idx="22937">
                  <c:v>43726.68372685185</c:v>
                </c:pt>
                <c:pt idx="22938">
                  <c:v>43726.688321759262</c:v>
                </c:pt>
                <c:pt idx="22939">
                  <c:v>43726.692256944443</c:v>
                </c:pt>
                <c:pt idx="22940">
                  <c:v>43726.696423611109</c:v>
                </c:pt>
                <c:pt idx="22941">
                  <c:v>43726.700486111113</c:v>
                </c:pt>
                <c:pt idx="22942">
                  <c:v>43726.704872685186</c:v>
                </c:pt>
                <c:pt idx="22943">
                  <c:v>43726.709166666667</c:v>
                </c:pt>
                <c:pt idx="22944">
                  <c:v>43726.714189814818</c:v>
                </c:pt>
                <c:pt idx="22945">
                  <c:v>43726.720081018517</c:v>
                </c:pt>
                <c:pt idx="22946">
                  <c:v>43726.726064814815</c:v>
                </c:pt>
                <c:pt idx="22947">
                  <c:v>43726.761701388888</c:v>
                </c:pt>
                <c:pt idx="22948">
                  <c:v>43727.418182870373</c:v>
                </c:pt>
                <c:pt idx="22949">
                  <c:v>43731.348587962966</c:v>
                </c:pt>
                <c:pt idx="22950">
                  <c:v>43731.356944444444</c:v>
                </c:pt>
                <c:pt idx="22951">
                  <c:v>43731.772291666668</c:v>
                </c:pt>
                <c:pt idx="22952">
                  <c:v>43733.564664351848</c:v>
                </c:pt>
                <c:pt idx="22953">
                  <c:v>43734.393483796295</c:v>
                </c:pt>
                <c:pt idx="22954">
                  <c:v>43736.412928240738</c:v>
                </c:pt>
                <c:pt idx="22955">
                  <c:v>43736.767071759263</c:v>
                </c:pt>
                <c:pt idx="22956">
                  <c:v>43737.599583333336</c:v>
                </c:pt>
                <c:pt idx="22957">
                  <c:v>43746.742372685185</c:v>
                </c:pt>
                <c:pt idx="22958">
                  <c:v>43749.690196759257</c:v>
                </c:pt>
                <c:pt idx="22959">
                  <c:v>43756.642094907409</c:v>
                </c:pt>
                <c:pt idx="22960">
                  <c:v>43764.702824074076</c:v>
                </c:pt>
                <c:pt idx="22961">
                  <c:v>43766.461180555554</c:v>
                </c:pt>
                <c:pt idx="22962">
                  <c:v>43766.467974537038</c:v>
                </c:pt>
                <c:pt idx="22963">
                  <c:v>43766.496562499997</c:v>
                </c:pt>
                <c:pt idx="22964">
                  <c:v>43766.501759259256</c:v>
                </c:pt>
                <c:pt idx="22965">
                  <c:v>43766.507280092592</c:v>
                </c:pt>
                <c:pt idx="22966">
                  <c:v>43766.512465277781</c:v>
                </c:pt>
                <c:pt idx="22967">
                  <c:v>43766.517453703702</c:v>
                </c:pt>
                <c:pt idx="22968">
                  <c:v>43766.522465277776</c:v>
                </c:pt>
                <c:pt idx="22969">
                  <c:v>43766.527361111112</c:v>
                </c:pt>
                <c:pt idx="22970">
                  <c:v>43766.532210648147</c:v>
                </c:pt>
                <c:pt idx="22971">
                  <c:v>43766.537187499998</c:v>
                </c:pt>
                <c:pt idx="22972">
                  <c:v>43766.542164351849</c:v>
                </c:pt>
                <c:pt idx="22973">
                  <c:v>43766.546736111108</c:v>
                </c:pt>
                <c:pt idx="22974">
                  <c:v>43766.551099537035</c:v>
                </c:pt>
                <c:pt idx="22975">
                  <c:v>43766.555601851855</c:v>
                </c:pt>
                <c:pt idx="22976">
                  <c:v>43766.560358796298</c:v>
                </c:pt>
                <c:pt idx="22977">
                  <c:v>43766.565416666665</c:v>
                </c:pt>
                <c:pt idx="22978">
                  <c:v>43766.570590277777</c:v>
                </c:pt>
                <c:pt idx="22979">
                  <c:v>43766.575706018521</c:v>
                </c:pt>
                <c:pt idx="22980">
                  <c:v>43766.580474537041</c:v>
                </c:pt>
                <c:pt idx="22981">
                  <c:v>43766.584780092591</c:v>
                </c:pt>
                <c:pt idx="22982">
                  <c:v>43766.588807870372</c:v>
                </c:pt>
                <c:pt idx="22983">
                  <c:v>43766.593136574076</c:v>
                </c:pt>
                <c:pt idx="22984">
                  <c:v>43766.598020833335</c:v>
                </c:pt>
                <c:pt idx="22985">
                  <c:v>43766.602638888886</c:v>
                </c:pt>
                <c:pt idx="22986">
                  <c:v>43766.606712962966</c:v>
                </c:pt>
                <c:pt idx="22987">
                  <c:v>43766.610532407409</c:v>
                </c:pt>
                <c:pt idx="22988">
                  <c:v>43766.614236111112</c:v>
                </c:pt>
                <c:pt idx="22989">
                  <c:v>43766.61791666667</c:v>
                </c:pt>
                <c:pt idx="22990">
                  <c:v>43766.621527777781</c:v>
                </c:pt>
                <c:pt idx="22991">
                  <c:v>43766.6252662037</c:v>
                </c:pt>
                <c:pt idx="22992">
                  <c:v>43766.628946759258</c:v>
                </c:pt>
                <c:pt idx="22993">
                  <c:v>43766.6325462963</c:v>
                </c:pt>
                <c:pt idx="22994">
                  <c:v>43766.636030092595</c:v>
                </c:pt>
                <c:pt idx="22995">
                  <c:v>43766.639467592591</c:v>
                </c:pt>
                <c:pt idx="22996">
                  <c:v>43766.642928240741</c:v>
                </c:pt>
                <c:pt idx="22997">
                  <c:v>43766.646412037036</c:v>
                </c:pt>
                <c:pt idx="22998">
                  <c:v>43766.649907407409</c:v>
                </c:pt>
                <c:pt idx="22999">
                  <c:v>43766.653449074074</c:v>
                </c:pt>
                <c:pt idx="23000">
                  <c:v>43766.656990740739</c:v>
                </c:pt>
                <c:pt idx="23001">
                  <c:v>43766.660763888889</c:v>
                </c:pt>
                <c:pt idx="23002">
                  <c:v>43766.664456018516</c:v>
                </c:pt>
                <c:pt idx="23003">
                  <c:v>43766.668171296296</c:v>
                </c:pt>
                <c:pt idx="23004">
                  <c:v>43767.422280092593</c:v>
                </c:pt>
                <c:pt idx="23005">
                  <c:v>43767.439976851849</c:v>
                </c:pt>
                <c:pt idx="23006">
                  <c:v>43767.445567129631</c:v>
                </c:pt>
                <c:pt idx="23007">
                  <c:v>43767.451469907406</c:v>
                </c:pt>
                <c:pt idx="23008">
                  <c:v>43767.45784722222</c:v>
                </c:pt>
                <c:pt idx="23009">
                  <c:v>43767.464131944442</c:v>
                </c:pt>
                <c:pt idx="23010">
                  <c:v>43767.470659722225</c:v>
                </c:pt>
                <c:pt idx="23011">
                  <c:v>43767.482800925929</c:v>
                </c:pt>
                <c:pt idx="23012">
                  <c:v>43767.493668981479</c:v>
                </c:pt>
                <c:pt idx="23013">
                  <c:v>43767.498877314814</c:v>
                </c:pt>
                <c:pt idx="23014">
                  <c:v>43767.503842592596</c:v>
                </c:pt>
                <c:pt idx="23015">
                  <c:v>43767.508819444447</c:v>
                </c:pt>
                <c:pt idx="23016">
                  <c:v>43767.550266203703</c:v>
                </c:pt>
                <c:pt idx="23017">
                  <c:v>43767.728067129632</c:v>
                </c:pt>
                <c:pt idx="23018">
                  <c:v>43767.760868055557</c:v>
                </c:pt>
                <c:pt idx="23019">
                  <c:v>43768.516423611109</c:v>
                </c:pt>
                <c:pt idx="23020">
                  <c:v>43768.520960648151</c:v>
                </c:pt>
                <c:pt idx="23021">
                  <c:v>43768.525208333333</c:v>
                </c:pt>
                <c:pt idx="23022">
                  <c:v>43768.53334490741</c:v>
                </c:pt>
                <c:pt idx="23023">
                  <c:v>43768.537395833337</c:v>
                </c:pt>
                <c:pt idx="23024">
                  <c:v>43768.558981481481</c:v>
                </c:pt>
                <c:pt idx="23025">
                  <c:v>43768.56322916667</c:v>
                </c:pt>
                <c:pt idx="23026">
                  <c:v>43768.567118055558</c:v>
                </c:pt>
                <c:pt idx="23027">
                  <c:v>43768.571030092593</c:v>
                </c:pt>
                <c:pt idx="23028">
                  <c:v>43768.575335648151</c:v>
                </c:pt>
                <c:pt idx="23029">
                  <c:v>43768.579560185186</c:v>
                </c:pt>
                <c:pt idx="23030">
                  <c:v>43768.597615740742</c:v>
                </c:pt>
                <c:pt idx="23031">
                  <c:v>43768.606307870374</c:v>
                </c:pt>
                <c:pt idx="23032">
                  <c:v>43768.613599537035</c:v>
                </c:pt>
                <c:pt idx="23033">
                  <c:v>43768.620891203704</c:v>
                </c:pt>
                <c:pt idx="23034">
                  <c:v>43768.625543981485</c:v>
                </c:pt>
                <c:pt idx="23035">
                  <c:v>43768.638912037037</c:v>
                </c:pt>
                <c:pt idx="23036">
                  <c:v>43768.645960648151</c:v>
                </c:pt>
                <c:pt idx="23037">
                  <c:v>43768.652222222219</c:v>
                </c:pt>
                <c:pt idx="23038">
                  <c:v>43768.659178240741</c:v>
                </c:pt>
                <c:pt idx="23039">
                  <c:v>43768.66505787037</c:v>
                </c:pt>
                <c:pt idx="23040">
                  <c:v>43768.670023148145</c:v>
                </c:pt>
                <c:pt idx="23041">
                  <c:v>43768.697951388887</c:v>
                </c:pt>
                <c:pt idx="23042">
                  <c:v>43768.705370370371</c:v>
                </c:pt>
                <c:pt idx="23043">
                  <c:v>43768.710312499999</c:v>
                </c:pt>
                <c:pt idx="23044">
                  <c:v>43768.727418981478</c:v>
                </c:pt>
                <c:pt idx="23045">
                  <c:v>43769.442789351851</c:v>
                </c:pt>
                <c:pt idx="23046">
                  <c:v>43769.447569444441</c:v>
                </c:pt>
                <c:pt idx="23047">
                  <c:v>43769.452581018515</c:v>
                </c:pt>
                <c:pt idx="23048">
                  <c:v>43769.457476851851</c:v>
                </c:pt>
                <c:pt idx="23049">
                  <c:v>43769.462314814817</c:v>
                </c:pt>
                <c:pt idx="23050">
                  <c:v>43769.467094907406</c:v>
                </c:pt>
                <c:pt idx="23051">
                  <c:v>43769.471828703703</c:v>
                </c:pt>
                <c:pt idx="23052">
                  <c:v>43769.476597222223</c:v>
                </c:pt>
                <c:pt idx="23053">
                  <c:v>43769.481435185182</c:v>
                </c:pt>
                <c:pt idx="23054">
                  <c:v>43769.486215277779</c:v>
                </c:pt>
                <c:pt idx="23055">
                  <c:v>43769.490914351853</c:v>
                </c:pt>
                <c:pt idx="23056">
                  <c:v>43769.49560185185</c:v>
                </c:pt>
                <c:pt idx="23057">
                  <c:v>43769.500358796293</c:v>
                </c:pt>
                <c:pt idx="23058">
                  <c:v>43769.505011574074</c:v>
                </c:pt>
                <c:pt idx="23059">
                  <c:v>43769.509710648148</c:v>
                </c:pt>
                <c:pt idx="23060">
                  <c:v>43769.51390046296</c:v>
                </c:pt>
                <c:pt idx="23061">
                  <c:v>43769.518020833333</c:v>
                </c:pt>
                <c:pt idx="23062">
                  <c:v>43769.522314814814</c:v>
                </c:pt>
                <c:pt idx="23063">
                  <c:v>43769.526701388888</c:v>
                </c:pt>
                <c:pt idx="23064">
                  <c:v>43769.530949074076</c:v>
                </c:pt>
                <c:pt idx="23065">
                  <c:v>43769.535231481481</c:v>
                </c:pt>
                <c:pt idx="23066">
                  <c:v>43769.539259259262</c:v>
                </c:pt>
                <c:pt idx="23067">
                  <c:v>43769.543240740742</c:v>
                </c:pt>
                <c:pt idx="23068">
                  <c:v>43769.547372685185</c:v>
                </c:pt>
                <c:pt idx="23069">
                  <c:v>43769.551412037035</c:v>
                </c:pt>
                <c:pt idx="23070">
                  <c:v>43769.55541666667</c:v>
                </c:pt>
                <c:pt idx="23071">
                  <c:v>43769.559293981481</c:v>
                </c:pt>
                <c:pt idx="23072">
                  <c:v>43769.570925925924</c:v>
                </c:pt>
                <c:pt idx="23073">
                  <c:v>43769.574675925927</c:v>
                </c:pt>
                <c:pt idx="23074">
                  <c:v>43769.578414351854</c:v>
                </c:pt>
                <c:pt idx="23075">
                  <c:v>43769.582152777781</c:v>
                </c:pt>
                <c:pt idx="23076">
                  <c:v>43769.5858912037</c:v>
                </c:pt>
                <c:pt idx="23077">
                  <c:v>43769.589571759258</c:v>
                </c:pt>
                <c:pt idx="23078">
                  <c:v>43769.593530092592</c:v>
                </c:pt>
                <c:pt idx="23079">
                  <c:v>43769.597384259258</c:v>
                </c:pt>
                <c:pt idx="23080">
                  <c:v>43769.632418981484</c:v>
                </c:pt>
                <c:pt idx="23081">
                  <c:v>43769.636562500003</c:v>
                </c:pt>
                <c:pt idx="23082">
                  <c:v>43769.651122685187</c:v>
                </c:pt>
                <c:pt idx="23083">
                  <c:v>43769.654745370368</c:v>
                </c:pt>
                <c:pt idx="23084">
                  <c:v>43769.658912037034</c:v>
                </c:pt>
                <c:pt idx="23085">
                  <c:v>43769.662534722222</c:v>
                </c:pt>
                <c:pt idx="23086">
                  <c:v>43769.671620370369</c:v>
                </c:pt>
                <c:pt idx="23087">
                  <c:v>43769.675486111111</c:v>
                </c:pt>
                <c:pt idx="23088">
                  <c:v>43769.70579861111</c:v>
                </c:pt>
                <c:pt idx="23089">
                  <c:v>43769.746006944442</c:v>
                </c:pt>
                <c:pt idx="23090">
                  <c:v>43770.36105324074</c:v>
                </c:pt>
                <c:pt idx="23091">
                  <c:v>43770.371261574073</c:v>
                </c:pt>
                <c:pt idx="23092">
                  <c:v>43770.380243055559</c:v>
                </c:pt>
                <c:pt idx="23093">
                  <c:v>43770.389108796298</c:v>
                </c:pt>
                <c:pt idx="23094">
                  <c:v>43770.397916666669</c:v>
                </c:pt>
                <c:pt idx="23095">
                  <c:v>43770.405312499999</c:v>
                </c:pt>
                <c:pt idx="23096">
                  <c:v>43770.411493055559</c:v>
                </c:pt>
                <c:pt idx="23097">
                  <c:v>43770.417928240742</c:v>
                </c:pt>
                <c:pt idx="23098">
                  <c:v>43770.424062500002</c:v>
                </c:pt>
                <c:pt idx="23099">
                  <c:v>43770.430046296293</c:v>
                </c:pt>
                <c:pt idx="23100">
                  <c:v>43770.436192129629</c:v>
                </c:pt>
                <c:pt idx="23101">
                  <c:v>43770.44253472222</c:v>
                </c:pt>
                <c:pt idx="23102">
                  <c:v>43770.448784722219</c:v>
                </c:pt>
                <c:pt idx="23103">
                  <c:v>43770.454976851855</c:v>
                </c:pt>
                <c:pt idx="23104">
                  <c:v>43770.461319444446</c:v>
                </c:pt>
                <c:pt idx="23105">
                  <c:v>43770.46775462963</c:v>
                </c:pt>
                <c:pt idx="23106">
                  <c:v>43770.473738425928</c:v>
                </c:pt>
                <c:pt idx="23107">
                  <c:v>43770.479594907411</c:v>
                </c:pt>
                <c:pt idx="23108">
                  <c:v>43770.485567129632</c:v>
                </c:pt>
                <c:pt idx="23109">
                  <c:v>43770.491423611114</c:v>
                </c:pt>
                <c:pt idx="23110">
                  <c:v>43770.49690972222</c:v>
                </c:pt>
                <c:pt idx="23111">
                  <c:v>43770.501666666663</c:v>
                </c:pt>
                <c:pt idx="23112">
                  <c:v>43770.50613425926</c:v>
                </c:pt>
                <c:pt idx="23113">
                  <c:v>43770.51121527778</c:v>
                </c:pt>
                <c:pt idx="23114">
                  <c:v>43770.516226851854</c:v>
                </c:pt>
                <c:pt idx="23115">
                  <c:v>43770.52103009259</c:v>
                </c:pt>
                <c:pt idx="23116">
                  <c:v>43770.534687500003</c:v>
                </c:pt>
                <c:pt idx="23117">
                  <c:v>43770.538842592592</c:v>
                </c:pt>
                <c:pt idx="23118">
                  <c:v>43770.543599537035</c:v>
                </c:pt>
                <c:pt idx="23119">
                  <c:v>43770.548194444447</c:v>
                </c:pt>
                <c:pt idx="23120">
                  <c:v>43770.552303240744</c:v>
                </c:pt>
                <c:pt idx="23121">
                  <c:v>43770.556643518517</c:v>
                </c:pt>
                <c:pt idx="23122">
                  <c:v>43770.561076388891</c:v>
                </c:pt>
                <c:pt idx="23123">
                  <c:v>43770.565497685187</c:v>
                </c:pt>
                <c:pt idx="23124">
                  <c:v>43770.569814814815</c:v>
                </c:pt>
                <c:pt idx="23125">
                  <c:v>43770.574189814812</c:v>
                </c:pt>
                <c:pt idx="23126">
                  <c:v>43770.578217592592</c:v>
                </c:pt>
                <c:pt idx="23127">
                  <c:v>43770.58222222222</c:v>
                </c:pt>
                <c:pt idx="23128">
                  <c:v>43770.586111111108</c:v>
                </c:pt>
                <c:pt idx="23129">
                  <c:v>43770.589965277781</c:v>
                </c:pt>
                <c:pt idx="23130">
                  <c:v>43770.59480324074</c:v>
                </c:pt>
                <c:pt idx="23131">
                  <c:v>43770.598969907405</c:v>
                </c:pt>
                <c:pt idx="23132">
                  <c:v>43770.602777777778</c:v>
                </c:pt>
                <c:pt idx="23133">
                  <c:v>43770.66783564815</c:v>
                </c:pt>
                <c:pt idx="23134">
                  <c:v>43770.697951388887</c:v>
                </c:pt>
                <c:pt idx="23135">
                  <c:v>43770.707326388889</c:v>
                </c:pt>
                <c:pt idx="23136">
                  <c:v>43770.745613425926</c:v>
                </c:pt>
                <c:pt idx="23137">
                  <c:v>43772.416319444441</c:v>
                </c:pt>
                <c:pt idx="23138">
                  <c:v>43772.441562499997</c:v>
                </c:pt>
                <c:pt idx="23139">
                  <c:v>43772.460069444445</c:v>
                </c:pt>
                <c:pt idx="23140">
                  <c:v>43772.465995370374</c:v>
                </c:pt>
                <c:pt idx="23141">
                  <c:v>43772.471886574072</c:v>
                </c:pt>
                <c:pt idx="23142">
                  <c:v>43772.477407407408</c:v>
                </c:pt>
                <c:pt idx="23143">
                  <c:v>43772.482777777775</c:v>
                </c:pt>
                <c:pt idx="23144">
                  <c:v>43772.488252314812</c:v>
                </c:pt>
                <c:pt idx="23145">
                  <c:v>43772.493472222224</c:v>
                </c:pt>
                <c:pt idx="23146">
                  <c:v>43772.498194444444</c:v>
                </c:pt>
                <c:pt idx="23147">
                  <c:v>43772.502847222226</c:v>
                </c:pt>
                <c:pt idx="23148">
                  <c:v>43772.507453703707</c:v>
                </c:pt>
                <c:pt idx="23149">
                  <c:v>43772.512164351851</c:v>
                </c:pt>
                <c:pt idx="23150">
                  <c:v>43772.516793981478</c:v>
                </c:pt>
                <c:pt idx="23151">
                  <c:v>43772.521249999998</c:v>
                </c:pt>
                <c:pt idx="23152">
                  <c:v>43772.525671296295</c:v>
                </c:pt>
                <c:pt idx="23153">
                  <c:v>43772.53019675926</c:v>
                </c:pt>
                <c:pt idx="23154">
                  <c:v>43772.534537037034</c:v>
                </c:pt>
                <c:pt idx="23155">
                  <c:v>43772.538854166669</c:v>
                </c:pt>
                <c:pt idx="23156">
                  <c:v>43772.54315972222</c:v>
                </c:pt>
                <c:pt idx="23157">
                  <c:v>43772.547453703701</c:v>
                </c:pt>
                <c:pt idx="23158">
                  <c:v>43772.551747685182</c:v>
                </c:pt>
                <c:pt idx="23159">
                  <c:v>43772.556087962963</c:v>
                </c:pt>
                <c:pt idx="23160">
                  <c:v>43772.560416666667</c:v>
                </c:pt>
                <c:pt idx="23161">
                  <c:v>43772.56459490741</c:v>
                </c:pt>
                <c:pt idx="23162">
                  <c:v>43772.568726851852</c:v>
                </c:pt>
                <c:pt idx="23163">
                  <c:v>43772.572777777779</c:v>
                </c:pt>
                <c:pt idx="23164">
                  <c:v>43772.576747685183</c:v>
                </c:pt>
                <c:pt idx="23165">
                  <c:v>43772.580682870372</c:v>
                </c:pt>
                <c:pt idx="23166">
                  <c:v>43772.584537037037</c:v>
                </c:pt>
                <c:pt idx="23167">
                  <c:v>43772.588356481479</c:v>
                </c:pt>
                <c:pt idx="23168">
                  <c:v>43772.592222222222</c:v>
                </c:pt>
                <c:pt idx="23169">
                  <c:v>43772.596099537041</c:v>
                </c:pt>
                <c:pt idx="23170">
                  <c:v>43772.599803240744</c:v>
                </c:pt>
                <c:pt idx="23171">
                  <c:v>43772.603506944448</c:v>
                </c:pt>
                <c:pt idx="23172">
                  <c:v>43772.607094907406</c:v>
                </c:pt>
                <c:pt idx="23173">
                  <c:v>43772.610763888886</c:v>
                </c:pt>
                <c:pt idx="23174">
                  <c:v>43772.614479166667</c:v>
                </c:pt>
                <c:pt idx="23175">
                  <c:v>43772.618136574078</c:v>
                </c:pt>
                <c:pt idx="23176">
                  <c:v>43772.621655092589</c:v>
                </c:pt>
                <c:pt idx="23177">
                  <c:v>43772.625185185185</c:v>
                </c:pt>
                <c:pt idx="23178">
                  <c:v>43773.374965277777</c:v>
                </c:pt>
                <c:pt idx="23179">
                  <c:v>43773.381157407406</c:v>
                </c:pt>
                <c:pt idx="23180">
                  <c:v>43773.391111111108</c:v>
                </c:pt>
                <c:pt idx="23181">
                  <c:v>43773.397210648145</c:v>
                </c:pt>
                <c:pt idx="23182">
                  <c:v>43773.40353009259</c:v>
                </c:pt>
                <c:pt idx="23183">
                  <c:v>43773.410150462965</c:v>
                </c:pt>
                <c:pt idx="23184">
                  <c:v>43773.41679398148</c:v>
                </c:pt>
                <c:pt idx="23185">
                  <c:v>43773.423333333332</c:v>
                </c:pt>
                <c:pt idx="23186">
                  <c:v>43773.429930555554</c:v>
                </c:pt>
                <c:pt idx="23187">
                  <c:v>43773.436400462961</c:v>
                </c:pt>
                <c:pt idx="23188">
                  <c:v>43773.442847222221</c:v>
                </c:pt>
                <c:pt idx="23189">
                  <c:v>43773.448981481481</c:v>
                </c:pt>
                <c:pt idx="23190">
                  <c:v>43773.454965277779</c:v>
                </c:pt>
                <c:pt idx="23191">
                  <c:v>43773.461215277777</c:v>
                </c:pt>
                <c:pt idx="23192">
                  <c:v>43773.467430555553</c:v>
                </c:pt>
                <c:pt idx="23193">
                  <c:v>43773.485300925924</c:v>
                </c:pt>
                <c:pt idx="23194">
                  <c:v>43773.496828703705</c:v>
                </c:pt>
                <c:pt idx="23195">
                  <c:v>43773.512430555558</c:v>
                </c:pt>
                <c:pt idx="23196">
                  <c:v>43773.576261574075</c:v>
                </c:pt>
                <c:pt idx="23197">
                  <c:v>43773.580138888887</c:v>
                </c:pt>
                <c:pt idx="23198">
                  <c:v>43773.584224537037</c:v>
                </c:pt>
                <c:pt idx="23199">
                  <c:v>43773.599224537036</c:v>
                </c:pt>
                <c:pt idx="23200">
                  <c:v>43773.603680555556</c:v>
                </c:pt>
                <c:pt idx="23201">
                  <c:v>43773.627650462964</c:v>
                </c:pt>
                <c:pt idx="23202">
                  <c:v>43773.632939814815</c:v>
                </c:pt>
                <c:pt idx="23203">
                  <c:v>43773.637025462966</c:v>
                </c:pt>
                <c:pt idx="23204">
                  <c:v>43773.645092592589</c:v>
                </c:pt>
                <c:pt idx="23205">
                  <c:v>43773.666087962964</c:v>
                </c:pt>
                <c:pt idx="23206">
                  <c:v>43773.671840277777</c:v>
                </c:pt>
                <c:pt idx="23207">
                  <c:v>43774.402731481481</c:v>
                </c:pt>
                <c:pt idx="23208">
                  <c:v>43774.408750000002</c:v>
                </c:pt>
                <c:pt idx="23209">
                  <c:v>43774.414756944447</c:v>
                </c:pt>
                <c:pt idx="23210">
                  <c:v>43774.420162037037</c:v>
                </c:pt>
                <c:pt idx="23211">
                  <c:v>43774.425509259258</c:v>
                </c:pt>
                <c:pt idx="23212">
                  <c:v>43774.563564814816</c:v>
                </c:pt>
                <c:pt idx="23213">
                  <c:v>43774.567604166667</c:v>
                </c:pt>
                <c:pt idx="23214">
                  <c:v>43774.571574074071</c:v>
                </c:pt>
                <c:pt idx="23215">
                  <c:v>43774.575486111113</c:v>
                </c:pt>
                <c:pt idx="23216">
                  <c:v>43774.583148148151</c:v>
                </c:pt>
                <c:pt idx="23217">
                  <c:v>43774.586840277778</c:v>
                </c:pt>
                <c:pt idx="23218">
                  <c:v>43774.590543981481</c:v>
                </c:pt>
                <c:pt idx="23219">
                  <c:v>43775.379293981481</c:v>
                </c:pt>
                <c:pt idx="23220">
                  <c:v>43775.387557870374</c:v>
                </c:pt>
                <c:pt idx="23221">
                  <c:v>43775.395810185182</c:v>
                </c:pt>
                <c:pt idx="23222">
                  <c:v>43775.403553240743</c:v>
                </c:pt>
                <c:pt idx="23223">
                  <c:v>43775.411006944443</c:v>
                </c:pt>
                <c:pt idx="23224">
                  <c:v>43775.418333333335</c:v>
                </c:pt>
                <c:pt idx="23225">
                  <c:v>43775.425729166665</c:v>
                </c:pt>
                <c:pt idx="23226">
                  <c:v>43775.432743055557</c:v>
                </c:pt>
                <c:pt idx="23227">
                  <c:v>43775.439340277779</c:v>
                </c:pt>
                <c:pt idx="23228">
                  <c:v>43775.44599537037</c:v>
                </c:pt>
                <c:pt idx="23229">
                  <c:v>43775.452511574076</c:v>
                </c:pt>
                <c:pt idx="23230">
                  <c:v>43775.459016203706</c:v>
                </c:pt>
                <c:pt idx="23231">
                  <c:v>43775.46534722222</c:v>
                </c:pt>
                <c:pt idx="23232">
                  <c:v>43775.471331018518</c:v>
                </c:pt>
                <c:pt idx="23233">
                  <c:v>43775.477280092593</c:v>
                </c:pt>
                <c:pt idx="23234">
                  <c:v>43775.483101851853</c:v>
                </c:pt>
                <c:pt idx="23235">
                  <c:v>43775.488622685189</c:v>
                </c:pt>
                <c:pt idx="23236">
                  <c:v>43775.493900462963</c:v>
                </c:pt>
                <c:pt idx="23237">
                  <c:v>43775.499131944445</c:v>
                </c:pt>
                <c:pt idx="23238">
                  <c:v>43775.504560185182</c:v>
                </c:pt>
                <c:pt idx="23239">
                  <c:v>43775.509791666664</c:v>
                </c:pt>
                <c:pt idx="23240">
                  <c:v>43775.514710648145</c:v>
                </c:pt>
                <c:pt idx="23241">
                  <c:v>43775.51935185185</c:v>
                </c:pt>
                <c:pt idx="23242">
                  <c:v>43775.523923611108</c:v>
                </c:pt>
                <c:pt idx="23243">
                  <c:v>43775.528182870374</c:v>
                </c:pt>
                <c:pt idx="23244">
                  <c:v>43775.532789351855</c:v>
                </c:pt>
                <c:pt idx="23245">
                  <c:v>43775.537233796298</c:v>
                </c:pt>
                <c:pt idx="23246">
                  <c:v>43775.541631944441</c:v>
                </c:pt>
                <c:pt idx="23247">
                  <c:v>43776.386782407404</c:v>
                </c:pt>
                <c:pt idx="23248">
                  <c:v>43776.402881944443</c:v>
                </c:pt>
                <c:pt idx="23249">
                  <c:v>43776.410590277781</c:v>
                </c:pt>
                <c:pt idx="23250">
                  <c:v>43776.418009259258</c:v>
                </c:pt>
                <c:pt idx="23251">
                  <c:v>43776.42523148148</c:v>
                </c:pt>
                <c:pt idx="23252">
                  <c:v>43776.432164351849</c:v>
                </c:pt>
                <c:pt idx="23253">
                  <c:v>43776.438831018517</c:v>
                </c:pt>
                <c:pt idx="23254">
                  <c:v>43776.464305555557</c:v>
                </c:pt>
                <c:pt idx="23255">
                  <c:v>43776.470069444447</c:v>
                </c:pt>
                <c:pt idx="23256">
                  <c:v>43776.475682870368</c:v>
                </c:pt>
                <c:pt idx="23257">
                  <c:v>43776.481087962966</c:v>
                </c:pt>
                <c:pt idx="23258">
                  <c:v>43776.485879629632</c:v>
                </c:pt>
                <c:pt idx="23259">
                  <c:v>43776.49077546296</c:v>
                </c:pt>
                <c:pt idx="23260">
                  <c:v>43776.496504629627</c:v>
                </c:pt>
                <c:pt idx="23261">
                  <c:v>43776.500972222224</c:v>
                </c:pt>
                <c:pt idx="23262">
                  <c:v>43776.505486111113</c:v>
                </c:pt>
                <c:pt idx="23263">
                  <c:v>43776.510104166664</c:v>
                </c:pt>
                <c:pt idx="23264">
                  <c:v>43776.515057870369</c:v>
                </c:pt>
                <c:pt idx="23265">
                  <c:v>43776.519444444442</c:v>
                </c:pt>
                <c:pt idx="23266">
                  <c:v>43776.523530092592</c:v>
                </c:pt>
                <c:pt idx="23267">
                  <c:v>43776.528113425928</c:v>
                </c:pt>
                <c:pt idx="23268">
                  <c:v>43776.532453703701</c:v>
                </c:pt>
                <c:pt idx="23269">
                  <c:v>43776.536817129629</c:v>
                </c:pt>
                <c:pt idx="23270">
                  <c:v>43776.541446759256</c:v>
                </c:pt>
                <c:pt idx="23271">
                  <c:v>43776.546215277776</c:v>
                </c:pt>
                <c:pt idx="23272">
                  <c:v>43776.555023148147</c:v>
                </c:pt>
                <c:pt idx="23273">
                  <c:v>43776.559340277781</c:v>
                </c:pt>
                <c:pt idx="23274">
                  <c:v>43776.567881944444</c:v>
                </c:pt>
                <c:pt idx="23275">
                  <c:v>43776.572060185186</c:v>
                </c:pt>
                <c:pt idx="23276">
                  <c:v>43776.575891203705</c:v>
                </c:pt>
                <c:pt idx="23277">
                  <c:v>43776.580254629633</c:v>
                </c:pt>
                <c:pt idx="23278">
                  <c:v>43776.588125000002</c:v>
                </c:pt>
                <c:pt idx="23279">
                  <c:v>43776.591921296298</c:v>
                </c:pt>
                <c:pt idx="23280">
                  <c:v>43776.595648148148</c:v>
                </c:pt>
                <c:pt idx="23281">
                  <c:v>43776.603206018517</c:v>
                </c:pt>
                <c:pt idx="23282">
                  <c:v>43776.607083333336</c:v>
                </c:pt>
                <c:pt idx="23283">
                  <c:v>43776.611041666663</c:v>
                </c:pt>
                <c:pt idx="23284">
                  <c:v>43776.619398148148</c:v>
                </c:pt>
                <c:pt idx="23285">
                  <c:v>43776.627268518518</c:v>
                </c:pt>
                <c:pt idx="23286">
                  <c:v>43776.631168981483</c:v>
                </c:pt>
                <c:pt idx="23287">
                  <c:v>43776.638796296298</c:v>
                </c:pt>
                <c:pt idx="23288">
                  <c:v>43776.660717592589</c:v>
                </c:pt>
                <c:pt idx="23289">
                  <c:v>43776.665393518517</c:v>
                </c:pt>
                <c:pt idx="23290">
                  <c:v>43776.669699074075</c:v>
                </c:pt>
                <c:pt idx="23291">
                  <c:v>43776.713599537034</c:v>
                </c:pt>
                <c:pt idx="23292">
                  <c:v>43777.723946759259</c:v>
                </c:pt>
                <c:pt idx="23293">
                  <c:v>43778.375196759262</c:v>
                </c:pt>
                <c:pt idx="23294">
                  <c:v>43778.382118055553</c:v>
                </c:pt>
                <c:pt idx="23295">
                  <c:v>43778.388622685183</c:v>
                </c:pt>
                <c:pt idx="23296">
                  <c:v>43778.394652777781</c:v>
                </c:pt>
                <c:pt idx="23297">
                  <c:v>43778.400555555556</c:v>
                </c:pt>
                <c:pt idx="23298">
                  <c:v>43778.406307870369</c:v>
                </c:pt>
                <c:pt idx="23299">
                  <c:v>43778.416006944448</c:v>
                </c:pt>
                <c:pt idx="23300">
                  <c:v>43778.421516203707</c:v>
                </c:pt>
                <c:pt idx="23301">
                  <c:v>43778.426944444444</c:v>
                </c:pt>
                <c:pt idx="23302">
                  <c:v>43778.432442129626</c:v>
                </c:pt>
                <c:pt idx="23303">
                  <c:v>43778.437673611108</c:v>
                </c:pt>
                <c:pt idx="23304">
                  <c:v>43778.442812499998</c:v>
                </c:pt>
                <c:pt idx="23305">
                  <c:v>43778.447951388887</c:v>
                </c:pt>
                <c:pt idx="23306">
                  <c:v>43778.452905092592</c:v>
                </c:pt>
                <c:pt idx="23307">
                  <c:v>43778.457835648151</c:v>
                </c:pt>
                <c:pt idx="23308">
                  <c:v>43778.462777777779</c:v>
                </c:pt>
                <c:pt idx="23309">
                  <c:v>43778.467546296299</c:v>
                </c:pt>
                <c:pt idx="23310">
                  <c:v>43778.472118055557</c:v>
                </c:pt>
                <c:pt idx="23311">
                  <c:v>43778.476712962962</c:v>
                </c:pt>
                <c:pt idx="23312">
                  <c:v>43778.481215277781</c:v>
                </c:pt>
                <c:pt idx="23313">
                  <c:v>43778.485659722224</c:v>
                </c:pt>
                <c:pt idx="23314">
                  <c:v>43778.49015046296</c:v>
                </c:pt>
                <c:pt idx="23315">
                  <c:v>43778.494606481479</c:v>
                </c:pt>
                <c:pt idx="23316">
                  <c:v>43778.499062499999</c:v>
                </c:pt>
                <c:pt idx="23317">
                  <c:v>43778.503472222219</c:v>
                </c:pt>
                <c:pt idx="23318">
                  <c:v>43778.507974537039</c:v>
                </c:pt>
                <c:pt idx="23319">
                  <c:v>43778.512465277781</c:v>
                </c:pt>
                <c:pt idx="23320">
                  <c:v>43778.517824074072</c:v>
                </c:pt>
                <c:pt idx="23321">
                  <c:v>43778.522951388892</c:v>
                </c:pt>
                <c:pt idx="23322">
                  <c:v>43778.527766203704</c:v>
                </c:pt>
                <c:pt idx="23323">
                  <c:v>43778.533460648148</c:v>
                </c:pt>
                <c:pt idx="23324">
                  <c:v>43778.538252314815</c:v>
                </c:pt>
                <c:pt idx="23325">
                  <c:v>43778.542997685188</c:v>
                </c:pt>
                <c:pt idx="23326">
                  <c:v>43778.66778935185</c:v>
                </c:pt>
                <c:pt idx="23327">
                  <c:v>43778.67527777778</c:v>
                </c:pt>
                <c:pt idx="23328">
                  <c:v>43778.679918981485</c:v>
                </c:pt>
                <c:pt idx="23329">
                  <c:v>43778.685069444444</c:v>
                </c:pt>
                <c:pt idx="23330">
                  <c:v>43778.689699074072</c:v>
                </c:pt>
                <c:pt idx="23331">
                  <c:v>43778.69494212963</c:v>
                </c:pt>
                <c:pt idx="23332">
                  <c:v>43778.711527777778</c:v>
                </c:pt>
                <c:pt idx="23333">
                  <c:v>43778.718599537038</c:v>
                </c:pt>
                <c:pt idx="23334">
                  <c:v>43778.738935185182</c:v>
                </c:pt>
                <c:pt idx="23335">
                  <c:v>43779.673483796294</c:v>
                </c:pt>
                <c:pt idx="23336">
                  <c:v>43780.411932870367</c:v>
                </c:pt>
                <c:pt idx="23337">
                  <c:v>43780.418171296296</c:v>
                </c:pt>
                <c:pt idx="23338">
                  <c:v>43780.42386574074</c:v>
                </c:pt>
                <c:pt idx="23339">
                  <c:v>43780.431111111109</c:v>
                </c:pt>
                <c:pt idx="23340">
                  <c:v>43780.447476851848</c:v>
                </c:pt>
                <c:pt idx="23341">
                  <c:v>43780.45244212963</c:v>
                </c:pt>
                <c:pt idx="23342">
                  <c:v>43780.457604166666</c:v>
                </c:pt>
                <c:pt idx="23343">
                  <c:v>43780.462685185186</c:v>
                </c:pt>
                <c:pt idx="23344">
                  <c:v>43780.467650462961</c:v>
                </c:pt>
                <c:pt idx="23345">
                  <c:v>43780.472743055558</c:v>
                </c:pt>
                <c:pt idx="23346">
                  <c:v>43780.477337962962</c:v>
                </c:pt>
                <c:pt idx="23347">
                  <c:v>43780.482152777775</c:v>
                </c:pt>
                <c:pt idx="23348">
                  <c:v>43780.48678240741</c:v>
                </c:pt>
                <c:pt idx="23349">
                  <c:v>43780.491678240738</c:v>
                </c:pt>
                <c:pt idx="23350">
                  <c:v>43780.496469907404</c:v>
                </c:pt>
                <c:pt idx="23351">
                  <c:v>43780.500960648147</c:v>
                </c:pt>
                <c:pt idx="23352">
                  <c:v>43780.505243055559</c:v>
                </c:pt>
                <c:pt idx="23353">
                  <c:v>43780.509641203702</c:v>
                </c:pt>
                <c:pt idx="23354">
                  <c:v>43780.514803240738</c:v>
                </c:pt>
                <c:pt idx="23355">
                  <c:v>43780.519212962965</c:v>
                </c:pt>
                <c:pt idx="23356">
                  <c:v>43780.523912037039</c:v>
                </c:pt>
                <c:pt idx="23357">
                  <c:v>43780.530428240738</c:v>
                </c:pt>
                <c:pt idx="23358">
                  <c:v>43780.535717592589</c:v>
                </c:pt>
                <c:pt idx="23359">
                  <c:v>43780.541238425925</c:v>
                </c:pt>
                <c:pt idx="23360">
                  <c:v>43780.570023148146</c:v>
                </c:pt>
                <c:pt idx="23361">
                  <c:v>43780.574189814812</c:v>
                </c:pt>
                <c:pt idx="23362">
                  <c:v>43780.578333333331</c:v>
                </c:pt>
                <c:pt idx="23363">
                  <c:v>43780.582384259258</c:v>
                </c:pt>
                <c:pt idx="23364">
                  <c:v>43780.586296296293</c:v>
                </c:pt>
                <c:pt idx="23365">
                  <c:v>43780.590138888889</c:v>
                </c:pt>
                <c:pt idx="23366">
                  <c:v>43780.593981481485</c:v>
                </c:pt>
                <c:pt idx="23367">
                  <c:v>43780.597777777781</c:v>
                </c:pt>
                <c:pt idx="23368">
                  <c:v>43780.602083333331</c:v>
                </c:pt>
                <c:pt idx="23369">
                  <c:v>43780.605879629627</c:v>
                </c:pt>
                <c:pt idx="23370">
                  <c:v>43780.618009259262</c:v>
                </c:pt>
                <c:pt idx="23371">
                  <c:v>43780.621817129628</c:v>
                </c:pt>
                <c:pt idx="23372">
                  <c:v>43780.625659722224</c:v>
                </c:pt>
                <c:pt idx="23373">
                  <c:v>43780.629479166666</c:v>
                </c:pt>
                <c:pt idx="23374">
                  <c:v>43780.633993055555</c:v>
                </c:pt>
                <c:pt idx="23375">
                  <c:v>43780.638749999998</c:v>
                </c:pt>
                <c:pt idx="23376">
                  <c:v>43780.645439814813</c:v>
                </c:pt>
                <c:pt idx="23377">
                  <c:v>43780.655416666668</c:v>
                </c:pt>
                <c:pt idx="23378">
                  <c:v>43780.66070601852</c:v>
                </c:pt>
                <c:pt idx="23379">
                  <c:v>43780.673263888886</c:v>
                </c:pt>
                <c:pt idx="23380">
                  <c:v>43785.64234953704</c:v>
                </c:pt>
                <c:pt idx="23381">
                  <c:v>43792.600659722222</c:v>
                </c:pt>
                <c:pt idx="23382">
                  <c:v>43792.605428240742</c:v>
                </c:pt>
                <c:pt idx="23383">
                  <c:v>43792.609895833331</c:v>
                </c:pt>
                <c:pt idx="23384">
                  <c:v>43792.613564814812</c:v>
                </c:pt>
                <c:pt idx="23385">
                  <c:v>43792.617268518516</c:v>
                </c:pt>
                <c:pt idx="23386">
                  <c:v>43792.715081018519</c:v>
                </c:pt>
                <c:pt idx="23387">
                  <c:v>43792.721898148149</c:v>
                </c:pt>
                <c:pt idx="23388">
                  <c:v>43793.72210648148</c:v>
                </c:pt>
                <c:pt idx="23389">
                  <c:v>43793.728495370371</c:v>
                </c:pt>
                <c:pt idx="23390">
                  <c:v>43793.735856481479</c:v>
                </c:pt>
                <c:pt idx="23391">
                  <c:v>43793.742430555554</c:v>
                </c:pt>
                <c:pt idx="23392">
                  <c:v>43793.748912037037</c:v>
                </c:pt>
                <c:pt idx="23393">
                  <c:v>43797.42046296296</c:v>
                </c:pt>
                <c:pt idx="23394">
                  <c:v>43799.688692129632</c:v>
                </c:pt>
                <c:pt idx="23395">
                  <c:v>43801.58184027778</c:v>
                </c:pt>
                <c:pt idx="23396">
                  <c:v>43801.594467592593</c:v>
                </c:pt>
                <c:pt idx="23397">
                  <c:v>43801.610937500001</c:v>
                </c:pt>
                <c:pt idx="23398">
                  <c:v>43801.732002314813</c:v>
                </c:pt>
                <c:pt idx="23399">
                  <c:v>43805.600231481483</c:v>
                </c:pt>
                <c:pt idx="23400">
                  <c:v>43805.60465277778</c:v>
                </c:pt>
                <c:pt idx="23401">
                  <c:v>43805.609583333331</c:v>
                </c:pt>
                <c:pt idx="23402">
                  <c:v>43805.613692129627</c:v>
                </c:pt>
                <c:pt idx="23403">
                  <c:v>43805.679826388892</c:v>
                </c:pt>
                <c:pt idx="23404">
                  <c:v>43805.684074074074</c:v>
                </c:pt>
                <c:pt idx="23405">
                  <c:v>43805.690347222226</c:v>
                </c:pt>
                <c:pt idx="23406">
                  <c:v>43805.697500000002</c:v>
                </c:pt>
                <c:pt idx="23407">
                  <c:v>43808.575138888889</c:v>
                </c:pt>
                <c:pt idx="23408">
                  <c:v>43808.725659722222</c:v>
                </c:pt>
                <c:pt idx="23409">
                  <c:v>43812.733159722222</c:v>
                </c:pt>
                <c:pt idx="23410">
                  <c:v>43816.653414351851</c:v>
                </c:pt>
                <c:pt idx="23411">
                  <c:v>43818.751643518517</c:v>
                </c:pt>
                <c:pt idx="23412">
                  <c:v>43819.753437500003</c:v>
                </c:pt>
                <c:pt idx="23413">
                  <c:v>43820.749108796299</c:v>
                </c:pt>
                <c:pt idx="23414">
                  <c:v>43823.637326388889</c:v>
                </c:pt>
                <c:pt idx="23415">
                  <c:v>43823.678449074076</c:v>
                </c:pt>
                <c:pt idx="23416">
                  <c:v>43823.703784722224</c:v>
                </c:pt>
                <c:pt idx="23417">
                  <c:v>43823.708807870367</c:v>
                </c:pt>
                <c:pt idx="23418">
                  <c:v>43823.731817129628</c:v>
                </c:pt>
                <c:pt idx="23419">
                  <c:v>43824.375393518516</c:v>
                </c:pt>
                <c:pt idx="23420">
                  <c:v>43824.386446759258</c:v>
                </c:pt>
                <c:pt idx="23421">
                  <c:v>43824.396354166667</c:v>
                </c:pt>
                <c:pt idx="23422">
                  <c:v>43824.40966435185</c:v>
                </c:pt>
                <c:pt idx="23423">
                  <c:v>43824.418333333335</c:v>
                </c:pt>
                <c:pt idx="23424">
                  <c:v>43824.426134259258</c:v>
                </c:pt>
                <c:pt idx="23425">
                  <c:v>43824.433425925927</c:v>
                </c:pt>
                <c:pt idx="23426">
                  <c:v>43824.44027777778</c:v>
                </c:pt>
                <c:pt idx="23427">
                  <c:v>43824.44767361111</c:v>
                </c:pt>
                <c:pt idx="23428">
                  <c:v>43824.453726851854</c:v>
                </c:pt>
                <c:pt idx="23429">
                  <c:v>43824.460023148145</c:v>
                </c:pt>
                <c:pt idx="23430">
                  <c:v>43824.467175925929</c:v>
                </c:pt>
                <c:pt idx="23431">
                  <c:v>43825.571574074071</c:v>
                </c:pt>
                <c:pt idx="23432">
                  <c:v>43825.583055555559</c:v>
                </c:pt>
                <c:pt idx="23433">
                  <c:v>43825.593460648146</c:v>
                </c:pt>
                <c:pt idx="23434">
                  <c:v>43825.601666666669</c:v>
                </c:pt>
                <c:pt idx="23435">
                  <c:v>43825.612858796296</c:v>
                </c:pt>
                <c:pt idx="23436">
                  <c:v>43825.621805555558</c:v>
                </c:pt>
                <c:pt idx="23437">
                  <c:v>43825.63077546296</c:v>
                </c:pt>
                <c:pt idx="23438">
                  <c:v>43825.640057870369</c:v>
                </c:pt>
                <c:pt idx="23439">
                  <c:v>43825.650243055556</c:v>
                </c:pt>
                <c:pt idx="23440">
                  <c:v>43825.660925925928</c:v>
                </c:pt>
                <c:pt idx="23441">
                  <c:v>43825.669872685183</c:v>
                </c:pt>
                <c:pt idx="23442">
                  <c:v>43825.675462962965</c:v>
                </c:pt>
                <c:pt idx="23443">
                  <c:v>43825.682233796295</c:v>
                </c:pt>
                <c:pt idx="23444">
                  <c:v>43825.687002314815</c:v>
                </c:pt>
                <c:pt idx="23445">
                  <c:v>43825.692152777781</c:v>
                </c:pt>
                <c:pt idx="23446">
                  <c:v>43825.698483796295</c:v>
                </c:pt>
                <c:pt idx="23447">
                  <c:v>43825.705925925926</c:v>
                </c:pt>
                <c:pt idx="23448">
                  <c:v>43825.714837962965</c:v>
                </c:pt>
                <c:pt idx="23449">
                  <c:v>43825.725972222222</c:v>
                </c:pt>
                <c:pt idx="23450">
                  <c:v>43825.735868055555</c:v>
                </c:pt>
                <c:pt idx="23451">
                  <c:v>43825.747754629629</c:v>
                </c:pt>
                <c:pt idx="23452">
                  <c:v>43825.759375000001</c:v>
                </c:pt>
                <c:pt idx="23453">
                  <c:v>43826.48646990741</c:v>
                </c:pt>
                <c:pt idx="23454">
                  <c:v>43826.493171296293</c:v>
                </c:pt>
                <c:pt idx="23455">
                  <c:v>43826.499583333331</c:v>
                </c:pt>
                <c:pt idx="23456">
                  <c:v>43826.505682870367</c:v>
                </c:pt>
                <c:pt idx="23457">
                  <c:v>43826.517627314817</c:v>
                </c:pt>
                <c:pt idx="23458">
                  <c:v>43826.523356481484</c:v>
                </c:pt>
                <c:pt idx="23459">
                  <c:v>43826.528946759259</c:v>
                </c:pt>
                <c:pt idx="23460">
                  <c:v>43826.534548611111</c:v>
                </c:pt>
                <c:pt idx="23461">
                  <c:v>43826.564027777778</c:v>
                </c:pt>
                <c:pt idx="23462">
                  <c:v>43826.568645833337</c:v>
                </c:pt>
                <c:pt idx="23463">
                  <c:v>43826.573564814818</c:v>
                </c:pt>
                <c:pt idx="23464">
                  <c:v>43826.588136574072</c:v>
                </c:pt>
                <c:pt idx="23465">
                  <c:v>43826.593668981484</c:v>
                </c:pt>
                <c:pt idx="23466">
                  <c:v>43826.598668981482</c:v>
                </c:pt>
                <c:pt idx="23467">
                  <c:v>43826.604270833333</c:v>
                </c:pt>
                <c:pt idx="23468">
                  <c:v>43826.621238425927</c:v>
                </c:pt>
                <c:pt idx="23469">
                  <c:v>43836.731736111113</c:v>
                </c:pt>
                <c:pt idx="23470">
                  <c:v>43836.739583333336</c:v>
                </c:pt>
                <c:pt idx="23471">
                  <c:v>43836.74722222222</c:v>
                </c:pt>
                <c:pt idx="23472">
                  <c:v>43836.755428240744</c:v>
                </c:pt>
                <c:pt idx="23473">
                  <c:v>43836.764050925929</c:v>
                </c:pt>
                <c:pt idx="23474">
                  <c:v>43836.773599537039</c:v>
                </c:pt>
                <c:pt idx="23475">
                  <c:v>43837.612280092595</c:v>
                </c:pt>
                <c:pt idx="23476">
                  <c:v>43837.616770833331</c:v>
                </c:pt>
                <c:pt idx="23477">
                  <c:v>43837.62128472222</c:v>
                </c:pt>
                <c:pt idx="23478">
                  <c:v>43837.625856481478</c:v>
                </c:pt>
                <c:pt idx="23479">
                  <c:v>43837.63045138889</c:v>
                </c:pt>
                <c:pt idx="23480">
                  <c:v>43837.634953703702</c:v>
                </c:pt>
                <c:pt idx="23481">
                  <c:v>43837.639398148145</c:v>
                </c:pt>
                <c:pt idx="23482">
                  <c:v>43837.706307870372</c:v>
                </c:pt>
                <c:pt idx="23483">
                  <c:v>43837.711944444447</c:v>
                </c:pt>
                <c:pt idx="23484">
                  <c:v>43837.717407407406</c:v>
                </c:pt>
                <c:pt idx="23485">
                  <c:v>43837.723333333335</c:v>
                </c:pt>
                <c:pt idx="23486">
                  <c:v>43837.729270833333</c:v>
                </c:pt>
                <c:pt idx="23487">
                  <c:v>43837.735810185186</c:v>
                </c:pt>
                <c:pt idx="23488">
                  <c:v>43837.742812500001</c:v>
                </c:pt>
                <c:pt idx="23489">
                  <c:v>43837.750335648147</c:v>
                </c:pt>
                <c:pt idx="23490">
                  <c:v>43840.375150462962</c:v>
                </c:pt>
                <c:pt idx="23491">
                  <c:v>43840.390810185185</c:v>
                </c:pt>
                <c:pt idx="23492">
                  <c:v>43840.402280092596</c:v>
                </c:pt>
                <c:pt idx="23493">
                  <c:v>43840.414212962962</c:v>
                </c:pt>
                <c:pt idx="23494">
                  <c:v>43840.439039351855</c:v>
                </c:pt>
                <c:pt idx="23495">
                  <c:v>43840.491018518522</c:v>
                </c:pt>
                <c:pt idx="23496">
                  <c:v>43840.496979166666</c:v>
                </c:pt>
                <c:pt idx="23497">
                  <c:v>43840.502847222226</c:v>
                </c:pt>
                <c:pt idx="23498">
                  <c:v>43840.508437500001</c:v>
                </c:pt>
                <c:pt idx="23499">
                  <c:v>43841.378923611112</c:v>
                </c:pt>
                <c:pt idx="23500">
                  <c:v>43841.390740740739</c:v>
                </c:pt>
                <c:pt idx="23501">
                  <c:v>43841.401365740741</c:v>
                </c:pt>
                <c:pt idx="23502">
                  <c:v>43841.410405092596</c:v>
                </c:pt>
                <c:pt idx="23503">
                  <c:v>43841.419212962966</c:v>
                </c:pt>
                <c:pt idx="23504">
                  <c:v>43841.427731481483</c:v>
                </c:pt>
                <c:pt idx="23505">
                  <c:v>43841.435682870368</c:v>
                </c:pt>
                <c:pt idx="23506">
                  <c:v>43841.443368055552</c:v>
                </c:pt>
                <c:pt idx="23507">
                  <c:v>43841.451342592591</c:v>
                </c:pt>
                <c:pt idx="23508">
                  <c:v>43841.458668981482</c:v>
                </c:pt>
                <c:pt idx="23509">
                  <c:v>43841.465219907404</c:v>
                </c:pt>
                <c:pt idx="23510">
                  <c:v>43841.471539351849</c:v>
                </c:pt>
                <c:pt idx="23511">
                  <c:v>43841.477581018517</c:v>
                </c:pt>
                <c:pt idx="23512">
                  <c:v>43841.483437499999</c:v>
                </c:pt>
                <c:pt idx="23513">
                  <c:v>43841.489120370374</c:v>
                </c:pt>
                <c:pt idx="23514">
                  <c:v>43841.494780092595</c:v>
                </c:pt>
                <c:pt idx="23515">
                  <c:v>43841.500405092593</c:v>
                </c:pt>
                <c:pt idx="23516">
                  <c:v>43841.505983796298</c:v>
                </c:pt>
                <c:pt idx="23517">
                  <c:v>43841.511608796296</c:v>
                </c:pt>
                <c:pt idx="23518">
                  <c:v>43841.517175925925</c:v>
                </c:pt>
                <c:pt idx="23519">
                  <c:v>43841.522673611114</c:v>
                </c:pt>
                <c:pt idx="23520">
                  <c:v>43841.528217592589</c:v>
                </c:pt>
                <c:pt idx="23521">
                  <c:v>43841.533692129633</c:v>
                </c:pt>
                <c:pt idx="23522">
                  <c:v>43841.554189814815</c:v>
                </c:pt>
                <c:pt idx="23523">
                  <c:v>43841.559212962966</c:v>
                </c:pt>
                <c:pt idx="23524">
                  <c:v>43841.569236111114</c:v>
                </c:pt>
                <c:pt idx="23525">
                  <c:v>43841.574062500003</c:v>
                </c:pt>
                <c:pt idx="23526">
                  <c:v>43841.578819444447</c:v>
                </c:pt>
                <c:pt idx="23527">
                  <c:v>43841.583460648151</c:v>
                </c:pt>
                <c:pt idx="23528">
                  <c:v>43841.588622685187</c:v>
                </c:pt>
                <c:pt idx="23529">
                  <c:v>43841.593900462962</c:v>
                </c:pt>
                <c:pt idx="23530">
                  <c:v>43841.60015046296</c:v>
                </c:pt>
                <c:pt idx="23531">
                  <c:v>43841.606168981481</c:v>
                </c:pt>
                <c:pt idx="23532">
                  <c:v>43841.617928240739</c:v>
                </c:pt>
                <c:pt idx="23533">
                  <c:v>43841.623738425929</c:v>
                </c:pt>
                <c:pt idx="23534">
                  <c:v>43841.63853009259</c:v>
                </c:pt>
                <c:pt idx="23535">
                  <c:v>43841.647083333337</c:v>
                </c:pt>
                <c:pt idx="23536">
                  <c:v>43841.651284722226</c:v>
                </c:pt>
                <c:pt idx="23537">
                  <c:v>43841.655775462961</c:v>
                </c:pt>
                <c:pt idx="23538">
                  <c:v>43841.660393518519</c:v>
                </c:pt>
                <c:pt idx="23539">
                  <c:v>43841.664826388886</c:v>
                </c:pt>
                <c:pt idx="23540">
                  <c:v>43841.66920138889</c:v>
                </c:pt>
                <c:pt idx="23541">
                  <c:v>43841.674155092594</c:v>
                </c:pt>
                <c:pt idx="23542">
                  <c:v>43841.678773148145</c:v>
                </c:pt>
                <c:pt idx="23543">
                  <c:v>43841.683495370373</c:v>
                </c:pt>
                <c:pt idx="23544">
                  <c:v>43841.68886574074</c:v>
                </c:pt>
                <c:pt idx="23545">
                  <c:v>43841.693692129629</c:v>
                </c:pt>
                <c:pt idx="23546">
                  <c:v>43841.698287037034</c:v>
                </c:pt>
                <c:pt idx="23547">
                  <c:v>43841.702731481484</c:v>
                </c:pt>
                <c:pt idx="23548">
                  <c:v>43841.709074074075</c:v>
                </c:pt>
                <c:pt idx="23549">
                  <c:v>43841.715289351851</c:v>
                </c:pt>
                <c:pt idx="23550">
                  <c:v>43841.721284722225</c:v>
                </c:pt>
                <c:pt idx="23551">
                  <c:v>43841.727592592593</c:v>
                </c:pt>
                <c:pt idx="23552">
                  <c:v>43841.734074074076</c:v>
                </c:pt>
                <c:pt idx="23553">
                  <c:v>43841.74596064815</c:v>
                </c:pt>
                <c:pt idx="23554">
                  <c:v>43841.757835648146</c:v>
                </c:pt>
                <c:pt idx="23555">
                  <c:v>43841.769699074073</c:v>
                </c:pt>
                <c:pt idx="23556">
                  <c:v>43842.547835648147</c:v>
                </c:pt>
                <c:pt idx="23557">
                  <c:v>43842.557557870372</c:v>
                </c:pt>
                <c:pt idx="23558">
                  <c:v>43842.567650462966</c:v>
                </c:pt>
                <c:pt idx="23559">
                  <c:v>43842.701319444444</c:v>
                </c:pt>
                <c:pt idx="23560">
                  <c:v>43855.41097222222</c:v>
                </c:pt>
                <c:pt idx="23561">
                  <c:v>43855.422835648147</c:v>
                </c:pt>
                <c:pt idx="23562">
                  <c:v>43855.438796296294</c:v>
                </c:pt>
                <c:pt idx="23563">
                  <c:v>43855.450671296298</c:v>
                </c:pt>
                <c:pt idx="23564">
                  <c:v>43856.387372685182</c:v>
                </c:pt>
                <c:pt idx="23565">
                  <c:v>43856.398425925923</c:v>
                </c:pt>
                <c:pt idx="23566">
                  <c:v>43856.412106481483</c:v>
                </c:pt>
                <c:pt idx="23567">
                  <c:v>43856.421365740738</c:v>
                </c:pt>
                <c:pt idx="23568">
                  <c:v>43856.429745370369</c:v>
                </c:pt>
                <c:pt idx="23569">
                  <c:v>43856.438611111109</c:v>
                </c:pt>
                <c:pt idx="23570">
                  <c:v>43856.44804398148</c:v>
                </c:pt>
                <c:pt idx="23571">
                  <c:v>43856.457233796296</c:v>
                </c:pt>
                <c:pt idx="23572">
                  <c:v>43856.463807870372</c:v>
                </c:pt>
                <c:pt idx="23573">
                  <c:v>43856.470601851855</c:v>
                </c:pt>
                <c:pt idx="23574">
                  <c:v>43856.476979166669</c:v>
                </c:pt>
                <c:pt idx="23575">
                  <c:v>43856.483518518522</c:v>
                </c:pt>
                <c:pt idx="23576">
                  <c:v>43856.490902777776</c:v>
                </c:pt>
                <c:pt idx="23577">
                  <c:v>43857.374780092592</c:v>
                </c:pt>
                <c:pt idx="23578">
                  <c:v>43857.390763888892</c:v>
                </c:pt>
                <c:pt idx="23579">
                  <c:v>43857.402627314812</c:v>
                </c:pt>
                <c:pt idx="23580">
                  <c:v>43857.43681712963</c:v>
                </c:pt>
                <c:pt idx="23581">
                  <c:v>43857.456597222219</c:v>
                </c:pt>
                <c:pt idx="23582">
                  <c:v>43857.465312499997</c:v>
                </c:pt>
                <c:pt idx="23583">
                  <c:v>43857.473194444443</c:v>
                </c:pt>
                <c:pt idx="23584">
                  <c:v>43857.479826388888</c:v>
                </c:pt>
                <c:pt idx="23585">
                  <c:v>43857.676585648151</c:v>
                </c:pt>
                <c:pt idx="23586">
                  <c:v>43857.726539351854</c:v>
                </c:pt>
                <c:pt idx="23587">
                  <c:v>43858.628819444442</c:v>
                </c:pt>
                <c:pt idx="23588">
                  <c:v>43863.741851851853</c:v>
                </c:pt>
                <c:pt idx="23589">
                  <c:v>43863.768993055557</c:v>
                </c:pt>
                <c:pt idx="23590">
                  <c:v>43868.763043981482</c:v>
                </c:pt>
                <c:pt idx="23591">
                  <c:v>43869.534710648149</c:v>
                </c:pt>
                <c:pt idx="23592">
                  <c:v>43875.378958333335</c:v>
                </c:pt>
                <c:pt idx="23593">
                  <c:v>43875.390856481485</c:v>
                </c:pt>
                <c:pt idx="23594">
                  <c:v>43875.402696759258</c:v>
                </c:pt>
                <c:pt idx="23595">
                  <c:v>43875.413842592592</c:v>
                </c:pt>
                <c:pt idx="23596">
                  <c:v>43875.454699074071</c:v>
                </c:pt>
                <c:pt idx="23597">
                  <c:v>43875.460868055554</c:v>
                </c:pt>
                <c:pt idx="23598">
                  <c:v>43875.466863425929</c:v>
                </c:pt>
                <c:pt idx="23599">
                  <c:v>43875.472800925927</c:v>
                </c:pt>
                <c:pt idx="23600">
                  <c:v>43875.680115740739</c:v>
                </c:pt>
                <c:pt idx="23601">
                  <c:v>43875.684733796297</c:v>
                </c:pt>
                <c:pt idx="23602">
                  <c:v>43888.699525462966</c:v>
                </c:pt>
                <c:pt idx="23603">
                  <c:v>43890.665567129632</c:v>
                </c:pt>
                <c:pt idx="23604">
                  <c:v>43894.485810185186</c:v>
                </c:pt>
                <c:pt idx="23605">
                  <c:v>43894.493275462963</c:v>
                </c:pt>
                <c:pt idx="23606">
                  <c:v>43896.700995370367</c:v>
                </c:pt>
                <c:pt idx="23607">
                  <c:v>43896.724768518521</c:v>
                </c:pt>
                <c:pt idx="23608">
                  <c:v>43896.736655092594</c:v>
                </c:pt>
                <c:pt idx="23609">
                  <c:v>43896.748530092591</c:v>
                </c:pt>
                <c:pt idx="23610">
                  <c:v>43898.333773148152</c:v>
                </c:pt>
                <c:pt idx="23611">
                  <c:v>43899.345659722225</c:v>
                </c:pt>
                <c:pt idx="23612">
                  <c:v>43899.36178240741</c:v>
                </c:pt>
                <c:pt idx="23613">
                  <c:v>43899.373668981483</c:v>
                </c:pt>
                <c:pt idx="23614">
                  <c:v>43899.38553240741</c:v>
                </c:pt>
                <c:pt idx="23615">
                  <c:v>43899.397407407407</c:v>
                </c:pt>
                <c:pt idx="23616">
                  <c:v>43899.409166666665</c:v>
                </c:pt>
                <c:pt idx="23617">
                  <c:v>43899.418229166666</c:v>
                </c:pt>
                <c:pt idx="23618">
                  <c:v>43899.425428240742</c:v>
                </c:pt>
                <c:pt idx="23619">
                  <c:v>43899.431817129633</c:v>
                </c:pt>
                <c:pt idx="23620">
                  <c:v>43899.438148148147</c:v>
                </c:pt>
                <c:pt idx="23621">
                  <c:v>43899.444664351853</c:v>
                </c:pt>
                <c:pt idx="23622">
                  <c:v>43899.450937499998</c:v>
                </c:pt>
                <c:pt idx="23623">
                  <c:v>43899.457476851851</c:v>
                </c:pt>
                <c:pt idx="23624">
                  <c:v>43899.464432870373</c:v>
                </c:pt>
                <c:pt idx="23625">
                  <c:v>43899.471018518518</c:v>
                </c:pt>
                <c:pt idx="23626">
                  <c:v>43899.477395833332</c:v>
                </c:pt>
                <c:pt idx="23627">
                  <c:v>43899.483298611114</c:v>
                </c:pt>
                <c:pt idx="23628">
                  <c:v>43899.489131944443</c:v>
                </c:pt>
                <c:pt idx="23629">
                  <c:v>43899.495081018518</c:v>
                </c:pt>
                <c:pt idx="23630">
                  <c:v>43899.502060185187</c:v>
                </c:pt>
                <c:pt idx="23631">
                  <c:v>43899.508877314816</c:v>
                </c:pt>
                <c:pt idx="23632">
                  <c:v>43899.550925925927</c:v>
                </c:pt>
                <c:pt idx="23633">
                  <c:v>43899.561203703706</c:v>
                </c:pt>
                <c:pt idx="23634">
                  <c:v>43899.566180555557</c:v>
                </c:pt>
                <c:pt idx="23635">
                  <c:v>43899.572025462963</c:v>
                </c:pt>
                <c:pt idx="23636">
                  <c:v>43899.577233796299</c:v>
                </c:pt>
                <c:pt idx="23637">
                  <c:v>43899.582395833335</c:v>
                </c:pt>
                <c:pt idx="23638">
                  <c:v>43899.586481481485</c:v>
                </c:pt>
                <c:pt idx="23639">
                  <c:v>43899.590624999997</c:v>
                </c:pt>
                <c:pt idx="23640">
                  <c:v>43899.595601851855</c:v>
                </c:pt>
                <c:pt idx="23641">
                  <c:v>43899.600162037037</c:v>
                </c:pt>
                <c:pt idx="23642">
                  <c:v>43899.605370370373</c:v>
                </c:pt>
                <c:pt idx="23643">
                  <c:v>43899.610949074071</c:v>
                </c:pt>
                <c:pt idx="23644">
                  <c:v>43899.615891203706</c:v>
                </c:pt>
                <c:pt idx="23645">
                  <c:v>43899.620937500003</c:v>
                </c:pt>
                <c:pt idx="23646">
                  <c:v>43899.626134259262</c:v>
                </c:pt>
                <c:pt idx="23647">
                  <c:v>43899.636238425926</c:v>
                </c:pt>
                <c:pt idx="23648">
                  <c:v>43899.640555555554</c:v>
                </c:pt>
                <c:pt idx="23649">
                  <c:v>43899.644432870373</c:v>
                </c:pt>
                <c:pt idx="23650">
                  <c:v>43899.652488425927</c:v>
                </c:pt>
                <c:pt idx="23651">
                  <c:v>43899.659803240742</c:v>
                </c:pt>
                <c:pt idx="23652">
                  <c:v>43899.714282407411</c:v>
                </c:pt>
                <c:pt idx="23653">
                  <c:v>43899.755659722221</c:v>
                </c:pt>
                <c:pt idx="23654">
                  <c:v>43899.779189814813</c:v>
                </c:pt>
                <c:pt idx="23655">
                  <c:v>43900.626493055555</c:v>
                </c:pt>
                <c:pt idx="23656">
                  <c:v>43900.638194444444</c:v>
                </c:pt>
                <c:pt idx="23657">
                  <c:v>43900.646597222221</c:v>
                </c:pt>
                <c:pt idx="23658">
                  <c:v>43900.658483796295</c:v>
                </c:pt>
                <c:pt idx="23659">
                  <c:v>43900.715775462966</c:v>
                </c:pt>
                <c:pt idx="23660">
                  <c:v>43900.739537037036</c:v>
                </c:pt>
                <c:pt idx="23661">
                  <c:v>43901.689212962963</c:v>
                </c:pt>
                <c:pt idx="23662">
                  <c:v>43901.693148148152</c:v>
                </c:pt>
                <c:pt idx="23663">
                  <c:v>43901.697233796294</c:v>
                </c:pt>
                <c:pt idx="23664">
                  <c:v>43901.702152777776</c:v>
                </c:pt>
                <c:pt idx="23665">
                  <c:v>43901.706331018519</c:v>
                </c:pt>
                <c:pt idx="23666">
                  <c:v>43901.711562500001</c:v>
                </c:pt>
                <c:pt idx="23667">
                  <c:v>43901.71702546296</c:v>
                </c:pt>
                <c:pt idx="23668">
                  <c:v>43901.722256944442</c:v>
                </c:pt>
                <c:pt idx="23669">
                  <c:v>43901.726990740739</c:v>
                </c:pt>
                <c:pt idx="23670">
                  <c:v>43903.47111111111</c:v>
                </c:pt>
                <c:pt idx="23671">
                  <c:v>43904.758946759262</c:v>
                </c:pt>
                <c:pt idx="23672">
                  <c:v>43910.34951388889</c:v>
                </c:pt>
                <c:pt idx="23673">
                  <c:v>43910.361388888887</c:v>
                </c:pt>
                <c:pt idx="23674">
                  <c:v>43910.373263888891</c:v>
                </c:pt>
                <c:pt idx="23675">
                  <c:v>43910.396793981483</c:v>
                </c:pt>
                <c:pt idx="23676">
                  <c:v>43910.419108796297</c:v>
                </c:pt>
                <c:pt idx="23677">
                  <c:v>43910.428043981483</c:v>
                </c:pt>
                <c:pt idx="23678">
                  <c:v>43910.436516203707</c:v>
                </c:pt>
                <c:pt idx="23679">
                  <c:v>43911.373101851852</c:v>
                </c:pt>
                <c:pt idx="23680">
                  <c:v>43911.384837962964</c:v>
                </c:pt>
                <c:pt idx="23681">
                  <c:v>43911.39603009259</c:v>
                </c:pt>
                <c:pt idx="23682">
                  <c:v>43911.57335648148</c:v>
                </c:pt>
                <c:pt idx="23683">
                  <c:v>43911.586111111108</c:v>
                </c:pt>
                <c:pt idx="23684">
                  <c:v>43911.590162037035</c:v>
                </c:pt>
                <c:pt idx="23685">
                  <c:v>43911.59574074074</c:v>
                </c:pt>
                <c:pt idx="23686">
                  <c:v>43911.604664351849</c:v>
                </c:pt>
                <c:pt idx="23687">
                  <c:v>43911.613206018519</c:v>
                </c:pt>
                <c:pt idx="23688">
                  <c:v>43911.627615740741</c:v>
                </c:pt>
                <c:pt idx="23689">
                  <c:v>43911.632164351853</c:v>
                </c:pt>
                <c:pt idx="23690">
                  <c:v>43911.645127314812</c:v>
                </c:pt>
                <c:pt idx="23691">
                  <c:v>43911.688634259262</c:v>
                </c:pt>
                <c:pt idx="23692">
                  <c:v>43911.694444444445</c:v>
                </c:pt>
                <c:pt idx="23693">
                  <c:v>43911.698958333334</c:v>
                </c:pt>
                <c:pt idx="23694">
                  <c:v>43911.710752314815</c:v>
                </c:pt>
                <c:pt idx="23695">
                  <c:v>43911.719525462962</c:v>
                </c:pt>
                <c:pt idx="23696">
                  <c:v>43911.731400462966</c:v>
                </c:pt>
                <c:pt idx="23697">
                  <c:v>43912.349363425928</c:v>
                </c:pt>
                <c:pt idx="23698">
                  <c:v>43912.454375000001</c:v>
                </c:pt>
                <c:pt idx="23699">
                  <c:v>43912.467546296299</c:v>
                </c:pt>
                <c:pt idx="23700">
                  <c:v>43912.475219907406</c:v>
                </c:pt>
                <c:pt idx="23701">
                  <c:v>43912.483159722222</c:v>
                </c:pt>
                <c:pt idx="23702">
                  <c:v>43912.491053240738</c:v>
                </c:pt>
                <c:pt idx="23703">
                  <c:v>43912.497986111113</c:v>
                </c:pt>
                <c:pt idx="23704">
                  <c:v>43912.503229166665</c:v>
                </c:pt>
                <c:pt idx="23705">
                  <c:v>43912.509108796294</c:v>
                </c:pt>
                <c:pt idx="23706">
                  <c:v>43912.515844907408</c:v>
                </c:pt>
                <c:pt idx="23707">
                  <c:v>43912.521504629629</c:v>
                </c:pt>
                <c:pt idx="23708">
                  <c:v>43912.52679398148</c:v>
                </c:pt>
                <c:pt idx="23709">
                  <c:v>43912.53230324074</c:v>
                </c:pt>
                <c:pt idx="23710">
                  <c:v>43912.536979166667</c:v>
                </c:pt>
                <c:pt idx="23711">
                  <c:v>43912.54178240741</c:v>
                </c:pt>
                <c:pt idx="23712">
                  <c:v>43912.546712962961</c:v>
                </c:pt>
                <c:pt idx="23713">
                  <c:v>43912.556898148148</c:v>
                </c:pt>
                <c:pt idx="23714">
                  <c:v>43913.508587962962</c:v>
                </c:pt>
                <c:pt idx="23715">
                  <c:v>43913.620162037034</c:v>
                </c:pt>
                <c:pt idx="23716">
                  <c:v>43913.627708333333</c:v>
                </c:pt>
                <c:pt idx="23717">
                  <c:v>43913.636064814818</c:v>
                </c:pt>
                <c:pt idx="23718">
                  <c:v>43913.643310185187</c:v>
                </c:pt>
                <c:pt idx="23719">
                  <c:v>43913.652430555558</c:v>
                </c:pt>
                <c:pt idx="23720">
                  <c:v>43913.681319444448</c:v>
                </c:pt>
                <c:pt idx="23721">
                  <c:v>43913.689108796294</c:v>
                </c:pt>
                <c:pt idx="23722">
                  <c:v>43913.696608796294</c:v>
                </c:pt>
                <c:pt idx="23723">
                  <c:v>43913.704953703702</c:v>
                </c:pt>
                <c:pt idx="23724">
                  <c:v>43913.713321759256</c:v>
                </c:pt>
                <c:pt idx="23725">
                  <c:v>43913.722256944442</c:v>
                </c:pt>
                <c:pt idx="23726">
                  <c:v>43920.486145833333</c:v>
                </c:pt>
                <c:pt idx="23727">
                  <c:v>43920.491307870368</c:v>
                </c:pt>
                <c:pt idx="23728">
                  <c:v>43920.496423611112</c:v>
                </c:pt>
                <c:pt idx="23729">
                  <c:v>43920.501666666663</c:v>
                </c:pt>
                <c:pt idx="23730">
                  <c:v>43920.512858796297</c:v>
                </c:pt>
                <c:pt idx="23731">
                  <c:v>43920.523379629631</c:v>
                </c:pt>
                <c:pt idx="23732">
                  <c:v>43920.53361111111</c:v>
                </c:pt>
                <c:pt idx="23733">
                  <c:v>43920.564027777778</c:v>
                </c:pt>
                <c:pt idx="23734">
                  <c:v>43920.569548611114</c:v>
                </c:pt>
                <c:pt idx="23735">
                  <c:v>43920.574548611112</c:v>
                </c:pt>
                <c:pt idx="23736">
                  <c:v>43920.582071759258</c:v>
                </c:pt>
                <c:pt idx="23737">
                  <c:v>43920.69902777778</c:v>
                </c:pt>
                <c:pt idx="23738">
                  <c:v>43920.710219907407</c:v>
                </c:pt>
                <c:pt idx="23739">
                  <c:v>43920.722037037034</c:v>
                </c:pt>
                <c:pt idx="23740">
                  <c:v>43920.732893518521</c:v>
                </c:pt>
                <c:pt idx="23741">
                  <c:v>43920.744768518518</c:v>
                </c:pt>
                <c:pt idx="23742">
                  <c:v>43921.676377314812</c:v>
                </c:pt>
                <c:pt idx="23743">
                  <c:v>43921.688252314816</c:v>
                </c:pt>
                <c:pt idx="23744">
                  <c:v>43921.700057870374</c:v>
                </c:pt>
                <c:pt idx="23745">
                  <c:v>43921.710219907407</c:v>
                </c:pt>
                <c:pt idx="23746">
                  <c:v>43921.72146990741</c:v>
                </c:pt>
                <c:pt idx="23747">
                  <c:v>43921.730150462965</c:v>
                </c:pt>
                <c:pt idx="23748">
                  <c:v>43921.753680555557</c:v>
                </c:pt>
                <c:pt idx="23749">
                  <c:v>43923.373113425929</c:v>
                </c:pt>
                <c:pt idx="23750">
                  <c:v>43926.747986111113</c:v>
                </c:pt>
                <c:pt idx="23751">
                  <c:v>43929.361631944441</c:v>
                </c:pt>
                <c:pt idx="23752">
                  <c:v>43930.726388888892</c:v>
                </c:pt>
                <c:pt idx="23753">
                  <c:v>43939.524537037039</c:v>
                </c:pt>
                <c:pt idx="23754">
                  <c:v>43939.722361111111</c:v>
                </c:pt>
                <c:pt idx="23755">
                  <c:v>43944.623206018521</c:v>
                </c:pt>
                <c:pt idx="23756">
                  <c:v>43945.337743055556</c:v>
                </c:pt>
                <c:pt idx="23757">
                  <c:v>43947.361886574072</c:v>
                </c:pt>
                <c:pt idx="23758">
                  <c:v>43947.689733796295</c:v>
                </c:pt>
                <c:pt idx="23759">
                  <c:v>43947.694745370369</c:v>
                </c:pt>
                <c:pt idx="23760">
                  <c:v>43947.717268518521</c:v>
                </c:pt>
                <c:pt idx="23761">
                  <c:v>43947.723761574074</c:v>
                </c:pt>
                <c:pt idx="23762">
                  <c:v>43947.73170138889</c:v>
                </c:pt>
                <c:pt idx="23763">
                  <c:v>43948.349479166667</c:v>
                </c:pt>
                <c:pt idx="23764">
                  <c:v>43948.384895833333</c:v>
                </c:pt>
                <c:pt idx="23765">
                  <c:v>43948.396192129629</c:v>
                </c:pt>
                <c:pt idx="23766">
                  <c:v>43948.40797453704</c:v>
                </c:pt>
                <c:pt idx="23767">
                  <c:v>43948.417615740742</c:v>
                </c:pt>
                <c:pt idx="23768">
                  <c:v>43948.426319444443</c:v>
                </c:pt>
                <c:pt idx="23769">
                  <c:v>43948.435324074075</c:v>
                </c:pt>
                <c:pt idx="23770">
                  <c:v>43948.44321759259</c:v>
                </c:pt>
                <c:pt idx="23771">
                  <c:v>43948.450520833336</c:v>
                </c:pt>
                <c:pt idx="23772">
                  <c:v>43948.509317129632</c:v>
                </c:pt>
                <c:pt idx="23773">
                  <c:v>43948.514675925922</c:v>
                </c:pt>
                <c:pt idx="23774">
                  <c:v>43948.565960648149</c:v>
                </c:pt>
                <c:pt idx="23775">
                  <c:v>43948.570543981485</c:v>
                </c:pt>
                <c:pt idx="23776">
                  <c:v>43948.575682870367</c:v>
                </c:pt>
                <c:pt idx="23777">
                  <c:v>43948.580960648149</c:v>
                </c:pt>
                <c:pt idx="23778">
                  <c:v>43948.585312499999</c:v>
                </c:pt>
                <c:pt idx="23779">
                  <c:v>43948.589965277781</c:v>
                </c:pt>
                <c:pt idx="23780">
                  <c:v>43948.618298611109</c:v>
                </c:pt>
                <c:pt idx="23781">
                  <c:v>43948.623657407406</c:v>
                </c:pt>
                <c:pt idx="23782">
                  <c:v>43948.629606481481</c:v>
                </c:pt>
                <c:pt idx="23783">
                  <c:v>43948.636354166665</c:v>
                </c:pt>
                <c:pt idx="23784">
                  <c:v>43948.697650462964</c:v>
                </c:pt>
                <c:pt idx="23785">
                  <c:v>43948.705810185187</c:v>
                </c:pt>
                <c:pt idx="23786">
                  <c:v>43948.714409722219</c:v>
                </c:pt>
                <c:pt idx="23787">
                  <c:v>43948.726030092592</c:v>
                </c:pt>
                <c:pt idx="23788">
                  <c:v>43949.349560185183</c:v>
                </c:pt>
                <c:pt idx="23789">
                  <c:v>43949.361377314817</c:v>
                </c:pt>
                <c:pt idx="23790">
                  <c:v>43949.372557870367</c:v>
                </c:pt>
                <c:pt idx="23791">
                  <c:v>43949.392511574071</c:v>
                </c:pt>
                <c:pt idx="23792">
                  <c:v>43949.401516203703</c:v>
                </c:pt>
                <c:pt idx="23793">
                  <c:v>43949.409768518519</c:v>
                </c:pt>
                <c:pt idx="23794">
                  <c:v>43949.416875000003</c:v>
                </c:pt>
                <c:pt idx="23795">
                  <c:v>43949.423981481479</c:v>
                </c:pt>
                <c:pt idx="23796">
                  <c:v>43949.431087962963</c:v>
                </c:pt>
                <c:pt idx="23797">
                  <c:v>43949.43849537037</c:v>
                </c:pt>
                <c:pt idx="23798">
                  <c:v>43949.445462962962</c:v>
                </c:pt>
                <c:pt idx="23799">
                  <c:v>43949.451898148145</c:v>
                </c:pt>
                <c:pt idx="23800">
                  <c:v>43949.457719907405</c:v>
                </c:pt>
                <c:pt idx="23801">
                  <c:v>43949.463993055557</c:v>
                </c:pt>
                <c:pt idx="23802">
                  <c:v>43949.471018518518</c:v>
                </c:pt>
                <c:pt idx="23803">
                  <c:v>43949.479201388887</c:v>
                </c:pt>
                <c:pt idx="23804">
                  <c:v>43949.486550925925</c:v>
                </c:pt>
                <c:pt idx="23805">
                  <c:v>43949.492650462962</c:v>
                </c:pt>
                <c:pt idx="23806">
                  <c:v>43949.498159722221</c:v>
                </c:pt>
                <c:pt idx="23807">
                  <c:v>43949.503437500003</c:v>
                </c:pt>
                <c:pt idx="23808">
                  <c:v>43949.508692129632</c:v>
                </c:pt>
                <c:pt idx="23809">
                  <c:v>43949.51357638889</c:v>
                </c:pt>
                <c:pt idx="23810">
                  <c:v>43949.51834490741</c:v>
                </c:pt>
                <c:pt idx="23811">
                  <c:v>43949.523344907408</c:v>
                </c:pt>
                <c:pt idx="23812">
                  <c:v>43949.528240740743</c:v>
                </c:pt>
                <c:pt idx="23813">
                  <c:v>43949.533182870371</c:v>
                </c:pt>
                <c:pt idx="23814">
                  <c:v>43949.538263888891</c:v>
                </c:pt>
                <c:pt idx="23815">
                  <c:v>43949.543182870373</c:v>
                </c:pt>
                <c:pt idx="23816">
                  <c:v>43949.548113425924</c:v>
                </c:pt>
                <c:pt idx="23817">
                  <c:v>43949.552743055552</c:v>
                </c:pt>
                <c:pt idx="23818">
                  <c:v>43949.557337962964</c:v>
                </c:pt>
                <c:pt idx="23819">
                  <c:v>43949.561956018515</c:v>
                </c:pt>
                <c:pt idx="23820">
                  <c:v>43949.566574074073</c:v>
                </c:pt>
                <c:pt idx="23821">
                  <c:v>43949.57104166667</c:v>
                </c:pt>
                <c:pt idx="23822">
                  <c:v>43949.584988425922</c:v>
                </c:pt>
                <c:pt idx="23823">
                  <c:v>43949.591261574074</c:v>
                </c:pt>
                <c:pt idx="23824">
                  <c:v>43949.595972222225</c:v>
                </c:pt>
                <c:pt idx="23825">
                  <c:v>43949.600138888891</c:v>
                </c:pt>
                <c:pt idx="23826">
                  <c:v>43949.604421296295</c:v>
                </c:pt>
                <c:pt idx="23827">
                  <c:v>43949.608506944445</c:v>
                </c:pt>
                <c:pt idx="23828">
                  <c:v>43949.613194444442</c:v>
                </c:pt>
                <c:pt idx="23829">
                  <c:v>43949.617025462961</c:v>
                </c:pt>
                <c:pt idx="23830">
                  <c:v>43949.620844907404</c:v>
                </c:pt>
                <c:pt idx="23831">
                  <c:v>43949.625092592592</c:v>
                </c:pt>
                <c:pt idx="23832">
                  <c:v>43949.631493055553</c:v>
                </c:pt>
                <c:pt idx="23833">
                  <c:v>43949.635497685187</c:v>
                </c:pt>
                <c:pt idx="23834">
                  <c:v>43949.64261574074</c:v>
                </c:pt>
                <c:pt idx="23835">
                  <c:v>43949.651458333334</c:v>
                </c:pt>
                <c:pt idx="23836">
                  <c:v>43949.660034722219</c:v>
                </c:pt>
                <c:pt idx="23837">
                  <c:v>43949.6719212963</c:v>
                </c:pt>
                <c:pt idx="23838">
                  <c:v>43949.683796296296</c:v>
                </c:pt>
                <c:pt idx="23839">
                  <c:v>43949.695648148147</c:v>
                </c:pt>
                <c:pt idx="23840">
                  <c:v>43949.706724537034</c:v>
                </c:pt>
                <c:pt idx="23841">
                  <c:v>43950.384965277779</c:v>
                </c:pt>
                <c:pt idx="23842">
                  <c:v>43950.39671296296</c:v>
                </c:pt>
                <c:pt idx="23843">
                  <c:v>43950.408715277779</c:v>
                </c:pt>
                <c:pt idx="23844">
                  <c:v>43950.419571759259</c:v>
                </c:pt>
                <c:pt idx="23845">
                  <c:v>43950.429201388892</c:v>
                </c:pt>
                <c:pt idx="23846">
                  <c:v>43950.436620370368</c:v>
                </c:pt>
                <c:pt idx="23847">
                  <c:v>43950.444131944445</c:v>
                </c:pt>
                <c:pt idx="23848">
                  <c:v>43950.451944444445</c:v>
                </c:pt>
                <c:pt idx="23849">
                  <c:v>43950.459687499999</c:v>
                </c:pt>
                <c:pt idx="23850">
                  <c:v>43950.467199074075</c:v>
                </c:pt>
                <c:pt idx="23851">
                  <c:v>43950.474641203706</c:v>
                </c:pt>
                <c:pt idx="23852">
                  <c:v>43950.48165509259</c:v>
                </c:pt>
                <c:pt idx="23853">
                  <c:v>43950.488206018519</c:v>
                </c:pt>
                <c:pt idx="23854">
                  <c:v>43950.494120370371</c:v>
                </c:pt>
                <c:pt idx="23855">
                  <c:v>43950.500590277778</c:v>
                </c:pt>
                <c:pt idx="23856">
                  <c:v>43950.506840277776</c:v>
                </c:pt>
                <c:pt idx="23857">
                  <c:v>43950.512476851851</c:v>
                </c:pt>
                <c:pt idx="23858">
                  <c:v>43950.518611111111</c:v>
                </c:pt>
                <c:pt idx="23859">
                  <c:v>43950.524537037039</c:v>
                </c:pt>
                <c:pt idx="23860">
                  <c:v>43950.530057870368</c:v>
                </c:pt>
                <c:pt idx="23861">
                  <c:v>43950.53533564815</c:v>
                </c:pt>
                <c:pt idx="23862">
                  <c:v>43950.540451388886</c:v>
                </c:pt>
                <c:pt idx="23863">
                  <c:v>43950.545439814814</c:v>
                </c:pt>
                <c:pt idx="23864">
                  <c:v>43950.550462962965</c:v>
                </c:pt>
                <c:pt idx="23865">
                  <c:v>43950.555474537039</c:v>
                </c:pt>
                <c:pt idx="23866">
                  <c:v>43950.56040509259</c:v>
                </c:pt>
                <c:pt idx="23867">
                  <c:v>43950.570115740738</c:v>
                </c:pt>
                <c:pt idx="23868">
                  <c:v>43950.575266203705</c:v>
                </c:pt>
                <c:pt idx="23869">
                  <c:v>43950.580451388887</c:v>
                </c:pt>
                <c:pt idx="23870">
                  <c:v>43950.585509259261</c:v>
                </c:pt>
                <c:pt idx="23871">
                  <c:v>43950.590729166666</c:v>
                </c:pt>
                <c:pt idx="23872">
                  <c:v>43950.596030092594</c:v>
                </c:pt>
                <c:pt idx="23873">
                  <c:v>43950.601018518515</c:v>
                </c:pt>
                <c:pt idx="23874">
                  <c:v>43950.606851851851</c:v>
                </c:pt>
                <c:pt idx="23875">
                  <c:v>43950.611076388886</c:v>
                </c:pt>
                <c:pt idx="23876">
                  <c:v>43950.615231481483</c:v>
                </c:pt>
                <c:pt idx="23877">
                  <c:v>43950.619386574072</c:v>
                </c:pt>
                <c:pt idx="23878">
                  <c:v>43950.624699074076</c:v>
                </c:pt>
                <c:pt idx="23879">
                  <c:v>43950.628819444442</c:v>
                </c:pt>
                <c:pt idx="23880">
                  <c:v>43950.632997685185</c:v>
                </c:pt>
                <c:pt idx="23881">
                  <c:v>43950.637048611112</c:v>
                </c:pt>
                <c:pt idx="23882">
                  <c:v>43950.642199074071</c:v>
                </c:pt>
                <c:pt idx="23883">
                  <c:v>43950.646724537037</c:v>
                </c:pt>
                <c:pt idx="23884">
                  <c:v>43950.650682870371</c:v>
                </c:pt>
                <c:pt idx="23885">
                  <c:v>43950.656041666669</c:v>
                </c:pt>
                <c:pt idx="23886">
                  <c:v>43950.662488425929</c:v>
                </c:pt>
                <c:pt idx="23887">
                  <c:v>43950.667118055557</c:v>
                </c:pt>
                <c:pt idx="23888">
                  <c:v>43950.678437499999</c:v>
                </c:pt>
                <c:pt idx="23889">
                  <c:v>43950.682546296295</c:v>
                </c:pt>
                <c:pt idx="23890">
                  <c:v>43950.686747685184</c:v>
                </c:pt>
                <c:pt idx="23891">
                  <c:v>43950.691122685188</c:v>
                </c:pt>
                <c:pt idx="23892">
                  <c:v>43950.69630787037</c:v>
                </c:pt>
                <c:pt idx="23893">
                  <c:v>43950.702604166669</c:v>
                </c:pt>
                <c:pt idx="23894">
                  <c:v>43950.719050925924</c:v>
                </c:pt>
                <c:pt idx="23895">
                  <c:v>43950.730925925927</c:v>
                </c:pt>
                <c:pt idx="23896">
                  <c:v>43951.349849537037</c:v>
                </c:pt>
                <c:pt idx="23897">
                  <c:v>43951.361712962964</c:v>
                </c:pt>
                <c:pt idx="23898">
                  <c:v>43951.373599537037</c:v>
                </c:pt>
                <c:pt idx="23899">
                  <c:v>43951.385428240741</c:v>
                </c:pt>
                <c:pt idx="23900">
                  <c:v>43951.396932870368</c:v>
                </c:pt>
                <c:pt idx="23901">
                  <c:v>43951.408888888887</c:v>
                </c:pt>
                <c:pt idx="23902">
                  <c:v>43951.418287037035</c:v>
                </c:pt>
                <c:pt idx="23903">
                  <c:v>43951.425636574073</c:v>
                </c:pt>
                <c:pt idx="23904">
                  <c:v>43951.432187500002</c:v>
                </c:pt>
                <c:pt idx="23905">
                  <c:v>43951.457627314812</c:v>
                </c:pt>
                <c:pt idx="23906">
                  <c:v>43951.63548611111</c:v>
                </c:pt>
                <c:pt idx="23907">
                  <c:v>43951.639687499999</c:v>
                </c:pt>
                <c:pt idx="23908">
                  <c:v>43951.64371527778</c:v>
                </c:pt>
                <c:pt idx="23909">
                  <c:v>43951.648726851854</c:v>
                </c:pt>
                <c:pt idx="23910">
                  <c:v>43951.655578703707</c:v>
                </c:pt>
                <c:pt idx="23911">
                  <c:v>43951.682662037034</c:v>
                </c:pt>
                <c:pt idx="23912">
                  <c:v>43951.694131944445</c:v>
                </c:pt>
                <c:pt idx="23913">
                  <c:v>43952.373252314814</c:v>
                </c:pt>
                <c:pt idx="23914">
                  <c:v>43952.382986111108</c:v>
                </c:pt>
                <c:pt idx="23915">
                  <c:v>43952.391435185185</c:v>
                </c:pt>
                <c:pt idx="23916">
                  <c:v>43952.399687500001</c:v>
                </c:pt>
                <c:pt idx="23917">
                  <c:v>43952.406608796293</c:v>
                </c:pt>
                <c:pt idx="23918">
                  <c:v>43952.413275462961</c:v>
                </c:pt>
                <c:pt idx="23919">
                  <c:v>43952.419953703706</c:v>
                </c:pt>
                <c:pt idx="23920">
                  <c:v>43952.42627314815</c:v>
                </c:pt>
                <c:pt idx="23921">
                  <c:v>43952.432349537034</c:v>
                </c:pt>
                <c:pt idx="23922">
                  <c:v>43952.43854166667</c:v>
                </c:pt>
                <c:pt idx="23923">
                  <c:v>43952.444479166668</c:v>
                </c:pt>
                <c:pt idx="23924">
                  <c:v>43952.463391203702</c:v>
                </c:pt>
                <c:pt idx="23925">
                  <c:v>43952.469340277778</c:v>
                </c:pt>
                <c:pt idx="23926">
                  <c:v>43952.475370370368</c:v>
                </c:pt>
                <c:pt idx="23927">
                  <c:v>43952.48128472222</c:v>
                </c:pt>
                <c:pt idx="23928">
                  <c:v>43952.486655092594</c:v>
                </c:pt>
                <c:pt idx="23929">
                  <c:v>43952.491655092592</c:v>
                </c:pt>
                <c:pt idx="23930">
                  <c:v>43952.496701388889</c:v>
                </c:pt>
                <c:pt idx="23931">
                  <c:v>43952.50167824074</c:v>
                </c:pt>
                <c:pt idx="23932">
                  <c:v>43952.506574074076</c:v>
                </c:pt>
                <c:pt idx="23933">
                  <c:v>43952.511516203704</c:v>
                </c:pt>
                <c:pt idx="23934">
                  <c:v>43952.516435185185</c:v>
                </c:pt>
                <c:pt idx="23935">
                  <c:v>43952.521134259259</c:v>
                </c:pt>
                <c:pt idx="23936">
                  <c:v>43952.52584490741</c:v>
                </c:pt>
                <c:pt idx="23937">
                  <c:v>43952.530601851853</c:v>
                </c:pt>
                <c:pt idx="23938">
                  <c:v>43952.535324074073</c:v>
                </c:pt>
                <c:pt idx="23939">
                  <c:v>43952.540868055556</c:v>
                </c:pt>
                <c:pt idx="23940">
                  <c:v>43952.54619212963</c:v>
                </c:pt>
                <c:pt idx="23941">
                  <c:v>43952.551122685189</c:v>
                </c:pt>
                <c:pt idx="23942">
                  <c:v>43952.556331018517</c:v>
                </c:pt>
                <c:pt idx="23943">
                  <c:v>43952.56082175926</c:v>
                </c:pt>
                <c:pt idx="23944">
                  <c:v>43952.565196759257</c:v>
                </c:pt>
                <c:pt idx="23945">
                  <c:v>43952.569675925923</c:v>
                </c:pt>
                <c:pt idx="23946">
                  <c:v>43952.57403935185</c:v>
                </c:pt>
                <c:pt idx="23947">
                  <c:v>43952.578472222223</c:v>
                </c:pt>
                <c:pt idx="23948">
                  <c:v>43952.585381944446</c:v>
                </c:pt>
                <c:pt idx="23949">
                  <c:v>43952.594560185185</c:v>
                </c:pt>
                <c:pt idx="23950">
                  <c:v>43952.606446759259</c:v>
                </c:pt>
                <c:pt idx="23951">
                  <c:v>43952.618321759262</c:v>
                </c:pt>
                <c:pt idx="23952">
                  <c:v>43952.630196759259</c:v>
                </c:pt>
                <c:pt idx="23953">
                  <c:v>43952.642071759263</c:v>
                </c:pt>
                <c:pt idx="23954">
                  <c:v>43952.653761574074</c:v>
                </c:pt>
                <c:pt idx="23955">
                  <c:v>43952.668842592589</c:v>
                </c:pt>
                <c:pt idx="23956">
                  <c:v>43952.72515046296</c:v>
                </c:pt>
                <c:pt idx="23957">
                  <c:v>43953.42119212963</c:v>
                </c:pt>
                <c:pt idx="23958">
                  <c:v>43953.468252314815</c:v>
                </c:pt>
                <c:pt idx="23959">
                  <c:v>43953.474606481483</c:v>
                </c:pt>
                <c:pt idx="23960">
                  <c:v>43953.487407407411</c:v>
                </c:pt>
                <c:pt idx="23961">
                  <c:v>43953.499062499999</c:v>
                </c:pt>
                <c:pt idx="23962">
                  <c:v>43953.509988425925</c:v>
                </c:pt>
                <c:pt idx="23963">
                  <c:v>43953.542962962965</c:v>
                </c:pt>
                <c:pt idx="23964">
                  <c:v>43953.581400462965</c:v>
                </c:pt>
                <c:pt idx="23965">
                  <c:v>43953.609131944446</c:v>
                </c:pt>
                <c:pt idx="23966">
                  <c:v>43953.618541666663</c:v>
                </c:pt>
                <c:pt idx="23967">
                  <c:v>43953.630266203705</c:v>
                </c:pt>
                <c:pt idx="23968">
                  <c:v>43953.63548611111</c:v>
                </c:pt>
                <c:pt idx="23969">
                  <c:v>43953.640069444446</c:v>
                </c:pt>
                <c:pt idx="23970">
                  <c:v>43953.645069444443</c:v>
                </c:pt>
                <c:pt idx="23971">
                  <c:v>43953.649814814817</c:v>
                </c:pt>
                <c:pt idx="23972">
                  <c:v>43953.654166666667</c:v>
                </c:pt>
                <c:pt idx="23973">
                  <c:v>43953.658831018518</c:v>
                </c:pt>
                <c:pt idx="23974">
                  <c:v>43953.663472222222</c:v>
                </c:pt>
                <c:pt idx="23975">
                  <c:v>43953.667743055557</c:v>
                </c:pt>
                <c:pt idx="23976">
                  <c:v>43953.671886574077</c:v>
                </c:pt>
                <c:pt idx="23977">
                  <c:v>43953.676527777781</c:v>
                </c:pt>
                <c:pt idx="23978">
                  <c:v>43953.690069444441</c:v>
                </c:pt>
                <c:pt idx="23979">
                  <c:v>43953.694849537038</c:v>
                </c:pt>
                <c:pt idx="23980">
                  <c:v>43953.704571759263</c:v>
                </c:pt>
                <c:pt idx="23981">
                  <c:v>43953.737500000003</c:v>
                </c:pt>
                <c:pt idx="23982">
                  <c:v>43954.349699074075</c:v>
                </c:pt>
                <c:pt idx="23983">
                  <c:v>43954.361539351848</c:v>
                </c:pt>
                <c:pt idx="23984">
                  <c:v>43954.372488425928</c:v>
                </c:pt>
                <c:pt idx="23985">
                  <c:v>43954.382696759261</c:v>
                </c:pt>
                <c:pt idx="23986">
                  <c:v>43954.392326388886</c:v>
                </c:pt>
                <c:pt idx="23987">
                  <c:v>43954.401504629626</c:v>
                </c:pt>
                <c:pt idx="23988">
                  <c:v>43954.410856481481</c:v>
                </c:pt>
                <c:pt idx="23989">
                  <c:v>43954.419062499997</c:v>
                </c:pt>
                <c:pt idx="23990">
                  <c:v>43954.428807870368</c:v>
                </c:pt>
                <c:pt idx="23991">
                  <c:v>43954.437824074077</c:v>
                </c:pt>
                <c:pt idx="23992">
                  <c:v>43954.446643518517</c:v>
                </c:pt>
                <c:pt idx="23993">
                  <c:v>43954.454421296294</c:v>
                </c:pt>
                <c:pt idx="23994">
                  <c:v>43954.461111111108</c:v>
                </c:pt>
                <c:pt idx="23995">
                  <c:v>43954.468032407407</c:v>
                </c:pt>
                <c:pt idx="23996">
                  <c:v>43954.474074074074</c:v>
                </c:pt>
                <c:pt idx="23997">
                  <c:v>43954.481817129628</c:v>
                </c:pt>
                <c:pt idx="23998">
                  <c:v>43954.487002314818</c:v>
                </c:pt>
                <c:pt idx="23999">
                  <c:v>43954.492164351854</c:v>
                </c:pt>
                <c:pt idx="24000">
                  <c:v>43954.497743055559</c:v>
                </c:pt>
                <c:pt idx="24001">
                  <c:v>43954.514618055553</c:v>
                </c:pt>
                <c:pt idx="24002">
                  <c:v>43954.51972222222</c:v>
                </c:pt>
                <c:pt idx="24003">
                  <c:v>43954.525335648148</c:v>
                </c:pt>
                <c:pt idx="24004">
                  <c:v>43954.53020833333</c:v>
                </c:pt>
                <c:pt idx="24005">
                  <c:v>43954.536099537036</c:v>
                </c:pt>
                <c:pt idx="24006">
                  <c:v>43954.541828703703</c:v>
                </c:pt>
                <c:pt idx="24007">
                  <c:v>43954.546435185184</c:v>
                </c:pt>
                <c:pt idx="24008">
                  <c:v>43954.551562499997</c:v>
                </c:pt>
                <c:pt idx="24009">
                  <c:v>43954.556342592594</c:v>
                </c:pt>
                <c:pt idx="24010">
                  <c:v>43954.560856481483</c:v>
                </c:pt>
                <c:pt idx="24011">
                  <c:v>43954.565798611111</c:v>
                </c:pt>
                <c:pt idx="24012">
                  <c:v>43954.570590277777</c:v>
                </c:pt>
                <c:pt idx="24013">
                  <c:v>43954.579664351855</c:v>
                </c:pt>
                <c:pt idx="24014">
                  <c:v>43954.593773148146</c:v>
                </c:pt>
                <c:pt idx="24015">
                  <c:v>43954.61109953704</c:v>
                </c:pt>
                <c:pt idx="24016">
                  <c:v>43954.623217592591</c:v>
                </c:pt>
                <c:pt idx="24017">
                  <c:v>43954.704293981478</c:v>
                </c:pt>
                <c:pt idx="24018">
                  <c:v>43954.716168981482</c:v>
                </c:pt>
                <c:pt idx="24019">
                  <c:v>43954.728043981479</c:v>
                </c:pt>
                <c:pt idx="24020">
                  <c:v>43954.739918981482</c:v>
                </c:pt>
                <c:pt idx="24021">
                  <c:v>43955.38077546296</c:v>
                </c:pt>
                <c:pt idx="24022">
                  <c:v>43955.388495370367</c:v>
                </c:pt>
                <c:pt idx="24023">
                  <c:v>43955.412615740737</c:v>
                </c:pt>
                <c:pt idx="24024">
                  <c:v>43955.428402777776</c:v>
                </c:pt>
                <c:pt idx="24025">
                  <c:v>43955.435682870368</c:v>
                </c:pt>
                <c:pt idx="24026">
                  <c:v>43955.44226851852</c:v>
                </c:pt>
                <c:pt idx="24027">
                  <c:v>43955.449074074073</c:v>
                </c:pt>
                <c:pt idx="24028">
                  <c:v>43955.455868055556</c:v>
                </c:pt>
                <c:pt idx="24029">
                  <c:v>43955.462326388886</c:v>
                </c:pt>
                <c:pt idx="24030">
                  <c:v>43955.468287037038</c:v>
                </c:pt>
                <c:pt idx="24031">
                  <c:v>43955.475011574075</c:v>
                </c:pt>
                <c:pt idx="24032">
                  <c:v>43955.48159722222</c:v>
                </c:pt>
                <c:pt idx="24033">
                  <c:v>43955.487407407411</c:v>
                </c:pt>
                <c:pt idx="24034">
                  <c:v>43955.532037037039</c:v>
                </c:pt>
                <c:pt idx="24035">
                  <c:v>43955.586435185185</c:v>
                </c:pt>
                <c:pt idx="24036">
                  <c:v>43955.590833333335</c:v>
                </c:pt>
                <c:pt idx="24037">
                  <c:v>43955.596342592595</c:v>
                </c:pt>
                <c:pt idx="24038">
                  <c:v>43955.600798611114</c:v>
                </c:pt>
                <c:pt idx="24039">
                  <c:v>43955.605069444442</c:v>
                </c:pt>
                <c:pt idx="24040">
                  <c:v>43955.609432870369</c:v>
                </c:pt>
                <c:pt idx="24041">
                  <c:v>43955.613738425927</c:v>
                </c:pt>
                <c:pt idx="24042">
                  <c:v>43955.619444444441</c:v>
                </c:pt>
                <c:pt idx="24043">
                  <c:v>43955.630590277775</c:v>
                </c:pt>
                <c:pt idx="24044">
                  <c:v>43955.640625</c:v>
                </c:pt>
                <c:pt idx="24045">
                  <c:v>43955.646643518521</c:v>
                </c:pt>
                <c:pt idx="24046">
                  <c:v>43955.651875000003</c:v>
                </c:pt>
                <c:pt idx="24047">
                  <c:v>43955.66201388889</c:v>
                </c:pt>
                <c:pt idx="24048">
                  <c:v>43955.669432870367</c:v>
                </c:pt>
                <c:pt idx="24049">
                  <c:v>43955.67496527778</c:v>
                </c:pt>
                <c:pt idx="24050">
                  <c:v>43955.694687499999</c:v>
                </c:pt>
                <c:pt idx="24051">
                  <c:v>43955.717511574076</c:v>
                </c:pt>
                <c:pt idx="24052">
                  <c:v>43955.724537037036</c:v>
                </c:pt>
                <c:pt idx="24053">
                  <c:v>43956.349976851852</c:v>
                </c:pt>
                <c:pt idx="24054">
                  <c:v>43956.361851851849</c:v>
                </c:pt>
                <c:pt idx="24055">
                  <c:v>43956.533750000002</c:v>
                </c:pt>
                <c:pt idx="24056">
                  <c:v>43956.544618055559</c:v>
                </c:pt>
                <c:pt idx="24057">
                  <c:v>43956.549953703703</c:v>
                </c:pt>
                <c:pt idx="24058">
                  <c:v>43956.554756944446</c:v>
                </c:pt>
                <c:pt idx="24059">
                  <c:v>43956.568530092591</c:v>
                </c:pt>
                <c:pt idx="24060">
                  <c:v>43956.573298611111</c:v>
                </c:pt>
                <c:pt idx="24061">
                  <c:v>43956.5780787037</c:v>
                </c:pt>
                <c:pt idx="24062">
                  <c:v>43956.58792824074</c:v>
                </c:pt>
                <c:pt idx="24063">
                  <c:v>43956.592511574076</c:v>
                </c:pt>
                <c:pt idx="24064">
                  <c:v>43956.600428240738</c:v>
                </c:pt>
                <c:pt idx="24065">
                  <c:v>43956.611979166664</c:v>
                </c:pt>
                <c:pt idx="24066">
                  <c:v>43956.616724537038</c:v>
                </c:pt>
                <c:pt idx="24067">
                  <c:v>43956.624456018515</c:v>
                </c:pt>
                <c:pt idx="24068">
                  <c:v>43956.628842592596</c:v>
                </c:pt>
                <c:pt idx="24069">
                  <c:v>43956.633298611108</c:v>
                </c:pt>
                <c:pt idx="24070">
                  <c:v>43956.63784722222</c:v>
                </c:pt>
                <c:pt idx="24071">
                  <c:v>43956.642407407409</c:v>
                </c:pt>
                <c:pt idx="24072">
                  <c:v>43956.646562499998</c:v>
                </c:pt>
                <c:pt idx="24073">
                  <c:v>43956.65115740741</c:v>
                </c:pt>
                <c:pt idx="24074">
                  <c:v>43956.655578703707</c:v>
                </c:pt>
                <c:pt idx="24075">
                  <c:v>43956.68959490741</c:v>
                </c:pt>
                <c:pt idx="24076">
                  <c:v>43956.69736111111</c:v>
                </c:pt>
                <c:pt idx="24077">
                  <c:v>43956.708587962959</c:v>
                </c:pt>
                <c:pt idx="24078">
                  <c:v>43956.72047453704</c:v>
                </c:pt>
                <c:pt idx="24079">
                  <c:v>43956.732349537036</c:v>
                </c:pt>
                <c:pt idx="24080">
                  <c:v>43957.349803240744</c:v>
                </c:pt>
                <c:pt idx="24081">
                  <c:v>43957.361701388887</c:v>
                </c:pt>
                <c:pt idx="24082">
                  <c:v>43957.373553240737</c:v>
                </c:pt>
                <c:pt idx="24083">
                  <c:v>43957.384791666664</c:v>
                </c:pt>
                <c:pt idx="24084">
                  <c:v>43957.39366898148</c:v>
                </c:pt>
                <c:pt idx="24085">
                  <c:v>43957.402581018519</c:v>
                </c:pt>
                <c:pt idx="24086">
                  <c:v>43957.410520833335</c:v>
                </c:pt>
                <c:pt idx="24087">
                  <c:v>43957.418032407404</c:v>
                </c:pt>
                <c:pt idx="24088">
                  <c:v>43957.424791666665</c:v>
                </c:pt>
                <c:pt idx="24089">
                  <c:v>43957.43141203704</c:v>
                </c:pt>
                <c:pt idx="24090">
                  <c:v>43957.437916666669</c:v>
                </c:pt>
                <c:pt idx="24091">
                  <c:v>43957.444409722222</c:v>
                </c:pt>
                <c:pt idx="24092">
                  <c:v>43957.450752314813</c:v>
                </c:pt>
                <c:pt idx="24093">
                  <c:v>43957.456828703704</c:v>
                </c:pt>
                <c:pt idx="24094">
                  <c:v>43957.462881944448</c:v>
                </c:pt>
                <c:pt idx="24095">
                  <c:v>43957.468888888892</c:v>
                </c:pt>
                <c:pt idx="24096">
                  <c:v>43957.474652777775</c:v>
                </c:pt>
                <c:pt idx="24097">
                  <c:v>43957.480439814812</c:v>
                </c:pt>
                <c:pt idx="24098">
                  <c:v>43957.486319444448</c:v>
                </c:pt>
                <c:pt idx="24099">
                  <c:v>43957.492291666669</c:v>
                </c:pt>
                <c:pt idx="24100">
                  <c:v>43957.498090277775</c:v>
                </c:pt>
                <c:pt idx="24101">
                  <c:v>43957.504050925927</c:v>
                </c:pt>
                <c:pt idx="24102">
                  <c:v>43957.509583333333</c:v>
                </c:pt>
                <c:pt idx="24103">
                  <c:v>43957.515104166669</c:v>
                </c:pt>
                <c:pt idx="24104">
                  <c:v>43957.520555555559</c:v>
                </c:pt>
                <c:pt idx="24105">
                  <c:v>43957.526018518518</c:v>
                </c:pt>
                <c:pt idx="24106">
                  <c:v>43957.531481481485</c:v>
                </c:pt>
                <c:pt idx="24107">
                  <c:v>43957.536805555559</c:v>
                </c:pt>
                <c:pt idx="24108">
                  <c:v>43957.542037037034</c:v>
                </c:pt>
                <c:pt idx="24109">
                  <c:v>43957.5469212963</c:v>
                </c:pt>
                <c:pt idx="24110">
                  <c:v>43957.551932870374</c:v>
                </c:pt>
                <c:pt idx="24111">
                  <c:v>43957.561909722222</c:v>
                </c:pt>
                <c:pt idx="24112">
                  <c:v>43957.571493055555</c:v>
                </c:pt>
                <c:pt idx="24113">
                  <c:v>43957.576111111113</c:v>
                </c:pt>
                <c:pt idx="24114">
                  <c:v>43957.664895833332</c:v>
                </c:pt>
                <c:pt idx="24115">
                  <c:v>43957.670613425929</c:v>
                </c:pt>
                <c:pt idx="24116">
                  <c:v>43957.679803240739</c:v>
                </c:pt>
                <c:pt idx="24117">
                  <c:v>43957.711365740739</c:v>
                </c:pt>
                <c:pt idx="24118">
                  <c:v>43957.729085648149</c:v>
                </c:pt>
                <c:pt idx="24119">
                  <c:v>43957.735960648148</c:v>
                </c:pt>
                <c:pt idx="24120">
                  <c:v>43957.745266203703</c:v>
                </c:pt>
                <c:pt idx="24121">
                  <c:v>43957.752835648149</c:v>
                </c:pt>
                <c:pt idx="24122">
                  <c:v>43957.761631944442</c:v>
                </c:pt>
                <c:pt idx="24123">
                  <c:v>43958.349074074074</c:v>
                </c:pt>
                <c:pt idx="24124">
                  <c:v>43958.360949074071</c:v>
                </c:pt>
                <c:pt idx="24125">
                  <c:v>43958.372800925928</c:v>
                </c:pt>
                <c:pt idx="24126">
                  <c:v>43958.384606481479</c:v>
                </c:pt>
                <c:pt idx="24127">
                  <c:v>43958.396284722221</c:v>
                </c:pt>
                <c:pt idx="24128">
                  <c:v>43958.406157407408</c:v>
                </c:pt>
                <c:pt idx="24129">
                  <c:v>43958.416250000002</c:v>
                </c:pt>
                <c:pt idx="24130">
                  <c:v>43958.425833333335</c:v>
                </c:pt>
                <c:pt idx="24131">
                  <c:v>43958.434791666667</c:v>
                </c:pt>
                <c:pt idx="24132">
                  <c:v>43958.444016203706</c:v>
                </c:pt>
                <c:pt idx="24133">
                  <c:v>43958.452337962961</c:v>
                </c:pt>
                <c:pt idx="24134">
                  <c:v>43958.458912037036</c:v>
                </c:pt>
                <c:pt idx="24135">
                  <c:v>43958.466307870367</c:v>
                </c:pt>
                <c:pt idx="24136">
                  <c:v>43958.473564814813</c:v>
                </c:pt>
                <c:pt idx="24137">
                  <c:v>43958.480474537035</c:v>
                </c:pt>
                <c:pt idx="24138">
                  <c:v>43958.48673611111</c:v>
                </c:pt>
                <c:pt idx="24139">
                  <c:v>43958.493333333332</c:v>
                </c:pt>
                <c:pt idx="24140">
                  <c:v>43958.499513888892</c:v>
                </c:pt>
                <c:pt idx="24141">
                  <c:v>43958.504976851851</c:v>
                </c:pt>
                <c:pt idx="24142">
                  <c:v>43958.51059027778</c:v>
                </c:pt>
                <c:pt idx="24143">
                  <c:v>43958.5159375</c:v>
                </c:pt>
                <c:pt idx="24144">
                  <c:v>43958.521516203706</c:v>
                </c:pt>
                <c:pt idx="24145">
                  <c:v>43958.527407407404</c:v>
                </c:pt>
                <c:pt idx="24146">
                  <c:v>43958.532951388886</c:v>
                </c:pt>
                <c:pt idx="24147">
                  <c:v>43958.53800925926</c:v>
                </c:pt>
                <c:pt idx="24148">
                  <c:v>43958.543888888889</c:v>
                </c:pt>
                <c:pt idx="24149">
                  <c:v>43958.54923611111</c:v>
                </c:pt>
                <c:pt idx="24150">
                  <c:v>43958.554363425923</c:v>
                </c:pt>
                <c:pt idx="24151">
                  <c:v>43958.559039351851</c:v>
                </c:pt>
                <c:pt idx="24152">
                  <c:v>43958.56386574074</c:v>
                </c:pt>
                <c:pt idx="24153">
                  <c:v>43958.568807870368</c:v>
                </c:pt>
                <c:pt idx="24154">
                  <c:v>43958.573807870373</c:v>
                </c:pt>
                <c:pt idx="24155">
                  <c:v>43958.588043981479</c:v>
                </c:pt>
                <c:pt idx="24156">
                  <c:v>43958.592581018522</c:v>
                </c:pt>
                <c:pt idx="24157">
                  <c:v>43958.596805555557</c:v>
                </c:pt>
                <c:pt idx="24158">
                  <c:v>43958.603738425925</c:v>
                </c:pt>
                <c:pt idx="24159">
                  <c:v>43958.612442129626</c:v>
                </c:pt>
                <c:pt idx="24160">
                  <c:v>43958.61923611111</c:v>
                </c:pt>
                <c:pt idx="24161">
                  <c:v>43959.539837962962</c:v>
                </c:pt>
                <c:pt idx="24162">
                  <c:v>43959.545324074075</c:v>
                </c:pt>
                <c:pt idx="24163">
                  <c:v>43959.555844907409</c:v>
                </c:pt>
                <c:pt idx="24164">
                  <c:v>43959.560578703706</c:v>
                </c:pt>
                <c:pt idx="24165">
                  <c:v>43959.565694444442</c:v>
                </c:pt>
                <c:pt idx="24166">
                  <c:v>43959.571203703701</c:v>
                </c:pt>
                <c:pt idx="24167">
                  <c:v>43959.575590277775</c:v>
                </c:pt>
                <c:pt idx="24168">
                  <c:v>43959.580208333333</c:v>
                </c:pt>
                <c:pt idx="24169">
                  <c:v>43959.606574074074</c:v>
                </c:pt>
                <c:pt idx="24170">
                  <c:v>43959.62295138889</c:v>
                </c:pt>
                <c:pt idx="24171">
                  <c:v>43959.674062500002</c:v>
                </c:pt>
                <c:pt idx="24172">
                  <c:v>43959.680219907408</c:v>
                </c:pt>
                <c:pt idx="24173">
                  <c:v>43959.691550925927</c:v>
                </c:pt>
                <c:pt idx="24174">
                  <c:v>43959.711377314816</c:v>
                </c:pt>
                <c:pt idx="24175">
                  <c:v>43960.349016203705</c:v>
                </c:pt>
                <c:pt idx="24176">
                  <c:v>43960.360891203702</c:v>
                </c:pt>
                <c:pt idx="24177">
                  <c:v>43960.372719907406</c:v>
                </c:pt>
                <c:pt idx="24178">
                  <c:v>43960.383738425924</c:v>
                </c:pt>
                <c:pt idx="24179">
                  <c:v>43960.393055555556</c:v>
                </c:pt>
                <c:pt idx="24180">
                  <c:v>43960.401504629626</c:v>
                </c:pt>
                <c:pt idx="24181">
                  <c:v>43960.409212962964</c:v>
                </c:pt>
                <c:pt idx="24182">
                  <c:v>43960.416724537034</c:v>
                </c:pt>
                <c:pt idx="24183">
                  <c:v>43960.423981481479</c:v>
                </c:pt>
                <c:pt idx="24184">
                  <c:v>43960.563773148147</c:v>
                </c:pt>
                <c:pt idx="24185">
                  <c:v>43960.568645833337</c:v>
                </c:pt>
                <c:pt idx="24186">
                  <c:v>43960.575300925928</c:v>
                </c:pt>
                <c:pt idx="24187">
                  <c:v>43960.613217592596</c:v>
                </c:pt>
                <c:pt idx="24188">
                  <c:v>43960.752129629633</c:v>
                </c:pt>
                <c:pt idx="24189">
                  <c:v>43961.572129629632</c:v>
                </c:pt>
                <c:pt idx="24190">
                  <c:v>43961.579872685186</c:v>
                </c:pt>
                <c:pt idx="24191">
                  <c:v>43961.595243055555</c:v>
                </c:pt>
                <c:pt idx="24192">
                  <c:v>43961.632557870369</c:v>
                </c:pt>
                <c:pt idx="24193">
                  <c:v>43961.636817129627</c:v>
                </c:pt>
                <c:pt idx="24194">
                  <c:v>43965.373090277775</c:v>
                </c:pt>
                <c:pt idx="24195">
                  <c:v>43965.417349537034</c:v>
                </c:pt>
                <c:pt idx="24196">
                  <c:v>43965.426365740743</c:v>
                </c:pt>
                <c:pt idx="24197">
                  <c:v>43965.435115740744</c:v>
                </c:pt>
                <c:pt idx="24198">
                  <c:v>43965.442858796298</c:v>
                </c:pt>
                <c:pt idx="24199">
                  <c:v>43965.451180555552</c:v>
                </c:pt>
                <c:pt idx="24200">
                  <c:v>43965.47378472222</c:v>
                </c:pt>
                <c:pt idx="24201">
                  <c:v>43965.48128472222</c:v>
                </c:pt>
                <c:pt idx="24202">
                  <c:v>43965.488263888888</c:v>
                </c:pt>
                <c:pt idx="24203">
                  <c:v>43965.494745370372</c:v>
                </c:pt>
                <c:pt idx="24204">
                  <c:v>43965.600717592592</c:v>
                </c:pt>
                <c:pt idx="24205">
                  <c:v>43965.608043981483</c:v>
                </c:pt>
                <c:pt idx="24206">
                  <c:v>43965.615312499998</c:v>
                </c:pt>
                <c:pt idx="24207">
                  <c:v>43965.620555555557</c:v>
                </c:pt>
                <c:pt idx="24208">
                  <c:v>43965.625034722223</c:v>
                </c:pt>
                <c:pt idx="24209">
                  <c:v>43965.629247685189</c:v>
                </c:pt>
                <c:pt idx="24210">
                  <c:v>43965.635555555556</c:v>
                </c:pt>
                <c:pt idx="24211">
                  <c:v>43965.640451388892</c:v>
                </c:pt>
                <c:pt idx="24212">
                  <c:v>43965.644513888888</c:v>
                </c:pt>
                <c:pt idx="24213">
                  <c:v>43965.648923611108</c:v>
                </c:pt>
                <c:pt idx="24214">
                  <c:v>43965.653310185182</c:v>
                </c:pt>
                <c:pt idx="24215">
                  <c:v>43965.65766203704</c:v>
                </c:pt>
                <c:pt idx="24216">
                  <c:v>43965.662280092591</c:v>
                </c:pt>
                <c:pt idx="24217">
                  <c:v>43965.667905092596</c:v>
                </c:pt>
                <c:pt idx="24218">
                  <c:v>43965.735810185186</c:v>
                </c:pt>
                <c:pt idx="24219">
                  <c:v>43966.448425925926</c:v>
                </c:pt>
                <c:pt idx="24220">
                  <c:v>43967.445196759261</c:v>
                </c:pt>
                <c:pt idx="24221">
                  <c:v>43967.703182870369</c:v>
                </c:pt>
                <c:pt idx="24222">
                  <c:v>43967.710868055554</c:v>
                </c:pt>
                <c:pt idx="24223">
                  <c:v>43967.719780092593</c:v>
                </c:pt>
                <c:pt idx="24224">
                  <c:v>43969.708726851852</c:v>
                </c:pt>
                <c:pt idx="24225">
                  <c:v>43969.717673611114</c:v>
                </c:pt>
                <c:pt idx="24226">
                  <c:v>43970.391145833331</c:v>
                </c:pt>
                <c:pt idx="24227">
                  <c:v>43970.398969907408</c:v>
                </c:pt>
                <c:pt idx="24228">
                  <c:v>43970.406423611108</c:v>
                </c:pt>
                <c:pt idx="24229">
                  <c:v>43971.349918981483</c:v>
                </c:pt>
                <c:pt idx="24230">
                  <c:v>43971.361759259256</c:v>
                </c:pt>
                <c:pt idx="24231">
                  <c:v>43971.400011574071</c:v>
                </c:pt>
                <c:pt idx="24232">
                  <c:v>43971.408171296294</c:v>
                </c:pt>
                <c:pt idx="24233">
                  <c:v>43971.415520833332</c:v>
                </c:pt>
                <c:pt idx="24234">
                  <c:v>43971.422384259262</c:v>
                </c:pt>
                <c:pt idx="24235">
                  <c:v>43971.429027777776</c:v>
                </c:pt>
                <c:pt idx="24236">
                  <c:v>43971.436041666668</c:v>
                </c:pt>
                <c:pt idx="24237">
                  <c:v>43971.479247685187</c:v>
                </c:pt>
                <c:pt idx="24238">
                  <c:v>43971.490694444445</c:v>
                </c:pt>
                <c:pt idx="24239">
                  <c:v>43971.49627314815</c:v>
                </c:pt>
                <c:pt idx="24240">
                  <c:v>43974.730671296296</c:v>
                </c:pt>
                <c:pt idx="24241">
                  <c:v>43974.739710648151</c:v>
                </c:pt>
                <c:pt idx="24242">
                  <c:v>43974.748530092591</c:v>
                </c:pt>
                <c:pt idx="24243">
                  <c:v>43974.768136574072</c:v>
                </c:pt>
                <c:pt idx="24244">
                  <c:v>43977.646354166667</c:v>
                </c:pt>
                <c:pt idx="24245">
                  <c:v>43977.651041666664</c:v>
                </c:pt>
                <c:pt idx="24246">
                  <c:v>43977.656550925924</c:v>
                </c:pt>
                <c:pt idx="24247">
                  <c:v>43977.67</c:v>
                </c:pt>
                <c:pt idx="24248">
                  <c:v>43978.349212962959</c:v>
                </c:pt>
                <c:pt idx="24249">
                  <c:v>43978.361087962963</c:v>
                </c:pt>
                <c:pt idx="24250">
                  <c:v>43978.37296296296</c:v>
                </c:pt>
                <c:pt idx="24251">
                  <c:v>43978.384722222225</c:v>
                </c:pt>
                <c:pt idx="24252">
                  <c:v>43978.394548611112</c:v>
                </c:pt>
                <c:pt idx="24253">
                  <c:v>43978.403298611112</c:v>
                </c:pt>
                <c:pt idx="24254">
                  <c:v>43978.411944444444</c:v>
                </c:pt>
                <c:pt idx="24255">
                  <c:v>43978.419606481482</c:v>
                </c:pt>
                <c:pt idx="24256">
                  <c:v>43978.427106481482</c:v>
                </c:pt>
                <c:pt idx="24257">
                  <c:v>43978.435208333336</c:v>
                </c:pt>
                <c:pt idx="24258">
                  <c:v>43978.443449074075</c:v>
                </c:pt>
                <c:pt idx="24259">
                  <c:v>43978.450775462959</c:v>
                </c:pt>
                <c:pt idx="24260">
                  <c:v>43978.457974537036</c:v>
                </c:pt>
                <c:pt idx="24261">
                  <c:v>43978.465324074074</c:v>
                </c:pt>
                <c:pt idx="24262">
                  <c:v>43978.480902777781</c:v>
                </c:pt>
                <c:pt idx="24263">
                  <c:v>43978.488912037035</c:v>
                </c:pt>
                <c:pt idx="24264">
                  <c:v>43978.496631944443</c:v>
                </c:pt>
                <c:pt idx="24265">
                  <c:v>43978.504004629627</c:v>
                </c:pt>
                <c:pt idx="24266">
                  <c:v>43978.510416666664</c:v>
                </c:pt>
                <c:pt idx="24267">
                  <c:v>43978.517361111109</c:v>
                </c:pt>
                <c:pt idx="24268">
                  <c:v>43978.524131944447</c:v>
                </c:pt>
                <c:pt idx="24269">
                  <c:v>43978.530624999999</c:v>
                </c:pt>
                <c:pt idx="24270">
                  <c:v>43978.537094907406</c:v>
                </c:pt>
                <c:pt idx="24271">
                  <c:v>43978.543333333335</c:v>
                </c:pt>
                <c:pt idx="24272">
                  <c:v>43978.555601851855</c:v>
                </c:pt>
                <c:pt idx="24273">
                  <c:v>43978.567210648151</c:v>
                </c:pt>
                <c:pt idx="24274">
                  <c:v>43978.592962962961</c:v>
                </c:pt>
                <c:pt idx="24275">
                  <c:v>43978.597962962966</c:v>
                </c:pt>
                <c:pt idx="24276">
                  <c:v>43978.602685185186</c:v>
                </c:pt>
                <c:pt idx="24277">
                  <c:v>43978.607476851852</c:v>
                </c:pt>
                <c:pt idx="24278">
                  <c:v>43978.612245370372</c:v>
                </c:pt>
                <c:pt idx="24279">
                  <c:v>43978.644317129627</c:v>
                </c:pt>
                <c:pt idx="24280">
                  <c:v>43978.653391203705</c:v>
                </c:pt>
                <c:pt idx="24281">
                  <c:v>43978.657754629632</c:v>
                </c:pt>
                <c:pt idx="24282">
                  <c:v>43978.662314814814</c:v>
                </c:pt>
                <c:pt idx="24283">
                  <c:v>43978.666990740741</c:v>
                </c:pt>
                <c:pt idx="24284">
                  <c:v>43978.6719212963</c:v>
                </c:pt>
                <c:pt idx="24285">
                  <c:v>43978.676608796297</c:v>
                </c:pt>
                <c:pt idx="24286">
                  <c:v>43978.686412037037</c:v>
                </c:pt>
                <c:pt idx="24287">
                  <c:v>43978.691527777781</c:v>
                </c:pt>
                <c:pt idx="24288">
                  <c:v>43978.696793981479</c:v>
                </c:pt>
                <c:pt idx="24289">
                  <c:v>43978.701990740738</c:v>
                </c:pt>
                <c:pt idx="24290">
                  <c:v>43978.707129629627</c:v>
                </c:pt>
                <c:pt idx="24291">
                  <c:v>43978.712777777779</c:v>
                </c:pt>
                <c:pt idx="24292">
                  <c:v>43978.719236111108</c:v>
                </c:pt>
                <c:pt idx="24293">
                  <c:v>43978.726238425923</c:v>
                </c:pt>
                <c:pt idx="24294">
                  <c:v>43978.733020833337</c:v>
                </c:pt>
                <c:pt idx="24295">
                  <c:v>43978.74013888889</c:v>
                </c:pt>
                <c:pt idx="24296">
                  <c:v>43978.747476851851</c:v>
                </c:pt>
                <c:pt idx="24297">
                  <c:v>43979.349826388891</c:v>
                </c:pt>
                <c:pt idx="24298">
                  <c:v>43979.361712962964</c:v>
                </c:pt>
                <c:pt idx="24299">
                  <c:v>43979.37358796296</c:v>
                </c:pt>
                <c:pt idx="24300">
                  <c:v>43979.385474537034</c:v>
                </c:pt>
                <c:pt idx="24301">
                  <c:v>43979.728078703702</c:v>
                </c:pt>
                <c:pt idx="24302">
                  <c:v>43979.769953703704</c:v>
                </c:pt>
                <c:pt idx="24303">
                  <c:v>43985.465127314812</c:v>
                </c:pt>
                <c:pt idx="24304">
                  <c:v>43985.472129629627</c:v>
                </c:pt>
                <c:pt idx="24305">
                  <c:v>43985.479502314818</c:v>
                </c:pt>
                <c:pt idx="24306">
                  <c:v>43985.486886574072</c:v>
                </c:pt>
                <c:pt idx="24307">
                  <c:v>43985.49428240741</c:v>
                </c:pt>
                <c:pt idx="24308">
                  <c:v>43985.509247685186</c:v>
                </c:pt>
                <c:pt idx="24309">
                  <c:v>43985.516180555554</c:v>
                </c:pt>
                <c:pt idx="24310">
                  <c:v>43985.522905092592</c:v>
                </c:pt>
                <c:pt idx="24311">
                  <c:v>43985.52952546296</c:v>
                </c:pt>
                <c:pt idx="24312">
                  <c:v>43985.553877314815</c:v>
                </c:pt>
                <c:pt idx="24313">
                  <c:v>43985.559641203705</c:v>
                </c:pt>
                <c:pt idx="24314">
                  <c:v>43985.565081018518</c:v>
                </c:pt>
                <c:pt idx="24315">
                  <c:v>43987.596041666664</c:v>
                </c:pt>
                <c:pt idx="24316">
                  <c:v>43987.616469907407</c:v>
                </c:pt>
                <c:pt idx="24317">
                  <c:v>43987.652002314811</c:v>
                </c:pt>
                <c:pt idx="24318">
                  <c:v>43987.657638888886</c:v>
                </c:pt>
                <c:pt idx="24319">
                  <c:v>43987.665555555555</c:v>
                </c:pt>
                <c:pt idx="24320">
                  <c:v>43987.677442129629</c:v>
                </c:pt>
                <c:pt idx="24321">
                  <c:v>43988.38040509259</c:v>
                </c:pt>
                <c:pt idx="24322">
                  <c:v>43988.396898148145</c:v>
                </c:pt>
                <c:pt idx="24323">
                  <c:v>43988.408761574072</c:v>
                </c:pt>
                <c:pt idx="24324">
                  <c:v>43988.420694444445</c:v>
                </c:pt>
                <c:pt idx="24325">
                  <c:v>43988.429664351854</c:v>
                </c:pt>
                <c:pt idx="24326">
                  <c:v>43988.437708333331</c:v>
                </c:pt>
                <c:pt idx="24327">
                  <c:v>43988.445011574076</c:v>
                </c:pt>
                <c:pt idx="24328">
                  <c:v>43988.451979166668</c:v>
                </c:pt>
                <c:pt idx="24329">
                  <c:v>43988.458553240744</c:v>
                </c:pt>
                <c:pt idx="24330">
                  <c:v>43988.464479166665</c:v>
                </c:pt>
                <c:pt idx="24331">
                  <c:v>43988.470150462963</c:v>
                </c:pt>
                <c:pt idx="24332">
                  <c:v>43988.475636574076</c:v>
                </c:pt>
                <c:pt idx="24333">
                  <c:v>43988.481099537035</c:v>
                </c:pt>
                <c:pt idx="24334">
                  <c:v>43988.486550925925</c:v>
                </c:pt>
                <c:pt idx="24335">
                  <c:v>43988.4919212963</c:v>
                </c:pt>
                <c:pt idx="24336">
                  <c:v>43988.497395833336</c:v>
                </c:pt>
                <c:pt idx="24337">
                  <c:v>43988.50304398148</c:v>
                </c:pt>
                <c:pt idx="24338">
                  <c:v>43988.508553240739</c:v>
                </c:pt>
                <c:pt idx="24339">
                  <c:v>43988.519421296296</c:v>
                </c:pt>
                <c:pt idx="24340">
                  <c:v>43988.524583333332</c:v>
                </c:pt>
                <c:pt idx="24341">
                  <c:v>43988.529664351852</c:v>
                </c:pt>
                <c:pt idx="24342">
                  <c:v>43988.534687500003</c:v>
                </c:pt>
                <c:pt idx="24343">
                  <c:v>43988.539814814816</c:v>
                </c:pt>
                <c:pt idx="24344">
                  <c:v>43988.544988425929</c:v>
                </c:pt>
                <c:pt idx="24345">
                  <c:v>43988.550185185188</c:v>
                </c:pt>
                <c:pt idx="24346">
                  <c:v>43988.555324074077</c:v>
                </c:pt>
                <c:pt idx="24347">
                  <c:v>43988.560312499998</c:v>
                </c:pt>
                <c:pt idx="24348">
                  <c:v>43988.565312500003</c:v>
                </c:pt>
                <c:pt idx="24349">
                  <c:v>43988.5703125</c:v>
                </c:pt>
                <c:pt idx="24350">
                  <c:v>43988.62667824074</c:v>
                </c:pt>
                <c:pt idx="24351">
                  <c:v>43988.631412037037</c:v>
                </c:pt>
                <c:pt idx="24352">
                  <c:v>43989.484699074077</c:v>
                </c:pt>
                <c:pt idx="24353">
                  <c:v>43989.707731481481</c:v>
                </c:pt>
                <c:pt idx="24354">
                  <c:v>43989.714178240742</c:v>
                </c:pt>
                <c:pt idx="24355">
                  <c:v>43989.721238425926</c:v>
                </c:pt>
                <c:pt idx="24356">
                  <c:v>43989.72761574074</c:v>
                </c:pt>
                <c:pt idx="24357">
                  <c:v>43989.734131944446</c:v>
                </c:pt>
                <c:pt idx="24358">
                  <c:v>43989.741423611114</c:v>
                </c:pt>
                <c:pt idx="24359">
                  <c:v>43989.749108796299</c:v>
                </c:pt>
                <c:pt idx="24360">
                  <c:v>43989.760474537034</c:v>
                </c:pt>
                <c:pt idx="24361">
                  <c:v>43989.772372685184</c:v>
                </c:pt>
                <c:pt idx="24362">
                  <c:v>43990.332986111112</c:v>
                </c:pt>
                <c:pt idx="24363">
                  <c:v>43990.419062499997</c:v>
                </c:pt>
                <c:pt idx="24364">
                  <c:v>43990.623553240737</c:v>
                </c:pt>
                <c:pt idx="24365">
                  <c:v>43990.632870370369</c:v>
                </c:pt>
                <c:pt idx="24366">
                  <c:v>43990.638009259259</c:v>
                </c:pt>
                <c:pt idx="24367">
                  <c:v>43990.642731481479</c:v>
                </c:pt>
                <c:pt idx="24368">
                  <c:v>43990.647719907407</c:v>
                </c:pt>
                <c:pt idx="24369">
                  <c:v>43990.652638888889</c:v>
                </c:pt>
                <c:pt idx="24370">
                  <c:v>43990.682511574072</c:v>
                </c:pt>
                <c:pt idx="24371">
                  <c:v>43990.693379629629</c:v>
                </c:pt>
                <c:pt idx="24372">
                  <c:v>43990.699108796296</c:v>
                </c:pt>
                <c:pt idx="24373">
                  <c:v>43990.705000000002</c:v>
                </c:pt>
                <c:pt idx="24374">
                  <c:v>43990.711076388892</c:v>
                </c:pt>
                <c:pt idx="24375">
                  <c:v>43990.71769675926</c:v>
                </c:pt>
                <c:pt idx="24376">
                  <c:v>43990.724398148152</c:v>
                </c:pt>
                <c:pt idx="24377">
                  <c:v>43990.731354166666</c:v>
                </c:pt>
                <c:pt idx="24378">
                  <c:v>43990.738877314812</c:v>
                </c:pt>
                <c:pt idx="24379">
                  <c:v>43990.746736111112</c:v>
                </c:pt>
                <c:pt idx="24380">
                  <c:v>43990.755439814813</c:v>
                </c:pt>
                <c:pt idx="24381">
                  <c:v>43990.764525462961</c:v>
                </c:pt>
                <c:pt idx="24382">
                  <c:v>43990.774305555555</c:v>
                </c:pt>
                <c:pt idx="24383">
                  <c:v>43991.344895833332</c:v>
                </c:pt>
                <c:pt idx="24384">
                  <c:v>43991.36141203704</c:v>
                </c:pt>
                <c:pt idx="24385">
                  <c:v>43991.373287037037</c:v>
                </c:pt>
                <c:pt idx="24386">
                  <c:v>43991.385162037041</c:v>
                </c:pt>
                <c:pt idx="24387">
                  <c:v>43991.408333333333</c:v>
                </c:pt>
                <c:pt idx="24388">
                  <c:v>43991.419583333336</c:v>
                </c:pt>
                <c:pt idx="24389">
                  <c:v>43991.430127314816</c:v>
                </c:pt>
                <c:pt idx="24390">
                  <c:v>43991.440486111111</c:v>
                </c:pt>
                <c:pt idx="24391">
                  <c:v>43991.450104166666</c:v>
                </c:pt>
                <c:pt idx="24392">
                  <c:v>43991.459328703706</c:v>
                </c:pt>
                <c:pt idx="24393">
                  <c:v>43991.468252314815</c:v>
                </c:pt>
                <c:pt idx="24394">
                  <c:v>43991.477083333331</c:v>
                </c:pt>
                <c:pt idx="24395">
                  <c:v>43991.48537037037</c:v>
                </c:pt>
                <c:pt idx="24396">
                  <c:v>43991.493472222224</c:v>
                </c:pt>
                <c:pt idx="24397">
                  <c:v>43991.501469907409</c:v>
                </c:pt>
                <c:pt idx="24398">
                  <c:v>43991.508969907409</c:v>
                </c:pt>
                <c:pt idx="24399">
                  <c:v>43991.516400462962</c:v>
                </c:pt>
                <c:pt idx="24400">
                  <c:v>43991.523784722223</c:v>
                </c:pt>
                <c:pt idx="24401">
                  <c:v>43991.530949074076</c:v>
                </c:pt>
                <c:pt idx="24402">
                  <c:v>43991.537708333337</c:v>
                </c:pt>
                <c:pt idx="24403">
                  <c:v>43991.54414351852</c:v>
                </c:pt>
                <c:pt idx="24404">
                  <c:v>43991.592060185183</c:v>
                </c:pt>
                <c:pt idx="24405">
                  <c:v>43991.597349537034</c:v>
                </c:pt>
                <c:pt idx="24406">
                  <c:v>43991.602708333332</c:v>
                </c:pt>
                <c:pt idx="24407">
                  <c:v>43991.607986111114</c:v>
                </c:pt>
                <c:pt idx="24408">
                  <c:v>43991.613194444442</c:v>
                </c:pt>
                <c:pt idx="24409">
                  <c:v>43991.618217592593</c:v>
                </c:pt>
                <c:pt idx="24410">
                  <c:v>43991.623252314814</c:v>
                </c:pt>
                <c:pt idx="24411">
                  <c:v>43991.628287037034</c:v>
                </c:pt>
                <c:pt idx="24412">
                  <c:v>43991.638923611114</c:v>
                </c:pt>
                <c:pt idx="24413">
                  <c:v>43991.643726851849</c:v>
                </c:pt>
                <c:pt idx="24414">
                  <c:v>43991.667627314811</c:v>
                </c:pt>
                <c:pt idx="24415">
                  <c:v>43991.673680555556</c:v>
                </c:pt>
                <c:pt idx="24416">
                  <c:v>43991.686516203707</c:v>
                </c:pt>
                <c:pt idx="24417">
                  <c:v>43992.349710648145</c:v>
                </c:pt>
                <c:pt idx="24418">
                  <c:v>43992.361562500002</c:v>
                </c:pt>
                <c:pt idx="24419">
                  <c:v>43992.373171296298</c:v>
                </c:pt>
                <c:pt idx="24420">
                  <c:v>43992.382303240738</c:v>
                </c:pt>
                <c:pt idx="24421">
                  <c:v>43992.391215277778</c:v>
                </c:pt>
                <c:pt idx="24422">
                  <c:v>43992.403055555558</c:v>
                </c:pt>
                <c:pt idx="24423">
                  <c:v>43992.414039351854</c:v>
                </c:pt>
                <c:pt idx="24424">
                  <c:v>43992.422291666669</c:v>
                </c:pt>
                <c:pt idx="24425">
                  <c:v>43992.429606481484</c:v>
                </c:pt>
                <c:pt idx="24426">
                  <c:v>43992.436782407407</c:v>
                </c:pt>
                <c:pt idx="24427">
                  <c:v>43992.443819444445</c:v>
                </c:pt>
                <c:pt idx="24428">
                  <c:v>43992.450289351851</c:v>
                </c:pt>
                <c:pt idx="24429">
                  <c:v>43992.456875000003</c:v>
                </c:pt>
                <c:pt idx="24430">
                  <c:v>43992.463356481479</c:v>
                </c:pt>
                <c:pt idx="24431">
                  <c:v>43992.469490740739</c:v>
                </c:pt>
                <c:pt idx="24432">
                  <c:v>43992.486597222225</c:v>
                </c:pt>
                <c:pt idx="24433">
                  <c:v>43992.497627314813</c:v>
                </c:pt>
                <c:pt idx="24434">
                  <c:v>43992.503113425926</c:v>
                </c:pt>
                <c:pt idx="24435">
                  <c:v>43992.508483796293</c:v>
                </c:pt>
                <c:pt idx="24436">
                  <c:v>43992.513877314814</c:v>
                </c:pt>
                <c:pt idx="24437">
                  <c:v>43992.519247685188</c:v>
                </c:pt>
                <c:pt idx="24438">
                  <c:v>43992.576805555553</c:v>
                </c:pt>
                <c:pt idx="24439">
                  <c:v>43992.68136574074</c:v>
                </c:pt>
                <c:pt idx="24440">
                  <c:v>43992.686840277776</c:v>
                </c:pt>
                <c:pt idx="24441">
                  <c:v>43992.712500000001</c:v>
                </c:pt>
                <c:pt idx="24442">
                  <c:v>43992.719317129631</c:v>
                </c:pt>
                <c:pt idx="24443">
                  <c:v>43992.727939814817</c:v>
                </c:pt>
                <c:pt idx="24444">
                  <c:v>43992.735497685186</c:v>
                </c:pt>
                <c:pt idx="24445">
                  <c:v>43992.74428240741</c:v>
                </c:pt>
                <c:pt idx="24446">
                  <c:v>43992.753136574072</c:v>
                </c:pt>
                <c:pt idx="24447">
                  <c:v>43992.762245370373</c:v>
                </c:pt>
                <c:pt idx="24448">
                  <c:v>43993.373113425929</c:v>
                </c:pt>
                <c:pt idx="24449">
                  <c:v>43993.391562500001</c:v>
                </c:pt>
                <c:pt idx="24450">
                  <c:v>43993.40047453704</c:v>
                </c:pt>
                <c:pt idx="24451">
                  <c:v>43993.409432870372</c:v>
                </c:pt>
                <c:pt idx="24452">
                  <c:v>43993.417372685188</c:v>
                </c:pt>
                <c:pt idx="24453">
                  <c:v>43993.424490740741</c:v>
                </c:pt>
                <c:pt idx="24454">
                  <c:v>43993.432708333334</c:v>
                </c:pt>
                <c:pt idx="24455">
                  <c:v>43993.439988425926</c:v>
                </c:pt>
                <c:pt idx="24456">
                  <c:v>43993.446539351855</c:v>
                </c:pt>
                <c:pt idx="24457">
                  <c:v>43993.452708333331</c:v>
                </c:pt>
                <c:pt idx="24458">
                  <c:v>43993.459270833337</c:v>
                </c:pt>
                <c:pt idx="24459">
                  <c:v>43993.465613425928</c:v>
                </c:pt>
                <c:pt idx="24460">
                  <c:v>43993.471550925926</c:v>
                </c:pt>
                <c:pt idx="24461">
                  <c:v>43993.477199074077</c:v>
                </c:pt>
                <c:pt idx="24462">
                  <c:v>43993.482719907406</c:v>
                </c:pt>
                <c:pt idx="24463">
                  <c:v>43993.488634259258</c:v>
                </c:pt>
                <c:pt idx="24464">
                  <c:v>43993.49423611111</c:v>
                </c:pt>
                <c:pt idx="24465">
                  <c:v>43993.499803240738</c:v>
                </c:pt>
                <c:pt idx="24466">
                  <c:v>43993.505659722221</c:v>
                </c:pt>
                <c:pt idx="24467">
                  <c:v>43993.511053240742</c:v>
                </c:pt>
                <c:pt idx="24468">
                  <c:v>43993.516087962962</c:v>
                </c:pt>
                <c:pt idx="24469">
                  <c:v>43993.521180555559</c:v>
                </c:pt>
                <c:pt idx="24470">
                  <c:v>43993.526122685187</c:v>
                </c:pt>
                <c:pt idx="24471">
                  <c:v>43993.531134259261</c:v>
                </c:pt>
                <c:pt idx="24472">
                  <c:v>43993.536076388889</c:v>
                </c:pt>
                <c:pt idx="24473">
                  <c:v>43993.541678240741</c:v>
                </c:pt>
                <c:pt idx="24474">
                  <c:v>43993.549178240741</c:v>
                </c:pt>
                <c:pt idx="24475">
                  <c:v>43993.566134259258</c:v>
                </c:pt>
                <c:pt idx="24476">
                  <c:v>43993.571284722224</c:v>
                </c:pt>
                <c:pt idx="24477">
                  <c:v>43993.683240740742</c:v>
                </c:pt>
                <c:pt idx="24478">
                  <c:v>43993.687754629631</c:v>
                </c:pt>
                <c:pt idx="24479">
                  <c:v>43993.692129629628</c:v>
                </c:pt>
                <c:pt idx="24480">
                  <c:v>43993.702557870369</c:v>
                </c:pt>
                <c:pt idx="24481">
                  <c:v>43993.713425925926</c:v>
                </c:pt>
                <c:pt idx="24482">
                  <c:v>43993.724699074075</c:v>
                </c:pt>
                <c:pt idx="24483">
                  <c:v>43993.730532407404</c:v>
                </c:pt>
                <c:pt idx="24484">
                  <c:v>43993.736400462964</c:v>
                </c:pt>
                <c:pt idx="24485">
                  <c:v>43993.744710648149</c:v>
                </c:pt>
                <c:pt idx="24486">
                  <c:v>43994.509942129633</c:v>
                </c:pt>
                <c:pt idx="24487">
                  <c:v>43994.515439814815</c:v>
                </c:pt>
                <c:pt idx="24488">
                  <c:v>43994.521597222221</c:v>
                </c:pt>
                <c:pt idx="24489">
                  <c:v>43994.528032407405</c:v>
                </c:pt>
                <c:pt idx="24490">
                  <c:v>43994.539907407408</c:v>
                </c:pt>
                <c:pt idx="24491">
                  <c:v>43994.551631944443</c:v>
                </c:pt>
                <c:pt idx="24492">
                  <c:v>43994.560590277775</c:v>
                </c:pt>
                <c:pt idx="24493">
                  <c:v>43994.570428240739</c:v>
                </c:pt>
                <c:pt idx="24494">
                  <c:v>43994.579641203702</c:v>
                </c:pt>
                <c:pt idx="24495">
                  <c:v>43994.587175925924</c:v>
                </c:pt>
                <c:pt idx="24496">
                  <c:v>43994.594895833332</c:v>
                </c:pt>
                <c:pt idx="24497">
                  <c:v>43994.610775462963</c:v>
                </c:pt>
                <c:pt idx="24498">
                  <c:v>43994.617754629631</c:v>
                </c:pt>
                <c:pt idx="24499">
                  <c:v>43994.657685185186</c:v>
                </c:pt>
                <c:pt idx="24500">
                  <c:v>43994.667002314818</c:v>
                </c:pt>
                <c:pt idx="24501">
                  <c:v>43994.676701388889</c:v>
                </c:pt>
                <c:pt idx="24502">
                  <c:v>43994.685578703706</c:v>
                </c:pt>
                <c:pt idx="24503">
                  <c:v>43994.693935185183</c:v>
                </c:pt>
                <c:pt idx="24504">
                  <c:v>43994.71292824074</c:v>
                </c:pt>
                <c:pt idx="24505">
                  <c:v>43994.719594907408</c:v>
                </c:pt>
                <c:pt idx="24506">
                  <c:v>43994.729583333334</c:v>
                </c:pt>
                <c:pt idx="24507">
                  <c:v>43995.349212962959</c:v>
                </c:pt>
                <c:pt idx="24508">
                  <c:v>43995.361064814817</c:v>
                </c:pt>
                <c:pt idx="24509">
                  <c:v>43995.406273148146</c:v>
                </c:pt>
                <c:pt idx="24510">
                  <c:v>43995.441921296297</c:v>
                </c:pt>
                <c:pt idx="24511">
                  <c:v>43995.449571759258</c:v>
                </c:pt>
                <c:pt idx="24512">
                  <c:v>43995.489722222221</c:v>
                </c:pt>
                <c:pt idx="24513">
                  <c:v>43995.508090277777</c:v>
                </c:pt>
                <c:pt idx="24514">
                  <c:v>43995.514305555553</c:v>
                </c:pt>
                <c:pt idx="24515">
                  <c:v>43995.519479166665</c:v>
                </c:pt>
                <c:pt idx="24516">
                  <c:v>43995.524664351855</c:v>
                </c:pt>
                <c:pt idx="24517">
                  <c:v>43995.529664351852</c:v>
                </c:pt>
                <c:pt idx="24518">
                  <c:v>43995.534687500003</c:v>
                </c:pt>
                <c:pt idx="24519">
                  <c:v>43995.539502314816</c:v>
                </c:pt>
                <c:pt idx="24520">
                  <c:v>43995.544363425928</c:v>
                </c:pt>
                <c:pt idx="24521">
                  <c:v>43995.54965277778</c:v>
                </c:pt>
                <c:pt idx="24522">
                  <c:v>43995.560752314814</c:v>
                </c:pt>
                <c:pt idx="24523">
                  <c:v>43995.566006944442</c:v>
                </c:pt>
                <c:pt idx="24524">
                  <c:v>43995.584502314814</c:v>
                </c:pt>
                <c:pt idx="24525">
                  <c:v>43995.602997685186</c:v>
                </c:pt>
                <c:pt idx="24526">
                  <c:v>43995.607511574075</c:v>
                </c:pt>
                <c:pt idx="24527">
                  <c:v>43995.61210648148</c:v>
                </c:pt>
                <c:pt idx="24528">
                  <c:v>43995.616655092592</c:v>
                </c:pt>
                <c:pt idx="24529">
                  <c:v>43995.62122685185</c:v>
                </c:pt>
                <c:pt idx="24530">
                  <c:v>43995.626238425924</c:v>
                </c:pt>
                <c:pt idx="24531">
                  <c:v>43995.631319444445</c:v>
                </c:pt>
                <c:pt idx="24532">
                  <c:v>43995.640590277777</c:v>
                </c:pt>
                <c:pt idx="24533">
                  <c:v>43995.645185185182</c:v>
                </c:pt>
                <c:pt idx="24534">
                  <c:v>43995.682129629633</c:v>
                </c:pt>
                <c:pt idx="24535">
                  <c:v>43995.687349537038</c:v>
                </c:pt>
                <c:pt idx="24536">
                  <c:v>43995.709293981483</c:v>
                </c:pt>
                <c:pt idx="24537">
                  <c:v>43995.71534722222</c:v>
                </c:pt>
                <c:pt idx="24538">
                  <c:v>43995.72247685185</c:v>
                </c:pt>
                <c:pt idx="24539">
                  <c:v>43995.728831018518</c:v>
                </c:pt>
                <c:pt idx="24540">
                  <c:v>43995.736111111109</c:v>
                </c:pt>
                <c:pt idx="24541">
                  <c:v>43995.743738425925</c:v>
                </c:pt>
                <c:pt idx="24542">
                  <c:v>43995.753460648149</c:v>
                </c:pt>
                <c:pt idx="24543">
                  <c:v>43995.765335648146</c:v>
                </c:pt>
                <c:pt idx="24544">
                  <c:v>43996.361064814817</c:v>
                </c:pt>
                <c:pt idx="24545">
                  <c:v>43996.384780092594</c:v>
                </c:pt>
                <c:pt idx="24546">
                  <c:v>43996.394942129627</c:v>
                </c:pt>
                <c:pt idx="24547">
                  <c:v>43996.403495370374</c:v>
                </c:pt>
                <c:pt idx="24548">
                  <c:v>43996.413645833331</c:v>
                </c:pt>
                <c:pt idx="24549">
                  <c:v>43996.423738425925</c:v>
                </c:pt>
                <c:pt idx="24550">
                  <c:v>43996.432210648149</c:v>
                </c:pt>
                <c:pt idx="24551">
                  <c:v>43996.439629629633</c:v>
                </c:pt>
                <c:pt idx="24552">
                  <c:v>43996.446099537039</c:v>
                </c:pt>
                <c:pt idx="24553">
                  <c:v>43996.452523148146</c:v>
                </c:pt>
                <c:pt idx="24554">
                  <c:v>43996.458726851852</c:v>
                </c:pt>
                <c:pt idx="24555">
                  <c:v>43998.704201388886</c:v>
                </c:pt>
                <c:pt idx="24556">
                  <c:v>43998.716053240743</c:v>
                </c:pt>
                <c:pt idx="24557">
                  <c:v>43998.727939814817</c:v>
                </c:pt>
                <c:pt idx="24558">
                  <c:v>43999.349270833336</c:v>
                </c:pt>
                <c:pt idx="24559">
                  <c:v>43999.361134259256</c:v>
                </c:pt>
                <c:pt idx="24560">
                  <c:v>43999.372986111113</c:v>
                </c:pt>
                <c:pt idx="24561">
                  <c:v>43999.384733796294</c:v>
                </c:pt>
                <c:pt idx="24562">
                  <c:v>43999.394733796296</c:v>
                </c:pt>
                <c:pt idx="24563">
                  <c:v>43999.403645833336</c:v>
                </c:pt>
                <c:pt idx="24564">
                  <c:v>43999.411689814813</c:v>
                </c:pt>
                <c:pt idx="24565">
                  <c:v>43999.420752314814</c:v>
                </c:pt>
                <c:pt idx="24566">
                  <c:v>43999.429791666669</c:v>
                </c:pt>
                <c:pt idx="24567">
                  <c:v>43999.688564814816</c:v>
                </c:pt>
                <c:pt idx="24568">
                  <c:v>43999.700300925928</c:v>
                </c:pt>
                <c:pt idx="24569">
                  <c:v>43999.70925925926</c:v>
                </c:pt>
                <c:pt idx="24570">
                  <c:v>43999.715810185182</c:v>
                </c:pt>
                <c:pt idx="24571">
                  <c:v>43999.722604166665</c:v>
                </c:pt>
                <c:pt idx="24572">
                  <c:v>43999.727418981478</c:v>
                </c:pt>
                <c:pt idx="24573">
                  <c:v>43999.733935185184</c:v>
                </c:pt>
                <c:pt idx="24574">
                  <c:v>43999.739942129629</c:v>
                </c:pt>
                <c:pt idx="24575">
                  <c:v>43999.746168981481</c:v>
                </c:pt>
                <c:pt idx="24576">
                  <c:v>43999.754490740743</c:v>
                </c:pt>
                <c:pt idx="24577">
                  <c:v>43999.764606481483</c:v>
                </c:pt>
                <c:pt idx="24578">
                  <c:v>44002.520312499997</c:v>
                </c:pt>
                <c:pt idx="24579">
                  <c:v>44002.526284722226</c:v>
                </c:pt>
                <c:pt idx="24580">
                  <c:v>44002.532488425924</c:v>
                </c:pt>
                <c:pt idx="24581">
                  <c:v>44002.538310185184</c:v>
                </c:pt>
                <c:pt idx="24582">
                  <c:v>44002.543877314813</c:v>
                </c:pt>
                <c:pt idx="24583">
                  <c:v>44002.549027777779</c:v>
                </c:pt>
                <c:pt idx="24584">
                  <c:v>44002.554270833331</c:v>
                </c:pt>
                <c:pt idx="24585">
                  <c:v>44002.584085648145</c:v>
                </c:pt>
                <c:pt idx="24586">
                  <c:v>44003.361620370371</c:v>
                </c:pt>
                <c:pt idx="24587">
                  <c:v>44003.406180555554</c:v>
                </c:pt>
                <c:pt idx="24588">
                  <c:v>44003.415925925925</c:v>
                </c:pt>
                <c:pt idx="24589">
                  <c:v>44003.425347222219</c:v>
                </c:pt>
                <c:pt idx="24590">
                  <c:v>44003.433692129627</c:v>
                </c:pt>
                <c:pt idx="24591">
                  <c:v>44004.397245370368</c:v>
                </c:pt>
                <c:pt idx="24592">
                  <c:v>44004.551261574074</c:v>
                </c:pt>
                <c:pt idx="24593">
                  <c:v>44004.570011574076</c:v>
                </c:pt>
                <c:pt idx="24594">
                  <c:v>44004.592824074076</c:v>
                </c:pt>
                <c:pt idx="24595">
                  <c:v>44004.602060185185</c:v>
                </c:pt>
                <c:pt idx="24596">
                  <c:v>44004.619849537034</c:v>
                </c:pt>
                <c:pt idx="24597">
                  <c:v>44005.381979166668</c:v>
                </c:pt>
                <c:pt idx="24598">
                  <c:v>44005.399988425925</c:v>
                </c:pt>
                <c:pt idx="24599">
                  <c:v>44005.415972222225</c:v>
                </c:pt>
                <c:pt idx="24600">
                  <c:v>44005.497916666667</c:v>
                </c:pt>
                <c:pt idx="24601">
                  <c:v>44005.508680555555</c:v>
                </c:pt>
                <c:pt idx="24602">
                  <c:v>44005.664224537039</c:v>
                </c:pt>
                <c:pt idx="24603">
                  <c:v>44005.70511574074</c:v>
                </c:pt>
                <c:pt idx="24604">
                  <c:v>44005.711655092593</c:v>
                </c:pt>
                <c:pt idx="24605">
                  <c:v>44005.717800925922</c:v>
                </c:pt>
                <c:pt idx="24606">
                  <c:v>44005.724236111113</c:v>
                </c:pt>
                <c:pt idx="24607">
                  <c:v>44005.756018518521</c:v>
                </c:pt>
                <c:pt idx="24608">
                  <c:v>44006.59815972222</c:v>
                </c:pt>
                <c:pt idx="24609">
                  <c:v>44006.666030092594</c:v>
                </c:pt>
                <c:pt idx="24610">
                  <c:v>44006.670995370368</c:v>
                </c:pt>
                <c:pt idx="24611">
                  <c:v>44006.684490740743</c:v>
                </c:pt>
                <c:pt idx="24612">
                  <c:v>44006.699224537035</c:v>
                </c:pt>
                <c:pt idx="24613">
                  <c:v>44006.740011574075</c:v>
                </c:pt>
                <c:pt idx="24614">
                  <c:v>44006.753807870373</c:v>
                </c:pt>
                <c:pt idx="24615">
                  <c:v>44008.61037037037</c:v>
                </c:pt>
                <c:pt idx="24616">
                  <c:v>44008.618807870371</c:v>
                </c:pt>
                <c:pt idx="24617">
                  <c:v>44008.627418981479</c:v>
                </c:pt>
                <c:pt idx="24618">
                  <c:v>44008.631689814814</c:v>
                </c:pt>
                <c:pt idx="24619">
                  <c:v>44008.644629629627</c:v>
                </c:pt>
                <c:pt idx="24620">
                  <c:v>44008.648831018516</c:v>
                </c:pt>
                <c:pt idx="24621">
                  <c:v>44008.661643518521</c:v>
                </c:pt>
                <c:pt idx="24622">
                  <c:v>44008.67019675926</c:v>
                </c:pt>
                <c:pt idx="24623">
                  <c:v>44008.675358796296</c:v>
                </c:pt>
                <c:pt idx="24624">
                  <c:v>44008.679849537039</c:v>
                </c:pt>
                <c:pt idx="24625">
                  <c:v>44008.689375000002</c:v>
                </c:pt>
                <c:pt idx="24626">
                  <c:v>44008.694467592592</c:v>
                </c:pt>
                <c:pt idx="24627">
                  <c:v>44008.701458333337</c:v>
                </c:pt>
                <c:pt idx="24628">
                  <c:v>44008.706770833334</c:v>
                </c:pt>
                <c:pt idx="24629">
                  <c:v>44008.712581018517</c:v>
                </c:pt>
                <c:pt idx="24630">
                  <c:v>44008.724409722221</c:v>
                </c:pt>
                <c:pt idx="24631">
                  <c:v>44008.731747685182</c:v>
                </c:pt>
                <c:pt idx="24632">
                  <c:v>44008.737696759257</c:v>
                </c:pt>
                <c:pt idx="24633">
                  <c:v>44008.754050925927</c:v>
                </c:pt>
                <c:pt idx="24634">
                  <c:v>44008.762094907404</c:v>
                </c:pt>
                <c:pt idx="24635">
                  <c:v>44008.772650462961</c:v>
                </c:pt>
                <c:pt idx="24636">
                  <c:v>44009.349652777775</c:v>
                </c:pt>
                <c:pt idx="24637">
                  <c:v>44009.361539351848</c:v>
                </c:pt>
                <c:pt idx="24638">
                  <c:v>44009.373391203706</c:v>
                </c:pt>
                <c:pt idx="24639">
                  <c:v>44009.384976851848</c:v>
                </c:pt>
                <c:pt idx="24640">
                  <c:v>44009.39539351852</c:v>
                </c:pt>
                <c:pt idx="24641">
                  <c:v>44009.405451388891</c:v>
                </c:pt>
                <c:pt idx="24642">
                  <c:v>44009.423229166663</c:v>
                </c:pt>
                <c:pt idx="24643">
                  <c:v>44009.515196759261</c:v>
                </c:pt>
                <c:pt idx="24644">
                  <c:v>44013.522349537037</c:v>
                </c:pt>
                <c:pt idx="24645">
                  <c:v>44013.661365740743</c:v>
                </c:pt>
                <c:pt idx="24646">
                  <c:v>44013.713912037034</c:v>
                </c:pt>
                <c:pt idx="24647">
                  <c:v>44013.722662037035</c:v>
                </c:pt>
                <c:pt idx="24648">
                  <c:v>44013.746886574074</c:v>
                </c:pt>
                <c:pt idx="24649">
                  <c:v>44013.753900462965</c:v>
                </c:pt>
                <c:pt idx="24650">
                  <c:v>44013.769097222219</c:v>
                </c:pt>
                <c:pt idx="24651">
                  <c:v>44014.429560185185</c:v>
                </c:pt>
                <c:pt idx="24652">
                  <c:v>44014.436863425923</c:v>
                </c:pt>
                <c:pt idx="24653">
                  <c:v>44014.443796296298</c:v>
                </c:pt>
                <c:pt idx="24654">
                  <c:v>44014.450138888889</c:v>
                </c:pt>
                <c:pt idx="24655">
                  <c:v>44014.456365740742</c:v>
                </c:pt>
                <c:pt idx="24656">
                  <c:v>44014.462372685186</c:v>
                </c:pt>
                <c:pt idx="24657">
                  <c:v>44014.468032407407</c:v>
                </c:pt>
                <c:pt idx="24658">
                  <c:v>44014.473587962966</c:v>
                </c:pt>
                <c:pt idx="24659">
                  <c:v>44014.479490740741</c:v>
                </c:pt>
                <c:pt idx="24660">
                  <c:v>44014.486180555556</c:v>
                </c:pt>
                <c:pt idx="24661">
                  <c:v>44014.493831018517</c:v>
                </c:pt>
                <c:pt idx="24662">
                  <c:v>44014.501446759263</c:v>
                </c:pt>
                <c:pt idx="24663">
                  <c:v>44014.509062500001</c:v>
                </c:pt>
                <c:pt idx="24664">
                  <c:v>44014.516539351855</c:v>
                </c:pt>
                <c:pt idx="24665">
                  <c:v>44014.523981481485</c:v>
                </c:pt>
                <c:pt idx="24666">
                  <c:v>44014.531076388892</c:v>
                </c:pt>
                <c:pt idx="24667">
                  <c:v>44014.537962962961</c:v>
                </c:pt>
                <c:pt idx="24668">
                  <c:v>44014.544606481482</c:v>
                </c:pt>
                <c:pt idx="24669">
                  <c:v>44014.551064814812</c:v>
                </c:pt>
                <c:pt idx="24670">
                  <c:v>44014.557592592595</c:v>
                </c:pt>
                <c:pt idx="24671">
                  <c:v>44014.563900462963</c:v>
                </c:pt>
                <c:pt idx="24672">
                  <c:v>44014.569803240738</c:v>
                </c:pt>
                <c:pt idx="24673">
                  <c:v>44014.575740740744</c:v>
                </c:pt>
                <c:pt idx="24674">
                  <c:v>44014.58152777778</c:v>
                </c:pt>
                <c:pt idx="24675">
                  <c:v>44014.587268518517</c:v>
                </c:pt>
                <c:pt idx="24676">
                  <c:v>44014.593009259261</c:v>
                </c:pt>
                <c:pt idx="24677">
                  <c:v>44014.609375</c:v>
                </c:pt>
                <c:pt idx="24678">
                  <c:v>44014.614548611113</c:v>
                </c:pt>
                <c:pt idx="24679">
                  <c:v>44014.619699074072</c:v>
                </c:pt>
                <c:pt idx="24680">
                  <c:v>44014.624884259261</c:v>
                </c:pt>
                <c:pt idx="24681">
                  <c:v>44014.629884259259</c:v>
                </c:pt>
                <c:pt idx="24682">
                  <c:v>44014.634826388887</c:v>
                </c:pt>
                <c:pt idx="24683">
                  <c:v>44014.639699074076</c:v>
                </c:pt>
                <c:pt idx="24684">
                  <c:v>44014.644560185188</c:v>
                </c:pt>
                <c:pt idx="24685">
                  <c:v>44014.649363425924</c:v>
                </c:pt>
                <c:pt idx="24686">
                  <c:v>44014.654143518521</c:v>
                </c:pt>
                <c:pt idx="24687">
                  <c:v>44014.658900462964</c:v>
                </c:pt>
                <c:pt idx="24688">
                  <c:v>44014.663842592592</c:v>
                </c:pt>
                <c:pt idx="24689">
                  <c:v>44014.66846064815</c:v>
                </c:pt>
                <c:pt idx="24690">
                  <c:v>44014.694722222222</c:v>
                </c:pt>
                <c:pt idx="24691">
                  <c:v>44014.699826388889</c:v>
                </c:pt>
                <c:pt idx="24692">
                  <c:v>44014.705324074072</c:v>
                </c:pt>
                <c:pt idx="24693">
                  <c:v>44015.373368055552</c:v>
                </c:pt>
                <c:pt idx="24694">
                  <c:v>44015.384467592594</c:v>
                </c:pt>
                <c:pt idx="24695">
                  <c:v>44015.396249999998</c:v>
                </c:pt>
                <c:pt idx="24696">
                  <c:v>44015.414895833332</c:v>
                </c:pt>
                <c:pt idx="24697">
                  <c:v>44015.431527777779</c:v>
                </c:pt>
                <c:pt idx="24698">
                  <c:v>44015.439363425925</c:v>
                </c:pt>
                <c:pt idx="24699">
                  <c:v>44015.446689814817</c:v>
                </c:pt>
                <c:pt idx="24700">
                  <c:v>44015.452928240738</c:v>
                </c:pt>
                <c:pt idx="24701">
                  <c:v>44015.461192129631</c:v>
                </c:pt>
                <c:pt idx="24702">
                  <c:v>44015.468275462961</c:v>
                </c:pt>
                <c:pt idx="24703">
                  <c:v>44015.475381944445</c:v>
                </c:pt>
                <c:pt idx="24704">
                  <c:v>44015.481863425928</c:v>
                </c:pt>
                <c:pt idx="24705">
                  <c:v>44015.488495370373</c:v>
                </c:pt>
                <c:pt idx="24706">
                  <c:v>44015.495300925926</c:v>
                </c:pt>
                <c:pt idx="24707">
                  <c:v>44015.501122685186</c:v>
                </c:pt>
                <c:pt idx="24708">
                  <c:v>44015.506597222222</c:v>
                </c:pt>
                <c:pt idx="24709">
                  <c:v>44015.512060185189</c:v>
                </c:pt>
                <c:pt idx="24710">
                  <c:v>44015.517488425925</c:v>
                </c:pt>
                <c:pt idx="24711">
                  <c:v>44015.522893518515</c:v>
                </c:pt>
                <c:pt idx="24712">
                  <c:v>44015.528437499997</c:v>
                </c:pt>
                <c:pt idx="24713">
                  <c:v>44015.534328703703</c:v>
                </c:pt>
                <c:pt idx="24714">
                  <c:v>44015.54078703704</c:v>
                </c:pt>
                <c:pt idx="24715">
                  <c:v>44015.546655092592</c:v>
                </c:pt>
                <c:pt idx="24716">
                  <c:v>44015.552233796298</c:v>
                </c:pt>
                <c:pt idx="24717">
                  <c:v>44015.558078703703</c:v>
                </c:pt>
                <c:pt idx="24718">
                  <c:v>44015.569525462961</c:v>
                </c:pt>
                <c:pt idx="24719">
                  <c:v>44015.575208333335</c:v>
                </c:pt>
                <c:pt idx="24720">
                  <c:v>44015.585590277777</c:v>
                </c:pt>
                <c:pt idx="24721">
                  <c:v>44015.615416666667</c:v>
                </c:pt>
                <c:pt idx="24722">
                  <c:v>44015.620381944442</c:v>
                </c:pt>
                <c:pt idx="24723">
                  <c:v>44015.630127314813</c:v>
                </c:pt>
                <c:pt idx="24724">
                  <c:v>44015.639641203707</c:v>
                </c:pt>
                <c:pt idx="24725">
                  <c:v>44015.644444444442</c:v>
                </c:pt>
                <c:pt idx="24726">
                  <c:v>44015.649259259262</c:v>
                </c:pt>
                <c:pt idx="24727">
                  <c:v>44015.654270833336</c:v>
                </c:pt>
                <c:pt idx="24728">
                  <c:v>44015.659224537034</c:v>
                </c:pt>
                <c:pt idx="24729">
                  <c:v>44015.663703703707</c:v>
                </c:pt>
                <c:pt idx="24730">
                  <c:v>44015.668541666666</c:v>
                </c:pt>
                <c:pt idx="24731">
                  <c:v>44015.673252314817</c:v>
                </c:pt>
                <c:pt idx="24732">
                  <c:v>44015.678229166668</c:v>
                </c:pt>
                <c:pt idx="24733">
                  <c:v>44015.683032407411</c:v>
                </c:pt>
                <c:pt idx="24734">
                  <c:v>44015.688009259262</c:v>
                </c:pt>
                <c:pt idx="24735">
                  <c:v>44015.693229166667</c:v>
                </c:pt>
                <c:pt idx="24736">
                  <c:v>44015.698657407411</c:v>
                </c:pt>
                <c:pt idx="24737">
                  <c:v>44015.704641203702</c:v>
                </c:pt>
                <c:pt idx="24738">
                  <c:v>44015.709768518522</c:v>
                </c:pt>
                <c:pt idx="24739">
                  <c:v>44015.715104166666</c:v>
                </c:pt>
                <c:pt idx="24740">
                  <c:v>44015.720671296294</c:v>
                </c:pt>
                <c:pt idx="24741">
                  <c:v>44015.726504629631</c:v>
                </c:pt>
                <c:pt idx="24742">
                  <c:v>44015.754282407404</c:v>
                </c:pt>
                <c:pt idx="24743">
                  <c:v>44015.762858796297</c:v>
                </c:pt>
                <c:pt idx="24744">
                  <c:v>44016.37290509259</c:v>
                </c:pt>
                <c:pt idx="24745">
                  <c:v>44016.394409722219</c:v>
                </c:pt>
                <c:pt idx="24746">
                  <c:v>44016.411504629628</c:v>
                </c:pt>
                <c:pt idx="24747">
                  <c:v>44016.419166666667</c:v>
                </c:pt>
                <c:pt idx="24748">
                  <c:v>44016.434027777781</c:v>
                </c:pt>
                <c:pt idx="24749">
                  <c:v>44016.441342592596</c:v>
                </c:pt>
                <c:pt idx="24750">
                  <c:v>44016.668078703704</c:v>
                </c:pt>
                <c:pt idx="24751">
                  <c:v>44016.719641203701</c:v>
                </c:pt>
                <c:pt idx="24752">
                  <c:v>44021.401898148149</c:v>
                </c:pt>
                <c:pt idx="24753">
                  <c:v>44021.489502314813</c:v>
                </c:pt>
                <c:pt idx="24754">
                  <c:v>44021.55978009259</c:v>
                </c:pt>
                <c:pt idx="24755">
                  <c:v>44021.564780092594</c:v>
                </c:pt>
                <c:pt idx="24756">
                  <c:v>44021.588229166664</c:v>
                </c:pt>
                <c:pt idx="24757">
                  <c:v>44021.593981481485</c:v>
                </c:pt>
                <c:pt idx="24758">
                  <c:v>44022.349942129629</c:v>
                </c:pt>
                <c:pt idx="24759">
                  <c:v>44022.361793981479</c:v>
                </c:pt>
                <c:pt idx="24760">
                  <c:v>44022.373148148145</c:v>
                </c:pt>
                <c:pt idx="24761">
                  <c:v>44022.382777777777</c:v>
                </c:pt>
                <c:pt idx="24762">
                  <c:v>44022.391840277778</c:v>
                </c:pt>
                <c:pt idx="24763">
                  <c:v>44022.414537037039</c:v>
                </c:pt>
                <c:pt idx="24764">
                  <c:v>44022.441770833335</c:v>
                </c:pt>
                <c:pt idx="24765">
                  <c:v>44022.448310185187</c:v>
                </c:pt>
                <c:pt idx="24766">
                  <c:v>44022.46162037037</c:v>
                </c:pt>
                <c:pt idx="24767">
                  <c:v>44022.467476851853</c:v>
                </c:pt>
                <c:pt idx="24768">
                  <c:v>44022.473113425927</c:v>
                </c:pt>
                <c:pt idx="24769">
                  <c:v>44022.478935185187</c:v>
                </c:pt>
                <c:pt idx="24770">
                  <c:v>44022.4846875</c:v>
                </c:pt>
                <c:pt idx="24771">
                  <c:v>44022.490706018521</c:v>
                </c:pt>
                <c:pt idx="24772">
                  <c:v>44022.496736111112</c:v>
                </c:pt>
                <c:pt idx="24773">
                  <c:v>44022.502546296295</c:v>
                </c:pt>
                <c:pt idx="24774">
                  <c:v>44022.508275462962</c:v>
                </c:pt>
                <c:pt idx="24775">
                  <c:v>44022.513807870368</c:v>
                </c:pt>
                <c:pt idx="24776">
                  <c:v>44022.519305555557</c:v>
                </c:pt>
                <c:pt idx="24777">
                  <c:v>44022.524606481478</c:v>
                </c:pt>
                <c:pt idx="24778">
                  <c:v>44022.52988425926</c:v>
                </c:pt>
                <c:pt idx="24779">
                  <c:v>44022.535115740742</c:v>
                </c:pt>
                <c:pt idx="24780">
                  <c:v>44022.55023148148</c:v>
                </c:pt>
                <c:pt idx="24781">
                  <c:v>44022.555173611108</c:v>
                </c:pt>
                <c:pt idx="24782">
                  <c:v>44022.560185185182</c:v>
                </c:pt>
                <c:pt idx="24783">
                  <c:v>44022.565046296295</c:v>
                </c:pt>
                <c:pt idx="24784">
                  <c:v>44022.570104166669</c:v>
                </c:pt>
                <c:pt idx="24785">
                  <c:v>44022.575231481482</c:v>
                </c:pt>
                <c:pt idx="24786">
                  <c:v>44022.596041666664</c:v>
                </c:pt>
                <c:pt idx="24787">
                  <c:v>44022.607210648152</c:v>
                </c:pt>
                <c:pt idx="24788">
                  <c:v>44022.613217592596</c:v>
                </c:pt>
                <c:pt idx="24789">
                  <c:v>44022.619537037041</c:v>
                </c:pt>
                <c:pt idx="24790">
                  <c:v>44022.625752314816</c:v>
                </c:pt>
                <c:pt idx="24791">
                  <c:v>44022.631874999999</c:v>
                </c:pt>
                <c:pt idx="24792">
                  <c:v>44022.638298611113</c:v>
                </c:pt>
                <c:pt idx="24793">
                  <c:v>44022.644687499997</c:v>
                </c:pt>
                <c:pt idx="24794">
                  <c:v>44022.651030092595</c:v>
                </c:pt>
                <c:pt idx="24795">
                  <c:v>44022.657453703701</c:v>
                </c:pt>
                <c:pt idx="24796">
                  <c:v>44022.663321759261</c:v>
                </c:pt>
                <c:pt idx="24797">
                  <c:v>44022.669004629628</c:v>
                </c:pt>
                <c:pt idx="24798">
                  <c:v>44022.674571759257</c:v>
                </c:pt>
                <c:pt idx="24799">
                  <c:v>44022.680671296293</c:v>
                </c:pt>
                <c:pt idx="24800">
                  <c:v>44022.686122685183</c:v>
                </c:pt>
                <c:pt idx="24801">
                  <c:v>44022.701550925929</c:v>
                </c:pt>
                <c:pt idx="24802">
                  <c:v>44022.707777777781</c:v>
                </c:pt>
                <c:pt idx="24803">
                  <c:v>44022.714282407411</c:v>
                </c:pt>
                <c:pt idx="24804">
                  <c:v>44022.720046296294</c:v>
                </c:pt>
                <c:pt idx="24805">
                  <c:v>44022.725868055553</c:v>
                </c:pt>
                <c:pt idx="24806">
                  <c:v>44022.731423611112</c:v>
                </c:pt>
                <c:pt idx="24807">
                  <c:v>44022.736724537041</c:v>
                </c:pt>
                <c:pt idx="24808">
                  <c:v>44022.742685185185</c:v>
                </c:pt>
                <c:pt idx="24809">
                  <c:v>44022.749606481484</c:v>
                </c:pt>
                <c:pt idx="24810">
                  <c:v>44022.758275462962</c:v>
                </c:pt>
                <c:pt idx="24811">
                  <c:v>44022.770150462966</c:v>
                </c:pt>
                <c:pt idx="24812">
                  <c:v>44022.782037037039</c:v>
                </c:pt>
                <c:pt idx="24813">
                  <c:v>44023.61613425926</c:v>
                </c:pt>
                <c:pt idx="24814">
                  <c:v>44023.621817129628</c:v>
                </c:pt>
                <c:pt idx="24815">
                  <c:v>44023.66946759259</c:v>
                </c:pt>
                <c:pt idx="24816">
                  <c:v>44023.680104166669</c:v>
                </c:pt>
                <c:pt idx="24817">
                  <c:v>44023.686377314814</c:v>
                </c:pt>
                <c:pt idx="24818">
                  <c:v>44023.690625000003</c:v>
                </c:pt>
                <c:pt idx="24819">
                  <c:v>44023.696481481478</c:v>
                </c:pt>
                <c:pt idx="24820">
                  <c:v>44023.708356481482</c:v>
                </c:pt>
                <c:pt idx="24821">
                  <c:v>44023.720069444447</c:v>
                </c:pt>
                <c:pt idx="24822">
                  <c:v>44023.729004629633</c:v>
                </c:pt>
                <c:pt idx="24823">
                  <c:v>44024.33761574074</c:v>
                </c:pt>
                <c:pt idx="24824">
                  <c:v>44024.349502314813</c:v>
                </c:pt>
                <c:pt idx="24825">
                  <c:v>44024.361388888887</c:v>
                </c:pt>
                <c:pt idx="24826">
                  <c:v>44024.373217592591</c:v>
                </c:pt>
                <c:pt idx="24827">
                  <c:v>44024.384062500001</c:v>
                </c:pt>
                <c:pt idx="24828">
                  <c:v>44024.392731481479</c:v>
                </c:pt>
                <c:pt idx="24829">
                  <c:v>44024.401423611111</c:v>
                </c:pt>
                <c:pt idx="24830">
                  <c:v>44024.410185185188</c:v>
                </c:pt>
                <c:pt idx="24831">
                  <c:v>44024.417743055557</c:v>
                </c:pt>
                <c:pt idx="24832">
                  <c:v>44024.446180555555</c:v>
                </c:pt>
                <c:pt idx="24833">
                  <c:v>44024.452731481484</c:v>
                </c:pt>
                <c:pt idx="24834">
                  <c:v>44024.45952546296</c:v>
                </c:pt>
                <c:pt idx="24835">
                  <c:v>44024.466932870368</c:v>
                </c:pt>
                <c:pt idx="24836">
                  <c:v>44024.475324074076</c:v>
                </c:pt>
                <c:pt idx="24837">
                  <c:v>44024.484363425923</c:v>
                </c:pt>
                <c:pt idx="24838">
                  <c:v>44024.491203703707</c:v>
                </c:pt>
                <c:pt idx="24839">
                  <c:v>44025.373483796298</c:v>
                </c:pt>
                <c:pt idx="24840">
                  <c:v>44025.385358796295</c:v>
                </c:pt>
                <c:pt idx="24841">
                  <c:v>44025.397233796299</c:v>
                </c:pt>
                <c:pt idx="24842">
                  <c:v>44025.432523148149</c:v>
                </c:pt>
                <c:pt idx="24843">
                  <c:v>44025.47246527778</c:v>
                </c:pt>
                <c:pt idx="24844">
                  <c:v>44025.478402777779</c:v>
                </c:pt>
                <c:pt idx="24845">
                  <c:v>44025.484201388892</c:v>
                </c:pt>
                <c:pt idx="24846">
                  <c:v>44025.489756944444</c:v>
                </c:pt>
                <c:pt idx="24847">
                  <c:v>44025.495520833334</c:v>
                </c:pt>
                <c:pt idx="24848">
                  <c:v>44025.50105324074</c:v>
                </c:pt>
                <c:pt idx="24849">
                  <c:v>44025.506886574076</c:v>
                </c:pt>
                <c:pt idx="24850">
                  <c:v>44025.512326388889</c:v>
                </c:pt>
                <c:pt idx="24851">
                  <c:v>44025.666851851849</c:v>
                </c:pt>
                <c:pt idx="24852">
                  <c:v>44025.682962962965</c:v>
                </c:pt>
                <c:pt idx="24853">
                  <c:v>44025.68849537037</c:v>
                </c:pt>
                <c:pt idx="24854">
                  <c:v>44025.703622685185</c:v>
                </c:pt>
                <c:pt idx="24855">
                  <c:v>44025.709074074075</c:v>
                </c:pt>
                <c:pt idx="24856">
                  <c:v>44025.714618055557</c:v>
                </c:pt>
                <c:pt idx="24857">
                  <c:v>44025.720821759256</c:v>
                </c:pt>
                <c:pt idx="24858">
                  <c:v>44025.734039351853</c:v>
                </c:pt>
                <c:pt idx="24859">
                  <c:v>44025.74145833333</c:v>
                </c:pt>
                <c:pt idx="24860">
                  <c:v>44025.750254629631</c:v>
                </c:pt>
                <c:pt idx="24861">
                  <c:v>44025.759212962963</c:v>
                </c:pt>
                <c:pt idx="24862">
                  <c:v>44025.770254629628</c:v>
                </c:pt>
                <c:pt idx="24863">
                  <c:v>44026.476006944446</c:v>
                </c:pt>
                <c:pt idx="24864">
                  <c:v>44026.483298611114</c:v>
                </c:pt>
                <c:pt idx="24865">
                  <c:v>44026.489108796297</c:v>
                </c:pt>
                <c:pt idx="24866">
                  <c:v>44026.494467592594</c:v>
                </c:pt>
                <c:pt idx="24867">
                  <c:v>44026.499675925923</c:v>
                </c:pt>
                <c:pt idx="24868">
                  <c:v>44026.504953703705</c:v>
                </c:pt>
                <c:pt idx="24869">
                  <c:v>44026.510879629626</c:v>
                </c:pt>
                <c:pt idx="24870">
                  <c:v>44026.516099537039</c:v>
                </c:pt>
                <c:pt idx="24871">
                  <c:v>44026.521157407406</c:v>
                </c:pt>
                <c:pt idx="24872">
                  <c:v>44026.526238425926</c:v>
                </c:pt>
                <c:pt idx="24873">
                  <c:v>44026.531180555554</c:v>
                </c:pt>
                <c:pt idx="24874">
                  <c:v>44026.536574074074</c:v>
                </c:pt>
                <c:pt idx="24875">
                  <c:v>44026.541643518518</c:v>
                </c:pt>
                <c:pt idx="24876">
                  <c:v>44026.546527777777</c:v>
                </c:pt>
                <c:pt idx="24877">
                  <c:v>44026.551493055558</c:v>
                </c:pt>
                <c:pt idx="24878">
                  <c:v>44026.557268518518</c:v>
                </c:pt>
                <c:pt idx="24879">
                  <c:v>44026.70585648148</c:v>
                </c:pt>
                <c:pt idx="24880">
                  <c:v>44026.711562500001</c:v>
                </c:pt>
                <c:pt idx="24881">
                  <c:v>44026.72047453704</c:v>
                </c:pt>
                <c:pt idx="24882">
                  <c:v>44034.614444444444</c:v>
                </c:pt>
                <c:pt idx="24883">
                  <c:v>44037.776053240741</c:v>
                </c:pt>
                <c:pt idx="24884">
                  <c:v>44043.644629629627</c:v>
                </c:pt>
                <c:pt idx="24885">
                  <c:v>44043.65519675926</c:v>
                </c:pt>
                <c:pt idx="24886">
                  <c:v>44043.659224537034</c:v>
                </c:pt>
                <c:pt idx="24887">
                  <c:v>44043.668738425928</c:v>
                </c:pt>
                <c:pt idx="24888">
                  <c:v>44043.674525462964</c:v>
                </c:pt>
                <c:pt idx="24889">
                  <c:v>44043.68310185185</c:v>
                </c:pt>
                <c:pt idx="24890">
                  <c:v>44044.772870370369</c:v>
                </c:pt>
                <c:pt idx="24891">
                  <c:v>44045.585115740738</c:v>
                </c:pt>
                <c:pt idx="24892">
                  <c:v>44045.589479166665</c:v>
                </c:pt>
                <c:pt idx="24893">
                  <c:v>44045.594444444447</c:v>
                </c:pt>
                <c:pt idx="24894">
                  <c:v>44045.598449074074</c:v>
                </c:pt>
                <c:pt idx="24895">
                  <c:v>44045.650821759256</c:v>
                </c:pt>
                <c:pt idx="24896">
                  <c:v>44045.655810185184</c:v>
                </c:pt>
                <c:pt idx="24897">
                  <c:v>44045.669641203705</c:v>
                </c:pt>
                <c:pt idx="24898">
                  <c:v>44045.733576388891</c:v>
                </c:pt>
                <c:pt idx="24899">
                  <c:v>44046.442002314812</c:v>
                </c:pt>
                <c:pt idx="24900">
                  <c:v>44046.456145833334</c:v>
                </c:pt>
                <c:pt idx="24901">
                  <c:v>44046.469849537039</c:v>
                </c:pt>
                <c:pt idx="24902">
                  <c:v>44046.478750000002</c:v>
                </c:pt>
                <c:pt idx="24903">
                  <c:v>44046.487685185188</c:v>
                </c:pt>
                <c:pt idx="24904">
                  <c:v>44046.512696759259</c:v>
                </c:pt>
                <c:pt idx="24905">
                  <c:v>44046.519293981481</c:v>
                </c:pt>
                <c:pt idx="24906">
                  <c:v>44046.531458333331</c:v>
                </c:pt>
                <c:pt idx="24907">
                  <c:v>44046.537685185183</c:v>
                </c:pt>
                <c:pt idx="24908">
                  <c:v>44046.542696759258</c:v>
                </c:pt>
                <c:pt idx="24909">
                  <c:v>44046.54923611111</c:v>
                </c:pt>
                <c:pt idx="24910">
                  <c:v>44046.55667824074</c:v>
                </c:pt>
                <c:pt idx="24911">
                  <c:v>44046.563680555555</c:v>
                </c:pt>
                <c:pt idx="24912">
                  <c:v>44046.568391203706</c:v>
                </c:pt>
                <c:pt idx="24913">
                  <c:v>44046.575532407405</c:v>
                </c:pt>
                <c:pt idx="24914">
                  <c:v>44046.583148148151</c:v>
                </c:pt>
                <c:pt idx="24915">
                  <c:v>44046.587407407409</c:v>
                </c:pt>
                <c:pt idx="24916">
                  <c:v>44046.591921296298</c:v>
                </c:pt>
                <c:pt idx="24917">
                  <c:v>44046.60229166667</c:v>
                </c:pt>
                <c:pt idx="24918">
                  <c:v>44046.611527777779</c:v>
                </c:pt>
                <c:pt idx="24919">
                  <c:v>44046.619212962964</c:v>
                </c:pt>
                <c:pt idx="24920">
                  <c:v>44046.631018518521</c:v>
                </c:pt>
                <c:pt idx="24921">
                  <c:v>44046.668020833335</c:v>
                </c:pt>
                <c:pt idx="24922">
                  <c:v>44046.679884259262</c:v>
                </c:pt>
                <c:pt idx="24923">
                  <c:v>44046.699571759258</c:v>
                </c:pt>
                <c:pt idx="24924">
                  <c:v>44048.422372685185</c:v>
                </c:pt>
                <c:pt idx="24925">
                  <c:v>44048.580069444448</c:v>
                </c:pt>
                <c:pt idx="24926">
                  <c:v>44048.675787037035</c:v>
                </c:pt>
                <c:pt idx="24927">
                  <c:v>44048.681018518517</c:v>
                </c:pt>
                <c:pt idx="24928">
                  <c:v>44048.687094907407</c:v>
                </c:pt>
                <c:pt idx="24929">
                  <c:v>44048.697071759256</c:v>
                </c:pt>
                <c:pt idx="24930">
                  <c:v>44048.737013888887</c:v>
                </c:pt>
                <c:pt idx="24931">
                  <c:v>44048.748796296299</c:v>
                </c:pt>
                <c:pt idx="24932">
                  <c:v>44048.758321759262</c:v>
                </c:pt>
                <c:pt idx="24933">
                  <c:v>44049.407060185185</c:v>
                </c:pt>
                <c:pt idx="24934">
                  <c:v>44049.576319444444</c:v>
                </c:pt>
                <c:pt idx="24935">
                  <c:v>44049.582141203704</c:v>
                </c:pt>
                <c:pt idx="24936">
                  <c:v>44049.587129629632</c:v>
                </c:pt>
                <c:pt idx="24937">
                  <c:v>44049.602581018517</c:v>
                </c:pt>
                <c:pt idx="24938">
                  <c:v>44049.661770833336</c:v>
                </c:pt>
                <c:pt idx="24939">
                  <c:v>44049.666261574072</c:v>
                </c:pt>
                <c:pt idx="24940">
                  <c:v>44049.670763888891</c:v>
                </c:pt>
                <c:pt idx="24941">
                  <c:v>44049.675208333334</c:v>
                </c:pt>
                <c:pt idx="24942">
                  <c:v>44049.679814814815</c:v>
                </c:pt>
                <c:pt idx="24943">
                  <c:v>44049.684548611112</c:v>
                </c:pt>
                <c:pt idx="24944">
                  <c:v>44049.689340277779</c:v>
                </c:pt>
                <c:pt idx="24945">
                  <c:v>44049.694328703707</c:v>
                </c:pt>
                <c:pt idx="24946">
                  <c:v>44049.699340277781</c:v>
                </c:pt>
                <c:pt idx="24947">
                  <c:v>44049.704594907409</c:v>
                </c:pt>
                <c:pt idx="24948">
                  <c:v>44049.709918981483</c:v>
                </c:pt>
                <c:pt idx="24949">
                  <c:v>44049.715439814812</c:v>
                </c:pt>
                <c:pt idx="24950">
                  <c:v>44049.720914351848</c:v>
                </c:pt>
                <c:pt idx="24951">
                  <c:v>44049.726898148147</c:v>
                </c:pt>
                <c:pt idx="24952">
                  <c:v>44049.733472222222</c:v>
                </c:pt>
                <c:pt idx="24953">
                  <c:v>44049.740787037037</c:v>
                </c:pt>
                <c:pt idx="24954">
                  <c:v>44050.754953703705</c:v>
                </c:pt>
                <c:pt idx="24955">
                  <c:v>44051.762997685182</c:v>
                </c:pt>
                <c:pt idx="24956">
                  <c:v>44052.71025462963</c:v>
                </c:pt>
                <c:pt idx="24957">
                  <c:v>44052.729386574072</c:v>
                </c:pt>
                <c:pt idx="24958">
                  <c:v>44054.337592592594</c:v>
                </c:pt>
                <c:pt idx="24959">
                  <c:v>44055.396979166668</c:v>
                </c:pt>
                <c:pt idx="24960">
                  <c:v>44055.408865740741</c:v>
                </c:pt>
                <c:pt idx="24961">
                  <c:v>44055.420740740738</c:v>
                </c:pt>
                <c:pt idx="24962">
                  <c:v>44055.432615740741</c:v>
                </c:pt>
                <c:pt idx="24963">
                  <c:v>44055.456377314818</c:v>
                </c:pt>
                <c:pt idx="24964">
                  <c:v>44055.468263888892</c:v>
                </c:pt>
                <c:pt idx="24965">
                  <c:v>44055.480127314811</c:v>
                </c:pt>
                <c:pt idx="24966">
                  <c:v>44055.501770833333</c:v>
                </c:pt>
                <c:pt idx="24967">
                  <c:v>44055.51</c:v>
                </c:pt>
                <c:pt idx="24968">
                  <c:v>44055.518009259256</c:v>
                </c:pt>
                <c:pt idx="24969">
                  <c:v>44055.525775462964</c:v>
                </c:pt>
                <c:pt idx="24970">
                  <c:v>44055.533229166664</c:v>
                </c:pt>
                <c:pt idx="24971">
                  <c:v>44055.540902777779</c:v>
                </c:pt>
                <c:pt idx="24972">
                  <c:v>44055.556608796294</c:v>
                </c:pt>
                <c:pt idx="24973">
                  <c:v>44055.564745370371</c:v>
                </c:pt>
                <c:pt idx="24974">
                  <c:v>44055.572870370372</c:v>
                </c:pt>
                <c:pt idx="24975">
                  <c:v>44055.63181712963</c:v>
                </c:pt>
                <c:pt idx="24976">
                  <c:v>44055.638437499998</c:v>
                </c:pt>
                <c:pt idx="24977">
                  <c:v>44055.644965277781</c:v>
                </c:pt>
                <c:pt idx="24978">
                  <c:v>44055.652453703704</c:v>
                </c:pt>
                <c:pt idx="24979">
                  <c:v>44055.659791666665</c:v>
                </c:pt>
                <c:pt idx="24980">
                  <c:v>44055.667280092595</c:v>
                </c:pt>
                <c:pt idx="24981">
                  <c:v>44055.674027777779</c:v>
                </c:pt>
                <c:pt idx="24982">
                  <c:v>44055.680567129632</c:v>
                </c:pt>
                <c:pt idx="24983">
                  <c:v>44055.687615740739</c:v>
                </c:pt>
                <c:pt idx="24984">
                  <c:v>44055.696620370371</c:v>
                </c:pt>
                <c:pt idx="24985">
                  <c:v>44055.705601851849</c:v>
                </c:pt>
                <c:pt idx="24986">
                  <c:v>44055.713217592594</c:v>
                </c:pt>
                <c:pt idx="24987">
                  <c:v>44056.406087962961</c:v>
                </c:pt>
                <c:pt idx="24988">
                  <c:v>44056.417951388888</c:v>
                </c:pt>
                <c:pt idx="24989">
                  <c:v>44057.645868055559</c:v>
                </c:pt>
                <c:pt idx="24990">
                  <c:v>44059.757800925923</c:v>
                </c:pt>
                <c:pt idx="24991">
                  <c:v>44060.392638888887</c:v>
                </c:pt>
                <c:pt idx="24992">
                  <c:v>44060.40457175926</c:v>
                </c:pt>
                <c:pt idx="24993">
                  <c:v>44060.416504629633</c:v>
                </c:pt>
                <c:pt idx="24994">
                  <c:v>44060.464259259257</c:v>
                </c:pt>
                <c:pt idx="24995">
                  <c:v>44060.659618055557</c:v>
                </c:pt>
                <c:pt idx="24996">
                  <c:v>44060.695462962962</c:v>
                </c:pt>
                <c:pt idx="24997">
                  <c:v>44060.707395833335</c:v>
                </c:pt>
                <c:pt idx="24998">
                  <c:v>44061.392210648148</c:v>
                </c:pt>
                <c:pt idx="24999">
                  <c:v>44061.40415509259</c:v>
                </c:pt>
                <c:pt idx="25000">
                  <c:v>44061.523506944446</c:v>
                </c:pt>
                <c:pt idx="25001">
                  <c:v>44061.535439814812</c:v>
                </c:pt>
                <c:pt idx="25002">
                  <c:v>44061.59511574074</c:v>
                </c:pt>
                <c:pt idx="25003">
                  <c:v>44062.567847222221</c:v>
                </c:pt>
                <c:pt idx="25004">
                  <c:v>44063.526493055557</c:v>
                </c:pt>
                <c:pt idx="25005">
                  <c:v>44063.679039351853</c:v>
                </c:pt>
                <c:pt idx="25006">
                  <c:v>44063.700335648151</c:v>
                </c:pt>
                <c:pt idx="25007">
                  <c:v>44063.708715277775</c:v>
                </c:pt>
                <c:pt idx="25008">
                  <c:v>44064.416921296295</c:v>
                </c:pt>
                <c:pt idx="25009">
                  <c:v>44064.428877314815</c:v>
                </c:pt>
                <c:pt idx="25010">
                  <c:v>44064.445509259262</c:v>
                </c:pt>
                <c:pt idx="25011">
                  <c:v>44064.45616898148</c:v>
                </c:pt>
                <c:pt idx="25012">
                  <c:v>44064.479687500003</c:v>
                </c:pt>
                <c:pt idx="25013">
                  <c:v>44064.491620370369</c:v>
                </c:pt>
                <c:pt idx="25014">
                  <c:v>44064.503472222219</c:v>
                </c:pt>
                <c:pt idx="25015">
                  <c:v>44064.571805555555</c:v>
                </c:pt>
                <c:pt idx="25016">
                  <c:v>44064.612638888888</c:v>
                </c:pt>
                <c:pt idx="25017">
                  <c:v>44064.645578703705</c:v>
                </c:pt>
                <c:pt idx="25018">
                  <c:v>44064.657523148147</c:v>
                </c:pt>
                <c:pt idx="25019">
                  <c:v>44064.669456018521</c:v>
                </c:pt>
                <c:pt idx="25020">
                  <c:v>44064.681400462963</c:v>
                </c:pt>
                <c:pt idx="25021">
                  <c:v>44064.693333333336</c:v>
                </c:pt>
                <c:pt idx="25022">
                  <c:v>44064.705277777779</c:v>
                </c:pt>
                <c:pt idx="25023">
                  <c:v>44065.512754629628</c:v>
                </c:pt>
                <c:pt idx="25024">
                  <c:v>44065.525127314817</c:v>
                </c:pt>
                <c:pt idx="25025">
                  <c:v>44065.595266203702</c:v>
                </c:pt>
                <c:pt idx="25026">
                  <c:v>44065.616400462961</c:v>
                </c:pt>
                <c:pt idx="25027">
                  <c:v>44076.384502314817</c:v>
                </c:pt>
                <c:pt idx="25028">
                  <c:v>44076.396469907406</c:v>
                </c:pt>
                <c:pt idx="25029">
                  <c:v>44076.406944444447</c:v>
                </c:pt>
                <c:pt idx="25030">
                  <c:v>44076.416550925926</c:v>
                </c:pt>
                <c:pt idx="25031">
                  <c:v>44076.425358796296</c:v>
                </c:pt>
                <c:pt idx="25032">
                  <c:v>44076.434050925927</c:v>
                </c:pt>
                <c:pt idx="25033">
                  <c:v>44076.441678240742</c:v>
                </c:pt>
                <c:pt idx="25034">
                  <c:v>44076.450092592589</c:v>
                </c:pt>
                <c:pt idx="25035">
                  <c:v>44076.458518518521</c:v>
                </c:pt>
                <c:pt idx="25036">
                  <c:v>44076.466284722221</c:v>
                </c:pt>
                <c:pt idx="25037">
                  <c:v>44076.473796296297</c:v>
                </c:pt>
                <c:pt idx="25038">
                  <c:v>44076.481481481482</c:v>
                </c:pt>
                <c:pt idx="25039">
                  <c:v>44076.48883101852</c:v>
                </c:pt>
                <c:pt idx="25040">
                  <c:v>44076.496249999997</c:v>
                </c:pt>
                <c:pt idx="25041">
                  <c:v>44076.502986111111</c:v>
                </c:pt>
                <c:pt idx="25042">
                  <c:v>44076.509571759256</c:v>
                </c:pt>
                <c:pt idx="25043">
                  <c:v>44076.515532407408</c:v>
                </c:pt>
                <c:pt idx="25044">
                  <c:v>44076.521319444444</c:v>
                </c:pt>
                <c:pt idx="25045">
                  <c:v>44076.527013888888</c:v>
                </c:pt>
                <c:pt idx="25046">
                  <c:v>44076.532858796294</c:v>
                </c:pt>
                <c:pt idx="25047">
                  <c:v>44076.538807870369</c:v>
                </c:pt>
                <c:pt idx="25048">
                  <c:v>44076.544039351851</c:v>
                </c:pt>
                <c:pt idx="25049">
                  <c:v>44076.549351851849</c:v>
                </c:pt>
                <c:pt idx="25050">
                  <c:v>44076.554548611108</c:v>
                </c:pt>
                <c:pt idx="25051">
                  <c:v>44076.559490740743</c:v>
                </c:pt>
                <c:pt idx="25052">
                  <c:v>44076.564375000002</c:v>
                </c:pt>
                <c:pt idx="25053">
                  <c:v>44076.569143518522</c:v>
                </c:pt>
                <c:pt idx="25054">
                  <c:v>44076.574282407404</c:v>
                </c:pt>
                <c:pt idx="25055">
                  <c:v>44076.578923611109</c:v>
                </c:pt>
                <c:pt idx="25056">
                  <c:v>44076.583807870367</c:v>
                </c:pt>
                <c:pt idx="25057">
                  <c:v>44076.588425925926</c:v>
                </c:pt>
                <c:pt idx="25058">
                  <c:v>44076.592916666668</c:v>
                </c:pt>
                <c:pt idx="25059">
                  <c:v>44076.597280092596</c:v>
                </c:pt>
                <c:pt idx="25060">
                  <c:v>44076.601574074077</c:v>
                </c:pt>
                <c:pt idx="25061">
                  <c:v>44076.605740740742</c:v>
                </c:pt>
                <c:pt idx="25062">
                  <c:v>44076.609768518516</c:v>
                </c:pt>
                <c:pt idx="25063">
                  <c:v>44076.613819444443</c:v>
                </c:pt>
                <c:pt idx="25064">
                  <c:v>44076.617858796293</c:v>
                </c:pt>
                <c:pt idx="25065">
                  <c:v>44076.621805555558</c:v>
                </c:pt>
                <c:pt idx="25066">
                  <c:v>44076.625752314816</c:v>
                </c:pt>
                <c:pt idx="25067">
                  <c:v>44076.629525462966</c:v>
                </c:pt>
                <c:pt idx="25068">
                  <c:v>44076.633368055554</c:v>
                </c:pt>
                <c:pt idx="25069">
                  <c:v>44076.637094907404</c:v>
                </c:pt>
                <c:pt idx="25070">
                  <c:v>44076.640960648147</c:v>
                </c:pt>
                <c:pt idx="25071">
                  <c:v>44076.644745370373</c:v>
                </c:pt>
                <c:pt idx="25072">
                  <c:v>44076.648969907408</c:v>
                </c:pt>
                <c:pt idx="25073">
                  <c:v>44076.652696759258</c:v>
                </c:pt>
                <c:pt idx="25074">
                  <c:v>44076.656481481485</c:v>
                </c:pt>
                <c:pt idx="25075">
                  <c:v>44076.660428240742</c:v>
                </c:pt>
                <c:pt idx="25076">
                  <c:v>44083.654421296298</c:v>
                </c:pt>
                <c:pt idx="25077">
                  <c:v>44083.660416666666</c:v>
                </c:pt>
                <c:pt idx="25078">
                  <c:v>44083.666932870372</c:v>
                </c:pt>
                <c:pt idx="25079">
                  <c:v>44083.67292824074</c:v>
                </c:pt>
                <c:pt idx="25080">
                  <c:v>44083.68608796296</c:v>
                </c:pt>
                <c:pt idx="25081">
                  <c:v>44083.706689814811</c:v>
                </c:pt>
                <c:pt idx="25082">
                  <c:v>44083.742326388892</c:v>
                </c:pt>
                <c:pt idx="25083">
                  <c:v>44085.332152777781</c:v>
                </c:pt>
                <c:pt idx="25084">
                  <c:v>44085.348877314813</c:v>
                </c:pt>
                <c:pt idx="25085">
                  <c:v>44085.360763888886</c:v>
                </c:pt>
                <c:pt idx="25086">
                  <c:v>44085.372650462959</c:v>
                </c:pt>
                <c:pt idx="25087">
                  <c:v>44085.384525462963</c:v>
                </c:pt>
                <c:pt idx="25088">
                  <c:v>44085.39640046296</c:v>
                </c:pt>
                <c:pt idx="25089">
                  <c:v>44085.408229166664</c:v>
                </c:pt>
                <c:pt idx="25090">
                  <c:v>44085.418379629627</c:v>
                </c:pt>
                <c:pt idx="25091">
                  <c:v>44085.427881944444</c:v>
                </c:pt>
                <c:pt idx="25092">
                  <c:v>44085.437013888892</c:v>
                </c:pt>
                <c:pt idx="25093">
                  <c:v>44085.444988425923</c:v>
                </c:pt>
                <c:pt idx="25094">
                  <c:v>44085.451597222222</c:v>
                </c:pt>
                <c:pt idx="25095">
                  <c:v>44085.458460648151</c:v>
                </c:pt>
                <c:pt idx="25096">
                  <c:v>44085.464918981481</c:v>
                </c:pt>
                <c:pt idx="25097">
                  <c:v>44085.47146990741</c:v>
                </c:pt>
                <c:pt idx="25098">
                  <c:v>44085.477673611109</c:v>
                </c:pt>
                <c:pt idx="25099">
                  <c:v>44085.483657407407</c:v>
                </c:pt>
                <c:pt idx="25100">
                  <c:v>44085.490532407406</c:v>
                </c:pt>
                <c:pt idx="25101">
                  <c:v>44085.496620370373</c:v>
                </c:pt>
                <c:pt idx="25102">
                  <c:v>44085.502164351848</c:v>
                </c:pt>
                <c:pt idx="25103">
                  <c:v>44085.508159722223</c:v>
                </c:pt>
                <c:pt idx="25104">
                  <c:v>44085.513321759259</c:v>
                </c:pt>
                <c:pt idx="25105">
                  <c:v>44085.518622685187</c:v>
                </c:pt>
                <c:pt idx="25106">
                  <c:v>44085.523657407408</c:v>
                </c:pt>
                <c:pt idx="25107">
                  <c:v>44085.548206018517</c:v>
                </c:pt>
                <c:pt idx="25108">
                  <c:v>44085.553263888891</c:v>
                </c:pt>
                <c:pt idx="25109">
                  <c:v>44085.558113425926</c:v>
                </c:pt>
                <c:pt idx="25110">
                  <c:v>44085.562939814816</c:v>
                </c:pt>
                <c:pt idx="25111">
                  <c:v>44085.568460648145</c:v>
                </c:pt>
                <c:pt idx="25112">
                  <c:v>44085.574004629627</c:v>
                </c:pt>
                <c:pt idx="25113">
                  <c:v>44085.578657407408</c:v>
                </c:pt>
                <c:pt idx="25114">
                  <c:v>44085.584490740737</c:v>
                </c:pt>
                <c:pt idx="25115">
                  <c:v>44085.590555555558</c:v>
                </c:pt>
                <c:pt idx="25116">
                  <c:v>44085.599004629628</c:v>
                </c:pt>
                <c:pt idx="25117">
                  <c:v>44085.605474537035</c:v>
                </c:pt>
                <c:pt idx="25118">
                  <c:v>44085.610844907409</c:v>
                </c:pt>
                <c:pt idx="25119">
                  <c:v>44085.615219907406</c:v>
                </c:pt>
                <c:pt idx="25120">
                  <c:v>44085.620289351849</c:v>
                </c:pt>
                <c:pt idx="25121">
                  <c:v>44085.627974537034</c:v>
                </c:pt>
                <c:pt idx="25122">
                  <c:v>44085.639849537038</c:v>
                </c:pt>
                <c:pt idx="25123">
                  <c:v>44085.678749999999</c:v>
                </c:pt>
                <c:pt idx="25124">
                  <c:v>44085.685289351852</c:v>
                </c:pt>
                <c:pt idx="25125">
                  <c:v>44085.693541666667</c:v>
                </c:pt>
                <c:pt idx="25126">
                  <c:v>44085.705312500002</c:v>
                </c:pt>
                <c:pt idx="25127">
                  <c:v>44085.717187499999</c:v>
                </c:pt>
                <c:pt idx="25128">
                  <c:v>44085.729062500002</c:v>
                </c:pt>
                <c:pt idx="25129">
                  <c:v>44087.443969907406</c:v>
                </c:pt>
                <c:pt idx="25130">
                  <c:v>44087.45071759259</c:v>
                </c:pt>
                <c:pt idx="25131">
                  <c:v>44087.457361111112</c:v>
                </c:pt>
                <c:pt idx="25132">
                  <c:v>44087.525254629632</c:v>
                </c:pt>
                <c:pt idx="25133">
                  <c:v>44087.530312499999</c:v>
                </c:pt>
                <c:pt idx="25134">
                  <c:v>44087.554884259262</c:v>
                </c:pt>
                <c:pt idx="25135">
                  <c:v>44087.756284722222</c:v>
                </c:pt>
                <c:pt idx="25136">
                  <c:v>44088.40525462963</c:v>
                </c:pt>
                <c:pt idx="25137">
                  <c:v>44088.421226851853</c:v>
                </c:pt>
                <c:pt idx="25138">
                  <c:v>44088.428715277776</c:v>
                </c:pt>
                <c:pt idx="25139">
                  <c:v>44088.436018518521</c:v>
                </c:pt>
                <c:pt idx="25140">
                  <c:v>44088.443159722221</c:v>
                </c:pt>
                <c:pt idx="25141">
                  <c:v>44088.449861111112</c:v>
                </c:pt>
                <c:pt idx="25142">
                  <c:v>44088.45722222222</c:v>
                </c:pt>
                <c:pt idx="25143">
                  <c:v>44088.463460648149</c:v>
                </c:pt>
                <c:pt idx="25144">
                  <c:v>44088.470706018517</c:v>
                </c:pt>
                <c:pt idx="25145">
                  <c:v>44088.476747685185</c:v>
                </c:pt>
                <c:pt idx="25146">
                  <c:v>44088.48228009259</c:v>
                </c:pt>
                <c:pt idx="25147">
                  <c:v>44088.487847222219</c:v>
                </c:pt>
                <c:pt idx="25148">
                  <c:v>44088.495486111111</c:v>
                </c:pt>
                <c:pt idx="25149">
                  <c:v>44088.501145833332</c:v>
                </c:pt>
                <c:pt idx="25150">
                  <c:v>44088.50708333333</c:v>
                </c:pt>
                <c:pt idx="25151">
                  <c:v>44088.512523148151</c:v>
                </c:pt>
                <c:pt idx="25152">
                  <c:v>44088.51761574074</c:v>
                </c:pt>
                <c:pt idx="25153">
                  <c:v>44088.528182870374</c:v>
                </c:pt>
                <c:pt idx="25154">
                  <c:v>44088.533506944441</c:v>
                </c:pt>
                <c:pt idx="25155">
                  <c:v>44088.548321759263</c:v>
                </c:pt>
                <c:pt idx="25156">
                  <c:v>44088.55332175926</c:v>
                </c:pt>
                <c:pt idx="25157">
                  <c:v>44088.557974537034</c:v>
                </c:pt>
                <c:pt idx="25158">
                  <c:v>44088.567465277774</c:v>
                </c:pt>
                <c:pt idx="25159">
                  <c:v>44088.572071759256</c:v>
                </c:pt>
                <c:pt idx="25160">
                  <c:v>44088.576527777775</c:v>
                </c:pt>
                <c:pt idx="25161">
                  <c:v>44088.580682870372</c:v>
                </c:pt>
                <c:pt idx="25162">
                  <c:v>44088.585625</c:v>
                </c:pt>
                <c:pt idx="25163">
                  <c:v>44088.589814814812</c:v>
                </c:pt>
                <c:pt idx="25164">
                  <c:v>44088.593900462962</c:v>
                </c:pt>
                <c:pt idx="25165">
                  <c:v>44088.599745370368</c:v>
                </c:pt>
                <c:pt idx="25166">
                  <c:v>44088.603622685187</c:v>
                </c:pt>
                <c:pt idx="25167">
                  <c:v>44088.608553240738</c:v>
                </c:pt>
                <c:pt idx="25168">
                  <c:v>44088.612187500003</c:v>
                </c:pt>
                <c:pt idx="25169">
                  <c:v>44088.616064814814</c:v>
                </c:pt>
                <c:pt idx="25170">
                  <c:v>44088.621111111112</c:v>
                </c:pt>
                <c:pt idx="25171">
                  <c:v>44088.627951388888</c:v>
                </c:pt>
                <c:pt idx="25172">
                  <c:v>44089.448773148149</c:v>
                </c:pt>
                <c:pt idx="25173">
                  <c:v>44089.454687500001</c:v>
                </c:pt>
                <c:pt idx="25174">
                  <c:v>44089.55736111111</c:v>
                </c:pt>
                <c:pt idx="25175">
                  <c:v>44089.596828703703</c:v>
                </c:pt>
                <c:pt idx="25176">
                  <c:v>44089.602453703701</c:v>
                </c:pt>
                <c:pt idx="25177">
                  <c:v>44090.714085648149</c:v>
                </c:pt>
                <c:pt idx="25178">
                  <c:v>44091.482928240737</c:v>
                </c:pt>
                <c:pt idx="25179">
                  <c:v>44091.491678240738</c:v>
                </c:pt>
                <c:pt idx="25180">
                  <c:v>44091.503541666665</c:v>
                </c:pt>
                <c:pt idx="25181">
                  <c:v>44091.514988425923</c:v>
                </c:pt>
                <c:pt idx="25182">
                  <c:v>44091.525752314818</c:v>
                </c:pt>
                <c:pt idx="25183">
                  <c:v>44091.537581018521</c:v>
                </c:pt>
                <c:pt idx="25184">
                  <c:v>44091.548576388886</c:v>
                </c:pt>
                <c:pt idx="25185">
                  <c:v>44091.560208333336</c:v>
                </c:pt>
                <c:pt idx="25186">
                  <c:v>44091.573912037034</c:v>
                </c:pt>
                <c:pt idx="25187">
                  <c:v>44091.624467592592</c:v>
                </c:pt>
                <c:pt idx="25188">
                  <c:v>44091.628518518519</c:v>
                </c:pt>
                <c:pt idx="25189">
                  <c:v>44091.73364583333</c:v>
                </c:pt>
                <c:pt idx="25190">
                  <c:v>44091.74113425926</c:v>
                </c:pt>
                <c:pt idx="25191">
                  <c:v>44091.747418981482</c:v>
                </c:pt>
                <c:pt idx="25192">
                  <c:v>44092.449328703704</c:v>
                </c:pt>
                <c:pt idx="25193">
                  <c:v>44092.457256944443</c:v>
                </c:pt>
                <c:pt idx="25194">
                  <c:v>44092.46398148148</c:v>
                </c:pt>
                <c:pt idx="25195">
                  <c:v>44092.554270833331</c:v>
                </c:pt>
                <c:pt idx="25196">
                  <c:v>44092.560543981483</c:v>
                </c:pt>
                <c:pt idx="25197">
                  <c:v>44092.600613425922</c:v>
                </c:pt>
                <c:pt idx="25198">
                  <c:v>44092.612511574072</c:v>
                </c:pt>
                <c:pt idx="25199">
                  <c:v>44093.556446759256</c:v>
                </c:pt>
                <c:pt idx="25200">
                  <c:v>44093.563020833331</c:v>
                </c:pt>
                <c:pt idx="25201">
                  <c:v>44093.571458333332</c:v>
                </c:pt>
                <c:pt idx="25202">
                  <c:v>44093.580543981479</c:v>
                </c:pt>
                <c:pt idx="25203">
                  <c:v>44093.589861111112</c:v>
                </c:pt>
                <c:pt idx="25204">
                  <c:v>44093.601863425924</c:v>
                </c:pt>
                <c:pt idx="25205">
                  <c:v>44093.611597222225</c:v>
                </c:pt>
                <c:pt idx="25206">
                  <c:v>44093.622476851851</c:v>
                </c:pt>
                <c:pt idx="25207">
                  <c:v>44093.633333333331</c:v>
                </c:pt>
                <c:pt idx="25208">
                  <c:v>44093.640509259261</c:v>
                </c:pt>
                <c:pt idx="25209">
                  <c:v>44093.646597222221</c:v>
                </c:pt>
                <c:pt idx="25210">
                  <c:v>44093.653043981481</c:v>
                </c:pt>
                <c:pt idx="25211">
                  <c:v>44093.659525462965</c:v>
                </c:pt>
                <c:pt idx="25212">
                  <c:v>44093.66851851852</c:v>
                </c:pt>
                <c:pt idx="25213">
                  <c:v>44093.674444444441</c:v>
                </c:pt>
                <c:pt idx="25214">
                  <c:v>44093.680706018517</c:v>
                </c:pt>
                <c:pt idx="25215">
                  <c:v>44093.687245370369</c:v>
                </c:pt>
                <c:pt idx="25216">
                  <c:v>44093.694687499999</c:v>
                </c:pt>
                <c:pt idx="25217">
                  <c:v>44093.702627314815</c:v>
                </c:pt>
                <c:pt idx="25218">
                  <c:v>44093.711041666669</c:v>
                </c:pt>
                <c:pt idx="25219">
                  <c:v>44093.72084490741</c:v>
                </c:pt>
                <c:pt idx="25220">
                  <c:v>44093.729895833334</c:v>
                </c:pt>
                <c:pt idx="25221">
                  <c:v>44093.740312499998</c:v>
                </c:pt>
                <c:pt idx="25222">
                  <c:v>44093.752210648148</c:v>
                </c:pt>
                <c:pt idx="25223">
                  <c:v>44093.764085648145</c:v>
                </c:pt>
                <c:pt idx="25224">
                  <c:v>44097.658553240741</c:v>
                </c:pt>
                <c:pt idx="25225">
                  <c:v>44100.391759259262</c:v>
                </c:pt>
                <c:pt idx="25226">
                  <c:v>44100.399675925924</c:v>
                </c:pt>
                <c:pt idx="25227">
                  <c:v>44100.429629629631</c:v>
                </c:pt>
                <c:pt idx="25228">
                  <c:v>44100.436493055553</c:v>
                </c:pt>
                <c:pt idx="25229">
                  <c:v>44100.443333333336</c:v>
                </c:pt>
                <c:pt idx="25230">
                  <c:v>44100.449849537035</c:v>
                </c:pt>
                <c:pt idx="25231">
                  <c:v>44100.457129629627</c:v>
                </c:pt>
                <c:pt idx="25232">
                  <c:v>44100.463622685187</c:v>
                </c:pt>
                <c:pt idx="25233">
                  <c:v>44100.470092592594</c:v>
                </c:pt>
                <c:pt idx="25234">
                  <c:v>44100.476574074077</c:v>
                </c:pt>
                <c:pt idx="25235">
                  <c:v>44100.482511574075</c:v>
                </c:pt>
                <c:pt idx="25236">
                  <c:v>44100.488657407404</c:v>
                </c:pt>
                <c:pt idx="25237">
                  <c:v>44100.494641203702</c:v>
                </c:pt>
                <c:pt idx="25238">
                  <c:v>44100.500428240739</c:v>
                </c:pt>
                <c:pt idx="25239">
                  <c:v>44100.505891203706</c:v>
                </c:pt>
                <c:pt idx="25240">
                  <c:v>44100.511469907404</c:v>
                </c:pt>
                <c:pt idx="25241">
                  <c:v>44100.516724537039</c:v>
                </c:pt>
                <c:pt idx="25242">
                  <c:v>44100.521990740737</c:v>
                </c:pt>
                <c:pt idx="25243">
                  <c:v>44100.527094907404</c:v>
                </c:pt>
                <c:pt idx="25244">
                  <c:v>44100.531921296293</c:v>
                </c:pt>
                <c:pt idx="25245">
                  <c:v>44100.536539351851</c:v>
                </c:pt>
                <c:pt idx="25246">
                  <c:v>44100.541655092595</c:v>
                </c:pt>
                <c:pt idx="25247">
                  <c:v>44100.546446759261</c:v>
                </c:pt>
                <c:pt idx="25248">
                  <c:v>44100.551145833335</c:v>
                </c:pt>
                <c:pt idx="25249">
                  <c:v>44100.555972222224</c:v>
                </c:pt>
                <c:pt idx="25250">
                  <c:v>44100.565254629626</c:v>
                </c:pt>
                <c:pt idx="25251">
                  <c:v>44100.574479166666</c:v>
                </c:pt>
                <c:pt idx="25252">
                  <c:v>44100.579814814817</c:v>
                </c:pt>
                <c:pt idx="25253">
                  <c:v>44100.593738425923</c:v>
                </c:pt>
                <c:pt idx="25254">
                  <c:v>44100.62090277778</c:v>
                </c:pt>
                <c:pt idx="25255">
                  <c:v>44101.337604166663</c:v>
                </c:pt>
                <c:pt idx="25256">
                  <c:v>44101.349490740744</c:v>
                </c:pt>
                <c:pt idx="25257">
                  <c:v>44101.36136574074</c:v>
                </c:pt>
                <c:pt idx="25258">
                  <c:v>44101.373217592591</c:v>
                </c:pt>
                <c:pt idx="25259">
                  <c:v>44101.385000000002</c:v>
                </c:pt>
                <c:pt idx="25260">
                  <c:v>44101.396793981483</c:v>
                </c:pt>
                <c:pt idx="25261">
                  <c:v>44101.407025462962</c:v>
                </c:pt>
                <c:pt idx="25262">
                  <c:v>44101.417164351849</c:v>
                </c:pt>
                <c:pt idx="25263">
                  <c:v>44101.426979166667</c:v>
                </c:pt>
                <c:pt idx="25264">
                  <c:v>44101.436354166668</c:v>
                </c:pt>
                <c:pt idx="25265">
                  <c:v>44101.445127314815</c:v>
                </c:pt>
                <c:pt idx="25266">
                  <c:v>44101.452476851853</c:v>
                </c:pt>
                <c:pt idx="25267">
                  <c:v>44101.459976851853</c:v>
                </c:pt>
                <c:pt idx="25268">
                  <c:v>44101.467615740738</c:v>
                </c:pt>
                <c:pt idx="25269">
                  <c:v>44101.474976851852</c:v>
                </c:pt>
                <c:pt idx="25270">
                  <c:v>44101.482499999998</c:v>
                </c:pt>
                <c:pt idx="25271">
                  <c:v>44101.489976851852</c:v>
                </c:pt>
                <c:pt idx="25272">
                  <c:v>44101.497465277775</c:v>
                </c:pt>
                <c:pt idx="25273">
                  <c:v>44101.504652777781</c:v>
                </c:pt>
                <c:pt idx="25274">
                  <c:v>44101.511203703703</c:v>
                </c:pt>
                <c:pt idx="25275">
                  <c:v>44101.517893518518</c:v>
                </c:pt>
                <c:pt idx="25276">
                  <c:v>44101.524398148147</c:v>
                </c:pt>
                <c:pt idx="25277">
                  <c:v>44101.530509259261</c:v>
                </c:pt>
                <c:pt idx="25278">
                  <c:v>44101.536458333336</c:v>
                </c:pt>
                <c:pt idx="25279">
                  <c:v>44101.541967592595</c:v>
                </c:pt>
                <c:pt idx="25280">
                  <c:v>44101.547002314815</c:v>
                </c:pt>
                <c:pt idx="25281">
                  <c:v>44101.55190972222</c:v>
                </c:pt>
                <c:pt idx="25282">
                  <c:v>44101.556851851848</c:v>
                </c:pt>
                <c:pt idx="25283">
                  <c:v>44101.561562499999</c:v>
                </c:pt>
                <c:pt idx="25284">
                  <c:v>44101.566203703704</c:v>
                </c:pt>
                <c:pt idx="25285">
                  <c:v>44101.570694444446</c:v>
                </c:pt>
                <c:pt idx="25286">
                  <c:v>44101.575185185182</c:v>
                </c:pt>
                <c:pt idx="25287">
                  <c:v>44101.579710648148</c:v>
                </c:pt>
                <c:pt idx="25288">
                  <c:v>44101.585300925923</c:v>
                </c:pt>
                <c:pt idx="25289">
                  <c:v>44101.591874999998</c:v>
                </c:pt>
                <c:pt idx="25290">
                  <c:v>44101.600439814814</c:v>
                </c:pt>
                <c:pt idx="25291">
                  <c:v>44101.612303240741</c:v>
                </c:pt>
                <c:pt idx="25292">
                  <c:v>44101.618310185186</c:v>
                </c:pt>
                <c:pt idx="25293">
                  <c:v>44101.624328703707</c:v>
                </c:pt>
                <c:pt idx="25294">
                  <c:v>44101.629861111112</c:v>
                </c:pt>
                <c:pt idx="25295">
                  <c:v>44101.634375000001</c:v>
                </c:pt>
                <c:pt idx="25296">
                  <c:v>44101.639189814814</c:v>
                </c:pt>
                <c:pt idx="25297">
                  <c:v>44101.643425925926</c:v>
                </c:pt>
                <c:pt idx="25298">
                  <c:v>44101.648576388892</c:v>
                </c:pt>
                <c:pt idx="25299">
                  <c:v>44101.654108796298</c:v>
                </c:pt>
                <c:pt idx="25300">
                  <c:v>44101.659791666665</c:v>
                </c:pt>
                <c:pt idx="25301">
                  <c:v>44101.666504629633</c:v>
                </c:pt>
                <c:pt idx="25302">
                  <c:v>44101.67386574074</c:v>
                </c:pt>
                <c:pt idx="25303">
                  <c:v>44102.349722222221</c:v>
                </c:pt>
                <c:pt idx="25304">
                  <c:v>44102.361608796295</c:v>
                </c:pt>
                <c:pt idx="25305">
                  <c:v>44102.373518518521</c:v>
                </c:pt>
                <c:pt idx="25306">
                  <c:v>44102.385324074072</c:v>
                </c:pt>
                <c:pt idx="25307">
                  <c:v>44102.395474537036</c:v>
                </c:pt>
                <c:pt idx="25308">
                  <c:v>44102.40452546296</c:v>
                </c:pt>
                <c:pt idx="25309">
                  <c:v>44102.413159722222</c:v>
                </c:pt>
                <c:pt idx="25310">
                  <c:v>44102.421446759261</c:v>
                </c:pt>
                <c:pt idx="25311">
                  <c:v>44102.429143518515</c:v>
                </c:pt>
                <c:pt idx="25312">
                  <c:v>44102.436550925922</c:v>
                </c:pt>
                <c:pt idx="25313">
                  <c:v>44102.44431712963</c:v>
                </c:pt>
                <c:pt idx="25314">
                  <c:v>44102.451840277776</c:v>
                </c:pt>
                <c:pt idx="25315">
                  <c:v>44102.459143518521</c:v>
                </c:pt>
                <c:pt idx="25316">
                  <c:v>44102.465902777774</c:v>
                </c:pt>
                <c:pt idx="25317">
                  <c:v>44102.472511574073</c:v>
                </c:pt>
                <c:pt idx="25318">
                  <c:v>44102.479247685187</c:v>
                </c:pt>
                <c:pt idx="25319">
                  <c:v>44102.486018518517</c:v>
                </c:pt>
                <c:pt idx="25320">
                  <c:v>44102.492650462962</c:v>
                </c:pt>
                <c:pt idx="25321">
                  <c:v>44102.499201388891</c:v>
                </c:pt>
                <c:pt idx="25322">
                  <c:v>44102.505543981482</c:v>
                </c:pt>
                <c:pt idx="25323">
                  <c:v>44102.511863425927</c:v>
                </c:pt>
                <c:pt idx="25324">
                  <c:v>44102.517743055556</c:v>
                </c:pt>
                <c:pt idx="25325">
                  <c:v>44102.523622685185</c:v>
                </c:pt>
                <c:pt idx="25326">
                  <c:v>44102.545717592591</c:v>
                </c:pt>
                <c:pt idx="25327">
                  <c:v>44102.55097222222</c:v>
                </c:pt>
                <c:pt idx="25328">
                  <c:v>44102.556006944447</c:v>
                </c:pt>
                <c:pt idx="25329">
                  <c:v>44102.560960648145</c:v>
                </c:pt>
                <c:pt idx="25330">
                  <c:v>44106.403113425928</c:v>
                </c:pt>
                <c:pt idx="25331">
                  <c:v>44106.418310185189</c:v>
                </c:pt>
                <c:pt idx="25332">
                  <c:v>44106.427685185183</c:v>
                </c:pt>
                <c:pt idx="25333">
                  <c:v>44106.434340277781</c:v>
                </c:pt>
                <c:pt idx="25334">
                  <c:v>44106.440960648149</c:v>
                </c:pt>
                <c:pt idx="25335">
                  <c:v>44106.44740740741</c:v>
                </c:pt>
                <c:pt idx="25336">
                  <c:v>44106.453368055554</c:v>
                </c:pt>
                <c:pt idx="25337">
                  <c:v>44106.45925925926</c:v>
                </c:pt>
                <c:pt idx="25338">
                  <c:v>44106.465520833335</c:v>
                </c:pt>
                <c:pt idx="25339">
                  <c:v>44106.471099537041</c:v>
                </c:pt>
                <c:pt idx="25340">
                  <c:v>44106.476851851854</c:v>
                </c:pt>
                <c:pt idx="25341">
                  <c:v>44106.482395833336</c:v>
                </c:pt>
                <c:pt idx="25342">
                  <c:v>44106.487870370373</c:v>
                </c:pt>
                <c:pt idx="25343">
                  <c:v>44106.493425925924</c:v>
                </c:pt>
                <c:pt idx="25344">
                  <c:v>44106.498506944445</c:v>
                </c:pt>
                <c:pt idx="25345">
                  <c:v>44106.50377314815</c:v>
                </c:pt>
                <c:pt idx="25346">
                  <c:v>44106.508842592593</c:v>
                </c:pt>
                <c:pt idx="25347">
                  <c:v>44106.514074074075</c:v>
                </c:pt>
                <c:pt idx="25348">
                  <c:v>44106.519236111111</c:v>
                </c:pt>
                <c:pt idx="25349">
                  <c:v>44106.524652777778</c:v>
                </c:pt>
                <c:pt idx="25350">
                  <c:v>44107.349305555559</c:v>
                </c:pt>
                <c:pt idx="25351">
                  <c:v>44107.361180555556</c:v>
                </c:pt>
                <c:pt idx="25352">
                  <c:v>44107.373055555552</c:v>
                </c:pt>
                <c:pt idx="25353">
                  <c:v>44107.38486111111</c:v>
                </c:pt>
                <c:pt idx="25354">
                  <c:v>44107.395115740743</c:v>
                </c:pt>
                <c:pt idx="25355">
                  <c:v>44107.404108796298</c:v>
                </c:pt>
                <c:pt idx="25356">
                  <c:v>44107.412280092591</c:v>
                </c:pt>
                <c:pt idx="25357">
                  <c:v>44107.420844907407</c:v>
                </c:pt>
                <c:pt idx="25358">
                  <c:v>44107.428194444445</c:v>
                </c:pt>
                <c:pt idx="25359">
                  <c:v>44107.434733796297</c:v>
                </c:pt>
                <c:pt idx="25360">
                  <c:v>44107.440613425926</c:v>
                </c:pt>
                <c:pt idx="25361">
                  <c:v>44107.446759259263</c:v>
                </c:pt>
                <c:pt idx="25362">
                  <c:v>44107.453310185185</c:v>
                </c:pt>
                <c:pt idx="25363">
                  <c:v>44107.459456018521</c:v>
                </c:pt>
                <c:pt idx="25364">
                  <c:v>44107.465370370373</c:v>
                </c:pt>
                <c:pt idx="25365">
                  <c:v>44107.471238425926</c:v>
                </c:pt>
                <c:pt idx="25366">
                  <c:v>44107.476990740739</c:v>
                </c:pt>
                <c:pt idx="25367">
                  <c:v>44107.482557870368</c:v>
                </c:pt>
                <c:pt idx="25368">
                  <c:v>44107.48878472222</c:v>
                </c:pt>
                <c:pt idx="25369">
                  <c:v>44107.507881944446</c:v>
                </c:pt>
                <c:pt idx="25370">
                  <c:v>44107.518969907411</c:v>
                </c:pt>
                <c:pt idx="25371">
                  <c:v>44107.679722222223</c:v>
                </c:pt>
                <c:pt idx="25372">
                  <c:v>44107.685636574075</c:v>
                </c:pt>
                <c:pt idx="25373">
                  <c:v>44107.700289351851</c:v>
                </c:pt>
                <c:pt idx="25374">
                  <c:v>44107.709409722222</c:v>
                </c:pt>
                <c:pt idx="25375">
                  <c:v>44107.719722222224</c:v>
                </c:pt>
                <c:pt idx="25376">
                  <c:v>44107.73159722222</c:v>
                </c:pt>
                <c:pt idx="25377">
                  <c:v>44107.743472222224</c:v>
                </c:pt>
                <c:pt idx="25378">
                  <c:v>44107.755277777775</c:v>
                </c:pt>
                <c:pt idx="25379">
                  <c:v>44108.442407407405</c:v>
                </c:pt>
                <c:pt idx="25380">
                  <c:v>44108.458229166667</c:v>
                </c:pt>
                <c:pt idx="25381">
                  <c:v>44108.466817129629</c:v>
                </c:pt>
                <c:pt idx="25382">
                  <c:v>44108.474965277775</c:v>
                </c:pt>
                <c:pt idx="25383">
                  <c:v>44108.640289351853</c:v>
                </c:pt>
                <c:pt idx="25384">
                  <c:v>44108.650787037041</c:v>
                </c:pt>
                <c:pt idx="25385">
                  <c:v>44108.662638888891</c:v>
                </c:pt>
                <c:pt idx="25386">
                  <c:v>44108.673738425925</c:v>
                </c:pt>
                <c:pt idx="25387">
                  <c:v>44108.685613425929</c:v>
                </c:pt>
                <c:pt idx="25388">
                  <c:v>44108.697488425925</c:v>
                </c:pt>
                <c:pt idx="25389">
                  <c:v>44108.709363425929</c:v>
                </c:pt>
                <c:pt idx="25390">
                  <c:v>44110.332974537036</c:v>
                </c:pt>
                <c:pt idx="25391">
                  <c:v>44110.344837962963</c:v>
                </c:pt>
                <c:pt idx="25392">
                  <c:v>44110.356712962966</c:v>
                </c:pt>
                <c:pt idx="25393">
                  <c:v>44110.373483796298</c:v>
                </c:pt>
                <c:pt idx="25394">
                  <c:v>44110.385104166664</c:v>
                </c:pt>
                <c:pt idx="25395">
                  <c:v>44110.39503472222</c:v>
                </c:pt>
                <c:pt idx="25396">
                  <c:v>44110.403981481482</c:v>
                </c:pt>
                <c:pt idx="25397">
                  <c:v>44110.413124999999</c:v>
                </c:pt>
                <c:pt idx="25398">
                  <c:v>44110.424131944441</c:v>
                </c:pt>
                <c:pt idx="25399">
                  <c:v>44110.431226851855</c:v>
                </c:pt>
                <c:pt idx="25400">
                  <c:v>44110.457627314812</c:v>
                </c:pt>
                <c:pt idx="25401">
                  <c:v>44110.613657407404</c:v>
                </c:pt>
                <c:pt idx="25402">
                  <c:v>44110.626805555556</c:v>
                </c:pt>
                <c:pt idx="25403">
                  <c:v>44110.668842592589</c:v>
                </c:pt>
                <c:pt idx="25404">
                  <c:v>44111.497349537036</c:v>
                </c:pt>
                <c:pt idx="25405">
                  <c:v>44111.504606481481</c:v>
                </c:pt>
                <c:pt idx="25406">
                  <c:v>44111.512569444443</c:v>
                </c:pt>
                <c:pt idx="25407">
                  <c:v>44111.517511574071</c:v>
                </c:pt>
                <c:pt idx="25408">
                  <c:v>44111.522280092591</c:v>
                </c:pt>
                <c:pt idx="25409">
                  <c:v>44111.527256944442</c:v>
                </c:pt>
                <c:pt idx="25410">
                  <c:v>44111.532835648148</c:v>
                </c:pt>
                <c:pt idx="25411">
                  <c:v>44111.5387962963</c:v>
                </c:pt>
                <c:pt idx="25412">
                  <c:v>44111.545636574076</c:v>
                </c:pt>
                <c:pt idx="25413">
                  <c:v>44111.553715277776</c:v>
                </c:pt>
                <c:pt idx="25414">
                  <c:v>44111.561342592591</c:v>
                </c:pt>
                <c:pt idx="25415">
                  <c:v>44111.568136574075</c:v>
                </c:pt>
                <c:pt idx="25416">
                  <c:v>44111.57403935185</c:v>
                </c:pt>
                <c:pt idx="25417">
                  <c:v>44111.580451388887</c:v>
                </c:pt>
                <c:pt idx="25418">
                  <c:v>44111.587534722225</c:v>
                </c:pt>
                <c:pt idx="25419">
                  <c:v>44111.594085648147</c:v>
                </c:pt>
                <c:pt idx="25420">
                  <c:v>44111.601655092592</c:v>
                </c:pt>
                <c:pt idx="25421">
                  <c:v>44111.608819444446</c:v>
                </c:pt>
                <c:pt idx="25422">
                  <c:v>44111.616331018522</c:v>
                </c:pt>
                <c:pt idx="25423">
                  <c:v>44111.623668981483</c:v>
                </c:pt>
                <c:pt idx="25424">
                  <c:v>44111.632465277777</c:v>
                </c:pt>
                <c:pt idx="25425">
                  <c:v>44111.641261574077</c:v>
                </c:pt>
                <c:pt idx="25426">
                  <c:v>44111.657604166663</c:v>
                </c:pt>
                <c:pt idx="25427">
                  <c:v>44111.663958333331</c:v>
                </c:pt>
                <c:pt idx="25428">
                  <c:v>44111.672222222223</c:v>
                </c:pt>
                <c:pt idx="25429">
                  <c:v>44111.677349537036</c:v>
                </c:pt>
                <c:pt idx="25430">
                  <c:v>44111.685358796298</c:v>
                </c:pt>
                <c:pt idx="25431">
                  <c:v>44111.704502314817</c:v>
                </c:pt>
                <c:pt idx="25432">
                  <c:v>44111.710497685184</c:v>
                </c:pt>
                <c:pt idx="25433">
                  <c:v>44111.720995370371</c:v>
                </c:pt>
                <c:pt idx="25434">
                  <c:v>44112.333009259259</c:v>
                </c:pt>
                <c:pt idx="25435">
                  <c:v>44112.344884259262</c:v>
                </c:pt>
                <c:pt idx="25436">
                  <c:v>44112.356620370374</c:v>
                </c:pt>
                <c:pt idx="25437">
                  <c:v>44112.371736111112</c:v>
                </c:pt>
                <c:pt idx="25438">
                  <c:v>44112.381006944444</c:v>
                </c:pt>
                <c:pt idx="25439">
                  <c:v>44112.389965277776</c:v>
                </c:pt>
                <c:pt idx="25440">
                  <c:v>44112.398854166669</c:v>
                </c:pt>
                <c:pt idx="25441">
                  <c:v>44112.406747685185</c:v>
                </c:pt>
                <c:pt idx="25442">
                  <c:v>44112.414421296293</c:v>
                </c:pt>
                <c:pt idx="25443">
                  <c:v>44112.421909722223</c:v>
                </c:pt>
                <c:pt idx="25444">
                  <c:v>44112.428877314815</c:v>
                </c:pt>
                <c:pt idx="25445">
                  <c:v>44112.435868055552</c:v>
                </c:pt>
                <c:pt idx="25446">
                  <c:v>44112.442546296297</c:v>
                </c:pt>
                <c:pt idx="25447">
                  <c:v>44112.455543981479</c:v>
                </c:pt>
                <c:pt idx="25448">
                  <c:v>44112.467210648145</c:v>
                </c:pt>
                <c:pt idx="25449">
                  <c:v>44112.479074074072</c:v>
                </c:pt>
                <c:pt idx="25450">
                  <c:v>44112.484953703701</c:v>
                </c:pt>
                <c:pt idx="25451">
                  <c:v>44112.490567129629</c:v>
                </c:pt>
                <c:pt idx="25452">
                  <c:v>44112.495983796296</c:v>
                </c:pt>
                <c:pt idx="25453">
                  <c:v>44112.501620370371</c:v>
                </c:pt>
                <c:pt idx="25454">
                  <c:v>44112.507847222223</c:v>
                </c:pt>
                <c:pt idx="25455">
                  <c:v>44112.514826388891</c:v>
                </c:pt>
                <c:pt idx="25456">
                  <c:v>44112.52039351852</c:v>
                </c:pt>
                <c:pt idx="25457">
                  <c:v>44112.527037037034</c:v>
                </c:pt>
                <c:pt idx="25458">
                  <c:v>44112.534502314818</c:v>
                </c:pt>
                <c:pt idx="25459">
                  <c:v>44112.540659722225</c:v>
                </c:pt>
                <c:pt idx="25460">
                  <c:v>44112.552245370367</c:v>
                </c:pt>
                <c:pt idx="25461">
                  <c:v>44112.560856481483</c:v>
                </c:pt>
                <c:pt idx="25462">
                  <c:v>44112.566863425927</c:v>
                </c:pt>
                <c:pt idx="25463">
                  <c:v>44112.571875000001</c:v>
                </c:pt>
                <c:pt idx="25464">
                  <c:v>44112.577546296299</c:v>
                </c:pt>
                <c:pt idx="25465">
                  <c:v>44112.615740740737</c:v>
                </c:pt>
                <c:pt idx="25466">
                  <c:v>44112.638935185183</c:v>
                </c:pt>
                <c:pt idx="25467">
                  <c:v>44112.644537037035</c:v>
                </c:pt>
                <c:pt idx="25468">
                  <c:v>44112.675787037035</c:v>
                </c:pt>
                <c:pt idx="25469">
                  <c:v>44112.680763888886</c:v>
                </c:pt>
                <c:pt idx="25470">
                  <c:v>44112.685150462959</c:v>
                </c:pt>
                <c:pt idx="25471">
                  <c:v>44112.690115740741</c:v>
                </c:pt>
                <c:pt idx="25472">
                  <c:v>44112.696006944447</c:v>
                </c:pt>
                <c:pt idx="25473">
                  <c:v>44112.700902777775</c:v>
                </c:pt>
                <c:pt idx="25474">
                  <c:v>44112.709293981483</c:v>
                </c:pt>
                <c:pt idx="25475">
                  <c:v>44112.721168981479</c:v>
                </c:pt>
                <c:pt idx="25476">
                  <c:v>44112.733043981483</c:v>
                </c:pt>
                <c:pt idx="25477">
                  <c:v>44113.397303240738</c:v>
                </c:pt>
                <c:pt idx="25478">
                  <c:v>44113.40896990741</c:v>
                </c:pt>
                <c:pt idx="25479">
                  <c:v>44113.416388888887</c:v>
                </c:pt>
                <c:pt idx="25480">
                  <c:v>44113.425671296296</c:v>
                </c:pt>
                <c:pt idx="25481">
                  <c:v>44113.43273148148</c:v>
                </c:pt>
                <c:pt idx="25482">
                  <c:v>44113.439351851855</c:v>
                </c:pt>
                <c:pt idx="25483">
                  <c:v>44113.445601851854</c:v>
                </c:pt>
                <c:pt idx="25484">
                  <c:v>44113.45212962963</c:v>
                </c:pt>
                <c:pt idx="25485">
                  <c:v>44113.464502314811</c:v>
                </c:pt>
                <c:pt idx="25486">
                  <c:v>44113.539386574077</c:v>
                </c:pt>
                <c:pt idx="25487">
                  <c:v>44113.549097222225</c:v>
                </c:pt>
                <c:pt idx="25488">
                  <c:v>44113.554282407407</c:v>
                </c:pt>
                <c:pt idx="25489">
                  <c:v>44113.574918981481</c:v>
                </c:pt>
                <c:pt idx="25490">
                  <c:v>44113.586886574078</c:v>
                </c:pt>
                <c:pt idx="25491">
                  <c:v>44113.5934375</c:v>
                </c:pt>
                <c:pt idx="25492">
                  <c:v>44113.599965277775</c:v>
                </c:pt>
                <c:pt idx="25493">
                  <c:v>44113.608217592591</c:v>
                </c:pt>
                <c:pt idx="25494">
                  <c:v>44113.620092592595</c:v>
                </c:pt>
                <c:pt idx="25495">
                  <c:v>44113.63076388889</c:v>
                </c:pt>
                <c:pt idx="25496">
                  <c:v>44113.641412037039</c:v>
                </c:pt>
                <c:pt idx="25497">
                  <c:v>44113.651423611111</c:v>
                </c:pt>
                <c:pt idx="25498">
                  <c:v>44113.663298611114</c:v>
                </c:pt>
                <c:pt idx="25499">
                  <c:v>44114.475069444445</c:v>
                </c:pt>
                <c:pt idx="25500">
                  <c:v>44114.481504629628</c:v>
                </c:pt>
                <c:pt idx="25501">
                  <c:v>44114.487361111111</c:v>
                </c:pt>
                <c:pt idx="25502">
                  <c:v>44114.493067129632</c:v>
                </c:pt>
                <c:pt idx="25503">
                  <c:v>44114.536203703705</c:v>
                </c:pt>
                <c:pt idx="25504">
                  <c:v>44114.542905092596</c:v>
                </c:pt>
                <c:pt idx="25505">
                  <c:v>44114.550324074073</c:v>
                </c:pt>
                <c:pt idx="25506">
                  <c:v>44114.55809027778</c:v>
                </c:pt>
                <c:pt idx="25507">
                  <c:v>44114.64366898148</c:v>
                </c:pt>
                <c:pt idx="25508">
                  <c:v>44114.652384259258</c:v>
                </c:pt>
                <c:pt idx="25509">
                  <c:v>44114.663912037038</c:v>
                </c:pt>
                <c:pt idx="25510">
                  <c:v>44114.675810185188</c:v>
                </c:pt>
                <c:pt idx="25511">
                  <c:v>44115.373194444444</c:v>
                </c:pt>
                <c:pt idx="25512">
                  <c:v>44115.385081018518</c:v>
                </c:pt>
                <c:pt idx="25513">
                  <c:v>44115.396851851852</c:v>
                </c:pt>
                <c:pt idx="25514">
                  <c:v>44115.406168981484</c:v>
                </c:pt>
                <c:pt idx="25515">
                  <c:v>44115.414247685185</c:v>
                </c:pt>
                <c:pt idx="25516">
                  <c:v>44115.423206018517</c:v>
                </c:pt>
                <c:pt idx="25517">
                  <c:v>44115.430150462962</c:v>
                </c:pt>
                <c:pt idx="25518">
                  <c:v>44115.437395833331</c:v>
                </c:pt>
                <c:pt idx="25519">
                  <c:v>44115.444675925923</c:v>
                </c:pt>
                <c:pt idx="25520">
                  <c:v>44115.451412037037</c:v>
                </c:pt>
                <c:pt idx="25521">
                  <c:v>44115.457789351851</c:v>
                </c:pt>
                <c:pt idx="25522">
                  <c:v>44115.463773148149</c:v>
                </c:pt>
                <c:pt idx="25523">
                  <c:v>44115.469756944447</c:v>
                </c:pt>
                <c:pt idx="25524">
                  <c:v>44115.475671296299</c:v>
                </c:pt>
                <c:pt idx="25525">
                  <c:v>44115.481435185182</c:v>
                </c:pt>
                <c:pt idx="25526">
                  <c:v>44115.493715277778</c:v>
                </c:pt>
                <c:pt idx="25527">
                  <c:v>44115.510578703703</c:v>
                </c:pt>
                <c:pt idx="25528">
                  <c:v>44115.519305555557</c:v>
                </c:pt>
                <c:pt idx="25529">
                  <c:v>44115.524687500001</c:v>
                </c:pt>
                <c:pt idx="25530">
                  <c:v>44115.529699074075</c:v>
                </c:pt>
                <c:pt idx="25531">
                  <c:v>44115.534710648149</c:v>
                </c:pt>
                <c:pt idx="25532">
                  <c:v>44115.540092592593</c:v>
                </c:pt>
                <c:pt idx="25533">
                  <c:v>44115.547361111108</c:v>
                </c:pt>
                <c:pt idx="25534">
                  <c:v>44115.553449074076</c:v>
                </c:pt>
                <c:pt idx="25535">
                  <c:v>44115.56422453704</c:v>
                </c:pt>
                <c:pt idx="25536">
                  <c:v>44115.569178240738</c:v>
                </c:pt>
                <c:pt idx="25537">
                  <c:v>44115.57408564815</c:v>
                </c:pt>
                <c:pt idx="25538">
                  <c:v>44115.578912037039</c:v>
                </c:pt>
                <c:pt idx="25539">
                  <c:v>44115.590740740743</c:v>
                </c:pt>
                <c:pt idx="25540">
                  <c:v>44115.595393518517</c:v>
                </c:pt>
                <c:pt idx="25541">
                  <c:v>44115.600624999999</c:v>
                </c:pt>
                <c:pt idx="25542">
                  <c:v>44115.609629629631</c:v>
                </c:pt>
                <c:pt idx="25543">
                  <c:v>44115.614155092589</c:v>
                </c:pt>
                <c:pt idx="25544">
                  <c:v>44115.619004629632</c:v>
                </c:pt>
                <c:pt idx="25545">
                  <c:v>44115.632627314815</c:v>
                </c:pt>
                <c:pt idx="25546">
                  <c:v>44115.644907407404</c:v>
                </c:pt>
                <c:pt idx="25547">
                  <c:v>44115.649178240739</c:v>
                </c:pt>
                <c:pt idx="25548">
                  <c:v>44115.654849537037</c:v>
                </c:pt>
                <c:pt idx="25549">
                  <c:v>44115.665254629632</c:v>
                </c:pt>
                <c:pt idx="25550">
                  <c:v>44115.67114583333</c:v>
                </c:pt>
                <c:pt idx="25551">
                  <c:v>44115.677268518521</c:v>
                </c:pt>
                <c:pt idx="25552">
                  <c:v>44115.683263888888</c:v>
                </c:pt>
                <c:pt idx="25553">
                  <c:v>44115.689768518518</c:v>
                </c:pt>
                <c:pt idx="25554">
                  <c:v>44116.372986111113</c:v>
                </c:pt>
                <c:pt idx="25555">
                  <c:v>44116.433067129627</c:v>
                </c:pt>
                <c:pt idx="25556">
                  <c:v>44116.44804398148</c:v>
                </c:pt>
                <c:pt idx="25557">
                  <c:v>44116.48060185185</c:v>
                </c:pt>
                <c:pt idx="25558">
                  <c:v>44116.677094907405</c:v>
                </c:pt>
                <c:pt idx="25559">
                  <c:v>44117.332754629628</c:v>
                </c:pt>
                <c:pt idx="25560">
                  <c:v>44117.344629629632</c:v>
                </c:pt>
                <c:pt idx="25561">
                  <c:v>44117.356493055559</c:v>
                </c:pt>
                <c:pt idx="25562">
                  <c:v>44117.373182870368</c:v>
                </c:pt>
                <c:pt idx="25563">
                  <c:v>44117.383113425924</c:v>
                </c:pt>
                <c:pt idx="25564">
                  <c:v>44117.390798611108</c:v>
                </c:pt>
                <c:pt idx="25565">
                  <c:v>44117.3983912037</c:v>
                </c:pt>
                <c:pt idx="25566">
                  <c:v>44117.407268518517</c:v>
                </c:pt>
                <c:pt idx="25567">
                  <c:v>44117.415763888886</c:v>
                </c:pt>
                <c:pt idx="25568">
                  <c:v>44117.422650462962</c:v>
                </c:pt>
                <c:pt idx="25569">
                  <c:v>44117.429837962962</c:v>
                </c:pt>
                <c:pt idx="25570">
                  <c:v>44117.436921296299</c:v>
                </c:pt>
                <c:pt idx="25571">
                  <c:v>44117.444247685184</c:v>
                </c:pt>
                <c:pt idx="25572">
                  <c:v>44117.451574074075</c:v>
                </c:pt>
                <c:pt idx="25573">
                  <c:v>44117.457928240743</c:v>
                </c:pt>
                <c:pt idx="25574">
                  <c:v>44117.46366898148</c:v>
                </c:pt>
                <c:pt idx="25575">
                  <c:v>44117.469467592593</c:v>
                </c:pt>
                <c:pt idx="25576">
                  <c:v>44117.475243055553</c:v>
                </c:pt>
                <c:pt idx="25577">
                  <c:v>44117.481296296297</c:v>
                </c:pt>
                <c:pt idx="25578">
                  <c:v>44117.487754629627</c:v>
                </c:pt>
                <c:pt idx="25579">
                  <c:v>44117.493541666663</c:v>
                </c:pt>
                <c:pt idx="25580">
                  <c:v>44117.499363425923</c:v>
                </c:pt>
                <c:pt idx="25581">
                  <c:v>44117.504826388889</c:v>
                </c:pt>
                <c:pt idx="25582">
                  <c:v>44117.520266203705</c:v>
                </c:pt>
                <c:pt idx="25583">
                  <c:v>44117.527025462965</c:v>
                </c:pt>
                <c:pt idx="25584">
                  <c:v>44117.53396990741</c:v>
                </c:pt>
                <c:pt idx="25585">
                  <c:v>44117.542951388888</c:v>
                </c:pt>
                <c:pt idx="25586">
                  <c:v>44117.55060185185</c:v>
                </c:pt>
                <c:pt idx="25587">
                  <c:v>44117.567071759258</c:v>
                </c:pt>
                <c:pt idx="25588">
                  <c:v>44117.578668981485</c:v>
                </c:pt>
                <c:pt idx="25589">
                  <c:v>44117.590462962966</c:v>
                </c:pt>
                <c:pt idx="25590">
                  <c:v>44118.349351851852</c:v>
                </c:pt>
                <c:pt idx="25591">
                  <c:v>44118.373067129629</c:v>
                </c:pt>
                <c:pt idx="25592">
                  <c:v>44118.384097222224</c:v>
                </c:pt>
                <c:pt idx="25593">
                  <c:v>44118.394918981481</c:v>
                </c:pt>
                <c:pt idx="25594">
                  <c:v>44118.405266203707</c:v>
                </c:pt>
                <c:pt idx="25595">
                  <c:v>44118.414722222224</c:v>
                </c:pt>
                <c:pt idx="25596">
                  <c:v>44118.424004629633</c:v>
                </c:pt>
                <c:pt idx="25597">
                  <c:v>44118.433483796296</c:v>
                </c:pt>
                <c:pt idx="25598">
                  <c:v>44118.442465277774</c:v>
                </c:pt>
                <c:pt idx="25599">
                  <c:v>44118.451006944444</c:v>
                </c:pt>
                <c:pt idx="25600">
                  <c:v>44118.459548611114</c:v>
                </c:pt>
                <c:pt idx="25601">
                  <c:v>44118.468032407407</c:v>
                </c:pt>
                <c:pt idx="25602">
                  <c:v>44118.476342592592</c:v>
                </c:pt>
                <c:pt idx="25603">
                  <c:v>44118.499166666668</c:v>
                </c:pt>
                <c:pt idx="25604">
                  <c:v>44118.51190972222</c:v>
                </c:pt>
                <c:pt idx="25605">
                  <c:v>44118.517476851855</c:v>
                </c:pt>
                <c:pt idx="25606">
                  <c:v>44118.523564814815</c:v>
                </c:pt>
                <c:pt idx="25607">
                  <c:v>44118.529548611114</c:v>
                </c:pt>
                <c:pt idx="25608">
                  <c:v>44118.536273148151</c:v>
                </c:pt>
                <c:pt idx="25609">
                  <c:v>44118.543344907404</c:v>
                </c:pt>
                <c:pt idx="25610">
                  <c:v>44119.337916666664</c:v>
                </c:pt>
                <c:pt idx="25611">
                  <c:v>44119.349803240744</c:v>
                </c:pt>
                <c:pt idx="25612">
                  <c:v>44119.361666666664</c:v>
                </c:pt>
                <c:pt idx="25613">
                  <c:v>44119.417673611111</c:v>
                </c:pt>
                <c:pt idx="25614">
                  <c:v>44119.427129629628</c:v>
                </c:pt>
                <c:pt idx="25615">
                  <c:v>44119.44462962963</c:v>
                </c:pt>
                <c:pt idx="25616">
                  <c:v>44119.453182870369</c:v>
                </c:pt>
                <c:pt idx="25617">
                  <c:v>44119.462152777778</c:v>
                </c:pt>
                <c:pt idx="25618">
                  <c:v>44119.469918981478</c:v>
                </c:pt>
                <c:pt idx="25619">
                  <c:v>44119.477731481478</c:v>
                </c:pt>
                <c:pt idx="25620">
                  <c:v>44119.484189814815</c:v>
                </c:pt>
                <c:pt idx="25621">
                  <c:v>44119.490694444445</c:v>
                </c:pt>
                <c:pt idx="25622">
                  <c:v>44119.497291666667</c:v>
                </c:pt>
                <c:pt idx="25623">
                  <c:v>44119.503495370373</c:v>
                </c:pt>
                <c:pt idx="25624">
                  <c:v>44119.516273148147</c:v>
                </c:pt>
                <c:pt idx="25625">
                  <c:v>44119.522083333337</c:v>
                </c:pt>
                <c:pt idx="25626">
                  <c:v>44119.527627314812</c:v>
                </c:pt>
                <c:pt idx="25627">
                  <c:v>44119.533101851855</c:v>
                </c:pt>
                <c:pt idx="25628">
                  <c:v>44119.538043981483</c:v>
                </c:pt>
                <c:pt idx="25629">
                  <c:v>44119.543113425927</c:v>
                </c:pt>
                <c:pt idx="25630">
                  <c:v>44119.549016203702</c:v>
                </c:pt>
                <c:pt idx="25631">
                  <c:v>44119.564201388886</c:v>
                </c:pt>
                <c:pt idx="25632">
                  <c:v>44119.589675925927</c:v>
                </c:pt>
                <c:pt idx="25633">
                  <c:v>44119.595509259256</c:v>
                </c:pt>
                <c:pt idx="25634">
                  <c:v>44119.600740740738</c:v>
                </c:pt>
                <c:pt idx="25635">
                  <c:v>44119.639305555553</c:v>
                </c:pt>
                <c:pt idx="25636">
                  <c:v>44119.647789351853</c:v>
                </c:pt>
                <c:pt idx="25637">
                  <c:v>44119.652453703704</c:v>
                </c:pt>
                <c:pt idx="25638">
                  <c:v>44119.705613425926</c:v>
                </c:pt>
                <c:pt idx="25639">
                  <c:v>44120.42324074074</c:v>
                </c:pt>
                <c:pt idx="25640">
                  <c:v>44120.445104166669</c:v>
                </c:pt>
                <c:pt idx="25641">
                  <c:v>44120.464537037034</c:v>
                </c:pt>
                <c:pt idx="25642">
                  <c:v>44120.470277777778</c:v>
                </c:pt>
                <c:pt idx="25643">
                  <c:v>44120.475856481484</c:v>
                </c:pt>
                <c:pt idx="25644">
                  <c:v>44120.481469907405</c:v>
                </c:pt>
                <c:pt idx="25645">
                  <c:v>44120.48704861111</c:v>
                </c:pt>
                <c:pt idx="25646">
                  <c:v>44120.492604166669</c:v>
                </c:pt>
                <c:pt idx="25647">
                  <c:v>44120.497789351852</c:v>
                </c:pt>
                <c:pt idx="25648">
                  <c:v>44120.50309027778</c:v>
                </c:pt>
                <c:pt idx="25649">
                  <c:v>44120.508287037039</c:v>
                </c:pt>
                <c:pt idx="25650">
                  <c:v>44120.513506944444</c:v>
                </c:pt>
                <c:pt idx="25651">
                  <c:v>44120.518761574072</c:v>
                </c:pt>
                <c:pt idx="25652">
                  <c:v>44120.524016203701</c:v>
                </c:pt>
                <c:pt idx="25653">
                  <c:v>44120.529293981483</c:v>
                </c:pt>
                <c:pt idx="25654">
                  <c:v>44120.534548611111</c:v>
                </c:pt>
                <c:pt idx="25655">
                  <c:v>44120.539733796293</c:v>
                </c:pt>
                <c:pt idx="25656">
                  <c:v>44120.54483796296</c:v>
                </c:pt>
                <c:pt idx="25657">
                  <c:v>44120.54960648148</c:v>
                </c:pt>
                <c:pt idx="25658">
                  <c:v>44120.554432870369</c:v>
                </c:pt>
                <c:pt idx="25659">
                  <c:v>44120.559363425928</c:v>
                </c:pt>
                <c:pt idx="25660">
                  <c:v>44120.564085648148</c:v>
                </c:pt>
                <c:pt idx="25661">
                  <c:v>44120.568645833337</c:v>
                </c:pt>
                <c:pt idx="25662">
                  <c:v>44120.573148148149</c:v>
                </c:pt>
                <c:pt idx="25663">
                  <c:v>44120.577592592592</c:v>
                </c:pt>
                <c:pt idx="25664">
                  <c:v>44120.582083333335</c:v>
                </c:pt>
                <c:pt idx="25665">
                  <c:v>44120.590763888889</c:v>
                </c:pt>
                <c:pt idx="25666">
                  <c:v>44120.594930555555</c:v>
                </c:pt>
                <c:pt idx="25667">
                  <c:v>44120.599097222221</c:v>
                </c:pt>
                <c:pt idx="25668">
                  <c:v>44120.60292824074</c:v>
                </c:pt>
                <c:pt idx="25669">
                  <c:v>44120.625289351854</c:v>
                </c:pt>
                <c:pt idx="25670">
                  <c:v>44120.656377314815</c:v>
                </c:pt>
                <c:pt idx="25671">
                  <c:v>44120.73133101852</c:v>
                </c:pt>
                <c:pt idx="25672">
                  <c:v>44122.359456018516</c:v>
                </c:pt>
                <c:pt idx="25673">
                  <c:v>44122.368217592593</c:v>
                </c:pt>
                <c:pt idx="25674">
                  <c:v>44122.591423611113</c:v>
                </c:pt>
                <c:pt idx="25675">
                  <c:v>44122.59615740741</c:v>
                </c:pt>
                <c:pt idx="25676">
                  <c:v>44122.601574074077</c:v>
                </c:pt>
                <c:pt idx="25677">
                  <c:v>44122.609872685185</c:v>
                </c:pt>
                <c:pt idx="25678">
                  <c:v>44122.618541666663</c:v>
                </c:pt>
                <c:pt idx="25679">
                  <c:v>44122.63921296296</c:v>
                </c:pt>
                <c:pt idx="25680">
                  <c:v>44122.651006944441</c:v>
                </c:pt>
                <c:pt idx="25681">
                  <c:v>44122.660856481481</c:v>
                </c:pt>
                <c:pt idx="25682">
                  <c:v>44122.667870370373</c:v>
                </c:pt>
                <c:pt idx="25683">
                  <c:v>44122.67559027778</c:v>
                </c:pt>
                <c:pt idx="25684">
                  <c:v>44122.682326388887</c:v>
                </c:pt>
                <c:pt idx="25685">
                  <c:v>44122.689687500002</c:v>
                </c:pt>
                <c:pt idx="25686">
                  <c:v>44122.696655092594</c:v>
                </c:pt>
                <c:pt idx="25687">
                  <c:v>44122.717465277776</c:v>
                </c:pt>
                <c:pt idx="25688">
                  <c:v>44122.724965277775</c:v>
                </c:pt>
                <c:pt idx="25689">
                  <c:v>44122.732835648145</c:v>
                </c:pt>
                <c:pt idx="25690">
                  <c:v>44122.752430555556</c:v>
                </c:pt>
                <c:pt idx="25691">
                  <c:v>44123.33766203704</c:v>
                </c:pt>
                <c:pt idx="25692">
                  <c:v>44123.349537037036</c:v>
                </c:pt>
                <c:pt idx="25693">
                  <c:v>44123.361354166664</c:v>
                </c:pt>
                <c:pt idx="25694">
                  <c:v>44123.372071759259</c:v>
                </c:pt>
                <c:pt idx="25695">
                  <c:v>44123.382094907407</c:v>
                </c:pt>
                <c:pt idx="25696">
                  <c:v>44123.391724537039</c:v>
                </c:pt>
                <c:pt idx="25697">
                  <c:v>44123.400625000002</c:v>
                </c:pt>
                <c:pt idx="25698">
                  <c:v>44123.409849537034</c:v>
                </c:pt>
                <c:pt idx="25699">
                  <c:v>44123.417905092596</c:v>
                </c:pt>
                <c:pt idx="25700">
                  <c:v>44123.425949074073</c:v>
                </c:pt>
                <c:pt idx="25701">
                  <c:v>44123.433553240742</c:v>
                </c:pt>
                <c:pt idx="25702">
                  <c:v>44123.441516203704</c:v>
                </c:pt>
                <c:pt idx="25703">
                  <c:v>44123.448518518519</c:v>
                </c:pt>
                <c:pt idx="25704">
                  <c:v>44123.455046296294</c:v>
                </c:pt>
                <c:pt idx="25705">
                  <c:v>44123.469664351855</c:v>
                </c:pt>
                <c:pt idx="25706">
                  <c:v>44123.477384259262</c:v>
                </c:pt>
                <c:pt idx="25707">
                  <c:v>44123.484201388892</c:v>
                </c:pt>
                <c:pt idx="25708">
                  <c:v>44123.490995370368</c:v>
                </c:pt>
                <c:pt idx="25709">
                  <c:v>44123.497511574074</c:v>
                </c:pt>
                <c:pt idx="25710">
                  <c:v>44123.503854166665</c:v>
                </c:pt>
                <c:pt idx="25711">
                  <c:v>44123.51635416667</c:v>
                </c:pt>
                <c:pt idx="25712">
                  <c:v>44123.553425925929</c:v>
                </c:pt>
                <c:pt idx="25713">
                  <c:v>44123.558206018519</c:v>
                </c:pt>
                <c:pt idx="25714">
                  <c:v>44123.562673611108</c:v>
                </c:pt>
                <c:pt idx="25715">
                  <c:v>44123.567546296297</c:v>
                </c:pt>
                <c:pt idx="25716">
                  <c:v>44123.573414351849</c:v>
                </c:pt>
                <c:pt idx="25717">
                  <c:v>44123.579143518517</c:v>
                </c:pt>
                <c:pt idx="25718">
                  <c:v>44123.583425925928</c:v>
                </c:pt>
                <c:pt idx="25719">
                  <c:v>44123.588067129633</c:v>
                </c:pt>
                <c:pt idx="25720">
                  <c:v>44123.592233796298</c:v>
                </c:pt>
                <c:pt idx="25721">
                  <c:v>44123.596307870372</c:v>
                </c:pt>
                <c:pt idx="25722">
                  <c:v>44123.600405092591</c:v>
                </c:pt>
                <c:pt idx="25723">
                  <c:v>44123.605023148149</c:v>
                </c:pt>
                <c:pt idx="25724">
                  <c:v>44123.610763888886</c:v>
                </c:pt>
                <c:pt idx="25725">
                  <c:v>44123.619803240741</c:v>
                </c:pt>
                <c:pt idx="25726">
                  <c:v>44123.629027777781</c:v>
                </c:pt>
                <c:pt idx="25727">
                  <c:v>44123.634467592594</c:v>
                </c:pt>
                <c:pt idx="25728">
                  <c:v>44123.63962962963</c:v>
                </c:pt>
                <c:pt idx="25729">
                  <c:v>44123.645208333335</c:v>
                </c:pt>
                <c:pt idx="25730">
                  <c:v>44123.656909722224</c:v>
                </c:pt>
                <c:pt idx="25731">
                  <c:v>44123.665312500001</c:v>
                </c:pt>
                <c:pt idx="25732">
                  <c:v>44123.671574074076</c:v>
                </c:pt>
                <c:pt idx="25733">
                  <c:v>44123.678043981483</c:v>
                </c:pt>
                <c:pt idx="25734">
                  <c:v>44123.683865740742</c:v>
                </c:pt>
                <c:pt idx="25735">
                  <c:v>44123.695752314816</c:v>
                </c:pt>
                <c:pt idx="25736">
                  <c:v>44123.719513888886</c:v>
                </c:pt>
                <c:pt idx="25737">
                  <c:v>44123.731400462966</c:v>
                </c:pt>
                <c:pt idx="25738">
                  <c:v>44124.337962962964</c:v>
                </c:pt>
                <c:pt idx="25739">
                  <c:v>44124.34983796296</c:v>
                </c:pt>
                <c:pt idx="25740">
                  <c:v>44124.494317129633</c:v>
                </c:pt>
                <c:pt idx="25741">
                  <c:v>44124.500856481478</c:v>
                </c:pt>
                <c:pt idx="25742">
                  <c:v>44124.513020833336</c:v>
                </c:pt>
                <c:pt idx="25743">
                  <c:v>44124.523981481485</c:v>
                </c:pt>
                <c:pt idx="25744">
                  <c:v>44124.52921296296</c:v>
                </c:pt>
                <c:pt idx="25745">
                  <c:v>44124.534791666665</c:v>
                </c:pt>
                <c:pt idx="25746">
                  <c:v>44124.541481481479</c:v>
                </c:pt>
                <c:pt idx="25747">
                  <c:v>44124.547013888892</c:v>
                </c:pt>
                <c:pt idx="25748">
                  <c:v>44124.552685185183</c:v>
                </c:pt>
                <c:pt idx="25749">
                  <c:v>44124.55840277778</c:v>
                </c:pt>
                <c:pt idx="25750">
                  <c:v>44124.564884259256</c:v>
                </c:pt>
                <c:pt idx="25751">
                  <c:v>44124.573796296296</c:v>
                </c:pt>
                <c:pt idx="25752">
                  <c:v>44124.584062499998</c:v>
                </c:pt>
                <c:pt idx="25753">
                  <c:v>44124.58929398148</c:v>
                </c:pt>
                <c:pt idx="25754">
                  <c:v>44124.598877314813</c:v>
                </c:pt>
                <c:pt idx="25755">
                  <c:v>44124.60527777778</c:v>
                </c:pt>
                <c:pt idx="25756">
                  <c:v>44124.614675925928</c:v>
                </c:pt>
                <c:pt idx="25757">
                  <c:v>44124.62636574074</c:v>
                </c:pt>
                <c:pt idx="25758">
                  <c:v>44124.634108796294</c:v>
                </c:pt>
                <c:pt idx="25759">
                  <c:v>44124.645983796298</c:v>
                </c:pt>
                <c:pt idx="25760">
                  <c:v>44124.657384259262</c:v>
                </c:pt>
                <c:pt idx="25761">
                  <c:v>44124.66201388889</c:v>
                </c:pt>
                <c:pt idx="25762">
                  <c:v>44124.667858796296</c:v>
                </c:pt>
                <c:pt idx="25763">
                  <c:v>44124.672893518517</c:v>
                </c:pt>
                <c:pt idx="25764">
                  <c:v>44124.679456018515</c:v>
                </c:pt>
                <c:pt idx="25765">
                  <c:v>44124.684513888889</c:v>
                </c:pt>
                <c:pt idx="25766">
                  <c:v>44124.689756944441</c:v>
                </c:pt>
                <c:pt idx="25767">
                  <c:v>44124.69699074074</c:v>
                </c:pt>
                <c:pt idx="25768">
                  <c:v>44124.705937500003</c:v>
                </c:pt>
                <c:pt idx="25769">
                  <c:v>44124.717534722222</c:v>
                </c:pt>
                <c:pt idx="25770">
                  <c:v>44124.724953703706</c:v>
                </c:pt>
                <c:pt idx="25771">
                  <c:v>44124.732442129629</c:v>
                </c:pt>
                <c:pt idx="25772">
                  <c:v>44124.744317129633</c:v>
                </c:pt>
                <c:pt idx="25773">
                  <c:v>44125.598437499997</c:v>
                </c:pt>
                <c:pt idx="25774">
                  <c:v>44125.608287037037</c:v>
                </c:pt>
                <c:pt idx="25775">
                  <c:v>44125.614745370367</c:v>
                </c:pt>
                <c:pt idx="25776">
                  <c:v>44125.619664351849</c:v>
                </c:pt>
                <c:pt idx="25777">
                  <c:v>44125.628009259257</c:v>
                </c:pt>
                <c:pt idx="25778">
                  <c:v>44125.637604166666</c:v>
                </c:pt>
                <c:pt idx="25779">
                  <c:v>44125.64199074074</c:v>
                </c:pt>
                <c:pt idx="25780">
                  <c:v>44125.646840277775</c:v>
                </c:pt>
                <c:pt idx="25781">
                  <c:v>44125.65283564815</c:v>
                </c:pt>
                <c:pt idx="25782">
                  <c:v>44125.661412037036</c:v>
                </c:pt>
                <c:pt idx="25783">
                  <c:v>44125.668807870374</c:v>
                </c:pt>
                <c:pt idx="25784">
                  <c:v>44125.67664351852</c:v>
                </c:pt>
                <c:pt idx="25785">
                  <c:v>44125.685752314814</c:v>
                </c:pt>
                <c:pt idx="25786">
                  <c:v>44125.694756944446</c:v>
                </c:pt>
                <c:pt idx="25787">
                  <c:v>44125.702291666668</c:v>
                </c:pt>
                <c:pt idx="25788">
                  <c:v>44125.714166666665</c:v>
                </c:pt>
                <c:pt idx="25789">
                  <c:v>44125.726053240738</c:v>
                </c:pt>
                <c:pt idx="25790">
                  <c:v>44126.337465277778</c:v>
                </c:pt>
                <c:pt idx="25791">
                  <c:v>44126.349340277775</c:v>
                </c:pt>
                <c:pt idx="25792">
                  <c:v>44126.361215277779</c:v>
                </c:pt>
                <c:pt idx="25793">
                  <c:v>44126.373032407406</c:v>
                </c:pt>
                <c:pt idx="25794">
                  <c:v>44126.383888888886</c:v>
                </c:pt>
                <c:pt idx="25795">
                  <c:v>44126.395138888889</c:v>
                </c:pt>
                <c:pt idx="25796">
                  <c:v>44126.404409722221</c:v>
                </c:pt>
                <c:pt idx="25797">
                  <c:v>44126.412916666668</c:v>
                </c:pt>
                <c:pt idx="25798">
                  <c:v>44126.420428240737</c:v>
                </c:pt>
                <c:pt idx="25799">
                  <c:v>44126.427881944444</c:v>
                </c:pt>
                <c:pt idx="25800">
                  <c:v>44126.435648148145</c:v>
                </c:pt>
                <c:pt idx="25801">
                  <c:v>44126.443159722221</c:v>
                </c:pt>
                <c:pt idx="25802">
                  <c:v>44126.450555555559</c:v>
                </c:pt>
                <c:pt idx="25803">
                  <c:v>44126.458067129628</c:v>
                </c:pt>
                <c:pt idx="25804">
                  <c:v>44126.46534722222</c:v>
                </c:pt>
                <c:pt idx="25805">
                  <c:v>44126.472037037034</c:v>
                </c:pt>
                <c:pt idx="25806">
                  <c:v>44126.478472222225</c:v>
                </c:pt>
                <c:pt idx="25807">
                  <c:v>44126.484942129631</c:v>
                </c:pt>
                <c:pt idx="25808">
                  <c:v>44126.491388888891</c:v>
                </c:pt>
                <c:pt idx="25809">
                  <c:v>44126.497534722221</c:v>
                </c:pt>
                <c:pt idx="25810">
                  <c:v>44126.503391203703</c:v>
                </c:pt>
                <c:pt idx="25811">
                  <c:v>44126.509131944447</c:v>
                </c:pt>
                <c:pt idx="25812">
                  <c:v>44126.514756944445</c:v>
                </c:pt>
                <c:pt idx="25813">
                  <c:v>44126.520462962966</c:v>
                </c:pt>
                <c:pt idx="25814">
                  <c:v>44126.526238425926</c:v>
                </c:pt>
                <c:pt idx="25815">
                  <c:v>44126.537233796298</c:v>
                </c:pt>
                <c:pt idx="25816">
                  <c:v>44126.572800925926</c:v>
                </c:pt>
                <c:pt idx="25817">
                  <c:v>44126.577384259261</c:v>
                </c:pt>
                <c:pt idx="25818">
                  <c:v>44126.581886574073</c:v>
                </c:pt>
                <c:pt idx="25819">
                  <c:v>44126.586342592593</c:v>
                </c:pt>
                <c:pt idx="25820">
                  <c:v>44126.590729166666</c:v>
                </c:pt>
                <c:pt idx="25821">
                  <c:v>44126.594965277778</c:v>
                </c:pt>
                <c:pt idx="25822">
                  <c:v>44126.59920138889</c:v>
                </c:pt>
                <c:pt idx="25823">
                  <c:v>44126.603356481479</c:v>
                </c:pt>
                <c:pt idx="25824">
                  <c:v>44126.607465277775</c:v>
                </c:pt>
                <c:pt idx="25825">
                  <c:v>44127.423113425924</c:v>
                </c:pt>
                <c:pt idx="25826">
                  <c:v>44127.469490740739</c:v>
                </c:pt>
                <c:pt idx="25827">
                  <c:v>44127.475532407407</c:v>
                </c:pt>
                <c:pt idx="25828">
                  <c:v>44127.48741898148</c:v>
                </c:pt>
                <c:pt idx="25829">
                  <c:v>44127.498414351852</c:v>
                </c:pt>
                <c:pt idx="25830">
                  <c:v>44127.503645833334</c:v>
                </c:pt>
                <c:pt idx="25831">
                  <c:v>44127.508622685185</c:v>
                </c:pt>
                <c:pt idx="25832">
                  <c:v>44127.513865740744</c:v>
                </c:pt>
                <c:pt idx="25833">
                  <c:v>44127.520312499997</c:v>
                </c:pt>
                <c:pt idx="25834">
                  <c:v>44127.527222222219</c:v>
                </c:pt>
                <c:pt idx="25835">
                  <c:v>44127.533391203702</c:v>
                </c:pt>
                <c:pt idx="25836">
                  <c:v>44127.538645833331</c:v>
                </c:pt>
                <c:pt idx="25837">
                  <c:v>44127.543865740743</c:v>
                </c:pt>
                <c:pt idx="25838">
                  <c:v>44127.553912037038</c:v>
                </c:pt>
                <c:pt idx="25839">
                  <c:v>44127.559965277775</c:v>
                </c:pt>
                <c:pt idx="25840">
                  <c:v>44127.567407407405</c:v>
                </c:pt>
                <c:pt idx="25841">
                  <c:v>44127.572893518518</c:v>
                </c:pt>
                <c:pt idx="25842">
                  <c:v>44127.578587962962</c:v>
                </c:pt>
                <c:pt idx="25843">
                  <c:v>44127.584537037037</c:v>
                </c:pt>
                <c:pt idx="25844">
                  <c:v>44127.594664351855</c:v>
                </c:pt>
                <c:pt idx="25845">
                  <c:v>44127.60633101852</c:v>
                </c:pt>
                <c:pt idx="25846">
                  <c:v>44127.613796296297</c:v>
                </c:pt>
                <c:pt idx="25847">
                  <c:v>44127.624224537038</c:v>
                </c:pt>
                <c:pt idx="25848">
                  <c:v>44127.636099537034</c:v>
                </c:pt>
                <c:pt idx="25849">
                  <c:v>44127.647974537038</c:v>
                </c:pt>
                <c:pt idx="25850">
                  <c:v>44128.459062499998</c:v>
                </c:pt>
                <c:pt idx="25851">
                  <c:v>44128.464537037034</c:v>
                </c:pt>
                <c:pt idx="25852">
                  <c:v>44128.470069444447</c:v>
                </c:pt>
                <c:pt idx="25853">
                  <c:v>44128.475486111114</c:v>
                </c:pt>
                <c:pt idx="25854">
                  <c:v>44128.492465277777</c:v>
                </c:pt>
                <c:pt idx="25855">
                  <c:v>44128.497673611113</c:v>
                </c:pt>
                <c:pt idx="25856">
                  <c:v>44128.503240740742</c:v>
                </c:pt>
                <c:pt idx="25857">
                  <c:v>44128.508460648147</c:v>
                </c:pt>
                <c:pt idx="25858">
                  <c:v>44128.528912037036</c:v>
                </c:pt>
                <c:pt idx="25859">
                  <c:v>44128.557997685188</c:v>
                </c:pt>
                <c:pt idx="25860">
                  <c:v>44128.562627314815</c:v>
                </c:pt>
                <c:pt idx="25861">
                  <c:v>44128.585219907407</c:v>
                </c:pt>
                <c:pt idx="25862">
                  <c:v>44128.59002314815</c:v>
                </c:pt>
                <c:pt idx="25863">
                  <c:v>44128.595289351855</c:v>
                </c:pt>
                <c:pt idx="25864">
                  <c:v>44129.420057870368</c:v>
                </c:pt>
                <c:pt idx="25865">
                  <c:v>44129.426678240743</c:v>
                </c:pt>
                <c:pt idx="25866">
                  <c:v>44129.433217592596</c:v>
                </c:pt>
                <c:pt idx="25867">
                  <c:v>44129.439745370371</c:v>
                </c:pt>
                <c:pt idx="25868">
                  <c:v>44129.447627314818</c:v>
                </c:pt>
                <c:pt idx="25869">
                  <c:v>44129.454212962963</c:v>
                </c:pt>
                <c:pt idx="25870">
                  <c:v>44129.461550925924</c:v>
                </c:pt>
                <c:pt idx="25871">
                  <c:v>44129.46980324074</c:v>
                </c:pt>
                <c:pt idx="25872">
                  <c:v>44129.476678240739</c:v>
                </c:pt>
                <c:pt idx="25873">
                  <c:v>44129.484097222223</c:v>
                </c:pt>
                <c:pt idx="25874">
                  <c:v>44129.492754629631</c:v>
                </c:pt>
                <c:pt idx="25875">
                  <c:v>44129.498298611114</c:v>
                </c:pt>
                <c:pt idx="25876">
                  <c:v>44129.504907407405</c:v>
                </c:pt>
                <c:pt idx="25877">
                  <c:v>44129.513738425929</c:v>
                </c:pt>
                <c:pt idx="25878">
                  <c:v>44129.525509259256</c:v>
                </c:pt>
                <c:pt idx="25879">
                  <c:v>44129.531412037039</c:v>
                </c:pt>
                <c:pt idx="25880">
                  <c:v>44129.565763888888</c:v>
                </c:pt>
                <c:pt idx="25881">
                  <c:v>44129.584120370368</c:v>
                </c:pt>
                <c:pt idx="25882">
                  <c:v>44129.618263888886</c:v>
                </c:pt>
                <c:pt idx="25883">
                  <c:v>44129.653379629628</c:v>
                </c:pt>
                <c:pt idx="25884">
                  <c:v>44129.680138888885</c:v>
                </c:pt>
                <c:pt idx="25885">
                  <c:v>44129.692106481481</c:v>
                </c:pt>
                <c:pt idx="25886">
                  <c:v>44129.70380787037</c:v>
                </c:pt>
                <c:pt idx="25887">
                  <c:v>44130.333020833335</c:v>
                </c:pt>
                <c:pt idx="25888">
                  <c:v>44130.349826388891</c:v>
                </c:pt>
                <c:pt idx="25889">
                  <c:v>44130.361701388887</c:v>
                </c:pt>
                <c:pt idx="25890">
                  <c:v>44130.37358796296</c:v>
                </c:pt>
                <c:pt idx="25891">
                  <c:v>44130.385451388887</c:v>
                </c:pt>
                <c:pt idx="25892">
                  <c:v>44130.397222222222</c:v>
                </c:pt>
                <c:pt idx="25893">
                  <c:v>44130.406585648147</c:v>
                </c:pt>
                <c:pt idx="25894">
                  <c:v>44130.415416666663</c:v>
                </c:pt>
                <c:pt idx="25895">
                  <c:v>44130.423587962963</c:v>
                </c:pt>
                <c:pt idx="25896">
                  <c:v>44130.431956018518</c:v>
                </c:pt>
                <c:pt idx="25897">
                  <c:v>44130.440937500003</c:v>
                </c:pt>
                <c:pt idx="25898">
                  <c:v>44130.449490740742</c:v>
                </c:pt>
                <c:pt idx="25899">
                  <c:v>44130.456863425927</c:v>
                </c:pt>
                <c:pt idx="25900">
                  <c:v>44130.464305555557</c:v>
                </c:pt>
                <c:pt idx="25901">
                  <c:v>44130.471689814818</c:v>
                </c:pt>
                <c:pt idx="25902">
                  <c:v>44130.47824074074</c:v>
                </c:pt>
                <c:pt idx="25903">
                  <c:v>44130.484791666669</c:v>
                </c:pt>
                <c:pt idx="25904">
                  <c:v>44130.491319444445</c:v>
                </c:pt>
                <c:pt idx="25905">
                  <c:v>44130.497418981482</c:v>
                </c:pt>
                <c:pt idx="25906">
                  <c:v>44130.503310185188</c:v>
                </c:pt>
                <c:pt idx="25907">
                  <c:v>44130.50922453704</c:v>
                </c:pt>
                <c:pt idx="25908">
                  <c:v>44130.515150462961</c:v>
                </c:pt>
                <c:pt idx="25909">
                  <c:v>44130.521087962959</c:v>
                </c:pt>
                <c:pt idx="25910">
                  <c:v>44130.526932870373</c:v>
                </c:pt>
                <c:pt idx="25911">
                  <c:v>44130.532777777778</c:v>
                </c:pt>
                <c:pt idx="25912">
                  <c:v>44130.538657407407</c:v>
                </c:pt>
                <c:pt idx="25913">
                  <c:v>44130.544571759259</c:v>
                </c:pt>
                <c:pt idx="25914">
                  <c:v>44130.550555555557</c:v>
                </c:pt>
                <c:pt idx="25915">
                  <c:v>44130.562025462961</c:v>
                </c:pt>
                <c:pt idx="25916">
                  <c:v>44130.567604166667</c:v>
                </c:pt>
                <c:pt idx="25917">
                  <c:v>44130.589803240742</c:v>
                </c:pt>
                <c:pt idx="25918">
                  <c:v>44130.66238425926</c:v>
                </c:pt>
                <c:pt idx="25919">
                  <c:v>44130.679571759261</c:v>
                </c:pt>
                <c:pt idx="25920">
                  <c:v>44130.69767361111</c:v>
                </c:pt>
                <c:pt idx="25921">
                  <c:v>44130.703692129631</c:v>
                </c:pt>
                <c:pt idx="25922">
                  <c:v>44130.718136574076</c:v>
                </c:pt>
                <c:pt idx="25923">
                  <c:v>44130.72996527778</c:v>
                </c:pt>
                <c:pt idx="25924">
                  <c:v>44131.550023148149</c:v>
                </c:pt>
                <c:pt idx="25925">
                  <c:v>44131.567256944443</c:v>
                </c:pt>
                <c:pt idx="25926">
                  <c:v>44132.675046296295</c:v>
                </c:pt>
                <c:pt idx="25927">
                  <c:v>44133.332731481481</c:v>
                </c:pt>
                <c:pt idx="25928">
                  <c:v>44133.34952546296</c:v>
                </c:pt>
                <c:pt idx="25929">
                  <c:v>44133.373298611114</c:v>
                </c:pt>
                <c:pt idx="25930">
                  <c:v>44133.38517361111</c:v>
                </c:pt>
                <c:pt idx="25931">
                  <c:v>44133.397037037037</c:v>
                </c:pt>
                <c:pt idx="25932">
                  <c:v>44133.408726851849</c:v>
                </c:pt>
                <c:pt idx="25933">
                  <c:v>44133.417453703703</c:v>
                </c:pt>
                <c:pt idx="25934">
                  <c:v>44133.42559027778</c:v>
                </c:pt>
                <c:pt idx="25935">
                  <c:v>44133.432997685188</c:v>
                </c:pt>
                <c:pt idx="25936">
                  <c:v>44133.440821759257</c:v>
                </c:pt>
                <c:pt idx="25937">
                  <c:v>44133.448287037034</c:v>
                </c:pt>
                <c:pt idx="25938">
                  <c:v>44133.455555555556</c:v>
                </c:pt>
                <c:pt idx="25939">
                  <c:v>44133.462245370371</c:v>
                </c:pt>
                <c:pt idx="25940">
                  <c:v>44133.468784722223</c:v>
                </c:pt>
                <c:pt idx="25941">
                  <c:v>44133.475312499999</c:v>
                </c:pt>
                <c:pt idx="25942">
                  <c:v>44133.481898148151</c:v>
                </c:pt>
                <c:pt idx="25943">
                  <c:v>44133.488194444442</c:v>
                </c:pt>
                <c:pt idx="25944">
                  <c:v>44133.494664351849</c:v>
                </c:pt>
                <c:pt idx="25945">
                  <c:v>44133.507025462961</c:v>
                </c:pt>
                <c:pt idx="25946">
                  <c:v>44133.637418981481</c:v>
                </c:pt>
                <c:pt idx="25947">
                  <c:v>44133.660069444442</c:v>
                </c:pt>
                <c:pt idx="25948">
                  <c:v>44133.664166666669</c:v>
                </c:pt>
                <c:pt idx="25949">
                  <c:v>44133.681192129632</c:v>
                </c:pt>
                <c:pt idx="25950">
                  <c:v>44133.692835648151</c:v>
                </c:pt>
                <c:pt idx="25951">
                  <c:v>44133.698912037034</c:v>
                </c:pt>
                <c:pt idx="25952">
                  <c:v>44133.704444444447</c:v>
                </c:pt>
                <c:pt idx="25953">
                  <c:v>44133.716747685183</c:v>
                </c:pt>
                <c:pt idx="25954">
                  <c:v>44133.723425925928</c:v>
                </c:pt>
                <c:pt idx="25955">
                  <c:v>44133.730937499997</c:v>
                </c:pt>
                <c:pt idx="25956">
                  <c:v>44133.739942129629</c:v>
                </c:pt>
                <c:pt idx="25957">
                  <c:v>44133.750775462962</c:v>
                </c:pt>
                <c:pt idx="25958">
                  <c:v>44134.451817129629</c:v>
                </c:pt>
                <c:pt idx="25959">
                  <c:v>44134.483090277776</c:v>
                </c:pt>
                <c:pt idx="25960">
                  <c:v>44134.522881944446</c:v>
                </c:pt>
                <c:pt idx="25961">
                  <c:v>44134.551851851851</c:v>
                </c:pt>
                <c:pt idx="25962">
                  <c:v>44134.572847222225</c:v>
                </c:pt>
                <c:pt idx="25963">
                  <c:v>44134.634675925925</c:v>
                </c:pt>
                <c:pt idx="25964">
                  <c:v>44134.642696759256</c:v>
                </c:pt>
                <c:pt idx="25965">
                  <c:v>44137.450567129628</c:v>
                </c:pt>
                <c:pt idx="25966">
                  <c:v>44137.497939814813</c:v>
                </c:pt>
                <c:pt idx="25967">
                  <c:v>44137.50408564815</c:v>
                </c:pt>
                <c:pt idx="25968">
                  <c:v>44137.509837962964</c:v>
                </c:pt>
                <c:pt idx="25969">
                  <c:v>44137.526377314818</c:v>
                </c:pt>
                <c:pt idx="25970">
                  <c:v>44137.531574074077</c:v>
                </c:pt>
                <c:pt idx="25971">
                  <c:v>44137.536909722221</c:v>
                </c:pt>
                <c:pt idx="25972">
                  <c:v>44137.542268518519</c:v>
                </c:pt>
                <c:pt idx="25973">
                  <c:v>44137.547546296293</c:v>
                </c:pt>
                <c:pt idx="25974">
                  <c:v>44137.55269675926</c:v>
                </c:pt>
                <c:pt idx="25975">
                  <c:v>44137.557789351849</c:v>
                </c:pt>
                <c:pt idx="25976">
                  <c:v>44137.562916666669</c:v>
                </c:pt>
                <c:pt idx="25977">
                  <c:v>44137.567916666667</c:v>
                </c:pt>
                <c:pt idx="25978">
                  <c:v>44137.572847222225</c:v>
                </c:pt>
                <c:pt idx="25979">
                  <c:v>44137.577789351853</c:v>
                </c:pt>
                <c:pt idx="25980">
                  <c:v>44137.582696759258</c:v>
                </c:pt>
                <c:pt idx="25981">
                  <c:v>44137.587384259263</c:v>
                </c:pt>
                <c:pt idx="25982">
                  <c:v>44137.592349537037</c:v>
                </c:pt>
                <c:pt idx="25983">
                  <c:v>44137.603009259263</c:v>
                </c:pt>
                <c:pt idx="25984">
                  <c:v>44137.617824074077</c:v>
                </c:pt>
                <c:pt idx="25985">
                  <c:v>44137.62332175926</c:v>
                </c:pt>
                <c:pt idx="25986">
                  <c:v>44137.630509259259</c:v>
                </c:pt>
                <c:pt idx="25987">
                  <c:v>44137.661620370367</c:v>
                </c:pt>
                <c:pt idx="25988">
                  <c:v>44137.665821759256</c:v>
                </c:pt>
                <c:pt idx="25989">
                  <c:v>44137.670324074075</c:v>
                </c:pt>
                <c:pt idx="25990">
                  <c:v>44137.674976851849</c:v>
                </c:pt>
                <c:pt idx="25991">
                  <c:v>44137.680868055555</c:v>
                </c:pt>
                <c:pt idx="25992">
                  <c:v>44137.6875</c:v>
                </c:pt>
                <c:pt idx="25993">
                  <c:v>44137.695740740739</c:v>
                </c:pt>
                <c:pt idx="25994">
                  <c:v>44137.706562500003</c:v>
                </c:pt>
                <c:pt idx="25995">
                  <c:v>44137.718425925923</c:v>
                </c:pt>
                <c:pt idx="25996">
                  <c:v>44137.730428240742</c:v>
                </c:pt>
                <c:pt idx="25997">
                  <c:v>44137.742303240739</c:v>
                </c:pt>
                <c:pt idx="25998">
                  <c:v>44138.384259259263</c:v>
                </c:pt>
                <c:pt idx="25999">
                  <c:v>44138.397638888891</c:v>
                </c:pt>
                <c:pt idx="26000">
                  <c:v>44138.411747685182</c:v>
                </c:pt>
                <c:pt idx="26001">
                  <c:v>44138.440046296295</c:v>
                </c:pt>
                <c:pt idx="26002">
                  <c:v>44138.543136574073</c:v>
                </c:pt>
                <c:pt idx="26003">
                  <c:v>44138.59</c:v>
                </c:pt>
                <c:pt idx="26004">
                  <c:v>44138.63616898148</c:v>
                </c:pt>
                <c:pt idx="26005">
                  <c:v>44138.645115740743</c:v>
                </c:pt>
                <c:pt idx="26006">
                  <c:v>44138.676701388889</c:v>
                </c:pt>
                <c:pt idx="26007">
                  <c:v>44138.688587962963</c:v>
                </c:pt>
                <c:pt idx="26008">
                  <c:v>44138.700474537036</c:v>
                </c:pt>
                <c:pt idx="26009">
                  <c:v>44139.37939814815</c:v>
                </c:pt>
                <c:pt idx="26010">
                  <c:v>44139.388877314814</c:v>
                </c:pt>
                <c:pt idx="26011">
                  <c:v>44139.397962962961</c:v>
                </c:pt>
                <c:pt idx="26012">
                  <c:v>44139.407268518517</c:v>
                </c:pt>
                <c:pt idx="26013">
                  <c:v>44139.417048611111</c:v>
                </c:pt>
                <c:pt idx="26014">
                  <c:v>44139.42423611111</c:v>
                </c:pt>
                <c:pt idx="26015">
                  <c:v>44139.431643518517</c:v>
                </c:pt>
                <c:pt idx="26016">
                  <c:v>44139.439050925925</c:v>
                </c:pt>
                <c:pt idx="26017">
                  <c:v>44139.445671296293</c:v>
                </c:pt>
                <c:pt idx="26018">
                  <c:v>44139.452025462961</c:v>
                </c:pt>
                <c:pt idx="26019">
                  <c:v>44139.458194444444</c:v>
                </c:pt>
                <c:pt idx="26020">
                  <c:v>44139.464236111111</c:v>
                </c:pt>
                <c:pt idx="26021">
                  <c:v>44139.470150462963</c:v>
                </c:pt>
                <c:pt idx="26022">
                  <c:v>44139.476087962961</c:v>
                </c:pt>
                <c:pt idx="26023">
                  <c:v>44139.482673611114</c:v>
                </c:pt>
                <c:pt idx="26024">
                  <c:v>44139.48909722222</c:v>
                </c:pt>
                <c:pt idx="26025">
                  <c:v>44139.494988425926</c:v>
                </c:pt>
                <c:pt idx="26026">
                  <c:v>44139.50068287037</c:v>
                </c:pt>
                <c:pt idx="26027">
                  <c:v>44139.506215277775</c:v>
                </c:pt>
                <c:pt idx="26028">
                  <c:v>44139.511377314811</c:v>
                </c:pt>
                <c:pt idx="26029">
                  <c:v>44139.516631944447</c:v>
                </c:pt>
                <c:pt idx="26030">
                  <c:v>44139.521608796298</c:v>
                </c:pt>
                <c:pt idx="26031">
                  <c:v>44139.526666666665</c:v>
                </c:pt>
                <c:pt idx="26032">
                  <c:v>44139.531736111108</c:v>
                </c:pt>
                <c:pt idx="26033">
                  <c:v>44139.53696759259</c:v>
                </c:pt>
                <c:pt idx="26034">
                  <c:v>44139.541863425926</c:v>
                </c:pt>
                <c:pt idx="26035">
                  <c:v>44139.546793981484</c:v>
                </c:pt>
                <c:pt idx="26036">
                  <c:v>44139.55159722222</c:v>
                </c:pt>
                <c:pt idx="26037">
                  <c:v>44139.556597222225</c:v>
                </c:pt>
                <c:pt idx="26038">
                  <c:v>44139.561793981484</c:v>
                </c:pt>
                <c:pt idx="26039">
                  <c:v>44139.567361111112</c:v>
                </c:pt>
                <c:pt idx="26040">
                  <c:v>44139.57230324074</c:v>
                </c:pt>
                <c:pt idx="26041">
                  <c:v>44139.577303240738</c:v>
                </c:pt>
                <c:pt idx="26042">
                  <c:v>44139.584004629629</c:v>
                </c:pt>
                <c:pt idx="26043">
                  <c:v>44139.589201388888</c:v>
                </c:pt>
                <c:pt idx="26044">
                  <c:v>44139.595092592594</c:v>
                </c:pt>
                <c:pt idx="26045">
                  <c:v>44139.602569444447</c:v>
                </c:pt>
                <c:pt idx="26046">
                  <c:v>44139.610011574077</c:v>
                </c:pt>
                <c:pt idx="26047">
                  <c:v>44139.617326388892</c:v>
                </c:pt>
                <c:pt idx="26048">
                  <c:v>44139.622025462966</c:v>
                </c:pt>
                <c:pt idx="26049">
                  <c:v>44139.628692129627</c:v>
                </c:pt>
                <c:pt idx="26050">
                  <c:v>44139.637060185189</c:v>
                </c:pt>
                <c:pt idx="26051">
                  <c:v>44139.641388888886</c:v>
                </c:pt>
                <c:pt idx="26052">
                  <c:v>44139.647141203706</c:v>
                </c:pt>
                <c:pt idx="26053">
                  <c:v>44139.655127314814</c:v>
                </c:pt>
                <c:pt idx="26054">
                  <c:v>44139.666851851849</c:v>
                </c:pt>
                <c:pt idx="26055">
                  <c:v>44139.675671296296</c:v>
                </c:pt>
                <c:pt idx="26056">
                  <c:v>44139.684270833335</c:v>
                </c:pt>
                <c:pt idx="26057">
                  <c:v>44139.689236111109</c:v>
                </c:pt>
                <c:pt idx="26058">
                  <c:v>44139.694201388891</c:v>
                </c:pt>
                <c:pt idx="26059">
                  <c:v>44139.699837962966</c:v>
                </c:pt>
                <c:pt idx="26060">
                  <c:v>44139.705011574071</c:v>
                </c:pt>
                <c:pt idx="26061">
                  <c:v>44139.710625</c:v>
                </c:pt>
                <c:pt idx="26062">
                  <c:v>44139.716898148145</c:v>
                </c:pt>
                <c:pt idx="26063">
                  <c:v>44139.724131944444</c:v>
                </c:pt>
                <c:pt idx="26064">
                  <c:v>44139.731516203705</c:v>
                </c:pt>
                <c:pt idx="26065">
                  <c:v>44139.74009259259</c:v>
                </c:pt>
                <c:pt idx="26066">
                  <c:v>44139.748668981483</c:v>
                </c:pt>
                <c:pt idx="26067">
                  <c:v>44139.758379629631</c:v>
                </c:pt>
                <c:pt idx="26068">
                  <c:v>44139.770462962966</c:v>
                </c:pt>
                <c:pt idx="26069">
                  <c:v>44140.379351851851</c:v>
                </c:pt>
                <c:pt idx="26070">
                  <c:v>44140.391215277778</c:v>
                </c:pt>
                <c:pt idx="26071">
                  <c:v>44140.403055555558</c:v>
                </c:pt>
                <c:pt idx="26072">
                  <c:v>44140.414097222223</c:v>
                </c:pt>
                <c:pt idx="26073">
                  <c:v>44140.422175925924</c:v>
                </c:pt>
                <c:pt idx="26074">
                  <c:v>44140.429988425924</c:v>
                </c:pt>
                <c:pt idx="26075">
                  <c:v>44140.437581018516</c:v>
                </c:pt>
                <c:pt idx="26076">
                  <c:v>44140.445081018515</c:v>
                </c:pt>
                <c:pt idx="26077">
                  <c:v>44140.452557870369</c:v>
                </c:pt>
                <c:pt idx="26078">
                  <c:v>44140.459178240744</c:v>
                </c:pt>
                <c:pt idx="26079">
                  <c:v>44140.465520833335</c:v>
                </c:pt>
                <c:pt idx="26080">
                  <c:v>44140.471388888887</c:v>
                </c:pt>
                <c:pt idx="26081">
                  <c:v>44140.477268518516</c:v>
                </c:pt>
                <c:pt idx="26082">
                  <c:v>44140.483287037037</c:v>
                </c:pt>
                <c:pt idx="26083">
                  <c:v>44140.491157407407</c:v>
                </c:pt>
                <c:pt idx="26084">
                  <c:v>44140.497870370367</c:v>
                </c:pt>
                <c:pt idx="26085">
                  <c:v>44140.504270833335</c:v>
                </c:pt>
                <c:pt idx="26086">
                  <c:v>44140.510995370372</c:v>
                </c:pt>
                <c:pt idx="26087">
                  <c:v>44140.518148148149</c:v>
                </c:pt>
                <c:pt idx="26088">
                  <c:v>44140.525729166664</c:v>
                </c:pt>
                <c:pt idx="26089">
                  <c:v>44140.532951388886</c:v>
                </c:pt>
                <c:pt idx="26090">
                  <c:v>44140.538657407407</c:v>
                </c:pt>
                <c:pt idx="26091">
                  <c:v>44140.547256944446</c:v>
                </c:pt>
                <c:pt idx="26092">
                  <c:v>44140.553680555553</c:v>
                </c:pt>
                <c:pt idx="26093">
                  <c:v>44140.55978009259</c:v>
                </c:pt>
                <c:pt idx="26094">
                  <c:v>44140.566817129627</c:v>
                </c:pt>
                <c:pt idx="26095">
                  <c:v>44140.574664351851</c:v>
                </c:pt>
                <c:pt idx="26096">
                  <c:v>44140.586550925924</c:v>
                </c:pt>
                <c:pt idx="26097">
                  <c:v>44140.598275462966</c:v>
                </c:pt>
                <c:pt idx="26098">
                  <c:v>44140.607349537036</c:v>
                </c:pt>
                <c:pt idx="26099">
                  <c:v>44140.619027777779</c:v>
                </c:pt>
                <c:pt idx="26100">
                  <c:v>44140.626331018517</c:v>
                </c:pt>
                <c:pt idx="26101">
                  <c:v>44140.632175925923</c:v>
                </c:pt>
                <c:pt idx="26102">
                  <c:v>44141.604768518519</c:v>
                </c:pt>
                <c:pt idx="26103">
                  <c:v>44141.610335648147</c:v>
                </c:pt>
                <c:pt idx="26104">
                  <c:v>44141.614560185182</c:v>
                </c:pt>
                <c:pt idx="26105">
                  <c:v>44143.379201388889</c:v>
                </c:pt>
                <c:pt idx="26106">
                  <c:v>44143.388171296298</c:v>
                </c:pt>
                <c:pt idx="26107">
                  <c:v>44143.397002314814</c:v>
                </c:pt>
                <c:pt idx="26108">
                  <c:v>44143.4059837963</c:v>
                </c:pt>
                <c:pt idx="26109">
                  <c:v>44143.414872685185</c:v>
                </c:pt>
                <c:pt idx="26110">
                  <c:v>44143.42328703704</c:v>
                </c:pt>
                <c:pt idx="26111">
                  <c:v>44143.430335648147</c:v>
                </c:pt>
                <c:pt idx="26112">
                  <c:v>44143.437372685185</c:v>
                </c:pt>
                <c:pt idx="26113">
                  <c:v>44143.443819444445</c:v>
                </c:pt>
                <c:pt idx="26114">
                  <c:v>44143.450335648151</c:v>
                </c:pt>
                <c:pt idx="26115">
                  <c:v>44143.457349537035</c:v>
                </c:pt>
                <c:pt idx="26116">
                  <c:v>44143.4690625</c:v>
                </c:pt>
                <c:pt idx="26117">
                  <c:v>44143.477708333332</c:v>
                </c:pt>
                <c:pt idx="26118">
                  <c:v>44143.487627314818</c:v>
                </c:pt>
                <c:pt idx="26119">
                  <c:v>44143.496203703704</c:v>
                </c:pt>
                <c:pt idx="26120">
                  <c:v>44143.502812500003</c:v>
                </c:pt>
                <c:pt idx="26121">
                  <c:v>44143.508043981485</c:v>
                </c:pt>
                <c:pt idx="26122">
                  <c:v>44143.51525462963</c:v>
                </c:pt>
                <c:pt idx="26123">
                  <c:v>44143.536273148151</c:v>
                </c:pt>
                <c:pt idx="26124">
                  <c:v>44143.543217592596</c:v>
                </c:pt>
                <c:pt idx="26125">
                  <c:v>44143.565937500003</c:v>
                </c:pt>
                <c:pt idx="26126">
                  <c:v>44143.57298611111</c:v>
                </c:pt>
                <c:pt idx="26127">
                  <c:v>44143.579131944447</c:v>
                </c:pt>
                <c:pt idx="26128">
                  <c:v>44143.583668981482</c:v>
                </c:pt>
                <c:pt idx="26129">
                  <c:v>44143.587893518517</c:v>
                </c:pt>
                <c:pt idx="26130">
                  <c:v>44143.593206018515</c:v>
                </c:pt>
                <c:pt idx="26131">
                  <c:v>44143.597604166665</c:v>
                </c:pt>
                <c:pt idx="26132">
                  <c:v>44143.606817129628</c:v>
                </c:pt>
                <c:pt idx="26133">
                  <c:v>44143.618645833332</c:v>
                </c:pt>
                <c:pt idx="26134">
                  <c:v>44143.628923611112</c:v>
                </c:pt>
                <c:pt idx="26135">
                  <c:v>44143.677511574075</c:v>
                </c:pt>
                <c:pt idx="26136">
                  <c:v>44143.685567129629</c:v>
                </c:pt>
                <c:pt idx="26137">
                  <c:v>44144.553460648145</c:v>
                </c:pt>
                <c:pt idx="26138">
                  <c:v>44144.558692129627</c:v>
                </c:pt>
                <c:pt idx="26139">
                  <c:v>44144.564189814817</c:v>
                </c:pt>
                <c:pt idx="26140">
                  <c:v>44144.569722222222</c:v>
                </c:pt>
                <c:pt idx="26141">
                  <c:v>44144.575266203705</c:v>
                </c:pt>
                <c:pt idx="26142">
                  <c:v>44144.580509259256</c:v>
                </c:pt>
                <c:pt idx="26143">
                  <c:v>44144.586469907408</c:v>
                </c:pt>
                <c:pt idx="26144">
                  <c:v>44144.59270833333</c:v>
                </c:pt>
                <c:pt idx="26145">
                  <c:v>44144.598680555559</c:v>
                </c:pt>
                <c:pt idx="26146">
                  <c:v>44144.605185185188</c:v>
                </c:pt>
                <c:pt idx="26147">
                  <c:v>44144.610289351855</c:v>
                </c:pt>
                <c:pt idx="26148">
                  <c:v>44144.61513888889</c:v>
                </c:pt>
                <c:pt idx="26149">
                  <c:v>44144.620057870372</c:v>
                </c:pt>
                <c:pt idx="26150">
                  <c:v>44144.6252662037</c:v>
                </c:pt>
                <c:pt idx="26151">
                  <c:v>44144.630648148152</c:v>
                </c:pt>
                <c:pt idx="26152">
                  <c:v>44144.639293981483</c:v>
                </c:pt>
                <c:pt idx="26153">
                  <c:v>44144.649976851855</c:v>
                </c:pt>
                <c:pt idx="26154">
                  <c:v>44144.661678240744</c:v>
                </c:pt>
                <c:pt idx="26155">
                  <c:v>44144.669849537036</c:v>
                </c:pt>
                <c:pt idx="26156">
                  <c:v>44144.678599537037</c:v>
                </c:pt>
                <c:pt idx="26157">
                  <c:v>44144.685127314813</c:v>
                </c:pt>
                <c:pt idx="26158">
                  <c:v>44144.692337962966</c:v>
                </c:pt>
                <c:pt idx="26159">
                  <c:v>44144.698912037034</c:v>
                </c:pt>
                <c:pt idx="26160">
                  <c:v>44144.705555555556</c:v>
                </c:pt>
                <c:pt idx="26161">
                  <c:v>44144.712453703702</c:v>
                </c:pt>
                <c:pt idx="26162">
                  <c:v>44144.719976851855</c:v>
                </c:pt>
                <c:pt idx="26163">
                  <c:v>44144.731435185182</c:v>
                </c:pt>
                <c:pt idx="26164">
                  <c:v>44144.743321759262</c:v>
                </c:pt>
                <c:pt idx="26165">
                  <c:v>44145.373969907407</c:v>
                </c:pt>
                <c:pt idx="26166">
                  <c:v>44145.38244212963</c:v>
                </c:pt>
                <c:pt idx="26167">
                  <c:v>44145.39099537037</c:v>
                </c:pt>
                <c:pt idx="26168">
                  <c:v>44145.448692129627</c:v>
                </c:pt>
                <c:pt idx="26169">
                  <c:v>44145.455231481479</c:v>
                </c:pt>
                <c:pt idx="26170">
                  <c:v>44145.46162037037</c:v>
                </c:pt>
                <c:pt idx="26171">
                  <c:v>44145.468124999999</c:v>
                </c:pt>
                <c:pt idx="26172">
                  <c:v>44145.479166666664</c:v>
                </c:pt>
                <c:pt idx="26173">
                  <c:v>44145.612430555557</c:v>
                </c:pt>
                <c:pt idx="26174">
                  <c:v>44145.616597222222</c:v>
                </c:pt>
                <c:pt idx="26175">
                  <c:v>44145.621053240742</c:v>
                </c:pt>
                <c:pt idx="26176">
                  <c:v>44145.625358796293</c:v>
                </c:pt>
                <c:pt idx="26177">
                  <c:v>44145.629930555559</c:v>
                </c:pt>
                <c:pt idx="26178">
                  <c:v>44145.636747685188</c:v>
                </c:pt>
                <c:pt idx="26179">
                  <c:v>44145.650833333333</c:v>
                </c:pt>
                <c:pt idx="26180">
                  <c:v>44145.682951388888</c:v>
                </c:pt>
                <c:pt idx="26181">
                  <c:v>44145.694745370369</c:v>
                </c:pt>
                <c:pt idx="26182">
                  <c:v>44145.718506944446</c:v>
                </c:pt>
                <c:pt idx="26183">
                  <c:v>44145.730381944442</c:v>
                </c:pt>
                <c:pt idx="26184">
                  <c:v>44145.742268518516</c:v>
                </c:pt>
                <c:pt idx="26185">
                  <c:v>44145.754143518519</c:v>
                </c:pt>
                <c:pt idx="26186">
                  <c:v>44157.695127314815</c:v>
                </c:pt>
                <c:pt idx="26187">
                  <c:v>44164.42150462963</c:v>
                </c:pt>
                <c:pt idx="26188">
                  <c:v>44164.468900462962</c:v>
                </c:pt>
                <c:pt idx="26189">
                  <c:v>44164.47583333333</c:v>
                </c:pt>
                <c:pt idx="26190">
                  <c:v>44164.482685185183</c:v>
                </c:pt>
                <c:pt idx="26191">
                  <c:v>44164.489490740743</c:v>
                </c:pt>
                <c:pt idx="26192">
                  <c:v>44164.496041666665</c:v>
                </c:pt>
                <c:pt idx="26193">
                  <c:v>44164.501562500001</c:v>
                </c:pt>
                <c:pt idx="26194">
                  <c:v>44164.507222222222</c:v>
                </c:pt>
                <c:pt idx="26195">
                  <c:v>44164.513252314813</c:v>
                </c:pt>
                <c:pt idx="26196">
                  <c:v>44164.519155092596</c:v>
                </c:pt>
                <c:pt idx="26197">
                  <c:v>44164.524606481478</c:v>
                </c:pt>
                <c:pt idx="26198">
                  <c:v>44164.529756944445</c:v>
                </c:pt>
                <c:pt idx="26199">
                  <c:v>44164.534768518519</c:v>
                </c:pt>
                <c:pt idx="26200">
                  <c:v>44164.539710648147</c:v>
                </c:pt>
                <c:pt idx="26201">
                  <c:v>44164.544710648152</c:v>
                </c:pt>
                <c:pt idx="26202">
                  <c:v>44165.379074074073</c:v>
                </c:pt>
                <c:pt idx="26203">
                  <c:v>44165.390960648147</c:v>
                </c:pt>
                <c:pt idx="26204">
                  <c:v>44165.402777777781</c:v>
                </c:pt>
                <c:pt idx="26205">
                  <c:v>44165.413715277777</c:v>
                </c:pt>
                <c:pt idx="26206">
                  <c:v>44165.422696759262</c:v>
                </c:pt>
                <c:pt idx="26207">
                  <c:v>44165.430393518516</c:v>
                </c:pt>
                <c:pt idx="26208">
                  <c:v>44165.437835648147</c:v>
                </c:pt>
                <c:pt idx="26209">
                  <c:v>44165.445115740738</c:v>
                </c:pt>
                <c:pt idx="26210">
                  <c:v>44165.452326388891</c:v>
                </c:pt>
                <c:pt idx="26211">
                  <c:v>44165.459224537037</c:v>
                </c:pt>
                <c:pt idx="26212">
                  <c:v>44165.46597222222</c:v>
                </c:pt>
                <c:pt idx="26213">
                  <c:v>44165.472662037035</c:v>
                </c:pt>
                <c:pt idx="26214">
                  <c:v>44165.479421296295</c:v>
                </c:pt>
                <c:pt idx="26215">
                  <c:v>44165.485995370371</c:v>
                </c:pt>
                <c:pt idx="26216">
                  <c:v>44165.4922337963</c:v>
                </c:pt>
                <c:pt idx="26217">
                  <c:v>44165.498229166667</c:v>
                </c:pt>
                <c:pt idx="26218">
                  <c:v>44165.504131944443</c:v>
                </c:pt>
                <c:pt idx="26219">
                  <c:v>44165.509687500002</c:v>
                </c:pt>
                <c:pt idx="26220">
                  <c:v>44165.514907407407</c:v>
                </c:pt>
                <c:pt idx="26221">
                  <c:v>44165.520208333335</c:v>
                </c:pt>
                <c:pt idx="26222">
                  <c:v>44165.525648148148</c:v>
                </c:pt>
                <c:pt idx="26223">
                  <c:v>44165.531238425923</c:v>
                </c:pt>
                <c:pt idx="26224">
                  <c:v>44165.536516203705</c:v>
                </c:pt>
                <c:pt idx="26225">
                  <c:v>44165.542534722219</c:v>
                </c:pt>
                <c:pt idx="26226">
                  <c:v>44165.548680555556</c:v>
                </c:pt>
                <c:pt idx="26227">
                  <c:v>44165.554386574076</c:v>
                </c:pt>
                <c:pt idx="26228">
                  <c:v>44165.559652777774</c:v>
                </c:pt>
                <c:pt idx="26229">
                  <c:v>44165.564664351848</c:v>
                </c:pt>
                <c:pt idx="26230">
                  <c:v>44165.570717592593</c:v>
                </c:pt>
                <c:pt idx="26231">
                  <c:v>44165.577187499999</c:v>
                </c:pt>
                <c:pt idx="26232">
                  <c:v>44165.582129629627</c:v>
                </c:pt>
                <c:pt idx="26233">
                  <c:v>44165.58697916667</c:v>
                </c:pt>
                <c:pt idx="26234">
                  <c:v>44165.591331018521</c:v>
                </c:pt>
                <c:pt idx="26235">
                  <c:v>44165.596215277779</c:v>
                </c:pt>
                <c:pt idx="26236">
                  <c:v>44165.601724537039</c:v>
                </c:pt>
                <c:pt idx="26237">
                  <c:v>44165.607256944444</c:v>
                </c:pt>
                <c:pt idx="26238">
                  <c:v>44165.612129629626</c:v>
                </c:pt>
                <c:pt idx="26239">
                  <c:v>44165.617175925923</c:v>
                </c:pt>
                <c:pt idx="26240">
                  <c:v>44165.623067129629</c:v>
                </c:pt>
                <c:pt idx="26241">
                  <c:v>44165.628657407404</c:v>
                </c:pt>
                <c:pt idx="26242">
                  <c:v>44165.633587962962</c:v>
                </c:pt>
                <c:pt idx="26243">
                  <c:v>44165.638182870367</c:v>
                </c:pt>
                <c:pt idx="26244">
                  <c:v>44165.642650462964</c:v>
                </c:pt>
                <c:pt idx="26245">
                  <c:v>44165.647164351853</c:v>
                </c:pt>
                <c:pt idx="26246">
                  <c:v>44165.651678240742</c:v>
                </c:pt>
                <c:pt idx="26247">
                  <c:v>44165.656527777777</c:v>
                </c:pt>
                <c:pt idx="26248">
                  <c:v>44165.662962962961</c:v>
                </c:pt>
                <c:pt idx="26249">
                  <c:v>44165.667824074073</c:v>
                </c:pt>
                <c:pt idx="26250">
                  <c:v>44165.684583333335</c:v>
                </c:pt>
                <c:pt idx="26251">
                  <c:v>44165.689814814818</c:v>
                </c:pt>
                <c:pt idx="26252">
                  <c:v>44165.695798611108</c:v>
                </c:pt>
                <c:pt idx="26253">
                  <c:v>44165.701724537037</c:v>
                </c:pt>
                <c:pt idx="26254">
                  <c:v>44165.716782407406</c:v>
                </c:pt>
                <c:pt idx="26255">
                  <c:v>44166.379374999997</c:v>
                </c:pt>
                <c:pt idx="26256">
                  <c:v>44166.391192129631</c:v>
                </c:pt>
                <c:pt idx="26257">
                  <c:v>44166.401192129626</c:v>
                </c:pt>
                <c:pt idx="26258">
                  <c:v>44166.411574074074</c:v>
                </c:pt>
                <c:pt idx="26259">
                  <c:v>44166.4221875</c:v>
                </c:pt>
                <c:pt idx="26260">
                  <c:v>44166.432442129626</c:v>
                </c:pt>
                <c:pt idx="26261">
                  <c:v>44166.440578703703</c:v>
                </c:pt>
                <c:pt idx="26262">
                  <c:v>44166.447800925926</c:v>
                </c:pt>
                <c:pt idx="26263">
                  <c:v>44166.455185185187</c:v>
                </c:pt>
                <c:pt idx="26264">
                  <c:v>44166.463113425925</c:v>
                </c:pt>
                <c:pt idx="26265">
                  <c:v>44166.470648148148</c:v>
                </c:pt>
                <c:pt idx="26266">
                  <c:v>44166.477777777778</c:v>
                </c:pt>
                <c:pt idx="26267">
                  <c:v>44166.484548611108</c:v>
                </c:pt>
                <c:pt idx="26268">
                  <c:v>44166.491111111114</c:v>
                </c:pt>
                <c:pt idx="26269">
                  <c:v>44166.498263888891</c:v>
                </c:pt>
                <c:pt idx="26270">
                  <c:v>44166.504803240743</c:v>
                </c:pt>
                <c:pt idx="26271">
                  <c:v>44166.511284722219</c:v>
                </c:pt>
                <c:pt idx="26272">
                  <c:v>44166.517141203702</c:v>
                </c:pt>
                <c:pt idx="26273">
                  <c:v>44166.523194444446</c:v>
                </c:pt>
                <c:pt idx="26274">
                  <c:v>44166.529328703706</c:v>
                </c:pt>
                <c:pt idx="26275">
                  <c:v>44166.534791666665</c:v>
                </c:pt>
                <c:pt idx="26276">
                  <c:v>44166.540034722224</c:v>
                </c:pt>
                <c:pt idx="26277">
                  <c:v>44166.545358796298</c:v>
                </c:pt>
                <c:pt idx="26278">
                  <c:v>44166.550891203704</c:v>
                </c:pt>
                <c:pt idx="26279">
                  <c:v>44166.556469907409</c:v>
                </c:pt>
                <c:pt idx="26280">
                  <c:v>44166.562094907407</c:v>
                </c:pt>
                <c:pt idx="26281">
                  <c:v>44166.567824074074</c:v>
                </c:pt>
                <c:pt idx="26282">
                  <c:v>44166.573530092595</c:v>
                </c:pt>
                <c:pt idx="26283">
                  <c:v>44166.578784722224</c:v>
                </c:pt>
                <c:pt idx="26284">
                  <c:v>44166.58384259259</c:v>
                </c:pt>
                <c:pt idx="26285">
                  <c:v>44166.588518518518</c:v>
                </c:pt>
                <c:pt idx="26286">
                  <c:v>44166.593333333331</c:v>
                </c:pt>
                <c:pt idx="26287">
                  <c:v>44166.608067129629</c:v>
                </c:pt>
                <c:pt idx="26288">
                  <c:v>44166.613009259258</c:v>
                </c:pt>
                <c:pt idx="26289">
                  <c:v>44166.617476851854</c:v>
                </c:pt>
                <c:pt idx="26290">
                  <c:v>44166.622974537036</c:v>
                </c:pt>
                <c:pt idx="26291">
                  <c:v>44166.628611111111</c:v>
                </c:pt>
                <c:pt idx="26292">
                  <c:v>44166.633773148147</c:v>
                </c:pt>
                <c:pt idx="26293">
                  <c:v>44166.63853009259</c:v>
                </c:pt>
                <c:pt idx="26294">
                  <c:v>44166.643495370372</c:v>
                </c:pt>
                <c:pt idx="26295">
                  <c:v>44166.648090277777</c:v>
                </c:pt>
                <c:pt idx="26296">
                  <c:v>44166.654803240737</c:v>
                </c:pt>
                <c:pt idx="26297">
                  <c:v>44166.661817129629</c:v>
                </c:pt>
                <c:pt idx="26298">
                  <c:v>44166.666770833333</c:v>
                </c:pt>
                <c:pt idx="26299">
                  <c:v>44166.671516203707</c:v>
                </c:pt>
                <c:pt idx="26300">
                  <c:v>44166.676018518519</c:v>
                </c:pt>
                <c:pt idx="26301">
                  <c:v>44166.685949074075</c:v>
                </c:pt>
                <c:pt idx="26302">
                  <c:v>44166.696967592594</c:v>
                </c:pt>
                <c:pt idx="26303">
                  <c:v>44166.702962962961</c:v>
                </c:pt>
                <c:pt idx="26304">
                  <c:v>44166.730069444442</c:v>
                </c:pt>
                <c:pt idx="26305">
                  <c:v>44166.737442129626</c:v>
                </c:pt>
                <c:pt idx="26306">
                  <c:v>44166.745891203704</c:v>
                </c:pt>
                <c:pt idx="26307">
                  <c:v>44166.75509259259</c:v>
                </c:pt>
                <c:pt idx="26308">
                  <c:v>44167.374016203707</c:v>
                </c:pt>
                <c:pt idx="26309">
                  <c:v>44167.388124999998</c:v>
                </c:pt>
                <c:pt idx="26310">
                  <c:v>44167.397662037038</c:v>
                </c:pt>
                <c:pt idx="26311">
                  <c:v>44167.40625</c:v>
                </c:pt>
                <c:pt idx="26312">
                  <c:v>44167.414120370369</c:v>
                </c:pt>
                <c:pt idx="26313">
                  <c:v>44167.421076388891</c:v>
                </c:pt>
                <c:pt idx="26314">
                  <c:v>44167.427743055552</c:v>
                </c:pt>
                <c:pt idx="26315">
                  <c:v>44167.43472222222</c:v>
                </c:pt>
                <c:pt idx="26316">
                  <c:v>44167.441921296297</c:v>
                </c:pt>
                <c:pt idx="26317">
                  <c:v>44167.44866898148</c:v>
                </c:pt>
                <c:pt idx="26318">
                  <c:v>44167.455763888887</c:v>
                </c:pt>
                <c:pt idx="26319">
                  <c:v>44167.46297453704</c:v>
                </c:pt>
                <c:pt idx="26320">
                  <c:v>44167.470358796294</c:v>
                </c:pt>
                <c:pt idx="26321">
                  <c:v>44167.477430555555</c:v>
                </c:pt>
                <c:pt idx="26322">
                  <c:v>44167.484131944446</c:v>
                </c:pt>
                <c:pt idx="26323">
                  <c:v>44167.490937499999</c:v>
                </c:pt>
                <c:pt idx="26324">
                  <c:v>44167.49795138889</c:v>
                </c:pt>
                <c:pt idx="26325">
                  <c:v>44167.504849537036</c:v>
                </c:pt>
                <c:pt idx="26326">
                  <c:v>44167.512037037035</c:v>
                </c:pt>
                <c:pt idx="26327">
                  <c:v>44167.518831018519</c:v>
                </c:pt>
                <c:pt idx="26328">
                  <c:v>44167.525914351849</c:v>
                </c:pt>
                <c:pt idx="26329">
                  <c:v>44167.532453703701</c:v>
                </c:pt>
                <c:pt idx="26330">
                  <c:v>44167.539178240739</c:v>
                </c:pt>
                <c:pt idx="26331">
                  <c:v>44167.544606481482</c:v>
                </c:pt>
                <c:pt idx="26332">
                  <c:v>44167.55060185185</c:v>
                </c:pt>
                <c:pt idx="26333">
                  <c:v>44167.557002314818</c:v>
                </c:pt>
                <c:pt idx="26334">
                  <c:v>44167.5624537037</c:v>
                </c:pt>
                <c:pt idx="26335">
                  <c:v>44167.567650462966</c:v>
                </c:pt>
                <c:pt idx="26336">
                  <c:v>44167.572395833333</c:v>
                </c:pt>
                <c:pt idx="26337">
                  <c:v>44167.577638888892</c:v>
                </c:pt>
                <c:pt idx="26338">
                  <c:v>44167.582800925928</c:v>
                </c:pt>
                <c:pt idx="26339">
                  <c:v>44167.588043981479</c:v>
                </c:pt>
                <c:pt idx="26340">
                  <c:v>44167.593055555553</c:v>
                </c:pt>
                <c:pt idx="26341">
                  <c:v>44167.597997685189</c:v>
                </c:pt>
                <c:pt idx="26342">
                  <c:v>44167.602905092594</c:v>
                </c:pt>
                <c:pt idx="26343">
                  <c:v>44167.607476851852</c:v>
                </c:pt>
                <c:pt idx="26344">
                  <c:v>44167.611840277779</c:v>
                </c:pt>
                <c:pt idx="26345">
                  <c:v>44167.616423611114</c:v>
                </c:pt>
                <c:pt idx="26346">
                  <c:v>44167.620682870373</c:v>
                </c:pt>
                <c:pt idx="26347">
                  <c:v>44167.625277777777</c:v>
                </c:pt>
                <c:pt idx="26348">
                  <c:v>44167.629733796297</c:v>
                </c:pt>
                <c:pt idx="26349">
                  <c:v>44167.634236111109</c:v>
                </c:pt>
                <c:pt idx="26350">
                  <c:v>44167.643460648149</c:v>
                </c:pt>
                <c:pt idx="26351">
                  <c:v>44167.647916666669</c:v>
                </c:pt>
                <c:pt idx="26352">
                  <c:v>44167.652569444443</c:v>
                </c:pt>
                <c:pt idx="26353">
                  <c:v>44167.657083333332</c:v>
                </c:pt>
                <c:pt idx="26354">
                  <c:v>44167.66170138889</c:v>
                </c:pt>
                <c:pt idx="26355">
                  <c:v>44167.666817129626</c:v>
                </c:pt>
                <c:pt idx="26356">
                  <c:v>44168.374085648145</c:v>
                </c:pt>
                <c:pt idx="26357">
                  <c:v>44168.389120370368</c:v>
                </c:pt>
                <c:pt idx="26358">
                  <c:v>44168.400995370372</c:v>
                </c:pt>
                <c:pt idx="26359">
                  <c:v>44168.409849537034</c:v>
                </c:pt>
                <c:pt idx="26360">
                  <c:v>44168.417442129627</c:v>
                </c:pt>
                <c:pt idx="26361">
                  <c:v>44168.426145833335</c:v>
                </c:pt>
                <c:pt idx="26362">
                  <c:v>44168.43409722222</c:v>
                </c:pt>
                <c:pt idx="26363">
                  <c:v>44168.440312500003</c:v>
                </c:pt>
                <c:pt idx="26364">
                  <c:v>44168.589953703704</c:v>
                </c:pt>
                <c:pt idx="26365">
                  <c:v>44168.594351851854</c:v>
                </c:pt>
                <c:pt idx="26366">
                  <c:v>44168.598703703705</c:v>
                </c:pt>
                <c:pt idx="26367">
                  <c:v>44168.61383101852</c:v>
                </c:pt>
                <c:pt idx="26368">
                  <c:v>44168.620925925927</c:v>
                </c:pt>
                <c:pt idx="26369">
                  <c:v>44168.630173611113</c:v>
                </c:pt>
                <c:pt idx="26370">
                  <c:v>44168.634814814817</c:v>
                </c:pt>
                <c:pt idx="26371">
                  <c:v>44168.640289351853</c:v>
                </c:pt>
                <c:pt idx="26372">
                  <c:v>44168.647638888891</c:v>
                </c:pt>
                <c:pt idx="26373">
                  <c:v>44169.374409722222</c:v>
                </c:pt>
                <c:pt idx="26374">
                  <c:v>44169.426990740743</c:v>
                </c:pt>
                <c:pt idx="26375">
                  <c:v>44169.438854166663</c:v>
                </c:pt>
                <c:pt idx="26376">
                  <c:v>44169.450682870367</c:v>
                </c:pt>
                <c:pt idx="26377">
                  <c:v>44169.497812499998</c:v>
                </c:pt>
                <c:pt idx="26378">
                  <c:v>44169.504328703704</c:v>
                </c:pt>
                <c:pt idx="26379">
                  <c:v>44169.509675925925</c:v>
                </c:pt>
                <c:pt idx="26380">
                  <c:v>44169.522418981483</c:v>
                </c:pt>
                <c:pt idx="26381">
                  <c:v>44169.530509259261</c:v>
                </c:pt>
                <c:pt idx="26382">
                  <c:v>44169.535717592589</c:v>
                </c:pt>
                <c:pt idx="26383">
                  <c:v>44169.540671296294</c:v>
                </c:pt>
                <c:pt idx="26384">
                  <c:v>44169.546064814815</c:v>
                </c:pt>
                <c:pt idx="26385">
                  <c:v>44169.551018518519</c:v>
                </c:pt>
                <c:pt idx="26386">
                  <c:v>44169.555995370371</c:v>
                </c:pt>
                <c:pt idx="26387">
                  <c:v>44169.563067129631</c:v>
                </c:pt>
                <c:pt idx="26388">
                  <c:v>44169.56894675926</c:v>
                </c:pt>
                <c:pt idx="26389">
                  <c:v>44169.574837962966</c:v>
                </c:pt>
                <c:pt idx="26390">
                  <c:v>44169.580370370371</c:v>
                </c:pt>
                <c:pt idx="26391">
                  <c:v>44169.584918981483</c:v>
                </c:pt>
                <c:pt idx="26392">
                  <c:v>44169.589085648149</c:v>
                </c:pt>
                <c:pt idx="26393">
                  <c:v>44169.593356481484</c:v>
                </c:pt>
                <c:pt idx="26394">
                  <c:v>44169.597719907404</c:v>
                </c:pt>
                <c:pt idx="26395">
                  <c:v>44169.602638888886</c:v>
                </c:pt>
                <c:pt idx="26396">
                  <c:v>44169.607233796298</c:v>
                </c:pt>
                <c:pt idx="26397">
                  <c:v>44169.611944444441</c:v>
                </c:pt>
                <c:pt idx="26398">
                  <c:v>44169.62060185185</c:v>
                </c:pt>
                <c:pt idx="26399">
                  <c:v>44169.627349537041</c:v>
                </c:pt>
                <c:pt idx="26400">
                  <c:v>44169.635787037034</c:v>
                </c:pt>
                <c:pt idx="26401">
                  <c:v>44169.647662037038</c:v>
                </c:pt>
                <c:pt idx="26402">
                  <c:v>44169.659548611111</c:v>
                </c:pt>
                <c:pt idx="26403">
                  <c:v>44170.486828703702</c:v>
                </c:pt>
                <c:pt idx="26404">
                  <c:v>44170.503009259257</c:v>
                </c:pt>
                <c:pt idx="26405">
                  <c:v>44170.523842592593</c:v>
                </c:pt>
                <c:pt idx="26406">
                  <c:v>44170.534988425927</c:v>
                </c:pt>
                <c:pt idx="26407">
                  <c:v>44170.541377314818</c:v>
                </c:pt>
                <c:pt idx="26408">
                  <c:v>44171.416458333333</c:v>
                </c:pt>
                <c:pt idx="26409">
                  <c:v>44171.42459490741</c:v>
                </c:pt>
                <c:pt idx="26410">
                  <c:v>44171.436226851853</c:v>
                </c:pt>
                <c:pt idx="26411">
                  <c:v>44171.442256944443</c:v>
                </c:pt>
                <c:pt idx="26412">
                  <c:v>44171.45590277778</c:v>
                </c:pt>
                <c:pt idx="26413">
                  <c:v>44171.463750000003</c:v>
                </c:pt>
                <c:pt idx="26414">
                  <c:v>44171.471192129633</c:v>
                </c:pt>
                <c:pt idx="26415">
                  <c:v>44171.478495370371</c:v>
                </c:pt>
                <c:pt idx="26416">
                  <c:v>44171.485648148147</c:v>
                </c:pt>
                <c:pt idx="26417">
                  <c:v>44171.492361111108</c:v>
                </c:pt>
                <c:pt idx="26418">
                  <c:v>44171.498252314814</c:v>
                </c:pt>
                <c:pt idx="26419">
                  <c:v>44171.509687500002</c:v>
                </c:pt>
                <c:pt idx="26420">
                  <c:v>44171.515208333331</c:v>
                </c:pt>
                <c:pt idx="26421">
                  <c:v>44171.521203703705</c:v>
                </c:pt>
                <c:pt idx="26422">
                  <c:v>44171.528437499997</c:v>
                </c:pt>
                <c:pt idx="26423">
                  <c:v>44171.533668981479</c:v>
                </c:pt>
                <c:pt idx="26424">
                  <c:v>44171.539178240739</c:v>
                </c:pt>
                <c:pt idx="26425">
                  <c:v>44171.544444444444</c:v>
                </c:pt>
                <c:pt idx="26426">
                  <c:v>44171.551898148151</c:v>
                </c:pt>
                <c:pt idx="26427">
                  <c:v>44171.557708333334</c:v>
                </c:pt>
                <c:pt idx="26428">
                  <c:v>44171.564143518517</c:v>
                </c:pt>
                <c:pt idx="26429">
                  <c:v>44171.574537037035</c:v>
                </c:pt>
                <c:pt idx="26430">
                  <c:v>44171.579791666663</c:v>
                </c:pt>
                <c:pt idx="26431">
                  <c:v>44171.591724537036</c:v>
                </c:pt>
                <c:pt idx="26432">
                  <c:v>44171.633032407408</c:v>
                </c:pt>
                <c:pt idx="26433">
                  <c:v>44171.66333333333</c:v>
                </c:pt>
                <c:pt idx="26434">
                  <c:v>44171.667662037034</c:v>
                </c:pt>
                <c:pt idx="26435">
                  <c:v>44171.672488425924</c:v>
                </c:pt>
                <c:pt idx="26436">
                  <c:v>44171.677905092591</c:v>
                </c:pt>
                <c:pt idx="26437">
                  <c:v>44171.687071759261</c:v>
                </c:pt>
                <c:pt idx="26438">
                  <c:v>44171.698958333334</c:v>
                </c:pt>
                <c:pt idx="26439">
                  <c:v>44171.710844907408</c:v>
                </c:pt>
                <c:pt idx="26440">
                  <c:v>44173.374293981484</c:v>
                </c:pt>
                <c:pt idx="26441">
                  <c:v>44173.382881944446</c:v>
                </c:pt>
                <c:pt idx="26442">
                  <c:v>44173.396990740737</c:v>
                </c:pt>
                <c:pt idx="26443">
                  <c:v>44173.406712962962</c:v>
                </c:pt>
                <c:pt idx="26444">
                  <c:v>44173.417025462964</c:v>
                </c:pt>
                <c:pt idx="26445">
                  <c:v>44173.426747685182</c:v>
                </c:pt>
                <c:pt idx="26446">
                  <c:v>44173.434259259258</c:v>
                </c:pt>
                <c:pt idx="26447">
                  <c:v>44175.733738425923</c:v>
                </c:pt>
                <c:pt idx="26448">
                  <c:v>44176.386134259257</c:v>
                </c:pt>
                <c:pt idx="26449">
                  <c:v>44176.398009259261</c:v>
                </c:pt>
                <c:pt idx="26450">
                  <c:v>44176.409722222219</c:v>
                </c:pt>
                <c:pt idx="26451">
                  <c:v>44176.418240740742</c:v>
                </c:pt>
                <c:pt idx="26452">
                  <c:v>44176.426921296297</c:v>
                </c:pt>
                <c:pt idx="26453">
                  <c:v>44176.454236111109</c:v>
                </c:pt>
                <c:pt idx="26454">
                  <c:v>44176.460798611108</c:v>
                </c:pt>
                <c:pt idx="26455">
                  <c:v>44176.47210648148</c:v>
                </c:pt>
                <c:pt idx="26456">
                  <c:v>44176.478217592594</c:v>
                </c:pt>
                <c:pt idx="26457">
                  <c:v>44176.491585648146</c:v>
                </c:pt>
                <c:pt idx="26458">
                  <c:v>44176.49763888889</c:v>
                </c:pt>
                <c:pt idx="26459">
                  <c:v>44176.503472222219</c:v>
                </c:pt>
                <c:pt idx="26460">
                  <c:v>44176.565810185188</c:v>
                </c:pt>
                <c:pt idx="26461">
                  <c:v>44176.575833333336</c:v>
                </c:pt>
                <c:pt idx="26462">
                  <c:v>44176.580405092594</c:v>
                </c:pt>
                <c:pt idx="26463">
                  <c:v>44176.585150462961</c:v>
                </c:pt>
                <c:pt idx="26464">
                  <c:v>44176.594837962963</c:v>
                </c:pt>
                <c:pt idx="26465">
                  <c:v>44176.610497685186</c:v>
                </c:pt>
                <c:pt idx="26466">
                  <c:v>44176.622303240743</c:v>
                </c:pt>
                <c:pt idx="26467">
                  <c:v>44176.632488425923</c:v>
                </c:pt>
                <c:pt idx="26468">
                  <c:v>44176.640011574076</c:v>
                </c:pt>
                <c:pt idx="26469">
                  <c:v>44176.645729166667</c:v>
                </c:pt>
                <c:pt idx="26470">
                  <c:v>44176.650937500002</c:v>
                </c:pt>
                <c:pt idx="26471">
                  <c:v>44176.656875000001</c:v>
                </c:pt>
                <c:pt idx="26472">
                  <c:v>44176.663703703707</c:v>
                </c:pt>
                <c:pt idx="26473">
                  <c:v>44176.684756944444</c:v>
                </c:pt>
                <c:pt idx="26474">
                  <c:v>44176.708553240744</c:v>
                </c:pt>
                <c:pt idx="26475">
                  <c:v>44177.511944444443</c:v>
                </c:pt>
                <c:pt idx="26476">
                  <c:v>44177.53324074074</c:v>
                </c:pt>
                <c:pt idx="26477">
                  <c:v>44177.538576388892</c:v>
                </c:pt>
                <c:pt idx="26478">
                  <c:v>44177.543877314813</c:v>
                </c:pt>
                <c:pt idx="26479">
                  <c:v>44177.549189814818</c:v>
                </c:pt>
                <c:pt idx="26480">
                  <c:v>44177.554456018515</c:v>
                </c:pt>
                <c:pt idx="26481">
                  <c:v>44177.559374999997</c:v>
                </c:pt>
                <c:pt idx="26482">
                  <c:v>44177.563969907409</c:v>
                </c:pt>
                <c:pt idx="26483">
                  <c:v>44177.568981481483</c:v>
                </c:pt>
                <c:pt idx="26484">
                  <c:v>44177.573784722219</c:v>
                </c:pt>
                <c:pt idx="26485">
                  <c:v>44177.582719907405</c:v>
                </c:pt>
                <c:pt idx="26486">
                  <c:v>44177.587453703702</c:v>
                </c:pt>
                <c:pt idx="26487">
                  <c:v>44177.593923611108</c:v>
                </c:pt>
                <c:pt idx="26488">
                  <c:v>44177.61383101852</c:v>
                </c:pt>
                <c:pt idx="26489">
                  <c:v>44177.623043981483</c:v>
                </c:pt>
                <c:pt idx="26490">
                  <c:v>44177.637060185189</c:v>
                </c:pt>
                <c:pt idx="26491">
                  <c:v>44177.641516203701</c:v>
                </c:pt>
                <c:pt idx="26492">
                  <c:v>44177.646134259259</c:v>
                </c:pt>
                <c:pt idx="26493">
                  <c:v>44177.65084490741</c:v>
                </c:pt>
                <c:pt idx="26494">
                  <c:v>44177.656041666669</c:v>
                </c:pt>
                <c:pt idx="26495">
                  <c:v>44177.660937499997</c:v>
                </c:pt>
                <c:pt idx="26496">
                  <c:v>44177.665844907409</c:v>
                </c:pt>
                <c:pt idx="26497">
                  <c:v>44177.670983796299</c:v>
                </c:pt>
                <c:pt idx="26498">
                  <c:v>44177.676307870373</c:v>
                </c:pt>
                <c:pt idx="26499">
                  <c:v>44177.681967592594</c:v>
                </c:pt>
                <c:pt idx="26500">
                  <c:v>44177.688391203701</c:v>
                </c:pt>
                <c:pt idx="26501">
                  <c:v>44177.694988425923</c:v>
                </c:pt>
                <c:pt idx="26502">
                  <c:v>44177.711851851855</c:v>
                </c:pt>
                <c:pt idx="26503">
                  <c:v>44177.727986111109</c:v>
                </c:pt>
                <c:pt idx="26504">
                  <c:v>44177.744525462964</c:v>
                </c:pt>
                <c:pt idx="26505">
                  <c:v>44178.373888888891</c:v>
                </c:pt>
                <c:pt idx="26506">
                  <c:v>44178.385104166664</c:v>
                </c:pt>
                <c:pt idx="26507">
                  <c:v>44178.394606481481</c:v>
                </c:pt>
                <c:pt idx="26508">
                  <c:v>44178.402546296296</c:v>
                </c:pt>
                <c:pt idx="26509">
                  <c:v>44178.41611111111</c:v>
                </c:pt>
                <c:pt idx="26510">
                  <c:v>44178.432233796295</c:v>
                </c:pt>
                <c:pt idx="26511">
                  <c:v>44178.439629629633</c:v>
                </c:pt>
                <c:pt idx="26512">
                  <c:v>44178.452708333331</c:v>
                </c:pt>
                <c:pt idx="26513">
                  <c:v>44178.508425925924</c:v>
                </c:pt>
                <c:pt idx="26514">
                  <c:v>44178.513692129629</c:v>
                </c:pt>
                <c:pt idx="26515">
                  <c:v>44178.518993055557</c:v>
                </c:pt>
                <c:pt idx="26516">
                  <c:v>44178.524224537039</c:v>
                </c:pt>
                <c:pt idx="26517">
                  <c:v>44178.553425925929</c:v>
                </c:pt>
                <c:pt idx="26518">
                  <c:v>44178.563784722224</c:v>
                </c:pt>
                <c:pt idx="26519">
                  <c:v>44178.568437499998</c:v>
                </c:pt>
                <c:pt idx="26520">
                  <c:v>44178.573136574072</c:v>
                </c:pt>
                <c:pt idx="26521">
                  <c:v>44178.577916666669</c:v>
                </c:pt>
                <c:pt idx="26522">
                  <c:v>44178.587488425925</c:v>
                </c:pt>
                <c:pt idx="26523">
                  <c:v>44178.592280092591</c:v>
                </c:pt>
                <c:pt idx="26524">
                  <c:v>44178.596944444442</c:v>
                </c:pt>
                <c:pt idx="26525">
                  <c:v>44178.601550925923</c:v>
                </c:pt>
                <c:pt idx="26526">
                  <c:v>44178.606203703705</c:v>
                </c:pt>
                <c:pt idx="26527">
                  <c:v>44178.616111111114</c:v>
                </c:pt>
                <c:pt idx="26528">
                  <c:v>44178.621018518519</c:v>
                </c:pt>
                <c:pt idx="26529">
                  <c:v>44178.643125000002</c:v>
                </c:pt>
                <c:pt idx="26530">
                  <c:v>44178.648645833331</c:v>
                </c:pt>
                <c:pt idx="26531">
                  <c:v>44178.653981481482</c:v>
                </c:pt>
                <c:pt idx="26532">
                  <c:v>44178.660277777781</c:v>
                </c:pt>
                <c:pt idx="26533">
                  <c:v>44178.665555555555</c:v>
                </c:pt>
                <c:pt idx="26534">
                  <c:v>44178.672152777777</c:v>
                </c:pt>
                <c:pt idx="26535">
                  <c:v>44178.6799537037</c:v>
                </c:pt>
                <c:pt idx="26536">
                  <c:v>44178.746018518519</c:v>
                </c:pt>
                <c:pt idx="26537">
                  <c:v>44178.755462962959</c:v>
                </c:pt>
                <c:pt idx="26538">
                  <c:v>44178.765694444446</c:v>
                </c:pt>
                <c:pt idx="26539">
                  <c:v>44184.743900462963</c:v>
                </c:pt>
                <c:pt idx="26540">
                  <c:v>44185.631377314814</c:v>
                </c:pt>
                <c:pt idx="26541">
                  <c:v>44186.408993055556</c:v>
                </c:pt>
                <c:pt idx="26542">
                  <c:v>44186.417881944442</c:v>
                </c:pt>
                <c:pt idx="26543">
                  <c:v>44186.425381944442</c:v>
                </c:pt>
                <c:pt idx="26544">
                  <c:v>44187.374085648145</c:v>
                </c:pt>
                <c:pt idx="26545">
                  <c:v>44187.385752314818</c:v>
                </c:pt>
                <c:pt idx="26546">
                  <c:v>44187.394594907404</c:v>
                </c:pt>
                <c:pt idx="26547">
                  <c:v>44187.743750000001</c:v>
                </c:pt>
                <c:pt idx="26548">
                  <c:v>44187.755648148152</c:v>
                </c:pt>
                <c:pt idx="26549">
                  <c:v>44188.374305555553</c:v>
                </c:pt>
                <c:pt idx="26550">
                  <c:v>44188.386180555557</c:v>
                </c:pt>
                <c:pt idx="26551">
                  <c:v>44188.396226851852</c:v>
                </c:pt>
                <c:pt idx="26552">
                  <c:v>44188.405023148145</c:v>
                </c:pt>
                <c:pt idx="26553">
                  <c:v>44188.413483796299</c:v>
                </c:pt>
                <c:pt idx="26554">
                  <c:v>44188.421111111114</c:v>
                </c:pt>
                <c:pt idx="26555">
                  <c:v>44188.428402777776</c:v>
                </c:pt>
                <c:pt idx="26556">
                  <c:v>44188.435856481483</c:v>
                </c:pt>
                <c:pt idx="26557">
                  <c:v>44188.442673611113</c:v>
                </c:pt>
                <c:pt idx="26558">
                  <c:v>44188.454571759263</c:v>
                </c:pt>
                <c:pt idx="26559">
                  <c:v>44188.530659722222</c:v>
                </c:pt>
                <c:pt idx="26560">
                  <c:v>44188.535914351851</c:v>
                </c:pt>
                <c:pt idx="26561">
                  <c:v>44188.540972222225</c:v>
                </c:pt>
                <c:pt idx="26562">
                  <c:v>44188.545740740738</c:v>
                </c:pt>
                <c:pt idx="26563">
                  <c:v>44188.709641203706</c:v>
                </c:pt>
                <c:pt idx="26564">
                  <c:v>44189.379131944443</c:v>
                </c:pt>
                <c:pt idx="26565">
                  <c:v>44190.508993055555</c:v>
                </c:pt>
                <c:pt idx="26566">
                  <c:v>44190.515231481484</c:v>
                </c:pt>
                <c:pt idx="26567">
                  <c:v>44191.473530092589</c:v>
                </c:pt>
                <c:pt idx="26568">
                  <c:v>44191.515983796293</c:v>
                </c:pt>
                <c:pt idx="26569">
                  <c:v>44191.521493055552</c:v>
                </c:pt>
                <c:pt idx="26570">
                  <c:v>44191.526828703703</c:v>
                </c:pt>
                <c:pt idx="26571">
                  <c:v>44191.549421296295</c:v>
                </c:pt>
                <c:pt idx="26572">
                  <c:v>44191.559606481482</c:v>
                </c:pt>
                <c:pt idx="26573">
                  <c:v>44191.56690972222</c:v>
                </c:pt>
                <c:pt idx="26574">
                  <c:v>44191.572858796295</c:v>
                </c:pt>
                <c:pt idx="26575">
                  <c:v>44191.578576388885</c:v>
                </c:pt>
                <c:pt idx="26576">
                  <c:v>44191.616840277777</c:v>
                </c:pt>
                <c:pt idx="26577">
                  <c:v>44191.623414351852</c:v>
                </c:pt>
                <c:pt idx="26578">
                  <c:v>44192.423055555555</c:v>
                </c:pt>
                <c:pt idx="26579">
                  <c:v>44192.434803240743</c:v>
                </c:pt>
                <c:pt idx="26580">
                  <c:v>44192.443541666667</c:v>
                </c:pt>
                <c:pt idx="26581">
                  <c:v>44192.45207175926</c:v>
                </c:pt>
                <c:pt idx="26582">
                  <c:v>44192.460046296299</c:v>
                </c:pt>
                <c:pt idx="26583">
                  <c:v>44192.468819444446</c:v>
                </c:pt>
                <c:pt idx="26584">
                  <c:v>44192.476944444446</c:v>
                </c:pt>
                <c:pt idx="26585">
                  <c:v>44192.484490740739</c:v>
                </c:pt>
                <c:pt idx="26586">
                  <c:v>44192.491944444446</c:v>
                </c:pt>
                <c:pt idx="26587">
                  <c:v>44192.503796296296</c:v>
                </c:pt>
                <c:pt idx="26588">
                  <c:v>44192.509733796294</c:v>
                </c:pt>
                <c:pt idx="26589">
                  <c:v>44192.521053240744</c:v>
                </c:pt>
                <c:pt idx="26590">
                  <c:v>44192.526574074072</c:v>
                </c:pt>
                <c:pt idx="26591">
                  <c:v>44192.532071759262</c:v>
                </c:pt>
                <c:pt idx="26592">
                  <c:v>44192.54891203704</c:v>
                </c:pt>
                <c:pt idx="26593">
                  <c:v>44192.595231481479</c:v>
                </c:pt>
                <c:pt idx="26594">
                  <c:v>44192.622916666667</c:v>
                </c:pt>
                <c:pt idx="26595">
                  <c:v>44192.633668981478</c:v>
                </c:pt>
                <c:pt idx="26596">
                  <c:v>44192.645532407405</c:v>
                </c:pt>
                <c:pt idx="26597">
                  <c:v>44192.657407407409</c:v>
                </c:pt>
                <c:pt idx="26598">
                  <c:v>44193.386261574073</c:v>
                </c:pt>
                <c:pt idx="26599">
                  <c:v>44193.681666666664</c:v>
                </c:pt>
                <c:pt idx="26600">
                  <c:v>44193.740335648145</c:v>
                </c:pt>
                <c:pt idx="26601">
                  <c:v>44195.752627314818</c:v>
                </c:pt>
              </c:numCache>
            </c:numRef>
          </c:xVal>
          <c:yVal>
            <c:numRef>
              <c:f>ER_gasemmission!$B$2:$B$26603</c:f>
              <c:numCache>
                <c:formatCode>General</c:formatCode>
                <c:ptCount val="26602"/>
                <c:pt idx="0">
                  <c:v>389.96</c:v>
                </c:pt>
                <c:pt idx="1">
                  <c:v>278.12</c:v>
                </c:pt>
                <c:pt idx="2">
                  <c:v>180.24</c:v>
                </c:pt>
                <c:pt idx="3">
                  <c:v>279.73</c:v>
                </c:pt>
                <c:pt idx="4">
                  <c:v>268.87</c:v>
                </c:pt>
                <c:pt idx="5">
                  <c:v>387.92</c:v>
                </c:pt>
                <c:pt idx="6">
                  <c:v>202.5</c:v>
                </c:pt>
                <c:pt idx="7">
                  <c:v>226.83</c:v>
                </c:pt>
                <c:pt idx="8">
                  <c:v>250.53</c:v>
                </c:pt>
                <c:pt idx="9">
                  <c:v>150.71</c:v>
                </c:pt>
                <c:pt idx="10">
                  <c:v>203.6</c:v>
                </c:pt>
                <c:pt idx="11">
                  <c:v>155.22</c:v>
                </c:pt>
                <c:pt idx="12">
                  <c:v>182.94</c:v>
                </c:pt>
                <c:pt idx="13">
                  <c:v>128.71</c:v>
                </c:pt>
                <c:pt idx="14">
                  <c:v>166.31</c:v>
                </c:pt>
                <c:pt idx="15">
                  <c:v>159.02000000000001</c:v>
                </c:pt>
                <c:pt idx="16">
                  <c:v>154.01</c:v>
                </c:pt>
                <c:pt idx="17">
                  <c:v>135.13</c:v>
                </c:pt>
                <c:pt idx="18">
                  <c:v>151.12</c:v>
                </c:pt>
                <c:pt idx="19">
                  <c:v>106.62</c:v>
                </c:pt>
                <c:pt idx="20">
                  <c:v>122.94</c:v>
                </c:pt>
                <c:pt idx="21">
                  <c:v>158.13999999999999</c:v>
                </c:pt>
                <c:pt idx="22">
                  <c:v>151.29</c:v>
                </c:pt>
                <c:pt idx="23">
                  <c:v>121.31</c:v>
                </c:pt>
                <c:pt idx="24">
                  <c:v>146.44</c:v>
                </c:pt>
                <c:pt idx="25">
                  <c:v>112.08</c:v>
                </c:pt>
                <c:pt idx="26">
                  <c:v>105.3</c:v>
                </c:pt>
                <c:pt idx="27">
                  <c:v>121.78</c:v>
                </c:pt>
                <c:pt idx="28">
                  <c:v>140.32</c:v>
                </c:pt>
                <c:pt idx="29">
                  <c:v>166.83</c:v>
                </c:pt>
                <c:pt idx="30">
                  <c:v>109.75</c:v>
                </c:pt>
                <c:pt idx="31">
                  <c:v>137.44999999999999</c:v>
                </c:pt>
                <c:pt idx="32">
                  <c:v>198.44</c:v>
                </c:pt>
                <c:pt idx="33">
                  <c:v>136.9</c:v>
                </c:pt>
                <c:pt idx="34">
                  <c:v>182.89</c:v>
                </c:pt>
                <c:pt idx="35">
                  <c:v>158.49</c:v>
                </c:pt>
                <c:pt idx="36">
                  <c:v>149.15</c:v>
                </c:pt>
                <c:pt idx="37">
                  <c:v>149.77000000000001</c:v>
                </c:pt>
                <c:pt idx="38">
                  <c:v>121.79</c:v>
                </c:pt>
                <c:pt idx="39">
                  <c:v>160.79</c:v>
                </c:pt>
                <c:pt idx="40">
                  <c:v>106.85</c:v>
                </c:pt>
                <c:pt idx="41">
                  <c:v>108.78</c:v>
                </c:pt>
                <c:pt idx="42">
                  <c:v>141.46</c:v>
                </c:pt>
                <c:pt idx="43">
                  <c:v>239.8</c:v>
                </c:pt>
                <c:pt idx="44">
                  <c:v>1058.3800000000001</c:v>
                </c:pt>
                <c:pt idx="45">
                  <c:v>773.18</c:v>
                </c:pt>
                <c:pt idx="46">
                  <c:v>419.88</c:v>
                </c:pt>
                <c:pt idx="47">
                  <c:v>279.58999999999997</c:v>
                </c:pt>
                <c:pt idx="48">
                  <c:v>394.35</c:v>
                </c:pt>
                <c:pt idx="49">
                  <c:v>235.63</c:v>
                </c:pt>
                <c:pt idx="50">
                  <c:v>286.64999999999998</c:v>
                </c:pt>
                <c:pt idx="51">
                  <c:v>144.72</c:v>
                </c:pt>
                <c:pt idx="52">
                  <c:v>220.36</c:v>
                </c:pt>
                <c:pt idx="53">
                  <c:v>148.26</c:v>
                </c:pt>
                <c:pt idx="54">
                  <c:v>143.86000000000001</c:v>
                </c:pt>
                <c:pt idx="55">
                  <c:v>123.19</c:v>
                </c:pt>
                <c:pt idx="56">
                  <c:v>108.85</c:v>
                </c:pt>
                <c:pt idx="57">
                  <c:v>135.46</c:v>
                </c:pt>
                <c:pt idx="58">
                  <c:v>142.79</c:v>
                </c:pt>
                <c:pt idx="59">
                  <c:v>143.27000000000001</c:v>
                </c:pt>
                <c:pt idx="60">
                  <c:v>180.71</c:v>
                </c:pt>
                <c:pt idx="61">
                  <c:v>154.53</c:v>
                </c:pt>
                <c:pt idx="62">
                  <c:v>156.6</c:v>
                </c:pt>
                <c:pt idx="63">
                  <c:v>165.58</c:v>
                </c:pt>
                <c:pt idx="64">
                  <c:v>137.22999999999999</c:v>
                </c:pt>
                <c:pt idx="65">
                  <c:v>180.18</c:v>
                </c:pt>
                <c:pt idx="66">
                  <c:v>136.87</c:v>
                </c:pt>
                <c:pt idx="67">
                  <c:v>101.76</c:v>
                </c:pt>
                <c:pt idx="68">
                  <c:v>118.79</c:v>
                </c:pt>
                <c:pt idx="69">
                  <c:v>141.04</c:v>
                </c:pt>
                <c:pt idx="70">
                  <c:v>278.48</c:v>
                </c:pt>
                <c:pt idx="71">
                  <c:v>166.55</c:v>
                </c:pt>
                <c:pt idx="72">
                  <c:v>156.86000000000001</c:v>
                </c:pt>
                <c:pt idx="73">
                  <c:v>160.46</c:v>
                </c:pt>
                <c:pt idx="74">
                  <c:v>143.76</c:v>
                </c:pt>
                <c:pt idx="75">
                  <c:v>133.69</c:v>
                </c:pt>
                <c:pt idx="76">
                  <c:v>105.69</c:v>
                </c:pt>
                <c:pt idx="77">
                  <c:v>109.26</c:v>
                </c:pt>
                <c:pt idx="78">
                  <c:v>146.68</c:v>
                </c:pt>
                <c:pt idx="79">
                  <c:v>145.38</c:v>
                </c:pt>
                <c:pt idx="80">
                  <c:v>133.75</c:v>
                </c:pt>
                <c:pt idx="81">
                  <c:v>128.85</c:v>
                </c:pt>
                <c:pt idx="82">
                  <c:v>167.61</c:v>
                </c:pt>
                <c:pt idx="83">
                  <c:v>156.41</c:v>
                </c:pt>
                <c:pt idx="84">
                  <c:v>178.57</c:v>
                </c:pt>
                <c:pt idx="85">
                  <c:v>699.1</c:v>
                </c:pt>
                <c:pt idx="86">
                  <c:v>607.78</c:v>
                </c:pt>
                <c:pt idx="87">
                  <c:v>520.71</c:v>
                </c:pt>
                <c:pt idx="88">
                  <c:v>566.83000000000004</c:v>
                </c:pt>
                <c:pt idx="89">
                  <c:v>550.09</c:v>
                </c:pt>
                <c:pt idx="90">
                  <c:v>389.3</c:v>
                </c:pt>
                <c:pt idx="91">
                  <c:v>376.87</c:v>
                </c:pt>
                <c:pt idx="92">
                  <c:v>335.25</c:v>
                </c:pt>
                <c:pt idx="93">
                  <c:v>309.52</c:v>
                </c:pt>
                <c:pt idx="94">
                  <c:v>182.95</c:v>
                </c:pt>
                <c:pt idx="95">
                  <c:v>230.78</c:v>
                </c:pt>
                <c:pt idx="96">
                  <c:v>185.24</c:v>
                </c:pt>
                <c:pt idx="97">
                  <c:v>227.75</c:v>
                </c:pt>
                <c:pt idx="98">
                  <c:v>179.07</c:v>
                </c:pt>
                <c:pt idx="99">
                  <c:v>203.26</c:v>
                </c:pt>
                <c:pt idx="100">
                  <c:v>147.29</c:v>
                </c:pt>
                <c:pt idx="101">
                  <c:v>199.53</c:v>
                </c:pt>
                <c:pt idx="102">
                  <c:v>199.66</c:v>
                </c:pt>
                <c:pt idx="103">
                  <c:v>187.77</c:v>
                </c:pt>
                <c:pt idx="104">
                  <c:v>201.24</c:v>
                </c:pt>
                <c:pt idx="105">
                  <c:v>156.61000000000001</c:v>
                </c:pt>
                <c:pt idx="106">
                  <c:v>151.72</c:v>
                </c:pt>
                <c:pt idx="107">
                  <c:v>133.21</c:v>
                </c:pt>
                <c:pt idx="108">
                  <c:v>157.07</c:v>
                </c:pt>
                <c:pt idx="109">
                  <c:v>145.69</c:v>
                </c:pt>
                <c:pt idx="110">
                  <c:v>159.1</c:v>
                </c:pt>
                <c:pt idx="111">
                  <c:v>192.42</c:v>
                </c:pt>
                <c:pt idx="112">
                  <c:v>145.37</c:v>
                </c:pt>
                <c:pt idx="113">
                  <c:v>162.62</c:v>
                </c:pt>
                <c:pt idx="114">
                  <c:v>159.62</c:v>
                </c:pt>
                <c:pt idx="115">
                  <c:v>207.95</c:v>
                </c:pt>
                <c:pt idx="116">
                  <c:v>192.24</c:v>
                </c:pt>
                <c:pt idx="117">
                  <c:v>209.29</c:v>
                </c:pt>
                <c:pt idx="118">
                  <c:v>151.33000000000001</c:v>
                </c:pt>
                <c:pt idx="119">
                  <c:v>243.62</c:v>
                </c:pt>
                <c:pt idx="120">
                  <c:v>201.82</c:v>
                </c:pt>
                <c:pt idx="121">
                  <c:v>212.99</c:v>
                </c:pt>
                <c:pt idx="122">
                  <c:v>184.56</c:v>
                </c:pt>
                <c:pt idx="123">
                  <c:v>663.16</c:v>
                </c:pt>
                <c:pt idx="124">
                  <c:v>343.97</c:v>
                </c:pt>
                <c:pt idx="125">
                  <c:v>279.88</c:v>
                </c:pt>
                <c:pt idx="126">
                  <c:v>292.17</c:v>
                </c:pt>
                <c:pt idx="127">
                  <c:v>249.65</c:v>
                </c:pt>
                <c:pt idx="128">
                  <c:v>221.94</c:v>
                </c:pt>
                <c:pt idx="129">
                  <c:v>202.55</c:v>
                </c:pt>
                <c:pt idx="130">
                  <c:v>215.09</c:v>
                </c:pt>
                <c:pt idx="131">
                  <c:v>211.68</c:v>
                </c:pt>
                <c:pt idx="132">
                  <c:v>181.15</c:v>
                </c:pt>
                <c:pt idx="133">
                  <c:v>218.84</c:v>
                </c:pt>
                <c:pt idx="134">
                  <c:v>429.05</c:v>
                </c:pt>
                <c:pt idx="135">
                  <c:v>382.53</c:v>
                </c:pt>
                <c:pt idx="136">
                  <c:v>296.14999999999998</c:v>
                </c:pt>
                <c:pt idx="137">
                  <c:v>301.10000000000002</c:v>
                </c:pt>
                <c:pt idx="138">
                  <c:v>230.13</c:v>
                </c:pt>
                <c:pt idx="139">
                  <c:v>181.7</c:v>
                </c:pt>
                <c:pt idx="140">
                  <c:v>226.98</c:v>
                </c:pt>
                <c:pt idx="141">
                  <c:v>249.58</c:v>
                </c:pt>
                <c:pt idx="142">
                  <c:v>213.97</c:v>
                </c:pt>
                <c:pt idx="143">
                  <c:v>204.63</c:v>
                </c:pt>
                <c:pt idx="144">
                  <c:v>312.77</c:v>
                </c:pt>
                <c:pt idx="145">
                  <c:v>187.61</c:v>
                </c:pt>
                <c:pt idx="146">
                  <c:v>179.71</c:v>
                </c:pt>
                <c:pt idx="147">
                  <c:v>169.49</c:v>
                </c:pt>
                <c:pt idx="148">
                  <c:v>252.89</c:v>
                </c:pt>
                <c:pt idx="149">
                  <c:v>186.62</c:v>
                </c:pt>
                <c:pt idx="150">
                  <c:v>323.31</c:v>
                </c:pt>
                <c:pt idx="151">
                  <c:v>199.73</c:v>
                </c:pt>
                <c:pt idx="152">
                  <c:v>431.85</c:v>
                </c:pt>
                <c:pt idx="153">
                  <c:v>882.61</c:v>
                </c:pt>
                <c:pt idx="154">
                  <c:v>782.44</c:v>
                </c:pt>
                <c:pt idx="155">
                  <c:v>654.27</c:v>
                </c:pt>
                <c:pt idx="156">
                  <c:v>485.67</c:v>
                </c:pt>
                <c:pt idx="157">
                  <c:v>290.55</c:v>
                </c:pt>
                <c:pt idx="158">
                  <c:v>238.78</c:v>
                </c:pt>
                <c:pt idx="159">
                  <c:v>220.92</c:v>
                </c:pt>
                <c:pt idx="160">
                  <c:v>158.96</c:v>
                </c:pt>
                <c:pt idx="161">
                  <c:v>182.13</c:v>
                </c:pt>
                <c:pt idx="162">
                  <c:v>175.47</c:v>
                </c:pt>
                <c:pt idx="163">
                  <c:v>208.38</c:v>
                </c:pt>
                <c:pt idx="164">
                  <c:v>149.41</c:v>
                </c:pt>
                <c:pt idx="165">
                  <c:v>120.83</c:v>
                </c:pt>
                <c:pt idx="166">
                  <c:v>179.96</c:v>
                </c:pt>
                <c:pt idx="167">
                  <c:v>206.84</c:v>
                </c:pt>
                <c:pt idx="168">
                  <c:v>144.11000000000001</c:v>
                </c:pt>
                <c:pt idx="169">
                  <c:v>216.54</c:v>
                </c:pt>
                <c:pt idx="170">
                  <c:v>212.29</c:v>
                </c:pt>
                <c:pt idx="171">
                  <c:v>108.57</c:v>
                </c:pt>
                <c:pt idx="172">
                  <c:v>172.57</c:v>
                </c:pt>
                <c:pt idx="173">
                  <c:v>254.63</c:v>
                </c:pt>
                <c:pt idx="174">
                  <c:v>203.64</c:v>
                </c:pt>
                <c:pt idx="175">
                  <c:v>209.51</c:v>
                </c:pt>
                <c:pt idx="176">
                  <c:v>201.04</c:v>
                </c:pt>
                <c:pt idx="177">
                  <c:v>197.75</c:v>
                </c:pt>
                <c:pt idx="178">
                  <c:v>145.22</c:v>
                </c:pt>
                <c:pt idx="179">
                  <c:v>192.6</c:v>
                </c:pt>
                <c:pt idx="180">
                  <c:v>166.64</c:v>
                </c:pt>
                <c:pt idx="181">
                  <c:v>210.66</c:v>
                </c:pt>
                <c:pt idx="182">
                  <c:v>211.53</c:v>
                </c:pt>
                <c:pt idx="183">
                  <c:v>230.83</c:v>
                </c:pt>
                <c:pt idx="184">
                  <c:v>213.09</c:v>
                </c:pt>
                <c:pt idx="185">
                  <c:v>139.9</c:v>
                </c:pt>
                <c:pt idx="186">
                  <c:v>212</c:v>
                </c:pt>
                <c:pt idx="187">
                  <c:v>159.18</c:v>
                </c:pt>
                <c:pt idx="188">
                  <c:v>176.32</c:v>
                </c:pt>
                <c:pt idx="189">
                  <c:v>194.9</c:v>
                </c:pt>
                <c:pt idx="190">
                  <c:v>179.86</c:v>
                </c:pt>
                <c:pt idx="191">
                  <c:v>215.06</c:v>
                </c:pt>
                <c:pt idx="192">
                  <c:v>268.13</c:v>
                </c:pt>
                <c:pt idx="193">
                  <c:v>238.64</c:v>
                </c:pt>
                <c:pt idx="194">
                  <c:v>183.37</c:v>
                </c:pt>
                <c:pt idx="195">
                  <c:v>200.35</c:v>
                </c:pt>
                <c:pt idx="196">
                  <c:v>192.9</c:v>
                </c:pt>
                <c:pt idx="197">
                  <c:v>127.08</c:v>
                </c:pt>
                <c:pt idx="198">
                  <c:v>189.49</c:v>
                </c:pt>
                <c:pt idx="199">
                  <c:v>132.16999999999999</c:v>
                </c:pt>
                <c:pt idx="200">
                  <c:v>134.78</c:v>
                </c:pt>
                <c:pt idx="201">
                  <c:v>442.3</c:v>
                </c:pt>
                <c:pt idx="202">
                  <c:v>564.98</c:v>
                </c:pt>
                <c:pt idx="203">
                  <c:v>553.11</c:v>
                </c:pt>
                <c:pt idx="204">
                  <c:v>478.79</c:v>
                </c:pt>
                <c:pt idx="205">
                  <c:v>363.04</c:v>
                </c:pt>
                <c:pt idx="206">
                  <c:v>325.2</c:v>
                </c:pt>
                <c:pt idx="207">
                  <c:v>302.64999999999998</c:v>
                </c:pt>
                <c:pt idx="208">
                  <c:v>212.87</c:v>
                </c:pt>
                <c:pt idx="209">
                  <c:v>157.37</c:v>
                </c:pt>
                <c:pt idx="210">
                  <c:v>144.28</c:v>
                </c:pt>
                <c:pt idx="211">
                  <c:v>151.43</c:v>
                </c:pt>
                <c:pt idx="212">
                  <c:v>141.63999999999999</c:v>
                </c:pt>
                <c:pt idx="213">
                  <c:v>161.36000000000001</c:v>
                </c:pt>
                <c:pt idx="214">
                  <c:v>288.3</c:v>
                </c:pt>
                <c:pt idx="215">
                  <c:v>335.12</c:v>
                </c:pt>
                <c:pt idx="216">
                  <c:v>291.13</c:v>
                </c:pt>
                <c:pt idx="217">
                  <c:v>344.33</c:v>
                </c:pt>
                <c:pt idx="218">
                  <c:v>249.24</c:v>
                </c:pt>
                <c:pt idx="219">
                  <c:v>170.94</c:v>
                </c:pt>
                <c:pt idx="220">
                  <c:v>633.6</c:v>
                </c:pt>
                <c:pt idx="221">
                  <c:v>468.57</c:v>
                </c:pt>
                <c:pt idx="222">
                  <c:v>384.83</c:v>
                </c:pt>
                <c:pt idx="223">
                  <c:v>342.32</c:v>
                </c:pt>
                <c:pt idx="224">
                  <c:v>353.22</c:v>
                </c:pt>
                <c:pt idx="225">
                  <c:v>321.67</c:v>
                </c:pt>
                <c:pt idx="226">
                  <c:v>232.67</c:v>
                </c:pt>
                <c:pt idx="227">
                  <c:v>178.29</c:v>
                </c:pt>
                <c:pt idx="228">
                  <c:v>304.07</c:v>
                </c:pt>
                <c:pt idx="229">
                  <c:v>266.77999999999997</c:v>
                </c:pt>
                <c:pt idx="230">
                  <c:v>295.79000000000002</c:v>
                </c:pt>
                <c:pt idx="231">
                  <c:v>220.71</c:v>
                </c:pt>
                <c:pt idx="232">
                  <c:v>267.88</c:v>
                </c:pt>
                <c:pt idx="233">
                  <c:v>306.57</c:v>
                </c:pt>
                <c:pt idx="234">
                  <c:v>338.32</c:v>
                </c:pt>
                <c:pt idx="235">
                  <c:v>330.18</c:v>
                </c:pt>
                <c:pt idx="236">
                  <c:v>204.33</c:v>
                </c:pt>
                <c:pt idx="237">
                  <c:v>212.32</c:v>
                </c:pt>
                <c:pt idx="238">
                  <c:v>213.05</c:v>
                </c:pt>
                <c:pt idx="239">
                  <c:v>195.37</c:v>
                </c:pt>
                <c:pt idx="240">
                  <c:v>219.68</c:v>
                </c:pt>
                <c:pt idx="241">
                  <c:v>272.24</c:v>
                </c:pt>
                <c:pt idx="242">
                  <c:v>285.04000000000002</c:v>
                </c:pt>
                <c:pt idx="243">
                  <c:v>290.68</c:v>
                </c:pt>
                <c:pt idx="244">
                  <c:v>466.6</c:v>
                </c:pt>
                <c:pt idx="245">
                  <c:v>875.38</c:v>
                </c:pt>
                <c:pt idx="246">
                  <c:v>1406.98</c:v>
                </c:pt>
                <c:pt idx="247">
                  <c:v>777.58</c:v>
                </c:pt>
                <c:pt idx="248">
                  <c:v>856.85</c:v>
                </c:pt>
                <c:pt idx="249">
                  <c:v>293.81</c:v>
                </c:pt>
                <c:pt idx="250">
                  <c:v>243.14</c:v>
                </c:pt>
                <c:pt idx="251">
                  <c:v>219.19</c:v>
                </c:pt>
                <c:pt idx="252">
                  <c:v>224.5</c:v>
                </c:pt>
                <c:pt idx="253">
                  <c:v>258.83</c:v>
                </c:pt>
                <c:pt idx="254">
                  <c:v>575.08000000000004</c:v>
                </c:pt>
                <c:pt idx="255">
                  <c:v>1396.79</c:v>
                </c:pt>
                <c:pt idx="256">
                  <c:v>401.22</c:v>
                </c:pt>
                <c:pt idx="257">
                  <c:v>308.16000000000003</c:v>
                </c:pt>
                <c:pt idx="258">
                  <c:v>443.06</c:v>
                </c:pt>
                <c:pt idx="259">
                  <c:v>300.61</c:v>
                </c:pt>
                <c:pt idx="260">
                  <c:v>701.54</c:v>
                </c:pt>
                <c:pt idx="261">
                  <c:v>644.87</c:v>
                </c:pt>
                <c:pt idx="262">
                  <c:v>525.16999999999996</c:v>
                </c:pt>
                <c:pt idx="263">
                  <c:v>621.36</c:v>
                </c:pt>
                <c:pt idx="264">
                  <c:v>290.37</c:v>
                </c:pt>
                <c:pt idx="265">
                  <c:v>609.12</c:v>
                </c:pt>
                <c:pt idx="266">
                  <c:v>175.11</c:v>
                </c:pt>
                <c:pt idx="267">
                  <c:v>164.75</c:v>
                </c:pt>
                <c:pt idx="268">
                  <c:v>190.99</c:v>
                </c:pt>
                <c:pt idx="269">
                  <c:v>205.47</c:v>
                </c:pt>
                <c:pt idx="270">
                  <c:v>261.18</c:v>
                </c:pt>
                <c:pt idx="271">
                  <c:v>289.3</c:v>
                </c:pt>
                <c:pt idx="272">
                  <c:v>285.95999999999998</c:v>
                </c:pt>
                <c:pt idx="273">
                  <c:v>308.70999999999998</c:v>
                </c:pt>
                <c:pt idx="274">
                  <c:v>265.41000000000003</c:v>
                </c:pt>
                <c:pt idx="275">
                  <c:v>232.5</c:v>
                </c:pt>
                <c:pt idx="276">
                  <c:v>202.14</c:v>
                </c:pt>
                <c:pt idx="277">
                  <c:v>180.97</c:v>
                </c:pt>
                <c:pt idx="278">
                  <c:v>593.84</c:v>
                </c:pt>
                <c:pt idx="279">
                  <c:v>220.79</c:v>
                </c:pt>
                <c:pt idx="280">
                  <c:v>246.33</c:v>
                </c:pt>
                <c:pt idx="281">
                  <c:v>219.45</c:v>
                </c:pt>
                <c:pt idx="282">
                  <c:v>198.49</c:v>
                </c:pt>
                <c:pt idx="283">
                  <c:v>293.64</c:v>
                </c:pt>
                <c:pt idx="284">
                  <c:v>214.13</c:v>
                </c:pt>
                <c:pt idx="285">
                  <c:v>233.8</c:v>
                </c:pt>
                <c:pt idx="286">
                  <c:v>222.1</c:v>
                </c:pt>
                <c:pt idx="287">
                  <c:v>272.60000000000002</c:v>
                </c:pt>
                <c:pt idx="288">
                  <c:v>297.41000000000003</c:v>
                </c:pt>
                <c:pt idx="289">
                  <c:v>468.29</c:v>
                </c:pt>
                <c:pt idx="290">
                  <c:v>263.75</c:v>
                </c:pt>
                <c:pt idx="291">
                  <c:v>246.27</c:v>
                </c:pt>
                <c:pt idx="292">
                  <c:v>287.27999999999997</c:v>
                </c:pt>
                <c:pt idx="293">
                  <c:v>214.72</c:v>
                </c:pt>
                <c:pt idx="294">
                  <c:v>259.05</c:v>
                </c:pt>
                <c:pt idx="295">
                  <c:v>226.02</c:v>
                </c:pt>
                <c:pt idx="296">
                  <c:v>239.11</c:v>
                </c:pt>
                <c:pt idx="297">
                  <c:v>228.6</c:v>
                </c:pt>
                <c:pt idx="298">
                  <c:v>202.06</c:v>
                </c:pt>
                <c:pt idx="299">
                  <c:v>205.82</c:v>
                </c:pt>
                <c:pt idx="300">
                  <c:v>172.85</c:v>
                </c:pt>
                <c:pt idx="301">
                  <c:v>185.08</c:v>
                </c:pt>
                <c:pt idx="302">
                  <c:v>197.24</c:v>
                </c:pt>
                <c:pt idx="303">
                  <c:v>240.71</c:v>
                </c:pt>
                <c:pt idx="304">
                  <c:v>142.74</c:v>
                </c:pt>
                <c:pt idx="305">
                  <c:v>195.84</c:v>
                </c:pt>
                <c:pt idx="306">
                  <c:v>174.95</c:v>
                </c:pt>
                <c:pt idx="307">
                  <c:v>169.58</c:v>
                </c:pt>
                <c:pt idx="308">
                  <c:v>411.07</c:v>
                </c:pt>
                <c:pt idx="309">
                  <c:v>679.19</c:v>
                </c:pt>
                <c:pt idx="310">
                  <c:v>464.41</c:v>
                </c:pt>
                <c:pt idx="311">
                  <c:v>429.81</c:v>
                </c:pt>
                <c:pt idx="312">
                  <c:v>256.12</c:v>
                </c:pt>
                <c:pt idx="313">
                  <c:v>292.63</c:v>
                </c:pt>
                <c:pt idx="314">
                  <c:v>310.93</c:v>
                </c:pt>
                <c:pt idx="315">
                  <c:v>169.23</c:v>
                </c:pt>
                <c:pt idx="316">
                  <c:v>252.73</c:v>
                </c:pt>
                <c:pt idx="317">
                  <c:v>240.39</c:v>
                </c:pt>
                <c:pt idx="318">
                  <c:v>265.69</c:v>
                </c:pt>
                <c:pt idx="319">
                  <c:v>259.49</c:v>
                </c:pt>
                <c:pt idx="320">
                  <c:v>231.18</c:v>
                </c:pt>
                <c:pt idx="321">
                  <c:v>159.4</c:v>
                </c:pt>
                <c:pt idx="322">
                  <c:v>247.49</c:v>
                </c:pt>
                <c:pt idx="323">
                  <c:v>288.42</c:v>
                </c:pt>
                <c:pt idx="324">
                  <c:v>263.49</c:v>
                </c:pt>
                <c:pt idx="325">
                  <c:v>279.93</c:v>
                </c:pt>
                <c:pt idx="326">
                  <c:v>217.67</c:v>
                </c:pt>
                <c:pt idx="327">
                  <c:v>192.66</c:v>
                </c:pt>
                <c:pt idx="328">
                  <c:v>211.91</c:v>
                </c:pt>
                <c:pt idx="329">
                  <c:v>178.38</c:v>
                </c:pt>
                <c:pt idx="330">
                  <c:v>183.94</c:v>
                </c:pt>
                <c:pt idx="331">
                  <c:v>156.54</c:v>
                </c:pt>
                <c:pt idx="332">
                  <c:v>125.52</c:v>
                </c:pt>
                <c:pt idx="333">
                  <c:v>138.63</c:v>
                </c:pt>
                <c:pt idx="334">
                  <c:v>184.28</c:v>
                </c:pt>
                <c:pt idx="335">
                  <c:v>195.99</c:v>
                </c:pt>
                <c:pt idx="336">
                  <c:v>200.28</c:v>
                </c:pt>
                <c:pt idx="337">
                  <c:v>230.77</c:v>
                </c:pt>
                <c:pt idx="338">
                  <c:v>147.15</c:v>
                </c:pt>
                <c:pt idx="339">
                  <c:v>165.5</c:v>
                </c:pt>
                <c:pt idx="340">
                  <c:v>265.77</c:v>
                </c:pt>
                <c:pt idx="341">
                  <c:v>287.27</c:v>
                </c:pt>
                <c:pt idx="342">
                  <c:v>227.15</c:v>
                </c:pt>
                <c:pt idx="343">
                  <c:v>186.94</c:v>
                </c:pt>
                <c:pt idx="344">
                  <c:v>194.63</c:v>
                </c:pt>
                <c:pt idx="345">
                  <c:v>164.79</c:v>
                </c:pt>
                <c:pt idx="346">
                  <c:v>174.97</c:v>
                </c:pt>
                <c:pt idx="347">
                  <c:v>141.02000000000001</c:v>
                </c:pt>
                <c:pt idx="348">
                  <c:v>141.74</c:v>
                </c:pt>
                <c:pt idx="349">
                  <c:v>93.5</c:v>
                </c:pt>
                <c:pt idx="350">
                  <c:v>111.05</c:v>
                </c:pt>
                <c:pt idx="351">
                  <c:v>125.59</c:v>
                </c:pt>
                <c:pt idx="352">
                  <c:v>155.55000000000001</c:v>
                </c:pt>
                <c:pt idx="353">
                  <c:v>160.75</c:v>
                </c:pt>
                <c:pt idx="354">
                  <c:v>107.59</c:v>
                </c:pt>
                <c:pt idx="355">
                  <c:v>127.18</c:v>
                </c:pt>
                <c:pt idx="356">
                  <c:v>118.98</c:v>
                </c:pt>
                <c:pt idx="357">
                  <c:v>125.68</c:v>
                </c:pt>
                <c:pt idx="358">
                  <c:v>157.61000000000001</c:v>
                </c:pt>
                <c:pt idx="359">
                  <c:v>189.7</c:v>
                </c:pt>
                <c:pt idx="360">
                  <c:v>129.6</c:v>
                </c:pt>
                <c:pt idx="361">
                  <c:v>89.03</c:v>
                </c:pt>
                <c:pt idx="362">
                  <c:v>83.01</c:v>
                </c:pt>
                <c:pt idx="363">
                  <c:v>89.14</c:v>
                </c:pt>
                <c:pt idx="364">
                  <c:v>83.66</c:v>
                </c:pt>
                <c:pt idx="365">
                  <c:v>65.88</c:v>
                </c:pt>
                <c:pt idx="366">
                  <c:v>75.86</c:v>
                </c:pt>
                <c:pt idx="367">
                  <c:v>74.86</c:v>
                </c:pt>
                <c:pt idx="368">
                  <c:v>64.67</c:v>
                </c:pt>
                <c:pt idx="369">
                  <c:v>78.790000000000006</c:v>
                </c:pt>
                <c:pt idx="370">
                  <c:v>82.48</c:v>
                </c:pt>
                <c:pt idx="371">
                  <c:v>88.82</c:v>
                </c:pt>
                <c:pt idx="372">
                  <c:v>79.2</c:v>
                </c:pt>
                <c:pt idx="373">
                  <c:v>80.62</c:v>
                </c:pt>
                <c:pt idx="374">
                  <c:v>72.94</c:v>
                </c:pt>
                <c:pt idx="375">
                  <c:v>73.52</c:v>
                </c:pt>
                <c:pt idx="376">
                  <c:v>71.05</c:v>
                </c:pt>
                <c:pt idx="377">
                  <c:v>95.12</c:v>
                </c:pt>
                <c:pt idx="378">
                  <c:v>92.87</c:v>
                </c:pt>
                <c:pt idx="379">
                  <c:v>93.67</c:v>
                </c:pt>
                <c:pt idx="380">
                  <c:v>87.19</c:v>
                </c:pt>
                <c:pt idx="381">
                  <c:v>103.84</c:v>
                </c:pt>
                <c:pt idx="382">
                  <c:v>92.96</c:v>
                </c:pt>
                <c:pt idx="383">
                  <c:v>105.19</c:v>
                </c:pt>
                <c:pt idx="384">
                  <c:v>97.51</c:v>
                </c:pt>
                <c:pt idx="385">
                  <c:v>146.88999999999999</c:v>
                </c:pt>
                <c:pt idx="386">
                  <c:v>136.08000000000001</c:v>
                </c:pt>
                <c:pt idx="387">
                  <c:v>130.61000000000001</c:v>
                </c:pt>
                <c:pt idx="388">
                  <c:v>106.54</c:v>
                </c:pt>
                <c:pt idx="389">
                  <c:v>53.16</c:v>
                </c:pt>
                <c:pt idx="390">
                  <c:v>52.83</c:v>
                </c:pt>
                <c:pt idx="391">
                  <c:v>72.19</c:v>
                </c:pt>
                <c:pt idx="392">
                  <c:v>157.71</c:v>
                </c:pt>
                <c:pt idx="393">
                  <c:v>140.66</c:v>
                </c:pt>
                <c:pt idx="394">
                  <c:v>83.57</c:v>
                </c:pt>
                <c:pt idx="395">
                  <c:v>72.069999999999993</c:v>
                </c:pt>
                <c:pt idx="396">
                  <c:v>65.03</c:v>
                </c:pt>
                <c:pt idx="397">
                  <c:v>147.01</c:v>
                </c:pt>
                <c:pt idx="398">
                  <c:v>147.37</c:v>
                </c:pt>
                <c:pt idx="399">
                  <c:v>85.12</c:v>
                </c:pt>
                <c:pt idx="400">
                  <c:v>93.62</c:v>
                </c:pt>
                <c:pt idx="401">
                  <c:v>74.5</c:v>
                </c:pt>
                <c:pt idx="402">
                  <c:v>76.8</c:v>
                </c:pt>
                <c:pt idx="403">
                  <c:v>67.930000000000007</c:v>
                </c:pt>
                <c:pt idx="404">
                  <c:v>59.59</c:v>
                </c:pt>
                <c:pt idx="405">
                  <c:v>47.83</c:v>
                </c:pt>
                <c:pt idx="406">
                  <c:v>47.68</c:v>
                </c:pt>
                <c:pt idx="407">
                  <c:v>105.4</c:v>
                </c:pt>
                <c:pt idx="408">
                  <c:v>99.31</c:v>
                </c:pt>
                <c:pt idx="409">
                  <c:v>92.42</c:v>
                </c:pt>
                <c:pt idx="410">
                  <c:v>108.4</c:v>
                </c:pt>
                <c:pt idx="411">
                  <c:v>96.21</c:v>
                </c:pt>
                <c:pt idx="412">
                  <c:v>93.07</c:v>
                </c:pt>
                <c:pt idx="413">
                  <c:v>84.14</c:v>
                </c:pt>
                <c:pt idx="414">
                  <c:v>93.41</c:v>
                </c:pt>
                <c:pt idx="415">
                  <c:v>86.24</c:v>
                </c:pt>
                <c:pt idx="416">
                  <c:v>76.83</c:v>
                </c:pt>
                <c:pt idx="417">
                  <c:v>150.97</c:v>
                </c:pt>
                <c:pt idx="418">
                  <c:v>102.77</c:v>
                </c:pt>
                <c:pt idx="419">
                  <c:v>112.14</c:v>
                </c:pt>
                <c:pt idx="420">
                  <c:v>97.22</c:v>
                </c:pt>
                <c:pt idx="421">
                  <c:v>81.58</c:v>
                </c:pt>
                <c:pt idx="422">
                  <c:v>82.08</c:v>
                </c:pt>
                <c:pt idx="423">
                  <c:v>100.85</c:v>
                </c:pt>
                <c:pt idx="424">
                  <c:v>74.5</c:v>
                </c:pt>
                <c:pt idx="425">
                  <c:v>72.44</c:v>
                </c:pt>
                <c:pt idx="426">
                  <c:v>270.02</c:v>
                </c:pt>
                <c:pt idx="427">
                  <c:v>424.98</c:v>
                </c:pt>
                <c:pt idx="428">
                  <c:v>419.16</c:v>
                </c:pt>
                <c:pt idx="429">
                  <c:v>428.52</c:v>
                </c:pt>
                <c:pt idx="430">
                  <c:v>501.41</c:v>
                </c:pt>
                <c:pt idx="431">
                  <c:v>556.29</c:v>
                </c:pt>
                <c:pt idx="432">
                  <c:v>197.94</c:v>
                </c:pt>
                <c:pt idx="433">
                  <c:v>144.28</c:v>
                </c:pt>
                <c:pt idx="434">
                  <c:v>189.78</c:v>
                </c:pt>
                <c:pt idx="435">
                  <c:v>162.94999999999999</c:v>
                </c:pt>
                <c:pt idx="436">
                  <c:v>141.66999999999999</c:v>
                </c:pt>
                <c:pt idx="437">
                  <c:v>188.52</c:v>
                </c:pt>
                <c:pt idx="438">
                  <c:v>135.13999999999999</c:v>
                </c:pt>
                <c:pt idx="439">
                  <c:v>157.72999999999999</c:v>
                </c:pt>
                <c:pt idx="440">
                  <c:v>182.67</c:v>
                </c:pt>
                <c:pt idx="441">
                  <c:v>86.44</c:v>
                </c:pt>
                <c:pt idx="442">
                  <c:v>124.21</c:v>
                </c:pt>
                <c:pt idx="443">
                  <c:v>151.56</c:v>
                </c:pt>
                <c:pt idx="444">
                  <c:v>124.87</c:v>
                </c:pt>
                <c:pt idx="445">
                  <c:v>118.41</c:v>
                </c:pt>
                <c:pt idx="446">
                  <c:v>150.02000000000001</c:v>
                </c:pt>
                <c:pt idx="447">
                  <c:v>230.93</c:v>
                </c:pt>
                <c:pt idx="448">
                  <c:v>182.08</c:v>
                </c:pt>
                <c:pt idx="449">
                  <c:v>167.65</c:v>
                </c:pt>
                <c:pt idx="450">
                  <c:v>216.88</c:v>
                </c:pt>
                <c:pt idx="451">
                  <c:v>219.62</c:v>
                </c:pt>
                <c:pt idx="452">
                  <c:v>229.75</c:v>
                </c:pt>
                <c:pt idx="453">
                  <c:v>259.81</c:v>
                </c:pt>
                <c:pt idx="454">
                  <c:v>224.59</c:v>
                </c:pt>
                <c:pt idx="455">
                  <c:v>291.25</c:v>
                </c:pt>
                <c:pt idx="456">
                  <c:v>351.46</c:v>
                </c:pt>
                <c:pt idx="457">
                  <c:v>319.74</c:v>
                </c:pt>
                <c:pt idx="458">
                  <c:v>364.25</c:v>
                </c:pt>
                <c:pt idx="459">
                  <c:v>282.06</c:v>
                </c:pt>
                <c:pt idx="460">
                  <c:v>292.83999999999997</c:v>
                </c:pt>
                <c:pt idx="461">
                  <c:v>336.15</c:v>
                </c:pt>
                <c:pt idx="462">
                  <c:v>522.97</c:v>
                </c:pt>
                <c:pt idx="463">
                  <c:v>505.44</c:v>
                </c:pt>
                <c:pt idx="464">
                  <c:v>302.85000000000002</c:v>
                </c:pt>
                <c:pt idx="465">
                  <c:v>344.98</c:v>
                </c:pt>
                <c:pt idx="466">
                  <c:v>299.44</c:v>
                </c:pt>
                <c:pt idx="467">
                  <c:v>249.23</c:v>
                </c:pt>
                <c:pt idx="468">
                  <c:v>244.61</c:v>
                </c:pt>
                <c:pt idx="469">
                  <c:v>444.68</c:v>
                </c:pt>
                <c:pt idx="470">
                  <c:v>420.48</c:v>
                </c:pt>
                <c:pt idx="471">
                  <c:v>476.26</c:v>
                </c:pt>
                <c:pt idx="472">
                  <c:v>380.2</c:v>
                </c:pt>
                <c:pt idx="473">
                  <c:v>335.02</c:v>
                </c:pt>
                <c:pt idx="474">
                  <c:v>402.65</c:v>
                </c:pt>
                <c:pt idx="475">
                  <c:v>449.36</c:v>
                </c:pt>
                <c:pt idx="476">
                  <c:v>365.87</c:v>
                </c:pt>
                <c:pt idx="477">
                  <c:v>335.69</c:v>
                </c:pt>
                <c:pt idx="478">
                  <c:v>298.29000000000002</c:v>
                </c:pt>
                <c:pt idx="479">
                  <c:v>399.95</c:v>
                </c:pt>
                <c:pt idx="480">
                  <c:v>360.46</c:v>
                </c:pt>
                <c:pt idx="481">
                  <c:v>390.33</c:v>
                </c:pt>
                <c:pt idx="482">
                  <c:v>467.36</c:v>
                </c:pt>
                <c:pt idx="483">
                  <c:v>413.03</c:v>
                </c:pt>
                <c:pt idx="484">
                  <c:v>431.8</c:v>
                </c:pt>
                <c:pt idx="485">
                  <c:v>486.57</c:v>
                </c:pt>
                <c:pt idx="486">
                  <c:v>436.61</c:v>
                </c:pt>
                <c:pt idx="487">
                  <c:v>294.14999999999998</c:v>
                </c:pt>
                <c:pt idx="488">
                  <c:v>238.72</c:v>
                </c:pt>
                <c:pt idx="489">
                  <c:v>214.55</c:v>
                </c:pt>
                <c:pt idx="490">
                  <c:v>192.9</c:v>
                </c:pt>
                <c:pt idx="491">
                  <c:v>199.32</c:v>
                </c:pt>
                <c:pt idx="492">
                  <c:v>188.88</c:v>
                </c:pt>
                <c:pt idx="493">
                  <c:v>189.18</c:v>
                </c:pt>
                <c:pt idx="494">
                  <c:v>176.94</c:v>
                </c:pt>
                <c:pt idx="495">
                  <c:v>217.79</c:v>
                </c:pt>
                <c:pt idx="496">
                  <c:v>197.77</c:v>
                </c:pt>
                <c:pt idx="497">
                  <c:v>792.02</c:v>
                </c:pt>
                <c:pt idx="498">
                  <c:v>829.39</c:v>
                </c:pt>
                <c:pt idx="499">
                  <c:v>687.85</c:v>
                </c:pt>
                <c:pt idx="500">
                  <c:v>493.19</c:v>
                </c:pt>
                <c:pt idx="501">
                  <c:v>379.47</c:v>
                </c:pt>
                <c:pt idx="502">
                  <c:v>386.74</c:v>
                </c:pt>
                <c:pt idx="503">
                  <c:v>221.54</c:v>
                </c:pt>
                <c:pt idx="504">
                  <c:v>233.97</c:v>
                </c:pt>
                <c:pt idx="505">
                  <c:v>263.69</c:v>
                </c:pt>
                <c:pt idx="506">
                  <c:v>283.12</c:v>
                </c:pt>
                <c:pt idx="507">
                  <c:v>201.4</c:v>
                </c:pt>
                <c:pt idx="508">
                  <c:v>281.17</c:v>
                </c:pt>
                <c:pt idx="509">
                  <c:v>257.08</c:v>
                </c:pt>
                <c:pt idx="510">
                  <c:v>208.51</c:v>
                </c:pt>
                <c:pt idx="511">
                  <c:v>192.94</c:v>
                </c:pt>
                <c:pt idx="512">
                  <c:v>131.54</c:v>
                </c:pt>
                <c:pt idx="513">
                  <c:v>146.83000000000001</c:v>
                </c:pt>
                <c:pt idx="514">
                  <c:v>155.27000000000001</c:v>
                </c:pt>
                <c:pt idx="515">
                  <c:v>166.73</c:v>
                </c:pt>
                <c:pt idx="516">
                  <c:v>130.19999999999999</c:v>
                </c:pt>
                <c:pt idx="517">
                  <c:v>133.06</c:v>
                </c:pt>
                <c:pt idx="518">
                  <c:v>121.01</c:v>
                </c:pt>
                <c:pt idx="519">
                  <c:v>136.47999999999999</c:v>
                </c:pt>
                <c:pt idx="520">
                  <c:v>150.16999999999999</c:v>
                </c:pt>
                <c:pt idx="521">
                  <c:v>144.97</c:v>
                </c:pt>
                <c:pt idx="522">
                  <c:v>148.97999999999999</c:v>
                </c:pt>
                <c:pt idx="523">
                  <c:v>178.75</c:v>
                </c:pt>
                <c:pt idx="524">
                  <c:v>153.13999999999999</c:v>
                </c:pt>
                <c:pt idx="525">
                  <c:v>103.43</c:v>
                </c:pt>
                <c:pt idx="526">
                  <c:v>113.43</c:v>
                </c:pt>
                <c:pt idx="527">
                  <c:v>111.39</c:v>
                </c:pt>
                <c:pt idx="528">
                  <c:v>130.91</c:v>
                </c:pt>
                <c:pt idx="529">
                  <c:v>113.59</c:v>
                </c:pt>
                <c:pt idx="530">
                  <c:v>151.61000000000001</c:v>
                </c:pt>
                <c:pt idx="531">
                  <c:v>144.87</c:v>
                </c:pt>
                <c:pt idx="532">
                  <c:v>146.84</c:v>
                </c:pt>
                <c:pt idx="533">
                  <c:v>92.52</c:v>
                </c:pt>
                <c:pt idx="534">
                  <c:v>150.44999999999999</c:v>
                </c:pt>
                <c:pt idx="535">
                  <c:v>149.18</c:v>
                </c:pt>
                <c:pt idx="536">
                  <c:v>183.5</c:v>
                </c:pt>
                <c:pt idx="537">
                  <c:v>169.18</c:v>
                </c:pt>
                <c:pt idx="538">
                  <c:v>138.91</c:v>
                </c:pt>
                <c:pt idx="539">
                  <c:v>108.61</c:v>
                </c:pt>
                <c:pt idx="540">
                  <c:v>144.47999999999999</c:v>
                </c:pt>
                <c:pt idx="541">
                  <c:v>119.08</c:v>
                </c:pt>
                <c:pt idx="542">
                  <c:v>98.69</c:v>
                </c:pt>
                <c:pt idx="543">
                  <c:v>103.87</c:v>
                </c:pt>
                <c:pt idx="544">
                  <c:v>91.45</c:v>
                </c:pt>
                <c:pt idx="545">
                  <c:v>114.78</c:v>
                </c:pt>
                <c:pt idx="546">
                  <c:v>103.25</c:v>
                </c:pt>
                <c:pt idx="547">
                  <c:v>117.52</c:v>
                </c:pt>
                <c:pt idx="548">
                  <c:v>88.78</c:v>
                </c:pt>
                <c:pt idx="549">
                  <c:v>111.57</c:v>
                </c:pt>
                <c:pt idx="550">
                  <c:v>102.75</c:v>
                </c:pt>
                <c:pt idx="551">
                  <c:v>110.72</c:v>
                </c:pt>
                <c:pt idx="552">
                  <c:v>96.06</c:v>
                </c:pt>
                <c:pt idx="553">
                  <c:v>88.6</c:v>
                </c:pt>
                <c:pt idx="554">
                  <c:v>81.650000000000006</c:v>
                </c:pt>
                <c:pt idx="555">
                  <c:v>92.19</c:v>
                </c:pt>
                <c:pt idx="556">
                  <c:v>86.27</c:v>
                </c:pt>
                <c:pt idx="557">
                  <c:v>160.49</c:v>
                </c:pt>
                <c:pt idx="558">
                  <c:v>248.89</c:v>
                </c:pt>
                <c:pt idx="559">
                  <c:v>103.42</c:v>
                </c:pt>
                <c:pt idx="560">
                  <c:v>117.06</c:v>
                </c:pt>
                <c:pt idx="561">
                  <c:v>223.18</c:v>
                </c:pt>
                <c:pt idx="562">
                  <c:v>302.52</c:v>
                </c:pt>
                <c:pt idx="563">
                  <c:v>321.18</c:v>
                </c:pt>
                <c:pt idx="564">
                  <c:v>242.98</c:v>
                </c:pt>
                <c:pt idx="565">
                  <c:v>266.08</c:v>
                </c:pt>
                <c:pt idx="566">
                  <c:v>234.9</c:v>
                </c:pt>
                <c:pt idx="567">
                  <c:v>307.16000000000003</c:v>
                </c:pt>
                <c:pt idx="568">
                  <c:v>214.46</c:v>
                </c:pt>
                <c:pt idx="569">
                  <c:v>265.79000000000002</c:v>
                </c:pt>
                <c:pt idx="570">
                  <c:v>239.86</c:v>
                </c:pt>
                <c:pt idx="571">
                  <c:v>181.96</c:v>
                </c:pt>
                <c:pt idx="572">
                  <c:v>216.97</c:v>
                </c:pt>
                <c:pt idx="573">
                  <c:v>212.47</c:v>
                </c:pt>
                <c:pt idx="574">
                  <c:v>224.82</c:v>
                </c:pt>
                <c:pt idx="575">
                  <c:v>215.77</c:v>
                </c:pt>
                <c:pt idx="576">
                  <c:v>239.21</c:v>
                </c:pt>
                <c:pt idx="577">
                  <c:v>231.4</c:v>
                </c:pt>
                <c:pt idx="578">
                  <c:v>247.3</c:v>
                </c:pt>
                <c:pt idx="579">
                  <c:v>222.59</c:v>
                </c:pt>
                <c:pt idx="580">
                  <c:v>239.21</c:v>
                </c:pt>
                <c:pt idx="581">
                  <c:v>214.89</c:v>
                </c:pt>
                <c:pt idx="582">
                  <c:v>191.6</c:v>
                </c:pt>
                <c:pt idx="583">
                  <c:v>242.26</c:v>
                </c:pt>
                <c:pt idx="584">
                  <c:v>235.43</c:v>
                </c:pt>
                <c:pt idx="585">
                  <c:v>225.93</c:v>
                </c:pt>
                <c:pt idx="586">
                  <c:v>208.6</c:v>
                </c:pt>
                <c:pt idx="587">
                  <c:v>227.68</c:v>
                </c:pt>
                <c:pt idx="588">
                  <c:v>214.46</c:v>
                </c:pt>
                <c:pt idx="589">
                  <c:v>202.78</c:v>
                </c:pt>
                <c:pt idx="590">
                  <c:v>180.59</c:v>
                </c:pt>
                <c:pt idx="591">
                  <c:v>210.14</c:v>
                </c:pt>
                <c:pt idx="592">
                  <c:v>181.21</c:v>
                </c:pt>
                <c:pt idx="593">
                  <c:v>179.21</c:v>
                </c:pt>
                <c:pt idx="594">
                  <c:v>182.23</c:v>
                </c:pt>
                <c:pt idx="595">
                  <c:v>138.09</c:v>
                </c:pt>
                <c:pt idx="596">
                  <c:v>190.99</c:v>
                </c:pt>
                <c:pt idx="597">
                  <c:v>186.71</c:v>
                </c:pt>
                <c:pt idx="598">
                  <c:v>205.21</c:v>
                </c:pt>
                <c:pt idx="599">
                  <c:v>216.7</c:v>
                </c:pt>
                <c:pt idx="600">
                  <c:v>133.11000000000001</c:v>
                </c:pt>
                <c:pt idx="601">
                  <c:v>113.83</c:v>
                </c:pt>
                <c:pt idx="602">
                  <c:v>123.23</c:v>
                </c:pt>
                <c:pt idx="603">
                  <c:v>113.88</c:v>
                </c:pt>
                <c:pt idx="604">
                  <c:v>162.36000000000001</c:v>
                </c:pt>
                <c:pt idx="605">
                  <c:v>132.52000000000001</c:v>
                </c:pt>
                <c:pt idx="606">
                  <c:v>162.12</c:v>
                </c:pt>
                <c:pt idx="607">
                  <c:v>111.26</c:v>
                </c:pt>
                <c:pt idx="608">
                  <c:v>107.19</c:v>
                </c:pt>
                <c:pt idx="609">
                  <c:v>145.12</c:v>
                </c:pt>
                <c:pt idx="610">
                  <c:v>198.68</c:v>
                </c:pt>
                <c:pt idx="611">
                  <c:v>114.16</c:v>
                </c:pt>
                <c:pt idx="612">
                  <c:v>111.91</c:v>
                </c:pt>
                <c:pt idx="613">
                  <c:v>134.74</c:v>
                </c:pt>
                <c:pt idx="614">
                  <c:v>136.35</c:v>
                </c:pt>
                <c:pt idx="615">
                  <c:v>111.8</c:v>
                </c:pt>
                <c:pt idx="616">
                  <c:v>138.04</c:v>
                </c:pt>
                <c:pt idx="617">
                  <c:v>114.01</c:v>
                </c:pt>
                <c:pt idx="618">
                  <c:v>154.15</c:v>
                </c:pt>
                <c:pt idx="619">
                  <c:v>180.23</c:v>
                </c:pt>
                <c:pt idx="620">
                  <c:v>194.3</c:v>
                </c:pt>
                <c:pt idx="621">
                  <c:v>195.62</c:v>
                </c:pt>
                <c:pt idx="622">
                  <c:v>206.91</c:v>
                </c:pt>
                <c:pt idx="623">
                  <c:v>210.44</c:v>
                </c:pt>
                <c:pt idx="624">
                  <c:v>249.74</c:v>
                </c:pt>
                <c:pt idx="625">
                  <c:v>219.12</c:v>
                </c:pt>
                <c:pt idx="626">
                  <c:v>227.21</c:v>
                </c:pt>
                <c:pt idx="627">
                  <c:v>183.7</c:v>
                </c:pt>
                <c:pt idx="628">
                  <c:v>152.66999999999999</c:v>
                </c:pt>
                <c:pt idx="629">
                  <c:v>132.1</c:v>
                </c:pt>
                <c:pt idx="630">
                  <c:v>180.45</c:v>
                </c:pt>
                <c:pt idx="631">
                  <c:v>235.12</c:v>
                </c:pt>
                <c:pt idx="632">
                  <c:v>243.28</c:v>
                </c:pt>
                <c:pt idx="633">
                  <c:v>211.28</c:v>
                </c:pt>
                <c:pt idx="634">
                  <c:v>206.02</c:v>
                </c:pt>
                <c:pt idx="635">
                  <c:v>199.23</c:v>
                </c:pt>
                <c:pt idx="636">
                  <c:v>193.27</c:v>
                </c:pt>
                <c:pt idx="637">
                  <c:v>154.13</c:v>
                </c:pt>
                <c:pt idx="638">
                  <c:v>241.32</c:v>
                </c:pt>
                <c:pt idx="639">
                  <c:v>248.26</c:v>
                </c:pt>
                <c:pt idx="640">
                  <c:v>232.83</c:v>
                </c:pt>
                <c:pt idx="641">
                  <c:v>165.04</c:v>
                </c:pt>
                <c:pt idx="642">
                  <c:v>289.41000000000003</c:v>
                </c:pt>
                <c:pt idx="643">
                  <c:v>280.43</c:v>
                </c:pt>
                <c:pt idx="644">
                  <c:v>321.98</c:v>
                </c:pt>
                <c:pt idx="645">
                  <c:v>288.27999999999997</c:v>
                </c:pt>
                <c:pt idx="646">
                  <c:v>203.91</c:v>
                </c:pt>
                <c:pt idx="647">
                  <c:v>233.41</c:v>
                </c:pt>
                <c:pt idx="648">
                  <c:v>234.71</c:v>
                </c:pt>
                <c:pt idx="649">
                  <c:v>271.07</c:v>
                </c:pt>
                <c:pt idx="650">
                  <c:v>219.31</c:v>
                </c:pt>
                <c:pt idx="651">
                  <c:v>177.83</c:v>
                </c:pt>
                <c:pt idx="652">
                  <c:v>276.60000000000002</c:v>
                </c:pt>
                <c:pt idx="653">
                  <c:v>352.62</c:v>
                </c:pt>
                <c:pt idx="654">
                  <c:v>309.83999999999997</c:v>
                </c:pt>
                <c:pt idx="655">
                  <c:v>359.65</c:v>
                </c:pt>
                <c:pt idx="656">
                  <c:v>103.19</c:v>
                </c:pt>
                <c:pt idx="657">
                  <c:v>101.8</c:v>
                </c:pt>
                <c:pt idx="658">
                  <c:v>113.96</c:v>
                </c:pt>
                <c:pt idx="659">
                  <c:v>97.49</c:v>
                </c:pt>
                <c:pt idx="660">
                  <c:v>111.11</c:v>
                </c:pt>
                <c:pt idx="661">
                  <c:v>109.12</c:v>
                </c:pt>
                <c:pt idx="662">
                  <c:v>112.29</c:v>
                </c:pt>
                <c:pt idx="663">
                  <c:v>103.62</c:v>
                </c:pt>
                <c:pt idx="664">
                  <c:v>132.38</c:v>
                </c:pt>
                <c:pt idx="665">
                  <c:v>111.31</c:v>
                </c:pt>
                <c:pt idx="666">
                  <c:v>84.83</c:v>
                </c:pt>
                <c:pt idx="667">
                  <c:v>112.64</c:v>
                </c:pt>
                <c:pt idx="668">
                  <c:v>97.11</c:v>
                </c:pt>
                <c:pt idx="669">
                  <c:v>109.45</c:v>
                </c:pt>
                <c:pt idx="670">
                  <c:v>88.1</c:v>
                </c:pt>
                <c:pt idx="671">
                  <c:v>86.15</c:v>
                </c:pt>
                <c:pt idx="672">
                  <c:v>100.2</c:v>
                </c:pt>
                <c:pt idx="673">
                  <c:v>104.14</c:v>
                </c:pt>
                <c:pt idx="674">
                  <c:v>111.03</c:v>
                </c:pt>
                <c:pt idx="675">
                  <c:v>128.44</c:v>
                </c:pt>
                <c:pt idx="676">
                  <c:v>109.62</c:v>
                </c:pt>
                <c:pt idx="677">
                  <c:v>108.2</c:v>
                </c:pt>
                <c:pt idx="678">
                  <c:v>79.150000000000006</c:v>
                </c:pt>
                <c:pt idx="679">
                  <c:v>115.48</c:v>
                </c:pt>
                <c:pt idx="680">
                  <c:v>70.33</c:v>
                </c:pt>
                <c:pt idx="681">
                  <c:v>81.58</c:v>
                </c:pt>
                <c:pt idx="682">
                  <c:v>83.87</c:v>
                </c:pt>
                <c:pt idx="683">
                  <c:v>103.95</c:v>
                </c:pt>
                <c:pt idx="684">
                  <c:v>77.41</c:v>
                </c:pt>
                <c:pt idx="685">
                  <c:v>88.21</c:v>
                </c:pt>
                <c:pt idx="686">
                  <c:v>113.35</c:v>
                </c:pt>
                <c:pt idx="687">
                  <c:v>119.78</c:v>
                </c:pt>
                <c:pt idx="688">
                  <c:v>76.239999999999995</c:v>
                </c:pt>
                <c:pt idx="689">
                  <c:v>82.01</c:v>
                </c:pt>
                <c:pt idx="690">
                  <c:v>95.21</c:v>
                </c:pt>
                <c:pt idx="691">
                  <c:v>83.91</c:v>
                </c:pt>
                <c:pt idx="692">
                  <c:v>127.67</c:v>
                </c:pt>
                <c:pt idx="693">
                  <c:v>185.14</c:v>
                </c:pt>
                <c:pt idx="694">
                  <c:v>189.45</c:v>
                </c:pt>
                <c:pt idx="695">
                  <c:v>191.95</c:v>
                </c:pt>
                <c:pt idx="696">
                  <c:v>185.25</c:v>
                </c:pt>
                <c:pt idx="697">
                  <c:v>222.14</c:v>
                </c:pt>
                <c:pt idx="698">
                  <c:v>153.54</c:v>
                </c:pt>
                <c:pt idx="699">
                  <c:v>94.47</c:v>
                </c:pt>
                <c:pt idx="700">
                  <c:v>113.99</c:v>
                </c:pt>
                <c:pt idx="701">
                  <c:v>115.96</c:v>
                </c:pt>
                <c:pt idx="702">
                  <c:v>162.44999999999999</c:v>
                </c:pt>
                <c:pt idx="703">
                  <c:v>162.13999999999999</c:v>
                </c:pt>
                <c:pt idx="704">
                  <c:v>147.62</c:v>
                </c:pt>
                <c:pt idx="705">
                  <c:v>154.54</c:v>
                </c:pt>
                <c:pt idx="706">
                  <c:v>138.75</c:v>
                </c:pt>
                <c:pt idx="707">
                  <c:v>172.98</c:v>
                </c:pt>
                <c:pt idx="708">
                  <c:v>148.96</c:v>
                </c:pt>
                <c:pt idx="709">
                  <c:v>215.34</c:v>
                </c:pt>
                <c:pt idx="710">
                  <c:v>263.12</c:v>
                </c:pt>
                <c:pt idx="711">
                  <c:v>170.95</c:v>
                </c:pt>
                <c:pt idx="712">
                  <c:v>108.12</c:v>
                </c:pt>
                <c:pt idx="713">
                  <c:v>143.34</c:v>
                </c:pt>
                <c:pt idx="714">
                  <c:v>78.31</c:v>
                </c:pt>
                <c:pt idx="715">
                  <c:v>100.78</c:v>
                </c:pt>
                <c:pt idx="716">
                  <c:v>132.19999999999999</c:v>
                </c:pt>
                <c:pt idx="717">
                  <c:v>168.65</c:v>
                </c:pt>
                <c:pt idx="718">
                  <c:v>197.16</c:v>
                </c:pt>
                <c:pt idx="719">
                  <c:v>162.63</c:v>
                </c:pt>
                <c:pt idx="720">
                  <c:v>159.78</c:v>
                </c:pt>
                <c:pt idx="721">
                  <c:v>212.34</c:v>
                </c:pt>
                <c:pt idx="722">
                  <c:v>165.24</c:v>
                </c:pt>
                <c:pt idx="723">
                  <c:v>129.29</c:v>
                </c:pt>
                <c:pt idx="724">
                  <c:v>122.79</c:v>
                </c:pt>
                <c:pt idx="725">
                  <c:v>146.84</c:v>
                </c:pt>
                <c:pt idx="726">
                  <c:v>172.16</c:v>
                </c:pt>
                <c:pt idx="727">
                  <c:v>193.42</c:v>
                </c:pt>
                <c:pt idx="728">
                  <c:v>143.62</c:v>
                </c:pt>
                <c:pt idx="729">
                  <c:v>126.55</c:v>
                </c:pt>
                <c:pt idx="730">
                  <c:v>141.41999999999999</c:v>
                </c:pt>
                <c:pt idx="731">
                  <c:v>95.87</c:v>
                </c:pt>
                <c:pt idx="732">
                  <c:v>113.33</c:v>
                </c:pt>
                <c:pt idx="733">
                  <c:v>124.67</c:v>
                </c:pt>
                <c:pt idx="734">
                  <c:v>196.9</c:v>
                </c:pt>
                <c:pt idx="735">
                  <c:v>352.03</c:v>
                </c:pt>
                <c:pt idx="736">
                  <c:v>167.27</c:v>
                </c:pt>
                <c:pt idx="737">
                  <c:v>633.79999999999995</c:v>
                </c:pt>
                <c:pt idx="738">
                  <c:v>637.38</c:v>
                </c:pt>
                <c:pt idx="739">
                  <c:v>699.73</c:v>
                </c:pt>
                <c:pt idx="740">
                  <c:v>585.41</c:v>
                </c:pt>
                <c:pt idx="741">
                  <c:v>261.39</c:v>
                </c:pt>
                <c:pt idx="742">
                  <c:v>320.98</c:v>
                </c:pt>
                <c:pt idx="743">
                  <c:v>586.11</c:v>
                </c:pt>
                <c:pt idx="744">
                  <c:v>418.91</c:v>
                </c:pt>
                <c:pt idx="745">
                  <c:v>690.89</c:v>
                </c:pt>
                <c:pt idx="746">
                  <c:v>397.84</c:v>
                </c:pt>
                <c:pt idx="747">
                  <c:v>337.96</c:v>
                </c:pt>
                <c:pt idx="748">
                  <c:v>346.82</c:v>
                </c:pt>
                <c:pt idx="749">
                  <c:v>410.35</c:v>
                </c:pt>
                <c:pt idx="750">
                  <c:v>697.17</c:v>
                </c:pt>
                <c:pt idx="751">
                  <c:v>405</c:v>
                </c:pt>
                <c:pt idx="752">
                  <c:v>299.60000000000002</c:v>
                </c:pt>
                <c:pt idx="753">
                  <c:v>317.98</c:v>
                </c:pt>
                <c:pt idx="754">
                  <c:v>611.86</c:v>
                </c:pt>
                <c:pt idx="755">
                  <c:v>368.37</c:v>
                </c:pt>
                <c:pt idx="756">
                  <c:v>576.62</c:v>
                </c:pt>
                <c:pt idx="757">
                  <c:v>371.7</c:v>
                </c:pt>
                <c:pt idx="758">
                  <c:v>834.03</c:v>
                </c:pt>
                <c:pt idx="759">
                  <c:v>870.61</c:v>
                </c:pt>
                <c:pt idx="760">
                  <c:v>415.97</c:v>
                </c:pt>
                <c:pt idx="761">
                  <c:v>622.22</c:v>
                </c:pt>
                <c:pt idx="762">
                  <c:v>507.24</c:v>
                </c:pt>
                <c:pt idx="763">
                  <c:v>485.33</c:v>
                </c:pt>
                <c:pt idx="764">
                  <c:v>415.54</c:v>
                </c:pt>
                <c:pt idx="765">
                  <c:v>329.66</c:v>
                </c:pt>
                <c:pt idx="766">
                  <c:v>429.39</c:v>
                </c:pt>
                <c:pt idx="767">
                  <c:v>481.47</c:v>
                </c:pt>
                <c:pt idx="768">
                  <c:v>497.75</c:v>
                </c:pt>
                <c:pt idx="769">
                  <c:v>395.7</c:v>
                </c:pt>
                <c:pt idx="770">
                  <c:v>412.29</c:v>
                </c:pt>
                <c:pt idx="771">
                  <c:v>453.03</c:v>
                </c:pt>
                <c:pt idx="772">
                  <c:v>472.43</c:v>
                </c:pt>
                <c:pt idx="773">
                  <c:v>508.52</c:v>
                </c:pt>
                <c:pt idx="774">
                  <c:v>569.77</c:v>
                </c:pt>
                <c:pt idx="775">
                  <c:v>491.96</c:v>
                </c:pt>
                <c:pt idx="776">
                  <c:v>587.38</c:v>
                </c:pt>
                <c:pt idx="777">
                  <c:v>799.32</c:v>
                </c:pt>
                <c:pt idx="778">
                  <c:v>765.75</c:v>
                </c:pt>
                <c:pt idx="779">
                  <c:v>574.07000000000005</c:v>
                </c:pt>
                <c:pt idx="780">
                  <c:v>470.61</c:v>
                </c:pt>
                <c:pt idx="781">
                  <c:v>358.46</c:v>
                </c:pt>
                <c:pt idx="782">
                  <c:v>514.42999999999995</c:v>
                </c:pt>
                <c:pt idx="783">
                  <c:v>441.74</c:v>
                </c:pt>
                <c:pt idx="784">
                  <c:v>371.52</c:v>
                </c:pt>
                <c:pt idx="785">
                  <c:v>346.05</c:v>
                </c:pt>
                <c:pt idx="786">
                  <c:v>408.16</c:v>
                </c:pt>
                <c:pt idx="787">
                  <c:v>233.8</c:v>
                </c:pt>
                <c:pt idx="788">
                  <c:v>676.14</c:v>
                </c:pt>
                <c:pt idx="789">
                  <c:v>860.34</c:v>
                </c:pt>
                <c:pt idx="790">
                  <c:v>503.67</c:v>
                </c:pt>
                <c:pt idx="791">
                  <c:v>344.88</c:v>
                </c:pt>
                <c:pt idx="792">
                  <c:v>506.33</c:v>
                </c:pt>
                <c:pt idx="793">
                  <c:v>496.08</c:v>
                </c:pt>
                <c:pt idx="794">
                  <c:v>301.70999999999998</c:v>
                </c:pt>
                <c:pt idx="795">
                  <c:v>289.64</c:v>
                </c:pt>
                <c:pt idx="796">
                  <c:v>375.81</c:v>
                </c:pt>
                <c:pt idx="797">
                  <c:v>248.29</c:v>
                </c:pt>
                <c:pt idx="798">
                  <c:v>241.34</c:v>
                </c:pt>
                <c:pt idx="799">
                  <c:v>192.4</c:v>
                </c:pt>
                <c:pt idx="800">
                  <c:v>257.64999999999998</c:v>
                </c:pt>
                <c:pt idx="801">
                  <c:v>271.61</c:v>
                </c:pt>
                <c:pt idx="802">
                  <c:v>341.27</c:v>
                </c:pt>
                <c:pt idx="803">
                  <c:v>284.63</c:v>
                </c:pt>
                <c:pt idx="804">
                  <c:v>429.82</c:v>
                </c:pt>
                <c:pt idx="805">
                  <c:v>391.55</c:v>
                </c:pt>
                <c:pt idx="806">
                  <c:v>446.24</c:v>
                </c:pt>
                <c:pt idx="807">
                  <c:v>306.83999999999997</c:v>
                </c:pt>
                <c:pt idx="808">
                  <c:v>417.53</c:v>
                </c:pt>
                <c:pt idx="809">
                  <c:v>342.97</c:v>
                </c:pt>
                <c:pt idx="810">
                  <c:v>465.16</c:v>
                </c:pt>
                <c:pt idx="811">
                  <c:v>317.14</c:v>
                </c:pt>
                <c:pt idx="812">
                  <c:v>545.29</c:v>
                </c:pt>
                <c:pt idx="813">
                  <c:v>578.37</c:v>
                </c:pt>
                <c:pt idx="814">
                  <c:v>433.51</c:v>
                </c:pt>
                <c:pt idx="815">
                  <c:v>230.2</c:v>
                </c:pt>
                <c:pt idx="816">
                  <c:v>228.69</c:v>
                </c:pt>
                <c:pt idx="817">
                  <c:v>227.34</c:v>
                </c:pt>
                <c:pt idx="818">
                  <c:v>235.32</c:v>
                </c:pt>
                <c:pt idx="819">
                  <c:v>269.58999999999997</c:v>
                </c:pt>
                <c:pt idx="820">
                  <c:v>296.58</c:v>
                </c:pt>
                <c:pt idx="821">
                  <c:v>223.51</c:v>
                </c:pt>
                <c:pt idx="822">
                  <c:v>250.3</c:v>
                </c:pt>
                <c:pt idx="823">
                  <c:v>251.73</c:v>
                </c:pt>
                <c:pt idx="824">
                  <c:v>207.61</c:v>
                </c:pt>
                <c:pt idx="825">
                  <c:v>288.73</c:v>
                </c:pt>
                <c:pt idx="826">
                  <c:v>341.04</c:v>
                </c:pt>
                <c:pt idx="827">
                  <c:v>238.12</c:v>
                </c:pt>
                <c:pt idx="828">
                  <c:v>218.97</c:v>
                </c:pt>
                <c:pt idx="829">
                  <c:v>237.18</c:v>
                </c:pt>
                <c:pt idx="830">
                  <c:v>226.83</c:v>
                </c:pt>
                <c:pt idx="831">
                  <c:v>284.16000000000003</c:v>
                </c:pt>
                <c:pt idx="832">
                  <c:v>244.05</c:v>
                </c:pt>
                <c:pt idx="833">
                  <c:v>246.74</c:v>
                </c:pt>
                <c:pt idx="834">
                  <c:v>234.28</c:v>
                </c:pt>
                <c:pt idx="835">
                  <c:v>176.51</c:v>
                </c:pt>
                <c:pt idx="836">
                  <c:v>209.29</c:v>
                </c:pt>
                <c:pt idx="837">
                  <c:v>227.49</c:v>
                </c:pt>
                <c:pt idx="838">
                  <c:v>193.55</c:v>
                </c:pt>
                <c:pt idx="839">
                  <c:v>167.23</c:v>
                </c:pt>
                <c:pt idx="840">
                  <c:v>236.13</c:v>
                </c:pt>
                <c:pt idx="841">
                  <c:v>257.68</c:v>
                </c:pt>
                <c:pt idx="842">
                  <c:v>245.15</c:v>
                </c:pt>
                <c:pt idx="843">
                  <c:v>214.4</c:v>
                </c:pt>
                <c:pt idx="844">
                  <c:v>175.81</c:v>
                </c:pt>
                <c:pt idx="845">
                  <c:v>195.01</c:v>
                </c:pt>
                <c:pt idx="846">
                  <c:v>174.06</c:v>
                </c:pt>
                <c:pt idx="847">
                  <c:v>208.53</c:v>
                </c:pt>
                <c:pt idx="848">
                  <c:v>201.6</c:v>
                </c:pt>
                <c:pt idx="849">
                  <c:v>193.59</c:v>
                </c:pt>
                <c:pt idx="850">
                  <c:v>206.39</c:v>
                </c:pt>
                <c:pt idx="851">
                  <c:v>190.99</c:v>
                </c:pt>
                <c:pt idx="852">
                  <c:v>207</c:v>
                </c:pt>
                <c:pt idx="853">
                  <c:v>169.57</c:v>
                </c:pt>
                <c:pt idx="854">
                  <c:v>193.87</c:v>
                </c:pt>
                <c:pt idx="855">
                  <c:v>174.4</c:v>
                </c:pt>
                <c:pt idx="856">
                  <c:v>199.9</c:v>
                </c:pt>
                <c:pt idx="857">
                  <c:v>192.67</c:v>
                </c:pt>
                <c:pt idx="858">
                  <c:v>170.8</c:v>
                </c:pt>
                <c:pt idx="859">
                  <c:v>189.04</c:v>
                </c:pt>
                <c:pt idx="860">
                  <c:v>160.41</c:v>
                </c:pt>
                <c:pt idx="861">
                  <c:v>158.08000000000001</c:v>
                </c:pt>
                <c:pt idx="862">
                  <c:v>195.79</c:v>
                </c:pt>
                <c:pt idx="863">
                  <c:v>218.75</c:v>
                </c:pt>
                <c:pt idx="864">
                  <c:v>166.99</c:v>
                </c:pt>
                <c:pt idx="865">
                  <c:v>165.47</c:v>
                </c:pt>
                <c:pt idx="866">
                  <c:v>138.97</c:v>
                </c:pt>
                <c:pt idx="867">
                  <c:v>137</c:v>
                </c:pt>
                <c:pt idx="868">
                  <c:v>126.3</c:v>
                </c:pt>
                <c:pt idx="869">
                  <c:v>117.06</c:v>
                </c:pt>
                <c:pt idx="870">
                  <c:v>110.81</c:v>
                </c:pt>
                <c:pt idx="871">
                  <c:v>101.86</c:v>
                </c:pt>
                <c:pt idx="872">
                  <c:v>101.16</c:v>
                </c:pt>
                <c:pt idx="873">
                  <c:v>266.43</c:v>
                </c:pt>
                <c:pt idx="874">
                  <c:v>220.81</c:v>
                </c:pt>
                <c:pt idx="875">
                  <c:v>455.67</c:v>
                </c:pt>
                <c:pt idx="876">
                  <c:v>440.17</c:v>
                </c:pt>
                <c:pt idx="877">
                  <c:v>323.01</c:v>
                </c:pt>
                <c:pt idx="878">
                  <c:v>327.63</c:v>
                </c:pt>
                <c:pt idx="879">
                  <c:v>327.97</c:v>
                </c:pt>
                <c:pt idx="880">
                  <c:v>364.99</c:v>
                </c:pt>
                <c:pt idx="881">
                  <c:v>301.97000000000003</c:v>
                </c:pt>
                <c:pt idx="882">
                  <c:v>214.73</c:v>
                </c:pt>
                <c:pt idx="883">
                  <c:v>487.23</c:v>
                </c:pt>
                <c:pt idx="884">
                  <c:v>185.84</c:v>
                </c:pt>
                <c:pt idx="885">
                  <c:v>203.99</c:v>
                </c:pt>
                <c:pt idx="886">
                  <c:v>214.37</c:v>
                </c:pt>
                <c:pt idx="887">
                  <c:v>267.37</c:v>
                </c:pt>
                <c:pt idx="888">
                  <c:v>283.14</c:v>
                </c:pt>
                <c:pt idx="889">
                  <c:v>224.06</c:v>
                </c:pt>
                <c:pt idx="890">
                  <c:v>247.87</c:v>
                </c:pt>
                <c:pt idx="891">
                  <c:v>237.25</c:v>
                </c:pt>
                <c:pt idx="892">
                  <c:v>206.57</c:v>
                </c:pt>
                <c:pt idx="893">
                  <c:v>270.24</c:v>
                </c:pt>
                <c:pt idx="894">
                  <c:v>226.49</c:v>
                </c:pt>
                <c:pt idx="895">
                  <c:v>261.62</c:v>
                </c:pt>
                <c:pt idx="896">
                  <c:v>226.38</c:v>
                </c:pt>
                <c:pt idx="897">
                  <c:v>252.32</c:v>
                </c:pt>
                <c:pt idx="898">
                  <c:v>257.93</c:v>
                </c:pt>
                <c:pt idx="899">
                  <c:v>203.07</c:v>
                </c:pt>
                <c:pt idx="900">
                  <c:v>245.2</c:v>
                </c:pt>
                <c:pt idx="901">
                  <c:v>255.91</c:v>
                </c:pt>
                <c:pt idx="902">
                  <c:v>243.37</c:v>
                </c:pt>
                <c:pt idx="903">
                  <c:v>299.31</c:v>
                </c:pt>
                <c:pt idx="904">
                  <c:v>233.96</c:v>
                </c:pt>
                <c:pt idx="905">
                  <c:v>301.12</c:v>
                </c:pt>
                <c:pt idx="906">
                  <c:v>261.06</c:v>
                </c:pt>
                <c:pt idx="907">
                  <c:v>223.54</c:v>
                </c:pt>
                <c:pt idx="908">
                  <c:v>238.83</c:v>
                </c:pt>
                <c:pt idx="909">
                  <c:v>259.20999999999998</c:v>
                </c:pt>
                <c:pt idx="910">
                  <c:v>232.52</c:v>
                </c:pt>
                <c:pt idx="911">
                  <c:v>325.14999999999998</c:v>
                </c:pt>
                <c:pt idx="912">
                  <c:v>292.54000000000002</c:v>
                </c:pt>
                <c:pt idx="913">
                  <c:v>282.22000000000003</c:v>
                </c:pt>
                <c:pt idx="914">
                  <c:v>341.9</c:v>
                </c:pt>
                <c:pt idx="915">
                  <c:v>266.48</c:v>
                </c:pt>
                <c:pt idx="916">
                  <c:v>321.73</c:v>
                </c:pt>
                <c:pt idx="917">
                  <c:v>362.43</c:v>
                </c:pt>
                <c:pt idx="918">
                  <c:v>200.2</c:v>
                </c:pt>
                <c:pt idx="919">
                  <c:v>159.97999999999999</c:v>
                </c:pt>
                <c:pt idx="920">
                  <c:v>272.75</c:v>
                </c:pt>
                <c:pt idx="921">
                  <c:v>322.54000000000002</c:v>
                </c:pt>
                <c:pt idx="922">
                  <c:v>208.72</c:v>
                </c:pt>
                <c:pt idx="923">
                  <c:v>164.37</c:v>
                </c:pt>
                <c:pt idx="924">
                  <c:v>203.92</c:v>
                </c:pt>
                <c:pt idx="925">
                  <c:v>290.76</c:v>
                </c:pt>
                <c:pt idx="926">
                  <c:v>236.76</c:v>
                </c:pt>
                <c:pt idx="927">
                  <c:v>185.4</c:v>
                </c:pt>
                <c:pt idx="928">
                  <c:v>271.18</c:v>
                </c:pt>
                <c:pt idx="929">
                  <c:v>261.14</c:v>
                </c:pt>
                <c:pt idx="930">
                  <c:v>289.12</c:v>
                </c:pt>
                <c:pt idx="931">
                  <c:v>216.83</c:v>
                </c:pt>
                <c:pt idx="932">
                  <c:v>320.85000000000002</c:v>
                </c:pt>
                <c:pt idx="933">
                  <c:v>177.83</c:v>
                </c:pt>
                <c:pt idx="934">
                  <c:v>240.63</c:v>
                </c:pt>
                <c:pt idx="935">
                  <c:v>261.16000000000003</c:v>
                </c:pt>
                <c:pt idx="936">
                  <c:v>241.38</c:v>
                </c:pt>
                <c:pt idx="937">
                  <c:v>232.29</c:v>
                </c:pt>
                <c:pt idx="938">
                  <c:v>439.47</c:v>
                </c:pt>
                <c:pt idx="939">
                  <c:v>254.76</c:v>
                </c:pt>
                <c:pt idx="940">
                  <c:v>352.64</c:v>
                </c:pt>
                <c:pt idx="941">
                  <c:v>231.47</c:v>
                </c:pt>
                <c:pt idx="942">
                  <c:v>381.18</c:v>
                </c:pt>
                <c:pt idx="943">
                  <c:v>367.04</c:v>
                </c:pt>
                <c:pt idx="944">
                  <c:v>335.75</c:v>
                </c:pt>
                <c:pt idx="945">
                  <c:v>358.75</c:v>
                </c:pt>
                <c:pt idx="946">
                  <c:v>478.84</c:v>
                </c:pt>
                <c:pt idx="947">
                  <c:v>342.14</c:v>
                </c:pt>
                <c:pt idx="948">
                  <c:v>296.5</c:v>
                </c:pt>
                <c:pt idx="949">
                  <c:v>244.01</c:v>
                </c:pt>
                <c:pt idx="950">
                  <c:v>261.08</c:v>
                </c:pt>
                <c:pt idx="951">
                  <c:v>321.10000000000002</c:v>
                </c:pt>
                <c:pt idx="952">
                  <c:v>429.69</c:v>
                </c:pt>
                <c:pt idx="953">
                  <c:v>250.05</c:v>
                </c:pt>
                <c:pt idx="954">
                  <c:v>317.95999999999998</c:v>
                </c:pt>
                <c:pt idx="955">
                  <c:v>355.89</c:v>
                </c:pt>
                <c:pt idx="956">
                  <c:v>312.38</c:v>
                </c:pt>
                <c:pt idx="957">
                  <c:v>244.08</c:v>
                </c:pt>
                <c:pt idx="958">
                  <c:v>322.52999999999997</c:v>
                </c:pt>
                <c:pt idx="959">
                  <c:v>355.72</c:v>
                </c:pt>
                <c:pt idx="960">
                  <c:v>252.34</c:v>
                </c:pt>
                <c:pt idx="961">
                  <c:v>273.95</c:v>
                </c:pt>
                <c:pt idx="962">
                  <c:v>348.92</c:v>
                </c:pt>
                <c:pt idx="963">
                  <c:v>440.51</c:v>
                </c:pt>
                <c:pt idx="964">
                  <c:v>636.45000000000005</c:v>
                </c:pt>
                <c:pt idx="965">
                  <c:v>358.72</c:v>
                </c:pt>
                <c:pt idx="966">
                  <c:v>291.22000000000003</c:v>
                </c:pt>
                <c:pt idx="967">
                  <c:v>280.70999999999998</c:v>
                </c:pt>
                <c:pt idx="968">
                  <c:v>254.24</c:v>
                </c:pt>
                <c:pt idx="969">
                  <c:v>250.3</c:v>
                </c:pt>
                <c:pt idx="970">
                  <c:v>272.63</c:v>
                </c:pt>
                <c:pt idx="971">
                  <c:v>301.63</c:v>
                </c:pt>
                <c:pt idx="972">
                  <c:v>283.83</c:v>
                </c:pt>
                <c:pt idx="973">
                  <c:v>314.13</c:v>
                </c:pt>
                <c:pt idx="974">
                  <c:v>339.99</c:v>
                </c:pt>
                <c:pt idx="975">
                  <c:v>372.56</c:v>
                </c:pt>
                <c:pt idx="976">
                  <c:v>321.47000000000003</c:v>
                </c:pt>
                <c:pt idx="977">
                  <c:v>289.44</c:v>
                </c:pt>
                <c:pt idx="978">
                  <c:v>431.65</c:v>
                </c:pt>
                <c:pt idx="979">
                  <c:v>308.81</c:v>
                </c:pt>
                <c:pt idx="980">
                  <c:v>270.74</c:v>
                </c:pt>
                <c:pt idx="981">
                  <c:v>311.01</c:v>
                </c:pt>
                <c:pt idx="982">
                  <c:v>248.09</c:v>
                </c:pt>
                <c:pt idx="983">
                  <c:v>346.96</c:v>
                </c:pt>
                <c:pt idx="984">
                  <c:v>331.7</c:v>
                </c:pt>
                <c:pt idx="985">
                  <c:v>396.35</c:v>
                </c:pt>
                <c:pt idx="986">
                  <c:v>389.29</c:v>
                </c:pt>
                <c:pt idx="987">
                  <c:v>340.3</c:v>
                </c:pt>
                <c:pt idx="988">
                  <c:v>366.82</c:v>
                </c:pt>
                <c:pt idx="989">
                  <c:v>293.39</c:v>
                </c:pt>
                <c:pt idx="990">
                  <c:v>272.33999999999997</c:v>
                </c:pt>
                <c:pt idx="991">
                  <c:v>231.45</c:v>
                </c:pt>
                <c:pt idx="992">
                  <c:v>192.99</c:v>
                </c:pt>
                <c:pt idx="993">
                  <c:v>252.06</c:v>
                </c:pt>
                <c:pt idx="994">
                  <c:v>183.2</c:v>
                </c:pt>
                <c:pt idx="995">
                  <c:v>178.62</c:v>
                </c:pt>
                <c:pt idx="996">
                  <c:v>279.62</c:v>
                </c:pt>
                <c:pt idx="997">
                  <c:v>216.42</c:v>
                </c:pt>
                <c:pt idx="998">
                  <c:v>246.05</c:v>
                </c:pt>
                <c:pt idx="999">
                  <c:v>251.89</c:v>
                </c:pt>
                <c:pt idx="1000">
                  <c:v>190.1</c:v>
                </c:pt>
                <c:pt idx="1001">
                  <c:v>220.52</c:v>
                </c:pt>
                <c:pt idx="1002">
                  <c:v>328.24</c:v>
                </c:pt>
                <c:pt idx="1003">
                  <c:v>312.25</c:v>
                </c:pt>
                <c:pt idx="1004">
                  <c:v>320.10000000000002</c:v>
                </c:pt>
                <c:pt idx="1005">
                  <c:v>234.98</c:v>
                </c:pt>
                <c:pt idx="1006">
                  <c:v>160.59</c:v>
                </c:pt>
                <c:pt idx="1007">
                  <c:v>178.23</c:v>
                </c:pt>
                <c:pt idx="1008">
                  <c:v>203.57</c:v>
                </c:pt>
                <c:pt idx="1009">
                  <c:v>196.54</c:v>
                </c:pt>
                <c:pt idx="1010">
                  <c:v>179.69</c:v>
                </c:pt>
                <c:pt idx="1011">
                  <c:v>167.65</c:v>
                </c:pt>
                <c:pt idx="1012">
                  <c:v>171.48</c:v>
                </c:pt>
                <c:pt idx="1013">
                  <c:v>198.19</c:v>
                </c:pt>
                <c:pt idx="1014">
                  <c:v>247.01</c:v>
                </c:pt>
                <c:pt idx="1015">
                  <c:v>168.13</c:v>
                </c:pt>
                <c:pt idx="1016">
                  <c:v>213.43</c:v>
                </c:pt>
                <c:pt idx="1017">
                  <c:v>182.4</c:v>
                </c:pt>
                <c:pt idx="1018">
                  <c:v>218.85</c:v>
                </c:pt>
                <c:pt idx="1019">
                  <c:v>257.12</c:v>
                </c:pt>
                <c:pt idx="1020">
                  <c:v>311.55</c:v>
                </c:pt>
                <c:pt idx="1021">
                  <c:v>283.13</c:v>
                </c:pt>
                <c:pt idx="1022">
                  <c:v>207.2</c:v>
                </c:pt>
                <c:pt idx="1023">
                  <c:v>212.1</c:v>
                </c:pt>
                <c:pt idx="1024">
                  <c:v>202.06</c:v>
                </c:pt>
                <c:pt idx="1025">
                  <c:v>241.94</c:v>
                </c:pt>
                <c:pt idx="1026">
                  <c:v>220.79</c:v>
                </c:pt>
                <c:pt idx="1027">
                  <c:v>192.27</c:v>
                </c:pt>
                <c:pt idx="1028">
                  <c:v>198.28</c:v>
                </c:pt>
                <c:pt idx="1029">
                  <c:v>212.68</c:v>
                </c:pt>
                <c:pt idx="1030">
                  <c:v>210.65</c:v>
                </c:pt>
                <c:pt idx="1031">
                  <c:v>207.04</c:v>
                </c:pt>
                <c:pt idx="1032">
                  <c:v>182.36</c:v>
                </c:pt>
                <c:pt idx="1033">
                  <c:v>176.53</c:v>
                </c:pt>
                <c:pt idx="1034">
                  <c:v>264.45999999999998</c:v>
                </c:pt>
                <c:pt idx="1035">
                  <c:v>305.95999999999998</c:v>
                </c:pt>
                <c:pt idx="1036">
                  <c:v>257.45</c:v>
                </c:pt>
                <c:pt idx="1037">
                  <c:v>217.92</c:v>
                </c:pt>
                <c:pt idx="1038">
                  <c:v>200.74</c:v>
                </c:pt>
                <c:pt idx="1039">
                  <c:v>194.89</c:v>
                </c:pt>
                <c:pt idx="1040">
                  <c:v>238.33</c:v>
                </c:pt>
                <c:pt idx="1041">
                  <c:v>211.2</c:v>
                </c:pt>
                <c:pt idx="1042">
                  <c:v>306.76</c:v>
                </c:pt>
                <c:pt idx="1043">
                  <c:v>349.02</c:v>
                </c:pt>
                <c:pt idx="1044">
                  <c:v>468.56</c:v>
                </c:pt>
                <c:pt idx="1045">
                  <c:v>361.13</c:v>
                </c:pt>
                <c:pt idx="1046">
                  <c:v>415.04</c:v>
                </c:pt>
                <c:pt idx="1047">
                  <c:v>358.45</c:v>
                </c:pt>
                <c:pt idx="1048">
                  <c:v>285.12</c:v>
                </c:pt>
                <c:pt idx="1049">
                  <c:v>323.05</c:v>
                </c:pt>
                <c:pt idx="1050">
                  <c:v>299.47000000000003</c:v>
                </c:pt>
                <c:pt idx="1051">
                  <c:v>292.75</c:v>
                </c:pt>
                <c:pt idx="1052">
                  <c:v>321.11</c:v>
                </c:pt>
                <c:pt idx="1053">
                  <c:v>293.89</c:v>
                </c:pt>
                <c:pt idx="1054">
                  <c:v>267.33</c:v>
                </c:pt>
                <c:pt idx="1055">
                  <c:v>311.07</c:v>
                </c:pt>
                <c:pt idx="1056">
                  <c:v>236.37</c:v>
                </c:pt>
                <c:pt idx="1057">
                  <c:v>264.85000000000002</c:v>
                </c:pt>
                <c:pt idx="1058">
                  <c:v>297.2</c:v>
                </c:pt>
                <c:pt idx="1059">
                  <c:v>265.97000000000003</c:v>
                </c:pt>
                <c:pt idx="1060">
                  <c:v>251.02</c:v>
                </c:pt>
                <c:pt idx="1061">
                  <c:v>481.07</c:v>
                </c:pt>
                <c:pt idx="1062">
                  <c:v>322</c:v>
                </c:pt>
                <c:pt idx="1063">
                  <c:v>538.49</c:v>
                </c:pt>
                <c:pt idx="1064">
                  <c:v>333.2</c:v>
                </c:pt>
                <c:pt idx="1065">
                  <c:v>392.85</c:v>
                </c:pt>
                <c:pt idx="1066">
                  <c:v>310.16000000000003</c:v>
                </c:pt>
                <c:pt idx="1067">
                  <c:v>247.91</c:v>
                </c:pt>
                <c:pt idx="1068">
                  <c:v>205.59</c:v>
                </c:pt>
                <c:pt idx="1069">
                  <c:v>281.25</c:v>
                </c:pt>
                <c:pt idx="1070">
                  <c:v>332.34</c:v>
                </c:pt>
                <c:pt idx="1071">
                  <c:v>291.51</c:v>
                </c:pt>
                <c:pt idx="1072">
                  <c:v>282.89</c:v>
                </c:pt>
                <c:pt idx="1073">
                  <c:v>307.81</c:v>
                </c:pt>
                <c:pt idx="1074">
                  <c:v>221.34</c:v>
                </c:pt>
                <c:pt idx="1075">
                  <c:v>258.97000000000003</c:v>
                </c:pt>
                <c:pt idx="1076">
                  <c:v>241.9</c:v>
                </c:pt>
                <c:pt idx="1077">
                  <c:v>242.93</c:v>
                </c:pt>
                <c:pt idx="1078">
                  <c:v>353.54</c:v>
                </c:pt>
                <c:pt idx="1079">
                  <c:v>376.13</c:v>
                </c:pt>
                <c:pt idx="1080">
                  <c:v>343.57</c:v>
                </c:pt>
                <c:pt idx="1081">
                  <c:v>286.02999999999997</c:v>
                </c:pt>
                <c:pt idx="1082">
                  <c:v>293.79000000000002</c:v>
                </c:pt>
                <c:pt idx="1083">
                  <c:v>331.3</c:v>
                </c:pt>
                <c:pt idx="1084">
                  <c:v>289.99</c:v>
                </c:pt>
                <c:pt idx="1085">
                  <c:v>299.29000000000002</c:v>
                </c:pt>
                <c:pt idx="1086">
                  <c:v>322.24</c:v>
                </c:pt>
                <c:pt idx="1087">
                  <c:v>499.66</c:v>
                </c:pt>
                <c:pt idx="1088">
                  <c:v>380.94</c:v>
                </c:pt>
                <c:pt idx="1089">
                  <c:v>300.98</c:v>
                </c:pt>
                <c:pt idx="1090">
                  <c:v>729.03</c:v>
                </c:pt>
                <c:pt idx="1091">
                  <c:v>758.51</c:v>
                </c:pt>
                <c:pt idx="1092">
                  <c:v>556.03</c:v>
                </c:pt>
                <c:pt idx="1093">
                  <c:v>691.57</c:v>
                </c:pt>
                <c:pt idx="1094">
                  <c:v>791.79</c:v>
                </c:pt>
                <c:pt idx="1095">
                  <c:v>457.54</c:v>
                </c:pt>
                <c:pt idx="1096">
                  <c:v>384.71</c:v>
                </c:pt>
                <c:pt idx="1097">
                  <c:v>526.17999999999995</c:v>
                </c:pt>
                <c:pt idx="1098">
                  <c:v>542.72</c:v>
                </c:pt>
                <c:pt idx="1099">
                  <c:v>458.37</c:v>
                </c:pt>
                <c:pt idx="1100">
                  <c:v>563.48</c:v>
                </c:pt>
                <c:pt idx="1101">
                  <c:v>498.73</c:v>
                </c:pt>
                <c:pt idx="1102">
                  <c:v>504.91</c:v>
                </c:pt>
                <c:pt idx="1103">
                  <c:v>842.77</c:v>
                </c:pt>
                <c:pt idx="1104">
                  <c:v>908.81</c:v>
                </c:pt>
                <c:pt idx="1105">
                  <c:v>461.68</c:v>
                </c:pt>
                <c:pt idx="1106">
                  <c:v>338.84</c:v>
                </c:pt>
                <c:pt idx="1107">
                  <c:v>346.89</c:v>
                </c:pt>
                <c:pt idx="1108">
                  <c:v>343.35</c:v>
                </c:pt>
                <c:pt idx="1109">
                  <c:v>536.39</c:v>
                </c:pt>
                <c:pt idx="1110">
                  <c:v>368.73</c:v>
                </c:pt>
                <c:pt idx="1111">
                  <c:v>498.98</c:v>
                </c:pt>
                <c:pt idx="1112">
                  <c:v>396.31</c:v>
                </c:pt>
                <c:pt idx="1113">
                  <c:v>359.61</c:v>
                </c:pt>
                <c:pt idx="1114">
                  <c:v>355.51</c:v>
                </c:pt>
                <c:pt idx="1115">
                  <c:v>380.6</c:v>
                </c:pt>
                <c:pt idx="1116">
                  <c:v>459.34</c:v>
                </c:pt>
                <c:pt idx="1117">
                  <c:v>623.51</c:v>
                </c:pt>
                <c:pt idx="1118">
                  <c:v>863.22</c:v>
                </c:pt>
                <c:pt idx="1119">
                  <c:v>888.96</c:v>
                </c:pt>
                <c:pt idx="1120">
                  <c:v>1280.98</c:v>
                </c:pt>
                <c:pt idx="1121">
                  <c:v>832.17</c:v>
                </c:pt>
                <c:pt idx="1122">
                  <c:v>249.59</c:v>
                </c:pt>
                <c:pt idx="1123">
                  <c:v>347.56</c:v>
                </c:pt>
                <c:pt idx="1124">
                  <c:v>376.8</c:v>
                </c:pt>
                <c:pt idx="1125">
                  <c:v>420.17</c:v>
                </c:pt>
                <c:pt idx="1126">
                  <c:v>370.15</c:v>
                </c:pt>
                <c:pt idx="1127">
                  <c:v>349.48</c:v>
                </c:pt>
                <c:pt idx="1128">
                  <c:v>326.51</c:v>
                </c:pt>
                <c:pt idx="1129">
                  <c:v>361.73</c:v>
                </c:pt>
                <c:pt idx="1130">
                  <c:v>314.39</c:v>
                </c:pt>
                <c:pt idx="1131">
                  <c:v>316.60000000000002</c:v>
                </c:pt>
                <c:pt idx="1132">
                  <c:v>411.74</c:v>
                </c:pt>
                <c:pt idx="1133">
                  <c:v>418.82</c:v>
                </c:pt>
                <c:pt idx="1134">
                  <c:v>357.01</c:v>
                </c:pt>
                <c:pt idx="1135">
                  <c:v>428.75</c:v>
                </c:pt>
                <c:pt idx="1136">
                  <c:v>302.64999999999998</c:v>
                </c:pt>
                <c:pt idx="1137">
                  <c:v>434.39</c:v>
                </c:pt>
                <c:pt idx="1138">
                  <c:v>374.9</c:v>
                </c:pt>
                <c:pt idx="1139">
                  <c:v>286.45</c:v>
                </c:pt>
                <c:pt idx="1140">
                  <c:v>336.9</c:v>
                </c:pt>
                <c:pt idx="1141">
                  <c:v>333.74</c:v>
                </c:pt>
                <c:pt idx="1142">
                  <c:v>300.91000000000003</c:v>
                </c:pt>
                <c:pt idx="1143">
                  <c:v>377.43</c:v>
                </c:pt>
                <c:pt idx="1144">
                  <c:v>332.19</c:v>
                </c:pt>
                <c:pt idx="1145">
                  <c:v>185.6</c:v>
                </c:pt>
                <c:pt idx="1146">
                  <c:v>254.45</c:v>
                </c:pt>
                <c:pt idx="1147">
                  <c:v>358.18</c:v>
                </c:pt>
                <c:pt idx="1148">
                  <c:v>282.01</c:v>
                </c:pt>
                <c:pt idx="1149">
                  <c:v>288.77</c:v>
                </c:pt>
                <c:pt idx="1150">
                  <c:v>280.58</c:v>
                </c:pt>
                <c:pt idx="1151">
                  <c:v>358.53</c:v>
                </c:pt>
                <c:pt idx="1152">
                  <c:v>294.22000000000003</c:v>
                </c:pt>
                <c:pt idx="1153">
                  <c:v>333.1</c:v>
                </c:pt>
                <c:pt idx="1154">
                  <c:v>263.31</c:v>
                </c:pt>
                <c:pt idx="1155">
                  <c:v>286.19</c:v>
                </c:pt>
                <c:pt idx="1156">
                  <c:v>327.92</c:v>
                </c:pt>
                <c:pt idx="1157">
                  <c:v>297.51</c:v>
                </c:pt>
                <c:pt idx="1158">
                  <c:v>235.44</c:v>
                </c:pt>
                <c:pt idx="1159">
                  <c:v>213.65</c:v>
                </c:pt>
                <c:pt idx="1160">
                  <c:v>260.22000000000003</c:v>
                </c:pt>
                <c:pt idx="1161">
                  <c:v>415.56</c:v>
                </c:pt>
                <c:pt idx="1162">
                  <c:v>456.38</c:v>
                </c:pt>
                <c:pt idx="1163">
                  <c:v>634.89</c:v>
                </c:pt>
                <c:pt idx="1164">
                  <c:v>746.94</c:v>
                </c:pt>
                <c:pt idx="1165">
                  <c:v>402.43</c:v>
                </c:pt>
                <c:pt idx="1166">
                  <c:v>365.21</c:v>
                </c:pt>
                <c:pt idx="1167">
                  <c:v>311.88</c:v>
                </c:pt>
                <c:pt idx="1168">
                  <c:v>328.43</c:v>
                </c:pt>
                <c:pt idx="1169">
                  <c:v>292.35000000000002</c:v>
                </c:pt>
                <c:pt idx="1170">
                  <c:v>396.81</c:v>
                </c:pt>
                <c:pt idx="1171">
                  <c:v>384.94</c:v>
                </c:pt>
                <c:pt idx="1172">
                  <c:v>300.94</c:v>
                </c:pt>
                <c:pt idx="1173">
                  <c:v>334.68</c:v>
                </c:pt>
                <c:pt idx="1174">
                  <c:v>396.92</c:v>
                </c:pt>
                <c:pt idx="1175">
                  <c:v>399.31</c:v>
                </c:pt>
                <c:pt idx="1176">
                  <c:v>367.66</c:v>
                </c:pt>
                <c:pt idx="1177">
                  <c:v>396.55</c:v>
                </c:pt>
                <c:pt idx="1178">
                  <c:v>413.76</c:v>
                </c:pt>
                <c:pt idx="1179">
                  <c:v>408.64</c:v>
                </c:pt>
                <c:pt idx="1180">
                  <c:v>438.64</c:v>
                </c:pt>
                <c:pt idx="1181">
                  <c:v>447.39</c:v>
                </c:pt>
                <c:pt idx="1182">
                  <c:v>515.37</c:v>
                </c:pt>
                <c:pt idx="1183">
                  <c:v>547.91999999999996</c:v>
                </c:pt>
                <c:pt idx="1184">
                  <c:v>544.73</c:v>
                </c:pt>
                <c:pt idx="1185">
                  <c:v>536.41</c:v>
                </c:pt>
                <c:pt idx="1186">
                  <c:v>451.35</c:v>
                </c:pt>
                <c:pt idx="1187">
                  <c:v>427.72</c:v>
                </c:pt>
                <c:pt idx="1188">
                  <c:v>453.39</c:v>
                </c:pt>
                <c:pt idx="1189">
                  <c:v>475.06</c:v>
                </c:pt>
                <c:pt idx="1190">
                  <c:v>497.69</c:v>
                </c:pt>
                <c:pt idx="1191">
                  <c:v>379.14</c:v>
                </c:pt>
                <c:pt idx="1192">
                  <c:v>467.83</c:v>
                </c:pt>
                <c:pt idx="1193">
                  <c:v>489.26</c:v>
                </c:pt>
                <c:pt idx="1194">
                  <c:v>424.83</c:v>
                </c:pt>
                <c:pt idx="1195">
                  <c:v>358.43</c:v>
                </c:pt>
                <c:pt idx="1196">
                  <c:v>440.71</c:v>
                </c:pt>
                <c:pt idx="1197">
                  <c:v>394.48</c:v>
                </c:pt>
                <c:pt idx="1198">
                  <c:v>255.61</c:v>
                </c:pt>
                <c:pt idx="1199">
                  <c:v>305.37</c:v>
                </c:pt>
                <c:pt idx="1200">
                  <c:v>565.47</c:v>
                </c:pt>
                <c:pt idx="1201">
                  <c:v>450.82</c:v>
                </c:pt>
                <c:pt idx="1202">
                  <c:v>323.11</c:v>
                </c:pt>
                <c:pt idx="1203">
                  <c:v>416.02</c:v>
                </c:pt>
                <c:pt idx="1204">
                  <c:v>325</c:v>
                </c:pt>
                <c:pt idx="1205">
                  <c:v>547.83000000000004</c:v>
                </c:pt>
                <c:pt idx="1206">
                  <c:v>436.67</c:v>
                </c:pt>
                <c:pt idx="1207">
                  <c:v>344.36</c:v>
                </c:pt>
                <c:pt idx="1208">
                  <c:v>409.99</c:v>
                </c:pt>
                <c:pt idx="1209">
                  <c:v>275.14</c:v>
                </c:pt>
                <c:pt idx="1210">
                  <c:v>230.04</c:v>
                </c:pt>
                <c:pt idx="1211">
                  <c:v>487.35</c:v>
                </c:pt>
                <c:pt idx="1212">
                  <c:v>986.56</c:v>
                </c:pt>
                <c:pt idx="1213">
                  <c:v>502.8</c:v>
                </c:pt>
                <c:pt idx="1214">
                  <c:v>799.78</c:v>
                </c:pt>
                <c:pt idx="1215">
                  <c:v>465.15</c:v>
                </c:pt>
                <c:pt idx="1216">
                  <c:v>347.58</c:v>
                </c:pt>
                <c:pt idx="1217">
                  <c:v>514.74</c:v>
                </c:pt>
                <c:pt idx="1218">
                  <c:v>663.13</c:v>
                </c:pt>
                <c:pt idx="1219">
                  <c:v>319.8</c:v>
                </c:pt>
                <c:pt idx="1220">
                  <c:v>579.66999999999996</c:v>
                </c:pt>
                <c:pt idx="1221">
                  <c:v>417.82</c:v>
                </c:pt>
                <c:pt idx="1222">
                  <c:v>385.8</c:v>
                </c:pt>
                <c:pt idx="1223">
                  <c:v>357.19</c:v>
                </c:pt>
                <c:pt idx="1224">
                  <c:v>479.29</c:v>
                </c:pt>
                <c:pt idx="1225">
                  <c:v>354.95</c:v>
                </c:pt>
                <c:pt idx="1226">
                  <c:v>353.01</c:v>
                </c:pt>
                <c:pt idx="1227">
                  <c:v>426.71</c:v>
                </c:pt>
                <c:pt idx="1228">
                  <c:v>343.96</c:v>
                </c:pt>
                <c:pt idx="1229">
                  <c:v>562.44000000000005</c:v>
                </c:pt>
                <c:pt idx="1230">
                  <c:v>436.49</c:v>
                </c:pt>
                <c:pt idx="1231">
                  <c:v>492.98</c:v>
                </c:pt>
                <c:pt idx="1232">
                  <c:v>422.86</c:v>
                </c:pt>
                <c:pt idx="1233">
                  <c:v>552.77</c:v>
                </c:pt>
                <c:pt idx="1234">
                  <c:v>442.88</c:v>
                </c:pt>
                <c:pt idx="1235">
                  <c:v>370.64</c:v>
                </c:pt>
                <c:pt idx="1236">
                  <c:v>307.97000000000003</c:v>
                </c:pt>
                <c:pt idx="1237">
                  <c:v>300.20999999999998</c:v>
                </c:pt>
                <c:pt idx="1238">
                  <c:v>227.21</c:v>
                </c:pt>
                <c:pt idx="1239">
                  <c:v>517.69000000000005</c:v>
                </c:pt>
                <c:pt idx="1240">
                  <c:v>448.14</c:v>
                </c:pt>
                <c:pt idx="1241">
                  <c:v>415.17</c:v>
                </c:pt>
                <c:pt idx="1242">
                  <c:v>410.25</c:v>
                </c:pt>
                <c:pt idx="1243">
                  <c:v>403.76</c:v>
                </c:pt>
                <c:pt idx="1244">
                  <c:v>295.77999999999997</c:v>
                </c:pt>
                <c:pt idx="1245">
                  <c:v>386.67</c:v>
                </c:pt>
                <c:pt idx="1246">
                  <c:v>433.72</c:v>
                </c:pt>
                <c:pt idx="1247">
                  <c:v>422.46</c:v>
                </c:pt>
                <c:pt idx="1248">
                  <c:v>441.31</c:v>
                </c:pt>
                <c:pt idx="1249">
                  <c:v>378.64</c:v>
                </c:pt>
                <c:pt idx="1250">
                  <c:v>340.38</c:v>
                </c:pt>
                <c:pt idx="1251">
                  <c:v>258.74</c:v>
                </c:pt>
                <c:pt idx="1252">
                  <c:v>270.66000000000003</c:v>
                </c:pt>
                <c:pt idx="1253">
                  <c:v>284.52</c:v>
                </c:pt>
                <c:pt idx="1254">
                  <c:v>363.1</c:v>
                </c:pt>
                <c:pt idx="1255">
                  <c:v>321.02</c:v>
                </c:pt>
                <c:pt idx="1256">
                  <c:v>283.97000000000003</c:v>
                </c:pt>
                <c:pt idx="1257">
                  <c:v>306.51</c:v>
                </c:pt>
                <c:pt idx="1258">
                  <c:v>323.95999999999998</c:v>
                </c:pt>
                <c:pt idx="1259">
                  <c:v>329.48</c:v>
                </c:pt>
                <c:pt idx="1260">
                  <c:v>277.83999999999997</c:v>
                </c:pt>
                <c:pt idx="1261">
                  <c:v>283.10000000000002</c:v>
                </c:pt>
                <c:pt idx="1262">
                  <c:v>278.17</c:v>
                </c:pt>
                <c:pt idx="1263">
                  <c:v>259.61</c:v>
                </c:pt>
                <c:pt idx="1264">
                  <c:v>265.39999999999998</c:v>
                </c:pt>
                <c:pt idx="1265">
                  <c:v>272.51</c:v>
                </c:pt>
                <c:pt idx="1266">
                  <c:v>237.34</c:v>
                </c:pt>
                <c:pt idx="1267">
                  <c:v>246.61</c:v>
                </c:pt>
                <c:pt idx="1268">
                  <c:v>211.37</c:v>
                </c:pt>
                <c:pt idx="1269">
                  <c:v>267.57</c:v>
                </c:pt>
                <c:pt idx="1270">
                  <c:v>267.89999999999998</c:v>
                </c:pt>
                <c:pt idx="1271">
                  <c:v>366.48</c:v>
                </c:pt>
                <c:pt idx="1272">
                  <c:v>447.5</c:v>
                </c:pt>
                <c:pt idx="1273">
                  <c:v>489.89</c:v>
                </c:pt>
                <c:pt idx="1274">
                  <c:v>462.7</c:v>
                </c:pt>
                <c:pt idx="1275">
                  <c:v>425.81</c:v>
                </c:pt>
                <c:pt idx="1276">
                  <c:v>306.5</c:v>
                </c:pt>
                <c:pt idx="1277">
                  <c:v>291.45</c:v>
                </c:pt>
                <c:pt idx="1278">
                  <c:v>274.19</c:v>
                </c:pt>
                <c:pt idx="1279">
                  <c:v>318.36</c:v>
                </c:pt>
                <c:pt idx="1280">
                  <c:v>292.45999999999998</c:v>
                </c:pt>
                <c:pt idx="1281">
                  <c:v>342.11</c:v>
                </c:pt>
                <c:pt idx="1282">
                  <c:v>327.83</c:v>
                </c:pt>
                <c:pt idx="1283">
                  <c:v>311.51</c:v>
                </c:pt>
                <c:pt idx="1284">
                  <c:v>308.75</c:v>
                </c:pt>
                <c:pt idx="1285">
                  <c:v>319.58</c:v>
                </c:pt>
                <c:pt idx="1286">
                  <c:v>301.62</c:v>
                </c:pt>
                <c:pt idx="1287">
                  <c:v>279.95</c:v>
                </c:pt>
                <c:pt idx="1288">
                  <c:v>280.61</c:v>
                </c:pt>
                <c:pt idx="1289">
                  <c:v>248.06</c:v>
                </c:pt>
                <c:pt idx="1290">
                  <c:v>241.84</c:v>
                </c:pt>
                <c:pt idx="1291">
                  <c:v>251.79</c:v>
                </c:pt>
                <c:pt idx="1292">
                  <c:v>244.05</c:v>
                </c:pt>
                <c:pt idx="1293">
                  <c:v>224.16</c:v>
                </c:pt>
                <c:pt idx="1294">
                  <c:v>269.18</c:v>
                </c:pt>
                <c:pt idx="1295">
                  <c:v>271.64</c:v>
                </c:pt>
                <c:pt idx="1296">
                  <c:v>309.11</c:v>
                </c:pt>
                <c:pt idx="1297">
                  <c:v>307.69</c:v>
                </c:pt>
                <c:pt idx="1298">
                  <c:v>296.99</c:v>
                </c:pt>
                <c:pt idx="1299">
                  <c:v>368.57</c:v>
                </c:pt>
                <c:pt idx="1300">
                  <c:v>410.09</c:v>
                </c:pt>
                <c:pt idx="1301">
                  <c:v>389.63</c:v>
                </c:pt>
                <c:pt idx="1302">
                  <c:v>392.46</c:v>
                </c:pt>
                <c:pt idx="1303">
                  <c:v>363.52</c:v>
                </c:pt>
                <c:pt idx="1304">
                  <c:v>342.22</c:v>
                </c:pt>
                <c:pt idx="1305">
                  <c:v>279.95</c:v>
                </c:pt>
                <c:pt idx="1306">
                  <c:v>334.4</c:v>
                </c:pt>
                <c:pt idx="1307">
                  <c:v>307.08999999999997</c:v>
                </c:pt>
                <c:pt idx="1308">
                  <c:v>287.68</c:v>
                </c:pt>
                <c:pt idx="1309">
                  <c:v>257.89999999999998</c:v>
                </c:pt>
                <c:pt idx="1310">
                  <c:v>221.37</c:v>
                </c:pt>
                <c:pt idx="1311">
                  <c:v>195.16</c:v>
                </c:pt>
                <c:pt idx="1312">
                  <c:v>248.66</c:v>
                </c:pt>
                <c:pt idx="1313">
                  <c:v>214.85</c:v>
                </c:pt>
                <c:pt idx="1314">
                  <c:v>292.74</c:v>
                </c:pt>
                <c:pt idx="1315">
                  <c:v>197.64</c:v>
                </c:pt>
                <c:pt idx="1316">
                  <c:v>215.15</c:v>
                </c:pt>
                <c:pt idx="1317">
                  <c:v>225.56</c:v>
                </c:pt>
                <c:pt idx="1318">
                  <c:v>294.44</c:v>
                </c:pt>
                <c:pt idx="1319">
                  <c:v>360.93</c:v>
                </c:pt>
                <c:pt idx="1320">
                  <c:v>359.94</c:v>
                </c:pt>
                <c:pt idx="1321">
                  <c:v>404.23</c:v>
                </c:pt>
                <c:pt idx="1322">
                  <c:v>409.94</c:v>
                </c:pt>
                <c:pt idx="1323">
                  <c:v>327.54000000000002</c:v>
                </c:pt>
                <c:pt idx="1324">
                  <c:v>292.20999999999998</c:v>
                </c:pt>
                <c:pt idx="1325">
                  <c:v>291.45999999999998</c:v>
                </c:pt>
                <c:pt idx="1326">
                  <c:v>169.56</c:v>
                </c:pt>
                <c:pt idx="1327">
                  <c:v>195.81</c:v>
                </c:pt>
                <c:pt idx="1328">
                  <c:v>235.05</c:v>
                </c:pt>
                <c:pt idx="1329">
                  <c:v>230.12</c:v>
                </c:pt>
                <c:pt idx="1330">
                  <c:v>240.31</c:v>
                </c:pt>
                <c:pt idx="1331">
                  <c:v>207.88</c:v>
                </c:pt>
                <c:pt idx="1332">
                  <c:v>357.19</c:v>
                </c:pt>
                <c:pt idx="1333">
                  <c:v>340.4</c:v>
                </c:pt>
                <c:pt idx="1334">
                  <c:v>366.19</c:v>
                </c:pt>
                <c:pt idx="1335">
                  <c:v>194.9</c:v>
                </c:pt>
                <c:pt idx="1336">
                  <c:v>220.06</c:v>
                </c:pt>
                <c:pt idx="1337">
                  <c:v>204.78</c:v>
                </c:pt>
                <c:pt idx="1338">
                  <c:v>393.62</c:v>
                </c:pt>
                <c:pt idx="1339">
                  <c:v>226.97</c:v>
                </c:pt>
                <c:pt idx="1340">
                  <c:v>200.8</c:v>
                </c:pt>
                <c:pt idx="1341">
                  <c:v>212.59</c:v>
                </c:pt>
                <c:pt idx="1342">
                  <c:v>131.87</c:v>
                </c:pt>
                <c:pt idx="1343">
                  <c:v>185.14</c:v>
                </c:pt>
                <c:pt idx="1344">
                  <c:v>288.39</c:v>
                </c:pt>
                <c:pt idx="1345">
                  <c:v>322.69</c:v>
                </c:pt>
                <c:pt idx="1346">
                  <c:v>332.34</c:v>
                </c:pt>
                <c:pt idx="1347">
                  <c:v>225.42</c:v>
                </c:pt>
                <c:pt idx="1348">
                  <c:v>238.09</c:v>
                </c:pt>
                <c:pt idx="1349">
                  <c:v>355.35</c:v>
                </c:pt>
                <c:pt idx="1350">
                  <c:v>388.17</c:v>
                </c:pt>
                <c:pt idx="1351">
                  <c:v>396.49</c:v>
                </c:pt>
                <c:pt idx="1352">
                  <c:v>369.71</c:v>
                </c:pt>
                <c:pt idx="1353">
                  <c:v>319.08</c:v>
                </c:pt>
                <c:pt idx="1354">
                  <c:v>376.52</c:v>
                </c:pt>
                <c:pt idx="1355">
                  <c:v>314.83999999999997</c:v>
                </c:pt>
                <c:pt idx="1356">
                  <c:v>260.64</c:v>
                </c:pt>
                <c:pt idx="1357">
                  <c:v>248.83</c:v>
                </c:pt>
                <c:pt idx="1358">
                  <c:v>184.19</c:v>
                </c:pt>
                <c:pt idx="1359">
                  <c:v>201.35</c:v>
                </c:pt>
                <c:pt idx="1360">
                  <c:v>183.07</c:v>
                </c:pt>
                <c:pt idx="1361">
                  <c:v>144.38</c:v>
                </c:pt>
                <c:pt idx="1362">
                  <c:v>164.58</c:v>
                </c:pt>
                <c:pt idx="1363">
                  <c:v>171.41</c:v>
                </c:pt>
                <c:pt idx="1364">
                  <c:v>226.17</c:v>
                </c:pt>
                <c:pt idx="1365">
                  <c:v>224.03</c:v>
                </c:pt>
                <c:pt idx="1366">
                  <c:v>265.39999999999998</c:v>
                </c:pt>
                <c:pt idx="1367">
                  <c:v>468.42</c:v>
                </c:pt>
                <c:pt idx="1368">
                  <c:v>486.7</c:v>
                </c:pt>
                <c:pt idx="1369">
                  <c:v>331.97</c:v>
                </c:pt>
                <c:pt idx="1370">
                  <c:v>286.42</c:v>
                </c:pt>
                <c:pt idx="1371">
                  <c:v>231.23</c:v>
                </c:pt>
                <c:pt idx="1372">
                  <c:v>248.18</c:v>
                </c:pt>
                <c:pt idx="1373">
                  <c:v>178.34</c:v>
                </c:pt>
                <c:pt idx="1374">
                  <c:v>204.7</c:v>
                </c:pt>
                <c:pt idx="1375">
                  <c:v>203.95</c:v>
                </c:pt>
                <c:pt idx="1376">
                  <c:v>228.02</c:v>
                </c:pt>
                <c:pt idx="1377">
                  <c:v>266.68</c:v>
                </c:pt>
                <c:pt idx="1378">
                  <c:v>300.86</c:v>
                </c:pt>
                <c:pt idx="1379">
                  <c:v>173.16</c:v>
                </c:pt>
                <c:pt idx="1380">
                  <c:v>256.05</c:v>
                </c:pt>
                <c:pt idx="1381">
                  <c:v>199.78</c:v>
                </c:pt>
                <c:pt idx="1382">
                  <c:v>226.15</c:v>
                </c:pt>
                <c:pt idx="1383">
                  <c:v>222.18</c:v>
                </c:pt>
                <c:pt idx="1384">
                  <c:v>271.91000000000003</c:v>
                </c:pt>
                <c:pt idx="1385">
                  <c:v>254.36</c:v>
                </c:pt>
                <c:pt idx="1386">
                  <c:v>226.01</c:v>
                </c:pt>
                <c:pt idx="1387">
                  <c:v>236.77</c:v>
                </c:pt>
                <c:pt idx="1388">
                  <c:v>274.85000000000002</c:v>
                </c:pt>
                <c:pt idx="1389">
                  <c:v>193.89</c:v>
                </c:pt>
                <c:pt idx="1390">
                  <c:v>133.91</c:v>
                </c:pt>
                <c:pt idx="1391">
                  <c:v>147.63999999999999</c:v>
                </c:pt>
                <c:pt idx="1392">
                  <c:v>121.96</c:v>
                </c:pt>
                <c:pt idx="1393">
                  <c:v>156.71</c:v>
                </c:pt>
                <c:pt idx="1394">
                  <c:v>222.01</c:v>
                </c:pt>
                <c:pt idx="1395">
                  <c:v>161.56</c:v>
                </c:pt>
                <c:pt idx="1396">
                  <c:v>187.1</c:v>
                </c:pt>
                <c:pt idx="1397">
                  <c:v>261.52</c:v>
                </c:pt>
                <c:pt idx="1398">
                  <c:v>199.9</c:v>
                </c:pt>
                <c:pt idx="1399">
                  <c:v>201.24</c:v>
                </c:pt>
                <c:pt idx="1400">
                  <c:v>213.31</c:v>
                </c:pt>
                <c:pt idx="1401">
                  <c:v>192.75</c:v>
                </c:pt>
                <c:pt idx="1402">
                  <c:v>208.02</c:v>
                </c:pt>
                <c:pt idx="1403">
                  <c:v>280.98</c:v>
                </c:pt>
                <c:pt idx="1404">
                  <c:v>189.39</c:v>
                </c:pt>
                <c:pt idx="1405">
                  <c:v>223.07</c:v>
                </c:pt>
                <c:pt idx="1406">
                  <c:v>227.9</c:v>
                </c:pt>
                <c:pt idx="1407">
                  <c:v>199.43</c:v>
                </c:pt>
                <c:pt idx="1408">
                  <c:v>171.21</c:v>
                </c:pt>
                <c:pt idx="1409">
                  <c:v>226.71</c:v>
                </c:pt>
                <c:pt idx="1410">
                  <c:v>201.48</c:v>
                </c:pt>
                <c:pt idx="1411">
                  <c:v>177.14</c:v>
                </c:pt>
                <c:pt idx="1412">
                  <c:v>174.39</c:v>
                </c:pt>
                <c:pt idx="1413">
                  <c:v>177.37</c:v>
                </c:pt>
                <c:pt idx="1414">
                  <c:v>174.43</c:v>
                </c:pt>
                <c:pt idx="1415">
                  <c:v>228.5</c:v>
                </c:pt>
                <c:pt idx="1416">
                  <c:v>178.54</c:v>
                </c:pt>
                <c:pt idx="1417">
                  <c:v>187.1</c:v>
                </c:pt>
                <c:pt idx="1418">
                  <c:v>197.53</c:v>
                </c:pt>
                <c:pt idx="1419">
                  <c:v>214.92</c:v>
                </c:pt>
                <c:pt idx="1420">
                  <c:v>211.51</c:v>
                </c:pt>
                <c:pt idx="1421">
                  <c:v>266.64999999999998</c:v>
                </c:pt>
                <c:pt idx="1422">
                  <c:v>224.85</c:v>
                </c:pt>
                <c:pt idx="1423">
                  <c:v>168.42</c:v>
                </c:pt>
                <c:pt idx="1424">
                  <c:v>190.21</c:v>
                </c:pt>
                <c:pt idx="1425">
                  <c:v>172.78</c:v>
                </c:pt>
                <c:pt idx="1426">
                  <c:v>166.22</c:v>
                </c:pt>
                <c:pt idx="1427">
                  <c:v>185.85</c:v>
                </c:pt>
                <c:pt idx="1428">
                  <c:v>189.34</c:v>
                </c:pt>
                <c:pt idx="1429">
                  <c:v>197.07</c:v>
                </c:pt>
                <c:pt idx="1430">
                  <c:v>183.88</c:v>
                </c:pt>
                <c:pt idx="1431">
                  <c:v>171.13</c:v>
                </c:pt>
                <c:pt idx="1432">
                  <c:v>157.59</c:v>
                </c:pt>
                <c:pt idx="1433">
                  <c:v>163.77000000000001</c:v>
                </c:pt>
                <c:pt idx="1434">
                  <c:v>158.75</c:v>
                </c:pt>
                <c:pt idx="1435">
                  <c:v>171.57</c:v>
                </c:pt>
                <c:pt idx="1436">
                  <c:v>167.05</c:v>
                </c:pt>
                <c:pt idx="1437">
                  <c:v>165.15</c:v>
                </c:pt>
                <c:pt idx="1438">
                  <c:v>121.27</c:v>
                </c:pt>
                <c:pt idx="1439">
                  <c:v>88.22</c:v>
                </c:pt>
                <c:pt idx="1440">
                  <c:v>87.3</c:v>
                </c:pt>
                <c:pt idx="1441">
                  <c:v>91.72</c:v>
                </c:pt>
                <c:pt idx="1442">
                  <c:v>93.18</c:v>
                </c:pt>
                <c:pt idx="1443">
                  <c:v>113.99</c:v>
                </c:pt>
                <c:pt idx="1444">
                  <c:v>123.64</c:v>
                </c:pt>
                <c:pt idx="1445">
                  <c:v>87.7</c:v>
                </c:pt>
                <c:pt idx="1446">
                  <c:v>111.01</c:v>
                </c:pt>
                <c:pt idx="1447">
                  <c:v>88.58</c:v>
                </c:pt>
                <c:pt idx="1448">
                  <c:v>84.55</c:v>
                </c:pt>
                <c:pt idx="1449">
                  <c:v>121.95</c:v>
                </c:pt>
                <c:pt idx="1450">
                  <c:v>146.79</c:v>
                </c:pt>
                <c:pt idx="1451">
                  <c:v>112.45</c:v>
                </c:pt>
                <c:pt idx="1452">
                  <c:v>123.39</c:v>
                </c:pt>
                <c:pt idx="1453">
                  <c:v>94.76</c:v>
                </c:pt>
                <c:pt idx="1454">
                  <c:v>152.13999999999999</c:v>
                </c:pt>
                <c:pt idx="1455">
                  <c:v>204.83</c:v>
                </c:pt>
                <c:pt idx="1456">
                  <c:v>360.94</c:v>
                </c:pt>
                <c:pt idx="1457">
                  <c:v>315.93</c:v>
                </c:pt>
                <c:pt idx="1458">
                  <c:v>163.29</c:v>
                </c:pt>
                <c:pt idx="1459">
                  <c:v>162.69999999999999</c:v>
                </c:pt>
                <c:pt idx="1460">
                  <c:v>177.24</c:v>
                </c:pt>
                <c:pt idx="1461">
                  <c:v>240.1</c:v>
                </c:pt>
                <c:pt idx="1462">
                  <c:v>208.37</c:v>
                </c:pt>
                <c:pt idx="1463">
                  <c:v>196.5</c:v>
                </c:pt>
                <c:pt idx="1464">
                  <c:v>176.97</c:v>
                </c:pt>
                <c:pt idx="1465">
                  <c:v>142.61000000000001</c:v>
                </c:pt>
                <c:pt idx="1466">
                  <c:v>238</c:v>
                </c:pt>
                <c:pt idx="1467">
                  <c:v>230.28</c:v>
                </c:pt>
                <c:pt idx="1468">
                  <c:v>404.15</c:v>
                </c:pt>
                <c:pt idx="1469">
                  <c:v>374.63</c:v>
                </c:pt>
                <c:pt idx="1470">
                  <c:v>310.98</c:v>
                </c:pt>
                <c:pt idx="1471">
                  <c:v>226.8</c:v>
                </c:pt>
                <c:pt idx="1472">
                  <c:v>315.60000000000002</c:v>
                </c:pt>
                <c:pt idx="1473">
                  <c:v>296.45</c:v>
                </c:pt>
                <c:pt idx="1474">
                  <c:v>228.75</c:v>
                </c:pt>
                <c:pt idx="1475">
                  <c:v>253.73</c:v>
                </c:pt>
                <c:pt idx="1476">
                  <c:v>226.18</c:v>
                </c:pt>
                <c:pt idx="1477">
                  <c:v>263.54000000000002</c:v>
                </c:pt>
                <c:pt idx="1478">
                  <c:v>175.94</c:v>
                </c:pt>
                <c:pt idx="1479">
                  <c:v>141.82</c:v>
                </c:pt>
                <c:pt idx="1480">
                  <c:v>254.24</c:v>
                </c:pt>
                <c:pt idx="1481">
                  <c:v>216.45</c:v>
                </c:pt>
                <c:pt idx="1482">
                  <c:v>161.53</c:v>
                </c:pt>
                <c:pt idx="1483">
                  <c:v>196.1</c:v>
                </c:pt>
                <c:pt idx="1484">
                  <c:v>195</c:v>
                </c:pt>
                <c:pt idx="1485">
                  <c:v>160.22999999999999</c:v>
                </c:pt>
                <c:pt idx="1486">
                  <c:v>175.58</c:v>
                </c:pt>
                <c:pt idx="1487">
                  <c:v>118.86</c:v>
                </c:pt>
                <c:pt idx="1488">
                  <c:v>176.95</c:v>
                </c:pt>
                <c:pt idx="1489">
                  <c:v>139.09</c:v>
                </c:pt>
                <c:pt idx="1490">
                  <c:v>119.11</c:v>
                </c:pt>
                <c:pt idx="1491">
                  <c:v>159.01</c:v>
                </c:pt>
                <c:pt idx="1492">
                  <c:v>142.31</c:v>
                </c:pt>
                <c:pt idx="1493">
                  <c:v>157.97999999999999</c:v>
                </c:pt>
                <c:pt idx="1494">
                  <c:v>121.23</c:v>
                </c:pt>
                <c:pt idx="1495">
                  <c:v>149.44999999999999</c:v>
                </c:pt>
                <c:pt idx="1496">
                  <c:v>104.31</c:v>
                </c:pt>
                <c:pt idx="1497">
                  <c:v>141.87</c:v>
                </c:pt>
                <c:pt idx="1498">
                  <c:v>125.07</c:v>
                </c:pt>
                <c:pt idx="1499">
                  <c:v>152.68</c:v>
                </c:pt>
                <c:pt idx="1500">
                  <c:v>122.71</c:v>
                </c:pt>
                <c:pt idx="1501">
                  <c:v>137.68</c:v>
                </c:pt>
                <c:pt idx="1502">
                  <c:v>147.09</c:v>
                </c:pt>
                <c:pt idx="1503">
                  <c:v>165.94</c:v>
                </c:pt>
                <c:pt idx="1504">
                  <c:v>114.29</c:v>
                </c:pt>
                <c:pt idx="1505">
                  <c:v>116.63</c:v>
                </c:pt>
                <c:pt idx="1506">
                  <c:v>125.95</c:v>
                </c:pt>
                <c:pt idx="1507">
                  <c:v>126.78</c:v>
                </c:pt>
                <c:pt idx="1508">
                  <c:v>103.12</c:v>
                </c:pt>
                <c:pt idx="1509">
                  <c:v>142.88</c:v>
                </c:pt>
                <c:pt idx="1510">
                  <c:v>114.24</c:v>
                </c:pt>
                <c:pt idx="1511">
                  <c:v>155.03</c:v>
                </c:pt>
                <c:pt idx="1512">
                  <c:v>145.66</c:v>
                </c:pt>
                <c:pt idx="1513">
                  <c:v>201.01</c:v>
                </c:pt>
                <c:pt idx="1514">
                  <c:v>206.63</c:v>
                </c:pt>
                <c:pt idx="1515">
                  <c:v>225.77</c:v>
                </c:pt>
                <c:pt idx="1516">
                  <c:v>187.92</c:v>
                </c:pt>
                <c:pt idx="1517">
                  <c:v>123.78</c:v>
                </c:pt>
                <c:pt idx="1518">
                  <c:v>197.33</c:v>
                </c:pt>
                <c:pt idx="1519">
                  <c:v>202.52</c:v>
                </c:pt>
                <c:pt idx="1520">
                  <c:v>173.28</c:v>
                </c:pt>
                <c:pt idx="1521">
                  <c:v>158.86000000000001</c:v>
                </c:pt>
                <c:pt idx="1522">
                  <c:v>124.03</c:v>
                </c:pt>
                <c:pt idx="1523">
                  <c:v>133.94</c:v>
                </c:pt>
                <c:pt idx="1524">
                  <c:v>113</c:v>
                </c:pt>
                <c:pt idx="1525">
                  <c:v>140.22999999999999</c:v>
                </c:pt>
                <c:pt idx="1526">
                  <c:v>179.64</c:v>
                </c:pt>
                <c:pt idx="1527">
                  <c:v>188.73</c:v>
                </c:pt>
                <c:pt idx="1528">
                  <c:v>184.59</c:v>
                </c:pt>
                <c:pt idx="1529">
                  <c:v>231.15</c:v>
                </c:pt>
                <c:pt idx="1530">
                  <c:v>201.83</c:v>
                </c:pt>
                <c:pt idx="1531">
                  <c:v>249.98</c:v>
                </c:pt>
                <c:pt idx="1532">
                  <c:v>324.57</c:v>
                </c:pt>
                <c:pt idx="1533">
                  <c:v>154.19999999999999</c:v>
                </c:pt>
                <c:pt idx="1534">
                  <c:v>239.98</c:v>
                </c:pt>
                <c:pt idx="1535">
                  <c:v>255.7</c:v>
                </c:pt>
                <c:pt idx="1536">
                  <c:v>230.04</c:v>
                </c:pt>
                <c:pt idx="1537">
                  <c:v>213.65</c:v>
                </c:pt>
                <c:pt idx="1538">
                  <c:v>159.52000000000001</c:v>
                </c:pt>
                <c:pt idx="1539">
                  <c:v>164.75</c:v>
                </c:pt>
                <c:pt idx="1540">
                  <c:v>187.08</c:v>
                </c:pt>
                <c:pt idx="1541">
                  <c:v>126.53</c:v>
                </c:pt>
                <c:pt idx="1542">
                  <c:v>179.18</c:v>
                </c:pt>
                <c:pt idx="1543">
                  <c:v>184.86</c:v>
                </c:pt>
                <c:pt idx="1544">
                  <c:v>216.31</c:v>
                </c:pt>
                <c:pt idx="1545">
                  <c:v>200.01</c:v>
                </c:pt>
                <c:pt idx="1546">
                  <c:v>182.57</c:v>
                </c:pt>
                <c:pt idx="1547">
                  <c:v>194.33</c:v>
                </c:pt>
                <c:pt idx="1548">
                  <c:v>188.76</c:v>
                </c:pt>
                <c:pt idx="1549">
                  <c:v>214.32</c:v>
                </c:pt>
                <c:pt idx="1550">
                  <c:v>199.64</c:v>
                </c:pt>
                <c:pt idx="1551">
                  <c:v>213.96</c:v>
                </c:pt>
                <c:pt idx="1552">
                  <c:v>170.66</c:v>
                </c:pt>
                <c:pt idx="1553">
                  <c:v>178.81</c:v>
                </c:pt>
                <c:pt idx="1554">
                  <c:v>158.31</c:v>
                </c:pt>
                <c:pt idx="1555">
                  <c:v>193.98</c:v>
                </c:pt>
                <c:pt idx="1556">
                  <c:v>218.16</c:v>
                </c:pt>
                <c:pt idx="1557">
                  <c:v>176.65</c:v>
                </c:pt>
                <c:pt idx="1558">
                  <c:v>195.28</c:v>
                </c:pt>
                <c:pt idx="1559">
                  <c:v>189.94</c:v>
                </c:pt>
                <c:pt idx="1560">
                  <c:v>156.65</c:v>
                </c:pt>
                <c:pt idx="1561">
                  <c:v>228.48</c:v>
                </c:pt>
                <c:pt idx="1562">
                  <c:v>198.1</c:v>
                </c:pt>
                <c:pt idx="1563">
                  <c:v>212.02</c:v>
                </c:pt>
                <c:pt idx="1564">
                  <c:v>258.7</c:v>
                </c:pt>
                <c:pt idx="1565">
                  <c:v>165.82</c:v>
                </c:pt>
                <c:pt idx="1566">
                  <c:v>230.42</c:v>
                </c:pt>
                <c:pt idx="1567">
                  <c:v>189.75</c:v>
                </c:pt>
                <c:pt idx="1568">
                  <c:v>113.82</c:v>
                </c:pt>
                <c:pt idx="1569">
                  <c:v>144.46</c:v>
                </c:pt>
                <c:pt idx="1570">
                  <c:v>152.80000000000001</c:v>
                </c:pt>
                <c:pt idx="1571">
                  <c:v>129.93</c:v>
                </c:pt>
                <c:pt idx="1572">
                  <c:v>341.86</c:v>
                </c:pt>
                <c:pt idx="1573">
                  <c:v>204.81</c:v>
                </c:pt>
                <c:pt idx="1574">
                  <c:v>213.34</c:v>
                </c:pt>
                <c:pt idx="1575">
                  <c:v>266.05</c:v>
                </c:pt>
                <c:pt idx="1576">
                  <c:v>285.48</c:v>
                </c:pt>
                <c:pt idx="1577">
                  <c:v>341.05</c:v>
                </c:pt>
                <c:pt idx="1578">
                  <c:v>318.91000000000003</c:v>
                </c:pt>
                <c:pt idx="1579">
                  <c:v>471.19</c:v>
                </c:pt>
                <c:pt idx="1580">
                  <c:v>266.81</c:v>
                </c:pt>
                <c:pt idx="1581">
                  <c:v>263.08999999999997</c:v>
                </c:pt>
                <c:pt idx="1582">
                  <c:v>235.14</c:v>
                </c:pt>
                <c:pt idx="1583">
                  <c:v>333.29</c:v>
                </c:pt>
                <c:pt idx="1584">
                  <c:v>356.35</c:v>
                </c:pt>
                <c:pt idx="1585">
                  <c:v>143.93</c:v>
                </c:pt>
                <c:pt idx="1586">
                  <c:v>299.02999999999997</c:v>
                </c:pt>
                <c:pt idx="1587">
                  <c:v>222.19</c:v>
                </c:pt>
                <c:pt idx="1588">
                  <c:v>194.72</c:v>
                </c:pt>
                <c:pt idx="1589">
                  <c:v>208.44</c:v>
                </c:pt>
                <c:pt idx="1590">
                  <c:v>149.82</c:v>
                </c:pt>
                <c:pt idx="1591">
                  <c:v>196.65</c:v>
                </c:pt>
                <c:pt idx="1592">
                  <c:v>181.43</c:v>
                </c:pt>
                <c:pt idx="1593">
                  <c:v>235.56</c:v>
                </c:pt>
                <c:pt idx="1594">
                  <c:v>247.94</c:v>
                </c:pt>
                <c:pt idx="1595">
                  <c:v>742.68</c:v>
                </c:pt>
                <c:pt idx="1596">
                  <c:v>538.14</c:v>
                </c:pt>
                <c:pt idx="1597">
                  <c:v>498.88</c:v>
                </c:pt>
                <c:pt idx="1598">
                  <c:v>451.55</c:v>
                </c:pt>
                <c:pt idx="1599">
                  <c:v>518.29</c:v>
                </c:pt>
                <c:pt idx="1600">
                  <c:v>607.42999999999995</c:v>
                </c:pt>
                <c:pt idx="1601">
                  <c:v>544.70000000000005</c:v>
                </c:pt>
                <c:pt idx="1602">
                  <c:v>489.08</c:v>
                </c:pt>
                <c:pt idx="1603">
                  <c:v>434.35</c:v>
                </c:pt>
                <c:pt idx="1604">
                  <c:v>449.88</c:v>
                </c:pt>
                <c:pt idx="1605">
                  <c:v>450.93</c:v>
                </c:pt>
                <c:pt idx="1606">
                  <c:v>531.45000000000005</c:v>
                </c:pt>
                <c:pt idx="1607">
                  <c:v>378.91</c:v>
                </c:pt>
                <c:pt idx="1608">
                  <c:v>429.48</c:v>
                </c:pt>
                <c:pt idx="1609">
                  <c:v>460.26</c:v>
                </c:pt>
                <c:pt idx="1610">
                  <c:v>545.64</c:v>
                </c:pt>
                <c:pt idx="1611">
                  <c:v>448.31</c:v>
                </c:pt>
                <c:pt idx="1612">
                  <c:v>425.64</c:v>
                </c:pt>
                <c:pt idx="1613">
                  <c:v>281.26</c:v>
                </c:pt>
                <c:pt idx="1614">
                  <c:v>320.56</c:v>
                </c:pt>
                <c:pt idx="1615">
                  <c:v>330.67</c:v>
                </c:pt>
                <c:pt idx="1616">
                  <c:v>437.13</c:v>
                </c:pt>
                <c:pt idx="1617">
                  <c:v>315.22000000000003</c:v>
                </c:pt>
                <c:pt idx="1618">
                  <c:v>497.02</c:v>
                </c:pt>
                <c:pt idx="1619">
                  <c:v>351.91</c:v>
                </c:pt>
                <c:pt idx="1620">
                  <c:v>453.88</c:v>
                </c:pt>
                <c:pt idx="1621">
                  <c:v>389.37</c:v>
                </c:pt>
                <c:pt idx="1622">
                  <c:v>331.29</c:v>
                </c:pt>
                <c:pt idx="1623">
                  <c:v>496.93</c:v>
                </c:pt>
                <c:pt idx="1624">
                  <c:v>375.58</c:v>
                </c:pt>
                <c:pt idx="1625">
                  <c:v>429.66</c:v>
                </c:pt>
                <c:pt idx="1626">
                  <c:v>371.07</c:v>
                </c:pt>
                <c:pt idx="1627">
                  <c:v>443.81</c:v>
                </c:pt>
                <c:pt idx="1628">
                  <c:v>592.42999999999995</c:v>
                </c:pt>
                <c:pt idx="1629">
                  <c:v>491.73</c:v>
                </c:pt>
                <c:pt idx="1630">
                  <c:v>419.14</c:v>
                </c:pt>
                <c:pt idx="1631">
                  <c:v>725.19</c:v>
                </c:pt>
                <c:pt idx="1632">
                  <c:v>494.14</c:v>
                </c:pt>
                <c:pt idx="1633">
                  <c:v>554.91999999999996</c:v>
                </c:pt>
                <c:pt idx="1634">
                  <c:v>435.57</c:v>
                </c:pt>
                <c:pt idx="1635">
                  <c:v>426.87</c:v>
                </c:pt>
                <c:pt idx="1636">
                  <c:v>540.17999999999995</c:v>
                </c:pt>
                <c:pt idx="1637">
                  <c:v>427.85</c:v>
                </c:pt>
                <c:pt idx="1638">
                  <c:v>433.18</c:v>
                </c:pt>
                <c:pt idx="1639">
                  <c:v>462.76</c:v>
                </c:pt>
                <c:pt idx="1640">
                  <c:v>445.04</c:v>
                </c:pt>
                <c:pt idx="1641">
                  <c:v>426.4</c:v>
                </c:pt>
                <c:pt idx="1642">
                  <c:v>668.48</c:v>
                </c:pt>
                <c:pt idx="1643">
                  <c:v>658.52</c:v>
                </c:pt>
                <c:pt idx="1644">
                  <c:v>467.06</c:v>
                </c:pt>
                <c:pt idx="1645">
                  <c:v>544.74</c:v>
                </c:pt>
                <c:pt idx="1646">
                  <c:v>668.91</c:v>
                </c:pt>
                <c:pt idx="1647">
                  <c:v>931.24</c:v>
                </c:pt>
                <c:pt idx="1648">
                  <c:v>764.9</c:v>
                </c:pt>
                <c:pt idx="1649">
                  <c:v>399.51</c:v>
                </c:pt>
                <c:pt idx="1650">
                  <c:v>657.58</c:v>
                </c:pt>
                <c:pt idx="1651">
                  <c:v>471.69</c:v>
                </c:pt>
                <c:pt idx="1652">
                  <c:v>416.28</c:v>
                </c:pt>
                <c:pt idx="1653">
                  <c:v>406.89</c:v>
                </c:pt>
                <c:pt idx="1654">
                  <c:v>452.87</c:v>
                </c:pt>
                <c:pt idx="1655">
                  <c:v>488.78</c:v>
                </c:pt>
                <c:pt idx="1656">
                  <c:v>437.72</c:v>
                </c:pt>
                <c:pt idx="1657">
                  <c:v>457.21</c:v>
                </c:pt>
                <c:pt idx="1658">
                  <c:v>565.37</c:v>
                </c:pt>
                <c:pt idx="1659">
                  <c:v>550.45000000000005</c:v>
                </c:pt>
                <c:pt idx="1660">
                  <c:v>396.4</c:v>
                </c:pt>
                <c:pt idx="1661">
                  <c:v>450.81</c:v>
                </c:pt>
                <c:pt idx="1662">
                  <c:v>393.9</c:v>
                </c:pt>
                <c:pt idx="1663">
                  <c:v>385.81</c:v>
                </c:pt>
                <c:pt idx="1664">
                  <c:v>395.66</c:v>
                </c:pt>
                <c:pt idx="1665">
                  <c:v>414.5</c:v>
                </c:pt>
                <c:pt idx="1666">
                  <c:v>350.13</c:v>
                </c:pt>
                <c:pt idx="1667">
                  <c:v>356.03</c:v>
                </c:pt>
                <c:pt idx="1668">
                  <c:v>255.28</c:v>
                </c:pt>
                <c:pt idx="1669">
                  <c:v>292.26</c:v>
                </c:pt>
                <c:pt idx="1670">
                  <c:v>320.7</c:v>
                </c:pt>
                <c:pt idx="1671">
                  <c:v>301.14</c:v>
                </c:pt>
                <c:pt idx="1672">
                  <c:v>239.13</c:v>
                </c:pt>
                <c:pt idx="1673">
                  <c:v>149.97</c:v>
                </c:pt>
                <c:pt idx="1674">
                  <c:v>265.3</c:v>
                </c:pt>
                <c:pt idx="1675">
                  <c:v>584.55999999999995</c:v>
                </c:pt>
                <c:pt idx="1676">
                  <c:v>443.13</c:v>
                </c:pt>
                <c:pt idx="1677">
                  <c:v>389.78</c:v>
                </c:pt>
                <c:pt idx="1678">
                  <c:v>371.26</c:v>
                </c:pt>
                <c:pt idx="1679">
                  <c:v>362.3</c:v>
                </c:pt>
                <c:pt idx="1680">
                  <c:v>267.02999999999997</c:v>
                </c:pt>
                <c:pt idx="1681">
                  <c:v>209.93</c:v>
                </c:pt>
                <c:pt idx="1682">
                  <c:v>189.05</c:v>
                </c:pt>
                <c:pt idx="1683">
                  <c:v>201.39</c:v>
                </c:pt>
                <c:pt idx="1684">
                  <c:v>308.67</c:v>
                </c:pt>
                <c:pt idx="1685">
                  <c:v>215.2</c:v>
                </c:pt>
                <c:pt idx="1686">
                  <c:v>213.52</c:v>
                </c:pt>
                <c:pt idx="1687">
                  <c:v>162.93</c:v>
                </c:pt>
                <c:pt idx="1688">
                  <c:v>209.32</c:v>
                </c:pt>
                <c:pt idx="1689">
                  <c:v>167.72</c:v>
                </c:pt>
                <c:pt idx="1690">
                  <c:v>193.62</c:v>
                </c:pt>
                <c:pt idx="1691">
                  <c:v>238.58</c:v>
                </c:pt>
                <c:pt idx="1692">
                  <c:v>211.08</c:v>
                </c:pt>
                <c:pt idx="1693">
                  <c:v>232.63</c:v>
                </c:pt>
                <c:pt idx="1694">
                  <c:v>177.95</c:v>
                </c:pt>
                <c:pt idx="1695">
                  <c:v>288.45999999999998</c:v>
                </c:pt>
                <c:pt idx="1696">
                  <c:v>266.77999999999997</c:v>
                </c:pt>
                <c:pt idx="1697">
                  <c:v>374.82</c:v>
                </c:pt>
                <c:pt idx="1698">
                  <c:v>203.27</c:v>
                </c:pt>
                <c:pt idx="1699">
                  <c:v>374.27</c:v>
                </c:pt>
                <c:pt idx="1700">
                  <c:v>364.34</c:v>
                </c:pt>
                <c:pt idx="1701">
                  <c:v>383.61</c:v>
                </c:pt>
                <c:pt idx="1702">
                  <c:v>222.41</c:v>
                </c:pt>
                <c:pt idx="1703">
                  <c:v>312.67</c:v>
                </c:pt>
                <c:pt idx="1704">
                  <c:v>197.66</c:v>
                </c:pt>
                <c:pt idx="1705">
                  <c:v>202.99</c:v>
                </c:pt>
                <c:pt idx="1706">
                  <c:v>205.28</c:v>
                </c:pt>
                <c:pt idx="1707">
                  <c:v>325.10000000000002</c:v>
                </c:pt>
                <c:pt idx="1708">
                  <c:v>253.05</c:v>
                </c:pt>
                <c:pt idx="1709">
                  <c:v>308.43</c:v>
                </c:pt>
                <c:pt idx="1710">
                  <c:v>305.93</c:v>
                </c:pt>
                <c:pt idx="1711">
                  <c:v>235.96</c:v>
                </c:pt>
                <c:pt idx="1712">
                  <c:v>245.6</c:v>
                </c:pt>
                <c:pt idx="1713">
                  <c:v>226.55</c:v>
                </c:pt>
                <c:pt idx="1714">
                  <c:v>257.94</c:v>
                </c:pt>
                <c:pt idx="1715">
                  <c:v>246.07</c:v>
                </c:pt>
                <c:pt idx="1716">
                  <c:v>312.48</c:v>
                </c:pt>
                <c:pt idx="1717">
                  <c:v>329.82</c:v>
                </c:pt>
                <c:pt idx="1718">
                  <c:v>306.32</c:v>
                </c:pt>
                <c:pt idx="1719">
                  <c:v>401.63</c:v>
                </c:pt>
                <c:pt idx="1720">
                  <c:v>314.77</c:v>
                </c:pt>
                <c:pt idx="1721">
                  <c:v>259.41000000000003</c:v>
                </c:pt>
                <c:pt idx="1722">
                  <c:v>274.58</c:v>
                </c:pt>
                <c:pt idx="1723">
                  <c:v>271.64999999999998</c:v>
                </c:pt>
                <c:pt idx="1724">
                  <c:v>251.25</c:v>
                </c:pt>
                <c:pt idx="1725">
                  <c:v>309.89</c:v>
                </c:pt>
                <c:pt idx="1726">
                  <c:v>343.56</c:v>
                </c:pt>
                <c:pt idx="1727">
                  <c:v>420.54</c:v>
                </c:pt>
                <c:pt idx="1728">
                  <c:v>287.13</c:v>
                </c:pt>
                <c:pt idx="1729">
                  <c:v>289.42</c:v>
                </c:pt>
                <c:pt idx="1730">
                  <c:v>303.64999999999998</c:v>
                </c:pt>
                <c:pt idx="1731">
                  <c:v>281.64999999999998</c:v>
                </c:pt>
                <c:pt idx="1732">
                  <c:v>308.43</c:v>
                </c:pt>
                <c:pt idx="1733">
                  <c:v>226.29</c:v>
                </c:pt>
                <c:pt idx="1734">
                  <c:v>173.06</c:v>
                </c:pt>
                <c:pt idx="1735">
                  <c:v>205.41</c:v>
                </c:pt>
                <c:pt idx="1736">
                  <c:v>223.35</c:v>
                </c:pt>
                <c:pt idx="1737">
                  <c:v>229.29</c:v>
                </c:pt>
                <c:pt idx="1738">
                  <c:v>223.35</c:v>
                </c:pt>
                <c:pt idx="1739">
                  <c:v>212.66</c:v>
                </c:pt>
                <c:pt idx="1740">
                  <c:v>226.12</c:v>
                </c:pt>
                <c:pt idx="1741">
                  <c:v>197.86</c:v>
                </c:pt>
                <c:pt idx="1742">
                  <c:v>202.58</c:v>
                </c:pt>
                <c:pt idx="1743">
                  <c:v>218</c:v>
                </c:pt>
                <c:pt idx="1744">
                  <c:v>209.61</c:v>
                </c:pt>
                <c:pt idx="1745">
                  <c:v>218.21</c:v>
                </c:pt>
                <c:pt idx="1746">
                  <c:v>236.76</c:v>
                </c:pt>
                <c:pt idx="1747">
                  <c:v>233.02</c:v>
                </c:pt>
                <c:pt idx="1748">
                  <c:v>233.96</c:v>
                </c:pt>
                <c:pt idx="1749">
                  <c:v>230.23</c:v>
                </c:pt>
                <c:pt idx="1750">
                  <c:v>198.85</c:v>
                </c:pt>
                <c:pt idx="1751">
                  <c:v>212.2</c:v>
                </c:pt>
                <c:pt idx="1752">
                  <c:v>214.66</c:v>
                </c:pt>
                <c:pt idx="1753">
                  <c:v>204.27</c:v>
                </c:pt>
                <c:pt idx="1754">
                  <c:v>192.88</c:v>
                </c:pt>
                <c:pt idx="1755">
                  <c:v>197.92</c:v>
                </c:pt>
                <c:pt idx="1756">
                  <c:v>183.16</c:v>
                </c:pt>
                <c:pt idx="1757">
                  <c:v>158.44999999999999</c:v>
                </c:pt>
                <c:pt idx="1758">
                  <c:v>214.21</c:v>
                </c:pt>
                <c:pt idx="1759">
                  <c:v>195.87</c:v>
                </c:pt>
                <c:pt idx="1760">
                  <c:v>153.57</c:v>
                </c:pt>
                <c:pt idx="1761">
                  <c:v>176.2</c:v>
                </c:pt>
                <c:pt idx="1762">
                  <c:v>132.77000000000001</c:v>
                </c:pt>
                <c:pt idx="1763">
                  <c:v>112.86</c:v>
                </c:pt>
                <c:pt idx="1764">
                  <c:v>122.36</c:v>
                </c:pt>
                <c:pt idx="1765">
                  <c:v>138.78</c:v>
                </c:pt>
                <c:pt idx="1766">
                  <c:v>125.88</c:v>
                </c:pt>
                <c:pt idx="1767">
                  <c:v>240.56</c:v>
                </c:pt>
                <c:pt idx="1768">
                  <c:v>106.35</c:v>
                </c:pt>
                <c:pt idx="1769">
                  <c:v>114.4</c:v>
                </c:pt>
                <c:pt idx="1770">
                  <c:v>133.05000000000001</c:v>
                </c:pt>
                <c:pt idx="1771">
                  <c:v>124.74</c:v>
                </c:pt>
                <c:pt idx="1772">
                  <c:v>181.55</c:v>
                </c:pt>
                <c:pt idx="1773">
                  <c:v>146.57</c:v>
                </c:pt>
                <c:pt idx="1774">
                  <c:v>133.51</c:v>
                </c:pt>
                <c:pt idx="1775">
                  <c:v>154.76</c:v>
                </c:pt>
                <c:pt idx="1776">
                  <c:v>136.65</c:v>
                </c:pt>
                <c:pt idx="1777">
                  <c:v>182.93</c:v>
                </c:pt>
                <c:pt idx="1778">
                  <c:v>158.85</c:v>
                </c:pt>
                <c:pt idx="1779">
                  <c:v>138.47999999999999</c:v>
                </c:pt>
                <c:pt idx="1780">
                  <c:v>140.38999999999999</c:v>
                </c:pt>
                <c:pt idx="1781">
                  <c:v>114.25</c:v>
                </c:pt>
                <c:pt idx="1782">
                  <c:v>150.58000000000001</c:v>
                </c:pt>
                <c:pt idx="1783">
                  <c:v>164.26</c:v>
                </c:pt>
                <c:pt idx="1784">
                  <c:v>131</c:v>
                </c:pt>
                <c:pt idx="1785">
                  <c:v>200.08</c:v>
                </c:pt>
                <c:pt idx="1786">
                  <c:v>153.01</c:v>
                </c:pt>
                <c:pt idx="1787">
                  <c:v>180.93</c:v>
                </c:pt>
                <c:pt idx="1788">
                  <c:v>149.13</c:v>
                </c:pt>
                <c:pt idx="1789">
                  <c:v>210.14</c:v>
                </c:pt>
                <c:pt idx="1790">
                  <c:v>161.61000000000001</c:v>
                </c:pt>
                <c:pt idx="1791">
                  <c:v>291.55</c:v>
                </c:pt>
                <c:pt idx="1792">
                  <c:v>253.61</c:v>
                </c:pt>
                <c:pt idx="1793">
                  <c:v>293.95</c:v>
                </c:pt>
                <c:pt idx="1794">
                  <c:v>174.53</c:v>
                </c:pt>
                <c:pt idx="1795">
                  <c:v>290.22000000000003</c:v>
                </c:pt>
                <c:pt idx="1796">
                  <c:v>238.16</c:v>
                </c:pt>
                <c:pt idx="1797">
                  <c:v>299.82</c:v>
                </c:pt>
                <c:pt idx="1798">
                  <c:v>266.5</c:v>
                </c:pt>
                <c:pt idx="1799">
                  <c:v>249.12</c:v>
                </c:pt>
                <c:pt idx="1800">
                  <c:v>275.38</c:v>
                </c:pt>
                <c:pt idx="1801">
                  <c:v>334.01</c:v>
                </c:pt>
                <c:pt idx="1802">
                  <c:v>363.4</c:v>
                </c:pt>
                <c:pt idx="1803">
                  <c:v>236.48</c:v>
                </c:pt>
                <c:pt idx="1804">
                  <c:v>270.93</c:v>
                </c:pt>
                <c:pt idx="1805">
                  <c:v>364.88</c:v>
                </c:pt>
                <c:pt idx="1806">
                  <c:v>274.18</c:v>
                </c:pt>
                <c:pt idx="1807">
                  <c:v>383.26</c:v>
                </c:pt>
                <c:pt idx="1808">
                  <c:v>281.58</c:v>
                </c:pt>
                <c:pt idx="1809">
                  <c:v>534.74</c:v>
                </c:pt>
                <c:pt idx="1810">
                  <c:v>749.61</c:v>
                </c:pt>
                <c:pt idx="1811">
                  <c:v>656.46</c:v>
                </c:pt>
                <c:pt idx="1812">
                  <c:v>699.92</c:v>
                </c:pt>
                <c:pt idx="1813">
                  <c:v>590.04</c:v>
                </c:pt>
                <c:pt idx="1814">
                  <c:v>487</c:v>
                </c:pt>
                <c:pt idx="1815">
                  <c:v>257.52999999999997</c:v>
                </c:pt>
                <c:pt idx="1816">
                  <c:v>234.1</c:v>
                </c:pt>
                <c:pt idx="1817">
                  <c:v>309.88</c:v>
                </c:pt>
                <c:pt idx="1818">
                  <c:v>290.27999999999997</c:v>
                </c:pt>
                <c:pt idx="1819">
                  <c:v>308.7</c:v>
                </c:pt>
                <c:pt idx="1820">
                  <c:v>292.3</c:v>
                </c:pt>
                <c:pt idx="1821">
                  <c:v>339.16</c:v>
                </c:pt>
                <c:pt idx="1822">
                  <c:v>300.26</c:v>
                </c:pt>
                <c:pt idx="1823">
                  <c:v>321.24</c:v>
                </c:pt>
                <c:pt idx="1824">
                  <c:v>308.77999999999997</c:v>
                </c:pt>
                <c:pt idx="1825">
                  <c:v>351.67</c:v>
                </c:pt>
                <c:pt idx="1826">
                  <c:v>374.69</c:v>
                </c:pt>
                <c:pt idx="1827">
                  <c:v>338.04</c:v>
                </c:pt>
                <c:pt idx="1828">
                  <c:v>338.75</c:v>
                </c:pt>
                <c:pt idx="1829">
                  <c:v>362.99</c:v>
                </c:pt>
                <c:pt idx="1830">
                  <c:v>360.92</c:v>
                </c:pt>
                <c:pt idx="1831">
                  <c:v>357.23</c:v>
                </c:pt>
                <c:pt idx="1832">
                  <c:v>335.08</c:v>
                </c:pt>
                <c:pt idx="1833">
                  <c:v>278.76</c:v>
                </c:pt>
                <c:pt idx="1834">
                  <c:v>229.05</c:v>
                </c:pt>
                <c:pt idx="1835">
                  <c:v>240.02</c:v>
                </c:pt>
                <c:pt idx="1836">
                  <c:v>200.02</c:v>
                </c:pt>
                <c:pt idx="1837">
                  <c:v>207.24</c:v>
                </c:pt>
                <c:pt idx="1838">
                  <c:v>187.68</c:v>
                </c:pt>
                <c:pt idx="1839">
                  <c:v>197.56</c:v>
                </c:pt>
                <c:pt idx="1840">
                  <c:v>171.73</c:v>
                </c:pt>
                <c:pt idx="1841">
                  <c:v>175.84</c:v>
                </c:pt>
                <c:pt idx="1842">
                  <c:v>281.95</c:v>
                </c:pt>
                <c:pt idx="1843">
                  <c:v>187.9</c:v>
                </c:pt>
                <c:pt idx="1844">
                  <c:v>217.04</c:v>
                </c:pt>
                <c:pt idx="1845">
                  <c:v>166.94</c:v>
                </c:pt>
                <c:pt idx="1846">
                  <c:v>137.19</c:v>
                </c:pt>
                <c:pt idx="1847">
                  <c:v>137.21</c:v>
                </c:pt>
                <c:pt idx="1848">
                  <c:v>168.88</c:v>
                </c:pt>
                <c:pt idx="1849">
                  <c:v>175.09</c:v>
                </c:pt>
                <c:pt idx="1850">
                  <c:v>161.65</c:v>
                </c:pt>
                <c:pt idx="1851">
                  <c:v>220.18</c:v>
                </c:pt>
                <c:pt idx="1852">
                  <c:v>330.44</c:v>
                </c:pt>
                <c:pt idx="1853">
                  <c:v>282.83999999999997</c:v>
                </c:pt>
                <c:pt idx="1854">
                  <c:v>209.77</c:v>
                </c:pt>
                <c:pt idx="1855">
                  <c:v>309.19</c:v>
                </c:pt>
                <c:pt idx="1856">
                  <c:v>230.28</c:v>
                </c:pt>
                <c:pt idx="1857">
                  <c:v>158.35</c:v>
                </c:pt>
                <c:pt idx="1858">
                  <c:v>258.73</c:v>
                </c:pt>
                <c:pt idx="1859">
                  <c:v>238.51</c:v>
                </c:pt>
                <c:pt idx="1860">
                  <c:v>244.14</c:v>
                </c:pt>
                <c:pt idx="1861">
                  <c:v>246.78</c:v>
                </c:pt>
                <c:pt idx="1862">
                  <c:v>306.29000000000002</c:v>
                </c:pt>
                <c:pt idx="1863">
                  <c:v>311.14</c:v>
                </c:pt>
                <c:pt idx="1864">
                  <c:v>274.19</c:v>
                </c:pt>
                <c:pt idx="1865">
                  <c:v>227.8</c:v>
                </c:pt>
                <c:pt idx="1866">
                  <c:v>306.05</c:v>
                </c:pt>
                <c:pt idx="1867">
                  <c:v>180.27</c:v>
                </c:pt>
                <c:pt idx="1868">
                  <c:v>199.13</c:v>
                </c:pt>
                <c:pt idx="1869">
                  <c:v>261.10000000000002</c:v>
                </c:pt>
                <c:pt idx="1870">
                  <c:v>422.19</c:v>
                </c:pt>
                <c:pt idx="1871">
                  <c:v>260.58</c:v>
                </c:pt>
                <c:pt idx="1872">
                  <c:v>307.64999999999998</c:v>
                </c:pt>
                <c:pt idx="1873">
                  <c:v>305.72000000000003</c:v>
                </c:pt>
                <c:pt idx="1874">
                  <c:v>916.72</c:v>
                </c:pt>
                <c:pt idx="1875">
                  <c:v>1954.04</c:v>
                </c:pt>
                <c:pt idx="1876">
                  <c:v>625.15</c:v>
                </c:pt>
                <c:pt idx="1877">
                  <c:v>656.7</c:v>
                </c:pt>
                <c:pt idx="1878">
                  <c:v>788.09</c:v>
                </c:pt>
                <c:pt idx="1879">
                  <c:v>185.19</c:v>
                </c:pt>
                <c:pt idx="1880">
                  <c:v>162.44</c:v>
                </c:pt>
                <c:pt idx="1881">
                  <c:v>114.96</c:v>
                </c:pt>
                <c:pt idx="1882">
                  <c:v>114.66</c:v>
                </c:pt>
                <c:pt idx="1883">
                  <c:v>167.74</c:v>
                </c:pt>
                <c:pt idx="1884">
                  <c:v>120.08</c:v>
                </c:pt>
                <c:pt idx="1885">
                  <c:v>139.66</c:v>
                </c:pt>
                <c:pt idx="1886">
                  <c:v>134.22</c:v>
                </c:pt>
                <c:pt idx="1887">
                  <c:v>163.71</c:v>
                </c:pt>
                <c:pt idx="1888">
                  <c:v>185.1</c:v>
                </c:pt>
                <c:pt idx="1889">
                  <c:v>148.6</c:v>
                </c:pt>
                <c:pt idx="1890">
                  <c:v>176.61</c:v>
                </c:pt>
                <c:pt idx="1891">
                  <c:v>206.67</c:v>
                </c:pt>
                <c:pt idx="1892">
                  <c:v>192.64</c:v>
                </c:pt>
                <c:pt idx="1893">
                  <c:v>170.95</c:v>
                </c:pt>
                <c:pt idx="1894">
                  <c:v>173.2</c:v>
                </c:pt>
                <c:pt idx="1895">
                  <c:v>158.96</c:v>
                </c:pt>
                <c:pt idx="1896">
                  <c:v>165.92</c:v>
                </c:pt>
                <c:pt idx="1897">
                  <c:v>143.69999999999999</c:v>
                </c:pt>
                <c:pt idx="1898">
                  <c:v>173.84</c:v>
                </c:pt>
                <c:pt idx="1899">
                  <c:v>161.33000000000001</c:v>
                </c:pt>
                <c:pt idx="1900">
                  <c:v>188.92</c:v>
                </c:pt>
                <c:pt idx="1901">
                  <c:v>136.18</c:v>
                </c:pt>
                <c:pt idx="1902">
                  <c:v>124.32</c:v>
                </c:pt>
                <c:pt idx="1903">
                  <c:v>145.72999999999999</c:v>
                </c:pt>
                <c:pt idx="1904">
                  <c:v>411.57</c:v>
                </c:pt>
                <c:pt idx="1905">
                  <c:v>396.85</c:v>
                </c:pt>
                <c:pt idx="1906">
                  <c:v>354.78</c:v>
                </c:pt>
                <c:pt idx="1907">
                  <c:v>287.44</c:v>
                </c:pt>
                <c:pt idx="1908">
                  <c:v>205.55</c:v>
                </c:pt>
                <c:pt idx="1909">
                  <c:v>225.62</c:v>
                </c:pt>
                <c:pt idx="1910">
                  <c:v>256.33</c:v>
                </c:pt>
                <c:pt idx="1911">
                  <c:v>233.64</c:v>
                </c:pt>
                <c:pt idx="1912">
                  <c:v>335.71</c:v>
                </c:pt>
                <c:pt idx="1913">
                  <c:v>108.12</c:v>
                </c:pt>
                <c:pt idx="1914">
                  <c:v>112.02</c:v>
                </c:pt>
                <c:pt idx="1915">
                  <c:v>112.23</c:v>
                </c:pt>
                <c:pt idx="1916">
                  <c:v>110.11</c:v>
                </c:pt>
                <c:pt idx="1917">
                  <c:v>118.95</c:v>
                </c:pt>
                <c:pt idx="1918">
                  <c:v>127.13</c:v>
                </c:pt>
                <c:pt idx="1919">
                  <c:v>136.69</c:v>
                </c:pt>
                <c:pt idx="1920">
                  <c:v>157.69</c:v>
                </c:pt>
                <c:pt idx="1921">
                  <c:v>171.89</c:v>
                </c:pt>
                <c:pt idx="1922">
                  <c:v>178.7</c:v>
                </c:pt>
                <c:pt idx="1923">
                  <c:v>130.16</c:v>
                </c:pt>
                <c:pt idx="1924">
                  <c:v>94.69</c:v>
                </c:pt>
                <c:pt idx="1925">
                  <c:v>119.76</c:v>
                </c:pt>
                <c:pt idx="1926">
                  <c:v>95.98</c:v>
                </c:pt>
                <c:pt idx="1927">
                  <c:v>175.19</c:v>
                </c:pt>
                <c:pt idx="1928">
                  <c:v>155.09</c:v>
                </c:pt>
                <c:pt idx="1929">
                  <c:v>124.13</c:v>
                </c:pt>
                <c:pt idx="1930">
                  <c:v>93.61</c:v>
                </c:pt>
                <c:pt idx="1931">
                  <c:v>90.2</c:v>
                </c:pt>
                <c:pt idx="1932">
                  <c:v>87.79</c:v>
                </c:pt>
                <c:pt idx="1933">
                  <c:v>87.45</c:v>
                </c:pt>
                <c:pt idx="1934">
                  <c:v>80.78</c:v>
                </c:pt>
                <c:pt idx="1935">
                  <c:v>70.78</c:v>
                </c:pt>
                <c:pt idx="1936">
                  <c:v>89.88</c:v>
                </c:pt>
                <c:pt idx="1937">
                  <c:v>103.65</c:v>
                </c:pt>
                <c:pt idx="1938">
                  <c:v>80.73</c:v>
                </c:pt>
                <c:pt idx="1939">
                  <c:v>45.6</c:v>
                </c:pt>
                <c:pt idx="1940">
                  <c:v>157.16</c:v>
                </c:pt>
                <c:pt idx="1941">
                  <c:v>176.73</c:v>
                </c:pt>
                <c:pt idx="1942">
                  <c:v>156.97999999999999</c:v>
                </c:pt>
                <c:pt idx="1943">
                  <c:v>187.92</c:v>
                </c:pt>
                <c:pt idx="1944">
                  <c:v>147.61000000000001</c:v>
                </c:pt>
                <c:pt idx="1945">
                  <c:v>165.91</c:v>
                </c:pt>
                <c:pt idx="1946">
                  <c:v>125.69</c:v>
                </c:pt>
                <c:pt idx="1947">
                  <c:v>107.99</c:v>
                </c:pt>
                <c:pt idx="1948">
                  <c:v>150.06</c:v>
                </c:pt>
                <c:pt idx="1949">
                  <c:v>98.43</c:v>
                </c:pt>
                <c:pt idx="1950">
                  <c:v>92.23</c:v>
                </c:pt>
                <c:pt idx="1951">
                  <c:v>88.05</c:v>
                </c:pt>
                <c:pt idx="1952">
                  <c:v>86.58</c:v>
                </c:pt>
                <c:pt idx="1953">
                  <c:v>87.23</c:v>
                </c:pt>
                <c:pt idx="1954">
                  <c:v>112.17</c:v>
                </c:pt>
                <c:pt idx="1955">
                  <c:v>73.959999999999994</c:v>
                </c:pt>
                <c:pt idx="1956">
                  <c:v>92.28</c:v>
                </c:pt>
                <c:pt idx="1957">
                  <c:v>107.89</c:v>
                </c:pt>
                <c:pt idx="1958">
                  <c:v>85.08</c:v>
                </c:pt>
                <c:pt idx="1959">
                  <c:v>97.29</c:v>
                </c:pt>
                <c:pt idx="1960">
                  <c:v>102.28</c:v>
                </c:pt>
                <c:pt idx="1961">
                  <c:v>101.87</c:v>
                </c:pt>
                <c:pt idx="1962">
                  <c:v>74.959999999999994</c:v>
                </c:pt>
                <c:pt idx="1963">
                  <c:v>94.12</c:v>
                </c:pt>
                <c:pt idx="1964">
                  <c:v>99.83</c:v>
                </c:pt>
                <c:pt idx="1965">
                  <c:v>100.19</c:v>
                </c:pt>
                <c:pt idx="1966">
                  <c:v>60.6</c:v>
                </c:pt>
                <c:pt idx="1967">
                  <c:v>80.41</c:v>
                </c:pt>
                <c:pt idx="1968">
                  <c:v>95.1</c:v>
                </c:pt>
                <c:pt idx="1969">
                  <c:v>85.73</c:v>
                </c:pt>
                <c:pt idx="1970">
                  <c:v>110.8</c:v>
                </c:pt>
                <c:pt idx="1971">
                  <c:v>103.28</c:v>
                </c:pt>
                <c:pt idx="1972">
                  <c:v>103.11</c:v>
                </c:pt>
                <c:pt idx="1973">
                  <c:v>98.26</c:v>
                </c:pt>
                <c:pt idx="1974">
                  <c:v>75.3</c:v>
                </c:pt>
                <c:pt idx="1975">
                  <c:v>87.15</c:v>
                </c:pt>
                <c:pt idx="1976">
                  <c:v>146.68</c:v>
                </c:pt>
                <c:pt idx="1977">
                  <c:v>129.55000000000001</c:v>
                </c:pt>
                <c:pt idx="1978">
                  <c:v>113.38</c:v>
                </c:pt>
                <c:pt idx="1979">
                  <c:v>100.16</c:v>
                </c:pt>
                <c:pt idx="1980">
                  <c:v>138.9</c:v>
                </c:pt>
                <c:pt idx="1981">
                  <c:v>153.66999999999999</c:v>
                </c:pt>
                <c:pt idx="1982">
                  <c:v>174.51</c:v>
                </c:pt>
                <c:pt idx="1983">
                  <c:v>180.76</c:v>
                </c:pt>
                <c:pt idx="1984">
                  <c:v>204.45</c:v>
                </c:pt>
                <c:pt idx="1985">
                  <c:v>144.13999999999999</c:v>
                </c:pt>
                <c:pt idx="1986">
                  <c:v>148.66999999999999</c:v>
                </c:pt>
                <c:pt idx="1987">
                  <c:v>154.34</c:v>
                </c:pt>
                <c:pt idx="1988">
                  <c:v>147.91</c:v>
                </c:pt>
                <c:pt idx="1989">
                  <c:v>123.13</c:v>
                </c:pt>
                <c:pt idx="1990">
                  <c:v>135.13999999999999</c:v>
                </c:pt>
                <c:pt idx="1991">
                  <c:v>145.86000000000001</c:v>
                </c:pt>
                <c:pt idx="1992">
                  <c:v>192.62</c:v>
                </c:pt>
                <c:pt idx="1993">
                  <c:v>196.53</c:v>
                </c:pt>
                <c:pt idx="1994">
                  <c:v>181.45</c:v>
                </c:pt>
                <c:pt idx="1995">
                  <c:v>181.48</c:v>
                </c:pt>
                <c:pt idx="1996">
                  <c:v>161.01</c:v>
                </c:pt>
                <c:pt idx="1997">
                  <c:v>212.79</c:v>
                </c:pt>
                <c:pt idx="1998">
                  <c:v>143.75</c:v>
                </c:pt>
                <c:pt idx="1999">
                  <c:v>202.75</c:v>
                </c:pt>
                <c:pt idx="2000">
                  <c:v>211.2</c:v>
                </c:pt>
                <c:pt idx="2001">
                  <c:v>304.63</c:v>
                </c:pt>
                <c:pt idx="2002">
                  <c:v>460.13</c:v>
                </c:pt>
                <c:pt idx="2003">
                  <c:v>409.62</c:v>
                </c:pt>
                <c:pt idx="2004">
                  <c:v>450.62</c:v>
                </c:pt>
                <c:pt idx="2005">
                  <c:v>420.56</c:v>
                </c:pt>
                <c:pt idx="2006">
                  <c:v>391.21</c:v>
                </c:pt>
                <c:pt idx="2007">
                  <c:v>299.29000000000002</c:v>
                </c:pt>
                <c:pt idx="2008">
                  <c:v>254.34</c:v>
                </c:pt>
                <c:pt idx="2009">
                  <c:v>184.54</c:v>
                </c:pt>
                <c:pt idx="2010">
                  <c:v>212.54</c:v>
                </c:pt>
                <c:pt idx="2011">
                  <c:v>252.12</c:v>
                </c:pt>
                <c:pt idx="2012">
                  <c:v>261.62</c:v>
                </c:pt>
                <c:pt idx="2013">
                  <c:v>249.27</c:v>
                </c:pt>
                <c:pt idx="2014">
                  <c:v>255.48</c:v>
                </c:pt>
                <c:pt idx="2015">
                  <c:v>221.86</c:v>
                </c:pt>
                <c:pt idx="2016">
                  <c:v>220.45</c:v>
                </c:pt>
                <c:pt idx="2017">
                  <c:v>210.12</c:v>
                </c:pt>
                <c:pt idx="2018">
                  <c:v>186.32</c:v>
                </c:pt>
                <c:pt idx="2019">
                  <c:v>230.77</c:v>
                </c:pt>
                <c:pt idx="2020">
                  <c:v>141.19999999999999</c:v>
                </c:pt>
                <c:pt idx="2021">
                  <c:v>167.11</c:v>
                </c:pt>
                <c:pt idx="2022">
                  <c:v>182.19</c:v>
                </c:pt>
                <c:pt idx="2023">
                  <c:v>188.68</c:v>
                </c:pt>
                <c:pt idx="2024">
                  <c:v>213.01</c:v>
                </c:pt>
                <c:pt idx="2025">
                  <c:v>216.24</c:v>
                </c:pt>
                <c:pt idx="2026">
                  <c:v>203.87</c:v>
                </c:pt>
                <c:pt idx="2027">
                  <c:v>235.57</c:v>
                </c:pt>
                <c:pt idx="2028">
                  <c:v>214.79</c:v>
                </c:pt>
                <c:pt idx="2029">
                  <c:v>190.28</c:v>
                </c:pt>
                <c:pt idx="2030">
                  <c:v>205</c:v>
                </c:pt>
                <c:pt idx="2031">
                  <c:v>197</c:v>
                </c:pt>
                <c:pt idx="2032">
                  <c:v>166.91</c:v>
                </c:pt>
                <c:pt idx="2033">
                  <c:v>200.85</c:v>
                </c:pt>
                <c:pt idx="2034">
                  <c:v>175.47</c:v>
                </c:pt>
                <c:pt idx="2035">
                  <c:v>170</c:v>
                </c:pt>
                <c:pt idx="2036">
                  <c:v>176.3</c:v>
                </c:pt>
                <c:pt idx="2037">
                  <c:v>179.22</c:v>
                </c:pt>
                <c:pt idx="2038">
                  <c:v>239.13</c:v>
                </c:pt>
                <c:pt idx="2039">
                  <c:v>217.72</c:v>
                </c:pt>
                <c:pt idx="2040">
                  <c:v>190.67</c:v>
                </c:pt>
                <c:pt idx="2041">
                  <c:v>162.22</c:v>
                </c:pt>
                <c:pt idx="2042">
                  <c:v>218.93</c:v>
                </c:pt>
                <c:pt idx="2043">
                  <c:v>181.06</c:v>
                </c:pt>
                <c:pt idx="2044">
                  <c:v>195.41</c:v>
                </c:pt>
                <c:pt idx="2045">
                  <c:v>199.63</c:v>
                </c:pt>
                <c:pt idx="2046">
                  <c:v>240.16</c:v>
                </c:pt>
                <c:pt idx="2047">
                  <c:v>189.19</c:v>
                </c:pt>
                <c:pt idx="2048">
                  <c:v>186.38</c:v>
                </c:pt>
                <c:pt idx="2049">
                  <c:v>225.23</c:v>
                </c:pt>
                <c:pt idx="2050">
                  <c:v>190.48</c:v>
                </c:pt>
                <c:pt idx="2051">
                  <c:v>240</c:v>
                </c:pt>
                <c:pt idx="2052">
                  <c:v>231.44</c:v>
                </c:pt>
                <c:pt idx="2053">
                  <c:v>255</c:v>
                </c:pt>
                <c:pt idx="2054">
                  <c:v>338.16</c:v>
                </c:pt>
                <c:pt idx="2055">
                  <c:v>351.21</c:v>
                </c:pt>
                <c:pt idx="2056">
                  <c:v>328.97</c:v>
                </c:pt>
                <c:pt idx="2057">
                  <c:v>270.7</c:v>
                </c:pt>
                <c:pt idx="2058">
                  <c:v>245.21</c:v>
                </c:pt>
                <c:pt idx="2059">
                  <c:v>269.54000000000002</c:v>
                </c:pt>
                <c:pt idx="2060">
                  <c:v>162.49</c:v>
                </c:pt>
                <c:pt idx="2061">
                  <c:v>177.9</c:v>
                </c:pt>
                <c:pt idx="2062">
                  <c:v>180.77</c:v>
                </c:pt>
                <c:pt idx="2063">
                  <c:v>205.23</c:v>
                </c:pt>
                <c:pt idx="2064">
                  <c:v>149.06</c:v>
                </c:pt>
                <c:pt idx="2065">
                  <c:v>118.24</c:v>
                </c:pt>
                <c:pt idx="2066">
                  <c:v>134.34</c:v>
                </c:pt>
                <c:pt idx="2067">
                  <c:v>166.2</c:v>
                </c:pt>
                <c:pt idx="2068">
                  <c:v>137.77000000000001</c:v>
                </c:pt>
                <c:pt idx="2069">
                  <c:v>122.16</c:v>
                </c:pt>
                <c:pt idx="2070">
                  <c:v>115.91</c:v>
                </c:pt>
                <c:pt idx="2071">
                  <c:v>106.65</c:v>
                </c:pt>
                <c:pt idx="2072">
                  <c:v>110.81</c:v>
                </c:pt>
                <c:pt idx="2073">
                  <c:v>114.03</c:v>
                </c:pt>
                <c:pt idx="2074">
                  <c:v>93.47</c:v>
                </c:pt>
                <c:pt idx="2075">
                  <c:v>91.15</c:v>
                </c:pt>
                <c:pt idx="2076">
                  <c:v>111.51</c:v>
                </c:pt>
                <c:pt idx="2077">
                  <c:v>114.25</c:v>
                </c:pt>
                <c:pt idx="2078">
                  <c:v>123.13</c:v>
                </c:pt>
                <c:pt idx="2079">
                  <c:v>106.82</c:v>
                </c:pt>
                <c:pt idx="2080">
                  <c:v>125.43</c:v>
                </c:pt>
                <c:pt idx="2081">
                  <c:v>148.12</c:v>
                </c:pt>
                <c:pt idx="2082">
                  <c:v>177.51</c:v>
                </c:pt>
                <c:pt idx="2083">
                  <c:v>196.93</c:v>
                </c:pt>
                <c:pt idx="2084">
                  <c:v>155.26</c:v>
                </c:pt>
                <c:pt idx="2085">
                  <c:v>141.05000000000001</c:v>
                </c:pt>
                <c:pt idx="2086">
                  <c:v>148.99</c:v>
                </c:pt>
                <c:pt idx="2087">
                  <c:v>111.09</c:v>
                </c:pt>
                <c:pt idx="2088">
                  <c:v>139.56</c:v>
                </c:pt>
                <c:pt idx="2089">
                  <c:v>195.81</c:v>
                </c:pt>
                <c:pt idx="2090">
                  <c:v>192.74</c:v>
                </c:pt>
                <c:pt idx="2091">
                  <c:v>246.62</c:v>
                </c:pt>
                <c:pt idx="2092">
                  <c:v>354.99</c:v>
                </c:pt>
                <c:pt idx="2093">
                  <c:v>296.45</c:v>
                </c:pt>
                <c:pt idx="2094">
                  <c:v>179.21</c:v>
                </c:pt>
                <c:pt idx="2095">
                  <c:v>224.37</c:v>
                </c:pt>
                <c:pt idx="2096">
                  <c:v>234.89</c:v>
                </c:pt>
                <c:pt idx="2097">
                  <c:v>209.67</c:v>
                </c:pt>
                <c:pt idx="2098">
                  <c:v>216.24</c:v>
                </c:pt>
                <c:pt idx="2099">
                  <c:v>266.3</c:v>
                </c:pt>
                <c:pt idx="2100">
                  <c:v>225.47</c:v>
                </c:pt>
                <c:pt idx="2101">
                  <c:v>248.19</c:v>
                </c:pt>
                <c:pt idx="2102">
                  <c:v>221.59</c:v>
                </c:pt>
                <c:pt idx="2103">
                  <c:v>242.57</c:v>
                </c:pt>
                <c:pt idx="2104">
                  <c:v>257.45</c:v>
                </c:pt>
                <c:pt idx="2105">
                  <c:v>218.77</c:v>
                </c:pt>
                <c:pt idx="2106">
                  <c:v>192.4</c:v>
                </c:pt>
                <c:pt idx="2107">
                  <c:v>187.75</c:v>
                </c:pt>
                <c:pt idx="2108">
                  <c:v>202.41</c:v>
                </c:pt>
                <c:pt idx="2109">
                  <c:v>228.5</c:v>
                </c:pt>
                <c:pt idx="2110">
                  <c:v>222.54</c:v>
                </c:pt>
                <c:pt idx="2111">
                  <c:v>216.42</c:v>
                </c:pt>
                <c:pt idx="2112">
                  <c:v>187.53</c:v>
                </c:pt>
                <c:pt idx="2113">
                  <c:v>184.52</c:v>
                </c:pt>
                <c:pt idx="2114">
                  <c:v>184.89</c:v>
                </c:pt>
                <c:pt idx="2115">
                  <c:v>218.64</c:v>
                </c:pt>
                <c:pt idx="2116">
                  <c:v>201.45</c:v>
                </c:pt>
                <c:pt idx="2117">
                  <c:v>169.79</c:v>
                </c:pt>
                <c:pt idx="2118">
                  <c:v>202.59</c:v>
                </c:pt>
                <c:pt idx="2119">
                  <c:v>151.76</c:v>
                </c:pt>
                <c:pt idx="2120">
                  <c:v>207.19</c:v>
                </c:pt>
                <c:pt idx="2121">
                  <c:v>212.52</c:v>
                </c:pt>
                <c:pt idx="2122">
                  <c:v>493.09</c:v>
                </c:pt>
                <c:pt idx="2123">
                  <c:v>589.11</c:v>
                </c:pt>
                <c:pt idx="2124">
                  <c:v>587.92999999999995</c:v>
                </c:pt>
                <c:pt idx="2125">
                  <c:v>364.7</c:v>
                </c:pt>
                <c:pt idx="2126">
                  <c:v>323.75</c:v>
                </c:pt>
                <c:pt idx="2127">
                  <c:v>185.41</c:v>
                </c:pt>
                <c:pt idx="2128">
                  <c:v>250.49</c:v>
                </c:pt>
                <c:pt idx="2129">
                  <c:v>202.36</c:v>
                </c:pt>
                <c:pt idx="2130">
                  <c:v>145.52000000000001</c:v>
                </c:pt>
                <c:pt idx="2131">
                  <c:v>194.17</c:v>
                </c:pt>
                <c:pt idx="2132">
                  <c:v>181.33</c:v>
                </c:pt>
                <c:pt idx="2133">
                  <c:v>242.7</c:v>
                </c:pt>
                <c:pt idx="2134">
                  <c:v>184.33</c:v>
                </c:pt>
                <c:pt idx="2135">
                  <c:v>147.9</c:v>
                </c:pt>
                <c:pt idx="2136">
                  <c:v>173.44</c:v>
                </c:pt>
                <c:pt idx="2137">
                  <c:v>162.41</c:v>
                </c:pt>
                <c:pt idx="2138">
                  <c:v>236.68</c:v>
                </c:pt>
                <c:pt idx="2139">
                  <c:v>185.61</c:v>
                </c:pt>
                <c:pt idx="2140">
                  <c:v>200.73</c:v>
                </c:pt>
                <c:pt idx="2141">
                  <c:v>259.51</c:v>
                </c:pt>
                <c:pt idx="2142">
                  <c:v>379.01</c:v>
                </c:pt>
                <c:pt idx="2143">
                  <c:v>311.22000000000003</c:v>
                </c:pt>
                <c:pt idx="2144">
                  <c:v>405.5</c:v>
                </c:pt>
                <c:pt idx="2145">
                  <c:v>348.51</c:v>
                </c:pt>
                <c:pt idx="2146">
                  <c:v>254.45</c:v>
                </c:pt>
                <c:pt idx="2147">
                  <c:v>185.02</c:v>
                </c:pt>
                <c:pt idx="2148">
                  <c:v>237.82</c:v>
                </c:pt>
                <c:pt idx="2149">
                  <c:v>367.89</c:v>
                </c:pt>
                <c:pt idx="2150">
                  <c:v>268.33</c:v>
                </c:pt>
                <c:pt idx="2151">
                  <c:v>313.16000000000003</c:v>
                </c:pt>
                <c:pt idx="2152">
                  <c:v>386.99</c:v>
                </c:pt>
                <c:pt idx="2153">
                  <c:v>104.53</c:v>
                </c:pt>
                <c:pt idx="2154">
                  <c:v>87.63</c:v>
                </c:pt>
                <c:pt idx="2155">
                  <c:v>114.04</c:v>
                </c:pt>
                <c:pt idx="2156">
                  <c:v>136.04</c:v>
                </c:pt>
                <c:pt idx="2157">
                  <c:v>109.9</c:v>
                </c:pt>
                <c:pt idx="2158">
                  <c:v>120.96</c:v>
                </c:pt>
                <c:pt idx="2159">
                  <c:v>85.61</c:v>
                </c:pt>
                <c:pt idx="2160">
                  <c:v>163.66999999999999</c:v>
                </c:pt>
                <c:pt idx="2161">
                  <c:v>126.6</c:v>
                </c:pt>
                <c:pt idx="2162">
                  <c:v>125.68</c:v>
                </c:pt>
                <c:pt idx="2163">
                  <c:v>99.38</c:v>
                </c:pt>
                <c:pt idx="2164">
                  <c:v>83.39</c:v>
                </c:pt>
                <c:pt idx="2165">
                  <c:v>122.14</c:v>
                </c:pt>
                <c:pt idx="2166">
                  <c:v>75.400000000000006</c:v>
                </c:pt>
                <c:pt idx="2167">
                  <c:v>104.66</c:v>
                </c:pt>
                <c:pt idx="2168">
                  <c:v>91.61</c:v>
                </c:pt>
                <c:pt idx="2169">
                  <c:v>147.62</c:v>
                </c:pt>
                <c:pt idx="2170">
                  <c:v>140.32</c:v>
                </c:pt>
                <c:pt idx="2171">
                  <c:v>67.13</c:v>
                </c:pt>
                <c:pt idx="2172">
                  <c:v>91.09</c:v>
                </c:pt>
                <c:pt idx="2173">
                  <c:v>97.25</c:v>
                </c:pt>
                <c:pt idx="2174">
                  <c:v>78.42</c:v>
                </c:pt>
                <c:pt idx="2175">
                  <c:v>85.97</c:v>
                </c:pt>
                <c:pt idx="2176">
                  <c:v>115.93</c:v>
                </c:pt>
                <c:pt idx="2177">
                  <c:v>74.930000000000007</c:v>
                </c:pt>
                <c:pt idx="2178">
                  <c:v>59.62</c:v>
                </c:pt>
                <c:pt idx="2179">
                  <c:v>78.13</c:v>
                </c:pt>
                <c:pt idx="2180">
                  <c:v>81.540000000000006</c:v>
                </c:pt>
                <c:pt idx="2181">
                  <c:v>93.84</c:v>
                </c:pt>
                <c:pt idx="2182">
                  <c:v>74.459999999999994</c:v>
                </c:pt>
                <c:pt idx="2183">
                  <c:v>97.55</c:v>
                </c:pt>
                <c:pt idx="2184">
                  <c:v>73.040000000000006</c:v>
                </c:pt>
                <c:pt idx="2185">
                  <c:v>44.03</c:v>
                </c:pt>
                <c:pt idx="2186">
                  <c:v>65.540000000000006</c:v>
                </c:pt>
                <c:pt idx="2187">
                  <c:v>136.47999999999999</c:v>
                </c:pt>
                <c:pt idx="2188">
                  <c:v>178.73</c:v>
                </c:pt>
                <c:pt idx="2189">
                  <c:v>88.18</c:v>
                </c:pt>
                <c:pt idx="2190">
                  <c:v>130.36000000000001</c:v>
                </c:pt>
                <c:pt idx="2191">
                  <c:v>94.47</c:v>
                </c:pt>
                <c:pt idx="2192">
                  <c:v>71.010000000000005</c:v>
                </c:pt>
                <c:pt idx="2193">
                  <c:v>69.459999999999994</c:v>
                </c:pt>
                <c:pt idx="2194">
                  <c:v>81.5</c:v>
                </c:pt>
                <c:pt idx="2195">
                  <c:v>50.01</c:v>
                </c:pt>
                <c:pt idx="2196">
                  <c:v>112.32</c:v>
                </c:pt>
                <c:pt idx="2197">
                  <c:v>94.29</c:v>
                </c:pt>
                <c:pt idx="2198">
                  <c:v>7.98</c:v>
                </c:pt>
                <c:pt idx="2199">
                  <c:v>9.0399999999999991</c:v>
                </c:pt>
                <c:pt idx="2200">
                  <c:v>6.45</c:v>
                </c:pt>
                <c:pt idx="2201">
                  <c:v>17.55</c:v>
                </c:pt>
                <c:pt idx="2202">
                  <c:v>18.43</c:v>
                </c:pt>
                <c:pt idx="2203">
                  <c:v>17.55</c:v>
                </c:pt>
                <c:pt idx="2204">
                  <c:v>20.13</c:v>
                </c:pt>
                <c:pt idx="2205">
                  <c:v>17.5</c:v>
                </c:pt>
                <c:pt idx="2206">
                  <c:v>18.36</c:v>
                </c:pt>
                <c:pt idx="2207">
                  <c:v>20.96</c:v>
                </c:pt>
                <c:pt idx="2208">
                  <c:v>16.350000000000001</c:v>
                </c:pt>
                <c:pt idx="2209">
                  <c:v>15.36</c:v>
                </c:pt>
                <c:pt idx="2210">
                  <c:v>22.22</c:v>
                </c:pt>
                <c:pt idx="2211">
                  <c:v>16.350000000000001</c:v>
                </c:pt>
                <c:pt idx="2212">
                  <c:v>13.28</c:v>
                </c:pt>
                <c:pt idx="2213">
                  <c:v>15.8</c:v>
                </c:pt>
                <c:pt idx="2214">
                  <c:v>16.37</c:v>
                </c:pt>
                <c:pt idx="2215">
                  <c:v>16.72</c:v>
                </c:pt>
                <c:pt idx="2216">
                  <c:v>21.34</c:v>
                </c:pt>
                <c:pt idx="2217">
                  <c:v>18.59</c:v>
                </c:pt>
                <c:pt idx="2218">
                  <c:v>23.07</c:v>
                </c:pt>
                <c:pt idx="2219">
                  <c:v>15.18</c:v>
                </c:pt>
                <c:pt idx="2220">
                  <c:v>17.489999999999998</c:v>
                </c:pt>
                <c:pt idx="2221">
                  <c:v>17.86</c:v>
                </c:pt>
                <c:pt idx="2222">
                  <c:v>21.07</c:v>
                </c:pt>
                <c:pt idx="2223">
                  <c:v>20.71</c:v>
                </c:pt>
                <c:pt idx="2224">
                  <c:v>10.76</c:v>
                </c:pt>
                <c:pt idx="2225">
                  <c:v>32.9</c:v>
                </c:pt>
                <c:pt idx="2226">
                  <c:v>562.49</c:v>
                </c:pt>
                <c:pt idx="2227">
                  <c:v>453.6</c:v>
                </c:pt>
                <c:pt idx="2228">
                  <c:v>359.43</c:v>
                </c:pt>
                <c:pt idx="2229">
                  <c:v>404.95</c:v>
                </c:pt>
                <c:pt idx="2230">
                  <c:v>641.01</c:v>
                </c:pt>
                <c:pt idx="2231">
                  <c:v>518.46</c:v>
                </c:pt>
                <c:pt idx="2232">
                  <c:v>647.04</c:v>
                </c:pt>
                <c:pt idx="2233">
                  <c:v>775.76</c:v>
                </c:pt>
                <c:pt idx="2234">
                  <c:v>367</c:v>
                </c:pt>
                <c:pt idx="2235">
                  <c:v>449.82</c:v>
                </c:pt>
                <c:pt idx="2236">
                  <c:v>319.14999999999998</c:v>
                </c:pt>
                <c:pt idx="2237">
                  <c:v>292.91000000000003</c:v>
                </c:pt>
                <c:pt idx="2238">
                  <c:v>369.96</c:v>
                </c:pt>
                <c:pt idx="2239">
                  <c:v>291.94</c:v>
                </c:pt>
                <c:pt idx="2240">
                  <c:v>261.49</c:v>
                </c:pt>
                <c:pt idx="2241">
                  <c:v>269.04000000000002</c:v>
                </c:pt>
                <c:pt idx="2242">
                  <c:v>257.23</c:v>
                </c:pt>
                <c:pt idx="2243">
                  <c:v>179.36</c:v>
                </c:pt>
                <c:pt idx="2244">
                  <c:v>234.65</c:v>
                </c:pt>
                <c:pt idx="2245">
                  <c:v>229.86</c:v>
                </c:pt>
                <c:pt idx="2246">
                  <c:v>186.82</c:v>
                </c:pt>
                <c:pt idx="2247">
                  <c:v>220.99</c:v>
                </c:pt>
                <c:pt idx="2248">
                  <c:v>255.26</c:v>
                </c:pt>
                <c:pt idx="2249">
                  <c:v>350.58</c:v>
                </c:pt>
                <c:pt idx="2250">
                  <c:v>279.66000000000003</c:v>
                </c:pt>
                <c:pt idx="2251">
                  <c:v>327.16000000000003</c:v>
                </c:pt>
                <c:pt idx="2252">
                  <c:v>288.14</c:v>
                </c:pt>
                <c:pt idx="2253">
                  <c:v>304.02999999999997</c:v>
                </c:pt>
                <c:pt idx="2254">
                  <c:v>231.56</c:v>
                </c:pt>
                <c:pt idx="2255">
                  <c:v>331.17</c:v>
                </c:pt>
                <c:pt idx="2256">
                  <c:v>344.34</c:v>
                </c:pt>
                <c:pt idx="2257">
                  <c:v>305.01</c:v>
                </c:pt>
                <c:pt idx="2258">
                  <c:v>427.68</c:v>
                </c:pt>
                <c:pt idx="2259">
                  <c:v>370.66</c:v>
                </c:pt>
                <c:pt idx="2260">
                  <c:v>492.78</c:v>
                </c:pt>
                <c:pt idx="2261">
                  <c:v>549.73</c:v>
                </c:pt>
                <c:pt idx="2262">
                  <c:v>344.34</c:v>
                </c:pt>
                <c:pt idx="2263">
                  <c:v>664.88</c:v>
                </c:pt>
                <c:pt idx="2264">
                  <c:v>425.56</c:v>
                </c:pt>
                <c:pt idx="2265">
                  <c:v>323.3</c:v>
                </c:pt>
                <c:pt idx="2266">
                  <c:v>239.52</c:v>
                </c:pt>
                <c:pt idx="2267">
                  <c:v>260.91000000000003</c:v>
                </c:pt>
                <c:pt idx="2268">
                  <c:v>167.49</c:v>
                </c:pt>
                <c:pt idx="2269">
                  <c:v>212.04</c:v>
                </c:pt>
                <c:pt idx="2270">
                  <c:v>339.67</c:v>
                </c:pt>
                <c:pt idx="2271">
                  <c:v>243.04</c:v>
                </c:pt>
                <c:pt idx="2272">
                  <c:v>166.23</c:v>
                </c:pt>
                <c:pt idx="2273">
                  <c:v>195.03</c:v>
                </c:pt>
                <c:pt idx="2274">
                  <c:v>172.89</c:v>
                </c:pt>
                <c:pt idx="2275">
                  <c:v>324.5</c:v>
                </c:pt>
                <c:pt idx="2276">
                  <c:v>355.08</c:v>
                </c:pt>
                <c:pt idx="2277">
                  <c:v>334.97</c:v>
                </c:pt>
                <c:pt idx="2278">
                  <c:v>235.62</c:v>
                </c:pt>
                <c:pt idx="2279">
                  <c:v>269.47000000000003</c:v>
                </c:pt>
                <c:pt idx="2280">
                  <c:v>346.73</c:v>
                </c:pt>
                <c:pt idx="2281">
                  <c:v>336.2</c:v>
                </c:pt>
                <c:pt idx="2282">
                  <c:v>346.5</c:v>
                </c:pt>
                <c:pt idx="2283">
                  <c:v>211.58</c:v>
                </c:pt>
                <c:pt idx="2284">
                  <c:v>179.67</c:v>
                </c:pt>
                <c:pt idx="2285">
                  <c:v>212.76</c:v>
                </c:pt>
                <c:pt idx="2286">
                  <c:v>245.27</c:v>
                </c:pt>
                <c:pt idx="2287">
                  <c:v>225.68</c:v>
                </c:pt>
                <c:pt idx="2288">
                  <c:v>256.22000000000003</c:v>
                </c:pt>
                <c:pt idx="2289">
                  <c:v>166.4</c:v>
                </c:pt>
                <c:pt idx="2290">
                  <c:v>276.3</c:v>
                </c:pt>
                <c:pt idx="2291">
                  <c:v>262.86</c:v>
                </c:pt>
                <c:pt idx="2292">
                  <c:v>393.6</c:v>
                </c:pt>
                <c:pt idx="2293">
                  <c:v>509.69</c:v>
                </c:pt>
                <c:pt idx="2294">
                  <c:v>486.61</c:v>
                </c:pt>
                <c:pt idx="2295">
                  <c:v>249.55</c:v>
                </c:pt>
                <c:pt idx="2296">
                  <c:v>285.18</c:v>
                </c:pt>
                <c:pt idx="2297">
                  <c:v>239.34</c:v>
                </c:pt>
                <c:pt idx="2298">
                  <c:v>218.27</c:v>
                </c:pt>
                <c:pt idx="2299">
                  <c:v>191.97</c:v>
                </c:pt>
                <c:pt idx="2300">
                  <c:v>158.43</c:v>
                </c:pt>
                <c:pt idx="2301">
                  <c:v>207.06</c:v>
                </c:pt>
                <c:pt idx="2302">
                  <c:v>186.49</c:v>
                </c:pt>
                <c:pt idx="2303">
                  <c:v>179.72</c:v>
                </c:pt>
                <c:pt idx="2304">
                  <c:v>186.98</c:v>
                </c:pt>
                <c:pt idx="2305">
                  <c:v>194.42</c:v>
                </c:pt>
                <c:pt idx="2306">
                  <c:v>215.66</c:v>
                </c:pt>
                <c:pt idx="2307">
                  <c:v>278.73</c:v>
                </c:pt>
                <c:pt idx="2308">
                  <c:v>320.5</c:v>
                </c:pt>
                <c:pt idx="2309">
                  <c:v>614</c:v>
                </c:pt>
                <c:pt idx="2310">
                  <c:v>598.41999999999996</c:v>
                </c:pt>
                <c:pt idx="2311">
                  <c:v>572.96</c:v>
                </c:pt>
                <c:pt idx="2312">
                  <c:v>631.54999999999995</c:v>
                </c:pt>
                <c:pt idx="2313">
                  <c:v>581.78</c:v>
                </c:pt>
                <c:pt idx="2314">
                  <c:v>422.74</c:v>
                </c:pt>
                <c:pt idx="2315">
                  <c:v>357.67</c:v>
                </c:pt>
                <c:pt idx="2316">
                  <c:v>276.29000000000002</c:v>
                </c:pt>
                <c:pt idx="2317">
                  <c:v>344.16</c:v>
                </c:pt>
                <c:pt idx="2318">
                  <c:v>363.81</c:v>
                </c:pt>
                <c:pt idx="2319">
                  <c:v>390.73</c:v>
                </c:pt>
                <c:pt idx="2320">
                  <c:v>367.66</c:v>
                </c:pt>
                <c:pt idx="2321">
                  <c:v>346.24</c:v>
                </c:pt>
                <c:pt idx="2322">
                  <c:v>348.99</c:v>
                </c:pt>
                <c:pt idx="2323">
                  <c:v>335.74</c:v>
                </c:pt>
                <c:pt idx="2324">
                  <c:v>322.77</c:v>
                </c:pt>
                <c:pt idx="2325">
                  <c:v>359.39</c:v>
                </c:pt>
                <c:pt idx="2326">
                  <c:v>274.86</c:v>
                </c:pt>
                <c:pt idx="2327">
                  <c:v>327</c:v>
                </c:pt>
                <c:pt idx="2328">
                  <c:v>313.51</c:v>
                </c:pt>
                <c:pt idx="2329">
                  <c:v>258.83999999999997</c:v>
                </c:pt>
                <c:pt idx="2330">
                  <c:v>485.3</c:v>
                </c:pt>
                <c:pt idx="2331">
                  <c:v>714.12</c:v>
                </c:pt>
                <c:pt idx="2332">
                  <c:v>431.75</c:v>
                </c:pt>
                <c:pt idx="2333">
                  <c:v>395.21</c:v>
                </c:pt>
                <c:pt idx="2334">
                  <c:v>345.22</c:v>
                </c:pt>
                <c:pt idx="2335">
                  <c:v>335.57</c:v>
                </c:pt>
                <c:pt idx="2336">
                  <c:v>304.22000000000003</c:v>
                </c:pt>
                <c:pt idx="2337">
                  <c:v>258.99</c:v>
                </c:pt>
                <c:pt idx="2338">
                  <c:v>259.8</c:v>
                </c:pt>
                <c:pt idx="2339">
                  <c:v>287.51</c:v>
                </c:pt>
                <c:pt idx="2340">
                  <c:v>300.08</c:v>
                </c:pt>
                <c:pt idx="2341">
                  <c:v>240.51</c:v>
                </c:pt>
                <c:pt idx="2342">
                  <c:v>244.66</c:v>
                </c:pt>
                <c:pt idx="2343">
                  <c:v>269.69</c:v>
                </c:pt>
                <c:pt idx="2344">
                  <c:v>273.19</c:v>
                </c:pt>
                <c:pt idx="2345">
                  <c:v>345.69</c:v>
                </c:pt>
                <c:pt idx="2346">
                  <c:v>364.12</c:v>
                </c:pt>
                <c:pt idx="2347">
                  <c:v>442.92</c:v>
                </c:pt>
                <c:pt idx="2348">
                  <c:v>356.96</c:v>
                </c:pt>
                <c:pt idx="2349">
                  <c:v>294.63</c:v>
                </c:pt>
                <c:pt idx="2350">
                  <c:v>295.04000000000002</c:v>
                </c:pt>
                <c:pt idx="2351">
                  <c:v>281.91000000000003</c:v>
                </c:pt>
                <c:pt idx="2352">
                  <c:v>268.64999999999998</c:v>
                </c:pt>
                <c:pt idx="2353">
                  <c:v>389.17</c:v>
                </c:pt>
                <c:pt idx="2354">
                  <c:v>417.52</c:v>
                </c:pt>
                <c:pt idx="2355">
                  <c:v>283.63</c:v>
                </c:pt>
                <c:pt idx="2356">
                  <c:v>244.47</c:v>
                </c:pt>
                <c:pt idx="2357">
                  <c:v>267.62</c:v>
                </c:pt>
                <c:pt idx="2358">
                  <c:v>204.81</c:v>
                </c:pt>
                <c:pt idx="2359">
                  <c:v>192.79</c:v>
                </c:pt>
                <c:pt idx="2360">
                  <c:v>156.78</c:v>
                </c:pt>
                <c:pt idx="2361">
                  <c:v>339.03</c:v>
                </c:pt>
                <c:pt idx="2362">
                  <c:v>408.57</c:v>
                </c:pt>
                <c:pt idx="2363">
                  <c:v>262.94</c:v>
                </c:pt>
                <c:pt idx="2364">
                  <c:v>299.72000000000003</c:v>
                </c:pt>
                <c:pt idx="2365">
                  <c:v>367.05</c:v>
                </c:pt>
                <c:pt idx="2366">
                  <c:v>424.73</c:v>
                </c:pt>
                <c:pt idx="2367">
                  <c:v>543.1</c:v>
                </c:pt>
                <c:pt idx="2368">
                  <c:v>703.29</c:v>
                </c:pt>
                <c:pt idx="2369">
                  <c:v>468.59</c:v>
                </c:pt>
                <c:pt idx="2370">
                  <c:v>404.23</c:v>
                </c:pt>
                <c:pt idx="2371">
                  <c:v>374.72</c:v>
                </c:pt>
                <c:pt idx="2372">
                  <c:v>298.88</c:v>
                </c:pt>
                <c:pt idx="2373">
                  <c:v>302.02</c:v>
                </c:pt>
                <c:pt idx="2374">
                  <c:v>331.31</c:v>
                </c:pt>
                <c:pt idx="2375">
                  <c:v>283.92</c:v>
                </c:pt>
                <c:pt idx="2376">
                  <c:v>313.12</c:v>
                </c:pt>
                <c:pt idx="2377">
                  <c:v>381.83</c:v>
                </c:pt>
                <c:pt idx="2378">
                  <c:v>319.27</c:v>
                </c:pt>
                <c:pt idx="2379">
                  <c:v>258.85000000000002</c:v>
                </c:pt>
                <c:pt idx="2380">
                  <c:v>308.17</c:v>
                </c:pt>
                <c:pt idx="2381">
                  <c:v>345.24</c:v>
                </c:pt>
                <c:pt idx="2382">
                  <c:v>378.79</c:v>
                </c:pt>
                <c:pt idx="2383">
                  <c:v>279.54000000000002</c:v>
                </c:pt>
                <c:pt idx="2384">
                  <c:v>347.41</c:v>
                </c:pt>
                <c:pt idx="2385">
                  <c:v>348.54</c:v>
                </c:pt>
                <c:pt idx="2386">
                  <c:v>363.9</c:v>
                </c:pt>
                <c:pt idx="2387">
                  <c:v>285.43</c:v>
                </c:pt>
                <c:pt idx="2388">
                  <c:v>269.68</c:v>
                </c:pt>
                <c:pt idx="2389">
                  <c:v>308.73</c:v>
                </c:pt>
                <c:pt idx="2390">
                  <c:v>283.7</c:v>
                </c:pt>
                <c:pt idx="2391">
                  <c:v>254.57</c:v>
                </c:pt>
                <c:pt idx="2392">
                  <c:v>226.07</c:v>
                </c:pt>
                <c:pt idx="2393">
                  <c:v>188.18</c:v>
                </c:pt>
                <c:pt idx="2394">
                  <c:v>232.76</c:v>
                </c:pt>
                <c:pt idx="2395">
                  <c:v>166.9</c:v>
                </c:pt>
                <c:pt idx="2396">
                  <c:v>173.18</c:v>
                </c:pt>
                <c:pt idx="2397">
                  <c:v>242.65</c:v>
                </c:pt>
                <c:pt idx="2398">
                  <c:v>269.14</c:v>
                </c:pt>
                <c:pt idx="2399">
                  <c:v>309.25</c:v>
                </c:pt>
                <c:pt idx="2400">
                  <c:v>350.17</c:v>
                </c:pt>
                <c:pt idx="2401">
                  <c:v>544.21</c:v>
                </c:pt>
                <c:pt idx="2402">
                  <c:v>537.98</c:v>
                </c:pt>
                <c:pt idx="2403">
                  <c:v>452.47</c:v>
                </c:pt>
                <c:pt idx="2404">
                  <c:v>456.55</c:v>
                </c:pt>
                <c:pt idx="2405">
                  <c:v>604.52</c:v>
                </c:pt>
                <c:pt idx="2406">
                  <c:v>608.71</c:v>
                </c:pt>
                <c:pt idx="2407">
                  <c:v>443.21</c:v>
                </c:pt>
                <c:pt idx="2408">
                  <c:v>394.01</c:v>
                </c:pt>
                <c:pt idx="2409">
                  <c:v>347.19</c:v>
                </c:pt>
                <c:pt idx="2410">
                  <c:v>345.78</c:v>
                </c:pt>
                <c:pt idx="2411">
                  <c:v>265.94</c:v>
                </c:pt>
                <c:pt idx="2412">
                  <c:v>329.47</c:v>
                </c:pt>
                <c:pt idx="2413">
                  <c:v>298.38</c:v>
                </c:pt>
                <c:pt idx="2414">
                  <c:v>326.77</c:v>
                </c:pt>
                <c:pt idx="2415">
                  <c:v>308.5</c:v>
                </c:pt>
                <c:pt idx="2416">
                  <c:v>369.9</c:v>
                </c:pt>
                <c:pt idx="2417">
                  <c:v>372.17</c:v>
                </c:pt>
                <c:pt idx="2418">
                  <c:v>337.73</c:v>
                </c:pt>
                <c:pt idx="2419">
                  <c:v>302.08</c:v>
                </c:pt>
                <c:pt idx="2420">
                  <c:v>309.91000000000003</c:v>
                </c:pt>
                <c:pt idx="2421">
                  <c:v>348.68</c:v>
                </c:pt>
                <c:pt idx="2422">
                  <c:v>255.88</c:v>
                </c:pt>
                <c:pt idx="2423">
                  <c:v>292.39999999999998</c:v>
                </c:pt>
                <c:pt idx="2424">
                  <c:v>244.47</c:v>
                </c:pt>
                <c:pt idx="2425">
                  <c:v>321.3</c:v>
                </c:pt>
                <c:pt idx="2426">
                  <c:v>274.47000000000003</c:v>
                </c:pt>
                <c:pt idx="2427">
                  <c:v>268.44</c:v>
                </c:pt>
                <c:pt idx="2428">
                  <c:v>369.78</c:v>
                </c:pt>
                <c:pt idx="2429">
                  <c:v>305.33999999999997</c:v>
                </c:pt>
                <c:pt idx="2430">
                  <c:v>162.35</c:v>
                </c:pt>
                <c:pt idx="2431">
                  <c:v>190.79</c:v>
                </c:pt>
                <c:pt idx="2432">
                  <c:v>356.76</c:v>
                </c:pt>
                <c:pt idx="2433">
                  <c:v>454.43</c:v>
                </c:pt>
                <c:pt idx="2434">
                  <c:v>452.62</c:v>
                </c:pt>
                <c:pt idx="2435">
                  <c:v>380.38</c:v>
                </c:pt>
                <c:pt idx="2436">
                  <c:v>244.62</c:v>
                </c:pt>
                <c:pt idx="2437">
                  <c:v>290.12</c:v>
                </c:pt>
                <c:pt idx="2438">
                  <c:v>235.28</c:v>
                </c:pt>
                <c:pt idx="2439">
                  <c:v>230.54</c:v>
                </c:pt>
                <c:pt idx="2440">
                  <c:v>349.81</c:v>
                </c:pt>
                <c:pt idx="2441">
                  <c:v>303.41000000000003</c:v>
                </c:pt>
                <c:pt idx="2442">
                  <c:v>319.49</c:v>
                </c:pt>
                <c:pt idx="2443">
                  <c:v>389.79</c:v>
                </c:pt>
                <c:pt idx="2444">
                  <c:v>307.37</c:v>
                </c:pt>
                <c:pt idx="2445">
                  <c:v>394.68</c:v>
                </c:pt>
                <c:pt idx="2446">
                  <c:v>409.95</c:v>
                </c:pt>
                <c:pt idx="2447">
                  <c:v>476.22</c:v>
                </c:pt>
                <c:pt idx="2448">
                  <c:v>293.76</c:v>
                </c:pt>
                <c:pt idx="2449">
                  <c:v>251.21</c:v>
                </c:pt>
                <c:pt idx="2450">
                  <c:v>304.18</c:v>
                </c:pt>
                <c:pt idx="2451">
                  <c:v>362.35</c:v>
                </c:pt>
                <c:pt idx="2452">
                  <c:v>332.11</c:v>
                </c:pt>
                <c:pt idx="2453">
                  <c:v>309.14999999999998</c:v>
                </c:pt>
                <c:pt idx="2454">
                  <c:v>266.79000000000002</c:v>
                </c:pt>
                <c:pt idx="2455">
                  <c:v>299.70999999999998</c:v>
                </c:pt>
                <c:pt idx="2456">
                  <c:v>300.47000000000003</c:v>
                </c:pt>
                <c:pt idx="2457">
                  <c:v>299.43</c:v>
                </c:pt>
                <c:pt idx="2458">
                  <c:v>271.97000000000003</c:v>
                </c:pt>
                <c:pt idx="2459">
                  <c:v>299.07</c:v>
                </c:pt>
                <c:pt idx="2460">
                  <c:v>339.48</c:v>
                </c:pt>
                <c:pt idx="2461">
                  <c:v>300.69</c:v>
                </c:pt>
                <c:pt idx="2462">
                  <c:v>323.07</c:v>
                </c:pt>
                <c:pt idx="2463">
                  <c:v>296.77999999999997</c:v>
                </c:pt>
                <c:pt idx="2464">
                  <c:v>296.41000000000003</c:v>
                </c:pt>
                <c:pt idx="2465">
                  <c:v>433.61</c:v>
                </c:pt>
                <c:pt idx="2466">
                  <c:v>329.28</c:v>
                </c:pt>
                <c:pt idx="2467">
                  <c:v>195.18</c:v>
                </c:pt>
                <c:pt idx="2468">
                  <c:v>419.95</c:v>
                </c:pt>
                <c:pt idx="2469">
                  <c:v>848.97</c:v>
                </c:pt>
                <c:pt idx="2470">
                  <c:v>899.15</c:v>
                </c:pt>
                <c:pt idx="2471">
                  <c:v>414.63</c:v>
                </c:pt>
                <c:pt idx="2472">
                  <c:v>557.41</c:v>
                </c:pt>
                <c:pt idx="2473">
                  <c:v>402.45</c:v>
                </c:pt>
                <c:pt idx="2474">
                  <c:v>351.46</c:v>
                </c:pt>
                <c:pt idx="2475">
                  <c:v>279.25</c:v>
                </c:pt>
                <c:pt idx="2476">
                  <c:v>225.74</c:v>
                </c:pt>
                <c:pt idx="2477">
                  <c:v>286.98</c:v>
                </c:pt>
                <c:pt idx="2478">
                  <c:v>182.41</c:v>
                </c:pt>
                <c:pt idx="2479">
                  <c:v>151.37</c:v>
                </c:pt>
                <c:pt idx="2480">
                  <c:v>330.54</c:v>
                </c:pt>
                <c:pt idx="2481">
                  <c:v>213.99</c:v>
                </c:pt>
                <c:pt idx="2482">
                  <c:v>288.69</c:v>
                </c:pt>
                <c:pt idx="2483">
                  <c:v>273.10000000000002</c:v>
                </c:pt>
                <c:pt idx="2484">
                  <c:v>228.86</c:v>
                </c:pt>
                <c:pt idx="2485">
                  <c:v>323.33</c:v>
                </c:pt>
                <c:pt idx="2486">
                  <c:v>523.53</c:v>
                </c:pt>
                <c:pt idx="2487">
                  <c:v>400.02</c:v>
                </c:pt>
                <c:pt idx="2488">
                  <c:v>354.86</c:v>
                </c:pt>
                <c:pt idx="2489">
                  <c:v>242.39</c:v>
                </c:pt>
                <c:pt idx="2490">
                  <c:v>206.83</c:v>
                </c:pt>
                <c:pt idx="2491">
                  <c:v>251.65</c:v>
                </c:pt>
                <c:pt idx="2492">
                  <c:v>329.08</c:v>
                </c:pt>
                <c:pt idx="2493">
                  <c:v>299.37</c:v>
                </c:pt>
                <c:pt idx="2494">
                  <c:v>196.65</c:v>
                </c:pt>
                <c:pt idx="2495">
                  <c:v>299.43</c:v>
                </c:pt>
                <c:pt idx="2496">
                  <c:v>161.4</c:v>
                </c:pt>
                <c:pt idx="2497">
                  <c:v>147.07</c:v>
                </c:pt>
                <c:pt idx="2498">
                  <c:v>167.86</c:v>
                </c:pt>
                <c:pt idx="2499">
                  <c:v>161.79</c:v>
                </c:pt>
                <c:pt idx="2500">
                  <c:v>210.29</c:v>
                </c:pt>
                <c:pt idx="2501">
                  <c:v>251.33</c:v>
                </c:pt>
                <c:pt idx="2502">
                  <c:v>256.49</c:v>
                </c:pt>
                <c:pt idx="2503">
                  <c:v>404.83</c:v>
                </c:pt>
                <c:pt idx="2504">
                  <c:v>508.43</c:v>
                </c:pt>
                <c:pt idx="2505">
                  <c:v>408.86</c:v>
                </c:pt>
                <c:pt idx="2506">
                  <c:v>323.17</c:v>
                </c:pt>
                <c:pt idx="2507">
                  <c:v>436.74</c:v>
                </c:pt>
                <c:pt idx="2508">
                  <c:v>320.87</c:v>
                </c:pt>
                <c:pt idx="2509">
                  <c:v>337.17</c:v>
                </c:pt>
                <c:pt idx="2510">
                  <c:v>286.79000000000002</c:v>
                </c:pt>
                <c:pt idx="2511">
                  <c:v>235.27</c:v>
                </c:pt>
                <c:pt idx="2512">
                  <c:v>314.98</c:v>
                </c:pt>
                <c:pt idx="2513">
                  <c:v>291.73</c:v>
                </c:pt>
                <c:pt idx="2514">
                  <c:v>367.78</c:v>
                </c:pt>
                <c:pt idx="2515">
                  <c:v>249.3</c:v>
                </c:pt>
                <c:pt idx="2516">
                  <c:v>366.85</c:v>
                </c:pt>
                <c:pt idx="2517">
                  <c:v>360.11</c:v>
                </c:pt>
                <c:pt idx="2518">
                  <c:v>309.63</c:v>
                </c:pt>
                <c:pt idx="2519">
                  <c:v>331.21</c:v>
                </c:pt>
                <c:pt idx="2520">
                  <c:v>321.27</c:v>
                </c:pt>
                <c:pt idx="2521">
                  <c:v>330.53</c:v>
                </c:pt>
                <c:pt idx="2522">
                  <c:v>315.48</c:v>
                </c:pt>
                <c:pt idx="2523">
                  <c:v>361.26</c:v>
                </c:pt>
                <c:pt idx="2524">
                  <c:v>281.52999999999997</c:v>
                </c:pt>
                <c:pt idx="2525">
                  <c:v>243.93</c:v>
                </c:pt>
                <c:pt idx="2526">
                  <c:v>180.13</c:v>
                </c:pt>
                <c:pt idx="2527">
                  <c:v>298.87</c:v>
                </c:pt>
                <c:pt idx="2528">
                  <c:v>215.82</c:v>
                </c:pt>
                <c:pt idx="2529">
                  <c:v>215.2</c:v>
                </c:pt>
                <c:pt idx="2530">
                  <c:v>281.69</c:v>
                </c:pt>
                <c:pt idx="2531">
                  <c:v>186.36</c:v>
                </c:pt>
                <c:pt idx="2532">
                  <c:v>207.23</c:v>
                </c:pt>
                <c:pt idx="2533">
                  <c:v>206.85</c:v>
                </c:pt>
                <c:pt idx="2534">
                  <c:v>213.4</c:v>
                </c:pt>
                <c:pt idx="2535">
                  <c:v>221.96</c:v>
                </c:pt>
                <c:pt idx="2536">
                  <c:v>231.3</c:v>
                </c:pt>
                <c:pt idx="2537">
                  <c:v>171.14</c:v>
                </c:pt>
                <c:pt idx="2538">
                  <c:v>222.1</c:v>
                </c:pt>
                <c:pt idx="2539">
                  <c:v>326.38</c:v>
                </c:pt>
                <c:pt idx="2540">
                  <c:v>266.02999999999997</c:v>
                </c:pt>
                <c:pt idx="2541">
                  <c:v>235.59</c:v>
                </c:pt>
                <c:pt idx="2542">
                  <c:v>246</c:v>
                </c:pt>
                <c:pt idx="2543">
                  <c:v>228.95</c:v>
                </c:pt>
                <c:pt idx="2544">
                  <c:v>162.47999999999999</c:v>
                </c:pt>
                <c:pt idx="2545">
                  <c:v>229.6</c:v>
                </c:pt>
                <c:pt idx="2546">
                  <c:v>199.33</c:v>
                </c:pt>
                <c:pt idx="2547">
                  <c:v>192.36</c:v>
                </c:pt>
                <c:pt idx="2548">
                  <c:v>195.62</c:v>
                </c:pt>
                <c:pt idx="2549">
                  <c:v>200.58</c:v>
                </c:pt>
                <c:pt idx="2550">
                  <c:v>220.5</c:v>
                </c:pt>
                <c:pt idx="2551">
                  <c:v>193.35</c:v>
                </c:pt>
                <c:pt idx="2552">
                  <c:v>281.77999999999997</c:v>
                </c:pt>
                <c:pt idx="2553">
                  <c:v>209.63</c:v>
                </c:pt>
                <c:pt idx="2554">
                  <c:v>205.56</c:v>
                </c:pt>
                <c:pt idx="2555">
                  <c:v>234.27</c:v>
                </c:pt>
                <c:pt idx="2556">
                  <c:v>284.98</c:v>
                </c:pt>
                <c:pt idx="2557">
                  <c:v>234.9</c:v>
                </c:pt>
                <c:pt idx="2558">
                  <c:v>285.93</c:v>
                </c:pt>
                <c:pt idx="2559">
                  <c:v>149.22</c:v>
                </c:pt>
                <c:pt idx="2560">
                  <c:v>221.39</c:v>
                </c:pt>
                <c:pt idx="2561">
                  <c:v>193.95</c:v>
                </c:pt>
                <c:pt idx="2562">
                  <c:v>405.11</c:v>
                </c:pt>
                <c:pt idx="2563">
                  <c:v>590.79999999999995</c:v>
                </c:pt>
                <c:pt idx="2564">
                  <c:v>410.79</c:v>
                </c:pt>
                <c:pt idx="2565">
                  <c:v>427.75</c:v>
                </c:pt>
                <c:pt idx="2566">
                  <c:v>349.9</c:v>
                </c:pt>
                <c:pt idx="2567">
                  <c:v>392.3</c:v>
                </c:pt>
                <c:pt idx="2568">
                  <c:v>303.69</c:v>
                </c:pt>
                <c:pt idx="2569">
                  <c:v>361.43</c:v>
                </c:pt>
                <c:pt idx="2570">
                  <c:v>313.68</c:v>
                </c:pt>
                <c:pt idx="2571">
                  <c:v>185.96</c:v>
                </c:pt>
                <c:pt idx="2572">
                  <c:v>210.62</c:v>
                </c:pt>
                <c:pt idx="2573">
                  <c:v>273.70999999999998</c:v>
                </c:pt>
                <c:pt idx="2574">
                  <c:v>309.12</c:v>
                </c:pt>
                <c:pt idx="2575">
                  <c:v>264.92</c:v>
                </c:pt>
                <c:pt idx="2576">
                  <c:v>273.22000000000003</c:v>
                </c:pt>
                <c:pt idx="2577">
                  <c:v>293.66000000000003</c:v>
                </c:pt>
                <c:pt idx="2578">
                  <c:v>311.27</c:v>
                </c:pt>
                <c:pt idx="2579">
                  <c:v>258.45999999999998</c:v>
                </c:pt>
                <c:pt idx="2580">
                  <c:v>234.76</c:v>
                </c:pt>
                <c:pt idx="2581">
                  <c:v>225.27</c:v>
                </c:pt>
                <c:pt idx="2582">
                  <c:v>287.14999999999998</c:v>
                </c:pt>
                <c:pt idx="2583">
                  <c:v>239.79</c:v>
                </c:pt>
                <c:pt idx="2584">
                  <c:v>227.44</c:v>
                </c:pt>
                <c:pt idx="2585">
                  <c:v>237.78</c:v>
                </c:pt>
                <c:pt idx="2586">
                  <c:v>247.5</c:v>
                </c:pt>
                <c:pt idx="2587">
                  <c:v>184.44</c:v>
                </c:pt>
                <c:pt idx="2588">
                  <c:v>211.71</c:v>
                </c:pt>
                <c:pt idx="2589">
                  <c:v>198.27</c:v>
                </c:pt>
                <c:pt idx="2590">
                  <c:v>209.33</c:v>
                </c:pt>
                <c:pt idx="2591">
                  <c:v>214.46</c:v>
                </c:pt>
                <c:pt idx="2592">
                  <c:v>195.76</c:v>
                </c:pt>
                <c:pt idx="2593">
                  <c:v>230</c:v>
                </c:pt>
                <c:pt idx="2594">
                  <c:v>199.23</c:v>
                </c:pt>
                <c:pt idx="2595">
                  <c:v>204.03</c:v>
                </c:pt>
                <c:pt idx="2596">
                  <c:v>182.02</c:v>
                </c:pt>
                <c:pt idx="2597">
                  <c:v>198.08</c:v>
                </c:pt>
                <c:pt idx="2598">
                  <c:v>198.65</c:v>
                </c:pt>
                <c:pt idx="2599">
                  <c:v>263.52999999999997</c:v>
                </c:pt>
                <c:pt idx="2600">
                  <c:v>522.11</c:v>
                </c:pt>
                <c:pt idx="2601">
                  <c:v>859.03</c:v>
                </c:pt>
                <c:pt idx="2602">
                  <c:v>732.13</c:v>
                </c:pt>
                <c:pt idx="2603">
                  <c:v>590.33000000000004</c:v>
                </c:pt>
                <c:pt idx="2604">
                  <c:v>426.35</c:v>
                </c:pt>
                <c:pt idx="2605">
                  <c:v>385.44</c:v>
                </c:pt>
                <c:pt idx="2606">
                  <c:v>294.12</c:v>
                </c:pt>
                <c:pt idx="2607">
                  <c:v>267.67</c:v>
                </c:pt>
                <c:pt idx="2608">
                  <c:v>461.41</c:v>
                </c:pt>
                <c:pt idx="2609">
                  <c:v>244.29</c:v>
                </c:pt>
                <c:pt idx="2610">
                  <c:v>275.77</c:v>
                </c:pt>
                <c:pt idx="2611">
                  <c:v>296.27999999999997</c:v>
                </c:pt>
                <c:pt idx="2612">
                  <c:v>359.44</c:v>
                </c:pt>
                <c:pt idx="2613">
                  <c:v>479.88</c:v>
                </c:pt>
                <c:pt idx="2614">
                  <c:v>240.35</c:v>
                </c:pt>
                <c:pt idx="2615">
                  <c:v>205.65</c:v>
                </c:pt>
                <c:pt idx="2616">
                  <c:v>254.48</c:v>
                </c:pt>
                <c:pt idx="2617">
                  <c:v>246.48</c:v>
                </c:pt>
                <c:pt idx="2618">
                  <c:v>183.07</c:v>
                </c:pt>
                <c:pt idx="2619">
                  <c:v>327.01</c:v>
                </c:pt>
                <c:pt idx="2620">
                  <c:v>277.93</c:v>
                </c:pt>
                <c:pt idx="2621">
                  <c:v>230.14</c:v>
                </c:pt>
                <c:pt idx="2622">
                  <c:v>243.95</c:v>
                </c:pt>
                <c:pt idx="2623">
                  <c:v>286.54000000000002</c:v>
                </c:pt>
                <c:pt idx="2624">
                  <c:v>205.1</c:v>
                </c:pt>
                <c:pt idx="2625">
                  <c:v>222.38</c:v>
                </c:pt>
                <c:pt idx="2626">
                  <c:v>266.11</c:v>
                </c:pt>
                <c:pt idx="2627">
                  <c:v>275.02999999999997</c:v>
                </c:pt>
                <c:pt idx="2628">
                  <c:v>271.19</c:v>
                </c:pt>
                <c:pt idx="2629">
                  <c:v>229.83</c:v>
                </c:pt>
                <c:pt idx="2630">
                  <c:v>490.94</c:v>
                </c:pt>
                <c:pt idx="2631">
                  <c:v>385.86</c:v>
                </c:pt>
                <c:pt idx="2632">
                  <c:v>343.48</c:v>
                </c:pt>
                <c:pt idx="2633">
                  <c:v>296.68</c:v>
                </c:pt>
                <c:pt idx="2634">
                  <c:v>284.12</c:v>
                </c:pt>
                <c:pt idx="2635">
                  <c:v>351.79</c:v>
                </c:pt>
                <c:pt idx="2636">
                  <c:v>176.59</c:v>
                </c:pt>
                <c:pt idx="2637">
                  <c:v>264.35000000000002</c:v>
                </c:pt>
                <c:pt idx="2638">
                  <c:v>209.28</c:v>
                </c:pt>
                <c:pt idx="2639">
                  <c:v>252.62</c:v>
                </c:pt>
                <c:pt idx="2640">
                  <c:v>254.06</c:v>
                </c:pt>
                <c:pt idx="2641">
                  <c:v>347.02</c:v>
                </c:pt>
                <c:pt idx="2642">
                  <c:v>394.26</c:v>
                </c:pt>
                <c:pt idx="2643">
                  <c:v>332.22</c:v>
                </c:pt>
                <c:pt idx="2644">
                  <c:v>349.29</c:v>
                </c:pt>
                <c:pt idx="2645">
                  <c:v>405.21</c:v>
                </c:pt>
                <c:pt idx="2646">
                  <c:v>547.24</c:v>
                </c:pt>
                <c:pt idx="2647">
                  <c:v>614.11</c:v>
                </c:pt>
                <c:pt idx="2648">
                  <c:v>326.49</c:v>
                </c:pt>
                <c:pt idx="2649">
                  <c:v>480.23</c:v>
                </c:pt>
                <c:pt idx="2650">
                  <c:v>682.09</c:v>
                </c:pt>
                <c:pt idx="2651">
                  <c:v>696.63</c:v>
                </c:pt>
                <c:pt idx="2652">
                  <c:v>539.12</c:v>
                </c:pt>
                <c:pt idx="2653">
                  <c:v>453.59</c:v>
                </c:pt>
                <c:pt idx="2654">
                  <c:v>368.18</c:v>
                </c:pt>
                <c:pt idx="2655">
                  <c:v>440.22</c:v>
                </c:pt>
                <c:pt idx="2656">
                  <c:v>487.15</c:v>
                </c:pt>
                <c:pt idx="2657">
                  <c:v>573.20000000000005</c:v>
                </c:pt>
                <c:pt idx="2658">
                  <c:v>512.83000000000004</c:v>
                </c:pt>
                <c:pt idx="2659">
                  <c:v>616.01</c:v>
                </c:pt>
                <c:pt idx="2660">
                  <c:v>299.77</c:v>
                </c:pt>
                <c:pt idx="2661">
                  <c:v>428.15</c:v>
                </c:pt>
                <c:pt idx="2662">
                  <c:v>556.57000000000005</c:v>
                </c:pt>
                <c:pt idx="2663">
                  <c:v>484.24</c:v>
                </c:pt>
                <c:pt idx="2664">
                  <c:v>516.79</c:v>
                </c:pt>
                <c:pt idx="2665">
                  <c:v>460.82</c:v>
                </c:pt>
                <c:pt idx="2666">
                  <c:v>493.31</c:v>
                </c:pt>
                <c:pt idx="2667">
                  <c:v>471.82</c:v>
                </c:pt>
                <c:pt idx="2668">
                  <c:v>394.59</c:v>
                </c:pt>
                <c:pt idx="2669">
                  <c:v>429.44</c:v>
                </c:pt>
                <c:pt idx="2670">
                  <c:v>639.77</c:v>
                </c:pt>
                <c:pt idx="2671">
                  <c:v>866.63</c:v>
                </c:pt>
                <c:pt idx="2672">
                  <c:v>307.18</c:v>
                </c:pt>
                <c:pt idx="2673">
                  <c:v>263.55</c:v>
                </c:pt>
                <c:pt idx="2674">
                  <c:v>385.62</c:v>
                </c:pt>
                <c:pt idx="2675">
                  <c:v>354.52</c:v>
                </c:pt>
                <c:pt idx="2676">
                  <c:v>275.63</c:v>
                </c:pt>
                <c:pt idx="2677">
                  <c:v>296.8</c:v>
                </c:pt>
                <c:pt idx="2678">
                  <c:v>351.4</c:v>
                </c:pt>
                <c:pt idx="2679">
                  <c:v>370.28</c:v>
                </c:pt>
                <c:pt idx="2680">
                  <c:v>374.59</c:v>
                </c:pt>
                <c:pt idx="2681">
                  <c:v>483.03</c:v>
                </c:pt>
                <c:pt idx="2682">
                  <c:v>470.57</c:v>
                </c:pt>
                <c:pt idx="2683">
                  <c:v>474.09</c:v>
                </c:pt>
                <c:pt idx="2684">
                  <c:v>515.04</c:v>
                </c:pt>
                <c:pt idx="2685">
                  <c:v>623.44000000000005</c:v>
                </c:pt>
                <c:pt idx="2686">
                  <c:v>641</c:v>
                </c:pt>
                <c:pt idx="2687">
                  <c:v>689.93</c:v>
                </c:pt>
                <c:pt idx="2688">
                  <c:v>567.28</c:v>
                </c:pt>
                <c:pt idx="2689">
                  <c:v>440.08</c:v>
                </c:pt>
                <c:pt idx="2690">
                  <c:v>498.38</c:v>
                </c:pt>
                <c:pt idx="2691">
                  <c:v>413.74</c:v>
                </c:pt>
                <c:pt idx="2692">
                  <c:v>303.20999999999998</c:v>
                </c:pt>
                <c:pt idx="2693">
                  <c:v>311.49</c:v>
                </c:pt>
                <c:pt idx="2694">
                  <c:v>584.47</c:v>
                </c:pt>
                <c:pt idx="2695">
                  <c:v>696.08</c:v>
                </c:pt>
                <c:pt idx="2696">
                  <c:v>522.32000000000005</c:v>
                </c:pt>
                <c:pt idx="2697">
                  <c:v>526.78</c:v>
                </c:pt>
                <c:pt idx="2698">
                  <c:v>625.14</c:v>
                </c:pt>
                <c:pt idx="2699">
                  <c:v>569.96</c:v>
                </c:pt>
                <c:pt idx="2700">
                  <c:v>357.7</c:v>
                </c:pt>
                <c:pt idx="2701">
                  <c:v>308.58999999999997</c:v>
                </c:pt>
                <c:pt idx="2702">
                  <c:v>445.82</c:v>
                </c:pt>
                <c:pt idx="2703">
                  <c:v>406.76</c:v>
                </c:pt>
                <c:pt idx="2704">
                  <c:v>464.18</c:v>
                </c:pt>
                <c:pt idx="2705">
                  <c:v>385.65</c:v>
                </c:pt>
                <c:pt idx="2706">
                  <c:v>606.15</c:v>
                </c:pt>
                <c:pt idx="2707">
                  <c:v>463.27</c:v>
                </c:pt>
                <c:pt idx="2708">
                  <c:v>585.21</c:v>
                </c:pt>
                <c:pt idx="2709">
                  <c:v>405.73</c:v>
                </c:pt>
                <c:pt idx="2710">
                  <c:v>467.12</c:v>
                </c:pt>
                <c:pt idx="2711">
                  <c:v>503.45</c:v>
                </c:pt>
                <c:pt idx="2712">
                  <c:v>415.45</c:v>
                </c:pt>
                <c:pt idx="2713">
                  <c:v>428.31</c:v>
                </c:pt>
                <c:pt idx="2714">
                  <c:v>403.64</c:v>
                </c:pt>
                <c:pt idx="2715">
                  <c:v>216.81</c:v>
                </c:pt>
                <c:pt idx="2716">
                  <c:v>231.54</c:v>
                </c:pt>
                <c:pt idx="2717">
                  <c:v>285.20999999999998</c:v>
                </c:pt>
                <c:pt idx="2718">
                  <c:v>326.01</c:v>
                </c:pt>
                <c:pt idx="2719">
                  <c:v>445.06</c:v>
                </c:pt>
                <c:pt idx="2720">
                  <c:v>351.88</c:v>
                </c:pt>
                <c:pt idx="2721">
                  <c:v>422.77</c:v>
                </c:pt>
                <c:pt idx="2722">
                  <c:v>437.88</c:v>
                </c:pt>
                <c:pt idx="2723">
                  <c:v>567.94000000000005</c:v>
                </c:pt>
                <c:pt idx="2724">
                  <c:v>320.14</c:v>
                </c:pt>
                <c:pt idx="2725">
                  <c:v>341.27</c:v>
                </c:pt>
                <c:pt idx="2726">
                  <c:v>426.76</c:v>
                </c:pt>
                <c:pt idx="2727">
                  <c:v>307.91000000000003</c:v>
                </c:pt>
                <c:pt idx="2728">
                  <c:v>600.09</c:v>
                </c:pt>
                <c:pt idx="2729">
                  <c:v>576.15</c:v>
                </c:pt>
                <c:pt idx="2730">
                  <c:v>452.49</c:v>
                </c:pt>
                <c:pt idx="2731">
                  <c:v>541.44000000000005</c:v>
                </c:pt>
                <c:pt idx="2732">
                  <c:v>573.24</c:v>
                </c:pt>
                <c:pt idx="2733">
                  <c:v>437.25</c:v>
                </c:pt>
                <c:pt idx="2734">
                  <c:v>360.79</c:v>
                </c:pt>
                <c:pt idx="2735">
                  <c:v>628.79999999999995</c:v>
                </c:pt>
                <c:pt idx="2736">
                  <c:v>400.45</c:v>
                </c:pt>
                <c:pt idx="2737">
                  <c:v>413.94</c:v>
                </c:pt>
                <c:pt idx="2738">
                  <c:v>308.3</c:v>
                </c:pt>
                <c:pt idx="2739">
                  <c:v>413.15</c:v>
                </c:pt>
                <c:pt idx="2740">
                  <c:v>741.53</c:v>
                </c:pt>
                <c:pt idx="2741">
                  <c:v>729.09</c:v>
                </c:pt>
                <c:pt idx="2742">
                  <c:v>295.81</c:v>
                </c:pt>
                <c:pt idx="2743">
                  <c:v>475.11</c:v>
                </c:pt>
                <c:pt idx="2744">
                  <c:v>205.73</c:v>
                </c:pt>
                <c:pt idx="2745">
                  <c:v>240.11</c:v>
                </c:pt>
                <c:pt idx="2746">
                  <c:v>383</c:v>
                </c:pt>
                <c:pt idx="2747">
                  <c:v>208</c:v>
                </c:pt>
                <c:pt idx="2748">
                  <c:v>224.24</c:v>
                </c:pt>
                <c:pt idx="2749">
                  <c:v>235.36</c:v>
                </c:pt>
                <c:pt idx="2750">
                  <c:v>268.89</c:v>
                </c:pt>
                <c:pt idx="2751">
                  <c:v>310.32</c:v>
                </c:pt>
                <c:pt idx="2752">
                  <c:v>294.49</c:v>
                </c:pt>
                <c:pt idx="2753">
                  <c:v>235.67</c:v>
                </c:pt>
                <c:pt idx="2754">
                  <c:v>280.8</c:v>
                </c:pt>
                <c:pt idx="2755">
                  <c:v>294.10000000000002</c:v>
                </c:pt>
                <c:pt idx="2756">
                  <c:v>234.99</c:v>
                </c:pt>
                <c:pt idx="2757">
                  <c:v>243.21</c:v>
                </c:pt>
                <c:pt idx="2758">
                  <c:v>279.56</c:v>
                </c:pt>
                <c:pt idx="2759">
                  <c:v>232.23</c:v>
                </c:pt>
                <c:pt idx="2760">
                  <c:v>217.17</c:v>
                </c:pt>
                <c:pt idx="2761">
                  <c:v>253.5</c:v>
                </c:pt>
                <c:pt idx="2762">
                  <c:v>252.88</c:v>
                </c:pt>
                <c:pt idx="2763">
                  <c:v>291.16000000000003</c:v>
                </c:pt>
                <c:pt idx="2764">
                  <c:v>299.74</c:v>
                </c:pt>
                <c:pt idx="2765">
                  <c:v>298.27</c:v>
                </c:pt>
                <c:pt idx="2766">
                  <c:v>317.77</c:v>
                </c:pt>
                <c:pt idx="2767">
                  <c:v>566.04</c:v>
                </c:pt>
                <c:pt idx="2768">
                  <c:v>333.38</c:v>
                </c:pt>
                <c:pt idx="2769">
                  <c:v>371.47</c:v>
                </c:pt>
                <c:pt idx="2770">
                  <c:v>611.26</c:v>
                </c:pt>
                <c:pt idx="2771">
                  <c:v>357.2</c:v>
                </c:pt>
                <c:pt idx="2772">
                  <c:v>281.45</c:v>
                </c:pt>
                <c:pt idx="2773">
                  <c:v>475.19</c:v>
                </c:pt>
                <c:pt idx="2774">
                  <c:v>215.1</c:v>
                </c:pt>
                <c:pt idx="2775">
                  <c:v>218.69</c:v>
                </c:pt>
                <c:pt idx="2776">
                  <c:v>219.4</c:v>
                </c:pt>
                <c:pt idx="2777">
                  <c:v>403.52</c:v>
                </c:pt>
                <c:pt idx="2778">
                  <c:v>307.14</c:v>
                </c:pt>
                <c:pt idx="2779">
                  <c:v>315.2</c:v>
                </c:pt>
                <c:pt idx="2780">
                  <c:v>435.12</c:v>
                </c:pt>
                <c:pt idx="2781">
                  <c:v>555.19000000000005</c:v>
                </c:pt>
                <c:pt idx="2782">
                  <c:v>504.98</c:v>
                </c:pt>
                <c:pt idx="2783">
                  <c:v>648.79999999999995</c:v>
                </c:pt>
                <c:pt idx="2784">
                  <c:v>460.48</c:v>
                </c:pt>
                <c:pt idx="2785">
                  <c:v>460.09</c:v>
                </c:pt>
                <c:pt idx="2786">
                  <c:v>416.45</c:v>
                </c:pt>
                <c:pt idx="2787">
                  <c:v>402.36</c:v>
                </c:pt>
                <c:pt idx="2788">
                  <c:v>380.92</c:v>
                </c:pt>
                <c:pt idx="2789">
                  <c:v>438.24</c:v>
                </c:pt>
                <c:pt idx="2790">
                  <c:v>488.41</c:v>
                </c:pt>
                <c:pt idx="2791">
                  <c:v>531.87</c:v>
                </c:pt>
                <c:pt idx="2792">
                  <c:v>624.9</c:v>
                </c:pt>
                <c:pt idx="2793">
                  <c:v>1487.1</c:v>
                </c:pt>
                <c:pt idx="2794">
                  <c:v>743.75</c:v>
                </c:pt>
                <c:pt idx="2795">
                  <c:v>583.70000000000005</c:v>
                </c:pt>
                <c:pt idx="2796">
                  <c:v>514.69000000000005</c:v>
                </c:pt>
                <c:pt idx="2797">
                  <c:v>789.3</c:v>
                </c:pt>
                <c:pt idx="2798">
                  <c:v>575.12</c:v>
                </c:pt>
                <c:pt idx="2799">
                  <c:v>499.46</c:v>
                </c:pt>
                <c:pt idx="2800">
                  <c:v>529.1</c:v>
                </c:pt>
                <c:pt idx="2801">
                  <c:v>573.75</c:v>
                </c:pt>
                <c:pt idx="2802">
                  <c:v>536.14</c:v>
                </c:pt>
                <c:pt idx="2803">
                  <c:v>459.73</c:v>
                </c:pt>
                <c:pt idx="2804">
                  <c:v>764.6</c:v>
                </c:pt>
                <c:pt idx="2805">
                  <c:v>1175.27</c:v>
                </c:pt>
                <c:pt idx="2806">
                  <c:v>1581.75</c:v>
                </c:pt>
                <c:pt idx="2807">
                  <c:v>741.19</c:v>
                </c:pt>
                <c:pt idx="2808">
                  <c:v>750.27</c:v>
                </c:pt>
                <c:pt idx="2809">
                  <c:v>498.12</c:v>
                </c:pt>
                <c:pt idx="2810">
                  <c:v>456.27</c:v>
                </c:pt>
                <c:pt idx="2811">
                  <c:v>448.51</c:v>
                </c:pt>
                <c:pt idx="2812">
                  <c:v>560.16</c:v>
                </c:pt>
                <c:pt idx="2813">
                  <c:v>268.55</c:v>
                </c:pt>
                <c:pt idx="2814">
                  <c:v>288.77999999999997</c:v>
                </c:pt>
                <c:pt idx="2815">
                  <c:v>308.91000000000003</c:v>
                </c:pt>
                <c:pt idx="2816">
                  <c:v>683.15</c:v>
                </c:pt>
                <c:pt idx="2817">
                  <c:v>518.28</c:v>
                </c:pt>
                <c:pt idx="2818">
                  <c:v>617.13</c:v>
                </c:pt>
                <c:pt idx="2819">
                  <c:v>1055.4100000000001</c:v>
                </c:pt>
                <c:pt idx="2820">
                  <c:v>534.88</c:v>
                </c:pt>
                <c:pt idx="2821">
                  <c:v>878.52</c:v>
                </c:pt>
                <c:pt idx="2822">
                  <c:v>385.67</c:v>
                </c:pt>
                <c:pt idx="2823">
                  <c:v>356.27</c:v>
                </c:pt>
                <c:pt idx="2824">
                  <c:v>680.72</c:v>
                </c:pt>
                <c:pt idx="2825">
                  <c:v>448.03</c:v>
                </c:pt>
                <c:pt idx="2826">
                  <c:v>498.71</c:v>
                </c:pt>
                <c:pt idx="2827">
                  <c:v>320.35000000000002</c:v>
                </c:pt>
                <c:pt idx="2828">
                  <c:v>1235.44</c:v>
                </c:pt>
                <c:pt idx="2829">
                  <c:v>561.66</c:v>
                </c:pt>
                <c:pt idx="2830">
                  <c:v>608.95000000000005</c:v>
                </c:pt>
                <c:pt idx="2831">
                  <c:v>489.11</c:v>
                </c:pt>
                <c:pt idx="2832">
                  <c:v>455.76</c:v>
                </c:pt>
                <c:pt idx="2833">
                  <c:v>491.26</c:v>
                </c:pt>
                <c:pt idx="2834">
                  <c:v>464.45</c:v>
                </c:pt>
                <c:pt idx="2835">
                  <c:v>413.17</c:v>
                </c:pt>
                <c:pt idx="2836">
                  <c:v>611.45000000000005</c:v>
                </c:pt>
                <c:pt idx="2837">
                  <c:v>541.30999999999995</c:v>
                </c:pt>
                <c:pt idx="2838">
                  <c:v>510.29</c:v>
                </c:pt>
                <c:pt idx="2839">
                  <c:v>425.16</c:v>
                </c:pt>
                <c:pt idx="2840">
                  <c:v>415.87</c:v>
                </c:pt>
                <c:pt idx="2841">
                  <c:v>543.48</c:v>
                </c:pt>
                <c:pt idx="2842">
                  <c:v>808.1</c:v>
                </c:pt>
                <c:pt idx="2843">
                  <c:v>249.47</c:v>
                </c:pt>
                <c:pt idx="2844">
                  <c:v>290.22000000000003</c:v>
                </c:pt>
                <c:pt idx="2845">
                  <c:v>267.12</c:v>
                </c:pt>
                <c:pt idx="2846">
                  <c:v>258.39</c:v>
                </c:pt>
                <c:pt idx="2847">
                  <c:v>280.38</c:v>
                </c:pt>
                <c:pt idx="2848">
                  <c:v>239.29</c:v>
                </c:pt>
                <c:pt idx="2849">
                  <c:v>260.67</c:v>
                </c:pt>
                <c:pt idx="2850">
                  <c:v>213.5</c:v>
                </c:pt>
                <c:pt idx="2851">
                  <c:v>305.45999999999998</c:v>
                </c:pt>
                <c:pt idx="2852">
                  <c:v>312.95</c:v>
                </c:pt>
                <c:pt idx="2853">
                  <c:v>307.87</c:v>
                </c:pt>
                <c:pt idx="2854">
                  <c:v>321.11</c:v>
                </c:pt>
                <c:pt idx="2855">
                  <c:v>324.3</c:v>
                </c:pt>
                <c:pt idx="2856">
                  <c:v>265.38</c:v>
                </c:pt>
                <c:pt idx="2857">
                  <c:v>271.3</c:v>
                </c:pt>
                <c:pt idx="2858">
                  <c:v>254.18</c:v>
                </c:pt>
                <c:pt idx="2859">
                  <c:v>206.43</c:v>
                </c:pt>
                <c:pt idx="2860">
                  <c:v>245.04</c:v>
                </c:pt>
                <c:pt idx="2861">
                  <c:v>270.60000000000002</c:v>
                </c:pt>
                <c:pt idx="2862">
                  <c:v>296.11</c:v>
                </c:pt>
                <c:pt idx="2863">
                  <c:v>233.34</c:v>
                </c:pt>
                <c:pt idx="2864">
                  <c:v>282.75</c:v>
                </c:pt>
                <c:pt idx="2865">
                  <c:v>229.87</c:v>
                </c:pt>
                <c:pt idx="2866">
                  <c:v>349.93</c:v>
                </c:pt>
                <c:pt idx="2867">
                  <c:v>306.23</c:v>
                </c:pt>
                <c:pt idx="2868">
                  <c:v>378.57</c:v>
                </c:pt>
                <c:pt idx="2869">
                  <c:v>417.49</c:v>
                </c:pt>
                <c:pt idx="2870">
                  <c:v>463.16</c:v>
                </c:pt>
                <c:pt idx="2871">
                  <c:v>1117.3</c:v>
                </c:pt>
                <c:pt idx="2872">
                  <c:v>455.4</c:v>
                </c:pt>
                <c:pt idx="2873">
                  <c:v>574.1</c:v>
                </c:pt>
                <c:pt idx="2874">
                  <c:v>418.36</c:v>
                </c:pt>
                <c:pt idx="2875">
                  <c:v>271.16000000000003</c:v>
                </c:pt>
                <c:pt idx="2876">
                  <c:v>246.88</c:v>
                </c:pt>
                <c:pt idx="2877">
                  <c:v>216.91</c:v>
                </c:pt>
                <c:pt idx="2878">
                  <c:v>228.3</c:v>
                </c:pt>
                <c:pt idx="2879">
                  <c:v>256.19</c:v>
                </c:pt>
                <c:pt idx="2880">
                  <c:v>278.8</c:v>
                </c:pt>
                <c:pt idx="2881">
                  <c:v>276.35000000000002</c:v>
                </c:pt>
                <c:pt idx="2882">
                  <c:v>253.51</c:v>
                </c:pt>
                <c:pt idx="2883">
                  <c:v>238.55</c:v>
                </c:pt>
                <c:pt idx="2884">
                  <c:v>231.81</c:v>
                </c:pt>
                <c:pt idx="2885">
                  <c:v>422.71</c:v>
                </c:pt>
                <c:pt idx="2886">
                  <c:v>563.78</c:v>
                </c:pt>
                <c:pt idx="2887">
                  <c:v>471.24</c:v>
                </c:pt>
                <c:pt idx="2888">
                  <c:v>399.22</c:v>
                </c:pt>
                <c:pt idx="2889">
                  <c:v>291.52</c:v>
                </c:pt>
                <c:pt idx="2890">
                  <c:v>235.2</c:v>
                </c:pt>
                <c:pt idx="2891">
                  <c:v>175.02</c:v>
                </c:pt>
                <c:pt idx="2892">
                  <c:v>183.75</c:v>
                </c:pt>
                <c:pt idx="2893">
                  <c:v>166.18</c:v>
                </c:pt>
                <c:pt idx="2894">
                  <c:v>137.27000000000001</c:v>
                </c:pt>
                <c:pt idx="2895">
                  <c:v>174.54</c:v>
                </c:pt>
                <c:pt idx="2896">
                  <c:v>177.8</c:v>
                </c:pt>
                <c:pt idx="2897">
                  <c:v>193.86</c:v>
                </c:pt>
                <c:pt idx="2898">
                  <c:v>209.53</c:v>
                </c:pt>
                <c:pt idx="2899">
                  <c:v>211.48</c:v>
                </c:pt>
                <c:pt idx="2900">
                  <c:v>228.02</c:v>
                </c:pt>
                <c:pt idx="2901">
                  <c:v>178.69</c:v>
                </c:pt>
                <c:pt idx="2902">
                  <c:v>175.3</c:v>
                </c:pt>
                <c:pt idx="2903">
                  <c:v>165.94</c:v>
                </c:pt>
                <c:pt idx="2904">
                  <c:v>166.06</c:v>
                </c:pt>
                <c:pt idx="2905">
                  <c:v>197.58</c:v>
                </c:pt>
                <c:pt idx="2906">
                  <c:v>217.84</c:v>
                </c:pt>
                <c:pt idx="2907">
                  <c:v>181.48</c:v>
                </c:pt>
                <c:pt idx="2908">
                  <c:v>180.18</c:v>
                </c:pt>
                <c:pt idx="2909">
                  <c:v>169.68</c:v>
                </c:pt>
                <c:pt idx="2910">
                  <c:v>164.29</c:v>
                </c:pt>
                <c:pt idx="2911">
                  <c:v>173.89</c:v>
                </c:pt>
                <c:pt idx="2912">
                  <c:v>174.16</c:v>
                </c:pt>
                <c:pt idx="2913">
                  <c:v>115.12</c:v>
                </c:pt>
                <c:pt idx="2914">
                  <c:v>151.09</c:v>
                </c:pt>
                <c:pt idx="2915">
                  <c:v>130.15</c:v>
                </c:pt>
                <c:pt idx="2916">
                  <c:v>134.79</c:v>
                </c:pt>
                <c:pt idx="2917">
                  <c:v>149.52000000000001</c:v>
                </c:pt>
                <c:pt idx="2918">
                  <c:v>91.32</c:v>
                </c:pt>
                <c:pt idx="2919">
                  <c:v>108.73</c:v>
                </c:pt>
                <c:pt idx="2920">
                  <c:v>89.66</c:v>
                </c:pt>
                <c:pt idx="2921">
                  <c:v>108.72</c:v>
                </c:pt>
                <c:pt idx="2922">
                  <c:v>102.98</c:v>
                </c:pt>
                <c:pt idx="2923">
                  <c:v>126.11</c:v>
                </c:pt>
                <c:pt idx="2924">
                  <c:v>136.83000000000001</c:v>
                </c:pt>
                <c:pt idx="2925">
                  <c:v>128.93</c:v>
                </c:pt>
                <c:pt idx="2926">
                  <c:v>128.41</c:v>
                </c:pt>
                <c:pt idx="2927">
                  <c:v>140.66</c:v>
                </c:pt>
                <c:pt idx="2928">
                  <c:v>118.74</c:v>
                </c:pt>
                <c:pt idx="2929">
                  <c:v>161.58000000000001</c:v>
                </c:pt>
                <c:pt idx="2930">
                  <c:v>127.97</c:v>
                </c:pt>
                <c:pt idx="2931">
                  <c:v>119.56</c:v>
                </c:pt>
                <c:pt idx="2932">
                  <c:v>96.71</c:v>
                </c:pt>
                <c:pt idx="2933">
                  <c:v>113.34</c:v>
                </c:pt>
                <c:pt idx="2934">
                  <c:v>115.76</c:v>
                </c:pt>
                <c:pt idx="2935">
                  <c:v>176.31</c:v>
                </c:pt>
                <c:pt idx="2936">
                  <c:v>134.84</c:v>
                </c:pt>
                <c:pt idx="2937">
                  <c:v>126.63</c:v>
                </c:pt>
                <c:pt idx="2938">
                  <c:v>230.45</c:v>
                </c:pt>
                <c:pt idx="2939">
                  <c:v>169.82</c:v>
                </c:pt>
                <c:pt idx="2940">
                  <c:v>132.16</c:v>
                </c:pt>
                <c:pt idx="2941">
                  <c:v>112.89</c:v>
                </c:pt>
                <c:pt idx="2942">
                  <c:v>175.86</c:v>
                </c:pt>
                <c:pt idx="2943">
                  <c:v>270.79000000000002</c:v>
                </c:pt>
                <c:pt idx="2944">
                  <c:v>238.31</c:v>
                </c:pt>
                <c:pt idx="2945">
                  <c:v>202.28</c:v>
                </c:pt>
                <c:pt idx="2946">
                  <c:v>213.64</c:v>
                </c:pt>
                <c:pt idx="2947">
                  <c:v>174.15</c:v>
                </c:pt>
                <c:pt idx="2948">
                  <c:v>271.72000000000003</c:v>
                </c:pt>
                <c:pt idx="2949">
                  <c:v>292.17</c:v>
                </c:pt>
                <c:pt idx="2950">
                  <c:v>119.83</c:v>
                </c:pt>
                <c:pt idx="2951">
                  <c:v>320.25</c:v>
                </c:pt>
                <c:pt idx="2952">
                  <c:v>407.3</c:v>
                </c:pt>
                <c:pt idx="2953">
                  <c:v>163.69999999999999</c:v>
                </c:pt>
                <c:pt idx="2954">
                  <c:v>155.19</c:v>
                </c:pt>
                <c:pt idx="2955">
                  <c:v>359.43</c:v>
                </c:pt>
                <c:pt idx="2956">
                  <c:v>583.88</c:v>
                </c:pt>
                <c:pt idx="2957">
                  <c:v>502.15</c:v>
                </c:pt>
                <c:pt idx="2958">
                  <c:v>390.99</c:v>
                </c:pt>
                <c:pt idx="2959">
                  <c:v>335.9</c:v>
                </c:pt>
                <c:pt idx="2960">
                  <c:v>265.64999999999998</c:v>
                </c:pt>
                <c:pt idx="2961">
                  <c:v>275.22000000000003</c:v>
                </c:pt>
                <c:pt idx="2962">
                  <c:v>525.83000000000004</c:v>
                </c:pt>
                <c:pt idx="2963">
                  <c:v>570.44000000000005</c:v>
                </c:pt>
                <c:pt idx="2964">
                  <c:v>368.83</c:v>
                </c:pt>
                <c:pt idx="2965">
                  <c:v>373.12</c:v>
                </c:pt>
                <c:pt idx="2966">
                  <c:v>392.03</c:v>
                </c:pt>
                <c:pt idx="2967">
                  <c:v>371.78</c:v>
                </c:pt>
                <c:pt idx="2968">
                  <c:v>327.79</c:v>
                </c:pt>
                <c:pt idx="2969">
                  <c:v>693.69</c:v>
                </c:pt>
                <c:pt idx="2970">
                  <c:v>591.71</c:v>
                </c:pt>
                <c:pt idx="2971">
                  <c:v>382.78</c:v>
                </c:pt>
                <c:pt idx="2972">
                  <c:v>388.02</c:v>
                </c:pt>
                <c:pt idx="2973">
                  <c:v>280.52999999999997</c:v>
                </c:pt>
                <c:pt idx="2974">
                  <c:v>292.10000000000002</c:v>
                </c:pt>
                <c:pt idx="2975">
                  <c:v>284.31</c:v>
                </c:pt>
                <c:pt idx="2976">
                  <c:v>222.23</c:v>
                </c:pt>
                <c:pt idx="2977">
                  <c:v>239.73</c:v>
                </c:pt>
                <c:pt idx="2978">
                  <c:v>239.43</c:v>
                </c:pt>
                <c:pt idx="2979">
                  <c:v>256.89</c:v>
                </c:pt>
                <c:pt idx="2980">
                  <c:v>223.43</c:v>
                </c:pt>
                <c:pt idx="2981">
                  <c:v>213.1</c:v>
                </c:pt>
                <c:pt idx="2982">
                  <c:v>220.42</c:v>
                </c:pt>
                <c:pt idx="2983">
                  <c:v>222.3</c:v>
                </c:pt>
                <c:pt idx="2984">
                  <c:v>245.5</c:v>
                </c:pt>
                <c:pt idx="2985">
                  <c:v>203.8</c:v>
                </c:pt>
                <c:pt idx="2986">
                  <c:v>286.56</c:v>
                </c:pt>
                <c:pt idx="2987">
                  <c:v>222.5</c:v>
                </c:pt>
                <c:pt idx="2988">
                  <c:v>242.61</c:v>
                </c:pt>
                <c:pt idx="2989">
                  <c:v>224.54</c:v>
                </c:pt>
                <c:pt idx="2990">
                  <c:v>270.07</c:v>
                </c:pt>
                <c:pt idx="2991">
                  <c:v>306.51</c:v>
                </c:pt>
                <c:pt idx="2992">
                  <c:v>320.79000000000002</c:v>
                </c:pt>
                <c:pt idx="2993">
                  <c:v>277.08</c:v>
                </c:pt>
                <c:pt idx="2994">
                  <c:v>365.3</c:v>
                </c:pt>
                <c:pt idx="2995">
                  <c:v>375.74</c:v>
                </c:pt>
                <c:pt idx="2996">
                  <c:v>263.99</c:v>
                </c:pt>
                <c:pt idx="2997">
                  <c:v>278.73</c:v>
                </c:pt>
                <c:pt idx="2998">
                  <c:v>254.97</c:v>
                </c:pt>
                <c:pt idx="2999">
                  <c:v>277.49</c:v>
                </c:pt>
                <c:pt idx="3000">
                  <c:v>302.14999999999998</c:v>
                </c:pt>
                <c:pt idx="3001">
                  <c:v>275.19</c:v>
                </c:pt>
                <c:pt idx="3002">
                  <c:v>324.94</c:v>
                </c:pt>
                <c:pt idx="3003">
                  <c:v>244.16</c:v>
                </c:pt>
                <c:pt idx="3004">
                  <c:v>175</c:v>
                </c:pt>
                <c:pt idx="3005">
                  <c:v>229.68</c:v>
                </c:pt>
                <c:pt idx="3006">
                  <c:v>256.52999999999997</c:v>
                </c:pt>
                <c:pt idx="3007">
                  <c:v>327.02</c:v>
                </c:pt>
                <c:pt idx="3008">
                  <c:v>290.77999999999997</c:v>
                </c:pt>
                <c:pt idx="3009">
                  <c:v>326.85000000000002</c:v>
                </c:pt>
                <c:pt idx="3010">
                  <c:v>282.81</c:v>
                </c:pt>
                <c:pt idx="3011">
                  <c:v>297.76</c:v>
                </c:pt>
                <c:pt idx="3012">
                  <c:v>292.5</c:v>
                </c:pt>
                <c:pt idx="3013">
                  <c:v>228.67</c:v>
                </c:pt>
                <c:pt idx="3014">
                  <c:v>253.26</c:v>
                </c:pt>
                <c:pt idx="3015">
                  <c:v>303.60000000000002</c:v>
                </c:pt>
                <c:pt idx="3016">
                  <c:v>296.35000000000002</c:v>
                </c:pt>
                <c:pt idx="3017">
                  <c:v>268.91000000000003</c:v>
                </c:pt>
                <c:pt idx="3018">
                  <c:v>389.61</c:v>
                </c:pt>
                <c:pt idx="3019">
                  <c:v>307.7</c:v>
                </c:pt>
                <c:pt idx="3020">
                  <c:v>423.77</c:v>
                </c:pt>
                <c:pt idx="3021">
                  <c:v>414</c:v>
                </c:pt>
                <c:pt idx="3022">
                  <c:v>218.22</c:v>
                </c:pt>
                <c:pt idx="3023">
                  <c:v>252.56</c:v>
                </c:pt>
                <c:pt idx="3024">
                  <c:v>354.6</c:v>
                </c:pt>
                <c:pt idx="3025">
                  <c:v>414.69</c:v>
                </c:pt>
                <c:pt idx="3026">
                  <c:v>283.16000000000003</c:v>
                </c:pt>
                <c:pt idx="3027">
                  <c:v>244.86</c:v>
                </c:pt>
                <c:pt idx="3028">
                  <c:v>374.48</c:v>
                </c:pt>
                <c:pt idx="3029">
                  <c:v>209.81</c:v>
                </c:pt>
                <c:pt idx="3030">
                  <c:v>292.86</c:v>
                </c:pt>
                <c:pt idx="3031">
                  <c:v>228.2</c:v>
                </c:pt>
                <c:pt idx="3032">
                  <c:v>166.19</c:v>
                </c:pt>
                <c:pt idx="3033">
                  <c:v>193.04</c:v>
                </c:pt>
                <c:pt idx="3034">
                  <c:v>292.8</c:v>
                </c:pt>
                <c:pt idx="3035">
                  <c:v>285.19</c:v>
                </c:pt>
                <c:pt idx="3036">
                  <c:v>450.32</c:v>
                </c:pt>
                <c:pt idx="3037">
                  <c:v>401.7</c:v>
                </c:pt>
                <c:pt idx="3038">
                  <c:v>245.66</c:v>
                </c:pt>
                <c:pt idx="3039">
                  <c:v>1006.19</c:v>
                </c:pt>
                <c:pt idx="3040">
                  <c:v>259.70999999999998</c:v>
                </c:pt>
                <c:pt idx="3041">
                  <c:v>230.91</c:v>
                </c:pt>
                <c:pt idx="3042">
                  <c:v>200.86</c:v>
                </c:pt>
                <c:pt idx="3043">
                  <c:v>237.85</c:v>
                </c:pt>
                <c:pt idx="3044">
                  <c:v>221.26</c:v>
                </c:pt>
                <c:pt idx="3045">
                  <c:v>220.64</c:v>
                </c:pt>
                <c:pt idx="3046">
                  <c:v>216.25</c:v>
                </c:pt>
                <c:pt idx="3047">
                  <c:v>182.66</c:v>
                </c:pt>
                <c:pt idx="3048">
                  <c:v>201.58</c:v>
                </c:pt>
                <c:pt idx="3049">
                  <c:v>277.63</c:v>
                </c:pt>
                <c:pt idx="3050">
                  <c:v>247.48</c:v>
                </c:pt>
                <c:pt idx="3051">
                  <c:v>309.14</c:v>
                </c:pt>
                <c:pt idx="3052">
                  <c:v>338.15</c:v>
                </c:pt>
                <c:pt idx="3053">
                  <c:v>329.63</c:v>
                </c:pt>
                <c:pt idx="3054">
                  <c:v>307.94</c:v>
                </c:pt>
                <c:pt idx="3055">
                  <c:v>274.49</c:v>
                </c:pt>
                <c:pt idx="3056">
                  <c:v>307.62</c:v>
                </c:pt>
                <c:pt idx="3057">
                  <c:v>310</c:v>
                </c:pt>
                <c:pt idx="3058">
                  <c:v>290.47000000000003</c:v>
                </c:pt>
                <c:pt idx="3059">
                  <c:v>320.36</c:v>
                </c:pt>
                <c:pt idx="3060">
                  <c:v>310.88</c:v>
                </c:pt>
                <c:pt idx="3061">
                  <c:v>314.38</c:v>
                </c:pt>
                <c:pt idx="3062">
                  <c:v>263.81</c:v>
                </c:pt>
                <c:pt idx="3063">
                  <c:v>300.22000000000003</c:v>
                </c:pt>
                <c:pt idx="3064">
                  <c:v>296.10000000000002</c:v>
                </c:pt>
                <c:pt idx="3065">
                  <c:v>224.91</c:v>
                </c:pt>
                <c:pt idx="3066">
                  <c:v>311.10000000000002</c:v>
                </c:pt>
                <c:pt idx="3067">
                  <c:v>286.60000000000002</c:v>
                </c:pt>
                <c:pt idx="3068">
                  <c:v>292.19</c:v>
                </c:pt>
                <c:pt idx="3069">
                  <c:v>262.77999999999997</c:v>
                </c:pt>
                <c:pt idx="3070">
                  <c:v>265.52</c:v>
                </c:pt>
                <c:pt idx="3071">
                  <c:v>308.43</c:v>
                </c:pt>
                <c:pt idx="3072">
                  <c:v>345.94</c:v>
                </c:pt>
                <c:pt idx="3073">
                  <c:v>288.83999999999997</c:v>
                </c:pt>
                <c:pt idx="3074">
                  <c:v>398.12</c:v>
                </c:pt>
                <c:pt idx="3075">
                  <c:v>230.16</c:v>
                </c:pt>
                <c:pt idx="3076">
                  <c:v>200.12</c:v>
                </c:pt>
                <c:pt idx="3077">
                  <c:v>244.81</c:v>
                </c:pt>
                <c:pt idx="3078">
                  <c:v>186.03</c:v>
                </c:pt>
                <c:pt idx="3079">
                  <c:v>189.5</c:v>
                </c:pt>
                <c:pt idx="3080">
                  <c:v>183.91</c:v>
                </c:pt>
                <c:pt idx="3081">
                  <c:v>131.09</c:v>
                </c:pt>
                <c:pt idx="3082">
                  <c:v>139.08000000000001</c:v>
                </c:pt>
                <c:pt idx="3083">
                  <c:v>166.57</c:v>
                </c:pt>
                <c:pt idx="3084">
                  <c:v>174.94</c:v>
                </c:pt>
                <c:pt idx="3085">
                  <c:v>233.62</c:v>
                </c:pt>
                <c:pt idx="3086">
                  <c:v>138.30000000000001</c:v>
                </c:pt>
                <c:pt idx="3087">
                  <c:v>159.27000000000001</c:v>
                </c:pt>
                <c:pt idx="3088">
                  <c:v>199.49</c:v>
                </c:pt>
                <c:pt idx="3089">
                  <c:v>177.08</c:v>
                </c:pt>
                <c:pt idx="3090">
                  <c:v>176.74</c:v>
                </c:pt>
                <c:pt idx="3091">
                  <c:v>154.06</c:v>
                </c:pt>
                <c:pt idx="3092">
                  <c:v>169.91</c:v>
                </c:pt>
                <c:pt idx="3093">
                  <c:v>204.21</c:v>
                </c:pt>
                <c:pt idx="3094">
                  <c:v>165.95</c:v>
                </c:pt>
                <c:pt idx="3095">
                  <c:v>188.97</c:v>
                </c:pt>
                <c:pt idx="3096">
                  <c:v>238.66</c:v>
                </c:pt>
                <c:pt idx="3097">
                  <c:v>205.93</c:v>
                </c:pt>
                <c:pt idx="3098">
                  <c:v>173.03</c:v>
                </c:pt>
                <c:pt idx="3099">
                  <c:v>198.96</c:v>
                </c:pt>
                <c:pt idx="3100">
                  <c:v>278.82</c:v>
                </c:pt>
                <c:pt idx="3101">
                  <c:v>255.8</c:v>
                </c:pt>
                <c:pt idx="3102">
                  <c:v>271.02999999999997</c:v>
                </c:pt>
                <c:pt idx="3103">
                  <c:v>264.27</c:v>
                </c:pt>
                <c:pt idx="3104">
                  <c:v>276.7</c:v>
                </c:pt>
                <c:pt idx="3105">
                  <c:v>534.20000000000005</c:v>
                </c:pt>
                <c:pt idx="3106">
                  <c:v>455.84</c:v>
                </c:pt>
                <c:pt idx="3107">
                  <c:v>381.39</c:v>
                </c:pt>
                <c:pt idx="3108">
                  <c:v>327.60000000000002</c:v>
                </c:pt>
                <c:pt idx="3109">
                  <c:v>288.73</c:v>
                </c:pt>
                <c:pt idx="3110">
                  <c:v>370.49</c:v>
                </c:pt>
                <c:pt idx="3111">
                  <c:v>321.66000000000003</c:v>
                </c:pt>
                <c:pt idx="3112">
                  <c:v>295.02999999999997</c:v>
                </c:pt>
                <c:pt idx="3113">
                  <c:v>250.61</c:v>
                </c:pt>
                <c:pt idx="3114">
                  <c:v>277.45999999999998</c:v>
                </c:pt>
                <c:pt idx="3115">
                  <c:v>256.79000000000002</c:v>
                </c:pt>
                <c:pt idx="3116">
                  <c:v>250.79</c:v>
                </c:pt>
                <c:pt idx="3117">
                  <c:v>273.38</c:v>
                </c:pt>
                <c:pt idx="3118">
                  <c:v>279.55</c:v>
                </c:pt>
                <c:pt idx="3119">
                  <c:v>381.9</c:v>
                </c:pt>
                <c:pt idx="3120">
                  <c:v>439.16</c:v>
                </c:pt>
                <c:pt idx="3121">
                  <c:v>463.25</c:v>
                </c:pt>
                <c:pt idx="3122">
                  <c:v>759.9</c:v>
                </c:pt>
                <c:pt idx="3123">
                  <c:v>672.3</c:v>
                </c:pt>
                <c:pt idx="3124">
                  <c:v>655.26</c:v>
                </c:pt>
                <c:pt idx="3125">
                  <c:v>513.53</c:v>
                </c:pt>
                <c:pt idx="3126">
                  <c:v>530.16</c:v>
                </c:pt>
                <c:pt idx="3127">
                  <c:v>560.91999999999996</c:v>
                </c:pt>
                <c:pt idx="3128">
                  <c:v>562.37</c:v>
                </c:pt>
                <c:pt idx="3129">
                  <c:v>364.35</c:v>
                </c:pt>
                <c:pt idx="3130">
                  <c:v>404.67</c:v>
                </c:pt>
                <c:pt idx="3131">
                  <c:v>384.72</c:v>
                </c:pt>
                <c:pt idx="3132">
                  <c:v>405.82</c:v>
                </c:pt>
                <c:pt idx="3133">
                  <c:v>407.65</c:v>
                </c:pt>
                <c:pt idx="3134">
                  <c:v>416.97</c:v>
                </c:pt>
                <c:pt idx="3135">
                  <c:v>357.87</c:v>
                </c:pt>
                <c:pt idx="3136">
                  <c:v>343.71</c:v>
                </c:pt>
                <c:pt idx="3137">
                  <c:v>315.04000000000002</c:v>
                </c:pt>
                <c:pt idx="3138">
                  <c:v>352.78</c:v>
                </c:pt>
                <c:pt idx="3139">
                  <c:v>378.84</c:v>
                </c:pt>
                <c:pt idx="3140">
                  <c:v>331.91</c:v>
                </c:pt>
                <c:pt idx="3141">
                  <c:v>339.64</c:v>
                </c:pt>
                <c:pt idx="3142">
                  <c:v>297.79000000000002</c:v>
                </c:pt>
                <c:pt idx="3143">
                  <c:v>350.3</c:v>
                </c:pt>
                <c:pt idx="3144">
                  <c:v>341.33</c:v>
                </c:pt>
                <c:pt idx="3145">
                  <c:v>300.33999999999997</c:v>
                </c:pt>
                <c:pt idx="3146">
                  <c:v>277.02</c:v>
                </c:pt>
                <c:pt idx="3147">
                  <c:v>312.77999999999997</c:v>
                </c:pt>
                <c:pt idx="3148">
                  <c:v>235.31</c:v>
                </c:pt>
                <c:pt idx="3149">
                  <c:v>312.98</c:v>
                </c:pt>
                <c:pt idx="3150">
                  <c:v>300.02999999999997</c:v>
                </c:pt>
                <c:pt idx="3151">
                  <c:v>326.64</c:v>
                </c:pt>
                <c:pt idx="3152">
                  <c:v>271.55</c:v>
                </c:pt>
                <c:pt idx="3153">
                  <c:v>334.81</c:v>
                </c:pt>
                <c:pt idx="3154">
                  <c:v>339.04</c:v>
                </c:pt>
                <c:pt idx="3155">
                  <c:v>354.63</c:v>
                </c:pt>
                <c:pt idx="3156">
                  <c:v>371.88</c:v>
                </c:pt>
                <c:pt idx="3157">
                  <c:v>375.87</c:v>
                </c:pt>
                <c:pt idx="3158">
                  <c:v>309.52999999999997</c:v>
                </c:pt>
                <c:pt idx="3159">
                  <c:v>306.99</c:v>
                </c:pt>
                <c:pt idx="3160">
                  <c:v>378.15</c:v>
                </c:pt>
                <c:pt idx="3161">
                  <c:v>325.45</c:v>
                </c:pt>
                <c:pt idx="3162">
                  <c:v>387.5</c:v>
                </c:pt>
                <c:pt idx="3163">
                  <c:v>405.17</c:v>
                </c:pt>
                <c:pt idx="3164">
                  <c:v>444.14</c:v>
                </c:pt>
                <c:pt idx="3165">
                  <c:v>405.48</c:v>
                </c:pt>
                <c:pt idx="3166">
                  <c:v>354.07</c:v>
                </c:pt>
                <c:pt idx="3167">
                  <c:v>301.14999999999998</c:v>
                </c:pt>
                <c:pt idx="3168">
                  <c:v>366.32</c:v>
                </c:pt>
                <c:pt idx="3169">
                  <c:v>766.7</c:v>
                </c:pt>
                <c:pt idx="3170">
                  <c:v>305.20999999999998</c:v>
                </c:pt>
                <c:pt idx="3171">
                  <c:v>198.84</c:v>
                </c:pt>
                <c:pt idx="3172">
                  <c:v>208.61</c:v>
                </c:pt>
                <c:pt idx="3173">
                  <c:v>168.03</c:v>
                </c:pt>
                <c:pt idx="3174">
                  <c:v>239.78</c:v>
                </c:pt>
                <c:pt idx="3175">
                  <c:v>251.14</c:v>
                </c:pt>
                <c:pt idx="3176">
                  <c:v>193.31</c:v>
                </c:pt>
                <c:pt idx="3177">
                  <c:v>273.93</c:v>
                </c:pt>
                <c:pt idx="3178">
                  <c:v>301.76</c:v>
                </c:pt>
                <c:pt idx="3179">
                  <c:v>333.7</c:v>
                </c:pt>
                <c:pt idx="3180">
                  <c:v>414.07</c:v>
                </c:pt>
                <c:pt idx="3181">
                  <c:v>404.5</c:v>
                </c:pt>
                <c:pt idx="3182">
                  <c:v>481.15</c:v>
                </c:pt>
                <c:pt idx="3183">
                  <c:v>509.89</c:v>
                </c:pt>
                <c:pt idx="3184">
                  <c:v>500.16</c:v>
                </c:pt>
                <c:pt idx="3185">
                  <c:v>401.59</c:v>
                </c:pt>
                <c:pt idx="3186">
                  <c:v>363.84</c:v>
                </c:pt>
                <c:pt idx="3187">
                  <c:v>378.94</c:v>
                </c:pt>
                <c:pt idx="3188">
                  <c:v>334.82</c:v>
                </c:pt>
                <c:pt idx="3189">
                  <c:v>390.75</c:v>
                </c:pt>
                <c:pt idx="3190">
                  <c:v>323.23</c:v>
                </c:pt>
                <c:pt idx="3191">
                  <c:v>264.02999999999997</c:v>
                </c:pt>
                <c:pt idx="3192">
                  <c:v>319.99</c:v>
                </c:pt>
                <c:pt idx="3193">
                  <c:v>276.45999999999998</c:v>
                </c:pt>
                <c:pt idx="3194">
                  <c:v>198.11</c:v>
                </c:pt>
                <c:pt idx="3195">
                  <c:v>166.52</c:v>
                </c:pt>
                <c:pt idx="3196">
                  <c:v>132.44</c:v>
                </c:pt>
                <c:pt idx="3197">
                  <c:v>112.2</c:v>
                </c:pt>
                <c:pt idx="3198">
                  <c:v>105.08</c:v>
                </c:pt>
                <c:pt idx="3199">
                  <c:v>101.86</c:v>
                </c:pt>
                <c:pt idx="3200">
                  <c:v>129.30000000000001</c:v>
                </c:pt>
                <c:pt idx="3201">
                  <c:v>115.73</c:v>
                </c:pt>
                <c:pt idx="3202">
                  <c:v>82.88</c:v>
                </c:pt>
                <c:pt idx="3203">
                  <c:v>170.62</c:v>
                </c:pt>
                <c:pt idx="3204">
                  <c:v>141.13</c:v>
                </c:pt>
                <c:pt idx="3205">
                  <c:v>164.64</c:v>
                </c:pt>
                <c:pt idx="3206">
                  <c:v>191.8</c:v>
                </c:pt>
                <c:pt idx="3207">
                  <c:v>151.28</c:v>
                </c:pt>
                <c:pt idx="3208">
                  <c:v>215.71</c:v>
                </c:pt>
                <c:pt idx="3209">
                  <c:v>130.91999999999999</c:v>
                </c:pt>
                <c:pt idx="3210">
                  <c:v>152.66</c:v>
                </c:pt>
                <c:pt idx="3211">
                  <c:v>189.36</c:v>
                </c:pt>
                <c:pt idx="3212">
                  <c:v>169.75</c:v>
                </c:pt>
                <c:pt idx="3213">
                  <c:v>184.38</c:v>
                </c:pt>
                <c:pt idx="3214">
                  <c:v>200.7</c:v>
                </c:pt>
                <c:pt idx="3215">
                  <c:v>213.6</c:v>
                </c:pt>
                <c:pt idx="3216">
                  <c:v>179.2</c:v>
                </c:pt>
                <c:pt idx="3217">
                  <c:v>188.9</c:v>
                </c:pt>
                <c:pt idx="3218">
                  <c:v>153.68</c:v>
                </c:pt>
                <c:pt idx="3219">
                  <c:v>171.31</c:v>
                </c:pt>
                <c:pt idx="3220">
                  <c:v>184.48</c:v>
                </c:pt>
                <c:pt idx="3221">
                  <c:v>229.57</c:v>
                </c:pt>
                <c:pt idx="3222">
                  <c:v>128.09</c:v>
                </c:pt>
                <c:pt idx="3223">
                  <c:v>143.58000000000001</c:v>
                </c:pt>
                <c:pt idx="3224">
                  <c:v>142.97999999999999</c:v>
                </c:pt>
                <c:pt idx="3225">
                  <c:v>182.53</c:v>
                </c:pt>
                <c:pt idx="3226">
                  <c:v>123.51</c:v>
                </c:pt>
                <c:pt idx="3227">
                  <c:v>262.66000000000003</c:v>
                </c:pt>
                <c:pt idx="3228">
                  <c:v>211.06</c:v>
                </c:pt>
                <c:pt idx="3229">
                  <c:v>201.25</c:v>
                </c:pt>
                <c:pt idx="3230">
                  <c:v>185.21</c:v>
                </c:pt>
                <c:pt idx="3231">
                  <c:v>185.66</c:v>
                </c:pt>
                <c:pt idx="3232">
                  <c:v>171.41</c:v>
                </c:pt>
                <c:pt idx="3233">
                  <c:v>253.9</c:v>
                </c:pt>
                <c:pt idx="3234">
                  <c:v>188.32</c:v>
                </c:pt>
                <c:pt idx="3235">
                  <c:v>222.36</c:v>
                </c:pt>
                <c:pt idx="3236">
                  <c:v>157.46</c:v>
                </c:pt>
                <c:pt idx="3237">
                  <c:v>181.88</c:v>
                </c:pt>
                <c:pt idx="3238">
                  <c:v>440.18</c:v>
                </c:pt>
                <c:pt idx="3239">
                  <c:v>150.26</c:v>
                </c:pt>
                <c:pt idx="3240">
                  <c:v>150.69999999999999</c:v>
                </c:pt>
                <c:pt idx="3241">
                  <c:v>140.41</c:v>
                </c:pt>
                <c:pt idx="3242">
                  <c:v>131.69999999999999</c:v>
                </c:pt>
                <c:pt idx="3243">
                  <c:v>131.96</c:v>
                </c:pt>
                <c:pt idx="3244">
                  <c:v>120.02</c:v>
                </c:pt>
                <c:pt idx="3245">
                  <c:v>111.95</c:v>
                </c:pt>
                <c:pt idx="3246">
                  <c:v>116.69</c:v>
                </c:pt>
                <c:pt idx="3247">
                  <c:v>127.49</c:v>
                </c:pt>
                <c:pt idx="3248">
                  <c:v>147.96</c:v>
                </c:pt>
                <c:pt idx="3249">
                  <c:v>132.46</c:v>
                </c:pt>
                <c:pt idx="3250">
                  <c:v>138.04</c:v>
                </c:pt>
                <c:pt idx="3251">
                  <c:v>158.69</c:v>
                </c:pt>
                <c:pt idx="3252">
                  <c:v>136.47</c:v>
                </c:pt>
                <c:pt idx="3253">
                  <c:v>140.47999999999999</c:v>
                </c:pt>
                <c:pt idx="3254">
                  <c:v>152.07</c:v>
                </c:pt>
                <c:pt idx="3255">
                  <c:v>140.56</c:v>
                </c:pt>
                <c:pt idx="3256">
                  <c:v>125.32</c:v>
                </c:pt>
                <c:pt idx="3257">
                  <c:v>147.44999999999999</c:v>
                </c:pt>
                <c:pt idx="3258">
                  <c:v>128.44</c:v>
                </c:pt>
                <c:pt idx="3259">
                  <c:v>130.58000000000001</c:v>
                </c:pt>
                <c:pt idx="3260">
                  <c:v>130.19</c:v>
                </c:pt>
                <c:pt idx="3261">
                  <c:v>144.58000000000001</c:v>
                </c:pt>
                <c:pt idx="3262">
                  <c:v>164.19</c:v>
                </c:pt>
                <c:pt idx="3263">
                  <c:v>167.31</c:v>
                </c:pt>
                <c:pt idx="3264">
                  <c:v>172.6</c:v>
                </c:pt>
                <c:pt idx="3265">
                  <c:v>161.28</c:v>
                </c:pt>
                <c:pt idx="3266">
                  <c:v>160.99</c:v>
                </c:pt>
                <c:pt idx="3267">
                  <c:v>153.46</c:v>
                </c:pt>
                <c:pt idx="3268">
                  <c:v>123.07</c:v>
                </c:pt>
                <c:pt idx="3269">
                  <c:v>120.76</c:v>
                </c:pt>
                <c:pt idx="3270">
                  <c:v>114.24</c:v>
                </c:pt>
                <c:pt idx="3271">
                  <c:v>110.23</c:v>
                </c:pt>
                <c:pt idx="3272">
                  <c:v>90.65</c:v>
                </c:pt>
                <c:pt idx="3273">
                  <c:v>72.56</c:v>
                </c:pt>
                <c:pt idx="3274">
                  <c:v>86.43</c:v>
                </c:pt>
                <c:pt idx="3275">
                  <c:v>86.89</c:v>
                </c:pt>
                <c:pt idx="3276">
                  <c:v>89.24</c:v>
                </c:pt>
                <c:pt idx="3277">
                  <c:v>101.32</c:v>
                </c:pt>
                <c:pt idx="3278">
                  <c:v>101.71</c:v>
                </c:pt>
                <c:pt idx="3279">
                  <c:v>120.48</c:v>
                </c:pt>
                <c:pt idx="3280">
                  <c:v>89.6</c:v>
                </c:pt>
                <c:pt idx="3281">
                  <c:v>101.7</c:v>
                </c:pt>
                <c:pt idx="3282">
                  <c:v>95.64</c:v>
                </c:pt>
                <c:pt idx="3283">
                  <c:v>83.02</c:v>
                </c:pt>
                <c:pt idx="3284">
                  <c:v>50.58</c:v>
                </c:pt>
                <c:pt idx="3285">
                  <c:v>44.61</c:v>
                </c:pt>
                <c:pt idx="3286">
                  <c:v>62.87</c:v>
                </c:pt>
                <c:pt idx="3287">
                  <c:v>41.93</c:v>
                </c:pt>
                <c:pt idx="3288">
                  <c:v>20.41</c:v>
                </c:pt>
                <c:pt idx="3289">
                  <c:v>33.61</c:v>
                </c:pt>
                <c:pt idx="3290">
                  <c:v>24.31</c:v>
                </c:pt>
                <c:pt idx="3291">
                  <c:v>39.69</c:v>
                </c:pt>
                <c:pt idx="3292">
                  <c:v>70.37</c:v>
                </c:pt>
                <c:pt idx="3293">
                  <c:v>87.53</c:v>
                </c:pt>
                <c:pt idx="3294">
                  <c:v>56.76</c:v>
                </c:pt>
                <c:pt idx="3295">
                  <c:v>51.75</c:v>
                </c:pt>
                <c:pt idx="3296">
                  <c:v>42.74</c:v>
                </c:pt>
                <c:pt idx="3297">
                  <c:v>70.47</c:v>
                </c:pt>
                <c:pt idx="3298">
                  <c:v>72</c:v>
                </c:pt>
                <c:pt idx="3299">
                  <c:v>128.91</c:v>
                </c:pt>
                <c:pt idx="3300">
                  <c:v>107.14</c:v>
                </c:pt>
                <c:pt idx="3301">
                  <c:v>135.44</c:v>
                </c:pt>
                <c:pt idx="3302">
                  <c:v>77.7</c:v>
                </c:pt>
                <c:pt idx="3303">
                  <c:v>95.13</c:v>
                </c:pt>
                <c:pt idx="3304">
                  <c:v>251.37</c:v>
                </c:pt>
                <c:pt idx="3305">
                  <c:v>240.69</c:v>
                </c:pt>
                <c:pt idx="3306">
                  <c:v>261.3</c:v>
                </c:pt>
                <c:pt idx="3307">
                  <c:v>249.81</c:v>
                </c:pt>
                <c:pt idx="3308">
                  <c:v>231.82</c:v>
                </c:pt>
                <c:pt idx="3309">
                  <c:v>218.7</c:v>
                </c:pt>
                <c:pt idx="3310">
                  <c:v>107.33</c:v>
                </c:pt>
                <c:pt idx="3311">
                  <c:v>156.34</c:v>
                </c:pt>
                <c:pt idx="3312">
                  <c:v>128.54</c:v>
                </c:pt>
                <c:pt idx="3313">
                  <c:v>151.97999999999999</c:v>
                </c:pt>
                <c:pt idx="3314">
                  <c:v>139.81</c:v>
                </c:pt>
                <c:pt idx="3315">
                  <c:v>184.08</c:v>
                </c:pt>
                <c:pt idx="3316">
                  <c:v>176.43</c:v>
                </c:pt>
                <c:pt idx="3317">
                  <c:v>190.17</c:v>
                </c:pt>
                <c:pt idx="3318">
                  <c:v>205.1</c:v>
                </c:pt>
                <c:pt idx="3319">
                  <c:v>235.44</c:v>
                </c:pt>
                <c:pt idx="3320">
                  <c:v>249.1</c:v>
                </c:pt>
                <c:pt idx="3321">
                  <c:v>268.93</c:v>
                </c:pt>
                <c:pt idx="3322">
                  <c:v>252.65</c:v>
                </c:pt>
                <c:pt idx="3323">
                  <c:v>221.44</c:v>
                </c:pt>
                <c:pt idx="3324">
                  <c:v>238.99</c:v>
                </c:pt>
                <c:pt idx="3325">
                  <c:v>430.17</c:v>
                </c:pt>
                <c:pt idx="3326">
                  <c:v>772.72</c:v>
                </c:pt>
                <c:pt idx="3327">
                  <c:v>831.19</c:v>
                </c:pt>
                <c:pt idx="3328">
                  <c:v>965.47</c:v>
                </c:pt>
                <c:pt idx="3329">
                  <c:v>411.79</c:v>
                </c:pt>
                <c:pt idx="3330">
                  <c:v>123.96</c:v>
                </c:pt>
                <c:pt idx="3331">
                  <c:v>414.83</c:v>
                </c:pt>
                <c:pt idx="3332">
                  <c:v>454.94</c:v>
                </c:pt>
                <c:pt idx="3333">
                  <c:v>395.61</c:v>
                </c:pt>
                <c:pt idx="3334">
                  <c:v>334.91</c:v>
                </c:pt>
                <c:pt idx="3335">
                  <c:v>524.14</c:v>
                </c:pt>
                <c:pt idx="3336">
                  <c:v>390.29</c:v>
                </c:pt>
                <c:pt idx="3337">
                  <c:v>364.6</c:v>
                </c:pt>
                <c:pt idx="3338">
                  <c:v>329.39</c:v>
                </c:pt>
                <c:pt idx="3339">
                  <c:v>476.89</c:v>
                </c:pt>
                <c:pt idx="3340">
                  <c:v>357.68</c:v>
                </c:pt>
                <c:pt idx="3341">
                  <c:v>322.48</c:v>
                </c:pt>
                <c:pt idx="3342">
                  <c:v>347.97</c:v>
                </c:pt>
                <c:pt idx="3343">
                  <c:v>382.35</c:v>
                </c:pt>
                <c:pt idx="3344">
                  <c:v>390.05</c:v>
                </c:pt>
                <c:pt idx="3345">
                  <c:v>363.9</c:v>
                </c:pt>
                <c:pt idx="3346">
                  <c:v>466.21</c:v>
                </c:pt>
                <c:pt idx="3347">
                  <c:v>310.75</c:v>
                </c:pt>
                <c:pt idx="3348">
                  <c:v>365.04</c:v>
                </c:pt>
                <c:pt idx="3349">
                  <c:v>464.94</c:v>
                </c:pt>
                <c:pt idx="3350">
                  <c:v>386.78</c:v>
                </c:pt>
                <c:pt idx="3351">
                  <c:v>285.88</c:v>
                </c:pt>
                <c:pt idx="3352">
                  <c:v>231.19</c:v>
                </c:pt>
                <c:pt idx="3353">
                  <c:v>286.20999999999998</c:v>
                </c:pt>
                <c:pt idx="3354">
                  <c:v>224.65</c:v>
                </c:pt>
                <c:pt idx="3355">
                  <c:v>256.31</c:v>
                </c:pt>
                <c:pt idx="3356">
                  <c:v>226.21</c:v>
                </c:pt>
                <c:pt idx="3357">
                  <c:v>241.85</c:v>
                </c:pt>
                <c:pt idx="3358">
                  <c:v>290.55</c:v>
                </c:pt>
                <c:pt idx="3359">
                  <c:v>311.89</c:v>
                </c:pt>
                <c:pt idx="3360">
                  <c:v>188.47</c:v>
                </c:pt>
                <c:pt idx="3361">
                  <c:v>239.86</c:v>
                </c:pt>
                <c:pt idx="3362">
                  <c:v>303.01</c:v>
                </c:pt>
                <c:pt idx="3363">
                  <c:v>400.9</c:v>
                </c:pt>
                <c:pt idx="3364">
                  <c:v>480.18</c:v>
                </c:pt>
                <c:pt idx="3365">
                  <c:v>568.46</c:v>
                </c:pt>
                <c:pt idx="3366">
                  <c:v>367.91</c:v>
                </c:pt>
                <c:pt idx="3367">
                  <c:v>660.72</c:v>
                </c:pt>
                <c:pt idx="3368">
                  <c:v>668.42</c:v>
                </c:pt>
                <c:pt idx="3369">
                  <c:v>596.92999999999995</c:v>
                </c:pt>
                <c:pt idx="3370">
                  <c:v>918.52</c:v>
                </c:pt>
                <c:pt idx="3371">
                  <c:v>690.24</c:v>
                </c:pt>
                <c:pt idx="3372">
                  <c:v>958.32</c:v>
                </c:pt>
                <c:pt idx="3373">
                  <c:v>1148.04</c:v>
                </c:pt>
                <c:pt idx="3374">
                  <c:v>160.34</c:v>
                </c:pt>
                <c:pt idx="3375">
                  <c:v>184.88</c:v>
                </c:pt>
                <c:pt idx="3376">
                  <c:v>206.44</c:v>
                </c:pt>
                <c:pt idx="3377">
                  <c:v>200.13</c:v>
                </c:pt>
                <c:pt idx="3378">
                  <c:v>124.31</c:v>
                </c:pt>
                <c:pt idx="3379">
                  <c:v>128.05000000000001</c:v>
                </c:pt>
                <c:pt idx="3380">
                  <c:v>198.88</c:v>
                </c:pt>
                <c:pt idx="3381">
                  <c:v>236.01</c:v>
                </c:pt>
                <c:pt idx="3382">
                  <c:v>228.6</c:v>
                </c:pt>
                <c:pt idx="3383">
                  <c:v>155.1</c:v>
                </c:pt>
                <c:pt idx="3384">
                  <c:v>156.99</c:v>
                </c:pt>
                <c:pt idx="3385">
                  <c:v>165.8</c:v>
                </c:pt>
                <c:pt idx="3386">
                  <c:v>178.81</c:v>
                </c:pt>
                <c:pt idx="3387">
                  <c:v>128.97</c:v>
                </c:pt>
                <c:pt idx="3388">
                  <c:v>161.28</c:v>
                </c:pt>
                <c:pt idx="3389">
                  <c:v>226.39</c:v>
                </c:pt>
                <c:pt idx="3390">
                  <c:v>168.68</c:v>
                </c:pt>
                <c:pt idx="3391">
                  <c:v>176.94</c:v>
                </c:pt>
                <c:pt idx="3392">
                  <c:v>188.65</c:v>
                </c:pt>
                <c:pt idx="3393">
                  <c:v>168.05</c:v>
                </c:pt>
                <c:pt idx="3394">
                  <c:v>140.59</c:v>
                </c:pt>
                <c:pt idx="3395">
                  <c:v>164.83</c:v>
                </c:pt>
                <c:pt idx="3396">
                  <c:v>151.59</c:v>
                </c:pt>
                <c:pt idx="3397">
                  <c:v>165.13</c:v>
                </c:pt>
                <c:pt idx="3398">
                  <c:v>157.13999999999999</c:v>
                </c:pt>
                <c:pt idx="3399">
                  <c:v>146.72</c:v>
                </c:pt>
                <c:pt idx="3400">
                  <c:v>173.61</c:v>
                </c:pt>
                <c:pt idx="3401">
                  <c:v>166</c:v>
                </c:pt>
                <c:pt idx="3402">
                  <c:v>147.54</c:v>
                </c:pt>
                <c:pt idx="3403">
                  <c:v>120.67</c:v>
                </c:pt>
                <c:pt idx="3404">
                  <c:v>188.46</c:v>
                </c:pt>
                <c:pt idx="3405">
                  <c:v>110.74</c:v>
                </c:pt>
                <c:pt idx="3406">
                  <c:v>159.72999999999999</c:v>
                </c:pt>
                <c:pt idx="3407">
                  <c:v>148.57</c:v>
                </c:pt>
                <c:pt idx="3408">
                  <c:v>243.79</c:v>
                </c:pt>
                <c:pt idx="3409">
                  <c:v>759.24</c:v>
                </c:pt>
                <c:pt idx="3410">
                  <c:v>505.42</c:v>
                </c:pt>
                <c:pt idx="3411">
                  <c:v>534.99</c:v>
                </c:pt>
                <c:pt idx="3412">
                  <c:v>344.03</c:v>
                </c:pt>
                <c:pt idx="3413">
                  <c:v>284.07</c:v>
                </c:pt>
                <c:pt idx="3414">
                  <c:v>297.42</c:v>
                </c:pt>
                <c:pt idx="3415">
                  <c:v>292.89</c:v>
                </c:pt>
                <c:pt idx="3416">
                  <c:v>168.02</c:v>
                </c:pt>
                <c:pt idx="3417">
                  <c:v>236.36</c:v>
                </c:pt>
                <c:pt idx="3418">
                  <c:v>212.85</c:v>
                </c:pt>
                <c:pt idx="3419">
                  <c:v>157.08000000000001</c:v>
                </c:pt>
                <c:pt idx="3420">
                  <c:v>127.16</c:v>
                </c:pt>
                <c:pt idx="3421">
                  <c:v>217.62</c:v>
                </c:pt>
                <c:pt idx="3422">
                  <c:v>220.81</c:v>
                </c:pt>
                <c:pt idx="3423">
                  <c:v>162.81</c:v>
                </c:pt>
                <c:pt idx="3424">
                  <c:v>191.6</c:v>
                </c:pt>
                <c:pt idx="3425">
                  <c:v>127.58</c:v>
                </c:pt>
                <c:pt idx="3426">
                  <c:v>139.49</c:v>
                </c:pt>
                <c:pt idx="3427">
                  <c:v>194.77</c:v>
                </c:pt>
                <c:pt idx="3428">
                  <c:v>235.04</c:v>
                </c:pt>
                <c:pt idx="3429">
                  <c:v>211.03</c:v>
                </c:pt>
                <c:pt idx="3430">
                  <c:v>182.07</c:v>
                </c:pt>
                <c:pt idx="3431">
                  <c:v>205.24</c:v>
                </c:pt>
                <c:pt idx="3432">
                  <c:v>109.97</c:v>
                </c:pt>
                <c:pt idx="3433">
                  <c:v>133.27000000000001</c:v>
                </c:pt>
                <c:pt idx="3434">
                  <c:v>146.69999999999999</c:v>
                </c:pt>
                <c:pt idx="3435">
                  <c:v>145.69999999999999</c:v>
                </c:pt>
                <c:pt idx="3436">
                  <c:v>161.4</c:v>
                </c:pt>
                <c:pt idx="3437">
                  <c:v>150.06</c:v>
                </c:pt>
                <c:pt idx="3438">
                  <c:v>171.05</c:v>
                </c:pt>
                <c:pt idx="3439">
                  <c:v>199.35</c:v>
                </c:pt>
                <c:pt idx="3440">
                  <c:v>122.15</c:v>
                </c:pt>
                <c:pt idx="3441">
                  <c:v>148.91999999999999</c:v>
                </c:pt>
                <c:pt idx="3442">
                  <c:v>110.32</c:v>
                </c:pt>
                <c:pt idx="3443">
                  <c:v>124.63</c:v>
                </c:pt>
                <c:pt idx="3444">
                  <c:v>193.5</c:v>
                </c:pt>
                <c:pt idx="3445">
                  <c:v>454.23</c:v>
                </c:pt>
                <c:pt idx="3446">
                  <c:v>214.25</c:v>
                </c:pt>
                <c:pt idx="3447">
                  <c:v>203.17</c:v>
                </c:pt>
                <c:pt idx="3448">
                  <c:v>170.26</c:v>
                </c:pt>
                <c:pt idx="3449">
                  <c:v>379.25</c:v>
                </c:pt>
                <c:pt idx="3450">
                  <c:v>130.58000000000001</c:v>
                </c:pt>
                <c:pt idx="3451">
                  <c:v>303.63</c:v>
                </c:pt>
                <c:pt idx="3452">
                  <c:v>307.49</c:v>
                </c:pt>
                <c:pt idx="3453">
                  <c:v>287.52999999999997</c:v>
                </c:pt>
                <c:pt idx="3454">
                  <c:v>257.48</c:v>
                </c:pt>
                <c:pt idx="3455">
                  <c:v>519.71</c:v>
                </c:pt>
                <c:pt idx="3456">
                  <c:v>630.11</c:v>
                </c:pt>
                <c:pt idx="3457">
                  <c:v>337.33</c:v>
                </c:pt>
                <c:pt idx="3458">
                  <c:v>516.42999999999995</c:v>
                </c:pt>
                <c:pt idx="3459">
                  <c:v>336.43</c:v>
                </c:pt>
                <c:pt idx="3460">
                  <c:v>479.09</c:v>
                </c:pt>
                <c:pt idx="3461">
                  <c:v>393.25</c:v>
                </c:pt>
                <c:pt idx="3462">
                  <c:v>348.24</c:v>
                </c:pt>
                <c:pt idx="3463">
                  <c:v>283.83</c:v>
                </c:pt>
                <c:pt idx="3464">
                  <c:v>216.76</c:v>
                </c:pt>
                <c:pt idx="3465">
                  <c:v>352.68</c:v>
                </c:pt>
                <c:pt idx="3466">
                  <c:v>391.63</c:v>
                </c:pt>
                <c:pt idx="3467">
                  <c:v>494.34</c:v>
                </c:pt>
                <c:pt idx="3468">
                  <c:v>501.78</c:v>
                </c:pt>
                <c:pt idx="3469">
                  <c:v>418.15</c:v>
                </c:pt>
                <c:pt idx="3470">
                  <c:v>285.45</c:v>
                </c:pt>
                <c:pt idx="3471">
                  <c:v>442.59</c:v>
                </c:pt>
                <c:pt idx="3472">
                  <c:v>414.55</c:v>
                </c:pt>
                <c:pt idx="3473">
                  <c:v>383.83</c:v>
                </c:pt>
                <c:pt idx="3474">
                  <c:v>496.5</c:v>
                </c:pt>
                <c:pt idx="3475">
                  <c:v>479.06</c:v>
                </c:pt>
                <c:pt idx="3476">
                  <c:v>587.84</c:v>
                </c:pt>
                <c:pt idx="3477">
                  <c:v>473.66</c:v>
                </c:pt>
                <c:pt idx="3478">
                  <c:v>458</c:v>
                </c:pt>
                <c:pt idx="3479">
                  <c:v>303.72000000000003</c:v>
                </c:pt>
                <c:pt idx="3480">
                  <c:v>464.93</c:v>
                </c:pt>
                <c:pt idx="3481">
                  <c:v>226.7</c:v>
                </c:pt>
                <c:pt idx="3482">
                  <c:v>296.87</c:v>
                </c:pt>
                <c:pt idx="3483">
                  <c:v>252.14</c:v>
                </c:pt>
                <c:pt idx="3484">
                  <c:v>290.95999999999998</c:v>
                </c:pt>
                <c:pt idx="3485">
                  <c:v>219.87</c:v>
                </c:pt>
                <c:pt idx="3486">
                  <c:v>373.93</c:v>
                </c:pt>
                <c:pt idx="3487">
                  <c:v>207.82</c:v>
                </c:pt>
                <c:pt idx="3488">
                  <c:v>438.19</c:v>
                </c:pt>
                <c:pt idx="3489">
                  <c:v>387.18</c:v>
                </c:pt>
                <c:pt idx="3490">
                  <c:v>300.43</c:v>
                </c:pt>
                <c:pt idx="3491">
                  <c:v>338.66</c:v>
                </c:pt>
                <c:pt idx="3492">
                  <c:v>288.61</c:v>
                </c:pt>
                <c:pt idx="3493">
                  <c:v>374.14</c:v>
                </c:pt>
                <c:pt idx="3494">
                  <c:v>320.62</c:v>
                </c:pt>
                <c:pt idx="3495">
                  <c:v>314.37</c:v>
                </c:pt>
                <c:pt idx="3496">
                  <c:v>362.92</c:v>
                </c:pt>
                <c:pt idx="3497">
                  <c:v>332.3</c:v>
                </c:pt>
                <c:pt idx="3498">
                  <c:v>326.70999999999998</c:v>
                </c:pt>
                <c:pt idx="3499">
                  <c:v>348.57</c:v>
                </c:pt>
                <c:pt idx="3500">
                  <c:v>328.32</c:v>
                </c:pt>
                <c:pt idx="3501">
                  <c:v>335.6</c:v>
                </c:pt>
                <c:pt idx="3502">
                  <c:v>316.43</c:v>
                </c:pt>
                <c:pt idx="3503">
                  <c:v>280.94</c:v>
                </c:pt>
                <c:pt idx="3504">
                  <c:v>331.92</c:v>
                </c:pt>
                <c:pt idx="3505">
                  <c:v>344.38</c:v>
                </c:pt>
                <c:pt idx="3506">
                  <c:v>334.39</c:v>
                </c:pt>
                <c:pt idx="3507">
                  <c:v>335.04</c:v>
                </c:pt>
                <c:pt idx="3508">
                  <c:v>397.16</c:v>
                </c:pt>
                <c:pt idx="3509">
                  <c:v>361.26</c:v>
                </c:pt>
                <c:pt idx="3510">
                  <c:v>352.17</c:v>
                </c:pt>
                <c:pt idx="3511">
                  <c:v>355.04</c:v>
                </c:pt>
                <c:pt idx="3512">
                  <c:v>302.63</c:v>
                </c:pt>
                <c:pt idx="3513">
                  <c:v>319.26</c:v>
                </c:pt>
                <c:pt idx="3514">
                  <c:v>387.32</c:v>
                </c:pt>
                <c:pt idx="3515">
                  <c:v>307.45</c:v>
                </c:pt>
                <c:pt idx="3516">
                  <c:v>352.72</c:v>
                </c:pt>
                <c:pt idx="3517">
                  <c:v>370.65</c:v>
                </c:pt>
                <c:pt idx="3518">
                  <c:v>341.09</c:v>
                </c:pt>
                <c:pt idx="3519">
                  <c:v>395.66</c:v>
                </c:pt>
                <c:pt idx="3520">
                  <c:v>367.41</c:v>
                </c:pt>
                <c:pt idx="3521">
                  <c:v>394.88</c:v>
                </c:pt>
                <c:pt idx="3522">
                  <c:v>337.45</c:v>
                </c:pt>
                <c:pt idx="3523">
                  <c:v>388.59</c:v>
                </c:pt>
                <c:pt idx="3524">
                  <c:v>436.47</c:v>
                </c:pt>
                <c:pt idx="3525">
                  <c:v>446.72</c:v>
                </c:pt>
                <c:pt idx="3526">
                  <c:v>427.19</c:v>
                </c:pt>
                <c:pt idx="3527">
                  <c:v>312.68</c:v>
                </c:pt>
                <c:pt idx="3528">
                  <c:v>357.7</c:v>
                </c:pt>
                <c:pt idx="3529">
                  <c:v>369.34</c:v>
                </c:pt>
                <c:pt idx="3530">
                  <c:v>342.83</c:v>
                </c:pt>
                <c:pt idx="3531">
                  <c:v>341.78</c:v>
                </c:pt>
                <c:pt idx="3532">
                  <c:v>516.19000000000005</c:v>
                </c:pt>
                <c:pt idx="3533">
                  <c:v>406.1</c:v>
                </c:pt>
                <c:pt idx="3534">
                  <c:v>358.95</c:v>
                </c:pt>
                <c:pt idx="3535">
                  <c:v>409.94</c:v>
                </c:pt>
                <c:pt idx="3536">
                  <c:v>430.94</c:v>
                </c:pt>
                <c:pt idx="3537">
                  <c:v>456.6</c:v>
                </c:pt>
                <c:pt idx="3538">
                  <c:v>413.27</c:v>
                </c:pt>
                <c:pt idx="3539">
                  <c:v>563.9</c:v>
                </c:pt>
                <c:pt idx="3540">
                  <c:v>707.07</c:v>
                </c:pt>
                <c:pt idx="3541">
                  <c:v>534.69000000000005</c:v>
                </c:pt>
                <c:pt idx="3542">
                  <c:v>597.72</c:v>
                </c:pt>
                <c:pt idx="3543">
                  <c:v>520.96</c:v>
                </c:pt>
                <c:pt idx="3544">
                  <c:v>455.67</c:v>
                </c:pt>
                <c:pt idx="3545">
                  <c:v>370.74</c:v>
                </c:pt>
                <c:pt idx="3546">
                  <c:v>310.7</c:v>
                </c:pt>
                <c:pt idx="3547">
                  <c:v>392.34</c:v>
                </c:pt>
                <c:pt idx="3548">
                  <c:v>386.01</c:v>
                </c:pt>
                <c:pt idx="3549">
                  <c:v>475.41</c:v>
                </c:pt>
                <c:pt idx="3550">
                  <c:v>418.7</c:v>
                </c:pt>
                <c:pt idx="3551">
                  <c:v>331.71</c:v>
                </c:pt>
                <c:pt idx="3552">
                  <c:v>348.43</c:v>
                </c:pt>
                <c:pt idx="3553">
                  <c:v>418.17</c:v>
                </c:pt>
                <c:pt idx="3554">
                  <c:v>443.44</c:v>
                </c:pt>
                <c:pt idx="3555">
                  <c:v>441.29</c:v>
                </c:pt>
                <c:pt idx="3556">
                  <c:v>307.20999999999998</c:v>
                </c:pt>
                <c:pt idx="3557">
                  <c:v>299.33</c:v>
                </c:pt>
                <c:pt idx="3558">
                  <c:v>334.68</c:v>
                </c:pt>
                <c:pt idx="3559">
                  <c:v>350.5</c:v>
                </c:pt>
                <c:pt idx="3560">
                  <c:v>394.07</c:v>
                </c:pt>
                <c:pt idx="3561">
                  <c:v>414.81</c:v>
                </c:pt>
                <c:pt idx="3562">
                  <c:v>377.49</c:v>
                </c:pt>
                <c:pt idx="3563">
                  <c:v>301.14</c:v>
                </c:pt>
                <c:pt idx="3564">
                  <c:v>324.82</c:v>
                </c:pt>
                <c:pt idx="3565">
                  <c:v>430.98</c:v>
                </c:pt>
                <c:pt idx="3566">
                  <c:v>411.79</c:v>
                </c:pt>
                <c:pt idx="3567">
                  <c:v>465.77</c:v>
                </c:pt>
                <c:pt idx="3568">
                  <c:v>453.97</c:v>
                </c:pt>
                <c:pt idx="3569">
                  <c:v>271.2</c:v>
                </c:pt>
                <c:pt idx="3570">
                  <c:v>331.6</c:v>
                </c:pt>
                <c:pt idx="3571">
                  <c:v>359.12</c:v>
                </c:pt>
                <c:pt idx="3572">
                  <c:v>345.4</c:v>
                </c:pt>
                <c:pt idx="3573">
                  <c:v>418.6</c:v>
                </c:pt>
                <c:pt idx="3574">
                  <c:v>401.55</c:v>
                </c:pt>
                <c:pt idx="3575">
                  <c:v>338.31</c:v>
                </c:pt>
                <c:pt idx="3576">
                  <c:v>336.31</c:v>
                </c:pt>
                <c:pt idx="3577">
                  <c:v>370.36</c:v>
                </c:pt>
                <c:pt idx="3578">
                  <c:v>320.88</c:v>
                </c:pt>
                <c:pt idx="3579">
                  <c:v>331.7</c:v>
                </c:pt>
                <c:pt idx="3580">
                  <c:v>197.75</c:v>
                </c:pt>
                <c:pt idx="3581">
                  <c:v>324.60000000000002</c:v>
                </c:pt>
                <c:pt idx="3582">
                  <c:v>441.39</c:v>
                </c:pt>
                <c:pt idx="3583">
                  <c:v>736.25</c:v>
                </c:pt>
                <c:pt idx="3584">
                  <c:v>295.95</c:v>
                </c:pt>
                <c:pt idx="3585">
                  <c:v>371.79</c:v>
                </c:pt>
                <c:pt idx="3586">
                  <c:v>452.42</c:v>
                </c:pt>
                <c:pt idx="3587">
                  <c:v>353.7</c:v>
                </c:pt>
                <c:pt idx="3588">
                  <c:v>300.67</c:v>
                </c:pt>
                <c:pt idx="3589">
                  <c:v>275.51</c:v>
                </c:pt>
                <c:pt idx="3590">
                  <c:v>286.97000000000003</c:v>
                </c:pt>
                <c:pt idx="3591">
                  <c:v>356.58</c:v>
                </c:pt>
                <c:pt idx="3592">
                  <c:v>494.53</c:v>
                </c:pt>
                <c:pt idx="3593">
                  <c:v>411.9</c:v>
                </c:pt>
                <c:pt idx="3594">
                  <c:v>161.01</c:v>
                </c:pt>
                <c:pt idx="3595">
                  <c:v>110.38</c:v>
                </c:pt>
                <c:pt idx="3596">
                  <c:v>309.75</c:v>
                </c:pt>
                <c:pt idx="3597">
                  <c:v>384.67</c:v>
                </c:pt>
                <c:pt idx="3598">
                  <c:v>351.4</c:v>
                </c:pt>
                <c:pt idx="3599">
                  <c:v>289.67</c:v>
                </c:pt>
                <c:pt idx="3600">
                  <c:v>382.07</c:v>
                </c:pt>
                <c:pt idx="3601">
                  <c:v>310.86</c:v>
                </c:pt>
                <c:pt idx="3602">
                  <c:v>202.12</c:v>
                </c:pt>
                <c:pt idx="3603">
                  <c:v>318.2</c:v>
                </c:pt>
                <c:pt idx="3604">
                  <c:v>301.91000000000003</c:v>
                </c:pt>
                <c:pt idx="3605">
                  <c:v>363.29</c:v>
                </c:pt>
                <c:pt idx="3606">
                  <c:v>195.34</c:v>
                </c:pt>
                <c:pt idx="3607">
                  <c:v>245.65</c:v>
                </c:pt>
                <c:pt idx="3608">
                  <c:v>248.43</c:v>
                </c:pt>
                <c:pt idx="3609">
                  <c:v>131.01</c:v>
                </c:pt>
                <c:pt idx="3610">
                  <c:v>145.22</c:v>
                </c:pt>
                <c:pt idx="3611">
                  <c:v>180.55</c:v>
                </c:pt>
                <c:pt idx="3612">
                  <c:v>260.08</c:v>
                </c:pt>
                <c:pt idx="3613">
                  <c:v>174.34</c:v>
                </c:pt>
                <c:pt idx="3614">
                  <c:v>236.21</c:v>
                </c:pt>
                <c:pt idx="3615">
                  <c:v>247.25</c:v>
                </c:pt>
                <c:pt idx="3616">
                  <c:v>223.71</c:v>
                </c:pt>
                <c:pt idx="3617">
                  <c:v>269.49</c:v>
                </c:pt>
                <c:pt idx="3618">
                  <c:v>228.83</c:v>
                </c:pt>
                <c:pt idx="3619">
                  <c:v>252.8</c:v>
                </c:pt>
                <c:pt idx="3620">
                  <c:v>195.4</c:v>
                </c:pt>
                <c:pt idx="3621">
                  <c:v>157.41999999999999</c:v>
                </c:pt>
                <c:pt idx="3622">
                  <c:v>453.39</c:v>
                </c:pt>
                <c:pt idx="3623">
                  <c:v>470.45</c:v>
                </c:pt>
                <c:pt idx="3624">
                  <c:v>277.52999999999997</c:v>
                </c:pt>
                <c:pt idx="3625">
                  <c:v>208.35</c:v>
                </c:pt>
                <c:pt idx="3626">
                  <c:v>169.4</c:v>
                </c:pt>
                <c:pt idx="3627">
                  <c:v>250.99</c:v>
                </c:pt>
                <c:pt idx="3628">
                  <c:v>542.25</c:v>
                </c:pt>
                <c:pt idx="3629">
                  <c:v>361.17</c:v>
                </c:pt>
                <c:pt idx="3630">
                  <c:v>506.71</c:v>
                </c:pt>
                <c:pt idx="3631">
                  <c:v>391.64</c:v>
                </c:pt>
                <c:pt idx="3632">
                  <c:v>390.26</c:v>
                </c:pt>
                <c:pt idx="3633">
                  <c:v>394.02</c:v>
                </c:pt>
                <c:pt idx="3634">
                  <c:v>365.44</c:v>
                </c:pt>
                <c:pt idx="3635">
                  <c:v>424.06</c:v>
                </c:pt>
                <c:pt idx="3636">
                  <c:v>459.08</c:v>
                </c:pt>
                <c:pt idx="3637">
                  <c:v>382.02</c:v>
                </c:pt>
                <c:pt idx="3638">
                  <c:v>450.65</c:v>
                </c:pt>
                <c:pt idx="3639">
                  <c:v>285.55</c:v>
                </c:pt>
                <c:pt idx="3640">
                  <c:v>618.16</c:v>
                </c:pt>
                <c:pt idx="3641">
                  <c:v>265.45999999999998</c:v>
                </c:pt>
                <c:pt idx="3642">
                  <c:v>309.7</c:v>
                </c:pt>
                <c:pt idx="3643">
                  <c:v>238.25</c:v>
                </c:pt>
                <c:pt idx="3644">
                  <c:v>230.43</c:v>
                </c:pt>
                <c:pt idx="3645">
                  <c:v>229.12</c:v>
                </c:pt>
                <c:pt idx="3646">
                  <c:v>260.67</c:v>
                </c:pt>
                <c:pt idx="3647">
                  <c:v>172.03</c:v>
                </c:pt>
                <c:pt idx="3648">
                  <c:v>201.02</c:v>
                </c:pt>
                <c:pt idx="3649">
                  <c:v>217.79</c:v>
                </c:pt>
                <c:pt idx="3650">
                  <c:v>218.45</c:v>
                </c:pt>
                <c:pt idx="3651">
                  <c:v>225.97</c:v>
                </c:pt>
                <c:pt idx="3652">
                  <c:v>219.27</c:v>
                </c:pt>
                <c:pt idx="3653">
                  <c:v>227.48</c:v>
                </c:pt>
                <c:pt idx="3654">
                  <c:v>206.28</c:v>
                </c:pt>
                <c:pt idx="3655">
                  <c:v>226.64</c:v>
                </c:pt>
                <c:pt idx="3656">
                  <c:v>129.71</c:v>
                </c:pt>
                <c:pt idx="3657">
                  <c:v>164.57</c:v>
                </c:pt>
                <c:pt idx="3658">
                  <c:v>154.28</c:v>
                </c:pt>
                <c:pt idx="3659">
                  <c:v>165.71</c:v>
                </c:pt>
                <c:pt idx="3660">
                  <c:v>154.52000000000001</c:v>
                </c:pt>
                <c:pt idx="3661">
                  <c:v>140.93</c:v>
                </c:pt>
                <c:pt idx="3662">
                  <c:v>162.11000000000001</c:v>
                </c:pt>
                <c:pt idx="3663">
                  <c:v>165.51</c:v>
                </c:pt>
                <c:pt idx="3664">
                  <c:v>194.97</c:v>
                </c:pt>
                <c:pt idx="3665">
                  <c:v>188.14</c:v>
                </c:pt>
                <c:pt idx="3666">
                  <c:v>179.91</c:v>
                </c:pt>
                <c:pt idx="3667">
                  <c:v>177.76</c:v>
                </c:pt>
                <c:pt idx="3668">
                  <c:v>213.45</c:v>
                </c:pt>
                <c:pt idx="3669">
                  <c:v>237.64</c:v>
                </c:pt>
                <c:pt idx="3670">
                  <c:v>161.55000000000001</c:v>
                </c:pt>
                <c:pt idx="3671">
                  <c:v>198.81</c:v>
                </c:pt>
                <c:pt idx="3672">
                  <c:v>203.04</c:v>
                </c:pt>
                <c:pt idx="3673">
                  <c:v>212.59</c:v>
                </c:pt>
                <c:pt idx="3674">
                  <c:v>171.79</c:v>
                </c:pt>
                <c:pt idx="3675">
                  <c:v>195.77</c:v>
                </c:pt>
                <c:pt idx="3676">
                  <c:v>174.96</c:v>
                </c:pt>
                <c:pt idx="3677">
                  <c:v>187.26</c:v>
                </c:pt>
                <c:pt idx="3678">
                  <c:v>237.16</c:v>
                </c:pt>
                <c:pt idx="3679">
                  <c:v>301.14999999999998</c:v>
                </c:pt>
                <c:pt idx="3680">
                  <c:v>288.95999999999998</c:v>
                </c:pt>
                <c:pt idx="3681">
                  <c:v>265.14999999999998</c:v>
                </c:pt>
                <c:pt idx="3682">
                  <c:v>198.75</c:v>
                </c:pt>
                <c:pt idx="3683">
                  <c:v>184.96</c:v>
                </c:pt>
                <c:pt idx="3684">
                  <c:v>259.41000000000003</c:v>
                </c:pt>
                <c:pt idx="3685">
                  <c:v>190.8</c:v>
                </c:pt>
                <c:pt idx="3686">
                  <c:v>193.66</c:v>
                </c:pt>
                <c:pt idx="3687">
                  <c:v>245.06</c:v>
                </c:pt>
                <c:pt idx="3688">
                  <c:v>212.78</c:v>
                </c:pt>
                <c:pt idx="3689">
                  <c:v>245.25</c:v>
                </c:pt>
                <c:pt idx="3690">
                  <c:v>206.83</c:v>
                </c:pt>
                <c:pt idx="3691">
                  <c:v>186.97</c:v>
                </c:pt>
                <c:pt idx="3692">
                  <c:v>229.04</c:v>
                </c:pt>
                <c:pt idx="3693">
                  <c:v>191.46</c:v>
                </c:pt>
                <c:pt idx="3694">
                  <c:v>188.08</c:v>
                </c:pt>
                <c:pt idx="3695">
                  <c:v>194.51</c:v>
                </c:pt>
                <c:pt idx="3696">
                  <c:v>180.71</c:v>
                </c:pt>
                <c:pt idx="3697">
                  <c:v>155.66999999999999</c:v>
                </c:pt>
                <c:pt idx="3698">
                  <c:v>183.62</c:v>
                </c:pt>
                <c:pt idx="3699">
                  <c:v>225.17</c:v>
                </c:pt>
                <c:pt idx="3700">
                  <c:v>162.12</c:v>
                </c:pt>
                <c:pt idx="3701">
                  <c:v>309.82</c:v>
                </c:pt>
                <c:pt idx="3702">
                  <c:v>704.38</c:v>
                </c:pt>
                <c:pt idx="3703">
                  <c:v>280.45</c:v>
                </c:pt>
                <c:pt idx="3704">
                  <c:v>396.99</c:v>
                </c:pt>
                <c:pt idx="3705">
                  <c:v>386.13</c:v>
                </c:pt>
                <c:pt idx="3706">
                  <c:v>70.13</c:v>
                </c:pt>
                <c:pt idx="3707">
                  <c:v>85.16</c:v>
                </c:pt>
                <c:pt idx="3708">
                  <c:v>30.09</c:v>
                </c:pt>
                <c:pt idx="3709">
                  <c:v>18.75</c:v>
                </c:pt>
                <c:pt idx="3710">
                  <c:v>16.399999999999999</c:v>
                </c:pt>
                <c:pt idx="3711">
                  <c:v>11.96</c:v>
                </c:pt>
                <c:pt idx="3712">
                  <c:v>11.45</c:v>
                </c:pt>
                <c:pt idx="3713">
                  <c:v>10.85</c:v>
                </c:pt>
                <c:pt idx="3714">
                  <c:v>13.97</c:v>
                </c:pt>
                <c:pt idx="3715">
                  <c:v>11.57</c:v>
                </c:pt>
                <c:pt idx="3716">
                  <c:v>14.43</c:v>
                </c:pt>
                <c:pt idx="3717">
                  <c:v>20.350000000000001</c:v>
                </c:pt>
                <c:pt idx="3718">
                  <c:v>21.93</c:v>
                </c:pt>
                <c:pt idx="3719">
                  <c:v>29.83</c:v>
                </c:pt>
                <c:pt idx="3720">
                  <c:v>30.99</c:v>
                </c:pt>
                <c:pt idx="3721">
                  <c:v>35.43</c:v>
                </c:pt>
                <c:pt idx="3722">
                  <c:v>32.119999999999997</c:v>
                </c:pt>
                <c:pt idx="3723">
                  <c:v>37.92</c:v>
                </c:pt>
                <c:pt idx="3724">
                  <c:v>47.65</c:v>
                </c:pt>
                <c:pt idx="3725">
                  <c:v>38.340000000000003</c:v>
                </c:pt>
                <c:pt idx="3726">
                  <c:v>32.47</c:v>
                </c:pt>
                <c:pt idx="3727">
                  <c:v>31.84</c:v>
                </c:pt>
                <c:pt idx="3728">
                  <c:v>50.41</c:v>
                </c:pt>
                <c:pt idx="3729">
                  <c:v>53</c:v>
                </c:pt>
                <c:pt idx="3730">
                  <c:v>53.02</c:v>
                </c:pt>
                <c:pt idx="3731">
                  <c:v>57.31</c:v>
                </c:pt>
                <c:pt idx="3732">
                  <c:v>91.81</c:v>
                </c:pt>
                <c:pt idx="3733">
                  <c:v>99.06</c:v>
                </c:pt>
                <c:pt idx="3734">
                  <c:v>86.66</c:v>
                </c:pt>
                <c:pt idx="3735">
                  <c:v>123.45</c:v>
                </c:pt>
                <c:pt idx="3736">
                  <c:v>160.91999999999999</c:v>
                </c:pt>
                <c:pt idx="3737">
                  <c:v>172.51</c:v>
                </c:pt>
                <c:pt idx="3738">
                  <c:v>144.32</c:v>
                </c:pt>
                <c:pt idx="3739">
                  <c:v>243.26</c:v>
                </c:pt>
                <c:pt idx="3740">
                  <c:v>289.43</c:v>
                </c:pt>
                <c:pt idx="3741">
                  <c:v>238</c:v>
                </c:pt>
                <c:pt idx="3742">
                  <c:v>210.19</c:v>
                </c:pt>
                <c:pt idx="3743">
                  <c:v>25.89</c:v>
                </c:pt>
                <c:pt idx="3744">
                  <c:v>20.6</c:v>
                </c:pt>
                <c:pt idx="3745">
                  <c:v>18.309999999999999</c:v>
                </c:pt>
                <c:pt idx="3746">
                  <c:v>26.57</c:v>
                </c:pt>
                <c:pt idx="3747">
                  <c:v>28.46</c:v>
                </c:pt>
                <c:pt idx="3748">
                  <c:v>26.25</c:v>
                </c:pt>
                <c:pt idx="3749">
                  <c:v>45.34</c:v>
                </c:pt>
                <c:pt idx="3750">
                  <c:v>59.2</c:v>
                </c:pt>
                <c:pt idx="3751">
                  <c:v>31.13</c:v>
                </c:pt>
                <c:pt idx="3752">
                  <c:v>138.1</c:v>
                </c:pt>
                <c:pt idx="3753">
                  <c:v>127.23</c:v>
                </c:pt>
                <c:pt idx="3754">
                  <c:v>105.25</c:v>
                </c:pt>
                <c:pt idx="3755">
                  <c:v>112.54</c:v>
                </c:pt>
                <c:pt idx="3756">
                  <c:v>104.44</c:v>
                </c:pt>
                <c:pt idx="3757">
                  <c:v>111.86</c:v>
                </c:pt>
                <c:pt idx="3758">
                  <c:v>93.33</c:v>
                </c:pt>
                <c:pt idx="3759">
                  <c:v>83.99</c:v>
                </c:pt>
                <c:pt idx="3760">
                  <c:v>83.78</c:v>
                </c:pt>
                <c:pt idx="3761">
                  <c:v>83.25</c:v>
                </c:pt>
                <c:pt idx="3762">
                  <c:v>95.22</c:v>
                </c:pt>
                <c:pt idx="3763">
                  <c:v>99.13</c:v>
                </c:pt>
                <c:pt idx="3764">
                  <c:v>65.77</c:v>
                </c:pt>
                <c:pt idx="3765">
                  <c:v>75.25</c:v>
                </c:pt>
                <c:pt idx="3766">
                  <c:v>82.41</c:v>
                </c:pt>
                <c:pt idx="3767">
                  <c:v>25.64</c:v>
                </c:pt>
                <c:pt idx="3768">
                  <c:v>62.48</c:v>
                </c:pt>
                <c:pt idx="3769">
                  <c:v>38.15</c:v>
                </c:pt>
                <c:pt idx="3770">
                  <c:v>170.28</c:v>
                </c:pt>
                <c:pt idx="3771">
                  <c:v>92.41</c:v>
                </c:pt>
                <c:pt idx="3772">
                  <c:v>81.78</c:v>
                </c:pt>
                <c:pt idx="3773">
                  <c:v>123.05</c:v>
                </c:pt>
                <c:pt idx="3774">
                  <c:v>99.25</c:v>
                </c:pt>
                <c:pt idx="3775">
                  <c:v>72.64</c:v>
                </c:pt>
                <c:pt idx="3776">
                  <c:v>122.62</c:v>
                </c:pt>
                <c:pt idx="3777">
                  <c:v>132.16</c:v>
                </c:pt>
                <c:pt idx="3778">
                  <c:v>111.76</c:v>
                </c:pt>
                <c:pt idx="3779">
                  <c:v>159.97999999999999</c:v>
                </c:pt>
                <c:pt idx="3780">
                  <c:v>157.32</c:v>
                </c:pt>
                <c:pt idx="3781">
                  <c:v>175.59</c:v>
                </c:pt>
                <c:pt idx="3782">
                  <c:v>177.54</c:v>
                </c:pt>
                <c:pt idx="3783">
                  <c:v>150.02000000000001</c:v>
                </c:pt>
                <c:pt idx="3784">
                  <c:v>140.61000000000001</c:v>
                </c:pt>
                <c:pt idx="3785">
                  <c:v>179.05</c:v>
                </c:pt>
                <c:pt idx="3786">
                  <c:v>143.18</c:v>
                </c:pt>
                <c:pt idx="3787">
                  <c:v>144.93</c:v>
                </c:pt>
                <c:pt idx="3788">
                  <c:v>161.84</c:v>
                </c:pt>
                <c:pt idx="3789">
                  <c:v>143.62</c:v>
                </c:pt>
                <c:pt idx="3790">
                  <c:v>156.91</c:v>
                </c:pt>
                <c:pt idx="3791">
                  <c:v>153.57</c:v>
                </c:pt>
                <c:pt idx="3792">
                  <c:v>139.94999999999999</c:v>
                </c:pt>
                <c:pt idx="3793">
                  <c:v>137.38999999999999</c:v>
                </c:pt>
                <c:pt idx="3794">
                  <c:v>142.88999999999999</c:v>
                </c:pt>
                <c:pt idx="3795">
                  <c:v>116.13</c:v>
                </c:pt>
                <c:pt idx="3796">
                  <c:v>149.58000000000001</c:v>
                </c:pt>
                <c:pt idx="3797">
                  <c:v>142.27000000000001</c:v>
                </c:pt>
                <c:pt idx="3798">
                  <c:v>127.94</c:v>
                </c:pt>
                <c:pt idx="3799">
                  <c:v>104.87</c:v>
                </c:pt>
                <c:pt idx="3800">
                  <c:v>203.79</c:v>
                </c:pt>
                <c:pt idx="3801">
                  <c:v>163.27000000000001</c:v>
                </c:pt>
                <c:pt idx="3802">
                  <c:v>201.88</c:v>
                </c:pt>
                <c:pt idx="3803">
                  <c:v>112.03</c:v>
                </c:pt>
                <c:pt idx="3804">
                  <c:v>81.03</c:v>
                </c:pt>
                <c:pt idx="3805">
                  <c:v>107.43</c:v>
                </c:pt>
                <c:pt idx="3806">
                  <c:v>128.30000000000001</c:v>
                </c:pt>
                <c:pt idx="3807">
                  <c:v>114.93</c:v>
                </c:pt>
                <c:pt idx="3808">
                  <c:v>173.05</c:v>
                </c:pt>
                <c:pt idx="3809">
                  <c:v>212.81</c:v>
                </c:pt>
                <c:pt idx="3810">
                  <c:v>150.07</c:v>
                </c:pt>
                <c:pt idx="3811">
                  <c:v>215.3</c:v>
                </c:pt>
                <c:pt idx="3812">
                  <c:v>259.95</c:v>
                </c:pt>
                <c:pt idx="3813">
                  <c:v>275</c:v>
                </c:pt>
                <c:pt idx="3814">
                  <c:v>270.43</c:v>
                </c:pt>
                <c:pt idx="3815">
                  <c:v>279.14999999999998</c:v>
                </c:pt>
                <c:pt idx="3816">
                  <c:v>277.64999999999998</c:v>
                </c:pt>
                <c:pt idx="3817">
                  <c:v>306.64</c:v>
                </c:pt>
                <c:pt idx="3818">
                  <c:v>203.92</c:v>
                </c:pt>
                <c:pt idx="3819">
                  <c:v>191.04</c:v>
                </c:pt>
                <c:pt idx="3820">
                  <c:v>229.24</c:v>
                </c:pt>
                <c:pt idx="3821">
                  <c:v>162.01</c:v>
                </c:pt>
                <c:pt idx="3822">
                  <c:v>136.09</c:v>
                </c:pt>
                <c:pt idx="3823">
                  <c:v>149.37</c:v>
                </c:pt>
                <c:pt idx="3824">
                  <c:v>111.68</c:v>
                </c:pt>
                <c:pt idx="3825">
                  <c:v>104.76</c:v>
                </c:pt>
                <c:pt idx="3826">
                  <c:v>106.03</c:v>
                </c:pt>
                <c:pt idx="3827">
                  <c:v>94.42</c:v>
                </c:pt>
                <c:pt idx="3828">
                  <c:v>131.59</c:v>
                </c:pt>
                <c:pt idx="3829">
                  <c:v>139.36000000000001</c:v>
                </c:pt>
                <c:pt idx="3830">
                  <c:v>146.94999999999999</c:v>
                </c:pt>
                <c:pt idx="3831">
                  <c:v>151.76</c:v>
                </c:pt>
                <c:pt idx="3832">
                  <c:v>166.53</c:v>
                </c:pt>
                <c:pt idx="3833">
                  <c:v>198.27</c:v>
                </c:pt>
                <c:pt idx="3834">
                  <c:v>174.38</c:v>
                </c:pt>
                <c:pt idx="3835">
                  <c:v>116.61</c:v>
                </c:pt>
                <c:pt idx="3836">
                  <c:v>160.54</c:v>
                </c:pt>
                <c:pt idx="3837">
                  <c:v>216.32</c:v>
                </c:pt>
                <c:pt idx="3838">
                  <c:v>196.96</c:v>
                </c:pt>
                <c:pt idx="3839">
                  <c:v>197.07</c:v>
                </c:pt>
                <c:pt idx="3840">
                  <c:v>182.24</c:v>
                </c:pt>
                <c:pt idx="3841">
                  <c:v>174.08</c:v>
                </c:pt>
                <c:pt idx="3842">
                  <c:v>268.45999999999998</c:v>
                </c:pt>
                <c:pt idx="3843">
                  <c:v>364.39</c:v>
                </c:pt>
                <c:pt idx="3844">
                  <c:v>383.07</c:v>
                </c:pt>
                <c:pt idx="3845">
                  <c:v>380.51</c:v>
                </c:pt>
                <c:pt idx="3846">
                  <c:v>338.2</c:v>
                </c:pt>
                <c:pt idx="3847">
                  <c:v>326.57</c:v>
                </c:pt>
                <c:pt idx="3848">
                  <c:v>348.43</c:v>
                </c:pt>
                <c:pt idx="3849">
                  <c:v>323.98</c:v>
                </c:pt>
                <c:pt idx="3850">
                  <c:v>185.7</c:v>
                </c:pt>
                <c:pt idx="3851">
                  <c:v>306.04000000000002</c:v>
                </c:pt>
                <c:pt idx="3852">
                  <c:v>310.02</c:v>
                </c:pt>
                <c:pt idx="3853">
                  <c:v>359.85</c:v>
                </c:pt>
                <c:pt idx="3854">
                  <c:v>335.75</c:v>
                </c:pt>
                <c:pt idx="3855">
                  <c:v>416.92</c:v>
                </c:pt>
                <c:pt idx="3856">
                  <c:v>97.96</c:v>
                </c:pt>
                <c:pt idx="3857">
                  <c:v>128.59</c:v>
                </c:pt>
                <c:pt idx="3858">
                  <c:v>115.54</c:v>
                </c:pt>
                <c:pt idx="3859">
                  <c:v>158.53</c:v>
                </c:pt>
                <c:pt idx="3860">
                  <c:v>120.79</c:v>
                </c:pt>
                <c:pt idx="3861">
                  <c:v>113.44</c:v>
                </c:pt>
                <c:pt idx="3862">
                  <c:v>95.64</c:v>
                </c:pt>
                <c:pt idx="3863">
                  <c:v>99.04</c:v>
                </c:pt>
                <c:pt idx="3864">
                  <c:v>92.7</c:v>
                </c:pt>
                <c:pt idx="3865">
                  <c:v>120.12</c:v>
                </c:pt>
                <c:pt idx="3866">
                  <c:v>111.87</c:v>
                </c:pt>
                <c:pt idx="3867">
                  <c:v>115.63</c:v>
                </c:pt>
                <c:pt idx="3868">
                  <c:v>129.34</c:v>
                </c:pt>
                <c:pt idx="3869">
                  <c:v>120.67</c:v>
                </c:pt>
                <c:pt idx="3870">
                  <c:v>133.76</c:v>
                </c:pt>
                <c:pt idx="3871">
                  <c:v>124.66</c:v>
                </c:pt>
                <c:pt idx="3872">
                  <c:v>84.87</c:v>
                </c:pt>
                <c:pt idx="3873">
                  <c:v>133.41</c:v>
                </c:pt>
                <c:pt idx="3874">
                  <c:v>125.9</c:v>
                </c:pt>
                <c:pt idx="3875">
                  <c:v>138.47999999999999</c:v>
                </c:pt>
                <c:pt idx="3876">
                  <c:v>138</c:v>
                </c:pt>
                <c:pt idx="3877">
                  <c:v>122.29</c:v>
                </c:pt>
                <c:pt idx="3878">
                  <c:v>116.86</c:v>
                </c:pt>
                <c:pt idx="3879">
                  <c:v>136.69999999999999</c:v>
                </c:pt>
                <c:pt idx="3880">
                  <c:v>88.81</c:v>
                </c:pt>
                <c:pt idx="3881">
                  <c:v>94.32</c:v>
                </c:pt>
                <c:pt idx="3882">
                  <c:v>120.97</c:v>
                </c:pt>
                <c:pt idx="3883">
                  <c:v>104.3</c:v>
                </c:pt>
                <c:pt idx="3884">
                  <c:v>87.54</c:v>
                </c:pt>
                <c:pt idx="3885">
                  <c:v>99.58</c:v>
                </c:pt>
                <c:pt idx="3886">
                  <c:v>55.69</c:v>
                </c:pt>
                <c:pt idx="3887">
                  <c:v>82.88</c:v>
                </c:pt>
                <c:pt idx="3888">
                  <c:v>92.31</c:v>
                </c:pt>
                <c:pt idx="3889">
                  <c:v>106.5</c:v>
                </c:pt>
                <c:pt idx="3890">
                  <c:v>88.44</c:v>
                </c:pt>
                <c:pt idx="3891">
                  <c:v>104.09</c:v>
                </c:pt>
                <c:pt idx="3892">
                  <c:v>93.53</c:v>
                </c:pt>
                <c:pt idx="3893">
                  <c:v>98.18</c:v>
                </c:pt>
                <c:pt idx="3894">
                  <c:v>81.849999999999994</c:v>
                </c:pt>
                <c:pt idx="3895">
                  <c:v>71.64</c:v>
                </c:pt>
                <c:pt idx="3896">
                  <c:v>87.85</c:v>
                </c:pt>
                <c:pt idx="3897">
                  <c:v>98.91</c:v>
                </c:pt>
                <c:pt idx="3898">
                  <c:v>112.73</c:v>
                </c:pt>
                <c:pt idx="3899">
                  <c:v>117.28</c:v>
                </c:pt>
                <c:pt idx="3900">
                  <c:v>142.46</c:v>
                </c:pt>
                <c:pt idx="3901">
                  <c:v>82.9</c:v>
                </c:pt>
                <c:pt idx="3902">
                  <c:v>84.98</c:v>
                </c:pt>
                <c:pt idx="3903">
                  <c:v>77.2</c:v>
                </c:pt>
                <c:pt idx="3904">
                  <c:v>92.04</c:v>
                </c:pt>
                <c:pt idx="3905">
                  <c:v>73.650000000000006</c:v>
                </c:pt>
                <c:pt idx="3906">
                  <c:v>39.46</c:v>
                </c:pt>
                <c:pt idx="3907">
                  <c:v>68.959999999999994</c:v>
                </c:pt>
                <c:pt idx="3908">
                  <c:v>103.54</c:v>
                </c:pt>
                <c:pt idx="3909">
                  <c:v>127.13</c:v>
                </c:pt>
                <c:pt idx="3910">
                  <c:v>62.07</c:v>
                </c:pt>
                <c:pt idx="3911">
                  <c:v>72.11</c:v>
                </c:pt>
                <c:pt idx="3912">
                  <c:v>71.3</c:v>
                </c:pt>
                <c:pt idx="3913">
                  <c:v>85.6</c:v>
                </c:pt>
                <c:pt idx="3914">
                  <c:v>115.75</c:v>
                </c:pt>
                <c:pt idx="3915">
                  <c:v>88.35</c:v>
                </c:pt>
                <c:pt idx="3916">
                  <c:v>81.47</c:v>
                </c:pt>
                <c:pt idx="3917">
                  <c:v>122.28</c:v>
                </c:pt>
                <c:pt idx="3918">
                  <c:v>115.52</c:v>
                </c:pt>
                <c:pt idx="3919">
                  <c:v>138.83000000000001</c:v>
                </c:pt>
                <c:pt idx="3920">
                  <c:v>120.62</c:v>
                </c:pt>
                <c:pt idx="3921">
                  <c:v>137.77000000000001</c:v>
                </c:pt>
                <c:pt idx="3922">
                  <c:v>176.47</c:v>
                </c:pt>
                <c:pt idx="3923">
                  <c:v>126.03</c:v>
                </c:pt>
                <c:pt idx="3924">
                  <c:v>140.93</c:v>
                </c:pt>
                <c:pt idx="3925">
                  <c:v>123.6</c:v>
                </c:pt>
                <c:pt idx="3926">
                  <c:v>106.91</c:v>
                </c:pt>
                <c:pt idx="3927">
                  <c:v>110.54</c:v>
                </c:pt>
                <c:pt idx="3928">
                  <c:v>138.59</c:v>
                </c:pt>
                <c:pt idx="3929">
                  <c:v>102.43</c:v>
                </c:pt>
                <c:pt idx="3930">
                  <c:v>105.19</c:v>
                </c:pt>
                <c:pt idx="3931">
                  <c:v>112.12</c:v>
                </c:pt>
                <c:pt idx="3932">
                  <c:v>112.49</c:v>
                </c:pt>
                <c:pt idx="3933">
                  <c:v>86.98</c:v>
                </c:pt>
                <c:pt idx="3934">
                  <c:v>76.400000000000006</c:v>
                </c:pt>
                <c:pt idx="3935">
                  <c:v>108.79</c:v>
                </c:pt>
                <c:pt idx="3936">
                  <c:v>113.29</c:v>
                </c:pt>
                <c:pt idx="3937">
                  <c:v>95.59</c:v>
                </c:pt>
                <c:pt idx="3938">
                  <c:v>80.099999999999994</c:v>
                </c:pt>
                <c:pt idx="3939">
                  <c:v>79.11</c:v>
                </c:pt>
                <c:pt idx="3940">
                  <c:v>74.44</c:v>
                </c:pt>
                <c:pt idx="3941">
                  <c:v>85.67</c:v>
                </c:pt>
                <c:pt idx="3942">
                  <c:v>85.39</c:v>
                </c:pt>
                <c:pt idx="3943">
                  <c:v>64.56</c:v>
                </c:pt>
                <c:pt idx="3944">
                  <c:v>68.77</c:v>
                </c:pt>
                <c:pt idx="3945">
                  <c:v>48.75</c:v>
                </c:pt>
                <c:pt idx="3946">
                  <c:v>58.32</c:v>
                </c:pt>
                <c:pt idx="3947">
                  <c:v>61.56</c:v>
                </c:pt>
                <c:pt idx="3948">
                  <c:v>76.42</c:v>
                </c:pt>
                <c:pt idx="3949">
                  <c:v>64.16</c:v>
                </c:pt>
                <c:pt idx="3950">
                  <c:v>55.34</c:v>
                </c:pt>
                <c:pt idx="3951">
                  <c:v>63.94</c:v>
                </c:pt>
                <c:pt idx="3952">
                  <c:v>55.33</c:v>
                </c:pt>
                <c:pt idx="3953">
                  <c:v>80.89</c:v>
                </c:pt>
                <c:pt idx="3954">
                  <c:v>105.35</c:v>
                </c:pt>
                <c:pt idx="3955">
                  <c:v>100.82</c:v>
                </c:pt>
                <c:pt idx="3956">
                  <c:v>111.2</c:v>
                </c:pt>
                <c:pt idx="3957">
                  <c:v>139.33000000000001</c:v>
                </c:pt>
                <c:pt idx="3958">
                  <c:v>129.5</c:v>
                </c:pt>
                <c:pt idx="3959">
                  <c:v>116.84</c:v>
                </c:pt>
                <c:pt idx="3960">
                  <c:v>122.46</c:v>
                </c:pt>
                <c:pt idx="3961">
                  <c:v>137.91</c:v>
                </c:pt>
                <c:pt idx="3962">
                  <c:v>141.18</c:v>
                </c:pt>
                <c:pt idx="3963">
                  <c:v>170</c:v>
                </c:pt>
                <c:pt idx="3964">
                  <c:v>156.88</c:v>
                </c:pt>
                <c:pt idx="3965">
                  <c:v>180.04</c:v>
                </c:pt>
                <c:pt idx="3966">
                  <c:v>121.71</c:v>
                </c:pt>
                <c:pt idx="3967">
                  <c:v>130.99</c:v>
                </c:pt>
                <c:pt idx="3968">
                  <c:v>156.19</c:v>
                </c:pt>
                <c:pt idx="3969">
                  <c:v>111.67</c:v>
                </c:pt>
                <c:pt idx="3970">
                  <c:v>104.46</c:v>
                </c:pt>
                <c:pt idx="3971">
                  <c:v>108.19</c:v>
                </c:pt>
                <c:pt idx="3972">
                  <c:v>103.98</c:v>
                </c:pt>
                <c:pt idx="3973">
                  <c:v>84.83</c:v>
                </c:pt>
                <c:pt idx="3974">
                  <c:v>80.28</c:v>
                </c:pt>
                <c:pt idx="3975">
                  <c:v>113.45</c:v>
                </c:pt>
                <c:pt idx="3976">
                  <c:v>103.96</c:v>
                </c:pt>
                <c:pt idx="3977">
                  <c:v>109.65</c:v>
                </c:pt>
                <c:pt idx="3978">
                  <c:v>106.17</c:v>
                </c:pt>
                <c:pt idx="3979">
                  <c:v>94.99</c:v>
                </c:pt>
                <c:pt idx="3980">
                  <c:v>97.35</c:v>
                </c:pt>
                <c:pt idx="3981">
                  <c:v>51.14</c:v>
                </c:pt>
                <c:pt idx="3982">
                  <c:v>50.71</c:v>
                </c:pt>
                <c:pt idx="3983">
                  <c:v>79.41</c:v>
                </c:pt>
                <c:pt idx="3984">
                  <c:v>45.78</c:v>
                </c:pt>
                <c:pt idx="3985">
                  <c:v>33.79</c:v>
                </c:pt>
                <c:pt idx="3986">
                  <c:v>57.51</c:v>
                </c:pt>
                <c:pt idx="3987">
                  <c:v>68.56</c:v>
                </c:pt>
                <c:pt idx="3988">
                  <c:v>55.37</c:v>
                </c:pt>
                <c:pt idx="3989">
                  <c:v>51.31</c:v>
                </c:pt>
                <c:pt idx="3990">
                  <c:v>53.11</c:v>
                </c:pt>
                <c:pt idx="3991">
                  <c:v>57.13</c:v>
                </c:pt>
                <c:pt idx="3992">
                  <c:v>44.62</c:v>
                </c:pt>
                <c:pt idx="3993">
                  <c:v>52.94</c:v>
                </c:pt>
                <c:pt idx="3994">
                  <c:v>69.150000000000006</c:v>
                </c:pt>
                <c:pt idx="3995">
                  <c:v>74.91</c:v>
                </c:pt>
                <c:pt idx="3996">
                  <c:v>109.32</c:v>
                </c:pt>
                <c:pt idx="3997">
                  <c:v>146.79</c:v>
                </c:pt>
                <c:pt idx="3998">
                  <c:v>117.02</c:v>
                </c:pt>
                <c:pt idx="3999">
                  <c:v>109.05</c:v>
                </c:pt>
                <c:pt idx="4000">
                  <c:v>90.44</c:v>
                </c:pt>
                <c:pt idx="4001">
                  <c:v>60.93</c:v>
                </c:pt>
                <c:pt idx="4002">
                  <c:v>45.8</c:v>
                </c:pt>
                <c:pt idx="4003">
                  <c:v>53.5</c:v>
                </c:pt>
                <c:pt idx="4004">
                  <c:v>57.55</c:v>
                </c:pt>
                <c:pt idx="4005">
                  <c:v>44.63</c:v>
                </c:pt>
                <c:pt idx="4006">
                  <c:v>46.63</c:v>
                </c:pt>
                <c:pt idx="4007">
                  <c:v>69.709999999999994</c:v>
                </c:pt>
                <c:pt idx="4008">
                  <c:v>56.17</c:v>
                </c:pt>
                <c:pt idx="4009">
                  <c:v>91.48</c:v>
                </c:pt>
                <c:pt idx="4010">
                  <c:v>307.75</c:v>
                </c:pt>
                <c:pt idx="4011">
                  <c:v>302.60000000000002</c:v>
                </c:pt>
                <c:pt idx="4012">
                  <c:v>278.45</c:v>
                </c:pt>
                <c:pt idx="4013">
                  <c:v>276.48</c:v>
                </c:pt>
                <c:pt idx="4014">
                  <c:v>237.87</c:v>
                </c:pt>
                <c:pt idx="4015">
                  <c:v>321.72000000000003</c:v>
                </c:pt>
                <c:pt idx="4016">
                  <c:v>180.24</c:v>
                </c:pt>
                <c:pt idx="4017">
                  <c:v>201.46</c:v>
                </c:pt>
                <c:pt idx="4018">
                  <c:v>183.52</c:v>
                </c:pt>
                <c:pt idx="4019">
                  <c:v>163.06</c:v>
                </c:pt>
                <c:pt idx="4020">
                  <c:v>150.13999999999999</c:v>
                </c:pt>
                <c:pt idx="4021">
                  <c:v>191.94</c:v>
                </c:pt>
                <c:pt idx="4022">
                  <c:v>189.8</c:v>
                </c:pt>
                <c:pt idx="4023">
                  <c:v>193.36</c:v>
                </c:pt>
                <c:pt idx="4024">
                  <c:v>201.4</c:v>
                </c:pt>
                <c:pt idx="4025">
                  <c:v>172.04</c:v>
                </c:pt>
                <c:pt idx="4026">
                  <c:v>143.65</c:v>
                </c:pt>
                <c:pt idx="4027">
                  <c:v>172.69</c:v>
                </c:pt>
                <c:pt idx="4028">
                  <c:v>140.09</c:v>
                </c:pt>
                <c:pt idx="4029">
                  <c:v>109.11</c:v>
                </c:pt>
                <c:pt idx="4030">
                  <c:v>140.87</c:v>
                </c:pt>
                <c:pt idx="4031">
                  <c:v>118.75</c:v>
                </c:pt>
                <c:pt idx="4032">
                  <c:v>86.61</c:v>
                </c:pt>
                <c:pt idx="4033">
                  <c:v>128.61000000000001</c:v>
                </c:pt>
                <c:pt idx="4034">
                  <c:v>171.21</c:v>
                </c:pt>
                <c:pt idx="4035">
                  <c:v>115.96</c:v>
                </c:pt>
                <c:pt idx="4036">
                  <c:v>143.91999999999999</c:v>
                </c:pt>
                <c:pt idx="4037">
                  <c:v>136.57</c:v>
                </c:pt>
                <c:pt idx="4038">
                  <c:v>133.19999999999999</c:v>
                </c:pt>
                <c:pt idx="4039">
                  <c:v>128.27000000000001</c:v>
                </c:pt>
                <c:pt idx="4040">
                  <c:v>143.31</c:v>
                </c:pt>
                <c:pt idx="4041">
                  <c:v>159.57</c:v>
                </c:pt>
                <c:pt idx="4042">
                  <c:v>123.8</c:v>
                </c:pt>
                <c:pt idx="4043">
                  <c:v>146.44</c:v>
                </c:pt>
                <c:pt idx="4044">
                  <c:v>159.33000000000001</c:v>
                </c:pt>
                <c:pt idx="4045">
                  <c:v>138.99</c:v>
                </c:pt>
                <c:pt idx="4046">
                  <c:v>120.3</c:v>
                </c:pt>
                <c:pt idx="4047">
                  <c:v>101.97</c:v>
                </c:pt>
                <c:pt idx="4048">
                  <c:v>178.25</c:v>
                </c:pt>
                <c:pt idx="4049">
                  <c:v>119.74</c:v>
                </c:pt>
                <c:pt idx="4050">
                  <c:v>178.09</c:v>
                </c:pt>
                <c:pt idx="4051">
                  <c:v>161.15</c:v>
                </c:pt>
                <c:pt idx="4052">
                  <c:v>170.45</c:v>
                </c:pt>
                <c:pt idx="4053">
                  <c:v>169.98</c:v>
                </c:pt>
                <c:pt idx="4054">
                  <c:v>195.3</c:v>
                </c:pt>
                <c:pt idx="4055">
                  <c:v>182.45</c:v>
                </c:pt>
                <c:pt idx="4056">
                  <c:v>186.58</c:v>
                </c:pt>
                <c:pt idx="4057">
                  <c:v>333.83</c:v>
                </c:pt>
                <c:pt idx="4058">
                  <c:v>247.33</c:v>
                </c:pt>
                <c:pt idx="4059">
                  <c:v>282.95999999999998</c:v>
                </c:pt>
                <c:pt idx="4060">
                  <c:v>328.46</c:v>
                </c:pt>
                <c:pt idx="4061">
                  <c:v>291.98</c:v>
                </c:pt>
                <c:pt idx="4062">
                  <c:v>374.26</c:v>
                </c:pt>
                <c:pt idx="4063">
                  <c:v>218.25</c:v>
                </c:pt>
                <c:pt idx="4064">
                  <c:v>237.55</c:v>
                </c:pt>
                <c:pt idx="4065">
                  <c:v>225.73</c:v>
                </c:pt>
                <c:pt idx="4066">
                  <c:v>211.1</c:v>
                </c:pt>
                <c:pt idx="4067">
                  <c:v>256.49</c:v>
                </c:pt>
                <c:pt idx="4068">
                  <c:v>138.18</c:v>
                </c:pt>
                <c:pt idx="4069">
                  <c:v>41.73</c:v>
                </c:pt>
                <c:pt idx="4070">
                  <c:v>52.47</c:v>
                </c:pt>
                <c:pt idx="4071">
                  <c:v>51.89</c:v>
                </c:pt>
                <c:pt idx="4072">
                  <c:v>45.06</c:v>
                </c:pt>
                <c:pt idx="4073">
                  <c:v>50.16</c:v>
                </c:pt>
                <c:pt idx="4074">
                  <c:v>77.59</c:v>
                </c:pt>
                <c:pt idx="4075">
                  <c:v>202.58</c:v>
                </c:pt>
                <c:pt idx="4076">
                  <c:v>181.41</c:v>
                </c:pt>
                <c:pt idx="4077">
                  <c:v>172.71</c:v>
                </c:pt>
                <c:pt idx="4078">
                  <c:v>190.68</c:v>
                </c:pt>
                <c:pt idx="4079">
                  <c:v>220.46</c:v>
                </c:pt>
                <c:pt idx="4080">
                  <c:v>254.63</c:v>
                </c:pt>
                <c:pt idx="4081">
                  <c:v>290.52</c:v>
                </c:pt>
                <c:pt idx="4082">
                  <c:v>266.54000000000002</c:v>
                </c:pt>
                <c:pt idx="4083">
                  <c:v>180.77</c:v>
                </c:pt>
                <c:pt idx="4084">
                  <c:v>355.92</c:v>
                </c:pt>
                <c:pt idx="4085">
                  <c:v>265.31</c:v>
                </c:pt>
                <c:pt idx="4086">
                  <c:v>270.61</c:v>
                </c:pt>
                <c:pt idx="4087">
                  <c:v>246.85</c:v>
                </c:pt>
                <c:pt idx="4088">
                  <c:v>230.7</c:v>
                </c:pt>
                <c:pt idx="4089">
                  <c:v>199.67</c:v>
                </c:pt>
                <c:pt idx="4090">
                  <c:v>535.39</c:v>
                </c:pt>
                <c:pt idx="4091">
                  <c:v>590.78</c:v>
                </c:pt>
                <c:pt idx="4092">
                  <c:v>487.58</c:v>
                </c:pt>
                <c:pt idx="4093">
                  <c:v>428.73</c:v>
                </c:pt>
                <c:pt idx="4094">
                  <c:v>365.47</c:v>
                </c:pt>
                <c:pt idx="4095">
                  <c:v>411.4</c:v>
                </c:pt>
                <c:pt idx="4096">
                  <c:v>374.83</c:v>
                </c:pt>
                <c:pt idx="4097">
                  <c:v>422.67</c:v>
                </c:pt>
                <c:pt idx="4098">
                  <c:v>304.97000000000003</c:v>
                </c:pt>
                <c:pt idx="4099">
                  <c:v>320.06</c:v>
                </c:pt>
                <c:pt idx="4100">
                  <c:v>397.06</c:v>
                </c:pt>
                <c:pt idx="4101">
                  <c:v>280.99</c:v>
                </c:pt>
                <c:pt idx="4102">
                  <c:v>328.97</c:v>
                </c:pt>
                <c:pt idx="4103">
                  <c:v>372.71</c:v>
                </c:pt>
                <c:pt idx="4104">
                  <c:v>328.29</c:v>
                </c:pt>
                <c:pt idx="4105">
                  <c:v>304.2</c:v>
                </c:pt>
                <c:pt idx="4106">
                  <c:v>220.52</c:v>
                </c:pt>
                <c:pt idx="4107">
                  <c:v>230.28</c:v>
                </c:pt>
                <c:pt idx="4108">
                  <c:v>261.17</c:v>
                </c:pt>
                <c:pt idx="4109">
                  <c:v>207.84</c:v>
                </c:pt>
                <c:pt idx="4110">
                  <c:v>247.56</c:v>
                </c:pt>
                <c:pt idx="4111">
                  <c:v>238.85</c:v>
                </c:pt>
                <c:pt idx="4112">
                  <c:v>208.9</c:v>
                </c:pt>
                <c:pt idx="4113">
                  <c:v>199.86</c:v>
                </c:pt>
                <c:pt idx="4114">
                  <c:v>218.36</c:v>
                </c:pt>
                <c:pt idx="4115">
                  <c:v>199.12</c:v>
                </c:pt>
                <c:pt idx="4116">
                  <c:v>247.27</c:v>
                </c:pt>
                <c:pt idx="4117">
                  <c:v>280.54000000000002</c:v>
                </c:pt>
                <c:pt idx="4118">
                  <c:v>229.68</c:v>
                </c:pt>
                <c:pt idx="4119">
                  <c:v>221.15</c:v>
                </c:pt>
                <c:pt idx="4120">
                  <c:v>211.36</c:v>
                </c:pt>
                <c:pt idx="4121">
                  <c:v>236.8</c:v>
                </c:pt>
                <c:pt idx="4122">
                  <c:v>214.57</c:v>
                </c:pt>
                <c:pt idx="4123">
                  <c:v>195.46</c:v>
                </c:pt>
                <c:pt idx="4124">
                  <c:v>209.35</c:v>
                </c:pt>
                <c:pt idx="4125">
                  <c:v>175.71</c:v>
                </c:pt>
                <c:pt idx="4126">
                  <c:v>230.66</c:v>
                </c:pt>
                <c:pt idx="4127">
                  <c:v>173.85</c:v>
                </c:pt>
                <c:pt idx="4128">
                  <c:v>142.01</c:v>
                </c:pt>
                <c:pt idx="4129">
                  <c:v>192.68</c:v>
                </c:pt>
                <c:pt idx="4130">
                  <c:v>213.13</c:v>
                </c:pt>
                <c:pt idx="4131">
                  <c:v>179.5</c:v>
                </c:pt>
                <c:pt idx="4132">
                  <c:v>219.08</c:v>
                </c:pt>
                <c:pt idx="4133">
                  <c:v>209.32</c:v>
                </c:pt>
                <c:pt idx="4134">
                  <c:v>250.35</c:v>
                </c:pt>
                <c:pt idx="4135">
                  <c:v>162.07</c:v>
                </c:pt>
                <c:pt idx="4136">
                  <c:v>211.57</c:v>
                </c:pt>
                <c:pt idx="4137">
                  <c:v>230</c:v>
                </c:pt>
                <c:pt idx="4138">
                  <c:v>340.88</c:v>
                </c:pt>
                <c:pt idx="4139">
                  <c:v>242.67</c:v>
                </c:pt>
                <c:pt idx="4140">
                  <c:v>152.44</c:v>
                </c:pt>
                <c:pt idx="4141">
                  <c:v>171.85</c:v>
                </c:pt>
                <c:pt idx="4142">
                  <c:v>212.62</c:v>
                </c:pt>
                <c:pt idx="4143">
                  <c:v>147.35</c:v>
                </c:pt>
                <c:pt idx="4144">
                  <c:v>322.31</c:v>
                </c:pt>
                <c:pt idx="4145">
                  <c:v>238.03</c:v>
                </c:pt>
                <c:pt idx="4146">
                  <c:v>168.31</c:v>
                </c:pt>
                <c:pt idx="4147">
                  <c:v>291.10000000000002</c:v>
                </c:pt>
                <c:pt idx="4148">
                  <c:v>144.72999999999999</c:v>
                </c:pt>
                <c:pt idx="4149">
                  <c:v>149.08000000000001</c:v>
                </c:pt>
                <c:pt idx="4150">
                  <c:v>175.49</c:v>
                </c:pt>
                <c:pt idx="4151">
                  <c:v>197.36</c:v>
                </c:pt>
                <c:pt idx="4152">
                  <c:v>234.51</c:v>
                </c:pt>
                <c:pt idx="4153">
                  <c:v>256.45</c:v>
                </c:pt>
                <c:pt idx="4154">
                  <c:v>212.56</c:v>
                </c:pt>
                <c:pt idx="4155">
                  <c:v>235.24</c:v>
                </c:pt>
                <c:pt idx="4156">
                  <c:v>229.73</c:v>
                </c:pt>
                <c:pt idx="4157">
                  <c:v>235.46</c:v>
                </c:pt>
                <c:pt idx="4158">
                  <c:v>530.22</c:v>
                </c:pt>
                <c:pt idx="4159">
                  <c:v>537.77</c:v>
                </c:pt>
                <c:pt idx="4160">
                  <c:v>492.5</c:v>
                </c:pt>
                <c:pt idx="4161">
                  <c:v>452.35</c:v>
                </c:pt>
                <c:pt idx="4162">
                  <c:v>312.87</c:v>
                </c:pt>
                <c:pt idx="4163">
                  <c:v>278.25</c:v>
                </c:pt>
                <c:pt idx="4164">
                  <c:v>264.92</c:v>
                </c:pt>
                <c:pt idx="4165">
                  <c:v>305.29000000000002</c:v>
                </c:pt>
                <c:pt idx="4166">
                  <c:v>223.76</c:v>
                </c:pt>
                <c:pt idx="4167">
                  <c:v>330.01</c:v>
                </c:pt>
                <c:pt idx="4168">
                  <c:v>691.15</c:v>
                </c:pt>
                <c:pt idx="4169">
                  <c:v>496.59</c:v>
                </c:pt>
                <c:pt idx="4170">
                  <c:v>273.23</c:v>
                </c:pt>
                <c:pt idx="4171">
                  <c:v>265.45</c:v>
                </c:pt>
                <c:pt idx="4172">
                  <c:v>287.98</c:v>
                </c:pt>
                <c:pt idx="4173">
                  <c:v>262.99</c:v>
                </c:pt>
                <c:pt idx="4174">
                  <c:v>263.36</c:v>
                </c:pt>
                <c:pt idx="4175">
                  <c:v>268.39999999999998</c:v>
                </c:pt>
                <c:pt idx="4176">
                  <c:v>247.4</c:v>
                </c:pt>
                <c:pt idx="4177">
                  <c:v>215.47</c:v>
                </c:pt>
                <c:pt idx="4178">
                  <c:v>276.49</c:v>
                </c:pt>
                <c:pt idx="4179">
                  <c:v>270.82</c:v>
                </c:pt>
                <c:pt idx="4180">
                  <c:v>345.28</c:v>
                </c:pt>
                <c:pt idx="4181">
                  <c:v>529.76</c:v>
                </c:pt>
                <c:pt idx="4182">
                  <c:v>370.71</c:v>
                </c:pt>
                <c:pt idx="4183">
                  <c:v>753.21</c:v>
                </c:pt>
                <c:pt idx="4184">
                  <c:v>320.39</c:v>
                </c:pt>
                <c:pt idx="4185">
                  <c:v>459.49</c:v>
                </c:pt>
                <c:pt idx="4186">
                  <c:v>222.31</c:v>
                </c:pt>
                <c:pt idx="4187">
                  <c:v>597.48</c:v>
                </c:pt>
                <c:pt idx="4188">
                  <c:v>370.58</c:v>
                </c:pt>
                <c:pt idx="4189">
                  <c:v>416.26</c:v>
                </c:pt>
                <c:pt idx="4190">
                  <c:v>420.15</c:v>
                </c:pt>
                <c:pt idx="4191">
                  <c:v>822.24</c:v>
                </c:pt>
                <c:pt idx="4192">
                  <c:v>205.36</c:v>
                </c:pt>
                <c:pt idx="4193">
                  <c:v>323.76</c:v>
                </c:pt>
                <c:pt idx="4194">
                  <c:v>300.68</c:v>
                </c:pt>
                <c:pt idx="4195">
                  <c:v>475.29</c:v>
                </c:pt>
                <c:pt idx="4196">
                  <c:v>428.05</c:v>
                </c:pt>
                <c:pt idx="4197">
                  <c:v>654.69000000000005</c:v>
                </c:pt>
                <c:pt idx="4198">
                  <c:v>474.25</c:v>
                </c:pt>
                <c:pt idx="4199">
                  <c:v>600.67999999999995</c:v>
                </c:pt>
                <c:pt idx="4200">
                  <c:v>488.83</c:v>
                </c:pt>
                <c:pt idx="4201">
                  <c:v>686.91</c:v>
                </c:pt>
                <c:pt idx="4202">
                  <c:v>605.77</c:v>
                </c:pt>
                <c:pt idx="4203">
                  <c:v>327.99</c:v>
                </c:pt>
                <c:pt idx="4204">
                  <c:v>512.95000000000005</c:v>
                </c:pt>
                <c:pt idx="4205">
                  <c:v>340.34</c:v>
                </c:pt>
                <c:pt idx="4206">
                  <c:v>239.42</c:v>
                </c:pt>
                <c:pt idx="4207">
                  <c:v>264.42</c:v>
                </c:pt>
                <c:pt idx="4208">
                  <c:v>271.10000000000002</c:v>
                </c:pt>
                <c:pt idx="4209">
                  <c:v>195.42</c:v>
                </c:pt>
                <c:pt idx="4210">
                  <c:v>172.86</c:v>
                </c:pt>
                <c:pt idx="4211">
                  <c:v>234.88</c:v>
                </c:pt>
                <c:pt idx="4212">
                  <c:v>165.16</c:v>
                </c:pt>
                <c:pt idx="4213">
                  <c:v>146.86000000000001</c:v>
                </c:pt>
                <c:pt idx="4214">
                  <c:v>168.16</c:v>
                </c:pt>
                <c:pt idx="4215">
                  <c:v>247.47</c:v>
                </c:pt>
                <c:pt idx="4216">
                  <c:v>303.73</c:v>
                </c:pt>
                <c:pt idx="4217">
                  <c:v>337.03</c:v>
                </c:pt>
                <c:pt idx="4218">
                  <c:v>292.91000000000003</c:v>
                </c:pt>
                <c:pt idx="4219">
                  <c:v>309.68</c:v>
                </c:pt>
                <c:pt idx="4220">
                  <c:v>235.9</c:v>
                </c:pt>
                <c:pt idx="4221">
                  <c:v>353.26</c:v>
                </c:pt>
                <c:pt idx="4222">
                  <c:v>336.11</c:v>
                </c:pt>
                <c:pt idx="4223">
                  <c:v>255.09</c:v>
                </c:pt>
                <c:pt idx="4224">
                  <c:v>235.09</c:v>
                </c:pt>
                <c:pt idx="4225">
                  <c:v>197.28</c:v>
                </c:pt>
                <c:pt idx="4226">
                  <c:v>168.02</c:v>
                </c:pt>
                <c:pt idx="4227">
                  <c:v>197.3</c:v>
                </c:pt>
                <c:pt idx="4228">
                  <c:v>175.89</c:v>
                </c:pt>
                <c:pt idx="4229">
                  <c:v>193.49</c:v>
                </c:pt>
                <c:pt idx="4230">
                  <c:v>198.26</c:v>
                </c:pt>
                <c:pt idx="4231">
                  <c:v>141.81</c:v>
                </c:pt>
                <c:pt idx="4232">
                  <c:v>225.16</c:v>
                </c:pt>
                <c:pt idx="4233">
                  <c:v>274.49</c:v>
                </c:pt>
                <c:pt idx="4234">
                  <c:v>218.63</c:v>
                </c:pt>
                <c:pt idx="4235">
                  <c:v>201.45</c:v>
                </c:pt>
                <c:pt idx="4236">
                  <c:v>193.7</c:v>
                </c:pt>
                <c:pt idx="4237">
                  <c:v>244.31</c:v>
                </c:pt>
                <c:pt idx="4238">
                  <c:v>199.3</c:v>
                </c:pt>
                <c:pt idx="4239">
                  <c:v>330.56</c:v>
                </c:pt>
                <c:pt idx="4240">
                  <c:v>211.24</c:v>
                </c:pt>
                <c:pt idx="4241">
                  <c:v>242.85</c:v>
                </c:pt>
                <c:pt idx="4242">
                  <c:v>186.82</c:v>
                </c:pt>
                <c:pt idx="4243">
                  <c:v>189.69</c:v>
                </c:pt>
                <c:pt idx="4244">
                  <c:v>363.83</c:v>
                </c:pt>
                <c:pt idx="4245">
                  <c:v>298.11</c:v>
                </c:pt>
                <c:pt idx="4246">
                  <c:v>379.12</c:v>
                </c:pt>
                <c:pt idx="4247">
                  <c:v>541.07000000000005</c:v>
                </c:pt>
                <c:pt idx="4248">
                  <c:v>354.23</c:v>
                </c:pt>
                <c:pt idx="4249">
                  <c:v>804.09</c:v>
                </c:pt>
                <c:pt idx="4250">
                  <c:v>536.91</c:v>
                </c:pt>
                <c:pt idx="4251">
                  <c:v>561.48</c:v>
                </c:pt>
                <c:pt idx="4252">
                  <c:v>288.93</c:v>
                </c:pt>
                <c:pt idx="4253">
                  <c:v>325.29000000000002</c:v>
                </c:pt>
                <c:pt idx="4254">
                  <c:v>475.34</c:v>
                </c:pt>
                <c:pt idx="4255">
                  <c:v>460.87</c:v>
                </c:pt>
                <c:pt idx="4256">
                  <c:v>535.53</c:v>
                </c:pt>
                <c:pt idx="4257">
                  <c:v>393.88</c:v>
                </c:pt>
                <c:pt idx="4258">
                  <c:v>505.35</c:v>
                </c:pt>
                <c:pt idx="4259">
                  <c:v>478.3</c:v>
                </c:pt>
                <c:pt idx="4260">
                  <c:v>340.85</c:v>
                </c:pt>
                <c:pt idx="4261">
                  <c:v>365.84</c:v>
                </c:pt>
                <c:pt idx="4262">
                  <c:v>399.04</c:v>
                </c:pt>
                <c:pt idx="4263">
                  <c:v>261.58</c:v>
                </c:pt>
                <c:pt idx="4264">
                  <c:v>330.69</c:v>
                </c:pt>
                <c:pt idx="4265">
                  <c:v>225.69</c:v>
                </c:pt>
                <c:pt idx="4266">
                  <c:v>279.02</c:v>
                </c:pt>
                <c:pt idx="4267">
                  <c:v>414.28</c:v>
                </c:pt>
                <c:pt idx="4268">
                  <c:v>628.82000000000005</c:v>
                </c:pt>
                <c:pt idx="4269">
                  <c:v>611.99</c:v>
                </c:pt>
                <c:pt idx="4270">
                  <c:v>421.71</c:v>
                </c:pt>
                <c:pt idx="4271">
                  <c:v>623.4</c:v>
                </c:pt>
                <c:pt idx="4272">
                  <c:v>786.66</c:v>
                </c:pt>
                <c:pt idx="4273">
                  <c:v>556.79999999999995</c:v>
                </c:pt>
                <c:pt idx="4274">
                  <c:v>621.24</c:v>
                </c:pt>
                <c:pt idx="4275">
                  <c:v>456.59</c:v>
                </c:pt>
                <c:pt idx="4276">
                  <c:v>401.26</c:v>
                </c:pt>
                <c:pt idx="4277">
                  <c:v>430.56</c:v>
                </c:pt>
                <c:pt idx="4278">
                  <c:v>377.71</c:v>
                </c:pt>
                <c:pt idx="4279">
                  <c:v>426.61</c:v>
                </c:pt>
                <c:pt idx="4280">
                  <c:v>302.74</c:v>
                </c:pt>
                <c:pt idx="4281">
                  <c:v>374.57</c:v>
                </c:pt>
                <c:pt idx="4282">
                  <c:v>466.43</c:v>
                </c:pt>
                <c:pt idx="4283">
                  <c:v>605.09</c:v>
                </c:pt>
                <c:pt idx="4284">
                  <c:v>266.08</c:v>
                </c:pt>
                <c:pt idx="4285">
                  <c:v>243.72</c:v>
                </c:pt>
                <c:pt idx="4286">
                  <c:v>276.83999999999997</c:v>
                </c:pt>
                <c:pt idx="4287">
                  <c:v>270.69</c:v>
                </c:pt>
                <c:pt idx="4288">
                  <c:v>447.54</c:v>
                </c:pt>
                <c:pt idx="4289">
                  <c:v>558.20000000000005</c:v>
                </c:pt>
                <c:pt idx="4290">
                  <c:v>412.35</c:v>
                </c:pt>
                <c:pt idx="4291">
                  <c:v>215.8</c:v>
                </c:pt>
                <c:pt idx="4292">
                  <c:v>298.2</c:v>
                </c:pt>
                <c:pt idx="4293">
                  <c:v>311.02999999999997</c:v>
                </c:pt>
                <c:pt idx="4294">
                  <c:v>573.94000000000005</c:v>
                </c:pt>
                <c:pt idx="4295">
                  <c:v>365.55</c:v>
                </c:pt>
                <c:pt idx="4296">
                  <c:v>515.75</c:v>
                </c:pt>
                <c:pt idx="4297">
                  <c:v>311.27999999999997</c:v>
                </c:pt>
                <c:pt idx="4298">
                  <c:v>722.46</c:v>
                </c:pt>
                <c:pt idx="4299">
                  <c:v>388.14</c:v>
                </c:pt>
                <c:pt idx="4300">
                  <c:v>336.52</c:v>
                </c:pt>
                <c:pt idx="4301">
                  <c:v>207.61</c:v>
                </c:pt>
                <c:pt idx="4302">
                  <c:v>223.38</c:v>
                </c:pt>
                <c:pt idx="4303">
                  <c:v>254.58</c:v>
                </c:pt>
                <c:pt idx="4304">
                  <c:v>219.02</c:v>
                </c:pt>
                <c:pt idx="4305">
                  <c:v>256.33</c:v>
                </c:pt>
                <c:pt idx="4306">
                  <c:v>238.55</c:v>
                </c:pt>
                <c:pt idx="4307">
                  <c:v>257.47000000000003</c:v>
                </c:pt>
                <c:pt idx="4308">
                  <c:v>272.73</c:v>
                </c:pt>
                <c:pt idx="4309">
                  <c:v>267.31</c:v>
                </c:pt>
                <c:pt idx="4310">
                  <c:v>418.59</c:v>
                </c:pt>
                <c:pt idx="4311">
                  <c:v>358.81</c:v>
                </c:pt>
                <c:pt idx="4312">
                  <c:v>403.43</c:v>
                </c:pt>
                <c:pt idx="4313">
                  <c:v>292.75</c:v>
                </c:pt>
                <c:pt idx="4314">
                  <c:v>350.5</c:v>
                </c:pt>
                <c:pt idx="4315">
                  <c:v>511.93</c:v>
                </c:pt>
                <c:pt idx="4316">
                  <c:v>1207.48</c:v>
                </c:pt>
                <c:pt idx="4317">
                  <c:v>349.43</c:v>
                </c:pt>
                <c:pt idx="4318">
                  <c:v>466.64</c:v>
                </c:pt>
                <c:pt idx="4319">
                  <c:v>407.33</c:v>
                </c:pt>
                <c:pt idx="4320">
                  <c:v>466.36</c:v>
                </c:pt>
                <c:pt idx="4321">
                  <c:v>477.74</c:v>
                </c:pt>
                <c:pt idx="4322">
                  <c:v>478.01</c:v>
                </c:pt>
                <c:pt idx="4323">
                  <c:v>471.11</c:v>
                </c:pt>
                <c:pt idx="4324">
                  <c:v>420.95</c:v>
                </c:pt>
                <c:pt idx="4325">
                  <c:v>535.54</c:v>
                </c:pt>
                <c:pt idx="4326">
                  <c:v>560.15</c:v>
                </c:pt>
                <c:pt idx="4327">
                  <c:v>431.43</c:v>
                </c:pt>
                <c:pt idx="4328">
                  <c:v>437.76</c:v>
                </c:pt>
                <c:pt idx="4329">
                  <c:v>423.09</c:v>
                </c:pt>
                <c:pt idx="4330">
                  <c:v>429.55</c:v>
                </c:pt>
                <c:pt idx="4331">
                  <c:v>416.74</c:v>
                </c:pt>
                <c:pt idx="4332">
                  <c:v>556.89</c:v>
                </c:pt>
                <c:pt idx="4333">
                  <c:v>337.99</c:v>
                </c:pt>
                <c:pt idx="4334">
                  <c:v>381.49</c:v>
                </c:pt>
                <c:pt idx="4335">
                  <c:v>515.16</c:v>
                </c:pt>
                <c:pt idx="4336">
                  <c:v>370.46</c:v>
                </c:pt>
                <c:pt idx="4337">
                  <c:v>510.51</c:v>
                </c:pt>
                <c:pt idx="4338">
                  <c:v>379.39</c:v>
                </c:pt>
                <c:pt idx="4339">
                  <c:v>354.59</c:v>
                </c:pt>
                <c:pt idx="4340">
                  <c:v>418.04</c:v>
                </c:pt>
                <c:pt idx="4341">
                  <c:v>671.11</c:v>
                </c:pt>
                <c:pt idx="4342">
                  <c:v>999.5</c:v>
                </c:pt>
                <c:pt idx="4343">
                  <c:v>940.05</c:v>
                </c:pt>
                <c:pt idx="4344">
                  <c:v>769.42</c:v>
                </c:pt>
                <c:pt idx="4345">
                  <c:v>677.82</c:v>
                </c:pt>
                <c:pt idx="4346">
                  <c:v>524.97</c:v>
                </c:pt>
                <c:pt idx="4347">
                  <c:v>930.54</c:v>
                </c:pt>
                <c:pt idx="4348">
                  <c:v>652.74</c:v>
                </c:pt>
                <c:pt idx="4349">
                  <c:v>625.05999999999995</c:v>
                </c:pt>
                <c:pt idx="4350">
                  <c:v>544.72</c:v>
                </c:pt>
                <c:pt idx="4351">
                  <c:v>537.42999999999995</c:v>
                </c:pt>
                <c:pt idx="4352">
                  <c:v>600</c:v>
                </c:pt>
                <c:pt idx="4353">
                  <c:v>426.33</c:v>
                </c:pt>
                <c:pt idx="4354">
                  <c:v>373.69</c:v>
                </c:pt>
                <c:pt idx="4355">
                  <c:v>486.33</c:v>
                </c:pt>
                <c:pt idx="4356">
                  <c:v>469.57</c:v>
                </c:pt>
                <c:pt idx="4357">
                  <c:v>404.05</c:v>
                </c:pt>
                <c:pt idx="4358">
                  <c:v>420.3</c:v>
                </c:pt>
                <c:pt idx="4359">
                  <c:v>385.23</c:v>
                </c:pt>
                <c:pt idx="4360">
                  <c:v>399.03</c:v>
                </c:pt>
                <c:pt idx="4361">
                  <c:v>1569.01</c:v>
                </c:pt>
                <c:pt idx="4362">
                  <c:v>1282.67</c:v>
                </c:pt>
                <c:pt idx="4363">
                  <c:v>816.36</c:v>
                </c:pt>
                <c:pt idx="4364">
                  <c:v>857.55</c:v>
                </c:pt>
                <c:pt idx="4365">
                  <c:v>1096.33</c:v>
                </c:pt>
                <c:pt idx="4366">
                  <c:v>765.23</c:v>
                </c:pt>
                <c:pt idx="4367">
                  <c:v>847.38</c:v>
                </c:pt>
                <c:pt idx="4368">
                  <c:v>766.57</c:v>
                </c:pt>
                <c:pt idx="4369">
                  <c:v>1346.79</c:v>
                </c:pt>
                <c:pt idx="4370">
                  <c:v>1604</c:v>
                </c:pt>
                <c:pt idx="4371">
                  <c:v>1760.2</c:v>
                </c:pt>
                <c:pt idx="4372">
                  <c:v>677.61</c:v>
                </c:pt>
                <c:pt idx="4373">
                  <c:v>512.87</c:v>
                </c:pt>
                <c:pt idx="4374">
                  <c:v>557.19000000000005</c:v>
                </c:pt>
                <c:pt idx="4375">
                  <c:v>1175.69</c:v>
                </c:pt>
                <c:pt idx="4376">
                  <c:v>727.42</c:v>
                </c:pt>
                <c:pt idx="4377">
                  <c:v>509.36</c:v>
                </c:pt>
                <c:pt idx="4378">
                  <c:v>1018.91</c:v>
                </c:pt>
                <c:pt idx="4379">
                  <c:v>764.44</c:v>
                </c:pt>
                <c:pt idx="4380">
                  <c:v>791.42</c:v>
                </c:pt>
                <c:pt idx="4381">
                  <c:v>465.02</c:v>
                </c:pt>
                <c:pt idx="4382">
                  <c:v>484.85</c:v>
                </c:pt>
                <c:pt idx="4383">
                  <c:v>470.76</c:v>
                </c:pt>
                <c:pt idx="4384">
                  <c:v>192.5</c:v>
                </c:pt>
                <c:pt idx="4385">
                  <c:v>311.8</c:v>
                </c:pt>
                <c:pt idx="4386">
                  <c:v>216.74</c:v>
                </c:pt>
                <c:pt idx="4387">
                  <c:v>385.56</c:v>
                </c:pt>
                <c:pt idx="4388">
                  <c:v>393.09</c:v>
                </c:pt>
                <c:pt idx="4389">
                  <c:v>299.77999999999997</c:v>
                </c:pt>
                <c:pt idx="4390">
                  <c:v>254.05</c:v>
                </c:pt>
                <c:pt idx="4391">
                  <c:v>266.02999999999997</c:v>
                </c:pt>
                <c:pt idx="4392">
                  <c:v>438.9</c:v>
                </c:pt>
                <c:pt idx="4393">
                  <c:v>305.83</c:v>
                </c:pt>
                <c:pt idx="4394">
                  <c:v>310.13</c:v>
                </c:pt>
                <c:pt idx="4395">
                  <c:v>267.75</c:v>
                </c:pt>
                <c:pt idx="4396">
                  <c:v>274.23</c:v>
                </c:pt>
                <c:pt idx="4397">
                  <c:v>272.06</c:v>
                </c:pt>
                <c:pt idx="4398">
                  <c:v>426.71</c:v>
                </c:pt>
                <c:pt idx="4399">
                  <c:v>237.99</c:v>
                </c:pt>
                <c:pt idx="4400">
                  <c:v>291.97000000000003</c:v>
                </c:pt>
                <c:pt idx="4401">
                  <c:v>570.55999999999995</c:v>
                </c:pt>
                <c:pt idx="4402">
                  <c:v>631.15</c:v>
                </c:pt>
                <c:pt idx="4403">
                  <c:v>319.52999999999997</c:v>
                </c:pt>
                <c:pt idx="4404">
                  <c:v>315.02999999999997</c:v>
                </c:pt>
                <c:pt idx="4405">
                  <c:v>316.13</c:v>
                </c:pt>
                <c:pt idx="4406">
                  <c:v>331.68</c:v>
                </c:pt>
                <c:pt idx="4407">
                  <c:v>346.51</c:v>
                </c:pt>
                <c:pt idx="4408">
                  <c:v>381.48</c:v>
                </c:pt>
                <c:pt idx="4409">
                  <c:v>274.7</c:v>
                </c:pt>
                <c:pt idx="4410">
                  <c:v>252.03</c:v>
                </c:pt>
                <c:pt idx="4411">
                  <c:v>299.69</c:v>
                </c:pt>
                <c:pt idx="4412">
                  <c:v>211.67</c:v>
                </c:pt>
                <c:pt idx="4413">
                  <c:v>699.57</c:v>
                </c:pt>
                <c:pt idx="4414">
                  <c:v>780.53</c:v>
                </c:pt>
                <c:pt idx="4415">
                  <c:v>719.57</c:v>
                </c:pt>
                <c:pt idx="4416">
                  <c:v>574.16999999999996</c:v>
                </c:pt>
                <c:pt idx="4417">
                  <c:v>477.87</c:v>
                </c:pt>
                <c:pt idx="4418">
                  <c:v>508.11</c:v>
                </c:pt>
                <c:pt idx="4419">
                  <c:v>480.75</c:v>
                </c:pt>
                <c:pt idx="4420">
                  <c:v>635.09</c:v>
                </c:pt>
                <c:pt idx="4421">
                  <c:v>631.09</c:v>
                </c:pt>
                <c:pt idx="4422">
                  <c:v>514.29999999999995</c:v>
                </c:pt>
                <c:pt idx="4423">
                  <c:v>461.96</c:v>
                </c:pt>
                <c:pt idx="4424">
                  <c:v>1141.1199999999999</c:v>
                </c:pt>
                <c:pt idx="4425">
                  <c:v>1274.32</c:v>
                </c:pt>
                <c:pt idx="4426">
                  <c:v>631.91999999999996</c:v>
                </c:pt>
                <c:pt idx="4427">
                  <c:v>693.15</c:v>
                </c:pt>
                <c:pt idx="4428">
                  <c:v>692.28</c:v>
                </c:pt>
                <c:pt idx="4429">
                  <c:v>388.09</c:v>
                </c:pt>
                <c:pt idx="4430">
                  <c:v>325.77</c:v>
                </c:pt>
                <c:pt idx="4431">
                  <c:v>340.32</c:v>
                </c:pt>
                <c:pt idx="4432">
                  <c:v>581.66999999999996</c:v>
                </c:pt>
                <c:pt idx="4433">
                  <c:v>366.09</c:v>
                </c:pt>
                <c:pt idx="4434">
                  <c:v>741.04</c:v>
                </c:pt>
                <c:pt idx="4435">
                  <c:v>847.53</c:v>
                </c:pt>
                <c:pt idx="4436">
                  <c:v>810.6</c:v>
                </c:pt>
                <c:pt idx="4437">
                  <c:v>1167.23</c:v>
                </c:pt>
                <c:pt idx="4438">
                  <c:v>611.66</c:v>
                </c:pt>
                <c:pt idx="4439">
                  <c:v>672.81</c:v>
                </c:pt>
                <c:pt idx="4440">
                  <c:v>828.04</c:v>
                </c:pt>
                <c:pt idx="4441">
                  <c:v>446.23</c:v>
                </c:pt>
                <c:pt idx="4442">
                  <c:v>321.66000000000003</c:v>
                </c:pt>
                <c:pt idx="4443">
                  <c:v>398.84</c:v>
                </c:pt>
                <c:pt idx="4444">
                  <c:v>219.64</c:v>
                </c:pt>
                <c:pt idx="4445">
                  <c:v>210.84</c:v>
                </c:pt>
                <c:pt idx="4446">
                  <c:v>247.71</c:v>
                </c:pt>
                <c:pt idx="4447">
                  <c:v>284.33</c:v>
                </c:pt>
                <c:pt idx="4448">
                  <c:v>203.36</c:v>
                </c:pt>
                <c:pt idx="4449">
                  <c:v>162.79</c:v>
                </c:pt>
                <c:pt idx="4450">
                  <c:v>148.56</c:v>
                </c:pt>
                <c:pt idx="4451">
                  <c:v>206.31</c:v>
                </c:pt>
                <c:pt idx="4452">
                  <c:v>164.51</c:v>
                </c:pt>
                <c:pt idx="4453">
                  <c:v>227.72</c:v>
                </c:pt>
                <c:pt idx="4454">
                  <c:v>186.87</c:v>
                </c:pt>
                <c:pt idx="4455">
                  <c:v>157.30000000000001</c:v>
                </c:pt>
                <c:pt idx="4456">
                  <c:v>167.7</c:v>
                </c:pt>
                <c:pt idx="4457">
                  <c:v>165.44</c:v>
                </c:pt>
                <c:pt idx="4458">
                  <c:v>238.39</c:v>
                </c:pt>
                <c:pt idx="4459">
                  <c:v>179.76</c:v>
                </c:pt>
                <c:pt idx="4460">
                  <c:v>183.42</c:v>
                </c:pt>
                <c:pt idx="4461">
                  <c:v>179.03</c:v>
                </c:pt>
                <c:pt idx="4462">
                  <c:v>166.72</c:v>
                </c:pt>
                <c:pt idx="4463">
                  <c:v>161.91</c:v>
                </c:pt>
                <c:pt idx="4464">
                  <c:v>136.6</c:v>
                </c:pt>
                <c:pt idx="4465">
                  <c:v>184.66</c:v>
                </c:pt>
                <c:pt idx="4466">
                  <c:v>174.19</c:v>
                </c:pt>
                <c:pt idx="4467">
                  <c:v>514.24</c:v>
                </c:pt>
                <c:pt idx="4468">
                  <c:v>413.03</c:v>
                </c:pt>
                <c:pt idx="4469">
                  <c:v>532.23</c:v>
                </c:pt>
                <c:pt idx="4470">
                  <c:v>369.1</c:v>
                </c:pt>
                <c:pt idx="4471">
                  <c:v>430.32</c:v>
                </c:pt>
                <c:pt idx="4472">
                  <c:v>395.83</c:v>
                </c:pt>
                <c:pt idx="4473">
                  <c:v>264.85000000000002</c:v>
                </c:pt>
                <c:pt idx="4474">
                  <c:v>299.67</c:v>
                </c:pt>
                <c:pt idx="4475">
                  <c:v>333.18</c:v>
                </c:pt>
                <c:pt idx="4476">
                  <c:v>252.14</c:v>
                </c:pt>
                <c:pt idx="4477">
                  <c:v>294.64999999999998</c:v>
                </c:pt>
                <c:pt idx="4478">
                  <c:v>244.79</c:v>
                </c:pt>
                <c:pt idx="4479">
                  <c:v>241.18</c:v>
                </c:pt>
                <c:pt idx="4480">
                  <c:v>171.4</c:v>
                </c:pt>
                <c:pt idx="4481">
                  <c:v>297.88</c:v>
                </c:pt>
                <c:pt idx="4482">
                  <c:v>237.78</c:v>
                </c:pt>
                <c:pt idx="4483">
                  <c:v>254.05</c:v>
                </c:pt>
                <c:pt idx="4484">
                  <c:v>327.48</c:v>
                </c:pt>
                <c:pt idx="4485">
                  <c:v>280.24</c:v>
                </c:pt>
                <c:pt idx="4486">
                  <c:v>285.51</c:v>
                </c:pt>
                <c:pt idx="4487">
                  <c:v>214.6</c:v>
                </c:pt>
                <c:pt idx="4488">
                  <c:v>222.63</c:v>
                </c:pt>
                <c:pt idx="4489">
                  <c:v>317.39999999999998</c:v>
                </c:pt>
                <c:pt idx="4490">
                  <c:v>419.85</c:v>
                </c:pt>
                <c:pt idx="4491">
                  <c:v>260.27</c:v>
                </c:pt>
                <c:pt idx="4492">
                  <c:v>250.97</c:v>
                </c:pt>
                <c:pt idx="4493">
                  <c:v>309.97000000000003</c:v>
                </c:pt>
                <c:pt idx="4494">
                  <c:v>354.01</c:v>
                </c:pt>
                <c:pt idx="4495">
                  <c:v>398.07</c:v>
                </c:pt>
                <c:pt idx="4496">
                  <c:v>379.36</c:v>
                </c:pt>
                <c:pt idx="4497">
                  <c:v>548.04999999999995</c:v>
                </c:pt>
                <c:pt idx="4498">
                  <c:v>375.68</c:v>
                </c:pt>
                <c:pt idx="4499">
                  <c:v>488.94</c:v>
                </c:pt>
                <c:pt idx="4500">
                  <c:v>359.5</c:v>
                </c:pt>
                <c:pt idx="4501">
                  <c:v>537.62</c:v>
                </c:pt>
                <c:pt idx="4502">
                  <c:v>544.72</c:v>
                </c:pt>
                <c:pt idx="4503">
                  <c:v>433.77</c:v>
                </c:pt>
                <c:pt idx="4504">
                  <c:v>356.99</c:v>
                </c:pt>
                <c:pt idx="4505">
                  <c:v>408.93</c:v>
                </c:pt>
                <c:pt idx="4506">
                  <c:v>416.33</c:v>
                </c:pt>
                <c:pt idx="4507">
                  <c:v>530.65</c:v>
                </c:pt>
                <c:pt idx="4508">
                  <c:v>299.66000000000003</c:v>
                </c:pt>
                <c:pt idx="4509">
                  <c:v>341.53</c:v>
                </c:pt>
                <c:pt idx="4510">
                  <c:v>364.7</c:v>
                </c:pt>
                <c:pt idx="4511">
                  <c:v>435.62</c:v>
                </c:pt>
                <c:pt idx="4512">
                  <c:v>624</c:v>
                </c:pt>
                <c:pt idx="4513">
                  <c:v>512.6</c:v>
                </c:pt>
                <c:pt idx="4514">
                  <c:v>485.02</c:v>
                </c:pt>
                <c:pt idx="4515">
                  <c:v>531.66999999999996</c:v>
                </c:pt>
                <c:pt idx="4516">
                  <c:v>572.66999999999996</c:v>
                </c:pt>
                <c:pt idx="4517">
                  <c:v>559.46</c:v>
                </c:pt>
                <c:pt idx="4518">
                  <c:v>571.32000000000005</c:v>
                </c:pt>
                <c:pt idx="4519">
                  <c:v>496.99</c:v>
                </c:pt>
                <c:pt idx="4520">
                  <c:v>493.49</c:v>
                </c:pt>
                <c:pt idx="4521">
                  <c:v>409.44</c:v>
                </c:pt>
                <c:pt idx="4522">
                  <c:v>416.7</c:v>
                </c:pt>
                <c:pt idx="4523">
                  <c:v>379.77</c:v>
                </c:pt>
                <c:pt idx="4524">
                  <c:v>429.89</c:v>
                </c:pt>
                <c:pt idx="4525">
                  <c:v>415.83</c:v>
                </c:pt>
                <c:pt idx="4526">
                  <c:v>437.65</c:v>
                </c:pt>
                <c:pt idx="4527">
                  <c:v>430.95</c:v>
                </c:pt>
                <c:pt idx="4528">
                  <c:v>680.37</c:v>
                </c:pt>
                <c:pt idx="4529">
                  <c:v>1059.3</c:v>
                </c:pt>
                <c:pt idx="4530">
                  <c:v>971.71</c:v>
                </c:pt>
                <c:pt idx="4531">
                  <c:v>639.79</c:v>
                </c:pt>
                <c:pt idx="4532">
                  <c:v>524.46</c:v>
                </c:pt>
                <c:pt idx="4533">
                  <c:v>432.37</c:v>
                </c:pt>
                <c:pt idx="4534">
                  <c:v>360</c:v>
                </c:pt>
                <c:pt idx="4535">
                  <c:v>385.75</c:v>
                </c:pt>
                <c:pt idx="4536">
                  <c:v>458.2</c:v>
                </c:pt>
                <c:pt idx="4537">
                  <c:v>506.66</c:v>
                </c:pt>
                <c:pt idx="4538">
                  <c:v>489.11</c:v>
                </c:pt>
                <c:pt idx="4539">
                  <c:v>626.69000000000005</c:v>
                </c:pt>
                <c:pt idx="4540">
                  <c:v>340.92</c:v>
                </c:pt>
                <c:pt idx="4541">
                  <c:v>370.16</c:v>
                </c:pt>
                <c:pt idx="4542">
                  <c:v>434.49</c:v>
                </c:pt>
                <c:pt idx="4543">
                  <c:v>408.27</c:v>
                </c:pt>
                <c:pt idx="4544">
                  <c:v>319.55</c:v>
                </c:pt>
                <c:pt idx="4545">
                  <c:v>298.33</c:v>
                </c:pt>
                <c:pt idx="4546">
                  <c:v>328.98</c:v>
                </c:pt>
                <c:pt idx="4547">
                  <c:v>344.08</c:v>
                </c:pt>
                <c:pt idx="4548">
                  <c:v>292.95</c:v>
                </c:pt>
                <c:pt idx="4549">
                  <c:v>275.77</c:v>
                </c:pt>
                <c:pt idx="4550">
                  <c:v>292.31</c:v>
                </c:pt>
                <c:pt idx="4551">
                  <c:v>242.06</c:v>
                </c:pt>
                <c:pt idx="4552">
                  <c:v>375.86</c:v>
                </c:pt>
                <c:pt idx="4553">
                  <c:v>345.72</c:v>
                </c:pt>
                <c:pt idx="4554">
                  <c:v>331.23</c:v>
                </c:pt>
                <c:pt idx="4555">
                  <c:v>377.02</c:v>
                </c:pt>
                <c:pt idx="4556">
                  <c:v>382.58</c:v>
                </c:pt>
                <c:pt idx="4557">
                  <c:v>234.76</c:v>
                </c:pt>
                <c:pt idx="4558">
                  <c:v>211.5</c:v>
                </c:pt>
                <c:pt idx="4559">
                  <c:v>288.92</c:v>
                </c:pt>
                <c:pt idx="4560">
                  <c:v>341.53</c:v>
                </c:pt>
                <c:pt idx="4561">
                  <c:v>431.17</c:v>
                </c:pt>
                <c:pt idx="4562">
                  <c:v>430.29</c:v>
                </c:pt>
                <c:pt idx="4563">
                  <c:v>710.2</c:v>
                </c:pt>
                <c:pt idx="4564">
                  <c:v>881.06</c:v>
                </c:pt>
                <c:pt idx="4565">
                  <c:v>728.35</c:v>
                </c:pt>
                <c:pt idx="4566">
                  <c:v>757.43</c:v>
                </c:pt>
                <c:pt idx="4567">
                  <c:v>764.03</c:v>
                </c:pt>
                <c:pt idx="4568">
                  <c:v>933.13</c:v>
                </c:pt>
                <c:pt idx="4569">
                  <c:v>637.24</c:v>
                </c:pt>
                <c:pt idx="4570">
                  <c:v>744.58</c:v>
                </c:pt>
                <c:pt idx="4571">
                  <c:v>679.95</c:v>
                </c:pt>
                <c:pt idx="4572">
                  <c:v>652.71</c:v>
                </c:pt>
                <c:pt idx="4573">
                  <c:v>527.16999999999996</c:v>
                </c:pt>
                <c:pt idx="4574">
                  <c:v>571.65</c:v>
                </c:pt>
                <c:pt idx="4575">
                  <c:v>555.17999999999995</c:v>
                </c:pt>
                <c:pt idx="4576">
                  <c:v>694.64</c:v>
                </c:pt>
                <c:pt idx="4577">
                  <c:v>991.8</c:v>
                </c:pt>
                <c:pt idx="4578">
                  <c:v>780.38</c:v>
                </c:pt>
                <c:pt idx="4579">
                  <c:v>566.6</c:v>
                </c:pt>
                <c:pt idx="4580">
                  <c:v>478.01</c:v>
                </c:pt>
                <c:pt idx="4581">
                  <c:v>504.57</c:v>
                </c:pt>
                <c:pt idx="4582">
                  <c:v>488.18</c:v>
                </c:pt>
                <c:pt idx="4583">
                  <c:v>580.75</c:v>
                </c:pt>
                <c:pt idx="4584">
                  <c:v>376.93</c:v>
                </c:pt>
                <c:pt idx="4585">
                  <c:v>456.23</c:v>
                </c:pt>
                <c:pt idx="4586">
                  <c:v>484.92</c:v>
                </c:pt>
                <c:pt idx="4587">
                  <c:v>535.20000000000005</c:v>
                </c:pt>
                <c:pt idx="4588">
                  <c:v>533.74</c:v>
                </c:pt>
                <c:pt idx="4589">
                  <c:v>648.53</c:v>
                </c:pt>
                <c:pt idx="4590">
                  <c:v>389.22</c:v>
                </c:pt>
                <c:pt idx="4591">
                  <c:v>375.16</c:v>
                </c:pt>
                <c:pt idx="4592">
                  <c:v>224.83</c:v>
                </c:pt>
                <c:pt idx="4593">
                  <c:v>235.52</c:v>
                </c:pt>
                <c:pt idx="4594">
                  <c:v>396.91</c:v>
                </c:pt>
                <c:pt idx="4595">
                  <c:v>386.44</c:v>
                </c:pt>
                <c:pt idx="4596">
                  <c:v>326.36</c:v>
                </c:pt>
                <c:pt idx="4597">
                  <c:v>266.75</c:v>
                </c:pt>
                <c:pt idx="4598">
                  <c:v>322.83</c:v>
                </c:pt>
                <c:pt idx="4599">
                  <c:v>276.58999999999997</c:v>
                </c:pt>
                <c:pt idx="4600">
                  <c:v>195.14</c:v>
                </c:pt>
                <c:pt idx="4601">
                  <c:v>267.18</c:v>
                </c:pt>
                <c:pt idx="4602">
                  <c:v>276.08999999999997</c:v>
                </c:pt>
                <c:pt idx="4603">
                  <c:v>236.68</c:v>
                </c:pt>
                <c:pt idx="4604">
                  <c:v>180.9</c:v>
                </c:pt>
                <c:pt idx="4605">
                  <c:v>300.3</c:v>
                </c:pt>
                <c:pt idx="4606">
                  <c:v>259.89</c:v>
                </c:pt>
                <c:pt idx="4607">
                  <c:v>282.07</c:v>
                </c:pt>
                <c:pt idx="4608">
                  <c:v>260.99</c:v>
                </c:pt>
                <c:pt idx="4609">
                  <c:v>231.25</c:v>
                </c:pt>
                <c:pt idx="4610">
                  <c:v>217.61</c:v>
                </c:pt>
                <c:pt idx="4611">
                  <c:v>170.57</c:v>
                </c:pt>
                <c:pt idx="4612">
                  <c:v>162.97999999999999</c:v>
                </c:pt>
                <c:pt idx="4613">
                  <c:v>203.41</c:v>
                </c:pt>
                <c:pt idx="4614">
                  <c:v>244.55</c:v>
                </c:pt>
                <c:pt idx="4615">
                  <c:v>223.32</c:v>
                </c:pt>
                <c:pt idx="4616">
                  <c:v>421.56</c:v>
                </c:pt>
                <c:pt idx="4617">
                  <c:v>465.23</c:v>
                </c:pt>
                <c:pt idx="4618">
                  <c:v>501.52</c:v>
                </c:pt>
                <c:pt idx="4619">
                  <c:v>732.45</c:v>
                </c:pt>
                <c:pt idx="4620">
                  <c:v>672.95</c:v>
                </c:pt>
                <c:pt idx="4621">
                  <c:v>666.35</c:v>
                </c:pt>
                <c:pt idx="4622">
                  <c:v>496.57</c:v>
                </c:pt>
                <c:pt idx="4623">
                  <c:v>515.15</c:v>
                </c:pt>
                <c:pt idx="4624">
                  <c:v>343.85</c:v>
                </c:pt>
                <c:pt idx="4625">
                  <c:v>150.91999999999999</c:v>
                </c:pt>
                <c:pt idx="4626">
                  <c:v>223.58</c:v>
                </c:pt>
                <c:pt idx="4627">
                  <c:v>310.82</c:v>
                </c:pt>
                <c:pt idx="4628">
                  <c:v>267.20999999999998</c:v>
                </c:pt>
                <c:pt idx="4629">
                  <c:v>380.38</c:v>
                </c:pt>
                <c:pt idx="4630">
                  <c:v>330.48</c:v>
                </c:pt>
                <c:pt idx="4631">
                  <c:v>304.33999999999997</c:v>
                </c:pt>
                <c:pt idx="4632">
                  <c:v>364.81</c:v>
                </c:pt>
                <c:pt idx="4633">
                  <c:v>442.29</c:v>
                </c:pt>
                <c:pt idx="4634">
                  <c:v>265.76</c:v>
                </c:pt>
                <c:pt idx="4635">
                  <c:v>323.64</c:v>
                </c:pt>
                <c:pt idx="4636">
                  <c:v>289.16000000000003</c:v>
                </c:pt>
                <c:pt idx="4637">
                  <c:v>143.91999999999999</c:v>
                </c:pt>
                <c:pt idx="4638">
                  <c:v>250.45</c:v>
                </c:pt>
                <c:pt idx="4639">
                  <c:v>286</c:v>
                </c:pt>
                <c:pt idx="4640">
                  <c:v>358.6</c:v>
                </c:pt>
                <c:pt idx="4641">
                  <c:v>331.71</c:v>
                </c:pt>
                <c:pt idx="4642">
                  <c:v>284.75</c:v>
                </c:pt>
                <c:pt idx="4643">
                  <c:v>269.52</c:v>
                </c:pt>
                <c:pt idx="4644">
                  <c:v>264.92</c:v>
                </c:pt>
                <c:pt idx="4645">
                  <c:v>287.32</c:v>
                </c:pt>
                <c:pt idx="4646">
                  <c:v>190.44</c:v>
                </c:pt>
                <c:pt idx="4647">
                  <c:v>240.6</c:v>
                </c:pt>
                <c:pt idx="4648">
                  <c:v>281.3</c:v>
                </c:pt>
                <c:pt idx="4649">
                  <c:v>238.42</c:v>
                </c:pt>
                <c:pt idx="4650">
                  <c:v>236.39</c:v>
                </c:pt>
                <c:pt idx="4651">
                  <c:v>176.92</c:v>
                </c:pt>
                <c:pt idx="4652">
                  <c:v>200.22</c:v>
                </c:pt>
                <c:pt idx="4653">
                  <c:v>195.97</c:v>
                </c:pt>
                <c:pt idx="4654">
                  <c:v>305.33999999999997</c:v>
                </c:pt>
                <c:pt idx="4655">
                  <c:v>294.02999999999997</c:v>
                </c:pt>
                <c:pt idx="4656">
                  <c:v>349.7</c:v>
                </c:pt>
                <c:pt idx="4657">
                  <c:v>352.21</c:v>
                </c:pt>
                <c:pt idx="4658">
                  <c:v>249.11</c:v>
                </c:pt>
                <c:pt idx="4659">
                  <c:v>185.72</c:v>
                </c:pt>
                <c:pt idx="4660">
                  <c:v>231.37</c:v>
                </c:pt>
                <c:pt idx="4661">
                  <c:v>249.1</c:v>
                </c:pt>
                <c:pt idx="4662">
                  <c:v>226.54</c:v>
                </c:pt>
                <c:pt idx="4663">
                  <c:v>184.53</c:v>
                </c:pt>
                <c:pt idx="4664">
                  <c:v>251.19</c:v>
                </c:pt>
                <c:pt idx="4665">
                  <c:v>331.5</c:v>
                </c:pt>
                <c:pt idx="4666">
                  <c:v>300.66000000000003</c:v>
                </c:pt>
                <c:pt idx="4667">
                  <c:v>306.41000000000003</c:v>
                </c:pt>
                <c:pt idx="4668">
                  <c:v>226.05</c:v>
                </c:pt>
                <c:pt idx="4669">
                  <c:v>255</c:v>
                </c:pt>
                <c:pt idx="4670">
                  <c:v>269.29000000000002</c:v>
                </c:pt>
                <c:pt idx="4671">
                  <c:v>244.06</c:v>
                </c:pt>
                <c:pt idx="4672">
                  <c:v>243.91</c:v>
                </c:pt>
                <c:pt idx="4673">
                  <c:v>247.39</c:v>
                </c:pt>
                <c:pt idx="4674">
                  <c:v>267.18</c:v>
                </c:pt>
                <c:pt idx="4675">
                  <c:v>220.89</c:v>
                </c:pt>
                <c:pt idx="4676">
                  <c:v>139.05000000000001</c:v>
                </c:pt>
                <c:pt idx="4677">
                  <c:v>204.45</c:v>
                </c:pt>
                <c:pt idx="4678">
                  <c:v>401.47</c:v>
                </c:pt>
                <c:pt idx="4679">
                  <c:v>960.05</c:v>
                </c:pt>
                <c:pt idx="4680">
                  <c:v>1198.98</c:v>
                </c:pt>
                <c:pt idx="4681">
                  <c:v>538.46</c:v>
                </c:pt>
                <c:pt idx="4682">
                  <c:v>336.16</c:v>
                </c:pt>
                <c:pt idx="4683">
                  <c:v>276.41000000000003</c:v>
                </c:pt>
                <c:pt idx="4684">
                  <c:v>296.92</c:v>
                </c:pt>
                <c:pt idx="4685">
                  <c:v>494.82</c:v>
                </c:pt>
                <c:pt idx="4686">
                  <c:v>737.02</c:v>
                </c:pt>
                <c:pt idx="4687">
                  <c:v>396.51</c:v>
                </c:pt>
                <c:pt idx="4688">
                  <c:v>234.37</c:v>
                </c:pt>
                <c:pt idx="4689">
                  <c:v>329.12</c:v>
                </c:pt>
                <c:pt idx="4690">
                  <c:v>256.55</c:v>
                </c:pt>
                <c:pt idx="4691">
                  <c:v>201.35</c:v>
                </c:pt>
                <c:pt idx="4692">
                  <c:v>245.48</c:v>
                </c:pt>
                <c:pt idx="4693">
                  <c:v>187.29</c:v>
                </c:pt>
                <c:pt idx="4694">
                  <c:v>182.93</c:v>
                </c:pt>
                <c:pt idx="4695">
                  <c:v>222.09</c:v>
                </c:pt>
                <c:pt idx="4696">
                  <c:v>181.25</c:v>
                </c:pt>
                <c:pt idx="4697">
                  <c:v>179.17</c:v>
                </c:pt>
                <c:pt idx="4698">
                  <c:v>207.07</c:v>
                </c:pt>
                <c:pt idx="4699">
                  <c:v>152.55000000000001</c:v>
                </c:pt>
                <c:pt idx="4700">
                  <c:v>126.84</c:v>
                </c:pt>
                <c:pt idx="4701">
                  <c:v>156.66</c:v>
                </c:pt>
                <c:pt idx="4702">
                  <c:v>158.32</c:v>
                </c:pt>
                <c:pt idx="4703">
                  <c:v>152.21</c:v>
                </c:pt>
                <c:pt idx="4704">
                  <c:v>168.98</c:v>
                </c:pt>
                <c:pt idx="4705">
                  <c:v>213.11</c:v>
                </c:pt>
                <c:pt idx="4706">
                  <c:v>200.67</c:v>
                </c:pt>
                <c:pt idx="4707">
                  <c:v>147.77000000000001</c:v>
                </c:pt>
                <c:pt idx="4708">
                  <c:v>141.76</c:v>
                </c:pt>
                <c:pt idx="4709">
                  <c:v>168.48</c:v>
                </c:pt>
                <c:pt idx="4710">
                  <c:v>163.37</c:v>
                </c:pt>
                <c:pt idx="4711">
                  <c:v>141.09</c:v>
                </c:pt>
                <c:pt idx="4712">
                  <c:v>139.5</c:v>
                </c:pt>
                <c:pt idx="4713">
                  <c:v>152.52000000000001</c:v>
                </c:pt>
                <c:pt idx="4714">
                  <c:v>160.07</c:v>
                </c:pt>
                <c:pt idx="4715">
                  <c:v>92.76</c:v>
                </c:pt>
                <c:pt idx="4716">
                  <c:v>168.74</c:v>
                </c:pt>
                <c:pt idx="4717">
                  <c:v>205.51</c:v>
                </c:pt>
                <c:pt idx="4718">
                  <c:v>181.41</c:v>
                </c:pt>
                <c:pt idx="4719">
                  <c:v>151.56</c:v>
                </c:pt>
                <c:pt idx="4720">
                  <c:v>204.84</c:v>
                </c:pt>
                <c:pt idx="4721">
                  <c:v>443.13</c:v>
                </c:pt>
                <c:pt idx="4722">
                  <c:v>555.82000000000005</c:v>
                </c:pt>
                <c:pt idx="4723">
                  <c:v>415</c:v>
                </c:pt>
                <c:pt idx="4724">
                  <c:v>470.92</c:v>
                </c:pt>
                <c:pt idx="4725">
                  <c:v>335.31</c:v>
                </c:pt>
                <c:pt idx="4726">
                  <c:v>229.3</c:v>
                </c:pt>
                <c:pt idx="4727">
                  <c:v>239.78</c:v>
                </c:pt>
                <c:pt idx="4728">
                  <c:v>196.84</c:v>
                </c:pt>
                <c:pt idx="4729">
                  <c:v>207.85</c:v>
                </c:pt>
                <c:pt idx="4730">
                  <c:v>267.51</c:v>
                </c:pt>
                <c:pt idx="4731">
                  <c:v>267.87</c:v>
                </c:pt>
                <c:pt idx="4732">
                  <c:v>263.60000000000002</c:v>
                </c:pt>
                <c:pt idx="4733">
                  <c:v>212.85</c:v>
                </c:pt>
                <c:pt idx="4734">
                  <c:v>141.27000000000001</c:v>
                </c:pt>
                <c:pt idx="4735">
                  <c:v>288.95</c:v>
                </c:pt>
                <c:pt idx="4736">
                  <c:v>177.68</c:v>
                </c:pt>
                <c:pt idx="4737">
                  <c:v>236.12</c:v>
                </c:pt>
                <c:pt idx="4738">
                  <c:v>127.97</c:v>
                </c:pt>
                <c:pt idx="4739">
                  <c:v>223.39</c:v>
                </c:pt>
                <c:pt idx="4740">
                  <c:v>333.29</c:v>
                </c:pt>
                <c:pt idx="4741">
                  <c:v>215.3</c:v>
                </c:pt>
                <c:pt idx="4742">
                  <c:v>191.78</c:v>
                </c:pt>
                <c:pt idx="4743">
                  <c:v>145.19</c:v>
                </c:pt>
                <c:pt idx="4744">
                  <c:v>213.11</c:v>
                </c:pt>
                <c:pt idx="4745">
                  <c:v>184.58</c:v>
                </c:pt>
                <c:pt idx="4746">
                  <c:v>248.35</c:v>
                </c:pt>
                <c:pt idx="4747">
                  <c:v>177.84</c:v>
                </c:pt>
                <c:pt idx="4748">
                  <c:v>151.97999999999999</c:v>
                </c:pt>
                <c:pt idx="4749">
                  <c:v>292.67</c:v>
                </c:pt>
                <c:pt idx="4750">
                  <c:v>458.24</c:v>
                </c:pt>
                <c:pt idx="4751">
                  <c:v>444.77</c:v>
                </c:pt>
                <c:pt idx="4752">
                  <c:v>395.65</c:v>
                </c:pt>
                <c:pt idx="4753">
                  <c:v>455.22</c:v>
                </c:pt>
                <c:pt idx="4754">
                  <c:v>665.32</c:v>
                </c:pt>
                <c:pt idx="4755">
                  <c:v>376.66</c:v>
                </c:pt>
                <c:pt idx="4756">
                  <c:v>211.41</c:v>
                </c:pt>
                <c:pt idx="4757">
                  <c:v>197.66</c:v>
                </c:pt>
                <c:pt idx="4758">
                  <c:v>221.65</c:v>
                </c:pt>
                <c:pt idx="4759">
                  <c:v>249.15</c:v>
                </c:pt>
                <c:pt idx="4760">
                  <c:v>254.99</c:v>
                </c:pt>
                <c:pt idx="4761">
                  <c:v>230.04</c:v>
                </c:pt>
                <c:pt idx="4762">
                  <c:v>353.29</c:v>
                </c:pt>
                <c:pt idx="4763">
                  <c:v>355.94</c:v>
                </c:pt>
                <c:pt idx="4764">
                  <c:v>203.85</c:v>
                </c:pt>
                <c:pt idx="4765">
                  <c:v>226.9</c:v>
                </c:pt>
                <c:pt idx="4766">
                  <c:v>196.28</c:v>
                </c:pt>
                <c:pt idx="4767">
                  <c:v>230.3</c:v>
                </c:pt>
                <c:pt idx="4768">
                  <c:v>286.62</c:v>
                </c:pt>
                <c:pt idx="4769">
                  <c:v>253.46</c:v>
                </c:pt>
                <c:pt idx="4770">
                  <c:v>260.32</c:v>
                </c:pt>
                <c:pt idx="4771">
                  <c:v>304.95</c:v>
                </c:pt>
                <c:pt idx="4772">
                  <c:v>285.45</c:v>
                </c:pt>
                <c:pt idx="4773">
                  <c:v>270.89</c:v>
                </c:pt>
                <c:pt idx="4774">
                  <c:v>319.88</c:v>
                </c:pt>
                <c:pt idx="4775">
                  <c:v>305.14</c:v>
                </c:pt>
                <c:pt idx="4776">
                  <c:v>299.38</c:v>
                </c:pt>
                <c:pt idx="4777">
                  <c:v>339.93</c:v>
                </c:pt>
                <c:pt idx="4778">
                  <c:v>421.8</c:v>
                </c:pt>
                <c:pt idx="4779">
                  <c:v>465.02</c:v>
                </c:pt>
                <c:pt idx="4780">
                  <c:v>541.48</c:v>
                </c:pt>
                <c:pt idx="4781">
                  <c:v>553.76</c:v>
                </c:pt>
                <c:pt idx="4782">
                  <c:v>516.03</c:v>
                </c:pt>
                <c:pt idx="4783">
                  <c:v>594.05999999999995</c:v>
                </c:pt>
                <c:pt idx="4784">
                  <c:v>629.79</c:v>
                </c:pt>
                <c:pt idx="4785">
                  <c:v>630.24</c:v>
                </c:pt>
                <c:pt idx="4786">
                  <c:v>565.29999999999995</c:v>
                </c:pt>
                <c:pt idx="4787">
                  <c:v>552.91999999999996</c:v>
                </c:pt>
                <c:pt idx="4788">
                  <c:v>509.06</c:v>
                </c:pt>
                <c:pt idx="4789">
                  <c:v>516.15</c:v>
                </c:pt>
                <c:pt idx="4790">
                  <c:v>461.77</c:v>
                </c:pt>
                <c:pt idx="4791">
                  <c:v>491.4</c:v>
                </c:pt>
                <c:pt idx="4792">
                  <c:v>488.7</c:v>
                </c:pt>
                <c:pt idx="4793">
                  <c:v>545.20000000000005</c:v>
                </c:pt>
                <c:pt idx="4794">
                  <c:v>560.12</c:v>
                </c:pt>
                <c:pt idx="4795">
                  <c:v>520.14</c:v>
                </c:pt>
                <c:pt idx="4796">
                  <c:v>359.16</c:v>
                </c:pt>
                <c:pt idx="4797">
                  <c:v>594.28</c:v>
                </c:pt>
                <c:pt idx="4798">
                  <c:v>387.51</c:v>
                </c:pt>
                <c:pt idx="4799">
                  <c:v>362.38</c:v>
                </c:pt>
                <c:pt idx="4800">
                  <c:v>407.56</c:v>
                </c:pt>
                <c:pt idx="4801">
                  <c:v>423.5</c:v>
                </c:pt>
                <c:pt idx="4802">
                  <c:v>393.61</c:v>
                </c:pt>
                <c:pt idx="4803">
                  <c:v>443.56</c:v>
                </c:pt>
                <c:pt idx="4804">
                  <c:v>660.7</c:v>
                </c:pt>
                <c:pt idx="4805">
                  <c:v>678.61</c:v>
                </c:pt>
                <c:pt idx="4806">
                  <c:v>643.92999999999995</c:v>
                </c:pt>
                <c:pt idx="4807">
                  <c:v>580.91999999999996</c:v>
                </c:pt>
                <c:pt idx="4808">
                  <c:v>966.36</c:v>
                </c:pt>
                <c:pt idx="4809">
                  <c:v>1080.04</c:v>
                </c:pt>
                <c:pt idx="4810">
                  <c:v>1394.93</c:v>
                </c:pt>
                <c:pt idx="4811">
                  <c:v>475.18</c:v>
                </c:pt>
                <c:pt idx="4812">
                  <c:v>115.68</c:v>
                </c:pt>
                <c:pt idx="4813">
                  <c:v>166.32</c:v>
                </c:pt>
                <c:pt idx="4814">
                  <c:v>188.55</c:v>
                </c:pt>
                <c:pt idx="4815">
                  <c:v>151.16</c:v>
                </c:pt>
                <c:pt idx="4816">
                  <c:v>127.53</c:v>
                </c:pt>
                <c:pt idx="4817">
                  <c:v>100.45</c:v>
                </c:pt>
                <c:pt idx="4818">
                  <c:v>165.78</c:v>
                </c:pt>
                <c:pt idx="4819">
                  <c:v>156.28</c:v>
                </c:pt>
                <c:pt idx="4820">
                  <c:v>142.07</c:v>
                </c:pt>
                <c:pt idx="4821">
                  <c:v>214.48</c:v>
                </c:pt>
                <c:pt idx="4822">
                  <c:v>140.77000000000001</c:v>
                </c:pt>
                <c:pt idx="4823">
                  <c:v>139.9</c:v>
                </c:pt>
                <c:pt idx="4824">
                  <c:v>145.55000000000001</c:v>
                </c:pt>
                <c:pt idx="4825">
                  <c:v>160.47</c:v>
                </c:pt>
                <c:pt idx="4826">
                  <c:v>92.53</c:v>
                </c:pt>
                <c:pt idx="4827">
                  <c:v>69.319999999999993</c:v>
                </c:pt>
                <c:pt idx="4828">
                  <c:v>93.39</c:v>
                </c:pt>
                <c:pt idx="4829">
                  <c:v>107.41</c:v>
                </c:pt>
                <c:pt idx="4830">
                  <c:v>124.31</c:v>
                </c:pt>
                <c:pt idx="4831">
                  <c:v>189.79</c:v>
                </c:pt>
                <c:pt idx="4832">
                  <c:v>255.7</c:v>
                </c:pt>
                <c:pt idx="4833">
                  <c:v>260.66000000000003</c:v>
                </c:pt>
                <c:pt idx="4834">
                  <c:v>293.67</c:v>
                </c:pt>
                <c:pt idx="4835">
                  <c:v>303.20999999999998</c:v>
                </c:pt>
                <c:pt idx="4836">
                  <c:v>368.97</c:v>
                </c:pt>
                <c:pt idx="4837">
                  <c:v>369</c:v>
                </c:pt>
                <c:pt idx="4838">
                  <c:v>334.54</c:v>
                </c:pt>
                <c:pt idx="4839">
                  <c:v>274.39</c:v>
                </c:pt>
                <c:pt idx="4840">
                  <c:v>286.07</c:v>
                </c:pt>
                <c:pt idx="4841">
                  <c:v>243.11</c:v>
                </c:pt>
                <c:pt idx="4842">
                  <c:v>193.31</c:v>
                </c:pt>
                <c:pt idx="4843">
                  <c:v>204.91</c:v>
                </c:pt>
                <c:pt idx="4844">
                  <c:v>270.95</c:v>
                </c:pt>
                <c:pt idx="4845">
                  <c:v>370.58</c:v>
                </c:pt>
                <c:pt idx="4846">
                  <c:v>278.83999999999997</c:v>
                </c:pt>
                <c:pt idx="4847">
                  <c:v>290.57</c:v>
                </c:pt>
                <c:pt idx="4848">
                  <c:v>290.17</c:v>
                </c:pt>
                <c:pt idx="4849">
                  <c:v>226.52</c:v>
                </c:pt>
                <c:pt idx="4850">
                  <c:v>245.17</c:v>
                </c:pt>
                <c:pt idx="4851">
                  <c:v>233.7</c:v>
                </c:pt>
                <c:pt idx="4852">
                  <c:v>303.52</c:v>
                </c:pt>
                <c:pt idx="4853">
                  <c:v>215.12</c:v>
                </c:pt>
                <c:pt idx="4854">
                  <c:v>195.17</c:v>
                </c:pt>
                <c:pt idx="4855">
                  <c:v>169.35</c:v>
                </c:pt>
                <c:pt idx="4856">
                  <c:v>153.19</c:v>
                </c:pt>
                <c:pt idx="4857">
                  <c:v>163.13</c:v>
                </c:pt>
                <c:pt idx="4858">
                  <c:v>156.57</c:v>
                </c:pt>
                <c:pt idx="4859">
                  <c:v>152.08000000000001</c:v>
                </c:pt>
                <c:pt idx="4860">
                  <c:v>174.6</c:v>
                </c:pt>
                <c:pt idx="4861">
                  <c:v>161.51</c:v>
                </c:pt>
                <c:pt idx="4862">
                  <c:v>163.61000000000001</c:v>
                </c:pt>
                <c:pt idx="4863">
                  <c:v>180.15</c:v>
                </c:pt>
                <c:pt idx="4864">
                  <c:v>210.23</c:v>
                </c:pt>
                <c:pt idx="4865">
                  <c:v>240.4</c:v>
                </c:pt>
                <c:pt idx="4866">
                  <c:v>247.27</c:v>
                </c:pt>
                <c:pt idx="4867">
                  <c:v>203.37</c:v>
                </c:pt>
                <c:pt idx="4868">
                  <c:v>215.33</c:v>
                </c:pt>
                <c:pt idx="4869">
                  <c:v>221.53</c:v>
                </c:pt>
                <c:pt idx="4870">
                  <c:v>196.38</c:v>
                </c:pt>
                <c:pt idx="4871">
                  <c:v>207.82</c:v>
                </c:pt>
                <c:pt idx="4872">
                  <c:v>136.97</c:v>
                </c:pt>
                <c:pt idx="4873">
                  <c:v>139.75</c:v>
                </c:pt>
                <c:pt idx="4874">
                  <c:v>117.47</c:v>
                </c:pt>
                <c:pt idx="4875">
                  <c:v>154.52000000000001</c:v>
                </c:pt>
                <c:pt idx="4876">
                  <c:v>140.6</c:v>
                </c:pt>
                <c:pt idx="4877">
                  <c:v>148.72999999999999</c:v>
                </c:pt>
                <c:pt idx="4878">
                  <c:v>146.29</c:v>
                </c:pt>
                <c:pt idx="4879">
                  <c:v>142.08000000000001</c:v>
                </c:pt>
                <c:pt idx="4880">
                  <c:v>159.51</c:v>
                </c:pt>
                <c:pt idx="4881">
                  <c:v>124.18</c:v>
                </c:pt>
                <c:pt idx="4882">
                  <c:v>116.45</c:v>
                </c:pt>
                <c:pt idx="4883">
                  <c:v>159.80000000000001</c:v>
                </c:pt>
                <c:pt idx="4884">
                  <c:v>231.93</c:v>
                </c:pt>
                <c:pt idx="4885">
                  <c:v>237.14</c:v>
                </c:pt>
                <c:pt idx="4886">
                  <c:v>331.14</c:v>
                </c:pt>
                <c:pt idx="4887">
                  <c:v>357.51</c:v>
                </c:pt>
                <c:pt idx="4888">
                  <c:v>301.57</c:v>
                </c:pt>
                <c:pt idx="4889">
                  <c:v>205.21</c:v>
                </c:pt>
                <c:pt idx="4890">
                  <c:v>190.91</c:v>
                </c:pt>
                <c:pt idx="4891">
                  <c:v>144.66999999999999</c:v>
                </c:pt>
                <c:pt idx="4892">
                  <c:v>154.58000000000001</c:v>
                </c:pt>
                <c:pt idx="4893">
                  <c:v>245.78</c:v>
                </c:pt>
                <c:pt idx="4894">
                  <c:v>163.58000000000001</c:v>
                </c:pt>
                <c:pt idx="4895">
                  <c:v>148.72</c:v>
                </c:pt>
                <c:pt idx="4896">
                  <c:v>170.7</c:v>
                </c:pt>
                <c:pt idx="4897">
                  <c:v>148.06</c:v>
                </c:pt>
                <c:pt idx="4898">
                  <c:v>178.66</c:v>
                </c:pt>
                <c:pt idx="4899">
                  <c:v>191.64</c:v>
                </c:pt>
                <c:pt idx="4900">
                  <c:v>220.82</c:v>
                </c:pt>
                <c:pt idx="4901">
                  <c:v>236.14</c:v>
                </c:pt>
                <c:pt idx="4902">
                  <c:v>281.29000000000002</c:v>
                </c:pt>
                <c:pt idx="4903">
                  <c:v>300.24</c:v>
                </c:pt>
                <c:pt idx="4904">
                  <c:v>243.11</c:v>
                </c:pt>
                <c:pt idx="4905">
                  <c:v>200.91</c:v>
                </c:pt>
                <c:pt idx="4906">
                  <c:v>193.92</c:v>
                </c:pt>
                <c:pt idx="4907">
                  <c:v>180.89</c:v>
                </c:pt>
                <c:pt idx="4908">
                  <c:v>168.55</c:v>
                </c:pt>
                <c:pt idx="4909">
                  <c:v>161.02000000000001</c:v>
                </c:pt>
                <c:pt idx="4910">
                  <c:v>205.49</c:v>
                </c:pt>
                <c:pt idx="4911">
                  <c:v>166.93</c:v>
                </c:pt>
                <c:pt idx="4912">
                  <c:v>149.07</c:v>
                </c:pt>
                <c:pt idx="4913">
                  <c:v>124.56</c:v>
                </c:pt>
                <c:pt idx="4914">
                  <c:v>213.87</c:v>
                </c:pt>
                <c:pt idx="4915">
                  <c:v>365.92</c:v>
                </c:pt>
                <c:pt idx="4916">
                  <c:v>138.79</c:v>
                </c:pt>
                <c:pt idx="4917">
                  <c:v>154.68</c:v>
                </c:pt>
                <c:pt idx="4918">
                  <c:v>186.04</c:v>
                </c:pt>
                <c:pt idx="4919">
                  <c:v>160.11000000000001</c:v>
                </c:pt>
                <c:pt idx="4920">
                  <c:v>160.43</c:v>
                </c:pt>
                <c:pt idx="4921">
                  <c:v>197.75</c:v>
                </c:pt>
                <c:pt idx="4922">
                  <c:v>152.69999999999999</c:v>
                </c:pt>
                <c:pt idx="4923">
                  <c:v>168.05</c:v>
                </c:pt>
                <c:pt idx="4924">
                  <c:v>241.71</c:v>
                </c:pt>
                <c:pt idx="4925">
                  <c:v>194.15</c:v>
                </c:pt>
                <c:pt idx="4926">
                  <c:v>222.55</c:v>
                </c:pt>
                <c:pt idx="4927">
                  <c:v>213.44</c:v>
                </c:pt>
                <c:pt idx="4928">
                  <c:v>175.38</c:v>
                </c:pt>
                <c:pt idx="4929">
                  <c:v>234.48</c:v>
                </c:pt>
                <c:pt idx="4930">
                  <c:v>354.1</c:v>
                </c:pt>
                <c:pt idx="4931">
                  <c:v>371.45</c:v>
                </c:pt>
                <c:pt idx="4932">
                  <c:v>341.25</c:v>
                </c:pt>
                <c:pt idx="4933">
                  <c:v>381.25</c:v>
                </c:pt>
                <c:pt idx="4934">
                  <c:v>303.16000000000003</c:v>
                </c:pt>
                <c:pt idx="4935">
                  <c:v>362.75</c:v>
                </c:pt>
                <c:pt idx="4936">
                  <c:v>407.08</c:v>
                </c:pt>
                <c:pt idx="4937">
                  <c:v>489.6</c:v>
                </c:pt>
                <c:pt idx="4938">
                  <c:v>442.7</c:v>
                </c:pt>
                <c:pt idx="4939">
                  <c:v>419.09</c:v>
                </c:pt>
                <c:pt idx="4940">
                  <c:v>346.23</c:v>
                </c:pt>
                <c:pt idx="4941">
                  <c:v>288.61</c:v>
                </c:pt>
                <c:pt idx="4942">
                  <c:v>273.02999999999997</c:v>
                </c:pt>
                <c:pt idx="4943">
                  <c:v>229.53</c:v>
                </c:pt>
                <c:pt idx="4944">
                  <c:v>264.27999999999997</c:v>
                </c:pt>
                <c:pt idx="4945">
                  <c:v>221.71</c:v>
                </c:pt>
                <c:pt idx="4946">
                  <c:v>299.3</c:v>
                </c:pt>
                <c:pt idx="4947">
                  <c:v>346.06</c:v>
                </c:pt>
                <c:pt idx="4948">
                  <c:v>397.16</c:v>
                </c:pt>
                <c:pt idx="4949">
                  <c:v>254.78</c:v>
                </c:pt>
                <c:pt idx="4950">
                  <c:v>239.94</c:v>
                </c:pt>
                <c:pt idx="4951">
                  <c:v>243.59</c:v>
                </c:pt>
                <c:pt idx="4952">
                  <c:v>317.39</c:v>
                </c:pt>
                <c:pt idx="4953">
                  <c:v>404.47</c:v>
                </c:pt>
                <c:pt idx="4954">
                  <c:v>488.81</c:v>
                </c:pt>
                <c:pt idx="4955">
                  <c:v>448.61</c:v>
                </c:pt>
                <c:pt idx="4956">
                  <c:v>395.54</c:v>
                </c:pt>
                <c:pt idx="4957">
                  <c:v>300.12</c:v>
                </c:pt>
                <c:pt idx="4958">
                  <c:v>258.73</c:v>
                </c:pt>
                <c:pt idx="4959">
                  <c:v>410.53</c:v>
                </c:pt>
                <c:pt idx="4960">
                  <c:v>381.43</c:v>
                </c:pt>
                <c:pt idx="4961">
                  <c:v>244.42</c:v>
                </c:pt>
                <c:pt idx="4962">
                  <c:v>324.41000000000003</c:v>
                </c:pt>
                <c:pt idx="4963">
                  <c:v>306.49</c:v>
                </c:pt>
                <c:pt idx="4964">
                  <c:v>324.88</c:v>
                </c:pt>
                <c:pt idx="4965">
                  <c:v>263.33999999999997</c:v>
                </c:pt>
                <c:pt idx="4966">
                  <c:v>274.56</c:v>
                </c:pt>
                <c:pt idx="4967">
                  <c:v>333.5</c:v>
                </c:pt>
                <c:pt idx="4968">
                  <c:v>381.5</c:v>
                </c:pt>
                <c:pt idx="4969">
                  <c:v>444.59</c:v>
                </c:pt>
                <c:pt idx="4970">
                  <c:v>366.17</c:v>
                </c:pt>
                <c:pt idx="4971">
                  <c:v>414.98</c:v>
                </c:pt>
                <c:pt idx="4972">
                  <c:v>358.1</c:v>
                </c:pt>
                <c:pt idx="4973">
                  <c:v>323.95</c:v>
                </c:pt>
                <c:pt idx="4974">
                  <c:v>335.32</c:v>
                </c:pt>
                <c:pt idx="4975">
                  <c:v>354.52</c:v>
                </c:pt>
                <c:pt idx="4976">
                  <c:v>377.35</c:v>
                </c:pt>
                <c:pt idx="4977">
                  <c:v>412.9</c:v>
                </c:pt>
                <c:pt idx="4978">
                  <c:v>401.44</c:v>
                </c:pt>
                <c:pt idx="4979">
                  <c:v>426.41</c:v>
                </c:pt>
                <c:pt idx="4980">
                  <c:v>414.93</c:v>
                </c:pt>
                <c:pt idx="4981">
                  <c:v>365.33</c:v>
                </c:pt>
                <c:pt idx="4982">
                  <c:v>409.24</c:v>
                </c:pt>
                <c:pt idx="4983">
                  <c:v>482.51</c:v>
                </c:pt>
                <c:pt idx="4984">
                  <c:v>475.46</c:v>
                </c:pt>
                <c:pt idx="4985">
                  <c:v>564.30999999999995</c:v>
                </c:pt>
                <c:pt idx="4986">
                  <c:v>673.6</c:v>
                </c:pt>
                <c:pt idx="4987">
                  <c:v>1033.0999999999999</c:v>
                </c:pt>
                <c:pt idx="4988">
                  <c:v>687.83</c:v>
                </c:pt>
                <c:pt idx="4989">
                  <c:v>878.28</c:v>
                </c:pt>
                <c:pt idx="4990">
                  <c:v>1075.1500000000001</c:v>
                </c:pt>
                <c:pt idx="4991">
                  <c:v>841.41</c:v>
                </c:pt>
                <c:pt idx="4992">
                  <c:v>979.6</c:v>
                </c:pt>
                <c:pt idx="4993">
                  <c:v>1168.1300000000001</c:v>
                </c:pt>
                <c:pt idx="4994">
                  <c:v>431.64</c:v>
                </c:pt>
                <c:pt idx="4995">
                  <c:v>301.45</c:v>
                </c:pt>
                <c:pt idx="4996">
                  <c:v>637.54999999999995</c:v>
                </c:pt>
                <c:pt idx="4997">
                  <c:v>582.75</c:v>
                </c:pt>
                <c:pt idx="4998">
                  <c:v>422.81</c:v>
                </c:pt>
                <c:pt idx="4999">
                  <c:v>213.74</c:v>
                </c:pt>
                <c:pt idx="5000">
                  <c:v>313.39</c:v>
                </c:pt>
                <c:pt idx="5001">
                  <c:v>413.72</c:v>
                </c:pt>
                <c:pt idx="5002">
                  <c:v>465.81</c:v>
                </c:pt>
                <c:pt idx="5003">
                  <c:v>537.72</c:v>
                </c:pt>
                <c:pt idx="5004">
                  <c:v>531.54999999999995</c:v>
                </c:pt>
                <c:pt idx="5005">
                  <c:v>692.81</c:v>
                </c:pt>
                <c:pt idx="5006">
                  <c:v>943.96</c:v>
                </c:pt>
                <c:pt idx="5007">
                  <c:v>1125.92</c:v>
                </c:pt>
                <c:pt idx="5008">
                  <c:v>588.59</c:v>
                </c:pt>
                <c:pt idx="5009">
                  <c:v>389.56</c:v>
                </c:pt>
                <c:pt idx="5010">
                  <c:v>306.3</c:v>
                </c:pt>
                <c:pt idx="5011">
                  <c:v>323.94</c:v>
                </c:pt>
                <c:pt idx="5012">
                  <c:v>259.52999999999997</c:v>
                </c:pt>
                <c:pt idx="5013">
                  <c:v>208.45</c:v>
                </c:pt>
                <c:pt idx="5014">
                  <c:v>221.47</c:v>
                </c:pt>
                <c:pt idx="5015">
                  <c:v>217.86</c:v>
                </c:pt>
                <c:pt idx="5016">
                  <c:v>216.91</c:v>
                </c:pt>
                <c:pt idx="5017">
                  <c:v>232.46</c:v>
                </c:pt>
                <c:pt idx="5018">
                  <c:v>225.26</c:v>
                </c:pt>
                <c:pt idx="5019">
                  <c:v>287.82</c:v>
                </c:pt>
                <c:pt idx="5020">
                  <c:v>311.73</c:v>
                </c:pt>
                <c:pt idx="5021">
                  <c:v>323.64999999999998</c:v>
                </c:pt>
                <c:pt idx="5022">
                  <c:v>282.63</c:v>
                </c:pt>
                <c:pt idx="5023">
                  <c:v>389.39</c:v>
                </c:pt>
                <c:pt idx="5024">
                  <c:v>346.98</c:v>
                </c:pt>
                <c:pt idx="5025">
                  <c:v>453.39</c:v>
                </c:pt>
                <c:pt idx="5026">
                  <c:v>426.29</c:v>
                </c:pt>
                <c:pt idx="5027">
                  <c:v>373.15</c:v>
                </c:pt>
                <c:pt idx="5028">
                  <c:v>277.68</c:v>
                </c:pt>
                <c:pt idx="5029">
                  <c:v>345.37</c:v>
                </c:pt>
                <c:pt idx="5030">
                  <c:v>429.24</c:v>
                </c:pt>
                <c:pt idx="5031">
                  <c:v>434.74</c:v>
                </c:pt>
                <c:pt idx="5032">
                  <c:v>276.85000000000002</c:v>
                </c:pt>
                <c:pt idx="5033">
                  <c:v>265.79000000000002</c:v>
                </c:pt>
                <c:pt idx="5034">
                  <c:v>240.76</c:v>
                </c:pt>
                <c:pt idx="5035">
                  <c:v>241.81</c:v>
                </c:pt>
                <c:pt idx="5036">
                  <c:v>304.36</c:v>
                </c:pt>
                <c:pt idx="5037">
                  <c:v>279.36</c:v>
                </c:pt>
                <c:pt idx="5038">
                  <c:v>266.74</c:v>
                </c:pt>
                <c:pt idx="5039">
                  <c:v>164.67</c:v>
                </c:pt>
                <c:pt idx="5040">
                  <c:v>206.8</c:v>
                </c:pt>
                <c:pt idx="5041">
                  <c:v>340.92</c:v>
                </c:pt>
                <c:pt idx="5042">
                  <c:v>281.76</c:v>
                </c:pt>
                <c:pt idx="5043">
                  <c:v>283.93</c:v>
                </c:pt>
                <c:pt idx="5044">
                  <c:v>294.97000000000003</c:v>
                </c:pt>
                <c:pt idx="5045">
                  <c:v>239.29</c:v>
                </c:pt>
                <c:pt idx="5046">
                  <c:v>191.55</c:v>
                </c:pt>
                <c:pt idx="5047">
                  <c:v>222.95</c:v>
                </c:pt>
                <c:pt idx="5048">
                  <c:v>243.94</c:v>
                </c:pt>
                <c:pt idx="5049">
                  <c:v>245.13</c:v>
                </c:pt>
                <c:pt idx="5050">
                  <c:v>213.78</c:v>
                </c:pt>
                <c:pt idx="5051">
                  <c:v>151.52000000000001</c:v>
                </c:pt>
                <c:pt idx="5052">
                  <c:v>172.96</c:v>
                </c:pt>
                <c:pt idx="5053">
                  <c:v>209.63</c:v>
                </c:pt>
                <c:pt idx="5054">
                  <c:v>221.91</c:v>
                </c:pt>
                <c:pt idx="5055">
                  <c:v>196.83</c:v>
                </c:pt>
                <c:pt idx="5056">
                  <c:v>204.53</c:v>
                </c:pt>
                <c:pt idx="5057">
                  <c:v>183.3</c:v>
                </c:pt>
                <c:pt idx="5058">
                  <c:v>235.01</c:v>
                </c:pt>
                <c:pt idx="5059">
                  <c:v>192.94</c:v>
                </c:pt>
                <c:pt idx="5060">
                  <c:v>207.18</c:v>
                </c:pt>
                <c:pt idx="5061">
                  <c:v>253.03</c:v>
                </c:pt>
                <c:pt idx="5062">
                  <c:v>241.65</c:v>
                </c:pt>
                <c:pt idx="5063">
                  <c:v>303.26</c:v>
                </c:pt>
                <c:pt idx="5064">
                  <c:v>343.92</c:v>
                </c:pt>
                <c:pt idx="5065">
                  <c:v>575.25</c:v>
                </c:pt>
                <c:pt idx="5066">
                  <c:v>570.77</c:v>
                </c:pt>
                <c:pt idx="5067">
                  <c:v>586.33000000000004</c:v>
                </c:pt>
                <c:pt idx="5068">
                  <c:v>545.05999999999995</c:v>
                </c:pt>
                <c:pt idx="5069">
                  <c:v>463.32</c:v>
                </c:pt>
                <c:pt idx="5070">
                  <c:v>417.18</c:v>
                </c:pt>
                <c:pt idx="5071">
                  <c:v>362.18</c:v>
                </c:pt>
                <c:pt idx="5072">
                  <c:v>307.85000000000002</c:v>
                </c:pt>
                <c:pt idx="5073">
                  <c:v>68.03</c:v>
                </c:pt>
                <c:pt idx="5074">
                  <c:v>60.99</c:v>
                </c:pt>
                <c:pt idx="5075">
                  <c:v>62.87</c:v>
                </c:pt>
                <c:pt idx="5076">
                  <c:v>61.8</c:v>
                </c:pt>
                <c:pt idx="5077">
                  <c:v>63.7</c:v>
                </c:pt>
                <c:pt idx="5078">
                  <c:v>72.94</c:v>
                </c:pt>
                <c:pt idx="5079">
                  <c:v>71.760000000000005</c:v>
                </c:pt>
                <c:pt idx="5080">
                  <c:v>53.2</c:v>
                </c:pt>
                <c:pt idx="5081">
                  <c:v>63.72</c:v>
                </c:pt>
                <c:pt idx="5082">
                  <c:v>57.1</c:v>
                </c:pt>
                <c:pt idx="5083">
                  <c:v>57.7</c:v>
                </c:pt>
                <c:pt idx="5084">
                  <c:v>55.75</c:v>
                </c:pt>
                <c:pt idx="5085">
                  <c:v>57.63</c:v>
                </c:pt>
                <c:pt idx="5086">
                  <c:v>54.46</c:v>
                </c:pt>
                <c:pt idx="5087">
                  <c:v>59.92</c:v>
                </c:pt>
                <c:pt idx="5088">
                  <c:v>63.76</c:v>
                </c:pt>
                <c:pt idx="5089">
                  <c:v>57.65</c:v>
                </c:pt>
                <c:pt idx="5090">
                  <c:v>53.9</c:v>
                </c:pt>
                <c:pt idx="5091">
                  <c:v>51.6</c:v>
                </c:pt>
                <c:pt idx="5092">
                  <c:v>45.43</c:v>
                </c:pt>
                <c:pt idx="5093">
                  <c:v>37.71</c:v>
                </c:pt>
                <c:pt idx="5094">
                  <c:v>47.97</c:v>
                </c:pt>
                <c:pt idx="5095">
                  <c:v>46.18</c:v>
                </c:pt>
                <c:pt idx="5096">
                  <c:v>49.59</c:v>
                </c:pt>
                <c:pt idx="5097">
                  <c:v>46.08</c:v>
                </c:pt>
                <c:pt idx="5098">
                  <c:v>52.35</c:v>
                </c:pt>
                <c:pt idx="5099">
                  <c:v>58.2</c:v>
                </c:pt>
                <c:pt idx="5100">
                  <c:v>65.040000000000006</c:v>
                </c:pt>
                <c:pt idx="5101">
                  <c:v>67.39</c:v>
                </c:pt>
                <c:pt idx="5102">
                  <c:v>71.05</c:v>
                </c:pt>
                <c:pt idx="5103">
                  <c:v>59.33</c:v>
                </c:pt>
                <c:pt idx="5104">
                  <c:v>68.569999999999993</c:v>
                </c:pt>
                <c:pt idx="5105">
                  <c:v>59.69</c:v>
                </c:pt>
                <c:pt idx="5106">
                  <c:v>87.59</c:v>
                </c:pt>
                <c:pt idx="5107">
                  <c:v>77.73</c:v>
                </c:pt>
                <c:pt idx="5108">
                  <c:v>71.2</c:v>
                </c:pt>
                <c:pt idx="5109">
                  <c:v>323.11</c:v>
                </c:pt>
                <c:pt idx="5110">
                  <c:v>309.93</c:v>
                </c:pt>
                <c:pt idx="5111">
                  <c:v>278.08</c:v>
                </c:pt>
                <c:pt idx="5112">
                  <c:v>323.93</c:v>
                </c:pt>
                <c:pt idx="5113">
                  <c:v>339.8</c:v>
                </c:pt>
                <c:pt idx="5114">
                  <c:v>329.68</c:v>
                </c:pt>
                <c:pt idx="5115">
                  <c:v>308.87</c:v>
                </c:pt>
                <c:pt idx="5116">
                  <c:v>309.58999999999997</c:v>
                </c:pt>
                <c:pt idx="5117">
                  <c:v>372.71</c:v>
                </c:pt>
                <c:pt idx="5118">
                  <c:v>308.93</c:v>
                </c:pt>
                <c:pt idx="5119">
                  <c:v>306.87</c:v>
                </c:pt>
                <c:pt idx="5120">
                  <c:v>280.45999999999998</c:v>
                </c:pt>
                <c:pt idx="5121">
                  <c:v>249.33</c:v>
                </c:pt>
                <c:pt idx="5122">
                  <c:v>249.92</c:v>
                </c:pt>
                <c:pt idx="5123">
                  <c:v>268.24</c:v>
                </c:pt>
                <c:pt idx="5124">
                  <c:v>235.27</c:v>
                </c:pt>
                <c:pt idx="5125">
                  <c:v>250.8</c:v>
                </c:pt>
                <c:pt idx="5126">
                  <c:v>227.32</c:v>
                </c:pt>
                <c:pt idx="5127">
                  <c:v>193.87</c:v>
                </c:pt>
                <c:pt idx="5128">
                  <c:v>200.05</c:v>
                </c:pt>
                <c:pt idx="5129">
                  <c:v>162.94</c:v>
                </c:pt>
                <c:pt idx="5130">
                  <c:v>195.77</c:v>
                </c:pt>
                <c:pt idx="5131">
                  <c:v>167.61</c:v>
                </c:pt>
                <c:pt idx="5132">
                  <c:v>166.43</c:v>
                </c:pt>
                <c:pt idx="5133">
                  <c:v>154.65</c:v>
                </c:pt>
                <c:pt idx="5134">
                  <c:v>155.41999999999999</c:v>
                </c:pt>
                <c:pt idx="5135">
                  <c:v>295.19</c:v>
                </c:pt>
                <c:pt idx="5136">
                  <c:v>274.27999999999997</c:v>
                </c:pt>
                <c:pt idx="5137">
                  <c:v>298.64999999999998</c:v>
                </c:pt>
                <c:pt idx="5138">
                  <c:v>319.32</c:v>
                </c:pt>
                <c:pt idx="5139">
                  <c:v>344.7</c:v>
                </c:pt>
                <c:pt idx="5140">
                  <c:v>407.57</c:v>
                </c:pt>
                <c:pt idx="5141">
                  <c:v>242.16</c:v>
                </c:pt>
                <c:pt idx="5142">
                  <c:v>221.36</c:v>
                </c:pt>
                <c:pt idx="5143">
                  <c:v>236.7</c:v>
                </c:pt>
                <c:pt idx="5144">
                  <c:v>346.49</c:v>
                </c:pt>
                <c:pt idx="5145">
                  <c:v>338.77</c:v>
                </c:pt>
                <c:pt idx="5146">
                  <c:v>726.83</c:v>
                </c:pt>
                <c:pt idx="5147">
                  <c:v>447.98</c:v>
                </c:pt>
                <c:pt idx="5148">
                  <c:v>353.38</c:v>
                </c:pt>
                <c:pt idx="5149">
                  <c:v>364.82</c:v>
                </c:pt>
                <c:pt idx="5150">
                  <c:v>362.16</c:v>
                </c:pt>
                <c:pt idx="5151">
                  <c:v>320.47000000000003</c:v>
                </c:pt>
                <c:pt idx="5152">
                  <c:v>346.52</c:v>
                </c:pt>
                <c:pt idx="5153">
                  <c:v>509.44</c:v>
                </c:pt>
                <c:pt idx="5154">
                  <c:v>646.13</c:v>
                </c:pt>
                <c:pt idx="5155">
                  <c:v>781.4</c:v>
                </c:pt>
                <c:pt idx="5156">
                  <c:v>791.37</c:v>
                </c:pt>
                <c:pt idx="5157">
                  <c:v>854.82</c:v>
                </c:pt>
                <c:pt idx="5158">
                  <c:v>513.53</c:v>
                </c:pt>
                <c:pt idx="5159">
                  <c:v>507.37</c:v>
                </c:pt>
                <c:pt idx="5160">
                  <c:v>424.27</c:v>
                </c:pt>
                <c:pt idx="5161">
                  <c:v>461.85</c:v>
                </c:pt>
                <c:pt idx="5162">
                  <c:v>427.05</c:v>
                </c:pt>
                <c:pt idx="5163">
                  <c:v>430.21</c:v>
                </c:pt>
                <c:pt idx="5164">
                  <c:v>373.51</c:v>
                </c:pt>
                <c:pt idx="5165">
                  <c:v>456.07</c:v>
                </c:pt>
                <c:pt idx="5166">
                  <c:v>381.49</c:v>
                </c:pt>
                <c:pt idx="5167">
                  <c:v>329.25</c:v>
                </c:pt>
                <c:pt idx="5168">
                  <c:v>347.08</c:v>
                </c:pt>
                <c:pt idx="5169">
                  <c:v>340.62</c:v>
                </c:pt>
                <c:pt idx="5170">
                  <c:v>345.32</c:v>
                </c:pt>
                <c:pt idx="5171">
                  <c:v>314.2</c:v>
                </c:pt>
                <c:pt idx="5172">
                  <c:v>285.49</c:v>
                </c:pt>
                <c:pt idx="5173">
                  <c:v>311.45999999999998</c:v>
                </c:pt>
                <c:pt idx="5174">
                  <c:v>310.27999999999997</c:v>
                </c:pt>
                <c:pt idx="5175">
                  <c:v>492.53</c:v>
                </c:pt>
                <c:pt idx="5176">
                  <c:v>506.97</c:v>
                </c:pt>
                <c:pt idx="5177">
                  <c:v>513.61</c:v>
                </c:pt>
                <c:pt idx="5178">
                  <c:v>471.83</c:v>
                </c:pt>
                <c:pt idx="5179">
                  <c:v>432.85</c:v>
                </c:pt>
                <c:pt idx="5180">
                  <c:v>346.28</c:v>
                </c:pt>
                <c:pt idx="5181">
                  <c:v>341.82</c:v>
                </c:pt>
                <c:pt idx="5182">
                  <c:v>324.69</c:v>
                </c:pt>
                <c:pt idx="5183">
                  <c:v>375.18</c:v>
                </c:pt>
                <c:pt idx="5184">
                  <c:v>372.44</c:v>
                </c:pt>
                <c:pt idx="5185">
                  <c:v>282.81</c:v>
                </c:pt>
                <c:pt idx="5186">
                  <c:v>282.08999999999997</c:v>
                </c:pt>
                <c:pt idx="5187">
                  <c:v>309.61</c:v>
                </c:pt>
                <c:pt idx="5188">
                  <c:v>263.26</c:v>
                </c:pt>
                <c:pt idx="5189">
                  <c:v>278.01</c:v>
                </c:pt>
                <c:pt idx="5190">
                  <c:v>433.3</c:v>
                </c:pt>
                <c:pt idx="5191">
                  <c:v>385.89</c:v>
                </c:pt>
                <c:pt idx="5192">
                  <c:v>323.01</c:v>
                </c:pt>
                <c:pt idx="5193">
                  <c:v>220.04</c:v>
                </c:pt>
                <c:pt idx="5194">
                  <c:v>294.87</c:v>
                </c:pt>
                <c:pt idx="5195">
                  <c:v>309.75</c:v>
                </c:pt>
                <c:pt idx="5196">
                  <c:v>258.79000000000002</c:v>
                </c:pt>
                <c:pt idx="5197">
                  <c:v>185.41</c:v>
                </c:pt>
                <c:pt idx="5198">
                  <c:v>284.55</c:v>
                </c:pt>
                <c:pt idx="5199">
                  <c:v>253.84</c:v>
                </c:pt>
                <c:pt idx="5200">
                  <c:v>254.81</c:v>
                </c:pt>
                <c:pt idx="5201">
                  <c:v>212.87</c:v>
                </c:pt>
                <c:pt idx="5202">
                  <c:v>213.93</c:v>
                </c:pt>
                <c:pt idx="5203">
                  <c:v>236.99</c:v>
                </c:pt>
                <c:pt idx="5204">
                  <c:v>281.89</c:v>
                </c:pt>
                <c:pt idx="5205">
                  <c:v>276.85000000000002</c:v>
                </c:pt>
                <c:pt idx="5206">
                  <c:v>216.43</c:v>
                </c:pt>
                <c:pt idx="5207">
                  <c:v>236.84</c:v>
                </c:pt>
                <c:pt idx="5208">
                  <c:v>260.45999999999998</c:v>
                </c:pt>
                <c:pt idx="5209">
                  <c:v>264.98</c:v>
                </c:pt>
                <c:pt idx="5210">
                  <c:v>229.17</c:v>
                </c:pt>
                <c:pt idx="5211">
                  <c:v>288.02</c:v>
                </c:pt>
                <c:pt idx="5212">
                  <c:v>289.75</c:v>
                </c:pt>
                <c:pt idx="5213">
                  <c:v>325.29000000000002</c:v>
                </c:pt>
                <c:pt idx="5214">
                  <c:v>290.49</c:v>
                </c:pt>
                <c:pt idx="5215">
                  <c:v>249.08</c:v>
                </c:pt>
                <c:pt idx="5216">
                  <c:v>215.07</c:v>
                </c:pt>
                <c:pt idx="5217">
                  <c:v>317.95</c:v>
                </c:pt>
                <c:pt idx="5218">
                  <c:v>241.67</c:v>
                </c:pt>
                <c:pt idx="5219">
                  <c:v>412.31</c:v>
                </c:pt>
                <c:pt idx="5220">
                  <c:v>522.12</c:v>
                </c:pt>
                <c:pt idx="5221">
                  <c:v>99.6</c:v>
                </c:pt>
                <c:pt idx="5222">
                  <c:v>99.14</c:v>
                </c:pt>
                <c:pt idx="5223">
                  <c:v>60.61</c:v>
                </c:pt>
                <c:pt idx="5224">
                  <c:v>38.200000000000003</c:v>
                </c:pt>
                <c:pt idx="5225">
                  <c:v>31.66</c:v>
                </c:pt>
                <c:pt idx="5226">
                  <c:v>30.89</c:v>
                </c:pt>
                <c:pt idx="5227">
                  <c:v>50.27</c:v>
                </c:pt>
                <c:pt idx="5228">
                  <c:v>49.74</c:v>
                </c:pt>
                <c:pt idx="5229">
                  <c:v>44.09</c:v>
                </c:pt>
                <c:pt idx="5230">
                  <c:v>40.71</c:v>
                </c:pt>
                <c:pt idx="5231">
                  <c:v>44.53</c:v>
                </c:pt>
                <c:pt idx="5232">
                  <c:v>41.43</c:v>
                </c:pt>
                <c:pt idx="5233">
                  <c:v>26.38</c:v>
                </c:pt>
                <c:pt idx="5234">
                  <c:v>16.22</c:v>
                </c:pt>
                <c:pt idx="5235">
                  <c:v>18.989999999999998</c:v>
                </c:pt>
                <c:pt idx="5236">
                  <c:v>20.170000000000002</c:v>
                </c:pt>
                <c:pt idx="5237">
                  <c:v>19.63</c:v>
                </c:pt>
                <c:pt idx="5238">
                  <c:v>18.12</c:v>
                </c:pt>
                <c:pt idx="5239">
                  <c:v>10.31</c:v>
                </c:pt>
                <c:pt idx="5240">
                  <c:v>29.04</c:v>
                </c:pt>
                <c:pt idx="5241">
                  <c:v>34.369999999999997</c:v>
                </c:pt>
                <c:pt idx="5242">
                  <c:v>45.89</c:v>
                </c:pt>
                <c:pt idx="5243">
                  <c:v>39.57</c:v>
                </c:pt>
                <c:pt idx="5244">
                  <c:v>30.61</c:v>
                </c:pt>
                <c:pt idx="5245">
                  <c:v>17.829999999999998</c:v>
                </c:pt>
                <c:pt idx="5246">
                  <c:v>19.510000000000002</c:v>
                </c:pt>
                <c:pt idx="5247">
                  <c:v>20.99</c:v>
                </c:pt>
                <c:pt idx="5248">
                  <c:v>20.190000000000001</c:v>
                </c:pt>
                <c:pt idx="5249">
                  <c:v>19.84</c:v>
                </c:pt>
                <c:pt idx="5250">
                  <c:v>32.340000000000003</c:v>
                </c:pt>
                <c:pt idx="5251">
                  <c:v>62.42</c:v>
                </c:pt>
                <c:pt idx="5252">
                  <c:v>39.1</c:v>
                </c:pt>
                <c:pt idx="5253">
                  <c:v>31.1</c:v>
                </c:pt>
                <c:pt idx="5254">
                  <c:v>26.13</c:v>
                </c:pt>
                <c:pt idx="5255">
                  <c:v>22.2</c:v>
                </c:pt>
                <c:pt idx="5256">
                  <c:v>19.32</c:v>
                </c:pt>
                <c:pt idx="5257">
                  <c:v>16.13</c:v>
                </c:pt>
                <c:pt idx="5258">
                  <c:v>15.27</c:v>
                </c:pt>
                <c:pt idx="5259">
                  <c:v>17.100000000000001</c:v>
                </c:pt>
                <c:pt idx="5260">
                  <c:v>20.16</c:v>
                </c:pt>
                <c:pt idx="5261">
                  <c:v>15.48</c:v>
                </c:pt>
                <c:pt idx="5262">
                  <c:v>13.58</c:v>
                </c:pt>
                <c:pt idx="5263">
                  <c:v>46.45</c:v>
                </c:pt>
                <c:pt idx="5264">
                  <c:v>20.82</c:v>
                </c:pt>
                <c:pt idx="5265">
                  <c:v>17.61</c:v>
                </c:pt>
                <c:pt idx="5266">
                  <c:v>19.8</c:v>
                </c:pt>
                <c:pt idx="5267">
                  <c:v>15.28</c:v>
                </c:pt>
                <c:pt idx="5268">
                  <c:v>245.79</c:v>
                </c:pt>
                <c:pt idx="5269">
                  <c:v>218.73</c:v>
                </c:pt>
                <c:pt idx="5270">
                  <c:v>1158.69</c:v>
                </c:pt>
                <c:pt idx="5271">
                  <c:v>1091.1500000000001</c:v>
                </c:pt>
                <c:pt idx="5272">
                  <c:v>442.59</c:v>
                </c:pt>
                <c:pt idx="5273">
                  <c:v>235.59</c:v>
                </c:pt>
                <c:pt idx="5274">
                  <c:v>313.88</c:v>
                </c:pt>
                <c:pt idx="5275">
                  <c:v>394.25</c:v>
                </c:pt>
                <c:pt idx="5276">
                  <c:v>228.31</c:v>
                </c:pt>
                <c:pt idx="5277">
                  <c:v>304.7</c:v>
                </c:pt>
                <c:pt idx="5278">
                  <c:v>495.54</c:v>
                </c:pt>
                <c:pt idx="5279">
                  <c:v>460.62</c:v>
                </c:pt>
                <c:pt idx="5280">
                  <c:v>454.26</c:v>
                </c:pt>
                <c:pt idx="5281">
                  <c:v>387.01</c:v>
                </c:pt>
                <c:pt idx="5282">
                  <c:v>319</c:v>
                </c:pt>
                <c:pt idx="5283">
                  <c:v>350.79</c:v>
                </c:pt>
                <c:pt idx="5284">
                  <c:v>411.1</c:v>
                </c:pt>
                <c:pt idx="5285">
                  <c:v>421.6</c:v>
                </c:pt>
                <c:pt idx="5286">
                  <c:v>461.93</c:v>
                </c:pt>
                <c:pt idx="5287">
                  <c:v>442.62</c:v>
                </c:pt>
                <c:pt idx="5288">
                  <c:v>433.42</c:v>
                </c:pt>
                <c:pt idx="5289">
                  <c:v>350.14</c:v>
                </c:pt>
                <c:pt idx="5290">
                  <c:v>399.11</c:v>
                </c:pt>
                <c:pt idx="5291">
                  <c:v>365.34</c:v>
                </c:pt>
                <c:pt idx="5292">
                  <c:v>488.89</c:v>
                </c:pt>
                <c:pt idx="5293">
                  <c:v>511.78</c:v>
                </c:pt>
                <c:pt idx="5294">
                  <c:v>411.62</c:v>
                </c:pt>
                <c:pt idx="5295">
                  <c:v>255.39</c:v>
                </c:pt>
                <c:pt idx="5296">
                  <c:v>246.14</c:v>
                </c:pt>
                <c:pt idx="5297">
                  <c:v>329.5</c:v>
                </c:pt>
                <c:pt idx="5298">
                  <c:v>448.56</c:v>
                </c:pt>
                <c:pt idx="5299">
                  <c:v>279.16000000000003</c:v>
                </c:pt>
                <c:pt idx="5300">
                  <c:v>270.57</c:v>
                </c:pt>
                <c:pt idx="5301">
                  <c:v>314.63</c:v>
                </c:pt>
                <c:pt idx="5302">
                  <c:v>352.09</c:v>
                </c:pt>
                <c:pt idx="5303">
                  <c:v>320.29000000000002</c:v>
                </c:pt>
                <c:pt idx="5304">
                  <c:v>285.16000000000003</c:v>
                </c:pt>
                <c:pt idx="5305">
                  <c:v>220.18</c:v>
                </c:pt>
                <c:pt idx="5306">
                  <c:v>316.10000000000002</c:v>
                </c:pt>
                <c:pt idx="5307">
                  <c:v>320.11</c:v>
                </c:pt>
                <c:pt idx="5308">
                  <c:v>303.98</c:v>
                </c:pt>
                <c:pt idx="5309">
                  <c:v>463.59</c:v>
                </c:pt>
                <c:pt idx="5310">
                  <c:v>2475.65</c:v>
                </c:pt>
                <c:pt idx="5311">
                  <c:v>1193.8499999999999</c:v>
                </c:pt>
                <c:pt idx="5312">
                  <c:v>1358.29</c:v>
                </c:pt>
                <c:pt idx="5313">
                  <c:v>538.76</c:v>
                </c:pt>
                <c:pt idx="5314">
                  <c:v>345.67</c:v>
                </c:pt>
                <c:pt idx="5315">
                  <c:v>386.94</c:v>
                </c:pt>
                <c:pt idx="5316">
                  <c:v>493.09</c:v>
                </c:pt>
                <c:pt idx="5317">
                  <c:v>435.91</c:v>
                </c:pt>
                <c:pt idx="5318">
                  <c:v>391.21</c:v>
                </c:pt>
                <c:pt idx="5319">
                  <c:v>371.39</c:v>
                </c:pt>
                <c:pt idx="5320">
                  <c:v>389.03</c:v>
                </c:pt>
                <c:pt idx="5321">
                  <c:v>304.85000000000002</c:v>
                </c:pt>
                <c:pt idx="5322">
                  <c:v>855.08</c:v>
                </c:pt>
                <c:pt idx="5323">
                  <c:v>391.26</c:v>
                </c:pt>
                <c:pt idx="5324">
                  <c:v>337.81</c:v>
                </c:pt>
                <c:pt idx="5325">
                  <c:v>333.05</c:v>
                </c:pt>
                <c:pt idx="5326">
                  <c:v>481.43</c:v>
                </c:pt>
                <c:pt idx="5327">
                  <c:v>577.63</c:v>
                </c:pt>
                <c:pt idx="5328">
                  <c:v>446.07</c:v>
                </c:pt>
                <c:pt idx="5329">
                  <c:v>681.05</c:v>
                </c:pt>
                <c:pt idx="5330">
                  <c:v>431.16</c:v>
                </c:pt>
                <c:pt idx="5331">
                  <c:v>332.23</c:v>
                </c:pt>
                <c:pt idx="5332">
                  <c:v>266.20999999999998</c:v>
                </c:pt>
                <c:pt idx="5333">
                  <c:v>302.86</c:v>
                </c:pt>
                <c:pt idx="5334">
                  <c:v>317.01</c:v>
                </c:pt>
                <c:pt idx="5335">
                  <c:v>312.11</c:v>
                </c:pt>
                <c:pt idx="5336">
                  <c:v>266.69</c:v>
                </c:pt>
                <c:pt idx="5337">
                  <c:v>243.99</c:v>
                </c:pt>
                <c:pt idx="5338">
                  <c:v>232.15</c:v>
                </c:pt>
                <c:pt idx="5339">
                  <c:v>209.3</c:v>
                </c:pt>
                <c:pt idx="5340">
                  <c:v>387.09</c:v>
                </c:pt>
                <c:pt idx="5341">
                  <c:v>279.44</c:v>
                </c:pt>
                <c:pt idx="5342">
                  <c:v>223.65</c:v>
                </c:pt>
                <c:pt idx="5343">
                  <c:v>279.93</c:v>
                </c:pt>
                <c:pt idx="5344">
                  <c:v>247.7</c:v>
                </c:pt>
                <c:pt idx="5345">
                  <c:v>309.52999999999997</c:v>
                </c:pt>
                <c:pt idx="5346">
                  <c:v>379.91</c:v>
                </c:pt>
                <c:pt idx="5347">
                  <c:v>380.54</c:v>
                </c:pt>
                <c:pt idx="5348">
                  <c:v>297.74</c:v>
                </c:pt>
                <c:pt idx="5349">
                  <c:v>367.42</c:v>
                </c:pt>
                <c:pt idx="5350">
                  <c:v>310.27999999999997</c:v>
                </c:pt>
                <c:pt idx="5351">
                  <c:v>304.74</c:v>
                </c:pt>
                <c:pt idx="5352">
                  <c:v>306.13</c:v>
                </c:pt>
                <c:pt idx="5353">
                  <c:v>192.42</c:v>
                </c:pt>
                <c:pt idx="5354">
                  <c:v>168.13</c:v>
                </c:pt>
                <c:pt idx="5355">
                  <c:v>186.31</c:v>
                </c:pt>
                <c:pt idx="5356">
                  <c:v>187.86</c:v>
                </c:pt>
                <c:pt idx="5357">
                  <c:v>199.71</c:v>
                </c:pt>
                <c:pt idx="5358">
                  <c:v>189.85</c:v>
                </c:pt>
                <c:pt idx="5359">
                  <c:v>156.46</c:v>
                </c:pt>
                <c:pt idx="5360">
                  <c:v>153.19</c:v>
                </c:pt>
                <c:pt idx="5361">
                  <c:v>185.2</c:v>
                </c:pt>
                <c:pt idx="5362">
                  <c:v>153.69999999999999</c:v>
                </c:pt>
                <c:pt idx="5363">
                  <c:v>175.13</c:v>
                </c:pt>
                <c:pt idx="5364">
                  <c:v>184.52</c:v>
                </c:pt>
                <c:pt idx="5365">
                  <c:v>221</c:v>
                </c:pt>
                <c:pt idx="5366">
                  <c:v>190.13</c:v>
                </c:pt>
                <c:pt idx="5367">
                  <c:v>255.04</c:v>
                </c:pt>
                <c:pt idx="5368">
                  <c:v>199.58</c:v>
                </c:pt>
                <c:pt idx="5369">
                  <c:v>185.58</c:v>
                </c:pt>
                <c:pt idx="5370">
                  <c:v>258.97000000000003</c:v>
                </c:pt>
                <c:pt idx="5371">
                  <c:v>431.49</c:v>
                </c:pt>
                <c:pt idx="5372">
                  <c:v>351.93</c:v>
                </c:pt>
                <c:pt idx="5373">
                  <c:v>353.74</c:v>
                </c:pt>
                <c:pt idx="5374">
                  <c:v>219.3</c:v>
                </c:pt>
                <c:pt idx="5375">
                  <c:v>225.57</c:v>
                </c:pt>
                <c:pt idx="5376">
                  <c:v>157.13999999999999</c:v>
                </c:pt>
                <c:pt idx="5377">
                  <c:v>206.4</c:v>
                </c:pt>
                <c:pt idx="5378">
                  <c:v>160.5</c:v>
                </c:pt>
                <c:pt idx="5379">
                  <c:v>151.19999999999999</c:v>
                </c:pt>
                <c:pt idx="5380">
                  <c:v>189.26</c:v>
                </c:pt>
                <c:pt idx="5381">
                  <c:v>137.96</c:v>
                </c:pt>
                <c:pt idx="5382">
                  <c:v>121.79</c:v>
                </c:pt>
                <c:pt idx="5383">
                  <c:v>161.34</c:v>
                </c:pt>
                <c:pt idx="5384">
                  <c:v>164.01</c:v>
                </c:pt>
                <c:pt idx="5385">
                  <c:v>156.41999999999999</c:v>
                </c:pt>
                <c:pt idx="5386">
                  <c:v>161.82</c:v>
                </c:pt>
                <c:pt idx="5387">
                  <c:v>110.28</c:v>
                </c:pt>
                <c:pt idx="5388">
                  <c:v>148.25</c:v>
                </c:pt>
                <c:pt idx="5389">
                  <c:v>154.81</c:v>
                </c:pt>
                <c:pt idx="5390">
                  <c:v>105.66</c:v>
                </c:pt>
                <c:pt idx="5391">
                  <c:v>164.82</c:v>
                </c:pt>
                <c:pt idx="5392">
                  <c:v>188.65</c:v>
                </c:pt>
                <c:pt idx="5393">
                  <c:v>149.46</c:v>
                </c:pt>
                <c:pt idx="5394">
                  <c:v>163.78</c:v>
                </c:pt>
                <c:pt idx="5395">
                  <c:v>172.5</c:v>
                </c:pt>
                <c:pt idx="5396">
                  <c:v>170.9</c:v>
                </c:pt>
                <c:pt idx="5397">
                  <c:v>154.82</c:v>
                </c:pt>
                <c:pt idx="5398">
                  <c:v>180.62</c:v>
                </c:pt>
                <c:pt idx="5399">
                  <c:v>154.05000000000001</c:v>
                </c:pt>
                <c:pt idx="5400">
                  <c:v>200.64</c:v>
                </c:pt>
                <c:pt idx="5401">
                  <c:v>186.5</c:v>
                </c:pt>
                <c:pt idx="5402">
                  <c:v>138.93</c:v>
                </c:pt>
                <c:pt idx="5403">
                  <c:v>133.80000000000001</c:v>
                </c:pt>
                <c:pt idx="5404">
                  <c:v>112.78</c:v>
                </c:pt>
                <c:pt idx="5405">
                  <c:v>188.98</c:v>
                </c:pt>
                <c:pt idx="5406">
                  <c:v>138.08000000000001</c:v>
                </c:pt>
                <c:pt idx="5407">
                  <c:v>174.82</c:v>
                </c:pt>
                <c:pt idx="5408">
                  <c:v>152.88</c:v>
                </c:pt>
                <c:pt idx="5409">
                  <c:v>162.83000000000001</c:v>
                </c:pt>
                <c:pt idx="5410">
                  <c:v>342.18</c:v>
                </c:pt>
                <c:pt idx="5411">
                  <c:v>348.14</c:v>
                </c:pt>
                <c:pt idx="5412">
                  <c:v>299.47000000000003</c:v>
                </c:pt>
                <c:pt idx="5413">
                  <c:v>339.5</c:v>
                </c:pt>
                <c:pt idx="5414">
                  <c:v>413.94</c:v>
                </c:pt>
                <c:pt idx="5415">
                  <c:v>693.74</c:v>
                </c:pt>
                <c:pt idx="5416">
                  <c:v>643.04</c:v>
                </c:pt>
                <c:pt idx="5417">
                  <c:v>375.96</c:v>
                </c:pt>
                <c:pt idx="5418">
                  <c:v>259.8</c:v>
                </c:pt>
                <c:pt idx="5419">
                  <c:v>271.41000000000003</c:v>
                </c:pt>
                <c:pt idx="5420">
                  <c:v>381.17</c:v>
                </c:pt>
                <c:pt idx="5421">
                  <c:v>318.61</c:v>
                </c:pt>
                <c:pt idx="5422">
                  <c:v>489.9</c:v>
                </c:pt>
                <c:pt idx="5423">
                  <c:v>668.97</c:v>
                </c:pt>
                <c:pt idx="5424">
                  <c:v>739.31</c:v>
                </c:pt>
                <c:pt idx="5425">
                  <c:v>706.52</c:v>
                </c:pt>
                <c:pt idx="5426">
                  <c:v>789.16</c:v>
                </c:pt>
                <c:pt idx="5427">
                  <c:v>389.6</c:v>
                </c:pt>
                <c:pt idx="5428">
                  <c:v>287.87</c:v>
                </c:pt>
                <c:pt idx="5429">
                  <c:v>293.63</c:v>
                </c:pt>
                <c:pt idx="5430">
                  <c:v>213.42</c:v>
                </c:pt>
                <c:pt idx="5431">
                  <c:v>263.97000000000003</c:v>
                </c:pt>
                <c:pt idx="5432">
                  <c:v>263.3</c:v>
                </c:pt>
                <c:pt idx="5433">
                  <c:v>246.84</c:v>
                </c:pt>
                <c:pt idx="5434">
                  <c:v>237.12</c:v>
                </c:pt>
                <c:pt idx="5435">
                  <c:v>329.59</c:v>
                </c:pt>
                <c:pt idx="5436">
                  <c:v>362.26</c:v>
                </c:pt>
                <c:pt idx="5437">
                  <c:v>738.47</c:v>
                </c:pt>
                <c:pt idx="5438">
                  <c:v>596.32000000000005</c:v>
                </c:pt>
                <c:pt idx="5439">
                  <c:v>477.07</c:v>
                </c:pt>
                <c:pt idx="5440">
                  <c:v>193.08</c:v>
                </c:pt>
                <c:pt idx="5441">
                  <c:v>285.87</c:v>
                </c:pt>
                <c:pt idx="5442">
                  <c:v>214.6</c:v>
                </c:pt>
                <c:pt idx="5443">
                  <c:v>297.67</c:v>
                </c:pt>
                <c:pt idx="5444">
                  <c:v>434.76</c:v>
                </c:pt>
                <c:pt idx="5445">
                  <c:v>394.78</c:v>
                </c:pt>
                <c:pt idx="5446">
                  <c:v>400.18</c:v>
                </c:pt>
                <c:pt idx="5447">
                  <c:v>288.95</c:v>
                </c:pt>
                <c:pt idx="5448">
                  <c:v>362.98</c:v>
                </c:pt>
                <c:pt idx="5449">
                  <c:v>192.77</c:v>
                </c:pt>
                <c:pt idx="5450">
                  <c:v>295.66000000000003</c:v>
                </c:pt>
                <c:pt idx="5451">
                  <c:v>219.46</c:v>
                </c:pt>
                <c:pt idx="5452">
                  <c:v>242.31</c:v>
                </c:pt>
                <c:pt idx="5453">
                  <c:v>279.69</c:v>
                </c:pt>
                <c:pt idx="5454">
                  <c:v>231.85</c:v>
                </c:pt>
                <c:pt idx="5455">
                  <c:v>298.77999999999997</c:v>
                </c:pt>
                <c:pt idx="5456">
                  <c:v>191.34</c:v>
                </c:pt>
                <c:pt idx="5457">
                  <c:v>264.45</c:v>
                </c:pt>
                <c:pt idx="5458">
                  <c:v>212.04</c:v>
                </c:pt>
                <c:pt idx="5459">
                  <c:v>259.33999999999997</c:v>
                </c:pt>
                <c:pt idx="5460">
                  <c:v>232.97</c:v>
                </c:pt>
                <c:pt idx="5461">
                  <c:v>251.83</c:v>
                </c:pt>
                <c:pt idx="5462">
                  <c:v>235.77</c:v>
                </c:pt>
                <c:pt idx="5463">
                  <c:v>245.09</c:v>
                </c:pt>
                <c:pt idx="5464">
                  <c:v>258.13</c:v>
                </c:pt>
                <c:pt idx="5465">
                  <c:v>170.22</c:v>
                </c:pt>
                <c:pt idx="5466">
                  <c:v>652.57000000000005</c:v>
                </c:pt>
                <c:pt idx="5467">
                  <c:v>566.85</c:v>
                </c:pt>
                <c:pt idx="5468">
                  <c:v>339.21</c:v>
                </c:pt>
                <c:pt idx="5469">
                  <c:v>432.37</c:v>
                </c:pt>
                <c:pt idx="5470">
                  <c:v>695.58</c:v>
                </c:pt>
                <c:pt idx="5471">
                  <c:v>159.63</c:v>
                </c:pt>
                <c:pt idx="5472">
                  <c:v>354.6</c:v>
                </c:pt>
                <c:pt idx="5473">
                  <c:v>218.6</c:v>
                </c:pt>
                <c:pt idx="5474">
                  <c:v>100.27</c:v>
                </c:pt>
                <c:pt idx="5475">
                  <c:v>162.94999999999999</c:v>
                </c:pt>
                <c:pt idx="5476">
                  <c:v>163.87</c:v>
                </c:pt>
                <c:pt idx="5477">
                  <c:v>169.5</c:v>
                </c:pt>
                <c:pt idx="5478">
                  <c:v>334.59</c:v>
                </c:pt>
                <c:pt idx="5479">
                  <c:v>337.98</c:v>
                </c:pt>
                <c:pt idx="5480">
                  <c:v>370.03</c:v>
                </c:pt>
                <c:pt idx="5481">
                  <c:v>273.87</c:v>
                </c:pt>
                <c:pt idx="5482">
                  <c:v>402.05</c:v>
                </c:pt>
                <c:pt idx="5483">
                  <c:v>333.61</c:v>
                </c:pt>
                <c:pt idx="5484">
                  <c:v>279.45</c:v>
                </c:pt>
                <c:pt idx="5485">
                  <c:v>346.79</c:v>
                </c:pt>
                <c:pt idx="5486">
                  <c:v>302.58999999999997</c:v>
                </c:pt>
                <c:pt idx="5487">
                  <c:v>426.69</c:v>
                </c:pt>
                <c:pt idx="5488">
                  <c:v>436.31</c:v>
                </c:pt>
                <c:pt idx="5489">
                  <c:v>574.62</c:v>
                </c:pt>
                <c:pt idx="5490">
                  <c:v>989.99</c:v>
                </c:pt>
                <c:pt idx="5491">
                  <c:v>695.46</c:v>
                </c:pt>
                <c:pt idx="5492">
                  <c:v>630.32000000000005</c:v>
                </c:pt>
                <c:pt idx="5493">
                  <c:v>679.81</c:v>
                </c:pt>
                <c:pt idx="5494">
                  <c:v>457.89</c:v>
                </c:pt>
                <c:pt idx="5495">
                  <c:v>415.98</c:v>
                </c:pt>
                <c:pt idx="5496">
                  <c:v>330.06</c:v>
                </c:pt>
                <c:pt idx="5497">
                  <c:v>684.97</c:v>
                </c:pt>
                <c:pt idx="5498">
                  <c:v>688.09</c:v>
                </c:pt>
                <c:pt idx="5499">
                  <c:v>472.71</c:v>
                </c:pt>
                <c:pt idx="5500">
                  <c:v>377.86</c:v>
                </c:pt>
                <c:pt idx="5501">
                  <c:v>293.07</c:v>
                </c:pt>
                <c:pt idx="5502">
                  <c:v>239.32</c:v>
                </c:pt>
                <c:pt idx="5503">
                  <c:v>180.73</c:v>
                </c:pt>
                <c:pt idx="5504">
                  <c:v>175.61</c:v>
                </c:pt>
                <c:pt idx="5505">
                  <c:v>134.84</c:v>
                </c:pt>
                <c:pt idx="5506">
                  <c:v>85.98</c:v>
                </c:pt>
                <c:pt idx="5507">
                  <c:v>134.38999999999999</c:v>
                </c:pt>
                <c:pt idx="5508">
                  <c:v>58</c:v>
                </c:pt>
                <c:pt idx="5509">
                  <c:v>59.92</c:v>
                </c:pt>
                <c:pt idx="5510">
                  <c:v>68.14</c:v>
                </c:pt>
                <c:pt idx="5511">
                  <c:v>89.2</c:v>
                </c:pt>
                <c:pt idx="5512">
                  <c:v>74.7</c:v>
                </c:pt>
                <c:pt idx="5513">
                  <c:v>81.7</c:v>
                </c:pt>
                <c:pt idx="5514">
                  <c:v>81.11</c:v>
                </c:pt>
                <c:pt idx="5515">
                  <c:v>67.25</c:v>
                </c:pt>
                <c:pt idx="5516">
                  <c:v>60.35</c:v>
                </c:pt>
                <c:pt idx="5517">
                  <c:v>71.069999999999993</c:v>
                </c:pt>
                <c:pt idx="5518">
                  <c:v>74.7</c:v>
                </c:pt>
                <c:pt idx="5519">
                  <c:v>160.36000000000001</c:v>
                </c:pt>
                <c:pt idx="5520">
                  <c:v>150.69</c:v>
                </c:pt>
                <c:pt idx="5521">
                  <c:v>71.64</c:v>
                </c:pt>
                <c:pt idx="5522">
                  <c:v>66.84</c:v>
                </c:pt>
                <c:pt idx="5523">
                  <c:v>52.55</c:v>
                </c:pt>
                <c:pt idx="5524">
                  <c:v>75.67</c:v>
                </c:pt>
                <c:pt idx="5525">
                  <c:v>68.22</c:v>
                </c:pt>
                <c:pt idx="5526">
                  <c:v>94.1</c:v>
                </c:pt>
                <c:pt idx="5527">
                  <c:v>128.87</c:v>
                </c:pt>
                <c:pt idx="5528">
                  <c:v>78.83</c:v>
                </c:pt>
                <c:pt idx="5529">
                  <c:v>77.680000000000007</c:v>
                </c:pt>
                <c:pt idx="5530">
                  <c:v>110.21</c:v>
                </c:pt>
                <c:pt idx="5531">
                  <c:v>123.22</c:v>
                </c:pt>
                <c:pt idx="5532">
                  <c:v>105.52</c:v>
                </c:pt>
                <c:pt idx="5533">
                  <c:v>99.19</c:v>
                </c:pt>
                <c:pt idx="5534">
                  <c:v>59.09</c:v>
                </c:pt>
                <c:pt idx="5535">
                  <c:v>51.09</c:v>
                </c:pt>
                <c:pt idx="5536">
                  <c:v>53.02</c:v>
                </c:pt>
                <c:pt idx="5537">
                  <c:v>76.48</c:v>
                </c:pt>
                <c:pt idx="5538">
                  <c:v>167.17</c:v>
                </c:pt>
                <c:pt idx="5539">
                  <c:v>162.88</c:v>
                </c:pt>
                <c:pt idx="5540">
                  <c:v>132.94999999999999</c:v>
                </c:pt>
                <c:pt idx="5541">
                  <c:v>142.37</c:v>
                </c:pt>
                <c:pt idx="5542">
                  <c:v>151.13999999999999</c:v>
                </c:pt>
                <c:pt idx="5543">
                  <c:v>218.96</c:v>
                </c:pt>
                <c:pt idx="5544">
                  <c:v>195.31</c:v>
                </c:pt>
                <c:pt idx="5545">
                  <c:v>160.97</c:v>
                </c:pt>
                <c:pt idx="5546">
                  <c:v>140.65</c:v>
                </c:pt>
                <c:pt idx="5547">
                  <c:v>123.23</c:v>
                </c:pt>
                <c:pt idx="5548">
                  <c:v>176.67</c:v>
                </c:pt>
                <c:pt idx="5549">
                  <c:v>221.84</c:v>
                </c:pt>
                <c:pt idx="5550">
                  <c:v>231</c:v>
                </c:pt>
                <c:pt idx="5551">
                  <c:v>237.49</c:v>
                </c:pt>
                <c:pt idx="5552">
                  <c:v>232.07</c:v>
                </c:pt>
                <c:pt idx="5553">
                  <c:v>226.88</c:v>
                </c:pt>
                <c:pt idx="5554">
                  <c:v>160</c:v>
                </c:pt>
                <c:pt idx="5555">
                  <c:v>102.51</c:v>
                </c:pt>
                <c:pt idx="5556">
                  <c:v>98.93</c:v>
                </c:pt>
                <c:pt idx="5557">
                  <c:v>107.39</c:v>
                </c:pt>
                <c:pt idx="5558">
                  <c:v>89.14</c:v>
                </c:pt>
                <c:pt idx="5559">
                  <c:v>58.41</c:v>
                </c:pt>
                <c:pt idx="5560">
                  <c:v>127.73</c:v>
                </c:pt>
                <c:pt idx="5561">
                  <c:v>124.15</c:v>
                </c:pt>
                <c:pt idx="5562">
                  <c:v>160.93</c:v>
                </c:pt>
                <c:pt idx="5563">
                  <c:v>115.08</c:v>
                </c:pt>
                <c:pt idx="5564">
                  <c:v>109.04</c:v>
                </c:pt>
                <c:pt idx="5565">
                  <c:v>154.41</c:v>
                </c:pt>
                <c:pt idx="5566">
                  <c:v>144.43</c:v>
                </c:pt>
                <c:pt idx="5567">
                  <c:v>191.85</c:v>
                </c:pt>
                <c:pt idx="5568">
                  <c:v>195.53</c:v>
                </c:pt>
                <c:pt idx="5569">
                  <c:v>204.37</c:v>
                </c:pt>
                <c:pt idx="5570">
                  <c:v>223.28</c:v>
                </c:pt>
                <c:pt idx="5571">
                  <c:v>191.05</c:v>
                </c:pt>
                <c:pt idx="5572">
                  <c:v>155.38</c:v>
                </c:pt>
                <c:pt idx="5573">
                  <c:v>166.62</c:v>
                </c:pt>
                <c:pt idx="5574">
                  <c:v>116.26</c:v>
                </c:pt>
                <c:pt idx="5575">
                  <c:v>119.66</c:v>
                </c:pt>
                <c:pt idx="5576">
                  <c:v>106.89</c:v>
                </c:pt>
                <c:pt idx="5577">
                  <c:v>93.4</c:v>
                </c:pt>
                <c:pt idx="5578">
                  <c:v>103.25</c:v>
                </c:pt>
                <c:pt idx="5579">
                  <c:v>92.57</c:v>
                </c:pt>
                <c:pt idx="5580">
                  <c:v>91.09</c:v>
                </c:pt>
                <c:pt idx="5581">
                  <c:v>173.08</c:v>
                </c:pt>
                <c:pt idx="5582">
                  <c:v>217.02</c:v>
                </c:pt>
                <c:pt idx="5583">
                  <c:v>233.28</c:v>
                </c:pt>
                <c:pt idx="5584">
                  <c:v>266.08999999999997</c:v>
                </c:pt>
                <c:pt idx="5585">
                  <c:v>234.01</c:v>
                </c:pt>
                <c:pt idx="5586">
                  <c:v>223.98</c:v>
                </c:pt>
                <c:pt idx="5587">
                  <c:v>206.1</c:v>
                </c:pt>
                <c:pt idx="5588">
                  <c:v>205.73</c:v>
                </c:pt>
                <c:pt idx="5589">
                  <c:v>214.3</c:v>
                </c:pt>
                <c:pt idx="5590">
                  <c:v>172.78</c:v>
                </c:pt>
                <c:pt idx="5591">
                  <c:v>185.12</c:v>
                </c:pt>
                <c:pt idx="5592">
                  <c:v>195.63</c:v>
                </c:pt>
                <c:pt idx="5593">
                  <c:v>251.56</c:v>
                </c:pt>
                <c:pt idx="5594">
                  <c:v>353.22</c:v>
                </c:pt>
                <c:pt idx="5595">
                  <c:v>430.79</c:v>
                </c:pt>
                <c:pt idx="5596">
                  <c:v>440.75</c:v>
                </c:pt>
                <c:pt idx="5597">
                  <c:v>394.13</c:v>
                </c:pt>
                <c:pt idx="5598">
                  <c:v>343.17</c:v>
                </c:pt>
                <c:pt idx="5599">
                  <c:v>351.41</c:v>
                </c:pt>
                <c:pt idx="5600">
                  <c:v>361.16</c:v>
                </c:pt>
                <c:pt idx="5601">
                  <c:v>356.87</c:v>
                </c:pt>
                <c:pt idx="5602">
                  <c:v>332.43</c:v>
                </c:pt>
                <c:pt idx="5603">
                  <c:v>275.99</c:v>
                </c:pt>
                <c:pt idx="5604">
                  <c:v>200.92</c:v>
                </c:pt>
                <c:pt idx="5605">
                  <c:v>111.99</c:v>
                </c:pt>
                <c:pt idx="5606">
                  <c:v>214.44</c:v>
                </c:pt>
                <c:pt idx="5607">
                  <c:v>326.19</c:v>
                </c:pt>
                <c:pt idx="5608">
                  <c:v>330.53</c:v>
                </c:pt>
                <c:pt idx="5609">
                  <c:v>521.67999999999995</c:v>
                </c:pt>
                <c:pt idx="5610">
                  <c:v>619.76</c:v>
                </c:pt>
                <c:pt idx="5611">
                  <c:v>399.62</c:v>
                </c:pt>
                <c:pt idx="5612">
                  <c:v>336.97</c:v>
                </c:pt>
                <c:pt idx="5613">
                  <c:v>235.23</c:v>
                </c:pt>
                <c:pt idx="5614">
                  <c:v>187.42</c:v>
                </c:pt>
                <c:pt idx="5615">
                  <c:v>205.14</c:v>
                </c:pt>
                <c:pt idx="5616">
                  <c:v>244.1</c:v>
                </c:pt>
                <c:pt idx="5617">
                  <c:v>283.48</c:v>
                </c:pt>
                <c:pt idx="5618">
                  <c:v>461.35</c:v>
                </c:pt>
                <c:pt idx="5619">
                  <c:v>361.22</c:v>
                </c:pt>
                <c:pt idx="5620">
                  <c:v>509.78</c:v>
                </c:pt>
                <c:pt idx="5621">
                  <c:v>361.51</c:v>
                </c:pt>
                <c:pt idx="5622">
                  <c:v>428.98</c:v>
                </c:pt>
                <c:pt idx="5623">
                  <c:v>151.49</c:v>
                </c:pt>
                <c:pt idx="5624">
                  <c:v>209.7</c:v>
                </c:pt>
                <c:pt idx="5625">
                  <c:v>167.16</c:v>
                </c:pt>
                <c:pt idx="5626">
                  <c:v>141.63</c:v>
                </c:pt>
                <c:pt idx="5627">
                  <c:v>120.27</c:v>
                </c:pt>
                <c:pt idx="5628">
                  <c:v>109.63</c:v>
                </c:pt>
                <c:pt idx="5629">
                  <c:v>134.34</c:v>
                </c:pt>
                <c:pt idx="5630">
                  <c:v>151.04</c:v>
                </c:pt>
                <c:pt idx="5631">
                  <c:v>91.45</c:v>
                </c:pt>
                <c:pt idx="5632">
                  <c:v>110.01</c:v>
                </c:pt>
                <c:pt idx="5633">
                  <c:v>120.37</c:v>
                </c:pt>
                <c:pt idx="5634">
                  <c:v>127.32</c:v>
                </c:pt>
                <c:pt idx="5635">
                  <c:v>145.44</c:v>
                </c:pt>
                <c:pt idx="5636">
                  <c:v>147.71</c:v>
                </c:pt>
                <c:pt idx="5637">
                  <c:v>142.47999999999999</c:v>
                </c:pt>
                <c:pt idx="5638">
                  <c:v>154.41</c:v>
                </c:pt>
                <c:pt idx="5639">
                  <c:v>127.12</c:v>
                </c:pt>
                <c:pt idx="5640">
                  <c:v>121.17</c:v>
                </c:pt>
                <c:pt idx="5641">
                  <c:v>134.13</c:v>
                </c:pt>
                <c:pt idx="5642">
                  <c:v>127.55</c:v>
                </c:pt>
                <c:pt idx="5643">
                  <c:v>128.58000000000001</c:v>
                </c:pt>
                <c:pt idx="5644">
                  <c:v>139.57</c:v>
                </c:pt>
                <c:pt idx="5645">
                  <c:v>129.19999999999999</c:v>
                </c:pt>
                <c:pt idx="5646">
                  <c:v>180.5</c:v>
                </c:pt>
                <c:pt idx="5647">
                  <c:v>169.92</c:v>
                </c:pt>
                <c:pt idx="5648">
                  <c:v>165.91</c:v>
                </c:pt>
                <c:pt idx="5649">
                  <c:v>145.65</c:v>
                </c:pt>
                <c:pt idx="5650">
                  <c:v>133.65</c:v>
                </c:pt>
                <c:pt idx="5651">
                  <c:v>137.97999999999999</c:v>
                </c:pt>
                <c:pt idx="5652">
                  <c:v>142.13</c:v>
                </c:pt>
                <c:pt idx="5653">
                  <c:v>142.94</c:v>
                </c:pt>
                <c:pt idx="5654">
                  <c:v>160.13</c:v>
                </c:pt>
                <c:pt idx="5655">
                  <c:v>144.88</c:v>
                </c:pt>
                <c:pt idx="5656">
                  <c:v>135.07</c:v>
                </c:pt>
                <c:pt idx="5657">
                  <c:v>110.83</c:v>
                </c:pt>
                <c:pt idx="5658">
                  <c:v>99.69</c:v>
                </c:pt>
                <c:pt idx="5659">
                  <c:v>77.989999999999995</c:v>
                </c:pt>
                <c:pt idx="5660">
                  <c:v>73.430000000000007</c:v>
                </c:pt>
                <c:pt idx="5661">
                  <c:v>70.69</c:v>
                </c:pt>
                <c:pt idx="5662">
                  <c:v>66.58</c:v>
                </c:pt>
                <c:pt idx="5663">
                  <c:v>50.28</c:v>
                </c:pt>
                <c:pt idx="5664">
                  <c:v>74.3</c:v>
                </c:pt>
                <c:pt idx="5665">
                  <c:v>66.02</c:v>
                </c:pt>
                <c:pt idx="5666">
                  <c:v>74.930000000000007</c:v>
                </c:pt>
                <c:pt idx="5667">
                  <c:v>65.13</c:v>
                </c:pt>
                <c:pt idx="5668">
                  <c:v>97.87</c:v>
                </c:pt>
                <c:pt idx="5669">
                  <c:v>123.38</c:v>
                </c:pt>
                <c:pt idx="5670">
                  <c:v>108.09</c:v>
                </c:pt>
                <c:pt idx="5671">
                  <c:v>127.31</c:v>
                </c:pt>
                <c:pt idx="5672">
                  <c:v>142.71</c:v>
                </c:pt>
                <c:pt idx="5673">
                  <c:v>98.97</c:v>
                </c:pt>
                <c:pt idx="5674">
                  <c:v>102.07</c:v>
                </c:pt>
                <c:pt idx="5675">
                  <c:v>115.18</c:v>
                </c:pt>
                <c:pt idx="5676">
                  <c:v>165.39</c:v>
                </c:pt>
                <c:pt idx="5677">
                  <c:v>141.79</c:v>
                </c:pt>
                <c:pt idx="5678">
                  <c:v>175.96</c:v>
                </c:pt>
                <c:pt idx="5679">
                  <c:v>363.44</c:v>
                </c:pt>
                <c:pt idx="5680">
                  <c:v>340.56</c:v>
                </c:pt>
                <c:pt idx="5681">
                  <c:v>453.36</c:v>
                </c:pt>
                <c:pt idx="5682">
                  <c:v>290.49</c:v>
                </c:pt>
                <c:pt idx="5683">
                  <c:v>230.36</c:v>
                </c:pt>
                <c:pt idx="5684">
                  <c:v>221.81</c:v>
                </c:pt>
                <c:pt idx="5685">
                  <c:v>204.5</c:v>
                </c:pt>
                <c:pt idx="5686">
                  <c:v>94.31</c:v>
                </c:pt>
                <c:pt idx="5687">
                  <c:v>82.61</c:v>
                </c:pt>
                <c:pt idx="5688">
                  <c:v>76.97</c:v>
                </c:pt>
                <c:pt idx="5689">
                  <c:v>69.040000000000006</c:v>
                </c:pt>
                <c:pt idx="5690">
                  <c:v>84.15</c:v>
                </c:pt>
                <c:pt idx="5691">
                  <c:v>102.53</c:v>
                </c:pt>
                <c:pt idx="5692">
                  <c:v>103.86</c:v>
                </c:pt>
                <c:pt idx="5693">
                  <c:v>110.4</c:v>
                </c:pt>
                <c:pt idx="5694">
                  <c:v>67.12</c:v>
                </c:pt>
                <c:pt idx="5695">
                  <c:v>59.03</c:v>
                </c:pt>
                <c:pt idx="5696">
                  <c:v>57.31</c:v>
                </c:pt>
                <c:pt idx="5697">
                  <c:v>53.76</c:v>
                </c:pt>
                <c:pt idx="5698">
                  <c:v>58.06</c:v>
                </c:pt>
                <c:pt idx="5699">
                  <c:v>63.92</c:v>
                </c:pt>
                <c:pt idx="5700">
                  <c:v>59.75</c:v>
                </c:pt>
                <c:pt idx="5701">
                  <c:v>54.75</c:v>
                </c:pt>
                <c:pt idx="5702">
                  <c:v>35.92</c:v>
                </c:pt>
                <c:pt idx="5703">
                  <c:v>39.700000000000003</c:v>
                </c:pt>
                <c:pt idx="5704">
                  <c:v>58.15</c:v>
                </c:pt>
                <c:pt idx="5705">
                  <c:v>69.06</c:v>
                </c:pt>
                <c:pt idx="5706">
                  <c:v>89.81</c:v>
                </c:pt>
                <c:pt idx="5707">
                  <c:v>158.01</c:v>
                </c:pt>
                <c:pt idx="5708">
                  <c:v>230.04</c:v>
                </c:pt>
                <c:pt idx="5709">
                  <c:v>298.98</c:v>
                </c:pt>
                <c:pt idx="5710">
                  <c:v>313.63</c:v>
                </c:pt>
                <c:pt idx="5711">
                  <c:v>326.25</c:v>
                </c:pt>
                <c:pt idx="5712">
                  <c:v>233.89</c:v>
                </c:pt>
                <c:pt idx="5713">
                  <c:v>222.57</c:v>
                </c:pt>
                <c:pt idx="5714">
                  <c:v>222.82</c:v>
                </c:pt>
                <c:pt idx="5715">
                  <c:v>290.14999999999998</c:v>
                </c:pt>
                <c:pt idx="5716">
                  <c:v>242.41</c:v>
                </c:pt>
                <c:pt idx="5717">
                  <c:v>214.42</c:v>
                </c:pt>
                <c:pt idx="5718">
                  <c:v>200.14</c:v>
                </c:pt>
                <c:pt idx="5719">
                  <c:v>140.16</c:v>
                </c:pt>
                <c:pt idx="5720">
                  <c:v>154.30000000000001</c:v>
                </c:pt>
                <c:pt idx="5721">
                  <c:v>142.59</c:v>
                </c:pt>
                <c:pt idx="5722">
                  <c:v>137.87</c:v>
                </c:pt>
                <c:pt idx="5723">
                  <c:v>130.03</c:v>
                </c:pt>
                <c:pt idx="5724">
                  <c:v>149.47</c:v>
                </c:pt>
                <c:pt idx="5725">
                  <c:v>168.69</c:v>
                </c:pt>
                <c:pt idx="5726">
                  <c:v>155.09</c:v>
                </c:pt>
                <c:pt idx="5727">
                  <c:v>162.78</c:v>
                </c:pt>
                <c:pt idx="5728">
                  <c:v>131.15</c:v>
                </c:pt>
                <c:pt idx="5729">
                  <c:v>149.96</c:v>
                </c:pt>
                <c:pt idx="5730">
                  <c:v>171.88</c:v>
                </c:pt>
                <c:pt idx="5731">
                  <c:v>232.26</c:v>
                </c:pt>
                <c:pt idx="5732">
                  <c:v>325.76</c:v>
                </c:pt>
                <c:pt idx="5733">
                  <c:v>286.97000000000003</c:v>
                </c:pt>
                <c:pt idx="5734">
                  <c:v>274.07</c:v>
                </c:pt>
                <c:pt idx="5735">
                  <c:v>257.26</c:v>
                </c:pt>
                <c:pt idx="5736">
                  <c:v>44.94</c:v>
                </c:pt>
                <c:pt idx="5737">
                  <c:v>89.3</c:v>
                </c:pt>
                <c:pt idx="5738">
                  <c:v>92.26</c:v>
                </c:pt>
                <c:pt idx="5739">
                  <c:v>102.71</c:v>
                </c:pt>
                <c:pt idx="5740">
                  <c:v>151.47</c:v>
                </c:pt>
                <c:pt idx="5741">
                  <c:v>156.16999999999999</c:v>
                </c:pt>
                <c:pt idx="5742">
                  <c:v>104.8</c:v>
                </c:pt>
                <c:pt idx="5743">
                  <c:v>101.74</c:v>
                </c:pt>
                <c:pt idx="5744">
                  <c:v>87.6</c:v>
                </c:pt>
                <c:pt idx="5745">
                  <c:v>116.46</c:v>
                </c:pt>
                <c:pt idx="5746">
                  <c:v>92</c:v>
                </c:pt>
                <c:pt idx="5747">
                  <c:v>122.99</c:v>
                </c:pt>
                <c:pt idx="5748">
                  <c:v>101.01</c:v>
                </c:pt>
                <c:pt idx="5749">
                  <c:v>109.4</c:v>
                </c:pt>
                <c:pt idx="5750">
                  <c:v>107.44</c:v>
                </c:pt>
                <c:pt idx="5751">
                  <c:v>92.12</c:v>
                </c:pt>
                <c:pt idx="5752">
                  <c:v>100.46</c:v>
                </c:pt>
                <c:pt idx="5753">
                  <c:v>89.02</c:v>
                </c:pt>
                <c:pt idx="5754">
                  <c:v>77.22</c:v>
                </c:pt>
                <c:pt idx="5755">
                  <c:v>60.5</c:v>
                </c:pt>
                <c:pt idx="5756">
                  <c:v>62.07</c:v>
                </c:pt>
                <c:pt idx="5757">
                  <c:v>63.5</c:v>
                </c:pt>
                <c:pt idx="5758">
                  <c:v>65.87</c:v>
                </c:pt>
                <c:pt idx="5759">
                  <c:v>68.709999999999994</c:v>
                </c:pt>
                <c:pt idx="5760">
                  <c:v>71.34</c:v>
                </c:pt>
                <c:pt idx="5761">
                  <c:v>93.36</c:v>
                </c:pt>
                <c:pt idx="5762">
                  <c:v>91.56</c:v>
                </c:pt>
                <c:pt idx="5763">
                  <c:v>87.74</c:v>
                </c:pt>
                <c:pt idx="5764">
                  <c:v>89.47</c:v>
                </c:pt>
                <c:pt idx="5765">
                  <c:v>91.65</c:v>
                </c:pt>
                <c:pt idx="5766">
                  <c:v>82.46</c:v>
                </c:pt>
                <c:pt idx="5767">
                  <c:v>82.96</c:v>
                </c:pt>
                <c:pt idx="5768">
                  <c:v>61.45</c:v>
                </c:pt>
                <c:pt idx="5769">
                  <c:v>65</c:v>
                </c:pt>
                <c:pt idx="5770">
                  <c:v>65.5</c:v>
                </c:pt>
                <c:pt idx="5771">
                  <c:v>72.62</c:v>
                </c:pt>
                <c:pt idx="5772">
                  <c:v>62.51</c:v>
                </c:pt>
                <c:pt idx="5773">
                  <c:v>56.35</c:v>
                </c:pt>
                <c:pt idx="5774">
                  <c:v>135.16</c:v>
                </c:pt>
                <c:pt idx="5775">
                  <c:v>166.41</c:v>
                </c:pt>
                <c:pt idx="5776">
                  <c:v>216.25</c:v>
                </c:pt>
                <c:pt idx="5777">
                  <c:v>262.22000000000003</c:v>
                </c:pt>
                <c:pt idx="5778">
                  <c:v>42.06</c:v>
                </c:pt>
                <c:pt idx="5779">
                  <c:v>7.93</c:v>
                </c:pt>
                <c:pt idx="5780">
                  <c:v>13.34</c:v>
                </c:pt>
                <c:pt idx="5781">
                  <c:v>130.91</c:v>
                </c:pt>
                <c:pt idx="5782">
                  <c:v>124.37</c:v>
                </c:pt>
                <c:pt idx="5783">
                  <c:v>91.9</c:v>
                </c:pt>
                <c:pt idx="5784">
                  <c:v>129.35</c:v>
                </c:pt>
                <c:pt idx="5785">
                  <c:v>128.82</c:v>
                </c:pt>
                <c:pt idx="5786">
                  <c:v>114.39</c:v>
                </c:pt>
                <c:pt idx="5787">
                  <c:v>97.66</c:v>
                </c:pt>
                <c:pt idx="5788">
                  <c:v>154.82</c:v>
                </c:pt>
                <c:pt idx="5789">
                  <c:v>140.66</c:v>
                </c:pt>
                <c:pt idx="5790">
                  <c:v>120.24</c:v>
                </c:pt>
                <c:pt idx="5791">
                  <c:v>143.35</c:v>
                </c:pt>
                <c:pt idx="5792">
                  <c:v>192.3</c:v>
                </c:pt>
                <c:pt idx="5793">
                  <c:v>197.31</c:v>
                </c:pt>
                <c:pt idx="5794">
                  <c:v>156.57</c:v>
                </c:pt>
                <c:pt idx="5795">
                  <c:v>181.27</c:v>
                </c:pt>
                <c:pt idx="5796">
                  <c:v>248.06</c:v>
                </c:pt>
                <c:pt idx="5797">
                  <c:v>242.46</c:v>
                </c:pt>
                <c:pt idx="5798">
                  <c:v>371.26</c:v>
                </c:pt>
                <c:pt idx="5799">
                  <c:v>252.06</c:v>
                </c:pt>
                <c:pt idx="5800">
                  <c:v>269.06</c:v>
                </c:pt>
                <c:pt idx="5801">
                  <c:v>266.3</c:v>
                </c:pt>
                <c:pt idx="5802">
                  <c:v>307.63</c:v>
                </c:pt>
                <c:pt idx="5803">
                  <c:v>435.59</c:v>
                </c:pt>
                <c:pt idx="5804">
                  <c:v>533.59</c:v>
                </c:pt>
                <c:pt idx="5805">
                  <c:v>484.68</c:v>
                </c:pt>
                <c:pt idx="5806">
                  <c:v>505.6</c:v>
                </c:pt>
                <c:pt idx="5807">
                  <c:v>476.58</c:v>
                </c:pt>
                <c:pt idx="5808">
                  <c:v>446.97</c:v>
                </c:pt>
                <c:pt idx="5809">
                  <c:v>448.84</c:v>
                </c:pt>
                <c:pt idx="5810">
                  <c:v>148.88</c:v>
                </c:pt>
                <c:pt idx="5811">
                  <c:v>207.95</c:v>
                </c:pt>
                <c:pt idx="5812">
                  <c:v>69.239999999999995</c:v>
                </c:pt>
                <c:pt idx="5813">
                  <c:v>58.65</c:v>
                </c:pt>
                <c:pt idx="5814">
                  <c:v>12.89</c:v>
                </c:pt>
                <c:pt idx="5815">
                  <c:v>13.5</c:v>
                </c:pt>
                <c:pt idx="5816">
                  <c:v>30.84</c:v>
                </c:pt>
                <c:pt idx="5817">
                  <c:v>46.46</c:v>
                </c:pt>
                <c:pt idx="5818">
                  <c:v>10.37</c:v>
                </c:pt>
                <c:pt idx="5819">
                  <c:v>87.51</c:v>
                </c:pt>
                <c:pt idx="5820">
                  <c:v>98.81</c:v>
                </c:pt>
                <c:pt idx="5821">
                  <c:v>105.59</c:v>
                </c:pt>
                <c:pt idx="5822">
                  <c:v>79.569999999999993</c:v>
                </c:pt>
                <c:pt idx="5823">
                  <c:v>81.650000000000006</c:v>
                </c:pt>
                <c:pt idx="5824">
                  <c:v>80.959999999999994</c:v>
                </c:pt>
                <c:pt idx="5825">
                  <c:v>21.32</c:v>
                </c:pt>
                <c:pt idx="5826">
                  <c:v>13.9</c:v>
                </c:pt>
                <c:pt idx="5827">
                  <c:v>19.75</c:v>
                </c:pt>
                <c:pt idx="5828">
                  <c:v>7.74</c:v>
                </c:pt>
                <c:pt idx="5829">
                  <c:v>4.25</c:v>
                </c:pt>
                <c:pt idx="5830">
                  <c:v>6.98</c:v>
                </c:pt>
                <c:pt idx="5831">
                  <c:v>8.25</c:v>
                </c:pt>
                <c:pt idx="5832">
                  <c:v>9.35</c:v>
                </c:pt>
                <c:pt idx="5833">
                  <c:v>16.13</c:v>
                </c:pt>
                <c:pt idx="5834">
                  <c:v>23.05</c:v>
                </c:pt>
                <c:pt idx="5835">
                  <c:v>29.14</c:v>
                </c:pt>
                <c:pt idx="5836">
                  <c:v>21.23</c:v>
                </c:pt>
                <c:pt idx="5837">
                  <c:v>20.81</c:v>
                </c:pt>
                <c:pt idx="5838">
                  <c:v>26.44</c:v>
                </c:pt>
                <c:pt idx="5839">
                  <c:v>24.35</c:v>
                </c:pt>
                <c:pt idx="5840">
                  <c:v>29.05</c:v>
                </c:pt>
                <c:pt idx="5841">
                  <c:v>44.98</c:v>
                </c:pt>
                <c:pt idx="5842">
                  <c:v>205.29</c:v>
                </c:pt>
                <c:pt idx="5843">
                  <c:v>190.65</c:v>
                </c:pt>
                <c:pt idx="5844">
                  <c:v>128.86000000000001</c:v>
                </c:pt>
                <c:pt idx="5845">
                  <c:v>159.08000000000001</c:v>
                </c:pt>
                <c:pt idx="5846">
                  <c:v>134.69999999999999</c:v>
                </c:pt>
                <c:pt idx="5847">
                  <c:v>146.28</c:v>
                </c:pt>
                <c:pt idx="5848">
                  <c:v>183.34</c:v>
                </c:pt>
                <c:pt idx="5849">
                  <c:v>156.84</c:v>
                </c:pt>
                <c:pt idx="5850">
                  <c:v>151.27000000000001</c:v>
                </c:pt>
                <c:pt idx="5851">
                  <c:v>152.25</c:v>
                </c:pt>
                <c:pt idx="5852">
                  <c:v>156.16999999999999</c:v>
                </c:pt>
                <c:pt idx="5853">
                  <c:v>163.87</c:v>
                </c:pt>
                <c:pt idx="5854">
                  <c:v>205.16</c:v>
                </c:pt>
                <c:pt idx="5855">
                  <c:v>196.12</c:v>
                </c:pt>
                <c:pt idx="5856">
                  <c:v>179.82</c:v>
                </c:pt>
                <c:pt idx="5857">
                  <c:v>220.07</c:v>
                </c:pt>
                <c:pt idx="5858">
                  <c:v>188.47</c:v>
                </c:pt>
                <c:pt idx="5859">
                  <c:v>209.11</c:v>
                </c:pt>
                <c:pt idx="5860">
                  <c:v>260.3</c:v>
                </c:pt>
                <c:pt idx="5861">
                  <c:v>417.97</c:v>
                </c:pt>
                <c:pt idx="5862">
                  <c:v>408.11</c:v>
                </c:pt>
                <c:pt idx="5863">
                  <c:v>497.63</c:v>
                </c:pt>
                <c:pt idx="5864">
                  <c:v>475.99</c:v>
                </c:pt>
                <c:pt idx="5865">
                  <c:v>350.54</c:v>
                </c:pt>
                <c:pt idx="5866">
                  <c:v>215.45</c:v>
                </c:pt>
                <c:pt idx="5867">
                  <c:v>209.4</c:v>
                </c:pt>
                <c:pt idx="5868">
                  <c:v>231.17</c:v>
                </c:pt>
                <c:pt idx="5869">
                  <c:v>278.14</c:v>
                </c:pt>
                <c:pt idx="5870">
                  <c:v>195.39</c:v>
                </c:pt>
                <c:pt idx="5871">
                  <c:v>176.22</c:v>
                </c:pt>
                <c:pt idx="5872">
                  <c:v>162.79</c:v>
                </c:pt>
                <c:pt idx="5873">
                  <c:v>523.62</c:v>
                </c:pt>
                <c:pt idx="5874">
                  <c:v>577.83000000000004</c:v>
                </c:pt>
                <c:pt idx="5875">
                  <c:v>550.84</c:v>
                </c:pt>
                <c:pt idx="5876">
                  <c:v>399.07</c:v>
                </c:pt>
                <c:pt idx="5877">
                  <c:v>486.94</c:v>
                </c:pt>
                <c:pt idx="5878">
                  <c:v>335.44</c:v>
                </c:pt>
                <c:pt idx="5879">
                  <c:v>285.29000000000002</c:v>
                </c:pt>
                <c:pt idx="5880">
                  <c:v>181.79</c:v>
                </c:pt>
                <c:pt idx="5881">
                  <c:v>261.60000000000002</c:v>
                </c:pt>
                <c:pt idx="5882">
                  <c:v>241.28</c:v>
                </c:pt>
                <c:pt idx="5883">
                  <c:v>200.91</c:v>
                </c:pt>
                <c:pt idx="5884">
                  <c:v>235.74</c:v>
                </c:pt>
                <c:pt idx="5885">
                  <c:v>211.86</c:v>
                </c:pt>
                <c:pt idx="5886">
                  <c:v>161.76</c:v>
                </c:pt>
                <c:pt idx="5887">
                  <c:v>152.96</c:v>
                </c:pt>
                <c:pt idx="5888">
                  <c:v>139.81</c:v>
                </c:pt>
                <c:pt idx="5889">
                  <c:v>316.61</c:v>
                </c:pt>
                <c:pt idx="5890">
                  <c:v>297.63</c:v>
                </c:pt>
                <c:pt idx="5891">
                  <c:v>277.77999999999997</c:v>
                </c:pt>
                <c:pt idx="5892">
                  <c:v>175.13</c:v>
                </c:pt>
                <c:pt idx="5893">
                  <c:v>245.45</c:v>
                </c:pt>
                <c:pt idx="5894">
                  <c:v>197.29</c:v>
                </c:pt>
                <c:pt idx="5895">
                  <c:v>226.56</c:v>
                </c:pt>
                <c:pt idx="5896">
                  <c:v>221.29</c:v>
                </c:pt>
                <c:pt idx="5897">
                  <c:v>232.9</c:v>
                </c:pt>
                <c:pt idx="5898">
                  <c:v>241.4</c:v>
                </c:pt>
                <c:pt idx="5899">
                  <c:v>245.36</c:v>
                </c:pt>
                <c:pt idx="5900">
                  <c:v>258.2</c:v>
                </c:pt>
                <c:pt idx="5901">
                  <c:v>303.85000000000002</c:v>
                </c:pt>
                <c:pt idx="5902">
                  <c:v>317.16000000000003</c:v>
                </c:pt>
                <c:pt idx="5903">
                  <c:v>673.52</c:v>
                </c:pt>
                <c:pt idx="5904">
                  <c:v>630.03</c:v>
                </c:pt>
                <c:pt idx="5905">
                  <c:v>647.80999999999995</c:v>
                </c:pt>
                <c:pt idx="5906">
                  <c:v>528.99</c:v>
                </c:pt>
                <c:pt idx="5907">
                  <c:v>518.07000000000005</c:v>
                </c:pt>
                <c:pt idx="5908">
                  <c:v>471.7</c:v>
                </c:pt>
                <c:pt idx="5909">
                  <c:v>365.97</c:v>
                </c:pt>
                <c:pt idx="5910">
                  <c:v>334.54</c:v>
                </c:pt>
                <c:pt idx="5911">
                  <c:v>288.64999999999998</c:v>
                </c:pt>
                <c:pt idx="5912">
                  <c:v>283.3</c:v>
                </c:pt>
                <c:pt idx="5913">
                  <c:v>288.01</c:v>
                </c:pt>
                <c:pt idx="5914">
                  <c:v>268.56</c:v>
                </c:pt>
                <c:pt idx="5915">
                  <c:v>242.81</c:v>
                </c:pt>
                <c:pt idx="5916">
                  <c:v>232.46</c:v>
                </c:pt>
                <c:pt idx="5917">
                  <c:v>160.29</c:v>
                </c:pt>
                <c:pt idx="5918">
                  <c:v>184.82</c:v>
                </c:pt>
                <c:pt idx="5919">
                  <c:v>176.26</c:v>
                </c:pt>
                <c:pt idx="5920">
                  <c:v>174.85</c:v>
                </c:pt>
                <c:pt idx="5921">
                  <c:v>197.01</c:v>
                </c:pt>
                <c:pt idx="5922">
                  <c:v>197.69</c:v>
                </c:pt>
                <c:pt idx="5923">
                  <c:v>254.89</c:v>
                </c:pt>
                <c:pt idx="5924">
                  <c:v>238.82</c:v>
                </c:pt>
                <c:pt idx="5925">
                  <c:v>187.01</c:v>
                </c:pt>
                <c:pt idx="5926">
                  <c:v>208.93</c:v>
                </c:pt>
                <c:pt idx="5927">
                  <c:v>196.36</c:v>
                </c:pt>
                <c:pt idx="5928">
                  <c:v>166.48</c:v>
                </c:pt>
                <c:pt idx="5929">
                  <c:v>169.59</c:v>
                </c:pt>
                <c:pt idx="5930">
                  <c:v>131.86000000000001</c:v>
                </c:pt>
                <c:pt idx="5931">
                  <c:v>134.85</c:v>
                </c:pt>
                <c:pt idx="5932">
                  <c:v>174.94</c:v>
                </c:pt>
                <c:pt idx="5933">
                  <c:v>186.05</c:v>
                </c:pt>
                <c:pt idx="5934">
                  <c:v>205.49</c:v>
                </c:pt>
                <c:pt idx="5935">
                  <c:v>191.87</c:v>
                </c:pt>
                <c:pt idx="5936">
                  <c:v>180.81</c:v>
                </c:pt>
                <c:pt idx="5937">
                  <c:v>292.31</c:v>
                </c:pt>
                <c:pt idx="5938">
                  <c:v>528.79999999999995</c:v>
                </c:pt>
                <c:pt idx="5939">
                  <c:v>491.93</c:v>
                </c:pt>
                <c:pt idx="5940">
                  <c:v>433.3</c:v>
                </c:pt>
                <c:pt idx="5941">
                  <c:v>426.71</c:v>
                </c:pt>
                <c:pt idx="5942">
                  <c:v>405.93</c:v>
                </c:pt>
                <c:pt idx="5943">
                  <c:v>272.79000000000002</c:v>
                </c:pt>
                <c:pt idx="5944">
                  <c:v>242.71</c:v>
                </c:pt>
                <c:pt idx="5945">
                  <c:v>274.27999999999997</c:v>
                </c:pt>
                <c:pt idx="5946">
                  <c:v>331.63</c:v>
                </c:pt>
                <c:pt idx="5947">
                  <c:v>329.29</c:v>
                </c:pt>
                <c:pt idx="5948">
                  <c:v>580.48</c:v>
                </c:pt>
                <c:pt idx="5949">
                  <c:v>901.39</c:v>
                </c:pt>
                <c:pt idx="5950">
                  <c:v>705.8</c:v>
                </c:pt>
                <c:pt idx="5951">
                  <c:v>554.87</c:v>
                </c:pt>
                <c:pt idx="5952">
                  <c:v>504.98</c:v>
                </c:pt>
                <c:pt idx="5953">
                  <c:v>515.49</c:v>
                </c:pt>
                <c:pt idx="5954">
                  <c:v>480.26</c:v>
                </c:pt>
                <c:pt idx="5955">
                  <c:v>434.48</c:v>
                </c:pt>
                <c:pt idx="5956">
                  <c:v>544.08000000000004</c:v>
                </c:pt>
                <c:pt idx="5957">
                  <c:v>561.04</c:v>
                </c:pt>
                <c:pt idx="5958">
                  <c:v>590.71</c:v>
                </c:pt>
                <c:pt idx="5959">
                  <c:v>554.30999999999995</c:v>
                </c:pt>
                <c:pt idx="5960">
                  <c:v>505.41</c:v>
                </c:pt>
                <c:pt idx="5961">
                  <c:v>509.99</c:v>
                </c:pt>
                <c:pt idx="5962">
                  <c:v>399.84</c:v>
                </c:pt>
                <c:pt idx="5963">
                  <c:v>355.58</c:v>
                </c:pt>
                <c:pt idx="5964">
                  <c:v>294.32</c:v>
                </c:pt>
                <c:pt idx="5965">
                  <c:v>283.33</c:v>
                </c:pt>
                <c:pt idx="5966">
                  <c:v>385.05</c:v>
                </c:pt>
                <c:pt idx="5967">
                  <c:v>232.97</c:v>
                </c:pt>
                <c:pt idx="5968">
                  <c:v>306.29000000000002</c:v>
                </c:pt>
                <c:pt idx="5969">
                  <c:v>306.83999999999997</c:v>
                </c:pt>
                <c:pt idx="5970">
                  <c:v>241.76</c:v>
                </c:pt>
                <c:pt idx="5971">
                  <c:v>213.06</c:v>
                </c:pt>
                <c:pt idx="5972">
                  <c:v>185.45</c:v>
                </c:pt>
                <c:pt idx="5973">
                  <c:v>145.22999999999999</c:v>
                </c:pt>
                <c:pt idx="5974">
                  <c:v>165.51</c:v>
                </c:pt>
                <c:pt idx="5975">
                  <c:v>157.54</c:v>
                </c:pt>
                <c:pt idx="5976">
                  <c:v>129.97</c:v>
                </c:pt>
                <c:pt idx="5977">
                  <c:v>126.23</c:v>
                </c:pt>
                <c:pt idx="5978">
                  <c:v>149.80000000000001</c:v>
                </c:pt>
                <c:pt idx="5979">
                  <c:v>116.08</c:v>
                </c:pt>
                <c:pt idx="5980">
                  <c:v>162.41</c:v>
                </c:pt>
                <c:pt idx="5981">
                  <c:v>137.38</c:v>
                </c:pt>
                <c:pt idx="5982">
                  <c:v>142.07</c:v>
                </c:pt>
                <c:pt idx="5983">
                  <c:v>151.56</c:v>
                </c:pt>
                <c:pt idx="5984">
                  <c:v>126.16</c:v>
                </c:pt>
                <c:pt idx="5985">
                  <c:v>170.67</c:v>
                </c:pt>
                <c:pt idx="5986">
                  <c:v>213.77</c:v>
                </c:pt>
                <c:pt idx="5987">
                  <c:v>239.3</c:v>
                </c:pt>
                <c:pt idx="5988">
                  <c:v>201.42</c:v>
                </c:pt>
                <c:pt idx="5989">
                  <c:v>204.46</c:v>
                </c:pt>
                <c:pt idx="5990">
                  <c:v>180.01</c:v>
                </c:pt>
                <c:pt idx="5991">
                  <c:v>185.39</c:v>
                </c:pt>
                <c:pt idx="5992">
                  <c:v>247.77</c:v>
                </c:pt>
                <c:pt idx="5993">
                  <c:v>282.91000000000003</c:v>
                </c:pt>
                <c:pt idx="5994">
                  <c:v>233.15</c:v>
                </c:pt>
                <c:pt idx="5995">
                  <c:v>260.67</c:v>
                </c:pt>
                <c:pt idx="5996">
                  <c:v>229.77</c:v>
                </c:pt>
                <c:pt idx="5997">
                  <c:v>167.89</c:v>
                </c:pt>
                <c:pt idx="5998">
                  <c:v>148.18</c:v>
                </c:pt>
                <c:pt idx="5999">
                  <c:v>143.44</c:v>
                </c:pt>
                <c:pt idx="6000">
                  <c:v>168.97</c:v>
                </c:pt>
                <c:pt idx="6001">
                  <c:v>135.47</c:v>
                </c:pt>
                <c:pt idx="6002">
                  <c:v>96.56</c:v>
                </c:pt>
                <c:pt idx="6003">
                  <c:v>115.37</c:v>
                </c:pt>
                <c:pt idx="6004">
                  <c:v>100.38</c:v>
                </c:pt>
                <c:pt idx="6005">
                  <c:v>147.31</c:v>
                </c:pt>
                <c:pt idx="6006">
                  <c:v>216.13</c:v>
                </c:pt>
                <c:pt idx="6007">
                  <c:v>281.93</c:v>
                </c:pt>
                <c:pt idx="6008">
                  <c:v>261.72000000000003</c:v>
                </c:pt>
                <c:pt idx="6009">
                  <c:v>257.95</c:v>
                </c:pt>
                <c:pt idx="6010">
                  <c:v>255.56</c:v>
                </c:pt>
                <c:pt idx="6011">
                  <c:v>242.98</c:v>
                </c:pt>
                <c:pt idx="6012">
                  <c:v>231.27</c:v>
                </c:pt>
                <c:pt idx="6013">
                  <c:v>240.16</c:v>
                </c:pt>
                <c:pt idx="6014">
                  <c:v>213.79</c:v>
                </c:pt>
                <c:pt idx="6015">
                  <c:v>220.78</c:v>
                </c:pt>
                <c:pt idx="6016">
                  <c:v>218.36</c:v>
                </c:pt>
                <c:pt idx="6017">
                  <c:v>222.16</c:v>
                </c:pt>
                <c:pt idx="6018">
                  <c:v>238.89</c:v>
                </c:pt>
                <c:pt idx="6019">
                  <c:v>274.91000000000003</c:v>
                </c:pt>
                <c:pt idx="6020">
                  <c:v>258.16000000000003</c:v>
                </c:pt>
                <c:pt idx="6021">
                  <c:v>231.14</c:v>
                </c:pt>
                <c:pt idx="6022">
                  <c:v>448.73</c:v>
                </c:pt>
                <c:pt idx="6023">
                  <c:v>436.24</c:v>
                </c:pt>
                <c:pt idx="6024">
                  <c:v>295.98</c:v>
                </c:pt>
                <c:pt idx="6025">
                  <c:v>236.41</c:v>
                </c:pt>
                <c:pt idx="6026">
                  <c:v>249.39</c:v>
                </c:pt>
                <c:pt idx="6027">
                  <c:v>183.35</c:v>
                </c:pt>
                <c:pt idx="6028">
                  <c:v>183.75</c:v>
                </c:pt>
                <c:pt idx="6029">
                  <c:v>228.14</c:v>
                </c:pt>
                <c:pt idx="6030">
                  <c:v>263.97000000000003</c:v>
                </c:pt>
                <c:pt idx="6031">
                  <c:v>211.14</c:v>
                </c:pt>
                <c:pt idx="6032">
                  <c:v>187.42</c:v>
                </c:pt>
                <c:pt idx="6033">
                  <c:v>185.58</c:v>
                </c:pt>
                <c:pt idx="6034">
                  <c:v>219.6</c:v>
                </c:pt>
                <c:pt idx="6035">
                  <c:v>221.79</c:v>
                </c:pt>
                <c:pt idx="6036">
                  <c:v>223.18</c:v>
                </c:pt>
                <c:pt idx="6037">
                  <c:v>195.18</c:v>
                </c:pt>
                <c:pt idx="6038">
                  <c:v>190.16</c:v>
                </c:pt>
                <c:pt idx="6039">
                  <c:v>186.99</c:v>
                </c:pt>
                <c:pt idx="6040">
                  <c:v>240.67</c:v>
                </c:pt>
                <c:pt idx="6041">
                  <c:v>184.13</c:v>
                </c:pt>
                <c:pt idx="6042">
                  <c:v>174.23</c:v>
                </c:pt>
                <c:pt idx="6043">
                  <c:v>141.6</c:v>
                </c:pt>
                <c:pt idx="6044">
                  <c:v>127.91</c:v>
                </c:pt>
                <c:pt idx="6045">
                  <c:v>151.36000000000001</c:v>
                </c:pt>
                <c:pt idx="6046">
                  <c:v>144.46</c:v>
                </c:pt>
                <c:pt idx="6047">
                  <c:v>101.34</c:v>
                </c:pt>
                <c:pt idx="6048">
                  <c:v>155.04</c:v>
                </c:pt>
                <c:pt idx="6049">
                  <c:v>145.37</c:v>
                </c:pt>
                <c:pt idx="6050">
                  <c:v>139.97</c:v>
                </c:pt>
                <c:pt idx="6051">
                  <c:v>181.53</c:v>
                </c:pt>
                <c:pt idx="6052">
                  <c:v>203.9</c:v>
                </c:pt>
                <c:pt idx="6053">
                  <c:v>214.51</c:v>
                </c:pt>
                <c:pt idx="6054">
                  <c:v>319.39999999999998</c:v>
                </c:pt>
                <c:pt idx="6055">
                  <c:v>359.37</c:v>
                </c:pt>
                <c:pt idx="6056">
                  <c:v>258.52999999999997</c:v>
                </c:pt>
                <c:pt idx="6057">
                  <c:v>226.37</c:v>
                </c:pt>
                <c:pt idx="6058">
                  <c:v>294.82</c:v>
                </c:pt>
                <c:pt idx="6059">
                  <c:v>263.02999999999997</c:v>
                </c:pt>
                <c:pt idx="6060">
                  <c:v>272.35000000000002</c:v>
                </c:pt>
                <c:pt idx="6061">
                  <c:v>236.58</c:v>
                </c:pt>
                <c:pt idx="6062">
                  <c:v>305.72000000000003</c:v>
                </c:pt>
                <c:pt idx="6063">
                  <c:v>341.21</c:v>
                </c:pt>
                <c:pt idx="6064">
                  <c:v>255.25</c:v>
                </c:pt>
                <c:pt idx="6065">
                  <c:v>214.46</c:v>
                </c:pt>
                <c:pt idx="6066">
                  <c:v>268.86</c:v>
                </c:pt>
                <c:pt idx="6067">
                  <c:v>229.84</c:v>
                </c:pt>
                <c:pt idx="6068">
                  <c:v>231.97</c:v>
                </c:pt>
                <c:pt idx="6069">
                  <c:v>234.79</c:v>
                </c:pt>
                <c:pt idx="6070">
                  <c:v>297.86</c:v>
                </c:pt>
                <c:pt idx="6071">
                  <c:v>326.7</c:v>
                </c:pt>
                <c:pt idx="6072">
                  <c:v>386.12</c:v>
                </c:pt>
                <c:pt idx="6073">
                  <c:v>584.71</c:v>
                </c:pt>
                <c:pt idx="6074">
                  <c:v>399.23</c:v>
                </c:pt>
                <c:pt idx="6075">
                  <c:v>491.3</c:v>
                </c:pt>
                <c:pt idx="6076">
                  <c:v>586.08000000000004</c:v>
                </c:pt>
                <c:pt idx="6077">
                  <c:v>604.23</c:v>
                </c:pt>
                <c:pt idx="6078">
                  <c:v>389.14</c:v>
                </c:pt>
                <c:pt idx="6079">
                  <c:v>528.87</c:v>
                </c:pt>
                <c:pt idx="6080">
                  <c:v>649.70000000000005</c:v>
                </c:pt>
                <c:pt idx="6081">
                  <c:v>369.59</c:v>
                </c:pt>
                <c:pt idx="6082">
                  <c:v>355.96</c:v>
                </c:pt>
                <c:pt idx="6083">
                  <c:v>668.66</c:v>
                </c:pt>
                <c:pt idx="6084">
                  <c:v>351.01</c:v>
                </c:pt>
                <c:pt idx="6085">
                  <c:v>362.25</c:v>
                </c:pt>
                <c:pt idx="6086">
                  <c:v>372.03</c:v>
                </c:pt>
                <c:pt idx="6087">
                  <c:v>344.2</c:v>
                </c:pt>
                <c:pt idx="6088">
                  <c:v>436.2</c:v>
                </c:pt>
                <c:pt idx="6089">
                  <c:v>379.15</c:v>
                </c:pt>
                <c:pt idx="6090">
                  <c:v>369.6</c:v>
                </c:pt>
                <c:pt idx="6091">
                  <c:v>536.44000000000005</c:v>
                </c:pt>
                <c:pt idx="6092">
                  <c:v>489.52</c:v>
                </c:pt>
                <c:pt idx="6093">
                  <c:v>420.93</c:v>
                </c:pt>
                <c:pt idx="6094">
                  <c:v>441.19</c:v>
                </c:pt>
                <c:pt idx="6095">
                  <c:v>450.95</c:v>
                </c:pt>
                <c:pt idx="6096">
                  <c:v>412.74</c:v>
                </c:pt>
                <c:pt idx="6097">
                  <c:v>391.12</c:v>
                </c:pt>
                <c:pt idx="6098">
                  <c:v>387.34</c:v>
                </c:pt>
                <c:pt idx="6099">
                  <c:v>390.87</c:v>
                </c:pt>
                <c:pt idx="6100">
                  <c:v>393.14</c:v>
                </c:pt>
                <c:pt idx="6101">
                  <c:v>382.33</c:v>
                </c:pt>
                <c:pt idx="6102">
                  <c:v>385.5</c:v>
                </c:pt>
                <c:pt idx="6103">
                  <c:v>400.49</c:v>
                </c:pt>
                <c:pt idx="6104">
                  <c:v>376.87</c:v>
                </c:pt>
                <c:pt idx="6105">
                  <c:v>320.16000000000003</c:v>
                </c:pt>
                <c:pt idx="6106">
                  <c:v>377.68</c:v>
                </c:pt>
                <c:pt idx="6107">
                  <c:v>373.6</c:v>
                </c:pt>
                <c:pt idx="6108">
                  <c:v>371.3</c:v>
                </c:pt>
                <c:pt idx="6109">
                  <c:v>336.94</c:v>
                </c:pt>
                <c:pt idx="6110">
                  <c:v>316.91000000000003</c:v>
                </c:pt>
                <c:pt idx="6111">
                  <c:v>359.07</c:v>
                </c:pt>
                <c:pt idx="6112">
                  <c:v>330.32</c:v>
                </c:pt>
                <c:pt idx="6113">
                  <c:v>301.47000000000003</c:v>
                </c:pt>
                <c:pt idx="6114">
                  <c:v>283.11</c:v>
                </c:pt>
                <c:pt idx="6115">
                  <c:v>311.89999999999998</c:v>
                </c:pt>
                <c:pt idx="6116">
                  <c:v>301.37</c:v>
                </c:pt>
                <c:pt idx="6117">
                  <c:v>289.77</c:v>
                </c:pt>
                <c:pt idx="6118">
                  <c:v>304.26</c:v>
                </c:pt>
                <c:pt idx="6119">
                  <c:v>285.41000000000003</c:v>
                </c:pt>
                <c:pt idx="6120">
                  <c:v>343.23</c:v>
                </c:pt>
                <c:pt idx="6121">
                  <c:v>258.73</c:v>
                </c:pt>
                <c:pt idx="6122">
                  <c:v>292.52</c:v>
                </c:pt>
                <c:pt idx="6123">
                  <c:v>395.55</c:v>
                </c:pt>
                <c:pt idx="6124">
                  <c:v>325.24</c:v>
                </c:pt>
                <c:pt idx="6125">
                  <c:v>221.93</c:v>
                </c:pt>
                <c:pt idx="6126">
                  <c:v>254.69</c:v>
                </c:pt>
                <c:pt idx="6127">
                  <c:v>359.66</c:v>
                </c:pt>
                <c:pt idx="6128">
                  <c:v>300.16000000000003</c:v>
                </c:pt>
                <c:pt idx="6129">
                  <c:v>279.98</c:v>
                </c:pt>
                <c:pt idx="6130">
                  <c:v>967.33</c:v>
                </c:pt>
                <c:pt idx="6131">
                  <c:v>1297.8900000000001</c:v>
                </c:pt>
                <c:pt idx="6132">
                  <c:v>906.05</c:v>
                </c:pt>
                <c:pt idx="6133">
                  <c:v>441.09</c:v>
                </c:pt>
                <c:pt idx="6134">
                  <c:v>537.19000000000005</c:v>
                </c:pt>
                <c:pt idx="6135">
                  <c:v>276.74</c:v>
                </c:pt>
                <c:pt idx="6136">
                  <c:v>264.58</c:v>
                </c:pt>
                <c:pt idx="6137">
                  <c:v>301.24</c:v>
                </c:pt>
                <c:pt idx="6138">
                  <c:v>294.54000000000002</c:v>
                </c:pt>
                <c:pt idx="6139">
                  <c:v>311.45999999999998</c:v>
                </c:pt>
                <c:pt idx="6140">
                  <c:v>271.5</c:v>
                </c:pt>
                <c:pt idx="6141">
                  <c:v>247.94</c:v>
                </c:pt>
                <c:pt idx="6142">
                  <c:v>268.86</c:v>
                </c:pt>
                <c:pt idx="6143">
                  <c:v>337.71</c:v>
                </c:pt>
                <c:pt idx="6144">
                  <c:v>305.63</c:v>
                </c:pt>
                <c:pt idx="6145">
                  <c:v>292.02</c:v>
                </c:pt>
                <c:pt idx="6146">
                  <c:v>241.35</c:v>
                </c:pt>
                <c:pt idx="6147">
                  <c:v>261.55</c:v>
                </c:pt>
                <c:pt idx="6148">
                  <c:v>259</c:v>
                </c:pt>
                <c:pt idx="6149">
                  <c:v>217.39</c:v>
                </c:pt>
                <c:pt idx="6150">
                  <c:v>232.23</c:v>
                </c:pt>
                <c:pt idx="6151">
                  <c:v>253.22</c:v>
                </c:pt>
                <c:pt idx="6152">
                  <c:v>226.3</c:v>
                </c:pt>
                <c:pt idx="6153">
                  <c:v>334.63</c:v>
                </c:pt>
                <c:pt idx="6154">
                  <c:v>315.42</c:v>
                </c:pt>
                <c:pt idx="6155">
                  <c:v>285.72000000000003</c:v>
                </c:pt>
                <c:pt idx="6156">
                  <c:v>202.54</c:v>
                </c:pt>
                <c:pt idx="6157">
                  <c:v>217.04</c:v>
                </c:pt>
                <c:pt idx="6158">
                  <c:v>235.07</c:v>
                </c:pt>
                <c:pt idx="6159">
                  <c:v>178.2</c:v>
                </c:pt>
                <c:pt idx="6160">
                  <c:v>234.4</c:v>
                </c:pt>
                <c:pt idx="6161">
                  <c:v>206.79</c:v>
                </c:pt>
                <c:pt idx="6162">
                  <c:v>235.95</c:v>
                </c:pt>
                <c:pt idx="6163">
                  <c:v>192.53</c:v>
                </c:pt>
                <c:pt idx="6164">
                  <c:v>185.44</c:v>
                </c:pt>
                <c:pt idx="6165">
                  <c:v>193.5</c:v>
                </c:pt>
                <c:pt idx="6166">
                  <c:v>246.2</c:v>
                </c:pt>
                <c:pt idx="6167">
                  <c:v>262.13</c:v>
                </c:pt>
                <c:pt idx="6168">
                  <c:v>268.57</c:v>
                </c:pt>
                <c:pt idx="6169">
                  <c:v>294.42</c:v>
                </c:pt>
                <c:pt idx="6170">
                  <c:v>248.62</c:v>
                </c:pt>
                <c:pt idx="6171">
                  <c:v>235.01</c:v>
                </c:pt>
                <c:pt idx="6172">
                  <c:v>173.63</c:v>
                </c:pt>
                <c:pt idx="6173">
                  <c:v>169.36</c:v>
                </c:pt>
                <c:pt idx="6174">
                  <c:v>274.41000000000003</c:v>
                </c:pt>
                <c:pt idx="6175">
                  <c:v>222.66</c:v>
                </c:pt>
                <c:pt idx="6176">
                  <c:v>200.42</c:v>
                </c:pt>
                <c:pt idx="6177">
                  <c:v>270.55</c:v>
                </c:pt>
                <c:pt idx="6178">
                  <c:v>265.69</c:v>
                </c:pt>
                <c:pt idx="6179">
                  <c:v>341.96</c:v>
                </c:pt>
                <c:pt idx="6180">
                  <c:v>285.41000000000003</c:v>
                </c:pt>
                <c:pt idx="6181">
                  <c:v>261.58</c:v>
                </c:pt>
                <c:pt idx="6182">
                  <c:v>214.74</c:v>
                </c:pt>
                <c:pt idx="6183">
                  <c:v>224.65</c:v>
                </c:pt>
                <c:pt idx="6184">
                  <c:v>328.73</c:v>
                </c:pt>
                <c:pt idx="6185">
                  <c:v>312.11</c:v>
                </c:pt>
                <c:pt idx="6186">
                  <c:v>369.87</c:v>
                </c:pt>
                <c:pt idx="6187">
                  <c:v>263.89</c:v>
                </c:pt>
                <c:pt idx="6188">
                  <c:v>266.88</c:v>
                </c:pt>
                <c:pt idx="6189">
                  <c:v>240.92</c:v>
                </c:pt>
                <c:pt idx="6190">
                  <c:v>243.64</c:v>
                </c:pt>
                <c:pt idx="6191">
                  <c:v>164.61</c:v>
                </c:pt>
                <c:pt idx="6192">
                  <c:v>257.26</c:v>
                </c:pt>
                <c:pt idx="6193">
                  <c:v>328.84</c:v>
                </c:pt>
                <c:pt idx="6194">
                  <c:v>469.06</c:v>
                </c:pt>
                <c:pt idx="6195">
                  <c:v>291.67</c:v>
                </c:pt>
                <c:pt idx="6196">
                  <c:v>217.2</c:v>
                </c:pt>
                <c:pt idx="6197">
                  <c:v>262.43</c:v>
                </c:pt>
                <c:pt idx="6198">
                  <c:v>263.45</c:v>
                </c:pt>
                <c:pt idx="6199">
                  <c:v>275.61</c:v>
                </c:pt>
                <c:pt idx="6200">
                  <c:v>278.52999999999997</c:v>
                </c:pt>
                <c:pt idx="6201">
                  <c:v>282.82</c:v>
                </c:pt>
                <c:pt idx="6202">
                  <c:v>278.44</c:v>
                </c:pt>
                <c:pt idx="6203">
                  <c:v>255.99</c:v>
                </c:pt>
                <c:pt idx="6204">
                  <c:v>312.48</c:v>
                </c:pt>
                <c:pt idx="6205">
                  <c:v>310.33999999999997</c:v>
                </c:pt>
                <c:pt idx="6206">
                  <c:v>375.65</c:v>
                </c:pt>
                <c:pt idx="6207">
                  <c:v>428.07</c:v>
                </c:pt>
                <c:pt idx="6208">
                  <c:v>500.09</c:v>
                </c:pt>
                <c:pt idx="6209">
                  <c:v>317.76</c:v>
                </c:pt>
                <c:pt idx="6210">
                  <c:v>254.71</c:v>
                </c:pt>
                <c:pt idx="6211">
                  <c:v>336.9</c:v>
                </c:pt>
                <c:pt idx="6212">
                  <c:v>235.27</c:v>
                </c:pt>
                <c:pt idx="6213">
                  <c:v>214.39</c:v>
                </c:pt>
                <c:pt idx="6214">
                  <c:v>257.70999999999998</c:v>
                </c:pt>
                <c:pt idx="6215">
                  <c:v>373.41</c:v>
                </c:pt>
                <c:pt idx="6216">
                  <c:v>510.99</c:v>
                </c:pt>
                <c:pt idx="6217">
                  <c:v>813.41</c:v>
                </c:pt>
                <c:pt idx="6218">
                  <c:v>930.73</c:v>
                </c:pt>
                <c:pt idx="6219">
                  <c:v>568.29</c:v>
                </c:pt>
                <c:pt idx="6220">
                  <c:v>332.54</c:v>
                </c:pt>
                <c:pt idx="6221">
                  <c:v>257.75</c:v>
                </c:pt>
                <c:pt idx="6222">
                  <c:v>318.39999999999998</c:v>
                </c:pt>
                <c:pt idx="6223">
                  <c:v>204.53</c:v>
                </c:pt>
                <c:pt idx="6224">
                  <c:v>248.71</c:v>
                </c:pt>
                <c:pt idx="6225">
                  <c:v>273.26</c:v>
                </c:pt>
                <c:pt idx="6226">
                  <c:v>251.12</c:v>
                </c:pt>
                <c:pt idx="6227">
                  <c:v>284.86</c:v>
                </c:pt>
                <c:pt idx="6228">
                  <c:v>235.39</c:v>
                </c:pt>
                <c:pt idx="6229">
                  <c:v>264.89999999999998</c:v>
                </c:pt>
                <c:pt idx="6230">
                  <c:v>352.45</c:v>
                </c:pt>
                <c:pt idx="6231">
                  <c:v>343.69</c:v>
                </c:pt>
                <c:pt idx="6232">
                  <c:v>320.85000000000002</c:v>
                </c:pt>
                <c:pt idx="6233">
                  <c:v>330.13</c:v>
                </c:pt>
                <c:pt idx="6234">
                  <c:v>319.02999999999997</c:v>
                </c:pt>
                <c:pt idx="6235">
                  <c:v>377.77</c:v>
                </c:pt>
                <c:pt idx="6236">
                  <c:v>825.98</c:v>
                </c:pt>
                <c:pt idx="6237">
                  <c:v>291.54000000000002</c:v>
                </c:pt>
                <c:pt idx="6238">
                  <c:v>302.83999999999997</c:v>
                </c:pt>
                <c:pt idx="6239">
                  <c:v>314.63</c:v>
                </c:pt>
                <c:pt idx="6240">
                  <c:v>439.94</c:v>
                </c:pt>
                <c:pt idx="6241">
                  <c:v>475.28</c:v>
                </c:pt>
                <c:pt idx="6242">
                  <c:v>655.5</c:v>
                </c:pt>
                <c:pt idx="6243">
                  <c:v>981.87</c:v>
                </c:pt>
                <c:pt idx="6244">
                  <c:v>902.22</c:v>
                </c:pt>
                <c:pt idx="6245">
                  <c:v>555.52</c:v>
                </c:pt>
                <c:pt idx="6246">
                  <c:v>413.48</c:v>
                </c:pt>
                <c:pt idx="6247">
                  <c:v>404.17</c:v>
                </c:pt>
                <c:pt idx="6248">
                  <c:v>124.87</c:v>
                </c:pt>
                <c:pt idx="6249">
                  <c:v>146.91</c:v>
                </c:pt>
                <c:pt idx="6250">
                  <c:v>109.13</c:v>
                </c:pt>
                <c:pt idx="6251">
                  <c:v>132.31</c:v>
                </c:pt>
                <c:pt idx="6252">
                  <c:v>137.75</c:v>
                </c:pt>
                <c:pt idx="6253">
                  <c:v>148.52000000000001</c:v>
                </c:pt>
                <c:pt idx="6254">
                  <c:v>217.27</c:v>
                </c:pt>
                <c:pt idx="6255">
                  <c:v>208.16</c:v>
                </c:pt>
                <c:pt idx="6256">
                  <c:v>213.62</c:v>
                </c:pt>
                <c:pt idx="6257">
                  <c:v>243.9</c:v>
                </c:pt>
                <c:pt idx="6258">
                  <c:v>176.04</c:v>
                </c:pt>
                <c:pt idx="6259">
                  <c:v>114.82</c:v>
                </c:pt>
                <c:pt idx="6260">
                  <c:v>123.04</c:v>
                </c:pt>
                <c:pt idx="6261">
                  <c:v>193.5</c:v>
                </c:pt>
                <c:pt idx="6262">
                  <c:v>208.04</c:v>
                </c:pt>
                <c:pt idx="6263">
                  <c:v>250.52</c:v>
                </c:pt>
                <c:pt idx="6264">
                  <c:v>338.99</c:v>
                </c:pt>
                <c:pt idx="6265">
                  <c:v>384.93</c:v>
                </c:pt>
                <c:pt idx="6266">
                  <c:v>304.77</c:v>
                </c:pt>
                <c:pt idx="6267">
                  <c:v>344.2</c:v>
                </c:pt>
                <c:pt idx="6268">
                  <c:v>223.82</c:v>
                </c:pt>
                <c:pt idx="6269">
                  <c:v>168.46</c:v>
                </c:pt>
                <c:pt idx="6270">
                  <c:v>170.91</c:v>
                </c:pt>
                <c:pt idx="6271">
                  <c:v>154.25</c:v>
                </c:pt>
                <c:pt idx="6272">
                  <c:v>201.73</c:v>
                </c:pt>
                <c:pt idx="6273">
                  <c:v>201.95</c:v>
                </c:pt>
                <c:pt idx="6274">
                  <c:v>166.94</c:v>
                </c:pt>
                <c:pt idx="6275">
                  <c:v>188.51</c:v>
                </c:pt>
                <c:pt idx="6276">
                  <c:v>153.52000000000001</c:v>
                </c:pt>
                <c:pt idx="6277">
                  <c:v>152.96</c:v>
                </c:pt>
                <c:pt idx="6278">
                  <c:v>203.91</c:v>
                </c:pt>
                <c:pt idx="6279">
                  <c:v>170.26</c:v>
                </c:pt>
                <c:pt idx="6280">
                  <c:v>234.06</c:v>
                </c:pt>
                <c:pt idx="6281">
                  <c:v>362.9</c:v>
                </c:pt>
                <c:pt idx="6282">
                  <c:v>204</c:v>
                </c:pt>
                <c:pt idx="6283">
                  <c:v>145.44</c:v>
                </c:pt>
                <c:pt idx="6284">
                  <c:v>190.64</c:v>
                </c:pt>
                <c:pt idx="6285">
                  <c:v>162.29</c:v>
                </c:pt>
                <c:pt idx="6286">
                  <c:v>157.47999999999999</c:v>
                </c:pt>
                <c:pt idx="6287">
                  <c:v>143.59</c:v>
                </c:pt>
                <c:pt idx="6288">
                  <c:v>78.81</c:v>
                </c:pt>
                <c:pt idx="6289">
                  <c:v>107.83</c:v>
                </c:pt>
                <c:pt idx="6290">
                  <c:v>90.22</c:v>
                </c:pt>
                <c:pt idx="6291">
                  <c:v>123.05</c:v>
                </c:pt>
                <c:pt idx="6292">
                  <c:v>110.2</c:v>
                </c:pt>
                <c:pt idx="6293">
                  <c:v>90.02</c:v>
                </c:pt>
                <c:pt idx="6294">
                  <c:v>149.19999999999999</c:v>
                </c:pt>
                <c:pt idx="6295">
                  <c:v>123.05</c:v>
                </c:pt>
                <c:pt idx="6296">
                  <c:v>193.65</c:v>
                </c:pt>
                <c:pt idx="6297">
                  <c:v>194.83</c:v>
                </c:pt>
                <c:pt idx="6298">
                  <c:v>154.85</c:v>
                </c:pt>
                <c:pt idx="6299">
                  <c:v>182.91</c:v>
                </c:pt>
                <c:pt idx="6300">
                  <c:v>193.51</c:v>
                </c:pt>
                <c:pt idx="6301">
                  <c:v>185.88</c:v>
                </c:pt>
                <c:pt idx="6302">
                  <c:v>345.44</c:v>
                </c:pt>
                <c:pt idx="6303">
                  <c:v>112.21</c:v>
                </c:pt>
                <c:pt idx="6304">
                  <c:v>110.42</c:v>
                </c:pt>
                <c:pt idx="6305">
                  <c:v>205.46</c:v>
                </c:pt>
                <c:pt idx="6306">
                  <c:v>163.4</c:v>
                </c:pt>
                <c:pt idx="6307">
                  <c:v>116.76</c:v>
                </c:pt>
                <c:pt idx="6308">
                  <c:v>99.18</c:v>
                </c:pt>
                <c:pt idx="6309">
                  <c:v>87.08</c:v>
                </c:pt>
                <c:pt idx="6310">
                  <c:v>73.97</c:v>
                </c:pt>
                <c:pt idx="6311">
                  <c:v>45.02</c:v>
                </c:pt>
                <c:pt idx="6312">
                  <c:v>64.83</c:v>
                </c:pt>
                <c:pt idx="6313">
                  <c:v>64.459999999999994</c:v>
                </c:pt>
                <c:pt idx="6314">
                  <c:v>61.49</c:v>
                </c:pt>
                <c:pt idx="6315">
                  <c:v>134.78</c:v>
                </c:pt>
                <c:pt idx="6316">
                  <c:v>286.41000000000003</c:v>
                </c:pt>
                <c:pt idx="6317">
                  <c:v>261.56</c:v>
                </c:pt>
                <c:pt idx="6318">
                  <c:v>199.57</c:v>
                </c:pt>
                <c:pt idx="6319">
                  <c:v>284.39999999999998</c:v>
                </c:pt>
                <c:pt idx="6320">
                  <c:v>266.93</c:v>
                </c:pt>
                <c:pt idx="6321">
                  <c:v>174.83</c:v>
                </c:pt>
                <c:pt idx="6322">
                  <c:v>154.69</c:v>
                </c:pt>
                <c:pt idx="6323">
                  <c:v>121.14</c:v>
                </c:pt>
                <c:pt idx="6324">
                  <c:v>103.66</c:v>
                </c:pt>
                <c:pt idx="6325">
                  <c:v>119.92</c:v>
                </c:pt>
                <c:pt idx="6326">
                  <c:v>144.08000000000001</c:v>
                </c:pt>
                <c:pt idx="6327">
                  <c:v>208.15</c:v>
                </c:pt>
                <c:pt idx="6328">
                  <c:v>179.81</c:v>
                </c:pt>
                <c:pt idx="6329">
                  <c:v>145.76</c:v>
                </c:pt>
                <c:pt idx="6330">
                  <c:v>132.99</c:v>
                </c:pt>
                <c:pt idx="6331">
                  <c:v>111.3</c:v>
                </c:pt>
                <c:pt idx="6332">
                  <c:v>124.45</c:v>
                </c:pt>
                <c:pt idx="6333">
                  <c:v>83.68</c:v>
                </c:pt>
                <c:pt idx="6334">
                  <c:v>98.82</c:v>
                </c:pt>
                <c:pt idx="6335">
                  <c:v>80.91</c:v>
                </c:pt>
                <c:pt idx="6336">
                  <c:v>89.28</c:v>
                </c:pt>
                <c:pt idx="6337">
                  <c:v>103.24</c:v>
                </c:pt>
                <c:pt idx="6338">
                  <c:v>95.48</c:v>
                </c:pt>
                <c:pt idx="6339">
                  <c:v>208.09</c:v>
                </c:pt>
                <c:pt idx="6340">
                  <c:v>196.97</c:v>
                </c:pt>
                <c:pt idx="6341">
                  <c:v>164.25</c:v>
                </c:pt>
                <c:pt idx="6342">
                  <c:v>173.94</c:v>
                </c:pt>
                <c:pt idx="6343">
                  <c:v>177.11</c:v>
                </c:pt>
                <c:pt idx="6344">
                  <c:v>245.47</c:v>
                </c:pt>
                <c:pt idx="6345">
                  <c:v>137.65</c:v>
                </c:pt>
                <c:pt idx="6346">
                  <c:v>82.46</c:v>
                </c:pt>
                <c:pt idx="6347">
                  <c:v>73.069999999999993</c:v>
                </c:pt>
                <c:pt idx="6348">
                  <c:v>80.56</c:v>
                </c:pt>
                <c:pt idx="6349">
                  <c:v>126.8</c:v>
                </c:pt>
                <c:pt idx="6350">
                  <c:v>120.46</c:v>
                </c:pt>
                <c:pt idx="6351">
                  <c:v>100.24</c:v>
                </c:pt>
                <c:pt idx="6352">
                  <c:v>102.31</c:v>
                </c:pt>
                <c:pt idx="6353">
                  <c:v>87.13</c:v>
                </c:pt>
                <c:pt idx="6354">
                  <c:v>128.63</c:v>
                </c:pt>
                <c:pt idx="6355">
                  <c:v>87.16</c:v>
                </c:pt>
                <c:pt idx="6356">
                  <c:v>75.44</c:v>
                </c:pt>
                <c:pt idx="6357">
                  <c:v>121.3</c:v>
                </c:pt>
                <c:pt idx="6358">
                  <c:v>80.290000000000006</c:v>
                </c:pt>
                <c:pt idx="6359">
                  <c:v>93.79</c:v>
                </c:pt>
                <c:pt idx="6360">
                  <c:v>110.66</c:v>
                </c:pt>
                <c:pt idx="6361">
                  <c:v>161.58000000000001</c:v>
                </c:pt>
                <c:pt idx="6362">
                  <c:v>140.74</c:v>
                </c:pt>
                <c:pt idx="6363">
                  <c:v>135.87</c:v>
                </c:pt>
                <c:pt idx="6364">
                  <c:v>86.62</c:v>
                </c:pt>
                <c:pt idx="6365">
                  <c:v>232.95</c:v>
                </c:pt>
                <c:pt idx="6366">
                  <c:v>227.29</c:v>
                </c:pt>
                <c:pt idx="6367">
                  <c:v>171.9</c:v>
                </c:pt>
                <c:pt idx="6368">
                  <c:v>127.51</c:v>
                </c:pt>
                <c:pt idx="6369">
                  <c:v>135.99</c:v>
                </c:pt>
                <c:pt idx="6370">
                  <c:v>149.58000000000001</c:v>
                </c:pt>
                <c:pt idx="6371">
                  <c:v>99.6</c:v>
                </c:pt>
                <c:pt idx="6372">
                  <c:v>157.16999999999999</c:v>
                </c:pt>
                <c:pt idx="6373">
                  <c:v>170.83</c:v>
                </c:pt>
                <c:pt idx="6374">
                  <c:v>142.38999999999999</c:v>
                </c:pt>
                <c:pt idx="6375">
                  <c:v>158.57</c:v>
                </c:pt>
                <c:pt idx="6376">
                  <c:v>299.27</c:v>
                </c:pt>
                <c:pt idx="6377">
                  <c:v>165.66</c:v>
                </c:pt>
                <c:pt idx="6378">
                  <c:v>122.44</c:v>
                </c:pt>
                <c:pt idx="6379">
                  <c:v>111.18</c:v>
                </c:pt>
                <c:pt idx="6380">
                  <c:v>127.24</c:v>
                </c:pt>
                <c:pt idx="6381">
                  <c:v>127.76</c:v>
                </c:pt>
                <c:pt idx="6382">
                  <c:v>81.16</c:v>
                </c:pt>
                <c:pt idx="6383">
                  <c:v>75.239999999999995</c:v>
                </c:pt>
                <c:pt idx="6384">
                  <c:v>70.67</c:v>
                </c:pt>
                <c:pt idx="6385">
                  <c:v>74.400000000000006</c:v>
                </c:pt>
                <c:pt idx="6386">
                  <c:v>62.01</c:v>
                </c:pt>
                <c:pt idx="6387">
                  <c:v>73.33</c:v>
                </c:pt>
                <c:pt idx="6388">
                  <c:v>67.290000000000006</c:v>
                </c:pt>
                <c:pt idx="6389">
                  <c:v>86.04</c:v>
                </c:pt>
                <c:pt idx="6390">
                  <c:v>122.14</c:v>
                </c:pt>
                <c:pt idx="6391">
                  <c:v>95.59</c:v>
                </c:pt>
                <c:pt idx="6392">
                  <c:v>73.72</c:v>
                </c:pt>
                <c:pt idx="6393">
                  <c:v>80.3</c:v>
                </c:pt>
                <c:pt idx="6394">
                  <c:v>73.58</c:v>
                </c:pt>
                <c:pt idx="6395">
                  <c:v>68.02</c:v>
                </c:pt>
                <c:pt idx="6396">
                  <c:v>58.21</c:v>
                </c:pt>
                <c:pt idx="6397">
                  <c:v>70.44</c:v>
                </c:pt>
                <c:pt idx="6398">
                  <c:v>70</c:v>
                </c:pt>
                <c:pt idx="6399">
                  <c:v>79.91</c:v>
                </c:pt>
                <c:pt idx="6400">
                  <c:v>116.41</c:v>
                </c:pt>
                <c:pt idx="6401">
                  <c:v>134.34</c:v>
                </c:pt>
                <c:pt idx="6402">
                  <c:v>132.38999999999999</c:v>
                </c:pt>
                <c:pt idx="6403">
                  <c:v>123.63</c:v>
                </c:pt>
                <c:pt idx="6404">
                  <c:v>140.56</c:v>
                </c:pt>
                <c:pt idx="6405">
                  <c:v>138.4</c:v>
                </c:pt>
                <c:pt idx="6406">
                  <c:v>115.92</c:v>
                </c:pt>
                <c:pt idx="6407">
                  <c:v>81.28</c:v>
                </c:pt>
                <c:pt idx="6408">
                  <c:v>84.12</c:v>
                </c:pt>
                <c:pt idx="6409">
                  <c:v>80.89</c:v>
                </c:pt>
                <c:pt idx="6410">
                  <c:v>92.71</c:v>
                </c:pt>
                <c:pt idx="6411">
                  <c:v>70.650000000000006</c:v>
                </c:pt>
                <c:pt idx="6412">
                  <c:v>90.94</c:v>
                </c:pt>
                <c:pt idx="6413">
                  <c:v>85.82</c:v>
                </c:pt>
                <c:pt idx="6414">
                  <c:v>106.99</c:v>
                </c:pt>
                <c:pt idx="6415">
                  <c:v>187</c:v>
                </c:pt>
                <c:pt idx="6416">
                  <c:v>158.49</c:v>
                </c:pt>
                <c:pt idx="6417">
                  <c:v>196.45</c:v>
                </c:pt>
                <c:pt idx="6418">
                  <c:v>182.24</c:v>
                </c:pt>
                <c:pt idx="6419">
                  <c:v>144.24</c:v>
                </c:pt>
                <c:pt idx="6420">
                  <c:v>70.680000000000007</c:v>
                </c:pt>
                <c:pt idx="6421">
                  <c:v>61.38</c:v>
                </c:pt>
                <c:pt idx="6422">
                  <c:v>73.98</c:v>
                </c:pt>
                <c:pt idx="6423">
                  <c:v>106.11</c:v>
                </c:pt>
                <c:pt idx="6424">
                  <c:v>135.43</c:v>
                </c:pt>
                <c:pt idx="6425">
                  <c:v>81.64</c:v>
                </c:pt>
                <c:pt idx="6426">
                  <c:v>66.94</c:v>
                </c:pt>
                <c:pt idx="6427">
                  <c:v>67.040000000000006</c:v>
                </c:pt>
                <c:pt idx="6428">
                  <c:v>52.91</c:v>
                </c:pt>
                <c:pt idx="6429">
                  <c:v>74.52</c:v>
                </c:pt>
                <c:pt idx="6430">
                  <c:v>78.41</c:v>
                </c:pt>
                <c:pt idx="6431">
                  <c:v>111.69</c:v>
                </c:pt>
                <c:pt idx="6432">
                  <c:v>176.84</c:v>
                </c:pt>
                <c:pt idx="6433">
                  <c:v>86.41</c:v>
                </c:pt>
                <c:pt idx="6434">
                  <c:v>88.6</c:v>
                </c:pt>
                <c:pt idx="6435">
                  <c:v>96.63</c:v>
                </c:pt>
                <c:pt idx="6436">
                  <c:v>233.15</c:v>
                </c:pt>
                <c:pt idx="6437">
                  <c:v>323.33</c:v>
                </c:pt>
                <c:pt idx="6438">
                  <c:v>352.3</c:v>
                </c:pt>
                <c:pt idx="6439">
                  <c:v>438.79</c:v>
                </c:pt>
                <c:pt idx="6440">
                  <c:v>339.53</c:v>
                </c:pt>
                <c:pt idx="6441">
                  <c:v>382.19</c:v>
                </c:pt>
                <c:pt idx="6442">
                  <c:v>62.3</c:v>
                </c:pt>
                <c:pt idx="6443">
                  <c:v>30.3</c:v>
                </c:pt>
                <c:pt idx="6444">
                  <c:v>69.3</c:v>
                </c:pt>
                <c:pt idx="6445">
                  <c:v>6.49</c:v>
                </c:pt>
                <c:pt idx="6446">
                  <c:v>5.96</c:v>
                </c:pt>
                <c:pt idx="6447">
                  <c:v>41.13</c:v>
                </c:pt>
                <c:pt idx="6448">
                  <c:v>55.26</c:v>
                </c:pt>
                <c:pt idx="6449">
                  <c:v>71.040000000000006</c:v>
                </c:pt>
                <c:pt idx="6450">
                  <c:v>64.180000000000007</c:v>
                </c:pt>
                <c:pt idx="6451">
                  <c:v>65.06</c:v>
                </c:pt>
                <c:pt idx="6452">
                  <c:v>45.58</c:v>
                </c:pt>
                <c:pt idx="6453">
                  <c:v>35.08</c:v>
                </c:pt>
                <c:pt idx="6454">
                  <c:v>26.65</c:v>
                </c:pt>
                <c:pt idx="6455">
                  <c:v>21.03</c:v>
                </c:pt>
                <c:pt idx="6456">
                  <c:v>21.8</c:v>
                </c:pt>
                <c:pt idx="6457">
                  <c:v>17.41</c:v>
                </c:pt>
                <c:pt idx="6458">
                  <c:v>22.63</c:v>
                </c:pt>
                <c:pt idx="6459">
                  <c:v>18.63</c:v>
                </c:pt>
                <c:pt idx="6460">
                  <c:v>18.3</c:v>
                </c:pt>
                <c:pt idx="6461">
                  <c:v>17.57</c:v>
                </c:pt>
                <c:pt idx="6462">
                  <c:v>17.420000000000002</c:v>
                </c:pt>
                <c:pt idx="6463">
                  <c:v>28.54</c:v>
                </c:pt>
                <c:pt idx="6464">
                  <c:v>20.5</c:v>
                </c:pt>
                <c:pt idx="6465">
                  <c:v>79.42</c:v>
                </c:pt>
                <c:pt idx="6466">
                  <c:v>59.07</c:v>
                </c:pt>
                <c:pt idx="6467">
                  <c:v>33.799999999999997</c:v>
                </c:pt>
                <c:pt idx="6468">
                  <c:v>26.46</c:v>
                </c:pt>
                <c:pt idx="6469">
                  <c:v>15.75</c:v>
                </c:pt>
                <c:pt idx="6470">
                  <c:v>17.5</c:v>
                </c:pt>
                <c:pt idx="6471">
                  <c:v>12.68</c:v>
                </c:pt>
                <c:pt idx="6472">
                  <c:v>7.39</c:v>
                </c:pt>
                <c:pt idx="6473">
                  <c:v>10.14</c:v>
                </c:pt>
                <c:pt idx="6474">
                  <c:v>11.22</c:v>
                </c:pt>
                <c:pt idx="6475">
                  <c:v>31.77</c:v>
                </c:pt>
                <c:pt idx="6476">
                  <c:v>19.86</c:v>
                </c:pt>
                <c:pt idx="6477">
                  <c:v>157.72999999999999</c:v>
                </c:pt>
                <c:pt idx="6478">
                  <c:v>101.95</c:v>
                </c:pt>
                <c:pt idx="6479">
                  <c:v>24.03</c:v>
                </c:pt>
                <c:pt idx="6480">
                  <c:v>29.67</c:v>
                </c:pt>
                <c:pt idx="6481">
                  <c:v>53.11</c:v>
                </c:pt>
                <c:pt idx="6482">
                  <c:v>67.14</c:v>
                </c:pt>
                <c:pt idx="6483">
                  <c:v>66.55</c:v>
                </c:pt>
                <c:pt idx="6484">
                  <c:v>80.08</c:v>
                </c:pt>
                <c:pt idx="6485">
                  <c:v>87.97</c:v>
                </c:pt>
                <c:pt idx="6486">
                  <c:v>87.52</c:v>
                </c:pt>
                <c:pt idx="6487">
                  <c:v>59.66</c:v>
                </c:pt>
                <c:pt idx="6488">
                  <c:v>57.36</c:v>
                </c:pt>
                <c:pt idx="6489">
                  <c:v>300.14999999999998</c:v>
                </c:pt>
                <c:pt idx="6490">
                  <c:v>406.28</c:v>
                </c:pt>
                <c:pt idx="6491">
                  <c:v>305.39999999999998</c:v>
                </c:pt>
                <c:pt idx="6492">
                  <c:v>284.04000000000002</c:v>
                </c:pt>
                <c:pt idx="6493">
                  <c:v>301.86</c:v>
                </c:pt>
                <c:pt idx="6494">
                  <c:v>160.68</c:v>
                </c:pt>
                <c:pt idx="6495">
                  <c:v>130.46</c:v>
                </c:pt>
                <c:pt idx="6496">
                  <c:v>88.03</c:v>
                </c:pt>
                <c:pt idx="6497">
                  <c:v>236.55</c:v>
                </c:pt>
                <c:pt idx="6498">
                  <c:v>370.4</c:v>
                </c:pt>
                <c:pt idx="6499">
                  <c:v>223.08</c:v>
                </c:pt>
                <c:pt idx="6500">
                  <c:v>228.58</c:v>
                </c:pt>
                <c:pt idx="6501">
                  <c:v>364.23</c:v>
                </c:pt>
                <c:pt idx="6502">
                  <c:v>348.85</c:v>
                </c:pt>
                <c:pt idx="6503">
                  <c:v>250.72</c:v>
                </c:pt>
                <c:pt idx="6504">
                  <c:v>213.6</c:v>
                </c:pt>
                <c:pt idx="6505">
                  <c:v>165.87</c:v>
                </c:pt>
                <c:pt idx="6506">
                  <c:v>146.41999999999999</c:v>
                </c:pt>
                <c:pt idx="6507">
                  <c:v>168.03</c:v>
                </c:pt>
                <c:pt idx="6508">
                  <c:v>185.21</c:v>
                </c:pt>
                <c:pt idx="6509">
                  <c:v>207.86</c:v>
                </c:pt>
                <c:pt idx="6510">
                  <c:v>167.75</c:v>
                </c:pt>
                <c:pt idx="6511">
                  <c:v>168.05</c:v>
                </c:pt>
                <c:pt idx="6512">
                  <c:v>227.87</c:v>
                </c:pt>
                <c:pt idx="6513">
                  <c:v>169.17</c:v>
                </c:pt>
                <c:pt idx="6514">
                  <c:v>156.56</c:v>
                </c:pt>
                <c:pt idx="6515">
                  <c:v>135.65</c:v>
                </c:pt>
                <c:pt idx="6516">
                  <c:v>128.76</c:v>
                </c:pt>
                <c:pt idx="6517">
                  <c:v>257.11</c:v>
                </c:pt>
                <c:pt idx="6518">
                  <c:v>143.15</c:v>
                </c:pt>
                <c:pt idx="6519">
                  <c:v>280</c:v>
                </c:pt>
                <c:pt idx="6520">
                  <c:v>70.069999999999993</c:v>
                </c:pt>
                <c:pt idx="6521">
                  <c:v>70.760000000000005</c:v>
                </c:pt>
                <c:pt idx="6522">
                  <c:v>74.989999999999995</c:v>
                </c:pt>
                <c:pt idx="6523">
                  <c:v>97.09</c:v>
                </c:pt>
                <c:pt idx="6524">
                  <c:v>69.56</c:v>
                </c:pt>
                <c:pt idx="6525">
                  <c:v>61.45</c:v>
                </c:pt>
                <c:pt idx="6526">
                  <c:v>54.86</c:v>
                </c:pt>
                <c:pt idx="6527">
                  <c:v>35.94</c:v>
                </c:pt>
                <c:pt idx="6528">
                  <c:v>64.59</c:v>
                </c:pt>
                <c:pt idx="6529">
                  <c:v>54.17</c:v>
                </c:pt>
                <c:pt idx="6530">
                  <c:v>65.08</c:v>
                </c:pt>
                <c:pt idx="6531">
                  <c:v>50.42</c:v>
                </c:pt>
                <c:pt idx="6532">
                  <c:v>52.2</c:v>
                </c:pt>
                <c:pt idx="6533">
                  <c:v>78.67</c:v>
                </c:pt>
                <c:pt idx="6534">
                  <c:v>108.94</c:v>
                </c:pt>
                <c:pt idx="6535">
                  <c:v>112.85</c:v>
                </c:pt>
                <c:pt idx="6536">
                  <c:v>116.11</c:v>
                </c:pt>
                <c:pt idx="6537">
                  <c:v>73.08</c:v>
                </c:pt>
                <c:pt idx="6538">
                  <c:v>72.06</c:v>
                </c:pt>
                <c:pt idx="6539">
                  <c:v>70.599999999999994</c:v>
                </c:pt>
                <c:pt idx="6540">
                  <c:v>115.25</c:v>
                </c:pt>
                <c:pt idx="6541">
                  <c:v>131.91</c:v>
                </c:pt>
                <c:pt idx="6542">
                  <c:v>57.82</c:v>
                </c:pt>
                <c:pt idx="6543">
                  <c:v>62.69</c:v>
                </c:pt>
                <c:pt idx="6544">
                  <c:v>75.900000000000006</c:v>
                </c:pt>
                <c:pt idx="6545">
                  <c:v>74.150000000000006</c:v>
                </c:pt>
                <c:pt idx="6546">
                  <c:v>91.81</c:v>
                </c:pt>
                <c:pt idx="6547">
                  <c:v>89.97</c:v>
                </c:pt>
                <c:pt idx="6548">
                  <c:v>106.99</c:v>
                </c:pt>
                <c:pt idx="6549">
                  <c:v>92.34</c:v>
                </c:pt>
                <c:pt idx="6550">
                  <c:v>105.97</c:v>
                </c:pt>
                <c:pt idx="6551">
                  <c:v>100.09</c:v>
                </c:pt>
                <c:pt idx="6552">
                  <c:v>93.39</c:v>
                </c:pt>
                <c:pt idx="6553">
                  <c:v>92.09</c:v>
                </c:pt>
                <c:pt idx="6554">
                  <c:v>77.97</c:v>
                </c:pt>
                <c:pt idx="6555">
                  <c:v>117.43</c:v>
                </c:pt>
                <c:pt idx="6556">
                  <c:v>142.4</c:v>
                </c:pt>
                <c:pt idx="6557">
                  <c:v>97.86</c:v>
                </c:pt>
                <c:pt idx="6558">
                  <c:v>81.849999999999994</c:v>
                </c:pt>
                <c:pt idx="6559">
                  <c:v>77.099999999999994</c:v>
                </c:pt>
                <c:pt idx="6560">
                  <c:v>82.15</c:v>
                </c:pt>
                <c:pt idx="6561">
                  <c:v>111.18</c:v>
                </c:pt>
                <c:pt idx="6562">
                  <c:v>220.64</c:v>
                </c:pt>
                <c:pt idx="6563">
                  <c:v>194.68</c:v>
                </c:pt>
                <c:pt idx="6564">
                  <c:v>190.54</c:v>
                </c:pt>
                <c:pt idx="6565">
                  <c:v>154.71</c:v>
                </c:pt>
                <c:pt idx="6566">
                  <c:v>96.09</c:v>
                </c:pt>
                <c:pt idx="6567">
                  <c:v>96.08</c:v>
                </c:pt>
                <c:pt idx="6568">
                  <c:v>105.24</c:v>
                </c:pt>
                <c:pt idx="6569">
                  <c:v>96.82</c:v>
                </c:pt>
                <c:pt idx="6570">
                  <c:v>145.1</c:v>
                </c:pt>
                <c:pt idx="6571">
                  <c:v>116.77</c:v>
                </c:pt>
                <c:pt idx="6572">
                  <c:v>86.35</c:v>
                </c:pt>
                <c:pt idx="6573">
                  <c:v>150.24</c:v>
                </c:pt>
                <c:pt idx="6574">
                  <c:v>138.47</c:v>
                </c:pt>
                <c:pt idx="6575">
                  <c:v>124.13</c:v>
                </c:pt>
                <c:pt idx="6576">
                  <c:v>105.12</c:v>
                </c:pt>
                <c:pt idx="6577">
                  <c:v>132.87</c:v>
                </c:pt>
                <c:pt idx="6578">
                  <c:v>98.79</c:v>
                </c:pt>
                <c:pt idx="6579">
                  <c:v>96.94</c:v>
                </c:pt>
                <c:pt idx="6580">
                  <c:v>72.72</c:v>
                </c:pt>
                <c:pt idx="6581">
                  <c:v>59</c:v>
                </c:pt>
                <c:pt idx="6582">
                  <c:v>118.35</c:v>
                </c:pt>
                <c:pt idx="6583">
                  <c:v>139.22999999999999</c:v>
                </c:pt>
                <c:pt idx="6584">
                  <c:v>127.52</c:v>
                </c:pt>
                <c:pt idx="6585">
                  <c:v>26.72</c:v>
                </c:pt>
                <c:pt idx="6586">
                  <c:v>17.690000000000001</c:v>
                </c:pt>
                <c:pt idx="6587">
                  <c:v>18.16</c:v>
                </c:pt>
                <c:pt idx="6588">
                  <c:v>15.72</c:v>
                </c:pt>
                <c:pt idx="6589">
                  <c:v>19.53</c:v>
                </c:pt>
                <c:pt idx="6590">
                  <c:v>21.16</c:v>
                </c:pt>
                <c:pt idx="6591">
                  <c:v>21.93</c:v>
                </c:pt>
                <c:pt idx="6592">
                  <c:v>30.04</c:v>
                </c:pt>
                <c:pt idx="6593">
                  <c:v>52.08</c:v>
                </c:pt>
                <c:pt idx="6594">
                  <c:v>29.87</c:v>
                </c:pt>
                <c:pt idx="6595">
                  <c:v>45.28</c:v>
                </c:pt>
                <c:pt idx="6596">
                  <c:v>58.39</c:v>
                </c:pt>
                <c:pt idx="6597">
                  <c:v>92.72</c:v>
                </c:pt>
                <c:pt idx="6598">
                  <c:v>120.49</c:v>
                </c:pt>
                <c:pt idx="6599">
                  <c:v>89.23</c:v>
                </c:pt>
                <c:pt idx="6600">
                  <c:v>75.73</c:v>
                </c:pt>
                <c:pt idx="6601">
                  <c:v>69.58</c:v>
                </c:pt>
                <c:pt idx="6602">
                  <c:v>71.19</c:v>
                </c:pt>
                <c:pt idx="6603">
                  <c:v>25.97</c:v>
                </c:pt>
                <c:pt idx="6604">
                  <c:v>19.149999999999999</c:v>
                </c:pt>
                <c:pt idx="6605">
                  <c:v>16.13</c:v>
                </c:pt>
                <c:pt idx="6606">
                  <c:v>19.27</c:v>
                </c:pt>
                <c:pt idx="6607">
                  <c:v>20.93</c:v>
                </c:pt>
                <c:pt idx="6608">
                  <c:v>21.45</c:v>
                </c:pt>
                <c:pt idx="6609">
                  <c:v>25.99</c:v>
                </c:pt>
                <c:pt idx="6610">
                  <c:v>28.86</c:v>
                </c:pt>
                <c:pt idx="6611">
                  <c:v>29.31</c:v>
                </c:pt>
                <c:pt idx="6612">
                  <c:v>27.09</c:v>
                </c:pt>
                <c:pt idx="6613">
                  <c:v>24.17</c:v>
                </c:pt>
                <c:pt idx="6614">
                  <c:v>49.62</c:v>
                </c:pt>
                <c:pt idx="6615">
                  <c:v>109.41</c:v>
                </c:pt>
                <c:pt idx="6616">
                  <c:v>155.86000000000001</c:v>
                </c:pt>
                <c:pt idx="6617">
                  <c:v>20.18</c:v>
                </c:pt>
                <c:pt idx="6618">
                  <c:v>25.69</c:v>
                </c:pt>
                <c:pt idx="6619">
                  <c:v>29.27</c:v>
                </c:pt>
                <c:pt idx="6620">
                  <c:v>57.16</c:v>
                </c:pt>
                <c:pt idx="6621">
                  <c:v>47.59</c:v>
                </c:pt>
                <c:pt idx="6622">
                  <c:v>64.52</c:v>
                </c:pt>
                <c:pt idx="6623">
                  <c:v>66.040000000000006</c:v>
                </c:pt>
                <c:pt idx="6624">
                  <c:v>42.72</c:v>
                </c:pt>
                <c:pt idx="6625">
                  <c:v>44.3</c:v>
                </c:pt>
                <c:pt idx="6626">
                  <c:v>26.95</c:v>
                </c:pt>
                <c:pt idx="6627">
                  <c:v>3.53</c:v>
                </c:pt>
                <c:pt idx="6628">
                  <c:v>4.0999999999999996</c:v>
                </c:pt>
                <c:pt idx="6629">
                  <c:v>5.44</c:v>
                </c:pt>
                <c:pt idx="6630">
                  <c:v>5.99</c:v>
                </c:pt>
                <c:pt idx="6631">
                  <c:v>6.05</c:v>
                </c:pt>
                <c:pt idx="6632">
                  <c:v>9.5399999999999991</c:v>
                </c:pt>
                <c:pt idx="6633">
                  <c:v>6.25</c:v>
                </c:pt>
                <c:pt idx="6634">
                  <c:v>6.63</c:v>
                </c:pt>
                <c:pt idx="6635">
                  <c:v>6.07</c:v>
                </c:pt>
                <c:pt idx="6636">
                  <c:v>6.29</c:v>
                </c:pt>
                <c:pt idx="6637">
                  <c:v>5.43</c:v>
                </c:pt>
                <c:pt idx="6638">
                  <c:v>8.7799999999999994</c:v>
                </c:pt>
                <c:pt idx="6639">
                  <c:v>11.56</c:v>
                </c:pt>
                <c:pt idx="6640">
                  <c:v>10.76</c:v>
                </c:pt>
                <c:pt idx="6641">
                  <c:v>9.93</c:v>
                </c:pt>
                <c:pt idx="6642">
                  <c:v>21.38</c:v>
                </c:pt>
                <c:pt idx="6643">
                  <c:v>24.44</c:v>
                </c:pt>
                <c:pt idx="6644">
                  <c:v>25.6</c:v>
                </c:pt>
                <c:pt idx="6645">
                  <c:v>91.36</c:v>
                </c:pt>
                <c:pt idx="6646">
                  <c:v>90.72</c:v>
                </c:pt>
                <c:pt idx="6647">
                  <c:v>66.42</c:v>
                </c:pt>
                <c:pt idx="6648">
                  <c:v>62.39</c:v>
                </c:pt>
                <c:pt idx="6649">
                  <c:v>72.650000000000006</c:v>
                </c:pt>
                <c:pt idx="6650">
                  <c:v>79.42</c:v>
                </c:pt>
                <c:pt idx="6651">
                  <c:v>18.39</c:v>
                </c:pt>
                <c:pt idx="6652">
                  <c:v>22.43</c:v>
                </c:pt>
                <c:pt idx="6653">
                  <c:v>56.78</c:v>
                </c:pt>
                <c:pt idx="6654">
                  <c:v>113.68</c:v>
                </c:pt>
                <c:pt idx="6655">
                  <c:v>65.75</c:v>
                </c:pt>
                <c:pt idx="6656">
                  <c:v>50.77</c:v>
                </c:pt>
                <c:pt idx="6657">
                  <c:v>41.99</c:v>
                </c:pt>
                <c:pt idx="6658">
                  <c:v>45.05</c:v>
                </c:pt>
                <c:pt idx="6659">
                  <c:v>44.21</c:v>
                </c:pt>
                <c:pt idx="6660">
                  <c:v>54.55</c:v>
                </c:pt>
                <c:pt idx="6661">
                  <c:v>72.39</c:v>
                </c:pt>
                <c:pt idx="6662">
                  <c:v>85.15</c:v>
                </c:pt>
                <c:pt idx="6663">
                  <c:v>82.18</c:v>
                </c:pt>
                <c:pt idx="6664">
                  <c:v>117.73</c:v>
                </c:pt>
                <c:pt idx="6665">
                  <c:v>121.99</c:v>
                </c:pt>
                <c:pt idx="6666">
                  <c:v>92.78</c:v>
                </c:pt>
                <c:pt idx="6667">
                  <c:v>129.77000000000001</c:v>
                </c:pt>
                <c:pt idx="6668">
                  <c:v>147.33000000000001</c:v>
                </c:pt>
                <c:pt idx="6669">
                  <c:v>115</c:v>
                </c:pt>
                <c:pt idx="6670">
                  <c:v>94.49</c:v>
                </c:pt>
                <c:pt idx="6671">
                  <c:v>107.19</c:v>
                </c:pt>
                <c:pt idx="6672">
                  <c:v>194.82</c:v>
                </c:pt>
                <c:pt idx="6673">
                  <c:v>248.37</c:v>
                </c:pt>
                <c:pt idx="6674">
                  <c:v>268.20999999999998</c:v>
                </c:pt>
                <c:pt idx="6675">
                  <c:v>261.45</c:v>
                </c:pt>
                <c:pt idx="6676">
                  <c:v>152.29</c:v>
                </c:pt>
                <c:pt idx="6677">
                  <c:v>209.99</c:v>
                </c:pt>
                <c:pt idx="6678">
                  <c:v>214.39</c:v>
                </c:pt>
                <c:pt idx="6679">
                  <c:v>205.48</c:v>
                </c:pt>
                <c:pt idx="6680">
                  <c:v>187.07</c:v>
                </c:pt>
                <c:pt idx="6681">
                  <c:v>251.6</c:v>
                </c:pt>
                <c:pt idx="6682">
                  <c:v>248.46</c:v>
                </c:pt>
                <c:pt idx="6683">
                  <c:v>203.69</c:v>
                </c:pt>
                <c:pt idx="6684">
                  <c:v>192.62</c:v>
                </c:pt>
                <c:pt idx="6685">
                  <c:v>183.72</c:v>
                </c:pt>
                <c:pt idx="6686">
                  <c:v>231.45</c:v>
                </c:pt>
                <c:pt idx="6687">
                  <c:v>677.18</c:v>
                </c:pt>
                <c:pt idx="6688">
                  <c:v>311.94</c:v>
                </c:pt>
                <c:pt idx="6689">
                  <c:v>271.67</c:v>
                </c:pt>
                <c:pt idx="6690">
                  <c:v>284.31</c:v>
                </c:pt>
                <c:pt idx="6691">
                  <c:v>228.19</c:v>
                </c:pt>
                <c:pt idx="6692">
                  <c:v>228.64</c:v>
                </c:pt>
                <c:pt idx="6693">
                  <c:v>227.55</c:v>
                </c:pt>
                <c:pt idx="6694">
                  <c:v>198.39</c:v>
                </c:pt>
                <c:pt idx="6695">
                  <c:v>210.91</c:v>
                </c:pt>
                <c:pt idx="6696">
                  <c:v>264.95999999999998</c:v>
                </c:pt>
                <c:pt idx="6697">
                  <c:v>218.97</c:v>
                </c:pt>
                <c:pt idx="6698">
                  <c:v>181.6</c:v>
                </c:pt>
                <c:pt idx="6699">
                  <c:v>175.51</c:v>
                </c:pt>
                <c:pt idx="6700">
                  <c:v>141.25</c:v>
                </c:pt>
                <c:pt idx="6701">
                  <c:v>145.04</c:v>
                </c:pt>
                <c:pt idx="6702">
                  <c:v>123.21</c:v>
                </c:pt>
                <c:pt idx="6703">
                  <c:v>103.11</c:v>
                </c:pt>
                <c:pt idx="6704">
                  <c:v>89.27</c:v>
                </c:pt>
                <c:pt idx="6705">
                  <c:v>108.4</c:v>
                </c:pt>
                <c:pt idx="6706">
                  <c:v>116.37</c:v>
                </c:pt>
                <c:pt idx="6707">
                  <c:v>152.37</c:v>
                </c:pt>
                <c:pt idx="6708">
                  <c:v>108.8</c:v>
                </c:pt>
                <c:pt idx="6709">
                  <c:v>85.63</c:v>
                </c:pt>
                <c:pt idx="6710">
                  <c:v>162.47</c:v>
                </c:pt>
                <c:pt idx="6711">
                  <c:v>181.34</c:v>
                </c:pt>
                <c:pt idx="6712">
                  <c:v>181.81</c:v>
                </c:pt>
                <c:pt idx="6713">
                  <c:v>203</c:v>
                </c:pt>
                <c:pt idx="6714">
                  <c:v>309.39</c:v>
                </c:pt>
                <c:pt idx="6715">
                  <c:v>253.78</c:v>
                </c:pt>
                <c:pt idx="6716">
                  <c:v>175.09</c:v>
                </c:pt>
                <c:pt idx="6717">
                  <c:v>195.08</c:v>
                </c:pt>
                <c:pt idx="6718">
                  <c:v>286.74</c:v>
                </c:pt>
                <c:pt idx="6719">
                  <c:v>172.24</c:v>
                </c:pt>
                <c:pt idx="6720">
                  <c:v>152.43</c:v>
                </c:pt>
                <c:pt idx="6721">
                  <c:v>185.61</c:v>
                </c:pt>
                <c:pt idx="6722">
                  <c:v>145.08000000000001</c:v>
                </c:pt>
                <c:pt idx="6723">
                  <c:v>195.75</c:v>
                </c:pt>
                <c:pt idx="6724">
                  <c:v>162.66999999999999</c:v>
                </c:pt>
                <c:pt idx="6725">
                  <c:v>427.54</c:v>
                </c:pt>
                <c:pt idx="6726">
                  <c:v>415.17</c:v>
                </c:pt>
                <c:pt idx="6727">
                  <c:v>378.89</c:v>
                </c:pt>
                <c:pt idx="6728">
                  <c:v>267.49</c:v>
                </c:pt>
                <c:pt idx="6729">
                  <c:v>139.1</c:v>
                </c:pt>
                <c:pt idx="6730">
                  <c:v>122.87</c:v>
                </c:pt>
                <c:pt idx="6731">
                  <c:v>142.47999999999999</c:v>
                </c:pt>
                <c:pt idx="6732">
                  <c:v>147.93</c:v>
                </c:pt>
                <c:pt idx="6733">
                  <c:v>133.87</c:v>
                </c:pt>
                <c:pt idx="6734">
                  <c:v>136.31</c:v>
                </c:pt>
                <c:pt idx="6735">
                  <c:v>138.9</c:v>
                </c:pt>
                <c:pt idx="6736">
                  <c:v>105.17</c:v>
                </c:pt>
                <c:pt idx="6737">
                  <c:v>165.87</c:v>
                </c:pt>
                <c:pt idx="6738">
                  <c:v>190.29</c:v>
                </c:pt>
                <c:pt idx="6739">
                  <c:v>185.65</c:v>
                </c:pt>
                <c:pt idx="6740">
                  <c:v>141.9</c:v>
                </c:pt>
                <c:pt idx="6741">
                  <c:v>158.24</c:v>
                </c:pt>
                <c:pt idx="6742">
                  <c:v>105.79</c:v>
                </c:pt>
                <c:pt idx="6743">
                  <c:v>159.11000000000001</c:v>
                </c:pt>
                <c:pt idx="6744">
                  <c:v>293.89</c:v>
                </c:pt>
                <c:pt idx="6745">
                  <c:v>391.4</c:v>
                </c:pt>
                <c:pt idx="6746">
                  <c:v>444.59</c:v>
                </c:pt>
                <c:pt idx="6747">
                  <c:v>349.99</c:v>
                </c:pt>
                <c:pt idx="6748">
                  <c:v>306.43</c:v>
                </c:pt>
                <c:pt idx="6749">
                  <c:v>253.58</c:v>
                </c:pt>
                <c:pt idx="6750">
                  <c:v>241.08</c:v>
                </c:pt>
                <c:pt idx="6751">
                  <c:v>255.34</c:v>
                </c:pt>
                <c:pt idx="6752">
                  <c:v>270.76</c:v>
                </c:pt>
                <c:pt idx="6753">
                  <c:v>263.49</c:v>
                </c:pt>
                <c:pt idx="6754">
                  <c:v>276.31</c:v>
                </c:pt>
                <c:pt idx="6755">
                  <c:v>302.33</c:v>
                </c:pt>
                <c:pt idx="6756">
                  <c:v>457.55</c:v>
                </c:pt>
                <c:pt idx="6757">
                  <c:v>211.42</c:v>
                </c:pt>
                <c:pt idx="6758">
                  <c:v>192.17</c:v>
                </c:pt>
                <c:pt idx="6759">
                  <c:v>321.39999999999998</c:v>
                </c:pt>
                <c:pt idx="6760">
                  <c:v>482.67</c:v>
                </c:pt>
                <c:pt idx="6761">
                  <c:v>421.32</c:v>
                </c:pt>
                <c:pt idx="6762">
                  <c:v>416.06</c:v>
                </c:pt>
                <c:pt idx="6763">
                  <c:v>337.6</c:v>
                </c:pt>
                <c:pt idx="6764">
                  <c:v>288.81</c:v>
                </c:pt>
                <c:pt idx="6765">
                  <c:v>329.29</c:v>
                </c:pt>
                <c:pt idx="6766">
                  <c:v>309.66000000000003</c:v>
                </c:pt>
                <c:pt idx="6767">
                  <c:v>340.44</c:v>
                </c:pt>
                <c:pt idx="6768">
                  <c:v>334.24</c:v>
                </c:pt>
                <c:pt idx="6769">
                  <c:v>325.32</c:v>
                </c:pt>
                <c:pt idx="6770">
                  <c:v>279.32</c:v>
                </c:pt>
                <c:pt idx="6771">
                  <c:v>264.64999999999998</c:v>
                </c:pt>
                <c:pt idx="6772">
                  <c:v>282.36</c:v>
                </c:pt>
                <c:pt idx="6773">
                  <c:v>249.62</c:v>
                </c:pt>
                <c:pt idx="6774">
                  <c:v>230.1</c:v>
                </c:pt>
                <c:pt idx="6775">
                  <c:v>163.25</c:v>
                </c:pt>
                <c:pt idx="6776">
                  <c:v>142.38999999999999</c:v>
                </c:pt>
                <c:pt idx="6777">
                  <c:v>142.59</c:v>
                </c:pt>
                <c:pt idx="6778">
                  <c:v>125.79</c:v>
                </c:pt>
                <c:pt idx="6779">
                  <c:v>182.62</c:v>
                </c:pt>
                <c:pt idx="6780">
                  <c:v>161.71</c:v>
                </c:pt>
                <c:pt idx="6781">
                  <c:v>177.7</c:v>
                </c:pt>
                <c:pt idx="6782">
                  <c:v>182.84</c:v>
                </c:pt>
                <c:pt idx="6783">
                  <c:v>144.91</c:v>
                </c:pt>
                <c:pt idx="6784">
                  <c:v>219.86</c:v>
                </c:pt>
                <c:pt idx="6785">
                  <c:v>191.17</c:v>
                </c:pt>
                <c:pt idx="6786">
                  <c:v>180.75</c:v>
                </c:pt>
                <c:pt idx="6787">
                  <c:v>146.31</c:v>
                </c:pt>
                <c:pt idx="6788">
                  <c:v>162.44999999999999</c:v>
                </c:pt>
                <c:pt idx="6789">
                  <c:v>150.22</c:v>
                </c:pt>
                <c:pt idx="6790">
                  <c:v>160.69</c:v>
                </c:pt>
                <c:pt idx="6791">
                  <c:v>185.77</c:v>
                </c:pt>
                <c:pt idx="6792">
                  <c:v>203.52</c:v>
                </c:pt>
                <c:pt idx="6793">
                  <c:v>205.07</c:v>
                </c:pt>
                <c:pt idx="6794">
                  <c:v>179.29</c:v>
                </c:pt>
                <c:pt idx="6795">
                  <c:v>195.35</c:v>
                </c:pt>
                <c:pt idx="6796">
                  <c:v>139.43</c:v>
                </c:pt>
                <c:pt idx="6797">
                  <c:v>153.76</c:v>
                </c:pt>
                <c:pt idx="6798">
                  <c:v>140.07</c:v>
                </c:pt>
                <c:pt idx="6799">
                  <c:v>178.17</c:v>
                </c:pt>
                <c:pt idx="6800">
                  <c:v>183.1</c:v>
                </c:pt>
                <c:pt idx="6801">
                  <c:v>173.64</c:v>
                </c:pt>
                <c:pt idx="6802">
                  <c:v>157.63999999999999</c:v>
                </c:pt>
                <c:pt idx="6803">
                  <c:v>151.24</c:v>
                </c:pt>
                <c:pt idx="6804">
                  <c:v>164.44</c:v>
                </c:pt>
                <c:pt idx="6805">
                  <c:v>176.58</c:v>
                </c:pt>
                <c:pt idx="6806">
                  <c:v>132.35</c:v>
                </c:pt>
                <c:pt idx="6807">
                  <c:v>114.95</c:v>
                </c:pt>
                <c:pt idx="6808">
                  <c:v>133.5</c:v>
                </c:pt>
                <c:pt idx="6809">
                  <c:v>86.86</c:v>
                </c:pt>
                <c:pt idx="6810">
                  <c:v>118.29</c:v>
                </c:pt>
                <c:pt idx="6811">
                  <c:v>156.72999999999999</c:v>
                </c:pt>
                <c:pt idx="6812">
                  <c:v>136.19</c:v>
                </c:pt>
                <c:pt idx="6813">
                  <c:v>152.38999999999999</c:v>
                </c:pt>
                <c:pt idx="6814">
                  <c:v>199.65</c:v>
                </c:pt>
                <c:pt idx="6815">
                  <c:v>162.18</c:v>
                </c:pt>
                <c:pt idx="6816">
                  <c:v>401.01</c:v>
                </c:pt>
                <c:pt idx="6817">
                  <c:v>499.62</c:v>
                </c:pt>
                <c:pt idx="6818">
                  <c:v>599.99</c:v>
                </c:pt>
                <c:pt idx="6819">
                  <c:v>423.78</c:v>
                </c:pt>
                <c:pt idx="6820">
                  <c:v>369.9</c:v>
                </c:pt>
                <c:pt idx="6821">
                  <c:v>286.39</c:v>
                </c:pt>
                <c:pt idx="6822">
                  <c:v>385.25</c:v>
                </c:pt>
                <c:pt idx="6823">
                  <c:v>300.54000000000002</c:v>
                </c:pt>
                <c:pt idx="6824">
                  <c:v>216.05</c:v>
                </c:pt>
                <c:pt idx="6825">
                  <c:v>255.07</c:v>
                </c:pt>
                <c:pt idx="6826">
                  <c:v>501.49</c:v>
                </c:pt>
                <c:pt idx="6827">
                  <c:v>208.77</c:v>
                </c:pt>
                <c:pt idx="6828">
                  <c:v>253.24</c:v>
                </c:pt>
                <c:pt idx="6829">
                  <c:v>140.9</c:v>
                </c:pt>
                <c:pt idx="6830">
                  <c:v>132.86000000000001</c:v>
                </c:pt>
                <c:pt idx="6831">
                  <c:v>101.65</c:v>
                </c:pt>
                <c:pt idx="6832">
                  <c:v>100.55</c:v>
                </c:pt>
                <c:pt idx="6833">
                  <c:v>99.35</c:v>
                </c:pt>
                <c:pt idx="6834">
                  <c:v>89.44</c:v>
                </c:pt>
                <c:pt idx="6835">
                  <c:v>114.55</c:v>
                </c:pt>
                <c:pt idx="6836">
                  <c:v>111.31</c:v>
                </c:pt>
                <c:pt idx="6837">
                  <c:v>125.52</c:v>
                </c:pt>
                <c:pt idx="6838">
                  <c:v>87.63</c:v>
                </c:pt>
                <c:pt idx="6839">
                  <c:v>87.45</c:v>
                </c:pt>
                <c:pt idx="6840">
                  <c:v>91.45</c:v>
                </c:pt>
                <c:pt idx="6841">
                  <c:v>69</c:v>
                </c:pt>
                <c:pt idx="6842">
                  <c:v>88.92</c:v>
                </c:pt>
                <c:pt idx="6843">
                  <c:v>63.86</c:v>
                </c:pt>
                <c:pt idx="6844">
                  <c:v>77.819999999999993</c:v>
                </c:pt>
                <c:pt idx="6845">
                  <c:v>70.650000000000006</c:v>
                </c:pt>
                <c:pt idx="6846">
                  <c:v>59.65</c:v>
                </c:pt>
                <c:pt idx="6847">
                  <c:v>44.02</c:v>
                </c:pt>
                <c:pt idx="6848">
                  <c:v>60.96</c:v>
                </c:pt>
                <c:pt idx="6849">
                  <c:v>48.25</c:v>
                </c:pt>
                <c:pt idx="6850">
                  <c:v>47.92</c:v>
                </c:pt>
                <c:pt idx="6851">
                  <c:v>44.67</c:v>
                </c:pt>
                <c:pt idx="6852">
                  <c:v>50.49</c:v>
                </c:pt>
                <c:pt idx="6853">
                  <c:v>43.35</c:v>
                </c:pt>
                <c:pt idx="6854">
                  <c:v>36.11</c:v>
                </c:pt>
                <c:pt idx="6855">
                  <c:v>45.29</c:v>
                </c:pt>
                <c:pt idx="6856">
                  <c:v>65.150000000000006</c:v>
                </c:pt>
                <c:pt idx="6857">
                  <c:v>85.92</c:v>
                </c:pt>
                <c:pt idx="6858">
                  <c:v>69.709999999999994</c:v>
                </c:pt>
                <c:pt idx="6859">
                  <c:v>70.16</c:v>
                </c:pt>
                <c:pt idx="6860">
                  <c:v>21.62</c:v>
                </c:pt>
                <c:pt idx="6861">
                  <c:v>16.75</c:v>
                </c:pt>
                <c:pt idx="6862">
                  <c:v>16.95</c:v>
                </c:pt>
                <c:pt idx="6863">
                  <c:v>14.29</c:v>
                </c:pt>
                <c:pt idx="6864">
                  <c:v>18.98</c:v>
                </c:pt>
                <c:pt idx="6865">
                  <c:v>19.07</c:v>
                </c:pt>
                <c:pt idx="6866">
                  <c:v>23.81</c:v>
                </c:pt>
                <c:pt idx="6867">
                  <c:v>19.649999999999999</c:v>
                </c:pt>
                <c:pt idx="6868">
                  <c:v>21.45</c:v>
                </c:pt>
                <c:pt idx="6869">
                  <c:v>26.49</c:v>
                </c:pt>
                <c:pt idx="6870">
                  <c:v>27.55</c:v>
                </c:pt>
                <c:pt idx="6871">
                  <c:v>21.46</c:v>
                </c:pt>
                <c:pt idx="6872">
                  <c:v>26.48</c:v>
                </c:pt>
                <c:pt idx="6873">
                  <c:v>26.82</c:v>
                </c:pt>
                <c:pt idx="6874">
                  <c:v>23.16</c:v>
                </c:pt>
                <c:pt idx="6875">
                  <c:v>19.14</c:v>
                </c:pt>
                <c:pt idx="6876">
                  <c:v>19.23</c:v>
                </c:pt>
                <c:pt idx="6877">
                  <c:v>19.399999999999999</c:v>
                </c:pt>
                <c:pt idx="6878">
                  <c:v>8.14</c:v>
                </c:pt>
                <c:pt idx="6879">
                  <c:v>11.89</c:v>
                </c:pt>
                <c:pt idx="6880">
                  <c:v>17.920000000000002</c:v>
                </c:pt>
                <c:pt idx="6881">
                  <c:v>39.200000000000003</c:v>
                </c:pt>
                <c:pt idx="6882">
                  <c:v>31.87</c:v>
                </c:pt>
                <c:pt idx="6883">
                  <c:v>52.95</c:v>
                </c:pt>
                <c:pt idx="6884">
                  <c:v>59.02</c:v>
                </c:pt>
                <c:pt idx="6885">
                  <c:v>53.25</c:v>
                </c:pt>
                <c:pt idx="6886">
                  <c:v>61.38</c:v>
                </c:pt>
                <c:pt idx="6887">
                  <c:v>16.399999999999999</c:v>
                </c:pt>
                <c:pt idx="6888">
                  <c:v>16.829999999999998</c:v>
                </c:pt>
                <c:pt idx="6889">
                  <c:v>32.53</c:v>
                </c:pt>
                <c:pt idx="6890">
                  <c:v>37.49</c:v>
                </c:pt>
                <c:pt idx="6891">
                  <c:v>36.200000000000003</c:v>
                </c:pt>
                <c:pt idx="6892">
                  <c:v>45.24</c:v>
                </c:pt>
                <c:pt idx="6893">
                  <c:v>36.450000000000003</c:v>
                </c:pt>
                <c:pt idx="6894">
                  <c:v>64.58</c:v>
                </c:pt>
                <c:pt idx="6895">
                  <c:v>55.16</c:v>
                </c:pt>
                <c:pt idx="6896">
                  <c:v>65.73</c:v>
                </c:pt>
                <c:pt idx="6897">
                  <c:v>57.83</c:v>
                </c:pt>
                <c:pt idx="6898">
                  <c:v>45.38</c:v>
                </c:pt>
                <c:pt idx="6899">
                  <c:v>51.25</c:v>
                </c:pt>
                <c:pt idx="6900">
                  <c:v>44.72</c:v>
                </c:pt>
                <c:pt idx="6901">
                  <c:v>39.380000000000003</c:v>
                </c:pt>
                <c:pt idx="6902">
                  <c:v>46.5</c:v>
                </c:pt>
                <c:pt idx="6903">
                  <c:v>57.28</c:v>
                </c:pt>
                <c:pt idx="6904">
                  <c:v>51.74</c:v>
                </c:pt>
                <c:pt idx="6905">
                  <c:v>46.53</c:v>
                </c:pt>
                <c:pt idx="6906">
                  <c:v>47.67</c:v>
                </c:pt>
                <c:pt idx="6907">
                  <c:v>48.94</c:v>
                </c:pt>
                <c:pt idx="6908">
                  <c:v>55.1</c:v>
                </c:pt>
                <c:pt idx="6909">
                  <c:v>64.260000000000005</c:v>
                </c:pt>
                <c:pt idx="6910">
                  <c:v>61.36</c:v>
                </c:pt>
                <c:pt idx="6911">
                  <c:v>56.6</c:v>
                </c:pt>
                <c:pt idx="6912">
                  <c:v>45.21</c:v>
                </c:pt>
                <c:pt idx="6913">
                  <c:v>57.49</c:v>
                </c:pt>
                <c:pt idx="6914">
                  <c:v>59.35</c:v>
                </c:pt>
                <c:pt idx="6915">
                  <c:v>41.08</c:v>
                </c:pt>
                <c:pt idx="6916">
                  <c:v>45.23</c:v>
                </c:pt>
                <c:pt idx="6917">
                  <c:v>41.8</c:v>
                </c:pt>
                <c:pt idx="6918">
                  <c:v>38.340000000000003</c:v>
                </c:pt>
                <c:pt idx="6919">
                  <c:v>34.03</c:v>
                </c:pt>
                <c:pt idx="6920">
                  <c:v>32.08</c:v>
                </c:pt>
                <c:pt idx="6921">
                  <c:v>36.97</c:v>
                </c:pt>
                <c:pt idx="6922">
                  <c:v>33.450000000000003</c:v>
                </c:pt>
                <c:pt idx="6923">
                  <c:v>31.7</c:v>
                </c:pt>
                <c:pt idx="6924">
                  <c:v>42.58</c:v>
                </c:pt>
                <c:pt idx="6925">
                  <c:v>41.46</c:v>
                </c:pt>
                <c:pt idx="6926">
                  <c:v>45.73</c:v>
                </c:pt>
                <c:pt idx="6927">
                  <c:v>39.07</c:v>
                </c:pt>
                <c:pt idx="6928">
                  <c:v>42.42</c:v>
                </c:pt>
                <c:pt idx="6929">
                  <c:v>114.27</c:v>
                </c:pt>
                <c:pt idx="6930">
                  <c:v>202.72</c:v>
                </c:pt>
                <c:pt idx="6931">
                  <c:v>28.55</c:v>
                </c:pt>
                <c:pt idx="6932">
                  <c:v>27.3</c:v>
                </c:pt>
                <c:pt idx="6933">
                  <c:v>33.14</c:v>
                </c:pt>
                <c:pt idx="6934">
                  <c:v>27.27</c:v>
                </c:pt>
                <c:pt idx="6935">
                  <c:v>35.6</c:v>
                </c:pt>
                <c:pt idx="6936">
                  <c:v>368.17</c:v>
                </c:pt>
                <c:pt idx="6937">
                  <c:v>377.61</c:v>
                </c:pt>
                <c:pt idx="6938">
                  <c:v>165.99</c:v>
                </c:pt>
                <c:pt idx="6939">
                  <c:v>120.21</c:v>
                </c:pt>
                <c:pt idx="6940">
                  <c:v>182.23</c:v>
                </c:pt>
                <c:pt idx="6941">
                  <c:v>218.76</c:v>
                </c:pt>
                <c:pt idx="6942">
                  <c:v>301.18</c:v>
                </c:pt>
                <c:pt idx="6943">
                  <c:v>366.21</c:v>
                </c:pt>
                <c:pt idx="6944">
                  <c:v>437.82</c:v>
                </c:pt>
                <c:pt idx="6945">
                  <c:v>325.93</c:v>
                </c:pt>
                <c:pt idx="6946">
                  <c:v>207.44</c:v>
                </c:pt>
                <c:pt idx="6947">
                  <c:v>165.34</c:v>
                </c:pt>
                <c:pt idx="6948">
                  <c:v>180.03</c:v>
                </c:pt>
                <c:pt idx="6949">
                  <c:v>177.17</c:v>
                </c:pt>
                <c:pt idx="6950">
                  <c:v>166.49</c:v>
                </c:pt>
                <c:pt idx="6951">
                  <c:v>152.11000000000001</c:v>
                </c:pt>
                <c:pt idx="6952">
                  <c:v>165.19</c:v>
                </c:pt>
                <c:pt idx="6953">
                  <c:v>126.1</c:v>
                </c:pt>
                <c:pt idx="6954">
                  <c:v>138.83000000000001</c:v>
                </c:pt>
                <c:pt idx="6955">
                  <c:v>110.76</c:v>
                </c:pt>
                <c:pt idx="6956">
                  <c:v>139.51</c:v>
                </c:pt>
                <c:pt idx="6957">
                  <c:v>124.58</c:v>
                </c:pt>
                <c:pt idx="6958">
                  <c:v>156.99</c:v>
                </c:pt>
                <c:pt idx="6959">
                  <c:v>152.56</c:v>
                </c:pt>
                <c:pt idx="6960">
                  <c:v>179.47</c:v>
                </c:pt>
                <c:pt idx="6961">
                  <c:v>157.12</c:v>
                </c:pt>
                <c:pt idx="6962">
                  <c:v>164.74</c:v>
                </c:pt>
                <c:pt idx="6963">
                  <c:v>143.84</c:v>
                </c:pt>
                <c:pt idx="6964">
                  <c:v>124.43</c:v>
                </c:pt>
                <c:pt idx="6965">
                  <c:v>102.73</c:v>
                </c:pt>
                <c:pt idx="6966">
                  <c:v>130.22999999999999</c:v>
                </c:pt>
                <c:pt idx="6967">
                  <c:v>125.47</c:v>
                </c:pt>
                <c:pt idx="6968">
                  <c:v>94.63</c:v>
                </c:pt>
                <c:pt idx="6969">
                  <c:v>89.5</c:v>
                </c:pt>
                <c:pt idx="6970">
                  <c:v>150.47</c:v>
                </c:pt>
                <c:pt idx="6971">
                  <c:v>240.15</c:v>
                </c:pt>
                <c:pt idx="6972">
                  <c:v>216.01</c:v>
                </c:pt>
                <c:pt idx="6973">
                  <c:v>154.85</c:v>
                </c:pt>
                <c:pt idx="6974">
                  <c:v>147.76</c:v>
                </c:pt>
                <c:pt idx="6975">
                  <c:v>651.58000000000004</c:v>
                </c:pt>
                <c:pt idx="6976">
                  <c:v>696.97</c:v>
                </c:pt>
                <c:pt idx="6977">
                  <c:v>557.79</c:v>
                </c:pt>
                <c:pt idx="6978">
                  <c:v>512.85</c:v>
                </c:pt>
                <c:pt idx="6979">
                  <c:v>445.37</c:v>
                </c:pt>
                <c:pt idx="6980">
                  <c:v>357.76</c:v>
                </c:pt>
                <c:pt idx="6981">
                  <c:v>279.67</c:v>
                </c:pt>
                <c:pt idx="6982">
                  <c:v>213.62</c:v>
                </c:pt>
                <c:pt idx="6983">
                  <c:v>287.82</c:v>
                </c:pt>
                <c:pt idx="6984">
                  <c:v>327.71</c:v>
                </c:pt>
                <c:pt idx="6985">
                  <c:v>476.83</c:v>
                </c:pt>
                <c:pt idx="6986">
                  <c:v>295.82</c:v>
                </c:pt>
                <c:pt idx="6987">
                  <c:v>194.11</c:v>
                </c:pt>
                <c:pt idx="6988">
                  <c:v>298.08</c:v>
                </c:pt>
                <c:pt idx="6989">
                  <c:v>469.64</c:v>
                </c:pt>
                <c:pt idx="6990">
                  <c:v>183.49</c:v>
                </c:pt>
                <c:pt idx="6991">
                  <c:v>175.59</c:v>
                </c:pt>
                <c:pt idx="6992">
                  <c:v>209.91</c:v>
                </c:pt>
                <c:pt idx="6993">
                  <c:v>184.7</c:v>
                </c:pt>
                <c:pt idx="6994">
                  <c:v>119.25</c:v>
                </c:pt>
                <c:pt idx="6995">
                  <c:v>214.22</c:v>
                </c:pt>
                <c:pt idx="6996">
                  <c:v>265.88</c:v>
                </c:pt>
                <c:pt idx="6997">
                  <c:v>265.64999999999998</c:v>
                </c:pt>
                <c:pt idx="6998">
                  <c:v>199.8</c:v>
                </c:pt>
                <c:pt idx="6999">
                  <c:v>299.97000000000003</c:v>
                </c:pt>
                <c:pt idx="7000">
                  <c:v>359.36</c:v>
                </c:pt>
                <c:pt idx="7001">
                  <c:v>94.3</c:v>
                </c:pt>
                <c:pt idx="7002">
                  <c:v>146.6</c:v>
                </c:pt>
                <c:pt idx="7003">
                  <c:v>114.79</c:v>
                </c:pt>
                <c:pt idx="7004">
                  <c:v>129.15</c:v>
                </c:pt>
                <c:pt idx="7005">
                  <c:v>93.63</c:v>
                </c:pt>
                <c:pt idx="7006">
                  <c:v>207.97</c:v>
                </c:pt>
                <c:pt idx="7007">
                  <c:v>97.19</c:v>
                </c:pt>
                <c:pt idx="7008">
                  <c:v>142.97</c:v>
                </c:pt>
                <c:pt idx="7009">
                  <c:v>200.97</c:v>
                </c:pt>
                <c:pt idx="7010">
                  <c:v>282.23</c:v>
                </c:pt>
                <c:pt idx="7011">
                  <c:v>209.13</c:v>
                </c:pt>
                <c:pt idx="7012">
                  <c:v>165.91</c:v>
                </c:pt>
                <c:pt idx="7013">
                  <c:v>161.46</c:v>
                </c:pt>
                <c:pt idx="7014">
                  <c:v>254.04</c:v>
                </c:pt>
                <c:pt idx="7015">
                  <c:v>181.53</c:v>
                </c:pt>
                <c:pt idx="7016">
                  <c:v>264.57</c:v>
                </c:pt>
                <c:pt idx="7017">
                  <c:v>171.76</c:v>
                </c:pt>
                <c:pt idx="7018">
                  <c:v>225.3</c:v>
                </c:pt>
                <c:pt idx="7019">
                  <c:v>298.41000000000003</c:v>
                </c:pt>
                <c:pt idx="7020">
                  <c:v>229.72</c:v>
                </c:pt>
                <c:pt idx="7021">
                  <c:v>159.59</c:v>
                </c:pt>
                <c:pt idx="7022">
                  <c:v>195.68</c:v>
                </c:pt>
                <c:pt idx="7023">
                  <c:v>167.11</c:v>
                </c:pt>
                <c:pt idx="7024">
                  <c:v>161.65</c:v>
                </c:pt>
                <c:pt idx="7025">
                  <c:v>191.9</c:v>
                </c:pt>
                <c:pt idx="7026">
                  <c:v>370.99</c:v>
                </c:pt>
                <c:pt idx="7027">
                  <c:v>653.42999999999995</c:v>
                </c:pt>
                <c:pt idx="7028">
                  <c:v>612.16999999999996</c:v>
                </c:pt>
                <c:pt idx="7029">
                  <c:v>595.1</c:v>
                </c:pt>
                <c:pt idx="7030">
                  <c:v>429.26</c:v>
                </c:pt>
                <c:pt idx="7031">
                  <c:v>289.20999999999998</c:v>
                </c:pt>
                <c:pt idx="7032">
                  <c:v>260.83999999999997</c:v>
                </c:pt>
                <c:pt idx="7033">
                  <c:v>239.29</c:v>
                </c:pt>
                <c:pt idx="7034">
                  <c:v>311.8</c:v>
                </c:pt>
                <c:pt idx="7035">
                  <c:v>249.97</c:v>
                </c:pt>
                <c:pt idx="7036">
                  <c:v>215.76</c:v>
                </c:pt>
                <c:pt idx="7037">
                  <c:v>159.97999999999999</c:v>
                </c:pt>
                <c:pt idx="7038">
                  <c:v>176.36</c:v>
                </c:pt>
                <c:pt idx="7039">
                  <c:v>171.08</c:v>
                </c:pt>
                <c:pt idx="7040">
                  <c:v>169.37</c:v>
                </c:pt>
                <c:pt idx="7041">
                  <c:v>178.98</c:v>
                </c:pt>
                <c:pt idx="7042">
                  <c:v>163.04</c:v>
                </c:pt>
                <c:pt idx="7043">
                  <c:v>209.39</c:v>
                </c:pt>
                <c:pt idx="7044">
                  <c:v>223.15</c:v>
                </c:pt>
                <c:pt idx="7045">
                  <c:v>207.18</c:v>
                </c:pt>
                <c:pt idx="7046">
                  <c:v>200.67</c:v>
                </c:pt>
                <c:pt idx="7047">
                  <c:v>201.75</c:v>
                </c:pt>
                <c:pt idx="7048">
                  <c:v>216.81</c:v>
                </c:pt>
                <c:pt idx="7049">
                  <c:v>177.61</c:v>
                </c:pt>
                <c:pt idx="7050">
                  <c:v>200.81</c:v>
                </c:pt>
                <c:pt idx="7051">
                  <c:v>216.32</c:v>
                </c:pt>
                <c:pt idx="7052">
                  <c:v>268.5</c:v>
                </c:pt>
                <c:pt idx="7053">
                  <c:v>217.6</c:v>
                </c:pt>
                <c:pt idx="7054">
                  <c:v>243.82</c:v>
                </c:pt>
                <c:pt idx="7055">
                  <c:v>299.24</c:v>
                </c:pt>
                <c:pt idx="7056">
                  <c:v>190.41</c:v>
                </c:pt>
                <c:pt idx="7057">
                  <c:v>146.53</c:v>
                </c:pt>
                <c:pt idx="7058">
                  <c:v>272.05</c:v>
                </c:pt>
                <c:pt idx="7059">
                  <c:v>241.49</c:v>
                </c:pt>
                <c:pt idx="7060">
                  <c:v>247.41</c:v>
                </c:pt>
                <c:pt idx="7061">
                  <c:v>172.24</c:v>
                </c:pt>
                <c:pt idx="7062">
                  <c:v>193.55</c:v>
                </c:pt>
                <c:pt idx="7063">
                  <c:v>148.56</c:v>
                </c:pt>
                <c:pt idx="7064">
                  <c:v>162.28</c:v>
                </c:pt>
                <c:pt idx="7065">
                  <c:v>192.46</c:v>
                </c:pt>
                <c:pt idx="7066">
                  <c:v>236.42</c:v>
                </c:pt>
                <c:pt idx="7067">
                  <c:v>241.92</c:v>
                </c:pt>
                <c:pt idx="7068">
                  <c:v>240.88</c:v>
                </c:pt>
                <c:pt idx="7069">
                  <c:v>191.72</c:v>
                </c:pt>
                <c:pt idx="7070">
                  <c:v>186.41</c:v>
                </c:pt>
                <c:pt idx="7071">
                  <c:v>162.65</c:v>
                </c:pt>
                <c:pt idx="7072">
                  <c:v>175.79</c:v>
                </c:pt>
                <c:pt idx="7073">
                  <c:v>183.86</c:v>
                </c:pt>
                <c:pt idx="7074">
                  <c:v>199.96</c:v>
                </c:pt>
                <c:pt idx="7075">
                  <c:v>192.94</c:v>
                </c:pt>
                <c:pt idx="7076">
                  <c:v>177.5</c:v>
                </c:pt>
                <c:pt idx="7077">
                  <c:v>175.24</c:v>
                </c:pt>
                <c:pt idx="7078">
                  <c:v>258.69</c:v>
                </c:pt>
                <c:pt idx="7079">
                  <c:v>174.28</c:v>
                </c:pt>
                <c:pt idx="7080">
                  <c:v>196.49</c:v>
                </c:pt>
                <c:pt idx="7081">
                  <c:v>232.26</c:v>
                </c:pt>
                <c:pt idx="7082">
                  <c:v>232.77</c:v>
                </c:pt>
                <c:pt idx="7083">
                  <c:v>266.82</c:v>
                </c:pt>
                <c:pt idx="7084">
                  <c:v>306.79000000000002</c:v>
                </c:pt>
                <c:pt idx="7085">
                  <c:v>363.69</c:v>
                </c:pt>
                <c:pt idx="7086">
                  <c:v>268.20999999999998</c:v>
                </c:pt>
                <c:pt idx="7087">
                  <c:v>172.69</c:v>
                </c:pt>
                <c:pt idx="7088">
                  <c:v>154.12</c:v>
                </c:pt>
                <c:pt idx="7089">
                  <c:v>185.83</c:v>
                </c:pt>
                <c:pt idx="7090">
                  <c:v>220.08</c:v>
                </c:pt>
                <c:pt idx="7091">
                  <c:v>230.26</c:v>
                </c:pt>
                <c:pt idx="7092">
                  <c:v>227.64</c:v>
                </c:pt>
                <c:pt idx="7093">
                  <c:v>224.85</c:v>
                </c:pt>
                <c:pt idx="7094">
                  <c:v>212.78</c:v>
                </c:pt>
                <c:pt idx="7095">
                  <c:v>230.57</c:v>
                </c:pt>
                <c:pt idx="7096">
                  <c:v>231.98</c:v>
                </c:pt>
                <c:pt idx="7097">
                  <c:v>209.36</c:v>
                </c:pt>
                <c:pt idx="7098">
                  <c:v>220.15</c:v>
                </c:pt>
                <c:pt idx="7099">
                  <c:v>220.07</c:v>
                </c:pt>
                <c:pt idx="7100">
                  <c:v>231.57</c:v>
                </c:pt>
                <c:pt idx="7101">
                  <c:v>180.28</c:v>
                </c:pt>
                <c:pt idx="7102">
                  <c:v>167.03</c:v>
                </c:pt>
                <c:pt idx="7103">
                  <c:v>185.69</c:v>
                </c:pt>
                <c:pt idx="7104">
                  <c:v>376.39</c:v>
                </c:pt>
                <c:pt idx="7105">
                  <c:v>605.45000000000005</c:v>
                </c:pt>
                <c:pt idx="7106">
                  <c:v>552.04</c:v>
                </c:pt>
                <c:pt idx="7107">
                  <c:v>530.04</c:v>
                </c:pt>
                <c:pt idx="7108">
                  <c:v>360.5</c:v>
                </c:pt>
                <c:pt idx="7109">
                  <c:v>350.51</c:v>
                </c:pt>
                <c:pt idx="7110">
                  <c:v>291.13</c:v>
                </c:pt>
                <c:pt idx="7111">
                  <c:v>214.71</c:v>
                </c:pt>
                <c:pt idx="7112">
                  <c:v>139.97999999999999</c:v>
                </c:pt>
                <c:pt idx="7113">
                  <c:v>187.44</c:v>
                </c:pt>
                <c:pt idx="7114">
                  <c:v>154.43</c:v>
                </c:pt>
                <c:pt idx="7115">
                  <c:v>141.54</c:v>
                </c:pt>
                <c:pt idx="7116">
                  <c:v>199.27</c:v>
                </c:pt>
                <c:pt idx="7117">
                  <c:v>243.16</c:v>
                </c:pt>
                <c:pt idx="7118">
                  <c:v>254.73</c:v>
                </c:pt>
                <c:pt idx="7119">
                  <c:v>173.56</c:v>
                </c:pt>
                <c:pt idx="7120">
                  <c:v>249.66</c:v>
                </c:pt>
                <c:pt idx="7121">
                  <c:v>161.35</c:v>
                </c:pt>
                <c:pt idx="7122">
                  <c:v>153.93</c:v>
                </c:pt>
                <c:pt idx="7123">
                  <c:v>219.95</c:v>
                </c:pt>
                <c:pt idx="7124">
                  <c:v>252.5</c:v>
                </c:pt>
                <c:pt idx="7125">
                  <c:v>187.83</c:v>
                </c:pt>
                <c:pt idx="7126">
                  <c:v>194.18</c:v>
                </c:pt>
                <c:pt idx="7127">
                  <c:v>194.57</c:v>
                </c:pt>
                <c:pt idx="7128">
                  <c:v>186.75</c:v>
                </c:pt>
                <c:pt idx="7129">
                  <c:v>194.02</c:v>
                </c:pt>
                <c:pt idx="7130">
                  <c:v>240.58</c:v>
                </c:pt>
                <c:pt idx="7131">
                  <c:v>195.17</c:v>
                </c:pt>
                <c:pt idx="7132">
                  <c:v>282.12</c:v>
                </c:pt>
                <c:pt idx="7133">
                  <c:v>176.25</c:v>
                </c:pt>
                <c:pt idx="7134">
                  <c:v>191.38</c:v>
                </c:pt>
                <c:pt idx="7135">
                  <c:v>141.58000000000001</c:v>
                </c:pt>
                <c:pt idx="7136">
                  <c:v>233.98</c:v>
                </c:pt>
                <c:pt idx="7137">
                  <c:v>260.77999999999997</c:v>
                </c:pt>
                <c:pt idx="7138">
                  <c:v>246.41</c:v>
                </c:pt>
                <c:pt idx="7139">
                  <c:v>489.53</c:v>
                </c:pt>
                <c:pt idx="7140">
                  <c:v>731.33</c:v>
                </c:pt>
                <c:pt idx="7141">
                  <c:v>489.18</c:v>
                </c:pt>
                <c:pt idx="7142">
                  <c:v>540.66</c:v>
                </c:pt>
                <c:pt idx="7143">
                  <c:v>235.93</c:v>
                </c:pt>
                <c:pt idx="7144">
                  <c:v>215.64</c:v>
                </c:pt>
                <c:pt idx="7145">
                  <c:v>187.59</c:v>
                </c:pt>
                <c:pt idx="7146">
                  <c:v>158.4</c:v>
                </c:pt>
                <c:pt idx="7147">
                  <c:v>196.36</c:v>
                </c:pt>
                <c:pt idx="7148">
                  <c:v>175.91</c:v>
                </c:pt>
                <c:pt idx="7149">
                  <c:v>317.36</c:v>
                </c:pt>
                <c:pt idx="7150">
                  <c:v>421.05</c:v>
                </c:pt>
                <c:pt idx="7151">
                  <c:v>784.17</c:v>
                </c:pt>
                <c:pt idx="7152">
                  <c:v>638.65</c:v>
                </c:pt>
                <c:pt idx="7153">
                  <c:v>712.55</c:v>
                </c:pt>
                <c:pt idx="7154">
                  <c:v>429.13</c:v>
                </c:pt>
                <c:pt idx="7155">
                  <c:v>199.27</c:v>
                </c:pt>
                <c:pt idx="7156">
                  <c:v>292.16000000000003</c:v>
                </c:pt>
                <c:pt idx="7157">
                  <c:v>230.84</c:v>
                </c:pt>
                <c:pt idx="7158">
                  <c:v>257.27</c:v>
                </c:pt>
                <c:pt idx="7159">
                  <c:v>377.49</c:v>
                </c:pt>
                <c:pt idx="7160">
                  <c:v>285.18</c:v>
                </c:pt>
                <c:pt idx="7161">
                  <c:v>487.13</c:v>
                </c:pt>
                <c:pt idx="7162">
                  <c:v>363.69</c:v>
                </c:pt>
                <c:pt idx="7163">
                  <c:v>161.26</c:v>
                </c:pt>
                <c:pt idx="7164">
                  <c:v>205.5</c:v>
                </c:pt>
                <c:pt idx="7165">
                  <c:v>181.5</c:v>
                </c:pt>
                <c:pt idx="7166">
                  <c:v>255.67</c:v>
                </c:pt>
                <c:pt idx="7167">
                  <c:v>252.59</c:v>
                </c:pt>
                <c:pt idx="7168">
                  <c:v>236.24</c:v>
                </c:pt>
                <c:pt idx="7169">
                  <c:v>277.82</c:v>
                </c:pt>
                <c:pt idx="7170">
                  <c:v>284.7</c:v>
                </c:pt>
                <c:pt idx="7171">
                  <c:v>284.98</c:v>
                </c:pt>
                <c:pt idx="7172">
                  <c:v>339.74</c:v>
                </c:pt>
                <c:pt idx="7173">
                  <c:v>116.26</c:v>
                </c:pt>
                <c:pt idx="7174">
                  <c:v>173.92</c:v>
                </c:pt>
                <c:pt idx="7175">
                  <c:v>109.05</c:v>
                </c:pt>
                <c:pt idx="7176">
                  <c:v>98.3</c:v>
                </c:pt>
                <c:pt idx="7177">
                  <c:v>162.49</c:v>
                </c:pt>
                <c:pt idx="7178">
                  <c:v>188.56</c:v>
                </c:pt>
                <c:pt idx="7179">
                  <c:v>212.98</c:v>
                </c:pt>
                <c:pt idx="7180">
                  <c:v>196.35</c:v>
                </c:pt>
                <c:pt idx="7181">
                  <c:v>178.5</c:v>
                </c:pt>
                <c:pt idx="7182">
                  <c:v>256.20999999999998</c:v>
                </c:pt>
                <c:pt idx="7183">
                  <c:v>170.3</c:v>
                </c:pt>
                <c:pt idx="7184">
                  <c:v>324.32</c:v>
                </c:pt>
                <c:pt idx="7185">
                  <c:v>495.7</c:v>
                </c:pt>
                <c:pt idx="7186">
                  <c:v>139.47999999999999</c:v>
                </c:pt>
                <c:pt idx="7187">
                  <c:v>341.83</c:v>
                </c:pt>
                <c:pt idx="7188">
                  <c:v>359.25</c:v>
                </c:pt>
                <c:pt idx="7189">
                  <c:v>495.88</c:v>
                </c:pt>
                <c:pt idx="7190">
                  <c:v>357.97</c:v>
                </c:pt>
                <c:pt idx="7191">
                  <c:v>144.63999999999999</c:v>
                </c:pt>
                <c:pt idx="7192">
                  <c:v>132.81</c:v>
                </c:pt>
                <c:pt idx="7193">
                  <c:v>130.61000000000001</c:v>
                </c:pt>
                <c:pt idx="7194">
                  <c:v>137.57</c:v>
                </c:pt>
                <c:pt idx="7195">
                  <c:v>102.85</c:v>
                </c:pt>
                <c:pt idx="7196">
                  <c:v>104.51</c:v>
                </c:pt>
                <c:pt idx="7197">
                  <c:v>93.72</c:v>
                </c:pt>
                <c:pt idx="7198">
                  <c:v>119.8</c:v>
                </c:pt>
                <c:pt idx="7199">
                  <c:v>105.86</c:v>
                </c:pt>
                <c:pt idx="7200">
                  <c:v>95.93</c:v>
                </c:pt>
                <c:pt idx="7201">
                  <c:v>104.13</c:v>
                </c:pt>
                <c:pt idx="7202">
                  <c:v>80.25</c:v>
                </c:pt>
                <c:pt idx="7203">
                  <c:v>72.22</c:v>
                </c:pt>
                <c:pt idx="7204">
                  <c:v>86.04</c:v>
                </c:pt>
                <c:pt idx="7205">
                  <c:v>79.34</c:v>
                </c:pt>
                <c:pt idx="7206">
                  <c:v>79.150000000000006</c:v>
                </c:pt>
                <c:pt idx="7207">
                  <c:v>75.58</c:v>
                </c:pt>
                <c:pt idx="7208">
                  <c:v>83.13</c:v>
                </c:pt>
                <c:pt idx="7209">
                  <c:v>107.62</c:v>
                </c:pt>
                <c:pt idx="7210">
                  <c:v>134.47999999999999</c:v>
                </c:pt>
                <c:pt idx="7211">
                  <c:v>141.13</c:v>
                </c:pt>
                <c:pt idx="7212">
                  <c:v>144.37</c:v>
                </c:pt>
                <c:pt idx="7213">
                  <c:v>123.57</c:v>
                </c:pt>
                <c:pt idx="7214">
                  <c:v>230.39</c:v>
                </c:pt>
                <c:pt idx="7215">
                  <c:v>250.53</c:v>
                </c:pt>
                <c:pt idx="7216">
                  <c:v>218.01</c:v>
                </c:pt>
                <c:pt idx="7217">
                  <c:v>222.78</c:v>
                </c:pt>
                <c:pt idx="7218">
                  <c:v>173.19</c:v>
                </c:pt>
                <c:pt idx="7219">
                  <c:v>218.67</c:v>
                </c:pt>
                <c:pt idx="7220">
                  <c:v>179.82</c:v>
                </c:pt>
                <c:pt idx="7221">
                  <c:v>167.26</c:v>
                </c:pt>
                <c:pt idx="7222">
                  <c:v>152.65</c:v>
                </c:pt>
                <c:pt idx="7223">
                  <c:v>130.47999999999999</c:v>
                </c:pt>
                <c:pt idx="7224">
                  <c:v>148.22999999999999</c:v>
                </c:pt>
                <c:pt idx="7225">
                  <c:v>134.97999999999999</c:v>
                </c:pt>
                <c:pt idx="7226">
                  <c:v>107.36</c:v>
                </c:pt>
                <c:pt idx="7227">
                  <c:v>145.03</c:v>
                </c:pt>
                <c:pt idx="7228">
                  <c:v>106.97</c:v>
                </c:pt>
                <c:pt idx="7229">
                  <c:v>170.35</c:v>
                </c:pt>
                <c:pt idx="7230">
                  <c:v>105.79</c:v>
                </c:pt>
                <c:pt idx="7231">
                  <c:v>80.11</c:v>
                </c:pt>
                <c:pt idx="7232">
                  <c:v>95.09</c:v>
                </c:pt>
                <c:pt idx="7233">
                  <c:v>151.19</c:v>
                </c:pt>
                <c:pt idx="7234">
                  <c:v>76.78</c:v>
                </c:pt>
                <c:pt idx="7235">
                  <c:v>34.89</c:v>
                </c:pt>
                <c:pt idx="7236">
                  <c:v>83.9</c:v>
                </c:pt>
                <c:pt idx="7237">
                  <c:v>63.58</c:v>
                </c:pt>
                <c:pt idx="7238">
                  <c:v>51.66</c:v>
                </c:pt>
                <c:pt idx="7239">
                  <c:v>68.2</c:v>
                </c:pt>
                <c:pt idx="7240">
                  <c:v>121.12</c:v>
                </c:pt>
                <c:pt idx="7241">
                  <c:v>92.56</c:v>
                </c:pt>
                <c:pt idx="7242">
                  <c:v>95.55</c:v>
                </c:pt>
                <c:pt idx="7243">
                  <c:v>76.27</c:v>
                </c:pt>
                <c:pt idx="7244">
                  <c:v>92.03</c:v>
                </c:pt>
                <c:pt idx="7245">
                  <c:v>98.95</c:v>
                </c:pt>
                <c:pt idx="7246">
                  <c:v>132.06</c:v>
                </c:pt>
                <c:pt idx="7247">
                  <c:v>150.01</c:v>
                </c:pt>
                <c:pt idx="7248">
                  <c:v>183.22</c:v>
                </c:pt>
                <c:pt idx="7249">
                  <c:v>195.6</c:v>
                </c:pt>
                <c:pt idx="7250">
                  <c:v>122.33</c:v>
                </c:pt>
                <c:pt idx="7251">
                  <c:v>118.32</c:v>
                </c:pt>
                <c:pt idx="7252">
                  <c:v>151.79</c:v>
                </c:pt>
                <c:pt idx="7253">
                  <c:v>105.5</c:v>
                </c:pt>
                <c:pt idx="7254">
                  <c:v>120.66</c:v>
                </c:pt>
                <c:pt idx="7255">
                  <c:v>102.64</c:v>
                </c:pt>
                <c:pt idx="7256">
                  <c:v>116.91</c:v>
                </c:pt>
                <c:pt idx="7257">
                  <c:v>115.77</c:v>
                </c:pt>
                <c:pt idx="7258">
                  <c:v>142.19</c:v>
                </c:pt>
                <c:pt idx="7259">
                  <c:v>96.8</c:v>
                </c:pt>
                <c:pt idx="7260">
                  <c:v>91.7</c:v>
                </c:pt>
                <c:pt idx="7261">
                  <c:v>97.11</c:v>
                </c:pt>
                <c:pt idx="7262">
                  <c:v>185.29</c:v>
                </c:pt>
                <c:pt idx="7263">
                  <c:v>129.9</c:v>
                </c:pt>
                <c:pt idx="7264">
                  <c:v>172.68</c:v>
                </c:pt>
                <c:pt idx="7265">
                  <c:v>206.95</c:v>
                </c:pt>
                <c:pt idx="7266">
                  <c:v>228.12</c:v>
                </c:pt>
                <c:pt idx="7267">
                  <c:v>270.33</c:v>
                </c:pt>
                <c:pt idx="7268">
                  <c:v>367.24</c:v>
                </c:pt>
                <c:pt idx="7269">
                  <c:v>729.2</c:v>
                </c:pt>
                <c:pt idx="7270">
                  <c:v>564.65</c:v>
                </c:pt>
                <c:pt idx="7271">
                  <c:v>429.38</c:v>
                </c:pt>
                <c:pt idx="7272">
                  <c:v>321.14999999999998</c:v>
                </c:pt>
                <c:pt idx="7273">
                  <c:v>480.43</c:v>
                </c:pt>
                <c:pt idx="7274">
                  <c:v>305.60000000000002</c:v>
                </c:pt>
                <c:pt idx="7275">
                  <c:v>543.28</c:v>
                </c:pt>
                <c:pt idx="7276">
                  <c:v>272.07</c:v>
                </c:pt>
                <c:pt idx="7277">
                  <c:v>17.899999999999999</c:v>
                </c:pt>
                <c:pt idx="7278">
                  <c:v>204.19</c:v>
                </c:pt>
                <c:pt idx="7279">
                  <c:v>162.83000000000001</c:v>
                </c:pt>
                <c:pt idx="7280">
                  <c:v>183.25</c:v>
                </c:pt>
                <c:pt idx="7281">
                  <c:v>285.74</c:v>
                </c:pt>
                <c:pt idx="7282">
                  <c:v>253.96</c:v>
                </c:pt>
                <c:pt idx="7283">
                  <c:v>222.23</c:v>
                </c:pt>
                <c:pt idx="7284">
                  <c:v>191.42</c:v>
                </c:pt>
                <c:pt idx="7285">
                  <c:v>134.65</c:v>
                </c:pt>
                <c:pt idx="7286">
                  <c:v>183.54</c:v>
                </c:pt>
                <c:pt idx="7287">
                  <c:v>159.66</c:v>
                </c:pt>
                <c:pt idx="7288">
                  <c:v>220.1</c:v>
                </c:pt>
                <c:pt idx="7289">
                  <c:v>287.18</c:v>
                </c:pt>
                <c:pt idx="7290">
                  <c:v>302.79000000000002</c:v>
                </c:pt>
                <c:pt idx="7291">
                  <c:v>187.18</c:v>
                </c:pt>
                <c:pt idx="7292">
                  <c:v>153.71</c:v>
                </c:pt>
                <c:pt idx="7293">
                  <c:v>145.37</c:v>
                </c:pt>
                <c:pt idx="7294">
                  <c:v>158.18</c:v>
                </c:pt>
                <c:pt idx="7295">
                  <c:v>229.05</c:v>
                </c:pt>
                <c:pt idx="7296">
                  <c:v>190.96</c:v>
                </c:pt>
                <c:pt idx="7297">
                  <c:v>244.07</c:v>
                </c:pt>
                <c:pt idx="7298">
                  <c:v>268.35000000000002</c:v>
                </c:pt>
                <c:pt idx="7299">
                  <c:v>254.18</c:v>
                </c:pt>
                <c:pt idx="7300">
                  <c:v>247.37</c:v>
                </c:pt>
                <c:pt idx="7301">
                  <c:v>215.21</c:v>
                </c:pt>
                <c:pt idx="7302">
                  <c:v>176.51</c:v>
                </c:pt>
                <c:pt idx="7303">
                  <c:v>148.63999999999999</c:v>
                </c:pt>
                <c:pt idx="7304">
                  <c:v>140.41999999999999</c:v>
                </c:pt>
                <c:pt idx="7305">
                  <c:v>130.02000000000001</c:v>
                </c:pt>
                <c:pt idx="7306">
                  <c:v>151.49</c:v>
                </c:pt>
                <c:pt idx="7307">
                  <c:v>151.21</c:v>
                </c:pt>
                <c:pt idx="7308">
                  <c:v>153.13</c:v>
                </c:pt>
                <c:pt idx="7309">
                  <c:v>188.63</c:v>
                </c:pt>
                <c:pt idx="7310">
                  <c:v>175.35</c:v>
                </c:pt>
                <c:pt idx="7311">
                  <c:v>169.51</c:v>
                </c:pt>
                <c:pt idx="7312">
                  <c:v>157.15</c:v>
                </c:pt>
                <c:pt idx="7313">
                  <c:v>154.93</c:v>
                </c:pt>
                <c:pt idx="7314">
                  <c:v>112.19</c:v>
                </c:pt>
                <c:pt idx="7315">
                  <c:v>147.19</c:v>
                </c:pt>
                <c:pt idx="7316">
                  <c:v>131.57</c:v>
                </c:pt>
                <c:pt idx="7317">
                  <c:v>112.51</c:v>
                </c:pt>
                <c:pt idx="7318">
                  <c:v>99.83</c:v>
                </c:pt>
                <c:pt idx="7319">
                  <c:v>121.51</c:v>
                </c:pt>
                <c:pt idx="7320">
                  <c:v>127.3</c:v>
                </c:pt>
                <c:pt idx="7321">
                  <c:v>142.59</c:v>
                </c:pt>
                <c:pt idx="7322">
                  <c:v>123.93</c:v>
                </c:pt>
                <c:pt idx="7323">
                  <c:v>130.52000000000001</c:v>
                </c:pt>
                <c:pt idx="7324">
                  <c:v>137.47</c:v>
                </c:pt>
                <c:pt idx="7325">
                  <c:v>145.66</c:v>
                </c:pt>
                <c:pt idx="7326">
                  <c:v>113.71</c:v>
                </c:pt>
                <c:pt idx="7327">
                  <c:v>122.32</c:v>
                </c:pt>
                <c:pt idx="7328">
                  <c:v>114.83</c:v>
                </c:pt>
                <c:pt idx="7329">
                  <c:v>91.36</c:v>
                </c:pt>
                <c:pt idx="7330">
                  <c:v>116.86</c:v>
                </c:pt>
                <c:pt idx="7331">
                  <c:v>80.400000000000006</c:v>
                </c:pt>
                <c:pt idx="7332">
                  <c:v>85</c:v>
                </c:pt>
                <c:pt idx="7333">
                  <c:v>110.07</c:v>
                </c:pt>
                <c:pt idx="7334">
                  <c:v>0</c:v>
                </c:pt>
                <c:pt idx="7335">
                  <c:v>0</c:v>
                </c:pt>
                <c:pt idx="7336">
                  <c:v>0</c:v>
                </c:pt>
                <c:pt idx="7337">
                  <c:v>0</c:v>
                </c:pt>
                <c:pt idx="7338">
                  <c:v>0</c:v>
                </c:pt>
                <c:pt idx="7339">
                  <c:v>0</c:v>
                </c:pt>
                <c:pt idx="7340">
                  <c:v>0</c:v>
                </c:pt>
                <c:pt idx="7341">
                  <c:v>0</c:v>
                </c:pt>
                <c:pt idx="7342">
                  <c:v>0</c:v>
                </c:pt>
                <c:pt idx="7343">
                  <c:v>0</c:v>
                </c:pt>
                <c:pt idx="7344">
                  <c:v>0</c:v>
                </c:pt>
                <c:pt idx="7345">
                  <c:v>0</c:v>
                </c:pt>
                <c:pt idx="7346">
                  <c:v>0</c:v>
                </c:pt>
                <c:pt idx="7347">
                  <c:v>0</c:v>
                </c:pt>
                <c:pt idx="7348">
                  <c:v>0</c:v>
                </c:pt>
                <c:pt idx="7349">
                  <c:v>0</c:v>
                </c:pt>
                <c:pt idx="7350">
                  <c:v>0.31</c:v>
                </c:pt>
                <c:pt idx="7351">
                  <c:v>8.08</c:v>
                </c:pt>
                <c:pt idx="7352">
                  <c:v>8.48</c:v>
                </c:pt>
                <c:pt idx="7353">
                  <c:v>17.55</c:v>
                </c:pt>
                <c:pt idx="7354">
                  <c:v>21.44</c:v>
                </c:pt>
                <c:pt idx="7355">
                  <c:v>35.07</c:v>
                </c:pt>
                <c:pt idx="7356">
                  <c:v>40.61</c:v>
                </c:pt>
                <c:pt idx="7357">
                  <c:v>29.05</c:v>
                </c:pt>
                <c:pt idx="7358">
                  <c:v>34.450000000000003</c:v>
                </c:pt>
                <c:pt idx="7359">
                  <c:v>47.46</c:v>
                </c:pt>
                <c:pt idx="7360">
                  <c:v>57.4</c:v>
                </c:pt>
                <c:pt idx="7361">
                  <c:v>55.32</c:v>
                </c:pt>
                <c:pt idx="7362">
                  <c:v>74.66</c:v>
                </c:pt>
                <c:pt idx="7363">
                  <c:v>121.13</c:v>
                </c:pt>
                <c:pt idx="7364">
                  <c:v>274.94</c:v>
                </c:pt>
                <c:pt idx="7365">
                  <c:v>239.99</c:v>
                </c:pt>
                <c:pt idx="7366">
                  <c:v>126.45</c:v>
                </c:pt>
                <c:pt idx="7367">
                  <c:v>112.57</c:v>
                </c:pt>
                <c:pt idx="7368">
                  <c:v>55.16</c:v>
                </c:pt>
                <c:pt idx="7369">
                  <c:v>67.010000000000005</c:v>
                </c:pt>
                <c:pt idx="7370">
                  <c:v>77.38</c:v>
                </c:pt>
                <c:pt idx="7371">
                  <c:v>77.739999999999995</c:v>
                </c:pt>
                <c:pt idx="7372">
                  <c:v>51.89</c:v>
                </c:pt>
                <c:pt idx="7373">
                  <c:v>53.81</c:v>
                </c:pt>
                <c:pt idx="7374">
                  <c:v>42.93</c:v>
                </c:pt>
                <c:pt idx="7375">
                  <c:v>31.8</c:v>
                </c:pt>
                <c:pt idx="7376">
                  <c:v>31.6</c:v>
                </c:pt>
                <c:pt idx="7377">
                  <c:v>33.24</c:v>
                </c:pt>
                <c:pt idx="7378">
                  <c:v>55.61</c:v>
                </c:pt>
                <c:pt idx="7379">
                  <c:v>36.869999999999997</c:v>
                </c:pt>
                <c:pt idx="7380">
                  <c:v>33.619999999999997</c:v>
                </c:pt>
                <c:pt idx="7381">
                  <c:v>31.17</c:v>
                </c:pt>
                <c:pt idx="7382">
                  <c:v>43.46</c:v>
                </c:pt>
                <c:pt idx="7383">
                  <c:v>77.22</c:v>
                </c:pt>
                <c:pt idx="7384">
                  <c:v>79.34</c:v>
                </c:pt>
                <c:pt idx="7385">
                  <c:v>69.08</c:v>
                </c:pt>
                <c:pt idx="7386">
                  <c:v>73.63</c:v>
                </c:pt>
                <c:pt idx="7387">
                  <c:v>65.44</c:v>
                </c:pt>
                <c:pt idx="7388">
                  <c:v>60.39</c:v>
                </c:pt>
                <c:pt idx="7389">
                  <c:v>25.35</c:v>
                </c:pt>
                <c:pt idx="7390">
                  <c:v>30.09</c:v>
                </c:pt>
                <c:pt idx="7391">
                  <c:v>30.87</c:v>
                </c:pt>
                <c:pt idx="7392">
                  <c:v>32.700000000000003</c:v>
                </c:pt>
                <c:pt idx="7393">
                  <c:v>31.12</c:v>
                </c:pt>
                <c:pt idx="7394">
                  <c:v>25.25</c:v>
                </c:pt>
                <c:pt idx="7395">
                  <c:v>66.56</c:v>
                </c:pt>
                <c:pt idx="7396">
                  <c:v>27.85</c:v>
                </c:pt>
                <c:pt idx="7397">
                  <c:v>14.01</c:v>
                </c:pt>
                <c:pt idx="7398">
                  <c:v>11.42</c:v>
                </c:pt>
                <c:pt idx="7399">
                  <c:v>10</c:v>
                </c:pt>
                <c:pt idx="7400">
                  <c:v>10.76</c:v>
                </c:pt>
                <c:pt idx="7401">
                  <c:v>16.97</c:v>
                </c:pt>
                <c:pt idx="7402">
                  <c:v>36.85</c:v>
                </c:pt>
                <c:pt idx="7403">
                  <c:v>2.74</c:v>
                </c:pt>
                <c:pt idx="7404">
                  <c:v>4.2</c:v>
                </c:pt>
                <c:pt idx="7405">
                  <c:v>19.84</c:v>
                </c:pt>
                <c:pt idx="7406">
                  <c:v>9.86</c:v>
                </c:pt>
                <c:pt idx="7407">
                  <c:v>15.09</c:v>
                </c:pt>
                <c:pt idx="7408">
                  <c:v>9.5299999999999994</c:v>
                </c:pt>
                <c:pt idx="7409">
                  <c:v>33.049999999999997</c:v>
                </c:pt>
                <c:pt idx="7410">
                  <c:v>48.87</c:v>
                </c:pt>
                <c:pt idx="7411">
                  <c:v>49.74</c:v>
                </c:pt>
                <c:pt idx="7412">
                  <c:v>51.72</c:v>
                </c:pt>
                <c:pt idx="7413">
                  <c:v>101.55</c:v>
                </c:pt>
                <c:pt idx="7414">
                  <c:v>97.13</c:v>
                </c:pt>
                <c:pt idx="7415">
                  <c:v>27.67</c:v>
                </c:pt>
                <c:pt idx="7416">
                  <c:v>131.88</c:v>
                </c:pt>
                <c:pt idx="7417">
                  <c:v>77.58</c:v>
                </c:pt>
                <c:pt idx="7418">
                  <c:v>91.31</c:v>
                </c:pt>
                <c:pt idx="7419">
                  <c:v>105.93</c:v>
                </c:pt>
                <c:pt idx="7420">
                  <c:v>116.27</c:v>
                </c:pt>
                <c:pt idx="7421">
                  <c:v>39.04</c:v>
                </c:pt>
                <c:pt idx="7422">
                  <c:v>39.049999999999997</c:v>
                </c:pt>
                <c:pt idx="7423">
                  <c:v>33.090000000000003</c:v>
                </c:pt>
                <c:pt idx="7424">
                  <c:v>43.96</c:v>
                </c:pt>
                <c:pt idx="7425">
                  <c:v>43.64</c:v>
                </c:pt>
                <c:pt idx="7426">
                  <c:v>35.51</c:v>
                </c:pt>
                <c:pt idx="7427">
                  <c:v>44.66</c:v>
                </c:pt>
                <c:pt idx="7428">
                  <c:v>36.200000000000003</c:v>
                </c:pt>
                <c:pt idx="7429">
                  <c:v>31.22</c:v>
                </c:pt>
                <c:pt idx="7430">
                  <c:v>29.64</c:v>
                </c:pt>
                <c:pt idx="7431">
                  <c:v>28.5</c:v>
                </c:pt>
                <c:pt idx="7432">
                  <c:v>42.2</c:v>
                </c:pt>
                <c:pt idx="7433">
                  <c:v>36.340000000000003</c:v>
                </c:pt>
                <c:pt idx="7434">
                  <c:v>44.1</c:v>
                </c:pt>
                <c:pt idx="7435">
                  <c:v>52.09</c:v>
                </c:pt>
                <c:pt idx="7436">
                  <c:v>67.41</c:v>
                </c:pt>
                <c:pt idx="7437">
                  <c:v>7.05</c:v>
                </c:pt>
                <c:pt idx="7438">
                  <c:v>7.43</c:v>
                </c:pt>
                <c:pt idx="7439">
                  <c:v>377.16</c:v>
                </c:pt>
                <c:pt idx="7440">
                  <c:v>203.89</c:v>
                </c:pt>
                <c:pt idx="7441">
                  <c:v>37.369999999999997</c:v>
                </c:pt>
                <c:pt idx="7442">
                  <c:v>45.63</c:v>
                </c:pt>
                <c:pt idx="7443">
                  <c:v>31.12</c:v>
                </c:pt>
                <c:pt idx="7444">
                  <c:v>37.74</c:v>
                </c:pt>
                <c:pt idx="7445">
                  <c:v>31.53</c:v>
                </c:pt>
                <c:pt idx="7446">
                  <c:v>28.18</c:v>
                </c:pt>
                <c:pt idx="7447">
                  <c:v>28.15</c:v>
                </c:pt>
                <c:pt idx="7448">
                  <c:v>21.47</c:v>
                </c:pt>
                <c:pt idx="7449">
                  <c:v>17.7</c:v>
                </c:pt>
                <c:pt idx="7450">
                  <c:v>15.14</c:v>
                </c:pt>
                <c:pt idx="7451">
                  <c:v>13.9</c:v>
                </c:pt>
                <c:pt idx="7452">
                  <c:v>11.16</c:v>
                </c:pt>
                <c:pt idx="7453">
                  <c:v>9.6300000000000008</c:v>
                </c:pt>
                <c:pt idx="7454">
                  <c:v>8.16</c:v>
                </c:pt>
                <c:pt idx="7455">
                  <c:v>3.56</c:v>
                </c:pt>
                <c:pt idx="7456">
                  <c:v>0.61</c:v>
                </c:pt>
                <c:pt idx="7457">
                  <c:v>0.82</c:v>
                </c:pt>
                <c:pt idx="7458">
                  <c:v>2.9</c:v>
                </c:pt>
                <c:pt idx="7459">
                  <c:v>4.49</c:v>
                </c:pt>
                <c:pt idx="7460">
                  <c:v>6.44</c:v>
                </c:pt>
                <c:pt idx="7461">
                  <c:v>6.98</c:v>
                </c:pt>
                <c:pt idx="7462">
                  <c:v>6.75</c:v>
                </c:pt>
                <c:pt idx="7463">
                  <c:v>7.9</c:v>
                </c:pt>
                <c:pt idx="7464">
                  <c:v>8.39</c:v>
                </c:pt>
                <c:pt idx="7465">
                  <c:v>9.52</c:v>
                </c:pt>
                <c:pt idx="7466">
                  <c:v>9.98</c:v>
                </c:pt>
                <c:pt idx="7467">
                  <c:v>9.4</c:v>
                </c:pt>
                <c:pt idx="7468">
                  <c:v>8.08</c:v>
                </c:pt>
                <c:pt idx="7469">
                  <c:v>9</c:v>
                </c:pt>
                <c:pt idx="7470">
                  <c:v>14.78</c:v>
                </c:pt>
                <c:pt idx="7471">
                  <c:v>4.4800000000000004</c:v>
                </c:pt>
                <c:pt idx="7472">
                  <c:v>129.71</c:v>
                </c:pt>
                <c:pt idx="7473">
                  <c:v>14.78</c:v>
                </c:pt>
                <c:pt idx="7474">
                  <c:v>67.97</c:v>
                </c:pt>
                <c:pt idx="7475">
                  <c:v>17.87</c:v>
                </c:pt>
                <c:pt idx="7476">
                  <c:v>29.05</c:v>
                </c:pt>
                <c:pt idx="7477">
                  <c:v>37.24</c:v>
                </c:pt>
                <c:pt idx="7478">
                  <c:v>42.03</c:v>
                </c:pt>
                <c:pt idx="7479">
                  <c:v>22.27</c:v>
                </c:pt>
                <c:pt idx="7480">
                  <c:v>38.049999999999997</c:v>
                </c:pt>
                <c:pt idx="7481">
                  <c:v>35.590000000000003</c:v>
                </c:pt>
                <c:pt idx="7482">
                  <c:v>43.94</c:v>
                </c:pt>
                <c:pt idx="7483">
                  <c:v>18.600000000000001</c:v>
                </c:pt>
                <c:pt idx="7484">
                  <c:v>22.61</c:v>
                </c:pt>
                <c:pt idx="7485">
                  <c:v>20.03</c:v>
                </c:pt>
                <c:pt idx="7486">
                  <c:v>27.1</c:v>
                </c:pt>
                <c:pt idx="7487">
                  <c:v>58.68</c:v>
                </c:pt>
                <c:pt idx="7488">
                  <c:v>94.6</c:v>
                </c:pt>
                <c:pt idx="7489">
                  <c:v>187.57</c:v>
                </c:pt>
                <c:pt idx="7490">
                  <c:v>180.55</c:v>
                </c:pt>
                <c:pt idx="7491">
                  <c:v>213.38</c:v>
                </c:pt>
                <c:pt idx="7492">
                  <c:v>250.36</c:v>
                </c:pt>
                <c:pt idx="7493">
                  <c:v>258.63</c:v>
                </c:pt>
                <c:pt idx="7494">
                  <c:v>146.91999999999999</c:v>
                </c:pt>
                <c:pt idx="7495">
                  <c:v>219.97</c:v>
                </c:pt>
                <c:pt idx="7496">
                  <c:v>219.97</c:v>
                </c:pt>
                <c:pt idx="7497">
                  <c:v>139.66</c:v>
                </c:pt>
                <c:pt idx="7498">
                  <c:v>169.31</c:v>
                </c:pt>
                <c:pt idx="7499">
                  <c:v>160.9</c:v>
                </c:pt>
                <c:pt idx="7500">
                  <c:v>189.6</c:v>
                </c:pt>
                <c:pt idx="7501">
                  <c:v>205.21</c:v>
                </c:pt>
                <c:pt idx="7502">
                  <c:v>247.58</c:v>
                </c:pt>
                <c:pt idx="7503">
                  <c:v>264.68</c:v>
                </c:pt>
                <c:pt idx="7504">
                  <c:v>216.72</c:v>
                </c:pt>
                <c:pt idx="7505">
                  <c:v>137.34</c:v>
                </c:pt>
                <c:pt idx="7506">
                  <c:v>144.54</c:v>
                </c:pt>
                <c:pt idx="7507">
                  <c:v>158.97999999999999</c:v>
                </c:pt>
                <c:pt idx="7508">
                  <c:v>136.71</c:v>
                </c:pt>
                <c:pt idx="7509">
                  <c:v>142.47</c:v>
                </c:pt>
                <c:pt idx="7510">
                  <c:v>191.15</c:v>
                </c:pt>
                <c:pt idx="7511">
                  <c:v>116.49</c:v>
                </c:pt>
                <c:pt idx="7512">
                  <c:v>168.53</c:v>
                </c:pt>
                <c:pt idx="7513">
                  <c:v>161.12</c:v>
                </c:pt>
                <c:pt idx="7514">
                  <c:v>167.75</c:v>
                </c:pt>
                <c:pt idx="7515">
                  <c:v>194.43</c:v>
                </c:pt>
                <c:pt idx="7516">
                  <c:v>223.22</c:v>
                </c:pt>
                <c:pt idx="7517">
                  <c:v>196.46</c:v>
                </c:pt>
                <c:pt idx="7518">
                  <c:v>232.42</c:v>
                </c:pt>
                <c:pt idx="7519">
                  <c:v>287.04000000000002</c:v>
                </c:pt>
                <c:pt idx="7520">
                  <c:v>230.05</c:v>
                </c:pt>
                <c:pt idx="7521">
                  <c:v>393.97</c:v>
                </c:pt>
                <c:pt idx="7522">
                  <c:v>481.6</c:v>
                </c:pt>
                <c:pt idx="7523">
                  <c:v>492.58</c:v>
                </c:pt>
                <c:pt idx="7524">
                  <c:v>286.25</c:v>
                </c:pt>
                <c:pt idx="7525">
                  <c:v>468.94</c:v>
                </c:pt>
                <c:pt idx="7526">
                  <c:v>364.36</c:v>
                </c:pt>
                <c:pt idx="7527">
                  <c:v>258.22000000000003</c:v>
                </c:pt>
                <c:pt idx="7528">
                  <c:v>232.24</c:v>
                </c:pt>
                <c:pt idx="7529">
                  <c:v>221.29</c:v>
                </c:pt>
                <c:pt idx="7530">
                  <c:v>231.86</c:v>
                </c:pt>
                <c:pt idx="7531">
                  <c:v>255.93</c:v>
                </c:pt>
                <c:pt idx="7532">
                  <c:v>224.41</c:v>
                </c:pt>
                <c:pt idx="7533">
                  <c:v>205.78</c:v>
                </c:pt>
                <c:pt idx="7534">
                  <c:v>257.64</c:v>
                </c:pt>
                <c:pt idx="7535">
                  <c:v>187.69</c:v>
                </c:pt>
                <c:pt idx="7536">
                  <c:v>208.6</c:v>
                </c:pt>
                <c:pt idx="7537">
                  <c:v>219.26</c:v>
                </c:pt>
                <c:pt idx="7538">
                  <c:v>232.04</c:v>
                </c:pt>
                <c:pt idx="7539">
                  <c:v>170.14</c:v>
                </c:pt>
                <c:pt idx="7540">
                  <c:v>128.78</c:v>
                </c:pt>
                <c:pt idx="7541">
                  <c:v>169.85</c:v>
                </c:pt>
                <c:pt idx="7542">
                  <c:v>236.22</c:v>
                </c:pt>
                <c:pt idx="7543">
                  <c:v>236.7</c:v>
                </c:pt>
                <c:pt idx="7544">
                  <c:v>381.03</c:v>
                </c:pt>
                <c:pt idx="7545">
                  <c:v>354.81</c:v>
                </c:pt>
                <c:pt idx="7546">
                  <c:v>378.39</c:v>
                </c:pt>
                <c:pt idx="7547">
                  <c:v>227.02</c:v>
                </c:pt>
                <c:pt idx="7548">
                  <c:v>301.42</c:v>
                </c:pt>
                <c:pt idx="7549">
                  <c:v>303.88</c:v>
                </c:pt>
                <c:pt idx="7550">
                  <c:v>241.44</c:v>
                </c:pt>
                <c:pt idx="7551">
                  <c:v>208.46</c:v>
                </c:pt>
                <c:pt idx="7552">
                  <c:v>212.2</c:v>
                </c:pt>
                <c:pt idx="7553">
                  <c:v>192.15</c:v>
                </c:pt>
                <c:pt idx="7554">
                  <c:v>204.95</c:v>
                </c:pt>
                <c:pt idx="7555">
                  <c:v>164.25</c:v>
                </c:pt>
                <c:pt idx="7556">
                  <c:v>144.46</c:v>
                </c:pt>
                <c:pt idx="7557">
                  <c:v>150.43</c:v>
                </c:pt>
                <c:pt idx="7558">
                  <c:v>223.5</c:v>
                </c:pt>
                <c:pt idx="7559">
                  <c:v>168.24</c:v>
                </c:pt>
                <c:pt idx="7560">
                  <c:v>133.72999999999999</c:v>
                </c:pt>
                <c:pt idx="7561">
                  <c:v>276.14999999999998</c:v>
                </c:pt>
                <c:pt idx="7562">
                  <c:v>301.98</c:v>
                </c:pt>
                <c:pt idx="7563">
                  <c:v>234.61</c:v>
                </c:pt>
                <c:pt idx="7564">
                  <c:v>206.11</c:v>
                </c:pt>
                <c:pt idx="7565">
                  <c:v>434.6</c:v>
                </c:pt>
                <c:pt idx="7566">
                  <c:v>579.37</c:v>
                </c:pt>
                <c:pt idx="7567">
                  <c:v>414.04</c:v>
                </c:pt>
                <c:pt idx="7568">
                  <c:v>424.57</c:v>
                </c:pt>
                <c:pt idx="7569">
                  <c:v>496.39</c:v>
                </c:pt>
                <c:pt idx="7570">
                  <c:v>534.58000000000004</c:v>
                </c:pt>
                <c:pt idx="7571">
                  <c:v>411.44</c:v>
                </c:pt>
                <c:pt idx="7572">
                  <c:v>384.54</c:v>
                </c:pt>
                <c:pt idx="7573">
                  <c:v>406.21</c:v>
                </c:pt>
                <c:pt idx="7574">
                  <c:v>322.08</c:v>
                </c:pt>
                <c:pt idx="7575">
                  <c:v>318.72000000000003</c:v>
                </c:pt>
                <c:pt idx="7576">
                  <c:v>302.63</c:v>
                </c:pt>
                <c:pt idx="7577">
                  <c:v>279.66000000000003</c:v>
                </c:pt>
                <c:pt idx="7578">
                  <c:v>195.12</c:v>
                </c:pt>
                <c:pt idx="7579">
                  <c:v>253.21</c:v>
                </c:pt>
                <c:pt idx="7580">
                  <c:v>259.42</c:v>
                </c:pt>
                <c:pt idx="7581">
                  <c:v>203.02</c:v>
                </c:pt>
                <c:pt idx="7582">
                  <c:v>168.98</c:v>
                </c:pt>
                <c:pt idx="7583">
                  <c:v>191.65</c:v>
                </c:pt>
                <c:pt idx="7584">
                  <c:v>216.37</c:v>
                </c:pt>
                <c:pt idx="7585">
                  <c:v>192.14</c:v>
                </c:pt>
                <c:pt idx="7586">
                  <c:v>208.3</c:v>
                </c:pt>
                <c:pt idx="7587">
                  <c:v>211.51</c:v>
                </c:pt>
                <c:pt idx="7588">
                  <c:v>216.54</c:v>
                </c:pt>
                <c:pt idx="7589">
                  <c:v>231.14</c:v>
                </c:pt>
                <c:pt idx="7590">
                  <c:v>147.11000000000001</c:v>
                </c:pt>
                <c:pt idx="7591">
                  <c:v>127.85</c:v>
                </c:pt>
                <c:pt idx="7592">
                  <c:v>168.29</c:v>
                </c:pt>
                <c:pt idx="7593">
                  <c:v>140.52000000000001</c:v>
                </c:pt>
                <c:pt idx="7594">
                  <c:v>136.62</c:v>
                </c:pt>
                <c:pt idx="7595">
                  <c:v>111.3</c:v>
                </c:pt>
                <c:pt idx="7596">
                  <c:v>116.54</c:v>
                </c:pt>
                <c:pt idx="7597">
                  <c:v>131.08000000000001</c:v>
                </c:pt>
                <c:pt idx="7598">
                  <c:v>153.41999999999999</c:v>
                </c:pt>
                <c:pt idx="7599">
                  <c:v>133.97999999999999</c:v>
                </c:pt>
                <c:pt idx="7600">
                  <c:v>141.11000000000001</c:v>
                </c:pt>
                <c:pt idx="7601">
                  <c:v>179.58</c:v>
                </c:pt>
                <c:pt idx="7602">
                  <c:v>141.58000000000001</c:v>
                </c:pt>
                <c:pt idx="7603">
                  <c:v>133.96</c:v>
                </c:pt>
                <c:pt idx="7604">
                  <c:v>180.69</c:v>
                </c:pt>
                <c:pt idx="7605">
                  <c:v>140.41</c:v>
                </c:pt>
                <c:pt idx="7606">
                  <c:v>125.43</c:v>
                </c:pt>
                <c:pt idx="7607">
                  <c:v>142.38</c:v>
                </c:pt>
                <c:pt idx="7608">
                  <c:v>124.68</c:v>
                </c:pt>
                <c:pt idx="7609">
                  <c:v>149.11000000000001</c:v>
                </c:pt>
                <c:pt idx="7610">
                  <c:v>171.15</c:v>
                </c:pt>
                <c:pt idx="7611">
                  <c:v>103.57</c:v>
                </c:pt>
                <c:pt idx="7612">
                  <c:v>114.15</c:v>
                </c:pt>
                <c:pt idx="7613">
                  <c:v>157.36000000000001</c:v>
                </c:pt>
                <c:pt idx="7614">
                  <c:v>156.65</c:v>
                </c:pt>
                <c:pt idx="7615">
                  <c:v>215.63</c:v>
                </c:pt>
                <c:pt idx="7616">
                  <c:v>315.60000000000002</c:v>
                </c:pt>
                <c:pt idx="7617">
                  <c:v>661.71</c:v>
                </c:pt>
                <c:pt idx="7618">
                  <c:v>622.51</c:v>
                </c:pt>
                <c:pt idx="7619">
                  <c:v>1036.9100000000001</c:v>
                </c:pt>
                <c:pt idx="7620">
                  <c:v>1129.51</c:v>
                </c:pt>
                <c:pt idx="7621">
                  <c:v>1140.5999999999999</c:v>
                </c:pt>
                <c:pt idx="7622">
                  <c:v>1098.01</c:v>
                </c:pt>
                <c:pt idx="7623">
                  <c:v>719.44</c:v>
                </c:pt>
                <c:pt idx="7624">
                  <c:v>824.14</c:v>
                </c:pt>
                <c:pt idx="7625">
                  <c:v>496.14</c:v>
                </c:pt>
                <c:pt idx="7626">
                  <c:v>397.32</c:v>
                </c:pt>
                <c:pt idx="7627">
                  <c:v>688.3</c:v>
                </c:pt>
                <c:pt idx="7628">
                  <c:v>485.41</c:v>
                </c:pt>
                <c:pt idx="7629">
                  <c:v>467.72</c:v>
                </c:pt>
                <c:pt idx="7630">
                  <c:v>561.24</c:v>
                </c:pt>
                <c:pt idx="7631">
                  <c:v>519.82000000000005</c:v>
                </c:pt>
                <c:pt idx="7632">
                  <c:v>382.93</c:v>
                </c:pt>
                <c:pt idx="7633">
                  <c:v>431.6</c:v>
                </c:pt>
                <c:pt idx="7634">
                  <c:v>287.75</c:v>
                </c:pt>
                <c:pt idx="7635">
                  <c:v>484.93</c:v>
                </c:pt>
                <c:pt idx="7636">
                  <c:v>468.97</c:v>
                </c:pt>
                <c:pt idx="7637">
                  <c:v>186.26</c:v>
                </c:pt>
                <c:pt idx="7638">
                  <c:v>164.17</c:v>
                </c:pt>
                <c:pt idx="7639">
                  <c:v>189.53</c:v>
                </c:pt>
                <c:pt idx="7640">
                  <c:v>300.52999999999997</c:v>
                </c:pt>
                <c:pt idx="7641">
                  <c:v>284.08</c:v>
                </c:pt>
                <c:pt idx="7642">
                  <c:v>181.67</c:v>
                </c:pt>
                <c:pt idx="7643">
                  <c:v>175.14</c:v>
                </c:pt>
                <c:pt idx="7644">
                  <c:v>136.99</c:v>
                </c:pt>
                <c:pt idx="7645">
                  <c:v>161.88999999999999</c:v>
                </c:pt>
                <c:pt idx="7646">
                  <c:v>167.21</c:v>
                </c:pt>
                <c:pt idx="7647">
                  <c:v>178.51</c:v>
                </c:pt>
                <c:pt idx="7648">
                  <c:v>192.46</c:v>
                </c:pt>
                <c:pt idx="7649">
                  <c:v>205.65</c:v>
                </c:pt>
                <c:pt idx="7650">
                  <c:v>205.14</c:v>
                </c:pt>
                <c:pt idx="7651">
                  <c:v>220.16</c:v>
                </c:pt>
                <c:pt idx="7652">
                  <c:v>175.63</c:v>
                </c:pt>
                <c:pt idx="7653">
                  <c:v>142.9</c:v>
                </c:pt>
                <c:pt idx="7654">
                  <c:v>187.98</c:v>
                </c:pt>
                <c:pt idx="7655">
                  <c:v>139.93</c:v>
                </c:pt>
                <c:pt idx="7656">
                  <c:v>169.9</c:v>
                </c:pt>
                <c:pt idx="7657">
                  <c:v>141.66</c:v>
                </c:pt>
                <c:pt idx="7658">
                  <c:v>95</c:v>
                </c:pt>
                <c:pt idx="7659">
                  <c:v>89.23</c:v>
                </c:pt>
                <c:pt idx="7660">
                  <c:v>128.66999999999999</c:v>
                </c:pt>
                <c:pt idx="7661">
                  <c:v>117.95</c:v>
                </c:pt>
                <c:pt idx="7662">
                  <c:v>142.74</c:v>
                </c:pt>
                <c:pt idx="7663">
                  <c:v>136.86000000000001</c:v>
                </c:pt>
                <c:pt idx="7664">
                  <c:v>186.49</c:v>
                </c:pt>
                <c:pt idx="7665">
                  <c:v>212.13</c:v>
                </c:pt>
                <c:pt idx="7666">
                  <c:v>227.7</c:v>
                </c:pt>
                <c:pt idx="7667">
                  <c:v>214.67</c:v>
                </c:pt>
                <c:pt idx="7668">
                  <c:v>127.71</c:v>
                </c:pt>
                <c:pt idx="7669">
                  <c:v>262.5</c:v>
                </c:pt>
                <c:pt idx="7670">
                  <c:v>238.31</c:v>
                </c:pt>
                <c:pt idx="7671">
                  <c:v>323.31</c:v>
                </c:pt>
                <c:pt idx="7672">
                  <c:v>398.03</c:v>
                </c:pt>
                <c:pt idx="7673">
                  <c:v>302.22000000000003</c:v>
                </c:pt>
                <c:pt idx="7674">
                  <c:v>442.65</c:v>
                </c:pt>
                <c:pt idx="7675">
                  <c:v>482.2</c:v>
                </c:pt>
                <c:pt idx="7676">
                  <c:v>649.9</c:v>
                </c:pt>
                <c:pt idx="7677">
                  <c:v>448.05</c:v>
                </c:pt>
                <c:pt idx="7678">
                  <c:v>407.96</c:v>
                </c:pt>
                <c:pt idx="7679">
                  <c:v>279.58</c:v>
                </c:pt>
                <c:pt idx="7680">
                  <c:v>308.42</c:v>
                </c:pt>
                <c:pt idx="7681">
                  <c:v>312.27</c:v>
                </c:pt>
                <c:pt idx="7682">
                  <c:v>324.70999999999998</c:v>
                </c:pt>
                <c:pt idx="7683">
                  <c:v>286.95999999999998</c:v>
                </c:pt>
                <c:pt idx="7684">
                  <c:v>285.14999999999998</c:v>
                </c:pt>
                <c:pt idx="7685">
                  <c:v>384.25</c:v>
                </c:pt>
                <c:pt idx="7686">
                  <c:v>339.16</c:v>
                </c:pt>
                <c:pt idx="7687">
                  <c:v>386.46</c:v>
                </c:pt>
                <c:pt idx="7688">
                  <c:v>287.99</c:v>
                </c:pt>
                <c:pt idx="7689">
                  <c:v>367.9</c:v>
                </c:pt>
                <c:pt idx="7690">
                  <c:v>469.27</c:v>
                </c:pt>
                <c:pt idx="7691">
                  <c:v>378.34</c:v>
                </c:pt>
                <c:pt idx="7692">
                  <c:v>347.65</c:v>
                </c:pt>
                <c:pt idx="7693">
                  <c:v>348.75</c:v>
                </c:pt>
                <c:pt idx="7694">
                  <c:v>387.92</c:v>
                </c:pt>
                <c:pt idx="7695">
                  <c:v>333.85</c:v>
                </c:pt>
                <c:pt idx="7696">
                  <c:v>308.31</c:v>
                </c:pt>
                <c:pt idx="7697">
                  <c:v>263.04000000000002</c:v>
                </c:pt>
                <c:pt idx="7698">
                  <c:v>291.02999999999997</c:v>
                </c:pt>
                <c:pt idx="7699">
                  <c:v>338.37</c:v>
                </c:pt>
                <c:pt idx="7700">
                  <c:v>323.26</c:v>
                </c:pt>
                <c:pt idx="7701">
                  <c:v>306.68</c:v>
                </c:pt>
                <c:pt idx="7702">
                  <c:v>309.58</c:v>
                </c:pt>
                <c:pt idx="7703">
                  <c:v>259.58999999999997</c:v>
                </c:pt>
                <c:pt idx="7704">
                  <c:v>305.39999999999998</c:v>
                </c:pt>
                <c:pt idx="7705">
                  <c:v>359.32</c:v>
                </c:pt>
                <c:pt idx="7706">
                  <c:v>378.74</c:v>
                </c:pt>
                <c:pt idx="7707">
                  <c:v>350.66</c:v>
                </c:pt>
                <c:pt idx="7708">
                  <c:v>303.43</c:v>
                </c:pt>
                <c:pt idx="7709">
                  <c:v>331.43</c:v>
                </c:pt>
                <c:pt idx="7710">
                  <c:v>337.75</c:v>
                </c:pt>
                <c:pt idx="7711">
                  <c:v>345.88</c:v>
                </c:pt>
                <c:pt idx="7712">
                  <c:v>400.32</c:v>
                </c:pt>
                <c:pt idx="7713">
                  <c:v>370.22</c:v>
                </c:pt>
                <c:pt idx="7714">
                  <c:v>335.39</c:v>
                </c:pt>
                <c:pt idx="7715">
                  <c:v>299.64</c:v>
                </c:pt>
                <c:pt idx="7716">
                  <c:v>293.69</c:v>
                </c:pt>
                <c:pt idx="7717">
                  <c:v>273.45999999999998</c:v>
                </c:pt>
                <c:pt idx="7718">
                  <c:v>261.73</c:v>
                </c:pt>
                <c:pt idx="7719">
                  <c:v>250.14</c:v>
                </c:pt>
                <c:pt idx="7720">
                  <c:v>141.9</c:v>
                </c:pt>
                <c:pt idx="7721">
                  <c:v>176.61</c:v>
                </c:pt>
                <c:pt idx="7722">
                  <c:v>195.71</c:v>
                </c:pt>
                <c:pt idx="7723">
                  <c:v>169.56</c:v>
                </c:pt>
                <c:pt idx="7724">
                  <c:v>165.7</c:v>
                </c:pt>
                <c:pt idx="7725">
                  <c:v>154.91999999999999</c:v>
                </c:pt>
                <c:pt idx="7726">
                  <c:v>161.29</c:v>
                </c:pt>
                <c:pt idx="7727">
                  <c:v>144.56</c:v>
                </c:pt>
                <c:pt idx="7728">
                  <c:v>148.21</c:v>
                </c:pt>
                <c:pt idx="7729">
                  <c:v>142.37</c:v>
                </c:pt>
                <c:pt idx="7730">
                  <c:v>189.09</c:v>
                </c:pt>
                <c:pt idx="7731">
                  <c:v>139.46</c:v>
                </c:pt>
                <c:pt idx="7732">
                  <c:v>155.36000000000001</c:v>
                </c:pt>
                <c:pt idx="7733">
                  <c:v>206.42</c:v>
                </c:pt>
                <c:pt idx="7734">
                  <c:v>176.79</c:v>
                </c:pt>
                <c:pt idx="7735">
                  <c:v>178.5</c:v>
                </c:pt>
                <c:pt idx="7736">
                  <c:v>147</c:v>
                </c:pt>
                <c:pt idx="7737">
                  <c:v>178.34</c:v>
                </c:pt>
                <c:pt idx="7738">
                  <c:v>159.69999999999999</c:v>
                </c:pt>
                <c:pt idx="7739">
                  <c:v>179.95</c:v>
                </c:pt>
                <c:pt idx="7740">
                  <c:v>210.56</c:v>
                </c:pt>
                <c:pt idx="7741">
                  <c:v>173.86</c:v>
                </c:pt>
                <c:pt idx="7742">
                  <c:v>166.59</c:v>
                </c:pt>
                <c:pt idx="7743">
                  <c:v>228</c:v>
                </c:pt>
                <c:pt idx="7744">
                  <c:v>451.8</c:v>
                </c:pt>
                <c:pt idx="7745">
                  <c:v>416.99</c:v>
                </c:pt>
                <c:pt idx="7746">
                  <c:v>404</c:v>
                </c:pt>
                <c:pt idx="7747">
                  <c:v>337.01</c:v>
                </c:pt>
                <c:pt idx="7748">
                  <c:v>363.49</c:v>
                </c:pt>
                <c:pt idx="7749">
                  <c:v>322.89</c:v>
                </c:pt>
                <c:pt idx="7750">
                  <c:v>335.94</c:v>
                </c:pt>
                <c:pt idx="7751">
                  <c:v>300.89</c:v>
                </c:pt>
                <c:pt idx="7752">
                  <c:v>306.81</c:v>
                </c:pt>
                <c:pt idx="7753">
                  <c:v>309.74</c:v>
                </c:pt>
                <c:pt idx="7754">
                  <c:v>326.41000000000003</c:v>
                </c:pt>
                <c:pt idx="7755">
                  <c:v>360.78</c:v>
                </c:pt>
                <c:pt idx="7756">
                  <c:v>259.07</c:v>
                </c:pt>
                <c:pt idx="7757">
                  <c:v>358.57</c:v>
                </c:pt>
                <c:pt idx="7758">
                  <c:v>260.52</c:v>
                </c:pt>
                <c:pt idx="7759">
                  <c:v>253.17</c:v>
                </c:pt>
                <c:pt idx="7760">
                  <c:v>523.15</c:v>
                </c:pt>
                <c:pt idx="7761">
                  <c:v>447.43</c:v>
                </c:pt>
                <c:pt idx="7762">
                  <c:v>440.51</c:v>
                </c:pt>
                <c:pt idx="7763">
                  <c:v>392.81</c:v>
                </c:pt>
                <c:pt idx="7764">
                  <c:v>341.19</c:v>
                </c:pt>
                <c:pt idx="7765">
                  <c:v>236.69</c:v>
                </c:pt>
                <c:pt idx="7766">
                  <c:v>230.73</c:v>
                </c:pt>
                <c:pt idx="7767">
                  <c:v>294.24</c:v>
                </c:pt>
                <c:pt idx="7768">
                  <c:v>233.88</c:v>
                </c:pt>
                <c:pt idx="7769">
                  <c:v>195.39</c:v>
                </c:pt>
                <c:pt idx="7770">
                  <c:v>157.41999999999999</c:v>
                </c:pt>
                <c:pt idx="7771">
                  <c:v>245.85</c:v>
                </c:pt>
                <c:pt idx="7772">
                  <c:v>144.49</c:v>
                </c:pt>
                <c:pt idx="7773">
                  <c:v>201.02</c:v>
                </c:pt>
                <c:pt idx="7774">
                  <c:v>173.31</c:v>
                </c:pt>
                <c:pt idx="7775">
                  <c:v>128.29</c:v>
                </c:pt>
                <c:pt idx="7776">
                  <c:v>123.31</c:v>
                </c:pt>
                <c:pt idx="7777">
                  <c:v>169.96</c:v>
                </c:pt>
                <c:pt idx="7778">
                  <c:v>180.81</c:v>
                </c:pt>
                <c:pt idx="7779">
                  <c:v>153.93</c:v>
                </c:pt>
                <c:pt idx="7780">
                  <c:v>143.41</c:v>
                </c:pt>
                <c:pt idx="7781">
                  <c:v>182.4</c:v>
                </c:pt>
                <c:pt idx="7782">
                  <c:v>188.68</c:v>
                </c:pt>
                <c:pt idx="7783">
                  <c:v>195.75</c:v>
                </c:pt>
                <c:pt idx="7784">
                  <c:v>249.3</c:v>
                </c:pt>
                <c:pt idx="7785">
                  <c:v>163.57</c:v>
                </c:pt>
                <c:pt idx="7786">
                  <c:v>199.83</c:v>
                </c:pt>
                <c:pt idx="7787">
                  <c:v>169.29</c:v>
                </c:pt>
                <c:pt idx="7788">
                  <c:v>201.98</c:v>
                </c:pt>
                <c:pt idx="7789">
                  <c:v>193.87</c:v>
                </c:pt>
                <c:pt idx="7790">
                  <c:v>164.25</c:v>
                </c:pt>
                <c:pt idx="7791">
                  <c:v>183.7</c:v>
                </c:pt>
                <c:pt idx="7792">
                  <c:v>177.39</c:v>
                </c:pt>
                <c:pt idx="7793">
                  <c:v>194.42</c:v>
                </c:pt>
                <c:pt idx="7794">
                  <c:v>176.42</c:v>
                </c:pt>
                <c:pt idx="7795">
                  <c:v>504.89</c:v>
                </c:pt>
                <c:pt idx="7796">
                  <c:v>370.75</c:v>
                </c:pt>
                <c:pt idx="7797">
                  <c:v>367.04</c:v>
                </c:pt>
                <c:pt idx="7798">
                  <c:v>313.74</c:v>
                </c:pt>
                <c:pt idx="7799">
                  <c:v>300.33999999999997</c:v>
                </c:pt>
                <c:pt idx="7800">
                  <c:v>285.82</c:v>
                </c:pt>
                <c:pt idx="7801">
                  <c:v>198.45</c:v>
                </c:pt>
                <c:pt idx="7802">
                  <c:v>178.18</c:v>
                </c:pt>
                <c:pt idx="7803">
                  <c:v>202.03</c:v>
                </c:pt>
                <c:pt idx="7804">
                  <c:v>278.75</c:v>
                </c:pt>
                <c:pt idx="7805">
                  <c:v>242.15</c:v>
                </c:pt>
                <c:pt idx="7806">
                  <c:v>278.20999999999998</c:v>
                </c:pt>
                <c:pt idx="7807">
                  <c:v>564.69000000000005</c:v>
                </c:pt>
                <c:pt idx="7808">
                  <c:v>833.73</c:v>
                </c:pt>
                <c:pt idx="7809">
                  <c:v>562.28</c:v>
                </c:pt>
                <c:pt idx="7810">
                  <c:v>452.33</c:v>
                </c:pt>
                <c:pt idx="7811">
                  <c:v>636.57000000000005</c:v>
                </c:pt>
                <c:pt idx="7812">
                  <c:v>778.83</c:v>
                </c:pt>
                <c:pt idx="7813">
                  <c:v>635.4</c:v>
                </c:pt>
                <c:pt idx="7814">
                  <c:v>397.07</c:v>
                </c:pt>
                <c:pt idx="7815">
                  <c:v>339.22</c:v>
                </c:pt>
                <c:pt idx="7816">
                  <c:v>318.3</c:v>
                </c:pt>
                <c:pt idx="7817">
                  <c:v>230.64</c:v>
                </c:pt>
                <c:pt idx="7818">
                  <c:v>195.55</c:v>
                </c:pt>
                <c:pt idx="7819">
                  <c:v>268.73</c:v>
                </c:pt>
                <c:pt idx="7820">
                  <c:v>204.14</c:v>
                </c:pt>
                <c:pt idx="7821">
                  <c:v>197.17</c:v>
                </c:pt>
                <c:pt idx="7822">
                  <c:v>210.88</c:v>
                </c:pt>
                <c:pt idx="7823">
                  <c:v>293.49</c:v>
                </c:pt>
                <c:pt idx="7824">
                  <c:v>277.76</c:v>
                </c:pt>
                <c:pt idx="7825">
                  <c:v>347.1</c:v>
                </c:pt>
                <c:pt idx="7826">
                  <c:v>291.69</c:v>
                </c:pt>
                <c:pt idx="7827">
                  <c:v>252.08</c:v>
                </c:pt>
                <c:pt idx="7828">
                  <c:v>260.44</c:v>
                </c:pt>
                <c:pt idx="7829">
                  <c:v>226.94</c:v>
                </c:pt>
                <c:pt idx="7830">
                  <c:v>239.31</c:v>
                </c:pt>
                <c:pt idx="7831">
                  <c:v>253.96</c:v>
                </c:pt>
                <c:pt idx="7832">
                  <c:v>278.47000000000003</c:v>
                </c:pt>
                <c:pt idx="7833">
                  <c:v>314.95999999999998</c:v>
                </c:pt>
                <c:pt idx="7834">
                  <c:v>260.36</c:v>
                </c:pt>
                <c:pt idx="7835">
                  <c:v>274.93</c:v>
                </c:pt>
                <c:pt idx="7836">
                  <c:v>304.62</c:v>
                </c:pt>
                <c:pt idx="7837">
                  <c:v>341.07</c:v>
                </c:pt>
                <c:pt idx="7838">
                  <c:v>351.38</c:v>
                </c:pt>
                <c:pt idx="7839">
                  <c:v>336.86</c:v>
                </c:pt>
                <c:pt idx="7840">
                  <c:v>233.57</c:v>
                </c:pt>
                <c:pt idx="7841">
                  <c:v>200.5</c:v>
                </c:pt>
                <c:pt idx="7842">
                  <c:v>211.38</c:v>
                </c:pt>
                <c:pt idx="7843">
                  <c:v>247.98</c:v>
                </c:pt>
                <c:pt idx="7844">
                  <c:v>248.38</c:v>
                </c:pt>
                <c:pt idx="7845">
                  <c:v>272.17</c:v>
                </c:pt>
                <c:pt idx="7846">
                  <c:v>189.63</c:v>
                </c:pt>
                <c:pt idx="7847">
                  <c:v>303.52</c:v>
                </c:pt>
                <c:pt idx="7848">
                  <c:v>511.11</c:v>
                </c:pt>
                <c:pt idx="7849">
                  <c:v>529.86</c:v>
                </c:pt>
                <c:pt idx="7850">
                  <c:v>543.49</c:v>
                </c:pt>
                <c:pt idx="7851">
                  <c:v>614.73</c:v>
                </c:pt>
                <c:pt idx="7852">
                  <c:v>617.9</c:v>
                </c:pt>
                <c:pt idx="7853">
                  <c:v>520.55999999999995</c:v>
                </c:pt>
                <c:pt idx="7854">
                  <c:v>571.41</c:v>
                </c:pt>
                <c:pt idx="7855">
                  <c:v>432.91</c:v>
                </c:pt>
                <c:pt idx="7856">
                  <c:v>494.53</c:v>
                </c:pt>
                <c:pt idx="7857">
                  <c:v>367.48</c:v>
                </c:pt>
                <c:pt idx="7858">
                  <c:v>370.96</c:v>
                </c:pt>
                <c:pt idx="7859">
                  <c:v>368.94</c:v>
                </c:pt>
                <c:pt idx="7860">
                  <c:v>230.3</c:v>
                </c:pt>
                <c:pt idx="7861">
                  <c:v>220.57</c:v>
                </c:pt>
                <c:pt idx="7862">
                  <c:v>175.66</c:v>
                </c:pt>
                <c:pt idx="7863">
                  <c:v>281.87</c:v>
                </c:pt>
                <c:pt idx="7864">
                  <c:v>229.47</c:v>
                </c:pt>
                <c:pt idx="7865">
                  <c:v>255.95</c:v>
                </c:pt>
                <c:pt idx="7866">
                  <c:v>243.82</c:v>
                </c:pt>
                <c:pt idx="7867">
                  <c:v>286.33</c:v>
                </c:pt>
                <c:pt idx="7868">
                  <c:v>253.99</c:v>
                </c:pt>
                <c:pt idx="7869">
                  <c:v>233.27</c:v>
                </c:pt>
                <c:pt idx="7870">
                  <c:v>180.08</c:v>
                </c:pt>
                <c:pt idx="7871">
                  <c:v>238.71</c:v>
                </c:pt>
                <c:pt idx="7872">
                  <c:v>181.41</c:v>
                </c:pt>
                <c:pt idx="7873">
                  <c:v>220.14</c:v>
                </c:pt>
                <c:pt idx="7874">
                  <c:v>138.63999999999999</c:v>
                </c:pt>
                <c:pt idx="7875">
                  <c:v>144.18</c:v>
                </c:pt>
                <c:pt idx="7876">
                  <c:v>200.37</c:v>
                </c:pt>
                <c:pt idx="7877">
                  <c:v>204.33</c:v>
                </c:pt>
                <c:pt idx="7878">
                  <c:v>194.53</c:v>
                </c:pt>
                <c:pt idx="7879">
                  <c:v>233.13</c:v>
                </c:pt>
                <c:pt idx="7880">
                  <c:v>247.68</c:v>
                </c:pt>
                <c:pt idx="7881">
                  <c:v>250.36</c:v>
                </c:pt>
                <c:pt idx="7882">
                  <c:v>244.12</c:v>
                </c:pt>
                <c:pt idx="7883">
                  <c:v>208.15</c:v>
                </c:pt>
                <c:pt idx="7884">
                  <c:v>172.88</c:v>
                </c:pt>
                <c:pt idx="7885">
                  <c:v>245.16</c:v>
                </c:pt>
                <c:pt idx="7886">
                  <c:v>531.42999999999995</c:v>
                </c:pt>
                <c:pt idx="7887">
                  <c:v>325.93</c:v>
                </c:pt>
                <c:pt idx="7888">
                  <c:v>284.95</c:v>
                </c:pt>
                <c:pt idx="7889">
                  <c:v>235.45</c:v>
                </c:pt>
                <c:pt idx="7890">
                  <c:v>232.13</c:v>
                </c:pt>
                <c:pt idx="7891">
                  <c:v>222.44</c:v>
                </c:pt>
                <c:pt idx="7892">
                  <c:v>310.37</c:v>
                </c:pt>
                <c:pt idx="7893">
                  <c:v>315.64999999999998</c:v>
                </c:pt>
                <c:pt idx="7894">
                  <c:v>268.22000000000003</c:v>
                </c:pt>
                <c:pt idx="7895">
                  <c:v>218.55</c:v>
                </c:pt>
                <c:pt idx="7896">
                  <c:v>263.89999999999998</c:v>
                </c:pt>
                <c:pt idx="7897">
                  <c:v>244.71</c:v>
                </c:pt>
                <c:pt idx="7898">
                  <c:v>203.32</c:v>
                </c:pt>
                <c:pt idx="7899">
                  <c:v>264</c:v>
                </c:pt>
                <c:pt idx="7900">
                  <c:v>231.09</c:v>
                </c:pt>
                <c:pt idx="7901">
                  <c:v>266.11</c:v>
                </c:pt>
                <c:pt idx="7902">
                  <c:v>312.99</c:v>
                </c:pt>
                <c:pt idx="7903">
                  <c:v>319.2</c:v>
                </c:pt>
                <c:pt idx="7904">
                  <c:v>538.15</c:v>
                </c:pt>
                <c:pt idx="7905">
                  <c:v>532.57000000000005</c:v>
                </c:pt>
                <c:pt idx="7906">
                  <c:v>577.32000000000005</c:v>
                </c:pt>
                <c:pt idx="7907">
                  <c:v>638.91999999999996</c:v>
                </c:pt>
                <c:pt idx="7908">
                  <c:v>537.54999999999995</c:v>
                </c:pt>
                <c:pt idx="7909">
                  <c:v>450.64</c:v>
                </c:pt>
                <c:pt idx="7910">
                  <c:v>394.92</c:v>
                </c:pt>
                <c:pt idx="7911">
                  <c:v>362.3</c:v>
                </c:pt>
                <c:pt idx="7912">
                  <c:v>376.54</c:v>
                </c:pt>
                <c:pt idx="7913">
                  <c:v>390.52</c:v>
                </c:pt>
                <c:pt idx="7914">
                  <c:v>410.79</c:v>
                </c:pt>
                <c:pt idx="7915">
                  <c:v>418.34</c:v>
                </c:pt>
                <c:pt idx="7916">
                  <c:v>360.62</c:v>
                </c:pt>
                <c:pt idx="7917">
                  <c:v>355.31</c:v>
                </c:pt>
                <c:pt idx="7918">
                  <c:v>289.25</c:v>
                </c:pt>
                <c:pt idx="7919">
                  <c:v>392.59</c:v>
                </c:pt>
                <c:pt idx="7920">
                  <c:v>371.41</c:v>
                </c:pt>
                <c:pt idx="7921">
                  <c:v>352.64</c:v>
                </c:pt>
                <c:pt idx="7922">
                  <c:v>294.7</c:v>
                </c:pt>
                <c:pt idx="7923">
                  <c:v>283.54000000000002</c:v>
                </c:pt>
                <c:pt idx="7924">
                  <c:v>222.04</c:v>
                </c:pt>
                <c:pt idx="7925">
                  <c:v>307.89</c:v>
                </c:pt>
                <c:pt idx="7926">
                  <c:v>436.39</c:v>
                </c:pt>
                <c:pt idx="7927">
                  <c:v>424.34</c:v>
                </c:pt>
                <c:pt idx="7928">
                  <c:v>546.05999999999995</c:v>
                </c:pt>
                <c:pt idx="7929">
                  <c:v>644.84</c:v>
                </c:pt>
                <c:pt idx="7930">
                  <c:v>706.87</c:v>
                </c:pt>
                <c:pt idx="7931">
                  <c:v>579.19000000000005</c:v>
                </c:pt>
                <c:pt idx="7932">
                  <c:v>459.7</c:v>
                </c:pt>
                <c:pt idx="7933">
                  <c:v>389.67</c:v>
                </c:pt>
                <c:pt idx="7934">
                  <c:v>346.97</c:v>
                </c:pt>
                <c:pt idx="7935">
                  <c:v>291.83</c:v>
                </c:pt>
                <c:pt idx="7936">
                  <c:v>311.33999999999997</c:v>
                </c:pt>
                <c:pt idx="7937">
                  <c:v>238.44</c:v>
                </c:pt>
                <c:pt idx="7938">
                  <c:v>376.92</c:v>
                </c:pt>
                <c:pt idx="7939">
                  <c:v>288.56</c:v>
                </c:pt>
                <c:pt idx="7940">
                  <c:v>402.76</c:v>
                </c:pt>
                <c:pt idx="7941">
                  <c:v>370.53</c:v>
                </c:pt>
                <c:pt idx="7942">
                  <c:v>415.78</c:v>
                </c:pt>
                <c:pt idx="7943">
                  <c:v>291.25</c:v>
                </c:pt>
                <c:pt idx="7944">
                  <c:v>337.27</c:v>
                </c:pt>
                <c:pt idx="7945">
                  <c:v>487.01</c:v>
                </c:pt>
                <c:pt idx="7946">
                  <c:v>270.86</c:v>
                </c:pt>
                <c:pt idx="7947">
                  <c:v>284.18</c:v>
                </c:pt>
                <c:pt idx="7948">
                  <c:v>470.84</c:v>
                </c:pt>
                <c:pt idx="7949">
                  <c:v>384.49</c:v>
                </c:pt>
                <c:pt idx="7950">
                  <c:v>389.67</c:v>
                </c:pt>
                <c:pt idx="7951">
                  <c:v>287.93</c:v>
                </c:pt>
                <c:pt idx="7952">
                  <c:v>361.36</c:v>
                </c:pt>
                <c:pt idx="7953">
                  <c:v>506.51</c:v>
                </c:pt>
                <c:pt idx="7954">
                  <c:v>314.17</c:v>
                </c:pt>
                <c:pt idx="7955">
                  <c:v>520.99</c:v>
                </c:pt>
                <c:pt idx="7956">
                  <c:v>948.11</c:v>
                </c:pt>
                <c:pt idx="7957">
                  <c:v>677.65</c:v>
                </c:pt>
                <c:pt idx="7958">
                  <c:v>976.9</c:v>
                </c:pt>
                <c:pt idx="7959">
                  <c:v>273.77</c:v>
                </c:pt>
                <c:pt idx="7960">
                  <c:v>291.70999999999998</c:v>
                </c:pt>
                <c:pt idx="7961">
                  <c:v>145.66999999999999</c:v>
                </c:pt>
                <c:pt idx="7962">
                  <c:v>157.03</c:v>
                </c:pt>
                <c:pt idx="7963">
                  <c:v>117.37</c:v>
                </c:pt>
                <c:pt idx="7964">
                  <c:v>133.02000000000001</c:v>
                </c:pt>
                <c:pt idx="7965">
                  <c:v>113.06</c:v>
                </c:pt>
                <c:pt idx="7966">
                  <c:v>127.02</c:v>
                </c:pt>
                <c:pt idx="7967">
                  <c:v>101.52</c:v>
                </c:pt>
                <c:pt idx="7968">
                  <c:v>94.81</c:v>
                </c:pt>
                <c:pt idx="7969">
                  <c:v>102.49</c:v>
                </c:pt>
                <c:pt idx="7970">
                  <c:v>101.92</c:v>
                </c:pt>
                <c:pt idx="7971">
                  <c:v>103.77</c:v>
                </c:pt>
                <c:pt idx="7972">
                  <c:v>105.14</c:v>
                </c:pt>
                <c:pt idx="7973">
                  <c:v>122.49</c:v>
                </c:pt>
                <c:pt idx="7974">
                  <c:v>365.77</c:v>
                </c:pt>
                <c:pt idx="7975">
                  <c:v>319.20999999999998</c:v>
                </c:pt>
                <c:pt idx="7976">
                  <c:v>238.61</c:v>
                </c:pt>
                <c:pt idx="7977">
                  <c:v>171.72</c:v>
                </c:pt>
                <c:pt idx="7978">
                  <c:v>148.36000000000001</c:v>
                </c:pt>
                <c:pt idx="7979">
                  <c:v>151.12</c:v>
                </c:pt>
                <c:pt idx="7980">
                  <c:v>112.39</c:v>
                </c:pt>
                <c:pt idx="7981">
                  <c:v>95.39</c:v>
                </c:pt>
                <c:pt idx="7982">
                  <c:v>83.83</c:v>
                </c:pt>
                <c:pt idx="7983">
                  <c:v>113.31</c:v>
                </c:pt>
                <c:pt idx="7984">
                  <c:v>110.63</c:v>
                </c:pt>
                <c:pt idx="7985">
                  <c:v>90.89</c:v>
                </c:pt>
                <c:pt idx="7986">
                  <c:v>100.44</c:v>
                </c:pt>
                <c:pt idx="7987">
                  <c:v>192.15</c:v>
                </c:pt>
                <c:pt idx="7988">
                  <c:v>182.11</c:v>
                </c:pt>
                <c:pt idx="7989">
                  <c:v>144.31</c:v>
                </c:pt>
                <c:pt idx="7990">
                  <c:v>86.08</c:v>
                </c:pt>
                <c:pt idx="7991">
                  <c:v>83.58</c:v>
                </c:pt>
                <c:pt idx="7992">
                  <c:v>65.319999999999993</c:v>
                </c:pt>
                <c:pt idx="7993">
                  <c:v>69.39</c:v>
                </c:pt>
                <c:pt idx="7994">
                  <c:v>100.42</c:v>
                </c:pt>
                <c:pt idx="7995">
                  <c:v>77.94</c:v>
                </c:pt>
                <c:pt idx="7996">
                  <c:v>50.22</c:v>
                </c:pt>
                <c:pt idx="7997">
                  <c:v>67.989999999999995</c:v>
                </c:pt>
                <c:pt idx="7998">
                  <c:v>71.14</c:v>
                </c:pt>
                <c:pt idx="7999">
                  <c:v>89.12</c:v>
                </c:pt>
                <c:pt idx="8000">
                  <c:v>134.72</c:v>
                </c:pt>
                <c:pt idx="8001">
                  <c:v>60.37</c:v>
                </c:pt>
                <c:pt idx="8002">
                  <c:v>101.4</c:v>
                </c:pt>
                <c:pt idx="8003">
                  <c:v>94.7</c:v>
                </c:pt>
                <c:pt idx="8004">
                  <c:v>127.61</c:v>
                </c:pt>
                <c:pt idx="8005">
                  <c:v>114.27</c:v>
                </c:pt>
                <c:pt idx="8006">
                  <c:v>144.02000000000001</c:v>
                </c:pt>
                <c:pt idx="8007">
                  <c:v>142.32</c:v>
                </c:pt>
                <c:pt idx="8008">
                  <c:v>154.68</c:v>
                </c:pt>
                <c:pt idx="8009">
                  <c:v>87.38</c:v>
                </c:pt>
                <c:pt idx="8010">
                  <c:v>270.42</c:v>
                </c:pt>
                <c:pt idx="8011">
                  <c:v>264.58</c:v>
                </c:pt>
                <c:pt idx="8012">
                  <c:v>319.33999999999997</c:v>
                </c:pt>
                <c:pt idx="8013">
                  <c:v>320.89</c:v>
                </c:pt>
                <c:pt idx="8014">
                  <c:v>305.29000000000002</c:v>
                </c:pt>
                <c:pt idx="8015">
                  <c:v>293.99</c:v>
                </c:pt>
                <c:pt idx="8016">
                  <c:v>351.47</c:v>
                </c:pt>
                <c:pt idx="8017">
                  <c:v>287.36</c:v>
                </c:pt>
                <c:pt idx="8018">
                  <c:v>316.14</c:v>
                </c:pt>
                <c:pt idx="8019">
                  <c:v>236.89</c:v>
                </c:pt>
                <c:pt idx="8020">
                  <c:v>272.10000000000002</c:v>
                </c:pt>
                <c:pt idx="8021">
                  <c:v>152.84</c:v>
                </c:pt>
                <c:pt idx="8022">
                  <c:v>195.23</c:v>
                </c:pt>
                <c:pt idx="8023">
                  <c:v>228.63</c:v>
                </c:pt>
                <c:pt idx="8024">
                  <c:v>263.14999999999998</c:v>
                </c:pt>
                <c:pt idx="8025">
                  <c:v>267.49</c:v>
                </c:pt>
                <c:pt idx="8026">
                  <c:v>244.71</c:v>
                </c:pt>
                <c:pt idx="8027">
                  <c:v>249.55</c:v>
                </c:pt>
                <c:pt idx="8028">
                  <c:v>185.91</c:v>
                </c:pt>
                <c:pt idx="8029">
                  <c:v>191.15</c:v>
                </c:pt>
                <c:pt idx="8030">
                  <c:v>186.06</c:v>
                </c:pt>
                <c:pt idx="8031">
                  <c:v>169.74</c:v>
                </c:pt>
                <c:pt idx="8032">
                  <c:v>170.56</c:v>
                </c:pt>
                <c:pt idx="8033">
                  <c:v>137.4</c:v>
                </c:pt>
                <c:pt idx="8034">
                  <c:v>164.46</c:v>
                </c:pt>
                <c:pt idx="8035">
                  <c:v>211.31</c:v>
                </c:pt>
                <c:pt idx="8036">
                  <c:v>316.60000000000002</c:v>
                </c:pt>
                <c:pt idx="8037">
                  <c:v>250.94</c:v>
                </c:pt>
                <c:pt idx="8038">
                  <c:v>191.12</c:v>
                </c:pt>
                <c:pt idx="8039">
                  <c:v>188.19</c:v>
                </c:pt>
                <c:pt idx="8040">
                  <c:v>234.05</c:v>
                </c:pt>
                <c:pt idx="8041">
                  <c:v>160.66999999999999</c:v>
                </c:pt>
                <c:pt idx="8042">
                  <c:v>134.69999999999999</c:v>
                </c:pt>
                <c:pt idx="8043">
                  <c:v>371</c:v>
                </c:pt>
                <c:pt idx="8044">
                  <c:v>351.46</c:v>
                </c:pt>
                <c:pt idx="8045">
                  <c:v>458.75</c:v>
                </c:pt>
                <c:pt idx="8046">
                  <c:v>365.42</c:v>
                </c:pt>
                <c:pt idx="8047">
                  <c:v>365.48</c:v>
                </c:pt>
                <c:pt idx="8048">
                  <c:v>234.58</c:v>
                </c:pt>
                <c:pt idx="8049">
                  <c:v>264.75</c:v>
                </c:pt>
                <c:pt idx="8050">
                  <c:v>169.55</c:v>
                </c:pt>
                <c:pt idx="8051">
                  <c:v>283.45999999999998</c:v>
                </c:pt>
                <c:pt idx="8052">
                  <c:v>197.7</c:v>
                </c:pt>
                <c:pt idx="8053">
                  <c:v>209.17</c:v>
                </c:pt>
                <c:pt idx="8054">
                  <c:v>155.22</c:v>
                </c:pt>
                <c:pt idx="8055">
                  <c:v>156</c:v>
                </c:pt>
                <c:pt idx="8056">
                  <c:v>202.49</c:v>
                </c:pt>
                <c:pt idx="8057">
                  <c:v>165.81</c:v>
                </c:pt>
                <c:pt idx="8058">
                  <c:v>168.36</c:v>
                </c:pt>
                <c:pt idx="8059">
                  <c:v>203.97</c:v>
                </c:pt>
                <c:pt idx="8060">
                  <c:v>147.80000000000001</c:v>
                </c:pt>
                <c:pt idx="8061">
                  <c:v>114.89</c:v>
                </c:pt>
                <c:pt idx="8062">
                  <c:v>116.18</c:v>
                </c:pt>
                <c:pt idx="8063">
                  <c:v>118.18</c:v>
                </c:pt>
                <c:pt idx="8064">
                  <c:v>123.84</c:v>
                </c:pt>
                <c:pt idx="8065">
                  <c:v>117.07</c:v>
                </c:pt>
                <c:pt idx="8066">
                  <c:v>149.43</c:v>
                </c:pt>
                <c:pt idx="8067">
                  <c:v>135.12</c:v>
                </c:pt>
                <c:pt idx="8068">
                  <c:v>142.81</c:v>
                </c:pt>
                <c:pt idx="8069">
                  <c:v>149.27000000000001</c:v>
                </c:pt>
                <c:pt idx="8070">
                  <c:v>167.39</c:v>
                </c:pt>
                <c:pt idx="8071">
                  <c:v>144.31</c:v>
                </c:pt>
                <c:pt idx="8072">
                  <c:v>151.18</c:v>
                </c:pt>
                <c:pt idx="8073">
                  <c:v>132.35</c:v>
                </c:pt>
                <c:pt idx="8074">
                  <c:v>157.88999999999999</c:v>
                </c:pt>
                <c:pt idx="8075">
                  <c:v>124.77</c:v>
                </c:pt>
                <c:pt idx="8076">
                  <c:v>160.79</c:v>
                </c:pt>
                <c:pt idx="8077">
                  <c:v>127.32</c:v>
                </c:pt>
                <c:pt idx="8078">
                  <c:v>118.97</c:v>
                </c:pt>
                <c:pt idx="8079">
                  <c:v>219.92</c:v>
                </c:pt>
                <c:pt idx="8080">
                  <c:v>167.04</c:v>
                </c:pt>
                <c:pt idx="8081">
                  <c:v>207.52</c:v>
                </c:pt>
                <c:pt idx="8082">
                  <c:v>174.74</c:v>
                </c:pt>
                <c:pt idx="8083">
                  <c:v>174.04</c:v>
                </c:pt>
                <c:pt idx="8084">
                  <c:v>255.95</c:v>
                </c:pt>
                <c:pt idx="8085">
                  <c:v>231.26</c:v>
                </c:pt>
                <c:pt idx="8086">
                  <c:v>193.69</c:v>
                </c:pt>
                <c:pt idx="8087">
                  <c:v>239.91</c:v>
                </c:pt>
                <c:pt idx="8088">
                  <c:v>267.35000000000002</c:v>
                </c:pt>
                <c:pt idx="8089">
                  <c:v>277.29000000000002</c:v>
                </c:pt>
                <c:pt idx="8090">
                  <c:v>190.95</c:v>
                </c:pt>
                <c:pt idx="8091">
                  <c:v>262.07</c:v>
                </c:pt>
                <c:pt idx="8092">
                  <c:v>325.58999999999997</c:v>
                </c:pt>
                <c:pt idx="8093">
                  <c:v>223.19</c:v>
                </c:pt>
                <c:pt idx="8094">
                  <c:v>264.5</c:v>
                </c:pt>
                <c:pt idx="8095">
                  <c:v>223.35</c:v>
                </c:pt>
                <c:pt idx="8096">
                  <c:v>193.99</c:v>
                </c:pt>
                <c:pt idx="8097">
                  <c:v>261.39999999999998</c:v>
                </c:pt>
                <c:pt idx="8098">
                  <c:v>215.81</c:v>
                </c:pt>
                <c:pt idx="8099">
                  <c:v>115.72</c:v>
                </c:pt>
                <c:pt idx="8100">
                  <c:v>197.74</c:v>
                </c:pt>
                <c:pt idx="8101">
                  <c:v>197.06</c:v>
                </c:pt>
                <c:pt idx="8102">
                  <c:v>178.55</c:v>
                </c:pt>
                <c:pt idx="8103">
                  <c:v>171.85</c:v>
                </c:pt>
                <c:pt idx="8104">
                  <c:v>187.25</c:v>
                </c:pt>
                <c:pt idx="8105">
                  <c:v>212.4</c:v>
                </c:pt>
                <c:pt idx="8106">
                  <c:v>218.02</c:v>
                </c:pt>
                <c:pt idx="8107">
                  <c:v>246.48</c:v>
                </c:pt>
                <c:pt idx="8108">
                  <c:v>188.02</c:v>
                </c:pt>
                <c:pt idx="8109">
                  <c:v>273.27</c:v>
                </c:pt>
                <c:pt idx="8110">
                  <c:v>170.37</c:v>
                </c:pt>
                <c:pt idx="8111">
                  <c:v>203.42</c:v>
                </c:pt>
                <c:pt idx="8112">
                  <c:v>240.04</c:v>
                </c:pt>
                <c:pt idx="8113">
                  <c:v>211.71</c:v>
                </c:pt>
                <c:pt idx="8114">
                  <c:v>225.2</c:v>
                </c:pt>
                <c:pt idx="8115">
                  <c:v>231.55</c:v>
                </c:pt>
                <c:pt idx="8116">
                  <c:v>262</c:v>
                </c:pt>
                <c:pt idx="8117">
                  <c:v>264.23</c:v>
                </c:pt>
                <c:pt idx="8118">
                  <c:v>311.07</c:v>
                </c:pt>
                <c:pt idx="8119">
                  <c:v>308</c:v>
                </c:pt>
                <c:pt idx="8120">
                  <c:v>308.62</c:v>
                </c:pt>
                <c:pt idx="8121">
                  <c:v>217.77</c:v>
                </c:pt>
                <c:pt idx="8122">
                  <c:v>297.58</c:v>
                </c:pt>
                <c:pt idx="8123">
                  <c:v>265.13</c:v>
                </c:pt>
                <c:pt idx="8124">
                  <c:v>302.43</c:v>
                </c:pt>
                <c:pt idx="8125">
                  <c:v>306.64999999999998</c:v>
                </c:pt>
                <c:pt idx="8126">
                  <c:v>254.62</c:v>
                </c:pt>
                <c:pt idx="8127">
                  <c:v>227.76</c:v>
                </c:pt>
                <c:pt idx="8128">
                  <c:v>304.02999999999997</c:v>
                </c:pt>
                <c:pt idx="8129">
                  <c:v>219.66</c:v>
                </c:pt>
                <c:pt idx="8130">
                  <c:v>186.66</c:v>
                </c:pt>
                <c:pt idx="8131">
                  <c:v>316.23</c:v>
                </c:pt>
                <c:pt idx="8132">
                  <c:v>357.44</c:v>
                </c:pt>
                <c:pt idx="8133">
                  <c:v>636.9</c:v>
                </c:pt>
                <c:pt idx="8134">
                  <c:v>506.16</c:v>
                </c:pt>
                <c:pt idx="8135">
                  <c:v>393.18</c:v>
                </c:pt>
                <c:pt idx="8136">
                  <c:v>391.5</c:v>
                </c:pt>
                <c:pt idx="8137">
                  <c:v>273.26</c:v>
                </c:pt>
                <c:pt idx="8138">
                  <c:v>195.32</c:v>
                </c:pt>
                <c:pt idx="8139">
                  <c:v>232.46</c:v>
                </c:pt>
                <c:pt idx="8140">
                  <c:v>194.64</c:v>
                </c:pt>
                <c:pt idx="8141">
                  <c:v>247.24</c:v>
                </c:pt>
                <c:pt idx="8142">
                  <c:v>203.96</c:v>
                </c:pt>
                <c:pt idx="8143">
                  <c:v>221.63</c:v>
                </c:pt>
                <c:pt idx="8144">
                  <c:v>178.81</c:v>
                </c:pt>
                <c:pt idx="8145">
                  <c:v>168.27</c:v>
                </c:pt>
                <c:pt idx="8146">
                  <c:v>186.97</c:v>
                </c:pt>
                <c:pt idx="8147">
                  <c:v>240.88</c:v>
                </c:pt>
                <c:pt idx="8148">
                  <c:v>161.38999999999999</c:v>
                </c:pt>
                <c:pt idx="8149">
                  <c:v>168.06</c:v>
                </c:pt>
                <c:pt idx="8150">
                  <c:v>198.69</c:v>
                </c:pt>
                <c:pt idx="8151">
                  <c:v>218.17</c:v>
                </c:pt>
                <c:pt idx="8152">
                  <c:v>283.47000000000003</c:v>
                </c:pt>
                <c:pt idx="8153">
                  <c:v>253.16</c:v>
                </c:pt>
                <c:pt idx="8154">
                  <c:v>203.78</c:v>
                </c:pt>
                <c:pt idx="8155">
                  <c:v>228.64</c:v>
                </c:pt>
                <c:pt idx="8156">
                  <c:v>255.06</c:v>
                </c:pt>
                <c:pt idx="8157">
                  <c:v>178.08</c:v>
                </c:pt>
                <c:pt idx="8158">
                  <c:v>181.67</c:v>
                </c:pt>
                <c:pt idx="8159">
                  <c:v>262.22000000000003</c:v>
                </c:pt>
                <c:pt idx="8160">
                  <c:v>182.76</c:v>
                </c:pt>
                <c:pt idx="8161">
                  <c:v>206.94</c:v>
                </c:pt>
                <c:pt idx="8162">
                  <c:v>317.61</c:v>
                </c:pt>
                <c:pt idx="8163">
                  <c:v>207.61</c:v>
                </c:pt>
                <c:pt idx="8164">
                  <c:v>184.73</c:v>
                </c:pt>
                <c:pt idx="8165">
                  <c:v>172.67</c:v>
                </c:pt>
                <c:pt idx="8166">
                  <c:v>225.55</c:v>
                </c:pt>
                <c:pt idx="8167">
                  <c:v>227.68</c:v>
                </c:pt>
                <c:pt idx="8168">
                  <c:v>319.95999999999998</c:v>
                </c:pt>
                <c:pt idx="8169">
                  <c:v>277.5</c:v>
                </c:pt>
                <c:pt idx="8170">
                  <c:v>323.87</c:v>
                </c:pt>
                <c:pt idx="8171">
                  <c:v>352.95</c:v>
                </c:pt>
                <c:pt idx="8172">
                  <c:v>447.74</c:v>
                </c:pt>
                <c:pt idx="8173">
                  <c:v>497.66</c:v>
                </c:pt>
                <c:pt idx="8174">
                  <c:v>465.26</c:v>
                </c:pt>
                <c:pt idx="8175">
                  <c:v>454.83</c:v>
                </c:pt>
                <c:pt idx="8176">
                  <c:v>450.73</c:v>
                </c:pt>
                <c:pt idx="8177">
                  <c:v>514.33000000000004</c:v>
                </c:pt>
                <c:pt idx="8178">
                  <c:v>454.21</c:v>
                </c:pt>
                <c:pt idx="8179">
                  <c:v>372.13</c:v>
                </c:pt>
                <c:pt idx="8180">
                  <c:v>418.87</c:v>
                </c:pt>
                <c:pt idx="8181">
                  <c:v>388.05</c:v>
                </c:pt>
                <c:pt idx="8182">
                  <c:v>353.08</c:v>
                </c:pt>
                <c:pt idx="8183">
                  <c:v>385.97</c:v>
                </c:pt>
                <c:pt idx="8184">
                  <c:v>444.08</c:v>
                </c:pt>
                <c:pt idx="8185">
                  <c:v>368.19</c:v>
                </c:pt>
                <c:pt idx="8186">
                  <c:v>384.81</c:v>
                </c:pt>
                <c:pt idx="8187">
                  <c:v>451.4</c:v>
                </c:pt>
                <c:pt idx="8188">
                  <c:v>376.11</c:v>
                </c:pt>
                <c:pt idx="8189">
                  <c:v>385.61</c:v>
                </c:pt>
                <c:pt idx="8190">
                  <c:v>283.94</c:v>
                </c:pt>
                <c:pt idx="8191">
                  <c:v>331.04</c:v>
                </c:pt>
                <c:pt idx="8192">
                  <c:v>413.83</c:v>
                </c:pt>
                <c:pt idx="8193">
                  <c:v>387.97</c:v>
                </c:pt>
                <c:pt idx="8194">
                  <c:v>352.69</c:v>
                </c:pt>
                <c:pt idx="8195">
                  <c:v>347.84</c:v>
                </c:pt>
                <c:pt idx="8196">
                  <c:v>397.52</c:v>
                </c:pt>
                <c:pt idx="8197">
                  <c:v>368.46</c:v>
                </c:pt>
                <c:pt idx="8198">
                  <c:v>438.64</c:v>
                </c:pt>
                <c:pt idx="8199">
                  <c:v>380.74</c:v>
                </c:pt>
                <c:pt idx="8200">
                  <c:v>455.04</c:v>
                </c:pt>
                <c:pt idx="8201">
                  <c:v>367.38</c:v>
                </c:pt>
                <c:pt idx="8202">
                  <c:v>320.22000000000003</c:v>
                </c:pt>
                <c:pt idx="8203">
                  <c:v>303.20999999999998</c:v>
                </c:pt>
                <c:pt idx="8204">
                  <c:v>462.6</c:v>
                </c:pt>
                <c:pt idx="8205">
                  <c:v>873.8</c:v>
                </c:pt>
                <c:pt idx="8206">
                  <c:v>978.43</c:v>
                </c:pt>
                <c:pt idx="8207">
                  <c:v>1001.18</c:v>
                </c:pt>
                <c:pt idx="8208">
                  <c:v>800.27</c:v>
                </c:pt>
                <c:pt idx="8209">
                  <c:v>540.12</c:v>
                </c:pt>
                <c:pt idx="8210">
                  <c:v>658.91</c:v>
                </c:pt>
                <c:pt idx="8211">
                  <c:v>791.24</c:v>
                </c:pt>
                <c:pt idx="8212">
                  <c:v>498.96</c:v>
                </c:pt>
                <c:pt idx="8213">
                  <c:v>492.13</c:v>
                </c:pt>
                <c:pt idx="8214">
                  <c:v>269.02999999999997</c:v>
                </c:pt>
                <c:pt idx="8215">
                  <c:v>234.93</c:v>
                </c:pt>
                <c:pt idx="8216">
                  <c:v>242.39</c:v>
                </c:pt>
                <c:pt idx="8217">
                  <c:v>190.92</c:v>
                </c:pt>
                <c:pt idx="8218">
                  <c:v>181.87</c:v>
                </c:pt>
                <c:pt idx="8219">
                  <c:v>190.32</c:v>
                </c:pt>
                <c:pt idx="8220">
                  <c:v>177.79</c:v>
                </c:pt>
                <c:pt idx="8221">
                  <c:v>199.22</c:v>
                </c:pt>
                <c:pt idx="8222">
                  <c:v>209.3</c:v>
                </c:pt>
                <c:pt idx="8223">
                  <c:v>172.05</c:v>
                </c:pt>
                <c:pt idx="8224">
                  <c:v>142.59</c:v>
                </c:pt>
                <c:pt idx="8225">
                  <c:v>191.22</c:v>
                </c:pt>
                <c:pt idx="8226">
                  <c:v>214.24</c:v>
                </c:pt>
                <c:pt idx="8227">
                  <c:v>214.63</c:v>
                </c:pt>
                <c:pt idx="8228">
                  <c:v>212.15</c:v>
                </c:pt>
                <c:pt idx="8229">
                  <c:v>204.07</c:v>
                </c:pt>
                <c:pt idx="8230">
                  <c:v>189.89</c:v>
                </c:pt>
                <c:pt idx="8231">
                  <c:v>170.63</c:v>
                </c:pt>
                <c:pt idx="8232">
                  <c:v>170.61</c:v>
                </c:pt>
                <c:pt idx="8233">
                  <c:v>155.44999999999999</c:v>
                </c:pt>
                <c:pt idx="8234">
                  <c:v>147.16999999999999</c:v>
                </c:pt>
                <c:pt idx="8235">
                  <c:v>160.56</c:v>
                </c:pt>
                <c:pt idx="8236">
                  <c:v>116.49</c:v>
                </c:pt>
                <c:pt idx="8237">
                  <c:v>107.24</c:v>
                </c:pt>
                <c:pt idx="8238">
                  <c:v>119.11</c:v>
                </c:pt>
                <c:pt idx="8239">
                  <c:v>148.85</c:v>
                </c:pt>
                <c:pt idx="8240">
                  <c:v>183.58</c:v>
                </c:pt>
                <c:pt idx="8241">
                  <c:v>168.4</c:v>
                </c:pt>
                <c:pt idx="8242">
                  <c:v>189.2</c:v>
                </c:pt>
                <c:pt idx="8243">
                  <c:v>211.15</c:v>
                </c:pt>
                <c:pt idx="8244">
                  <c:v>230.35</c:v>
                </c:pt>
                <c:pt idx="8245">
                  <c:v>209.61</c:v>
                </c:pt>
                <c:pt idx="8246">
                  <c:v>216.83</c:v>
                </c:pt>
                <c:pt idx="8247">
                  <c:v>251.41</c:v>
                </c:pt>
                <c:pt idx="8248">
                  <c:v>258.88</c:v>
                </c:pt>
                <c:pt idx="8249">
                  <c:v>273.74</c:v>
                </c:pt>
                <c:pt idx="8250">
                  <c:v>267.37</c:v>
                </c:pt>
                <c:pt idx="8251">
                  <c:v>257.44</c:v>
                </c:pt>
                <c:pt idx="8252">
                  <c:v>251.07</c:v>
                </c:pt>
                <c:pt idx="8253">
                  <c:v>235.98</c:v>
                </c:pt>
                <c:pt idx="8254">
                  <c:v>217.81</c:v>
                </c:pt>
                <c:pt idx="8255">
                  <c:v>275.45</c:v>
                </c:pt>
                <c:pt idx="8256">
                  <c:v>753.89</c:v>
                </c:pt>
                <c:pt idx="8257">
                  <c:v>300.43</c:v>
                </c:pt>
                <c:pt idx="8258">
                  <c:v>269.38</c:v>
                </c:pt>
                <c:pt idx="8259">
                  <c:v>318.93</c:v>
                </c:pt>
                <c:pt idx="8260">
                  <c:v>343.54</c:v>
                </c:pt>
                <c:pt idx="8261">
                  <c:v>346.47</c:v>
                </c:pt>
                <c:pt idx="8262">
                  <c:v>339.47</c:v>
                </c:pt>
                <c:pt idx="8263">
                  <c:v>261.58999999999997</c:v>
                </c:pt>
                <c:pt idx="8264">
                  <c:v>229.63</c:v>
                </c:pt>
                <c:pt idx="8265">
                  <c:v>490.04</c:v>
                </c:pt>
                <c:pt idx="8266">
                  <c:v>337.57</c:v>
                </c:pt>
                <c:pt idx="8267">
                  <c:v>343.87</c:v>
                </c:pt>
                <c:pt idx="8268">
                  <c:v>299.75</c:v>
                </c:pt>
                <c:pt idx="8269">
                  <c:v>282.70999999999998</c:v>
                </c:pt>
                <c:pt idx="8270">
                  <c:v>277.83999999999997</c:v>
                </c:pt>
                <c:pt idx="8271">
                  <c:v>291.38</c:v>
                </c:pt>
                <c:pt idx="8272">
                  <c:v>267.02999999999997</c:v>
                </c:pt>
                <c:pt idx="8273">
                  <c:v>224.79</c:v>
                </c:pt>
                <c:pt idx="8274">
                  <c:v>276.85000000000002</c:v>
                </c:pt>
                <c:pt idx="8275">
                  <c:v>264.08</c:v>
                </c:pt>
                <c:pt idx="8276">
                  <c:v>246.48</c:v>
                </c:pt>
                <c:pt idx="8277">
                  <c:v>222.31</c:v>
                </c:pt>
                <c:pt idx="8278">
                  <c:v>183.59</c:v>
                </c:pt>
                <c:pt idx="8279">
                  <c:v>183.33</c:v>
                </c:pt>
                <c:pt idx="8280">
                  <c:v>289.83999999999997</c:v>
                </c:pt>
                <c:pt idx="8281">
                  <c:v>220.26</c:v>
                </c:pt>
                <c:pt idx="8282">
                  <c:v>285.95999999999998</c:v>
                </c:pt>
                <c:pt idx="8283">
                  <c:v>314.67</c:v>
                </c:pt>
                <c:pt idx="8284">
                  <c:v>239.97</c:v>
                </c:pt>
                <c:pt idx="8285">
                  <c:v>231.71</c:v>
                </c:pt>
                <c:pt idx="8286">
                  <c:v>251.58</c:v>
                </c:pt>
                <c:pt idx="8287">
                  <c:v>226.79</c:v>
                </c:pt>
                <c:pt idx="8288">
                  <c:v>259.27999999999997</c:v>
                </c:pt>
                <c:pt idx="8289">
                  <c:v>197.77</c:v>
                </c:pt>
                <c:pt idx="8290">
                  <c:v>232.79</c:v>
                </c:pt>
                <c:pt idx="8291">
                  <c:v>289.37</c:v>
                </c:pt>
                <c:pt idx="8292">
                  <c:v>261.29000000000002</c:v>
                </c:pt>
                <c:pt idx="8293">
                  <c:v>240.85</c:v>
                </c:pt>
                <c:pt idx="8294">
                  <c:v>201.23</c:v>
                </c:pt>
                <c:pt idx="8295">
                  <c:v>215.78</c:v>
                </c:pt>
                <c:pt idx="8296">
                  <c:v>442.55</c:v>
                </c:pt>
                <c:pt idx="8297">
                  <c:v>450.87</c:v>
                </c:pt>
                <c:pt idx="8298">
                  <c:v>269.35000000000002</c:v>
                </c:pt>
                <c:pt idx="8299">
                  <c:v>269.98</c:v>
                </c:pt>
                <c:pt idx="8300">
                  <c:v>241.04</c:v>
                </c:pt>
                <c:pt idx="8301">
                  <c:v>261.19</c:v>
                </c:pt>
                <c:pt idx="8302">
                  <c:v>197.57</c:v>
                </c:pt>
                <c:pt idx="8303">
                  <c:v>203.4</c:v>
                </c:pt>
                <c:pt idx="8304">
                  <c:v>121.92</c:v>
                </c:pt>
                <c:pt idx="8305">
                  <c:v>221.13</c:v>
                </c:pt>
                <c:pt idx="8306">
                  <c:v>162.38999999999999</c:v>
                </c:pt>
                <c:pt idx="8307">
                  <c:v>183.98</c:v>
                </c:pt>
                <c:pt idx="8308">
                  <c:v>171.53</c:v>
                </c:pt>
                <c:pt idx="8309">
                  <c:v>142.03</c:v>
                </c:pt>
                <c:pt idx="8310">
                  <c:v>155.94999999999999</c:v>
                </c:pt>
                <c:pt idx="8311">
                  <c:v>168.21</c:v>
                </c:pt>
                <c:pt idx="8312">
                  <c:v>220.89</c:v>
                </c:pt>
                <c:pt idx="8313">
                  <c:v>202.18</c:v>
                </c:pt>
                <c:pt idx="8314">
                  <c:v>188.79</c:v>
                </c:pt>
                <c:pt idx="8315">
                  <c:v>202.54</c:v>
                </c:pt>
                <c:pt idx="8316">
                  <c:v>188.94</c:v>
                </c:pt>
                <c:pt idx="8317">
                  <c:v>197.43</c:v>
                </c:pt>
                <c:pt idx="8318">
                  <c:v>250.26</c:v>
                </c:pt>
                <c:pt idx="8319">
                  <c:v>265.3</c:v>
                </c:pt>
                <c:pt idx="8320">
                  <c:v>221.54</c:v>
                </c:pt>
                <c:pt idx="8321">
                  <c:v>256.77</c:v>
                </c:pt>
                <c:pt idx="8322">
                  <c:v>244.53</c:v>
                </c:pt>
                <c:pt idx="8323">
                  <c:v>267.95999999999998</c:v>
                </c:pt>
                <c:pt idx="8324">
                  <c:v>192.25</c:v>
                </c:pt>
                <c:pt idx="8325">
                  <c:v>226.81</c:v>
                </c:pt>
                <c:pt idx="8326">
                  <c:v>235.26</c:v>
                </c:pt>
                <c:pt idx="8327">
                  <c:v>214.52</c:v>
                </c:pt>
                <c:pt idx="8328">
                  <c:v>228.87</c:v>
                </c:pt>
                <c:pt idx="8329">
                  <c:v>292.7</c:v>
                </c:pt>
                <c:pt idx="8330">
                  <c:v>305.27</c:v>
                </c:pt>
                <c:pt idx="8331">
                  <c:v>236.46</c:v>
                </c:pt>
                <c:pt idx="8332">
                  <c:v>230.42</c:v>
                </c:pt>
                <c:pt idx="8333">
                  <c:v>225</c:v>
                </c:pt>
                <c:pt idx="8334">
                  <c:v>234.28</c:v>
                </c:pt>
                <c:pt idx="8335">
                  <c:v>189.76</c:v>
                </c:pt>
                <c:pt idx="8336">
                  <c:v>154.30000000000001</c:v>
                </c:pt>
                <c:pt idx="8337">
                  <c:v>230.83</c:v>
                </c:pt>
                <c:pt idx="8338">
                  <c:v>201.35</c:v>
                </c:pt>
                <c:pt idx="8339">
                  <c:v>253.73</c:v>
                </c:pt>
                <c:pt idx="8340">
                  <c:v>251.92</c:v>
                </c:pt>
                <c:pt idx="8341">
                  <c:v>270.83999999999997</c:v>
                </c:pt>
                <c:pt idx="8342">
                  <c:v>299.19</c:v>
                </c:pt>
                <c:pt idx="8343">
                  <c:v>176.28</c:v>
                </c:pt>
                <c:pt idx="8344">
                  <c:v>139.94999999999999</c:v>
                </c:pt>
                <c:pt idx="8345">
                  <c:v>186.54</c:v>
                </c:pt>
                <c:pt idx="8346">
                  <c:v>191.35</c:v>
                </c:pt>
                <c:pt idx="8347">
                  <c:v>320.83</c:v>
                </c:pt>
                <c:pt idx="8348">
                  <c:v>424.74</c:v>
                </c:pt>
                <c:pt idx="8349">
                  <c:v>284</c:v>
                </c:pt>
                <c:pt idx="8350">
                  <c:v>407.03</c:v>
                </c:pt>
                <c:pt idx="8351">
                  <c:v>103.6</c:v>
                </c:pt>
                <c:pt idx="8352">
                  <c:v>148.91</c:v>
                </c:pt>
                <c:pt idx="8353">
                  <c:v>168.14</c:v>
                </c:pt>
                <c:pt idx="8354">
                  <c:v>195.81</c:v>
                </c:pt>
                <c:pt idx="8355">
                  <c:v>137.94999999999999</c:v>
                </c:pt>
                <c:pt idx="8356">
                  <c:v>146.32</c:v>
                </c:pt>
                <c:pt idx="8357">
                  <c:v>81.97</c:v>
                </c:pt>
                <c:pt idx="8358">
                  <c:v>151.16999999999999</c:v>
                </c:pt>
                <c:pt idx="8359">
                  <c:v>256.62</c:v>
                </c:pt>
                <c:pt idx="8360">
                  <c:v>287.38</c:v>
                </c:pt>
                <c:pt idx="8361">
                  <c:v>325.57</c:v>
                </c:pt>
                <c:pt idx="8362">
                  <c:v>217.22</c:v>
                </c:pt>
                <c:pt idx="8363">
                  <c:v>170.83</c:v>
                </c:pt>
                <c:pt idx="8364">
                  <c:v>191.92</c:v>
                </c:pt>
                <c:pt idx="8365">
                  <c:v>322.06</c:v>
                </c:pt>
                <c:pt idx="8366">
                  <c:v>394.63</c:v>
                </c:pt>
                <c:pt idx="8367">
                  <c:v>389.5</c:v>
                </c:pt>
                <c:pt idx="8368">
                  <c:v>503.73</c:v>
                </c:pt>
                <c:pt idx="8369">
                  <c:v>267.22000000000003</c:v>
                </c:pt>
                <c:pt idx="8370">
                  <c:v>314.54000000000002</c:v>
                </c:pt>
                <c:pt idx="8371">
                  <c:v>292.27999999999997</c:v>
                </c:pt>
                <c:pt idx="8372">
                  <c:v>289.33999999999997</c:v>
                </c:pt>
                <c:pt idx="8373">
                  <c:v>280.43</c:v>
                </c:pt>
                <c:pt idx="8374">
                  <c:v>345.62</c:v>
                </c:pt>
                <c:pt idx="8375">
                  <c:v>418.21</c:v>
                </c:pt>
                <c:pt idx="8376">
                  <c:v>444.1</c:v>
                </c:pt>
                <c:pt idx="8377">
                  <c:v>400.05</c:v>
                </c:pt>
                <c:pt idx="8378">
                  <c:v>397.48</c:v>
                </c:pt>
                <c:pt idx="8379">
                  <c:v>688.71</c:v>
                </c:pt>
                <c:pt idx="8380">
                  <c:v>919.54</c:v>
                </c:pt>
                <c:pt idx="8381">
                  <c:v>878.43</c:v>
                </c:pt>
                <c:pt idx="8382">
                  <c:v>745.91</c:v>
                </c:pt>
                <c:pt idx="8383">
                  <c:v>660.27</c:v>
                </c:pt>
                <c:pt idx="8384">
                  <c:v>605.88</c:v>
                </c:pt>
                <c:pt idx="8385">
                  <c:v>474.73</c:v>
                </c:pt>
                <c:pt idx="8386">
                  <c:v>607.64</c:v>
                </c:pt>
                <c:pt idx="8387">
                  <c:v>406.14</c:v>
                </c:pt>
                <c:pt idx="8388">
                  <c:v>371.62</c:v>
                </c:pt>
                <c:pt idx="8389">
                  <c:v>465.95</c:v>
                </c:pt>
                <c:pt idx="8390">
                  <c:v>349.49</c:v>
                </c:pt>
                <c:pt idx="8391">
                  <c:v>324.70999999999998</c:v>
                </c:pt>
                <c:pt idx="8392">
                  <c:v>340.36</c:v>
                </c:pt>
                <c:pt idx="8393">
                  <c:v>253.66</c:v>
                </c:pt>
                <c:pt idx="8394">
                  <c:v>333.69</c:v>
                </c:pt>
                <c:pt idx="8395">
                  <c:v>289.02</c:v>
                </c:pt>
                <c:pt idx="8396">
                  <c:v>300.12</c:v>
                </c:pt>
                <c:pt idx="8397">
                  <c:v>355.47</c:v>
                </c:pt>
                <c:pt idx="8398">
                  <c:v>318.57</c:v>
                </c:pt>
                <c:pt idx="8399">
                  <c:v>258.98</c:v>
                </c:pt>
                <c:pt idx="8400">
                  <c:v>279.29000000000002</c:v>
                </c:pt>
                <c:pt idx="8401">
                  <c:v>294.57</c:v>
                </c:pt>
                <c:pt idx="8402">
                  <c:v>205.44</c:v>
                </c:pt>
                <c:pt idx="8403">
                  <c:v>264.75</c:v>
                </c:pt>
                <c:pt idx="8404">
                  <c:v>314.29000000000002</c:v>
                </c:pt>
                <c:pt idx="8405">
                  <c:v>239.59</c:v>
                </c:pt>
                <c:pt idx="8406">
                  <c:v>343.41</c:v>
                </c:pt>
                <c:pt idx="8407">
                  <c:v>644.95000000000005</c:v>
                </c:pt>
                <c:pt idx="8408">
                  <c:v>592.32000000000005</c:v>
                </c:pt>
                <c:pt idx="8409">
                  <c:v>720.94</c:v>
                </c:pt>
                <c:pt idx="8410">
                  <c:v>942.21</c:v>
                </c:pt>
                <c:pt idx="8411">
                  <c:v>417.06</c:v>
                </c:pt>
                <c:pt idx="8412">
                  <c:v>366.2</c:v>
                </c:pt>
                <c:pt idx="8413">
                  <c:v>451.75</c:v>
                </c:pt>
                <c:pt idx="8414">
                  <c:v>461.65</c:v>
                </c:pt>
                <c:pt idx="8415">
                  <c:v>379.85</c:v>
                </c:pt>
                <c:pt idx="8416">
                  <c:v>312.86</c:v>
                </c:pt>
                <c:pt idx="8417">
                  <c:v>317.01</c:v>
                </c:pt>
                <c:pt idx="8418">
                  <c:v>285.8</c:v>
                </c:pt>
                <c:pt idx="8419">
                  <c:v>350.99</c:v>
                </c:pt>
                <c:pt idx="8420">
                  <c:v>371.1</c:v>
                </c:pt>
                <c:pt idx="8421">
                  <c:v>296.22000000000003</c:v>
                </c:pt>
                <c:pt idx="8422">
                  <c:v>306.5</c:v>
                </c:pt>
                <c:pt idx="8423">
                  <c:v>386.9</c:v>
                </c:pt>
                <c:pt idx="8424">
                  <c:v>329.97</c:v>
                </c:pt>
                <c:pt idx="8425">
                  <c:v>378.85</c:v>
                </c:pt>
                <c:pt idx="8426">
                  <c:v>600.79</c:v>
                </c:pt>
                <c:pt idx="8427">
                  <c:v>415.58</c:v>
                </c:pt>
                <c:pt idx="8428">
                  <c:v>801.01</c:v>
                </c:pt>
                <c:pt idx="8429">
                  <c:v>531.70000000000005</c:v>
                </c:pt>
                <c:pt idx="8430">
                  <c:v>401.03</c:v>
                </c:pt>
                <c:pt idx="8431">
                  <c:v>367.69</c:v>
                </c:pt>
                <c:pt idx="8432">
                  <c:v>305.72000000000003</c:v>
                </c:pt>
                <c:pt idx="8433">
                  <c:v>327.01</c:v>
                </c:pt>
                <c:pt idx="8434">
                  <c:v>611.1</c:v>
                </c:pt>
                <c:pt idx="8435">
                  <c:v>657.82</c:v>
                </c:pt>
                <c:pt idx="8436">
                  <c:v>508.68</c:v>
                </c:pt>
                <c:pt idx="8437">
                  <c:v>392.81</c:v>
                </c:pt>
                <c:pt idx="8438">
                  <c:v>411.3</c:v>
                </c:pt>
                <c:pt idx="8439">
                  <c:v>397.9</c:v>
                </c:pt>
                <c:pt idx="8440">
                  <c:v>486.15</c:v>
                </c:pt>
                <c:pt idx="8441">
                  <c:v>386.93</c:v>
                </c:pt>
                <c:pt idx="8442">
                  <c:v>377.39</c:v>
                </c:pt>
                <c:pt idx="8443">
                  <c:v>322.47000000000003</c:v>
                </c:pt>
                <c:pt idx="8444">
                  <c:v>338.01</c:v>
                </c:pt>
                <c:pt idx="8445">
                  <c:v>402.05</c:v>
                </c:pt>
                <c:pt idx="8446">
                  <c:v>424.78</c:v>
                </c:pt>
                <c:pt idx="8447">
                  <c:v>412.4</c:v>
                </c:pt>
                <c:pt idx="8448">
                  <c:v>363.11</c:v>
                </c:pt>
                <c:pt idx="8449">
                  <c:v>409.45</c:v>
                </c:pt>
                <c:pt idx="8450">
                  <c:v>400.69</c:v>
                </c:pt>
                <c:pt idx="8451">
                  <c:v>415.05</c:v>
                </c:pt>
                <c:pt idx="8452">
                  <c:v>395.53</c:v>
                </c:pt>
                <c:pt idx="8453">
                  <c:v>284.3</c:v>
                </c:pt>
                <c:pt idx="8454">
                  <c:v>337.13</c:v>
                </c:pt>
                <c:pt idx="8455">
                  <c:v>259.14999999999998</c:v>
                </c:pt>
                <c:pt idx="8456">
                  <c:v>269.85000000000002</c:v>
                </c:pt>
                <c:pt idx="8457">
                  <c:v>278.01</c:v>
                </c:pt>
                <c:pt idx="8458">
                  <c:v>273.64</c:v>
                </c:pt>
                <c:pt idx="8459">
                  <c:v>302.68</c:v>
                </c:pt>
                <c:pt idx="8460">
                  <c:v>247.33</c:v>
                </c:pt>
                <c:pt idx="8461">
                  <c:v>235.72</c:v>
                </c:pt>
                <c:pt idx="8462">
                  <c:v>168.95</c:v>
                </c:pt>
                <c:pt idx="8463">
                  <c:v>178.21</c:v>
                </c:pt>
                <c:pt idx="8464">
                  <c:v>190.63</c:v>
                </c:pt>
                <c:pt idx="8465">
                  <c:v>197.13</c:v>
                </c:pt>
                <c:pt idx="8466">
                  <c:v>205.59</c:v>
                </c:pt>
                <c:pt idx="8467">
                  <c:v>187.02</c:v>
                </c:pt>
                <c:pt idx="8468">
                  <c:v>197.44</c:v>
                </c:pt>
                <c:pt idx="8469">
                  <c:v>214.03</c:v>
                </c:pt>
                <c:pt idx="8470">
                  <c:v>183.13</c:v>
                </c:pt>
                <c:pt idx="8471">
                  <c:v>201.71</c:v>
                </c:pt>
                <c:pt idx="8472">
                  <c:v>183.33</c:v>
                </c:pt>
                <c:pt idx="8473">
                  <c:v>161</c:v>
                </c:pt>
                <c:pt idx="8474">
                  <c:v>160.47999999999999</c:v>
                </c:pt>
                <c:pt idx="8475">
                  <c:v>166.83</c:v>
                </c:pt>
                <c:pt idx="8476">
                  <c:v>156.44999999999999</c:v>
                </c:pt>
                <c:pt idx="8477">
                  <c:v>134.18</c:v>
                </c:pt>
                <c:pt idx="8478">
                  <c:v>73.75</c:v>
                </c:pt>
                <c:pt idx="8479">
                  <c:v>104</c:v>
                </c:pt>
                <c:pt idx="8480">
                  <c:v>117.56</c:v>
                </c:pt>
                <c:pt idx="8481">
                  <c:v>147.24</c:v>
                </c:pt>
                <c:pt idx="8482">
                  <c:v>129.13</c:v>
                </c:pt>
                <c:pt idx="8483">
                  <c:v>173.61</c:v>
                </c:pt>
                <c:pt idx="8484">
                  <c:v>163.76</c:v>
                </c:pt>
                <c:pt idx="8485">
                  <c:v>182.78</c:v>
                </c:pt>
                <c:pt idx="8486">
                  <c:v>236.08</c:v>
                </c:pt>
                <c:pt idx="8487">
                  <c:v>236.08</c:v>
                </c:pt>
                <c:pt idx="8488">
                  <c:v>163.49</c:v>
                </c:pt>
                <c:pt idx="8489">
                  <c:v>268.32</c:v>
                </c:pt>
                <c:pt idx="8490">
                  <c:v>320.33999999999997</c:v>
                </c:pt>
                <c:pt idx="8491">
                  <c:v>378.22</c:v>
                </c:pt>
                <c:pt idx="8492">
                  <c:v>142.47</c:v>
                </c:pt>
                <c:pt idx="8493">
                  <c:v>198.81</c:v>
                </c:pt>
                <c:pt idx="8494">
                  <c:v>153.63999999999999</c:v>
                </c:pt>
                <c:pt idx="8495">
                  <c:v>158.35</c:v>
                </c:pt>
                <c:pt idx="8496">
                  <c:v>112.71</c:v>
                </c:pt>
                <c:pt idx="8497">
                  <c:v>66.03</c:v>
                </c:pt>
                <c:pt idx="8498">
                  <c:v>44.41</c:v>
                </c:pt>
                <c:pt idx="8499">
                  <c:v>28.26</c:v>
                </c:pt>
                <c:pt idx="8500">
                  <c:v>30.99</c:v>
                </c:pt>
                <c:pt idx="8501">
                  <c:v>39.950000000000003</c:v>
                </c:pt>
                <c:pt idx="8502">
                  <c:v>49.5</c:v>
                </c:pt>
                <c:pt idx="8503">
                  <c:v>37.35</c:v>
                </c:pt>
                <c:pt idx="8504">
                  <c:v>39.76</c:v>
                </c:pt>
                <c:pt idx="8505">
                  <c:v>49.44</c:v>
                </c:pt>
                <c:pt idx="8506">
                  <c:v>41.99</c:v>
                </c:pt>
                <c:pt idx="8507">
                  <c:v>55.73</c:v>
                </c:pt>
                <c:pt idx="8508">
                  <c:v>63.28</c:v>
                </c:pt>
                <c:pt idx="8509">
                  <c:v>57.86</c:v>
                </c:pt>
                <c:pt idx="8510">
                  <c:v>53.68</c:v>
                </c:pt>
                <c:pt idx="8511">
                  <c:v>39.5</c:v>
                </c:pt>
                <c:pt idx="8512">
                  <c:v>37.58</c:v>
                </c:pt>
                <c:pt idx="8513">
                  <c:v>54.64</c:v>
                </c:pt>
                <c:pt idx="8514">
                  <c:v>37.9</c:v>
                </c:pt>
                <c:pt idx="8515">
                  <c:v>102.49</c:v>
                </c:pt>
                <c:pt idx="8516">
                  <c:v>319.13</c:v>
                </c:pt>
                <c:pt idx="8517">
                  <c:v>152.29</c:v>
                </c:pt>
                <c:pt idx="8518">
                  <c:v>113.61</c:v>
                </c:pt>
                <c:pt idx="8519">
                  <c:v>121.91</c:v>
                </c:pt>
                <c:pt idx="8520">
                  <c:v>101.5</c:v>
                </c:pt>
                <c:pt idx="8521">
                  <c:v>145.25</c:v>
                </c:pt>
                <c:pt idx="8522">
                  <c:v>119.79</c:v>
                </c:pt>
                <c:pt idx="8523">
                  <c:v>222.97</c:v>
                </c:pt>
                <c:pt idx="8524">
                  <c:v>231.07</c:v>
                </c:pt>
                <c:pt idx="8525">
                  <c:v>135.63999999999999</c:v>
                </c:pt>
                <c:pt idx="8526">
                  <c:v>116.05</c:v>
                </c:pt>
                <c:pt idx="8527">
                  <c:v>121.1</c:v>
                </c:pt>
                <c:pt idx="8528">
                  <c:v>118.91</c:v>
                </c:pt>
                <c:pt idx="8529">
                  <c:v>100.01</c:v>
                </c:pt>
                <c:pt idx="8530">
                  <c:v>105.65</c:v>
                </c:pt>
                <c:pt idx="8531">
                  <c:v>108.91</c:v>
                </c:pt>
                <c:pt idx="8532">
                  <c:v>108.71</c:v>
                </c:pt>
                <c:pt idx="8533">
                  <c:v>124.24</c:v>
                </c:pt>
                <c:pt idx="8534">
                  <c:v>111.55</c:v>
                </c:pt>
                <c:pt idx="8535">
                  <c:v>126.8</c:v>
                </c:pt>
                <c:pt idx="8536">
                  <c:v>127.8</c:v>
                </c:pt>
                <c:pt idx="8537">
                  <c:v>184.43</c:v>
                </c:pt>
                <c:pt idx="8538">
                  <c:v>171.28</c:v>
                </c:pt>
                <c:pt idx="8539">
                  <c:v>140.31</c:v>
                </c:pt>
                <c:pt idx="8540">
                  <c:v>152.35</c:v>
                </c:pt>
                <c:pt idx="8541">
                  <c:v>149.03</c:v>
                </c:pt>
                <c:pt idx="8542">
                  <c:v>152.11000000000001</c:v>
                </c:pt>
                <c:pt idx="8543">
                  <c:v>168.81</c:v>
                </c:pt>
                <c:pt idx="8544">
                  <c:v>161.36000000000001</c:v>
                </c:pt>
                <c:pt idx="8545">
                  <c:v>196.29</c:v>
                </c:pt>
                <c:pt idx="8546">
                  <c:v>164.58</c:v>
                </c:pt>
                <c:pt idx="8547">
                  <c:v>193.57</c:v>
                </c:pt>
                <c:pt idx="8548">
                  <c:v>126.28</c:v>
                </c:pt>
                <c:pt idx="8549">
                  <c:v>118.59</c:v>
                </c:pt>
                <c:pt idx="8550">
                  <c:v>406.66</c:v>
                </c:pt>
                <c:pt idx="8551">
                  <c:v>287.68</c:v>
                </c:pt>
                <c:pt idx="8552">
                  <c:v>276.44</c:v>
                </c:pt>
                <c:pt idx="8553">
                  <c:v>243.55</c:v>
                </c:pt>
                <c:pt idx="8554">
                  <c:v>273.23</c:v>
                </c:pt>
                <c:pt idx="8555">
                  <c:v>254.24</c:v>
                </c:pt>
                <c:pt idx="8556">
                  <c:v>252.93</c:v>
                </c:pt>
                <c:pt idx="8557">
                  <c:v>237.9</c:v>
                </c:pt>
                <c:pt idx="8558">
                  <c:v>209.93</c:v>
                </c:pt>
                <c:pt idx="8559">
                  <c:v>170.91</c:v>
                </c:pt>
                <c:pt idx="8560">
                  <c:v>193.07</c:v>
                </c:pt>
                <c:pt idx="8561">
                  <c:v>254.29</c:v>
                </c:pt>
                <c:pt idx="8562">
                  <c:v>182.03</c:v>
                </c:pt>
                <c:pt idx="8563">
                  <c:v>153.93</c:v>
                </c:pt>
                <c:pt idx="8564">
                  <c:v>172.58</c:v>
                </c:pt>
                <c:pt idx="8565">
                  <c:v>165.64</c:v>
                </c:pt>
                <c:pt idx="8566">
                  <c:v>134.94999999999999</c:v>
                </c:pt>
                <c:pt idx="8567">
                  <c:v>137.6</c:v>
                </c:pt>
                <c:pt idx="8568">
                  <c:v>245.05</c:v>
                </c:pt>
                <c:pt idx="8569">
                  <c:v>222.99</c:v>
                </c:pt>
                <c:pt idx="8570">
                  <c:v>214.06</c:v>
                </c:pt>
                <c:pt idx="8571">
                  <c:v>162.11000000000001</c:v>
                </c:pt>
                <c:pt idx="8572">
                  <c:v>183.14</c:v>
                </c:pt>
                <c:pt idx="8573">
                  <c:v>180.78</c:v>
                </c:pt>
                <c:pt idx="8574">
                  <c:v>167.27</c:v>
                </c:pt>
                <c:pt idx="8575">
                  <c:v>223.23</c:v>
                </c:pt>
                <c:pt idx="8576">
                  <c:v>127.55</c:v>
                </c:pt>
                <c:pt idx="8577">
                  <c:v>656.79</c:v>
                </c:pt>
                <c:pt idx="8578">
                  <c:v>376.98</c:v>
                </c:pt>
                <c:pt idx="8579">
                  <c:v>439.35</c:v>
                </c:pt>
                <c:pt idx="8580">
                  <c:v>435.3</c:v>
                </c:pt>
                <c:pt idx="8581">
                  <c:v>428.44</c:v>
                </c:pt>
                <c:pt idx="8582">
                  <c:v>612.66999999999996</c:v>
                </c:pt>
                <c:pt idx="8583">
                  <c:v>762.3</c:v>
                </c:pt>
                <c:pt idx="8584">
                  <c:v>859.45</c:v>
                </c:pt>
                <c:pt idx="8585">
                  <c:v>729.59</c:v>
                </c:pt>
                <c:pt idx="8586">
                  <c:v>664.77</c:v>
                </c:pt>
                <c:pt idx="8587">
                  <c:v>492.4</c:v>
                </c:pt>
                <c:pt idx="8588">
                  <c:v>487.66</c:v>
                </c:pt>
                <c:pt idx="8589">
                  <c:v>422.3</c:v>
                </c:pt>
                <c:pt idx="8590">
                  <c:v>475.97</c:v>
                </c:pt>
                <c:pt idx="8591">
                  <c:v>500.21</c:v>
                </c:pt>
                <c:pt idx="8592">
                  <c:v>676.39</c:v>
                </c:pt>
                <c:pt idx="8593">
                  <c:v>529.41</c:v>
                </c:pt>
                <c:pt idx="8594">
                  <c:v>578.39</c:v>
                </c:pt>
                <c:pt idx="8595">
                  <c:v>574.22</c:v>
                </c:pt>
                <c:pt idx="8596">
                  <c:v>510.78</c:v>
                </c:pt>
                <c:pt idx="8597">
                  <c:v>435.25</c:v>
                </c:pt>
                <c:pt idx="8598">
                  <c:v>233.96</c:v>
                </c:pt>
                <c:pt idx="8599">
                  <c:v>314.74</c:v>
                </c:pt>
                <c:pt idx="8600">
                  <c:v>321.11</c:v>
                </c:pt>
                <c:pt idx="8601">
                  <c:v>301.18</c:v>
                </c:pt>
                <c:pt idx="8602">
                  <c:v>254.81</c:v>
                </c:pt>
                <c:pt idx="8603">
                  <c:v>233.64</c:v>
                </c:pt>
                <c:pt idx="8604">
                  <c:v>271.02</c:v>
                </c:pt>
                <c:pt idx="8605">
                  <c:v>199.88</c:v>
                </c:pt>
                <c:pt idx="8606">
                  <c:v>144.72999999999999</c:v>
                </c:pt>
                <c:pt idx="8607">
                  <c:v>158.09</c:v>
                </c:pt>
                <c:pt idx="8608">
                  <c:v>120.09</c:v>
                </c:pt>
                <c:pt idx="8609">
                  <c:v>144.84</c:v>
                </c:pt>
                <c:pt idx="8610">
                  <c:v>134.81</c:v>
                </c:pt>
                <c:pt idx="8611">
                  <c:v>141.06</c:v>
                </c:pt>
                <c:pt idx="8612">
                  <c:v>148.08000000000001</c:v>
                </c:pt>
                <c:pt idx="8613">
                  <c:v>151.69999999999999</c:v>
                </c:pt>
                <c:pt idx="8614">
                  <c:v>149.65</c:v>
                </c:pt>
                <c:pt idx="8615">
                  <c:v>172.68</c:v>
                </c:pt>
                <c:pt idx="8616">
                  <c:v>173.59</c:v>
                </c:pt>
                <c:pt idx="8617">
                  <c:v>265.14999999999998</c:v>
                </c:pt>
                <c:pt idx="8618">
                  <c:v>218.22</c:v>
                </c:pt>
                <c:pt idx="8619">
                  <c:v>609.38</c:v>
                </c:pt>
                <c:pt idx="8620">
                  <c:v>122.27</c:v>
                </c:pt>
                <c:pt idx="8621">
                  <c:v>130.91999999999999</c:v>
                </c:pt>
                <c:pt idx="8622">
                  <c:v>132.16</c:v>
                </c:pt>
                <c:pt idx="8623">
                  <c:v>115.97</c:v>
                </c:pt>
                <c:pt idx="8624">
                  <c:v>131.02000000000001</c:v>
                </c:pt>
                <c:pt idx="8625">
                  <c:v>116.3</c:v>
                </c:pt>
                <c:pt idx="8626">
                  <c:v>111.18</c:v>
                </c:pt>
                <c:pt idx="8627">
                  <c:v>112.72</c:v>
                </c:pt>
                <c:pt idx="8628">
                  <c:v>109.14</c:v>
                </c:pt>
                <c:pt idx="8629">
                  <c:v>130.19999999999999</c:v>
                </c:pt>
                <c:pt idx="8630">
                  <c:v>100.98</c:v>
                </c:pt>
                <c:pt idx="8631">
                  <c:v>118.64</c:v>
                </c:pt>
                <c:pt idx="8632">
                  <c:v>118.67</c:v>
                </c:pt>
                <c:pt idx="8633">
                  <c:v>129.04</c:v>
                </c:pt>
                <c:pt idx="8634">
                  <c:v>155.85</c:v>
                </c:pt>
                <c:pt idx="8635">
                  <c:v>138.87</c:v>
                </c:pt>
                <c:pt idx="8636">
                  <c:v>127.79</c:v>
                </c:pt>
                <c:pt idx="8637">
                  <c:v>138.5</c:v>
                </c:pt>
                <c:pt idx="8638">
                  <c:v>157.96</c:v>
                </c:pt>
                <c:pt idx="8639">
                  <c:v>116.36</c:v>
                </c:pt>
                <c:pt idx="8640">
                  <c:v>140.46</c:v>
                </c:pt>
                <c:pt idx="8641">
                  <c:v>161.37</c:v>
                </c:pt>
                <c:pt idx="8642">
                  <c:v>143.35</c:v>
                </c:pt>
                <c:pt idx="8643">
                  <c:v>418.85</c:v>
                </c:pt>
                <c:pt idx="8644">
                  <c:v>216.05</c:v>
                </c:pt>
                <c:pt idx="8645">
                  <c:v>191.29</c:v>
                </c:pt>
                <c:pt idx="8646">
                  <c:v>198.67</c:v>
                </c:pt>
                <c:pt idx="8647">
                  <c:v>222.5</c:v>
                </c:pt>
                <c:pt idx="8648">
                  <c:v>182.44</c:v>
                </c:pt>
                <c:pt idx="8649">
                  <c:v>201.63</c:v>
                </c:pt>
                <c:pt idx="8650">
                  <c:v>219.28</c:v>
                </c:pt>
                <c:pt idx="8651">
                  <c:v>224.57</c:v>
                </c:pt>
                <c:pt idx="8652">
                  <c:v>277.41000000000003</c:v>
                </c:pt>
                <c:pt idx="8653">
                  <c:v>229.43</c:v>
                </c:pt>
                <c:pt idx="8654">
                  <c:v>197.41</c:v>
                </c:pt>
                <c:pt idx="8655">
                  <c:v>156.93</c:v>
                </c:pt>
                <c:pt idx="8656">
                  <c:v>178</c:v>
                </c:pt>
                <c:pt idx="8657">
                  <c:v>216.54</c:v>
                </c:pt>
                <c:pt idx="8658">
                  <c:v>491.03</c:v>
                </c:pt>
                <c:pt idx="8659">
                  <c:v>523.54</c:v>
                </c:pt>
                <c:pt idx="8660">
                  <c:v>170.92</c:v>
                </c:pt>
                <c:pt idx="8661">
                  <c:v>250.73</c:v>
                </c:pt>
                <c:pt idx="8662">
                  <c:v>180.37</c:v>
                </c:pt>
                <c:pt idx="8663">
                  <c:v>245.73</c:v>
                </c:pt>
                <c:pt idx="8664">
                  <c:v>207.86</c:v>
                </c:pt>
                <c:pt idx="8665">
                  <c:v>264.33</c:v>
                </c:pt>
                <c:pt idx="8666">
                  <c:v>323.29000000000002</c:v>
                </c:pt>
                <c:pt idx="8667">
                  <c:v>495.4</c:v>
                </c:pt>
                <c:pt idx="8668">
                  <c:v>371.77</c:v>
                </c:pt>
                <c:pt idx="8669">
                  <c:v>756.92</c:v>
                </c:pt>
                <c:pt idx="8670">
                  <c:v>890.62</c:v>
                </c:pt>
                <c:pt idx="8671">
                  <c:v>442.55</c:v>
                </c:pt>
                <c:pt idx="8672">
                  <c:v>324.61</c:v>
                </c:pt>
                <c:pt idx="8673">
                  <c:v>238.08</c:v>
                </c:pt>
                <c:pt idx="8674">
                  <c:v>304.44</c:v>
                </c:pt>
                <c:pt idx="8675">
                  <c:v>326.39999999999998</c:v>
                </c:pt>
                <c:pt idx="8676">
                  <c:v>230.1</c:v>
                </c:pt>
                <c:pt idx="8677">
                  <c:v>179.21</c:v>
                </c:pt>
                <c:pt idx="8678">
                  <c:v>197.64</c:v>
                </c:pt>
                <c:pt idx="8679">
                  <c:v>208.64</c:v>
                </c:pt>
                <c:pt idx="8680">
                  <c:v>194.53</c:v>
                </c:pt>
                <c:pt idx="8681">
                  <c:v>250.36</c:v>
                </c:pt>
                <c:pt idx="8682">
                  <c:v>258.64999999999998</c:v>
                </c:pt>
                <c:pt idx="8683">
                  <c:v>282.95999999999998</c:v>
                </c:pt>
                <c:pt idx="8684">
                  <c:v>263.89</c:v>
                </c:pt>
                <c:pt idx="8685">
                  <c:v>231.67</c:v>
                </c:pt>
                <c:pt idx="8686">
                  <c:v>221.39</c:v>
                </c:pt>
                <c:pt idx="8687">
                  <c:v>219.26</c:v>
                </c:pt>
                <c:pt idx="8688">
                  <c:v>261.14999999999998</c:v>
                </c:pt>
                <c:pt idx="8689">
                  <c:v>455.35</c:v>
                </c:pt>
                <c:pt idx="8690">
                  <c:v>593.72</c:v>
                </c:pt>
                <c:pt idx="8691">
                  <c:v>452.8</c:v>
                </c:pt>
                <c:pt idx="8692">
                  <c:v>426.44</c:v>
                </c:pt>
                <c:pt idx="8693">
                  <c:v>416.97</c:v>
                </c:pt>
                <c:pt idx="8694">
                  <c:v>365.68</c:v>
                </c:pt>
                <c:pt idx="8695">
                  <c:v>398.8</c:v>
                </c:pt>
                <c:pt idx="8696">
                  <c:v>352.75</c:v>
                </c:pt>
                <c:pt idx="8697">
                  <c:v>262.58999999999997</c:v>
                </c:pt>
                <c:pt idx="8698">
                  <c:v>265.33</c:v>
                </c:pt>
                <c:pt idx="8699">
                  <c:v>212.32</c:v>
                </c:pt>
                <c:pt idx="8700">
                  <c:v>199.29</c:v>
                </c:pt>
                <c:pt idx="8701">
                  <c:v>208.91</c:v>
                </c:pt>
                <c:pt idx="8702">
                  <c:v>217.56</c:v>
                </c:pt>
                <c:pt idx="8703">
                  <c:v>232.09</c:v>
                </c:pt>
                <c:pt idx="8704">
                  <c:v>175.58</c:v>
                </c:pt>
                <c:pt idx="8705">
                  <c:v>180.4</c:v>
                </c:pt>
                <c:pt idx="8706">
                  <c:v>191.8</c:v>
                </c:pt>
                <c:pt idx="8707">
                  <c:v>189.16</c:v>
                </c:pt>
                <c:pt idx="8708">
                  <c:v>195.59</c:v>
                </c:pt>
                <c:pt idx="8709">
                  <c:v>238.25</c:v>
                </c:pt>
                <c:pt idx="8710">
                  <c:v>216.26</c:v>
                </c:pt>
                <c:pt idx="8711">
                  <c:v>182.49</c:v>
                </c:pt>
                <c:pt idx="8712">
                  <c:v>240.7</c:v>
                </c:pt>
                <c:pt idx="8713">
                  <c:v>291.20999999999998</c:v>
                </c:pt>
                <c:pt idx="8714">
                  <c:v>589</c:v>
                </c:pt>
                <c:pt idx="8715">
                  <c:v>494.33</c:v>
                </c:pt>
                <c:pt idx="8716">
                  <c:v>280.42</c:v>
                </c:pt>
                <c:pt idx="8717">
                  <c:v>263.83</c:v>
                </c:pt>
                <c:pt idx="8718">
                  <c:v>234.86</c:v>
                </c:pt>
                <c:pt idx="8719">
                  <c:v>233.79</c:v>
                </c:pt>
                <c:pt idx="8720">
                  <c:v>218.54</c:v>
                </c:pt>
                <c:pt idx="8721">
                  <c:v>163.74</c:v>
                </c:pt>
                <c:pt idx="8722">
                  <c:v>177.98</c:v>
                </c:pt>
                <c:pt idx="8723">
                  <c:v>231.8</c:v>
                </c:pt>
                <c:pt idx="8724">
                  <c:v>207.63</c:v>
                </c:pt>
                <c:pt idx="8725">
                  <c:v>194.96</c:v>
                </c:pt>
                <c:pt idx="8726">
                  <c:v>233.69</c:v>
                </c:pt>
                <c:pt idx="8727">
                  <c:v>184.73</c:v>
                </c:pt>
                <c:pt idx="8728">
                  <c:v>265.93</c:v>
                </c:pt>
                <c:pt idx="8729">
                  <c:v>210.92</c:v>
                </c:pt>
                <c:pt idx="8730">
                  <c:v>270.73</c:v>
                </c:pt>
                <c:pt idx="8731">
                  <c:v>218.29</c:v>
                </c:pt>
                <c:pt idx="8732">
                  <c:v>165.42</c:v>
                </c:pt>
                <c:pt idx="8733">
                  <c:v>448.23</c:v>
                </c:pt>
                <c:pt idx="8734">
                  <c:v>260.85000000000002</c:v>
                </c:pt>
                <c:pt idx="8735">
                  <c:v>280.92</c:v>
                </c:pt>
                <c:pt idx="8736">
                  <c:v>308.45999999999998</c:v>
                </c:pt>
                <c:pt idx="8737">
                  <c:v>246.83</c:v>
                </c:pt>
                <c:pt idx="8738">
                  <c:v>372.7</c:v>
                </c:pt>
                <c:pt idx="8739">
                  <c:v>245.31</c:v>
                </c:pt>
                <c:pt idx="8740">
                  <c:v>234.23</c:v>
                </c:pt>
                <c:pt idx="8741">
                  <c:v>322.17</c:v>
                </c:pt>
                <c:pt idx="8742">
                  <c:v>424.35</c:v>
                </c:pt>
                <c:pt idx="8743">
                  <c:v>259.95</c:v>
                </c:pt>
                <c:pt idx="8744">
                  <c:v>276.02</c:v>
                </c:pt>
                <c:pt idx="8745">
                  <c:v>243.03</c:v>
                </c:pt>
                <c:pt idx="8746">
                  <c:v>717.69</c:v>
                </c:pt>
                <c:pt idx="8747">
                  <c:v>319.23</c:v>
                </c:pt>
                <c:pt idx="8748">
                  <c:v>561.66999999999996</c:v>
                </c:pt>
                <c:pt idx="8749">
                  <c:v>370.38</c:v>
                </c:pt>
                <c:pt idx="8750">
                  <c:v>298.89999999999998</c:v>
                </c:pt>
                <c:pt idx="8751">
                  <c:v>361.7</c:v>
                </c:pt>
                <c:pt idx="8752">
                  <c:v>219.29</c:v>
                </c:pt>
                <c:pt idx="8753">
                  <c:v>225.88</c:v>
                </c:pt>
                <c:pt idx="8754">
                  <c:v>223.72</c:v>
                </c:pt>
                <c:pt idx="8755">
                  <c:v>247.33</c:v>
                </c:pt>
                <c:pt idx="8756">
                  <c:v>359.12</c:v>
                </c:pt>
                <c:pt idx="8757">
                  <c:v>223.8</c:v>
                </c:pt>
                <c:pt idx="8758">
                  <c:v>270.39</c:v>
                </c:pt>
                <c:pt idx="8759">
                  <c:v>339.02</c:v>
                </c:pt>
                <c:pt idx="8760">
                  <c:v>302.29000000000002</c:v>
                </c:pt>
                <c:pt idx="8761">
                  <c:v>211.18</c:v>
                </c:pt>
                <c:pt idx="8762">
                  <c:v>242.5</c:v>
                </c:pt>
                <c:pt idx="8763">
                  <c:v>233.13</c:v>
                </c:pt>
                <c:pt idx="8764">
                  <c:v>303.70999999999998</c:v>
                </c:pt>
                <c:pt idx="8765">
                  <c:v>331.33</c:v>
                </c:pt>
                <c:pt idx="8766">
                  <c:v>292.02</c:v>
                </c:pt>
                <c:pt idx="8767">
                  <c:v>369.47</c:v>
                </c:pt>
                <c:pt idx="8768">
                  <c:v>377.82</c:v>
                </c:pt>
                <c:pt idx="8769">
                  <c:v>448.43</c:v>
                </c:pt>
                <c:pt idx="8770">
                  <c:v>429.46</c:v>
                </c:pt>
                <c:pt idx="8771">
                  <c:v>422.99</c:v>
                </c:pt>
                <c:pt idx="8772">
                  <c:v>254.45</c:v>
                </c:pt>
                <c:pt idx="8773">
                  <c:v>321.82</c:v>
                </c:pt>
                <c:pt idx="8774">
                  <c:v>453.26</c:v>
                </c:pt>
                <c:pt idx="8775">
                  <c:v>653.14</c:v>
                </c:pt>
                <c:pt idx="8776">
                  <c:v>214.45</c:v>
                </c:pt>
                <c:pt idx="8777">
                  <c:v>232.22</c:v>
                </c:pt>
                <c:pt idx="8778">
                  <c:v>401.67</c:v>
                </c:pt>
                <c:pt idx="8779">
                  <c:v>493.04</c:v>
                </c:pt>
                <c:pt idx="8780">
                  <c:v>461.79</c:v>
                </c:pt>
                <c:pt idx="8781">
                  <c:v>440.36</c:v>
                </c:pt>
                <c:pt idx="8782">
                  <c:v>311.29000000000002</c:v>
                </c:pt>
                <c:pt idx="8783">
                  <c:v>245.72</c:v>
                </c:pt>
                <c:pt idx="8784">
                  <c:v>200.71</c:v>
                </c:pt>
                <c:pt idx="8785">
                  <c:v>164.62</c:v>
                </c:pt>
                <c:pt idx="8786">
                  <c:v>220.78</c:v>
                </c:pt>
                <c:pt idx="8787">
                  <c:v>209.5</c:v>
                </c:pt>
                <c:pt idx="8788">
                  <c:v>328.04</c:v>
                </c:pt>
                <c:pt idx="8789">
                  <c:v>270.69</c:v>
                </c:pt>
                <c:pt idx="8790">
                  <c:v>238.01</c:v>
                </c:pt>
                <c:pt idx="8791">
                  <c:v>264.94</c:v>
                </c:pt>
                <c:pt idx="8792">
                  <c:v>164.93</c:v>
                </c:pt>
                <c:pt idx="8793">
                  <c:v>228.53</c:v>
                </c:pt>
                <c:pt idx="8794">
                  <c:v>182.81</c:v>
                </c:pt>
                <c:pt idx="8795">
                  <c:v>187.01</c:v>
                </c:pt>
                <c:pt idx="8796">
                  <c:v>147.24</c:v>
                </c:pt>
                <c:pt idx="8797">
                  <c:v>152.02000000000001</c:v>
                </c:pt>
                <c:pt idx="8798">
                  <c:v>69.72</c:v>
                </c:pt>
                <c:pt idx="8799">
                  <c:v>15.75</c:v>
                </c:pt>
                <c:pt idx="8800">
                  <c:v>15.88</c:v>
                </c:pt>
                <c:pt idx="8801">
                  <c:v>13.08</c:v>
                </c:pt>
                <c:pt idx="8802">
                  <c:v>23.43</c:v>
                </c:pt>
                <c:pt idx="8803">
                  <c:v>28.12</c:v>
                </c:pt>
                <c:pt idx="8804">
                  <c:v>25.8</c:v>
                </c:pt>
                <c:pt idx="8805">
                  <c:v>28.73</c:v>
                </c:pt>
                <c:pt idx="8806">
                  <c:v>30.36</c:v>
                </c:pt>
                <c:pt idx="8807">
                  <c:v>33.53</c:v>
                </c:pt>
                <c:pt idx="8808">
                  <c:v>0.27</c:v>
                </c:pt>
                <c:pt idx="8809">
                  <c:v>4.8099999999999996</c:v>
                </c:pt>
                <c:pt idx="8810">
                  <c:v>5.33</c:v>
                </c:pt>
                <c:pt idx="8811">
                  <c:v>5.44</c:v>
                </c:pt>
                <c:pt idx="8812">
                  <c:v>6.64</c:v>
                </c:pt>
                <c:pt idx="8813">
                  <c:v>7.86</c:v>
                </c:pt>
                <c:pt idx="8814">
                  <c:v>8.69</c:v>
                </c:pt>
                <c:pt idx="8815">
                  <c:v>13.31</c:v>
                </c:pt>
                <c:pt idx="8816">
                  <c:v>16.170000000000002</c:v>
                </c:pt>
                <c:pt idx="8817">
                  <c:v>17.25</c:v>
                </c:pt>
                <c:pt idx="8818">
                  <c:v>16.850000000000001</c:v>
                </c:pt>
                <c:pt idx="8819">
                  <c:v>16.23</c:v>
                </c:pt>
                <c:pt idx="8820">
                  <c:v>17.079999999999998</c:v>
                </c:pt>
                <c:pt idx="8821">
                  <c:v>15.28</c:v>
                </c:pt>
                <c:pt idx="8822">
                  <c:v>11.03</c:v>
                </c:pt>
                <c:pt idx="8823">
                  <c:v>10.59</c:v>
                </c:pt>
                <c:pt idx="8824">
                  <c:v>8.1</c:v>
                </c:pt>
                <c:pt idx="8825">
                  <c:v>6.91</c:v>
                </c:pt>
                <c:pt idx="8826">
                  <c:v>10.7</c:v>
                </c:pt>
                <c:pt idx="8827">
                  <c:v>88.1</c:v>
                </c:pt>
                <c:pt idx="8828">
                  <c:v>126.56</c:v>
                </c:pt>
                <c:pt idx="8829">
                  <c:v>94.19</c:v>
                </c:pt>
                <c:pt idx="8830">
                  <c:v>77.8</c:v>
                </c:pt>
                <c:pt idx="8831">
                  <c:v>74.25</c:v>
                </c:pt>
                <c:pt idx="8832">
                  <c:v>19.649999999999999</c:v>
                </c:pt>
                <c:pt idx="8833">
                  <c:v>22</c:v>
                </c:pt>
                <c:pt idx="8834">
                  <c:v>22.64</c:v>
                </c:pt>
                <c:pt idx="8835">
                  <c:v>24.64</c:v>
                </c:pt>
                <c:pt idx="8836">
                  <c:v>29.61</c:v>
                </c:pt>
                <c:pt idx="8837">
                  <c:v>46.59</c:v>
                </c:pt>
                <c:pt idx="8838">
                  <c:v>41.79</c:v>
                </c:pt>
                <c:pt idx="8839">
                  <c:v>52.62</c:v>
                </c:pt>
                <c:pt idx="8840">
                  <c:v>42.36</c:v>
                </c:pt>
                <c:pt idx="8841">
                  <c:v>68.23</c:v>
                </c:pt>
                <c:pt idx="8842">
                  <c:v>87.49</c:v>
                </c:pt>
                <c:pt idx="8843">
                  <c:v>98.57</c:v>
                </c:pt>
                <c:pt idx="8844">
                  <c:v>121.82</c:v>
                </c:pt>
                <c:pt idx="8845">
                  <c:v>141.37</c:v>
                </c:pt>
                <c:pt idx="8846">
                  <c:v>145.30000000000001</c:v>
                </c:pt>
                <c:pt idx="8847">
                  <c:v>140.22999999999999</c:v>
                </c:pt>
                <c:pt idx="8848">
                  <c:v>172.54</c:v>
                </c:pt>
                <c:pt idx="8849">
                  <c:v>130.21</c:v>
                </c:pt>
                <c:pt idx="8850">
                  <c:v>177.72</c:v>
                </c:pt>
                <c:pt idx="8851">
                  <c:v>190.31</c:v>
                </c:pt>
                <c:pt idx="8852">
                  <c:v>158.37</c:v>
                </c:pt>
                <c:pt idx="8853">
                  <c:v>154.79</c:v>
                </c:pt>
                <c:pt idx="8854">
                  <c:v>156.25</c:v>
                </c:pt>
                <c:pt idx="8855">
                  <c:v>182.97</c:v>
                </c:pt>
                <c:pt idx="8856">
                  <c:v>238.07</c:v>
                </c:pt>
                <c:pt idx="8857">
                  <c:v>169.11</c:v>
                </c:pt>
                <c:pt idx="8858">
                  <c:v>170.79</c:v>
                </c:pt>
                <c:pt idx="8859">
                  <c:v>128.94999999999999</c:v>
                </c:pt>
                <c:pt idx="8860">
                  <c:v>141.74</c:v>
                </c:pt>
                <c:pt idx="8861">
                  <c:v>144.62</c:v>
                </c:pt>
                <c:pt idx="8862">
                  <c:v>121.62</c:v>
                </c:pt>
                <c:pt idx="8863">
                  <c:v>107.29</c:v>
                </c:pt>
                <c:pt idx="8864">
                  <c:v>86.33</c:v>
                </c:pt>
                <c:pt idx="8865">
                  <c:v>100.75</c:v>
                </c:pt>
                <c:pt idx="8866">
                  <c:v>82.16</c:v>
                </c:pt>
                <c:pt idx="8867">
                  <c:v>131.46</c:v>
                </c:pt>
                <c:pt idx="8868">
                  <c:v>211.3</c:v>
                </c:pt>
                <c:pt idx="8869">
                  <c:v>185.26</c:v>
                </c:pt>
                <c:pt idx="8870">
                  <c:v>317.89999999999998</c:v>
                </c:pt>
                <c:pt idx="8871">
                  <c:v>223.17</c:v>
                </c:pt>
                <c:pt idx="8872">
                  <c:v>200.22</c:v>
                </c:pt>
                <c:pt idx="8873">
                  <c:v>270.06</c:v>
                </c:pt>
                <c:pt idx="8874">
                  <c:v>184.45</c:v>
                </c:pt>
                <c:pt idx="8875">
                  <c:v>197.91</c:v>
                </c:pt>
                <c:pt idx="8876">
                  <c:v>151.56</c:v>
                </c:pt>
                <c:pt idx="8877">
                  <c:v>129.76</c:v>
                </c:pt>
                <c:pt idx="8878">
                  <c:v>72.16</c:v>
                </c:pt>
                <c:pt idx="8879">
                  <c:v>37.81</c:v>
                </c:pt>
                <c:pt idx="8880">
                  <c:v>28.87</c:v>
                </c:pt>
                <c:pt idx="8881">
                  <c:v>70.97</c:v>
                </c:pt>
                <c:pt idx="8882">
                  <c:v>54.72</c:v>
                </c:pt>
                <c:pt idx="8883">
                  <c:v>72.290000000000006</c:v>
                </c:pt>
                <c:pt idx="8884">
                  <c:v>76.209999999999994</c:v>
                </c:pt>
                <c:pt idx="8885">
                  <c:v>43.38</c:v>
                </c:pt>
                <c:pt idx="8886">
                  <c:v>48.23</c:v>
                </c:pt>
                <c:pt idx="8887">
                  <c:v>41.76</c:v>
                </c:pt>
                <c:pt idx="8888">
                  <c:v>31.71</c:v>
                </c:pt>
                <c:pt idx="8889">
                  <c:v>16.829999999999998</c:v>
                </c:pt>
                <c:pt idx="8890">
                  <c:v>22.77</c:v>
                </c:pt>
                <c:pt idx="8891">
                  <c:v>20.62</c:v>
                </c:pt>
                <c:pt idx="8892">
                  <c:v>20.71</c:v>
                </c:pt>
                <c:pt idx="8893">
                  <c:v>17.98</c:v>
                </c:pt>
                <c:pt idx="8894">
                  <c:v>13.8</c:v>
                </c:pt>
                <c:pt idx="8895">
                  <c:v>16.079999999999998</c:v>
                </c:pt>
                <c:pt idx="8896">
                  <c:v>15.83</c:v>
                </c:pt>
                <c:pt idx="8897">
                  <c:v>17.05</c:v>
                </c:pt>
                <c:pt idx="8898">
                  <c:v>13.71</c:v>
                </c:pt>
                <c:pt idx="8899">
                  <c:v>12.77</c:v>
                </c:pt>
                <c:pt idx="8900">
                  <c:v>22.45</c:v>
                </c:pt>
                <c:pt idx="8901">
                  <c:v>100.6</c:v>
                </c:pt>
                <c:pt idx="8902">
                  <c:v>98.35</c:v>
                </c:pt>
                <c:pt idx="8903">
                  <c:v>70.72</c:v>
                </c:pt>
                <c:pt idx="8904">
                  <c:v>72.62</c:v>
                </c:pt>
                <c:pt idx="8905">
                  <c:v>76.06</c:v>
                </c:pt>
                <c:pt idx="8906">
                  <c:v>107.14</c:v>
                </c:pt>
                <c:pt idx="8907">
                  <c:v>77.959999999999994</c:v>
                </c:pt>
                <c:pt idx="8908">
                  <c:v>66.31</c:v>
                </c:pt>
                <c:pt idx="8909">
                  <c:v>77.02</c:v>
                </c:pt>
                <c:pt idx="8910">
                  <c:v>67.03</c:v>
                </c:pt>
                <c:pt idx="8911">
                  <c:v>63.12</c:v>
                </c:pt>
                <c:pt idx="8912">
                  <c:v>65.989999999999995</c:v>
                </c:pt>
                <c:pt idx="8913">
                  <c:v>62.87</c:v>
                </c:pt>
                <c:pt idx="8914">
                  <c:v>60.29</c:v>
                </c:pt>
                <c:pt idx="8915">
                  <c:v>56.43</c:v>
                </c:pt>
                <c:pt idx="8916">
                  <c:v>49.4</c:v>
                </c:pt>
                <c:pt idx="8917">
                  <c:v>43.77</c:v>
                </c:pt>
                <c:pt idx="8918">
                  <c:v>41.47</c:v>
                </c:pt>
                <c:pt idx="8919">
                  <c:v>43.22</c:v>
                </c:pt>
                <c:pt idx="8920">
                  <c:v>26.22</c:v>
                </c:pt>
                <c:pt idx="8921">
                  <c:v>35.74</c:v>
                </c:pt>
                <c:pt idx="8922">
                  <c:v>37.57</c:v>
                </c:pt>
                <c:pt idx="8923">
                  <c:v>68.319999999999993</c:v>
                </c:pt>
                <c:pt idx="8924">
                  <c:v>9.2100000000000009</c:v>
                </c:pt>
                <c:pt idx="8925">
                  <c:v>10.199999999999999</c:v>
                </c:pt>
                <c:pt idx="8926">
                  <c:v>230.43</c:v>
                </c:pt>
                <c:pt idx="8927">
                  <c:v>178.37</c:v>
                </c:pt>
                <c:pt idx="8928">
                  <c:v>198.1</c:v>
                </c:pt>
                <c:pt idx="8929">
                  <c:v>203.5</c:v>
                </c:pt>
                <c:pt idx="8930">
                  <c:v>194.72</c:v>
                </c:pt>
                <c:pt idx="8931">
                  <c:v>176.45</c:v>
                </c:pt>
                <c:pt idx="8932">
                  <c:v>207.71</c:v>
                </c:pt>
                <c:pt idx="8933">
                  <c:v>211.09</c:v>
                </c:pt>
                <c:pt idx="8934">
                  <c:v>194.91</c:v>
                </c:pt>
                <c:pt idx="8935">
                  <c:v>200.28</c:v>
                </c:pt>
                <c:pt idx="8936">
                  <c:v>162.86000000000001</c:v>
                </c:pt>
                <c:pt idx="8937">
                  <c:v>193.21</c:v>
                </c:pt>
                <c:pt idx="8938">
                  <c:v>240.75</c:v>
                </c:pt>
                <c:pt idx="8939">
                  <c:v>213.06</c:v>
                </c:pt>
                <c:pt idx="8940">
                  <c:v>254.84</c:v>
                </c:pt>
                <c:pt idx="8941">
                  <c:v>182.43</c:v>
                </c:pt>
                <c:pt idx="8942">
                  <c:v>173.34</c:v>
                </c:pt>
                <c:pt idx="8943">
                  <c:v>121.23</c:v>
                </c:pt>
                <c:pt idx="8944">
                  <c:v>144.74</c:v>
                </c:pt>
                <c:pt idx="8945">
                  <c:v>228.11</c:v>
                </c:pt>
                <c:pt idx="8946">
                  <c:v>198.17</c:v>
                </c:pt>
                <c:pt idx="8947">
                  <c:v>180.55</c:v>
                </c:pt>
                <c:pt idx="8948">
                  <c:v>199.41</c:v>
                </c:pt>
                <c:pt idx="8949">
                  <c:v>237.63</c:v>
                </c:pt>
                <c:pt idx="8950">
                  <c:v>255.76</c:v>
                </c:pt>
                <c:pt idx="8951">
                  <c:v>230.4</c:v>
                </c:pt>
                <c:pt idx="8952">
                  <c:v>258.94</c:v>
                </c:pt>
                <c:pt idx="8953">
                  <c:v>222</c:v>
                </c:pt>
                <c:pt idx="8954">
                  <c:v>236.55</c:v>
                </c:pt>
                <c:pt idx="8955">
                  <c:v>195.3</c:v>
                </c:pt>
                <c:pt idx="8956">
                  <c:v>205.06</c:v>
                </c:pt>
                <c:pt idx="8957">
                  <c:v>254.89</c:v>
                </c:pt>
                <c:pt idx="8958">
                  <c:v>219.43</c:v>
                </c:pt>
                <c:pt idx="8959">
                  <c:v>208.2</c:v>
                </c:pt>
                <c:pt idx="8960">
                  <c:v>210.71</c:v>
                </c:pt>
                <c:pt idx="8961">
                  <c:v>159.94</c:v>
                </c:pt>
                <c:pt idx="8962">
                  <c:v>122.79</c:v>
                </c:pt>
                <c:pt idx="8963">
                  <c:v>196.84</c:v>
                </c:pt>
                <c:pt idx="8964">
                  <c:v>163.88</c:v>
                </c:pt>
                <c:pt idx="8965">
                  <c:v>175.62</c:v>
                </c:pt>
                <c:pt idx="8966">
                  <c:v>170.64</c:v>
                </c:pt>
                <c:pt idx="8967">
                  <c:v>166.83</c:v>
                </c:pt>
                <c:pt idx="8968">
                  <c:v>174.11</c:v>
                </c:pt>
                <c:pt idx="8969">
                  <c:v>188.96</c:v>
                </c:pt>
                <c:pt idx="8970">
                  <c:v>203.22</c:v>
                </c:pt>
                <c:pt idx="8971">
                  <c:v>175.1</c:v>
                </c:pt>
                <c:pt idx="8972">
                  <c:v>142.32</c:v>
                </c:pt>
                <c:pt idx="8973">
                  <c:v>145.94999999999999</c:v>
                </c:pt>
                <c:pt idx="8974">
                  <c:v>206.91</c:v>
                </c:pt>
                <c:pt idx="8975">
                  <c:v>161.54</c:v>
                </c:pt>
                <c:pt idx="8976">
                  <c:v>166.32</c:v>
                </c:pt>
                <c:pt idx="8977">
                  <c:v>191.42</c:v>
                </c:pt>
                <c:pt idx="8978">
                  <c:v>173.28</c:v>
                </c:pt>
                <c:pt idx="8979">
                  <c:v>293.91000000000003</c:v>
                </c:pt>
                <c:pt idx="8980">
                  <c:v>383.63</c:v>
                </c:pt>
                <c:pt idx="8981">
                  <c:v>525.75</c:v>
                </c:pt>
                <c:pt idx="8982">
                  <c:v>419.82</c:v>
                </c:pt>
                <c:pt idx="8983">
                  <c:v>224.71</c:v>
                </c:pt>
                <c:pt idx="8984">
                  <c:v>184.16</c:v>
                </c:pt>
                <c:pt idx="8985">
                  <c:v>209.29</c:v>
                </c:pt>
                <c:pt idx="8986">
                  <c:v>389</c:v>
                </c:pt>
                <c:pt idx="8987">
                  <c:v>599.88</c:v>
                </c:pt>
                <c:pt idx="8988">
                  <c:v>300.92</c:v>
                </c:pt>
                <c:pt idx="8989">
                  <c:v>222.99</c:v>
                </c:pt>
                <c:pt idx="8990">
                  <c:v>265.45999999999998</c:v>
                </c:pt>
                <c:pt idx="8991">
                  <c:v>261.33</c:v>
                </c:pt>
                <c:pt idx="8992">
                  <c:v>263.66000000000003</c:v>
                </c:pt>
                <c:pt idx="8993">
                  <c:v>295.54000000000002</c:v>
                </c:pt>
                <c:pt idx="8994">
                  <c:v>264.52999999999997</c:v>
                </c:pt>
                <c:pt idx="8995">
                  <c:v>249.35</c:v>
                </c:pt>
                <c:pt idx="8996">
                  <c:v>213.64</c:v>
                </c:pt>
                <c:pt idx="8997">
                  <c:v>242.73</c:v>
                </c:pt>
                <c:pt idx="8998">
                  <c:v>184.34</c:v>
                </c:pt>
                <c:pt idx="8999">
                  <c:v>166.41</c:v>
                </c:pt>
                <c:pt idx="9000">
                  <c:v>147.06</c:v>
                </c:pt>
                <c:pt idx="9001">
                  <c:v>157.13999999999999</c:v>
                </c:pt>
                <c:pt idx="9002">
                  <c:v>173.19</c:v>
                </c:pt>
                <c:pt idx="9003">
                  <c:v>216.78</c:v>
                </c:pt>
                <c:pt idx="9004">
                  <c:v>178.64</c:v>
                </c:pt>
                <c:pt idx="9005">
                  <c:v>151.56</c:v>
                </c:pt>
                <c:pt idx="9006">
                  <c:v>173.18</c:v>
                </c:pt>
                <c:pt idx="9007">
                  <c:v>161.30000000000001</c:v>
                </c:pt>
                <c:pt idx="9008">
                  <c:v>190.17</c:v>
                </c:pt>
                <c:pt idx="9009">
                  <c:v>165.92</c:v>
                </c:pt>
                <c:pt idx="9010">
                  <c:v>148.5</c:v>
                </c:pt>
                <c:pt idx="9011">
                  <c:v>174.98</c:v>
                </c:pt>
                <c:pt idx="9012">
                  <c:v>195.94</c:v>
                </c:pt>
                <c:pt idx="9013">
                  <c:v>354.27</c:v>
                </c:pt>
                <c:pt idx="9014">
                  <c:v>600.38</c:v>
                </c:pt>
                <c:pt idx="9015">
                  <c:v>464.52</c:v>
                </c:pt>
                <c:pt idx="9016">
                  <c:v>426.39</c:v>
                </c:pt>
                <c:pt idx="9017">
                  <c:v>343.32</c:v>
                </c:pt>
                <c:pt idx="9018">
                  <c:v>324.61</c:v>
                </c:pt>
                <c:pt idx="9019">
                  <c:v>301.95</c:v>
                </c:pt>
                <c:pt idx="9020">
                  <c:v>279.89999999999998</c:v>
                </c:pt>
                <c:pt idx="9021">
                  <c:v>265.43</c:v>
                </c:pt>
                <c:pt idx="9022">
                  <c:v>239.08</c:v>
                </c:pt>
                <c:pt idx="9023">
                  <c:v>167.72</c:v>
                </c:pt>
                <c:pt idx="9024">
                  <c:v>133.58000000000001</c:v>
                </c:pt>
                <c:pt idx="9025">
                  <c:v>167.03</c:v>
                </c:pt>
                <c:pt idx="9026">
                  <c:v>174.14</c:v>
                </c:pt>
                <c:pt idx="9027">
                  <c:v>156.41</c:v>
                </c:pt>
                <c:pt idx="9028">
                  <c:v>135.79</c:v>
                </c:pt>
                <c:pt idx="9029">
                  <c:v>142.96</c:v>
                </c:pt>
                <c:pt idx="9030">
                  <c:v>169.42</c:v>
                </c:pt>
                <c:pt idx="9031">
                  <c:v>185.96</c:v>
                </c:pt>
                <c:pt idx="9032">
                  <c:v>172.02</c:v>
                </c:pt>
                <c:pt idx="9033">
                  <c:v>242.87</c:v>
                </c:pt>
                <c:pt idx="9034">
                  <c:v>153.15</c:v>
                </c:pt>
                <c:pt idx="9035">
                  <c:v>238.38</c:v>
                </c:pt>
                <c:pt idx="9036">
                  <c:v>269.27999999999997</c:v>
                </c:pt>
                <c:pt idx="9037">
                  <c:v>329.21</c:v>
                </c:pt>
                <c:pt idx="9038">
                  <c:v>236.84</c:v>
                </c:pt>
                <c:pt idx="9039">
                  <c:v>232.29</c:v>
                </c:pt>
                <c:pt idx="9040">
                  <c:v>260.94</c:v>
                </c:pt>
                <c:pt idx="9041">
                  <c:v>281.01</c:v>
                </c:pt>
                <c:pt idx="9042">
                  <c:v>273.73</c:v>
                </c:pt>
                <c:pt idx="9043">
                  <c:v>164.86</c:v>
                </c:pt>
                <c:pt idx="9044">
                  <c:v>200.31</c:v>
                </c:pt>
                <c:pt idx="9045">
                  <c:v>219.03</c:v>
                </c:pt>
                <c:pt idx="9046">
                  <c:v>171.54</c:v>
                </c:pt>
                <c:pt idx="9047">
                  <c:v>304.39999999999998</c:v>
                </c:pt>
                <c:pt idx="9048">
                  <c:v>263.29000000000002</c:v>
                </c:pt>
                <c:pt idx="9049">
                  <c:v>223.89</c:v>
                </c:pt>
                <c:pt idx="9050">
                  <c:v>259.39999999999998</c:v>
                </c:pt>
                <c:pt idx="9051">
                  <c:v>173.4</c:v>
                </c:pt>
                <c:pt idx="9052">
                  <c:v>251.53</c:v>
                </c:pt>
                <c:pt idx="9053">
                  <c:v>223.52</c:v>
                </c:pt>
                <c:pt idx="9054">
                  <c:v>188.68</c:v>
                </c:pt>
                <c:pt idx="9055">
                  <c:v>436.53</c:v>
                </c:pt>
                <c:pt idx="9056">
                  <c:v>347.47</c:v>
                </c:pt>
                <c:pt idx="9057">
                  <c:v>330.02</c:v>
                </c:pt>
                <c:pt idx="9058">
                  <c:v>295.14999999999998</c:v>
                </c:pt>
                <c:pt idx="9059">
                  <c:v>272.77999999999997</c:v>
                </c:pt>
                <c:pt idx="9060">
                  <c:v>234.22</c:v>
                </c:pt>
                <c:pt idx="9061">
                  <c:v>255.07</c:v>
                </c:pt>
                <c:pt idx="9062">
                  <c:v>233.31</c:v>
                </c:pt>
                <c:pt idx="9063">
                  <c:v>225.39</c:v>
                </c:pt>
                <c:pt idx="9064">
                  <c:v>279.93</c:v>
                </c:pt>
                <c:pt idx="9065">
                  <c:v>212.68</c:v>
                </c:pt>
                <c:pt idx="9066">
                  <c:v>248.31</c:v>
                </c:pt>
                <c:pt idx="9067">
                  <c:v>171.17</c:v>
                </c:pt>
                <c:pt idx="9068">
                  <c:v>139</c:v>
                </c:pt>
                <c:pt idx="9069">
                  <c:v>106.33</c:v>
                </c:pt>
                <c:pt idx="9070">
                  <c:v>106.93</c:v>
                </c:pt>
                <c:pt idx="9071">
                  <c:v>149.97</c:v>
                </c:pt>
                <c:pt idx="9072">
                  <c:v>148.88</c:v>
                </c:pt>
                <c:pt idx="9073">
                  <c:v>126.95</c:v>
                </c:pt>
                <c:pt idx="9074">
                  <c:v>101.98</c:v>
                </c:pt>
                <c:pt idx="9075">
                  <c:v>103.71</c:v>
                </c:pt>
                <c:pt idx="9076">
                  <c:v>99.64</c:v>
                </c:pt>
                <c:pt idx="9077">
                  <c:v>94.67</c:v>
                </c:pt>
                <c:pt idx="9078">
                  <c:v>102.56</c:v>
                </c:pt>
                <c:pt idx="9079">
                  <c:v>124.61</c:v>
                </c:pt>
                <c:pt idx="9080">
                  <c:v>127.32</c:v>
                </c:pt>
                <c:pt idx="9081">
                  <c:v>180.07</c:v>
                </c:pt>
                <c:pt idx="9082">
                  <c:v>136.75</c:v>
                </c:pt>
                <c:pt idx="9083">
                  <c:v>156.77000000000001</c:v>
                </c:pt>
                <c:pt idx="9084">
                  <c:v>113.08</c:v>
                </c:pt>
                <c:pt idx="9085">
                  <c:v>116.09</c:v>
                </c:pt>
                <c:pt idx="9086">
                  <c:v>152.63</c:v>
                </c:pt>
                <c:pt idx="9087">
                  <c:v>164.87</c:v>
                </c:pt>
                <c:pt idx="9088">
                  <c:v>145.71</c:v>
                </c:pt>
                <c:pt idx="9089">
                  <c:v>186.9</c:v>
                </c:pt>
                <c:pt idx="9090">
                  <c:v>201.55</c:v>
                </c:pt>
                <c:pt idx="9091">
                  <c:v>169.64</c:v>
                </c:pt>
                <c:pt idx="9092">
                  <c:v>175.16</c:v>
                </c:pt>
                <c:pt idx="9093">
                  <c:v>219.9</c:v>
                </c:pt>
                <c:pt idx="9094">
                  <c:v>173.48</c:v>
                </c:pt>
                <c:pt idx="9095">
                  <c:v>116.75</c:v>
                </c:pt>
                <c:pt idx="9096">
                  <c:v>151.6</c:v>
                </c:pt>
                <c:pt idx="9097">
                  <c:v>150.71</c:v>
                </c:pt>
                <c:pt idx="9098">
                  <c:v>189</c:v>
                </c:pt>
                <c:pt idx="9099">
                  <c:v>415.03</c:v>
                </c:pt>
                <c:pt idx="9100">
                  <c:v>391.89</c:v>
                </c:pt>
                <c:pt idx="9101">
                  <c:v>337.75</c:v>
                </c:pt>
                <c:pt idx="9102">
                  <c:v>186.35</c:v>
                </c:pt>
                <c:pt idx="9103">
                  <c:v>164.82</c:v>
                </c:pt>
                <c:pt idx="9104">
                  <c:v>336.81</c:v>
                </c:pt>
                <c:pt idx="9105">
                  <c:v>264.36</c:v>
                </c:pt>
                <c:pt idx="9106">
                  <c:v>189.93</c:v>
                </c:pt>
                <c:pt idx="9107">
                  <c:v>213.35</c:v>
                </c:pt>
                <c:pt idx="9108">
                  <c:v>268.04000000000002</c:v>
                </c:pt>
                <c:pt idx="9109">
                  <c:v>197.43</c:v>
                </c:pt>
                <c:pt idx="9110">
                  <c:v>231.87</c:v>
                </c:pt>
                <c:pt idx="9111">
                  <c:v>153.36000000000001</c:v>
                </c:pt>
                <c:pt idx="9112">
                  <c:v>324.73</c:v>
                </c:pt>
                <c:pt idx="9113">
                  <c:v>508.09</c:v>
                </c:pt>
                <c:pt idx="9114">
                  <c:v>405.57</c:v>
                </c:pt>
                <c:pt idx="9115">
                  <c:v>379.87</c:v>
                </c:pt>
                <c:pt idx="9116">
                  <c:v>394.14</c:v>
                </c:pt>
                <c:pt idx="9117">
                  <c:v>243.24</c:v>
                </c:pt>
                <c:pt idx="9118">
                  <c:v>192.62</c:v>
                </c:pt>
                <c:pt idx="9119">
                  <c:v>199.83</c:v>
                </c:pt>
                <c:pt idx="9120">
                  <c:v>212.29</c:v>
                </c:pt>
                <c:pt idx="9121">
                  <c:v>343.15</c:v>
                </c:pt>
                <c:pt idx="9122">
                  <c:v>446.86</c:v>
                </c:pt>
                <c:pt idx="9123">
                  <c:v>384.41</c:v>
                </c:pt>
                <c:pt idx="9124">
                  <c:v>327.63</c:v>
                </c:pt>
                <c:pt idx="9125">
                  <c:v>357.44</c:v>
                </c:pt>
                <c:pt idx="9126">
                  <c:v>333.47</c:v>
                </c:pt>
                <c:pt idx="9127">
                  <c:v>298.44</c:v>
                </c:pt>
                <c:pt idx="9128">
                  <c:v>248.39</c:v>
                </c:pt>
                <c:pt idx="9129">
                  <c:v>218.91</c:v>
                </c:pt>
                <c:pt idx="9130">
                  <c:v>205.06</c:v>
                </c:pt>
                <c:pt idx="9131">
                  <c:v>121.92</c:v>
                </c:pt>
                <c:pt idx="9132">
                  <c:v>174.29</c:v>
                </c:pt>
                <c:pt idx="9133">
                  <c:v>116.61</c:v>
                </c:pt>
                <c:pt idx="9134">
                  <c:v>121.96</c:v>
                </c:pt>
                <c:pt idx="9135">
                  <c:v>135.19</c:v>
                </c:pt>
                <c:pt idx="9136">
                  <c:v>124.79</c:v>
                </c:pt>
                <c:pt idx="9137">
                  <c:v>162.30000000000001</c:v>
                </c:pt>
                <c:pt idx="9138">
                  <c:v>120.07</c:v>
                </c:pt>
                <c:pt idx="9139">
                  <c:v>119.99</c:v>
                </c:pt>
                <c:pt idx="9140">
                  <c:v>151.38</c:v>
                </c:pt>
                <c:pt idx="9141">
                  <c:v>160</c:v>
                </c:pt>
                <c:pt idx="9142">
                  <c:v>119.39</c:v>
                </c:pt>
                <c:pt idx="9143">
                  <c:v>119.84</c:v>
                </c:pt>
                <c:pt idx="9144">
                  <c:v>147.24</c:v>
                </c:pt>
                <c:pt idx="9145">
                  <c:v>148.78</c:v>
                </c:pt>
                <c:pt idx="9146">
                  <c:v>202.29</c:v>
                </c:pt>
                <c:pt idx="9147">
                  <c:v>146.32</c:v>
                </c:pt>
                <c:pt idx="9148">
                  <c:v>189.48</c:v>
                </c:pt>
                <c:pt idx="9149">
                  <c:v>157.46</c:v>
                </c:pt>
                <c:pt idx="9150">
                  <c:v>161.6</c:v>
                </c:pt>
                <c:pt idx="9151">
                  <c:v>144.85</c:v>
                </c:pt>
                <c:pt idx="9152">
                  <c:v>191.1</c:v>
                </c:pt>
                <c:pt idx="9153">
                  <c:v>202.82</c:v>
                </c:pt>
                <c:pt idx="9154">
                  <c:v>192.84</c:v>
                </c:pt>
                <c:pt idx="9155">
                  <c:v>186.19</c:v>
                </c:pt>
                <c:pt idx="9156">
                  <c:v>256.16000000000003</c:v>
                </c:pt>
                <c:pt idx="9157">
                  <c:v>231.1</c:v>
                </c:pt>
                <c:pt idx="9158">
                  <c:v>215.8</c:v>
                </c:pt>
                <c:pt idx="9159">
                  <c:v>202.23</c:v>
                </c:pt>
                <c:pt idx="9160">
                  <c:v>278.39</c:v>
                </c:pt>
                <c:pt idx="9161">
                  <c:v>235.43</c:v>
                </c:pt>
                <c:pt idx="9162">
                  <c:v>183.6</c:v>
                </c:pt>
                <c:pt idx="9163">
                  <c:v>160.22999999999999</c:v>
                </c:pt>
                <c:pt idx="9164">
                  <c:v>200.61</c:v>
                </c:pt>
                <c:pt idx="9165">
                  <c:v>575.26</c:v>
                </c:pt>
                <c:pt idx="9166">
                  <c:v>639.72</c:v>
                </c:pt>
                <c:pt idx="9167">
                  <c:v>774.29</c:v>
                </c:pt>
                <c:pt idx="9168">
                  <c:v>566.11</c:v>
                </c:pt>
                <c:pt idx="9169">
                  <c:v>635.66</c:v>
                </c:pt>
                <c:pt idx="9170">
                  <c:v>596.58000000000004</c:v>
                </c:pt>
                <c:pt idx="9171">
                  <c:v>590.36</c:v>
                </c:pt>
                <c:pt idx="9172">
                  <c:v>658.05</c:v>
                </c:pt>
                <c:pt idx="9173">
                  <c:v>474.2</c:v>
                </c:pt>
                <c:pt idx="9174">
                  <c:v>509.71</c:v>
                </c:pt>
                <c:pt idx="9175">
                  <c:v>501.45</c:v>
                </c:pt>
                <c:pt idx="9176">
                  <c:v>440.17</c:v>
                </c:pt>
                <c:pt idx="9177">
                  <c:v>400.02</c:v>
                </c:pt>
                <c:pt idx="9178">
                  <c:v>341.02</c:v>
                </c:pt>
                <c:pt idx="9179">
                  <c:v>304.36</c:v>
                </c:pt>
                <c:pt idx="9180">
                  <c:v>252.36</c:v>
                </c:pt>
                <c:pt idx="9181">
                  <c:v>295.74</c:v>
                </c:pt>
                <c:pt idx="9182">
                  <c:v>287.8</c:v>
                </c:pt>
                <c:pt idx="9183">
                  <c:v>536.83000000000004</c:v>
                </c:pt>
                <c:pt idx="9184">
                  <c:v>625.66999999999996</c:v>
                </c:pt>
                <c:pt idx="9185">
                  <c:v>903.73</c:v>
                </c:pt>
                <c:pt idx="9186">
                  <c:v>808.53</c:v>
                </c:pt>
                <c:pt idx="9187">
                  <c:v>618.75</c:v>
                </c:pt>
                <c:pt idx="9188">
                  <c:v>513.65</c:v>
                </c:pt>
                <c:pt idx="9189">
                  <c:v>499.58</c:v>
                </c:pt>
                <c:pt idx="9190">
                  <c:v>588.13</c:v>
                </c:pt>
                <c:pt idx="9191">
                  <c:v>357.52</c:v>
                </c:pt>
                <c:pt idx="9192">
                  <c:v>272.35000000000002</c:v>
                </c:pt>
                <c:pt idx="9193">
                  <c:v>221.82</c:v>
                </c:pt>
                <c:pt idx="9194">
                  <c:v>221.52</c:v>
                </c:pt>
                <c:pt idx="9195">
                  <c:v>274.98</c:v>
                </c:pt>
                <c:pt idx="9196">
                  <c:v>294.61</c:v>
                </c:pt>
                <c:pt idx="9197">
                  <c:v>380.58</c:v>
                </c:pt>
                <c:pt idx="9198">
                  <c:v>297.87</c:v>
                </c:pt>
                <c:pt idx="9199">
                  <c:v>279.05</c:v>
                </c:pt>
                <c:pt idx="9200">
                  <c:v>281.02</c:v>
                </c:pt>
                <c:pt idx="9201">
                  <c:v>361.79</c:v>
                </c:pt>
                <c:pt idx="9202">
                  <c:v>206.5</c:v>
                </c:pt>
                <c:pt idx="9203">
                  <c:v>289.04000000000002</c:v>
                </c:pt>
                <c:pt idx="9204">
                  <c:v>224.75</c:v>
                </c:pt>
                <c:pt idx="9205">
                  <c:v>228.09</c:v>
                </c:pt>
                <c:pt idx="9206">
                  <c:v>267.52999999999997</c:v>
                </c:pt>
                <c:pt idx="9207">
                  <c:v>271.42</c:v>
                </c:pt>
                <c:pt idx="9208">
                  <c:v>223.97</c:v>
                </c:pt>
                <c:pt idx="9209">
                  <c:v>230.7</c:v>
                </c:pt>
                <c:pt idx="9210">
                  <c:v>212.77</c:v>
                </c:pt>
                <c:pt idx="9211">
                  <c:v>176.92</c:v>
                </c:pt>
                <c:pt idx="9212">
                  <c:v>193.26</c:v>
                </c:pt>
                <c:pt idx="9213">
                  <c:v>262.73</c:v>
                </c:pt>
                <c:pt idx="9214">
                  <c:v>168.39</c:v>
                </c:pt>
                <c:pt idx="9215">
                  <c:v>158.87</c:v>
                </c:pt>
                <c:pt idx="9216">
                  <c:v>239.78</c:v>
                </c:pt>
                <c:pt idx="9217">
                  <c:v>134.97</c:v>
                </c:pt>
                <c:pt idx="9218">
                  <c:v>192.48</c:v>
                </c:pt>
                <c:pt idx="9219">
                  <c:v>152.16999999999999</c:v>
                </c:pt>
                <c:pt idx="9220">
                  <c:v>118.47</c:v>
                </c:pt>
                <c:pt idx="9221">
                  <c:v>134.83000000000001</c:v>
                </c:pt>
                <c:pt idx="9222">
                  <c:v>139.32</c:v>
                </c:pt>
                <c:pt idx="9223">
                  <c:v>330.48</c:v>
                </c:pt>
                <c:pt idx="9224">
                  <c:v>781.1</c:v>
                </c:pt>
                <c:pt idx="9225">
                  <c:v>696.33</c:v>
                </c:pt>
                <c:pt idx="9226">
                  <c:v>482.77</c:v>
                </c:pt>
                <c:pt idx="9227">
                  <c:v>284.55</c:v>
                </c:pt>
                <c:pt idx="9228">
                  <c:v>79.16</c:v>
                </c:pt>
                <c:pt idx="9229">
                  <c:v>89.96</c:v>
                </c:pt>
                <c:pt idx="9230">
                  <c:v>59.87</c:v>
                </c:pt>
                <c:pt idx="9231">
                  <c:v>67.48</c:v>
                </c:pt>
                <c:pt idx="9232">
                  <c:v>84.48</c:v>
                </c:pt>
                <c:pt idx="9233">
                  <c:v>75.959999999999994</c:v>
                </c:pt>
                <c:pt idx="9234">
                  <c:v>79.33</c:v>
                </c:pt>
                <c:pt idx="9235">
                  <c:v>79.41</c:v>
                </c:pt>
                <c:pt idx="9236">
                  <c:v>76.430000000000007</c:v>
                </c:pt>
                <c:pt idx="9237">
                  <c:v>82.62</c:v>
                </c:pt>
                <c:pt idx="9238">
                  <c:v>184.14</c:v>
                </c:pt>
                <c:pt idx="9239">
                  <c:v>74.12</c:v>
                </c:pt>
                <c:pt idx="9240">
                  <c:v>52.19</c:v>
                </c:pt>
                <c:pt idx="9241">
                  <c:v>167.63</c:v>
                </c:pt>
                <c:pt idx="9242">
                  <c:v>200.28</c:v>
                </c:pt>
                <c:pt idx="9243">
                  <c:v>188.67</c:v>
                </c:pt>
                <c:pt idx="9244">
                  <c:v>157.91</c:v>
                </c:pt>
                <c:pt idx="9245">
                  <c:v>158.66</c:v>
                </c:pt>
                <c:pt idx="9246">
                  <c:v>137.72</c:v>
                </c:pt>
                <c:pt idx="9247">
                  <c:v>166.82</c:v>
                </c:pt>
                <c:pt idx="9248">
                  <c:v>173.04</c:v>
                </c:pt>
                <c:pt idx="9249">
                  <c:v>178.12</c:v>
                </c:pt>
                <c:pt idx="9250">
                  <c:v>151.49</c:v>
                </c:pt>
                <c:pt idx="9251">
                  <c:v>146.12</c:v>
                </c:pt>
                <c:pt idx="9252">
                  <c:v>142.24</c:v>
                </c:pt>
                <c:pt idx="9253">
                  <c:v>115.88</c:v>
                </c:pt>
                <c:pt idx="9254">
                  <c:v>89.65</c:v>
                </c:pt>
                <c:pt idx="9255">
                  <c:v>101.42</c:v>
                </c:pt>
                <c:pt idx="9256">
                  <c:v>128.43</c:v>
                </c:pt>
                <c:pt idx="9257">
                  <c:v>110.39</c:v>
                </c:pt>
                <c:pt idx="9258">
                  <c:v>85.49</c:v>
                </c:pt>
                <c:pt idx="9259">
                  <c:v>60.34</c:v>
                </c:pt>
                <c:pt idx="9260">
                  <c:v>55.54</c:v>
                </c:pt>
                <c:pt idx="9261">
                  <c:v>54.9</c:v>
                </c:pt>
                <c:pt idx="9262">
                  <c:v>46.49</c:v>
                </c:pt>
                <c:pt idx="9263">
                  <c:v>32.799999999999997</c:v>
                </c:pt>
                <c:pt idx="9264">
                  <c:v>38.51</c:v>
                </c:pt>
                <c:pt idx="9265">
                  <c:v>25.25</c:v>
                </c:pt>
                <c:pt idx="9266">
                  <c:v>23.07</c:v>
                </c:pt>
                <c:pt idx="9267">
                  <c:v>31.67</c:v>
                </c:pt>
                <c:pt idx="9268">
                  <c:v>28.57</c:v>
                </c:pt>
                <c:pt idx="9269">
                  <c:v>26.97</c:v>
                </c:pt>
                <c:pt idx="9270">
                  <c:v>30.67</c:v>
                </c:pt>
                <c:pt idx="9271">
                  <c:v>28.65</c:v>
                </c:pt>
                <c:pt idx="9272">
                  <c:v>39.6</c:v>
                </c:pt>
                <c:pt idx="9273">
                  <c:v>29.36</c:v>
                </c:pt>
                <c:pt idx="9274">
                  <c:v>29.53</c:v>
                </c:pt>
                <c:pt idx="9275">
                  <c:v>30.52</c:v>
                </c:pt>
                <c:pt idx="9276">
                  <c:v>17.32</c:v>
                </c:pt>
                <c:pt idx="9277">
                  <c:v>31.72</c:v>
                </c:pt>
                <c:pt idx="9278">
                  <c:v>29.69</c:v>
                </c:pt>
                <c:pt idx="9279">
                  <c:v>50.12</c:v>
                </c:pt>
                <c:pt idx="9280">
                  <c:v>50.53</c:v>
                </c:pt>
                <c:pt idx="9281">
                  <c:v>56.09</c:v>
                </c:pt>
                <c:pt idx="9282">
                  <c:v>48.61</c:v>
                </c:pt>
                <c:pt idx="9283">
                  <c:v>59.16</c:v>
                </c:pt>
                <c:pt idx="9284">
                  <c:v>91.79</c:v>
                </c:pt>
                <c:pt idx="9285">
                  <c:v>83.79</c:v>
                </c:pt>
                <c:pt idx="9286">
                  <c:v>83.92</c:v>
                </c:pt>
                <c:pt idx="9287">
                  <c:v>61.45</c:v>
                </c:pt>
                <c:pt idx="9288">
                  <c:v>65.81</c:v>
                </c:pt>
                <c:pt idx="9289">
                  <c:v>107.28</c:v>
                </c:pt>
                <c:pt idx="9290">
                  <c:v>76.319999999999993</c:v>
                </c:pt>
                <c:pt idx="9291">
                  <c:v>55.89</c:v>
                </c:pt>
                <c:pt idx="9292">
                  <c:v>67.150000000000006</c:v>
                </c:pt>
                <c:pt idx="9293">
                  <c:v>99.73</c:v>
                </c:pt>
                <c:pt idx="9294">
                  <c:v>99.9</c:v>
                </c:pt>
                <c:pt idx="9295">
                  <c:v>56.52</c:v>
                </c:pt>
                <c:pt idx="9296">
                  <c:v>57.22</c:v>
                </c:pt>
                <c:pt idx="9297">
                  <c:v>82.94</c:v>
                </c:pt>
                <c:pt idx="9298">
                  <c:v>82.76</c:v>
                </c:pt>
                <c:pt idx="9299">
                  <c:v>78.38</c:v>
                </c:pt>
                <c:pt idx="9300">
                  <c:v>126.51</c:v>
                </c:pt>
                <c:pt idx="9301">
                  <c:v>118.1</c:v>
                </c:pt>
                <c:pt idx="9302">
                  <c:v>70.3</c:v>
                </c:pt>
                <c:pt idx="9303">
                  <c:v>42.03</c:v>
                </c:pt>
                <c:pt idx="9304">
                  <c:v>32.799999999999997</c:v>
                </c:pt>
                <c:pt idx="9305">
                  <c:v>41.51</c:v>
                </c:pt>
                <c:pt idx="9306">
                  <c:v>28.16</c:v>
                </c:pt>
                <c:pt idx="9307">
                  <c:v>45.08</c:v>
                </c:pt>
                <c:pt idx="9308">
                  <c:v>44.82</c:v>
                </c:pt>
                <c:pt idx="9309">
                  <c:v>44.68</c:v>
                </c:pt>
                <c:pt idx="9310">
                  <c:v>62.49</c:v>
                </c:pt>
                <c:pt idx="9311">
                  <c:v>46.87</c:v>
                </c:pt>
                <c:pt idx="9312">
                  <c:v>48.62</c:v>
                </c:pt>
                <c:pt idx="9313">
                  <c:v>75.66</c:v>
                </c:pt>
                <c:pt idx="9314">
                  <c:v>155.44</c:v>
                </c:pt>
                <c:pt idx="9315">
                  <c:v>236.02</c:v>
                </c:pt>
                <c:pt idx="9316">
                  <c:v>75.25</c:v>
                </c:pt>
                <c:pt idx="9317">
                  <c:v>95.77</c:v>
                </c:pt>
                <c:pt idx="9318">
                  <c:v>102.38</c:v>
                </c:pt>
                <c:pt idx="9319">
                  <c:v>94.29</c:v>
                </c:pt>
                <c:pt idx="9320">
                  <c:v>96.6</c:v>
                </c:pt>
                <c:pt idx="9321">
                  <c:v>92.35</c:v>
                </c:pt>
                <c:pt idx="9322">
                  <c:v>74.900000000000006</c:v>
                </c:pt>
                <c:pt idx="9323">
                  <c:v>71.41</c:v>
                </c:pt>
                <c:pt idx="9324">
                  <c:v>79.650000000000006</c:v>
                </c:pt>
                <c:pt idx="9325">
                  <c:v>75.94</c:v>
                </c:pt>
                <c:pt idx="9326">
                  <c:v>82.51</c:v>
                </c:pt>
                <c:pt idx="9327">
                  <c:v>71.66</c:v>
                </c:pt>
                <c:pt idx="9328">
                  <c:v>63.47</c:v>
                </c:pt>
                <c:pt idx="9329">
                  <c:v>68.239999999999995</c:v>
                </c:pt>
                <c:pt idx="9330">
                  <c:v>136.85</c:v>
                </c:pt>
                <c:pt idx="9331">
                  <c:v>271.85000000000002</c:v>
                </c:pt>
                <c:pt idx="9332">
                  <c:v>115.69</c:v>
                </c:pt>
                <c:pt idx="9333">
                  <c:v>122.3</c:v>
                </c:pt>
                <c:pt idx="9334">
                  <c:v>132.88</c:v>
                </c:pt>
                <c:pt idx="9335">
                  <c:v>98.94</c:v>
                </c:pt>
                <c:pt idx="9336">
                  <c:v>101.27</c:v>
                </c:pt>
                <c:pt idx="9337">
                  <c:v>143.56</c:v>
                </c:pt>
                <c:pt idx="9338">
                  <c:v>92.61</c:v>
                </c:pt>
                <c:pt idx="9339">
                  <c:v>93.96</c:v>
                </c:pt>
                <c:pt idx="9340">
                  <c:v>99.5</c:v>
                </c:pt>
                <c:pt idx="9341">
                  <c:v>83.48</c:v>
                </c:pt>
                <c:pt idx="9342">
                  <c:v>62.92</c:v>
                </c:pt>
                <c:pt idx="9343">
                  <c:v>194.3</c:v>
                </c:pt>
                <c:pt idx="9344">
                  <c:v>198.8</c:v>
                </c:pt>
                <c:pt idx="9345">
                  <c:v>123.13</c:v>
                </c:pt>
                <c:pt idx="9346">
                  <c:v>103.61</c:v>
                </c:pt>
                <c:pt idx="9347">
                  <c:v>274.38</c:v>
                </c:pt>
                <c:pt idx="9348">
                  <c:v>237.34</c:v>
                </c:pt>
                <c:pt idx="9349">
                  <c:v>141.74</c:v>
                </c:pt>
                <c:pt idx="9350">
                  <c:v>100.64</c:v>
                </c:pt>
                <c:pt idx="9351">
                  <c:v>123.9</c:v>
                </c:pt>
                <c:pt idx="9352">
                  <c:v>81.209999999999994</c:v>
                </c:pt>
                <c:pt idx="9353">
                  <c:v>105.39</c:v>
                </c:pt>
                <c:pt idx="9354">
                  <c:v>87.16</c:v>
                </c:pt>
                <c:pt idx="9355">
                  <c:v>99.24</c:v>
                </c:pt>
                <c:pt idx="9356">
                  <c:v>129.34</c:v>
                </c:pt>
                <c:pt idx="9357">
                  <c:v>181.01</c:v>
                </c:pt>
                <c:pt idx="9358">
                  <c:v>151.51</c:v>
                </c:pt>
                <c:pt idx="9359">
                  <c:v>148.53</c:v>
                </c:pt>
                <c:pt idx="9360">
                  <c:v>144.03</c:v>
                </c:pt>
                <c:pt idx="9361">
                  <c:v>124.97</c:v>
                </c:pt>
                <c:pt idx="9362">
                  <c:v>194.38</c:v>
                </c:pt>
                <c:pt idx="9363">
                  <c:v>60.81</c:v>
                </c:pt>
                <c:pt idx="9364">
                  <c:v>61.9</c:v>
                </c:pt>
                <c:pt idx="9365">
                  <c:v>51.42</c:v>
                </c:pt>
                <c:pt idx="9366">
                  <c:v>41.81</c:v>
                </c:pt>
                <c:pt idx="9367">
                  <c:v>40.630000000000003</c:v>
                </c:pt>
                <c:pt idx="9368">
                  <c:v>37.47</c:v>
                </c:pt>
                <c:pt idx="9369">
                  <c:v>47.39</c:v>
                </c:pt>
                <c:pt idx="9370">
                  <c:v>61.24</c:v>
                </c:pt>
                <c:pt idx="9371">
                  <c:v>52.99</c:v>
                </c:pt>
                <c:pt idx="9372">
                  <c:v>56.51</c:v>
                </c:pt>
                <c:pt idx="9373">
                  <c:v>34.97</c:v>
                </c:pt>
                <c:pt idx="9374">
                  <c:v>44.29</c:v>
                </c:pt>
                <c:pt idx="9375">
                  <c:v>45.87</c:v>
                </c:pt>
                <c:pt idx="9376">
                  <c:v>39.03</c:v>
                </c:pt>
                <c:pt idx="9377">
                  <c:v>50.59</c:v>
                </c:pt>
                <c:pt idx="9378">
                  <c:v>42.28</c:v>
                </c:pt>
                <c:pt idx="9379">
                  <c:v>170.31</c:v>
                </c:pt>
                <c:pt idx="9380">
                  <c:v>203.45</c:v>
                </c:pt>
                <c:pt idx="9381">
                  <c:v>131.47</c:v>
                </c:pt>
                <c:pt idx="9382">
                  <c:v>153.27000000000001</c:v>
                </c:pt>
                <c:pt idx="9383">
                  <c:v>155.02000000000001</c:v>
                </c:pt>
                <c:pt idx="9384">
                  <c:v>243.54</c:v>
                </c:pt>
                <c:pt idx="9385">
                  <c:v>190.06</c:v>
                </c:pt>
                <c:pt idx="9386">
                  <c:v>614.46</c:v>
                </c:pt>
                <c:pt idx="9387">
                  <c:v>562.86</c:v>
                </c:pt>
                <c:pt idx="9388">
                  <c:v>487.86</c:v>
                </c:pt>
                <c:pt idx="9389">
                  <c:v>427.97</c:v>
                </c:pt>
                <c:pt idx="9390">
                  <c:v>391.24</c:v>
                </c:pt>
                <c:pt idx="9391">
                  <c:v>372.5</c:v>
                </c:pt>
                <c:pt idx="9392">
                  <c:v>320.7</c:v>
                </c:pt>
                <c:pt idx="9393">
                  <c:v>305.89</c:v>
                </c:pt>
                <c:pt idx="9394">
                  <c:v>289.64</c:v>
                </c:pt>
                <c:pt idx="9395">
                  <c:v>291.08999999999997</c:v>
                </c:pt>
                <c:pt idx="9396">
                  <c:v>268.51</c:v>
                </c:pt>
                <c:pt idx="9397">
                  <c:v>235.17</c:v>
                </c:pt>
                <c:pt idx="9398">
                  <c:v>208.34</c:v>
                </c:pt>
                <c:pt idx="9399">
                  <c:v>220.18</c:v>
                </c:pt>
                <c:pt idx="9400">
                  <c:v>214.9</c:v>
                </c:pt>
                <c:pt idx="9401">
                  <c:v>153.32</c:v>
                </c:pt>
                <c:pt idx="9402">
                  <c:v>164.99</c:v>
                </c:pt>
                <c:pt idx="9403">
                  <c:v>140.82</c:v>
                </c:pt>
                <c:pt idx="9404">
                  <c:v>140.38999999999999</c:v>
                </c:pt>
                <c:pt idx="9405">
                  <c:v>167.97</c:v>
                </c:pt>
                <c:pt idx="9406">
                  <c:v>155.04</c:v>
                </c:pt>
                <c:pt idx="9407">
                  <c:v>160.5</c:v>
                </c:pt>
                <c:pt idx="9408">
                  <c:v>124.63</c:v>
                </c:pt>
                <c:pt idx="9409">
                  <c:v>169.88</c:v>
                </c:pt>
                <c:pt idx="9410">
                  <c:v>177.08</c:v>
                </c:pt>
                <c:pt idx="9411">
                  <c:v>120.48</c:v>
                </c:pt>
                <c:pt idx="9412">
                  <c:v>98.7</c:v>
                </c:pt>
                <c:pt idx="9413">
                  <c:v>69.650000000000006</c:v>
                </c:pt>
                <c:pt idx="9414">
                  <c:v>90.38</c:v>
                </c:pt>
                <c:pt idx="9415">
                  <c:v>80.86</c:v>
                </c:pt>
                <c:pt idx="9416">
                  <c:v>103.47</c:v>
                </c:pt>
                <c:pt idx="9417">
                  <c:v>111</c:v>
                </c:pt>
                <c:pt idx="9418">
                  <c:v>130.63999999999999</c:v>
                </c:pt>
                <c:pt idx="9419">
                  <c:v>143.46</c:v>
                </c:pt>
                <c:pt idx="9420">
                  <c:v>78.53</c:v>
                </c:pt>
                <c:pt idx="9421">
                  <c:v>109.81</c:v>
                </c:pt>
                <c:pt idx="9422">
                  <c:v>78.709999999999994</c:v>
                </c:pt>
                <c:pt idx="9423">
                  <c:v>108.86</c:v>
                </c:pt>
                <c:pt idx="9424">
                  <c:v>91.12</c:v>
                </c:pt>
                <c:pt idx="9425">
                  <c:v>106.43</c:v>
                </c:pt>
                <c:pt idx="9426">
                  <c:v>107.29</c:v>
                </c:pt>
                <c:pt idx="9427">
                  <c:v>160.88</c:v>
                </c:pt>
                <c:pt idx="9428">
                  <c:v>105.55</c:v>
                </c:pt>
                <c:pt idx="9429">
                  <c:v>140.77000000000001</c:v>
                </c:pt>
                <c:pt idx="9430">
                  <c:v>94.36</c:v>
                </c:pt>
                <c:pt idx="9431">
                  <c:v>127.85</c:v>
                </c:pt>
                <c:pt idx="9432">
                  <c:v>138.22</c:v>
                </c:pt>
                <c:pt idx="9433">
                  <c:v>128.12</c:v>
                </c:pt>
                <c:pt idx="9434">
                  <c:v>148.69999999999999</c:v>
                </c:pt>
                <c:pt idx="9435">
                  <c:v>118.28</c:v>
                </c:pt>
                <c:pt idx="9436">
                  <c:v>140.08000000000001</c:v>
                </c:pt>
                <c:pt idx="9437">
                  <c:v>144.44999999999999</c:v>
                </c:pt>
                <c:pt idx="9438">
                  <c:v>166.96</c:v>
                </c:pt>
                <c:pt idx="9439">
                  <c:v>175.12</c:v>
                </c:pt>
                <c:pt idx="9440">
                  <c:v>181.38</c:v>
                </c:pt>
                <c:pt idx="9441">
                  <c:v>157.05000000000001</c:v>
                </c:pt>
                <c:pt idx="9442">
                  <c:v>196.3</c:v>
                </c:pt>
                <c:pt idx="9443">
                  <c:v>150.63999999999999</c:v>
                </c:pt>
                <c:pt idx="9444">
                  <c:v>144.24</c:v>
                </c:pt>
                <c:pt idx="9445">
                  <c:v>171.84</c:v>
                </c:pt>
                <c:pt idx="9446">
                  <c:v>158.66999999999999</c:v>
                </c:pt>
                <c:pt idx="9447">
                  <c:v>155.71</c:v>
                </c:pt>
                <c:pt idx="9448">
                  <c:v>168.69</c:v>
                </c:pt>
                <c:pt idx="9449">
                  <c:v>127.1</c:v>
                </c:pt>
                <c:pt idx="9450">
                  <c:v>129</c:v>
                </c:pt>
                <c:pt idx="9451">
                  <c:v>146.35</c:v>
                </c:pt>
                <c:pt idx="9452">
                  <c:v>134.99</c:v>
                </c:pt>
                <c:pt idx="9453">
                  <c:v>135.35</c:v>
                </c:pt>
                <c:pt idx="9454">
                  <c:v>130.55000000000001</c:v>
                </c:pt>
                <c:pt idx="9455">
                  <c:v>140.22999999999999</c:v>
                </c:pt>
                <c:pt idx="9456">
                  <c:v>160.28</c:v>
                </c:pt>
                <c:pt idx="9457">
                  <c:v>166.63</c:v>
                </c:pt>
                <c:pt idx="9458">
                  <c:v>216.26</c:v>
                </c:pt>
                <c:pt idx="9459">
                  <c:v>350.07</c:v>
                </c:pt>
                <c:pt idx="9460">
                  <c:v>428.68</c:v>
                </c:pt>
                <c:pt idx="9461">
                  <c:v>428.82</c:v>
                </c:pt>
                <c:pt idx="9462">
                  <c:v>384.27</c:v>
                </c:pt>
                <c:pt idx="9463">
                  <c:v>389.96</c:v>
                </c:pt>
                <c:pt idx="9464">
                  <c:v>391.5</c:v>
                </c:pt>
                <c:pt idx="9465">
                  <c:v>335.27</c:v>
                </c:pt>
                <c:pt idx="9466">
                  <c:v>260.70999999999998</c:v>
                </c:pt>
                <c:pt idx="9467">
                  <c:v>227.45</c:v>
                </c:pt>
                <c:pt idx="9468">
                  <c:v>230.93</c:v>
                </c:pt>
                <c:pt idx="9469">
                  <c:v>195.5</c:v>
                </c:pt>
                <c:pt idx="9470">
                  <c:v>163.88</c:v>
                </c:pt>
                <c:pt idx="9471">
                  <c:v>162.29</c:v>
                </c:pt>
                <c:pt idx="9472">
                  <c:v>151.79</c:v>
                </c:pt>
                <c:pt idx="9473">
                  <c:v>159.55000000000001</c:v>
                </c:pt>
                <c:pt idx="9474">
                  <c:v>140.03</c:v>
                </c:pt>
                <c:pt idx="9475">
                  <c:v>314.52</c:v>
                </c:pt>
                <c:pt idx="9476">
                  <c:v>286.87</c:v>
                </c:pt>
                <c:pt idx="9477">
                  <c:v>332.28</c:v>
                </c:pt>
                <c:pt idx="9478">
                  <c:v>49.23</c:v>
                </c:pt>
                <c:pt idx="9479">
                  <c:v>55.93</c:v>
                </c:pt>
                <c:pt idx="9480">
                  <c:v>63.65</c:v>
                </c:pt>
                <c:pt idx="9481">
                  <c:v>62.42</c:v>
                </c:pt>
                <c:pt idx="9482">
                  <c:v>56.6</c:v>
                </c:pt>
                <c:pt idx="9483">
                  <c:v>78.81</c:v>
                </c:pt>
                <c:pt idx="9484">
                  <c:v>75.41</c:v>
                </c:pt>
                <c:pt idx="9485">
                  <c:v>86.16</c:v>
                </c:pt>
                <c:pt idx="9486">
                  <c:v>72.25</c:v>
                </c:pt>
                <c:pt idx="9487">
                  <c:v>87.9</c:v>
                </c:pt>
                <c:pt idx="9488">
                  <c:v>93.32</c:v>
                </c:pt>
                <c:pt idx="9489">
                  <c:v>119.96</c:v>
                </c:pt>
                <c:pt idx="9490">
                  <c:v>123.32</c:v>
                </c:pt>
                <c:pt idx="9491">
                  <c:v>110.37</c:v>
                </c:pt>
                <c:pt idx="9492">
                  <c:v>117.49</c:v>
                </c:pt>
                <c:pt idx="9493">
                  <c:v>100.56</c:v>
                </c:pt>
                <c:pt idx="9494">
                  <c:v>97.01</c:v>
                </c:pt>
                <c:pt idx="9495">
                  <c:v>113.04</c:v>
                </c:pt>
                <c:pt idx="9496">
                  <c:v>99.89</c:v>
                </c:pt>
                <c:pt idx="9497">
                  <c:v>101.14</c:v>
                </c:pt>
                <c:pt idx="9498">
                  <c:v>90.33</c:v>
                </c:pt>
                <c:pt idx="9499">
                  <c:v>95.33</c:v>
                </c:pt>
                <c:pt idx="9500">
                  <c:v>104.35</c:v>
                </c:pt>
                <c:pt idx="9501">
                  <c:v>127.56</c:v>
                </c:pt>
                <c:pt idx="9502">
                  <c:v>122.83</c:v>
                </c:pt>
                <c:pt idx="9503">
                  <c:v>114.98</c:v>
                </c:pt>
                <c:pt idx="9504">
                  <c:v>67.930000000000007</c:v>
                </c:pt>
                <c:pt idx="9505">
                  <c:v>56.29</c:v>
                </c:pt>
                <c:pt idx="9506">
                  <c:v>63.32</c:v>
                </c:pt>
                <c:pt idx="9507">
                  <c:v>59.37</c:v>
                </c:pt>
                <c:pt idx="9508">
                  <c:v>70.39</c:v>
                </c:pt>
                <c:pt idx="9509">
                  <c:v>101.14</c:v>
                </c:pt>
                <c:pt idx="9510">
                  <c:v>136.34</c:v>
                </c:pt>
                <c:pt idx="9511">
                  <c:v>139.13999999999999</c:v>
                </c:pt>
                <c:pt idx="9512">
                  <c:v>150.66999999999999</c:v>
                </c:pt>
                <c:pt idx="9513">
                  <c:v>125.42</c:v>
                </c:pt>
                <c:pt idx="9514">
                  <c:v>122.94</c:v>
                </c:pt>
                <c:pt idx="9515">
                  <c:v>113.46</c:v>
                </c:pt>
                <c:pt idx="9516">
                  <c:v>119.48</c:v>
                </c:pt>
                <c:pt idx="9517">
                  <c:v>121.92</c:v>
                </c:pt>
                <c:pt idx="9518">
                  <c:v>139.78</c:v>
                </c:pt>
                <c:pt idx="9519">
                  <c:v>133.41</c:v>
                </c:pt>
                <c:pt idx="9520">
                  <c:v>152.57</c:v>
                </c:pt>
                <c:pt idx="9521">
                  <c:v>263.8</c:v>
                </c:pt>
                <c:pt idx="9522">
                  <c:v>240.31</c:v>
                </c:pt>
                <c:pt idx="9523">
                  <c:v>211.14</c:v>
                </c:pt>
                <c:pt idx="9524">
                  <c:v>195</c:v>
                </c:pt>
                <c:pt idx="9525">
                  <c:v>170.28</c:v>
                </c:pt>
                <c:pt idx="9526">
                  <c:v>105.87</c:v>
                </c:pt>
                <c:pt idx="9527">
                  <c:v>117.98</c:v>
                </c:pt>
                <c:pt idx="9528">
                  <c:v>147.5</c:v>
                </c:pt>
                <c:pt idx="9529">
                  <c:v>131.96</c:v>
                </c:pt>
                <c:pt idx="9530">
                  <c:v>83.9</c:v>
                </c:pt>
                <c:pt idx="9531">
                  <c:v>103.74</c:v>
                </c:pt>
                <c:pt idx="9532">
                  <c:v>118.15</c:v>
                </c:pt>
                <c:pt idx="9533">
                  <c:v>110</c:v>
                </c:pt>
                <c:pt idx="9534">
                  <c:v>104.08</c:v>
                </c:pt>
                <c:pt idx="9535">
                  <c:v>121.89</c:v>
                </c:pt>
                <c:pt idx="9536">
                  <c:v>111.93</c:v>
                </c:pt>
                <c:pt idx="9537">
                  <c:v>118.99</c:v>
                </c:pt>
                <c:pt idx="9538">
                  <c:v>99.46</c:v>
                </c:pt>
                <c:pt idx="9539">
                  <c:v>101.33</c:v>
                </c:pt>
                <c:pt idx="9540">
                  <c:v>116.48</c:v>
                </c:pt>
                <c:pt idx="9541">
                  <c:v>101.9</c:v>
                </c:pt>
                <c:pt idx="9542">
                  <c:v>89.45</c:v>
                </c:pt>
                <c:pt idx="9543">
                  <c:v>123.33</c:v>
                </c:pt>
                <c:pt idx="9544">
                  <c:v>112.28</c:v>
                </c:pt>
                <c:pt idx="9545">
                  <c:v>121.65</c:v>
                </c:pt>
                <c:pt idx="9546">
                  <c:v>181.28</c:v>
                </c:pt>
                <c:pt idx="9547">
                  <c:v>239.87</c:v>
                </c:pt>
                <c:pt idx="9548">
                  <c:v>208.09</c:v>
                </c:pt>
                <c:pt idx="9549">
                  <c:v>175.56</c:v>
                </c:pt>
                <c:pt idx="9550">
                  <c:v>122.94</c:v>
                </c:pt>
                <c:pt idx="9551">
                  <c:v>136.13999999999999</c:v>
                </c:pt>
                <c:pt idx="9552">
                  <c:v>115.66</c:v>
                </c:pt>
                <c:pt idx="9553">
                  <c:v>93.26</c:v>
                </c:pt>
                <c:pt idx="9554">
                  <c:v>99.99</c:v>
                </c:pt>
                <c:pt idx="9555">
                  <c:v>88.05</c:v>
                </c:pt>
                <c:pt idx="9556">
                  <c:v>75.599999999999994</c:v>
                </c:pt>
                <c:pt idx="9557">
                  <c:v>85.61</c:v>
                </c:pt>
                <c:pt idx="9558">
                  <c:v>82.51</c:v>
                </c:pt>
                <c:pt idx="9559">
                  <c:v>61.5</c:v>
                </c:pt>
                <c:pt idx="9560">
                  <c:v>69.77</c:v>
                </c:pt>
                <c:pt idx="9561">
                  <c:v>53.34</c:v>
                </c:pt>
                <c:pt idx="9562">
                  <c:v>56.11</c:v>
                </c:pt>
                <c:pt idx="9563">
                  <c:v>66.55</c:v>
                </c:pt>
                <c:pt idx="9564">
                  <c:v>50.42</c:v>
                </c:pt>
                <c:pt idx="9565">
                  <c:v>43.99</c:v>
                </c:pt>
                <c:pt idx="9566">
                  <c:v>42.04</c:v>
                </c:pt>
                <c:pt idx="9567">
                  <c:v>52.83</c:v>
                </c:pt>
                <c:pt idx="9568">
                  <c:v>58.89</c:v>
                </c:pt>
                <c:pt idx="9569">
                  <c:v>78.86</c:v>
                </c:pt>
                <c:pt idx="9570">
                  <c:v>114.49</c:v>
                </c:pt>
                <c:pt idx="9571">
                  <c:v>79.8</c:v>
                </c:pt>
                <c:pt idx="9572">
                  <c:v>54.11</c:v>
                </c:pt>
                <c:pt idx="9573">
                  <c:v>72.19</c:v>
                </c:pt>
                <c:pt idx="9574">
                  <c:v>69.36</c:v>
                </c:pt>
                <c:pt idx="9575">
                  <c:v>65.09</c:v>
                </c:pt>
                <c:pt idx="9576">
                  <c:v>55.13</c:v>
                </c:pt>
                <c:pt idx="9577">
                  <c:v>54.65</c:v>
                </c:pt>
                <c:pt idx="9578">
                  <c:v>54.36</c:v>
                </c:pt>
                <c:pt idx="9579">
                  <c:v>89</c:v>
                </c:pt>
                <c:pt idx="9580">
                  <c:v>88.51</c:v>
                </c:pt>
                <c:pt idx="9581">
                  <c:v>61.94</c:v>
                </c:pt>
                <c:pt idx="9582">
                  <c:v>61.03</c:v>
                </c:pt>
                <c:pt idx="9583">
                  <c:v>71.08</c:v>
                </c:pt>
                <c:pt idx="9584">
                  <c:v>51.8</c:v>
                </c:pt>
                <c:pt idx="9585">
                  <c:v>61.76</c:v>
                </c:pt>
                <c:pt idx="9586">
                  <c:v>37.22</c:v>
                </c:pt>
                <c:pt idx="9587">
                  <c:v>61.46</c:v>
                </c:pt>
                <c:pt idx="9588">
                  <c:v>58.29</c:v>
                </c:pt>
                <c:pt idx="9589">
                  <c:v>44.22</c:v>
                </c:pt>
                <c:pt idx="9590">
                  <c:v>31.86</c:v>
                </c:pt>
                <c:pt idx="9591">
                  <c:v>72.599999999999994</c:v>
                </c:pt>
                <c:pt idx="9592">
                  <c:v>99.56</c:v>
                </c:pt>
                <c:pt idx="9593">
                  <c:v>82.32</c:v>
                </c:pt>
                <c:pt idx="9594">
                  <c:v>63.53</c:v>
                </c:pt>
                <c:pt idx="9595">
                  <c:v>66.69</c:v>
                </c:pt>
                <c:pt idx="9596">
                  <c:v>57.01</c:v>
                </c:pt>
                <c:pt idx="9597">
                  <c:v>37.79</c:v>
                </c:pt>
                <c:pt idx="9598">
                  <c:v>37.04</c:v>
                </c:pt>
                <c:pt idx="9599">
                  <c:v>27.17</c:v>
                </c:pt>
                <c:pt idx="9600">
                  <c:v>30.27</c:v>
                </c:pt>
                <c:pt idx="9601">
                  <c:v>42.09</c:v>
                </c:pt>
                <c:pt idx="9602">
                  <c:v>27.79</c:v>
                </c:pt>
                <c:pt idx="9603">
                  <c:v>25.29</c:v>
                </c:pt>
                <c:pt idx="9604">
                  <c:v>36.53</c:v>
                </c:pt>
                <c:pt idx="9605">
                  <c:v>32.270000000000003</c:v>
                </c:pt>
                <c:pt idx="9606">
                  <c:v>48.12</c:v>
                </c:pt>
                <c:pt idx="9607">
                  <c:v>146.57</c:v>
                </c:pt>
                <c:pt idx="9608">
                  <c:v>120.73</c:v>
                </c:pt>
                <c:pt idx="9609">
                  <c:v>143.52000000000001</c:v>
                </c:pt>
                <c:pt idx="9610">
                  <c:v>139.83000000000001</c:v>
                </c:pt>
                <c:pt idx="9611">
                  <c:v>230.08</c:v>
                </c:pt>
                <c:pt idx="9612">
                  <c:v>338.47</c:v>
                </c:pt>
                <c:pt idx="9613">
                  <c:v>426.13</c:v>
                </c:pt>
                <c:pt idx="9614">
                  <c:v>379.12</c:v>
                </c:pt>
                <c:pt idx="9615">
                  <c:v>338.01</c:v>
                </c:pt>
                <c:pt idx="9616">
                  <c:v>261.42</c:v>
                </c:pt>
                <c:pt idx="9617">
                  <c:v>293</c:v>
                </c:pt>
                <c:pt idx="9618">
                  <c:v>268.39</c:v>
                </c:pt>
                <c:pt idx="9619">
                  <c:v>280.39</c:v>
                </c:pt>
                <c:pt idx="9620">
                  <c:v>198.44</c:v>
                </c:pt>
                <c:pt idx="9621">
                  <c:v>313.5</c:v>
                </c:pt>
                <c:pt idx="9622">
                  <c:v>215.04</c:v>
                </c:pt>
                <c:pt idx="9623">
                  <c:v>227.41</c:v>
                </c:pt>
                <c:pt idx="9624">
                  <c:v>203.02</c:v>
                </c:pt>
                <c:pt idx="9625">
                  <c:v>176.45</c:v>
                </c:pt>
                <c:pt idx="9626">
                  <c:v>161.18</c:v>
                </c:pt>
                <c:pt idx="9627">
                  <c:v>153.93</c:v>
                </c:pt>
                <c:pt idx="9628">
                  <c:v>167.15</c:v>
                </c:pt>
                <c:pt idx="9629">
                  <c:v>201.77</c:v>
                </c:pt>
                <c:pt idx="9630">
                  <c:v>183.49</c:v>
                </c:pt>
                <c:pt idx="9631">
                  <c:v>148.49</c:v>
                </c:pt>
                <c:pt idx="9632">
                  <c:v>130.31</c:v>
                </c:pt>
                <c:pt idx="9633">
                  <c:v>102.13</c:v>
                </c:pt>
                <c:pt idx="9634">
                  <c:v>145.38</c:v>
                </c:pt>
                <c:pt idx="9635">
                  <c:v>166.43</c:v>
                </c:pt>
                <c:pt idx="9636">
                  <c:v>131.61000000000001</c:v>
                </c:pt>
                <c:pt idx="9637">
                  <c:v>136.96</c:v>
                </c:pt>
                <c:pt idx="9638">
                  <c:v>123.85</c:v>
                </c:pt>
                <c:pt idx="9639">
                  <c:v>144.51</c:v>
                </c:pt>
                <c:pt idx="9640">
                  <c:v>195.91</c:v>
                </c:pt>
                <c:pt idx="9641">
                  <c:v>153.25</c:v>
                </c:pt>
                <c:pt idx="9642">
                  <c:v>131.74</c:v>
                </c:pt>
                <c:pt idx="9643">
                  <c:v>155.87</c:v>
                </c:pt>
                <c:pt idx="9644">
                  <c:v>139.91999999999999</c:v>
                </c:pt>
                <c:pt idx="9645">
                  <c:v>154.66999999999999</c:v>
                </c:pt>
                <c:pt idx="9646">
                  <c:v>235.1</c:v>
                </c:pt>
                <c:pt idx="9647">
                  <c:v>340.29</c:v>
                </c:pt>
                <c:pt idx="9648">
                  <c:v>299.79000000000002</c:v>
                </c:pt>
                <c:pt idx="9649">
                  <c:v>298.7</c:v>
                </c:pt>
                <c:pt idx="9650">
                  <c:v>318.99</c:v>
                </c:pt>
                <c:pt idx="9651">
                  <c:v>286.58</c:v>
                </c:pt>
                <c:pt idx="9652">
                  <c:v>236.41</c:v>
                </c:pt>
                <c:pt idx="9653">
                  <c:v>170.89</c:v>
                </c:pt>
                <c:pt idx="9654">
                  <c:v>188.09</c:v>
                </c:pt>
                <c:pt idx="9655">
                  <c:v>165.54</c:v>
                </c:pt>
                <c:pt idx="9656">
                  <c:v>180.63</c:v>
                </c:pt>
                <c:pt idx="9657">
                  <c:v>218.25</c:v>
                </c:pt>
                <c:pt idx="9658">
                  <c:v>194.25</c:v>
                </c:pt>
                <c:pt idx="9659">
                  <c:v>237.48</c:v>
                </c:pt>
                <c:pt idx="9660">
                  <c:v>302.91000000000003</c:v>
                </c:pt>
                <c:pt idx="9661">
                  <c:v>366.92</c:v>
                </c:pt>
                <c:pt idx="9662">
                  <c:v>487.36</c:v>
                </c:pt>
                <c:pt idx="9663">
                  <c:v>457.21</c:v>
                </c:pt>
                <c:pt idx="9664">
                  <c:v>435.39</c:v>
                </c:pt>
                <c:pt idx="9665">
                  <c:v>373.14</c:v>
                </c:pt>
                <c:pt idx="9666">
                  <c:v>509.91</c:v>
                </c:pt>
                <c:pt idx="9667">
                  <c:v>608.70000000000005</c:v>
                </c:pt>
                <c:pt idx="9668">
                  <c:v>475.93</c:v>
                </c:pt>
                <c:pt idx="9669">
                  <c:v>505.34</c:v>
                </c:pt>
                <c:pt idx="9670">
                  <c:v>459.24</c:v>
                </c:pt>
                <c:pt idx="9671">
                  <c:v>375.37</c:v>
                </c:pt>
                <c:pt idx="9672">
                  <c:v>286.95</c:v>
                </c:pt>
                <c:pt idx="9673">
                  <c:v>355.34</c:v>
                </c:pt>
                <c:pt idx="9674">
                  <c:v>253.43</c:v>
                </c:pt>
                <c:pt idx="9675">
                  <c:v>294.08</c:v>
                </c:pt>
                <c:pt idx="9676">
                  <c:v>365.37</c:v>
                </c:pt>
                <c:pt idx="9677">
                  <c:v>298.06</c:v>
                </c:pt>
                <c:pt idx="9678">
                  <c:v>212.87</c:v>
                </c:pt>
                <c:pt idx="9679">
                  <c:v>175.9</c:v>
                </c:pt>
                <c:pt idx="9680">
                  <c:v>170.71</c:v>
                </c:pt>
                <c:pt idx="9681">
                  <c:v>72.17</c:v>
                </c:pt>
                <c:pt idx="9682">
                  <c:v>53.69</c:v>
                </c:pt>
                <c:pt idx="9683">
                  <c:v>46.92</c:v>
                </c:pt>
                <c:pt idx="9684">
                  <c:v>74.569999999999993</c:v>
                </c:pt>
                <c:pt idx="9685">
                  <c:v>61.37</c:v>
                </c:pt>
                <c:pt idx="9686">
                  <c:v>85.48</c:v>
                </c:pt>
                <c:pt idx="9687">
                  <c:v>82</c:v>
                </c:pt>
                <c:pt idx="9688">
                  <c:v>91.91</c:v>
                </c:pt>
                <c:pt idx="9689">
                  <c:v>86.67</c:v>
                </c:pt>
                <c:pt idx="9690">
                  <c:v>51.28</c:v>
                </c:pt>
                <c:pt idx="9691">
                  <c:v>48.44</c:v>
                </c:pt>
                <c:pt idx="9692">
                  <c:v>101.94</c:v>
                </c:pt>
                <c:pt idx="9693">
                  <c:v>123.66</c:v>
                </c:pt>
                <c:pt idx="9694">
                  <c:v>168.32</c:v>
                </c:pt>
                <c:pt idx="9695">
                  <c:v>169.24</c:v>
                </c:pt>
                <c:pt idx="9696">
                  <c:v>174.81</c:v>
                </c:pt>
                <c:pt idx="9697">
                  <c:v>170.79</c:v>
                </c:pt>
                <c:pt idx="9698">
                  <c:v>171.73</c:v>
                </c:pt>
                <c:pt idx="9699">
                  <c:v>173.64</c:v>
                </c:pt>
                <c:pt idx="9700">
                  <c:v>209.25</c:v>
                </c:pt>
                <c:pt idx="9701">
                  <c:v>197.27</c:v>
                </c:pt>
                <c:pt idx="9702">
                  <c:v>202.8</c:v>
                </c:pt>
                <c:pt idx="9703">
                  <c:v>191.95</c:v>
                </c:pt>
                <c:pt idx="9704">
                  <c:v>151.76</c:v>
                </c:pt>
                <c:pt idx="9705">
                  <c:v>211.59</c:v>
                </c:pt>
                <c:pt idx="9706">
                  <c:v>267.75</c:v>
                </c:pt>
                <c:pt idx="9707">
                  <c:v>181.81</c:v>
                </c:pt>
                <c:pt idx="9708">
                  <c:v>173.37</c:v>
                </c:pt>
                <c:pt idx="9709">
                  <c:v>161.47</c:v>
                </c:pt>
                <c:pt idx="9710">
                  <c:v>161.47</c:v>
                </c:pt>
                <c:pt idx="9711">
                  <c:v>173.64</c:v>
                </c:pt>
                <c:pt idx="9712">
                  <c:v>116.18</c:v>
                </c:pt>
                <c:pt idx="9713">
                  <c:v>126.34</c:v>
                </c:pt>
                <c:pt idx="9714">
                  <c:v>160.52000000000001</c:v>
                </c:pt>
                <c:pt idx="9715">
                  <c:v>372.56</c:v>
                </c:pt>
                <c:pt idx="9716">
                  <c:v>562.73</c:v>
                </c:pt>
                <c:pt idx="9717">
                  <c:v>550.55999999999995</c:v>
                </c:pt>
                <c:pt idx="9718">
                  <c:v>423.3</c:v>
                </c:pt>
                <c:pt idx="9719">
                  <c:v>481.35</c:v>
                </c:pt>
                <c:pt idx="9720">
                  <c:v>355.72</c:v>
                </c:pt>
                <c:pt idx="9721">
                  <c:v>246.66</c:v>
                </c:pt>
                <c:pt idx="9722">
                  <c:v>133.08000000000001</c:v>
                </c:pt>
                <c:pt idx="9723">
                  <c:v>127.75</c:v>
                </c:pt>
                <c:pt idx="9724">
                  <c:v>114.04</c:v>
                </c:pt>
                <c:pt idx="9725">
                  <c:v>122.8</c:v>
                </c:pt>
                <c:pt idx="9726">
                  <c:v>85.09</c:v>
                </c:pt>
                <c:pt idx="9727">
                  <c:v>76.52</c:v>
                </c:pt>
                <c:pt idx="9728">
                  <c:v>107.54</c:v>
                </c:pt>
                <c:pt idx="9729">
                  <c:v>71.13</c:v>
                </c:pt>
                <c:pt idx="9730">
                  <c:v>103.35</c:v>
                </c:pt>
                <c:pt idx="9731">
                  <c:v>85.89</c:v>
                </c:pt>
                <c:pt idx="9732">
                  <c:v>64.739999999999995</c:v>
                </c:pt>
                <c:pt idx="9733">
                  <c:v>58.17</c:v>
                </c:pt>
                <c:pt idx="9734">
                  <c:v>62.45</c:v>
                </c:pt>
                <c:pt idx="9735">
                  <c:v>95.18</c:v>
                </c:pt>
                <c:pt idx="9736">
                  <c:v>90.24</c:v>
                </c:pt>
                <c:pt idx="9737">
                  <c:v>107.38</c:v>
                </c:pt>
                <c:pt idx="9738">
                  <c:v>95.45</c:v>
                </c:pt>
                <c:pt idx="9739">
                  <c:v>97.7</c:v>
                </c:pt>
                <c:pt idx="9740">
                  <c:v>342.13</c:v>
                </c:pt>
                <c:pt idx="9741">
                  <c:v>181.17</c:v>
                </c:pt>
                <c:pt idx="9742">
                  <c:v>129.72</c:v>
                </c:pt>
                <c:pt idx="9743">
                  <c:v>117.83</c:v>
                </c:pt>
                <c:pt idx="9744">
                  <c:v>105.03</c:v>
                </c:pt>
                <c:pt idx="9745">
                  <c:v>134.68</c:v>
                </c:pt>
                <c:pt idx="9746">
                  <c:v>60.35</c:v>
                </c:pt>
                <c:pt idx="9747">
                  <c:v>81.72</c:v>
                </c:pt>
                <c:pt idx="9748">
                  <c:v>99.68</c:v>
                </c:pt>
                <c:pt idx="9749">
                  <c:v>86.19</c:v>
                </c:pt>
                <c:pt idx="9750">
                  <c:v>99.89</c:v>
                </c:pt>
                <c:pt idx="9751">
                  <c:v>165.23</c:v>
                </c:pt>
                <c:pt idx="9752">
                  <c:v>112.99</c:v>
                </c:pt>
                <c:pt idx="9753">
                  <c:v>113.47</c:v>
                </c:pt>
                <c:pt idx="9754">
                  <c:v>115.62</c:v>
                </c:pt>
                <c:pt idx="9755">
                  <c:v>141.13999999999999</c:v>
                </c:pt>
                <c:pt idx="9756">
                  <c:v>171.42</c:v>
                </c:pt>
                <c:pt idx="9757">
                  <c:v>221.46</c:v>
                </c:pt>
                <c:pt idx="9758">
                  <c:v>64.98</c:v>
                </c:pt>
                <c:pt idx="9759">
                  <c:v>65.08</c:v>
                </c:pt>
                <c:pt idx="9760">
                  <c:v>61.78</c:v>
                </c:pt>
                <c:pt idx="9761">
                  <c:v>70.13</c:v>
                </c:pt>
                <c:pt idx="9762">
                  <c:v>66.69</c:v>
                </c:pt>
                <c:pt idx="9763">
                  <c:v>71.94</c:v>
                </c:pt>
                <c:pt idx="9764">
                  <c:v>51.9</c:v>
                </c:pt>
                <c:pt idx="9765">
                  <c:v>35.99</c:v>
                </c:pt>
                <c:pt idx="9766">
                  <c:v>32.49</c:v>
                </c:pt>
                <c:pt idx="9767">
                  <c:v>51.91</c:v>
                </c:pt>
                <c:pt idx="9768">
                  <c:v>38.33</c:v>
                </c:pt>
                <c:pt idx="9769">
                  <c:v>34.24</c:v>
                </c:pt>
                <c:pt idx="9770">
                  <c:v>37.270000000000003</c:v>
                </c:pt>
                <c:pt idx="9771">
                  <c:v>35.28</c:v>
                </c:pt>
                <c:pt idx="9772">
                  <c:v>40.44</c:v>
                </c:pt>
                <c:pt idx="9773">
                  <c:v>38.79</c:v>
                </c:pt>
                <c:pt idx="9774">
                  <c:v>49.29</c:v>
                </c:pt>
                <c:pt idx="9775">
                  <c:v>38.47</c:v>
                </c:pt>
                <c:pt idx="9776">
                  <c:v>27.52</c:v>
                </c:pt>
                <c:pt idx="9777">
                  <c:v>31.47</c:v>
                </c:pt>
                <c:pt idx="9778">
                  <c:v>38.35</c:v>
                </c:pt>
                <c:pt idx="9779">
                  <c:v>37.74</c:v>
                </c:pt>
                <c:pt idx="9780">
                  <c:v>40.4</c:v>
                </c:pt>
                <c:pt idx="9781">
                  <c:v>38.36</c:v>
                </c:pt>
                <c:pt idx="9782">
                  <c:v>62.42</c:v>
                </c:pt>
                <c:pt idx="9783">
                  <c:v>92.74</c:v>
                </c:pt>
                <c:pt idx="9784">
                  <c:v>66.599999999999994</c:v>
                </c:pt>
                <c:pt idx="9785">
                  <c:v>62.19</c:v>
                </c:pt>
                <c:pt idx="9786">
                  <c:v>56.11</c:v>
                </c:pt>
                <c:pt idx="9787">
                  <c:v>45.98</c:v>
                </c:pt>
                <c:pt idx="9788">
                  <c:v>43.75</c:v>
                </c:pt>
                <c:pt idx="9789">
                  <c:v>45.85</c:v>
                </c:pt>
                <c:pt idx="9790">
                  <c:v>32.049999999999997</c:v>
                </c:pt>
                <c:pt idx="9791">
                  <c:v>30.6</c:v>
                </c:pt>
                <c:pt idx="9792">
                  <c:v>23.81</c:v>
                </c:pt>
                <c:pt idx="9793">
                  <c:v>35.68</c:v>
                </c:pt>
                <c:pt idx="9794">
                  <c:v>68.239999999999995</c:v>
                </c:pt>
                <c:pt idx="9795">
                  <c:v>78.349999999999994</c:v>
                </c:pt>
                <c:pt idx="9796">
                  <c:v>33.380000000000003</c:v>
                </c:pt>
                <c:pt idx="9797">
                  <c:v>21.19</c:v>
                </c:pt>
                <c:pt idx="9798">
                  <c:v>19.59</c:v>
                </c:pt>
                <c:pt idx="9799">
                  <c:v>15.58</c:v>
                </c:pt>
                <c:pt idx="9800">
                  <c:v>26.46</c:v>
                </c:pt>
                <c:pt idx="9801">
                  <c:v>20.98</c:v>
                </c:pt>
                <c:pt idx="9802">
                  <c:v>9.76</c:v>
                </c:pt>
                <c:pt idx="9803">
                  <c:v>7.29</c:v>
                </c:pt>
                <c:pt idx="9804">
                  <c:v>5.49</c:v>
                </c:pt>
                <c:pt idx="9805">
                  <c:v>4.8899999999999997</c:v>
                </c:pt>
                <c:pt idx="9806">
                  <c:v>4.49</c:v>
                </c:pt>
                <c:pt idx="9807">
                  <c:v>3.32</c:v>
                </c:pt>
                <c:pt idx="9808">
                  <c:v>1.9</c:v>
                </c:pt>
                <c:pt idx="9809">
                  <c:v>0.39</c:v>
                </c:pt>
                <c:pt idx="9810">
                  <c:v>1.76</c:v>
                </c:pt>
                <c:pt idx="9811">
                  <c:v>3.68</c:v>
                </c:pt>
                <c:pt idx="9812">
                  <c:v>9.15</c:v>
                </c:pt>
                <c:pt idx="9813">
                  <c:v>10.85</c:v>
                </c:pt>
                <c:pt idx="9814">
                  <c:v>11.37</c:v>
                </c:pt>
                <c:pt idx="9815">
                  <c:v>10.96</c:v>
                </c:pt>
                <c:pt idx="9816">
                  <c:v>10.38</c:v>
                </c:pt>
                <c:pt idx="9817">
                  <c:v>11.43</c:v>
                </c:pt>
                <c:pt idx="9818">
                  <c:v>14.43</c:v>
                </c:pt>
                <c:pt idx="9819">
                  <c:v>19.760000000000002</c:v>
                </c:pt>
                <c:pt idx="9820">
                  <c:v>22.75</c:v>
                </c:pt>
                <c:pt idx="9821">
                  <c:v>21.93</c:v>
                </c:pt>
                <c:pt idx="9822">
                  <c:v>24.84</c:v>
                </c:pt>
                <c:pt idx="9823">
                  <c:v>28.73</c:v>
                </c:pt>
                <c:pt idx="9824">
                  <c:v>35.520000000000003</c:v>
                </c:pt>
                <c:pt idx="9825">
                  <c:v>32.39</c:v>
                </c:pt>
                <c:pt idx="9826">
                  <c:v>27.3</c:v>
                </c:pt>
                <c:pt idx="9827">
                  <c:v>39.71</c:v>
                </c:pt>
                <c:pt idx="9828">
                  <c:v>35.97</c:v>
                </c:pt>
                <c:pt idx="9829">
                  <c:v>33.97</c:v>
                </c:pt>
                <c:pt idx="9830">
                  <c:v>58.26</c:v>
                </c:pt>
                <c:pt idx="9831">
                  <c:v>68.95</c:v>
                </c:pt>
                <c:pt idx="9832">
                  <c:v>72.02</c:v>
                </c:pt>
                <c:pt idx="9833">
                  <c:v>57.57</c:v>
                </c:pt>
                <c:pt idx="9834">
                  <c:v>55.54</c:v>
                </c:pt>
                <c:pt idx="9835">
                  <c:v>59.43</c:v>
                </c:pt>
                <c:pt idx="9836">
                  <c:v>80.599999999999994</c:v>
                </c:pt>
                <c:pt idx="9837">
                  <c:v>93.17</c:v>
                </c:pt>
                <c:pt idx="9838">
                  <c:v>62.69</c:v>
                </c:pt>
                <c:pt idx="9839">
                  <c:v>60.72</c:v>
                </c:pt>
                <c:pt idx="9840">
                  <c:v>58.79</c:v>
                </c:pt>
                <c:pt idx="9841">
                  <c:v>52.64</c:v>
                </c:pt>
                <c:pt idx="9842">
                  <c:v>55.45</c:v>
                </c:pt>
                <c:pt idx="9843">
                  <c:v>35.9</c:v>
                </c:pt>
                <c:pt idx="9844">
                  <c:v>36.07</c:v>
                </c:pt>
                <c:pt idx="9845">
                  <c:v>46.03</c:v>
                </c:pt>
                <c:pt idx="9846">
                  <c:v>55.46</c:v>
                </c:pt>
                <c:pt idx="9847">
                  <c:v>39.159999999999997</c:v>
                </c:pt>
                <c:pt idx="9848">
                  <c:v>39.86</c:v>
                </c:pt>
                <c:pt idx="9849">
                  <c:v>49.01</c:v>
                </c:pt>
                <c:pt idx="9850">
                  <c:v>41.56</c:v>
                </c:pt>
                <c:pt idx="9851">
                  <c:v>42.57</c:v>
                </c:pt>
                <c:pt idx="9852">
                  <c:v>35.31</c:v>
                </c:pt>
                <c:pt idx="9853">
                  <c:v>31.69</c:v>
                </c:pt>
                <c:pt idx="9854">
                  <c:v>53</c:v>
                </c:pt>
                <c:pt idx="9855">
                  <c:v>42</c:v>
                </c:pt>
                <c:pt idx="9856">
                  <c:v>39.32</c:v>
                </c:pt>
                <c:pt idx="9857">
                  <c:v>33.07</c:v>
                </c:pt>
                <c:pt idx="9858">
                  <c:v>46.85</c:v>
                </c:pt>
                <c:pt idx="9859">
                  <c:v>64.14</c:v>
                </c:pt>
                <c:pt idx="9860">
                  <c:v>69.22</c:v>
                </c:pt>
                <c:pt idx="9861">
                  <c:v>76.48</c:v>
                </c:pt>
                <c:pt idx="9862">
                  <c:v>75.44</c:v>
                </c:pt>
                <c:pt idx="9863">
                  <c:v>62.7</c:v>
                </c:pt>
                <c:pt idx="9864">
                  <c:v>71.7</c:v>
                </c:pt>
                <c:pt idx="9865">
                  <c:v>81.650000000000006</c:v>
                </c:pt>
                <c:pt idx="9866">
                  <c:v>80.25</c:v>
                </c:pt>
                <c:pt idx="9867">
                  <c:v>96.8</c:v>
                </c:pt>
                <c:pt idx="9868">
                  <c:v>99.06</c:v>
                </c:pt>
                <c:pt idx="9869">
                  <c:v>76.52</c:v>
                </c:pt>
                <c:pt idx="9870">
                  <c:v>76.5</c:v>
                </c:pt>
                <c:pt idx="9871">
                  <c:v>71.569999999999993</c:v>
                </c:pt>
                <c:pt idx="9872">
                  <c:v>85.8</c:v>
                </c:pt>
                <c:pt idx="9873">
                  <c:v>92.4</c:v>
                </c:pt>
                <c:pt idx="9874">
                  <c:v>96.59</c:v>
                </c:pt>
                <c:pt idx="9875">
                  <c:v>106.66</c:v>
                </c:pt>
                <c:pt idx="9876">
                  <c:v>246.43</c:v>
                </c:pt>
                <c:pt idx="9877">
                  <c:v>141.21</c:v>
                </c:pt>
                <c:pt idx="9878">
                  <c:v>242.41</c:v>
                </c:pt>
                <c:pt idx="9879">
                  <c:v>272.88</c:v>
                </c:pt>
                <c:pt idx="9880">
                  <c:v>302.22000000000003</c:v>
                </c:pt>
                <c:pt idx="9881">
                  <c:v>243.92</c:v>
                </c:pt>
                <c:pt idx="9882">
                  <c:v>241.65</c:v>
                </c:pt>
                <c:pt idx="9883">
                  <c:v>233.72</c:v>
                </c:pt>
                <c:pt idx="9884">
                  <c:v>308.44</c:v>
                </c:pt>
                <c:pt idx="9885">
                  <c:v>379.16</c:v>
                </c:pt>
                <c:pt idx="9886">
                  <c:v>454.01</c:v>
                </c:pt>
                <c:pt idx="9887">
                  <c:v>391.01</c:v>
                </c:pt>
                <c:pt idx="9888">
                  <c:v>328.85</c:v>
                </c:pt>
                <c:pt idx="9889">
                  <c:v>343.2</c:v>
                </c:pt>
                <c:pt idx="9890">
                  <c:v>286.58999999999997</c:v>
                </c:pt>
                <c:pt idx="9891">
                  <c:v>291.52999999999997</c:v>
                </c:pt>
                <c:pt idx="9892">
                  <c:v>269.16000000000003</c:v>
                </c:pt>
                <c:pt idx="9893">
                  <c:v>284.89</c:v>
                </c:pt>
                <c:pt idx="9894">
                  <c:v>272.58</c:v>
                </c:pt>
                <c:pt idx="9895">
                  <c:v>284.36</c:v>
                </c:pt>
                <c:pt idx="9896">
                  <c:v>276.58999999999997</c:v>
                </c:pt>
                <c:pt idx="9897">
                  <c:v>216.96</c:v>
                </c:pt>
                <c:pt idx="9898">
                  <c:v>180.9</c:v>
                </c:pt>
                <c:pt idx="9899">
                  <c:v>147.38999999999999</c:v>
                </c:pt>
                <c:pt idx="9900">
                  <c:v>192.7</c:v>
                </c:pt>
                <c:pt idx="9901">
                  <c:v>153.91999999999999</c:v>
                </c:pt>
                <c:pt idx="9902">
                  <c:v>190.63</c:v>
                </c:pt>
                <c:pt idx="9903">
                  <c:v>945.1</c:v>
                </c:pt>
                <c:pt idx="9904">
                  <c:v>247.96</c:v>
                </c:pt>
                <c:pt idx="9905">
                  <c:v>188.27</c:v>
                </c:pt>
                <c:pt idx="9906">
                  <c:v>277.20999999999998</c:v>
                </c:pt>
                <c:pt idx="9907">
                  <c:v>219.62</c:v>
                </c:pt>
                <c:pt idx="9908">
                  <c:v>185.01</c:v>
                </c:pt>
                <c:pt idx="9909">
                  <c:v>248.3</c:v>
                </c:pt>
                <c:pt idx="9910">
                  <c:v>163.66</c:v>
                </c:pt>
                <c:pt idx="9911">
                  <c:v>173.02</c:v>
                </c:pt>
                <c:pt idx="9912">
                  <c:v>177.73</c:v>
                </c:pt>
                <c:pt idx="9913">
                  <c:v>157.22</c:v>
                </c:pt>
                <c:pt idx="9914">
                  <c:v>548.01</c:v>
                </c:pt>
                <c:pt idx="9915">
                  <c:v>289.83999999999997</c:v>
                </c:pt>
                <c:pt idx="9916">
                  <c:v>332.22</c:v>
                </c:pt>
                <c:pt idx="9917">
                  <c:v>178.86</c:v>
                </c:pt>
                <c:pt idx="9918">
                  <c:v>175.46</c:v>
                </c:pt>
                <c:pt idx="9919">
                  <c:v>248.03</c:v>
                </c:pt>
                <c:pt idx="9920">
                  <c:v>199.09</c:v>
                </c:pt>
                <c:pt idx="9921">
                  <c:v>251.66</c:v>
                </c:pt>
                <c:pt idx="9922">
                  <c:v>430.17</c:v>
                </c:pt>
                <c:pt idx="9923">
                  <c:v>473.45</c:v>
                </c:pt>
                <c:pt idx="9924">
                  <c:v>518.76</c:v>
                </c:pt>
                <c:pt idx="9925">
                  <c:v>387.12</c:v>
                </c:pt>
                <c:pt idx="9926">
                  <c:v>497.42</c:v>
                </c:pt>
                <c:pt idx="9927">
                  <c:v>576.41999999999996</c:v>
                </c:pt>
                <c:pt idx="9928">
                  <c:v>326.62</c:v>
                </c:pt>
                <c:pt idx="9929">
                  <c:v>337.71</c:v>
                </c:pt>
                <c:pt idx="9930">
                  <c:v>328.36</c:v>
                </c:pt>
                <c:pt idx="9931">
                  <c:v>342.69</c:v>
                </c:pt>
                <c:pt idx="9932">
                  <c:v>289.98</c:v>
                </c:pt>
                <c:pt idx="9933">
                  <c:v>268.02</c:v>
                </c:pt>
                <c:pt idx="9934">
                  <c:v>238.18</c:v>
                </c:pt>
                <c:pt idx="9935">
                  <c:v>172.38</c:v>
                </c:pt>
                <c:pt idx="9936">
                  <c:v>210.04</c:v>
                </c:pt>
                <c:pt idx="9937">
                  <c:v>211.74</c:v>
                </c:pt>
                <c:pt idx="9938">
                  <c:v>216.59</c:v>
                </c:pt>
                <c:pt idx="9939">
                  <c:v>188.79</c:v>
                </c:pt>
                <c:pt idx="9940">
                  <c:v>204.98</c:v>
                </c:pt>
                <c:pt idx="9941">
                  <c:v>216.93</c:v>
                </c:pt>
                <c:pt idx="9942">
                  <c:v>182.25</c:v>
                </c:pt>
                <c:pt idx="9943">
                  <c:v>205.94</c:v>
                </c:pt>
                <c:pt idx="9944">
                  <c:v>242.58</c:v>
                </c:pt>
                <c:pt idx="9945">
                  <c:v>200.64</c:v>
                </c:pt>
                <c:pt idx="9946">
                  <c:v>243.49</c:v>
                </c:pt>
                <c:pt idx="9947">
                  <c:v>654.48</c:v>
                </c:pt>
                <c:pt idx="9948">
                  <c:v>778.7</c:v>
                </c:pt>
                <c:pt idx="9949">
                  <c:v>792.74</c:v>
                </c:pt>
                <c:pt idx="9950">
                  <c:v>827.82</c:v>
                </c:pt>
                <c:pt idx="9951">
                  <c:v>605</c:v>
                </c:pt>
                <c:pt idx="9952">
                  <c:v>441.77</c:v>
                </c:pt>
                <c:pt idx="9953">
                  <c:v>441.3</c:v>
                </c:pt>
                <c:pt idx="9954">
                  <c:v>287.98</c:v>
                </c:pt>
                <c:pt idx="9955">
                  <c:v>302.16000000000003</c:v>
                </c:pt>
                <c:pt idx="9956">
                  <c:v>325.02</c:v>
                </c:pt>
                <c:pt idx="9957">
                  <c:v>258.12</c:v>
                </c:pt>
                <c:pt idx="9958">
                  <c:v>283.77999999999997</c:v>
                </c:pt>
                <c:pt idx="9959">
                  <c:v>338.28</c:v>
                </c:pt>
                <c:pt idx="9960">
                  <c:v>374.96</c:v>
                </c:pt>
                <c:pt idx="9961">
                  <c:v>239.97</c:v>
                </c:pt>
                <c:pt idx="9962">
                  <c:v>374.16</c:v>
                </c:pt>
                <c:pt idx="9963">
                  <c:v>298.87</c:v>
                </c:pt>
                <c:pt idx="9964">
                  <c:v>339.53</c:v>
                </c:pt>
                <c:pt idx="9965">
                  <c:v>235.73</c:v>
                </c:pt>
                <c:pt idx="9966">
                  <c:v>329.8</c:v>
                </c:pt>
                <c:pt idx="9967">
                  <c:v>506.72</c:v>
                </c:pt>
                <c:pt idx="9968">
                  <c:v>371.81</c:v>
                </c:pt>
                <c:pt idx="9969">
                  <c:v>417.72</c:v>
                </c:pt>
                <c:pt idx="9970">
                  <c:v>370.8</c:v>
                </c:pt>
                <c:pt idx="9971">
                  <c:v>537.49</c:v>
                </c:pt>
                <c:pt idx="9972">
                  <c:v>302.94</c:v>
                </c:pt>
                <c:pt idx="9973">
                  <c:v>448.41</c:v>
                </c:pt>
                <c:pt idx="9974">
                  <c:v>373.85</c:v>
                </c:pt>
                <c:pt idx="9975">
                  <c:v>421.41</c:v>
                </c:pt>
                <c:pt idx="9976">
                  <c:v>441.89</c:v>
                </c:pt>
                <c:pt idx="9977">
                  <c:v>350.15</c:v>
                </c:pt>
                <c:pt idx="9978">
                  <c:v>452.87</c:v>
                </c:pt>
                <c:pt idx="9979">
                  <c:v>514.69000000000005</c:v>
                </c:pt>
                <c:pt idx="9980">
                  <c:v>452.12</c:v>
                </c:pt>
                <c:pt idx="9981">
                  <c:v>423.38</c:v>
                </c:pt>
                <c:pt idx="9982">
                  <c:v>472.05</c:v>
                </c:pt>
                <c:pt idx="9983">
                  <c:v>657.72</c:v>
                </c:pt>
                <c:pt idx="9984">
                  <c:v>864.92</c:v>
                </c:pt>
                <c:pt idx="9985">
                  <c:v>619.11</c:v>
                </c:pt>
                <c:pt idx="9986">
                  <c:v>368.25</c:v>
                </c:pt>
                <c:pt idx="9987">
                  <c:v>375.84</c:v>
                </c:pt>
                <c:pt idx="9988">
                  <c:v>364.42</c:v>
                </c:pt>
                <c:pt idx="9989">
                  <c:v>363.71</c:v>
                </c:pt>
                <c:pt idx="9990">
                  <c:v>266</c:v>
                </c:pt>
                <c:pt idx="9991">
                  <c:v>252.57</c:v>
                </c:pt>
                <c:pt idx="9992">
                  <c:v>262.45999999999998</c:v>
                </c:pt>
                <c:pt idx="9993">
                  <c:v>194.24</c:v>
                </c:pt>
                <c:pt idx="9994">
                  <c:v>228.99</c:v>
                </c:pt>
                <c:pt idx="9995">
                  <c:v>218.69</c:v>
                </c:pt>
                <c:pt idx="9996">
                  <c:v>177.76</c:v>
                </c:pt>
                <c:pt idx="9997">
                  <c:v>200.73</c:v>
                </c:pt>
                <c:pt idx="9998">
                  <c:v>258.43</c:v>
                </c:pt>
                <c:pt idx="9999">
                  <c:v>291.56</c:v>
                </c:pt>
                <c:pt idx="10000">
                  <c:v>257.20999999999998</c:v>
                </c:pt>
                <c:pt idx="10001">
                  <c:v>256.66000000000003</c:v>
                </c:pt>
                <c:pt idx="10002">
                  <c:v>247.46</c:v>
                </c:pt>
                <c:pt idx="10003">
                  <c:v>236.83</c:v>
                </c:pt>
                <c:pt idx="10004">
                  <c:v>289.58</c:v>
                </c:pt>
                <c:pt idx="10005">
                  <c:v>288.75</c:v>
                </c:pt>
                <c:pt idx="10006">
                  <c:v>254.11</c:v>
                </c:pt>
                <c:pt idx="10007">
                  <c:v>269.12</c:v>
                </c:pt>
                <c:pt idx="10008">
                  <c:v>237.94</c:v>
                </c:pt>
                <c:pt idx="10009">
                  <c:v>282.52</c:v>
                </c:pt>
                <c:pt idx="10010">
                  <c:v>314.7</c:v>
                </c:pt>
                <c:pt idx="10011">
                  <c:v>605.74</c:v>
                </c:pt>
                <c:pt idx="10012">
                  <c:v>1199.78</c:v>
                </c:pt>
                <c:pt idx="10013">
                  <c:v>878.09</c:v>
                </c:pt>
                <c:pt idx="10014">
                  <c:v>834.41</c:v>
                </c:pt>
                <c:pt idx="10015">
                  <c:v>792.59</c:v>
                </c:pt>
                <c:pt idx="10016">
                  <c:v>404.02</c:v>
                </c:pt>
                <c:pt idx="10017">
                  <c:v>412.87</c:v>
                </c:pt>
                <c:pt idx="10018">
                  <c:v>319.5</c:v>
                </c:pt>
                <c:pt idx="10019">
                  <c:v>202.52</c:v>
                </c:pt>
                <c:pt idx="10020">
                  <c:v>211.64</c:v>
                </c:pt>
                <c:pt idx="10021">
                  <c:v>253.26</c:v>
                </c:pt>
                <c:pt idx="10022">
                  <c:v>297.92</c:v>
                </c:pt>
                <c:pt idx="10023">
                  <c:v>212.99</c:v>
                </c:pt>
                <c:pt idx="10024">
                  <c:v>189.85</c:v>
                </c:pt>
                <c:pt idx="10025">
                  <c:v>202.11</c:v>
                </c:pt>
                <c:pt idx="10026">
                  <c:v>204.96</c:v>
                </c:pt>
                <c:pt idx="10027">
                  <c:v>147.27000000000001</c:v>
                </c:pt>
                <c:pt idx="10028">
                  <c:v>147.81</c:v>
                </c:pt>
                <c:pt idx="10029">
                  <c:v>186.34</c:v>
                </c:pt>
                <c:pt idx="10030">
                  <c:v>183.55</c:v>
                </c:pt>
                <c:pt idx="10031">
                  <c:v>176.75</c:v>
                </c:pt>
                <c:pt idx="10032">
                  <c:v>316.75</c:v>
                </c:pt>
                <c:pt idx="10033">
                  <c:v>196.22</c:v>
                </c:pt>
                <c:pt idx="10034">
                  <c:v>177.23</c:v>
                </c:pt>
                <c:pt idx="10035">
                  <c:v>169.14</c:v>
                </c:pt>
                <c:pt idx="10036">
                  <c:v>304.02999999999997</c:v>
                </c:pt>
                <c:pt idx="10037">
                  <c:v>167.83</c:v>
                </c:pt>
                <c:pt idx="10038">
                  <c:v>237.73</c:v>
                </c:pt>
                <c:pt idx="10039">
                  <c:v>175.42</c:v>
                </c:pt>
                <c:pt idx="10040">
                  <c:v>193.03</c:v>
                </c:pt>
                <c:pt idx="10041">
                  <c:v>202.48</c:v>
                </c:pt>
                <c:pt idx="10042">
                  <c:v>267.48</c:v>
                </c:pt>
                <c:pt idx="10043">
                  <c:v>225.74</c:v>
                </c:pt>
                <c:pt idx="10044">
                  <c:v>306.87</c:v>
                </c:pt>
                <c:pt idx="10045">
                  <c:v>1187.29</c:v>
                </c:pt>
                <c:pt idx="10046">
                  <c:v>925.63</c:v>
                </c:pt>
                <c:pt idx="10047">
                  <c:v>541.46</c:v>
                </c:pt>
                <c:pt idx="10048">
                  <c:v>381.43</c:v>
                </c:pt>
                <c:pt idx="10049">
                  <c:v>438.46</c:v>
                </c:pt>
                <c:pt idx="10050">
                  <c:v>328.54</c:v>
                </c:pt>
                <c:pt idx="10051">
                  <c:v>321.69</c:v>
                </c:pt>
                <c:pt idx="10052">
                  <c:v>162.01</c:v>
                </c:pt>
                <c:pt idx="10053">
                  <c:v>233.4</c:v>
                </c:pt>
                <c:pt idx="10054">
                  <c:v>200.24</c:v>
                </c:pt>
                <c:pt idx="10055">
                  <c:v>287.27</c:v>
                </c:pt>
                <c:pt idx="10056">
                  <c:v>370.59</c:v>
                </c:pt>
                <c:pt idx="10057">
                  <c:v>425.89</c:v>
                </c:pt>
                <c:pt idx="10058">
                  <c:v>362.25</c:v>
                </c:pt>
                <c:pt idx="10059">
                  <c:v>560.24</c:v>
                </c:pt>
                <c:pt idx="10060">
                  <c:v>253.44</c:v>
                </c:pt>
                <c:pt idx="10061">
                  <c:v>114.06</c:v>
                </c:pt>
                <c:pt idx="10062">
                  <c:v>179.14</c:v>
                </c:pt>
                <c:pt idx="10063">
                  <c:v>100.74</c:v>
                </c:pt>
                <c:pt idx="10064">
                  <c:v>111.84</c:v>
                </c:pt>
                <c:pt idx="10065">
                  <c:v>129.85</c:v>
                </c:pt>
                <c:pt idx="10066">
                  <c:v>143.51</c:v>
                </c:pt>
                <c:pt idx="10067">
                  <c:v>117.92</c:v>
                </c:pt>
                <c:pt idx="10068">
                  <c:v>132.72</c:v>
                </c:pt>
                <c:pt idx="10069">
                  <c:v>85.96</c:v>
                </c:pt>
                <c:pt idx="10070">
                  <c:v>106.69</c:v>
                </c:pt>
                <c:pt idx="10071">
                  <c:v>216.8</c:v>
                </c:pt>
                <c:pt idx="10072">
                  <c:v>193.83</c:v>
                </c:pt>
                <c:pt idx="10073">
                  <c:v>163.56</c:v>
                </c:pt>
                <c:pt idx="10074">
                  <c:v>122.1</c:v>
                </c:pt>
                <c:pt idx="10075">
                  <c:v>98.11</c:v>
                </c:pt>
                <c:pt idx="10076">
                  <c:v>119.99</c:v>
                </c:pt>
                <c:pt idx="10077">
                  <c:v>112.56</c:v>
                </c:pt>
                <c:pt idx="10078">
                  <c:v>118.19</c:v>
                </c:pt>
                <c:pt idx="10079">
                  <c:v>100.33</c:v>
                </c:pt>
                <c:pt idx="10080">
                  <c:v>85.12</c:v>
                </c:pt>
                <c:pt idx="10081">
                  <c:v>116.38</c:v>
                </c:pt>
                <c:pt idx="10082">
                  <c:v>92.65</c:v>
                </c:pt>
                <c:pt idx="10083">
                  <c:v>84.71</c:v>
                </c:pt>
                <c:pt idx="10084">
                  <c:v>75.099999999999994</c:v>
                </c:pt>
                <c:pt idx="10085">
                  <c:v>117.24</c:v>
                </c:pt>
                <c:pt idx="10086">
                  <c:v>114.27</c:v>
                </c:pt>
                <c:pt idx="10087">
                  <c:v>112.69</c:v>
                </c:pt>
                <c:pt idx="10088">
                  <c:v>102.49</c:v>
                </c:pt>
                <c:pt idx="10089">
                  <c:v>137.52000000000001</c:v>
                </c:pt>
                <c:pt idx="10090">
                  <c:v>126.77</c:v>
                </c:pt>
                <c:pt idx="10091">
                  <c:v>105.98</c:v>
                </c:pt>
                <c:pt idx="10092">
                  <c:v>109.44</c:v>
                </c:pt>
                <c:pt idx="10093">
                  <c:v>125.08</c:v>
                </c:pt>
                <c:pt idx="10094">
                  <c:v>114.28</c:v>
                </c:pt>
                <c:pt idx="10095">
                  <c:v>127.37</c:v>
                </c:pt>
                <c:pt idx="10096">
                  <c:v>115.54</c:v>
                </c:pt>
                <c:pt idx="10097">
                  <c:v>91.3</c:v>
                </c:pt>
                <c:pt idx="10098">
                  <c:v>85.26</c:v>
                </c:pt>
                <c:pt idx="10099">
                  <c:v>110.29</c:v>
                </c:pt>
                <c:pt idx="10100">
                  <c:v>108.95</c:v>
                </c:pt>
                <c:pt idx="10101">
                  <c:v>110.57</c:v>
                </c:pt>
                <c:pt idx="10102">
                  <c:v>155.66999999999999</c:v>
                </c:pt>
                <c:pt idx="10103">
                  <c:v>182.61</c:v>
                </c:pt>
                <c:pt idx="10104">
                  <c:v>211.07</c:v>
                </c:pt>
                <c:pt idx="10105">
                  <c:v>147.16999999999999</c:v>
                </c:pt>
                <c:pt idx="10106">
                  <c:v>217.6</c:v>
                </c:pt>
                <c:pt idx="10107">
                  <c:v>266.91000000000003</c:v>
                </c:pt>
                <c:pt idx="10108">
                  <c:v>143.78</c:v>
                </c:pt>
                <c:pt idx="10109">
                  <c:v>100.68</c:v>
                </c:pt>
                <c:pt idx="10110">
                  <c:v>113.57</c:v>
                </c:pt>
                <c:pt idx="10111">
                  <c:v>103.23</c:v>
                </c:pt>
                <c:pt idx="10112">
                  <c:v>189.36</c:v>
                </c:pt>
                <c:pt idx="10113">
                  <c:v>182.41</c:v>
                </c:pt>
                <c:pt idx="10114">
                  <c:v>95.58</c:v>
                </c:pt>
                <c:pt idx="10115">
                  <c:v>151.54</c:v>
                </c:pt>
                <c:pt idx="10116">
                  <c:v>163.18</c:v>
                </c:pt>
                <c:pt idx="10117">
                  <c:v>202.9</c:v>
                </c:pt>
                <c:pt idx="10118">
                  <c:v>173.15</c:v>
                </c:pt>
                <c:pt idx="10119">
                  <c:v>168.05</c:v>
                </c:pt>
                <c:pt idx="10120">
                  <c:v>183.99</c:v>
                </c:pt>
                <c:pt idx="10121">
                  <c:v>230.11</c:v>
                </c:pt>
                <c:pt idx="10122">
                  <c:v>239.93</c:v>
                </c:pt>
                <c:pt idx="10123">
                  <c:v>144.66</c:v>
                </c:pt>
                <c:pt idx="10124">
                  <c:v>114.17</c:v>
                </c:pt>
                <c:pt idx="10125">
                  <c:v>132.74</c:v>
                </c:pt>
                <c:pt idx="10126">
                  <c:v>133.66999999999999</c:v>
                </c:pt>
                <c:pt idx="10127">
                  <c:v>148.35</c:v>
                </c:pt>
                <c:pt idx="10128">
                  <c:v>122.25</c:v>
                </c:pt>
                <c:pt idx="10129">
                  <c:v>117.21</c:v>
                </c:pt>
                <c:pt idx="10130">
                  <c:v>134</c:v>
                </c:pt>
                <c:pt idx="10131">
                  <c:v>134.47</c:v>
                </c:pt>
                <c:pt idx="10132">
                  <c:v>105.67</c:v>
                </c:pt>
                <c:pt idx="10133">
                  <c:v>119.77</c:v>
                </c:pt>
                <c:pt idx="10134">
                  <c:v>98.69</c:v>
                </c:pt>
                <c:pt idx="10135">
                  <c:v>91.05</c:v>
                </c:pt>
                <c:pt idx="10136">
                  <c:v>79.19</c:v>
                </c:pt>
                <c:pt idx="10137">
                  <c:v>86.41</c:v>
                </c:pt>
                <c:pt idx="10138">
                  <c:v>81.87</c:v>
                </c:pt>
                <c:pt idx="10139">
                  <c:v>89.31</c:v>
                </c:pt>
                <c:pt idx="10140">
                  <c:v>79.709999999999994</c:v>
                </c:pt>
                <c:pt idx="10141">
                  <c:v>63.61</c:v>
                </c:pt>
                <c:pt idx="10142">
                  <c:v>71.5</c:v>
                </c:pt>
                <c:pt idx="10143">
                  <c:v>71.61</c:v>
                </c:pt>
                <c:pt idx="10144">
                  <c:v>70.2</c:v>
                </c:pt>
                <c:pt idx="10145">
                  <c:v>81.95</c:v>
                </c:pt>
                <c:pt idx="10146">
                  <c:v>76.08</c:v>
                </c:pt>
                <c:pt idx="10147">
                  <c:v>61.99</c:v>
                </c:pt>
                <c:pt idx="10148">
                  <c:v>55.94</c:v>
                </c:pt>
                <c:pt idx="10149">
                  <c:v>59.3</c:v>
                </c:pt>
                <c:pt idx="10150">
                  <c:v>79.63</c:v>
                </c:pt>
                <c:pt idx="10151">
                  <c:v>78.2</c:v>
                </c:pt>
                <c:pt idx="10152">
                  <c:v>61.14</c:v>
                </c:pt>
                <c:pt idx="10153">
                  <c:v>52.82</c:v>
                </c:pt>
                <c:pt idx="10154">
                  <c:v>89.83</c:v>
                </c:pt>
                <c:pt idx="10155">
                  <c:v>94.68</c:v>
                </c:pt>
                <c:pt idx="10156">
                  <c:v>76.680000000000007</c:v>
                </c:pt>
                <c:pt idx="10157">
                  <c:v>64.599999999999994</c:v>
                </c:pt>
                <c:pt idx="10158">
                  <c:v>114.29</c:v>
                </c:pt>
                <c:pt idx="10159">
                  <c:v>283.88</c:v>
                </c:pt>
                <c:pt idx="10160">
                  <c:v>141.12</c:v>
                </c:pt>
                <c:pt idx="10161">
                  <c:v>104.2</c:v>
                </c:pt>
                <c:pt idx="10162">
                  <c:v>70.39</c:v>
                </c:pt>
                <c:pt idx="10163">
                  <c:v>70.400000000000006</c:v>
                </c:pt>
                <c:pt idx="10164">
                  <c:v>77.03</c:v>
                </c:pt>
                <c:pt idx="10165">
                  <c:v>59.39</c:v>
                </c:pt>
                <c:pt idx="10166">
                  <c:v>65.83</c:v>
                </c:pt>
                <c:pt idx="10167">
                  <c:v>65.95</c:v>
                </c:pt>
                <c:pt idx="10168">
                  <c:v>59.37</c:v>
                </c:pt>
                <c:pt idx="10169">
                  <c:v>64.989999999999995</c:v>
                </c:pt>
                <c:pt idx="10170">
                  <c:v>67.73</c:v>
                </c:pt>
                <c:pt idx="10171">
                  <c:v>63.36</c:v>
                </c:pt>
                <c:pt idx="10172">
                  <c:v>69.209999999999994</c:v>
                </c:pt>
                <c:pt idx="10173">
                  <c:v>71.959999999999994</c:v>
                </c:pt>
                <c:pt idx="10174">
                  <c:v>97.63</c:v>
                </c:pt>
                <c:pt idx="10175">
                  <c:v>88.27</c:v>
                </c:pt>
                <c:pt idx="10176">
                  <c:v>99.54</c:v>
                </c:pt>
                <c:pt idx="10177">
                  <c:v>100.48</c:v>
                </c:pt>
                <c:pt idx="10178">
                  <c:v>97.15</c:v>
                </c:pt>
                <c:pt idx="10179">
                  <c:v>83.43</c:v>
                </c:pt>
                <c:pt idx="10180">
                  <c:v>72.69</c:v>
                </c:pt>
                <c:pt idx="10181">
                  <c:v>81.77</c:v>
                </c:pt>
                <c:pt idx="10182">
                  <c:v>77.790000000000006</c:v>
                </c:pt>
                <c:pt idx="10183">
                  <c:v>123.91</c:v>
                </c:pt>
                <c:pt idx="10184">
                  <c:v>196.58</c:v>
                </c:pt>
                <c:pt idx="10185">
                  <c:v>267.98</c:v>
                </c:pt>
                <c:pt idx="10186">
                  <c:v>150.08000000000001</c:v>
                </c:pt>
                <c:pt idx="10187">
                  <c:v>185.65</c:v>
                </c:pt>
                <c:pt idx="10188">
                  <c:v>201.26</c:v>
                </c:pt>
                <c:pt idx="10189">
                  <c:v>157.76</c:v>
                </c:pt>
                <c:pt idx="10190">
                  <c:v>159.06</c:v>
                </c:pt>
                <c:pt idx="10191">
                  <c:v>166.89</c:v>
                </c:pt>
                <c:pt idx="10192">
                  <c:v>193.15</c:v>
                </c:pt>
                <c:pt idx="10193">
                  <c:v>209.34</c:v>
                </c:pt>
                <c:pt idx="10194">
                  <c:v>209.1</c:v>
                </c:pt>
                <c:pt idx="10195">
                  <c:v>258.55</c:v>
                </c:pt>
                <c:pt idx="10196">
                  <c:v>182.2</c:v>
                </c:pt>
                <c:pt idx="10197">
                  <c:v>186.93</c:v>
                </c:pt>
                <c:pt idx="10198">
                  <c:v>221.8</c:v>
                </c:pt>
                <c:pt idx="10199">
                  <c:v>170.04</c:v>
                </c:pt>
                <c:pt idx="10200">
                  <c:v>256.52</c:v>
                </c:pt>
                <c:pt idx="10201">
                  <c:v>298.18</c:v>
                </c:pt>
                <c:pt idx="10202">
                  <c:v>114.34</c:v>
                </c:pt>
                <c:pt idx="10203">
                  <c:v>127.88</c:v>
                </c:pt>
                <c:pt idx="10204">
                  <c:v>136.38</c:v>
                </c:pt>
                <c:pt idx="10205">
                  <c:v>120.07</c:v>
                </c:pt>
                <c:pt idx="10206">
                  <c:v>116.47</c:v>
                </c:pt>
                <c:pt idx="10207">
                  <c:v>108.06</c:v>
                </c:pt>
                <c:pt idx="10208">
                  <c:v>114.64</c:v>
                </c:pt>
                <c:pt idx="10209">
                  <c:v>125.81</c:v>
                </c:pt>
                <c:pt idx="10210">
                  <c:v>116.79</c:v>
                </c:pt>
                <c:pt idx="10211">
                  <c:v>96.5</c:v>
                </c:pt>
                <c:pt idx="10212">
                  <c:v>132.06</c:v>
                </c:pt>
                <c:pt idx="10213">
                  <c:v>120.62</c:v>
                </c:pt>
                <c:pt idx="10214">
                  <c:v>102.96</c:v>
                </c:pt>
                <c:pt idx="10215">
                  <c:v>129.75</c:v>
                </c:pt>
                <c:pt idx="10216">
                  <c:v>120.16</c:v>
                </c:pt>
                <c:pt idx="10217">
                  <c:v>125.99</c:v>
                </c:pt>
                <c:pt idx="10218">
                  <c:v>184.7</c:v>
                </c:pt>
                <c:pt idx="10219">
                  <c:v>203.68</c:v>
                </c:pt>
                <c:pt idx="10220">
                  <c:v>187.31</c:v>
                </c:pt>
                <c:pt idx="10221">
                  <c:v>192.27</c:v>
                </c:pt>
                <c:pt idx="10222">
                  <c:v>212.77</c:v>
                </c:pt>
                <c:pt idx="10223">
                  <c:v>220.31</c:v>
                </c:pt>
                <c:pt idx="10224">
                  <c:v>157.16999999999999</c:v>
                </c:pt>
                <c:pt idx="10225">
                  <c:v>135.72999999999999</c:v>
                </c:pt>
                <c:pt idx="10226">
                  <c:v>123.49</c:v>
                </c:pt>
                <c:pt idx="10227">
                  <c:v>175.69</c:v>
                </c:pt>
                <c:pt idx="10228">
                  <c:v>191.7</c:v>
                </c:pt>
                <c:pt idx="10229">
                  <c:v>175.05</c:v>
                </c:pt>
                <c:pt idx="10230">
                  <c:v>140.97999999999999</c:v>
                </c:pt>
                <c:pt idx="10231">
                  <c:v>129.81</c:v>
                </c:pt>
                <c:pt idx="10232">
                  <c:v>119.56</c:v>
                </c:pt>
                <c:pt idx="10233">
                  <c:v>127.21</c:v>
                </c:pt>
                <c:pt idx="10234">
                  <c:v>107.88</c:v>
                </c:pt>
                <c:pt idx="10235">
                  <c:v>123.32</c:v>
                </c:pt>
                <c:pt idx="10236">
                  <c:v>140.27000000000001</c:v>
                </c:pt>
                <c:pt idx="10237">
                  <c:v>123.21</c:v>
                </c:pt>
                <c:pt idx="10238">
                  <c:v>98.28</c:v>
                </c:pt>
                <c:pt idx="10239">
                  <c:v>87.33</c:v>
                </c:pt>
                <c:pt idx="10240">
                  <c:v>107.29</c:v>
                </c:pt>
                <c:pt idx="10241">
                  <c:v>142.24</c:v>
                </c:pt>
                <c:pt idx="10242">
                  <c:v>99.8</c:v>
                </c:pt>
                <c:pt idx="10243">
                  <c:v>124.98</c:v>
                </c:pt>
                <c:pt idx="10244">
                  <c:v>140.83000000000001</c:v>
                </c:pt>
                <c:pt idx="10245">
                  <c:v>165.33</c:v>
                </c:pt>
                <c:pt idx="10246">
                  <c:v>220.05</c:v>
                </c:pt>
                <c:pt idx="10247">
                  <c:v>225.61</c:v>
                </c:pt>
                <c:pt idx="10248">
                  <c:v>242.55</c:v>
                </c:pt>
                <c:pt idx="10249">
                  <c:v>257.20999999999998</c:v>
                </c:pt>
                <c:pt idx="10250">
                  <c:v>117.08</c:v>
                </c:pt>
                <c:pt idx="10251">
                  <c:v>89.69</c:v>
                </c:pt>
                <c:pt idx="10252">
                  <c:v>149.78</c:v>
                </c:pt>
                <c:pt idx="10253">
                  <c:v>101.39</c:v>
                </c:pt>
                <c:pt idx="10254">
                  <c:v>83.11</c:v>
                </c:pt>
                <c:pt idx="10255">
                  <c:v>63.83</c:v>
                </c:pt>
                <c:pt idx="10256">
                  <c:v>84.95</c:v>
                </c:pt>
                <c:pt idx="10257">
                  <c:v>101.95</c:v>
                </c:pt>
                <c:pt idx="10258">
                  <c:v>102.29</c:v>
                </c:pt>
                <c:pt idx="10259">
                  <c:v>94.44</c:v>
                </c:pt>
                <c:pt idx="10260">
                  <c:v>115.06</c:v>
                </c:pt>
                <c:pt idx="10261">
                  <c:v>113.21</c:v>
                </c:pt>
                <c:pt idx="10262">
                  <c:v>126.19</c:v>
                </c:pt>
                <c:pt idx="10263">
                  <c:v>98.96</c:v>
                </c:pt>
                <c:pt idx="10264">
                  <c:v>105.73</c:v>
                </c:pt>
                <c:pt idx="10265">
                  <c:v>99.89</c:v>
                </c:pt>
                <c:pt idx="10266">
                  <c:v>112.39</c:v>
                </c:pt>
                <c:pt idx="10267">
                  <c:v>100.95</c:v>
                </c:pt>
                <c:pt idx="10268">
                  <c:v>96.97</c:v>
                </c:pt>
                <c:pt idx="10269">
                  <c:v>89.96</c:v>
                </c:pt>
                <c:pt idx="10270">
                  <c:v>94.93</c:v>
                </c:pt>
                <c:pt idx="10271">
                  <c:v>72.819999999999993</c:v>
                </c:pt>
                <c:pt idx="10272">
                  <c:v>60.12</c:v>
                </c:pt>
                <c:pt idx="10273">
                  <c:v>70.260000000000005</c:v>
                </c:pt>
                <c:pt idx="10274">
                  <c:v>123.57</c:v>
                </c:pt>
                <c:pt idx="10275">
                  <c:v>190.15</c:v>
                </c:pt>
                <c:pt idx="10276">
                  <c:v>169.81</c:v>
                </c:pt>
                <c:pt idx="10277">
                  <c:v>173.76</c:v>
                </c:pt>
                <c:pt idx="10278">
                  <c:v>148.81</c:v>
                </c:pt>
                <c:pt idx="10279">
                  <c:v>145.83000000000001</c:v>
                </c:pt>
                <c:pt idx="10280">
                  <c:v>117.62</c:v>
                </c:pt>
                <c:pt idx="10281">
                  <c:v>192.49</c:v>
                </c:pt>
                <c:pt idx="10282">
                  <c:v>186.5</c:v>
                </c:pt>
                <c:pt idx="10283">
                  <c:v>156.85</c:v>
                </c:pt>
                <c:pt idx="10284">
                  <c:v>147.34</c:v>
                </c:pt>
                <c:pt idx="10285">
                  <c:v>115.25</c:v>
                </c:pt>
                <c:pt idx="10286">
                  <c:v>88.99</c:v>
                </c:pt>
                <c:pt idx="10287">
                  <c:v>102.28</c:v>
                </c:pt>
                <c:pt idx="10288">
                  <c:v>97.1</c:v>
                </c:pt>
                <c:pt idx="10289">
                  <c:v>89.02</c:v>
                </c:pt>
                <c:pt idx="10290">
                  <c:v>91.99</c:v>
                </c:pt>
                <c:pt idx="10291">
                  <c:v>102.3</c:v>
                </c:pt>
                <c:pt idx="10292">
                  <c:v>82.01</c:v>
                </c:pt>
                <c:pt idx="10293">
                  <c:v>105.62</c:v>
                </c:pt>
                <c:pt idx="10294">
                  <c:v>75.06</c:v>
                </c:pt>
                <c:pt idx="10295">
                  <c:v>96.8</c:v>
                </c:pt>
                <c:pt idx="10296">
                  <c:v>105.77</c:v>
                </c:pt>
                <c:pt idx="10297">
                  <c:v>87.44</c:v>
                </c:pt>
                <c:pt idx="10298">
                  <c:v>141.41999999999999</c:v>
                </c:pt>
                <c:pt idx="10299">
                  <c:v>194.75</c:v>
                </c:pt>
                <c:pt idx="10300">
                  <c:v>187.57</c:v>
                </c:pt>
                <c:pt idx="10301">
                  <c:v>206.17</c:v>
                </c:pt>
                <c:pt idx="10302">
                  <c:v>196.28</c:v>
                </c:pt>
                <c:pt idx="10303">
                  <c:v>192.61</c:v>
                </c:pt>
                <c:pt idx="10304">
                  <c:v>159.19</c:v>
                </c:pt>
                <c:pt idx="10305">
                  <c:v>219.17</c:v>
                </c:pt>
                <c:pt idx="10306">
                  <c:v>181.22</c:v>
                </c:pt>
                <c:pt idx="10307">
                  <c:v>167</c:v>
                </c:pt>
                <c:pt idx="10308">
                  <c:v>122.47</c:v>
                </c:pt>
                <c:pt idx="10309">
                  <c:v>146.75</c:v>
                </c:pt>
                <c:pt idx="10310">
                  <c:v>225.02</c:v>
                </c:pt>
                <c:pt idx="10311">
                  <c:v>172.82</c:v>
                </c:pt>
                <c:pt idx="10312">
                  <c:v>157.69</c:v>
                </c:pt>
                <c:pt idx="10313">
                  <c:v>180.63</c:v>
                </c:pt>
                <c:pt idx="10314">
                  <c:v>165.98</c:v>
                </c:pt>
                <c:pt idx="10315">
                  <c:v>274.69</c:v>
                </c:pt>
                <c:pt idx="10316">
                  <c:v>240.13</c:v>
                </c:pt>
                <c:pt idx="10317">
                  <c:v>203</c:v>
                </c:pt>
                <c:pt idx="10318">
                  <c:v>182.9</c:v>
                </c:pt>
                <c:pt idx="10319">
                  <c:v>232.42</c:v>
                </c:pt>
                <c:pt idx="10320">
                  <c:v>166.49</c:v>
                </c:pt>
                <c:pt idx="10321">
                  <c:v>172.71</c:v>
                </c:pt>
                <c:pt idx="10322">
                  <c:v>171.79</c:v>
                </c:pt>
                <c:pt idx="10323">
                  <c:v>235.19</c:v>
                </c:pt>
                <c:pt idx="10324">
                  <c:v>98.57</c:v>
                </c:pt>
                <c:pt idx="10325">
                  <c:v>92.56</c:v>
                </c:pt>
                <c:pt idx="10326">
                  <c:v>95.2</c:v>
                </c:pt>
                <c:pt idx="10327">
                  <c:v>114.29</c:v>
                </c:pt>
                <c:pt idx="10328">
                  <c:v>115.57</c:v>
                </c:pt>
                <c:pt idx="10329">
                  <c:v>112.28</c:v>
                </c:pt>
                <c:pt idx="10330">
                  <c:v>92.44</c:v>
                </c:pt>
                <c:pt idx="10331">
                  <c:v>98.44</c:v>
                </c:pt>
                <c:pt idx="10332">
                  <c:v>88.87</c:v>
                </c:pt>
                <c:pt idx="10333">
                  <c:v>82.71</c:v>
                </c:pt>
                <c:pt idx="10334">
                  <c:v>88.63</c:v>
                </c:pt>
                <c:pt idx="10335">
                  <c:v>88.22</c:v>
                </c:pt>
                <c:pt idx="10336">
                  <c:v>98.46</c:v>
                </c:pt>
                <c:pt idx="10337">
                  <c:v>69.81</c:v>
                </c:pt>
                <c:pt idx="10338">
                  <c:v>92.69</c:v>
                </c:pt>
                <c:pt idx="10339">
                  <c:v>64.989999999999995</c:v>
                </c:pt>
                <c:pt idx="10340">
                  <c:v>79.239999999999995</c:v>
                </c:pt>
                <c:pt idx="10341">
                  <c:v>82.7</c:v>
                </c:pt>
                <c:pt idx="10342">
                  <c:v>111.99</c:v>
                </c:pt>
                <c:pt idx="10343">
                  <c:v>111.14</c:v>
                </c:pt>
                <c:pt idx="10344">
                  <c:v>146.07</c:v>
                </c:pt>
                <c:pt idx="10345">
                  <c:v>206.38</c:v>
                </c:pt>
                <c:pt idx="10346">
                  <c:v>133.87</c:v>
                </c:pt>
                <c:pt idx="10347">
                  <c:v>122.21</c:v>
                </c:pt>
                <c:pt idx="10348">
                  <c:v>114.88</c:v>
                </c:pt>
                <c:pt idx="10349">
                  <c:v>98.49</c:v>
                </c:pt>
                <c:pt idx="10350">
                  <c:v>102.98</c:v>
                </c:pt>
                <c:pt idx="10351">
                  <c:v>118.78</c:v>
                </c:pt>
                <c:pt idx="10352">
                  <c:v>158.99</c:v>
                </c:pt>
                <c:pt idx="10353">
                  <c:v>159.35</c:v>
                </c:pt>
                <c:pt idx="10354">
                  <c:v>212.2</c:v>
                </c:pt>
                <c:pt idx="10355">
                  <c:v>198.51</c:v>
                </c:pt>
                <c:pt idx="10356">
                  <c:v>208.56</c:v>
                </c:pt>
                <c:pt idx="10357">
                  <c:v>235.87</c:v>
                </c:pt>
                <c:pt idx="10358">
                  <c:v>268.41000000000003</c:v>
                </c:pt>
                <c:pt idx="10359">
                  <c:v>270.69</c:v>
                </c:pt>
                <c:pt idx="10360">
                  <c:v>244.27</c:v>
                </c:pt>
                <c:pt idx="10361">
                  <c:v>214.98</c:v>
                </c:pt>
                <c:pt idx="10362">
                  <c:v>183.51</c:v>
                </c:pt>
                <c:pt idx="10363">
                  <c:v>185.01</c:v>
                </c:pt>
                <c:pt idx="10364">
                  <c:v>168.38</c:v>
                </c:pt>
                <c:pt idx="10365">
                  <c:v>169.17</c:v>
                </c:pt>
                <c:pt idx="10366">
                  <c:v>154.41999999999999</c:v>
                </c:pt>
                <c:pt idx="10367">
                  <c:v>165.72</c:v>
                </c:pt>
                <c:pt idx="10368">
                  <c:v>264.47000000000003</c:v>
                </c:pt>
                <c:pt idx="10369">
                  <c:v>221.06</c:v>
                </c:pt>
                <c:pt idx="10370">
                  <c:v>191.52</c:v>
                </c:pt>
                <c:pt idx="10371">
                  <c:v>247.97</c:v>
                </c:pt>
                <c:pt idx="10372">
                  <c:v>227.62</c:v>
                </c:pt>
                <c:pt idx="10373">
                  <c:v>462.65</c:v>
                </c:pt>
                <c:pt idx="10374">
                  <c:v>265.56</c:v>
                </c:pt>
                <c:pt idx="10375">
                  <c:v>291.37</c:v>
                </c:pt>
                <c:pt idx="10376">
                  <c:v>385.96</c:v>
                </c:pt>
                <c:pt idx="10377">
                  <c:v>233.36</c:v>
                </c:pt>
                <c:pt idx="10378">
                  <c:v>203.09</c:v>
                </c:pt>
                <c:pt idx="10379">
                  <c:v>165.17</c:v>
                </c:pt>
                <c:pt idx="10380">
                  <c:v>137.80000000000001</c:v>
                </c:pt>
                <c:pt idx="10381">
                  <c:v>169.89</c:v>
                </c:pt>
                <c:pt idx="10382">
                  <c:v>132.21</c:v>
                </c:pt>
                <c:pt idx="10383">
                  <c:v>151.38</c:v>
                </c:pt>
                <c:pt idx="10384">
                  <c:v>134.29</c:v>
                </c:pt>
                <c:pt idx="10385">
                  <c:v>131.04</c:v>
                </c:pt>
                <c:pt idx="10386">
                  <c:v>145.57</c:v>
                </c:pt>
                <c:pt idx="10387">
                  <c:v>124.87</c:v>
                </c:pt>
                <c:pt idx="10388">
                  <c:v>123.57</c:v>
                </c:pt>
                <c:pt idx="10389">
                  <c:v>115.58</c:v>
                </c:pt>
                <c:pt idx="10390">
                  <c:v>98.63</c:v>
                </c:pt>
                <c:pt idx="10391">
                  <c:v>122.16</c:v>
                </c:pt>
                <c:pt idx="10392">
                  <c:v>135.88999999999999</c:v>
                </c:pt>
                <c:pt idx="10393">
                  <c:v>117.32</c:v>
                </c:pt>
                <c:pt idx="10394">
                  <c:v>138.22</c:v>
                </c:pt>
                <c:pt idx="10395">
                  <c:v>178.49</c:v>
                </c:pt>
                <c:pt idx="10396">
                  <c:v>162.38999999999999</c:v>
                </c:pt>
                <c:pt idx="10397">
                  <c:v>152.1</c:v>
                </c:pt>
                <c:pt idx="10398">
                  <c:v>138.75</c:v>
                </c:pt>
                <c:pt idx="10399">
                  <c:v>113.93</c:v>
                </c:pt>
                <c:pt idx="10400">
                  <c:v>108.79</c:v>
                </c:pt>
                <c:pt idx="10401">
                  <c:v>106.62</c:v>
                </c:pt>
                <c:pt idx="10402">
                  <c:v>100.02</c:v>
                </c:pt>
                <c:pt idx="10403">
                  <c:v>153.32</c:v>
                </c:pt>
                <c:pt idx="10404">
                  <c:v>128.57</c:v>
                </c:pt>
                <c:pt idx="10405">
                  <c:v>175.89</c:v>
                </c:pt>
                <c:pt idx="10406">
                  <c:v>109.13</c:v>
                </c:pt>
                <c:pt idx="10407">
                  <c:v>79.84</c:v>
                </c:pt>
                <c:pt idx="10408">
                  <c:v>95.96</c:v>
                </c:pt>
                <c:pt idx="10409">
                  <c:v>121.27</c:v>
                </c:pt>
                <c:pt idx="10410">
                  <c:v>123.64</c:v>
                </c:pt>
                <c:pt idx="10411">
                  <c:v>124.31</c:v>
                </c:pt>
                <c:pt idx="10412">
                  <c:v>143.54</c:v>
                </c:pt>
                <c:pt idx="10413">
                  <c:v>112.51</c:v>
                </c:pt>
                <c:pt idx="10414">
                  <c:v>111.66</c:v>
                </c:pt>
                <c:pt idx="10415">
                  <c:v>142.83000000000001</c:v>
                </c:pt>
                <c:pt idx="10416">
                  <c:v>118.5</c:v>
                </c:pt>
                <c:pt idx="10417">
                  <c:v>108.76</c:v>
                </c:pt>
                <c:pt idx="10418">
                  <c:v>89.85</c:v>
                </c:pt>
                <c:pt idx="10419">
                  <c:v>199.49</c:v>
                </c:pt>
                <c:pt idx="10420">
                  <c:v>192.13</c:v>
                </c:pt>
                <c:pt idx="10421">
                  <c:v>171.68</c:v>
                </c:pt>
                <c:pt idx="10422">
                  <c:v>159.93</c:v>
                </c:pt>
                <c:pt idx="10423">
                  <c:v>149.51</c:v>
                </c:pt>
                <c:pt idx="10424">
                  <c:v>161.38</c:v>
                </c:pt>
                <c:pt idx="10425">
                  <c:v>130.56</c:v>
                </c:pt>
                <c:pt idx="10426">
                  <c:v>153.69</c:v>
                </c:pt>
                <c:pt idx="10427">
                  <c:v>192.56</c:v>
                </c:pt>
                <c:pt idx="10428">
                  <c:v>281.73</c:v>
                </c:pt>
                <c:pt idx="10429">
                  <c:v>321.07</c:v>
                </c:pt>
                <c:pt idx="10430">
                  <c:v>341.74</c:v>
                </c:pt>
                <c:pt idx="10431">
                  <c:v>457.99</c:v>
                </c:pt>
                <c:pt idx="10432">
                  <c:v>271.76</c:v>
                </c:pt>
                <c:pt idx="10433">
                  <c:v>285.45999999999998</c:v>
                </c:pt>
                <c:pt idx="10434">
                  <c:v>266.85000000000002</c:v>
                </c:pt>
                <c:pt idx="10435">
                  <c:v>247.9</c:v>
                </c:pt>
                <c:pt idx="10436">
                  <c:v>243.12</c:v>
                </c:pt>
                <c:pt idx="10437">
                  <c:v>217.94</c:v>
                </c:pt>
                <c:pt idx="10438">
                  <c:v>372.65</c:v>
                </c:pt>
                <c:pt idx="10439">
                  <c:v>288.01</c:v>
                </c:pt>
                <c:pt idx="10440">
                  <c:v>291.27999999999997</c:v>
                </c:pt>
                <c:pt idx="10441">
                  <c:v>268.70999999999998</c:v>
                </c:pt>
                <c:pt idx="10442">
                  <c:v>166.01</c:v>
                </c:pt>
                <c:pt idx="10443">
                  <c:v>246.63</c:v>
                </c:pt>
                <c:pt idx="10444">
                  <c:v>269.42</c:v>
                </c:pt>
                <c:pt idx="10445">
                  <c:v>217.4</c:v>
                </c:pt>
                <c:pt idx="10446">
                  <c:v>217.78</c:v>
                </c:pt>
                <c:pt idx="10447">
                  <c:v>211.47</c:v>
                </c:pt>
                <c:pt idx="10448">
                  <c:v>209.1</c:v>
                </c:pt>
                <c:pt idx="10449">
                  <c:v>363.86</c:v>
                </c:pt>
                <c:pt idx="10450">
                  <c:v>535.12</c:v>
                </c:pt>
                <c:pt idx="10451">
                  <c:v>283.54000000000002</c:v>
                </c:pt>
                <c:pt idx="10452">
                  <c:v>353.82</c:v>
                </c:pt>
                <c:pt idx="10453">
                  <c:v>642.02</c:v>
                </c:pt>
                <c:pt idx="10454">
                  <c:v>229.08</c:v>
                </c:pt>
                <c:pt idx="10455">
                  <c:v>203.52</c:v>
                </c:pt>
                <c:pt idx="10456">
                  <c:v>276.8</c:v>
                </c:pt>
                <c:pt idx="10457">
                  <c:v>405.25</c:v>
                </c:pt>
                <c:pt idx="10458">
                  <c:v>272.77999999999997</c:v>
                </c:pt>
                <c:pt idx="10459">
                  <c:v>269.64999999999998</c:v>
                </c:pt>
                <c:pt idx="10460">
                  <c:v>185.35</c:v>
                </c:pt>
                <c:pt idx="10461">
                  <c:v>215.93</c:v>
                </c:pt>
                <c:pt idx="10462">
                  <c:v>203.56</c:v>
                </c:pt>
                <c:pt idx="10463">
                  <c:v>167.14</c:v>
                </c:pt>
                <c:pt idx="10464">
                  <c:v>132.22999999999999</c:v>
                </c:pt>
                <c:pt idx="10465">
                  <c:v>286.39</c:v>
                </c:pt>
                <c:pt idx="10466">
                  <c:v>293.92</c:v>
                </c:pt>
                <c:pt idx="10467">
                  <c:v>215.55</c:v>
                </c:pt>
                <c:pt idx="10468">
                  <c:v>194.47</c:v>
                </c:pt>
                <c:pt idx="10469">
                  <c:v>183.87</c:v>
                </c:pt>
                <c:pt idx="10470">
                  <c:v>217.11</c:v>
                </c:pt>
                <c:pt idx="10471">
                  <c:v>330.33</c:v>
                </c:pt>
                <c:pt idx="10472">
                  <c:v>578.80999999999995</c:v>
                </c:pt>
                <c:pt idx="10473">
                  <c:v>594.84</c:v>
                </c:pt>
                <c:pt idx="10474">
                  <c:v>776.04</c:v>
                </c:pt>
                <c:pt idx="10475">
                  <c:v>343.14</c:v>
                </c:pt>
                <c:pt idx="10476">
                  <c:v>239.6</c:v>
                </c:pt>
                <c:pt idx="10477">
                  <c:v>281.32</c:v>
                </c:pt>
                <c:pt idx="10478">
                  <c:v>314.5</c:v>
                </c:pt>
                <c:pt idx="10479">
                  <c:v>205.16</c:v>
                </c:pt>
                <c:pt idx="10480">
                  <c:v>461.79</c:v>
                </c:pt>
                <c:pt idx="10481">
                  <c:v>615.88</c:v>
                </c:pt>
                <c:pt idx="10482">
                  <c:v>572.5</c:v>
                </c:pt>
                <c:pt idx="10483">
                  <c:v>543.76</c:v>
                </c:pt>
                <c:pt idx="10484">
                  <c:v>557.17999999999995</c:v>
                </c:pt>
                <c:pt idx="10485">
                  <c:v>428.47</c:v>
                </c:pt>
                <c:pt idx="10486">
                  <c:v>335.57</c:v>
                </c:pt>
                <c:pt idx="10487">
                  <c:v>305.47000000000003</c:v>
                </c:pt>
                <c:pt idx="10488">
                  <c:v>278.83</c:v>
                </c:pt>
                <c:pt idx="10489">
                  <c:v>250.47</c:v>
                </c:pt>
                <c:pt idx="10490">
                  <c:v>251.81</c:v>
                </c:pt>
                <c:pt idx="10491">
                  <c:v>249.13</c:v>
                </c:pt>
                <c:pt idx="10492">
                  <c:v>237.89</c:v>
                </c:pt>
                <c:pt idx="10493">
                  <c:v>198.64</c:v>
                </c:pt>
                <c:pt idx="10494">
                  <c:v>230.53</c:v>
                </c:pt>
                <c:pt idx="10495">
                  <c:v>210.23</c:v>
                </c:pt>
                <c:pt idx="10496">
                  <c:v>260.68</c:v>
                </c:pt>
                <c:pt idx="10497">
                  <c:v>228.75</c:v>
                </c:pt>
                <c:pt idx="10498">
                  <c:v>218.56</c:v>
                </c:pt>
                <c:pt idx="10499">
                  <c:v>224.46</c:v>
                </c:pt>
                <c:pt idx="10500">
                  <c:v>247.27</c:v>
                </c:pt>
                <c:pt idx="10501">
                  <c:v>269.77</c:v>
                </c:pt>
                <c:pt idx="10502">
                  <c:v>255.4</c:v>
                </c:pt>
                <c:pt idx="10503">
                  <c:v>317.23</c:v>
                </c:pt>
                <c:pt idx="10504">
                  <c:v>419.92</c:v>
                </c:pt>
                <c:pt idx="10505">
                  <c:v>405.86</c:v>
                </c:pt>
                <c:pt idx="10506">
                  <c:v>315.52999999999997</c:v>
                </c:pt>
                <c:pt idx="10507">
                  <c:v>315.77</c:v>
                </c:pt>
                <c:pt idx="10508">
                  <c:v>348.15</c:v>
                </c:pt>
                <c:pt idx="10509">
                  <c:v>271.70999999999998</c:v>
                </c:pt>
                <c:pt idx="10510">
                  <c:v>164.65</c:v>
                </c:pt>
                <c:pt idx="10511">
                  <c:v>194.65</c:v>
                </c:pt>
                <c:pt idx="10512">
                  <c:v>150.62</c:v>
                </c:pt>
                <c:pt idx="10513">
                  <c:v>164.51</c:v>
                </c:pt>
                <c:pt idx="10514">
                  <c:v>128.69</c:v>
                </c:pt>
                <c:pt idx="10515">
                  <c:v>212.02</c:v>
                </c:pt>
                <c:pt idx="10516">
                  <c:v>315.14</c:v>
                </c:pt>
                <c:pt idx="10517">
                  <c:v>273.24</c:v>
                </c:pt>
                <c:pt idx="10518">
                  <c:v>219.39</c:v>
                </c:pt>
                <c:pt idx="10519">
                  <c:v>149.22999999999999</c:v>
                </c:pt>
                <c:pt idx="10520">
                  <c:v>157.54</c:v>
                </c:pt>
                <c:pt idx="10521">
                  <c:v>163.9</c:v>
                </c:pt>
                <c:pt idx="10522">
                  <c:v>154.28</c:v>
                </c:pt>
                <c:pt idx="10523">
                  <c:v>221.84</c:v>
                </c:pt>
                <c:pt idx="10524">
                  <c:v>229.73</c:v>
                </c:pt>
                <c:pt idx="10525">
                  <c:v>174.52</c:v>
                </c:pt>
                <c:pt idx="10526">
                  <c:v>226.75</c:v>
                </c:pt>
                <c:pt idx="10527">
                  <c:v>179.56</c:v>
                </c:pt>
                <c:pt idx="10528">
                  <c:v>190.89</c:v>
                </c:pt>
                <c:pt idx="10529">
                  <c:v>112.92</c:v>
                </c:pt>
                <c:pt idx="10530">
                  <c:v>107.2</c:v>
                </c:pt>
                <c:pt idx="10531">
                  <c:v>161.5</c:v>
                </c:pt>
                <c:pt idx="10532">
                  <c:v>149.18</c:v>
                </c:pt>
                <c:pt idx="10533">
                  <c:v>134.72999999999999</c:v>
                </c:pt>
                <c:pt idx="10534">
                  <c:v>134.76</c:v>
                </c:pt>
                <c:pt idx="10535">
                  <c:v>178.72</c:v>
                </c:pt>
                <c:pt idx="10536">
                  <c:v>185.26</c:v>
                </c:pt>
                <c:pt idx="10537">
                  <c:v>217.75</c:v>
                </c:pt>
                <c:pt idx="10538">
                  <c:v>326.58999999999997</c:v>
                </c:pt>
                <c:pt idx="10539">
                  <c:v>219.78</c:v>
                </c:pt>
                <c:pt idx="10540">
                  <c:v>379.21</c:v>
                </c:pt>
                <c:pt idx="10541">
                  <c:v>339.34</c:v>
                </c:pt>
                <c:pt idx="10542">
                  <c:v>269.01</c:v>
                </c:pt>
                <c:pt idx="10543">
                  <c:v>241.36</c:v>
                </c:pt>
                <c:pt idx="10544">
                  <c:v>169.88</c:v>
                </c:pt>
                <c:pt idx="10545">
                  <c:v>218.09</c:v>
                </c:pt>
                <c:pt idx="10546">
                  <c:v>253.67</c:v>
                </c:pt>
                <c:pt idx="10547">
                  <c:v>220.08</c:v>
                </c:pt>
                <c:pt idx="10548">
                  <c:v>250.02</c:v>
                </c:pt>
                <c:pt idx="10549">
                  <c:v>213.12</c:v>
                </c:pt>
                <c:pt idx="10550">
                  <c:v>156.84</c:v>
                </c:pt>
                <c:pt idx="10551">
                  <c:v>224.7</c:v>
                </c:pt>
                <c:pt idx="10552">
                  <c:v>222.88</c:v>
                </c:pt>
                <c:pt idx="10553">
                  <c:v>244.91</c:v>
                </c:pt>
                <c:pt idx="10554">
                  <c:v>215.69</c:v>
                </c:pt>
                <c:pt idx="10555">
                  <c:v>218.21</c:v>
                </c:pt>
                <c:pt idx="10556">
                  <c:v>269.42</c:v>
                </c:pt>
                <c:pt idx="10557">
                  <c:v>259.26</c:v>
                </c:pt>
                <c:pt idx="10558">
                  <c:v>225.19</c:v>
                </c:pt>
                <c:pt idx="10559">
                  <c:v>222.08</c:v>
                </c:pt>
                <c:pt idx="10560">
                  <c:v>190.97</c:v>
                </c:pt>
                <c:pt idx="10561">
                  <c:v>238.86</c:v>
                </c:pt>
                <c:pt idx="10562">
                  <c:v>280.74</c:v>
                </c:pt>
                <c:pt idx="10563">
                  <c:v>252.73</c:v>
                </c:pt>
                <c:pt idx="10564">
                  <c:v>231.63</c:v>
                </c:pt>
                <c:pt idx="10565">
                  <c:v>257.63</c:v>
                </c:pt>
                <c:pt idx="10566">
                  <c:v>266.8</c:v>
                </c:pt>
                <c:pt idx="10567">
                  <c:v>358.42</c:v>
                </c:pt>
                <c:pt idx="10568">
                  <c:v>397.61</c:v>
                </c:pt>
                <c:pt idx="10569">
                  <c:v>332.54</c:v>
                </c:pt>
                <c:pt idx="10570">
                  <c:v>358.08</c:v>
                </c:pt>
                <c:pt idx="10571">
                  <c:v>298.26</c:v>
                </c:pt>
                <c:pt idx="10572">
                  <c:v>330.28</c:v>
                </c:pt>
                <c:pt idx="10573">
                  <c:v>333.23</c:v>
                </c:pt>
                <c:pt idx="10574">
                  <c:v>345.66</c:v>
                </c:pt>
                <c:pt idx="10575">
                  <c:v>296.66000000000003</c:v>
                </c:pt>
                <c:pt idx="10576">
                  <c:v>259.07</c:v>
                </c:pt>
                <c:pt idx="10577">
                  <c:v>295.85000000000002</c:v>
                </c:pt>
                <c:pt idx="10578">
                  <c:v>216.25</c:v>
                </c:pt>
                <c:pt idx="10579">
                  <c:v>268.06</c:v>
                </c:pt>
                <c:pt idx="10580">
                  <c:v>223.37</c:v>
                </c:pt>
                <c:pt idx="10581">
                  <c:v>250.89</c:v>
                </c:pt>
                <c:pt idx="10582">
                  <c:v>291.18</c:v>
                </c:pt>
                <c:pt idx="10583">
                  <c:v>275.37</c:v>
                </c:pt>
                <c:pt idx="10584">
                  <c:v>307.25</c:v>
                </c:pt>
                <c:pt idx="10585">
                  <c:v>280.77999999999997</c:v>
                </c:pt>
                <c:pt idx="10586">
                  <c:v>186.9</c:v>
                </c:pt>
                <c:pt idx="10587">
                  <c:v>302.37</c:v>
                </c:pt>
                <c:pt idx="10588">
                  <c:v>283.17</c:v>
                </c:pt>
                <c:pt idx="10589">
                  <c:v>320.70999999999998</c:v>
                </c:pt>
                <c:pt idx="10590">
                  <c:v>383.8</c:v>
                </c:pt>
                <c:pt idx="10591">
                  <c:v>367.57</c:v>
                </c:pt>
                <c:pt idx="10592">
                  <c:v>265.2</c:v>
                </c:pt>
                <c:pt idx="10593">
                  <c:v>262.83999999999997</c:v>
                </c:pt>
                <c:pt idx="10594">
                  <c:v>347.48</c:v>
                </c:pt>
                <c:pt idx="10595">
                  <c:v>413.79</c:v>
                </c:pt>
                <c:pt idx="10596">
                  <c:v>539.77</c:v>
                </c:pt>
                <c:pt idx="10597">
                  <c:v>552.36</c:v>
                </c:pt>
                <c:pt idx="10598">
                  <c:v>670.53</c:v>
                </c:pt>
                <c:pt idx="10599">
                  <c:v>564.45000000000005</c:v>
                </c:pt>
                <c:pt idx="10600">
                  <c:v>464.57</c:v>
                </c:pt>
                <c:pt idx="10601">
                  <c:v>330.2</c:v>
                </c:pt>
                <c:pt idx="10602">
                  <c:v>347.49</c:v>
                </c:pt>
                <c:pt idx="10603">
                  <c:v>286.72000000000003</c:v>
                </c:pt>
                <c:pt idx="10604">
                  <c:v>304.7</c:v>
                </c:pt>
                <c:pt idx="10605">
                  <c:v>325.08999999999997</c:v>
                </c:pt>
                <c:pt idx="10606">
                  <c:v>314.95999999999998</c:v>
                </c:pt>
                <c:pt idx="10607">
                  <c:v>336.41</c:v>
                </c:pt>
                <c:pt idx="10608">
                  <c:v>485.67</c:v>
                </c:pt>
                <c:pt idx="10609">
                  <c:v>402.78</c:v>
                </c:pt>
                <c:pt idx="10610">
                  <c:v>327.5</c:v>
                </c:pt>
                <c:pt idx="10611">
                  <c:v>390.69</c:v>
                </c:pt>
                <c:pt idx="10612">
                  <c:v>403.05</c:v>
                </c:pt>
                <c:pt idx="10613">
                  <c:v>439.97</c:v>
                </c:pt>
                <c:pt idx="10614">
                  <c:v>446.73</c:v>
                </c:pt>
                <c:pt idx="10615">
                  <c:v>587.66999999999996</c:v>
                </c:pt>
                <c:pt idx="10616">
                  <c:v>356.29</c:v>
                </c:pt>
                <c:pt idx="10617">
                  <c:v>392.05</c:v>
                </c:pt>
                <c:pt idx="10618">
                  <c:v>341.09</c:v>
                </c:pt>
                <c:pt idx="10619">
                  <c:v>261.22000000000003</c:v>
                </c:pt>
                <c:pt idx="10620">
                  <c:v>264.3</c:v>
                </c:pt>
                <c:pt idx="10621">
                  <c:v>234.21</c:v>
                </c:pt>
                <c:pt idx="10622">
                  <c:v>448.73</c:v>
                </c:pt>
                <c:pt idx="10623">
                  <c:v>368.66</c:v>
                </c:pt>
                <c:pt idx="10624">
                  <c:v>503.49</c:v>
                </c:pt>
                <c:pt idx="10625">
                  <c:v>484.53</c:v>
                </c:pt>
                <c:pt idx="10626">
                  <c:v>1158.19</c:v>
                </c:pt>
                <c:pt idx="10627">
                  <c:v>792.73</c:v>
                </c:pt>
                <c:pt idx="10628">
                  <c:v>515.95000000000005</c:v>
                </c:pt>
                <c:pt idx="10629">
                  <c:v>356.23</c:v>
                </c:pt>
                <c:pt idx="10630">
                  <c:v>203.14</c:v>
                </c:pt>
                <c:pt idx="10631">
                  <c:v>342.67</c:v>
                </c:pt>
                <c:pt idx="10632">
                  <c:v>171.42</c:v>
                </c:pt>
                <c:pt idx="10633">
                  <c:v>292.39</c:v>
                </c:pt>
                <c:pt idx="10634">
                  <c:v>266.69</c:v>
                </c:pt>
                <c:pt idx="10635">
                  <c:v>339.41</c:v>
                </c:pt>
                <c:pt idx="10636">
                  <c:v>222.11</c:v>
                </c:pt>
                <c:pt idx="10637">
                  <c:v>289.48</c:v>
                </c:pt>
                <c:pt idx="10638">
                  <c:v>271.85000000000002</c:v>
                </c:pt>
                <c:pt idx="10639">
                  <c:v>213.35</c:v>
                </c:pt>
                <c:pt idx="10640">
                  <c:v>268.06</c:v>
                </c:pt>
                <c:pt idx="10641">
                  <c:v>306.86</c:v>
                </c:pt>
                <c:pt idx="10642">
                  <c:v>268.88</c:v>
                </c:pt>
                <c:pt idx="10643">
                  <c:v>226.47</c:v>
                </c:pt>
                <c:pt idx="10644">
                  <c:v>290.67</c:v>
                </c:pt>
                <c:pt idx="10645">
                  <c:v>209.61</c:v>
                </c:pt>
                <c:pt idx="10646">
                  <c:v>225.65</c:v>
                </c:pt>
                <c:pt idx="10647">
                  <c:v>336.05</c:v>
                </c:pt>
                <c:pt idx="10648">
                  <c:v>218.98</c:v>
                </c:pt>
                <c:pt idx="10649">
                  <c:v>131.77000000000001</c:v>
                </c:pt>
                <c:pt idx="10650">
                  <c:v>132.74</c:v>
                </c:pt>
                <c:pt idx="10651">
                  <c:v>136.37</c:v>
                </c:pt>
                <c:pt idx="10652">
                  <c:v>133.44</c:v>
                </c:pt>
                <c:pt idx="10653">
                  <c:v>145.94</c:v>
                </c:pt>
                <c:pt idx="10654">
                  <c:v>180.96</c:v>
                </c:pt>
                <c:pt idx="10655">
                  <c:v>164.28</c:v>
                </c:pt>
                <c:pt idx="10656">
                  <c:v>163.33000000000001</c:v>
                </c:pt>
                <c:pt idx="10657">
                  <c:v>187.95</c:v>
                </c:pt>
                <c:pt idx="10658">
                  <c:v>265.77999999999997</c:v>
                </c:pt>
                <c:pt idx="10659">
                  <c:v>587.47</c:v>
                </c:pt>
                <c:pt idx="10660">
                  <c:v>225.22</c:v>
                </c:pt>
                <c:pt idx="10661">
                  <c:v>154.53</c:v>
                </c:pt>
                <c:pt idx="10662">
                  <c:v>219.98</c:v>
                </c:pt>
                <c:pt idx="10663">
                  <c:v>225.09</c:v>
                </c:pt>
                <c:pt idx="10664">
                  <c:v>142.72</c:v>
                </c:pt>
                <c:pt idx="10665">
                  <c:v>134.49</c:v>
                </c:pt>
                <c:pt idx="10666">
                  <c:v>184.32</c:v>
                </c:pt>
                <c:pt idx="10667">
                  <c:v>158.88</c:v>
                </c:pt>
                <c:pt idx="10668">
                  <c:v>195.8</c:v>
                </c:pt>
                <c:pt idx="10669">
                  <c:v>177.41</c:v>
                </c:pt>
                <c:pt idx="10670">
                  <c:v>229.92</c:v>
                </c:pt>
                <c:pt idx="10671">
                  <c:v>235.66</c:v>
                </c:pt>
                <c:pt idx="10672">
                  <c:v>128.49</c:v>
                </c:pt>
                <c:pt idx="10673">
                  <c:v>178.67</c:v>
                </c:pt>
                <c:pt idx="10674">
                  <c:v>506.64</c:v>
                </c:pt>
                <c:pt idx="10675">
                  <c:v>252.92</c:v>
                </c:pt>
                <c:pt idx="10676">
                  <c:v>225.65</c:v>
                </c:pt>
                <c:pt idx="10677">
                  <c:v>227.76</c:v>
                </c:pt>
                <c:pt idx="10678">
                  <c:v>237.07</c:v>
                </c:pt>
                <c:pt idx="10679">
                  <c:v>238.79</c:v>
                </c:pt>
                <c:pt idx="10680">
                  <c:v>192.97</c:v>
                </c:pt>
                <c:pt idx="10681">
                  <c:v>195.26</c:v>
                </c:pt>
                <c:pt idx="10682">
                  <c:v>265.85000000000002</c:v>
                </c:pt>
                <c:pt idx="10683">
                  <c:v>182.44</c:v>
                </c:pt>
                <c:pt idx="10684">
                  <c:v>167.93</c:v>
                </c:pt>
                <c:pt idx="10685">
                  <c:v>119.99</c:v>
                </c:pt>
                <c:pt idx="10686">
                  <c:v>127.43</c:v>
                </c:pt>
                <c:pt idx="10687">
                  <c:v>123.27</c:v>
                </c:pt>
                <c:pt idx="10688">
                  <c:v>152.09</c:v>
                </c:pt>
                <c:pt idx="10689">
                  <c:v>165.06</c:v>
                </c:pt>
                <c:pt idx="10690">
                  <c:v>307.81</c:v>
                </c:pt>
                <c:pt idx="10691">
                  <c:v>250.67</c:v>
                </c:pt>
                <c:pt idx="10692">
                  <c:v>462.47</c:v>
                </c:pt>
                <c:pt idx="10693">
                  <c:v>2050.33</c:v>
                </c:pt>
                <c:pt idx="10694">
                  <c:v>1491.72</c:v>
                </c:pt>
                <c:pt idx="10695">
                  <c:v>543.66</c:v>
                </c:pt>
                <c:pt idx="10696">
                  <c:v>288.64999999999998</c:v>
                </c:pt>
                <c:pt idx="10697">
                  <c:v>236.48</c:v>
                </c:pt>
                <c:pt idx="10698">
                  <c:v>202.97</c:v>
                </c:pt>
                <c:pt idx="10699">
                  <c:v>334.73</c:v>
                </c:pt>
                <c:pt idx="10700">
                  <c:v>376.26</c:v>
                </c:pt>
                <c:pt idx="10701">
                  <c:v>313.49</c:v>
                </c:pt>
                <c:pt idx="10702">
                  <c:v>330.83</c:v>
                </c:pt>
                <c:pt idx="10703">
                  <c:v>308.68</c:v>
                </c:pt>
                <c:pt idx="10704">
                  <c:v>351.98</c:v>
                </c:pt>
                <c:pt idx="10705">
                  <c:v>300.57</c:v>
                </c:pt>
                <c:pt idx="10706">
                  <c:v>262.41000000000003</c:v>
                </c:pt>
                <c:pt idx="10707">
                  <c:v>258.26</c:v>
                </c:pt>
                <c:pt idx="10708">
                  <c:v>152.06</c:v>
                </c:pt>
                <c:pt idx="10709">
                  <c:v>193.27</c:v>
                </c:pt>
                <c:pt idx="10710">
                  <c:v>258.95999999999998</c:v>
                </c:pt>
                <c:pt idx="10711">
                  <c:v>188.23</c:v>
                </c:pt>
                <c:pt idx="10712">
                  <c:v>194.82</c:v>
                </c:pt>
                <c:pt idx="10713">
                  <c:v>212.48</c:v>
                </c:pt>
                <c:pt idx="10714">
                  <c:v>183.89</c:v>
                </c:pt>
                <c:pt idx="10715">
                  <c:v>206.24</c:v>
                </c:pt>
                <c:pt idx="10716">
                  <c:v>287.54000000000002</c:v>
                </c:pt>
                <c:pt idx="10717">
                  <c:v>170.89</c:v>
                </c:pt>
                <c:pt idx="10718">
                  <c:v>231.37</c:v>
                </c:pt>
                <c:pt idx="10719">
                  <c:v>212.38</c:v>
                </c:pt>
                <c:pt idx="10720">
                  <c:v>237.46</c:v>
                </c:pt>
                <c:pt idx="10721">
                  <c:v>245.74</c:v>
                </c:pt>
                <c:pt idx="10722">
                  <c:v>242.98</c:v>
                </c:pt>
                <c:pt idx="10723">
                  <c:v>218.28</c:v>
                </c:pt>
                <c:pt idx="10724">
                  <c:v>198.78</c:v>
                </c:pt>
                <c:pt idx="10725">
                  <c:v>189.43</c:v>
                </c:pt>
                <c:pt idx="10726">
                  <c:v>150.02000000000001</c:v>
                </c:pt>
                <c:pt idx="10727">
                  <c:v>170.93</c:v>
                </c:pt>
                <c:pt idx="10728">
                  <c:v>857.35</c:v>
                </c:pt>
                <c:pt idx="10729">
                  <c:v>1101.98</c:v>
                </c:pt>
                <c:pt idx="10730">
                  <c:v>437.49</c:v>
                </c:pt>
                <c:pt idx="10731">
                  <c:v>98.67</c:v>
                </c:pt>
                <c:pt idx="10732">
                  <c:v>127.92</c:v>
                </c:pt>
                <c:pt idx="10733">
                  <c:v>109.66</c:v>
                </c:pt>
                <c:pt idx="10734">
                  <c:v>83.8</c:v>
                </c:pt>
                <c:pt idx="10735">
                  <c:v>84.13</c:v>
                </c:pt>
                <c:pt idx="10736">
                  <c:v>95.83</c:v>
                </c:pt>
                <c:pt idx="10737">
                  <c:v>93.23</c:v>
                </c:pt>
                <c:pt idx="10738">
                  <c:v>94.36</c:v>
                </c:pt>
                <c:pt idx="10739">
                  <c:v>76.709999999999994</c:v>
                </c:pt>
                <c:pt idx="10740">
                  <c:v>79.819999999999993</c:v>
                </c:pt>
                <c:pt idx="10741">
                  <c:v>104.26</c:v>
                </c:pt>
                <c:pt idx="10742">
                  <c:v>87.48</c:v>
                </c:pt>
                <c:pt idx="10743">
                  <c:v>77.5</c:v>
                </c:pt>
                <c:pt idx="10744">
                  <c:v>83.56</c:v>
                </c:pt>
                <c:pt idx="10745">
                  <c:v>70.8</c:v>
                </c:pt>
                <c:pt idx="10746">
                  <c:v>78.98</c:v>
                </c:pt>
                <c:pt idx="10747">
                  <c:v>70</c:v>
                </c:pt>
                <c:pt idx="10748">
                  <c:v>74.33</c:v>
                </c:pt>
                <c:pt idx="10749">
                  <c:v>66.08</c:v>
                </c:pt>
                <c:pt idx="10750">
                  <c:v>145.61000000000001</c:v>
                </c:pt>
                <c:pt idx="10751">
                  <c:v>384.64</c:v>
                </c:pt>
                <c:pt idx="10752">
                  <c:v>141.91999999999999</c:v>
                </c:pt>
                <c:pt idx="10753">
                  <c:v>84.19</c:v>
                </c:pt>
                <c:pt idx="10754">
                  <c:v>79.180000000000007</c:v>
                </c:pt>
                <c:pt idx="10755">
                  <c:v>95.16</c:v>
                </c:pt>
                <c:pt idx="10756">
                  <c:v>147.01</c:v>
                </c:pt>
                <c:pt idx="10757">
                  <c:v>166.13</c:v>
                </c:pt>
                <c:pt idx="10758">
                  <c:v>277.47000000000003</c:v>
                </c:pt>
                <c:pt idx="10759">
                  <c:v>230.55</c:v>
                </c:pt>
                <c:pt idx="10760">
                  <c:v>200.82</c:v>
                </c:pt>
                <c:pt idx="10761">
                  <c:v>208.12</c:v>
                </c:pt>
                <c:pt idx="10762">
                  <c:v>201.42</c:v>
                </c:pt>
                <c:pt idx="10763">
                  <c:v>198.51</c:v>
                </c:pt>
                <c:pt idx="10764">
                  <c:v>147.26</c:v>
                </c:pt>
                <c:pt idx="10765">
                  <c:v>30.11</c:v>
                </c:pt>
                <c:pt idx="10766">
                  <c:v>16.940000000000001</c:v>
                </c:pt>
                <c:pt idx="10767">
                  <c:v>14.33</c:v>
                </c:pt>
                <c:pt idx="10768">
                  <c:v>17.760000000000002</c:v>
                </c:pt>
                <c:pt idx="10769">
                  <c:v>20.43</c:v>
                </c:pt>
                <c:pt idx="10770">
                  <c:v>10.65</c:v>
                </c:pt>
                <c:pt idx="10771">
                  <c:v>19.559999999999999</c:v>
                </c:pt>
                <c:pt idx="10772">
                  <c:v>13.72</c:v>
                </c:pt>
                <c:pt idx="10773">
                  <c:v>43.72</c:v>
                </c:pt>
                <c:pt idx="10774">
                  <c:v>17.77</c:v>
                </c:pt>
                <c:pt idx="10775">
                  <c:v>17.07</c:v>
                </c:pt>
                <c:pt idx="10776">
                  <c:v>13.95</c:v>
                </c:pt>
                <c:pt idx="10777">
                  <c:v>33.880000000000003</c:v>
                </c:pt>
                <c:pt idx="10778">
                  <c:v>87</c:v>
                </c:pt>
                <c:pt idx="10779">
                  <c:v>51.7</c:v>
                </c:pt>
                <c:pt idx="10780">
                  <c:v>48.6</c:v>
                </c:pt>
                <c:pt idx="10781">
                  <c:v>10.88</c:v>
                </c:pt>
                <c:pt idx="10782">
                  <c:v>9.3800000000000008</c:v>
                </c:pt>
                <c:pt idx="10783">
                  <c:v>21.12</c:v>
                </c:pt>
                <c:pt idx="10784">
                  <c:v>27.01</c:v>
                </c:pt>
                <c:pt idx="10785">
                  <c:v>31.32</c:v>
                </c:pt>
                <c:pt idx="10786">
                  <c:v>34.81</c:v>
                </c:pt>
                <c:pt idx="10787">
                  <c:v>36.54</c:v>
                </c:pt>
                <c:pt idx="10788">
                  <c:v>44.58</c:v>
                </c:pt>
                <c:pt idx="10789">
                  <c:v>38.229999999999997</c:v>
                </c:pt>
                <c:pt idx="10790">
                  <c:v>38.11</c:v>
                </c:pt>
                <c:pt idx="10791">
                  <c:v>55.41</c:v>
                </c:pt>
                <c:pt idx="10792">
                  <c:v>71.239999999999995</c:v>
                </c:pt>
                <c:pt idx="10793">
                  <c:v>33.4</c:v>
                </c:pt>
                <c:pt idx="10794">
                  <c:v>79.209999999999994</c:v>
                </c:pt>
                <c:pt idx="10795">
                  <c:v>77.900000000000006</c:v>
                </c:pt>
                <c:pt idx="10796">
                  <c:v>131.69999999999999</c:v>
                </c:pt>
                <c:pt idx="10797">
                  <c:v>111.64</c:v>
                </c:pt>
                <c:pt idx="10798">
                  <c:v>114.74</c:v>
                </c:pt>
                <c:pt idx="10799">
                  <c:v>106.58</c:v>
                </c:pt>
                <c:pt idx="10800">
                  <c:v>107.33</c:v>
                </c:pt>
                <c:pt idx="10801">
                  <c:v>108.68</c:v>
                </c:pt>
                <c:pt idx="10802">
                  <c:v>87.18</c:v>
                </c:pt>
                <c:pt idx="10803">
                  <c:v>96.41</c:v>
                </c:pt>
                <c:pt idx="10804">
                  <c:v>82.26</c:v>
                </c:pt>
                <c:pt idx="10805">
                  <c:v>75.23</c:v>
                </c:pt>
                <c:pt idx="10806">
                  <c:v>78.73</c:v>
                </c:pt>
                <c:pt idx="10807">
                  <c:v>58.82</c:v>
                </c:pt>
                <c:pt idx="10808">
                  <c:v>69.14</c:v>
                </c:pt>
                <c:pt idx="10809">
                  <c:v>57</c:v>
                </c:pt>
                <c:pt idx="10810">
                  <c:v>75.459999999999994</c:v>
                </c:pt>
                <c:pt idx="10811">
                  <c:v>61.56</c:v>
                </c:pt>
                <c:pt idx="10812">
                  <c:v>76.28</c:v>
                </c:pt>
                <c:pt idx="10813">
                  <c:v>81.47</c:v>
                </c:pt>
                <c:pt idx="10814">
                  <c:v>91.42</c:v>
                </c:pt>
                <c:pt idx="10815">
                  <c:v>85.4</c:v>
                </c:pt>
                <c:pt idx="10816">
                  <c:v>108.99</c:v>
                </c:pt>
                <c:pt idx="10817">
                  <c:v>105.44</c:v>
                </c:pt>
                <c:pt idx="10818">
                  <c:v>120.61</c:v>
                </c:pt>
                <c:pt idx="10819">
                  <c:v>74.59</c:v>
                </c:pt>
                <c:pt idx="10820">
                  <c:v>86.52</c:v>
                </c:pt>
                <c:pt idx="10821">
                  <c:v>87.47</c:v>
                </c:pt>
                <c:pt idx="10822">
                  <c:v>78.010000000000005</c:v>
                </c:pt>
                <c:pt idx="10823">
                  <c:v>111.76</c:v>
                </c:pt>
                <c:pt idx="10824">
                  <c:v>136.09</c:v>
                </c:pt>
                <c:pt idx="10825">
                  <c:v>212.22</c:v>
                </c:pt>
                <c:pt idx="10826">
                  <c:v>201.07</c:v>
                </c:pt>
                <c:pt idx="10827">
                  <c:v>148.57</c:v>
                </c:pt>
                <c:pt idx="10828">
                  <c:v>120.34</c:v>
                </c:pt>
                <c:pt idx="10829">
                  <c:v>190.81</c:v>
                </c:pt>
                <c:pt idx="10830">
                  <c:v>190.82</c:v>
                </c:pt>
                <c:pt idx="10831">
                  <c:v>198.92</c:v>
                </c:pt>
                <c:pt idx="10832">
                  <c:v>191.95</c:v>
                </c:pt>
                <c:pt idx="10833">
                  <c:v>52.83</c:v>
                </c:pt>
                <c:pt idx="10834">
                  <c:v>64</c:v>
                </c:pt>
                <c:pt idx="10835">
                  <c:v>64.13</c:v>
                </c:pt>
                <c:pt idx="10836">
                  <c:v>41.82</c:v>
                </c:pt>
                <c:pt idx="10837">
                  <c:v>46.02</c:v>
                </c:pt>
                <c:pt idx="10838">
                  <c:v>63.11</c:v>
                </c:pt>
                <c:pt idx="10839">
                  <c:v>78.400000000000006</c:v>
                </c:pt>
                <c:pt idx="10840">
                  <c:v>80.099999999999994</c:v>
                </c:pt>
                <c:pt idx="10841">
                  <c:v>44.49</c:v>
                </c:pt>
                <c:pt idx="10842">
                  <c:v>38.130000000000003</c:v>
                </c:pt>
                <c:pt idx="10843">
                  <c:v>31.59</c:v>
                </c:pt>
                <c:pt idx="10844">
                  <c:v>31.27</c:v>
                </c:pt>
                <c:pt idx="10845">
                  <c:v>25.16</c:v>
                </c:pt>
                <c:pt idx="10846">
                  <c:v>25.52</c:v>
                </c:pt>
                <c:pt idx="10847">
                  <c:v>29.64</c:v>
                </c:pt>
                <c:pt idx="10848">
                  <c:v>23.49</c:v>
                </c:pt>
                <c:pt idx="10849">
                  <c:v>18.309999999999999</c:v>
                </c:pt>
                <c:pt idx="10850">
                  <c:v>22.8</c:v>
                </c:pt>
                <c:pt idx="10851">
                  <c:v>26.96</c:v>
                </c:pt>
                <c:pt idx="10852">
                  <c:v>29.75</c:v>
                </c:pt>
                <c:pt idx="10853">
                  <c:v>51.69</c:v>
                </c:pt>
                <c:pt idx="10854">
                  <c:v>62.04</c:v>
                </c:pt>
                <c:pt idx="10855">
                  <c:v>74.88</c:v>
                </c:pt>
                <c:pt idx="10856">
                  <c:v>88.94</c:v>
                </c:pt>
                <c:pt idx="10857">
                  <c:v>94.76</c:v>
                </c:pt>
                <c:pt idx="10858">
                  <c:v>103.95</c:v>
                </c:pt>
                <c:pt idx="10859">
                  <c:v>92.12</c:v>
                </c:pt>
                <c:pt idx="10860">
                  <c:v>93.19</c:v>
                </c:pt>
                <c:pt idx="10861">
                  <c:v>107.16</c:v>
                </c:pt>
                <c:pt idx="10862">
                  <c:v>107.39</c:v>
                </c:pt>
                <c:pt idx="10863">
                  <c:v>90.18</c:v>
                </c:pt>
                <c:pt idx="10864">
                  <c:v>87.65</c:v>
                </c:pt>
                <c:pt idx="10865">
                  <c:v>70.48</c:v>
                </c:pt>
                <c:pt idx="10866">
                  <c:v>66.400000000000006</c:v>
                </c:pt>
                <c:pt idx="10867">
                  <c:v>40.479999999999997</c:v>
                </c:pt>
                <c:pt idx="10868">
                  <c:v>39.96</c:v>
                </c:pt>
                <c:pt idx="10869">
                  <c:v>20.27</c:v>
                </c:pt>
                <c:pt idx="10870">
                  <c:v>978.94</c:v>
                </c:pt>
                <c:pt idx="10871">
                  <c:v>786.32</c:v>
                </c:pt>
                <c:pt idx="10872">
                  <c:v>933.83</c:v>
                </c:pt>
                <c:pt idx="10873">
                  <c:v>964.34</c:v>
                </c:pt>
                <c:pt idx="10874">
                  <c:v>856.06</c:v>
                </c:pt>
                <c:pt idx="10875">
                  <c:v>871.18</c:v>
                </c:pt>
                <c:pt idx="10876">
                  <c:v>386.13</c:v>
                </c:pt>
                <c:pt idx="10877">
                  <c:v>505.51</c:v>
                </c:pt>
                <c:pt idx="10878">
                  <c:v>600.36</c:v>
                </c:pt>
                <c:pt idx="10879">
                  <c:v>504.53</c:v>
                </c:pt>
                <c:pt idx="10880">
                  <c:v>277.77999999999997</c:v>
                </c:pt>
                <c:pt idx="10881">
                  <c:v>300.29000000000002</c:v>
                </c:pt>
                <c:pt idx="10882">
                  <c:v>317.52999999999997</c:v>
                </c:pt>
                <c:pt idx="10883">
                  <c:v>433.48</c:v>
                </c:pt>
                <c:pt idx="10884">
                  <c:v>330.49</c:v>
                </c:pt>
                <c:pt idx="10885">
                  <c:v>590.53</c:v>
                </c:pt>
                <c:pt idx="10886">
                  <c:v>782.81</c:v>
                </c:pt>
                <c:pt idx="10887">
                  <c:v>672.2</c:v>
                </c:pt>
                <c:pt idx="10888">
                  <c:v>429.47</c:v>
                </c:pt>
                <c:pt idx="10889">
                  <c:v>636.59</c:v>
                </c:pt>
                <c:pt idx="10890">
                  <c:v>243.81</c:v>
                </c:pt>
                <c:pt idx="10891">
                  <c:v>345.87</c:v>
                </c:pt>
                <c:pt idx="10892">
                  <c:v>242.37</c:v>
                </c:pt>
                <c:pt idx="10893">
                  <c:v>219.7</c:v>
                </c:pt>
                <c:pt idx="10894">
                  <c:v>281.91000000000003</c:v>
                </c:pt>
                <c:pt idx="10895">
                  <c:v>372.96</c:v>
                </c:pt>
                <c:pt idx="10896">
                  <c:v>384.82</c:v>
                </c:pt>
                <c:pt idx="10897">
                  <c:v>279.25</c:v>
                </c:pt>
                <c:pt idx="10898">
                  <c:v>258.2</c:v>
                </c:pt>
                <c:pt idx="10899">
                  <c:v>248.31</c:v>
                </c:pt>
                <c:pt idx="10900">
                  <c:v>213.13</c:v>
                </c:pt>
                <c:pt idx="10901">
                  <c:v>175.82</c:v>
                </c:pt>
                <c:pt idx="10902">
                  <c:v>193.86</c:v>
                </c:pt>
                <c:pt idx="10903">
                  <c:v>209.66</c:v>
                </c:pt>
                <c:pt idx="10904">
                  <c:v>169.19</c:v>
                </c:pt>
                <c:pt idx="10905">
                  <c:v>188.26</c:v>
                </c:pt>
                <c:pt idx="10906">
                  <c:v>201.72</c:v>
                </c:pt>
                <c:pt idx="10907">
                  <c:v>174.14</c:v>
                </c:pt>
                <c:pt idx="10908">
                  <c:v>209.69</c:v>
                </c:pt>
                <c:pt idx="10909">
                  <c:v>191.2</c:v>
                </c:pt>
                <c:pt idx="10910">
                  <c:v>206.89</c:v>
                </c:pt>
                <c:pt idx="10911">
                  <c:v>262.87</c:v>
                </c:pt>
                <c:pt idx="10912">
                  <c:v>382.36</c:v>
                </c:pt>
                <c:pt idx="10913">
                  <c:v>302.06</c:v>
                </c:pt>
                <c:pt idx="10914">
                  <c:v>273.11</c:v>
                </c:pt>
                <c:pt idx="10915">
                  <c:v>299.18</c:v>
                </c:pt>
                <c:pt idx="10916">
                  <c:v>314</c:v>
                </c:pt>
                <c:pt idx="10917">
                  <c:v>279.45</c:v>
                </c:pt>
                <c:pt idx="10918">
                  <c:v>260.13</c:v>
                </c:pt>
                <c:pt idx="10919">
                  <c:v>201.05</c:v>
                </c:pt>
                <c:pt idx="10920">
                  <c:v>266.35000000000002</c:v>
                </c:pt>
                <c:pt idx="10921">
                  <c:v>208.02</c:v>
                </c:pt>
                <c:pt idx="10922">
                  <c:v>253.62</c:v>
                </c:pt>
                <c:pt idx="10923">
                  <c:v>251.42</c:v>
                </c:pt>
                <c:pt idx="10924">
                  <c:v>272.76</c:v>
                </c:pt>
                <c:pt idx="10925">
                  <c:v>272.51</c:v>
                </c:pt>
                <c:pt idx="10926">
                  <c:v>284.64</c:v>
                </c:pt>
                <c:pt idx="10927">
                  <c:v>270.08</c:v>
                </c:pt>
                <c:pt idx="10928">
                  <c:v>298.12</c:v>
                </c:pt>
                <c:pt idx="10929">
                  <c:v>277.91000000000003</c:v>
                </c:pt>
                <c:pt idx="10930">
                  <c:v>277.83</c:v>
                </c:pt>
                <c:pt idx="10931">
                  <c:v>321.98</c:v>
                </c:pt>
                <c:pt idx="10932">
                  <c:v>297.44</c:v>
                </c:pt>
                <c:pt idx="10933">
                  <c:v>221.23</c:v>
                </c:pt>
                <c:pt idx="10934">
                  <c:v>288.23</c:v>
                </c:pt>
                <c:pt idx="10935">
                  <c:v>308.43</c:v>
                </c:pt>
                <c:pt idx="10936">
                  <c:v>328.19</c:v>
                </c:pt>
                <c:pt idx="10937">
                  <c:v>499.31</c:v>
                </c:pt>
                <c:pt idx="10938">
                  <c:v>357.28</c:v>
                </c:pt>
                <c:pt idx="10939">
                  <c:v>412.98</c:v>
                </c:pt>
                <c:pt idx="10940">
                  <c:v>335.87</c:v>
                </c:pt>
                <c:pt idx="10941">
                  <c:v>316.19</c:v>
                </c:pt>
                <c:pt idx="10942">
                  <c:v>392.41</c:v>
                </c:pt>
                <c:pt idx="10943">
                  <c:v>299.37</c:v>
                </c:pt>
                <c:pt idx="10944">
                  <c:v>271.01</c:v>
                </c:pt>
                <c:pt idx="10945">
                  <c:v>477.6</c:v>
                </c:pt>
                <c:pt idx="10946">
                  <c:v>485.55</c:v>
                </c:pt>
                <c:pt idx="10947">
                  <c:v>380.97</c:v>
                </c:pt>
                <c:pt idx="10948">
                  <c:v>418.91</c:v>
                </c:pt>
                <c:pt idx="10949">
                  <c:v>418.18</c:v>
                </c:pt>
                <c:pt idx="10950">
                  <c:v>409.62</c:v>
                </c:pt>
                <c:pt idx="10951">
                  <c:v>433.86</c:v>
                </c:pt>
                <c:pt idx="10952">
                  <c:v>341.66</c:v>
                </c:pt>
                <c:pt idx="10953">
                  <c:v>328.63</c:v>
                </c:pt>
                <c:pt idx="10954">
                  <c:v>421.39</c:v>
                </c:pt>
                <c:pt idx="10955">
                  <c:v>410.17</c:v>
                </c:pt>
                <c:pt idx="10956">
                  <c:v>330.74</c:v>
                </c:pt>
                <c:pt idx="10957">
                  <c:v>730.91</c:v>
                </c:pt>
                <c:pt idx="10958">
                  <c:v>568.59</c:v>
                </c:pt>
                <c:pt idx="10959">
                  <c:v>468.83</c:v>
                </c:pt>
                <c:pt idx="10960">
                  <c:v>290.99</c:v>
                </c:pt>
                <c:pt idx="10961">
                  <c:v>439.21</c:v>
                </c:pt>
                <c:pt idx="10962">
                  <c:v>406.32</c:v>
                </c:pt>
                <c:pt idx="10963">
                  <c:v>299.12</c:v>
                </c:pt>
                <c:pt idx="10964">
                  <c:v>218.5</c:v>
                </c:pt>
                <c:pt idx="10965">
                  <c:v>170.72</c:v>
                </c:pt>
                <c:pt idx="10966">
                  <c:v>174.03</c:v>
                </c:pt>
                <c:pt idx="10967">
                  <c:v>187.44</c:v>
                </c:pt>
                <c:pt idx="10968">
                  <c:v>178.79</c:v>
                </c:pt>
                <c:pt idx="10969">
                  <c:v>181.77</c:v>
                </c:pt>
                <c:pt idx="10970">
                  <c:v>199.68</c:v>
                </c:pt>
                <c:pt idx="10971">
                  <c:v>179.26</c:v>
                </c:pt>
                <c:pt idx="10972">
                  <c:v>191.52</c:v>
                </c:pt>
                <c:pt idx="10973">
                  <c:v>198.55</c:v>
                </c:pt>
                <c:pt idx="10974">
                  <c:v>241.26</c:v>
                </c:pt>
                <c:pt idx="10975">
                  <c:v>293.19</c:v>
                </c:pt>
                <c:pt idx="10976">
                  <c:v>159.66999999999999</c:v>
                </c:pt>
                <c:pt idx="10977">
                  <c:v>160.9</c:v>
                </c:pt>
                <c:pt idx="10978">
                  <c:v>182.16</c:v>
                </c:pt>
                <c:pt idx="10979">
                  <c:v>120.71</c:v>
                </c:pt>
                <c:pt idx="10980">
                  <c:v>117.05</c:v>
                </c:pt>
                <c:pt idx="10981">
                  <c:v>122.52</c:v>
                </c:pt>
                <c:pt idx="10982">
                  <c:v>103.1</c:v>
                </c:pt>
                <c:pt idx="10983">
                  <c:v>142.05000000000001</c:v>
                </c:pt>
                <c:pt idx="10984">
                  <c:v>194.07</c:v>
                </c:pt>
                <c:pt idx="10985">
                  <c:v>147.6</c:v>
                </c:pt>
                <c:pt idx="10986">
                  <c:v>137.15</c:v>
                </c:pt>
                <c:pt idx="10987">
                  <c:v>223.78</c:v>
                </c:pt>
                <c:pt idx="10988">
                  <c:v>183.69</c:v>
                </c:pt>
                <c:pt idx="10989">
                  <c:v>198.49</c:v>
                </c:pt>
                <c:pt idx="10990">
                  <c:v>200.17</c:v>
                </c:pt>
                <c:pt idx="10991">
                  <c:v>165.93</c:v>
                </c:pt>
                <c:pt idx="10992">
                  <c:v>161.87</c:v>
                </c:pt>
                <c:pt idx="10993">
                  <c:v>142.18</c:v>
                </c:pt>
                <c:pt idx="10994">
                  <c:v>151.08000000000001</c:v>
                </c:pt>
                <c:pt idx="10995">
                  <c:v>156.08000000000001</c:v>
                </c:pt>
                <c:pt idx="10996">
                  <c:v>163.52000000000001</c:v>
                </c:pt>
                <c:pt idx="10997">
                  <c:v>152.71</c:v>
                </c:pt>
                <c:pt idx="10998">
                  <c:v>101.34</c:v>
                </c:pt>
                <c:pt idx="10999">
                  <c:v>163.89</c:v>
                </c:pt>
                <c:pt idx="11000">
                  <c:v>143.41999999999999</c:v>
                </c:pt>
                <c:pt idx="11001">
                  <c:v>159.94</c:v>
                </c:pt>
                <c:pt idx="11002">
                  <c:v>157.83000000000001</c:v>
                </c:pt>
                <c:pt idx="11003">
                  <c:v>133.03</c:v>
                </c:pt>
                <c:pt idx="11004">
                  <c:v>120.45</c:v>
                </c:pt>
                <c:pt idx="11005">
                  <c:v>77.64</c:v>
                </c:pt>
                <c:pt idx="11006">
                  <c:v>127.49</c:v>
                </c:pt>
                <c:pt idx="11007">
                  <c:v>255.46</c:v>
                </c:pt>
                <c:pt idx="11008">
                  <c:v>144.94999999999999</c:v>
                </c:pt>
                <c:pt idx="11009">
                  <c:v>186.8</c:v>
                </c:pt>
                <c:pt idx="11010">
                  <c:v>197</c:v>
                </c:pt>
                <c:pt idx="11011">
                  <c:v>258.48</c:v>
                </c:pt>
                <c:pt idx="11012">
                  <c:v>227.27</c:v>
                </c:pt>
                <c:pt idx="11013">
                  <c:v>155.65</c:v>
                </c:pt>
                <c:pt idx="11014">
                  <c:v>165.78</c:v>
                </c:pt>
                <c:pt idx="11015">
                  <c:v>182.85</c:v>
                </c:pt>
                <c:pt idx="11016">
                  <c:v>168.56</c:v>
                </c:pt>
                <c:pt idx="11017">
                  <c:v>174.19</c:v>
                </c:pt>
                <c:pt idx="11018">
                  <c:v>183.4</c:v>
                </c:pt>
                <c:pt idx="11019">
                  <c:v>85.93</c:v>
                </c:pt>
                <c:pt idx="11020">
                  <c:v>130.77000000000001</c:v>
                </c:pt>
                <c:pt idx="11021">
                  <c:v>130.99</c:v>
                </c:pt>
                <c:pt idx="11022">
                  <c:v>211.18</c:v>
                </c:pt>
                <c:pt idx="11023">
                  <c:v>216.4</c:v>
                </c:pt>
                <c:pt idx="11024">
                  <c:v>116.79</c:v>
                </c:pt>
                <c:pt idx="11025">
                  <c:v>93.58</c:v>
                </c:pt>
                <c:pt idx="11026">
                  <c:v>141.31</c:v>
                </c:pt>
                <c:pt idx="11027">
                  <c:v>381.77</c:v>
                </c:pt>
                <c:pt idx="11028">
                  <c:v>250.59</c:v>
                </c:pt>
                <c:pt idx="11029">
                  <c:v>838.98</c:v>
                </c:pt>
                <c:pt idx="11030">
                  <c:v>697.42</c:v>
                </c:pt>
                <c:pt idx="11031">
                  <c:v>724.64</c:v>
                </c:pt>
                <c:pt idx="11032">
                  <c:v>667.07</c:v>
                </c:pt>
                <c:pt idx="11033">
                  <c:v>713.77</c:v>
                </c:pt>
                <c:pt idx="11034">
                  <c:v>738.76</c:v>
                </c:pt>
                <c:pt idx="11035">
                  <c:v>752.91</c:v>
                </c:pt>
                <c:pt idx="11036">
                  <c:v>686.36</c:v>
                </c:pt>
                <c:pt idx="11037">
                  <c:v>748.77</c:v>
                </c:pt>
                <c:pt idx="11038">
                  <c:v>600.5</c:v>
                </c:pt>
                <c:pt idx="11039">
                  <c:v>798.58</c:v>
                </c:pt>
                <c:pt idx="11040">
                  <c:v>668.68</c:v>
                </c:pt>
                <c:pt idx="11041">
                  <c:v>629.79999999999995</c:v>
                </c:pt>
                <c:pt idx="11042">
                  <c:v>592.88</c:v>
                </c:pt>
                <c:pt idx="11043">
                  <c:v>254.53</c:v>
                </c:pt>
                <c:pt idx="11044">
                  <c:v>350.41</c:v>
                </c:pt>
                <c:pt idx="11045">
                  <c:v>102.63</c:v>
                </c:pt>
                <c:pt idx="11046">
                  <c:v>86.18</c:v>
                </c:pt>
                <c:pt idx="11047">
                  <c:v>53.18</c:v>
                </c:pt>
                <c:pt idx="11048">
                  <c:v>75.86</c:v>
                </c:pt>
                <c:pt idx="11049">
                  <c:v>93.44</c:v>
                </c:pt>
                <c:pt idx="11050">
                  <c:v>96.43</c:v>
                </c:pt>
                <c:pt idx="11051">
                  <c:v>100.79</c:v>
                </c:pt>
                <c:pt idx="11052">
                  <c:v>84.54</c:v>
                </c:pt>
                <c:pt idx="11053">
                  <c:v>72.87</c:v>
                </c:pt>
                <c:pt idx="11054">
                  <c:v>103.36</c:v>
                </c:pt>
                <c:pt idx="11055">
                  <c:v>103.35</c:v>
                </c:pt>
                <c:pt idx="11056">
                  <c:v>100.96</c:v>
                </c:pt>
                <c:pt idx="11057">
                  <c:v>73.86</c:v>
                </c:pt>
                <c:pt idx="11058">
                  <c:v>390.27</c:v>
                </c:pt>
                <c:pt idx="11059">
                  <c:v>320.72000000000003</c:v>
                </c:pt>
                <c:pt idx="11060">
                  <c:v>335.99</c:v>
                </c:pt>
                <c:pt idx="11061">
                  <c:v>356.69</c:v>
                </c:pt>
                <c:pt idx="11062">
                  <c:v>470.99</c:v>
                </c:pt>
                <c:pt idx="11063">
                  <c:v>451.15</c:v>
                </c:pt>
                <c:pt idx="11064">
                  <c:v>435.99</c:v>
                </c:pt>
                <c:pt idx="11065">
                  <c:v>410.58</c:v>
                </c:pt>
                <c:pt idx="11066">
                  <c:v>361.32</c:v>
                </c:pt>
                <c:pt idx="11067">
                  <c:v>383.74</c:v>
                </c:pt>
                <c:pt idx="11068">
                  <c:v>334.37</c:v>
                </c:pt>
                <c:pt idx="11069">
                  <c:v>338.84</c:v>
                </c:pt>
                <c:pt idx="11070">
                  <c:v>211.5</c:v>
                </c:pt>
                <c:pt idx="11071">
                  <c:v>275.73</c:v>
                </c:pt>
                <c:pt idx="11072">
                  <c:v>324.67</c:v>
                </c:pt>
                <c:pt idx="11073">
                  <c:v>365.93</c:v>
                </c:pt>
                <c:pt idx="11074">
                  <c:v>464.48</c:v>
                </c:pt>
                <c:pt idx="11075">
                  <c:v>368.15</c:v>
                </c:pt>
                <c:pt idx="11076">
                  <c:v>394.29</c:v>
                </c:pt>
                <c:pt idx="11077">
                  <c:v>300.11</c:v>
                </c:pt>
                <c:pt idx="11078">
                  <c:v>290.43</c:v>
                </c:pt>
                <c:pt idx="11079">
                  <c:v>244.47</c:v>
                </c:pt>
                <c:pt idx="11080">
                  <c:v>268.66000000000003</c:v>
                </c:pt>
                <c:pt idx="11081">
                  <c:v>345.53</c:v>
                </c:pt>
                <c:pt idx="11082">
                  <c:v>479.45</c:v>
                </c:pt>
                <c:pt idx="11083">
                  <c:v>323.75</c:v>
                </c:pt>
                <c:pt idx="11084">
                  <c:v>222.58</c:v>
                </c:pt>
                <c:pt idx="11085">
                  <c:v>282.45</c:v>
                </c:pt>
                <c:pt idx="11086">
                  <c:v>288.8</c:v>
                </c:pt>
                <c:pt idx="11087">
                  <c:v>228.48</c:v>
                </c:pt>
                <c:pt idx="11088">
                  <c:v>249.4</c:v>
                </c:pt>
                <c:pt idx="11089">
                  <c:v>127.4</c:v>
                </c:pt>
                <c:pt idx="11090">
                  <c:v>161.56</c:v>
                </c:pt>
                <c:pt idx="11091">
                  <c:v>140.02000000000001</c:v>
                </c:pt>
                <c:pt idx="11092">
                  <c:v>165.4</c:v>
                </c:pt>
                <c:pt idx="11093">
                  <c:v>117.93</c:v>
                </c:pt>
                <c:pt idx="11094">
                  <c:v>150.06</c:v>
                </c:pt>
                <c:pt idx="11095">
                  <c:v>197.32</c:v>
                </c:pt>
                <c:pt idx="11096">
                  <c:v>176.63</c:v>
                </c:pt>
                <c:pt idx="11097">
                  <c:v>216.64</c:v>
                </c:pt>
                <c:pt idx="11098">
                  <c:v>221.62</c:v>
                </c:pt>
                <c:pt idx="11099">
                  <c:v>233.35</c:v>
                </c:pt>
                <c:pt idx="11100">
                  <c:v>344.35</c:v>
                </c:pt>
                <c:pt idx="11101">
                  <c:v>146.08000000000001</c:v>
                </c:pt>
                <c:pt idx="11102">
                  <c:v>407.28</c:v>
                </c:pt>
                <c:pt idx="11103">
                  <c:v>336.17</c:v>
                </c:pt>
                <c:pt idx="11104">
                  <c:v>319.31</c:v>
                </c:pt>
                <c:pt idx="11105">
                  <c:v>257.08999999999997</c:v>
                </c:pt>
                <c:pt idx="11106">
                  <c:v>272.99</c:v>
                </c:pt>
                <c:pt idx="11107">
                  <c:v>296.8</c:v>
                </c:pt>
                <c:pt idx="11108">
                  <c:v>338.15</c:v>
                </c:pt>
                <c:pt idx="11109">
                  <c:v>317.7</c:v>
                </c:pt>
                <c:pt idx="11110">
                  <c:v>270.27</c:v>
                </c:pt>
                <c:pt idx="11111">
                  <c:v>299.16000000000003</c:v>
                </c:pt>
                <c:pt idx="11112">
                  <c:v>239.47</c:v>
                </c:pt>
                <c:pt idx="11113">
                  <c:v>218.48</c:v>
                </c:pt>
                <c:pt idx="11114">
                  <c:v>267.41000000000003</c:v>
                </c:pt>
                <c:pt idx="11115">
                  <c:v>259.89</c:v>
                </c:pt>
                <c:pt idx="11116">
                  <c:v>268.57</c:v>
                </c:pt>
                <c:pt idx="11117">
                  <c:v>334.85</c:v>
                </c:pt>
                <c:pt idx="11118">
                  <c:v>479.73</c:v>
                </c:pt>
                <c:pt idx="11119">
                  <c:v>433.48</c:v>
                </c:pt>
                <c:pt idx="11120">
                  <c:v>339.5</c:v>
                </c:pt>
                <c:pt idx="11121">
                  <c:v>253.75</c:v>
                </c:pt>
                <c:pt idx="11122">
                  <c:v>202.82</c:v>
                </c:pt>
                <c:pt idx="11123">
                  <c:v>376.52</c:v>
                </c:pt>
                <c:pt idx="11124">
                  <c:v>248.33</c:v>
                </c:pt>
                <c:pt idx="11125">
                  <c:v>240.74</c:v>
                </c:pt>
                <c:pt idx="11126">
                  <c:v>295.91000000000003</c:v>
                </c:pt>
                <c:pt idx="11127">
                  <c:v>273.54000000000002</c:v>
                </c:pt>
                <c:pt idx="11128">
                  <c:v>232.82</c:v>
                </c:pt>
                <c:pt idx="11129">
                  <c:v>242.02</c:v>
                </c:pt>
                <c:pt idx="11130">
                  <c:v>308.14</c:v>
                </c:pt>
                <c:pt idx="11131">
                  <c:v>218.99</c:v>
                </c:pt>
                <c:pt idx="11132">
                  <c:v>254.62</c:v>
                </c:pt>
                <c:pt idx="11133">
                  <c:v>212.93</c:v>
                </c:pt>
                <c:pt idx="11134">
                  <c:v>240.04</c:v>
                </c:pt>
                <c:pt idx="11135">
                  <c:v>266.88</c:v>
                </c:pt>
                <c:pt idx="11136">
                  <c:v>420.38</c:v>
                </c:pt>
                <c:pt idx="11137">
                  <c:v>315.89999999999998</c:v>
                </c:pt>
                <c:pt idx="11138">
                  <c:v>236.07</c:v>
                </c:pt>
                <c:pt idx="11139">
                  <c:v>331.22</c:v>
                </c:pt>
                <c:pt idx="11140">
                  <c:v>244.44</c:v>
                </c:pt>
                <c:pt idx="11141">
                  <c:v>317.10000000000002</c:v>
                </c:pt>
                <c:pt idx="11142">
                  <c:v>308.39</c:v>
                </c:pt>
                <c:pt idx="11143">
                  <c:v>364.44</c:v>
                </c:pt>
                <c:pt idx="11144">
                  <c:v>236.37</c:v>
                </c:pt>
                <c:pt idx="11145">
                  <c:v>236.21</c:v>
                </c:pt>
                <c:pt idx="11146">
                  <c:v>230.89</c:v>
                </c:pt>
                <c:pt idx="11147">
                  <c:v>263.94</c:v>
                </c:pt>
                <c:pt idx="11148">
                  <c:v>266.32</c:v>
                </c:pt>
                <c:pt idx="11149">
                  <c:v>310.70999999999998</c:v>
                </c:pt>
                <c:pt idx="11150">
                  <c:v>334.6</c:v>
                </c:pt>
                <c:pt idx="11151">
                  <c:v>281.14</c:v>
                </c:pt>
                <c:pt idx="11152">
                  <c:v>240.66</c:v>
                </c:pt>
                <c:pt idx="11153">
                  <c:v>345.49</c:v>
                </c:pt>
                <c:pt idx="11154">
                  <c:v>355.89</c:v>
                </c:pt>
                <c:pt idx="11155">
                  <c:v>406.06</c:v>
                </c:pt>
                <c:pt idx="11156">
                  <c:v>376.29</c:v>
                </c:pt>
                <c:pt idx="11157">
                  <c:v>262.75</c:v>
                </c:pt>
                <c:pt idx="11158">
                  <c:v>189.2</c:v>
                </c:pt>
                <c:pt idx="11159">
                  <c:v>206.27</c:v>
                </c:pt>
                <c:pt idx="11160">
                  <c:v>187.43</c:v>
                </c:pt>
                <c:pt idx="11161">
                  <c:v>360.66</c:v>
                </c:pt>
                <c:pt idx="11162">
                  <c:v>245.07</c:v>
                </c:pt>
                <c:pt idx="11163">
                  <c:v>247.06</c:v>
                </c:pt>
                <c:pt idx="11164">
                  <c:v>233.9</c:v>
                </c:pt>
                <c:pt idx="11165">
                  <c:v>221.09</c:v>
                </c:pt>
                <c:pt idx="11166">
                  <c:v>254.62</c:v>
                </c:pt>
                <c:pt idx="11167">
                  <c:v>239.9</c:v>
                </c:pt>
                <c:pt idx="11168">
                  <c:v>224.34</c:v>
                </c:pt>
                <c:pt idx="11169">
                  <c:v>191.8</c:v>
                </c:pt>
                <c:pt idx="11170">
                  <c:v>196.38</c:v>
                </c:pt>
                <c:pt idx="11171">
                  <c:v>181.84</c:v>
                </c:pt>
                <c:pt idx="11172">
                  <c:v>211.42</c:v>
                </c:pt>
                <c:pt idx="11173">
                  <c:v>172.84</c:v>
                </c:pt>
                <c:pt idx="11174">
                  <c:v>209.24</c:v>
                </c:pt>
                <c:pt idx="11175">
                  <c:v>237.96</c:v>
                </c:pt>
                <c:pt idx="11176">
                  <c:v>200.56</c:v>
                </c:pt>
                <c:pt idx="11177">
                  <c:v>166.13</c:v>
                </c:pt>
                <c:pt idx="11178">
                  <c:v>174.94</c:v>
                </c:pt>
                <c:pt idx="11179">
                  <c:v>167.25</c:v>
                </c:pt>
                <c:pt idx="11180">
                  <c:v>188.75</c:v>
                </c:pt>
                <c:pt idx="11181">
                  <c:v>160.21</c:v>
                </c:pt>
                <c:pt idx="11182">
                  <c:v>168.14</c:v>
                </c:pt>
                <c:pt idx="11183">
                  <c:v>173.23</c:v>
                </c:pt>
                <c:pt idx="11184">
                  <c:v>163.12</c:v>
                </c:pt>
                <c:pt idx="11185">
                  <c:v>193.12</c:v>
                </c:pt>
                <c:pt idx="11186">
                  <c:v>167.14</c:v>
                </c:pt>
                <c:pt idx="11187">
                  <c:v>184.4</c:v>
                </c:pt>
                <c:pt idx="11188">
                  <c:v>180.96</c:v>
                </c:pt>
                <c:pt idx="11189">
                  <c:v>207.91</c:v>
                </c:pt>
                <c:pt idx="11190">
                  <c:v>239.42</c:v>
                </c:pt>
                <c:pt idx="11191">
                  <c:v>233.43</c:v>
                </c:pt>
                <c:pt idx="11192">
                  <c:v>253</c:v>
                </c:pt>
                <c:pt idx="11193">
                  <c:v>261.12</c:v>
                </c:pt>
                <c:pt idx="11194">
                  <c:v>285.08999999999997</c:v>
                </c:pt>
                <c:pt idx="11195">
                  <c:v>216.91</c:v>
                </c:pt>
                <c:pt idx="11196">
                  <c:v>210.77</c:v>
                </c:pt>
                <c:pt idx="11197">
                  <c:v>175.06</c:v>
                </c:pt>
                <c:pt idx="11198">
                  <c:v>173.99</c:v>
                </c:pt>
                <c:pt idx="11199">
                  <c:v>150.22999999999999</c:v>
                </c:pt>
                <c:pt idx="11200">
                  <c:v>147.25</c:v>
                </c:pt>
                <c:pt idx="11201">
                  <c:v>169.75</c:v>
                </c:pt>
                <c:pt idx="11202">
                  <c:v>160.28</c:v>
                </c:pt>
                <c:pt idx="11203">
                  <c:v>152.33000000000001</c:v>
                </c:pt>
                <c:pt idx="11204">
                  <c:v>143.18</c:v>
                </c:pt>
                <c:pt idx="11205">
                  <c:v>163.78</c:v>
                </c:pt>
                <c:pt idx="11206">
                  <c:v>205.83</c:v>
                </c:pt>
                <c:pt idx="11207">
                  <c:v>101.96</c:v>
                </c:pt>
                <c:pt idx="11208">
                  <c:v>118</c:v>
                </c:pt>
                <c:pt idx="11209">
                  <c:v>132.06</c:v>
                </c:pt>
                <c:pt idx="11210">
                  <c:v>189.86</c:v>
                </c:pt>
                <c:pt idx="11211">
                  <c:v>177.39</c:v>
                </c:pt>
                <c:pt idx="11212">
                  <c:v>127.31</c:v>
                </c:pt>
                <c:pt idx="11213">
                  <c:v>75.709999999999994</c:v>
                </c:pt>
                <c:pt idx="11214">
                  <c:v>74.52</c:v>
                </c:pt>
                <c:pt idx="11215">
                  <c:v>74.97</c:v>
                </c:pt>
                <c:pt idx="11216">
                  <c:v>94.12</c:v>
                </c:pt>
                <c:pt idx="11217">
                  <c:v>68.12</c:v>
                </c:pt>
                <c:pt idx="11218">
                  <c:v>72.08</c:v>
                </c:pt>
                <c:pt idx="11219">
                  <c:v>61.98</c:v>
                </c:pt>
                <c:pt idx="11220">
                  <c:v>62.14</c:v>
                </c:pt>
                <c:pt idx="11221">
                  <c:v>80.540000000000006</c:v>
                </c:pt>
                <c:pt idx="11222">
                  <c:v>59.03</c:v>
                </c:pt>
                <c:pt idx="11223">
                  <c:v>61.46</c:v>
                </c:pt>
                <c:pt idx="11224">
                  <c:v>80.010000000000005</c:v>
                </c:pt>
                <c:pt idx="11225">
                  <c:v>58.05</c:v>
                </c:pt>
                <c:pt idx="11226">
                  <c:v>55.28</c:v>
                </c:pt>
                <c:pt idx="11227">
                  <c:v>73.77</c:v>
                </c:pt>
                <c:pt idx="11228">
                  <c:v>76.36</c:v>
                </c:pt>
                <c:pt idx="11229">
                  <c:v>69.17</c:v>
                </c:pt>
                <c:pt idx="11230">
                  <c:v>61.34</c:v>
                </c:pt>
                <c:pt idx="11231">
                  <c:v>62.51</c:v>
                </c:pt>
                <c:pt idx="11232">
                  <c:v>61.33</c:v>
                </c:pt>
                <c:pt idx="11233">
                  <c:v>61.04</c:v>
                </c:pt>
                <c:pt idx="11234">
                  <c:v>47.29</c:v>
                </c:pt>
                <c:pt idx="11235">
                  <c:v>126.42</c:v>
                </c:pt>
                <c:pt idx="11236">
                  <c:v>111.96</c:v>
                </c:pt>
                <c:pt idx="11237">
                  <c:v>68.010000000000005</c:v>
                </c:pt>
                <c:pt idx="11238">
                  <c:v>53.78</c:v>
                </c:pt>
                <c:pt idx="11239">
                  <c:v>60.91</c:v>
                </c:pt>
                <c:pt idx="11240">
                  <c:v>110.17</c:v>
                </c:pt>
                <c:pt idx="11241">
                  <c:v>126.89</c:v>
                </c:pt>
                <c:pt idx="11242">
                  <c:v>197.16</c:v>
                </c:pt>
                <c:pt idx="11243">
                  <c:v>124.15</c:v>
                </c:pt>
                <c:pt idx="11244">
                  <c:v>172.75</c:v>
                </c:pt>
                <c:pt idx="11245">
                  <c:v>216.42</c:v>
                </c:pt>
                <c:pt idx="11246">
                  <c:v>121.79</c:v>
                </c:pt>
                <c:pt idx="11247">
                  <c:v>121.66</c:v>
                </c:pt>
                <c:pt idx="11248">
                  <c:v>97.35</c:v>
                </c:pt>
                <c:pt idx="11249">
                  <c:v>81.96</c:v>
                </c:pt>
                <c:pt idx="11250">
                  <c:v>106.22</c:v>
                </c:pt>
                <c:pt idx="11251">
                  <c:v>105.3</c:v>
                </c:pt>
                <c:pt idx="11252">
                  <c:v>113.09</c:v>
                </c:pt>
                <c:pt idx="11253">
                  <c:v>69.31</c:v>
                </c:pt>
                <c:pt idx="11254">
                  <c:v>121.3</c:v>
                </c:pt>
                <c:pt idx="11255">
                  <c:v>120.63</c:v>
                </c:pt>
                <c:pt idx="11256">
                  <c:v>142.94</c:v>
                </c:pt>
                <c:pt idx="11257">
                  <c:v>251.01</c:v>
                </c:pt>
                <c:pt idx="11258">
                  <c:v>211.88</c:v>
                </c:pt>
                <c:pt idx="11259">
                  <c:v>109.93</c:v>
                </c:pt>
                <c:pt idx="11260">
                  <c:v>148.87</c:v>
                </c:pt>
                <c:pt idx="11261">
                  <c:v>104.09</c:v>
                </c:pt>
                <c:pt idx="11262">
                  <c:v>89.79</c:v>
                </c:pt>
                <c:pt idx="11263">
                  <c:v>83.95</c:v>
                </c:pt>
                <c:pt idx="11264">
                  <c:v>88.66</c:v>
                </c:pt>
                <c:pt idx="11265">
                  <c:v>85.63</c:v>
                </c:pt>
                <c:pt idx="11266">
                  <c:v>129.91</c:v>
                </c:pt>
                <c:pt idx="11267">
                  <c:v>81.96</c:v>
                </c:pt>
                <c:pt idx="11268">
                  <c:v>103.46</c:v>
                </c:pt>
                <c:pt idx="11269">
                  <c:v>80.62</c:v>
                </c:pt>
                <c:pt idx="11270">
                  <c:v>76.900000000000006</c:v>
                </c:pt>
                <c:pt idx="11271">
                  <c:v>84.2</c:v>
                </c:pt>
                <c:pt idx="11272">
                  <c:v>64.5</c:v>
                </c:pt>
                <c:pt idx="11273">
                  <c:v>64.959999999999994</c:v>
                </c:pt>
                <c:pt idx="11274">
                  <c:v>80.680000000000007</c:v>
                </c:pt>
                <c:pt idx="11275">
                  <c:v>66.69</c:v>
                </c:pt>
                <c:pt idx="11276">
                  <c:v>81.7</c:v>
                </c:pt>
                <c:pt idx="11277">
                  <c:v>64.13</c:v>
                </c:pt>
                <c:pt idx="11278">
                  <c:v>59</c:v>
                </c:pt>
                <c:pt idx="11279">
                  <c:v>243.89</c:v>
                </c:pt>
                <c:pt idx="11280">
                  <c:v>142.09</c:v>
                </c:pt>
                <c:pt idx="11281">
                  <c:v>106.9</c:v>
                </c:pt>
                <c:pt idx="11282">
                  <c:v>82.64</c:v>
                </c:pt>
                <c:pt idx="11283">
                  <c:v>99.71</c:v>
                </c:pt>
                <c:pt idx="11284">
                  <c:v>97.65</c:v>
                </c:pt>
                <c:pt idx="11285">
                  <c:v>70.81</c:v>
                </c:pt>
                <c:pt idx="11286">
                  <c:v>63.22</c:v>
                </c:pt>
                <c:pt idx="11287">
                  <c:v>140.24</c:v>
                </c:pt>
                <c:pt idx="11288">
                  <c:v>147.30000000000001</c:v>
                </c:pt>
                <c:pt idx="11289">
                  <c:v>80.73</c:v>
                </c:pt>
                <c:pt idx="11290">
                  <c:v>79.23</c:v>
                </c:pt>
                <c:pt idx="11291">
                  <c:v>90.77</c:v>
                </c:pt>
                <c:pt idx="11292">
                  <c:v>54.63</c:v>
                </c:pt>
                <c:pt idx="11293">
                  <c:v>90.44</c:v>
                </c:pt>
                <c:pt idx="11294">
                  <c:v>61.2</c:v>
                </c:pt>
                <c:pt idx="11295">
                  <c:v>94.72</c:v>
                </c:pt>
                <c:pt idx="11296">
                  <c:v>66.8</c:v>
                </c:pt>
                <c:pt idx="11297">
                  <c:v>80.91</c:v>
                </c:pt>
                <c:pt idx="11298">
                  <c:v>75.260000000000005</c:v>
                </c:pt>
                <c:pt idx="11299">
                  <c:v>91.89</c:v>
                </c:pt>
                <c:pt idx="11300">
                  <c:v>71.849999999999994</c:v>
                </c:pt>
                <c:pt idx="11301">
                  <c:v>169.01</c:v>
                </c:pt>
                <c:pt idx="11302">
                  <c:v>198.77</c:v>
                </c:pt>
                <c:pt idx="11303">
                  <c:v>141.87</c:v>
                </c:pt>
                <c:pt idx="11304">
                  <c:v>108.79</c:v>
                </c:pt>
                <c:pt idx="11305">
                  <c:v>104.39</c:v>
                </c:pt>
                <c:pt idx="11306">
                  <c:v>68.040000000000006</c:v>
                </c:pt>
                <c:pt idx="11307">
                  <c:v>57.97</c:v>
                </c:pt>
                <c:pt idx="11308">
                  <c:v>42.85</c:v>
                </c:pt>
                <c:pt idx="11309">
                  <c:v>35.1</c:v>
                </c:pt>
                <c:pt idx="11310">
                  <c:v>42.12</c:v>
                </c:pt>
                <c:pt idx="11311">
                  <c:v>35.76</c:v>
                </c:pt>
                <c:pt idx="11312">
                  <c:v>32.54</c:v>
                </c:pt>
                <c:pt idx="11313">
                  <c:v>33.47</c:v>
                </c:pt>
                <c:pt idx="11314">
                  <c:v>40.799999999999997</c:v>
                </c:pt>
                <c:pt idx="11315">
                  <c:v>39.049999999999997</c:v>
                </c:pt>
                <c:pt idx="11316">
                  <c:v>24.45</c:v>
                </c:pt>
                <c:pt idx="11317">
                  <c:v>20.36</c:v>
                </c:pt>
                <c:pt idx="11318">
                  <c:v>17.84</c:v>
                </c:pt>
                <c:pt idx="11319">
                  <c:v>26.09</c:v>
                </c:pt>
                <c:pt idx="11320">
                  <c:v>25.14</c:v>
                </c:pt>
                <c:pt idx="11321">
                  <c:v>63.61</c:v>
                </c:pt>
                <c:pt idx="11322">
                  <c:v>67.319999999999993</c:v>
                </c:pt>
                <c:pt idx="11323">
                  <c:v>48.83</c:v>
                </c:pt>
                <c:pt idx="11324">
                  <c:v>22.58</c:v>
                </c:pt>
                <c:pt idx="11325">
                  <c:v>25.66</c:v>
                </c:pt>
                <c:pt idx="11326">
                  <c:v>30.13</c:v>
                </c:pt>
                <c:pt idx="11327">
                  <c:v>32.51</c:v>
                </c:pt>
                <c:pt idx="11328">
                  <c:v>34.979999999999997</c:v>
                </c:pt>
                <c:pt idx="11329">
                  <c:v>38.74</c:v>
                </c:pt>
                <c:pt idx="11330">
                  <c:v>24.18</c:v>
                </c:pt>
                <c:pt idx="11331">
                  <c:v>32.380000000000003</c:v>
                </c:pt>
                <c:pt idx="11332">
                  <c:v>36.229999999999997</c:v>
                </c:pt>
                <c:pt idx="11333">
                  <c:v>39.4</c:v>
                </c:pt>
                <c:pt idx="11334">
                  <c:v>42.08</c:v>
                </c:pt>
                <c:pt idx="11335">
                  <c:v>47.29</c:v>
                </c:pt>
                <c:pt idx="11336">
                  <c:v>52.29</c:v>
                </c:pt>
                <c:pt idx="11337">
                  <c:v>81.28</c:v>
                </c:pt>
                <c:pt idx="11338">
                  <c:v>196.62</c:v>
                </c:pt>
                <c:pt idx="11339">
                  <c:v>51.4</c:v>
                </c:pt>
                <c:pt idx="11340">
                  <c:v>68.27</c:v>
                </c:pt>
                <c:pt idx="11341">
                  <c:v>50.94</c:v>
                </c:pt>
                <c:pt idx="11342">
                  <c:v>56.64</c:v>
                </c:pt>
                <c:pt idx="11343">
                  <c:v>49.73</c:v>
                </c:pt>
                <c:pt idx="11344">
                  <c:v>71.67</c:v>
                </c:pt>
                <c:pt idx="11345">
                  <c:v>69.19</c:v>
                </c:pt>
                <c:pt idx="11346">
                  <c:v>83.3</c:v>
                </c:pt>
                <c:pt idx="11347">
                  <c:v>72.709999999999994</c:v>
                </c:pt>
                <c:pt idx="11348">
                  <c:v>70.599999999999994</c:v>
                </c:pt>
                <c:pt idx="11349">
                  <c:v>61.3</c:v>
                </c:pt>
                <c:pt idx="11350">
                  <c:v>41.87</c:v>
                </c:pt>
                <c:pt idx="11351">
                  <c:v>30.27</c:v>
                </c:pt>
                <c:pt idx="11352">
                  <c:v>57.43</c:v>
                </c:pt>
                <c:pt idx="11353">
                  <c:v>71.31</c:v>
                </c:pt>
                <c:pt idx="11354">
                  <c:v>52.66</c:v>
                </c:pt>
                <c:pt idx="11355">
                  <c:v>48.63</c:v>
                </c:pt>
                <c:pt idx="11356">
                  <c:v>59.33</c:v>
                </c:pt>
                <c:pt idx="11357">
                  <c:v>67.95</c:v>
                </c:pt>
                <c:pt idx="11358">
                  <c:v>89.71</c:v>
                </c:pt>
                <c:pt idx="11359">
                  <c:v>100.57</c:v>
                </c:pt>
                <c:pt idx="11360">
                  <c:v>122.44</c:v>
                </c:pt>
                <c:pt idx="11361">
                  <c:v>124.58</c:v>
                </c:pt>
                <c:pt idx="11362">
                  <c:v>131.08000000000001</c:v>
                </c:pt>
                <c:pt idx="11363">
                  <c:v>153.25</c:v>
                </c:pt>
                <c:pt idx="11364">
                  <c:v>150.9</c:v>
                </c:pt>
                <c:pt idx="11365">
                  <c:v>129.33000000000001</c:v>
                </c:pt>
                <c:pt idx="11366">
                  <c:v>88.41</c:v>
                </c:pt>
                <c:pt idx="11367">
                  <c:v>105.84</c:v>
                </c:pt>
                <c:pt idx="11368">
                  <c:v>71.790000000000006</c:v>
                </c:pt>
                <c:pt idx="11369">
                  <c:v>81.67</c:v>
                </c:pt>
                <c:pt idx="11370">
                  <c:v>53.06</c:v>
                </c:pt>
                <c:pt idx="11371">
                  <c:v>25.09</c:v>
                </c:pt>
                <c:pt idx="11372">
                  <c:v>30.42</c:v>
                </c:pt>
                <c:pt idx="11373">
                  <c:v>51.88</c:v>
                </c:pt>
                <c:pt idx="11374">
                  <c:v>76.900000000000006</c:v>
                </c:pt>
                <c:pt idx="11375">
                  <c:v>75.08</c:v>
                </c:pt>
                <c:pt idx="11376">
                  <c:v>55.72</c:v>
                </c:pt>
                <c:pt idx="11377">
                  <c:v>51.17</c:v>
                </c:pt>
                <c:pt idx="11378">
                  <c:v>62.34</c:v>
                </c:pt>
                <c:pt idx="11379">
                  <c:v>38.69</c:v>
                </c:pt>
                <c:pt idx="11380">
                  <c:v>37.090000000000003</c:v>
                </c:pt>
                <c:pt idx="11381">
                  <c:v>42.84</c:v>
                </c:pt>
                <c:pt idx="11382">
                  <c:v>31.03</c:v>
                </c:pt>
                <c:pt idx="11383">
                  <c:v>44.66</c:v>
                </c:pt>
                <c:pt idx="11384">
                  <c:v>50.26</c:v>
                </c:pt>
                <c:pt idx="11385">
                  <c:v>48.45</c:v>
                </c:pt>
                <c:pt idx="11386">
                  <c:v>49.23</c:v>
                </c:pt>
                <c:pt idx="11387">
                  <c:v>44.71</c:v>
                </c:pt>
                <c:pt idx="11388">
                  <c:v>66.92</c:v>
                </c:pt>
                <c:pt idx="11389">
                  <c:v>65.97</c:v>
                </c:pt>
                <c:pt idx="11390">
                  <c:v>80.87</c:v>
                </c:pt>
                <c:pt idx="11391">
                  <c:v>113.89</c:v>
                </c:pt>
                <c:pt idx="11392">
                  <c:v>207.36</c:v>
                </c:pt>
                <c:pt idx="11393">
                  <c:v>298.85000000000002</c:v>
                </c:pt>
                <c:pt idx="11394">
                  <c:v>54.78</c:v>
                </c:pt>
                <c:pt idx="11395">
                  <c:v>56.68</c:v>
                </c:pt>
                <c:pt idx="11396">
                  <c:v>101.47</c:v>
                </c:pt>
                <c:pt idx="11397">
                  <c:v>92.45</c:v>
                </c:pt>
                <c:pt idx="11398">
                  <c:v>223.76</c:v>
                </c:pt>
                <c:pt idx="11399">
                  <c:v>329.54</c:v>
                </c:pt>
                <c:pt idx="11400">
                  <c:v>54.73</c:v>
                </c:pt>
                <c:pt idx="11401">
                  <c:v>54.4</c:v>
                </c:pt>
                <c:pt idx="11402">
                  <c:v>74.150000000000006</c:v>
                </c:pt>
                <c:pt idx="11403">
                  <c:v>179.48</c:v>
                </c:pt>
                <c:pt idx="11404">
                  <c:v>264.37</c:v>
                </c:pt>
                <c:pt idx="11405">
                  <c:v>99.94</c:v>
                </c:pt>
                <c:pt idx="11406">
                  <c:v>133.44999999999999</c:v>
                </c:pt>
                <c:pt idx="11407">
                  <c:v>41.4</c:v>
                </c:pt>
                <c:pt idx="11408">
                  <c:v>72.08</c:v>
                </c:pt>
                <c:pt idx="11409">
                  <c:v>160.96</c:v>
                </c:pt>
                <c:pt idx="11410">
                  <c:v>282.37</c:v>
                </c:pt>
                <c:pt idx="11411">
                  <c:v>159.57</c:v>
                </c:pt>
                <c:pt idx="11412">
                  <c:v>426.15</c:v>
                </c:pt>
                <c:pt idx="11413">
                  <c:v>434.92</c:v>
                </c:pt>
                <c:pt idx="11414">
                  <c:v>277.61</c:v>
                </c:pt>
                <c:pt idx="11415">
                  <c:v>170.15</c:v>
                </c:pt>
                <c:pt idx="11416">
                  <c:v>150.85</c:v>
                </c:pt>
                <c:pt idx="11417">
                  <c:v>165.74</c:v>
                </c:pt>
                <c:pt idx="11418">
                  <c:v>165.22</c:v>
                </c:pt>
                <c:pt idx="11419">
                  <c:v>164.08</c:v>
                </c:pt>
                <c:pt idx="11420">
                  <c:v>200.84</c:v>
                </c:pt>
                <c:pt idx="11421">
                  <c:v>257.37</c:v>
                </c:pt>
                <c:pt idx="11422">
                  <c:v>183.77</c:v>
                </c:pt>
                <c:pt idx="11423">
                  <c:v>192.01</c:v>
                </c:pt>
                <c:pt idx="11424">
                  <c:v>254.44</c:v>
                </c:pt>
                <c:pt idx="11425">
                  <c:v>464.03</c:v>
                </c:pt>
                <c:pt idx="11426">
                  <c:v>465.63</c:v>
                </c:pt>
                <c:pt idx="11427">
                  <c:v>270.19</c:v>
                </c:pt>
                <c:pt idx="11428">
                  <c:v>245.07</c:v>
                </c:pt>
                <c:pt idx="11429">
                  <c:v>233.58</c:v>
                </c:pt>
                <c:pt idx="11430">
                  <c:v>280.95999999999998</c:v>
                </c:pt>
                <c:pt idx="11431">
                  <c:v>245.93</c:v>
                </c:pt>
                <c:pt idx="11432">
                  <c:v>262.63</c:v>
                </c:pt>
                <c:pt idx="11433">
                  <c:v>267.2</c:v>
                </c:pt>
                <c:pt idx="11434">
                  <c:v>177.27</c:v>
                </c:pt>
                <c:pt idx="11435">
                  <c:v>244.51</c:v>
                </c:pt>
                <c:pt idx="11436">
                  <c:v>260.64</c:v>
                </c:pt>
                <c:pt idx="11437">
                  <c:v>278.12</c:v>
                </c:pt>
                <c:pt idx="11438">
                  <c:v>285.14</c:v>
                </c:pt>
                <c:pt idx="11439">
                  <c:v>370.41</c:v>
                </c:pt>
                <c:pt idx="11440">
                  <c:v>346.97</c:v>
                </c:pt>
                <c:pt idx="11441">
                  <c:v>298.89</c:v>
                </c:pt>
                <c:pt idx="11442">
                  <c:v>303.74</c:v>
                </c:pt>
                <c:pt idx="11443">
                  <c:v>246.09</c:v>
                </c:pt>
                <c:pt idx="11444">
                  <c:v>412.78</c:v>
                </c:pt>
                <c:pt idx="11445">
                  <c:v>517.82000000000005</c:v>
                </c:pt>
                <c:pt idx="11446">
                  <c:v>285.04000000000002</c:v>
                </c:pt>
                <c:pt idx="11447">
                  <c:v>341.47</c:v>
                </c:pt>
                <c:pt idx="11448">
                  <c:v>212.38</c:v>
                </c:pt>
                <c:pt idx="11449">
                  <c:v>516.37</c:v>
                </c:pt>
                <c:pt idx="11450">
                  <c:v>456.89</c:v>
                </c:pt>
                <c:pt idx="11451">
                  <c:v>469.65</c:v>
                </c:pt>
                <c:pt idx="11452">
                  <c:v>350.69</c:v>
                </c:pt>
                <c:pt idx="11453">
                  <c:v>272.27</c:v>
                </c:pt>
                <c:pt idx="11454">
                  <c:v>173.94</c:v>
                </c:pt>
                <c:pt idx="11455">
                  <c:v>335.47</c:v>
                </c:pt>
                <c:pt idx="11456">
                  <c:v>389.66</c:v>
                </c:pt>
                <c:pt idx="11457">
                  <c:v>442.43</c:v>
                </c:pt>
                <c:pt idx="11458">
                  <c:v>434.4</c:v>
                </c:pt>
                <c:pt idx="11459">
                  <c:v>377.39</c:v>
                </c:pt>
                <c:pt idx="11460">
                  <c:v>326.36</c:v>
                </c:pt>
                <c:pt idx="11461">
                  <c:v>216.84</c:v>
                </c:pt>
                <c:pt idx="11462">
                  <c:v>213.73</c:v>
                </c:pt>
                <c:pt idx="11463">
                  <c:v>172.39</c:v>
                </c:pt>
                <c:pt idx="11464">
                  <c:v>131.22</c:v>
                </c:pt>
                <c:pt idx="11465">
                  <c:v>96.02</c:v>
                </c:pt>
                <c:pt idx="11466">
                  <c:v>141.41</c:v>
                </c:pt>
                <c:pt idx="11467">
                  <c:v>136.54</c:v>
                </c:pt>
                <c:pt idx="11468">
                  <c:v>119.82</c:v>
                </c:pt>
                <c:pt idx="11469">
                  <c:v>117.52</c:v>
                </c:pt>
                <c:pt idx="11470">
                  <c:v>152.1</c:v>
                </c:pt>
                <c:pt idx="11471">
                  <c:v>153.44999999999999</c:v>
                </c:pt>
                <c:pt idx="11472">
                  <c:v>199.09</c:v>
                </c:pt>
                <c:pt idx="11473">
                  <c:v>209.52</c:v>
                </c:pt>
                <c:pt idx="11474">
                  <c:v>169.57</c:v>
                </c:pt>
                <c:pt idx="11475">
                  <c:v>181.66</c:v>
                </c:pt>
                <c:pt idx="11476">
                  <c:v>171.95</c:v>
                </c:pt>
                <c:pt idx="11477">
                  <c:v>174.65</c:v>
                </c:pt>
                <c:pt idx="11478">
                  <c:v>181.54</c:v>
                </c:pt>
                <c:pt idx="11479">
                  <c:v>201.58</c:v>
                </c:pt>
                <c:pt idx="11480">
                  <c:v>207.84</c:v>
                </c:pt>
                <c:pt idx="11481">
                  <c:v>191.97</c:v>
                </c:pt>
                <c:pt idx="11482">
                  <c:v>277.01</c:v>
                </c:pt>
                <c:pt idx="11483">
                  <c:v>263.3</c:v>
                </c:pt>
                <c:pt idx="11484">
                  <c:v>258.02</c:v>
                </c:pt>
                <c:pt idx="11485">
                  <c:v>223.12</c:v>
                </c:pt>
                <c:pt idx="11486">
                  <c:v>263.18</c:v>
                </c:pt>
                <c:pt idx="11487">
                  <c:v>237.69</c:v>
                </c:pt>
                <c:pt idx="11488">
                  <c:v>168.45</c:v>
                </c:pt>
                <c:pt idx="11489">
                  <c:v>170.25</c:v>
                </c:pt>
                <c:pt idx="11490">
                  <c:v>149.47</c:v>
                </c:pt>
                <c:pt idx="11491">
                  <c:v>186.05</c:v>
                </c:pt>
                <c:pt idx="11492">
                  <c:v>283.87</c:v>
                </c:pt>
                <c:pt idx="11493">
                  <c:v>93.19</c:v>
                </c:pt>
                <c:pt idx="11494">
                  <c:v>56.26</c:v>
                </c:pt>
                <c:pt idx="11495">
                  <c:v>88.09</c:v>
                </c:pt>
                <c:pt idx="11496">
                  <c:v>71.2</c:v>
                </c:pt>
                <c:pt idx="11497">
                  <c:v>71.900000000000006</c:v>
                </c:pt>
                <c:pt idx="11498">
                  <c:v>58.57</c:v>
                </c:pt>
                <c:pt idx="11499">
                  <c:v>66.75</c:v>
                </c:pt>
                <c:pt idx="11500">
                  <c:v>66.510000000000005</c:v>
                </c:pt>
                <c:pt idx="11501">
                  <c:v>74.94</c:v>
                </c:pt>
                <c:pt idx="11502">
                  <c:v>70.459999999999994</c:v>
                </c:pt>
                <c:pt idx="11503">
                  <c:v>63.7</c:v>
                </c:pt>
                <c:pt idx="11504">
                  <c:v>69.08</c:v>
                </c:pt>
                <c:pt idx="11505">
                  <c:v>65.59</c:v>
                </c:pt>
                <c:pt idx="11506">
                  <c:v>74.38</c:v>
                </c:pt>
                <c:pt idx="11507">
                  <c:v>68.48</c:v>
                </c:pt>
                <c:pt idx="11508">
                  <c:v>63.26</c:v>
                </c:pt>
                <c:pt idx="11509">
                  <c:v>68</c:v>
                </c:pt>
                <c:pt idx="11510">
                  <c:v>60.23</c:v>
                </c:pt>
                <c:pt idx="11511">
                  <c:v>62.73</c:v>
                </c:pt>
                <c:pt idx="11512">
                  <c:v>52.61</c:v>
                </c:pt>
                <c:pt idx="11513">
                  <c:v>49.98</c:v>
                </c:pt>
                <c:pt idx="11514">
                  <c:v>53.17</c:v>
                </c:pt>
                <c:pt idx="11515">
                  <c:v>57.38</c:v>
                </c:pt>
                <c:pt idx="11516">
                  <c:v>56.99</c:v>
                </c:pt>
                <c:pt idx="11517">
                  <c:v>60.03</c:v>
                </c:pt>
                <c:pt idx="11518">
                  <c:v>55.3</c:v>
                </c:pt>
                <c:pt idx="11519">
                  <c:v>53.22</c:v>
                </c:pt>
                <c:pt idx="11520">
                  <c:v>53.8</c:v>
                </c:pt>
                <c:pt idx="11521">
                  <c:v>50.08</c:v>
                </c:pt>
                <c:pt idx="11522">
                  <c:v>50.35</c:v>
                </c:pt>
                <c:pt idx="11523">
                  <c:v>116.02</c:v>
                </c:pt>
                <c:pt idx="11524">
                  <c:v>86.49</c:v>
                </c:pt>
                <c:pt idx="11525">
                  <c:v>85.71</c:v>
                </c:pt>
                <c:pt idx="11526">
                  <c:v>68.83</c:v>
                </c:pt>
                <c:pt idx="11527">
                  <c:v>87.79</c:v>
                </c:pt>
                <c:pt idx="11528">
                  <c:v>109.48</c:v>
                </c:pt>
                <c:pt idx="11529">
                  <c:v>73.040000000000006</c:v>
                </c:pt>
                <c:pt idx="11530">
                  <c:v>54.15</c:v>
                </c:pt>
                <c:pt idx="11531">
                  <c:v>55.8</c:v>
                </c:pt>
                <c:pt idx="11532">
                  <c:v>40.28</c:v>
                </c:pt>
                <c:pt idx="11533">
                  <c:v>59.68</c:v>
                </c:pt>
                <c:pt idx="11534">
                  <c:v>42.95</c:v>
                </c:pt>
                <c:pt idx="11535">
                  <c:v>40.700000000000003</c:v>
                </c:pt>
                <c:pt idx="11536">
                  <c:v>52.96</c:v>
                </c:pt>
                <c:pt idx="11537">
                  <c:v>42.21</c:v>
                </c:pt>
                <c:pt idx="11538">
                  <c:v>52.22</c:v>
                </c:pt>
                <c:pt idx="11539">
                  <c:v>38.729999999999997</c:v>
                </c:pt>
                <c:pt idx="11540">
                  <c:v>40.380000000000003</c:v>
                </c:pt>
                <c:pt idx="11541">
                  <c:v>41.6</c:v>
                </c:pt>
                <c:pt idx="11542">
                  <c:v>36.450000000000003</c:v>
                </c:pt>
                <c:pt idx="11543">
                  <c:v>35.75</c:v>
                </c:pt>
                <c:pt idx="11544">
                  <c:v>40.380000000000003</c:v>
                </c:pt>
                <c:pt idx="11545">
                  <c:v>38.54</c:v>
                </c:pt>
                <c:pt idx="11546">
                  <c:v>37.65</c:v>
                </c:pt>
                <c:pt idx="11547">
                  <c:v>35.619999999999997</c:v>
                </c:pt>
                <c:pt idx="11548">
                  <c:v>32.07</c:v>
                </c:pt>
                <c:pt idx="11549">
                  <c:v>119.85</c:v>
                </c:pt>
                <c:pt idx="11550">
                  <c:v>94.03</c:v>
                </c:pt>
                <c:pt idx="11551">
                  <c:v>82.14</c:v>
                </c:pt>
                <c:pt idx="11552">
                  <c:v>50.12</c:v>
                </c:pt>
                <c:pt idx="11553">
                  <c:v>55.83</c:v>
                </c:pt>
                <c:pt idx="11554">
                  <c:v>45.45</c:v>
                </c:pt>
                <c:pt idx="11555">
                  <c:v>41.75</c:v>
                </c:pt>
                <c:pt idx="11556">
                  <c:v>46.76</c:v>
                </c:pt>
                <c:pt idx="11557">
                  <c:v>51.97</c:v>
                </c:pt>
                <c:pt idx="11558">
                  <c:v>37.340000000000003</c:v>
                </c:pt>
                <c:pt idx="11559">
                  <c:v>37.92</c:v>
                </c:pt>
                <c:pt idx="11560">
                  <c:v>45.18</c:v>
                </c:pt>
                <c:pt idx="11561">
                  <c:v>74.61</c:v>
                </c:pt>
                <c:pt idx="11562">
                  <c:v>84.64</c:v>
                </c:pt>
                <c:pt idx="11563">
                  <c:v>89.07</c:v>
                </c:pt>
                <c:pt idx="11564">
                  <c:v>93.22</c:v>
                </c:pt>
                <c:pt idx="11565">
                  <c:v>95.02</c:v>
                </c:pt>
                <c:pt idx="11566">
                  <c:v>104.36</c:v>
                </c:pt>
                <c:pt idx="11567">
                  <c:v>72.19</c:v>
                </c:pt>
                <c:pt idx="11568">
                  <c:v>64.62</c:v>
                </c:pt>
                <c:pt idx="11569">
                  <c:v>47.21</c:v>
                </c:pt>
                <c:pt idx="11570">
                  <c:v>58.58</c:v>
                </c:pt>
                <c:pt idx="11571">
                  <c:v>67.040000000000006</c:v>
                </c:pt>
                <c:pt idx="11572">
                  <c:v>71.45</c:v>
                </c:pt>
                <c:pt idx="11573">
                  <c:v>56.07</c:v>
                </c:pt>
                <c:pt idx="11574">
                  <c:v>52.77</c:v>
                </c:pt>
                <c:pt idx="11575">
                  <c:v>45.22</c:v>
                </c:pt>
                <c:pt idx="11576">
                  <c:v>50.43</c:v>
                </c:pt>
                <c:pt idx="11577">
                  <c:v>69.16</c:v>
                </c:pt>
                <c:pt idx="11578">
                  <c:v>86.78</c:v>
                </c:pt>
                <c:pt idx="11579">
                  <c:v>100.78</c:v>
                </c:pt>
                <c:pt idx="11580">
                  <c:v>139.33000000000001</c:v>
                </c:pt>
                <c:pt idx="11581">
                  <c:v>103.55</c:v>
                </c:pt>
                <c:pt idx="11582">
                  <c:v>57.69</c:v>
                </c:pt>
                <c:pt idx="11583">
                  <c:v>71.599999999999994</c:v>
                </c:pt>
                <c:pt idx="11584">
                  <c:v>67.010000000000005</c:v>
                </c:pt>
                <c:pt idx="11585">
                  <c:v>75.42</c:v>
                </c:pt>
                <c:pt idx="11586">
                  <c:v>522.57000000000005</c:v>
                </c:pt>
                <c:pt idx="11587">
                  <c:v>376.14</c:v>
                </c:pt>
                <c:pt idx="11588">
                  <c:v>288.06</c:v>
                </c:pt>
                <c:pt idx="11589">
                  <c:v>279.97000000000003</c:v>
                </c:pt>
                <c:pt idx="11590">
                  <c:v>365.66</c:v>
                </c:pt>
                <c:pt idx="11591">
                  <c:v>371.34</c:v>
                </c:pt>
                <c:pt idx="11592">
                  <c:v>303.12</c:v>
                </c:pt>
                <c:pt idx="11593">
                  <c:v>282.44</c:v>
                </c:pt>
                <c:pt idx="11594">
                  <c:v>559.62</c:v>
                </c:pt>
                <c:pt idx="11595">
                  <c:v>444.87</c:v>
                </c:pt>
                <c:pt idx="11596">
                  <c:v>317.05</c:v>
                </c:pt>
                <c:pt idx="11597">
                  <c:v>278.17</c:v>
                </c:pt>
                <c:pt idx="11598">
                  <c:v>257.58999999999997</c:v>
                </c:pt>
                <c:pt idx="11599">
                  <c:v>279.06</c:v>
                </c:pt>
                <c:pt idx="11600">
                  <c:v>251.73</c:v>
                </c:pt>
                <c:pt idx="11601">
                  <c:v>289.02999999999997</c:v>
                </c:pt>
                <c:pt idx="11602">
                  <c:v>263.95</c:v>
                </c:pt>
                <c:pt idx="11603">
                  <c:v>255.33</c:v>
                </c:pt>
                <c:pt idx="11604">
                  <c:v>173.44</c:v>
                </c:pt>
                <c:pt idx="11605">
                  <c:v>226.35</c:v>
                </c:pt>
                <c:pt idx="11606">
                  <c:v>242.94</c:v>
                </c:pt>
                <c:pt idx="11607">
                  <c:v>243.18</c:v>
                </c:pt>
                <c:pt idx="11608">
                  <c:v>194.92</c:v>
                </c:pt>
                <c:pt idx="11609">
                  <c:v>264.27999999999997</c:v>
                </c:pt>
                <c:pt idx="11610">
                  <c:v>233.76</c:v>
                </c:pt>
                <c:pt idx="11611">
                  <c:v>214.58</c:v>
                </c:pt>
                <c:pt idx="11612">
                  <c:v>577.64</c:v>
                </c:pt>
                <c:pt idx="11613">
                  <c:v>405.83</c:v>
                </c:pt>
                <c:pt idx="11614">
                  <c:v>463.11</c:v>
                </c:pt>
                <c:pt idx="11615">
                  <c:v>409.47</c:v>
                </c:pt>
                <c:pt idx="11616">
                  <c:v>428.78</c:v>
                </c:pt>
                <c:pt idx="11617">
                  <c:v>292.57</c:v>
                </c:pt>
                <c:pt idx="11618">
                  <c:v>236.14</c:v>
                </c:pt>
                <c:pt idx="11619">
                  <c:v>265.44</c:v>
                </c:pt>
                <c:pt idx="11620">
                  <c:v>275.08</c:v>
                </c:pt>
                <c:pt idx="11621">
                  <c:v>360.01</c:v>
                </c:pt>
                <c:pt idx="11622">
                  <c:v>357.45</c:v>
                </c:pt>
                <c:pt idx="11623">
                  <c:v>375.85</c:v>
                </c:pt>
                <c:pt idx="11624">
                  <c:v>370.17</c:v>
                </c:pt>
                <c:pt idx="11625">
                  <c:v>267.79000000000002</c:v>
                </c:pt>
                <c:pt idx="11626">
                  <c:v>276.20999999999998</c:v>
                </c:pt>
                <c:pt idx="11627">
                  <c:v>324.45</c:v>
                </c:pt>
                <c:pt idx="11628">
                  <c:v>360.54</c:v>
                </c:pt>
                <c:pt idx="11629">
                  <c:v>374.68</c:v>
                </c:pt>
                <c:pt idx="11630">
                  <c:v>419.48</c:v>
                </c:pt>
                <c:pt idx="11631">
                  <c:v>340.91</c:v>
                </c:pt>
                <c:pt idx="11632">
                  <c:v>445.46</c:v>
                </c:pt>
                <c:pt idx="11633">
                  <c:v>351.87</c:v>
                </c:pt>
                <c:pt idx="11634">
                  <c:v>372.52</c:v>
                </c:pt>
                <c:pt idx="11635">
                  <c:v>265.06</c:v>
                </c:pt>
                <c:pt idx="11636">
                  <c:v>370.67</c:v>
                </c:pt>
                <c:pt idx="11637">
                  <c:v>338.17</c:v>
                </c:pt>
                <c:pt idx="11638">
                  <c:v>207.13</c:v>
                </c:pt>
                <c:pt idx="11639">
                  <c:v>180.91</c:v>
                </c:pt>
                <c:pt idx="11640">
                  <c:v>198.94</c:v>
                </c:pt>
                <c:pt idx="11641">
                  <c:v>196.18</c:v>
                </c:pt>
                <c:pt idx="11642">
                  <c:v>152.65</c:v>
                </c:pt>
                <c:pt idx="11643">
                  <c:v>158.4</c:v>
                </c:pt>
                <c:pt idx="11644">
                  <c:v>123.89</c:v>
                </c:pt>
                <c:pt idx="11645">
                  <c:v>160.18</c:v>
                </c:pt>
                <c:pt idx="11646">
                  <c:v>216.98</c:v>
                </c:pt>
                <c:pt idx="11647">
                  <c:v>188.97</c:v>
                </c:pt>
                <c:pt idx="11648">
                  <c:v>352.03</c:v>
                </c:pt>
                <c:pt idx="11649">
                  <c:v>249.15</c:v>
                </c:pt>
                <c:pt idx="11650">
                  <c:v>146.82</c:v>
                </c:pt>
                <c:pt idx="11651">
                  <c:v>134.88</c:v>
                </c:pt>
                <c:pt idx="11652">
                  <c:v>158.1</c:v>
                </c:pt>
                <c:pt idx="11653">
                  <c:v>173.56</c:v>
                </c:pt>
                <c:pt idx="11654">
                  <c:v>128</c:v>
                </c:pt>
                <c:pt idx="11655">
                  <c:v>145.09</c:v>
                </c:pt>
                <c:pt idx="11656">
                  <c:v>151.86000000000001</c:v>
                </c:pt>
                <c:pt idx="11657">
                  <c:v>101.72</c:v>
                </c:pt>
                <c:pt idx="11658">
                  <c:v>110.48</c:v>
                </c:pt>
                <c:pt idx="11659">
                  <c:v>133.30000000000001</c:v>
                </c:pt>
                <c:pt idx="11660">
                  <c:v>116.42</c:v>
                </c:pt>
                <c:pt idx="11661">
                  <c:v>99.8</c:v>
                </c:pt>
                <c:pt idx="11662">
                  <c:v>104.19</c:v>
                </c:pt>
                <c:pt idx="11663">
                  <c:v>110.35</c:v>
                </c:pt>
                <c:pt idx="11664">
                  <c:v>119.09</c:v>
                </c:pt>
                <c:pt idx="11665">
                  <c:v>115.3</c:v>
                </c:pt>
                <c:pt idx="11666">
                  <c:v>109.51</c:v>
                </c:pt>
                <c:pt idx="11667">
                  <c:v>167.86</c:v>
                </c:pt>
                <c:pt idx="11668">
                  <c:v>351.05</c:v>
                </c:pt>
                <c:pt idx="11669">
                  <c:v>137.25</c:v>
                </c:pt>
                <c:pt idx="11670">
                  <c:v>166.79</c:v>
                </c:pt>
                <c:pt idx="11671">
                  <c:v>175.46</c:v>
                </c:pt>
                <c:pt idx="11672">
                  <c:v>191.84</c:v>
                </c:pt>
                <c:pt idx="11673">
                  <c:v>134.24</c:v>
                </c:pt>
                <c:pt idx="11674">
                  <c:v>231.76</c:v>
                </c:pt>
                <c:pt idx="11675">
                  <c:v>246.36</c:v>
                </c:pt>
                <c:pt idx="11676">
                  <c:v>236.17</c:v>
                </c:pt>
                <c:pt idx="11677">
                  <c:v>257.39999999999998</c:v>
                </c:pt>
                <c:pt idx="11678">
                  <c:v>217.66</c:v>
                </c:pt>
                <c:pt idx="11679">
                  <c:v>202.51</c:v>
                </c:pt>
                <c:pt idx="11680">
                  <c:v>250.19</c:v>
                </c:pt>
                <c:pt idx="11681">
                  <c:v>326.66000000000003</c:v>
                </c:pt>
                <c:pt idx="11682">
                  <c:v>328.09</c:v>
                </c:pt>
                <c:pt idx="11683">
                  <c:v>223.07</c:v>
                </c:pt>
                <c:pt idx="11684">
                  <c:v>286.67</c:v>
                </c:pt>
                <c:pt idx="11685">
                  <c:v>744.39</c:v>
                </c:pt>
                <c:pt idx="11686">
                  <c:v>401.22</c:v>
                </c:pt>
                <c:pt idx="11687">
                  <c:v>289.73</c:v>
                </c:pt>
                <c:pt idx="11688">
                  <c:v>295.43</c:v>
                </c:pt>
                <c:pt idx="11689">
                  <c:v>266.5</c:v>
                </c:pt>
                <c:pt idx="11690">
                  <c:v>235.03</c:v>
                </c:pt>
                <c:pt idx="11691">
                  <c:v>237.96</c:v>
                </c:pt>
                <c:pt idx="11692">
                  <c:v>252.54</c:v>
                </c:pt>
                <c:pt idx="11693">
                  <c:v>192.72</c:v>
                </c:pt>
                <c:pt idx="11694">
                  <c:v>254.74</c:v>
                </c:pt>
                <c:pt idx="11695">
                  <c:v>249.8</c:v>
                </c:pt>
                <c:pt idx="11696">
                  <c:v>239.56</c:v>
                </c:pt>
                <c:pt idx="11697">
                  <c:v>209.78</c:v>
                </c:pt>
                <c:pt idx="11698">
                  <c:v>266.3</c:v>
                </c:pt>
                <c:pt idx="11699">
                  <c:v>334.1</c:v>
                </c:pt>
                <c:pt idx="11700">
                  <c:v>909.79</c:v>
                </c:pt>
                <c:pt idx="11701">
                  <c:v>535.16999999999996</c:v>
                </c:pt>
                <c:pt idx="11702">
                  <c:v>284.29000000000002</c:v>
                </c:pt>
                <c:pt idx="11703">
                  <c:v>250.56</c:v>
                </c:pt>
                <c:pt idx="11704">
                  <c:v>257.77</c:v>
                </c:pt>
                <c:pt idx="11705">
                  <c:v>280.2</c:v>
                </c:pt>
                <c:pt idx="11706">
                  <c:v>173.13</c:v>
                </c:pt>
                <c:pt idx="11707">
                  <c:v>174.02</c:v>
                </c:pt>
                <c:pt idx="11708">
                  <c:v>240.49</c:v>
                </c:pt>
                <c:pt idx="11709">
                  <c:v>162.33000000000001</c:v>
                </c:pt>
                <c:pt idx="11710">
                  <c:v>175.55</c:v>
                </c:pt>
                <c:pt idx="11711">
                  <c:v>498.12</c:v>
                </c:pt>
                <c:pt idx="11712">
                  <c:v>536.99</c:v>
                </c:pt>
                <c:pt idx="11713">
                  <c:v>244.9</c:v>
                </c:pt>
                <c:pt idx="11714">
                  <c:v>225.52</c:v>
                </c:pt>
                <c:pt idx="11715">
                  <c:v>161.55000000000001</c:v>
                </c:pt>
                <c:pt idx="11716">
                  <c:v>157.61000000000001</c:v>
                </c:pt>
                <c:pt idx="11717">
                  <c:v>152.27000000000001</c:v>
                </c:pt>
                <c:pt idx="11718">
                  <c:v>107.06</c:v>
                </c:pt>
                <c:pt idx="11719">
                  <c:v>106.48</c:v>
                </c:pt>
                <c:pt idx="11720">
                  <c:v>105.1</c:v>
                </c:pt>
                <c:pt idx="11721">
                  <c:v>118.56</c:v>
                </c:pt>
                <c:pt idx="11722">
                  <c:v>149.37</c:v>
                </c:pt>
                <c:pt idx="11723">
                  <c:v>140.19</c:v>
                </c:pt>
                <c:pt idx="11724">
                  <c:v>135.71</c:v>
                </c:pt>
                <c:pt idx="11725">
                  <c:v>125.99</c:v>
                </c:pt>
                <c:pt idx="11726">
                  <c:v>131.80000000000001</c:v>
                </c:pt>
                <c:pt idx="11727">
                  <c:v>148.66</c:v>
                </c:pt>
                <c:pt idx="11728">
                  <c:v>144.09</c:v>
                </c:pt>
                <c:pt idx="11729">
                  <c:v>155.24</c:v>
                </c:pt>
                <c:pt idx="11730">
                  <c:v>177.68</c:v>
                </c:pt>
                <c:pt idx="11731">
                  <c:v>177.03</c:v>
                </c:pt>
                <c:pt idx="11732">
                  <c:v>186.26</c:v>
                </c:pt>
                <c:pt idx="11733">
                  <c:v>166.17</c:v>
                </c:pt>
                <c:pt idx="11734">
                  <c:v>195.77</c:v>
                </c:pt>
                <c:pt idx="11735">
                  <c:v>171.43</c:v>
                </c:pt>
                <c:pt idx="11736">
                  <c:v>226.85</c:v>
                </c:pt>
                <c:pt idx="11737">
                  <c:v>187.15</c:v>
                </c:pt>
                <c:pt idx="11738">
                  <c:v>235.95</c:v>
                </c:pt>
                <c:pt idx="11739">
                  <c:v>216.08</c:v>
                </c:pt>
                <c:pt idx="11740">
                  <c:v>216.3</c:v>
                </c:pt>
                <c:pt idx="11741">
                  <c:v>157.43</c:v>
                </c:pt>
                <c:pt idx="11742">
                  <c:v>241.02</c:v>
                </c:pt>
                <c:pt idx="11743">
                  <c:v>229.06</c:v>
                </c:pt>
                <c:pt idx="11744">
                  <c:v>270.89999999999998</c:v>
                </c:pt>
                <c:pt idx="11745">
                  <c:v>199.34</c:v>
                </c:pt>
                <c:pt idx="11746">
                  <c:v>281.83999999999997</c:v>
                </c:pt>
                <c:pt idx="11747">
                  <c:v>366.91</c:v>
                </c:pt>
                <c:pt idx="11748">
                  <c:v>267.52999999999997</c:v>
                </c:pt>
                <c:pt idx="11749">
                  <c:v>289.22000000000003</c:v>
                </c:pt>
                <c:pt idx="11750">
                  <c:v>312.05</c:v>
                </c:pt>
                <c:pt idx="11751">
                  <c:v>573.24</c:v>
                </c:pt>
                <c:pt idx="11752">
                  <c:v>352.63</c:v>
                </c:pt>
                <c:pt idx="11753">
                  <c:v>332.63</c:v>
                </c:pt>
                <c:pt idx="11754">
                  <c:v>422.79</c:v>
                </c:pt>
                <c:pt idx="11755">
                  <c:v>402.85</c:v>
                </c:pt>
                <c:pt idx="11756">
                  <c:v>314.82</c:v>
                </c:pt>
                <c:pt idx="11757">
                  <c:v>169.18</c:v>
                </c:pt>
                <c:pt idx="11758">
                  <c:v>350.31</c:v>
                </c:pt>
                <c:pt idx="11759">
                  <c:v>475.13</c:v>
                </c:pt>
                <c:pt idx="11760">
                  <c:v>637.92999999999995</c:v>
                </c:pt>
                <c:pt idx="11761">
                  <c:v>394.15</c:v>
                </c:pt>
                <c:pt idx="11762">
                  <c:v>382.79</c:v>
                </c:pt>
                <c:pt idx="11763">
                  <c:v>422.61</c:v>
                </c:pt>
                <c:pt idx="11764">
                  <c:v>363.55</c:v>
                </c:pt>
                <c:pt idx="11765">
                  <c:v>301.20999999999998</c:v>
                </c:pt>
                <c:pt idx="11766">
                  <c:v>338.79</c:v>
                </c:pt>
                <c:pt idx="11767">
                  <c:v>318.8</c:v>
                </c:pt>
                <c:pt idx="11768">
                  <c:v>320.49</c:v>
                </c:pt>
                <c:pt idx="11769">
                  <c:v>335.64</c:v>
                </c:pt>
                <c:pt idx="11770">
                  <c:v>263.83999999999997</c:v>
                </c:pt>
                <c:pt idx="11771">
                  <c:v>193.92</c:v>
                </c:pt>
                <c:pt idx="11772">
                  <c:v>271.92</c:v>
                </c:pt>
                <c:pt idx="11773">
                  <c:v>225.48</c:v>
                </c:pt>
                <c:pt idx="11774">
                  <c:v>169.71</c:v>
                </c:pt>
                <c:pt idx="11775">
                  <c:v>156.66999999999999</c:v>
                </c:pt>
                <c:pt idx="11776">
                  <c:v>133.34</c:v>
                </c:pt>
                <c:pt idx="11777">
                  <c:v>145.63</c:v>
                </c:pt>
                <c:pt idx="11778">
                  <c:v>119.81</c:v>
                </c:pt>
                <c:pt idx="11779">
                  <c:v>152.96</c:v>
                </c:pt>
                <c:pt idx="11780">
                  <c:v>167.35</c:v>
                </c:pt>
                <c:pt idx="11781">
                  <c:v>137.05000000000001</c:v>
                </c:pt>
                <c:pt idx="11782">
                  <c:v>196.26</c:v>
                </c:pt>
                <c:pt idx="11783">
                  <c:v>160.96</c:v>
                </c:pt>
                <c:pt idx="11784">
                  <c:v>158.9</c:v>
                </c:pt>
                <c:pt idx="11785">
                  <c:v>130.93</c:v>
                </c:pt>
                <c:pt idx="11786">
                  <c:v>163.1</c:v>
                </c:pt>
                <c:pt idx="11787">
                  <c:v>213.26</c:v>
                </c:pt>
                <c:pt idx="11788">
                  <c:v>169.94</c:v>
                </c:pt>
                <c:pt idx="11789">
                  <c:v>220.17</c:v>
                </c:pt>
                <c:pt idx="11790">
                  <c:v>177.79</c:v>
                </c:pt>
                <c:pt idx="11791">
                  <c:v>159.31</c:v>
                </c:pt>
                <c:pt idx="11792">
                  <c:v>215.65</c:v>
                </c:pt>
                <c:pt idx="11793">
                  <c:v>162.88999999999999</c:v>
                </c:pt>
                <c:pt idx="11794">
                  <c:v>198.75</c:v>
                </c:pt>
                <c:pt idx="11795">
                  <c:v>145.6</c:v>
                </c:pt>
                <c:pt idx="11796">
                  <c:v>254.08</c:v>
                </c:pt>
                <c:pt idx="11797">
                  <c:v>179.09</c:v>
                </c:pt>
                <c:pt idx="11798">
                  <c:v>148.31</c:v>
                </c:pt>
                <c:pt idx="11799">
                  <c:v>126.18</c:v>
                </c:pt>
                <c:pt idx="11800">
                  <c:v>140.25</c:v>
                </c:pt>
                <c:pt idx="11801">
                  <c:v>146.38</c:v>
                </c:pt>
                <c:pt idx="11802">
                  <c:v>138.78</c:v>
                </c:pt>
                <c:pt idx="11803">
                  <c:v>170.16</c:v>
                </c:pt>
                <c:pt idx="11804">
                  <c:v>145.34</c:v>
                </c:pt>
                <c:pt idx="11805">
                  <c:v>176.57</c:v>
                </c:pt>
                <c:pt idx="11806">
                  <c:v>509.17</c:v>
                </c:pt>
                <c:pt idx="11807">
                  <c:v>569.55999999999995</c:v>
                </c:pt>
                <c:pt idx="11808">
                  <c:v>452.45</c:v>
                </c:pt>
                <c:pt idx="11809">
                  <c:v>462.26</c:v>
                </c:pt>
                <c:pt idx="11810">
                  <c:v>537.48</c:v>
                </c:pt>
                <c:pt idx="11811">
                  <c:v>338.38</c:v>
                </c:pt>
                <c:pt idx="11812">
                  <c:v>282.7</c:v>
                </c:pt>
                <c:pt idx="11813">
                  <c:v>273.43</c:v>
                </c:pt>
                <c:pt idx="11814">
                  <c:v>223.27</c:v>
                </c:pt>
                <c:pt idx="11815">
                  <c:v>140.88</c:v>
                </c:pt>
                <c:pt idx="11816">
                  <c:v>144.19999999999999</c:v>
                </c:pt>
                <c:pt idx="11817">
                  <c:v>175.99</c:v>
                </c:pt>
                <c:pt idx="11818">
                  <c:v>196.69</c:v>
                </c:pt>
                <c:pt idx="11819">
                  <c:v>210.63</c:v>
                </c:pt>
                <c:pt idx="11820">
                  <c:v>214.99</c:v>
                </c:pt>
                <c:pt idx="11821">
                  <c:v>230.71</c:v>
                </c:pt>
                <c:pt idx="11822">
                  <c:v>246.22</c:v>
                </c:pt>
                <c:pt idx="11823">
                  <c:v>210.66</c:v>
                </c:pt>
                <c:pt idx="11824">
                  <c:v>212.7</c:v>
                </c:pt>
                <c:pt idx="11825">
                  <c:v>136.09</c:v>
                </c:pt>
                <c:pt idx="11826">
                  <c:v>122.33</c:v>
                </c:pt>
                <c:pt idx="11827">
                  <c:v>153.66</c:v>
                </c:pt>
                <c:pt idx="11828">
                  <c:v>344.61</c:v>
                </c:pt>
                <c:pt idx="11829">
                  <c:v>200.45</c:v>
                </c:pt>
                <c:pt idx="11830">
                  <c:v>123.75</c:v>
                </c:pt>
                <c:pt idx="11831">
                  <c:v>122.42</c:v>
                </c:pt>
                <c:pt idx="11832">
                  <c:v>148.03</c:v>
                </c:pt>
                <c:pt idx="11833">
                  <c:v>124.49</c:v>
                </c:pt>
                <c:pt idx="11834">
                  <c:v>248.81</c:v>
                </c:pt>
                <c:pt idx="11835">
                  <c:v>235.52</c:v>
                </c:pt>
                <c:pt idx="11836">
                  <c:v>186.42</c:v>
                </c:pt>
                <c:pt idx="11837">
                  <c:v>126.54</c:v>
                </c:pt>
                <c:pt idx="11838">
                  <c:v>112.06</c:v>
                </c:pt>
                <c:pt idx="11839">
                  <c:v>116.29</c:v>
                </c:pt>
                <c:pt idx="11840">
                  <c:v>100.04</c:v>
                </c:pt>
                <c:pt idx="11841">
                  <c:v>138.05000000000001</c:v>
                </c:pt>
                <c:pt idx="11842">
                  <c:v>150.63999999999999</c:v>
                </c:pt>
                <c:pt idx="11843">
                  <c:v>175.09</c:v>
                </c:pt>
                <c:pt idx="11844">
                  <c:v>150.97999999999999</c:v>
                </c:pt>
                <c:pt idx="11845">
                  <c:v>109.99</c:v>
                </c:pt>
                <c:pt idx="11846">
                  <c:v>131.29</c:v>
                </c:pt>
                <c:pt idx="11847">
                  <c:v>209.71</c:v>
                </c:pt>
                <c:pt idx="11848">
                  <c:v>258.98</c:v>
                </c:pt>
                <c:pt idx="11849">
                  <c:v>264.92</c:v>
                </c:pt>
                <c:pt idx="11850">
                  <c:v>428.93</c:v>
                </c:pt>
                <c:pt idx="11851">
                  <c:v>278.17</c:v>
                </c:pt>
                <c:pt idx="11852">
                  <c:v>157.22</c:v>
                </c:pt>
                <c:pt idx="11853">
                  <c:v>138</c:v>
                </c:pt>
                <c:pt idx="11854">
                  <c:v>249.93</c:v>
                </c:pt>
                <c:pt idx="11855">
                  <c:v>268.02</c:v>
                </c:pt>
                <c:pt idx="11856">
                  <c:v>863.92</c:v>
                </c:pt>
                <c:pt idx="11857">
                  <c:v>559.95000000000005</c:v>
                </c:pt>
                <c:pt idx="11858">
                  <c:v>255.32</c:v>
                </c:pt>
                <c:pt idx="11859">
                  <c:v>195.32</c:v>
                </c:pt>
                <c:pt idx="11860">
                  <c:v>121.36</c:v>
                </c:pt>
                <c:pt idx="11861">
                  <c:v>209.45</c:v>
                </c:pt>
                <c:pt idx="11862">
                  <c:v>193.13</c:v>
                </c:pt>
                <c:pt idx="11863">
                  <c:v>114.99</c:v>
                </c:pt>
                <c:pt idx="11864">
                  <c:v>118.14</c:v>
                </c:pt>
                <c:pt idx="11865">
                  <c:v>109.02</c:v>
                </c:pt>
                <c:pt idx="11866">
                  <c:v>82.57</c:v>
                </c:pt>
                <c:pt idx="11867">
                  <c:v>93.12</c:v>
                </c:pt>
                <c:pt idx="11868">
                  <c:v>88.87</c:v>
                </c:pt>
                <c:pt idx="11869">
                  <c:v>99.44</c:v>
                </c:pt>
                <c:pt idx="11870">
                  <c:v>83.68</c:v>
                </c:pt>
                <c:pt idx="11871">
                  <c:v>82.8</c:v>
                </c:pt>
                <c:pt idx="11872">
                  <c:v>58.72</c:v>
                </c:pt>
                <c:pt idx="11873">
                  <c:v>79.760000000000005</c:v>
                </c:pt>
                <c:pt idx="11874">
                  <c:v>103.74</c:v>
                </c:pt>
                <c:pt idx="11875">
                  <c:v>90.24</c:v>
                </c:pt>
                <c:pt idx="11876">
                  <c:v>75.59</c:v>
                </c:pt>
                <c:pt idx="11877">
                  <c:v>81.02</c:v>
                </c:pt>
                <c:pt idx="11878">
                  <c:v>85.65</c:v>
                </c:pt>
                <c:pt idx="11879">
                  <c:v>112.09</c:v>
                </c:pt>
                <c:pt idx="11880">
                  <c:v>98.24</c:v>
                </c:pt>
                <c:pt idx="11881">
                  <c:v>115.68</c:v>
                </c:pt>
                <c:pt idx="11882">
                  <c:v>112.38</c:v>
                </c:pt>
                <c:pt idx="11883">
                  <c:v>85.82</c:v>
                </c:pt>
                <c:pt idx="11884">
                  <c:v>101.86</c:v>
                </c:pt>
                <c:pt idx="11885">
                  <c:v>73.959999999999994</c:v>
                </c:pt>
                <c:pt idx="11886">
                  <c:v>85.07</c:v>
                </c:pt>
                <c:pt idx="11887">
                  <c:v>174.99</c:v>
                </c:pt>
                <c:pt idx="11888">
                  <c:v>39.89</c:v>
                </c:pt>
                <c:pt idx="11889">
                  <c:v>49.87</c:v>
                </c:pt>
                <c:pt idx="11890">
                  <c:v>46.17</c:v>
                </c:pt>
                <c:pt idx="11891">
                  <c:v>43.12</c:v>
                </c:pt>
                <c:pt idx="11892">
                  <c:v>42.66</c:v>
                </c:pt>
                <c:pt idx="11893">
                  <c:v>34.909999999999997</c:v>
                </c:pt>
                <c:pt idx="11894">
                  <c:v>25.76</c:v>
                </c:pt>
                <c:pt idx="11895">
                  <c:v>146.15</c:v>
                </c:pt>
                <c:pt idx="11896">
                  <c:v>168.45</c:v>
                </c:pt>
                <c:pt idx="11897">
                  <c:v>162.68</c:v>
                </c:pt>
                <c:pt idx="11898">
                  <c:v>135.88</c:v>
                </c:pt>
                <c:pt idx="11899">
                  <c:v>117.39</c:v>
                </c:pt>
                <c:pt idx="11900">
                  <c:v>139.61000000000001</c:v>
                </c:pt>
                <c:pt idx="11901">
                  <c:v>114.47</c:v>
                </c:pt>
                <c:pt idx="11902">
                  <c:v>120.85</c:v>
                </c:pt>
                <c:pt idx="11903">
                  <c:v>101.69</c:v>
                </c:pt>
                <c:pt idx="11904">
                  <c:v>69.53</c:v>
                </c:pt>
                <c:pt idx="11905">
                  <c:v>72.7</c:v>
                </c:pt>
                <c:pt idx="11906">
                  <c:v>39.9</c:v>
                </c:pt>
                <c:pt idx="11907">
                  <c:v>41.2</c:v>
                </c:pt>
                <c:pt idx="11908">
                  <c:v>38.43</c:v>
                </c:pt>
                <c:pt idx="11909">
                  <c:v>94.81</c:v>
                </c:pt>
                <c:pt idx="11910">
                  <c:v>101.16</c:v>
                </c:pt>
                <c:pt idx="11911">
                  <c:v>83.48</c:v>
                </c:pt>
                <c:pt idx="11912">
                  <c:v>78.33</c:v>
                </c:pt>
                <c:pt idx="11913">
                  <c:v>90.92</c:v>
                </c:pt>
                <c:pt idx="11914">
                  <c:v>87.51</c:v>
                </c:pt>
                <c:pt idx="11915">
                  <c:v>76.36</c:v>
                </c:pt>
                <c:pt idx="11916">
                  <c:v>243.41</c:v>
                </c:pt>
                <c:pt idx="11917">
                  <c:v>267.83999999999997</c:v>
                </c:pt>
                <c:pt idx="11918">
                  <c:v>239.6</c:v>
                </c:pt>
                <c:pt idx="11919">
                  <c:v>275.29000000000002</c:v>
                </c:pt>
                <c:pt idx="11920">
                  <c:v>220.91</c:v>
                </c:pt>
                <c:pt idx="11921">
                  <c:v>209.28</c:v>
                </c:pt>
                <c:pt idx="11922">
                  <c:v>165.25</c:v>
                </c:pt>
                <c:pt idx="11923">
                  <c:v>159.76</c:v>
                </c:pt>
                <c:pt idx="11924">
                  <c:v>150.11000000000001</c:v>
                </c:pt>
                <c:pt idx="11925">
                  <c:v>141.68</c:v>
                </c:pt>
                <c:pt idx="11926">
                  <c:v>130.72</c:v>
                </c:pt>
                <c:pt idx="11927">
                  <c:v>121.09</c:v>
                </c:pt>
                <c:pt idx="11928">
                  <c:v>157.86000000000001</c:v>
                </c:pt>
                <c:pt idx="11929">
                  <c:v>154.01</c:v>
                </c:pt>
                <c:pt idx="11930">
                  <c:v>120.18</c:v>
                </c:pt>
                <c:pt idx="11931">
                  <c:v>103.94</c:v>
                </c:pt>
                <c:pt idx="11932">
                  <c:v>117.62</c:v>
                </c:pt>
                <c:pt idx="11933">
                  <c:v>112.97</c:v>
                </c:pt>
                <c:pt idx="11934">
                  <c:v>128.04</c:v>
                </c:pt>
                <c:pt idx="11935">
                  <c:v>112.69</c:v>
                </c:pt>
                <c:pt idx="11936">
                  <c:v>83.32</c:v>
                </c:pt>
                <c:pt idx="11937">
                  <c:v>99.01</c:v>
                </c:pt>
                <c:pt idx="11938">
                  <c:v>101.5</c:v>
                </c:pt>
                <c:pt idx="11939">
                  <c:v>88.68</c:v>
                </c:pt>
                <c:pt idx="11940">
                  <c:v>65.489999999999995</c:v>
                </c:pt>
                <c:pt idx="11941">
                  <c:v>88.29</c:v>
                </c:pt>
                <c:pt idx="11942">
                  <c:v>83.17</c:v>
                </c:pt>
                <c:pt idx="11943">
                  <c:v>95.02</c:v>
                </c:pt>
                <c:pt idx="11944">
                  <c:v>111.78</c:v>
                </c:pt>
                <c:pt idx="11945">
                  <c:v>98.34</c:v>
                </c:pt>
                <c:pt idx="11946">
                  <c:v>110.12</c:v>
                </c:pt>
                <c:pt idx="11947">
                  <c:v>113.22</c:v>
                </c:pt>
                <c:pt idx="11948">
                  <c:v>82.1</c:v>
                </c:pt>
                <c:pt idx="11949">
                  <c:v>117.12</c:v>
                </c:pt>
                <c:pt idx="11950">
                  <c:v>159.87</c:v>
                </c:pt>
                <c:pt idx="11951">
                  <c:v>188.47</c:v>
                </c:pt>
                <c:pt idx="11952">
                  <c:v>205.91</c:v>
                </c:pt>
                <c:pt idx="11953">
                  <c:v>194.19</c:v>
                </c:pt>
                <c:pt idx="11954">
                  <c:v>215.53</c:v>
                </c:pt>
                <c:pt idx="11955">
                  <c:v>223.25</c:v>
                </c:pt>
                <c:pt idx="11956">
                  <c:v>242.65</c:v>
                </c:pt>
                <c:pt idx="11957">
                  <c:v>276.48</c:v>
                </c:pt>
                <c:pt idx="11958">
                  <c:v>225.93</c:v>
                </c:pt>
                <c:pt idx="11959">
                  <c:v>157.05000000000001</c:v>
                </c:pt>
                <c:pt idx="11960">
                  <c:v>209.87</c:v>
                </c:pt>
                <c:pt idx="11961">
                  <c:v>464.7</c:v>
                </c:pt>
                <c:pt idx="11962">
                  <c:v>213.98</c:v>
                </c:pt>
                <c:pt idx="11963">
                  <c:v>173.49</c:v>
                </c:pt>
                <c:pt idx="11964">
                  <c:v>123.7</c:v>
                </c:pt>
                <c:pt idx="11965">
                  <c:v>136.19999999999999</c:v>
                </c:pt>
                <c:pt idx="11966">
                  <c:v>110.15</c:v>
                </c:pt>
                <c:pt idx="11967">
                  <c:v>112.71</c:v>
                </c:pt>
                <c:pt idx="11968">
                  <c:v>119.59</c:v>
                </c:pt>
                <c:pt idx="11969">
                  <c:v>93.78</c:v>
                </c:pt>
                <c:pt idx="11970">
                  <c:v>114.86</c:v>
                </c:pt>
                <c:pt idx="11971">
                  <c:v>110.44</c:v>
                </c:pt>
                <c:pt idx="11972">
                  <c:v>95.76</c:v>
                </c:pt>
                <c:pt idx="11973">
                  <c:v>87.16</c:v>
                </c:pt>
                <c:pt idx="11974">
                  <c:v>97.74</c:v>
                </c:pt>
                <c:pt idx="11975">
                  <c:v>67.88</c:v>
                </c:pt>
                <c:pt idx="11976">
                  <c:v>69.790000000000006</c:v>
                </c:pt>
                <c:pt idx="11977">
                  <c:v>92.97</c:v>
                </c:pt>
                <c:pt idx="11978">
                  <c:v>73.760000000000005</c:v>
                </c:pt>
                <c:pt idx="11979">
                  <c:v>72.459999999999994</c:v>
                </c:pt>
                <c:pt idx="11980">
                  <c:v>57.38</c:v>
                </c:pt>
                <c:pt idx="11981">
                  <c:v>88.93</c:v>
                </c:pt>
                <c:pt idx="11982">
                  <c:v>138.57</c:v>
                </c:pt>
                <c:pt idx="11983">
                  <c:v>105.02</c:v>
                </c:pt>
                <c:pt idx="11984">
                  <c:v>70.3</c:v>
                </c:pt>
                <c:pt idx="11985">
                  <c:v>79.36</c:v>
                </c:pt>
                <c:pt idx="11986">
                  <c:v>83.67</c:v>
                </c:pt>
                <c:pt idx="11987">
                  <c:v>103.65</c:v>
                </c:pt>
                <c:pt idx="11988">
                  <c:v>104.1</c:v>
                </c:pt>
                <c:pt idx="11989">
                  <c:v>91.09</c:v>
                </c:pt>
                <c:pt idx="11990">
                  <c:v>90.58</c:v>
                </c:pt>
                <c:pt idx="11991">
                  <c:v>95.46</c:v>
                </c:pt>
                <c:pt idx="11992">
                  <c:v>122.12</c:v>
                </c:pt>
                <c:pt idx="11993">
                  <c:v>202.84</c:v>
                </c:pt>
                <c:pt idx="11994">
                  <c:v>293.73</c:v>
                </c:pt>
                <c:pt idx="11995">
                  <c:v>261.12</c:v>
                </c:pt>
                <c:pt idx="11996">
                  <c:v>223.94</c:v>
                </c:pt>
                <c:pt idx="11997">
                  <c:v>228.74</c:v>
                </c:pt>
                <c:pt idx="11998">
                  <c:v>113.21</c:v>
                </c:pt>
                <c:pt idx="11999">
                  <c:v>234.28</c:v>
                </c:pt>
                <c:pt idx="12000">
                  <c:v>57.33</c:v>
                </c:pt>
                <c:pt idx="12001">
                  <c:v>59.15</c:v>
                </c:pt>
                <c:pt idx="12002">
                  <c:v>16.420000000000002</c:v>
                </c:pt>
                <c:pt idx="12003">
                  <c:v>28.74</c:v>
                </c:pt>
                <c:pt idx="12004">
                  <c:v>18.47</c:v>
                </c:pt>
                <c:pt idx="12005">
                  <c:v>19.47</c:v>
                </c:pt>
                <c:pt idx="12006">
                  <c:v>16.34</c:v>
                </c:pt>
                <c:pt idx="12007">
                  <c:v>15.43</c:v>
                </c:pt>
                <c:pt idx="12008">
                  <c:v>15.86</c:v>
                </c:pt>
                <c:pt idx="12009">
                  <c:v>25.08</c:v>
                </c:pt>
                <c:pt idx="12010">
                  <c:v>18.03</c:v>
                </c:pt>
                <c:pt idx="12011">
                  <c:v>21.24</c:v>
                </c:pt>
                <c:pt idx="12012">
                  <c:v>23.77</c:v>
                </c:pt>
                <c:pt idx="12013">
                  <c:v>21.26</c:v>
                </c:pt>
                <c:pt idx="12014">
                  <c:v>17.16</c:v>
                </c:pt>
                <c:pt idx="12015">
                  <c:v>20.239999999999998</c:v>
                </c:pt>
                <c:pt idx="12016">
                  <c:v>50.23</c:v>
                </c:pt>
                <c:pt idx="12017">
                  <c:v>53.8</c:v>
                </c:pt>
                <c:pt idx="12018">
                  <c:v>228.94</c:v>
                </c:pt>
                <c:pt idx="12019">
                  <c:v>209.28</c:v>
                </c:pt>
                <c:pt idx="12020">
                  <c:v>176.35</c:v>
                </c:pt>
                <c:pt idx="12021">
                  <c:v>129.21</c:v>
                </c:pt>
                <c:pt idx="12022">
                  <c:v>166.7</c:v>
                </c:pt>
                <c:pt idx="12023">
                  <c:v>132.34</c:v>
                </c:pt>
                <c:pt idx="12024">
                  <c:v>163.87</c:v>
                </c:pt>
                <c:pt idx="12025">
                  <c:v>142.59</c:v>
                </c:pt>
                <c:pt idx="12026">
                  <c:v>202.46</c:v>
                </c:pt>
                <c:pt idx="12027">
                  <c:v>167.48</c:v>
                </c:pt>
                <c:pt idx="12028">
                  <c:v>216.43</c:v>
                </c:pt>
                <c:pt idx="12029">
                  <c:v>220.77</c:v>
                </c:pt>
                <c:pt idx="12030">
                  <c:v>212.46</c:v>
                </c:pt>
                <c:pt idx="12031">
                  <c:v>214.79</c:v>
                </c:pt>
                <c:pt idx="12032">
                  <c:v>191.53</c:v>
                </c:pt>
                <c:pt idx="12033">
                  <c:v>236.57</c:v>
                </c:pt>
                <c:pt idx="12034">
                  <c:v>257.23</c:v>
                </c:pt>
                <c:pt idx="12035">
                  <c:v>296.20999999999998</c:v>
                </c:pt>
                <c:pt idx="12036">
                  <c:v>350.66</c:v>
                </c:pt>
                <c:pt idx="12037">
                  <c:v>359.76</c:v>
                </c:pt>
                <c:pt idx="12038">
                  <c:v>342.12</c:v>
                </c:pt>
                <c:pt idx="12039">
                  <c:v>578.45000000000005</c:v>
                </c:pt>
                <c:pt idx="12040">
                  <c:v>522.88</c:v>
                </c:pt>
                <c:pt idx="12041">
                  <c:v>495.75</c:v>
                </c:pt>
                <c:pt idx="12042">
                  <c:v>299.77999999999997</c:v>
                </c:pt>
                <c:pt idx="12043">
                  <c:v>337.33</c:v>
                </c:pt>
                <c:pt idx="12044">
                  <c:v>310</c:v>
                </c:pt>
                <c:pt idx="12045">
                  <c:v>291.06</c:v>
                </c:pt>
                <c:pt idx="12046">
                  <c:v>263.67</c:v>
                </c:pt>
                <c:pt idx="12047">
                  <c:v>290.08999999999997</c:v>
                </c:pt>
                <c:pt idx="12048">
                  <c:v>233.13</c:v>
                </c:pt>
                <c:pt idx="12049">
                  <c:v>219.72</c:v>
                </c:pt>
                <c:pt idx="12050">
                  <c:v>211.17</c:v>
                </c:pt>
                <c:pt idx="12051">
                  <c:v>201.02</c:v>
                </c:pt>
                <c:pt idx="12052">
                  <c:v>192.08</c:v>
                </c:pt>
                <c:pt idx="12053">
                  <c:v>241.9</c:v>
                </c:pt>
                <c:pt idx="12054">
                  <c:v>217.09</c:v>
                </c:pt>
                <c:pt idx="12055">
                  <c:v>209.53</c:v>
                </c:pt>
                <c:pt idx="12056">
                  <c:v>289.06</c:v>
                </c:pt>
                <c:pt idx="12057">
                  <c:v>374.16</c:v>
                </c:pt>
                <c:pt idx="12058">
                  <c:v>497.92</c:v>
                </c:pt>
                <c:pt idx="12059">
                  <c:v>209.76</c:v>
                </c:pt>
                <c:pt idx="12060">
                  <c:v>215.81</c:v>
                </c:pt>
                <c:pt idx="12061">
                  <c:v>124.82</c:v>
                </c:pt>
                <c:pt idx="12062">
                  <c:v>271.63</c:v>
                </c:pt>
                <c:pt idx="12063">
                  <c:v>300.33999999999997</c:v>
                </c:pt>
                <c:pt idx="12064">
                  <c:v>331.96</c:v>
                </c:pt>
                <c:pt idx="12065">
                  <c:v>385.43</c:v>
                </c:pt>
                <c:pt idx="12066">
                  <c:v>666.99</c:v>
                </c:pt>
                <c:pt idx="12067">
                  <c:v>194.65</c:v>
                </c:pt>
                <c:pt idx="12068">
                  <c:v>186</c:v>
                </c:pt>
                <c:pt idx="12069">
                  <c:v>129.88999999999999</c:v>
                </c:pt>
                <c:pt idx="12070">
                  <c:v>140.9</c:v>
                </c:pt>
                <c:pt idx="12071">
                  <c:v>121.54</c:v>
                </c:pt>
                <c:pt idx="12072">
                  <c:v>124.62</c:v>
                </c:pt>
                <c:pt idx="12073">
                  <c:v>106.4</c:v>
                </c:pt>
                <c:pt idx="12074">
                  <c:v>118.13</c:v>
                </c:pt>
                <c:pt idx="12075">
                  <c:v>312.97000000000003</c:v>
                </c:pt>
                <c:pt idx="12076">
                  <c:v>248.19</c:v>
                </c:pt>
                <c:pt idx="12077">
                  <c:v>156.29</c:v>
                </c:pt>
                <c:pt idx="12078">
                  <c:v>175.34</c:v>
                </c:pt>
                <c:pt idx="12079">
                  <c:v>148.19</c:v>
                </c:pt>
                <c:pt idx="12080">
                  <c:v>148.86000000000001</c:v>
                </c:pt>
                <c:pt idx="12081">
                  <c:v>123.47</c:v>
                </c:pt>
                <c:pt idx="12082">
                  <c:v>123.29</c:v>
                </c:pt>
                <c:pt idx="12083">
                  <c:v>114.45</c:v>
                </c:pt>
                <c:pt idx="12084">
                  <c:v>113.53</c:v>
                </c:pt>
                <c:pt idx="12085">
                  <c:v>124.4</c:v>
                </c:pt>
                <c:pt idx="12086">
                  <c:v>91.13</c:v>
                </c:pt>
                <c:pt idx="12087">
                  <c:v>105.92</c:v>
                </c:pt>
                <c:pt idx="12088">
                  <c:v>77.87</c:v>
                </c:pt>
                <c:pt idx="12089">
                  <c:v>113.88</c:v>
                </c:pt>
                <c:pt idx="12090">
                  <c:v>155.46</c:v>
                </c:pt>
                <c:pt idx="12091">
                  <c:v>134.97999999999999</c:v>
                </c:pt>
                <c:pt idx="12092">
                  <c:v>154.57</c:v>
                </c:pt>
                <c:pt idx="12093">
                  <c:v>122.8</c:v>
                </c:pt>
                <c:pt idx="12094">
                  <c:v>121.35</c:v>
                </c:pt>
                <c:pt idx="12095">
                  <c:v>142.34</c:v>
                </c:pt>
                <c:pt idx="12096">
                  <c:v>117.52</c:v>
                </c:pt>
                <c:pt idx="12097">
                  <c:v>96.37</c:v>
                </c:pt>
                <c:pt idx="12098">
                  <c:v>26.57</c:v>
                </c:pt>
                <c:pt idx="12099">
                  <c:v>36.369999999999997</c:v>
                </c:pt>
                <c:pt idx="12100">
                  <c:v>35.5</c:v>
                </c:pt>
                <c:pt idx="12101">
                  <c:v>31.08</c:v>
                </c:pt>
                <c:pt idx="12102">
                  <c:v>26.32</c:v>
                </c:pt>
                <c:pt idx="12103">
                  <c:v>33.99</c:v>
                </c:pt>
                <c:pt idx="12104">
                  <c:v>43.26</c:v>
                </c:pt>
                <c:pt idx="12105">
                  <c:v>38.520000000000003</c:v>
                </c:pt>
                <c:pt idx="12106">
                  <c:v>39.06</c:v>
                </c:pt>
                <c:pt idx="12107">
                  <c:v>40.92</c:v>
                </c:pt>
                <c:pt idx="12108">
                  <c:v>54.72</c:v>
                </c:pt>
                <c:pt idx="12109">
                  <c:v>47.14</c:v>
                </c:pt>
                <c:pt idx="12110">
                  <c:v>53.16</c:v>
                </c:pt>
                <c:pt idx="12111">
                  <c:v>52.96</c:v>
                </c:pt>
                <c:pt idx="12112">
                  <c:v>47.66</c:v>
                </c:pt>
                <c:pt idx="12113">
                  <c:v>40.049999999999997</c:v>
                </c:pt>
                <c:pt idx="12114">
                  <c:v>60.07</c:v>
                </c:pt>
                <c:pt idx="12115">
                  <c:v>60.37</c:v>
                </c:pt>
                <c:pt idx="12116">
                  <c:v>64</c:v>
                </c:pt>
                <c:pt idx="12117">
                  <c:v>55.89</c:v>
                </c:pt>
                <c:pt idx="12118">
                  <c:v>75.7</c:v>
                </c:pt>
                <c:pt idx="12119">
                  <c:v>65.38</c:v>
                </c:pt>
                <c:pt idx="12120">
                  <c:v>57.77</c:v>
                </c:pt>
                <c:pt idx="12121">
                  <c:v>55.84</c:v>
                </c:pt>
                <c:pt idx="12122">
                  <c:v>58.98</c:v>
                </c:pt>
                <c:pt idx="12123">
                  <c:v>55.83</c:v>
                </c:pt>
                <c:pt idx="12124">
                  <c:v>56.75</c:v>
                </c:pt>
                <c:pt idx="12125">
                  <c:v>76.23</c:v>
                </c:pt>
                <c:pt idx="12126">
                  <c:v>79.59</c:v>
                </c:pt>
                <c:pt idx="12127">
                  <c:v>64.55</c:v>
                </c:pt>
                <c:pt idx="12128">
                  <c:v>83.38</c:v>
                </c:pt>
                <c:pt idx="12129">
                  <c:v>83.51</c:v>
                </c:pt>
                <c:pt idx="12130">
                  <c:v>94.61</c:v>
                </c:pt>
                <c:pt idx="12131">
                  <c:v>186.9</c:v>
                </c:pt>
                <c:pt idx="12132">
                  <c:v>230.4</c:v>
                </c:pt>
                <c:pt idx="12133">
                  <c:v>195.15</c:v>
                </c:pt>
                <c:pt idx="12134">
                  <c:v>232.49</c:v>
                </c:pt>
                <c:pt idx="12135">
                  <c:v>194.48</c:v>
                </c:pt>
                <c:pt idx="12136">
                  <c:v>188.84</c:v>
                </c:pt>
                <c:pt idx="12137">
                  <c:v>134.99</c:v>
                </c:pt>
                <c:pt idx="12138">
                  <c:v>130.91</c:v>
                </c:pt>
                <c:pt idx="12139">
                  <c:v>172.33</c:v>
                </c:pt>
                <c:pt idx="12140">
                  <c:v>92.73</c:v>
                </c:pt>
                <c:pt idx="12141">
                  <c:v>118.14</c:v>
                </c:pt>
                <c:pt idx="12142">
                  <c:v>100.82</c:v>
                </c:pt>
                <c:pt idx="12143">
                  <c:v>139.57</c:v>
                </c:pt>
                <c:pt idx="12144">
                  <c:v>128.52000000000001</c:v>
                </c:pt>
                <c:pt idx="12145">
                  <c:v>81.62</c:v>
                </c:pt>
                <c:pt idx="12146">
                  <c:v>60.5</c:v>
                </c:pt>
                <c:pt idx="12147">
                  <c:v>183.02</c:v>
                </c:pt>
                <c:pt idx="12148">
                  <c:v>289.92</c:v>
                </c:pt>
                <c:pt idx="12149">
                  <c:v>287.73</c:v>
                </c:pt>
                <c:pt idx="12150">
                  <c:v>160.80000000000001</c:v>
                </c:pt>
                <c:pt idx="12151">
                  <c:v>146.78</c:v>
                </c:pt>
                <c:pt idx="12152">
                  <c:v>150.71</c:v>
                </c:pt>
                <c:pt idx="12153">
                  <c:v>113.33</c:v>
                </c:pt>
                <c:pt idx="12154">
                  <c:v>110.64</c:v>
                </c:pt>
                <c:pt idx="12155">
                  <c:v>90.83</c:v>
                </c:pt>
                <c:pt idx="12156">
                  <c:v>87.01</c:v>
                </c:pt>
                <c:pt idx="12157">
                  <c:v>76.78</c:v>
                </c:pt>
                <c:pt idx="12158">
                  <c:v>104.8</c:v>
                </c:pt>
                <c:pt idx="12159">
                  <c:v>88.43</c:v>
                </c:pt>
                <c:pt idx="12160">
                  <c:v>64.08</c:v>
                </c:pt>
                <c:pt idx="12161">
                  <c:v>101.36</c:v>
                </c:pt>
                <c:pt idx="12162">
                  <c:v>104.31</c:v>
                </c:pt>
                <c:pt idx="12163">
                  <c:v>115.95</c:v>
                </c:pt>
                <c:pt idx="12164">
                  <c:v>99.37</c:v>
                </c:pt>
                <c:pt idx="12165">
                  <c:v>199.75</c:v>
                </c:pt>
                <c:pt idx="12166">
                  <c:v>111.73</c:v>
                </c:pt>
                <c:pt idx="12167">
                  <c:v>139.74</c:v>
                </c:pt>
                <c:pt idx="12168">
                  <c:v>119.16</c:v>
                </c:pt>
                <c:pt idx="12169">
                  <c:v>106.34</c:v>
                </c:pt>
                <c:pt idx="12170">
                  <c:v>127.29</c:v>
                </c:pt>
                <c:pt idx="12171">
                  <c:v>104.59</c:v>
                </c:pt>
                <c:pt idx="12172">
                  <c:v>95.85</c:v>
                </c:pt>
                <c:pt idx="12173">
                  <c:v>100.39</c:v>
                </c:pt>
                <c:pt idx="12174">
                  <c:v>81.23</c:v>
                </c:pt>
                <c:pt idx="12175">
                  <c:v>138.74</c:v>
                </c:pt>
                <c:pt idx="12176">
                  <c:v>108.34</c:v>
                </c:pt>
                <c:pt idx="12177">
                  <c:v>109.15</c:v>
                </c:pt>
                <c:pt idx="12178">
                  <c:v>94.76</c:v>
                </c:pt>
                <c:pt idx="12179">
                  <c:v>100.48</c:v>
                </c:pt>
                <c:pt idx="12180">
                  <c:v>130.66</c:v>
                </c:pt>
                <c:pt idx="12181">
                  <c:v>165.7</c:v>
                </c:pt>
                <c:pt idx="12182">
                  <c:v>92.61</c:v>
                </c:pt>
                <c:pt idx="12183">
                  <c:v>38.76</c:v>
                </c:pt>
                <c:pt idx="12184">
                  <c:v>49.86</c:v>
                </c:pt>
                <c:pt idx="12185">
                  <c:v>50.75</c:v>
                </c:pt>
                <c:pt idx="12186">
                  <c:v>52.23</c:v>
                </c:pt>
                <c:pt idx="12187">
                  <c:v>64.66</c:v>
                </c:pt>
                <c:pt idx="12188">
                  <c:v>54.37</c:v>
                </c:pt>
                <c:pt idx="12189">
                  <c:v>49.07</c:v>
                </c:pt>
                <c:pt idx="12190">
                  <c:v>55.45</c:v>
                </c:pt>
                <c:pt idx="12191">
                  <c:v>54.77</c:v>
                </c:pt>
                <c:pt idx="12192">
                  <c:v>71.69</c:v>
                </c:pt>
                <c:pt idx="12193">
                  <c:v>52.6</c:v>
                </c:pt>
                <c:pt idx="12194">
                  <c:v>53.37</c:v>
                </c:pt>
                <c:pt idx="12195">
                  <c:v>49.37</c:v>
                </c:pt>
                <c:pt idx="12196">
                  <c:v>55.55</c:v>
                </c:pt>
                <c:pt idx="12197">
                  <c:v>63.37</c:v>
                </c:pt>
                <c:pt idx="12198">
                  <c:v>47.34</c:v>
                </c:pt>
                <c:pt idx="12199">
                  <c:v>53.16</c:v>
                </c:pt>
                <c:pt idx="12200">
                  <c:v>84.02</c:v>
                </c:pt>
                <c:pt idx="12201">
                  <c:v>69.69</c:v>
                </c:pt>
                <c:pt idx="12202">
                  <c:v>80.8</c:v>
                </c:pt>
                <c:pt idx="12203">
                  <c:v>91</c:v>
                </c:pt>
                <c:pt idx="12204">
                  <c:v>88.12</c:v>
                </c:pt>
                <c:pt idx="12205">
                  <c:v>228.03</c:v>
                </c:pt>
                <c:pt idx="12206">
                  <c:v>379.51</c:v>
                </c:pt>
                <c:pt idx="12207">
                  <c:v>260.77</c:v>
                </c:pt>
                <c:pt idx="12208">
                  <c:v>205.46</c:v>
                </c:pt>
                <c:pt idx="12209">
                  <c:v>210.14</c:v>
                </c:pt>
                <c:pt idx="12210">
                  <c:v>223.7</c:v>
                </c:pt>
                <c:pt idx="12211">
                  <c:v>194.81</c:v>
                </c:pt>
                <c:pt idx="12212">
                  <c:v>244.86</c:v>
                </c:pt>
                <c:pt idx="12213">
                  <c:v>191.66</c:v>
                </c:pt>
                <c:pt idx="12214">
                  <c:v>190.39</c:v>
                </c:pt>
                <c:pt idx="12215">
                  <c:v>254.38</c:v>
                </c:pt>
                <c:pt idx="12216">
                  <c:v>290.51</c:v>
                </c:pt>
                <c:pt idx="12217">
                  <c:v>249.91</c:v>
                </c:pt>
                <c:pt idx="12218">
                  <c:v>326.64</c:v>
                </c:pt>
                <c:pt idx="12219">
                  <c:v>299.12</c:v>
                </c:pt>
                <c:pt idx="12220">
                  <c:v>281.8</c:v>
                </c:pt>
                <c:pt idx="12221">
                  <c:v>266.04000000000002</c:v>
                </c:pt>
                <c:pt idx="12222">
                  <c:v>316.97000000000003</c:v>
                </c:pt>
                <c:pt idx="12223">
                  <c:v>326.39999999999998</c:v>
                </c:pt>
                <c:pt idx="12224">
                  <c:v>270.58</c:v>
                </c:pt>
                <c:pt idx="12225">
                  <c:v>534.55999999999995</c:v>
                </c:pt>
                <c:pt idx="12226">
                  <c:v>654.34</c:v>
                </c:pt>
                <c:pt idx="12227">
                  <c:v>637.08000000000004</c:v>
                </c:pt>
                <c:pt idx="12228">
                  <c:v>447.36</c:v>
                </c:pt>
                <c:pt idx="12229">
                  <c:v>765.07</c:v>
                </c:pt>
                <c:pt idx="12230">
                  <c:v>699.98</c:v>
                </c:pt>
                <c:pt idx="12231">
                  <c:v>667.85</c:v>
                </c:pt>
                <c:pt idx="12232">
                  <c:v>462.76</c:v>
                </c:pt>
                <c:pt idx="12233">
                  <c:v>389.43</c:v>
                </c:pt>
                <c:pt idx="12234">
                  <c:v>653.35</c:v>
                </c:pt>
                <c:pt idx="12235">
                  <c:v>231.09</c:v>
                </c:pt>
                <c:pt idx="12236">
                  <c:v>202.01</c:v>
                </c:pt>
                <c:pt idx="12237">
                  <c:v>276.32</c:v>
                </c:pt>
                <c:pt idx="12238">
                  <c:v>314.24</c:v>
                </c:pt>
                <c:pt idx="12239">
                  <c:v>252.21</c:v>
                </c:pt>
                <c:pt idx="12240">
                  <c:v>268.55</c:v>
                </c:pt>
                <c:pt idx="12241">
                  <c:v>243.98</c:v>
                </c:pt>
                <c:pt idx="12242">
                  <c:v>319.58999999999997</c:v>
                </c:pt>
                <c:pt idx="12243">
                  <c:v>199.1</c:v>
                </c:pt>
                <c:pt idx="12244">
                  <c:v>256.27999999999997</c:v>
                </c:pt>
                <c:pt idx="12245">
                  <c:v>259.47000000000003</c:v>
                </c:pt>
                <c:pt idx="12246">
                  <c:v>219.82</c:v>
                </c:pt>
                <c:pt idx="12247">
                  <c:v>222.4</c:v>
                </c:pt>
                <c:pt idx="12248">
                  <c:v>227</c:v>
                </c:pt>
                <c:pt idx="12249">
                  <c:v>280.75</c:v>
                </c:pt>
                <c:pt idx="12250">
                  <c:v>1375.68</c:v>
                </c:pt>
                <c:pt idx="12251">
                  <c:v>1333.91</c:v>
                </c:pt>
                <c:pt idx="12252">
                  <c:v>1728.24</c:v>
                </c:pt>
                <c:pt idx="12253">
                  <c:v>1090.78</c:v>
                </c:pt>
                <c:pt idx="12254">
                  <c:v>957.65</c:v>
                </c:pt>
                <c:pt idx="12255">
                  <c:v>672.89</c:v>
                </c:pt>
                <c:pt idx="12256">
                  <c:v>640.12</c:v>
                </c:pt>
                <c:pt idx="12257">
                  <c:v>468.62</c:v>
                </c:pt>
                <c:pt idx="12258">
                  <c:v>337.01</c:v>
                </c:pt>
                <c:pt idx="12259">
                  <c:v>271.31</c:v>
                </c:pt>
                <c:pt idx="12260">
                  <c:v>282.48</c:v>
                </c:pt>
                <c:pt idx="12261">
                  <c:v>339.49</c:v>
                </c:pt>
                <c:pt idx="12262">
                  <c:v>263.86</c:v>
                </c:pt>
                <c:pt idx="12263">
                  <c:v>274.43</c:v>
                </c:pt>
                <c:pt idx="12264">
                  <c:v>453.91</c:v>
                </c:pt>
                <c:pt idx="12265">
                  <c:v>838.04</c:v>
                </c:pt>
                <c:pt idx="12266">
                  <c:v>670.35</c:v>
                </c:pt>
                <c:pt idx="12267">
                  <c:v>524.77</c:v>
                </c:pt>
                <c:pt idx="12268">
                  <c:v>344.66</c:v>
                </c:pt>
                <c:pt idx="12269">
                  <c:v>208.29</c:v>
                </c:pt>
                <c:pt idx="12270">
                  <c:v>240.93</c:v>
                </c:pt>
                <c:pt idx="12271">
                  <c:v>510.46</c:v>
                </c:pt>
                <c:pt idx="12272">
                  <c:v>760.75</c:v>
                </c:pt>
                <c:pt idx="12273">
                  <c:v>221.01</c:v>
                </c:pt>
                <c:pt idx="12274">
                  <c:v>190.97</c:v>
                </c:pt>
                <c:pt idx="12275">
                  <c:v>238.71</c:v>
                </c:pt>
                <c:pt idx="12276">
                  <c:v>236.35</c:v>
                </c:pt>
                <c:pt idx="12277">
                  <c:v>261.39</c:v>
                </c:pt>
                <c:pt idx="12278">
                  <c:v>262.14999999999998</c:v>
                </c:pt>
                <c:pt idx="12279">
                  <c:v>208.28</c:v>
                </c:pt>
                <c:pt idx="12280">
                  <c:v>259.35000000000002</c:v>
                </c:pt>
                <c:pt idx="12281">
                  <c:v>163.99</c:v>
                </c:pt>
                <c:pt idx="12282">
                  <c:v>220.1</c:v>
                </c:pt>
                <c:pt idx="12283">
                  <c:v>193.06</c:v>
                </c:pt>
                <c:pt idx="12284">
                  <c:v>220.88</c:v>
                </c:pt>
                <c:pt idx="12285">
                  <c:v>192.89</c:v>
                </c:pt>
                <c:pt idx="12286">
                  <c:v>233.63</c:v>
                </c:pt>
                <c:pt idx="12287">
                  <c:v>231.43</c:v>
                </c:pt>
                <c:pt idx="12288">
                  <c:v>234.24</c:v>
                </c:pt>
                <c:pt idx="12289">
                  <c:v>219.37</c:v>
                </c:pt>
                <c:pt idx="12290">
                  <c:v>221.34</c:v>
                </c:pt>
                <c:pt idx="12291">
                  <c:v>226.79</c:v>
                </c:pt>
                <c:pt idx="12292">
                  <c:v>280.47000000000003</c:v>
                </c:pt>
                <c:pt idx="12293">
                  <c:v>282.24</c:v>
                </c:pt>
                <c:pt idx="12294">
                  <c:v>254.34</c:v>
                </c:pt>
                <c:pt idx="12295">
                  <c:v>358.53</c:v>
                </c:pt>
                <c:pt idx="12296">
                  <c:v>459.98</c:v>
                </c:pt>
                <c:pt idx="12297">
                  <c:v>699.3</c:v>
                </c:pt>
                <c:pt idx="12298">
                  <c:v>500.28</c:v>
                </c:pt>
                <c:pt idx="12299">
                  <c:v>188.6</c:v>
                </c:pt>
                <c:pt idx="12300">
                  <c:v>272.17</c:v>
                </c:pt>
                <c:pt idx="12301">
                  <c:v>147.36000000000001</c:v>
                </c:pt>
                <c:pt idx="12302">
                  <c:v>126.32</c:v>
                </c:pt>
                <c:pt idx="12303">
                  <c:v>185.58</c:v>
                </c:pt>
                <c:pt idx="12304">
                  <c:v>174.18</c:v>
                </c:pt>
                <c:pt idx="12305">
                  <c:v>200.72</c:v>
                </c:pt>
                <c:pt idx="12306">
                  <c:v>193.15</c:v>
                </c:pt>
                <c:pt idx="12307">
                  <c:v>211.11</c:v>
                </c:pt>
                <c:pt idx="12308">
                  <c:v>193.51</c:v>
                </c:pt>
                <c:pt idx="12309">
                  <c:v>190.21</c:v>
                </c:pt>
                <c:pt idx="12310">
                  <c:v>195.91</c:v>
                </c:pt>
                <c:pt idx="12311">
                  <c:v>204.02</c:v>
                </c:pt>
                <c:pt idx="12312">
                  <c:v>178.65</c:v>
                </c:pt>
                <c:pt idx="12313">
                  <c:v>684.08</c:v>
                </c:pt>
                <c:pt idx="12314">
                  <c:v>653.35</c:v>
                </c:pt>
                <c:pt idx="12315">
                  <c:v>467.49</c:v>
                </c:pt>
                <c:pt idx="12316">
                  <c:v>425.28</c:v>
                </c:pt>
                <c:pt idx="12317">
                  <c:v>295.33999999999997</c:v>
                </c:pt>
                <c:pt idx="12318">
                  <c:v>285.52999999999997</c:v>
                </c:pt>
                <c:pt idx="12319">
                  <c:v>192.47</c:v>
                </c:pt>
                <c:pt idx="12320">
                  <c:v>242.78</c:v>
                </c:pt>
                <c:pt idx="12321">
                  <c:v>257.91000000000003</c:v>
                </c:pt>
                <c:pt idx="12322">
                  <c:v>236.85</c:v>
                </c:pt>
                <c:pt idx="12323">
                  <c:v>204.78</c:v>
                </c:pt>
                <c:pt idx="12324">
                  <c:v>224.17</c:v>
                </c:pt>
                <c:pt idx="12325">
                  <c:v>284.48</c:v>
                </c:pt>
                <c:pt idx="12326">
                  <c:v>187.52</c:v>
                </c:pt>
                <c:pt idx="12327">
                  <c:v>97.48</c:v>
                </c:pt>
                <c:pt idx="12328">
                  <c:v>165.03</c:v>
                </c:pt>
                <c:pt idx="12329">
                  <c:v>131.81</c:v>
                </c:pt>
                <c:pt idx="12330">
                  <c:v>113.23</c:v>
                </c:pt>
                <c:pt idx="12331">
                  <c:v>114.61</c:v>
                </c:pt>
                <c:pt idx="12332">
                  <c:v>120.05</c:v>
                </c:pt>
                <c:pt idx="12333">
                  <c:v>141.51</c:v>
                </c:pt>
                <c:pt idx="12334">
                  <c:v>242.24</c:v>
                </c:pt>
                <c:pt idx="12335">
                  <c:v>205.3</c:v>
                </c:pt>
                <c:pt idx="12336">
                  <c:v>240.27</c:v>
                </c:pt>
                <c:pt idx="12337">
                  <c:v>181.45</c:v>
                </c:pt>
                <c:pt idx="12338">
                  <c:v>478.69</c:v>
                </c:pt>
                <c:pt idx="12339">
                  <c:v>578.94000000000005</c:v>
                </c:pt>
                <c:pt idx="12340">
                  <c:v>581.74</c:v>
                </c:pt>
                <c:pt idx="12341">
                  <c:v>444.68</c:v>
                </c:pt>
                <c:pt idx="12342">
                  <c:v>280.07</c:v>
                </c:pt>
                <c:pt idx="12343">
                  <c:v>335.95</c:v>
                </c:pt>
                <c:pt idx="12344">
                  <c:v>254.85</c:v>
                </c:pt>
                <c:pt idx="12345">
                  <c:v>510.96</c:v>
                </c:pt>
                <c:pt idx="12346">
                  <c:v>255.79</c:v>
                </c:pt>
                <c:pt idx="12347">
                  <c:v>357.68</c:v>
                </c:pt>
                <c:pt idx="12348">
                  <c:v>315.33999999999997</c:v>
                </c:pt>
                <c:pt idx="12349">
                  <c:v>310.77999999999997</c:v>
                </c:pt>
                <c:pt idx="12350">
                  <c:v>251.24</c:v>
                </c:pt>
                <c:pt idx="12351">
                  <c:v>258.88</c:v>
                </c:pt>
                <c:pt idx="12352">
                  <c:v>233.79</c:v>
                </c:pt>
                <c:pt idx="12353">
                  <c:v>361.07</c:v>
                </c:pt>
                <c:pt idx="12354">
                  <c:v>294.19</c:v>
                </c:pt>
                <c:pt idx="12355">
                  <c:v>220.43</c:v>
                </c:pt>
                <c:pt idx="12356">
                  <c:v>273.20999999999998</c:v>
                </c:pt>
                <c:pt idx="12357">
                  <c:v>316.75</c:v>
                </c:pt>
                <c:pt idx="12358">
                  <c:v>189.78</c:v>
                </c:pt>
                <c:pt idx="12359">
                  <c:v>184.24</c:v>
                </c:pt>
                <c:pt idx="12360">
                  <c:v>173.7</c:v>
                </c:pt>
                <c:pt idx="12361">
                  <c:v>132.27000000000001</c:v>
                </c:pt>
                <c:pt idx="12362">
                  <c:v>135.02000000000001</c:v>
                </c:pt>
                <c:pt idx="12363">
                  <c:v>118.63</c:v>
                </c:pt>
                <c:pt idx="12364">
                  <c:v>90.72</c:v>
                </c:pt>
                <c:pt idx="12365">
                  <c:v>107.18</c:v>
                </c:pt>
                <c:pt idx="12366">
                  <c:v>71.19</c:v>
                </c:pt>
                <c:pt idx="12367">
                  <c:v>69.81</c:v>
                </c:pt>
                <c:pt idx="12368">
                  <c:v>79.760000000000005</c:v>
                </c:pt>
                <c:pt idx="12369">
                  <c:v>144.13</c:v>
                </c:pt>
                <c:pt idx="12370">
                  <c:v>138.03</c:v>
                </c:pt>
                <c:pt idx="12371">
                  <c:v>130.09</c:v>
                </c:pt>
                <c:pt idx="12372">
                  <c:v>116.32</c:v>
                </c:pt>
                <c:pt idx="12373">
                  <c:v>137.22999999999999</c:v>
                </c:pt>
                <c:pt idx="12374">
                  <c:v>340.54</c:v>
                </c:pt>
                <c:pt idx="12375">
                  <c:v>442.52</c:v>
                </c:pt>
                <c:pt idx="12376">
                  <c:v>203.55</c:v>
                </c:pt>
                <c:pt idx="12377">
                  <c:v>187.35</c:v>
                </c:pt>
                <c:pt idx="12378">
                  <c:v>192.43</c:v>
                </c:pt>
                <c:pt idx="12379">
                  <c:v>170.06</c:v>
                </c:pt>
                <c:pt idx="12380">
                  <c:v>209.68</c:v>
                </c:pt>
                <c:pt idx="12381">
                  <c:v>146.27000000000001</c:v>
                </c:pt>
                <c:pt idx="12382">
                  <c:v>161.63</c:v>
                </c:pt>
                <c:pt idx="12383">
                  <c:v>140.26</c:v>
                </c:pt>
                <c:pt idx="12384">
                  <c:v>131.43</c:v>
                </c:pt>
                <c:pt idx="12385">
                  <c:v>101.69</c:v>
                </c:pt>
                <c:pt idx="12386">
                  <c:v>72.78</c:v>
                </c:pt>
                <c:pt idx="12387">
                  <c:v>111.26</c:v>
                </c:pt>
                <c:pt idx="12388">
                  <c:v>135.36000000000001</c:v>
                </c:pt>
                <c:pt idx="12389">
                  <c:v>123.11</c:v>
                </c:pt>
                <c:pt idx="12390">
                  <c:v>170.69</c:v>
                </c:pt>
                <c:pt idx="12391">
                  <c:v>199.74</c:v>
                </c:pt>
                <c:pt idx="12392">
                  <c:v>90.66</c:v>
                </c:pt>
                <c:pt idx="12393">
                  <c:v>36.340000000000003</c:v>
                </c:pt>
                <c:pt idx="12394">
                  <c:v>52.76</c:v>
                </c:pt>
                <c:pt idx="12395">
                  <c:v>64.66</c:v>
                </c:pt>
                <c:pt idx="12396">
                  <c:v>35.619999999999997</c:v>
                </c:pt>
                <c:pt idx="12397">
                  <c:v>67.19</c:v>
                </c:pt>
                <c:pt idx="12398">
                  <c:v>41.56</c:v>
                </c:pt>
                <c:pt idx="12399">
                  <c:v>35.619999999999997</c:v>
                </c:pt>
                <c:pt idx="12400">
                  <c:v>57.39</c:v>
                </c:pt>
                <c:pt idx="12401">
                  <c:v>72.98</c:v>
                </c:pt>
                <c:pt idx="12402">
                  <c:v>101.4</c:v>
                </c:pt>
                <c:pt idx="12403">
                  <c:v>98.65</c:v>
                </c:pt>
                <c:pt idx="12404">
                  <c:v>84.74</c:v>
                </c:pt>
                <c:pt idx="12405">
                  <c:v>66.33</c:v>
                </c:pt>
                <c:pt idx="12406">
                  <c:v>66.400000000000006</c:v>
                </c:pt>
                <c:pt idx="12407">
                  <c:v>23.12</c:v>
                </c:pt>
                <c:pt idx="12408">
                  <c:v>29.36</c:v>
                </c:pt>
                <c:pt idx="12409">
                  <c:v>69.97</c:v>
                </c:pt>
                <c:pt idx="12410">
                  <c:v>71.989999999999995</c:v>
                </c:pt>
                <c:pt idx="12411">
                  <c:v>226.93</c:v>
                </c:pt>
                <c:pt idx="12412">
                  <c:v>31.37</c:v>
                </c:pt>
                <c:pt idx="12413">
                  <c:v>42.05</c:v>
                </c:pt>
                <c:pt idx="12414">
                  <c:v>26.07</c:v>
                </c:pt>
                <c:pt idx="12415">
                  <c:v>32.26</c:v>
                </c:pt>
                <c:pt idx="12416">
                  <c:v>22.61</c:v>
                </c:pt>
                <c:pt idx="12417">
                  <c:v>23.61</c:v>
                </c:pt>
                <c:pt idx="12418">
                  <c:v>23.05</c:v>
                </c:pt>
                <c:pt idx="12419">
                  <c:v>26.95</c:v>
                </c:pt>
                <c:pt idx="12420">
                  <c:v>27.11</c:v>
                </c:pt>
                <c:pt idx="12421">
                  <c:v>33.229999999999997</c:v>
                </c:pt>
                <c:pt idx="12422">
                  <c:v>47.1</c:v>
                </c:pt>
                <c:pt idx="12423">
                  <c:v>41.19</c:v>
                </c:pt>
                <c:pt idx="12424">
                  <c:v>39.82</c:v>
                </c:pt>
                <c:pt idx="12425">
                  <c:v>31.38</c:v>
                </c:pt>
                <c:pt idx="12426">
                  <c:v>27.84</c:v>
                </c:pt>
                <c:pt idx="12427">
                  <c:v>30.38</c:v>
                </c:pt>
                <c:pt idx="12428">
                  <c:v>32.4</c:v>
                </c:pt>
                <c:pt idx="12429">
                  <c:v>23.26</c:v>
                </c:pt>
                <c:pt idx="12430">
                  <c:v>21.8</c:v>
                </c:pt>
                <c:pt idx="12431">
                  <c:v>25.24</c:v>
                </c:pt>
                <c:pt idx="12432">
                  <c:v>29.77</c:v>
                </c:pt>
                <c:pt idx="12433">
                  <c:v>25.95</c:v>
                </c:pt>
                <c:pt idx="12434">
                  <c:v>32.61</c:v>
                </c:pt>
                <c:pt idx="12435">
                  <c:v>24.61</c:v>
                </c:pt>
                <c:pt idx="12436">
                  <c:v>20.68</c:v>
                </c:pt>
                <c:pt idx="12437">
                  <c:v>32.64</c:v>
                </c:pt>
                <c:pt idx="12438">
                  <c:v>36.590000000000003</c:v>
                </c:pt>
                <c:pt idx="12439">
                  <c:v>28.21</c:v>
                </c:pt>
                <c:pt idx="12440">
                  <c:v>28.69</c:v>
                </c:pt>
                <c:pt idx="12441">
                  <c:v>31.64</c:v>
                </c:pt>
                <c:pt idx="12442">
                  <c:v>24.27</c:v>
                </c:pt>
                <c:pt idx="12443">
                  <c:v>26.18</c:v>
                </c:pt>
                <c:pt idx="12444">
                  <c:v>27.47</c:v>
                </c:pt>
                <c:pt idx="12445">
                  <c:v>25.3</c:v>
                </c:pt>
                <c:pt idx="12446">
                  <c:v>37.630000000000003</c:v>
                </c:pt>
                <c:pt idx="12447">
                  <c:v>34.61</c:v>
                </c:pt>
                <c:pt idx="12448">
                  <c:v>31.59</c:v>
                </c:pt>
                <c:pt idx="12449">
                  <c:v>31.08</c:v>
                </c:pt>
                <c:pt idx="12450">
                  <c:v>33.17</c:v>
                </c:pt>
                <c:pt idx="12451">
                  <c:v>44.11</c:v>
                </c:pt>
                <c:pt idx="12452">
                  <c:v>64.400000000000006</c:v>
                </c:pt>
                <c:pt idx="12453">
                  <c:v>51.73</c:v>
                </c:pt>
                <c:pt idx="12454">
                  <c:v>50.26</c:v>
                </c:pt>
                <c:pt idx="12455">
                  <c:v>43.59</c:v>
                </c:pt>
                <c:pt idx="12456">
                  <c:v>53.65</c:v>
                </c:pt>
                <c:pt idx="12457">
                  <c:v>42.08</c:v>
                </c:pt>
                <c:pt idx="12458">
                  <c:v>39.36</c:v>
                </c:pt>
                <c:pt idx="12459">
                  <c:v>36.42</c:v>
                </c:pt>
                <c:pt idx="12460">
                  <c:v>38.11</c:v>
                </c:pt>
                <c:pt idx="12461">
                  <c:v>32.4</c:v>
                </c:pt>
                <c:pt idx="12462">
                  <c:v>29.88</c:v>
                </c:pt>
                <c:pt idx="12463">
                  <c:v>26.43</c:v>
                </c:pt>
                <c:pt idx="12464">
                  <c:v>31.86</c:v>
                </c:pt>
                <c:pt idx="12465">
                  <c:v>37.57</c:v>
                </c:pt>
                <c:pt idx="12466">
                  <c:v>73.77</c:v>
                </c:pt>
                <c:pt idx="12467">
                  <c:v>73.61</c:v>
                </c:pt>
                <c:pt idx="12468">
                  <c:v>60.97</c:v>
                </c:pt>
                <c:pt idx="12469">
                  <c:v>64.650000000000006</c:v>
                </c:pt>
                <c:pt idx="12470">
                  <c:v>57.12</c:v>
                </c:pt>
                <c:pt idx="12471">
                  <c:v>57.16</c:v>
                </c:pt>
                <c:pt idx="12472">
                  <c:v>42.48</c:v>
                </c:pt>
                <c:pt idx="12473">
                  <c:v>38.17</c:v>
                </c:pt>
                <c:pt idx="12474">
                  <c:v>5.46</c:v>
                </c:pt>
                <c:pt idx="12475">
                  <c:v>0</c:v>
                </c:pt>
                <c:pt idx="12476">
                  <c:v>0</c:v>
                </c:pt>
                <c:pt idx="12477">
                  <c:v>0</c:v>
                </c:pt>
                <c:pt idx="12478">
                  <c:v>0</c:v>
                </c:pt>
                <c:pt idx="12479">
                  <c:v>0</c:v>
                </c:pt>
                <c:pt idx="12480">
                  <c:v>0</c:v>
                </c:pt>
                <c:pt idx="12481">
                  <c:v>0</c:v>
                </c:pt>
                <c:pt idx="12482">
                  <c:v>201.09</c:v>
                </c:pt>
                <c:pt idx="12483">
                  <c:v>145.68</c:v>
                </c:pt>
                <c:pt idx="12484">
                  <c:v>81.52</c:v>
                </c:pt>
                <c:pt idx="12485">
                  <c:v>69.989999999999995</c:v>
                </c:pt>
                <c:pt idx="12486">
                  <c:v>83.93</c:v>
                </c:pt>
                <c:pt idx="12487">
                  <c:v>84.14</c:v>
                </c:pt>
                <c:pt idx="12488">
                  <c:v>71.69</c:v>
                </c:pt>
                <c:pt idx="12489">
                  <c:v>62.83</c:v>
                </c:pt>
                <c:pt idx="12490">
                  <c:v>52.81</c:v>
                </c:pt>
                <c:pt idx="12491">
                  <c:v>64.44</c:v>
                </c:pt>
                <c:pt idx="12492">
                  <c:v>57.71</c:v>
                </c:pt>
                <c:pt idx="12493">
                  <c:v>57.22</c:v>
                </c:pt>
                <c:pt idx="12494">
                  <c:v>52.72</c:v>
                </c:pt>
                <c:pt idx="12495">
                  <c:v>77.36</c:v>
                </c:pt>
                <c:pt idx="12496">
                  <c:v>91.67</c:v>
                </c:pt>
                <c:pt idx="12497">
                  <c:v>90.68</c:v>
                </c:pt>
                <c:pt idx="12498">
                  <c:v>143.01</c:v>
                </c:pt>
                <c:pt idx="12499">
                  <c:v>140.53</c:v>
                </c:pt>
                <c:pt idx="12500">
                  <c:v>37.909999999999997</c:v>
                </c:pt>
                <c:pt idx="12501">
                  <c:v>44.07</c:v>
                </c:pt>
                <c:pt idx="12502">
                  <c:v>61.14</c:v>
                </c:pt>
                <c:pt idx="12503">
                  <c:v>62.16</c:v>
                </c:pt>
                <c:pt idx="12504">
                  <c:v>92.29</c:v>
                </c:pt>
                <c:pt idx="12505">
                  <c:v>148.96</c:v>
                </c:pt>
                <c:pt idx="12506">
                  <c:v>87.23</c:v>
                </c:pt>
                <c:pt idx="12507">
                  <c:v>116.43</c:v>
                </c:pt>
                <c:pt idx="12508">
                  <c:v>102.93</c:v>
                </c:pt>
                <c:pt idx="12509">
                  <c:v>101.01</c:v>
                </c:pt>
                <c:pt idx="12510">
                  <c:v>72.17</c:v>
                </c:pt>
                <c:pt idx="12511">
                  <c:v>68.02</c:v>
                </c:pt>
                <c:pt idx="12512">
                  <c:v>82.96</c:v>
                </c:pt>
                <c:pt idx="12513">
                  <c:v>80.77</c:v>
                </c:pt>
                <c:pt idx="12514">
                  <c:v>76.47</c:v>
                </c:pt>
                <c:pt idx="12515">
                  <c:v>90.3</c:v>
                </c:pt>
                <c:pt idx="12516">
                  <c:v>97.62</c:v>
                </c:pt>
                <c:pt idx="12517">
                  <c:v>121.25</c:v>
                </c:pt>
                <c:pt idx="12518">
                  <c:v>101.49</c:v>
                </c:pt>
                <c:pt idx="12519">
                  <c:v>101.8</c:v>
                </c:pt>
                <c:pt idx="12520">
                  <c:v>115.56</c:v>
                </c:pt>
                <c:pt idx="12521">
                  <c:v>120.59</c:v>
                </c:pt>
                <c:pt idx="12522">
                  <c:v>124.27</c:v>
                </c:pt>
                <c:pt idx="12523">
                  <c:v>123.12</c:v>
                </c:pt>
                <c:pt idx="12524">
                  <c:v>109.48</c:v>
                </c:pt>
                <c:pt idx="12525">
                  <c:v>99.36</c:v>
                </c:pt>
                <c:pt idx="12526">
                  <c:v>102.96</c:v>
                </c:pt>
                <c:pt idx="12527">
                  <c:v>96.13</c:v>
                </c:pt>
                <c:pt idx="12528">
                  <c:v>122.51</c:v>
                </c:pt>
                <c:pt idx="12529">
                  <c:v>126.04</c:v>
                </c:pt>
                <c:pt idx="12530">
                  <c:v>91.64</c:v>
                </c:pt>
                <c:pt idx="12531">
                  <c:v>159.88</c:v>
                </c:pt>
                <c:pt idx="12532">
                  <c:v>604.73</c:v>
                </c:pt>
                <c:pt idx="12533">
                  <c:v>129.87</c:v>
                </c:pt>
                <c:pt idx="12534">
                  <c:v>187.14</c:v>
                </c:pt>
                <c:pt idx="12535">
                  <c:v>130.85</c:v>
                </c:pt>
                <c:pt idx="12536">
                  <c:v>108.87</c:v>
                </c:pt>
                <c:pt idx="12537">
                  <c:v>86.26</c:v>
                </c:pt>
                <c:pt idx="12538">
                  <c:v>141.12</c:v>
                </c:pt>
                <c:pt idx="12539">
                  <c:v>163.18</c:v>
                </c:pt>
                <c:pt idx="12540">
                  <c:v>151.36000000000001</c:v>
                </c:pt>
                <c:pt idx="12541">
                  <c:v>129.16</c:v>
                </c:pt>
                <c:pt idx="12542">
                  <c:v>52.22</c:v>
                </c:pt>
                <c:pt idx="12543">
                  <c:v>50.87</c:v>
                </c:pt>
                <c:pt idx="12544">
                  <c:v>61.46</c:v>
                </c:pt>
                <c:pt idx="12545">
                  <c:v>34.17</c:v>
                </c:pt>
                <c:pt idx="12546">
                  <c:v>37.14</c:v>
                </c:pt>
                <c:pt idx="12547">
                  <c:v>39.92</c:v>
                </c:pt>
                <c:pt idx="12548">
                  <c:v>46.01</c:v>
                </c:pt>
                <c:pt idx="12549">
                  <c:v>36.58</c:v>
                </c:pt>
                <c:pt idx="12550">
                  <c:v>37.54</c:v>
                </c:pt>
                <c:pt idx="12551">
                  <c:v>32.19</c:v>
                </c:pt>
                <c:pt idx="12552">
                  <c:v>31.82</c:v>
                </c:pt>
                <c:pt idx="12553">
                  <c:v>30.05</c:v>
                </c:pt>
                <c:pt idx="12554">
                  <c:v>31.72</c:v>
                </c:pt>
                <c:pt idx="12555">
                  <c:v>37.130000000000003</c:v>
                </c:pt>
                <c:pt idx="12556">
                  <c:v>34.75</c:v>
                </c:pt>
                <c:pt idx="12557">
                  <c:v>30.97</c:v>
                </c:pt>
                <c:pt idx="12558">
                  <c:v>26.73</c:v>
                </c:pt>
                <c:pt idx="12559">
                  <c:v>24.39</c:v>
                </c:pt>
                <c:pt idx="12560">
                  <c:v>26.93</c:v>
                </c:pt>
                <c:pt idx="12561">
                  <c:v>25.66</c:v>
                </c:pt>
                <c:pt idx="12562">
                  <c:v>22.63</c:v>
                </c:pt>
                <c:pt idx="12563">
                  <c:v>21.27</c:v>
                </c:pt>
                <c:pt idx="12564">
                  <c:v>24.33</c:v>
                </c:pt>
                <c:pt idx="12565">
                  <c:v>13.45</c:v>
                </c:pt>
                <c:pt idx="12566">
                  <c:v>26.88</c:v>
                </c:pt>
                <c:pt idx="12567">
                  <c:v>18.97</c:v>
                </c:pt>
                <c:pt idx="12568">
                  <c:v>16.61</c:v>
                </c:pt>
                <c:pt idx="12569">
                  <c:v>20.39</c:v>
                </c:pt>
                <c:pt idx="12570">
                  <c:v>36.92</c:v>
                </c:pt>
                <c:pt idx="12571">
                  <c:v>46.14</c:v>
                </c:pt>
                <c:pt idx="12572">
                  <c:v>42.8</c:v>
                </c:pt>
                <c:pt idx="12573">
                  <c:v>31.44</c:v>
                </c:pt>
                <c:pt idx="12574">
                  <c:v>21.02</c:v>
                </c:pt>
                <c:pt idx="12575">
                  <c:v>38.79</c:v>
                </c:pt>
                <c:pt idx="12576">
                  <c:v>37.299999999999997</c:v>
                </c:pt>
                <c:pt idx="12577">
                  <c:v>112.04</c:v>
                </c:pt>
                <c:pt idx="12578">
                  <c:v>167.01</c:v>
                </c:pt>
                <c:pt idx="12579">
                  <c:v>70.510000000000005</c:v>
                </c:pt>
                <c:pt idx="12580">
                  <c:v>53.26</c:v>
                </c:pt>
                <c:pt idx="12581">
                  <c:v>44.88</c:v>
                </c:pt>
                <c:pt idx="12582">
                  <c:v>18.670000000000002</c:v>
                </c:pt>
                <c:pt idx="12583">
                  <c:v>16.86</c:v>
                </c:pt>
                <c:pt idx="12584">
                  <c:v>17.61</c:v>
                </c:pt>
                <c:pt idx="12585">
                  <c:v>12.5</c:v>
                </c:pt>
                <c:pt idx="12586">
                  <c:v>6.6</c:v>
                </c:pt>
                <c:pt idx="12587">
                  <c:v>5.3</c:v>
                </c:pt>
                <c:pt idx="12588">
                  <c:v>2.5099999999999998</c:v>
                </c:pt>
                <c:pt idx="12589">
                  <c:v>0</c:v>
                </c:pt>
                <c:pt idx="12590">
                  <c:v>0</c:v>
                </c:pt>
                <c:pt idx="12591">
                  <c:v>0</c:v>
                </c:pt>
                <c:pt idx="12592">
                  <c:v>0</c:v>
                </c:pt>
                <c:pt idx="12593">
                  <c:v>0</c:v>
                </c:pt>
                <c:pt idx="12594">
                  <c:v>0</c:v>
                </c:pt>
                <c:pt idx="12595">
                  <c:v>0</c:v>
                </c:pt>
                <c:pt idx="12596">
                  <c:v>0</c:v>
                </c:pt>
                <c:pt idx="12597">
                  <c:v>0</c:v>
                </c:pt>
                <c:pt idx="12598">
                  <c:v>0</c:v>
                </c:pt>
                <c:pt idx="12599">
                  <c:v>0</c:v>
                </c:pt>
                <c:pt idx="12600">
                  <c:v>0</c:v>
                </c:pt>
                <c:pt idx="12601">
                  <c:v>0</c:v>
                </c:pt>
                <c:pt idx="12602">
                  <c:v>0</c:v>
                </c:pt>
                <c:pt idx="12603">
                  <c:v>0</c:v>
                </c:pt>
                <c:pt idx="12604">
                  <c:v>0</c:v>
                </c:pt>
                <c:pt idx="12605">
                  <c:v>0</c:v>
                </c:pt>
                <c:pt idx="12606">
                  <c:v>0</c:v>
                </c:pt>
                <c:pt idx="12607">
                  <c:v>1.84</c:v>
                </c:pt>
                <c:pt idx="12608">
                  <c:v>2.23</c:v>
                </c:pt>
                <c:pt idx="12609">
                  <c:v>6.42</c:v>
                </c:pt>
                <c:pt idx="12610">
                  <c:v>6.98</c:v>
                </c:pt>
                <c:pt idx="12611">
                  <c:v>11.42</c:v>
                </c:pt>
                <c:pt idx="12612">
                  <c:v>15.22</c:v>
                </c:pt>
                <c:pt idx="12613">
                  <c:v>17.170000000000002</c:v>
                </c:pt>
                <c:pt idx="12614">
                  <c:v>35.69</c:v>
                </c:pt>
                <c:pt idx="12615">
                  <c:v>69.569999999999993</c:v>
                </c:pt>
                <c:pt idx="12616">
                  <c:v>53.8</c:v>
                </c:pt>
                <c:pt idx="12617">
                  <c:v>57.07</c:v>
                </c:pt>
                <c:pt idx="12618">
                  <c:v>39.909999999999997</c:v>
                </c:pt>
                <c:pt idx="12619">
                  <c:v>36.69</c:v>
                </c:pt>
                <c:pt idx="12620">
                  <c:v>27.33</c:v>
                </c:pt>
                <c:pt idx="12621">
                  <c:v>100.86</c:v>
                </c:pt>
                <c:pt idx="12622">
                  <c:v>68.849999999999994</c:v>
                </c:pt>
                <c:pt idx="12623">
                  <c:v>67.06</c:v>
                </c:pt>
                <c:pt idx="12624">
                  <c:v>59.96</c:v>
                </c:pt>
                <c:pt idx="12625">
                  <c:v>70.61</c:v>
                </c:pt>
                <c:pt idx="12626">
                  <c:v>52.37</c:v>
                </c:pt>
                <c:pt idx="12627">
                  <c:v>84.77</c:v>
                </c:pt>
                <c:pt idx="12628">
                  <c:v>156.56</c:v>
                </c:pt>
                <c:pt idx="12629">
                  <c:v>147.72</c:v>
                </c:pt>
                <c:pt idx="12630">
                  <c:v>136.25</c:v>
                </c:pt>
                <c:pt idx="12631">
                  <c:v>142.33000000000001</c:v>
                </c:pt>
                <c:pt idx="12632">
                  <c:v>135.07</c:v>
                </c:pt>
                <c:pt idx="12633">
                  <c:v>164.89</c:v>
                </c:pt>
                <c:pt idx="12634">
                  <c:v>198.76</c:v>
                </c:pt>
                <c:pt idx="12635">
                  <c:v>170.52</c:v>
                </c:pt>
                <c:pt idx="12636">
                  <c:v>191.56</c:v>
                </c:pt>
                <c:pt idx="12637">
                  <c:v>175.94</c:v>
                </c:pt>
                <c:pt idx="12638">
                  <c:v>217.75</c:v>
                </c:pt>
                <c:pt idx="12639">
                  <c:v>211.12</c:v>
                </c:pt>
                <c:pt idx="12640">
                  <c:v>214.57</c:v>
                </c:pt>
                <c:pt idx="12641">
                  <c:v>239.68</c:v>
                </c:pt>
                <c:pt idx="12642">
                  <c:v>174.55</c:v>
                </c:pt>
                <c:pt idx="12643">
                  <c:v>243.11</c:v>
                </c:pt>
                <c:pt idx="12644">
                  <c:v>213.75</c:v>
                </c:pt>
                <c:pt idx="12645">
                  <c:v>249.33</c:v>
                </c:pt>
                <c:pt idx="12646">
                  <c:v>388.86</c:v>
                </c:pt>
                <c:pt idx="12647">
                  <c:v>417.36</c:v>
                </c:pt>
                <c:pt idx="12648">
                  <c:v>9.7100000000000009</c:v>
                </c:pt>
                <c:pt idx="12649">
                  <c:v>13.71</c:v>
                </c:pt>
                <c:pt idx="12650">
                  <c:v>18.07</c:v>
                </c:pt>
                <c:pt idx="12651">
                  <c:v>23.12</c:v>
                </c:pt>
                <c:pt idx="12652">
                  <c:v>28.31</c:v>
                </c:pt>
                <c:pt idx="12653">
                  <c:v>30.28</c:v>
                </c:pt>
                <c:pt idx="12654">
                  <c:v>41.16</c:v>
                </c:pt>
                <c:pt idx="12655">
                  <c:v>71.23</c:v>
                </c:pt>
                <c:pt idx="12656">
                  <c:v>65.59</c:v>
                </c:pt>
                <c:pt idx="12657">
                  <c:v>38.299999999999997</c:v>
                </c:pt>
                <c:pt idx="12658">
                  <c:v>43.95</c:v>
                </c:pt>
                <c:pt idx="12659">
                  <c:v>46.49</c:v>
                </c:pt>
                <c:pt idx="12660">
                  <c:v>63.83</c:v>
                </c:pt>
                <c:pt idx="12661">
                  <c:v>58.62</c:v>
                </c:pt>
                <c:pt idx="12662">
                  <c:v>62.88</c:v>
                </c:pt>
                <c:pt idx="12663">
                  <c:v>37.880000000000003</c:v>
                </c:pt>
                <c:pt idx="12664">
                  <c:v>72.16</c:v>
                </c:pt>
                <c:pt idx="12665">
                  <c:v>61.65</c:v>
                </c:pt>
                <c:pt idx="12666">
                  <c:v>92.17</c:v>
                </c:pt>
                <c:pt idx="12667">
                  <c:v>65.540000000000006</c:v>
                </c:pt>
                <c:pt idx="12668">
                  <c:v>46.24</c:v>
                </c:pt>
                <c:pt idx="12669">
                  <c:v>55.68</c:v>
                </c:pt>
                <c:pt idx="12670">
                  <c:v>83.23</c:v>
                </c:pt>
                <c:pt idx="12671">
                  <c:v>86.32</c:v>
                </c:pt>
                <c:pt idx="12672">
                  <c:v>76.45</c:v>
                </c:pt>
                <c:pt idx="12673">
                  <c:v>45.36</c:v>
                </c:pt>
                <c:pt idx="12674">
                  <c:v>64.11</c:v>
                </c:pt>
                <c:pt idx="12675">
                  <c:v>53.62</c:v>
                </c:pt>
                <c:pt idx="12676">
                  <c:v>56.04</c:v>
                </c:pt>
                <c:pt idx="12677">
                  <c:v>76.92</c:v>
                </c:pt>
                <c:pt idx="12678">
                  <c:v>108.25</c:v>
                </c:pt>
                <c:pt idx="12679">
                  <c:v>53.14</c:v>
                </c:pt>
                <c:pt idx="12680">
                  <c:v>51.83</c:v>
                </c:pt>
                <c:pt idx="12681">
                  <c:v>77.98</c:v>
                </c:pt>
                <c:pt idx="12682">
                  <c:v>222.97</c:v>
                </c:pt>
                <c:pt idx="12683">
                  <c:v>208.27</c:v>
                </c:pt>
                <c:pt idx="12684">
                  <c:v>90.69</c:v>
                </c:pt>
                <c:pt idx="12685">
                  <c:v>71.040000000000006</c:v>
                </c:pt>
                <c:pt idx="12686">
                  <c:v>111.03</c:v>
                </c:pt>
                <c:pt idx="12687">
                  <c:v>100.69</c:v>
                </c:pt>
                <c:pt idx="12688">
                  <c:v>123.69</c:v>
                </c:pt>
                <c:pt idx="12689">
                  <c:v>72.87</c:v>
                </c:pt>
                <c:pt idx="12690">
                  <c:v>151.04</c:v>
                </c:pt>
                <c:pt idx="12691">
                  <c:v>347.34</c:v>
                </c:pt>
                <c:pt idx="12692">
                  <c:v>322.98</c:v>
                </c:pt>
                <c:pt idx="12693">
                  <c:v>278.19</c:v>
                </c:pt>
                <c:pt idx="12694">
                  <c:v>366.14</c:v>
                </c:pt>
                <c:pt idx="12695">
                  <c:v>539.74</c:v>
                </c:pt>
                <c:pt idx="12696">
                  <c:v>362.88</c:v>
                </c:pt>
                <c:pt idx="12697">
                  <c:v>343.41</c:v>
                </c:pt>
                <c:pt idx="12698">
                  <c:v>433.15</c:v>
                </c:pt>
                <c:pt idx="12699">
                  <c:v>415.55</c:v>
                </c:pt>
                <c:pt idx="12700">
                  <c:v>356.27</c:v>
                </c:pt>
                <c:pt idx="12701">
                  <c:v>131.71</c:v>
                </c:pt>
                <c:pt idx="12702">
                  <c:v>111.26</c:v>
                </c:pt>
                <c:pt idx="12703">
                  <c:v>109.01</c:v>
                </c:pt>
                <c:pt idx="12704">
                  <c:v>91.64</c:v>
                </c:pt>
                <c:pt idx="12705">
                  <c:v>130.9</c:v>
                </c:pt>
                <c:pt idx="12706">
                  <c:v>92.1</c:v>
                </c:pt>
                <c:pt idx="12707">
                  <c:v>100.11</c:v>
                </c:pt>
                <c:pt idx="12708">
                  <c:v>94.37</c:v>
                </c:pt>
                <c:pt idx="12709">
                  <c:v>88.38</c:v>
                </c:pt>
                <c:pt idx="12710">
                  <c:v>98.32</c:v>
                </c:pt>
                <c:pt idx="12711">
                  <c:v>83.87</c:v>
                </c:pt>
                <c:pt idx="12712">
                  <c:v>63.05</c:v>
                </c:pt>
                <c:pt idx="12713">
                  <c:v>56.47</c:v>
                </c:pt>
                <c:pt idx="12714">
                  <c:v>61.32</c:v>
                </c:pt>
                <c:pt idx="12715">
                  <c:v>142.43</c:v>
                </c:pt>
                <c:pt idx="12716">
                  <c:v>127.11</c:v>
                </c:pt>
                <c:pt idx="12717">
                  <c:v>98.97</c:v>
                </c:pt>
                <c:pt idx="12718">
                  <c:v>91.3</c:v>
                </c:pt>
                <c:pt idx="12719">
                  <c:v>103.55</c:v>
                </c:pt>
                <c:pt idx="12720">
                  <c:v>44.23</c:v>
                </c:pt>
                <c:pt idx="12721">
                  <c:v>60.47</c:v>
                </c:pt>
                <c:pt idx="12722">
                  <c:v>37.869999999999997</c:v>
                </c:pt>
                <c:pt idx="12723">
                  <c:v>61.44</c:v>
                </c:pt>
                <c:pt idx="12724">
                  <c:v>42.11</c:v>
                </c:pt>
                <c:pt idx="12725">
                  <c:v>53.23</c:v>
                </c:pt>
                <c:pt idx="12726">
                  <c:v>40.51</c:v>
                </c:pt>
                <c:pt idx="12727">
                  <c:v>51.22</c:v>
                </c:pt>
                <c:pt idx="12728">
                  <c:v>33.86</c:v>
                </c:pt>
                <c:pt idx="12729">
                  <c:v>27.61</c:v>
                </c:pt>
                <c:pt idx="12730">
                  <c:v>42.61</c:v>
                </c:pt>
                <c:pt idx="12731">
                  <c:v>77.91</c:v>
                </c:pt>
                <c:pt idx="12732">
                  <c:v>45.12</c:v>
                </c:pt>
                <c:pt idx="12733">
                  <c:v>177.71</c:v>
                </c:pt>
                <c:pt idx="12734">
                  <c:v>98.61</c:v>
                </c:pt>
                <c:pt idx="12735">
                  <c:v>421.62</c:v>
                </c:pt>
                <c:pt idx="12736">
                  <c:v>471.44</c:v>
                </c:pt>
                <c:pt idx="12737">
                  <c:v>322.85000000000002</c:v>
                </c:pt>
                <c:pt idx="12738">
                  <c:v>372.24</c:v>
                </c:pt>
                <c:pt idx="12739">
                  <c:v>304.54000000000002</c:v>
                </c:pt>
                <c:pt idx="12740">
                  <c:v>178.04</c:v>
                </c:pt>
                <c:pt idx="12741">
                  <c:v>168.09</c:v>
                </c:pt>
                <c:pt idx="12742">
                  <c:v>159.87</c:v>
                </c:pt>
                <c:pt idx="12743">
                  <c:v>190.02</c:v>
                </c:pt>
                <c:pt idx="12744">
                  <c:v>132.19999999999999</c:v>
                </c:pt>
                <c:pt idx="12745">
                  <c:v>186.55</c:v>
                </c:pt>
                <c:pt idx="12746">
                  <c:v>286.60000000000002</c:v>
                </c:pt>
                <c:pt idx="12747">
                  <c:v>185.05</c:v>
                </c:pt>
                <c:pt idx="12748">
                  <c:v>134.06</c:v>
                </c:pt>
                <c:pt idx="12749">
                  <c:v>109.83</c:v>
                </c:pt>
                <c:pt idx="12750">
                  <c:v>79.61</c:v>
                </c:pt>
                <c:pt idx="12751">
                  <c:v>73.400000000000006</c:v>
                </c:pt>
                <c:pt idx="12752">
                  <c:v>147.52000000000001</c:v>
                </c:pt>
                <c:pt idx="12753">
                  <c:v>171.72</c:v>
                </c:pt>
                <c:pt idx="12754">
                  <c:v>82.47</c:v>
                </c:pt>
                <c:pt idx="12755">
                  <c:v>78.3</c:v>
                </c:pt>
                <c:pt idx="12756">
                  <c:v>34.6</c:v>
                </c:pt>
                <c:pt idx="12757">
                  <c:v>329.11</c:v>
                </c:pt>
                <c:pt idx="12758">
                  <c:v>151.24</c:v>
                </c:pt>
                <c:pt idx="12759">
                  <c:v>257.89999999999998</c:v>
                </c:pt>
                <c:pt idx="12760">
                  <c:v>316.51</c:v>
                </c:pt>
                <c:pt idx="12761">
                  <c:v>146.38</c:v>
                </c:pt>
                <c:pt idx="12762">
                  <c:v>324.27</c:v>
                </c:pt>
                <c:pt idx="12763">
                  <c:v>307.54000000000002</c:v>
                </c:pt>
                <c:pt idx="12764">
                  <c:v>317.57</c:v>
                </c:pt>
                <c:pt idx="12765">
                  <c:v>266.63</c:v>
                </c:pt>
                <c:pt idx="12766">
                  <c:v>264.69</c:v>
                </c:pt>
                <c:pt idx="12767">
                  <c:v>305.83</c:v>
                </c:pt>
                <c:pt idx="12768">
                  <c:v>313.42</c:v>
                </c:pt>
                <c:pt idx="12769">
                  <c:v>309.18</c:v>
                </c:pt>
                <c:pt idx="12770">
                  <c:v>360.44</c:v>
                </c:pt>
                <c:pt idx="12771">
                  <c:v>267.37</c:v>
                </c:pt>
                <c:pt idx="12772">
                  <c:v>249.15</c:v>
                </c:pt>
                <c:pt idx="12773">
                  <c:v>238.53</c:v>
                </c:pt>
                <c:pt idx="12774">
                  <c:v>276.20999999999998</c:v>
                </c:pt>
                <c:pt idx="12775">
                  <c:v>410.63</c:v>
                </c:pt>
                <c:pt idx="12776">
                  <c:v>370.72</c:v>
                </c:pt>
                <c:pt idx="12777">
                  <c:v>430.53</c:v>
                </c:pt>
                <c:pt idx="12778">
                  <c:v>315.95999999999998</c:v>
                </c:pt>
                <c:pt idx="12779">
                  <c:v>206.37</c:v>
                </c:pt>
                <c:pt idx="12780">
                  <c:v>194.48</c:v>
                </c:pt>
                <c:pt idx="12781">
                  <c:v>209.5</c:v>
                </c:pt>
                <c:pt idx="12782">
                  <c:v>186.44</c:v>
                </c:pt>
                <c:pt idx="12783">
                  <c:v>329.37</c:v>
                </c:pt>
                <c:pt idx="12784">
                  <c:v>354.24</c:v>
                </c:pt>
                <c:pt idx="12785">
                  <c:v>348.08</c:v>
                </c:pt>
                <c:pt idx="12786">
                  <c:v>251.19</c:v>
                </c:pt>
                <c:pt idx="12787">
                  <c:v>270.8</c:v>
                </c:pt>
                <c:pt idx="12788">
                  <c:v>335.36</c:v>
                </c:pt>
                <c:pt idx="12789">
                  <c:v>348.64</c:v>
                </c:pt>
                <c:pt idx="12790">
                  <c:v>315.56</c:v>
                </c:pt>
                <c:pt idx="12791">
                  <c:v>346.81</c:v>
                </c:pt>
                <c:pt idx="12792">
                  <c:v>247.91</c:v>
                </c:pt>
                <c:pt idx="12793">
                  <c:v>367.08</c:v>
                </c:pt>
                <c:pt idx="12794">
                  <c:v>436.72</c:v>
                </c:pt>
                <c:pt idx="12795">
                  <c:v>505.6</c:v>
                </c:pt>
                <c:pt idx="12796">
                  <c:v>650.9</c:v>
                </c:pt>
                <c:pt idx="12797">
                  <c:v>519.44000000000005</c:v>
                </c:pt>
                <c:pt idx="12798">
                  <c:v>346.57</c:v>
                </c:pt>
                <c:pt idx="12799">
                  <c:v>283.88</c:v>
                </c:pt>
                <c:pt idx="12800">
                  <c:v>248.87</c:v>
                </c:pt>
                <c:pt idx="12801">
                  <c:v>299.61</c:v>
                </c:pt>
                <c:pt idx="12802">
                  <c:v>234.36</c:v>
                </c:pt>
                <c:pt idx="12803">
                  <c:v>251.62</c:v>
                </c:pt>
                <c:pt idx="12804">
                  <c:v>215.29</c:v>
                </c:pt>
                <c:pt idx="12805">
                  <c:v>154.61000000000001</c:v>
                </c:pt>
                <c:pt idx="12806">
                  <c:v>227.89</c:v>
                </c:pt>
                <c:pt idx="12807">
                  <c:v>263.98</c:v>
                </c:pt>
                <c:pt idx="12808">
                  <c:v>247.57</c:v>
                </c:pt>
                <c:pt idx="12809">
                  <c:v>486.83</c:v>
                </c:pt>
                <c:pt idx="12810">
                  <c:v>398.54</c:v>
                </c:pt>
                <c:pt idx="12811">
                  <c:v>352.54</c:v>
                </c:pt>
                <c:pt idx="12812">
                  <c:v>316.99</c:v>
                </c:pt>
                <c:pt idx="12813">
                  <c:v>362.25</c:v>
                </c:pt>
                <c:pt idx="12814">
                  <c:v>278.68</c:v>
                </c:pt>
                <c:pt idx="12815">
                  <c:v>293.08999999999997</c:v>
                </c:pt>
                <c:pt idx="12816">
                  <c:v>427.3</c:v>
                </c:pt>
                <c:pt idx="12817">
                  <c:v>504.16</c:v>
                </c:pt>
                <c:pt idx="12818">
                  <c:v>342.64</c:v>
                </c:pt>
                <c:pt idx="12819">
                  <c:v>215.59</c:v>
                </c:pt>
                <c:pt idx="12820">
                  <c:v>241.26</c:v>
                </c:pt>
                <c:pt idx="12821">
                  <c:v>407.14</c:v>
                </c:pt>
                <c:pt idx="12822">
                  <c:v>355.39</c:v>
                </c:pt>
                <c:pt idx="12823">
                  <c:v>250.87</c:v>
                </c:pt>
                <c:pt idx="12824">
                  <c:v>300.5</c:v>
                </c:pt>
                <c:pt idx="12825">
                  <c:v>377.07</c:v>
                </c:pt>
                <c:pt idx="12826">
                  <c:v>185.62</c:v>
                </c:pt>
                <c:pt idx="12827">
                  <c:v>225.4</c:v>
                </c:pt>
                <c:pt idx="12828">
                  <c:v>278.39999999999998</c:v>
                </c:pt>
                <c:pt idx="12829">
                  <c:v>233.72</c:v>
                </c:pt>
                <c:pt idx="12830">
                  <c:v>219.17</c:v>
                </c:pt>
                <c:pt idx="12831">
                  <c:v>245.35</c:v>
                </c:pt>
                <c:pt idx="12832">
                  <c:v>215.55</c:v>
                </c:pt>
                <c:pt idx="12833">
                  <c:v>177.55</c:v>
                </c:pt>
                <c:pt idx="12834">
                  <c:v>193.11</c:v>
                </c:pt>
                <c:pt idx="12835">
                  <c:v>179.24</c:v>
                </c:pt>
                <c:pt idx="12836">
                  <c:v>214.38</c:v>
                </c:pt>
                <c:pt idx="12837">
                  <c:v>222.08</c:v>
                </c:pt>
                <c:pt idx="12838">
                  <c:v>320.94</c:v>
                </c:pt>
                <c:pt idx="12839">
                  <c:v>229.45</c:v>
                </c:pt>
                <c:pt idx="12840">
                  <c:v>190.25</c:v>
                </c:pt>
                <c:pt idx="12841">
                  <c:v>189.12</c:v>
                </c:pt>
                <c:pt idx="12842">
                  <c:v>222.04</c:v>
                </c:pt>
                <c:pt idx="12843">
                  <c:v>244.93</c:v>
                </c:pt>
                <c:pt idx="12844">
                  <c:v>264.27999999999997</c:v>
                </c:pt>
                <c:pt idx="12845">
                  <c:v>244.04</c:v>
                </c:pt>
                <c:pt idx="12846">
                  <c:v>294.77999999999997</c:v>
                </c:pt>
                <c:pt idx="12847">
                  <c:v>310.49</c:v>
                </c:pt>
                <c:pt idx="12848">
                  <c:v>254.32</c:v>
                </c:pt>
                <c:pt idx="12849">
                  <c:v>239.78</c:v>
                </c:pt>
                <c:pt idx="12850">
                  <c:v>297.37</c:v>
                </c:pt>
                <c:pt idx="12851">
                  <c:v>362.27</c:v>
                </c:pt>
                <c:pt idx="12852">
                  <c:v>366.36</c:v>
                </c:pt>
                <c:pt idx="12853">
                  <c:v>439.35</c:v>
                </c:pt>
                <c:pt idx="12854">
                  <c:v>445.65</c:v>
                </c:pt>
                <c:pt idx="12855">
                  <c:v>333.72</c:v>
                </c:pt>
                <c:pt idx="12856">
                  <c:v>299.66000000000003</c:v>
                </c:pt>
                <c:pt idx="12857">
                  <c:v>322.39</c:v>
                </c:pt>
                <c:pt idx="12858">
                  <c:v>252.22</c:v>
                </c:pt>
                <c:pt idx="12859">
                  <c:v>239.8</c:v>
                </c:pt>
                <c:pt idx="12860">
                  <c:v>241.03</c:v>
                </c:pt>
                <c:pt idx="12861">
                  <c:v>258.98</c:v>
                </c:pt>
                <c:pt idx="12862">
                  <c:v>235.39</c:v>
                </c:pt>
                <c:pt idx="12863">
                  <c:v>235.89</c:v>
                </c:pt>
                <c:pt idx="12864">
                  <c:v>284.19</c:v>
                </c:pt>
                <c:pt idx="12865">
                  <c:v>290.77999999999997</c:v>
                </c:pt>
                <c:pt idx="12866">
                  <c:v>228.77</c:v>
                </c:pt>
                <c:pt idx="12867">
                  <c:v>264.85000000000002</c:v>
                </c:pt>
                <c:pt idx="12868">
                  <c:v>279.08999999999997</c:v>
                </c:pt>
                <c:pt idx="12869">
                  <c:v>267.32</c:v>
                </c:pt>
                <c:pt idx="12870">
                  <c:v>215.36</c:v>
                </c:pt>
                <c:pt idx="12871">
                  <c:v>182.02</c:v>
                </c:pt>
                <c:pt idx="12872">
                  <c:v>251.9</c:v>
                </c:pt>
                <c:pt idx="12873">
                  <c:v>243.11</c:v>
                </c:pt>
                <c:pt idx="12874">
                  <c:v>348.23</c:v>
                </c:pt>
                <c:pt idx="12875">
                  <c:v>507.58</c:v>
                </c:pt>
                <c:pt idx="12876">
                  <c:v>390.69</c:v>
                </c:pt>
                <c:pt idx="12877">
                  <c:v>328.23</c:v>
                </c:pt>
                <c:pt idx="12878">
                  <c:v>463.71</c:v>
                </c:pt>
                <c:pt idx="12879">
                  <c:v>421.2</c:v>
                </c:pt>
                <c:pt idx="12880">
                  <c:v>302.39999999999998</c:v>
                </c:pt>
                <c:pt idx="12881">
                  <c:v>317.14</c:v>
                </c:pt>
                <c:pt idx="12882">
                  <c:v>208.91</c:v>
                </c:pt>
                <c:pt idx="12883">
                  <c:v>257.43</c:v>
                </c:pt>
                <c:pt idx="12884">
                  <c:v>350.74</c:v>
                </c:pt>
                <c:pt idx="12885">
                  <c:v>416.61</c:v>
                </c:pt>
                <c:pt idx="12886">
                  <c:v>276.32</c:v>
                </c:pt>
                <c:pt idx="12887">
                  <c:v>260.06</c:v>
                </c:pt>
                <c:pt idx="12888">
                  <c:v>228.02</c:v>
                </c:pt>
                <c:pt idx="12889">
                  <c:v>278.11</c:v>
                </c:pt>
                <c:pt idx="12890">
                  <c:v>310.95999999999998</c:v>
                </c:pt>
                <c:pt idx="12891">
                  <c:v>382.75</c:v>
                </c:pt>
                <c:pt idx="12892">
                  <c:v>302.02</c:v>
                </c:pt>
                <c:pt idx="12893">
                  <c:v>127.01</c:v>
                </c:pt>
                <c:pt idx="12894">
                  <c:v>125.95</c:v>
                </c:pt>
                <c:pt idx="12895">
                  <c:v>75.45</c:v>
                </c:pt>
                <c:pt idx="12896">
                  <c:v>92.45</c:v>
                </c:pt>
                <c:pt idx="12897">
                  <c:v>95.03</c:v>
                </c:pt>
                <c:pt idx="12898">
                  <c:v>118.05</c:v>
                </c:pt>
                <c:pt idx="12899">
                  <c:v>112.91</c:v>
                </c:pt>
                <c:pt idx="12900">
                  <c:v>120.9</c:v>
                </c:pt>
                <c:pt idx="12901">
                  <c:v>97.71</c:v>
                </c:pt>
                <c:pt idx="12902">
                  <c:v>95.5</c:v>
                </c:pt>
                <c:pt idx="12903">
                  <c:v>90.61</c:v>
                </c:pt>
                <c:pt idx="12904">
                  <c:v>76.69</c:v>
                </c:pt>
                <c:pt idx="12905">
                  <c:v>63.97</c:v>
                </c:pt>
                <c:pt idx="12906">
                  <c:v>75.06</c:v>
                </c:pt>
                <c:pt idx="12907">
                  <c:v>86.55</c:v>
                </c:pt>
                <c:pt idx="12908">
                  <c:v>116.26</c:v>
                </c:pt>
                <c:pt idx="12909">
                  <c:v>69.37</c:v>
                </c:pt>
                <c:pt idx="12910">
                  <c:v>114.59</c:v>
                </c:pt>
                <c:pt idx="12911">
                  <c:v>125.44</c:v>
                </c:pt>
                <c:pt idx="12912">
                  <c:v>100.13</c:v>
                </c:pt>
                <c:pt idx="12913">
                  <c:v>114.23</c:v>
                </c:pt>
                <c:pt idx="12914">
                  <c:v>97.85</c:v>
                </c:pt>
                <c:pt idx="12915">
                  <c:v>95.95</c:v>
                </c:pt>
                <c:pt idx="12916">
                  <c:v>84.16</c:v>
                </c:pt>
                <c:pt idx="12917">
                  <c:v>116.75</c:v>
                </c:pt>
                <c:pt idx="12918">
                  <c:v>198.17</c:v>
                </c:pt>
                <c:pt idx="12919">
                  <c:v>176.2</c:v>
                </c:pt>
                <c:pt idx="12920">
                  <c:v>161.24</c:v>
                </c:pt>
                <c:pt idx="12921">
                  <c:v>220.49</c:v>
                </c:pt>
                <c:pt idx="12922">
                  <c:v>207.77</c:v>
                </c:pt>
                <c:pt idx="12923">
                  <c:v>425.8</c:v>
                </c:pt>
                <c:pt idx="12924">
                  <c:v>319.04000000000002</c:v>
                </c:pt>
                <c:pt idx="12925">
                  <c:v>314.76</c:v>
                </c:pt>
                <c:pt idx="12926">
                  <c:v>232.95</c:v>
                </c:pt>
                <c:pt idx="12927">
                  <c:v>157.29</c:v>
                </c:pt>
                <c:pt idx="12928">
                  <c:v>204.06</c:v>
                </c:pt>
                <c:pt idx="12929">
                  <c:v>261.67</c:v>
                </c:pt>
                <c:pt idx="12930">
                  <c:v>207.31</c:v>
                </c:pt>
                <c:pt idx="12931">
                  <c:v>241.99</c:v>
                </c:pt>
                <c:pt idx="12932">
                  <c:v>296.25</c:v>
                </c:pt>
                <c:pt idx="12933">
                  <c:v>401.02</c:v>
                </c:pt>
                <c:pt idx="12934">
                  <c:v>193.14</c:v>
                </c:pt>
                <c:pt idx="12935">
                  <c:v>257.39999999999998</c:v>
                </c:pt>
                <c:pt idx="12936">
                  <c:v>284.92</c:v>
                </c:pt>
                <c:pt idx="12937">
                  <c:v>468.11</c:v>
                </c:pt>
                <c:pt idx="12938">
                  <c:v>232.46</c:v>
                </c:pt>
                <c:pt idx="12939">
                  <c:v>240.76</c:v>
                </c:pt>
                <c:pt idx="12940">
                  <c:v>170.94</c:v>
                </c:pt>
                <c:pt idx="12941">
                  <c:v>220.68</c:v>
                </c:pt>
                <c:pt idx="12942">
                  <c:v>188.29</c:v>
                </c:pt>
                <c:pt idx="12943">
                  <c:v>343.23</c:v>
                </c:pt>
                <c:pt idx="12944">
                  <c:v>392.77</c:v>
                </c:pt>
                <c:pt idx="12945">
                  <c:v>321.39</c:v>
                </c:pt>
                <c:pt idx="12946">
                  <c:v>283.07</c:v>
                </c:pt>
                <c:pt idx="12947">
                  <c:v>250.69</c:v>
                </c:pt>
                <c:pt idx="12948">
                  <c:v>199.03</c:v>
                </c:pt>
                <c:pt idx="12949">
                  <c:v>178.33</c:v>
                </c:pt>
                <c:pt idx="12950">
                  <c:v>195.72</c:v>
                </c:pt>
                <c:pt idx="12951">
                  <c:v>173.96</c:v>
                </c:pt>
                <c:pt idx="12952">
                  <c:v>174.94</c:v>
                </c:pt>
                <c:pt idx="12953">
                  <c:v>176.6</c:v>
                </c:pt>
                <c:pt idx="12954">
                  <c:v>180.17</c:v>
                </c:pt>
                <c:pt idx="12955">
                  <c:v>153</c:v>
                </c:pt>
                <c:pt idx="12956">
                  <c:v>168.22</c:v>
                </c:pt>
                <c:pt idx="12957">
                  <c:v>234.71</c:v>
                </c:pt>
                <c:pt idx="12958">
                  <c:v>327.9</c:v>
                </c:pt>
                <c:pt idx="12959">
                  <c:v>233.23</c:v>
                </c:pt>
                <c:pt idx="12960">
                  <c:v>189.74</c:v>
                </c:pt>
                <c:pt idx="12961">
                  <c:v>304.2</c:v>
                </c:pt>
                <c:pt idx="12962">
                  <c:v>170.95</c:v>
                </c:pt>
                <c:pt idx="12963">
                  <c:v>237.53</c:v>
                </c:pt>
                <c:pt idx="12964">
                  <c:v>196.37</c:v>
                </c:pt>
                <c:pt idx="12965">
                  <c:v>312.37</c:v>
                </c:pt>
                <c:pt idx="12966">
                  <c:v>347.16</c:v>
                </c:pt>
                <c:pt idx="12967">
                  <c:v>340.8</c:v>
                </c:pt>
                <c:pt idx="12968">
                  <c:v>129.08000000000001</c:v>
                </c:pt>
                <c:pt idx="12969">
                  <c:v>144.30000000000001</c:v>
                </c:pt>
                <c:pt idx="12970">
                  <c:v>179.85</c:v>
                </c:pt>
                <c:pt idx="12971">
                  <c:v>156.9</c:v>
                </c:pt>
                <c:pt idx="12972">
                  <c:v>171.44</c:v>
                </c:pt>
                <c:pt idx="12973">
                  <c:v>233.05</c:v>
                </c:pt>
                <c:pt idx="12974">
                  <c:v>219.02</c:v>
                </c:pt>
                <c:pt idx="12975">
                  <c:v>248.23</c:v>
                </c:pt>
                <c:pt idx="12976">
                  <c:v>266.41000000000003</c:v>
                </c:pt>
                <c:pt idx="12977">
                  <c:v>249.97</c:v>
                </c:pt>
                <c:pt idx="12978">
                  <c:v>273.42</c:v>
                </c:pt>
                <c:pt idx="12979">
                  <c:v>350.78</c:v>
                </c:pt>
                <c:pt idx="12980">
                  <c:v>313.83999999999997</c:v>
                </c:pt>
                <c:pt idx="12981">
                  <c:v>404.73</c:v>
                </c:pt>
                <c:pt idx="12982">
                  <c:v>510.41</c:v>
                </c:pt>
                <c:pt idx="12983">
                  <c:v>445.43</c:v>
                </c:pt>
                <c:pt idx="12984">
                  <c:v>355.6</c:v>
                </c:pt>
                <c:pt idx="12985">
                  <c:v>348.59</c:v>
                </c:pt>
                <c:pt idx="12986">
                  <c:v>202.14</c:v>
                </c:pt>
                <c:pt idx="12987">
                  <c:v>199.59</c:v>
                </c:pt>
                <c:pt idx="12988">
                  <c:v>301.33</c:v>
                </c:pt>
                <c:pt idx="12989">
                  <c:v>188.78</c:v>
                </c:pt>
                <c:pt idx="12990">
                  <c:v>211.4</c:v>
                </c:pt>
                <c:pt idx="12991">
                  <c:v>252.95</c:v>
                </c:pt>
                <c:pt idx="12992">
                  <c:v>369.07</c:v>
                </c:pt>
                <c:pt idx="12993">
                  <c:v>558.29</c:v>
                </c:pt>
                <c:pt idx="12994">
                  <c:v>310</c:v>
                </c:pt>
                <c:pt idx="12995">
                  <c:v>277.08</c:v>
                </c:pt>
                <c:pt idx="12996">
                  <c:v>296.52999999999997</c:v>
                </c:pt>
                <c:pt idx="12997">
                  <c:v>247.97</c:v>
                </c:pt>
                <c:pt idx="12998">
                  <c:v>239.55</c:v>
                </c:pt>
                <c:pt idx="12999">
                  <c:v>436.94</c:v>
                </c:pt>
                <c:pt idx="13000">
                  <c:v>193.96</c:v>
                </c:pt>
                <c:pt idx="13001">
                  <c:v>255.51</c:v>
                </c:pt>
                <c:pt idx="13002">
                  <c:v>260.13</c:v>
                </c:pt>
                <c:pt idx="13003">
                  <c:v>510.35</c:v>
                </c:pt>
                <c:pt idx="13004">
                  <c:v>66.77</c:v>
                </c:pt>
                <c:pt idx="13005">
                  <c:v>107.68</c:v>
                </c:pt>
                <c:pt idx="13006">
                  <c:v>162.76</c:v>
                </c:pt>
                <c:pt idx="13007">
                  <c:v>187.45</c:v>
                </c:pt>
                <c:pt idx="13008">
                  <c:v>107.79</c:v>
                </c:pt>
                <c:pt idx="13009">
                  <c:v>210.33</c:v>
                </c:pt>
                <c:pt idx="13010">
                  <c:v>142.68</c:v>
                </c:pt>
                <c:pt idx="13011">
                  <c:v>130.44999999999999</c:v>
                </c:pt>
                <c:pt idx="13012">
                  <c:v>234</c:v>
                </c:pt>
                <c:pt idx="13013">
                  <c:v>371.83</c:v>
                </c:pt>
                <c:pt idx="13014">
                  <c:v>332.71</c:v>
                </c:pt>
                <c:pt idx="13015">
                  <c:v>364.12</c:v>
                </c:pt>
                <c:pt idx="13016">
                  <c:v>275.3</c:v>
                </c:pt>
                <c:pt idx="13017">
                  <c:v>204.66</c:v>
                </c:pt>
                <c:pt idx="13018">
                  <c:v>217.38</c:v>
                </c:pt>
                <c:pt idx="13019">
                  <c:v>240.42</c:v>
                </c:pt>
                <c:pt idx="13020">
                  <c:v>222.74</c:v>
                </c:pt>
                <c:pt idx="13021">
                  <c:v>237.8</c:v>
                </c:pt>
                <c:pt idx="13022">
                  <c:v>245.71</c:v>
                </c:pt>
                <c:pt idx="13023">
                  <c:v>269.29000000000002</c:v>
                </c:pt>
                <c:pt idx="13024">
                  <c:v>120.66</c:v>
                </c:pt>
                <c:pt idx="13025">
                  <c:v>154.08000000000001</c:v>
                </c:pt>
                <c:pt idx="13026">
                  <c:v>142.79</c:v>
                </c:pt>
                <c:pt idx="13027">
                  <c:v>82.87</c:v>
                </c:pt>
                <c:pt idx="13028">
                  <c:v>100.82</c:v>
                </c:pt>
                <c:pt idx="13029">
                  <c:v>112.6</c:v>
                </c:pt>
                <c:pt idx="13030">
                  <c:v>135.01</c:v>
                </c:pt>
                <c:pt idx="13031">
                  <c:v>256.12</c:v>
                </c:pt>
                <c:pt idx="13032">
                  <c:v>178.82</c:v>
                </c:pt>
                <c:pt idx="13033">
                  <c:v>173.28</c:v>
                </c:pt>
                <c:pt idx="13034">
                  <c:v>200.06</c:v>
                </c:pt>
                <c:pt idx="13035">
                  <c:v>140.21</c:v>
                </c:pt>
                <c:pt idx="13036">
                  <c:v>134.22999999999999</c:v>
                </c:pt>
                <c:pt idx="13037">
                  <c:v>133.24</c:v>
                </c:pt>
                <c:pt idx="13038">
                  <c:v>200.38</c:v>
                </c:pt>
                <c:pt idx="13039">
                  <c:v>122.49</c:v>
                </c:pt>
                <c:pt idx="13040">
                  <c:v>124.56</c:v>
                </c:pt>
                <c:pt idx="13041">
                  <c:v>222.91</c:v>
                </c:pt>
                <c:pt idx="13042">
                  <c:v>153.13</c:v>
                </c:pt>
                <c:pt idx="13043">
                  <c:v>51.37</c:v>
                </c:pt>
                <c:pt idx="13044">
                  <c:v>47.01</c:v>
                </c:pt>
                <c:pt idx="13045">
                  <c:v>49.3</c:v>
                </c:pt>
                <c:pt idx="13046">
                  <c:v>42.68</c:v>
                </c:pt>
                <c:pt idx="13047">
                  <c:v>54.97</c:v>
                </c:pt>
                <c:pt idx="13048">
                  <c:v>58.55</c:v>
                </c:pt>
                <c:pt idx="13049">
                  <c:v>55.62</c:v>
                </c:pt>
                <c:pt idx="13050">
                  <c:v>90.78</c:v>
                </c:pt>
                <c:pt idx="13051">
                  <c:v>161.91999999999999</c:v>
                </c:pt>
                <c:pt idx="13052">
                  <c:v>183.24</c:v>
                </c:pt>
                <c:pt idx="13053">
                  <c:v>151.31</c:v>
                </c:pt>
                <c:pt idx="13054">
                  <c:v>199.57</c:v>
                </c:pt>
                <c:pt idx="13055">
                  <c:v>224.77</c:v>
                </c:pt>
                <c:pt idx="13056">
                  <c:v>273.92</c:v>
                </c:pt>
                <c:pt idx="13057">
                  <c:v>267.95</c:v>
                </c:pt>
                <c:pt idx="13058">
                  <c:v>197.49</c:v>
                </c:pt>
                <c:pt idx="13059">
                  <c:v>144.13999999999999</c:v>
                </c:pt>
                <c:pt idx="13060">
                  <c:v>114.95</c:v>
                </c:pt>
                <c:pt idx="13061">
                  <c:v>116.56</c:v>
                </c:pt>
                <c:pt idx="13062">
                  <c:v>72.52</c:v>
                </c:pt>
                <c:pt idx="13063">
                  <c:v>63.48</c:v>
                </c:pt>
                <c:pt idx="13064">
                  <c:v>64.36</c:v>
                </c:pt>
                <c:pt idx="13065">
                  <c:v>36.5</c:v>
                </c:pt>
                <c:pt idx="13066">
                  <c:v>24.89</c:v>
                </c:pt>
                <c:pt idx="13067">
                  <c:v>37.74</c:v>
                </c:pt>
                <c:pt idx="13068">
                  <c:v>22.73</c:v>
                </c:pt>
                <c:pt idx="13069">
                  <c:v>25.41</c:v>
                </c:pt>
                <c:pt idx="13070">
                  <c:v>23.57</c:v>
                </c:pt>
                <c:pt idx="13071">
                  <c:v>19.45</c:v>
                </c:pt>
                <c:pt idx="13072">
                  <c:v>12.76</c:v>
                </c:pt>
                <c:pt idx="13073">
                  <c:v>28.92</c:v>
                </c:pt>
                <c:pt idx="13074">
                  <c:v>66.650000000000006</c:v>
                </c:pt>
                <c:pt idx="13075">
                  <c:v>63.17</c:v>
                </c:pt>
                <c:pt idx="13076">
                  <c:v>41.45</c:v>
                </c:pt>
                <c:pt idx="13077">
                  <c:v>35.76</c:v>
                </c:pt>
                <c:pt idx="13078">
                  <c:v>49.14</c:v>
                </c:pt>
                <c:pt idx="13079">
                  <c:v>69.95</c:v>
                </c:pt>
                <c:pt idx="13080">
                  <c:v>73.599999999999994</c:v>
                </c:pt>
                <c:pt idx="13081">
                  <c:v>71.709999999999994</c:v>
                </c:pt>
                <c:pt idx="13082">
                  <c:v>67.19</c:v>
                </c:pt>
                <c:pt idx="13083">
                  <c:v>82.31</c:v>
                </c:pt>
                <c:pt idx="13084">
                  <c:v>10.8</c:v>
                </c:pt>
                <c:pt idx="13085">
                  <c:v>9.6300000000000008</c:v>
                </c:pt>
                <c:pt idx="13086">
                  <c:v>25.92</c:v>
                </c:pt>
                <c:pt idx="13087">
                  <c:v>130.69</c:v>
                </c:pt>
                <c:pt idx="13088">
                  <c:v>149.77000000000001</c:v>
                </c:pt>
                <c:pt idx="13089">
                  <c:v>118.58</c:v>
                </c:pt>
                <c:pt idx="13090">
                  <c:v>141.77000000000001</c:v>
                </c:pt>
                <c:pt idx="13091">
                  <c:v>215.4</c:v>
                </c:pt>
                <c:pt idx="13092">
                  <c:v>159.16999999999999</c:v>
                </c:pt>
                <c:pt idx="13093">
                  <c:v>186.46</c:v>
                </c:pt>
                <c:pt idx="13094">
                  <c:v>147.87</c:v>
                </c:pt>
                <c:pt idx="13095">
                  <c:v>150.79</c:v>
                </c:pt>
                <c:pt idx="13096">
                  <c:v>179.93</c:v>
                </c:pt>
                <c:pt idx="13097">
                  <c:v>174.44</c:v>
                </c:pt>
                <c:pt idx="13098">
                  <c:v>278.69</c:v>
                </c:pt>
                <c:pt idx="13099">
                  <c:v>330.8</c:v>
                </c:pt>
                <c:pt idx="13100">
                  <c:v>298.5</c:v>
                </c:pt>
                <c:pt idx="13101">
                  <c:v>289.45999999999998</c:v>
                </c:pt>
                <c:pt idx="13102">
                  <c:v>250.85</c:v>
                </c:pt>
                <c:pt idx="13103">
                  <c:v>230.86</c:v>
                </c:pt>
                <c:pt idx="13104">
                  <c:v>252.1</c:v>
                </c:pt>
                <c:pt idx="13105">
                  <c:v>230.52</c:v>
                </c:pt>
                <c:pt idx="13106">
                  <c:v>152.59</c:v>
                </c:pt>
                <c:pt idx="13107">
                  <c:v>94.05</c:v>
                </c:pt>
                <c:pt idx="13108">
                  <c:v>90.4</c:v>
                </c:pt>
                <c:pt idx="13109">
                  <c:v>118.17</c:v>
                </c:pt>
                <c:pt idx="13110">
                  <c:v>145.07</c:v>
                </c:pt>
                <c:pt idx="13111">
                  <c:v>151.96</c:v>
                </c:pt>
                <c:pt idx="13112">
                  <c:v>128.33000000000001</c:v>
                </c:pt>
                <c:pt idx="13113">
                  <c:v>109.25</c:v>
                </c:pt>
                <c:pt idx="13114">
                  <c:v>128.37</c:v>
                </c:pt>
                <c:pt idx="13115">
                  <c:v>103.22</c:v>
                </c:pt>
                <c:pt idx="13116">
                  <c:v>85.45</c:v>
                </c:pt>
                <c:pt idx="13117">
                  <c:v>124.23</c:v>
                </c:pt>
                <c:pt idx="13118">
                  <c:v>213.46</c:v>
                </c:pt>
                <c:pt idx="13119">
                  <c:v>188.7</c:v>
                </c:pt>
                <c:pt idx="13120">
                  <c:v>183.15</c:v>
                </c:pt>
                <c:pt idx="13121">
                  <c:v>138.22999999999999</c:v>
                </c:pt>
                <c:pt idx="13122">
                  <c:v>124.97</c:v>
                </c:pt>
                <c:pt idx="13123">
                  <c:v>135.82</c:v>
                </c:pt>
                <c:pt idx="13124">
                  <c:v>123.61</c:v>
                </c:pt>
                <c:pt idx="13125">
                  <c:v>101.95</c:v>
                </c:pt>
                <c:pt idx="13126">
                  <c:v>100.64</c:v>
                </c:pt>
                <c:pt idx="13127">
                  <c:v>125.4</c:v>
                </c:pt>
                <c:pt idx="13128">
                  <c:v>141.9</c:v>
                </c:pt>
                <c:pt idx="13129">
                  <c:v>104.08</c:v>
                </c:pt>
                <c:pt idx="13130">
                  <c:v>99.16</c:v>
                </c:pt>
                <c:pt idx="13131">
                  <c:v>127.03</c:v>
                </c:pt>
                <c:pt idx="13132">
                  <c:v>123.81</c:v>
                </c:pt>
                <c:pt idx="13133">
                  <c:v>111.49</c:v>
                </c:pt>
                <c:pt idx="13134">
                  <c:v>112.23</c:v>
                </c:pt>
                <c:pt idx="13135">
                  <c:v>105.44</c:v>
                </c:pt>
                <c:pt idx="13136">
                  <c:v>114.92</c:v>
                </c:pt>
                <c:pt idx="13137">
                  <c:v>102.09</c:v>
                </c:pt>
                <c:pt idx="13138">
                  <c:v>82.79</c:v>
                </c:pt>
                <c:pt idx="13139">
                  <c:v>72.3</c:v>
                </c:pt>
                <c:pt idx="13140">
                  <c:v>97.59</c:v>
                </c:pt>
                <c:pt idx="13141">
                  <c:v>108.69</c:v>
                </c:pt>
                <c:pt idx="13142">
                  <c:v>109.56</c:v>
                </c:pt>
                <c:pt idx="13143">
                  <c:v>105.44</c:v>
                </c:pt>
                <c:pt idx="13144">
                  <c:v>103.03</c:v>
                </c:pt>
                <c:pt idx="13145">
                  <c:v>89.08</c:v>
                </c:pt>
                <c:pt idx="13146">
                  <c:v>86.57</c:v>
                </c:pt>
                <c:pt idx="13147">
                  <c:v>92.85</c:v>
                </c:pt>
                <c:pt idx="13148">
                  <c:v>75.540000000000006</c:v>
                </c:pt>
                <c:pt idx="13149">
                  <c:v>86.16</c:v>
                </c:pt>
                <c:pt idx="13150">
                  <c:v>71.400000000000006</c:v>
                </c:pt>
                <c:pt idx="13151">
                  <c:v>76.52</c:v>
                </c:pt>
                <c:pt idx="13152">
                  <c:v>53.22</c:v>
                </c:pt>
                <c:pt idx="13153">
                  <c:v>58.19</c:v>
                </c:pt>
                <c:pt idx="13154">
                  <c:v>48.96</c:v>
                </c:pt>
                <c:pt idx="13155">
                  <c:v>59.66</c:v>
                </c:pt>
                <c:pt idx="13156">
                  <c:v>80.680000000000007</c:v>
                </c:pt>
                <c:pt idx="13157">
                  <c:v>50.91</c:v>
                </c:pt>
                <c:pt idx="13158">
                  <c:v>51.57</c:v>
                </c:pt>
                <c:pt idx="13159">
                  <c:v>28.1</c:v>
                </c:pt>
                <c:pt idx="13160">
                  <c:v>19.64</c:v>
                </c:pt>
                <c:pt idx="13161">
                  <c:v>13.65</c:v>
                </c:pt>
                <c:pt idx="13162">
                  <c:v>19.78</c:v>
                </c:pt>
                <c:pt idx="13163">
                  <c:v>18.53</c:v>
                </c:pt>
                <c:pt idx="13164">
                  <c:v>13.98</c:v>
                </c:pt>
                <c:pt idx="13165">
                  <c:v>13.17</c:v>
                </c:pt>
                <c:pt idx="13166">
                  <c:v>11.11</c:v>
                </c:pt>
                <c:pt idx="13167">
                  <c:v>11.15</c:v>
                </c:pt>
                <c:pt idx="13168">
                  <c:v>13.79</c:v>
                </c:pt>
                <c:pt idx="13169">
                  <c:v>7.91</c:v>
                </c:pt>
                <c:pt idx="13170">
                  <c:v>19.68</c:v>
                </c:pt>
                <c:pt idx="13171">
                  <c:v>19.39</c:v>
                </c:pt>
                <c:pt idx="13172">
                  <c:v>21.09</c:v>
                </c:pt>
                <c:pt idx="13173">
                  <c:v>18.96</c:v>
                </c:pt>
                <c:pt idx="13174">
                  <c:v>19.79</c:v>
                </c:pt>
                <c:pt idx="13175">
                  <c:v>24.68</c:v>
                </c:pt>
                <c:pt idx="13176">
                  <c:v>20.98</c:v>
                </c:pt>
                <c:pt idx="13177">
                  <c:v>28.68</c:v>
                </c:pt>
                <c:pt idx="13178">
                  <c:v>50.49</c:v>
                </c:pt>
                <c:pt idx="13179">
                  <c:v>46.17</c:v>
                </c:pt>
                <c:pt idx="13180">
                  <c:v>51.53</c:v>
                </c:pt>
                <c:pt idx="13181">
                  <c:v>58.99</c:v>
                </c:pt>
                <c:pt idx="13182">
                  <c:v>44.57</c:v>
                </c:pt>
                <c:pt idx="13183">
                  <c:v>27.41</c:v>
                </c:pt>
                <c:pt idx="13184">
                  <c:v>28.4</c:v>
                </c:pt>
                <c:pt idx="13185">
                  <c:v>41.42</c:v>
                </c:pt>
                <c:pt idx="13186">
                  <c:v>21.66</c:v>
                </c:pt>
                <c:pt idx="13187">
                  <c:v>85.04</c:v>
                </c:pt>
                <c:pt idx="13188">
                  <c:v>74.12</c:v>
                </c:pt>
                <c:pt idx="13189">
                  <c:v>67.38</c:v>
                </c:pt>
                <c:pt idx="13190">
                  <c:v>89.89</c:v>
                </c:pt>
                <c:pt idx="13191">
                  <c:v>119.96</c:v>
                </c:pt>
                <c:pt idx="13192">
                  <c:v>123.76</c:v>
                </c:pt>
                <c:pt idx="13193">
                  <c:v>169.33</c:v>
                </c:pt>
                <c:pt idx="13194">
                  <c:v>118.01</c:v>
                </c:pt>
                <c:pt idx="13195">
                  <c:v>134.91999999999999</c:v>
                </c:pt>
                <c:pt idx="13196">
                  <c:v>123.41</c:v>
                </c:pt>
                <c:pt idx="13197">
                  <c:v>244.13</c:v>
                </c:pt>
                <c:pt idx="13198">
                  <c:v>209.81</c:v>
                </c:pt>
                <c:pt idx="13199">
                  <c:v>262.52</c:v>
                </c:pt>
                <c:pt idx="13200">
                  <c:v>221.33</c:v>
                </c:pt>
                <c:pt idx="13201">
                  <c:v>219.43</c:v>
                </c:pt>
                <c:pt idx="13202">
                  <c:v>211.58</c:v>
                </c:pt>
                <c:pt idx="13203">
                  <c:v>228.27</c:v>
                </c:pt>
                <c:pt idx="13204">
                  <c:v>226.93</c:v>
                </c:pt>
                <c:pt idx="13205">
                  <c:v>167.21</c:v>
                </c:pt>
                <c:pt idx="13206">
                  <c:v>249.5</c:v>
                </c:pt>
                <c:pt idx="13207">
                  <c:v>160.05000000000001</c:v>
                </c:pt>
                <c:pt idx="13208">
                  <c:v>815.25</c:v>
                </c:pt>
                <c:pt idx="13209">
                  <c:v>338.15</c:v>
                </c:pt>
                <c:pt idx="13210">
                  <c:v>371.81</c:v>
                </c:pt>
                <c:pt idx="13211">
                  <c:v>237.09</c:v>
                </c:pt>
                <c:pt idx="13212">
                  <c:v>323.58999999999997</c:v>
                </c:pt>
                <c:pt idx="13213">
                  <c:v>205.2</c:v>
                </c:pt>
                <c:pt idx="13214">
                  <c:v>279.26</c:v>
                </c:pt>
                <c:pt idx="13215">
                  <c:v>260.36</c:v>
                </c:pt>
                <c:pt idx="13216">
                  <c:v>329.94</c:v>
                </c:pt>
                <c:pt idx="13217">
                  <c:v>461.26</c:v>
                </c:pt>
                <c:pt idx="13218">
                  <c:v>297.35000000000002</c:v>
                </c:pt>
                <c:pt idx="13219">
                  <c:v>21.79</c:v>
                </c:pt>
                <c:pt idx="13220">
                  <c:v>29.1</c:v>
                </c:pt>
                <c:pt idx="13221">
                  <c:v>8.6999999999999993</c:v>
                </c:pt>
                <c:pt idx="13222">
                  <c:v>8.18</c:v>
                </c:pt>
                <c:pt idx="13223">
                  <c:v>19.829999999999998</c:v>
                </c:pt>
                <c:pt idx="13224">
                  <c:v>23.43</c:v>
                </c:pt>
                <c:pt idx="13225">
                  <c:v>6.92</c:v>
                </c:pt>
                <c:pt idx="13226">
                  <c:v>12.18</c:v>
                </c:pt>
                <c:pt idx="13227">
                  <c:v>16.989999999999998</c:v>
                </c:pt>
                <c:pt idx="13228">
                  <c:v>11.34</c:v>
                </c:pt>
                <c:pt idx="13229">
                  <c:v>20.6</c:v>
                </c:pt>
                <c:pt idx="13230">
                  <c:v>17.5</c:v>
                </c:pt>
                <c:pt idx="13231">
                  <c:v>14.29</c:v>
                </c:pt>
                <c:pt idx="13232">
                  <c:v>19.64</c:v>
                </c:pt>
                <c:pt idx="13233">
                  <c:v>24.58</c:v>
                </c:pt>
                <c:pt idx="13234">
                  <c:v>18.32</c:v>
                </c:pt>
                <c:pt idx="13235">
                  <c:v>21.69</c:v>
                </c:pt>
                <c:pt idx="13236">
                  <c:v>32.56</c:v>
                </c:pt>
                <c:pt idx="13237">
                  <c:v>19.350000000000001</c:v>
                </c:pt>
                <c:pt idx="13238">
                  <c:v>29.66</c:v>
                </c:pt>
                <c:pt idx="13239">
                  <c:v>30.88</c:v>
                </c:pt>
                <c:pt idx="13240">
                  <c:v>28.55</c:v>
                </c:pt>
                <c:pt idx="13241">
                  <c:v>27.44</c:v>
                </c:pt>
                <c:pt idx="13242">
                  <c:v>20.93</c:v>
                </c:pt>
                <c:pt idx="13243">
                  <c:v>20.75</c:v>
                </c:pt>
                <c:pt idx="13244">
                  <c:v>18.61</c:v>
                </c:pt>
                <c:pt idx="13245">
                  <c:v>26.11</c:v>
                </c:pt>
                <c:pt idx="13246">
                  <c:v>32.36</c:v>
                </c:pt>
                <c:pt idx="13247">
                  <c:v>100.85</c:v>
                </c:pt>
                <c:pt idx="13248">
                  <c:v>88.81</c:v>
                </c:pt>
                <c:pt idx="13249">
                  <c:v>61.08</c:v>
                </c:pt>
                <c:pt idx="13250">
                  <c:v>59.75</c:v>
                </c:pt>
                <c:pt idx="13251">
                  <c:v>28.06</c:v>
                </c:pt>
                <c:pt idx="13252">
                  <c:v>35.51</c:v>
                </c:pt>
                <c:pt idx="13253">
                  <c:v>45.87</c:v>
                </c:pt>
                <c:pt idx="13254">
                  <c:v>68.099999999999994</c:v>
                </c:pt>
                <c:pt idx="13255">
                  <c:v>27.86</c:v>
                </c:pt>
                <c:pt idx="13256">
                  <c:v>28.38</c:v>
                </c:pt>
                <c:pt idx="13257">
                  <c:v>24.11</c:v>
                </c:pt>
                <c:pt idx="13258">
                  <c:v>23.02</c:v>
                </c:pt>
                <c:pt idx="13259">
                  <c:v>25.29</c:v>
                </c:pt>
                <c:pt idx="13260">
                  <c:v>119.65</c:v>
                </c:pt>
                <c:pt idx="13261">
                  <c:v>182.58</c:v>
                </c:pt>
                <c:pt idx="13262">
                  <c:v>163.41999999999999</c:v>
                </c:pt>
                <c:pt idx="13263">
                  <c:v>188.29</c:v>
                </c:pt>
                <c:pt idx="13264">
                  <c:v>175.35</c:v>
                </c:pt>
                <c:pt idx="13265">
                  <c:v>152.78</c:v>
                </c:pt>
                <c:pt idx="13266">
                  <c:v>102.94</c:v>
                </c:pt>
                <c:pt idx="13267">
                  <c:v>142.35</c:v>
                </c:pt>
                <c:pt idx="13268">
                  <c:v>625.47</c:v>
                </c:pt>
                <c:pt idx="13269">
                  <c:v>170.6</c:v>
                </c:pt>
                <c:pt idx="13270">
                  <c:v>295.93</c:v>
                </c:pt>
                <c:pt idx="13271">
                  <c:v>149.74</c:v>
                </c:pt>
                <c:pt idx="13272">
                  <c:v>409.1</c:v>
                </c:pt>
                <c:pt idx="13273">
                  <c:v>275.27</c:v>
                </c:pt>
                <c:pt idx="13274">
                  <c:v>266.64</c:v>
                </c:pt>
                <c:pt idx="13275">
                  <c:v>171.19</c:v>
                </c:pt>
                <c:pt idx="13276">
                  <c:v>187.86</c:v>
                </c:pt>
                <c:pt idx="13277">
                  <c:v>187.63</c:v>
                </c:pt>
                <c:pt idx="13278">
                  <c:v>236.18</c:v>
                </c:pt>
                <c:pt idx="13279">
                  <c:v>160.18</c:v>
                </c:pt>
                <c:pt idx="13280">
                  <c:v>210.46</c:v>
                </c:pt>
                <c:pt idx="13281">
                  <c:v>192.6</c:v>
                </c:pt>
                <c:pt idx="13282">
                  <c:v>206.56</c:v>
                </c:pt>
                <c:pt idx="13283">
                  <c:v>256.43</c:v>
                </c:pt>
                <c:pt idx="13284">
                  <c:v>210.7</c:v>
                </c:pt>
                <c:pt idx="13285">
                  <c:v>198.49</c:v>
                </c:pt>
                <c:pt idx="13286">
                  <c:v>204.13</c:v>
                </c:pt>
                <c:pt idx="13287">
                  <c:v>170.08</c:v>
                </c:pt>
                <c:pt idx="13288">
                  <c:v>161.74</c:v>
                </c:pt>
                <c:pt idx="13289">
                  <c:v>219.27</c:v>
                </c:pt>
                <c:pt idx="13290">
                  <c:v>602.08000000000004</c:v>
                </c:pt>
                <c:pt idx="13291">
                  <c:v>435.94</c:v>
                </c:pt>
                <c:pt idx="13292">
                  <c:v>386.57</c:v>
                </c:pt>
                <c:pt idx="13293">
                  <c:v>369.28</c:v>
                </c:pt>
                <c:pt idx="13294">
                  <c:v>320.54000000000002</c:v>
                </c:pt>
                <c:pt idx="13295">
                  <c:v>191.19</c:v>
                </c:pt>
                <c:pt idx="13296">
                  <c:v>184.27</c:v>
                </c:pt>
                <c:pt idx="13297">
                  <c:v>186.87</c:v>
                </c:pt>
                <c:pt idx="13298">
                  <c:v>200.46</c:v>
                </c:pt>
                <c:pt idx="13299">
                  <c:v>201.61</c:v>
                </c:pt>
                <c:pt idx="13300">
                  <c:v>163.03</c:v>
                </c:pt>
                <c:pt idx="13301">
                  <c:v>138.41999999999999</c:v>
                </c:pt>
                <c:pt idx="13302">
                  <c:v>178.13</c:v>
                </c:pt>
                <c:pt idx="13303">
                  <c:v>136.41</c:v>
                </c:pt>
                <c:pt idx="13304">
                  <c:v>128.88999999999999</c:v>
                </c:pt>
                <c:pt idx="13305">
                  <c:v>109.21</c:v>
                </c:pt>
                <c:pt idx="13306">
                  <c:v>129.84</c:v>
                </c:pt>
                <c:pt idx="13307">
                  <c:v>160.19</c:v>
                </c:pt>
                <c:pt idx="13308">
                  <c:v>123.36</c:v>
                </c:pt>
                <c:pt idx="13309">
                  <c:v>146.94999999999999</c:v>
                </c:pt>
                <c:pt idx="13310">
                  <c:v>156.93</c:v>
                </c:pt>
                <c:pt idx="13311">
                  <c:v>144.21</c:v>
                </c:pt>
                <c:pt idx="13312">
                  <c:v>193</c:v>
                </c:pt>
                <c:pt idx="13313">
                  <c:v>104.19</c:v>
                </c:pt>
                <c:pt idx="13314">
                  <c:v>112.08</c:v>
                </c:pt>
                <c:pt idx="13315">
                  <c:v>143.97</c:v>
                </c:pt>
                <c:pt idx="13316">
                  <c:v>36.840000000000003</c:v>
                </c:pt>
                <c:pt idx="13317">
                  <c:v>34.68</c:v>
                </c:pt>
                <c:pt idx="13318">
                  <c:v>61.56</c:v>
                </c:pt>
                <c:pt idx="13319">
                  <c:v>66.44</c:v>
                </c:pt>
                <c:pt idx="13320">
                  <c:v>47.63</c:v>
                </c:pt>
                <c:pt idx="13321">
                  <c:v>70.67</c:v>
                </c:pt>
                <c:pt idx="13322">
                  <c:v>124.92</c:v>
                </c:pt>
                <c:pt idx="13323">
                  <c:v>73.400000000000006</c:v>
                </c:pt>
                <c:pt idx="13324">
                  <c:v>67.56</c:v>
                </c:pt>
                <c:pt idx="13325">
                  <c:v>59.05</c:v>
                </c:pt>
                <c:pt idx="13326">
                  <c:v>56.45</c:v>
                </c:pt>
                <c:pt idx="13327">
                  <c:v>28.23</c:v>
                </c:pt>
                <c:pt idx="13328">
                  <c:v>30.04</c:v>
                </c:pt>
                <c:pt idx="13329">
                  <c:v>64.069999999999993</c:v>
                </c:pt>
                <c:pt idx="13330">
                  <c:v>66.709999999999994</c:v>
                </c:pt>
                <c:pt idx="13331">
                  <c:v>68.05</c:v>
                </c:pt>
                <c:pt idx="13332">
                  <c:v>112.97</c:v>
                </c:pt>
                <c:pt idx="13333">
                  <c:v>159.16</c:v>
                </c:pt>
                <c:pt idx="13334">
                  <c:v>228.46</c:v>
                </c:pt>
                <c:pt idx="13335">
                  <c:v>155.1</c:v>
                </c:pt>
                <c:pt idx="13336">
                  <c:v>117.4</c:v>
                </c:pt>
                <c:pt idx="13337">
                  <c:v>118.72</c:v>
                </c:pt>
                <c:pt idx="13338">
                  <c:v>136.62</c:v>
                </c:pt>
                <c:pt idx="13339">
                  <c:v>101.73</c:v>
                </c:pt>
                <c:pt idx="13340">
                  <c:v>84.8</c:v>
                </c:pt>
                <c:pt idx="13341">
                  <c:v>81.739999999999995</c:v>
                </c:pt>
                <c:pt idx="13342">
                  <c:v>102.66</c:v>
                </c:pt>
                <c:pt idx="13343">
                  <c:v>79.55</c:v>
                </c:pt>
                <c:pt idx="13344">
                  <c:v>110.2</c:v>
                </c:pt>
                <c:pt idx="13345">
                  <c:v>74.67</c:v>
                </c:pt>
                <c:pt idx="13346">
                  <c:v>109.87</c:v>
                </c:pt>
                <c:pt idx="13347">
                  <c:v>94.5</c:v>
                </c:pt>
                <c:pt idx="13348">
                  <c:v>104.65</c:v>
                </c:pt>
                <c:pt idx="13349">
                  <c:v>74.98</c:v>
                </c:pt>
                <c:pt idx="13350">
                  <c:v>97.05</c:v>
                </c:pt>
                <c:pt idx="13351">
                  <c:v>82.39</c:v>
                </c:pt>
                <c:pt idx="13352">
                  <c:v>87.84</c:v>
                </c:pt>
                <c:pt idx="13353">
                  <c:v>84.81</c:v>
                </c:pt>
                <c:pt idx="13354">
                  <c:v>95.26</c:v>
                </c:pt>
                <c:pt idx="13355">
                  <c:v>63.04</c:v>
                </c:pt>
                <c:pt idx="13356">
                  <c:v>81.61</c:v>
                </c:pt>
                <c:pt idx="13357">
                  <c:v>87.46</c:v>
                </c:pt>
                <c:pt idx="13358">
                  <c:v>74.349999999999994</c:v>
                </c:pt>
                <c:pt idx="13359">
                  <c:v>105.58</c:v>
                </c:pt>
                <c:pt idx="13360">
                  <c:v>128.13</c:v>
                </c:pt>
                <c:pt idx="13361">
                  <c:v>85.68</c:v>
                </c:pt>
                <c:pt idx="13362">
                  <c:v>78.63</c:v>
                </c:pt>
                <c:pt idx="13363">
                  <c:v>67.849999999999994</c:v>
                </c:pt>
                <c:pt idx="13364">
                  <c:v>93.47</c:v>
                </c:pt>
                <c:pt idx="13365">
                  <c:v>81.61</c:v>
                </c:pt>
                <c:pt idx="13366">
                  <c:v>67.75</c:v>
                </c:pt>
                <c:pt idx="13367">
                  <c:v>116.66</c:v>
                </c:pt>
                <c:pt idx="13368">
                  <c:v>77.28</c:v>
                </c:pt>
                <c:pt idx="13369">
                  <c:v>104.12</c:v>
                </c:pt>
                <c:pt idx="13370">
                  <c:v>85.59</c:v>
                </c:pt>
                <c:pt idx="13371">
                  <c:v>75.34</c:v>
                </c:pt>
                <c:pt idx="13372">
                  <c:v>95.95</c:v>
                </c:pt>
                <c:pt idx="13373">
                  <c:v>90.96</c:v>
                </c:pt>
                <c:pt idx="13374">
                  <c:v>125.99</c:v>
                </c:pt>
                <c:pt idx="13375">
                  <c:v>119.79</c:v>
                </c:pt>
                <c:pt idx="13376">
                  <c:v>94.97</c:v>
                </c:pt>
                <c:pt idx="13377">
                  <c:v>85.22</c:v>
                </c:pt>
                <c:pt idx="13378">
                  <c:v>83.85</c:v>
                </c:pt>
                <c:pt idx="13379">
                  <c:v>67.569999999999993</c:v>
                </c:pt>
                <c:pt idx="13380">
                  <c:v>84.32</c:v>
                </c:pt>
                <c:pt idx="13381">
                  <c:v>70.2</c:v>
                </c:pt>
                <c:pt idx="13382">
                  <c:v>76.3</c:v>
                </c:pt>
                <c:pt idx="13383">
                  <c:v>107.94</c:v>
                </c:pt>
                <c:pt idx="13384">
                  <c:v>150.24</c:v>
                </c:pt>
                <c:pt idx="13385">
                  <c:v>146.12</c:v>
                </c:pt>
                <c:pt idx="13386">
                  <c:v>149.37</c:v>
                </c:pt>
                <c:pt idx="13387">
                  <c:v>100.45</c:v>
                </c:pt>
                <c:pt idx="13388">
                  <c:v>100.2</c:v>
                </c:pt>
                <c:pt idx="13389">
                  <c:v>100.39</c:v>
                </c:pt>
                <c:pt idx="13390">
                  <c:v>101.17</c:v>
                </c:pt>
                <c:pt idx="13391">
                  <c:v>125.35</c:v>
                </c:pt>
                <c:pt idx="13392">
                  <c:v>131.41999999999999</c:v>
                </c:pt>
                <c:pt idx="13393">
                  <c:v>104.39</c:v>
                </c:pt>
                <c:pt idx="13394">
                  <c:v>84.98</c:v>
                </c:pt>
                <c:pt idx="13395">
                  <c:v>79.28</c:v>
                </c:pt>
                <c:pt idx="13396">
                  <c:v>125.51</c:v>
                </c:pt>
                <c:pt idx="13397">
                  <c:v>120.51</c:v>
                </c:pt>
                <c:pt idx="13398">
                  <c:v>133.38999999999999</c:v>
                </c:pt>
                <c:pt idx="13399">
                  <c:v>134.21</c:v>
                </c:pt>
                <c:pt idx="13400">
                  <c:v>124.66</c:v>
                </c:pt>
                <c:pt idx="13401">
                  <c:v>122.59</c:v>
                </c:pt>
                <c:pt idx="13402">
                  <c:v>151.76</c:v>
                </c:pt>
                <c:pt idx="13403">
                  <c:v>115.3</c:v>
                </c:pt>
                <c:pt idx="13404">
                  <c:v>121.88</c:v>
                </c:pt>
                <c:pt idx="13405">
                  <c:v>125.99</c:v>
                </c:pt>
                <c:pt idx="13406">
                  <c:v>37.75</c:v>
                </c:pt>
                <c:pt idx="13407">
                  <c:v>61.62</c:v>
                </c:pt>
                <c:pt idx="13408">
                  <c:v>72.63</c:v>
                </c:pt>
                <c:pt idx="13409">
                  <c:v>62.75</c:v>
                </c:pt>
                <c:pt idx="13410">
                  <c:v>82.34</c:v>
                </c:pt>
                <c:pt idx="13411">
                  <c:v>112.88</c:v>
                </c:pt>
                <c:pt idx="13412">
                  <c:v>91.49</c:v>
                </c:pt>
                <c:pt idx="13413">
                  <c:v>72.599999999999994</c:v>
                </c:pt>
                <c:pt idx="13414">
                  <c:v>86.78</c:v>
                </c:pt>
                <c:pt idx="13415">
                  <c:v>84.87</c:v>
                </c:pt>
                <c:pt idx="13416">
                  <c:v>112.65</c:v>
                </c:pt>
                <c:pt idx="13417">
                  <c:v>88.22</c:v>
                </c:pt>
                <c:pt idx="13418">
                  <c:v>68.63</c:v>
                </c:pt>
                <c:pt idx="13419">
                  <c:v>78.12</c:v>
                </c:pt>
                <c:pt idx="13420">
                  <c:v>86.95</c:v>
                </c:pt>
                <c:pt idx="13421">
                  <c:v>64.13</c:v>
                </c:pt>
                <c:pt idx="13422">
                  <c:v>73.180000000000007</c:v>
                </c:pt>
                <c:pt idx="13423">
                  <c:v>59.46</c:v>
                </c:pt>
                <c:pt idx="13424">
                  <c:v>91.16</c:v>
                </c:pt>
                <c:pt idx="13425">
                  <c:v>67.53</c:v>
                </c:pt>
                <c:pt idx="13426">
                  <c:v>69.010000000000005</c:v>
                </c:pt>
                <c:pt idx="13427">
                  <c:v>64.41</c:v>
                </c:pt>
                <c:pt idx="13428">
                  <c:v>64.41</c:v>
                </c:pt>
                <c:pt idx="13429">
                  <c:v>84.85</c:v>
                </c:pt>
                <c:pt idx="13430">
                  <c:v>73.95</c:v>
                </c:pt>
                <c:pt idx="13431">
                  <c:v>91.17</c:v>
                </c:pt>
                <c:pt idx="13432">
                  <c:v>154.5</c:v>
                </c:pt>
                <c:pt idx="13433">
                  <c:v>106.83</c:v>
                </c:pt>
                <c:pt idx="13434">
                  <c:v>69.040000000000006</c:v>
                </c:pt>
                <c:pt idx="13435">
                  <c:v>111.23</c:v>
                </c:pt>
                <c:pt idx="13436">
                  <c:v>175.18</c:v>
                </c:pt>
                <c:pt idx="13437">
                  <c:v>171.31</c:v>
                </c:pt>
                <c:pt idx="13438">
                  <c:v>108.68</c:v>
                </c:pt>
                <c:pt idx="13439">
                  <c:v>96.71</c:v>
                </c:pt>
                <c:pt idx="13440">
                  <c:v>77.52</c:v>
                </c:pt>
                <c:pt idx="13441">
                  <c:v>97.34</c:v>
                </c:pt>
                <c:pt idx="13442">
                  <c:v>99.79</c:v>
                </c:pt>
                <c:pt idx="13443">
                  <c:v>47.86</c:v>
                </c:pt>
                <c:pt idx="13444">
                  <c:v>55.24</c:v>
                </c:pt>
                <c:pt idx="13445">
                  <c:v>45.65</c:v>
                </c:pt>
                <c:pt idx="13446">
                  <c:v>60.18</c:v>
                </c:pt>
                <c:pt idx="13447">
                  <c:v>78.900000000000006</c:v>
                </c:pt>
                <c:pt idx="13448">
                  <c:v>50.66</c:v>
                </c:pt>
                <c:pt idx="13449">
                  <c:v>57.28</c:v>
                </c:pt>
                <c:pt idx="13450">
                  <c:v>156.75</c:v>
                </c:pt>
                <c:pt idx="13451">
                  <c:v>204.09</c:v>
                </c:pt>
                <c:pt idx="13452">
                  <c:v>324.88</c:v>
                </c:pt>
                <c:pt idx="13453">
                  <c:v>391.16</c:v>
                </c:pt>
                <c:pt idx="13454">
                  <c:v>321.19</c:v>
                </c:pt>
                <c:pt idx="13455">
                  <c:v>467.77</c:v>
                </c:pt>
                <c:pt idx="13456">
                  <c:v>357.03</c:v>
                </c:pt>
                <c:pt idx="13457">
                  <c:v>254.63</c:v>
                </c:pt>
                <c:pt idx="13458">
                  <c:v>174.34</c:v>
                </c:pt>
                <c:pt idx="13459">
                  <c:v>234.01</c:v>
                </c:pt>
                <c:pt idx="13460">
                  <c:v>200.21</c:v>
                </c:pt>
                <c:pt idx="13461">
                  <c:v>228.02</c:v>
                </c:pt>
                <c:pt idx="13462">
                  <c:v>286.88</c:v>
                </c:pt>
                <c:pt idx="13463">
                  <c:v>231.68</c:v>
                </c:pt>
                <c:pt idx="13464">
                  <c:v>157.97</c:v>
                </c:pt>
                <c:pt idx="13465">
                  <c:v>187.91</c:v>
                </c:pt>
                <c:pt idx="13466">
                  <c:v>137.22</c:v>
                </c:pt>
                <c:pt idx="13467">
                  <c:v>83.42</c:v>
                </c:pt>
                <c:pt idx="13468">
                  <c:v>99.22</c:v>
                </c:pt>
                <c:pt idx="13469">
                  <c:v>125.63</c:v>
                </c:pt>
                <c:pt idx="13470">
                  <c:v>128.22</c:v>
                </c:pt>
                <c:pt idx="13471">
                  <c:v>146.47999999999999</c:v>
                </c:pt>
                <c:pt idx="13472">
                  <c:v>166.12</c:v>
                </c:pt>
                <c:pt idx="13473">
                  <c:v>265.64</c:v>
                </c:pt>
                <c:pt idx="13474">
                  <c:v>377.83</c:v>
                </c:pt>
                <c:pt idx="13475">
                  <c:v>224.88</c:v>
                </c:pt>
                <c:pt idx="13476">
                  <c:v>137.06</c:v>
                </c:pt>
                <c:pt idx="13477">
                  <c:v>116.64</c:v>
                </c:pt>
                <c:pt idx="13478">
                  <c:v>137.11000000000001</c:v>
                </c:pt>
                <c:pt idx="13479">
                  <c:v>104.41</c:v>
                </c:pt>
                <c:pt idx="13480">
                  <c:v>110.29</c:v>
                </c:pt>
                <c:pt idx="13481">
                  <c:v>101.39</c:v>
                </c:pt>
                <c:pt idx="13482">
                  <c:v>108.62</c:v>
                </c:pt>
                <c:pt idx="13483">
                  <c:v>150.55000000000001</c:v>
                </c:pt>
                <c:pt idx="13484">
                  <c:v>118.66</c:v>
                </c:pt>
                <c:pt idx="13485">
                  <c:v>102.31</c:v>
                </c:pt>
                <c:pt idx="13486">
                  <c:v>87.63</c:v>
                </c:pt>
                <c:pt idx="13487">
                  <c:v>105.52</c:v>
                </c:pt>
                <c:pt idx="13488">
                  <c:v>110.77</c:v>
                </c:pt>
                <c:pt idx="13489">
                  <c:v>48.75</c:v>
                </c:pt>
                <c:pt idx="13490">
                  <c:v>43.76</c:v>
                </c:pt>
                <c:pt idx="13491">
                  <c:v>41.32</c:v>
                </c:pt>
                <c:pt idx="13492">
                  <c:v>69.239999999999995</c:v>
                </c:pt>
                <c:pt idx="13493">
                  <c:v>59.56</c:v>
                </c:pt>
                <c:pt idx="13494">
                  <c:v>75.680000000000007</c:v>
                </c:pt>
                <c:pt idx="13495">
                  <c:v>42.5</c:v>
                </c:pt>
                <c:pt idx="13496">
                  <c:v>100.9</c:v>
                </c:pt>
                <c:pt idx="13497">
                  <c:v>84.81</c:v>
                </c:pt>
                <c:pt idx="13498">
                  <c:v>71.91</c:v>
                </c:pt>
                <c:pt idx="13499">
                  <c:v>66.33</c:v>
                </c:pt>
                <c:pt idx="13500">
                  <c:v>61.56</c:v>
                </c:pt>
                <c:pt idx="13501">
                  <c:v>58.09</c:v>
                </c:pt>
                <c:pt idx="13502">
                  <c:v>51.25</c:v>
                </c:pt>
                <c:pt idx="13503">
                  <c:v>59.73</c:v>
                </c:pt>
                <c:pt idx="13504">
                  <c:v>51.66</c:v>
                </c:pt>
                <c:pt idx="13505">
                  <c:v>42.66</c:v>
                </c:pt>
                <c:pt idx="13506">
                  <c:v>33.979999999999997</c:v>
                </c:pt>
                <c:pt idx="13507">
                  <c:v>36.29</c:v>
                </c:pt>
                <c:pt idx="13508">
                  <c:v>32.590000000000003</c:v>
                </c:pt>
                <c:pt idx="13509">
                  <c:v>36</c:v>
                </c:pt>
                <c:pt idx="13510">
                  <c:v>24.68</c:v>
                </c:pt>
                <c:pt idx="13511">
                  <c:v>20.96</c:v>
                </c:pt>
                <c:pt idx="13512">
                  <c:v>13.52</c:v>
                </c:pt>
                <c:pt idx="13513">
                  <c:v>11.11</c:v>
                </c:pt>
                <c:pt idx="13514">
                  <c:v>7.79</c:v>
                </c:pt>
                <c:pt idx="13515">
                  <c:v>11.09</c:v>
                </c:pt>
                <c:pt idx="13516">
                  <c:v>10.95</c:v>
                </c:pt>
                <c:pt idx="13517">
                  <c:v>14.03</c:v>
                </c:pt>
                <c:pt idx="13518">
                  <c:v>12.09</c:v>
                </c:pt>
                <c:pt idx="13519">
                  <c:v>12.14</c:v>
                </c:pt>
                <c:pt idx="13520">
                  <c:v>12.39</c:v>
                </c:pt>
                <c:pt idx="13521">
                  <c:v>15.32</c:v>
                </c:pt>
                <c:pt idx="13522">
                  <c:v>15.29</c:v>
                </c:pt>
                <c:pt idx="13523">
                  <c:v>14.48</c:v>
                </c:pt>
                <c:pt idx="13524">
                  <c:v>16.2</c:v>
                </c:pt>
                <c:pt idx="13525">
                  <c:v>12.61</c:v>
                </c:pt>
                <c:pt idx="13526">
                  <c:v>11.28</c:v>
                </c:pt>
                <c:pt idx="13527">
                  <c:v>14.91</c:v>
                </c:pt>
                <c:pt idx="13528">
                  <c:v>13.79</c:v>
                </c:pt>
                <c:pt idx="13529">
                  <c:v>13.26</c:v>
                </c:pt>
                <c:pt idx="13530">
                  <c:v>14.61</c:v>
                </c:pt>
                <c:pt idx="13531">
                  <c:v>15.35</c:v>
                </c:pt>
                <c:pt idx="13532">
                  <c:v>12.9</c:v>
                </c:pt>
                <c:pt idx="13533">
                  <c:v>21.22</c:v>
                </c:pt>
                <c:pt idx="13534">
                  <c:v>38.01</c:v>
                </c:pt>
                <c:pt idx="13535">
                  <c:v>37.479999999999997</c:v>
                </c:pt>
                <c:pt idx="13536">
                  <c:v>67.36</c:v>
                </c:pt>
                <c:pt idx="13537">
                  <c:v>69.66</c:v>
                </c:pt>
                <c:pt idx="13538">
                  <c:v>57.66</c:v>
                </c:pt>
                <c:pt idx="13539">
                  <c:v>69.290000000000006</c:v>
                </c:pt>
                <c:pt idx="13540">
                  <c:v>85.22</c:v>
                </c:pt>
                <c:pt idx="13541">
                  <c:v>67.650000000000006</c:v>
                </c:pt>
                <c:pt idx="13542">
                  <c:v>65.790000000000006</c:v>
                </c:pt>
                <c:pt idx="13543">
                  <c:v>51.33</c:v>
                </c:pt>
                <c:pt idx="13544">
                  <c:v>43.84</c:v>
                </c:pt>
                <c:pt idx="13545">
                  <c:v>34.159999999999997</c:v>
                </c:pt>
                <c:pt idx="13546">
                  <c:v>24.55</c:v>
                </c:pt>
                <c:pt idx="13547">
                  <c:v>23.16</c:v>
                </c:pt>
                <c:pt idx="13548">
                  <c:v>36.57</c:v>
                </c:pt>
                <c:pt idx="13549">
                  <c:v>42.35</c:v>
                </c:pt>
                <c:pt idx="13550">
                  <c:v>31.49</c:v>
                </c:pt>
                <c:pt idx="13551">
                  <c:v>30.83</c:v>
                </c:pt>
                <c:pt idx="13552">
                  <c:v>8.0299999999999994</c:v>
                </c:pt>
                <c:pt idx="13553">
                  <c:v>8.93</c:v>
                </c:pt>
                <c:pt idx="13554">
                  <c:v>7.92</c:v>
                </c:pt>
                <c:pt idx="13555">
                  <c:v>11.07</c:v>
                </c:pt>
                <c:pt idx="13556">
                  <c:v>10.07</c:v>
                </c:pt>
                <c:pt idx="13557">
                  <c:v>28.12</c:v>
                </c:pt>
                <c:pt idx="13558">
                  <c:v>20.81</c:v>
                </c:pt>
                <c:pt idx="13559">
                  <c:v>15.35</c:v>
                </c:pt>
                <c:pt idx="13560">
                  <c:v>9.3000000000000007</c:v>
                </c:pt>
                <c:pt idx="13561">
                  <c:v>10.24</c:v>
                </c:pt>
                <c:pt idx="13562">
                  <c:v>7.52</c:v>
                </c:pt>
                <c:pt idx="13563">
                  <c:v>8.08</c:v>
                </c:pt>
                <c:pt idx="13564">
                  <c:v>23.69</c:v>
                </c:pt>
                <c:pt idx="13565">
                  <c:v>23.81</c:v>
                </c:pt>
                <c:pt idx="13566">
                  <c:v>54.54</c:v>
                </c:pt>
                <c:pt idx="13567">
                  <c:v>42.45</c:v>
                </c:pt>
                <c:pt idx="13568">
                  <c:v>80.05</c:v>
                </c:pt>
                <c:pt idx="13569">
                  <c:v>194.12</c:v>
                </c:pt>
                <c:pt idx="13570">
                  <c:v>263.11</c:v>
                </c:pt>
                <c:pt idx="13571">
                  <c:v>120.13</c:v>
                </c:pt>
                <c:pt idx="13572">
                  <c:v>57.55</c:v>
                </c:pt>
                <c:pt idx="13573">
                  <c:v>82.31</c:v>
                </c:pt>
                <c:pt idx="13574">
                  <c:v>78.06</c:v>
                </c:pt>
                <c:pt idx="13575">
                  <c:v>73.709999999999994</c:v>
                </c:pt>
                <c:pt idx="13576">
                  <c:v>90.39</c:v>
                </c:pt>
                <c:pt idx="13577">
                  <c:v>70.959999999999994</c:v>
                </c:pt>
                <c:pt idx="13578">
                  <c:v>58.73</c:v>
                </c:pt>
                <c:pt idx="13579">
                  <c:v>63.11</c:v>
                </c:pt>
                <c:pt idx="13580">
                  <c:v>59.24</c:v>
                </c:pt>
                <c:pt idx="13581">
                  <c:v>28.49</c:v>
                </c:pt>
                <c:pt idx="13582">
                  <c:v>38.200000000000003</c:v>
                </c:pt>
                <c:pt idx="13583">
                  <c:v>50.42</c:v>
                </c:pt>
                <c:pt idx="13584">
                  <c:v>73.78</c:v>
                </c:pt>
                <c:pt idx="13585">
                  <c:v>60.37</c:v>
                </c:pt>
                <c:pt idx="13586">
                  <c:v>128.77000000000001</c:v>
                </c:pt>
                <c:pt idx="13587">
                  <c:v>117.6</c:v>
                </c:pt>
                <c:pt idx="13588">
                  <c:v>121.29</c:v>
                </c:pt>
                <c:pt idx="13589">
                  <c:v>117.44</c:v>
                </c:pt>
                <c:pt idx="13590">
                  <c:v>155.04</c:v>
                </c:pt>
                <c:pt idx="13591">
                  <c:v>223.37</c:v>
                </c:pt>
                <c:pt idx="13592">
                  <c:v>154.83000000000001</c:v>
                </c:pt>
                <c:pt idx="13593">
                  <c:v>254.86</c:v>
                </c:pt>
                <c:pt idx="13594">
                  <c:v>134.88</c:v>
                </c:pt>
                <c:pt idx="13595">
                  <c:v>104.17</c:v>
                </c:pt>
                <c:pt idx="13596">
                  <c:v>154.4</c:v>
                </c:pt>
                <c:pt idx="13597">
                  <c:v>254.25</c:v>
                </c:pt>
                <c:pt idx="13598">
                  <c:v>328.73</c:v>
                </c:pt>
                <c:pt idx="13599">
                  <c:v>365.28</c:v>
                </c:pt>
                <c:pt idx="13600">
                  <c:v>356.24</c:v>
                </c:pt>
                <c:pt idx="13601">
                  <c:v>266.73</c:v>
                </c:pt>
                <c:pt idx="13602">
                  <c:v>310.94</c:v>
                </c:pt>
                <c:pt idx="13603">
                  <c:v>144.62</c:v>
                </c:pt>
                <c:pt idx="13604">
                  <c:v>115.45</c:v>
                </c:pt>
                <c:pt idx="13605">
                  <c:v>95.78</c:v>
                </c:pt>
                <c:pt idx="13606">
                  <c:v>119.34</c:v>
                </c:pt>
                <c:pt idx="13607">
                  <c:v>174.1</c:v>
                </c:pt>
                <c:pt idx="13608">
                  <c:v>188.93</c:v>
                </c:pt>
                <c:pt idx="13609">
                  <c:v>209.56</c:v>
                </c:pt>
                <c:pt idx="13610">
                  <c:v>207.61</c:v>
                </c:pt>
                <c:pt idx="13611">
                  <c:v>155.38999999999999</c:v>
                </c:pt>
                <c:pt idx="13612">
                  <c:v>117.64</c:v>
                </c:pt>
                <c:pt idx="13613">
                  <c:v>318.32</c:v>
                </c:pt>
                <c:pt idx="13614">
                  <c:v>204.34</c:v>
                </c:pt>
                <c:pt idx="13615">
                  <c:v>182.31</c:v>
                </c:pt>
                <c:pt idx="13616">
                  <c:v>213.51</c:v>
                </c:pt>
                <c:pt idx="13617">
                  <c:v>230.33</c:v>
                </c:pt>
                <c:pt idx="13618">
                  <c:v>278.42</c:v>
                </c:pt>
                <c:pt idx="13619">
                  <c:v>208.06</c:v>
                </c:pt>
                <c:pt idx="13620">
                  <c:v>155.54</c:v>
                </c:pt>
                <c:pt idx="13621">
                  <c:v>120</c:v>
                </c:pt>
                <c:pt idx="13622">
                  <c:v>115.8</c:v>
                </c:pt>
                <c:pt idx="13623">
                  <c:v>72.069999999999993</c:v>
                </c:pt>
                <c:pt idx="13624">
                  <c:v>114.03</c:v>
                </c:pt>
                <c:pt idx="13625">
                  <c:v>153.68</c:v>
                </c:pt>
                <c:pt idx="13626">
                  <c:v>401.89</c:v>
                </c:pt>
                <c:pt idx="13627">
                  <c:v>1304.9000000000001</c:v>
                </c:pt>
                <c:pt idx="13628">
                  <c:v>926.8</c:v>
                </c:pt>
                <c:pt idx="13629">
                  <c:v>144.06</c:v>
                </c:pt>
                <c:pt idx="13630">
                  <c:v>95.46</c:v>
                </c:pt>
                <c:pt idx="13631">
                  <c:v>132.16</c:v>
                </c:pt>
                <c:pt idx="13632">
                  <c:v>100.25</c:v>
                </c:pt>
                <c:pt idx="13633">
                  <c:v>116.74</c:v>
                </c:pt>
                <c:pt idx="13634">
                  <c:v>169.01</c:v>
                </c:pt>
                <c:pt idx="13635">
                  <c:v>176.69</c:v>
                </c:pt>
                <c:pt idx="13636">
                  <c:v>164.1</c:v>
                </c:pt>
                <c:pt idx="13637">
                  <c:v>381.58</c:v>
                </c:pt>
                <c:pt idx="13638">
                  <c:v>226.42</c:v>
                </c:pt>
                <c:pt idx="13639">
                  <c:v>170.77</c:v>
                </c:pt>
                <c:pt idx="13640">
                  <c:v>112.11</c:v>
                </c:pt>
                <c:pt idx="13641">
                  <c:v>218.81</c:v>
                </c:pt>
                <c:pt idx="13642">
                  <c:v>123.17</c:v>
                </c:pt>
                <c:pt idx="13643">
                  <c:v>137.83000000000001</c:v>
                </c:pt>
                <c:pt idx="13644">
                  <c:v>125.7</c:v>
                </c:pt>
                <c:pt idx="13645">
                  <c:v>113.97</c:v>
                </c:pt>
                <c:pt idx="13646">
                  <c:v>125.3</c:v>
                </c:pt>
                <c:pt idx="13647">
                  <c:v>94.94</c:v>
                </c:pt>
                <c:pt idx="13648">
                  <c:v>93.99</c:v>
                </c:pt>
                <c:pt idx="13649">
                  <c:v>127.05</c:v>
                </c:pt>
                <c:pt idx="13650">
                  <c:v>101.44</c:v>
                </c:pt>
                <c:pt idx="13651">
                  <c:v>118.63</c:v>
                </c:pt>
                <c:pt idx="13652">
                  <c:v>123.95</c:v>
                </c:pt>
                <c:pt idx="13653">
                  <c:v>96.26</c:v>
                </c:pt>
                <c:pt idx="13654">
                  <c:v>102.21</c:v>
                </c:pt>
                <c:pt idx="13655">
                  <c:v>79.7</c:v>
                </c:pt>
                <c:pt idx="13656">
                  <c:v>35.89</c:v>
                </c:pt>
                <c:pt idx="13657">
                  <c:v>40.380000000000003</c:v>
                </c:pt>
                <c:pt idx="13658">
                  <c:v>47.93</c:v>
                </c:pt>
                <c:pt idx="13659">
                  <c:v>41.33</c:v>
                </c:pt>
                <c:pt idx="13660">
                  <c:v>27.94</c:v>
                </c:pt>
                <c:pt idx="13661">
                  <c:v>14.6</c:v>
                </c:pt>
                <c:pt idx="13662">
                  <c:v>14.23</c:v>
                </c:pt>
                <c:pt idx="13663">
                  <c:v>14.7</c:v>
                </c:pt>
                <c:pt idx="13664">
                  <c:v>26.7</c:v>
                </c:pt>
                <c:pt idx="13665">
                  <c:v>15</c:v>
                </c:pt>
                <c:pt idx="13666">
                  <c:v>12</c:v>
                </c:pt>
                <c:pt idx="13667">
                  <c:v>17.38</c:v>
                </c:pt>
                <c:pt idx="13668">
                  <c:v>28.93</c:v>
                </c:pt>
                <c:pt idx="13669">
                  <c:v>65.17</c:v>
                </c:pt>
                <c:pt idx="13670">
                  <c:v>48.47</c:v>
                </c:pt>
                <c:pt idx="13671">
                  <c:v>53.53</c:v>
                </c:pt>
                <c:pt idx="13672">
                  <c:v>262.62</c:v>
                </c:pt>
                <c:pt idx="13673">
                  <c:v>229.35</c:v>
                </c:pt>
                <c:pt idx="13674">
                  <c:v>234.98</c:v>
                </c:pt>
                <c:pt idx="13675">
                  <c:v>190.72</c:v>
                </c:pt>
                <c:pt idx="13676">
                  <c:v>187.99</c:v>
                </c:pt>
                <c:pt idx="13677">
                  <c:v>155.33000000000001</c:v>
                </c:pt>
                <c:pt idx="13678">
                  <c:v>165.13</c:v>
                </c:pt>
                <c:pt idx="13679">
                  <c:v>164.26</c:v>
                </c:pt>
                <c:pt idx="13680">
                  <c:v>180.28</c:v>
                </c:pt>
                <c:pt idx="13681">
                  <c:v>208.47</c:v>
                </c:pt>
                <c:pt idx="13682">
                  <c:v>184.83</c:v>
                </c:pt>
                <c:pt idx="13683">
                  <c:v>157.79</c:v>
                </c:pt>
                <c:pt idx="13684">
                  <c:v>156.61000000000001</c:v>
                </c:pt>
                <c:pt idx="13685">
                  <c:v>184.33</c:v>
                </c:pt>
                <c:pt idx="13686">
                  <c:v>211.88</c:v>
                </c:pt>
                <c:pt idx="13687">
                  <c:v>277.42</c:v>
                </c:pt>
                <c:pt idx="13688">
                  <c:v>179.68</c:v>
                </c:pt>
                <c:pt idx="13689">
                  <c:v>336.82</c:v>
                </c:pt>
                <c:pt idx="13690">
                  <c:v>187.83</c:v>
                </c:pt>
                <c:pt idx="13691">
                  <c:v>187.36</c:v>
                </c:pt>
                <c:pt idx="13692">
                  <c:v>200.27</c:v>
                </c:pt>
                <c:pt idx="13693">
                  <c:v>266.39999999999998</c:v>
                </c:pt>
                <c:pt idx="13694">
                  <c:v>609.71</c:v>
                </c:pt>
                <c:pt idx="13695">
                  <c:v>392.95</c:v>
                </c:pt>
                <c:pt idx="13696">
                  <c:v>736.21</c:v>
                </c:pt>
                <c:pt idx="13697">
                  <c:v>786.67</c:v>
                </c:pt>
                <c:pt idx="13698">
                  <c:v>479.59</c:v>
                </c:pt>
                <c:pt idx="13699">
                  <c:v>503.27</c:v>
                </c:pt>
                <c:pt idx="13700">
                  <c:v>362.67</c:v>
                </c:pt>
                <c:pt idx="13701">
                  <c:v>264.32</c:v>
                </c:pt>
                <c:pt idx="13702">
                  <c:v>383.72</c:v>
                </c:pt>
                <c:pt idx="13703">
                  <c:v>307.81</c:v>
                </c:pt>
                <c:pt idx="13704">
                  <c:v>311.35000000000002</c:v>
                </c:pt>
                <c:pt idx="13705">
                  <c:v>344.56</c:v>
                </c:pt>
                <c:pt idx="13706">
                  <c:v>341.74</c:v>
                </c:pt>
                <c:pt idx="13707">
                  <c:v>305.63</c:v>
                </c:pt>
                <c:pt idx="13708">
                  <c:v>381.89</c:v>
                </c:pt>
                <c:pt idx="13709">
                  <c:v>321.45</c:v>
                </c:pt>
                <c:pt idx="13710">
                  <c:v>323.73</c:v>
                </c:pt>
                <c:pt idx="13711">
                  <c:v>226.52</c:v>
                </c:pt>
                <c:pt idx="13712">
                  <c:v>286.45</c:v>
                </c:pt>
                <c:pt idx="13713">
                  <c:v>264.07</c:v>
                </c:pt>
                <c:pt idx="13714">
                  <c:v>227.47</c:v>
                </c:pt>
                <c:pt idx="13715">
                  <c:v>219.58</c:v>
                </c:pt>
                <c:pt idx="13716">
                  <c:v>232.71</c:v>
                </c:pt>
                <c:pt idx="13717">
                  <c:v>179.63</c:v>
                </c:pt>
                <c:pt idx="13718">
                  <c:v>206.62</c:v>
                </c:pt>
                <c:pt idx="13719">
                  <c:v>195.46</c:v>
                </c:pt>
                <c:pt idx="13720">
                  <c:v>239.29</c:v>
                </c:pt>
                <c:pt idx="13721">
                  <c:v>371.48</c:v>
                </c:pt>
                <c:pt idx="13722">
                  <c:v>352.95</c:v>
                </c:pt>
                <c:pt idx="13723">
                  <c:v>209.33</c:v>
                </c:pt>
                <c:pt idx="13724">
                  <c:v>238.5</c:v>
                </c:pt>
                <c:pt idx="13725">
                  <c:v>245.37</c:v>
                </c:pt>
                <c:pt idx="13726">
                  <c:v>247.59</c:v>
                </c:pt>
                <c:pt idx="13727">
                  <c:v>270.83999999999997</c:v>
                </c:pt>
                <c:pt idx="13728">
                  <c:v>486.67</c:v>
                </c:pt>
                <c:pt idx="13729">
                  <c:v>281.83999999999997</c:v>
                </c:pt>
                <c:pt idx="13730">
                  <c:v>255.76</c:v>
                </c:pt>
                <c:pt idx="13731">
                  <c:v>260.08</c:v>
                </c:pt>
                <c:pt idx="13732">
                  <c:v>221.7</c:v>
                </c:pt>
                <c:pt idx="13733">
                  <c:v>203.96</c:v>
                </c:pt>
                <c:pt idx="13734">
                  <c:v>263.49</c:v>
                </c:pt>
                <c:pt idx="13735">
                  <c:v>199.88</c:v>
                </c:pt>
                <c:pt idx="13736">
                  <c:v>197.24</c:v>
                </c:pt>
                <c:pt idx="13737">
                  <c:v>158.63999999999999</c:v>
                </c:pt>
                <c:pt idx="13738">
                  <c:v>261.83</c:v>
                </c:pt>
                <c:pt idx="13739">
                  <c:v>185.2</c:v>
                </c:pt>
                <c:pt idx="13740">
                  <c:v>204.18</c:v>
                </c:pt>
                <c:pt idx="13741">
                  <c:v>208.23</c:v>
                </c:pt>
                <c:pt idx="13742">
                  <c:v>216.71</c:v>
                </c:pt>
                <c:pt idx="13743">
                  <c:v>179.34</c:v>
                </c:pt>
                <c:pt idx="13744">
                  <c:v>195.05</c:v>
                </c:pt>
                <c:pt idx="13745">
                  <c:v>169.57</c:v>
                </c:pt>
                <c:pt idx="13746">
                  <c:v>250.98</c:v>
                </c:pt>
                <c:pt idx="13747">
                  <c:v>249.36</c:v>
                </c:pt>
                <c:pt idx="13748">
                  <c:v>164.85</c:v>
                </c:pt>
                <c:pt idx="13749">
                  <c:v>198.72</c:v>
                </c:pt>
                <c:pt idx="13750">
                  <c:v>186.43</c:v>
                </c:pt>
                <c:pt idx="13751">
                  <c:v>178.44</c:v>
                </c:pt>
                <c:pt idx="13752">
                  <c:v>168.37</c:v>
                </c:pt>
                <c:pt idx="13753">
                  <c:v>132.12</c:v>
                </c:pt>
                <c:pt idx="13754">
                  <c:v>128.97</c:v>
                </c:pt>
                <c:pt idx="13755">
                  <c:v>153.51</c:v>
                </c:pt>
                <c:pt idx="13756">
                  <c:v>197.1</c:v>
                </c:pt>
                <c:pt idx="13757">
                  <c:v>385.33</c:v>
                </c:pt>
                <c:pt idx="13758">
                  <c:v>292.25</c:v>
                </c:pt>
                <c:pt idx="13759">
                  <c:v>301.93</c:v>
                </c:pt>
                <c:pt idx="13760">
                  <c:v>241.02</c:v>
                </c:pt>
                <c:pt idx="13761">
                  <c:v>367.38</c:v>
                </c:pt>
                <c:pt idx="13762">
                  <c:v>401.52</c:v>
                </c:pt>
                <c:pt idx="13763">
                  <c:v>382.73</c:v>
                </c:pt>
                <c:pt idx="13764">
                  <c:v>260.35000000000002</c:v>
                </c:pt>
                <c:pt idx="13765">
                  <c:v>284.64999999999998</c:v>
                </c:pt>
                <c:pt idx="13766">
                  <c:v>254.07</c:v>
                </c:pt>
                <c:pt idx="13767">
                  <c:v>229.17</c:v>
                </c:pt>
                <c:pt idx="13768">
                  <c:v>266.41000000000003</c:v>
                </c:pt>
                <c:pt idx="13769">
                  <c:v>270.64</c:v>
                </c:pt>
                <c:pt idx="13770">
                  <c:v>237.82</c:v>
                </c:pt>
                <c:pt idx="13771">
                  <c:v>252.61</c:v>
                </c:pt>
                <c:pt idx="13772">
                  <c:v>213.7</c:v>
                </c:pt>
                <c:pt idx="13773">
                  <c:v>218.76</c:v>
                </c:pt>
                <c:pt idx="13774">
                  <c:v>230.99</c:v>
                </c:pt>
                <c:pt idx="13775">
                  <c:v>152.9</c:v>
                </c:pt>
                <c:pt idx="13776">
                  <c:v>101.38</c:v>
                </c:pt>
                <c:pt idx="13777">
                  <c:v>81.17</c:v>
                </c:pt>
                <c:pt idx="13778">
                  <c:v>76.11</c:v>
                </c:pt>
                <c:pt idx="13779">
                  <c:v>64.709999999999994</c:v>
                </c:pt>
                <c:pt idx="13780">
                  <c:v>68.5</c:v>
                </c:pt>
                <c:pt idx="13781">
                  <c:v>52.94</c:v>
                </c:pt>
                <c:pt idx="13782">
                  <c:v>71.040000000000006</c:v>
                </c:pt>
                <c:pt idx="13783">
                  <c:v>64.78</c:v>
                </c:pt>
                <c:pt idx="13784">
                  <c:v>65.12</c:v>
                </c:pt>
                <c:pt idx="13785">
                  <c:v>59.29</c:v>
                </c:pt>
                <c:pt idx="13786">
                  <c:v>55.85</c:v>
                </c:pt>
                <c:pt idx="13787">
                  <c:v>46.43</c:v>
                </c:pt>
                <c:pt idx="13788">
                  <c:v>49.71</c:v>
                </c:pt>
                <c:pt idx="13789">
                  <c:v>35.86</c:v>
                </c:pt>
                <c:pt idx="13790">
                  <c:v>50.85</c:v>
                </c:pt>
                <c:pt idx="13791">
                  <c:v>42.62</c:v>
                </c:pt>
                <c:pt idx="13792">
                  <c:v>67.319999999999993</c:v>
                </c:pt>
                <c:pt idx="13793">
                  <c:v>40.130000000000003</c:v>
                </c:pt>
                <c:pt idx="13794">
                  <c:v>40.090000000000003</c:v>
                </c:pt>
                <c:pt idx="13795">
                  <c:v>49.1</c:v>
                </c:pt>
                <c:pt idx="13796">
                  <c:v>53.94</c:v>
                </c:pt>
                <c:pt idx="13797">
                  <c:v>43.39</c:v>
                </c:pt>
                <c:pt idx="13798">
                  <c:v>44.04</c:v>
                </c:pt>
                <c:pt idx="13799">
                  <c:v>44.12</c:v>
                </c:pt>
                <c:pt idx="13800">
                  <c:v>44.9</c:v>
                </c:pt>
                <c:pt idx="13801">
                  <c:v>48.13</c:v>
                </c:pt>
                <c:pt idx="13802">
                  <c:v>103.47</c:v>
                </c:pt>
                <c:pt idx="13803">
                  <c:v>109.74</c:v>
                </c:pt>
                <c:pt idx="13804">
                  <c:v>85.61</c:v>
                </c:pt>
                <c:pt idx="13805">
                  <c:v>62.6</c:v>
                </c:pt>
                <c:pt idx="13806">
                  <c:v>52.75</c:v>
                </c:pt>
                <c:pt idx="13807">
                  <c:v>27.84</c:v>
                </c:pt>
                <c:pt idx="13808">
                  <c:v>86.26</c:v>
                </c:pt>
                <c:pt idx="13809">
                  <c:v>71.97</c:v>
                </c:pt>
                <c:pt idx="13810">
                  <c:v>83.58</c:v>
                </c:pt>
                <c:pt idx="13811">
                  <c:v>35.14</c:v>
                </c:pt>
                <c:pt idx="13812">
                  <c:v>395.25</c:v>
                </c:pt>
                <c:pt idx="13813">
                  <c:v>303.08</c:v>
                </c:pt>
                <c:pt idx="13814">
                  <c:v>92.68</c:v>
                </c:pt>
                <c:pt idx="13815">
                  <c:v>118.36</c:v>
                </c:pt>
                <c:pt idx="13816">
                  <c:v>136.51</c:v>
                </c:pt>
                <c:pt idx="13817">
                  <c:v>117.28</c:v>
                </c:pt>
                <c:pt idx="13818">
                  <c:v>96.62</c:v>
                </c:pt>
                <c:pt idx="13819">
                  <c:v>141.59</c:v>
                </c:pt>
                <c:pt idx="13820">
                  <c:v>143.83000000000001</c:v>
                </c:pt>
                <c:pt idx="13821">
                  <c:v>109.04</c:v>
                </c:pt>
                <c:pt idx="13822">
                  <c:v>147.69</c:v>
                </c:pt>
                <c:pt idx="13823">
                  <c:v>320.58999999999997</c:v>
                </c:pt>
                <c:pt idx="13824">
                  <c:v>173.62</c:v>
                </c:pt>
                <c:pt idx="13825">
                  <c:v>148.63</c:v>
                </c:pt>
                <c:pt idx="13826">
                  <c:v>146.38999999999999</c:v>
                </c:pt>
                <c:pt idx="13827">
                  <c:v>97.45</c:v>
                </c:pt>
                <c:pt idx="13828">
                  <c:v>132.58000000000001</c:v>
                </c:pt>
                <c:pt idx="13829">
                  <c:v>124.99</c:v>
                </c:pt>
                <c:pt idx="13830">
                  <c:v>160.55000000000001</c:v>
                </c:pt>
                <c:pt idx="13831">
                  <c:v>146.68</c:v>
                </c:pt>
                <c:pt idx="13832">
                  <c:v>156.46</c:v>
                </c:pt>
                <c:pt idx="13833">
                  <c:v>181.13</c:v>
                </c:pt>
                <c:pt idx="13834">
                  <c:v>108.77</c:v>
                </c:pt>
                <c:pt idx="13835">
                  <c:v>100.97</c:v>
                </c:pt>
                <c:pt idx="13836">
                  <c:v>105.01</c:v>
                </c:pt>
                <c:pt idx="13837">
                  <c:v>104.86</c:v>
                </c:pt>
                <c:pt idx="13838">
                  <c:v>77.19</c:v>
                </c:pt>
                <c:pt idx="13839">
                  <c:v>99.07</c:v>
                </c:pt>
                <c:pt idx="13840">
                  <c:v>113.35</c:v>
                </c:pt>
                <c:pt idx="13841">
                  <c:v>130.93</c:v>
                </c:pt>
                <c:pt idx="13842">
                  <c:v>159.15</c:v>
                </c:pt>
                <c:pt idx="13843">
                  <c:v>209.52</c:v>
                </c:pt>
                <c:pt idx="13844">
                  <c:v>141.25</c:v>
                </c:pt>
                <c:pt idx="13845">
                  <c:v>110.02</c:v>
                </c:pt>
                <c:pt idx="13846">
                  <c:v>105.72</c:v>
                </c:pt>
                <c:pt idx="13847">
                  <c:v>106.53</c:v>
                </c:pt>
                <c:pt idx="13848">
                  <c:v>186.7</c:v>
                </c:pt>
                <c:pt idx="13849">
                  <c:v>130.44</c:v>
                </c:pt>
                <c:pt idx="13850">
                  <c:v>136.88</c:v>
                </c:pt>
                <c:pt idx="13851">
                  <c:v>171.45</c:v>
                </c:pt>
                <c:pt idx="13852">
                  <c:v>269.60000000000002</c:v>
                </c:pt>
                <c:pt idx="13853">
                  <c:v>234.3</c:v>
                </c:pt>
                <c:pt idx="13854">
                  <c:v>329.18</c:v>
                </c:pt>
                <c:pt idx="13855">
                  <c:v>282.32</c:v>
                </c:pt>
                <c:pt idx="13856">
                  <c:v>274.87</c:v>
                </c:pt>
                <c:pt idx="13857">
                  <c:v>272.01</c:v>
                </c:pt>
                <c:pt idx="13858">
                  <c:v>259.68</c:v>
                </c:pt>
                <c:pt idx="13859">
                  <c:v>290.82</c:v>
                </c:pt>
                <c:pt idx="13860">
                  <c:v>388.96</c:v>
                </c:pt>
                <c:pt idx="13861">
                  <c:v>405.03</c:v>
                </c:pt>
                <c:pt idx="13862">
                  <c:v>406.64</c:v>
                </c:pt>
                <c:pt idx="13863">
                  <c:v>355.31</c:v>
                </c:pt>
                <c:pt idx="13864">
                  <c:v>377.64</c:v>
                </c:pt>
                <c:pt idx="13865">
                  <c:v>349.84</c:v>
                </c:pt>
                <c:pt idx="13866">
                  <c:v>303.37</c:v>
                </c:pt>
                <c:pt idx="13867">
                  <c:v>259.83999999999997</c:v>
                </c:pt>
                <c:pt idx="13868">
                  <c:v>295.22000000000003</c:v>
                </c:pt>
                <c:pt idx="13869">
                  <c:v>334.54</c:v>
                </c:pt>
                <c:pt idx="13870">
                  <c:v>416.22</c:v>
                </c:pt>
                <c:pt idx="13871">
                  <c:v>335.4</c:v>
                </c:pt>
                <c:pt idx="13872">
                  <c:v>295.93</c:v>
                </c:pt>
                <c:pt idx="13873">
                  <c:v>271.2</c:v>
                </c:pt>
                <c:pt idx="13874">
                  <c:v>317.60000000000002</c:v>
                </c:pt>
                <c:pt idx="13875">
                  <c:v>266.18</c:v>
                </c:pt>
                <c:pt idx="13876">
                  <c:v>246.68</c:v>
                </c:pt>
                <c:pt idx="13877">
                  <c:v>226.91</c:v>
                </c:pt>
                <c:pt idx="13878">
                  <c:v>211.59</c:v>
                </c:pt>
                <c:pt idx="13879">
                  <c:v>243.66</c:v>
                </c:pt>
                <c:pt idx="13880">
                  <c:v>182.33</c:v>
                </c:pt>
                <c:pt idx="13881">
                  <c:v>159.62</c:v>
                </c:pt>
                <c:pt idx="13882">
                  <c:v>121.81</c:v>
                </c:pt>
                <c:pt idx="13883">
                  <c:v>134.31</c:v>
                </c:pt>
                <c:pt idx="13884">
                  <c:v>112.71</c:v>
                </c:pt>
                <c:pt idx="13885">
                  <c:v>148.62</c:v>
                </c:pt>
                <c:pt idx="13886">
                  <c:v>187.06</c:v>
                </c:pt>
                <c:pt idx="13887">
                  <c:v>188.49</c:v>
                </c:pt>
                <c:pt idx="13888">
                  <c:v>191.94</c:v>
                </c:pt>
                <c:pt idx="13889">
                  <c:v>176.69</c:v>
                </c:pt>
                <c:pt idx="13890">
                  <c:v>184.08</c:v>
                </c:pt>
                <c:pt idx="13891">
                  <c:v>160.46</c:v>
                </c:pt>
                <c:pt idx="13892">
                  <c:v>160.74</c:v>
                </c:pt>
                <c:pt idx="13893">
                  <c:v>173.23</c:v>
                </c:pt>
                <c:pt idx="13894">
                  <c:v>113.86</c:v>
                </c:pt>
                <c:pt idx="13895">
                  <c:v>101.65</c:v>
                </c:pt>
                <c:pt idx="13896">
                  <c:v>137.91999999999999</c:v>
                </c:pt>
                <c:pt idx="13897">
                  <c:v>180.45</c:v>
                </c:pt>
                <c:pt idx="13898">
                  <c:v>180.84</c:v>
                </c:pt>
                <c:pt idx="13899">
                  <c:v>164.42</c:v>
                </c:pt>
                <c:pt idx="13900">
                  <c:v>139.37</c:v>
                </c:pt>
                <c:pt idx="13901">
                  <c:v>161.28</c:v>
                </c:pt>
                <c:pt idx="13902">
                  <c:v>305.98</c:v>
                </c:pt>
                <c:pt idx="13903">
                  <c:v>105.88</c:v>
                </c:pt>
                <c:pt idx="13904">
                  <c:v>99.29</c:v>
                </c:pt>
                <c:pt idx="13905">
                  <c:v>100.48</c:v>
                </c:pt>
                <c:pt idx="13906">
                  <c:v>119.38</c:v>
                </c:pt>
                <c:pt idx="13907">
                  <c:v>118.56</c:v>
                </c:pt>
                <c:pt idx="13908">
                  <c:v>107.7</c:v>
                </c:pt>
                <c:pt idx="13909">
                  <c:v>117.71</c:v>
                </c:pt>
                <c:pt idx="13910">
                  <c:v>120.02</c:v>
                </c:pt>
                <c:pt idx="13911">
                  <c:v>101.22</c:v>
                </c:pt>
                <c:pt idx="13912">
                  <c:v>87.37</c:v>
                </c:pt>
                <c:pt idx="13913">
                  <c:v>95.37</c:v>
                </c:pt>
                <c:pt idx="13914">
                  <c:v>89.41</c:v>
                </c:pt>
                <c:pt idx="13915">
                  <c:v>66.42</c:v>
                </c:pt>
                <c:pt idx="13916">
                  <c:v>78.22</c:v>
                </c:pt>
                <c:pt idx="13917">
                  <c:v>71.75</c:v>
                </c:pt>
                <c:pt idx="13918">
                  <c:v>48.26</c:v>
                </c:pt>
                <c:pt idx="13919">
                  <c:v>47.43</c:v>
                </c:pt>
                <c:pt idx="13920">
                  <c:v>40.56</c:v>
                </c:pt>
                <c:pt idx="13921">
                  <c:v>41.93</c:v>
                </c:pt>
                <c:pt idx="13922">
                  <c:v>48.07</c:v>
                </c:pt>
                <c:pt idx="13923">
                  <c:v>49.99</c:v>
                </c:pt>
                <c:pt idx="13924">
                  <c:v>50.92</c:v>
                </c:pt>
                <c:pt idx="13925">
                  <c:v>61.87</c:v>
                </c:pt>
                <c:pt idx="13926">
                  <c:v>59.1</c:v>
                </c:pt>
                <c:pt idx="13927">
                  <c:v>61.81</c:v>
                </c:pt>
                <c:pt idx="13928">
                  <c:v>56.53</c:v>
                </c:pt>
                <c:pt idx="13929">
                  <c:v>61.64</c:v>
                </c:pt>
                <c:pt idx="13930">
                  <c:v>53.63</c:v>
                </c:pt>
                <c:pt idx="13931">
                  <c:v>42.73</c:v>
                </c:pt>
                <c:pt idx="13932">
                  <c:v>60</c:v>
                </c:pt>
                <c:pt idx="13933">
                  <c:v>45.89</c:v>
                </c:pt>
                <c:pt idx="13934">
                  <c:v>41.06</c:v>
                </c:pt>
                <c:pt idx="13935">
                  <c:v>83.76</c:v>
                </c:pt>
                <c:pt idx="13936">
                  <c:v>118.94</c:v>
                </c:pt>
                <c:pt idx="13937">
                  <c:v>120.74</c:v>
                </c:pt>
                <c:pt idx="13938">
                  <c:v>126.78</c:v>
                </c:pt>
                <c:pt idx="13939">
                  <c:v>38.29</c:v>
                </c:pt>
                <c:pt idx="13940">
                  <c:v>38.39</c:v>
                </c:pt>
                <c:pt idx="13941">
                  <c:v>33.4</c:v>
                </c:pt>
                <c:pt idx="13942">
                  <c:v>16.97</c:v>
                </c:pt>
                <c:pt idx="13943">
                  <c:v>48.3</c:v>
                </c:pt>
                <c:pt idx="13944">
                  <c:v>37.83</c:v>
                </c:pt>
                <c:pt idx="13945">
                  <c:v>43.72</c:v>
                </c:pt>
                <c:pt idx="13946">
                  <c:v>30.15</c:v>
                </c:pt>
                <c:pt idx="13947">
                  <c:v>51.58</c:v>
                </c:pt>
                <c:pt idx="13948">
                  <c:v>49.72</c:v>
                </c:pt>
                <c:pt idx="13949">
                  <c:v>56.08</c:v>
                </c:pt>
                <c:pt idx="13950">
                  <c:v>47.12</c:v>
                </c:pt>
                <c:pt idx="13951">
                  <c:v>182.45</c:v>
                </c:pt>
                <c:pt idx="13952">
                  <c:v>162.85</c:v>
                </c:pt>
                <c:pt idx="13953">
                  <c:v>190.62</c:v>
                </c:pt>
                <c:pt idx="13954">
                  <c:v>153.88999999999999</c:v>
                </c:pt>
                <c:pt idx="13955">
                  <c:v>178.68</c:v>
                </c:pt>
                <c:pt idx="13956">
                  <c:v>171.57</c:v>
                </c:pt>
                <c:pt idx="13957">
                  <c:v>119.42</c:v>
                </c:pt>
                <c:pt idx="13958">
                  <c:v>155</c:v>
                </c:pt>
                <c:pt idx="13959">
                  <c:v>174.04</c:v>
                </c:pt>
                <c:pt idx="13960">
                  <c:v>192.52</c:v>
                </c:pt>
                <c:pt idx="13961">
                  <c:v>220.63</c:v>
                </c:pt>
                <c:pt idx="13962">
                  <c:v>148.76</c:v>
                </c:pt>
                <c:pt idx="13963">
                  <c:v>142.66</c:v>
                </c:pt>
                <c:pt idx="13964">
                  <c:v>212.73</c:v>
                </c:pt>
                <c:pt idx="13965">
                  <c:v>204.86</c:v>
                </c:pt>
                <c:pt idx="13966">
                  <c:v>133.19999999999999</c:v>
                </c:pt>
                <c:pt idx="13967">
                  <c:v>117.06</c:v>
                </c:pt>
                <c:pt idx="13968">
                  <c:v>136.38</c:v>
                </c:pt>
                <c:pt idx="13969">
                  <c:v>141.88999999999999</c:v>
                </c:pt>
                <c:pt idx="13970">
                  <c:v>181.27</c:v>
                </c:pt>
                <c:pt idx="13971">
                  <c:v>147.80000000000001</c:v>
                </c:pt>
                <c:pt idx="13972">
                  <c:v>118.63</c:v>
                </c:pt>
                <c:pt idx="13973">
                  <c:v>138.54</c:v>
                </c:pt>
                <c:pt idx="13974">
                  <c:v>142.41999999999999</c:v>
                </c:pt>
                <c:pt idx="13975">
                  <c:v>155.51</c:v>
                </c:pt>
                <c:pt idx="13976">
                  <c:v>131.13</c:v>
                </c:pt>
                <c:pt idx="13977">
                  <c:v>111.32</c:v>
                </c:pt>
                <c:pt idx="13978">
                  <c:v>105.94</c:v>
                </c:pt>
                <c:pt idx="13979">
                  <c:v>124.16</c:v>
                </c:pt>
                <c:pt idx="13980">
                  <c:v>116.36</c:v>
                </c:pt>
                <c:pt idx="13981">
                  <c:v>194.88</c:v>
                </c:pt>
                <c:pt idx="13982">
                  <c:v>226.07</c:v>
                </c:pt>
                <c:pt idx="13983">
                  <c:v>244.91</c:v>
                </c:pt>
                <c:pt idx="13984">
                  <c:v>204.29</c:v>
                </c:pt>
                <c:pt idx="13985">
                  <c:v>239.52</c:v>
                </c:pt>
                <c:pt idx="13986">
                  <c:v>227.31</c:v>
                </c:pt>
                <c:pt idx="13987">
                  <c:v>182.7</c:v>
                </c:pt>
                <c:pt idx="13988">
                  <c:v>199.56</c:v>
                </c:pt>
                <c:pt idx="13989">
                  <c:v>252.99</c:v>
                </c:pt>
                <c:pt idx="13990">
                  <c:v>219.17</c:v>
                </c:pt>
                <c:pt idx="13991">
                  <c:v>227.59</c:v>
                </c:pt>
                <c:pt idx="13992">
                  <c:v>239.9</c:v>
                </c:pt>
                <c:pt idx="13993">
                  <c:v>139.51</c:v>
                </c:pt>
                <c:pt idx="13994">
                  <c:v>236.61</c:v>
                </c:pt>
                <c:pt idx="13995">
                  <c:v>180.69</c:v>
                </c:pt>
                <c:pt idx="13996">
                  <c:v>190.12</c:v>
                </c:pt>
                <c:pt idx="13997">
                  <c:v>161.91</c:v>
                </c:pt>
                <c:pt idx="13998">
                  <c:v>152.58000000000001</c:v>
                </c:pt>
                <c:pt idx="13999">
                  <c:v>129.96</c:v>
                </c:pt>
                <c:pt idx="14000">
                  <c:v>112.7</c:v>
                </c:pt>
                <c:pt idx="14001">
                  <c:v>193.28</c:v>
                </c:pt>
                <c:pt idx="14002">
                  <c:v>360.62</c:v>
                </c:pt>
                <c:pt idx="14003">
                  <c:v>246.76</c:v>
                </c:pt>
                <c:pt idx="14004">
                  <c:v>252.89</c:v>
                </c:pt>
                <c:pt idx="14005">
                  <c:v>187.87</c:v>
                </c:pt>
                <c:pt idx="14006">
                  <c:v>246.33</c:v>
                </c:pt>
                <c:pt idx="14007">
                  <c:v>217.91</c:v>
                </c:pt>
                <c:pt idx="14008">
                  <c:v>314.82</c:v>
                </c:pt>
                <c:pt idx="14009">
                  <c:v>224.25</c:v>
                </c:pt>
                <c:pt idx="14010">
                  <c:v>240.02</c:v>
                </c:pt>
                <c:pt idx="14011">
                  <c:v>210.62</c:v>
                </c:pt>
                <c:pt idx="14012">
                  <c:v>236.86</c:v>
                </c:pt>
                <c:pt idx="14013">
                  <c:v>223.4</c:v>
                </c:pt>
                <c:pt idx="14014">
                  <c:v>238.05</c:v>
                </c:pt>
                <c:pt idx="14015">
                  <c:v>225.23</c:v>
                </c:pt>
                <c:pt idx="14016">
                  <c:v>28.58</c:v>
                </c:pt>
                <c:pt idx="14017">
                  <c:v>49.23</c:v>
                </c:pt>
                <c:pt idx="14018">
                  <c:v>75.209999999999994</c:v>
                </c:pt>
                <c:pt idx="14019">
                  <c:v>37.340000000000003</c:v>
                </c:pt>
                <c:pt idx="14020">
                  <c:v>186.38</c:v>
                </c:pt>
                <c:pt idx="14021">
                  <c:v>149.16</c:v>
                </c:pt>
                <c:pt idx="14022">
                  <c:v>186.26</c:v>
                </c:pt>
                <c:pt idx="14023">
                  <c:v>148.16999999999999</c:v>
                </c:pt>
                <c:pt idx="14024">
                  <c:v>142.09</c:v>
                </c:pt>
                <c:pt idx="14025">
                  <c:v>149.97</c:v>
                </c:pt>
                <c:pt idx="14026">
                  <c:v>157.41999999999999</c:v>
                </c:pt>
                <c:pt idx="14027">
                  <c:v>184.93</c:v>
                </c:pt>
                <c:pt idx="14028">
                  <c:v>182.05</c:v>
                </c:pt>
                <c:pt idx="14029">
                  <c:v>185.21</c:v>
                </c:pt>
                <c:pt idx="14030">
                  <c:v>182.91</c:v>
                </c:pt>
                <c:pt idx="14031">
                  <c:v>118.55</c:v>
                </c:pt>
                <c:pt idx="14032">
                  <c:v>138.16999999999999</c:v>
                </c:pt>
                <c:pt idx="14033">
                  <c:v>134</c:v>
                </c:pt>
                <c:pt idx="14034">
                  <c:v>153.34</c:v>
                </c:pt>
                <c:pt idx="14035">
                  <c:v>108.93</c:v>
                </c:pt>
                <c:pt idx="14036">
                  <c:v>146.91</c:v>
                </c:pt>
                <c:pt idx="14037">
                  <c:v>83.15</c:v>
                </c:pt>
                <c:pt idx="14038">
                  <c:v>73.37</c:v>
                </c:pt>
                <c:pt idx="14039">
                  <c:v>73.5</c:v>
                </c:pt>
                <c:pt idx="14040">
                  <c:v>61.4</c:v>
                </c:pt>
                <c:pt idx="14041">
                  <c:v>57.26</c:v>
                </c:pt>
                <c:pt idx="14042">
                  <c:v>56.62</c:v>
                </c:pt>
                <c:pt idx="14043">
                  <c:v>40.26</c:v>
                </c:pt>
                <c:pt idx="14044">
                  <c:v>41.29</c:v>
                </c:pt>
                <c:pt idx="14045">
                  <c:v>36.93</c:v>
                </c:pt>
                <c:pt idx="14046">
                  <c:v>28.23</c:v>
                </c:pt>
                <c:pt idx="14047">
                  <c:v>33.79</c:v>
                </c:pt>
                <c:pt idx="14048">
                  <c:v>38.11</c:v>
                </c:pt>
                <c:pt idx="14049">
                  <c:v>36.020000000000003</c:v>
                </c:pt>
                <c:pt idx="14050">
                  <c:v>33.29</c:v>
                </c:pt>
                <c:pt idx="14051">
                  <c:v>39.869999999999997</c:v>
                </c:pt>
                <c:pt idx="14052">
                  <c:v>25.03</c:v>
                </c:pt>
                <c:pt idx="14053">
                  <c:v>23.21</c:v>
                </c:pt>
                <c:pt idx="14054">
                  <c:v>83.37</c:v>
                </c:pt>
                <c:pt idx="14055">
                  <c:v>60.95</c:v>
                </c:pt>
                <c:pt idx="14056">
                  <c:v>51.79</c:v>
                </c:pt>
                <c:pt idx="14057">
                  <c:v>86.34</c:v>
                </c:pt>
                <c:pt idx="14058">
                  <c:v>85.74</c:v>
                </c:pt>
                <c:pt idx="14059">
                  <c:v>85.97</c:v>
                </c:pt>
                <c:pt idx="14060">
                  <c:v>93.09</c:v>
                </c:pt>
                <c:pt idx="14061">
                  <c:v>73.400000000000006</c:v>
                </c:pt>
                <c:pt idx="14062">
                  <c:v>72.22</c:v>
                </c:pt>
                <c:pt idx="14063">
                  <c:v>65.400000000000006</c:v>
                </c:pt>
                <c:pt idx="14064">
                  <c:v>60.91</c:v>
                </c:pt>
                <c:pt idx="14065">
                  <c:v>40.86</c:v>
                </c:pt>
                <c:pt idx="14066">
                  <c:v>33.07</c:v>
                </c:pt>
                <c:pt idx="14067">
                  <c:v>202.61</c:v>
                </c:pt>
                <c:pt idx="14068">
                  <c:v>419.62</c:v>
                </c:pt>
                <c:pt idx="14069">
                  <c:v>477.17</c:v>
                </c:pt>
                <c:pt idx="14070">
                  <c:v>415.3</c:v>
                </c:pt>
                <c:pt idx="14071">
                  <c:v>294.56</c:v>
                </c:pt>
                <c:pt idx="14072">
                  <c:v>281.08</c:v>
                </c:pt>
                <c:pt idx="14073">
                  <c:v>202.11</c:v>
                </c:pt>
                <c:pt idx="14074">
                  <c:v>87.87</c:v>
                </c:pt>
                <c:pt idx="14075">
                  <c:v>91.08</c:v>
                </c:pt>
                <c:pt idx="14076">
                  <c:v>100.09</c:v>
                </c:pt>
                <c:pt idx="14077">
                  <c:v>100.98</c:v>
                </c:pt>
                <c:pt idx="14078">
                  <c:v>90.02</c:v>
                </c:pt>
                <c:pt idx="14079">
                  <c:v>86.9</c:v>
                </c:pt>
                <c:pt idx="14080">
                  <c:v>56.71</c:v>
                </c:pt>
                <c:pt idx="14081">
                  <c:v>54.57</c:v>
                </c:pt>
                <c:pt idx="14082">
                  <c:v>76.599999999999994</c:v>
                </c:pt>
                <c:pt idx="14083">
                  <c:v>71.59</c:v>
                </c:pt>
                <c:pt idx="14084">
                  <c:v>82.38</c:v>
                </c:pt>
                <c:pt idx="14085">
                  <c:v>79.97</c:v>
                </c:pt>
                <c:pt idx="14086">
                  <c:v>71.819999999999993</c:v>
                </c:pt>
                <c:pt idx="14087">
                  <c:v>71.14</c:v>
                </c:pt>
                <c:pt idx="14088">
                  <c:v>66.75</c:v>
                </c:pt>
                <c:pt idx="14089">
                  <c:v>79.41</c:v>
                </c:pt>
                <c:pt idx="14090">
                  <c:v>74.06</c:v>
                </c:pt>
                <c:pt idx="14091">
                  <c:v>68.64</c:v>
                </c:pt>
                <c:pt idx="14092">
                  <c:v>61.99</c:v>
                </c:pt>
                <c:pt idx="14093">
                  <c:v>91.12</c:v>
                </c:pt>
                <c:pt idx="14094">
                  <c:v>77.86</c:v>
                </c:pt>
                <c:pt idx="14095">
                  <c:v>98.33</c:v>
                </c:pt>
                <c:pt idx="14096">
                  <c:v>97.56</c:v>
                </c:pt>
                <c:pt idx="14097">
                  <c:v>118.12</c:v>
                </c:pt>
                <c:pt idx="14098">
                  <c:v>108.95</c:v>
                </c:pt>
                <c:pt idx="14099">
                  <c:v>107.45</c:v>
                </c:pt>
                <c:pt idx="14100">
                  <c:v>122.98</c:v>
                </c:pt>
                <c:pt idx="14101">
                  <c:v>96.98</c:v>
                </c:pt>
                <c:pt idx="14102">
                  <c:v>116.81</c:v>
                </c:pt>
                <c:pt idx="14103">
                  <c:v>133</c:v>
                </c:pt>
                <c:pt idx="14104">
                  <c:v>115.81</c:v>
                </c:pt>
                <c:pt idx="14105">
                  <c:v>100.11</c:v>
                </c:pt>
                <c:pt idx="14106">
                  <c:v>82.09</c:v>
                </c:pt>
                <c:pt idx="14107">
                  <c:v>93.39</c:v>
                </c:pt>
                <c:pt idx="14108">
                  <c:v>98.11</c:v>
                </c:pt>
                <c:pt idx="14109">
                  <c:v>85.03</c:v>
                </c:pt>
                <c:pt idx="14110">
                  <c:v>82.49</c:v>
                </c:pt>
                <c:pt idx="14111">
                  <c:v>171.61</c:v>
                </c:pt>
                <c:pt idx="14112">
                  <c:v>173.14</c:v>
                </c:pt>
                <c:pt idx="14113">
                  <c:v>109.67</c:v>
                </c:pt>
                <c:pt idx="14114">
                  <c:v>71.63</c:v>
                </c:pt>
                <c:pt idx="14115">
                  <c:v>89.11</c:v>
                </c:pt>
                <c:pt idx="14116">
                  <c:v>77.260000000000005</c:v>
                </c:pt>
                <c:pt idx="14117">
                  <c:v>92.9</c:v>
                </c:pt>
                <c:pt idx="14118">
                  <c:v>90.92</c:v>
                </c:pt>
                <c:pt idx="14119">
                  <c:v>83.72</c:v>
                </c:pt>
                <c:pt idx="14120">
                  <c:v>64.489999999999995</c:v>
                </c:pt>
                <c:pt idx="14121">
                  <c:v>65.48</c:v>
                </c:pt>
                <c:pt idx="14122">
                  <c:v>109.62</c:v>
                </c:pt>
                <c:pt idx="14123">
                  <c:v>71.69</c:v>
                </c:pt>
                <c:pt idx="14124">
                  <c:v>60.65</c:v>
                </c:pt>
                <c:pt idx="14125">
                  <c:v>61.73</c:v>
                </c:pt>
                <c:pt idx="14126">
                  <c:v>64</c:v>
                </c:pt>
                <c:pt idx="14127">
                  <c:v>50.2</c:v>
                </c:pt>
                <c:pt idx="14128">
                  <c:v>62.09</c:v>
                </c:pt>
                <c:pt idx="14129">
                  <c:v>23.6</c:v>
                </c:pt>
                <c:pt idx="14130">
                  <c:v>28.65</c:v>
                </c:pt>
                <c:pt idx="14131">
                  <c:v>17.739999999999998</c:v>
                </c:pt>
                <c:pt idx="14132">
                  <c:v>15.21</c:v>
                </c:pt>
                <c:pt idx="14133">
                  <c:v>19.88</c:v>
                </c:pt>
                <c:pt idx="14134">
                  <c:v>26.23</c:v>
                </c:pt>
                <c:pt idx="14135">
                  <c:v>31.52</c:v>
                </c:pt>
                <c:pt idx="14136">
                  <c:v>30.58</c:v>
                </c:pt>
                <c:pt idx="14137">
                  <c:v>22.48</c:v>
                </c:pt>
                <c:pt idx="14138">
                  <c:v>16.09</c:v>
                </c:pt>
                <c:pt idx="14139">
                  <c:v>11.53</c:v>
                </c:pt>
                <c:pt idx="14140">
                  <c:v>15.33</c:v>
                </c:pt>
                <c:pt idx="14141">
                  <c:v>15.72</c:v>
                </c:pt>
                <c:pt idx="14142">
                  <c:v>12.46</c:v>
                </c:pt>
                <c:pt idx="14143">
                  <c:v>19.07</c:v>
                </c:pt>
                <c:pt idx="14144">
                  <c:v>20.16</c:v>
                </c:pt>
                <c:pt idx="14145">
                  <c:v>31.81</c:v>
                </c:pt>
                <c:pt idx="14146">
                  <c:v>26.98</c:v>
                </c:pt>
                <c:pt idx="14147">
                  <c:v>27.49</c:v>
                </c:pt>
                <c:pt idx="14148">
                  <c:v>26.24</c:v>
                </c:pt>
                <c:pt idx="14149">
                  <c:v>35.729999999999997</c:v>
                </c:pt>
                <c:pt idx="14150">
                  <c:v>44.08</c:v>
                </c:pt>
                <c:pt idx="14151">
                  <c:v>60.2</c:v>
                </c:pt>
                <c:pt idx="14152">
                  <c:v>48.87</c:v>
                </c:pt>
                <c:pt idx="14153">
                  <c:v>38.81</c:v>
                </c:pt>
                <c:pt idx="14154">
                  <c:v>38.6</c:v>
                </c:pt>
                <c:pt idx="14155">
                  <c:v>59.85</c:v>
                </c:pt>
                <c:pt idx="14156">
                  <c:v>105.41</c:v>
                </c:pt>
                <c:pt idx="14157">
                  <c:v>97.24</c:v>
                </c:pt>
                <c:pt idx="14158">
                  <c:v>77.63</c:v>
                </c:pt>
                <c:pt idx="14159">
                  <c:v>80.48</c:v>
                </c:pt>
                <c:pt idx="14160">
                  <c:v>85.88</c:v>
                </c:pt>
                <c:pt idx="14161">
                  <c:v>76.319999999999993</c:v>
                </c:pt>
                <c:pt idx="14162">
                  <c:v>72.22</c:v>
                </c:pt>
                <c:pt idx="14163">
                  <c:v>87.33</c:v>
                </c:pt>
                <c:pt idx="14164">
                  <c:v>47.95</c:v>
                </c:pt>
                <c:pt idx="14165">
                  <c:v>21.14</c:v>
                </c:pt>
                <c:pt idx="14166">
                  <c:v>22.37</c:v>
                </c:pt>
                <c:pt idx="14167">
                  <c:v>22.12</c:v>
                </c:pt>
                <c:pt idx="14168">
                  <c:v>31.25</c:v>
                </c:pt>
                <c:pt idx="14169">
                  <c:v>46.82</c:v>
                </c:pt>
                <c:pt idx="14170">
                  <c:v>69.75</c:v>
                </c:pt>
                <c:pt idx="14171">
                  <c:v>62.67</c:v>
                </c:pt>
                <c:pt idx="14172">
                  <c:v>61.32</c:v>
                </c:pt>
                <c:pt idx="14173">
                  <c:v>51.45</c:v>
                </c:pt>
                <c:pt idx="14174">
                  <c:v>53.89</c:v>
                </c:pt>
                <c:pt idx="14175">
                  <c:v>52.14</c:v>
                </c:pt>
                <c:pt idx="14176">
                  <c:v>59.22</c:v>
                </c:pt>
                <c:pt idx="14177">
                  <c:v>59.81</c:v>
                </c:pt>
                <c:pt idx="14178">
                  <c:v>62.34</c:v>
                </c:pt>
                <c:pt idx="14179">
                  <c:v>53.86</c:v>
                </c:pt>
                <c:pt idx="14180">
                  <c:v>61.16</c:v>
                </c:pt>
                <c:pt idx="14181">
                  <c:v>57.29</c:v>
                </c:pt>
                <c:pt idx="14182">
                  <c:v>40.909999999999997</c:v>
                </c:pt>
                <c:pt idx="14183">
                  <c:v>35.15</c:v>
                </c:pt>
                <c:pt idx="14184">
                  <c:v>36.9</c:v>
                </c:pt>
                <c:pt idx="14185">
                  <c:v>46.94</c:v>
                </c:pt>
                <c:pt idx="14186">
                  <c:v>40.1</c:v>
                </c:pt>
                <c:pt idx="14187">
                  <c:v>44.86</c:v>
                </c:pt>
                <c:pt idx="14188">
                  <c:v>63.63</c:v>
                </c:pt>
                <c:pt idx="14189">
                  <c:v>72.34</c:v>
                </c:pt>
                <c:pt idx="14190">
                  <c:v>53.2</c:v>
                </c:pt>
                <c:pt idx="14191">
                  <c:v>325.51</c:v>
                </c:pt>
                <c:pt idx="14192">
                  <c:v>322.19</c:v>
                </c:pt>
                <c:pt idx="14193">
                  <c:v>210.53</c:v>
                </c:pt>
                <c:pt idx="14194">
                  <c:v>131.97999999999999</c:v>
                </c:pt>
                <c:pt idx="14195">
                  <c:v>139.26</c:v>
                </c:pt>
                <c:pt idx="14196">
                  <c:v>222.76</c:v>
                </c:pt>
                <c:pt idx="14197">
                  <c:v>178.16</c:v>
                </c:pt>
                <c:pt idx="14198">
                  <c:v>157.13999999999999</c:v>
                </c:pt>
                <c:pt idx="14199">
                  <c:v>258.49</c:v>
                </c:pt>
                <c:pt idx="14200">
                  <c:v>279.74</c:v>
                </c:pt>
                <c:pt idx="14201">
                  <c:v>238.75</c:v>
                </c:pt>
                <c:pt idx="14202">
                  <c:v>197.39</c:v>
                </c:pt>
                <c:pt idx="14203">
                  <c:v>622.37</c:v>
                </c:pt>
                <c:pt idx="14204">
                  <c:v>295.35000000000002</c:v>
                </c:pt>
                <c:pt idx="14205">
                  <c:v>321.76</c:v>
                </c:pt>
                <c:pt idx="14206">
                  <c:v>253.3</c:v>
                </c:pt>
                <c:pt idx="14207">
                  <c:v>293.11</c:v>
                </c:pt>
                <c:pt idx="14208">
                  <c:v>190.31</c:v>
                </c:pt>
                <c:pt idx="14209">
                  <c:v>216.45</c:v>
                </c:pt>
                <c:pt idx="14210">
                  <c:v>262.3</c:v>
                </c:pt>
                <c:pt idx="14211">
                  <c:v>232.6</c:v>
                </c:pt>
                <c:pt idx="14212">
                  <c:v>235.13</c:v>
                </c:pt>
                <c:pt idx="14213">
                  <c:v>197.03</c:v>
                </c:pt>
                <c:pt idx="14214">
                  <c:v>215.46</c:v>
                </c:pt>
                <c:pt idx="14215">
                  <c:v>366.13</c:v>
                </c:pt>
                <c:pt idx="14216">
                  <c:v>298.58999999999997</c:v>
                </c:pt>
                <c:pt idx="14217">
                  <c:v>282.91000000000003</c:v>
                </c:pt>
                <c:pt idx="14218">
                  <c:v>255.48</c:v>
                </c:pt>
                <c:pt idx="14219">
                  <c:v>238.86</c:v>
                </c:pt>
                <c:pt idx="14220">
                  <c:v>200.48</c:v>
                </c:pt>
                <c:pt idx="14221">
                  <c:v>156.34</c:v>
                </c:pt>
                <c:pt idx="14222">
                  <c:v>176.74</c:v>
                </c:pt>
                <c:pt idx="14223">
                  <c:v>169.36</c:v>
                </c:pt>
                <c:pt idx="14224">
                  <c:v>168.24</c:v>
                </c:pt>
                <c:pt idx="14225">
                  <c:v>187.74</c:v>
                </c:pt>
                <c:pt idx="14226">
                  <c:v>150.69999999999999</c:v>
                </c:pt>
                <c:pt idx="14227">
                  <c:v>137.15</c:v>
                </c:pt>
                <c:pt idx="14228">
                  <c:v>158.01</c:v>
                </c:pt>
                <c:pt idx="14229">
                  <c:v>226.89</c:v>
                </c:pt>
                <c:pt idx="14230">
                  <c:v>223.13</c:v>
                </c:pt>
                <c:pt idx="14231">
                  <c:v>178.12</c:v>
                </c:pt>
                <c:pt idx="14232">
                  <c:v>160.02000000000001</c:v>
                </c:pt>
                <c:pt idx="14233">
                  <c:v>162.24</c:v>
                </c:pt>
                <c:pt idx="14234">
                  <c:v>133.13</c:v>
                </c:pt>
                <c:pt idx="14235">
                  <c:v>132.28</c:v>
                </c:pt>
                <c:pt idx="14236">
                  <c:v>133.66</c:v>
                </c:pt>
                <c:pt idx="14237">
                  <c:v>133.03</c:v>
                </c:pt>
                <c:pt idx="14238">
                  <c:v>119.4</c:v>
                </c:pt>
                <c:pt idx="14239">
                  <c:v>111.49</c:v>
                </c:pt>
                <c:pt idx="14240">
                  <c:v>95</c:v>
                </c:pt>
                <c:pt idx="14241">
                  <c:v>93.83</c:v>
                </c:pt>
                <c:pt idx="14242">
                  <c:v>78.790000000000006</c:v>
                </c:pt>
                <c:pt idx="14243">
                  <c:v>63.6</c:v>
                </c:pt>
                <c:pt idx="14244">
                  <c:v>78.06</c:v>
                </c:pt>
                <c:pt idx="14245">
                  <c:v>60.53</c:v>
                </c:pt>
                <c:pt idx="14246">
                  <c:v>63.8</c:v>
                </c:pt>
                <c:pt idx="14247">
                  <c:v>80.91</c:v>
                </c:pt>
                <c:pt idx="14248">
                  <c:v>74.3</c:v>
                </c:pt>
                <c:pt idx="14249">
                  <c:v>95.01</c:v>
                </c:pt>
                <c:pt idx="14250">
                  <c:v>87.88</c:v>
                </c:pt>
                <c:pt idx="14251">
                  <c:v>89.19</c:v>
                </c:pt>
                <c:pt idx="14252">
                  <c:v>120.68</c:v>
                </c:pt>
                <c:pt idx="14253">
                  <c:v>68.42</c:v>
                </c:pt>
                <c:pt idx="14254">
                  <c:v>80.58</c:v>
                </c:pt>
                <c:pt idx="14255">
                  <c:v>73.48</c:v>
                </c:pt>
                <c:pt idx="14256">
                  <c:v>112.61</c:v>
                </c:pt>
                <c:pt idx="14257">
                  <c:v>87.05</c:v>
                </c:pt>
                <c:pt idx="14258">
                  <c:v>74.92</c:v>
                </c:pt>
                <c:pt idx="14259">
                  <c:v>62.62</c:v>
                </c:pt>
                <c:pt idx="14260">
                  <c:v>48.64</c:v>
                </c:pt>
                <c:pt idx="14261">
                  <c:v>34.56</c:v>
                </c:pt>
                <c:pt idx="14262">
                  <c:v>53.02</c:v>
                </c:pt>
                <c:pt idx="14263">
                  <c:v>36.51</c:v>
                </c:pt>
                <c:pt idx="14264">
                  <c:v>41.13</c:v>
                </c:pt>
                <c:pt idx="14265">
                  <c:v>57.45</c:v>
                </c:pt>
                <c:pt idx="14266">
                  <c:v>64.319999999999993</c:v>
                </c:pt>
                <c:pt idx="14267">
                  <c:v>79.78</c:v>
                </c:pt>
                <c:pt idx="14268">
                  <c:v>75.599999999999994</c:v>
                </c:pt>
                <c:pt idx="14269">
                  <c:v>106.36</c:v>
                </c:pt>
                <c:pt idx="14270">
                  <c:v>88.52</c:v>
                </c:pt>
                <c:pt idx="14271">
                  <c:v>169.92</c:v>
                </c:pt>
                <c:pt idx="14272">
                  <c:v>254.52</c:v>
                </c:pt>
                <c:pt idx="14273">
                  <c:v>204.2</c:v>
                </c:pt>
                <c:pt idx="14274">
                  <c:v>98.21</c:v>
                </c:pt>
                <c:pt idx="14275">
                  <c:v>106.14</c:v>
                </c:pt>
                <c:pt idx="14276">
                  <c:v>134.56</c:v>
                </c:pt>
                <c:pt idx="14277">
                  <c:v>168.6</c:v>
                </c:pt>
                <c:pt idx="14278">
                  <c:v>143.51</c:v>
                </c:pt>
                <c:pt idx="14279">
                  <c:v>120.13</c:v>
                </c:pt>
                <c:pt idx="14280">
                  <c:v>104.18</c:v>
                </c:pt>
                <c:pt idx="14281">
                  <c:v>100.87</c:v>
                </c:pt>
                <c:pt idx="14282">
                  <c:v>111.97</c:v>
                </c:pt>
                <c:pt idx="14283">
                  <c:v>95.96</c:v>
                </c:pt>
                <c:pt idx="14284">
                  <c:v>104.9</c:v>
                </c:pt>
                <c:pt idx="14285">
                  <c:v>96.65</c:v>
                </c:pt>
                <c:pt idx="14286">
                  <c:v>85.07</c:v>
                </c:pt>
                <c:pt idx="14287">
                  <c:v>79.33</c:v>
                </c:pt>
                <c:pt idx="14288">
                  <c:v>66.55</c:v>
                </c:pt>
                <c:pt idx="14289">
                  <c:v>66.25</c:v>
                </c:pt>
                <c:pt idx="14290">
                  <c:v>73.2</c:v>
                </c:pt>
                <c:pt idx="14291">
                  <c:v>69.28</c:v>
                </c:pt>
                <c:pt idx="14292">
                  <c:v>57.71</c:v>
                </c:pt>
                <c:pt idx="14293">
                  <c:v>62.72</c:v>
                </c:pt>
                <c:pt idx="14294">
                  <c:v>55.92</c:v>
                </c:pt>
                <c:pt idx="14295">
                  <c:v>62.91</c:v>
                </c:pt>
                <c:pt idx="14296">
                  <c:v>54.47</c:v>
                </c:pt>
                <c:pt idx="14297">
                  <c:v>64.510000000000005</c:v>
                </c:pt>
                <c:pt idx="14298">
                  <c:v>49.18</c:v>
                </c:pt>
                <c:pt idx="14299">
                  <c:v>94.86</c:v>
                </c:pt>
                <c:pt idx="14300">
                  <c:v>114.39</c:v>
                </c:pt>
                <c:pt idx="14301">
                  <c:v>89.07</c:v>
                </c:pt>
                <c:pt idx="14302">
                  <c:v>68.540000000000006</c:v>
                </c:pt>
                <c:pt idx="14303">
                  <c:v>42.22</c:v>
                </c:pt>
                <c:pt idx="14304">
                  <c:v>42.4</c:v>
                </c:pt>
                <c:pt idx="14305">
                  <c:v>54.15</c:v>
                </c:pt>
                <c:pt idx="14306">
                  <c:v>45.52</c:v>
                </c:pt>
                <c:pt idx="14307">
                  <c:v>40.54</c:v>
                </c:pt>
                <c:pt idx="14308">
                  <c:v>35.14</c:v>
                </c:pt>
                <c:pt idx="14309">
                  <c:v>27.92</c:v>
                </c:pt>
                <c:pt idx="14310">
                  <c:v>24.79</c:v>
                </c:pt>
                <c:pt idx="14311">
                  <c:v>21.24</c:v>
                </c:pt>
                <c:pt idx="14312">
                  <c:v>34.61</c:v>
                </c:pt>
                <c:pt idx="14313">
                  <c:v>25.3</c:v>
                </c:pt>
                <c:pt idx="14314">
                  <c:v>20.440000000000001</c:v>
                </c:pt>
                <c:pt idx="14315">
                  <c:v>26.45</c:v>
                </c:pt>
                <c:pt idx="14316">
                  <c:v>21.48</c:v>
                </c:pt>
                <c:pt idx="14317">
                  <c:v>21.44</c:v>
                </c:pt>
                <c:pt idx="14318">
                  <c:v>28.52</c:v>
                </c:pt>
                <c:pt idx="14319">
                  <c:v>26.26</c:v>
                </c:pt>
                <c:pt idx="14320">
                  <c:v>66.13</c:v>
                </c:pt>
                <c:pt idx="14321">
                  <c:v>153.13</c:v>
                </c:pt>
                <c:pt idx="14322">
                  <c:v>70.77</c:v>
                </c:pt>
                <c:pt idx="14323">
                  <c:v>81.069999999999993</c:v>
                </c:pt>
                <c:pt idx="14324">
                  <c:v>91.62</c:v>
                </c:pt>
                <c:pt idx="14325">
                  <c:v>71.39</c:v>
                </c:pt>
                <c:pt idx="14326">
                  <c:v>75.02</c:v>
                </c:pt>
                <c:pt idx="14327">
                  <c:v>112.26</c:v>
                </c:pt>
                <c:pt idx="14328">
                  <c:v>136.07</c:v>
                </c:pt>
                <c:pt idx="14329">
                  <c:v>94.3</c:v>
                </c:pt>
                <c:pt idx="14330">
                  <c:v>118.99</c:v>
                </c:pt>
                <c:pt idx="14331">
                  <c:v>154.41999999999999</c:v>
                </c:pt>
                <c:pt idx="14332">
                  <c:v>135.87</c:v>
                </c:pt>
                <c:pt idx="14333">
                  <c:v>112.99</c:v>
                </c:pt>
                <c:pt idx="14334">
                  <c:v>127.42</c:v>
                </c:pt>
                <c:pt idx="14335">
                  <c:v>114.29</c:v>
                </c:pt>
                <c:pt idx="14336">
                  <c:v>83.5</c:v>
                </c:pt>
                <c:pt idx="14337">
                  <c:v>75</c:v>
                </c:pt>
                <c:pt idx="14338">
                  <c:v>102.32</c:v>
                </c:pt>
                <c:pt idx="14339">
                  <c:v>136.25</c:v>
                </c:pt>
                <c:pt idx="14340">
                  <c:v>152.16999999999999</c:v>
                </c:pt>
                <c:pt idx="14341">
                  <c:v>129.44</c:v>
                </c:pt>
                <c:pt idx="14342">
                  <c:v>89.88</c:v>
                </c:pt>
                <c:pt idx="14343">
                  <c:v>78.349999999999994</c:v>
                </c:pt>
                <c:pt idx="14344">
                  <c:v>79.06</c:v>
                </c:pt>
                <c:pt idx="14345">
                  <c:v>111.41</c:v>
                </c:pt>
                <c:pt idx="14346">
                  <c:v>139.01</c:v>
                </c:pt>
                <c:pt idx="14347">
                  <c:v>121.56</c:v>
                </c:pt>
                <c:pt idx="14348">
                  <c:v>136.61000000000001</c:v>
                </c:pt>
                <c:pt idx="14349">
                  <c:v>164.44</c:v>
                </c:pt>
                <c:pt idx="14350">
                  <c:v>160.15</c:v>
                </c:pt>
                <c:pt idx="14351">
                  <c:v>175.75</c:v>
                </c:pt>
                <c:pt idx="14352">
                  <c:v>167.9</c:v>
                </c:pt>
                <c:pt idx="14353">
                  <c:v>157.62</c:v>
                </c:pt>
                <c:pt idx="14354">
                  <c:v>128.63999999999999</c:v>
                </c:pt>
                <c:pt idx="14355">
                  <c:v>149.36000000000001</c:v>
                </c:pt>
                <c:pt idx="14356">
                  <c:v>160.6</c:v>
                </c:pt>
                <c:pt idx="14357">
                  <c:v>161.9</c:v>
                </c:pt>
                <c:pt idx="14358">
                  <c:v>170</c:v>
                </c:pt>
                <c:pt idx="14359">
                  <c:v>181.99</c:v>
                </c:pt>
                <c:pt idx="14360">
                  <c:v>190.26</c:v>
                </c:pt>
                <c:pt idx="14361">
                  <c:v>168.76</c:v>
                </c:pt>
                <c:pt idx="14362">
                  <c:v>175.96</c:v>
                </c:pt>
                <c:pt idx="14363">
                  <c:v>168.38</c:v>
                </c:pt>
                <c:pt idx="14364">
                  <c:v>181.89</c:v>
                </c:pt>
                <c:pt idx="14365">
                  <c:v>162.38</c:v>
                </c:pt>
                <c:pt idx="14366">
                  <c:v>176.06</c:v>
                </c:pt>
                <c:pt idx="14367">
                  <c:v>205.95</c:v>
                </c:pt>
                <c:pt idx="14368">
                  <c:v>245.28</c:v>
                </c:pt>
                <c:pt idx="14369">
                  <c:v>316.35000000000002</c:v>
                </c:pt>
                <c:pt idx="14370">
                  <c:v>270.98</c:v>
                </c:pt>
                <c:pt idx="14371">
                  <c:v>280.47000000000003</c:v>
                </c:pt>
                <c:pt idx="14372">
                  <c:v>282.06</c:v>
                </c:pt>
                <c:pt idx="14373">
                  <c:v>271.64999999999998</c:v>
                </c:pt>
                <c:pt idx="14374">
                  <c:v>290.24</c:v>
                </c:pt>
                <c:pt idx="14375">
                  <c:v>362.09</c:v>
                </c:pt>
                <c:pt idx="14376">
                  <c:v>312.16000000000003</c:v>
                </c:pt>
                <c:pt idx="14377">
                  <c:v>254.68</c:v>
                </c:pt>
                <c:pt idx="14378">
                  <c:v>228.52</c:v>
                </c:pt>
                <c:pt idx="14379">
                  <c:v>195.85</c:v>
                </c:pt>
                <c:pt idx="14380">
                  <c:v>173.24</c:v>
                </c:pt>
                <c:pt idx="14381">
                  <c:v>128.6</c:v>
                </c:pt>
                <c:pt idx="14382">
                  <c:v>101.67</c:v>
                </c:pt>
                <c:pt idx="14383">
                  <c:v>101.33</c:v>
                </c:pt>
                <c:pt idx="14384">
                  <c:v>83.02</c:v>
                </c:pt>
                <c:pt idx="14385">
                  <c:v>190.47</c:v>
                </c:pt>
                <c:pt idx="14386">
                  <c:v>191.07</c:v>
                </c:pt>
                <c:pt idx="14387">
                  <c:v>137.97999999999999</c:v>
                </c:pt>
                <c:pt idx="14388">
                  <c:v>122.97</c:v>
                </c:pt>
                <c:pt idx="14389">
                  <c:v>87.41</c:v>
                </c:pt>
                <c:pt idx="14390">
                  <c:v>119.05</c:v>
                </c:pt>
                <c:pt idx="14391">
                  <c:v>105.45</c:v>
                </c:pt>
                <c:pt idx="14392">
                  <c:v>108.85</c:v>
                </c:pt>
                <c:pt idx="14393">
                  <c:v>82.65</c:v>
                </c:pt>
                <c:pt idx="14394">
                  <c:v>91.07</c:v>
                </c:pt>
                <c:pt idx="14395">
                  <c:v>84.05</c:v>
                </c:pt>
                <c:pt idx="14396">
                  <c:v>116.46</c:v>
                </c:pt>
                <c:pt idx="14397">
                  <c:v>137.04</c:v>
                </c:pt>
                <c:pt idx="14398">
                  <c:v>140.79</c:v>
                </c:pt>
                <c:pt idx="14399">
                  <c:v>134.83000000000001</c:v>
                </c:pt>
                <c:pt idx="14400">
                  <c:v>146.46</c:v>
                </c:pt>
                <c:pt idx="14401">
                  <c:v>95.83</c:v>
                </c:pt>
                <c:pt idx="14402">
                  <c:v>130.1</c:v>
                </c:pt>
                <c:pt idx="14403">
                  <c:v>122</c:v>
                </c:pt>
                <c:pt idx="14404">
                  <c:v>213.91</c:v>
                </c:pt>
                <c:pt idx="14405">
                  <c:v>221.2</c:v>
                </c:pt>
                <c:pt idx="14406">
                  <c:v>271.02</c:v>
                </c:pt>
                <c:pt idx="14407">
                  <c:v>231.36</c:v>
                </c:pt>
                <c:pt idx="14408">
                  <c:v>269.39</c:v>
                </c:pt>
                <c:pt idx="14409">
                  <c:v>392.21</c:v>
                </c:pt>
                <c:pt idx="14410">
                  <c:v>423.66</c:v>
                </c:pt>
                <c:pt idx="14411">
                  <c:v>101.58</c:v>
                </c:pt>
                <c:pt idx="14412">
                  <c:v>80.84</c:v>
                </c:pt>
                <c:pt idx="14413">
                  <c:v>668.01</c:v>
                </c:pt>
                <c:pt idx="14414">
                  <c:v>705.54</c:v>
                </c:pt>
                <c:pt idx="14415">
                  <c:v>698.24</c:v>
                </c:pt>
                <c:pt idx="14416">
                  <c:v>678.21</c:v>
                </c:pt>
                <c:pt idx="14417">
                  <c:v>751.36</c:v>
                </c:pt>
                <c:pt idx="14418">
                  <c:v>832.14</c:v>
                </c:pt>
                <c:pt idx="14419">
                  <c:v>810.69</c:v>
                </c:pt>
                <c:pt idx="14420">
                  <c:v>869.37</c:v>
                </c:pt>
                <c:pt idx="14421">
                  <c:v>949.86</c:v>
                </c:pt>
                <c:pt idx="14422">
                  <c:v>659.06</c:v>
                </c:pt>
                <c:pt idx="14423">
                  <c:v>620.92999999999995</c:v>
                </c:pt>
                <c:pt idx="14424">
                  <c:v>633.08000000000004</c:v>
                </c:pt>
                <c:pt idx="14425">
                  <c:v>597.48</c:v>
                </c:pt>
                <c:pt idx="14426">
                  <c:v>463.18</c:v>
                </c:pt>
                <c:pt idx="14427">
                  <c:v>405.38</c:v>
                </c:pt>
                <c:pt idx="14428">
                  <c:v>411.32</c:v>
                </c:pt>
                <c:pt idx="14429">
                  <c:v>462.26</c:v>
                </c:pt>
                <c:pt idx="14430">
                  <c:v>417.14</c:v>
                </c:pt>
                <c:pt idx="14431">
                  <c:v>417.1</c:v>
                </c:pt>
                <c:pt idx="14432">
                  <c:v>409.48</c:v>
                </c:pt>
                <c:pt idx="14433">
                  <c:v>477.4</c:v>
                </c:pt>
                <c:pt idx="14434">
                  <c:v>427.21</c:v>
                </c:pt>
                <c:pt idx="14435">
                  <c:v>430.03</c:v>
                </c:pt>
                <c:pt idx="14436">
                  <c:v>398.97</c:v>
                </c:pt>
                <c:pt idx="14437">
                  <c:v>383.74</c:v>
                </c:pt>
                <c:pt idx="14438">
                  <c:v>398.02</c:v>
                </c:pt>
                <c:pt idx="14439">
                  <c:v>365.39</c:v>
                </c:pt>
                <c:pt idx="14440">
                  <c:v>391.32</c:v>
                </c:pt>
                <c:pt idx="14441">
                  <c:v>236.84</c:v>
                </c:pt>
                <c:pt idx="14442">
                  <c:v>200.28</c:v>
                </c:pt>
                <c:pt idx="14443">
                  <c:v>253.13</c:v>
                </c:pt>
                <c:pt idx="14444">
                  <c:v>492.32</c:v>
                </c:pt>
                <c:pt idx="14445">
                  <c:v>318.56</c:v>
                </c:pt>
                <c:pt idx="14446">
                  <c:v>352.94</c:v>
                </c:pt>
                <c:pt idx="14447">
                  <c:v>251.68</c:v>
                </c:pt>
                <c:pt idx="14448">
                  <c:v>216.69</c:v>
                </c:pt>
                <c:pt idx="14449">
                  <c:v>207.94</c:v>
                </c:pt>
                <c:pt idx="14450">
                  <c:v>204.59</c:v>
                </c:pt>
                <c:pt idx="14451">
                  <c:v>235.05</c:v>
                </c:pt>
                <c:pt idx="14452">
                  <c:v>231.64</c:v>
                </c:pt>
                <c:pt idx="14453">
                  <c:v>247.68</c:v>
                </c:pt>
                <c:pt idx="14454">
                  <c:v>264.89999999999998</c:v>
                </c:pt>
                <c:pt idx="14455">
                  <c:v>302.25</c:v>
                </c:pt>
                <c:pt idx="14456">
                  <c:v>379.48</c:v>
                </c:pt>
                <c:pt idx="14457">
                  <c:v>297.67</c:v>
                </c:pt>
                <c:pt idx="14458">
                  <c:v>441.02</c:v>
                </c:pt>
                <c:pt idx="14459">
                  <c:v>327.61</c:v>
                </c:pt>
                <c:pt idx="14460">
                  <c:v>358.88</c:v>
                </c:pt>
                <c:pt idx="14461">
                  <c:v>226.99</c:v>
                </c:pt>
                <c:pt idx="14462">
                  <c:v>189.31</c:v>
                </c:pt>
                <c:pt idx="14463">
                  <c:v>211.66</c:v>
                </c:pt>
                <c:pt idx="14464">
                  <c:v>229.43</c:v>
                </c:pt>
                <c:pt idx="14465">
                  <c:v>397.04</c:v>
                </c:pt>
                <c:pt idx="14466">
                  <c:v>359.55</c:v>
                </c:pt>
                <c:pt idx="14467">
                  <c:v>417.08</c:v>
                </c:pt>
                <c:pt idx="14468">
                  <c:v>415.25</c:v>
                </c:pt>
                <c:pt idx="14469">
                  <c:v>436.71</c:v>
                </c:pt>
                <c:pt idx="14470">
                  <c:v>410.05</c:v>
                </c:pt>
                <c:pt idx="14471">
                  <c:v>404.08</c:v>
                </c:pt>
                <c:pt idx="14472">
                  <c:v>498.31</c:v>
                </c:pt>
                <c:pt idx="14473">
                  <c:v>414.96</c:v>
                </c:pt>
                <c:pt idx="14474">
                  <c:v>365.46</c:v>
                </c:pt>
                <c:pt idx="14475">
                  <c:v>359.87</c:v>
                </c:pt>
                <c:pt idx="14476">
                  <c:v>283.16000000000003</c:v>
                </c:pt>
                <c:pt idx="14477">
                  <c:v>490.48</c:v>
                </c:pt>
                <c:pt idx="14478">
                  <c:v>609.64</c:v>
                </c:pt>
                <c:pt idx="14479">
                  <c:v>396.59</c:v>
                </c:pt>
                <c:pt idx="14480">
                  <c:v>331.2</c:v>
                </c:pt>
                <c:pt idx="14481">
                  <c:v>350.66</c:v>
                </c:pt>
                <c:pt idx="14482">
                  <c:v>371.7</c:v>
                </c:pt>
                <c:pt idx="14483">
                  <c:v>408.05</c:v>
                </c:pt>
                <c:pt idx="14484">
                  <c:v>449.97</c:v>
                </c:pt>
                <c:pt idx="14485">
                  <c:v>255.67</c:v>
                </c:pt>
                <c:pt idx="14486">
                  <c:v>293.44</c:v>
                </c:pt>
                <c:pt idx="14487">
                  <c:v>265.02</c:v>
                </c:pt>
                <c:pt idx="14488">
                  <c:v>349.39</c:v>
                </c:pt>
                <c:pt idx="14489">
                  <c:v>262.58999999999997</c:v>
                </c:pt>
                <c:pt idx="14490">
                  <c:v>306.33999999999997</c:v>
                </c:pt>
                <c:pt idx="14491">
                  <c:v>419.28</c:v>
                </c:pt>
                <c:pt idx="14492">
                  <c:v>375.82</c:v>
                </c:pt>
                <c:pt idx="14493">
                  <c:v>367.13</c:v>
                </c:pt>
                <c:pt idx="14494">
                  <c:v>394.37</c:v>
                </c:pt>
                <c:pt idx="14495">
                  <c:v>380.83</c:v>
                </c:pt>
                <c:pt idx="14496">
                  <c:v>362.6</c:v>
                </c:pt>
                <c:pt idx="14497">
                  <c:v>355.48</c:v>
                </c:pt>
                <c:pt idx="14498">
                  <c:v>376.84</c:v>
                </c:pt>
                <c:pt idx="14499">
                  <c:v>323.5</c:v>
                </c:pt>
                <c:pt idx="14500">
                  <c:v>377.05</c:v>
                </c:pt>
                <c:pt idx="14501">
                  <c:v>446.4</c:v>
                </c:pt>
                <c:pt idx="14502">
                  <c:v>437.66</c:v>
                </c:pt>
                <c:pt idx="14503">
                  <c:v>519.33000000000004</c:v>
                </c:pt>
                <c:pt idx="14504">
                  <c:v>613.58000000000004</c:v>
                </c:pt>
                <c:pt idx="14505">
                  <c:v>630.66</c:v>
                </c:pt>
                <c:pt idx="14506">
                  <c:v>346.62</c:v>
                </c:pt>
                <c:pt idx="14507">
                  <c:v>308.04000000000002</c:v>
                </c:pt>
                <c:pt idx="14508">
                  <c:v>325.52</c:v>
                </c:pt>
                <c:pt idx="14509">
                  <c:v>296.77</c:v>
                </c:pt>
                <c:pt idx="14510">
                  <c:v>227.38</c:v>
                </c:pt>
                <c:pt idx="14511">
                  <c:v>144.36000000000001</c:v>
                </c:pt>
                <c:pt idx="14512">
                  <c:v>143.16</c:v>
                </c:pt>
                <c:pt idx="14513">
                  <c:v>108.35</c:v>
                </c:pt>
                <c:pt idx="14514">
                  <c:v>124.58</c:v>
                </c:pt>
                <c:pt idx="14515">
                  <c:v>128.61000000000001</c:v>
                </c:pt>
                <c:pt idx="14516">
                  <c:v>96.56</c:v>
                </c:pt>
                <c:pt idx="14517">
                  <c:v>84.16</c:v>
                </c:pt>
                <c:pt idx="14518">
                  <c:v>68.97</c:v>
                </c:pt>
                <c:pt idx="14519">
                  <c:v>56.61</c:v>
                </c:pt>
                <c:pt idx="14520">
                  <c:v>38.22</c:v>
                </c:pt>
                <c:pt idx="14521">
                  <c:v>72.34</c:v>
                </c:pt>
                <c:pt idx="14522">
                  <c:v>99.37</c:v>
                </c:pt>
                <c:pt idx="14523">
                  <c:v>134.16</c:v>
                </c:pt>
                <c:pt idx="14524">
                  <c:v>150.34</c:v>
                </c:pt>
                <c:pt idx="14525">
                  <c:v>165.46</c:v>
                </c:pt>
                <c:pt idx="14526">
                  <c:v>190.47</c:v>
                </c:pt>
                <c:pt idx="14527">
                  <c:v>169.48</c:v>
                </c:pt>
                <c:pt idx="14528">
                  <c:v>170.6</c:v>
                </c:pt>
                <c:pt idx="14529">
                  <c:v>103.45</c:v>
                </c:pt>
                <c:pt idx="14530">
                  <c:v>101.76</c:v>
                </c:pt>
                <c:pt idx="14531">
                  <c:v>86.68</c:v>
                </c:pt>
                <c:pt idx="14532">
                  <c:v>134.54</c:v>
                </c:pt>
                <c:pt idx="14533">
                  <c:v>130.56</c:v>
                </c:pt>
                <c:pt idx="14534">
                  <c:v>87.01</c:v>
                </c:pt>
                <c:pt idx="14535">
                  <c:v>51.89</c:v>
                </c:pt>
                <c:pt idx="14536">
                  <c:v>21.61</c:v>
                </c:pt>
                <c:pt idx="14537">
                  <c:v>13.75</c:v>
                </c:pt>
                <c:pt idx="14538">
                  <c:v>18.55</c:v>
                </c:pt>
                <c:pt idx="14539">
                  <c:v>13.45</c:v>
                </c:pt>
                <c:pt idx="14540">
                  <c:v>10.47</c:v>
                </c:pt>
                <c:pt idx="14541">
                  <c:v>11.06</c:v>
                </c:pt>
                <c:pt idx="14542">
                  <c:v>9.82</c:v>
                </c:pt>
                <c:pt idx="14543">
                  <c:v>9.0299999999999994</c:v>
                </c:pt>
                <c:pt idx="14544">
                  <c:v>14.15</c:v>
                </c:pt>
                <c:pt idx="14545">
                  <c:v>9.1199999999999992</c:v>
                </c:pt>
                <c:pt idx="14546">
                  <c:v>11.83</c:v>
                </c:pt>
                <c:pt idx="14547">
                  <c:v>15.69</c:v>
                </c:pt>
                <c:pt idx="14548">
                  <c:v>15.88</c:v>
                </c:pt>
                <c:pt idx="14549">
                  <c:v>10.76</c:v>
                </c:pt>
                <c:pt idx="14550">
                  <c:v>20.440000000000001</c:v>
                </c:pt>
                <c:pt idx="14551">
                  <c:v>20.57</c:v>
                </c:pt>
                <c:pt idx="14552">
                  <c:v>31.4</c:v>
                </c:pt>
                <c:pt idx="14553">
                  <c:v>36.520000000000003</c:v>
                </c:pt>
                <c:pt idx="14554">
                  <c:v>31.76</c:v>
                </c:pt>
                <c:pt idx="14555">
                  <c:v>27.32</c:v>
                </c:pt>
                <c:pt idx="14556">
                  <c:v>20.77</c:v>
                </c:pt>
                <c:pt idx="14557">
                  <c:v>36.79</c:v>
                </c:pt>
                <c:pt idx="14558">
                  <c:v>40.65</c:v>
                </c:pt>
                <c:pt idx="14559">
                  <c:v>44.36</c:v>
                </c:pt>
                <c:pt idx="14560">
                  <c:v>35.51</c:v>
                </c:pt>
                <c:pt idx="14561">
                  <c:v>39.68</c:v>
                </c:pt>
                <c:pt idx="14562">
                  <c:v>23.59</c:v>
                </c:pt>
                <c:pt idx="14563">
                  <c:v>40.64</c:v>
                </c:pt>
                <c:pt idx="14564">
                  <c:v>31.52</c:v>
                </c:pt>
                <c:pt idx="14565">
                  <c:v>27.65</c:v>
                </c:pt>
                <c:pt idx="14566">
                  <c:v>37.67</c:v>
                </c:pt>
                <c:pt idx="14567">
                  <c:v>39.03</c:v>
                </c:pt>
                <c:pt idx="14568">
                  <c:v>38.85</c:v>
                </c:pt>
                <c:pt idx="14569">
                  <c:v>43.6</c:v>
                </c:pt>
                <c:pt idx="14570">
                  <c:v>38.869999999999997</c:v>
                </c:pt>
                <c:pt idx="14571">
                  <c:v>40.54</c:v>
                </c:pt>
                <c:pt idx="14572">
                  <c:v>40.159999999999997</c:v>
                </c:pt>
                <c:pt idx="14573">
                  <c:v>58.43</c:v>
                </c:pt>
                <c:pt idx="14574">
                  <c:v>51.96</c:v>
                </c:pt>
                <c:pt idx="14575">
                  <c:v>50.92</c:v>
                </c:pt>
                <c:pt idx="14576">
                  <c:v>35.89</c:v>
                </c:pt>
                <c:pt idx="14577">
                  <c:v>31.77</c:v>
                </c:pt>
                <c:pt idx="14578">
                  <c:v>35.94</c:v>
                </c:pt>
                <c:pt idx="14579">
                  <c:v>26.72</c:v>
                </c:pt>
                <c:pt idx="14580">
                  <c:v>29.69</c:v>
                </c:pt>
                <c:pt idx="14581">
                  <c:v>29.57</c:v>
                </c:pt>
                <c:pt idx="14582">
                  <c:v>38.020000000000003</c:v>
                </c:pt>
                <c:pt idx="14583">
                  <c:v>369.98</c:v>
                </c:pt>
                <c:pt idx="14584">
                  <c:v>496.24</c:v>
                </c:pt>
                <c:pt idx="14585">
                  <c:v>362.33</c:v>
                </c:pt>
                <c:pt idx="14586">
                  <c:v>349.94</c:v>
                </c:pt>
                <c:pt idx="14587">
                  <c:v>317.95</c:v>
                </c:pt>
                <c:pt idx="14588">
                  <c:v>326.94</c:v>
                </c:pt>
                <c:pt idx="14589">
                  <c:v>333.04</c:v>
                </c:pt>
                <c:pt idx="14590">
                  <c:v>485.06</c:v>
                </c:pt>
                <c:pt idx="14591">
                  <c:v>461.14</c:v>
                </c:pt>
                <c:pt idx="14592">
                  <c:v>415.51</c:v>
                </c:pt>
                <c:pt idx="14593">
                  <c:v>388.53</c:v>
                </c:pt>
                <c:pt idx="14594">
                  <c:v>408.7</c:v>
                </c:pt>
                <c:pt idx="14595">
                  <c:v>465.11</c:v>
                </c:pt>
                <c:pt idx="14596">
                  <c:v>502.05</c:v>
                </c:pt>
                <c:pt idx="14597">
                  <c:v>545.63</c:v>
                </c:pt>
                <c:pt idx="14598">
                  <c:v>549.54999999999995</c:v>
                </c:pt>
                <c:pt idx="14599">
                  <c:v>606.69000000000005</c:v>
                </c:pt>
                <c:pt idx="14600">
                  <c:v>673.47</c:v>
                </c:pt>
                <c:pt idx="14601">
                  <c:v>621.74</c:v>
                </c:pt>
                <c:pt idx="14602">
                  <c:v>598.70000000000005</c:v>
                </c:pt>
                <c:pt idx="14603">
                  <c:v>594.45000000000005</c:v>
                </c:pt>
                <c:pt idx="14604">
                  <c:v>632.77</c:v>
                </c:pt>
                <c:pt idx="14605">
                  <c:v>553.47</c:v>
                </c:pt>
                <c:pt idx="14606">
                  <c:v>510.05</c:v>
                </c:pt>
                <c:pt idx="14607">
                  <c:v>470.53</c:v>
                </c:pt>
                <c:pt idx="14608">
                  <c:v>359.49</c:v>
                </c:pt>
                <c:pt idx="14609">
                  <c:v>321.67</c:v>
                </c:pt>
                <c:pt idx="14610">
                  <c:v>338.78</c:v>
                </c:pt>
                <c:pt idx="14611">
                  <c:v>375.79</c:v>
                </c:pt>
                <c:pt idx="14612">
                  <c:v>377.67</c:v>
                </c:pt>
                <c:pt idx="14613">
                  <c:v>339.99</c:v>
                </c:pt>
                <c:pt idx="14614">
                  <c:v>386.07</c:v>
                </c:pt>
                <c:pt idx="14615">
                  <c:v>346.82</c:v>
                </c:pt>
                <c:pt idx="14616">
                  <c:v>361.44</c:v>
                </c:pt>
                <c:pt idx="14617">
                  <c:v>342.99</c:v>
                </c:pt>
                <c:pt idx="14618">
                  <c:v>312.87</c:v>
                </c:pt>
                <c:pt idx="14619">
                  <c:v>257.7</c:v>
                </c:pt>
                <c:pt idx="14620">
                  <c:v>234.84</c:v>
                </c:pt>
                <c:pt idx="14621">
                  <c:v>250.61</c:v>
                </c:pt>
                <c:pt idx="14622">
                  <c:v>287.33</c:v>
                </c:pt>
                <c:pt idx="14623">
                  <c:v>242.92</c:v>
                </c:pt>
                <c:pt idx="14624">
                  <c:v>233.9</c:v>
                </c:pt>
                <c:pt idx="14625">
                  <c:v>272.49</c:v>
                </c:pt>
                <c:pt idx="14626">
                  <c:v>277.45</c:v>
                </c:pt>
                <c:pt idx="14627">
                  <c:v>230.51</c:v>
                </c:pt>
                <c:pt idx="14628">
                  <c:v>286.61</c:v>
                </c:pt>
                <c:pt idx="14629">
                  <c:v>281.04000000000002</c:v>
                </c:pt>
                <c:pt idx="14630">
                  <c:v>241.91</c:v>
                </c:pt>
                <c:pt idx="14631">
                  <c:v>246.93</c:v>
                </c:pt>
                <c:pt idx="14632">
                  <c:v>228.53</c:v>
                </c:pt>
                <c:pt idx="14633">
                  <c:v>343.23</c:v>
                </c:pt>
                <c:pt idx="14634">
                  <c:v>264.06</c:v>
                </c:pt>
                <c:pt idx="14635">
                  <c:v>331.51</c:v>
                </c:pt>
                <c:pt idx="14636">
                  <c:v>265.13</c:v>
                </c:pt>
                <c:pt idx="14637">
                  <c:v>304.63</c:v>
                </c:pt>
                <c:pt idx="14638">
                  <c:v>373.27</c:v>
                </c:pt>
                <c:pt idx="14639">
                  <c:v>284.39</c:v>
                </c:pt>
                <c:pt idx="14640">
                  <c:v>344.07</c:v>
                </c:pt>
                <c:pt idx="14641">
                  <c:v>353.5</c:v>
                </c:pt>
                <c:pt idx="14642">
                  <c:v>335.55</c:v>
                </c:pt>
                <c:pt idx="14643">
                  <c:v>341.16</c:v>
                </c:pt>
                <c:pt idx="14644">
                  <c:v>365.05</c:v>
                </c:pt>
                <c:pt idx="14645">
                  <c:v>372.94</c:v>
                </c:pt>
                <c:pt idx="14646">
                  <c:v>475.81</c:v>
                </c:pt>
                <c:pt idx="14647">
                  <c:v>502.82</c:v>
                </c:pt>
                <c:pt idx="14648">
                  <c:v>458.84</c:v>
                </c:pt>
                <c:pt idx="14649">
                  <c:v>420.89</c:v>
                </c:pt>
                <c:pt idx="14650">
                  <c:v>364.64</c:v>
                </c:pt>
                <c:pt idx="14651">
                  <c:v>323.35000000000002</c:v>
                </c:pt>
                <c:pt idx="14652">
                  <c:v>259.95</c:v>
                </c:pt>
                <c:pt idx="14653">
                  <c:v>252.24</c:v>
                </c:pt>
                <c:pt idx="14654">
                  <c:v>488.94</c:v>
                </c:pt>
                <c:pt idx="14655">
                  <c:v>83.33</c:v>
                </c:pt>
                <c:pt idx="14656">
                  <c:v>79.11</c:v>
                </c:pt>
                <c:pt idx="14657">
                  <c:v>44.44</c:v>
                </c:pt>
                <c:pt idx="14658">
                  <c:v>97.17</c:v>
                </c:pt>
                <c:pt idx="14659">
                  <c:v>184.79</c:v>
                </c:pt>
                <c:pt idx="14660">
                  <c:v>120.74</c:v>
                </c:pt>
                <c:pt idx="14661">
                  <c:v>100.89</c:v>
                </c:pt>
                <c:pt idx="14662">
                  <c:v>69.349999999999994</c:v>
                </c:pt>
                <c:pt idx="14663">
                  <c:v>110.29</c:v>
                </c:pt>
                <c:pt idx="14664">
                  <c:v>81.040000000000006</c:v>
                </c:pt>
                <c:pt idx="14665">
                  <c:v>64.62</c:v>
                </c:pt>
                <c:pt idx="14666">
                  <c:v>61.71</c:v>
                </c:pt>
                <c:pt idx="14667">
                  <c:v>72.47</c:v>
                </c:pt>
                <c:pt idx="14668">
                  <c:v>91.54</c:v>
                </c:pt>
                <c:pt idx="14669">
                  <c:v>94.46</c:v>
                </c:pt>
                <c:pt idx="14670">
                  <c:v>83.58</c:v>
                </c:pt>
                <c:pt idx="14671">
                  <c:v>89.43</c:v>
                </c:pt>
                <c:pt idx="14672">
                  <c:v>90.28</c:v>
                </c:pt>
                <c:pt idx="14673">
                  <c:v>112.47</c:v>
                </c:pt>
                <c:pt idx="14674">
                  <c:v>111.23</c:v>
                </c:pt>
                <c:pt idx="14675">
                  <c:v>116.91</c:v>
                </c:pt>
                <c:pt idx="14676">
                  <c:v>109.25</c:v>
                </c:pt>
                <c:pt idx="14677">
                  <c:v>125.48</c:v>
                </c:pt>
                <c:pt idx="14678">
                  <c:v>128.91999999999999</c:v>
                </c:pt>
                <c:pt idx="14679">
                  <c:v>116.38</c:v>
                </c:pt>
                <c:pt idx="14680">
                  <c:v>97.56</c:v>
                </c:pt>
                <c:pt idx="14681">
                  <c:v>96.31</c:v>
                </c:pt>
                <c:pt idx="14682">
                  <c:v>29.23</c:v>
                </c:pt>
                <c:pt idx="14683">
                  <c:v>35.520000000000003</c:v>
                </c:pt>
                <c:pt idx="14684">
                  <c:v>36.15</c:v>
                </c:pt>
                <c:pt idx="14685">
                  <c:v>42.93</c:v>
                </c:pt>
                <c:pt idx="14686">
                  <c:v>38.11</c:v>
                </c:pt>
                <c:pt idx="14687">
                  <c:v>26.84</c:v>
                </c:pt>
                <c:pt idx="14688">
                  <c:v>64.41</c:v>
                </c:pt>
                <c:pt idx="14689">
                  <c:v>62.69</c:v>
                </c:pt>
                <c:pt idx="14690">
                  <c:v>95.02</c:v>
                </c:pt>
                <c:pt idx="14691">
                  <c:v>76.11</c:v>
                </c:pt>
                <c:pt idx="14692">
                  <c:v>75.290000000000006</c:v>
                </c:pt>
                <c:pt idx="14693">
                  <c:v>76.680000000000007</c:v>
                </c:pt>
                <c:pt idx="14694">
                  <c:v>75.709999999999994</c:v>
                </c:pt>
                <c:pt idx="14695">
                  <c:v>80.14</c:v>
                </c:pt>
                <c:pt idx="14696">
                  <c:v>66.14</c:v>
                </c:pt>
                <c:pt idx="14697">
                  <c:v>50.33</c:v>
                </c:pt>
                <c:pt idx="14698">
                  <c:v>50.98</c:v>
                </c:pt>
                <c:pt idx="14699">
                  <c:v>46.99</c:v>
                </c:pt>
                <c:pt idx="14700">
                  <c:v>25</c:v>
                </c:pt>
                <c:pt idx="14701">
                  <c:v>43.54</c:v>
                </c:pt>
                <c:pt idx="14702">
                  <c:v>56.61</c:v>
                </c:pt>
                <c:pt idx="14703">
                  <c:v>48.51</c:v>
                </c:pt>
                <c:pt idx="14704">
                  <c:v>65.78</c:v>
                </c:pt>
                <c:pt idx="14705">
                  <c:v>51.43</c:v>
                </c:pt>
                <c:pt idx="14706">
                  <c:v>46.35</c:v>
                </c:pt>
                <c:pt idx="14707">
                  <c:v>42.83</c:v>
                </c:pt>
                <c:pt idx="14708">
                  <c:v>41.37</c:v>
                </c:pt>
                <c:pt idx="14709">
                  <c:v>51.7</c:v>
                </c:pt>
                <c:pt idx="14710">
                  <c:v>104.33</c:v>
                </c:pt>
                <c:pt idx="14711">
                  <c:v>124.01</c:v>
                </c:pt>
                <c:pt idx="14712">
                  <c:v>100.37</c:v>
                </c:pt>
                <c:pt idx="14713">
                  <c:v>142.26</c:v>
                </c:pt>
                <c:pt idx="14714">
                  <c:v>120.52</c:v>
                </c:pt>
                <c:pt idx="14715">
                  <c:v>59.04</c:v>
                </c:pt>
                <c:pt idx="14716">
                  <c:v>48.83</c:v>
                </c:pt>
                <c:pt idx="14717">
                  <c:v>79.819999999999993</c:v>
                </c:pt>
                <c:pt idx="14718">
                  <c:v>43.86</c:v>
                </c:pt>
                <c:pt idx="14719">
                  <c:v>29.68</c:v>
                </c:pt>
                <c:pt idx="14720">
                  <c:v>31.34</c:v>
                </c:pt>
                <c:pt idx="14721">
                  <c:v>31.7</c:v>
                </c:pt>
                <c:pt idx="14722">
                  <c:v>38.590000000000003</c:v>
                </c:pt>
                <c:pt idx="14723">
                  <c:v>28.31</c:v>
                </c:pt>
                <c:pt idx="14724">
                  <c:v>28.56</c:v>
                </c:pt>
                <c:pt idx="14725">
                  <c:v>30.09</c:v>
                </c:pt>
                <c:pt idx="14726">
                  <c:v>28.22</c:v>
                </c:pt>
                <c:pt idx="14727">
                  <c:v>24.8</c:v>
                </c:pt>
                <c:pt idx="14728">
                  <c:v>26.03</c:v>
                </c:pt>
                <c:pt idx="14729">
                  <c:v>28.08</c:v>
                </c:pt>
                <c:pt idx="14730">
                  <c:v>24.87</c:v>
                </c:pt>
                <c:pt idx="14731">
                  <c:v>18.03</c:v>
                </c:pt>
                <c:pt idx="14732">
                  <c:v>15</c:v>
                </c:pt>
                <c:pt idx="14733">
                  <c:v>26.07</c:v>
                </c:pt>
                <c:pt idx="14734">
                  <c:v>38.08</c:v>
                </c:pt>
                <c:pt idx="14735">
                  <c:v>57.42</c:v>
                </c:pt>
                <c:pt idx="14736">
                  <c:v>86.9</c:v>
                </c:pt>
                <c:pt idx="14737">
                  <c:v>116.91</c:v>
                </c:pt>
                <c:pt idx="14738">
                  <c:v>98.11</c:v>
                </c:pt>
                <c:pt idx="14739">
                  <c:v>59.76</c:v>
                </c:pt>
                <c:pt idx="14740">
                  <c:v>53.57</c:v>
                </c:pt>
                <c:pt idx="14741">
                  <c:v>103.04</c:v>
                </c:pt>
                <c:pt idx="14742">
                  <c:v>93.58</c:v>
                </c:pt>
                <c:pt idx="14743">
                  <c:v>67.760000000000005</c:v>
                </c:pt>
                <c:pt idx="14744">
                  <c:v>71.099999999999994</c:v>
                </c:pt>
                <c:pt idx="14745">
                  <c:v>81.81</c:v>
                </c:pt>
                <c:pt idx="14746">
                  <c:v>82.77</c:v>
                </c:pt>
                <c:pt idx="14747">
                  <c:v>52.78</c:v>
                </c:pt>
                <c:pt idx="14748">
                  <c:v>55.29</c:v>
                </c:pt>
                <c:pt idx="14749">
                  <c:v>30.93</c:v>
                </c:pt>
                <c:pt idx="14750">
                  <c:v>78.290000000000006</c:v>
                </c:pt>
                <c:pt idx="14751">
                  <c:v>66.33</c:v>
                </c:pt>
                <c:pt idx="14752">
                  <c:v>90.6</c:v>
                </c:pt>
                <c:pt idx="14753">
                  <c:v>99.6</c:v>
                </c:pt>
                <c:pt idx="14754">
                  <c:v>98.11</c:v>
                </c:pt>
                <c:pt idx="14755">
                  <c:v>119.99</c:v>
                </c:pt>
                <c:pt idx="14756">
                  <c:v>97.53</c:v>
                </c:pt>
                <c:pt idx="14757">
                  <c:v>97.58</c:v>
                </c:pt>
                <c:pt idx="14758">
                  <c:v>77.62</c:v>
                </c:pt>
                <c:pt idx="14759">
                  <c:v>85.52</c:v>
                </c:pt>
                <c:pt idx="14760">
                  <c:v>65.95</c:v>
                </c:pt>
                <c:pt idx="14761">
                  <c:v>61.1</c:v>
                </c:pt>
                <c:pt idx="14762">
                  <c:v>77.290000000000006</c:v>
                </c:pt>
                <c:pt idx="14763">
                  <c:v>78.58</c:v>
                </c:pt>
                <c:pt idx="14764">
                  <c:v>85.29</c:v>
                </c:pt>
                <c:pt idx="14765">
                  <c:v>72.88</c:v>
                </c:pt>
                <c:pt idx="14766">
                  <c:v>64.19</c:v>
                </c:pt>
                <c:pt idx="14767">
                  <c:v>113.03</c:v>
                </c:pt>
                <c:pt idx="14768">
                  <c:v>117.41</c:v>
                </c:pt>
                <c:pt idx="14769">
                  <c:v>124.63</c:v>
                </c:pt>
                <c:pt idx="14770">
                  <c:v>96.09</c:v>
                </c:pt>
                <c:pt idx="14771">
                  <c:v>80.67</c:v>
                </c:pt>
                <c:pt idx="14772">
                  <c:v>319.37</c:v>
                </c:pt>
                <c:pt idx="14773">
                  <c:v>222.51</c:v>
                </c:pt>
                <c:pt idx="14774">
                  <c:v>83.49</c:v>
                </c:pt>
                <c:pt idx="14775">
                  <c:v>53.47</c:v>
                </c:pt>
                <c:pt idx="14776">
                  <c:v>49.58</c:v>
                </c:pt>
                <c:pt idx="14777">
                  <c:v>46.56</c:v>
                </c:pt>
                <c:pt idx="14778">
                  <c:v>52.21</c:v>
                </c:pt>
                <c:pt idx="14779">
                  <c:v>61.04</c:v>
                </c:pt>
                <c:pt idx="14780">
                  <c:v>57.85</c:v>
                </c:pt>
                <c:pt idx="14781">
                  <c:v>66.87</c:v>
                </c:pt>
                <c:pt idx="14782">
                  <c:v>76.63</c:v>
                </c:pt>
                <c:pt idx="14783">
                  <c:v>106.49</c:v>
                </c:pt>
                <c:pt idx="14784">
                  <c:v>131.29</c:v>
                </c:pt>
                <c:pt idx="14785">
                  <c:v>150.72999999999999</c:v>
                </c:pt>
                <c:pt idx="14786">
                  <c:v>187.22</c:v>
                </c:pt>
                <c:pt idx="14787">
                  <c:v>211.97</c:v>
                </c:pt>
                <c:pt idx="14788">
                  <c:v>230.53</c:v>
                </c:pt>
                <c:pt idx="14789">
                  <c:v>159.68</c:v>
                </c:pt>
                <c:pt idx="14790">
                  <c:v>120.79</c:v>
                </c:pt>
                <c:pt idx="14791">
                  <c:v>109.81</c:v>
                </c:pt>
                <c:pt idx="14792">
                  <c:v>95.42</c:v>
                </c:pt>
                <c:pt idx="14793">
                  <c:v>150.6</c:v>
                </c:pt>
                <c:pt idx="14794">
                  <c:v>178.32</c:v>
                </c:pt>
                <c:pt idx="14795">
                  <c:v>159.34</c:v>
                </c:pt>
                <c:pt idx="14796">
                  <c:v>155.78</c:v>
                </c:pt>
                <c:pt idx="14797">
                  <c:v>171.78</c:v>
                </c:pt>
                <c:pt idx="14798">
                  <c:v>158.54</c:v>
                </c:pt>
                <c:pt idx="14799">
                  <c:v>143.54</c:v>
                </c:pt>
                <c:pt idx="14800">
                  <c:v>77.2</c:v>
                </c:pt>
                <c:pt idx="14801">
                  <c:v>65.349999999999994</c:v>
                </c:pt>
                <c:pt idx="14802">
                  <c:v>76.099999999999994</c:v>
                </c:pt>
                <c:pt idx="14803">
                  <c:v>57.38</c:v>
                </c:pt>
                <c:pt idx="14804">
                  <c:v>45.5</c:v>
                </c:pt>
                <c:pt idx="14805">
                  <c:v>32.549999999999997</c:v>
                </c:pt>
                <c:pt idx="14806">
                  <c:v>62.83</c:v>
                </c:pt>
                <c:pt idx="14807">
                  <c:v>99.13</c:v>
                </c:pt>
                <c:pt idx="14808">
                  <c:v>105.83</c:v>
                </c:pt>
                <c:pt idx="14809">
                  <c:v>123.59</c:v>
                </c:pt>
                <c:pt idx="14810">
                  <c:v>158.06</c:v>
                </c:pt>
                <c:pt idx="14811">
                  <c:v>207.33</c:v>
                </c:pt>
                <c:pt idx="14812">
                  <c:v>194.49</c:v>
                </c:pt>
                <c:pt idx="14813">
                  <c:v>241.9</c:v>
                </c:pt>
                <c:pt idx="14814">
                  <c:v>240.06</c:v>
                </c:pt>
                <c:pt idx="14815">
                  <c:v>193.9</c:v>
                </c:pt>
                <c:pt idx="14816">
                  <c:v>172.74</c:v>
                </c:pt>
                <c:pt idx="14817">
                  <c:v>182.24</c:v>
                </c:pt>
                <c:pt idx="14818">
                  <c:v>229.93</c:v>
                </c:pt>
                <c:pt idx="14819">
                  <c:v>203.6</c:v>
                </c:pt>
                <c:pt idx="14820">
                  <c:v>229.19</c:v>
                </c:pt>
                <c:pt idx="14821">
                  <c:v>203.08</c:v>
                </c:pt>
                <c:pt idx="14822">
                  <c:v>266.47000000000003</c:v>
                </c:pt>
                <c:pt idx="14823">
                  <c:v>165.73</c:v>
                </c:pt>
                <c:pt idx="14824">
                  <c:v>152.53</c:v>
                </c:pt>
                <c:pt idx="14825">
                  <c:v>139.88999999999999</c:v>
                </c:pt>
                <c:pt idx="14826">
                  <c:v>235.58</c:v>
                </c:pt>
                <c:pt idx="14827">
                  <c:v>163.31</c:v>
                </c:pt>
                <c:pt idx="14828">
                  <c:v>214.68</c:v>
                </c:pt>
                <c:pt idx="14829">
                  <c:v>145.15</c:v>
                </c:pt>
                <c:pt idx="14830">
                  <c:v>132.41999999999999</c:v>
                </c:pt>
                <c:pt idx="14831">
                  <c:v>147.80000000000001</c:v>
                </c:pt>
                <c:pt idx="14832">
                  <c:v>256.86</c:v>
                </c:pt>
                <c:pt idx="14833">
                  <c:v>284.7</c:v>
                </c:pt>
                <c:pt idx="14834">
                  <c:v>368.2</c:v>
                </c:pt>
                <c:pt idx="14835">
                  <c:v>324.3</c:v>
                </c:pt>
                <c:pt idx="14836">
                  <c:v>473.95</c:v>
                </c:pt>
                <c:pt idx="14837">
                  <c:v>394.63</c:v>
                </c:pt>
                <c:pt idx="14838">
                  <c:v>458.5</c:v>
                </c:pt>
                <c:pt idx="14839">
                  <c:v>661.21</c:v>
                </c:pt>
                <c:pt idx="14840">
                  <c:v>635.47</c:v>
                </c:pt>
                <c:pt idx="14841">
                  <c:v>721.18</c:v>
                </c:pt>
                <c:pt idx="14842">
                  <c:v>779.56</c:v>
                </c:pt>
                <c:pt idx="14843">
                  <c:v>701.68</c:v>
                </c:pt>
                <c:pt idx="14844">
                  <c:v>723.89</c:v>
                </c:pt>
                <c:pt idx="14845">
                  <c:v>686.79</c:v>
                </c:pt>
                <c:pt idx="14846">
                  <c:v>709.81</c:v>
                </c:pt>
                <c:pt idx="14847">
                  <c:v>754.42</c:v>
                </c:pt>
                <c:pt idx="14848">
                  <c:v>652.17999999999995</c:v>
                </c:pt>
                <c:pt idx="14849">
                  <c:v>551.49</c:v>
                </c:pt>
                <c:pt idx="14850">
                  <c:v>544.41999999999996</c:v>
                </c:pt>
                <c:pt idx="14851">
                  <c:v>483.69</c:v>
                </c:pt>
                <c:pt idx="14852">
                  <c:v>446.43</c:v>
                </c:pt>
                <c:pt idx="14853">
                  <c:v>467.97</c:v>
                </c:pt>
                <c:pt idx="14854">
                  <c:v>424.2</c:v>
                </c:pt>
                <c:pt idx="14855">
                  <c:v>441.3</c:v>
                </c:pt>
                <c:pt idx="14856">
                  <c:v>379.91</c:v>
                </c:pt>
                <c:pt idx="14857">
                  <c:v>360.22</c:v>
                </c:pt>
                <c:pt idx="14858">
                  <c:v>366.82</c:v>
                </c:pt>
                <c:pt idx="14859">
                  <c:v>280.8</c:v>
                </c:pt>
                <c:pt idx="14860">
                  <c:v>370.37</c:v>
                </c:pt>
                <c:pt idx="14861">
                  <c:v>311.33</c:v>
                </c:pt>
                <c:pt idx="14862">
                  <c:v>360.51</c:v>
                </c:pt>
                <c:pt idx="14863">
                  <c:v>360.34</c:v>
                </c:pt>
                <c:pt idx="14864">
                  <c:v>240.12</c:v>
                </c:pt>
                <c:pt idx="14865">
                  <c:v>360.78</c:v>
                </c:pt>
                <c:pt idx="14866">
                  <c:v>306.67</c:v>
                </c:pt>
                <c:pt idx="14867">
                  <c:v>280.63</c:v>
                </c:pt>
                <c:pt idx="14868">
                  <c:v>335.49</c:v>
                </c:pt>
                <c:pt idx="14869">
                  <c:v>301.58</c:v>
                </c:pt>
                <c:pt idx="14870">
                  <c:v>329.12</c:v>
                </c:pt>
                <c:pt idx="14871">
                  <c:v>366.89</c:v>
                </c:pt>
                <c:pt idx="14872">
                  <c:v>701.26</c:v>
                </c:pt>
                <c:pt idx="14873">
                  <c:v>544.08000000000004</c:v>
                </c:pt>
                <c:pt idx="14874">
                  <c:v>532.89</c:v>
                </c:pt>
                <c:pt idx="14875">
                  <c:v>475.9</c:v>
                </c:pt>
                <c:pt idx="14876">
                  <c:v>404.65</c:v>
                </c:pt>
                <c:pt idx="14877">
                  <c:v>374.63</c:v>
                </c:pt>
                <c:pt idx="14878">
                  <c:v>393.8</c:v>
                </c:pt>
                <c:pt idx="14879">
                  <c:v>258.83999999999997</c:v>
                </c:pt>
                <c:pt idx="14880">
                  <c:v>339.89</c:v>
                </c:pt>
                <c:pt idx="14881">
                  <c:v>291.93</c:v>
                </c:pt>
                <c:pt idx="14882">
                  <c:v>137.99</c:v>
                </c:pt>
                <c:pt idx="14883">
                  <c:v>184.97</c:v>
                </c:pt>
                <c:pt idx="14884">
                  <c:v>182.69</c:v>
                </c:pt>
                <c:pt idx="14885">
                  <c:v>314.33</c:v>
                </c:pt>
                <c:pt idx="14886">
                  <c:v>407.53</c:v>
                </c:pt>
                <c:pt idx="14887">
                  <c:v>567.05999999999995</c:v>
                </c:pt>
                <c:pt idx="14888">
                  <c:v>418.24</c:v>
                </c:pt>
                <c:pt idx="14889">
                  <c:v>429.2</c:v>
                </c:pt>
                <c:pt idx="14890">
                  <c:v>129.43</c:v>
                </c:pt>
                <c:pt idx="14891">
                  <c:v>335.32</c:v>
                </c:pt>
                <c:pt idx="14892">
                  <c:v>278.64</c:v>
                </c:pt>
                <c:pt idx="14893">
                  <c:v>248.06</c:v>
                </c:pt>
                <c:pt idx="14894">
                  <c:v>344.82</c:v>
                </c:pt>
                <c:pt idx="14895">
                  <c:v>226.38</c:v>
                </c:pt>
                <c:pt idx="14896">
                  <c:v>192.98</c:v>
                </c:pt>
                <c:pt idx="14897">
                  <c:v>183.07</c:v>
                </c:pt>
                <c:pt idx="14898">
                  <c:v>117.16</c:v>
                </c:pt>
                <c:pt idx="14899">
                  <c:v>128.49</c:v>
                </c:pt>
                <c:pt idx="14900">
                  <c:v>149.52000000000001</c:v>
                </c:pt>
                <c:pt idx="14901">
                  <c:v>150.76</c:v>
                </c:pt>
                <c:pt idx="14902">
                  <c:v>142.02000000000001</c:v>
                </c:pt>
                <c:pt idx="14903">
                  <c:v>146.91999999999999</c:v>
                </c:pt>
                <c:pt idx="14904">
                  <c:v>269.74</c:v>
                </c:pt>
                <c:pt idx="14905">
                  <c:v>191</c:v>
                </c:pt>
                <c:pt idx="14906">
                  <c:v>244</c:v>
                </c:pt>
                <c:pt idx="14907">
                  <c:v>215</c:v>
                </c:pt>
                <c:pt idx="14908">
                  <c:v>346.44</c:v>
                </c:pt>
                <c:pt idx="14909">
                  <c:v>105.48</c:v>
                </c:pt>
                <c:pt idx="14910">
                  <c:v>302.77</c:v>
                </c:pt>
                <c:pt idx="14911">
                  <c:v>340.08</c:v>
                </c:pt>
                <c:pt idx="14912">
                  <c:v>40.020000000000003</c:v>
                </c:pt>
                <c:pt idx="14913">
                  <c:v>65.5</c:v>
                </c:pt>
                <c:pt idx="14914">
                  <c:v>33.799999999999997</c:v>
                </c:pt>
                <c:pt idx="14915">
                  <c:v>23.42</c:v>
                </c:pt>
                <c:pt idx="14916">
                  <c:v>25.47</c:v>
                </c:pt>
                <c:pt idx="14917">
                  <c:v>14.84</c:v>
                </c:pt>
                <c:pt idx="14918">
                  <c:v>0.79</c:v>
                </c:pt>
                <c:pt idx="14919">
                  <c:v>1.54</c:v>
                </c:pt>
                <c:pt idx="14920">
                  <c:v>1.1100000000000001</c:v>
                </c:pt>
                <c:pt idx="14921">
                  <c:v>1.77</c:v>
                </c:pt>
                <c:pt idx="14922">
                  <c:v>6.28</c:v>
                </c:pt>
                <c:pt idx="14923">
                  <c:v>5.91</c:v>
                </c:pt>
                <c:pt idx="14924">
                  <c:v>10.95</c:v>
                </c:pt>
                <c:pt idx="14925">
                  <c:v>9.15</c:v>
                </c:pt>
                <c:pt idx="14926">
                  <c:v>84.38</c:v>
                </c:pt>
                <c:pt idx="14927">
                  <c:v>41.24</c:v>
                </c:pt>
                <c:pt idx="14928">
                  <c:v>51.8</c:v>
                </c:pt>
                <c:pt idx="14929">
                  <c:v>62.8</c:v>
                </c:pt>
                <c:pt idx="14930">
                  <c:v>59.6</c:v>
                </c:pt>
                <c:pt idx="14931">
                  <c:v>75.89</c:v>
                </c:pt>
                <c:pt idx="14932">
                  <c:v>79.819999999999993</c:v>
                </c:pt>
                <c:pt idx="14933">
                  <c:v>68.75</c:v>
                </c:pt>
                <c:pt idx="14934">
                  <c:v>48.45</c:v>
                </c:pt>
                <c:pt idx="14935">
                  <c:v>52.87</c:v>
                </c:pt>
                <c:pt idx="14936">
                  <c:v>54.34</c:v>
                </c:pt>
                <c:pt idx="14937">
                  <c:v>37.08</c:v>
                </c:pt>
                <c:pt idx="14938">
                  <c:v>21.26</c:v>
                </c:pt>
                <c:pt idx="14939">
                  <c:v>22.24</c:v>
                </c:pt>
                <c:pt idx="14940">
                  <c:v>14.74</c:v>
                </c:pt>
                <c:pt idx="14941">
                  <c:v>77.88</c:v>
                </c:pt>
                <c:pt idx="14942">
                  <c:v>129.29</c:v>
                </c:pt>
                <c:pt idx="14943">
                  <c:v>364.72</c:v>
                </c:pt>
                <c:pt idx="14944">
                  <c:v>313.05</c:v>
                </c:pt>
                <c:pt idx="14945">
                  <c:v>218.56</c:v>
                </c:pt>
                <c:pt idx="14946">
                  <c:v>167.15</c:v>
                </c:pt>
                <c:pt idx="14947">
                  <c:v>185.9</c:v>
                </c:pt>
                <c:pt idx="14948">
                  <c:v>199.77</c:v>
                </c:pt>
                <c:pt idx="14949">
                  <c:v>166.83</c:v>
                </c:pt>
                <c:pt idx="14950">
                  <c:v>224.68</c:v>
                </c:pt>
                <c:pt idx="14951">
                  <c:v>228.23</c:v>
                </c:pt>
                <c:pt idx="14952">
                  <c:v>178.79</c:v>
                </c:pt>
                <c:pt idx="14953">
                  <c:v>188.64</c:v>
                </c:pt>
                <c:pt idx="14954">
                  <c:v>181.34</c:v>
                </c:pt>
                <c:pt idx="14955">
                  <c:v>172.08</c:v>
                </c:pt>
                <c:pt idx="14956">
                  <c:v>152.88999999999999</c:v>
                </c:pt>
                <c:pt idx="14957">
                  <c:v>121.91</c:v>
                </c:pt>
                <c:pt idx="14958">
                  <c:v>140.26</c:v>
                </c:pt>
                <c:pt idx="14959">
                  <c:v>160.75</c:v>
                </c:pt>
                <c:pt idx="14960">
                  <c:v>151.65</c:v>
                </c:pt>
                <c:pt idx="14961">
                  <c:v>131.47999999999999</c:v>
                </c:pt>
                <c:pt idx="14962">
                  <c:v>124.43</c:v>
                </c:pt>
                <c:pt idx="14963">
                  <c:v>94.74</c:v>
                </c:pt>
                <c:pt idx="14964">
                  <c:v>103.06</c:v>
                </c:pt>
                <c:pt idx="14965">
                  <c:v>77.45</c:v>
                </c:pt>
                <c:pt idx="14966">
                  <c:v>82.33</c:v>
                </c:pt>
                <c:pt idx="14967">
                  <c:v>77.23</c:v>
                </c:pt>
                <c:pt idx="14968">
                  <c:v>76.53</c:v>
                </c:pt>
                <c:pt idx="14969">
                  <c:v>88.17</c:v>
                </c:pt>
                <c:pt idx="14970">
                  <c:v>102.94</c:v>
                </c:pt>
                <c:pt idx="14971">
                  <c:v>169.57</c:v>
                </c:pt>
                <c:pt idx="14972">
                  <c:v>161.96</c:v>
                </c:pt>
                <c:pt idx="14973">
                  <c:v>180.6</c:v>
                </c:pt>
                <c:pt idx="14974">
                  <c:v>170.28</c:v>
                </c:pt>
                <c:pt idx="14975">
                  <c:v>138.6</c:v>
                </c:pt>
                <c:pt idx="14976">
                  <c:v>132.93</c:v>
                </c:pt>
                <c:pt idx="14977">
                  <c:v>167.36</c:v>
                </c:pt>
                <c:pt idx="14978">
                  <c:v>266.20999999999998</c:v>
                </c:pt>
                <c:pt idx="14979">
                  <c:v>251.06</c:v>
                </c:pt>
                <c:pt idx="14980">
                  <c:v>217.08</c:v>
                </c:pt>
                <c:pt idx="14981">
                  <c:v>267.8</c:v>
                </c:pt>
                <c:pt idx="14982">
                  <c:v>318.72000000000003</c:v>
                </c:pt>
                <c:pt idx="14983">
                  <c:v>89.88</c:v>
                </c:pt>
                <c:pt idx="14984">
                  <c:v>137.43</c:v>
                </c:pt>
                <c:pt idx="14985">
                  <c:v>152</c:v>
                </c:pt>
                <c:pt idx="14986">
                  <c:v>110.18</c:v>
                </c:pt>
                <c:pt idx="14987">
                  <c:v>147.88999999999999</c:v>
                </c:pt>
                <c:pt idx="14988">
                  <c:v>204.55</c:v>
                </c:pt>
                <c:pt idx="14989">
                  <c:v>232.37</c:v>
                </c:pt>
                <c:pt idx="14990">
                  <c:v>327.42</c:v>
                </c:pt>
                <c:pt idx="14991">
                  <c:v>229.24</c:v>
                </c:pt>
                <c:pt idx="14992">
                  <c:v>183.69</c:v>
                </c:pt>
                <c:pt idx="14993">
                  <c:v>166.34</c:v>
                </c:pt>
                <c:pt idx="14994">
                  <c:v>183.38</c:v>
                </c:pt>
                <c:pt idx="14995">
                  <c:v>216.81</c:v>
                </c:pt>
                <c:pt idx="14996">
                  <c:v>185.76</c:v>
                </c:pt>
                <c:pt idx="14997">
                  <c:v>153.32</c:v>
                </c:pt>
                <c:pt idx="14998">
                  <c:v>158.88</c:v>
                </c:pt>
                <c:pt idx="14999">
                  <c:v>391.98</c:v>
                </c:pt>
                <c:pt idx="15000">
                  <c:v>269.27</c:v>
                </c:pt>
                <c:pt idx="15001">
                  <c:v>208.68</c:v>
                </c:pt>
                <c:pt idx="15002">
                  <c:v>163.53</c:v>
                </c:pt>
                <c:pt idx="15003">
                  <c:v>259.68</c:v>
                </c:pt>
                <c:pt idx="15004">
                  <c:v>280.66000000000003</c:v>
                </c:pt>
                <c:pt idx="15005">
                  <c:v>296.07</c:v>
                </c:pt>
                <c:pt idx="15006">
                  <c:v>183.32</c:v>
                </c:pt>
                <c:pt idx="15007">
                  <c:v>169.74</c:v>
                </c:pt>
                <c:pt idx="15008">
                  <c:v>206.33</c:v>
                </c:pt>
                <c:pt idx="15009">
                  <c:v>184.98</c:v>
                </c:pt>
                <c:pt idx="15010">
                  <c:v>168.46</c:v>
                </c:pt>
                <c:pt idx="15011">
                  <c:v>186.45</c:v>
                </c:pt>
                <c:pt idx="15012">
                  <c:v>207.94</c:v>
                </c:pt>
                <c:pt idx="15013">
                  <c:v>245.1</c:v>
                </c:pt>
                <c:pt idx="15014">
                  <c:v>281.66000000000003</c:v>
                </c:pt>
                <c:pt idx="15015">
                  <c:v>364.88</c:v>
                </c:pt>
                <c:pt idx="15016">
                  <c:v>255.87</c:v>
                </c:pt>
                <c:pt idx="15017">
                  <c:v>325.82</c:v>
                </c:pt>
                <c:pt idx="15018">
                  <c:v>321.31</c:v>
                </c:pt>
                <c:pt idx="15019">
                  <c:v>186.01</c:v>
                </c:pt>
                <c:pt idx="15020">
                  <c:v>533.02</c:v>
                </c:pt>
                <c:pt idx="15021">
                  <c:v>521.67999999999995</c:v>
                </c:pt>
                <c:pt idx="15022">
                  <c:v>440.41</c:v>
                </c:pt>
                <c:pt idx="15023">
                  <c:v>367.2</c:v>
                </c:pt>
                <c:pt idx="15024">
                  <c:v>355.18</c:v>
                </c:pt>
                <c:pt idx="15025">
                  <c:v>274.83999999999997</c:v>
                </c:pt>
                <c:pt idx="15026">
                  <c:v>441.48</c:v>
                </c:pt>
                <c:pt idx="15027">
                  <c:v>367.98</c:v>
                </c:pt>
                <c:pt idx="15028">
                  <c:v>362.41</c:v>
                </c:pt>
                <c:pt idx="15029">
                  <c:v>283.3</c:v>
                </c:pt>
                <c:pt idx="15030">
                  <c:v>456.87</c:v>
                </c:pt>
                <c:pt idx="15031">
                  <c:v>363.41</c:v>
                </c:pt>
                <c:pt idx="15032">
                  <c:v>273.89999999999998</c:v>
                </c:pt>
                <c:pt idx="15033">
                  <c:v>282.36</c:v>
                </c:pt>
                <c:pt idx="15034">
                  <c:v>419.9</c:v>
                </c:pt>
                <c:pt idx="15035">
                  <c:v>471.84</c:v>
                </c:pt>
                <c:pt idx="15036">
                  <c:v>384.32</c:v>
                </c:pt>
                <c:pt idx="15037">
                  <c:v>330.64</c:v>
                </c:pt>
                <c:pt idx="15038">
                  <c:v>327.24</c:v>
                </c:pt>
                <c:pt idx="15039">
                  <c:v>564.04</c:v>
                </c:pt>
                <c:pt idx="15040">
                  <c:v>572.05999999999995</c:v>
                </c:pt>
                <c:pt idx="15041">
                  <c:v>551.03</c:v>
                </c:pt>
                <c:pt idx="15042">
                  <c:v>548.07000000000005</c:v>
                </c:pt>
                <c:pt idx="15043">
                  <c:v>529</c:v>
                </c:pt>
                <c:pt idx="15044">
                  <c:v>542.91999999999996</c:v>
                </c:pt>
                <c:pt idx="15045">
                  <c:v>597.63</c:v>
                </c:pt>
                <c:pt idx="15046">
                  <c:v>659.62</c:v>
                </c:pt>
                <c:pt idx="15047">
                  <c:v>744.42</c:v>
                </c:pt>
                <c:pt idx="15048">
                  <c:v>672.26</c:v>
                </c:pt>
                <c:pt idx="15049">
                  <c:v>811.41</c:v>
                </c:pt>
                <c:pt idx="15050">
                  <c:v>683.82</c:v>
                </c:pt>
                <c:pt idx="15051">
                  <c:v>439.44</c:v>
                </c:pt>
                <c:pt idx="15052">
                  <c:v>327.66000000000003</c:v>
                </c:pt>
                <c:pt idx="15053">
                  <c:v>851.54</c:v>
                </c:pt>
                <c:pt idx="15054">
                  <c:v>791.69</c:v>
                </c:pt>
                <c:pt idx="15055">
                  <c:v>721.48</c:v>
                </c:pt>
                <c:pt idx="15056">
                  <c:v>570.58000000000004</c:v>
                </c:pt>
                <c:pt idx="15057">
                  <c:v>479.16</c:v>
                </c:pt>
                <c:pt idx="15058">
                  <c:v>655.08000000000004</c:v>
                </c:pt>
                <c:pt idx="15059">
                  <c:v>560.76</c:v>
                </c:pt>
                <c:pt idx="15060">
                  <c:v>465.79</c:v>
                </c:pt>
                <c:pt idx="15061">
                  <c:v>422.3</c:v>
                </c:pt>
                <c:pt idx="15062">
                  <c:v>475.92</c:v>
                </c:pt>
                <c:pt idx="15063">
                  <c:v>462.49</c:v>
                </c:pt>
                <c:pt idx="15064">
                  <c:v>342</c:v>
                </c:pt>
                <c:pt idx="15065">
                  <c:v>527.83000000000004</c:v>
                </c:pt>
                <c:pt idx="15066">
                  <c:v>557.42999999999995</c:v>
                </c:pt>
                <c:pt idx="15067">
                  <c:v>638.5</c:v>
                </c:pt>
                <c:pt idx="15068">
                  <c:v>542.36</c:v>
                </c:pt>
                <c:pt idx="15069">
                  <c:v>478.93</c:v>
                </c:pt>
                <c:pt idx="15070">
                  <c:v>451.3</c:v>
                </c:pt>
                <c:pt idx="15071">
                  <c:v>581.74</c:v>
                </c:pt>
                <c:pt idx="15072">
                  <c:v>648.77</c:v>
                </c:pt>
                <c:pt idx="15073">
                  <c:v>503.29</c:v>
                </c:pt>
                <c:pt idx="15074">
                  <c:v>253.17</c:v>
                </c:pt>
                <c:pt idx="15075">
                  <c:v>292.75</c:v>
                </c:pt>
                <c:pt idx="15076">
                  <c:v>381.23</c:v>
                </c:pt>
                <c:pt idx="15077">
                  <c:v>564.98</c:v>
                </c:pt>
                <c:pt idx="15078">
                  <c:v>660.6</c:v>
                </c:pt>
                <c:pt idx="15079">
                  <c:v>593.02</c:v>
                </c:pt>
                <c:pt idx="15080">
                  <c:v>527.16999999999996</c:v>
                </c:pt>
                <c:pt idx="15081">
                  <c:v>430.15</c:v>
                </c:pt>
                <c:pt idx="15082">
                  <c:v>285.33999999999997</c:v>
                </c:pt>
                <c:pt idx="15083">
                  <c:v>200.15</c:v>
                </c:pt>
                <c:pt idx="15084">
                  <c:v>197.58</c:v>
                </c:pt>
                <c:pt idx="15085">
                  <c:v>243.34</c:v>
                </c:pt>
                <c:pt idx="15086">
                  <c:v>286.42</c:v>
                </c:pt>
                <c:pt idx="15087">
                  <c:v>297.83999999999997</c:v>
                </c:pt>
                <c:pt idx="15088">
                  <c:v>232.68</c:v>
                </c:pt>
                <c:pt idx="15089">
                  <c:v>692.8</c:v>
                </c:pt>
                <c:pt idx="15090">
                  <c:v>952.17</c:v>
                </c:pt>
                <c:pt idx="15091">
                  <c:v>55.67</c:v>
                </c:pt>
                <c:pt idx="15092">
                  <c:v>125.35</c:v>
                </c:pt>
                <c:pt idx="15093">
                  <c:v>122.33</c:v>
                </c:pt>
                <c:pt idx="15094">
                  <c:v>110.46</c:v>
                </c:pt>
                <c:pt idx="15095">
                  <c:v>70.930000000000007</c:v>
                </c:pt>
                <c:pt idx="15096">
                  <c:v>46.99</c:v>
                </c:pt>
                <c:pt idx="15097">
                  <c:v>41.07</c:v>
                </c:pt>
                <c:pt idx="15098">
                  <c:v>64.34</c:v>
                </c:pt>
                <c:pt idx="15099">
                  <c:v>96.92</c:v>
                </c:pt>
                <c:pt idx="15100">
                  <c:v>127.04</c:v>
                </c:pt>
                <c:pt idx="15101">
                  <c:v>120.24</c:v>
                </c:pt>
                <c:pt idx="15102">
                  <c:v>130.88</c:v>
                </c:pt>
                <c:pt idx="15103">
                  <c:v>133.82</c:v>
                </c:pt>
                <c:pt idx="15104">
                  <c:v>143.78</c:v>
                </c:pt>
                <c:pt idx="15105">
                  <c:v>138.66</c:v>
                </c:pt>
                <c:pt idx="15106">
                  <c:v>146.28</c:v>
                </c:pt>
                <c:pt idx="15107">
                  <c:v>132.03</c:v>
                </c:pt>
                <c:pt idx="15108">
                  <c:v>125.32</c:v>
                </c:pt>
                <c:pt idx="15109">
                  <c:v>74.040000000000006</c:v>
                </c:pt>
                <c:pt idx="15110">
                  <c:v>46.49</c:v>
                </c:pt>
                <c:pt idx="15111">
                  <c:v>66.709999999999994</c:v>
                </c:pt>
                <c:pt idx="15112">
                  <c:v>36.71</c:v>
                </c:pt>
                <c:pt idx="15113">
                  <c:v>35.380000000000003</c:v>
                </c:pt>
                <c:pt idx="15114">
                  <c:v>39.56</c:v>
                </c:pt>
                <c:pt idx="15115">
                  <c:v>33.090000000000003</c:v>
                </c:pt>
                <c:pt idx="15116">
                  <c:v>31.23</c:v>
                </c:pt>
                <c:pt idx="15117">
                  <c:v>33.090000000000003</c:v>
                </c:pt>
                <c:pt idx="15118">
                  <c:v>39.25</c:v>
                </c:pt>
                <c:pt idx="15119">
                  <c:v>46.89</c:v>
                </c:pt>
                <c:pt idx="15120">
                  <c:v>51.55</c:v>
                </c:pt>
                <c:pt idx="15121">
                  <c:v>50.85</c:v>
                </c:pt>
                <c:pt idx="15122">
                  <c:v>37.46</c:v>
                </c:pt>
                <c:pt idx="15123">
                  <c:v>64.099999999999994</c:v>
                </c:pt>
                <c:pt idx="15124">
                  <c:v>52.77</c:v>
                </c:pt>
                <c:pt idx="15125">
                  <c:v>54.41</c:v>
                </c:pt>
                <c:pt idx="15126">
                  <c:v>56.55</c:v>
                </c:pt>
                <c:pt idx="15127">
                  <c:v>48.95</c:v>
                </c:pt>
                <c:pt idx="15128">
                  <c:v>38.020000000000003</c:v>
                </c:pt>
                <c:pt idx="15129">
                  <c:v>32.78</c:v>
                </c:pt>
                <c:pt idx="15130">
                  <c:v>44.88</c:v>
                </c:pt>
                <c:pt idx="15131">
                  <c:v>41.64</c:v>
                </c:pt>
                <c:pt idx="15132">
                  <c:v>40.64</c:v>
                </c:pt>
                <c:pt idx="15133">
                  <c:v>43.07</c:v>
                </c:pt>
                <c:pt idx="15134">
                  <c:v>53.97</c:v>
                </c:pt>
                <c:pt idx="15135">
                  <c:v>52.43</c:v>
                </c:pt>
                <c:pt idx="15136">
                  <c:v>57.18</c:v>
                </c:pt>
                <c:pt idx="15137">
                  <c:v>48.69</c:v>
                </c:pt>
                <c:pt idx="15138">
                  <c:v>66.98</c:v>
                </c:pt>
                <c:pt idx="15139">
                  <c:v>74.11</c:v>
                </c:pt>
                <c:pt idx="15140">
                  <c:v>63.1</c:v>
                </c:pt>
                <c:pt idx="15141">
                  <c:v>57.79</c:v>
                </c:pt>
                <c:pt idx="15142">
                  <c:v>62.62</c:v>
                </c:pt>
                <c:pt idx="15143">
                  <c:v>58.92</c:v>
                </c:pt>
                <c:pt idx="15144">
                  <c:v>48.57</c:v>
                </c:pt>
                <c:pt idx="15145">
                  <c:v>65.5</c:v>
                </c:pt>
                <c:pt idx="15146">
                  <c:v>52.57</c:v>
                </c:pt>
                <c:pt idx="15147">
                  <c:v>53.43</c:v>
                </c:pt>
                <c:pt idx="15148">
                  <c:v>54.05</c:v>
                </c:pt>
                <c:pt idx="15149">
                  <c:v>49.27</c:v>
                </c:pt>
                <c:pt idx="15150">
                  <c:v>56.29</c:v>
                </c:pt>
                <c:pt idx="15151">
                  <c:v>50.99</c:v>
                </c:pt>
                <c:pt idx="15152">
                  <c:v>79.790000000000006</c:v>
                </c:pt>
                <c:pt idx="15153">
                  <c:v>102.17</c:v>
                </c:pt>
                <c:pt idx="15154">
                  <c:v>97.55</c:v>
                </c:pt>
                <c:pt idx="15155">
                  <c:v>128.63999999999999</c:v>
                </c:pt>
                <c:pt idx="15156">
                  <c:v>67.92</c:v>
                </c:pt>
                <c:pt idx="15157">
                  <c:v>78.58</c:v>
                </c:pt>
                <c:pt idx="15158">
                  <c:v>48.33</c:v>
                </c:pt>
                <c:pt idx="15159">
                  <c:v>49.24</c:v>
                </c:pt>
                <c:pt idx="15160">
                  <c:v>135.99</c:v>
                </c:pt>
                <c:pt idx="15161">
                  <c:v>404.5</c:v>
                </c:pt>
                <c:pt idx="15162">
                  <c:v>5.23</c:v>
                </c:pt>
                <c:pt idx="15163">
                  <c:v>19.79</c:v>
                </c:pt>
                <c:pt idx="15164">
                  <c:v>43.87</c:v>
                </c:pt>
                <c:pt idx="15165">
                  <c:v>60.04</c:v>
                </c:pt>
                <c:pt idx="15166">
                  <c:v>56.08</c:v>
                </c:pt>
                <c:pt idx="15167">
                  <c:v>19.91</c:v>
                </c:pt>
                <c:pt idx="15168">
                  <c:v>8.67</c:v>
                </c:pt>
                <c:pt idx="15169">
                  <c:v>13.66</c:v>
                </c:pt>
                <c:pt idx="15170">
                  <c:v>20.239999999999998</c:v>
                </c:pt>
                <c:pt idx="15171">
                  <c:v>20.329999999999998</c:v>
                </c:pt>
                <c:pt idx="15172">
                  <c:v>10.87</c:v>
                </c:pt>
                <c:pt idx="15173">
                  <c:v>11.54</c:v>
                </c:pt>
                <c:pt idx="15174">
                  <c:v>12.67</c:v>
                </c:pt>
                <c:pt idx="15175">
                  <c:v>7.31</c:v>
                </c:pt>
                <c:pt idx="15176">
                  <c:v>0</c:v>
                </c:pt>
                <c:pt idx="15177">
                  <c:v>2.68</c:v>
                </c:pt>
                <c:pt idx="15178">
                  <c:v>7.17</c:v>
                </c:pt>
                <c:pt idx="15179">
                  <c:v>16.52</c:v>
                </c:pt>
                <c:pt idx="15180">
                  <c:v>35.4</c:v>
                </c:pt>
                <c:pt idx="15181">
                  <c:v>0</c:v>
                </c:pt>
                <c:pt idx="15182">
                  <c:v>0</c:v>
                </c:pt>
                <c:pt idx="15183">
                  <c:v>0</c:v>
                </c:pt>
                <c:pt idx="15184">
                  <c:v>0</c:v>
                </c:pt>
                <c:pt idx="15185">
                  <c:v>0</c:v>
                </c:pt>
                <c:pt idx="15186">
                  <c:v>0</c:v>
                </c:pt>
                <c:pt idx="15187">
                  <c:v>0</c:v>
                </c:pt>
                <c:pt idx="15188">
                  <c:v>0</c:v>
                </c:pt>
                <c:pt idx="15189">
                  <c:v>0</c:v>
                </c:pt>
                <c:pt idx="15190">
                  <c:v>0</c:v>
                </c:pt>
                <c:pt idx="15191">
                  <c:v>0</c:v>
                </c:pt>
                <c:pt idx="15192">
                  <c:v>0</c:v>
                </c:pt>
                <c:pt idx="15193">
                  <c:v>0</c:v>
                </c:pt>
                <c:pt idx="15194">
                  <c:v>0</c:v>
                </c:pt>
                <c:pt idx="15195">
                  <c:v>13.03</c:v>
                </c:pt>
                <c:pt idx="15196">
                  <c:v>22.8</c:v>
                </c:pt>
                <c:pt idx="15197">
                  <c:v>40.25</c:v>
                </c:pt>
                <c:pt idx="15198">
                  <c:v>50</c:v>
                </c:pt>
                <c:pt idx="15199">
                  <c:v>84.17</c:v>
                </c:pt>
                <c:pt idx="15200">
                  <c:v>97.49</c:v>
                </c:pt>
                <c:pt idx="15201">
                  <c:v>110.57</c:v>
                </c:pt>
                <c:pt idx="15202">
                  <c:v>111.15</c:v>
                </c:pt>
                <c:pt idx="15203">
                  <c:v>102.43</c:v>
                </c:pt>
                <c:pt idx="15204">
                  <c:v>92.77</c:v>
                </c:pt>
                <c:pt idx="15205">
                  <c:v>72.87</c:v>
                </c:pt>
                <c:pt idx="15206">
                  <c:v>53.29</c:v>
                </c:pt>
                <c:pt idx="15207">
                  <c:v>57.3</c:v>
                </c:pt>
                <c:pt idx="15208">
                  <c:v>47.77</c:v>
                </c:pt>
                <c:pt idx="15209">
                  <c:v>57.04</c:v>
                </c:pt>
                <c:pt idx="15210">
                  <c:v>38.32</c:v>
                </c:pt>
                <c:pt idx="15211">
                  <c:v>45.43</c:v>
                </c:pt>
                <c:pt idx="15212">
                  <c:v>106.14</c:v>
                </c:pt>
                <c:pt idx="15213">
                  <c:v>99.09</c:v>
                </c:pt>
                <c:pt idx="15214">
                  <c:v>49.59</c:v>
                </c:pt>
                <c:pt idx="15215">
                  <c:v>83.25</c:v>
                </c:pt>
                <c:pt idx="15216">
                  <c:v>77.150000000000006</c:v>
                </c:pt>
                <c:pt idx="15217">
                  <c:v>64.22</c:v>
                </c:pt>
                <c:pt idx="15218">
                  <c:v>175.92</c:v>
                </c:pt>
                <c:pt idx="15219">
                  <c:v>224.19</c:v>
                </c:pt>
                <c:pt idx="15220">
                  <c:v>187.24</c:v>
                </c:pt>
                <c:pt idx="15221">
                  <c:v>183.24</c:v>
                </c:pt>
                <c:pt idx="15222">
                  <c:v>124.14</c:v>
                </c:pt>
                <c:pt idx="15223">
                  <c:v>85.74</c:v>
                </c:pt>
                <c:pt idx="15224">
                  <c:v>673.36</c:v>
                </c:pt>
                <c:pt idx="15225">
                  <c:v>143.43</c:v>
                </c:pt>
                <c:pt idx="15226">
                  <c:v>7.95</c:v>
                </c:pt>
                <c:pt idx="15227">
                  <c:v>27.06</c:v>
                </c:pt>
                <c:pt idx="15228">
                  <c:v>107.04</c:v>
                </c:pt>
                <c:pt idx="15229">
                  <c:v>161.54</c:v>
                </c:pt>
                <c:pt idx="15230">
                  <c:v>116.66</c:v>
                </c:pt>
                <c:pt idx="15231">
                  <c:v>146.47</c:v>
                </c:pt>
                <c:pt idx="15232">
                  <c:v>167.6</c:v>
                </c:pt>
                <c:pt idx="15233">
                  <c:v>128.55000000000001</c:v>
                </c:pt>
                <c:pt idx="15234">
                  <c:v>157.37</c:v>
                </c:pt>
                <c:pt idx="15235">
                  <c:v>183.01</c:v>
                </c:pt>
                <c:pt idx="15236">
                  <c:v>373.86</c:v>
                </c:pt>
                <c:pt idx="15237">
                  <c:v>517.94000000000005</c:v>
                </c:pt>
                <c:pt idx="15238">
                  <c:v>530.14</c:v>
                </c:pt>
                <c:pt idx="15239">
                  <c:v>445</c:v>
                </c:pt>
                <c:pt idx="15240">
                  <c:v>368.84</c:v>
                </c:pt>
                <c:pt idx="15241">
                  <c:v>367.02</c:v>
                </c:pt>
                <c:pt idx="15242">
                  <c:v>419.58</c:v>
                </c:pt>
                <c:pt idx="15243">
                  <c:v>421.71</c:v>
                </c:pt>
                <c:pt idx="15244">
                  <c:v>397.35</c:v>
                </c:pt>
                <c:pt idx="15245">
                  <c:v>392.17</c:v>
                </c:pt>
                <c:pt idx="15246">
                  <c:v>437.34</c:v>
                </c:pt>
                <c:pt idx="15247">
                  <c:v>344.71</c:v>
                </c:pt>
                <c:pt idx="15248">
                  <c:v>439.39</c:v>
                </c:pt>
                <c:pt idx="15249">
                  <c:v>391.65</c:v>
                </c:pt>
                <c:pt idx="15250">
                  <c:v>378.88</c:v>
                </c:pt>
                <c:pt idx="15251">
                  <c:v>345.34</c:v>
                </c:pt>
                <c:pt idx="15252">
                  <c:v>307.27</c:v>
                </c:pt>
                <c:pt idx="15253">
                  <c:v>320.29000000000002</c:v>
                </c:pt>
                <c:pt idx="15254">
                  <c:v>378.67</c:v>
                </c:pt>
                <c:pt idx="15255">
                  <c:v>454.87</c:v>
                </c:pt>
                <c:pt idx="15256">
                  <c:v>436.05</c:v>
                </c:pt>
                <c:pt idx="15257">
                  <c:v>435.41</c:v>
                </c:pt>
                <c:pt idx="15258">
                  <c:v>455.46</c:v>
                </c:pt>
                <c:pt idx="15259">
                  <c:v>494.88</c:v>
                </c:pt>
                <c:pt idx="15260">
                  <c:v>558.65</c:v>
                </c:pt>
                <c:pt idx="15261">
                  <c:v>604.83000000000004</c:v>
                </c:pt>
                <c:pt idx="15262">
                  <c:v>390.99</c:v>
                </c:pt>
                <c:pt idx="15263">
                  <c:v>386.65</c:v>
                </c:pt>
                <c:pt idx="15264">
                  <c:v>402.85</c:v>
                </c:pt>
                <c:pt idx="15265">
                  <c:v>308.29000000000002</c:v>
                </c:pt>
                <c:pt idx="15266">
                  <c:v>289.77</c:v>
                </c:pt>
                <c:pt idx="15267">
                  <c:v>260.94</c:v>
                </c:pt>
                <c:pt idx="15268">
                  <c:v>190.78</c:v>
                </c:pt>
                <c:pt idx="15269">
                  <c:v>149.71</c:v>
                </c:pt>
                <c:pt idx="15270">
                  <c:v>223.12</c:v>
                </c:pt>
                <c:pt idx="15271">
                  <c:v>190.64</c:v>
                </c:pt>
                <c:pt idx="15272">
                  <c:v>206.51</c:v>
                </c:pt>
                <c:pt idx="15273">
                  <c:v>325.04000000000002</c:v>
                </c:pt>
                <c:pt idx="15274">
                  <c:v>311.08999999999997</c:v>
                </c:pt>
                <c:pt idx="15275">
                  <c:v>168.38</c:v>
                </c:pt>
                <c:pt idx="15276">
                  <c:v>175.62</c:v>
                </c:pt>
                <c:pt idx="15277">
                  <c:v>144.34</c:v>
                </c:pt>
                <c:pt idx="15278">
                  <c:v>141.06</c:v>
                </c:pt>
                <c:pt idx="15279">
                  <c:v>182.07</c:v>
                </c:pt>
                <c:pt idx="15280">
                  <c:v>206.96</c:v>
                </c:pt>
                <c:pt idx="15281">
                  <c:v>210.73</c:v>
                </c:pt>
                <c:pt idx="15282">
                  <c:v>180.74</c:v>
                </c:pt>
                <c:pt idx="15283">
                  <c:v>226.16</c:v>
                </c:pt>
                <c:pt idx="15284">
                  <c:v>247.7</c:v>
                </c:pt>
                <c:pt idx="15285">
                  <c:v>348.41</c:v>
                </c:pt>
                <c:pt idx="15286">
                  <c:v>288.52999999999997</c:v>
                </c:pt>
                <c:pt idx="15287">
                  <c:v>199.87</c:v>
                </c:pt>
                <c:pt idx="15288">
                  <c:v>183.09</c:v>
                </c:pt>
                <c:pt idx="15289">
                  <c:v>200.74</c:v>
                </c:pt>
                <c:pt idx="15290">
                  <c:v>195.55</c:v>
                </c:pt>
                <c:pt idx="15291">
                  <c:v>232.21</c:v>
                </c:pt>
                <c:pt idx="15292">
                  <c:v>158.44999999999999</c:v>
                </c:pt>
                <c:pt idx="15293">
                  <c:v>201.6</c:v>
                </c:pt>
                <c:pt idx="15294">
                  <c:v>219.8</c:v>
                </c:pt>
                <c:pt idx="15295">
                  <c:v>188.18</c:v>
                </c:pt>
                <c:pt idx="15296">
                  <c:v>167.59</c:v>
                </c:pt>
                <c:pt idx="15297">
                  <c:v>162.43</c:v>
                </c:pt>
                <c:pt idx="15298">
                  <c:v>211.07</c:v>
                </c:pt>
                <c:pt idx="15299">
                  <c:v>175.31</c:v>
                </c:pt>
                <c:pt idx="15300">
                  <c:v>154.94</c:v>
                </c:pt>
                <c:pt idx="15301">
                  <c:v>169.12</c:v>
                </c:pt>
                <c:pt idx="15302">
                  <c:v>149.24</c:v>
                </c:pt>
                <c:pt idx="15303">
                  <c:v>234.84</c:v>
                </c:pt>
                <c:pt idx="15304">
                  <c:v>214.96</c:v>
                </c:pt>
                <c:pt idx="15305">
                  <c:v>226.52</c:v>
                </c:pt>
                <c:pt idx="15306">
                  <c:v>220.35</c:v>
                </c:pt>
                <c:pt idx="15307">
                  <c:v>327.29000000000002</c:v>
                </c:pt>
                <c:pt idx="15308">
                  <c:v>347.8</c:v>
                </c:pt>
                <c:pt idx="15309">
                  <c:v>306.27</c:v>
                </c:pt>
                <c:pt idx="15310">
                  <c:v>245.03</c:v>
                </c:pt>
                <c:pt idx="15311">
                  <c:v>237.76</c:v>
                </c:pt>
                <c:pt idx="15312">
                  <c:v>314.51</c:v>
                </c:pt>
                <c:pt idx="15313">
                  <c:v>196.51</c:v>
                </c:pt>
                <c:pt idx="15314">
                  <c:v>240.47</c:v>
                </c:pt>
                <c:pt idx="15315">
                  <c:v>222.71</c:v>
                </c:pt>
                <c:pt idx="15316">
                  <c:v>315.88</c:v>
                </c:pt>
                <c:pt idx="15317">
                  <c:v>284.29000000000002</c:v>
                </c:pt>
                <c:pt idx="15318">
                  <c:v>114.53</c:v>
                </c:pt>
                <c:pt idx="15319">
                  <c:v>28.4</c:v>
                </c:pt>
                <c:pt idx="15320">
                  <c:v>116.83</c:v>
                </c:pt>
                <c:pt idx="15321">
                  <c:v>77.22</c:v>
                </c:pt>
                <c:pt idx="15322">
                  <c:v>179.72</c:v>
                </c:pt>
                <c:pt idx="15323">
                  <c:v>454.88</c:v>
                </c:pt>
                <c:pt idx="15324">
                  <c:v>551.86</c:v>
                </c:pt>
                <c:pt idx="15325">
                  <c:v>480.01</c:v>
                </c:pt>
                <c:pt idx="15326">
                  <c:v>510.06</c:v>
                </c:pt>
                <c:pt idx="15327">
                  <c:v>506.07</c:v>
                </c:pt>
                <c:pt idx="15328">
                  <c:v>297.27</c:v>
                </c:pt>
                <c:pt idx="15329">
                  <c:v>320.49</c:v>
                </c:pt>
                <c:pt idx="15330">
                  <c:v>378.33</c:v>
                </c:pt>
                <c:pt idx="15331">
                  <c:v>398.58</c:v>
                </c:pt>
                <c:pt idx="15332">
                  <c:v>406.06</c:v>
                </c:pt>
                <c:pt idx="15333">
                  <c:v>475.56</c:v>
                </c:pt>
                <c:pt idx="15334">
                  <c:v>651.85</c:v>
                </c:pt>
                <c:pt idx="15335">
                  <c:v>1058.3800000000001</c:v>
                </c:pt>
                <c:pt idx="15336">
                  <c:v>925.65</c:v>
                </c:pt>
                <c:pt idx="15337">
                  <c:v>606.51</c:v>
                </c:pt>
                <c:pt idx="15338">
                  <c:v>552.04</c:v>
                </c:pt>
                <c:pt idx="15339">
                  <c:v>386.68</c:v>
                </c:pt>
                <c:pt idx="15340">
                  <c:v>388.2</c:v>
                </c:pt>
                <c:pt idx="15341">
                  <c:v>431.34</c:v>
                </c:pt>
                <c:pt idx="15342">
                  <c:v>294.67</c:v>
                </c:pt>
                <c:pt idx="15343">
                  <c:v>285.11</c:v>
                </c:pt>
                <c:pt idx="15344">
                  <c:v>275.29000000000002</c:v>
                </c:pt>
                <c:pt idx="15345">
                  <c:v>247.04</c:v>
                </c:pt>
                <c:pt idx="15346">
                  <c:v>236.44</c:v>
                </c:pt>
                <c:pt idx="15347">
                  <c:v>172.85</c:v>
                </c:pt>
                <c:pt idx="15348">
                  <c:v>158.25</c:v>
                </c:pt>
                <c:pt idx="15349">
                  <c:v>128.80000000000001</c:v>
                </c:pt>
                <c:pt idx="15350">
                  <c:v>265.58999999999997</c:v>
                </c:pt>
                <c:pt idx="15351">
                  <c:v>226.74</c:v>
                </c:pt>
                <c:pt idx="15352">
                  <c:v>264.41000000000003</c:v>
                </c:pt>
                <c:pt idx="15353">
                  <c:v>1710.05</c:v>
                </c:pt>
                <c:pt idx="15354">
                  <c:v>211.93</c:v>
                </c:pt>
                <c:pt idx="15355">
                  <c:v>231.04</c:v>
                </c:pt>
                <c:pt idx="15356">
                  <c:v>202.4</c:v>
                </c:pt>
                <c:pt idx="15357">
                  <c:v>216.88</c:v>
                </c:pt>
                <c:pt idx="15358">
                  <c:v>314.45</c:v>
                </c:pt>
                <c:pt idx="15359">
                  <c:v>316.41000000000003</c:v>
                </c:pt>
                <c:pt idx="15360">
                  <c:v>305.36</c:v>
                </c:pt>
                <c:pt idx="15361">
                  <c:v>320.95</c:v>
                </c:pt>
                <c:pt idx="15362">
                  <c:v>336.04</c:v>
                </c:pt>
                <c:pt idx="15363">
                  <c:v>234.6</c:v>
                </c:pt>
                <c:pt idx="15364">
                  <c:v>197.83</c:v>
                </c:pt>
                <c:pt idx="15365">
                  <c:v>284.20999999999998</c:v>
                </c:pt>
                <c:pt idx="15366">
                  <c:v>242.34</c:v>
                </c:pt>
                <c:pt idx="15367">
                  <c:v>145.68</c:v>
                </c:pt>
                <c:pt idx="15368">
                  <c:v>201.59</c:v>
                </c:pt>
                <c:pt idx="15369">
                  <c:v>281.31</c:v>
                </c:pt>
                <c:pt idx="15370">
                  <c:v>1.92</c:v>
                </c:pt>
                <c:pt idx="15371">
                  <c:v>11.4</c:v>
                </c:pt>
                <c:pt idx="15372">
                  <c:v>15.76</c:v>
                </c:pt>
                <c:pt idx="15373">
                  <c:v>26.31</c:v>
                </c:pt>
                <c:pt idx="15374">
                  <c:v>35.33</c:v>
                </c:pt>
                <c:pt idx="15375">
                  <c:v>38.74</c:v>
                </c:pt>
                <c:pt idx="15376">
                  <c:v>149.11000000000001</c:v>
                </c:pt>
                <c:pt idx="15377">
                  <c:v>49.53</c:v>
                </c:pt>
                <c:pt idx="15378">
                  <c:v>48.28</c:v>
                </c:pt>
                <c:pt idx="15379">
                  <c:v>34.5</c:v>
                </c:pt>
                <c:pt idx="15380">
                  <c:v>31.16</c:v>
                </c:pt>
                <c:pt idx="15381">
                  <c:v>33.67</c:v>
                </c:pt>
                <c:pt idx="15382">
                  <c:v>43.12</c:v>
                </c:pt>
                <c:pt idx="15383">
                  <c:v>32.65</c:v>
                </c:pt>
                <c:pt idx="15384">
                  <c:v>31.11</c:v>
                </c:pt>
                <c:pt idx="15385">
                  <c:v>47.49</c:v>
                </c:pt>
                <c:pt idx="15386">
                  <c:v>58.38</c:v>
                </c:pt>
                <c:pt idx="15387">
                  <c:v>53.22</c:v>
                </c:pt>
                <c:pt idx="15388">
                  <c:v>52.19</c:v>
                </c:pt>
                <c:pt idx="15389">
                  <c:v>53.64</c:v>
                </c:pt>
                <c:pt idx="15390">
                  <c:v>34.28</c:v>
                </c:pt>
                <c:pt idx="15391">
                  <c:v>32.99</c:v>
                </c:pt>
                <c:pt idx="15392">
                  <c:v>39.479999999999997</c:v>
                </c:pt>
                <c:pt idx="15393">
                  <c:v>39.9</c:v>
                </c:pt>
                <c:pt idx="15394">
                  <c:v>42.43</c:v>
                </c:pt>
                <c:pt idx="15395">
                  <c:v>25.14</c:v>
                </c:pt>
                <c:pt idx="15396">
                  <c:v>32.64</c:v>
                </c:pt>
                <c:pt idx="15397">
                  <c:v>18.27</c:v>
                </c:pt>
                <c:pt idx="15398">
                  <c:v>222.66</c:v>
                </c:pt>
                <c:pt idx="15399">
                  <c:v>233.52</c:v>
                </c:pt>
                <c:pt idx="15400">
                  <c:v>193.92</c:v>
                </c:pt>
                <c:pt idx="15401">
                  <c:v>444.06</c:v>
                </c:pt>
                <c:pt idx="15402">
                  <c:v>376.85</c:v>
                </c:pt>
                <c:pt idx="15403">
                  <c:v>11.78</c:v>
                </c:pt>
                <c:pt idx="15404">
                  <c:v>63.11</c:v>
                </c:pt>
                <c:pt idx="15405">
                  <c:v>58.55</c:v>
                </c:pt>
                <c:pt idx="15406">
                  <c:v>168.94</c:v>
                </c:pt>
                <c:pt idx="15407">
                  <c:v>193.03</c:v>
                </c:pt>
                <c:pt idx="15408">
                  <c:v>180.47</c:v>
                </c:pt>
                <c:pt idx="15409">
                  <c:v>209.57</c:v>
                </c:pt>
                <c:pt idx="15410">
                  <c:v>191.57</c:v>
                </c:pt>
                <c:pt idx="15411">
                  <c:v>78.97</c:v>
                </c:pt>
                <c:pt idx="15412">
                  <c:v>172.6</c:v>
                </c:pt>
                <c:pt idx="15413">
                  <c:v>41.53</c:v>
                </c:pt>
                <c:pt idx="15414">
                  <c:v>94.72</c:v>
                </c:pt>
                <c:pt idx="15415">
                  <c:v>121.74</c:v>
                </c:pt>
                <c:pt idx="15416">
                  <c:v>254.65</c:v>
                </c:pt>
                <c:pt idx="15417">
                  <c:v>81.8</c:v>
                </c:pt>
                <c:pt idx="15418">
                  <c:v>93.05</c:v>
                </c:pt>
                <c:pt idx="15419">
                  <c:v>74.290000000000006</c:v>
                </c:pt>
                <c:pt idx="15420">
                  <c:v>231.62</c:v>
                </c:pt>
                <c:pt idx="15421">
                  <c:v>155.62</c:v>
                </c:pt>
                <c:pt idx="15422">
                  <c:v>377.8</c:v>
                </c:pt>
                <c:pt idx="15423">
                  <c:v>359.08</c:v>
                </c:pt>
                <c:pt idx="15424">
                  <c:v>63.39</c:v>
                </c:pt>
                <c:pt idx="15425">
                  <c:v>156.84</c:v>
                </c:pt>
                <c:pt idx="15426">
                  <c:v>53.03</c:v>
                </c:pt>
                <c:pt idx="15427">
                  <c:v>71.319999999999993</c:v>
                </c:pt>
                <c:pt idx="15428">
                  <c:v>62.43</c:v>
                </c:pt>
                <c:pt idx="15429">
                  <c:v>44.79</c:v>
                </c:pt>
                <c:pt idx="15430">
                  <c:v>62.71</c:v>
                </c:pt>
                <c:pt idx="15431">
                  <c:v>71.739999999999995</c:v>
                </c:pt>
                <c:pt idx="15432">
                  <c:v>78.06</c:v>
                </c:pt>
                <c:pt idx="15433">
                  <c:v>68.86</c:v>
                </c:pt>
                <c:pt idx="15434">
                  <c:v>66.7</c:v>
                </c:pt>
                <c:pt idx="15435">
                  <c:v>115.64</c:v>
                </c:pt>
                <c:pt idx="15436">
                  <c:v>201.83</c:v>
                </c:pt>
                <c:pt idx="15437">
                  <c:v>230.03</c:v>
                </c:pt>
                <c:pt idx="15438">
                  <c:v>137.49</c:v>
                </c:pt>
                <c:pt idx="15439">
                  <c:v>120.36</c:v>
                </c:pt>
                <c:pt idx="15440">
                  <c:v>127.56</c:v>
                </c:pt>
                <c:pt idx="15441">
                  <c:v>137.94</c:v>
                </c:pt>
                <c:pt idx="15442">
                  <c:v>218.07</c:v>
                </c:pt>
                <c:pt idx="15443">
                  <c:v>247.18</c:v>
                </c:pt>
                <c:pt idx="15444">
                  <c:v>284.74</c:v>
                </c:pt>
                <c:pt idx="15445">
                  <c:v>249.73</c:v>
                </c:pt>
                <c:pt idx="15446">
                  <c:v>208.11</c:v>
                </c:pt>
                <c:pt idx="15447">
                  <c:v>146.96</c:v>
                </c:pt>
                <c:pt idx="15448">
                  <c:v>69.16</c:v>
                </c:pt>
                <c:pt idx="15449">
                  <c:v>58.21</c:v>
                </c:pt>
                <c:pt idx="15450">
                  <c:v>65.489999999999995</c:v>
                </c:pt>
                <c:pt idx="15451">
                  <c:v>65.849999999999994</c:v>
                </c:pt>
                <c:pt idx="15452">
                  <c:v>72.56</c:v>
                </c:pt>
                <c:pt idx="15453">
                  <c:v>81.739999999999995</c:v>
                </c:pt>
                <c:pt idx="15454">
                  <c:v>83.17</c:v>
                </c:pt>
                <c:pt idx="15455">
                  <c:v>71.930000000000007</c:v>
                </c:pt>
                <c:pt idx="15456">
                  <c:v>44.28</c:v>
                </c:pt>
                <c:pt idx="15457">
                  <c:v>70.569999999999993</c:v>
                </c:pt>
                <c:pt idx="15458">
                  <c:v>47.14</c:v>
                </c:pt>
                <c:pt idx="15459">
                  <c:v>73.03</c:v>
                </c:pt>
                <c:pt idx="15460">
                  <c:v>69.150000000000006</c:v>
                </c:pt>
                <c:pt idx="15461">
                  <c:v>72.989999999999995</c:v>
                </c:pt>
                <c:pt idx="15462">
                  <c:v>77.45</c:v>
                </c:pt>
                <c:pt idx="15463">
                  <c:v>60.74</c:v>
                </c:pt>
                <c:pt idx="15464">
                  <c:v>72.86</c:v>
                </c:pt>
                <c:pt idx="15465">
                  <c:v>91.78</c:v>
                </c:pt>
                <c:pt idx="15466">
                  <c:v>86.31</c:v>
                </c:pt>
                <c:pt idx="15467">
                  <c:v>102.42</c:v>
                </c:pt>
                <c:pt idx="15468">
                  <c:v>101.73</c:v>
                </c:pt>
                <c:pt idx="15469">
                  <c:v>105.98</c:v>
                </c:pt>
                <c:pt idx="15470">
                  <c:v>99.44</c:v>
                </c:pt>
                <c:pt idx="15471">
                  <c:v>81.99</c:v>
                </c:pt>
                <c:pt idx="15472">
                  <c:v>128.5</c:v>
                </c:pt>
                <c:pt idx="15473">
                  <c:v>289.49</c:v>
                </c:pt>
                <c:pt idx="15474">
                  <c:v>296.14</c:v>
                </c:pt>
                <c:pt idx="15475">
                  <c:v>383.93</c:v>
                </c:pt>
                <c:pt idx="15476">
                  <c:v>384.01</c:v>
                </c:pt>
                <c:pt idx="15477">
                  <c:v>443.48</c:v>
                </c:pt>
                <c:pt idx="15478">
                  <c:v>364.2</c:v>
                </c:pt>
                <c:pt idx="15479">
                  <c:v>378.99</c:v>
                </c:pt>
                <c:pt idx="15480">
                  <c:v>411.57</c:v>
                </c:pt>
                <c:pt idx="15481">
                  <c:v>436.12</c:v>
                </c:pt>
                <c:pt idx="15482">
                  <c:v>445.58</c:v>
                </c:pt>
                <c:pt idx="15483">
                  <c:v>455.97</c:v>
                </c:pt>
                <c:pt idx="15484">
                  <c:v>452.87</c:v>
                </c:pt>
                <c:pt idx="15485">
                  <c:v>407.74</c:v>
                </c:pt>
                <c:pt idx="15486">
                  <c:v>357.21</c:v>
                </c:pt>
                <c:pt idx="15487">
                  <c:v>301.08999999999997</c:v>
                </c:pt>
                <c:pt idx="15488">
                  <c:v>346.72</c:v>
                </c:pt>
                <c:pt idx="15489">
                  <c:v>284.97000000000003</c:v>
                </c:pt>
                <c:pt idx="15490">
                  <c:v>375.95</c:v>
                </c:pt>
                <c:pt idx="15491">
                  <c:v>333.69</c:v>
                </c:pt>
                <c:pt idx="15492">
                  <c:v>417.18</c:v>
                </c:pt>
                <c:pt idx="15493">
                  <c:v>421.01</c:v>
                </c:pt>
                <c:pt idx="15494">
                  <c:v>447.09</c:v>
                </c:pt>
                <c:pt idx="15495">
                  <c:v>482.28</c:v>
                </c:pt>
                <c:pt idx="15496">
                  <c:v>446.13</c:v>
                </c:pt>
                <c:pt idx="15497">
                  <c:v>500.1</c:v>
                </c:pt>
                <c:pt idx="15498">
                  <c:v>460.86</c:v>
                </c:pt>
                <c:pt idx="15499">
                  <c:v>548.78</c:v>
                </c:pt>
                <c:pt idx="15500">
                  <c:v>409.06</c:v>
                </c:pt>
                <c:pt idx="15501">
                  <c:v>461.25</c:v>
                </c:pt>
                <c:pt idx="15502">
                  <c:v>393.05</c:v>
                </c:pt>
                <c:pt idx="15503">
                  <c:v>411.68</c:v>
                </c:pt>
                <c:pt idx="15504">
                  <c:v>471.35</c:v>
                </c:pt>
                <c:pt idx="15505">
                  <c:v>520.23</c:v>
                </c:pt>
                <c:pt idx="15506">
                  <c:v>452.82</c:v>
                </c:pt>
                <c:pt idx="15507">
                  <c:v>682.46</c:v>
                </c:pt>
                <c:pt idx="15508">
                  <c:v>622.19000000000005</c:v>
                </c:pt>
                <c:pt idx="15509">
                  <c:v>533.1</c:v>
                </c:pt>
                <c:pt idx="15510">
                  <c:v>548.89</c:v>
                </c:pt>
                <c:pt idx="15511">
                  <c:v>580.71</c:v>
                </c:pt>
                <c:pt idx="15512">
                  <c:v>733.06</c:v>
                </c:pt>
                <c:pt idx="15513">
                  <c:v>572.99</c:v>
                </c:pt>
                <c:pt idx="15514">
                  <c:v>546.6</c:v>
                </c:pt>
                <c:pt idx="15515">
                  <c:v>538.12</c:v>
                </c:pt>
                <c:pt idx="15516">
                  <c:v>785.13</c:v>
                </c:pt>
                <c:pt idx="15517">
                  <c:v>603.89</c:v>
                </c:pt>
                <c:pt idx="15518">
                  <c:v>499.46</c:v>
                </c:pt>
                <c:pt idx="15519">
                  <c:v>529.25</c:v>
                </c:pt>
                <c:pt idx="15520">
                  <c:v>431.64</c:v>
                </c:pt>
                <c:pt idx="15521">
                  <c:v>419.24</c:v>
                </c:pt>
                <c:pt idx="15522">
                  <c:v>858.78</c:v>
                </c:pt>
                <c:pt idx="15523">
                  <c:v>701.16</c:v>
                </c:pt>
                <c:pt idx="15524">
                  <c:v>747.38</c:v>
                </c:pt>
                <c:pt idx="15525">
                  <c:v>632.27</c:v>
                </c:pt>
                <c:pt idx="15526">
                  <c:v>513.63</c:v>
                </c:pt>
                <c:pt idx="15527">
                  <c:v>273.08999999999997</c:v>
                </c:pt>
                <c:pt idx="15528">
                  <c:v>286.05</c:v>
                </c:pt>
                <c:pt idx="15529">
                  <c:v>375.66</c:v>
                </c:pt>
                <c:pt idx="15530">
                  <c:v>352.58</c:v>
                </c:pt>
                <c:pt idx="15531">
                  <c:v>570.73</c:v>
                </c:pt>
                <c:pt idx="15532">
                  <c:v>393.89</c:v>
                </c:pt>
                <c:pt idx="15533">
                  <c:v>387.72</c:v>
                </c:pt>
                <c:pt idx="15534">
                  <c:v>356.6</c:v>
                </c:pt>
                <c:pt idx="15535">
                  <c:v>315.86</c:v>
                </c:pt>
                <c:pt idx="15536">
                  <c:v>529.41999999999996</c:v>
                </c:pt>
                <c:pt idx="15537">
                  <c:v>420.23</c:v>
                </c:pt>
                <c:pt idx="15538">
                  <c:v>509.87</c:v>
                </c:pt>
                <c:pt idx="15539">
                  <c:v>500.93</c:v>
                </c:pt>
                <c:pt idx="15540">
                  <c:v>652.28</c:v>
                </c:pt>
                <c:pt idx="15541">
                  <c:v>574.1</c:v>
                </c:pt>
                <c:pt idx="15542">
                  <c:v>729.44</c:v>
                </c:pt>
                <c:pt idx="15543">
                  <c:v>731.51</c:v>
                </c:pt>
                <c:pt idx="15544">
                  <c:v>849.02</c:v>
                </c:pt>
                <c:pt idx="15545">
                  <c:v>877.81</c:v>
                </c:pt>
                <c:pt idx="15546">
                  <c:v>952.9</c:v>
                </c:pt>
                <c:pt idx="15547">
                  <c:v>1009.46</c:v>
                </c:pt>
                <c:pt idx="15548">
                  <c:v>1174.69</c:v>
                </c:pt>
                <c:pt idx="15549">
                  <c:v>838.47</c:v>
                </c:pt>
                <c:pt idx="15550">
                  <c:v>1035.73</c:v>
                </c:pt>
                <c:pt idx="15551">
                  <c:v>1105.24</c:v>
                </c:pt>
                <c:pt idx="15552">
                  <c:v>1001.76</c:v>
                </c:pt>
                <c:pt idx="15553">
                  <c:v>1083.6400000000001</c:v>
                </c:pt>
                <c:pt idx="15554">
                  <c:v>977.67</c:v>
                </c:pt>
                <c:pt idx="15555">
                  <c:v>996.67</c:v>
                </c:pt>
                <c:pt idx="15556">
                  <c:v>973.52</c:v>
                </c:pt>
                <c:pt idx="15557">
                  <c:v>1299.01</c:v>
                </c:pt>
                <c:pt idx="15558">
                  <c:v>1167.04</c:v>
                </c:pt>
                <c:pt idx="15559">
                  <c:v>1185.19</c:v>
                </c:pt>
                <c:pt idx="15560">
                  <c:v>1050.43</c:v>
                </c:pt>
                <c:pt idx="15561">
                  <c:v>892.71</c:v>
                </c:pt>
                <c:pt idx="15562">
                  <c:v>709.86</c:v>
                </c:pt>
                <c:pt idx="15563">
                  <c:v>780.96</c:v>
                </c:pt>
                <c:pt idx="15564">
                  <c:v>844.28</c:v>
                </c:pt>
                <c:pt idx="15565">
                  <c:v>756.08</c:v>
                </c:pt>
                <c:pt idx="15566">
                  <c:v>622.83000000000004</c:v>
                </c:pt>
                <c:pt idx="15567">
                  <c:v>628.99</c:v>
                </c:pt>
                <c:pt idx="15568">
                  <c:v>486.93</c:v>
                </c:pt>
                <c:pt idx="15569">
                  <c:v>682.75</c:v>
                </c:pt>
                <c:pt idx="15570">
                  <c:v>610.39</c:v>
                </c:pt>
                <c:pt idx="15571">
                  <c:v>576.29</c:v>
                </c:pt>
                <c:pt idx="15572">
                  <c:v>587.15</c:v>
                </c:pt>
                <c:pt idx="15573">
                  <c:v>708.43</c:v>
                </c:pt>
                <c:pt idx="15574">
                  <c:v>764.62</c:v>
                </c:pt>
                <c:pt idx="15575">
                  <c:v>847.71</c:v>
                </c:pt>
                <c:pt idx="15576">
                  <c:v>1553.19</c:v>
                </c:pt>
                <c:pt idx="15577">
                  <c:v>1610.2</c:v>
                </c:pt>
                <c:pt idx="15578">
                  <c:v>1440.99</c:v>
                </c:pt>
                <c:pt idx="15579">
                  <c:v>395.71</c:v>
                </c:pt>
                <c:pt idx="15580">
                  <c:v>323.81</c:v>
                </c:pt>
                <c:pt idx="15581">
                  <c:v>294.85000000000002</c:v>
                </c:pt>
                <c:pt idx="15582">
                  <c:v>221.12</c:v>
                </c:pt>
                <c:pt idx="15583">
                  <c:v>215.34</c:v>
                </c:pt>
                <c:pt idx="15584">
                  <c:v>206.45</c:v>
                </c:pt>
                <c:pt idx="15585">
                  <c:v>153.97999999999999</c:v>
                </c:pt>
                <c:pt idx="15586">
                  <c:v>120.73</c:v>
                </c:pt>
                <c:pt idx="15587">
                  <c:v>86.34</c:v>
                </c:pt>
                <c:pt idx="15588">
                  <c:v>94.07</c:v>
                </c:pt>
                <c:pt idx="15589">
                  <c:v>112.08</c:v>
                </c:pt>
                <c:pt idx="15590">
                  <c:v>114.77</c:v>
                </c:pt>
                <c:pt idx="15591">
                  <c:v>110.38</c:v>
                </c:pt>
                <c:pt idx="15592">
                  <c:v>94.36</c:v>
                </c:pt>
                <c:pt idx="15593">
                  <c:v>96.58</c:v>
                </c:pt>
                <c:pt idx="15594">
                  <c:v>91.03</c:v>
                </c:pt>
                <c:pt idx="15595">
                  <c:v>86.15</c:v>
                </c:pt>
                <c:pt idx="15596">
                  <c:v>78.680000000000007</c:v>
                </c:pt>
                <c:pt idx="15597">
                  <c:v>81.96</c:v>
                </c:pt>
                <c:pt idx="15598">
                  <c:v>84.85</c:v>
                </c:pt>
                <c:pt idx="15599">
                  <c:v>67.38</c:v>
                </c:pt>
                <c:pt idx="15600">
                  <c:v>69.77</c:v>
                </c:pt>
                <c:pt idx="15601">
                  <c:v>64.34</c:v>
                </c:pt>
                <c:pt idx="15602">
                  <c:v>67.17</c:v>
                </c:pt>
                <c:pt idx="15603">
                  <c:v>58.95</c:v>
                </c:pt>
                <c:pt idx="15604">
                  <c:v>57.79</c:v>
                </c:pt>
                <c:pt idx="15605">
                  <c:v>73.23</c:v>
                </c:pt>
                <c:pt idx="15606">
                  <c:v>66.89</c:v>
                </c:pt>
                <c:pt idx="15607">
                  <c:v>47.12</c:v>
                </c:pt>
                <c:pt idx="15608">
                  <c:v>46.48</c:v>
                </c:pt>
                <c:pt idx="15609">
                  <c:v>46.43</c:v>
                </c:pt>
                <c:pt idx="15610">
                  <c:v>68.180000000000007</c:v>
                </c:pt>
                <c:pt idx="15611">
                  <c:v>78.91</c:v>
                </c:pt>
                <c:pt idx="15612">
                  <c:v>81.34</c:v>
                </c:pt>
                <c:pt idx="15613">
                  <c:v>54.35</c:v>
                </c:pt>
                <c:pt idx="15614">
                  <c:v>63.98</c:v>
                </c:pt>
                <c:pt idx="15615">
                  <c:v>73.84</c:v>
                </c:pt>
                <c:pt idx="15616">
                  <c:v>131.16</c:v>
                </c:pt>
                <c:pt idx="15617">
                  <c:v>159.51</c:v>
                </c:pt>
                <c:pt idx="15618">
                  <c:v>157</c:v>
                </c:pt>
                <c:pt idx="15619">
                  <c:v>166.38</c:v>
                </c:pt>
                <c:pt idx="15620">
                  <c:v>143.9</c:v>
                </c:pt>
                <c:pt idx="15621">
                  <c:v>95.2</c:v>
                </c:pt>
                <c:pt idx="15622">
                  <c:v>128.51</c:v>
                </c:pt>
                <c:pt idx="15623">
                  <c:v>207.9</c:v>
                </c:pt>
                <c:pt idx="15624">
                  <c:v>120.95</c:v>
                </c:pt>
                <c:pt idx="15625">
                  <c:v>97.71</c:v>
                </c:pt>
                <c:pt idx="15626">
                  <c:v>89.96</c:v>
                </c:pt>
                <c:pt idx="15627">
                  <c:v>66.5</c:v>
                </c:pt>
                <c:pt idx="15628">
                  <c:v>42.85</c:v>
                </c:pt>
                <c:pt idx="15629">
                  <c:v>23.3</c:v>
                </c:pt>
                <c:pt idx="15630">
                  <c:v>11.81</c:v>
                </c:pt>
                <c:pt idx="15631">
                  <c:v>17.23</c:v>
                </c:pt>
                <c:pt idx="15632">
                  <c:v>14.54</c:v>
                </c:pt>
                <c:pt idx="15633">
                  <c:v>23.36</c:v>
                </c:pt>
                <c:pt idx="15634">
                  <c:v>28.14</c:v>
                </c:pt>
                <c:pt idx="15635">
                  <c:v>139.56</c:v>
                </c:pt>
                <c:pt idx="15636">
                  <c:v>186.93</c:v>
                </c:pt>
                <c:pt idx="15637">
                  <c:v>156.36000000000001</c:v>
                </c:pt>
                <c:pt idx="15638">
                  <c:v>107.47</c:v>
                </c:pt>
                <c:pt idx="15639">
                  <c:v>66.099999999999994</c:v>
                </c:pt>
                <c:pt idx="15640">
                  <c:v>73.95</c:v>
                </c:pt>
                <c:pt idx="15641">
                  <c:v>102</c:v>
                </c:pt>
                <c:pt idx="15642">
                  <c:v>80.23</c:v>
                </c:pt>
                <c:pt idx="15643">
                  <c:v>105.91</c:v>
                </c:pt>
                <c:pt idx="15644">
                  <c:v>186.59</c:v>
                </c:pt>
                <c:pt idx="15645">
                  <c:v>259.01</c:v>
                </c:pt>
                <c:pt idx="15646">
                  <c:v>79.2</c:v>
                </c:pt>
                <c:pt idx="15647">
                  <c:v>85.86</c:v>
                </c:pt>
                <c:pt idx="15648">
                  <c:v>89.04</c:v>
                </c:pt>
                <c:pt idx="15649">
                  <c:v>52.3</c:v>
                </c:pt>
                <c:pt idx="15650">
                  <c:v>82.13</c:v>
                </c:pt>
                <c:pt idx="15651">
                  <c:v>65.3</c:v>
                </c:pt>
                <c:pt idx="15652">
                  <c:v>53.87</c:v>
                </c:pt>
                <c:pt idx="15653">
                  <c:v>57.23</c:v>
                </c:pt>
                <c:pt idx="15654">
                  <c:v>88.49</c:v>
                </c:pt>
                <c:pt idx="15655">
                  <c:v>82.43</c:v>
                </c:pt>
                <c:pt idx="15656">
                  <c:v>737.33</c:v>
                </c:pt>
                <c:pt idx="15657">
                  <c:v>2.73</c:v>
                </c:pt>
                <c:pt idx="15658">
                  <c:v>63.07</c:v>
                </c:pt>
                <c:pt idx="15659">
                  <c:v>178.58</c:v>
                </c:pt>
                <c:pt idx="15660">
                  <c:v>227.75</c:v>
                </c:pt>
                <c:pt idx="15661">
                  <c:v>243.12</c:v>
                </c:pt>
                <c:pt idx="15662">
                  <c:v>227.08</c:v>
                </c:pt>
                <c:pt idx="15663">
                  <c:v>208.72</c:v>
                </c:pt>
                <c:pt idx="15664">
                  <c:v>202.17</c:v>
                </c:pt>
                <c:pt idx="15665">
                  <c:v>234.9</c:v>
                </c:pt>
                <c:pt idx="15666">
                  <c:v>219.65</c:v>
                </c:pt>
                <c:pt idx="15667">
                  <c:v>606.44000000000005</c:v>
                </c:pt>
                <c:pt idx="15668">
                  <c:v>566.37</c:v>
                </c:pt>
                <c:pt idx="15669">
                  <c:v>694.04</c:v>
                </c:pt>
                <c:pt idx="15670">
                  <c:v>486.53</c:v>
                </c:pt>
                <c:pt idx="15671">
                  <c:v>593.63</c:v>
                </c:pt>
                <c:pt idx="15672">
                  <c:v>701.47</c:v>
                </c:pt>
                <c:pt idx="15673">
                  <c:v>834.84</c:v>
                </c:pt>
                <c:pt idx="15674">
                  <c:v>644.49</c:v>
                </c:pt>
                <c:pt idx="15675">
                  <c:v>729.39</c:v>
                </c:pt>
                <c:pt idx="15676">
                  <c:v>596.07000000000005</c:v>
                </c:pt>
                <c:pt idx="15677">
                  <c:v>760.04</c:v>
                </c:pt>
                <c:pt idx="15678">
                  <c:v>564.15</c:v>
                </c:pt>
                <c:pt idx="15679">
                  <c:v>509.48</c:v>
                </c:pt>
                <c:pt idx="15680">
                  <c:v>453.69</c:v>
                </c:pt>
                <c:pt idx="15681">
                  <c:v>551.49</c:v>
                </c:pt>
                <c:pt idx="15682">
                  <c:v>510.17</c:v>
                </c:pt>
                <c:pt idx="15683">
                  <c:v>617.79</c:v>
                </c:pt>
                <c:pt idx="15684">
                  <c:v>464.28</c:v>
                </c:pt>
                <c:pt idx="15685">
                  <c:v>452.24</c:v>
                </c:pt>
                <c:pt idx="15686">
                  <c:v>319.08999999999997</c:v>
                </c:pt>
                <c:pt idx="15687">
                  <c:v>303.05</c:v>
                </c:pt>
                <c:pt idx="15688">
                  <c:v>369.33</c:v>
                </c:pt>
                <c:pt idx="15689">
                  <c:v>434.03</c:v>
                </c:pt>
                <c:pt idx="15690">
                  <c:v>424.12</c:v>
                </c:pt>
                <c:pt idx="15691">
                  <c:v>452.03</c:v>
                </c:pt>
                <c:pt idx="15692">
                  <c:v>462.05</c:v>
                </c:pt>
                <c:pt idx="15693">
                  <c:v>437.05</c:v>
                </c:pt>
                <c:pt idx="15694">
                  <c:v>389.76</c:v>
                </c:pt>
                <c:pt idx="15695">
                  <c:v>428.7</c:v>
                </c:pt>
                <c:pt idx="15696">
                  <c:v>403.36</c:v>
                </c:pt>
                <c:pt idx="15697">
                  <c:v>442.66</c:v>
                </c:pt>
                <c:pt idx="15698">
                  <c:v>497.41</c:v>
                </c:pt>
                <c:pt idx="15699">
                  <c:v>427.69</c:v>
                </c:pt>
                <c:pt idx="15700">
                  <c:v>363.57</c:v>
                </c:pt>
                <c:pt idx="15701">
                  <c:v>363.81</c:v>
                </c:pt>
                <c:pt idx="15702">
                  <c:v>371.53</c:v>
                </c:pt>
                <c:pt idx="15703">
                  <c:v>404.49</c:v>
                </c:pt>
                <c:pt idx="15704">
                  <c:v>380.94</c:v>
                </c:pt>
                <c:pt idx="15705">
                  <c:v>430.71</c:v>
                </c:pt>
                <c:pt idx="15706">
                  <c:v>495.63</c:v>
                </c:pt>
                <c:pt idx="15707">
                  <c:v>401.36</c:v>
                </c:pt>
                <c:pt idx="15708">
                  <c:v>526.29</c:v>
                </c:pt>
                <c:pt idx="15709">
                  <c:v>445.64</c:v>
                </c:pt>
                <c:pt idx="15710">
                  <c:v>419.13</c:v>
                </c:pt>
                <c:pt idx="15711">
                  <c:v>443.14</c:v>
                </c:pt>
                <c:pt idx="15712">
                  <c:v>380.01</c:v>
                </c:pt>
                <c:pt idx="15713">
                  <c:v>479.74</c:v>
                </c:pt>
                <c:pt idx="15714">
                  <c:v>394.11</c:v>
                </c:pt>
                <c:pt idx="15715">
                  <c:v>358.22</c:v>
                </c:pt>
                <c:pt idx="15716">
                  <c:v>363.9</c:v>
                </c:pt>
                <c:pt idx="15717">
                  <c:v>477.54</c:v>
                </c:pt>
                <c:pt idx="15718">
                  <c:v>417.67</c:v>
                </c:pt>
                <c:pt idx="15719">
                  <c:v>447.18</c:v>
                </c:pt>
                <c:pt idx="15720">
                  <c:v>479.79</c:v>
                </c:pt>
                <c:pt idx="15721">
                  <c:v>477.12</c:v>
                </c:pt>
                <c:pt idx="15722">
                  <c:v>547.97</c:v>
                </c:pt>
                <c:pt idx="15723">
                  <c:v>375.5</c:v>
                </c:pt>
                <c:pt idx="15724">
                  <c:v>464.1</c:v>
                </c:pt>
                <c:pt idx="15725">
                  <c:v>482.63</c:v>
                </c:pt>
                <c:pt idx="15726">
                  <c:v>411.48</c:v>
                </c:pt>
                <c:pt idx="15727">
                  <c:v>372.7</c:v>
                </c:pt>
                <c:pt idx="15728">
                  <c:v>459.83</c:v>
                </c:pt>
                <c:pt idx="15729">
                  <c:v>586.73</c:v>
                </c:pt>
                <c:pt idx="15730">
                  <c:v>501.55</c:v>
                </c:pt>
                <c:pt idx="15731">
                  <c:v>445.92</c:v>
                </c:pt>
                <c:pt idx="15732">
                  <c:v>451.12</c:v>
                </c:pt>
                <c:pt idx="15733">
                  <c:v>495.05</c:v>
                </c:pt>
                <c:pt idx="15734">
                  <c:v>450.99</c:v>
                </c:pt>
                <c:pt idx="15735">
                  <c:v>454.06</c:v>
                </c:pt>
                <c:pt idx="15736">
                  <c:v>360.83</c:v>
                </c:pt>
                <c:pt idx="15737">
                  <c:v>457.76</c:v>
                </c:pt>
                <c:pt idx="15738">
                  <c:v>561.79999999999995</c:v>
                </c:pt>
                <c:pt idx="15739">
                  <c:v>468.34</c:v>
                </c:pt>
                <c:pt idx="15740">
                  <c:v>499.22</c:v>
                </c:pt>
                <c:pt idx="15741">
                  <c:v>370.85</c:v>
                </c:pt>
                <c:pt idx="15742">
                  <c:v>330.23</c:v>
                </c:pt>
                <c:pt idx="15743">
                  <c:v>368.31</c:v>
                </c:pt>
                <c:pt idx="15744">
                  <c:v>330.47</c:v>
                </c:pt>
                <c:pt idx="15745">
                  <c:v>431.92</c:v>
                </c:pt>
                <c:pt idx="15746">
                  <c:v>507.69</c:v>
                </c:pt>
                <c:pt idx="15747">
                  <c:v>327</c:v>
                </c:pt>
                <c:pt idx="15748">
                  <c:v>500.53</c:v>
                </c:pt>
                <c:pt idx="15749">
                  <c:v>382.97</c:v>
                </c:pt>
                <c:pt idx="15750">
                  <c:v>423.01</c:v>
                </c:pt>
                <c:pt idx="15751">
                  <c:v>761.29</c:v>
                </c:pt>
                <c:pt idx="15752">
                  <c:v>618.79999999999995</c:v>
                </c:pt>
                <c:pt idx="15753">
                  <c:v>342.31</c:v>
                </c:pt>
                <c:pt idx="15754">
                  <c:v>310.82</c:v>
                </c:pt>
                <c:pt idx="15755">
                  <c:v>371.37</c:v>
                </c:pt>
                <c:pt idx="15756">
                  <c:v>418.91</c:v>
                </c:pt>
                <c:pt idx="15757">
                  <c:v>421.71</c:v>
                </c:pt>
                <c:pt idx="15758">
                  <c:v>424.5</c:v>
                </c:pt>
                <c:pt idx="15759">
                  <c:v>565.83000000000004</c:v>
                </c:pt>
                <c:pt idx="15760">
                  <c:v>564.73</c:v>
                </c:pt>
                <c:pt idx="15761">
                  <c:v>560.54</c:v>
                </c:pt>
                <c:pt idx="15762">
                  <c:v>451.92</c:v>
                </c:pt>
                <c:pt idx="15763">
                  <c:v>458.5</c:v>
                </c:pt>
                <c:pt idx="15764">
                  <c:v>440.07</c:v>
                </c:pt>
                <c:pt idx="15765">
                  <c:v>416.22</c:v>
                </c:pt>
                <c:pt idx="15766">
                  <c:v>488.61</c:v>
                </c:pt>
                <c:pt idx="15767">
                  <c:v>452.77</c:v>
                </c:pt>
                <c:pt idx="15768">
                  <c:v>442.15</c:v>
                </c:pt>
                <c:pt idx="15769">
                  <c:v>382.33</c:v>
                </c:pt>
                <c:pt idx="15770">
                  <c:v>483.84</c:v>
                </c:pt>
                <c:pt idx="15771">
                  <c:v>493.18</c:v>
                </c:pt>
                <c:pt idx="15772">
                  <c:v>463.76</c:v>
                </c:pt>
                <c:pt idx="15773">
                  <c:v>509.13</c:v>
                </c:pt>
                <c:pt idx="15774">
                  <c:v>547.46</c:v>
                </c:pt>
                <c:pt idx="15775">
                  <c:v>596.54999999999995</c:v>
                </c:pt>
                <c:pt idx="15776">
                  <c:v>565.95000000000005</c:v>
                </c:pt>
                <c:pt idx="15777">
                  <c:v>620.32000000000005</c:v>
                </c:pt>
                <c:pt idx="15778">
                  <c:v>611.54</c:v>
                </c:pt>
                <c:pt idx="15779">
                  <c:v>510.33</c:v>
                </c:pt>
                <c:pt idx="15780">
                  <c:v>567.22</c:v>
                </c:pt>
                <c:pt idx="15781">
                  <c:v>536.91999999999996</c:v>
                </c:pt>
                <c:pt idx="15782">
                  <c:v>562.22</c:v>
                </c:pt>
                <c:pt idx="15783">
                  <c:v>560.38</c:v>
                </c:pt>
                <c:pt idx="15784">
                  <c:v>499.02</c:v>
                </c:pt>
                <c:pt idx="15785">
                  <c:v>494.33</c:v>
                </c:pt>
                <c:pt idx="15786">
                  <c:v>433.92</c:v>
                </c:pt>
                <c:pt idx="15787">
                  <c:v>384.91</c:v>
                </c:pt>
                <c:pt idx="15788">
                  <c:v>416.5</c:v>
                </c:pt>
                <c:pt idx="15789">
                  <c:v>451.99</c:v>
                </c:pt>
                <c:pt idx="15790">
                  <c:v>529.94000000000005</c:v>
                </c:pt>
                <c:pt idx="15791">
                  <c:v>310.05</c:v>
                </c:pt>
                <c:pt idx="15792">
                  <c:v>446.95</c:v>
                </c:pt>
                <c:pt idx="15793">
                  <c:v>494.71</c:v>
                </c:pt>
                <c:pt idx="15794">
                  <c:v>405.53</c:v>
                </c:pt>
                <c:pt idx="15795">
                  <c:v>379.74</c:v>
                </c:pt>
                <c:pt idx="15796">
                  <c:v>434.33</c:v>
                </c:pt>
                <c:pt idx="15797">
                  <c:v>248.9</c:v>
                </c:pt>
                <c:pt idx="15798">
                  <c:v>349.66</c:v>
                </c:pt>
                <c:pt idx="15799">
                  <c:v>470.31</c:v>
                </c:pt>
                <c:pt idx="15800">
                  <c:v>715.41</c:v>
                </c:pt>
                <c:pt idx="15801">
                  <c:v>380.93</c:v>
                </c:pt>
                <c:pt idx="15802">
                  <c:v>225.49</c:v>
                </c:pt>
                <c:pt idx="15803">
                  <c:v>310.18</c:v>
                </c:pt>
                <c:pt idx="15804">
                  <c:v>543.25</c:v>
                </c:pt>
                <c:pt idx="15805">
                  <c:v>621.17999999999995</c:v>
                </c:pt>
                <c:pt idx="15806">
                  <c:v>699.22</c:v>
                </c:pt>
                <c:pt idx="15807">
                  <c:v>637.14</c:v>
                </c:pt>
                <c:pt idx="15808">
                  <c:v>524.89</c:v>
                </c:pt>
                <c:pt idx="15809">
                  <c:v>650.44000000000005</c:v>
                </c:pt>
                <c:pt idx="15810">
                  <c:v>564.61</c:v>
                </c:pt>
                <c:pt idx="15811">
                  <c:v>544.54999999999995</c:v>
                </c:pt>
                <c:pt idx="15812">
                  <c:v>608.16999999999996</c:v>
                </c:pt>
                <c:pt idx="15813">
                  <c:v>370.2</c:v>
                </c:pt>
                <c:pt idx="15814">
                  <c:v>667.58</c:v>
                </c:pt>
                <c:pt idx="15815">
                  <c:v>398.87</c:v>
                </c:pt>
                <c:pt idx="15816">
                  <c:v>319.95999999999998</c:v>
                </c:pt>
                <c:pt idx="15817">
                  <c:v>313.01</c:v>
                </c:pt>
                <c:pt idx="15818">
                  <c:v>440.63</c:v>
                </c:pt>
                <c:pt idx="15819">
                  <c:v>228.29</c:v>
                </c:pt>
                <c:pt idx="15820">
                  <c:v>392.13</c:v>
                </c:pt>
                <c:pt idx="15821">
                  <c:v>394.47</c:v>
                </c:pt>
                <c:pt idx="15822">
                  <c:v>440.65</c:v>
                </c:pt>
                <c:pt idx="15823">
                  <c:v>550.13</c:v>
                </c:pt>
                <c:pt idx="15824">
                  <c:v>506.77</c:v>
                </c:pt>
                <c:pt idx="15825">
                  <c:v>589.09</c:v>
                </c:pt>
                <c:pt idx="15826">
                  <c:v>574.48</c:v>
                </c:pt>
                <c:pt idx="15827">
                  <c:v>450.63</c:v>
                </c:pt>
                <c:pt idx="15828">
                  <c:v>456.91</c:v>
                </c:pt>
                <c:pt idx="15829">
                  <c:v>425.93</c:v>
                </c:pt>
                <c:pt idx="15830">
                  <c:v>476.64</c:v>
                </c:pt>
                <c:pt idx="15831">
                  <c:v>373.76</c:v>
                </c:pt>
                <c:pt idx="15832">
                  <c:v>338.98</c:v>
                </c:pt>
                <c:pt idx="15833">
                  <c:v>276.01</c:v>
                </c:pt>
                <c:pt idx="15834">
                  <c:v>284.64</c:v>
                </c:pt>
                <c:pt idx="15835">
                  <c:v>369.86</c:v>
                </c:pt>
                <c:pt idx="15836">
                  <c:v>263.19</c:v>
                </c:pt>
                <c:pt idx="15837">
                  <c:v>358.5</c:v>
                </c:pt>
                <c:pt idx="15838">
                  <c:v>196.57</c:v>
                </c:pt>
                <c:pt idx="15839">
                  <c:v>159.91999999999999</c:v>
                </c:pt>
                <c:pt idx="15840">
                  <c:v>208.88</c:v>
                </c:pt>
                <c:pt idx="15841">
                  <c:v>167.95</c:v>
                </c:pt>
                <c:pt idx="15842">
                  <c:v>247.64</c:v>
                </c:pt>
                <c:pt idx="15843">
                  <c:v>235.11</c:v>
                </c:pt>
                <c:pt idx="15844">
                  <c:v>158.96</c:v>
                </c:pt>
                <c:pt idx="15845">
                  <c:v>178.29</c:v>
                </c:pt>
                <c:pt idx="15846">
                  <c:v>220.2</c:v>
                </c:pt>
                <c:pt idx="15847">
                  <c:v>166.33</c:v>
                </c:pt>
                <c:pt idx="15848">
                  <c:v>182.03</c:v>
                </c:pt>
                <c:pt idx="15849">
                  <c:v>195.56</c:v>
                </c:pt>
                <c:pt idx="15850">
                  <c:v>212.75</c:v>
                </c:pt>
                <c:pt idx="15851">
                  <c:v>273.77</c:v>
                </c:pt>
                <c:pt idx="15852">
                  <c:v>192.73</c:v>
                </c:pt>
                <c:pt idx="15853">
                  <c:v>275.77999999999997</c:v>
                </c:pt>
                <c:pt idx="15854">
                  <c:v>242.83</c:v>
                </c:pt>
                <c:pt idx="15855">
                  <c:v>262.79000000000002</c:v>
                </c:pt>
                <c:pt idx="15856">
                  <c:v>233.57</c:v>
                </c:pt>
                <c:pt idx="15857">
                  <c:v>217.52</c:v>
                </c:pt>
                <c:pt idx="15858">
                  <c:v>195.49</c:v>
                </c:pt>
                <c:pt idx="15859">
                  <c:v>201.04</c:v>
                </c:pt>
                <c:pt idx="15860">
                  <c:v>270.55</c:v>
                </c:pt>
                <c:pt idx="15861">
                  <c:v>138.74</c:v>
                </c:pt>
                <c:pt idx="15862">
                  <c:v>223.14</c:v>
                </c:pt>
                <c:pt idx="15863">
                  <c:v>136.69</c:v>
                </c:pt>
                <c:pt idx="15864">
                  <c:v>171.85</c:v>
                </c:pt>
                <c:pt idx="15865">
                  <c:v>224.89</c:v>
                </c:pt>
                <c:pt idx="15866">
                  <c:v>103.24</c:v>
                </c:pt>
                <c:pt idx="15867">
                  <c:v>180.16</c:v>
                </c:pt>
                <c:pt idx="15868">
                  <c:v>182.19</c:v>
                </c:pt>
                <c:pt idx="15869">
                  <c:v>186.35</c:v>
                </c:pt>
                <c:pt idx="15870">
                  <c:v>134.44999999999999</c:v>
                </c:pt>
                <c:pt idx="15871">
                  <c:v>165.8</c:v>
                </c:pt>
                <c:pt idx="15872">
                  <c:v>206.6</c:v>
                </c:pt>
                <c:pt idx="15873">
                  <c:v>249.59</c:v>
                </c:pt>
                <c:pt idx="15874">
                  <c:v>125.5</c:v>
                </c:pt>
                <c:pt idx="15875">
                  <c:v>182.86</c:v>
                </c:pt>
                <c:pt idx="15876">
                  <c:v>152.58000000000001</c:v>
                </c:pt>
                <c:pt idx="15877">
                  <c:v>148.62</c:v>
                </c:pt>
                <c:pt idx="15878">
                  <c:v>150.72</c:v>
                </c:pt>
                <c:pt idx="15879">
                  <c:v>191.93</c:v>
                </c:pt>
                <c:pt idx="15880">
                  <c:v>153.77000000000001</c:v>
                </c:pt>
                <c:pt idx="15881">
                  <c:v>172.98</c:v>
                </c:pt>
                <c:pt idx="15882">
                  <c:v>155.4</c:v>
                </c:pt>
                <c:pt idx="15883">
                  <c:v>139.16999999999999</c:v>
                </c:pt>
                <c:pt idx="15884">
                  <c:v>135.63</c:v>
                </c:pt>
                <c:pt idx="15885">
                  <c:v>354.15</c:v>
                </c:pt>
                <c:pt idx="15886">
                  <c:v>143.16999999999999</c:v>
                </c:pt>
                <c:pt idx="15887">
                  <c:v>117.08</c:v>
                </c:pt>
                <c:pt idx="15888">
                  <c:v>235.48</c:v>
                </c:pt>
                <c:pt idx="15889">
                  <c:v>366.05</c:v>
                </c:pt>
                <c:pt idx="15890">
                  <c:v>705.57</c:v>
                </c:pt>
                <c:pt idx="15891">
                  <c:v>698.76</c:v>
                </c:pt>
                <c:pt idx="15892">
                  <c:v>806.19</c:v>
                </c:pt>
                <c:pt idx="15893">
                  <c:v>800.77</c:v>
                </c:pt>
                <c:pt idx="15894">
                  <c:v>860.56</c:v>
                </c:pt>
                <c:pt idx="15895">
                  <c:v>705.79</c:v>
                </c:pt>
                <c:pt idx="15896">
                  <c:v>630.55999999999995</c:v>
                </c:pt>
                <c:pt idx="15897">
                  <c:v>392.74</c:v>
                </c:pt>
                <c:pt idx="15898">
                  <c:v>339.95</c:v>
                </c:pt>
                <c:pt idx="15899">
                  <c:v>406</c:v>
                </c:pt>
                <c:pt idx="15900">
                  <c:v>456.15</c:v>
                </c:pt>
                <c:pt idx="15901">
                  <c:v>337.84</c:v>
                </c:pt>
                <c:pt idx="15902">
                  <c:v>1062.3</c:v>
                </c:pt>
                <c:pt idx="15903">
                  <c:v>753.44</c:v>
                </c:pt>
                <c:pt idx="15904">
                  <c:v>222.2</c:v>
                </c:pt>
                <c:pt idx="15905">
                  <c:v>436.4</c:v>
                </c:pt>
                <c:pt idx="15906">
                  <c:v>419.43</c:v>
                </c:pt>
                <c:pt idx="15907">
                  <c:v>249.97</c:v>
                </c:pt>
                <c:pt idx="15908">
                  <c:v>262.67</c:v>
                </c:pt>
                <c:pt idx="15909">
                  <c:v>279.22000000000003</c:v>
                </c:pt>
                <c:pt idx="15910">
                  <c:v>164.72</c:v>
                </c:pt>
                <c:pt idx="15911">
                  <c:v>185.66</c:v>
                </c:pt>
                <c:pt idx="15912">
                  <c:v>433.11</c:v>
                </c:pt>
                <c:pt idx="15913">
                  <c:v>270.83999999999997</c:v>
                </c:pt>
                <c:pt idx="15914">
                  <c:v>165.11</c:v>
                </c:pt>
                <c:pt idx="15915">
                  <c:v>323.39</c:v>
                </c:pt>
                <c:pt idx="15916">
                  <c:v>181.54</c:v>
                </c:pt>
                <c:pt idx="15917">
                  <c:v>255.83</c:v>
                </c:pt>
                <c:pt idx="15918">
                  <c:v>548</c:v>
                </c:pt>
                <c:pt idx="15919">
                  <c:v>395.3</c:v>
                </c:pt>
                <c:pt idx="15920">
                  <c:v>439.78</c:v>
                </c:pt>
                <c:pt idx="15921">
                  <c:v>449.49</c:v>
                </c:pt>
                <c:pt idx="15922">
                  <c:v>454.47</c:v>
                </c:pt>
                <c:pt idx="15923">
                  <c:v>348.56</c:v>
                </c:pt>
                <c:pt idx="15924">
                  <c:v>363.15</c:v>
                </c:pt>
                <c:pt idx="15925">
                  <c:v>398.38</c:v>
                </c:pt>
                <c:pt idx="15926">
                  <c:v>325.27</c:v>
                </c:pt>
                <c:pt idx="15927">
                  <c:v>347.76</c:v>
                </c:pt>
                <c:pt idx="15928">
                  <c:v>332.05</c:v>
                </c:pt>
                <c:pt idx="15929">
                  <c:v>220.22</c:v>
                </c:pt>
                <c:pt idx="15930">
                  <c:v>252.88</c:v>
                </c:pt>
                <c:pt idx="15931">
                  <c:v>280.38</c:v>
                </c:pt>
                <c:pt idx="15932">
                  <c:v>263</c:v>
                </c:pt>
                <c:pt idx="15933">
                  <c:v>295.55</c:v>
                </c:pt>
                <c:pt idx="15934">
                  <c:v>396.9</c:v>
                </c:pt>
                <c:pt idx="15935">
                  <c:v>308.72000000000003</c:v>
                </c:pt>
                <c:pt idx="15936">
                  <c:v>224.41</c:v>
                </c:pt>
                <c:pt idx="15937">
                  <c:v>227.33</c:v>
                </c:pt>
                <c:pt idx="15938">
                  <c:v>261.51</c:v>
                </c:pt>
                <c:pt idx="15939">
                  <c:v>314.58999999999997</c:v>
                </c:pt>
                <c:pt idx="15940">
                  <c:v>176.65</c:v>
                </c:pt>
                <c:pt idx="15941">
                  <c:v>308.55</c:v>
                </c:pt>
                <c:pt idx="15942">
                  <c:v>445.13</c:v>
                </c:pt>
                <c:pt idx="15943">
                  <c:v>427.22</c:v>
                </c:pt>
                <c:pt idx="15944">
                  <c:v>436.32</c:v>
                </c:pt>
                <c:pt idx="15945">
                  <c:v>353.9</c:v>
                </c:pt>
                <c:pt idx="15946">
                  <c:v>386.52</c:v>
                </c:pt>
                <c:pt idx="15947">
                  <c:v>424.46</c:v>
                </c:pt>
                <c:pt idx="15948">
                  <c:v>400.06</c:v>
                </c:pt>
                <c:pt idx="15949">
                  <c:v>304.56</c:v>
                </c:pt>
                <c:pt idx="15950">
                  <c:v>319.43</c:v>
                </c:pt>
                <c:pt idx="15951">
                  <c:v>411.47</c:v>
                </c:pt>
                <c:pt idx="15952">
                  <c:v>377.73</c:v>
                </c:pt>
                <c:pt idx="15953">
                  <c:v>252.47</c:v>
                </c:pt>
                <c:pt idx="15954">
                  <c:v>300.32</c:v>
                </c:pt>
                <c:pt idx="15955">
                  <c:v>232.64</c:v>
                </c:pt>
                <c:pt idx="15956">
                  <c:v>261.85000000000002</c:v>
                </c:pt>
                <c:pt idx="15957">
                  <c:v>321.7</c:v>
                </c:pt>
                <c:pt idx="15958">
                  <c:v>310.79000000000002</c:v>
                </c:pt>
                <c:pt idx="15959">
                  <c:v>331.63</c:v>
                </c:pt>
                <c:pt idx="15960">
                  <c:v>282.27</c:v>
                </c:pt>
                <c:pt idx="15961">
                  <c:v>293.52999999999997</c:v>
                </c:pt>
                <c:pt idx="15962">
                  <c:v>351.29</c:v>
                </c:pt>
                <c:pt idx="15963">
                  <c:v>326.57</c:v>
                </c:pt>
                <c:pt idx="15964">
                  <c:v>240.76</c:v>
                </c:pt>
                <c:pt idx="15965">
                  <c:v>300.86</c:v>
                </c:pt>
                <c:pt idx="15966">
                  <c:v>279.27</c:v>
                </c:pt>
                <c:pt idx="15967">
                  <c:v>296.18</c:v>
                </c:pt>
                <c:pt idx="15968">
                  <c:v>270.04000000000002</c:v>
                </c:pt>
                <c:pt idx="15969">
                  <c:v>246.97</c:v>
                </c:pt>
                <c:pt idx="15970">
                  <c:v>242.79</c:v>
                </c:pt>
                <c:pt idx="15971">
                  <c:v>207.98</c:v>
                </c:pt>
                <c:pt idx="15972">
                  <c:v>307.27999999999997</c:v>
                </c:pt>
                <c:pt idx="15973">
                  <c:v>277.68</c:v>
                </c:pt>
                <c:pt idx="15974">
                  <c:v>305.08</c:v>
                </c:pt>
                <c:pt idx="15975">
                  <c:v>305.52</c:v>
                </c:pt>
                <c:pt idx="15976">
                  <c:v>313.58999999999997</c:v>
                </c:pt>
                <c:pt idx="15977">
                  <c:v>353.36</c:v>
                </c:pt>
                <c:pt idx="15978">
                  <c:v>319.77999999999997</c:v>
                </c:pt>
                <c:pt idx="15979">
                  <c:v>223.31</c:v>
                </c:pt>
                <c:pt idx="15980">
                  <c:v>229.57</c:v>
                </c:pt>
                <c:pt idx="15981">
                  <c:v>285.41000000000003</c:v>
                </c:pt>
                <c:pt idx="15982">
                  <c:v>332.23</c:v>
                </c:pt>
                <c:pt idx="15983">
                  <c:v>312.52</c:v>
                </c:pt>
                <c:pt idx="15984">
                  <c:v>281.85000000000002</c:v>
                </c:pt>
                <c:pt idx="15985">
                  <c:v>374.28</c:v>
                </c:pt>
                <c:pt idx="15986">
                  <c:v>441.63</c:v>
                </c:pt>
                <c:pt idx="15987">
                  <c:v>437.52</c:v>
                </c:pt>
                <c:pt idx="15988">
                  <c:v>505.13</c:v>
                </c:pt>
                <c:pt idx="15989">
                  <c:v>511.88</c:v>
                </c:pt>
                <c:pt idx="15990">
                  <c:v>488.87</c:v>
                </c:pt>
                <c:pt idx="15991">
                  <c:v>450.72</c:v>
                </c:pt>
                <c:pt idx="15992">
                  <c:v>442.75</c:v>
                </c:pt>
                <c:pt idx="15993">
                  <c:v>396.89</c:v>
                </c:pt>
                <c:pt idx="15994">
                  <c:v>405.95</c:v>
                </c:pt>
                <c:pt idx="15995">
                  <c:v>310.13</c:v>
                </c:pt>
                <c:pt idx="15996">
                  <c:v>357.45</c:v>
                </c:pt>
                <c:pt idx="15997">
                  <c:v>390.41</c:v>
                </c:pt>
                <c:pt idx="15998">
                  <c:v>336.79</c:v>
                </c:pt>
                <c:pt idx="15999">
                  <c:v>287.52</c:v>
                </c:pt>
                <c:pt idx="16000">
                  <c:v>279.81</c:v>
                </c:pt>
                <c:pt idx="16001">
                  <c:v>353.06</c:v>
                </c:pt>
                <c:pt idx="16002">
                  <c:v>383.84</c:v>
                </c:pt>
                <c:pt idx="16003">
                  <c:v>352.67</c:v>
                </c:pt>
                <c:pt idx="16004">
                  <c:v>378.34</c:v>
                </c:pt>
                <c:pt idx="16005">
                  <c:v>372.03</c:v>
                </c:pt>
                <c:pt idx="16006">
                  <c:v>358.17</c:v>
                </c:pt>
                <c:pt idx="16007">
                  <c:v>320.35000000000002</c:v>
                </c:pt>
                <c:pt idx="16008">
                  <c:v>300.77999999999997</c:v>
                </c:pt>
                <c:pt idx="16009">
                  <c:v>245.27</c:v>
                </c:pt>
                <c:pt idx="16010">
                  <c:v>339.85</c:v>
                </c:pt>
                <c:pt idx="16011">
                  <c:v>228.56</c:v>
                </c:pt>
                <c:pt idx="16012">
                  <c:v>213.38</c:v>
                </c:pt>
                <c:pt idx="16013">
                  <c:v>298.98</c:v>
                </c:pt>
                <c:pt idx="16014">
                  <c:v>384.71</c:v>
                </c:pt>
                <c:pt idx="16015">
                  <c:v>290.52999999999997</c:v>
                </c:pt>
                <c:pt idx="16016">
                  <c:v>283.29000000000002</c:v>
                </c:pt>
                <c:pt idx="16017">
                  <c:v>236.31</c:v>
                </c:pt>
                <c:pt idx="16018">
                  <c:v>207.89</c:v>
                </c:pt>
                <c:pt idx="16019">
                  <c:v>197.13</c:v>
                </c:pt>
                <c:pt idx="16020">
                  <c:v>307.37</c:v>
                </c:pt>
                <c:pt idx="16021">
                  <c:v>289.58</c:v>
                </c:pt>
                <c:pt idx="16022">
                  <c:v>349</c:v>
                </c:pt>
                <c:pt idx="16023">
                  <c:v>367.25</c:v>
                </c:pt>
                <c:pt idx="16024">
                  <c:v>386.78</c:v>
                </c:pt>
                <c:pt idx="16025">
                  <c:v>320.45999999999998</c:v>
                </c:pt>
                <c:pt idx="16026">
                  <c:v>251.47</c:v>
                </c:pt>
                <c:pt idx="16027">
                  <c:v>242.6</c:v>
                </c:pt>
                <c:pt idx="16028">
                  <c:v>283.83999999999997</c:v>
                </c:pt>
                <c:pt idx="16029">
                  <c:v>278.14999999999998</c:v>
                </c:pt>
                <c:pt idx="16030">
                  <c:v>259.42</c:v>
                </c:pt>
                <c:pt idx="16031">
                  <c:v>260.08</c:v>
                </c:pt>
                <c:pt idx="16032">
                  <c:v>252.15</c:v>
                </c:pt>
                <c:pt idx="16033">
                  <c:v>289</c:v>
                </c:pt>
                <c:pt idx="16034">
                  <c:v>253.61</c:v>
                </c:pt>
                <c:pt idx="16035">
                  <c:v>261.88</c:v>
                </c:pt>
                <c:pt idx="16036">
                  <c:v>331.52</c:v>
                </c:pt>
                <c:pt idx="16037">
                  <c:v>333.17</c:v>
                </c:pt>
                <c:pt idx="16038">
                  <c:v>261.38</c:v>
                </c:pt>
                <c:pt idx="16039">
                  <c:v>257.26</c:v>
                </c:pt>
                <c:pt idx="16040">
                  <c:v>279.89</c:v>
                </c:pt>
                <c:pt idx="16041">
                  <c:v>401.41</c:v>
                </c:pt>
                <c:pt idx="16042">
                  <c:v>245.2</c:v>
                </c:pt>
                <c:pt idx="16043">
                  <c:v>343.61</c:v>
                </c:pt>
                <c:pt idx="16044">
                  <c:v>455.87</c:v>
                </c:pt>
                <c:pt idx="16045">
                  <c:v>673.79</c:v>
                </c:pt>
                <c:pt idx="16046">
                  <c:v>616.49</c:v>
                </c:pt>
                <c:pt idx="16047">
                  <c:v>496.28</c:v>
                </c:pt>
                <c:pt idx="16048">
                  <c:v>626.86</c:v>
                </c:pt>
                <c:pt idx="16049">
                  <c:v>511.37</c:v>
                </c:pt>
                <c:pt idx="16050">
                  <c:v>510.47</c:v>
                </c:pt>
                <c:pt idx="16051">
                  <c:v>458.02</c:v>
                </c:pt>
                <c:pt idx="16052">
                  <c:v>350.75</c:v>
                </c:pt>
                <c:pt idx="16053">
                  <c:v>244.47</c:v>
                </c:pt>
                <c:pt idx="16054">
                  <c:v>348.11</c:v>
                </c:pt>
                <c:pt idx="16055">
                  <c:v>356.08</c:v>
                </c:pt>
                <c:pt idx="16056">
                  <c:v>356.78</c:v>
                </c:pt>
                <c:pt idx="16057">
                  <c:v>305.55</c:v>
                </c:pt>
                <c:pt idx="16058">
                  <c:v>267.36</c:v>
                </c:pt>
                <c:pt idx="16059">
                  <c:v>377.61</c:v>
                </c:pt>
                <c:pt idx="16060">
                  <c:v>301.68</c:v>
                </c:pt>
                <c:pt idx="16061">
                  <c:v>318.89</c:v>
                </c:pt>
                <c:pt idx="16062">
                  <c:v>395.63</c:v>
                </c:pt>
                <c:pt idx="16063">
                  <c:v>394.95</c:v>
                </c:pt>
                <c:pt idx="16064">
                  <c:v>436</c:v>
                </c:pt>
                <c:pt idx="16065">
                  <c:v>458.02</c:v>
                </c:pt>
                <c:pt idx="16066">
                  <c:v>636.16</c:v>
                </c:pt>
                <c:pt idx="16067">
                  <c:v>529.35</c:v>
                </c:pt>
                <c:pt idx="16068">
                  <c:v>648.35</c:v>
                </c:pt>
                <c:pt idx="16069">
                  <c:v>574.91</c:v>
                </c:pt>
                <c:pt idx="16070">
                  <c:v>663.25</c:v>
                </c:pt>
                <c:pt idx="16071">
                  <c:v>625.29999999999995</c:v>
                </c:pt>
                <c:pt idx="16072">
                  <c:v>680.76</c:v>
                </c:pt>
                <c:pt idx="16073">
                  <c:v>648.07000000000005</c:v>
                </c:pt>
                <c:pt idx="16074">
                  <c:v>602.71</c:v>
                </c:pt>
                <c:pt idx="16075">
                  <c:v>554.08000000000004</c:v>
                </c:pt>
                <c:pt idx="16076">
                  <c:v>520.30999999999995</c:v>
                </c:pt>
                <c:pt idx="16077">
                  <c:v>708.45</c:v>
                </c:pt>
                <c:pt idx="16078">
                  <c:v>615.25</c:v>
                </c:pt>
                <c:pt idx="16079">
                  <c:v>644.55999999999995</c:v>
                </c:pt>
                <c:pt idx="16080">
                  <c:v>648.41999999999996</c:v>
                </c:pt>
                <c:pt idx="16081">
                  <c:v>852.01</c:v>
                </c:pt>
                <c:pt idx="16082">
                  <c:v>313.14</c:v>
                </c:pt>
                <c:pt idx="16083">
                  <c:v>390.33</c:v>
                </c:pt>
                <c:pt idx="16084">
                  <c:v>335.38</c:v>
                </c:pt>
                <c:pt idx="16085">
                  <c:v>399.08</c:v>
                </c:pt>
                <c:pt idx="16086">
                  <c:v>335.69</c:v>
                </c:pt>
                <c:pt idx="16087">
                  <c:v>340.08</c:v>
                </c:pt>
                <c:pt idx="16088">
                  <c:v>417.56</c:v>
                </c:pt>
                <c:pt idx="16089">
                  <c:v>405.91</c:v>
                </c:pt>
                <c:pt idx="16090">
                  <c:v>507.41</c:v>
                </c:pt>
                <c:pt idx="16091">
                  <c:v>686.03</c:v>
                </c:pt>
                <c:pt idx="16092">
                  <c:v>532.66999999999996</c:v>
                </c:pt>
                <c:pt idx="16093">
                  <c:v>484.93</c:v>
                </c:pt>
                <c:pt idx="16094">
                  <c:v>793.66</c:v>
                </c:pt>
                <c:pt idx="16095">
                  <c:v>451.74</c:v>
                </c:pt>
                <c:pt idx="16096">
                  <c:v>707.99</c:v>
                </c:pt>
                <c:pt idx="16097">
                  <c:v>760.06</c:v>
                </c:pt>
                <c:pt idx="16098">
                  <c:v>550.25</c:v>
                </c:pt>
                <c:pt idx="16099">
                  <c:v>507.98</c:v>
                </c:pt>
                <c:pt idx="16100">
                  <c:v>517.32000000000005</c:v>
                </c:pt>
                <c:pt idx="16101">
                  <c:v>559.11</c:v>
                </c:pt>
                <c:pt idx="16102">
                  <c:v>506.17</c:v>
                </c:pt>
                <c:pt idx="16103">
                  <c:v>453.81</c:v>
                </c:pt>
                <c:pt idx="16104">
                  <c:v>499.19</c:v>
                </c:pt>
                <c:pt idx="16105">
                  <c:v>490.4</c:v>
                </c:pt>
                <c:pt idx="16106">
                  <c:v>582.08000000000004</c:v>
                </c:pt>
                <c:pt idx="16107">
                  <c:v>453.43</c:v>
                </c:pt>
                <c:pt idx="16108">
                  <c:v>473.4</c:v>
                </c:pt>
                <c:pt idx="16109">
                  <c:v>483.03</c:v>
                </c:pt>
                <c:pt idx="16110">
                  <c:v>500.24</c:v>
                </c:pt>
                <c:pt idx="16111">
                  <c:v>408.7</c:v>
                </c:pt>
                <c:pt idx="16112">
                  <c:v>381.89</c:v>
                </c:pt>
                <c:pt idx="16113">
                  <c:v>379.5</c:v>
                </c:pt>
                <c:pt idx="16114">
                  <c:v>354.91</c:v>
                </c:pt>
                <c:pt idx="16115">
                  <c:v>485.29</c:v>
                </c:pt>
                <c:pt idx="16116">
                  <c:v>469.79</c:v>
                </c:pt>
                <c:pt idx="16117">
                  <c:v>509.12</c:v>
                </c:pt>
                <c:pt idx="16118">
                  <c:v>367.25</c:v>
                </c:pt>
                <c:pt idx="16119">
                  <c:v>398.92</c:v>
                </c:pt>
                <c:pt idx="16120">
                  <c:v>633.69000000000005</c:v>
                </c:pt>
                <c:pt idx="16121">
                  <c:v>571.83000000000004</c:v>
                </c:pt>
                <c:pt idx="16122">
                  <c:v>593.97</c:v>
                </c:pt>
                <c:pt idx="16123">
                  <c:v>568.34</c:v>
                </c:pt>
                <c:pt idx="16124">
                  <c:v>645.41</c:v>
                </c:pt>
                <c:pt idx="16125">
                  <c:v>686.97</c:v>
                </c:pt>
                <c:pt idx="16126">
                  <c:v>611.34</c:v>
                </c:pt>
                <c:pt idx="16127">
                  <c:v>691.1</c:v>
                </c:pt>
                <c:pt idx="16128">
                  <c:v>905.95</c:v>
                </c:pt>
                <c:pt idx="16129">
                  <c:v>248.18</c:v>
                </c:pt>
                <c:pt idx="16130">
                  <c:v>280.63</c:v>
                </c:pt>
                <c:pt idx="16131">
                  <c:v>322.61</c:v>
                </c:pt>
                <c:pt idx="16132">
                  <c:v>281.44</c:v>
                </c:pt>
                <c:pt idx="16133">
                  <c:v>319.11</c:v>
                </c:pt>
                <c:pt idx="16134">
                  <c:v>298.10000000000002</c:v>
                </c:pt>
                <c:pt idx="16135">
                  <c:v>244.56</c:v>
                </c:pt>
                <c:pt idx="16136">
                  <c:v>309.7</c:v>
                </c:pt>
                <c:pt idx="16137">
                  <c:v>288.17</c:v>
                </c:pt>
                <c:pt idx="16138">
                  <c:v>211.93</c:v>
                </c:pt>
                <c:pt idx="16139">
                  <c:v>306.41000000000003</c:v>
                </c:pt>
                <c:pt idx="16140">
                  <c:v>264.18</c:v>
                </c:pt>
                <c:pt idx="16141">
                  <c:v>254.83</c:v>
                </c:pt>
                <c:pt idx="16142">
                  <c:v>329.72</c:v>
                </c:pt>
                <c:pt idx="16143">
                  <c:v>344.05</c:v>
                </c:pt>
                <c:pt idx="16144">
                  <c:v>309.95</c:v>
                </c:pt>
                <c:pt idx="16145">
                  <c:v>320.12</c:v>
                </c:pt>
                <c:pt idx="16146">
                  <c:v>320.19</c:v>
                </c:pt>
                <c:pt idx="16147">
                  <c:v>309.92</c:v>
                </c:pt>
                <c:pt idx="16148">
                  <c:v>240.93</c:v>
                </c:pt>
                <c:pt idx="16149">
                  <c:v>222.41</c:v>
                </c:pt>
                <c:pt idx="16150">
                  <c:v>293.24</c:v>
                </c:pt>
                <c:pt idx="16151">
                  <c:v>304.98</c:v>
                </c:pt>
                <c:pt idx="16152">
                  <c:v>306.95999999999998</c:v>
                </c:pt>
                <c:pt idx="16153">
                  <c:v>300.23</c:v>
                </c:pt>
                <c:pt idx="16154">
                  <c:v>305.01</c:v>
                </c:pt>
                <c:pt idx="16155">
                  <c:v>396.84</c:v>
                </c:pt>
                <c:pt idx="16156">
                  <c:v>295.88</c:v>
                </c:pt>
                <c:pt idx="16157">
                  <c:v>297.25</c:v>
                </c:pt>
                <c:pt idx="16158">
                  <c:v>288.44</c:v>
                </c:pt>
                <c:pt idx="16159">
                  <c:v>346.37</c:v>
                </c:pt>
                <c:pt idx="16160">
                  <c:v>334.33</c:v>
                </c:pt>
                <c:pt idx="16161">
                  <c:v>320.02999999999997</c:v>
                </c:pt>
                <c:pt idx="16162">
                  <c:v>378.73</c:v>
                </c:pt>
                <c:pt idx="16163">
                  <c:v>362.91</c:v>
                </c:pt>
                <c:pt idx="16164">
                  <c:v>348.45</c:v>
                </c:pt>
                <c:pt idx="16165">
                  <c:v>300.01</c:v>
                </c:pt>
                <c:pt idx="16166">
                  <c:v>274.57</c:v>
                </c:pt>
                <c:pt idx="16167">
                  <c:v>263.64999999999998</c:v>
                </c:pt>
                <c:pt idx="16168">
                  <c:v>276.16000000000003</c:v>
                </c:pt>
                <c:pt idx="16169">
                  <c:v>909.42</c:v>
                </c:pt>
                <c:pt idx="16170">
                  <c:v>932.79</c:v>
                </c:pt>
                <c:pt idx="16171">
                  <c:v>1127.02</c:v>
                </c:pt>
                <c:pt idx="16172">
                  <c:v>1204.5999999999999</c:v>
                </c:pt>
                <c:pt idx="16173">
                  <c:v>1331.48</c:v>
                </c:pt>
                <c:pt idx="16174">
                  <c:v>1152.6099999999999</c:v>
                </c:pt>
                <c:pt idx="16175">
                  <c:v>870.41</c:v>
                </c:pt>
                <c:pt idx="16176">
                  <c:v>821.35</c:v>
                </c:pt>
                <c:pt idx="16177">
                  <c:v>998.43</c:v>
                </c:pt>
                <c:pt idx="16178">
                  <c:v>969.43</c:v>
                </c:pt>
                <c:pt idx="16179">
                  <c:v>1021.37</c:v>
                </c:pt>
                <c:pt idx="16180">
                  <c:v>1007.56</c:v>
                </c:pt>
                <c:pt idx="16181">
                  <c:v>1131.24</c:v>
                </c:pt>
                <c:pt idx="16182">
                  <c:v>959.43</c:v>
                </c:pt>
                <c:pt idx="16183">
                  <c:v>831.36</c:v>
                </c:pt>
                <c:pt idx="16184">
                  <c:v>1085.1199999999999</c:v>
                </c:pt>
                <c:pt idx="16185">
                  <c:v>870</c:v>
                </c:pt>
                <c:pt idx="16186">
                  <c:v>815.02</c:v>
                </c:pt>
                <c:pt idx="16187">
                  <c:v>982.73</c:v>
                </c:pt>
                <c:pt idx="16188">
                  <c:v>1108.02</c:v>
                </c:pt>
                <c:pt idx="16189">
                  <c:v>1045.6099999999999</c:v>
                </c:pt>
                <c:pt idx="16190">
                  <c:v>905.71</c:v>
                </c:pt>
                <c:pt idx="16191">
                  <c:v>650.6</c:v>
                </c:pt>
                <c:pt idx="16192">
                  <c:v>826.17</c:v>
                </c:pt>
                <c:pt idx="16193">
                  <c:v>742.61</c:v>
                </c:pt>
                <c:pt idx="16194">
                  <c:v>868.92</c:v>
                </c:pt>
                <c:pt idx="16195">
                  <c:v>986.85</c:v>
                </c:pt>
                <c:pt idx="16196">
                  <c:v>1020.3</c:v>
                </c:pt>
                <c:pt idx="16197">
                  <c:v>1132.72</c:v>
                </c:pt>
                <c:pt idx="16198">
                  <c:v>1000.26</c:v>
                </c:pt>
                <c:pt idx="16199">
                  <c:v>847.26</c:v>
                </c:pt>
                <c:pt idx="16200">
                  <c:v>801.45</c:v>
                </c:pt>
                <c:pt idx="16201">
                  <c:v>887.87</c:v>
                </c:pt>
                <c:pt idx="16202">
                  <c:v>788.67</c:v>
                </c:pt>
                <c:pt idx="16203">
                  <c:v>725.74</c:v>
                </c:pt>
                <c:pt idx="16204">
                  <c:v>871.85</c:v>
                </c:pt>
                <c:pt idx="16205">
                  <c:v>945.46</c:v>
                </c:pt>
                <c:pt idx="16206">
                  <c:v>913.5</c:v>
                </c:pt>
                <c:pt idx="16207">
                  <c:v>779.67</c:v>
                </c:pt>
                <c:pt idx="16208">
                  <c:v>746.15</c:v>
                </c:pt>
                <c:pt idx="16209">
                  <c:v>822.93</c:v>
                </c:pt>
                <c:pt idx="16210">
                  <c:v>1086</c:v>
                </c:pt>
                <c:pt idx="16211">
                  <c:v>947.81</c:v>
                </c:pt>
                <c:pt idx="16212">
                  <c:v>973.29</c:v>
                </c:pt>
                <c:pt idx="16213">
                  <c:v>903.45</c:v>
                </c:pt>
                <c:pt idx="16214">
                  <c:v>1123</c:v>
                </c:pt>
                <c:pt idx="16215">
                  <c:v>946.4</c:v>
                </c:pt>
                <c:pt idx="16216">
                  <c:v>984.66</c:v>
                </c:pt>
                <c:pt idx="16217">
                  <c:v>1281.6500000000001</c:v>
                </c:pt>
                <c:pt idx="16218">
                  <c:v>1590.44</c:v>
                </c:pt>
                <c:pt idx="16219">
                  <c:v>1136.07</c:v>
                </c:pt>
                <c:pt idx="16220">
                  <c:v>1182.8399999999999</c:v>
                </c:pt>
                <c:pt idx="16221">
                  <c:v>1081.3599999999999</c:v>
                </c:pt>
                <c:pt idx="16222">
                  <c:v>955.1</c:v>
                </c:pt>
                <c:pt idx="16223">
                  <c:v>1169.2</c:v>
                </c:pt>
                <c:pt idx="16224">
                  <c:v>1296.1500000000001</c:v>
                </c:pt>
                <c:pt idx="16225">
                  <c:v>941.11</c:v>
                </c:pt>
                <c:pt idx="16226">
                  <c:v>1723.74</c:v>
                </c:pt>
                <c:pt idx="16227">
                  <c:v>1957.08</c:v>
                </c:pt>
                <c:pt idx="16228">
                  <c:v>1957.85</c:v>
                </c:pt>
                <c:pt idx="16229">
                  <c:v>1869.65</c:v>
                </c:pt>
                <c:pt idx="16230">
                  <c:v>1416.16</c:v>
                </c:pt>
                <c:pt idx="16231">
                  <c:v>1955.05</c:v>
                </c:pt>
                <c:pt idx="16232">
                  <c:v>1256.75</c:v>
                </c:pt>
                <c:pt idx="16233">
                  <c:v>763.68</c:v>
                </c:pt>
                <c:pt idx="16234">
                  <c:v>950.24</c:v>
                </c:pt>
                <c:pt idx="16235">
                  <c:v>1111.6600000000001</c:v>
                </c:pt>
                <c:pt idx="16236">
                  <c:v>832.37</c:v>
                </c:pt>
                <c:pt idx="16237">
                  <c:v>1029.46</c:v>
                </c:pt>
                <c:pt idx="16238">
                  <c:v>963.46</c:v>
                </c:pt>
                <c:pt idx="16239">
                  <c:v>935.53</c:v>
                </c:pt>
                <c:pt idx="16240">
                  <c:v>846.98</c:v>
                </c:pt>
                <c:pt idx="16241">
                  <c:v>915.55</c:v>
                </c:pt>
                <c:pt idx="16242">
                  <c:v>988.29</c:v>
                </c:pt>
                <c:pt idx="16243">
                  <c:v>1290.04</c:v>
                </c:pt>
                <c:pt idx="16244">
                  <c:v>1541.23</c:v>
                </c:pt>
                <c:pt idx="16245">
                  <c:v>1605.63</c:v>
                </c:pt>
                <c:pt idx="16246">
                  <c:v>1168.6099999999999</c:v>
                </c:pt>
                <c:pt idx="16247">
                  <c:v>1219.06</c:v>
                </c:pt>
                <c:pt idx="16248">
                  <c:v>1229.28</c:v>
                </c:pt>
                <c:pt idx="16249">
                  <c:v>1224.6099999999999</c:v>
                </c:pt>
                <c:pt idx="16250">
                  <c:v>1617.07</c:v>
                </c:pt>
                <c:pt idx="16251">
                  <c:v>1250.98</c:v>
                </c:pt>
                <c:pt idx="16252">
                  <c:v>1490.06</c:v>
                </c:pt>
                <c:pt idx="16253">
                  <c:v>1193.72</c:v>
                </c:pt>
                <c:pt idx="16254">
                  <c:v>1368.77</c:v>
                </c:pt>
                <c:pt idx="16255">
                  <c:v>1141.1099999999999</c:v>
                </c:pt>
                <c:pt idx="16256">
                  <c:v>1461.9</c:v>
                </c:pt>
                <c:pt idx="16257">
                  <c:v>1548.37</c:v>
                </c:pt>
                <c:pt idx="16258">
                  <c:v>1568.02</c:v>
                </c:pt>
                <c:pt idx="16259">
                  <c:v>1580.41</c:v>
                </c:pt>
                <c:pt idx="16260">
                  <c:v>1766.55</c:v>
                </c:pt>
                <c:pt idx="16261">
                  <c:v>1754.17</c:v>
                </c:pt>
                <c:pt idx="16262">
                  <c:v>883.65</c:v>
                </c:pt>
                <c:pt idx="16263">
                  <c:v>1408.06</c:v>
                </c:pt>
                <c:pt idx="16264">
                  <c:v>1174.5899999999999</c:v>
                </c:pt>
                <c:pt idx="16265">
                  <c:v>1338.12</c:v>
                </c:pt>
                <c:pt idx="16266">
                  <c:v>1033.2</c:v>
                </c:pt>
                <c:pt idx="16267">
                  <c:v>1299.43</c:v>
                </c:pt>
                <c:pt idx="16268">
                  <c:v>1321.84</c:v>
                </c:pt>
                <c:pt idx="16269">
                  <c:v>1168.08</c:v>
                </c:pt>
                <c:pt idx="16270">
                  <c:v>1174.33</c:v>
                </c:pt>
                <c:pt idx="16271">
                  <c:v>1437.92</c:v>
                </c:pt>
                <c:pt idx="16272">
                  <c:v>1733.81</c:v>
                </c:pt>
                <c:pt idx="16273">
                  <c:v>1296.47</c:v>
                </c:pt>
                <c:pt idx="16274">
                  <c:v>1415.2</c:v>
                </c:pt>
                <c:pt idx="16275">
                  <c:v>1251.69</c:v>
                </c:pt>
                <c:pt idx="16276">
                  <c:v>1024.58</c:v>
                </c:pt>
                <c:pt idx="16277">
                  <c:v>1205.05</c:v>
                </c:pt>
                <c:pt idx="16278">
                  <c:v>1131.82</c:v>
                </c:pt>
                <c:pt idx="16279">
                  <c:v>668.58</c:v>
                </c:pt>
                <c:pt idx="16280">
                  <c:v>820.68</c:v>
                </c:pt>
                <c:pt idx="16281">
                  <c:v>783.12</c:v>
                </c:pt>
                <c:pt idx="16282">
                  <c:v>553.79999999999995</c:v>
                </c:pt>
                <c:pt idx="16283">
                  <c:v>677.7</c:v>
                </c:pt>
                <c:pt idx="16284">
                  <c:v>612.80999999999995</c:v>
                </c:pt>
                <c:pt idx="16285">
                  <c:v>763.36</c:v>
                </c:pt>
                <c:pt idx="16286">
                  <c:v>817.09</c:v>
                </c:pt>
                <c:pt idx="16287">
                  <c:v>734.69</c:v>
                </c:pt>
                <c:pt idx="16288">
                  <c:v>547.41</c:v>
                </c:pt>
                <c:pt idx="16289">
                  <c:v>903.62</c:v>
                </c:pt>
                <c:pt idx="16290">
                  <c:v>1159.26</c:v>
                </c:pt>
                <c:pt idx="16291">
                  <c:v>1682.77</c:v>
                </c:pt>
                <c:pt idx="16292">
                  <c:v>505.77</c:v>
                </c:pt>
                <c:pt idx="16293">
                  <c:v>463.46</c:v>
                </c:pt>
                <c:pt idx="16294">
                  <c:v>507.8</c:v>
                </c:pt>
                <c:pt idx="16295">
                  <c:v>330.27</c:v>
                </c:pt>
                <c:pt idx="16296">
                  <c:v>339.48</c:v>
                </c:pt>
                <c:pt idx="16297">
                  <c:v>389.51</c:v>
                </c:pt>
                <c:pt idx="16298">
                  <c:v>309.68</c:v>
                </c:pt>
                <c:pt idx="16299">
                  <c:v>334.48</c:v>
                </c:pt>
                <c:pt idx="16300">
                  <c:v>481.78</c:v>
                </c:pt>
                <c:pt idx="16301">
                  <c:v>570.05999999999995</c:v>
                </c:pt>
                <c:pt idx="16302">
                  <c:v>626.95000000000005</c:v>
                </c:pt>
                <c:pt idx="16303">
                  <c:v>777.67</c:v>
                </c:pt>
                <c:pt idx="16304">
                  <c:v>464.22</c:v>
                </c:pt>
                <c:pt idx="16305">
                  <c:v>487.79</c:v>
                </c:pt>
                <c:pt idx="16306">
                  <c:v>465.5</c:v>
                </c:pt>
                <c:pt idx="16307">
                  <c:v>535.21</c:v>
                </c:pt>
                <c:pt idx="16308">
                  <c:v>659.09</c:v>
                </c:pt>
                <c:pt idx="16309">
                  <c:v>742.64</c:v>
                </c:pt>
                <c:pt idx="16310">
                  <c:v>791.2</c:v>
                </c:pt>
                <c:pt idx="16311">
                  <c:v>655.27</c:v>
                </c:pt>
                <c:pt idx="16312">
                  <c:v>667.86</c:v>
                </c:pt>
                <c:pt idx="16313">
                  <c:v>643.27</c:v>
                </c:pt>
                <c:pt idx="16314">
                  <c:v>626.12</c:v>
                </c:pt>
                <c:pt idx="16315">
                  <c:v>683.27</c:v>
                </c:pt>
                <c:pt idx="16316">
                  <c:v>609.02</c:v>
                </c:pt>
                <c:pt idx="16317">
                  <c:v>741.83</c:v>
                </c:pt>
                <c:pt idx="16318">
                  <c:v>823.27</c:v>
                </c:pt>
                <c:pt idx="16319">
                  <c:v>785.18</c:v>
                </c:pt>
                <c:pt idx="16320">
                  <c:v>959.28</c:v>
                </c:pt>
                <c:pt idx="16321">
                  <c:v>833.68</c:v>
                </c:pt>
                <c:pt idx="16322">
                  <c:v>635.28</c:v>
                </c:pt>
                <c:pt idx="16323">
                  <c:v>503.91</c:v>
                </c:pt>
                <c:pt idx="16324">
                  <c:v>572.35</c:v>
                </c:pt>
                <c:pt idx="16325">
                  <c:v>762.79</c:v>
                </c:pt>
                <c:pt idx="16326">
                  <c:v>623.32000000000005</c:v>
                </c:pt>
                <c:pt idx="16327">
                  <c:v>679.98</c:v>
                </c:pt>
                <c:pt idx="16328">
                  <c:v>613.36</c:v>
                </c:pt>
                <c:pt idx="16329">
                  <c:v>978.32</c:v>
                </c:pt>
                <c:pt idx="16330">
                  <c:v>871.29</c:v>
                </c:pt>
                <c:pt idx="16331">
                  <c:v>514.66999999999996</c:v>
                </c:pt>
                <c:pt idx="16332">
                  <c:v>439.55</c:v>
                </c:pt>
                <c:pt idx="16333">
                  <c:v>713.39</c:v>
                </c:pt>
                <c:pt idx="16334">
                  <c:v>738.26</c:v>
                </c:pt>
                <c:pt idx="16335">
                  <c:v>624.77</c:v>
                </c:pt>
                <c:pt idx="16336">
                  <c:v>793.63</c:v>
                </c:pt>
                <c:pt idx="16337">
                  <c:v>1046.46</c:v>
                </c:pt>
                <c:pt idx="16338">
                  <c:v>889.65</c:v>
                </c:pt>
                <c:pt idx="16339">
                  <c:v>804.82</c:v>
                </c:pt>
                <c:pt idx="16340">
                  <c:v>742.23</c:v>
                </c:pt>
                <c:pt idx="16341">
                  <c:v>739.75</c:v>
                </c:pt>
                <c:pt idx="16342">
                  <c:v>778.02</c:v>
                </c:pt>
                <c:pt idx="16343">
                  <c:v>1094.24</c:v>
                </c:pt>
                <c:pt idx="16344">
                  <c:v>737.27</c:v>
                </c:pt>
                <c:pt idx="16345">
                  <c:v>634.52</c:v>
                </c:pt>
                <c:pt idx="16346">
                  <c:v>628.75</c:v>
                </c:pt>
                <c:pt idx="16347">
                  <c:v>626.46</c:v>
                </c:pt>
                <c:pt idx="16348">
                  <c:v>396.94</c:v>
                </c:pt>
                <c:pt idx="16349">
                  <c:v>765.96</c:v>
                </c:pt>
                <c:pt idx="16350">
                  <c:v>660.6</c:v>
                </c:pt>
                <c:pt idx="16351">
                  <c:v>720.13</c:v>
                </c:pt>
                <c:pt idx="16352">
                  <c:v>1559.84</c:v>
                </c:pt>
                <c:pt idx="16353">
                  <c:v>1799.58</c:v>
                </c:pt>
                <c:pt idx="16354">
                  <c:v>2794.98</c:v>
                </c:pt>
                <c:pt idx="16355">
                  <c:v>1965.48</c:v>
                </c:pt>
                <c:pt idx="16356">
                  <c:v>824.43</c:v>
                </c:pt>
                <c:pt idx="16357">
                  <c:v>1037.6199999999999</c:v>
                </c:pt>
                <c:pt idx="16358">
                  <c:v>1107.57</c:v>
                </c:pt>
                <c:pt idx="16359">
                  <c:v>939.29</c:v>
                </c:pt>
                <c:pt idx="16360">
                  <c:v>835.79</c:v>
                </c:pt>
                <c:pt idx="16361">
                  <c:v>845.08</c:v>
                </c:pt>
                <c:pt idx="16362">
                  <c:v>893.67</c:v>
                </c:pt>
                <c:pt idx="16363">
                  <c:v>855.66</c:v>
                </c:pt>
                <c:pt idx="16364">
                  <c:v>980.02</c:v>
                </c:pt>
                <c:pt idx="16365">
                  <c:v>1225.1400000000001</c:v>
                </c:pt>
                <c:pt idx="16366">
                  <c:v>1210.27</c:v>
                </c:pt>
                <c:pt idx="16367">
                  <c:v>1238.78</c:v>
                </c:pt>
                <c:pt idx="16368">
                  <c:v>1078.1500000000001</c:v>
                </c:pt>
                <c:pt idx="16369">
                  <c:v>1195.58</c:v>
                </c:pt>
                <c:pt idx="16370">
                  <c:v>1201.74</c:v>
                </c:pt>
                <c:pt idx="16371">
                  <c:v>967.13</c:v>
                </c:pt>
                <c:pt idx="16372">
                  <c:v>994.24</c:v>
                </c:pt>
                <c:pt idx="16373">
                  <c:v>1286.3</c:v>
                </c:pt>
                <c:pt idx="16374">
                  <c:v>1001.65</c:v>
                </c:pt>
                <c:pt idx="16375">
                  <c:v>1468.97</c:v>
                </c:pt>
                <c:pt idx="16376">
                  <c:v>1357.73</c:v>
                </c:pt>
                <c:pt idx="16377">
                  <c:v>1309.83</c:v>
                </c:pt>
                <c:pt idx="16378">
                  <c:v>1462.23</c:v>
                </c:pt>
                <c:pt idx="16379">
                  <c:v>943.2</c:v>
                </c:pt>
                <c:pt idx="16380">
                  <c:v>2601.8200000000002</c:v>
                </c:pt>
                <c:pt idx="16381">
                  <c:v>2013.97</c:v>
                </c:pt>
                <c:pt idx="16382">
                  <c:v>1810.43</c:v>
                </c:pt>
                <c:pt idx="16383">
                  <c:v>1786.16</c:v>
                </c:pt>
                <c:pt idx="16384">
                  <c:v>2299.64</c:v>
                </c:pt>
                <c:pt idx="16385">
                  <c:v>2428.08</c:v>
                </c:pt>
                <c:pt idx="16386">
                  <c:v>1564.19</c:v>
                </c:pt>
                <c:pt idx="16387">
                  <c:v>1208.46</c:v>
                </c:pt>
                <c:pt idx="16388">
                  <c:v>1746.64</c:v>
                </c:pt>
                <c:pt idx="16389">
                  <c:v>1606.31</c:v>
                </c:pt>
                <c:pt idx="16390">
                  <c:v>776.77</c:v>
                </c:pt>
                <c:pt idx="16391">
                  <c:v>825.56</c:v>
                </c:pt>
                <c:pt idx="16392">
                  <c:v>1258.6199999999999</c:v>
                </c:pt>
                <c:pt idx="16393">
                  <c:v>959.06</c:v>
                </c:pt>
                <c:pt idx="16394">
                  <c:v>1925.88</c:v>
                </c:pt>
                <c:pt idx="16395">
                  <c:v>1226.1600000000001</c:v>
                </c:pt>
                <c:pt idx="16396">
                  <c:v>834.51</c:v>
                </c:pt>
                <c:pt idx="16397">
                  <c:v>1253.55</c:v>
                </c:pt>
                <c:pt idx="16398">
                  <c:v>823.39</c:v>
                </c:pt>
                <c:pt idx="16399">
                  <c:v>1047.08</c:v>
                </c:pt>
                <c:pt idx="16400">
                  <c:v>1256.56</c:v>
                </c:pt>
                <c:pt idx="16401">
                  <c:v>1690.27</c:v>
                </c:pt>
                <c:pt idx="16402">
                  <c:v>1870.6</c:v>
                </c:pt>
                <c:pt idx="16403">
                  <c:v>1722.97</c:v>
                </c:pt>
                <c:pt idx="16404">
                  <c:v>1769.18</c:v>
                </c:pt>
                <c:pt idx="16405">
                  <c:v>1260.48</c:v>
                </c:pt>
                <c:pt idx="16406">
                  <c:v>1767</c:v>
                </c:pt>
                <c:pt idx="16407">
                  <c:v>3194.44</c:v>
                </c:pt>
                <c:pt idx="16408">
                  <c:v>1905.53</c:v>
                </c:pt>
                <c:pt idx="16409">
                  <c:v>2705.94</c:v>
                </c:pt>
                <c:pt idx="16410">
                  <c:v>478.48</c:v>
                </c:pt>
                <c:pt idx="16411">
                  <c:v>477.3</c:v>
                </c:pt>
                <c:pt idx="16412">
                  <c:v>446.46</c:v>
                </c:pt>
                <c:pt idx="16413">
                  <c:v>455.3</c:v>
                </c:pt>
                <c:pt idx="16414">
                  <c:v>551.07000000000005</c:v>
                </c:pt>
                <c:pt idx="16415">
                  <c:v>461.35</c:v>
                </c:pt>
                <c:pt idx="16416">
                  <c:v>567.02</c:v>
                </c:pt>
                <c:pt idx="16417">
                  <c:v>337.48</c:v>
                </c:pt>
                <c:pt idx="16418">
                  <c:v>366.35</c:v>
                </c:pt>
                <c:pt idx="16419">
                  <c:v>492.97</c:v>
                </c:pt>
                <c:pt idx="16420">
                  <c:v>488.91</c:v>
                </c:pt>
                <c:pt idx="16421">
                  <c:v>556.76</c:v>
                </c:pt>
                <c:pt idx="16422">
                  <c:v>578.79999999999995</c:v>
                </c:pt>
                <c:pt idx="16423">
                  <c:v>604.84</c:v>
                </c:pt>
                <c:pt idx="16424">
                  <c:v>569.11</c:v>
                </c:pt>
                <c:pt idx="16425">
                  <c:v>481.56</c:v>
                </c:pt>
                <c:pt idx="16426">
                  <c:v>619.82000000000005</c:v>
                </c:pt>
                <c:pt idx="16427">
                  <c:v>541.17999999999995</c:v>
                </c:pt>
                <c:pt idx="16428">
                  <c:v>404.31</c:v>
                </c:pt>
                <c:pt idx="16429">
                  <c:v>509.34</c:v>
                </c:pt>
                <c:pt idx="16430">
                  <c:v>456.26</c:v>
                </c:pt>
                <c:pt idx="16431">
                  <c:v>609.01</c:v>
                </c:pt>
                <c:pt idx="16432">
                  <c:v>612.48</c:v>
                </c:pt>
                <c:pt idx="16433">
                  <c:v>564.87</c:v>
                </c:pt>
                <c:pt idx="16434">
                  <c:v>539.65</c:v>
                </c:pt>
                <c:pt idx="16435">
                  <c:v>552.49</c:v>
                </c:pt>
                <c:pt idx="16436">
                  <c:v>523.67999999999995</c:v>
                </c:pt>
                <c:pt idx="16437">
                  <c:v>544.21</c:v>
                </c:pt>
                <c:pt idx="16438">
                  <c:v>591.01</c:v>
                </c:pt>
                <c:pt idx="16439">
                  <c:v>579.58000000000004</c:v>
                </c:pt>
                <c:pt idx="16440">
                  <c:v>599.25</c:v>
                </c:pt>
                <c:pt idx="16441">
                  <c:v>364.68</c:v>
                </c:pt>
                <c:pt idx="16442">
                  <c:v>463.25</c:v>
                </c:pt>
                <c:pt idx="16443">
                  <c:v>456.08</c:v>
                </c:pt>
                <c:pt idx="16444">
                  <c:v>570.87</c:v>
                </c:pt>
                <c:pt idx="16445">
                  <c:v>443.97</c:v>
                </c:pt>
                <c:pt idx="16446">
                  <c:v>390.51</c:v>
                </c:pt>
                <c:pt idx="16447">
                  <c:v>406.53</c:v>
                </c:pt>
                <c:pt idx="16448">
                  <c:v>379.13</c:v>
                </c:pt>
                <c:pt idx="16449">
                  <c:v>426.66</c:v>
                </c:pt>
                <c:pt idx="16450">
                  <c:v>507.74</c:v>
                </c:pt>
                <c:pt idx="16451">
                  <c:v>523.16999999999996</c:v>
                </c:pt>
                <c:pt idx="16452">
                  <c:v>426.18</c:v>
                </c:pt>
                <c:pt idx="16453">
                  <c:v>392.42</c:v>
                </c:pt>
                <c:pt idx="16454">
                  <c:v>334.92</c:v>
                </c:pt>
                <c:pt idx="16455">
                  <c:v>391.15</c:v>
                </c:pt>
                <c:pt idx="16456">
                  <c:v>364.75</c:v>
                </c:pt>
                <c:pt idx="16457">
                  <c:v>520.48</c:v>
                </c:pt>
                <c:pt idx="16458">
                  <c:v>381.79</c:v>
                </c:pt>
                <c:pt idx="16459">
                  <c:v>378.18</c:v>
                </c:pt>
                <c:pt idx="16460">
                  <c:v>418.1</c:v>
                </c:pt>
                <c:pt idx="16461">
                  <c:v>522.98</c:v>
                </c:pt>
                <c:pt idx="16462">
                  <c:v>465.64</c:v>
                </c:pt>
                <c:pt idx="16463">
                  <c:v>367.53</c:v>
                </c:pt>
                <c:pt idx="16464">
                  <c:v>513.70000000000005</c:v>
                </c:pt>
                <c:pt idx="16465">
                  <c:v>484.25</c:v>
                </c:pt>
                <c:pt idx="16466">
                  <c:v>582.55999999999995</c:v>
                </c:pt>
                <c:pt idx="16467">
                  <c:v>510.48</c:v>
                </c:pt>
                <c:pt idx="16468">
                  <c:v>481.2</c:v>
                </c:pt>
                <c:pt idx="16469">
                  <c:v>586.33000000000004</c:v>
                </c:pt>
                <c:pt idx="16470">
                  <c:v>536.54</c:v>
                </c:pt>
                <c:pt idx="16471">
                  <c:v>389.14</c:v>
                </c:pt>
                <c:pt idx="16472">
                  <c:v>445.07</c:v>
                </c:pt>
                <c:pt idx="16473">
                  <c:v>570.77</c:v>
                </c:pt>
                <c:pt idx="16474">
                  <c:v>718.27</c:v>
                </c:pt>
                <c:pt idx="16475">
                  <c:v>736.31</c:v>
                </c:pt>
                <c:pt idx="16476">
                  <c:v>702.22</c:v>
                </c:pt>
                <c:pt idx="16477">
                  <c:v>914.69</c:v>
                </c:pt>
                <c:pt idx="16478">
                  <c:v>820.15</c:v>
                </c:pt>
                <c:pt idx="16479">
                  <c:v>820.18</c:v>
                </c:pt>
                <c:pt idx="16480">
                  <c:v>828.64</c:v>
                </c:pt>
                <c:pt idx="16481">
                  <c:v>786.7</c:v>
                </c:pt>
                <c:pt idx="16482">
                  <c:v>786.86</c:v>
                </c:pt>
                <c:pt idx="16483">
                  <c:v>794.34</c:v>
                </c:pt>
                <c:pt idx="16484">
                  <c:v>824.07</c:v>
                </c:pt>
                <c:pt idx="16485">
                  <c:v>750.47</c:v>
                </c:pt>
                <c:pt idx="16486">
                  <c:v>894.57</c:v>
                </c:pt>
                <c:pt idx="16487">
                  <c:v>927.64</c:v>
                </c:pt>
                <c:pt idx="16488">
                  <c:v>685.13</c:v>
                </c:pt>
                <c:pt idx="16489">
                  <c:v>755.05</c:v>
                </c:pt>
                <c:pt idx="16490">
                  <c:v>679.62</c:v>
                </c:pt>
                <c:pt idx="16491">
                  <c:v>672.68</c:v>
                </c:pt>
                <c:pt idx="16492">
                  <c:v>585.63</c:v>
                </c:pt>
                <c:pt idx="16493">
                  <c:v>621.4</c:v>
                </c:pt>
                <c:pt idx="16494">
                  <c:v>703.09</c:v>
                </c:pt>
                <c:pt idx="16495">
                  <c:v>638.12</c:v>
                </c:pt>
                <c:pt idx="16496">
                  <c:v>553</c:v>
                </c:pt>
                <c:pt idx="16497">
                  <c:v>601.35</c:v>
                </c:pt>
                <c:pt idx="16498">
                  <c:v>668.02</c:v>
                </c:pt>
                <c:pt idx="16499">
                  <c:v>644.98</c:v>
                </c:pt>
                <c:pt idx="16500">
                  <c:v>594.34</c:v>
                </c:pt>
                <c:pt idx="16501">
                  <c:v>360.53</c:v>
                </c:pt>
                <c:pt idx="16502">
                  <c:v>532.87</c:v>
                </c:pt>
                <c:pt idx="16503">
                  <c:v>730.24</c:v>
                </c:pt>
                <c:pt idx="16504">
                  <c:v>424.42</c:v>
                </c:pt>
                <c:pt idx="16505">
                  <c:v>383.83</c:v>
                </c:pt>
                <c:pt idx="16506">
                  <c:v>644.51</c:v>
                </c:pt>
                <c:pt idx="16507">
                  <c:v>548.08000000000004</c:v>
                </c:pt>
                <c:pt idx="16508">
                  <c:v>647.25</c:v>
                </c:pt>
                <c:pt idx="16509">
                  <c:v>688.5</c:v>
                </c:pt>
                <c:pt idx="16510">
                  <c:v>478.38</c:v>
                </c:pt>
                <c:pt idx="16511">
                  <c:v>382.5</c:v>
                </c:pt>
                <c:pt idx="16512">
                  <c:v>527.75</c:v>
                </c:pt>
                <c:pt idx="16513">
                  <c:v>545.46</c:v>
                </c:pt>
                <c:pt idx="16514">
                  <c:v>487.45</c:v>
                </c:pt>
                <c:pt idx="16515">
                  <c:v>516.79999999999995</c:v>
                </c:pt>
                <c:pt idx="16516">
                  <c:v>611.4</c:v>
                </c:pt>
                <c:pt idx="16517">
                  <c:v>812.43</c:v>
                </c:pt>
                <c:pt idx="16518">
                  <c:v>591.51</c:v>
                </c:pt>
                <c:pt idx="16519">
                  <c:v>591.04999999999995</c:v>
                </c:pt>
                <c:pt idx="16520">
                  <c:v>711.09</c:v>
                </c:pt>
                <c:pt idx="16521">
                  <c:v>568.02</c:v>
                </c:pt>
                <c:pt idx="16522">
                  <c:v>683.61</c:v>
                </c:pt>
                <c:pt idx="16523">
                  <c:v>610.53</c:v>
                </c:pt>
                <c:pt idx="16524">
                  <c:v>886.85</c:v>
                </c:pt>
                <c:pt idx="16525">
                  <c:v>925.26</c:v>
                </c:pt>
                <c:pt idx="16526">
                  <c:v>670.65</c:v>
                </c:pt>
                <c:pt idx="16527">
                  <c:v>696.54</c:v>
                </c:pt>
                <c:pt idx="16528">
                  <c:v>388.95</c:v>
                </c:pt>
                <c:pt idx="16529">
                  <c:v>434.6</c:v>
                </c:pt>
                <c:pt idx="16530">
                  <c:v>527.01</c:v>
                </c:pt>
                <c:pt idx="16531">
                  <c:v>343.41</c:v>
                </c:pt>
                <c:pt idx="16532">
                  <c:v>483.97</c:v>
                </c:pt>
                <c:pt idx="16533">
                  <c:v>447.95</c:v>
                </c:pt>
                <c:pt idx="16534">
                  <c:v>454.16</c:v>
                </c:pt>
                <c:pt idx="16535">
                  <c:v>505.34</c:v>
                </c:pt>
                <c:pt idx="16536">
                  <c:v>461.35</c:v>
                </c:pt>
                <c:pt idx="16537">
                  <c:v>473.21</c:v>
                </c:pt>
                <c:pt idx="16538">
                  <c:v>517.34</c:v>
                </c:pt>
                <c:pt idx="16539">
                  <c:v>555.99</c:v>
                </c:pt>
                <c:pt idx="16540">
                  <c:v>567.76</c:v>
                </c:pt>
                <c:pt idx="16541">
                  <c:v>590.16</c:v>
                </c:pt>
                <c:pt idx="16542">
                  <c:v>625.34</c:v>
                </c:pt>
                <c:pt idx="16543">
                  <c:v>662.64</c:v>
                </c:pt>
                <c:pt idx="16544">
                  <c:v>663.33</c:v>
                </c:pt>
                <c:pt idx="16545">
                  <c:v>680.35</c:v>
                </c:pt>
                <c:pt idx="16546">
                  <c:v>926.63</c:v>
                </c:pt>
                <c:pt idx="16547">
                  <c:v>154.01</c:v>
                </c:pt>
                <c:pt idx="16548">
                  <c:v>197.2</c:v>
                </c:pt>
                <c:pt idx="16549">
                  <c:v>29.61</c:v>
                </c:pt>
                <c:pt idx="16550">
                  <c:v>48.8</c:v>
                </c:pt>
                <c:pt idx="16551">
                  <c:v>38.659999999999997</c:v>
                </c:pt>
                <c:pt idx="16552">
                  <c:v>2.92</c:v>
                </c:pt>
                <c:pt idx="16553">
                  <c:v>9.11</c:v>
                </c:pt>
                <c:pt idx="16554">
                  <c:v>17.37</c:v>
                </c:pt>
                <c:pt idx="16555">
                  <c:v>22.97</c:v>
                </c:pt>
                <c:pt idx="16556">
                  <c:v>35.36</c:v>
                </c:pt>
                <c:pt idx="16557">
                  <c:v>44.8</c:v>
                </c:pt>
                <c:pt idx="16558">
                  <c:v>61.11</c:v>
                </c:pt>
                <c:pt idx="16559">
                  <c:v>26.96</c:v>
                </c:pt>
                <c:pt idx="16560">
                  <c:v>34.83</c:v>
                </c:pt>
                <c:pt idx="16561">
                  <c:v>28.31</c:v>
                </c:pt>
                <c:pt idx="16562">
                  <c:v>78.260000000000005</c:v>
                </c:pt>
                <c:pt idx="16563">
                  <c:v>51.03</c:v>
                </c:pt>
                <c:pt idx="16564">
                  <c:v>66.88</c:v>
                </c:pt>
                <c:pt idx="16565">
                  <c:v>61.4</c:v>
                </c:pt>
                <c:pt idx="16566">
                  <c:v>67.11</c:v>
                </c:pt>
                <c:pt idx="16567">
                  <c:v>115.37</c:v>
                </c:pt>
                <c:pt idx="16568">
                  <c:v>63.6</c:v>
                </c:pt>
                <c:pt idx="16569">
                  <c:v>65.319999999999993</c:v>
                </c:pt>
                <c:pt idx="16570">
                  <c:v>60.28</c:v>
                </c:pt>
                <c:pt idx="16571">
                  <c:v>84.61</c:v>
                </c:pt>
                <c:pt idx="16572">
                  <c:v>77.099999999999994</c:v>
                </c:pt>
                <c:pt idx="16573">
                  <c:v>97.16</c:v>
                </c:pt>
                <c:pt idx="16574">
                  <c:v>107.01</c:v>
                </c:pt>
                <c:pt idx="16575">
                  <c:v>128.13</c:v>
                </c:pt>
                <c:pt idx="16576">
                  <c:v>141.91</c:v>
                </c:pt>
                <c:pt idx="16577">
                  <c:v>110.53</c:v>
                </c:pt>
                <c:pt idx="16578">
                  <c:v>71.36</c:v>
                </c:pt>
                <c:pt idx="16579">
                  <c:v>90.58</c:v>
                </c:pt>
                <c:pt idx="16580">
                  <c:v>119.12</c:v>
                </c:pt>
                <c:pt idx="16581">
                  <c:v>108.79</c:v>
                </c:pt>
                <c:pt idx="16582">
                  <c:v>124.45</c:v>
                </c:pt>
                <c:pt idx="16583">
                  <c:v>118.13</c:v>
                </c:pt>
                <c:pt idx="16584">
                  <c:v>151.30000000000001</c:v>
                </c:pt>
                <c:pt idx="16585">
                  <c:v>119.55</c:v>
                </c:pt>
                <c:pt idx="16586">
                  <c:v>133</c:v>
                </c:pt>
                <c:pt idx="16587">
                  <c:v>109.01</c:v>
                </c:pt>
                <c:pt idx="16588">
                  <c:v>118.83</c:v>
                </c:pt>
                <c:pt idx="16589">
                  <c:v>125.41</c:v>
                </c:pt>
                <c:pt idx="16590">
                  <c:v>130.02000000000001</c:v>
                </c:pt>
                <c:pt idx="16591">
                  <c:v>223.2</c:v>
                </c:pt>
                <c:pt idx="16592">
                  <c:v>164.12</c:v>
                </c:pt>
                <c:pt idx="16593">
                  <c:v>156.28</c:v>
                </c:pt>
                <c:pt idx="16594">
                  <c:v>208.65</c:v>
                </c:pt>
                <c:pt idx="16595">
                  <c:v>188.9</c:v>
                </c:pt>
                <c:pt idx="16596">
                  <c:v>184.24</c:v>
                </c:pt>
                <c:pt idx="16597">
                  <c:v>170.1</c:v>
                </c:pt>
                <c:pt idx="16598">
                  <c:v>178.47</c:v>
                </c:pt>
                <c:pt idx="16599">
                  <c:v>224.59</c:v>
                </c:pt>
                <c:pt idx="16600">
                  <c:v>173.74</c:v>
                </c:pt>
                <c:pt idx="16601">
                  <c:v>184.47</c:v>
                </c:pt>
                <c:pt idx="16602">
                  <c:v>161.22999999999999</c:v>
                </c:pt>
                <c:pt idx="16603">
                  <c:v>164.91</c:v>
                </c:pt>
                <c:pt idx="16604">
                  <c:v>133.25</c:v>
                </c:pt>
                <c:pt idx="16605">
                  <c:v>144.19</c:v>
                </c:pt>
                <c:pt idx="16606">
                  <c:v>138.88999999999999</c:v>
                </c:pt>
                <c:pt idx="16607">
                  <c:v>168.76</c:v>
                </c:pt>
                <c:pt idx="16608">
                  <c:v>136.38999999999999</c:v>
                </c:pt>
                <c:pt idx="16609">
                  <c:v>151.22</c:v>
                </c:pt>
                <c:pt idx="16610">
                  <c:v>151.31</c:v>
                </c:pt>
                <c:pt idx="16611">
                  <c:v>210.42</c:v>
                </c:pt>
                <c:pt idx="16612">
                  <c:v>202.24</c:v>
                </c:pt>
                <c:pt idx="16613">
                  <c:v>285.08</c:v>
                </c:pt>
                <c:pt idx="16614">
                  <c:v>236.17</c:v>
                </c:pt>
                <c:pt idx="16615">
                  <c:v>161.88999999999999</c:v>
                </c:pt>
                <c:pt idx="16616">
                  <c:v>92.72</c:v>
                </c:pt>
                <c:pt idx="16617">
                  <c:v>234.91</c:v>
                </c:pt>
                <c:pt idx="16618">
                  <c:v>481.08</c:v>
                </c:pt>
                <c:pt idx="16619">
                  <c:v>312.08999999999997</c:v>
                </c:pt>
                <c:pt idx="16620">
                  <c:v>249.48</c:v>
                </c:pt>
                <c:pt idx="16621">
                  <c:v>69.239999999999995</c:v>
                </c:pt>
                <c:pt idx="16622">
                  <c:v>154.27000000000001</c:v>
                </c:pt>
                <c:pt idx="16623">
                  <c:v>161.97</c:v>
                </c:pt>
                <c:pt idx="16624">
                  <c:v>122.12</c:v>
                </c:pt>
                <c:pt idx="16625">
                  <c:v>201.5</c:v>
                </c:pt>
                <c:pt idx="16626">
                  <c:v>161.68</c:v>
                </c:pt>
                <c:pt idx="16627">
                  <c:v>163.77000000000001</c:v>
                </c:pt>
                <c:pt idx="16628">
                  <c:v>213.87</c:v>
                </c:pt>
                <c:pt idx="16629">
                  <c:v>260.77</c:v>
                </c:pt>
                <c:pt idx="16630">
                  <c:v>233.05</c:v>
                </c:pt>
                <c:pt idx="16631">
                  <c:v>363.08</c:v>
                </c:pt>
                <c:pt idx="16632">
                  <c:v>385.68</c:v>
                </c:pt>
                <c:pt idx="16633">
                  <c:v>389.03</c:v>
                </c:pt>
                <c:pt idx="16634">
                  <c:v>414</c:v>
                </c:pt>
                <c:pt idx="16635">
                  <c:v>438.62</c:v>
                </c:pt>
                <c:pt idx="16636">
                  <c:v>448.51</c:v>
                </c:pt>
                <c:pt idx="16637">
                  <c:v>382.82</c:v>
                </c:pt>
                <c:pt idx="16638">
                  <c:v>317.02999999999997</c:v>
                </c:pt>
                <c:pt idx="16639">
                  <c:v>454.89</c:v>
                </c:pt>
                <c:pt idx="16640">
                  <c:v>352.19</c:v>
                </c:pt>
                <c:pt idx="16641">
                  <c:v>215.01</c:v>
                </c:pt>
                <c:pt idx="16642">
                  <c:v>130.80000000000001</c:v>
                </c:pt>
                <c:pt idx="16643">
                  <c:v>114.09</c:v>
                </c:pt>
                <c:pt idx="16644">
                  <c:v>116.57</c:v>
                </c:pt>
                <c:pt idx="16645">
                  <c:v>94.61</c:v>
                </c:pt>
                <c:pt idx="16646">
                  <c:v>108.81</c:v>
                </c:pt>
                <c:pt idx="16647">
                  <c:v>77.069999999999993</c:v>
                </c:pt>
                <c:pt idx="16648">
                  <c:v>81.81</c:v>
                </c:pt>
                <c:pt idx="16649">
                  <c:v>68.53</c:v>
                </c:pt>
                <c:pt idx="16650">
                  <c:v>57.84</c:v>
                </c:pt>
                <c:pt idx="16651">
                  <c:v>74.22</c:v>
                </c:pt>
                <c:pt idx="16652">
                  <c:v>97.06</c:v>
                </c:pt>
                <c:pt idx="16653">
                  <c:v>109.17</c:v>
                </c:pt>
                <c:pt idx="16654">
                  <c:v>102.42</c:v>
                </c:pt>
                <c:pt idx="16655">
                  <c:v>168.49</c:v>
                </c:pt>
                <c:pt idx="16656">
                  <c:v>158.91</c:v>
                </c:pt>
                <c:pt idx="16657">
                  <c:v>172.03</c:v>
                </c:pt>
                <c:pt idx="16658">
                  <c:v>153.27000000000001</c:v>
                </c:pt>
                <c:pt idx="16659">
                  <c:v>130.35</c:v>
                </c:pt>
                <c:pt idx="16660">
                  <c:v>592.34</c:v>
                </c:pt>
                <c:pt idx="16661">
                  <c:v>341.58</c:v>
                </c:pt>
                <c:pt idx="16662">
                  <c:v>208.75</c:v>
                </c:pt>
                <c:pt idx="16663">
                  <c:v>295.62</c:v>
                </c:pt>
                <c:pt idx="16664">
                  <c:v>189.03</c:v>
                </c:pt>
                <c:pt idx="16665">
                  <c:v>277.45</c:v>
                </c:pt>
                <c:pt idx="16666">
                  <c:v>208.71</c:v>
                </c:pt>
                <c:pt idx="16667">
                  <c:v>210.19</c:v>
                </c:pt>
                <c:pt idx="16668">
                  <c:v>260.89999999999998</c:v>
                </c:pt>
                <c:pt idx="16669">
                  <c:v>310.94</c:v>
                </c:pt>
                <c:pt idx="16670">
                  <c:v>281.77999999999997</c:v>
                </c:pt>
                <c:pt idx="16671">
                  <c:v>262.82</c:v>
                </c:pt>
                <c:pt idx="16672">
                  <c:v>255.52</c:v>
                </c:pt>
                <c:pt idx="16673">
                  <c:v>245.29</c:v>
                </c:pt>
                <c:pt idx="16674">
                  <c:v>248.88</c:v>
                </c:pt>
                <c:pt idx="16675">
                  <c:v>264.79000000000002</c:v>
                </c:pt>
                <c:pt idx="16676">
                  <c:v>304.58</c:v>
                </c:pt>
                <c:pt idx="16677">
                  <c:v>297.10000000000002</c:v>
                </c:pt>
                <c:pt idx="16678">
                  <c:v>299.99</c:v>
                </c:pt>
                <c:pt idx="16679">
                  <c:v>364.41</c:v>
                </c:pt>
                <c:pt idx="16680">
                  <c:v>296.24</c:v>
                </c:pt>
                <c:pt idx="16681">
                  <c:v>289.54000000000002</c:v>
                </c:pt>
                <c:pt idx="16682">
                  <c:v>316.88</c:v>
                </c:pt>
                <c:pt idx="16683">
                  <c:v>342.74</c:v>
                </c:pt>
                <c:pt idx="16684">
                  <c:v>342.42</c:v>
                </c:pt>
                <c:pt idx="16685">
                  <c:v>357.89</c:v>
                </c:pt>
                <c:pt idx="16686">
                  <c:v>359.2</c:v>
                </c:pt>
                <c:pt idx="16687">
                  <c:v>328.7</c:v>
                </c:pt>
                <c:pt idx="16688">
                  <c:v>365.75</c:v>
                </c:pt>
                <c:pt idx="16689">
                  <c:v>373.4</c:v>
                </c:pt>
                <c:pt idx="16690">
                  <c:v>340.83</c:v>
                </c:pt>
                <c:pt idx="16691">
                  <c:v>367.41</c:v>
                </c:pt>
                <c:pt idx="16692">
                  <c:v>352.28</c:v>
                </c:pt>
                <c:pt idx="16693">
                  <c:v>316.62</c:v>
                </c:pt>
                <c:pt idx="16694">
                  <c:v>340.17</c:v>
                </c:pt>
                <c:pt idx="16695">
                  <c:v>358.25</c:v>
                </c:pt>
                <c:pt idx="16696">
                  <c:v>385.08</c:v>
                </c:pt>
                <c:pt idx="16697">
                  <c:v>369.14</c:v>
                </c:pt>
                <c:pt idx="16698">
                  <c:v>406.38</c:v>
                </c:pt>
                <c:pt idx="16699">
                  <c:v>272.48</c:v>
                </c:pt>
                <c:pt idx="16700">
                  <c:v>326.17</c:v>
                </c:pt>
                <c:pt idx="16701">
                  <c:v>408.3</c:v>
                </c:pt>
                <c:pt idx="16702">
                  <c:v>395.78</c:v>
                </c:pt>
                <c:pt idx="16703">
                  <c:v>343.01</c:v>
                </c:pt>
                <c:pt idx="16704">
                  <c:v>199.65</c:v>
                </c:pt>
                <c:pt idx="16705">
                  <c:v>252.38</c:v>
                </c:pt>
                <c:pt idx="16706">
                  <c:v>338.28</c:v>
                </c:pt>
                <c:pt idx="16707">
                  <c:v>341.82</c:v>
                </c:pt>
                <c:pt idx="16708">
                  <c:v>360.62</c:v>
                </c:pt>
                <c:pt idx="16709">
                  <c:v>434.52</c:v>
                </c:pt>
                <c:pt idx="16710">
                  <c:v>376.5</c:v>
                </c:pt>
                <c:pt idx="16711">
                  <c:v>491.65</c:v>
                </c:pt>
                <c:pt idx="16712">
                  <c:v>485.68</c:v>
                </c:pt>
                <c:pt idx="16713">
                  <c:v>538.57000000000005</c:v>
                </c:pt>
                <c:pt idx="16714">
                  <c:v>465.34</c:v>
                </c:pt>
                <c:pt idx="16715">
                  <c:v>430.88</c:v>
                </c:pt>
                <c:pt idx="16716">
                  <c:v>516.34</c:v>
                </c:pt>
                <c:pt idx="16717">
                  <c:v>391.6</c:v>
                </c:pt>
                <c:pt idx="16718">
                  <c:v>203.05</c:v>
                </c:pt>
                <c:pt idx="16719">
                  <c:v>281.02999999999997</c:v>
                </c:pt>
                <c:pt idx="16720">
                  <c:v>299.23</c:v>
                </c:pt>
                <c:pt idx="16721">
                  <c:v>334.66</c:v>
                </c:pt>
                <c:pt idx="16722">
                  <c:v>325.08999999999997</c:v>
                </c:pt>
                <c:pt idx="16723">
                  <c:v>289.89</c:v>
                </c:pt>
                <c:pt idx="16724">
                  <c:v>296.04000000000002</c:v>
                </c:pt>
                <c:pt idx="16725">
                  <c:v>296.69</c:v>
                </c:pt>
                <c:pt idx="16726">
                  <c:v>279.11</c:v>
                </c:pt>
                <c:pt idx="16727">
                  <c:v>276.26</c:v>
                </c:pt>
                <c:pt idx="16728">
                  <c:v>262.35000000000002</c:v>
                </c:pt>
                <c:pt idx="16729">
                  <c:v>304.41000000000003</c:v>
                </c:pt>
                <c:pt idx="16730">
                  <c:v>277.36</c:v>
                </c:pt>
                <c:pt idx="16731">
                  <c:v>193.45</c:v>
                </c:pt>
                <c:pt idx="16732">
                  <c:v>171.03</c:v>
                </c:pt>
                <c:pt idx="16733">
                  <c:v>158.97</c:v>
                </c:pt>
                <c:pt idx="16734">
                  <c:v>185.5</c:v>
                </c:pt>
                <c:pt idx="16735">
                  <c:v>161.19999999999999</c:v>
                </c:pt>
                <c:pt idx="16736">
                  <c:v>192.82</c:v>
                </c:pt>
                <c:pt idx="16737">
                  <c:v>263.58999999999997</c:v>
                </c:pt>
                <c:pt idx="16738">
                  <c:v>249.42</c:v>
                </c:pt>
                <c:pt idx="16739">
                  <c:v>263.86</c:v>
                </c:pt>
                <c:pt idx="16740">
                  <c:v>207.51</c:v>
                </c:pt>
                <c:pt idx="16741">
                  <c:v>190.75</c:v>
                </c:pt>
                <c:pt idx="16742">
                  <c:v>219.06</c:v>
                </c:pt>
                <c:pt idx="16743">
                  <c:v>197.8</c:v>
                </c:pt>
                <c:pt idx="16744">
                  <c:v>205.07</c:v>
                </c:pt>
                <c:pt idx="16745">
                  <c:v>186.96</c:v>
                </c:pt>
                <c:pt idx="16746">
                  <c:v>195.82</c:v>
                </c:pt>
                <c:pt idx="16747">
                  <c:v>214.72</c:v>
                </c:pt>
                <c:pt idx="16748">
                  <c:v>145.35</c:v>
                </c:pt>
                <c:pt idx="16749">
                  <c:v>151.22999999999999</c:v>
                </c:pt>
                <c:pt idx="16750">
                  <c:v>200.46</c:v>
                </c:pt>
                <c:pt idx="16751">
                  <c:v>227.28</c:v>
                </c:pt>
                <c:pt idx="16752">
                  <c:v>137.36000000000001</c:v>
                </c:pt>
                <c:pt idx="16753">
                  <c:v>151.13999999999999</c:v>
                </c:pt>
                <c:pt idx="16754">
                  <c:v>185.2</c:v>
                </c:pt>
                <c:pt idx="16755">
                  <c:v>173.69</c:v>
                </c:pt>
                <c:pt idx="16756">
                  <c:v>135.47</c:v>
                </c:pt>
                <c:pt idx="16757">
                  <c:v>122.23</c:v>
                </c:pt>
                <c:pt idx="16758">
                  <c:v>175.13</c:v>
                </c:pt>
                <c:pt idx="16759">
                  <c:v>143.68</c:v>
                </c:pt>
                <c:pt idx="16760">
                  <c:v>198.45</c:v>
                </c:pt>
                <c:pt idx="16761">
                  <c:v>150.44999999999999</c:v>
                </c:pt>
                <c:pt idx="16762">
                  <c:v>130.13</c:v>
                </c:pt>
                <c:pt idx="16763">
                  <c:v>91.12</c:v>
                </c:pt>
                <c:pt idx="16764">
                  <c:v>160.44999999999999</c:v>
                </c:pt>
                <c:pt idx="16765">
                  <c:v>328.21</c:v>
                </c:pt>
                <c:pt idx="16766">
                  <c:v>199.74</c:v>
                </c:pt>
                <c:pt idx="16767">
                  <c:v>402.93</c:v>
                </c:pt>
                <c:pt idx="16768">
                  <c:v>314.42</c:v>
                </c:pt>
                <c:pt idx="16769">
                  <c:v>271.25</c:v>
                </c:pt>
                <c:pt idx="16770">
                  <c:v>190.9</c:v>
                </c:pt>
                <c:pt idx="16771">
                  <c:v>290.31</c:v>
                </c:pt>
                <c:pt idx="16772">
                  <c:v>340.42</c:v>
                </c:pt>
                <c:pt idx="16773">
                  <c:v>234.7</c:v>
                </c:pt>
                <c:pt idx="16774">
                  <c:v>222.23</c:v>
                </c:pt>
                <c:pt idx="16775">
                  <c:v>188.07</c:v>
                </c:pt>
                <c:pt idx="16776">
                  <c:v>222.76</c:v>
                </c:pt>
                <c:pt idx="16777">
                  <c:v>262.66000000000003</c:v>
                </c:pt>
                <c:pt idx="16778">
                  <c:v>289.20999999999998</c:v>
                </c:pt>
                <c:pt idx="16779">
                  <c:v>312.69</c:v>
                </c:pt>
                <c:pt idx="16780">
                  <c:v>280.31</c:v>
                </c:pt>
                <c:pt idx="16781">
                  <c:v>242.88</c:v>
                </c:pt>
                <c:pt idx="16782">
                  <c:v>288.7</c:v>
                </c:pt>
                <c:pt idx="16783">
                  <c:v>272.01</c:v>
                </c:pt>
                <c:pt idx="16784">
                  <c:v>243.49</c:v>
                </c:pt>
                <c:pt idx="16785">
                  <c:v>323.66000000000003</c:v>
                </c:pt>
                <c:pt idx="16786">
                  <c:v>281.31</c:v>
                </c:pt>
                <c:pt idx="16787">
                  <c:v>276.18</c:v>
                </c:pt>
                <c:pt idx="16788">
                  <c:v>266.86</c:v>
                </c:pt>
                <c:pt idx="16789">
                  <c:v>205.48</c:v>
                </c:pt>
                <c:pt idx="16790">
                  <c:v>165.92</c:v>
                </c:pt>
                <c:pt idx="16791">
                  <c:v>277.64999999999998</c:v>
                </c:pt>
                <c:pt idx="16792">
                  <c:v>308.92</c:v>
                </c:pt>
                <c:pt idx="16793">
                  <c:v>269.69</c:v>
                </c:pt>
                <c:pt idx="16794">
                  <c:v>374.65</c:v>
                </c:pt>
                <c:pt idx="16795">
                  <c:v>410.56</c:v>
                </c:pt>
                <c:pt idx="16796">
                  <c:v>267.72000000000003</c:v>
                </c:pt>
                <c:pt idx="16797">
                  <c:v>253.51</c:v>
                </c:pt>
                <c:pt idx="16798">
                  <c:v>168.57</c:v>
                </c:pt>
                <c:pt idx="16799">
                  <c:v>356.31</c:v>
                </c:pt>
                <c:pt idx="16800">
                  <c:v>330.46</c:v>
                </c:pt>
                <c:pt idx="16801">
                  <c:v>376.15</c:v>
                </c:pt>
                <c:pt idx="16802">
                  <c:v>303.92</c:v>
                </c:pt>
                <c:pt idx="16803">
                  <c:v>475.76</c:v>
                </c:pt>
                <c:pt idx="16804">
                  <c:v>427.76</c:v>
                </c:pt>
                <c:pt idx="16805">
                  <c:v>449.1</c:v>
                </c:pt>
                <c:pt idx="16806">
                  <c:v>392.98</c:v>
                </c:pt>
                <c:pt idx="16807">
                  <c:v>396.01</c:v>
                </c:pt>
                <c:pt idx="16808">
                  <c:v>456.38</c:v>
                </c:pt>
                <c:pt idx="16809">
                  <c:v>546.4</c:v>
                </c:pt>
                <c:pt idx="16810">
                  <c:v>541.79999999999995</c:v>
                </c:pt>
                <c:pt idx="16811">
                  <c:v>451.72</c:v>
                </c:pt>
                <c:pt idx="16812">
                  <c:v>448.96</c:v>
                </c:pt>
                <c:pt idx="16813">
                  <c:v>491.79</c:v>
                </c:pt>
                <c:pt idx="16814">
                  <c:v>435.77</c:v>
                </c:pt>
                <c:pt idx="16815">
                  <c:v>469.83</c:v>
                </c:pt>
                <c:pt idx="16816">
                  <c:v>395.9</c:v>
                </c:pt>
                <c:pt idx="16817">
                  <c:v>259.67</c:v>
                </c:pt>
                <c:pt idx="16818">
                  <c:v>298.85000000000002</c:v>
                </c:pt>
                <c:pt idx="16819">
                  <c:v>279.25</c:v>
                </c:pt>
                <c:pt idx="16820">
                  <c:v>351.09</c:v>
                </c:pt>
                <c:pt idx="16821">
                  <c:v>296.68</c:v>
                </c:pt>
                <c:pt idx="16822">
                  <c:v>204.96</c:v>
                </c:pt>
                <c:pt idx="16823">
                  <c:v>186.5</c:v>
                </c:pt>
                <c:pt idx="16824">
                  <c:v>167.79</c:v>
                </c:pt>
                <c:pt idx="16825">
                  <c:v>334.52</c:v>
                </c:pt>
                <c:pt idx="16826">
                  <c:v>297.08999999999997</c:v>
                </c:pt>
                <c:pt idx="16827">
                  <c:v>183.27</c:v>
                </c:pt>
                <c:pt idx="16828">
                  <c:v>176.81</c:v>
                </c:pt>
                <c:pt idx="16829">
                  <c:v>108.7</c:v>
                </c:pt>
                <c:pt idx="16830">
                  <c:v>190.31</c:v>
                </c:pt>
                <c:pt idx="16831">
                  <c:v>221.89</c:v>
                </c:pt>
                <c:pt idx="16832">
                  <c:v>213.25</c:v>
                </c:pt>
                <c:pt idx="16833">
                  <c:v>170.31</c:v>
                </c:pt>
                <c:pt idx="16834">
                  <c:v>180.91</c:v>
                </c:pt>
                <c:pt idx="16835">
                  <c:v>167.36</c:v>
                </c:pt>
                <c:pt idx="16836">
                  <c:v>216.73</c:v>
                </c:pt>
                <c:pt idx="16837">
                  <c:v>251.89</c:v>
                </c:pt>
                <c:pt idx="16838">
                  <c:v>125.56</c:v>
                </c:pt>
                <c:pt idx="16839">
                  <c:v>212.68</c:v>
                </c:pt>
                <c:pt idx="16840">
                  <c:v>267.3</c:v>
                </c:pt>
                <c:pt idx="16841">
                  <c:v>124.97</c:v>
                </c:pt>
                <c:pt idx="16842">
                  <c:v>138.78</c:v>
                </c:pt>
                <c:pt idx="16843">
                  <c:v>128.41</c:v>
                </c:pt>
                <c:pt idx="16844">
                  <c:v>145.30000000000001</c:v>
                </c:pt>
                <c:pt idx="16845">
                  <c:v>211.52</c:v>
                </c:pt>
                <c:pt idx="16846">
                  <c:v>267.99</c:v>
                </c:pt>
                <c:pt idx="16847">
                  <c:v>276.3</c:v>
                </c:pt>
                <c:pt idx="16848">
                  <c:v>275.64999999999998</c:v>
                </c:pt>
                <c:pt idx="16849">
                  <c:v>432.46</c:v>
                </c:pt>
                <c:pt idx="16850">
                  <c:v>457.46</c:v>
                </c:pt>
                <c:pt idx="16851">
                  <c:v>311.38</c:v>
                </c:pt>
                <c:pt idx="16852">
                  <c:v>132.11000000000001</c:v>
                </c:pt>
                <c:pt idx="16853">
                  <c:v>444.31</c:v>
                </c:pt>
                <c:pt idx="16854">
                  <c:v>632.22</c:v>
                </c:pt>
                <c:pt idx="16855">
                  <c:v>584.5</c:v>
                </c:pt>
                <c:pt idx="16856">
                  <c:v>506.11</c:v>
                </c:pt>
                <c:pt idx="16857">
                  <c:v>438.87</c:v>
                </c:pt>
                <c:pt idx="16858">
                  <c:v>493.55</c:v>
                </c:pt>
                <c:pt idx="16859">
                  <c:v>510.14</c:v>
                </c:pt>
                <c:pt idx="16860">
                  <c:v>604.5</c:v>
                </c:pt>
                <c:pt idx="16861">
                  <c:v>452.57</c:v>
                </c:pt>
                <c:pt idx="16862">
                  <c:v>472.06</c:v>
                </c:pt>
                <c:pt idx="16863">
                  <c:v>373.08</c:v>
                </c:pt>
                <c:pt idx="16864">
                  <c:v>451.38</c:v>
                </c:pt>
                <c:pt idx="16865">
                  <c:v>338.24</c:v>
                </c:pt>
                <c:pt idx="16866">
                  <c:v>416.53</c:v>
                </c:pt>
                <c:pt idx="16867">
                  <c:v>492.43</c:v>
                </c:pt>
                <c:pt idx="16868">
                  <c:v>453.63</c:v>
                </c:pt>
                <c:pt idx="16869">
                  <c:v>515.55999999999995</c:v>
                </c:pt>
                <c:pt idx="16870">
                  <c:v>648.24</c:v>
                </c:pt>
                <c:pt idx="16871">
                  <c:v>487.95</c:v>
                </c:pt>
                <c:pt idx="16872">
                  <c:v>406.47</c:v>
                </c:pt>
                <c:pt idx="16873">
                  <c:v>321.93</c:v>
                </c:pt>
                <c:pt idx="16874">
                  <c:v>375.29</c:v>
                </c:pt>
                <c:pt idx="16875">
                  <c:v>457.93</c:v>
                </c:pt>
                <c:pt idx="16876">
                  <c:v>597.42999999999995</c:v>
                </c:pt>
                <c:pt idx="16877">
                  <c:v>583.70000000000005</c:v>
                </c:pt>
                <c:pt idx="16878">
                  <c:v>484.57</c:v>
                </c:pt>
                <c:pt idx="16879">
                  <c:v>512.08000000000004</c:v>
                </c:pt>
                <c:pt idx="16880">
                  <c:v>456.25</c:v>
                </c:pt>
                <c:pt idx="16881">
                  <c:v>387.29</c:v>
                </c:pt>
                <c:pt idx="16882">
                  <c:v>495.67</c:v>
                </c:pt>
                <c:pt idx="16883">
                  <c:v>531.67999999999995</c:v>
                </c:pt>
                <c:pt idx="16884">
                  <c:v>483.62</c:v>
                </c:pt>
                <c:pt idx="16885">
                  <c:v>429.89</c:v>
                </c:pt>
                <c:pt idx="16886">
                  <c:v>425.86</c:v>
                </c:pt>
                <c:pt idx="16887">
                  <c:v>415.89</c:v>
                </c:pt>
                <c:pt idx="16888">
                  <c:v>406.53</c:v>
                </c:pt>
                <c:pt idx="16889">
                  <c:v>491.9</c:v>
                </c:pt>
                <c:pt idx="16890">
                  <c:v>623.52</c:v>
                </c:pt>
                <c:pt idx="16891">
                  <c:v>524.12</c:v>
                </c:pt>
                <c:pt idx="16892">
                  <c:v>459.8</c:v>
                </c:pt>
                <c:pt idx="16893">
                  <c:v>343.37</c:v>
                </c:pt>
                <c:pt idx="16894">
                  <c:v>312.33999999999997</c:v>
                </c:pt>
                <c:pt idx="16895">
                  <c:v>470</c:v>
                </c:pt>
                <c:pt idx="16896">
                  <c:v>391.35</c:v>
                </c:pt>
                <c:pt idx="16897">
                  <c:v>229.49</c:v>
                </c:pt>
                <c:pt idx="16898">
                  <c:v>260.73</c:v>
                </c:pt>
                <c:pt idx="16899">
                  <c:v>216.95</c:v>
                </c:pt>
                <c:pt idx="16900">
                  <c:v>177.94</c:v>
                </c:pt>
                <c:pt idx="16901">
                  <c:v>172.89</c:v>
                </c:pt>
                <c:pt idx="16902">
                  <c:v>225.06</c:v>
                </c:pt>
                <c:pt idx="16903">
                  <c:v>248.71</c:v>
                </c:pt>
                <c:pt idx="16904">
                  <c:v>269.81</c:v>
                </c:pt>
                <c:pt idx="16905">
                  <c:v>263.31</c:v>
                </c:pt>
                <c:pt idx="16906">
                  <c:v>359.71</c:v>
                </c:pt>
                <c:pt idx="16907">
                  <c:v>425.7</c:v>
                </c:pt>
                <c:pt idx="16908">
                  <c:v>590.70000000000005</c:v>
                </c:pt>
                <c:pt idx="16909">
                  <c:v>485.95</c:v>
                </c:pt>
                <c:pt idx="16910">
                  <c:v>390.89</c:v>
                </c:pt>
                <c:pt idx="16911">
                  <c:v>467.08</c:v>
                </c:pt>
                <c:pt idx="16912">
                  <c:v>448.61</c:v>
                </c:pt>
                <c:pt idx="16913">
                  <c:v>480.79</c:v>
                </c:pt>
                <c:pt idx="16914">
                  <c:v>414.63</c:v>
                </c:pt>
                <c:pt idx="16915">
                  <c:v>582.79999999999995</c:v>
                </c:pt>
                <c:pt idx="16916">
                  <c:v>450.02</c:v>
                </c:pt>
                <c:pt idx="16917">
                  <c:v>391.1</c:v>
                </c:pt>
                <c:pt idx="16918">
                  <c:v>364.32</c:v>
                </c:pt>
                <c:pt idx="16919">
                  <c:v>330.24</c:v>
                </c:pt>
                <c:pt idx="16920">
                  <c:v>378.28</c:v>
                </c:pt>
                <c:pt idx="16921">
                  <c:v>305.57</c:v>
                </c:pt>
                <c:pt idx="16922">
                  <c:v>222.49</c:v>
                </c:pt>
                <c:pt idx="16923">
                  <c:v>311.43</c:v>
                </c:pt>
                <c:pt idx="16924">
                  <c:v>362.27</c:v>
                </c:pt>
                <c:pt idx="16925">
                  <c:v>276.72000000000003</c:v>
                </c:pt>
                <c:pt idx="16926">
                  <c:v>278.75</c:v>
                </c:pt>
                <c:pt idx="16927">
                  <c:v>434.25</c:v>
                </c:pt>
                <c:pt idx="16928">
                  <c:v>372.41</c:v>
                </c:pt>
                <c:pt idx="16929">
                  <c:v>439.02</c:v>
                </c:pt>
                <c:pt idx="16930">
                  <c:v>578.53</c:v>
                </c:pt>
                <c:pt idx="16931">
                  <c:v>510.9</c:v>
                </c:pt>
                <c:pt idx="16932">
                  <c:v>478.41</c:v>
                </c:pt>
                <c:pt idx="16933">
                  <c:v>588.01</c:v>
                </c:pt>
                <c:pt idx="16934">
                  <c:v>404.97</c:v>
                </c:pt>
                <c:pt idx="16935">
                  <c:v>544.74</c:v>
                </c:pt>
                <c:pt idx="16936">
                  <c:v>661.37</c:v>
                </c:pt>
                <c:pt idx="16937">
                  <c:v>425.04</c:v>
                </c:pt>
                <c:pt idx="16938">
                  <c:v>503.88</c:v>
                </c:pt>
                <c:pt idx="16939">
                  <c:v>401.07</c:v>
                </c:pt>
                <c:pt idx="16940">
                  <c:v>283.14</c:v>
                </c:pt>
                <c:pt idx="16941">
                  <c:v>191.53</c:v>
                </c:pt>
                <c:pt idx="16942">
                  <c:v>148.05000000000001</c:v>
                </c:pt>
                <c:pt idx="16943">
                  <c:v>198.96</c:v>
                </c:pt>
                <c:pt idx="16944">
                  <c:v>168.65</c:v>
                </c:pt>
                <c:pt idx="16945">
                  <c:v>223.32</c:v>
                </c:pt>
                <c:pt idx="16946">
                  <c:v>273.23</c:v>
                </c:pt>
                <c:pt idx="16947">
                  <c:v>349.21</c:v>
                </c:pt>
                <c:pt idx="16948">
                  <c:v>283.45999999999998</c:v>
                </c:pt>
                <c:pt idx="16949">
                  <c:v>256.92</c:v>
                </c:pt>
                <c:pt idx="16950">
                  <c:v>261.83</c:v>
                </c:pt>
                <c:pt idx="16951">
                  <c:v>237.28</c:v>
                </c:pt>
                <c:pt idx="16952">
                  <c:v>146.63999999999999</c:v>
                </c:pt>
                <c:pt idx="16953">
                  <c:v>177.93</c:v>
                </c:pt>
                <c:pt idx="16954">
                  <c:v>157.27000000000001</c:v>
                </c:pt>
                <c:pt idx="16955">
                  <c:v>171.63</c:v>
                </c:pt>
                <c:pt idx="16956">
                  <c:v>167.73</c:v>
                </c:pt>
                <c:pt idx="16957">
                  <c:v>190.13</c:v>
                </c:pt>
                <c:pt idx="16958">
                  <c:v>183.56</c:v>
                </c:pt>
                <c:pt idx="16959">
                  <c:v>206.27</c:v>
                </c:pt>
                <c:pt idx="16960">
                  <c:v>232.83</c:v>
                </c:pt>
                <c:pt idx="16961">
                  <c:v>290.85000000000002</c:v>
                </c:pt>
                <c:pt idx="16962">
                  <c:v>219.92</c:v>
                </c:pt>
                <c:pt idx="16963">
                  <c:v>222.01</c:v>
                </c:pt>
                <c:pt idx="16964">
                  <c:v>330.6</c:v>
                </c:pt>
                <c:pt idx="16965">
                  <c:v>288.26</c:v>
                </c:pt>
                <c:pt idx="16966">
                  <c:v>335.62</c:v>
                </c:pt>
                <c:pt idx="16967">
                  <c:v>324.3</c:v>
                </c:pt>
                <c:pt idx="16968">
                  <c:v>320.45</c:v>
                </c:pt>
                <c:pt idx="16969">
                  <c:v>341.4</c:v>
                </c:pt>
                <c:pt idx="16970">
                  <c:v>305.58999999999997</c:v>
                </c:pt>
                <c:pt idx="16971">
                  <c:v>300.94</c:v>
                </c:pt>
                <c:pt idx="16972">
                  <c:v>345.27</c:v>
                </c:pt>
                <c:pt idx="16973">
                  <c:v>336.28</c:v>
                </c:pt>
                <c:pt idx="16974">
                  <c:v>309.33</c:v>
                </c:pt>
                <c:pt idx="16975">
                  <c:v>321.2</c:v>
                </c:pt>
                <c:pt idx="16976">
                  <c:v>281.39999999999998</c:v>
                </c:pt>
                <c:pt idx="16977">
                  <c:v>274.11</c:v>
                </c:pt>
                <c:pt idx="16978">
                  <c:v>296.05</c:v>
                </c:pt>
                <c:pt idx="16979">
                  <c:v>267.39</c:v>
                </c:pt>
                <c:pt idx="16980">
                  <c:v>295.68</c:v>
                </c:pt>
                <c:pt idx="16981">
                  <c:v>271.02999999999997</c:v>
                </c:pt>
                <c:pt idx="16982">
                  <c:v>309.49</c:v>
                </c:pt>
                <c:pt idx="16983">
                  <c:v>288.39999999999998</c:v>
                </c:pt>
                <c:pt idx="16984">
                  <c:v>274.63</c:v>
                </c:pt>
                <c:pt idx="16985">
                  <c:v>342.81</c:v>
                </c:pt>
                <c:pt idx="16986">
                  <c:v>446.39</c:v>
                </c:pt>
                <c:pt idx="16987">
                  <c:v>361.14</c:v>
                </c:pt>
                <c:pt idx="16988">
                  <c:v>314.73</c:v>
                </c:pt>
                <c:pt idx="16989">
                  <c:v>282.51</c:v>
                </c:pt>
                <c:pt idx="16990">
                  <c:v>262.66000000000003</c:v>
                </c:pt>
                <c:pt idx="16991">
                  <c:v>315.48</c:v>
                </c:pt>
                <c:pt idx="16992">
                  <c:v>382.64</c:v>
                </c:pt>
                <c:pt idx="16993">
                  <c:v>339.56</c:v>
                </c:pt>
                <c:pt idx="16994">
                  <c:v>390.92</c:v>
                </c:pt>
                <c:pt idx="16995">
                  <c:v>348.69</c:v>
                </c:pt>
                <c:pt idx="16996">
                  <c:v>424.75</c:v>
                </c:pt>
                <c:pt idx="16997">
                  <c:v>537.88</c:v>
                </c:pt>
                <c:pt idx="16998">
                  <c:v>494.28</c:v>
                </c:pt>
                <c:pt idx="16999">
                  <c:v>376.72</c:v>
                </c:pt>
                <c:pt idx="17000">
                  <c:v>320.27999999999997</c:v>
                </c:pt>
                <c:pt idx="17001">
                  <c:v>295.44</c:v>
                </c:pt>
                <c:pt idx="17002">
                  <c:v>228.93</c:v>
                </c:pt>
                <c:pt idx="17003">
                  <c:v>241.01</c:v>
                </c:pt>
                <c:pt idx="17004">
                  <c:v>287.45999999999998</c:v>
                </c:pt>
                <c:pt idx="17005">
                  <c:v>212.42</c:v>
                </c:pt>
                <c:pt idx="17006">
                  <c:v>236.05</c:v>
                </c:pt>
                <c:pt idx="17007">
                  <c:v>236.82</c:v>
                </c:pt>
                <c:pt idx="17008">
                  <c:v>254.95</c:v>
                </c:pt>
                <c:pt idx="17009">
                  <c:v>185.7</c:v>
                </c:pt>
                <c:pt idx="17010">
                  <c:v>307.54000000000002</c:v>
                </c:pt>
                <c:pt idx="17011">
                  <c:v>250.34</c:v>
                </c:pt>
                <c:pt idx="17012">
                  <c:v>272.82</c:v>
                </c:pt>
                <c:pt idx="17013">
                  <c:v>205.34</c:v>
                </c:pt>
                <c:pt idx="17014">
                  <c:v>489.67</c:v>
                </c:pt>
                <c:pt idx="17015">
                  <c:v>123.62</c:v>
                </c:pt>
                <c:pt idx="17016">
                  <c:v>99.54</c:v>
                </c:pt>
                <c:pt idx="17017">
                  <c:v>109.4</c:v>
                </c:pt>
                <c:pt idx="17018">
                  <c:v>87.48</c:v>
                </c:pt>
                <c:pt idx="17019">
                  <c:v>80.3</c:v>
                </c:pt>
                <c:pt idx="17020">
                  <c:v>107.01</c:v>
                </c:pt>
                <c:pt idx="17021">
                  <c:v>109.4</c:v>
                </c:pt>
                <c:pt idx="17022">
                  <c:v>128.82</c:v>
                </c:pt>
                <c:pt idx="17023">
                  <c:v>136.78</c:v>
                </c:pt>
                <c:pt idx="17024">
                  <c:v>124.79</c:v>
                </c:pt>
                <c:pt idx="17025">
                  <c:v>142.02000000000001</c:v>
                </c:pt>
                <c:pt idx="17026">
                  <c:v>142.75</c:v>
                </c:pt>
                <c:pt idx="17027">
                  <c:v>118.9</c:v>
                </c:pt>
                <c:pt idx="17028">
                  <c:v>115.03</c:v>
                </c:pt>
                <c:pt idx="17029">
                  <c:v>124.12</c:v>
                </c:pt>
                <c:pt idx="17030">
                  <c:v>117.18</c:v>
                </c:pt>
                <c:pt idx="17031">
                  <c:v>109.15</c:v>
                </c:pt>
                <c:pt idx="17032">
                  <c:v>114.06</c:v>
                </c:pt>
                <c:pt idx="17033">
                  <c:v>82.63</c:v>
                </c:pt>
                <c:pt idx="17034">
                  <c:v>97.15</c:v>
                </c:pt>
                <c:pt idx="17035">
                  <c:v>102.88</c:v>
                </c:pt>
                <c:pt idx="17036">
                  <c:v>150.94</c:v>
                </c:pt>
                <c:pt idx="17037">
                  <c:v>91.61</c:v>
                </c:pt>
                <c:pt idx="17038">
                  <c:v>122.21</c:v>
                </c:pt>
                <c:pt idx="17039">
                  <c:v>158.22</c:v>
                </c:pt>
                <c:pt idx="17040">
                  <c:v>116.78</c:v>
                </c:pt>
                <c:pt idx="17041">
                  <c:v>153.99</c:v>
                </c:pt>
                <c:pt idx="17042">
                  <c:v>173.01</c:v>
                </c:pt>
                <c:pt idx="17043">
                  <c:v>143.79</c:v>
                </c:pt>
                <c:pt idx="17044">
                  <c:v>211.18</c:v>
                </c:pt>
                <c:pt idx="17045">
                  <c:v>155.15</c:v>
                </c:pt>
                <c:pt idx="17046">
                  <c:v>156.06</c:v>
                </c:pt>
                <c:pt idx="17047">
                  <c:v>159.83000000000001</c:v>
                </c:pt>
                <c:pt idx="17048">
                  <c:v>202.99</c:v>
                </c:pt>
                <c:pt idx="17049">
                  <c:v>205.99</c:v>
                </c:pt>
                <c:pt idx="17050">
                  <c:v>318.05</c:v>
                </c:pt>
                <c:pt idx="17051">
                  <c:v>232.55</c:v>
                </c:pt>
                <c:pt idx="17052">
                  <c:v>263.39</c:v>
                </c:pt>
                <c:pt idx="17053">
                  <c:v>154.88</c:v>
                </c:pt>
                <c:pt idx="17054">
                  <c:v>152.99</c:v>
                </c:pt>
                <c:pt idx="17055">
                  <c:v>269.25</c:v>
                </c:pt>
                <c:pt idx="17056">
                  <c:v>248.64</c:v>
                </c:pt>
                <c:pt idx="17057">
                  <c:v>303.12</c:v>
                </c:pt>
                <c:pt idx="17058">
                  <c:v>208.58</c:v>
                </c:pt>
                <c:pt idx="17059">
                  <c:v>178.51</c:v>
                </c:pt>
                <c:pt idx="17060">
                  <c:v>179.39</c:v>
                </c:pt>
                <c:pt idx="17061">
                  <c:v>156.13999999999999</c:v>
                </c:pt>
                <c:pt idx="17062">
                  <c:v>130.85</c:v>
                </c:pt>
                <c:pt idx="17063">
                  <c:v>112.28</c:v>
                </c:pt>
                <c:pt idx="17064">
                  <c:v>166.89</c:v>
                </c:pt>
                <c:pt idx="17065">
                  <c:v>252.9</c:v>
                </c:pt>
                <c:pt idx="17066">
                  <c:v>143.29</c:v>
                </c:pt>
                <c:pt idx="17067">
                  <c:v>118.36</c:v>
                </c:pt>
                <c:pt idx="17068">
                  <c:v>174.02</c:v>
                </c:pt>
                <c:pt idx="17069">
                  <c:v>144.41999999999999</c:v>
                </c:pt>
                <c:pt idx="17070">
                  <c:v>164.73</c:v>
                </c:pt>
                <c:pt idx="17071">
                  <c:v>277.27999999999997</c:v>
                </c:pt>
                <c:pt idx="17072">
                  <c:v>171.61</c:v>
                </c:pt>
                <c:pt idx="17073">
                  <c:v>143.56</c:v>
                </c:pt>
                <c:pt idx="17074">
                  <c:v>105.44</c:v>
                </c:pt>
                <c:pt idx="17075">
                  <c:v>176.67</c:v>
                </c:pt>
                <c:pt idx="17076">
                  <c:v>109.84</c:v>
                </c:pt>
                <c:pt idx="17077">
                  <c:v>108.05</c:v>
                </c:pt>
                <c:pt idx="17078">
                  <c:v>138.5</c:v>
                </c:pt>
                <c:pt idx="17079">
                  <c:v>142.05000000000001</c:v>
                </c:pt>
                <c:pt idx="17080">
                  <c:v>148.03</c:v>
                </c:pt>
                <c:pt idx="17081">
                  <c:v>131.22</c:v>
                </c:pt>
                <c:pt idx="17082">
                  <c:v>102.9</c:v>
                </c:pt>
                <c:pt idx="17083">
                  <c:v>114.65</c:v>
                </c:pt>
                <c:pt idx="17084">
                  <c:v>76.62</c:v>
                </c:pt>
                <c:pt idx="17085">
                  <c:v>97.82</c:v>
                </c:pt>
                <c:pt idx="17086">
                  <c:v>102.17</c:v>
                </c:pt>
                <c:pt idx="17087">
                  <c:v>121.6</c:v>
                </c:pt>
                <c:pt idx="17088">
                  <c:v>107.98</c:v>
                </c:pt>
                <c:pt idx="17089">
                  <c:v>131.18</c:v>
                </c:pt>
                <c:pt idx="17090">
                  <c:v>135.71</c:v>
                </c:pt>
                <c:pt idx="17091">
                  <c:v>169.93</c:v>
                </c:pt>
                <c:pt idx="17092">
                  <c:v>220.78</c:v>
                </c:pt>
                <c:pt idx="17093">
                  <c:v>156.41</c:v>
                </c:pt>
                <c:pt idx="17094">
                  <c:v>164.95</c:v>
                </c:pt>
                <c:pt idx="17095">
                  <c:v>146.99</c:v>
                </c:pt>
                <c:pt idx="17096">
                  <c:v>143.87</c:v>
                </c:pt>
                <c:pt idx="17097">
                  <c:v>105.79</c:v>
                </c:pt>
                <c:pt idx="17098">
                  <c:v>117.3</c:v>
                </c:pt>
                <c:pt idx="17099">
                  <c:v>114.76</c:v>
                </c:pt>
                <c:pt idx="17100">
                  <c:v>108.45</c:v>
                </c:pt>
                <c:pt idx="17101">
                  <c:v>120.49</c:v>
                </c:pt>
                <c:pt idx="17102">
                  <c:v>126.8</c:v>
                </c:pt>
                <c:pt idx="17103">
                  <c:v>154.66</c:v>
                </c:pt>
                <c:pt idx="17104">
                  <c:v>126.21</c:v>
                </c:pt>
                <c:pt idx="17105">
                  <c:v>113.93</c:v>
                </c:pt>
                <c:pt idx="17106">
                  <c:v>123.77</c:v>
                </c:pt>
                <c:pt idx="17107">
                  <c:v>114.01</c:v>
                </c:pt>
                <c:pt idx="17108">
                  <c:v>117.46</c:v>
                </c:pt>
                <c:pt idx="17109">
                  <c:v>134.63</c:v>
                </c:pt>
                <c:pt idx="17110">
                  <c:v>120.88</c:v>
                </c:pt>
                <c:pt idx="17111">
                  <c:v>136.16999999999999</c:v>
                </c:pt>
                <c:pt idx="17112">
                  <c:v>171.49</c:v>
                </c:pt>
                <c:pt idx="17113">
                  <c:v>114.03</c:v>
                </c:pt>
                <c:pt idx="17114">
                  <c:v>163.13</c:v>
                </c:pt>
                <c:pt idx="17115">
                  <c:v>134.34</c:v>
                </c:pt>
                <c:pt idx="17116">
                  <c:v>119</c:v>
                </c:pt>
                <c:pt idx="17117">
                  <c:v>153.4</c:v>
                </c:pt>
                <c:pt idx="17118">
                  <c:v>154.76</c:v>
                </c:pt>
                <c:pt idx="17119">
                  <c:v>167.51</c:v>
                </c:pt>
                <c:pt idx="17120">
                  <c:v>154.04</c:v>
                </c:pt>
                <c:pt idx="17121">
                  <c:v>240.89</c:v>
                </c:pt>
                <c:pt idx="17122">
                  <c:v>196.27</c:v>
                </c:pt>
                <c:pt idx="17123">
                  <c:v>296.45</c:v>
                </c:pt>
                <c:pt idx="17124">
                  <c:v>215.7</c:v>
                </c:pt>
                <c:pt idx="17125">
                  <c:v>147.24</c:v>
                </c:pt>
                <c:pt idx="17126">
                  <c:v>160.36000000000001</c:v>
                </c:pt>
                <c:pt idx="17127">
                  <c:v>127.46</c:v>
                </c:pt>
                <c:pt idx="17128">
                  <c:v>248.11</c:v>
                </c:pt>
                <c:pt idx="17129">
                  <c:v>237.32</c:v>
                </c:pt>
                <c:pt idx="17130">
                  <c:v>244.78</c:v>
                </c:pt>
                <c:pt idx="17131">
                  <c:v>188.83</c:v>
                </c:pt>
                <c:pt idx="17132">
                  <c:v>330.78</c:v>
                </c:pt>
                <c:pt idx="17133">
                  <c:v>209.03</c:v>
                </c:pt>
                <c:pt idx="17134">
                  <c:v>178.74</c:v>
                </c:pt>
                <c:pt idx="17135">
                  <c:v>215.19</c:v>
                </c:pt>
                <c:pt idx="17136">
                  <c:v>233.63</c:v>
                </c:pt>
                <c:pt idx="17137">
                  <c:v>235.03</c:v>
                </c:pt>
                <c:pt idx="17138">
                  <c:v>315.57</c:v>
                </c:pt>
                <c:pt idx="17139">
                  <c:v>600.17999999999995</c:v>
                </c:pt>
                <c:pt idx="17140">
                  <c:v>485.38</c:v>
                </c:pt>
                <c:pt idx="17141">
                  <c:v>566.78</c:v>
                </c:pt>
                <c:pt idx="17142">
                  <c:v>571.20000000000005</c:v>
                </c:pt>
                <c:pt idx="17143">
                  <c:v>544.98</c:v>
                </c:pt>
                <c:pt idx="17144">
                  <c:v>517.41999999999996</c:v>
                </c:pt>
                <c:pt idx="17145">
                  <c:v>574.27</c:v>
                </c:pt>
                <c:pt idx="17146">
                  <c:v>611.85</c:v>
                </c:pt>
                <c:pt idx="17147">
                  <c:v>580.55999999999995</c:v>
                </c:pt>
                <c:pt idx="17148">
                  <c:v>412.47</c:v>
                </c:pt>
                <c:pt idx="17149">
                  <c:v>406.26</c:v>
                </c:pt>
                <c:pt idx="17150">
                  <c:v>518.24</c:v>
                </c:pt>
                <c:pt idx="17151">
                  <c:v>396.63</c:v>
                </c:pt>
                <c:pt idx="17152">
                  <c:v>468.07</c:v>
                </c:pt>
                <c:pt idx="17153">
                  <c:v>513.6</c:v>
                </c:pt>
                <c:pt idx="17154">
                  <c:v>514.63</c:v>
                </c:pt>
                <c:pt idx="17155">
                  <c:v>620.34</c:v>
                </c:pt>
                <c:pt idx="17156">
                  <c:v>541.63</c:v>
                </c:pt>
                <c:pt idx="17157">
                  <c:v>528.91</c:v>
                </c:pt>
                <c:pt idx="17158">
                  <c:v>567.04999999999995</c:v>
                </c:pt>
                <c:pt idx="17159">
                  <c:v>589.42999999999995</c:v>
                </c:pt>
                <c:pt idx="17160">
                  <c:v>470.83</c:v>
                </c:pt>
                <c:pt idx="17161">
                  <c:v>294.16000000000003</c:v>
                </c:pt>
                <c:pt idx="17162">
                  <c:v>578.29</c:v>
                </c:pt>
                <c:pt idx="17163">
                  <c:v>557.09</c:v>
                </c:pt>
                <c:pt idx="17164">
                  <c:v>838.91</c:v>
                </c:pt>
                <c:pt idx="17165">
                  <c:v>697.01</c:v>
                </c:pt>
                <c:pt idx="17166">
                  <c:v>568.88</c:v>
                </c:pt>
                <c:pt idx="17167">
                  <c:v>828.38</c:v>
                </c:pt>
                <c:pt idx="17168">
                  <c:v>403.86</c:v>
                </c:pt>
                <c:pt idx="17169">
                  <c:v>372.35</c:v>
                </c:pt>
                <c:pt idx="17170">
                  <c:v>421.76</c:v>
                </c:pt>
                <c:pt idx="17171">
                  <c:v>429.28</c:v>
                </c:pt>
                <c:pt idx="17172">
                  <c:v>457.75</c:v>
                </c:pt>
                <c:pt idx="17173">
                  <c:v>428.47</c:v>
                </c:pt>
                <c:pt idx="17174">
                  <c:v>420.92</c:v>
                </c:pt>
                <c:pt idx="17175">
                  <c:v>497.41</c:v>
                </c:pt>
                <c:pt idx="17176">
                  <c:v>472.7</c:v>
                </c:pt>
                <c:pt idx="17177">
                  <c:v>405.31</c:v>
                </c:pt>
                <c:pt idx="17178">
                  <c:v>388.09</c:v>
                </c:pt>
                <c:pt idx="17179">
                  <c:v>493.32</c:v>
                </c:pt>
                <c:pt idx="17180">
                  <c:v>499.96</c:v>
                </c:pt>
                <c:pt idx="17181">
                  <c:v>500.54</c:v>
                </c:pt>
                <c:pt idx="17182">
                  <c:v>411.26</c:v>
                </c:pt>
                <c:pt idx="17183">
                  <c:v>243.61</c:v>
                </c:pt>
                <c:pt idx="17184">
                  <c:v>199.37</c:v>
                </c:pt>
                <c:pt idx="17185">
                  <c:v>214.76</c:v>
                </c:pt>
                <c:pt idx="17186">
                  <c:v>209.62</c:v>
                </c:pt>
                <c:pt idx="17187">
                  <c:v>223.93</c:v>
                </c:pt>
                <c:pt idx="17188">
                  <c:v>148.16999999999999</c:v>
                </c:pt>
                <c:pt idx="17189">
                  <c:v>185.77</c:v>
                </c:pt>
                <c:pt idx="17190">
                  <c:v>213.22</c:v>
                </c:pt>
                <c:pt idx="17191">
                  <c:v>260.76</c:v>
                </c:pt>
                <c:pt idx="17192">
                  <c:v>237.26</c:v>
                </c:pt>
                <c:pt idx="17193">
                  <c:v>304.05</c:v>
                </c:pt>
                <c:pt idx="17194">
                  <c:v>346.59</c:v>
                </c:pt>
                <c:pt idx="17195">
                  <c:v>391.9</c:v>
                </c:pt>
                <c:pt idx="17196">
                  <c:v>270.32</c:v>
                </c:pt>
                <c:pt idx="17197">
                  <c:v>225.81</c:v>
                </c:pt>
                <c:pt idx="17198">
                  <c:v>290.83</c:v>
                </c:pt>
                <c:pt idx="17199">
                  <c:v>218.33</c:v>
                </c:pt>
                <c:pt idx="17200">
                  <c:v>185.05</c:v>
                </c:pt>
                <c:pt idx="17201">
                  <c:v>282.02</c:v>
                </c:pt>
                <c:pt idx="17202">
                  <c:v>243.2</c:v>
                </c:pt>
                <c:pt idx="17203">
                  <c:v>156.13999999999999</c:v>
                </c:pt>
                <c:pt idx="17204">
                  <c:v>146.91999999999999</c:v>
                </c:pt>
                <c:pt idx="17205">
                  <c:v>145.91999999999999</c:v>
                </c:pt>
                <c:pt idx="17206">
                  <c:v>238.97</c:v>
                </c:pt>
                <c:pt idx="17207">
                  <c:v>304.39</c:v>
                </c:pt>
                <c:pt idx="17208">
                  <c:v>255.81</c:v>
                </c:pt>
                <c:pt idx="17209">
                  <c:v>198.59</c:v>
                </c:pt>
                <c:pt idx="17210">
                  <c:v>155.46</c:v>
                </c:pt>
                <c:pt idx="17211">
                  <c:v>151</c:v>
                </c:pt>
                <c:pt idx="17212">
                  <c:v>155.81</c:v>
                </c:pt>
                <c:pt idx="17213">
                  <c:v>205.01</c:v>
                </c:pt>
                <c:pt idx="17214">
                  <c:v>190.25</c:v>
                </c:pt>
                <c:pt idx="17215">
                  <c:v>215.59</c:v>
                </c:pt>
                <c:pt idx="17216">
                  <c:v>278.48</c:v>
                </c:pt>
                <c:pt idx="17217">
                  <c:v>238.04</c:v>
                </c:pt>
                <c:pt idx="17218">
                  <c:v>218.82</c:v>
                </c:pt>
                <c:pt idx="17219">
                  <c:v>213.99</c:v>
                </c:pt>
                <c:pt idx="17220">
                  <c:v>181.74</c:v>
                </c:pt>
                <c:pt idx="17221">
                  <c:v>176.32</c:v>
                </c:pt>
                <c:pt idx="17222">
                  <c:v>207.37</c:v>
                </c:pt>
                <c:pt idx="17223">
                  <c:v>212.81</c:v>
                </c:pt>
                <c:pt idx="17224">
                  <c:v>245.31</c:v>
                </c:pt>
                <c:pt idx="17225">
                  <c:v>147.08000000000001</c:v>
                </c:pt>
                <c:pt idx="17226">
                  <c:v>143.19</c:v>
                </c:pt>
                <c:pt idx="17227">
                  <c:v>181.16</c:v>
                </c:pt>
                <c:pt idx="17228">
                  <c:v>154.86000000000001</c:v>
                </c:pt>
                <c:pt idx="17229">
                  <c:v>215.69</c:v>
                </c:pt>
                <c:pt idx="17230">
                  <c:v>114.43</c:v>
                </c:pt>
                <c:pt idx="17231">
                  <c:v>156.57</c:v>
                </c:pt>
                <c:pt idx="17232">
                  <c:v>295.14</c:v>
                </c:pt>
                <c:pt idx="17233">
                  <c:v>242.31</c:v>
                </c:pt>
                <c:pt idx="17234">
                  <c:v>742.69</c:v>
                </c:pt>
                <c:pt idx="17235">
                  <c:v>708.24</c:v>
                </c:pt>
                <c:pt idx="17236">
                  <c:v>625.16</c:v>
                </c:pt>
                <c:pt idx="17237">
                  <c:v>618.35</c:v>
                </c:pt>
                <c:pt idx="17238">
                  <c:v>655.5</c:v>
                </c:pt>
                <c:pt idx="17239">
                  <c:v>663.69</c:v>
                </c:pt>
                <c:pt idx="17240">
                  <c:v>325.83</c:v>
                </c:pt>
                <c:pt idx="17241">
                  <c:v>412.06</c:v>
                </c:pt>
                <c:pt idx="17242">
                  <c:v>214.41</c:v>
                </c:pt>
                <c:pt idx="17243">
                  <c:v>137.22999999999999</c:v>
                </c:pt>
                <c:pt idx="17244">
                  <c:v>117.27</c:v>
                </c:pt>
                <c:pt idx="17245">
                  <c:v>156.27000000000001</c:v>
                </c:pt>
                <c:pt idx="17246">
                  <c:v>157.66</c:v>
                </c:pt>
                <c:pt idx="17247">
                  <c:v>203.32</c:v>
                </c:pt>
                <c:pt idx="17248">
                  <c:v>248.41</c:v>
                </c:pt>
                <c:pt idx="17249">
                  <c:v>278.02</c:v>
                </c:pt>
                <c:pt idx="17250">
                  <c:v>315.75</c:v>
                </c:pt>
                <c:pt idx="17251">
                  <c:v>247.79</c:v>
                </c:pt>
                <c:pt idx="17252">
                  <c:v>507.77</c:v>
                </c:pt>
                <c:pt idx="17253">
                  <c:v>286.44</c:v>
                </c:pt>
                <c:pt idx="17254">
                  <c:v>288.08999999999997</c:v>
                </c:pt>
                <c:pt idx="17255">
                  <c:v>333.35</c:v>
                </c:pt>
                <c:pt idx="17256">
                  <c:v>285.88</c:v>
                </c:pt>
                <c:pt idx="17257">
                  <c:v>387.15</c:v>
                </c:pt>
                <c:pt idx="17258">
                  <c:v>353.9</c:v>
                </c:pt>
                <c:pt idx="17259">
                  <c:v>313.45</c:v>
                </c:pt>
                <c:pt idx="17260">
                  <c:v>477.73</c:v>
                </c:pt>
                <c:pt idx="17261">
                  <c:v>238.76</c:v>
                </c:pt>
                <c:pt idx="17262">
                  <c:v>534.46</c:v>
                </c:pt>
                <c:pt idx="17263">
                  <c:v>371.84</c:v>
                </c:pt>
                <c:pt idx="17264">
                  <c:v>577.66</c:v>
                </c:pt>
                <c:pt idx="17265">
                  <c:v>354.98</c:v>
                </c:pt>
                <c:pt idx="17266">
                  <c:v>464.12</c:v>
                </c:pt>
                <c:pt idx="17267">
                  <c:v>749.33</c:v>
                </c:pt>
                <c:pt idx="17268">
                  <c:v>678.14</c:v>
                </c:pt>
                <c:pt idx="17269">
                  <c:v>633.09</c:v>
                </c:pt>
                <c:pt idx="17270">
                  <c:v>434.2</c:v>
                </c:pt>
                <c:pt idx="17271">
                  <c:v>433.8</c:v>
                </c:pt>
                <c:pt idx="17272">
                  <c:v>536.45000000000005</c:v>
                </c:pt>
                <c:pt idx="17273">
                  <c:v>538.79999999999995</c:v>
                </c:pt>
                <c:pt idx="17274">
                  <c:v>488.91</c:v>
                </c:pt>
                <c:pt idx="17275">
                  <c:v>564.45000000000005</c:v>
                </c:pt>
                <c:pt idx="17276">
                  <c:v>161.51</c:v>
                </c:pt>
                <c:pt idx="17277">
                  <c:v>148.80000000000001</c:v>
                </c:pt>
                <c:pt idx="17278">
                  <c:v>195.57</c:v>
                </c:pt>
                <c:pt idx="17279">
                  <c:v>375.94</c:v>
                </c:pt>
                <c:pt idx="17280">
                  <c:v>188.04</c:v>
                </c:pt>
                <c:pt idx="17281">
                  <c:v>259.86</c:v>
                </c:pt>
                <c:pt idx="17282">
                  <c:v>310.75</c:v>
                </c:pt>
                <c:pt idx="17283">
                  <c:v>227.71</c:v>
                </c:pt>
                <c:pt idx="17284">
                  <c:v>264.68</c:v>
                </c:pt>
                <c:pt idx="17285">
                  <c:v>270.18</c:v>
                </c:pt>
                <c:pt idx="17286">
                  <c:v>384.58</c:v>
                </c:pt>
                <c:pt idx="17287">
                  <c:v>429.46</c:v>
                </c:pt>
                <c:pt idx="17288">
                  <c:v>471.68</c:v>
                </c:pt>
                <c:pt idx="17289">
                  <c:v>1096.8900000000001</c:v>
                </c:pt>
                <c:pt idx="17290">
                  <c:v>844.04</c:v>
                </c:pt>
                <c:pt idx="17291">
                  <c:v>533.38</c:v>
                </c:pt>
                <c:pt idx="17292">
                  <c:v>621.69000000000005</c:v>
                </c:pt>
                <c:pt idx="17293">
                  <c:v>420.86</c:v>
                </c:pt>
                <c:pt idx="17294">
                  <c:v>483.59</c:v>
                </c:pt>
                <c:pt idx="17295">
                  <c:v>448.99</c:v>
                </c:pt>
                <c:pt idx="17296">
                  <c:v>421.39</c:v>
                </c:pt>
                <c:pt idx="17297">
                  <c:v>725.54</c:v>
                </c:pt>
                <c:pt idx="17298">
                  <c:v>504.62</c:v>
                </c:pt>
                <c:pt idx="17299">
                  <c:v>459.23</c:v>
                </c:pt>
                <c:pt idx="17300">
                  <c:v>561.54999999999995</c:v>
                </c:pt>
                <c:pt idx="17301">
                  <c:v>476.91</c:v>
                </c:pt>
                <c:pt idx="17302">
                  <c:v>329.6</c:v>
                </c:pt>
                <c:pt idx="17303">
                  <c:v>290.77</c:v>
                </c:pt>
                <c:pt idx="17304">
                  <c:v>292.92</c:v>
                </c:pt>
                <c:pt idx="17305">
                  <c:v>344.41</c:v>
                </c:pt>
                <c:pt idx="17306">
                  <c:v>216.7</c:v>
                </c:pt>
                <c:pt idx="17307">
                  <c:v>347.05</c:v>
                </c:pt>
                <c:pt idx="17308">
                  <c:v>365.09</c:v>
                </c:pt>
                <c:pt idx="17309">
                  <c:v>341.07</c:v>
                </c:pt>
                <c:pt idx="17310">
                  <c:v>273.95999999999998</c:v>
                </c:pt>
                <c:pt idx="17311">
                  <c:v>361.16</c:v>
                </c:pt>
                <c:pt idx="17312">
                  <c:v>516.48</c:v>
                </c:pt>
                <c:pt idx="17313">
                  <c:v>445.53</c:v>
                </c:pt>
                <c:pt idx="17314">
                  <c:v>283.18</c:v>
                </c:pt>
                <c:pt idx="17315">
                  <c:v>237.23</c:v>
                </c:pt>
                <c:pt idx="17316">
                  <c:v>315.5</c:v>
                </c:pt>
                <c:pt idx="17317">
                  <c:v>246.57</c:v>
                </c:pt>
                <c:pt idx="17318">
                  <c:v>268.83999999999997</c:v>
                </c:pt>
                <c:pt idx="17319">
                  <c:v>260.13</c:v>
                </c:pt>
                <c:pt idx="17320">
                  <c:v>271.02999999999997</c:v>
                </c:pt>
                <c:pt idx="17321">
                  <c:v>204.24</c:v>
                </c:pt>
                <c:pt idx="17322">
                  <c:v>224.74</c:v>
                </c:pt>
                <c:pt idx="17323">
                  <c:v>275.01</c:v>
                </c:pt>
                <c:pt idx="17324">
                  <c:v>220.38</c:v>
                </c:pt>
                <c:pt idx="17325">
                  <c:v>189.16</c:v>
                </c:pt>
                <c:pt idx="17326">
                  <c:v>170.76</c:v>
                </c:pt>
                <c:pt idx="17327">
                  <c:v>268.83999999999997</c:v>
                </c:pt>
                <c:pt idx="17328">
                  <c:v>231.28</c:v>
                </c:pt>
                <c:pt idx="17329">
                  <c:v>198.47</c:v>
                </c:pt>
                <c:pt idx="17330">
                  <c:v>226.34</c:v>
                </c:pt>
                <c:pt idx="17331">
                  <c:v>348.26</c:v>
                </c:pt>
                <c:pt idx="17332">
                  <c:v>281.55</c:v>
                </c:pt>
                <c:pt idx="17333">
                  <c:v>239.65</c:v>
                </c:pt>
                <c:pt idx="17334">
                  <c:v>262.43</c:v>
                </c:pt>
                <c:pt idx="17335">
                  <c:v>263.44</c:v>
                </c:pt>
                <c:pt idx="17336">
                  <c:v>398.78</c:v>
                </c:pt>
                <c:pt idx="17337">
                  <c:v>420.3</c:v>
                </c:pt>
                <c:pt idx="17338">
                  <c:v>516.54</c:v>
                </c:pt>
                <c:pt idx="17339">
                  <c:v>891.77</c:v>
                </c:pt>
                <c:pt idx="17340">
                  <c:v>672.21</c:v>
                </c:pt>
                <c:pt idx="17341">
                  <c:v>668.2</c:v>
                </c:pt>
                <c:pt idx="17342">
                  <c:v>440.49</c:v>
                </c:pt>
                <c:pt idx="17343">
                  <c:v>605.39</c:v>
                </c:pt>
                <c:pt idx="17344">
                  <c:v>501.63</c:v>
                </c:pt>
                <c:pt idx="17345">
                  <c:v>462.88</c:v>
                </c:pt>
                <c:pt idx="17346">
                  <c:v>413.06</c:v>
                </c:pt>
                <c:pt idx="17347">
                  <c:v>478.96</c:v>
                </c:pt>
                <c:pt idx="17348">
                  <c:v>411.05</c:v>
                </c:pt>
                <c:pt idx="17349">
                  <c:v>399.71</c:v>
                </c:pt>
                <c:pt idx="17350">
                  <c:v>468.64</c:v>
                </c:pt>
                <c:pt idx="17351">
                  <c:v>421.06</c:v>
                </c:pt>
                <c:pt idx="17352">
                  <c:v>440.28</c:v>
                </c:pt>
                <c:pt idx="17353">
                  <c:v>418.04</c:v>
                </c:pt>
                <c:pt idx="17354">
                  <c:v>433.34</c:v>
                </c:pt>
                <c:pt idx="17355">
                  <c:v>406.65</c:v>
                </c:pt>
                <c:pt idx="17356">
                  <c:v>341.93</c:v>
                </c:pt>
                <c:pt idx="17357">
                  <c:v>347.38</c:v>
                </c:pt>
                <c:pt idx="17358">
                  <c:v>307.73</c:v>
                </c:pt>
                <c:pt idx="17359">
                  <c:v>232.89</c:v>
                </c:pt>
                <c:pt idx="17360">
                  <c:v>303.33</c:v>
                </c:pt>
                <c:pt idx="17361">
                  <c:v>476.01</c:v>
                </c:pt>
                <c:pt idx="17362">
                  <c:v>582.32000000000005</c:v>
                </c:pt>
                <c:pt idx="17363">
                  <c:v>465.21</c:v>
                </c:pt>
                <c:pt idx="17364">
                  <c:v>358.72</c:v>
                </c:pt>
                <c:pt idx="17365">
                  <c:v>368.14</c:v>
                </c:pt>
                <c:pt idx="17366">
                  <c:v>545.76</c:v>
                </c:pt>
                <c:pt idx="17367">
                  <c:v>712.23</c:v>
                </c:pt>
                <c:pt idx="17368">
                  <c:v>783.84</c:v>
                </c:pt>
                <c:pt idx="17369">
                  <c:v>734.14</c:v>
                </c:pt>
                <c:pt idx="17370">
                  <c:v>626.14</c:v>
                </c:pt>
                <c:pt idx="17371">
                  <c:v>536.66</c:v>
                </c:pt>
                <c:pt idx="17372">
                  <c:v>689.9</c:v>
                </c:pt>
                <c:pt idx="17373">
                  <c:v>633.91</c:v>
                </c:pt>
                <c:pt idx="17374">
                  <c:v>539.66999999999996</c:v>
                </c:pt>
                <c:pt idx="17375">
                  <c:v>493.59</c:v>
                </c:pt>
                <c:pt idx="17376">
                  <c:v>453.84</c:v>
                </c:pt>
                <c:pt idx="17377">
                  <c:v>492.12</c:v>
                </c:pt>
                <c:pt idx="17378">
                  <c:v>500.66</c:v>
                </c:pt>
                <c:pt idx="17379">
                  <c:v>511.21</c:v>
                </c:pt>
                <c:pt idx="17380">
                  <c:v>493.21</c:v>
                </c:pt>
                <c:pt idx="17381">
                  <c:v>403.57</c:v>
                </c:pt>
                <c:pt idx="17382">
                  <c:v>438.67</c:v>
                </c:pt>
                <c:pt idx="17383">
                  <c:v>360.98</c:v>
                </c:pt>
                <c:pt idx="17384">
                  <c:v>388.81</c:v>
                </c:pt>
                <c:pt idx="17385">
                  <c:v>429</c:v>
                </c:pt>
                <c:pt idx="17386">
                  <c:v>387.23</c:v>
                </c:pt>
                <c:pt idx="17387">
                  <c:v>378.94</c:v>
                </c:pt>
                <c:pt idx="17388">
                  <c:v>323.72000000000003</c:v>
                </c:pt>
                <c:pt idx="17389">
                  <c:v>292.83</c:v>
                </c:pt>
                <c:pt idx="17390">
                  <c:v>372.1</c:v>
                </c:pt>
                <c:pt idx="17391">
                  <c:v>355.73</c:v>
                </c:pt>
                <c:pt idx="17392">
                  <c:v>286.45</c:v>
                </c:pt>
                <c:pt idx="17393">
                  <c:v>362.78</c:v>
                </c:pt>
                <c:pt idx="17394">
                  <c:v>324.29000000000002</c:v>
                </c:pt>
                <c:pt idx="17395">
                  <c:v>425.51</c:v>
                </c:pt>
                <c:pt idx="17396">
                  <c:v>428.03</c:v>
                </c:pt>
                <c:pt idx="17397">
                  <c:v>247.83</c:v>
                </c:pt>
                <c:pt idx="17398">
                  <c:v>369.5</c:v>
                </c:pt>
                <c:pt idx="17399">
                  <c:v>271.57</c:v>
                </c:pt>
                <c:pt idx="17400">
                  <c:v>256.22000000000003</c:v>
                </c:pt>
                <c:pt idx="17401">
                  <c:v>324.35000000000002</c:v>
                </c:pt>
                <c:pt idx="17402">
                  <c:v>253.54</c:v>
                </c:pt>
                <c:pt idx="17403">
                  <c:v>281.27999999999997</c:v>
                </c:pt>
                <c:pt idx="17404">
                  <c:v>229.39</c:v>
                </c:pt>
                <c:pt idx="17405">
                  <c:v>316.45</c:v>
                </c:pt>
                <c:pt idx="17406">
                  <c:v>415.3</c:v>
                </c:pt>
                <c:pt idx="17407">
                  <c:v>313.37</c:v>
                </c:pt>
                <c:pt idx="17408">
                  <c:v>333.38</c:v>
                </c:pt>
                <c:pt idx="17409">
                  <c:v>177.71</c:v>
                </c:pt>
                <c:pt idx="17410">
                  <c:v>342.34</c:v>
                </c:pt>
                <c:pt idx="17411">
                  <c:v>308.93</c:v>
                </c:pt>
                <c:pt idx="17412">
                  <c:v>478.76</c:v>
                </c:pt>
                <c:pt idx="17413">
                  <c:v>537.54</c:v>
                </c:pt>
                <c:pt idx="17414">
                  <c:v>503.89</c:v>
                </c:pt>
                <c:pt idx="17415">
                  <c:v>369.84</c:v>
                </c:pt>
                <c:pt idx="17416">
                  <c:v>422.88</c:v>
                </c:pt>
                <c:pt idx="17417">
                  <c:v>341.55</c:v>
                </c:pt>
                <c:pt idx="17418">
                  <c:v>280.44</c:v>
                </c:pt>
                <c:pt idx="17419">
                  <c:v>315.18</c:v>
                </c:pt>
                <c:pt idx="17420">
                  <c:v>315.04000000000002</c:v>
                </c:pt>
                <c:pt idx="17421">
                  <c:v>264.73</c:v>
                </c:pt>
                <c:pt idx="17422">
                  <c:v>256.5</c:v>
                </c:pt>
                <c:pt idx="17423">
                  <c:v>305.95999999999998</c:v>
                </c:pt>
                <c:pt idx="17424">
                  <c:v>303.02999999999997</c:v>
                </c:pt>
                <c:pt idx="17425">
                  <c:v>289.36</c:v>
                </c:pt>
                <c:pt idx="17426">
                  <c:v>292.01</c:v>
                </c:pt>
                <c:pt idx="17427">
                  <c:v>387.68</c:v>
                </c:pt>
                <c:pt idx="17428">
                  <c:v>386.18</c:v>
                </c:pt>
                <c:pt idx="17429">
                  <c:v>324.05</c:v>
                </c:pt>
                <c:pt idx="17430">
                  <c:v>370.13</c:v>
                </c:pt>
                <c:pt idx="17431">
                  <c:v>363.9</c:v>
                </c:pt>
                <c:pt idx="17432">
                  <c:v>431.64</c:v>
                </c:pt>
                <c:pt idx="17433">
                  <c:v>448.91</c:v>
                </c:pt>
                <c:pt idx="17434">
                  <c:v>365.81</c:v>
                </c:pt>
                <c:pt idx="17435">
                  <c:v>226.83</c:v>
                </c:pt>
                <c:pt idx="17436">
                  <c:v>262.14999999999998</c:v>
                </c:pt>
                <c:pt idx="17437">
                  <c:v>358.17</c:v>
                </c:pt>
                <c:pt idx="17438">
                  <c:v>372.21</c:v>
                </c:pt>
                <c:pt idx="17439">
                  <c:v>250.62</c:v>
                </c:pt>
                <c:pt idx="17440">
                  <c:v>292.04000000000002</c:v>
                </c:pt>
                <c:pt idx="17441">
                  <c:v>276.10000000000002</c:v>
                </c:pt>
                <c:pt idx="17442">
                  <c:v>369.62</c:v>
                </c:pt>
                <c:pt idx="17443">
                  <c:v>275.66000000000003</c:v>
                </c:pt>
                <c:pt idx="17444">
                  <c:v>274.26</c:v>
                </c:pt>
                <c:pt idx="17445">
                  <c:v>346.79</c:v>
                </c:pt>
                <c:pt idx="17446">
                  <c:v>226.38</c:v>
                </c:pt>
                <c:pt idx="17447">
                  <c:v>392.14</c:v>
                </c:pt>
                <c:pt idx="17448">
                  <c:v>297.33999999999997</c:v>
                </c:pt>
                <c:pt idx="17449">
                  <c:v>348.11</c:v>
                </c:pt>
                <c:pt idx="17450">
                  <c:v>385.02</c:v>
                </c:pt>
                <c:pt idx="17451">
                  <c:v>332.01</c:v>
                </c:pt>
                <c:pt idx="17452">
                  <c:v>570.82000000000005</c:v>
                </c:pt>
                <c:pt idx="17453">
                  <c:v>476.08</c:v>
                </c:pt>
                <c:pt idx="17454">
                  <c:v>259.76</c:v>
                </c:pt>
                <c:pt idx="17455">
                  <c:v>272.07</c:v>
                </c:pt>
                <c:pt idx="17456">
                  <c:v>398.05</c:v>
                </c:pt>
                <c:pt idx="17457">
                  <c:v>333.21</c:v>
                </c:pt>
                <c:pt idx="17458">
                  <c:v>330.72</c:v>
                </c:pt>
                <c:pt idx="17459">
                  <c:v>559.11</c:v>
                </c:pt>
                <c:pt idx="17460">
                  <c:v>301.95999999999998</c:v>
                </c:pt>
                <c:pt idx="17461">
                  <c:v>491.16</c:v>
                </c:pt>
                <c:pt idx="17462">
                  <c:v>423.73</c:v>
                </c:pt>
                <c:pt idx="17463">
                  <c:v>334.6</c:v>
                </c:pt>
                <c:pt idx="17464">
                  <c:v>364.32</c:v>
                </c:pt>
                <c:pt idx="17465">
                  <c:v>715.72</c:v>
                </c:pt>
                <c:pt idx="17466">
                  <c:v>337.25</c:v>
                </c:pt>
                <c:pt idx="17467">
                  <c:v>305.77</c:v>
                </c:pt>
                <c:pt idx="17468">
                  <c:v>402.31</c:v>
                </c:pt>
                <c:pt idx="17469">
                  <c:v>513.85</c:v>
                </c:pt>
                <c:pt idx="17470">
                  <c:v>817.98</c:v>
                </c:pt>
                <c:pt idx="17471">
                  <c:v>880.09</c:v>
                </c:pt>
                <c:pt idx="17472">
                  <c:v>626.94000000000005</c:v>
                </c:pt>
                <c:pt idx="17473">
                  <c:v>706.75</c:v>
                </c:pt>
                <c:pt idx="17474">
                  <c:v>655.87</c:v>
                </c:pt>
                <c:pt idx="17475">
                  <c:v>719.78</c:v>
                </c:pt>
                <c:pt idx="17476">
                  <c:v>643.20000000000005</c:v>
                </c:pt>
                <c:pt idx="17477">
                  <c:v>617.37</c:v>
                </c:pt>
                <c:pt idx="17478">
                  <c:v>612.49</c:v>
                </c:pt>
                <c:pt idx="17479">
                  <c:v>509.4</c:v>
                </c:pt>
                <c:pt idx="17480">
                  <c:v>960.92</c:v>
                </c:pt>
                <c:pt idx="17481">
                  <c:v>925.89</c:v>
                </c:pt>
                <c:pt idx="17482">
                  <c:v>870.54</c:v>
                </c:pt>
                <c:pt idx="17483">
                  <c:v>695.2</c:v>
                </c:pt>
                <c:pt idx="17484">
                  <c:v>398.64</c:v>
                </c:pt>
                <c:pt idx="17485">
                  <c:v>506.54</c:v>
                </c:pt>
                <c:pt idx="17486">
                  <c:v>451.23</c:v>
                </c:pt>
                <c:pt idx="17487">
                  <c:v>413.78</c:v>
                </c:pt>
                <c:pt idx="17488">
                  <c:v>448.03</c:v>
                </c:pt>
                <c:pt idx="17489">
                  <c:v>438.72</c:v>
                </c:pt>
                <c:pt idx="17490">
                  <c:v>398.28</c:v>
                </c:pt>
                <c:pt idx="17491">
                  <c:v>258.51</c:v>
                </c:pt>
                <c:pt idx="17492">
                  <c:v>602.76</c:v>
                </c:pt>
                <c:pt idx="17493">
                  <c:v>523.64</c:v>
                </c:pt>
                <c:pt idx="17494">
                  <c:v>520.59</c:v>
                </c:pt>
                <c:pt idx="17495">
                  <c:v>530.01</c:v>
                </c:pt>
                <c:pt idx="17496">
                  <c:v>614.21</c:v>
                </c:pt>
                <c:pt idx="17497">
                  <c:v>491.03</c:v>
                </c:pt>
                <c:pt idx="17498">
                  <c:v>420.7</c:v>
                </c:pt>
                <c:pt idx="17499">
                  <c:v>256.32</c:v>
                </c:pt>
                <c:pt idx="17500">
                  <c:v>332.22</c:v>
                </c:pt>
                <c:pt idx="17501">
                  <c:v>250.12</c:v>
                </c:pt>
                <c:pt idx="17502">
                  <c:v>230.78</c:v>
                </c:pt>
                <c:pt idx="17503">
                  <c:v>175.52</c:v>
                </c:pt>
                <c:pt idx="17504">
                  <c:v>206.18</c:v>
                </c:pt>
                <c:pt idx="17505">
                  <c:v>201.53</c:v>
                </c:pt>
                <c:pt idx="17506">
                  <c:v>204.82</c:v>
                </c:pt>
                <c:pt idx="17507">
                  <c:v>260.77999999999997</c:v>
                </c:pt>
                <c:pt idx="17508">
                  <c:v>428.56</c:v>
                </c:pt>
                <c:pt idx="17509">
                  <c:v>337.53</c:v>
                </c:pt>
                <c:pt idx="17510">
                  <c:v>469.39</c:v>
                </c:pt>
                <c:pt idx="17511">
                  <c:v>358.48</c:v>
                </c:pt>
                <c:pt idx="17512">
                  <c:v>439.02</c:v>
                </c:pt>
                <c:pt idx="17513">
                  <c:v>577.96</c:v>
                </c:pt>
                <c:pt idx="17514">
                  <c:v>957.4</c:v>
                </c:pt>
                <c:pt idx="17515">
                  <c:v>493.41</c:v>
                </c:pt>
                <c:pt idx="17516">
                  <c:v>594.87</c:v>
                </c:pt>
                <c:pt idx="17517">
                  <c:v>539.32000000000005</c:v>
                </c:pt>
                <c:pt idx="17518">
                  <c:v>541.74</c:v>
                </c:pt>
                <c:pt idx="17519">
                  <c:v>668.47</c:v>
                </c:pt>
                <c:pt idx="17520">
                  <c:v>755.23</c:v>
                </c:pt>
                <c:pt idx="17521">
                  <c:v>544.79999999999995</c:v>
                </c:pt>
                <c:pt idx="17522">
                  <c:v>677.27</c:v>
                </c:pt>
                <c:pt idx="17523">
                  <c:v>680.29</c:v>
                </c:pt>
                <c:pt idx="17524">
                  <c:v>623.22</c:v>
                </c:pt>
                <c:pt idx="17525">
                  <c:v>700.14</c:v>
                </c:pt>
                <c:pt idx="17526">
                  <c:v>639.91999999999996</c:v>
                </c:pt>
                <c:pt idx="17527">
                  <c:v>436.81</c:v>
                </c:pt>
                <c:pt idx="17528">
                  <c:v>380.8</c:v>
                </c:pt>
                <c:pt idx="17529">
                  <c:v>467.14</c:v>
                </c:pt>
                <c:pt idx="17530">
                  <c:v>631.17999999999995</c:v>
                </c:pt>
                <c:pt idx="17531">
                  <c:v>501.61</c:v>
                </c:pt>
                <c:pt idx="17532">
                  <c:v>597.16</c:v>
                </c:pt>
                <c:pt idx="17533">
                  <c:v>693.67</c:v>
                </c:pt>
                <c:pt idx="17534">
                  <c:v>378.63</c:v>
                </c:pt>
                <c:pt idx="17535">
                  <c:v>452.64</c:v>
                </c:pt>
                <c:pt idx="17536">
                  <c:v>229.84</c:v>
                </c:pt>
                <c:pt idx="17537">
                  <c:v>596.96</c:v>
                </c:pt>
                <c:pt idx="17538">
                  <c:v>630.42999999999995</c:v>
                </c:pt>
                <c:pt idx="17539">
                  <c:v>737.06</c:v>
                </c:pt>
                <c:pt idx="17540">
                  <c:v>588.5</c:v>
                </c:pt>
                <c:pt idx="17541">
                  <c:v>389.15</c:v>
                </c:pt>
                <c:pt idx="17542">
                  <c:v>264.11</c:v>
                </c:pt>
                <c:pt idx="17543">
                  <c:v>254.47</c:v>
                </c:pt>
                <c:pt idx="17544">
                  <c:v>261.70999999999998</c:v>
                </c:pt>
                <c:pt idx="17545">
                  <c:v>334.18</c:v>
                </c:pt>
                <c:pt idx="17546">
                  <c:v>320.06</c:v>
                </c:pt>
                <c:pt idx="17547">
                  <c:v>212.68</c:v>
                </c:pt>
                <c:pt idx="17548">
                  <c:v>286.11</c:v>
                </c:pt>
                <c:pt idx="17549">
                  <c:v>370.27</c:v>
                </c:pt>
                <c:pt idx="17550">
                  <c:v>301.45</c:v>
                </c:pt>
                <c:pt idx="17551">
                  <c:v>450.2</c:v>
                </c:pt>
                <c:pt idx="17552">
                  <c:v>443.36</c:v>
                </c:pt>
                <c:pt idx="17553">
                  <c:v>494.94</c:v>
                </c:pt>
                <c:pt idx="17554">
                  <c:v>492.68</c:v>
                </c:pt>
                <c:pt idx="17555">
                  <c:v>467.56</c:v>
                </c:pt>
                <c:pt idx="17556">
                  <c:v>644.01</c:v>
                </c:pt>
                <c:pt idx="17557">
                  <c:v>622.78</c:v>
                </c:pt>
                <c:pt idx="17558">
                  <c:v>635.35</c:v>
                </c:pt>
                <c:pt idx="17559">
                  <c:v>584.29999999999995</c:v>
                </c:pt>
                <c:pt idx="17560">
                  <c:v>1160.92</c:v>
                </c:pt>
                <c:pt idx="17561">
                  <c:v>598.85</c:v>
                </c:pt>
                <c:pt idx="17562">
                  <c:v>354.73</c:v>
                </c:pt>
                <c:pt idx="17563">
                  <c:v>887.74</c:v>
                </c:pt>
                <c:pt idx="17564">
                  <c:v>264.95999999999998</c:v>
                </c:pt>
                <c:pt idx="17565">
                  <c:v>466.21</c:v>
                </c:pt>
                <c:pt idx="17566">
                  <c:v>252.07</c:v>
                </c:pt>
                <c:pt idx="17567">
                  <c:v>412.41</c:v>
                </c:pt>
                <c:pt idx="17568">
                  <c:v>197.5</c:v>
                </c:pt>
                <c:pt idx="17569">
                  <c:v>213.07</c:v>
                </c:pt>
                <c:pt idx="17570">
                  <c:v>197.35</c:v>
                </c:pt>
                <c:pt idx="17571">
                  <c:v>241.08</c:v>
                </c:pt>
                <c:pt idx="17572">
                  <c:v>252.78</c:v>
                </c:pt>
                <c:pt idx="17573">
                  <c:v>296.79000000000002</c:v>
                </c:pt>
                <c:pt idx="17574">
                  <c:v>250.62</c:v>
                </c:pt>
                <c:pt idx="17575">
                  <c:v>248.47</c:v>
                </c:pt>
                <c:pt idx="17576">
                  <c:v>388.34</c:v>
                </c:pt>
                <c:pt idx="17577">
                  <c:v>294.57</c:v>
                </c:pt>
                <c:pt idx="17578">
                  <c:v>202.81</c:v>
                </c:pt>
                <c:pt idx="17579">
                  <c:v>198.26</c:v>
                </c:pt>
                <c:pt idx="17580">
                  <c:v>258.74</c:v>
                </c:pt>
                <c:pt idx="17581">
                  <c:v>212.51</c:v>
                </c:pt>
                <c:pt idx="17582">
                  <c:v>157.9</c:v>
                </c:pt>
                <c:pt idx="17583">
                  <c:v>189.31</c:v>
                </c:pt>
                <c:pt idx="17584">
                  <c:v>214.24</c:v>
                </c:pt>
                <c:pt idx="17585">
                  <c:v>193.07</c:v>
                </c:pt>
                <c:pt idx="17586">
                  <c:v>202.57</c:v>
                </c:pt>
                <c:pt idx="17587">
                  <c:v>188.36</c:v>
                </c:pt>
                <c:pt idx="17588">
                  <c:v>228.86</c:v>
                </c:pt>
                <c:pt idx="17589">
                  <c:v>174.51</c:v>
                </c:pt>
                <c:pt idx="17590">
                  <c:v>196.11</c:v>
                </c:pt>
                <c:pt idx="17591">
                  <c:v>203.11</c:v>
                </c:pt>
                <c:pt idx="17592">
                  <c:v>171.97</c:v>
                </c:pt>
                <c:pt idx="17593">
                  <c:v>204.89</c:v>
                </c:pt>
                <c:pt idx="17594">
                  <c:v>252.29</c:v>
                </c:pt>
                <c:pt idx="17595">
                  <c:v>286.64</c:v>
                </c:pt>
                <c:pt idx="17596">
                  <c:v>369.87</c:v>
                </c:pt>
                <c:pt idx="17597">
                  <c:v>315.04000000000002</c:v>
                </c:pt>
                <c:pt idx="17598">
                  <c:v>292.58</c:v>
                </c:pt>
                <c:pt idx="17599">
                  <c:v>350.58</c:v>
                </c:pt>
                <c:pt idx="17600">
                  <c:v>265.23</c:v>
                </c:pt>
                <c:pt idx="17601">
                  <c:v>293.14</c:v>
                </c:pt>
                <c:pt idx="17602">
                  <c:v>270.81</c:v>
                </c:pt>
                <c:pt idx="17603">
                  <c:v>348.53</c:v>
                </c:pt>
                <c:pt idx="17604">
                  <c:v>262.97000000000003</c:v>
                </c:pt>
                <c:pt idx="17605">
                  <c:v>279.64</c:v>
                </c:pt>
                <c:pt idx="17606">
                  <c:v>356.41</c:v>
                </c:pt>
                <c:pt idx="17607">
                  <c:v>324.72000000000003</c:v>
                </c:pt>
                <c:pt idx="17608">
                  <c:v>366.32</c:v>
                </c:pt>
                <c:pt idx="17609">
                  <c:v>390.05</c:v>
                </c:pt>
                <c:pt idx="17610">
                  <c:v>285.94</c:v>
                </c:pt>
                <c:pt idx="17611">
                  <c:v>313.49</c:v>
                </c:pt>
                <c:pt idx="17612">
                  <c:v>381.19</c:v>
                </c:pt>
                <c:pt idx="17613">
                  <c:v>493.19</c:v>
                </c:pt>
                <c:pt idx="17614">
                  <c:v>511.96</c:v>
                </c:pt>
                <c:pt idx="17615">
                  <c:v>422.32</c:v>
                </c:pt>
                <c:pt idx="17616">
                  <c:v>448.36</c:v>
                </c:pt>
                <c:pt idx="17617">
                  <c:v>479.45</c:v>
                </c:pt>
                <c:pt idx="17618">
                  <c:v>410.26</c:v>
                </c:pt>
                <c:pt idx="17619">
                  <c:v>446.75</c:v>
                </c:pt>
                <c:pt idx="17620">
                  <c:v>457.13</c:v>
                </c:pt>
                <c:pt idx="17621">
                  <c:v>502.24</c:v>
                </c:pt>
                <c:pt idx="17622">
                  <c:v>537.54</c:v>
                </c:pt>
                <c:pt idx="17623">
                  <c:v>512.52</c:v>
                </c:pt>
                <c:pt idx="17624">
                  <c:v>570.91</c:v>
                </c:pt>
                <c:pt idx="17625">
                  <c:v>477</c:v>
                </c:pt>
                <c:pt idx="17626">
                  <c:v>520.39</c:v>
                </c:pt>
                <c:pt idx="17627">
                  <c:v>516.1</c:v>
                </c:pt>
                <c:pt idx="17628">
                  <c:v>462.33</c:v>
                </c:pt>
                <c:pt idx="17629">
                  <c:v>390.8</c:v>
                </c:pt>
                <c:pt idx="17630">
                  <c:v>338.06</c:v>
                </c:pt>
                <c:pt idx="17631">
                  <c:v>460.77</c:v>
                </c:pt>
                <c:pt idx="17632">
                  <c:v>402.73</c:v>
                </c:pt>
                <c:pt idx="17633">
                  <c:v>299.69</c:v>
                </c:pt>
                <c:pt idx="17634">
                  <c:v>556.62</c:v>
                </c:pt>
                <c:pt idx="17635">
                  <c:v>750.02</c:v>
                </c:pt>
                <c:pt idx="17636">
                  <c:v>649.59</c:v>
                </c:pt>
                <c:pt idx="17637">
                  <c:v>564.42999999999995</c:v>
                </c:pt>
                <c:pt idx="17638">
                  <c:v>563.45000000000005</c:v>
                </c:pt>
                <c:pt idx="17639">
                  <c:v>655.9</c:v>
                </c:pt>
                <c:pt idx="17640">
                  <c:v>482.41</c:v>
                </c:pt>
                <c:pt idx="17641">
                  <c:v>572.5</c:v>
                </c:pt>
                <c:pt idx="17642">
                  <c:v>582.75</c:v>
                </c:pt>
                <c:pt idx="17643">
                  <c:v>541.02</c:v>
                </c:pt>
                <c:pt idx="17644">
                  <c:v>404.22</c:v>
                </c:pt>
                <c:pt idx="17645">
                  <c:v>364.99</c:v>
                </c:pt>
                <c:pt idx="17646">
                  <c:v>326.08999999999997</c:v>
                </c:pt>
                <c:pt idx="17647">
                  <c:v>410.7</c:v>
                </c:pt>
                <c:pt idx="17648">
                  <c:v>457.38</c:v>
                </c:pt>
                <c:pt idx="17649">
                  <c:v>311.11</c:v>
                </c:pt>
                <c:pt idx="17650">
                  <c:v>236.56</c:v>
                </c:pt>
                <c:pt idx="17651">
                  <c:v>352.98</c:v>
                </c:pt>
                <c:pt idx="17652">
                  <c:v>274.43</c:v>
                </c:pt>
                <c:pt idx="17653">
                  <c:v>364.57</c:v>
                </c:pt>
                <c:pt idx="17654">
                  <c:v>167.29</c:v>
                </c:pt>
                <c:pt idx="17655">
                  <c:v>162.12</c:v>
                </c:pt>
                <c:pt idx="17656">
                  <c:v>169.27</c:v>
                </c:pt>
                <c:pt idx="17657">
                  <c:v>173.5</c:v>
                </c:pt>
                <c:pt idx="17658">
                  <c:v>158.55000000000001</c:v>
                </c:pt>
                <c:pt idx="17659">
                  <c:v>200.19</c:v>
                </c:pt>
                <c:pt idx="17660">
                  <c:v>215.72</c:v>
                </c:pt>
                <c:pt idx="17661">
                  <c:v>261.06</c:v>
                </c:pt>
                <c:pt idx="17662">
                  <c:v>240.92</c:v>
                </c:pt>
                <c:pt idx="17663">
                  <c:v>290.95999999999998</c:v>
                </c:pt>
                <c:pt idx="17664">
                  <c:v>250.34</c:v>
                </c:pt>
                <c:pt idx="17665">
                  <c:v>286.23</c:v>
                </c:pt>
                <c:pt idx="17666">
                  <c:v>246.67</c:v>
                </c:pt>
                <c:pt idx="17667">
                  <c:v>215.24</c:v>
                </c:pt>
                <c:pt idx="17668">
                  <c:v>259.19</c:v>
                </c:pt>
                <c:pt idx="17669">
                  <c:v>255.11</c:v>
                </c:pt>
                <c:pt idx="17670">
                  <c:v>234.36</c:v>
                </c:pt>
                <c:pt idx="17671">
                  <c:v>217.16</c:v>
                </c:pt>
                <c:pt idx="17672">
                  <c:v>194.29</c:v>
                </c:pt>
                <c:pt idx="17673">
                  <c:v>246.47</c:v>
                </c:pt>
                <c:pt idx="17674">
                  <c:v>265.52</c:v>
                </c:pt>
                <c:pt idx="17675">
                  <c:v>307.58</c:v>
                </c:pt>
                <c:pt idx="17676">
                  <c:v>228.13</c:v>
                </c:pt>
                <c:pt idx="17677">
                  <c:v>259.86</c:v>
                </c:pt>
                <c:pt idx="17678">
                  <c:v>274.92</c:v>
                </c:pt>
                <c:pt idx="17679">
                  <c:v>318.17</c:v>
                </c:pt>
                <c:pt idx="17680">
                  <c:v>188.79</c:v>
                </c:pt>
                <c:pt idx="17681">
                  <c:v>213.6</c:v>
                </c:pt>
                <c:pt idx="17682">
                  <c:v>147.80000000000001</c:v>
                </c:pt>
                <c:pt idx="17683">
                  <c:v>226.87</c:v>
                </c:pt>
                <c:pt idx="17684">
                  <c:v>333.18</c:v>
                </c:pt>
                <c:pt idx="17685">
                  <c:v>158.57</c:v>
                </c:pt>
                <c:pt idx="17686">
                  <c:v>209.37</c:v>
                </c:pt>
                <c:pt idx="17687">
                  <c:v>291.72000000000003</c:v>
                </c:pt>
                <c:pt idx="17688">
                  <c:v>227.97</c:v>
                </c:pt>
                <c:pt idx="17689">
                  <c:v>293.20999999999998</c:v>
                </c:pt>
                <c:pt idx="17690">
                  <c:v>245.83</c:v>
                </c:pt>
                <c:pt idx="17691">
                  <c:v>280.58</c:v>
                </c:pt>
                <c:pt idx="17692">
                  <c:v>389.65</c:v>
                </c:pt>
                <c:pt idx="17693">
                  <c:v>387.1</c:v>
                </c:pt>
                <c:pt idx="17694">
                  <c:v>356.78</c:v>
                </c:pt>
                <c:pt idx="17695">
                  <c:v>282.02</c:v>
                </c:pt>
                <c:pt idx="17696">
                  <c:v>261.52</c:v>
                </c:pt>
                <c:pt idx="17697">
                  <c:v>342.28</c:v>
                </c:pt>
                <c:pt idx="17698">
                  <c:v>341.23</c:v>
                </c:pt>
                <c:pt idx="17699">
                  <c:v>219.07</c:v>
                </c:pt>
                <c:pt idx="17700">
                  <c:v>378.33</c:v>
                </c:pt>
                <c:pt idx="17701">
                  <c:v>324.64999999999998</c:v>
                </c:pt>
                <c:pt idx="17702">
                  <c:v>206.98</c:v>
                </c:pt>
                <c:pt idx="17703">
                  <c:v>241.61</c:v>
                </c:pt>
                <c:pt idx="17704">
                  <c:v>238.41</c:v>
                </c:pt>
                <c:pt idx="17705">
                  <c:v>342.24</c:v>
                </c:pt>
                <c:pt idx="17706">
                  <c:v>340.56</c:v>
                </c:pt>
                <c:pt idx="17707">
                  <c:v>330.12</c:v>
                </c:pt>
                <c:pt idx="17708">
                  <c:v>222.65</c:v>
                </c:pt>
                <c:pt idx="17709">
                  <c:v>230.71</c:v>
                </c:pt>
                <c:pt idx="17710">
                  <c:v>202.36</c:v>
                </c:pt>
                <c:pt idx="17711">
                  <c:v>378.37</c:v>
                </c:pt>
                <c:pt idx="17712">
                  <c:v>325.52999999999997</c:v>
                </c:pt>
                <c:pt idx="17713">
                  <c:v>233.68</c:v>
                </c:pt>
                <c:pt idx="17714">
                  <c:v>464.68</c:v>
                </c:pt>
                <c:pt idx="17715">
                  <c:v>332.75</c:v>
                </c:pt>
                <c:pt idx="17716">
                  <c:v>190.9</c:v>
                </c:pt>
                <c:pt idx="17717">
                  <c:v>453.63</c:v>
                </c:pt>
                <c:pt idx="17718">
                  <c:v>401.14</c:v>
                </c:pt>
                <c:pt idx="17719">
                  <c:v>558.76</c:v>
                </c:pt>
                <c:pt idx="17720">
                  <c:v>706.41</c:v>
                </c:pt>
                <c:pt idx="17721">
                  <c:v>301.08999999999997</c:v>
                </c:pt>
                <c:pt idx="17722">
                  <c:v>271.76</c:v>
                </c:pt>
                <c:pt idx="17723">
                  <c:v>249.8</c:v>
                </c:pt>
                <c:pt idx="17724">
                  <c:v>282.77</c:v>
                </c:pt>
                <c:pt idx="17725">
                  <c:v>201.32</c:v>
                </c:pt>
                <c:pt idx="17726">
                  <c:v>174.13</c:v>
                </c:pt>
                <c:pt idx="17727">
                  <c:v>191.79</c:v>
                </c:pt>
                <c:pt idx="17728">
                  <c:v>208.12</c:v>
                </c:pt>
                <c:pt idx="17729">
                  <c:v>198.52</c:v>
                </c:pt>
                <c:pt idx="17730">
                  <c:v>206.01</c:v>
                </c:pt>
                <c:pt idx="17731">
                  <c:v>210.38</c:v>
                </c:pt>
                <c:pt idx="17732">
                  <c:v>236.99</c:v>
                </c:pt>
                <c:pt idx="17733">
                  <c:v>217.01</c:v>
                </c:pt>
                <c:pt idx="17734">
                  <c:v>269.8</c:v>
                </c:pt>
                <c:pt idx="17735">
                  <c:v>260.98</c:v>
                </c:pt>
                <c:pt idx="17736">
                  <c:v>313.69</c:v>
                </c:pt>
                <c:pt idx="17737">
                  <c:v>278.36</c:v>
                </c:pt>
                <c:pt idx="17738">
                  <c:v>177.49</c:v>
                </c:pt>
                <c:pt idx="17739">
                  <c:v>197.4</c:v>
                </c:pt>
                <c:pt idx="17740">
                  <c:v>188.51</c:v>
                </c:pt>
                <c:pt idx="17741">
                  <c:v>102.32</c:v>
                </c:pt>
                <c:pt idx="17742">
                  <c:v>171.16</c:v>
                </c:pt>
                <c:pt idx="17743">
                  <c:v>252.9</c:v>
                </c:pt>
                <c:pt idx="17744">
                  <c:v>214.39</c:v>
                </c:pt>
                <c:pt idx="17745">
                  <c:v>390.68</c:v>
                </c:pt>
                <c:pt idx="17746">
                  <c:v>226.53</c:v>
                </c:pt>
                <c:pt idx="17747">
                  <c:v>485.09</c:v>
                </c:pt>
                <c:pt idx="17748">
                  <c:v>500.65</c:v>
                </c:pt>
                <c:pt idx="17749">
                  <c:v>418.4</c:v>
                </c:pt>
                <c:pt idx="17750">
                  <c:v>400.85</c:v>
                </c:pt>
                <c:pt idx="17751">
                  <c:v>477.55</c:v>
                </c:pt>
                <c:pt idx="17752">
                  <c:v>412.42</c:v>
                </c:pt>
                <c:pt idx="17753">
                  <c:v>541.37</c:v>
                </c:pt>
                <c:pt idx="17754">
                  <c:v>656.69</c:v>
                </c:pt>
                <c:pt idx="17755">
                  <c:v>629.37</c:v>
                </c:pt>
                <c:pt idx="17756">
                  <c:v>773.53</c:v>
                </c:pt>
                <c:pt idx="17757">
                  <c:v>591.74</c:v>
                </c:pt>
                <c:pt idx="17758">
                  <c:v>547.57000000000005</c:v>
                </c:pt>
                <c:pt idx="17759">
                  <c:v>616.96</c:v>
                </c:pt>
                <c:pt idx="17760">
                  <c:v>641.89</c:v>
                </c:pt>
                <c:pt idx="17761">
                  <c:v>560.94000000000005</c:v>
                </c:pt>
                <c:pt idx="17762">
                  <c:v>559.5</c:v>
                </c:pt>
                <c:pt idx="17763">
                  <c:v>626.02</c:v>
                </c:pt>
                <c:pt idx="17764">
                  <c:v>808.95</c:v>
                </c:pt>
                <c:pt idx="17765">
                  <c:v>690.41</c:v>
                </c:pt>
                <c:pt idx="17766">
                  <c:v>510.55</c:v>
                </c:pt>
                <c:pt idx="17767">
                  <c:v>625.6</c:v>
                </c:pt>
                <c:pt idx="17768">
                  <c:v>1081.03</c:v>
                </c:pt>
                <c:pt idx="17769">
                  <c:v>102.56</c:v>
                </c:pt>
                <c:pt idx="17770">
                  <c:v>149</c:v>
                </c:pt>
                <c:pt idx="17771">
                  <c:v>88.93</c:v>
                </c:pt>
                <c:pt idx="17772">
                  <c:v>122.15</c:v>
                </c:pt>
                <c:pt idx="17773">
                  <c:v>95.28</c:v>
                </c:pt>
                <c:pt idx="17774">
                  <c:v>102.39</c:v>
                </c:pt>
                <c:pt idx="17775">
                  <c:v>96.74</c:v>
                </c:pt>
                <c:pt idx="17776">
                  <c:v>104.52</c:v>
                </c:pt>
                <c:pt idx="17777">
                  <c:v>113.06</c:v>
                </c:pt>
                <c:pt idx="17778">
                  <c:v>119.49</c:v>
                </c:pt>
                <c:pt idx="17779">
                  <c:v>105.87</c:v>
                </c:pt>
                <c:pt idx="17780">
                  <c:v>116.43</c:v>
                </c:pt>
                <c:pt idx="17781">
                  <c:v>110.51</c:v>
                </c:pt>
                <c:pt idx="17782">
                  <c:v>109.58</c:v>
                </c:pt>
                <c:pt idx="17783">
                  <c:v>105.71</c:v>
                </c:pt>
                <c:pt idx="17784">
                  <c:v>108.55</c:v>
                </c:pt>
                <c:pt idx="17785">
                  <c:v>124.44</c:v>
                </c:pt>
                <c:pt idx="17786">
                  <c:v>116.71</c:v>
                </c:pt>
                <c:pt idx="17787">
                  <c:v>108.32</c:v>
                </c:pt>
                <c:pt idx="17788">
                  <c:v>116.65</c:v>
                </c:pt>
                <c:pt idx="17789">
                  <c:v>130.09</c:v>
                </c:pt>
                <c:pt idx="17790">
                  <c:v>105.78</c:v>
                </c:pt>
                <c:pt idx="17791">
                  <c:v>128.30000000000001</c:v>
                </c:pt>
                <c:pt idx="17792">
                  <c:v>227.46</c:v>
                </c:pt>
                <c:pt idx="17793">
                  <c:v>199.25</c:v>
                </c:pt>
                <c:pt idx="17794">
                  <c:v>148.04</c:v>
                </c:pt>
                <c:pt idx="17795">
                  <c:v>126.41</c:v>
                </c:pt>
                <c:pt idx="17796">
                  <c:v>146.51</c:v>
                </c:pt>
                <c:pt idx="17797">
                  <c:v>104.26</c:v>
                </c:pt>
                <c:pt idx="17798">
                  <c:v>110.72</c:v>
                </c:pt>
                <c:pt idx="17799">
                  <c:v>102.92</c:v>
                </c:pt>
                <c:pt idx="17800">
                  <c:v>100.23</c:v>
                </c:pt>
                <c:pt idx="17801">
                  <c:v>145.01</c:v>
                </c:pt>
                <c:pt idx="17802">
                  <c:v>169.97</c:v>
                </c:pt>
                <c:pt idx="17803">
                  <c:v>200.32</c:v>
                </c:pt>
                <c:pt idx="17804">
                  <c:v>184.64</c:v>
                </c:pt>
                <c:pt idx="17805">
                  <c:v>201.56</c:v>
                </c:pt>
                <c:pt idx="17806">
                  <c:v>230.29</c:v>
                </c:pt>
                <c:pt idx="17807">
                  <c:v>156.18</c:v>
                </c:pt>
                <c:pt idx="17808">
                  <c:v>164.99</c:v>
                </c:pt>
                <c:pt idx="17809">
                  <c:v>255.71</c:v>
                </c:pt>
                <c:pt idx="17810">
                  <c:v>354.82</c:v>
                </c:pt>
                <c:pt idx="17811">
                  <c:v>338.9</c:v>
                </c:pt>
                <c:pt idx="17812">
                  <c:v>261.57</c:v>
                </c:pt>
                <c:pt idx="17813">
                  <c:v>170.04</c:v>
                </c:pt>
                <c:pt idx="17814">
                  <c:v>233.33</c:v>
                </c:pt>
                <c:pt idx="17815">
                  <c:v>237.3</c:v>
                </c:pt>
                <c:pt idx="17816">
                  <c:v>199.26</c:v>
                </c:pt>
                <c:pt idx="17817">
                  <c:v>186.62</c:v>
                </c:pt>
                <c:pt idx="17818">
                  <c:v>145.55000000000001</c:v>
                </c:pt>
                <c:pt idx="17819">
                  <c:v>401.95</c:v>
                </c:pt>
                <c:pt idx="17820">
                  <c:v>288.06</c:v>
                </c:pt>
                <c:pt idx="17821">
                  <c:v>305.38</c:v>
                </c:pt>
                <c:pt idx="17822">
                  <c:v>361.99</c:v>
                </c:pt>
                <c:pt idx="17823">
                  <c:v>349.47</c:v>
                </c:pt>
                <c:pt idx="17824">
                  <c:v>411.73</c:v>
                </c:pt>
                <c:pt idx="17825">
                  <c:v>472.68</c:v>
                </c:pt>
                <c:pt idx="17826">
                  <c:v>472.18</c:v>
                </c:pt>
                <c:pt idx="17827">
                  <c:v>479.23</c:v>
                </c:pt>
                <c:pt idx="17828">
                  <c:v>431.22</c:v>
                </c:pt>
                <c:pt idx="17829">
                  <c:v>388.13</c:v>
                </c:pt>
                <c:pt idx="17830">
                  <c:v>381.68</c:v>
                </c:pt>
                <c:pt idx="17831">
                  <c:v>416.17</c:v>
                </c:pt>
                <c:pt idx="17832">
                  <c:v>344.59</c:v>
                </c:pt>
                <c:pt idx="17833">
                  <c:v>268.64999999999998</c:v>
                </c:pt>
                <c:pt idx="17834">
                  <c:v>238.61</c:v>
                </c:pt>
                <c:pt idx="17835">
                  <c:v>441.25</c:v>
                </c:pt>
                <c:pt idx="17836">
                  <c:v>276.49</c:v>
                </c:pt>
                <c:pt idx="17837">
                  <c:v>369.83</c:v>
                </c:pt>
                <c:pt idx="17838">
                  <c:v>203.03</c:v>
                </c:pt>
                <c:pt idx="17839">
                  <c:v>244.05</c:v>
                </c:pt>
                <c:pt idx="17840">
                  <c:v>187.01</c:v>
                </c:pt>
                <c:pt idx="17841">
                  <c:v>237.63</c:v>
                </c:pt>
                <c:pt idx="17842">
                  <c:v>190.93</c:v>
                </c:pt>
                <c:pt idx="17843">
                  <c:v>177.31</c:v>
                </c:pt>
                <c:pt idx="17844">
                  <c:v>132.49</c:v>
                </c:pt>
                <c:pt idx="17845">
                  <c:v>182.17</c:v>
                </c:pt>
                <c:pt idx="17846">
                  <c:v>228.17</c:v>
                </c:pt>
                <c:pt idx="17847">
                  <c:v>346.69</c:v>
                </c:pt>
                <c:pt idx="17848">
                  <c:v>335.04</c:v>
                </c:pt>
                <c:pt idx="17849">
                  <c:v>757.05</c:v>
                </c:pt>
                <c:pt idx="17850">
                  <c:v>796.04</c:v>
                </c:pt>
                <c:pt idx="17851">
                  <c:v>323.95</c:v>
                </c:pt>
                <c:pt idx="17852">
                  <c:v>293.04000000000002</c:v>
                </c:pt>
                <c:pt idx="17853">
                  <c:v>378.69</c:v>
                </c:pt>
                <c:pt idx="17854">
                  <c:v>331.64</c:v>
                </c:pt>
                <c:pt idx="17855">
                  <c:v>351.66</c:v>
                </c:pt>
                <c:pt idx="17856">
                  <c:v>220.24</c:v>
                </c:pt>
                <c:pt idx="17857">
                  <c:v>314.57</c:v>
                </c:pt>
                <c:pt idx="17858">
                  <c:v>263.57</c:v>
                </c:pt>
                <c:pt idx="17859">
                  <c:v>331</c:v>
                </c:pt>
                <c:pt idx="17860">
                  <c:v>344.02</c:v>
                </c:pt>
                <c:pt idx="17861">
                  <c:v>159.88</c:v>
                </c:pt>
                <c:pt idx="17862">
                  <c:v>239.26</c:v>
                </c:pt>
                <c:pt idx="17863">
                  <c:v>245.53</c:v>
                </c:pt>
                <c:pt idx="17864">
                  <c:v>454.17</c:v>
                </c:pt>
                <c:pt idx="17865">
                  <c:v>442.39</c:v>
                </c:pt>
                <c:pt idx="17866">
                  <c:v>525.41</c:v>
                </c:pt>
                <c:pt idx="17867">
                  <c:v>496.96</c:v>
                </c:pt>
                <c:pt idx="17868">
                  <c:v>467.26</c:v>
                </c:pt>
                <c:pt idx="17869">
                  <c:v>461.65</c:v>
                </c:pt>
                <c:pt idx="17870">
                  <c:v>658.02</c:v>
                </c:pt>
                <c:pt idx="17871">
                  <c:v>307.49</c:v>
                </c:pt>
                <c:pt idx="17872">
                  <c:v>511.24</c:v>
                </c:pt>
                <c:pt idx="17873">
                  <c:v>756.78</c:v>
                </c:pt>
                <c:pt idx="17874">
                  <c:v>621.16</c:v>
                </c:pt>
                <c:pt idx="17875">
                  <c:v>995.75</c:v>
                </c:pt>
                <c:pt idx="17876">
                  <c:v>393.46</c:v>
                </c:pt>
                <c:pt idx="17877">
                  <c:v>587.02</c:v>
                </c:pt>
                <c:pt idx="17878">
                  <c:v>416.68</c:v>
                </c:pt>
                <c:pt idx="17879">
                  <c:v>454.05</c:v>
                </c:pt>
                <c:pt idx="17880">
                  <c:v>530.11</c:v>
                </c:pt>
                <c:pt idx="17881">
                  <c:v>582.82000000000005</c:v>
                </c:pt>
                <c:pt idx="17882">
                  <c:v>669.09</c:v>
                </c:pt>
                <c:pt idx="17883">
                  <c:v>613.72</c:v>
                </c:pt>
                <c:pt idx="17884">
                  <c:v>573.16</c:v>
                </c:pt>
                <c:pt idx="17885">
                  <c:v>528.61</c:v>
                </c:pt>
                <c:pt idx="17886">
                  <c:v>492.18</c:v>
                </c:pt>
                <c:pt idx="17887">
                  <c:v>395.91</c:v>
                </c:pt>
                <c:pt idx="17888">
                  <c:v>443.82</c:v>
                </c:pt>
                <c:pt idx="17889">
                  <c:v>508.69</c:v>
                </c:pt>
                <c:pt idx="17890">
                  <c:v>458.05</c:v>
                </c:pt>
                <c:pt idx="17891">
                  <c:v>492.78</c:v>
                </c:pt>
                <c:pt idx="17892">
                  <c:v>399.3</c:v>
                </c:pt>
                <c:pt idx="17893">
                  <c:v>373.08</c:v>
                </c:pt>
                <c:pt idx="17894">
                  <c:v>344.65</c:v>
                </c:pt>
                <c:pt idx="17895">
                  <c:v>355.53</c:v>
                </c:pt>
                <c:pt idx="17896">
                  <c:v>411.75</c:v>
                </c:pt>
                <c:pt idx="17897">
                  <c:v>388.06</c:v>
                </c:pt>
                <c:pt idx="17898">
                  <c:v>435.8</c:v>
                </c:pt>
                <c:pt idx="17899">
                  <c:v>407.06</c:v>
                </c:pt>
                <c:pt idx="17900">
                  <c:v>442.06</c:v>
                </c:pt>
                <c:pt idx="17901">
                  <c:v>471.77</c:v>
                </c:pt>
                <c:pt idx="17902">
                  <c:v>427.31</c:v>
                </c:pt>
                <c:pt idx="17903">
                  <c:v>305.79000000000002</c:v>
                </c:pt>
                <c:pt idx="17904">
                  <c:v>432.25</c:v>
                </c:pt>
                <c:pt idx="17905">
                  <c:v>497.38</c:v>
                </c:pt>
                <c:pt idx="17906">
                  <c:v>449.98</c:v>
                </c:pt>
                <c:pt idx="17907">
                  <c:v>473.25</c:v>
                </c:pt>
                <c:pt idx="17908">
                  <c:v>389.04</c:v>
                </c:pt>
                <c:pt idx="17909">
                  <c:v>324.82</c:v>
                </c:pt>
                <c:pt idx="17910">
                  <c:v>519.96</c:v>
                </c:pt>
                <c:pt idx="17911">
                  <c:v>452.1</c:v>
                </c:pt>
                <c:pt idx="17912">
                  <c:v>426.52</c:v>
                </c:pt>
                <c:pt idx="17913">
                  <c:v>438.97</c:v>
                </c:pt>
                <c:pt idx="17914">
                  <c:v>324.20999999999998</c:v>
                </c:pt>
                <c:pt idx="17915">
                  <c:v>401.6</c:v>
                </c:pt>
                <c:pt idx="17916">
                  <c:v>623.72</c:v>
                </c:pt>
                <c:pt idx="17917">
                  <c:v>611.88</c:v>
                </c:pt>
                <c:pt idx="17918">
                  <c:v>538.07000000000005</c:v>
                </c:pt>
                <c:pt idx="17919">
                  <c:v>545.14</c:v>
                </c:pt>
                <c:pt idx="17920">
                  <c:v>546.02</c:v>
                </c:pt>
                <c:pt idx="17921">
                  <c:v>494.83</c:v>
                </c:pt>
                <c:pt idx="17922">
                  <c:v>549.79</c:v>
                </c:pt>
                <c:pt idx="17923">
                  <c:v>526.71</c:v>
                </c:pt>
                <c:pt idx="17924">
                  <c:v>496.31</c:v>
                </c:pt>
                <c:pt idx="17925">
                  <c:v>565.73</c:v>
                </c:pt>
                <c:pt idx="17926">
                  <c:v>599.91</c:v>
                </c:pt>
                <c:pt idx="17927">
                  <c:v>553.85</c:v>
                </c:pt>
                <c:pt idx="17928">
                  <c:v>524.66</c:v>
                </c:pt>
                <c:pt idx="17929">
                  <c:v>512.33000000000004</c:v>
                </c:pt>
                <c:pt idx="17930">
                  <c:v>505.03</c:v>
                </c:pt>
                <c:pt idx="17931">
                  <c:v>453.18</c:v>
                </c:pt>
                <c:pt idx="17932">
                  <c:v>462.15</c:v>
                </c:pt>
                <c:pt idx="17933">
                  <c:v>464.22</c:v>
                </c:pt>
                <c:pt idx="17934">
                  <c:v>460.02</c:v>
                </c:pt>
                <c:pt idx="17935">
                  <c:v>438.76</c:v>
                </c:pt>
                <c:pt idx="17936">
                  <c:v>447.37</c:v>
                </c:pt>
                <c:pt idx="17937">
                  <c:v>514.78</c:v>
                </c:pt>
                <c:pt idx="17938">
                  <c:v>378.53</c:v>
                </c:pt>
                <c:pt idx="17939">
                  <c:v>308.14</c:v>
                </c:pt>
                <c:pt idx="17940">
                  <c:v>187.13</c:v>
                </c:pt>
                <c:pt idx="17941">
                  <c:v>277.48</c:v>
                </c:pt>
                <c:pt idx="17942">
                  <c:v>234.55</c:v>
                </c:pt>
                <c:pt idx="17943">
                  <c:v>225.68</c:v>
                </c:pt>
                <c:pt idx="17944">
                  <c:v>164.64</c:v>
                </c:pt>
                <c:pt idx="17945">
                  <c:v>155.22</c:v>
                </c:pt>
                <c:pt idx="17946">
                  <c:v>247.02</c:v>
                </c:pt>
                <c:pt idx="17947">
                  <c:v>289.75</c:v>
                </c:pt>
                <c:pt idx="17948">
                  <c:v>56.35</c:v>
                </c:pt>
                <c:pt idx="17949">
                  <c:v>46.57</c:v>
                </c:pt>
                <c:pt idx="17950">
                  <c:v>34.799999999999997</c:v>
                </c:pt>
                <c:pt idx="17951">
                  <c:v>40.380000000000003</c:v>
                </c:pt>
                <c:pt idx="17952">
                  <c:v>62.61</c:v>
                </c:pt>
                <c:pt idx="17953">
                  <c:v>55.23</c:v>
                </c:pt>
                <c:pt idx="17954">
                  <c:v>74</c:v>
                </c:pt>
                <c:pt idx="17955">
                  <c:v>67.44</c:v>
                </c:pt>
                <c:pt idx="17956">
                  <c:v>64.56</c:v>
                </c:pt>
                <c:pt idx="17957">
                  <c:v>77.790000000000006</c:v>
                </c:pt>
                <c:pt idx="17958">
                  <c:v>89.55</c:v>
                </c:pt>
                <c:pt idx="17959">
                  <c:v>69.56</c:v>
                </c:pt>
                <c:pt idx="17960">
                  <c:v>84.46</c:v>
                </c:pt>
                <c:pt idx="17961">
                  <c:v>88.13</c:v>
                </c:pt>
                <c:pt idx="17962">
                  <c:v>86.75</c:v>
                </c:pt>
                <c:pt idx="17963">
                  <c:v>87.53</c:v>
                </c:pt>
                <c:pt idx="17964">
                  <c:v>103.21</c:v>
                </c:pt>
                <c:pt idx="17965">
                  <c:v>109.78</c:v>
                </c:pt>
                <c:pt idx="17966">
                  <c:v>120.15</c:v>
                </c:pt>
                <c:pt idx="17967">
                  <c:v>115.5</c:v>
                </c:pt>
                <c:pt idx="17968">
                  <c:v>102.9</c:v>
                </c:pt>
                <c:pt idx="17969">
                  <c:v>128.79</c:v>
                </c:pt>
                <c:pt idx="17970">
                  <c:v>148.97</c:v>
                </c:pt>
                <c:pt idx="17971">
                  <c:v>147.41</c:v>
                </c:pt>
                <c:pt idx="17972">
                  <c:v>151.29</c:v>
                </c:pt>
                <c:pt idx="17973">
                  <c:v>150.19999999999999</c:v>
                </c:pt>
                <c:pt idx="17974">
                  <c:v>164.88</c:v>
                </c:pt>
                <c:pt idx="17975">
                  <c:v>143.29</c:v>
                </c:pt>
                <c:pt idx="17976">
                  <c:v>159.03</c:v>
                </c:pt>
                <c:pt idx="17977">
                  <c:v>153.44</c:v>
                </c:pt>
                <c:pt idx="17978">
                  <c:v>144.72</c:v>
                </c:pt>
                <c:pt idx="17979">
                  <c:v>163.66999999999999</c:v>
                </c:pt>
                <c:pt idx="17980">
                  <c:v>177.36</c:v>
                </c:pt>
                <c:pt idx="17981">
                  <c:v>190.88</c:v>
                </c:pt>
                <c:pt idx="17982">
                  <c:v>254.71</c:v>
                </c:pt>
                <c:pt idx="17983">
                  <c:v>196.81</c:v>
                </c:pt>
                <c:pt idx="17984">
                  <c:v>201.43</c:v>
                </c:pt>
                <c:pt idx="17985">
                  <c:v>231.59</c:v>
                </c:pt>
                <c:pt idx="17986">
                  <c:v>231.61</c:v>
                </c:pt>
                <c:pt idx="17987">
                  <c:v>216.67</c:v>
                </c:pt>
                <c:pt idx="17988">
                  <c:v>231.65</c:v>
                </c:pt>
                <c:pt idx="17989">
                  <c:v>202.32</c:v>
                </c:pt>
                <c:pt idx="17990">
                  <c:v>175.93</c:v>
                </c:pt>
                <c:pt idx="17991">
                  <c:v>173.22</c:v>
                </c:pt>
                <c:pt idx="17992">
                  <c:v>165.15</c:v>
                </c:pt>
                <c:pt idx="17993">
                  <c:v>166.73</c:v>
                </c:pt>
                <c:pt idx="17994">
                  <c:v>142.54</c:v>
                </c:pt>
                <c:pt idx="17995">
                  <c:v>206.96</c:v>
                </c:pt>
                <c:pt idx="17996">
                  <c:v>168.32</c:v>
                </c:pt>
                <c:pt idx="17997">
                  <c:v>199.51</c:v>
                </c:pt>
                <c:pt idx="17998">
                  <c:v>228.54</c:v>
                </c:pt>
                <c:pt idx="17999">
                  <c:v>260.08999999999997</c:v>
                </c:pt>
                <c:pt idx="18000">
                  <c:v>234.13</c:v>
                </c:pt>
                <c:pt idx="18001">
                  <c:v>203.18</c:v>
                </c:pt>
                <c:pt idx="18002">
                  <c:v>211.94</c:v>
                </c:pt>
                <c:pt idx="18003">
                  <c:v>262.62</c:v>
                </c:pt>
                <c:pt idx="18004">
                  <c:v>234.2</c:v>
                </c:pt>
                <c:pt idx="18005">
                  <c:v>221.06</c:v>
                </c:pt>
                <c:pt idx="18006">
                  <c:v>246.33</c:v>
                </c:pt>
                <c:pt idx="18007">
                  <c:v>269.08</c:v>
                </c:pt>
                <c:pt idx="18008">
                  <c:v>247.34</c:v>
                </c:pt>
                <c:pt idx="18009">
                  <c:v>165.48</c:v>
                </c:pt>
                <c:pt idx="18010">
                  <c:v>216.66</c:v>
                </c:pt>
                <c:pt idx="18011">
                  <c:v>209.89</c:v>
                </c:pt>
                <c:pt idx="18012">
                  <c:v>189.33</c:v>
                </c:pt>
                <c:pt idx="18013">
                  <c:v>219.83</c:v>
                </c:pt>
                <c:pt idx="18014">
                  <c:v>199.04</c:v>
                </c:pt>
                <c:pt idx="18015">
                  <c:v>180.98</c:v>
                </c:pt>
                <c:pt idx="18016">
                  <c:v>223.76</c:v>
                </c:pt>
                <c:pt idx="18017">
                  <c:v>185.08</c:v>
                </c:pt>
                <c:pt idx="18018">
                  <c:v>214.47</c:v>
                </c:pt>
                <c:pt idx="18019">
                  <c:v>195.73</c:v>
                </c:pt>
                <c:pt idx="18020">
                  <c:v>227.38</c:v>
                </c:pt>
                <c:pt idx="18021">
                  <c:v>218.16</c:v>
                </c:pt>
                <c:pt idx="18022">
                  <c:v>378.57</c:v>
                </c:pt>
                <c:pt idx="18023">
                  <c:v>309.68</c:v>
                </c:pt>
                <c:pt idx="18024">
                  <c:v>288.64999999999998</c:v>
                </c:pt>
                <c:pt idx="18025">
                  <c:v>310.57</c:v>
                </c:pt>
                <c:pt idx="18026">
                  <c:v>289.35000000000002</c:v>
                </c:pt>
                <c:pt idx="18027">
                  <c:v>213.78</c:v>
                </c:pt>
                <c:pt idx="18028">
                  <c:v>178.47</c:v>
                </c:pt>
                <c:pt idx="18029">
                  <c:v>118.66</c:v>
                </c:pt>
                <c:pt idx="18030">
                  <c:v>395.65</c:v>
                </c:pt>
                <c:pt idx="18031">
                  <c:v>332.48</c:v>
                </c:pt>
                <c:pt idx="18032">
                  <c:v>279.64</c:v>
                </c:pt>
                <c:pt idx="18033">
                  <c:v>260.64999999999998</c:v>
                </c:pt>
                <c:pt idx="18034">
                  <c:v>211.64</c:v>
                </c:pt>
                <c:pt idx="18035">
                  <c:v>237.41</c:v>
                </c:pt>
                <c:pt idx="18036">
                  <c:v>220.67</c:v>
                </c:pt>
                <c:pt idx="18037">
                  <c:v>226.67</c:v>
                </c:pt>
                <c:pt idx="18038">
                  <c:v>188.97</c:v>
                </c:pt>
                <c:pt idx="18039">
                  <c:v>263.06</c:v>
                </c:pt>
                <c:pt idx="18040">
                  <c:v>293.63</c:v>
                </c:pt>
                <c:pt idx="18041">
                  <c:v>365.14</c:v>
                </c:pt>
                <c:pt idx="18042">
                  <c:v>327.91</c:v>
                </c:pt>
                <c:pt idx="18043">
                  <c:v>371.08</c:v>
                </c:pt>
                <c:pt idx="18044">
                  <c:v>409.72</c:v>
                </c:pt>
                <c:pt idx="18045">
                  <c:v>317.67</c:v>
                </c:pt>
                <c:pt idx="18046">
                  <c:v>350.24</c:v>
                </c:pt>
                <c:pt idx="18047">
                  <c:v>385.46</c:v>
                </c:pt>
                <c:pt idx="18048">
                  <c:v>424.41</c:v>
                </c:pt>
                <c:pt idx="18049">
                  <c:v>378.46</c:v>
                </c:pt>
                <c:pt idx="18050">
                  <c:v>433.67</c:v>
                </c:pt>
                <c:pt idx="18051">
                  <c:v>454.1</c:v>
                </c:pt>
                <c:pt idx="18052">
                  <c:v>502.55</c:v>
                </c:pt>
                <c:pt idx="18053">
                  <c:v>390.38</c:v>
                </c:pt>
                <c:pt idx="18054">
                  <c:v>267.93</c:v>
                </c:pt>
                <c:pt idx="18055">
                  <c:v>218.02</c:v>
                </c:pt>
                <c:pt idx="18056">
                  <c:v>145.16999999999999</c:v>
                </c:pt>
                <c:pt idx="18057">
                  <c:v>151.63</c:v>
                </c:pt>
                <c:pt idx="18058">
                  <c:v>888.3</c:v>
                </c:pt>
                <c:pt idx="18059">
                  <c:v>719.82</c:v>
                </c:pt>
                <c:pt idx="18060">
                  <c:v>606.59</c:v>
                </c:pt>
                <c:pt idx="18061">
                  <c:v>385.68</c:v>
                </c:pt>
                <c:pt idx="18062">
                  <c:v>466.68</c:v>
                </c:pt>
                <c:pt idx="18063">
                  <c:v>515.65</c:v>
                </c:pt>
                <c:pt idx="18064">
                  <c:v>511.86</c:v>
                </c:pt>
                <c:pt idx="18065">
                  <c:v>576.91</c:v>
                </c:pt>
                <c:pt idx="18066">
                  <c:v>609.02</c:v>
                </c:pt>
                <c:pt idx="18067">
                  <c:v>627.37</c:v>
                </c:pt>
                <c:pt idx="18068">
                  <c:v>663.58</c:v>
                </c:pt>
                <c:pt idx="18069">
                  <c:v>571.23</c:v>
                </c:pt>
                <c:pt idx="18070">
                  <c:v>509.52</c:v>
                </c:pt>
                <c:pt idx="18071">
                  <c:v>505.64</c:v>
                </c:pt>
                <c:pt idx="18072">
                  <c:v>463.67</c:v>
                </c:pt>
                <c:pt idx="18073">
                  <c:v>425.74</c:v>
                </c:pt>
                <c:pt idx="18074">
                  <c:v>434.33</c:v>
                </c:pt>
                <c:pt idx="18075">
                  <c:v>444.17</c:v>
                </c:pt>
                <c:pt idx="18076">
                  <c:v>346.54</c:v>
                </c:pt>
                <c:pt idx="18077">
                  <c:v>310.52</c:v>
                </c:pt>
                <c:pt idx="18078">
                  <c:v>272.70999999999998</c:v>
                </c:pt>
                <c:pt idx="18079">
                  <c:v>265.62</c:v>
                </c:pt>
                <c:pt idx="18080">
                  <c:v>341.76</c:v>
                </c:pt>
                <c:pt idx="18081">
                  <c:v>327.73</c:v>
                </c:pt>
                <c:pt idx="18082">
                  <c:v>247.4</c:v>
                </c:pt>
                <c:pt idx="18083">
                  <c:v>296.95</c:v>
                </c:pt>
                <c:pt idx="18084">
                  <c:v>532.52</c:v>
                </c:pt>
                <c:pt idx="18085">
                  <c:v>204.52</c:v>
                </c:pt>
                <c:pt idx="18086">
                  <c:v>212.88</c:v>
                </c:pt>
                <c:pt idx="18087">
                  <c:v>187.64</c:v>
                </c:pt>
                <c:pt idx="18088">
                  <c:v>224.82</c:v>
                </c:pt>
                <c:pt idx="18089">
                  <c:v>478.83</c:v>
                </c:pt>
                <c:pt idx="18090">
                  <c:v>714.35</c:v>
                </c:pt>
                <c:pt idx="18091">
                  <c:v>728.54</c:v>
                </c:pt>
                <c:pt idx="18092">
                  <c:v>758.9</c:v>
                </c:pt>
                <c:pt idx="18093">
                  <c:v>848.75</c:v>
                </c:pt>
                <c:pt idx="18094">
                  <c:v>382.77</c:v>
                </c:pt>
                <c:pt idx="18095">
                  <c:v>530.49</c:v>
                </c:pt>
                <c:pt idx="18096">
                  <c:v>650.99</c:v>
                </c:pt>
                <c:pt idx="18097">
                  <c:v>412.86</c:v>
                </c:pt>
                <c:pt idx="18098">
                  <c:v>555.01</c:v>
                </c:pt>
                <c:pt idx="18099">
                  <c:v>792.8</c:v>
                </c:pt>
                <c:pt idx="18100">
                  <c:v>439.32</c:v>
                </c:pt>
                <c:pt idx="18101">
                  <c:v>461.65</c:v>
                </c:pt>
                <c:pt idx="18102">
                  <c:v>1135.08</c:v>
                </c:pt>
                <c:pt idx="18103">
                  <c:v>895.72</c:v>
                </c:pt>
                <c:pt idx="18104">
                  <c:v>830.57</c:v>
                </c:pt>
                <c:pt idx="18105">
                  <c:v>760.59</c:v>
                </c:pt>
                <c:pt idx="18106">
                  <c:v>700.33</c:v>
                </c:pt>
                <c:pt idx="18107">
                  <c:v>846.03</c:v>
                </c:pt>
                <c:pt idx="18108">
                  <c:v>784.36</c:v>
                </c:pt>
                <c:pt idx="18109">
                  <c:v>593.41999999999996</c:v>
                </c:pt>
                <c:pt idx="18110">
                  <c:v>602.80999999999995</c:v>
                </c:pt>
                <c:pt idx="18111">
                  <c:v>644.58000000000004</c:v>
                </c:pt>
                <c:pt idx="18112">
                  <c:v>620.72</c:v>
                </c:pt>
                <c:pt idx="18113">
                  <c:v>651.73</c:v>
                </c:pt>
                <c:pt idx="18114">
                  <c:v>409.47</c:v>
                </c:pt>
                <c:pt idx="18115">
                  <c:v>300.87</c:v>
                </c:pt>
                <c:pt idx="18116">
                  <c:v>279.3</c:v>
                </c:pt>
                <c:pt idx="18117">
                  <c:v>222.89</c:v>
                </c:pt>
                <c:pt idx="18118">
                  <c:v>210.22</c:v>
                </c:pt>
                <c:pt idx="18119">
                  <c:v>154.81</c:v>
                </c:pt>
                <c:pt idx="18120">
                  <c:v>247.94</c:v>
                </c:pt>
                <c:pt idx="18121">
                  <c:v>185.62</c:v>
                </c:pt>
                <c:pt idx="18122">
                  <c:v>266.37</c:v>
                </c:pt>
                <c:pt idx="18123">
                  <c:v>297.69</c:v>
                </c:pt>
                <c:pt idx="18124">
                  <c:v>382.25</c:v>
                </c:pt>
                <c:pt idx="18125">
                  <c:v>405.04</c:v>
                </c:pt>
                <c:pt idx="18126">
                  <c:v>442.64</c:v>
                </c:pt>
                <c:pt idx="18127">
                  <c:v>438.87</c:v>
                </c:pt>
                <c:pt idx="18128">
                  <c:v>569.57000000000005</c:v>
                </c:pt>
                <c:pt idx="18129">
                  <c:v>395.06</c:v>
                </c:pt>
                <c:pt idx="18130">
                  <c:v>434.3</c:v>
                </c:pt>
                <c:pt idx="18131">
                  <c:v>348.62</c:v>
                </c:pt>
                <c:pt idx="18132">
                  <c:v>494.47</c:v>
                </c:pt>
                <c:pt idx="18133">
                  <c:v>552.82000000000005</c:v>
                </c:pt>
                <c:pt idx="18134">
                  <c:v>358.18</c:v>
                </c:pt>
                <c:pt idx="18135">
                  <c:v>402.4</c:v>
                </c:pt>
                <c:pt idx="18136">
                  <c:v>331.32</c:v>
                </c:pt>
                <c:pt idx="18137">
                  <c:v>450.58</c:v>
                </c:pt>
                <c:pt idx="18138">
                  <c:v>474.1</c:v>
                </c:pt>
                <c:pt idx="18139">
                  <c:v>474.29</c:v>
                </c:pt>
                <c:pt idx="18140">
                  <c:v>383.02</c:v>
                </c:pt>
                <c:pt idx="18141">
                  <c:v>353.61</c:v>
                </c:pt>
                <c:pt idx="18142">
                  <c:v>353.45</c:v>
                </c:pt>
                <c:pt idx="18143">
                  <c:v>484.98</c:v>
                </c:pt>
                <c:pt idx="18144">
                  <c:v>416.79</c:v>
                </c:pt>
                <c:pt idx="18145">
                  <c:v>320.70999999999998</c:v>
                </c:pt>
                <c:pt idx="18146">
                  <c:v>212.73</c:v>
                </c:pt>
                <c:pt idx="18147">
                  <c:v>248.01</c:v>
                </c:pt>
                <c:pt idx="18148">
                  <c:v>257</c:v>
                </c:pt>
                <c:pt idx="18149">
                  <c:v>290.01</c:v>
                </c:pt>
                <c:pt idx="18150">
                  <c:v>195.07</c:v>
                </c:pt>
                <c:pt idx="18151">
                  <c:v>271.29000000000002</c:v>
                </c:pt>
                <c:pt idx="18152">
                  <c:v>327.14999999999998</c:v>
                </c:pt>
                <c:pt idx="18153">
                  <c:v>217.16</c:v>
                </c:pt>
                <c:pt idx="18154">
                  <c:v>209.71</c:v>
                </c:pt>
                <c:pt idx="18155">
                  <c:v>340.74</c:v>
                </c:pt>
                <c:pt idx="18156">
                  <c:v>263.45</c:v>
                </c:pt>
                <c:pt idx="18157">
                  <c:v>271.82</c:v>
                </c:pt>
                <c:pt idx="18158">
                  <c:v>247.91</c:v>
                </c:pt>
                <c:pt idx="18159">
                  <c:v>327.36</c:v>
                </c:pt>
                <c:pt idx="18160">
                  <c:v>266.10000000000002</c:v>
                </c:pt>
                <c:pt idx="18161">
                  <c:v>314.98</c:v>
                </c:pt>
                <c:pt idx="18162">
                  <c:v>358.32</c:v>
                </c:pt>
                <c:pt idx="18163">
                  <c:v>416.2</c:v>
                </c:pt>
                <c:pt idx="18164">
                  <c:v>237.73</c:v>
                </c:pt>
                <c:pt idx="18165">
                  <c:v>308.17</c:v>
                </c:pt>
                <c:pt idx="18166">
                  <c:v>346.35</c:v>
                </c:pt>
                <c:pt idx="18167">
                  <c:v>411.8</c:v>
                </c:pt>
                <c:pt idx="18168">
                  <c:v>262.81</c:v>
                </c:pt>
                <c:pt idx="18169">
                  <c:v>483.32</c:v>
                </c:pt>
                <c:pt idx="18170">
                  <c:v>369</c:v>
                </c:pt>
                <c:pt idx="18171">
                  <c:v>482.24</c:v>
                </c:pt>
                <c:pt idx="18172">
                  <c:v>416.14</c:v>
                </c:pt>
                <c:pt idx="18173">
                  <c:v>453.83</c:v>
                </c:pt>
                <c:pt idx="18174">
                  <c:v>401.08</c:v>
                </c:pt>
                <c:pt idx="18175">
                  <c:v>258.05</c:v>
                </c:pt>
                <c:pt idx="18176">
                  <c:v>634.21</c:v>
                </c:pt>
                <c:pt idx="18177">
                  <c:v>511.25</c:v>
                </c:pt>
                <c:pt idx="18178">
                  <c:v>355.16</c:v>
                </c:pt>
                <c:pt idx="18179">
                  <c:v>273.27999999999997</c:v>
                </c:pt>
                <c:pt idx="18180">
                  <c:v>540.17999999999995</c:v>
                </c:pt>
                <c:pt idx="18181">
                  <c:v>570.66999999999996</c:v>
                </c:pt>
                <c:pt idx="18182">
                  <c:v>427.69</c:v>
                </c:pt>
                <c:pt idx="18183">
                  <c:v>409.95</c:v>
                </c:pt>
                <c:pt idx="18184">
                  <c:v>512.80999999999995</c:v>
                </c:pt>
                <c:pt idx="18185">
                  <c:v>399.14</c:v>
                </c:pt>
                <c:pt idx="18186">
                  <c:v>287.38</c:v>
                </c:pt>
                <c:pt idx="18187">
                  <c:v>310.37</c:v>
                </c:pt>
                <c:pt idx="18188">
                  <c:v>430.53</c:v>
                </c:pt>
                <c:pt idx="18189">
                  <c:v>441.09</c:v>
                </c:pt>
                <c:pt idx="18190">
                  <c:v>246.98</c:v>
                </c:pt>
                <c:pt idx="18191">
                  <c:v>371.93</c:v>
                </c:pt>
                <c:pt idx="18192">
                  <c:v>377.47</c:v>
                </c:pt>
                <c:pt idx="18193">
                  <c:v>391.4</c:v>
                </c:pt>
                <c:pt idx="18194">
                  <c:v>316.02</c:v>
                </c:pt>
                <c:pt idx="18195">
                  <c:v>402.47</c:v>
                </c:pt>
                <c:pt idx="18196">
                  <c:v>473.66</c:v>
                </c:pt>
                <c:pt idx="18197">
                  <c:v>350.12</c:v>
                </c:pt>
                <c:pt idx="18198">
                  <c:v>399.19</c:v>
                </c:pt>
                <c:pt idx="18199">
                  <c:v>315.81</c:v>
                </c:pt>
                <c:pt idx="18200">
                  <c:v>253.44</c:v>
                </c:pt>
                <c:pt idx="18201">
                  <c:v>284.32</c:v>
                </c:pt>
                <c:pt idx="18202">
                  <c:v>225.37</c:v>
                </c:pt>
                <c:pt idx="18203">
                  <c:v>280.02999999999997</c:v>
                </c:pt>
                <c:pt idx="18204">
                  <c:v>250.58</c:v>
                </c:pt>
                <c:pt idx="18205">
                  <c:v>346.2</c:v>
                </c:pt>
                <c:pt idx="18206">
                  <c:v>260.02999999999997</c:v>
                </c:pt>
                <c:pt idx="18207">
                  <c:v>292.27999999999997</c:v>
                </c:pt>
                <c:pt idx="18208">
                  <c:v>238.92</c:v>
                </c:pt>
                <c:pt idx="18209">
                  <c:v>325.58</c:v>
                </c:pt>
                <c:pt idx="18210">
                  <c:v>174.77</c:v>
                </c:pt>
                <c:pt idx="18211">
                  <c:v>446.9</c:v>
                </c:pt>
                <c:pt idx="18212">
                  <c:v>298.41000000000003</c:v>
                </c:pt>
                <c:pt idx="18213">
                  <c:v>354.94</c:v>
                </c:pt>
                <c:pt idx="18214">
                  <c:v>275.06</c:v>
                </c:pt>
                <c:pt idx="18215">
                  <c:v>279.16000000000003</c:v>
                </c:pt>
                <c:pt idx="18216">
                  <c:v>289.63</c:v>
                </c:pt>
                <c:pt idx="18217">
                  <c:v>231.09</c:v>
                </c:pt>
                <c:pt idx="18218">
                  <c:v>203.65</c:v>
                </c:pt>
                <c:pt idx="18219">
                  <c:v>198</c:v>
                </c:pt>
                <c:pt idx="18220">
                  <c:v>272.39</c:v>
                </c:pt>
                <c:pt idx="18221">
                  <c:v>188.42</c:v>
                </c:pt>
                <c:pt idx="18222">
                  <c:v>276.14</c:v>
                </c:pt>
                <c:pt idx="18223">
                  <c:v>224.11</c:v>
                </c:pt>
                <c:pt idx="18224">
                  <c:v>243.97</c:v>
                </c:pt>
                <c:pt idx="18225">
                  <c:v>246.53</c:v>
                </c:pt>
                <c:pt idx="18226">
                  <c:v>338.32</c:v>
                </c:pt>
                <c:pt idx="18227">
                  <c:v>216.56</c:v>
                </c:pt>
                <c:pt idx="18228">
                  <c:v>261.18</c:v>
                </c:pt>
                <c:pt idx="18229">
                  <c:v>355.44</c:v>
                </c:pt>
                <c:pt idx="18230">
                  <c:v>261.01</c:v>
                </c:pt>
                <c:pt idx="18231">
                  <c:v>349.52</c:v>
                </c:pt>
                <c:pt idx="18232">
                  <c:v>428.52</c:v>
                </c:pt>
                <c:pt idx="18233">
                  <c:v>473.36</c:v>
                </c:pt>
                <c:pt idx="18234">
                  <c:v>510.73</c:v>
                </c:pt>
                <c:pt idx="18235">
                  <c:v>541.53</c:v>
                </c:pt>
                <c:pt idx="18236">
                  <c:v>358</c:v>
                </c:pt>
                <c:pt idx="18237">
                  <c:v>254.2</c:v>
                </c:pt>
                <c:pt idx="18238">
                  <c:v>347.8</c:v>
                </c:pt>
                <c:pt idx="18239">
                  <c:v>278.54000000000002</c:v>
                </c:pt>
                <c:pt idx="18240">
                  <c:v>272.79000000000002</c:v>
                </c:pt>
                <c:pt idx="18241">
                  <c:v>278.54000000000002</c:v>
                </c:pt>
                <c:pt idx="18242">
                  <c:v>258.08999999999997</c:v>
                </c:pt>
                <c:pt idx="18243">
                  <c:v>282.70999999999998</c:v>
                </c:pt>
                <c:pt idx="18244">
                  <c:v>307.26</c:v>
                </c:pt>
                <c:pt idx="18245">
                  <c:v>206.19</c:v>
                </c:pt>
                <c:pt idx="18246">
                  <c:v>324.95999999999998</c:v>
                </c:pt>
                <c:pt idx="18247">
                  <c:v>382.88</c:v>
                </c:pt>
                <c:pt idx="18248">
                  <c:v>306.82</c:v>
                </c:pt>
                <c:pt idx="18249">
                  <c:v>338.14</c:v>
                </c:pt>
                <c:pt idx="18250">
                  <c:v>257</c:v>
                </c:pt>
                <c:pt idx="18251">
                  <c:v>271.74</c:v>
                </c:pt>
                <c:pt idx="18252">
                  <c:v>196.93</c:v>
                </c:pt>
                <c:pt idx="18253">
                  <c:v>276.62</c:v>
                </c:pt>
                <c:pt idx="18254">
                  <c:v>240.75</c:v>
                </c:pt>
                <c:pt idx="18255">
                  <c:v>314.12</c:v>
                </c:pt>
                <c:pt idx="18256">
                  <c:v>349.11</c:v>
                </c:pt>
                <c:pt idx="18257">
                  <c:v>392.79</c:v>
                </c:pt>
                <c:pt idx="18258">
                  <c:v>274.77</c:v>
                </c:pt>
                <c:pt idx="18259">
                  <c:v>274.27</c:v>
                </c:pt>
                <c:pt idx="18260">
                  <c:v>243.91</c:v>
                </c:pt>
                <c:pt idx="18261">
                  <c:v>271.54000000000002</c:v>
                </c:pt>
                <c:pt idx="18262">
                  <c:v>262.82</c:v>
                </c:pt>
                <c:pt idx="18263">
                  <c:v>256.29000000000002</c:v>
                </c:pt>
                <c:pt idx="18264">
                  <c:v>232.6</c:v>
                </c:pt>
                <c:pt idx="18265">
                  <c:v>261.22000000000003</c:v>
                </c:pt>
                <c:pt idx="18266">
                  <c:v>320.12</c:v>
                </c:pt>
                <c:pt idx="18267">
                  <c:v>323.55</c:v>
                </c:pt>
                <c:pt idx="18268">
                  <c:v>357.94</c:v>
                </c:pt>
                <c:pt idx="18269">
                  <c:v>227.49</c:v>
                </c:pt>
                <c:pt idx="18270">
                  <c:v>185.96</c:v>
                </c:pt>
                <c:pt idx="18271">
                  <c:v>296.57</c:v>
                </c:pt>
                <c:pt idx="18272">
                  <c:v>268.12</c:v>
                </c:pt>
                <c:pt idx="18273">
                  <c:v>234.93</c:v>
                </c:pt>
                <c:pt idx="18274">
                  <c:v>228.11</c:v>
                </c:pt>
                <c:pt idx="18275">
                  <c:v>257.58999999999997</c:v>
                </c:pt>
                <c:pt idx="18276">
                  <c:v>386.25</c:v>
                </c:pt>
                <c:pt idx="18277">
                  <c:v>337.67</c:v>
                </c:pt>
                <c:pt idx="18278">
                  <c:v>421.3</c:v>
                </c:pt>
                <c:pt idx="18279">
                  <c:v>483.55</c:v>
                </c:pt>
                <c:pt idx="18280">
                  <c:v>481.39</c:v>
                </c:pt>
                <c:pt idx="18281">
                  <c:v>440.06</c:v>
                </c:pt>
                <c:pt idx="18282">
                  <c:v>390.89</c:v>
                </c:pt>
                <c:pt idx="18283">
                  <c:v>329.7</c:v>
                </c:pt>
                <c:pt idx="18284">
                  <c:v>383.3</c:v>
                </c:pt>
                <c:pt idx="18285">
                  <c:v>446.68</c:v>
                </c:pt>
                <c:pt idx="18286">
                  <c:v>449.58</c:v>
                </c:pt>
                <c:pt idx="18287">
                  <c:v>429.51</c:v>
                </c:pt>
                <c:pt idx="18288">
                  <c:v>484.84</c:v>
                </c:pt>
                <c:pt idx="18289">
                  <c:v>387.83</c:v>
                </c:pt>
                <c:pt idx="18290">
                  <c:v>497.14</c:v>
                </c:pt>
                <c:pt idx="18291">
                  <c:v>715.62</c:v>
                </c:pt>
                <c:pt idx="18292">
                  <c:v>756.2</c:v>
                </c:pt>
                <c:pt idx="18293">
                  <c:v>684.11</c:v>
                </c:pt>
                <c:pt idx="18294">
                  <c:v>537.91</c:v>
                </c:pt>
                <c:pt idx="18295">
                  <c:v>430.25</c:v>
                </c:pt>
                <c:pt idx="18296">
                  <c:v>579.87</c:v>
                </c:pt>
                <c:pt idx="18297">
                  <c:v>452.15</c:v>
                </c:pt>
                <c:pt idx="18298">
                  <c:v>424.37</c:v>
                </c:pt>
                <c:pt idx="18299">
                  <c:v>497.37</c:v>
                </c:pt>
                <c:pt idx="18300">
                  <c:v>390.67</c:v>
                </c:pt>
                <c:pt idx="18301">
                  <c:v>367.77</c:v>
                </c:pt>
                <c:pt idx="18302">
                  <c:v>346.7</c:v>
                </c:pt>
                <c:pt idx="18303">
                  <c:v>354.86</c:v>
                </c:pt>
                <c:pt idx="18304">
                  <c:v>323.17</c:v>
                </c:pt>
                <c:pt idx="18305">
                  <c:v>330.24</c:v>
                </c:pt>
                <c:pt idx="18306">
                  <c:v>479.84</c:v>
                </c:pt>
                <c:pt idx="18307">
                  <c:v>471.82</c:v>
                </c:pt>
                <c:pt idx="18308">
                  <c:v>249.32</c:v>
                </c:pt>
                <c:pt idx="18309">
                  <c:v>428.09</c:v>
                </c:pt>
                <c:pt idx="18310">
                  <c:v>332.76</c:v>
                </c:pt>
                <c:pt idx="18311">
                  <c:v>501.09</c:v>
                </c:pt>
                <c:pt idx="18312">
                  <c:v>310.5</c:v>
                </c:pt>
                <c:pt idx="18313">
                  <c:v>230.39</c:v>
                </c:pt>
                <c:pt idx="18314">
                  <c:v>394.89</c:v>
                </c:pt>
                <c:pt idx="18315">
                  <c:v>370.05</c:v>
                </c:pt>
                <c:pt idx="18316">
                  <c:v>686.68</c:v>
                </c:pt>
                <c:pt idx="18317">
                  <c:v>446</c:v>
                </c:pt>
                <c:pt idx="18318">
                  <c:v>355.07</c:v>
                </c:pt>
                <c:pt idx="18319">
                  <c:v>439.21</c:v>
                </c:pt>
                <c:pt idx="18320">
                  <c:v>638.22</c:v>
                </c:pt>
                <c:pt idx="18321">
                  <c:v>627.42999999999995</c:v>
                </c:pt>
                <c:pt idx="18322">
                  <c:v>459.03</c:v>
                </c:pt>
                <c:pt idx="18323">
                  <c:v>608.53</c:v>
                </c:pt>
                <c:pt idx="18324">
                  <c:v>652.27</c:v>
                </c:pt>
                <c:pt idx="18325">
                  <c:v>688.08</c:v>
                </c:pt>
                <c:pt idx="18326">
                  <c:v>475.06</c:v>
                </c:pt>
                <c:pt idx="18327">
                  <c:v>411.08</c:v>
                </c:pt>
                <c:pt idx="18328">
                  <c:v>539.61</c:v>
                </c:pt>
                <c:pt idx="18329">
                  <c:v>522.63</c:v>
                </c:pt>
                <c:pt idx="18330">
                  <c:v>515.98</c:v>
                </c:pt>
                <c:pt idx="18331">
                  <c:v>443.28</c:v>
                </c:pt>
                <c:pt idx="18332">
                  <c:v>449.74</c:v>
                </c:pt>
                <c:pt idx="18333">
                  <c:v>390.58</c:v>
                </c:pt>
                <c:pt idx="18334">
                  <c:v>485.8</c:v>
                </c:pt>
                <c:pt idx="18335">
                  <c:v>343.4</c:v>
                </c:pt>
                <c:pt idx="18336">
                  <c:v>384.93</c:v>
                </c:pt>
                <c:pt idx="18337">
                  <c:v>403.68</c:v>
                </c:pt>
                <c:pt idx="18338">
                  <c:v>438.56</c:v>
                </c:pt>
                <c:pt idx="18339">
                  <c:v>263.10000000000002</c:v>
                </c:pt>
                <c:pt idx="18340">
                  <c:v>495.93</c:v>
                </c:pt>
                <c:pt idx="18341">
                  <c:v>484.81</c:v>
                </c:pt>
                <c:pt idx="18342">
                  <c:v>424.74</c:v>
                </c:pt>
                <c:pt idx="18343">
                  <c:v>444.87</c:v>
                </c:pt>
                <c:pt idx="18344">
                  <c:v>408.96</c:v>
                </c:pt>
                <c:pt idx="18345">
                  <c:v>397.53</c:v>
                </c:pt>
                <c:pt idx="18346">
                  <c:v>459.94</c:v>
                </c:pt>
                <c:pt idx="18347">
                  <c:v>399.64</c:v>
                </c:pt>
                <c:pt idx="18348">
                  <c:v>409.49</c:v>
                </c:pt>
                <c:pt idx="18349">
                  <c:v>501.99</c:v>
                </c:pt>
                <c:pt idx="18350">
                  <c:v>363.16</c:v>
                </c:pt>
                <c:pt idx="18351">
                  <c:v>355.1</c:v>
                </c:pt>
                <c:pt idx="18352">
                  <c:v>403.57</c:v>
                </c:pt>
                <c:pt idx="18353">
                  <c:v>360.53</c:v>
                </c:pt>
                <c:pt idx="18354">
                  <c:v>299.76</c:v>
                </c:pt>
                <c:pt idx="18355">
                  <c:v>302.52</c:v>
                </c:pt>
                <c:pt idx="18356">
                  <c:v>249.05</c:v>
                </c:pt>
                <c:pt idx="18357">
                  <c:v>319.26</c:v>
                </c:pt>
                <c:pt idx="18358">
                  <c:v>303.55</c:v>
                </c:pt>
                <c:pt idx="18359">
                  <c:v>469.49</c:v>
                </c:pt>
                <c:pt idx="18360">
                  <c:v>274.38</c:v>
                </c:pt>
                <c:pt idx="18361">
                  <c:v>455.13</c:v>
                </c:pt>
                <c:pt idx="18362">
                  <c:v>403.35</c:v>
                </c:pt>
                <c:pt idx="18363">
                  <c:v>555.04</c:v>
                </c:pt>
                <c:pt idx="18364">
                  <c:v>409.65</c:v>
                </c:pt>
                <c:pt idx="18365">
                  <c:v>373.67</c:v>
                </c:pt>
                <c:pt idx="18366">
                  <c:v>440.55</c:v>
                </c:pt>
                <c:pt idx="18367">
                  <c:v>289.33999999999997</c:v>
                </c:pt>
                <c:pt idx="18368">
                  <c:v>315.16000000000003</c:v>
                </c:pt>
                <c:pt idx="18369">
                  <c:v>388.73</c:v>
                </c:pt>
                <c:pt idx="18370">
                  <c:v>559.74</c:v>
                </c:pt>
                <c:pt idx="18371">
                  <c:v>639.03</c:v>
                </c:pt>
                <c:pt idx="18372">
                  <c:v>640.13</c:v>
                </c:pt>
                <c:pt idx="18373">
                  <c:v>544.61</c:v>
                </c:pt>
                <c:pt idx="18374">
                  <c:v>755.7</c:v>
                </c:pt>
                <c:pt idx="18375">
                  <c:v>656.35</c:v>
                </c:pt>
                <c:pt idx="18376">
                  <c:v>793.55</c:v>
                </c:pt>
                <c:pt idx="18377">
                  <c:v>572</c:v>
                </c:pt>
                <c:pt idx="18378">
                  <c:v>480.97</c:v>
                </c:pt>
                <c:pt idx="18379">
                  <c:v>711.25</c:v>
                </c:pt>
                <c:pt idx="18380">
                  <c:v>629.29999999999995</c:v>
                </c:pt>
                <c:pt idx="18381">
                  <c:v>660.61</c:v>
                </c:pt>
                <c:pt idx="18382">
                  <c:v>755.71</c:v>
                </c:pt>
                <c:pt idx="18383">
                  <c:v>650.71</c:v>
                </c:pt>
                <c:pt idx="18384">
                  <c:v>418.11</c:v>
                </c:pt>
                <c:pt idx="18385">
                  <c:v>733.96</c:v>
                </c:pt>
                <c:pt idx="18386">
                  <c:v>609.29999999999995</c:v>
                </c:pt>
                <c:pt idx="18387">
                  <c:v>538.42999999999995</c:v>
                </c:pt>
                <c:pt idx="18388">
                  <c:v>489.76</c:v>
                </c:pt>
                <c:pt idx="18389">
                  <c:v>424.11</c:v>
                </c:pt>
                <c:pt idx="18390">
                  <c:v>465.91</c:v>
                </c:pt>
                <c:pt idx="18391">
                  <c:v>688.61</c:v>
                </c:pt>
                <c:pt idx="18392">
                  <c:v>787.26</c:v>
                </c:pt>
                <c:pt idx="18393">
                  <c:v>919.69</c:v>
                </c:pt>
                <c:pt idx="18394">
                  <c:v>700.36</c:v>
                </c:pt>
                <c:pt idx="18395">
                  <c:v>400.59</c:v>
                </c:pt>
                <c:pt idx="18396">
                  <c:v>706.71</c:v>
                </c:pt>
                <c:pt idx="18397">
                  <c:v>760.56</c:v>
                </c:pt>
                <c:pt idx="18398">
                  <c:v>680.47</c:v>
                </c:pt>
                <c:pt idx="18399">
                  <c:v>497.62</c:v>
                </c:pt>
                <c:pt idx="18400">
                  <c:v>715.5</c:v>
                </c:pt>
                <c:pt idx="18401">
                  <c:v>808.48</c:v>
                </c:pt>
                <c:pt idx="18402">
                  <c:v>645.30999999999995</c:v>
                </c:pt>
                <c:pt idx="18403">
                  <c:v>774.51</c:v>
                </c:pt>
                <c:pt idx="18404">
                  <c:v>611.08000000000004</c:v>
                </c:pt>
                <c:pt idx="18405">
                  <c:v>834.52</c:v>
                </c:pt>
                <c:pt idx="18406">
                  <c:v>223.26</c:v>
                </c:pt>
                <c:pt idx="18407">
                  <c:v>205.25</c:v>
                </c:pt>
                <c:pt idx="18408">
                  <c:v>208.14</c:v>
                </c:pt>
                <c:pt idx="18409">
                  <c:v>452.79</c:v>
                </c:pt>
                <c:pt idx="18410">
                  <c:v>330.28</c:v>
                </c:pt>
                <c:pt idx="18411">
                  <c:v>328.77</c:v>
                </c:pt>
                <c:pt idx="18412">
                  <c:v>426.23</c:v>
                </c:pt>
                <c:pt idx="18413">
                  <c:v>428.04</c:v>
                </c:pt>
                <c:pt idx="18414">
                  <c:v>328.02</c:v>
                </c:pt>
                <c:pt idx="18415">
                  <c:v>415.58</c:v>
                </c:pt>
                <c:pt idx="18416">
                  <c:v>407.57</c:v>
                </c:pt>
                <c:pt idx="18417">
                  <c:v>432.78</c:v>
                </c:pt>
                <c:pt idx="18418">
                  <c:v>330.17</c:v>
                </c:pt>
                <c:pt idx="18419">
                  <c:v>251.18</c:v>
                </c:pt>
                <c:pt idx="18420">
                  <c:v>365.01</c:v>
                </c:pt>
                <c:pt idx="18421">
                  <c:v>505.98</c:v>
                </c:pt>
                <c:pt idx="18422">
                  <c:v>423.37</c:v>
                </c:pt>
                <c:pt idx="18423">
                  <c:v>432.41</c:v>
                </c:pt>
                <c:pt idx="18424">
                  <c:v>509.03</c:v>
                </c:pt>
                <c:pt idx="18425">
                  <c:v>431.95</c:v>
                </c:pt>
                <c:pt idx="18426">
                  <c:v>500.34</c:v>
                </c:pt>
                <c:pt idx="18427">
                  <c:v>585.92999999999995</c:v>
                </c:pt>
                <c:pt idx="18428">
                  <c:v>387.38</c:v>
                </c:pt>
                <c:pt idx="18429">
                  <c:v>236.23</c:v>
                </c:pt>
                <c:pt idx="18430">
                  <c:v>312.58999999999997</c:v>
                </c:pt>
                <c:pt idx="18431">
                  <c:v>301.97000000000003</c:v>
                </c:pt>
                <c:pt idx="18432">
                  <c:v>324.37</c:v>
                </c:pt>
                <c:pt idx="18433">
                  <c:v>277</c:v>
                </c:pt>
                <c:pt idx="18434">
                  <c:v>277.26</c:v>
                </c:pt>
                <c:pt idx="18435">
                  <c:v>284.69</c:v>
                </c:pt>
                <c:pt idx="18436">
                  <c:v>301.45999999999998</c:v>
                </c:pt>
                <c:pt idx="18437">
                  <c:v>271.13</c:v>
                </c:pt>
                <c:pt idx="18438">
                  <c:v>260.74</c:v>
                </c:pt>
                <c:pt idx="18439">
                  <c:v>246.24</c:v>
                </c:pt>
                <c:pt idx="18440">
                  <c:v>222.12</c:v>
                </c:pt>
                <c:pt idx="18441">
                  <c:v>126.19</c:v>
                </c:pt>
                <c:pt idx="18442">
                  <c:v>659.49</c:v>
                </c:pt>
                <c:pt idx="18443">
                  <c:v>255.77</c:v>
                </c:pt>
                <c:pt idx="18444">
                  <c:v>154.30000000000001</c:v>
                </c:pt>
                <c:pt idx="18445">
                  <c:v>230.97</c:v>
                </c:pt>
                <c:pt idx="18446">
                  <c:v>182.47</c:v>
                </c:pt>
                <c:pt idx="18447">
                  <c:v>414.29</c:v>
                </c:pt>
                <c:pt idx="18448">
                  <c:v>324.52999999999997</c:v>
                </c:pt>
                <c:pt idx="18449">
                  <c:v>261.92</c:v>
                </c:pt>
                <c:pt idx="18450">
                  <c:v>259.27999999999997</c:v>
                </c:pt>
                <c:pt idx="18451">
                  <c:v>256.25</c:v>
                </c:pt>
                <c:pt idx="18452">
                  <c:v>332.27</c:v>
                </c:pt>
                <c:pt idx="18453">
                  <c:v>420.79</c:v>
                </c:pt>
                <c:pt idx="18454">
                  <c:v>324.38</c:v>
                </c:pt>
                <c:pt idx="18455">
                  <c:v>329.2</c:v>
                </c:pt>
                <c:pt idx="18456">
                  <c:v>406.09</c:v>
                </c:pt>
                <c:pt idx="18457">
                  <c:v>415.53</c:v>
                </c:pt>
                <c:pt idx="18458">
                  <c:v>234.51</c:v>
                </c:pt>
                <c:pt idx="18459">
                  <c:v>261.27999999999997</c:v>
                </c:pt>
                <c:pt idx="18460">
                  <c:v>260.8</c:v>
                </c:pt>
                <c:pt idx="18461">
                  <c:v>260.61</c:v>
                </c:pt>
                <c:pt idx="18462">
                  <c:v>284.39999999999998</c:v>
                </c:pt>
                <c:pt idx="18463">
                  <c:v>423.36</c:v>
                </c:pt>
                <c:pt idx="18464">
                  <c:v>331.85</c:v>
                </c:pt>
                <c:pt idx="18465">
                  <c:v>368.37</c:v>
                </c:pt>
                <c:pt idx="18466">
                  <c:v>414.87</c:v>
                </c:pt>
                <c:pt idx="18467">
                  <c:v>403.18</c:v>
                </c:pt>
                <c:pt idx="18468">
                  <c:v>435.06</c:v>
                </c:pt>
                <c:pt idx="18469">
                  <c:v>482.6</c:v>
                </c:pt>
                <c:pt idx="18470">
                  <c:v>423.41</c:v>
                </c:pt>
                <c:pt idx="18471">
                  <c:v>372.19</c:v>
                </c:pt>
                <c:pt idx="18472">
                  <c:v>366.51</c:v>
                </c:pt>
                <c:pt idx="18473">
                  <c:v>325.06</c:v>
                </c:pt>
                <c:pt idx="18474">
                  <c:v>380.67</c:v>
                </c:pt>
                <c:pt idx="18475">
                  <c:v>433.96</c:v>
                </c:pt>
                <c:pt idx="18476">
                  <c:v>307.52</c:v>
                </c:pt>
                <c:pt idx="18477">
                  <c:v>511.05</c:v>
                </c:pt>
                <c:pt idx="18478">
                  <c:v>502.87</c:v>
                </c:pt>
                <c:pt idx="18479">
                  <c:v>342.36</c:v>
                </c:pt>
                <c:pt idx="18480">
                  <c:v>407.19</c:v>
                </c:pt>
                <c:pt idx="18481">
                  <c:v>417.38</c:v>
                </c:pt>
                <c:pt idx="18482">
                  <c:v>415.77</c:v>
                </c:pt>
                <c:pt idx="18483">
                  <c:v>338.78</c:v>
                </c:pt>
                <c:pt idx="18484">
                  <c:v>450.39</c:v>
                </c:pt>
                <c:pt idx="18485">
                  <c:v>380.56</c:v>
                </c:pt>
                <c:pt idx="18486">
                  <c:v>542.41999999999996</c:v>
                </c:pt>
                <c:pt idx="18487">
                  <c:v>438.26</c:v>
                </c:pt>
                <c:pt idx="18488">
                  <c:v>229.19</c:v>
                </c:pt>
                <c:pt idx="18489">
                  <c:v>390.34</c:v>
                </c:pt>
                <c:pt idx="18490">
                  <c:v>367.18</c:v>
                </c:pt>
                <c:pt idx="18491">
                  <c:v>328.94</c:v>
                </c:pt>
                <c:pt idx="18492">
                  <c:v>395.45</c:v>
                </c:pt>
                <c:pt idx="18493">
                  <c:v>396.14</c:v>
                </c:pt>
                <c:pt idx="18494">
                  <c:v>377.93</c:v>
                </c:pt>
                <c:pt idx="18495">
                  <c:v>379.91</c:v>
                </c:pt>
                <c:pt idx="18496">
                  <c:v>338.93</c:v>
                </c:pt>
                <c:pt idx="18497">
                  <c:v>356.03</c:v>
                </c:pt>
                <c:pt idx="18498">
                  <c:v>328.74</c:v>
                </c:pt>
                <c:pt idx="18499">
                  <c:v>361.79</c:v>
                </c:pt>
                <c:pt idx="18500">
                  <c:v>266.12</c:v>
                </c:pt>
                <c:pt idx="18501">
                  <c:v>407.3</c:v>
                </c:pt>
                <c:pt idx="18502">
                  <c:v>383.76</c:v>
                </c:pt>
                <c:pt idx="18503">
                  <c:v>236.41</c:v>
                </c:pt>
                <c:pt idx="18504">
                  <c:v>327.83</c:v>
                </c:pt>
                <c:pt idx="18505">
                  <c:v>325.60000000000002</c:v>
                </c:pt>
                <c:pt idx="18506">
                  <c:v>357.32</c:v>
                </c:pt>
                <c:pt idx="18507">
                  <c:v>292.43</c:v>
                </c:pt>
                <c:pt idx="18508">
                  <c:v>377.12</c:v>
                </c:pt>
                <c:pt idx="18509">
                  <c:v>370.41</c:v>
                </c:pt>
                <c:pt idx="18510">
                  <c:v>357.19</c:v>
                </c:pt>
                <c:pt idx="18511">
                  <c:v>385.4</c:v>
                </c:pt>
                <c:pt idx="18512">
                  <c:v>353.72</c:v>
                </c:pt>
                <c:pt idx="18513">
                  <c:v>352.3</c:v>
                </c:pt>
                <c:pt idx="18514">
                  <c:v>404.51</c:v>
                </c:pt>
                <c:pt idx="18515">
                  <c:v>622.85</c:v>
                </c:pt>
                <c:pt idx="18516">
                  <c:v>547.28</c:v>
                </c:pt>
                <c:pt idx="18517">
                  <c:v>882.25</c:v>
                </c:pt>
                <c:pt idx="18518">
                  <c:v>617.9</c:v>
                </c:pt>
                <c:pt idx="18519">
                  <c:v>713.53</c:v>
                </c:pt>
                <c:pt idx="18520">
                  <c:v>267.14</c:v>
                </c:pt>
                <c:pt idx="18521">
                  <c:v>212.72</c:v>
                </c:pt>
                <c:pt idx="18522">
                  <c:v>365.94</c:v>
                </c:pt>
                <c:pt idx="18523">
                  <c:v>253.95</c:v>
                </c:pt>
                <c:pt idx="18524">
                  <c:v>284.43</c:v>
                </c:pt>
                <c:pt idx="18525">
                  <c:v>347.18</c:v>
                </c:pt>
                <c:pt idx="18526">
                  <c:v>347.55</c:v>
                </c:pt>
                <c:pt idx="18527">
                  <c:v>328.46</c:v>
                </c:pt>
                <c:pt idx="18528">
                  <c:v>195.7</c:v>
                </c:pt>
                <c:pt idx="18529">
                  <c:v>257.38</c:v>
                </c:pt>
                <c:pt idx="18530">
                  <c:v>287.27</c:v>
                </c:pt>
                <c:pt idx="18531">
                  <c:v>169.89</c:v>
                </c:pt>
                <c:pt idx="18532">
                  <c:v>170.98</c:v>
                </c:pt>
                <c:pt idx="18533">
                  <c:v>247.62</c:v>
                </c:pt>
                <c:pt idx="18534">
                  <c:v>175.74</c:v>
                </c:pt>
                <c:pt idx="18535">
                  <c:v>183.26</c:v>
                </c:pt>
                <c:pt idx="18536">
                  <c:v>401.32</c:v>
                </c:pt>
                <c:pt idx="18537">
                  <c:v>249.81</c:v>
                </c:pt>
                <c:pt idx="18538">
                  <c:v>134.46</c:v>
                </c:pt>
                <c:pt idx="18539">
                  <c:v>236.85</c:v>
                </c:pt>
                <c:pt idx="18540">
                  <c:v>204.32</c:v>
                </c:pt>
                <c:pt idx="18541">
                  <c:v>204.69</c:v>
                </c:pt>
                <c:pt idx="18542">
                  <c:v>188.1</c:v>
                </c:pt>
                <c:pt idx="18543">
                  <c:v>133.01</c:v>
                </c:pt>
                <c:pt idx="18544">
                  <c:v>159.99</c:v>
                </c:pt>
                <c:pt idx="18545">
                  <c:v>229.61</c:v>
                </c:pt>
                <c:pt idx="18546">
                  <c:v>129.26</c:v>
                </c:pt>
                <c:pt idx="18547">
                  <c:v>184.44</c:v>
                </c:pt>
                <c:pt idx="18548">
                  <c:v>121.34</c:v>
                </c:pt>
                <c:pt idx="18549">
                  <c:v>192.32</c:v>
                </c:pt>
                <c:pt idx="18550">
                  <c:v>165.32</c:v>
                </c:pt>
                <c:pt idx="18551">
                  <c:v>151.78</c:v>
                </c:pt>
                <c:pt idx="18552">
                  <c:v>254.8</c:v>
                </c:pt>
                <c:pt idx="18553">
                  <c:v>144</c:v>
                </c:pt>
                <c:pt idx="18554">
                  <c:v>299.18</c:v>
                </c:pt>
                <c:pt idx="18555">
                  <c:v>378.5</c:v>
                </c:pt>
                <c:pt idx="18556">
                  <c:v>331.91</c:v>
                </c:pt>
                <c:pt idx="18557">
                  <c:v>258.38</c:v>
                </c:pt>
                <c:pt idx="18558">
                  <c:v>262.52</c:v>
                </c:pt>
                <c:pt idx="18559">
                  <c:v>201.33</c:v>
                </c:pt>
                <c:pt idx="18560">
                  <c:v>226.83</c:v>
                </c:pt>
                <c:pt idx="18561">
                  <c:v>259.17</c:v>
                </c:pt>
                <c:pt idx="18562">
                  <c:v>222.24</c:v>
                </c:pt>
                <c:pt idx="18563">
                  <c:v>219.87</c:v>
                </c:pt>
                <c:pt idx="18564">
                  <c:v>250.43</c:v>
                </c:pt>
                <c:pt idx="18565">
                  <c:v>276.51</c:v>
                </c:pt>
                <c:pt idx="18566">
                  <c:v>260.52999999999997</c:v>
                </c:pt>
                <c:pt idx="18567">
                  <c:v>414.76</c:v>
                </c:pt>
                <c:pt idx="18568">
                  <c:v>478.76</c:v>
                </c:pt>
                <c:pt idx="18569">
                  <c:v>561.33000000000004</c:v>
                </c:pt>
                <c:pt idx="18570">
                  <c:v>915.57</c:v>
                </c:pt>
                <c:pt idx="18571">
                  <c:v>667.86</c:v>
                </c:pt>
                <c:pt idx="18572">
                  <c:v>301.12</c:v>
                </c:pt>
                <c:pt idx="18573">
                  <c:v>281.42</c:v>
                </c:pt>
                <c:pt idx="18574">
                  <c:v>313.02</c:v>
                </c:pt>
                <c:pt idx="18575">
                  <c:v>566.1</c:v>
                </c:pt>
                <c:pt idx="18576">
                  <c:v>803.12</c:v>
                </c:pt>
                <c:pt idx="18577">
                  <c:v>854.62</c:v>
                </c:pt>
                <c:pt idx="18578">
                  <c:v>730.49</c:v>
                </c:pt>
                <c:pt idx="18579">
                  <c:v>768.86</c:v>
                </c:pt>
                <c:pt idx="18580">
                  <c:v>408.75</c:v>
                </c:pt>
                <c:pt idx="18581">
                  <c:v>328.84</c:v>
                </c:pt>
                <c:pt idx="18582">
                  <c:v>290.88</c:v>
                </c:pt>
                <c:pt idx="18583">
                  <c:v>473.24</c:v>
                </c:pt>
                <c:pt idx="18584">
                  <c:v>379.22</c:v>
                </c:pt>
                <c:pt idx="18585">
                  <c:v>443.73</c:v>
                </c:pt>
                <c:pt idx="18586">
                  <c:v>450.82</c:v>
                </c:pt>
                <c:pt idx="18587">
                  <c:v>448.75</c:v>
                </c:pt>
                <c:pt idx="18588">
                  <c:v>405.99</c:v>
                </c:pt>
                <c:pt idx="18589">
                  <c:v>434.97</c:v>
                </c:pt>
                <c:pt idx="18590">
                  <c:v>828.13</c:v>
                </c:pt>
                <c:pt idx="18591">
                  <c:v>629.13</c:v>
                </c:pt>
                <c:pt idx="18592">
                  <c:v>663.13</c:v>
                </c:pt>
                <c:pt idx="18593">
                  <c:v>808.5</c:v>
                </c:pt>
                <c:pt idx="18594">
                  <c:v>987.17</c:v>
                </c:pt>
                <c:pt idx="18595">
                  <c:v>1328.24</c:v>
                </c:pt>
                <c:pt idx="18596">
                  <c:v>1998.57</c:v>
                </c:pt>
                <c:pt idx="18597">
                  <c:v>1203.6400000000001</c:v>
                </c:pt>
                <c:pt idx="18598">
                  <c:v>1193.83</c:v>
                </c:pt>
                <c:pt idx="18599">
                  <c:v>1324.15</c:v>
                </c:pt>
                <c:pt idx="18600">
                  <c:v>1030.92</c:v>
                </c:pt>
                <c:pt idx="18601">
                  <c:v>692.15</c:v>
                </c:pt>
                <c:pt idx="18602">
                  <c:v>535.92999999999995</c:v>
                </c:pt>
                <c:pt idx="18603">
                  <c:v>684.78</c:v>
                </c:pt>
                <c:pt idx="18604">
                  <c:v>774.51</c:v>
                </c:pt>
                <c:pt idx="18605">
                  <c:v>555.21</c:v>
                </c:pt>
                <c:pt idx="18606">
                  <c:v>1044.58</c:v>
                </c:pt>
                <c:pt idx="18607">
                  <c:v>635.74</c:v>
                </c:pt>
                <c:pt idx="18608">
                  <c:v>650.86</c:v>
                </c:pt>
                <c:pt idx="18609">
                  <c:v>660.94</c:v>
                </c:pt>
                <c:pt idx="18610">
                  <c:v>630.49</c:v>
                </c:pt>
                <c:pt idx="18611">
                  <c:v>595.53</c:v>
                </c:pt>
                <c:pt idx="18612">
                  <c:v>562.63</c:v>
                </c:pt>
                <c:pt idx="18613">
                  <c:v>678.38</c:v>
                </c:pt>
                <c:pt idx="18614">
                  <c:v>934.39</c:v>
                </c:pt>
                <c:pt idx="18615">
                  <c:v>1092.3800000000001</c:v>
                </c:pt>
                <c:pt idx="18616">
                  <c:v>589.09</c:v>
                </c:pt>
                <c:pt idx="18617">
                  <c:v>298.44</c:v>
                </c:pt>
                <c:pt idx="18618">
                  <c:v>360.35</c:v>
                </c:pt>
                <c:pt idx="18619">
                  <c:v>928.49</c:v>
                </c:pt>
                <c:pt idx="18620">
                  <c:v>835.84</c:v>
                </c:pt>
                <c:pt idx="18621">
                  <c:v>636.44000000000005</c:v>
                </c:pt>
                <c:pt idx="18622">
                  <c:v>650.65</c:v>
                </c:pt>
                <c:pt idx="18623">
                  <c:v>673.43</c:v>
                </c:pt>
                <c:pt idx="18624">
                  <c:v>736.27</c:v>
                </c:pt>
                <c:pt idx="18625">
                  <c:v>714.08</c:v>
                </c:pt>
                <c:pt idx="18626">
                  <c:v>553.44000000000005</c:v>
                </c:pt>
                <c:pt idx="18627">
                  <c:v>682.06</c:v>
                </c:pt>
                <c:pt idx="18628">
                  <c:v>779.2</c:v>
                </c:pt>
                <c:pt idx="18629">
                  <c:v>685.29</c:v>
                </c:pt>
                <c:pt idx="18630">
                  <c:v>581.91999999999996</c:v>
                </c:pt>
                <c:pt idx="18631">
                  <c:v>279.33999999999997</c:v>
                </c:pt>
                <c:pt idx="18632">
                  <c:v>358.73</c:v>
                </c:pt>
                <c:pt idx="18633">
                  <c:v>443.04</c:v>
                </c:pt>
                <c:pt idx="18634">
                  <c:v>359.86</c:v>
                </c:pt>
                <c:pt idx="18635">
                  <c:v>308.76</c:v>
                </c:pt>
                <c:pt idx="18636">
                  <c:v>317.16000000000003</c:v>
                </c:pt>
                <c:pt idx="18637">
                  <c:v>346.53</c:v>
                </c:pt>
                <c:pt idx="18638">
                  <c:v>428.39</c:v>
                </c:pt>
                <c:pt idx="18639">
                  <c:v>404.03</c:v>
                </c:pt>
                <c:pt idx="18640">
                  <c:v>479.73</c:v>
                </c:pt>
                <c:pt idx="18641">
                  <c:v>452.5</c:v>
                </c:pt>
                <c:pt idx="18642">
                  <c:v>368.25</c:v>
                </c:pt>
                <c:pt idx="18643">
                  <c:v>388.91</c:v>
                </c:pt>
                <c:pt idx="18644">
                  <c:v>415.12</c:v>
                </c:pt>
                <c:pt idx="18645">
                  <c:v>362.23</c:v>
                </c:pt>
                <c:pt idx="18646">
                  <c:v>306.33999999999997</c:v>
                </c:pt>
                <c:pt idx="18647">
                  <c:v>456.2</c:v>
                </c:pt>
                <c:pt idx="18648">
                  <c:v>358.73</c:v>
                </c:pt>
                <c:pt idx="18649">
                  <c:v>505.26</c:v>
                </c:pt>
                <c:pt idx="18650">
                  <c:v>527.72</c:v>
                </c:pt>
                <c:pt idx="18651">
                  <c:v>742.59</c:v>
                </c:pt>
                <c:pt idx="18652">
                  <c:v>479.58</c:v>
                </c:pt>
                <c:pt idx="18653">
                  <c:v>528.17999999999995</c:v>
                </c:pt>
                <c:pt idx="18654">
                  <c:v>587.84</c:v>
                </c:pt>
                <c:pt idx="18655">
                  <c:v>495.98</c:v>
                </c:pt>
                <c:pt idx="18656">
                  <c:v>512.96</c:v>
                </c:pt>
                <c:pt idx="18657">
                  <c:v>495.48</c:v>
                </c:pt>
                <c:pt idx="18658">
                  <c:v>488.45</c:v>
                </c:pt>
                <c:pt idx="18659">
                  <c:v>466.06</c:v>
                </c:pt>
                <c:pt idx="18660">
                  <c:v>399.57</c:v>
                </c:pt>
                <c:pt idx="18661">
                  <c:v>414.98</c:v>
                </c:pt>
                <c:pt idx="18662">
                  <c:v>410.89</c:v>
                </c:pt>
                <c:pt idx="18663">
                  <c:v>452.7</c:v>
                </c:pt>
                <c:pt idx="18664">
                  <c:v>445.86</c:v>
                </c:pt>
                <c:pt idx="18665">
                  <c:v>230.15</c:v>
                </c:pt>
                <c:pt idx="18666">
                  <c:v>352.92</c:v>
                </c:pt>
                <c:pt idx="18667">
                  <c:v>498.11</c:v>
                </c:pt>
                <c:pt idx="18668">
                  <c:v>496.72</c:v>
                </c:pt>
                <c:pt idx="18669">
                  <c:v>455.45</c:v>
                </c:pt>
                <c:pt idx="18670">
                  <c:v>530.66</c:v>
                </c:pt>
                <c:pt idx="18671">
                  <c:v>362.78</c:v>
                </c:pt>
                <c:pt idx="18672">
                  <c:v>620.82000000000005</c:v>
                </c:pt>
                <c:pt idx="18673">
                  <c:v>454.47</c:v>
                </c:pt>
                <c:pt idx="18674">
                  <c:v>428.77</c:v>
                </c:pt>
                <c:pt idx="18675">
                  <c:v>361.06</c:v>
                </c:pt>
                <c:pt idx="18676">
                  <c:v>329.48</c:v>
                </c:pt>
                <c:pt idx="18677">
                  <c:v>321.5</c:v>
                </c:pt>
                <c:pt idx="18678">
                  <c:v>335.67</c:v>
                </c:pt>
                <c:pt idx="18679">
                  <c:v>402.22</c:v>
                </c:pt>
                <c:pt idx="18680">
                  <c:v>327.62</c:v>
                </c:pt>
                <c:pt idx="18681">
                  <c:v>305.27999999999997</c:v>
                </c:pt>
                <c:pt idx="18682">
                  <c:v>328.5</c:v>
                </c:pt>
                <c:pt idx="18683">
                  <c:v>252.95</c:v>
                </c:pt>
                <c:pt idx="18684">
                  <c:v>263.58</c:v>
                </c:pt>
                <c:pt idx="18685">
                  <c:v>225.37</c:v>
                </c:pt>
                <c:pt idx="18686">
                  <c:v>203.05</c:v>
                </c:pt>
                <c:pt idx="18687">
                  <c:v>228.44</c:v>
                </c:pt>
                <c:pt idx="18688">
                  <c:v>250.81</c:v>
                </c:pt>
                <c:pt idx="18689">
                  <c:v>208.46</c:v>
                </c:pt>
                <c:pt idx="18690">
                  <c:v>223.85</c:v>
                </c:pt>
                <c:pt idx="18691">
                  <c:v>237.5</c:v>
                </c:pt>
                <c:pt idx="18692">
                  <c:v>256.99</c:v>
                </c:pt>
                <c:pt idx="18693">
                  <c:v>345.61</c:v>
                </c:pt>
                <c:pt idx="18694">
                  <c:v>252.66</c:v>
                </c:pt>
                <c:pt idx="18695">
                  <c:v>276.47000000000003</c:v>
                </c:pt>
                <c:pt idx="18696">
                  <c:v>303.02</c:v>
                </c:pt>
                <c:pt idx="18697">
                  <c:v>237.16</c:v>
                </c:pt>
                <c:pt idx="18698">
                  <c:v>382.17</c:v>
                </c:pt>
                <c:pt idx="18699">
                  <c:v>281.45</c:v>
                </c:pt>
                <c:pt idx="18700">
                  <c:v>220.97</c:v>
                </c:pt>
                <c:pt idx="18701">
                  <c:v>280.72000000000003</c:v>
                </c:pt>
                <c:pt idx="18702">
                  <c:v>401.75</c:v>
                </c:pt>
                <c:pt idx="18703">
                  <c:v>413.11</c:v>
                </c:pt>
                <c:pt idx="18704">
                  <c:v>407.23</c:v>
                </c:pt>
                <c:pt idx="18705">
                  <c:v>397.16</c:v>
                </c:pt>
                <c:pt idx="18706">
                  <c:v>512.91999999999996</c:v>
                </c:pt>
                <c:pt idx="18707">
                  <c:v>420.19</c:v>
                </c:pt>
                <c:pt idx="18708">
                  <c:v>400.33</c:v>
                </c:pt>
                <c:pt idx="18709">
                  <c:v>395.9</c:v>
                </c:pt>
                <c:pt idx="18710">
                  <c:v>404.06</c:v>
                </c:pt>
                <c:pt idx="18711">
                  <c:v>405.14</c:v>
                </c:pt>
                <c:pt idx="18712">
                  <c:v>415.53</c:v>
                </c:pt>
                <c:pt idx="18713">
                  <c:v>383.74</c:v>
                </c:pt>
                <c:pt idx="18714">
                  <c:v>383.58</c:v>
                </c:pt>
                <c:pt idx="18715">
                  <c:v>358.76</c:v>
                </c:pt>
                <c:pt idx="18716">
                  <c:v>352.86</c:v>
                </c:pt>
                <c:pt idx="18717">
                  <c:v>404.58</c:v>
                </c:pt>
                <c:pt idx="18718">
                  <c:v>450.23</c:v>
                </c:pt>
                <c:pt idx="18719">
                  <c:v>378.88</c:v>
                </c:pt>
                <c:pt idx="18720">
                  <c:v>427.61</c:v>
                </c:pt>
                <c:pt idx="18721">
                  <c:v>407.64</c:v>
                </c:pt>
                <c:pt idx="18722">
                  <c:v>265.45999999999998</c:v>
                </c:pt>
                <c:pt idx="18723">
                  <c:v>539.72</c:v>
                </c:pt>
                <c:pt idx="18724">
                  <c:v>759.96</c:v>
                </c:pt>
                <c:pt idx="18725">
                  <c:v>670.78</c:v>
                </c:pt>
                <c:pt idx="18726">
                  <c:v>572.77</c:v>
                </c:pt>
                <c:pt idx="18727">
                  <c:v>471.35</c:v>
                </c:pt>
                <c:pt idx="18728">
                  <c:v>454.92</c:v>
                </c:pt>
                <c:pt idx="18729">
                  <c:v>434.32</c:v>
                </c:pt>
                <c:pt idx="18730">
                  <c:v>636.64</c:v>
                </c:pt>
                <c:pt idx="18731">
                  <c:v>569.25</c:v>
                </c:pt>
                <c:pt idx="18732">
                  <c:v>495.48</c:v>
                </c:pt>
                <c:pt idx="18733">
                  <c:v>481.65</c:v>
                </c:pt>
                <c:pt idx="18734">
                  <c:v>273.60000000000002</c:v>
                </c:pt>
                <c:pt idx="18735">
                  <c:v>424.65</c:v>
                </c:pt>
                <c:pt idx="18736">
                  <c:v>287.11</c:v>
                </c:pt>
                <c:pt idx="18737">
                  <c:v>293.12</c:v>
                </c:pt>
                <c:pt idx="18738">
                  <c:v>293.89999999999998</c:v>
                </c:pt>
                <c:pt idx="18739">
                  <c:v>330.87</c:v>
                </c:pt>
                <c:pt idx="18740">
                  <c:v>8.16</c:v>
                </c:pt>
                <c:pt idx="18741">
                  <c:v>11.31</c:v>
                </c:pt>
                <c:pt idx="18742">
                  <c:v>80.81</c:v>
                </c:pt>
                <c:pt idx="18743">
                  <c:v>41.54</c:v>
                </c:pt>
                <c:pt idx="18744">
                  <c:v>41.77</c:v>
                </c:pt>
                <c:pt idx="18745">
                  <c:v>34.729999999999997</c:v>
                </c:pt>
                <c:pt idx="18746">
                  <c:v>30.1</c:v>
                </c:pt>
                <c:pt idx="18747">
                  <c:v>20</c:v>
                </c:pt>
                <c:pt idx="18748">
                  <c:v>18.34</c:v>
                </c:pt>
                <c:pt idx="18749">
                  <c:v>21.19</c:v>
                </c:pt>
                <c:pt idx="18750">
                  <c:v>28.99</c:v>
                </c:pt>
                <c:pt idx="18751">
                  <c:v>27.33</c:v>
                </c:pt>
                <c:pt idx="18752">
                  <c:v>20.36</c:v>
                </c:pt>
                <c:pt idx="18753">
                  <c:v>14.69</c:v>
                </c:pt>
                <c:pt idx="18754">
                  <c:v>15.23</c:v>
                </c:pt>
                <c:pt idx="18755">
                  <c:v>15.65</c:v>
                </c:pt>
                <c:pt idx="18756">
                  <c:v>21.21</c:v>
                </c:pt>
                <c:pt idx="18757">
                  <c:v>18.64</c:v>
                </c:pt>
                <c:pt idx="18758">
                  <c:v>19</c:v>
                </c:pt>
                <c:pt idx="18759">
                  <c:v>21.55</c:v>
                </c:pt>
                <c:pt idx="18760">
                  <c:v>21.94</c:v>
                </c:pt>
                <c:pt idx="18761">
                  <c:v>18.16</c:v>
                </c:pt>
                <c:pt idx="18762">
                  <c:v>18.52</c:v>
                </c:pt>
                <c:pt idx="18763">
                  <c:v>14.61</c:v>
                </c:pt>
                <c:pt idx="18764">
                  <c:v>8.11</c:v>
                </c:pt>
                <c:pt idx="18765">
                  <c:v>10.51</c:v>
                </c:pt>
                <c:pt idx="18766">
                  <c:v>15.41</c:v>
                </c:pt>
                <c:pt idx="18767">
                  <c:v>17.64</c:v>
                </c:pt>
                <c:pt idx="18768">
                  <c:v>36.57</c:v>
                </c:pt>
                <c:pt idx="18769">
                  <c:v>26.76</c:v>
                </c:pt>
                <c:pt idx="18770">
                  <c:v>44.18</c:v>
                </c:pt>
                <c:pt idx="18771">
                  <c:v>51.61</c:v>
                </c:pt>
                <c:pt idx="18772">
                  <c:v>41.01</c:v>
                </c:pt>
                <c:pt idx="18773">
                  <c:v>42</c:v>
                </c:pt>
                <c:pt idx="18774">
                  <c:v>41.16</c:v>
                </c:pt>
                <c:pt idx="18775">
                  <c:v>22.17</c:v>
                </c:pt>
                <c:pt idx="18776">
                  <c:v>23.59</c:v>
                </c:pt>
                <c:pt idx="18777">
                  <c:v>325.39</c:v>
                </c:pt>
                <c:pt idx="18778">
                  <c:v>28.81</c:v>
                </c:pt>
                <c:pt idx="18779">
                  <c:v>44.26</c:v>
                </c:pt>
                <c:pt idx="18780">
                  <c:v>64.09</c:v>
                </c:pt>
                <c:pt idx="18781">
                  <c:v>44.58</c:v>
                </c:pt>
                <c:pt idx="18782">
                  <c:v>60.07</c:v>
                </c:pt>
                <c:pt idx="18783">
                  <c:v>61.48</c:v>
                </c:pt>
                <c:pt idx="18784">
                  <c:v>60.41</c:v>
                </c:pt>
                <c:pt idx="18785">
                  <c:v>61.58</c:v>
                </c:pt>
                <c:pt idx="18786">
                  <c:v>80.540000000000006</c:v>
                </c:pt>
                <c:pt idx="18787">
                  <c:v>67.459999999999994</c:v>
                </c:pt>
                <c:pt idx="18788">
                  <c:v>66.27</c:v>
                </c:pt>
                <c:pt idx="18789">
                  <c:v>72</c:v>
                </c:pt>
                <c:pt idx="18790">
                  <c:v>69.02</c:v>
                </c:pt>
                <c:pt idx="18791">
                  <c:v>60.7</c:v>
                </c:pt>
                <c:pt idx="18792">
                  <c:v>58.68</c:v>
                </c:pt>
                <c:pt idx="18793">
                  <c:v>53.11</c:v>
                </c:pt>
                <c:pt idx="18794">
                  <c:v>57.68</c:v>
                </c:pt>
                <c:pt idx="18795">
                  <c:v>53.55</c:v>
                </c:pt>
                <c:pt idx="18796">
                  <c:v>57.93</c:v>
                </c:pt>
                <c:pt idx="18797">
                  <c:v>42.67</c:v>
                </c:pt>
                <c:pt idx="18798">
                  <c:v>51.27</c:v>
                </c:pt>
                <c:pt idx="18799">
                  <c:v>37.24</c:v>
                </c:pt>
                <c:pt idx="18800">
                  <c:v>36.659999999999997</c:v>
                </c:pt>
                <c:pt idx="18801">
                  <c:v>22.69</c:v>
                </c:pt>
                <c:pt idx="18802">
                  <c:v>24.75</c:v>
                </c:pt>
                <c:pt idx="18803">
                  <c:v>24.32</c:v>
                </c:pt>
                <c:pt idx="18804">
                  <c:v>29.45</c:v>
                </c:pt>
                <c:pt idx="18805">
                  <c:v>34.58</c:v>
                </c:pt>
                <c:pt idx="18806">
                  <c:v>44.3</c:v>
                </c:pt>
                <c:pt idx="18807">
                  <c:v>44.6</c:v>
                </c:pt>
                <c:pt idx="18808">
                  <c:v>52.34</c:v>
                </c:pt>
                <c:pt idx="18809">
                  <c:v>40.97</c:v>
                </c:pt>
                <c:pt idx="18810">
                  <c:v>47.83</c:v>
                </c:pt>
                <c:pt idx="18811">
                  <c:v>84.13</c:v>
                </c:pt>
                <c:pt idx="18812">
                  <c:v>75.81</c:v>
                </c:pt>
                <c:pt idx="18813">
                  <c:v>102.06</c:v>
                </c:pt>
                <c:pt idx="18814">
                  <c:v>98.26</c:v>
                </c:pt>
                <c:pt idx="18815">
                  <c:v>70.62</c:v>
                </c:pt>
                <c:pt idx="18816">
                  <c:v>92.73</c:v>
                </c:pt>
                <c:pt idx="18817">
                  <c:v>157.05000000000001</c:v>
                </c:pt>
                <c:pt idx="18818">
                  <c:v>113.45</c:v>
                </c:pt>
                <c:pt idx="18819">
                  <c:v>218.15</c:v>
                </c:pt>
                <c:pt idx="18820">
                  <c:v>203.37</c:v>
                </c:pt>
                <c:pt idx="18821">
                  <c:v>202.83</c:v>
                </c:pt>
                <c:pt idx="18822">
                  <c:v>236.85</c:v>
                </c:pt>
                <c:pt idx="18823">
                  <c:v>262.11</c:v>
                </c:pt>
                <c:pt idx="18824">
                  <c:v>179.26</c:v>
                </c:pt>
                <c:pt idx="18825">
                  <c:v>207.95</c:v>
                </c:pt>
                <c:pt idx="18826">
                  <c:v>113.28</c:v>
                </c:pt>
                <c:pt idx="18827">
                  <c:v>146.72999999999999</c:v>
                </c:pt>
                <c:pt idx="18828">
                  <c:v>166.8</c:v>
                </c:pt>
                <c:pt idx="18829">
                  <c:v>37.35</c:v>
                </c:pt>
                <c:pt idx="18830">
                  <c:v>141.52000000000001</c:v>
                </c:pt>
                <c:pt idx="18831">
                  <c:v>218.25</c:v>
                </c:pt>
                <c:pt idx="18832">
                  <c:v>107.27</c:v>
                </c:pt>
                <c:pt idx="18833">
                  <c:v>206.93</c:v>
                </c:pt>
                <c:pt idx="18834">
                  <c:v>261.35000000000002</c:v>
                </c:pt>
                <c:pt idx="18835">
                  <c:v>199.59</c:v>
                </c:pt>
                <c:pt idx="18836">
                  <c:v>241.62</c:v>
                </c:pt>
                <c:pt idx="18837">
                  <c:v>207.94</c:v>
                </c:pt>
                <c:pt idx="18838">
                  <c:v>204.81</c:v>
                </c:pt>
                <c:pt idx="18839">
                  <c:v>238.58</c:v>
                </c:pt>
                <c:pt idx="18840">
                  <c:v>218.3</c:v>
                </c:pt>
                <c:pt idx="18841">
                  <c:v>193.24</c:v>
                </c:pt>
                <c:pt idx="18842">
                  <c:v>165.84</c:v>
                </c:pt>
                <c:pt idx="18843">
                  <c:v>151.19</c:v>
                </c:pt>
                <c:pt idx="18844">
                  <c:v>152.05000000000001</c:v>
                </c:pt>
                <c:pt idx="18845">
                  <c:v>147.75</c:v>
                </c:pt>
                <c:pt idx="18846">
                  <c:v>112.02</c:v>
                </c:pt>
                <c:pt idx="18847">
                  <c:v>91.18</c:v>
                </c:pt>
                <c:pt idx="18848">
                  <c:v>115.7</c:v>
                </c:pt>
                <c:pt idx="18849">
                  <c:v>127.11</c:v>
                </c:pt>
                <c:pt idx="18850">
                  <c:v>103.15</c:v>
                </c:pt>
                <c:pt idx="18851">
                  <c:v>316.97000000000003</c:v>
                </c:pt>
                <c:pt idx="18852">
                  <c:v>329.44</c:v>
                </c:pt>
                <c:pt idx="18853">
                  <c:v>283.25</c:v>
                </c:pt>
                <c:pt idx="18854">
                  <c:v>274.94</c:v>
                </c:pt>
                <c:pt idx="18855">
                  <c:v>260.18</c:v>
                </c:pt>
                <c:pt idx="18856">
                  <c:v>262.88</c:v>
                </c:pt>
                <c:pt idx="18857">
                  <c:v>264.14</c:v>
                </c:pt>
                <c:pt idx="18858">
                  <c:v>300.79000000000002</c:v>
                </c:pt>
                <c:pt idx="18859">
                  <c:v>353.71</c:v>
                </c:pt>
                <c:pt idx="18860">
                  <c:v>346.94</c:v>
                </c:pt>
                <c:pt idx="18861">
                  <c:v>342.21</c:v>
                </c:pt>
                <c:pt idx="18862">
                  <c:v>333.33</c:v>
                </c:pt>
                <c:pt idx="18863">
                  <c:v>312.27999999999997</c:v>
                </c:pt>
                <c:pt idx="18864">
                  <c:v>284.55</c:v>
                </c:pt>
                <c:pt idx="18865">
                  <c:v>268.64999999999998</c:v>
                </c:pt>
                <c:pt idx="18866">
                  <c:v>273.27999999999997</c:v>
                </c:pt>
                <c:pt idx="18867">
                  <c:v>195.53</c:v>
                </c:pt>
                <c:pt idx="18868">
                  <c:v>182</c:v>
                </c:pt>
                <c:pt idx="18869">
                  <c:v>204.2</c:v>
                </c:pt>
                <c:pt idx="18870">
                  <c:v>226.02</c:v>
                </c:pt>
                <c:pt idx="18871">
                  <c:v>203.58</c:v>
                </c:pt>
                <c:pt idx="18872">
                  <c:v>180.4</c:v>
                </c:pt>
                <c:pt idx="18873">
                  <c:v>169.65</c:v>
                </c:pt>
                <c:pt idx="18874">
                  <c:v>163.54</c:v>
                </c:pt>
                <c:pt idx="18875">
                  <c:v>54.21</c:v>
                </c:pt>
                <c:pt idx="18876">
                  <c:v>58.84</c:v>
                </c:pt>
                <c:pt idx="18877">
                  <c:v>46.97</c:v>
                </c:pt>
                <c:pt idx="18878">
                  <c:v>42.7</c:v>
                </c:pt>
                <c:pt idx="18879">
                  <c:v>30.42</c:v>
                </c:pt>
                <c:pt idx="18880">
                  <c:v>36.659999999999997</c:v>
                </c:pt>
                <c:pt idx="18881">
                  <c:v>24.68</c:v>
                </c:pt>
                <c:pt idx="18882">
                  <c:v>31.02</c:v>
                </c:pt>
                <c:pt idx="18883">
                  <c:v>52.04</c:v>
                </c:pt>
                <c:pt idx="18884">
                  <c:v>43.63</c:v>
                </c:pt>
                <c:pt idx="18885">
                  <c:v>46.59</c:v>
                </c:pt>
                <c:pt idx="18886">
                  <c:v>51.97</c:v>
                </c:pt>
                <c:pt idx="18887">
                  <c:v>29.57</c:v>
                </c:pt>
                <c:pt idx="18888">
                  <c:v>37.21</c:v>
                </c:pt>
                <c:pt idx="18889">
                  <c:v>130.91</c:v>
                </c:pt>
                <c:pt idx="18890">
                  <c:v>173.02</c:v>
                </c:pt>
                <c:pt idx="18891">
                  <c:v>261.99</c:v>
                </c:pt>
                <c:pt idx="18892">
                  <c:v>403.97</c:v>
                </c:pt>
                <c:pt idx="18893">
                  <c:v>549.33000000000004</c:v>
                </c:pt>
                <c:pt idx="18894">
                  <c:v>365.84</c:v>
                </c:pt>
                <c:pt idx="18895">
                  <c:v>352.01</c:v>
                </c:pt>
                <c:pt idx="18896">
                  <c:v>263.45</c:v>
                </c:pt>
                <c:pt idx="18897">
                  <c:v>172</c:v>
                </c:pt>
                <c:pt idx="18898">
                  <c:v>208.29</c:v>
                </c:pt>
                <c:pt idx="18899">
                  <c:v>437.14</c:v>
                </c:pt>
                <c:pt idx="18900">
                  <c:v>315.72000000000003</c:v>
                </c:pt>
                <c:pt idx="18901">
                  <c:v>356.46</c:v>
                </c:pt>
                <c:pt idx="18902">
                  <c:v>311.94</c:v>
                </c:pt>
                <c:pt idx="18903">
                  <c:v>377.63</c:v>
                </c:pt>
                <c:pt idx="18904">
                  <c:v>297.43</c:v>
                </c:pt>
                <c:pt idx="18905">
                  <c:v>287.36</c:v>
                </c:pt>
                <c:pt idx="18906">
                  <c:v>302.92</c:v>
                </c:pt>
                <c:pt idx="18907">
                  <c:v>292.25</c:v>
                </c:pt>
                <c:pt idx="18908">
                  <c:v>291.02999999999997</c:v>
                </c:pt>
                <c:pt idx="18909">
                  <c:v>247.45</c:v>
                </c:pt>
                <c:pt idx="18910">
                  <c:v>227.66</c:v>
                </c:pt>
                <c:pt idx="18911">
                  <c:v>265.33</c:v>
                </c:pt>
                <c:pt idx="18912">
                  <c:v>312.85000000000002</c:v>
                </c:pt>
                <c:pt idx="18913">
                  <c:v>231.07</c:v>
                </c:pt>
                <c:pt idx="18914">
                  <c:v>176.72</c:v>
                </c:pt>
                <c:pt idx="18915">
                  <c:v>164.63</c:v>
                </c:pt>
                <c:pt idx="18916">
                  <c:v>125.94</c:v>
                </c:pt>
                <c:pt idx="18917">
                  <c:v>121.22</c:v>
                </c:pt>
                <c:pt idx="18918">
                  <c:v>96.15</c:v>
                </c:pt>
                <c:pt idx="18919">
                  <c:v>105.11</c:v>
                </c:pt>
                <c:pt idx="18920">
                  <c:v>140.28</c:v>
                </c:pt>
                <c:pt idx="18921">
                  <c:v>133.66</c:v>
                </c:pt>
                <c:pt idx="18922">
                  <c:v>178.6</c:v>
                </c:pt>
                <c:pt idx="18923">
                  <c:v>175.41</c:v>
                </c:pt>
                <c:pt idx="18924">
                  <c:v>139.74</c:v>
                </c:pt>
                <c:pt idx="18925">
                  <c:v>198.98</c:v>
                </c:pt>
                <c:pt idx="18926">
                  <c:v>194.25</c:v>
                </c:pt>
                <c:pt idx="18927">
                  <c:v>197.98</c:v>
                </c:pt>
                <c:pt idx="18928">
                  <c:v>204.83</c:v>
                </c:pt>
                <c:pt idx="18929">
                  <c:v>183.32</c:v>
                </c:pt>
                <c:pt idx="18930">
                  <c:v>151.35</c:v>
                </c:pt>
                <c:pt idx="18931">
                  <c:v>136.05000000000001</c:v>
                </c:pt>
                <c:pt idx="18932">
                  <c:v>248.47</c:v>
                </c:pt>
                <c:pt idx="18933">
                  <c:v>163.63999999999999</c:v>
                </c:pt>
                <c:pt idx="18934">
                  <c:v>215.17</c:v>
                </c:pt>
                <c:pt idx="18935">
                  <c:v>276.74</c:v>
                </c:pt>
                <c:pt idx="18936">
                  <c:v>289.88</c:v>
                </c:pt>
                <c:pt idx="18937">
                  <c:v>254.47</c:v>
                </c:pt>
                <c:pt idx="18938">
                  <c:v>284.24</c:v>
                </c:pt>
                <c:pt idx="18939">
                  <c:v>309.8</c:v>
                </c:pt>
                <c:pt idx="18940">
                  <c:v>406.99</c:v>
                </c:pt>
                <c:pt idx="18941">
                  <c:v>481.86</c:v>
                </c:pt>
                <c:pt idx="18942">
                  <c:v>486.03</c:v>
                </c:pt>
                <c:pt idx="18943">
                  <c:v>458.32</c:v>
                </c:pt>
                <c:pt idx="18944">
                  <c:v>403.98</c:v>
                </c:pt>
                <c:pt idx="18945">
                  <c:v>330.89</c:v>
                </c:pt>
                <c:pt idx="18946">
                  <c:v>278.33</c:v>
                </c:pt>
                <c:pt idx="18947">
                  <c:v>284.47000000000003</c:v>
                </c:pt>
                <c:pt idx="18948">
                  <c:v>303.07</c:v>
                </c:pt>
                <c:pt idx="18949">
                  <c:v>325.08999999999997</c:v>
                </c:pt>
                <c:pt idx="18950">
                  <c:v>336.17</c:v>
                </c:pt>
                <c:pt idx="18951">
                  <c:v>312.18</c:v>
                </c:pt>
                <c:pt idx="18952">
                  <c:v>273.76</c:v>
                </c:pt>
                <c:pt idx="18953">
                  <c:v>389.81</c:v>
                </c:pt>
                <c:pt idx="18954">
                  <c:v>363.03</c:v>
                </c:pt>
                <c:pt idx="18955">
                  <c:v>312.39</c:v>
                </c:pt>
                <c:pt idx="18956">
                  <c:v>311.86</c:v>
                </c:pt>
                <c:pt idx="18957">
                  <c:v>255.35</c:v>
                </c:pt>
                <c:pt idx="18958">
                  <c:v>311.44</c:v>
                </c:pt>
                <c:pt idx="18959">
                  <c:v>316.3</c:v>
                </c:pt>
                <c:pt idx="18960">
                  <c:v>243.98</c:v>
                </c:pt>
                <c:pt idx="18961">
                  <c:v>346.08</c:v>
                </c:pt>
                <c:pt idx="18962">
                  <c:v>303.27</c:v>
                </c:pt>
                <c:pt idx="18963">
                  <c:v>382.91</c:v>
                </c:pt>
                <c:pt idx="18964">
                  <c:v>251.57</c:v>
                </c:pt>
                <c:pt idx="18965">
                  <c:v>175.89</c:v>
                </c:pt>
                <c:pt idx="18966">
                  <c:v>216</c:v>
                </c:pt>
                <c:pt idx="18967">
                  <c:v>246.98</c:v>
                </c:pt>
                <c:pt idx="18968">
                  <c:v>228.36</c:v>
                </c:pt>
                <c:pt idx="18969">
                  <c:v>280.95</c:v>
                </c:pt>
                <c:pt idx="18970">
                  <c:v>274.85000000000002</c:v>
                </c:pt>
                <c:pt idx="18971">
                  <c:v>220.13</c:v>
                </c:pt>
                <c:pt idx="18972">
                  <c:v>246.48</c:v>
                </c:pt>
                <c:pt idx="18973">
                  <c:v>254.26</c:v>
                </c:pt>
                <c:pt idx="18974">
                  <c:v>318.39999999999998</c:v>
                </c:pt>
                <c:pt idx="18975">
                  <c:v>410.55</c:v>
                </c:pt>
                <c:pt idx="18976">
                  <c:v>416.84</c:v>
                </c:pt>
                <c:pt idx="18977">
                  <c:v>292.72000000000003</c:v>
                </c:pt>
                <c:pt idx="18978">
                  <c:v>240.51</c:v>
                </c:pt>
                <c:pt idx="18979">
                  <c:v>300.02</c:v>
                </c:pt>
                <c:pt idx="18980">
                  <c:v>279.74</c:v>
                </c:pt>
                <c:pt idx="18981">
                  <c:v>213.27</c:v>
                </c:pt>
                <c:pt idx="18982">
                  <c:v>221.61</c:v>
                </c:pt>
                <c:pt idx="18983">
                  <c:v>242.69</c:v>
                </c:pt>
                <c:pt idx="18984">
                  <c:v>226.96</c:v>
                </c:pt>
                <c:pt idx="18985">
                  <c:v>497.44</c:v>
                </c:pt>
                <c:pt idx="18986">
                  <c:v>694.31</c:v>
                </c:pt>
                <c:pt idx="18987">
                  <c:v>263.33</c:v>
                </c:pt>
                <c:pt idx="18988">
                  <c:v>263.86</c:v>
                </c:pt>
                <c:pt idx="18989">
                  <c:v>375.18</c:v>
                </c:pt>
                <c:pt idx="18990">
                  <c:v>436.23</c:v>
                </c:pt>
                <c:pt idx="18991">
                  <c:v>392.99</c:v>
                </c:pt>
                <c:pt idx="18992">
                  <c:v>396.66</c:v>
                </c:pt>
                <c:pt idx="18993">
                  <c:v>350.47</c:v>
                </c:pt>
                <c:pt idx="18994">
                  <c:v>321.51</c:v>
                </c:pt>
                <c:pt idx="18995">
                  <c:v>310.51</c:v>
                </c:pt>
                <c:pt idx="18996">
                  <c:v>233.81</c:v>
                </c:pt>
                <c:pt idx="18997">
                  <c:v>219.99</c:v>
                </c:pt>
                <c:pt idx="18998">
                  <c:v>188.44</c:v>
                </c:pt>
                <c:pt idx="18999">
                  <c:v>231.79</c:v>
                </c:pt>
                <c:pt idx="19000">
                  <c:v>265.25</c:v>
                </c:pt>
                <c:pt idx="19001">
                  <c:v>367.89</c:v>
                </c:pt>
                <c:pt idx="19002">
                  <c:v>402.13</c:v>
                </c:pt>
                <c:pt idx="19003">
                  <c:v>336.39</c:v>
                </c:pt>
                <c:pt idx="19004">
                  <c:v>232.68</c:v>
                </c:pt>
                <c:pt idx="19005">
                  <c:v>265.79000000000002</c:v>
                </c:pt>
                <c:pt idx="19006">
                  <c:v>221.91</c:v>
                </c:pt>
                <c:pt idx="19007">
                  <c:v>212.42</c:v>
                </c:pt>
                <c:pt idx="19008">
                  <c:v>306.74</c:v>
                </c:pt>
                <c:pt idx="19009">
                  <c:v>228.9</c:v>
                </c:pt>
                <c:pt idx="19010">
                  <c:v>182.86</c:v>
                </c:pt>
                <c:pt idx="19011">
                  <c:v>293.31</c:v>
                </c:pt>
                <c:pt idx="19012">
                  <c:v>186.7</c:v>
                </c:pt>
                <c:pt idx="19013">
                  <c:v>316.51</c:v>
                </c:pt>
                <c:pt idx="19014">
                  <c:v>183.84</c:v>
                </c:pt>
                <c:pt idx="19015">
                  <c:v>242.25</c:v>
                </c:pt>
                <c:pt idx="19016">
                  <c:v>294.02</c:v>
                </c:pt>
                <c:pt idx="19017">
                  <c:v>212.06</c:v>
                </c:pt>
                <c:pt idx="19018">
                  <c:v>285.63</c:v>
                </c:pt>
                <c:pt idx="19019">
                  <c:v>417.34</c:v>
                </c:pt>
                <c:pt idx="19020">
                  <c:v>551.32000000000005</c:v>
                </c:pt>
                <c:pt idx="19021">
                  <c:v>476</c:v>
                </c:pt>
                <c:pt idx="19022">
                  <c:v>186.43</c:v>
                </c:pt>
                <c:pt idx="19023">
                  <c:v>323.66000000000003</c:v>
                </c:pt>
                <c:pt idx="19024">
                  <c:v>347.66</c:v>
                </c:pt>
                <c:pt idx="19025">
                  <c:v>355.06</c:v>
                </c:pt>
                <c:pt idx="19026">
                  <c:v>280.12</c:v>
                </c:pt>
                <c:pt idx="19027">
                  <c:v>439.13</c:v>
                </c:pt>
                <c:pt idx="19028">
                  <c:v>353.82</c:v>
                </c:pt>
                <c:pt idx="19029">
                  <c:v>299.11</c:v>
                </c:pt>
                <c:pt idx="19030">
                  <c:v>360.4</c:v>
                </c:pt>
                <c:pt idx="19031">
                  <c:v>360.12</c:v>
                </c:pt>
                <c:pt idx="19032">
                  <c:v>334.36</c:v>
                </c:pt>
                <c:pt idx="19033">
                  <c:v>293.05</c:v>
                </c:pt>
                <c:pt idx="19034">
                  <c:v>321.63</c:v>
                </c:pt>
                <c:pt idx="19035">
                  <c:v>275.19</c:v>
                </c:pt>
                <c:pt idx="19036">
                  <c:v>323.95999999999998</c:v>
                </c:pt>
                <c:pt idx="19037">
                  <c:v>307.79000000000002</c:v>
                </c:pt>
                <c:pt idx="19038">
                  <c:v>336.51</c:v>
                </c:pt>
                <c:pt idx="19039">
                  <c:v>312.95999999999998</c:v>
                </c:pt>
                <c:pt idx="19040">
                  <c:v>395.89</c:v>
                </c:pt>
                <c:pt idx="19041">
                  <c:v>335.52</c:v>
                </c:pt>
                <c:pt idx="19042">
                  <c:v>323.74</c:v>
                </c:pt>
                <c:pt idx="19043">
                  <c:v>324.33</c:v>
                </c:pt>
                <c:pt idx="19044">
                  <c:v>304.77999999999997</c:v>
                </c:pt>
                <c:pt idx="19045">
                  <c:v>234.25</c:v>
                </c:pt>
                <c:pt idx="19046">
                  <c:v>261.32</c:v>
                </c:pt>
                <c:pt idx="19047">
                  <c:v>207.85</c:v>
                </c:pt>
                <c:pt idx="19048">
                  <c:v>201.78</c:v>
                </c:pt>
                <c:pt idx="19049">
                  <c:v>253.3</c:v>
                </c:pt>
                <c:pt idx="19050">
                  <c:v>274.08999999999997</c:v>
                </c:pt>
                <c:pt idx="19051">
                  <c:v>297.57</c:v>
                </c:pt>
                <c:pt idx="19052">
                  <c:v>335.19</c:v>
                </c:pt>
                <c:pt idx="19053">
                  <c:v>284.47000000000003</c:v>
                </c:pt>
                <c:pt idx="19054">
                  <c:v>292.68</c:v>
                </c:pt>
                <c:pt idx="19055">
                  <c:v>347.7</c:v>
                </c:pt>
                <c:pt idx="19056">
                  <c:v>387.83</c:v>
                </c:pt>
                <c:pt idx="19057">
                  <c:v>326.02999999999997</c:v>
                </c:pt>
                <c:pt idx="19058">
                  <c:v>459.87</c:v>
                </c:pt>
                <c:pt idx="19059">
                  <c:v>542.01</c:v>
                </c:pt>
                <c:pt idx="19060">
                  <c:v>615.33000000000004</c:v>
                </c:pt>
                <c:pt idx="19061">
                  <c:v>298.5</c:v>
                </c:pt>
                <c:pt idx="19062">
                  <c:v>257.36</c:v>
                </c:pt>
                <c:pt idx="19063">
                  <c:v>412.87</c:v>
                </c:pt>
                <c:pt idx="19064">
                  <c:v>356.11</c:v>
                </c:pt>
                <c:pt idx="19065">
                  <c:v>383.35</c:v>
                </c:pt>
                <c:pt idx="19066">
                  <c:v>356.87</c:v>
                </c:pt>
                <c:pt idx="19067">
                  <c:v>483.8</c:v>
                </c:pt>
                <c:pt idx="19068">
                  <c:v>429.15</c:v>
                </c:pt>
                <c:pt idx="19069">
                  <c:v>458.65</c:v>
                </c:pt>
                <c:pt idx="19070">
                  <c:v>446.11</c:v>
                </c:pt>
                <c:pt idx="19071">
                  <c:v>346.96</c:v>
                </c:pt>
                <c:pt idx="19072">
                  <c:v>378.92</c:v>
                </c:pt>
                <c:pt idx="19073">
                  <c:v>400.89</c:v>
                </c:pt>
                <c:pt idx="19074">
                  <c:v>625.79999999999995</c:v>
                </c:pt>
                <c:pt idx="19075">
                  <c:v>167.16</c:v>
                </c:pt>
                <c:pt idx="19076">
                  <c:v>116.83</c:v>
                </c:pt>
                <c:pt idx="19077">
                  <c:v>137.46</c:v>
                </c:pt>
                <c:pt idx="19078">
                  <c:v>92.34</c:v>
                </c:pt>
                <c:pt idx="19079">
                  <c:v>107.14</c:v>
                </c:pt>
                <c:pt idx="19080">
                  <c:v>116.18</c:v>
                </c:pt>
                <c:pt idx="19081">
                  <c:v>126.91</c:v>
                </c:pt>
                <c:pt idx="19082">
                  <c:v>167.09</c:v>
                </c:pt>
                <c:pt idx="19083">
                  <c:v>154.13</c:v>
                </c:pt>
                <c:pt idx="19084">
                  <c:v>157.87</c:v>
                </c:pt>
                <c:pt idx="19085">
                  <c:v>210.53</c:v>
                </c:pt>
                <c:pt idx="19086">
                  <c:v>202.63</c:v>
                </c:pt>
                <c:pt idx="19087">
                  <c:v>240.62</c:v>
                </c:pt>
                <c:pt idx="19088">
                  <c:v>198.35</c:v>
                </c:pt>
                <c:pt idx="19089">
                  <c:v>179.72</c:v>
                </c:pt>
                <c:pt idx="19090">
                  <c:v>147.4</c:v>
                </c:pt>
                <c:pt idx="19091">
                  <c:v>148.22</c:v>
                </c:pt>
                <c:pt idx="19092">
                  <c:v>170.24</c:v>
                </c:pt>
                <c:pt idx="19093">
                  <c:v>152.32</c:v>
                </c:pt>
                <c:pt idx="19094">
                  <c:v>149.91999999999999</c:v>
                </c:pt>
                <c:pt idx="19095">
                  <c:v>143.76</c:v>
                </c:pt>
                <c:pt idx="19096">
                  <c:v>195.16</c:v>
                </c:pt>
                <c:pt idx="19097">
                  <c:v>203.56</c:v>
                </c:pt>
                <c:pt idx="19098">
                  <c:v>185.94</c:v>
                </c:pt>
                <c:pt idx="19099">
                  <c:v>212.13</c:v>
                </c:pt>
                <c:pt idx="19100">
                  <c:v>167.23</c:v>
                </c:pt>
                <c:pt idx="19101">
                  <c:v>164.76</c:v>
                </c:pt>
                <c:pt idx="19102">
                  <c:v>134.04</c:v>
                </c:pt>
                <c:pt idx="19103">
                  <c:v>167.36</c:v>
                </c:pt>
                <c:pt idx="19104">
                  <c:v>185.74</c:v>
                </c:pt>
                <c:pt idx="19105">
                  <c:v>160.63999999999999</c:v>
                </c:pt>
                <c:pt idx="19106">
                  <c:v>131.11000000000001</c:v>
                </c:pt>
                <c:pt idx="19107">
                  <c:v>165.58</c:v>
                </c:pt>
                <c:pt idx="19108">
                  <c:v>134.72</c:v>
                </c:pt>
                <c:pt idx="19109">
                  <c:v>152.87</c:v>
                </c:pt>
                <c:pt idx="19110">
                  <c:v>164.11</c:v>
                </c:pt>
                <c:pt idx="19111">
                  <c:v>185.25</c:v>
                </c:pt>
                <c:pt idx="19112">
                  <c:v>152.4</c:v>
                </c:pt>
                <c:pt idx="19113">
                  <c:v>179.36</c:v>
                </c:pt>
                <c:pt idx="19114">
                  <c:v>146</c:v>
                </c:pt>
                <c:pt idx="19115">
                  <c:v>187.17</c:v>
                </c:pt>
                <c:pt idx="19116">
                  <c:v>153.35</c:v>
                </c:pt>
                <c:pt idx="19117">
                  <c:v>542.62</c:v>
                </c:pt>
                <c:pt idx="19118">
                  <c:v>487.42</c:v>
                </c:pt>
                <c:pt idx="19119">
                  <c:v>441.52</c:v>
                </c:pt>
                <c:pt idx="19120">
                  <c:v>377.55</c:v>
                </c:pt>
                <c:pt idx="19121">
                  <c:v>343.95</c:v>
                </c:pt>
                <c:pt idx="19122">
                  <c:v>70.86</c:v>
                </c:pt>
                <c:pt idx="19123">
                  <c:v>47.96</c:v>
                </c:pt>
                <c:pt idx="19124">
                  <c:v>43.59</c:v>
                </c:pt>
                <c:pt idx="19125">
                  <c:v>0</c:v>
                </c:pt>
                <c:pt idx="19126">
                  <c:v>50.51</c:v>
                </c:pt>
                <c:pt idx="19127">
                  <c:v>85.76</c:v>
                </c:pt>
                <c:pt idx="19128">
                  <c:v>20.010000000000002</c:v>
                </c:pt>
                <c:pt idx="19129">
                  <c:v>31.06</c:v>
                </c:pt>
                <c:pt idx="19130">
                  <c:v>47.55</c:v>
                </c:pt>
                <c:pt idx="19131">
                  <c:v>31.3</c:v>
                </c:pt>
                <c:pt idx="19132">
                  <c:v>35.909999999999997</c:v>
                </c:pt>
                <c:pt idx="19133">
                  <c:v>46.76</c:v>
                </c:pt>
                <c:pt idx="19134">
                  <c:v>34.93</c:v>
                </c:pt>
                <c:pt idx="19135">
                  <c:v>11.12</c:v>
                </c:pt>
                <c:pt idx="19136">
                  <c:v>51.98</c:v>
                </c:pt>
                <c:pt idx="19137">
                  <c:v>72.09</c:v>
                </c:pt>
                <c:pt idx="19138">
                  <c:v>179.75</c:v>
                </c:pt>
                <c:pt idx="19139">
                  <c:v>40.47</c:v>
                </c:pt>
                <c:pt idx="19140">
                  <c:v>108.83</c:v>
                </c:pt>
                <c:pt idx="19141">
                  <c:v>86.74</c:v>
                </c:pt>
                <c:pt idx="19142">
                  <c:v>116.06</c:v>
                </c:pt>
                <c:pt idx="19143">
                  <c:v>340.79</c:v>
                </c:pt>
                <c:pt idx="19144">
                  <c:v>239.97</c:v>
                </c:pt>
                <c:pt idx="19145">
                  <c:v>230.19</c:v>
                </c:pt>
                <c:pt idx="19146">
                  <c:v>230.45</c:v>
                </c:pt>
                <c:pt idx="19147">
                  <c:v>274.19</c:v>
                </c:pt>
                <c:pt idx="19148">
                  <c:v>284.67</c:v>
                </c:pt>
                <c:pt idx="19149">
                  <c:v>218.64</c:v>
                </c:pt>
                <c:pt idx="19150">
                  <c:v>314.55</c:v>
                </c:pt>
                <c:pt idx="19151">
                  <c:v>302.95999999999998</c:v>
                </c:pt>
                <c:pt idx="19152">
                  <c:v>303.62</c:v>
                </c:pt>
                <c:pt idx="19153">
                  <c:v>248.6</c:v>
                </c:pt>
                <c:pt idx="19154">
                  <c:v>270.67</c:v>
                </c:pt>
                <c:pt idx="19155">
                  <c:v>281.31</c:v>
                </c:pt>
                <c:pt idx="19156">
                  <c:v>193.53</c:v>
                </c:pt>
                <c:pt idx="19157">
                  <c:v>270.52999999999997</c:v>
                </c:pt>
                <c:pt idx="19158">
                  <c:v>262.24</c:v>
                </c:pt>
                <c:pt idx="19159">
                  <c:v>259.87</c:v>
                </c:pt>
                <c:pt idx="19160">
                  <c:v>249.64</c:v>
                </c:pt>
                <c:pt idx="19161">
                  <c:v>300.37</c:v>
                </c:pt>
                <c:pt idx="19162">
                  <c:v>273.17</c:v>
                </c:pt>
                <c:pt idx="19163">
                  <c:v>260.52</c:v>
                </c:pt>
                <c:pt idx="19164">
                  <c:v>218.65</c:v>
                </c:pt>
                <c:pt idx="19165">
                  <c:v>186.74</c:v>
                </c:pt>
                <c:pt idx="19166">
                  <c:v>196.4</c:v>
                </c:pt>
                <c:pt idx="19167">
                  <c:v>250.17</c:v>
                </c:pt>
                <c:pt idx="19168">
                  <c:v>181.87</c:v>
                </c:pt>
                <c:pt idx="19169">
                  <c:v>217.1</c:v>
                </c:pt>
                <c:pt idx="19170">
                  <c:v>264.89</c:v>
                </c:pt>
                <c:pt idx="19171">
                  <c:v>234.12</c:v>
                </c:pt>
                <c:pt idx="19172">
                  <c:v>244.27</c:v>
                </c:pt>
                <c:pt idx="19173">
                  <c:v>231.13</c:v>
                </c:pt>
                <c:pt idx="19174">
                  <c:v>209.76</c:v>
                </c:pt>
                <c:pt idx="19175">
                  <c:v>141.76</c:v>
                </c:pt>
                <c:pt idx="19176">
                  <c:v>318.64</c:v>
                </c:pt>
                <c:pt idx="19177">
                  <c:v>236.06</c:v>
                </c:pt>
                <c:pt idx="19178">
                  <c:v>239.66</c:v>
                </c:pt>
                <c:pt idx="19179">
                  <c:v>245.58</c:v>
                </c:pt>
                <c:pt idx="19180">
                  <c:v>294.32</c:v>
                </c:pt>
                <c:pt idx="19181">
                  <c:v>287.04000000000002</c:v>
                </c:pt>
                <c:pt idx="19182">
                  <c:v>455.89</c:v>
                </c:pt>
                <c:pt idx="19183">
                  <c:v>433.9</c:v>
                </c:pt>
                <c:pt idx="19184">
                  <c:v>232.61</c:v>
                </c:pt>
                <c:pt idx="19185">
                  <c:v>193.77</c:v>
                </c:pt>
                <c:pt idx="19186">
                  <c:v>163.16999999999999</c:v>
                </c:pt>
                <c:pt idx="19187">
                  <c:v>152.34</c:v>
                </c:pt>
                <c:pt idx="19188">
                  <c:v>172.17</c:v>
                </c:pt>
                <c:pt idx="19189">
                  <c:v>168.67</c:v>
                </c:pt>
                <c:pt idx="19190">
                  <c:v>168.31</c:v>
                </c:pt>
                <c:pt idx="19191">
                  <c:v>191.82</c:v>
                </c:pt>
                <c:pt idx="19192">
                  <c:v>169.34</c:v>
                </c:pt>
                <c:pt idx="19193">
                  <c:v>163.26</c:v>
                </c:pt>
                <c:pt idx="19194">
                  <c:v>143.66999999999999</c:v>
                </c:pt>
                <c:pt idx="19195">
                  <c:v>139.1</c:v>
                </c:pt>
                <c:pt idx="19196">
                  <c:v>148.03</c:v>
                </c:pt>
                <c:pt idx="19197">
                  <c:v>202.21</c:v>
                </c:pt>
                <c:pt idx="19198">
                  <c:v>147.72999999999999</c:v>
                </c:pt>
                <c:pt idx="19199">
                  <c:v>141.36000000000001</c:v>
                </c:pt>
                <c:pt idx="19200">
                  <c:v>117.2</c:v>
                </c:pt>
                <c:pt idx="19201">
                  <c:v>125.58</c:v>
                </c:pt>
                <c:pt idx="19202">
                  <c:v>94.36</c:v>
                </c:pt>
                <c:pt idx="19203">
                  <c:v>142.88</c:v>
                </c:pt>
                <c:pt idx="19204">
                  <c:v>212.59</c:v>
                </c:pt>
                <c:pt idx="19205">
                  <c:v>212.73</c:v>
                </c:pt>
                <c:pt idx="19206">
                  <c:v>185.18</c:v>
                </c:pt>
                <c:pt idx="19207">
                  <c:v>162.06</c:v>
                </c:pt>
                <c:pt idx="19208">
                  <c:v>159.74</c:v>
                </c:pt>
                <c:pt idx="19209">
                  <c:v>155.38999999999999</c:v>
                </c:pt>
                <c:pt idx="19210">
                  <c:v>220.73</c:v>
                </c:pt>
                <c:pt idx="19211">
                  <c:v>233.36</c:v>
                </c:pt>
                <c:pt idx="19212">
                  <c:v>220.28</c:v>
                </c:pt>
                <c:pt idx="19213">
                  <c:v>249.11</c:v>
                </c:pt>
                <c:pt idx="19214">
                  <c:v>279.37</c:v>
                </c:pt>
                <c:pt idx="19215">
                  <c:v>222.75</c:v>
                </c:pt>
                <c:pt idx="19216">
                  <c:v>249.18</c:v>
                </c:pt>
                <c:pt idx="19217">
                  <c:v>206.88</c:v>
                </c:pt>
                <c:pt idx="19218">
                  <c:v>203.3</c:v>
                </c:pt>
                <c:pt idx="19219">
                  <c:v>251.91</c:v>
                </c:pt>
                <c:pt idx="19220">
                  <c:v>336.03</c:v>
                </c:pt>
                <c:pt idx="19221">
                  <c:v>287.98</c:v>
                </c:pt>
                <c:pt idx="19222">
                  <c:v>286.95</c:v>
                </c:pt>
                <c:pt idx="19223">
                  <c:v>344.73</c:v>
                </c:pt>
                <c:pt idx="19224">
                  <c:v>325.29000000000002</c:v>
                </c:pt>
                <c:pt idx="19225">
                  <c:v>209.82</c:v>
                </c:pt>
                <c:pt idx="19226">
                  <c:v>228.94</c:v>
                </c:pt>
                <c:pt idx="19227">
                  <c:v>221.09</c:v>
                </c:pt>
                <c:pt idx="19228">
                  <c:v>263.12</c:v>
                </c:pt>
                <c:pt idx="19229">
                  <c:v>206.89</c:v>
                </c:pt>
                <c:pt idx="19230">
                  <c:v>250.73</c:v>
                </c:pt>
                <c:pt idx="19231">
                  <c:v>279.38</c:v>
                </c:pt>
                <c:pt idx="19232">
                  <c:v>213.49</c:v>
                </c:pt>
                <c:pt idx="19233">
                  <c:v>263.66000000000003</c:v>
                </c:pt>
                <c:pt idx="19234">
                  <c:v>283.31</c:v>
                </c:pt>
                <c:pt idx="19235">
                  <c:v>206.74</c:v>
                </c:pt>
                <c:pt idx="19236">
                  <c:v>192.6</c:v>
                </c:pt>
                <c:pt idx="19237">
                  <c:v>233.95</c:v>
                </c:pt>
                <c:pt idx="19238">
                  <c:v>226.59</c:v>
                </c:pt>
                <c:pt idx="19239">
                  <c:v>137.6</c:v>
                </c:pt>
                <c:pt idx="19240">
                  <c:v>155.83000000000001</c:v>
                </c:pt>
                <c:pt idx="19241">
                  <c:v>190.68</c:v>
                </c:pt>
                <c:pt idx="19242">
                  <c:v>151.11000000000001</c:v>
                </c:pt>
                <c:pt idx="19243">
                  <c:v>183.74</c:v>
                </c:pt>
                <c:pt idx="19244">
                  <c:v>131.44</c:v>
                </c:pt>
                <c:pt idx="19245">
                  <c:v>28.72</c:v>
                </c:pt>
                <c:pt idx="19246">
                  <c:v>38.44</c:v>
                </c:pt>
                <c:pt idx="19247">
                  <c:v>46.52</c:v>
                </c:pt>
                <c:pt idx="19248">
                  <c:v>90.85</c:v>
                </c:pt>
                <c:pt idx="19249">
                  <c:v>45.45</c:v>
                </c:pt>
                <c:pt idx="19250">
                  <c:v>54.83</c:v>
                </c:pt>
                <c:pt idx="19251">
                  <c:v>71.47</c:v>
                </c:pt>
                <c:pt idx="19252">
                  <c:v>44.45</c:v>
                </c:pt>
                <c:pt idx="19253">
                  <c:v>56.62</c:v>
                </c:pt>
                <c:pt idx="19254">
                  <c:v>60.21</c:v>
                </c:pt>
                <c:pt idx="19255">
                  <c:v>84.29</c:v>
                </c:pt>
                <c:pt idx="19256">
                  <c:v>63.1</c:v>
                </c:pt>
                <c:pt idx="19257">
                  <c:v>80.89</c:v>
                </c:pt>
                <c:pt idx="19258">
                  <c:v>80.599999999999994</c:v>
                </c:pt>
                <c:pt idx="19259">
                  <c:v>29.05</c:v>
                </c:pt>
                <c:pt idx="19260">
                  <c:v>204.81</c:v>
                </c:pt>
                <c:pt idx="19261">
                  <c:v>74.84</c:v>
                </c:pt>
                <c:pt idx="19262">
                  <c:v>80.180000000000007</c:v>
                </c:pt>
                <c:pt idx="19263">
                  <c:v>200.81</c:v>
                </c:pt>
                <c:pt idx="19264">
                  <c:v>717.36</c:v>
                </c:pt>
                <c:pt idx="19265">
                  <c:v>171.1</c:v>
                </c:pt>
                <c:pt idx="19266">
                  <c:v>154.44</c:v>
                </c:pt>
                <c:pt idx="19267">
                  <c:v>118.08</c:v>
                </c:pt>
                <c:pt idx="19268">
                  <c:v>9.4700000000000006</c:v>
                </c:pt>
                <c:pt idx="19269">
                  <c:v>58.61</c:v>
                </c:pt>
                <c:pt idx="19270">
                  <c:v>216.6</c:v>
                </c:pt>
                <c:pt idx="19271">
                  <c:v>150.99</c:v>
                </c:pt>
                <c:pt idx="19272">
                  <c:v>149.04</c:v>
                </c:pt>
                <c:pt idx="19273">
                  <c:v>171.34</c:v>
                </c:pt>
                <c:pt idx="19274">
                  <c:v>89.29</c:v>
                </c:pt>
                <c:pt idx="19275">
                  <c:v>140.52000000000001</c:v>
                </c:pt>
                <c:pt idx="19276">
                  <c:v>143.03</c:v>
                </c:pt>
                <c:pt idx="19277">
                  <c:v>154.99</c:v>
                </c:pt>
                <c:pt idx="19278">
                  <c:v>125.64</c:v>
                </c:pt>
                <c:pt idx="19279">
                  <c:v>110.48</c:v>
                </c:pt>
                <c:pt idx="19280">
                  <c:v>129.25</c:v>
                </c:pt>
                <c:pt idx="19281">
                  <c:v>172.52</c:v>
                </c:pt>
                <c:pt idx="19282">
                  <c:v>65.58</c:v>
                </c:pt>
                <c:pt idx="19283">
                  <c:v>798.4</c:v>
                </c:pt>
                <c:pt idx="19284">
                  <c:v>743.25</c:v>
                </c:pt>
                <c:pt idx="19285">
                  <c:v>539.91</c:v>
                </c:pt>
                <c:pt idx="19286">
                  <c:v>509.08</c:v>
                </c:pt>
                <c:pt idx="19287">
                  <c:v>463.22</c:v>
                </c:pt>
                <c:pt idx="19288">
                  <c:v>533.58000000000004</c:v>
                </c:pt>
                <c:pt idx="19289">
                  <c:v>451.94</c:v>
                </c:pt>
                <c:pt idx="19290">
                  <c:v>460.99</c:v>
                </c:pt>
                <c:pt idx="19291">
                  <c:v>518.49</c:v>
                </c:pt>
                <c:pt idx="19292">
                  <c:v>151.59</c:v>
                </c:pt>
                <c:pt idx="19293">
                  <c:v>8.7899999999999991</c:v>
                </c:pt>
                <c:pt idx="19294">
                  <c:v>47.05</c:v>
                </c:pt>
                <c:pt idx="19295">
                  <c:v>46.97</c:v>
                </c:pt>
                <c:pt idx="19296">
                  <c:v>72.62</c:v>
                </c:pt>
                <c:pt idx="19297">
                  <c:v>83.39</c:v>
                </c:pt>
                <c:pt idx="19298">
                  <c:v>328.68</c:v>
                </c:pt>
                <c:pt idx="19299">
                  <c:v>279.04000000000002</c:v>
                </c:pt>
                <c:pt idx="19300">
                  <c:v>253.48</c:v>
                </c:pt>
                <c:pt idx="19301">
                  <c:v>245.82</c:v>
                </c:pt>
                <c:pt idx="19302">
                  <c:v>272.95</c:v>
                </c:pt>
                <c:pt idx="19303">
                  <c:v>262.44</c:v>
                </c:pt>
                <c:pt idx="19304">
                  <c:v>249.04</c:v>
                </c:pt>
                <c:pt idx="19305">
                  <c:v>209.34</c:v>
                </c:pt>
                <c:pt idx="19306">
                  <c:v>203.33</c:v>
                </c:pt>
                <c:pt idx="19307">
                  <c:v>170.15</c:v>
                </c:pt>
                <c:pt idx="19308">
                  <c:v>164</c:v>
                </c:pt>
                <c:pt idx="19309">
                  <c:v>192.92</c:v>
                </c:pt>
                <c:pt idx="19310">
                  <c:v>174.27</c:v>
                </c:pt>
                <c:pt idx="19311">
                  <c:v>136.22</c:v>
                </c:pt>
                <c:pt idx="19312">
                  <c:v>245.75</c:v>
                </c:pt>
                <c:pt idx="19313">
                  <c:v>247.98</c:v>
                </c:pt>
                <c:pt idx="19314">
                  <c:v>213.13</c:v>
                </c:pt>
                <c:pt idx="19315">
                  <c:v>131.04</c:v>
                </c:pt>
                <c:pt idx="19316">
                  <c:v>105.71</c:v>
                </c:pt>
                <c:pt idx="19317">
                  <c:v>189.01</c:v>
                </c:pt>
                <c:pt idx="19318">
                  <c:v>177.49</c:v>
                </c:pt>
                <c:pt idx="19319">
                  <c:v>106.53</c:v>
                </c:pt>
                <c:pt idx="19320">
                  <c:v>150.03</c:v>
                </c:pt>
                <c:pt idx="19321">
                  <c:v>163.87</c:v>
                </c:pt>
                <c:pt idx="19322">
                  <c:v>120.09</c:v>
                </c:pt>
                <c:pt idx="19323">
                  <c:v>152.79</c:v>
                </c:pt>
                <c:pt idx="19324">
                  <c:v>129.13999999999999</c:v>
                </c:pt>
                <c:pt idx="19325">
                  <c:v>190.77</c:v>
                </c:pt>
                <c:pt idx="19326">
                  <c:v>175.87</c:v>
                </c:pt>
                <c:pt idx="19327">
                  <c:v>141.99</c:v>
                </c:pt>
                <c:pt idx="19328">
                  <c:v>147.61000000000001</c:v>
                </c:pt>
                <c:pt idx="19329">
                  <c:v>206.4</c:v>
                </c:pt>
                <c:pt idx="19330">
                  <c:v>263.51</c:v>
                </c:pt>
                <c:pt idx="19331">
                  <c:v>215.91</c:v>
                </c:pt>
                <c:pt idx="19332">
                  <c:v>238.58</c:v>
                </c:pt>
                <c:pt idx="19333">
                  <c:v>222</c:v>
                </c:pt>
                <c:pt idx="19334">
                  <c:v>213.76</c:v>
                </c:pt>
                <c:pt idx="19335">
                  <c:v>191.91</c:v>
                </c:pt>
                <c:pt idx="19336">
                  <c:v>167.06</c:v>
                </c:pt>
                <c:pt idx="19337">
                  <c:v>148.07</c:v>
                </c:pt>
                <c:pt idx="19338">
                  <c:v>120.13</c:v>
                </c:pt>
                <c:pt idx="19339">
                  <c:v>130.22999999999999</c:v>
                </c:pt>
                <c:pt idx="19340">
                  <c:v>167.89</c:v>
                </c:pt>
                <c:pt idx="19341">
                  <c:v>120.61</c:v>
                </c:pt>
                <c:pt idx="19342">
                  <c:v>110.1</c:v>
                </c:pt>
                <c:pt idx="19343">
                  <c:v>88.81</c:v>
                </c:pt>
                <c:pt idx="19344">
                  <c:v>150.30000000000001</c:v>
                </c:pt>
                <c:pt idx="19345">
                  <c:v>194.53</c:v>
                </c:pt>
                <c:pt idx="19346">
                  <c:v>198.47</c:v>
                </c:pt>
                <c:pt idx="19347">
                  <c:v>165.28</c:v>
                </c:pt>
                <c:pt idx="19348">
                  <c:v>105.35</c:v>
                </c:pt>
                <c:pt idx="19349">
                  <c:v>120.25</c:v>
                </c:pt>
                <c:pt idx="19350">
                  <c:v>155.44</c:v>
                </c:pt>
                <c:pt idx="19351">
                  <c:v>169.65</c:v>
                </c:pt>
                <c:pt idx="19352">
                  <c:v>121.92</c:v>
                </c:pt>
                <c:pt idx="19353">
                  <c:v>154.4</c:v>
                </c:pt>
                <c:pt idx="19354">
                  <c:v>100.27</c:v>
                </c:pt>
                <c:pt idx="19355">
                  <c:v>55.75</c:v>
                </c:pt>
                <c:pt idx="19356">
                  <c:v>125.7</c:v>
                </c:pt>
                <c:pt idx="19357">
                  <c:v>139.30000000000001</c:v>
                </c:pt>
                <c:pt idx="19358">
                  <c:v>79.97</c:v>
                </c:pt>
                <c:pt idx="19359">
                  <c:v>105.77</c:v>
                </c:pt>
                <c:pt idx="19360">
                  <c:v>109.14</c:v>
                </c:pt>
                <c:pt idx="19361">
                  <c:v>95.03</c:v>
                </c:pt>
                <c:pt idx="19362">
                  <c:v>149.79</c:v>
                </c:pt>
                <c:pt idx="19363">
                  <c:v>112.45</c:v>
                </c:pt>
                <c:pt idx="19364">
                  <c:v>121.64</c:v>
                </c:pt>
                <c:pt idx="19365">
                  <c:v>143.94999999999999</c:v>
                </c:pt>
                <c:pt idx="19366">
                  <c:v>117.84</c:v>
                </c:pt>
                <c:pt idx="19367">
                  <c:v>136.46</c:v>
                </c:pt>
                <c:pt idx="19368">
                  <c:v>150.85</c:v>
                </c:pt>
                <c:pt idx="19369">
                  <c:v>120.15</c:v>
                </c:pt>
                <c:pt idx="19370">
                  <c:v>102.93</c:v>
                </c:pt>
                <c:pt idx="19371">
                  <c:v>126.37</c:v>
                </c:pt>
                <c:pt idx="19372">
                  <c:v>141.5</c:v>
                </c:pt>
                <c:pt idx="19373">
                  <c:v>100.45</c:v>
                </c:pt>
                <c:pt idx="19374">
                  <c:v>154.52000000000001</c:v>
                </c:pt>
                <c:pt idx="19375">
                  <c:v>165.4</c:v>
                </c:pt>
                <c:pt idx="19376">
                  <c:v>145.04</c:v>
                </c:pt>
                <c:pt idx="19377">
                  <c:v>108.57</c:v>
                </c:pt>
                <c:pt idx="19378">
                  <c:v>108.92</c:v>
                </c:pt>
                <c:pt idx="19379">
                  <c:v>110.63</c:v>
                </c:pt>
                <c:pt idx="19380">
                  <c:v>73.95</c:v>
                </c:pt>
                <c:pt idx="19381">
                  <c:v>51.64</c:v>
                </c:pt>
                <c:pt idx="19382">
                  <c:v>39.76</c:v>
                </c:pt>
                <c:pt idx="19383">
                  <c:v>86.47</c:v>
                </c:pt>
                <c:pt idx="19384">
                  <c:v>114.68</c:v>
                </c:pt>
                <c:pt idx="19385">
                  <c:v>85.99</c:v>
                </c:pt>
                <c:pt idx="19386">
                  <c:v>70.73</c:v>
                </c:pt>
                <c:pt idx="19387">
                  <c:v>53.52</c:v>
                </c:pt>
                <c:pt idx="19388">
                  <c:v>58.07</c:v>
                </c:pt>
                <c:pt idx="19389">
                  <c:v>170.42</c:v>
                </c:pt>
                <c:pt idx="19390">
                  <c:v>43.75</c:v>
                </c:pt>
                <c:pt idx="19391">
                  <c:v>111.24</c:v>
                </c:pt>
                <c:pt idx="19392">
                  <c:v>126.76</c:v>
                </c:pt>
                <c:pt idx="19393">
                  <c:v>93.98</c:v>
                </c:pt>
                <c:pt idx="19394">
                  <c:v>75.209999999999994</c:v>
                </c:pt>
                <c:pt idx="19395">
                  <c:v>99.78</c:v>
                </c:pt>
                <c:pt idx="19396">
                  <c:v>130.59</c:v>
                </c:pt>
                <c:pt idx="19397">
                  <c:v>92.18</c:v>
                </c:pt>
                <c:pt idx="19398">
                  <c:v>102.48</c:v>
                </c:pt>
                <c:pt idx="19399">
                  <c:v>88.75</c:v>
                </c:pt>
                <c:pt idx="19400">
                  <c:v>75.17</c:v>
                </c:pt>
                <c:pt idx="19401">
                  <c:v>79.45</c:v>
                </c:pt>
                <c:pt idx="19402">
                  <c:v>58.43</c:v>
                </c:pt>
                <c:pt idx="19403">
                  <c:v>42.39</c:v>
                </c:pt>
                <c:pt idx="19404">
                  <c:v>45.72</c:v>
                </c:pt>
                <c:pt idx="19405">
                  <c:v>40.04</c:v>
                </c:pt>
                <c:pt idx="19406">
                  <c:v>45.2</c:v>
                </c:pt>
                <c:pt idx="19407">
                  <c:v>64.599999999999994</c:v>
                </c:pt>
                <c:pt idx="19408">
                  <c:v>52.49</c:v>
                </c:pt>
                <c:pt idx="19409">
                  <c:v>53.45</c:v>
                </c:pt>
                <c:pt idx="19410">
                  <c:v>61.71</c:v>
                </c:pt>
                <c:pt idx="19411">
                  <c:v>53.13</c:v>
                </c:pt>
                <c:pt idx="19412">
                  <c:v>34.53</c:v>
                </c:pt>
                <c:pt idx="19413">
                  <c:v>22.3</c:v>
                </c:pt>
                <c:pt idx="19414">
                  <c:v>14.11</c:v>
                </c:pt>
                <c:pt idx="19415">
                  <c:v>6.49</c:v>
                </c:pt>
                <c:pt idx="19416">
                  <c:v>9.48</c:v>
                </c:pt>
                <c:pt idx="19417">
                  <c:v>15.46</c:v>
                </c:pt>
                <c:pt idx="19418">
                  <c:v>21.61</c:v>
                </c:pt>
                <c:pt idx="19419">
                  <c:v>26.6</c:v>
                </c:pt>
                <c:pt idx="19420">
                  <c:v>34.69</c:v>
                </c:pt>
                <c:pt idx="19421">
                  <c:v>40.840000000000003</c:v>
                </c:pt>
                <c:pt idx="19422">
                  <c:v>44.32</c:v>
                </c:pt>
                <c:pt idx="19423">
                  <c:v>47.53</c:v>
                </c:pt>
                <c:pt idx="19424">
                  <c:v>46.7</c:v>
                </c:pt>
                <c:pt idx="19425">
                  <c:v>56.58</c:v>
                </c:pt>
                <c:pt idx="19426">
                  <c:v>54.73</c:v>
                </c:pt>
                <c:pt idx="19427">
                  <c:v>74.06</c:v>
                </c:pt>
                <c:pt idx="19428">
                  <c:v>77.31</c:v>
                </c:pt>
                <c:pt idx="19429">
                  <c:v>71.8</c:v>
                </c:pt>
                <c:pt idx="19430">
                  <c:v>103.71</c:v>
                </c:pt>
                <c:pt idx="19431">
                  <c:v>130.88</c:v>
                </c:pt>
                <c:pt idx="19432">
                  <c:v>134.08000000000001</c:v>
                </c:pt>
                <c:pt idx="19433">
                  <c:v>123.78</c:v>
                </c:pt>
                <c:pt idx="19434">
                  <c:v>120.12</c:v>
                </c:pt>
                <c:pt idx="19435">
                  <c:v>117.31</c:v>
                </c:pt>
                <c:pt idx="19436">
                  <c:v>127.63</c:v>
                </c:pt>
                <c:pt idx="19437">
                  <c:v>113.67</c:v>
                </c:pt>
                <c:pt idx="19438">
                  <c:v>134.6</c:v>
                </c:pt>
                <c:pt idx="19439">
                  <c:v>111.4</c:v>
                </c:pt>
                <c:pt idx="19440">
                  <c:v>92.29</c:v>
                </c:pt>
                <c:pt idx="19441">
                  <c:v>114.56</c:v>
                </c:pt>
                <c:pt idx="19442">
                  <c:v>131.43</c:v>
                </c:pt>
                <c:pt idx="19443">
                  <c:v>110.14</c:v>
                </c:pt>
                <c:pt idx="19444">
                  <c:v>92.45</c:v>
                </c:pt>
                <c:pt idx="19445">
                  <c:v>81.31</c:v>
                </c:pt>
                <c:pt idx="19446">
                  <c:v>96.44</c:v>
                </c:pt>
                <c:pt idx="19447">
                  <c:v>81.83</c:v>
                </c:pt>
                <c:pt idx="19448">
                  <c:v>77.48</c:v>
                </c:pt>
                <c:pt idx="19449">
                  <c:v>74.260000000000005</c:v>
                </c:pt>
                <c:pt idx="19450">
                  <c:v>104.02</c:v>
                </c:pt>
                <c:pt idx="19451">
                  <c:v>109.88</c:v>
                </c:pt>
                <c:pt idx="19452">
                  <c:v>110.46</c:v>
                </c:pt>
                <c:pt idx="19453">
                  <c:v>107.7</c:v>
                </c:pt>
                <c:pt idx="19454">
                  <c:v>86.34</c:v>
                </c:pt>
                <c:pt idx="19455">
                  <c:v>114.73</c:v>
                </c:pt>
                <c:pt idx="19456">
                  <c:v>96.7</c:v>
                </c:pt>
                <c:pt idx="19457">
                  <c:v>87.15</c:v>
                </c:pt>
                <c:pt idx="19458">
                  <c:v>171.87</c:v>
                </c:pt>
                <c:pt idx="19459">
                  <c:v>139.94999999999999</c:v>
                </c:pt>
                <c:pt idx="19460">
                  <c:v>131.93</c:v>
                </c:pt>
                <c:pt idx="19461">
                  <c:v>165.82</c:v>
                </c:pt>
                <c:pt idx="19462">
                  <c:v>147.07</c:v>
                </c:pt>
                <c:pt idx="19463">
                  <c:v>54.33</c:v>
                </c:pt>
                <c:pt idx="19464">
                  <c:v>67.69</c:v>
                </c:pt>
                <c:pt idx="19465">
                  <c:v>49.99</c:v>
                </c:pt>
                <c:pt idx="19466">
                  <c:v>44.67</c:v>
                </c:pt>
                <c:pt idx="19467">
                  <c:v>42.91</c:v>
                </c:pt>
                <c:pt idx="19468">
                  <c:v>37.78</c:v>
                </c:pt>
                <c:pt idx="19469">
                  <c:v>38.94</c:v>
                </c:pt>
                <c:pt idx="19470">
                  <c:v>36.49</c:v>
                </c:pt>
                <c:pt idx="19471">
                  <c:v>40.51</c:v>
                </c:pt>
                <c:pt idx="19472">
                  <c:v>52.01</c:v>
                </c:pt>
                <c:pt idx="19473">
                  <c:v>36.94</c:v>
                </c:pt>
                <c:pt idx="19474">
                  <c:v>32.83</c:v>
                </c:pt>
                <c:pt idx="19475">
                  <c:v>35.049999999999997</c:v>
                </c:pt>
                <c:pt idx="19476">
                  <c:v>33.65</c:v>
                </c:pt>
                <c:pt idx="19477">
                  <c:v>38.43</c:v>
                </c:pt>
                <c:pt idx="19478">
                  <c:v>35.33</c:v>
                </c:pt>
                <c:pt idx="19479">
                  <c:v>38.17</c:v>
                </c:pt>
                <c:pt idx="19480">
                  <c:v>33.97</c:v>
                </c:pt>
                <c:pt idx="19481">
                  <c:v>36.380000000000003</c:v>
                </c:pt>
                <c:pt idx="19482">
                  <c:v>33.19</c:v>
                </c:pt>
                <c:pt idx="19483">
                  <c:v>27.45</c:v>
                </c:pt>
                <c:pt idx="19484">
                  <c:v>20.71</c:v>
                </c:pt>
                <c:pt idx="19485">
                  <c:v>34.880000000000003</c:v>
                </c:pt>
                <c:pt idx="19486">
                  <c:v>28.17</c:v>
                </c:pt>
                <c:pt idx="19487">
                  <c:v>35.31</c:v>
                </c:pt>
                <c:pt idx="19488">
                  <c:v>38.1</c:v>
                </c:pt>
                <c:pt idx="19489">
                  <c:v>51.49</c:v>
                </c:pt>
                <c:pt idx="19490">
                  <c:v>33.83</c:v>
                </c:pt>
                <c:pt idx="19491">
                  <c:v>26.96</c:v>
                </c:pt>
                <c:pt idx="19492">
                  <c:v>35.22</c:v>
                </c:pt>
                <c:pt idx="19493">
                  <c:v>27.98</c:v>
                </c:pt>
                <c:pt idx="19494">
                  <c:v>20.21</c:v>
                </c:pt>
                <c:pt idx="19495">
                  <c:v>139.4</c:v>
                </c:pt>
                <c:pt idx="19496">
                  <c:v>136.1</c:v>
                </c:pt>
                <c:pt idx="19497">
                  <c:v>115.4</c:v>
                </c:pt>
                <c:pt idx="19498">
                  <c:v>136.37</c:v>
                </c:pt>
                <c:pt idx="19499">
                  <c:v>99.76</c:v>
                </c:pt>
                <c:pt idx="19500">
                  <c:v>124.61</c:v>
                </c:pt>
                <c:pt idx="19501">
                  <c:v>154.01</c:v>
                </c:pt>
                <c:pt idx="19502">
                  <c:v>134.43</c:v>
                </c:pt>
                <c:pt idx="19503">
                  <c:v>149.08000000000001</c:v>
                </c:pt>
                <c:pt idx="19504">
                  <c:v>153.81</c:v>
                </c:pt>
                <c:pt idx="19505">
                  <c:v>165.13</c:v>
                </c:pt>
                <c:pt idx="19506">
                  <c:v>148.97999999999999</c:v>
                </c:pt>
                <c:pt idx="19507">
                  <c:v>175</c:v>
                </c:pt>
                <c:pt idx="19508">
                  <c:v>145.81</c:v>
                </c:pt>
                <c:pt idx="19509">
                  <c:v>158.1</c:v>
                </c:pt>
                <c:pt idx="19510">
                  <c:v>147.16999999999999</c:v>
                </c:pt>
                <c:pt idx="19511">
                  <c:v>137.27000000000001</c:v>
                </c:pt>
                <c:pt idx="19512">
                  <c:v>96.4</c:v>
                </c:pt>
                <c:pt idx="19513">
                  <c:v>81.83</c:v>
                </c:pt>
                <c:pt idx="19514">
                  <c:v>161.16</c:v>
                </c:pt>
                <c:pt idx="19515">
                  <c:v>184.78</c:v>
                </c:pt>
                <c:pt idx="19516">
                  <c:v>215.91</c:v>
                </c:pt>
                <c:pt idx="19517">
                  <c:v>192.23</c:v>
                </c:pt>
                <c:pt idx="19518">
                  <c:v>201.47</c:v>
                </c:pt>
                <c:pt idx="19519">
                  <c:v>180.48</c:v>
                </c:pt>
                <c:pt idx="19520">
                  <c:v>146.51</c:v>
                </c:pt>
                <c:pt idx="19521">
                  <c:v>147.5</c:v>
                </c:pt>
                <c:pt idx="19522">
                  <c:v>102.11</c:v>
                </c:pt>
                <c:pt idx="19523">
                  <c:v>71.760000000000005</c:v>
                </c:pt>
                <c:pt idx="19524">
                  <c:v>107.84</c:v>
                </c:pt>
                <c:pt idx="19525">
                  <c:v>140.21</c:v>
                </c:pt>
                <c:pt idx="19526">
                  <c:v>80.19</c:v>
                </c:pt>
                <c:pt idx="19527">
                  <c:v>87.66</c:v>
                </c:pt>
                <c:pt idx="19528">
                  <c:v>82.76</c:v>
                </c:pt>
                <c:pt idx="19529">
                  <c:v>92.72</c:v>
                </c:pt>
                <c:pt idx="19530">
                  <c:v>68.680000000000007</c:v>
                </c:pt>
                <c:pt idx="19531">
                  <c:v>68.81</c:v>
                </c:pt>
                <c:pt idx="19532">
                  <c:v>66.33</c:v>
                </c:pt>
                <c:pt idx="19533">
                  <c:v>72.989999999999995</c:v>
                </c:pt>
                <c:pt idx="19534">
                  <c:v>85.83</c:v>
                </c:pt>
                <c:pt idx="19535">
                  <c:v>78.28</c:v>
                </c:pt>
                <c:pt idx="19536">
                  <c:v>122.07</c:v>
                </c:pt>
                <c:pt idx="19537">
                  <c:v>278.99</c:v>
                </c:pt>
                <c:pt idx="19538">
                  <c:v>33.78</c:v>
                </c:pt>
                <c:pt idx="19539">
                  <c:v>43.66</c:v>
                </c:pt>
                <c:pt idx="19540">
                  <c:v>42</c:v>
                </c:pt>
                <c:pt idx="19541">
                  <c:v>27.69</c:v>
                </c:pt>
                <c:pt idx="19542">
                  <c:v>30.2</c:v>
                </c:pt>
                <c:pt idx="19543">
                  <c:v>29.75</c:v>
                </c:pt>
                <c:pt idx="19544">
                  <c:v>30.64</c:v>
                </c:pt>
                <c:pt idx="19545">
                  <c:v>28.16</c:v>
                </c:pt>
                <c:pt idx="19546">
                  <c:v>26.33</c:v>
                </c:pt>
                <c:pt idx="19547">
                  <c:v>30.32</c:v>
                </c:pt>
                <c:pt idx="19548">
                  <c:v>31.24</c:v>
                </c:pt>
                <c:pt idx="19549">
                  <c:v>37.380000000000003</c:v>
                </c:pt>
                <c:pt idx="19550">
                  <c:v>25.04</c:v>
                </c:pt>
                <c:pt idx="19551">
                  <c:v>30.34</c:v>
                </c:pt>
                <c:pt idx="19552">
                  <c:v>30.91</c:v>
                </c:pt>
                <c:pt idx="19553">
                  <c:v>29.08</c:v>
                </c:pt>
                <c:pt idx="19554">
                  <c:v>43.04</c:v>
                </c:pt>
                <c:pt idx="19555">
                  <c:v>38.04</c:v>
                </c:pt>
                <c:pt idx="19556">
                  <c:v>34.9</c:v>
                </c:pt>
                <c:pt idx="19557">
                  <c:v>38.51</c:v>
                </c:pt>
                <c:pt idx="19558">
                  <c:v>44.2</c:v>
                </c:pt>
                <c:pt idx="19559">
                  <c:v>49.94</c:v>
                </c:pt>
                <c:pt idx="19560">
                  <c:v>53.23</c:v>
                </c:pt>
                <c:pt idx="19561">
                  <c:v>43.32</c:v>
                </c:pt>
                <c:pt idx="19562">
                  <c:v>46.82</c:v>
                </c:pt>
                <c:pt idx="19563">
                  <c:v>44.45</c:v>
                </c:pt>
                <c:pt idx="19564">
                  <c:v>35.79</c:v>
                </c:pt>
                <c:pt idx="19565">
                  <c:v>34.299999999999997</c:v>
                </c:pt>
                <c:pt idx="19566">
                  <c:v>30.43</c:v>
                </c:pt>
                <c:pt idx="19567">
                  <c:v>28.6</c:v>
                </c:pt>
                <c:pt idx="19568">
                  <c:v>25.79</c:v>
                </c:pt>
                <c:pt idx="19569">
                  <c:v>20.329999999999998</c:v>
                </c:pt>
                <c:pt idx="19570">
                  <c:v>25.05</c:v>
                </c:pt>
                <c:pt idx="19571">
                  <c:v>17.920000000000002</c:v>
                </c:pt>
                <c:pt idx="19572">
                  <c:v>16.95</c:v>
                </c:pt>
                <c:pt idx="19573">
                  <c:v>18.809999999999999</c:v>
                </c:pt>
                <c:pt idx="19574">
                  <c:v>20.64</c:v>
                </c:pt>
                <c:pt idx="19575">
                  <c:v>18.309999999999999</c:v>
                </c:pt>
                <c:pt idx="19576">
                  <c:v>18.8</c:v>
                </c:pt>
                <c:pt idx="19577">
                  <c:v>19.13</c:v>
                </c:pt>
                <c:pt idx="19578">
                  <c:v>19.34</c:v>
                </c:pt>
                <c:pt idx="19579">
                  <c:v>16.71</c:v>
                </c:pt>
                <c:pt idx="19580">
                  <c:v>17.440000000000001</c:v>
                </c:pt>
                <c:pt idx="19581">
                  <c:v>14.14</c:v>
                </c:pt>
                <c:pt idx="19582">
                  <c:v>17.03</c:v>
                </c:pt>
                <c:pt idx="19583">
                  <c:v>17.13</c:v>
                </c:pt>
                <c:pt idx="19584">
                  <c:v>16.93</c:v>
                </c:pt>
                <c:pt idx="19585">
                  <c:v>5.59</c:v>
                </c:pt>
                <c:pt idx="19586">
                  <c:v>162.80000000000001</c:v>
                </c:pt>
                <c:pt idx="19587">
                  <c:v>228.48</c:v>
                </c:pt>
                <c:pt idx="19588">
                  <c:v>181.01</c:v>
                </c:pt>
                <c:pt idx="19589">
                  <c:v>116.62</c:v>
                </c:pt>
                <c:pt idx="19590">
                  <c:v>128.93</c:v>
                </c:pt>
                <c:pt idx="19591">
                  <c:v>100.12</c:v>
                </c:pt>
                <c:pt idx="19592">
                  <c:v>55.95</c:v>
                </c:pt>
                <c:pt idx="19593">
                  <c:v>77.66</c:v>
                </c:pt>
                <c:pt idx="19594">
                  <c:v>54.98</c:v>
                </c:pt>
                <c:pt idx="19595">
                  <c:v>48.92</c:v>
                </c:pt>
                <c:pt idx="19596">
                  <c:v>44.86</c:v>
                </c:pt>
                <c:pt idx="19597">
                  <c:v>38.82</c:v>
                </c:pt>
                <c:pt idx="19598">
                  <c:v>39.35</c:v>
                </c:pt>
                <c:pt idx="19599">
                  <c:v>40.24</c:v>
                </c:pt>
                <c:pt idx="19600">
                  <c:v>56.73</c:v>
                </c:pt>
                <c:pt idx="19601">
                  <c:v>56.78</c:v>
                </c:pt>
                <c:pt idx="19602">
                  <c:v>61.41</c:v>
                </c:pt>
                <c:pt idx="19603">
                  <c:v>51.22</c:v>
                </c:pt>
                <c:pt idx="19604">
                  <c:v>47.14</c:v>
                </c:pt>
                <c:pt idx="19605">
                  <c:v>78.62</c:v>
                </c:pt>
                <c:pt idx="19606">
                  <c:v>173.17</c:v>
                </c:pt>
                <c:pt idx="19607">
                  <c:v>185.56</c:v>
                </c:pt>
                <c:pt idx="19608">
                  <c:v>129.66</c:v>
                </c:pt>
                <c:pt idx="19609">
                  <c:v>96.55</c:v>
                </c:pt>
                <c:pt idx="19610">
                  <c:v>83.25</c:v>
                </c:pt>
                <c:pt idx="19611">
                  <c:v>102.99</c:v>
                </c:pt>
                <c:pt idx="19612">
                  <c:v>94.77</c:v>
                </c:pt>
                <c:pt idx="19613">
                  <c:v>86.83</c:v>
                </c:pt>
                <c:pt idx="19614">
                  <c:v>85.8</c:v>
                </c:pt>
                <c:pt idx="19615">
                  <c:v>101.85</c:v>
                </c:pt>
                <c:pt idx="19616">
                  <c:v>99.46</c:v>
                </c:pt>
                <c:pt idx="19617">
                  <c:v>80.48</c:v>
                </c:pt>
                <c:pt idx="19618">
                  <c:v>60.51</c:v>
                </c:pt>
                <c:pt idx="19619">
                  <c:v>68.19</c:v>
                </c:pt>
                <c:pt idx="19620">
                  <c:v>74.209999999999994</c:v>
                </c:pt>
                <c:pt idx="19621">
                  <c:v>89.32</c:v>
                </c:pt>
                <c:pt idx="19622">
                  <c:v>73.150000000000006</c:v>
                </c:pt>
                <c:pt idx="19623">
                  <c:v>55.04</c:v>
                </c:pt>
                <c:pt idx="19624">
                  <c:v>74.790000000000006</c:v>
                </c:pt>
                <c:pt idx="19625">
                  <c:v>94.3</c:v>
                </c:pt>
                <c:pt idx="19626">
                  <c:v>105.43</c:v>
                </c:pt>
                <c:pt idx="19627">
                  <c:v>132.19</c:v>
                </c:pt>
                <c:pt idx="19628">
                  <c:v>126.33</c:v>
                </c:pt>
                <c:pt idx="19629">
                  <c:v>137.22</c:v>
                </c:pt>
                <c:pt idx="19630">
                  <c:v>111.19</c:v>
                </c:pt>
                <c:pt idx="19631">
                  <c:v>147.41</c:v>
                </c:pt>
                <c:pt idx="19632">
                  <c:v>163.52000000000001</c:v>
                </c:pt>
                <c:pt idx="19633">
                  <c:v>169.52</c:v>
                </c:pt>
                <c:pt idx="19634">
                  <c:v>129.41999999999999</c:v>
                </c:pt>
                <c:pt idx="19635">
                  <c:v>94.18</c:v>
                </c:pt>
                <c:pt idx="19636">
                  <c:v>111.83</c:v>
                </c:pt>
                <c:pt idx="19637">
                  <c:v>98.23</c:v>
                </c:pt>
                <c:pt idx="19638">
                  <c:v>111.06</c:v>
                </c:pt>
                <c:pt idx="19639">
                  <c:v>100.87</c:v>
                </c:pt>
                <c:pt idx="19640">
                  <c:v>56.51</c:v>
                </c:pt>
                <c:pt idx="19641">
                  <c:v>78.73</c:v>
                </c:pt>
                <c:pt idx="19642">
                  <c:v>109.83</c:v>
                </c:pt>
                <c:pt idx="19643">
                  <c:v>117</c:v>
                </c:pt>
                <c:pt idx="19644">
                  <c:v>105.17</c:v>
                </c:pt>
                <c:pt idx="19645">
                  <c:v>95.64</c:v>
                </c:pt>
                <c:pt idx="19646">
                  <c:v>125.05</c:v>
                </c:pt>
                <c:pt idx="19647">
                  <c:v>117.52</c:v>
                </c:pt>
                <c:pt idx="19648">
                  <c:v>87.45</c:v>
                </c:pt>
                <c:pt idx="19649">
                  <c:v>165.06</c:v>
                </c:pt>
                <c:pt idx="19650">
                  <c:v>42.75</c:v>
                </c:pt>
                <c:pt idx="19651">
                  <c:v>36.76</c:v>
                </c:pt>
                <c:pt idx="19652">
                  <c:v>25.15</c:v>
                </c:pt>
                <c:pt idx="19653">
                  <c:v>39.35</c:v>
                </c:pt>
                <c:pt idx="19654">
                  <c:v>31.1</c:v>
                </c:pt>
                <c:pt idx="19655">
                  <c:v>27.31</c:v>
                </c:pt>
                <c:pt idx="19656">
                  <c:v>20.38</c:v>
                </c:pt>
                <c:pt idx="19657">
                  <c:v>21.3</c:v>
                </c:pt>
                <c:pt idx="19658">
                  <c:v>22.37</c:v>
                </c:pt>
                <c:pt idx="19659">
                  <c:v>25.07</c:v>
                </c:pt>
                <c:pt idx="19660">
                  <c:v>25.8</c:v>
                </c:pt>
                <c:pt idx="19661">
                  <c:v>38.79</c:v>
                </c:pt>
                <c:pt idx="19662">
                  <c:v>59.56</c:v>
                </c:pt>
                <c:pt idx="19663">
                  <c:v>121.06</c:v>
                </c:pt>
                <c:pt idx="19664">
                  <c:v>143.9</c:v>
                </c:pt>
                <c:pt idx="19665">
                  <c:v>136.55000000000001</c:v>
                </c:pt>
                <c:pt idx="19666">
                  <c:v>124.41</c:v>
                </c:pt>
                <c:pt idx="19667">
                  <c:v>110.47</c:v>
                </c:pt>
                <c:pt idx="19668">
                  <c:v>87.65</c:v>
                </c:pt>
                <c:pt idx="19669">
                  <c:v>88.44</c:v>
                </c:pt>
                <c:pt idx="19670">
                  <c:v>66.95</c:v>
                </c:pt>
                <c:pt idx="19671">
                  <c:v>71.400000000000006</c:v>
                </c:pt>
                <c:pt idx="19672">
                  <c:v>60.15</c:v>
                </c:pt>
                <c:pt idx="19673">
                  <c:v>63.63</c:v>
                </c:pt>
                <c:pt idx="19674">
                  <c:v>63.24</c:v>
                </c:pt>
                <c:pt idx="19675">
                  <c:v>47.92</c:v>
                </c:pt>
                <c:pt idx="19676">
                  <c:v>41.65</c:v>
                </c:pt>
                <c:pt idx="19677">
                  <c:v>50.71</c:v>
                </c:pt>
                <c:pt idx="19678">
                  <c:v>57.63</c:v>
                </c:pt>
                <c:pt idx="19679">
                  <c:v>58.41</c:v>
                </c:pt>
                <c:pt idx="19680">
                  <c:v>79.010000000000005</c:v>
                </c:pt>
                <c:pt idx="19681">
                  <c:v>110.38</c:v>
                </c:pt>
                <c:pt idx="19682">
                  <c:v>80.819999999999993</c:v>
                </c:pt>
                <c:pt idx="19683">
                  <c:v>79.25</c:v>
                </c:pt>
                <c:pt idx="19684">
                  <c:v>119.07</c:v>
                </c:pt>
                <c:pt idx="19685">
                  <c:v>72.8</c:v>
                </c:pt>
                <c:pt idx="19686">
                  <c:v>91.52</c:v>
                </c:pt>
                <c:pt idx="19687">
                  <c:v>111.63</c:v>
                </c:pt>
                <c:pt idx="19688">
                  <c:v>154.99</c:v>
                </c:pt>
                <c:pt idx="19689">
                  <c:v>133.5</c:v>
                </c:pt>
                <c:pt idx="19690">
                  <c:v>112.26</c:v>
                </c:pt>
                <c:pt idx="19691">
                  <c:v>113.18</c:v>
                </c:pt>
                <c:pt idx="19692">
                  <c:v>188.4</c:v>
                </c:pt>
                <c:pt idx="19693">
                  <c:v>142.6</c:v>
                </c:pt>
                <c:pt idx="19694">
                  <c:v>104.99</c:v>
                </c:pt>
                <c:pt idx="19695">
                  <c:v>110.29</c:v>
                </c:pt>
                <c:pt idx="19696">
                  <c:v>156.51</c:v>
                </c:pt>
                <c:pt idx="19697">
                  <c:v>134.16</c:v>
                </c:pt>
                <c:pt idx="19698">
                  <c:v>147.63</c:v>
                </c:pt>
                <c:pt idx="19699">
                  <c:v>145.77000000000001</c:v>
                </c:pt>
                <c:pt idx="19700">
                  <c:v>176.35</c:v>
                </c:pt>
                <c:pt idx="19701">
                  <c:v>120.72</c:v>
                </c:pt>
                <c:pt idx="19702">
                  <c:v>70.400000000000006</c:v>
                </c:pt>
                <c:pt idx="19703">
                  <c:v>82.2</c:v>
                </c:pt>
                <c:pt idx="19704">
                  <c:v>105.34</c:v>
                </c:pt>
                <c:pt idx="19705">
                  <c:v>103.69</c:v>
                </c:pt>
                <c:pt idx="19706">
                  <c:v>133.18</c:v>
                </c:pt>
                <c:pt idx="19707">
                  <c:v>145.58000000000001</c:v>
                </c:pt>
                <c:pt idx="19708">
                  <c:v>107.94</c:v>
                </c:pt>
                <c:pt idx="19709">
                  <c:v>106.07</c:v>
                </c:pt>
                <c:pt idx="19710">
                  <c:v>115.64</c:v>
                </c:pt>
                <c:pt idx="19711">
                  <c:v>112.47</c:v>
                </c:pt>
                <c:pt idx="19712">
                  <c:v>143.22</c:v>
                </c:pt>
                <c:pt idx="19713">
                  <c:v>113.95</c:v>
                </c:pt>
                <c:pt idx="19714">
                  <c:v>99.06</c:v>
                </c:pt>
                <c:pt idx="19715">
                  <c:v>217.33</c:v>
                </c:pt>
                <c:pt idx="19716">
                  <c:v>157.81</c:v>
                </c:pt>
                <c:pt idx="19717">
                  <c:v>182.22</c:v>
                </c:pt>
                <c:pt idx="19718">
                  <c:v>126.71</c:v>
                </c:pt>
                <c:pt idx="19719">
                  <c:v>169.55</c:v>
                </c:pt>
                <c:pt idx="19720">
                  <c:v>125.29</c:v>
                </c:pt>
                <c:pt idx="19721">
                  <c:v>108.64</c:v>
                </c:pt>
                <c:pt idx="19722">
                  <c:v>100.99</c:v>
                </c:pt>
                <c:pt idx="19723">
                  <c:v>99.13</c:v>
                </c:pt>
                <c:pt idx="19724">
                  <c:v>123.08</c:v>
                </c:pt>
                <c:pt idx="19725">
                  <c:v>111.57</c:v>
                </c:pt>
                <c:pt idx="19726">
                  <c:v>109.92</c:v>
                </c:pt>
                <c:pt idx="19727">
                  <c:v>122</c:v>
                </c:pt>
                <c:pt idx="19728">
                  <c:v>93.03</c:v>
                </c:pt>
                <c:pt idx="19729">
                  <c:v>154.18</c:v>
                </c:pt>
                <c:pt idx="19730">
                  <c:v>171.1</c:v>
                </c:pt>
                <c:pt idx="19731">
                  <c:v>154.52000000000001</c:v>
                </c:pt>
                <c:pt idx="19732">
                  <c:v>215.99</c:v>
                </c:pt>
                <c:pt idx="19733">
                  <c:v>203.87</c:v>
                </c:pt>
                <c:pt idx="19734">
                  <c:v>144.81</c:v>
                </c:pt>
                <c:pt idx="19735">
                  <c:v>131.62</c:v>
                </c:pt>
                <c:pt idx="19736">
                  <c:v>85.66</c:v>
                </c:pt>
                <c:pt idx="19737">
                  <c:v>179.45</c:v>
                </c:pt>
                <c:pt idx="19738">
                  <c:v>174.65</c:v>
                </c:pt>
                <c:pt idx="19739">
                  <c:v>105.24</c:v>
                </c:pt>
                <c:pt idx="19740">
                  <c:v>182.28</c:v>
                </c:pt>
                <c:pt idx="19741">
                  <c:v>179.63</c:v>
                </c:pt>
                <c:pt idx="19742">
                  <c:v>214.8</c:v>
                </c:pt>
                <c:pt idx="19743">
                  <c:v>266.31</c:v>
                </c:pt>
                <c:pt idx="19744">
                  <c:v>338.75</c:v>
                </c:pt>
                <c:pt idx="19745">
                  <c:v>270.01</c:v>
                </c:pt>
                <c:pt idx="19746">
                  <c:v>178.7</c:v>
                </c:pt>
                <c:pt idx="19747">
                  <c:v>202.56</c:v>
                </c:pt>
                <c:pt idx="19748">
                  <c:v>116.18</c:v>
                </c:pt>
                <c:pt idx="19749">
                  <c:v>118.73</c:v>
                </c:pt>
                <c:pt idx="19750">
                  <c:v>128.66</c:v>
                </c:pt>
                <c:pt idx="19751">
                  <c:v>126.99</c:v>
                </c:pt>
                <c:pt idx="19752">
                  <c:v>147.44</c:v>
                </c:pt>
                <c:pt idx="19753">
                  <c:v>217.34</c:v>
                </c:pt>
                <c:pt idx="19754">
                  <c:v>97.59</c:v>
                </c:pt>
                <c:pt idx="19755">
                  <c:v>125.62</c:v>
                </c:pt>
                <c:pt idx="19756">
                  <c:v>89.55</c:v>
                </c:pt>
                <c:pt idx="19757">
                  <c:v>102.09</c:v>
                </c:pt>
                <c:pt idx="19758">
                  <c:v>136.16</c:v>
                </c:pt>
                <c:pt idx="19759">
                  <c:v>116.46</c:v>
                </c:pt>
                <c:pt idx="19760">
                  <c:v>122.97</c:v>
                </c:pt>
                <c:pt idx="19761">
                  <c:v>110.53</c:v>
                </c:pt>
                <c:pt idx="19762">
                  <c:v>90.98</c:v>
                </c:pt>
                <c:pt idx="19763">
                  <c:v>142.53</c:v>
                </c:pt>
                <c:pt idx="19764">
                  <c:v>158.41999999999999</c:v>
                </c:pt>
                <c:pt idx="19765">
                  <c:v>157.52000000000001</c:v>
                </c:pt>
                <c:pt idx="19766">
                  <c:v>275.57</c:v>
                </c:pt>
                <c:pt idx="19767">
                  <c:v>211.67</c:v>
                </c:pt>
                <c:pt idx="19768">
                  <c:v>175.24</c:v>
                </c:pt>
                <c:pt idx="19769">
                  <c:v>131.33000000000001</c:v>
                </c:pt>
                <c:pt idx="19770">
                  <c:v>174.21</c:v>
                </c:pt>
                <c:pt idx="19771">
                  <c:v>179.51</c:v>
                </c:pt>
                <c:pt idx="19772">
                  <c:v>171.27</c:v>
                </c:pt>
                <c:pt idx="19773">
                  <c:v>192.34</c:v>
                </c:pt>
                <c:pt idx="19774">
                  <c:v>154.55000000000001</c:v>
                </c:pt>
                <c:pt idx="19775">
                  <c:v>144.59</c:v>
                </c:pt>
                <c:pt idx="19776">
                  <c:v>203.14</c:v>
                </c:pt>
                <c:pt idx="19777">
                  <c:v>216.78</c:v>
                </c:pt>
                <c:pt idx="19778">
                  <c:v>208.77</c:v>
                </c:pt>
                <c:pt idx="19779">
                  <c:v>241.86</c:v>
                </c:pt>
                <c:pt idx="19780">
                  <c:v>199.65</c:v>
                </c:pt>
                <c:pt idx="19781">
                  <c:v>133.47999999999999</c:v>
                </c:pt>
                <c:pt idx="19782">
                  <c:v>73.45</c:v>
                </c:pt>
                <c:pt idx="19783">
                  <c:v>87.95</c:v>
                </c:pt>
                <c:pt idx="19784">
                  <c:v>76.209999999999994</c:v>
                </c:pt>
                <c:pt idx="19785">
                  <c:v>77.78</c:v>
                </c:pt>
                <c:pt idx="19786">
                  <c:v>91.98</c:v>
                </c:pt>
                <c:pt idx="19787">
                  <c:v>112.76</c:v>
                </c:pt>
                <c:pt idx="19788">
                  <c:v>145.9</c:v>
                </c:pt>
                <c:pt idx="19789">
                  <c:v>129.81</c:v>
                </c:pt>
                <c:pt idx="19790">
                  <c:v>164.5</c:v>
                </c:pt>
                <c:pt idx="19791">
                  <c:v>120.18</c:v>
                </c:pt>
                <c:pt idx="19792">
                  <c:v>155.29</c:v>
                </c:pt>
                <c:pt idx="19793">
                  <c:v>122.35</c:v>
                </c:pt>
                <c:pt idx="19794">
                  <c:v>119.42</c:v>
                </c:pt>
                <c:pt idx="19795">
                  <c:v>137.46</c:v>
                </c:pt>
                <c:pt idx="19796">
                  <c:v>154.19</c:v>
                </c:pt>
                <c:pt idx="19797">
                  <c:v>111.72</c:v>
                </c:pt>
                <c:pt idx="19798">
                  <c:v>141.76</c:v>
                </c:pt>
                <c:pt idx="19799">
                  <c:v>211.55</c:v>
                </c:pt>
                <c:pt idx="19800">
                  <c:v>184.57</c:v>
                </c:pt>
                <c:pt idx="19801">
                  <c:v>181.03</c:v>
                </c:pt>
                <c:pt idx="19802">
                  <c:v>140.03</c:v>
                </c:pt>
                <c:pt idx="19803">
                  <c:v>129.38</c:v>
                </c:pt>
                <c:pt idx="19804">
                  <c:v>162.59</c:v>
                </c:pt>
                <c:pt idx="19805">
                  <c:v>191.59</c:v>
                </c:pt>
                <c:pt idx="19806">
                  <c:v>256.26</c:v>
                </c:pt>
                <c:pt idx="19807">
                  <c:v>123</c:v>
                </c:pt>
                <c:pt idx="19808">
                  <c:v>83.95</c:v>
                </c:pt>
                <c:pt idx="19809">
                  <c:v>129.02000000000001</c:v>
                </c:pt>
                <c:pt idx="19810">
                  <c:v>64.45</c:v>
                </c:pt>
                <c:pt idx="19811">
                  <c:v>62.34</c:v>
                </c:pt>
                <c:pt idx="19812">
                  <c:v>79.260000000000005</c:v>
                </c:pt>
                <c:pt idx="19813">
                  <c:v>101.92</c:v>
                </c:pt>
                <c:pt idx="19814">
                  <c:v>86</c:v>
                </c:pt>
                <c:pt idx="19815">
                  <c:v>80</c:v>
                </c:pt>
                <c:pt idx="19816">
                  <c:v>97.75</c:v>
                </c:pt>
                <c:pt idx="19817">
                  <c:v>114.99</c:v>
                </c:pt>
                <c:pt idx="19818">
                  <c:v>98.17</c:v>
                </c:pt>
                <c:pt idx="19819">
                  <c:v>100.11</c:v>
                </c:pt>
                <c:pt idx="19820">
                  <c:v>101.99</c:v>
                </c:pt>
                <c:pt idx="19821">
                  <c:v>130.76</c:v>
                </c:pt>
                <c:pt idx="19822">
                  <c:v>111.7</c:v>
                </c:pt>
                <c:pt idx="19823">
                  <c:v>105.63</c:v>
                </c:pt>
                <c:pt idx="19824">
                  <c:v>115.47</c:v>
                </c:pt>
                <c:pt idx="19825">
                  <c:v>115.64</c:v>
                </c:pt>
                <c:pt idx="19826">
                  <c:v>135.19999999999999</c:v>
                </c:pt>
                <c:pt idx="19827">
                  <c:v>132.54</c:v>
                </c:pt>
                <c:pt idx="19828">
                  <c:v>127.19</c:v>
                </c:pt>
                <c:pt idx="19829">
                  <c:v>102.94</c:v>
                </c:pt>
                <c:pt idx="19830">
                  <c:v>132.29</c:v>
                </c:pt>
                <c:pt idx="19831">
                  <c:v>115.85</c:v>
                </c:pt>
                <c:pt idx="19832">
                  <c:v>83.25</c:v>
                </c:pt>
                <c:pt idx="19833">
                  <c:v>108.14</c:v>
                </c:pt>
                <c:pt idx="19834">
                  <c:v>109.24</c:v>
                </c:pt>
                <c:pt idx="19835">
                  <c:v>106.54</c:v>
                </c:pt>
                <c:pt idx="19836">
                  <c:v>139.94999999999999</c:v>
                </c:pt>
                <c:pt idx="19837">
                  <c:v>115.1</c:v>
                </c:pt>
                <c:pt idx="19838">
                  <c:v>153.5</c:v>
                </c:pt>
                <c:pt idx="19839">
                  <c:v>155.96</c:v>
                </c:pt>
                <c:pt idx="19840">
                  <c:v>208.36</c:v>
                </c:pt>
                <c:pt idx="19841">
                  <c:v>165.88</c:v>
                </c:pt>
                <c:pt idx="19842">
                  <c:v>207.29</c:v>
                </c:pt>
                <c:pt idx="19843">
                  <c:v>132.61000000000001</c:v>
                </c:pt>
                <c:pt idx="19844">
                  <c:v>130</c:v>
                </c:pt>
                <c:pt idx="19845">
                  <c:v>140.08000000000001</c:v>
                </c:pt>
                <c:pt idx="19846">
                  <c:v>268.07</c:v>
                </c:pt>
                <c:pt idx="19847">
                  <c:v>180.59</c:v>
                </c:pt>
                <c:pt idx="19848">
                  <c:v>217.71</c:v>
                </c:pt>
                <c:pt idx="19849">
                  <c:v>143.82</c:v>
                </c:pt>
                <c:pt idx="19850">
                  <c:v>225.95</c:v>
                </c:pt>
                <c:pt idx="19851">
                  <c:v>92.03</c:v>
                </c:pt>
                <c:pt idx="19852">
                  <c:v>183.06</c:v>
                </c:pt>
                <c:pt idx="19853">
                  <c:v>178.4</c:v>
                </c:pt>
                <c:pt idx="19854">
                  <c:v>171.99</c:v>
                </c:pt>
                <c:pt idx="19855">
                  <c:v>204.2</c:v>
                </c:pt>
                <c:pt idx="19856">
                  <c:v>211.36</c:v>
                </c:pt>
                <c:pt idx="19857">
                  <c:v>142.81</c:v>
                </c:pt>
                <c:pt idx="19858">
                  <c:v>158.07</c:v>
                </c:pt>
                <c:pt idx="19859">
                  <c:v>139.69</c:v>
                </c:pt>
                <c:pt idx="19860">
                  <c:v>144.68</c:v>
                </c:pt>
                <c:pt idx="19861">
                  <c:v>112.95</c:v>
                </c:pt>
                <c:pt idx="19862">
                  <c:v>194.32</c:v>
                </c:pt>
                <c:pt idx="19863">
                  <c:v>242.03</c:v>
                </c:pt>
                <c:pt idx="19864">
                  <c:v>258.11</c:v>
                </c:pt>
                <c:pt idx="19865">
                  <c:v>239.79</c:v>
                </c:pt>
                <c:pt idx="19866">
                  <c:v>127.05</c:v>
                </c:pt>
                <c:pt idx="19867">
                  <c:v>86.24</c:v>
                </c:pt>
                <c:pt idx="19868">
                  <c:v>124.08</c:v>
                </c:pt>
                <c:pt idx="19869">
                  <c:v>135.52000000000001</c:v>
                </c:pt>
                <c:pt idx="19870">
                  <c:v>104.85</c:v>
                </c:pt>
                <c:pt idx="19871">
                  <c:v>126.28</c:v>
                </c:pt>
                <c:pt idx="19872">
                  <c:v>164.42</c:v>
                </c:pt>
                <c:pt idx="19873">
                  <c:v>160.55000000000001</c:v>
                </c:pt>
                <c:pt idx="19874">
                  <c:v>127.23</c:v>
                </c:pt>
                <c:pt idx="19875">
                  <c:v>137.33000000000001</c:v>
                </c:pt>
                <c:pt idx="19876">
                  <c:v>182.95</c:v>
                </c:pt>
                <c:pt idx="19877">
                  <c:v>138.80000000000001</c:v>
                </c:pt>
                <c:pt idx="19878">
                  <c:v>155.56</c:v>
                </c:pt>
                <c:pt idx="19879">
                  <c:v>161.72999999999999</c:v>
                </c:pt>
                <c:pt idx="19880">
                  <c:v>170.5</c:v>
                </c:pt>
                <c:pt idx="19881">
                  <c:v>129.41999999999999</c:v>
                </c:pt>
                <c:pt idx="19882">
                  <c:v>117.41</c:v>
                </c:pt>
                <c:pt idx="19883">
                  <c:v>108.96</c:v>
                </c:pt>
                <c:pt idx="19884">
                  <c:v>129.31</c:v>
                </c:pt>
                <c:pt idx="19885">
                  <c:v>170.63</c:v>
                </c:pt>
                <c:pt idx="19886">
                  <c:v>185.47</c:v>
                </c:pt>
                <c:pt idx="19887">
                  <c:v>207.15</c:v>
                </c:pt>
                <c:pt idx="19888">
                  <c:v>170</c:v>
                </c:pt>
                <c:pt idx="19889">
                  <c:v>131.66999999999999</c:v>
                </c:pt>
                <c:pt idx="19890">
                  <c:v>129.91</c:v>
                </c:pt>
                <c:pt idx="19891">
                  <c:v>157.63</c:v>
                </c:pt>
                <c:pt idx="19892">
                  <c:v>128.11000000000001</c:v>
                </c:pt>
                <c:pt idx="19893">
                  <c:v>121.58</c:v>
                </c:pt>
                <c:pt idx="19894">
                  <c:v>94.92</c:v>
                </c:pt>
                <c:pt idx="19895">
                  <c:v>142.22999999999999</c:v>
                </c:pt>
                <c:pt idx="19896">
                  <c:v>265.43</c:v>
                </c:pt>
                <c:pt idx="19897">
                  <c:v>289.04000000000002</c:v>
                </c:pt>
                <c:pt idx="19898">
                  <c:v>61.98</c:v>
                </c:pt>
                <c:pt idx="19899">
                  <c:v>67.45</c:v>
                </c:pt>
                <c:pt idx="19900">
                  <c:v>91.03</c:v>
                </c:pt>
                <c:pt idx="19901">
                  <c:v>65.400000000000006</c:v>
                </c:pt>
                <c:pt idx="19902">
                  <c:v>70.11</c:v>
                </c:pt>
                <c:pt idx="19903">
                  <c:v>78.349999999999994</c:v>
                </c:pt>
                <c:pt idx="19904">
                  <c:v>122.38</c:v>
                </c:pt>
                <c:pt idx="19905">
                  <c:v>97.3</c:v>
                </c:pt>
                <c:pt idx="19906">
                  <c:v>148.63999999999999</c:v>
                </c:pt>
                <c:pt idx="19907">
                  <c:v>155.78</c:v>
                </c:pt>
                <c:pt idx="19908">
                  <c:v>85.62</c:v>
                </c:pt>
                <c:pt idx="19909">
                  <c:v>114.38</c:v>
                </c:pt>
                <c:pt idx="19910">
                  <c:v>120.49</c:v>
                </c:pt>
                <c:pt idx="19911">
                  <c:v>113.64</c:v>
                </c:pt>
                <c:pt idx="19912">
                  <c:v>113.72</c:v>
                </c:pt>
                <c:pt idx="19913">
                  <c:v>115.02</c:v>
                </c:pt>
                <c:pt idx="19914">
                  <c:v>221.71</c:v>
                </c:pt>
                <c:pt idx="19915">
                  <c:v>139.69</c:v>
                </c:pt>
                <c:pt idx="19916">
                  <c:v>118.75</c:v>
                </c:pt>
                <c:pt idx="19917">
                  <c:v>110.45</c:v>
                </c:pt>
                <c:pt idx="19918">
                  <c:v>104.95</c:v>
                </c:pt>
                <c:pt idx="19919">
                  <c:v>134.66999999999999</c:v>
                </c:pt>
                <c:pt idx="19920">
                  <c:v>157.9</c:v>
                </c:pt>
                <c:pt idx="19921">
                  <c:v>147.36000000000001</c:v>
                </c:pt>
                <c:pt idx="19922">
                  <c:v>144.86000000000001</c:v>
                </c:pt>
                <c:pt idx="19923">
                  <c:v>144.44</c:v>
                </c:pt>
                <c:pt idx="19924">
                  <c:v>102.17</c:v>
                </c:pt>
                <c:pt idx="19925">
                  <c:v>94.75</c:v>
                </c:pt>
                <c:pt idx="19926">
                  <c:v>124.78</c:v>
                </c:pt>
                <c:pt idx="19927">
                  <c:v>94.57</c:v>
                </c:pt>
                <c:pt idx="19928">
                  <c:v>148.24</c:v>
                </c:pt>
                <c:pt idx="19929">
                  <c:v>182.88</c:v>
                </c:pt>
                <c:pt idx="19930">
                  <c:v>221.32</c:v>
                </c:pt>
                <c:pt idx="19931">
                  <c:v>176.75</c:v>
                </c:pt>
                <c:pt idx="19932">
                  <c:v>164.89</c:v>
                </c:pt>
                <c:pt idx="19933">
                  <c:v>202.53</c:v>
                </c:pt>
                <c:pt idx="19934">
                  <c:v>197.68</c:v>
                </c:pt>
                <c:pt idx="19935">
                  <c:v>178.04</c:v>
                </c:pt>
                <c:pt idx="19936">
                  <c:v>172.29</c:v>
                </c:pt>
                <c:pt idx="19937">
                  <c:v>123.75</c:v>
                </c:pt>
                <c:pt idx="19938">
                  <c:v>146.33000000000001</c:v>
                </c:pt>
                <c:pt idx="19939">
                  <c:v>134.65</c:v>
                </c:pt>
                <c:pt idx="19940">
                  <c:v>184.11</c:v>
                </c:pt>
                <c:pt idx="19941">
                  <c:v>207.35</c:v>
                </c:pt>
                <c:pt idx="19942">
                  <c:v>182.9</c:v>
                </c:pt>
                <c:pt idx="19943">
                  <c:v>160.04</c:v>
                </c:pt>
                <c:pt idx="19944">
                  <c:v>154.13999999999999</c:v>
                </c:pt>
                <c:pt idx="19945">
                  <c:v>134.69</c:v>
                </c:pt>
                <c:pt idx="19946">
                  <c:v>113.6</c:v>
                </c:pt>
                <c:pt idx="19947">
                  <c:v>104.67</c:v>
                </c:pt>
                <c:pt idx="19948">
                  <c:v>112.58</c:v>
                </c:pt>
                <c:pt idx="19949">
                  <c:v>110.57</c:v>
                </c:pt>
                <c:pt idx="19950">
                  <c:v>150.22</c:v>
                </c:pt>
                <c:pt idx="19951">
                  <c:v>122.37</c:v>
                </c:pt>
                <c:pt idx="19952">
                  <c:v>129.97999999999999</c:v>
                </c:pt>
                <c:pt idx="19953">
                  <c:v>123.11</c:v>
                </c:pt>
                <c:pt idx="19954">
                  <c:v>78.48</c:v>
                </c:pt>
                <c:pt idx="19955">
                  <c:v>120.64</c:v>
                </c:pt>
                <c:pt idx="19956">
                  <c:v>116.55</c:v>
                </c:pt>
                <c:pt idx="19957">
                  <c:v>134.77000000000001</c:v>
                </c:pt>
                <c:pt idx="19958">
                  <c:v>135.43</c:v>
                </c:pt>
                <c:pt idx="19959">
                  <c:v>119.58</c:v>
                </c:pt>
                <c:pt idx="19960">
                  <c:v>119.21</c:v>
                </c:pt>
                <c:pt idx="19961">
                  <c:v>144.88999999999999</c:v>
                </c:pt>
                <c:pt idx="19962">
                  <c:v>170.28</c:v>
                </c:pt>
                <c:pt idx="19963">
                  <c:v>116.53</c:v>
                </c:pt>
                <c:pt idx="19964">
                  <c:v>137.21</c:v>
                </c:pt>
                <c:pt idx="19965">
                  <c:v>116.64</c:v>
                </c:pt>
                <c:pt idx="19966">
                  <c:v>184.17</c:v>
                </c:pt>
                <c:pt idx="19967">
                  <c:v>111.91</c:v>
                </c:pt>
                <c:pt idx="19968">
                  <c:v>135.37</c:v>
                </c:pt>
                <c:pt idx="19969">
                  <c:v>136.25</c:v>
                </c:pt>
                <c:pt idx="19970">
                  <c:v>145.78</c:v>
                </c:pt>
                <c:pt idx="19971">
                  <c:v>120.35</c:v>
                </c:pt>
                <c:pt idx="19972">
                  <c:v>106.89</c:v>
                </c:pt>
                <c:pt idx="19973">
                  <c:v>116.07</c:v>
                </c:pt>
                <c:pt idx="19974">
                  <c:v>163.88</c:v>
                </c:pt>
                <c:pt idx="19975">
                  <c:v>122.09</c:v>
                </c:pt>
                <c:pt idx="19976">
                  <c:v>129.1</c:v>
                </c:pt>
                <c:pt idx="19977">
                  <c:v>192.29</c:v>
                </c:pt>
                <c:pt idx="19978">
                  <c:v>127.06</c:v>
                </c:pt>
                <c:pt idx="19979">
                  <c:v>209.39</c:v>
                </c:pt>
                <c:pt idx="19980">
                  <c:v>256.57</c:v>
                </c:pt>
                <c:pt idx="19981">
                  <c:v>237.39</c:v>
                </c:pt>
                <c:pt idx="19982">
                  <c:v>259.8</c:v>
                </c:pt>
                <c:pt idx="19983">
                  <c:v>240.88</c:v>
                </c:pt>
                <c:pt idx="19984">
                  <c:v>303.64999999999998</c:v>
                </c:pt>
                <c:pt idx="19985">
                  <c:v>162.88</c:v>
                </c:pt>
                <c:pt idx="19986">
                  <c:v>158.62</c:v>
                </c:pt>
                <c:pt idx="19987">
                  <c:v>140</c:v>
                </c:pt>
                <c:pt idx="19988">
                  <c:v>151.66999999999999</c:v>
                </c:pt>
                <c:pt idx="19989">
                  <c:v>200.94</c:v>
                </c:pt>
                <c:pt idx="19990">
                  <c:v>256.44</c:v>
                </c:pt>
                <c:pt idx="19991">
                  <c:v>187.15</c:v>
                </c:pt>
                <c:pt idx="19992">
                  <c:v>148.63999999999999</c:v>
                </c:pt>
                <c:pt idx="19993">
                  <c:v>137.30000000000001</c:v>
                </c:pt>
                <c:pt idx="19994">
                  <c:v>202.28</c:v>
                </c:pt>
                <c:pt idx="19995">
                  <c:v>198.74</c:v>
                </c:pt>
                <c:pt idx="19996">
                  <c:v>181.58</c:v>
                </c:pt>
                <c:pt idx="19997">
                  <c:v>191.86</c:v>
                </c:pt>
                <c:pt idx="19998">
                  <c:v>165.74</c:v>
                </c:pt>
                <c:pt idx="19999">
                  <c:v>168.39</c:v>
                </c:pt>
                <c:pt idx="20000">
                  <c:v>186.04</c:v>
                </c:pt>
                <c:pt idx="20001">
                  <c:v>161.31</c:v>
                </c:pt>
                <c:pt idx="20002">
                  <c:v>178.66</c:v>
                </c:pt>
                <c:pt idx="20003">
                  <c:v>154.93</c:v>
                </c:pt>
                <c:pt idx="20004">
                  <c:v>191.24</c:v>
                </c:pt>
                <c:pt idx="20005">
                  <c:v>208.86</c:v>
                </c:pt>
                <c:pt idx="20006">
                  <c:v>182.87</c:v>
                </c:pt>
                <c:pt idx="20007">
                  <c:v>181.27</c:v>
                </c:pt>
                <c:pt idx="20008">
                  <c:v>220.44</c:v>
                </c:pt>
                <c:pt idx="20009">
                  <c:v>227.03</c:v>
                </c:pt>
                <c:pt idx="20010">
                  <c:v>190.02</c:v>
                </c:pt>
                <c:pt idx="20011">
                  <c:v>225.55</c:v>
                </c:pt>
                <c:pt idx="20012">
                  <c:v>215.49</c:v>
                </c:pt>
                <c:pt idx="20013">
                  <c:v>218.62</c:v>
                </c:pt>
                <c:pt idx="20014">
                  <c:v>207.02</c:v>
                </c:pt>
                <c:pt idx="20015">
                  <c:v>206.04</c:v>
                </c:pt>
                <c:pt idx="20016">
                  <c:v>187.97</c:v>
                </c:pt>
                <c:pt idx="20017">
                  <c:v>194.55</c:v>
                </c:pt>
                <c:pt idx="20018">
                  <c:v>178.35</c:v>
                </c:pt>
                <c:pt idx="20019">
                  <c:v>147.33000000000001</c:v>
                </c:pt>
                <c:pt idx="20020">
                  <c:v>127.15</c:v>
                </c:pt>
                <c:pt idx="20021">
                  <c:v>279.8</c:v>
                </c:pt>
                <c:pt idx="20022">
                  <c:v>248.75</c:v>
                </c:pt>
                <c:pt idx="20023">
                  <c:v>311.70999999999998</c:v>
                </c:pt>
                <c:pt idx="20024">
                  <c:v>215.33</c:v>
                </c:pt>
                <c:pt idx="20025">
                  <c:v>264.3</c:v>
                </c:pt>
                <c:pt idx="20026">
                  <c:v>263.08999999999997</c:v>
                </c:pt>
                <c:pt idx="20027">
                  <c:v>303.91000000000003</c:v>
                </c:pt>
                <c:pt idx="20028">
                  <c:v>316.41000000000003</c:v>
                </c:pt>
                <c:pt idx="20029">
                  <c:v>237.52</c:v>
                </c:pt>
                <c:pt idx="20030">
                  <c:v>209.32</c:v>
                </c:pt>
                <c:pt idx="20031">
                  <c:v>203.41</c:v>
                </c:pt>
                <c:pt idx="20032">
                  <c:v>161.30000000000001</c:v>
                </c:pt>
                <c:pt idx="20033">
                  <c:v>264.57</c:v>
                </c:pt>
                <c:pt idx="20034">
                  <c:v>291.85000000000002</c:v>
                </c:pt>
                <c:pt idx="20035">
                  <c:v>393.34</c:v>
                </c:pt>
                <c:pt idx="20036">
                  <c:v>406.36</c:v>
                </c:pt>
                <c:pt idx="20037">
                  <c:v>312.52999999999997</c:v>
                </c:pt>
                <c:pt idx="20038">
                  <c:v>236.94</c:v>
                </c:pt>
                <c:pt idx="20039">
                  <c:v>263.74</c:v>
                </c:pt>
                <c:pt idx="20040">
                  <c:v>283.99</c:v>
                </c:pt>
                <c:pt idx="20041">
                  <c:v>352.67</c:v>
                </c:pt>
                <c:pt idx="20042">
                  <c:v>328.86</c:v>
                </c:pt>
                <c:pt idx="20043">
                  <c:v>342.42</c:v>
                </c:pt>
                <c:pt idx="20044">
                  <c:v>384.12</c:v>
                </c:pt>
                <c:pt idx="20045">
                  <c:v>456.6</c:v>
                </c:pt>
                <c:pt idx="20046">
                  <c:v>437.86</c:v>
                </c:pt>
                <c:pt idx="20047">
                  <c:v>376.48</c:v>
                </c:pt>
                <c:pt idx="20048">
                  <c:v>221.63</c:v>
                </c:pt>
                <c:pt idx="20049">
                  <c:v>286.81</c:v>
                </c:pt>
                <c:pt idx="20050">
                  <c:v>282.19</c:v>
                </c:pt>
                <c:pt idx="20051">
                  <c:v>359.85</c:v>
                </c:pt>
                <c:pt idx="20052">
                  <c:v>364.57</c:v>
                </c:pt>
                <c:pt idx="20053">
                  <c:v>344.11</c:v>
                </c:pt>
                <c:pt idx="20054">
                  <c:v>319.74</c:v>
                </c:pt>
                <c:pt idx="20055">
                  <c:v>387.49</c:v>
                </c:pt>
                <c:pt idx="20056">
                  <c:v>341.48</c:v>
                </c:pt>
                <c:pt idx="20057">
                  <c:v>312.61</c:v>
                </c:pt>
                <c:pt idx="20058">
                  <c:v>289.2</c:v>
                </c:pt>
                <c:pt idx="20059">
                  <c:v>269.49</c:v>
                </c:pt>
                <c:pt idx="20060">
                  <c:v>255.17</c:v>
                </c:pt>
                <c:pt idx="20061">
                  <c:v>224.98</c:v>
                </c:pt>
                <c:pt idx="20062">
                  <c:v>75.7</c:v>
                </c:pt>
                <c:pt idx="20063">
                  <c:v>36.520000000000003</c:v>
                </c:pt>
                <c:pt idx="20064">
                  <c:v>33.04</c:v>
                </c:pt>
                <c:pt idx="20065">
                  <c:v>21.64</c:v>
                </c:pt>
                <c:pt idx="20066">
                  <c:v>43.84</c:v>
                </c:pt>
                <c:pt idx="20067">
                  <c:v>35.200000000000003</c:v>
                </c:pt>
                <c:pt idx="20068">
                  <c:v>25.45</c:v>
                </c:pt>
                <c:pt idx="20069">
                  <c:v>31.1</c:v>
                </c:pt>
                <c:pt idx="20070">
                  <c:v>33.97</c:v>
                </c:pt>
                <c:pt idx="20071">
                  <c:v>46.64</c:v>
                </c:pt>
                <c:pt idx="20072">
                  <c:v>22.01</c:v>
                </c:pt>
                <c:pt idx="20073">
                  <c:v>28.18</c:v>
                </c:pt>
                <c:pt idx="20074">
                  <c:v>42.22</c:v>
                </c:pt>
                <c:pt idx="20075">
                  <c:v>122.08</c:v>
                </c:pt>
                <c:pt idx="20076">
                  <c:v>61.34</c:v>
                </c:pt>
                <c:pt idx="20077">
                  <c:v>40.76</c:v>
                </c:pt>
                <c:pt idx="20078">
                  <c:v>31.42</c:v>
                </c:pt>
                <c:pt idx="20079">
                  <c:v>18.2</c:v>
                </c:pt>
                <c:pt idx="20080">
                  <c:v>11.2</c:v>
                </c:pt>
                <c:pt idx="20081">
                  <c:v>7.46</c:v>
                </c:pt>
                <c:pt idx="20082">
                  <c:v>8.65</c:v>
                </c:pt>
                <c:pt idx="20083">
                  <c:v>64.010000000000005</c:v>
                </c:pt>
                <c:pt idx="20084">
                  <c:v>79.760000000000005</c:v>
                </c:pt>
                <c:pt idx="20085">
                  <c:v>146.07</c:v>
                </c:pt>
                <c:pt idx="20086">
                  <c:v>107.32</c:v>
                </c:pt>
                <c:pt idx="20087">
                  <c:v>188.67</c:v>
                </c:pt>
                <c:pt idx="20088">
                  <c:v>129.85</c:v>
                </c:pt>
                <c:pt idx="20089">
                  <c:v>128.47</c:v>
                </c:pt>
                <c:pt idx="20090">
                  <c:v>93.21</c:v>
                </c:pt>
                <c:pt idx="20091">
                  <c:v>133.66999999999999</c:v>
                </c:pt>
                <c:pt idx="20092">
                  <c:v>93.06</c:v>
                </c:pt>
                <c:pt idx="20093">
                  <c:v>117.93</c:v>
                </c:pt>
                <c:pt idx="20094">
                  <c:v>181.2</c:v>
                </c:pt>
                <c:pt idx="20095">
                  <c:v>125.74</c:v>
                </c:pt>
                <c:pt idx="20096">
                  <c:v>98.33</c:v>
                </c:pt>
                <c:pt idx="20097">
                  <c:v>175.44</c:v>
                </c:pt>
                <c:pt idx="20098">
                  <c:v>158.91</c:v>
                </c:pt>
                <c:pt idx="20099">
                  <c:v>148.63</c:v>
                </c:pt>
                <c:pt idx="20100">
                  <c:v>132.91999999999999</c:v>
                </c:pt>
                <c:pt idx="20101">
                  <c:v>181.64</c:v>
                </c:pt>
                <c:pt idx="20102">
                  <c:v>188.24</c:v>
                </c:pt>
                <c:pt idx="20103">
                  <c:v>176.13</c:v>
                </c:pt>
                <c:pt idx="20104">
                  <c:v>190.49</c:v>
                </c:pt>
                <c:pt idx="20105">
                  <c:v>183.76</c:v>
                </c:pt>
                <c:pt idx="20106">
                  <c:v>164.75</c:v>
                </c:pt>
                <c:pt idx="20107">
                  <c:v>194.48</c:v>
                </c:pt>
                <c:pt idx="20108">
                  <c:v>194.19</c:v>
                </c:pt>
                <c:pt idx="20109">
                  <c:v>256.66000000000003</c:v>
                </c:pt>
                <c:pt idx="20110">
                  <c:v>256.06</c:v>
                </c:pt>
                <c:pt idx="20111">
                  <c:v>106.98</c:v>
                </c:pt>
                <c:pt idx="20112">
                  <c:v>138.6</c:v>
                </c:pt>
                <c:pt idx="20113">
                  <c:v>133.94999999999999</c:v>
                </c:pt>
                <c:pt idx="20114">
                  <c:v>106.81</c:v>
                </c:pt>
                <c:pt idx="20115">
                  <c:v>121.27</c:v>
                </c:pt>
                <c:pt idx="20116">
                  <c:v>94.59</c:v>
                </c:pt>
                <c:pt idx="20117">
                  <c:v>113.19</c:v>
                </c:pt>
                <c:pt idx="20118">
                  <c:v>82.9</c:v>
                </c:pt>
                <c:pt idx="20119">
                  <c:v>117.88</c:v>
                </c:pt>
                <c:pt idx="20120">
                  <c:v>71.290000000000006</c:v>
                </c:pt>
                <c:pt idx="20121">
                  <c:v>113.27</c:v>
                </c:pt>
                <c:pt idx="20122">
                  <c:v>99.57</c:v>
                </c:pt>
                <c:pt idx="20123">
                  <c:v>100.29</c:v>
                </c:pt>
                <c:pt idx="20124">
                  <c:v>93.41</c:v>
                </c:pt>
                <c:pt idx="20125">
                  <c:v>78.7</c:v>
                </c:pt>
                <c:pt idx="20126">
                  <c:v>85.03</c:v>
                </c:pt>
                <c:pt idx="20127">
                  <c:v>109.54</c:v>
                </c:pt>
                <c:pt idx="20128">
                  <c:v>117.87</c:v>
                </c:pt>
                <c:pt idx="20129">
                  <c:v>143.88999999999999</c:v>
                </c:pt>
                <c:pt idx="20130">
                  <c:v>87.61</c:v>
                </c:pt>
                <c:pt idx="20131">
                  <c:v>118.56</c:v>
                </c:pt>
                <c:pt idx="20132">
                  <c:v>104.57</c:v>
                </c:pt>
                <c:pt idx="20133">
                  <c:v>91.3</c:v>
                </c:pt>
                <c:pt idx="20134">
                  <c:v>55.76</c:v>
                </c:pt>
                <c:pt idx="20135">
                  <c:v>71.430000000000007</c:v>
                </c:pt>
                <c:pt idx="20136">
                  <c:v>90.06</c:v>
                </c:pt>
                <c:pt idx="20137">
                  <c:v>43.94</c:v>
                </c:pt>
                <c:pt idx="20138">
                  <c:v>64.069999999999993</c:v>
                </c:pt>
                <c:pt idx="20139">
                  <c:v>61.45</c:v>
                </c:pt>
                <c:pt idx="20140">
                  <c:v>66.09</c:v>
                </c:pt>
                <c:pt idx="20141">
                  <c:v>53.46</c:v>
                </c:pt>
                <c:pt idx="20142">
                  <c:v>65.599999999999994</c:v>
                </c:pt>
                <c:pt idx="20143">
                  <c:v>74.28</c:v>
                </c:pt>
                <c:pt idx="20144">
                  <c:v>36.729999999999997</c:v>
                </c:pt>
                <c:pt idx="20145">
                  <c:v>56.91</c:v>
                </c:pt>
                <c:pt idx="20146">
                  <c:v>48.49</c:v>
                </c:pt>
                <c:pt idx="20147">
                  <c:v>50.98</c:v>
                </c:pt>
                <c:pt idx="20148">
                  <c:v>74.099999999999994</c:v>
                </c:pt>
                <c:pt idx="20149">
                  <c:v>36.53</c:v>
                </c:pt>
                <c:pt idx="20150">
                  <c:v>50.01</c:v>
                </c:pt>
                <c:pt idx="20151">
                  <c:v>53.68</c:v>
                </c:pt>
                <c:pt idx="20152">
                  <c:v>63.94</c:v>
                </c:pt>
                <c:pt idx="20153">
                  <c:v>91.6</c:v>
                </c:pt>
                <c:pt idx="20154">
                  <c:v>149.88</c:v>
                </c:pt>
                <c:pt idx="20155">
                  <c:v>88.87</c:v>
                </c:pt>
                <c:pt idx="20156">
                  <c:v>32.71</c:v>
                </c:pt>
                <c:pt idx="20157">
                  <c:v>24.69</c:v>
                </c:pt>
                <c:pt idx="20158">
                  <c:v>21.55</c:v>
                </c:pt>
                <c:pt idx="20159">
                  <c:v>18.899999999999999</c:v>
                </c:pt>
                <c:pt idx="20160">
                  <c:v>14.81</c:v>
                </c:pt>
                <c:pt idx="20161">
                  <c:v>49.14</c:v>
                </c:pt>
                <c:pt idx="20162">
                  <c:v>46.76</c:v>
                </c:pt>
                <c:pt idx="20163">
                  <c:v>55.22</c:v>
                </c:pt>
                <c:pt idx="20164">
                  <c:v>43.44</c:v>
                </c:pt>
                <c:pt idx="20165">
                  <c:v>37.229999999999997</c:v>
                </c:pt>
                <c:pt idx="20166">
                  <c:v>57.59</c:v>
                </c:pt>
                <c:pt idx="20167">
                  <c:v>22.7</c:v>
                </c:pt>
                <c:pt idx="20168">
                  <c:v>31.54</c:v>
                </c:pt>
                <c:pt idx="20169">
                  <c:v>25.87</c:v>
                </c:pt>
                <c:pt idx="20170">
                  <c:v>32.57</c:v>
                </c:pt>
                <c:pt idx="20171">
                  <c:v>32.46</c:v>
                </c:pt>
                <c:pt idx="20172">
                  <c:v>30.84</c:v>
                </c:pt>
                <c:pt idx="20173">
                  <c:v>47.72</c:v>
                </c:pt>
                <c:pt idx="20174">
                  <c:v>42.64</c:v>
                </c:pt>
                <c:pt idx="20175">
                  <c:v>49.04</c:v>
                </c:pt>
                <c:pt idx="20176">
                  <c:v>30.62</c:v>
                </c:pt>
                <c:pt idx="20177">
                  <c:v>24.23</c:v>
                </c:pt>
                <c:pt idx="20178">
                  <c:v>27.53</c:v>
                </c:pt>
                <c:pt idx="20179">
                  <c:v>39.93</c:v>
                </c:pt>
                <c:pt idx="20180">
                  <c:v>42.24</c:v>
                </c:pt>
                <c:pt idx="20181">
                  <c:v>17.440000000000001</c:v>
                </c:pt>
                <c:pt idx="20182">
                  <c:v>25.55</c:v>
                </c:pt>
                <c:pt idx="20183">
                  <c:v>56.05</c:v>
                </c:pt>
                <c:pt idx="20184">
                  <c:v>34.35</c:v>
                </c:pt>
                <c:pt idx="20185">
                  <c:v>69.56</c:v>
                </c:pt>
                <c:pt idx="20186">
                  <c:v>57.03</c:v>
                </c:pt>
                <c:pt idx="20187">
                  <c:v>53.45</c:v>
                </c:pt>
                <c:pt idx="20188">
                  <c:v>39.450000000000003</c:v>
                </c:pt>
                <c:pt idx="20189">
                  <c:v>52.36</c:v>
                </c:pt>
                <c:pt idx="20190">
                  <c:v>73.77</c:v>
                </c:pt>
                <c:pt idx="20191">
                  <c:v>153.9</c:v>
                </c:pt>
                <c:pt idx="20192">
                  <c:v>68.900000000000006</c:v>
                </c:pt>
                <c:pt idx="20193">
                  <c:v>60.02</c:v>
                </c:pt>
                <c:pt idx="20194">
                  <c:v>129.25</c:v>
                </c:pt>
                <c:pt idx="20195">
                  <c:v>84.39</c:v>
                </c:pt>
                <c:pt idx="20196">
                  <c:v>114.31</c:v>
                </c:pt>
                <c:pt idx="20197">
                  <c:v>119.53</c:v>
                </c:pt>
                <c:pt idx="20198">
                  <c:v>111.01</c:v>
                </c:pt>
                <c:pt idx="20199">
                  <c:v>122.65</c:v>
                </c:pt>
                <c:pt idx="20200">
                  <c:v>106.18</c:v>
                </c:pt>
                <c:pt idx="20201">
                  <c:v>124.5</c:v>
                </c:pt>
                <c:pt idx="20202">
                  <c:v>115.2</c:v>
                </c:pt>
                <c:pt idx="20203">
                  <c:v>128.69</c:v>
                </c:pt>
                <c:pt idx="20204">
                  <c:v>132.46</c:v>
                </c:pt>
                <c:pt idx="20205">
                  <c:v>135.53</c:v>
                </c:pt>
                <c:pt idx="20206">
                  <c:v>132.93</c:v>
                </c:pt>
                <c:pt idx="20207">
                  <c:v>121.27</c:v>
                </c:pt>
                <c:pt idx="20208">
                  <c:v>120.35</c:v>
                </c:pt>
                <c:pt idx="20209">
                  <c:v>103.58</c:v>
                </c:pt>
                <c:pt idx="20210">
                  <c:v>156.53</c:v>
                </c:pt>
                <c:pt idx="20211">
                  <c:v>137.4</c:v>
                </c:pt>
                <c:pt idx="20212">
                  <c:v>124.41</c:v>
                </c:pt>
                <c:pt idx="20213">
                  <c:v>110.04</c:v>
                </c:pt>
                <c:pt idx="20214">
                  <c:v>131.68</c:v>
                </c:pt>
                <c:pt idx="20215">
                  <c:v>95.75</c:v>
                </c:pt>
                <c:pt idx="20216">
                  <c:v>181.27</c:v>
                </c:pt>
                <c:pt idx="20217">
                  <c:v>178.39</c:v>
                </c:pt>
                <c:pt idx="20218">
                  <c:v>212.32</c:v>
                </c:pt>
                <c:pt idx="20219">
                  <c:v>135.71</c:v>
                </c:pt>
                <c:pt idx="20220">
                  <c:v>78.209999999999994</c:v>
                </c:pt>
                <c:pt idx="20221">
                  <c:v>62.14</c:v>
                </c:pt>
                <c:pt idx="20222">
                  <c:v>63.2</c:v>
                </c:pt>
                <c:pt idx="20223">
                  <c:v>58.24</c:v>
                </c:pt>
                <c:pt idx="20224">
                  <c:v>76.150000000000006</c:v>
                </c:pt>
                <c:pt idx="20225">
                  <c:v>70.31</c:v>
                </c:pt>
                <c:pt idx="20226">
                  <c:v>81.540000000000006</c:v>
                </c:pt>
                <c:pt idx="20227">
                  <c:v>92.77</c:v>
                </c:pt>
                <c:pt idx="20228">
                  <c:v>73.849999999999994</c:v>
                </c:pt>
                <c:pt idx="20229">
                  <c:v>70.61</c:v>
                </c:pt>
                <c:pt idx="20230">
                  <c:v>80.69</c:v>
                </c:pt>
                <c:pt idx="20231">
                  <c:v>109.03</c:v>
                </c:pt>
                <c:pt idx="20232">
                  <c:v>133.46</c:v>
                </c:pt>
                <c:pt idx="20233">
                  <c:v>111.6</c:v>
                </c:pt>
                <c:pt idx="20234">
                  <c:v>107.27</c:v>
                </c:pt>
                <c:pt idx="20235">
                  <c:v>127.19</c:v>
                </c:pt>
                <c:pt idx="20236">
                  <c:v>86.37</c:v>
                </c:pt>
                <c:pt idx="20237">
                  <c:v>102.57</c:v>
                </c:pt>
                <c:pt idx="20238">
                  <c:v>132.16999999999999</c:v>
                </c:pt>
                <c:pt idx="20239">
                  <c:v>129.71</c:v>
                </c:pt>
                <c:pt idx="20240">
                  <c:v>201.57</c:v>
                </c:pt>
                <c:pt idx="20241">
                  <c:v>110.87</c:v>
                </c:pt>
                <c:pt idx="20242">
                  <c:v>101.71</c:v>
                </c:pt>
                <c:pt idx="20243">
                  <c:v>93.62</c:v>
                </c:pt>
                <c:pt idx="20244">
                  <c:v>137.08000000000001</c:v>
                </c:pt>
                <c:pt idx="20245">
                  <c:v>155.46</c:v>
                </c:pt>
                <c:pt idx="20246">
                  <c:v>158.19999999999999</c:v>
                </c:pt>
                <c:pt idx="20247">
                  <c:v>118.26</c:v>
                </c:pt>
                <c:pt idx="20248">
                  <c:v>138.37</c:v>
                </c:pt>
                <c:pt idx="20249">
                  <c:v>149.44999999999999</c:v>
                </c:pt>
                <c:pt idx="20250">
                  <c:v>183.88</c:v>
                </c:pt>
                <c:pt idx="20251">
                  <c:v>173.84</c:v>
                </c:pt>
                <c:pt idx="20252">
                  <c:v>142.52000000000001</c:v>
                </c:pt>
                <c:pt idx="20253">
                  <c:v>170.28</c:v>
                </c:pt>
                <c:pt idx="20254">
                  <c:v>178.76</c:v>
                </c:pt>
                <c:pt idx="20255">
                  <c:v>159.24</c:v>
                </c:pt>
                <c:pt idx="20256">
                  <c:v>196.69</c:v>
                </c:pt>
                <c:pt idx="20257">
                  <c:v>165.53</c:v>
                </c:pt>
                <c:pt idx="20258">
                  <c:v>193.48</c:v>
                </c:pt>
                <c:pt idx="20259">
                  <c:v>199.36</c:v>
                </c:pt>
                <c:pt idx="20260">
                  <c:v>132.94999999999999</c:v>
                </c:pt>
                <c:pt idx="20261">
                  <c:v>136.33000000000001</c:v>
                </c:pt>
                <c:pt idx="20262">
                  <c:v>159.16999999999999</c:v>
                </c:pt>
                <c:pt idx="20263">
                  <c:v>132.27000000000001</c:v>
                </c:pt>
                <c:pt idx="20264">
                  <c:v>163.77000000000001</c:v>
                </c:pt>
                <c:pt idx="20265">
                  <c:v>119.96</c:v>
                </c:pt>
                <c:pt idx="20266">
                  <c:v>136.9</c:v>
                </c:pt>
                <c:pt idx="20267">
                  <c:v>110.06</c:v>
                </c:pt>
                <c:pt idx="20268">
                  <c:v>69.92</c:v>
                </c:pt>
                <c:pt idx="20269">
                  <c:v>19.89</c:v>
                </c:pt>
                <c:pt idx="20270">
                  <c:v>150.88999999999999</c:v>
                </c:pt>
                <c:pt idx="20271">
                  <c:v>22.13</c:v>
                </c:pt>
                <c:pt idx="20272">
                  <c:v>59.49</c:v>
                </c:pt>
                <c:pt idx="20273">
                  <c:v>114.08</c:v>
                </c:pt>
                <c:pt idx="20274">
                  <c:v>83.42</c:v>
                </c:pt>
                <c:pt idx="20275">
                  <c:v>80.33</c:v>
                </c:pt>
                <c:pt idx="20276">
                  <c:v>93.06</c:v>
                </c:pt>
                <c:pt idx="20277">
                  <c:v>102.25</c:v>
                </c:pt>
                <c:pt idx="20278">
                  <c:v>76.95</c:v>
                </c:pt>
                <c:pt idx="20279">
                  <c:v>83.13</c:v>
                </c:pt>
                <c:pt idx="20280">
                  <c:v>51.91</c:v>
                </c:pt>
                <c:pt idx="20281">
                  <c:v>37.04</c:v>
                </c:pt>
                <c:pt idx="20282">
                  <c:v>76.42</c:v>
                </c:pt>
                <c:pt idx="20283">
                  <c:v>49.28</c:v>
                </c:pt>
                <c:pt idx="20284">
                  <c:v>59.95</c:v>
                </c:pt>
                <c:pt idx="20285">
                  <c:v>78.430000000000007</c:v>
                </c:pt>
                <c:pt idx="20286">
                  <c:v>65.72</c:v>
                </c:pt>
                <c:pt idx="20287">
                  <c:v>46.53</c:v>
                </c:pt>
                <c:pt idx="20288">
                  <c:v>52.65</c:v>
                </c:pt>
                <c:pt idx="20289">
                  <c:v>46.26</c:v>
                </c:pt>
                <c:pt idx="20290">
                  <c:v>45.15</c:v>
                </c:pt>
                <c:pt idx="20291">
                  <c:v>50.27</c:v>
                </c:pt>
                <c:pt idx="20292">
                  <c:v>40.74</c:v>
                </c:pt>
                <c:pt idx="20293">
                  <c:v>54.25</c:v>
                </c:pt>
                <c:pt idx="20294">
                  <c:v>46.75</c:v>
                </c:pt>
                <c:pt idx="20295">
                  <c:v>46.51</c:v>
                </c:pt>
                <c:pt idx="20296">
                  <c:v>46.32</c:v>
                </c:pt>
                <c:pt idx="20297">
                  <c:v>55.3</c:v>
                </c:pt>
                <c:pt idx="20298">
                  <c:v>36.01</c:v>
                </c:pt>
                <c:pt idx="20299">
                  <c:v>44.67</c:v>
                </c:pt>
                <c:pt idx="20300">
                  <c:v>50.31</c:v>
                </c:pt>
                <c:pt idx="20301">
                  <c:v>52.28</c:v>
                </c:pt>
                <c:pt idx="20302">
                  <c:v>41.38</c:v>
                </c:pt>
                <c:pt idx="20303">
                  <c:v>40.96</c:v>
                </c:pt>
                <c:pt idx="20304">
                  <c:v>42.91</c:v>
                </c:pt>
                <c:pt idx="20305">
                  <c:v>42.56</c:v>
                </c:pt>
                <c:pt idx="20306">
                  <c:v>50.16</c:v>
                </c:pt>
                <c:pt idx="20307">
                  <c:v>39.51</c:v>
                </c:pt>
                <c:pt idx="20308">
                  <c:v>33.26</c:v>
                </c:pt>
                <c:pt idx="20309">
                  <c:v>29.23</c:v>
                </c:pt>
                <c:pt idx="20310">
                  <c:v>32.72</c:v>
                </c:pt>
                <c:pt idx="20311">
                  <c:v>26.6</c:v>
                </c:pt>
                <c:pt idx="20312">
                  <c:v>21.65</c:v>
                </c:pt>
                <c:pt idx="20313">
                  <c:v>22.72</c:v>
                </c:pt>
                <c:pt idx="20314">
                  <c:v>22.04</c:v>
                </c:pt>
                <c:pt idx="20315">
                  <c:v>28.35</c:v>
                </c:pt>
                <c:pt idx="20316">
                  <c:v>14.74</c:v>
                </c:pt>
                <c:pt idx="20317">
                  <c:v>20.77</c:v>
                </c:pt>
                <c:pt idx="20318">
                  <c:v>82.27</c:v>
                </c:pt>
                <c:pt idx="20319">
                  <c:v>468.28</c:v>
                </c:pt>
                <c:pt idx="20320">
                  <c:v>44.18</c:v>
                </c:pt>
                <c:pt idx="20321">
                  <c:v>36.130000000000003</c:v>
                </c:pt>
                <c:pt idx="20322">
                  <c:v>70.37</c:v>
                </c:pt>
                <c:pt idx="20323">
                  <c:v>68.569999999999993</c:v>
                </c:pt>
                <c:pt idx="20324">
                  <c:v>39.97</c:v>
                </c:pt>
                <c:pt idx="20325">
                  <c:v>49.71</c:v>
                </c:pt>
                <c:pt idx="20326">
                  <c:v>66.73</c:v>
                </c:pt>
                <c:pt idx="20327">
                  <c:v>69.12</c:v>
                </c:pt>
                <c:pt idx="20328">
                  <c:v>120.96</c:v>
                </c:pt>
                <c:pt idx="20329">
                  <c:v>52.11</c:v>
                </c:pt>
                <c:pt idx="20330">
                  <c:v>60.79</c:v>
                </c:pt>
                <c:pt idx="20331">
                  <c:v>47.68</c:v>
                </c:pt>
                <c:pt idx="20332">
                  <c:v>33.94</c:v>
                </c:pt>
                <c:pt idx="20333">
                  <c:v>36.44</c:v>
                </c:pt>
                <c:pt idx="20334">
                  <c:v>60.6</c:v>
                </c:pt>
                <c:pt idx="20335">
                  <c:v>62.59</c:v>
                </c:pt>
                <c:pt idx="20336">
                  <c:v>84.17</c:v>
                </c:pt>
                <c:pt idx="20337">
                  <c:v>51.55</c:v>
                </c:pt>
                <c:pt idx="20338">
                  <c:v>91.89</c:v>
                </c:pt>
                <c:pt idx="20339">
                  <c:v>122.73</c:v>
                </c:pt>
                <c:pt idx="20340">
                  <c:v>162.59</c:v>
                </c:pt>
                <c:pt idx="20341">
                  <c:v>132.05000000000001</c:v>
                </c:pt>
                <c:pt idx="20342">
                  <c:v>103.43</c:v>
                </c:pt>
                <c:pt idx="20343">
                  <c:v>105.08</c:v>
                </c:pt>
                <c:pt idx="20344">
                  <c:v>80.52</c:v>
                </c:pt>
                <c:pt idx="20345">
                  <c:v>52.97</c:v>
                </c:pt>
                <c:pt idx="20346">
                  <c:v>106.9</c:v>
                </c:pt>
                <c:pt idx="20347">
                  <c:v>22.73</c:v>
                </c:pt>
                <c:pt idx="20348">
                  <c:v>50.24</c:v>
                </c:pt>
                <c:pt idx="20349">
                  <c:v>74.510000000000005</c:v>
                </c:pt>
                <c:pt idx="20350">
                  <c:v>42.07</c:v>
                </c:pt>
                <c:pt idx="20351">
                  <c:v>72.41</c:v>
                </c:pt>
                <c:pt idx="20352">
                  <c:v>89.99</c:v>
                </c:pt>
                <c:pt idx="20353">
                  <c:v>90.76</c:v>
                </c:pt>
                <c:pt idx="20354">
                  <c:v>85.72</c:v>
                </c:pt>
                <c:pt idx="20355">
                  <c:v>99.13</c:v>
                </c:pt>
                <c:pt idx="20356">
                  <c:v>65.37</c:v>
                </c:pt>
                <c:pt idx="20357">
                  <c:v>58.63</c:v>
                </c:pt>
                <c:pt idx="20358">
                  <c:v>38.1</c:v>
                </c:pt>
                <c:pt idx="20359">
                  <c:v>84.67</c:v>
                </c:pt>
                <c:pt idx="20360">
                  <c:v>85.85</c:v>
                </c:pt>
                <c:pt idx="20361">
                  <c:v>69.010000000000005</c:v>
                </c:pt>
                <c:pt idx="20362">
                  <c:v>65.52</c:v>
                </c:pt>
                <c:pt idx="20363">
                  <c:v>49.69</c:v>
                </c:pt>
                <c:pt idx="20364">
                  <c:v>55.04</c:v>
                </c:pt>
                <c:pt idx="20365">
                  <c:v>93.81</c:v>
                </c:pt>
                <c:pt idx="20366">
                  <c:v>101.81</c:v>
                </c:pt>
                <c:pt idx="20367">
                  <c:v>162.85</c:v>
                </c:pt>
                <c:pt idx="20368">
                  <c:v>75.290000000000006</c:v>
                </c:pt>
                <c:pt idx="20369">
                  <c:v>172.55</c:v>
                </c:pt>
                <c:pt idx="20370">
                  <c:v>145.47999999999999</c:v>
                </c:pt>
                <c:pt idx="20371">
                  <c:v>197.46</c:v>
                </c:pt>
                <c:pt idx="20372">
                  <c:v>203.05</c:v>
                </c:pt>
                <c:pt idx="20373">
                  <c:v>182.89</c:v>
                </c:pt>
                <c:pt idx="20374">
                  <c:v>188.83</c:v>
                </c:pt>
                <c:pt idx="20375">
                  <c:v>158.37</c:v>
                </c:pt>
                <c:pt idx="20376">
                  <c:v>146</c:v>
                </c:pt>
                <c:pt idx="20377">
                  <c:v>119.03</c:v>
                </c:pt>
                <c:pt idx="20378">
                  <c:v>110.64</c:v>
                </c:pt>
                <c:pt idx="20379">
                  <c:v>96.59</c:v>
                </c:pt>
                <c:pt idx="20380">
                  <c:v>152</c:v>
                </c:pt>
                <c:pt idx="20381">
                  <c:v>151.76</c:v>
                </c:pt>
                <c:pt idx="20382">
                  <c:v>200.27</c:v>
                </c:pt>
                <c:pt idx="20383">
                  <c:v>207.29</c:v>
                </c:pt>
                <c:pt idx="20384">
                  <c:v>152.32</c:v>
                </c:pt>
                <c:pt idx="20385">
                  <c:v>140.1</c:v>
                </c:pt>
                <c:pt idx="20386">
                  <c:v>157.13999999999999</c:v>
                </c:pt>
                <c:pt idx="20387">
                  <c:v>113.46</c:v>
                </c:pt>
                <c:pt idx="20388">
                  <c:v>164.94</c:v>
                </c:pt>
                <c:pt idx="20389">
                  <c:v>137.16999999999999</c:v>
                </c:pt>
                <c:pt idx="20390">
                  <c:v>171.61</c:v>
                </c:pt>
                <c:pt idx="20391">
                  <c:v>180.32</c:v>
                </c:pt>
                <c:pt idx="20392">
                  <c:v>113.96</c:v>
                </c:pt>
                <c:pt idx="20393">
                  <c:v>78.98</c:v>
                </c:pt>
                <c:pt idx="20394">
                  <c:v>121.29</c:v>
                </c:pt>
                <c:pt idx="20395">
                  <c:v>57.78</c:v>
                </c:pt>
                <c:pt idx="20396">
                  <c:v>106.38</c:v>
                </c:pt>
                <c:pt idx="20397">
                  <c:v>66.959999999999994</c:v>
                </c:pt>
                <c:pt idx="20398">
                  <c:v>60.27</c:v>
                </c:pt>
                <c:pt idx="20399">
                  <c:v>97.95</c:v>
                </c:pt>
                <c:pt idx="20400">
                  <c:v>91.51</c:v>
                </c:pt>
                <c:pt idx="20401">
                  <c:v>108.9</c:v>
                </c:pt>
                <c:pt idx="20402">
                  <c:v>170.22</c:v>
                </c:pt>
                <c:pt idx="20403">
                  <c:v>152.09</c:v>
                </c:pt>
                <c:pt idx="20404">
                  <c:v>120.47</c:v>
                </c:pt>
                <c:pt idx="20405">
                  <c:v>93.54</c:v>
                </c:pt>
                <c:pt idx="20406">
                  <c:v>66.95</c:v>
                </c:pt>
                <c:pt idx="20407">
                  <c:v>67.19</c:v>
                </c:pt>
                <c:pt idx="20408">
                  <c:v>70.45</c:v>
                </c:pt>
                <c:pt idx="20409">
                  <c:v>111.49</c:v>
                </c:pt>
                <c:pt idx="20410">
                  <c:v>159.54</c:v>
                </c:pt>
                <c:pt idx="20411">
                  <c:v>141.01</c:v>
                </c:pt>
                <c:pt idx="20412">
                  <c:v>118.35</c:v>
                </c:pt>
                <c:pt idx="20413">
                  <c:v>105.26</c:v>
                </c:pt>
                <c:pt idx="20414">
                  <c:v>82.69</c:v>
                </c:pt>
                <c:pt idx="20415">
                  <c:v>62.23</c:v>
                </c:pt>
                <c:pt idx="20416">
                  <c:v>47.02</c:v>
                </c:pt>
                <c:pt idx="20417">
                  <c:v>41.12</c:v>
                </c:pt>
                <c:pt idx="20418">
                  <c:v>64.37</c:v>
                </c:pt>
                <c:pt idx="20419">
                  <c:v>56.11</c:v>
                </c:pt>
                <c:pt idx="20420">
                  <c:v>74.56</c:v>
                </c:pt>
                <c:pt idx="20421">
                  <c:v>79.37</c:v>
                </c:pt>
                <c:pt idx="20422">
                  <c:v>86.19</c:v>
                </c:pt>
                <c:pt idx="20423">
                  <c:v>56.67</c:v>
                </c:pt>
                <c:pt idx="20424">
                  <c:v>49.55</c:v>
                </c:pt>
                <c:pt idx="20425">
                  <c:v>44.01</c:v>
                </c:pt>
                <c:pt idx="20426">
                  <c:v>24.92</c:v>
                </c:pt>
                <c:pt idx="20427">
                  <c:v>21.1</c:v>
                </c:pt>
                <c:pt idx="20428">
                  <c:v>41.9</c:v>
                </c:pt>
                <c:pt idx="20429">
                  <c:v>48.64</c:v>
                </c:pt>
                <c:pt idx="20430">
                  <c:v>31.4</c:v>
                </c:pt>
                <c:pt idx="20431">
                  <c:v>30.95</c:v>
                </c:pt>
                <c:pt idx="20432">
                  <c:v>35.42</c:v>
                </c:pt>
                <c:pt idx="20433">
                  <c:v>34.54</c:v>
                </c:pt>
                <c:pt idx="20434">
                  <c:v>17.2</c:v>
                </c:pt>
                <c:pt idx="20435">
                  <c:v>30.53</c:v>
                </c:pt>
                <c:pt idx="20436">
                  <c:v>22.82</c:v>
                </c:pt>
                <c:pt idx="20437">
                  <c:v>20.170000000000002</c:v>
                </c:pt>
                <c:pt idx="20438">
                  <c:v>29.66</c:v>
                </c:pt>
                <c:pt idx="20439">
                  <c:v>40.07</c:v>
                </c:pt>
                <c:pt idx="20440">
                  <c:v>27.46</c:v>
                </c:pt>
                <c:pt idx="20441">
                  <c:v>27.37</c:v>
                </c:pt>
                <c:pt idx="20442">
                  <c:v>38.67</c:v>
                </c:pt>
                <c:pt idx="20443">
                  <c:v>59.39</c:v>
                </c:pt>
                <c:pt idx="20444">
                  <c:v>81.94</c:v>
                </c:pt>
                <c:pt idx="20445">
                  <c:v>84.14</c:v>
                </c:pt>
                <c:pt idx="20446">
                  <c:v>81.38</c:v>
                </c:pt>
                <c:pt idx="20447">
                  <c:v>71.7</c:v>
                </c:pt>
                <c:pt idx="20448">
                  <c:v>51.13</c:v>
                </c:pt>
                <c:pt idx="20449">
                  <c:v>50.05</c:v>
                </c:pt>
                <c:pt idx="20450">
                  <c:v>77.599999999999994</c:v>
                </c:pt>
                <c:pt idx="20451">
                  <c:v>68.290000000000006</c:v>
                </c:pt>
                <c:pt idx="20452">
                  <c:v>28.36</c:v>
                </c:pt>
                <c:pt idx="20453">
                  <c:v>25.88</c:v>
                </c:pt>
                <c:pt idx="20454">
                  <c:v>19.170000000000002</c:v>
                </c:pt>
                <c:pt idx="20455">
                  <c:v>76.2</c:v>
                </c:pt>
                <c:pt idx="20456">
                  <c:v>76.34</c:v>
                </c:pt>
                <c:pt idx="20457">
                  <c:v>81.99</c:v>
                </c:pt>
                <c:pt idx="20458">
                  <c:v>92.29</c:v>
                </c:pt>
                <c:pt idx="20459">
                  <c:v>72.38</c:v>
                </c:pt>
                <c:pt idx="20460">
                  <c:v>60.97</c:v>
                </c:pt>
                <c:pt idx="20461">
                  <c:v>52.53</c:v>
                </c:pt>
                <c:pt idx="20462">
                  <c:v>56.93</c:v>
                </c:pt>
                <c:pt idx="20463">
                  <c:v>75.67</c:v>
                </c:pt>
                <c:pt idx="20464">
                  <c:v>90.97</c:v>
                </c:pt>
                <c:pt idx="20465">
                  <c:v>83.38</c:v>
                </c:pt>
                <c:pt idx="20466">
                  <c:v>98.11</c:v>
                </c:pt>
                <c:pt idx="20467">
                  <c:v>87.28</c:v>
                </c:pt>
                <c:pt idx="20468">
                  <c:v>80.48</c:v>
                </c:pt>
                <c:pt idx="20469">
                  <c:v>59.12</c:v>
                </c:pt>
                <c:pt idx="20470">
                  <c:v>44.49</c:v>
                </c:pt>
                <c:pt idx="20471">
                  <c:v>29.25</c:v>
                </c:pt>
                <c:pt idx="20472">
                  <c:v>24.5</c:v>
                </c:pt>
                <c:pt idx="20473">
                  <c:v>34.9</c:v>
                </c:pt>
                <c:pt idx="20474">
                  <c:v>28.47</c:v>
                </c:pt>
                <c:pt idx="20475">
                  <c:v>12.87</c:v>
                </c:pt>
                <c:pt idx="20476">
                  <c:v>17.23</c:v>
                </c:pt>
                <c:pt idx="20477">
                  <c:v>29.47</c:v>
                </c:pt>
                <c:pt idx="20478">
                  <c:v>17.59</c:v>
                </c:pt>
                <c:pt idx="20479">
                  <c:v>11.11</c:v>
                </c:pt>
                <c:pt idx="20480">
                  <c:v>20.11</c:v>
                </c:pt>
                <c:pt idx="20481">
                  <c:v>13.05</c:v>
                </c:pt>
                <c:pt idx="20482">
                  <c:v>14.85</c:v>
                </c:pt>
                <c:pt idx="20483">
                  <c:v>13.5</c:v>
                </c:pt>
                <c:pt idx="20484">
                  <c:v>15.3</c:v>
                </c:pt>
                <c:pt idx="20485">
                  <c:v>16.34</c:v>
                </c:pt>
                <c:pt idx="20486">
                  <c:v>12.58</c:v>
                </c:pt>
                <c:pt idx="20487">
                  <c:v>8.5299999999999994</c:v>
                </c:pt>
                <c:pt idx="20488">
                  <c:v>25.12</c:v>
                </c:pt>
                <c:pt idx="20489">
                  <c:v>26.88</c:v>
                </c:pt>
                <c:pt idx="20490">
                  <c:v>27.19</c:v>
                </c:pt>
                <c:pt idx="20491">
                  <c:v>20.12</c:v>
                </c:pt>
                <c:pt idx="20492">
                  <c:v>19.47</c:v>
                </c:pt>
                <c:pt idx="20493">
                  <c:v>27.52</c:v>
                </c:pt>
                <c:pt idx="20494">
                  <c:v>30.56</c:v>
                </c:pt>
                <c:pt idx="20495">
                  <c:v>26.09</c:v>
                </c:pt>
                <c:pt idx="20496">
                  <c:v>52.45</c:v>
                </c:pt>
                <c:pt idx="20497">
                  <c:v>91.34</c:v>
                </c:pt>
                <c:pt idx="20498">
                  <c:v>79.52</c:v>
                </c:pt>
                <c:pt idx="20499">
                  <c:v>73.650000000000006</c:v>
                </c:pt>
                <c:pt idx="20500">
                  <c:v>53.33</c:v>
                </c:pt>
                <c:pt idx="20501">
                  <c:v>68.83</c:v>
                </c:pt>
                <c:pt idx="20502">
                  <c:v>98.92</c:v>
                </c:pt>
                <c:pt idx="20503">
                  <c:v>80.69</c:v>
                </c:pt>
                <c:pt idx="20504">
                  <c:v>67.14</c:v>
                </c:pt>
                <c:pt idx="20505">
                  <c:v>48.62</c:v>
                </c:pt>
                <c:pt idx="20506">
                  <c:v>40.01</c:v>
                </c:pt>
                <c:pt idx="20507">
                  <c:v>35.39</c:v>
                </c:pt>
                <c:pt idx="20508">
                  <c:v>33.53</c:v>
                </c:pt>
                <c:pt idx="20509">
                  <c:v>38.700000000000003</c:v>
                </c:pt>
                <c:pt idx="20510">
                  <c:v>26.34</c:v>
                </c:pt>
                <c:pt idx="20511">
                  <c:v>26.39</c:v>
                </c:pt>
                <c:pt idx="20512">
                  <c:v>18.78</c:v>
                </c:pt>
                <c:pt idx="20513">
                  <c:v>9.4700000000000006</c:v>
                </c:pt>
                <c:pt idx="20514">
                  <c:v>11.22</c:v>
                </c:pt>
                <c:pt idx="20515">
                  <c:v>12.08</c:v>
                </c:pt>
                <c:pt idx="20516">
                  <c:v>11.41</c:v>
                </c:pt>
                <c:pt idx="20517">
                  <c:v>13.11</c:v>
                </c:pt>
                <c:pt idx="20518">
                  <c:v>24.59</c:v>
                </c:pt>
                <c:pt idx="20519">
                  <c:v>17.600000000000001</c:v>
                </c:pt>
                <c:pt idx="20520">
                  <c:v>16.190000000000001</c:v>
                </c:pt>
                <c:pt idx="20521">
                  <c:v>24.67</c:v>
                </c:pt>
                <c:pt idx="20522">
                  <c:v>30.81</c:v>
                </c:pt>
                <c:pt idx="20523">
                  <c:v>35.700000000000003</c:v>
                </c:pt>
                <c:pt idx="20524">
                  <c:v>22.37</c:v>
                </c:pt>
                <c:pt idx="20525">
                  <c:v>23.19</c:v>
                </c:pt>
                <c:pt idx="20526">
                  <c:v>44.4</c:v>
                </c:pt>
                <c:pt idx="20527">
                  <c:v>37.93</c:v>
                </c:pt>
                <c:pt idx="20528">
                  <c:v>44.64</c:v>
                </c:pt>
                <c:pt idx="20529">
                  <c:v>28.36</c:v>
                </c:pt>
                <c:pt idx="20530">
                  <c:v>30.64</c:v>
                </c:pt>
                <c:pt idx="20531">
                  <c:v>36.159999999999997</c:v>
                </c:pt>
                <c:pt idx="20532">
                  <c:v>31.94</c:v>
                </c:pt>
                <c:pt idx="20533">
                  <c:v>31.56</c:v>
                </c:pt>
                <c:pt idx="20534">
                  <c:v>33.15</c:v>
                </c:pt>
                <c:pt idx="20535">
                  <c:v>34.72</c:v>
                </c:pt>
                <c:pt idx="20536">
                  <c:v>33.130000000000003</c:v>
                </c:pt>
                <c:pt idx="20537">
                  <c:v>32.65</c:v>
                </c:pt>
                <c:pt idx="20538">
                  <c:v>35.07</c:v>
                </c:pt>
                <c:pt idx="20539">
                  <c:v>33.56</c:v>
                </c:pt>
                <c:pt idx="20540">
                  <c:v>28.06</c:v>
                </c:pt>
                <c:pt idx="20541">
                  <c:v>42.12</c:v>
                </c:pt>
                <c:pt idx="20542">
                  <c:v>41.29</c:v>
                </c:pt>
                <c:pt idx="20543">
                  <c:v>25.39</c:v>
                </c:pt>
                <c:pt idx="20544">
                  <c:v>31.7</c:v>
                </c:pt>
                <c:pt idx="20545">
                  <c:v>11.57</c:v>
                </c:pt>
                <c:pt idx="20546">
                  <c:v>199.74</c:v>
                </c:pt>
                <c:pt idx="20547">
                  <c:v>144.94999999999999</c:v>
                </c:pt>
                <c:pt idx="20548">
                  <c:v>0</c:v>
                </c:pt>
                <c:pt idx="20549">
                  <c:v>0</c:v>
                </c:pt>
                <c:pt idx="20550">
                  <c:v>0</c:v>
                </c:pt>
                <c:pt idx="20551">
                  <c:v>0</c:v>
                </c:pt>
                <c:pt idx="20552">
                  <c:v>0</c:v>
                </c:pt>
                <c:pt idx="20553">
                  <c:v>20.6</c:v>
                </c:pt>
                <c:pt idx="20554">
                  <c:v>16.62</c:v>
                </c:pt>
                <c:pt idx="20555">
                  <c:v>23.21</c:v>
                </c:pt>
                <c:pt idx="20556">
                  <c:v>15.31</c:v>
                </c:pt>
                <c:pt idx="20557">
                  <c:v>22.23</c:v>
                </c:pt>
                <c:pt idx="20558">
                  <c:v>23.56</c:v>
                </c:pt>
                <c:pt idx="20559">
                  <c:v>26.27</c:v>
                </c:pt>
                <c:pt idx="20560">
                  <c:v>116.54</c:v>
                </c:pt>
                <c:pt idx="20561">
                  <c:v>116.86</c:v>
                </c:pt>
                <c:pt idx="20562">
                  <c:v>193.63</c:v>
                </c:pt>
                <c:pt idx="20563">
                  <c:v>371.12</c:v>
                </c:pt>
                <c:pt idx="20564">
                  <c:v>50.96</c:v>
                </c:pt>
                <c:pt idx="20565">
                  <c:v>25.12</c:v>
                </c:pt>
                <c:pt idx="20566">
                  <c:v>18.690000000000001</c:v>
                </c:pt>
                <c:pt idx="20567">
                  <c:v>29.48</c:v>
                </c:pt>
                <c:pt idx="20568">
                  <c:v>30.69</c:v>
                </c:pt>
                <c:pt idx="20569">
                  <c:v>32.479999999999997</c:v>
                </c:pt>
                <c:pt idx="20570">
                  <c:v>22.78</c:v>
                </c:pt>
                <c:pt idx="20571">
                  <c:v>28.15</c:v>
                </c:pt>
                <c:pt idx="20572">
                  <c:v>22.39</c:v>
                </c:pt>
                <c:pt idx="20573">
                  <c:v>35.69</c:v>
                </c:pt>
                <c:pt idx="20574">
                  <c:v>24.15</c:v>
                </c:pt>
                <c:pt idx="20575">
                  <c:v>22.1</c:v>
                </c:pt>
                <c:pt idx="20576">
                  <c:v>20.32</c:v>
                </c:pt>
                <c:pt idx="20577">
                  <c:v>21.64</c:v>
                </c:pt>
                <c:pt idx="20578">
                  <c:v>22.29</c:v>
                </c:pt>
                <c:pt idx="20579">
                  <c:v>30.02</c:v>
                </c:pt>
                <c:pt idx="20580">
                  <c:v>23.75</c:v>
                </c:pt>
                <c:pt idx="20581">
                  <c:v>36.97</c:v>
                </c:pt>
                <c:pt idx="20582">
                  <c:v>54.03</c:v>
                </c:pt>
                <c:pt idx="20583">
                  <c:v>35.840000000000003</c:v>
                </c:pt>
                <c:pt idx="20584">
                  <c:v>40.21</c:v>
                </c:pt>
                <c:pt idx="20585">
                  <c:v>92.73</c:v>
                </c:pt>
                <c:pt idx="20586">
                  <c:v>175.18</c:v>
                </c:pt>
                <c:pt idx="20587">
                  <c:v>118.3</c:v>
                </c:pt>
                <c:pt idx="20588">
                  <c:v>100.75</c:v>
                </c:pt>
                <c:pt idx="20589">
                  <c:v>89.35</c:v>
                </c:pt>
                <c:pt idx="20590">
                  <c:v>67.06</c:v>
                </c:pt>
                <c:pt idx="20591">
                  <c:v>82.42</c:v>
                </c:pt>
                <c:pt idx="20592">
                  <c:v>163.29</c:v>
                </c:pt>
                <c:pt idx="20593">
                  <c:v>87.62</c:v>
                </c:pt>
                <c:pt idx="20594">
                  <c:v>97.17</c:v>
                </c:pt>
                <c:pt idx="20595">
                  <c:v>101.72</c:v>
                </c:pt>
                <c:pt idx="20596">
                  <c:v>73.760000000000005</c:v>
                </c:pt>
                <c:pt idx="20597">
                  <c:v>60.26</c:v>
                </c:pt>
                <c:pt idx="20598">
                  <c:v>57.55</c:v>
                </c:pt>
                <c:pt idx="20599">
                  <c:v>65.22</c:v>
                </c:pt>
                <c:pt idx="20600">
                  <c:v>122.78</c:v>
                </c:pt>
                <c:pt idx="20601">
                  <c:v>116.77</c:v>
                </c:pt>
                <c:pt idx="20602">
                  <c:v>187.42</c:v>
                </c:pt>
                <c:pt idx="20603">
                  <c:v>124.7</c:v>
                </c:pt>
                <c:pt idx="20604">
                  <c:v>126.74</c:v>
                </c:pt>
                <c:pt idx="20605">
                  <c:v>99.81</c:v>
                </c:pt>
                <c:pt idx="20606">
                  <c:v>112.67</c:v>
                </c:pt>
                <c:pt idx="20607">
                  <c:v>156.09</c:v>
                </c:pt>
                <c:pt idx="20608">
                  <c:v>168.88</c:v>
                </c:pt>
                <c:pt idx="20609">
                  <c:v>102.02</c:v>
                </c:pt>
                <c:pt idx="20610">
                  <c:v>132.69</c:v>
                </c:pt>
                <c:pt idx="20611">
                  <c:v>117.18</c:v>
                </c:pt>
                <c:pt idx="20612">
                  <c:v>108.49</c:v>
                </c:pt>
                <c:pt idx="20613">
                  <c:v>156.47</c:v>
                </c:pt>
                <c:pt idx="20614">
                  <c:v>153.61000000000001</c:v>
                </c:pt>
                <c:pt idx="20615">
                  <c:v>166.17</c:v>
                </c:pt>
                <c:pt idx="20616">
                  <c:v>145.76</c:v>
                </c:pt>
                <c:pt idx="20617">
                  <c:v>147.54</c:v>
                </c:pt>
                <c:pt idx="20618">
                  <c:v>170.35</c:v>
                </c:pt>
                <c:pt idx="20619">
                  <c:v>177.84</c:v>
                </c:pt>
                <c:pt idx="20620">
                  <c:v>183.59</c:v>
                </c:pt>
                <c:pt idx="20621">
                  <c:v>174.26</c:v>
                </c:pt>
                <c:pt idx="20622">
                  <c:v>162.44</c:v>
                </c:pt>
                <c:pt idx="20623">
                  <c:v>182.23</c:v>
                </c:pt>
                <c:pt idx="20624">
                  <c:v>193.15</c:v>
                </c:pt>
                <c:pt idx="20625">
                  <c:v>170.76</c:v>
                </c:pt>
                <c:pt idx="20626">
                  <c:v>191.68</c:v>
                </c:pt>
                <c:pt idx="20627">
                  <c:v>191.75</c:v>
                </c:pt>
                <c:pt idx="20628">
                  <c:v>120.64</c:v>
                </c:pt>
                <c:pt idx="20629">
                  <c:v>64.45</c:v>
                </c:pt>
                <c:pt idx="20630">
                  <c:v>56.53</c:v>
                </c:pt>
                <c:pt idx="20631">
                  <c:v>59.97</c:v>
                </c:pt>
                <c:pt idx="20632">
                  <c:v>55.01</c:v>
                </c:pt>
                <c:pt idx="20633">
                  <c:v>52.75</c:v>
                </c:pt>
                <c:pt idx="20634">
                  <c:v>41.69</c:v>
                </c:pt>
                <c:pt idx="20635">
                  <c:v>56.23</c:v>
                </c:pt>
                <c:pt idx="20636">
                  <c:v>76.77</c:v>
                </c:pt>
                <c:pt idx="20637">
                  <c:v>47.88</c:v>
                </c:pt>
                <c:pt idx="20638">
                  <c:v>340.4</c:v>
                </c:pt>
                <c:pt idx="20639">
                  <c:v>353.23</c:v>
                </c:pt>
                <c:pt idx="20640">
                  <c:v>449.62</c:v>
                </c:pt>
                <c:pt idx="20641">
                  <c:v>404.16</c:v>
                </c:pt>
                <c:pt idx="20642">
                  <c:v>428.24</c:v>
                </c:pt>
                <c:pt idx="20643">
                  <c:v>360.77</c:v>
                </c:pt>
                <c:pt idx="20644">
                  <c:v>375.42</c:v>
                </c:pt>
                <c:pt idx="20645">
                  <c:v>308.27</c:v>
                </c:pt>
                <c:pt idx="20646">
                  <c:v>360.64</c:v>
                </c:pt>
                <c:pt idx="20647">
                  <c:v>357.11</c:v>
                </c:pt>
                <c:pt idx="20648">
                  <c:v>331.58</c:v>
                </c:pt>
                <c:pt idx="20649">
                  <c:v>306.44</c:v>
                </c:pt>
                <c:pt idx="20650">
                  <c:v>333.87</c:v>
                </c:pt>
                <c:pt idx="20651">
                  <c:v>264.06</c:v>
                </c:pt>
                <c:pt idx="20652">
                  <c:v>286.13</c:v>
                </c:pt>
                <c:pt idx="20653">
                  <c:v>252.93</c:v>
                </c:pt>
                <c:pt idx="20654">
                  <c:v>291.89</c:v>
                </c:pt>
                <c:pt idx="20655">
                  <c:v>355.89</c:v>
                </c:pt>
                <c:pt idx="20656">
                  <c:v>305.37</c:v>
                </c:pt>
                <c:pt idx="20657">
                  <c:v>200.34</c:v>
                </c:pt>
                <c:pt idx="20658">
                  <c:v>166.83</c:v>
                </c:pt>
                <c:pt idx="20659">
                  <c:v>176.68</c:v>
                </c:pt>
                <c:pt idx="20660">
                  <c:v>200.85</c:v>
                </c:pt>
                <c:pt idx="20661">
                  <c:v>476.97</c:v>
                </c:pt>
                <c:pt idx="20662">
                  <c:v>268.24</c:v>
                </c:pt>
                <c:pt idx="20663">
                  <c:v>266.67</c:v>
                </c:pt>
                <c:pt idx="20664">
                  <c:v>247.12</c:v>
                </c:pt>
                <c:pt idx="20665">
                  <c:v>250.41</c:v>
                </c:pt>
                <c:pt idx="20666">
                  <c:v>172.54</c:v>
                </c:pt>
                <c:pt idx="20667">
                  <c:v>167.25</c:v>
                </c:pt>
                <c:pt idx="20668">
                  <c:v>175.51</c:v>
                </c:pt>
                <c:pt idx="20669">
                  <c:v>187.79</c:v>
                </c:pt>
                <c:pt idx="20670">
                  <c:v>170.38</c:v>
                </c:pt>
                <c:pt idx="20671">
                  <c:v>148.83000000000001</c:v>
                </c:pt>
                <c:pt idx="20672">
                  <c:v>149.43</c:v>
                </c:pt>
                <c:pt idx="20673">
                  <c:v>149.16</c:v>
                </c:pt>
                <c:pt idx="20674">
                  <c:v>175.26</c:v>
                </c:pt>
                <c:pt idx="20675">
                  <c:v>227.26</c:v>
                </c:pt>
                <c:pt idx="20676">
                  <c:v>119.11</c:v>
                </c:pt>
                <c:pt idx="20677">
                  <c:v>154.65</c:v>
                </c:pt>
                <c:pt idx="20678">
                  <c:v>161.77000000000001</c:v>
                </c:pt>
                <c:pt idx="20679">
                  <c:v>85.35</c:v>
                </c:pt>
                <c:pt idx="20680">
                  <c:v>104.98</c:v>
                </c:pt>
                <c:pt idx="20681">
                  <c:v>112.77</c:v>
                </c:pt>
                <c:pt idx="20682">
                  <c:v>121.22</c:v>
                </c:pt>
                <c:pt idx="20683">
                  <c:v>172.53</c:v>
                </c:pt>
                <c:pt idx="20684">
                  <c:v>174.36</c:v>
                </c:pt>
                <c:pt idx="20685">
                  <c:v>405.2</c:v>
                </c:pt>
                <c:pt idx="20686">
                  <c:v>628.32000000000005</c:v>
                </c:pt>
                <c:pt idx="20687">
                  <c:v>495.81</c:v>
                </c:pt>
                <c:pt idx="20688">
                  <c:v>604.55999999999995</c:v>
                </c:pt>
                <c:pt idx="20689">
                  <c:v>603.71</c:v>
                </c:pt>
                <c:pt idx="20690">
                  <c:v>359.53</c:v>
                </c:pt>
                <c:pt idx="20691">
                  <c:v>260.26</c:v>
                </c:pt>
                <c:pt idx="20692">
                  <c:v>287.12</c:v>
                </c:pt>
                <c:pt idx="20693">
                  <c:v>235.69</c:v>
                </c:pt>
                <c:pt idx="20694">
                  <c:v>216.28</c:v>
                </c:pt>
                <c:pt idx="20695">
                  <c:v>251.56</c:v>
                </c:pt>
                <c:pt idx="20696">
                  <c:v>407.54</c:v>
                </c:pt>
                <c:pt idx="20697">
                  <c:v>290.23</c:v>
                </c:pt>
                <c:pt idx="20698">
                  <c:v>242.88</c:v>
                </c:pt>
                <c:pt idx="20699">
                  <c:v>333.57</c:v>
                </c:pt>
                <c:pt idx="20700">
                  <c:v>253.9</c:v>
                </c:pt>
                <c:pt idx="20701">
                  <c:v>253.77</c:v>
                </c:pt>
                <c:pt idx="20702">
                  <c:v>244.11</c:v>
                </c:pt>
                <c:pt idx="20703">
                  <c:v>182.1</c:v>
                </c:pt>
                <c:pt idx="20704">
                  <c:v>284.23</c:v>
                </c:pt>
                <c:pt idx="20705">
                  <c:v>194.14</c:v>
                </c:pt>
                <c:pt idx="20706">
                  <c:v>168.42</c:v>
                </c:pt>
                <c:pt idx="20707">
                  <c:v>191.88</c:v>
                </c:pt>
                <c:pt idx="20708">
                  <c:v>141.56</c:v>
                </c:pt>
                <c:pt idx="20709">
                  <c:v>176.51</c:v>
                </c:pt>
                <c:pt idx="20710">
                  <c:v>232.17</c:v>
                </c:pt>
                <c:pt idx="20711">
                  <c:v>244.96</c:v>
                </c:pt>
                <c:pt idx="20712">
                  <c:v>307.17</c:v>
                </c:pt>
                <c:pt idx="20713">
                  <c:v>333.02</c:v>
                </c:pt>
                <c:pt idx="20714">
                  <c:v>278.07</c:v>
                </c:pt>
                <c:pt idx="20715">
                  <c:v>108.34</c:v>
                </c:pt>
                <c:pt idx="20716">
                  <c:v>193</c:v>
                </c:pt>
                <c:pt idx="20717">
                  <c:v>172.82</c:v>
                </c:pt>
                <c:pt idx="20718">
                  <c:v>166.36</c:v>
                </c:pt>
                <c:pt idx="20719">
                  <c:v>143.49</c:v>
                </c:pt>
                <c:pt idx="20720">
                  <c:v>212.86</c:v>
                </c:pt>
                <c:pt idx="20721">
                  <c:v>279.42</c:v>
                </c:pt>
                <c:pt idx="20722">
                  <c:v>201.88</c:v>
                </c:pt>
                <c:pt idx="20723">
                  <c:v>256.70999999999998</c:v>
                </c:pt>
                <c:pt idx="20724">
                  <c:v>382.41</c:v>
                </c:pt>
                <c:pt idx="20725">
                  <c:v>348.82</c:v>
                </c:pt>
                <c:pt idx="20726">
                  <c:v>271.16000000000003</c:v>
                </c:pt>
                <c:pt idx="20727">
                  <c:v>129.41</c:v>
                </c:pt>
                <c:pt idx="20728">
                  <c:v>295.27999999999997</c:v>
                </c:pt>
                <c:pt idx="20729">
                  <c:v>291.42</c:v>
                </c:pt>
                <c:pt idx="20730">
                  <c:v>307.88</c:v>
                </c:pt>
                <c:pt idx="20731">
                  <c:v>293.54000000000002</c:v>
                </c:pt>
                <c:pt idx="20732">
                  <c:v>294.68</c:v>
                </c:pt>
                <c:pt idx="20733">
                  <c:v>283.58</c:v>
                </c:pt>
                <c:pt idx="20734">
                  <c:v>297.47000000000003</c:v>
                </c:pt>
                <c:pt idx="20735">
                  <c:v>318.33999999999997</c:v>
                </c:pt>
                <c:pt idx="20736">
                  <c:v>317.01</c:v>
                </c:pt>
                <c:pt idx="20737">
                  <c:v>308.33</c:v>
                </c:pt>
                <c:pt idx="20738">
                  <c:v>274.42</c:v>
                </c:pt>
                <c:pt idx="20739">
                  <c:v>216.52</c:v>
                </c:pt>
                <c:pt idx="20740">
                  <c:v>249.9</c:v>
                </c:pt>
                <c:pt idx="20741">
                  <c:v>268.14</c:v>
                </c:pt>
                <c:pt idx="20742">
                  <c:v>275.62</c:v>
                </c:pt>
                <c:pt idx="20743">
                  <c:v>298.29000000000002</c:v>
                </c:pt>
                <c:pt idx="20744">
                  <c:v>284.98</c:v>
                </c:pt>
                <c:pt idx="20745">
                  <c:v>253.74</c:v>
                </c:pt>
                <c:pt idx="20746">
                  <c:v>240.76</c:v>
                </c:pt>
                <c:pt idx="20747">
                  <c:v>213.35</c:v>
                </c:pt>
                <c:pt idx="20748">
                  <c:v>273.08</c:v>
                </c:pt>
                <c:pt idx="20749">
                  <c:v>313.95999999999998</c:v>
                </c:pt>
                <c:pt idx="20750">
                  <c:v>346.64</c:v>
                </c:pt>
                <c:pt idx="20751">
                  <c:v>233.39</c:v>
                </c:pt>
                <c:pt idx="20752">
                  <c:v>220.91</c:v>
                </c:pt>
                <c:pt idx="20753">
                  <c:v>202.21</c:v>
                </c:pt>
                <c:pt idx="20754">
                  <c:v>157.28</c:v>
                </c:pt>
                <c:pt idx="20755">
                  <c:v>220.23</c:v>
                </c:pt>
                <c:pt idx="20756">
                  <c:v>126.56</c:v>
                </c:pt>
                <c:pt idx="20757">
                  <c:v>204.15</c:v>
                </c:pt>
                <c:pt idx="20758">
                  <c:v>154.55000000000001</c:v>
                </c:pt>
                <c:pt idx="20759">
                  <c:v>214.51</c:v>
                </c:pt>
                <c:pt idx="20760">
                  <c:v>351.75</c:v>
                </c:pt>
                <c:pt idx="20761">
                  <c:v>190.31</c:v>
                </c:pt>
                <c:pt idx="20762">
                  <c:v>316.07</c:v>
                </c:pt>
                <c:pt idx="20763">
                  <c:v>461.24</c:v>
                </c:pt>
                <c:pt idx="20764">
                  <c:v>258.68</c:v>
                </c:pt>
                <c:pt idx="20765">
                  <c:v>277.99</c:v>
                </c:pt>
                <c:pt idx="20766">
                  <c:v>199.01</c:v>
                </c:pt>
                <c:pt idx="20767">
                  <c:v>221.58</c:v>
                </c:pt>
                <c:pt idx="20768">
                  <c:v>266.06</c:v>
                </c:pt>
                <c:pt idx="20769">
                  <c:v>362.26</c:v>
                </c:pt>
                <c:pt idx="20770">
                  <c:v>296.41000000000003</c:v>
                </c:pt>
                <c:pt idx="20771">
                  <c:v>176.96</c:v>
                </c:pt>
                <c:pt idx="20772">
                  <c:v>227.35</c:v>
                </c:pt>
                <c:pt idx="20773">
                  <c:v>183.82</c:v>
                </c:pt>
                <c:pt idx="20774">
                  <c:v>177.69</c:v>
                </c:pt>
                <c:pt idx="20775">
                  <c:v>134.4</c:v>
                </c:pt>
                <c:pt idx="20776">
                  <c:v>155.41999999999999</c:v>
                </c:pt>
                <c:pt idx="20777">
                  <c:v>174.39</c:v>
                </c:pt>
                <c:pt idx="20778">
                  <c:v>130.13999999999999</c:v>
                </c:pt>
                <c:pt idx="20779">
                  <c:v>128.79</c:v>
                </c:pt>
                <c:pt idx="20780">
                  <c:v>159.15</c:v>
                </c:pt>
                <c:pt idx="20781">
                  <c:v>150.27000000000001</c:v>
                </c:pt>
                <c:pt idx="20782">
                  <c:v>96.21</c:v>
                </c:pt>
                <c:pt idx="20783">
                  <c:v>101.75</c:v>
                </c:pt>
                <c:pt idx="20784">
                  <c:v>102.75</c:v>
                </c:pt>
                <c:pt idx="20785">
                  <c:v>66.89</c:v>
                </c:pt>
                <c:pt idx="20786">
                  <c:v>56.44</c:v>
                </c:pt>
                <c:pt idx="20787">
                  <c:v>54.67</c:v>
                </c:pt>
                <c:pt idx="20788">
                  <c:v>88.32</c:v>
                </c:pt>
                <c:pt idx="20789">
                  <c:v>95.41</c:v>
                </c:pt>
                <c:pt idx="20790">
                  <c:v>120.58</c:v>
                </c:pt>
                <c:pt idx="20791">
                  <c:v>121.75</c:v>
                </c:pt>
                <c:pt idx="20792">
                  <c:v>101.68</c:v>
                </c:pt>
                <c:pt idx="20793">
                  <c:v>100.12</c:v>
                </c:pt>
                <c:pt idx="20794">
                  <c:v>113.25</c:v>
                </c:pt>
                <c:pt idx="20795">
                  <c:v>96.62</c:v>
                </c:pt>
                <c:pt idx="20796">
                  <c:v>145.58000000000001</c:v>
                </c:pt>
                <c:pt idx="20797">
                  <c:v>175.63</c:v>
                </c:pt>
                <c:pt idx="20798">
                  <c:v>59.95</c:v>
                </c:pt>
                <c:pt idx="20799">
                  <c:v>116.14</c:v>
                </c:pt>
                <c:pt idx="20800">
                  <c:v>109.71</c:v>
                </c:pt>
                <c:pt idx="20801">
                  <c:v>93.82</c:v>
                </c:pt>
                <c:pt idx="20802">
                  <c:v>106.32</c:v>
                </c:pt>
                <c:pt idx="20803">
                  <c:v>64.2</c:v>
                </c:pt>
                <c:pt idx="20804">
                  <c:v>75.31</c:v>
                </c:pt>
                <c:pt idx="20805">
                  <c:v>78.84</c:v>
                </c:pt>
                <c:pt idx="20806">
                  <c:v>116.38</c:v>
                </c:pt>
                <c:pt idx="20807">
                  <c:v>69.89</c:v>
                </c:pt>
                <c:pt idx="20808">
                  <c:v>54.56</c:v>
                </c:pt>
                <c:pt idx="20809">
                  <c:v>63.92</c:v>
                </c:pt>
                <c:pt idx="20810">
                  <c:v>58.07</c:v>
                </c:pt>
                <c:pt idx="20811">
                  <c:v>78.2</c:v>
                </c:pt>
                <c:pt idx="20812">
                  <c:v>87.18</c:v>
                </c:pt>
                <c:pt idx="20813">
                  <c:v>75.650000000000006</c:v>
                </c:pt>
                <c:pt idx="20814">
                  <c:v>95.84</c:v>
                </c:pt>
                <c:pt idx="20815">
                  <c:v>121.84</c:v>
                </c:pt>
                <c:pt idx="20816">
                  <c:v>120.92</c:v>
                </c:pt>
                <c:pt idx="20817">
                  <c:v>116.68</c:v>
                </c:pt>
                <c:pt idx="20818">
                  <c:v>116.17</c:v>
                </c:pt>
                <c:pt idx="20819">
                  <c:v>114.04</c:v>
                </c:pt>
                <c:pt idx="20820">
                  <c:v>84.77</c:v>
                </c:pt>
                <c:pt idx="20821">
                  <c:v>94.48</c:v>
                </c:pt>
                <c:pt idx="20822">
                  <c:v>93.84</c:v>
                </c:pt>
                <c:pt idx="20823">
                  <c:v>89.78</c:v>
                </c:pt>
                <c:pt idx="20824">
                  <c:v>97.37</c:v>
                </c:pt>
                <c:pt idx="20825">
                  <c:v>144.11000000000001</c:v>
                </c:pt>
                <c:pt idx="20826">
                  <c:v>109.62</c:v>
                </c:pt>
                <c:pt idx="20827">
                  <c:v>113.88</c:v>
                </c:pt>
                <c:pt idx="20828">
                  <c:v>147.97</c:v>
                </c:pt>
                <c:pt idx="20829">
                  <c:v>156.85</c:v>
                </c:pt>
                <c:pt idx="20830">
                  <c:v>171.62</c:v>
                </c:pt>
                <c:pt idx="20831">
                  <c:v>159.16</c:v>
                </c:pt>
                <c:pt idx="20832">
                  <c:v>196.88</c:v>
                </c:pt>
                <c:pt idx="20833">
                  <c:v>217.69</c:v>
                </c:pt>
                <c:pt idx="20834">
                  <c:v>219.08</c:v>
                </c:pt>
                <c:pt idx="20835">
                  <c:v>208.8</c:v>
                </c:pt>
                <c:pt idx="20836">
                  <c:v>267.94</c:v>
                </c:pt>
                <c:pt idx="20837">
                  <c:v>170.81</c:v>
                </c:pt>
                <c:pt idx="20838">
                  <c:v>95.81</c:v>
                </c:pt>
                <c:pt idx="20839">
                  <c:v>89.74</c:v>
                </c:pt>
                <c:pt idx="20840">
                  <c:v>92.55</c:v>
                </c:pt>
                <c:pt idx="20841">
                  <c:v>101.19</c:v>
                </c:pt>
                <c:pt idx="20842">
                  <c:v>122.56</c:v>
                </c:pt>
                <c:pt idx="20843">
                  <c:v>97.27</c:v>
                </c:pt>
                <c:pt idx="20844">
                  <c:v>144</c:v>
                </c:pt>
                <c:pt idx="20845">
                  <c:v>117.52</c:v>
                </c:pt>
                <c:pt idx="20846">
                  <c:v>81.96</c:v>
                </c:pt>
                <c:pt idx="20847">
                  <c:v>93.72</c:v>
                </c:pt>
                <c:pt idx="20848">
                  <c:v>109.05</c:v>
                </c:pt>
                <c:pt idx="20849">
                  <c:v>107.85</c:v>
                </c:pt>
                <c:pt idx="20850">
                  <c:v>100.26</c:v>
                </c:pt>
                <c:pt idx="20851">
                  <c:v>94.61</c:v>
                </c:pt>
                <c:pt idx="20852">
                  <c:v>80.819999999999993</c:v>
                </c:pt>
                <c:pt idx="20853">
                  <c:v>119.38</c:v>
                </c:pt>
                <c:pt idx="20854">
                  <c:v>127.8</c:v>
                </c:pt>
                <c:pt idx="20855">
                  <c:v>143.11000000000001</c:v>
                </c:pt>
                <c:pt idx="20856">
                  <c:v>160</c:v>
                </c:pt>
                <c:pt idx="20857">
                  <c:v>140.99</c:v>
                </c:pt>
                <c:pt idx="20858">
                  <c:v>143.62</c:v>
                </c:pt>
                <c:pt idx="20859">
                  <c:v>138.37</c:v>
                </c:pt>
                <c:pt idx="20860">
                  <c:v>125.34</c:v>
                </c:pt>
                <c:pt idx="20861">
                  <c:v>116.52</c:v>
                </c:pt>
                <c:pt idx="20862">
                  <c:v>87.05</c:v>
                </c:pt>
                <c:pt idx="20863">
                  <c:v>85.94</c:v>
                </c:pt>
                <c:pt idx="20864">
                  <c:v>91.65</c:v>
                </c:pt>
                <c:pt idx="20865">
                  <c:v>105.64</c:v>
                </c:pt>
                <c:pt idx="20866">
                  <c:v>90.25</c:v>
                </c:pt>
                <c:pt idx="20867">
                  <c:v>70.41</c:v>
                </c:pt>
                <c:pt idx="20868">
                  <c:v>180.47</c:v>
                </c:pt>
                <c:pt idx="20869">
                  <c:v>168.53</c:v>
                </c:pt>
                <c:pt idx="20870">
                  <c:v>170.63</c:v>
                </c:pt>
                <c:pt idx="20871">
                  <c:v>194.12</c:v>
                </c:pt>
                <c:pt idx="20872">
                  <c:v>317.27999999999997</c:v>
                </c:pt>
                <c:pt idx="20873">
                  <c:v>314.75</c:v>
                </c:pt>
                <c:pt idx="20874">
                  <c:v>509.11</c:v>
                </c:pt>
                <c:pt idx="20875">
                  <c:v>483.08</c:v>
                </c:pt>
                <c:pt idx="20876">
                  <c:v>415.55</c:v>
                </c:pt>
                <c:pt idx="20877">
                  <c:v>596.57000000000005</c:v>
                </c:pt>
                <c:pt idx="20878">
                  <c:v>486.32</c:v>
                </c:pt>
                <c:pt idx="20879">
                  <c:v>541.77</c:v>
                </c:pt>
                <c:pt idx="20880">
                  <c:v>401.45</c:v>
                </c:pt>
                <c:pt idx="20881">
                  <c:v>419.43</c:v>
                </c:pt>
                <c:pt idx="20882">
                  <c:v>345.53</c:v>
                </c:pt>
                <c:pt idx="20883">
                  <c:v>417.2</c:v>
                </c:pt>
                <c:pt idx="20884">
                  <c:v>309.25</c:v>
                </c:pt>
                <c:pt idx="20885">
                  <c:v>104.54</c:v>
                </c:pt>
                <c:pt idx="20886">
                  <c:v>150.28</c:v>
                </c:pt>
                <c:pt idx="20887">
                  <c:v>173.11</c:v>
                </c:pt>
                <c:pt idx="20888">
                  <c:v>15.39</c:v>
                </c:pt>
                <c:pt idx="20889">
                  <c:v>32.119999999999997</c:v>
                </c:pt>
                <c:pt idx="20890">
                  <c:v>42.95</c:v>
                </c:pt>
                <c:pt idx="20891">
                  <c:v>75.47</c:v>
                </c:pt>
                <c:pt idx="20892">
                  <c:v>73.53</c:v>
                </c:pt>
                <c:pt idx="20893">
                  <c:v>56.63</c:v>
                </c:pt>
                <c:pt idx="20894">
                  <c:v>52.22</c:v>
                </c:pt>
                <c:pt idx="20895">
                  <c:v>107.46</c:v>
                </c:pt>
                <c:pt idx="20896">
                  <c:v>180.17</c:v>
                </c:pt>
                <c:pt idx="20897">
                  <c:v>236.08</c:v>
                </c:pt>
                <c:pt idx="20898">
                  <c:v>163.51</c:v>
                </c:pt>
                <c:pt idx="20899">
                  <c:v>73.89</c:v>
                </c:pt>
                <c:pt idx="20900">
                  <c:v>72.98</c:v>
                </c:pt>
                <c:pt idx="20901">
                  <c:v>77.22</c:v>
                </c:pt>
                <c:pt idx="20902">
                  <c:v>80.430000000000007</c:v>
                </c:pt>
                <c:pt idx="20903">
                  <c:v>69.510000000000005</c:v>
                </c:pt>
                <c:pt idx="20904">
                  <c:v>11.54</c:v>
                </c:pt>
                <c:pt idx="20905">
                  <c:v>13</c:v>
                </c:pt>
                <c:pt idx="20906">
                  <c:v>14.44</c:v>
                </c:pt>
                <c:pt idx="20907">
                  <c:v>15.32</c:v>
                </c:pt>
                <c:pt idx="20908">
                  <c:v>19.32</c:v>
                </c:pt>
                <c:pt idx="20909">
                  <c:v>22.11</c:v>
                </c:pt>
                <c:pt idx="20910">
                  <c:v>18.68</c:v>
                </c:pt>
                <c:pt idx="20911">
                  <c:v>18.27</c:v>
                </c:pt>
                <c:pt idx="20912">
                  <c:v>22.54</c:v>
                </c:pt>
                <c:pt idx="20913">
                  <c:v>24.6</c:v>
                </c:pt>
                <c:pt idx="20914">
                  <c:v>25.31</c:v>
                </c:pt>
                <c:pt idx="20915">
                  <c:v>19.89</c:v>
                </c:pt>
                <c:pt idx="20916">
                  <c:v>18.86</c:v>
                </c:pt>
                <c:pt idx="20917">
                  <c:v>25.21</c:v>
                </c:pt>
                <c:pt idx="20918">
                  <c:v>16.3</c:v>
                </c:pt>
                <c:pt idx="20919">
                  <c:v>17.7</c:v>
                </c:pt>
                <c:pt idx="20920">
                  <c:v>19.739999999999998</c:v>
                </c:pt>
                <c:pt idx="20921">
                  <c:v>22.47</c:v>
                </c:pt>
                <c:pt idx="20922">
                  <c:v>28.73</c:v>
                </c:pt>
                <c:pt idx="20923">
                  <c:v>31.76</c:v>
                </c:pt>
                <c:pt idx="20924">
                  <c:v>31.68</c:v>
                </c:pt>
                <c:pt idx="20925">
                  <c:v>31.68</c:v>
                </c:pt>
                <c:pt idx="20926">
                  <c:v>26.62</c:v>
                </c:pt>
                <c:pt idx="20927">
                  <c:v>20.13</c:v>
                </c:pt>
                <c:pt idx="20928">
                  <c:v>24.54</c:v>
                </c:pt>
                <c:pt idx="20929">
                  <c:v>27.87</c:v>
                </c:pt>
                <c:pt idx="20930">
                  <c:v>27.78</c:v>
                </c:pt>
                <c:pt idx="20931">
                  <c:v>32.090000000000003</c:v>
                </c:pt>
                <c:pt idx="20932">
                  <c:v>32.51</c:v>
                </c:pt>
                <c:pt idx="20933">
                  <c:v>40.89</c:v>
                </c:pt>
                <c:pt idx="20934">
                  <c:v>130.86000000000001</c:v>
                </c:pt>
                <c:pt idx="20935">
                  <c:v>104.34</c:v>
                </c:pt>
                <c:pt idx="20936">
                  <c:v>110.61</c:v>
                </c:pt>
                <c:pt idx="20937">
                  <c:v>129.12</c:v>
                </c:pt>
                <c:pt idx="20938">
                  <c:v>130.81</c:v>
                </c:pt>
                <c:pt idx="20939">
                  <c:v>135.79</c:v>
                </c:pt>
                <c:pt idx="20940">
                  <c:v>118.49</c:v>
                </c:pt>
                <c:pt idx="20941">
                  <c:v>108.44</c:v>
                </c:pt>
                <c:pt idx="20942">
                  <c:v>118.42</c:v>
                </c:pt>
                <c:pt idx="20943">
                  <c:v>95.17</c:v>
                </c:pt>
                <c:pt idx="20944">
                  <c:v>99.08</c:v>
                </c:pt>
                <c:pt idx="20945">
                  <c:v>85.24</c:v>
                </c:pt>
                <c:pt idx="20946">
                  <c:v>74.7</c:v>
                </c:pt>
                <c:pt idx="20947">
                  <c:v>72.52</c:v>
                </c:pt>
                <c:pt idx="20948">
                  <c:v>62.82</c:v>
                </c:pt>
                <c:pt idx="20949">
                  <c:v>60</c:v>
                </c:pt>
                <c:pt idx="20950">
                  <c:v>84.79</c:v>
                </c:pt>
                <c:pt idx="20951">
                  <c:v>73.099999999999994</c:v>
                </c:pt>
                <c:pt idx="20952">
                  <c:v>69.53</c:v>
                </c:pt>
                <c:pt idx="20953">
                  <c:v>40.17</c:v>
                </c:pt>
                <c:pt idx="20954">
                  <c:v>235.82</c:v>
                </c:pt>
                <c:pt idx="20955">
                  <c:v>318.22000000000003</c:v>
                </c:pt>
                <c:pt idx="20956">
                  <c:v>280.91000000000003</c:v>
                </c:pt>
                <c:pt idx="20957">
                  <c:v>216.44</c:v>
                </c:pt>
                <c:pt idx="20958">
                  <c:v>189.51</c:v>
                </c:pt>
                <c:pt idx="20959">
                  <c:v>179</c:v>
                </c:pt>
                <c:pt idx="20960">
                  <c:v>202.36</c:v>
                </c:pt>
                <c:pt idx="20961">
                  <c:v>182.42</c:v>
                </c:pt>
                <c:pt idx="20962">
                  <c:v>117.76</c:v>
                </c:pt>
                <c:pt idx="20963">
                  <c:v>131.38</c:v>
                </c:pt>
                <c:pt idx="20964">
                  <c:v>122.73</c:v>
                </c:pt>
                <c:pt idx="20965">
                  <c:v>130.34</c:v>
                </c:pt>
                <c:pt idx="20966">
                  <c:v>117.48</c:v>
                </c:pt>
                <c:pt idx="20967">
                  <c:v>102.94</c:v>
                </c:pt>
                <c:pt idx="20968">
                  <c:v>124.52</c:v>
                </c:pt>
                <c:pt idx="20969">
                  <c:v>90.1</c:v>
                </c:pt>
                <c:pt idx="20970">
                  <c:v>74.680000000000007</c:v>
                </c:pt>
                <c:pt idx="20971">
                  <c:v>82.99</c:v>
                </c:pt>
                <c:pt idx="20972">
                  <c:v>76.58</c:v>
                </c:pt>
                <c:pt idx="20973">
                  <c:v>145.56</c:v>
                </c:pt>
                <c:pt idx="20974">
                  <c:v>209.6</c:v>
                </c:pt>
                <c:pt idx="20975">
                  <c:v>212.69</c:v>
                </c:pt>
                <c:pt idx="20976">
                  <c:v>242.81</c:v>
                </c:pt>
                <c:pt idx="20977">
                  <c:v>289.55</c:v>
                </c:pt>
                <c:pt idx="20978">
                  <c:v>288.62</c:v>
                </c:pt>
                <c:pt idx="20979">
                  <c:v>233.08</c:v>
                </c:pt>
                <c:pt idx="20980">
                  <c:v>224.59</c:v>
                </c:pt>
                <c:pt idx="20981">
                  <c:v>204.42</c:v>
                </c:pt>
                <c:pt idx="20982">
                  <c:v>159.33000000000001</c:v>
                </c:pt>
                <c:pt idx="20983">
                  <c:v>186.59</c:v>
                </c:pt>
                <c:pt idx="20984">
                  <c:v>144.96</c:v>
                </c:pt>
                <c:pt idx="20985">
                  <c:v>154.74</c:v>
                </c:pt>
                <c:pt idx="20986">
                  <c:v>126.55</c:v>
                </c:pt>
                <c:pt idx="20987">
                  <c:v>113.3</c:v>
                </c:pt>
                <c:pt idx="20988">
                  <c:v>117.13</c:v>
                </c:pt>
                <c:pt idx="20989">
                  <c:v>184.18</c:v>
                </c:pt>
                <c:pt idx="20990">
                  <c:v>160.22</c:v>
                </c:pt>
                <c:pt idx="20991">
                  <c:v>214.89</c:v>
                </c:pt>
                <c:pt idx="20992">
                  <c:v>285.47000000000003</c:v>
                </c:pt>
                <c:pt idx="20993">
                  <c:v>259.74</c:v>
                </c:pt>
                <c:pt idx="20994">
                  <c:v>219.55</c:v>
                </c:pt>
                <c:pt idx="20995">
                  <c:v>288.73</c:v>
                </c:pt>
                <c:pt idx="20996">
                  <c:v>171.5</c:v>
                </c:pt>
                <c:pt idx="20997">
                  <c:v>116.23</c:v>
                </c:pt>
                <c:pt idx="20998">
                  <c:v>69.650000000000006</c:v>
                </c:pt>
                <c:pt idx="20999">
                  <c:v>110.04</c:v>
                </c:pt>
                <c:pt idx="21000">
                  <c:v>141.75</c:v>
                </c:pt>
                <c:pt idx="21001">
                  <c:v>142.59</c:v>
                </c:pt>
                <c:pt idx="21002">
                  <c:v>179.62</c:v>
                </c:pt>
                <c:pt idx="21003">
                  <c:v>201.14</c:v>
                </c:pt>
                <c:pt idx="21004">
                  <c:v>147.13999999999999</c:v>
                </c:pt>
                <c:pt idx="21005">
                  <c:v>123.23</c:v>
                </c:pt>
                <c:pt idx="21006">
                  <c:v>151.19999999999999</c:v>
                </c:pt>
                <c:pt idx="21007">
                  <c:v>111.69</c:v>
                </c:pt>
                <c:pt idx="21008">
                  <c:v>125.5</c:v>
                </c:pt>
                <c:pt idx="21009">
                  <c:v>145.88</c:v>
                </c:pt>
                <c:pt idx="21010">
                  <c:v>170.55</c:v>
                </c:pt>
                <c:pt idx="21011">
                  <c:v>188.76</c:v>
                </c:pt>
                <c:pt idx="21012">
                  <c:v>174.51</c:v>
                </c:pt>
                <c:pt idx="21013">
                  <c:v>108.52</c:v>
                </c:pt>
                <c:pt idx="21014">
                  <c:v>181.81</c:v>
                </c:pt>
                <c:pt idx="21015">
                  <c:v>124.26</c:v>
                </c:pt>
                <c:pt idx="21016">
                  <c:v>59.12</c:v>
                </c:pt>
                <c:pt idx="21017">
                  <c:v>42.77</c:v>
                </c:pt>
                <c:pt idx="21018">
                  <c:v>48.55</c:v>
                </c:pt>
                <c:pt idx="21019">
                  <c:v>36.69</c:v>
                </c:pt>
                <c:pt idx="21020">
                  <c:v>30.73</c:v>
                </c:pt>
                <c:pt idx="21021">
                  <c:v>49.39</c:v>
                </c:pt>
                <c:pt idx="21022">
                  <c:v>48.62</c:v>
                </c:pt>
                <c:pt idx="21023">
                  <c:v>163.77000000000001</c:v>
                </c:pt>
                <c:pt idx="21024">
                  <c:v>77.66</c:v>
                </c:pt>
                <c:pt idx="21025">
                  <c:v>299.44</c:v>
                </c:pt>
                <c:pt idx="21026">
                  <c:v>93.01</c:v>
                </c:pt>
                <c:pt idx="21027">
                  <c:v>26.88</c:v>
                </c:pt>
                <c:pt idx="21028">
                  <c:v>21.01</c:v>
                </c:pt>
                <c:pt idx="21029">
                  <c:v>21.16</c:v>
                </c:pt>
                <c:pt idx="21030">
                  <c:v>34.159999999999997</c:v>
                </c:pt>
                <c:pt idx="21031">
                  <c:v>67.790000000000006</c:v>
                </c:pt>
                <c:pt idx="21032">
                  <c:v>87.41</c:v>
                </c:pt>
                <c:pt idx="21033">
                  <c:v>215.61</c:v>
                </c:pt>
                <c:pt idx="21034">
                  <c:v>124.19</c:v>
                </c:pt>
                <c:pt idx="21035">
                  <c:v>145.74</c:v>
                </c:pt>
                <c:pt idx="21036">
                  <c:v>106.31</c:v>
                </c:pt>
                <c:pt idx="21037">
                  <c:v>172.41</c:v>
                </c:pt>
                <c:pt idx="21038">
                  <c:v>276.45999999999998</c:v>
                </c:pt>
                <c:pt idx="21039">
                  <c:v>376.52</c:v>
                </c:pt>
                <c:pt idx="21040">
                  <c:v>298.99</c:v>
                </c:pt>
                <c:pt idx="21041">
                  <c:v>426.54</c:v>
                </c:pt>
                <c:pt idx="21042">
                  <c:v>410.66</c:v>
                </c:pt>
                <c:pt idx="21043">
                  <c:v>399.83</c:v>
                </c:pt>
                <c:pt idx="21044">
                  <c:v>598.55999999999995</c:v>
                </c:pt>
                <c:pt idx="21045">
                  <c:v>438.55</c:v>
                </c:pt>
                <c:pt idx="21046">
                  <c:v>411.98</c:v>
                </c:pt>
                <c:pt idx="21047">
                  <c:v>338.29</c:v>
                </c:pt>
                <c:pt idx="21048">
                  <c:v>305.92</c:v>
                </c:pt>
                <c:pt idx="21049">
                  <c:v>332.15</c:v>
                </c:pt>
                <c:pt idx="21050">
                  <c:v>276.26</c:v>
                </c:pt>
                <c:pt idx="21051">
                  <c:v>246.37</c:v>
                </c:pt>
                <c:pt idx="21052">
                  <c:v>230.57</c:v>
                </c:pt>
                <c:pt idx="21053">
                  <c:v>177.24</c:v>
                </c:pt>
                <c:pt idx="21054">
                  <c:v>141.41</c:v>
                </c:pt>
                <c:pt idx="21055">
                  <c:v>171.14</c:v>
                </c:pt>
                <c:pt idx="21056">
                  <c:v>165.91</c:v>
                </c:pt>
                <c:pt idx="21057">
                  <c:v>187.14</c:v>
                </c:pt>
                <c:pt idx="21058">
                  <c:v>179.45</c:v>
                </c:pt>
                <c:pt idx="21059">
                  <c:v>181.12</c:v>
                </c:pt>
                <c:pt idx="21060">
                  <c:v>191.58</c:v>
                </c:pt>
                <c:pt idx="21061">
                  <c:v>190.86</c:v>
                </c:pt>
                <c:pt idx="21062">
                  <c:v>215.12</c:v>
                </c:pt>
                <c:pt idx="21063">
                  <c:v>234.89</c:v>
                </c:pt>
                <c:pt idx="21064">
                  <c:v>191.22</c:v>
                </c:pt>
                <c:pt idx="21065">
                  <c:v>203.05</c:v>
                </c:pt>
                <c:pt idx="21066">
                  <c:v>190.15</c:v>
                </c:pt>
                <c:pt idx="21067">
                  <c:v>182.86</c:v>
                </c:pt>
                <c:pt idx="21068">
                  <c:v>191.04</c:v>
                </c:pt>
                <c:pt idx="21069">
                  <c:v>159.97</c:v>
                </c:pt>
                <c:pt idx="21070">
                  <c:v>171.16</c:v>
                </c:pt>
                <c:pt idx="21071">
                  <c:v>157.86000000000001</c:v>
                </c:pt>
                <c:pt idx="21072">
                  <c:v>184.95</c:v>
                </c:pt>
                <c:pt idx="21073">
                  <c:v>180.36</c:v>
                </c:pt>
                <c:pt idx="21074">
                  <c:v>136.21</c:v>
                </c:pt>
                <c:pt idx="21075">
                  <c:v>179.04</c:v>
                </c:pt>
                <c:pt idx="21076">
                  <c:v>230.94</c:v>
                </c:pt>
                <c:pt idx="21077">
                  <c:v>197.47</c:v>
                </c:pt>
                <c:pt idx="21078">
                  <c:v>187.35</c:v>
                </c:pt>
                <c:pt idx="21079">
                  <c:v>175.97</c:v>
                </c:pt>
                <c:pt idx="21080">
                  <c:v>200.13</c:v>
                </c:pt>
                <c:pt idx="21081">
                  <c:v>209.7</c:v>
                </c:pt>
                <c:pt idx="21082">
                  <c:v>269.81</c:v>
                </c:pt>
                <c:pt idx="21083">
                  <c:v>235.3</c:v>
                </c:pt>
                <c:pt idx="21084">
                  <c:v>142.47</c:v>
                </c:pt>
                <c:pt idx="21085">
                  <c:v>201</c:v>
                </c:pt>
                <c:pt idx="21086">
                  <c:v>498.05</c:v>
                </c:pt>
                <c:pt idx="21087">
                  <c:v>445.33</c:v>
                </c:pt>
                <c:pt idx="21088">
                  <c:v>520.39</c:v>
                </c:pt>
                <c:pt idx="21089">
                  <c:v>547.42999999999995</c:v>
                </c:pt>
                <c:pt idx="21090">
                  <c:v>632.30999999999995</c:v>
                </c:pt>
                <c:pt idx="21091">
                  <c:v>473.84</c:v>
                </c:pt>
                <c:pt idx="21092">
                  <c:v>442.58</c:v>
                </c:pt>
                <c:pt idx="21093">
                  <c:v>383.64</c:v>
                </c:pt>
                <c:pt idx="21094">
                  <c:v>306.42</c:v>
                </c:pt>
                <c:pt idx="21095">
                  <c:v>355.07</c:v>
                </c:pt>
                <c:pt idx="21096">
                  <c:v>442.5</c:v>
                </c:pt>
                <c:pt idx="21097">
                  <c:v>401.23</c:v>
                </c:pt>
                <c:pt idx="21098">
                  <c:v>400.69</c:v>
                </c:pt>
                <c:pt idx="21099">
                  <c:v>381.11</c:v>
                </c:pt>
                <c:pt idx="21100">
                  <c:v>366.61</c:v>
                </c:pt>
                <c:pt idx="21101">
                  <c:v>272.54000000000002</c:v>
                </c:pt>
                <c:pt idx="21102">
                  <c:v>276.08999999999997</c:v>
                </c:pt>
                <c:pt idx="21103">
                  <c:v>186.52</c:v>
                </c:pt>
                <c:pt idx="21104">
                  <c:v>211.1</c:v>
                </c:pt>
                <c:pt idx="21105">
                  <c:v>230.54</c:v>
                </c:pt>
                <c:pt idx="21106">
                  <c:v>252.18</c:v>
                </c:pt>
                <c:pt idx="21107">
                  <c:v>232.66</c:v>
                </c:pt>
                <c:pt idx="21108">
                  <c:v>214.5</c:v>
                </c:pt>
                <c:pt idx="21109">
                  <c:v>264.04000000000002</c:v>
                </c:pt>
                <c:pt idx="21110">
                  <c:v>219.83</c:v>
                </c:pt>
                <c:pt idx="21111">
                  <c:v>312.99</c:v>
                </c:pt>
                <c:pt idx="21112">
                  <c:v>268.86</c:v>
                </c:pt>
                <c:pt idx="21113">
                  <c:v>225.4</c:v>
                </c:pt>
                <c:pt idx="21114">
                  <c:v>247.39</c:v>
                </c:pt>
                <c:pt idx="21115">
                  <c:v>234.25</c:v>
                </c:pt>
                <c:pt idx="21116">
                  <c:v>211.32</c:v>
                </c:pt>
                <c:pt idx="21117">
                  <c:v>157.15</c:v>
                </c:pt>
                <c:pt idx="21118">
                  <c:v>182.11</c:v>
                </c:pt>
                <c:pt idx="21119">
                  <c:v>176.85</c:v>
                </c:pt>
                <c:pt idx="21120">
                  <c:v>188.59</c:v>
                </c:pt>
                <c:pt idx="21121">
                  <c:v>213.85</c:v>
                </c:pt>
                <c:pt idx="21122">
                  <c:v>277.20999999999998</c:v>
                </c:pt>
                <c:pt idx="21123">
                  <c:v>277.14</c:v>
                </c:pt>
                <c:pt idx="21124">
                  <c:v>390.51</c:v>
                </c:pt>
                <c:pt idx="21125">
                  <c:v>341.39</c:v>
                </c:pt>
                <c:pt idx="21126">
                  <c:v>532.75</c:v>
                </c:pt>
                <c:pt idx="21127">
                  <c:v>155.03</c:v>
                </c:pt>
                <c:pt idx="21128">
                  <c:v>171.84</c:v>
                </c:pt>
                <c:pt idx="21129">
                  <c:v>187.67</c:v>
                </c:pt>
                <c:pt idx="21130">
                  <c:v>182.48</c:v>
                </c:pt>
                <c:pt idx="21131">
                  <c:v>210.54</c:v>
                </c:pt>
                <c:pt idx="21132">
                  <c:v>219.41</c:v>
                </c:pt>
                <c:pt idx="21133">
                  <c:v>268.38</c:v>
                </c:pt>
                <c:pt idx="21134">
                  <c:v>212.56</c:v>
                </c:pt>
                <c:pt idx="21135">
                  <c:v>192.36</c:v>
                </c:pt>
                <c:pt idx="21136">
                  <c:v>210.05</c:v>
                </c:pt>
                <c:pt idx="21137">
                  <c:v>255.31</c:v>
                </c:pt>
                <c:pt idx="21138">
                  <c:v>292.83</c:v>
                </c:pt>
                <c:pt idx="21139">
                  <c:v>333.81</c:v>
                </c:pt>
                <c:pt idx="21140">
                  <c:v>283.16000000000003</c:v>
                </c:pt>
                <c:pt idx="21141">
                  <c:v>259.86</c:v>
                </c:pt>
                <c:pt idx="21142">
                  <c:v>184.78</c:v>
                </c:pt>
                <c:pt idx="21143">
                  <c:v>198.12</c:v>
                </c:pt>
                <c:pt idx="21144">
                  <c:v>240.56</c:v>
                </c:pt>
                <c:pt idx="21145">
                  <c:v>259.88</c:v>
                </c:pt>
                <c:pt idx="21146">
                  <c:v>337.29</c:v>
                </c:pt>
                <c:pt idx="21147">
                  <c:v>332.86</c:v>
                </c:pt>
                <c:pt idx="21148">
                  <c:v>345.46</c:v>
                </c:pt>
                <c:pt idx="21149">
                  <c:v>376.19</c:v>
                </c:pt>
                <c:pt idx="21150">
                  <c:v>405.89</c:v>
                </c:pt>
                <c:pt idx="21151">
                  <c:v>435.93</c:v>
                </c:pt>
                <c:pt idx="21152">
                  <c:v>411.12</c:v>
                </c:pt>
                <c:pt idx="21153">
                  <c:v>361.29</c:v>
                </c:pt>
                <c:pt idx="21154">
                  <c:v>345.99</c:v>
                </c:pt>
                <c:pt idx="21155">
                  <c:v>261.43</c:v>
                </c:pt>
                <c:pt idx="21156">
                  <c:v>254.35</c:v>
                </c:pt>
                <c:pt idx="21157">
                  <c:v>254.41</c:v>
                </c:pt>
                <c:pt idx="21158">
                  <c:v>286.55</c:v>
                </c:pt>
                <c:pt idx="21159">
                  <c:v>279.72000000000003</c:v>
                </c:pt>
                <c:pt idx="21160">
                  <c:v>177.5</c:v>
                </c:pt>
                <c:pt idx="21161">
                  <c:v>163.41999999999999</c:v>
                </c:pt>
                <c:pt idx="21162">
                  <c:v>198.65</c:v>
                </c:pt>
                <c:pt idx="21163">
                  <c:v>224.13</c:v>
                </c:pt>
                <c:pt idx="21164">
                  <c:v>228.5</c:v>
                </c:pt>
                <c:pt idx="21165">
                  <c:v>249.79</c:v>
                </c:pt>
                <c:pt idx="21166">
                  <c:v>299.72000000000003</c:v>
                </c:pt>
                <c:pt idx="21167">
                  <c:v>267.95</c:v>
                </c:pt>
                <c:pt idx="21168">
                  <c:v>280.70999999999998</c:v>
                </c:pt>
                <c:pt idx="21169">
                  <c:v>231.55</c:v>
                </c:pt>
                <c:pt idx="21170">
                  <c:v>259.76</c:v>
                </c:pt>
                <c:pt idx="21171">
                  <c:v>224.07</c:v>
                </c:pt>
                <c:pt idx="21172">
                  <c:v>219.06</c:v>
                </c:pt>
                <c:pt idx="21173">
                  <c:v>217.36</c:v>
                </c:pt>
                <c:pt idx="21174">
                  <c:v>251.22</c:v>
                </c:pt>
                <c:pt idx="21175">
                  <c:v>300.44</c:v>
                </c:pt>
                <c:pt idx="21176">
                  <c:v>243.82</c:v>
                </c:pt>
                <c:pt idx="21177">
                  <c:v>231.47</c:v>
                </c:pt>
                <c:pt idx="21178">
                  <c:v>172.2</c:v>
                </c:pt>
                <c:pt idx="21179">
                  <c:v>154.62</c:v>
                </c:pt>
                <c:pt idx="21180">
                  <c:v>158.6</c:v>
                </c:pt>
                <c:pt idx="21181">
                  <c:v>105.73</c:v>
                </c:pt>
                <c:pt idx="21182">
                  <c:v>108.49</c:v>
                </c:pt>
                <c:pt idx="21183">
                  <c:v>116.46</c:v>
                </c:pt>
                <c:pt idx="21184">
                  <c:v>132.66</c:v>
                </c:pt>
                <c:pt idx="21185">
                  <c:v>210.39</c:v>
                </c:pt>
                <c:pt idx="21186">
                  <c:v>179.85</c:v>
                </c:pt>
                <c:pt idx="21187">
                  <c:v>422.41</c:v>
                </c:pt>
                <c:pt idx="21188">
                  <c:v>396.06</c:v>
                </c:pt>
                <c:pt idx="21189">
                  <c:v>702.85</c:v>
                </c:pt>
                <c:pt idx="21190">
                  <c:v>580.11</c:v>
                </c:pt>
                <c:pt idx="21191">
                  <c:v>632.94000000000005</c:v>
                </c:pt>
                <c:pt idx="21192">
                  <c:v>600.26</c:v>
                </c:pt>
                <c:pt idx="21193">
                  <c:v>472.18</c:v>
                </c:pt>
                <c:pt idx="21194">
                  <c:v>494.24</c:v>
                </c:pt>
                <c:pt idx="21195">
                  <c:v>383.09</c:v>
                </c:pt>
                <c:pt idx="21196">
                  <c:v>294.14999999999998</c:v>
                </c:pt>
                <c:pt idx="21197">
                  <c:v>435.16</c:v>
                </c:pt>
                <c:pt idx="21198">
                  <c:v>680.45</c:v>
                </c:pt>
                <c:pt idx="21199">
                  <c:v>400.54</c:v>
                </c:pt>
                <c:pt idx="21200">
                  <c:v>618.59</c:v>
                </c:pt>
                <c:pt idx="21201">
                  <c:v>988.45</c:v>
                </c:pt>
                <c:pt idx="21202">
                  <c:v>1109.21</c:v>
                </c:pt>
                <c:pt idx="21203">
                  <c:v>1234.99</c:v>
                </c:pt>
                <c:pt idx="21204">
                  <c:v>686</c:v>
                </c:pt>
                <c:pt idx="21205">
                  <c:v>393.52</c:v>
                </c:pt>
                <c:pt idx="21206">
                  <c:v>525.41</c:v>
                </c:pt>
                <c:pt idx="21207">
                  <c:v>390.97</c:v>
                </c:pt>
                <c:pt idx="21208">
                  <c:v>376.22</c:v>
                </c:pt>
                <c:pt idx="21209">
                  <c:v>414.78</c:v>
                </c:pt>
                <c:pt idx="21210">
                  <c:v>326.75</c:v>
                </c:pt>
                <c:pt idx="21211">
                  <c:v>466.79</c:v>
                </c:pt>
                <c:pt idx="21212">
                  <c:v>790.92</c:v>
                </c:pt>
                <c:pt idx="21213">
                  <c:v>668.18</c:v>
                </c:pt>
                <c:pt idx="21214">
                  <c:v>704.75</c:v>
                </c:pt>
                <c:pt idx="21215">
                  <c:v>958.24</c:v>
                </c:pt>
                <c:pt idx="21216">
                  <c:v>708.66</c:v>
                </c:pt>
                <c:pt idx="21217">
                  <c:v>840.02</c:v>
                </c:pt>
                <c:pt idx="21218">
                  <c:v>422.21</c:v>
                </c:pt>
                <c:pt idx="21219">
                  <c:v>329.87</c:v>
                </c:pt>
                <c:pt idx="21220">
                  <c:v>343.66</c:v>
                </c:pt>
                <c:pt idx="21221">
                  <c:v>372.41</c:v>
                </c:pt>
                <c:pt idx="21222">
                  <c:v>519.48</c:v>
                </c:pt>
                <c:pt idx="21223">
                  <c:v>542.59</c:v>
                </c:pt>
                <c:pt idx="21224">
                  <c:v>342.7</c:v>
                </c:pt>
                <c:pt idx="21225">
                  <c:v>362.39</c:v>
                </c:pt>
                <c:pt idx="21226">
                  <c:v>207.7</c:v>
                </c:pt>
                <c:pt idx="21227">
                  <c:v>214.98</c:v>
                </c:pt>
                <c:pt idx="21228">
                  <c:v>220.62</c:v>
                </c:pt>
                <c:pt idx="21229">
                  <c:v>247.8</c:v>
                </c:pt>
                <c:pt idx="21230">
                  <c:v>284.29000000000002</c:v>
                </c:pt>
                <c:pt idx="21231">
                  <c:v>327.05</c:v>
                </c:pt>
                <c:pt idx="21232">
                  <c:v>409.24</c:v>
                </c:pt>
                <c:pt idx="21233">
                  <c:v>334.83</c:v>
                </c:pt>
                <c:pt idx="21234">
                  <c:v>388.9</c:v>
                </c:pt>
                <c:pt idx="21235">
                  <c:v>310.39999999999998</c:v>
                </c:pt>
                <c:pt idx="21236">
                  <c:v>548.61</c:v>
                </c:pt>
                <c:pt idx="21237">
                  <c:v>337.89</c:v>
                </c:pt>
                <c:pt idx="21238">
                  <c:v>480.79</c:v>
                </c:pt>
                <c:pt idx="21239">
                  <c:v>439.18</c:v>
                </c:pt>
                <c:pt idx="21240">
                  <c:v>528.14</c:v>
                </c:pt>
                <c:pt idx="21241">
                  <c:v>445.44</c:v>
                </c:pt>
                <c:pt idx="21242">
                  <c:v>427.52</c:v>
                </c:pt>
                <c:pt idx="21243">
                  <c:v>506.88</c:v>
                </c:pt>
                <c:pt idx="21244">
                  <c:v>430.51</c:v>
                </c:pt>
                <c:pt idx="21245">
                  <c:v>762.82</c:v>
                </c:pt>
                <c:pt idx="21246">
                  <c:v>530.01</c:v>
                </c:pt>
                <c:pt idx="21247">
                  <c:v>686.96</c:v>
                </c:pt>
                <c:pt idx="21248">
                  <c:v>746.31</c:v>
                </c:pt>
                <c:pt idx="21249">
                  <c:v>1000.75</c:v>
                </c:pt>
                <c:pt idx="21250">
                  <c:v>909.25</c:v>
                </c:pt>
                <c:pt idx="21251">
                  <c:v>784.48</c:v>
                </c:pt>
                <c:pt idx="21252">
                  <c:v>809.83</c:v>
                </c:pt>
                <c:pt idx="21253">
                  <c:v>751.53</c:v>
                </c:pt>
                <c:pt idx="21254">
                  <c:v>887.7</c:v>
                </c:pt>
                <c:pt idx="21255">
                  <c:v>869.66</c:v>
                </c:pt>
                <c:pt idx="21256">
                  <c:v>896.34</c:v>
                </c:pt>
                <c:pt idx="21257">
                  <c:v>844.89</c:v>
                </c:pt>
                <c:pt idx="21258">
                  <c:v>833.9</c:v>
                </c:pt>
                <c:pt idx="21259">
                  <c:v>353.26</c:v>
                </c:pt>
                <c:pt idx="21260">
                  <c:v>336.56</c:v>
                </c:pt>
                <c:pt idx="21261">
                  <c:v>465.04</c:v>
                </c:pt>
                <c:pt idx="21262">
                  <c:v>503.49</c:v>
                </c:pt>
                <c:pt idx="21263">
                  <c:v>361.29</c:v>
                </c:pt>
                <c:pt idx="21264">
                  <c:v>469.21</c:v>
                </c:pt>
                <c:pt idx="21265">
                  <c:v>454.19</c:v>
                </c:pt>
                <c:pt idx="21266">
                  <c:v>402.22</c:v>
                </c:pt>
                <c:pt idx="21267">
                  <c:v>405.56</c:v>
                </c:pt>
                <c:pt idx="21268">
                  <c:v>502.86</c:v>
                </c:pt>
                <c:pt idx="21269">
                  <c:v>479.66</c:v>
                </c:pt>
                <c:pt idx="21270">
                  <c:v>442.41</c:v>
                </c:pt>
                <c:pt idx="21271">
                  <c:v>471.92</c:v>
                </c:pt>
                <c:pt idx="21272">
                  <c:v>507.95</c:v>
                </c:pt>
                <c:pt idx="21273">
                  <c:v>584.89</c:v>
                </c:pt>
                <c:pt idx="21274">
                  <c:v>706.27</c:v>
                </c:pt>
                <c:pt idx="21275">
                  <c:v>568.88</c:v>
                </c:pt>
                <c:pt idx="21276">
                  <c:v>817.07</c:v>
                </c:pt>
                <c:pt idx="21277">
                  <c:v>759.62</c:v>
                </c:pt>
                <c:pt idx="21278">
                  <c:v>544.86</c:v>
                </c:pt>
                <c:pt idx="21279">
                  <c:v>770.29</c:v>
                </c:pt>
                <c:pt idx="21280">
                  <c:v>703.73</c:v>
                </c:pt>
                <c:pt idx="21281">
                  <c:v>733.42</c:v>
                </c:pt>
                <c:pt idx="21282">
                  <c:v>741.08</c:v>
                </c:pt>
                <c:pt idx="21283">
                  <c:v>635.28</c:v>
                </c:pt>
                <c:pt idx="21284">
                  <c:v>912.59</c:v>
                </c:pt>
                <c:pt idx="21285">
                  <c:v>837.13</c:v>
                </c:pt>
                <c:pt idx="21286">
                  <c:v>916.42</c:v>
                </c:pt>
                <c:pt idx="21287">
                  <c:v>1209.8599999999999</c:v>
                </c:pt>
                <c:pt idx="21288">
                  <c:v>923.63</c:v>
                </c:pt>
                <c:pt idx="21289">
                  <c:v>813.38</c:v>
                </c:pt>
                <c:pt idx="21290">
                  <c:v>895.47</c:v>
                </c:pt>
                <c:pt idx="21291">
                  <c:v>1016.82</c:v>
                </c:pt>
                <c:pt idx="21292">
                  <c:v>1047.46</c:v>
                </c:pt>
                <c:pt idx="21293">
                  <c:v>432.33</c:v>
                </c:pt>
                <c:pt idx="21294">
                  <c:v>260.62</c:v>
                </c:pt>
                <c:pt idx="21295">
                  <c:v>280.58</c:v>
                </c:pt>
                <c:pt idx="21296">
                  <c:v>349.35</c:v>
                </c:pt>
                <c:pt idx="21297">
                  <c:v>309.04000000000002</c:v>
                </c:pt>
                <c:pt idx="21298">
                  <c:v>450.93</c:v>
                </c:pt>
                <c:pt idx="21299">
                  <c:v>224.74</c:v>
                </c:pt>
                <c:pt idx="21300">
                  <c:v>268.66000000000003</c:v>
                </c:pt>
                <c:pt idx="21301">
                  <c:v>565.5</c:v>
                </c:pt>
                <c:pt idx="21302">
                  <c:v>441.33</c:v>
                </c:pt>
                <c:pt idx="21303">
                  <c:v>948.54</c:v>
                </c:pt>
                <c:pt idx="21304">
                  <c:v>627.38</c:v>
                </c:pt>
                <c:pt idx="21305">
                  <c:v>726.41</c:v>
                </c:pt>
                <c:pt idx="21306">
                  <c:v>624.36</c:v>
                </c:pt>
                <c:pt idx="21307">
                  <c:v>891.99</c:v>
                </c:pt>
                <c:pt idx="21308">
                  <c:v>860.03</c:v>
                </c:pt>
                <c:pt idx="21309">
                  <c:v>652.69000000000005</c:v>
                </c:pt>
                <c:pt idx="21310">
                  <c:v>552.23</c:v>
                </c:pt>
                <c:pt idx="21311">
                  <c:v>622.11</c:v>
                </c:pt>
                <c:pt idx="21312">
                  <c:v>455.45</c:v>
                </c:pt>
                <c:pt idx="21313">
                  <c:v>477.2</c:v>
                </c:pt>
                <c:pt idx="21314">
                  <c:v>407.85</c:v>
                </c:pt>
                <c:pt idx="21315">
                  <c:v>348.25</c:v>
                </c:pt>
                <c:pt idx="21316">
                  <c:v>294.61</c:v>
                </c:pt>
                <c:pt idx="21317">
                  <c:v>302.45</c:v>
                </c:pt>
                <c:pt idx="21318">
                  <c:v>398.96</c:v>
                </c:pt>
                <c:pt idx="21319">
                  <c:v>318.41000000000003</c:v>
                </c:pt>
                <c:pt idx="21320">
                  <c:v>337.66</c:v>
                </c:pt>
                <c:pt idx="21321">
                  <c:v>239.91</c:v>
                </c:pt>
                <c:pt idx="21322">
                  <c:v>318.95999999999998</c:v>
                </c:pt>
                <c:pt idx="21323">
                  <c:v>461.46</c:v>
                </c:pt>
                <c:pt idx="21324">
                  <c:v>492.78</c:v>
                </c:pt>
                <c:pt idx="21325">
                  <c:v>469.38</c:v>
                </c:pt>
                <c:pt idx="21326">
                  <c:v>530.1</c:v>
                </c:pt>
                <c:pt idx="21327">
                  <c:v>500.11</c:v>
                </c:pt>
                <c:pt idx="21328">
                  <c:v>601.42999999999995</c:v>
                </c:pt>
                <c:pt idx="21329">
                  <c:v>586.58000000000004</c:v>
                </c:pt>
                <c:pt idx="21330">
                  <c:v>608.45000000000005</c:v>
                </c:pt>
                <c:pt idx="21331">
                  <c:v>439.28</c:v>
                </c:pt>
                <c:pt idx="21332">
                  <c:v>470.39</c:v>
                </c:pt>
                <c:pt idx="21333">
                  <c:v>538.08000000000004</c:v>
                </c:pt>
                <c:pt idx="21334">
                  <c:v>558.1</c:v>
                </c:pt>
                <c:pt idx="21335">
                  <c:v>591.27</c:v>
                </c:pt>
                <c:pt idx="21336">
                  <c:v>542.33000000000004</c:v>
                </c:pt>
                <c:pt idx="21337">
                  <c:v>484.92</c:v>
                </c:pt>
                <c:pt idx="21338">
                  <c:v>503.64</c:v>
                </c:pt>
                <c:pt idx="21339">
                  <c:v>395.26</c:v>
                </c:pt>
                <c:pt idx="21340">
                  <c:v>368.03</c:v>
                </c:pt>
                <c:pt idx="21341">
                  <c:v>294.72000000000003</c:v>
                </c:pt>
                <c:pt idx="21342">
                  <c:v>364.85</c:v>
                </c:pt>
                <c:pt idx="21343">
                  <c:v>324.49</c:v>
                </c:pt>
                <c:pt idx="21344">
                  <c:v>342.4</c:v>
                </c:pt>
                <c:pt idx="21345">
                  <c:v>352.11</c:v>
                </c:pt>
                <c:pt idx="21346">
                  <c:v>338.78</c:v>
                </c:pt>
                <c:pt idx="21347">
                  <c:v>353.23</c:v>
                </c:pt>
                <c:pt idx="21348">
                  <c:v>381.42</c:v>
                </c:pt>
                <c:pt idx="21349">
                  <c:v>381.23</c:v>
                </c:pt>
                <c:pt idx="21350">
                  <c:v>319.75</c:v>
                </c:pt>
                <c:pt idx="21351">
                  <c:v>517.99</c:v>
                </c:pt>
                <c:pt idx="21352">
                  <c:v>225.65</c:v>
                </c:pt>
                <c:pt idx="21353">
                  <c:v>411.98</c:v>
                </c:pt>
                <c:pt idx="21354">
                  <c:v>652.54999999999995</c:v>
                </c:pt>
                <c:pt idx="21355">
                  <c:v>268</c:v>
                </c:pt>
                <c:pt idx="21356">
                  <c:v>271.57</c:v>
                </c:pt>
                <c:pt idx="21357">
                  <c:v>312.83999999999997</c:v>
                </c:pt>
                <c:pt idx="21358">
                  <c:v>275.79000000000002</c:v>
                </c:pt>
                <c:pt idx="21359">
                  <c:v>262.19</c:v>
                </c:pt>
                <c:pt idx="21360">
                  <c:v>243.93</c:v>
                </c:pt>
                <c:pt idx="21361">
                  <c:v>295.20999999999998</c:v>
                </c:pt>
                <c:pt idx="21362">
                  <c:v>289.63</c:v>
                </c:pt>
                <c:pt idx="21363">
                  <c:v>310.72000000000003</c:v>
                </c:pt>
                <c:pt idx="21364">
                  <c:v>416.84</c:v>
                </c:pt>
                <c:pt idx="21365">
                  <c:v>313.89</c:v>
                </c:pt>
                <c:pt idx="21366">
                  <c:v>330.18</c:v>
                </c:pt>
                <c:pt idx="21367">
                  <c:v>375.33</c:v>
                </c:pt>
                <c:pt idx="21368">
                  <c:v>378.44</c:v>
                </c:pt>
                <c:pt idx="21369">
                  <c:v>306.23</c:v>
                </c:pt>
                <c:pt idx="21370">
                  <c:v>398.33</c:v>
                </c:pt>
                <c:pt idx="21371">
                  <c:v>370.08</c:v>
                </c:pt>
                <c:pt idx="21372">
                  <c:v>325.37</c:v>
                </c:pt>
                <c:pt idx="21373">
                  <c:v>330</c:v>
                </c:pt>
                <c:pt idx="21374">
                  <c:v>300.56</c:v>
                </c:pt>
                <c:pt idx="21375">
                  <c:v>409.81</c:v>
                </c:pt>
                <c:pt idx="21376">
                  <c:v>384.27</c:v>
                </c:pt>
                <c:pt idx="21377">
                  <c:v>284.14</c:v>
                </c:pt>
                <c:pt idx="21378">
                  <c:v>357.56</c:v>
                </c:pt>
                <c:pt idx="21379">
                  <c:v>407.33</c:v>
                </c:pt>
                <c:pt idx="21380">
                  <c:v>472.37</c:v>
                </c:pt>
                <c:pt idx="21381">
                  <c:v>409.67</c:v>
                </c:pt>
                <c:pt idx="21382">
                  <c:v>710.76</c:v>
                </c:pt>
                <c:pt idx="21383">
                  <c:v>636.91999999999996</c:v>
                </c:pt>
                <c:pt idx="21384">
                  <c:v>594.37</c:v>
                </c:pt>
                <c:pt idx="21385">
                  <c:v>407.11</c:v>
                </c:pt>
                <c:pt idx="21386">
                  <c:v>571.78</c:v>
                </c:pt>
                <c:pt idx="21387">
                  <c:v>629.26</c:v>
                </c:pt>
                <c:pt idx="21388">
                  <c:v>736.19</c:v>
                </c:pt>
                <c:pt idx="21389">
                  <c:v>820.07</c:v>
                </c:pt>
                <c:pt idx="21390">
                  <c:v>608.46</c:v>
                </c:pt>
                <c:pt idx="21391">
                  <c:v>754.93</c:v>
                </c:pt>
                <c:pt idx="21392">
                  <c:v>502.74</c:v>
                </c:pt>
                <c:pt idx="21393">
                  <c:v>679.44</c:v>
                </c:pt>
                <c:pt idx="21394">
                  <c:v>852.71</c:v>
                </c:pt>
                <c:pt idx="21395">
                  <c:v>884.23</c:v>
                </c:pt>
                <c:pt idx="21396">
                  <c:v>885.79</c:v>
                </c:pt>
                <c:pt idx="21397">
                  <c:v>658.92</c:v>
                </c:pt>
                <c:pt idx="21398">
                  <c:v>503.73</c:v>
                </c:pt>
                <c:pt idx="21399">
                  <c:v>448.85</c:v>
                </c:pt>
                <c:pt idx="21400">
                  <c:v>543.95000000000005</c:v>
                </c:pt>
                <c:pt idx="21401">
                  <c:v>525.99</c:v>
                </c:pt>
                <c:pt idx="21402">
                  <c:v>580.20000000000005</c:v>
                </c:pt>
                <c:pt idx="21403">
                  <c:v>369.22</c:v>
                </c:pt>
                <c:pt idx="21404">
                  <c:v>475.99</c:v>
                </c:pt>
                <c:pt idx="21405">
                  <c:v>366.8</c:v>
                </c:pt>
                <c:pt idx="21406">
                  <c:v>444.98</c:v>
                </c:pt>
                <c:pt idx="21407">
                  <c:v>392.12</c:v>
                </c:pt>
                <c:pt idx="21408">
                  <c:v>369.64</c:v>
                </c:pt>
                <c:pt idx="21409">
                  <c:v>478.13</c:v>
                </c:pt>
                <c:pt idx="21410">
                  <c:v>384.83</c:v>
                </c:pt>
                <c:pt idx="21411">
                  <c:v>416.34</c:v>
                </c:pt>
                <c:pt idx="21412">
                  <c:v>520.9</c:v>
                </c:pt>
                <c:pt idx="21413">
                  <c:v>508.24</c:v>
                </c:pt>
                <c:pt idx="21414">
                  <c:v>418.05</c:v>
                </c:pt>
                <c:pt idx="21415">
                  <c:v>325.18</c:v>
                </c:pt>
                <c:pt idx="21416">
                  <c:v>309.12</c:v>
                </c:pt>
                <c:pt idx="21417">
                  <c:v>370.04</c:v>
                </c:pt>
                <c:pt idx="21418">
                  <c:v>358.69</c:v>
                </c:pt>
                <c:pt idx="21419">
                  <c:v>292.64</c:v>
                </c:pt>
                <c:pt idx="21420">
                  <c:v>425.54</c:v>
                </c:pt>
                <c:pt idx="21421">
                  <c:v>690.16</c:v>
                </c:pt>
                <c:pt idx="21422">
                  <c:v>575.1</c:v>
                </c:pt>
                <c:pt idx="21423">
                  <c:v>428.09</c:v>
                </c:pt>
                <c:pt idx="21424">
                  <c:v>515.22</c:v>
                </c:pt>
                <c:pt idx="21425">
                  <c:v>547.07000000000005</c:v>
                </c:pt>
                <c:pt idx="21426">
                  <c:v>438.82</c:v>
                </c:pt>
                <c:pt idx="21427">
                  <c:v>478.32</c:v>
                </c:pt>
                <c:pt idx="21428">
                  <c:v>525.59</c:v>
                </c:pt>
                <c:pt idx="21429">
                  <c:v>333.53</c:v>
                </c:pt>
                <c:pt idx="21430">
                  <c:v>346.56</c:v>
                </c:pt>
                <c:pt idx="21431">
                  <c:v>278.66000000000003</c:v>
                </c:pt>
                <c:pt idx="21432">
                  <c:v>313.38</c:v>
                </c:pt>
                <c:pt idx="21433">
                  <c:v>283.14999999999998</c:v>
                </c:pt>
                <c:pt idx="21434">
                  <c:v>249.1</c:v>
                </c:pt>
                <c:pt idx="21435">
                  <c:v>289.10000000000002</c:v>
                </c:pt>
                <c:pt idx="21436">
                  <c:v>346.22</c:v>
                </c:pt>
                <c:pt idx="21437">
                  <c:v>362</c:v>
                </c:pt>
                <c:pt idx="21438">
                  <c:v>381.73</c:v>
                </c:pt>
                <c:pt idx="21439">
                  <c:v>413.02</c:v>
                </c:pt>
                <c:pt idx="21440">
                  <c:v>419.76</c:v>
                </c:pt>
                <c:pt idx="21441">
                  <c:v>457.17</c:v>
                </c:pt>
                <c:pt idx="21442">
                  <c:v>423.15</c:v>
                </c:pt>
                <c:pt idx="21443">
                  <c:v>545.36</c:v>
                </c:pt>
                <c:pt idx="21444">
                  <c:v>473.54</c:v>
                </c:pt>
                <c:pt idx="21445">
                  <c:v>458.95</c:v>
                </c:pt>
                <c:pt idx="21446">
                  <c:v>735.27</c:v>
                </c:pt>
                <c:pt idx="21447">
                  <c:v>618.21</c:v>
                </c:pt>
                <c:pt idx="21448">
                  <c:v>757.76</c:v>
                </c:pt>
                <c:pt idx="21449">
                  <c:v>429.63</c:v>
                </c:pt>
                <c:pt idx="21450">
                  <c:v>301.89999999999998</c:v>
                </c:pt>
                <c:pt idx="21451">
                  <c:v>357.68</c:v>
                </c:pt>
                <c:pt idx="21452">
                  <c:v>470.22</c:v>
                </c:pt>
                <c:pt idx="21453">
                  <c:v>344.13</c:v>
                </c:pt>
                <c:pt idx="21454">
                  <c:v>513.83000000000004</c:v>
                </c:pt>
                <c:pt idx="21455">
                  <c:v>504.98</c:v>
                </c:pt>
                <c:pt idx="21456">
                  <c:v>396.9</c:v>
                </c:pt>
                <c:pt idx="21457">
                  <c:v>431.82</c:v>
                </c:pt>
                <c:pt idx="21458">
                  <c:v>386.63</c:v>
                </c:pt>
                <c:pt idx="21459">
                  <c:v>356.95</c:v>
                </c:pt>
                <c:pt idx="21460">
                  <c:v>419.9</c:v>
                </c:pt>
                <c:pt idx="21461">
                  <c:v>428.9</c:v>
                </c:pt>
                <c:pt idx="21462">
                  <c:v>488.97</c:v>
                </c:pt>
                <c:pt idx="21463">
                  <c:v>343.37</c:v>
                </c:pt>
                <c:pt idx="21464">
                  <c:v>384.64</c:v>
                </c:pt>
                <c:pt idx="21465">
                  <c:v>438.94</c:v>
                </c:pt>
                <c:pt idx="21466">
                  <c:v>525.57000000000005</c:v>
                </c:pt>
                <c:pt idx="21467">
                  <c:v>555.97</c:v>
                </c:pt>
                <c:pt idx="21468">
                  <c:v>555.54999999999995</c:v>
                </c:pt>
                <c:pt idx="21469">
                  <c:v>521.27</c:v>
                </c:pt>
                <c:pt idx="21470">
                  <c:v>744.62</c:v>
                </c:pt>
                <c:pt idx="21471">
                  <c:v>430.7</c:v>
                </c:pt>
                <c:pt idx="21472">
                  <c:v>520.49</c:v>
                </c:pt>
                <c:pt idx="21473">
                  <c:v>495.69</c:v>
                </c:pt>
                <c:pt idx="21474">
                  <c:v>593.84</c:v>
                </c:pt>
                <c:pt idx="21475">
                  <c:v>421.68</c:v>
                </c:pt>
                <c:pt idx="21476">
                  <c:v>383.98</c:v>
                </c:pt>
                <c:pt idx="21477">
                  <c:v>345.07</c:v>
                </c:pt>
                <c:pt idx="21478">
                  <c:v>386.08</c:v>
                </c:pt>
                <c:pt idx="21479">
                  <c:v>409.05</c:v>
                </c:pt>
                <c:pt idx="21480">
                  <c:v>300.08</c:v>
                </c:pt>
                <c:pt idx="21481">
                  <c:v>293.72000000000003</c:v>
                </c:pt>
                <c:pt idx="21482">
                  <c:v>238.48</c:v>
                </c:pt>
                <c:pt idx="21483">
                  <c:v>279.13</c:v>
                </c:pt>
                <c:pt idx="21484">
                  <c:v>345.44</c:v>
                </c:pt>
                <c:pt idx="21485">
                  <c:v>398.17</c:v>
                </c:pt>
                <c:pt idx="21486">
                  <c:v>421.1</c:v>
                </c:pt>
                <c:pt idx="21487">
                  <c:v>432.63</c:v>
                </c:pt>
                <c:pt idx="21488">
                  <c:v>390.7</c:v>
                </c:pt>
                <c:pt idx="21489">
                  <c:v>357.11</c:v>
                </c:pt>
                <c:pt idx="21490">
                  <c:v>421.28</c:v>
                </c:pt>
                <c:pt idx="21491">
                  <c:v>464.99</c:v>
                </c:pt>
                <c:pt idx="21492">
                  <c:v>458.58</c:v>
                </c:pt>
                <c:pt idx="21493">
                  <c:v>430.94</c:v>
                </c:pt>
                <c:pt idx="21494">
                  <c:v>274.12</c:v>
                </c:pt>
                <c:pt idx="21495">
                  <c:v>314.47000000000003</c:v>
                </c:pt>
                <c:pt idx="21496">
                  <c:v>288.42</c:v>
                </c:pt>
                <c:pt idx="21497">
                  <c:v>256.14999999999998</c:v>
                </c:pt>
                <c:pt idx="21498">
                  <c:v>283.39</c:v>
                </c:pt>
                <c:pt idx="21499">
                  <c:v>335.75</c:v>
                </c:pt>
                <c:pt idx="21500">
                  <c:v>231.12</c:v>
                </c:pt>
                <c:pt idx="21501">
                  <c:v>259.56</c:v>
                </c:pt>
                <c:pt idx="21502">
                  <c:v>250.34</c:v>
                </c:pt>
                <c:pt idx="21503">
                  <c:v>401.64</c:v>
                </c:pt>
                <c:pt idx="21504">
                  <c:v>448.78</c:v>
                </c:pt>
                <c:pt idx="21505">
                  <c:v>514.16999999999996</c:v>
                </c:pt>
                <c:pt idx="21506">
                  <c:v>452.77</c:v>
                </c:pt>
                <c:pt idx="21507">
                  <c:v>390.59</c:v>
                </c:pt>
                <c:pt idx="21508">
                  <c:v>268.25</c:v>
                </c:pt>
                <c:pt idx="21509">
                  <c:v>210.05</c:v>
                </c:pt>
                <c:pt idx="21510">
                  <c:v>268.98</c:v>
                </c:pt>
                <c:pt idx="21511">
                  <c:v>215.69</c:v>
                </c:pt>
                <c:pt idx="21512">
                  <c:v>588.36</c:v>
                </c:pt>
                <c:pt idx="21513">
                  <c:v>675.12</c:v>
                </c:pt>
                <c:pt idx="21514">
                  <c:v>497.96</c:v>
                </c:pt>
                <c:pt idx="21515">
                  <c:v>685.57</c:v>
                </c:pt>
                <c:pt idx="21516">
                  <c:v>560.57000000000005</c:v>
                </c:pt>
                <c:pt idx="21517">
                  <c:v>606.63</c:v>
                </c:pt>
                <c:pt idx="21518">
                  <c:v>476.24</c:v>
                </c:pt>
                <c:pt idx="21519">
                  <c:v>445.94</c:v>
                </c:pt>
                <c:pt idx="21520">
                  <c:v>639.86</c:v>
                </c:pt>
                <c:pt idx="21521">
                  <c:v>552.91</c:v>
                </c:pt>
                <c:pt idx="21522">
                  <c:v>713.77</c:v>
                </c:pt>
                <c:pt idx="21523">
                  <c:v>666.99</c:v>
                </c:pt>
                <c:pt idx="21524">
                  <c:v>852.96</c:v>
                </c:pt>
                <c:pt idx="21525">
                  <c:v>788</c:v>
                </c:pt>
                <c:pt idx="21526">
                  <c:v>840.06</c:v>
                </c:pt>
                <c:pt idx="21527">
                  <c:v>874.8</c:v>
                </c:pt>
                <c:pt idx="21528">
                  <c:v>896.44</c:v>
                </c:pt>
                <c:pt idx="21529">
                  <c:v>1032.98</c:v>
                </c:pt>
                <c:pt idx="21530">
                  <c:v>887.84</c:v>
                </c:pt>
                <c:pt idx="21531">
                  <c:v>708.94</c:v>
                </c:pt>
                <c:pt idx="21532">
                  <c:v>709.96</c:v>
                </c:pt>
                <c:pt idx="21533">
                  <c:v>857.38</c:v>
                </c:pt>
                <c:pt idx="21534">
                  <c:v>828.44</c:v>
                </c:pt>
                <c:pt idx="21535">
                  <c:v>892.75</c:v>
                </c:pt>
                <c:pt idx="21536">
                  <c:v>890.67</c:v>
                </c:pt>
                <c:pt idx="21537">
                  <c:v>1046.1400000000001</c:v>
                </c:pt>
                <c:pt idx="21538">
                  <c:v>1050.9000000000001</c:v>
                </c:pt>
                <c:pt idx="21539">
                  <c:v>1173.97</c:v>
                </c:pt>
                <c:pt idx="21540">
                  <c:v>1051.26</c:v>
                </c:pt>
                <c:pt idx="21541">
                  <c:v>884.66</c:v>
                </c:pt>
                <c:pt idx="21542">
                  <c:v>736.19</c:v>
                </c:pt>
                <c:pt idx="21543">
                  <c:v>653.04</c:v>
                </c:pt>
                <c:pt idx="21544">
                  <c:v>663.53</c:v>
                </c:pt>
                <c:pt idx="21545">
                  <c:v>773.52</c:v>
                </c:pt>
                <c:pt idx="21546">
                  <c:v>865.88</c:v>
                </c:pt>
                <c:pt idx="21547">
                  <c:v>587.79999999999995</c:v>
                </c:pt>
                <c:pt idx="21548">
                  <c:v>588.03</c:v>
                </c:pt>
                <c:pt idx="21549">
                  <c:v>564.08000000000004</c:v>
                </c:pt>
                <c:pt idx="21550">
                  <c:v>649.98</c:v>
                </c:pt>
                <c:pt idx="21551">
                  <c:v>502.16</c:v>
                </c:pt>
                <c:pt idx="21552">
                  <c:v>767.74</c:v>
                </c:pt>
                <c:pt idx="21553">
                  <c:v>653.54</c:v>
                </c:pt>
                <c:pt idx="21554">
                  <c:v>645.88</c:v>
                </c:pt>
                <c:pt idx="21555">
                  <c:v>506.87</c:v>
                </c:pt>
                <c:pt idx="21556">
                  <c:v>389.57</c:v>
                </c:pt>
                <c:pt idx="21557">
                  <c:v>424.72</c:v>
                </c:pt>
                <c:pt idx="21558">
                  <c:v>420.52</c:v>
                </c:pt>
                <c:pt idx="21559">
                  <c:v>501.36</c:v>
                </c:pt>
                <c:pt idx="21560">
                  <c:v>596.79999999999995</c:v>
                </c:pt>
                <c:pt idx="21561">
                  <c:v>759.4</c:v>
                </c:pt>
                <c:pt idx="21562">
                  <c:v>1555.38</c:v>
                </c:pt>
                <c:pt idx="21563">
                  <c:v>402.11</c:v>
                </c:pt>
                <c:pt idx="21564">
                  <c:v>497.86</c:v>
                </c:pt>
                <c:pt idx="21565">
                  <c:v>633.65</c:v>
                </c:pt>
                <c:pt idx="21566">
                  <c:v>628.22</c:v>
                </c:pt>
                <c:pt idx="21567">
                  <c:v>668.09</c:v>
                </c:pt>
                <c:pt idx="21568">
                  <c:v>759.22</c:v>
                </c:pt>
                <c:pt idx="21569">
                  <c:v>710.39</c:v>
                </c:pt>
                <c:pt idx="21570">
                  <c:v>722.15</c:v>
                </c:pt>
                <c:pt idx="21571">
                  <c:v>923.12</c:v>
                </c:pt>
                <c:pt idx="21572">
                  <c:v>673.88</c:v>
                </c:pt>
                <c:pt idx="21573">
                  <c:v>780.04</c:v>
                </c:pt>
                <c:pt idx="21574">
                  <c:v>1201.52</c:v>
                </c:pt>
                <c:pt idx="21575">
                  <c:v>1242.06</c:v>
                </c:pt>
                <c:pt idx="21576">
                  <c:v>1155.74</c:v>
                </c:pt>
                <c:pt idx="21577">
                  <c:v>1362.59</c:v>
                </c:pt>
                <c:pt idx="21578">
                  <c:v>1390.2</c:v>
                </c:pt>
                <c:pt idx="21579">
                  <c:v>1729.42</c:v>
                </c:pt>
                <c:pt idx="21580">
                  <c:v>1543.28</c:v>
                </c:pt>
                <c:pt idx="21581">
                  <c:v>1280.8800000000001</c:v>
                </c:pt>
                <c:pt idx="21582">
                  <c:v>1579.58</c:v>
                </c:pt>
                <c:pt idx="21583">
                  <c:v>1631.83</c:v>
                </c:pt>
                <c:pt idx="21584">
                  <c:v>1420.92</c:v>
                </c:pt>
                <c:pt idx="21585">
                  <c:v>1418.2</c:v>
                </c:pt>
                <c:pt idx="21586">
                  <c:v>1579.98</c:v>
                </c:pt>
                <c:pt idx="21587">
                  <c:v>1615.03</c:v>
                </c:pt>
                <c:pt idx="21588">
                  <c:v>1343.18</c:v>
                </c:pt>
                <c:pt idx="21589">
                  <c:v>1450.93</c:v>
                </c:pt>
                <c:pt idx="21590">
                  <c:v>1405.88</c:v>
                </c:pt>
                <c:pt idx="21591">
                  <c:v>1627.67</c:v>
                </c:pt>
                <c:pt idx="21592">
                  <c:v>1870.62</c:v>
                </c:pt>
                <c:pt idx="21593">
                  <c:v>2069.4899999999998</c:v>
                </c:pt>
                <c:pt idx="21594">
                  <c:v>2092.44</c:v>
                </c:pt>
                <c:pt idx="21595">
                  <c:v>1780.9</c:v>
                </c:pt>
                <c:pt idx="21596">
                  <c:v>1866.74</c:v>
                </c:pt>
                <c:pt idx="21597">
                  <c:v>1685.22</c:v>
                </c:pt>
                <c:pt idx="21598">
                  <c:v>1557.05</c:v>
                </c:pt>
                <c:pt idx="21599">
                  <c:v>1440.41</c:v>
                </c:pt>
                <c:pt idx="21600">
                  <c:v>756.93</c:v>
                </c:pt>
                <c:pt idx="21601">
                  <c:v>674.5</c:v>
                </c:pt>
                <c:pt idx="21602">
                  <c:v>905.66</c:v>
                </c:pt>
                <c:pt idx="21603">
                  <c:v>1256.3499999999999</c:v>
                </c:pt>
                <c:pt idx="21604">
                  <c:v>1457.98</c:v>
                </c:pt>
                <c:pt idx="21605">
                  <c:v>1157.68</c:v>
                </c:pt>
                <c:pt idx="21606">
                  <c:v>1236.1500000000001</c:v>
                </c:pt>
                <c:pt idx="21607">
                  <c:v>1526.55</c:v>
                </c:pt>
                <c:pt idx="21608">
                  <c:v>1280.51</c:v>
                </c:pt>
                <c:pt idx="21609">
                  <c:v>1158.92</c:v>
                </c:pt>
                <c:pt idx="21610">
                  <c:v>1165.56</c:v>
                </c:pt>
                <c:pt idx="21611">
                  <c:v>1445.16</c:v>
                </c:pt>
                <c:pt idx="21612">
                  <c:v>1575.55</c:v>
                </c:pt>
                <c:pt idx="21613">
                  <c:v>1722.83</c:v>
                </c:pt>
                <c:pt idx="21614">
                  <c:v>1548.83</c:v>
                </c:pt>
                <c:pt idx="21615">
                  <c:v>1537.99</c:v>
                </c:pt>
                <c:pt idx="21616">
                  <c:v>1061.76</c:v>
                </c:pt>
                <c:pt idx="21617">
                  <c:v>1519.75</c:v>
                </c:pt>
                <c:pt idx="21618">
                  <c:v>1492.62</c:v>
                </c:pt>
                <c:pt idx="21619">
                  <c:v>912.91</c:v>
                </c:pt>
                <c:pt idx="21620">
                  <c:v>819.27</c:v>
                </c:pt>
                <c:pt idx="21621">
                  <c:v>641.45000000000005</c:v>
                </c:pt>
                <c:pt idx="21622">
                  <c:v>992.23</c:v>
                </c:pt>
                <c:pt idx="21623">
                  <c:v>971.22</c:v>
                </c:pt>
                <c:pt idx="21624">
                  <c:v>915.52</c:v>
                </c:pt>
                <c:pt idx="21625">
                  <c:v>752.16</c:v>
                </c:pt>
                <c:pt idx="21626">
                  <c:v>1019.67</c:v>
                </c:pt>
                <c:pt idx="21627">
                  <c:v>1218.1199999999999</c:v>
                </c:pt>
                <c:pt idx="21628">
                  <c:v>1161.3800000000001</c:v>
                </c:pt>
                <c:pt idx="21629">
                  <c:v>1075.92</c:v>
                </c:pt>
                <c:pt idx="21630">
                  <c:v>1018.49</c:v>
                </c:pt>
                <c:pt idx="21631">
                  <c:v>1039.0999999999999</c:v>
                </c:pt>
                <c:pt idx="21632">
                  <c:v>979.27</c:v>
                </c:pt>
                <c:pt idx="21633">
                  <c:v>1031.7</c:v>
                </c:pt>
                <c:pt idx="21634">
                  <c:v>950.45</c:v>
                </c:pt>
                <c:pt idx="21635">
                  <c:v>960.87</c:v>
                </c:pt>
                <c:pt idx="21636">
                  <c:v>988.26</c:v>
                </c:pt>
                <c:pt idx="21637">
                  <c:v>625.04</c:v>
                </c:pt>
                <c:pt idx="21638">
                  <c:v>945.41</c:v>
                </c:pt>
                <c:pt idx="21639">
                  <c:v>1060.25</c:v>
                </c:pt>
                <c:pt idx="21640">
                  <c:v>1067.29</c:v>
                </c:pt>
                <c:pt idx="21641">
                  <c:v>901.83</c:v>
                </c:pt>
                <c:pt idx="21642">
                  <c:v>737.16</c:v>
                </c:pt>
                <c:pt idx="21643">
                  <c:v>395.9</c:v>
                </c:pt>
                <c:pt idx="21644">
                  <c:v>446.38</c:v>
                </c:pt>
                <c:pt idx="21645">
                  <c:v>522.29999999999995</c:v>
                </c:pt>
                <c:pt idx="21646">
                  <c:v>754.81</c:v>
                </c:pt>
                <c:pt idx="21647">
                  <c:v>1976.9</c:v>
                </c:pt>
                <c:pt idx="21648">
                  <c:v>1900.14</c:v>
                </c:pt>
                <c:pt idx="21649">
                  <c:v>1516.14</c:v>
                </c:pt>
                <c:pt idx="21650">
                  <c:v>757.75</c:v>
                </c:pt>
                <c:pt idx="21651">
                  <c:v>517.9</c:v>
                </c:pt>
                <c:pt idx="21652">
                  <c:v>346.96</c:v>
                </c:pt>
                <c:pt idx="21653">
                  <c:v>354.01</c:v>
                </c:pt>
                <c:pt idx="21654">
                  <c:v>308.89</c:v>
                </c:pt>
                <c:pt idx="21655">
                  <c:v>346.77</c:v>
                </c:pt>
                <c:pt idx="21656">
                  <c:v>252.98</c:v>
                </c:pt>
                <c:pt idx="21657">
                  <c:v>131.99</c:v>
                </c:pt>
                <c:pt idx="21658">
                  <c:v>791.44</c:v>
                </c:pt>
                <c:pt idx="21659">
                  <c:v>1582.39</c:v>
                </c:pt>
                <c:pt idx="21660">
                  <c:v>1755.2</c:v>
                </c:pt>
                <c:pt idx="21661">
                  <c:v>1378.68</c:v>
                </c:pt>
                <c:pt idx="21662">
                  <c:v>983.32</c:v>
                </c:pt>
                <c:pt idx="21663">
                  <c:v>1002.07</c:v>
                </c:pt>
                <c:pt idx="21664">
                  <c:v>1340.41</c:v>
                </c:pt>
                <c:pt idx="21665">
                  <c:v>548.79</c:v>
                </c:pt>
                <c:pt idx="21666">
                  <c:v>707.73</c:v>
                </c:pt>
                <c:pt idx="21667">
                  <c:v>808.61</c:v>
                </c:pt>
                <c:pt idx="21668">
                  <c:v>1240.52</c:v>
                </c:pt>
                <c:pt idx="21669">
                  <c:v>879.91</c:v>
                </c:pt>
                <c:pt idx="21670">
                  <c:v>880.61</c:v>
                </c:pt>
                <c:pt idx="21671">
                  <c:v>967.85</c:v>
                </c:pt>
                <c:pt idx="21672">
                  <c:v>906.31</c:v>
                </c:pt>
                <c:pt idx="21673">
                  <c:v>845.97</c:v>
                </c:pt>
                <c:pt idx="21674">
                  <c:v>633.61</c:v>
                </c:pt>
                <c:pt idx="21675">
                  <c:v>577.5</c:v>
                </c:pt>
                <c:pt idx="21676">
                  <c:v>371.23</c:v>
                </c:pt>
                <c:pt idx="21677">
                  <c:v>561.20000000000005</c:v>
                </c:pt>
                <c:pt idx="21678">
                  <c:v>599.21</c:v>
                </c:pt>
                <c:pt idx="21679">
                  <c:v>757.64</c:v>
                </c:pt>
                <c:pt idx="21680">
                  <c:v>1504.9</c:v>
                </c:pt>
                <c:pt idx="21681">
                  <c:v>1376.63</c:v>
                </c:pt>
                <c:pt idx="21682">
                  <c:v>943.32</c:v>
                </c:pt>
                <c:pt idx="21683">
                  <c:v>1237.45</c:v>
                </c:pt>
                <c:pt idx="21684">
                  <c:v>1664.39</c:v>
                </c:pt>
                <c:pt idx="21685">
                  <c:v>1423.69</c:v>
                </c:pt>
                <c:pt idx="21686">
                  <c:v>2100.7800000000002</c:v>
                </c:pt>
                <c:pt idx="21687">
                  <c:v>907.16</c:v>
                </c:pt>
                <c:pt idx="21688">
                  <c:v>1218.01</c:v>
                </c:pt>
                <c:pt idx="21689">
                  <c:v>932.17</c:v>
                </c:pt>
                <c:pt idx="21690">
                  <c:v>861.56</c:v>
                </c:pt>
                <c:pt idx="21691">
                  <c:v>666.34</c:v>
                </c:pt>
                <c:pt idx="21692">
                  <c:v>842.67</c:v>
                </c:pt>
                <c:pt idx="21693">
                  <c:v>559.80999999999995</c:v>
                </c:pt>
                <c:pt idx="21694">
                  <c:v>748.5</c:v>
                </c:pt>
                <c:pt idx="21695">
                  <c:v>680.36</c:v>
                </c:pt>
                <c:pt idx="21696">
                  <c:v>960.94</c:v>
                </c:pt>
                <c:pt idx="21697">
                  <c:v>1334.1</c:v>
                </c:pt>
                <c:pt idx="21698">
                  <c:v>1120.99</c:v>
                </c:pt>
                <c:pt idx="21699">
                  <c:v>700.86</c:v>
                </c:pt>
                <c:pt idx="21700">
                  <c:v>909.81</c:v>
                </c:pt>
                <c:pt idx="21701">
                  <c:v>637.48</c:v>
                </c:pt>
                <c:pt idx="21702">
                  <c:v>873.25</c:v>
                </c:pt>
                <c:pt idx="21703">
                  <c:v>1310.79</c:v>
                </c:pt>
                <c:pt idx="21704">
                  <c:v>1114.28</c:v>
                </c:pt>
                <c:pt idx="21705">
                  <c:v>1135.2</c:v>
                </c:pt>
                <c:pt idx="21706">
                  <c:v>1435.86</c:v>
                </c:pt>
                <c:pt idx="21707">
                  <c:v>226.14</c:v>
                </c:pt>
                <c:pt idx="21708">
                  <c:v>274.52</c:v>
                </c:pt>
                <c:pt idx="21709">
                  <c:v>245.72</c:v>
                </c:pt>
                <c:pt idx="21710">
                  <c:v>175.73</c:v>
                </c:pt>
                <c:pt idx="21711">
                  <c:v>183.91</c:v>
                </c:pt>
                <c:pt idx="21712">
                  <c:v>103.12</c:v>
                </c:pt>
                <c:pt idx="21713">
                  <c:v>182.72</c:v>
                </c:pt>
                <c:pt idx="21714">
                  <c:v>194.8</c:v>
                </c:pt>
                <c:pt idx="21715">
                  <c:v>173.62</c:v>
                </c:pt>
                <c:pt idx="21716">
                  <c:v>304.43</c:v>
                </c:pt>
                <c:pt idx="21717">
                  <c:v>467.41</c:v>
                </c:pt>
                <c:pt idx="21718">
                  <c:v>582.19000000000005</c:v>
                </c:pt>
                <c:pt idx="21719">
                  <c:v>356.19</c:v>
                </c:pt>
                <c:pt idx="21720">
                  <c:v>262.92</c:v>
                </c:pt>
                <c:pt idx="21721">
                  <c:v>166.12</c:v>
                </c:pt>
                <c:pt idx="21722">
                  <c:v>157.4</c:v>
                </c:pt>
                <c:pt idx="21723">
                  <c:v>142.18</c:v>
                </c:pt>
                <c:pt idx="21724">
                  <c:v>218.09</c:v>
                </c:pt>
                <c:pt idx="21725">
                  <c:v>277.49</c:v>
                </c:pt>
                <c:pt idx="21726">
                  <c:v>354.53</c:v>
                </c:pt>
                <c:pt idx="21727">
                  <c:v>407.28</c:v>
                </c:pt>
                <c:pt idx="21728">
                  <c:v>501.88</c:v>
                </c:pt>
                <c:pt idx="21729">
                  <c:v>692.98</c:v>
                </c:pt>
                <c:pt idx="21730">
                  <c:v>551.55999999999995</c:v>
                </c:pt>
                <c:pt idx="21731">
                  <c:v>602.87</c:v>
                </c:pt>
                <c:pt idx="21732">
                  <c:v>599.99</c:v>
                </c:pt>
                <c:pt idx="21733">
                  <c:v>718.39</c:v>
                </c:pt>
                <c:pt idx="21734">
                  <c:v>783.48</c:v>
                </c:pt>
                <c:pt idx="21735">
                  <c:v>928.55</c:v>
                </c:pt>
                <c:pt idx="21736">
                  <c:v>1072.9000000000001</c:v>
                </c:pt>
                <c:pt idx="21737">
                  <c:v>1086.3699999999999</c:v>
                </c:pt>
                <c:pt idx="21738">
                  <c:v>912.97</c:v>
                </c:pt>
                <c:pt idx="21739">
                  <c:v>996.48</c:v>
                </c:pt>
                <c:pt idx="21740">
                  <c:v>979.99</c:v>
                </c:pt>
                <c:pt idx="21741">
                  <c:v>1058.76</c:v>
                </c:pt>
                <c:pt idx="21742">
                  <c:v>1196.27</c:v>
                </c:pt>
                <c:pt idx="21743">
                  <c:v>1006.15</c:v>
                </c:pt>
                <c:pt idx="21744">
                  <c:v>941.4</c:v>
                </c:pt>
                <c:pt idx="21745">
                  <c:v>802.7</c:v>
                </c:pt>
                <c:pt idx="21746">
                  <c:v>688.3</c:v>
                </c:pt>
                <c:pt idx="21747">
                  <c:v>691.7</c:v>
                </c:pt>
                <c:pt idx="21748">
                  <c:v>757.5</c:v>
                </c:pt>
                <c:pt idx="21749">
                  <c:v>621.36</c:v>
                </c:pt>
                <c:pt idx="21750">
                  <c:v>698.77</c:v>
                </c:pt>
                <c:pt idx="21751">
                  <c:v>770.24</c:v>
                </c:pt>
                <c:pt idx="21752">
                  <c:v>879.36</c:v>
                </c:pt>
                <c:pt idx="21753">
                  <c:v>765.65</c:v>
                </c:pt>
                <c:pt idx="21754">
                  <c:v>915.58</c:v>
                </c:pt>
                <c:pt idx="21755">
                  <c:v>673.42</c:v>
                </c:pt>
                <c:pt idx="21756">
                  <c:v>820.8</c:v>
                </c:pt>
                <c:pt idx="21757">
                  <c:v>1135.69</c:v>
                </c:pt>
                <c:pt idx="21758">
                  <c:v>1179.29</c:v>
                </c:pt>
                <c:pt idx="21759">
                  <c:v>1093.58</c:v>
                </c:pt>
                <c:pt idx="21760">
                  <c:v>1041.1199999999999</c:v>
                </c:pt>
                <c:pt idx="21761">
                  <c:v>975.7</c:v>
                </c:pt>
                <c:pt idx="21762">
                  <c:v>1158.7</c:v>
                </c:pt>
                <c:pt idx="21763">
                  <c:v>1133.54</c:v>
                </c:pt>
                <c:pt idx="21764">
                  <c:v>988.41</c:v>
                </c:pt>
                <c:pt idx="21765">
                  <c:v>974.48</c:v>
                </c:pt>
                <c:pt idx="21766">
                  <c:v>1072.54</c:v>
                </c:pt>
                <c:pt idx="21767">
                  <c:v>1302.17</c:v>
                </c:pt>
                <c:pt idx="21768">
                  <c:v>1325.71</c:v>
                </c:pt>
                <c:pt idx="21769">
                  <c:v>1429.84</c:v>
                </c:pt>
                <c:pt idx="21770">
                  <c:v>1100.31</c:v>
                </c:pt>
                <c:pt idx="21771">
                  <c:v>672.65</c:v>
                </c:pt>
                <c:pt idx="21772">
                  <c:v>870.54</c:v>
                </c:pt>
                <c:pt idx="21773">
                  <c:v>839.28</c:v>
                </c:pt>
                <c:pt idx="21774">
                  <c:v>549.9</c:v>
                </c:pt>
                <c:pt idx="21775">
                  <c:v>441.99</c:v>
                </c:pt>
                <c:pt idx="21776">
                  <c:v>589.91999999999996</c:v>
                </c:pt>
                <c:pt idx="21777">
                  <c:v>496.91</c:v>
                </c:pt>
                <c:pt idx="21778">
                  <c:v>435.15</c:v>
                </c:pt>
                <c:pt idx="21779">
                  <c:v>328.08</c:v>
                </c:pt>
                <c:pt idx="21780">
                  <c:v>518.76</c:v>
                </c:pt>
                <c:pt idx="21781">
                  <c:v>515.97</c:v>
                </c:pt>
                <c:pt idx="21782">
                  <c:v>314.22000000000003</c:v>
                </c:pt>
                <c:pt idx="21783">
                  <c:v>239.31</c:v>
                </c:pt>
                <c:pt idx="21784">
                  <c:v>144.66999999999999</c:v>
                </c:pt>
                <c:pt idx="21785">
                  <c:v>196.34</c:v>
                </c:pt>
                <c:pt idx="21786">
                  <c:v>290.37</c:v>
                </c:pt>
                <c:pt idx="21787">
                  <c:v>166.89</c:v>
                </c:pt>
                <c:pt idx="21788">
                  <c:v>242.3</c:v>
                </c:pt>
                <c:pt idx="21789">
                  <c:v>210.87</c:v>
                </c:pt>
                <c:pt idx="21790">
                  <c:v>163.36000000000001</c:v>
                </c:pt>
                <c:pt idx="21791">
                  <c:v>126</c:v>
                </c:pt>
                <c:pt idx="21792">
                  <c:v>99.18</c:v>
                </c:pt>
                <c:pt idx="21793">
                  <c:v>90.74</c:v>
                </c:pt>
                <c:pt idx="21794">
                  <c:v>83.14</c:v>
                </c:pt>
                <c:pt idx="21795">
                  <c:v>78.48</c:v>
                </c:pt>
                <c:pt idx="21796">
                  <c:v>79.92</c:v>
                </c:pt>
                <c:pt idx="21797">
                  <c:v>69.78</c:v>
                </c:pt>
                <c:pt idx="21798">
                  <c:v>85.53</c:v>
                </c:pt>
                <c:pt idx="21799">
                  <c:v>137.47999999999999</c:v>
                </c:pt>
                <c:pt idx="21800">
                  <c:v>177.13</c:v>
                </c:pt>
                <c:pt idx="21801">
                  <c:v>225.23</c:v>
                </c:pt>
                <c:pt idx="21802">
                  <c:v>230.83</c:v>
                </c:pt>
                <c:pt idx="21803">
                  <c:v>459.26</c:v>
                </c:pt>
                <c:pt idx="21804">
                  <c:v>1756.68</c:v>
                </c:pt>
                <c:pt idx="21805">
                  <c:v>1603.05</c:v>
                </c:pt>
                <c:pt idx="21806">
                  <c:v>1930.22</c:v>
                </c:pt>
                <c:pt idx="21807">
                  <c:v>2347.67</c:v>
                </c:pt>
                <c:pt idx="21808">
                  <c:v>2801.87</c:v>
                </c:pt>
                <c:pt idx="21809">
                  <c:v>2902.2</c:v>
                </c:pt>
                <c:pt idx="21810">
                  <c:v>2730.57</c:v>
                </c:pt>
                <c:pt idx="21811">
                  <c:v>2917.33</c:v>
                </c:pt>
                <c:pt idx="21812">
                  <c:v>2783.19</c:v>
                </c:pt>
                <c:pt idx="21813">
                  <c:v>2804.57</c:v>
                </c:pt>
                <c:pt idx="21814">
                  <c:v>2272.12</c:v>
                </c:pt>
                <c:pt idx="21815">
                  <c:v>2009.36</c:v>
                </c:pt>
                <c:pt idx="21816">
                  <c:v>2032.18</c:v>
                </c:pt>
                <c:pt idx="21817">
                  <c:v>1924.59</c:v>
                </c:pt>
                <c:pt idx="21818">
                  <c:v>2134.77</c:v>
                </c:pt>
                <c:pt idx="21819">
                  <c:v>2208.54</c:v>
                </c:pt>
                <c:pt idx="21820">
                  <c:v>2043.2</c:v>
                </c:pt>
                <c:pt idx="21821">
                  <c:v>1474.7</c:v>
                </c:pt>
                <c:pt idx="21822">
                  <c:v>1245.28</c:v>
                </c:pt>
                <c:pt idx="21823">
                  <c:v>1299.3399999999999</c:v>
                </c:pt>
                <c:pt idx="21824">
                  <c:v>1789.9</c:v>
                </c:pt>
                <c:pt idx="21825">
                  <c:v>2618.31</c:v>
                </c:pt>
                <c:pt idx="21826">
                  <c:v>2107.4499999999998</c:v>
                </c:pt>
                <c:pt idx="21827">
                  <c:v>1973.56</c:v>
                </c:pt>
                <c:pt idx="21828">
                  <c:v>1516.65</c:v>
                </c:pt>
                <c:pt idx="21829">
                  <c:v>1460.79</c:v>
                </c:pt>
                <c:pt idx="21830">
                  <c:v>1998.6</c:v>
                </c:pt>
                <c:pt idx="21831">
                  <c:v>2290.85</c:v>
                </c:pt>
                <c:pt idx="21832">
                  <c:v>2028.59</c:v>
                </c:pt>
                <c:pt idx="21833">
                  <c:v>1220.04</c:v>
                </c:pt>
                <c:pt idx="21834">
                  <c:v>992.77</c:v>
                </c:pt>
                <c:pt idx="21835">
                  <c:v>1156.1500000000001</c:v>
                </c:pt>
                <c:pt idx="21836">
                  <c:v>1629.67</c:v>
                </c:pt>
                <c:pt idx="21837">
                  <c:v>1514.13</c:v>
                </c:pt>
                <c:pt idx="21838">
                  <c:v>1130.1600000000001</c:v>
                </c:pt>
                <c:pt idx="21839">
                  <c:v>1273.47</c:v>
                </c:pt>
                <c:pt idx="21840">
                  <c:v>1399.69</c:v>
                </c:pt>
                <c:pt idx="21841">
                  <c:v>839.53</c:v>
                </c:pt>
                <c:pt idx="21842">
                  <c:v>616.04</c:v>
                </c:pt>
                <c:pt idx="21843">
                  <c:v>1071.77</c:v>
                </c:pt>
                <c:pt idx="21844">
                  <c:v>857.3</c:v>
                </c:pt>
                <c:pt idx="21845">
                  <c:v>919.69</c:v>
                </c:pt>
                <c:pt idx="21846">
                  <c:v>869.45</c:v>
                </c:pt>
                <c:pt idx="21847">
                  <c:v>840.11</c:v>
                </c:pt>
                <c:pt idx="21848">
                  <c:v>537.84</c:v>
                </c:pt>
                <c:pt idx="21849">
                  <c:v>1540.95</c:v>
                </c:pt>
                <c:pt idx="21850">
                  <c:v>2256.91</c:v>
                </c:pt>
                <c:pt idx="21851">
                  <c:v>1970.56</c:v>
                </c:pt>
                <c:pt idx="21852">
                  <c:v>1639.23</c:v>
                </c:pt>
                <c:pt idx="21853">
                  <c:v>1649.29</c:v>
                </c:pt>
                <c:pt idx="21854">
                  <c:v>1692</c:v>
                </c:pt>
                <c:pt idx="21855">
                  <c:v>1753.29</c:v>
                </c:pt>
                <c:pt idx="21856">
                  <c:v>2181.13</c:v>
                </c:pt>
                <c:pt idx="21857">
                  <c:v>2066</c:v>
                </c:pt>
                <c:pt idx="21858">
                  <c:v>1931.65</c:v>
                </c:pt>
                <c:pt idx="21859">
                  <c:v>1741.5</c:v>
                </c:pt>
                <c:pt idx="21860">
                  <c:v>1683.73</c:v>
                </c:pt>
                <c:pt idx="21861">
                  <c:v>1876.24</c:v>
                </c:pt>
                <c:pt idx="21862">
                  <c:v>2072.29</c:v>
                </c:pt>
                <c:pt idx="21863">
                  <c:v>2148.94</c:v>
                </c:pt>
                <c:pt idx="21864">
                  <c:v>1496.73</c:v>
                </c:pt>
                <c:pt idx="21865">
                  <c:v>1255.8399999999999</c:v>
                </c:pt>
                <c:pt idx="21866">
                  <c:v>1420.8</c:v>
                </c:pt>
                <c:pt idx="21867">
                  <c:v>2001.72</c:v>
                </c:pt>
                <c:pt idx="21868">
                  <c:v>1992.13</c:v>
                </c:pt>
                <c:pt idx="21869">
                  <c:v>1769.01</c:v>
                </c:pt>
                <c:pt idx="21870">
                  <c:v>1677.88</c:v>
                </c:pt>
                <c:pt idx="21871">
                  <c:v>1102.3900000000001</c:v>
                </c:pt>
                <c:pt idx="21872">
                  <c:v>1282.29</c:v>
                </c:pt>
                <c:pt idx="21873">
                  <c:v>1355.4</c:v>
                </c:pt>
                <c:pt idx="21874">
                  <c:v>1640.94</c:v>
                </c:pt>
                <c:pt idx="21875">
                  <c:v>1250.03</c:v>
                </c:pt>
                <c:pt idx="21876">
                  <c:v>1288.7</c:v>
                </c:pt>
                <c:pt idx="21877">
                  <c:v>988.28</c:v>
                </c:pt>
                <c:pt idx="21878">
                  <c:v>1321.97</c:v>
                </c:pt>
                <c:pt idx="21879">
                  <c:v>1214.9000000000001</c:v>
                </c:pt>
                <c:pt idx="21880">
                  <c:v>1279.46</c:v>
                </c:pt>
                <c:pt idx="21881">
                  <c:v>1225.0899999999999</c:v>
                </c:pt>
                <c:pt idx="21882">
                  <c:v>866.7</c:v>
                </c:pt>
                <c:pt idx="21883">
                  <c:v>850.14</c:v>
                </c:pt>
                <c:pt idx="21884">
                  <c:v>1116.33</c:v>
                </c:pt>
                <c:pt idx="21885">
                  <c:v>1880.5</c:v>
                </c:pt>
                <c:pt idx="21886">
                  <c:v>2210.1999999999998</c:v>
                </c:pt>
                <c:pt idx="21887">
                  <c:v>1227.6600000000001</c:v>
                </c:pt>
                <c:pt idx="21888">
                  <c:v>1405.98</c:v>
                </c:pt>
                <c:pt idx="21889">
                  <c:v>1269.01</c:v>
                </c:pt>
                <c:pt idx="21890">
                  <c:v>1031.75</c:v>
                </c:pt>
                <c:pt idx="21891">
                  <c:v>1295.03</c:v>
                </c:pt>
                <c:pt idx="21892">
                  <c:v>1296.49</c:v>
                </c:pt>
                <c:pt idx="21893">
                  <c:v>1459.03</c:v>
                </c:pt>
                <c:pt idx="21894">
                  <c:v>1365.8</c:v>
                </c:pt>
                <c:pt idx="21895">
                  <c:v>1220.32</c:v>
                </c:pt>
                <c:pt idx="21896">
                  <c:v>978.6</c:v>
                </c:pt>
                <c:pt idx="21897">
                  <c:v>977.13</c:v>
                </c:pt>
                <c:pt idx="21898">
                  <c:v>1176.56</c:v>
                </c:pt>
                <c:pt idx="21899">
                  <c:v>719.16</c:v>
                </c:pt>
                <c:pt idx="21900">
                  <c:v>2229.85</c:v>
                </c:pt>
                <c:pt idx="21901">
                  <c:v>966.34</c:v>
                </c:pt>
                <c:pt idx="21902">
                  <c:v>902.33</c:v>
                </c:pt>
                <c:pt idx="21903">
                  <c:v>682.44</c:v>
                </c:pt>
                <c:pt idx="21904">
                  <c:v>665.91</c:v>
                </c:pt>
                <c:pt idx="21905">
                  <c:v>549.84</c:v>
                </c:pt>
                <c:pt idx="21906">
                  <c:v>724.36</c:v>
                </c:pt>
                <c:pt idx="21907">
                  <c:v>716.11</c:v>
                </c:pt>
                <c:pt idx="21908">
                  <c:v>700.59</c:v>
                </c:pt>
                <c:pt idx="21909">
                  <c:v>1701.36</c:v>
                </c:pt>
                <c:pt idx="21910">
                  <c:v>1865.61</c:v>
                </c:pt>
                <c:pt idx="21911">
                  <c:v>3019.69</c:v>
                </c:pt>
                <c:pt idx="21912">
                  <c:v>1768.75</c:v>
                </c:pt>
                <c:pt idx="21913">
                  <c:v>1640.08</c:v>
                </c:pt>
                <c:pt idx="21914">
                  <c:v>1391.03</c:v>
                </c:pt>
                <c:pt idx="21915">
                  <c:v>1198.26</c:v>
                </c:pt>
                <c:pt idx="21916">
                  <c:v>2531.5500000000002</c:v>
                </c:pt>
                <c:pt idx="21917">
                  <c:v>1549.75</c:v>
                </c:pt>
                <c:pt idx="21918">
                  <c:v>1544.34</c:v>
                </c:pt>
                <c:pt idx="21919">
                  <c:v>1462.88</c:v>
                </c:pt>
                <c:pt idx="21920">
                  <c:v>2431.46</c:v>
                </c:pt>
                <c:pt idx="21921">
                  <c:v>271.76</c:v>
                </c:pt>
                <c:pt idx="21922">
                  <c:v>113.38</c:v>
                </c:pt>
                <c:pt idx="21923">
                  <c:v>144.18</c:v>
                </c:pt>
                <c:pt idx="21924">
                  <c:v>1323.65</c:v>
                </c:pt>
                <c:pt idx="21925">
                  <c:v>922.41</c:v>
                </c:pt>
                <c:pt idx="21926">
                  <c:v>457.74</c:v>
                </c:pt>
                <c:pt idx="21927">
                  <c:v>807.34</c:v>
                </c:pt>
                <c:pt idx="21928">
                  <c:v>32.380000000000003</c:v>
                </c:pt>
                <c:pt idx="21929">
                  <c:v>70.86</c:v>
                </c:pt>
                <c:pt idx="21930">
                  <c:v>112.21</c:v>
                </c:pt>
                <c:pt idx="21931">
                  <c:v>173.28</c:v>
                </c:pt>
                <c:pt idx="21932">
                  <c:v>227.3</c:v>
                </c:pt>
                <c:pt idx="21933">
                  <c:v>331.58</c:v>
                </c:pt>
                <c:pt idx="21934">
                  <c:v>439.16</c:v>
                </c:pt>
                <c:pt idx="21935">
                  <c:v>566.26</c:v>
                </c:pt>
                <c:pt idx="21936">
                  <c:v>740.16</c:v>
                </c:pt>
                <c:pt idx="21937">
                  <c:v>926.14</c:v>
                </c:pt>
                <c:pt idx="21938">
                  <c:v>1312.54</c:v>
                </c:pt>
                <c:pt idx="21939">
                  <c:v>1148.19</c:v>
                </c:pt>
                <c:pt idx="21940">
                  <c:v>916.14</c:v>
                </c:pt>
                <c:pt idx="21941">
                  <c:v>530.29</c:v>
                </c:pt>
                <c:pt idx="21942">
                  <c:v>781.9</c:v>
                </c:pt>
                <c:pt idx="21943">
                  <c:v>1055.4100000000001</c:v>
                </c:pt>
                <c:pt idx="21944">
                  <c:v>575.54</c:v>
                </c:pt>
                <c:pt idx="21945">
                  <c:v>510.99</c:v>
                </c:pt>
                <c:pt idx="21946">
                  <c:v>227.26</c:v>
                </c:pt>
                <c:pt idx="21947">
                  <c:v>258.49</c:v>
                </c:pt>
                <c:pt idx="21948">
                  <c:v>794.06</c:v>
                </c:pt>
                <c:pt idx="21949">
                  <c:v>755.52</c:v>
                </c:pt>
                <c:pt idx="21950">
                  <c:v>829.07</c:v>
                </c:pt>
                <c:pt idx="21951">
                  <c:v>872.81</c:v>
                </c:pt>
                <c:pt idx="21952">
                  <c:v>670.51</c:v>
                </c:pt>
                <c:pt idx="21953">
                  <c:v>745.78</c:v>
                </c:pt>
                <c:pt idx="21954">
                  <c:v>792.21</c:v>
                </c:pt>
                <c:pt idx="21955">
                  <c:v>760.61</c:v>
                </c:pt>
                <c:pt idx="21956">
                  <c:v>738.91</c:v>
                </c:pt>
                <c:pt idx="21957">
                  <c:v>850.97</c:v>
                </c:pt>
                <c:pt idx="21958">
                  <c:v>1055.31</c:v>
                </c:pt>
                <c:pt idx="21959">
                  <c:v>830.16</c:v>
                </c:pt>
                <c:pt idx="21960">
                  <c:v>803.8</c:v>
                </c:pt>
                <c:pt idx="21961">
                  <c:v>790.28</c:v>
                </c:pt>
                <c:pt idx="21962">
                  <c:v>787.66</c:v>
                </c:pt>
                <c:pt idx="21963">
                  <c:v>565.4</c:v>
                </c:pt>
                <c:pt idx="21964">
                  <c:v>956.48</c:v>
                </c:pt>
                <c:pt idx="21965">
                  <c:v>1436.28</c:v>
                </c:pt>
                <c:pt idx="21966">
                  <c:v>1691.24</c:v>
                </c:pt>
                <c:pt idx="21967">
                  <c:v>1961.2</c:v>
                </c:pt>
                <c:pt idx="21968">
                  <c:v>1814.08</c:v>
                </c:pt>
                <c:pt idx="21969">
                  <c:v>1333.11</c:v>
                </c:pt>
                <c:pt idx="21970">
                  <c:v>1213.74</c:v>
                </c:pt>
                <c:pt idx="21971">
                  <c:v>983.11</c:v>
                </c:pt>
                <c:pt idx="21972">
                  <c:v>706.18</c:v>
                </c:pt>
                <c:pt idx="21973">
                  <c:v>475.12</c:v>
                </c:pt>
                <c:pt idx="21974">
                  <c:v>466.62</c:v>
                </c:pt>
                <c:pt idx="21975">
                  <c:v>622.65</c:v>
                </c:pt>
                <c:pt idx="21976">
                  <c:v>941.82</c:v>
                </c:pt>
                <c:pt idx="21977">
                  <c:v>803.05</c:v>
                </c:pt>
                <c:pt idx="21978">
                  <c:v>342.91</c:v>
                </c:pt>
                <c:pt idx="21979">
                  <c:v>176.5</c:v>
                </c:pt>
                <c:pt idx="21980">
                  <c:v>2146.21</c:v>
                </c:pt>
                <c:pt idx="21981">
                  <c:v>629.67999999999995</c:v>
                </c:pt>
                <c:pt idx="21982">
                  <c:v>41.02</c:v>
                </c:pt>
                <c:pt idx="21983">
                  <c:v>88.35</c:v>
                </c:pt>
                <c:pt idx="21984">
                  <c:v>122.32</c:v>
                </c:pt>
                <c:pt idx="21985">
                  <c:v>126.9</c:v>
                </c:pt>
                <c:pt idx="21986">
                  <c:v>112.61</c:v>
                </c:pt>
                <c:pt idx="21987">
                  <c:v>114.97</c:v>
                </c:pt>
                <c:pt idx="21988">
                  <c:v>123.96</c:v>
                </c:pt>
                <c:pt idx="21989">
                  <c:v>135.54</c:v>
                </c:pt>
                <c:pt idx="21990">
                  <c:v>134.38</c:v>
                </c:pt>
                <c:pt idx="21991">
                  <c:v>167.44</c:v>
                </c:pt>
                <c:pt idx="21992">
                  <c:v>78.680000000000007</c:v>
                </c:pt>
                <c:pt idx="21993">
                  <c:v>110.39</c:v>
                </c:pt>
                <c:pt idx="21994">
                  <c:v>120.93</c:v>
                </c:pt>
                <c:pt idx="21995">
                  <c:v>136.46</c:v>
                </c:pt>
                <c:pt idx="21996">
                  <c:v>154.56</c:v>
                </c:pt>
                <c:pt idx="21997">
                  <c:v>139.13</c:v>
                </c:pt>
                <c:pt idx="21998">
                  <c:v>171.56</c:v>
                </c:pt>
                <c:pt idx="21999">
                  <c:v>211.22</c:v>
                </c:pt>
                <c:pt idx="22000">
                  <c:v>162.88999999999999</c:v>
                </c:pt>
                <c:pt idx="22001">
                  <c:v>115.74</c:v>
                </c:pt>
                <c:pt idx="22002">
                  <c:v>144.72</c:v>
                </c:pt>
                <c:pt idx="22003">
                  <c:v>141.37</c:v>
                </c:pt>
                <c:pt idx="22004">
                  <c:v>75.599999999999994</c:v>
                </c:pt>
                <c:pt idx="22005">
                  <c:v>75.569999999999993</c:v>
                </c:pt>
                <c:pt idx="22006">
                  <c:v>133.22</c:v>
                </c:pt>
                <c:pt idx="22007">
                  <c:v>127.52</c:v>
                </c:pt>
                <c:pt idx="22008">
                  <c:v>96.05</c:v>
                </c:pt>
                <c:pt idx="22009">
                  <c:v>620.16999999999996</c:v>
                </c:pt>
                <c:pt idx="22010">
                  <c:v>627.88</c:v>
                </c:pt>
                <c:pt idx="22011">
                  <c:v>513.9</c:v>
                </c:pt>
                <c:pt idx="22012">
                  <c:v>446.98</c:v>
                </c:pt>
                <c:pt idx="22013">
                  <c:v>483.86</c:v>
                </c:pt>
                <c:pt idx="22014">
                  <c:v>371</c:v>
                </c:pt>
                <c:pt idx="22015">
                  <c:v>646.94000000000005</c:v>
                </c:pt>
                <c:pt idx="22016">
                  <c:v>450.32</c:v>
                </c:pt>
                <c:pt idx="22017">
                  <c:v>357.62</c:v>
                </c:pt>
                <c:pt idx="22018">
                  <c:v>455.19</c:v>
                </c:pt>
                <c:pt idx="22019">
                  <c:v>523.95000000000005</c:v>
                </c:pt>
                <c:pt idx="22020">
                  <c:v>502.84</c:v>
                </c:pt>
                <c:pt idx="22021">
                  <c:v>708.89</c:v>
                </c:pt>
                <c:pt idx="22022">
                  <c:v>589.01</c:v>
                </c:pt>
                <c:pt idx="22023">
                  <c:v>608.5</c:v>
                </c:pt>
                <c:pt idx="22024">
                  <c:v>691</c:v>
                </c:pt>
                <c:pt idx="22025">
                  <c:v>860.25</c:v>
                </c:pt>
                <c:pt idx="22026">
                  <c:v>720.59</c:v>
                </c:pt>
                <c:pt idx="22027">
                  <c:v>763.69</c:v>
                </c:pt>
                <c:pt idx="22028">
                  <c:v>646.04999999999995</c:v>
                </c:pt>
                <c:pt idx="22029">
                  <c:v>652.42999999999995</c:v>
                </c:pt>
                <c:pt idx="22030">
                  <c:v>646.01</c:v>
                </c:pt>
                <c:pt idx="22031">
                  <c:v>407.47</c:v>
                </c:pt>
                <c:pt idx="22032">
                  <c:v>349.14</c:v>
                </c:pt>
                <c:pt idx="22033">
                  <c:v>495.47</c:v>
                </c:pt>
                <c:pt idx="22034">
                  <c:v>598.57000000000005</c:v>
                </c:pt>
                <c:pt idx="22035">
                  <c:v>406.94</c:v>
                </c:pt>
                <c:pt idx="22036">
                  <c:v>384.5</c:v>
                </c:pt>
                <c:pt idx="22037">
                  <c:v>588.08000000000004</c:v>
                </c:pt>
                <c:pt idx="22038">
                  <c:v>376.69</c:v>
                </c:pt>
                <c:pt idx="22039">
                  <c:v>433.03</c:v>
                </c:pt>
                <c:pt idx="22040">
                  <c:v>275.20999999999998</c:v>
                </c:pt>
                <c:pt idx="22041">
                  <c:v>378.24</c:v>
                </c:pt>
                <c:pt idx="22042">
                  <c:v>149.05000000000001</c:v>
                </c:pt>
                <c:pt idx="22043">
                  <c:v>194.82</c:v>
                </c:pt>
                <c:pt idx="22044">
                  <c:v>108.94</c:v>
                </c:pt>
                <c:pt idx="22045">
                  <c:v>145.72999999999999</c:v>
                </c:pt>
                <c:pt idx="22046">
                  <c:v>176.77</c:v>
                </c:pt>
                <c:pt idx="22047">
                  <c:v>153.44</c:v>
                </c:pt>
                <c:pt idx="22048">
                  <c:v>147.56</c:v>
                </c:pt>
                <c:pt idx="22049">
                  <c:v>113.4</c:v>
                </c:pt>
                <c:pt idx="22050">
                  <c:v>72.709999999999994</c:v>
                </c:pt>
                <c:pt idx="22051">
                  <c:v>85.24</c:v>
                </c:pt>
                <c:pt idx="22052">
                  <c:v>101.5</c:v>
                </c:pt>
                <c:pt idx="22053">
                  <c:v>147.30000000000001</c:v>
                </c:pt>
                <c:pt idx="22054">
                  <c:v>118.81</c:v>
                </c:pt>
                <c:pt idx="22055">
                  <c:v>218.67</c:v>
                </c:pt>
                <c:pt idx="22056">
                  <c:v>215.64</c:v>
                </c:pt>
                <c:pt idx="22057">
                  <c:v>147.65</c:v>
                </c:pt>
                <c:pt idx="22058">
                  <c:v>167.37</c:v>
                </c:pt>
                <c:pt idx="22059">
                  <c:v>188.04</c:v>
                </c:pt>
                <c:pt idx="22060">
                  <c:v>144.96</c:v>
                </c:pt>
                <c:pt idx="22061">
                  <c:v>367.88</c:v>
                </c:pt>
                <c:pt idx="22062">
                  <c:v>225.24</c:v>
                </c:pt>
                <c:pt idx="22063">
                  <c:v>166.88</c:v>
                </c:pt>
                <c:pt idx="22064">
                  <c:v>249.49</c:v>
                </c:pt>
                <c:pt idx="22065">
                  <c:v>305.20999999999998</c:v>
                </c:pt>
                <c:pt idx="22066">
                  <c:v>347.18</c:v>
                </c:pt>
                <c:pt idx="22067">
                  <c:v>502.31</c:v>
                </c:pt>
                <c:pt idx="22068">
                  <c:v>517.17999999999995</c:v>
                </c:pt>
                <c:pt idx="22069">
                  <c:v>336.6</c:v>
                </c:pt>
                <c:pt idx="22070">
                  <c:v>249.98</c:v>
                </c:pt>
                <c:pt idx="22071">
                  <c:v>221.26</c:v>
                </c:pt>
                <c:pt idx="22072">
                  <c:v>242.24</c:v>
                </c:pt>
                <c:pt idx="22073">
                  <c:v>355.85</c:v>
                </c:pt>
                <c:pt idx="22074">
                  <c:v>225.99</c:v>
                </c:pt>
                <c:pt idx="22075">
                  <c:v>194.68</c:v>
                </c:pt>
                <c:pt idx="22076">
                  <c:v>266.47000000000003</c:v>
                </c:pt>
                <c:pt idx="22077">
                  <c:v>315.62</c:v>
                </c:pt>
                <c:pt idx="22078">
                  <c:v>642.17999999999995</c:v>
                </c:pt>
                <c:pt idx="22079">
                  <c:v>538.30999999999995</c:v>
                </c:pt>
                <c:pt idx="22080">
                  <c:v>463.21</c:v>
                </c:pt>
                <c:pt idx="22081">
                  <c:v>326.27999999999997</c:v>
                </c:pt>
                <c:pt idx="22082">
                  <c:v>398.57</c:v>
                </c:pt>
                <c:pt idx="22083">
                  <c:v>462.42</c:v>
                </c:pt>
                <c:pt idx="22084">
                  <c:v>488.8</c:v>
                </c:pt>
                <c:pt idx="22085">
                  <c:v>511.87</c:v>
                </c:pt>
                <c:pt idx="22086">
                  <c:v>577.20000000000005</c:v>
                </c:pt>
                <c:pt idx="22087">
                  <c:v>683.43</c:v>
                </c:pt>
                <c:pt idx="22088">
                  <c:v>755.41</c:v>
                </c:pt>
                <c:pt idx="22089">
                  <c:v>773.45</c:v>
                </c:pt>
                <c:pt idx="22090">
                  <c:v>723.62</c:v>
                </c:pt>
                <c:pt idx="22091">
                  <c:v>649.65</c:v>
                </c:pt>
                <c:pt idx="22092">
                  <c:v>882.57</c:v>
                </c:pt>
                <c:pt idx="22093">
                  <c:v>807.43</c:v>
                </c:pt>
                <c:pt idx="22094">
                  <c:v>579.96</c:v>
                </c:pt>
                <c:pt idx="22095">
                  <c:v>818.17</c:v>
                </c:pt>
                <c:pt idx="22096">
                  <c:v>648.17999999999995</c:v>
                </c:pt>
                <c:pt idx="22097">
                  <c:v>1020.57</c:v>
                </c:pt>
                <c:pt idx="22098">
                  <c:v>814.32</c:v>
                </c:pt>
                <c:pt idx="22099">
                  <c:v>617.9</c:v>
                </c:pt>
                <c:pt idx="22100">
                  <c:v>648.26</c:v>
                </c:pt>
                <c:pt idx="22101">
                  <c:v>792.76</c:v>
                </c:pt>
                <c:pt idx="22102">
                  <c:v>475.3</c:v>
                </c:pt>
                <c:pt idx="22103">
                  <c:v>452.97</c:v>
                </c:pt>
                <c:pt idx="22104">
                  <c:v>1172.8399999999999</c:v>
                </c:pt>
                <c:pt idx="22105">
                  <c:v>928.58</c:v>
                </c:pt>
                <c:pt idx="22106">
                  <c:v>738.33</c:v>
                </c:pt>
                <c:pt idx="22107">
                  <c:v>28.05</c:v>
                </c:pt>
                <c:pt idx="22108">
                  <c:v>17.93</c:v>
                </c:pt>
                <c:pt idx="22109">
                  <c:v>21.35</c:v>
                </c:pt>
                <c:pt idx="22110">
                  <c:v>33.5</c:v>
                </c:pt>
                <c:pt idx="22111">
                  <c:v>65.11</c:v>
                </c:pt>
                <c:pt idx="22112">
                  <c:v>58.37</c:v>
                </c:pt>
                <c:pt idx="22113">
                  <c:v>100.19</c:v>
                </c:pt>
                <c:pt idx="22114">
                  <c:v>137.63999999999999</c:v>
                </c:pt>
                <c:pt idx="22115">
                  <c:v>114.37</c:v>
                </c:pt>
                <c:pt idx="22116">
                  <c:v>133.96</c:v>
                </c:pt>
                <c:pt idx="22117">
                  <c:v>82.72</c:v>
                </c:pt>
                <c:pt idx="22118">
                  <c:v>130.19999999999999</c:v>
                </c:pt>
                <c:pt idx="22119">
                  <c:v>85.82</c:v>
                </c:pt>
                <c:pt idx="22120">
                  <c:v>81.680000000000007</c:v>
                </c:pt>
                <c:pt idx="22121">
                  <c:v>61.27</c:v>
                </c:pt>
                <c:pt idx="22122">
                  <c:v>75.8</c:v>
                </c:pt>
                <c:pt idx="22123">
                  <c:v>108.47</c:v>
                </c:pt>
                <c:pt idx="22124">
                  <c:v>39.69</c:v>
                </c:pt>
                <c:pt idx="22125">
                  <c:v>49.99</c:v>
                </c:pt>
                <c:pt idx="22126">
                  <c:v>60.02</c:v>
                </c:pt>
                <c:pt idx="22127">
                  <c:v>19.89</c:v>
                </c:pt>
                <c:pt idx="22128">
                  <c:v>37.44</c:v>
                </c:pt>
                <c:pt idx="22129">
                  <c:v>31.16</c:v>
                </c:pt>
                <c:pt idx="22130">
                  <c:v>50.78</c:v>
                </c:pt>
                <c:pt idx="22131">
                  <c:v>79.78</c:v>
                </c:pt>
                <c:pt idx="22132">
                  <c:v>82.67</c:v>
                </c:pt>
                <c:pt idx="22133">
                  <c:v>55.76</c:v>
                </c:pt>
                <c:pt idx="22134">
                  <c:v>276.5</c:v>
                </c:pt>
                <c:pt idx="22135">
                  <c:v>332.6</c:v>
                </c:pt>
                <c:pt idx="22136">
                  <c:v>257.16000000000003</c:v>
                </c:pt>
                <c:pt idx="22137">
                  <c:v>284.77999999999997</c:v>
                </c:pt>
                <c:pt idx="22138">
                  <c:v>294.41000000000003</c:v>
                </c:pt>
                <c:pt idx="22139">
                  <c:v>205.59</c:v>
                </c:pt>
                <c:pt idx="22140">
                  <c:v>326.92</c:v>
                </c:pt>
                <c:pt idx="22141">
                  <c:v>276.60000000000002</c:v>
                </c:pt>
                <c:pt idx="22142">
                  <c:v>262.45999999999998</c:v>
                </c:pt>
                <c:pt idx="22143">
                  <c:v>219.56</c:v>
                </c:pt>
                <c:pt idx="22144">
                  <c:v>197.67</c:v>
                </c:pt>
                <c:pt idx="22145">
                  <c:v>282.77999999999997</c:v>
                </c:pt>
                <c:pt idx="22146">
                  <c:v>789.75</c:v>
                </c:pt>
                <c:pt idx="22147">
                  <c:v>495.28</c:v>
                </c:pt>
                <c:pt idx="22148">
                  <c:v>643.20000000000005</c:v>
                </c:pt>
                <c:pt idx="22149">
                  <c:v>727.48</c:v>
                </c:pt>
                <c:pt idx="22150">
                  <c:v>859.1</c:v>
                </c:pt>
                <c:pt idx="22151">
                  <c:v>633.16999999999996</c:v>
                </c:pt>
                <c:pt idx="22152">
                  <c:v>643.80999999999995</c:v>
                </c:pt>
                <c:pt idx="22153">
                  <c:v>561.64</c:v>
                </c:pt>
                <c:pt idx="22154">
                  <c:v>746.43</c:v>
                </c:pt>
                <c:pt idx="22155">
                  <c:v>735.08</c:v>
                </c:pt>
                <c:pt idx="22156">
                  <c:v>94.8</c:v>
                </c:pt>
                <c:pt idx="22157">
                  <c:v>51.81</c:v>
                </c:pt>
                <c:pt idx="22158">
                  <c:v>50.82</c:v>
                </c:pt>
                <c:pt idx="22159">
                  <c:v>52.15</c:v>
                </c:pt>
                <c:pt idx="22160">
                  <c:v>66.94</c:v>
                </c:pt>
                <c:pt idx="22161">
                  <c:v>50.11</c:v>
                </c:pt>
                <c:pt idx="22162">
                  <c:v>54.16</c:v>
                </c:pt>
                <c:pt idx="22163">
                  <c:v>52.4</c:v>
                </c:pt>
                <c:pt idx="22164">
                  <c:v>41.94</c:v>
                </c:pt>
                <c:pt idx="22165">
                  <c:v>60.51</c:v>
                </c:pt>
                <c:pt idx="22166">
                  <c:v>69.239999999999995</c:v>
                </c:pt>
                <c:pt idx="22167">
                  <c:v>59.66</c:v>
                </c:pt>
                <c:pt idx="22168">
                  <c:v>66.8</c:v>
                </c:pt>
                <c:pt idx="22169">
                  <c:v>68.150000000000006</c:v>
                </c:pt>
                <c:pt idx="22170">
                  <c:v>55.08</c:v>
                </c:pt>
                <c:pt idx="22171">
                  <c:v>59.82</c:v>
                </c:pt>
                <c:pt idx="22172">
                  <c:v>79.09</c:v>
                </c:pt>
                <c:pt idx="22173">
                  <c:v>82.31</c:v>
                </c:pt>
                <c:pt idx="22174">
                  <c:v>98.11</c:v>
                </c:pt>
                <c:pt idx="22175">
                  <c:v>100.14</c:v>
                </c:pt>
                <c:pt idx="22176">
                  <c:v>99.02</c:v>
                </c:pt>
                <c:pt idx="22177">
                  <c:v>123.48</c:v>
                </c:pt>
                <c:pt idx="22178">
                  <c:v>116.89</c:v>
                </c:pt>
                <c:pt idx="22179">
                  <c:v>118.86</c:v>
                </c:pt>
                <c:pt idx="22180">
                  <c:v>136.31</c:v>
                </c:pt>
                <c:pt idx="22181">
                  <c:v>162.44</c:v>
                </c:pt>
                <c:pt idx="22182">
                  <c:v>127.43</c:v>
                </c:pt>
                <c:pt idx="22183">
                  <c:v>108.87</c:v>
                </c:pt>
                <c:pt idx="22184">
                  <c:v>94.75</c:v>
                </c:pt>
                <c:pt idx="22185">
                  <c:v>102.64</c:v>
                </c:pt>
                <c:pt idx="22186">
                  <c:v>112.95</c:v>
                </c:pt>
                <c:pt idx="22187">
                  <c:v>67.52</c:v>
                </c:pt>
                <c:pt idx="22188">
                  <c:v>148.35</c:v>
                </c:pt>
                <c:pt idx="22189">
                  <c:v>161.59</c:v>
                </c:pt>
                <c:pt idx="22190">
                  <c:v>193.65</c:v>
                </c:pt>
                <c:pt idx="22191">
                  <c:v>176.47</c:v>
                </c:pt>
                <c:pt idx="22192">
                  <c:v>193</c:v>
                </c:pt>
                <c:pt idx="22193">
                  <c:v>182.56</c:v>
                </c:pt>
                <c:pt idx="22194">
                  <c:v>176.41</c:v>
                </c:pt>
                <c:pt idx="22195">
                  <c:v>129.16999999999999</c:v>
                </c:pt>
                <c:pt idx="22196">
                  <c:v>116.04</c:v>
                </c:pt>
                <c:pt idx="22197">
                  <c:v>88.2</c:v>
                </c:pt>
                <c:pt idx="22198">
                  <c:v>93.19</c:v>
                </c:pt>
                <c:pt idx="22199">
                  <c:v>116.25</c:v>
                </c:pt>
                <c:pt idx="22200">
                  <c:v>89.21</c:v>
                </c:pt>
                <c:pt idx="22201">
                  <c:v>133.72999999999999</c:v>
                </c:pt>
                <c:pt idx="22202">
                  <c:v>101.9</c:v>
                </c:pt>
                <c:pt idx="22203">
                  <c:v>78.56</c:v>
                </c:pt>
                <c:pt idx="22204">
                  <c:v>78.75</c:v>
                </c:pt>
                <c:pt idx="22205">
                  <c:v>93.63</c:v>
                </c:pt>
                <c:pt idx="22206">
                  <c:v>75.41</c:v>
                </c:pt>
                <c:pt idx="22207">
                  <c:v>66.88</c:v>
                </c:pt>
                <c:pt idx="22208">
                  <c:v>68.209999999999994</c:v>
                </c:pt>
                <c:pt idx="22209">
                  <c:v>42.42</c:v>
                </c:pt>
                <c:pt idx="22210">
                  <c:v>63.14</c:v>
                </c:pt>
                <c:pt idx="22211">
                  <c:v>43.3</c:v>
                </c:pt>
                <c:pt idx="22212">
                  <c:v>59.04</c:v>
                </c:pt>
                <c:pt idx="22213">
                  <c:v>79.28</c:v>
                </c:pt>
                <c:pt idx="22214">
                  <c:v>119.45</c:v>
                </c:pt>
                <c:pt idx="22215">
                  <c:v>179.75</c:v>
                </c:pt>
                <c:pt idx="22216">
                  <c:v>153.4</c:v>
                </c:pt>
                <c:pt idx="22217">
                  <c:v>82.36</c:v>
                </c:pt>
                <c:pt idx="22218">
                  <c:v>105.95</c:v>
                </c:pt>
                <c:pt idx="22219">
                  <c:v>89.15</c:v>
                </c:pt>
                <c:pt idx="22220">
                  <c:v>76.17</c:v>
                </c:pt>
                <c:pt idx="22221">
                  <c:v>98.58</c:v>
                </c:pt>
                <c:pt idx="22222">
                  <c:v>123.27</c:v>
                </c:pt>
                <c:pt idx="22223">
                  <c:v>129.43</c:v>
                </c:pt>
                <c:pt idx="22224">
                  <c:v>137.62</c:v>
                </c:pt>
                <c:pt idx="22225">
                  <c:v>77.680000000000007</c:v>
                </c:pt>
                <c:pt idx="22226">
                  <c:v>133.22</c:v>
                </c:pt>
                <c:pt idx="22227">
                  <c:v>158.71</c:v>
                </c:pt>
                <c:pt idx="22228">
                  <c:v>180.79</c:v>
                </c:pt>
                <c:pt idx="22229">
                  <c:v>122.91</c:v>
                </c:pt>
                <c:pt idx="22230">
                  <c:v>88.38</c:v>
                </c:pt>
                <c:pt idx="22231">
                  <c:v>79.73</c:v>
                </c:pt>
                <c:pt idx="22232">
                  <c:v>151.72999999999999</c:v>
                </c:pt>
                <c:pt idx="22233">
                  <c:v>186.23</c:v>
                </c:pt>
                <c:pt idx="22234">
                  <c:v>157.07</c:v>
                </c:pt>
                <c:pt idx="22235">
                  <c:v>198.15</c:v>
                </c:pt>
                <c:pt idx="22236">
                  <c:v>103.58</c:v>
                </c:pt>
                <c:pt idx="22237">
                  <c:v>189.55</c:v>
                </c:pt>
                <c:pt idx="22238">
                  <c:v>18.52</c:v>
                </c:pt>
                <c:pt idx="22239">
                  <c:v>20.7</c:v>
                </c:pt>
                <c:pt idx="22240">
                  <c:v>29.04</c:v>
                </c:pt>
                <c:pt idx="22241">
                  <c:v>44.66</c:v>
                </c:pt>
                <c:pt idx="22242">
                  <c:v>169.26</c:v>
                </c:pt>
                <c:pt idx="22243">
                  <c:v>134.41999999999999</c:v>
                </c:pt>
                <c:pt idx="22244">
                  <c:v>185.68</c:v>
                </c:pt>
                <c:pt idx="22245">
                  <c:v>186.87</c:v>
                </c:pt>
                <c:pt idx="22246">
                  <c:v>37.01</c:v>
                </c:pt>
                <c:pt idx="22247">
                  <c:v>43.92</c:v>
                </c:pt>
                <c:pt idx="22248">
                  <c:v>41.58</c:v>
                </c:pt>
                <c:pt idx="22249">
                  <c:v>40.159999999999997</c:v>
                </c:pt>
                <c:pt idx="22250">
                  <c:v>43.24</c:v>
                </c:pt>
                <c:pt idx="22251">
                  <c:v>52.92</c:v>
                </c:pt>
                <c:pt idx="22252">
                  <c:v>62.34</c:v>
                </c:pt>
                <c:pt idx="22253">
                  <c:v>57.94</c:v>
                </c:pt>
                <c:pt idx="22254">
                  <c:v>63.07</c:v>
                </c:pt>
                <c:pt idx="22255">
                  <c:v>74.59</c:v>
                </c:pt>
                <c:pt idx="22256">
                  <c:v>77.16</c:v>
                </c:pt>
                <c:pt idx="22257">
                  <c:v>562.58000000000004</c:v>
                </c:pt>
                <c:pt idx="22258">
                  <c:v>278.04000000000002</c:v>
                </c:pt>
                <c:pt idx="22259">
                  <c:v>316.8</c:v>
                </c:pt>
                <c:pt idx="22260">
                  <c:v>279.73</c:v>
                </c:pt>
                <c:pt idx="22261">
                  <c:v>211.69</c:v>
                </c:pt>
                <c:pt idx="22262">
                  <c:v>213.29</c:v>
                </c:pt>
                <c:pt idx="22263">
                  <c:v>210.45</c:v>
                </c:pt>
                <c:pt idx="22264">
                  <c:v>203.79</c:v>
                </c:pt>
                <c:pt idx="22265">
                  <c:v>200.5</c:v>
                </c:pt>
                <c:pt idx="22266">
                  <c:v>190.81</c:v>
                </c:pt>
                <c:pt idx="22267">
                  <c:v>219.59</c:v>
                </c:pt>
                <c:pt idx="22268">
                  <c:v>162.53</c:v>
                </c:pt>
                <c:pt idx="22269">
                  <c:v>151.02000000000001</c:v>
                </c:pt>
                <c:pt idx="22270">
                  <c:v>150.62</c:v>
                </c:pt>
                <c:pt idx="22271">
                  <c:v>162.79</c:v>
                </c:pt>
                <c:pt idx="22272">
                  <c:v>199.34</c:v>
                </c:pt>
                <c:pt idx="22273">
                  <c:v>204.83</c:v>
                </c:pt>
                <c:pt idx="22274">
                  <c:v>182.29</c:v>
                </c:pt>
                <c:pt idx="22275">
                  <c:v>149.6</c:v>
                </c:pt>
                <c:pt idx="22276">
                  <c:v>103.99</c:v>
                </c:pt>
                <c:pt idx="22277">
                  <c:v>121.32</c:v>
                </c:pt>
                <c:pt idx="22278">
                  <c:v>143.94999999999999</c:v>
                </c:pt>
                <c:pt idx="22279">
                  <c:v>134.9</c:v>
                </c:pt>
                <c:pt idx="22280">
                  <c:v>127.65</c:v>
                </c:pt>
                <c:pt idx="22281">
                  <c:v>107.18</c:v>
                </c:pt>
                <c:pt idx="22282">
                  <c:v>101.99</c:v>
                </c:pt>
                <c:pt idx="22283">
                  <c:v>96.66</c:v>
                </c:pt>
                <c:pt idx="22284">
                  <c:v>107.61</c:v>
                </c:pt>
                <c:pt idx="22285">
                  <c:v>91.2</c:v>
                </c:pt>
                <c:pt idx="22286">
                  <c:v>87.28</c:v>
                </c:pt>
                <c:pt idx="22287">
                  <c:v>93.94</c:v>
                </c:pt>
                <c:pt idx="22288">
                  <c:v>76.34</c:v>
                </c:pt>
                <c:pt idx="22289">
                  <c:v>70.319999999999993</c:v>
                </c:pt>
                <c:pt idx="22290">
                  <c:v>66.260000000000005</c:v>
                </c:pt>
                <c:pt idx="22291">
                  <c:v>79.900000000000006</c:v>
                </c:pt>
                <c:pt idx="22292">
                  <c:v>77.81</c:v>
                </c:pt>
                <c:pt idx="22293">
                  <c:v>95.19</c:v>
                </c:pt>
                <c:pt idx="22294">
                  <c:v>76.41</c:v>
                </c:pt>
                <c:pt idx="22295">
                  <c:v>70.31</c:v>
                </c:pt>
                <c:pt idx="22296">
                  <c:v>67.05</c:v>
                </c:pt>
                <c:pt idx="22297">
                  <c:v>67.56</c:v>
                </c:pt>
                <c:pt idx="22298">
                  <c:v>59.23</c:v>
                </c:pt>
                <c:pt idx="22299">
                  <c:v>60.86</c:v>
                </c:pt>
                <c:pt idx="22300">
                  <c:v>63.27</c:v>
                </c:pt>
                <c:pt idx="22301">
                  <c:v>59.43</c:v>
                </c:pt>
                <c:pt idx="22302">
                  <c:v>58.35</c:v>
                </c:pt>
                <c:pt idx="22303">
                  <c:v>100.64</c:v>
                </c:pt>
                <c:pt idx="22304">
                  <c:v>13.15</c:v>
                </c:pt>
                <c:pt idx="22305">
                  <c:v>14.31</c:v>
                </c:pt>
                <c:pt idx="22306">
                  <c:v>15.01</c:v>
                </c:pt>
                <c:pt idx="22307">
                  <c:v>12.63</c:v>
                </c:pt>
                <c:pt idx="22308">
                  <c:v>15.75</c:v>
                </c:pt>
                <c:pt idx="22309">
                  <c:v>11.11</c:v>
                </c:pt>
                <c:pt idx="22310">
                  <c:v>5.75</c:v>
                </c:pt>
                <c:pt idx="22311">
                  <c:v>2.2200000000000002</c:v>
                </c:pt>
                <c:pt idx="22312">
                  <c:v>0.56999999999999995</c:v>
                </c:pt>
                <c:pt idx="22313">
                  <c:v>1.45</c:v>
                </c:pt>
                <c:pt idx="22314">
                  <c:v>2.78</c:v>
                </c:pt>
                <c:pt idx="22315">
                  <c:v>3.08</c:v>
                </c:pt>
                <c:pt idx="22316">
                  <c:v>4.04</c:v>
                </c:pt>
                <c:pt idx="22317">
                  <c:v>3.94</c:v>
                </c:pt>
                <c:pt idx="22318">
                  <c:v>4.93</c:v>
                </c:pt>
                <c:pt idx="22319">
                  <c:v>5.04</c:v>
                </c:pt>
                <c:pt idx="22320">
                  <c:v>4.17</c:v>
                </c:pt>
                <c:pt idx="22321">
                  <c:v>3.87</c:v>
                </c:pt>
                <c:pt idx="22322">
                  <c:v>3.6</c:v>
                </c:pt>
                <c:pt idx="22323">
                  <c:v>4.05</c:v>
                </c:pt>
                <c:pt idx="22324">
                  <c:v>5.51</c:v>
                </c:pt>
                <c:pt idx="22325">
                  <c:v>8.64</c:v>
                </c:pt>
                <c:pt idx="22326">
                  <c:v>10.08</c:v>
                </c:pt>
                <c:pt idx="22327">
                  <c:v>15.29</c:v>
                </c:pt>
                <c:pt idx="22328">
                  <c:v>24.63</c:v>
                </c:pt>
                <c:pt idx="22329">
                  <c:v>278.41000000000003</c:v>
                </c:pt>
                <c:pt idx="22330">
                  <c:v>249.97</c:v>
                </c:pt>
                <c:pt idx="22331">
                  <c:v>404.08</c:v>
                </c:pt>
                <c:pt idx="22332">
                  <c:v>269.47000000000003</c:v>
                </c:pt>
                <c:pt idx="22333">
                  <c:v>331.33</c:v>
                </c:pt>
                <c:pt idx="22334">
                  <c:v>178.71</c:v>
                </c:pt>
                <c:pt idx="22335">
                  <c:v>152.04</c:v>
                </c:pt>
                <c:pt idx="22336">
                  <c:v>213.25</c:v>
                </c:pt>
                <c:pt idx="22337">
                  <c:v>282.73</c:v>
                </c:pt>
                <c:pt idx="22338">
                  <c:v>243.05</c:v>
                </c:pt>
                <c:pt idx="22339">
                  <c:v>205.78</c:v>
                </c:pt>
                <c:pt idx="22340">
                  <c:v>197.95</c:v>
                </c:pt>
                <c:pt idx="22341">
                  <c:v>260.33</c:v>
                </c:pt>
                <c:pt idx="22342">
                  <c:v>318.98</c:v>
                </c:pt>
                <c:pt idx="22343">
                  <c:v>429.62</c:v>
                </c:pt>
                <c:pt idx="22344">
                  <c:v>523.14</c:v>
                </c:pt>
                <c:pt idx="22345">
                  <c:v>558.49</c:v>
                </c:pt>
                <c:pt idx="22346">
                  <c:v>582.4</c:v>
                </c:pt>
                <c:pt idx="22347">
                  <c:v>551.88</c:v>
                </c:pt>
                <c:pt idx="22348">
                  <c:v>676.97</c:v>
                </c:pt>
                <c:pt idx="22349">
                  <c:v>695.7</c:v>
                </c:pt>
                <c:pt idx="22350">
                  <c:v>625.74</c:v>
                </c:pt>
                <c:pt idx="22351">
                  <c:v>608.80999999999995</c:v>
                </c:pt>
                <c:pt idx="22352">
                  <c:v>722.66</c:v>
                </c:pt>
                <c:pt idx="22353">
                  <c:v>652.53</c:v>
                </c:pt>
                <c:pt idx="22354">
                  <c:v>213.67</c:v>
                </c:pt>
                <c:pt idx="22355">
                  <c:v>301.86</c:v>
                </c:pt>
                <c:pt idx="22356">
                  <c:v>253.32</c:v>
                </c:pt>
                <c:pt idx="22357">
                  <c:v>166.41</c:v>
                </c:pt>
                <c:pt idx="22358">
                  <c:v>138.47999999999999</c:v>
                </c:pt>
                <c:pt idx="22359">
                  <c:v>119.51</c:v>
                </c:pt>
                <c:pt idx="22360">
                  <c:v>383.71</c:v>
                </c:pt>
                <c:pt idx="22361">
                  <c:v>433.78</c:v>
                </c:pt>
                <c:pt idx="22362">
                  <c:v>630.6</c:v>
                </c:pt>
                <c:pt idx="22363">
                  <c:v>381.76</c:v>
                </c:pt>
                <c:pt idx="22364">
                  <c:v>255.4</c:v>
                </c:pt>
                <c:pt idx="22365">
                  <c:v>403</c:v>
                </c:pt>
                <c:pt idx="22366">
                  <c:v>458.87</c:v>
                </c:pt>
                <c:pt idx="22367">
                  <c:v>348.3</c:v>
                </c:pt>
                <c:pt idx="22368">
                  <c:v>318.92</c:v>
                </c:pt>
                <c:pt idx="22369">
                  <c:v>280.23</c:v>
                </c:pt>
                <c:pt idx="22370">
                  <c:v>259.94</c:v>
                </c:pt>
                <c:pt idx="22371">
                  <c:v>221.16</c:v>
                </c:pt>
                <c:pt idx="22372">
                  <c:v>261.68</c:v>
                </c:pt>
                <c:pt idx="22373">
                  <c:v>274.58999999999997</c:v>
                </c:pt>
                <c:pt idx="22374">
                  <c:v>283.18</c:v>
                </c:pt>
                <c:pt idx="22375">
                  <c:v>284.25</c:v>
                </c:pt>
                <c:pt idx="22376">
                  <c:v>258.56</c:v>
                </c:pt>
                <c:pt idx="22377">
                  <c:v>274.92</c:v>
                </c:pt>
                <c:pt idx="22378">
                  <c:v>257.22000000000003</c:v>
                </c:pt>
                <c:pt idx="22379">
                  <c:v>241.47</c:v>
                </c:pt>
                <c:pt idx="22380">
                  <c:v>221.4</c:v>
                </c:pt>
                <c:pt idx="22381">
                  <c:v>187.53</c:v>
                </c:pt>
                <c:pt idx="22382">
                  <c:v>187.39</c:v>
                </c:pt>
                <c:pt idx="22383">
                  <c:v>207.66</c:v>
                </c:pt>
                <c:pt idx="22384">
                  <c:v>206.4</c:v>
                </c:pt>
                <c:pt idx="22385">
                  <c:v>212.11</c:v>
                </c:pt>
                <c:pt idx="22386">
                  <c:v>240.53</c:v>
                </c:pt>
                <c:pt idx="22387">
                  <c:v>287.37</c:v>
                </c:pt>
                <c:pt idx="22388">
                  <c:v>559.30999999999995</c:v>
                </c:pt>
                <c:pt idx="22389">
                  <c:v>380.59</c:v>
                </c:pt>
                <c:pt idx="22390">
                  <c:v>275.52999999999997</c:v>
                </c:pt>
                <c:pt idx="22391">
                  <c:v>288.7</c:v>
                </c:pt>
                <c:pt idx="22392">
                  <c:v>189.8</c:v>
                </c:pt>
                <c:pt idx="22393">
                  <c:v>141.91</c:v>
                </c:pt>
                <c:pt idx="22394">
                  <c:v>118.49</c:v>
                </c:pt>
                <c:pt idx="22395">
                  <c:v>105.41</c:v>
                </c:pt>
                <c:pt idx="22396">
                  <c:v>206.27</c:v>
                </c:pt>
                <c:pt idx="22397">
                  <c:v>205.58</c:v>
                </c:pt>
                <c:pt idx="22398">
                  <c:v>229.04</c:v>
                </c:pt>
                <c:pt idx="22399">
                  <c:v>223.58</c:v>
                </c:pt>
                <c:pt idx="22400">
                  <c:v>171.7</c:v>
                </c:pt>
                <c:pt idx="22401">
                  <c:v>138.33000000000001</c:v>
                </c:pt>
                <c:pt idx="22402">
                  <c:v>77.02</c:v>
                </c:pt>
                <c:pt idx="22403">
                  <c:v>70.27</c:v>
                </c:pt>
                <c:pt idx="22404">
                  <c:v>62.78</c:v>
                </c:pt>
                <c:pt idx="22405">
                  <c:v>53.53</c:v>
                </c:pt>
                <c:pt idx="22406">
                  <c:v>77.84</c:v>
                </c:pt>
                <c:pt idx="22407">
                  <c:v>85.61</c:v>
                </c:pt>
                <c:pt idx="22408">
                  <c:v>107.88</c:v>
                </c:pt>
                <c:pt idx="22409">
                  <c:v>200.25</c:v>
                </c:pt>
                <c:pt idx="22410">
                  <c:v>284.57</c:v>
                </c:pt>
                <c:pt idx="22411">
                  <c:v>270.5</c:v>
                </c:pt>
                <c:pt idx="22412">
                  <c:v>280.99</c:v>
                </c:pt>
                <c:pt idx="22413">
                  <c:v>340.2</c:v>
                </c:pt>
                <c:pt idx="22414">
                  <c:v>361.18</c:v>
                </c:pt>
                <c:pt idx="22415">
                  <c:v>119.36</c:v>
                </c:pt>
                <c:pt idx="22416">
                  <c:v>129.69</c:v>
                </c:pt>
                <c:pt idx="22417">
                  <c:v>196.1</c:v>
                </c:pt>
                <c:pt idx="22418">
                  <c:v>240.35</c:v>
                </c:pt>
                <c:pt idx="22419">
                  <c:v>200.88</c:v>
                </c:pt>
                <c:pt idx="22420">
                  <c:v>191.49</c:v>
                </c:pt>
                <c:pt idx="22421">
                  <c:v>167.36</c:v>
                </c:pt>
                <c:pt idx="22422">
                  <c:v>235.13</c:v>
                </c:pt>
                <c:pt idx="22423">
                  <c:v>232.33</c:v>
                </c:pt>
                <c:pt idx="22424">
                  <c:v>214.77</c:v>
                </c:pt>
                <c:pt idx="22425">
                  <c:v>214.83</c:v>
                </c:pt>
                <c:pt idx="22426">
                  <c:v>185.51</c:v>
                </c:pt>
                <c:pt idx="22427">
                  <c:v>182.43</c:v>
                </c:pt>
                <c:pt idx="22428">
                  <c:v>212.35</c:v>
                </c:pt>
                <c:pt idx="22429">
                  <c:v>198.23</c:v>
                </c:pt>
                <c:pt idx="22430">
                  <c:v>213.97</c:v>
                </c:pt>
                <c:pt idx="22431">
                  <c:v>198.55</c:v>
                </c:pt>
                <c:pt idx="22432">
                  <c:v>176.89</c:v>
                </c:pt>
                <c:pt idx="22433">
                  <c:v>135.61000000000001</c:v>
                </c:pt>
                <c:pt idx="22434">
                  <c:v>157.18</c:v>
                </c:pt>
                <c:pt idx="22435">
                  <c:v>168.78</c:v>
                </c:pt>
                <c:pt idx="22436">
                  <c:v>100.45</c:v>
                </c:pt>
                <c:pt idx="22437">
                  <c:v>186.24</c:v>
                </c:pt>
                <c:pt idx="22438">
                  <c:v>127.98</c:v>
                </c:pt>
                <c:pt idx="22439">
                  <c:v>78.680000000000007</c:v>
                </c:pt>
                <c:pt idx="22440">
                  <c:v>83.96</c:v>
                </c:pt>
                <c:pt idx="22441">
                  <c:v>74.16</c:v>
                </c:pt>
                <c:pt idx="22442">
                  <c:v>92.23</c:v>
                </c:pt>
                <c:pt idx="22443">
                  <c:v>81.459999999999994</c:v>
                </c:pt>
                <c:pt idx="22444">
                  <c:v>75.400000000000006</c:v>
                </c:pt>
                <c:pt idx="22445">
                  <c:v>69.760000000000005</c:v>
                </c:pt>
                <c:pt idx="22446">
                  <c:v>103.91</c:v>
                </c:pt>
                <c:pt idx="22447">
                  <c:v>99.78</c:v>
                </c:pt>
                <c:pt idx="22448">
                  <c:v>114.79</c:v>
                </c:pt>
                <c:pt idx="22449">
                  <c:v>93.9</c:v>
                </c:pt>
                <c:pt idx="22450">
                  <c:v>78.599999999999994</c:v>
                </c:pt>
                <c:pt idx="22451">
                  <c:v>114.84</c:v>
                </c:pt>
                <c:pt idx="22452">
                  <c:v>192.98</c:v>
                </c:pt>
                <c:pt idx="22453">
                  <c:v>219.55</c:v>
                </c:pt>
                <c:pt idx="22454">
                  <c:v>175.73</c:v>
                </c:pt>
                <c:pt idx="22455">
                  <c:v>185.93</c:v>
                </c:pt>
                <c:pt idx="22456">
                  <c:v>236.98</c:v>
                </c:pt>
                <c:pt idx="22457">
                  <c:v>251.4</c:v>
                </c:pt>
                <c:pt idx="22458">
                  <c:v>219.23</c:v>
                </c:pt>
                <c:pt idx="22459">
                  <c:v>235.06</c:v>
                </c:pt>
                <c:pt idx="22460">
                  <c:v>246.71</c:v>
                </c:pt>
                <c:pt idx="22461">
                  <c:v>331.87</c:v>
                </c:pt>
                <c:pt idx="22462">
                  <c:v>369.71</c:v>
                </c:pt>
                <c:pt idx="22463">
                  <c:v>357.02</c:v>
                </c:pt>
                <c:pt idx="22464">
                  <c:v>432.4</c:v>
                </c:pt>
                <c:pt idx="22465">
                  <c:v>592.07000000000005</c:v>
                </c:pt>
                <c:pt idx="22466">
                  <c:v>511.35</c:v>
                </c:pt>
                <c:pt idx="22467">
                  <c:v>321.8</c:v>
                </c:pt>
                <c:pt idx="22468">
                  <c:v>190.19</c:v>
                </c:pt>
                <c:pt idx="22469">
                  <c:v>199.57</c:v>
                </c:pt>
                <c:pt idx="22470">
                  <c:v>191.96</c:v>
                </c:pt>
                <c:pt idx="22471">
                  <c:v>280.70999999999998</c:v>
                </c:pt>
                <c:pt idx="22472">
                  <c:v>299.52999999999997</c:v>
                </c:pt>
                <c:pt idx="22473">
                  <c:v>241.65</c:v>
                </c:pt>
                <c:pt idx="22474">
                  <c:v>350.87</c:v>
                </c:pt>
                <c:pt idx="22475">
                  <c:v>442.1</c:v>
                </c:pt>
                <c:pt idx="22476">
                  <c:v>251.59</c:v>
                </c:pt>
                <c:pt idx="22477">
                  <c:v>192.81</c:v>
                </c:pt>
                <c:pt idx="22478">
                  <c:v>315.16000000000003</c:v>
                </c:pt>
                <c:pt idx="22479">
                  <c:v>256.98</c:v>
                </c:pt>
                <c:pt idx="22480">
                  <c:v>853.42</c:v>
                </c:pt>
                <c:pt idx="22481">
                  <c:v>338.44</c:v>
                </c:pt>
                <c:pt idx="22482">
                  <c:v>458.8</c:v>
                </c:pt>
                <c:pt idx="22483">
                  <c:v>431.26</c:v>
                </c:pt>
                <c:pt idx="22484">
                  <c:v>371.23</c:v>
                </c:pt>
                <c:pt idx="22485">
                  <c:v>378.67</c:v>
                </c:pt>
                <c:pt idx="22486">
                  <c:v>458.25</c:v>
                </c:pt>
                <c:pt idx="22487">
                  <c:v>523.41</c:v>
                </c:pt>
                <c:pt idx="22488">
                  <c:v>419.36</c:v>
                </c:pt>
                <c:pt idx="22489">
                  <c:v>423.68</c:v>
                </c:pt>
                <c:pt idx="22490">
                  <c:v>374.82</c:v>
                </c:pt>
                <c:pt idx="22491">
                  <c:v>392.82</c:v>
                </c:pt>
                <c:pt idx="22492">
                  <c:v>359.94</c:v>
                </c:pt>
                <c:pt idx="22493">
                  <c:v>413.38</c:v>
                </c:pt>
                <c:pt idx="22494">
                  <c:v>369.17</c:v>
                </c:pt>
                <c:pt idx="22495">
                  <c:v>317.68</c:v>
                </c:pt>
                <c:pt idx="22496">
                  <c:v>304.77</c:v>
                </c:pt>
                <c:pt idx="22497">
                  <c:v>242.2</c:v>
                </c:pt>
                <c:pt idx="22498">
                  <c:v>258.91000000000003</c:v>
                </c:pt>
                <c:pt idx="22499">
                  <c:v>375.19</c:v>
                </c:pt>
                <c:pt idx="22500">
                  <c:v>323.31</c:v>
                </c:pt>
                <c:pt idx="22501">
                  <c:v>242.61</c:v>
                </c:pt>
                <c:pt idx="22502">
                  <c:v>324.94</c:v>
                </c:pt>
                <c:pt idx="22503">
                  <c:v>371.24</c:v>
                </c:pt>
                <c:pt idx="22504">
                  <c:v>348.04</c:v>
                </c:pt>
                <c:pt idx="22505">
                  <c:v>362.28</c:v>
                </c:pt>
                <c:pt idx="22506">
                  <c:v>352.21</c:v>
                </c:pt>
                <c:pt idx="22507">
                  <c:v>389.91</c:v>
                </c:pt>
                <c:pt idx="22508">
                  <c:v>376.41</c:v>
                </c:pt>
                <c:pt idx="22509">
                  <c:v>311.25</c:v>
                </c:pt>
                <c:pt idx="22510">
                  <c:v>336.6</c:v>
                </c:pt>
                <c:pt idx="22511">
                  <c:v>336.24</c:v>
                </c:pt>
                <c:pt idx="22512">
                  <c:v>278.22000000000003</c:v>
                </c:pt>
                <c:pt idx="22513">
                  <c:v>262.77</c:v>
                </c:pt>
                <c:pt idx="22514">
                  <c:v>226.79</c:v>
                </c:pt>
                <c:pt idx="22515">
                  <c:v>193.9</c:v>
                </c:pt>
                <c:pt idx="22516">
                  <c:v>254.51</c:v>
                </c:pt>
                <c:pt idx="22517">
                  <c:v>269.44</c:v>
                </c:pt>
                <c:pt idx="22518">
                  <c:v>321.94</c:v>
                </c:pt>
                <c:pt idx="22519">
                  <c:v>225.3</c:v>
                </c:pt>
                <c:pt idx="22520">
                  <c:v>205.05</c:v>
                </c:pt>
                <c:pt idx="22521">
                  <c:v>171.61</c:v>
                </c:pt>
                <c:pt idx="22522">
                  <c:v>218.46</c:v>
                </c:pt>
                <c:pt idx="22523">
                  <c:v>280</c:v>
                </c:pt>
                <c:pt idx="22524">
                  <c:v>270.75</c:v>
                </c:pt>
                <c:pt idx="22525">
                  <c:v>270.12</c:v>
                </c:pt>
                <c:pt idx="22526">
                  <c:v>225.02</c:v>
                </c:pt>
                <c:pt idx="22527">
                  <c:v>185.34</c:v>
                </c:pt>
                <c:pt idx="22528">
                  <c:v>301.17</c:v>
                </c:pt>
                <c:pt idx="22529">
                  <c:v>314.49</c:v>
                </c:pt>
                <c:pt idx="22530">
                  <c:v>277.19</c:v>
                </c:pt>
                <c:pt idx="22531">
                  <c:v>254.26</c:v>
                </c:pt>
                <c:pt idx="22532">
                  <c:v>365.09</c:v>
                </c:pt>
                <c:pt idx="22533">
                  <c:v>373.8</c:v>
                </c:pt>
                <c:pt idx="22534">
                  <c:v>332.72</c:v>
                </c:pt>
                <c:pt idx="22535">
                  <c:v>283.36</c:v>
                </c:pt>
                <c:pt idx="22536">
                  <c:v>307.3</c:v>
                </c:pt>
                <c:pt idx="22537">
                  <c:v>294.3</c:v>
                </c:pt>
                <c:pt idx="22538">
                  <c:v>249.74</c:v>
                </c:pt>
                <c:pt idx="22539">
                  <c:v>277.06</c:v>
                </c:pt>
                <c:pt idx="22540">
                  <c:v>244.98</c:v>
                </c:pt>
                <c:pt idx="22541">
                  <c:v>282.02</c:v>
                </c:pt>
                <c:pt idx="22542">
                  <c:v>291.87</c:v>
                </c:pt>
                <c:pt idx="22543">
                  <c:v>243.28</c:v>
                </c:pt>
                <c:pt idx="22544">
                  <c:v>288.57</c:v>
                </c:pt>
                <c:pt idx="22545">
                  <c:v>216.68</c:v>
                </c:pt>
                <c:pt idx="22546">
                  <c:v>286.99</c:v>
                </c:pt>
                <c:pt idx="22547">
                  <c:v>245.36</c:v>
                </c:pt>
                <c:pt idx="22548">
                  <c:v>254.72</c:v>
                </c:pt>
                <c:pt idx="22549">
                  <c:v>380.53</c:v>
                </c:pt>
                <c:pt idx="22550">
                  <c:v>261.8</c:v>
                </c:pt>
                <c:pt idx="22551">
                  <c:v>305.33999999999997</c:v>
                </c:pt>
                <c:pt idx="22552">
                  <c:v>350.12</c:v>
                </c:pt>
                <c:pt idx="22553">
                  <c:v>441.57</c:v>
                </c:pt>
                <c:pt idx="22554">
                  <c:v>354.12</c:v>
                </c:pt>
                <c:pt idx="22555">
                  <c:v>307.14</c:v>
                </c:pt>
                <c:pt idx="22556">
                  <c:v>243.32</c:v>
                </c:pt>
                <c:pt idx="22557">
                  <c:v>327.32</c:v>
                </c:pt>
                <c:pt idx="22558">
                  <c:v>289.12</c:v>
                </c:pt>
                <c:pt idx="22559">
                  <c:v>242.79</c:v>
                </c:pt>
                <c:pt idx="22560">
                  <c:v>258.79000000000002</c:v>
                </c:pt>
                <c:pt idx="22561">
                  <c:v>380.33</c:v>
                </c:pt>
                <c:pt idx="22562">
                  <c:v>378.7</c:v>
                </c:pt>
                <c:pt idx="22563">
                  <c:v>333.14</c:v>
                </c:pt>
                <c:pt idx="22564">
                  <c:v>195.91</c:v>
                </c:pt>
                <c:pt idx="22565">
                  <c:v>217.66</c:v>
                </c:pt>
                <c:pt idx="22566">
                  <c:v>190.71</c:v>
                </c:pt>
                <c:pt idx="22567">
                  <c:v>141.16</c:v>
                </c:pt>
                <c:pt idx="22568">
                  <c:v>75.09</c:v>
                </c:pt>
                <c:pt idx="22569">
                  <c:v>91.71</c:v>
                </c:pt>
                <c:pt idx="22570">
                  <c:v>134.66999999999999</c:v>
                </c:pt>
                <c:pt idx="22571">
                  <c:v>132.19999999999999</c:v>
                </c:pt>
                <c:pt idx="22572">
                  <c:v>228.07</c:v>
                </c:pt>
                <c:pt idx="22573">
                  <c:v>98.39</c:v>
                </c:pt>
                <c:pt idx="22574">
                  <c:v>148.31</c:v>
                </c:pt>
                <c:pt idx="22575">
                  <c:v>266.52</c:v>
                </c:pt>
                <c:pt idx="22576">
                  <c:v>228.98</c:v>
                </c:pt>
                <c:pt idx="22577">
                  <c:v>174.5</c:v>
                </c:pt>
                <c:pt idx="22578">
                  <c:v>246.85</c:v>
                </c:pt>
                <c:pt idx="22579">
                  <c:v>162.5</c:v>
                </c:pt>
                <c:pt idx="22580">
                  <c:v>137.80000000000001</c:v>
                </c:pt>
                <c:pt idx="22581">
                  <c:v>97.65</c:v>
                </c:pt>
                <c:pt idx="22582">
                  <c:v>93.78</c:v>
                </c:pt>
                <c:pt idx="22583">
                  <c:v>109.52</c:v>
                </c:pt>
                <c:pt idx="22584">
                  <c:v>152.43</c:v>
                </c:pt>
                <c:pt idx="22585">
                  <c:v>153.22</c:v>
                </c:pt>
                <c:pt idx="22586">
                  <c:v>97.46</c:v>
                </c:pt>
                <c:pt idx="22587">
                  <c:v>105.84</c:v>
                </c:pt>
                <c:pt idx="22588">
                  <c:v>221.4</c:v>
                </c:pt>
                <c:pt idx="22589">
                  <c:v>203.85</c:v>
                </c:pt>
                <c:pt idx="22590">
                  <c:v>197.34</c:v>
                </c:pt>
                <c:pt idx="22591">
                  <c:v>179.17</c:v>
                </c:pt>
                <c:pt idx="22592">
                  <c:v>187.39</c:v>
                </c:pt>
                <c:pt idx="22593">
                  <c:v>181.05</c:v>
                </c:pt>
                <c:pt idx="22594">
                  <c:v>174.43</c:v>
                </c:pt>
                <c:pt idx="22595">
                  <c:v>170.15</c:v>
                </c:pt>
                <c:pt idx="22596">
                  <c:v>160.68</c:v>
                </c:pt>
                <c:pt idx="22597">
                  <c:v>156.96</c:v>
                </c:pt>
                <c:pt idx="22598">
                  <c:v>136.56</c:v>
                </c:pt>
                <c:pt idx="22599">
                  <c:v>122.4</c:v>
                </c:pt>
                <c:pt idx="22600">
                  <c:v>91.18</c:v>
                </c:pt>
                <c:pt idx="22601">
                  <c:v>76.760000000000005</c:v>
                </c:pt>
                <c:pt idx="22602">
                  <c:v>60.85</c:v>
                </c:pt>
                <c:pt idx="22603">
                  <c:v>74.72</c:v>
                </c:pt>
                <c:pt idx="22604">
                  <c:v>80.34</c:v>
                </c:pt>
                <c:pt idx="22605">
                  <c:v>92.73</c:v>
                </c:pt>
                <c:pt idx="22606">
                  <c:v>113.31</c:v>
                </c:pt>
                <c:pt idx="22607">
                  <c:v>130.91</c:v>
                </c:pt>
                <c:pt idx="22608">
                  <c:v>134.07</c:v>
                </c:pt>
                <c:pt idx="22609">
                  <c:v>140.63</c:v>
                </c:pt>
                <c:pt idx="22610">
                  <c:v>132.61000000000001</c:v>
                </c:pt>
                <c:pt idx="22611">
                  <c:v>162.25</c:v>
                </c:pt>
                <c:pt idx="22612">
                  <c:v>191.24</c:v>
                </c:pt>
                <c:pt idx="22613">
                  <c:v>186.8</c:v>
                </c:pt>
                <c:pt idx="22614">
                  <c:v>133.94999999999999</c:v>
                </c:pt>
                <c:pt idx="22615">
                  <c:v>181.51</c:v>
                </c:pt>
                <c:pt idx="22616">
                  <c:v>214.66</c:v>
                </c:pt>
                <c:pt idx="22617">
                  <c:v>192.24</c:v>
                </c:pt>
                <c:pt idx="22618">
                  <c:v>200.31</c:v>
                </c:pt>
                <c:pt idx="22619">
                  <c:v>151.51</c:v>
                </c:pt>
                <c:pt idx="22620">
                  <c:v>168.95</c:v>
                </c:pt>
                <c:pt idx="22621">
                  <c:v>186.16</c:v>
                </c:pt>
                <c:pt idx="22622">
                  <c:v>155.71</c:v>
                </c:pt>
                <c:pt idx="22623">
                  <c:v>184.62</c:v>
                </c:pt>
                <c:pt idx="22624">
                  <c:v>135</c:v>
                </c:pt>
                <c:pt idx="22625">
                  <c:v>126.27</c:v>
                </c:pt>
                <c:pt idx="22626">
                  <c:v>131.13</c:v>
                </c:pt>
                <c:pt idx="22627">
                  <c:v>97.35</c:v>
                </c:pt>
                <c:pt idx="22628">
                  <c:v>109.18</c:v>
                </c:pt>
                <c:pt idx="22629">
                  <c:v>126.54</c:v>
                </c:pt>
                <c:pt idx="22630">
                  <c:v>124.71</c:v>
                </c:pt>
                <c:pt idx="22631">
                  <c:v>146.21</c:v>
                </c:pt>
                <c:pt idx="22632">
                  <c:v>163.9</c:v>
                </c:pt>
                <c:pt idx="22633">
                  <c:v>168.32</c:v>
                </c:pt>
                <c:pt idx="22634">
                  <c:v>156.87</c:v>
                </c:pt>
                <c:pt idx="22635">
                  <c:v>81.150000000000006</c:v>
                </c:pt>
                <c:pt idx="22636">
                  <c:v>137.82</c:v>
                </c:pt>
                <c:pt idx="22637">
                  <c:v>59.32</c:v>
                </c:pt>
                <c:pt idx="22638">
                  <c:v>218.01</c:v>
                </c:pt>
                <c:pt idx="22639">
                  <c:v>130.68</c:v>
                </c:pt>
                <c:pt idx="22640">
                  <c:v>258.02999999999997</c:v>
                </c:pt>
                <c:pt idx="22641">
                  <c:v>149.6</c:v>
                </c:pt>
                <c:pt idx="22642">
                  <c:v>102.51</c:v>
                </c:pt>
                <c:pt idx="22643">
                  <c:v>97.04</c:v>
                </c:pt>
                <c:pt idx="22644">
                  <c:v>135.35</c:v>
                </c:pt>
                <c:pt idx="22645">
                  <c:v>164.13</c:v>
                </c:pt>
                <c:pt idx="22646">
                  <c:v>225.46</c:v>
                </c:pt>
                <c:pt idx="22647">
                  <c:v>362.38</c:v>
                </c:pt>
                <c:pt idx="22648">
                  <c:v>312.99</c:v>
                </c:pt>
                <c:pt idx="22649">
                  <c:v>528.03</c:v>
                </c:pt>
                <c:pt idx="22650">
                  <c:v>320.61</c:v>
                </c:pt>
                <c:pt idx="22651">
                  <c:v>424.67</c:v>
                </c:pt>
                <c:pt idx="22652">
                  <c:v>346.38</c:v>
                </c:pt>
                <c:pt idx="22653">
                  <c:v>467.86</c:v>
                </c:pt>
                <c:pt idx="22654">
                  <c:v>361.48</c:v>
                </c:pt>
                <c:pt idx="22655">
                  <c:v>364.41</c:v>
                </c:pt>
                <c:pt idx="22656">
                  <c:v>412.46</c:v>
                </c:pt>
                <c:pt idx="22657">
                  <c:v>278.42</c:v>
                </c:pt>
                <c:pt idx="22658">
                  <c:v>142.77000000000001</c:v>
                </c:pt>
                <c:pt idx="22659">
                  <c:v>388.72</c:v>
                </c:pt>
                <c:pt idx="22660">
                  <c:v>254.26</c:v>
                </c:pt>
                <c:pt idx="22661">
                  <c:v>207.88</c:v>
                </c:pt>
                <c:pt idx="22662">
                  <c:v>220.8</c:v>
                </c:pt>
                <c:pt idx="22663">
                  <c:v>179.88</c:v>
                </c:pt>
                <c:pt idx="22664">
                  <c:v>277.33</c:v>
                </c:pt>
                <c:pt idx="22665">
                  <c:v>236.33</c:v>
                </c:pt>
                <c:pt idx="22666">
                  <c:v>193.57</c:v>
                </c:pt>
                <c:pt idx="22667">
                  <c:v>168.71</c:v>
                </c:pt>
                <c:pt idx="22668">
                  <c:v>168.33</c:v>
                </c:pt>
                <c:pt idx="22669">
                  <c:v>291.22000000000003</c:v>
                </c:pt>
                <c:pt idx="22670">
                  <c:v>258.32</c:v>
                </c:pt>
                <c:pt idx="22671">
                  <c:v>227.74</c:v>
                </c:pt>
                <c:pt idx="22672">
                  <c:v>220.1</c:v>
                </c:pt>
                <c:pt idx="22673">
                  <c:v>566.46</c:v>
                </c:pt>
                <c:pt idx="22674">
                  <c:v>532.85</c:v>
                </c:pt>
                <c:pt idx="22675">
                  <c:v>553.01</c:v>
                </c:pt>
                <c:pt idx="22676">
                  <c:v>594.61</c:v>
                </c:pt>
                <c:pt idx="22677">
                  <c:v>685.47</c:v>
                </c:pt>
                <c:pt idx="22678">
                  <c:v>599.13</c:v>
                </c:pt>
                <c:pt idx="22679">
                  <c:v>600.85</c:v>
                </c:pt>
                <c:pt idx="22680">
                  <c:v>588.4</c:v>
                </c:pt>
                <c:pt idx="22681">
                  <c:v>544.79</c:v>
                </c:pt>
                <c:pt idx="22682">
                  <c:v>402.95</c:v>
                </c:pt>
                <c:pt idx="22683">
                  <c:v>489.79</c:v>
                </c:pt>
                <c:pt idx="22684">
                  <c:v>575.04999999999995</c:v>
                </c:pt>
                <c:pt idx="22685">
                  <c:v>608.32000000000005</c:v>
                </c:pt>
                <c:pt idx="22686">
                  <c:v>638.74</c:v>
                </c:pt>
                <c:pt idx="22687">
                  <c:v>596.28</c:v>
                </c:pt>
                <c:pt idx="22688">
                  <c:v>592.97</c:v>
                </c:pt>
                <c:pt idx="22689">
                  <c:v>614.89</c:v>
                </c:pt>
                <c:pt idx="22690">
                  <c:v>624.57000000000005</c:v>
                </c:pt>
                <c:pt idx="22691">
                  <c:v>566.92999999999995</c:v>
                </c:pt>
                <c:pt idx="22692">
                  <c:v>520.17999999999995</c:v>
                </c:pt>
                <c:pt idx="22693">
                  <c:v>356.59</c:v>
                </c:pt>
                <c:pt idx="22694">
                  <c:v>359.11</c:v>
                </c:pt>
                <c:pt idx="22695">
                  <c:v>398.09</c:v>
                </c:pt>
                <c:pt idx="22696">
                  <c:v>527.84</c:v>
                </c:pt>
                <c:pt idx="22697">
                  <c:v>686.41</c:v>
                </c:pt>
                <c:pt idx="22698">
                  <c:v>707.42</c:v>
                </c:pt>
                <c:pt idx="22699">
                  <c:v>589.66999999999996</c:v>
                </c:pt>
                <c:pt idx="22700">
                  <c:v>483.18</c:v>
                </c:pt>
                <c:pt idx="22701">
                  <c:v>293.44</c:v>
                </c:pt>
                <c:pt idx="22702">
                  <c:v>408.97</c:v>
                </c:pt>
                <c:pt idx="22703">
                  <c:v>403.09</c:v>
                </c:pt>
                <c:pt idx="22704">
                  <c:v>469.13</c:v>
                </c:pt>
                <c:pt idx="22705">
                  <c:v>440.25</c:v>
                </c:pt>
                <c:pt idx="22706">
                  <c:v>504.12</c:v>
                </c:pt>
                <c:pt idx="22707">
                  <c:v>389.63</c:v>
                </c:pt>
                <c:pt idx="22708">
                  <c:v>409.88</c:v>
                </c:pt>
                <c:pt idx="22709">
                  <c:v>436.66</c:v>
                </c:pt>
                <c:pt idx="22710">
                  <c:v>503.76</c:v>
                </c:pt>
                <c:pt idx="22711">
                  <c:v>672.71</c:v>
                </c:pt>
                <c:pt idx="22712">
                  <c:v>631.09</c:v>
                </c:pt>
                <c:pt idx="22713">
                  <c:v>572.27</c:v>
                </c:pt>
                <c:pt idx="22714">
                  <c:v>580.17999999999995</c:v>
                </c:pt>
                <c:pt idx="22715">
                  <c:v>605.16999999999996</c:v>
                </c:pt>
                <c:pt idx="22716">
                  <c:v>607.66</c:v>
                </c:pt>
                <c:pt idx="22717">
                  <c:v>596.51</c:v>
                </c:pt>
                <c:pt idx="22718">
                  <c:v>527.85</c:v>
                </c:pt>
                <c:pt idx="22719">
                  <c:v>565.41</c:v>
                </c:pt>
                <c:pt idx="22720">
                  <c:v>584.66</c:v>
                </c:pt>
                <c:pt idx="22721">
                  <c:v>521.11</c:v>
                </c:pt>
                <c:pt idx="22722">
                  <c:v>466.8</c:v>
                </c:pt>
                <c:pt idx="22723">
                  <c:v>331.98</c:v>
                </c:pt>
                <c:pt idx="22724">
                  <c:v>315.89</c:v>
                </c:pt>
                <c:pt idx="22725">
                  <c:v>288.07</c:v>
                </c:pt>
                <c:pt idx="22726">
                  <c:v>303.23</c:v>
                </c:pt>
                <c:pt idx="22727">
                  <c:v>325.60000000000002</c:v>
                </c:pt>
                <c:pt idx="22728">
                  <c:v>468.29</c:v>
                </c:pt>
                <c:pt idx="22729">
                  <c:v>430.15</c:v>
                </c:pt>
                <c:pt idx="22730">
                  <c:v>444.44</c:v>
                </c:pt>
                <c:pt idx="22731">
                  <c:v>567.91999999999996</c:v>
                </c:pt>
                <c:pt idx="22732">
                  <c:v>547.52</c:v>
                </c:pt>
                <c:pt idx="22733">
                  <c:v>546.33000000000004</c:v>
                </c:pt>
                <c:pt idx="22734">
                  <c:v>389.27</c:v>
                </c:pt>
                <c:pt idx="22735">
                  <c:v>599.67999999999995</c:v>
                </c:pt>
                <c:pt idx="22736">
                  <c:v>704.46</c:v>
                </c:pt>
                <c:pt idx="22737">
                  <c:v>782.48</c:v>
                </c:pt>
                <c:pt idx="22738">
                  <c:v>675.64</c:v>
                </c:pt>
                <c:pt idx="22739">
                  <c:v>636.09</c:v>
                </c:pt>
                <c:pt idx="22740">
                  <c:v>520.65</c:v>
                </c:pt>
                <c:pt idx="22741">
                  <c:v>494.28</c:v>
                </c:pt>
                <c:pt idx="22742">
                  <c:v>433.72</c:v>
                </c:pt>
                <c:pt idx="22743">
                  <c:v>375.7</c:v>
                </c:pt>
                <c:pt idx="22744">
                  <c:v>368</c:v>
                </c:pt>
                <c:pt idx="22745">
                  <c:v>342.19</c:v>
                </c:pt>
                <c:pt idx="22746">
                  <c:v>413.22</c:v>
                </c:pt>
                <c:pt idx="22747">
                  <c:v>421.95</c:v>
                </c:pt>
                <c:pt idx="22748">
                  <c:v>391.77</c:v>
                </c:pt>
                <c:pt idx="22749">
                  <c:v>324.52</c:v>
                </c:pt>
                <c:pt idx="22750">
                  <c:v>427.31</c:v>
                </c:pt>
                <c:pt idx="22751">
                  <c:v>379.57</c:v>
                </c:pt>
                <c:pt idx="22752">
                  <c:v>245.94</c:v>
                </c:pt>
                <c:pt idx="22753">
                  <c:v>283.43</c:v>
                </c:pt>
                <c:pt idx="22754">
                  <c:v>326.11</c:v>
                </c:pt>
                <c:pt idx="22755">
                  <c:v>358.61</c:v>
                </c:pt>
                <c:pt idx="22756">
                  <c:v>432.12</c:v>
                </c:pt>
                <c:pt idx="22757">
                  <c:v>408.8</c:v>
                </c:pt>
                <c:pt idx="22758">
                  <c:v>254.03</c:v>
                </c:pt>
                <c:pt idx="22759">
                  <c:v>420.09</c:v>
                </c:pt>
                <c:pt idx="22760">
                  <c:v>260.08</c:v>
                </c:pt>
                <c:pt idx="22761">
                  <c:v>169.65</c:v>
                </c:pt>
                <c:pt idx="22762">
                  <c:v>154.94</c:v>
                </c:pt>
                <c:pt idx="22763">
                  <c:v>273.14999999999998</c:v>
                </c:pt>
                <c:pt idx="22764">
                  <c:v>324.44</c:v>
                </c:pt>
                <c:pt idx="22765">
                  <c:v>406.59</c:v>
                </c:pt>
                <c:pt idx="22766">
                  <c:v>444.71</c:v>
                </c:pt>
                <c:pt idx="22767">
                  <c:v>377.14</c:v>
                </c:pt>
                <c:pt idx="22768">
                  <c:v>734.5</c:v>
                </c:pt>
                <c:pt idx="22769">
                  <c:v>558.78</c:v>
                </c:pt>
                <c:pt idx="22770">
                  <c:v>391.95</c:v>
                </c:pt>
                <c:pt idx="22771">
                  <c:v>693.82</c:v>
                </c:pt>
                <c:pt idx="22772">
                  <c:v>523.87</c:v>
                </c:pt>
                <c:pt idx="22773">
                  <c:v>409.26</c:v>
                </c:pt>
                <c:pt idx="22774">
                  <c:v>150.93</c:v>
                </c:pt>
                <c:pt idx="22775">
                  <c:v>73.91</c:v>
                </c:pt>
                <c:pt idx="22776">
                  <c:v>152.66999999999999</c:v>
                </c:pt>
                <c:pt idx="22777">
                  <c:v>301.97000000000003</c:v>
                </c:pt>
                <c:pt idx="22778">
                  <c:v>260.63</c:v>
                </c:pt>
                <c:pt idx="22779">
                  <c:v>153.38</c:v>
                </c:pt>
                <c:pt idx="22780">
                  <c:v>366.62</c:v>
                </c:pt>
                <c:pt idx="22781">
                  <c:v>344.61</c:v>
                </c:pt>
                <c:pt idx="22782">
                  <c:v>254.87</c:v>
                </c:pt>
                <c:pt idx="22783">
                  <c:v>149.41</c:v>
                </c:pt>
                <c:pt idx="22784">
                  <c:v>226.96</c:v>
                </c:pt>
                <c:pt idx="22785">
                  <c:v>311.14999999999998</c:v>
                </c:pt>
                <c:pt idx="22786">
                  <c:v>325.01</c:v>
                </c:pt>
                <c:pt idx="22787">
                  <c:v>449.67</c:v>
                </c:pt>
                <c:pt idx="22788">
                  <c:v>266.29000000000002</c:v>
                </c:pt>
                <c:pt idx="22789">
                  <c:v>278.04000000000002</c:v>
                </c:pt>
                <c:pt idx="22790">
                  <c:v>356.17</c:v>
                </c:pt>
                <c:pt idx="22791">
                  <c:v>258.06</c:v>
                </c:pt>
                <c:pt idx="22792">
                  <c:v>261.41000000000003</c:v>
                </c:pt>
                <c:pt idx="22793">
                  <c:v>196.13</c:v>
                </c:pt>
                <c:pt idx="22794">
                  <c:v>191.58</c:v>
                </c:pt>
                <c:pt idx="22795">
                  <c:v>168.9</c:v>
                </c:pt>
                <c:pt idx="22796">
                  <c:v>158.76</c:v>
                </c:pt>
                <c:pt idx="22797">
                  <c:v>161.80000000000001</c:v>
                </c:pt>
                <c:pt idx="22798">
                  <c:v>246.97</c:v>
                </c:pt>
                <c:pt idx="22799">
                  <c:v>298.60000000000002</c:v>
                </c:pt>
                <c:pt idx="22800">
                  <c:v>392.33</c:v>
                </c:pt>
                <c:pt idx="22801">
                  <c:v>774.23</c:v>
                </c:pt>
                <c:pt idx="22802">
                  <c:v>944.93</c:v>
                </c:pt>
                <c:pt idx="22803">
                  <c:v>773.44</c:v>
                </c:pt>
                <c:pt idx="22804">
                  <c:v>642.78</c:v>
                </c:pt>
                <c:pt idx="22805">
                  <c:v>654.70000000000005</c:v>
                </c:pt>
                <c:pt idx="22806">
                  <c:v>677.31</c:v>
                </c:pt>
                <c:pt idx="22807">
                  <c:v>1084.05</c:v>
                </c:pt>
                <c:pt idx="22808">
                  <c:v>1107.52</c:v>
                </c:pt>
                <c:pt idx="22809">
                  <c:v>1159.24</c:v>
                </c:pt>
                <c:pt idx="22810">
                  <c:v>779.56</c:v>
                </c:pt>
                <c:pt idx="22811">
                  <c:v>736.51</c:v>
                </c:pt>
                <c:pt idx="22812">
                  <c:v>839.27</c:v>
                </c:pt>
                <c:pt idx="22813">
                  <c:v>719.25</c:v>
                </c:pt>
                <c:pt idx="22814">
                  <c:v>642.6</c:v>
                </c:pt>
                <c:pt idx="22815">
                  <c:v>528.32000000000005</c:v>
                </c:pt>
                <c:pt idx="22816">
                  <c:v>530.39</c:v>
                </c:pt>
                <c:pt idx="22817">
                  <c:v>440.39</c:v>
                </c:pt>
                <c:pt idx="22818">
                  <c:v>351.77</c:v>
                </c:pt>
                <c:pt idx="22819">
                  <c:v>352.64</c:v>
                </c:pt>
                <c:pt idx="22820">
                  <c:v>459.55</c:v>
                </c:pt>
                <c:pt idx="22821">
                  <c:v>603.52</c:v>
                </c:pt>
                <c:pt idx="22822">
                  <c:v>538.98</c:v>
                </c:pt>
                <c:pt idx="22823">
                  <c:v>336.66</c:v>
                </c:pt>
                <c:pt idx="22824">
                  <c:v>573.38</c:v>
                </c:pt>
                <c:pt idx="22825">
                  <c:v>582.24</c:v>
                </c:pt>
                <c:pt idx="22826">
                  <c:v>368.69</c:v>
                </c:pt>
                <c:pt idx="22827">
                  <c:v>1004.81</c:v>
                </c:pt>
                <c:pt idx="22828">
                  <c:v>700.99</c:v>
                </c:pt>
                <c:pt idx="22829">
                  <c:v>463.81</c:v>
                </c:pt>
                <c:pt idx="22830">
                  <c:v>448.04</c:v>
                </c:pt>
                <c:pt idx="22831">
                  <c:v>613.20000000000005</c:v>
                </c:pt>
                <c:pt idx="22832">
                  <c:v>574.17999999999995</c:v>
                </c:pt>
                <c:pt idx="22833">
                  <c:v>578.48</c:v>
                </c:pt>
                <c:pt idx="22834">
                  <c:v>513.01</c:v>
                </c:pt>
                <c:pt idx="22835">
                  <c:v>616.13</c:v>
                </c:pt>
                <c:pt idx="22836">
                  <c:v>701.98</c:v>
                </c:pt>
                <c:pt idx="22837">
                  <c:v>418.65</c:v>
                </c:pt>
                <c:pt idx="22838">
                  <c:v>490.55</c:v>
                </c:pt>
                <c:pt idx="22839">
                  <c:v>327.71</c:v>
                </c:pt>
                <c:pt idx="22840">
                  <c:v>258.64</c:v>
                </c:pt>
                <c:pt idx="22841">
                  <c:v>279.7</c:v>
                </c:pt>
                <c:pt idx="22842">
                  <c:v>410.36</c:v>
                </c:pt>
                <c:pt idx="22843">
                  <c:v>388.51</c:v>
                </c:pt>
                <c:pt idx="22844">
                  <c:v>542.62</c:v>
                </c:pt>
                <c:pt idx="22845">
                  <c:v>491.73</c:v>
                </c:pt>
                <c:pt idx="22846">
                  <c:v>625.67999999999995</c:v>
                </c:pt>
                <c:pt idx="22847">
                  <c:v>576.16999999999996</c:v>
                </c:pt>
                <c:pt idx="22848">
                  <c:v>518.70000000000005</c:v>
                </c:pt>
                <c:pt idx="22849">
                  <c:v>579.94000000000005</c:v>
                </c:pt>
                <c:pt idx="22850">
                  <c:v>495.84</c:v>
                </c:pt>
                <c:pt idx="22851">
                  <c:v>442</c:v>
                </c:pt>
                <c:pt idx="22852">
                  <c:v>481.08</c:v>
                </c:pt>
                <c:pt idx="22853">
                  <c:v>504.89</c:v>
                </c:pt>
                <c:pt idx="22854">
                  <c:v>441.61</c:v>
                </c:pt>
                <c:pt idx="22855">
                  <c:v>391.74</c:v>
                </c:pt>
                <c:pt idx="22856">
                  <c:v>411.19</c:v>
                </c:pt>
                <c:pt idx="22857">
                  <c:v>533.69000000000005</c:v>
                </c:pt>
                <c:pt idx="22858">
                  <c:v>560.45000000000005</c:v>
                </c:pt>
                <c:pt idx="22859">
                  <c:v>617.74</c:v>
                </c:pt>
                <c:pt idx="22860">
                  <c:v>474.31</c:v>
                </c:pt>
                <c:pt idx="22861">
                  <c:v>643.14</c:v>
                </c:pt>
                <c:pt idx="22862">
                  <c:v>642.71</c:v>
                </c:pt>
                <c:pt idx="22863">
                  <c:v>575.58000000000004</c:v>
                </c:pt>
                <c:pt idx="22864">
                  <c:v>511.27</c:v>
                </c:pt>
                <c:pt idx="22865">
                  <c:v>592.19000000000005</c:v>
                </c:pt>
                <c:pt idx="22866">
                  <c:v>370.08</c:v>
                </c:pt>
                <c:pt idx="22867">
                  <c:v>577.1</c:v>
                </c:pt>
                <c:pt idx="22868">
                  <c:v>559.45000000000005</c:v>
                </c:pt>
                <c:pt idx="22869">
                  <c:v>543.74</c:v>
                </c:pt>
                <c:pt idx="22870">
                  <c:v>567.33000000000004</c:v>
                </c:pt>
                <c:pt idx="22871">
                  <c:v>611.76</c:v>
                </c:pt>
                <c:pt idx="22872">
                  <c:v>850.15</c:v>
                </c:pt>
                <c:pt idx="22873">
                  <c:v>375.52</c:v>
                </c:pt>
                <c:pt idx="22874">
                  <c:v>255.64</c:v>
                </c:pt>
                <c:pt idx="22875">
                  <c:v>603.91</c:v>
                </c:pt>
                <c:pt idx="22876">
                  <c:v>348.26</c:v>
                </c:pt>
                <c:pt idx="22877">
                  <c:v>535.66</c:v>
                </c:pt>
                <c:pt idx="22878">
                  <c:v>548.04</c:v>
                </c:pt>
                <c:pt idx="22879">
                  <c:v>467.11</c:v>
                </c:pt>
                <c:pt idx="22880">
                  <c:v>578.09</c:v>
                </c:pt>
                <c:pt idx="22881">
                  <c:v>945.34</c:v>
                </c:pt>
                <c:pt idx="22882">
                  <c:v>224.39</c:v>
                </c:pt>
                <c:pt idx="22883">
                  <c:v>210.31</c:v>
                </c:pt>
                <c:pt idx="22884">
                  <c:v>246.2</c:v>
                </c:pt>
                <c:pt idx="22885">
                  <c:v>179.89</c:v>
                </c:pt>
                <c:pt idx="22886">
                  <c:v>219.67</c:v>
                </c:pt>
                <c:pt idx="22887">
                  <c:v>225.12</c:v>
                </c:pt>
                <c:pt idx="22888">
                  <c:v>200.62</c:v>
                </c:pt>
                <c:pt idx="22889">
                  <c:v>148.03</c:v>
                </c:pt>
                <c:pt idx="22890">
                  <c:v>136.66999999999999</c:v>
                </c:pt>
                <c:pt idx="22891">
                  <c:v>174.88</c:v>
                </c:pt>
                <c:pt idx="22892">
                  <c:v>259.20999999999998</c:v>
                </c:pt>
                <c:pt idx="22893">
                  <c:v>246.26</c:v>
                </c:pt>
                <c:pt idx="22894">
                  <c:v>300.41000000000003</c:v>
                </c:pt>
                <c:pt idx="22895">
                  <c:v>348.32</c:v>
                </c:pt>
                <c:pt idx="22896">
                  <c:v>421.2</c:v>
                </c:pt>
                <c:pt idx="22897">
                  <c:v>474.94</c:v>
                </c:pt>
                <c:pt idx="22898">
                  <c:v>629.26</c:v>
                </c:pt>
                <c:pt idx="22899">
                  <c:v>701.43</c:v>
                </c:pt>
                <c:pt idx="22900">
                  <c:v>222.94</c:v>
                </c:pt>
                <c:pt idx="22901">
                  <c:v>149.72</c:v>
                </c:pt>
                <c:pt idx="22902">
                  <c:v>106.7</c:v>
                </c:pt>
                <c:pt idx="22903">
                  <c:v>183.23</c:v>
                </c:pt>
                <c:pt idx="22904">
                  <c:v>209.46</c:v>
                </c:pt>
                <c:pt idx="22905">
                  <c:v>200.31</c:v>
                </c:pt>
                <c:pt idx="22906">
                  <c:v>286.22000000000003</c:v>
                </c:pt>
                <c:pt idx="22907">
                  <c:v>215.77</c:v>
                </c:pt>
                <c:pt idx="22908">
                  <c:v>205.75</c:v>
                </c:pt>
                <c:pt idx="22909">
                  <c:v>139.93</c:v>
                </c:pt>
                <c:pt idx="22910">
                  <c:v>103.08</c:v>
                </c:pt>
                <c:pt idx="22911">
                  <c:v>90.13</c:v>
                </c:pt>
                <c:pt idx="22912">
                  <c:v>105.51</c:v>
                </c:pt>
                <c:pt idx="22913">
                  <c:v>97.77</c:v>
                </c:pt>
                <c:pt idx="22914">
                  <c:v>224.66</c:v>
                </c:pt>
                <c:pt idx="22915">
                  <c:v>224.14</c:v>
                </c:pt>
                <c:pt idx="22916">
                  <c:v>209</c:v>
                </c:pt>
                <c:pt idx="22917">
                  <c:v>160.96</c:v>
                </c:pt>
                <c:pt idx="22918">
                  <c:v>166.48</c:v>
                </c:pt>
                <c:pt idx="22919">
                  <c:v>247.33</c:v>
                </c:pt>
                <c:pt idx="22920">
                  <c:v>206.31</c:v>
                </c:pt>
                <c:pt idx="22921">
                  <c:v>185.15</c:v>
                </c:pt>
                <c:pt idx="22922">
                  <c:v>140.9</c:v>
                </c:pt>
                <c:pt idx="22923">
                  <c:v>128.56</c:v>
                </c:pt>
                <c:pt idx="22924">
                  <c:v>104.34</c:v>
                </c:pt>
                <c:pt idx="22925">
                  <c:v>87.02</c:v>
                </c:pt>
                <c:pt idx="22926">
                  <c:v>49.9</c:v>
                </c:pt>
                <c:pt idx="22927">
                  <c:v>42.44</c:v>
                </c:pt>
                <c:pt idx="22928">
                  <c:v>33.96</c:v>
                </c:pt>
                <c:pt idx="22929">
                  <c:v>43.92</c:v>
                </c:pt>
                <c:pt idx="22930">
                  <c:v>57.62</c:v>
                </c:pt>
                <c:pt idx="22931">
                  <c:v>56.52</c:v>
                </c:pt>
                <c:pt idx="22932">
                  <c:v>41.94</c:v>
                </c:pt>
                <c:pt idx="22933">
                  <c:v>82.77</c:v>
                </c:pt>
                <c:pt idx="22934">
                  <c:v>86.96</c:v>
                </c:pt>
                <c:pt idx="22935">
                  <c:v>133.28</c:v>
                </c:pt>
                <c:pt idx="22936">
                  <c:v>70.03</c:v>
                </c:pt>
                <c:pt idx="22937">
                  <c:v>65.930000000000007</c:v>
                </c:pt>
                <c:pt idx="22938">
                  <c:v>42.29</c:v>
                </c:pt>
                <c:pt idx="22939">
                  <c:v>67.45</c:v>
                </c:pt>
                <c:pt idx="22940">
                  <c:v>59.79</c:v>
                </c:pt>
                <c:pt idx="22941">
                  <c:v>69.89</c:v>
                </c:pt>
                <c:pt idx="22942">
                  <c:v>105.08</c:v>
                </c:pt>
                <c:pt idx="22943">
                  <c:v>139.07</c:v>
                </c:pt>
                <c:pt idx="22944">
                  <c:v>99.52</c:v>
                </c:pt>
                <c:pt idx="22945">
                  <c:v>83.37</c:v>
                </c:pt>
                <c:pt idx="22946">
                  <c:v>130.94999999999999</c:v>
                </c:pt>
                <c:pt idx="22947">
                  <c:v>111.71</c:v>
                </c:pt>
                <c:pt idx="22948">
                  <c:v>307.02</c:v>
                </c:pt>
                <c:pt idx="22949">
                  <c:v>548.38</c:v>
                </c:pt>
                <c:pt idx="22950">
                  <c:v>506.06</c:v>
                </c:pt>
                <c:pt idx="22951">
                  <c:v>1591.06</c:v>
                </c:pt>
                <c:pt idx="22952">
                  <c:v>275.58</c:v>
                </c:pt>
                <c:pt idx="22953">
                  <c:v>249.35</c:v>
                </c:pt>
                <c:pt idx="22954">
                  <c:v>140.37</c:v>
                </c:pt>
                <c:pt idx="22955">
                  <c:v>295.05</c:v>
                </c:pt>
                <c:pt idx="22956">
                  <c:v>75.94</c:v>
                </c:pt>
                <c:pt idx="22957">
                  <c:v>74.900000000000006</c:v>
                </c:pt>
                <c:pt idx="22958">
                  <c:v>112.1</c:v>
                </c:pt>
                <c:pt idx="22959">
                  <c:v>65.150000000000006</c:v>
                </c:pt>
                <c:pt idx="22960">
                  <c:v>217.53</c:v>
                </c:pt>
                <c:pt idx="22961">
                  <c:v>108.64</c:v>
                </c:pt>
                <c:pt idx="22962">
                  <c:v>124.04</c:v>
                </c:pt>
                <c:pt idx="22963">
                  <c:v>138.47999999999999</c:v>
                </c:pt>
                <c:pt idx="22964">
                  <c:v>283.89999999999998</c:v>
                </c:pt>
                <c:pt idx="22965">
                  <c:v>215.51</c:v>
                </c:pt>
                <c:pt idx="22966">
                  <c:v>203.18</c:v>
                </c:pt>
                <c:pt idx="22967">
                  <c:v>200.51</c:v>
                </c:pt>
                <c:pt idx="22968">
                  <c:v>189.17</c:v>
                </c:pt>
                <c:pt idx="22969">
                  <c:v>151.49</c:v>
                </c:pt>
                <c:pt idx="22970">
                  <c:v>198.7</c:v>
                </c:pt>
                <c:pt idx="22971">
                  <c:v>168.59</c:v>
                </c:pt>
                <c:pt idx="22972">
                  <c:v>181.96</c:v>
                </c:pt>
                <c:pt idx="22973">
                  <c:v>184.58</c:v>
                </c:pt>
                <c:pt idx="22974">
                  <c:v>189.06</c:v>
                </c:pt>
                <c:pt idx="22975">
                  <c:v>186.76</c:v>
                </c:pt>
                <c:pt idx="22976">
                  <c:v>195.75</c:v>
                </c:pt>
                <c:pt idx="22977">
                  <c:v>208.83</c:v>
                </c:pt>
                <c:pt idx="22978">
                  <c:v>204.16</c:v>
                </c:pt>
                <c:pt idx="22979">
                  <c:v>162.24</c:v>
                </c:pt>
                <c:pt idx="22980">
                  <c:v>173.42</c:v>
                </c:pt>
                <c:pt idx="22981">
                  <c:v>139.26</c:v>
                </c:pt>
                <c:pt idx="22982">
                  <c:v>162.49</c:v>
                </c:pt>
                <c:pt idx="22983">
                  <c:v>152.96</c:v>
                </c:pt>
                <c:pt idx="22984">
                  <c:v>152.19</c:v>
                </c:pt>
                <c:pt idx="22985">
                  <c:v>156.18</c:v>
                </c:pt>
                <c:pt idx="22986">
                  <c:v>146.12</c:v>
                </c:pt>
                <c:pt idx="22987">
                  <c:v>144.51</c:v>
                </c:pt>
                <c:pt idx="22988">
                  <c:v>114.91</c:v>
                </c:pt>
                <c:pt idx="22989">
                  <c:v>139.91</c:v>
                </c:pt>
                <c:pt idx="22990">
                  <c:v>153.36000000000001</c:v>
                </c:pt>
                <c:pt idx="22991">
                  <c:v>127.63</c:v>
                </c:pt>
                <c:pt idx="22992">
                  <c:v>128.13</c:v>
                </c:pt>
                <c:pt idx="22993">
                  <c:v>101.93</c:v>
                </c:pt>
                <c:pt idx="22994">
                  <c:v>97.83</c:v>
                </c:pt>
                <c:pt idx="22995">
                  <c:v>90.42</c:v>
                </c:pt>
                <c:pt idx="22996">
                  <c:v>122.06</c:v>
                </c:pt>
                <c:pt idx="22997">
                  <c:v>98.31</c:v>
                </c:pt>
                <c:pt idx="22998">
                  <c:v>131.83000000000001</c:v>
                </c:pt>
                <c:pt idx="22999">
                  <c:v>106.53</c:v>
                </c:pt>
                <c:pt idx="23000">
                  <c:v>91.12</c:v>
                </c:pt>
                <c:pt idx="23001">
                  <c:v>88.29</c:v>
                </c:pt>
                <c:pt idx="23002">
                  <c:v>83.48</c:v>
                </c:pt>
                <c:pt idx="23003">
                  <c:v>82.43</c:v>
                </c:pt>
                <c:pt idx="23004">
                  <c:v>11.27</c:v>
                </c:pt>
                <c:pt idx="23005">
                  <c:v>8.52</c:v>
                </c:pt>
                <c:pt idx="23006">
                  <c:v>13.69</c:v>
                </c:pt>
                <c:pt idx="23007">
                  <c:v>15.55</c:v>
                </c:pt>
                <c:pt idx="23008">
                  <c:v>13.99</c:v>
                </c:pt>
                <c:pt idx="23009">
                  <c:v>11.92</c:v>
                </c:pt>
                <c:pt idx="23010">
                  <c:v>6.37</c:v>
                </c:pt>
                <c:pt idx="23011">
                  <c:v>4.32</c:v>
                </c:pt>
                <c:pt idx="23012">
                  <c:v>11.16</c:v>
                </c:pt>
                <c:pt idx="23013">
                  <c:v>15.31</c:v>
                </c:pt>
                <c:pt idx="23014">
                  <c:v>14.57</c:v>
                </c:pt>
                <c:pt idx="23015">
                  <c:v>18.23</c:v>
                </c:pt>
                <c:pt idx="23016">
                  <c:v>28.37</c:v>
                </c:pt>
                <c:pt idx="23017">
                  <c:v>22.16</c:v>
                </c:pt>
                <c:pt idx="23018">
                  <c:v>38.82</c:v>
                </c:pt>
                <c:pt idx="23019">
                  <c:v>3</c:v>
                </c:pt>
                <c:pt idx="23020">
                  <c:v>3.67</c:v>
                </c:pt>
                <c:pt idx="23021">
                  <c:v>3.58</c:v>
                </c:pt>
                <c:pt idx="23022">
                  <c:v>3.25</c:v>
                </c:pt>
                <c:pt idx="23023">
                  <c:v>1.56</c:v>
                </c:pt>
                <c:pt idx="23024">
                  <c:v>14.18</c:v>
                </c:pt>
                <c:pt idx="23025">
                  <c:v>9.69</c:v>
                </c:pt>
                <c:pt idx="23026">
                  <c:v>15.44</c:v>
                </c:pt>
                <c:pt idx="23027">
                  <c:v>21.95</c:v>
                </c:pt>
                <c:pt idx="23028">
                  <c:v>26.83</c:v>
                </c:pt>
                <c:pt idx="23029">
                  <c:v>27.52</c:v>
                </c:pt>
                <c:pt idx="23030">
                  <c:v>30.49</c:v>
                </c:pt>
                <c:pt idx="23031">
                  <c:v>40.44</c:v>
                </c:pt>
                <c:pt idx="23032">
                  <c:v>46.93</c:v>
                </c:pt>
                <c:pt idx="23033">
                  <c:v>38.950000000000003</c:v>
                </c:pt>
                <c:pt idx="23034">
                  <c:v>70.989999999999995</c:v>
                </c:pt>
                <c:pt idx="23035">
                  <c:v>53.09</c:v>
                </c:pt>
                <c:pt idx="23036">
                  <c:v>71.430000000000007</c:v>
                </c:pt>
                <c:pt idx="23037">
                  <c:v>97.37</c:v>
                </c:pt>
                <c:pt idx="23038">
                  <c:v>131.93</c:v>
                </c:pt>
                <c:pt idx="23039">
                  <c:v>205.68</c:v>
                </c:pt>
                <c:pt idx="23040">
                  <c:v>207.17</c:v>
                </c:pt>
                <c:pt idx="23041">
                  <c:v>422.15</c:v>
                </c:pt>
                <c:pt idx="23042">
                  <c:v>286.63</c:v>
                </c:pt>
                <c:pt idx="23043">
                  <c:v>313.14999999999998</c:v>
                </c:pt>
                <c:pt idx="23044">
                  <c:v>208.13</c:v>
                </c:pt>
                <c:pt idx="23045">
                  <c:v>390.73</c:v>
                </c:pt>
                <c:pt idx="23046">
                  <c:v>506.42</c:v>
                </c:pt>
                <c:pt idx="23047">
                  <c:v>465.94</c:v>
                </c:pt>
                <c:pt idx="23048">
                  <c:v>319.49</c:v>
                </c:pt>
                <c:pt idx="23049">
                  <c:v>237.95</c:v>
                </c:pt>
                <c:pt idx="23050">
                  <c:v>300.86</c:v>
                </c:pt>
                <c:pt idx="23051">
                  <c:v>306.19</c:v>
                </c:pt>
                <c:pt idx="23052">
                  <c:v>325.7</c:v>
                </c:pt>
                <c:pt idx="23053">
                  <c:v>293.29000000000002</c:v>
                </c:pt>
                <c:pt idx="23054">
                  <c:v>231.5</c:v>
                </c:pt>
                <c:pt idx="23055">
                  <c:v>236.1</c:v>
                </c:pt>
                <c:pt idx="23056">
                  <c:v>333.27</c:v>
                </c:pt>
                <c:pt idx="23057">
                  <c:v>324.95</c:v>
                </c:pt>
                <c:pt idx="23058">
                  <c:v>364.82</c:v>
                </c:pt>
                <c:pt idx="23059">
                  <c:v>284.58</c:v>
                </c:pt>
                <c:pt idx="23060">
                  <c:v>306.89</c:v>
                </c:pt>
                <c:pt idx="23061">
                  <c:v>389.17</c:v>
                </c:pt>
                <c:pt idx="23062">
                  <c:v>234.03</c:v>
                </c:pt>
                <c:pt idx="23063">
                  <c:v>280.06</c:v>
                </c:pt>
                <c:pt idx="23064">
                  <c:v>306.23</c:v>
                </c:pt>
                <c:pt idx="23065">
                  <c:v>281.60000000000002</c:v>
                </c:pt>
                <c:pt idx="23066">
                  <c:v>251.87</c:v>
                </c:pt>
                <c:pt idx="23067">
                  <c:v>260.13</c:v>
                </c:pt>
                <c:pt idx="23068">
                  <c:v>310.16000000000003</c:v>
                </c:pt>
                <c:pt idx="23069">
                  <c:v>507.5</c:v>
                </c:pt>
                <c:pt idx="23070">
                  <c:v>527.95000000000005</c:v>
                </c:pt>
                <c:pt idx="23071">
                  <c:v>567.29999999999995</c:v>
                </c:pt>
                <c:pt idx="23072">
                  <c:v>578.38</c:v>
                </c:pt>
                <c:pt idx="23073">
                  <c:v>508.95</c:v>
                </c:pt>
                <c:pt idx="23074">
                  <c:v>554.62</c:v>
                </c:pt>
                <c:pt idx="23075">
                  <c:v>473.39</c:v>
                </c:pt>
                <c:pt idx="23076">
                  <c:v>600.17999999999995</c:v>
                </c:pt>
                <c:pt idx="23077">
                  <c:v>458.12</c:v>
                </c:pt>
                <c:pt idx="23078">
                  <c:v>489.26</c:v>
                </c:pt>
                <c:pt idx="23079">
                  <c:v>553.02</c:v>
                </c:pt>
                <c:pt idx="23080">
                  <c:v>451.31</c:v>
                </c:pt>
                <c:pt idx="23081">
                  <c:v>427.49</c:v>
                </c:pt>
                <c:pt idx="23082">
                  <c:v>493.24</c:v>
                </c:pt>
                <c:pt idx="23083">
                  <c:v>359.76</c:v>
                </c:pt>
                <c:pt idx="23084">
                  <c:v>746.74</c:v>
                </c:pt>
                <c:pt idx="23085">
                  <c:v>626.98</c:v>
                </c:pt>
                <c:pt idx="23086">
                  <c:v>482.55</c:v>
                </c:pt>
                <c:pt idx="23087">
                  <c:v>504.86</c:v>
                </c:pt>
                <c:pt idx="23088">
                  <c:v>383.82</c:v>
                </c:pt>
                <c:pt idx="23089">
                  <c:v>650.98</c:v>
                </c:pt>
                <c:pt idx="23090">
                  <c:v>534.25</c:v>
                </c:pt>
                <c:pt idx="23091">
                  <c:v>374.7</c:v>
                </c:pt>
                <c:pt idx="23092">
                  <c:v>253.15</c:v>
                </c:pt>
                <c:pt idx="23093">
                  <c:v>298.48</c:v>
                </c:pt>
                <c:pt idx="23094">
                  <c:v>442.94</c:v>
                </c:pt>
                <c:pt idx="23095">
                  <c:v>478.56</c:v>
                </c:pt>
                <c:pt idx="23096">
                  <c:v>445.01</c:v>
                </c:pt>
                <c:pt idx="23097">
                  <c:v>495.18</c:v>
                </c:pt>
                <c:pt idx="23098">
                  <c:v>501.02</c:v>
                </c:pt>
                <c:pt idx="23099">
                  <c:v>479.95</c:v>
                </c:pt>
                <c:pt idx="23100">
                  <c:v>431.34</c:v>
                </c:pt>
                <c:pt idx="23101">
                  <c:v>388.12</c:v>
                </c:pt>
                <c:pt idx="23102">
                  <c:v>441.09</c:v>
                </c:pt>
                <c:pt idx="23103">
                  <c:v>500.57</c:v>
                </c:pt>
                <c:pt idx="23104">
                  <c:v>512.66999999999996</c:v>
                </c:pt>
                <c:pt idx="23105">
                  <c:v>415.97</c:v>
                </c:pt>
                <c:pt idx="23106">
                  <c:v>418.87</c:v>
                </c:pt>
                <c:pt idx="23107">
                  <c:v>426.6</c:v>
                </c:pt>
                <c:pt idx="23108">
                  <c:v>430.32</c:v>
                </c:pt>
                <c:pt idx="23109">
                  <c:v>380.43</c:v>
                </c:pt>
                <c:pt idx="23110">
                  <c:v>382.26</c:v>
                </c:pt>
                <c:pt idx="23111">
                  <c:v>338.52</c:v>
                </c:pt>
                <c:pt idx="23112">
                  <c:v>308.83</c:v>
                </c:pt>
                <c:pt idx="23113">
                  <c:v>394.08</c:v>
                </c:pt>
                <c:pt idx="23114">
                  <c:v>364.89</c:v>
                </c:pt>
                <c:pt idx="23115">
                  <c:v>367.15</c:v>
                </c:pt>
                <c:pt idx="23116">
                  <c:v>293.73</c:v>
                </c:pt>
                <c:pt idx="23117">
                  <c:v>239.42</c:v>
                </c:pt>
                <c:pt idx="23118">
                  <c:v>270.43</c:v>
                </c:pt>
                <c:pt idx="23119">
                  <c:v>249.98</c:v>
                </c:pt>
                <c:pt idx="23120">
                  <c:v>231.41</c:v>
                </c:pt>
                <c:pt idx="23121">
                  <c:v>181.05</c:v>
                </c:pt>
                <c:pt idx="23122">
                  <c:v>154.69</c:v>
                </c:pt>
                <c:pt idx="23123">
                  <c:v>175.71</c:v>
                </c:pt>
                <c:pt idx="23124">
                  <c:v>240.43</c:v>
                </c:pt>
                <c:pt idx="23125">
                  <c:v>212.16</c:v>
                </c:pt>
                <c:pt idx="23126">
                  <c:v>262.11</c:v>
                </c:pt>
                <c:pt idx="23127">
                  <c:v>296.81</c:v>
                </c:pt>
                <c:pt idx="23128">
                  <c:v>257.60000000000002</c:v>
                </c:pt>
                <c:pt idx="23129">
                  <c:v>250.48</c:v>
                </c:pt>
                <c:pt idx="23130">
                  <c:v>226.32</c:v>
                </c:pt>
                <c:pt idx="23131">
                  <c:v>329.26</c:v>
                </c:pt>
                <c:pt idx="23132">
                  <c:v>236.64</c:v>
                </c:pt>
                <c:pt idx="23133">
                  <c:v>373.7</c:v>
                </c:pt>
                <c:pt idx="23134">
                  <c:v>530.11</c:v>
                </c:pt>
                <c:pt idx="23135">
                  <c:v>284.64</c:v>
                </c:pt>
                <c:pt idx="23136">
                  <c:v>244.53</c:v>
                </c:pt>
                <c:pt idx="23137">
                  <c:v>485.56</c:v>
                </c:pt>
                <c:pt idx="23138">
                  <c:v>351.42</c:v>
                </c:pt>
                <c:pt idx="23139">
                  <c:v>337.31</c:v>
                </c:pt>
                <c:pt idx="23140">
                  <c:v>332.69</c:v>
                </c:pt>
                <c:pt idx="23141">
                  <c:v>357.29</c:v>
                </c:pt>
                <c:pt idx="23142">
                  <c:v>407.96</c:v>
                </c:pt>
                <c:pt idx="23143">
                  <c:v>345.79</c:v>
                </c:pt>
                <c:pt idx="23144">
                  <c:v>348.9</c:v>
                </c:pt>
                <c:pt idx="23145">
                  <c:v>308.39</c:v>
                </c:pt>
                <c:pt idx="23146">
                  <c:v>335.63</c:v>
                </c:pt>
                <c:pt idx="23147">
                  <c:v>265.02999999999997</c:v>
                </c:pt>
                <c:pt idx="23148">
                  <c:v>283.99</c:v>
                </c:pt>
                <c:pt idx="23149">
                  <c:v>260.56</c:v>
                </c:pt>
                <c:pt idx="23150">
                  <c:v>346.41</c:v>
                </c:pt>
                <c:pt idx="23151">
                  <c:v>345.34</c:v>
                </c:pt>
                <c:pt idx="23152">
                  <c:v>253.35</c:v>
                </c:pt>
                <c:pt idx="23153">
                  <c:v>244.81</c:v>
                </c:pt>
                <c:pt idx="23154">
                  <c:v>318.58</c:v>
                </c:pt>
                <c:pt idx="23155">
                  <c:v>289.45</c:v>
                </c:pt>
                <c:pt idx="23156">
                  <c:v>320.47000000000003</c:v>
                </c:pt>
                <c:pt idx="23157">
                  <c:v>318.54000000000002</c:v>
                </c:pt>
                <c:pt idx="23158">
                  <c:v>319.88</c:v>
                </c:pt>
                <c:pt idx="23159">
                  <c:v>383.08</c:v>
                </c:pt>
                <c:pt idx="23160">
                  <c:v>387.7</c:v>
                </c:pt>
                <c:pt idx="23161">
                  <c:v>410.54</c:v>
                </c:pt>
                <c:pt idx="23162">
                  <c:v>430.01</c:v>
                </c:pt>
                <c:pt idx="23163">
                  <c:v>402.09</c:v>
                </c:pt>
                <c:pt idx="23164">
                  <c:v>392.95</c:v>
                </c:pt>
                <c:pt idx="23165">
                  <c:v>359.52</c:v>
                </c:pt>
                <c:pt idx="23166">
                  <c:v>359.76</c:v>
                </c:pt>
                <c:pt idx="23167">
                  <c:v>345.93</c:v>
                </c:pt>
                <c:pt idx="23168">
                  <c:v>358.54</c:v>
                </c:pt>
                <c:pt idx="23169">
                  <c:v>444.57</c:v>
                </c:pt>
                <c:pt idx="23170">
                  <c:v>309.13</c:v>
                </c:pt>
                <c:pt idx="23171">
                  <c:v>292.87</c:v>
                </c:pt>
                <c:pt idx="23172">
                  <c:v>217.01</c:v>
                </c:pt>
                <c:pt idx="23173">
                  <c:v>314.39</c:v>
                </c:pt>
                <c:pt idx="23174">
                  <c:v>291.77</c:v>
                </c:pt>
                <c:pt idx="23175">
                  <c:v>224.62</c:v>
                </c:pt>
                <c:pt idx="23176">
                  <c:v>208.27</c:v>
                </c:pt>
                <c:pt idx="23177">
                  <c:v>278.10000000000002</c:v>
                </c:pt>
                <c:pt idx="23178">
                  <c:v>239.37</c:v>
                </c:pt>
                <c:pt idx="23179">
                  <c:v>269.14999999999998</c:v>
                </c:pt>
                <c:pt idx="23180">
                  <c:v>319.94</c:v>
                </c:pt>
                <c:pt idx="23181">
                  <c:v>266.51</c:v>
                </c:pt>
                <c:pt idx="23182">
                  <c:v>266.95</c:v>
                </c:pt>
                <c:pt idx="23183">
                  <c:v>261.13</c:v>
                </c:pt>
                <c:pt idx="23184">
                  <c:v>264.01</c:v>
                </c:pt>
                <c:pt idx="23185">
                  <c:v>260.25</c:v>
                </c:pt>
                <c:pt idx="23186">
                  <c:v>274.14</c:v>
                </c:pt>
                <c:pt idx="23187">
                  <c:v>283.73</c:v>
                </c:pt>
                <c:pt idx="23188">
                  <c:v>258.75</c:v>
                </c:pt>
                <c:pt idx="23189">
                  <c:v>257.08</c:v>
                </c:pt>
                <c:pt idx="23190">
                  <c:v>293.64999999999998</c:v>
                </c:pt>
                <c:pt idx="23191">
                  <c:v>291.8</c:v>
                </c:pt>
                <c:pt idx="23192">
                  <c:v>336.25</c:v>
                </c:pt>
                <c:pt idx="23193">
                  <c:v>261.87</c:v>
                </c:pt>
                <c:pt idx="23194">
                  <c:v>205.21</c:v>
                </c:pt>
                <c:pt idx="23195">
                  <c:v>151.69</c:v>
                </c:pt>
                <c:pt idx="23196">
                  <c:v>137.61000000000001</c:v>
                </c:pt>
                <c:pt idx="23197">
                  <c:v>153.33000000000001</c:v>
                </c:pt>
                <c:pt idx="23198">
                  <c:v>120.01</c:v>
                </c:pt>
                <c:pt idx="23199">
                  <c:v>124.51</c:v>
                </c:pt>
                <c:pt idx="23200">
                  <c:v>100.74</c:v>
                </c:pt>
                <c:pt idx="23201">
                  <c:v>124.55</c:v>
                </c:pt>
                <c:pt idx="23202">
                  <c:v>135.16</c:v>
                </c:pt>
                <c:pt idx="23203">
                  <c:v>130.32</c:v>
                </c:pt>
                <c:pt idx="23204">
                  <c:v>150.97</c:v>
                </c:pt>
                <c:pt idx="23205">
                  <c:v>193.7</c:v>
                </c:pt>
                <c:pt idx="23206">
                  <c:v>161.54</c:v>
                </c:pt>
                <c:pt idx="23207">
                  <c:v>112.51</c:v>
                </c:pt>
                <c:pt idx="23208">
                  <c:v>126.57</c:v>
                </c:pt>
                <c:pt idx="23209">
                  <c:v>181.06</c:v>
                </c:pt>
                <c:pt idx="23210">
                  <c:v>219.22</c:v>
                </c:pt>
                <c:pt idx="23211">
                  <c:v>186.64</c:v>
                </c:pt>
                <c:pt idx="23212">
                  <c:v>244.86</c:v>
                </c:pt>
                <c:pt idx="23213">
                  <c:v>206.76</c:v>
                </c:pt>
                <c:pt idx="23214">
                  <c:v>160.27000000000001</c:v>
                </c:pt>
                <c:pt idx="23215">
                  <c:v>118.07</c:v>
                </c:pt>
                <c:pt idx="23216">
                  <c:v>120.69</c:v>
                </c:pt>
                <c:pt idx="23217">
                  <c:v>142.16999999999999</c:v>
                </c:pt>
                <c:pt idx="23218">
                  <c:v>187.37</c:v>
                </c:pt>
                <c:pt idx="23219">
                  <c:v>224.62</c:v>
                </c:pt>
                <c:pt idx="23220">
                  <c:v>239.91</c:v>
                </c:pt>
                <c:pt idx="23221">
                  <c:v>124.6</c:v>
                </c:pt>
                <c:pt idx="23222">
                  <c:v>168.98</c:v>
                </c:pt>
                <c:pt idx="23223">
                  <c:v>175.61</c:v>
                </c:pt>
                <c:pt idx="23224">
                  <c:v>200.98</c:v>
                </c:pt>
                <c:pt idx="23225">
                  <c:v>166.43</c:v>
                </c:pt>
                <c:pt idx="23226">
                  <c:v>290.98</c:v>
                </c:pt>
                <c:pt idx="23227">
                  <c:v>301.3</c:v>
                </c:pt>
                <c:pt idx="23228">
                  <c:v>379.9</c:v>
                </c:pt>
                <c:pt idx="23229">
                  <c:v>345.01</c:v>
                </c:pt>
                <c:pt idx="23230">
                  <c:v>412.12</c:v>
                </c:pt>
                <c:pt idx="23231">
                  <c:v>397.53</c:v>
                </c:pt>
                <c:pt idx="23232">
                  <c:v>267.07</c:v>
                </c:pt>
                <c:pt idx="23233">
                  <c:v>199.41</c:v>
                </c:pt>
                <c:pt idx="23234">
                  <c:v>265.75</c:v>
                </c:pt>
                <c:pt idx="23235">
                  <c:v>261.41000000000003</c:v>
                </c:pt>
                <c:pt idx="23236">
                  <c:v>427.64</c:v>
                </c:pt>
                <c:pt idx="23237">
                  <c:v>339.63</c:v>
                </c:pt>
                <c:pt idx="23238">
                  <c:v>330.59</c:v>
                </c:pt>
                <c:pt idx="23239">
                  <c:v>282.05</c:v>
                </c:pt>
                <c:pt idx="23240">
                  <c:v>269.14999999999998</c:v>
                </c:pt>
                <c:pt idx="23241">
                  <c:v>247.45</c:v>
                </c:pt>
                <c:pt idx="23242">
                  <c:v>184.38</c:v>
                </c:pt>
                <c:pt idx="23243">
                  <c:v>129.44999999999999</c:v>
                </c:pt>
                <c:pt idx="23244">
                  <c:v>177.01</c:v>
                </c:pt>
                <c:pt idx="23245">
                  <c:v>220.61</c:v>
                </c:pt>
                <c:pt idx="23246">
                  <c:v>243.76</c:v>
                </c:pt>
                <c:pt idx="23247">
                  <c:v>2711.19</c:v>
                </c:pt>
                <c:pt idx="23248">
                  <c:v>2871.22</c:v>
                </c:pt>
                <c:pt idx="23249">
                  <c:v>2797.53</c:v>
                </c:pt>
                <c:pt idx="23250">
                  <c:v>2503.9499999999998</c:v>
                </c:pt>
                <c:pt idx="23251">
                  <c:v>2621.35</c:v>
                </c:pt>
                <c:pt idx="23252">
                  <c:v>3580.89</c:v>
                </c:pt>
                <c:pt idx="23253">
                  <c:v>3616.55</c:v>
                </c:pt>
                <c:pt idx="23254">
                  <c:v>3696.33</c:v>
                </c:pt>
                <c:pt idx="23255">
                  <c:v>4356.71</c:v>
                </c:pt>
                <c:pt idx="23256">
                  <c:v>4022.1</c:v>
                </c:pt>
                <c:pt idx="23257">
                  <c:v>3619.37</c:v>
                </c:pt>
                <c:pt idx="23258">
                  <c:v>3887.17</c:v>
                </c:pt>
                <c:pt idx="23259">
                  <c:v>3533.71</c:v>
                </c:pt>
                <c:pt idx="23260">
                  <c:v>2558.71</c:v>
                </c:pt>
                <c:pt idx="23261">
                  <c:v>2669.13</c:v>
                </c:pt>
                <c:pt idx="23262">
                  <c:v>2512.81</c:v>
                </c:pt>
                <c:pt idx="23263">
                  <c:v>2941.33</c:v>
                </c:pt>
                <c:pt idx="23264">
                  <c:v>2130.4299999999998</c:v>
                </c:pt>
                <c:pt idx="23265">
                  <c:v>1838.09</c:v>
                </c:pt>
                <c:pt idx="23266">
                  <c:v>1735.49</c:v>
                </c:pt>
                <c:pt idx="23267">
                  <c:v>1738.19</c:v>
                </c:pt>
                <c:pt idx="23268">
                  <c:v>1102.3399999999999</c:v>
                </c:pt>
                <c:pt idx="23269">
                  <c:v>668.58</c:v>
                </c:pt>
                <c:pt idx="23270">
                  <c:v>805.22</c:v>
                </c:pt>
                <c:pt idx="23271">
                  <c:v>742.81</c:v>
                </c:pt>
                <c:pt idx="23272">
                  <c:v>947.82</c:v>
                </c:pt>
                <c:pt idx="23273">
                  <c:v>715.99</c:v>
                </c:pt>
                <c:pt idx="23274">
                  <c:v>1067.03</c:v>
                </c:pt>
                <c:pt idx="23275">
                  <c:v>1047.8800000000001</c:v>
                </c:pt>
                <c:pt idx="23276">
                  <c:v>641.95000000000005</c:v>
                </c:pt>
                <c:pt idx="23277">
                  <c:v>478.19</c:v>
                </c:pt>
                <c:pt idx="23278">
                  <c:v>384.18</c:v>
                </c:pt>
                <c:pt idx="23279">
                  <c:v>480.86</c:v>
                </c:pt>
                <c:pt idx="23280">
                  <c:v>402.71</c:v>
                </c:pt>
                <c:pt idx="23281">
                  <c:v>603.08000000000004</c:v>
                </c:pt>
                <c:pt idx="23282">
                  <c:v>586.79</c:v>
                </c:pt>
                <c:pt idx="23283">
                  <c:v>810.07</c:v>
                </c:pt>
                <c:pt idx="23284">
                  <c:v>555.29999999999995</c:v>
                </c:pt>
                <c:pt idx="23285">
                  <c:v>637.25</c:v>
                </c:pt>
                <c:pt idx="23286">
                  <c:v>487.06</c:v>
                </c:pt>
                <c:pt idx="23287">
                  <c:v>546.55999999999995</c:v>
                </c:pt>
                <c:pt idx="23288">
                  <c:v>564.83000000000004</c:v>
                </c:pt>
                <c:pt idx="23289">
                  <c:v>729.03</c:v>
                </c:pt>
                <c:pt idx="23290">
                  <c:v>610.33000000000004</c:v>
                </c:pt>
                <c:pt idx="23291">
                  <c:v>642.70000000000005</c:v>
                </c:pt>
                <c:pt idx="23292">
                  <c:v>180.15</c:v>
                </c:pt>
                <c:pt idx="23293">
                  <c:v>27.54</c:v>
                </c:pt>
                <c:pt idx="23294">
                  <c:v>32.770000000000003</c:v>
                </c:pt>
                <c:pt idx="23295">
                  <c:v>28.61</c:v>
                </c:pt>
                <c:pt idx="23296">
                  <c:v>34.049999999999997</c:v>
                </c:pt>
                <c:pt idx="23297">
                  <c:v>26.47</c:v>
                </c:pt>
                <c:pt idx="23298">
                  <c:v>33.380000000000003</c:v>
                </c:pt>
                <c:pt idx="23299">
                  <c:v>29.45</c:v>
                </c:pt>
                <c:pt idx="23300">
                  <c:v>34.82</c:v>
                </c:pt>
                <c:pt idx="23301">
                  <c:v>37.11</c:v>
                </c:pt>
                <c:pt idx="23302">
                  <c:v>35.15</c:v>
                </c:pt>
                <c:pt idx="23303">
                  <c:v>30.67</c:v>
                </c:pt>
                <c:pt idx="23304">
                  <c:v>28.7</c:v>
                </c:pt>
                <c:pt idx="23305">
                  <c:v>20.79</c:v>
                </c:pt>
                <c:pt idx="23306">
                  <c:v>18.559999999999999</c:v>
                </c:pt>
                <c:pt idx="23307">
                  <c:v>16.920000000000002</c:v>
                </c:pt>
                <c:pt idx="23308">
                  <c:v>16.62</c:v>
                </c:pt>
                <c:pt idx="23309">
                  <c:v>17.260000000000002</c:v>
                </c:pt>
                <c:pt idx="23310">
                  <c:v>17.43</c:v>
                </c:pt>
                <c:pt idx="23311">
                  <c:v>14.8</c:v>
                </c:pt>
                <c:pt idx="23312">
                  <c:v>12</c:v>
                </c:pt>
                <c:pt idx="23313">
                  <c:v>18.02</c:v>
                </c:pt>
                <c:pt idx="23314">
                  <c:v>36.29</c:v>
                </c:pt>
                <c:pt idx="23315">
                  <c:v>36.99</c:v>
                </c:pt>
                <c:pt idx="23316">
                  <c:v>35.159999999999997</c:v>
                </c:pt>
                <c:pt idx="23317">
                  <c:v>31.88</c:v>
                </c:pt>
                <c:pt idx="23318">
                  <c:v>47.5</c:v>
                </c:pt>
                <c:pt idx="23319">
                  <c:v>46.12</c:v>
                </c:pt>
                <c:pt idx="23320">
                  <c:v>63.5</c:v>
                </c:pt>
                <c:pt idx="23321">
                  <c:v>44.18</c:v>
                </c:pt>
                <c:pt idx="23322">
                  <c:v>26.13</c:v>
                </c:pt>
                <c:pt idx="23323">
                  <c:v>43.98</c:v>
                </c:pt>
                <c:pt idx="23324">
                  <c:v>47.97</c:v>
                </c:pt>
                <c:pt idx="23325">
                  <c:v>42.18</c:v>
                </c:pt>
                <c:pt idx="23326">
                  <c:v>45.21</c:v>
                </c:pt>
                <c:pt idx="23327">
                  <c:v>45.46</c:v>
                </c:pt>
                <c:pt idx="23328">
                  <c:v>32.270000000000003</c:v>
                </c:pt>
                <c:pt idx="23329">
                  <c:v>49.95</c:v>
                </c:pt>
                <c:pt idx="23330">
                  <c:v>60.81</c:v>
                </c:pt>
                <c:pt idx="23331">
                  <c:v>56.2</c:v>
                </c:pt>
                <c:pt idx="23332">
                  <c:v>39.06</c:v>
                </c:pt>
                <c:pt idx="23333">
                  <c:v>103.52</c:v>
                </c:pt>
                <c:pt idx="23334">
                  <c:v>140.58000000000001</c:v>
                </c:pt>
                <c:pt idx="23335">
                  <c:v>261.12</c:v>
                </c:pt>
                <c:pt idx="23336">
                  <c:v>92.99</c:v>
                </c:pt>
                <c:pt idx="23337">
                  <c:v>101.62</c:v>
                </c:pt>
                <c:pt idx="23338">
                  <c:v>64.59</c:v>
                </c:pt>
                <c:pt idx="23339">
                  <c:v>55.06</c:v>
                </c:pt>
                <c:pt idx="23340">
                  <c:v>51.62</c:v>
                </c:pt>
                <c:pt idx="23341">
                  <c:v>49.37</c:v>
                </c:pt>
                <c:pt idx="23342">
                  <c:v>73.25</c:v>
                </c:pt>
                <c:pt idx="23343">
                  <c:v>114.82</c:v>
                </c:pt>
                <c:pt idx="23344">
                  <c:v>94.46</c:v>
                </c:pt>
                <c:pt idx="23345">
                  <c:v>116.89</c:v>
                </c:pt>
                <c:pt idx="23346">
                  <c:v>81.040000000000006</c:v>
                </c:pt>
                <c:pt idx="23347">
                  <c:v>136.47999999999999</c:v>
                </c:pt>
                <c:pt idx="23348">
                  <c:v>122.36</c:v>
                </c:pt>
                <c:pt idx="23349">
                  <c:v>100.38</c:v>
                </c:pt>
                <c:pt idx="23350">
                  <c:v>58.06</c:v>
                </c:pt>
                <c:pt idx="23351">
                  <c:v>44.33</c:v>
                </c:pt>
                <c:pt idx="23352">
                  <c:v>44.37</c:v>
                </c:pt>
                <c:pt idx="23353">
                  <c:v>55.52</c:v>
                </c:pt>
                <c:pt idx="23354">
                  <c:v>73.069999999999993</c:v>
                </c:pt>
                <c:pt idx="23355">
                  <c:v>165.37</c:v>
                </c:pt>
                <c:pt idx="23356">
                  <c:v>182.84</c:v>
                </c:pt>
                <c:pt idx="23357">
                  <c:v>85.33</c:v>
                </c:pt>
                <c:pt idx="23358">
                  <c:v>127.28</c:v>
                </c:pt>
                <c:pt idx="23359">
                  <c:v>114.67</c:v>
                </c:pt>
                <c:pt idx="23360">
                  <c:v>80.72</c:v>
                </c:pt>
                <c:pt idx="23361">
                  <c:v>71.56</c:v>
                </c:pt>
                <c:pt idx="23362">
                  <c:v>58.01</c:v>
                </c:pt>
                <c:pt idx="23363">
                  <c:v>63.42</c:v>
                </c:pt>
                <c:pt idx="23364">
                  <c:v>50.63</c:v>
                </c:pt>
                <c:pt idx="23365">
                  <c:v>56.3</c:v>
                </c:pt>
                <c:pt idx="23366">
                  <c:v>110.16</c:v>
                </c:pt>
                <c:pt idx="23367">
                  <c:v>208.86</c:v>
                </c:pt>
                <c:pt idx="23368">
                  <c:v>278.27999999999997</c:v>
                </c:pt>
                <c:pt idx="23369">
                  <c:v>299.27999999999997</c:v>
                </c:pt>
                <c:pt idx="23370">
                  <c:v>134.55000000000001</c:v>
                </c:pt>
                <c:pt idx="23371">
                  <c:v>144.21</c:v>
                </c:pt>
                <c:pt idx="23372">
                  <c:v>96.51</c:v>
                </c:pt>
                <c:pt idx="23373">
                  <c:v>49.15</c:v>
                </c:pt>
                <c:pt idx="23374">
                  <c:v>81.790000000000006</c:v>
                </c:pt>
                <c:pt idx="23375">
                  <c:v>162.55000000000001</c:v>
                </c:pt>
                <c:pt idx="23376">
                  <c:v>85.81</c:v>
                </c:pt>
                <c:pt idx="23377">
                  <c:v>65.48</c:v>
                </c:pt>
                <c:pt idx="23378">
                  <c:v>42.49</c:v>
                </c:pt>
                <c:pt idx="23379">
                  <c:v>50.74</c:v>
                </c:pt>
                <c:pt idx="23380">
                  <c:v>112.5</c:v>
                </c:pt>
                <c:pt idx="23381">
                  <c:v>30.5</c:v>
                </c:pt>
                <c:pt idx="23382">
                  <c:v>15.7</c:v>
                </c:pt>
                <c:pt idx="23383">
                  <c:v>15.97</c:v>
                </c:pt>
                <c:pt idx="23384">
                  <c:v>16.79</c:v>
                </c:pt>
                <c:pt idx="23385">
                  <c:v>28.66</c:v>
                </c:pt>
                <c:pt idx="23386">
                  <c:v>25.28</c:v>
                </c:pt>
                <c:pt idx="23387">
                  <c:v>14.97</c:v>
                </c:pt>
                <c:pt idx="23388">
                  <c:v>240.23</c:v>
                </c:pt>
                <c:pt idx="23389">
                  <c:v>439.96</c:v>
                </c:pt>
                <c:pt idx="23390">
                  <c:v>528</c:v>
                </c:pt>
                <c:pt idx="23391">
                  <c:v>490.23</c:v>
                </c:pt>
                <c:pt idx="23392">
                  <c:v>510.56</c:v>
                </c:pt>
                <c:pt idx="23393">
                  <c:v>216.99</c:v>
                </c:pt>
                <c:pt idx="23394">
                  <c:v>86.66</c:v>
                </c:pt>
                <c:pt idx="23395">
                  <c:v>55.65</c:v>
                </c:pt>
                <c:pt idx="23396">
                  <c:v>57.32</c:v>
                </c:pt>
                <c:pt idx="23397">
                  <c:v>69.040000000000006</c:v>
                </c:pt>
                <c:pt idx="23398">
                  <c:v>52.97</c:v>
                </c:pt>
                <c:pt idx="23399">
                  <c:v>9.84</c:v>
                </c:pt>
                <c:pt idx="23400">
                  <c:v>17.739999999999998</c:v>
                </c:pt>
                <c:pt idx="23401">
                  <c:v>9.31</c:v>
                </c:pt>
                <c:pt idx="23402">
                  <c:v>19.88</c:v>
                </c:pt>
                <c:pt idx="23403">
                  <c:v>22.32</c:v>
                </c:pt>
                <c:pt idx="23404">
                  <c:v>53.04</c:v>
                </c:pt>
                <c:pt idx="23405">
                  <c:v>44.62</c:v>
                </c:pt>
                <c:pt idx="23406">
                  <c:v>28.16</c:v>
                </c:pt>
                <c:pt idx="23407">
                  <c:v>61.73</c:v>
                </c:pt>
                <c:pt idx="23408">
                  <c:v>22.41</c:v>
                </c:pt>
                <c:pt idx="23409">
                  <c:v>300.12</c:v>
                </c:pt>
                <c:pt idx="23410">
                  <c:v>110.02</c:v>
                </c:pt>
                <c:pt idx="23411">
                  <c:v>161.30000000000001</c:v>
                </c:pt>
                <c:pt idx="23412">
                  <c:v>213.9</c:v>
                </c:pt>
                <c:pt idx="23413">
                  <c:v>67.39</c:v>
                </c:pt>
                <c:pt idx="23414">
                  <c:v>16.68</c:v>
                </c:pt>
                <c:pt idx="23415">
                  <c:v>18.79</c:v>
                </c:pt>
                <c:pt idx="23416">
                  <c:v>35.68</c:v>
                </c:pt>
                <c:pt idx="23417">
                  <c:v>35.22</c:v>
                </c:pt>
                <c:pt idx="23418">
                  <c:v>25.89</c:v>
                </c:pt>
                <c:pt idx="23419">
                  <c:v>76.92</c:v>
                </c:pt>
                <c:pt idx="23420">
                  <c:v>70.77</c:v>
                </c:pt>
                <c:pt idx="23421">
                  <c:v>47.36</c:v>
                </c:pt>
                <c:pt idx="23422">
                  <c:v>68.84</c:v>
                </c:pt>
                <c:pt idx="23423">
                  <c:v>47.04</c:v>
                </c:pt>
                <c:pt idx="23424">
                  <c:v>41.44</c:v>
                </c:pt>
                <c:pt idx="23425">
                  <c:v>59.24</c:v>
                </c:pt>
                <c:pt idx="23426">
                  <c:v>49.67</c:v>
                </c:pt>
                <c:pt idx="23427">
                  <c:v>54.15</c:v>
                </c:pt>
                <c:pt idx="23428">
                  <c:v>40.99</c:v>
                </c:pt>
                <c:pt idx="23429">
                  <c:v>69.180000000000007</c:v>
                </c:pt>
                <c:pt idx="23430">
                  <c:v>72.91</c:v>
                </c:pt>
                <c:pt idx="23431">
                  <c:v>130.44</c:v>
                </c:pt>
                <c:pt idx="23432">
                  <c:v>142.86000000000001</c:v>
                </c:pt>
                <c:pt idx="23433">
                  <c:v>192.14</c:v>
                </c:pt>
                <c:pt idx="23434">
                  <c:v>90.27</c:v>
                </c:pt>
                <c:pt idx="23435">
                  <c:v>116.42</c:v>
                </c:pt>
                <c:pt idx="23436">
                  <c:v>185.05</c:v>
                </c:pt>
                <c:pt idx="23437">
                  <c:v>148.03</c:v>
                </c:pt>
                <c:pt idx="23438">
                  <c:v>101.46</c:v>
                </c:pt>
                <c:pt idx="23439">
                  <c:v>186.33</c:v>
                </c:pt>
                <c:pt idx="23440">
                  <c:v>147.26</c:v>
                </c:pt>
                <c:pt idx="23441">
                  <c:v>131.47999999999999</c:v>
                </c:pt>
                <c:pt idx="23442">
                  <c:v>111.29</c:v>
                </c:pt>
                <c:pt idx="23443">
                  <c:v>163.38</c:v>
                </c:pt>
                <c:pt idx="23444">
                  <c:v>137.44</c:v>
                </c:pt>
                <c:pt idx="23445">
                  <c:v>127.7</c:v>
                </c:pt>
                <c:pt idx="23446">
                  <c:v>171.25</c:v>
                </c:pt>
                <c:pt idx="23447">
                  <c:v>159.05000000000001</c:v>
                </c:pt>
                <c:pt idx="23448">
                  <c:v>140.11000000000001</c:v>
                </c:pt>
                <c:pt idx="23449">
                  <c:v>114.67</c:v>
                </c:pt>
                <c:pt idx="23450">
                  <c:v>135.22</c:v>
                </c:pt>
                <c:pt idx="23451">
                  <c:v>104.76</c:v>
                </c:pt>
                <c:pt idx="23452">
                  <c:v>168.57</c:v>
                </c:pt>
                <c:pt idx="23453">
                  <c:v>4.4000000000000004</c:v>
                </c:pt>
                <c:pt idx="23454">
                  <c:v>6.05</c:v>
                </c:pt>
                <c:pt idx="23455">
                  <c:v>7.43</c:v>
                </c:pt>
                <c:pt idx="23456">
                  <c:v>5.55</c:v>
                </c:pt>
                <c:pt idx="23457">
                  <c:v>3.16</c:v>
                </c:pt>
                <c:pt idx="23458">
                  <c:v>2.89</c:v>
                </c:pt>
                <c:pt idx="23459">
                  <c:v>3.53</c:v>
                </c:pt>
                <c:pt idx="23460">
                  <c:v>3.88</c:v>
                </c:pt>
                <c:pt idx="23461">
                  <c:v>10.57</c:v>
                </c:pt>
                <c:pt idx="23462">
                  <c:v>11.43</c:v>
                </c:pt>
                <c:pt idx="23463">
                  <c:v>9.57</c:v>
                </c:pt>
                <c:pt idx="23464">
                  <c:v>12.21</c:v>
                </c:pt>
                <c:pt idx="23465">
                  <c:v>13.32</c:v>
                </c:pt>
                <c:pt idx="23466">
                  <c:v>11.8</c:v>
                </c:pt>
                <c:pt idx="23467">
                  <c:v>6.22</c:v>
                </c:pt>
                <c:pt idx="23468">
                  <c:v>13.46</c:v>
                </c:pt>
                <c:pt idx="23469">
                  <c:v>115.72</c:v>
                </c:pt>
                <c:pt idx="23470">
                  <c:v>140.51</c:v>
                </c:pt>
                <c:pt idx="23471">
                  <c:v>145.03</c:v>
                </c:pt>
                <c:pt idx="23472">
                  <c:v>311.07</c:v>
                </c:pt>
                <c:pt idx="23473">
                  <c:v>362.56</c:v>
                </c:pt>
                <c:pt idx="23474">
                  <c:v>346.68</c:v>
                </c:pt>
                <c:pt idx="23475">
                  <c:v>207.9</c:v>
                </c:pt>
                <c:pt idx="23476">
                  <c:v>170.78</c:v>
                </c:pt>
                <c:pt idx="23477">
                  <c:v>216.17</c:v>
                </c:pt>
                <c:pt idx="23478">
                  <c:v>201.09</c:v>
                </c:pt>
                <c:pt idx="23479">
                  <c:v>180.66</c:v>
                </c:pt>
                <c:pt idx="23480">
                  <c:v>242.94</c:v>
                </c:pt>
                <c:pt idx="23481">
                  <c:v>205.57</c:v>
                </c:pt>
                <c:pt idx="23482">
                  <c:v>121.95</c:v>
                </c:pt>
                <c:pt idx="23483">
                  <c:v>150.97999999999999</c:v>
                </c:pt>
                <c:pt idx="23484">
                  <c:v>147</c:v>
                </c:pt>
                <c:pt idx="23485">
                  <c:v>155.41</c:v>
                </c:pt>
                <c:pt idx="23486">
                  <c:v>101.32</c:v>
                </c:pt>
                <c:pt idx="23487">
                  <c:v>126.49</c:v>
                </c:pt>
                <c:pt idx="23488">
                  <c:v>109.74</c:v>
                </c:pt>
                <c:pt idx="23489">
                  <c:v>125.41</c:v>
                </c:pt>
                <c:pt idx="23490">
                  <c:v>111</c:v>
                </c:pt>
                <c:pt idx="23491">
                  <c:v>131.16</c:v>
                </c:pt>
                <c:pt idx="23492">
                  <c:v>139.56</c:v>
                </c:pt>
                <c:pt idx="23493">
                  <c:v>110.23</c:v>
                </c:pt>
                <c:pt idx="23494">
                  <c:v>200.27</c:v>
                </c:pt>
                <c:pt idx="23495">
                  <c:v>50.38</c:v>
                </c:pt>
                <c:pt idx="23496">
                  <c:v>62.36</c:v>
                </c:pt>
                <c:pt idx="23497">
                  <c:v>100.86</c:v>
                </c:pt>
                <c:pt idx="23498">
                  <c:v>190.5</c:v>
                </c:pt>
                <c:pt idx="23499">
                  <c:v>111.61</c:v>
                </c:pt>
                <c:pt idx="23500">
                  <c:v>100.26</c:v>
                </c:pt>
                <c:pt idx="23501">
                  <c:v>93.8</c:v>
                </c:pt>
                <c:pt idx="23502">
                  <c:v>104.54</c:v>
                </c:pt>
                <c:pt idx="23503">
                  <c:v>127</c:v>
                </c:pt>
                <c:pt idx="23504">
                  <c:v>130.28</c:v>
                </c:pt>
                <c:pt idx="23505">
                  <c:v>115.71</c:v>
                </c:pt>
                <c:pt idx="23506">
                  <c:v>121.44</c:v>
                </c:pt>
                <c:pt idx="23507">
                  <c:v>96.79</c:v>
                </c:pt>
                <c:pt idx="23508">
                  <c:v>84.09</c:v>
                </c:pt>
                <c:pt idx="23509">
                  <c:v>73.42</c:v>
                </c:pt>
                <c:pt idx="23510">
                  <c:v>62.25</c:v>
                </c:pt>
                <c:pt idx="23511">
                  <c:v>51.04</c:v>
                </c:pt>
                <c:pt idx="23512">
                  <c:v>47.04</c:v>
                </c:pt>
                <c:pt idx="23513">
                  <c:v>74.58</c:v>
                </c:pt>
                <c:pt idx="23514">
                  <c:v>80.84</c:v>
                </c:pt>
                <c:pt idx="23515">
                  <c:v>103.57</c:v>
                </c:pt>
                <c:pt idx="23516">
                  <c:v>158.15</c:v>
                </c:pt>
                <c:pt idx="23517">
                  <c:v>175.49</c:v>
                </c:pt>
                <c:pt idx="23518">
                  <c:v>171.6</c:v>
                </c:pt>
                <c:pt idx="23519">
                  <c:v>166.75</c:v>
                </c:pt>
                <c:pt idx="23520">
                  <c:v>95.41</c:v>
                </c:pt>
                <c:pt idx="23521">
                  <c:v>46.21</c:v>
                </c:pt>
                <c:pt idx="23522">
                  <c:v>39.46</c:v>
                </c:pt>
                <c:pt idx="23523">
                  <c:v>41.91</c:v>
                </c:pt>
                <c:pt idx="23524">
                  <c:v>31.91</c:v>
                </c:pt>
                <c:pt idx="23525">
                  <c:v>34.1</c:v>
                </c:pt>
                <c:pt idx="23526">
                  <c:v>40.19</c:v>
                </c:pt>
                <c:pt idx="23527">
                  <c:v>33.880000000000003</c:v>
                </c:pt>
                <c:pt idx="23528">
                  <c:v>29.68</c:v>
                </c:pt>
                <c:pt idx="23529">
                  <c:v>32.479999999999997</c:v>
                </c:pt>
                <c:pt idx="23530">
                  <c:v>70.14</c:v>
                </c:pt>
                <c:pt idx="23531">
                  <c:v>83.84</c:v>
                </c:pt>
                <c:pt idx="23532">
                  <c:v>78.680000000000007</c:v>
                </c:pt>
                <c:pt idx="23533">
                  <c:v>139.41</c:v>
                </c:pt>
                <c:pt idx="23534">
                  <c:v>109.32</c:v>
                </c:pt>
                <c:pt idx="23535">
                  <c:v>128.72999999999999</c:v>
                </c:pt>
                <c:pt idx="23536">
                  <c:v>93.05</c:v>
                </c:pt>
                <c:pt idx="23537">
                  <c:v>34.049999999999997</c:v>
                </c:pt>
                <c:pt idx="23538">
                  <c:v>37.979999999999997</c:v>
                </c:pt>
                <c:pt idx="23539">
                  <c:v>32.93</c:v>
                </c:pt>
                <c:pt idx="23540">
                  <c:v>46.95</c:v>
                </c:pt>
                <c:pt idx="23541">
                  <c:v>83.33</c:v>
                </c:pt>
                <c:pt idx="23542">
                  <c:v>71.55</c:v>
                </c:pt>
                <c:pt idx="23543">
                  <c:v>71.25</c:v>
                </c:pt>
                <c:pt idx="23544">
                  <c:v>81.19</c:v>
                </c:pt>
                <c:pt idx="23545">
                  <c:v>51.13</c:v>
                </c:pt>
                <c:pt idx="23546">
                  <c:v>60.37</c:v>
                </c:pt>
                <c:pt idx="23547">
                  <c:v>56.74</c:v>
                </c:pt>
                <c:pt idx="23548">
                  <c:v>65.010000000000005</c:v>
                </c:pt>
                <c:pt idx="23549">
                  <c:v>51.3</c:v>
                </c:pt>
                <c:pt idx="23550">
                  <c:v>42.49</c:v>
                </c:pt>
                <c:pt idx="23551">
                  <c:v>85.81</c:v>
                </c:pt>
                <c:pt idx="23552">
                  <c:v>64.459999999999994</c:v>
                </c:pt>
                <c:pt idx="23553">
                  <c:v>54.22</c:v>
                </c:pt>
                <c:pt idx="23554">
                  <c:v>65.64</c:v>
                </c:pt>
                <c:pt idx="23555">
                  <c:v>57.14</c:v>
                </c:pt>
                <c:pt idx="23556">
                  <c:v>50.97</c:v>
                </c:pt>
                <c:pt idx="23557">
                  <c:v>62.83</c:v>
                </c:pt>
                <c:pt idx="23558">
                  <c:v>66.5</c:v>
                </c:pt>
                <c:pt idx="23559">
                  <c:v>132.77000000000001</c:v>
                </c:pt>
                <c:pt idx="23560">
                  <c:v>0</c:v>
                </c:pt>
                <c:pt idx="23561">
                  <c:v>0</c:v>
                </c:pt>
                <c:pt idx="23562">
                  <c:v>0</c:v>
                </c:pt>
                <c:pt idx="23563">
                  <c:v>0</c:v>
                </c:pt>
                <c:pt idx="23564">
                  <c:v>65.2</c:v>
                </c:pt>
                <c:pt idx="23565">
                  <c:v>73.930000000000007</c:v>
                </c:pt>
                <c:pt idx="23566">
                  <c:v>109.18</c:v>
                </c:pt>
                <c:pt idx="23567">
                  <c:v>134.80000000000001</c:v>
                </c:pt>
                <c:pt idx="23568">
                  <c:v>133.18</c:v>
                </c:pt>
                <c:pt idx="23569">
                  <c:v>106.89</c:v>
                </c:pt>
                <c:pt idx="23570">
                  <c:v>106.63</c:v>
                </c:pt>
                <c:pt idx="23571">
                  <c:v>110.65</c:v>
                </c:pt>
                <c:pt idx="23572">
                  <c:v>76.66</c:v>
                </c:pt>
                <c:pt idx="23573">
                  <c:v>52.88</c:v>
                </c:pt>
                <c:pt idx="23574">
                  <c:v>48.11</c:v>
                </c:pt>
                <c:pt idx="23575">
                  <c:v>72.510000000000005</c:v>
                </c:pt>
                <c:pt idx="23576">
                  <c:v>118.1</c:v>
                </c:pt>
                <c:pt idx="23577">
                  <c:v>79.34</c:v>
                </c:pt>
                <c:pt idx="23578">
                  <c:v>78.319999999999993</c:v>
                </c:pt>
                <c:pt idx="23579">
                  <c:v>111.92</c:v>
                </c:pt>
                <c:pt idx="23580">
                  <c:v>121.38</c:v>
                </c:pt>
                <c:pt idx="23581">
                  <c:v>60.23</c:v>
                </c:pt>
                <c:pt idx="23582">
                  <c:v>67.069999999999993</c:v>
                </c:pt>
                <c:pt idx="23583">
                  <c:v>41.92</c:v>
                </c:pt>
                <c:pt idx="23584">
                  <c:v>24.88</c:v>
                </c:pt>
                <c:pt idx="23585">
                  <c:v>213.45</c:v>
                </c:pt>
                <c:pt idx="23586">
                  <c:v>134.63</c:v>
                </c:pt>
                <c:pt idx="23587">
                  <c:v>226.16</c:v>
                </c:pt>
                <c:pt idx="23588">
                  <c:v>97</c:v>
                </c:pt>
                <c:pt idx="23589">
                  <c:v>282.41000000000003</c:v>
                </c:pt>
                <c:pt idx="23590">
                  <c:v>102.58</c:v>
                </c:pt>
                <c:pt idx="23591">
                  <c:v>52.04</c:v>
                </c:pt>
                <c:pt idx="23592">
                  <c:v>83.82</c:v>
                </c:pt>
                <c:pt idx="23593">
                  <c:v>159.26</c:v>
                </c:pt>
                <c:pt idx="23594">
                  <c:v>130.93</c:v>
                </c:pt>
                <c:pt idx="23595">
                  <c:v>179.72</c:v>
                </c:pt>
                <c:pt idx="23596">
                  <c:v>153.35</c:v>
                </c:pt>
                <c:pt idx="23597">
                  <c:v>75.48</c:v>
                </c:pt>
                <c:pt idx="23598">
                  <c:v>65.540000000000006</c:v>
                </c:pt>
                <c:pt idx="23599">
                  <c:v>78.39</c:v>
                </c:pt>
                <c:pt idx="23600">
                  <c:v>34.270000000000003</c:v>
                </c:pt>
                <c:pt idx="23601">
                  <c:v>82.56</c:v>
                </c:pt>
                <c:pt idx="23602">
                  <c:v>53.57</c:v>
                </c:pt>
                <c:pt idx="23603">
                  <c:v>14.22</c:v>
                </c:pt>
                <c:pt idx="23604">
                  <c:v>46.69</c:v>
                </c:pt>
                <c:pt idx="23605">
                  <c:v>34.65</c:v>
                </c:pt>
                <c:pt idx="23606">
                  <c:v>147.5</c:v>
                </c:pt>
                <c:pt idx="23607">
                  <c:v>148.63999999999999</c:v>
                </c:pt>
                <c:pt idx="23608">
                  <c:v>130.11000000000001</c:v>
                </c:pt>
                <c:pt idx="23609">
                  <c:v>140.68</c:v>
                </c:pt>
                <c:pt idx="23610">
                  <c:v>165.26</c:v>
                </c:pt>
                <c:pt idx="23611">
                  <c:v>165.39</c:v>
                </c:pt>
                <c:pt idx="23612">
                  <c:v>171.36</c:v>
                </c:pt>
                <c:pt idx="23613">
                  <c:v>147.5</c:v>
                </c:pt>
                <c:pt idx="23614">
                  <c:v>156.02000000000001</c:v>
                </c:pt>
                <c:pt idx="23615">
                  <c:v>189.21</c:v>
                </c:pt>
                <c:pt idx="23616">
                  <c:v>195.58</c:v>
                </c:pt>
                <c:pt idx="23617">
                  <c:v>202.73</c:v>
                </c:pt>
                <c:pt idx="23618">
                  <c:v>218.1</c:v>
                </c:pt>
                <c:pt idx="23619">
                  <c:v>249.21</c:v>
                </c:pt>
                <c:pt idx="23620">
                  <c:v>239.68</c:v>
                </c:pt>
                <c:pt idx="23621">
                  <c:v>210.95</c:v>
                </c:pt>
                <c:pt idx="23622">
                  <c:v>222.63</c:v>
                </c:pt>
                <c:pt idx="23623">
                  <c:v>238.63</c:v>
                </c:pt>
                <c:pt idx="23624">
                  <c:v>261.98</c:v>
                </c:pt>
                <c:pt idx="23625">
                  <c:v>259.62</c:v>
                </c:pt>
                <c:pt idx="23626">
                  <c:v>239.76</c:v>
                </c:pt>
                <c:pt idx="23627">
                  <c:v>191.89</c:v>
                </c:pt>
                <c:pt idx="23628">
                  <c:v>218.53</c:v>
                </c:pt>
                <c:pt idx="23629">
                  <c:v>345.52</c:v>
                </c:pt>
                <c:pt idx="23630">
                  <c:v>411.83</c:v>
                </c:pt>
                <c:pt idx="23631">
                  <c:v>498.02</c:v>
                </c:pt>
                <c:pt idx="23632">
                  <c:v>268.54000000000002</c:v>
                </c:pt>
                <c:pt idx="23633">
                  <c:v>276.36</c:v>
                </c:pt>
                <c:pt idx="23634">
                  <c:v>304.36</c:v>
                </c:pt>
                <c:pt idx="23635">
                  <c:v>232.47</c:v>
                </c:pt>
                <c:pt idx="23636">
                  <c:v>205.66</c:v>
                </c:pt>
                <c:pt idx="23637">
                  <c:v>191.55</c:v>
                </c:pt>
                <c:pt idx="23638">
                  <c:v>179.23</c:v>
                </c:pt>
                <c:pt idx="23639">
                  <c:v>167.96</c:v>
                </c:pt>
                <c:pt idx="23640">
                  <c:v>154.56</c:v>
                </c:pt>
                <c:pt idx="23641">
                  <c:v>179.6</c:v>
                </c:pt>
                <c:pt idx="23642">
                  <c:v>197.52</c:v>
                </c:pt>
                <c:pt idx="23643">
                  <c:v>212.74</c:v>
                </c:pt>
                <c:pt idx="23644">
                  <c:v>164</c:v>
                </c:pt>
                <c:pt idx="23645">
                  <c:v>152.43</c:v>
                </c:pt>
                <c:pt idx="23646">
                  <c:v>165.85</c:v>
                </c:pt>
                <c:pt idx="23647">
                  <c:v>221.21</c:v>
                </c:pt>
                <c:pt idx="23648">
                  <c:v>179.41</c:v>
                </c:pt>
                <c:pt idx="23649">
                  <c:v>199.39</c:v>
                </c:pt>
                <c:pt idx="23650">
                  <c:v>206.72</c:v>
                </c:pt>
                <c:pt idx="23651">
                  <c:v>107.2</c:v>
                </c:pt>
                <c:pt idx="23652">
                  <c:v>157.19</c:v>
                </c:pt>
                <c:pt idx="23653">
                  <c:v>173.68</c:v>
                </c:pt>
                <c:pt idx="23654">
                  <c:v>198.59</c:v>
                </c:pt>
                <c:pt idx="23655">
                  <c:v>25.05</c:v>
                </c:pt>
                <c:pt idx="23656">
                  <c:v>23.92</c:v>
                </c:pt>
                <c:pt idx="23657">
                  <c:v>23.99</c:v>
                </c:pt>
                <c:pt idx="23658">
                  <c:v>35.01</c:v>
                </c:pt>
                <c:pt idx="23659">
                  <c:v>26.29</c:v>
                </c:pt>
                <c:pt idx="23660">
                  <c:v>67.56</c:v>
                </c:pt>
                <c:pt idx="23661">
                  <c:v>29.48</c:v>
                </c:pt>
                <c:pt idx="23662">
                  <c:v>39.6</c:v>
                </c:pt>
                <c:pt idx="23663">
                  <c:v>45.37</c:v>
                </c:pt>
                <c:pt idx="23664">
                  <c:v>42.4</c:v>
                </c:pt>
                <c:pt idx="23665">
                  <c:v>53.64</c:v>
                </c:pt>
                <c:pt idx="23666">
                  <c:v>38.479999999999997</c:v>
                </c:pt>
                <c:pt idx="23667">
                  <c:v>51.35</c:v>
                </c:pt>
                <c:pt idx="23668">
                  <c:v>44.6</c:v>
                </c:pt>
                <c:pt idx="23669">
                  <c:v>42.73</c:v>
                </c:pt>
                <c:pt idx="23670">
                  <c:v>104.63</c:v>
                </c:pt>
                <c:pt idx="23671">
                  <c:v>530.04999999999995</c:v>
                </c:pt>
                <c:pt idx="23672">
                  <c:v>185.14</c:v>
                </c:pt>
                <c:pt idx="23673">
                  <c:v>105.79</c:v>
                </c:pt>
                <c:pt idx="23674">
                  <c:v>213.86</c:v>
                </c:pt>
                <c:pt idx="23675">
                  <c:v>173.52</c:v>
                </c:pt>
                <c:pt idx="23676">
                  <c:v>172.85</c:v>
                </c:pt>
                <c:pt idx="23677">
                  <c:v>163.81</c:v>
                </c:pt>
                <c:pt idx="23678">
                  <c:v>150.38</c:v>
                </c:pt>
                <c:pt idx="23679">
                  <c:v>180.2</c:v>
                </c:pt>
                <c:pt idx="23680">
                  <c:v>135.16</c:v>
                </c:pt>
                <c:pt idx="23681">
                  <c:v>172.72</c:v>
                </c:pt>
                <c:pt idx="23682">
                  <c:v>230.95</c:v>
                </c:pt>
                <c:pt idx="23683">
                  <c:v>266.29000000000002</c:v>
                </c:pt>
                <c:pt idx="23684">
                  <c:v>269.08</c:v>
                </c:pt>
                <c:pt idx="23685">
                  <c:v>353.81</c:v>
                </c:pt>
                <c:pt idx="23686">
                  <c:v>239.85</c:v>
                </c:pt>
                <c:pt idx="23687">
                  <c:v>171.12</c:v>
                </c:pt>
                <c:pt idx="23688">
                  <c:v>226.4</c:v>
                </c:pt>
                <c:pt idx="23689">
                  <c:v>163.56</c:v>
                </c:pt>
                <c:pt idx="23690">
                  <c:v>116.96</c:v>
                </c:pt>
                <c:pt idx="23691">
                  <c:v>307.29000000000002</c:v>
                </c:pt>
                <c:pt idx="23692">
                  <c:v>244.27</c:v>
                </c:pt>
                <c:pt idx="23693">
                  <c:v>316.27999999999997</c:v>
                </c:pt>
                <c:pt idx="23694">
                  <c:v>343.37</c:v>
                </c:pt>
                <c:pt idx="23695">
                  <c:v>451.57</c:v>
                </c:pt>
                <c:pt idx="23696">
                  <c:v>348.03</c:v>
                </c:pt>
                <c:pt idx="23697">
                  <c:v>137.29</c:v>
                </c:pt>
                <c:pt idx="23698">
                  <c:v>82.09</c:v>
                </c:pt>
                <c:pt idx="23699">
                  <c:v>88.17</c:v>
                </c:pt>
                <c:pt idx="23700">
                  <c:v>111.54</c:v>
                </c:pt>
                <c:pt idx="23701">
                  <c:v>154.19</c:v>
                </c:pt>
                <c:pt idx="23702">
                  <c:v>148.38</c:v>
                </c:pt>
                <c:pt idx="23703">
                  <c:v>107.76</c:v>
                </c:pt>
                <c:pt idx="23704">
                  <c:v>119.02</c:v>
                </c:pt>
                <c:pt idx="23705">
                  <c:v>70.11</c:v>
                </c:pt>
                <c:pt idx="23706">
                  <c:v>53.91</c:v>
                </c:pt>
                <c:pt idx="23707">
                  <c:v>68.08</c:v>
                </c:pt>
                <c:pt idx="23708">
                  <c:v>81.5</c:v>
                </c:pt>
                <c:pt idx="23709">
                  <c:v>109.86</c:v>
                </c:pt>
                <c:pt idx="23710">
                  <c:v>133.43</c:v>
                </c:pt>
                <c:pt idx="23711">
                  <c:v>163.83000000000001</c:v>
                </c:pt>
                <c:pt idx="23712">
                  <c:v>144.25</c:v>
                </c:pt>
                <c:pt idx="23713">
                  <c:v>144.85</c:v>
                </c:pt>
                <c:pt idx="23714">
                  <c:v>6.25</c:v>
                </c:pt>
                <c:pt idx="23715">
                  <c:v>43.85</c:v>
                </c:pt>
                <c:pt idx="23716">
                  <c:v>59.07</c:v>
                </c:pt>
                <c:pt idx="23717">
                  <c:v>71.349999999999994</c:v>
                </c:pt>
                <c:pt idx="23718">
                  <c:v>104.26</c:v>
                </c:pt>
                <c:pt idx="23719">
                  <c:v>152.47999999999999</c:v>
                </c:pt>
                <c:pt idx="23720">
                  <c:v>158.6</c:v>
                </c:pt>
                <c:pt idx="23721">
                  <c:v>111.82</c:v>
                </c:pt>
                <c:pt idx="23722">
                  <c:v>132.01</c:v>
                </c:pt>
                <c:pt idx="23723">
                  <c:v>93.87</c:v>
                </c:pt>
                <c:pt idx="23724">
                  <c:v>105.58</c:v>
                </c:pt>
                <c:pt idx="23725">
                  <c:v>100.7</c:v>
                </c:pt>
                <c:pt idx="23726">
                  <c:v>74.67</c:v>
                </c:pt>
                <c:pt idx="23727">
                  <c:v>103.1</c:v>
                </c:pt>
                <c:pt idx="23728">
                  <c:v>142.87</c:v>
                </c:pt>
                <c:pt idx="23729">
                  <c:v>244.82</c:v>
                </c:pt>
                <c:pt idx="23730">
                  <c:v>252.01</c:v>
                </c:pt>
                <c:pt idx="23731">
                  <c:v>123.6</c:v>
                </c:pt>
                <c:pt idx="23732">
                  <c:v>42.62</c:v>
                </c:pt>
                <c:pt idx="23733">
                  <c:v>53.07</c:v>
                </c:pt>
                <c:pt idx="23734">
                  <c:v>55.08</c:v>
                </c:pt>
                <c:pt idx="23735">
                  <c:v>50.8</c:v>
                </c:pt>
                <c:pt idx="23736">
                  <c:v>42.34</c:v>
                </c:pt>
                <c:pt idx="23737">
                  <c:v>61.22</c:v>
                </c:pt>
                <c:pt idx="23738">
                  <c:v>40.03</c:v>
                </c:pt>
                <c:pt idx="23739">
                  <c:v>83.65</c:v>
                </c:pt>
                <c:pt idx="23740">
                  <c:v>211.13</c:v>
                </c:pt>
                <c:pt idx="23741">
                  <c:v>162.41</c:v>
                </c:pt>
                <c:pt idx="23742">
                  <c:v>21.22</c:v>
                </c:pt>
                <c:pt idx="23743">
                  <c:v>20.03</c:v>
                </c:pt>
                <c:pt idx="23744">
                  <c:v>33.840000000000003</c:v>
                </c:pt>
                <c:pt idx="23745">
                  <c:v>36.26</c:v>
                </c:pt>
                <c:pt idx="23746">
                  <c:v>39.9</c:v>
                </c:pt>
                <c:pt idx="23747">
                  <c:v>36.549999999999997</c:v>
                </c:pt>
                <c:pt idx="23748">
                  <c:v>33.17</c:v>
                </c:pt>
                <c:pt idx="23749">
                  <c:v>32.76</c:v>
                </c:pt>
                <c:pt idx="23750">
                  <c:v>74.77</c:v>
                </c:pt>
                <c:pt idx="23751">
                  <c:v>186.95</c:v>
                </c:pt>
                <c:pt idx="23752">
                  <c:v>293.51</c:v>
                </c:pt>
                <c:pt idx="23753">
                  <c:v>155.12</c:v>
                </c:pt>
                <c:pt idx="23754">
                  <c:v>135.78</c:v>
                </c:pt>
                <c:pt idx="23755">
                  <c:v>107.83</c:v>
                </c:pt>
                <c:pt idx="23756">
                  <c:v>209.39</c:v>
                </c:pt>
                <c:pt idx="23757">
                  <c:v>55.39</c:v>
                </c:pt>
                <c:pt idx="23758">
                  <c:v>354.8</c:v>
                </c:pt>
                <c:pt idx="23759">
                  <c:v>370.78</c:v>
                </c:pt>
                <c:pt idx="23760">
                  <c:v>219.86</c:v>
                </c:pt>
                <c:pt idx="23761">
                  <c:v>361.59</c:v>
                </c:pt>
                <c:pt idx="23762">
                  <c:v>131.47999999999999</c:v>
                </c:pt>
                <c:pt idx="23763">
                  <c:v>649.79</c:v>
                </c:pt>
                <c:pt idx="23764">
                  <c:v>447.39</c:v>
                </c:pt>
                <c:pt idx="23765">
                  <c:v>499.33</c:v>
                </c:pt>
                <c:pt idx="23766">
                  <c:v>608</c:v>
                </c:pt>
                <c:pt idx="23767">
                  <c:v>548.45000000000005</c:v>
                </c:pt>
                <c:pt idx="23768">
                  <c:v>481.83</c:v>
                </c:pt>
                <c:pt idx="23769">
                  <c:v>429.48</c:v>
                </c:pt>
                <c:pt idx="23770">
                  <c:v>329.28</c:v>
                </c:pt>
                <c:pt idx="23771">
                  <c:v>397.51</c:v>
                </c:pt>
                <c:pt idx="23772">
                  <c:v>231.7</c:v>
                </c:pt>
                <c:pt idx="23773">
                  <c:v>203.49</c:v>
                </c:pt>
                <c:pt idx="23774">
                  <c:v>335.16</c:v>
                </c:pt>
                <c:pt idx="23775">
                  <c:v>462.91</c:v>
                </c:pt>
                <c:pt idx="23776">
                  <c:v>469.12</c:v>
                </c:pt>
                <c:pt idx="23777">
                  <c:v>459.32</c:v>
                </c:pt>
                <c:pt idx="23778">
                  <c:v>489.8</c:v>
                </c:pt>
                <c:pt idx="23779">
                  <c:v>496.42</c:v>
                </c:pt>
                <c:pt idx="23780">
                  <c:v>620.91</c:v>
                </c:pt>
                <c:pt idx="23781">
                  <c:v>528.17999999999995</c:v>
                </c:pt>
                <c:pt idx="23782">
                  <c:v>378.83</c:v>
                </c:pt>
                <c:pt idx="23783">
                  <c:v>317.77</c:v>
                </c:pt>
                <c:pt idx="23784">
                  <c:v>317.35000000000002</c:v>
                </c:pt>
                <c:pt idx="23785">
                  <c:v>282.43</c:v>
                </c:pt>
                <c:pt idx="23786">
                  <c:v>465.87</c:v>
                </c:pt>
                <c:pt idx="23787">
                  <c:v>443.81</c:v>
                </c:pt>
                <c:pt idx="23788">
                  <c:v>370.02</c:v>
                </c:pt>
                <c:pt idx="23789">
                  <c:v>351.22</c:v>
                </c:pt>
                <c:pt idx="23790">
                  <c:v>306.16000000000003</c:v>
                </c:pt>
                <c:pt idx="23791">
                  <c:v>310.24</c:v>
                </c:pt>
                <c:pt idx="23792">
                  <c:v>250.67</c:v>
                </c:pt>
                <c:pt idx="23793">
                  <c:v>358.16</c:v>
                </c:pt>
                <c:pt idx="23794">
                  <c:v>420.08</c:v>
                </c:pt>
                <c:pt idx="23795">
                  <c:v>354.04</c:v>
                </c:pt>
                <c:pt idx="23796">
                  <c:v>340.07</c:v>
                </c:pt>
                <c:pt idx="23797">
                  <c:v>381.79</c:v>
                </c:pt>
                <c:pt idx="23798">
                  <c:v>469.25</c:v>
                </c:pt>
                <c:pt idx="23799">
                  <c:v>539.64</c:v>
                </c:pt>
                <c:pt idx="23800">
                  <c:v>597.6</c:v>
                </c:pt>
                <c:pt idx="23801">
                  <c:v>398.78</c:v>
                </c:pt>
                <c:pt idx="23802">
                  <c:v>356.95</c:v>
                </c:pt>
                <c:pt idx="23803">
                  <c:v>252.53</c:v>
                </c:pt>
                <c:pt idx="23804">
                  <c:v>246.16</c:v>
                </c:pt>
                <c:pt idx="23805">
                  <c:v>269.48</c:v>
                </c:pt>
                <c:pt idx="23806">
                  <c:v>359.23</c:v>
                </c:pt>
                <c:pt idx="23807">
                  <c:v>303.45999999999998</c:v>
                </c:pt>
                <c:pt idx="23808">
                  <c:v>281.57</c:v>
                </c:pt>
                <c:pt idx="23809">
                  <c:v>387.74</c:v>
                </c:pt>
                <c:pt idx="23810">
                  <c:v>437.57</c:v>
                </c:pt>
                <c:pt idx="23811">
                  <c:v>456.77</c:v>
                </c:pt>
                <c:pt idx="23812">
                  <c:v>410.42</c:v>
                </c:pt>
                <c:pt idx="23813">
                  <c:v>524.99</c:v>
                </c:pt>
                <c:pt idx="23814">
                  <c:v>307.63</c:v>
                </c:pt>
                <c:pt idx="23815">
                  <c:v>305.60000000000002</c:v>
                </c:pt>
                <c:pt idx="23816">
                  <c:v>358.3</c:v>
                </c:pt>
                <c:pt idx="23817">
                  <c:v>451.36</c:v>
                </c:pt>
                <c:pt idx="23818">
                  <c:v>391.04</c:v>
                </c:pt>
                <c:pt idx="23819">
                  <c:v>390.31</c:v>
                </c:pt>
                <c:pt idx="23820">
                  <c:v>432.11</c:v>
                </c:pt>
                <c:pt idx="23821">
                  <c:v>431.51</c:v>
                </c:pt>
                <c:pt idx="23822">
                  <c:v>483.01</c:v>
                </c:pt>
                <c:pt idx="23823">
                  <c:v>359.75</c:v>
                </c:pt>
                <c:pt idx="23824">
                  <c:v>345.54</c:v>
                </c:pt>
                <c:pt idx="23825">
                  <c:v>326.17</c:v>
                </c:pt>
                <c:pt idx="23826">
                  <c:v>315.70999999999998</c:v>
                </c:pt>
                <c:pt idx="23827">
                  <c:v>301.14</c:v>
                </c:pt>
                <c:pt idx="23828">
                  <c:v>249.1</c:v>
                </c:pt>
                <c:pt idx="23829">
                  <c:v>259.32</c:v>
                </c:pt>
                <c:pt idx="23830">
                  <c:v>222.23</c:v>
                </c:pt>
                <c:pt idx="23831">
                  <c:v>442.23</c:v>
                </c:pt>
                <c:pt idx="23832">
                  <c:v>233.28</c:v>
                </c:pt>
                <c:pt idx="23833">
                  <c:v>391.45</c:v>
                </c:pt>
                <c:pt idx="23834">
                  <c:v>356.42</c:v>
                </c:pt>
                <c:pt idx="23835">
                  <c:v>553.29999999999995</c:v>
                </c:pt>
                <c:pt idx="23836">
                  <c:v>704.21</c:v>
                </c:pt>
                <c:pt idx="23837">
                  <c:v>323.82</c:v>
                </c:pt>
                <c:pt idx="23838">
                  <c:v>275.89999999999998</c:v>
                </c:pt>
                <c:pt idx="23839">
                  <c:v>260.49</c:v>
                </c:pt>
                <c:pt idx="23840">
                  <c:v>659.67</c:v>
                </c:pt>
                <c:pt idx="23841">
                  <c:v>495.38</c:v>
                </c:pt>
                <c:pt idx="23842">
                  <c:v>548.94000000000005</c:v>
                </c:pt>
                <c:pt idx="23843">
                  <c:v>574.87</c:v>
                </c:pt>
                <c:pt idx="23844">
                  <c:v>386.32</c:v>
                </c:pt>
                <c:pt idx="23845">
                  <c:v>411.98</c:v>
                </c:pt>
                <c:pt idx="23846">
                  <c:v>440.08</c:v>
                </c:pt>
                <c:pt idx="23847">
                  <c:v>531.61</c:v>
                </c:pt>
                <c:pt idx="23848">
                  <c:v>385.75</c:v>
                </c:pt>
                <c:pt idx="23849">
                  <c:v>379</c:v>
                </c:pt>
                <c:pt idx="23850">
                  <c:v>357.64</c:v>
                </c:pt>
                <c:pt idx="23851">
                  <c:v>389.82</c:v>
                </c:pt>
                <c:pt idx="23852">
                  <c:v>362.67</c:v>
                </c:pt>
                <c:pt idx="23853">
                  <c:v>508.73</c:v>
                </c:pt>
                <c:pt idx="23854">
                  <c:v>444.73</c:v>
                </c:pt>
                <c:pt idx="23855">
                  <c:v>326.97000000000003</c:v>
                </c:pt>
                <c:pt idx="23856">
                  <c:v>357.27</c:v>
                </c:pt>
                <c:pt idx="23857">
                  <c:v>358.26</c:v>
                </c:pt>
                <c:pt idx="23858">
                  <c:v>253.09</c:v>
                </c:pt>
                <c:pt idx="23859">
                  <c:v>303.49</c:v>
                </c:pt>
                <c:pt idx="23860">
                  <c:v>331.26</c:v>
                </c:pt>
                <c:pt idx="23861">
                  <c:v>344.3</c:v>
                </c:pt>
                <c:pt idx="23862">
                  <c:v>309.97000000000003</c:v>
                </c:pt>
                <c:pt idx="23863">
                  <c:v>351.56</c:v>
                </c:pt>
                <c:pt idx="23864">
                  <c:v>309.72000000000003</c:v>
                </c:pt>
                <c:pt idx="23865">
                  <c:v>299.12</c:v>
                </c:pt>
                <c:pt idx="23866">
                  <c:v>360.87</c:v>
                </c:pt>
                <c:pt idx="23867">
                  <c:v>204.21</c:v>
                </c:pt>
                <c:pt idx="23868">
                  <c:v>164.11</c:v>
                </c:pt>
                <c:pt idx="23869">
                  <c:v>198</c:v>
                </c:pt>
                <c:pt idx="23870">
                  <c:v>233.33</c:v>
                </c:pt>
                <c:pt idx="23871">
                  <c:v>241.18</c:v>
                </c:pt>
                <c:pt idx="23872">
                  <c:v>153.1</c:v>
                </c:pt>
                <c:pt idx="23873">
                  <c:v>84.4</c:v>
                </c:pt>
                <c:pt idx="23874">
                  <c:v>152.94</c:v>
                </c:pt>
                <c:pt idx="23875">
                  <c:v>161.68</c:v>
                </c:pt>
                <c:pt idx="23876">
                  <c:v>169.83</c:v>
                </c:pt>
                <c:pt idx="23877">
                  <c:v>136.6</c:v>
                </c:pt>
                <c:pt idx="23878">
                  <c:v>124.76</c:v>
                </c:pt>
                <c:pt idx="23879">
                  <c:v>130.02000000000001</c:v>
                </c:pt>
                <c:pt idx="23880">
                  <c:v>244.96</c:v>
                </c:pt>
                <c:pt idx="23881">
                  <c:v>163.47999999999999</c:v>
                </c:pt>
                <c:pt idx="23882">
                  <c:v>244.24</c:v>
                </c:pt>
                <c:pt idx="23883">
                  <c:v>148.62</c:v>
                </c:pt>
                <c:pt idx="23884">
                  <c:v>210.88</c:v>
                </c:pt>
                <c:pt idx="23885">
                  <c:v>210.65</c:v>
                </c:pt>
                <c:pt idx="23886">
                  <c:v>286.39999999999998</c:v>
                </c:pt>
                <c:pt idx="23887">
                  <c:v>330.33</c:v>
                </c:pt>
                <c:pt idx="23888">
                  <c:v>218.56</c:v>
                </c:pt>
                <c:pt idx="23889">
                  <c:v>163.9</c:v>
                </c:pt>
                <c:pt idx="23890">
                  <c:v>197.82</c:v>
                </c:pt>
                <c:pt idx="23891">
                  <c:v>245.23</c:v>
                </c:pt>
                <c:pt idx="23892">
                  <c:v>209.75</c:v>
                </c:pt>
                <c:pt idx="23893">
                  <c:v>314.98</c:v>
                </c:pt>
                <c:pt idx="23894">
                  <c:v>251.16</c:v>
                </c:pt>
                <c:pt idx="23895">
                  <c:v>479.33</c:v>
                </c:pt>
                <c:pt idx="23896">
                  <c:v>294.33999999999997</c:v>
                </c:pt>
                <c:pt idx="23897">
                  <c:v>182.7</c:v>
                </c:pt>
                <c:pt idx="23898">
                  <c:v>124.04</c:v>
                </c:pt>
                <c:pt idx="23899">
                  <c:v>120.15</c:v>
                </c:pt>
                <c:pt idx="23900">
                  <c:v>147.11000000000001</c:v>
                </c:pt>
                <c:pt idx="23901">
                  <c:v>124.06</c:v>
                </c:pt>
                <c:pt idx="23902">
                  <c:v>220.75</c:v>
                </c:pt>
                <c:pt idx="23903">
                  <c:v>292.3</c:v>
                </c:pt>
                <c:pt idx="23904">
                  <c:v>329.37</c:v>
                </c:pt>
                <c:pt idx="23905">
                  <c:v>346.82</c:v>
                </c:pt>
                <c:pt idx="23906">
                  <c:v>259.01</c:v>
                </c:pt>
                <c:pt idx="23907">
                  <c:v>231.28</c:v>
                </c:pt>
                <c:pt idx="23908">
                  <c:v>351.67</c:v>
                </c:pt>
                <c:pt idx="23909">
                  <c:v>444.57</c:v>
                </c:pt>
                <c:pt idx="23910">
                  <c:v>618.62</c:v>
                </c:pt>
                <c:pt idx="23911">
                  <c:v>808.66</c:v>
                </c:pt>
                <c:pt idx="23912">
                  <c:v>917.69</c:v>
                </c:pt>
                <c:pt idx="23913">
                  <c:v>185.55</c:v>
                </c:pt>
                <c:pt idx="23914">
                  <c:v>181.33</c:v>
                </c:pt>
                <c:pt idx="23915">
                  <c:v>202.61</c:v>
                </c:pt>
                <c:pt idx="23916">
                  <c:v>205.15</c:v>
                </c:pt>
                <c:pt idx="23917">
                  <c:v>254.61</c:v>
                </c:pt>
                <c:pt idx="23918">
                  <c:v>199.2</c:v>
                </c:pt>
                <c:pt idx="23919">
                  <c:v>244.05</c:v>
                </c:pt>
                <c:pt idx="23920">
                  <c:v>345.64</c:v>
                </c:pt>
                <c:pt idx="23921">
                  <c:v>264.14</c:v>
                </c:pt>
                <c:pt idx="23922">
                  <c:v>249.84</c:v>
                </c:pt>
                <c:pt idx="23923">
                  <c:v>233.9</c:v>
                </c:pt>
                <c:pt idx="23924">
                  <c:v>212.9</c:v>
                </c:pt>
                <c:pt idx="23925">
                  <c:v>174.73</c:v>
                </c:pt>
                <c:pt idx="23926">
                  <c:v>207.56</c:v>
                </c:pt>
                <c:pt idx="23927">
                  <c:v>183.61</c:v>
                </c:pt>
                <c:pt idx="23928">
                  <c:v>247.75</c:v>
                </c:pt>
                <c:pt idx="23929">
                  <c:v>296.87</c:v>
                </c:pt>
                <c:pt idx="23930">
                  <c:v>279.76</c:v>
                </c:pt>
                <c:pt idx="23931">
                  <c:v>387.68</c:v>
                </c:pt>
                <c:pt idx="23932">
                  <c:v>307.89999999999998</c:v>
                </c:pt>
                <c:pt idx="23933">
                  <c:v>285.2</c:v>
                </c:pt>
                <c:pt idx="23934">
                  <c:v>158.44</c:v>
                </c:pt>
                <c:pt idx="23935">
                  <c:v>132.51</c:v>
                </c:pt>
                <c:pt idx="23936">
                  <c:v>191.18</c:v>
                </c:pt>
                <c:pt idx="23937">
                  <c:v>143.65</c:v>
                </c:pt>
                <c:pt idx="23938">
                  <c:v>139.85</c:v>
                </c:pt>
                <c:pt idx="23939">
                  <c:v>83.94</c:v>
                </c:pt>
                <c:pt idx="23940">
                  <c:v>114.21</c:v>
                </c:pt>
                <c:pt idx="23941">
                  <c:v>104.99</c:v>
                </c:pt>
                <c:pt idx="23942">
                  <c:v>114.67</c:v>
                </c:pt>
                <c:pt idx="23943">
                  <c:v>133.28</c:v>
                </c:pt>
                <c:pt idx="23944">
                  <c:v>139.53</c:v>
                </c:pt>
                <c:pt idx="23945">
                  <c:v>99.21</c:v>
                </c:pt>
                <c:pt idx="23946">
                  <c:v>126.9</c:v>
                </c:pt>
                <c:pt idx="23947">
                  <c:v>177.09</c:v>
                </c:pt>
                <c:pt idx="23948">
                  <c:v>250.93</c:v>
                </c:pt>
                <c:pt idx="23949">
                  <c:v>180.07</c:v>
                </c:pt>
                <c:pt idx="23950">
                  <c:v>143.6</c:v>
                </c:pt>
                <c:pt idx="23951">
                  <c:v>189.08</c:v>
                </c:pt>
                <c:pt idx="23952">
                  <c:v>126.05</c:v>
                </c:pt>
                <c:pt idx="23953">
                  <c:v>100.06</c:v>
                </c:pt>
                <c:pt idx="23954">
                  <c:v>101.53</c:v>
                </c:pt>
                <c:pt idx="23955">
                  <c:v>106.13</c:v>
                </c:pt>
                <c:pt idx="23956">
                  <c:v>252.54</c:v>
                </c:pt>
                <c:pt idx="23957">
                  <c:v>169.71</c:v>
                </c:pt>
                <c:pt idx="23958">
                  <c:v>107.1</c:v>
                </c:pt>
                <c:pt idx="23959">
                  <c:v>134.57</c:v>
                </c:pt>
                <c:pt idx="23960">
                  <c:v>143.33000000000001</c:v>
                </c:pt>
                <c:pt idx="23961">
                  <c:v>168.42</c:v>
                </c:pt>
                <c:pt idx="23962">
                  <c:v>126.34</c:v>
                </c:pt>
                <c:pt idx="23963">
                  <c:v>152.16</c:v>
                </c:pt>
                <c:pt idx="23964">
                  <c:v>152.41</c:v>
                </c:pt>
                <c:pt idx="23965">
                  <c:v>130.97999999999999</c:v>
                </c:pt>
                <c:pt idx="23966">
                  <c:v>136.43</c:v>
                </c:pt>
                <c:pt idx="23967">
                  <c:v>114.96</c:v>
                </c:pt>
                <c:pt idx="23968">
                  <c:v>145.29</c:v>
                </c:pt>
                <c:pt idx="23969">
                  <c:v>133.81</c:v>
                </c:pt>
                <c:pt idx="23970">
                  <c:v>161.03</c:v>
                </c:pt>
                <c:pt idx="23971">
                  <c:v>135.47999999999999</c:v>
                </c:pt>
                <c:pt idx="23972">
                  <c:v>149.35</c:v>
                </c:pt>
                <c:pt idx="23973">
                  <c:v>185.46</c:v>
                </c:pt>
                <c:pt idx="23974">
                  <c:v>188.23</c:v>
                </c:pt>
                <c:pt idx="23975">
                  <c:v>181.81</c:v>
                </c:pt>
                <c:pt idx="23976">
                  <c:v>135.4</c:v>
                </c:pt>
                <c:pt idx="23977">
                  <c:v>171.73</c:v>
                </c:pt>
                <c:pt idx="23978">
                  <c:v>138.19</c:v>
                </c:pt>
                <c:pt idx="23979">
                  <c:v>228.91</c:v>
                </c:pt>
                <c:pt idx="23980">
                  <c:v>212.74</c:v>
                </c:pt>
                <c:pt idx="23981">
                  <c:v>195.63</c:v>
                </c:pt>
                <c:pt idx="23982">
                  <c:v>556.67999999999995</c:v>
                </c:pt>
                <c:pt idx="23983">
                  <c:v>298.04000000000002</c:v>
                </c:pt>
                <c:pt idx="23984">
                  <c:v>276.14</c:v>
                </c:pt>
                <c:pt idx="23985">
                  <c:v>198.81</c:v>
                </c:pt>
                <c:pt idx="23986">
                  <c:v>262.38</c:v>
                </c:pt>
                <c:pt idx="23987">
                  <c:v>237.06</c:v>
                </c:pt>
                <c:pt idx="23988">
                  <c:v>221.96</c:v>
                </c:pt>
                <c:pt idx="23989">
                  <c:v>250.81</c:v>
                </c:pt>
                <c:pt idx="23990">
                  <c:v>250.04</c:v>
                </c:pt>
                <c:pt idx="23991">
                  <c:v>236.7</c:v>
                </c:pt>
                <c:pt idx="23992">
                  <c:v>290.3</c:v>
                </c:pt>
                <c:pt idx="23993">
                  <c:v>254.11</c:v>
                </c:pt>
                <c:pt idx="23994">
                  <c:v>216.11</c:v>
                </c:pt>
                <c:pt idx="23995">
                  <c:v>125.36</c:v>
                </c:pt>
                <c:pt idx="23996">
                  <c:v>97.47</c:v>
                </c:pt>
                <c:pt idx="23997">
                  <c:v>238.48</c:v>
                </c:pt>
                <c:pt idx="23998">
                  <c:v>206.09</c:v>
                </c:pt>
                <c:pt idx="23999">
                  <c:v>223.71</c:v>
                </c:pt>
                <c:pt idx="24000">
                  <c:v>183</c:v>
                </c:pt>
                <c:pt idx="24001">
                  <c:v>129.4</c:v>
                </c:pt>
                <c:pt idx="24002">
                  <c:v>134.19999999999999</c:v>
                </c:pt>
                <c:pt idx="24003">
                  <c:v>140.33000000000001</c:v>
                </c:pt>
                <c:pt idx="24004">
                  <c:v>177.33</c:v>
                </c:pt>
                <c:pt idx="24005">
                  <c:v>300.92</c:v>
                </c:pt>
                <c:pt idx="24006">
                  <c:v>199.33</c:v>
                </c:pt>
                <c:pt idx="24007">
                  <c:v>252.19</c:v>
                </c:pt>
                <c:pt idx="24008">
                  <c:v>291.72000000000003</c:v>
                </c:pt>
                <c:pt idx="24009">
                  <c:v>297.27999999999997</c:v>
                </c:pt>
                <c:pt idx="24010">
                  <c:v>274.44</c:v>
                </c:pt>
                <c:pt idx="24011">
                  <c:v>281.95</c:v>
                </c:pt>
                <c:pt idx="24012">
                  <c:v>173.29</c:v>
                </c:pt>
                <c:pt idx="24013">
                  <c:v>255.17</c:v>
                </c:pt>
                <c:pt idx="24014">
                  <c:v>164.99</c:v>
                </c:pt>
                <c:pt idx="24015">
                  <c:v>231.18</c:v>
                </c:pt>
                <c:pt idx="24016">
                  <c:v>208.86</c:v>
                </c:pt>
                <c:pt idx="24017">
                  <c:v>235.98</c:v>
                </c:pt>
                <c:pt idx="24018">
                  <c:v>302.97000000000003</c:v>
                </c:pt>
                <c:pt idx="24019">
                  <c:v>380.38</c:v>
                </c:pt>
                <c:pt idx="24020">
                  <c:v>206.23</c:v>
                </c:pt>
                <c:pt idx="24021">
                  <c:v>154.91</c:v>
                </c:pt>
                <c:pt idx="24022">
                  <c:v>182.66</c:v>
                </c:pt>
                <c:pt idx="24023">
                  <c:v>185.29</c:v>
                </c:pt>
                <c:pt idx="24024">
                  <c:v>126.61</c:v>
                </c:pt>
                <c:pt idx="24025">
                  <c:v>203.93</c:v>
                </c:pt>
                <c:pt idx="24026">
                  <c:v>146.47999999999999</c:v>
                </c:pt>
                <c:pt idx="24027">
                  <c:v>72.540000000000006</c:v>
                </c:pt>
                <c:pt idx="24028">
                  <c:v>159.57</c:v>
                </c:pt>
                <c:pt idx="24029">
                  <c:v>177.63</c:v>
                </c:pt>
                <c:pt idx="24030">
                  <c:v>238.98</c:v>
                </c:pt>
                <c:pt idx="24031">
                  <c:v>277.39</c:v>
                </c:pt>
                <c:pt idx="24032">
                  <c:v>250.61</c:v>
                </c:pt>
                <c:pt idx="24033">
                  <c:v>233.46</c:v>
                </c:pt>
                <c:pt idx="24034">
                  <c:v>171.2</c:v>
                </c:pt>
                <c:pt idx="24035">
                  <c:v>80.77</c:v>
                </c:pt>
                <c:pt idx="24036">
                  <c:v>129.9</c:v>
                </c:pt>
                <c:pt idx="24037">
                  <c:v>91.15</c:v>
                </c:pt>
                <c:pt idx="24038">
                  <c:v>97.94</c:v>
                </c:pt>
                <c:pt idx="24039">
                  <c:v>124.89</c:v>
                </c:pt>
                <c:pt idx="24040">
                  <c:v>129.79</c:v>
                </c:pt>
                <c:pt idx="24041">
                  <c:v>102.42</c:v>
                </c:pt>
                <c:pt idx="24042">
                  <c:v>99.17</c:v>
                </c:pt>
                <c:pt idx="24043">
                  <c:v>103.77</c:v>
                </c:pt>
                <c:pt idx="24044">
                  <c:v>83.54</c:v>
                </c:pt>
                <c:pt idx="24045">
                  <c:v>75.569999999999993</c:v>
                </c:pt>
                <c:pt idx="24046">
                  <c:v>56.35</c:v>
                </c:pt>
                <c:pt idx="24047">
                  <c:v>73.67</c:v>
                </c:pt>
                <c:pt idx="24048">
                  <c:v>35</c:v>
                </c:pt>
                <c:pt idx="24049">
                  <c:v>56.17</c:v>
                </c:pt>
                <c:pt idx="24050">
                  <c:v>52.14</c:v>
                </c:pt>
                <c:pt idx="24051">
                  <c:v>37.1</c:v>
                </c:pt>
                <c:pt idx="24052">
                  <c:v>67.55</c:v>
                </c:pt>
                <c:pt idx="24053">
                  <c:v>298.49</c:v>
                </c:pt>
                <c:pt idx="24054">
                  <c:v>284.48</c:v>
                </c:pt>
                <c:pt idx="24055">
                  <c:v>511.34</c:v>
                </c:pt>
                <c:pt idx="24056">
                  <c:v>492.23</c:v>
                </c:pt>
                <c:pt idx="24057">
                  <c:v>421.13</c:v>
                </c:pt>
                <c:pt idx="24058">
                  <c:v>714.35</c:v>
                </c:pt>
                <c:pt idx="24059">
                  <c:v>482.13</c:v>
                </c:pt>
                <c:pt idx="24060">
                  <c:v>425.79</c:v>
                </c:pt>
                <c:pt idx="24061">
                  <c:v>792.57</c:v>
                </c:pt>
                <c:pt idx="24062">
                  <c:v>477.5</c:v>
                </c:pt>
                <c:pt idx="24063">
                  <c:v>335.75</c:v>
                </c:pt>
                <c:pt idx="24064">
                  <c:v>348.63</c:v>
                </c:pt>
                <c:pt idx="24065">
                  <c:v>345.79</c:v>
                </c:pt>
                <c:pt idx="24066">
                  <c:v>400.48</c:v>
                </c:pt>
                <c:pt idx="24067">
                  <c:v>365.57</c:v>
                </c:pt>
                <c:pt idx="24068">
                  <c:v>424.69</c:v>
                </c:pt>
                <c:pt idx="24069">
                  <c:v>277.83</c:v>
                </c:pt>
                <c:pt idx="24070">
                  <c:v>371.15</c:v>
                </c:pt>
                <c:pt idx="24071">
                  <c:v>365.87</c:v>
                </c:pt>
                <c:pt idx="24072">
                  <c:v>373.16</c:v>
                </c:pt>
                <c:pt idx="24073">
                  <c:v>211.68</c:v>
                </c:pt>
                <c:pt idx="24074">
                  <c:v>197.81</c:v>
                </c:pt>
                <c:pt idx="24075">
                  <c:v>315.08999999999997</c:v>
                </c:pt>
                <c:pt idx="24076">
                  <c:v>333.17</c:v>
                </c:pt>
                <c:pt idx="24077">
                  <c:v>156.15</c:v>
                </c:pt>
                <c:pt idx="24078">
                  <c:v>204.76</c:v>
                </c:pt>
                <c:pt idx="24079">
                  <c:v>210.51</c:v>
                </c:pt>
                <c:pt idx="24080">
                  <c:v>285.82</c:v>
                </c:pt>
                <c:pt idx="24081">
                  <c:v>265.02999999999997</c:v>
                </c:pt>
                <c:pt idx="24082">
                  <c:v>307.44</c:v>
                </c:pt>
                <c:pt idx="24083">
                  <c:v>227.47</c:v>
                </c:pt>
                <c:pt idx="24084">
                  <c:v>209.55</c:v>
                </c:pt>
                <c:pt idx="24085">
                  <c:v>241.85</c:v>
                </c:pt>
                <c:pt idx="24086">
                  <c:v>198.34</c:v>
                </c:pt>
                <c:pt idx="24087">
                  <c:v>179.65</c:v>
                </c:pt>
                <c:pt idx="24088">
                  <c:v>166.99</c:v>
                </c:pt>
                <c:pt idx="24089">
                  <c:v>171.33</c:v>
                </c:pt>
                <c:pt idx="24090">
                  <c:v>186.98</c:v>
                </c:pt>
                <c:pt idx="24091">
                  <c:v>183.07</c:v>
                </c:pt>
                <c:pt idx="24092">
                  <c:v>174.02</c:v>
                </c:pt>
                <c:pt idx="24093">
                  <c:v>175.06</c:v>
                </c:pt>
                <c:pt idx="24094">
                  <c:v>156.97</c:v>
                </c:pt>
                <c:pt idx="24095">
                  <c:v>178.22</c:v>
                </c:pt>
                <c:pt idx="24096">
                  <c:v>177.93</c:v>
                </c:pt>
                <c:pt idx="24097">
                  <c:v>186.09</c:v>
                </c:pt>
                <c:pt idx="24098">
                  <c:v>204.19</c:v>
                </c:pt>
                <c:pt idx="24099">
                  <c:v>189.99</c:v>
                </c:pt>
                <c:pt idx="24100">
                  <c:v>203.02</c:v>
                </c:pt>
                <c:pt idx="24101">
                  <c:v>211.13</c:v>
                </c:pt>
                <c:pt idx="24102">
                  <c:v>177.07</c:v>
                </c:pt>
                <c:pt idx="24103">
                  <c:v>218.06</c:v>
                </c:pt>
                <c:pt idx="24104">
                  <c:v>228.95</c:v>
                </c:pt>
                <c:pt idx="24105">
                  <c:v>204.12</c:v>
                </c:pt>
                <c:pt idx="24106">
                  <c:v>229.88</c:v>
                </c:pt>
                <c:pt idx="24107">
                  <c:v>242.9</c:v>
                </c:pt>
                <c:pt idx="24108">
                  <c:v>241.89</c:v>
                </c:pt>
                <c:pt idx="24109">
                  <c:v>258.20999999999998</c:v>
                </c:pt>
                <c:pt idx="24110">
                  <c:v>268.83</c:v>
                </c:pt>
                <c:pt idx="24111">
                  <c:v>203.06</c:v>
                </c:pt>
                <c:pt idx="24112">
                  <c:v>200.68</c:v>
                </c:pt>
                <c:pt idx="24113">
                  <c:v>243.72</c:v>
                </c:pt>
                <c:pt idx="24114">
                  <c:v>383.63</c:v>
                </c:pt>
                <c:pt idx="24115">
                  <c:v>286.02999999999997</c:v>
                </c:pt>
                <c:pt idx="24116">
                  <c:v>276.44</c:v>
                </c:pt>
                <c:pt idx="24117">
                  <c:v>238.22</c:v>
                </c:pt>
                <c:pt idx="24118">
                  <c:v>337.24</c:v>
                </c:pt>
                <c:pt idx="24119">
                  <c:v>371.34</c:v>
                </c:pt>
                <c:pt idx="24120">
                  <c:v>253.2</c:v>
                </c:pt>
                <c:pt idx="24121">
                  <c:v>302.32</c:v>
                </c:pt>
                <c:pt idx="24122">
                  <c:v>425.16</c:v>
                </c:pt>
                <c:pt idx="24123">
                  <c:v>1115.19</c:v>
                </c:pt>
                <c:pt idx="24124">
                  <c:v>1074.4100000000001</c:v>
                </c:pt>
                <c:pt idx="24125">
                  <c:v>963.8</c:v>
                </c:pt>
                <c:pt idx="24126">
                  <c:v>855.73</c:v>
                </c:pt>
                <c:pt idx="24127">
                  <c:v>578.11</c:v>
                </c:pt>
                <c:pt idx="24128">
                  <c:v>768.84</c:v>
                </c:pt>
                <c:pt idx="24129">
                  <c:v>916.87</c:v>
                </c:pt>
                <c:pt idx="24130">
                  <c:v>707.71</c:v>
                </c:pt>
                <c:pt idx="24131">
                  <c:v>577.32000000000005</c:v>
                </c:pt>
                <c:pt idx="24132">
                  <c:v>686.38</c:v>
                </c:pt>
                <c:pt idx="24133">
                  <c:v>632.28</c:v>
                </c:pt>
                <c:pt idx="24134">
                  <c:v>711.44</c:v>
                </c:pt>
                <c:pt idx="24135">
                  <c:v>658.74</c:v>
                </c:pt>
                <c:pt idx="24136">
                  <c:v>605.85</c:v>
                </c:pt>
                <c:pt idx="24137">
                  <c:v>667.28</c:v>
                </c:pt>
                <c:pt idx="24138">
                  <c:v>715.76</c:v>
                </c:pt>
                <c:pt idx="24139">
                  <c:v>558.42999999999995</c:v>
                </c:pt>
                <c:pt idx="24140">
                  <c:v>620.34</c:v>
                </c:pt>
                <c:pt idx="24141">
                  <c:v>614.38</c:v>
                </c:pt>
                <c:pt idx="24142">
                  <c:v>679.05</c:v>
                </c:pt>
                <c:pt idx="24143">
                  <c:v>615.44000000000005</c:v>
                </c:pt>
                <c:pt idx="24144">
                  <c:v>701.26</c:v>
                </c:pt>
                <c:pt idx="24145">
                  <c:v>662.97</c:v>
                </c:pt>
                <c:pt idx="24146">
                  <c:v>671.84</c:v>
                </c:pt>
                <c:pt idx="24147">
                  <c:v>640.74</c:v>
                </c:pt>
                <c:pt idx="24148">
                  <c:v>350.49</c:v>
                </c:pt>
                <c:pt idx="24149">
                  <c:v>433.1</c:v>
                </c:pt>
                <c:pt idx="24150">
                  <c:v>431.53</c:v>
                </c:pt>
                <c:pt idx="24151">
                  <c:v>371.39</c:v>
                </c:pt>
                <c:pt idx="24152">
                  <c:v>417.01</c:v>
                </c:pt>
                <c:pt idx="24153">
                  <c:v>463.44</c:v>
                </c:pt>
                <c:pt idx="24154">
                  <c:v>672.6</c:v>
                </c:pt>
                <c:pt idx="24155">
                  <c:v>417.8</c:v>
                </c:pt>
                <c:pt idx="24156">
                  <c:v>942.9</c:v>
                </c:pt>
                <c:pt idx="24157">
                  <c:v>1262.52</c:v>
                </c:pt>
                <c:pt idx="24158">
                  <c:v>643.41</c:v>
                </c:pt>
                <c:pt idx="24159">
                  <c:v>886.19</c:v>
                </c:pt>
                <c:pt idx="24160">
                  <c:v>1018.25</c:v>
                </c:pt>
                <c:pt idx="24161">
                  <c:v>258.95</c:v>
                </c:pt>
                <c:pt idx="24162">
                  <c:v>185.42</c:v>
                </c:pt>
                <c:pt idx="24163">
                  <c:v>159.1</c:v>
                </c:pt>
                <c:pt idx="24164">
                  <c:v>230.09</c:v>
                </c:pt>
                <c:pt idx="24165">
                  <c:v>183.25</c:v>
                </c:pt>
                <c:pt idx="24166">
                  <c:v>165.46</c:v>
                </c:pt>
                <c:pt idx="24167">
                  <c:v>162.61000000000001</c:v>
                </c:pt>
                <c:pt idx="24168">
                  <c:v>167.42</c:v>
                </c:pt>
                <c:pt idx="24169">
                  <c:v>152.28</c:v>
                </c:pt>
                <c:pt idx="24170">
                  <c:v>153.30000000000001</c:v>
                </c:pt>
                <c:pt idx="24171">
                  <c:v>237.87</c:v>
                </c:pt>
                <c:pt idx="24172">
                  <c:v>142.35</c:v>
                </c:pt>
                <c:pt idx="24173">
                  <c:v>307.72000000000003</c:v>
                </c:pt>
                <c:pt idx="24174">
                  <c:v>173.17</c:v>
                </c:pt>
                <c:pt idx="24175">
                  <c:v>296.10000000000002</c:v>
                </c:pt>
                <c:pt idx="24176">
                  <c:v>246.51</c:v>
                </c:pt>
                <c:pt idx="24177">
                  <c:v>373.96</c:v>
                </c:pt>
                <c:pt idx="24178">
                  <c:v>368.6</c:v>
                </c:pt>
                <c:pt idx="24179">
                  <c:v>329.24</c:v>
                </c:pt>
                <c:pt idx="24180">
                  <c:v>278.42</c:v>
                </c:pt>
                <c:pt idx="24181">
                  <c:v>241.01</c:v>
                </c:pt>
                <c:pt idx="24182">
                  <c:v>224.65</c:v>
                </c:pt>
                <c:pt idx="24183">
                  <c:v>224.02</c:v>
                </c:pt>
                <c:pt idx="24184">
                  <c:v>138.31</c:v>
                </c:pt>
                <c:pt idx="24185">
                  <c:v>216.4</c:v>
                </c:pt>
                <c:pt idx="24186">
                  <c:v>153.38</c:v>
                </c:pt>
                <c:pt idx="24187">
                  <c:v>119.08</c:v>
                </c:pt>
                <c:pt idx="24188">
                  <c:v>186.7</c:v>
                </c:pt>
                <c:pt idx="24189">
                  <c:v>234.26</c:v>
                </c:pt>
                <c:pt idx="24190">
                  <c:v>112.83</c:v>
                </c:pt>
                <c:pt idx="24191">
                  <c:v>125.47</c:v>
                </c:pt>
                <c:pt idx="24192">
                  <c:v>169.46</c:v>
                </c:pt>
                <c:pt idx="24193">
                  <c:v>187.46</c:v>
                </c:pt>
                <c:pt idx="24194">
                  <c:v>272.64999999999998</c:v>
                </c:pt>
                <c:pt idx="24195">
                  <c:v>315.82</c:v>
                </c:pt>
                <c:pt idx="24196">
                  <c:v>318.69</c:v>
                </c:pt>
                <c:pt idx="24197">
                  <c:v>329.88</c:v>
                </c:pt>
                <c:pt idx="24198">
                  <c:v>357.34</c:v>
                </c:pt>
                <c:pt idx="24199">
                  <c:v>395.07</c:v>
                </c:pt>
                <c:pt idx="24200">
                  <c:v>273.24</c:v>
                </c:pt>
                <c:pt idx="24201">
                  <c:v>312.49</c:v>
                </c:pt>
                <c:pt idx="24202">
                  <c:v>261.19</c:v>
                </c:pt>
                <c:pt idx="24203">
                  <c:v>211.43</c:v>
                </c:pt>
                <c:pt idx="24204">
                  <c:v>356.98</c:v>
                </c:pt>
                <c:pt idx="24205">
                  <c:v>186.02</c:v>
                </c:pt>
                <c:pt idx="24206">
                  <c:v>101.47</c:v>
                </c:pt>
                <c:pt idx="24207">
                  <c:v>125.66</c:v>
                </c:pt>
                <c:pt idx="24208">
                  <c:v>258.61</c:v>
                </c:pt>
                <c:pt idx="24209">
                  <c:v>328.88</c:v>
                </c:pt>
                <c:pt idx="24210">
                  <c:v>278.66000000000003</c:v>
                </c:pt>
                <c:pt idx="24211">
                  <c:v>250.78</c:v>
                </c:pt>
                <c:pt idx="24212">
                  <c:v>385.86</c:v>
                </c:pt>
                <c:pt idx="24213">
                  <c:v>158.08000000000001</c:v>
                </c:pt>
                <c:pt idx="24214">
                  <c:v>137.62</c:v>
                </c:pt>
                <c:pt idx="24215">
                  <c:v>154.30000000000001</c:v>
                </c:pt>
                <c:pt idx="24216">
                  <c:v>119.13</c:v>
                </c:pt>
                <c:pt idx="24217">
                  <c:v>167.1</c:v>
                </c:pt>
                <c:pt idx="24218">
                  <c:v>190</c:v>
                </c:pt>
                <c:pt idx="24219">
                  <c:v>129.53</c:v>
                </c:pt>
                <c:pt idx="24220">
                  <c:v>36.409999999999997</c:v>
                </c:pt>
                <c:pt idx="24221">
                  <c:v>69.88</c:v>
                </c:pt>
                <c:pt idx="24222">
                  <c:v>72.959999999999994</c:v>
                </c:pt>
                <c:pt idx="24223">
                  <c:v>35.26</c:v>
                </c:pt>
                <c:pt idx="24224">
                  <c:v>119.29</c:v>
                </c:pt>
                <c:pt idx="24225">
                  <c:v>135.43</c:v>
                </c:pt>
                <c:pt idx="24226">
                  <c:v>345.83</c:v>
                </c:pt>
                <c:pt idx="24227">
                  <c:v>321.57</c:v>
                </c:pt>
                <c:pt idx="24228">
                  <c:v>282.93</c:v>
                </c:pt>
                <c:pt idx="24229">
                  <c:v>7.11</c:v>
                </c:pt>
                <c:pt idx="24230">
                  <c:v>11.54</c:v>
                </c:pt>
                <c:pt idx="24231">
                  <c:v>19.71</c:v>
                </c:pt>
                <c:pt idx="24232">
                  <c:v>13.54</c:v>
                </c:pt>
                <c:pt idx="24233">
                  <c:v>14.46</c:v>
                </c:pt>
                <c:pt idx="24234">
                  <c:v>16.97</c:v>
                </c:pt>
                <c:pt idx="24235">
                  <c:v>18.55</c:v>
                </c:pt>
                <c:pt idx="24236">
                  <c:v>28.77</c:v>
                </c:pt>
                <c:pt idx="24237">
                  <c:v>42.29</c:v>
                </c:pt>
                <c:pt idx="24238">
                  <c:v>37.83</c:v>
                </c:pt>
                <c:pt idx="24239">
                  <c:v>35.5</c:v>
                </c:pt>
                <c:pt idx="24240">
                  <c:v>117.55</c:v>
                </c:pt>
                <c:pt idx="24241">
                  <c:v>78.66</c:v>
                </c:pt>
                <c:pt idx="24242">
                  <c:v>57.47</c:v>
                </c:pt>
                <c:pt idx="24243">
                  <c:v>70.83</c:v>
                </c:pt>
                <c:pt idx="24244">
                  <c:v>119.68</c:v>
                </c:pt>
                <c:pt idx="24245">
                  <c:v>138.16999999999999</c:v>
                </c:pt>
                <c:pt idx="24246">
                  <c:v>141.12</c:v>
                </c:pt>
                <c:pt idx="24247">
                  <c:v>192.98</c:v>
                </c:pt>
                <c:pt idx="24248">
                  <c:v>44.43</c:v>
                </c:pt>
                <c:pt idx="24249">
                  <c:v>45.55</c:v>
                </c:pt>
                <c:pt idx="24250">
                  <c:v>53.25</c:v>
                </c:pt>
                <c:pt idx="24251">
                  <c:v>48.51</c:v>
                </c:pt>
                <c:pt idx="24252">
                  <c:v>38.549999999999997</c:v>
                </c:pt>
                <c:pt idx="24253">
                  <c:v>44.36</c:v>
                </c:pt>
                <c:pt idx="24254">
                  <c:v>40.799999999999997</c:v>
                </c:pt>
                <c:pt idx="24255">
                  <c:v>31.47</c:v>
                </c:pt>
                <c:pt idx="24256">
                  <c:v>29</c:v>
                </c:pt>
                <c:pt idx="24257">
                  <c:v>26.44</c:v>
                </c:pt>
                <c:pt idx="24258">
                  <c:v>20.36</c:v>
                </c:pt>
                <c:pt idx="24259">
                  <c:v>17.940000000000001</c:v>
                </c:pt>
                <c:pt idx="24260">
                  <c:v>15.56</c:v>
                </c:pt>
                <c:pt idx="24261">
                  <c:v>15.46</c:v>
                </c:pt>
                <c:pt idx="24262">
                  <c:v>11.6</c:v>
                </c:pt>
                <c:pt idx="24263">
                  <c:v>9</c:v>
                </c:pt>
                <c:pt idx="24264">
                  <c:v>10.050000000000001</c:v>
                </c:pt>
                <c:pt idx="24265">
                  <c:v>7.73</c:v>
                </c:pt>
                <c:pt idx="24266">
                  <c:v>6.24</c:v>
                </c:pt>
                <c:pt idx="24267">
                  <c:v>5.1100000000000003</c:v>
                </c:pt>
                <c:pt idx="24268">
                  <c:v>3.86</c:v>
                </c:pt>
                <c:pt idx="24269">
                  <c:v>3.3</c:v>
                </c:pt>
                <c:pt idx="24270">
                  <c:v>4.1500000000000004</c:v>
                </c:pt>
                <c:pt idx="24271">
                  <c:v>3.73</c:v>
                </c:pt>
                <c:pt idx="24272">
                  <c:v>4.84</c:v>
                </c:pt>
                <c:pt idx="24273">
                  <c:v>5.38</c:v>
                </c:pt>
                <c:pt idx="24274">
                  <c:v>8.1</c:v>
                </c:pt>
                <c:pt idx="24275">
                  <c:v>3.82</c:v>
                </c:pt>
                <c:pt idx="24276">
                  <c:v>6.46</c:v>
                </c:pt>
                <c:pt idx="24277">
                  <c:v>4.0599999999999996</c:v>
                </c:pt>
                <c:pt idx="24278">
                  <c:v>7.72</c:v>
                </c:pt>
                <c:pt idx="24279">
                  <c:v>5.36</c:v>
                </c:pt>
                <c:pt idx="24280">
                  <c:v>5.34</c:v>
                </c:pt>
                <c:pt idx="24281">
                  <c:v>3.88</c:v>
                </c:pt>
                <c:pt idx="24282">
                  <c:v>4.1500000000000004</c:v>
                </c:pt>
                <c:pt idx="24283">
                  <c:v>3.98</c:v>
                </c:pt>
                <c:pt idx="24284">
                  <c:v>2.94</c:v>
                </c:pt>
                <c:pt idx="24285">
                  <c:v>1.29</c:v>
                </c:pt>
                <c:pt idx="24286">
                  <c:v>1.1399999999999999</c:v>
                </c:pt>
                <c:pt idx="24287">
                  <c:v>1.23</c:v>
                </c:pt>
                <c:pt idx="24288">
                  <c:v>0.84</c:v>
                </c:pt>
                <c:pt idx="24289">
                  <c:v>0.37</c:v>
                </c:pt>
                <c:pt idx="24290">
                  <c:v>0.11</c:v>
                </c:pt>
                <c:pt idx="24291">
                  <c:v>0</c:v>
                </c:pt>
                <c:pt idx="24292">
                  <c:v>0</c:v>
                </c:pt>
                <c:pt idx="24293">
                  <c:v>0</c:v>
                </c:pt>
                <c:pt idx="24294">
                  <c:v>0</c:v>
                </c:pt>
                <c:pt idx="24295">
                  <c:v>0</c:v>
                </c:pt>
                <c:pt idx="24296">
                  <c:v>0</c:v>
                </c:pt>
                <c:pt idx="24297">
                  <c:v>90.77</c:v>
                </c:pt>
                <c:pt idx="24298">
                  <c:v>73.88</c:v>
                </c:pt>
                <c:pt idx="24299">
                  <c:v>81.99</c:v>
                </c:pt>
                <c:pt idx="24300">
                  <c:v>121.54</c:v>
                </c:pt>
                <c:pt idx="24301">
                  <c:v>11.4</c:v>
                </c:pt>
                <c:pt idx="24302">
                  <c:v>68.760000000000005</c:v>
                </c:pt>
                <c:pt idx="24303">
                  <c:v>71</c:v>
                </c:pt>
                <c:pt idx="24304">
                  <c:v>61.51</c:v>
                </c:pt>
                <c:pt idx="24305">
                  <c:v>69.59</c:v>
                </c:pt>
                <c:pt idx="24306">
                  <c:v>88.37</c:v>
                </c:pt>
                <c:pt idx="24307">
                  <c:v>110.67</c:v>
                </c:pt>
                <c:pt idx="24308">
                  <c:v>81.069999999999993</c:v>
                </c:pt>
                <c:pt idx="24309">
                  <c:v>156.1</c:v>
                </c:pt>
                <c:pt idx="24310">
                  <c:v>178.63</c:v>
                </c:pt>
                <c:pt idx="24311">
                  <c:v>200.11</c:v>
                </c:pt>
                <c:pt idx="24312">
                  <c:v>136.69999999999999</c:v>
                </c:pt>
                <c:pt idx="24313">
                  <c:v>76.91</c:v>
                </c:pt>
                <c:pt idx="24314">
                  <c:v>103.68</c:v>
                </c:pt>
                <c:pt idx="24315">
                  <c:v>119.76</c:v>
                </c:pt>
                <c:pt idx="24316">
                  <c:v>245.75</c:v>
                </c:pt>
                <c:pt idx="24317">
                  <c:v>142.76</c:v>
                </c:pt>
                <c:pt idx="24318">
                  <c:v>152.06</c:v>
                </c:pt>
                <c:pt idx="24319">
                  <c:v>170.2</c:v>
                </c:pt>
                <c:pt idx="24320">
                  <c:v>158.62</c:v>
                </c:pt>
                <c:pt idx="24321">
                  <c:v>454.98</c:v>
                </c:pt>
                <c:pt idx="24322">
                  <c:v>483.65</c:v>
                </c:pt>
                <c:pt idx="24323">
                  <c:v>510.01</c:v>
                </c:pt>
                <c:pt idx="24324">
                  <c:v>551.26</c:v>
                </c:pt>
                <c:pt idx="24325">
                  <c:v>495.1</c:v>
                </c:pt>
                <c:pt idx="24326">
                  <c:v>499.6</c:v>
                </c:pt>
                <c:pt idx="24327">
                  <c:v>529.21</c:v>
                </c:pt>
                <c:pt idx="24328">
                  <c:v>521.54999999999995</c:v>
                </c:pt>
                <c:pt idx="24329">
                  <c:v>452.09</c:v>
                </c:pt>
                <c:pt idx="24330">
                  <c:v>479.43</c:v>
                </c:pt>
                <c:pt idx="24331">
                  <c:v>480.65</c:v>
                </c:pt>
                <c:pt idx="24332">
                  <c:v>497.07</c:v>
                </c:pt>
                <c:pt idx="24333">
                  <c:v>474.32</c:v>
                </c:pt>
                <c:pt idx="24334">
                  <c:v>466.01</c:v>
                </c:pt>
                <c:pt idx="24335">
                  <c:v>418.03</c:v>
                </c:pt>
                <c:pt idx="24336">
                  <c:v>367.26</c:v>
                </c:pt>
                <c:pt idx="24337">
                  <c:v>385.68</c:v>
                </c:pt>
                <c:pt idx="24338">
                  <c:v>456.15</c:v>
                </c:pt>
                <c:pt idx="24339">
                  <c:v>341.49</c:v>
                </c:pt>
                <c:pt idx="24340">
                  <c:v>329.61</c:v>
                </c:pt>
                <c:pt idx="24341">
                  <c:v>410.6</c:v>
                </c:pt>
                <c:pt idx="24342">
                  <c:v>432.42</c:v>
                </c:pt>
                <c:pt idx="24343">
                  <c:v>473.58</c:v>
                </c:pt>
                <c:pt idx="24344">
                  <c:v>476.59</c:v>
                </c:pt>
                <c:pt idx="24345">
                  <c:v>474.54</c:v>
                </c:pt>
                <c:pt idx="24346">
                  <c:v>466.1</c:v>
                </c:pt>
                <c:pt idx="24347">
                  <c:v>454.95</c:v>
                </c:pt>
                <c:pt idx="24348">
                  <c:v>419.43</c:v>
                </c:pt>
                <c:pt idx="24349">
                  <c:v>536.36</c:v>
                </c:pt>
                <c:pt idx="24350">
                  <c:v>501.08</c:v>
                </c:pt>
                <c:pt idx="24351">
                  <c:v>387.55</c:v>
                </c:pt>
                <c:pt idx="24352">
                  <c:v>153.58000000000001</c:v>
                </c:pt>
                <c:pt idx="24353">
                  <c:v>263.94</c:v>
                </c:pt>
                <c:pt idx="24354">
                  <c:v>196.37</c:v>
                </c:pt>
                <c:pt idx="24355">
                  <c:v>238.2</c:v>
                </c:pt>
                <c:pt idx="24356">
                  <c:v>186.35</c:v>
                </c:pt>
                <c:pt idx="24357">
                  <c:v>209.29</c:v>
                </c:pt>
                <c:pt idx="24358">
                  <c:v>233.21</c:v>
                </c:pt>
                <c:pt idx="24359">
                  <c:v>249.02</c:v>
                </c:pt>
                <c:pt idx="24360">
                  <c:v>176.8</c:v>
                </c:pt>
                <c:pt idx="24361">
                  <c:v>302.24</c:v>
                </c:pt>
                <c:pt idx="24362">
                  <c:v>797.27</c:v>
                </c:pt>
                <c:pt idx="24363">
                  <c:v>313.02</c:v>
                </c:pt>
                <c:pt idx="24364">
                  <c:v>366.14</c:v>
                </c:pt>
                <c:pt idx="24365">
                  <c:v>346.06</c:v>
                </c:pt>
                <c:pt idx="24366">
                  <c:v>316.54000000000002</c:v>
                </c:pt>
                <c:pt idx="24367">
                  <c:v>272.13</c:v>
                </c:pt>
                <c:pt idx="24368">
                  <c:v>242.59</c:v>
                </c:pt>
                <c:pt idx="24369">
                  <c:v>187.94</c:v>
                </c:pt>
                <c:pt idx="24370">
                  <c:v>173.54</c:v>
                </c:pt>
                <c:pt idx="24371">
                  <c:v>126.27</c:v>
                </c:pt>
                <c:pt idx="24372">
                  <c:v>171.84</c:v>
                </c:pt>
                <c:pt idx="24373">
                  <c:v>187.36</c:v>
                </c:pt>
                <c:pt idx="24374">
                  <c:v>151.28</c:v>
                </c:pt>
                <c:pt idx="24375">
                  <c:v>270.22000000000003</c:v>
                </c:pt>
                <c:pt idx="24376">
                  <c:v>263.37</c:v>
                </c:pt>
                <c:pt idx="24377">
                  <c:v>238.91</c:v>
                </c:pt>
                <c:pt idx="24378">
                  <c:v>332.86</c:v>
                </c:pt>
                <c:pt idx="24379">
                  <c:v>361.79</c:v>
                </c:pt>
                <c:pt idx="24380">
                  <c:v>313.14999999999998</c:v>
                </c:pt>
                <c:pt idx="24381">
                  <c:v>355.71</c:v>
                </c:pt>
                <c:pt idx="24382">
                  <c:v>362.65</c:v>
                </c:pt>
                <c:pt idx="24383">
                  <c:v>331.39</c:v>
                </c:pt>
                <c:pt idx="24384">
                  <c:v>388.46</c:v>
                </c:pt>
                <c:pt idx="24385">
                  <c:v>309.67</c:v>
                </c:pt>
                <c:pt idx="24386">
                  <c:v>272.02999999999997</c:v>
                </c:pt>
                <c:pt idx="24387">
                  <c:v>221.54</c:v>
                </c:pt>
                <c:pt idx="24388">
                  <c:v>222.86</c:v>
                </c:pt>
                <c:pt idx="24389">
                  <c:v>201.97</c:v>
                </c:pt>
                <c:pt idx="24390">
                  <c:v>188.59</c:v>
                </c:pt>
                <c:pt idx="24391">
                  <c:v>173.79</c:v>
                </c:pt>
                <c:pt idx="24392">
                  <c:v>180.98</c:v>
                </c:pt>
                <c:pt idx="24393">
                  <c:v>153.41999999999999</c:v>
                </c:pt>
                <c:pt idx="24394">
                  <c:v>145.22999999999999</c:v>
                </c:pt>
                <c:pt idx="24395">
                  <c:v>107.19</c:v>
                </c:pt>
                <c:pt idx="24396">
                  <c:v>115.34</c:v>
                </c:pt>
                <c:pt idx="24397">
                  <c:v>114.5</c:v>
                </c:pt>
                <c:pt idx="24398">
                  <c:v>95.16</c:v>
                </c:pt>
                <c:pt idx="24399">
                  <c:v>103.33</c:v>
                </c:pt>
                <c:pt idx="24400">
                  <c:v>97.66</c:v>
                </c:pt>
                <c:pt idx="24401">
                  <c:v>152.59</c:v>
                </c:pt>
                <c:pt idx="24402">
                  <c:v>108.64</c:v>
                </c:pt>
                <c:pt idx="24403">
                  <c:v>94.71</c:v>
                </c:pt>
                <c:pt idx="24404">
                  <c:v>98.72</c:v>
                </c:pt>
                <c:pt idx="24405">
                  <c:v>102.67</c:v>
                </c:pt>
                <c:pt idx="24406">
                  <c:v>117.07</c:v>
                </c:pt>
                <c:pt idx="24407">
                  <c:v>89.02</c:v>
                </c:pt>
                <c:pt idx="24408">
                  <c:v>146.13999999999999</c:v>
                </c:pt>
                <c:pt idx="24409">
                  <c:v>152.79</c:v>
                </c:pt>
                <c:pt idx="24410">
                  <c:v>145.44999999999999</c:v>
                </c:pt>
                <c:pt idx="24411">
                  <c:v>113.37</c:v>
                </c:pt>
                <c:pt idx="24412">
                  <c:v>101.46</c:v>
                </c:pt>
                <c:pt idx="24413">
                  <c:v>106.62</c:v>
                </c:pt>
                <c:pt idx="24414">
                  <c:v>102.85</c:v>
                </c:pt>
                <c:pt idx="24415">
                  <c:v>85.36</c:v>
                </c:pt>
                <c:pt idx="24416">
                  <c:v>94.17</c:v>
                </c:pt>
                <c:pt idx="24417">
                  <c:v>327.22000000000003</c:v>
                </c:pt>
                <c:pt idx="24418">
                  <c:v>156.02000000000001</c:v>
                </c:pt>
                <c:pt idx="24419">
                  <c:v>173.22</c:v>
                </c:pt>
                <c:pt idx="24420">
                  <c:v>253.47</c:v>
                </c:pt>
                <c:pt idx="24421">
                  <c:v>231.71</c:v>
                </c:pt>
                <c:pt idx="24422">
                  <c:v>150.18</c:v>
                </c:pt>
                <c:pt idx="24423">
                  <c:v>164.01</c:v>
                </c:pt>
                <c:pt idx="24424">
                  <c:v>167.9</c:v>
                </c:pt>
                <c:pt idx="24425">
                  <c:v>185.11</c:v>
                </c:pt>
                <c:pt idx="24426">
                  <c:v>201.24</c:v>
                </c:pt>
                <c:pt idx="24427">
                  <c:v>214.09</c:v>
                </c:pt>
                <c:pt idx="24428">
                  <c:v>203.72</c:v>
                </c:pt>
                <c:pt idx="24429">
                  <c:v>174.98</c:v>
                </c:pt>
                <c:pt idx="24430">
                  <c:v>189.2</c:v>
                </c:pt>
                <c:pt idx="24431">
                  <c:v>178.56</c:v>
                </c:pt>
                <c:pt idx="24432">
                  <c:v>169.04</c:v>
                </c:pt>
                <c:pt idx="24433">
                  <c:v>181.23</c:v>
                </c:pt>
                <c:pt idx="24434">
                  <c:v>185.16</c:v>
                </c:pt>
                <c:pt idx="24435">
                  <c:v>183.41</c:v>
                </c:pt>
                <c:pt idx="24436">
                  <c:v>204.1</c:v>
                </c:pt>
                <c:pt idx="24437">
                  <c:v>153.83000000000001</c:v>
                </c:pt>
                <c:pt idx="24438">
                  <c:v>52.38</c:v>
                </c:pt>
                <c:pt idx="24439">
                  <c:v>42.47</c:v>
                </c:pt>
                <c:pt idx="24440">
                  <c:v>44.95</c:v>
                </c:pt>
                <c:pt idx="24441">
                  <c:v>22.32</c:v>
                </c:pt>
                <c:pt idx="24442">
                  <c:v>47.12</c:v>
                </c:pt>
                <c:pt idx="24443">
                  <c:v>29.67</c:v>
                </c:pt>
                <c:pt idx="24444">
                  <c:v>26.45</c:v>
                </c:pt>
                <c:pt idx="24445">
                  <c:v>65.8</c:v>
                </c:pt>
                <c:pt idx="24446">
                  <c:v>46.39</c:v>
                </c:pt>
                <c:pt idx="24447">
                  <c:v>51.61</c:v>
                </c:pt>
                <c:pt idx="24448">
                  <c:v>98.57</c:v>
                </c:pt>
                <c:pt idx="24449">
                  <c:v>74.73</c:v>
                </c:pt>
                <c:pt idx="24450">
                  <c:v>45.68</c:v>
                </c:pt>
                <c:pt idx="24451">
                  <c:v>37.630000000000003</c:v>
                </c:pt>
                <c:pt idx="24452">
                  <c:v>70.2</c:v>
                </c:pt>
                <c:pt idx="24453">
                  <c:v>74.849999999999994</c:v>
                </c:pt>
                <c:pt idx="24454">
                  <c:v>88.78</c:v>
                </c:pt>
                <c:pt idx="24455">
                  <c:v>69.41</c:v>
                </c:pt>
                <c:pt idx="24456">
                  <c:v>60.02</c:v>
                </c:pt>
                <c:pt idx="24457">
                  <c:v>57.34</c:v>
                </c:pt>
                <c:pt idx="24458">
                  <c:v>38.619999999999997</c:v>
                </c:pt>
                <c:pt idx="24459">
                  <c:v>46.17</c:v>
                </c:pt>
                <c:pt idx="24460">
                  <c:v>42.3</c:v>
                </c:pt>
                <c:pt idx="24461">
                  <c:v>46.49</c:v>
                </c:pt>
                <c:pt idx="24462">
                  <c:v>38.44</c:v>
                </c:pt>
                <c:pt idx="24463">
                  <c:v>50.73</c:v>
                </c:pt>
                <c:pt idx="24464">
                  <c:v>57.89</c:v>
                </c:pt>
                <c:pt idx="24465">
                  <c:v>62.99</c:v>
                </c:pt>
                <c:pt idx="24466">
                  <c:v>92.88</c:v>
                </c:pt>
                <c:pt idx="24467">
                  <c:v>97.09</c:v>
                </c:pt>
                <c:pt idx="24468">
                  <c:v>99.39</c:v>
                </c:pt>
                <c:pt idx="24469">
                  <c:v>69.8</c:v>
                </c:pt>
                <c:pt idx="24470">
                  <c:v>78.08</c:v>
                </c:pt>
                <c:pt idx="24471">
                  <c:v>63.17</c:v>
                </c:pt>
                <c:pt idx="24472">
                  <c:v>71.94</c:v>
                </c:pt>
                <c:pt idx="24473">
                  <c:v>83.49</c:v>
                </c:pt>
                <c:pt idx="24474">
                  <c:v>128.91</c:v>
                </c:pt>
                <c:pt idx="24475">
                  <c:v>133.56</c:v>
                </c:pt>
                <c:pt idx="24476">
                  <c:v>171.21</c:v>
                </c:pt>
                <c:pt idx="24477">
                  <c:v>55.52</c:v>
                </c:pt>
                <c:pt idx="24478">
                  <c:v>79.08</c:v>
                </c:pt>
                <c:pt idx="24479">
                  <c:v>89.36</c:v>
                </c:pt>
                <c:pt idx="24480">
                  <c:v>132.38999999999999</c:v>
                </c:pt>
                <c:pt idx="24481">
                  <c:v>99.97</c:v>
                </c:pt>
                <c:pt idx="24482">
                  <c:v>110.34</c:v>
                </c:pt>
                <c:pt idx="24483">
                  <c:v>100.44</c:v>
                </c:pt>
                <c:pt idx="24484">
                  <c:v>104.51</c:v>
                </c:pt>
                <c:pt idx="24485">
                  <c:v>69.64</c:v>
                </c:pt>
                <c:pt idx="24486">
                  <c:v>217.58</c:v>
                </c:pt>
                <c:pt idx="24487">
                  <c:v>243.78</c:v>
                </c:pt>
                <c:pt idx="24488">
                  <c:v>283.41000000000003</c:v>
                </c:pt>
                <c:pt idx="24489">
                  <c:v>187.82</c:v>
                </c:pt>
                <c:pt idx="24490">
                  <c:v>239.15</c:v>
                </c:pt>
                <c:pt idx="24491">
                  <c:v>308.67</c:v>
                </c:pt>
                <c:pt idx="24492">
                  <c:v>344.98</c:v>
                </c:pt>
                <c:pt idx="24493">
                  <c:v>271.17</c:v>
                </c:pt>
                <c:pt idx="24494">
                  <c:v>215.34</c:v>
                </c:pt>
                <c:pt idx="24495">
                  <c:v>192.67</c:v>
                </c:pt>
                <c:pt idx="24496">
                  <c:v>194.92</c:v>
                </c:pt>
                <c:pt idx="24497">
                  <c:v>223.29</c:v>
                </c:pt>
                <c:pt idx="24498">
                  <c:v>182.76</c:v>
                </c:pt>
                <c:pt idx="24499">
                  <c:v>192.86</c:v>
                </c:pt>
                <c:pt idx="24500">
                  <c:v>264.17</c:v>
                </c:pt>
                <c:pt idx="24501">
                  <c:v>302.45999999999998</c:v>
                </c:pt>
                <c:pt idx="24502">
                  <c:v>268.73</c:v>
                </c:pt>
                <c:pt idx="24503">
                  <c:v>243.03</c:v>
                </c:pt>
                <c:pt idx="24504">
                  <c:v>246.55</c:v>
                </c:pt>
                <c:pt idx="24505">
                  <c:v>234.98</c:v>
                </c:pt>
                <c:pt idx="24506">
                  <c:v>175.94</c:v>
                </c:pt>
                <c:pt idx="24507">
                  <c:v>287.91000000000003</c:v>
                </c:pt>
                <c:pt idx="24508">
                  <c:v>262.58999999999997</c:v>
                </c:pt>
                <c:pt idx="24509">
                  <c:v>121.4</c:v>
                </c:pt>
                <c:pt idx="24510">
                  <c:v>70.59</c:v>
                </c:pt>
                <c:pt idx="24511">
                  <c:v>61.29</c:v>
                </c:pt>
                <c:pt idx="24512">
                  <c:v>83.21</c:v>
                </c:pt>
                <c:pt idx="24513">
                  <c:v>105.34</c:v>
                </c:pt>
                <c:pt idx="24514">
                  <c:v>139.38</c:v>
                </c:pt>
                <c:pt idx="24515">
                  <c:v>90.59</c:v>
                </c:pt>
                <c:pt idx="24516">
                  <c:v>71.13</c:v>
                </c:pt>
                <c:pt idx="24517">
                  <c:v>77.55</c:v>
                </c:pt>
                <c:pt idx="24518">
                  <c:v>75.14</c:v>
                </c:pt>
                <c:pt idx="24519">
                  <c:v>104.05</c:v>
                </c:pt>
                <c:pt idx="24520">
                  <c:v>117.56</c:v>
                </c:pt>
                <c:pt idx="24521">
                  <c:v>110.91</c:v>
                </c:pt>
                <c:pt idx="24522">
                  <c:v>108.89</c:v>
                </c:pt>
                <c:pt idx="24523">
                  <c:v>131.68</c:v>
                </c:pt>
                <c:pt idx="24524">
                  <c:v>127.72</c:v>
                </c:pt>
                <c:pt idx="24525">
                  <c:v>88.69</c:v>
                </c:pt>
                <c:pt idx="24526">
                  <c:v>89.17</c:v>
                </c:pt>
                <c:pt idx="24527">
                  <c:v>154.13</c:v>
                </c:pt>
                <c:pt idx="24528">
                  <c:v>148.21</c:v>
                </c:pt>
                <c:pt idx="24529">
                  <c:v>173.74</c:v>
                </c:pt>
                <c:pt idx="24530">
                  <c:v>136.16</c:v>
                </c:pt>
                <c:pt idx="24531">
                  <c:v>76.64</c:v>
                </c:pt>
                <c:pt idx="24532">
                  <c:v>118.07</c:v>
                </c:pt>
                <c:pt idx="24533">
                  <c:v>172.47</c:v>
                </c:pt>
                <c:pt idx="24534">
                  <c:v>100.83</c:v>
                </c:pt>
                <c:pt idx="24535">
                  <c:v>86.79</c:v>
                </c:pt>
                <c:pt idx="24536">
                  <c:v>85.84</c:v>
                </c:pt>
                <c:pt idx="24537">
                  <c:v>101.3</c:v>
                </c:pt>
                <c:pt idx="24538">
                  <c:v>102.04</c:v>
                </c:pt>
                <c:pt idx="24539">
                  <c:v>118.34</c:v>
                </c:pt>
                <c:pt idx="24540">
                  <c:v>87.21</c:v>
                </c:pt>
                <c:pt idx="24541">
                  <c:v>104.28</c:v>
                </c:pt>
                <c:pt idx="24542">
                  <c:v>115.09</c:v>
                </c:pt>
                <c:pt idx="24543">
                  <c:v>135.66</c:v>
                </c:pt>
                <c:pt idx="24544">
                  <c:v>36.61</c:v>
                </c:pt>
                <c:pt idx="24545">
                  <c:v>39.71</c:v>
                </c:pt>
                <c:pt idx="24546">
                  <c:v>36.25</c:v>
                </c:pt>
                <c:pt idx="24547">
                  <c:v>42</c:v>
                </c:pt>
                <c:pt idx="24548">
                  <c:v>45.26</c:v>
                </c:pt>
                <c:pt idx="24549">
                  <c:v>53.18</c:v>
                </c:pt>
                <c:pt idx="24550">
                  <c:v>55.38</c:v>
                </c:pt>
                <c:pt idx="24551">
                  <c:v>51.75</c:v>
                </c:pt>
                <c:pt idx="24552">
                  <c:v>39.619999999999997</c:v>
                </c:pt>
                <c:pt idx="24553">
                  <c:v>45.6</c:v>
                </c:pt>
                <c:pt idx="24554">
                  <c:v>42.19</c:v>
                </c:pt>
                <c:pt idx="24555">
                  <c:v>418.38</c:v>
                </c:pt>
                <c:pt idx="24556">
                  <c:v>339.67</c:v>
                </c:pt>
                <c:pt idx="24557">
                  <c:v>566.67999999999995</c:v>
                </c:pt>
                <c:pt idx="24558">
                  <c:v>68.48</c:v>
                </c:pt>
                <c:pt idx="24559">
                  <c:v>45.29</c:v>
                </c:pt>
                <c:pt idx="24560">
                  <c:v>41.25</c:v>
                </c:pt>
                <c:pt idx="24561">
                  <c:v>73.180000000000007</c:v>
                </c:pt>
                <c:pt idx="24562">
                  <c:v>71.7</c:v>
                </c:pt>
                <c:pt idx="24563">
                  <c:v>72.739999999999995</c:v>
                </c:pt>
                <c:pt idx="24564">
                  <c:v>86.99</c:v>
                </c:pt>
                <c:pt idx="24565">
                  <c:v>107.67</c:v>
                </c:pt>
                <c:pt idx="24566">
                  <c:v>97.82</c:v>
                </c:pt>
                <c:pt idx="24567">
                  <c:v>65.709999999999994</c:v>
                </c:pt>
                <c:pt idx="24568">
                  <c:v>46.65</c:v>
                </c:pt>
                <c:pt idx="24569">
                  <c:v>41.27</c:v>
                </c:pt>
                <c:pt idx="24570">
                  <c:v>37.35</c:v>
                </c:pt>
                <c:pt idx="24571">
                  <c:v>36.229999999999997</c:v>
                </c:pt>
                <c:pt idx="24572">
                  <c:v>71.13</c:v>
                </c:pt>
                <c:pt idx="24573">
                  <c:v>49.65</c:v>
                </c:pt>
                <c:pt idx="24574">
                  <c:v>95.47</c:v>
                </c:pt>
                <c:pt idx="24575">
                  <c:v>118.19</c:v>
                </c:pt>
                <c:pt idx="24576">
                  <c:v>72.260000000000005</c:v>
                </c:pt>
                <c:pt idx="24577">
                  <c:v>123.79</c:v>
                </c:pt>
                <c:pt idx="24578">
                  <c:v>39.590000000000003</c:v>
                </c:pt>
                <c:pt idx="24579">
                  <c:v>32.08</c:v>
                </c:pt>
                <c:pt idx="24580">
                  <c:v>26.45</c:v>
                </c:pt>
                <c:pt idx="24581">
                  <c:v>32.299999999999997</c:v>
                </c:pt>
                <c:pt idx="24582">
                  <c:v>36.380000000000003</c:v>
                </c:pt>
                <c:pt idx="24583">
                  <c:v>36.630000000000003</c:v>
                </c:pt>
                <c:pt idx="24584">
                  <c:v>42.91</c:v>
                </c:pt>
                <c:pt idx="24585">
                  <c:v>66.92</c:v>
                </c:pt>
                <c:pt idx="24586">
                  <c:v>503.27</c:v>
                </c:pt>
                <c:pt idx="24587">
                  <c:v>360.31</c:v>
                </c:pt>
                <c:pt idx="24588">
                  <c:v>578.16999999999996</c:v>
                </c:pt>
                <c:pt idx="24589">
                  <c:v>601.49</c:v>
                </c:pt>
                <c:pt idx="24590">
                  <c:v>1047.27</c:v>
                </c:pt>
                <c:pt idx="24591">
                  <c:v>426.94</c:v>
                </c:pt>
                <c:pt idx="24592">
                  <c:v>412.37</c:v>
                </c:pt>
                <c:pt idx="24593">
                  <c:v>352</c:v>
                </c:pt>
                <c:pt idx="24594">
                  <c:v>377.89</c:v>
                </c:pt>
                <c:pt idx="24595">
                  <c:v>485.29</c:v>
                </c:pt>
                <c:pt idx="24596">
                  <c:v>456.32</c:v>
                </c:pt>
                <c:pt idx="24597">
                  <c:v>325.36</c:v>
                </c:pt>
                <c:pt idx="24598">
                  <c:v>343.52</c:v>
                </c:pt>
                <c:pt idx="24599">
                  <c:v>421.75</c:v>
                </c:pt>
                <c:pt idx="24600">
                  <c:v>366.92</c:v>
                </c:pt>
                <c:pt idx="24601">
                  <c:v>409.61</c:v>
                </c:pt>
                <c:pt idx="24602">
                  <c:v>493.72</c:v>
                </c:pt>
                <c:pt idx="24603">
                  <c:v>529.25</c:v>
                </c:pt>
                <c:pt idx="24604">
                  <c:v>522.88</c:v>
                </c:pt>
                <c:pt idx="24605">
                  <c:v>581.29999999999995</c:v>
                </c:pt>
                <c:pt idx="24606">
                  <c:v>745.62</c:v>
                </c:pt>
                <c:pt idx="24607">
                  <c:v>945.47</c:v>
                </c:pt>
                <c:pt idx="24608">
                  <c:v>126.64</c:v>
                </c:pt>
                <c:pt idx="24609">
                  <c:v>160.59</c:v>
                </c:pt>
                <c:pt idx="24610">
                  <c:v>157.29</c:v>
                </c:pt>
                <c:pt idx="24611">
                  <c:v>125.84</c:v>
                </c:pt>
                <c:pt idx="24612">
                  <c:v>232.09</c:v>
                </c:pt>
                <c:pt idx="24613">
                  <c:v>222.02</c:v>
                </c:pt>
                <c:pt idx="24614">
                  <c:v>271.04000000000002</c:v>
                </c:pt>
                <c:pt idx="24615">
                  <c:v>171.75</c:v>
                </c:pt>
                <c:pt idx="24616">
                  <c:v>246.96</c:v>
                </c:pt>
                <c:pt idx="24617">
                  <c:v>201.89</c:v>
                </c:pt>
                <c:pt idx="24618">
                  <c:v>179.93</c:v>
                </c:pt>
                <c:pt idx="24619">
                  <c:v>228.37</c:v>
                </c:pt>
                <c:pt idx="24620">
                  <c:v>281.79000000000002</c:v>
                </c:pt>
                <c:pt idx="24621">
                  <c:v>221.12</c:v>
                </c:pt>
                <c:pt idx="24622">
                  <c:v>174.94</c:v>
                </c:pt>
                <c:pt idx="24623">
                  <c:v>253.38</c:v>
                </c:pt>
                <c:pt idx="24624">
                  <c:v>196.47</c:v>
                </c:pt>
                <c:pt idx="24625">
                  <c:v>178.23</c:v>
                </c:pt>
                <c:pt idx="24626">
                  <c:v>172.95</c:v>
                </c:pt>
                <c:pt idx="24627">
                  <c:v>195.85</c:v>
                </c:pt>
                <c:pt idx="24628">
                  <c:v>244.6</c:v>
                </c:pt>
                <c:pt idx="24629">
                  <c:v>174.39</c:v>
                </c:pt>
                <c:pt idx="24630">
                  <c:v>312.93</c:v>
                </c:pt>
                <c:pt idx="24631">
                  <c:v>211.66</c:v>
                </c:pt>
                <c:pt idx="24632">
                  <c:v>262.06</c:v>
                </c:pt>
                <c:pt idx="24633">
                  <c:v>241.48</c:v>
                </c:pt>
                <c:pt idx="24634">
                  <c:v>461.82</c:v>
                </c:pt>
                <c:pt idx="24635">
                  <c:v>285.54000000000002</c:v>
                </c:pt>
                <c:pt idx="24636">
                  <c:v>110.76</c:v>
                </c:pt>
                <c:pt idx="24637">
                  <c:v>126.09</c:v>
                </c:pt>
                <c:pt idx="24638">
                  <c:v>194.13</c:v>
                </c:pt>
                <c:pt idx="24639">
                  <c:v>182.29</c:v>
                </c:pt>
                <c:pt idx="24640">
                  <c:v>236.73</c:v>
                </c:pt>
                <c:pt idx="24641">
                  <c:v>259.70999999999998</c:v>
                </c:pt>
                <c:pt idx="24642">
                  <c:v>288.83</c:v>
                </c:pt>
                <c:pt idx="24643">
                  <c:v>159.54</c:v>
                </c:pt>
                <c:pt idx="24644">
                  <c:v>348.63</c:v>
                </c:pt>
                <c:pt idx="24645">
                  <c:v>265.58999999999997</c:v>
                </c:pt>
                <c:pt idx="24646">
                  <c:v>307.32</c:v>
                </c:pt>
                <c:pt idx="24647">
                  <c:v>329</c:v>
                </c:pt>
                <c:pt idx="24648">
                  <c:v>299.02</c:v>
                </c:pt>
                <c:pt idx="24649">
                  <c:v>266.69</c:v>
                </c:pt>
                <c:pt idx="24650">
                  <c:v>311.08999999999997</c:v>
                </c:pt>
                <c:pt idx="24651">
                  <c:v>145.53</c:v>
                </c:pt>
                <c:pt idx="24652">
                  <c:v>125.84</c:v>
                </c:pt>
                <c:pt idx="24653">
                  <c:v>117.86</c:v>
                </c:pt>
                <c:pt idx="24654">
                  <c:v>125.95</c:v>
                </c:pt>
                <c:pt idx="24655">
                  <c:v>155.15</c:v>
                </c:pt>
                <c:pt idx="24656">
                  <c:v>140.16999999999999</c:v>
                </c:pt>
                <c:pt idx="24657">
                  <c:v>121.06</c:v>
                </c:pt>
                <c:pt idx="24658">
                  <c:v>142.02000000000001</c:v>
                </c:pt>
                <c:pt idx="24659">
                  <c:v>147.1</c:v>
                </c:pt>
                <c:pt idx="24660">
                  <c:v>119.9</c:v>
                </c:pt>
                <c:pt idx="24661">
                  <c:v>121.23</c:v>
                </c:pt>
                <c:pt idx="24662">
                  <c:v>135.08000000000001</c:v>
                </c:pt>
                <c:pt idx="24663">
                  <c:v>159.26</c:v>
                </c:pt>
                <c:pt idx="24664">
                  <c:v>121.6</c:v>
                </c:pt>
                <c:pt idx="24665">
                  <c:v>127.32</c:v>
                </c:pt>
                <c:pt idx="24666">
                  <c:v>136.37</c:v>
                </c:pt>
                <c:pt idx="24667">
                  <c:v>144.34</c:v>
                </c:pt>
                <c:pt idx="24668">
                  <c:v>106.64</c:v>
                </c:pt>
                <c:pt idx="24669">
                  <c:v>117.51</c:v>
                </c:pt>
                <c:pt idx="24670">
                  <c:v>78.13</c:v>
                </c:pt>
                <c:pt idx="24671">
                  <c:v>129.69</c:v>
                </c:pt>
                <c:pt idx="24672">
                  <c:v>132.53</c:v>
                </c:pt>
                <c:pt idx="24673">
                  <c:v>124.21</c:v>
                </c:pt>
                <c:pt idx="24674">
                  <c:v>125.63</c:v>
                </c:pt>
                <c:pt idx="24675">
                  <c:v>124.86</c:v>
                </c:pt>
                <c:pt idx="24676">
                  <c:v>156.27000000000001</c:v>
                </c:pt>
                <c:pt idx="24677">
                  <c:v>129.94</c:v>
                </c:pt>
                <c:pt idx="24678">
                  <c:v>132.94</c:v>
                </c:pt>
                <c:pt idx="24679">
                  <c:v>125.43</c:v>
                </c:pt>
                <c:pt idx="24680">
                  <c:v>93.58</c:v>
                </c:pt>
                <c:pt idx="24681">
                  <c:v>97.27</c:v>
                </c:pt>
                <c:pt idx="24682">
                  <c:v>140.54</c:v>
                </c:pt>
                <c:pt idx="24683">
                  <c:v>160.30000000000001</c:v>
                </c:pt>
                <c:pt idx="24684">
                  <c:v>97.62</c:v>
                </c:pt>
                <c:pt idx="24685">
                  <c:v>157.18</c:v>
                </c:pt>
                <c:pt idx="24686">
                  <c:v>122.38</c:v>
                </c:pt>
                <c:pt idx="24687">
                  <c:v>124</c:v>
                </c:pt>
                <c:pt idx="24688">
                  <c:v>178.58</c:v>
                </c:pt>
                <c:pt idx="24689">
                  <c:v>212.87</c:v>
                </c:pt>
                <c:pt idx="24690">
                  <c:v>246.16</c:v>
                </c:pt>
                <c:pt idx="24691">
                  <c:v>223.12</c:v>
                </c:pt>
                <c:pt idx="24692">
                  <c:v>169.36</c:v>
                </c:pt>
                <c:pt idx="24693">
                  <c:v>33.119999999999997</c:v>
                </c:pt>
                <c:pt idx="24694">
                  <c:v>27.38</c:v>
                </c:pt>
                <c:pt idx="24695">
                  <c:v>25.35</c:v>
                </c:pt>
                <c:pt idx="24696">
                  <c:v>17.71</c:v>
                </c:pt>
                <c:pt idx="24697">
                  <c:v>16.14</c:v>
                </c:pt>
                <c:pt idx="24698">
                  <c:v>12.74</c:v>
                </c:pt>
                <c:pt idx="24699">
                  <c:v>16.22</c:v>
                </c:pt>
                <c:pt idx="24700">
                  <c:v>15.23</c:v>
                </c:pt>
                <c:pt idx="24701">
                  <c:v>13.13</c:v>
                </c:pt>
                <c:pt idx="24702">
                  <c:v>14.51</c:v>
                </c:pt>
                <c:pt idx="24703">
                  <c:v>15.5</c:v>
                </c:pt>
                <c:pt idx="24704">
                  <c:v>18.75</c:v>
                </c:pt>
                <c:pt idx="24705">
                  <c:v>18.46</c:v>
                </c:pt>
                <c:pt idx="24706">
                  <c:v>25.29</c:v>
                </c:pt>
                <c:pt idx="24707">
                  <c:v>27.79</c:v>
                </c:pt>
                <c:pt idx="24708">
                  <c:v>18.45</c:v>
                </c:pt>
                <c:pt idx="24709">
                  <c:v>21.4</c:v>
                </c:pt>
                <c:pt idx="24710">
                  <c:v>21.04</c:v>
                </c:pt>
                <c:pt idx="24711">
                  <c:v>39.81</c:v>
                </c:pt>
                <c:pt idx="24712">
                  <c:v>51.45</c:v>
                </c:pt>
                <c:pt idx="24713">
                  <c:v>30.05</c:v>
                </c:pt>
                <c:pt idx="24714">
                  <c:v>26.27</c:v>
                </c:pt>
                <c:pt idx="24715">
                  <c:v>24.42</c:v>
                </c:pt>
                <c:pt idx="24716">
                  <c:v>37.19</c:v>
                </c:pt>
                <c:pt idx="24717">
                  <c:v>43.65</c:v>
                </c:pt>
                <c:pt idx="24718">
                  <c:v>33.479999999999997</c:v>
                </c:pt>
                <c:pt idx="24719">
                  <c:v>30.33</c:v>
                </c:pt>
                <c:pt idx="24720">
                  <c:v>35.11</c:v>
                </c:pt>
                <c:pt idx="24721">
                  <c:v>19.36</c:v>
                </c:pt>
                <c:pt idx="24722">
                  <c:v>20.059999999999999</c:v>
                </c:pt>
                <c:pt idx="24723">
                  <c:v>32.729999999999997</c:v>
                </c:pt>
                <c:pt idx="24724">
                  <c:v>30.38</c:v>
                </c:pt>
                <c:pt idx="24725">
                  <c:v>21.9</c:v>
                </c:pt>
                <c:pt idx="24726">
                  <c:v>30.27</c:v>
                </c:pt>
                <c:pt idx="24727">
                  <c:v>22.45</c:v>
                </c:pt>
                <c:pt idx="24728">
                  <c:v>26</c:v>
                </c:pt>
                <c:pt idx="24729">
                  <c:v>31.54</c:v>
                </c:pt>
                <c:pt idx="24730">
                  <c:v>38.659999999999997</c:v>
                </c:pt>
                <c:pt idx="24731">
                  <c:v>26.32</c:v>
                </c:pt>
                <c:pt idx="24732">
                  <c:v>35.700000000000003</c:v>
                </c:pt>
                <c:pt idx="24733">
                  <c:v>40.1</c:v>
                </c:pt>
                <c:pt idx="24734">
                  <c:v>52.3</c:v>
                </c:pt>
                <c:pt idx="24735">
                  <c:v>40.36</c:v>
                </c:pt>
                <c:pt idx="24736">
                  <c:v>65.66</c:v>
                </c:pt>
                <c:pt idx="24737">
                  <c:v>58.81</c:v>
                </c:pt>
                <c:pt idx="24738">
                  <c:v>86.03</c:v>
                </c:pt>
                <c:pt idx="24739">
                  <c:v>58.85</c:v>
                </c:pt>
                <c:pt idx="24740">
                  <c:v>75.400000000000006</c:v>
                </c:pt>
                <c:pt idx="24741">
                  <c:v>102.42</c:v>
                </c:pt>
                <c:pt idx="24742">
                  <c:v>63.82</c:v>
                </c:pt>
                <c:pt idx="24743">
                  <c:v>122.76</c:v>
                </c:pt>
                <c:pt idx="24744">
                  <c:v>297.98</c:v>
                </c:pt>
                <c:pt idx="24745">
                  <c:v>133.12</c:v>
                </c:pt>
                <c:pt idx="24746">
                  <c:v>142.47</c:v>
                </c:pt>
                <c:pt idx="24747">
                  <c:v>140.30000000000001</c:v>
                </c:pt>
                <c:pt idx="24748">
                  <c:v>132.80000000000001</c:v>
                </c:pt>
                <c:pt idx="24749">
                  <c:v>89.09</c:v>
                </c:pt>
                <c:pt idx="24750">
                  <c:v>64.45</c:v>
                </c:pt>
                <c:pt idx="24751">
                  <c:v>113.55</c:v>
                </c:pt>
                <c:pt idx="24752">
                  <c:v>615.46</c:v>
                </c:pt>
                <c:pt idx="24753">
                  <c:v>546.45000000000005</c:v>
                </c:pt>
                <c:pt idx="24754">
                  <c:v>818.37</c:v>
                </c:pt>
                <c:pt idx="24755">
                  <c:v>637.25</c:v>
                </c:pt>
                <c:pt idx="24756">
                  <c:v>834.54</c:v>
                </c:pt>
                <c:pt idx="24757">
                  <c:v>874.07</c:v>
                </c:pt>
                <c:pt idx="24758">
                  <c:v>222.18</c:v>
                </c:pt>
                <c:pt idx="24759">
                  <c:v>188.51</c:v>
                </c:pt>
                <c:pt idx="24760">
                  <c:v>179.95</c:v>
                </c:pt>
                <c:pt idx="24761">
                  <c:v>177.41</c:v>
                </c:pt>
                <c:pt idx="24762">
                  <c:v>172.75</c:v>
                </c:pt>
                <c:pt idx="24763">
                  <c:v>156.74</c:v>
                </c:pt>
                <c:pt idx="24764">
                  <c:v>167.9</c:v>
                </c:pt>
                <c:pt idx="24765">
                  <c:v>202.77</c:v>
                </c:pt>
                <c:pt idx="24766">
                  <c:v>197.77</c:v>
                </c:pt>
                <c:pt idx="24767">
                  <c:v>188.47</c:v>
                </c:pt>
                <c:pt idx="24768">
                  <c:v>182.95</c:v>
                </c:pt>
                <c:pt idx="24769">
                  <c:v>127.43</c:v>
                </c:pt>
                <c:pt idx="24770">
                  <c:v>105.9</c:v>
                </c:pt>
                <c:pt idx="24771">
                  <c:v>142.04</c:v>
                </c:pt>
                <c:pt idx="24772">
                  <c:v>186.07</c:v>
                </c:pt>
                <c:pt idx="24773">
                  <c:v>225.37</c:v>
                </c:pt>
                <c:pt idx="24774">
                  <c:v>267</c:v>
                </c:pt>
                <c:pt idx="24775">
                  <c:v>244.94</c:v>
                </c:pt>
                <c:pt idx="24776">
                  <c:v>288.52</c:v>
                </c:pt>
                <c:pt idx="24777">
                  <c:v>340.86</c:v>
                </c:pt>
                <c:pt idx="24778">
                  <c:v>378.1</c:v>
                </c:pt>
                <c:pt idx="24779">
                  <c:v>394.76</c:v>
                </c:pt>
                <c:pt idx="24780">
                  <c:v>436.26</c:v>
                </c:pt>
                <c:pt idx="24781">
                  <c:v>419.98</c:v>
                </c:pt>
                <c:pt idx="24782">
                  <c:v>375.5</c:v>
                </c:pt>
                <c:pt idx="24783">
                  <c:v>363.89</c:v>
                </c:pt>
                <c:pt idx="24784">
                  <c:v>296.11</c:v>
                </c:pt>
                <c:pt idx="24785">
                  <c:v>293.98</c:v>
                </c:pt>
                <c:pt idx="24786">
                  <c:v>262.67</c:v>
                </c:pt>
                <c:pt idx="24787">
                  <c:v>278.54000000000002</c:v>
                </c:pt>
                <c:pt idx="24788">
                  <c:v>249.82</c:v>
                </c:pt>
                <c:pt idx="24789">
                  <c:v>278.92</c:v>
                </c:pt>
                <c:pt idx="24790">
                  <c:v>240.28</c:v>
                </c:pt>
                <c:pt idx="24791">
                  <c:v>248.92</c:v>
                </c:pt>
                <c:pt idx="24792">
                  <c:v>226.29</c:v>
                </c:pt>
                <c:pt idx="24793">
                  <c:v>113.86</c:v>
                </c:pt>
                <c:pt idx="24794">
                  <c:v>93.64</c:v>
                </c:pt>
                <c:pt idx="24795">
                  <c:v>92.54</c:v>
                </c:pt>
                <c:pt idx="24796">
                  <c:v>69.709999999999994</c:v>
                </c:pt>
                <c:pt idx="24797">
                  <c:v>90.2</c:v>
                </c:pt>
                <c:pt idx="24798">
                  <c:v>95.49</c:v>
                </c:pt>
                <c:pt idx="24799">
                  <c:v>75.739999999999995</c:v>
                </c:pt>
                <c:pt idx="24800">
                  <c:v>70.14</c:v>
                </c:pt>
                <c:pt idx="24801">
                  <c:v>118.94</c:v>
                </c:pt>
                <c:pt idx="24802">
                  <c:v>104.96</c:v>
                </c:pt>
                <c:pt idx="24803">
                  <c:v>97.98</c:v>
                </c:pt>
                <c:pt idx="24804">
                  <c:v>124.78</c:v>
                </c:pt>
                <c:pt idx="24805">
                  <c:v>98.13</c:v>
                </c:pt>
                <c:pt idx="24806">
                  <c:v>113.78</c:v>
                </c:pt>
                <c:pt idx="24807">
                  <c:v>143.51</c:v>
                </c:pt>
                <c:pt idx="24808">
                  <c:v>136.80000000000001</c:v>
                </c:pt>
                <c:pt idx="24809">
                  <c:v>149</c:v>
                </c:pt>
                <c:pt idx="24810">
                  <c:v>101.91</c:v>
                </c:pt>
                <c:pt idx="24811">
                  <c:v>137.72</c:v>
                </c:pt>
                <c:pt idx="24812">
                  <c:v>161.4</c:v>
                </c:pt>
                <c:pt idx="24813">
                  <c:v>513.69000000000005</c:v>
                </c:pt>
                <c:pt idx="24814">
                  <c:v>469.08</c:v>
                </c:pt>
                <c:pt idx="24815">
                  <c:v>61.18</c:v>
                </c:pt>
                <c:pt idx="24816">
                  <c:v>65.41</c:v>
                </c:pt>
                <c:pt idx="24817">
                  <c:v>40.090000000000003</c:v>
                </c:pt>
                <c:pt idx="24818">
                  <c:v>50.96</c:v>
                </c:pt>
                <c:pt idx="24819">
                  <c:v>67.77</c:v>
                </c:pt>
                <c:pt idx="24820">
                  <c:v>64.739999999999995</c:v>
                </c:pt>
                <c:pt idx="24821">
                  <c:v>79</c:v>
                </c:pt>
                <c:pt idx="24822">
                  <c:v>73.53</c:v>
                </c:pt>
                <c:pt idx="24823">
                  <c:v>195.32</c:v>
                </c:pt>
                <c:pt idx="24824">
                  <c:v>220.29</c:v>
                </c:pt>
                <c:pt idx="24825">
                  <c:v>105.83</c:v>
                </c:pt>
                <c:pt idx="24826">
                  <c:v>97.07</c:v>
                </c:pt>
                <c:pt idx="24827">
                  <c:v>96.21</c:v>
                </c:pt>
                <c:pt idx="24828">
                  <c:v>36.380000000000003</c:v>
                </c:pt>
                <c:pt idx="24829">
                  <c:v>38</c:v>
                </c:pt>
                <c:pt idx="24830">
                  <c:v>41.71</c:v>
                </c:pt>
                <c:pt idx="24831">
                  <c:v>48.36</c:v>
                </c:pt>
                <c:pt idx="24832">
                  <c:v>88.33</c:v>
                </c:pt>
                <c:pt idx="24833">
                  <c:v>92.9</c:v>
                </c:pt>
                <c:pt idx="24834">
                  <c:v>100.41</c:v>
                </c:pt>
                <c:pt idx="24835">
                  <c:v>112.86</c:v>
                </c:pt>
                <c:pt idx="24836">
                  <c:v>131.82</c:v>
                </c:pt>
                <c:pt idx="24837">
                  <c:v>100.34</c:v>
                </c:pt>
                <c:pt idx="24838">
                  <c:v>103.45</c:v>
                </c:pt>
                <c:pt idx="24839">
                  <c:v>191.3</c:v>
                </c:pt>
                <c:pt idx="24840">
                  <c:v>160.25</c:v>
                </c:pt>
                <c:pt idx="24841">
                  <c:v>160.72</c:v>
                </c:pt>
                <c:pt idx="24842">
                  <c:v>156.26</c:v>
                </c:pt>
                <c:pt idx="24843">
                  <c:v>134.41999999999999</c:v>
                </c:pt>
                <c:pt idx="24844">
                  <c:v>125.39</c:v>
                </c:pt>
                <c:pt idx="24845">
                  <c:v>134.68</c:v>
                </c:pt>
                <c:pt idx="24846">
                  <c:v>108.95</c:v>
                </c:pt>
                <c:pt idx="24847">
                  <c:v>126.76</c:v>
                </c:pt>
                <c:pt idx="24848">
                  <c:v>152.41999999999999</c:v>
                </c:pt>
                <c:pt idx="24849">
                  <c:v>109.47</c:v>
                </c:pt>
                <c:pt idx="24850">
                  <c:v>113.27</c:v>
                </c:pt>
                <c:pt idx="24851">
                  <c:v>124.46</c:v>
                </c:pt>
                <c:pt idx="24852">
                  <c:v>101.38</c:v>
                </c:pt>
                <c:pt idx="24853">
                  <c:v>103.43</c:v>
                </c:pt>
                <c:pt idx="24854">
                  <c:v>64.66</c:v>
                </c:pt>
                <c:pt idx="24855">
                  <c:v>65.59</c:v>
                </c:pt>
                <c:pt idx="24856">
                  <c:v>51.11</c:v>
                </c:pt>
                <c:pt idx="24857">
                  <c:v>78.650000000000006</c:v>
                </c:pt>
                <c:pt idx="24858">
                  <c:v>58.67</c:v>
                </c:pt>
                <c:pt idx="24859">
                  <c:v>100.29</c:v>
                </c:pt>
                <c:pt idx="24860">
                  <c:v>67.48</c:v>
                </c:pt>
                <c:pt idx="24861">
                  <c:v>71.650000000000006</c:v>
                </c:pt>
                <c:pt idx="24862">
                  <c:v>65.290000000000006</c:v>
                </c:pt>
                <c:pt idx="24863">
                  <c:v>46.17</c:v>
                </c:pt>
                <c:pt idx="24864">
                  <c:v>42.15</c:v>
                </c:pt>
                <c:pt idx="24865">
                  <c:v>34.340000000000003</c:v>
                </c:pt>
                <c:pt idx="24866">
                  <c:v>30.23</c:v>
                </c:pt>
                <c:pt idx="24867">
                  <c:v>32.79</c:v>
                </c:pt>
                <c:pt idx="24868">
                  <c:v>36.28</c:v>
                </c:pt>
                <c:pt idx="24869">
                  <c:v>68.66</c:v>
                </c:pt>
                <c:pt idx="24870">
                  <c:v>149.68</c:v>
                </c:pt>
                <c:pt idx="24871">
                  <c:v>152.38</c:v>
                </c:pt>
                <c:pt idx="24872">
                  <c:v>140.93</c:v>
                </c:pt>
                <c:pt idx="24873">
                  <c:v>143.78</c:v>
                </c:pt>
                <c:pt idx="24874">
                  <c:v>195.46</c:v>
                </c:pt>
                <c:pt idx="24875">
                  <c:v>214.36</c:v>
                </c:pt>
                <c:pt idx="24876">
                  <c:v>196.93</c:v>
                </c:pt>
                <c:pt idx="24877">
                  <c:v>189.38</c:v>
                </c:pt>
                <c:pt idx="24878">
                  <c:v>178.43</c:v>
                </c:pt>
                <c:pt idx="24879">
                  <c:v>134.59</c:v>
                </c:pt>
                <c:pt idx="24880">
                  <c:v>207.05</c:v>
                </c:pt>
                <c:pt idx="24881">
                  <c:v>198.01</c:v>
                </c:pt>
                <c:pt idx="24882">
                  <c:v>44.97</c:v>
                </c:pt>
                <c:pt idx="24883">
                  <c:v>78.040000000000006</c:v>
                </c:pt>
                <c:pt idx="24884">
                  <c:v>552.23</c:v>
                </c:pt>
                <c:pt idx="24885">
                  <c:v>431.1</c:v>
                </c:pt>
                <c:pt idx="24886">
                  <c:v>555.91999999999996</c:v>
                </c:pt>
                <c:pt idx="24887">
                  <c:v>510.64</c:v>
                </c:pt>
                <c:pt idx="24888">
                  <c:v>555.54</c:v>
                </c:pt>
                <c:pt idx="24889">
                  <c:v>707.96</c:v>
                </c:pt>
                <c:pt idx="24890">
                  <c:v>710.93</c:v>
                </c:pt>
                <c:pt idx="24891">
                  <c:v>493.51</c:v>
                </c:pt>
                <c:pt idx="24892">
                  <c:v>385.24</c:v>
                </c:pt>
                <c:pt idx="24893">
                  <c:v>426.56</c:v>
                </c:pt>
                <c:pt idx="24894">
                  <c:v>468.66</c:v>
                </c:pt>
                <c:pt idx="24895">
                  <c:v>462.19</c:v>
                </c:pt>
                <c:pt idx="24896">
                  <c:v>376.98</c:v>
                </c:pt>
                <c:pt idx="24897">
                  <c:v>358.97</c:v>
                </c:pt>
                <c:pt idx="24898">
                  <c:v>565.27</c:v>
                </c:pt>
                <c:pt idx="24899">
                  <c:v>338.46</c:v>
                </c:pt>
                <c:pt idx="24900">
                  <c:v>336.61</c:v>
                </c:pt>
                <c:pt idx="24901">
                  <c:v>294.95</c:v>
                </c:pt>
                <c:pt idx="24902">
                  <c:v>437.17</c:v>
                </c:pt>
                <c:pt idx="24903">
                  <c:v>379.94</c:v>
                </c:pt>
                <c:pt idx="24904">
                  <c:v>351.93</c:v>
                </c:pt>
                <c:pt idx="24905">
                  <c:v>351.43</c:v>
                </c:pt>
                <c:pt idx="24906">
                  <c:v>342.85</c:v>
                </c:pt>
                <c:pt idx="24907">
                  <c:v>254.14</c:v>
                </c:pt>
                <c:pt idx="24908">
                  <c:v>307.67</c:v>
                </c:pt>
                <c:pt idx="24909">
                  <c:v>380.71</c:v>
                </c:pt>
                <c:pt idx="24910">
                  <c:v>361.87</c:v>
                </c:pt>
                <c:pt idx="24911">
                  <c:v>304.19</c:v>
                </c:pt>
                <c:pt idx="24912">
                  <c:v>392.52</c:v>
                </c:pt>
                <c:pt idx="24913">
                  <c:v>418.84</c:v>
                </c:pt>
                <c:pt idx="24914">
                  <c:v>261.3</c:v>
                </c:pt>
                <c:pt idx="24915">
                  <c:v>250.19</c:v>
                </c:pt>
                <c:pt idx="24916">
                  <c:v>161.69999999999999</c:v>
                </c:pt>
                <c:pt idx="24917">
                  <c:v>171.22</c:v>
                </c:pt>
                <c:pt idx="24918">
                  <c:v>220.22</c:v>
                </c:pt>
                <c:pt idx="24919">
                  <c:v>513.48</c:v>
                </c:pt>
                <c:pt idx="24920">
                  <c:v>514.69000000000005</c:v>
                </c:pt>
                <c:pt idx="24921">
                  <c:v>395.89</c:v>
                </c:pt>
                <c:pt idx="24922">
                  <c:v>466.94</c:v>
                </c:pt>
                <c:pt idx="24923">
                  <c:v>385.41</c:v>
                </c:pt>
                <c:pt idx="24924">
                  <c:v>278.97000000000003</c:v>
                </c:pt>
                <c:pt idx="24925">
                  <c:v>283.48</c:v>
                </c:pt>
                <c:pt idx="24926">
                  <c:v>313.10000000000002</c:v>
                </c:pt>
                <c:pt idx="24927">
                  <c:v>378.4</c:v>
                </c:pt>
                <c:pt idx="24928">
                  <c:v>270.94</c:v>
                </c:pt>
                <c:pt idx="24929">
                  <c:v>421.25</c:v>
                </c:pt>
                <c:pt idx="24930">
                  <c:v>260.43</c:v>
                </c:pt>
                <c:pt idx="24931">
                  <c:v>360.57</c:v>
                </c:pt>
                <c:pt idx="24932">
                  <c:v>389.62</c:v>
                </c:pt>
                <c:pt idx="24933">
                  <c:v>286.81</c:v>
                </c:pt>
                <c:pt idx="24934">
                  <c:v>118.74</c:v>
                </c:pt>
                <c:pt idx="24935">
                  <c:v>166.14</c:v>
                </c:pt>
                <c:pt idx="24936">
                  <c:v>134.46</c:v>
                </c:pt>
                <c:pt idx="24937">
                  <c:v>112.66</c:v>
                </c:pt>
                <c:pt idx="24938">
                  <c:v>144.86000000000001</c:v>
                </c:pt>
                <c:pt idx="24939">
                  <c:v>141.6</c:v>
                </c:pt>
                <c:pt idx="24940">
                  <c:v>116.27</c:v>
                </c:pt>
                <c:pt idx="24941">
                  <c:v>152.78</c:v>
                </c:pt>
                <c:pt idx="24942">
                  <c:v>179.74</c:v>
                </c:pt>
                <c:pt idx="24943">
                  <c:v>125.84</c:v>
                </c:pt>
                <c:pt idx="24944">
                  <c:v>104.21</c:v>
                </c:pt>
                <c:pt idx="24945">
                  <c:v>106.73</c:v>
                </c:pt>
                <c:pt idx="24946">
                  <c:v>103.3</c:v>
                </c:pt>
                <c:pt idx="24947">
                  <c:v>164.82</c:v>
                </c:pt>
                <c:pt idx="24948">
                  <c:v>156.08000000000001</c:v>
                </c:pt>
                <c:pt idx="24949">
                  <c:v>154.49</c:v>
                </c:pt>
                <c:pt idx="24950">
                  <c:v>118.33</c:v>
                </c:pt>
                <c:pt idx="24951">
                  <c:v>231.78</c:v>
                </c:pt>
                <c:pt idx="24952">
                  <c:v>191.32</c:v>
                </c:pt>
                <c:pt idx="24953">
                  <c:v>153.51</c:v>
                </c:pt>
                <c:pt idx="24954">
                  <c:v>667.61</c:v>
                </c:pt>
                <c:pt idx="24955">
                  <c:v>882.32</c:v>
                </c:pt>
                <c:pt idx="24956">
                  <c:v>911.86</c:v>
                </c:pt>
                <c:pt idx="24957">
                  <c:v>1366.55</c:v>
                </c:pt>
                <c:pt idx="24958">
                  <c:v>2635.98</c:v>
                </c:pt>
                <c:pt idx="24959">
                  <c:v>216.4</c:v>
                </c:pt>
                <c:pt idx="24960">
                  <c:v>190.29</c:v>
                </c:pt>
                <c:pt idx="24961">
                  <c:v>159.24</c:v>
                </c:pt>
                <c:pt idx="24962">
                  <c:v>186.43</c:v>
                </c:pt>
                <c:pt idx="24963">
                  <c:v>121.55</c:v>
                </c:pt>
                <c:pt idx="24964">
                  <c:v>175.08</c:v>
                </c:pt>
                <c:pt idx="24965">
                  <c:v>237.93</c:v>
                </c:pt>
                <c:pt idx="24966">
                  <c:v>193.54</c:v>
                </c:pt>
                <c:pt idx="24967">
                  <c:v>188.39</c:v>
                </c:pt>
                <c:pt idx="24968">
                  <c:v>231.38</c:v>
                </c:pt>
                <c:pt idx="24969">
                  <c:v>286.66000000000003</c:v>
                </c:pt>
                <c:pt idx="24970">
                  <c:v>342.8</c:v>
                </c:pt>
                <c:pt idx="24971">
                  <c:v>478.63</c:v>
                </c:pt>
                <c:pt idx="24972">
                  <c:v>570.66999999999996</c:v>
                </c:pt>
                <c:pt idx="24973">
                  <c:v>419.09</c:v>
                </c:pt>
                <c:pt idx="24974">
                  <c:v>399.54</c:v>
                </c:pt>
                <c:pt idx="24975">
                  <c:v>295.42</c:v>
                </c:pt>
                <c:pt idx="24976">
                  <c:v>277.97000000000003</c:v>
                </c:pt>
                <c:pt idx="24977">
                  <c:v>346.95</c:v>
                </c:pt>
                <c:pt idx="24978">
                  <c:v>344.2</c:v>
                </c:pt>
                <c:pt idx="24979">
                  <c:v>386.62</c:v>
                </c:pt>
                <c:pt idx="24980">
                  <c:v>316.82</c:v>
                </c:pt>
                <c:pt idx="24981">
                  <c:v>304.27</c:v>
                </c:pt>
                <c:pt idx="24982">
                  <c:v>299.05</c:v>
                </c:pt>
                <c:pt idx="24983">
                  <c:v>290.83</c:v>
                </c:pt>
                <c:pt idx="24984">
                  <c:v>701.21</c:v>
                </c:pt>
                <c:pt idx="24985">
                  <c:v>587.03</c:v>
                </c:pt>
                <c:pt idx="24986">
                  <c:v>1288.6500000000001</c:v>
                </c:pt>
                <c:pt idx="24987">
                  <c:v>2299.88</c:v>
                </c:pt>
                <c:pt idx="24988">
                  <c:v>2394.0300000000002</c:v>
                </c:pt>
                <c:pt idx="24989">
                  <c:v>599.79</c:v>
                </c:pt>
                <c:pt idx="24990">
                  <c:v>89.49</c:v>
                </c:pt>
                <c:pt idx="24991">
                  <c:v>31.86</c:v>
                </c:pt>
                <c:pt idx="24992">
                  <c:v>40.04</c:v>
                </c:pt>
                <c:pt idx="24993">
                  <c:v>84.19</c:v>
                </c:pt>
                <c:pt idx="24994">
                  <c:v>26.81</c:v>
                </c:pt>
                <c:pt idx="24995">
                  <c:v>145.63</c:v>
                </c:pt>
                <c:pt idx="24996">
                  <c:v>309.26</c:v>
                </c:pt>
                <c:pt idx="24997">
                  <c:v>137.81</c:v>
                </c:pt>
                <c:pt idx="24998">
                  <c:v>1035.04</c:v>
                </c:pt>
                <c:pt idx="24999">
                  <c:v>1008.33</c:v>
                </c:pt>
                <c:pt idx="25000">
                  <c:v>350.38</c:v>
                </c:pt>
                <c:pt idx="25001">
                  <c:v>420.88</c:v>
                </c:pt>
                <c:pt idx="25002">
                  <c:v>154.46</c:v>
                </c:pt>
                <c:pt idx="25003">
                  <c:v>95.48</c:v>
                </c:pt>
                <c:pt idx="25004">
                  <c:v>0</c:v>
                </c:pt>
                <c:pt idx="25005">
                  <c:v>122</c:v>
                </c:pt>
                <c:pt idx="25006">
                  <c:v>60.95</c:v>
                </c:pt>
                <c:pt idx="25007">
                  <c:v>128.9</c:v>
                </c:pt>
                <c:pt idx="25008">
                  <c:v>22.7</c:v>
                </c:pt>
                <c:pt idx="25009">
                  <c:v>40.479999999999997</c:v>
                </c:pt>
                <c:pt idx="25010">
                  <c:v>21.83</c:v>
                </c:pt>
                <c:pt idx="25011">
                  <c:v>10.19</c:v>
                </c:pt>
                <c:pt idx="25012">
                  <c:v>13.64</c:v>
                </c:pt>
                <c:pt idx="25013">
                  <c:v>69.900000000000006</c:v>
                </c:pt>
                <c:pt idx="25014">
                  <c:v>34.5</c:v>
                </c:pt>
                <c:pt idx="25015">
                  <c:v>24.83</c:v>
                </c:pt>
                <c:pt idx="25016">
                  <c:v>200.01</c:v>
                </c:pt>
                <c:pt idx="25017">
                  <c:v>171</c:v>
                </c:pt>
                <c:pt idx="25018">
                  <c:v>207.06</c:v>
                </c:pt>
                <c:pt idx="25019">
                  <c:v>113.51</c:v>
                </c:pt>
                <c:pt idx="25020">
                  <c:v>127.61</c:v>
                </c:pt>
                <c:pt idx="25021">
                  <c:v>66.319999999999993</c:v>
                </c:pt>
                <c:pt idx="25022">
                  <c:v>126.86</c:v>
                </c:pt>
                <c:pt idx="25023">
                  <c:v>16.54</c:v>
                </c:pt>
                <c:pt idx="25024">
                  <c:v>37.58</c:v>
                </c:pt>
                <c:pt idx="25025">
                  <c:v>44.71</c:v>
                </c:pt>
                <c:pt idx="25026">
                  <c:v>44.9</c:v>
                </c:pt>
                <c:pt idx="25027">
                  <c:v>1643.51</c:v>
                </c:pt>
                <c:pt idx="25028">
                  <c:v>1689.05</c:v>
                </c:pt>
                <c:pt idx="25029">
                  <c:v>1487.66</c:v>
                </c:pt>
                <c:pt idx="25030">
                  <c:v>1511.03</c:v>
                </c:pt>
                <c:pt idx="25031">
                  <c:v>1562.41</c:v>
                </c:pt>
                <c:pt idx="25032">
                  <c:v>1935.17</c:v>
                </c:pt>
                <c:pt idx="25033">
                  <c:v>1989.82</c:v>
                </c:pt>
                <c:pt idx="25034">
                  <c:v>1698.42</c:v>
                </c:pt>
                <c:pt idx="25035">
                  <c:v>1773.4</c:v>
                </c:pt>
                <c:pt idx="25036">
                  <c:v>1476.24</c:v>
                </c:pt>
                <c:pt idx="25037">
                  <c:v>1739.94</c:v>
                </c:pt>
                <c:pt idx="25038">
                  <c:v>1493.41</c:v>
                </c:pt>
                <c:pt idx="25039">
                  <c:v>1643.82</c:v>
                </c:pt>
                <c:pt idx="25040">
                  <c:v>1598.65</c:v>
                </c:pt>
                <c:pt idx="25041">
                  <c:v>1098.92</c:v>
                </c:pt>
                <c:pt idx="25042">
                  <c:v>1271.51</c:v>
                </c:pt>
                <c:pt idx="25043">
                  <c:v>1704.42</c:v>
                </c:pt>
                <c:pt idx="25044">
                  <c:v>1664.77</c:v>
                </c:pt>
                <c:pt idx="25045">
                  <c:v>2009.95</c:v>
                </c:pt>
                <c:pt idx="25046">
                  <c:v>1659.57</c:v>
                </c:pt>
                <c:pt idx="25047">
                  <c:v>1685.38</c:v>
                </c:pt>
                <c:pt idx="25048">
                  <c:v>1321.97</c:v>
                </c:pt>
                <c:pt idx="25049">
                  <c:v>1306.29</c:v>
                </c:pt>
                <c:pt idx="25050">
                  <c:v>1291.33</c:v>
                </c:pt>
                <c:pt idx="25051">
                  <c:v>1133.81</c:v>
                </c:pt>
                <c:pt idx="25052">
                  <c:v>1036.7</c:v>
                </c:pt>
                <c:pt idx="25053">
                  <c:v>925.38</c:v>
                </c:pt>
                <c:pt idx="25054">
                  <c:v>1560.92</c:v>
                </c:pt>
                <c:pt idx="25055">
                  <c:v>847.02</c:v>
                </c:pt>
                <c:pt idx="25056">
                  <c:v>1079.81</c:v>
                </c:pt>
                <c:pt idx="25057">
                  <c:v>1583.55</c:v>
                </c:pt>
                <c:pt idx="25058">
                  <c:v>1765.29</c:v>
                </c:pt>
                <c:pt idx="25059">
                  <c:v>1043.8</c:v>
                </c:pt>
                <c:pt idx="25060">
                  <c:v>1145.28</c:v>
                </c:pt>
                <c:pt idx="25061">
                  <c:v>1398.4</c:v>
                </c:pt>
                <c:pt idx="25062">
                  <c:v>1044.92</c:v>
                </c:pt>
                <c:pt idx="25063">
                  <c:v>1214.03</c:v>
                </c:pt>
                <c:pt idx="25064">
                  <c:v>1376.76</c:v>
                </c:pt>
                <c:pt idx="25065">
                  <c:v>1159.78</c:v>
                </c:pt>
                <c:pt idx="25066">
                  <c:v>1444.49</c:v>
                </c:pt>
                <c:pt idx="25067">
                  <c:v>1422.39</c:v>
                </c:pt>
                <c:pt idx="25068">
                  <c:v>1102.56</c:v>
                </c:pt>
                <c:pt idx="25069">
                  <c:v>1895.87</c:v>
                </c:pt>
                <c:pt idx="25070">
                  <c:v>1428.81</c:v>
                </c:pt>
                <c:pt idx="25071">
                  <c:v>1993.14</c:v>
                </c:pt>
                <c:pt idx="25072">
                  <c:v>1512.07</c:v>
                </c:pt>
                <c:pt idx="25073">
                  <c:v>1885.67</c:v>
                </c:pt>
                <c:pt idx="25074">
                  <c:v>1767.93</c:v>
                </c:pt>
                <c:pt idx="25075">
                  <c:v>1544.59</c:v>
                </c:pt>
                <c:pt idx="25076">
                  <c:v>12.34</c:v>
                </c:pt>
                <c:pt idx="25077">
                  <c:v>10.84</c:v>
                </c:pt>
                <c:pt idx="25078">
                  <c:v>7.59</c:v>
                </c:pt>
                <c:pt idx="25079">
                  <c:v>9.67</c:v>
                </c:pt>
                <c:pt idx="25080">
                  <c:v>4.63</c:v>
                </c:pt>
                <c:pt idx="25081">
                  <c:v>0.19</c:v>
                </c:pt>
                <c:pt idx="25082">
                  <c:v>3.59</c:v>
                </c:pt>
                <c:pt idx="25083">
                  <c:v>80.77</c:v>
                </c:pt>
                <c:pt idx="25084">
                  <c:v>51.61</c:v>
                </c:pt>
                <c:pt idx="25085">
                  <c:v>58.24</c:v>
                </c:pt>
                <c:pt idx="25086">
                  <c:v>39.5</c:v>
                </c:pt>
                <c:pt idx="25087">
                  <c:v>34.6</c:v>
                </c:pt>
                <c:pt idx="25088">
                  <c:v>80.69</c:v>
                </c:pt>
                <c:pt idx="25089">
                  <c:v>110.61</c:v>
                </c:pt>
                <c:pt idx="25090">
                  <c:v>138.19</c:v>
                </c:pt>
                <c:pt idx="25091">
                  <c:v>178</c:v>
                </c:pt>
                <c:pt idx="25092">
                  <c:v>218.79</c:v>
                </c:pt>
                <c:pt idx="25093">
                  <c:v>220.15</c:v>
                </c:pt>
                <c:pt idx="25094">
                  <c:v>248.63</c:v>
                </c:pt>
                <c:pt idx="25095">
                  <c:v>285.76</c:v>
                </c:pt>
                <c:pt idx="25096">
                  <c:v>200.06</c:v>
                </c:pt>
                <c:pt idx="25097">
                  <c:v>152.1</c:v>
                </c:pt>
                <c:pt idx="25098">
                  <c:v>152.12</c:v>
                </c:pt>
                <c:pt idx="25099">
                  <c:v>147.58000000000001</c:v>
                </c:pt>
                <c:pt idx="25100">
                  <c:v>145.31</c:v>
                </c:pt>
                <c:pt idx="25101">
                  <c:v>139.52000000000001</c:v>
                </c:pt>
                <c:pt idx="25102">
                  <c:v>91.85</c:v>
                </c:pt>
                <c:pt idx="25103">
                  <c:v>57.83</c:v>
                </c:pt>
                <c:pt idx="25104">
                  <c:v>40.6</c:v>
                </c:pt>
                <c:pt idx="25105">
                  <c:v>6.13</c:v>
                </c:pt>
                <c:pt idx="25106">
                  <c:v>31.74</c:v>
                </c:pt>
                <c:pt idx="25107">
                  <c:v>171.92</c:v>
                </c:pt>
                <c:pt idx="25108">
                  <c:v>168.83</c:v>
                </c:pt>
                <c:pt idx="25109">
                  <c:v>170.99</c:v>
                </c:pt>
                <c:pt idx="25110">
                  <c:v>208.71</c:v>
                </c:pt>
                <c:pt idx="25111">
                  <c:v>227.22</c:v>
                </c:pt>
                <c:pt idx="25112">
                  <c:v>365.1</c:v>
                </c:pt>
                <c:pt idx="25113">
                  <c:v>433.24</c:v>
                </c:pt>
                <c:pt idx="25114">
                  <c:v>454.71</c:v>
                </c:pt>
                <c:pt idx="25115">
                  <c:v>287.43</c:v>
                </c:pt>
                <c:pt idx="25116">
                  <c:v>315.95999999999998</c:v>
                </c:pt>
                <c:pt idx="25117">
                  <c:v>367.22</c:v>
                </c:pt>
                <c:pt idx="25118">
                  <c:v>474.18</c:v>
                </c:pt>
                <c:pt idx="25119">
                  <c:v>743.32</c:v>
                </c:pt>
                <c:pt idx="25120">
                  <c:v>892.04</c:v>
                </c:pt>
                <c:pt idx="25121">
                  <c:v>725.25</c:v>
                </c:pt>
                <c:pt idx="25122">
                  <c:v>938.21</c:v>
                </c:pt>
                <c:pt idx="25123">
                  <c:v>730.67</c:v>
                </c:pt>
                <c:pt idx="25124">
                  <c:v>743.62</c:v>
                </c:pt>
                <c:pt idx="25125">
                  <c:v>541.29</c:v>
                </c:pt>
                <c:pt idx="25126">
                  <c:v>643.24</c:v>
                </c:pt>
                <c:pt idx="25127">
                  <c:v>669.95</c:v>
                </c:pt>
                <c:pt idx="25128">
                  <c:v>1349.57</c:v>
                </c:pt>
                <c:pt idx="25129">
                  <c:v>275.81</c:v>
                </c:pt>
                <c:pt idx="25130">
                  <c:v>250.45</c:v>
                </c:pt>
                <c:pt idx="25131">
                  <c:v>210.51</c:v>
                </c:pt>
                <c:pt idx="25132">
                  <c:v>751.14</c:v>
                </c:pt>
                <c:pt idx="25133">
                  <c:v>953.14</c:v>
                </c:pt>
                <c:pt idx="25134">
                  <c:v>222.56</c:v>
                </c:pt>
                <c:pt idx="25135">
                  <c:v>1376.8</c:v>
                </c:pt>
                <c:pt idx="25136">
                  <c:v>721.67</c:v>
                </c:pt>
                <c:pt idx="25137">
                  <c:v>662.37</c:v>
                </c:pt>
                <c:pt idx="25138">
                  <c:v>532.99</c:v>
                </c:pt>
                <c:pt idx="25139">
                  <c:v>410.86</c:v>
                </c:pt>
                <c:pt idx="25140">
                  <c:v>431.11</c:v>
                </c:pt>
                <c:pt idx="25141">
                  <c:v>452.59</c:v>
                </c:pt>
                <c:pt idx="25142">
                  <c:v>537.02</c:v>
                </c:pt>
                <c:pt idx="25143">
                  <c:v>429.27</c:v>
                </c:pt>
                <c:pt idx="25144">
                  <c:v>435.38</c:v>
                </c:pt>
                <c:pt idx="25145">
                  <c:v>563.16999999999996</c:v>
                </c:pt>
                <c:pt idx="25146">
                  <c:v>476.96</c:v>
                </c:pt>
                <c:pt idx="25147">
                  <c:v>641.30999999999995</c:v>
                </c:pt>
                <c:pt idx="25148">
                  <c:v>784.07</c:v>
                </c:pt>
                <c:pt idx="25149">
                  <c:v>395.15</c:v>
                </c:pt>
                <c:pt idx="25150">
                  <c:v>530.71</c:v>
                </c:pt>
                <c:pt idx="25151">
                  <c:v>743.39</c:v>
                </c:pt>
                <c:pt idx="25152">
                  <c:v>773.06</c:v>
                </c:pt>
                <c:pt idx="25153">
                  <c:v>614.30999999999995</c:v>
                </c:pt>
                <c:pt idx="25154">
                  <c:v>749.37</c:v>
                </c:pt>
                <c:pt idx="25155">
                  <c:v>582.33000000000004</c:v>
                </c:pt>
                <c:pt idx="25156">
                  <c:v>538.35</c:v>
                </c:pt>
                <c:pt idx="25157">
                  <c:v>385.17</c:v>
                </c:pt>
                <c:pt idx="25158">
                  <c:v>729.4</c:v>
                </c:pt>
                <c:pt idx="25159">
                  <c:v>614.62</c:v>
                </c:pt>
                <c:pt idx="25160">
                  <c:v>528.30999999999995</c:v>
                </c:pt>
                <c:pt idx="25161">
                  <c:v>425.96</c:v>
                </c:pt>
                <c:pt idx="25162">
                  <c:v>437.64</c:v>
                </c:pt>
                <c:pt idx="25163">
                  <c:v>393.67</c:v>
                </c:pt>
                <c:pt idx="25164">
                  <c:v>323.31</c:v>
                </c:pt>
                <c:pt idx="25165">
                  <c:v>308.02999999999997</c:v>
                </c:pt>
                <c:pt idx="25166">
                  <c:v>408.56</c:v>
                </c:pt>
                <c:pt idx="25167">
                  <c:v>366.34</c:v>
                </c:pt>
                <c:pt idx="25168">
                  <c:v>519.82000000000005</c:v>
                </c:pt>
                <c:pt idx="25169">
                  <c:v>898.42</c:v>
                </c:pt>
                <c:pt idx="25170">
                  <c:v>968.3</c:v>
                </c:pt>
                <c:pt idx="25171">
                  <c:v>419.48</c:v>
                </c:pt>
                <c:pt idx="25172">
                  <c:v>2302.65</c:v>
                </c:pt>
                <c:pt idx="25173">
                  <c:v>2169.4</c:v>
                </c:pt>
                <c:pt idx="25174">
                  <c:v>2066.1799999999998</c:v>
                </c:pt>
                <c:pt idx="25175">
                  <c:v>1490.73</c:v>
                </c:pt>
                <c:pt idx="25176">
                  <c:v>2152.91</c:v>
                </c:pt>
                <c:pt idx="25177">
                  <c:v>1614.99</c:v>
                </c:pt>
                <c:pt idx="25178">
                  <c:v>2132.71</c:v>
                </c:pt>
                <c:pt idx="25179">
                  <c:v>2503.7399999999998</c:v>
                </c:pt>
                <c:pt idx="25180">
                  <c:v>2354.65</c:v>
                </c:pt>
                <c:pt idx="25181">
                  <c:v>4216.88</c:v>
                </c:pt>
                <c:pt idx="25182">
                  <c:v>1443.46</c:v>
                </c:pt>
                <c:pt idx="25183">
                  <c:v>1841.14</c:v>
                </c:pt>
                <c:pt idx="25184">
                  <c:v>2075.77</c:v>
                </c:pt>
                <c:pt idx="25185">
                  <c:v>1559.78</c:v>
                </c:pt>
                <c:pt idx="25186">
                  <c:v>1497.47</c:v>
                </c:pt>
                <c:pt idx="25187">
                  <c:v>1230.67</c:v>
                </c:pt>
                <c:pt idx="25188">
                  <c:v>1367.4</c:v>
                </c:pt>
                <c:pt idx="25189">
                  <c:v>1659.66</c:v>
                </c:pt>
                <c:pt idx="25190">
                  <c:v>1935.51</c:v>
                </c:pt>
                <c:pt idx="25191">
                  <c:v>2374.16</c:v>
                </c:pt>
                <c:pt idx="25192">
                  <c:v>1947.19</c:v>
                </c:pt>
                <c:pt idx="25193">
                  <c:v>2151.9899999999998</c:v>
                </c:pt>
                <c:pt idx="25194">
                  <c:v>1681</c:v>
                </c:pt>
                <c:pt idx="25195">
                  <c:v>1899.98</c:v>
                </c:pt>
                <c:pt idx="25196">
                  <c:v>2887.26</c:v>
                </c:pt>
                <c:pt idx="25197">
                  <c:v>2077.29</c:v>
                </c:pt>
                <c:pt idx="25198">
                  <c:v>1028.3800000000001</c:v>
                </c:pt>
                <c:pt idx="25199">
                  <c:v>1122.23</c:v>
                </c:pt>
                <c:pt idx="25200">
                  <c:v>717.71</c:v>
                </c:pt>
                <c:pt idx="25201">
                  <c:v>1256.29</c:v>
                </c:pt>
                <c:pt idx="25202">
                  <c:v>1386.73</c:v>
                </c:pt>
                <c:pt idx="25203">
                  <c:v>1277.31</c:v>
                </c:pt>
                <c:pt idx="25204">
                  <c:v>668</c:v>
                </c:pt>
                <c:pt idx="25205">
                  <c:v>782.68</c:v>
                </c:pt>
                <c:pt idx="25206">
                  <c:v>654.51</c:v>
                </c:pt>
                <c:pt idx="25207">
                  <c:v>816.23</c:v>
                </c:pt>
                <c:pt idx="25208">
                  <c:v>748.38</c:v>
                </c:pt>
                <c:pt idx="25209">
                  <c:v>794.56</c:v>
                </c:pt>
                <c:pt idx="25210">
                  <c:v>450.24</c:v>
                </c:pt>
                <c:pt idx="25211">
                  <c:v>798.66</c:v>
                </c:pt>
                <c:pt idx="25212">
                  <c:v>643.64</c:v>
                </c:pt>
                <c:pt idx="25213">
                  <c:v>463.43</c:v>
                </c:pt>
                <c:pt idx="25214">
                  <c:v>412.06</c:v>
                </c:pt>
                <c:pt idx="25215">
                  <c:v>711.83</c:v>
                </c:pt>
                <c:pt idx="25216">
                  <c:v>580.96</c:v>
                </c:pt>
                <c:pt idx="25217">
                  <c:v>699.27</c:v>
                </c:pt>
                <c:pt idx="25218">
                  <c:v>588.86</c:v>
                </c:pt>
                <c:pt idx="25219">
                  <c:v>808.75</c:v>
                </c:pt>
                <c:pt idx="25220">
                  <c:v>465.86</c:v>
                </c:pt>
                <c:pt idx="25221">
                  <c:v>560.39</c:v>
                </c:pt>
                <c:pt idx="25222">
                  <c:v>587.91</c:v>
                </c:pt>
                <c:pt idx="25223">
                  <c:v>547.84</c:v>
                </c:pt>
                <c:pt idx="25224">
                  <c:v>148.5</c:v>
                </c:pt>
                <c:pt idx="25225">
                  <c:v>398.62</c:v>
                </c:pt>
                <c:pt idx="25226">
                  <c:v>534.22</c:v>
                </c:pt>
                <c:pt idx="25227">
                  <c:v>206.37</c:v>
                </c:pt>
                <c:pt idx="25228">
                  <c:v>174.06</c:v>
                </c:pt>
                <c:pt idx="25229">
                  <c:v>199.92</c:v>
                </c:pt>
                <c:pt idx="25230">
                  <c:v>292.88</c:v>
                </c:pt>
                <c:pt idx="25231">
                  <c:v>227.84</c:v>
                </c:pt>
                <c:pt idx="25232">
                  <c:v>268.06</c:v>
                </c:pt>
                <c:pt idx="25233">
                  <c:v>315.56</c:v>
                </c:pt>
                <c:pt idx="25234">
                  <c:v>372.17</c:v>
                </c:pt>
                <c:pt idx="25235">
                  <c:v>389.7</c:v>
                </c:pt>
                <c:pt idx="25236">
                  <c:v>402.19</c:v>
                </c:pt>
                <c:pt idx="25237">
                  <c:v>451.92</c:v>
                </c:pt>
                <c:pt idx="25238">
                  <c:v>417.12</c:v>
                </c:pt>
                <c:pt idx="25239">
                  <c:v>447.19</c:v>
                </c:pt>
                <c:pt idx="25240">
                  <c:v>438.13</c:v>
                </c:pt>
                <c:pt idx="25241">
                  <c:v>488.93</c:v>
                </c:pt>
                <c:pt idx="25242">
                  <c:v>522.79999999999995</c:v>
                </c:pt>
                <c:pt idx="25243">
                  <c:v>566.29</c:v>
                </c:pt>
                <c:pt idx="25244">
                  <c:v>574.04999999999995</c:v>
                </c:pt>
                <c:pt idx="25245">
                  <c:v>571.84</c:v>
                </c:pt>
                <c:pt idx="25246">
                  <c:v>607.19000000000005</c:v>
                </c:pt>
                <c:pt idx="25247">
                  <c:v>550.29999999999995</c:v>
                </c:pt>
                <c:pt idx="25248">
                  <c:v>564.97</c:v>
                </c:pt>
                <c:pt idx="25249">
                  <c:v>607.89</c:v>
                </c:pt>
                <c:pt idx="25250">
                  <c:v>410.48</c:v>
                </c:pt>
                <c:pt idx="25251">
                  <c:v>516.41999999999996</c:v>
                </c:pt>
                <c:pt idx="25252">
                  <c:v>491.61</c:v>
                </c:pt>
                <c:pt idx="25253">
                  <c:v>563.99</c:v>
                </c:pt>
                <c:pt idx="25254">
                  <c:v>542.63</c:v>
                </c:pt>
                <c:pt idx="25255">
                  <c:v>670.8</c:v>
                </c:pt>
                <c:pt idx="25256">
                  <c:v>773.89</c:v>
                </c:pt>
                <c:pt idx="25257">
                  <c:v>854.36</c:v>
                </c:pt>
                <c:pt idx="25258">
                  <c:v>867.24</c:v>
                </c:pt>
                <c:pt idx="25259">
                  <c:v>781.21</c:v>
                </c:pt>
                <c:pt idx="25260">
                  <c:v>844.84</c:v>
                </c:pt>
                <c:pt idx="25261">
                  <c:v>934.69</c:v>
                </c:pt>
                <c:pt idx="25262">
                  <c:v>823.87</c:v>
                </c:pt>
                <c:pt idx="25263">
                  <c:v>824.74</c:v>
                </c:pt>
                <c:pt idx="25264">
                  <c:v>703.19</c:v>
                </c:pt>
                <c:pt idx="25265">
                  <c:v>771</c:v>
                </c:pt>
                <c:pt idx="25266">
                  <c:v>616.71</c:v>
                </c:pt>
                <c:pt idx="25267">
                  <c:v>634.58000000000004</c:v>
                </c:pt>
                <c:pt idx="25268">
                  <c:v>569.52</c:v>
                </c:pt>
                <c:pt idx="25269">
                  <c:v>486.2</c:v>
                </c:pt>
                <c:pt idx="25270">
                  <c:v>414.69</c:v>
                </c:pt>
                <c:pt idx="25271">
                  <c:v>339.3</c:v>
                </c:pt>
                <c:pt idx="25272">
                  <c:v>330.33</c:v>
                </c:pt>
                <c:pt idx="25273">
                  <c:v>288.54000000000002</c:v>
                </c:pt>
                <c:pt idx="25274">
                  <c:v>275.08999999999997</c:v>
                </c:pt>
                <c:pt idx="25275">
                  <c:v>275.39</c:v>
                </c:pt>
                <c:pt idx="25276">
                  <c:v>284.08</c:v>
                </c:pt>
                <c:pt idx="25277">
                  <c:v>294.08</c:v>
                </c:pt>
                <c:pt idx="25278">
                  <c:v>373.5</c:v>
                </c:pt>
                <c:pt idx="25279">
                  <c:v>426.81</c:v>
                </c:pt>
                <c:pt idx="25280">
                  <c:v>363.07</c:v>
                </c:pt>
                <c:pt idx="25281">
                  <c:v>413.16</c:v>
                </c:pt>
                <c:pt idx="25282">
                  <c:v>442.39</c:v>
                </c:pt>
                <c:pt idx="25283">
                  <c:v>430.81</c:v>
                </c:pt>
                <c:pt idx="25284">
                  <c:v>318.07</c:v>
                </c:pt>
                <c:pt idx="25285">
                  <c:v>444.17</c:v>
                </c:pt>
                <c:pt idx="25286">
                  <c:v>443.15</c:v>
                </c:pt>
                <c:pt idx="25287">
                  <c:v>379.46</c:v>
                </c:pt>
                <c:pt idx="25288">
                  <c:v>520.32000000000005</c:v>
                </c:pt>
                <c:pt idx="25289">
                  <c:v>530.30999999999995</c:v>
                </c:pt>
                <c:pt idx="25290">
                  <c:v>451.78</c:v>
                </c:pt>
                <c:pt idx="25291">
                  <c:v>261.57</c:v>
                </c:pt>
                <c:pt idx="25292">
                  <c:v>215.97</c:v>
                </c:pt>
                <c:pt idx="25293">
                  <c:v>249.47</c:v>
                </c:pt>
                <c:pt idx="25294">
                  <c:v>291.58</c:v>
                </c:pt>
                <c:pt idx="25295">
                  <c:v>293.75</c:v>
                </c:pt>
                <c:pt idx="25296">
                  <c:v>355.14</c:v>
                </c:pt>
                <c:pt idx="25297">
                  <c:v>420.99</c:v>
                </c:pt>
                <c:pt idx="25298">
                  <c:v>410.17</c:v>
                </c:pt>
                <c:pt idx="25299">
                  <c:v>306.55</c:v>
                </c:pt>
                <c:pt idx="25300">
                  <c:v>357.88</c:v>
                </c:pt>
                <c:pt idx="25301">
                  <c:v>437.9</c:v>
                </c:pt>
                <c:pt idx="25302">
                  <c:v>324.70999999999998</c:v>
                </c:pt>
                <c:pt idx="25303">
                  <c:v>176.04</c:v>
                </c:pt>
                <c:pt idx="25304">
                  <c:v>147.91999999999999</c:v>
                </c:pt>
                <c:pt idx="25305">
                  <c:v>140.33000000000001</c:v>
                </c:pt>
                <c:pt idx="25306">
                  <c:v>100.81</c:v>
                </c:pt>
                <c:pt idx="25307">
                  <c:v>64.36</c:v>
                </c:pt>
                <c:pt idx="25308">
                  <c:v>59.42</c:v>
                </c:pt>
                <c:pt idx="25309">
                  <c:v>62.61</c:v>
                </c:pt>
                <c:pt idx="25310">
                  <c:v>64.77</c:v>
                </c:pt>
                <c:pt idx="25311">
                  <c:v>60.25</c:v>
                </c:pt>
                <c:pt idx="25312">
                  <c:v>52.52</c:v>
                </c:pt>
                <c:pt idx="25313">
                  <c:v>83.35</c:v>
                </c:pt>
                <c:pt idx="25314">
                  <c:v>241.37</c:v>
                </c:pt>
                <c:pt idx="25315">
                  <c:v>384.33</c:v>
                </c:pt>
                <c:pt idx="25316">
                  <c:v>458.85</c:v>
                </c:pt>
                <c:pt idx="25317">
                  <c:v>415.16</c:v>
                </c:pt>
                <c:pt idx="25318">
                  <c:v>427.3</c:v>
                </c:pt>
                <c:pt idx="25319">
                  <c:v>362.91</c:v>
                </c:pt>
                <c:pt idx="25320">
                  <c:v>306.76</c:v>
                </c:pt>
                <c:pt idx="25321">
                  <c:v>307.14999999999998</c:v>
                </c:pt>
                <c:pt idx="25322">
                  <c:v>301.83</c:v>
                </c:pt>
                <c:pt idx="25323">
                  <c:v>297.23</c:v>
                </c:pt>
                <c:pt idx="25324">
                  <c:v>251.52</c:v>
                </c:pt>
                <c:pt idx="25325">
                  <c:v>264.8</c:v>
                </c:pt>
                <c:pt idx="25326">
                  <c:v>321.52999999999997</c:v>
                </c:pt>
                <c:pt idx="25327">
                  <c:v>275.55</c:v>
                </c:pt>
                <c:pt idx="25328">
                  <c:v>287.14999999999998</c:v>
                </c:pt>
                <c:pt idx="25329">
                  <c:v>309.12</c:v>
                </c:pt>
                <c:pt idx="25330">
                  <c:v>844.61</c:v>
                </c:pt>
                <c:pt idx="25331">
                  <c:v>565.32000000000005</c:v>
                </c:pt>
                <c:pt idx="25332">
                  <c:v>701.13</c:v>
                </c:pt>
                <c:pt idx="25333">
                  <c:v>719.19</c:v>
                </c:pt>
                <c:pt idx="25334">
                  <c:v>659.48</c:v>
                </c:pt>
                <c:pt idx="25335">
                  <c:v>602.01</c:v>
                </c:pt>
                <c:pt idx="25336">
                  <c:v>633.57000000000005</c:v>
                </c:pt>
                <c:pt idx="25337">
                  <c:v>579.91</c:v>
                </c:pt>
                <c:pt idx="25338">
                  <c:v>497.98</c:v>
                </c:pt>
                <c:pt idx="25339">
                  <c:v>460.45</c:v>
                </c:pt>
                <c:pt idx="25340">
                  <c:v>644.36</c:v>
                </c:pt>
                <c:pt idx="25341">
                  <c:v>468.68</c:v>
                </c:pt>
                <c:pt idx="25342">
                  <c:v>453.05</c:v>
                </c:pt>
                <c:pt idx="25343">
                  <c:v>617.74</c:v>
                </c:pt>
                <c:pt idx="25344">
                  <c:v>758.52</c:v>
                </c:pt>
                <c:pt idx="25345">
                  <c:v>1115.8</c:v>
                </c:pt>
                <c:pt idx="25346">
                  <c:v>1048.01</c:v>
                </c:pt>
                <c:pt idx="25347">
                  <c:v>1148.26</c:v>
                </c:pt>
                <c:pt idx="25348">
                  <c:v>1279.54</c:v>
                </c:pt>
                <c:pt idx="25349">
                  <c:v>996.38</c:v>
                </c:pt>
                <c:pt idx="25350">
                  <c:v>96.1</c:v>
                </c:pt>
                <c:pt idx="25351">
                  <c:v>73.400000000000006</c:v>
                </c:pt>
                <c:pt idx="25352">
                  <c:v>85.59</c:v>
                </c:pt>
                <c:pt idx="25353">
                  <c:v>140.72</c:v>
                </c:pt>
                <c:pt idx="25354">
                  <c:v>136.26</c:v>
                </c:pt>
                <c:pt idx="25355">
                  <c:v>56.62</c:v>
                </c:pt>
                <c:pt idx="25356">
                  <c:v>97.24</c:v>
                </c:pt>
                <c:pt idx="25357">
                  <c:v>125.92</c:v>
                </c:pt>
                <c:pt idx="25358">
                  <c:v>114.84</c:v>
                </c:pt>
                <c:pt idx="25359">
                  <c:v>128.99</c:v>
                </c:pt>
                <c:pt idx="25360">
                  <c:v>147.80000000000001</c:v>
                </c:pt>
                <c:pt idx="25361">
                  <c:v>130.82</c:v>
                </c:pt>
                <c:pt idx="25362">
                  <c:v>93.5</c:v>
                </c:pt>
                <c:pt idx="25363">
                  <c:v>78.760000000000005</c:v>
                </c:pt>
                <c:pt idx="25364">
                  <c:v>59.91</c:v>
                </c:pt>
                <c:pt idx="25365">
                  <c:v>52.81</c:v>
                </c:pt>
                <c:pt idx="25366">
                  <c:v>40.03</c:v>
                </c:pt>
                <c:pt idx="25367">
                  <c:v>30.34</c:v>
                </c:pt>
                <c:pt idx="25368">
                  <c:v>29.77</c:v>
                </c:pt>
                <c:pt idx="25369">
                  <c:v>23.84</c:v>
                </c:pt>
                <c:pt idx="25370">
                  <c:v>20.56</c:v>
                </c:pt>
                <c:pt idx="25371">
                  <c:v>52.36</c:v>
                </c:pt>
                <c:pt idx="25372">
                  <c:v>82.72</c:v>
                </c:pt>
                <c:pt idx="25373">
                  <c:v>81.790000000000006</c:v>
                </c:pt>
                <c:pt idx="25374">
                  <c:v>98.03</c:v>
                </c:pt>
                <c:pt idx="25375">
                  <c:v>104.25</c:v>
                </c:pt>
                <c:pt idx="25376">
                  <c:v>67.34</c:v>
                </c:pt>
                <c:pt idx="25377">
                  <c:v>85.44</c:v>
                </c:pt>
                <c:pt idx="25378">
                  <c:v>27.85</c:v>
                </c:pt>
                <c:pt idx="25379">
                  <c:v>1050.27</c:v>
                </c:pt>
                <c:pt idx="25380">
                  <c:v>1050.1199999999999</c:v>
                </c:pt>
                <c:pt idx="25381">
                  <c:v>1041.19</c:v>
                </c:pt>
                <c:pt idx="25382">
                  <c:v>1035.1099999999999</c:v>
                </c:pt>
                <c:pt idx="25383">
                  <c:v>955.57</c:v>
                </c:pt>
                <c:pt idx="25384">
                  <c:v>838.58</c:v>
                </c:pt>
                <c:pt idx="25385">
                  <c:v>804.29</c:v>
                </c:pt>
                <c:pt idx="25386">
                  <c:v>846.76</c:v>
                </c:pt>
                <c:pt idx="25387">
                  <c:v>941.02</c:v>
                </c:pt>
                <c:pt idx="25388">
                  <c:v>521.07000000000005</c:v>
                </c:pt>
                <c:pt idx="25389">
                  <c:v>776.88</c:v>
                </c:pt>
                <c:pt idx="25390">
                  <c:v>65.540000000000006</c:v>
                </c:pt>
                <c:pt idx="25391">
                  <c:v>60</c:v>
                </c:pt>
                <c:pt idx="25392">
                  <c:v>47.02</c:v>
                </c:pt>
                <c:pt idx="25393">
                  <c:v>46.48</c:v>
                </c:pt>
                <c:pt idx="25394">
                  <c:v>121.25</c:v>
                </c:pt>
                <c:pt idx="25395">
                  <c:v>124.96</c:v>
                </c:pt>
                <c:pt idx="25396">
                  <c:v>164.46</c:v>
                </c:pt>
                <c:pt idx="25397">
                  <c:v>169.36</c:v>
                </c:pt>
                <c:pt idx="25398">
                  <c:v>81.91</c:v>
                </c:pt>
                <c:pt idx="25399">
                  <c:v>128.31</c:v>
                </c:pt>
                <c:pt idx="25400">
                  <c:v>96.63</c:v>
                </c:pt>
                <c:pt idx="25401">
                  <c:v>148.4</c:v>
                </c:pt>
                <c:pt idx="25402">
                  <c:v>119.46</c:v>
                </c:pt>
                <c:pt idx="25403">
                  <c:v>735.21</c:v>
                </c:pt>
                <c:pt idx="25404">
                  <c:v>580.27</c:v>
                </c:pt>
                <c:pt idx="25405">
                  <c:v>334.34</c:v>
                </c:pt>
                <c:pt idx="25406">
                  <c:v>224.31</c:v>
                </c:pt>
                <c:pt idx="25407">
                  <c:v>219.58</c:v>
                </c:pt>
                <c:pt idx="25408">
                  <c:v>203.43</c:v>
                </c:pt>
                <c:pt idx="25409">
                  <c:v>205.27</c:v>
                </c:pt>
                <c:pt idx="25410">
                  <c:v>199.38</c:v>
                </c:pt>
                <c:pt idx="25411">
                  <c:v>199.1</c:v>
                </c:pt>
                <c:pt idx="25412">
                  <c:v>213.41</c:v>
                </c:pt>
                <c:pt idx="25413">
                  <c:v>223.49</c:v>
                </c:pt>
                <c:pt idx="25414">
                  <c:v>161.03</c:v>
                </c:pt>
                <c:pt idx="25415">
                  <c:v>119.57</c:v>
                </c:pt>
                <c:pt idx="25416">
                  <c:v>110.39</c:v>
                </c:pt>
                <c:pt idx="25417">
                  <c:v>123.91</c:v>
                </c:pt>
                <c:pt idx="25418">
                  <c:v>143.81</c:v>
                </c:pt>
                <c:pt idx="25419">
                  <c:v>173.72</c:v>
                </c:pt>
                <c:pt idx="25420">
                  <c:v>172.08</c:v>
                </c:pt>
                <c:pt idx="25421">
                  <c:v>203.07</c:v>
                </c:pt>
                <c:pt idx="25422">
                  <c:v>157.38999999999999</c:v>
                </c:pt>
                <c:pt idx="25423">
                  <c:v>289.41000000000003</c:v>
                </c:pt>
                <c:pt idx="25424">
                  <c:v>409.59</c:v>
                </c:pt>
                <c:pt idx="25425">
                  <c:v>211.86</c:v>
                </c:pt>
                <c:pt idx="25426">
                  <c:v>267</c:v>
                </c:pt>
                <c:pt idx="25427">
                  <c:v>574.27</c:v>
                </c:pt>
                <c:pt idx="25428">
                  <c:v>426.38</c:v>
                </c:pt>
                <c:pt idx="25429">
                  <c:v>311.5</c:v>
                </c:pt>
                <c:pt idx="25430">
                  <c:v>273.31</c:v>
                </c:pt>
                <c:pt idx="25431">
                  <c:v>228.12</c:v>
                </c:pt>
                <c:pt idx="25432">
                  <c:v>449.68</c:v>
                </c:pt>
                <c:pt idx="25433">
                  <c:v>707.18</c:v>
                </c:pt>
                <c:pt idx="25434">
                  <c:v>123.18</c:v>
                </c:pt>
                <c:pt idx="25435">
                  <c:v>119.87</c:v>
                </c:pt>
                <c:pt idx="25436">
                  <c:v>115.89</c:v>
                </c:pt>
                <c:pt idx="25437">
                  <c:v>115.48</c:v>
                </c:pt>
                <c:pt idx="25438">
                  <c:v>123.58</c:v>
                </c:pt>
                <c:pt idx="25439">
                  <c:v>128</c:v>
                </c:pt>
                <c:pt idx="25440">
                  <c:v>120.18</c:v>
                </c:pt>
                <c:pt idx="25441">
                  <c:v>149.84</c:v>
                </c:pt>
                <c:pt idx="25442">
                  <c:v>164.93</c:v>
                </c:pt>
                <c:pt idx="25443">
                  <c:v>211.2</c:v>
                </c:pt>
                <c:pt idx="25444">
                  <c:v>165.86</c:v>
                </c:pt>
                <c:pt idx="25445">
                  <c:v>198</c:v>
                </c:pt>
                <c:pt idx="25446">
                  <c:v>219.92</c:v>
                </c:pt>
                <c:pt idx="25447">
                  <c:v>221.49</c:v>
                </c:pt>
                <c:pt idx="25448">
                  <c:v>300.64999999999998</c:v>
                </c:pt>
                <c:pt idx="25449">
                  <c:v>243.2</c:v>
                </c:pt>
                <c:pt idx="25450">
                  <c:v>260.33999999999997</c:v>
                </c:pt>
                <c:pt idx="25451">
                  <c:v>236.84</c:v>
                </c:pt>
                <c:pt idx="25452">
                  <c:v>260.27</c:v>
                </c:pt>
                <c:pt idx="25453">
                  <c:v>244.7</c:v>
                </c:pt>
                <c:pt idx="25454">
                  <c:v>268.49</c:v>
                </c:pt>
                <c:pt idx="25455">
                  <c:v>283.95</c:v>
                </c:pt>
                <c:pt idx="25456">
                  <c:v>239.62</c:v>
                </c:pt>
                <c:pt idx="25457">
                  <c:v>231.91</c:v>
                </c:pt>
                <c:pt idx="25458">
                  <c:v>262.11</c:v>
                </c:pt>
                <c:pt idx="25459">
                  <c:v>207.44</c:v>
                </c:pt>
                <c:pt idx="25460">
                  <c:v>210.07</c:v>
                </c:pt>
                <c:pt idx="25461">
                  <c:v>200.51</c:v>
                </c:pt>
                <c:pt idx="25462">
                  <c:v>143.57</c:v>
                </c:pt>
                <c:pt idx="25463">
                  <c:v>214.85</c:v>
                </c:pt>
                <c:pt idx="25464">
                  <c:v>182.17</c:v>
                </c:pt>
                <c:pt idx="25465">
                  <c:v>203.94</c:v>
                </c:pt>
                <c:pt idx="25466">
                  <c:v>198.09</c:v>
                </c:pt>
                <c:pt idx="25467">
                  <c:v>143.71</c:v>
                </c:pt>
                <c:pt idx="25468">
                  <c:v>187.49</c:v>
                </c:pt>
                <c:pt idx="25469">
                  <c:v>196.27</c:v>
                </c:pt>
                <c:pt idx="25470">
                  <c:v>176.4</c:v>
                </c:pt>
                <c:pt idx="25471">
                  <c:v>320.82</c:v>
                </c:pt>
                <c:pt idx="25472">
                  <c:v>304.70999999999998</c:v>
                </c:pt>
                <c:pt idx="25473">
                  <c:v>359.17</c:v>
                </c:pt>
                <c:pt idx="25474">
                  <c:v>427.15</c:v>
                </c:pt>
                <c:pt idx="25475">
                  <c:v>422.67</c:v>
                </c:pt>
                <c:pt idx="25476">
                  <c:v>509.86</c:v>
                </c:pt>
                <c:pt idx="25477">
                  <c:v>101.85</c:v>
                </c:pt>
                <c:pt idx="25478">
                  <c:v>86.73</c:v>
                </c:pt>
                <c:pt idx="25479">
                  <c:v>71.42</c:v>
                </c:pt>
                <c:pt idx="25480">
                  <c:v>46.57</c:v>
                </c:pt>
                <c:pt idx="25481">
                  <c:v>73.45</c:v>
                </c:pt>
                <c:pt idx="25482">
                  <c:v>53.92</c:v>
                </c:pt>
                <c:pt idx="25483">
                  <c:v>82.7</c:v>
                </c:pt>
                <c:pt idx="25484">
                  <c:v>68.92</c:v>
                </c:pt>
                <c:pt idx="25485">
                  <c:v>73.400000000000006</c:v>
                </c:pt>
                <c:pt idx="25486">
                  <c:v>177.41</c:v>
                </c:pt>
                <c:pt idx="25487">
                  <c:v>186.28</c:v>
                </c:pt>
                <c:pt idx="25488">
                  <c:v>220.42</c:v>
                </c:pt>
                <c:pt idx="25489">
                  <c:v>329.61</c:v>
                </c:pt>
                <c:pt idx="25490">
                  <c:v>416.24</c:v>
                </c:pt>
                <c:pt idx="25491">
                  <c:v>428.76</c:v>
                </c:pt>
                <c:pt idx="25492">
                  <c:v>252.2</c:v>
                </c:pt>
                <c:pt idx="25493">
                  <c:v>471.88</c:v>
                </c:pt>
                <c:pt idx="25494">
                  <c:v>603.45000000000005</c:v>
                </c:pt>
                <c:pt idx="25495">
                  <c:v>366.75</c:v>
                </c:pt>
                <c:pt idx="25496">
                  <c:v>474.97</c:v>
                </c:pt>
                <c:pt idx="25497">
                  <c:v>855.01</c:v>
                </c:pt>
                <c:pt idx="25498">
                  <c:v>486.33</c:v>
                </c:pt>
                <c:pt idx="25499">
                  <c:v>473.71</c:v>
                </c:pt>
                <c:pt idx="25500">
                  <c:v>389.48</c:v>
                </c:pt>
                <c:pt idx="25501">
                  <c:v>457.37</c:v>
                </c:pt>
                <c:pt idx="25502">
                  <c:v>654.77</c:v>
                </c:pt>
                <c:pt idx="25503">
                  <c:v>629.11</c:v>
                </c:pt>
                <c:pt idx="25504">
                  <c:v>768.75</c:v>
                </c:pt>
                <c:pt idx="25505">
                  <c:v>822.26</c:v>
                </c:pt>
                <c:pt idx="25506">
                  <c:v>446.21</c:v>
                </c:pt>
                <c:pt idx="25507">
                  <c:v>408.73</c:v>
                </c:pt>
                <c:pt idx="25508">
                  <c:v>521.09</c:v>
                </c:pt>
                <c:pt idx="25509">
                  <c:v>404.72</c:v>
                </c:pt>
                <c:pt idx="25510">
                  <c:v>403.16</c:v>
                </c:pt>
                <c:pt idx="25511">
                  <c:v>477.19</c:v>
                </c:pt>
                <c:pt idx="25512">
                  <c:v>563.47</c:v>
                </c:pt>
                <c:pt idx="25513">
                  <c:v>503.82</c:v>
                </c:pt>
                <c:pt idx="25514">
                  <c:v>607.79999999999995</c:v>
                </c:pt>
                <c:pt idx="25515">
                  <c:v>621.61</c:v>
                </c:pt>
                <c:pt idx="25516">
                  <c:v>572.59</c:v>
                </c:pt>
                <c:pt idx="25517">
                  <c:v>883.78</c:v>
                </c:pt>
                <c:pt idx="25518">
                  <c:v>664.03</c:v>
                </c:pt>
                <c:pt idx="25519">
                  <c:v>767.51</c:v>
                </c:pt>
                <c:pt idx="25520">
                  <c:v>755.81</c:v>
                </c:pt>
                <c:pt idx="25521">
                  <c:v>745.19</c:v>
                </c:pt>
                <c:pt idx="25522">
                  <c:v>803.09</c:v>
                </c:pt>
                <c:pt idx="25523">
                  <c:v>772.2</c:v>
                </c:pt>
                <c:pt idx="25524">
                  <c:v>739.84</c:v>
                </c:pt>
                <c:pt idx="25525">
                  <c:v>717.75</c:v>
                </c:pt>
                <c:pt idx="25526">
                  <c:v>606.26</c:v>
                </c:pt>
                <c:pt idx="25527">
                  <c:v>790.34</c:v>
                </c:pt>
                <c:pt idx="25528">
                  <c:v>609.02</c:v>
                </c:pt>
                <c:pt idx="25529">
                  <c:v>621.59</c:v>
                </c:pt>
                <c:pt idx="25530">
                  <c:v>1095.75</c:v>
                </c:pt>
                <c:pt idx="25531">
                  <c:v>659.82</c:v>
                </c:pt>
                <c:pt idx="25532">
                  <c:v>712.7</c:v>
                </c:pt>
                <c:pt idx="25533">
                  <c:v>1074.03</c:v>
                </c:pt>
                <c:pt idx="25534">
                  <c:v>1720.95</c:v>
                </c:pt>
                <c:pt idx="25535">
                  <c:v>749.6</c:v>
                </c:pt>
                <c:pt idx="25536">
                  <c:v>643.29</c:v>
                </c:pt>
                <c:pt idx="25537">
                  <c:v>571.72</c:v>
                </c:pt>
                <c:pt idx="25538">
                  <c:v>693.98</c:v>
                </c:pt>
                <c:pt idx="25539">
                  <c:v>550.97</c:v>
                </c:pt>
                <c:pt idx="25540">
                  <c:v>305.08</c:v>
                </c:pt>
                <c:pt idx="25541">
                  <c:v>373.82</c:v>
                </c:pt>
                <c:pt idx="25542">
                  <c:v>659.24</c:v>
                </c:pt>
                <c:pt idx="25543">
                  <c:v>750.23</c:v>
                </c:pt>
                <c:pt idx="25544">
                  <c:v>969.52</c:v>
                </c:pt>
                <c:pt idx="25545">
                  <c:v>446.61</c:v>
                </c:pt>
                <c:pt idx="25546">
                  <c:v>328.33</c:v>
                </c:pt>
                <c:pt idx="25547">
                  <c:v>447.3</c:v>
                </c:pt>
                <c:pt idx="25548">
                  <c:v>470.46</c:v>
                </c:pt>
                <c:pt idx="25549">
                  <c:v>491.87</c:v>
                </c:pt>
                <c:pt idx="25550">
                  <c:v>396.99</c:v>
                </c:pt>
                <c:pt idx="25551">
                  <c:v>469.22</c:v>
                </c:pt>
                <c:pt idx="25552">
                  <c:v>603.75</c:v>
                </c:pt>
                <c:pt idx="25553">
                  <c:v>664.98</c:v>
                </c:pt>
                <c:pt idx="25554">
                  <c:v>414.59</c:v>
                </c:pt>
                <c:pt idx="25555">
                  <c:v>313.47000000000003</c:v>
                </c:pt>
                <c:pt idx="25556">
                  <c:v>413.91</c:v>
                </c:pt>
                <c:pt idx="25557">
                  <c:v>530.1</c:v>
                </c:pt>
                <c:pt idx="25558">
                  <c:v>382.23</c:v>
                </c:pt>
                <c:pt idx="25559">
                  <c:v>1220.0999999999999</c:v>
                </c:pt>
                <c:pt idx="25560">
                  <c:v>1017.18</c:v>
                </c:pt>
                <c:pt idx="25561">
                  <c:v>794.83</c:v>
                </c:pt>
                <c:pt idx="25562">
                  <c:v>577.17999999999995</c:v>
                </c:pt>
                <c:pt idx="25563">
                  <c:v>745.6</c:v>
                </c:pt>
                <c:pt idx="25564">
                  <c:v>835.66</c:v>
                </c:pt>
                <c:pt idx="25565">
                  <c:v>718.81</c:v>
                </c:pt>
                <c:pt idx="25566">
                  <c:v>1265.3499999999999</c:v>
                </c:pt>
                <c:pt idx="25567">
                  <c:v>886.6</c:v>
                </c:pt>
                <c:pt idx="25568">
                  <c:v>881.97</c:v>
                </c:pt>
                <c:pt idx="25569">
                  <c:v>997.36</c:v>
                </c:pt>
                <c:pt idx="25570">
                  <c:v>1576.29</c:v>
                </c:pt>
                <c:pt idx="25571">
                  <c:v>1012.23</c:v>
                </c:pt>
                <c:pt idx="25572">
                  <c:v>633.16999999999996</c:v>
                </c:pt>
                <c:pt idx="25573">
                  <c:v>863.46</c:v>
                </c:pt>
                <c:pt idx="25574">
                  <c:v>1115.95</c:v>
                </c:pt>
                <c:pt idx="25575">
                  <c:v>789.67</c:v>
                </c:pt>
                <c:pt idx="25576">
                  <c:v>582.22</c:v>
                </c:pt>
                <c:pt idx="25577">
                  <c:v>641.91999999999996</c:v>
                </c:pt>
                <c:pt idx="25578">
                  <c:v>885.21</c:v>
                </c:pt>
                <c:pt idx="25579">
                  <c:v>719.96</c:v>
                </c:pt>
                <c:pt idx="25580">
                  <c:v>891.14</c:v>
                </c:pt>
                <c:pt idx="25581">
                  <c:v>1122.17</c:v>
                </c:pt>
                <c:pt idx="25582">
                  <c:v>1354.56</c:v>
                </c:pt>
                <c:pt idx="25583">
                  <c:v>1239.1199999999999</c:v>
                </c:pt>
                <c:pt idx="25584">
                  <c:v>1339.61</c:v>
                </c:pt>
                <c:pt idx="25585">
                  <c:v>2269.4899999999998</c:v>
                </c:pt>
                <c:pt idx="25586">
                  <c:v>2751.94</c:v>
                </c:pt>
                <c:pt idx="25587">
                  <c:v>2811.41</c:v>
                </c:pt>
                <c:pt idx="25588">
                  <c:v>2359.21</c:v>
                </c:pt>
                <c:pt idx="25589">
                  <c:v>2264</c:v>
                </c:pt>
                <c:pt idx="25590">
                  <c:v>1082.81</c:v>
                </c:pt>
                <c:pt idx="25591">
                  <c:v>1077.93</c:v>
                </c:pt>
                <c:pt idx="25592">
                  <c:v>1204.1099999999999</c:v>
                </c:pt>
                <c:pt idx="25593">
                  <c:v>984.85</c:v>
                </c:pt>
                <c:pt idx="25594">
                  <c:v>770.78</c:v>
                </c:pt>
                <c:pt idx="25595">
                  <c:v>604.54999999999995</c:v>
                </c:pt>
                <c:pt idx="25596">
                  <c:v>572.34</c:v>
                </c:pt>
                <c:pt idx="25597">
                  <c:v>732.61</c:v>
                </c:pt>
                <c:pt idx="25598">
                  <c:v>681.78</c:v>
                </c:pt>
                <c:pt idx="25599">
                  <c:v>698.68</c:v>
                </c:pt>
                <c:pt idx="25600">
                  <c:v>777.96</c:v>
                </c:pt>
                <c:pt idx="25601">
                  <c:v>932.26</c:v>
                </c:pt>
                <c:pt idx="25602">
                  <c:v>830.27</c:v>
                </c:pt>
                <c:pt idx="25603">
                  <c:v>1197.1099999999999</c:v>
                </c:pt>
                <c:pt idx="25604">
                  <c:v>931.05</c:v>
                </c:pt>
                <c:pt idx="25605">
                  <c:v>892.94</c:v>
                </c:pt>
                <c:pt idx="25606">
                  <c:v>735.49</c:v>
                </c:pt>
                <c:pt idx="25607">
                  <c:v>996.02</c:v>
                </c:pt>
                <c:pt idx="25608">
                  <c:v>668.15</c:v>
                </c:pt>
                <c:pt idx="25609">
                  <c:v>839.35</c:v>
                </c:pt>
                <c:pt idx="25610">
                  <c:v>1146.78</c:v>
                </c:pt>
                <c:pt idx="25611">
                  <c:v>1587.64</c:v>
                </c:pt>
                <c:pt idx="25612">
                  <c:v>1518.01</c:v>
                </c:pt>
                <c:pt idx="25613">
                  <c:v>1078.25</c:v>
                </c:pt>
                <c:pt idx="25614">
                  <c:v>1487.73</c:v>
                </c:pt>
                <c:pt idx="25615">
                  <c:v>1075.5899999999999</c:v>
                </c:pt>
                <c:pt idx="25616">
                  <c:v>852.18</c:v>
                </c:pt>
                <c:pt idx="25617">
                  <c:v>494.56</c:v>
                </c:pt>
                <c:pt idx="25618">
                  <c:v>820.39</c:v>
                </c:pt>
                <c:pt idx="25619">
                  <c:v>777.59</c:v>
                </c:pt>
                <c:pt idx="25620">
                  <c:v>918.87</c:v>
                </c:pt>
                <c:pt idx="25621">
                  <c:v>812.95</c:v>
                </c:pt>
                <c:pt idx="25622">
                  <c:v>1131.18</c:v>
                </c:pt>
                <c:pt idx="25623">
                  <c:v>750.95</c:v>
                </c:pt>
                <c:pt idx="25624">
                  <c:v>852.19</c:v>
                </c:pt>
                <c:pt idx="25625">
                  <c:v>985.71</c:v>
                </c:pt>
                <c:pt idx="25626">
                  <c:v>838.53</c:v>
                </c:pt>
                <c:pt idx="25627">
                  <c:v>659.57</c:v>
                </c:pt>
                <c:pt idx="25628">
                  <c:v>454.28</c:v>
                </c:pt>
                <c:pt idx="25629">
                  <c:v>601.05999999999995</c:v>
                </c:pt>
                <c:pt idx="25630">
                  <c:v>499.48</c:v>
                </c:pt>
                <c:pt idx="25631">
                  <c:v>725.64</c:v>
                </c:pt>
                <c:pt idx="25632">
                  <c:v>698.5</c:v>
                </c:pt>
                <c:pt idx="25633">
                  <c:v>524.4</c:v>
                </c:pt>
                <c:pt idx="25634">
                  <c:v>1341.89</c:v>
                </c:pt>
                <c:pt idx="25635">
                  <c:v>661.82</c:v>
                </c:pt>
                <c:pt idx="25636">
                  <c:v>451.25</c:v>
                </c:pt>
                <c:pt idx="25637">
                  <c:v>712.44</c:v>
                </c:pt>
                <c:pt idx="25638">
                  <c:v>607.91</c:v>
                </c:pt>
                <c:pt idx="25639">
                  <c:v>1007.4</c:v>
                </c:pt>
                <c:pt idx="25640">
                  <c:v>886.84</c:v>
                </c:pt>
                <c:pt idx="25641">
                  <c:v>614.19000000000005</c:v>
                </c:pt>
                <c:pt idx="25642">
                  <c:v>766.03</c:v>
                </c:pt>
                <c:pt idx="25643">
                  <c:v>477.77</c:v>
                </c:pt>
                <c:pt idx="25644">
                  <c:v>615.39</c:v>
                </c:pt>
                <c:pt idx="25645">
                  <c:v>399.11</c:v>
                </c:pt>
                <c:pt idx="25646">
                  <c:v>514.97</c:v>
                </c:pt>
                <c:pt idx="25647">
                  <c:v>526.4</c:v>
                </c:pt>
                <c:pt idx="25648">
                  <c:v>507.16</c:v>
                </c:pt>
                <c:pt idx="25649">
                  <c:v>551.04999999999995</c:v>
                </c:pt>
                <c:pt idx="25650">
                  <c:v>530.84</c:v>
                </c:pt>
                <c:pt idx="25651">
                  <c:v>625.02</c:v>
                </c:pt>
                <c:pt idx="25652">
                  <c:v>699</c:v>
                </c:pt>
                <c:pt idx="25653">
                  <c:v>610.95000000000005</c:v>
                </c:pt>
                <c:pt idx="25654">
                  <c:v>755.75</c:v>
                </c:pt>
                <c:pt idx="25655">
                  <c:v>606.79999999999995</c:v>
                </c:pt>
                <c:pt idx="25656">
                  <c:v>464.09</c:v>
                </c:pt>
                <c:pt idx="25657">
                  <c:v>415.23</c:v>
                </c:pt>
                <c:pt idx="25658">
                  <c:v>441.21</c:v>
                </c:pt>
                <c:pt idx="25659">
                  <c:v>504.15</c:v>
                </c:pt>
                <c:pt idx="25660">
                  <c:v>398.39</c:v>
                </c:pt>
                <c:pt idx="25661">
                  <c:v>489.19</c:v>
                </c:pt>
                <c:pt idx="25662">
                  <c:v>442.95</c:v>
                </c:pt>
                <c:pt idx="25663">
                  <c:v>423</c:v>
                </c:pt>
                <c:pt idx="25664">
                  <c:v>538.14</c:v>
                </c:pt>
                <c:pt idx="25665">
                  <c:v>716.66</c:v>
                </c:pt>
                <c:pt idx="25666">
                  <c:v>549.08000000000004</c:v>
                </c:pt>
                <c:pt idx="25667">
                  <c:v>404.4</c:v>
                </c:pt>
                <c:pt idx="25668">
                  <c:v>492.62</c:v>
                </c:pt>
                <c:pt idx="25669">
                  <c:v>523.28</c:v>
                </c:pt>
                <c:pt idx="25670">
                  <c:v>549.78</c:v>
                </c:pt>
                <c:pt idx="25671">
                  <c:v>718.75</c:v>
                </c:pt>
                <c:pt idx="25672">
                  <c:v>562.78</c:v>
                </c:pt>
                <c:pt idx="25673">
                  <c:v>517.47</c:v>
                </c:pt>
                <c:pt idx="25674">
                  <c:v>516.9</c:v>
                </c:pt>
                <c:pt idx="25675">
                  <c:v>407.54</c:v>
                </c:pt>
                <c:pt idx="25676">
                  <c:v>549.85</c:v>
                </c:pt>
                <c:pt idx="25677">
                  <c:v>632.16</c:v>
                </c:pt>
                <c:pt idx="25678">
                  <c:v>539.5</c:v>
                </c:pt>
                <c:pt idx="25679">
                  <c:v>609.16999999999996</c:v>
                </c:pt>
                <c:pt idx="25680">
                  <c:v>557.97</c:v>
                </c:pt>
                <c:pt idx="25681">
                  <c:v>479.08</c:v>
                </c:pt>
                <c:pt idx="25682">
                  <c:v>536.85</c:v>
                </c:pt>
                <c:pt idx="25683">
                  <c:v>478.23</c:v>
                </c:pt>
                <c:pt idx="25684">
                  <c:v>459.62</c:v>
                </c:pt>
                <c:pt idx="25685">
                  <c:v>617.07000000000005</c:v>
                </c:pt>
                <c:pt idx="25686">
                  <c:v>513.86</c:v>
                </c:pt>
                <c:pt idx="25687">
                  <c:v>671.25</c:v>
                </c:pt>
                <c:pt idx="25688">
                  <c:v>471.48</c:v>
                </c:pt>
                <c:pt idx="25689">
                  <c:v>373.94</c:v>
                </c:pt>
                <c:pt idx="25690">
                  <c:v>623.94000000000005</c:v>
                </c:pt>
                <c:pt idx="25691">
                  <c:v>789.48</c:v>
                </c:pt>
                <c:pt idx="25692">
                  <c:v>755.7</c:v>
                </c:pt>
                <c:pt idx="25693">
                  <c:v>568.07000000000005</c:v>
                </c:pt>
                <c:pt idx="25694">
                  <c:v>485.06</c:v>
                </c:pt>
                <c:pt idx="25695">
                  <c:v>534.11</c:v>
                </c:pt>
                <c:pt idx="25696">
                  <c:v>497.78</c:v>
                </c:pt>
                <c:pt idx="25697">
                  <c:v>329.55</c:v>
                </c:pt>
                <c:pt idx="25698">
                  <c:v>593.79999999999995</c:v>
                </c:pt>
                <c:pt idx="25699">
                  <c:v>864.34</c:v>
                </c:pt>
                <c:pt idx="25700">
                  <c:v>809.6</c:v>
                </c:pt>
                <c:pt idx="25701">
                  <c:v>818.45</c:v>
                </c:pt>
                <c:pt idx="25702">
                  <c:v>701.13</c:v>
                </c:pt>
                <c:pt idx="25703">
                  <c:v>900.81</c:v>
                </c:pt>
                <c:pt idx="25704">
                  <c:v>826.45</c:v>
                </c:pt>
                <c:pt idx="25705">
                  <c:v>1123.19</c:v>
                </c:pt>
                <c:pt idx="25706">
                  <c:v>975.84</c:v>
                </c:pt>
                <c:pt idx="25707">
                  <c:v>1033.93</c:v>
                </c:pt>
                <c:pt idx="25708">
                  <c:v>945.56</c:v>
                </c:pt>
                <c:pt idx="25709">
                  <c:v>1091.57</c:v>
                </c:pt>
                <c:pt idx="25710">
                  <c:v>893.29</c:v>
                </c:pt>
                <c:pt idx="25711">
                  <c:v>801.32</c:v>
                </c:pt>
                <c:pt idx="25712">
                  <c:v>731.28</c:v>
                </c:pt>
                <c:pt idx="25713">
                  <c:v>729.87</c:v>
                </c:pt>
                <c:pt idx="25714">
                  <c:v>565.85</c:v>
                </c:pt>
                <c:pt idx="25715">
                  <c:v>540.17999999999995</c:v>
                </c:pt>
                <c:pt idx="25716">
                  <c:v>399.14</c:v>
                </c:pt>
                <c:pt idx="25717">
                  <c:v>389.71</c:v>
                </c:pt>
                <c:pt idx="25718">
                  <c:v>545.53</c:v>
                </c:pt>
                <c:pt idx="25719">
                  <c:v>364.2</c:v>
                </c:pt>
                <c:pt idx="25720">
                  <c:v>311.19</c:v>
                </c:pt>
                <c:pt idx="25721">
                  <c:v>395.43</c:v>
                </c:pt>
                <c:pt idx="25722">
                  <c:v>477.47</c:v>
                </c:pt>
                <c:pt idx="25723">
                  <c:v>398.32</c:v>
                </c:pt>
                <c:pt idx="25724">
                  <c:v>591.79</c:v>
                </c:pt>
                <c:pt idx="25725">
                  <c:v>647.59</c:v>
                </c:pt>
                <c:pt idx="25726">
                  <c:v>581.07000000000005</c:v>
                </c:pt>
                <c:pt idx="25727">
                  <c:v>538.72</c:v>
                </c:pt>
                <c:pt idx="25728">
                  <c:v>597.9</c:v>
                </c:pt>
                <c:pt idx="25729">
                  <c:v>616.28</c:v>
                </c:pt>
                <c:pt idx="25730">
                  <c:v>846.03</c:v>
                </c:pt>
                <c:pt idx="25731">
                  <c:v>506.9</c:v>
                </c:pt>
                <c:pt idx="25732">
                  <c:v>534.45000000000005</c:v>
                </c:pt>
                <c:pt idx="25733">
                  <c:v>388.86</c:v>
                </c:pt>
                <c:pt idx="25734">
                  <c:v>1109.3699999999999</c:v>
                </c:pt>
                <c:pt idx="25735">
                  <c:v>768.29</c:v>
                </c:pt>
                <c:pt idx="25736">
                  <c:v>553.96</c:v>
                </c:pt>
                <c:pt idx="25737">
                  <c:v>598.76</c:v>
                </c:pt>
                <c:pt idx="25738">
                  <c:v>1473.89</c:v>
                </c:pt>
                <c:pt idx="25739">
                  <c:v>1443.81</c:v>
                </c:pt>
                <c:pt idx="25740">
                  <c:v>1094.17</c:v>
                </c:pt>
                <c:pt idx="25741">
                  <c:v>1258.1099999999999</c:v>
                </c:pt>
                <c:pt idx="25742">
                  <c:v>1183.43</c:v>
                </c:pt>
                <c:pt idx="25743">
                  <c:v>864.45</c:v>
                </c:pt>
                <c:pt idx="25744">
                  <c:v>588.95000000000005</c:v>
                </c:pt>
                <c:pt idx="25745">
                  <c:v>1320.59</c:v>
                </c:pt>
                <c:pt idx="25746">
                  <c:v>1977.75</c:v>
                </c:pt>
                <c:pt idx="25747">
                  <c:v>1479.21</c:v>
                </c:pt>
                <c:pt idx="25748">
                  <c:v>1376.45</c:v>
                </c:pt>
                <c:pt idx="25749">
                  <c:v>2383.52</c:v>
                </c:pt>
                <c:pt idx="25750">
                  <c:v>2813.48</c:v>
                </c:pt>
                <c:pt idx="25751">
                  <c:v>1585.37</c:v>
                </c:pt>
                <c:pt idx="25752">
                  <c:v>2083.65</c:v>
                </c:pt>
                <c:pt idx="25753">
                  <c:v>2499.8200000000002</c:v>
                </c:pt>
                <c:pt idx="25754">
                  <c:v>1196.93</c:v>
                </c:pt>
                <c:pt idx="25755">
                  <c:v>1625.64</c:v>
                </c:pt>
                <c:pt idx="25756">
                  <c:v>1781.53</c:v>
                </c:pt>
                <c:pt idx="25757">
                  <c:v>1153.24</c:v>
                </c:pt>
                <c:pt idx="25758">
                  <c:v>2061.83</c:v>
                </c:pt>
                <c:pt idx="25759">
                  <c:v>1696.71</c:v>
                </c:pt>
                <c:pt idx="25760">
                  <c:v>1088.77</c:v>
                </c:pt>
                <c:pt idx="25761">
                  <c:v>1050.1300000000001</c:v>
                </c:pt>
                <c:pt idx="25762">
                  <c:v>963.19</c:v>
                </c:pt>
                <c:pt idx="25763">
                  <c:v>1255.92</c:v>
                </c:pt>
                <c:pt idx="25764">
                  <c:v>1120.1199999999999</c:v>
                </c:pt>
                <c:pt idx="25765">
                  <c:v>1529.9</c:v>
                </c:pt>
                <c:pt idx="25766">
                  <c:v>2346.3000000000002</c:v>
                </c:pt>
                <c:pt idx="25767">
                  <c:v>2078.2399999999998</c:v>
                </c:pt>
                <c:pt idx="25768">
                  <c:v>1401.21</c:v>
                </c:pt>
                <c:pt idx="25769">
                  <c:v>803.28</c:v>
                </c:pt>
                <c:pt idx="25770">
                  <c:v>1106.1300000000001</c:v>
                </c:pt>
                <c:pt idx="25771">
                  <c:v>2234.36</c:v>
                </c:pt>
                <c:pt idx="25772">
                  <c:v>1750.15</c:v>
                </c:pt>
                <c:pt idx="25773">
                  <c:v>956.59</c:v>
                </c:pt>
                <c:pt idx="25774">
                  <c:v>1157.52</c:v>
                </c:pt>
                <c:pt idx="25775">
                  <c:v>638.51</c:v>
                </c:pt>
                <c:pt idx="25776">
                  <c:v>1213.95</c:v>
                </c:pt>
                <c:pt idx="25777">
                  <c:v>671.35</c:v>
                </c:pt>
                <c:pt idx="25778">
                  <c:v>670.25</c:v>
                </c:pt>
                <c:pt idx="25779">
                  <c:v>521.21</c:v>
                </c:pt>
                <c:pt idx="25780">
                  <c:v>815.6</c:v>
                </c:pt>
                <c:pt idx="25781">
                  <c:v>609.79999999999995</c:v>
                </c:pt>
                <c:pt idx="25782">
                  <c:v>821.12</c:v>
                </c:pt>
                <c:pt idx="25783">
                  <c:v>898.46</c:v>
                </c:pt>
                <c:pt idx="25784">
                  <c:v>889.08</c:v>
                </c:pt>
                <c:pt idx="25785">
                  <c:v>949.14</c:v>
                </c:pt>
                <c:pt idx="25786">
                  <c:v>1189.72</c:v>
                </c:pt>
                <c:pt idx="25787">
                  <c:v>916.6</c:v>
                </c:pt>
                <c:pt idx="25788">
                  <c:v>1237.93</c:v>
                </c:pt>
                <c:pt idx="25789">
                  <c:v>1204.6300000000001</c:v>
                </c:pt>
                <c:pt idx="25790">
                  <c:v>1264.77</c:v>
                </c:pt>
                <c:pt idx="25791">
                  <c:v>1051.48</c:v>
                </c:pt>
                <c:pt idx="25792">
                  <c:v>677.02</c:v>
                </c:pt>
                <c:pt idx="25793">
                  <c:v>490.33</c:v>
                </c:pt>
                <c:pt idx="25794">
                  <c:v>531.29</c:v>
                </c:pt>
                <c:pt idx="25795">
                  <c:v>556.51</c:v>
                </c:pt>
                <c:pt idx="25796">
                  <c:v>786.96</c:v>
                </c:pt>
                <c:pt idx="25797">
                  <c:v>729.01</c:v>
                </c:pt>
                <c:pt idx="25798">
                  <c:v>650.59</c:v>
                </c:pt>
                <c:pt idx="25799">
                  <c:v>622.85</c:v>
                </c:pt>
                <c:pt idx="25800">
                  <c:v>499.07</c:v>
                </c:pt>
                <c:pt idx="25801">
                  <c:v>385.47</c:v>
                </c:pt>
                <c:pt idx="25802">
                  <c:v>416.63</c:v>
                </c:pt>
                <c:pt idx="25803">
                  <c:v>524.91999999999996</c:v>
                </c:pt>
                <c:pt idx="25804">
                  <c:v>506.39</c:v>
                </c:pt>
                <c:pt idx="25805">
                  <c:v>495.58</c:v>
                </c:pt>
                <c:pt idx="25806">
                  <c:v>464.1</c:v>
                </c:pt>
                <c:pt idx="25807">
                  <c:v>472.63</c:v>
                </c:pt>
                <c:pt idx="25808">
                  <c:v>442.96</c:v>
                </c:pt>
                <c:pt idx="25809">
                  <c:v>507.73</c:v>
                </c:pt>
                <c:pt idx="25810">
                  <c:v>509.72</c:v>
                </c:pt>
                <c:pt idx="25811">
                  <c:v>470.67</c:v>
                </c:pt>
                <c:pt idx="25812">
                  <c:v>405.87</c:v>
                </c:pt>
                <c:pt idx="25813">
                  <c:v>292.38</c:v>
                </c:pt>
                <c:pt idx="25814">
                  <c:v>309.73</c:v>
                </c:pt>
                <c:pt idx="25815">
                  <c:v>358.99</c:v>
                </c:pt>
                <c:pt idx="25816">
                  <c:v>353.06</c:v>
                </c:pt>
                <c:pt idx="25817">
                  <c:v>326.77</c:v>
                </c:pt>
                <c:pt idx="25818">
                  <c:v>348.18</c:v>
                </c:pt>
                <c:pt idx="25819">
                  <c:v>268.20999999999998</c:v>
                </c:pt>
                <c:pt idx="25820">
                  <c:v>346.93</c:v>
                </c:pt>
                <c:pt idx="25821">
                  <c:v>287.24</c:v>
                </c:pt>
                <c:pt idx="25822">
                  <c:v>304.67</c:v>
                </c:pt>
                <c:pt idx="25823">
                  <c:v>336.34</c:v>
                </c:pt>
                <c:pt idx="25824">
                  <c:v>345.21</c:v>
                </c:pt>
                <c:pt idx="25825">
                  <c:v>87.81</c:v>
                </c:pt>
                <c:pt idx="25826">
                  <c:v>123.86</c:v>
                </c:pt>
                <c:pt idx="25827">
                  <c:v>182.65</c:v>
                </c:pt>
                <c:pt idx="25828">
                  <c:v>158.38</c:v>
                </c:pt>
                <c:pt idx="25829">
                  <c:v>132.19</c:v>
                </c:pt>
                <c:pt idx="25830">
                  <c:v>152.88999999999999</c:v>
                </c:pt>
                <c:pt idx="25831">
                  <c:v>132.05000000000001</c:v>
                </c:pt>
                <c:pt idx="25832">
                  <c:v>120.19</c:v>
                </c:pt>
                <c:pt idx="25833">
                  <c:v>149.59</c:v>
                </c:pt>
                <c:pt idx="25834">
                  <c:v>168.11</c:v>
                </c:pt>
                <c:pt idx="25835">
                  <c:v>152.22999999999999</c:v>
                </c:pt>
                <c:pt idx="25836">
                  <c:v>154.88</c:v>
                </c:pt>
                <c:pt idx="25837">
                  <c:v>187.33</c:v>
                </c:pt>
                <c:pt idx="25838">
                  <c:v>130.07</c:v>
                </c:pt>
                <c:pt idx="25839">
                  <c:v>147.75</c:v>
                </c:pt>
                <c:pt idx="25840">
                  <c:v>190.14</c:v>
                </c:pt>
                <c:pt idx="25841">
                  <c:v>206.54</c:v>
                </c:pt>
                <c:pt idx="25842">
                  <c:v>125.05</c:v>
                </c:pt>
                <c:pt idx="25843">
                  <c:v>235.57</c:v>
                </c:pt>
                <c:pt idx="25844">
                  <c:v>147.41999999999999</c:v>
                </c:pt>
                <c:pt idx="25845">
                  <c:v>180.33</c:v>
                </c:pt>
                <c:pt idx="25846">
                  <c:v>121.53</c:v>
                </c:pt>
                <c:pt idx="25847">
                  <c:v>295.45</c:v>
                </c:pt>
                <c:pt idx="25848">
                  <c:v>550.03</c:v>
                </c:pt>
                <c:pt idx="25849">
                  <c:v>637.57000000000005</c:v>
                </c:pt>
                <c:pt idx="25850">
                  <c:v>360.17</c:v>
                </c:pt>
                <c:pt idx="25851">
                  <c:v>182.97</c:v>
                </c:pt>
                <c:pt idx="25852">
                  <c:v>123.19</c:v>
                </c:pt>
                <c:pt idx="25853">
                  <c:v>88.71</c:v>
                </c:pt>
                <c:pt idx="25854">
                  <c:v>188.32</c:v>
                </c:pt>
                <c:pt idx="25855">
                  <c:v>215.86</c:v>
                </c:pt>
                <c:pt idx="25856">
                  <c:v>254.06</c:v>
                </c:pt>
                <c:pt idx="25857">
                  <c:v>253.77</c:v>
                </c:pt>
                <c:pt idx="25858">
                  <c:v>200.06</c:v>
                </c:pt>
                <c:pt idx="25859">
                  <c:v>691.35</c:v>
                </c:pt>
                <c:pt idx="25860">
                  <c:v>578.04</c:v>
                </c:pt>
                <c:pt idx="25861">
                  <c:v>431.85</c:v>
                </c:pt>
                <c:pt idx="25862">
                  <c:v>435.53</c:v>
                </c:pt>
                <c:pt idx="25863">
                  <c:v>288.22000000000003</c:v>
                </c:pt>
                <c:pt idx="25864">
                  <c:v>198.55</c:v>
                </c:pt>
                <c:pt idx="25865">
                  <c:v>214.46</c:v>
                </c:pt>
                <c:pt idx="25866">
                  <c:v>233.1</c:v>
                </c:pt>
                <c:pt idx="25867">
                  <c:v>211.21</c:v>
                </c:pt>
                <c:pt idx="25868">
                  <c:v>185.09</c:v>
                </c:pt>
                <c:pt idx="25869">
                  <c:v>217.69</c:v>
                </c:pt>
                <c:pt idx="25870">
                  <c:v>215.29</c:v>
                </c:pt>
                <c:pt idx="25871">
                  <c:v>296.77999999999997</c:v>
                </c:pt>
                <c:pt idx="25872">
                  <c:v>349.76</c:v>
                </c:pt>
                <c:pt idx="25873">
                  <c:v>261.91000000000003</c:v>
                </c:pt>
                <c:pt idx="25874">
                  <c:v>206.86</c:v>
                </c:pt>
                <c:pt idx="25875">
                  <c:v>220.25</c:v>
                </c:pt>
                <c:pt idx="25876">
                  <c:v>169.17</c:v>
                </c:pt>
                <c:pt idx="25877">
                  <c:v>123.6</c:v>
                </c:pt>
                <c:pt idx="25878">
                  <c:v>159.74</c:v>
                </c:pt>
                <c:pt idx="25879">
                  <c:v>136.13999999999999</c:v>
                </c:pt>
                <c:pt idx="25880">
                  <c:v>93.18</c:v>
                </c:pt>
                <c:pt idx="25881">
                  <c:v>117.78</c:v>
                </c:pt>
                <c:pt idx="25882">
                  <c:v>128.38</c:v>
                </c:pt>
                <c:pt idx="25883">
                  <c:v>108.79</c:v>
                </c:pt>
                <c:pt idx="25884">
                  <c:v>149.47</c:v>
                </c:pt>
                <c:pt idx="25885">
                  <c:v>257.39999999999998</c:v>
                </c:pt>
                <c:pt idx="25886">
                  <c:v>213.95</c:v>
                </c:pt>
                <c:pt idx="25887">
                  <c:v>36.19</c:v>
                </c:pt>
                <c:pt idx="25888">
                  <c:v>63.65</c:v>
                </c:pt>
                <c:pt idx="25889">
                  <c:v>70.08</c:v>
                </c:pt>
                <c:pt idx="25890">
                  <c:v>81.239999999999995</c:v>
                </c:pt>
                <c:pt idx="25891">
                  <c:v>88.33</c:v>
                </c:pt>
                <c:pt idx="25892">
                  <c:v>95.49</c:v>
                </c:pt>
                <c:pt idx="25893">
                  <c:v>80.16</c:v>
                </c:pt>
                <c:pt idx="25894">
                  <c:v>97.38</c:v>
                </c:pt>
                <c:pt idx="25895">
                  <c:v>91.79</c:v>
                </c:pt>
                <c:pt idx="25896">
                  <c:v>106.29</c:v>
                </c:pt>
                <c:pt idx="25897">
                  <c:v>146.16</c:v>
                </c:pt>
                <c:pt idx="25898">
                  <c:v>141.69999999999999</c:v>
                </c:pt>
                <c:pt idx="25899">
                  <c:v>189.08</c:v>
                </c:pt>
                <c:pt idx="25900">
                  <c:v>175.1</c:v>
                </c:pt>
                <c:pt idx="25901">
                  <c:v>194.41</c:v>
                </c:pt>
                <c:pt idx="25902">
                  <c:v>175.02</c:v>
                </c:pt>
                <c:pt idx="25903">
                  <c:v>187.2</c:v>
                </c:pt>
                <c:pt idx="25904">
                  <c:v>175.56</c:v>
                </c:pt>
                <c:pt idx="25905">
                  <c:v>159.11000000000001</c:v>
                </c:pt>
                <c:pt idx="25906">
                  <c:v>163.36000000000001</c:v>
                </c:pt>
                <c:pt idx="25907">
                  <c:v>212.93</c:v>
                </c:pt>
                <c:pt idx="25908">
                  <c:v>227.89</c:v>
                </c:pt>
                <c:pt idx="25909">
                  <c:v>175.82</c:v>
                </c:pt>
                <c:pt idx="25910">
                  <c:v>190.02</c:v>
                </c:pt>
                <c:pt idx="25911">
                  <c:v>203.76</c:v>
                </c:pt>
                <c:pt idx="25912">
                  <c:v>204.25</c:v>
                </c:pt>
                <c:pt idx="25913">
                  <c:v>256.12</c:v>
                </c:pt>
                <c:pt idx="25914">
                  <c:v>254.68</c:v>
                </c:pt>
                <c:pt idx="25915">
                  <c:v>247.33</c:v>
                </c:pt>
                <c:pt idx="25916">
                  <c:v>275.60000000000002</c:v>
                </c:pt>
                <c:pt idx="25917">
                  <c:v>318.29000000000002</c:v>
                </c:pt>
                <c:pt idx="25918">
                  <c:v>278.97000000000003</c:v>
                </c:pt>
                <c:pt idx="25919">
                  <c:v>286.33</c:v>
                </c:pt>
                <c:pt idx="25920">
                  <c:v>314.01</c:v>
                </c:pt>
                <c:pt idx="25921">
                  <c:v>367.53</c:v>
                </c:pt>
                <c:pt idx="25922">
                  <c:v>393.19</c:v>
                </c:pt>
                <c:pt idx="25923">
                  <c:v>578.58000000000004</c:v>
                </c:pt>
                <c:pt idx="25924">
                  <c:v>655.30999999999995</c:v>
                </c:pt>
                <c:pt idx="25925">
                  <c:v>1569.06</c:v>
                </c:pt>
                <c:pt idx="25926">
                  <c:v>662.98</c:v>
                </c:pt>
                <c:pt idx="25927">
                  <c:v>641.75</c:v>
                </c:pt>
                <c:pt idx="25928">
                  <c:v>704.33</c:v>
                </c:pt>
                <c:pt idx="25929">
                  <c:v>945.52</c:v>
                </c:pt>
                <c:pt idx="25930">
                  <c:v>895.75</c:v>
                </c:pt>
                <c:pt idx="25931">
                  <c:v>933.6</c:v>
                </c:pt>
                <c:pt idx="25932">
                  <c:v>785.88</c:v>
                </c:pt>
                <c:pt idx="25933">
                  <c:v>715.52</c:v>
                </c:pt>
                <c:pt idx="25934">
                  <c:v>717.12</c:v>
                </c:pt>
                <c:pt idx="25935">
                  <c:v>644.91999999999996</c:v>
                </c:pt>
                <c:pt idx="25936">
                  <c:v>694.77</c:v>
                </c:pt>
                <c:pt idx="25937">
                  <c:v>502.52</c:v>
                </c:pt>
                <c:pt idx="25938">
                  <c:v>571.17999999999995</c:v>
                </c:pt>
                <c:pt idx="25939">
                  <c:v>608.07000000000005</c:v>
                </c:pt>
                <c:pt idx="25940">
                  <c:v>602.1</c:v>
                </c:pt>
                <c:pt idx="25941">
                  <c:v>885.01</c:v>
                </c:pt>
                <c:pt idx="25942">
                  <c:v>884.45</c:v>
                </c:pt>
                <c:pt idx="25943">
                  <c:v>1083.75</c:v>
                </c:pt>
                <c:pt idx="25944">
                  <c:v>1048.96</c:v>
                </c:pt>
                <c:pt idx="25945">
                  <c:v>1338.52</c:v>
                </c:pt>
                <c:pt idx="25946">
                  <c:v>566.83000000000004</c:v>
                </c:pt>
                <c:pt idx="25947">
                  <c:v>543.23</c:v>
                </c:pt>
                <c:pt idx="25948">
                  <c:v>374.8</c:v>
                </c:pt>
                <c:pt idx="25949">
                  <c:v>546.62</c:v>
                </c:pt>
                <c:pt idx="25950">
                  <c:v>604.51</c:v>
                </c:pt>
                <c:pt idx="25951">
                  <c:v>370.82</c:v>
                </c:pt>
                <c:pt idx="25952">
                  <c:v>432.19</c:v>
                </c:pt>
                <c:pt idx="25953">
                  <c:v>484.53</c:v>
                </c:pt>
                <c:pt idx="25954">
                  <c:v>609.44000000000005</c:v>
                </c:pt>
                <c:pt idx="25955">
                  <c:v>863.65</c:v>
                </c:pt>
                <c:pt idx="25956">
                  <c:v>705.53</c:v>
                </c:pt>
                <c:pt idx="25957">
                  <c:v>394.11</c:v>
                </c:pt>
                <c:pt idx="25958">
                  <c:v>966.51</c:v>
                </c:pt>
                <c:pt idx="25959">
                  <c:v>935.18</c:v>
                </c:pt>
                <c:pt idx="25960">
                  <c:v>634.45000000000005</c:v>
                </c:pt>
                <c:pt idx="25961">
                  <c:v>1152.1199999999999</c:v>
                </c:pt>
                <c:pt idx="25962">
                  <c:v>624.84</c:v>
                </c:pt>
                <c:pt idx="25963">
                  <c:v>333</c:v>
                </c:pt>
                <c:pt idx="25964">
                  <c:v>929.86</c:v>
                </c:pt>
                <c:pt idx="25965">
                  <c:v>17.39</c:v>
                </c:pt>
                <c:pt idx="25966">
                  <c:v>22.31</c:v>
                </c:pt>
                <c:pt idx="25967">
                  <c:v>34.97</c:v>
                </c:pt>
                <c:pt idx="25968">
                  <c:v>30.52</c:v>
                </c:pt>
                <c:pt idx="25969">
                  <c:v>35.979999999999997</c:v>
                </c:pt>
                <c:pt idx="25970">
                  <c:v>34.61</c:v>
                </c:pt>
                <c:pt idx="25971">
                  <c:v>32.51</c:v>
                </c:pt>
                <c:pt idx="25972">
                  <c:v>31.63</c:v>
                </c:pt>
                <c:pt idx="25973">
                  <c:v>34.04</c:v>
                </c:pt>
                <c:pt idx="25974">
                  <c:v>31.64</c:v>
                </c:pt>
                <c:pt idx="25975">
                  <c:v>36.06</c:v>
                </c:pt>
                <c:pt idx="25976">
                  <c:v>34</c:v>
                </c:pt>
                <c:pt idx="25977">
                  <c:v>35.18</c:v>
                </c:pt>
                <c:pt idx="25978">
                  <c:v>31.72</c:v>
                </c:pt>
                <c:pt idx="25979">
                  <c:v>26.96</c:v>
                </c:pt>
                <c:pt idx="25980">
                  <c:v>29.87</c:v>
                </c:pt>
                <c:pt idx="25981">
                  <c:v>38.24</c:v>
                </c:pt>
                <c:pt idx="25982">
                  <c:v>46.86</c:v>
                </c:pt>
                <c:pt idx="25983">
                  <c:v>53.24</c:v>
                </c:pt>
                <c:pt idx="25984">
                  <c:v>67.47</c:v>
                </c:pt>
                <c:pt idx="25985">
                  <c:v>76.459999999999994</c:v>
                </c:pt>
                <c:pt idx="25986">
                  <c:v>75.790000000000006</c:v>
                </c:pt>
                <c:pt idx="25987">
                  <c:v>94.5</c:v>
                </c:pt>
                <c:pt idx="25988">
                  <c:v>78.52</c:v>
                </c:pt>
                <c:pt idx="25989">
                  <c:v>55.63</c:v>
                </c:pt>
                <c:pt idx="25990">
                  <c:v>95.98</c:v>
                </c:pt>
                <c:pt idx="25991">
                  <c:v>100.67</c:v>
                </c:pt>
                <c:pt idx="25992">
                  <c:v>86.25</c:v>
                </c:pt>
                <c:pt idx="25993">
                  <c:v>75.73</c:v>
                </c:pt>
                <c:pt idx="25994">
                  <c:v>72.27</c:v>
                </c:pt>
                <c:pt idx="25995">
                  <c:v>97.27</c:v>
                </c:pt>
                <c:pt idx="25996">
                  <c:v>99.31</c:v>
                </c:pt>
                <c:pt idx="25997">
                  <c:v>115.74</c:v>
                </c:pt>
                <c:pt idx="25998">
                  <c:v>313.10000000000002</c:v>
                </c:pt>
                <c:pt idx="25999">
                  <c:v>413.01</c:v>
                </c:pt>
                <c:pt idx="26000">
                  <c:v>336.7</c:v>
                </c:pt>
                <c:pt idx="26001">
                  <c:v>535.5</c:v>
                </c:pt>
                <c:pt idx="26002">
                  <c:v>537.57000000000005</c:v>
                </c:pt>
                <c:pt idx="26003">
                  <c:v>466.7</c:v>
                </c:pt>
                <c:pt idx="26004">
                  <c:v>306.02</c:v>
                </c:pt>
                <c:pt idx="26005">
                  <c:v>176.35</c:v>
                </c:pt>
                <c:pt idx="26006">
                  <c:v>153.69</c:v>
                </c:pt>
                <c:pt idx="26007">
                  <c:v>372.03</c:v>
                </c:pt>
                <c:pt idx="26008">
                  <c:v>296.89</c:v>
                </c:pt>
                <c:pt idx="26009">
                  <c:v>66.099999999999994</c:v>
                </c:pt>
                <c:pt idx="26010">
                  <c:v>51.12</c:v>
                </c:pt>
                <c:pt idx="26011">
                  <c:v>52.51</c:v>
                </c:pt>
                <c:pt idx="26012">
                  <c:v>96.35</c:v>
                </c:pt>
                <c:pt idx="26013">
                  <c:v>83.63</c:v>
                </c:pt>
                <c:pt idx="26014">
                  <c:v>73.260000000000005</c:v>
                </c:pt>
                <c:pt idx="26015">
                  <c:v>100.29</c:v>
                </c:pt>
                <c:pt idx="26016">
                  <c:v>115.83</c:v>
                </c:pt>
                <c:pt idx="26017">
                  <c:v>117.11</c:v>
                </c:pt>
                <c:pt idx="26018">
                  <c:v>135.84</c:v>
                </c:pt>
                <c:pt idx="26019">
                  <c:v>138.53</c:v>
                </c:pt>
                <c:pt idx="26020">
                  <c:v>138.18</c:v>
                </c:pt>
                <c:pt idx="26021">
                  <c:v>132.31</c:v>
                </c:pt>
                <c:pt idx="26022">
                  <c:v>95.95</c:v>
                </c:pt>
                <c:pt idx="26023">
                  <c:v>73.78</c:v>
                </c:pt>
                <c:pt idx="26024">
                  <c:v>94.28</c:v>
                </c:pt>
                <c:pt idx="26025">
                  <c:v>107.43</c:v>
                </c:pt>
                <c:pt idx="26026">
                  <c:v>80</c:v>
                </c:pt>
                <c:pt idx="26027">
                  <c:v>91.19</c:v>
                </c:pt>
                <c:pt idx="26028">
                  <c:v>79.16</c:v>
                </c:pt>
                <c:pt idx="26029">
                  <c:v>112.22</c:v>
                </c:pt>
                <c:pt idx="26030">
                  <c:v>101.16</c:v>
                </c:pt>
                <c:pt idx="26031">
                  <c:v>119.64</c:v>
                </c:pt>
                <c:pt idx="26032">
                  <c:v>85.69</c:v>
                </c:pt>
                <c:pt idx="26033">
                  <c:v>92.52</c:v>
                </c:pt>
                <c:pt idx="26034">
                  <c:v>91.07</c:v>
                </c:pt>
                <c:pt idx="26035">
                  <c:v>107.12</c:v>
                </c:pt>
                <c:pt idx="26036">
                  <c:v>116.5</c:v>
                </c:pt>
                <c:pt idx="26037">
                  <c:v>141.41</c:v>
                </c:pt>
                <c:pt idx="26038">
                  <c:v>136.66</c:v>
                </c:pt>
                <c:pt idx="26039">
                  <c:v>135.19999999999999</c:v>
                </c:pt>
                <c:pt idx="26040">
                  <c:v>198.31</c:v>
                </c:pt>
                <c:pt idx="26041">
                  <c:v>177.41</c:v>
                </c:pt>
                <c:pt idx="26042">
                  <c:v>144.11000000000001</c:v>
                </c:pt>
                <c:pt idx="26043">
                  <c:v>202.36</c:v>
                </c:pt>
                <c:pt idx="26044">
                  <c:v>246.2</c:v>
                </c:pt>
                <c:pt idx="26045">
                  <c:v>163.49</c:v>
                </c:pt>
                <c:pt idx="26046">
                  <c:v>222.76</c:v>
                </c:pt>
                <c:pt idx="26047">
                  <c:v>181.08</c:v>
                </c:pt>
                <c:pt idx="26048">
                  <c:v>419.53</c:v>
                </c:pt>
                <c:pt idx="26049">
                  <c:v>213.66</c:v>
                </c:pt>
                <c:pt idx="26050">
                  <c:v>180.46</c:v>
                </c:pt>
                <c:pt idx="26051">
                  <c:v>265.52999999999997</c:v>
                </c:pt>
                <c:pt idx="26052">
                  <c:v>434.58</c:v>
                </c:pt>
                <c:pt idx="26053">
                  <c:v>485.6</c:v>
                </c:pt>
                <c:pt idx="26054">
                  <c:v>362.16</c:v>
                </c:pt>
                <c:pt idx="26055">
                  <c:v>539.30999999999995</c:v>
                </c:pt>
                <c:pt idx="26056">
                  <c:v>333.47</c:v>
                </c:pt>
                <c:pt idx="26057">
                  <c:v>420.52</c:v>
                </c:pt>
                <c:pt idx="26058">
                  <c:v>351.61</c:v>
                </c:pt>
                <c:pt idx="26059">
                  <c:v>374.64</c:v>
                </c:pt>
                <c:pt idx="26060">
                  <c:v>384.85</c:v>
                </c:pt>
                <c:pt idx="26061">
                  <c:v>554.23</c:v>
                </c:pt>
                <c:pt idx="26062">
                  <c:v>647.54</c:v>
                </c:pt>
                <c:pt idx="26063">
                  <c:v>662.66</c:v>
                </c:pt>
                <c:pt idx="26064">
                  <c:v>459.7</c:v>
                </c:pt>
                <c:pt idx="26065">
                  <c:v>535.77</c:v>
                </c:pt>
                <c:pt idx="26066">
                  <c:v>614.35</c:v>
                </c:pt>
                <c:pt idx="26067">
                  <c:v>623.54</c:v>
                </c:pt>
                <c:pt idx="26068">
                  <c:v>818.05</c:v>
                </c:pt>
                <c:pt idx="26069">
                  <c:v>111.51</c:v>
                </c:pt>
                <c:pt idx="26070">
                  <c:v>142.63</c:v>
                </c:pt>
                <c:pt idx="26071">
                  <c:v>167.67</c:v>
                </c:pt>
                <c:pt idx="26072">
                  <c:v>106.71</c:v>
                </c:pt>
                <c:pt idx="26073">
                  <c:v>155.03</c:v>
                </c:pt>
                <c:pt idx="26074">
                  <c:v>141.37</c:v>
                </c:pt>
                <c:pt idx="26075">
                  <c:v>101.86</c:v>
                </c:pt>
                <c:pt idx="26076">
                  <c:v>160.03</c:v>
                </c:pt>
                <c:pt idx="26077">
                  <c:v>162.13999999999999</c:v>
                </c:pt>
                <c:pt idx="26078">
                  <c:v>126.15</c:v>
                </c:pt>
                <c:pt idx="26079">
                  <c:v>184.44</c:v>
                </c:pt>
                <c:pt idx="26080">
                  <c:v>226.77</c:v>
                </c:pt>
                <c:pt idx="26081">
                  <c:v>201.72</c:v>
                </c:pt>
                <c:pt idx="26082">
                  <c:v>190.93</c:v>
                </c:pt>
                <c:pt idx="26083">
                  <c:v>163.01</c:v>
                </c:pt>
                <c:pt idx="26084">
                  <c:v>133.91999999999999</c:v>
                </c:pt>
                <c:pt idx="26085">
                  <c:v>148.99</c:v>
                </c:pt>
                <c:pt idx="26086">
                  <c:v>179.87</c:v>
                </c:pt>
                <c:pt idx="26087">
                  <c:v>190.28</c:v>
                </c:pt>
                <c:pt idx="26088">
                  <c:v>206.3</c:v>
                </c:pt>
                <c:pt idx="26089">
                  <c:v>194.41</c:v>
                </c:pt>
                <c:pt idx="26090">
                  <c:v>149.47999999999999</c:v>
                </c:pt>
                <c:pt idx="26091">
                  <c:v>113.45</c:v>
                </c:pt>
                <c:pt idx="26092">
                  <c:v>124.28</c:v>
                </c:pt>
                <c:pt idx="26093">
                  <c:v>194.58</c:v>
                </c:pt>
                <c:pt idx="26094">
                  <c:v>171.04</c:v>
                </c:pt>
                <c:pt idx="26095">
                  <c:v>189.2</c:v>
                </c:pt>
                <c:pt idx="26096">
                  <c:v>240.9</c:v>
                </c:pt>
                <c:pt idx="26097">
                  <c:v>162.63999999999999</c:v>
                </c:pt>
                <c:pt idx="26098">
                  <c:v>220.01</c:v>
                </c:pt>
                <c:pt idx="26099">
                  <c:v>192.37</c:v>
                </c:pt>
                <c:pt idx="26100">
                  <c:v>308.2</c:v>
                </c:pt>
                <c:pt idx="26101">
                  <c:v>238.81</c:v>
                </c:pt>
                <c:pt idx="26102">
                  <c:v>520.11</c:v>
                </c:pt>
                <c:pt idx="26103">
                  <c:v>421.16</c:v>
                </c:pt>
                <c:pt idx="26104">
                  <c:v>396.81</c:v>
                </c:pt>
                <c:pt idx="26105">
                  <c:v>83.48</c:v>
                </c:pt>
                <c:pt idx="26106">
                  <c:v>80.39</c:v>
                </c:pt>
                <c:pt idx="26107">
                  <c:v>101.05</c:v>
                </c:pt>
                <c:pt idx="26108">
                  <c:v>84.88</c:v>
                </c:pt>
                <c:pt idx="26109">
                  <c:v>78.75</c:v>
                </c:pt>
                <c:pt idx="26110">
                  <c:v>95.09</c:v>
                </c:pt>
                <c:pt idx="26111">
                  <c:v>97.6</c:v>
                </c:pt>
                <c:pt idx="26112">
                  <c:v>88.76</c:v>
                </c:pt>
                <c:pt idx="26113">
                  <c:v>111.84</c:v>
                </c:pt>
                <c:pt idx="26114">
                  <c:v>174.56</c:v>
                </c:pt>
                <c:pt idx="26115">
                  <c:v>122.49</c:v>
                </c:pt>
                <c:pt idx="26116">
                  <c:v>193.57</c:v>
                </c:pt>
                <c:pt idx="26117">
                  <c:v>217.1</c:v>
                </c:pt>
                <c:pt idx="26118">
                  <c:v>209.66</c:v>
                </c:pt>
                <c:pt idx="26119">
                  <c:v>157.31</c:v>
                </c:pt>
                <c:pt idx="26120">
                  <c:v>179.97</c:v>
                </c:pt>
                <c:pt idx="26121">
                  <c:v>199.86</c:v>
                </c:pt>
                <c:pt idx="26122">
                  <c:v>300.17</c:v>
                </c:pt>
                <c:pt idx="26123">
                  <c:v>188.38</c:v>
                </c:pt>
                <c:pt idx="26124">
                  <c:v>347.56</c:v>
                </c:pt>
                <c:pt idx="26125">
                  <c:v>165.58</c:v>
                </c:pt>
                <c:pt idx="26126">
                  <c:v>100.53</c:v>
                </c:pt>
                <c:pt idx="26127">
                  <c:v>189.24</c:v>
                </c:pt>
                <c:pt idx="26128">
                  <c:v>199.48</c:v>
                </c:pt>
                <c:pt idx="26129">
                  <c:v>265.05</c:v>
                </c:pt>
                <c:pt idx="26130">
                  <c:v>219.45</c:v>
                </c:pt>
                <c:pt idx="26131">
                  <c:v>281.02999999999997</c:v>
                </c:pt>
                <c:pt idx="26132">
                  <c:v>112.38</c:v>
                </c:pt>
                <c:pt idx="26133">
                  <c:v>228.76</c:v>
                </c:pt>
                <c:pt idx="26134">
                  <c:v>274.69</c:v>
                </c:pt>
                <c:pt idx="26135">
                  <c:v>171.31</c:v>
                </c:pt>
                <c:pt idx="26136">
                  <c:v>229.02</c:v>
                </c:pt>
                <c:pt idx="26137">
                  <c:v>514.22</c:v>
                </c:pt>
                <c:pt idx="26138">
                  <c:v>287.25</c:v>
                </c:pt>
                <c:pt idx="26139">
                  <c:v>312.37</c:v>
                </c:pt>
                <c:pt idx="26140">
                  <c:v>275.29000000000002</c:v>
                </c:pt>
                <c:pt idx="26141">
                  <c:v>279.51</c:v>
                </c:pt>
                <c:pt idx="26142">
                  <c:v>342.56</c:v>
                </c:pt>
                <c:pt idx="26143">
                  <c:v>325.45999999999998</c:v>
                </c:pt>
                <c:pt idx="26144">
                  <c:v>378.54</c:v>
                </c:pt>
                <c:pt idx="26145">
                  <c:v>386.29</c:v>
                </c:pt>
                <c:pt idx="26146">
                  <c:v>339.79</c:v>
                </c:pt>
                <c:pt idx="26147">
                  <c:v>408.15</c:v>
                </c:pt>
                <c:pt idx="26148">
                  <c:v>448.99</c:v>
                </c:pt>
                <c:pt idx="26149">
                  <c:v>621.03</c:v>
                </c:pt>
                <c:pt idx="26150">
                  <c:v>632.38</c:v>
                </c:pt>
                <c:pt idx="26151">
                  <c:v>872.95</c:v>
                </c:pt>
                <c:pt idx="26152">
                  <c:v>654.04999999999995</c:v>
                </c:pt>
                <c:pt idx="26153">
                  <c:v>479.75</c:v>
                </c:pt>
                <c:pt idx="26154">
                  <c:v>499.34</c:v>
                </c:pt>
                <c:pt idx="26155">
                  <c:v>309.2</c:v>
                </c:pt>
                <c:pt idx="26156">
                  <c:v>438.93</c:v>
                </c:pt>
                <c:pt idx="26157">
                  <c:v>340.56</c:v>
                </c:pt>
                <c:pt idx="26158">
                  <c:v>379.81</c:v>
                </c:pt>
                <c:pt idx="26159">
                  <c:v>403.83</c:v>
                </c:pt>
                <c:pt idx="26160">
                  <c:v>324.12</c:v>
                </c:pt>
                <c:pt idx="26161">
                  <c:v>480.27</c:v>
                </c:pt>
                <c:pt idx="26162">
                  <c:v>330.42</c:v>
                </c:pt>
                <c:pt idx="26163">
                  <c:v>522.16999999999996</c:v>
                </c:pt>
                <c:pt idx="26164">
                  <c:v>712.11</c:v>
                </c:pt>
                <c:pt idx="26165">
                  <c:v>473.04</c:v>
                </c:pt>
                <c:pt idx="26166">
                  <c:v>363.61</c:v>
                </c:pt>
                <c:pt idx="26167">
                  <c:v>434.62</c:v>
                </c:pt>
                <c:pt idx="26168">
                  <c:v>398.56</c:v>
                </c:pt>
                <c:pt idx="26169">
                  <c:v>462.17</c:v>
                </c:pt>
                <c:pt idx="26170">
                  <c:v>582.26</c:v>
                </c:pt>
                <c:pt idx="26171">
                  <c:v>585.55999999999995</c:v>
                </c:pt>
                <c:pt idx="26172">
                  <c:v>531.15</c:v>
                </c:pt>
                <c:pt idx="26173">
                  <c:v>219.7</c:v>
                </c:pt>
                <c:pt idx="26174">
                  <c:v>212.42</c:v>
                </c:pt>
                <c:pt idx="26175">
                  <c:v>269.16000000000003</c:v>
                </c:pt>
                <c:pt idx="26176">
                  <c:v>255.45</c:v>
                </c:pt>
                <c:pt idx="26177">
                  <c:v>235.46</c:v>
                </c:pt>
                <c:pt idx="26178">
                  <c:v>427.79</c:v>
                </c:pt>
                <c:pt idx="26179">
                  <c:v>485.4</c:v>
                </c:pt>
                <c:pt idx="26180">
                  <c:v>219.02</c:v>
                </c:pt>
                <c:pt idx="26181">
                  <c:v>309.18</c:v>
                </c:pt>
                <c:pt idx="26182">
                  <c:v>460.24</c:v>
                </c:pt>
                <c:pt idx="26183">
                  <c:v>379.74</c:v>
                </c:pt>
                <c:pt idx="26184">
                  <c:v>292.5</c:v>
                </c:pt>
                <c:pt idx="26185">
                  <c:v>610.72</c:v>
                </c:pt>
                <c:pt idx="26186">
                  <c:v>19.8</c:v>
                </c:pt>
                <c:pt idx="26187">
                  <c:v>101.64</c:v>
                </c:pt>
                <c:pt idx="26188">
                  <c:v>273.73</c:v>
                </c:pt>
                <c:pt idx="26189">
                  <c:v>337.83</c:v>
                </c:pt>
                <c:pt idx="26190">
                  <c:v>287.61</c:v>
                </c:pt>
                <c:pt idx="26191">
                  <c:v>271.39</c:v>
                </c:pt>
                <c:pt idx="26192">
                  <c:v>295.33</c:v>
                </c:pt>
                <c:pt idx="26193">
                  <c:v>307.11</c:v>
                </c:pt>
                <c:pt idx="26194">
                  <c:v>347.08</c:v>
                </c:pt>
                <c:pt idx="26195">
                  <c:v>319.23</c:v>
                </c:pt>
                <c:pt idx="26196">
                  <c:v>273.98</c:v>
                </c:pt>
                <c:pt idx="26197">
                  <c:v>241.49</c:v>
                </c:pt>
                <c:pt idx="26198">
                  <c:v>268.32</c:v>
                </c:pt>
                <c:pt idx="26199">
                  <c:v>269.39999999999998</c:v>
                </c:pt>
                <c:pt idx="26200">
                  <c:v>286.52999999999997</c:v>
                </c:pt>
                <c:pt idx="26201">
                  <c:v>267.88</c:v>
                </c:pt>
                <c:pt idx="26202">
                  <c:v>153.59</c:v>
                </c:pt>
                <c:pt idx="26203">
                  <c:v>163.59</c:v>
                </c:pt>
                <c:pt idx="26204">
                  <c:v>180.33</c:v>
                </c:pt>
                <c:pt idx="26205">
                  <c:v>148.75</c:v>
                </c:pt>
                <c:pt idx="26206">
                  <c:v>165.52</c:v>
                </c:pt>
                <c:pt idx="26207">
                  <c:v>202.54</c:v>
                </c:pt>
                <c:pt idx="26208">
                  <c:v>198.83</c:v>
                </c:pt>
                <c:pt idx="26209">
                  <c:v>298.44</c:v>
                </c:pt>
                <c:pt idx="26210">
                  <c:v>222.53</c:v>
                </c:pt>
                <c:pt idx="26211">
                  <c:v>231.26</c:v>
                </c:pt>
                <c:pt idx="26212">
                  <c:v>204.96</c:v>
                </c:pt>
                <c:pt idx="26213">
                  <c:v>226.56</c:v>
                </c:pt>
                <c:pt idx="26214">
                  <c:v>232.79</c:v>
                </c:pt>
                <c:pt idx="26215">
                  <c:v>180.14</c:v>
                </c:pt>
                <c:pt idx="26216">
                  <c:v>157.51</c:v>
                </c:pt>
                <c:pt idx="26217">
                  <c:v>237.66</c:v>
                </c:pt>
                <c:pt idx="26218">
                  <c:v>191.66</c:v>
                </c:pt>
                <c:pt idx="26219">
                  <c:v>236.2</c:v>
                </c:pt>
                <c:pt idx="26220">
                  <c:v>220.04</c:v>
                </c:pt>
                <c:pt idx="26221">
                  <c:v>163.82</c:v>
                </c:pt>
                <c:pt idx="26222">
                  <c:v>192.3</c:v>
                </c:pt>
                <c:pt idx="26223">
                  <c:v>188.02</c:v>
                </c:pt>
                <c:pt idx="26224">
                  <c:v>170.55</c:v>
                </c:pt>
                <c:pt idx="26225">
                  <c:v>230.76</c:v>
                </c:pt>
                <c:pt idx="26226">
                  <c:v>194.9</c:v>
                </c:pt>
                <c:pt idx="26227">
                  <c:v>202.72</c:v>
                </c:pt>
                <c:pt idx="26228">
                  <c:v>176.6</c:v>
                </c:pt>
                <c:pt idx="26229">
                  <c:v>220.44</c:v>
                </c:pt>
                <c:pt idx="26230">
                  <c:v>304.52</c:v>
                </c:pt>
                <c:pt idx="26231">
                  <c:v>429.91</c:v>
                </c:pt>
                <c:pt idx="26232">
                  <c:v>369.85</c:v>
                </c:pt>
                <c:pt idx="26233">
                  <c:v>352.5</c:v>
                </c:pt>
                <c:pt idx="26234">
                  <c:v>259.08999999999997</c:v>
                </c:pt>
                <c:pt idx="26235">
                  <c:v>195.74</c:v>
                </c:pt>
                <c:pt idx="26236">
                  <c:v>148.38</c:v>
                </c:pt>
                <c:pt idx="26237">
                  <c:v>153.49</c:v>
                </c:pt>
                <c:pt idx="26238">
                  <c:v>167.75</c:v>
                </c:pt>
                <c:pt idx="26239">
                  <c:v>220.95</c:v>
                </c:pt>
                <c:pt idx="26240">
                  <c:v>298.67</c:v>
                </c:pt>
                <c:pt idx="26241">
                  <c:v>233.22</c:v>
                </c:pt>
                <c:pt idx="26242">
                  <c:v>282.63</c:v>
                </c:pt>
                <c:pt idx="26243">
                  <c:v>239.82</c:v>
                </c:pt>
                <c:pt idx="26244">
                  <c:v>227.86</c:v>
                </c:pt>
                <c:pt idx="26245">
                  <c:v>221.05</c:v>
                </c:pt>
                <c:pt idx="26246">
                  <c:v>299.93</c:v>
                </c:pt>
                <c:pt idx="26247">
                  <c:v>371.19</c:v>
                </c:pt>
                <c:pt idx="26248">
                  <c:v>240</c:v>
                </c:pt>
                <c:pt idx="26249">
                  <c:v>165.77</c:v>
                </c:pt>
                <c:pt idx="26250">
                  <c:v>239.53</c:v>
                </c:pt>
                <c:pt idx="26251">
                  <c:v>229.8</c:v>
                </c:pt>
                <c:pt idx="26252">
                  <c:v>502.33</c:v>
                </c:pt>
                <c:pt idx="26253">
                  <c:v>563</c:v>
                </c:pt>
                <c:pt idx="26254">
                  <c:v>1561.14</c:v>
                </c:pt>
                <c:pt idx="26255">
                  <c:v>316.67</c:v>
                </c:pt>
                <c:pt idx="26256">
                  <c:v>231.4</c:v>
                </c:pt>
                <c:pt idx="26257">
                  <c:v>174.29</c:v>
                </c:pt>
                <c:pt idx="26258">
                  <c:v>218.1</c:v>
                </c:pt>
                <c:pt idx="26259">
                  <c:v>138.28</c:v>
                </c:pt>
                <c:pt idx="26260">
                  <c:v>242.29</c:v>
                </c:pt>
                <c:pt idx="26261">
                  <c:v>234.87</c:v>
                </c:pt>
                <c:pt idx="26262">
                  <c:v>365.6</c:v>
                </c:pt>
                <c:pt idx="26263">
                  <c:v>259.08</c:v>
                </c:pt>
                <c:pt idx="26264">
                  <c:v>315.74</c:v>
                </c:pt>
                <c:pt idx="26265">
                  <c:v>404.47</c:v>
                </c:pt>
                <c:pt idx="26266">
                  <c:v>392.18</c:v>
                </c:pt>
                <c:pt idx="26267">
                  <c:v>426.57</c:v>
                </c:pt>
                <c:pt idx="26268">
                  <c:v>434.89</c:v>
                </c:pt>
                <c:pt idx="26269">
                  <c:v>289.14999999999998</c:v>
                </c:pt>
                <c:pt idx="26270">
                  <c:v>272.99</c:v>
                </c:pt>
                <c:pt idx="26271">
                  <c:v>342.68</c:v>
                </c:pt>
                <c:pt idx="26272">
                  <c:v>337.88</c:v>
                </c:pt>
                <c:pt idx="26273">
                  <c:v>352.56</c:v>
                </c:pt>
                <c:pt idx="26274">
                  <c:v>315.56</c:v>
                </c:pt>
                <c:pt idx="26275">
                  <c:v>329.94</c:v>
                </c:pt>
                <c:pt idx="26276">
                  <c:v>389.54</c:v>
                </c:pt>
                <c:pt idx="26277">
                  <c:v>415.6</c:v>
                </c:pt>
                <c:pt idx="26278">
                  <c:v>384.49</c:v>
                </c:pt>
                <c:pt idx="26279">
                  <c:v>257.91000000000003</c:v>
                </c:pt>
                <c:pt idx="26280">
                  <c:v>387.85</c:v>
                </c:pt>
                <c:pt idx="26281">
                  <c:v>428.04</c:v>
                </c:pt>
                <c:pt idx="26282">
                  <c:v>442.65</c:v>
                </c:pt>
                <c:pt idx="26283">
                  <c:v>313.95</c:v>
                </c:pt>
                <c:pt idx="26284">
                  <c:v>435.69</c:v>
                </c:pt>
                <c:pt idx="26285">
                  <c:v>444.99</c:v>
                </c:pt>
                <c:pt idx="26286">
                  <c:v>444.65</c:v>
                </c:pt>
                <c:pt idx="26287">
                  <c:v>338</c:v>
                </c:pt>
                <c:pt idx="26288">
                  <c:v>348.68</c:v>
                </c:pt>
                <c:pt idx="26289">
                  <c:v>419.78</c:v>
                </c:pt>
                <c:pt idx="26290">
                  <c:v>444.56</c:v>
                </c:pt>
                <c:pt idx="26291">
                  <c:v>332.92</c:v>
                </c:pt>
                <c:pt idx="26292">
                  <c:v>249.81</c:v>
                </c:pt>
                <c:pt idx="26293">
                  <c:v>318.54000000000002</c:v>
                </c:pt>
                <c:pt idx="26294">
                  <c:v>375.05</c:v>
                </c:pt>
                <c:pt idx="26295">
                  <c:v>342.67</c:v>
                </c:pt>
                <c:pt idx="26296">
                  <c:v>253.01</c:v>
                </c:pt>
                <c:pt idx="26297">
                  <c:v>257.63</c:v>
                </c:pt>
                <c:pt idx="26298">
                  <c:v>261.47000000000003</c:v>
                </c:pt>
                <c:pt idx="26299">
                  <c:v>346.7</c:v>
                </c:pt>
                <c:pt idx="26300">
                  <c:v>335.92</c:v>
                </c:pt>
                <c:pt idx="26301">
                  <c:v>313.52</c:v>
                </c:pt>
                <c:pt idx="26302">
                  <c:v>286.85000000000002</c:v>
                </c:pt>
                <c:pt idx="26303">
                  <c:v>278.18</c:v>
                </c:pt>
                <c:pt idx="26304">
                  <c:v>318.45999999999998</c:v>
                </c:pt>
                <c:pt idx="26305">
                  <c:v>316.08999999999997</c:v>
                </c:pt>
                <c:pt idx="26306">
                  <c:v>323.22000000000003</c:v>
                </c:pt>
                <c:pt idx="26307">
                  <c:v>403.49</c:v>
                </c:pt>
                <c:pt idx="26308">
                  <c:v>57.34</c:v>
                </c:pt>
                <c:pt idx="26309">
                  <c:v>66.33</c:v>
                </c:pt>
                <c:pt idx="26310">
                  <c:v>82.14</c:v>
                </c:pt>
                <c:pt idx="26311">
                  <c:v>101.08</c:v>
                </c:pt>
                <c:pt idx="26312">
                  <c:v>113.08</c:v>
                </c:pt>
                <c:pt idx="26313">
                  <c:v>104.58</c:v>
                </c:pt>
                <c:pt idx="26314">
                  <c:v>119.49</c:v>
                </c:pt>
                <c:pt idx="26315">
                  <c:v>101.62</c:v>
                </c:pt>
                <c:pt idx="26316">
                  <c:v>115.79</c:v>
                </c:pt>
                <c:pt idx="26317">
                  <c:v>107.95</c:v>
                </c:pt>
                <c:pt idx="26318">
                  <c:v>64.319999999999993</c:v>
                </c:pt>
                <c:pt idx="26319">
                  <c:v>94.96</c:v>
                </c:pt>
                <c:pt idx="26320">
                  <c:v>129.96</c:v>
                </c:pt>
                <c:pt idx="26321">
                  <c:v>74.41</c:v>
                </c:pt>
                <c:pt idx="26322">
                  <c:v>65.5</c:v>
                </c:pt>
                <c:pt idx="26323">
                  <c:v>99.96</c:v>
                </c:pt>
                <c:pt idx="26324">
                  <c:v>89.79</c:v>
                </c:pt>
                <c:pt idx="26325">
                  <c:v>77.790000000000006</c:v>
                </c:pt>
                <c:pt idx="26326">
                  <c:v>88.67</c:v>
                </c:pt>
                <c:pt idx="26327">
                  <c:v>71.73</c:v>
                </c:pt>
                <c:pt idx="26328">
                  <c:v>77.209999999999994</c:v>
                </c:pt>
                <c:pt idx="26329">
                  <c:v>63.88</c:v>
                </c:pt>
                <c:pt idx="26330">
                  <c:v>48.81</c:v>
                </c:pt>
                <c:pt idx="26331">
                  <c:v>69.39</c:v>
                </c:pt>
                <c:pt idx="26332">
                  <c:v>45.9</c:v>
                </c:pt>
                <c:pt idx="26333">
                  <c:v>55.03</c:v>
                </c:pt>
                <c:pt idx="26334">
                  <c:v>55.48</c:v>
                </c:pt>
                <c:pt idx="26335">
                  <c:v>52.84</c:v>
                </c:pt>
                <c:pt idx="26336">
                  <c:v>85.45</c:v>
                </c:pt>
                <c:pt idx="26337">
                  <c:v>83.55</c:v>
                </c:pt>
                <c:pt idx="26338">
                  <c:v>118.78</c:v>
                </c:pt>
                <c:pt idx="26339">
                  <c:v>102.87</c:v>
                </c:pt>
                <c:pt idx="26340">
                  <c:v>126.14</c:v>
                </c:pt>
                <c:pt idx="26341">
                  <c:v>121.64</c:v>
                </c:pt>
                <c:pt idx="26342">
                  <c:v>101.54</c:v>
                </c:pt>
                <c:pt idx="26343">
                  <c:v>82.28</c:v>
                </c:pt>
                <c:pt idx="26344">
                  <c:v>110.41</c:v>
                </c:pt>
                <c:pt idx="26345">
                  <c:v>83.43</c:v>
                </c:pt>
                <c:pt idx="26346">
                  <c:v>80.98</c:v>
                </c:pt>
                <c:pt idx="26347">
                  <c:v>82.63</c:v>
                </c:pt>
                <c:pt idx="26348">
                  <c:v>79.48</c:v>
                </c:pt>
                <c:pt idx="26349">
                  <c:v>71.569999999999993</c:v>
                </c:pt>
                <c:pt idx="26350">
                  <c:v>82.51</c:v>
                </c:pt>
                <c:pt idx="26351">
                  <c:v>94.26</c:v>
                </c:pt>
                <c:pt idx="26352">
                  <c:v>94.93</c:v>
                </c:pt>
                <c:pt idx="26353">
                  <c:v>88.95</c:v>
                </c:pt>
                <c:pt idx="26354">
                  <c:v>150.63</c:v>
                </c:pt>
                <c:pt idx="26355">
                  <c:v>219.83</c:v>
                </c:pt>
                <c:pt idx="26356">
                  <c:v>261.63</c:v>
                </c:pt>
                <c:pt idx="26357">
                  <c:v>305.08999999999997</c:v>
                </c:pt>
                <c:pt idx="26358">
                  <c:v>289.74</c:v>
                </c:pt>
                <c:pt idx="26359">
                  <c:v>383.74</c:v>
                </c:pt>
                <c:pt idx="26360">
                  <c:v>366.47</c:v>
                </c:pt>
                <c:pt idx="26361">
                  <c:v>321.14</c:v>
                </c:pt>
                <c:pt idx="26362">
                  <c:v>177.5</c:v>
                </c:pt>
                <c:pt idx="26363">
                  <c:v>272.16000000000003</c:v>
                </c:pt>
                <c:pt idx="26364">
                  <c:v>487.1</c:v>
                </c:pt>
                <c:pt idx="26365">
                  <c:v>355.02</c:v>
                </c:pt>
                <c:pt idx="26366">
                  <c:v>493.23</c:v>
                </c:pt>
                <c:pt idx="26367">
                  <c:v>602.77</c:v>
                </c:pt>
                <c:pt idx="26368">
                  <c:v>357.52</c:v>
                </c:pt>
                <c:pt idx="26369">
                  <c:v>384.7</c:v>
                </c:pt>
                <c:pt idx="26370">
                  <c:v>453.75</c:v>
                </c:pt>
                <c:pt idx="26371">
                  <c:v>461.97</c:v>
                </c:pt>
                <c:pt idx="26372">
                  <c:v>544.09</c:v>
                </c:pt>
                <c:pt idx="26373">
                  <c:v>283.20999999999998</c:v>
                </c:pt>
                <c:pt idx="26374">
                  <c:v>266.63</c:v>
                </c:pt>
                <c:pt idx="26375">
                  <c:v>401.72</c:v>
                </c:pt>
                <c:pt idx="26376">
                  <c:v>222.51</c:v>
                </c:pt>
                <c:pt idx="26377">
                  <c:v>515.58000000000004</c:v>
                </c:pt>
                <c:pt idx="26378">
                  <c:v>589.16</c:v>
                </c:pt>
                <c:pt idx="26379">
                  <c:v>593.15</c:v>
                </c:pt>
                <c:pt idx="26380">
                  <c:v>246.08</c:v>
                </c:pt>
                <c:pt idx="26381">
                  <c:v>391.27</c:v>
                </c:pt>
                <c:pt idx="26382">
                  <c:v>416.95</c:v>
                </c:pt>
                <c:pt idx="26383">
                  <c:v>478.38</c:v>
                </c:pt>
                <c:pt idx="26384">
                  <c:v>411.46</c:v>
                </c:pt>
                <c:pt idx="26385">
                  <c:v>580.26</c:v>
                </c:pt>
                <c:pt idx="26386">
                  <c:v>437.01</c:v>
                </c:pt>
                <c:pt idx="26387">
                  <c:v>411.95</c:v>
                </c:pt>
                <c:pt idx="26388">
                  <c:v>302.54000000000002</c:v>
                </c:pt>
                <c:pt idx="26389">
                  <c:v>357.27</c:v>
                </c:pt>
                <c:pt idx="26390">
                  <c:v>247.24</c:v>
                </c:pt>
                <c:pt idx="26391">
                  <c:v>320.83999999999997</c:v>
                </c:pt>
                <c:pt idx="26392">
                  <c:v>369.06</c:v>
                </c:pt>
                <c:pt idx="26393">
                  <c:v>394.92</c:v>
                </c:pt>
                <c:pt idx="26394">
                  <c:v>461.79</c:v>
                </c:pt>
                <c:pt idx="26395">
                  <c:v>334.85</c:v>
                </c:pt>
                <c:pt idx="26396">
                  <c:v>247.18</c:v>
                </c:pt>
                <c:pt idx="26397">
                  <c:v>426.34</c:v>
                </c:pt>
                <c:pt idx="26398">
                  <c:v>463.57</c:v>
                </c:pt>
                <c:pt idx="26399">
                  <c:v>836.36</c:v>
                </c:pt>
                <c:pt idx="26400">
                  <c:v>564.23</c:v>
                </c:pt>
                <c:pt idx="26401">
                  <c:v>1013.94</c:v>
                </c:pt>
                <c:pt idx="26402">
                  <c:v>749.81</c:v>
                </c:pt>
                <c:pt idx="26403">
                  <c:v>143</c:v>
                </c:pt>
                <c:pt idx="26404">
                  <c:v>206.35</c:v>
                </c:pt>
                <c:pt idx="26405">
                  <c:v>220.22</c:v>
                </c:pt>
                <c:pt idx="26406">
                  <c:v>200.64</c:v>
                </c:pt>
                <c:pt idx="26407">
                  <c:v>187.67</c:v>
                </c:pt>
                <c:pt idx="26408">
                  <c:v>467</c:v>
                </c:pt>
                <c:pt idx="26409">
                  <c:v>667.66</c:v>
                </c:pt>
                <c:pt idx="26410">
                  <c:v>717.34</c:v>
                </c:pt>
                <c:pt idx="26411">
                  <c:v>733.55</c:v>
                </c:pt>
                <c:pt idx="26412">
                  <c:v>565.84</c:v>
                </c:pt>
                <c:pt idx="26413">
                  <c:v>531.29999999999995</c:v>
                </c:pt>
                <c:pt idx="26414">
                  <c:v>568.33000000000004</c:v>
                </c:pt>
                <c:pt idx="26415">
                  <c:v>404.75</c:v>
                </c:pt>
                <c:pt idx="26416">
                  <c:v>440.74</c:v>
                </c:pt>
                <c:pt idx="26417">
                  <c:v>382.53</c:v>
                </c:pt>
                <c:pt idx="26418">
                  <c:v>452.37</c:v>
                </c:pt>
                <c:pt idx="26419">
                  <c:v>333.88</c:v>
                </c:pt>
                <c:pt idx="26420">
                  <c:v>359.39</c:v>
                </c:pt>
                <c:pt idx="26421">
                  <c:v>175.66</c:v>
                </c:pt>
                <c:pt idx="26422">
                  <c:v>264.70999999999998</c:v>
                </c:pt>
                <c:pt idx="26423">
                  <c:v>445.59</c:v>
                </c:pt>
                <c:pt idx="26424">
                  <c:v>485.36</c:v>
                </c:pt>
                <c:pt idx="26425">
                  <c:v>479.08</c:v>
                </c:pt>
                <c:pt idx="26426">
                  <c:v>313.67</c:v>
                </c:pt>
                <c:pt idx="26427">
                  <c:v>295.99</c:v>
                </c:pt>
                <c:pt idx="26428">
                  <c:v>443.61</c:v>
                </c:pt>
                <c:pt idx="26429">
                  <c:v>469.78</c:v>
                </c:pt>
                <c:pt idx="26430">
                  <c:v>521.67999999999995</c:v>
                </c:pt>
                <c:pt idx="26431">
                  <c:v>749.18</c:v>
                </c:pt>
                <c:pt idx="26432">
                  <c:v>412.49</c:v>
                </c:pt>
                <c:pt idx="26433">
                  <c:v>223.39</c:v>
                </c:pt>
                <c:pt idx="26434">
                  <c:v>259.89999999999998</c:v>
                </c:pt>
                <c:pt idx="26435">
                  <c:v>356.26</c:v>
                </c:pt>
                <c:pt idx="26436">
                  <c:v>380.23</c:v>
                </c:pt>
                <c:pt idx="26437">
                  <c:v>504.3</c:v>
                </c:pt>
                <c:pt idx="26438">
                  <c:v>311.67</c:v>
                </c:pt>
                <c:pt idx="26439">
                  <c:v>381.95</c:v>
                </c:pt>
                <c:pt idx="26440">
                  <c:v>370.07</c:v>
                </c:pt>
                <c:pt idx="26441">
                  <c:v>319.19</c:v>
                </c:pt>
                <c:pt idx="26442">
                  <c:v>328.25</c:v>
                </c:pt>
                <c:pt idx="26443">
                  <c:v>364.49</c:v>
                </c:pt>
                <c:pt idx="26444">
                  <c:v>322.24</c:v>
                </c:pt>
                <c:pt idx="26445">
                  <c:v>266.68</c:v>
                </c:pt>
                <c:pt idx="26446">
                  <c:v>390.08</c:v>
                </c:pt>
                <c:pt idx="26447">
                  <c:v>111.87</c:v>
                </c:pt>
                <c:pt idx="26448">
                  <c:v>94.78</c:v>
                </c:pt>
                <c:pt idx="26449">
                  <c:v>93.91</c:v>
                </c:pt>
                <c:pt idx="26450">
                  <c:v>183.26</c:v>
                </c:pt>
                <c:pt idx="26451">
                  <c:v>150.94</c:v>
                </c:pt>
                <c:pt idx="26452">
                  <c:v>178.7</c:v>
                </c:pt>
                <c:pt idx="26453">
                  <c:v>177.76</c:v>
                </c:pt>
                <c:pt idx="26454">
                  <c:v>152.76</c:v>
                </c:pt>
                <c:pt idx="26455">
                  <c:v>131.21</c:v>
                </c:pt>
                <c:pt idx="26456">
                  <c:v>123.46</c:v>
                </c:pt>
                <c:pt idx="26457">
                  <c:v>110.45</c:v>
                </c:pt>
                <c:pt idx="26458">
                  <c:v>137.71</c:v>
                </c:pt>
                <c:pt idx="26459">
                  <c:v>136.91999999999999</c:v>
                </c:pt>
                <c:pt idx="26460">
                  <c:v>45.74</c:v>
                </c:pt>
                <c:pt idx="26461">
                  <c:v>46.17</c:v>
                </c:pt>
                <c:pt idx="26462">
                  <c:v>51.37</c:v>
                </c:pt>
                <c:pt idx="26463">
                  <c:v>84.22</c:v>
                </c:pt>
                <c:pt idx="26464">
                  <c:v>61.11</c:v>
                </c:pt>
                <c:pt idx="26465">
                  <c:v>40.549999999999997</c:v>
                </c:pt>
                <c:pt idx="26466">
                  <c:v>113.34</c:v>
                </c:pt>
                <c:pt idx="26467">
                  <c:v>107.91</c:v>
                </c:pt>
                <c:pt idx="26468">
                  <c:v>212.83</c:v>
                </c:pt>
                <c:pt idx="26469">
                  <c:v>240.06</c:v>
                </c:pt>
                <c:pt idx="26470">
                  <c:v>164.25</c:v>
                </c:pt>
                <c:pt idx="26471">
                  <c:v>179.23</c:v>
                </c:pt>
                <c:pt idx="26472">
                  <c:v>160.75</c:v>
                </c:pt>
                <c:pt idx="26473">
                  <c:v>212.01</c:v>
                </c:pt>
                <c:pt idx="26474">
                  <c:v>247.29</c:v>
                </c:pt>
                <c:pt idx="26475">
                  <c:v>279.89999999999998</c:v>
                </c:pt>
                <c:pt idx="26476">
                  <c:v>313.29000000000002</c:v>
                </c:pt>
                <c:pt idx="26477">
                  <c:v>260.12</c:v>
                </c:pt>
                <c:pt idx="26478">
                  <c:v>360.13</c:v>
                </c:pt>
                <c:pt idx="26479">
                  <c:v>193.77</c:v>
                </c:pt>
                <c:pt idx="26480">
                  <c:v>176.65</c:v>
                </c:pt>
                <c:pt idx="26481">
                  <c:v>198.22</c:v>
                </c:pt>
                <c:pt idx="26482">
                  <c:v>124.47</c:v>
                </c:pt>
                <c:pt idx="26483">
                  <c:v>134.07</c:v>
                </c:pt>
                <c:pt idx="26484">
                  <c:v>121.08</c:v>
                </c:pt>
                <c:pt idx="26485">
                  <c:v>96.74</c:v>
                </c:pt>
                <c:pt idx="26486">
                  <c:v>139.19</c:v>
                </c:pt>
                <c:pt idx="26487">
                  <c:v>96.8</c:v>
                </c:pt>
                <c:pt idx="26488">
                  <c:v>75.64</c:v>
                </c:pt>
                <c:pt idx="26489">
                  <c:v>120.73</c:v>
                </c:pt>
                <c:pt idx="26490">
                  <c:v>107.36</c:v>
                </c:pt>
                <c:pt idx="26491">
                  <c:v>119.54</c:v>
                </c:pt>
                <c:pt idx="26492">
                  <c:v>142.66999999999999</c:v>
                </c:pt>
                <c:pt idx="26493">
                  <c:v>185.75</c:v>
                </c:pt>
                <c:pt idx="26494">
                  <c:v>279.33</c:v>
                </c:pt>
                <c:pt idx="26495">
                  <c:v>296.2</c:v>
                </c:pt>
                <c:pt idx="26496">
                  <c:v>324.08999999999997</c:v>
                </c:pt>
                <c:pt idx="26497">
                  <c:v>345.54</c:v>
                </c:pt>
                <c:pt idx="26498">
                  <c:v>388</c:v>
                </c:pt>
                <c:pt idx="26499">
                  <c:v>639.98</c:v>
                </c:pt>
                <c:pt idx="26500">
                  <c:v>485.4</c:v>
                </c:pt>
                <c:pt idx="26501">
                  <c:v>695.55</c:v>
                </c:pt>
                <c:pt idx="26502">
                  <c:v>622.89</c:v>
                </c:pt>
                <c:pt idx="26503">
                  <c:v>638.69000000000005</c:v>
                </c:pt>
                <c:pt idx="26504">
                  <c:v>929.01</c:v>
                </c:pt>
                <c:pt idx="26505">
                  <c:v>286.94</c:v>
                </c:pt>
                <c:pt idx="26506">
                  <c:v>242.93</c:v>
                </c:pt>
                <c:pt idx="26507">
                  <c:v>235.51</c:v>
                </c:pt>
                <c:pt idx="26508">
                  <c:v>198.11</c:v>
                </c:pt>
                <c:pt idx="26509">
                  <c:v>192.49</c:v>
                </c:pt>
                <c:pt idx="26510">
                  <c:v>215.55</c:v>
                </c:pt>
                <c:pt idx="26511">
                  <c:v>221.85</c:v>
                </c:pt>
                <c:pt idx="26512">
                  <c:v>291.95999999999998</c:v>
                </c:pt>
                <c:pt idx="26513">
                  <c:v>283.83</c:v>
                </c:pt>
                <c:pt idx="26514">
                  <c:v>303.79000000000002</c:v>
                </c:pt>
                <c:pt idx="26515">
                  <c:v>294.10000000000002</c:v>
                </c:pt>
                <c:pt idx="26516">
                  <c:v>327.9</c:v>
                </c:pt>
                <c:pt idx="26517">
                  <c:v>327.20999999999998</c:v>
                </c:pt>
                <c:pt idx="26518">
                  <c:v>334.21</c:v>
                </c:pt>
                <c:pt idx="26519">
                  <c:v>356.49</c:v>
                </c:pt>
                <c:pt idx="26520">
                  <c:v>382.65</c:v>
                </c:pt>
                <c:pt idx="26521">
                  <c:v>369.29</c:v>
                </c:pt>
                <c:pt idx="26522">
                  <c:v>537.49</c:v>
                </c:pt>
                <c:pt idx="26523">
                  <c:v>449.72</c:v>
                </c:pt>
                <c:pt idx="26524">
                  <c:v>399.37</c:v>
                </c:pt>
                <c:pt idx="26525">
                  <c:v>293.22000000000003</c:v>
                </c:pt>
                <c:pt idx="26526">
                  <c:v>294.62</c:v>
                </c:pt>
                <c:pt idx="26527">
                  <c:v>258.48</c:v>
                </c:pt>
                <c:pt idx="26528">
                  <c:v>343.64</c:v>
                </c:pt>
                <c:pt idx="26529">
                  <c:v>436.26</c:v>
                </c:pt>
                <c:pt idx="26530">
                  <c:v>440.69</c:v>
                </c:pt>
                <c:pt idx="26531">
                  <c:v>413.69</c:v>
                </c:pt>
                <c:pt idx="26532">
                  <c:v>401.35</c:v>
                </c:pt>
                <c:pt idx="26533">
                  <c:v>398.57</c:v>
                </c:pt>
                <c:pt idx="26534">
                  <c:v>423.7</c:v>
                </c:pt>
                <c:pt idx="26535">
                  <c:v>360.41</c:v>
                </c:pt>
                <c:pt idx="26536">
                  <c:v>425.42</c:v>
                </c:pt>
                <c:pt idx="26537">
                  <c:v>395.26</c:v>
                </c:pt>
                <c:pt idx="26538">
                  <c:v>553.70000000000005</c:v>
                </c:pt>
                <c:pt idx="26539">
                  <c:v>27.36</c:v>
                </c:pt>
                <c:pt idx="26540">
                  <c:v>13.46</c:v>
                </c:pt>
                <c:pt idx="26541">
                  <c:v>179.96</c:v>
                </c:pt>
                <c:pt idx="26542">
                  <c:v>711.46</c:v>
                </c:pt>
                <c:pt idx="26543">
                  <c:v>648.92999999999995</c:v>
                </c:pt>
                <c:pt idx="26544">
                  <c:v>111.95</c:v>
                </c:pt>
                <c:pt idx="26545">
                  <c:v>164.63</c:v>
                </c:pt>
                <c:pt idx="26546">
                  <c:v>129.47</c:v>
                </c:pt>
                <c:pt idx="26547">
                  <c:v>188.69</c:v>
                </c:pt>
                <c:pt idx="26548">
                  <c:v>355.29</c:v>
                </c:pt>
                <c:pt idx="26549">
                  <c:v>164.27</c:v>
                </c:pt>
                <c:pt idx="26550">
                  <c:v>141.66</c:v>
                </c:pt>
                <c:pt idx="26551">
                  <c:v>142.99</c:v>
                </c:pt>
                <c:pt idx="26552">
                  <c:v>145.34</c:v>
                </c:pt>
                <c:pt idx="26553">
                  <c:v>137.77000000000001</c:v>
                </c:pt>
                <c:pt idx="26554">
                  <c:v>116.51</c:v>
                </c:pt>
                <c:pt idx="26555">
                  <c:v>124.15</c:v>
                </c:pt>
                <c:pt idx="26556">
                  <c:v>155.66999999999999</c:v>
                </c:pt>
                <c:pt idx="26557">
                  <c:v>200.15</c:v>
                </c:pt>
                <c:pt idx="26558">
                  <c:v>264.37</c:v>
                </c:pt>
                <c:pt idx="26559">
                  <c:v>124.66</c:v>
                </c:pt>
                <c:pt idx="26560">
                  <c:v>122.66</c:v>
                </c:pt>
                <c:pt idx="26561">
                  <c:v>119.24</c:v>
                </c:pt>
                <c:pt idx="26562">
                  <c:v>122.51</c:v>
                </c:pt>
                <c:pt idx="26563">
                  <c:v>37.89</c:v>
                </c:pt>
                <c:pt idx="26564">
                  <c:v>33.86</c:v>
                </c:pt>
                <c:pt idx="26565">
                  <c:v>155.22999999999999</c:v>
                </c:pt>
                <c:pt idx="26566">
                  <c:v>202.34</c:v>
                </c:pt>
                <c:pt idx="26567">
                  <c:v>78.599999999999994</c:v>
                </c:pt>
                <c:pt idx="26568">
                  <c:v>170.51</c:v>
                </c:pt>
                <c:pt idx="26569">
                  <c:v>171.63</c:v>
                </c:pt>
                <c:pt idx="26570">
                  <c:v>163.47999999999999</c:v>
                </c:pt>
                <c:pt idx="26571">
                  <c:v>401.57</c:v>
                </c:pt>
                <c:pt idx="26572">
                  <c:v>392.65</c:v>
                </c:pt>
                <c:pt idx="26573">
                  <c:v>371.86</c:v>
                </c:pt>
                <c:pt idx="26574">
                  <c:v>370.24</c:v>
                </c:pt>
                <c:pt idx="26575">
                  <c:v>385.16</c:v>
                </c:pt>
                <c:pt idx="26576">
                  <c:v>286.75</c:v>
                </c:pt>
                <c:pt idx="26577">
                  <c:v>273.12</c:v>
                </c:pt>
                <c:pt idx="26578">
                  <c:v>36.9</c:v>
                </c:pt>
                <c:pt idx="26579">
                  <c:v>21.61</c:v>
                </c:pt>
                <c:pt idx="26580">
                  <c:v>30.05</c:v>
                </c:pt>
                <c:pt idx="26581">
                  <c:v>24.64</c:v>
                </c:pt>
                <c:pt idx="26582">
                  <c:v>44.58</c:v>
                </c:pt>
                <c:pt idx="26583">
                  <c:v>39.86</c:v>
                </c:pt>
                <c:pt idx="26584">
                  <c:v>42.92</c:v>
                </c:pt>
                <c:pt idx="26585">
                  <c:v>50.52</c:v>
                </c:pt>
                <c:pt idx="26586">
                  <c:v>55.57</c:v>
                </c:pt>
                <c:pt idx="26587">
                  <c:v>39.32</c:v>
                </c:pt>
                <c:pt idx="26588">
                  <c:v>34.81</c:v>
                </c:pt>
                <c:pt idx="26589">
                  <c:v>58.78</c:v>
                </c:pt>
                <c:pt idx="26590">
                  <c:v>48.62</c:v>
                </c:pt>
                <c:pt idx="26591">
                  <c:v>59.43</c:v>
                </c:pt>
                <c:pt idx="26592">
                  <c:v>32.229999999999997</c:v>
                </c:pt>
                <c:pt idx="26593">
                  <c:v>22.33</c:v>
                </c:pt>
                <c:pt idx="26594">
                  <c:v>83.67</c:v>
                </c:pt>
                <c:pt idx="26595">
                  <c:v>119.07</c:v>
                </c:pt>
                <c:pt idx="26596">
                  <c:v>254.78</c:v>
                </c:pt>
                <c:pt idx="26597">
                  <c:v>197.16</c:v>
                </c:pt>
                <c:pt idx="26598">
                  <c:v>44.61</c:v>
                </c:pt>
                <c:pt idx="26599">
                  <c:v>96.23</c:v>
                </c:pt>
                <c:pt idx="26600">
                  <c:v>166.75</c:v>
                </c:pt>
                <c:pt idx="26601">
                  <c:v>75.069999999999993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3257-48F4-9679-69B8751097D9}"/>
            </c:ext>
          </c:extLst>
        </c:ser>
        <c:ser>
          <c:idx val="1"/>
          <c:order val="1"/>
          <c:tx>
            <c:strRef>
              <c:f>ER_gasemmission!$D$1</c:f>
              <c:strCache>
                <c:ptCount val="1"/>
                <c:pt idx="0">
                  <c:v>Sta. Simalem</c:v>
                </c:pt>
              </c:strCache>
            </c:strRef>
          </c:tx>
          <c:spPr>
            <a:ln w="25400" cap="rnd">
              <a:noFill/>
              <a:round/>
            </a:ln>
            <a:effectLst/>
          </c:spPr>
          <c:marker>
            <c:symbol val="circle"/>
            <c:size val="4"/>
            <c:spPr>
              <a:solidFill>
                <a:schemeClr val="tx1">
                  <a:lumMod val="65000"/>
                  <a:lumOff val="35000"/>
                </a:schemeClr>
              </a:solidFill>
              <a:ln w="9525">
                <a:solidFill>
                  <a:schemeClr val="tx1">
                    <a:lumMod val="65000"/>
                    <a:lumOff val="35000"/>
                  </a:schemeClr>
                </a:solidFill>
              </a:ln>
              <a:effectLst/>
            </c:spPr>
          </c:marker>
          <c:xVal>
            <c:numRef>
              <c:f>ER_gasemmission!$C$2:$C$12954</c:f>
              <c:numCache>
                <c:formatCode>m/d/yyyy</c:formatCode>
                <c:ptCount val="12953"/>
                <c:pt idx="0">
                  <c:v>42602.593229166669</c:v>
                </c:pt>
                <c:pt idx="1">
                  <c:v>42602.701215277775</c:v>
                </c:pt>
                <c:pt idx="2">
                  <c:v>42603.418587962966</c:v>
                </c:pt>
                <c:pt idx="3">
                  <c:v>42603.423032407409</c:v>
                </c:pt>
                <c:pt idx="4">
                  <c:v>42603.53162037037</c:v>
                </c:pt>
                <c:pt idx="5">
                  <c:v>42603.536145833335</c:v>
                </c:pt>
                <c:pt idx="6">
                  <c:v>42603.54515046296</c:v>
                </c:pt>
                <c:pt idx="7">
                  <c:v>42603.638055555559</c:v>
                </c:pt>
                <c:pt idx="8">
                  <c:v>42603.654432870368</c:v>
                </c:pt>
                <c:pt idx="9">
                  <c:v>42603.684131944443</c:v>
                </c:pt>
                <c:pt idx="10">
                  <c:v>42603.727523148147</c:v>
                </c:pt>
                <c:pt idx="11">
                  <c:v>42603.732314814813</c:v>
                </c:pt>
                <c:pt idx="12">
                  <c:v>42603.737118055556</c:v>
                </c:pt>
                <c:pt idx="13">
                  <c:v>42603.747534722221</c:v>
                </c:pt>
                <c:pt idx="14">
                  <c:v>42603.753530092596</c:v>
                </c:pt>
                <c:pt idx="15">
                  <c:v>42604.703622685185</c:v>
                </c:pt>
                <c:pt idx="16">
                  <c:v>42605.648495370369</c:v>
                </c:pt>
                <c:pt idx="17">
                  <c:v>42611.37777777778</c:v>
                </c:pt>
                <c:pt idx="18">
                  <c:v>42611.474722222221</c:v>
                </c:pt>
                <c:pt idx="19">
                  <c:v>42611.569861111115</c:v>
                </c:pt>
                <c:pt idx="20">
                  <c:v>42611.574097222219</c:v>
                </c:pt>
                <c:pt idx="21">
                  <c:v>42611.668425925927</c:v>
                </c:pt>
                <c:pt idx="22">
                  <c:v>42611.67386574074</c:v>
                </c:pt>
                <c:pt idx="23">
                  <c:v>42611.678553240738</c:v>
                </c:pt>
                <c:pt idx="24">
                  <c:v>42611.68472222222</c:v>
                </c:pt>
                <c:pt idx="25">
                  <c:v>42611.690266203703</c:v>
                </c:pt>
                <c:pt idx="26">
                  <c:v>42611.695914351854</c:v>
                </c:pt>
                <c:pt idx="27">
                  <c:v>42611.704212962963</c:v>
                </c:pt>
                <c:pt idx="28">
                  <c:v>42611.727847222224</c:v>
                </c:pt>
                <c:pt idx="29">
                  <c:v>42612.357395833336</c:v>
                </c:pt>
                <c:pt idx="30">
                  <c:v>42612.364837962959</c:v>
                </c:pt>
                <c:pt idx="31">
                  <c:v>42612.371412037035</c:v>
                </c:pt>
                <c:pt idx="32">
                  <c:v>42612.378136574072</c:v>
                </c:pt>
                <c:pt idx="33">
                  <c:v>42612.383321759262</c:v>
                </c:pt>
                <c:pt idx="34">
                  <c:v>42612.38857638889</c:v>
                </c:pt>
                <c:pt idx="35">
                  <c:v>42612.393553240741</c:v>
                </c:pt>
                <c:pt idx="36">
                  <c:v>42612.398553240739</c:v>
                </c:pt>
                <c:pt idx="37">
                  <c:v>42612.403333333335</c:v>
                </c:pt>
                <c:pt idx="38">
                  <c:v>42612.407951388886</c:v>
                </c:pt>
                <c:pt idx="39">
                  <c:v>42612.412407407406</c:v>
                </c:pt>
                <c:pt idx="40">
                  <c:v>42612.416759259257</c:v>
                </c:pt>
                <c:pt idx="41">
                  <c:v>42612.421215277776</c:v>
                </c:pt>
                <c:pt idx="42">
                  <c:v>42612.425717592596</c:v>
                </c:pt>
                <c:pt idx="43">
                  <c:v>42612.430335648147</c:v>
                </c:pt>
                <c:pt idx="44">
                  <c:v>42612.434594907405</c:v>
                </c:pt>
                <c:pt idx="45">
                  <c:v>42612.438935185186</c:v>
                </c:pt>
                <c:pt idx="46">
                  <c:v>42612.443287037036</c:v>
                </c:pt>
                <c:pt idx="47">
                  <c:v>42612.447627314818</c:v>
                </c:pt>
                <c:pt idx="48">
                  <c:v>42612.452048611114</c:v>
                </c:pt>
                <c:pt idx="49">
                  <c:v>42612.457002314812</c:v>
                </c:pt>
                <c:pt idx="50">
                  <c:v>42612.461122685185</c:v>
                </c:pt>
                <c:pt idx="51">
                  <c:v>42612.465173611112</c:v>
                </c:pt>
                <c:pt idx="52">
                  <c:v>42612.46979166667</c:v>
                </c:pt>
                <c:pt idx="53">
                  <c:v>42612.473668981482</c:v>
                </c:pt>
                <c:pt idx="54">
                  <c:v>42612.477754629632</c:v>
                </c:pt>
                <c:pt idx="55">
                  <c:v>42612.483599537038</c:v>
                </c:pt>
                <c:pt idx="56">
                  <c:v>42612.492581018516</c:v>
                </c:pt>
                <c:pt idx="57">
                  <c:v>42612.496701388889</c:v>
                </c:pt>
                <c:pt idx="58">
                  <c:v>42612.501192129632</c:v>
                </c:pt>
                <c:pt idx="59">
                  <c:v>42612.505289351851</c:v>
                </c:pt>
                <c:pt idx="60">
                  <c:v>42612.509189814817</c:v>
                </c:pt>
                <c:pt idx="61">
                  <c:v>42612.512986111113</c:v>
                </c:pt>
                <c:pt idx="62">
                  <c:v>42612.516851851855</c:v>
                </c:pt>
                <c:pt idx="63">
                  <c:v>42612.52065972222</c:v>
                </c:pt>
                <c:pt idx="64">
                  <c:v>42612.524548611109</c:v>
                </c:pt>
                <c:pt idx="65">
                  <c:v>42612.53638888889</c:v>
                </c:pt>
                <c:pt idx="66">
                  <c:v>42612.540312500001</c:v>
                </c:pt>
                <c:pt idx="67">
                  <c:v>42612.544317129628</c:v>
                </c:pt>
                <c:pt idx="68">
                  <c:v>42612.568298611113</c:v>
                </c:pt>
                <c:pt idx="69">
                  <c:v>42612.572199074071</c:v>
                </c:pt>
                <c:pt idx="70">
                  <c:v>42612.576018518521</c:v>
                </c:pt>
                <c:pt idx="71">
                  <c:v>42612.579814814817</c:v>
                </c:pt>
                <c:pt idx="72">
                  <c:v>42612.583622685182</c:v>
                </c:pt>
                <c:pt idx="73">
                  <c:v>42612.587453703702</c:v>
                </c:pt>
                <c:pt idx="74">
                  <c:v>42612.591331018521</c:v>
                </c:pt>
                <c:pt idx="75">
                  <c:v>42612.595069444447</c:v>
                </c:pt>
                <c:pt idx="76">
                  <c:v>42612.59888888889</c:v>
                </c:pt>
                <c:pt idx="77">
                  <c:v>42612.602743055555</c:v>
                </c:pt>
                <c:pt idx="78">
                  <c:v>42612.606550925928</c:v>
                </c:pt>
                <c:pt idx="79">
                  <c:v>42612.61037037037</c:v>
                </c:pt>
                <c:pt idx="80">
                  <c:v>42612.614201388889</c:v>
                </c:pt>
                <c:pt idx="81">
                  <c:v>42612.618032407408</c:v>
                </c:pt>
                <c:pt idx="82">
                  <c:v>42612.621886574074</c:v>
                </c:pt>
                <c:pt idx="83">
                  <c:v>42612.625740740739</c:v>
                </c:pt>
                <c:pt idx="84">
                  <c:v>42612.629594907405</c:v>
                </c:pt>
                <c:pt idx="85">
                  <c:v>42612.633483796293</c:v>
                </c:pt>
                <c:pt idx="86">
                  <c:v>42612.637453703705</c:v>
                </c:pt>
                <c:pt idx="87">
                  <c:v>42612.641423611109</c:v>
                </c:pt>
                <c:pt idx="88">
                  <c:v>42612.645416666666</c:v>
                </c:pt>
                <c:pt idx="89">
                  <c:v>42612.649363425924</c:v>
                </c:pt>
                <c:pt idx="90">
                  <c:v>42612.653379629628</c:v>
                </c:pt>
                <c:pt idx="91">
                  <c:v>42612.657442129632</c:v>
                </c:pt>
                <c:pt idx="92">
                  <c:v>42612.661574074074</c:v>
                </c:pt>
                <c:pt idx="93">
                  <c:v>42612.665706018517</c:v>
                </c:pt>
                <c:pt idx="94">
                  <c:v>42612.669861111113</c:v>
                </c:pt>
                <c:pt idx="95">
                  <c:v>42612.678159722222</c:v>
                </c:pt>
                <c:pt idx="96">
                  <c:v>42612.687060185184</c:v>
                </c:pt>
                <c:pt idx="97">
                  <c:v>42612.696423611109</c:v>
                </c:pt>
                <c:pt idx="98">
                  <c:v>42612.70107638889</c:v>
                </c:pt>
                <c:pt idx="99">
                  <c:v>42612.724444444444</c:v>
                </c:pt>
                <c:pt idx="100">
                  <c:v>42612.729351851849</c:v>
                </c:pt>
                <c:pt idx="101">
                  <c:v>42612.734375</c:v>
                </c:pt>
                <c:pt idx="102">
                  <c:v>42612.739432870374</c:v>
                </c:pt>
                <c:pt idx="103">
                  <c:v>42612.744629629633</c:v>
                </c:pt>
                <c:pt idx="104">
                  <c:v>42612.749918981484</c:v>
                </c:pt>
                <c:pt idx="105">
                  <c:v>42612.761689814812</c:v>
                </c:pt>
                <c:pt idx="106">
                  <c:v>42612.775335648148</c:v>
                </c:pt>
                <c:pt idx="107">
                  <c:v>42613.490069444444</c:v>
                </c:pt>
                <c:pt idx="108">
                  <c:v>42613.570555555554</c:v>
                </c:pt>
                <c:pt idx="109">
                  <c:v>42613.574317129627</c:v>
                </c:pt>
                <c:pt idx="110">
                  <c:v>42613.5780787037</c:v>
                </c:pt>
                <c:pt idx="111">
                  <c:v>42613.581886574073</c:v>
                </c:pt>
                <c:pt idx="112">
                  <c:v>42613.585694444446</c:v>
                </c:pt>
                <c:pt idx="113">
                  <c:v>42613.593275462961</c:v>
                </c:pt>
                <c:pt idx="114">
                  <c:v>42613.601215277777</c:v>
                </c:pt>
                <c:pt idx="115">
                  <c:v>42613.609155092592</c:v>
                </c:pt>
                <c:pt idx="116">
                  <c:v>42613.620694444442</c:v>
                </c:pt>
                <c:pt idx="117">
                  <c:v>42613.624502314815</c:v>
                </c:pt>
                <c:pt idx="118">
                  <c:v>42613.628368055557</c:v>
                </c:pt>
                <c:pt idx="119">
                  <c:v>42613.651585648149</c:v>
                </c:pt>
                <c:pt idx="120">
                  <c:v>42613.655543981484</c:v>
                </c:pt>
                <c:pt idx="121">
                  <c:v>42613.663402777776</c:v>
                </c:pt>
                <c:pt idx="122">
                  <c:v>42613.671354166669</c:v>
                </c:pt>
                <c:pt idx="123">
                  <c:v>42613.675254629627</c:v>
                </c:pt>
                <c:pt idx="124">
                  <c:v>42613.741863425923</c:v>
                </c:pt>
                <c:pt idx="125">
                  <c:v>42615.457256944443</c:v>
                </c:pt>
                <c:pt idx="126">
                  <c:v>42615.461886574078</c:v>
                </c:pt>
                <c:pt idx="127">
                  <c:v>42615.466168981482</c:v>
                </c:pt>
                <c:pt idx="128">
                  <c:v>42615.545844907407</c:v>
                </c:pt>
                <c:pt idx="129">
                  <c:v>42615.549618055556</c:v>
                </c:pt>
                <c:pt idx="130">
                  <c:v>42615.553449074076</c:v>
                </c:pt>
                <c:pt idx="131">
                  <c:v>42615.557256944441</c:v>
                </c:pt>
                <c:pt idx="132">
                  <c:v>42616.403263888889</c:v>
                </c:pt>
                <c:pt idx="133">
                  <c:v>42616.412731481483</c:v>
                </c:pt>
                <c:pt idx="134">
                  <c:v>42616.471250000002</c:v>
                </c:pt>
                <c:pt idx="135">
                  <c:v>42616.679872685185</c:v>
                </c:pt>
                <c:pt idx="136">
                  <c:v>42616.686701388891</c:v>
                </c:pt>
                <c:pt idx="137">
                  <c:v>42616.691458333335</c:v>
                </c:pt>
                <c:pt idx="138">
                  <c:v>42616.701249999998</c:v>
                </c:pt>
                <c:pt idx="139">
                  <c:v>42616.706342592595</c:v>
                </c:pt>
                <c:pt idx="140">
                  <c:v>42616.726585648146</c:v>
                </c:pt>
                <c:pt idx="141">
                  <c:v>42617.423298611109</c:v>
                </c:pt>
                <c:pt idx="142">
                  <c:v>42618.453252314815</c:v>
                </c:pt>
                <c:pt idx="143">
                  <c:v>42618.468229166669</c:v>
                </c:pt>
                <c:pt idx="144">
                  <c:v>42618.685648148145</c:v>
                </c:pt>
                <c:pt idx="145">
                  <c:v>42618.692129629628</c:v>
                </c:pt>
                <c:pt idx="146">
                  <c:v>42619.396064814813</c:v>
                </c:pt>
                <c:pt idx="147">
                  <c:v>42619.401053240741</c:v>
                </c:pt>
                <c:pt idx="148">
                  <c:v>42619.407500000001</c:v>
                </c:pt>
                <c:pt idx="149">
                  <c:v>42619.412488425929</c:v>
                </c:pt>
                <c:pt idx="150">
                  <c:v>42619.417118055557</c:v>
                </c:pt>
                <c:pt idx="151">
                  <c:v>42619.488761574074</c:v>
                </c:pt>
                <c:pt idx="152">
                  <c:v>42619.665775462963</c:v>
                </c:pt>
                <c:pt idx="153">
                  <c:v>42619.722870370373</c:v>
                </c:pt>
                <c:pt idx="154">
                  <c:v>42620.452650462961</c:v>
                </c:pt>
                <c:pt idx="155">
                  <c:v>42620.457037037035</c:v>
                </c:pt>
                <c:pt idx="156">
                  <c:v>42620.461562500001</c:v>
                </c:pt>
                <c:pt idx="157">
                  <c:v>42620.633020833331</c:v>
                </c:pt>
                <c:pt idx="158">
                  <c:v>42620.642187500001</c:v>
                </c:pt>
                <c:pt idx="159">
                  <c:v>42620.646874999999</c:v>
                </c:pt>
                <c:pt idx="160">
                  <c:v>42620.651273148149</c:v>
                </c:pt>
                <c:pt idx="161">
                  <c:v>42620.656192129631</c:v>
                </c:pt>
                <c:pt idx="162">
                  <c:v>42620.66064814815</c:v>
                </c:pt>
                <c:pt idx="163">
                  <c:v>42620.664849537039</c:v>
                </c:pt>
                <c:pt idx="164">
                  <c:v>42620.668738425928</c:v>
                </c:pt>
                <c:pt idx="165">
                  <c:v>42620.721782407411</c:v>
                </c:pt>
                <c:pt idx="166">
                  <c:v>42620.772696759261</c:v>
                </c:pt>
                <c:pt idx="167">
                  <c:v>42621.356006944443</c:v>
                </c:pt>
                <c:pt idx="168">
                  <c:v>42621.369432870371</c:v>
                </c:pt>
                <c:pt idx="169">
                  <c:v>42621.374780092592</c:v>
                </c:pt>
                <c:pt idx="170">
                  <c:v>42621.441493055558</c:v>
                </c:pt>
                <c:pt idx="171">
                  <c:v>42622.487210648149</c:v>
                </c:pt>
                <c:pt idx="172">
                  <c:v>42622.49491898148</c:v>
                </c:pt>
                <c:pt idx="173">
                  <c:v>42622.50267361111</c:v>
                </c:pt>
                <c:pt idx="174">
                  <c:v>42622.507048611114</c:v>
                </c:pt>
                <c:pt idx="175">
                  <c:v>42622.511469907404</c:v>
                </c:pt>
                <c:pt idx="176">
                  <c:v>42622.516099537039</c:v>
                </c:pt>
                <c:pt idx="177">
                  <c:v>42622.520543981482</c:v>
                </c:pt>
                <c:pt idx="178">
                  <c:v>42622.524733796294</c:v>
                </c:pt>
                <c:pt idx="179">
                  <c:v>42622.528564814813</c:v>
                </c:pt>
                <c:pt idx="180">
                  <c:v>42622.532337962963</c:v>
                </c:pt>
                <c:pt idx="181">
                  <c:v>42622.536840277775</c:v>
                </c:pt>
                <c:pt idx="182">
                  <c:v>42622.544085648151</c:v>
                </c:pt>
                <c:pt idx="183">
                  <c:v>42622.548449074071</c:v>
                </c:pt>
                <c:pt idx="184">
                  <c:v>42622.552060185182</c:v>
                </c:pt>
                <c:pt idx="185">
                  <c:v>42622.555879629632</c:v>
                </c:pt>
                <c:pt idx="186">
                  <c:v>42622.571076388886</c:v>
                </c:pt>
                <c:pt idx="187">
                  <c:v>42622.574826388889</c:v>
                </c:pt>
                <c:pt idx="188">
                  <c:v>42622.579212962963</c:v>
                </c:pt>
                <c:pt idx="189">
                  <c:v>42622.583472222221</c:v>
                </c:pt>
                <c:pt idx="190">
                  <c:v>42622.587141203701</c:v>
                </c:pt>
                <c:pt idx="191">
                  <c:v>42622.590648148151</c:v>
                </c:pt>
                <c:pt idx="192">
                  <c:v>42622.594270833331</c:v>
                </c:pt>
                <c:pt idx="193">
                  <c:v>42622.597916666666</c:v>
                </c:pt>
                <c:pt idx="194">
                  <c:v>42622.601435185185</c:v>
                </c:pt>
                <c:pt idx="195">
                  <c:v>42622.605034722219</c:v>
                </c:pt>
                <c:pt idx="196">
                  <c:v>42622.616273148145</c:v>
                </c:pt>
                <c:pt idx="197">
                  <c:v>42622.61991898148</c:v>
                </c:pt>
                <c:pt idx="198">
                  <c:v>42622.62363425926</c:v>
                </c:pt>
                <c:pt idx="199">
                  <c:v>42622.627418981479</c:v>
                </c:pt>
                <c:pt idx="200">
                  <c:v>42622.631076388891</c:v>
                </c:pt>
                <c:pt idx="201">
                  <c:v>42622.634594907409</c:v>
                </c:pt>
                <c:pt idx="202">
                  <c:v>42622.63826388889</c:v>
                </c:pt>
                <c:pt idx="203">
                  <c:v>42622.641840277778</c:v>
                </c:pt>
                <c:pt idx="204">
                  <c:v>42622.64539351852</c:v>
                </c:pt>
                <c:pt idx="205">
                  <c:v>42622.671354166669</c:v>
                </c:pt>
                <c:pt idx="206">
                  <c:v>42622.675092592595</c:v>
                </c:pt>
                <c:pt idx="207">
                  <c:v>42622.696168981478</c:v>
                </c:pt>
                <c:pt idx="208">
                  <c:v>42622.700520833336</c:v>
                </c:pt>
                <c:pt idx="209">
                  <c:v>42623.422233796293</c:v>
                </c:pt>
                <c:pt idx="210">
                  <c:v>42623.442916666667</c:v>
                </c:pt>
                <c:pt idx="211">
                  <c:v>42623.44835648148</c:v>
                </c:pt>
                <c:pt idx="212">
                  <c:v>42623.464305555557</c:v>
                </c:pt>
                <c:pt idx="213">
                  <c:v>42623.468888888892</c:v>
                </c:pt>
                <c:pt idx="214">
                  <c:v>42623.487129629626</c:v>
                </c:pt>
                <c:pt idx="215">
                  <c:v>42623.491875</c:v>
                </c:pt>
                <c:pt idx="216">
                  <c:v>42623.534236111111</c:v>
                </c:pt>
                <c:pt idx="217">
                  <c:v>42623.547824074078</c:v>
                </c:pt>
                <c:pt idx="218">
                  <c:v>42623.577094907407</c:v>
                </c:pt>
                <c:pt idx="219">
                  <c:v>42623.605219907404</c:v>
                </c:pt>
                <c:pt idx="220">
                  <c:v>42623.609432870369</c:v>
                </c:pt>
                <c:pt idx="221">
                  <c:v>42623.613136574073</c:v>
                </c:pt>
                <c:pt idx="222">
                  <c:v>42623.617245370369</c:v>
                </c:pt>
                <c:pt idx="223">
                  <c:v>42623.621458333335</c:v>
                </c:pt>
                <c:pt idx="224">
                  <c:v>42623.634293981479</c:v>
                </c:pt>
                <c:pt idx="225">
                  <c:v>42623.638773148145</c:v>
                </c:pt>
                <c:pt idx="226">
                  <c:v>42623.650578703702</c:v>
                </c:pt>
                <c:pt idx="227">
                  <c:v>42623.658125000002</c:v>
                </c:pt>
                <c:pt idx="228">
                  <c:v>42623.662372685183</c:v>
                </c:pt>
                <c:pt idx="229">
                  <c:v>42623.666203703702</c:v>
                </c:pt>
                <c:pt idx="230">
                  <c:v>42623.670208333337</c:v>
                </c:pt>
                <c:pt idx="231">
                  <c:v>42623.678263888891</c:v>
                </c:pt>
                <c:pt idx="232">
                  <c:v>42623.682025462964</c:v>
                </c:pt>
                <c:pt idx="233">
                  <c:v>42623.685810185183</c:v>
                </c:pt>
                <c:pt idx="234">
                  <c:v>42623.691111111111</c:v>
                </c:pt>
                <c:pt idx="235">
                  <c:v>42623.697997685187</c:v>
                </c:pt>
                <c:pt idx="236">
                  <c:v>42623.706747685188</c:v>
                </c:pt>
                <c:pt idx="237">
                  <c:v>42623.765879629631</c:v>
                </c:pt>
                <c:pt idx="238">
                  <c:v>42624.453125</c:v>
                </c:pt>
                <c:pt idx="239">
                  <c:v>42624.461516203701</c:v>
                </c:pt>
                <c:pt idx="240">
                  <c:v>42625.482719907406</c:v>
                </c:pt>
                <c:pt idx="241">
                  <c:v>42625.557824074072</c:v>
                </c:pt>
                <c:pt idx="242">
                  <c:v>42625.59306712963</c:v>
                </c:pt>
                <c:pt idx="243">
                  <c:v>42625.660798611112</c:v>
                </c:pt>
                <c:pt idx="244">
                  <c:v>42626.682199074072</c:v>
                </c:pt>
                <c:pt idx="245">
                  <c:v>42627.359155092592</c:v>
                </c:pt>
                <c:pt idx="246">
                  <c:v>42627.372407407405</c:v>
                </c:pt>
                <c:pt idx="247">
                  <c:v>42627.383680555555</c:v>
                </c:pt>
                <c:pt idx="248">
                  <c:v>42627.388807870368</c:v>
                </c:pt>
                <c:pt idx="249">
                  <c:v>42627.411990740744</c:v>
                </c:pt>
                <c:pt idx="250">
                  <c:v>42627.442037037035</c:v>
                </c:pt>
                <c:pt idx="251">
                  <c:v>42627.489895833336</c:v>
                </c:pt>
                <c:pt idx="252">
                  <c:v>42627.505798611113</c:v>
                </c:pt>
                <c:pt idx="253">
                  <c:v>42627.597395833334</c:v>
                </c:pt>
                <c:pt idx="254">
                  <c:v>42627.600983796299</c:v>
                </c:pt>
                <c:pt idx="255">
                  <c:v>42627.636030092595</c:v>
                </c:pt>
                <c:pt idx="256">
                  <c:v>42627.669062499997</c:v>
                </c:pt>
                <c:pt idx="257">
                  <c:v>42627.673668981479</c:v>
                </c:pt>
                <c:pt idx="258">
                  <c:v>42627.731099537035</c:v>
                </c:pt>
                <c:pt idx="259">
                  <c:v>42628.429780092592</c:v>
                </c:pt>
                <c:pt idx="260">
                  <c:v>42628.43922453704</c:v>
                </c:pt>
                <c:pt idx="261">
                  <c:v>42628.477719907409</c:v>
                </c:pt>
                <c:pt idx="262">
                  <c:v>42628.483217592591</c:v>
                </c:pt>
                <c:pt idx="263">
                  <c:v>42628.487314814818</c:v>
                </c:pt>
                <c:pt idx="264">
                  <c:v>42628.491388888891</c:v>
                </c:pt>
                <c:pt idx="265">
                  <c:v>42628.499641203707</c:v>
                </c:pt>
                <c:pt idx="266">
                  <c:v>42628.503564814811</c:v>
                </c:pt>
                <c:pt idx="267">
                  <c:v>42628.512453703705</c:v>
                </c:pt>
                <c:pt idx="268">
                  <c:v>42628.516724537039</c:v>
                </c:pt>
                <c:pt idx="269">
                  <c:v>42628.520902777775</c:v>
                </c:pt>
                <c:pt idx="270">
                  <c:v>42628.533680555556</c:v>
                </c:pt>
                <c:pt idx="271">
                  <c:v>42628.537708333337</c:v>
                </c:pt>
                <c:pt idx="272">
                  <c:v>42628.545636574076</c:v>
                </c:pt>
                <c:pt idx="273">
                  <c:v>42628.554930555554</c:v>
                </c:pt>
                <c:pt idx="274">
                  <c:v>42628.559282407405</c:v>
                </c:pt>
                <c:pt idx="275">
                  <c:v>42628.563807870371</c:v>
                </c:pt>
                <c:pt idx="276">
                  <c:v>42628.568923611114</c:v>
                </c:pt>
                <c:pt idx="277">
                  <c:v>42628.574548611112</c:v>
                </c:pt>
                <c:pt idx="278">
                  <c:v>42628.578402777777</c:v>
                </c:pt>
                <c:pt idx="279">
                  <c:v>42628.586018518516</c:v>
                </c:pt>
                <c:pt idx="280">
                  <c:v>42628.589814814812</c:v>
                </c:pt>
                <c:pt idx="281">
                  <c:v>42628.593981481485</c:v>
                </c:pt>
                <c:pt idx="282">
                  <c:v>42628.598263888889</c:v>
                </c:pt>
                <c:pt idx="283">
                  <c:v>42628.602372685185</c:v>
                </c:pt>
                <c:pt idx="284">
                  <c:v>42628.607025462959</c:v>
                </c:pt>
                <c:pt idx="285">
                  <c:v>42628.612939814811</c:v>
                </c:pt>
                <c:pt idx="286">
                  <c:v>42628.617245370369</c:v>
                </c:pt>
                <c:pt idx="287">
                  <c:v>42628.621724537035</c:v>
                </c:pt>
                <c:pt idx="288">
                  <c:v>42628.625613425924</c:v>
                </c:pt>
                <c:pt idx="289">
                  <c:v>42628.629884259259</c:v>
                </c:pt>
                <c:pt idx="290">
                  <c:v>42628.641562500001</c:v>
                </c:pt>
                <c:pt idx="291">
                  <c:v>42628.645868055559</c:v>
                </c:pt>
                <c:pt idx="292">
                  <c:v>42628.657824074071</c:v>
                </c:pt>
                <c:pt idx="293">
                  <c:v>42628.661469907405</c:v>
                </c:pt>
                <c:pt idx="294">
                  <c:v>42628.665763888886</c:v>
                </c:pt>
                <c:pt idx="295">
                  <c:v>42628.670057870368</c:v>
                </c:pt>
                <c:pt idx="296">
                  <c:v>42628.673842592594</c:v>
                </c:pt>
                <c:pt idx="297">
                  <c:v>42628.677731481483</c:v>
                </c:pt>
                <c:pt idx="298">
                  <c:v>42628.681493055556</c:v>
                </c:pt>
                <c:pt idx="299">
                  <c:v>42628.685173611113</c:v>
                </c:pt>
                <c:pt idx="300">
                  <c:v>42628.689120370371</c:v>
                </c:pt>
                <c:pt idx="301">
                  <c:v>42628.693298611113</c:v>
                </c:pt>
                <c:pt idx="302">
                  <c:v>42628.698101851849</c:v>
                </c:pt>
                <c:pt idx="303">
                  <c:v>42628.706030092595</c:v>
                </c:pt>
                <c:pt idx="304">
                  <c:v>42628.719247685185</c:v>
                </c:pt>
                <c:pt idx="305">
                  <c:v>42628.728900462964</c:v>
                </c:pt>
                <c:pt idx="306">
                  <c:v>42628.73332175926</c:v>
                </c:pt>
                <c:pt idx="307">
                  <c:v>42628.737951388888</c:v>
                </c:pt>
                <c:pt idx="308">
                  <c:v>42628.756111111114</c:v>
                </c:pt>
                <c:pt idx="309">
                  <c:v>42629.481354166666</c:v>
                </c:pt>
                <c:pt idx="310">
                  <c:v>42629.485254629632</c:v>
                </c:pt>
                <c:pt idx="311">
                  <c:v>42629.497164351851</c:v>
                </c:pt>
                <c:pt idx="312">
                  <c:v>42629.508819444447</c:v>
                </c:pt>
                <c:pt idx="313">
                  <c:v>42629.520300925928</c:v>
                </c:pt>
                <c:pt idx="314">
                  <c:v>42629.562511574077</c:v>
                </c:pt>
                <c:pt idx="315">
                  <c:v>42629.574780092589</c:v>
                </c:pt>
                <c:pt idx="316">
                  <c:v>42629.630358796298</c:v>
                </c:pt>
                <c:pt idx="317">
                  <c:v>42629.651041666664</c:v>
                </c:pt>
                <c:pt idx="318">
                  <c:v>42629.662245370368</c:v>
                </c:pt>
                <c:pt idx="319">
                  <c:v>42629.673761574071</c:v>
                </c:pt>
                <c:pt idx="320">
                  <c:v>42629.680127314816</c:v>
                </c:pt>
                <c:pt idx="321">
                  <c:v>42629.687384259261</c:v>
                </c:pt>
                <c:pt idx="322">
                  <c:v>42629.694560185184</c:v>
                </c:pt>
                <c:pt idx="323">
                  <c:v>42629.718831018516</c:v>
                </c:pt>
                <c:pt idx="324">
                  <c:v>42629.725798611114</c:v>
                </c:pt>
                <c:pt idx="325">
                  <c:v>42629.734548611108</c:v>
                </c:pt>
                <c:pt idx="326">
                  <c:v>42629.740034722221</c:v>
                </c:pt>
                <c:pt idx="327">
                  <c:v>42629.74590277778</c:v>
                </c:pt>
                <c:pt idx="328">
                  <c:v>42629.753865740742</c:v>
                </c:pt>
                <c:pt idx="329">
                  <c:v>42630.390046296299</c:v>
                </c:pt>
                <c:pt idx="330">
                  <c:v>42630.433298611111</c:v>
                </c:pt>
                <c:pt idx="331">
                  <c:v>42631.661111111112</c:v>
                </c:pt>
                <c:pt idx="332">
                  <c:v>42631.681087962963</c:v>
                </c:pt>
                <c:pt idx="333">
                  <c:v>42631.695729166669</c:v>
                </c:pt>
                <c:pt idx="334">
                  <c:v>42631.704872685186</c:v>
                </c:pt>
                <c:pt idx="335">
                  <c:v>42631.709629629629</c:v>
                </c:pt>
                <c:pt idx="336">
                  <c:v>42631.714282407411</c:v>
                </c:pt>
                <c:pt idx="337">
                  <c:v>42633.404999999999</c:v>
                </c:pt>
                <c:pt idx="338">
                  <c:v>42633.416342592594</c:v>
                </c:pt>
                <c:pt idx="339">
                  <c:v>42633.421597222223</c:v>
                </c:pt>
                <c:pt idx="340">
                  <c:v>42633.426770833335</c:v>
                </c:pt>
                <c:pt idx="341">
                  <c:v>42633.431701388887</c:v>
                </c:pt>
                <c:pt idx="342">
                  <c:v>42633.451226851852</c:v>
                </c:pt>
                <c:pt idx="343">
                  <c:v>42633.456458333334</c:v>
                </c:pt>
                <c:pt idx="344">
                  <c:v>42633.46162037037</c:v>
                </c:pt>
                <c:pt idx="345">
                  <c:v>42633.466840277775</c:v>
                </c:pt>
                <c:pt idx="346">
                  <c:v>42633.471990740742</c:v>
                </c:pt>
                <c:pt idx="347">
                  <c:v>42633.476967592593</c:v>
                </c:pt>
                <c:pt idx="348">
                  <c:v>42633.481932870367</c:v>
                </c:pt>
                <c:pt idx="349">
                  <c:v>42633.495856481481</c:v>
                </c:pt>
                <c:pt idx="350">
                  <c:v>42633.500243055554</c:v>
                </c:pt>
                <c:pt idx="351">
                  <c:v>42633.535127314812</c:v>
                </c:pt>
                <c:pt idx="352">
                  <c:v>42633.539849537039</c:v>
                </c:pt>
                <c:pt idx="353">
                  <c:v>42633.544351851851</c:v>
                </c:pt>
                <c:pt idx="354">
                  <c:v>42633.566122685188</c:v>
                </c:pt>
                <c:pt idx="355">
                  <c:v>42633.596400462964</c:v>
                </c:pt>
                <c:pt idx="356">
                  <c:v>42633.621574074074</c:v>
                </c:pt>
                <c:pt idx="357">
                  <c:v>42633.662349537037</c:v>
                </c:pt>
                <c:pt idx="358">
                  <c:v>42633.690648148149</c:v>
                </c:pt>
                <c:pt idx="359">
                  <c:v>42634.47552083333</c:v>
                </c:pt>
                <c:pt idx="360">
                  <c:v>42634.534467592595</c:v>
                </c:pt>
                <c:pt idx="361">
                  <c:v>42634.573587962965</c:v>
                </c:pt>
                <c:pt idx="362">
                  <c:v>42635.378518518519</c:v>
                </c:pt>
                <c:pt idx="363">
                  <c:v>42635.382893518516</c:v>
                </c:pt>
                <c:pt idx="364">
                  <c:v>42635.387071759258</c:v>
                </c:pt>
                <c:pt idx="365">
                  <c:v>42635.39166666667</c:v>
                </c:pt>
                <c:pt idx="366">
                  <c:v>42635.401620370372</c:v>
                </c:pt>
                <c:pt idx="367">
                  <c:v>42635.412048611113</c:v>
                </c:pt>
                <c:pt idx="368">
                  <c:v>42635.443611111114</c:v>
                </c:pt>
                <c:pt idx="369">
                  <c:v>42635.448935185188</c:v>
                </c:pt>
                <c:pt idx="370">
                  <c:v>42635.484282407408</c:v>
                </c:pt>
                <c:pt idx="371">
                  <c:v>42635.52144675926</c:v>
                </c:pt>
                <c:pt idx="372">
                  <c:v>42635.525960648149</c:v>
                </c:pt>
                <c:pt idx="373">
                  <c:v>42635.530474537038</c:v>
                </c:pt>
                <c:pt idx="374">
                  <c:v>42635.547384259262</c:v>
                </c:pt>
                <c:pt idx="375">
                  <c:v>42636.42869212963</c:v>
                </c:pt>
                <c:pt idx="376">
                  <c:v>42636.433611111112</c:v>
                </c:pt>
                <c:pt idx="377">
                  <c:v>42636.458321759259</c:v>
                </c:pt>
                <c:pt idx="378">
                  <c:v>42636.477233796293</c:v>
                </c:pt>
                <c:pt idx="379">
                  <c:v>42636.481770833336</c:v>
                </c:pt>
                <c:pt idx="380">
                  <c:v>42636.48642361111</c:v>
                </c:pt>
                <c:pt idx="381">
                  <c:v>42636.491215277776</c:v>
                </c:pt>
                <c:pt idx="382">
                  <c:v>42636.496006944442</c:v>
                </c:pt>
                <c:pt idx="383">
                  <c:v>42636.500648148147</c:v>
                </c:pt>
                <c:pt idx="384">
                  <c:v>42636.505324074074</c:v>
                </c:pt>
                <c:pt idx="385">
                  <c:v>42636.509918981479</c:v>
                </c:pt>
                <c:pt idx="386">
                  <c:v>42636.514537037037</c:v>
                </c:pt>
                <c:pt idx="387">
                  <c:v>42636.51902777778</c:v>
                </c:pt>
                <c:pt idx="388">
                  <c:v>42636.523310185185</c:v>
                </c:pt>
                <c:pt idx="389">
                  <c:v>42636.527615740742</c:v>
                </c:pt>
                <c:pt idx="390">
                  <c:v>42636.536134259259</c:v>
                </c:pt>
                <c:pt idx="391">
                  <c:v>42636.552314814813</c:v>
                </c:pt>
                <c:pt idx="392">
                  <c:v>42636.693530092591</c:v>
                </c:pt>
                <c:pt idx="393">
                  <c:v>42637.392604166664</c:v>
                </c:pt>
                <c:pt idx="394">
                  <c:v>42637.454479166663</c:v>
                </c:pt>
                <c:pt idx="395">
                  <c:v>42637.459062499998</c:v>
                </c:pt>
                <c:pt idx="396">
                  <c:v>42637.468252314815</c:v>
                </c:pt>
                <c:pt idx="397">
                  <c:v>42637.472962962966</c:v>
                </c:pt>
                <c:pt idx="398">
                  <c:v>42637.477905092594</c:v>
                </c:pt>
                <c:pt idx="399">
                  <c:v>42637.482835648145</c:v>
                </c:pt>
                <c:pt idx="400">
                  <c:v>42637.487638888888</c:v>
                </c:pt>
                <c:pt idx="401">
                  <c:v>42637.492106481484</c:v>
                </c:pt>
                <c:pt idx="402">
                  <c:v>42637.497048611112</c:v>
                </c:pt>
                <c:pt idx="403">
                  <c:v>42637.502141203702</c:v>
                </c:pt>
                <c:pt idx="404">
                  <c:v>42637.507060185184</c:v>
                </c:pt>
                <c:pt idx="405">
                  <c:v>42637.511990740742</c:v>
                </c:pt>
                <c:pt idx="406">
                  <c:v>42637.51699074074</c:v>
                </c:pt>
                <c:pt idx="407">
                  <c:v>42637.521817129629</c:v>
                </c:pt>
                <c:pt idx="408">
                  <c:v>42637.526666666665</c:v>
                </c:pt>
                <c:pt idx="409">
                  <c:v>42637.531435185185</c:v>
                </c:pt>
                <c:pt idx="410">
                  <c:v>42637.536064814813</c:v>
                </c:pt>
                <c:pt idx="411">
                  <c:v>42637.540567129632</c:v>
                </c:pt>
                <c:pt idx="412">
                  <c:v>42637.545034722221</c:v>
                </c:pt>
                <c:pt idx="413">
                  <c:v>42637.548692129632</c:v>
                </c:pt>
                <c:pt idx="414">
                  <c:v>42637.556307870371</c:v>
                </c:pt>
                <c:pt idx="415">
                  <c:v>42637.560254629629</c:v>
                </c:pt>
                <c:pt idx="416">
                  <c:v>42637.564236111109</c:v>
                </c:pt>
                <c:pt idx="417">
                  <c:v>42637.568553240744</c:v>
                </c:pt>
                <c:pt idx="418">
                  <c:v>42637.572974537034</c:v>
                </c:pt>
                <c:pt idx="419">
                  <c:v>42637.577141203707</c:v>
                </c:pt>
                <c:pt idx="420">
                  <c:v>42637.585902777777</c:v>
                </c:pt>
                <c:pt idx="421">
                  <c:v>42637.594386574077</c:v>
                </c:pt>
                <c:pt idx="422">
                  <c:v>42637.658101851855</c:v>
                </c:pt>
                <c:pt idx="423">
                  <c:v>42637.666712962964</c:v>
                </c:pt>
                <c:pt idx="424">
                  <c:v>42637.688819444447</c:v>
                </c:pt>
                <c:pt idx="425">
                  <c:v>42637.707430555558</c:v>
                </c:pt>
                <c:pt idx="426">
                  <c:v>42638.387465277781</c:v>
                </c:pt>
                <c:pt idx="427">
                  <c:v>42638.393368055556</c:v>
                </c:pt>
                <c:pt idx="428">
                  <c:v>42638.40520833333</c:v>
                </c:pt>
                <c:pt idx="429">
                  <c:v>42638.410879629628</c:v>
                </c:pt>
                <c:pt idx="430">
                  <c:v>42638.422280092593</c:v>
                </c:pt>
                <c:pt idx="431">
                  <c:v>42638.461724537039</c:v>
                </c:pt>
                <c:pt idx="432">
                  <c:v>42638.466215277775</c:v>
                </c:pt>
                <c:pt idx="433">
                  <c:v>42638.470659722225</c:v>
                </c:pt>
                <c:pt idx="434">
                  <c:v>42638.480185185188</c:v>
                </c:pt>
                <c:pt idx="435">
                  <c:v>42638.485185185185</c:v>
                </c:pt>
                <c:pt idx="436">
                  <c:v>42638.490254629629</c:v>
                </c:pt>
                <c:pt idx="437">
                  <c:v>42638.499583333331</c:v>
                </c:pt>
                <c:pt idx="438">
                  <c:v>42638.50445601852</c:v>
                </c:pt>
                <c:pt idx="439">
                  <c:v>42638.509016203701</c:v>
                </c:pt>
                <c:pt idx="440">
                  <c:v>42638.51771990741</c:v>
                </c:pt>
                <c:pt idx="441">
                  <c:v>42638.535543981481</c:v>
                </c:pt>
                <c:pt idx="442">
                  <c:v>42638.539884259262</c:v>
                </c:pt>
                <c:pt idx="443">
                  <c:v>42638.572743055556</c:v>
                </c:pt>
                <c:pt idx="444">
                  <c:v>42638.732418981483</c:v>
                </c:pt>
                <c:pt idx="445">
                  <c:v>42638.742060185185</c:v>
                </c:pt>
                <c:pt idx="446">
                  <c:v>42638.753946759258</c:v>
                </c:pt>
                <c:pt idx="447">
                  <c:v>42639.396782407406</c:v>
                </c:pt>
                <c:pt idx="448">
                  <c:v>42639.402766203704</c:v>
                </c:pt>
                <c:pt idx="449">
                  <c:v>42639.414664351854</c:v>
                </c:pt>
                <c:pt idx="450">
                  <c:v>42639.420543981483</c:v>
                </c:pt>
                <c:pt idx="451">
                  <c:v>42639.426307870373</c:v>
                </c:pt>
                <c:pt idx="452">
                  <c:v>42639.431967592594</c:v>
                </c:pt>
                <c:pt idx="453">
                  <c:v>42639.442800925928</c:v>
                </c:pt>
                <c:pt idx="454">
                  <c:v>42639.453425925924</c:v>
                </c:pt>
                <c:pt idx="455">
                  <c:v>42639.45894675926</c:v>
                </c:pt>
                <c:pt idx="456">
                  <c:v>42639.473946759259</c:v>
                </c:pt>
                <c:pt idx="457">
                  <c:v>42639.484409722223</c:v>
                </c:pt>
                <c:pt idx="458">
                  <c:v>42639.48945601852</c:v>
                </c:pt>
                <c:pt idx="459">
                  <c:v>42639.494502314818</c:v>
                </c:pt>
                <c:pt idx="460">
                  <c:v>42639.499467592592</c:v>
                </c:pt>
                <c:pt idx="461">
                  <c:v>42639.504652777781</c:v>
                </c:pt>
                <c:pt idx="462">
                  <c:v>42639.509837962964</c:v>
                </c:pt>
                <c:pt idx="463">
                  <c:v>42639.515034722222</c:v>
                </c:pt>
                <c:pt idx="464">
                  <c:v>42639.520150462966</c:v>
                </c:pt>
                <c:pt idx="465">
                  <c:v>42639.525185185186</c:v>
                </c:pt>
                <c:pt idx="466">
                  <c:v>42639.53502314815</c:v>
                </c:pt>
                <c:pt idx="467">
                  <c:v>42639.575567129628</c:v>
                </c:pt>
                <c:pt idx="468">
                  <c:v>42639.594548611109</c:v>
                </c:pt>
                <c:pt idx="469">
                  <c:v>42639.620578703703</c:v>
                </c:pt>
                <c:pt idx="470">
                  <c:v>42639.6325462963</c:v>
                </c:pt>
                <c:pt idx="471">
                  <c:v>42639.647928240738</c:v>
                </c:pt>
                <c:pt idx="472">
                  <c:v>42639.691122685188</c:v>
                </c:pt>
                <c:pt idx="473">
                  <c:v>42640.410983796297</c:v>
                </c:pt>
                <c:pt idx="474">
                  <c:v>42640.483993055554</c:v>
                </c:pt>
                <c:pt idx="475">
                  <c:v>42640.509189814817</c:v>
                </c:pt>
                <c:pt idx="476">
                  <c:v>42640.514131944445</c:v>
                </c:pt>
                <c:pt idx="477">
                  <c:v>42640.523576388892</c:v>
                </c:pt>
                <c:pt idx="478">
                  <c:v>42640.63863425926</c:v>
                </c:pt>
                <c:pt idx="479">
                  <c:v>42640.71775462963</c:v>
                </c:pt>
                <c:pt idx="480">
                  <c:v>42641.43141203704</c:v>
                </c:pt>
                <c:pt idx="481">
                  <c:v>42641.43644675926</c:v>
                </c:pt>
                <c:pt idx="482">
                  <c:v>42641.458194444444</c:v>
                </c:pt>
                <c:pt idx="483">
                  <c:v>42641.46303240741</c:v>
                </c:pt>
                <c:pt idx="484">
                  <c:v>42641.481736111113</c:v>
                </c:pt>
                <c:pt idx="485">
                  <c:v>42641.486296296294</c:v>
                </c:pt>
                <c:pt idx="486">
                  <c:v>42641.490787037037</c:v>
                </c:pt>
                <c:pt idx="487">
                  <c:v>42641.495289351849</c:v>
                </c:pt>
                <c:pt idx="488">
                  <c:v>42641.499780092592</c:v>
                </c:pt>
                <c:pt idx="489">
                  <c:v>42641.508344907408</c:v>
                </c:pt>
                <c:pt idx="490">
                  <c:v>42641.533252314817</c:v>
                </c:pt>
                <c:pt idx="491">
                  <c:v>42641.549618055556</c:v>
                </c:pt>
                <c:pt idx="492">
                  <c:v>42641.560717592591</c:v>
                </c:pt>
                <c:pt idx="493">
                  <c:v>42641.564652777779</c:v>
                </c:pt>
                <c:pt idx="494">
                  <c:v>42641.575636574074</c:v>
                </c:pt>
                <c:pt idx="495">
                  <c:v>42641.58284722222</c:v>
                </c:pt>
                <c:pt idx="496">
                  <c:v>42641.590300925927</c:v>
                </c:pt>
                <c:pt idx="497">
                  <c:v>42641.593993055554</c:v>
                </c:pt>
                <c:pt idx="498">
                  <c:v>42641.612395833334</c:v>
                </c:pt>
                <c:pt idx="499">
                  <c:v>42641.676018518519</c:v>
                </c:pt>
                <c:pt idx="500">
                  <c:v>42641.747013888889</c:v>
                </c:pt>
                <c:pt idx="501">
                  <c:v>42642.432164351849</c:v>
                </c:pt>
                <c:pt idx="502">
                  <c:v>42642.471354166664</c:v>
                </c:pt>
                <c:pt idx="503">
                  <c:v>42642.476053240738</c:v>
                </c:pt>
                <c:pt idx="504">
                  <c:v>42642.490613425929</c:v>
                </c:pt>
                <c:pt idx="505">
                  <c:v>42642.500497685185</c:v>
                </c:pt>
                <c:pt idx="506">
                  <c:v>42643.455023148148</c:v>
                </c:pt>
                <c:pt idx="507">
                  <c:v>42643.463101851848</c:v>
                </c:pt>
                <c:pt idx="508">
                  <c:v>42643.472708333335</c:v>
                </c:pt>
                <c:pt idx="509">
                  <c:v>42643.502592592595</c:v>
                </c:pt>
                <c:pt idx="510">
                  <c:v>42643.507395833331</c:v>
                </c:pt>
                <c:pt idx="511">
                  <c:v>42643.521967592591</c:v>
                </c:pt>
                <c:pt idx="512">
                  <c:v>42643.526736111111</c:v>
                </c:pt>
                <c:pt idx="513">
                  <c:v>42643.5315162037</c:v>
                </c:pt>
                <c:pt idx="514">
                  <c:v>42643.540868055556</c:v>
                </c:pt>
                <c:pt idx="515">
                  <c:v>42643.549826388888</c:v>
                </c:pt>
                <c:pt idx="516">
                  <c:v>42643.609953703701</c:v>
                </c:pt>
                <c:pt idx="517">
                  <c:v>42643.623854166668</c:v>
                </c:pt>
                <c:pt idx="518">
                  <c:v>42643.718009259261</c:v>
                </c:pt>
                <c:pt idx="519">
                  <c:v>42643.727569444447</c:v>
                </c:pt>
                <c:pt idx="520">
                  <c:v>42644.382592592592</c:v>
                </c:pt>
                <c:pt idx="521">
                  <c:v>42644.400555555556</c:v>
                </c:pt>
                <c:pt idx="522">
                  <c:v>42644.417037037034</c:v>
                </c:pt>
                <c:pt idx="523">
                  <c:v>42644.427534722221</c:v>
                </c:pt>
                <c:pt idx="524">
                  <c:v>42644.43310185185</c:v>
                </c:pt>
                <c:pt idx="525">
                  <c:v>42644.438113425924</c:v>
                </c:pt>
                <c:pt idx="526">
                  <c:v>42644.443310185183</c:v>
                </c:pt>
                <c:pt idx="527">
                  <c:v>42644.448460648149</c:v>
                </c:pt>
                <c:pt idx="528">
                  <c:v>42644.453252314815</c:v>
                </c:pt>
                <c:pt idx="529">
                  <c:v>42644.458483796298</c:v>
                </c:pt>
                <c:pt idx="530">
                  <c:v>42644.463750000003</c:v>
                </c:pt>
                <c:pt idx="531">
                  <c:v>42644.468946759262</c:v>
                </c:pt>
                <c:pt idx="532">
                  <c:v>42644.47420138889</c:v>
                </c:pt>
                <c:pt idx="533">
                  <c:v>42644.479363425926</c:v>
                </c:pt>
                <c:pt idx="534">
                  <c:v>42644.484386574077</c:v>
                </c:pt>
                <c:pt idx="535">
                  <c:v>42644.489432870374</c:v>
                </c:pt>
                <c:pt idx="536">
                  <c:v>42644.494490740741</c:v>
                </c:pt>
                <c:pt idx="537">
                  <c:v>42644.499513888892</c:v>
                </c:pt>
                <c:pt idx="538">
                  <c:v>42644.504432870373</c:v>
                </c:pt>
                <c:pt idx="539">
                  <c:v>42644.509317129632</c:v>
                </c:pt>
                <c:pt idx="540">
                  <c:v>42644.514074074075</c:v>
                </c:pt>
                <c:pt idx="541">
                  <c:v>42644.518460648149</c:v>
                </c:pt>
                <c:pt idx="542">
                  <c:v>42644.527615740742</c:v>
                </c:pt>
                <c:pt idx="543">
                  <c:v>42644.531840277778</c:v>
                </c:pt>
                <c:pt idx="544">
                  <c:v>42644.603101851855</c:v>
                </c:pt>
                <c:pt idx="545">
                  <c:v>42644.689953703702</c:v>
                </c:pt>
                <c:pt idx="546">
                  <c:v>42644.726759259262</c:v>
                </c:pt>
                <c:pt idx="547">
                  <c:v>42644.733460648145</c:v>
                </c:pt>
                <c:pt idx="548">
                  <c:v>42644.745266203703</c:v>
                </c:pt>
                <c:pt idx="549">
                  <c:v>42644.756967592592</c:v>
                </c:pt>
                <c:pt idx="550">
                  <c:v>42645.389675925922</c:v>
                </c:pt>
                <c:pt idx="551">
                  <c:v>42645.406909722224</c:v>
                </c:pt>
                <c:pt idx="552">
                  <c:v>42645.412523148145</c:v>
                </c:pt>
                <c:pt idx="553">
                  <c:v>42645.424039351848</c:v>
                </c:pt>
                <c:pt idx="554">
                  <c:v>42645.445497685185</c:v>
                </c:pt>
                <c:pt idx="555">
                  <c:v>42645.450486111113</c:v>
                </c:pt>
                <c:pt idx="556">
                  <c:v>42645.470127314817</c:v>
                </c:pt>
                <c:pt idx="557">
                  <c:v>42645.480358796296</c:v>
                </c:pt>
                <c:pt idx="558">
                  <c:v>42645.485543981478</c:v>
                </c:pt>
                <c:pt idx="559">
                  <c:v>42645.490208333336</c:v>
                </c:pt>
                <c:pt idx="560">
                  <c:v>42645.495138888888</c:v>
                </c:pt>
                <c:pt idx="561">
                  <c:v>42645.5003125</c:v>
                </c:pt>
                <c:pt idx="562">
                  <c:v>42645.509479166663</c:v>
                </c:pt>
                <c:pt idx="563">
                  <c:v>42645.519594907404</c:v>
                </c:pt>
                <c:pt idx="564">
                  <c:v>42645.524618055555</c:v>
                </c:pt>
                <c:pt idx="565">
                  <c:v>42645.529456018521</c:v>
                </c:pt>
                <c:pt idx="566">
                  <c:v>42645.558356481481</c:v>
                </c:pt>
                <c:pt idx="567">
                  <c:v>42645.565648148149</c:v>
                </c:pt>
                <c:pt idx="568">
                  <c:v>42645.577164351853</c:v>
                </c:pt>
                <c:pt idx="569">
                  <c:v>42645.584918981483</c:v>
                </c:pt>
                <c:pt idx="570">
                  <c:v>42645.592997685184</c:v>
                </c:pt>
                <c:pt idx="571">
                  <c:v>42645.637592592589</c:v>
                </c:pt>
                <c:pt idx="572">
                  <c:v>42645.747893518521</c:v>
                </c:pt>
                <c:pt idx="573">
                  <c:v>42646.358495370368</c:v>
                </c:pt>
                <c:pt idx="574">
                  <c:v>42646.383634259262</c:v>
                </c:pt>
                <c:pt idx="575">
                  <c:v>42646.399710648147</c:v>
                </c:pt>
                <c:pt idx="576">
                  <c:v>42646.425636574073</c:v>
                </c:pt>
                <c:pt idx="577">
                  <c:v>42646.430763888886</c:v>
                </c:pt>
                <c:pt idx="578">
                  <c:v>42646.436041666668</c:v>
                </c:pt>
                <c:pt idx="579">
                  <c:v>42646.441412037035</c:v>
                </c:pt>
                <c:pt idx="580">
                  <c:v>42646.446655092594</c:v>
                </c:pt>
                <c:pt idx="581">
                  <c:v>42646.451840277776</c:v>
                </c:pt>
                <c:pt idx="582">
                  <c:v>42646.462002314816</c:v>
                </c:pt>
                <c:pt idx="583">
                  <c:v>42646.467106481483</c:v>
                </c:pt>
                <c:pt idx="584">
                  <c:v>42646.471944444442</c:v>
                </c:pt>
                <c:pt idx="585">
                  <c:v>42646.476539351854</c:v>
                </c:pt>
                <c:pt idx="586">
                  <c:v>42646.485115740739</c:v>
                </c:pt>
                <c:pt idx="587">
                  <c:v>42646.502071759256</c:v>
                </c:pt>
                <c:pt idx="588">
                  <c:v>42646.510150462964</c:v>
                </c:pt>
                <c:pt idx="589">
                  <c:v>42646.543692129628</c:v>
                </c:pt>
                <c:pt idx="590">
                  <c:v>42646.547824074078</c:v>
                </c:pt>
                <c:pt idx="591">
                  <c:v>42646.555775462963</c:v>
                </c:pt>
                <c:pt idx="592">
                  <c:v>42646.571087962962</c:v>
                </c:pt>
                <c:pt idx="593">
                  <c:v>42646.578645833331</c:v>
                </c:pt>
                <c:pt idx="594">
                  <c:v>42646.582511574074</c:v>
                </c:pt>
                <c:pt idx="595">
                  <c:v>42646.645150462966</c:v>
                </c:pt>
                <c:pt idx="596">
                  <c:v>42646.690127314818</c:v>
                </c:pt>
                <c:pt idx="597">
                  <c:v>42646.712314814817</c:v>
                </c:pt>
                <c:pt idx="598">
                  <c:v>42646.732141203705</c:v>
                </c:pt>
                <c:pt idx="599">
                  <c:v>42647.401828703703</c:v>
                </c:pt>
                <c:pt idx="600">
                  <c:v>42647.407083333332</c:v>
                </c:pt>
                <c:pt idx="601">
                  <c:v>42647.418171296296</c:v>
                </c:pt>
                <c:pt idx="602">
                  <c:v>42647.423680555556</c:v>
                </c:pt>
                <c:pt idx="603">
                  <c:v>42647.429178240738</c:v>
                </c:pt>
                <c:pt idx="604">
                  <c:v>42647.434641203705</c:v>
                </c:pt>
                <c:pt idx="605">
                  <c:v>42647.440127314818</c:v>
                </c:pt>
                <c:pt idx="606">
                  <c:v>42647.45653935185</c:v>
                </c:pt>
                <c:pt idx="607">
                  <c:v>42647.46671296296</c:v>
                </c:pt>
                <c:pt idx="608">
                  <c:v>42647.471550925926</c:v>
                </c:pt>
                <c:pt idx="609">
                  <c:v>42647.520162037035</c:v>
                </c:pt>
                <c:pt idx="610">
                  <c:v>42647.528958333336</c:v>
                </c:pt>
                <c:pt idx="611">
                  <c:v>42647.537986111114</c:v>
                </c:pt>
                <c:pt idx="612">
                  <c:v>42647.641296296293</c:v>
                </c:pt>
                <c:pt idx="613">
                  <c:v>42647.649444444447</c:v>
                </c:pt>
                <c:pt idx="614">
                  <c:v>42648.4141087963</c:v>
                </c:pt>
                <c:pt idx="615">
                  <c:v>42648.422696759262</c:v>
                </c:pt>
                <c:pt idx="616">
                  <c:v>42648.490960648145</c:v>
                </c:pt>
                <c:pt idx="617">
                  <c:v>42648.693206018521</c:v>
                </c:pt>
                <c:pt idx="618">
                  <c:v>42648.730011574073</c:v>
                </c:pt>
                <c:pt idx="619">
                  <c:v>42648.735752314817</c:v>
                </c:pt>
                <c:pt idx="620">
                  <c:v>42648.75545138889</c:v>
                </c:pt>
                <c:pt idx="621">
                  <c:v>42649.375150462962</c:v>
                </c:pt>
                <c:pt idx="622">
                  <c:v>42649.542268518519</c:v>
                </c:pt>
                <c:pt idx="623">
                  <c:v>42649.633148148147</c:v>
                </c:pt>
                <c:pt idx="624">
                  <c:v>42649.649224537039</c:v>
                </c:pt>
                <c:pt idx="625">
                  <c:v>42649.657650462963</c:v>
                </c:pt>
                <c:pt idx="626">
                  <c:v>42649.684872685182</c:v>
                </c:pt>
                <c:pt idx="627">
                  <c:v>42650.496493055558</c:v>
                </c:pt>
                <c:pt idx="628">
                  <c:v>42650.500381944446</c:v>
                </c:pt>
                <c:pt idx="629">
                  <c:v>42650.522280092591</c:v>
                </c:pt>
                <c:pt idx="630">
                  <c:v>42650.573020833333</c:v>
                </c:pt>
                <c:pt idx="631">
                  <c:v>42650.599166666667</c:v>
                </c:pt>
                <c:pt idx="632">
                  <c:v>42651.38</c:v>
                </c:pt>
                <c:pt idx="633">
                  <c:v>42651.389641203707</c:v>
                </c:pt>
                <c:pt idx="634">
                  <c:v>42651.39471064815</c:v>
                </c:pt>
                <c:pt idx="635">
                  <c:v>42651.424409722225</c:v>
                </c:pt>
                <c:pt idx="636">
                  <c:v>42651.450520833336</c:v>
                </c:pt>
                <c:pt idx="637">
                  <c:v>42651.462916666664</c:v>
                </c:pt>
                <c:pt idx="638">
                  <c:v>42651.470937500002</c:v>
                </c:pt>
                <c:pt idx="639">
                  <c:v>42651.506053240744</c:v>
                </c:pt>
                <c:pt idx="640">
                  <c:v>42651.701585648145</c:v>
                </c:pt>
                <c:pt idx="641">
                  <c:v>42652.394305555557</c:v>
                </c:pt>
                <c:pt idx="642">
                  <c:v>42652.547222222223</c:v>
                </c:pt>
                <c:pt idx="643">
                  <c:v>42652.551354166666</c:v>
                </c:pt>
                <c:pt idx="644">
                  <c:v>42652.559560185182</c:v>
                </c:pt>
                <c:pt idx="645">
                  <c:v>42652.567453703705</c:v>
                </c:pt>
                <c:pt idx="646">
                  <c:v>42652.581817129627</c:v>
                </c:pt>
                <c:pt idx="647">
                  <c:v>42652.585416666669</c:v>
                </c:pt>
                <c:pt idx="648">
                  <c:v>42652.589016203703</c:v>
                </c:pt>
                <c:pt idx="649">
                  <c:v>42652.620150462964</c:v>
                </c:pt>
                <c:pt idx="650">
                  <c:v>42652.648194444446</c:v>
                </c:pt>
                <c:pt idx="651">
                  <c:v>42653.425057870372</c:v>
                </c:pt>
                <c:pt idx="652">
                  <c:v>42653.455567129633</c:v>
                </c:pt>
                <c:pt idx="653">
                  <c:v>42653.459710648145</c:v>
                </c:pt>
                <c:pt idx="654">
                  <c:v>42653.464062500003</c:v>
                </c:pt>
                <c:pt idx="655">
                  <c:v>42653.468738425923</c:v>
                </c:pt>
                <c:pt idx="656">
                  <c:v>42653.473252314812</c:v>
                </c:pt>
                <c:pt idx="657">
                  <c:v>42653.477164351854</c:v>
                </c:pt>
                <c:pt idx="658">
                  <c:v>42653.48165509259</c:v>
                </c:pt>
                <c:pt idx="659">
                  <c:v>42653.486226851855</c:v>
                </c:pt>
                <c:pt idx="660">
                  <c:v>42653.49077546296</c:v>
                </c:pt>
                <c:pt idx="661">
                  <c:v>42653.495115740741</c:v>
                </c:pt>
                <c:pt idx="662">
                  <c:v>42653.499432870369</c:v>
                </c:pt>
                <c:pt idx="663">
                  <c:v>42653.508067129631</c:v>
                </c:pt>
                <c:pt idx="664">
                  <c:v>42653.517291666663</c:v>
                </c:pt>
                <c:pt idx="665">
                  <c:v>42653.521412037036</c:v>
                </c:pt>
                <c:pt idx="666">
                  <c:v>42653.525393518517</c:v>
                </c:pt>
                <c:pt idx="667">
                  <c:v>42653.533206018517</c:v>
                </c:pt>
                <c:pt idx="668">
                  <c:v>42653.540972222225</c:v>
                </c:pt>
                <c:pt idx="669">
                  <c:v>42653.544733796298</c:v>
                </c:pt>
                <c:pt idx="670">
                  <c:v>42653.548472222225</c:v>
                </c:pt>
                <c:pt idx="671">
                  <c:v>42654.388807870368</c:v>
                </c:pt>
                <c:pt idx="672">
                  <c:v>42654.458715277775</c:v>
                </c:pt>
                <c:pt idx="673">
                  <c:v>42654.480104166665</c:v>
                </c:pt>
                <c:pt idx="674">
                  <c:v>42655.373784722222</c:v>
                </c:pt>
                <c:pt idx="675">
                  <c:v>42655.674722222226</c:v>
                </c:pt>
                <c:pt idx="676">
                  <c:v>42655.719571759262</c:v>
                </c:pt>
                <c:pt idx="677">
                  <c:v>42655.730358796296</c:v>
                </c:pt>
                <c:pt idx="678">
                  <c:v>42656.509722222225</c:v>
                </c:pt>
                <c:pt idx="679">
                  <c:v>42656.521122685182</c:v>
                </c:pt>
                <c:pt idx="680">
                  <c:v>42656.524895833332</c:v>
                </c:pt>
                <c:pt idx="681">
                  <c:v>42656.528692129628</c:v>
                </c:pt>
                <c:pt idx="682">
                  <c:v>42656.532523148147</c:v>
                </c:pt>
                <c:pt idx="683">
                  <c:v>42656.53628472222</c:v>
                </c:pt>
                <c:pt idx="684">
                  <c:v>42656.72315972222</c:v>
                </c:pt>
                <c:pt idx="685">
                  <c:v>42657.380162037036</c:v>
                </c:pt>
                <c:pt idx="686">
                  <c:v>42657.399039351854</c:v>
                </c:pt>
                <c:pt idx="687">
                  <c:v>42657.449791666666</c:v>
                </c:pt>
                <c:pt idx="688">
                  <c:v>42657.627534722225</c:v>
                </c:pt>
                <c:pt idx="689">
                  <c:v>42658.454525462963</c:v>
                </c:pt>
                <c:pt idx="690">
                  <c:v>42658.620162037034</c:v>
                </c:pt>
                <c:pt idx="691">
                  <c:v>42659.496631944443</c:v>
                </c:pt>
                <c:pt idx="692">
                  <c:v>42659.607939814814</c:v>
                </c:pt>
                <c:pt idx="693">
                  <c:v>42661.576793981483</c:v>
                </c:pt>
                <c:pt idx="694">
                  <c:v>42661.590567129628</c:v>
                </c:pt>
                <c:pt idx="695">
                  <c:v>42662.34584490741</c:v>
                </c:pt>
                <c:pt idx="696">
                  <c:v>42662.354722222219</c:v>
                </c:pt>
                <c:pt idx="697">
                  <c:v>42662.364849537036</c:v>
                </c:pt>
                <c:pt idx="698">
                  <c:v>42662.37195601852</c:v>
                </c:pt>
                <c:pt idx="699">
                  <c:v>42662.379675925928</c:v>
                </c:pt>
                <c:pt idx="700">
                  <c:v>42662.386203703703</c:v>
                </c:pt>
                <c:pt idx="701">
                  <c:v>42662.394965277781</c:v>
                </c:pt>
                <c:pt idx="702">
                  <c:v>42662.40384259259</c:v>
                </c:pt>
                <c:pt idx="703">
                  <c:v>42662.412951388891</c:v>
                </c:pt>
                <c:pt idx="704">
                  <c:v>42662.420613425929</c:v>
                </c:pt>
                <c:pt idx="705">
                  <c:v>42662.428229166668</c:v>
                </c:pt>
                <c:pt idx="706">
                  <c:v>42662.437951388885</c:v>
                </c:pt>
                <c:pt idx="707">
                  <c:v>42662.444953703707</c:v>
                </c:pt>
                <c:pt idx="708">
                  <c:v>42662.453449074077</c:v>
                </c:pt>
                <c:pt idx="709">
                  <c:v>42662.459826388891</c:v>
                </c:pt>
                <c:pt idx="710">
                  <c:v>42662.464432870373</c:v>
                </c:pt>
                <c:pt idx="711">
                  <c:v>42662.470219907409</c:v>
                </c:pt>
                <c:pt idx="712">
                  <c:v>42662.476203703707</c:v>
                </c:pt>
                <c:pt idx="713">
                  <c:v>42662.488622685189</c:v>
                </c:pt>
                <c:pt idx="714">
                  <c:v>42662.493935185186</c:v>
                </c:pt>
                <c:pt idx="715">
                  <c:v>42662.501331018517</c:v>
                </c:pt>
                <c:pt idx="716">
                  <c:v>42662.514606481483</c:v>
                </c:pt>
                <c:pt idx="717">
                  <c:v>42662.542870370373</c:v>
                </c:pt>
                <c:pt idx="718">
                  <c:v>42662.608726851853</c:v>
                </c:pt>
                <c:pt idx="719">
                  <c:v>42662.753518518519</c:v>
                </c:pt>
                <c:pt idx="720">
                  <c:v>42663.392743055556</c:v>
                </c:pt>
                <c:pt idx="721">
                  <c:v>42663.417025462964</c:v>
                </c:pt>
                <c:pt idx="722">
                  <c:v>42663.436377314814</c:v>
                </c:pt>
                <c:pt idx="723">
                  <c:v>42663.719965277778</c:v>
                </c:pt>
                <c:pt idx="724">
                  <c:v>42664.372569444444</c:v>
                </c:pt>
                <c:pt idx="725">
                  <c:v>42664.383460648147</c:v>
                </c:pt>
                <c:pt idx="726">
                  <c:v>42664.400405092594</c:v>
                </c:pt>
                <c:pt idx="727">
                  <c:v>42664.422002314815</c:v>
                </c:pt>
                <c:pt idx="728">
                  <c:v>42664.427187499998</c:v>
                </c:pt>
                <c:pt idx="729">
                  <c:v>42664.437511574077</c:v>
                </c:pt>
                <c:pt idx="730">
                  <c:v>42664.462025462963</c:v>
                </c:pt>
                <c:pt idx="731">
                  <c:v>42664.470902777779</c:v>
                </c:pt>
                <c:pt idx="732">
                  <c:v>42664.475659722222</c:v>
                </c:pt>
                <c:pt idx="733">
                  <c:v>42664.621423611112</c:v>
                </c:pt>
                <c:pt idx="734">
                  <c:v>42665.411597222221</c:v>
                </c:pt>
                <c:pt idx="735">
                  <c:v>42665.630196759259</c:v>
                </c:pt>
                <c:pt idx="736">
                  <c:v>42665.692372685182</c:v>
                </c:pt>
                <c:pt idx="737">
                  <c:v>42666.400023148148</c:v>
                </c:pt>
                <c:pt idx="738">
                  <c:v>42666.404652777775</c:v>
                </c:pt>
                <c:pt idx="739">
                  <c:v>42666.409282407411</c:v>
                </c:pt>
                <c:pt idx="740">
                  <c:v>42666.431388888886</c:v>
                </c:pt>
                <c:pt idx="741">
                  <c:v>42666.435833333337</c:v>
                </c:pt>
                <c:pt idx="742">
                  <c:v>42666.439849537041</c:v>
                </c:pt>
                <c:pt idx="743">
                  <c:v>42666.444212962961</c:v>
                </c:pt>
                <c:pt idx="744">
                  <c:v>42666.449212962965</c:v>
                </c:pt>
                <c:pt idx="745">
                  <c:v>42666.453483796293</c:v>
                </c:pt>
                <c:pt idx="746">
                  <c:v>42666.457384259258</c:v>
                </c:pt>
                <c:pt idx="747">
                  <c:v>42666.461689814816</c:v>
                </c:pt>
                <c:pt idx="748">
                  <c:v>42666.469930555555</c:v>
                </c:pt>
                <c:pt idx="749">
                  <c:v>42666.670601851853</c:v>
                </c:pt>
                <c:pt idx="750">
                  <c:v>42666.696828703702</c:v>
                </c:pt>
                <c:pt idx="751">
                  <c:v>42666.738738425927</c:v>
                </c:pt>
                <c:pt idx="752">
                  <c:v>42667.629618055558</c:v>
                </c:pt>
                <c:pt idx="753">
                  <c:v>42668.439837962964</c:v>
                </c:pt>
                <c:pt idx="754">
                  <c:v>42668.479826388888</c:v>
                </c:pt>
                <c:pt idx="755">
                  <c:v>42668.484097222223</c:v>
                </c:pt>
                <c:pt idx="756">
                  <c:v>42668.508692129632</c:v>
                </c:pt>
                <c:pt idx="757">
                  <c:v>42668.512604166666</c:v>
                </c:pt>
                <c:pt idx="758">
                  <c:v>42668.516493055555</c:v>
                </c:pt>
                <c:pt idx="759">
                  <c:v>42668.520370370374</c:v>
                </c:pt>
                <c:pt idx="760">
                  <c:v>42668.524247685185</c:v>
                </c:pt>
                <c:pt idx="761">
                  <c:v>42668.531840277778</c:v>
                </c:pt>
                <c:pt idx="762">
                  <c:v>42669.454988425925</c:v>
                </c:pt>
                <c:pt idx="763">
                  <c:v>42669.463449074072</c:v>
                </c:pt>
                <c:pt idx="764">
                  <c:v>42669.467430555553</c:v>
                </c:pt>
                <c:pt idx="765">
                  <c:v>42669.471365740741</c:v>
                </c:pt>
                <c:pt idx="766">
                  <c:v>42669.479421296295</c:v>
                </c:pt>
                <c:pt idx="767">
                  <c:v>42669.483391203707</c:v>
                </c:pt>
                <c:pt idx="768">
                  <c:v>42669.487361111111</c:v>
                </c:pt>
                <c:pt idx="769">
                  <c:v>42669.491307870368</c:v>
                </c:pt>
                <c:pt idx="770">
                  <c:v>42669.502766203703</c:v>
                </c:pt>
                <c:pt idx="771">
                  <c:v>42669.526747685188</c:v>
                </c:pt>
                <c:pt idx="772">
                  <c:v>42669.530694444446</c:v>
                </c:pt>
                <c:pt idx="773">
                  <c:v>42669.535115740742</c:v>
                </c:pt>
                <c:pt idx="774">
                  <c:v>42669.545231481483</c:v>
                </c:pt>
                <c:pt idx="775">
                  <c:v>42669.565949074073</c:v>
                </c:pt>
                <c:pt idx="776">
                  <c:v>42669.711689814816</c:v>
                </c:pt>
                <c:pt idx="777">
                  <c:v>42669.723587962966</c:v>
                </c:pt>
                <c:pt idx="778">
                  <c:v>42669.735462962963</c:v>
                </c:pt>
                <c:pt idx="779">
                  <c:v>42669.747349537036</c:v>
                </c:pt>
                <c:pt idx="780">
                  <c:v>42670.366423611114</c:v>
                </c:pt>
                <c:pt idx="781">
                  <c:v>42670.398009259261</c:v>
                </c:pt>
                <c:pt idx="782">
                  <c:v>42670.500625000001</c:v>
                </c:pt>
                <c:pt idx="783">
                  <c:v>42670.504201388889</c:v>
                </c:pt>
                <c:pt idx="784">
                  <c:v>42670.507847222223</c:v>
                </c:pt>
                <c:pt idx="785">
                  <c:v>42670.515520833331</c:v>
                </c:pt>
                <c:pt idx="786">
                  <c:v>42670.526377314818</c:v>
                </c:pt>
                <c:pt idx="787">
                  <c:v>42670.632835648146</c:v>
                </c:pt>
                <c:pt idx="788">
                  <c:v>42670.636724537035</c:v>
                </c:pt>
                <c:pt idx="789">
                  <c:v>42670.6406712963</c:v>
                </c:pt>
                <c:pt idx="790">
                  <c:v>42670.662719907406</c:v>
                </c:pt>
                <c:pt idx="791">
                  <c:v>42673.53979166667</c:v>
                </c:pt>
                <c:pt idx="792">
                  <c:v>42673.543310185189</c:v>
                </c:pt>
                <c:pt idx="793">
                  <c:v>42673.546793981484</c:v>
                </c:pt>
                <c:pt idx="794">
                  <c:v>42673.55027777778</c:v>
                </c:pt>
                <c:pt idx="795">
                  <c:v>42673.553749999999</c:v>
                </c:pt>
                <c:pt idx="796">
                  <c:v>42673.557326388887</c:v>
                </c:pt>
                <c:pt idx="797">
                  <c:v>42673.560925925929</c:v>
                </c:pt>
                <c:pt idx="798">
                  <c:v>42673.574780092589</c:v>
                </c:pt>
                <c:pt idx="799">
                  <c:v>42673.5781712963</c:v>
                </c:pt>
                <c:pt idx="800">
                  <c:v>42673.581550925926</c:v>
                </c:pt>
                <c:pt idx="801">
                  <c:v>42673.596076388887</c:v>
                </c:pt>
                <c:pt idx="802">
                  <c:v>42673.623020833336</c:v>
                </c:pt>
                <c:pt idx="803">
                  <c:v>42673.635000000002</c:v>
                </c:pt>
                <c:pt idx="804">
                  <c:v>42673.639270833337</c:v>
                </c:pt>
                <c:pt idx="805">
                  <c:v>42673.64371527778</c:v>
                </c:pt>
                <c:pt idx="806">
                  <c:v>42673.674895833334</c:v>
                </c:pt>
                <c:pt idx="807">
                  <c:v>42673.681215277778</c:v>
                </c:pt>
                <c:pt idx="808">
                  <c:v>42673.720810185187</c:v>
                </c:pt>
                <c:pt idx="809">
                  <c:v>42673.73159722222</c:v>
                </c:pt>
                <c:pt idx="810">
                  <c:v>42674.533750000002</c:v>
                </c:pt>
                <c:pt idx="811">
                  <c:v>42674.537731481483</c:v>
                </c:pt>
                <c:pt idx="812">
                  <c:v>42674.554120370369</c:v>
                </c:pt>
                <c:pt idx="813">
                  <c:v>42674.559340277781</c:v>
                </c:pt>
                <c:pt idx="814">
                  <c:v>42674.579664351855</c:v>
                </c:pt>
                <c:pt idx="815">
                  <c:v>42674.593541666669</c:v>
                </c:pt>
                <c:pt idx="816">
                  <c:v>42674.597094907411</c:v>
                </c:pt>
                <c:pt idx="817">
                  <c:v>42674.614317129628</c:v>
                </c:pt>
                <c:pt idx="818">
                  <c:v>42674.619004629632</c:v>
                </c:pt>
                <c:pt idx="819">
                  <c:v>42674.631111111114</c:v>
                </c:pt>
                <c:pt idx="820">
                  <c:v>42674.63480324074</c:v>
                </c:pt>
                <c:pt idx="821">
                  <c:v>42674.656736111108</c:v>
                </c:pt>
                <c:pt idx="822">
                  <c:v>42674.661446759259</c:v>
                </c:pt>
                <c:pt idx="823">
                  <c:v>42674.673564814817</c:v>
                </c:pt>
                <c:pt idx="824">
                  <c:v>42674.680104166669</c:v>
                </c:pt>
                <c:pt idx="825">
                  <c:v>42674.685659722221</c:v>
                </c:pt>
                <c:pt idx="826">
                  <c:v>42674.690625000003</c:v>
                </c:pt>
                <c:pt idx="827">
                  <c:v>42674.695706018516</c:v>
                </c:pt>
                <c:pt idx="828">
                  <c:v>42674.701736111114</c:v>
                </c:pt>
                <c:pt idx="829">
                  <c:v>42674.709236111114</c:v>
                </c:pt>
                <c:pt idx="830">
                  <c:v>42675.471574074072</c:v>
                </c:pt>
                <c:pt idx="831">
                  <c:v>42675.496840277781</c:v>
                </c:pt>
                <c:pt idx="832">
                  <c:v>42675.569085648145</c:v>
                </c:pt>
                <c:pt idx="833">
                  <c:v>42675.582187499997</c:v>
                </c:pt>
                <c:pt idx="834">
                  <c:v>42676.470219907409</c:v>
                </c:pt>
                <c:pt idx="835">
                  <c:v>42676.510879629626</c:v>
                </c:pt>
                <c:pt idx="836">
                  <c:v>42676.515092592592</c:v>
                </c:pt>
                <c:pt idx="837">
                  <c:v>42676.564120370371</c:v>
                </c:pt>
                <c:pt idx="838">
                  <c:v>42676.60260416667</c:v>
                </c:pt>
                <c:pt idx="839">
                  <c:v>42680.476215277777</c:v>
                </c:pt>
                <c:pt idx="840">
                  <c:v>42681.434004629627</c:v>
                </c:pt>
                <c:pt idx="841">
                  <c:v>42681.539918981478</c:v>
                </c:pt>
                <c:pt idx="842">
                  <c:v>42681.549953703703</c:v>
                </c:pt>
                <c:pt idx="843">
                  <c:v>42681.559050925927</c:v>
                </c:pt>
                <c:pt idx="844">
                  <c:v>42681.609780092593</c:v>
                </c:pt>
                <c:pt idx="845">
                  <c:v>42681.614942129629</c:v>
                </c:pt>
                <c:pt idx="846">
                  <c:v>42681.654618055552</c:v>
                </c:pt>
                <c:pt idx="847">
                  <c:v>42681.661006944443</c:v>
                </c:pt>
                <c:pt idx="848">
                  <c:v>42682.531863425924</c:v>
                </c:pt>
                <c:pt idx="849">
                  <c:v>42682.561944444446</c:v>
                </c:pt>
                <c:pt idx="850">
                  <c:v>42682.671585648146</c:v>
                </c:pt>
                <c:pt idx="851">
                  <c:v>42683.737361111111</c:v>
                </c:pt>
                <c:pt idx="852">
                  <c:v>42689.708321759259</c:v>
                </c:pt>
                <c:pt idx="853">
                  <c:v>42689.715254629627</c:v>
                </c:pt>
                <c:pt idx="854">
                  <c:v>42689.724097222221</c:v>
                </c:pt>
                <c:pt idx="855">
                  <c:v>42689.732824074075</c:v>
                </c:pt>
                <c:pt idx="856">
                  <c:v>42690.661087962966</c:v>
                </c:pt>
                <c:pt idx="857">
                  <c:v>42691.378518518519</c:v>
                </c:pt>
                <c:pt idx="858">
                  <c:v>42691.38386574074</c:v>
                </c:pt>
                <c:pt idx="859">
                  <c:v>42691.388854166667</c:v>
                </c:pt>
                <c:pt idx="860">
                  <c:v>42691.399861111109</c:v>
                </c:pt>
                <c:pt idx="861">
                  <c:v>42691.419108796297</c:v>
                </c:pt>
                <c:pt idx="862">
                  <c:v>42691.431574074071</c:v>
                </c:pt>
                <c:pt idx="863">
                  <c:v>42691.436956018515</c:v>
                </c:pt>
                <c:pt idx="864">
                  <c:v>42691.441712962966</c:v>
                </c:pt>
                <c:pt idx="865">
                  <c:v>42691.446284722224</c:v>
                </c:pt>
                <c:pt idx="866">
                  <c:v>42691.450729166667</c:v>
                </c:pt>
                <c:pt idx="867">
                  <c:v>42691.454953703702</c:v>
                </c:pt>
                <c:pt idx="868">
                  <c:v>42691.459965277776</c:v>
                </c:pt>
                <c:pt idx="869">
                  <c:v>42691.464606481481</c:v>
                </c:pt>
                <c:pt idx="870">
                  <c:v>42691.469375000001</c:v>
                </c:pt>
                <c:pt idx="871">
                  <c:v>42691.473645833335</c:v>
                </c:pt>
                <c:pt idx="872">
                  <c:v>42691.477766203701</c:v>
                </c:pt>
                <c:pt idx="873">
                  <c:v>42691.481979166667</c:v>
                </c:pt>
                <c:pt idx="874">
                  <c:v>42691.486111111109</c:v>
                </c:pt>
                <c:pt idx="875">
                  <c:v>42691.489861111113</c:v>
                </c:pt>
                <c:pt idx="876">
                  <c:v>42691.494097222225</c:v>
                </c:pt>
                <c:pt idx="877">
                  <c:v>42691.498437499999</c:v>
                </c:pt>
                <c:pt idx="878">
                  <c:v>42691.502488425926</c:v>
                </c:pt>
                <c:pt idx="879">
                  <c:v>42691.506365740737</c:v>
                </c:pt>
                <c:pt idx="880">
                  <c:v>42691.510092592594</c:v>
                </c:pt>
                <c:pt idx="881">
                  <c:v>42691.513831018521</c:v>
                </c:pt>
                <c:pt idx="882">
                  <c:v>42691.517638888887</c:v>
                </c:pt>
                <c:pt idx="883">
                  <c:v>42691.521365740744</c:v>
                </c:pt>
                <c:pt idx="884">
                  <c:v>42691.525092592594</c:v>
                </c:pt>
                <c:pt idx="885">
                  <c:v>42691.528773148151</c:v>
                </c:pt>
                <c:pt idx="886">
                  <c:v>42691.532476851855</c:v>
                </c:pt>
                <c:pt idx="887">
                  <c:v>42691.536122685182</c:v>
                </c:pt>
                <c:pt idx="888">
                  <c:v>42691.53974537037</c:v>
                </c:pt>
                <c:pt idx="889">
                  <c:v>42691.54346064815</c:v>
                </c:pt>
                <c:pt idx="890">
                  <c:v>42691.547222222223</c:v>
                </c:pt>
                <c:pt idx="891">
                  <c:v>42691.550856481481</c:v>
                </c:pt>
                <c:pt idx="892">
                  <c:v>42691.554479166669</c:v>
                </c:pt>
                <c:pt idx="893">
                  <c:v>42691.558032407411</c:v>
                </c:pt>
                <c:pt idx="894">
                  <c:v>42691.561527777776</c:v>
                </c:pt>
                <c:pt idx="895">
                  <c:v>42691.565162037034</c:v>
                </c:pt>
                <c:pt idx="896">
                  <c:v>42691.568622685183</c:v>
                </c:pt>
                <c:pt idx="897">
                  <c:v>42691.572187500002</c:v>
                </c:pt>
                <c:pt idx="898">
                  <c:v>42691.575891203705</c:v>
                </c:pt>
                <c:pt idx="899">
                  <c:v>42691.579375000001</c:v>
                </c:pt>
                <c:pt idx="900">
                  <c:v>42691.582824074074</c:v>
                </c:pt>
                <c:pt idx="901">
                  <c:v>42691.586226851854</c:v>
                </c:pt>
                <c:pt idx="902">
                  <c:v>42691.589618055557</c:v>
                </c:pt>
                <c:pt idx="903">
                  <c:v>42691.592997685184</c:v>
                </c:pt>
                <c:pt idx="904">
                  <c:v>42691.596342592595</c:v>
                </c:pt>
                <c:pt idx="905">
                  <c:v>42691.599699074075</c:v>
                </c:pt>
                <c:pt idx="906">
                  <c:v>42691.603055555555</c:v>
                </c:pt>
                <c:pt idx="907">
                  <c:v>42691.606400462966</c:v>
                </c:pt>
                <c:pt idx="908">
                  <c:v>42691.60974537037</c:v>
                </c:pt>
                <c:pt idx="909">
                  <c:v>42691.613078703704</c:v>
                </c:pt>
                <c:pt idx="910">
                  <c:v>42691.616423611114</c:v>
                </c:pt>
                <c:pt idx="911">
                  <c:v>42691.619780092595</c:v>
                </c:pt>
                <c:pt idx="912">
                  <c:v>42691.623124999998</c:v>
                </c:pt>
                <c:pt idx="913">
                  <c:v>42691.626481481479</c:v>
                </c:pt>
                <c:pt idx="914">
                  <c:v>42691.629895833335</c:v>
                </c:pt>
                <c:pt idx="915">
                  <c:v>42691.633321759262</c:v>
                </c:pt>
                <c:pt idx="916">
                  <c:v>42691.640335648146</c:v>
                </c:pt>
                <c:pt idx="917">
                  <c:v>42691.643865740742</c:v>
                </c:pt>
                <c:pt idx="918">
                  <c:v>42691.647476851853</c:v>
                </c:pt>
                <c:pt idx="919">
                  <c:v>42691.65121527778</c:v>
                </c:pt>
                <c:pt idx="920">
                  <c:v>42691.655023148145</c:v>
                </c:pt>
                <c:pt idx="921">
                  <c:v>42691.658692129633</c:v>
                </c:pt>
                <c:pt idx="922">
                  <c:v>42691.662511574075</c:v>
                </c:pt>
                <c:pt idx="923">
                  <c:v>42691.66611111111</c:v>
                </c:pt>
                <c:pt idx="924">
                  <c:v>42691.669849537036</c:v>
                </c:pt>
                <c:pt idx="925">
                  <c:v>42691.673668981479</c:v>
                </c:pt>
                <c:pt idx="926">
                  <c:v>42691.67765046296</c:v>
                </c:pt>
                <c:pt idx="927">
                  <c:v>42691.681643518517</c:v>
                </c:pt>
                <c:pt idx="928">
                  <c:v>42691.685682870368</c:v>
                </c:pt>
                <c:pt idx="929">
                  <c:v>42691.689814814818</c:v>
                </c:pt>
                <c:pt idx="930">
                  <c:v>42691.693993055553</c:v>
                </c:pt>
                <c:pt idx="931">
                  <c:v>42691.698125000003</c:v>
                </c:pt>
                <c:pt idx="932">
                  <c:v>42691.702280092592</c:v>
                </c:pt>
                <c:pt idx="933">
                  <c:v>42691.706631944442</c:v>
                </c:pt>
                <c:pt idx="934">
                  <c:v>42691.711296296293</c:v>
                </c:pt>
                <c:pt idx="935">
                  <c:v>42691.716527777775</c:v>
                </c:pt>
                <c:pt idx="936">
                  <c:v>42691.72152777778</c:v>
                </c:pt>
                <c:pt idx="937">
                  <c:v>42691.726400462961</c:v>
                </c:pt>
                <c:pt idx="938">
                  <c:v>42691.731342592589</c:v>
                </c:pt>
                <c:pt idx="939">
                  <c:v>42691.736921296295</c:v>
                </c:pt>
                <c:pt idx="940">
                  <c:v>42691.743055555555</c:v>
                </c:pt>
                <c:pt idx="941">
                  <c:v>42691.750300925924</c:v>
                </c:pt>
                <c:pt idx="942">
                  <c:v>42691.758703703701</c:v>
                </c:pt>
                <c:pt idx="943">
                  <c:v>42692.707766203705</c:v>
                </c:pt>
                <c:pt idx="944">
                  <c:v>42695.683449074073</c:v>
                </c:pt>
                <c:pt idx="945">
                  <c:v>42696.495219907411</c:v>
                </c:pt>
                <c:pt idx="946">
                  <c:v>42696.503645833334</c:v>
                </c:pt>
                <c:pt idx="947">
                  <c:v>42696.668194444443</c:v>
                </c:pt>
                <c:pt idx="948">
                  <c:v>42696.71466435185</c:v>
                </c:pt>
                <c:pt idx="949">
                  <c:v>42696.723796296297</c:v>
                </c:pt>
                <c:pt idx="950">
                  <c:v>42696.728518518517</c:v>
                </c:pt>
                <c:pt idx="951">
                  <c:v>42696.73333333333</c:v>
                </c:pt>
                <c:pt idx="952">
                  <c:v>42696.738379629627</c:v>
                </c:pt>
                <c:pt idx="953">
                  <c:v>42697.378784722219</c:v>
                </c:pt>
                <c:pt idx="954">
                  <c:v>42697.384027777778</c:v>
                </c:pt>
                <c:pt idx="955">
                  <c:v>42697.393460648149</c:v>
                </c:pt>
                <c:pt idx="956">
                  <c:v>42697.454814814817</c:v>
                </c:pt>
                <c:pt idx="957">
                  <c:v>42697.523587962962</c:v>
                </c:pt>
                <c:pt idx="958">
                  <c:v>42697.528252314813</c:v>
                </c:pt>
                <c:pt idx="959">
                  <c:v>42697.535104166665</c:v>
                </c:pt>
                <c:pt idx="960">
                  <c:v>42697.54178240741</c:v>
                </c:pt>
                <c:pt idx="961">
                  <c:v>42697.546793981484</c:v>
                </c:pt>
                <c:pt idx="962">
                  <c:v>42697.550844907404</c:v>
                </c:pt>
                <c:pt idx="963">
                  <c:v>42697.554583333331</c:v>
                </c:pt>
                <c:pt idx="964">
                  <c:v>42697.558715277781</c:v>
                </c:pt>
                <c:pt idx="965">
                  <c:v>42697.562939814816</c:v>
                </c:pt>
                <c:pt idx="966">
                  <c:v>42697.567627314813</c:v>
                </c:pt>
                <c:pt idx="967">
                  <c:v>42697.57236111111</c:v>
                </c:pt>
                <c:pt idx="968">
                  <c:v>42697.576111111113</c:v>
                </c:pt>
                <c:pt idx="969">
                  <c:v>42697.579710648148</c:v>
                </c:pt>
                <c:pt idx="970">
                  <c:v>42697.583437499998</c:v>
                </c:pt>
                <c:pt idx="971">
                  <c:v>42697.587418981479</c:v>
                </c:pt>
                <c:pt idx="972">
                  <c:v>42697.598449074074</c:v>
                </c:pt>
                <c:pt idx="973">
                  <c:v>42697.602569444447</c:v>
                </c:pt>
                <c:pt idx="974">
                  <c:v>42697.606354166666</c:v>
                </c:pt>
                <c:pt idx="975">
                  <c:v>42697.61074074074</c:v>
                </c:pt>
                <c:pt idx="976">
                  <c:v>42697.615405092591</c:v>
                </c:pt>
                <c:pt idx="977">
                  <c:v>42697.619930555556</c:v>
                </c:pt>
                <c:pt idx="978">
                  <c:v>42697.624965277777</c:v>
                </c:pt>
                <c:pt idx="979">
                  <c:v>42697.631493055553</c:v>
                </c:pt>
                <c:pt idx="980">
                  <c:v>42697.637395833335</c:v>
                </c:pt>
                <c:pt idx="981">
                  <c:v>42697.643055555556</c:v>
                </c:pt>
                <c:pt idx="982">
                  <c:v>42697.648263888892</c:v>
                </c:pt>
                <c:pt idx="983">
                  <c:v>42697.653217592589</c:v>
                </c:pt>
                <c:pt idx="984">
                  <c:v>42697.657766203702</c:v>
                </c:pt>
                <c:pt idx="985">
                  <c:v>42697.663194444445</c:v>
                </c:pt>
                <c:pt idx="986">
                  <c:v>42697.686793981484</c:v>
                </c:pt>
                <c:pt idx="987">
                  <c:v>42697.755185185182</c:v>
                </c:pt>
                <c:pt idx="988">
                  <c:v>42698.577488425923</c:v>
                </c:pt>
                <c:pt idx="989">
                  <c:v>42698.581180555557</c:v>
                </c:pt>
                <c:pt idx="990">
                  <c:v>42699.640277777777</c:v>
                </c:pt>
                <c:pt idx="991">
                  <c:v>42700.455034722225</c:v>
                </c:pt>
                <c:pt idx="992">
                  <c:v>42700.679363425923</c:v>
                </c:pt>
                <c:pt idx="993">
                  <c:v>42700.688796296294</c:v>
                </c:pt>
                <c:pt idx="994">
                  <c:v>42700.697627314818</c:v>
                </c:pt>
                <c:pt idx="995">
                  <c:v>42700.705057870371</c:v>
                </c:pt>
                <c:pt idx="996">
                  <c:v>42700.711655092593</c:v>
                </c:pt>
                <c:pt idx="997">
                  <c:v>42701.378518518519</c:v>
                </c:pt>
                <c:pt idx="998">
                  <c:v>42701.383946759262</c:v>
                </c:pt>
                <c:pt idx="999">
                  <c:v>42701.388877314814</c:v>
                </c:pt>
                <c:pt idx="1000">
                  <c:v>42701.394062500003</c:v>
                </c:pt>
                <c:pt idx="1001">
                  <c:v>42701.410787037035</c:v>
                </c:pt>
                <c:pt idx="1002">
                  <c:v>42701.422592592593</c:v>
                </c:pt>
                <c:pt idx="1003">
                  <c:v>42701.429351851853</c:v>
                </c:pt>
                <c:pt idx="1004">
                  <c:v>42701.434560185182</c:v>
                </c:pt>
                <c:pt idx="1005">
                  <c:v>42701.438900462963</c:v>
                </c:pt>
                <c:pt idx="1006">
                  <c:v>42701.443055555559</c:v>
                </c:pt>
                <c:pt idx="1007">
                  <c:v>42701.447256944448</c:v>
                </c:pt>
                <c:pt idx="1008">
                  <c:v>42701.451319444444</c:v>
                </c:pt>
                <c:pt idx="1009">
                  <c:v>42701.455393518518</c:v>
                </c:pt>
                <c:pt idx="1010">
                  <c:v>42701.45957175926</c:v>
                </c:pt>
                <c:pt idx="1011">
                  <c:v>42701.463645833333</c:v>
                </c:pt>
                <c:pt idx="1012">
                  <c:v>42701.467858796299</c:v>
                </c:pt>
                <c:pt idx="1013">
                  <c:v>42701.47216435185</c:v>
                </c:pt>
                <c:pt idx="1014">
                  <c:v>42701.476006944446</c:v>
                </c:pt>
                <c:pt idx="1015">
                  <c:v>42701.479872685188</c:v>
                </c:pt>
                <c:pt idx="1016">
                  <c:v>42701.48369212963</c:v>
                </c:pt>
                <c:pt idx="1017">
                  <c:v>42701.487476851849</c:v>
                </c:pt>
                <c:pt idx="1018">
                  <c:v>42701.491249999999</c:v>
                </c:pt>
                <c:pt idx="1019">
                  <c:v>42701.494942129626</c:v>
                </c:pt>
                <c:pt idx="1020">
                  <c:v>42701.49858796296</c:v>
                </c:pt>
                <c:pt idx="1021">
                  <c:v>42701.502372685187</c:v>
                </c:pt>
                <c:pt idx="1022">
                  <c:v>42701.506215277775</c:v>
                </c:pt>
                <c:pt idx="1023">
                  <c:v>42701.509965277779</c:v>
                </c:pt>
                <c:pt idx="1024">
                  <c:v>42701.533449074072</c:v>
                </c:pt>
                <c:pt idx="1025">
                  <c:v>42701.53702546296</c:v>
                </c:pt>
                <c:pt idx="1026">
                  <c:v>42701.540636574071</c:v>
                </c:pt>
                <c:pt idx="1027">
                  <c:v>42701.544224537036</c:v>
                </c:pt>
                <c:pt idx="1028">
                  <c:v>42701.547777777778</c:v>
                </c:pt>
                <c:pt idx="1029">
                  <c:v>42701.551296296297</c:v>
                </c:pt>
                <c:pt idx="1030">
                  <c:v>42701.554803240739</c:v>
                </c:pt>
                <c:pt idx="1031">
                  <c:v>42701.558310185188</c:v>
                </c:pt>
                <c:pt idx="1032">
                  <c:v>42701.561793981484</c:v>
                </c:pt>
                <c:pt idx="1033">
                  <c:v>42701.565254629626</c:v>
                </c:pt>
                <c:pt idx="1034">
                  <c:v>42701.568692129629</c:v>
                </c:pt>
                <c:pt idx="1035">
                  <c:v>42701.572152777779</c:v>
                </c:pt>
                <c:pt idx="1036">
                  <c:v>42701.589606481481</c:v>
                </c:pt>
                <c:pt idx="1037">
                  <c:v>42701.593009259261</c:v>
                </c:pt>
                <c:pt idx="1038">
                  <c:v>42701.59642361111</c:v>
                </c:pt>
                <c:pt idx="1039">
                  <c:v>42701.599814814814</c:v>
                </c:pt>
                <c:pt idx="1040">
                  <c:v>42701.603194444448</c:v>
                </c:pt>
                <c:pt idx="1041">
                  <c:v>42701.606550925928</c:v>
                </c:pt>
                <c:pt idx="1042">
                  <c:v>42701.609907407408</c:v>
                </c:pt>
                <c:pt idx="1043">
                  <c:v>42701.613263888888</c:v>
                </c:pt>
                <c:pt idx="1044">
                  <c:v>42701.616631944446</c:v>
                </c:pt>
                <c:pt idx="1045">
                  <c:v>42701.620289351849</c:v>
                </c:pt>
                <c:pt idx="1046">
                  <c:v>42701.623969907407</c:v>
                </c:pt>
                <c:pt idx="1047">
                  <c:v>42701.627314814818</c:v>
                </c:pt>
                <c:pt idx="1048">
                  <c:v>42701.630729166667</c:v>
                </c:pt>
                <c:pt idx="1049">
                  <c:v>42701.634212962963</c:v>
                </c:pt>
                <c:pt idx="1050">
                  <c:v>42701.637743055559</c:v>
                </c:pt>
                <c:pt idx="1051">
                  <c:v>42701.641296296293</c:v>
                </c:pt>
                <c:pt idx="1052">
                  <c:v>42701.644826388889</c:v>
                </c:pt>
                <c:pt idx="1053">
                  <c:v>42701.648414351854</c:v>
                </c:pt>
                <c:pt idx="1054">
                  <c:v>42701.652025462965</c:v>
                </c:pt>
                <c:pt idx="1055">
                  <c:v>42701.655694444446</c:v>
                </c:pt>
                <c:pt idx="1056">
                  <c:v>42701.65934027778</c:v>
                </c:pt>
                <c:pt idx="1057">
                  <c:v>42701.663055555553</c:v>
                </c:pt>
                <c:pt idx="1058">
                  <c:v>42701.666805555556</c:v>
                </c:pt>
                <c:pt idx="1059">
                  <c:v>42701.670578703706</c:v>
                </c:pt>
                <c:pt idx="1060">
                  <c:v>42701.674398148149</c:v>
                </c:pt>
                <c:pt idx="1061">
                  <c:v>42701.678252314814</c:v>
                </c:pt>
                <c:pt idx="1062">
                  <c:v>42701.682141203702</c:v>
                </c:pt>
                <c:pt idx="1063">
                  <c:v>42701.68608796296</c:v>
                </c:pt>
                <c:pt idx="1064">
                  <c:v>42701.690057870372</c:v>
                </c:pt>
                <c:pt idx="1065">
                  <c:v>42701.694166666668</c:v>
                </c:pt>
                <c:pt idx="1066">
                  <c:v>42701.702870370369</c:v>
                </c:pt>
                <c:pt idx="1067">
                  <c:v>42701.707499999997</c:v>
                </c:pt>
                <c:pt idx="1068">
                  <c:v>42701.71230324074</c:v>
                </c:pt>
                <c:pt idx="1069">
                  <c:v>42701.717210648145</c:v>
                </c:pt>
                <c:pt idx="1070">
                  <c:v>42701.722233796296</c:v>
                </c:pt>
                <c:pt idx="1071">
                  <c:v>42701.727777777778</c:v>
                </c:pt>
                <c:pt idx="1072">
                  <c:v>42701.733356481483</c:v>
                </c:pt>
                <c:pt idx="1073">
                  <c:v>42701.739340277774</c:v>
                </c:pt>
                <c:pt idx="1074">
                  <c:v>42701.745393518519</c:v>
                </c:pt>
                <c:pt idx="1075">
                  <c:v>42701.751331018517</c:v>
                </c:pt>
                <c:pt idx="1076">
                  <c:v>42702.422858796293</c:v>
                </c:pt>
                <c:pt idx="1077">
                  <c:v>42702.461122685185</c:v>
                </c:pt>
                <c:pt idx="1078">
                  <c:v>42702.469293981485</c:v>
                </c:pt>
                <c:pt idx="1079">
                  <c:v>42702.478634259256</c:v>
                </c:pt>
                <c:pt idx="1080">
                  <c:v>42702.486261574071</c:v>
                </c:pt>
                <c:pt idx="1081">
                  <c:v>42702.49291666667</c:v>
                </c:pt>
                <c:pt idx="1082">
                  <c:v>42702.501585648148</c:v>
                </c:pt>
                <c:pt idx="1083">
                  <c:v>42702.507800925923</c:v>
                </c:pt>
                <c:pt idx="1084">
                  <c:v>42702.543229166666</c:v>
                </c:pt>
                <c:pt idx="1085">
                  <c:v>42702.548449074071</c:v>
                </c:pt>
                <c:pt idx="1086">
                  <c:v>42702.553194444445</c:v>
                </c:pt>
                <c:pt idx="1087">
                  <c:v>42702.558356481481</c:v>
                </c:pt>
                <c:pt idx="1088">
                  <c:v>42702.562824074077</c:v>
                </c:pt>
                <c:pt idx="1089">
                  <c:v>42702.569398148145</c:v>
                </c:pt>
                <c:pt idx="1090">
                  <c:v>42702.575868055559</c:v>
                </c:pt>
                <c:pt idx="1091">
                  <c:v>42702.582777777781</c:v>
                </c:pt>
                <c:pt idx="1092">
                  <c:v>42702.592175925929</c:v>
                </c:pt>
                <c:pt idx="1093">
                  <c:v>42702.597685185188</c:v>
                </c:pt>
                <c:pt idx="1094">
                  <c:v>42702.602002314816</c:v>
                </c:pt>
                <c:pt idx="1095">
                  <c:v>42702.608518518522</c:v>
                </c:pt>
                <c:pt idx="1096">
                  <c:v>42702.614328703705</c:v>
                </c:pt>
                <c:pt idx="1097">
                  <c:v>42702.619768518518</c:v>
                </c:pt>
                <c:pt idx="1098">
                  <c:v>42702.624745370369</c:v>
                </c:pt>
                <c:pt idx="1099">
                  <c:v>42702.637465277781</c:v>
                </c:pt>
                <c:pt idx="1100">
                  <c:v>42702.650243055556</c:v>
                </c:pt>
                <c:pt idx="1101">
                  <c:v>42702.689270833333</c:v>
                </c:pt>
                <c:pt idx="1102">
                  <c:v>42703.378229166665</c:v>
                </c:pt>
                <c:pt idx="1103">
                  <c:v>42703.384189814817</c:v>
                </c:pt>
                <c:pt idx="1104">
                  <c:v>42703.389710648145</c:v>
                </c:pt>
                <c:pt idx="1105">
                  <c:v>42703.394525462965</c:v>
                </c:pt>
                <c:pt idx="1106">
                  <c:v>42703.399363425924</c:v>
                </c:pt>
                <c:pt idx="1107">
                  <c:v>42703.404143518521</c:v>
                </c:pt>
                <c:pt idx="1108">
                  <c:v>42703.417962962965</c:v>
                </c:pt>
                <c:pt idx="1109">
                  <c:v>42703.422708333332</c:v>
                </c:pt>
                <c:pt idx="1110">
                  <c:v>42703.427534722221</c:v>
                </c:pt>
                <c:pt idx="1111">
                  <c:v>42703.432511574072</c:v>
                </c:pt>
                <c:pt idx="1112">
                  <c:v>42703.436990740738</c:v>
                </c:pt>
                <c:pt idx="1113">
                  <c:v>42703.441377314812</c:v>
                </c:pt>
                <c:pt idx="1114">
                  <c:v>42703.462951388887</c:v>
                </c:pt>
                <c:pt idx="1115">
                  <c:v>42703.467858796299</c:v>
                </c:pt>
                <c:pt idx="1116">
                  <c:v>42703.48033564815</c:v>
                </c:pt>
                <c:pt idx="1117">
                  <c:v>42703.489004629628</c:v>
                </c:pt>
                <c:pt idx="1118">
                  <c:v>42703.492997685185</c:v>
                </c:pt>
                <c:pt idx="1119">
                  <c:v>42703.496874999997</c:v>
                </c:pt>
                <c:pt idx="1120">
                  <c:v>42703.504444444443</c:v>
                </c:pt>
                <c:pt idx="1121">
                  <c:v>42703.508171296293</c:v>
                </c:pt>
                <c:pt idx="1122">
                  <c:v>42703.511956018519</c:v>
                </c:pt>
                <c:pt idx="1123">
                  <c:v>42703.515787037039</c:v>
                </c:pt>
                <c:pt idx="1124">
                  <c:v>42703.530775462961</c:v>
                </c:pt>
                <c:pt idx="1125">
                  <c:v>42703.545335648145</c:v>
                </c:pt>
                <c:pt idx="1126">
                  <c:v>42703.55672453704</c:v>
                </c:pt>
                <c:pt idx="1127">
                  <c:v>42703.560879629629</c:v>
                </c:pt>
                <c:pt idx="1128">
                  <c:v>42703.565081018518</c:v>
                </c:pt>
                <c:pt idx="1129">
                  <c:v>42703.582129629627</c:v>
                </c:pt>
                <c:pt idx="1130">
                  <c:v>42703.586261574077</c:v>
                </c:pt>
                <c:pt idx="1131">
                  <c:v>42703.603194444448</c:v>
                </c:pt>
                <c:pt idx="1132">
                  <c:v>42703.637731481482</c:v>
                </c:pt>
                <c:pt idx="1133">
                  <c:v>42703.641944444447</c:v>
                </c:pt>
                <c:pt idx="1134">
                  <c:v>42703.728854166664</c:v>
                </c:pt>
                <c:pt idx="1135">
                  <c:v>42703.739942129629</c:v>
                </c:pt>
                <c:pt idx="1136">
                  <c:v>42707.389814814815</c:v>
                </c:pt>
                <c:pt idx="1137">
                  <c:v>42707.400659722225</c:v>
                </c:pt>
                <c:pt idx="1138">
                  <c:v>42707.407071759262</c:v>
                </c:pt>
                <c:pt idx="1139">
                  <c:v>42707.422650462962</c:v>
                </c:pt>
                <c:pt idx="1140">
                  <c:v>42707.427951388891</c:v>
                </c:pt>
                <c:pt idx="1141">
                  <c:v>42707.445949074077</c:v>
                </c:pt>
                <c:pt idx="1142">
                  <c:v>42707.518240740741</c:v>
                </c:pt>
                <c:pt idx="1143">
                  <c:v>42707.521990740737</c:v>
                </c:pt>
                <c:pt idx="1144">
                  <c:v>42707.617349537039</c:v>
                </c:pt>
                <c:pt idx="1145">
                  <c:v>42707.621296296296</c:v>
                </c:pt>
                <c:pt idx="1146">
                  <c:v>42707.625335648147</c:v>
                </c:pt>
                <c:pt idx="1147">
                  <c:v>42707.62872685185</c:v>
                </c:pt>
                <c:pt idx="1148">
                  <c:v>42707.632060185184</c:v>
                </c:pt>
                <c:pt idx="1149">
                  <c:v>42707.635416666664</c:v>
                </c:pt>
                <c:pt idx="1150">
                  <c:v>42707.642129629632</c:v>
                </c:pt>
                <c:pt idx="1151">
                  <c:v>42707.66646990741</c:v>
                </c:pt>
                <c:pt idx="1152">
                  <c:v>42707.670034722221</c:v>
                </c:pt>
                <c:pt idx="1153">
                  <c:v>42707.684652777774</c:v>
                </c:pt>
                <c:pt idx="1154">
                  <c:v>42707.688402777778</c:v>
                </c:pt>
                <c:pt idx="1155">
                  <c:v>42707.700682870367</c:v>
                </c:pt>
                <c:pt idx="1156">
                  <c:v>42707.709629629629</c:v>
                </c:pt>
                <c:pt idx="1157">
                  <c:v>42707.729722222219</c:v>
                </c:pt>
                <c:pt idx="1158">
                  <c:v>42707.739988425928</c:v>
                </c:pt>
                <c:pt idx="1159">
                  <c:v>42708.413263888891</c:v>
                </c:pt>
                <c:pt idx="1160">
                  <c:v>42708.443796296298</c:v>
                </c:pt>
                <c:pt idx="1161">
                  <c:v>42708.447847222225</c:v>
                </c:pt>
                <c:pt idx="1162">
                  <c:v>42708.456157407411</c:v>
                </c:pt>
                <c:pt idx="1163">
                  <c:v>42708.473043981481</c:v>
                </c:pt>
                <c:pt idx="1164">
                  <c:v>42708.477129629631</c:v>
                </c:pt>
                <c:pt idx="1165">
                  <c:v>42708.48096064815</c:v>
                </c:pt>
                <c:pt idx="1166">
                  <c:v>42708.490787037037</c:v>
                </c:pt>
                <c:pt idx="1167">
                  <c:v>42708.494930555556</c:v>
                </c:pt>
                <c:pt idx="1168">
                  <c:v>42708.499293981484</c:v>
                </c:pt>
                <c:pt idx="1169">
                  <c:v>42708.503935185188</c:v>
                </c:pt>
                <c:pt idx="1170">
                  <c:v>42708.513055555559</c:v>
                </c:pt>
                <c:pt idx="1171">
                  <c:v>42708.517847222225</c:v>
                </c:pt>
                <c:pt idx="1172">
                  <c:v>42708.527581018519</c:v>
                </c:pt>
                <c:pt idx="1173">
                  <c:v>42708.536423611113</c:v>
                </c:pt>
                <c:pt idx="1174">
                  <c:v>42708.56523148148</c:v>
                </c:pt>
                <c:pt idx="1175">
                  <c:v>42708.662118055552</c:v>
                </c:pt>
                <c:pt idx="1176">
                  <c:v>42708.667974537035</c:v>
                </c:pt>
                <c:pt idx="1177">
                  <c:v>42708.673750000002</c:v>
                </c:pt>
                <c:pt idx="1178">
                  <c:v>42708.68408564815</c:v>
                </c:pt>
                <c:pt idx="1179">
                  <c:v>42708.689409722225</c:v>
                </c:pt>
                <c:pt idx="1180">
                  <c:v>42708.69635416667</c:v>
                </c:pt>
                <c:pt idx="1181">
                  <c:v>42708.704317129632</c:v>
                </c:pt>
                <c:pt idx="1182">
                  <c:v>42708.716041666667</c:v>
                </c:pt>
                <c:pt idx="1183">
                  <c:v>42708.724733796298</c:v>
                </c:pt>
                <c:pt idx="1184">
                  <c:v>42708.736608796295</c:v>
                </c:pt>
                <c:pt idx="1185">
                  <c:v>42709.378969907404</c:v>
                </c:pt>
                <c:pt idx="1186">
                  <c:v>42709.385254629633</c:v>
                </c:pt>
                <c:pt idx="1187">
                  <c:v>42709.394884259258</c:v>
                </c:pt>
                <c:pt idx="1188">
                  <c:v>42709.400520833333</c:v>
                </c:pt>
                <c:pt idx="1189">
                  <c:v>42709.435856481483</c:v>
                </c:pt>
                <c:pt idx="1190">
                  <c:v>42709.440682870372</c:v>
                </c:pt>
                <c:pt idx="1191">
                  <c:v>42709.447453703702</c:v>
                </c:pt>
                <c:pt idx="1192">
                  <c:v>42709.470879629633</c:v>
                </c:pt>
                <c:pt idx="1193">
                  <c:v>42709.476597222223</c:v>
                </c:pt>
                <c:pt idx="1194">
                  <c:v>42709.482071759259</c:v>
                </c:pt>
                <c:pt idx="1195">
                  <c:v>42709.485902777778</c:v>
                </c:pt>
                <c:pt idx="1196">
                  <c:v>42709.49082175926</c:v>
                </c:pt>
                <c:pt idx="1197">
                  <c:v>42709.499537037038</c:v>
                </c:pt>
                <c:pt idx="1198">
                  <c:v>42709.508379629631</c:v>
                </c:pt>
                <c:pt idx="1199">
                  <c:v>42709.513159722221</c:v>
                </c:pt>
                <c:pt idx="1200">
                  <c:v>42709.517731481479</c:v>
                </c:pt>
                <c:pt idx="1201">
                  <c:v>42709.528229166666</c:v>
                </c:pt>
                <c:pt idx="1202">
                  <c:v>42709.53193287037</c:v>
                </c:pt>
                <c:pt idx="1203">
                  <c:v>42709.555393518516</c:v>
                </c:pt>
                <c:pt idx="1204">
                  <c:v>42709.559872685182</c:v>
                </c:pt>
                <c:pt idx="1205">
                  <c:v>42709.568136574075</c:v>
                </c:pt>
                <c:pt idx="1206">
                  <c:v>42709.573263888888</c:v>
                </c:pt>
                <c:pt idx="1207">
                  <c:v>42709.58353009259</c:v>
                </c:pt>
                <c:pt idx="1208">
                  <c:v>42709.601469907408</c:v>
                </c:pt>
                <c:pt idx="1209">
                  <c:v>42709.627245370371</c:v>
                </c:pt>
                <c:pt idx="1210">
                  <c:v>42709.636956018519</c:v>
                </c:pt>
                <c:pt idx="1211">
                  <c:v>42709.644768518519</c:v>
                </c:pt>
                <c:pt idx="1212">
                  <c:v>42709.678101851852</c:v>
                </c:pt>
                <c:pt idx="1213">
                  <c:v>42709.711597222224</c:v>
                </c:pt>
                <c:pt idx="1214">
                  <c:v>42709.743321759262</c:v>
                </c:pt>
                <c:pt idx="1215">
                  <c:v>42710.378344907411</c:v>
                </c:pt>
                <c:pt idx="1216">
                  <c:v>42710.402199074073</c:v>
                </c:pt>
                <c:pt idx="1217">
                  <c:v>42710.421284722222</c:v>
                </c:pt>
                <c:pt idx="1218">
                  <c:v>42710.438020833331</c:v>
                </c:pt>
                <c:pt idx="1219">
                  <c:v>42710.533055555556</c:v>
                </c:pt>
                <c:pt idx="1220">
                  <c:v>42710.540497685186</c:v>
                </c:pt>
                <c:pt idx="1221">
                  <c:v>42710.544942129629</c:v>
                </c:pt>
                <c:pt idx="1222">
                  <c:v>42710.550555555557</c:v>
                </c:pt>
                <c:pt idx="1223">
                  <c:v>42710.562361111108</c:v>
                </c:pt>
                <c:pt idx="1224">
                  <c:v>42710.669942129629</c:v>
                </c:pt>
                <c:pt idx="1225">
                  <c:v>42710.674537037034</c:v>
                </c:pt>
                <c:pt idx="1226">
                  <c:v>42710.680798611109</c:v>
                </c:pt>
                <c:pt idx="1227">
                  <c:v>42710.751655092594</c:v>
                </c:pt>
                <c:pt idx="1228">
                  <c:v>42711.400625000002</c:v>
                </c:pt>
                <c:pt idx="1229">
                  <c:v>42711.405856481484</c:v>
                </c:pt>
                <c:pt idx="1230">
                  <c:v>42711.410810185182</c:v>
                </c:pt>
                <c:pt idx="1231">
                  <c:v>42711.424745370372</c:v>
                </c:pt>
                <c:pt idx="1232">
                  <c:v>42711.480624999997</c:v>
                </c:pt>
                <c:pt idx="1233">
                  <c:v>42711.497048611112</c:v>
                </c:pt>
                <c:pt idx="1234">
                  <c:v>42711.504872685182</c:v>
                </c:pt>
                <c:pt idx="1235">
                  <c:v>42711.516134259262</c:v>
                </c:pt>
                <c:pt idx="1236">
                  <c:v>42711.545474537037</c:v>
                </c:pt>
                <c:pt idx="1237">
                  <c:v>42711.687534722223</c:v>
                </c:pt>
                <c:pt idx="1238">
                  <c:v>42712.513009259259</c:v>
                </c:pt>
                <c:pt idx="1239">
                  <c:v>42712.516655092593</c:v>
                </c:pt>
                <c:pt idx="1240">
                  <c:v>42713.425300925926</c:v>
                </c:pt>
                <c:pt idx="1241">
                  <c:v>42713.429942129631</c:v>
                </c:pt>
                <c:pt idx="1242">
                  <c:v>42714.389027777775</c:v>
                </c:pt>
                <c:pt idx="1243">
                  <c:v>42714.394432870373</c:v>
                </c:pt>
                <c:pt idx="1244">
                  <c:v>42714.399189814816</c:v>
                </c:pt>
                <c:pt idx="1245">
                  <c:v>42714.403969907406</c:v>
                </c:pt>
                <c:pt idx="1246">
                  <c:v>42714.40865740741</c:v>
                </c:pt>
                <c:pt idx="1247">
                  <c:v>42714.417905092596</c:v>
                </c:pt>
                <c:pt idx="1248">
                  <c:v>42714.422488425924</c:v>
                </c:pt>
                <c:pt idx="1249">
                  <c:v>42714.427129629628</c:v>
                </c:pt>
                <c:pt idx="1250">
                  <c:v>42714.431712962964</c:v>
                </c:pt>
                <c:pt idx="1251">
                  <c:v>42714.445324074077</c:v>
                </c:pt>
                <c:pt idx="1252">
                  <c:v>42714.471516203703</c:v>
                </c:pt>
                <c:pt idx="1253">
                  <c:v>42714.475763888891</c:v>
                </c:pt>
                <c:pt idx="1254">
                  <c:v>42714.484282407408</c:v>
                </c:pt>
                <c:pt idx="1255">
                  <c:v>42714.488437499997</c:v>
                </c:pt>
                <c:pt idx="1256">
                  <c:v>42714.492476851854</c:v>
                </c:pt>
                <c:pt idx="1257">
                  <c:v>42714.496435185189</c:v>
                </c:pt>
                <c:pt idx="1258">
                  <c:v>42714.504178240742</c:v>
                </c:pt>
                <c:pt idx="1259">
                  <c:v>42714.534259259257</c:v>
                </c:pt>
                <c:pt idx="1260">
                  <c:v>42714.690868055557</c:v>
                </c:pt>
                <c:pt idx="1261">
                  <c:v>42715.443865740737</c:v>
                </c:pt>
                <c:pt idx="1262">
                  <c:v>42715.524872685186</c:v>
                </c:pt>
                <c:pt idx="1263">
                  <c:v>42715.557384259257</c:v>
                </c:pt>
                <c:pt idx="1264">
                  <c:v>42715.604837962965</c:v>
                </c:pt>
                <c:pt idx="1265">
                  <c:v>42715.733460648145</c:v>
                </c:pt>
                <c:pt idx="1266">
                  <c:v>42716.378900462965</c:v>
                </c:pt>
                <c:pt idx="1267">
                  <c:v>42716.407754629632</c:v>
                </c:pt>
                <c:pt idx="1268">
                  <c:v>42716.448819444442</c:v>
                </c:pt>
                <c:pt idx="1269">
                  <c:v>42716.549907407411</c:v>
                </c:pt>
                <c:pt idx="1270">
                  <c:v>42716.734733796293</c:v>
                </c:pt>
                <c:pt idx="1271">
                  <c:v>42717.378738425927</c:v>
                </c:pt>
                <c:pt idx="1272">
                  <c:v>42717.3905787037</c:v>
                </c:pt>
                <c:pt idx="1273">
                  <c:v>42717.396354166667</c:v>
                </c:pt>
                <c:pt idx="1274">
                  <c:v>42717.401932870373</c:v>
                </c:pt>
                <c:pt idx="1275">
                  <c:v>42717.407187500001</c:v>
                </c:pt>
                <c:pt idx="1276">
                  <c:v>42717.412245370368</c:v>
                </c:pt>
                <c:pt idx="1277">
                  <c:v>42717.417002314818</c:v>
                </c:pt>
                <c:pt idx="1278">
                  <c:v>42717.448506944442</c:v>
                </c:pt>
                <c:pt idx="1279">
                  <c:v>42717.646284722221</c:v>
                </c:pt>
                <c:pt idx="1280">
                  <c:v>42718.407638888886</c:v>
                </c:pt>
                <c:pt idx="1281">
                  <c:v>42718.421493055554</c:v>
                </c:pt>
                <c:pt idx="1282">
                  <c:v>42718.430578703701</c:v>
                </c:pt>
                <c:pt idx="1283">
                  <c:v>42718.502546296295</c:v>
                </c:pt>
                <c:pt idx="1284">
                  <c:v>42718.681631944448</c:v>
                </c:pt>
                <c:pt idx="1285">
                  <c:v>42719.54246527778</c:v>
                </c:pt>
                <c:pt idx="1286">
                  <c:v>42719.663263888891</c:v>
                </c:pt>
                <c:pt idx="1287">
                  <c:v>42719.690347222226</c:v>
                </c:pt>
                <c:pt idx="1288">
                  <c:v>42719.697638888887</c:v>
                </c:pt>
                <c:pt idx="1289">
                  <c:v>42719.706284722219</c:v>
                </c:pt>
                <c:pt idx="1290">
                  <c:v>42719.71738425926</c:v>
                </c:pt>
                <c:pt idx="1291">
                  <c:v>42719.722291666665</c:v>
                </c:pt>
                <c:pt idx="1292">
                  <c:v>42719.726875</c:v>
                </c:pt>
                <c:pt idx="1293">
                  <c:v>42719.731516203705</c:v>
                </c:pt>
                <c:pt idx="1294">
                  <c:v>42719.736145833333</c:v>
                </c:pt>
                <c:pt idx="1295">
                  <c:v>42719.742152777777</c:v>
                </c:pt>
                <c:pt idx="1296">
                  <c:v>42719.75267361111</c:v>
                </c:pt>
                <c:pt idx="1297">
                  <c:v>42719.758692129632</c:v>
                </c:pt>
                <c:pt idx="1298">
                  <c:v>42719.765925925924</c:v>
                </c:pt>
                <c:pt idx="1299">
                  <c:v>42720.424837962964</c:v>
                </c:pt>
                <c:pt idx="1300">
                  <c:v>42720.480312500003</c:v>
                </c:pt>
                <c:pt idx="1301">
                  <c:v>42720.543275462966</c:v>
                </c:pt>
                <c:pt idx="1302">
                  <c:v>42720.71020833333</c:v>
                </c:pt>
                <c:pt idx="1303">
                  <c:v>42721.378553240742</c:v>
                </c:pt>
                <c:pt idx="1304">
                  <c:v>42721.384594907409</c:v>
                </c:pt>
                <c:pt idx="1305">
                  <c:v>42721.390497685185</c:v>
                </c:pt>
                <c:pt idx="1306">
                  <c:v>42721.396585648145</c:v>
                </c:pt>
                <c:pt idx="1307">
                  <c:v>42721.402129629627</c:v>
                </c:pt>
                <c:pt idx="1308">
                  <c:v>42721.407372685186</c:v>
                </c:pt>
                <c:pt idx="1309">
                  <c:v>42721.412187499998</c:v>
                </c:pt>
                <c:pt idx="1310">
                  <c:v>42721.417395833334</c:v>
                </c:pt>
                <c:pt idx="1311">
                  <c:v>42721.422627314816</c:v>
                </c:pt>
                <c:pt idx="1312">
                  <c:v>42721.431087962963</c:v>
                </c:pt>
                <c:pt idx="1313">
                  <c:v>42721.435439814813</c:v>
                </c:pt>
                <c:pt idx="1314">
                  <c:v>42721.440451388888</c:v>
                </c:pt>
                <c:pt idx="1315">
                  <c:v>42721.445416666669</c:v>
                </c:pt>
                <c:pt idx="1316">
                  <c:v>42721.450613425928</c:v>
                </c:pt>
                <c:pt idx="1317">
                  <c:v>42721.455717592595</c:v>
                </c:pt>
                <c:pt idx="1318">
                  <c:v>42721.460057870368</c:v>
                </c:pt>
                <c:pt idx="1319">
                  <c:v>42721.46875</c:v>
                </c:pt>
                <c:pt idx="1320">
                  <c:v>42721.473749999997</c:v>
                </c:pt>
                <c:pt idx="1321">
                  <c:v>42721.477777777778</c:v>
                </c:pt>
                <c:pt idx="1322">
                  <c:v>42721.481898148151</c:v>
                </c:pt>
                <c:pt idx="1323">
                  <c:v>42721.485775462963</c:v>
                </c:pt>
                <c:pt idx="1324">
                  <c:v>42721.489641203705</c:v>
                </c:pt>
                <c:pt idx="1325">
                  <c:v>42721.493437500001</c:v>
                </c:pt>
                <c:pt idx="1326">
                  <c:v>42721.511655092596</c:v>
                </c:pt>
                <c:pt idx="1327">
                  <c:v>42721.515821759262</c:v>
                </c:pt>
                <c:pt idx="1328">
                  <c:v>42721.519965277781</c:v>
                </c:pt>
                <c:pt idx="1329">
                  <c:v>42721.528078703705</c:v>
                </c:pt>
                <c:pt idx="1330">
                  <c:v>42721.575046296297</c:v>
                </c:pt>
                <c:pt idx="1331">
                  <c:v>42721.599733796298</c:v>
                </c:pt>
                <c:pt idx="1332">
                  <c:v>42721.636400462965</c:v>
                </c:pt>
                <c:pt idx="1333">
                  <c:v>42721.676099537035</c:v>
                </c:pt>
                <c:pt idx="1334">
                  <c:v>42721.679942129631</c:v>
                </c:pt>
                <c:pt idx="1335">
                  <c:v>42721.691250000003</c:v>
                </c:pt>
                <c:pt idx="1336">
                  <c:v>42721.729328703703</c:v>
                </c:pt>
                <c:pt idx="1337">
                  <c:v>42721.744062500002</c:v>
                </c:pt>
                <c:pt idx="1338">
                  <c:v>42722.441018518519</c:v>
                </c:pt>
                <c:pt idx="1339">
                  <c:v>42722.450173611112</c:v>
                </c:pt>
                <c:pt idx="1340">
                  <c:v>42722.484444444446</c:v>
                </c:pt>
                <c:pt idx="1341">
                  <c:v>42722.497060185182</c:v>
                </c:pt>
                <c:pt idx="1342">
                  <c:v>42722.502083333333</c:v>
                </c:pt>
                <c:pt idx="1343">
                  <c:v>42722.508009259262</c:v>
                </c:pt>
                <c:pt idx="1344">
                  <c:v>42722.512800925928</c:v>
                </c:pt>
                <c:pt idx="1345">
                  <c:v>42722.547696759262</c:v>
                </c:pt>
                <c:pt idx="1346">
                  <c:v>42722.555046296293</c:v>
                </c:pt>
                <c:pt idx="1347">
                  <c:v>42722.558599537035</c:v>
                </c:pt>
                <c:pt idx="1348">
                  <c:v>42722.5621875</c:v>
                </c:pt>
                <c:pt idx="1349">
                  <c:v>42722.565671296295</c:v>
                </c:pt>
                <c:pt idx="1350">
                  <c:v>42722.569155092591</c:v>
                </c:pt>
                <c:pt idx="1351">
                  <c:v>42722.572696759256</c:v>
                </c:pt>
                <c:pt idx="1352">
                  <c:v>42722.576180555552</c:v>
                </c:pt>
                <c:pt idx="1353">
                  <c:v>42722.579618055555</c:v>
                </c:pt>
                <c:pt idx="1354">
                  <c:v>42722.583067129628</c:v>
                </c:pt>
                <c:pt idx="1355">
                  <c:v>42722.601261574076</c:v>
                </c:pt>
                <c:pt idx="1356">
                  <c:v>42722.611342592594</c:v>
                </c:pt>
                <c:pt idx="1357">
                  <c:v>42722.752812500003</c:v>
                </c:pt>
                <c:pt idx="1358">
                  <c:v>42723.400775462964</c:v>
                </c:pt>
                <c:pt idx="1359">
                  <c:v>42723.419398148151</c:v>
                </c:pt>
                <c:pt idx="1360">
                  <c:v>42723.428761574076</c:v>
                </c:pt>
                <c:pt idx="1361">
                  <c:v>42723.433495370373</c:v>
                </c:pt>
                <c:pt idx="1362">
                  <c:v>42723.438090277778</c:v>
                </c:pt>
                <c:pt idx="1363">
                  <c:v>42723.463402777779</c:v>
                </c:pt>
                <c:pt idx="1364">
                  <c:v>42724.508796296293</c:v>
                </c:pt>
                <c:pt idx="1365">
                  <c:v>42725.377685185187</c:v>
                </c:pt>
                <c:pt idx="1366">
                  <c:v>42725.467361111114</c:v>
                </c:pt>
                <c:pt idx="1367">
                  <c:v>42725.504895833335</c:v>
                </c:pt>
                <c:pt idx="1368">
                  <c:v>42725.538657407407</c:v>
                </c:pt>
                <c:pt idx="1369">
                  <c:v>42725.588136574072</c:v>
                </c:pt>
                <c:pt idx="1370">
                  <c:v>42726.389733796299</c:v>
                </c:pt>
                <c:pt idx="1371">
                  <c:v>42726.395474537036</c:v>
                </c:pt>
                <c:pt idx="1372">
                  <c:v>42726.411238425928</c:v>
                </c:pt>
                <c:pt idx="1373">
                  <c:v>42726.416412037041</c:v>
                </c:pt>
                <c:pt idx="1374">
                  <c:v>42726.547418981485</c:v>
                </c:pt>
                <c:pt idx="1375">
                  <c:v>42726.60328703704</c:v>
                </c:pt>
                <c:pt idx="1376">
                  <c:v>42726.656412037039</c:v>
                </c:pt>
                <c:pt idx="1377">
                  <c:v>42726.659895833334</c:v>
                </c:pt>
                <c:pt idx="1378">
                  <c:v>42726.663425925923</c:v>
                </c:pt>
                <c:pt idx="1379">
                  <c:v>42726.693055555559</c:v>
                </c:pt>
                <c:pt idx="1380">
                  <c:v>42726.703460648147</c:v>
                </c:pt>
                <c:pt idx="1381">
                  <c:v>42727.385185185187</c:v>
                </c:pt>
                <c:pt idx="1382">
                  <c:v>42727.392592592594</c:v>
                </c:pt>
                <c:pt idx="1383">
                  <c:v>42727.408541666664</c:v>
                </c:pt>
                <c:pt idx="1384">
                  <c:v>42727.453472222223</c:v>
                </c:pt>
                <c:pt idx="1385">
                  <c:v>42727.472858796296</c:v>
                </c:pt>
                <c:pt idx="1386">
                  <c:v>42727.489085648151</c:v>
                </c:pt>
                <c:pt idx="1387">
                  <c:v>42727.494305555556</c:v>
                </c:pt>
                <c:pt idx="1388">
                  <c:v>42727.499837962961</c:v>
                </c:pt>
                <c:pt idx="1389">
                  <c:v>42727.511840277781</c:v>
                </c:pt>
                <c:pt idx="1390">
                  <c:v>42727.519849537035</c:v>
                </c:pt>
                <c:pt idx="1391">
                  <c:v>42727.534351851849</c:v>
                </c:pt>
                <c:pt idx="1392">
                  <c:v>42727.551805555559</c:v>
                </c:pt>
                <c:pt idx="1393">
                  <c:v>42727.556273148148</c:v>
                </c:pt>
                <c:pt idx="1394">
                  <c:v>42727.565682870372</c:v>
                </c:pt>
                <c:pt idx="1395">
                  <c:v>42727.569386574076</c:v>
                </c:pt>
                <c:pt idx="1396">
                  <c:v>42727.57439814815</c:v>
                </c:pt>
                <c:pt idx="1397">
                  <c:v>42727.578483796293</c:v>
                </c:pt>
                <c:pt idx="1398">
                  <c:v>42727.58766203704</c:v>
                </c:pt>
                <c:pt idx="1399">
                  <c:v>42727.591863425929</c:v>
                </c:pt>
                <c:pt idx="1400">
                  <c:v>42727.596250000002</c:v>
                </c:pt>
                <c:pt idx="1401">
                  <c:v>42727.605844907404</c:v>
                </c:pt>
                <c:pt idx="1402">
                  <c:v>42727.610717592594</c:v>
                </c:pt>
                <c:pt idx="1403">
                  <c:v>42727.614166666666</c:v>
                </c:pt>
                <c:pt idx="1404">
                  <c:v>42727.652245370373</c:v>
                </c:pt>
                <c:pt idx="1405">
                  <c:v>42727.656481481485</c:v>
                </c:pt>
                <c:pt idx="1406">
                  <c:v>42727.661111111112</c:v>
                </c:pt>
                <c:pt idx="1407">
                  <c:v>42727.666550925926</c:v>
                </c:pt>
                <c:pt idx="1408">
                  <c:v>42727.677905092591</c:v>
                </c:pt>
                <c:pt idx="1409">
                  <c:v>42727.684050925927</c:v>
                </c:pt>
                <c:pt idx="1410">
                  <c:v>42727.695891203701</c:v>
                </c:pt>
                <c:pt idx="1411">
                  <c:v>42727.715648148151</c:v>
                </c:pt>
                <c:pt idx="1412">
                  <c:v>42727.723564814813</c:v>
                </c:pt>
                <c:pt idx="1413">
                  <c:v>42728.378865740742</c:v>
                </c:pt>
                <c:pt idx="1414">
                  <c:v>42728.388541666667</c:v>
                </c:pt>
                <c:pt idx="1415">
                  <c:v>42728.400405092594</c:v>
                </c:pt>
                <c:pt idx="1416">
                  <c:v>42728.412152777775</c:v>
                </c:pt>
                <c:pt idx="1417">
                  <c:v>42728.431666666664</c:v>
                </c:pt>
                <c:pt idx="1418">
                  <c:v>42728.436666666668</c:v>
                </c:pt>
                <c:pt idx="1419">
                  <c:v>42728.447002314817</c:v>
                </c:pt>
                <c:pt idx="1420">
                  <c:v>42728.457615740743</c:v>
                </c:pt>
                <c:pt idx="1421">
                  <c:v>42728.462175925924</c:v>
                </c:pt>
                <c:pt idx="1422">
                  <c:v>42728.483946759261</c:v>
                </c:pt>
                <c:pt idx="1423">
                  <c:v>42728.488078703704</c:v>
                </c:pt>
                <c:pt idx="1424">
                  <c:v>42728.492256944446</c:v>
                </c:pt>
                <c:pt idx="1425">
                  <c:v>42728.496307870373</c:v>
                </c:pt>
                <c:pt idx="1426">
                  <c:v>42728.509282407409</c:v>
                </c:pt>
                <c:pt idx="1427">
                  <c:v>42728.521365740744</c:v>
                </c:pt>
                <c:pt idx="1428">
                  <c:v>42728.525208333333</c:v>
                </c:pt>
                <c:pt idx="1429">
                  <c:v>42728.758275462962</c:v>
                </c:pt>
                <c:pt idx="1430">
                  <c:v>42729.378935185188</c:v>
                </c:pt>
                <c:pt idx="1431">
                  <c:v>42729.416122685187</c:v>
                </c:pt>
                <c:pt idx="1432">
                  <c:v>42729.420601851853</c:v>
                </c:pt>
                <c:pt idx="1433">
                  <c:v>42729.601157407407</c:v>
                </c:pt>
                <c:pt idx="1434">
                  <c:v>42729.629618055558</c:v>
                </c:pt>
                <c:pt idx="1435">
                  <c:v>42729.639178240737</c:v>
                </c:pt>
                <c:pt idx="1436">
                  <c:v>42729.643541666665</c:v>
                </c:pt>
                <c:pt idx="1437">
                  <c:v>42729.647488425922</c:v>
                </c:pt>
                <c:pt idx="1438">
                  <c:v>42729.651678240742</c:v>
                </c:pt>
                <c:pt idx="1439">
                  <c:v>42729.660601851851</c:v>
                </c:pt>
                <c:pt idx="1440">
                  <c:v>42729.677175925928</c:v>
                </c:pt>
                <c:pt idx="1441">
                  <c:v>42729.717175925929</c:v>
                </c:pt>
                <c:pt idx="1442">
                  <c:v>42730.426076388889</c:v>
                </c:pt>
                <c:pt idx="1443">
                  <c:v>42732.678425925929</c:v>
                </c:pt>
                <c:pt idx="1444">
                  <c:v>42732.683715277781</c:v>
                </c:pt>
                <c:pt idx="1445">
                  <c:v>42732.688668981478</c:v>
                </c:pt>
                <c:pt idx="1446">
                  <c:v>42732.692974537036</c:v>
                </c:pt>
                <c:pt idx="1447">
                  <c:v>42732.697928240741</c:v>
                </c:pt>
                <c:pt idx="1448">
                  <c:v>42732.703217592592</c:v>
                </c:pt>
                <c:pt idx="1449">
                  <c:v>42732.717534722222</c:v>
                </c:pt>
                <c:pt idx="1450">
                  <c:v>42732.749085648145</c:v>
                </c:pt>
                <c:pt idx="1451">
                  <c:v>42732.754155092596</c:v>
                </c:pt>
                <c:pt idx="1452">
                  <c:v>42732.759814814817</c:v>
                </c:pt>
                <c:pt idx="1453">
                  <c:v>42737.466099537036</c:v>
                </c:pt>
                <c:pt idx="1454">
                  <c:v>42737.558657407404</c:v>
                </c:pt>
                <c:pt idx="1455">
                  <c:v>42737.565787037034</c:v>
                </c:pt>
                <c:pt idx="1456">
                  <c:v>42737.569236111114</c:v>
                </c:pt>
                <c:pt idx="1457">
                  <c:v>42737.57271990741</c:v>
                </c:pt>
                <c:pt idx="1458">
                  <c:v>42737.576168981483</c:v>
                </c:pt>
                <c:pt idx="1459">
                  <c:v>42737.579618055555</c:v>
                </c:pt>
                <c:pt idx="1460">
                  <c:v>42737.583043981482</c:v>
                </c:pt>
                <c:pt idx="1461">
                  <c:v>42737.586469907408</c:v>
                </c:pt>
                <c:pt idx="1462">
                  <c:v>42737.589884259258</c:v>
                </c:pt>
                <c:pt idx="1463">
                  <c:v>42737.593263888892</c:v>
                </c:pt>
                <c:pt idx="1464">
                  <c:v>42737.596643518518</c:v>
                </c:pt>
                <c:pt idx="1465">
                  <c:v>42737.599988425929</c:v>
                </c:pt>
                <c:pt idx="1466">
                  <c:v>42737.603379629632</c:v>
                </c:pt>
                <c:pt idx="1467">
                  <c:v>42737.607476851852</c:v>
                </c:pt>
                <c:pt idx="1468">
                  <c:v>42737.610833333332</c:v>
                </c:pt>
                <c:pt idx="1469">
                  <c:v>42737.68273148148</c:v>
                </c:pt>
                <c:pt idx="1470">
                  <c:v>42737.68822916667</c:v>
                </c:pt>
                <c:pt idx="1471">
                  <c:v>42737.694143518522</c:v>
                </c:pt>
                <c:pt idx="1472">
                  <c:v>42738.377986111111</c:v>
                </c:pt>
                <c:pt idx="1473">
                  <c:v>42738.383645833332</c:v>
                </c:pt>
                <c:pt idx="1474">
                  <c:v>42738.511307870373</c:v>
                </c:pt>
                <c:pt idx="1475">
                  <c:v>42738.545081018521</c:v>
                </c:pt>
                <c:pt idx="1476">
                  <c:v>42738.548750000002</c:v>
                </c:pt>
                <c:pt idx="1477">
                  <c:v>42738.552465277775</c:v>
                </c:pt>
                <c:pt idx="1478">
                  <c:v>42738.556307870371</c:v>
                </c:pt>
                <c:pt idx="1479">
                  <c:v>42738.560243055559</c:v>
                </c:pt>
                <c:pt idx="1480">
                  <c:v>42738.564247685186</c:v>
                </c:pt>
                <c:pt idx="1481">
                  <c:v>42738.568159722221</c:v>
                </c:pt>
                <c:pt idx="1482">
                  <c:v>42738.572129629632</c:v>
                </c:pt>
                <c:pt idx="1483">
                  <c:v>42738.576157407406</c:v>
                </c:pt>
                <c:pt idx="1484">
                  <c:v>42738.580497685187</c:v>
                </c:pt>
                <c:pt idx="1485">
                  <c:v>42738.584374999999</c:v>
                </c:pt>
                <c:pt idx="1486">
                  <c:v>42738.58792824074</c:v>
                </c:pt>
                <c:pt idx="1487">
                  <c:v>42738.592581018522</c:v>
                </c:pt>
                <c:pt idx="1488">
                  <c:v>42738.597025462965</c:v>
                </c:pt>
                <c:pt idx="1489">
                  <c:v>42738.600729166668</c:v>
                </c:pt>
                <c:pt idx="1490">
                  <c:v>42738.604108796295</c:v>
                </c:pt>
                <c:pt idx="1491">
                  <c:v>42738.614606481482</c:v>
                </c:pt>
                <c:pt idx="1492">
                  <c:v>42738.619039351855</c:v>
                </c:pt>
                <c:pt idx="1493">
                  <c:v>42738.622766203705</c:v>
                </c:pt>
                <c:pt idx="1494">
                  <c:v>42738.627534722225</c:v>
                </c:pt>
                <c:pt idx="1495">
                  <c:v>42738.632534722223</c:v>
                </c:pt>
                <c:pt idx="1496">
                  <c:v>42738.63921296296</c:v>
                </c:pt>
                <c:pt idx="1497">
                  <c:v>42738.643969907411</c:v>
                </c:pt>
                <c:pt idx="1498">
                  <c:v>42738.651018518518</c:v>
                </c:pt>
                <c:pt idx="1499">
                  <c:v>42738.657604166663</c:v>
                </c:pt>
                <c:pt idx="1500">
                  <c:v>42738.666041666664</c:v>
                </c:pt>
                <c:pt idx="1501">
                  <c:v>42738.680937500001</c:v>
                </c:pt>
                <c:pt idx="1502">
                  <c:v>42738.68582175926</c:v>
                </c:pt>
                <c:pt idx="1503">
                  <c:v>42738.693773148145</c:v>
                </c:pt>
                <c:pt idx="1504">
                  <c:v>42738.703032407408</c:v>
                </c:pt>
                <c:pt idx="1505">
                  <c:v>42738.717662037037</c:v>
                </c:pt>
                <c:pt idx="1506">
                  <c:v>42738.729027777779</c:v>
                </c:pt>
                <c:pt idx="1507">
                  <c:v>42738.733576388891</c:v>
                </c:pt>
                <c:pt idx="1508">
                  <c:v>42738.743726851855</c:v>
                </c:pt>
                <c:pt idx="1509">
                  <c:v>42739.420127314814</c:v>
                </c:pt>
                <c:pt idx="1510">
                  <c:v>42739.428761574076</c:v>
                </c:pt>
                <c:pt idx="1511">
                  <c:v>42739.443773148145</c:v>
                </c:pt>
                <c:pt idx="1512">
                  <c:v>42739.448993055557</c:v>
                </c:pt>
                <c:pt idx="1513">
                  <c:v>42739.454641203702</c:v>
                </c:pt>
                <c:pt idx="1514">
                  <c:v>42739.576886574076</c:v>
                </c:pt>
                <c:pt idx="1515">
                  <c:v>42740.394884259258</c:v>
                </c:pt>
                <c:pt idx="1516">
                  <c:v>42740.409837962965</c:v>
                </c:pt>
                <c:pt idx="1517">
                  <c:v>42740.428680555553</c:v>
                </c:pt>
                <c:pt idx="1518">
                  <c:v>42740.432986111111</c:v>
                </c:pt>
                <c:pt idx="1519">
                  <c:v>42740.503182870372</c:v>
                </c:pt>
                <c:pt idx="1520">
                  <c:v>42740.524571759262</c:v>
                </c:pt>
                <c:pt idx="1521">
                  <c:v>42741.539918981478</c:v>
                </c:pt>
                <c:pt idx="1522">
                  <c:v>42741.65662037037</c:v>
                </c:pt>
                <c:pt idx="1523">
                  <c:v>42742.733715277776</c:v>
                </c:pt>
                <c:pt idx="1524">
                  <c:v>42743.69872685185</c:v>
                </c:pt>
                <c:pt idx="1525">
                  <c:v>42744.454039351855</c:v>
                </c:pt>
                <c:pt idx="1526">
                  <c:v>42744.468564814815</c:v>
                </c:pt>
                <c:pt idx="1527">
                  <c:v>42744.477743055555</c:v>
                </c:pt>
                <c:pt idx="1528">
                  <c:v>42744.48233796296</c:v>
                </c:pt>
                <c:pt idx="1529">
                  <c:v>42744.486967592595</c:v>
                </c:pt>
                <c:pt idx="1530">
                  <c:v>42744.508784722224</c:v>
                </c:pt>
                <c:pt idx="1531">
                  <c:v>42744.513136574074</c:v>
                </c:pt>
                <c:pt idx="1532">
                  <c:v>42744.51703703704</c:v>
                </c:pt>
                <c:pt idx="1533">
                  <c:v>42744.552141203705</c:v>
                </c:pt>
                <c:pt idx="1534">
                  <c:v>42744.671782407408</c:v>
                </c:pt>
                <c:pt idx="1535">
                  <c:v>42744.733287037037</c:v>
                </c:pt>
                <c:pt idx="1536">
                  <c:v>42744.744675925926</c:v>
                </c:pt>
                <c:pt idx="1537">
                  <c:v>42745.390162037038</c:v>
                </c:pt>
                <c:pt idx="1538">
                  <c:v>42745.423831018517</c:v>
                </c:pt>
                <c:pt idx="1539">
                  <c:v>42745.473946759259</c:v>
                </c:pt>
                <c:pt idx="1540">
                  <c:v>42745.523923611108</c:v>
                </c:pt>
                <c:pt idx="1541">
                  <c:v>42745.552581018521</c:v>
                </c:pt>
                <c:pt idx="1542">
                  <c:v>42745.563946759263</c:v>
                </c:pt>
                <c:pt idx="1543">
                  <c:v>42745.670289351852</c:v>
                </c:pt>
                <c:pt idx="1544">
                  <c:v>42745.692997685182</c:v>
                </c:pt>
                <c:pt idx="1545">
                  <c:v>42745.697141203702</c:v>
                </c:pt>
                <c:pt idx="1546">
                  <c:v>42745.738449074073</c:v>
                </c:pt>
                <c:pt idx="1547">
                  <c:v>42745.754791666666</c:v>
                </c:pt>
                <c:pt idx="1548">
                  <c:v>42746.384062500001</c:v>
                </c:pt>
                <c:pt idx="1549">
                  <c:v>42746.389236111114</c:v>
                </c:pt>
                <c:pt idx="1550">
                  <c:v>42746.53329861111</c:v>
                </c:pt>
                <c:pt idx="1551">
                  <c:v>42746.557453703703</c:v>
                </c:pt>
                <c:pt idx="1552">
                  <c:v>42746.672696759262</c:v>
                </c:pt>
                <c:pt idx="1553">
                  <c:v>42746.6878125</c:v>
                </c:pt>
                <c:pt idx="1554">
                  <c:v>42746.740243055552</c:v>
                </c:pt>
                <c:pt idx="1555">
                  <c:v>42746.77753472222</c:v>
                </c:pt>
                <c:pt idx="1556">
                  <c:v>42747.44159722222</c:v>
                </c:pt>
                <c:pt idx="1557">
                  <c:v>42747.450358796297</c:v>
                </c:pt>
                <c:pt idx="1558">
                  <c:v>42747.455254629633</c:v>
                </c:pt>
                <c:pt idx="1559">
                  <c:v>42747.459988425922</c:v>
                </c:pt>
                <c:pt idx="1560">
                  <c:v>42747.472962962966</c:v>
                </c:pt>
                <c:pt idx="1561">
                  <c:v>42747.477094907408</c:v>
                </c:pt>
                <c:pt idx="1562">
                  <c:v>42747.481377314813</c:v>
                </c:pt>
                <c:pt idx="1563">
                  <c:v>42747.485451388886</c:v>
                </c:pt>
                <c:pt idx="1564">
                  <c:v>42747.529398148145</c:v>
                </c:pt>
                <c:pt idx="1565">
                  <c:v>42747.532997685186</c:v>
                </c:pt>
                <c:pt idx="1566">
                  <c:v>42747.536805555559</c:v>
                </c:pt>
                <c:pt idx="1567">
                  <c:v>42747.54105324074</c:v>
                </c:pt>
                <c:pt idx="1568">
                  <c:v>42747.547094907408</c:v>
                </c:pt>
                <c:pt idx="1569">
                  <c:v>42747.552337962959</c:v>
                </c:pt>
                <c:pt idx="1570">
                  <c:v>42747.556944444441</c:v>
                </c:pt>
                <c:pt idx="1571">
                  <c:v>42747.606909722221</c:v>
                </c:pt>
                <c:pt idx="1572">
                  <c:v>42747.610300925924</c:v>
                </c:pt>
                <c:pt idx="1573">
                  <c:v>42747.613715277781</c:v>
                </c:pt>
                <c:pt idx="1574">
                  <c:v>42747.618888888886</c:v>
                </c:pt>
                <c:pt idx="1575">
                  <c:v>42747.622291666667</c:v>
                </c:pt>
                <c:pt idx="1576">
                  <c:v>42747.62703703704</c:v>
                </c:pt>
                <c:pt idx="1577">
                  <c:v>42747.631574074076</c:v>
                </c:pt>
                <c:pt idx="1578">
                  <c:v>42747.635868055557</c:v>
                </c:pt>
                <c:pt idx="1579">
                  <c:v>42747.640150462961</c:v>
                </c:pt>
                <c:pt idx="1580">
                  <c:v>42747.643622685187</c:v>
                </c:pt>
                <c:pt idx="1581">
                  <c:v>42747.647280092591</c:v>
                </c:pt>
                <c:pt idx="1582">
                  <c:v>42747.651331018518</c:v>
                </c:pt>
                <c:pt idx="1583">
                  <c:v>42747.654999999999</c:v>
                </c:pt>
                <c:pt idx="1584">
                  <c:v>42747.658773148149</c:v>
                </c:pt>
                <c:pt idx="1585">
                  <c:v>42747.664479166669</c:v>
                </c:pt>
                <c:pt idx="1586">
                  <c:v>42747.669050925928</c:v>
                </c:pt>
                <c:pt idx="1587">
                  <c:v>42747.674664351849</c:v>
                </c:pt>
                <c:pt idx="1588">
                  <c:v>42747.680798611109</c:v>
                </c:pt>
                <c:pt idx="1589">
                  <c:v>42747.689710648148</c:v>
                </c:pt>
                <c:pt idx="1590">
                  <c:v>42747.695185185185</c:v>
                </c:pt>
                <c:pt idx="1591">
                  <c:v>42747.701145833336</c:v>
                </c:pt>
                <c:pt idx="1592">
                  <c:v>42747.705775462964</c:v>
                </c:pt>
                <c:pt idx="1593">
                  <c:v>42747.718807870369</c:v>
                </c:pt>
                <c:pt idx="1594">
                  <c:v>42747.72347222222</c:v>
                </c:pt>
                <c:pt idx="1595">
                  <c:v>42747.728217592594</c:v>
                </c:pt>
                <c:pt idx="1596">
                  <c:v>42747.732557870368</c:v>
                </c:pt>
                <c:pt idx="1597">
                  <c:v>42747.737500000003</c:v>
                </c:pt>
                <c:pt idx="1598">
                  <c:v>42747.7424537037</c:v>
                </c:pt>
                <c:pt idx="1599">
                  <c:v>42747.747523148151</c:v>
                </c:pt>
                <c:pt idx="1600">
                  <c:v>42747.752824074072</c:v>
                </c:pt>
                <c:pt idx="1601">
                  <c:v>42747.759340277778</c:v>
                </c:pt>
                <c:pt idx="1602">
                  <c:v>42747.765868055554</c:v>
                </c:pt>
                <c:pt idx="1603">
                  <c:v>42747.773553240739</c:v>
                </c:pt>
                <c:pt idx="1604">
                  <c:v>42748.499421296299</c:v>
                </c:pt>
                <c:pt idx="1605">
                  <c:v>42749.384305555555</c:v>
                </c:pt>
                <c:pt idx="1606">
                  <c:v>42749.389884259261</c:v>
                </c:pt>
                <c:pt idx="1607">
                  <c:v>42749.395775462966</c:v>
                </c:pt>
                <c:pt idx="1608">
                  <c:v>42749.401087962964</c:v>
                </c:pt>
                <c:pt idx="1609">
                  <c:v>42749.406180555554</c:v>
                </c:pt>
                <c:pt idx="1610">
                  <c:v>42749.411006944443</c:v>
                </c:pt>
                <c:pt idx="1611">
                  <c:v>42749.415520833332</c:v>
                </c:pt>
                <c:pt idx="1612">
                  <c:v>42749.420208333337</c:v>
                </c:pt>
                <c:pt idx="1613">
                  <c:v>42749.425185185188</c:v>
                </c:pt>
                <c:pt idx="1614">
                  <c:v>42749.430243055554</c:v>
                </c:pt>
                <c:pt idx="1615">
                  <c:v>42749.43509259259</c:v>
                </c:pt>
                <c:pt idx="1616">
                  <c:v>42749.439965277779</c:v>
                </c:pt>
                <c:pt idx="1617">
                  <c:v>42749.444930555554</c:v>
                </c:pt>
                <c:pt idx="1618">
                  <c:v>42749.449733796297</c:v>
                </c:pt>
                <c:pt idx="1619">
                  <c:v>42749.454432870371</c:v>
                </c:pt>
                <c:pt idx="1620">
                  <c:v>42749.45888888889</c:v>
                </c:pt>
                <c:pt idx="1621">
                  <c:v>42749.463472222225</c:v>
                </c:pt>
                <c:pt idx="1622">
                  <c:v>42749.467951388891</c:v>
                </c:pt>
                <c:pt idx="1623">
                  <c:v>42749.472291666665</c:v>
                </c:pt>
                <c:pt idx="1624">
                  <c:v>42749.4765162037</c:v>
                </c:pt>
                <c:pt idx="1625">
                  <c:v>42749.480775462966</c:v>
                </c:pt>
                <c:pt idx="1626">
                  <c:v>42749.484942129631</c:v>
                </c:pt>
                <c:pt idx="1627">
                  <c:v>42749.488761574074</c:v>
                </c:pt>
                <c:pt idx="1628">
                  <c:v>42749.492592592593</c:v>
                </c:pt>
                <c:pt idx="1629">
                  <c:v>42749.496550925927</c:v>
                </c:pt>
                <c:pt idx="1630">
                  <c:v>42749.5002662037</c:v>
                </c:pt>
                <c:pt idx="1631">
                  <c:v>42749.504201388889</c:v>
                </c:pt>
                <c:pt idx="1632">
                  <c:v>42749.507893518516</c:v>
                </c:pt>
                <c:pt idx="1633">
                  <c:v>42749.511643518519</c:v>
                </c:pt>
                <c:pt idx="1634">
                  <c:v>42749.516111111108</c:v>
                </c:pt>
                <c:pt idx="1635">
                  <c:v>42749.520995370367</c:v>
                </c:pt>
                <c:pt idx="1636">
                  <c:v>42749.52484953704</c:v>
                </c:pt>
                <c:pt idx="1637">
                  <c:v>42749.528668981482</c:v>
                </c:pt>
                <c:pt idx="1638">
                  <c:v>42749.532395833332</c:v>
                </c:pt>
                <c:pt idx="1639">
                  <c:v>42749.537060185183</c:v>
                </c:pt>
                <c:pt idx="1640">
                  <c:v>42749.542986111112</c:v>
                </c:pt>
                <c:pt idx="1641">
                  <c:v>42749.550266203703</c:v>
                </c:pt>
                <c:pt idx="1642">
                  <c:v>42749.557673611111</c:v>
                </c:pt>
                <c:pt idx="1643">
                  <c:v>42749.563402777778</c:v>
                </c:pt>
                <c:pt idx="1644">
                  <c:v>42749.568645833337</c:v>
                </c:pt>
                <c:pt idx="1645">
                  <c:v>42749.58388888889</c:v>
                </c:pt>
                <c:pt idx="1646">
                  <c:v>42749.587592592594</c:v>
                </c:pt>
                <c:pt idx="1647">
                  <c:v>42749.592326388891</c:v>
                </c:pt>
                <c:pt idx="1648">
                  <c:v>42749.600613425922</c:v>
                </c:pt>
                <c:pt idx="1649">
                  <c:v>42749.604155092595</c:v>
                </c:pt>
                <c:pt idx="1650">
                  <c:v>42749.610960648148</c:v>
                </c:pt>
                <c:pt idx="1651">
                  <c:v>42749.616284722222</c:v>
                </c:pt>
                <c:pt idx="1652">
                  <c:v>42749.620972222219</c:v>
                </c:pt>
                <c:pt idx="1653">
                  <c:v>42749.628078703703</c:v>
                </c:pt>
                <c:pt idx="1654">
                  <c:v>42749.63795138889</c:v>
                </c:pt>
                <c:pt idx="1655">
                  <c:v>42749.642604166664</c:v>
                </c:pt>
                <c:pt idx="1656">
                  <c:v>42749.649189814816</c:v>
                </c:pt>
                <c:pt idx="1657">
                  <c:v>42749.653958333336</c:v>
                </c:pt>
                <c:pt idx="1658">
                  <c:v>42749.659988425927</c:v>
                </c:pt>
                <c:pt idx="1659">
                  <c:v>42749.667719907404</c:v>
                </c:pt>
                <c:pt idx="1660">
                  <c:v>42749.673043981478</c:v>
                </c:pt>
                <c:pt idx="1661">
                  <c:v>42750.386006944442</c:v>
                </c:pt>
                <c:pt idx="1662">
                  <c:v>42750.392523148148</c:v>
                </c:pt>
                <c:pt idx="1663">
                  <c:v>42750.505833333336</c:v>
                </c:pt>
                <c:pt idx="1664">
                  <c:v>42750.510046296295</c:v>
                </c:pt>
                <c:pt idx="1665">
                  <c:v>42750.514166666668</c:v>
                </c:pt>
                <c:pt idx="1666">
                  <c:v>42750.518275462964</c:v>
                </c:pt>
                <c:pt idx="1667">
                  <c:v>42750.537881944445</c:v>
                </c:pt>
                <c:pt idx="1668">
                  <c:v>42750.549259259256</c:v>
                </c:pt>
                <c:pt idx="1669">
                  <c:v>42750.552951388891</c:v>
                </c:pt>
                <c:pt idx="1670">
                  <c:v>42750.556608796294</c:v>
                </c:pt>
                <c:pt idx="1671">
                  <c:v>42750.629594907405</c:v>
                </c:pt>
                <c:pt idx="1672">
                  <c:v>42750.746747685182</c:v>
                </c:pt>
                <c:pt idx="1673">
                  <c:v>42751.389131944445</c:v>
                </c:pt>
                <c:pt idx="1674">
                  <c:v>42751.422372685185</c:v>
                </c:pt>
                <c:pt idx="1675">
                  <c:v>42751.435798611114</c:v>
                </c:pt>
                <c:pt idx="1676">
                  <c:v>42751.457175925927</c:v>
                </c:pt>
                <c:pt idx="1677">
                  <c:v>42751.4612037037</c:v>
                </c:pt>
                <c:pt idx="1678">
                  <c:v>42751.465486111112</c:v>
                </c:pt>
                <c:pt idx="1679">
                  <c:v>42751.483206018522</c:v>
                </c:pt>
                <c:pt idx="1680">
                  <c:v>42751.487708333334</c:v>
                </c:pt>
                <c:pt idx="1681">
                  <c:v>42751.496076388888</c:v>
                </c:pt>
                <c:pt idx="1682">
                  <c:v>42751.559548611112</c:v>
                </c:pt>
                <c:pt idx="1683">
                  <c:v>42751.563101851854</c:v>
                </c:pt>
                <c:pt idx="1684">
                  <c:v>42751.583715277775</c:v>
                </c:pt>
                <c:pt idx="1685">
                  <c:v>42751.587222222224</c:v>
                </c:pt>
                <c:pt idx="1686">
                  <c:v>42751.718495370369</c:v>
                </c:pt>
                <c:pt idx="1687">
                  <c:v>42751.722453703704</c:v>
                </c:pt>
                <c:pt idx="1688">
                  <c:v>42752.378460648149</c:v>
                </c:pt>
                <c:pt idx="1689">
                  <c:v>42752.401250000003</c:v>
                </c:pt>
                <c:pt idx="1690">
                  <c:v>42752.406493055554</c:v>
                </c:pt>
                <c:pt idx="1691">
                  <c:v>42752.411458333336</c:v>
                </c:pt>
                <c:pt idx="1692">
                  <c:v>42752.41642361111</c:v>
                </c:pt>
                <c:pt idx="1693">
                  <c:v>42752.421319444446</c:v>
                </c:pt>
                <c:pt idx="1694">
                  <c:v>42752.426157407404</c:v>
                </c:pt>
                <c:pt idx="1695">
                  <c:v>42752.430937500001</c:v>
                </c:pt>
                <c:pt idx="1696">
                  <c:v>42752.435532407406</c:v>
                </c:pt>
                <c:pt idx="1697">
                  <c:v>42752.440011574072</c:v>
                </c:pt>
                <c:pt idx="1698">
                  <c:v>42752.457499999997</c:v>
                </c:pt>
                <c:pt idx="1699">
                  <c:v>42752.461736111109</c:v>
                </c:pt>
                <c:pt idx="1700">
                  <c:v>42752.465856481482</c:v>
                </c:pt>
                <c:pt idx="1701">
                  <c:v>42752.470231481479</c:v>
                </c:pt>
                <c:pt idx="1702">
                  <c:v>42752.479988425926</c:v>
                </c:pt>
                <c:pt idx="1703">
                  <c:v>42752.522083333337</c:v>
                </c:pt>
                <c:pt idx="1704">
                  <c:v>42752.56925925926</c:v>
                </c:pt>
                <c:pt idx="1705">
                  <c:v>42752.599317129629</c:v>
                </c:pt>
                <c:pt idx="1706">
                  <c:v>42752.602708333332</c:v>
                </c:pt>
                <c:pt idx="1707">
                  <c:v>42752.606087962966</c:v>
                </c:pt>
                <c:pt idx="1708">
                  <c:v>42752.610208333332</c:v>
                </c:pt>
                <c:pt idx="1709">
                  <c:v>42752.618993055556</c:v>
                </c:pt>
                <c:pt idx="1710">
                  <c:v>42752.633113425924</c:v>
                </c:pt>
                <c:pt idx="1711">
                  <c:v>42752.637187499997</c:v>
                </c:pt>
                <c:pt idx="1712">
                  <c:v>42752.641458333332</c:v>
                </c:pt>
                <c:pt idx="1713">
                  <c:v>42752.64571759259</c:v>
                </c:pt>
                <c:pt idx="1714">
                  <c:v>42752.651967592596</c:v>
                </c:pt>
                <c:pt idx="1715">
                  <c:v>42752.659189814818</c:v>
                </c:pt>
                <c:pt idx="1716">
                  <c:v>42752.663969907408</c:v>
                </c:pt>
                <c:pt idx="1717">
                  <c:v>42752.676701388889</c:v>
                </c:pt>
                <c:pt idx="1718">
                  <c:v>42752.720138888886</c:v>
                </c:pt>
                <c:pt idx="1719">
                  <c:v>42752.724421296298</c:v>
                </c:pt>
                <c:pt idx="1720">
                  <c:v>42752.728634259256</c:v>
                </c:pt>
                <c:pt idx="1721">
                  <c:v>42752.733182870368</c:v>
                </c:pt>
                <c:pt idx="1722">
                  <c:v>42752.738981481481</c:v>
                </c:pt>
                <c:pt idx="1723">
                  <c:v>42752.746724537035</c:v>
                </c:pt>
                <c:pt idx="1724">
                  <c:v>42752.758090277777</c:v>
                </c:pt>
                <c:pt idx="1725">
                  <c:v>42756.378680555557</c:v>
                </c:pt>
                <c:pt idx="1726">
                  <c:v>42756.391261574077</c:v>
                </c:pt>
                <c:pt idx="1727">
                  <c:v>42756.399178240739</c:v>
                </c:pt>
                <c:pt idx="1728">
                  <c:v>42756.404826388891</c:v>
                </c:pt>
                <c:pt idx="1729">
                  <c:v>42756.410092592596</c:v>
                </c:pt>
                <c:pt idx="1730">
                  <c:v>42756.415949074071</c:v>
                </c:pt>
                <c:pt idx="1731">
                  <c:v>42756.421932870369</c:v>
                </c:pt>
                <c:pt idx="1732">
                  <c:v>42756.427430555559</c:v>
                </c:pt>
                <c:pt idx="1733">
                  <c:v>42756.43204861111</c:v>
                </c:pt>
                <c:pt idx="1734">
                  <c:v>42756.436967592592</c:v>
                </c:pt>
                <c:pt idx="1735">
                  <c:v>42756.450092592589</c:v>
                </c:pt>
                <c:pt idx="1736">
                  <c:v>42756.454155092593</c:v>
                </c:pt>
                <c:pt idx="1737">
                  <c:v>42756.462210648147</c:v>
                </c:pt>
                <c:pt idx="1738">
                  <c:v>42756.466354166667</c:v>
                </c:pt>
                <c:pt idx="1739">
                  <c:v>42756.471030092594</c:v>
                </c:pt>
                <c:pt idx="1740">
                  <c:v>42756.475624999999</c:v>
                </c:pt>
                <c:pt idx="1741">
                  <c:v>42756.480011574073</c:v>
                </c:pt>
                <c:pt idx="1742">
                  <c:v>42756.484456018516</c:v>
                </c:pt>
                <c:pt idx="1743">
                  <c:v>42756.488738425927</c:v>
                </c:pt>
                <c:pt idx="1744">
                  <c:v>42756.493159722224</c:v>
                </c:pt>
                <c:pt idx="1745">
                  <c:v>42756.497523148151</c:v>
                </c:pt>
                <c:pt idx="1746">
                  <c:v>42756.502060185187</c:v>
                </c:pt>
                <c:pt idx="1747">
                  <c:v>42756.506516203706</c:v>
                </c:pt>
                <c:pt idx="1748">
                  <c:v>42756.510972222219</c:v>
                </c:pt>
                <c:pt idx="1749">
                  <c:v>42756.515428240738</c:v>
                </c:pt>
                <c:pt idx="1750">
                  <c:v>42756.519884259258</c:v>
                </c:pt>
                <c:pt idx="1751">
                  <c:v>42756.524351851855</c:v>
                </c:pt>
                <c:pt idx="1752">
                  <c:v>42756.528634259259</c:v>
                </c:pt>
                <c:pt idx="1753">
                  <c:v>42756.532881944448</c:v>
                </c:pt>
                <c:pt idx="1754">
                  <c:v>42756.537106481483</c:v>
                </c:pt>
                <c:pt idx="1755">
                  <c:v>42756.541284722225</c:v>
                </c:pt>
                <c:pt idx="1756">
                  <c:v>42756.553622685184</c:v>
                </c:pt>
                <c:pt idx="1757">
                  <c:v>42756.557569444441</c:v>
                </c:pt>
                <c:pt idx="1758">
                  <c:v>42756.612673611111</c:v>
                </c:pt>
                <c:pt idx="1759">
                  <c:v>42756.74019675926</c:v>
                </c:pt>
                <c:pt idx="1760">
                  <c:v>42756.745104166665</c:v>
                </c:pt>
                <c:pt idx="1761">
                  <c:v>42756.750219907408</c:v>
                </c:pt>
                <c:pt idx="1762">
                  <c:v>42756.755613425928</c:v>
                </c:pt>
                <c:pt idx="1763">
                  <c:v>42756.775069444448</c:v>
                </c:pt>
                <c:pt idx="1764">
                  <c:v>42756.782685185186</c:v>
                </c:pt>
                <c:pt idx="1765">
                  <c:v>42758.607974537037</c:v>
                </c:pt>
                <c:pt idx="1766">
                  <c:v>42758.71434027778</c:v>
                </c:pt>
                <c:pt idx="1767">
                  <c:v>42758.721655092595</c:v>
                </c:pt>
                <c:pt idx="1768">
                  <c:v>42758.72755787037</c:v>
                </c:pt>
                <c:pt idx="1769">
                  <c:v>42758.746840277781</c:v>
                </c:pt>
                <c:pt idx="1770">
                  <c:v>42758.754502314812</c:v>
                </c:pt>
                <c:pt idx="1771">
                  <c:v>42758.764282407406</c:v>
                </c:pt>
                <c:pt idx="1772">
                  <c:v>42758.773368055554</c:v>
                </c:pt>
                <c:pt idx="1773">
                  <c:v>42759.386736111112</c:v>
                </c:pt>
                <c:pt idx="1774">
                  <c:v>42759.531342592592</c:v>
                </c:pt>
                <c:pt idx="1775">
                  <c:v>42764.384409722225</c:v>
                </c:pt>
                <c:pt idx="1776">
                  <c:v>42764.390173611115</c:v>
                </c:pt>
                <c:pt idx="1777">
                  <c:v>42764.396168981482</c:v>
                </c:pt>
                <c:pt idx="1778">
                  <c:v>42764.407442129632</c:v>
                </c:pt>
                <c:pt idx="1779">
                  <c:v>42764.412916666668</c:v>
                </c:pt>
                <c:pt idx="1780">
                  <c:v>42764.423414351855</c:v>
                </c:pt>
                <c:pt idx="1781">
                  <c:v>42764.428368055553</c:v>
                </c:pt>
                <c:pt idx="1782">
                  <c:v>42764.774826388886</c:v>
                </c:pt>
                <c:pt idx="1783">
                  <c:v>42765.712696759256</c:v>
                </c:pt>
                <c:pt idx="1784">
                  <c:v>42766.37841435185</c:v>
                </c:pt>
                <c:pt idx="1785">
                  <c:v>42766.386620370373</c:v>
                </c:pt>
                <c:pt idx="1786">
                  <c:v>42766.392511574071</c:v>
                </c:pt>
                <c:pt idx="1787">
                  <c:v>42766.398773148147</c:v>
                </c:pt>
                <c:pt idx="1788">
                  <c:v>42766.404895833337</c:v>
                </c:pt>
                <c:pt idx="1789">
                  <c:v>42766.410833333335</c:v>
                </c:pt>
                <c:pt idx="1790">
                  <c:v>42766.418287037035</c:v>
                </c:pt>
                <c:pt idx="1791">
                  <c:v>42766.424571759257</c:v>
                </c:pt>
                <c:pt idx="1792">
                  <c:v>42766.430277777778</c:v>
                </c:pt>
                <c:pt idx="1793">
                  <c:v>42766.436145833337</c:v>
                </c:pt>
                <c:pt idx="1794">
                  <c:v>42766.441296296296</c:v>
                </c:pt>
                <c:pt idx="1795">
                  <c:v>42766.445972222224</c:v>
                </c:pt>
                <c:pt idx="1796">
                  <c:v>42766.451377314814</c:v>
                </c:pt>
                <c:pt idx="1797">
                  <c:v>42766.456643518519</c:v>
                </c:pt>
                <c:pt idx="1798">
                  <c:v>42766.462118055555</c:v>
                </c:pt>
                <c:pt idx="1799">
                  <c:v>42766.467881944445</c:v>
                </c:pt>
                <c:pt idx="1800">
                  <c:v>42766.474097222221</c:v>
                </c:pt>
                <c:pt idx="1801">
                  <c:v>42766.479097222225</c:v>
                </c:pt>
                <c:pt idx="1802">
                  <c:v>42766.483726851853</c:v>
                </c:pt>
                <c:pt idx="1803">
                  <c:v>42766.488437499997</c:v>
                </c:pt>
                <c:pt idx="1804">
                  <c:v>42766.492974537039</c:v>
                </c:pt>
                <c:pt idx="1805">
                  <c:v>42766.497002314813</c:v>
                </c:pt>
                <c:pt idx="1806">
                  <c:v>42766.500937500001</c:v>
                </c:pt>
                <c:pt idx="1807">
                  <c:v>42766.504733796297</c:v>
                </c:pt>
                <c:pt idx="1808">
                  <c:v>42766.50854166667</c:v>
                </c:pt>
                <c:pt idx="1809">
                  <c:v>42766.528553240743</c:v>
                </c:pt>
                <c:pt idx="1810">
                  <c:v>42766.532210648147</c:v>
                </c:pt>
                <c:pt idx="1811">
                  <c:v>42766.535844907405</c:v>
                </c:pt>
                <c:pt idx="1812">
                  <c:v>42766.547175925924</c:v>
                </c:pt>
                <c:pt idx="1813">
                  <c:v>42766.550844907404</c:v>
                </c:pt>
                <c:pt idx="1814">
                  <c:v>42766.554444444446</c:v>
                </c:pt>
                <c:pt idx="1815">
                  <c:v>42766.558518518519</c:v>
                </c:pt>
                <c:pt idx="1816">
                  <c:v>42766.566620370373</c:v>
                </c:pt>
                <c:pt idx="1817">
                  <c:v>42766.589490740742</c:v>
                </c:pt>
                <c:pt idx="1818">
                  <c:v>42766.593391203707</c:v>
                </c:pt>
                <c:pt idx="1819">
                  <c:v>42766.597511574073</c:v>
                </c:pt>
                <c:pt idx="1820">
                  <c:v>42766.602129629631</c:v>
                </c:pt>
                <c:pt idx="1821">
                  <c:v>42766.606203703705</c:v>
                </c:pt>
                <c:pt idx="1822">
                  <c:v>42766.610196759262</c:v>
                </c:pt>
                <c:pt idx="1823">
                  <c:v>42766.614965277775</c:v>
                </c:pt>
                <c:pt idx="1824">
                  <c:v>42766.647615740738</c:v>
                </c:pt>
                <c:pt idx="1825">
                  <c:v>42766.662430555552</c:v>
                </c:pt>
                <c:pt idx="1826">
                  <c:v>42766.666932870372</c:v>
                </c:pt>
                <c:pt idx="1827">
                  <c:v>42766.671226851853</c:v>
                </c:pt>
                <c:pt idx="1828">
                  <c:v>42766.675729166665</c:v>
                </c:pt>
                <c:pt idx="1829">
                  <c:v>42766.680034722223</c:v>
                </c:pt>
                <c:pt idx="1830">
                  <c:v>42766.684178240743</c:v>
                </c:pt>
                <c:pt idx="1831">
                  <c:v>42766.688321759262</c:v>
                </c:pt>
                <c:pt idx="1832">
                  <c:v>42766.696516203701</c:v>
                </c:pt>
                <c:pt idx="1833">
                  <c:v>42766.700300925928</c:v>
                </c:pt>
                <c:pt idx="1834">
                  <c:v>42766.708124999997</c:v>
                </c:pt>
                <c:pt idx="1835">
                  <c:v>42766.712222222224</c:v>
                </c:pt>
                <c:pt idx="1836">
                  <c:v>42766.717037037037</c:v>
                </c:pt>
                <c:pt idx="1837">
                  <c:v>42766.726469907408</c:v>
                </c:pt>
                <c:pt idx="1838">
                  <c:v>42766.745821759258</c:v>
                </c:pt>
                <c:pt idx="1839">
                  <c:v>42766.774224537039</c:v>
                </c:pt>
                <c:pt idx="1840">
                  <c:v>42767.429467592592</c:v>
                </c:pt>
                <c:pt idx="1841">
                  <c:v>42767.445486111108</c:v>
                </c:pt>
                <c:pt idx="1842">
                  <c:v>42767.450254629628</c:v>
                </c:pt>
                <c:pt idx="1843">
                  <c:v>42767.454733796294</c:v>
                </c:pt>
                <c:pt idx="1844">
                  <c:v>42767.458807870367</c:v>
                </c:pt>
                <c:pt idx="1845">
                  <c:v>42767.463275462964</c:v>
                </c:pt>
                <c:pt idx="1846">
                  <c:v>42767.467291666668</c:v>
                </c:pt>
                <c:pt idx="1847">
                  <c:v>42767.471400462964</c:v>
                </c:pt>
                <c:pt idx="1848">
                  <c:v>42767.475671296299</c:v>
                </c:pt>
                <c:pt idx="1849">
                  <c:v>42767.605266203704</c:v>
                </c:pt>
                <c:pt idx="1850">
                  <c:v>42767.609652777777</c:v>
                </c:pt>
                <c:pt idx="1851">
                  <c:v>42767.614201388889</c:v>
                </c:pt>
                <c:pt idx="1852">
                  <c:v>42767.627812500003</c:v>
                </c:pt>
                <c:pt idx="1853">
                  <c:v>42767.633750000001</c:v>
                </c:pt>
                <c:pt idx="1854">
                  <c:v>42767.659849537034</c:v>
                </c:pt>
                <c:pt idx="1855">
                  <c:v>42767.664814814816</c:v>
                </c:pt>
                <c:pt idx="1856">
                  <c:v>42767.679814814815</c:v>
                </c:pt>
                <c:pt idx="1857">
                  <c:v>42767.685902777775</c:v>
                </c:pt>
                <c:pt idx="1858">
                  <c:v>42767.690879629627</c:v>
                </c:pt>
                <c:pt idx="1859">
                  <c:v>42767.695694444446</c:v>
                </c:pt>
                <c:pt idx="1860">
                  <c:v>42767.701469907406</c:v>
                </c:pt>
                <c:pt idx="1861">
                  <c:v>42767.707754629628</c:v>
                </c:pt>
                <c:pt idx="1862">
                  <c:v>42767.712997685187</c:v>
                </c:pt>
                <c:pt idx="1863">
                  <c:v>42767.717974537038</c:v>
                </c:pt>
                <c:pt idx="1864">
                  <c:v>42767.722951388889</c:v>
                </c:pt>
                <c:pt idx="1865">
                  <c:v>42767.727719907409</c:v>
                </c:pt>
                <c:pt idx="1866">
                  <c:v>42767.732303240744</c:v>
                </c:pt>
                <c:pt idx="1867">
                  <c:v>42767.736793981479</c:v>
                </c:pt>
                <c:pt idx="1868">
                  <c:v>42767.742118055554</c:v>
                </c:pt>
                <c:pt idx="1869">
                  <c:v>42767.748101851852</c:v>
                </c:pt>
                <c:pt idx="1870">
                  <c:v>42768.378969907404</c:v>
                </c:pt>
                <c:pt idx="1871">
                  <c:v>42768.390590277777</c:v>
                </c:pt>
                <c:pt idx="1872">
                  <c:v>42768.395752314813</c:v>
                </c:pt>
                <c:pt idx="1873">
                  <c:v>42768.401203703703</c:v>
                </c:pt>
                <c:pt idx="1874">
                  <c:v>42768.406412037039</c:v>
                </c:pt>
                <c:pt idx="1875">
                  <c:v>42768.41196759259</c:v>
                </c:pt>
                <c:pt idx="1876">
                  <c:v>42768.417233796295</c:v>
                </c:pt>
                <c:pt idx="1877">
                  <c:v>42768.422696759262</c:v>
                </c:pt>
                <c:pt idx="1878">
                  <c:v>42768.427986111114</c:v>
                </c:pt>
                <c:pt idx="1879">
                  <c:v>42768.433229166665</c:v>
                </c:pt>
                <c:pt idx="1880">
                  <c:v>42768.438611111109</c:v>
                </c:pt>
                <c:pt idx="1881">
                  <c:v>42768.443761574075</c:v>
                </c:pt>
                <c:pt idx="1882">
                  <c:v>42768.448969907404</c:v>
                </c:pt>
                <c:pt idx="1883">
                  <c:v>42768.453981481478</c:v>
                </c:pt>
                <c:pt idx="1884">
                  <c:v>42768.458807870367</c:v>
                </c:pt>
                <c:pt idx="1885">
                  <c:v>42768.463784722226</c:v>
                </c:pt>
                <c:pt idx="1886">
                  <c:v>42768.468935185185</c:v>
                </c:pt>
                <c:pt idx="1887">
                  <c:v>42768.473564814813</c:v>
                </c:pt>
                <c:pt idx="1888">
                  <c:v>42768.477939814817</c:v>
                </c:pt>
                <c:pt idx="1889">
                  <c:v>42768.482395833336</c:v>
                </c:pt>
                <c:pt idx="1890">
                  <c:v>42768.486747685187</c:v>
                </c:pt>
                <c:pt idx="1891">
                  <c:v>42768.496018518519</c:v>
                </c:pt>
                <c:pt idx="1892">
                  <c:v>42768.500625000001</c:v>
                </c:pt>
                <c:pt idx="1893">
                  <c:v>42768.505162037036</c:v>
                </c:pt>
                <c:pt idx="1894">
                  <c:v>42768.509618055556</c:v>
                </c:pt>
                <c:pt idx="1895">
                  <c:v>42768.513993055552</c:v>
                </c:pt>
                <c:pt idx="1896">
                  <c:v>42768.518229166664</c:v>
                </c:pt>
                <c:pt idx="1897">
                  <c:v>42768.530497685184</c:v>
                </c:pt>
                <c:pt idx="1898">
                  <c:v>42768.551006944443</c:v>
                </c:pt>
                <c:pt idx="1899">
                  <c:v>42768.654745370368</c:v>
                </c:pt>
                <c:pt idx="1900">
                  <c:v>42768.659363425926</c:v>
                </c:pt>
                <c:pt idx="1901">
                  <c:v>42768.668090277781</c:v>
                </c:pt>
                <c:pt idx="1902">
                  <c:v>42768.672523148147</c:v>
                </c:pt>
                <c:pt idx="1903">
                  <c:v>42768.676608796297</c:v>
                </c:pt>
                <c:pt idx="1904">
                  <c:v>42768.689363425925</c:v>
                </c:pt>
                <c:pt idx="1905">
                  <c:v>42768.693483796298</c:v>
                </c:pt>
                <c:pt idx="1906">
                  <c:v>42768.697384259256</c:v>
                </c:pt>
                <c:pt idx="1907">
                  <c:v>42768.701574074075</c:v>
                </c:pt>
                <c:pt idx="1908">
                  <c:v>42768.706041666665</c:v>
                </c:pt>
                <c:pt idx="1909">
                  <c:v>42768.710821759261</c:v>
                </c:pt>
                <c:pt idx="1910">
                  <c:v>42768.715798611112</c:v>
                </c:pt>
                <c:pt idx="1911">
                  <c:v>42768.720532407409</c:v>
                </c:pt>
                <c:pt idx="1912">
                  <c:v>42768.725474537037</c:v>
                </c:pt>
                <c:pt idx="1913">
                  <c:v>42768.730462962965</c:v>
                </c:pt>
                <c:pt idx="1914">
                  <c:v>42768.735069444447</c:v>
                </c:pt>
                <c:pt idx="1915">
                  <c:v>42768.739803240744</c:v>
                </c:pt>
                <c:pt idx="1916">
                  <c:v>42768.749571759261</c:v>
                </c:pt>
                <c:pt idx="1917">
                  <c:v>42768.754988425928</c:v>
                </c:pt>
                <c:pt idx="1918">
                  <c:v>42769.409236111111</c:v>
                </c:pt>
                <c:pt idx="1919">
                  <c:v>42769.420624999999</c:v>
                </c:pt>
                <c:pt idx="1920">
                  <c:v>42769.426122685189</c:v>
                </c:pt>
                <c:pt idx="1921">
                  <c:v>42769.431689814817</c:v>
                </c:pt>
                <c:pt idx="1922">
                  <c:v>42769.436712962961</c:v>
                </c:pt>
                <c:pt idx="1923">
                  <c:v>42769.442847222221</c:v>
                </c:pt>
                <c:pt idx="1924">
                  <c:v>42769.448958333334</c:v>
                </c:pt>
                <c:pt idx="1925">
                  <c:v>42769.454664351855</c:v>
                </c:pt>
                <c:pt idx="1926">
                  <c:v>42769.459803240738</c:v>
                </c:pt>
                <c:pt idx="1927">
                  <c:v>42769.464780092596</c:v>
                </c:pt>
                <c:pt idx="1928">
                  <c:v>42769.469710648147</c:v>
                </c:pt>
                <c:pt idx="1929">
                  <c:v>42769.474548611113</c:v>
                </c:pt>
                <c:pt idx="1930">
                  <c:v>42769.47934027778</c:v>
                </c:pt>
                <c:pt idx="1931">
                  <c:v>42769.484074074076</c:v>
                </c:pt>
                <c:pt idx="1932">
                  <c:v>42769.488749999997</c:v>
                </c:pt>
                <c:pt idx="1933">
                  <c:v>42769.493379629632</c:v>
                </c:pt>
                <c:pt idx="1934">
                  <c:v>42769.497870370367</c:v>
                </c:pt>
                <c:pt idx="1935">
                  <c:v>42769.50236111111</c:v>
                </c:pt>
                <c:pt idx="1936">
                  <c:v>42769.506863425922</c:v>
                </c:pt>
                <c:pt idx="1937">
                  <c:v>42769.511284722219</c:v>
                </c:pt>
                <c:pt idx="1938">
                  <c:v>42769.5156712963</c:v>
                </c:pt>
                <c:pt idx="1939">
                  <c:v>42769.52003472222</c:v>
                </c:pt>
                <c:pt idx="1940">
                  <c:v>42769.524328703701</c:v>
                </c:pt>
                <c:pt idx="1941">
                  <c:v>42769.529004629629</c:v>
                </c:pt>
                <c:pt idx="1942">
                  <c:v>42769.545069444444</c:v>
                </c:pt>
                <c:pt idx="1943">
                  <c:v>42769.549143518518</c:v>
                </c:pt>
                <c:pt idx="1944">
                  <c:v>42769.568414351852</c:v>
                </c:pt>
                <c:pt idx="1945">
                  <c:v>42769.607025462959</c:v>
                </c:pt>
                <c:pt idx="1946">
                  <c:v>42769.611122685186</c:v>
                </c:pt>
                <c:pt idx="1947">
                  <c:v>42769.618275462963</c:v>
                </c:pt>
                <c:pt idx="1948">
                  <c:v>42769.652349537035</c:v>
                </c:pt>
                <c:pt idx="1949">
                  <c:v>42769.659143518518</c:v>
                </c:pt>
                <c:pt idx="1950">
                  <c:v>42769.67291666667</c:v>
                </c:pt>
                <c:pt idx="1951">
                  <c:v>42769.676562499997</c:v>
                </c:pt>
                <c:pt idx="1952">
                  <c:v>42769.680266203701</c:v>
                </c:pt>
                <c:pt idx="1953">
                  <c:v>42769.68372685185</c:v>
                </c:pt>
                <c:pt idx="1954">
                  <c:v>42769.687395833331</c:v>
                </c:pt>
                <c:pt idx="1955">
                  <c:v>42769.691145833334</c:v>
                </c:pt>
                <c:pt idx="1956">
                  <c:v>42769.694826388892</c:v>
                </c:pt>
                <c:pt idx="1957">
                  <c:v>42769.702615740738</c:v>
                </c:pt>
                <c:pt idx="1958">
                  <c:v>42769.706712962965</c:v>
                </c:pt>
                <c:pt idx="1959">
                  <c:v>42769.710740740738</c:v>
                </c:pt>
                <c:pt idx="1960">
                  <c:v>42769.715312499997</c:v>
                </c:pt>
                <c:pt idx="1961">
                  <c:v>42769.719664351855</c:v>
                </c:pt>
                <c:pt idx="1962">
                  <c:v>42769.723773148151</c:v>
                </c:pt>
                <c:pt idx="1963">
                  <c:v>42769.727962962963</c:v>
                </c:pt>
                <c:pt idx="1964">
                  <c:v>42769.732731481483</c:v>
                </c:pt>
                <c:pt idx="1965">
                  <c:v>42769.736967592595</c:v>
                </c:pt>
                <c:pt idx="1966">
                  <c:v>42769.741331018522</c:v>
                </c:pt>
                <c:pt idx="1967">
                  <c:v>42769.746192129627</c:v>
                </c:pt>
                <c:pt idx="1968">
                  <c:v>42769.751435185186</c:v>
                </c:pt>
                <c:pt idx="1969">
                  <c:v>42769.756516203706</c:v>
                </c:pt>
                <c:pt idx="1970">
                  <c:v>42770.378113425926</c:v>
                </c:pt>
                <c:pt idx="1971">
                  <c:v>42770.386122685188</c:v>
                </c:pt>
                <c:pt idx="1972">
                  <c:v>42770.393043981479</c:v>
                </c:pt>
                <c:pt idx="1973">
                  <c:v>42770.399652777778</c:v>
                </c:pt>
                <c:pt idx="1974">
                  <c:v>42770.406157407408</c:v>
                </c:pt>
                <c:pt idx="1975">
                  <c:v>42770.412615740737</c:v>
                </c:pt>
                <c:pt idx="1976">
                  <c:v>42770.418738425928</c:v>
                </c:pt>
                <c:pt idx="1977">
                  <c:v>42770.424745370372</c:v>
                </c:pt>
                <c:pt idx="1978">
                  <c:v>42770.430763888886</c:v>
                </c:pt>
                <c:pt idx="1979">
                  <c:v>42770.436759259261</c:v>
                </c:pt>
                <c:pt idx="1980">
                  <c:v>42770.442499999997</c:v>
                </c:pt>
                <c:pt idx="1981">
                  <c:v>42770.448078703703</c:v>
                </c:pt>
                <c:pt idx="1982">
                  <c:v>42770.453587962962</c:v>
                </c:pt>
                <c:pt idx="1983">
                  <c:v>42770.458969907406</c:v>
                </c:pt>
                <c:pt idx="1984">
                  <c:v>42770.464247685188</c:v>
                </c:pt>
                <c:pt idx="1985">
                  <c:v>42770.469641203701</c:v>
                </c:pt>
                <c:pt idx="1986">
                  <c:v>42770.474791666667</c:v>
                </c:pt>
                <c:pt idx="1987">
                  <c:v>42770.479745370372</c:v>
                </c:pt>
                <c:pt idx="1988">
                  <c:v>42770.484780092593</c:v>
                </c:pt>
                <c:pt idx="1989">
                  <c:v>42770.489618055559</c:v>
                </c:pt>
                <c:pt idx="1990">
                  <c:v>42770.494259259256</c:v>
                </c:pt>
                <c:pt idx="1991">
                  <c:v>42770.513541666667</c:v>
                </c:pt>
                <c:pt idx="1992">
                  <c:v>42770.517777777779</c:v>
                </c:pt>
                <c:pt idx="1993">
                  <c:v>42770.531388888892</c:v>
                </c:pt>
                <c:pt idx="1994">
                  <c:v>42770.535567129627</c:v>
                </c:pt>
                <c:pt idx="1995">
                  <c:v>42770.544768518521</c:v>
                </c:pt>
                <c:pt idx="1996">
                  <c:v>42770.554050925923</c:v>
                </c:pt>
                <c:pt idx="1997">
                  <c:v>42770.558136574073</c:v>
                </c:pt>
                <c:pt idx="1998">
                  <c:v>42770.562673611108</c:v>
                </c:pt>
                <c:pt idx="1999">
                  <c:v>42770.567442129628</c:v>
                </c:pt>
                <c:pt idx="2000">
                  <c:v>42770.571388888886</c:v>
                </c:pt>
                <c:pt idx="2001">
                  <c:v>42770.575381944444</c:v>
                </c:pt>
                <c:pt idx="2002">
                  <c:v>42770.579201388886</c:v>
                </c:pt>
                <c:pt idx="2003">
                  <c:v>42770.583657407406</c:v>
                </c:pt>
                <c:pt idx="2004">
                  <c:v>42770.588275462964</c:v>
                </c:pt>
                <c:pt idx="2005">
                  <c:v>42770.592164351852</c:v>
                </c:pt>
                <c:pt idx="2006">
                  <c:v>42770.639652777776</c:v>
                </c:pt>
                <c:pt idx="2007">
                  <c:v>42770.657164351855</c:v>
                </c:pt>
                <c:pt idx="2008">
                  <c:v>42770.660798611112</c:v>
                </c:pt>
                <c:pt idx="2009">
                  <c:v>42770.679710648146</c:v>
                </c:pt>
                <c:pt idx="2010">
                  <c:v>42770.683692129627</c:v>
                </c:pt>
                <c:pt idx="2011">
                  <c:v>42770.6877662037</c:v>
                </c:pt>
                <c:pt idx="2012">
                  <c:v>42770.696284722224</c:v>
                </c:pt>
                <c:pt idx="2013">
                  <c:v>42770.700740740744</c:v>
                </c:pt>
                <c:pt idx="2014">
                  <c:v>42770.70521990741</c:v>
                </c:pt>
                <c:pt idx="2015">
                  <c:v>42770.709930555553</c:v>
                </c:pt>
                <c:pt idx="2016">
                  <c:v>42770.714745370373</c:v>
                </c:pt>
                <c:pt idx="2017">
                  <c:v>42770.724722222221</c:v>
                </c:pt>
                <c:pt idx="2018">
                  <c:v>42770.75949074074</c:v>
                </c:pt>
                <c:pt idx="2019">
                  <c:v>42770.774456018517</c:v>
                </c:pt>
                <c:pt idx="2020">
                  <c:v>42771.378148148149</c:v>
                </c:pt>
                <c:pt idx="2021">
                  <c:v>42771.392152777778</c:v>
                </c:pt>
                <c:pt idx="2022">
                  <c:v>42771.398935185185</c:v>
                </c:pt>
                <c:pt idx="2023">
                  <c:v>42771.405509259261</c:v>
                </c:pt>
                <c:pt idx="2024">
                  <c:v>42771.418298611112</c:v>
                </c:pt>
                <c:pt idx="2025">
                  <c:v>42771.424131944441</c:v>
                </c:pt>
                <c:pt idx="2026">
                  <c:v>42771.429861111108</c:v>
                </c:pt>
                <c:pt idx="2027">
                  <c:v>42771.435416666667</c:v>
                </c:pt>
                <c:pt idx="2028">
                  <c:v>42771.440972222219</c:v>
                </c:pt>
                <c:pt idx="2029">
                  <c:v>42771.446481481478</c:v>
                </c:pt>
                <c:pt idx="2030">
                  <c:v>42771.451689814814</c:v>
                </c:pt>
                <c:pt idx="2031">
                  <c:v>42771.456770833334</c:v>
                </c:pt>
                <c:pt idx="2032">
                  <c:v>42771.462002314816</c:v>
                </c:pt>
                <c:pt idx="2033">
                  <c:v>42771.46707175926</c:v>
                </c:pt>
                <c:pt idx="2034">
                  <c:v>42771.472025462965</c:v>
                </c:pt>
                <c:pt idx="2035">
                  <c:v>42771.477037037039</c:v>
                </c:pt>
                <c:pt idx="2036">
                  <c:v>42771.481898148151</c:v>
                </c:pt>
                <c:pt idx="2037">
                  <c:v>42771.486712962964</c:v>
                </c:pt>
                <c:pt idx="2038">
                  <c:v>42771.491469907407</c:v>
                </c:pt>
                <c:pt idx="2039">
                  <c:v>42771.496157407404</c:v>
                </c:pt>
                <c:pt idx="2040">
                  <c:v>42771.500821759262</c:v>
                </c:pt>
                <c:pt idx="2041">
                  <c:v>42771.510092592594</c:v>
                </c:pt>
                <c:pt idx="2042">
                  <c:v>42771.514687499999</c:v>
                </c:pt>
                <c:pt idx="2043">
                  <c:v>42771.519270833334</c:v>
                </c:pt>
                <c:pt idx="2044">
                  <c:v>42771.523865740739</c:v>
                </c:pt>
                <c:pt idx="2045">
                  <c:v>42771.532731481479</c:v>
                </c:pt>
                <c:pt idx="2046">
                  <c:v>42771.537037037036</c:v>
                </c:pt>
                <c:pt idx="2047">
                  <c:v>42771.541203703702</c:v>
                </c:pt>
                <c:pt idx="2048">
                  <c:v>42771.545335648145</c:v>
                </c:pt>
                <c:pt idx="2049">
                  <c:v>42771.549456018518</c:v>
                </c:pt>
                <c:pt idx="2050">
                  <c:v>42771.553530092591</c:v>
                </c:pt>
                <c:pt idx="2051">
                  <c:v>42771.557546296295</c:v>
                </c:pt>
                <c:pt idx="2052">
                  <c:v>42771.561562499999</c:v>
                </c:pt>
                <c:pt idx="2053">
                  <c:v>42771.565532407411</c:v>
                </c:pt>
                <c:pt idx="2054">
                  <c:v>42771.569456018522</c:v>
                </c:pt>
                <c:pt idx="2055">
                  <c:v>42771.573344907411</c:v>
                </c:pt>
                <c:pt idx="2056">
                  <c:v>42771.577245370368</c:v>
                </c:pt>
                <c:pt idx="2057">
                  <c:v>42771.581064814818</c:v>
                </c:pt>
                <c:pt idx="2058">
                  <c:v>42771.584872685184</c:v>
                </c:pt>
                <c:pt idx="2059">
                  <c:v>42771.588622685187</c:v>
                </c:pt>
                <c:pt idx="2060">
                  <c:v>42771.592349537037</c:v>
                </c:pt>
                <c:pt idx="2061">
                  <c:v>42771.599699074075</c:v>
                </c:pt>
                <c:pt idx="2062">
                  <c:v>42771.603356481479</c:v>
                </c:pt>
                <c:pt idx="2063">
                  <c:v>42771.606979166667</c:v>
                </c:pt>
                <c:pt idx="2064">
                  <c:v>42771.610578703701</c:v>
                </c:pt>
                <c:pt idx="2065">
                  <c:v>42771.61414351852</c:v>
                </c:pt>
                <c:pt idx="2066">
                  <c:v>42771.617650462962</c:v>
                </c:pt>
                <c:pt idx="2067">
                  <c:v>42771.621134259258</c:v>
                </c:pt>
                <c:pt idx="2068">
                  <c:v>42771.624583333331</c:v>
                </c:pt>
                <c:pt idx="2069">
                  <c:v>42771.628032407411</c:v>
                </c:pt>
                <c:pt idx="2070">
                  <c:v>42771.631493055553</c:v>
                </c:pt>
                <c:pt idx="2071">
                  <c:v>42771.645439814813</c:v>
                </c:pt>
                <c:pt idx="2072">
                  <c:v>42771.667361111111</c:v>
                </c:pt>
                <c:pt idx="2073">
                  <c:v>42771.675266203703</c:v>
                </c:pt>
                <c:pt idx="2074">
                  <c:v>42771.679097222222</c:v>
                </c:pt>
                <c:pt idx="2075">
                  <c:v>42771.682986111111</c:v>
                </c:pt>
                <c:pt idx="2076">
                  <c:v>42771.686909722222</c:v>
                </c:pt>
                <c:pt idx="2077">
                  <c:v>42771.694953703707</c:v>
                </c:pt>
                <c:pt idx="2078">
                  <c:v>42771.699629629627</c:v>
                </c:pt>
                <c:pt idx="2079">
                  <c:v>42771.71675925926</c:v>
                </c:pt>
                <c:pt idx="2080">
                  <c:v>42771.721342592595</c:v>
                </c:pt>
                <c:pt idx="2081">
                  <c:v>42771.730694444443</c:v>
                </c:pt>
                <c:pt idx="2082">
                  <c:v>42771.735821759263</c:v>
                </c:pt>
                <c:pt idx="2083">
                  <c:v>42771.746377314812</c:v>
                </c:pt>
                <c:pt idx="2084">
                  <c:v>42771.757997685185</c:v>
                </c:pt>
                <c:pt idx="2085">
                  <c:v>42771.764189814814</c:v>
                </c:pt>
                <c:pt idx="2086">
                  <c:v>42771.778356481482</c:v>
                </c:pt>
                <c:pt idx="2087">
                  <c:v>42772.393078703702</c:v>
                </c:pt>
                <c:pt idx="2088">
                  <c:v>42772.40662037037</c:v>
                </c:pt>
                <c:pt idx="2089">
                  <c:v>42772.413101851853</c:v>
                </c:pt>
                <c:pt idx="2090">
                  <c:v>42772.419027777774</c:v>
                </c:pt>
                <c:pt idx="2091">
                  <c:v>42772.42459490741</c:v>
                </c:pt>
                <c:pt idx="2092">
                  <c:v>42772.429861111108</c:v>
                </c:pt>
                <c:pt idx="2093">
                  <c:v>42772.435115740744</c:v>
                </c:pt>
                <c:pt idx="2094">
                  <c:v>42772.455439814818</c:v>
                </c:pt>
                <c:pt idx="2095">
                  <c:v>42772.460196759261</c:v>
                </c:pt>
                <c:pt idx="2096">
                  <c:v>42772.464930555558</c:v>
                </c:pt>
                <c:pt idx="2097">
                  <c:v>42772.469722222224</c:v>
                </c:pt>
                <c:pt idx="2098">
                  <c:v>42772.474560185183</c:v>
                </c:pt>
                <c:pt idx="2099">
                  <c:v>42772.484224537038</c:v>
                </c:pt>
                <c:pt idx="2100">
                  <c:v>42772.488668981481</c:v>
                </c:pt>
                <c:pt idx="2101">
                  <c:v>42772.497627314813</c:v>
                </c:pt>
                <c:pt idx="2102">
                  <c:v>42772.501979166664</c:v>
                </c:pt>
                <c:pt idx="2103">
                  <c:v>42772.515046296299</c:v>
                </c:pt>
                <c:pt idx="2104">
                  <c:v>42772.532638888886</c:v>
                </c:pt>
                <c:pt idx="2105">
                  <c:v>42772.59171296296</c:v>
                </c:pt>
                <c:pt idx="2106">
                  <c:v>42772.748923611114</c:v>
                </c:pt>
                <c:pt idx="2107">
                  <c:v>42773.559421296297</c:v>
                </c:pt>
                <c:pt idx="2108">
                  <c:v>42773.581365740742</c:v>
                </c:pt>
                <c:pt idx="2109">
                  <c:v>42773.608344907407</c:v>
                </c:pt>
                <c:pt idx="2110">
                  <c:v>42773.613437499997</c:v>
                </c:pt>
                <c:pt idx="2111">
                  <c:v>42773.622835648152</c:v>
                </c:pt>
                <c:pt idx="2112">
                  <c:v>42773.626909722225</c:v>
                </c:pt>
                <c:pt idx="2113">
                  <c:v>42773.658055555556</c:v>
                </c:pt>
                <c:pt idx="2114">
                  <c:v>42773.666365740741</c:v>
                </c:pt>
                <c:pt idx="2115">
                  <c:v>42774.378680555557</c:v>
                </c:pt>
                <c:pt idx="2116">
                  <c:v>42774.384768518517</c:v>
                </c:pt>
                <c:pt idx="2117">
                  <c:v>42774.391631944447</c:v>
                </c:pt>
                <c:pt idx="2118">
                  <c:v>42774.398229166669</c:v>
                </c:pt>
                <c:pt idx="2119">
                  <c:v>42774.404942129629</c:v>
                </c:pt>
                <c:pt idx="2120">
                  <c:v>42774.410416666666</c:v>
                </c:pt>
                <c:pt idx="2121">
                  <c:v>42774.45140046296</c:v>
                </c:pt>
                <c:pt idx="2122">
                  <c:v>42774.461388888885</c:v>
                </c:pt>
                <c:pt idx="2123">
                  <c:v>42774.465729166666</c:v>
                </c:pt>
                <c:pt idx="2124">
                  <c:v>42774.503067129626</c:v>
                </c:pt>
                <c:pt idx="2125">
                  <c:v>42774.508055555554</c:v>
                </c:pt>
                <c:pt idx="2126">
                  <c:v>42774.681909722225</c:v>
                </c:pt>
                <c:pt idx="2127">
                  <c:v>42774.68917824074</c:v>
                </c:pt>
                <c:pt idx="2128">
                  <c:v>42774.692858796298</c:v>
                </c:pt>
                <c:pt idx="2129">
                  <c:v>42774.696574074071</c:v>
                </c:pt>
                <c:pt idx="2130">
                  <c:v>42774.700243055559</c:v>
                </c:pt>
                <c:pt idx="2131">
                  <c:v>42774.703935185185</c:v>
                </c:pt>
                <c:pt idx="2132">
                  <c:v>42774.711631944447</c:v>
                </c:pt>
                <c:pt idx="2133">
                  <c:v>42774.741805555554</c:v>
                </c:pt>
                <c:pt idx="2134">
                  <c:v>42774.766851851855</c:v>
                </c:pt>
                <c:pt idx="2135">
                  <c:v>42774.772453703707</c:v>
                </c:pt>
                <c:pt idx="2136">
                  <c:v>42774.778495370374</c:v>
                </c:pt>
                <c:pt idx="2137">
                  <c:v>42775.378020833334</c:v>
                </c:pt>
                <c:pt idx="2138">
                  <c:v>42775.395138888889</c:v>
                </c:pt>
                <c:pt idx="2139">
                  <c:v>42775.400949074072</c:v>
                </c:pt>
                <c:pt idx="2140">
                  <c:v>42775.406574074077</c:v>
                </c:pt>
                <c:pt idx="2141">
                  <c:v>42775.422997685186</c:v>
                </c:pt>
                <c:pt idx="2142">
                  <c:v>42775.487696759257</c:v>
                </c:pt>
                <c:pt idx="2143">
                  <c:v>42775.492256944446</c:v>
                </c:pt>
                <c:pt idx="2144">
                  <c:v>42775.497037037036</c:v>
                </c:pt>
                <c:pt idx="2145">
                  <c:v>42775.501296296294</c:v>
                </c:pt>
                <c:pt idx="2146">
                  <c:v>42775.505023148151</c:v>
                </c:pt>
                <c:pt idx="2147">
                  <c:v>42775.509340277778</c:v>
                </c:pt>
                <c:pt idx="2148">
                  <c:v>42775.534479166665</c:v>
                </c:pt>
                <c:pt idx="2149">
                  <c:v>42776.407361111109</c:v>
                </c:pt>
                <c:pt idx="2150">
                  <c:v>42776.412615740737</c:v>
                </c:pt>
                <c:pt idx="2151">
                  <c:v>42776.417766203704</c:v>
                </c:pt>
                <c:pt idx="2152">
                  <c:v>42776.427777777775</c:v>
                </c:pt>
                <c:pt idx="2153">
                  <c:v>42776.442199074074</c:v>
                </c:pt>
                <c:pt idx="2154">
                  <c:v>42776.447141203702</c:v>
                </c:pt>
                <c:pt idx="2155">
                  <c:v>42776.451944444445</c:v>
                </c:pt>
                <c:pt idx="2156">
                  <c:v>42776.456736111111</c:v>
                </c:pt>
                <c:pt idx="2157">
                  <c:v>42776.461527777778</c:v>
                </c:pt>
                <c:pt idx="2158">
                  <c:v>42776.470659722225</c:v>
                </c:pt>
                <c:pt idx="2159">
                  <c:v>42776.475069444445</c:v>
                </c:pt>
                <c:pt idx="2160">
                  <c:v>42776.479849537034</c:v>
                </c:pt>
                <c:pt idx="2161">
                  <c:v>42776.484120370369</c:v>
                </c:pt>
                <c:pt idx="2162">
                  <c:v>42776.48841435185</c:v>
                </c:pt>
                <c:pt idx="2163">
                  <c:v>42776.492395833331</c:v>
                </c:pt>
                <c:pt idx="2164">
                  <c:v>42776.496620370373</c:v>
                </c:pt>
                <c:pt idx="2165">
                  <c:v>42776.50104166667</c:v>
                </c:pt>
                <c:pt idx="2166">
                  <c:v>42776.505543981482</c:v>
                </c:pt>
                <c:pt idx="2167">
                  <c:v>42776.509826388887</c:v>
                </c:pt>
                <c:pt idx="2168">
                  <c:v>42776.51390046296</c:v>
                </c:pt>
                <c:pt idx="2169">
                  <c:v>42776.517974537041</c:v>
                </c:pt>
                <c:pt idx="2170">
                  <c:v>42776.521956018521</c:v>
                </c:pt>
                <c:pt idx="2171">
                  <c:v>42776.525949074072</c:v>
                </c:pt>
                <c:pt idx="2172">
                  <c:v>42776.529953703706</c:v>
                </c:pt>
                <c:pt idx="2173">
                  <c:v>42776.533912037034</c:v>
                </c:pt>
                <c:pt idx="2174">
                  <c:v>42776.537858796299</c:v>
                </c:pt>
                <c:pt idx="2175">
                  <c:v>42776.541701388887</c:v>
                </c:pt>
                <c:pt idx="2176">
                  <c:v>42776.545995370368</c:v>
                </c:pt>
                <c:pt idx="2177">
                  <c:v>42776.598935185182</c:v>
                </c:pt>
                <c:pt idx="2178">
                  <c:v>42776.606759259259</c:v>
                </c:pt>
                <c:pt idx="2179">
                  <c:v>42776.610439814816</c:v>
                </c:pt>
                <c:pt idx="2180">
                  <c:v>42776.614166666666</c:v>
                </c:pt>
                <c:pt idx="2181">
                  <c:v>42776.617824074077</c:v>
                </c:pt>
                <c:pt idx="2182">
                  <c:v>42776.621192129627</c:v>
                </c:pt>
                <c:pt idx="2183">
                  <c:v>42776.624664351853</c:v>
                </c:pt>
                <c:pt idx="2184">
                  <c:v>42776.628078703703</c:v>
                </c:pt>
                <c:pt idx="2185">
                  <c:v>42776.631643518522</c:v>
                </c:pt>
                <c:pt idx="2186">
                  <c:v>42776.635162037041</c:v>
                </c:pt>
                <c:pt idx="2187">
                  <c:v>42776.638692129629</c:v>
                </c:pt>
                <c:pt idx="2188">
                  <c:v>42776.642326388886</c:v>
                </c:pt>
                <c:pt idx="2189">
                  <c:v>42776.64638888889</c:v>
                </c:pt>
                <c:pt idx="2190">
                  <c:v>42776.650775462964</c:v>
                </c:pt>
                <c:pt idx="2191">
                  <c:v>42776.655057870368</c:v>
                </c:pt>
                <c:pt idx="2192">
                  <c:v>42776.659282407411</c:v>
                </c:pt>
                <c:pt idx="2193">
                  <c:v>42776.667534722219</c:v>
                </c:pt>
                <c:pt idx="2194">
                  <c:v>42776.671875</c:v>
                </c:pt>
                <c:pt idx="2195">
                  <c:v>42776.676041666666</c:v>
                </c:pt>
                <c:pt idx="2196">
                  <c:v>42776.680173611108</c:v>
                </c:pt>
                <c:pt idx="2197">
                  <c:v>42776.684421296297</c:v>
                </c:pt>
                <c:pt idx="2198">
                  <c:v>42776.688784722224</c:v>
                </c:pt>
                <c:pt idx="2199">
                  <c:v>42776.692546296297</c:v>
                </c:pt>
                <c:pt idx="2200">
                  <c:v>42776.704525462963</c:v>
                </c:pt>
                <c:pt idx="2201">
                  <c:v>42776.708460648151</c:v>
                </c:pt>
                <c:pt idx="2202">
                  <c:v>42776.712291666663</c:v>
                </c:pt>
                <c:pt idx="2203">
                  <c:v>42776.721203703702</c:v>
                </c:pt>
                <c:pt idx="2204">
                  <c:v>42776.725104166668</c:v>
                </c:pt>
                <c:pt idx="2205">
                  <c:v>42776.733263888891</c:v>
                </c:pt>
                <c:pt idx="2206">
                  <c:v>42776.737685185188</c:v>
                </c:pt>
                <c:pt idx="2207">
                  <c:v>42776.742858796293</c:v>
                </c:pt>
                <c:pt idx="2208">
                  <c:v>42776.758344907408</c:v>
                </c:pt>
                <c:pt idx="2209">
                  <c:v>42776.764317129629</c:v>
                </c:pt>
                <c:pt idx="2210">
                  <c:v>42776.770254629628</c:v>
                </c:pt>
                <c:pt idx="2211">
                  <c:v>42776.777118055557</c:v>
                </c:pt>
                <c:pt idx="2212">
                  <c:v>42776.785173611112</c:v>
                </c:pt>
                <c:pt idx="2213">
                  <c:v>42781.389988425923</c:v>
                </c:pt>
                <c:pt idx="2214">
                  <c:v>42785.408854166664</c:v>
                </c:pt>
                <c:pt idx="2215">
                  <c:v>42785.419386574074</c:v>
                </c:pt>
                <c:pt idx="2216">
                  <c:v>42785.424525462964</c:v>
                </c:pt>
                <c:pt idx="2217">
                  <c:v>42785.429467592592</c:v>
                </c:pt>
                <c:pt idx="2218">
                  <c:v>42785.434444444443</c:v>
                </c:pt>
                <c:pt idx="2219">
                  <c:v>42785.439409722225</c:v>
                </c:pt>
                <c:pt idx="2220">
                  <c:v>42785.444386574076</c:v>
                </c:pt>
                <c:pt idx="2221">
                  <c:v>42785.449305555558</c:v>
                </c:pt>
                <c:pt idx="2222">
                  <c:v>42785.532754629632</c:v>
                </c:pt>
                <c:pt idx="2223">
                  <c:v>42785.536643518521</c:v>
                </c:pt>
                <c:pt idx="2224">
                  <c:v>42785.540462962963</c:v>
                </c:pt>
                <c:pt idx="2225">
                  <c:v>42785.544456018521</c:v>
                </c:pt>
                <c:pt idx="2226">
                  <c:v>42785.548657407409</c:v>
                </c:pt>
                <c:pt idx="2227">
                  <c:v>42785.552858796298</c:v>
                </c:pt>
                <c:pt idx="2228">
                  <c:v>42785.556909722225</c:v>
                </c:pt>
                <c:pt idx="2229">
                  <c:v>42785.560937499999</c:v>
                </c:pt>
                <c:pt idx="2230">
                  <c:v>42785.564745370371</c:v>
                </c:pt>
                <c:pt idx="2231">
                  <c:v>42785.568391203706</c:v>
                </c:pt>
                <c:pt idx="2232">
                  <c:v>42785.571956018517</c:v>
                </c:pt>
                <c:pt idx="2233">
                  <c:v>42785.600185185183</c:v>
                </c:pt>
                <c:pt idx="2234">
                  <c:v>42785.610405092593</c:v>
                </c:pt>
                <c:pt idx="2235">
                  <c:v>42785.617442129631</c:v>
                </c:pt>
                <c:pt idx="2236">
                  <c:v>42785.620844907404</c:v>
                </c:pt>
                <c:pt idx="2237">
                  <c:v>42785.692870370367</c:v>
                </c:pt>
                <c:pt idx="2238">
                  <c:v>42785.764502314814</c:v>
                </c:pt>
                <c:pt idx="2239">
                  <c:v>42786.385277777779</c:v>
                </c:pt>
                <c:pt idx="2240">
                  <c:v>42786.425196759257</c:v>
                </c:pt>
                <c:pt idx="2241">
                  <c:v>42786.701979166668</c:v>
                </c:pt>
                <c:pt idx="2242">
                  <c:v>42787.377604166664</c:v>
                </c:pt>
                <c:pt idx="2243">
                  <c:v>42787.385763888888</c:v>
                </c:pt>
                <c:pt idx="2244">
                  <c:v>42787.396724537037</c:v>
                </c:pt>
                <c:pt idx="2245">
                  <c:v>42787.401932870373</c:v>
                </c:pt>
                <c:pt idx="2246">
                  <c:v>42787.411863425928</c:v>
                </c:pt>
                <c:pt idx="2247">
                  <c:v>42787.428159722222</c:v>
                </c:pt>
                <c:pt idx="2248">
                  <c:v>42787.432939814818</c:v>
                </c:pt>
                <c:pt idx="2249">
                  <c:v>42787.438217592593</c:v>
                </c:pt>
                <c:pt idx="2250">
                  <c:v>42787.443449074075</c:v>
                </c:pt>
                <c:pt idx="2251">
                  <c:v>42787.448622685188</c:v>
                </c:pt>
                <c:pt idx="2252">
                  <c:v>42787.453611111108</c:v>
                </c:pt>
                <c:pt idx="2253">
                  <c:v>42787.458182870374</c:v>
                </c:pt>
                <c:pt idx="2254">
                  <c:v>42787.462673611109</c:v>
                </c:pt>
                <c:pt idx="2255">
                  <c:v>42787.467013888891</c:v>
                </c:pt>
                <c:pt idx="2256">
                  <c:v>42787.471342592595</c:v>
                </c:pt>
                <c:pt idx="2257">
                  <c:v>42787.479490740741</c:v>
                </c:pt>
                <c:pt idx="2258">
                  <c:v>42787.483472222222</c:v>
                </c:pt>
                <c:pt idx="2259">
                  <c:v>42787.522129629629</c:v>
                </c:pt>
                <c:pt idx="2260">
                  <c:v>42787.537291666667</c:v>
                </c:pt>
                <c:pt idx="2261">
                  <c:v>42787.54105324074</c:v>
                </c:pt>
                <c:pt idx="2262">
                  <c:v>42787.563333333332</c:v>
                </c:pt>
                <c:pt idx="2263">
                  <c:v>42787.6015162037</c:v>
                </c:pt>
                <c:pt idx="2264">
                  <c:v>42787.604942129627</c:v>
                </c:pt>
                <c:pt idx="2265">
                  <c:v>42787.608414351853</c:v>
                </c:pt>
                <c:pt idx="2266">
                  <c:v>42787.611898148149</c:v>
                </c:pt>
                <c:pt idx="2267">
                  <c:v>42787.615335648145</c:v>
                </c:pt>
                <c:pt idx="2268">
                  <c:v>42787.618726851855</c:v>
                </c:pt>
                <c:pt idx="2269">
                  <c:v>42787.622199074074</c:v>
                </c:pt>
                <c:pt idx="2270">
                  <c:v>42787.625763888886</c:v>
                </c:pt>
                <c:pt idx="2271">
                  <c:v>42787.629178240742</c:v>
                </c:pt>
                <c:pt idx="2272">
                  <c:v>42787.632569444446</c:v>
                </c:pt>
                <c:pt idx="2273">
                  <c:v>42787.635972222219</c:v>
                </c:pt>
                <c:pt idx="2274">
                  <c:v>42787.639374999999</c:v>
                </c:pt>
                <c:pt idx="2275">
                  <c:v>42787.642800925925</c:v>
                </c:pt>
                <c:pt idx="2276">
                  <c:v>42787.646273148152</c:v>
                </c:pt>
                <c:pt idx="2277">
                  <c:v>42787.649791666663</c:v>
                </c:pt>
                <c:pt idx="2278">
                  <c:v>42787.653553240743</c:v>
                </c:pt>
                <c:pt idx="2279">
                  <c:v>42787.657534722224</c:v>
                </c:pt>
                <c:pt idx="2280">
                  <c:v>42787.661365740743</c:v>
                </c:pt>
                <c:pt idx="2281">
                  <c:v>42787.669050925928</c:v>
                </c:pt>
                <c:pt idx="2282">
                  <c:v>42787.676724537036</c:v>
                </c:pt>
                <c:pt idx="2283">
                  <c:v>42787.680613425924</c:v>
                </c:pt>
                <c:pt idx="2284">
                  <c:v>42787.709409722222</c:v>
                </c:pt>
                <c:pt idx="2285">
                  <c:v>42787.743888888886</c:v>
                </c:pt>
                <c:pt idx="2286">
                  <c:v>42787.755787037036</c:v>
                </c:pt>
                <c:pt idx="2287">
                  <c:v>42790.554791666669</c:v>
                </c:pt>
                <c:pt idx="2288">
                  <c:v>42790.586134259262</c:v>
                </c:pt>
                <c:pt idx="2289">
                  <c:v>42791.725706018522</c:v>
                </c:pt>
                <c:pt idx="2290">
                  <c:v>42791.735648148147</c:v>
                </c:pt>
                <c:pt idx="2291">
                  <c:v>42791.746261574073</c:v>
                </c:pt>
                <c:pt idx="2292">
                  <c:v>42799.472002314818</c:v>
                </c:pt>
                <c:pt idx="2293">
                  <c:v>42799.4765625</c:v>
                </c:pt>
                <c:pt idx="2294">
                  <c:v>42799.480937499997</c:v>
                </c:pt>
                <c:pt idx="2295">
                  <c:v>42799.485219907408</c:v>
                </c:pt>
                <c:pt idx="2296">
                  <c:v>42799.489571759259</c:v>
                </c:pt>
                <c:pt idx="2297">
                  <c:v>42799.493541666663</c:v>
                </c:pt>
                <c:pt idx="2298">
                  <c:v>42799.497476851851</c:v>
                </c:pt>
                <c:pt idx="2299">
                  <c:v>42799.501331018517</c:v>
                </c:pt>
                <c:pt idx="2300">
                  <c:v>42799.50513888889</c:v>
                </c:pt>
                <c:pt idx="2301">
                  <c:v>42799.508877314816</c:v>
                </c:pt>
                <c:pt idx="2302">
                  <c:v>42799.512708333335</c:v>
                </c:pt>
                <c:pt idx="2303">
                  <c:v>42799.516736111109</c:v>
                </c:pt>
                <c:pt idx="2304">
                  <c:v>42799.520798611113</c:v>
                </c:pt>
                <c:pt idx="2305">
                  <c:v>42799.524895833332</c:v>
                </c:pt>
                <c:pt idx="2306">
                  <c:v>42799.528912037036</c:v>
                </c:pt>
                <c:pt idx="2307">
                  <c:v>42799.532986111109</c:v>
                </c:pt>
                <c:pt idx="2308">
                  <c:v>42799.53702546296</c:v>
                </c:pt>
                <c:pt idx="2309">
                  <c:v>42799.541018518517</c:v>
                </c:pt>
                <c:pt idx="2310">
                  <c:v>42799.544918981483</c:v>
                </c:pt>
                <c:pt idx="2311">
                  <c:v>42799.548692129632</c:v>
                </c:pt>
                <c:pt idx="2312">
                  <c:v>42799.552442129629</c:v>
                </c:pt>
                <c:pt idx="2313">
                  <c:v>42799.556157407409</c:v>
                </c:pt>
                <c:pt idx="2314">
                  <c:v>42799.563807870371</c:v>
                </c:pt>
                <c:pt idx="2315">
                  <c:v>42799.574907407405</c:v>
                </c:pt>
                <c:pt idx="2316">
                  <c:v>42799.578587962962</c:v>
                </c:pt>
                <c:pt idx="2317">
                  <c:v>42799.582476851851</c:v>
                </c:pt>
                <c:pt idx="2318">
                  <c:v>42799.598171296297</c:v>
                </c:pt>
                <c:pt idx="2319">
                  <c:v>42799.601805555554</c:v>
                </c:pt>
                <c:pt idx="2320">
                  <c:v>42799.605497685188</c:v>
                </c:pt>
                <c:pt idx="2321">
                  <c:v>42799.609976851854</c:v>
                </c:pt>
                <c:pt idx="2322">
                  <c:v>42799.614340277774</c:v>
                </c:pt>
                <c:pt idx="2323">
                  <c:v>42799.618333333332</c:v>
                </c:pt>
                <c:pt idx="2324">
                  <c:v>42799.623553240737</c:v>
                </c:pt>
                <c:pt idx="2325">
                  <c:v>42799.627199074072</c:v>
                </c:pt>
                <c:pt idx="2326">
                  <c:v>42799.63076388889</c:v>
                </c:pt>
                <c:pt idx="2327">
                  <c:v>42799.63553240741</c:v>
                </c:pt>
                <c:pt idx="2328">
                  <c:v>42799.6403125</c:v>
                </c:pt>
                <c:pt idx="2329">
                  <c:v>42799.644872685189</c:v>
                </c:pt>
                <c:pt idx="2330">
                  <c:v>42799.648784722223</c:v>
                </c:pt>
                <c:pt idx="2331">
                  <c:v>42799.652812499997</c:v>
                </c:pt>
                <c:pt idx="2332">
                  <c:v>42799.656840277778</c:v>
                </c:pt>
                <c:pt idx="2333">
                  <c:v>42799.661087962966</c:v>
                </c:pt>
                <c:pt idx="2334">
                  <c:v>42799.665381944447</c:v>
                </c:pt>
                <c:pt idx="2335">
                  <c:v>42799.66978009259</c:v>
                </c:pt>
                <c:pt idx="2336">
                  <c:v>42799.679062499999</c:v>
                </c:pt>
                <c:pt idx="2337">
                  <c:v>42799.684606481482</c:v>
                </c:pt>
                <c:pt idx="2338">
                  <c:v>42799.699374999997</c:v>
                </c:pt>
                <c:pt idx="2339">
                  <c:v>42799.705254629633</c:v>
                </c:pt>
                <c:pt idx="2340">
                  <c:v>42799.711030092592</c:v>
                </c:pt>
                <c:pt idx="2341">
                  <c:v>42799.716689814813</c:v>
                </c:pt>
                <c:pt idx="2342">
                  <c:v>42799.723333333335</c:v>
                </c:pt>
                <c:pt idx="2343">
                  <c:v>42799.730127314811</c:v>
                </c:pt>
                <c:pt idx="2344">
                  <c:v>42800.418252314812</c:v>
                </c:pt>
                <c:pt idx="2345">
                  <c:v>42800.422986111109</c:v>
                </c:pt>
                <c:pt idx="2346">
                  <c:v>42800.427812499998</c:v>
                </c:pt>
                <c:pt idx="2347">
                  <c:v>42800.432476851849</c:v>
                </c:pt>
                <c:pt idx="2348">
                  <c:v>42800.437314814815</c:v>
                </c:pt>
                <c:pt idx="2349">
                  <c:v>42800.574374999997</c:v>
                </c:pt>
                <c:pt idx="2350">
                  <c:v>42800.578645833331</c:v>
                </c:pt>
                <c:pt idx="2351">
                  <c:v>42800.59302083333</c:v>
                </c:pt>
                <c:pt idx="2352">
                  <c:v>42800.596643518518</c:v>
                </c:pt>
                <c:pt idx="2353">
                  <c:v>42800.603958333333</c:v>
                </c:pt>
                <c:pt idx="2354">
                  <c:v>42800.607627314814</c:v>
                </c:pt>
                <c:pt idx="2355">
                  <c:v>42800.611226851855</c:v>
                </c:pt>
                <c:pt idx="2356">
                  <c:v>42800.676504629628</c:v>
                </c:pt>
                <c:pt idx="2357">
                  <c:v>42800.680844907409</c:v>
                </c:pt>
                <c:pt idx="2358">
                  <c:v>42800.705243055556</c:v>
                </c:pt>
                <c:pt idx="2359">
                  <c:v>42800.709270833337</c:v>
                </c:pt>
                <c:pt idx="2360">
                  <c:v>42800.713391203702</c:v>
                </c:pt>
                <c:pt idx="2361">
                  <c:v>42800.723252314812</c:v>
                </c:pt>
                <c:pt idx="2362">
                  <c:v>42800.727638888886</c:v>
                </c:pt>
                <c:pt idx="2363">
                  <c:v>42800.732233796298</c:v>
                </c:pt>
                <c:pt idx="2364">
                  <c:v>42801.514976851853</c:v>
                </c:pt>
                <c:pt idx="2365">
                  <c:v>42801.743078703701</c:v>
                </c:pt>
                <c:pt idx="2366">
                  <c:v>42802.442962962959</c:v>
                </c:pt>
                <c:pt idx="2367">
                  <c:v>42802.486157407409</c:v>
                </c:pt>
                <c:pt idx="2368">
                  <c:v>42802.74150462963</c:v>
                </c:pt>
                <c:pt idx="2369">
                  <c:v>42802.759305555555</c:v>
                </c:pt>
                <c:pt idx="2370">
                  <c:v>42802.766944444447</c:v>
                </c:pt>
                <c:pt idx="2371">
                  <c:v>42803.378136574072</c:v>
                </c:pt>
                <c:pt idx="2372">
                  <c:v>42803.715520833335</c:v>
                </c:pt>
                <c:pt idx="2373">
                  <c:v>42803.72047453704</c:v>
                </c:pt>
                <c:pt idx="2374">
                  <c:v>42803.725254629629</c:v>
                </c:pt>
                <c:pt idx="2375">
                  <c:v>42807.783159722225</c:v>
                </c:pt>
                <c:pt idx="2376">
                  <c:v>42808.475092592591</c:v>
                </c:pt>
                <c:pt idx="2377">
                  <c:v>42808.479409722226</c:v>
                </c:pt>
                <c:pt idx="2378">
                  <c:v>42808.484201388892</c:v>
                </c:pt>
                <c:pt idx="2379">
                  <c:v>42808.489189814813</c:v>
                </c:pt>
                <c:pt idx="2380">
                  <c:v>42808.515127314815</c:v>
                </c:pt>
                <c:pt idx="2381">
                  <c:v>42809.348414351851</c:v>
                </c:pt>
                <c:pt idx="2382">
                  <c:v>42809.676238425927</c:v>
                </c:pt>
                <c:pt idx="2383">
                  <c:v>42809.682384259257</c:v>
                </c:pt>
                <c:pt idx="2384">
                  <c:v>42809.690011574072</c:v>
                </c:pt>
                <c:pt idx="2385">
                  <c:v>42810.575624999998</c:v>
                </c:pt>
                <c:pt idx="2386">
                  <c:v>42810.674120370371</c:v>
                </c:pt>
                <c:pt idx="2387">
                  <c:v>42810.68309027778</c:v>
                </c:pt>
                <c:pt idx="2388">
                  <c:v>42810.687893518516</c:v>
                </c:pt>
                <c:pt idx="2389">
                  <c:v>42810.692280092589</c:v>
                </c:pt>
                <c:pt idx="2390">
                  <c:v>42810.726956018516</c:v>
                </c:pt>
                <c:pt idx="2391">
                  <c:v>42813.377314814818</c:v>
                </c:pt>
                <c:pt idx="2392">
                  <c:v>42813.390532407408</c:v>
                </c:pt>
                <c:pt idx="2393">
                  <c:v>42813.40425925926</c:v>
                </c:pt>
                <c:pt idx="2394">
                  <c:v>42813.410451388889</c:v>
                </c:pt>
                <c:pt idx="2395">
                  <c:v>42813.416909722226</c:v>
                </c:pt>
                <c:pt idx="2396">
                  <c:v>42813.42287037037</c:v>
                </c:pt>
                <c:pt idx="2397">
                  <c:v>42813.429212962961</c:v>
                </c:pt>
                <c:pt idx="2398">
                  <c:v>42813.433807870373</c:v>
                </c:pt>
                <c:pt idx="2399">
                  <c:v>42813.438275462962</c:v>
                </c:pt>
                <c:pt idx="2400">
                  <c:v>42813.515590277777</c:v>
                </c:pt>
                <c:pt idx="2401">
                  <c:v>42813.708738425928</c:v>
                </c:pt>
                <c:pt idx="2402">
                  <c:v>42813.717800925922</c:v>
                </c:pt>
                <c:pt idx="2403">
                  <c:v>42813.76253472222</c:v>
                </c:pt>
                <c:pt idx="2404">
                  <c:v>42814.440266203703</c:v>
                </c:pt>
                <c:pt idx="2405">
                  <c:v>42814.580706018518</c:v>
                </c:pt>
                <c:pt idx="2406">
                  <c:v>42814.604189814818</c:v>
                </c:pt>
                <c:pt idx="2407">
                  <c:v>42814.608124999999</c:v>
                </c:pt>
                <c:pt idx="2408">
                  <c:v>42814.611979166664</c:v>
                </c:pt>
                <c:pt idx="2409">
                  <c:v>42814.615659722222</c:v>
                </c:pt>
                <c:pt idx="2410">
                  <c:v>42814.619328703702</c:v>
                </c:pt>
                <c:pt idx="2411">
                  <c:v>42814.627581018518</c:v>
                </c:pt>
                <c:pt idx="2412">
                  <c:v>42814.631423611114</c:v>
                </c:pt>
                <c:pt idx="2413">
                  <c:v>42814.639085648145</c:v>
                </c:pt>
                <c:pt idx="2414">
                  <c:v>42814.643194444441</c:v>
                </c:pt>
                <c:pt idx="2415">
                  <c:v>42814.646840277775</c:v>
                </c:pt>
                <c:pt idx="2416">
                  <c:v>42814.654988425929</c:v>
                </c:pt>
                <c:pt idx="2417">
                  <c:v>42814.666145833333</c:v>
                </c:pt>
                <c:pt idx="2418">
                  <c:v>42814.68273148148</c:v>
                </c:pt>
                <c:pt idx="2419">
                  <c:v>42814.6871875</c:v>
                </c:pt>
                <c:pt idx="2420">
                  <c:v>42814.691307870373</c:v>
                </c:pt>
                <c:pt idx="2421">
                  <c:v>42814.695486111108</c:v>
                </c:pt>
                <c:pt idx="2422">
                  <c:v>42814.699814814812</c:v>
                </c:pt>
                <c:pt idx="2423">
                  <c:v>42814.70453703704</c:v>
                </c:pt>
                <c:pt idx="2424">
                  <c:v>42814.710057870368</c:v>
                </c:pt>
                <c:pt idx="2425">
                  <c:v>42814.749328703707</c:v>
                </c:pt>
                <c:pt idx="2426">
                  <c:v>42815.381944444445</c:v>
                </c:pt>
                <c:pt idx="2427">
                  <c:v>42815.387476851851</c:v>
                </c:pt>
                <c:pt idx="2428">
                  <c:v>42815.392754629633</c:v>
                </c:pt>
                <c:pt idx="2429">
                  <c:v>42815.397638888891</c:v>
                </c:pt>
                <c:pt idx="2430">
                  <c:v>42815.402615740742</c:v>
                </c:pt>
                <c:pt idx="2431">
                  <c:v>42815.408009259256</c:v>
                </c:pt>
                <c:pt idx="2432">
                  <c:v>42815.423622685186</c:v>
                </c:pt>
                <c:pt idx="2433">
                  <c:v>42815.444513888891</c:v>
                </c:pt>
                <c:pt idx="2434">
                  <c:v>42815.481122685182</c:v>
                </c:pt>
                <c:pt idx="2435">
                  <c:v>42815.528287037036</c:v>
                </c:pt>
                <c:pt idx="2436">
                  <c:v>42815.570474537039</c:v>
                </c:pt>
                <c:pt idx="2437">
                  <c:v>42815.578576388885</c:v>
                </c:pt>
                <c:pt idx="2438">
                  <c:v>42815.606539351851</c:v>
                </c:pt>
                <c:pt idx="2439">
                  <c:v>42815.701909722222</c:v>
                </c:pt>
                <c:pt idx="2440">
                  <c:v>42815.710335648146</c:v>
                </c:pt>
                <c:pt idx="2441">
                  <c:v>42815.719178240739</c:v>
                </c:pt>
                <c:pt idx="2442">
                  <c:v>42815.723773148151</c:v>
                </c:pt>
                <c:pt idx="2443">
                  <c:v>42815.734224537038</c:v>
                </c:pt>
                <c:pt idx="2444">
                  <c:v>42815.74082175926</c:v>
                </c:pt>
                <c:pt idx="2445">
                  <c:v>42815.747361111113</c:v>
                </c:pt>
                <c:pt idx="2446">
                  <c:v>42815.76667824074</c:v>
                </c:pt>
                <c:pt idx="2447">
                  <c:v>42816.417175925926</c:v>
                </c:pt>
                <c:pt idx="2448">
                  <c:v>42816.422627314816</c:v>
                </c:pt>
                <c:pt idx="2449">
                  <c:v>42816.427754629629</c:v>
                </c:pt>
                <c:pt idx="2450">
                  <c:v>42816.438159722224</c:v>
                </c:pt>
                <c:pt idx="2451">
                  <c:v>42816.443310185183</c:v>
                </c:pt>
                <c:pt idx="2452">
                  <c:v>42816.467777777776</c:v>
                </c:pt>
                <c:pt idx="2453">
                  <c:v>42816.472754629627</c:v>
                </c:pt>
                <c:pt idx="2454">
                  <c:v>42816.477453703701</c:v>
                </c:pt>
                <c:pt idx="2455">
                  <c:v>42816.48165509259</c:v>
                </c:pt>
                <c:pt idx="2456">
                  <c:v>42816.486400462964</c:v>
                </c:pt>
                <c:pt idx="2457">
                  <c:v>42816.510393518518</c:v>
                </c:pt>
                <c:pt idx="2458">
                  <c:v>42816.514953703707</c:v>
                </c:pt>
                <c:pt idx="2459">
                  <c:v>42816.714629629627</c:v>
                </c:pt>
                <c:pt idx="2460">
                  <c:v>42816.730196759258</c:v>
                </c:pt>
                <c:pt idx="2461">
                  <c:v>42816.741006944445</c:v>
                </c:pt>
                <c:pt idx="2462">
                  <c:v>42816.752430555556</c:v>
                </c:pt>
                <c:pt idx="2463">
                  <c:v>42816.759247685186</c:v>
                </c:pt>
                <c:pt idx="2464">
                  <c:v>42817.519837962966</c:v>
                </c:pt>
                <c:pt idx="2465">
                  <c:v>42818.359444444446</c:v>
                </c:pt>
                <c:pt idx="2466">
                  <c:v>42818.375856481478</c:v>
                </c:pt>
                <c:pt idx="2467">
                  <c:v>42819.365636574075</c:v>
                </c:pt>
                <c:pt idx="2468">
                  <c:v>42819.372488425928</c:v>
                </c:pt>
                <c:pt idx="2469">
                  <c:v>42819.378993055558</c:v>
                </c:pt>
                <c:pt idx="2470">
                  <c:v>42819.391446759262</c:v>
                </c:pt>
                <c:pt idx="2471">
                  <c:v>42819.397361111114</c:v>
                </c:pt>
                <c:pt idx="2472">
                  <c:v>42819.48810185185</c:v>
                </c:pt>
                <c:pt idx="2473">
                  <c:v>42819.528009259258</c:v>
                </c:pt>
                <c:pt idx="2474">
                  <c:v>42821.536087962966</c:v>
                </c:pt>
                <c:pt idx="2475">
                  <c:v>42821.551226851851</c:v>
                </c:pt>
                <c:pt idx="2476">
                  <c:v>42821.573657407411</c:v>
                </c:pt>
                <c:pt idx="2477">
                  <c:v>42821.655115740738</c:v>
                </c:pt>
                <c:pt idx="2478">
                  <c:v>42822.44017361111</c:v>
                </c:pt>
                <c:pt idx="2479">
                  <c:v>42822.686990740738</c:v>
                </c:pt>
                <c:pt idx="2480">
                  <c:v>42822.72252314815</c:v>
                </c:pt>
                <c:pt idx="2481">
                  <c:v>42822.729328703703</c:v>
                </c:pt>
                <c:pt idx="2482">
                  <c:v>42822.735578703701</c:v>
                </c:pt>
                <c:pt idx="2483">
                  <c:v>42822.74291666667</c:v>
                </c:pt>
                <c:pt idx="2484">
                  <c:v>42823.386400462965</c:v>
                </c:pt>
                <c:pt idx="2485">
                  <c:v>42823.392997685187</c:v>
                </c:pt>
                <c:pt idx="2486">
                  <c:v>42823.398715277777</c:v>
                </c:pt>
                <c:pt idx="2487">
                  <c:v>42823.404374999998</c:v>
                </c:pt>
                <c:pt idx="2488">
                  <c:v>42823.409375000003</c:v>
                </c:pt>
                <c:pt idx="2489">
                  <c:v>42823.414270833331</c:v>
                </c:pt>
                <c:pt idx="2490">
                  <c:v>42823.419004629628</c:v>
                </c:pt>
                <c:pt idx="2491">
                  <c:v>42823.496770833335</c:v>
                </c:pt>
                <c:pt idx="2492">
                  <c:v>42823.500648148147</c:v>
                </c:pt>
                <c:pt idx="2493">
                  <c:v>42823.51222222222</c:v>
                </c:pt>
                <c:pt idx="2494">
                  <c:v>42823.54351851852</c:v>
                </c:pt>
                <c:pt idx="2495">
                  <c:v>42823.547048611108</c:v>
                </c:pt>
                <c:pt idx="2496">
                  <c:v>42823.550636574073</c:v>
                </c:pt>
                <c:pt idx="2497">
                  <c:v>42823.554282407407</c:v>
                </c:pt>
                <c:pt idx="2498">
                  <c:v>42823.557974537034</c:v>
                </c:pt>
                <c:pt idx="2499">
                  <c:v>42823.561724537038</c:v>
                </c:pt>
                <c:pt idx="2500">
                  <c:v>42823.565405092595</c:v>
                </c:pt>
                <c:pt idx="2501">
                  <c:v>42823.572569444441</c:v>
                </c:pt>
                <c:pt idx="2502">
                  <c:v>42823.601921296293</c:v>
                </c:pt>
                <c:pt idx="2503">
                  <c:v>42823.614340277774</c:v>
                </c:pt>
                <c:pt idx="2504">
                  <c:v>42823.618796296294</c:v>
                </c:pt>
                <c:pt idx="2505">
                  <c:v>42823.623287037037</c:v>
                </c:pt>
                <c:pt idx="2506">
                  <c:v>42823.627743055556</c:v>
                </c:pt>
                <c:pt idx="2507">
                  <c:v>42823.632268518515</c:v>
                </c:pt>
                <c:pt idx="2508">
                  <c:v>42823.637129629627</c:v>
                </c:pt>
                <c:pt idx="2509">
                  <c:v>42823.641469907408</c:v>
                </c:pt>
                <c:pt idx="2510">
                  <c:v>42823.645810185182</c:v>
                </c:pt>
                <c:pt idx="2511">
                  <c:v>42823.650150462963</c:v>
                </c:pt>
                <c:pt idx="2512">
                  <c:v>42823.654861111114</c:v>
                </c:pt>
                <c:pt idx="2513">
                  <c:v>42823.659618055557</c:v>
                </c:pt>
                <c:pt idx="2514">
                  <c:v>42823.664259259262</c:v>
                </c:pt>
                <c:pt idx="2515">
                  <c:v>42823.673206018517</c:v>
                </c:pt>
                <c:pt idx="2516">
                  <c:v>42823.677557870367</c:v>
                </c:pt>
                <c:pt idx="2517">
                  <c:v>42823.681944444441</c:v>
                </c:pt>
                <c:pt idx="2518">
                  <c:v>42823.690370370372</c:v>
                </c:pt>
                <c:pt idx="2519">
                  <c:v>42823.694675925923</c:v>
                </c:pt>
                <c:pt idx="2520">
                  <c:v>42823.698969907404</c:v>
                </c:pt>
                <c:pt idx="2521">
                  <c:v>42824.366273148145</c:v>
                </c:pt>
                <c:pt idx="2522">
                  <c:v>42824.3909375</c:v>
                </c:pt>
                <c:pt idx="2523">
                  <c:v>42824.396736111114</c:v>
                </c:pt>
                <c:pt idx="2524">
                  <c:v>42824.402581018519</c:v>
                </c:pt>
                <c:pt idx="2525">
                  <c:v>42824.408078703702</c:v>
                </c:pt>
                <c:pt idx="2526">
                  <c:v>42824.41846064815</c:v>
                </c:pt>
                <c:pt idx="2527">
                  <c:v>42824.423136574071</c:v>
                </c:pt>
                <c:pt idx="2528">
                  <c:v>42824.445787037039</c:v>
                </c:pt>
                <c:pt idx="2529">
                  <c:v>42824.450266203705</c:v>
                </c:pt>
                <c:pt idx="2530">
                  <c:v>42824.454722222225</c:v>
                </c:pt>
                <c:pt idx="2531">
                  <c:v>42824.472974537035</c:v>
                </c:pt>
                <c:pt idx="2532">
                  <c:v>42824.482222222221</c:v>
                </c:pt>
                <c:pt idx="2533">
                  <c:v>42824.491550925923</c:v>
                </c:pt>
                <c:pt idx="2534">
                  <c:v>42824.495717592596</c:v>
                </c:pt>
                <c:pt idx="2535">
                  <c:v>42824.499918981484</c:v>
                </c:pt>
                <c:pt idx="2536">
                  <c:v>42824.515856481485</c:v>
                </c:pt>
                <c:pt idx="2537">
                  <c:v>42824.520428240743</c:v>
                </c:pt>
                <c:pt idx="2538">
                  <c:v>42824.598287037035</c:v>
                </c:pt>
                <c:pt idx="2539">
                  <c:v>42824.608101851853</c:v>
                </c:pt>
                <c:pt idx="2540">
                  <c:v>42824.617604166669</c:v>
                </c:pt>
                <c:pt idx="2541">
                  <c:v>42824.627523148149</c:v>
                </c:pt>
                <c:pt idx="2542">
                  <c:v>42824.635949074072</c:v>
                </c:pt>
                <c:pt idx="2543">
                  <c:v>42824.649131944447</c:v>
                </c:pt>
                <c:pt idx="2544">
                  <c:v>42824.654768518521</c:v>
                </c:pt>
                <c:pt idx="2545">
                  <c:v>42824.661597222221</c:v>
                </c:pt>
                <c:pt idx="2546">
                  <c:v>42824.668171296296</c:v>
                </c:pt>
                <c:pt idx="2547">
                  <c:v>42824.683703703704</c:v>
                </c:pt>
                <c:pt idx="2548">
                  <c:v>42825.377500000002</c:v>
                </c:pt>
                <c:pt idx="2549">
                  <c:v>42825.390868055554</c:v>
                </c:pt>
                <c:pt idx="2550">
                  <c:v>42825.397303240738</c:v>
                </c:pt>
                <c:pt idx="2551">
                  <c:v>42825.40315972222</c:v>
                </c:pt>
                <c:pt idx="2552">
                  <c:v>42825.420925925922</c:v>
                </c:pt>
                <c:pt idx="2553">
                  <c:v>42825.426041666666</c:v>
                </c:pt>
                <c:pt idx="2554">
                  <c:v>42825.43041666667</c:v>
                </c:pt>
                <c:pt idx="2555">
                  <c:v>42825.434861111113</c:v>
                </c:pt>
                <c:pt idx="2556">
                  <c:v>42825.439363425925</c:v>
                </c:pt>
                <c:pt idx="2557">
                  <c:v>42825.444004629629</c:v>
                </c:pt>
                <c:pt idx="2558">
                  <c:v>42825.461284722223</c:v>
                </c:pt>
                <c:pt idx="2559">
                  <c:v>42825.465798611112</c:v>
                </c:pt>
                <c:pt idx="2560">
                  <c:v>42825.474224537036</c:v>
                </c:pt>
                <c:pt idx="2561">
                  <c:v>42825.498726851853</c:v>
                </c:pt>
                <c:pt idx="2562">
                  <c:v>42825.502500000002</c:v>
                </c:pt>
                <c:pt idx="2563">
                  <c:v>42825.506331018521</c:v>
                </c:pt>
                <c:pt idx="2564">
                  <c:v>42825.510277777779</c:v>
                </c:pt>
                <c:pt idx="2565">
                  <c:v>42825.514108796298</c:v>
                </c:pt>
                <c:pt idx="2566">
                  <c:v>42825.518113425926</c:v>
                </c:pt>
                <c:pt idx="2567">
                  <c:v>42825.522199074076</c:v>
                </c:pt>
                <c:pt idx="2568">
                  <c:v>42825.526261574072</c:v>
                </c:pt>
                <c:pt idx="2569">
                  <c:v>42825.530312499999</c:v>
                </c:pt>
                <c:pt idx="2570">
                  <c:v>42825.534108796295</c:v>
                </c:pt>
                <c:pt idx="2571">
                  <c:v>42825.537847222222</c:v>
                </c:pt>
                <c:pt idx="2572">
                  <c:v>42825.541550925926</c:v>
                </c:pt>
                <c:pt idx="2573">
                  <c:v>42825.545254629629</c:v>
                </c:pt>
                <c:pt idx="2574">
                  <c:v>42825.549004629633</c:v>
                </c:pt>
                <c:pt idx="2575">
                  <c:v>42825.552800925929</c:v>
                </c:pt>
                <c:pt idx="2576">
                  <c:v>42825.556631944448</c:v>
                </c:pt>
                <c:pt idx="2577">
                  <c:v>42825.560439814813</c:v>
                </c:pt>
                <c:pt idx="2578">
                  <c:v>42825.564270833333</c:v>
                </c:pt>
                <c:pt idx="2579">
                  <c:v>42825.568020833336</c:v>
                </c:pt>
                <c:pt idx="2580">
                  <c:v>42825.571793981479</c:v>
                </c:pt>
                <c:pt idx="2581">
                  <c:v>42825.575590277775</c:v>
                </c:pt>
                <c:pt idx="2582">
                  <c:v>42825.579375000001</c:v>
                </c:pt>
                <c:pt idx="2583">
                  <c:v>42825.583067129628</c:v>
                </c:pt>
                <c:pt idx="2584">
                  <c:v>42825.586736111109</c:v>
                </c:pt>
                <c:pt idx="2585">
                  <c:v>42825.590358796297</c:v>
                </c:pt>
                <c:pt idx="2586">
                  <c:v>42825.593958333331</c:v>
                </c:pt>
                <c:pt idx="2587">
                  <c:v>42825.597638888888</c:v>
                </c:pt>
                <c:pt idx="2588">
                  <c:v>42825.601284722223</c:v>
                </c:pt>
                <c:pt idx="2589">
                  <c:v>42825.605104166665</c:v>
                </c:pt>
                <c:pt idx="2590">
                  <c:v>42825.608923611115</c:v>
                </c:pt>
                <c:pt idx="2591">
                  <c:v>42825.612696759257</c:v>
                </c:pt>
                <c:pt idx="2592">
                  <c:v>42825.616388888891</c:v>
                </c:pt>
                <c:pt idx="2593">
                  <c:v>42825.620057870372</c:v>
                </c:pt>
                <c:pt idx="2594">
                  <c:v>42825.623726851853</c:v>
                </c:pt>
                <c:pt idx="2595">
                  <c:v>42825.675046296295</c:v>
                </c:pt>
                <c:pt idx="2596">
                  <c:v>42825.679942129631</c:v>
                </c:pt>
                <c:pt idx="2597">
                  <c:v>42825.686874999999</c:v>
                </c:pt>
                <c:pt idx="2598">
                  <c:v>42825.695914351854</c:v>
                </c:pt>
                <c:pt idx="2599">
                  <c:v>42825.707696759258</c:v>
                </c:pt>
                <c:pt idx="2600">
                  <c:v>42825.717534722222</c:v>
                </c:pt>
                <c:pt idx="2601">
                  <c:v>42825.725057870368</c:v>
                </c:pt>
                <c:pt idx="2602">
                  <c:v>42825.736018518517</c:v>
                </c:pt>
                <c:pt idx="2603">
                  <c:v>42826.348865740743</c:v>
                </c:pt>
                <c:pt idx="2604">
                  <c:v>42826.356956018521</c:v>
                </c:pt>
                <c:pt idx="2605">
                  <c:v>42826.364479166667</c:v>
                </c:pt>
                <c:pt idx="2606">
                  <c:v>42826.370983796296</c:v>
                </c:pt>
                <c:pt idx="2607">
                  <c:v>42826.377511574072</c:v>
                </c:pt>
                <c:pt idx="2608">
                  <c:v>42826.383738425924</c:v>
                </c:pt>
                <c:pt idx="2609">
                  <c:v>42826.389606481483</c:v>
                </c:pt>
                <c:pt idx="2610">
                  <c:v>42826.394849537035</c:v>
                </c:pt>
                <c:pt idx="2611">
                  <c:v>42826.40048611111</c:v>
                </c:pt>
                <c:pt idx="2612">
                  <c:v>42826.405972222223</c:v>
                </c:pt>
                <c:pt idx="2613">
                  <c:v>42826.411076388889</c:v>
                </c:pt>
                <c:pt idx="2614">
                  <c:v>42826.415810185186</c:v>
                </c:pt>
                <c:pt idx="2615">
                  <c:v>42826.420497685183</c:v>
                </c:pt>
                <c:pt idx="2616">
                  <c:v>42826.425127314818</c:v>
                </c:pt>
                <c:pt idx="2617">
                  <c:v>42826.429861111108</c:v>
                </c:pt>
                <c:pt idx="2618">
                  <c:v>42826.434398148151</c:v>
                </c:pt>
                <c:pt idx="2619">
                  <c:v>42826.438784722224</c:v>
                </c:pt>
                <c:pt idx="2620">
                  <c:v>42826.442997685182</c:v>
                </c:pt>
                <c:pt idx="2621">
                  <c:v>42826.447222222225</c:v>
                </c:pt>
                <c:pt idx="2622">
                  <c:v>42826.451562499999</c:v>
                </c:pt>
                <c:pt idx="2623">
                  <c:v>42826.464386574073</c:v>
                </c:pt>
                <c:pt idx="2624">
                  <c:v>42826.489247685182</c:v>
                </c:pt>
                <c:pt idx="2625">
                  <c:v>42826.497152777774</c:v>
                </c:pt>
                <c:pt idx="2626">
                  <c:v>42826.505208333336</c:v>
                </c:pt>
                <c:pt idx="2627">
                  <c:v>42826.532349537039</c:v>
                </c:pt>
                <c:pt idx="2628">
                  <c:v>42826.540034722224</c:v>
                </c:pt>
                <c:pt idx="2629">
                  <c:v>42826.544050925928</c:v>
                </c:pt>
                <c:pt idx="2630">
                  <c:v>42826.548541666663</c:v>
                </c:pt>
                <c:pt idx="2631">
                  <c:v>42826.556932870371</c:v>
                </c:pt>
                <c:pt idx="2632">
                  <c:v>42826.561215277776</c:v>
                </c:pt>
                <c:pt idx="2633">
                  <c:v>42826.565462962964</c:v>
                </c:pt>
                <c:pt idx="2634">
                  <c:v>42826.56962962963</c:v>
                </c:pt>
                <c:pt idx="2635">
                  <c:v>42826.573738425926</c:v>
                </c:pt>
                <c:pt idx="2636">
                  <c:v>42826.578182870369</c:v>
                </c:pt>
                <c:pt idx="2637">
                  <c:v>42826.58766203704</c:v>
                </c:pt>
                <c:pt idx="2638">
                  <c:v>42826.596608796295</c:v>
                </c:pt>
                <c:pt idx="2639">
                  <c:v>42826.605428240742</c:v>
                </c:pt>
                <c:pt idx="2640">
                  <c:v>42826.611620370371</c:v>
                </c:pt>
                <c:pt idx="2641">
                  <c:v>42826.617604166669</c:v>
                </c:pt>
                <c:pt idx="2642">
                  <c:v>42826.623900462961</c:v>
                </c:pt>
                <c:pt idx="2643">
                  <c:v>42826.629710648151</c:v>
                </c:pt>
                <c:pt idx="2644">
                  <c:v>42826.634560185186</c:v>
                </c:pt>
                <c:pt idx="2645">
                  <c:v>42826.639618055553</c:v>
                </c:pt>
                <c:pt idx="2646">
                  <c:v>42826.649525462963</c:v>
                </c:pt>
                <c:pt idx="2647">
                  <c:v>42826.654027777775</c:v>
                </c:pt>
                <c:pt idx="2648">
                  <c:v>42826.658587962964</c:v>
                </c:pt>
                <c:pt idx="2649">
                  <c:v>42826.663206018522</c:v>
                </c:pt>
                <c:pt idx="2650">
                  <c:v>42827.374062499999</c:v>
                </c:pt>
                <c:pt idx="2651">
                  <c:v>42827.458333333336</c:v>
                </c:pt>
                <c:pt idx="2652">
                  <c:v>42828.363020833334</c:v>
                </c:pt>
                <c:pt idx="2653">
                  <c:v>42828.382870370369</c:v>
                </c:pt>
                <c:pt idx="2654">
                  <c:v>42828.6405787037</c:v>
                </c:pt>
                <c:pt idx="2655">
                  <c:v>42829.716736111113</c:v>
                </c:pt>
                <c:pt idx="2656">
                  <c:v>42829.722407407404</c:v>
                </c:pt>
                <c:pt idx="2657">
                  <c:v>42830.394143518519</c:v>
                </c:pt>
                <c:pt idx="2658">
                  <c:v>42830.398993055554</c:v>
                </c:pt>
                <c:pt idx="2659">
                  <c:v>42830.436793981484</c:v>
                </c:pt>
                <c:pt idx="2660">
                  <c:v>42830.458298611113</c:v>
                </c:pt>
                <c:pt idx="2661">
                  <c:v>42830.541412037041</c:v>
                </c:pt>
                <c:pt idx="2662">
                  <c:v>42830.549629629626</c:v>
                </c:pt>
                <c:pt idx="2663">
                  <c:v>42830.558020833334</c:v>
                </c:pt>
                <c:pt idx="2664">
                  <c:v>42830.628229166665</c:v>
                </c:pt>
                <c:pt idx="2665">
                  <c:v>42830.654178240744</c:v>
                </c:pt>
                <c:pt idx="2666">
                  <c:v>42830.658437500002</c:v>
                </c:pt>
                <c:pt idx="2667">
                  <c:v>42830.70616898148</c:v>
                </c:pt>
                <c:pt idx="2668">
                  <c:v>42830.710810185185</c:v>
                </c:pt>
                <c:pt idx="2669">
                  <c:v>42830.716932870368</c:v>
                </c:pt>
                <c:pt idx="2670">
                  <c:v>42831.421296296299</c:v>
                </c:pt>
                <c:pt idx="2671">
                  <c:v>42831.426770833335</c:v>
                </c:pt>
                <c:pt idx="2672">
                  <c:v>42831.507025462961</c:v>
                </c:pt>
                <c:pt idx="2673">
                  <c:v>42831.511805555558</c:v>
                </c:pt>
                <c:pt idx="2674">
                  <c:v>42831.525659722225</c:v>
                </c:pt>
                <c:pt idx="2675">
                  <c:v>42831.582685185182</c:v>
                </c:pt>
                <c:pt idx="2676">
                  <c:v>42831.590682870374</c:v>
                </c:pt>
                <c:pt idx="2677">
                  <c:v>42832.484270833331</c:v>
                </c:pt>
                <c:pt idx="2678">
                  <c:v>42832.671273148146</c:v>
                </c:pt>
                <c:pt idx="2679">
                  <c:v>42832.725798611114</c:v>
                </c:pt>
                <c:pt idx="2680">
                  <c:v>42832.73096064815</c:v>
                </c:pt>
                <c:pt idx="2681">
                  <c:v>42832.749212962961</c:v>
                </c:pt>
                <c:pt idx="2682">
                  <c:v>42833.51972222222</c:v>
                </c:pt>
                <c:pt idx="2683">
                  <c:v>42834.447083333333</c:v>
                </c:pt>
                <c:pt idx="2684">
                  <c:v>42834.451423611114</c:v>
                </c:pt>
                <c:pt idx="2685">
                  <c:v>42834.467974537038</c:v>
                </c:pt>
                <c:pt idx="2686">
                  <c:v>42834.476168981484</c:v>
                </c:pt>
                <c:pt idx="2687">
                  <c:v>42834.75613425926</c:v>
                </c:pt>
                <c:pt idx="2688">
                  <c:v>42835.490300925929</c:v>
                </c:pt>
                <c:pt idx="2689">
                  <c:v>42835.52516203704</c:v>
                </c:pt>
                <c:pt idx="2690">
                  <c:v>42835.619375000002</c:v>
                </c:pt>
                <c:pt idx="2691">
                  <c:v>42835.634768518517</c:v>
                </c:pt>
                <c:pt idx="2692">
                  <c:v>42835.725902777776</c:v>
                </c:pt>
                <c:pt idx="2693">
                  <c:v>42835.73778935185</c:v>
                </c:pt>
                <c:pt idx="2694">
                  <c:v>42835.761435185188</c:v>
                </c:pt>
                <c:pt idx="2695">
                  <c:v>42836.336759259262</c:v>
                </c:pt>
                <c:pt idx="2696">
                  <c:v>42836.346435185187</c:v>
                </c:pt>
                <c:pt idx="2697">
                  <c:v>42836.354039351849</c:v>
                </c:pt>
                <c:pt idx="2698">
                  <c:v>42837.613611111112</c:v>
                </c:pt>
                <c:pt idx="2699">
                  <c:v>42837.617488425924</c:v>
                </c:pt>
                <c:pt idx="2700">
                  <c:v>42837.632997685185</c:v>
                </c:pt>
                <c:pt idx="2701">
                  <c:v>42837.664421296293</c:v>
                </c:pt>
                <c:pt idx="2702">
                  <c:v>42837.684918981482</c:v>
                </c:pt>
                <c:pt idx="2703">
                  <c:v>42837.692361111112</c:v>
                </c:pt>
                <c:pt idx="2704">
                  <c:v>42837.701828703706</c:v>
                </c:pt>
                <c:pt idx="2705">
                  <c:v>42837.725497685184</c:v>
                </c:pt>
                <c:pt idx="2706">
                  <c:v>42837.750416666669</c:v>
                </c:pt>
                <c:pt idx="2707">
                  <c:v>42838.363530092596</c:v>
                </c:pt>
                <c:pt idx="2708">
                  <c:v>42838.370173611111</c:v>
                </c:pt>
                <c:pt idx="2709">
                  <c:v>42838.376307870371</c:v>
                </c:pt>
                <c:pt idx="2710">
                  <c:v>42838.393194444441</c:v>
                </c:pt>
                <c:pt idx="2711">
                  <c:v>42838.409745370373</c:v>
                </c:pt>
                <c:pt idx="2712">
                  <c:v>42838.414953703701</c:v>
                </c:pt>
                <c:pt idx="2713">
                  <c:v>42843.429016203707</c:v>
                </c:pt>
                <c:pt idx="2714">
                  <c:v>42843.434062499997</c:v>
                </c:pt>
                <c:pt idx="2715">
                  <c:v>42844.344895833332</c:v>
                </c:pt>
                <c:pt idx="2716">
                  <c:v>42844.361898148149</c:v>
                </c:pt>
                <c:pt idx="2717">
                  <c:v>42844.416250000002</c:v>
                </c:pt>
                <c:pt idx="2718">
                  <c:v>42844.432719907411</c:v>
                </c:pt>
                <c:pt idx="2719">
                  <c:v>42844.437708333331</c:v>
                </c:pt>
                <c:pt idx="2720">
                  <c:v>42844.442071759258</c:v>
                </c:pt>
                <c:pt idx="2721">
                  <c:v>42844.447569444441</c:v>
                </c:pt>
                <c:pt idx="2722">
                  <c:v>42844.452557870369</c:v>
                </c:pt>
                <c:pt idx="2723">
                  <c:v>42844.457245370373</c:v>
                </c:pt>
                <c:pt idx="2724">
                  <c:v>42844.461898148147</c:v>
                </c:pt>
                <c:pt idx="2725">
                  <c:v>42844.466041666667</c:v>
                </c:pt>
                <c:pt idx="2726">
                  <c:v>42844.470138888886</c:v>
                </c:pt>
                <c:pt idx="2727">
                  <c:v>42844.474768518521</c:v>
                </c:pt>
                <c:pt idx="2728">
                  <c:v>42844.517951388887</c:v>
                </c:pt>
                <c:pt idx="2729">
                  <c:v>42844.523125</c:v>
                </c:pt>
                <c:pt idx="2730">
                  <c:v>42844.527731481481</c:v>
                </c:pt>
                <c:pt idx="2731">
                  <c:v>42844.532037037039</c:v>
                </c:pt>
                <c:pt idx="2732">
                  <c:v>42844.536111111112</c:v>
                </c:pt>
                <c:pt idx="2733">
                  <c:v>42844.540277777778</c:v>
                </c:pt>
                <c:pt idx="2734">
                  <c:v>42844.548715277779</c:v>
                </c:pt>
                <c:pt idx="2735">
                  <c:v>42844.55672453704</c:v>
                </c:pt>
                <c:pt idx="2736">
                  <c:v>42844.577349537038</c:v>
                </c:pt>
                <c:pt idx="2737">
                  <c:v>42844.581678240742</c:v>
                </c:pt>
                <c:pt idx="2738">
                  <c:v>42846.515439814815</c:v>
                </c:pt>
                <c:pt idx="2739">
                  <c:v>42846.519259259258</c:v>
                </c:pt>
                <c:pt idx="2740">
                  <c:v>42846.688715277778</c:v>
                </c:pt>
                <c:pt idx="2741">
                  <c:v>42846.692986111113</c:v>
                </c:pt>
                <c:pt idx="2742">
                  <c:v>42846.697291666664</c:v>
                </c:pt>
                <c:pt idx="2743">
                  <c:v>42846.701874999999</c:v>
                </c:pt>
                <c:pt idx="2744">
                  <c:v>42846.706701388888</c:v>
                </c:pt>
                <c:pt idx="2745">
                  <c:v>42846.711655092593</c:v>
                </c:pt>
                <c:pt idx="2746">
                  <c:v>42846.716400462959</c:v>
                </c:pt>
                <c:pt idx="2747">
                  <c:v>42846.727546296293</c:v>
                </c:pt>
                <c:pt idx="2748">
                  <c:v>42846.733472222222</c:v>
                </c:pt>
                <c:pt idx="2749">
                  <c:v>42846.739351851851</c:v>
                </c:pt>
                <c:pt idx="2750">
                  <c:v>42846.752152777779</c:v>
                </c:pt>
                <c:pt idx="2751">
                  <c:v>42847.336944444447</c:v>
                </c:pt>
                <c:pt idx="2752">
                  <c:v>42847.347719907404</c:v>
                </c:pt>
                <c:pt idx="2753">
                  <c:v>42847.355555555558</c:v>
                </c:pt>
                <c:pt idx="2754">
                  <c:v>42847.362673611111</c:v>
                </c:pt>
                <c:pt idx="2755">
                  <c:v>42847.369699074072</c:v>
                </c:pt>
                <c:pt idx="2756">
                  <c:v>42847.382708333331</c:v>
                </c:pt>
                <c:pt idx="2757">
                  <c:v>42847.460451388892</c:v>
                </c:pt>
                <c:pt idx="2758">
                  <c:v>42847.474953703706</c:v>
                </c:pt>
                <c:pt idx="2759">
                  <c:v>42847.479722222219</c:v>
                </c:pt>
                <c:pt idx="2760">
                  <c:v>42847.484537037039</c:v>
                </c:pt>
                <c:pt idx="2761">
                  <c:v>42847.489178240743</c:v>
                </c:pt>
                <c:pt idx="2762">
                  <c:v>42847.493969907409</c:v>
                </c:pt>
                <c:pt idx="2763">
                  <c:v>42847.498703703706</c:v>
                </c:pt>
                <c:pt idx="2764">
                  <c:v>42847.503425925926</c:v>
                </c:pt>
                <c:pt idx="2765">
                  <c:v>42847.508043981485</c:v>
                </c:pt>
                <c:pt idx="2766">
                  <c:v>42848.37667824074</c:v>
                </c:pt>
                <c:pt idx="2767">
                  <c:v>42848.720856481479</c:v>
                </c:pt>
                <c:pt idx="2768">
                  <c:v>42848.726041666669</c:v>
                </c:pt>
                <c:pt idx="2769">
                  <c:v>42848.73133101852</c:v>
                </c:pt>
                <c:pt idx="2770">
                  <c:v>42848.736851851849</c:v>
                </c:pt>
                <c:pt idx="2771">
                  <c:v>42849.337187500001</c:v>
                </c:pt>
                <c:pt idx="2772">
                  <c:v>42849.346944444442</c:v>
                </c:pt>
                <c:pt idx="2773">
                  <c:v>42849.35560185185</c:v>
                </c:pt>
                <c:pt idx="2774">
                  <c:v>42849.362905092596</c:v>
                </c:pt>
                <c:pt idx="2775">
                  <c:v>42849.369583333333</c:v>
                </c:pt>
                <c:pt idx="2776">
                  <c:v>42849.375833333332</c:v>
                </c:pt>
                <c:pt idx="2777">
                  <c:v>42849.382349537038</c:v>
                </c:pt>
                <c:pt idx="2778">
                  <c:v>42849.387858796297</c:v>
                </c:pt>
                <c:pt idx="2779">
                  <c:v>42849.392824074072</c:v>
                </c:pt>
                <c:pt idx="2780">
                  <c:v>42849.398402777777</c:v>
                </c:pt>
                <c:pt idx="2781">
                  <c:v>42849.403935185182</c:v>
                </c:pt>
                <c:pt idx="2782">
                  <c:v>42849.408865740741</c:v>
                </c:pt>
                <c:pt idx="2783">
                  <c:v>42849.513090277775</c:v>
                </c:pt>
                <c:pt idx="2784">
                  <c:v>42849.535046296296</c:v>
                </c:pt>
                <c:pt idx="2785">
                  <c:v>42849.542361111111</c:v>
                </c:pt>
                <c:pt idx="2786">
                  <c:v>42849.743263888886</c:v>
                </c:pt>
                <c:pt idx="2787">
                  <c:v>42850.375972222224</c:v>
                </c:pt>
                <c:pt idx="2788">
                  <c:v>42850.752893518518</c:v>
                </c:pt>
                <c:pt idx="2789">
                  <c:v>42852.366782407407</c:v>
                </c:pt>
                <c:pt idx="2790">
                  <c:v>42852.372523148151</c:v>
                </c:pt>
                <c:pt idx="2791">
                  <c:v>42852.378032407411</c:v>
                </c:pt>
                <c:pt idx="2792">
                  <c:v>42852.383206018516</c:v>
                </c:pt>
                <c:pt idx="2793">
                  <c:v>42853.381481481483</c:v>
                </c:pt>
                <c:pt idx="2794">
                  <c:v>42853.393819444442</c:v>
                </c:pt>
                <c:pt idx="2795">
                  <c:v>42853.399814814817</c:v>
                </c:pt>
                <c:pt idx="2796">
                  <c:v>42853.405694444446</c:v>
                </c:pt>
                <c:pt idx="2797">
                  <c:v>42853.41134259259</c:v>
                </c:pt>
                <c:pt idx="2798">
                  <c:v>42853.416898148149</c:v>
                </c:pt>
                <c:pt idx="2799">
                  <c:v>42853.422442129631</c:v>
                </c:pt>
                <c:pt idx="2800">
                  <c:v>42853.427951388891</c:v>
                </c:pt>
                <c:pt idx="2801">
                  <c:v>42853.438761574071</c:v>
                </c:pt>
                <c:pt idx="2802">
                  <c:v>42853.444155092591</c:v>
                </c:pt>
                <c:pt idx="2803">
                  <c:v>42853.497673611113</c:v>
                </c:pt>
                <c:pt idx="2804">
                  <c:v>42853.576261574075</c:v>
                </c:pt>
                <c:pt idx="2805">
                  <c:v>42853.616180555553</c:v>
                </c:pt>
                <c:pt idx="2806">
                  <c:v>42853.620196759257</c:v>
                </c:pt>
                <c:pt idx="2807">
                  <c:v>42853.624259259261</c:v>
                </c:pt>
                <c:pt idx="2808">
                  <c:v>42853.644861111112</c:v>
                </c:pt>
                <c:pt idx="2809">
                  <c:v>42853.652754629627</c:v>
                </c:pt>
                <c:pt idx="2810">
                  <c:v>42853.661469907405</c:v>
                </c:pt>
                <c:pt idx="2811">
                  <c:v>42853.702893518515</c:v>
                </c:pt>
                <c:pt idx="2812">
                  <c:v>42853.709351851852</c:v>
                </c:pt>
                <c:pt idx="2813">
                  <c:v>42853.726550925923</c:v>
                </c:pt>
                <c:pt idx="2814">
                  <c:v>42853.735231481478</c:v>
                </c:pt>
                <c:pt idx="2815">
                  <c:v>42853.747986111113</c:v>
                </c:pt>
                <c:pt idx="2816">
                  <c:v>42854.362685185188</c:v>
                </c:pt>
                <c:pt idx="2817">
                  <c:v>42854.369386574072</c:v>
                </c:pt>
                <c:pt idx="2818">
                  <c:v>42854.392592592594</c:v>
                </c:pt>
                <c:pt idx="2819">
                  <c:v>42854.397812499999</c:v>
                </c:pt>
                <c:pt idx="2820">
                  <c:v>42854.403043981481</c:v>
                </c:pt>
                <c:pt idx="2821">
                  <c:v>42854.418368055558</c:v>
                </c:pt>
                <c:pt idx="2822">
                  <c:v>42854.423136574071</c:v>
                </c:pt>
                <c:pt idx="2823">
                  <c:v>42854.427893518521</c:v>
                </c:pt>
                <c:pt idx="2824">
                  <c:v>42854.432905092595</c:v>
                </c:pt>
                <c:pt idx="2825">
                  <c:v>42854.438101851854</c:v>
                </c:pt>
                <c:pt idx="2826">
                  <c:v>42854.44327546296</c:v>
                </c:pt>
                <c:pt idx="2827">
                  <c:v>42854.447881944441</c:v>
                </c:pt>
                <c:pt idx="2828">
                  <c:v>42854.452685185184</c:v>
                </c:pt>
                <c:pt idx="2829">
                  <c:v>42854.457685185182</c:v>
                </c:pt>
                <c:pt idx="2830">
                  <c:v>42854.462766203702</c:v>
                </c:pt>
                <c:pt idx="2831">
                  <c:v>42854.468298611115</c:v>
                </c:pt>
                <c:pt idx="2832">
                  <c:v>42854.47351851852</c:v>
                </c:pt>
                <c:pt idx="2833">
                  <c:v>42854.478576388887</c:v>
                </c:pt>
                <c:pt idx="2834">
                  <c:v>42854.483472222222</c:v>
                </c:pt>
                <c:pt idx="2835">
                  <c:v>42854.488356481481</c:v>
                </c:pt>
                <c:pt idx="2836">
                  <c:v>42854.492812500001</c:v>
                </c:pt>
                <c:pt idx="2837">
                  <c:v>42854.514641203707</c:v>
                </c:pt>
                <c:pt idx="2838">
                  <c:v>42854.518969907411</c:v>
                </c:pt>
                <c:pt idx="2839">
                  <c:v>42854.523009259261</c:v>
                </c:pt>
                <c:pt idx="2840">
                  <c:v>42854.527083333334</c:v>
                </c:pt>
                <c:pt idx="2841">
                  <c:v>42854.531365740739</c:v>
                </c:pt>
                <c:pt idx="2842">
                  <c:v>42854.53597222222</c:v>
                </c:pt>
                <c:pt idx="2843">
                  <c:v>42854.540277777778</c:v>
                </c:pt>
                <c:pt idx="2844">
                  <c:v>42854.548344907409</c:v>
                </c:pt>
                <c:pt idx="2845">
                  <c:v>42854.556631944448</c:v>
                </c:pt>
                <c:pt idx="2846">
                  <c:v>42854.561249999999</c:v>
                </c:pt>
                <c:pt idx="2847">
                  <c:v>42854.569895833331</c:v>
                </c:pt>
                <c:pt idx="2848">
                  <c:v>42854.573958333334</c:v>
                </c:pt>
                <c:pt idx="2849">
                  <c:v>42854.589444444442</c:v>
                </c:pt>
                <c:pt idx="2850">
                  <c:v>42854.593414351853</c:v>
                </c:pt>
                <c:pt idx="2851">
                  <c:v>42854.723182870373</c:v>
                </c:pt>
                <c:pt idx="2852">
                  <c:v>42854.73505787037</c:v>
                </c:pt>
                <c:pt idx="2853">
                  <c:v>42856.719525462962</c:v>
                </c:pt>
                <c:pt idx="2854">
                  <c:v>42860.759641203702</c:v>
                </c:pt>
                <c:pt idx="2855">
                  <c:v>42861.742071759261</c:v>
                </c:pt>
                <c:pt idx="2856">
                  <c:v>42862.36414351852</c:v>
                </c:pt>
                <c:pt idx="2857">
                  <c:v>42862.401817129627</c:v>
                </c:pt>
                <c:pt idx="2858">
                  <c:v>42862.407337962963</c:v>
                </c:pt>
                <c:pt idx="2859">
                  <c:v>42862.412280092591</c:v>
                </c:pt>
                <c:pt idx="2860">
                  <c:v>42862.490474537037</c:v>
                </c:pt>
                <c:pt idx="2861">
                  <c:v>42862.494768518518</c:v>
                </c:pt>
                <c:pt idx="2862">
                  <c:v>42862.499131944445</c:v>
                </c:pt>
                <c:pt idx="2863">
                  <c:v>42862.636979166666</c:v>
                </c:pt>
                <c:pt idx="2864">
                  <c:v>42862.641099537039</c:v>
                </c:pt>
                <c:pt idx="2865">
                  <c:v>42862.645567129628</c:v>
                </c:pt>
                <c:pt idx="2866">
                  <c:v>42862.649930555555</c:v>
                </c:pt>
                <c:pt idx="2867">
                  <c:v>42862.654189814813</c:v>
                </c:pt>
                <c:pt idx="2868">
                  <c:v>42862.658449074072</c:v>
                </c:pt>
                <c:pt idx="2869">
                  <c:v>42864.732939814814</c:v>
                </c:pt>
                <c:pt idx="2870">
                  <c:v>42864.739525462966</c:v>
                </c:pt>
                <c:pt idx="2871">
                  <c:v>42865.337326388886</c:v>
                </c:pt>
                <c:pt idx="2872">
                  <c:v>42865.348437499997</c:v>
                </c:pt>
                <c:pt idx="2873">
                  <c:v>42865.357083333336</c:v>
                </c:pt>
                <c:pt idx="2874">
                  <c:v>42865.365416666667</c:v>
                </c:pt>
                <c:pt idx="2875">
                  <c:v>42865.374398148146</c:v>
                </c:pt>
                <c:pt idx="2876">
                  <c:v>42865.383888888886</c:v>
                </c:pt>
                <c:pt idx="2877">
                  <c:v>42865.393819444442</c:v>
                </c:pt>
                <c:pt idx="2878">
                  <c:v>42865.401967592596</c:v>
                </c:pt>
                <c:pt idx="2879">
                  <c:v>42865.409432870372</c:v>
                </c:pt>
                <c:pt idx="2880">
                  <c:v>42865.416400462964</c:v>
                </c:pt>
                <c:pt idx="2881">
                  <c:v>42865.422384259262</c:v>
                </c:pt>
                <c:pt idx="2882">
                  <c:v>42865.427870370368</c:v>
                </c:pt>
                <c:pt idx="2883">
                  <c:v>42865.433055555557</c:v>
                </c:pt>
                <c:pt idx="2884">
                  <c:v>42865.438067129631</c:v>
                </c:pt>
                <c:pt idx="2885">
                  <c:v>42865.443206018521</c:v>
                </c:pt>
                <c:pt idx="2886">
                  <c:v>42865.448425925926</c:v>
                </c:pt>
                <c:pt idx="2887">
                  <c:v>42865.453298611108</c:v>
                </c:pt>
                <c:pt idx="2888">
                  <c:v>42865.458078703705</c:v>
                </c:pt>
                <c:pt idx="2889">
                  <c:v>42865.462465277778</c:v>
                </c:pt>
                <c:pt idx="2890">
                  <c:v>42865.466793981483</c:v>
                </c:pt>
                <c:pt idx="2891">
                  <c:v>42865.471307870372</c:v>
                </c:pt>
                <c:pt idx="2892">
                  <c:v>42865.475636574076</c:v>
                </c:pt>
                <c:pt idx="2893">
                  <c:v>42865.47997685185</c:v>
                </c:pt>
                <c:pt idx="2894">
                  <c:v>42865.484363425923</c:v>
                </c:pt>
                <c:pt idx="2895">
                  <c:v>42865.497719907406</c:v>
                </c:pt>
                <c:pt idx="2896">
                  <c:v>42865.502083333333</c:v>
                </c:pt>
                <c:pt idx="2897">
                  <c:v>42865.526736111111</c:v>
                </c:pt>
                <c:pt idx="2898">
                  <c:v>42865.530671296299</c:v>
                </c:pt>
                <c:pt idx="2899">
                  <c:v>42865.534618055557</c:v>
                </c:pt>
                <c:pt idx="2900">
                  <c:v>42865.538495370369</c:v>
                </c:pt>
                <c:pt idx="2901">
                  <c:v>42865.542442129627</c:v>
                </c:pt>
                <c:pt idx="2902">
                  <c:v>42865.546388888892</c:v>
                </c:pt>
                <c:pt idx="2903">
                  <c:v>42865.550428240742</c:v>
                </c:pt>
                <c:pt idx="2904">
                  <c:v>42865.562326388892</c:v>
                </c:pt>
                <c:pt idx="2905">
                  <c:v>42865.582453703704</c:v>
                </c:pt>
                <c:pt idx="2906">
                  <c:v>42865.586712962962</c:v>
                </c:pt>
                <c:pt idx="2907">
                  <c:v>42865.591006944444</c:v>
                </c:pt>
                <c:pt idx="2908">
                  <c:v>42865.600092592591</c:v>
                </c:pt>
                <c:pt idx="2909">
                  <c:v>42865.604756944442</c:v>
                </c:pt>
                <c:pt idx="2910">
                  <c:v>42865.609340277777</c:v>
                </c:pt>
                <c:pt idx="2911">
                  <c:v>42865.613449074073</c:v>
                </c:pt>
                <c:pt idx="2912">
                  <c:v>42865.617986111109</c:v>
                </c:pt>
                <c:pt idx="2913">
                  <c:v>42865.66605324074</c:v>
                </c:pt>
                <c:pt idx="2914">
                  <c:v>42865.674675925926</c:v>
                </c:pt>
                <c:pt idx="2915">
                  <c:v>42865.693993055553</c:v>
                </c:pt>
                <c:pt idx="2916">
                  <c:v>42865.699004629627</c:v>
                </c:pt>
                <c:pt idx="2917">
                  <c:v>42865.737569444442</c:v>
                </c:pt>
                <c:pt idx="2918">
                  <c:v>42865.745659722219</c:v>
                </c:pt>
                <c:pt idx="2919">
                  <c:v>42866.364548611113</c:v>
                </c:pt>
                <c:pt idx="2920">
                  <c:v>42866.371932870374</c:v>
                </c:pt>
                <c:pt idx="2921">
                  <c:v>42866.379016203704</c:v>
                </c:pt>
                <c:pt idx="2922">
                  <c:v>42866.385625000003</c:v>
                </c:pt>
                <c:pt idx="2923">
                  <c:v>42866.399178240739</c:v>
                </c:pt>
                <c:pt idx="2924">
                  <c:v>42866.404085648152</c:v>
                </c:pt>
                <c:pt idx="2925">
                  <c:v>42866.408935185187</c:v>
                </c:pt>
                <c:pt idx="2926">
                  <c:v>42866.413726851853</c:v>
                </c:pt>
                <c:pt idx="2927">
                  <c:v>42866.418506944443</c:v>
                </c:pt>
                <c:pt idx="2928">
                  <c:v>42866.422881944447</c:v>
                </c:pt>
                <c:pt idx="2929">
                  <c:v>42866.427337962959</c:v>
                </c:pt>
                <c:pt idx="2930">
                  <c:v>42866.432199074072</c:v>
                </c:pt>
                <c:pt idx="2931">
                  <c:v>42866.437418981484</c:v>
                </c:pt>
                <c:pt idx="2932">
                  <c:v>42866.442511574074</c:v>
                </c:pt>
                <c:pt idx="2933">
                  <c:v>42866.447268518517</c:v>
                </c:pt>
                <c:pt idx="2934">
                  <c:v>42866.451782407406</c:v>
                </c:pt>
                <c:pt idx="2935">
                  <c:v>42866.456296296295</c:v>
                </c:pt>
                <c:pt idx="2936">
                  <c:v>42866.460902777777</c:v>
                </c:pt>
                <c:pt idx="2937">
                  <c:v>42866.465636574074</c:v>
                </c:pt>
                <c:pt idx="2938">
                  <c:v>42866.470405092594</c:v>
                </c:pt>
                <c:pt idx="2939">
                  <c:v>42866.480162037034</c:v>
                </c:pt>
                <c:pt idx="2940">
                  <c:v>42866.490532407406</c:v>
                </c:pt>
                <c:pt idx="2941">
                  <c:v>42866.513692129629</c:v>
                </c:pt>
                <c:pt idx="2942">
                  <c:v>42866.518553240741</c:v>
                </c:pt>
                <c:pt idx="2943">
                  <c:v>42866.523773148147</c:v>
                </c:pt>
                <c:pt idx="2944">
                  <c:v>42866.528310185182</c:v>
                </c:pt>
                <c:pt idx="2945">
                  <c:v>42866.532962962963</c:v>
                </c:pt>
                <c:pt idx="2946">
                  <c:v>42866.537997685184</c:v>
                </c:pt>
                <c:pt idx="2947">
                  <c:v>42866.543032407404</c:v>
                </c:pt>
                <c:pt idx="2948">
                  <c:v>42866.592407407406</c:v>
                </c:pt>
                <c:pt idx="2949">
                  <c:v>42866.602071759262</c:v>
                </c:pt>
                <c:pt idx="2950">
                  <c:v>42866.654872685183</c:v>
                </c:pt>
                <c:pt idx="2951">
                  <c:v>42866.660601851851</c:v>
                </c:pt>
                <c:pt idx="2952">
                  <c:v>42866.666145833333</c:v>
                </c:pt>
                <c:pt idx="2953">
                  <c:v>42866.744305555556</c:v>
                </c:pt>
                <c:pt idx="2954">
                  <c:v>42866.750868055555</c:v>
                </c:pt>
                <c:pt idx="2955">
                  <c:v>42866.758090277777</c:v>
                </c:pt>
                <c:pt idx="2956">
                  <c:v>42867.400185185186</c:v>
                </c:pt>
                <c:pt idx="2957">
                  <c:v>42867.405312499999</c:v>
                </c:pt>
                <c:pt idx="2958">
                  <c:v>42867.410671296297</c:v>
                </c:pt>
                <c:pt idx="2959">
                  <c:v>42867.423807870371</c:v>
                </c:pt>
                <c:pt idx="2960">
                  <c:v>42867.429363425923</c:v>
                </c:pt>
                <c:pt idx="2961">
                  <c:v>42867.480578703704</c:v>
                </c:pt>
                <c:pt idx="2962">
                  <c:v>42867.4924537037</c:v>
                </c:pt>
                <c:pt idx="2963">
                  <c:v>42867.513101851851</c:v>
                </c:pt>
                <c:pt idx="2964">
                  <c:v>42867.525833333333</c:v>
                </c:pt>
                <c:pt idx="2965">
                  <c:v>42867.533865740741</c:v>
                </c:pt>
                <c:pt idx="2966">
                  <c:v>42867.556550925925</c:v>
                </c:pt>
                <c:pt idx="2967">
                  <c:v>42867.570243055554</c:v>
                </c:pt>
                <c:pt idx="2968">
                  <c:v>42867.587673611109</c:v>
                </c:pt>
                <c:pt idx="2969">
                  <c:v>42867.610115740739</c:v>
                </c:pt>
                <c:pt idx="2970">
                  <c:v>42867.618611111109</c:v>
                </c:pt>
                <c:pt idx="2971">
                  <c:v>42867.692013888889</c:v>
                </c:pt>
                <c:pt idx="2972">
                  <c:v>42868.347175925926</c:v>
                </c:pt>
                <c:pt idx="2973">
                  <c:v>42868.355254629627</c:v>
                </c:pt>
                <c:pt idx="2974">
                  <c:v>42868.387615740743</c:v>
                </c:pt>
                <c:pt idx="2975">
                  <c:v>42868.54420138889</c:v>
                </c:pt>
                <c:pt idx="2976">
                  <c:v>42868.56013888889</c:v>
                </c:pt>
                <c:pt idx="2977">
                  <c:v>42868.569293981483</c:v>
                </c:pt>
                <c:pt idx="2978">
                  <c:v>42868.596354166664</c:v>
                </c:pt>
                <c:pt idx="2979">
                  <c:v>42868.705069444448</c:v>
                </c:pt>
                <c:pt idx="2980">
                  <c:v>42868.716064814813</c:v>
                </c:pt>
                <c:pt idx="2981">
                  <c:v>42869.345543981479</c:v>
                </c:pt>
                <c:pt idx="2982">
                  <c:v>42869.354849537034</c:v>
                </c:pt>
                <c:pt idx="2983">
                  <c:v>42869.369756944441</c:v>
                </c:pt>
                <c:pt idx="2984">
                  <c:v>42869.376226851855</c:v>
                </c:pt>
                <c:pt idx="2985">
                  <c:v>42869.395844907405</c:v>
                </c:pt>
                <c:pt idx="2986">
                  <c:v>42869.408067129632</c:v>
                </c:pt>
                <c:pt idx="2987">
                  <c:v>42869.413993055554</c:v>
                </c:pt>
                <c:pt idx="2988">
                  <c:v>42869.41988425926</c:v>
                </c:pt>
                <c:pt idx="2989">
                  <c:v>42869.425856481481</c:v>
                </c:pt>
                <c:pt idx="2990">
                  <c:v>42869.431608796294</c:v>
                </c:pt>
                <c:pt idx="2991">
                  <c:v>42869.437280092592</c:v>
                </c:pt>
                <c:pt idx="2992">
                  <c:v>42869.443009259259</c:v>
                </c:pt>
                <c:pt idx="2993">
                  <c:v>42869.480509259258</c:v>
                </c:pt>
                <c:pt idx="2994">
                  <c:v>42869.489537037036</c:v>
                </c:pt>
                <c:pt idx="2995">
                  <c:v>42869.502557870372</c:v>
                </c:pt>
                <c:pt idx="2996">
                  <c:v>42869.514965277776</c:v>
                </c:pt>
                <c:pt idx="2997">
                  <c:v>42869.519050925926</c:v>
                </c:pt>
                <c:pt idx="2998">
                  <c:v>42869.523182870369</c:v>
                </c:pt>
                <c:pt idx="2999">
                  <c:v>42869.547303240739</c:v>
                </c:pt>
                <c:pt idx="3000">
                  <c:v>42869.551296296297</c:v>
                </c:pt>
                <c:pt idx="3001">
                  <c:v>42869.555335648147</c:v>
                </c:pt>
                <c:pt idx="3002">
                  <c:v>42869.563391203701</c:v>
                </c:pt>
                <c:pt idx="3003">
                  <c:v>42869.571435185186</c:v>
                </c:pt>
                <c:pt idx="3004">
                  <c:v>42869.591979166667</c:v>
                </c:pt>
                <c:pt idx="3005">
                  <c:v>42869.596122685187</c:v>
                </c:pt>
                <c:pt idx="3006">
                  <c:v>42869.604560185187</c:v>
                </c:pt>
                <c:pt idx="3007">
                  <c:v>42869.608900462961</c:v>
                </c:pt>
                <c:pt idx="3008">
                  <c:v>42869.635393518518</c:v>
                </c:pt>
                <c:pt idx="3009">
                  <c:v>42869.639675925922</c:v>
                </c:pt>
                <c:pt idx="3010">
                  <c:v>42869.643946759257</c:v>
                </c:pt>
                <c:pt idx="3011">
                  <c:v>42869.648287037038</c:v>
                </c:pt>
                <c:pt idx="3012">
                  <c:v>42869.68041666667</c:v>
                </c:pt>
                <c:pt idx="3013">
                  <c:v>42869.71366898148</c:v>
                </c:pt>
                <c:pt idx="3014">
                  <c:v>42869.718611111108</c:v>
                </c:pt>
                <c:pt idx="3015">
                  <c:v>42870.366724537038</c:v>
                </c:pt>
                <c:pt idx="3016">
                  <c:v>42870.393206018518</c:v>
                </c:pt>
                <c:pt idx="3017">
                  <c:v>42870.411932870367</c:v>
                </c:pt>
                <c:pt idx="3018">
                  <c:v>42870.467719907407</c:v>
                </c:pt>
                <c:pt idx="3019">
                  <c:v>42870.581319444442</c:v>
                </c:pt>
                <c:pt idx="3020">
                  <c:v>42870.694236111114</c:v>
                </c:pt>
                <c:pt idx="3021">
                  <c:v>42870.727534722224</c:v>
                </c:pt>
                <c:pt idx="3022">
                  <c:v>42870.732465277775</c:v>
                </c:pt>
                <c:pt idx="3023">
                  <c:v>42870.756840277776</c:v>
                </c:pt>
                <c:pt idx="3024">
                  <c:v>42870.764351851853</c:v>
                </c:pt>
                <c:pt idx="3025">
                  <c:v>42871.395162037035</c:v>
                </c:pt>
                <c:pt idx="3026">
                  <c:v>42871.400462962964</c:v>
                </c:pt>
                <c:pt idx="3027">
                  <c:v>42871.410393518519</c:v>
                </c:pt>
                <c:pt idx="3028">
                  <c:v>42871.43818287037</c:v>
                </c:pt>
                <c:pt idx="3029">
                  <c:v>42871.494085648148</c:v>
                </c:pt>
                <c:pt idx="3030">
                  <c:v>42871.50582175926</c:v>
                </c:pt>
                <c:pt idx="3031">
                  <c:v>42871.509930555556</c:v>
                </c:pt>
                <c:pt idx="3032">
                  <c:v>42871.514328703706</c:v>
                </c:pt>
                <c:pt idx="3033">
                  <c:v>42871.518750000003</c:v>
                </c:pt>
                <c:pt idx="3034">
                  <c:v>42871.523055555554</c:v>
                </c:pt>
                <c:pt idx="3035">
                  <c:v>42871.531469907408</c:v>
                </c:pt>
                <c:pt idx="3036">
                  <c:v>42871.657500000001</c:v>
                </c:pt>
                <c:pt idx="3037">
                  <c:v>42871.697523148148</c:v>
                </c:pt>
                <c:pt idx="3038">
                  <c:v>42872.4528125</c:v>
                </c:pt>
                <c:pt idx="3039">
                  <c:v>42872.466851851852</c:v>
                </c:pt>
                <c:pt idx="3040">
                  <c:v>42872.471435185187</c:v>
                </c:pt>
                <c:pt idx="3041">
                  <c:v>42872.475983796299</c:v>
                </c:pt>
                <c:pt idx="3042">
                  <c:v>42872.492812500001</c:v>
                </c:pt>
                <c:pt idx="3043">
                  <c:v>42872.496793981481</c:v>
                </c:pt>
                <c:pt idx="3044">
                  <c:v>42872.500856481478</c:v>
                </c:pt>
                <c:pt idx="3045">
                  <c:v>42872.50509259259</c:v>
                </c:pt>
                <c:pt idx="3046">
                  <c:v>42872.509259259263</c:v>
                </c:pt>
                <c:pt idx="3047">
                  <c:v>42872.513506944444</c:v>
                </c:pt>
                <c:pt idx="3048">
                  <c:v>42872.554548611108</c:v>
                </c:pt>
                <c:pt idx="3049">
                  <c:v>42872.558761574073</c:v>
                </c:pt>
                <c:pt idx="3050">
                  <c:v>42872.562997685185</c:v>
                </c:pt>
                <c:pt idx="3051">
                  <c:v>42872.567349537036</c:v>
                </c:pt>
                <c:pt idx="3052">
                  <c:v>42872.662453703706</c:v>
                </c:pt>
                <c:pt idx="3053">
                  <c:v>42872.700624999998</c:v>
                </c:pt>
                <c:pt idx="3054">
                  <c:v>42872.720902777779</c:v>
                </c:pt>
                <c:pt idx="3055">
                  <c:v>42873.472812499997</c:v>
                </c:pt>
                <c:pt idx="3056">
                  <c:v>42873.484803240739</c:v>
                </c:pt>
                <c:pt idx="3057">
                  <c:v>42873.490706018521</c:v>
                </c:pt>
                <c:pt idx="3058">
                  <c:v>42873.49490740741</c:v>
                </c:pt>
                <c:pt idx="3059">
                  <c:v>42873.507928240739</c:v>
                </c:pt>
                <c:pt idx="3060">
                  <c:v>42873.520740740743</c:v>
                </c:pt>
                <c:pt idx="3061">
                  <c:v>42873.655543981484</c:v>
                </c:pt>
                <c:pt idx="3062">
                  <c:v>42873.660416666666</c:v>
                </c:pt>
                <c:pt idx="3063">
                  <c:v>42873.665358796294</c:v>
                </c:pt>
                <c:pt idx="3064">
                  <c:v>42873.670682870368</c:v>
                </c:pt>
                <c:pt idx="3065">
                  <c:v>42873.676157407404</c:v>
                </c:pt>
                <c:pt idx="3066">
                  <c:v>42874.336365740739</c:v>
                </c:pt>
                <c:pt idx="3067">
                  <c:v>42874.345069444447</c:v>
                </c:pt>
                <c:pt idx="3068">
                  <c:v>42874.352581018517</c:v>
                </c:pt>
                <c:pt idx="3069">
                  <c:v>42874.360601851855</c:v>
                </c:pt>
                <c:pt idx="3070">
                  <c:v>42874.368020833332</c:v>
                </c:pt>
                <c:pt idx="3071">
                  <c:v>42874.374537037038</c:v>
                </c:pt>
                <c:pt idx="3072">
                  <c:v>42874.380844907406</c:v>
                </c:pt>
                <c:pt idx="3073">
                  <c:v>42874.391724537039</c:v>
                </c:pt>
                <c:pt idx="3074">
                  <c:v>42874.396874999999</c:v>
                </c:pt>
                <c:pt idx="3075">
                  <c:v>42874.407094907408</c:v>
                </c:pt>
                <c:pt idx="3076">
                  <c:v>42874.412060185183</c:v>
                </c:pt>
                <c:pt idx="3077">
                  <c:v>42874.41679398148</c:v>
                </c:pt>
                <c:pt idx="3078">
                  <c:v>42874.42150462963</c:v>
                </c:pt>
                <c:pt idx="3079">
                  <c:v>42874.426354166666</c:v>
                </c:pt>
                <c:pt idx="3080">
                  <c:v>42874.43109953704</c:v>
                </c:pt>
                <c:pt idx="3081">
                  <c:v>42874.436018518521</c:v>
                </c:pt>
                <c:pt idx="3082">
                  <c:v>42874.440983796296</c:v>
                </c:pt>
                <c:pt idx="3083">
                  <c:v>42874.445706018516</c:v>
                </c:pt>
                <c:pt idx="3084">
                  <c:v>42874.450300925928</c:v>
                </c:pt>
                <c:pt idx="3085">
                  <c:v>42874.455243055556</c:v>
                </c:pt>
                <c:pt idx="3086">
                  <c:v>42874.459872685184</c:v>
                </c:pt>
                <c:pt idx="3087">
                  <c:v>42874.464386574073</c:v>
                </c:pt>
                <c:pt idx="3088">
                  <c:v>42874.468946759262</c:v>
                </c:pt>
                <c:pt idx="3089">
                  <c:v>42874.473703703705</c:v>
                </c:pt>
                <c:pt idx="3090">
                  <c:v>42874.478217592594</c:v>
                </c:pt>
                <c:pt idx="3091">
                  <c:v>42874.48269675926</c:v>
                </c:pt>
                <c:pt idx="3092">
                  <c:v>42874.486851851849</c:v>
                </c:pt>
                <c:pt idx="3093">
                  <c:v>42874.490937499999</c:v>
                </c:pt>
                <c:pt idx="3094">
                  <c:v>42874.499131944445</c:v>
                </c:pt>
                <c:pt idx="3095">
                  <c:v>42874.511516203704</c:v>
                </c:pt>
                <c:pt idx="3096">
                  <c:v>42874.515752314815</c:v>
                </c:pt>
                <c:pt idx="3097">
                  <c:v>42874.52380787037</c:v>
                </c:pt>
                <c:pt idx="3098">
                  <c:v>42874.536469907405</c:v>
                </c:pt>
                <c:pt idx="3099">
                  <c:v>42874.545092592591</c:v>
                </c:pt>
                <c:pt idx="3100">
                  <c:v>42874.56287037037</c:v>
                </c:pt>
                <c:pt idx="3101">
                  <c:v>42874.567361111112</c:v>
                </c:pt>
                <c:pt idx="3102">
                  <c:v>42874.641932870371</c:v>
                </c:pt>
                <c:pt idx="3103">
                  <c:v>42874.687604166669</c:v>
                </c:pt>
                <c:pt idx="3104">
                  <c:v>42874.691967592589</c:v>
                </c:pt>
                <c:pt idx="3105">
                  <c:v>42874.706423611111</c:v>
                </c:pt>
                <c:pt idx="3106">
                  <c:v>42875.35361111111</c:v>
                </c:pt>
                <c:pt idx="3107">
                  <c:v>42875.361921296295</c:v>
                </c:pt>
                <c:pt idx="3108">
                  <c:v>42875.375324074077</c:v>
                </c:pt>
                <c:pt idx="3109">
                  <c:v>42875.387118055558</c:v>
                </c:pt>
                <c:pt idx="3110">
                  <c:v>42875.392627314817</c:v>
                </c:pt>
                <c:pt idx="3111">
                  <c:v>42875.403009259258</c:v>
                </c:pt>
                <c:pt idx="3112">
                  <c:v>42875.41851851852</c:v>
                </c:pt>
                <c:pt idx="3113">
                  <c:v>42875.424004629633</c:v>
                </c:pt>
                <c:pt idx="3114">
                  <c:v>42875.42900462963</c:v>
                </c:pt>
                <c:pt idx="3115">
                  <c:v>42875.434212962966</c:v>
                </c:pt>
                <c:pt idx="3116">
                  <c:v>42875.438969907409</c:v>
                </c:pt>
                <c:pt idx="3117">
                  <c:v>42875.443668981483</c:v>
                </c:pt>
                <c:pt idx="3118">
                  <c:v>42875.448460648149</c:v>
                </c:pt>
                <c:pt idx="3119">
                  <c:v>42875.453287037039</c:v>
                </c:pt>
                <c:pt idx="3120">
                  <c:v>42875.457951388889</c:v>
                </c:pt>
                <c:pt idx="3121">
                  <c:v>42875.462546296294</c:v>
                </c:pt>
                <c:pt idx="3122">
                  <c:v>42875.467557870368</c:v>
                </c:pt>
                <c:pt idx="3123">
                  <c:v>42875.472361111111</c:v>
                </c:pt>
                <c:pt idx="3124">
                  <c:v>42875.477418981478</c:v>
                </c:pt>
                <c:pt idx="3125">
                  <c:v>42875.482453703706</c:v>
                </c:pt>
                <c:pt idx="3126">
                  <c:v>42875.487442129626</c:v>
                </c:pt>
                <c:pt idx="3127">
                  <c:v>42875.492349537039</c:v>
                </c:pt>
                <c:pt idx="3128">
                  <c:v>42875.497141203705</c:v>
                </c:pt>
                <c:pt idx="3129">
                  <c:v>42875.501944444448</c:v>
                </c:pt>
                <c:pt idx="3130">
                  <c:v>42875.506597222222</c:v>
                </c:pt>
                <c:pt idx="3131">
                  <c:v>42875.510868055557</c:v>
                </c:pt>
                <c:pt idx="3132">
                  <c:v>42875.515173611115</c:v>
                </c:pt>
                <c:pt idx="3133">
                  <c:v>42875.519456018519</c:v>
                </c:pt>
                <c:pt idx="3134">
                  <c:v>42875.524085648147</c:v>
                </c:pt>
                <c:pt idx="3135">
                  <c:v>42875.528668981482</c:v>
                </c:pt>
                <c:pt idx="3136">
                  <c:v>42875.533159722225</c:v>
                </c:pt>
                <c:pt idx="3137">
                  <c:v>42875.537627314814</c:v>
                </c:pt>
                <c:pt idx="3138">
                  <c:v>42875.542013888888</c:v>
                </c:pt>
                <c:pt idx="3139">
                  <c:v>42875.546226851853</c:v>
                </c:pt>
                <c:pt idx="3140">
                  <c:v>42875.558981481481</c:v>
                </c:pt>
                <c:pt idx="3141">
                  <c:v>42875.56322916667</c:v>
                </c:pt>
                <c:pt idx="3142">
                  <c:v>42875.694988425923</c:v>
                </c:pt>
                <c:pt idx="3143">
                  <c:v>42875.700254629628</c:v>
                </c:pt>
                <c:pt idx="3144">
                  <c:v>42875.714513888888</c:v>
                </c:pt>
                <c:pt idx="3145">
                  <c:v>42875.725046296298</c:v>
                </c:pt>
                <c:pt idx="3146">
                  <c:v>42876.707303240742</c:v>
                </c:pt>
                <c:pt idx="3147">
                  <c:v>42876.72515046296</c:v>
                </c:pt>
                <c:pt idx="3148">
                  <c:v>42877.473796296297</c:v>
                </c:pt>
                <c:pt idx="3149">
                  <c:v>42877.511307870373</c:v>
                </c:pt>
                <c:pt idx="3150">
                  <c:v>42877.515509259261</c:v>
                </c:pt>
                <c:pt idx="3151">
                  <c:v>42877.579895833333</c:v>
                </c:pt>
                <c:pt idx="3152">
                  <c:v>42877.584027777775</c:v>
                </c:pt>
                <c:pt idx="3153">
                  <c:v>42877.668055555558</c:v>
                </c:pt>
                <c:pt idx="3154">
                  <c:v>42877.677858796298</c:v>
                </c:pt>
                <c:pt idx="3155">
                  <c:v>42877.69190972222</c:v>
                </c:pt>
                <c:pt idx="3156">
                  <c:v>42877.696886574071</c:v>
                </c:pt>
                <c:pt idx="3157">
                  <c:v>42878.382245370369</c:v>
                </c:pt>
                <c:pt idx="3158">
                  <c:v>42878.429212962961</c:v>
                </c:pt>
                <c:pt idx="3159">
                  <c:v>42878.47724537037</c:v>
                </c:pt>
                <c:pt idx="3160">
                  <c:v>42878.571793981479</c:v>
                </c:pt>
                <c:pt idx="3161">
                  <c:v>42878.583761574075</c:v>
                </c:pt>
                <c:pt idx="3162">
                  <c:v>42878.603807870371</c:v>
                </c:pt>
                <c:pt idx="3163">
                  <c:v>42878.607858796298</c:v>
                </c:pt>
                <c:pt idx="3164">
                  <c:v>42878.631655092591</c:v>
                </c:pt>
                <c:pt idx="3165">
                  <c:v>42878.648842592593</c:v>
                </c:pt>
                <c:pt idx="3166">
                  <c:v>42878.742511574077</c:v>
                </c:pt>
                <c:pt idx="3167">
                  <c:v>42879.354131944441</c:v>
                </c:pt>
                <c:pt idx="3168">
                  <c:v>42879.385115740741</c:v>
                </c:pt>
                <c:pt idx="3169">
                  <c:v>42879.390451388892</c:v>
                </c:pt>
                <c:pt idx="3170">
                  <c:v>42879.456516203703</c:v>
                </c:pt>
                <c:pt idx="3171">
                  <c:v>42879.490937499999</c:v>
                </c:pt>
                <c:pt idx="3172">
                  <c:v>42879.495138888888</c:v>
                </c:pt>
                <c:pt idx="3173">
                  <c:v>42879.503645833334</c:v>
                </c:pt>
                <c:pt idx="3174">
                  <c:v>42879.516168981485</c:v>
                </c:pt>
                <c:pt idx="3175">
                  <c:v>42879.520289351851</c:v>
                </c:pt>
                <c:pt idx="3176">
                  <c:v>42879.528645833336</c:v>
                </c:pt>
                <c:pt idx="3177">
                  <c:v>42879.532719907409</c:v>
                </c:pt>
                <c:pt idx="3178">
                  <c:v>42879.536898148152</c:v>
                </c:pt>
                <c:pt idx="3179">
                  <c:v>42879.54109953704</c:v>
                </c:pt>
                <c:pt idx="3180">
                  <c:v>42879.579131944447</c:v>
                </c:pt>
                <c:pt idx="3181">
                  <c:v>42880.474537037036</c:v>
                </c:pt>
                <c:pt idx="3182">
                  <c:v>42880.479027777779</c:v>
                </c:pt>
                <c:pt idx="3183">
                  <c:v>42880.496932870374</c:v>
                </c:pt>
                <c:pt idx="3184">
                  <c:v>42880.501469907409</c:v>
                </c:pt>
                <c:pt idx="3185">
                  <c:v>42880.515810185185</c:v>
                </c:pt>
                <c:pt idx="3186">
                  <c:v>42880.520497685182</c:v>
                </c:pt>
                <c:pt idx="3187">
                  <c:v>42880.662673611114</c:v>
                </c:pt>
                <c:pt idx="3188">
                  <c:v>42881.377083333333</c:v>
                </c:pt>
                <c:pt idx="3189">
                  <c:v>42881.39335648148</c:v>
                </c:pt>
                <c:pt idx="3190">
                  <c:v>42881.457824074074</c:v>
                </c:pt>
                <c:pt idx="3191">
                  <c:v>42881.526493055557</c:v>
                </c:pt>
                <c:pt idx="3192">
                  <c:v>42881.531180555554</c:v>
                </c:pt>
                <c:pt idx="3193">
                  <c:v>42881.544999999998</c:v>
                </c:pt>
                <c:pt idx="3194">
                  <c:v>42882.437199074076</c:v>
                </c:pt>
                <c:pt idx="3195">
                  <c:v>42882.651388888888</c:v>
                </c:pt>
                <c:pt idx="3196">
                  <c:v>42883.458495370367</c:v>
                </c:pt>
                <c:pt idx="3197">
                  <c:v>42883.492349537039</c:v>
                </c:pt>
                <c:pt idx="3198">
                  <c:v>42883.497303240743</c:v>
                </c:pt>
                <c:pt idx="3199">
                  <c:v>42883.507303240738</c:v>
                </c:pt>
                <c:pt idx="3200">
                  <c:v>42883.59814814815</c:v>
                </c:pt>
                <c:pt idx="3201">
                  <c:v>42883.667696759258</c:v>
                </c:pt>
                <c:pt idx="3202">
                  <c:v>42883.673726851855</c:v>
                </c:pt>
                <c:pt idx="3203">
                  <c:v>42883.708414351851</c:v>
                </c:pt>
                <c:pt idx="3204">
                  <c:v>42884.362673611111</c:v>
                </c:pt>
                <c:pt idx="3205">
                  <c:v>42884.383946759262</c:v>
                </c:pt>
                <c:pt idx="3206">
                  <c:v>42884.390532407408</c:v>
                </c:pt>
                <c:pt idx="3207">
                  <c:v>42884.39702546296</c:v>
                </c:pt>
                <c:pt idx="3208">
                  <c:v>42884.432835648149</c:v>
                </c:pt>
                <c:pt idx="3209">
                  <c:v>42884.455393518518</c:v>
                </c:pt>
                <c:pt idx="3210">
                  <c:v>42884.465150462966</c:v>
                </c:pt>
                <c:pt idx="3211">
                  <c:v>42884.469560185185</c:v>
                </c:pt>
                <c:pt idx="3212">
                  <c:v>42884.514224537037</c:v>
                </c:pt>
                <c:pt idx="3213">
                  <c:v>42884.587569444448</c:v>
                </c:pt>
                <c:pt idx="3214">
                  <c:v>42884.592442129629</c:v>
                </c:pt>
                <c:pt idx="3215">
                  <c:v>42884.626979166664</c:v>
                </c:pt>
                <c:pt idx="3216">
                  <c:v>42884.653761574074</c:v>
                </c:pt>
                <c:pt idx="3217">
                  <c:v>42884.67391203704</c:v>
                </c:pt>
                <c:pt idx="3218">
                  <c:v>42884.680138888885</c:v>
                </c:pt>
                <c:pt idx="3219">
                  <c:v>42885.346817129626</c:v>
                </c:pt>
                <c:pt idx="3220">
                  <c:v>42885.355752314812</c:v>
                </c:pt>
                <c:pt idx="3221">
                  <c:v>42886.4299537037</c:v>
                </c:pt>
                <c:pt idx="3222">
                  <c:v>42886.451631944445</c:v>
                </c:pt>
                <c:pt idx="3223">
                  <c:v>42886.457141203704</c:v>
                </c:pt>
                <c:pt idx="3224">
                  <c:v>42886.462175925924</c:v>
                </c:pt>
                <c:pt idx="3225">
                  <c:v>42886.467222222222</c:v>
                </c:pt>
                <c:pt idx="3226">
                  <c:v>42886.515787037039</c:v>
                </c:pt>
                <c:pt idx="3227">
                  <c:v>42886.553101851852</c:v>
                </c:pt>
                <c:pt idx="3228">
                  <c:v>42886.612557870372</c:v>
                </c:pt>
                <c:pt idx="3229">
                  <c:v>42886.660451388889</c:v>
                </c:pt>
                <c:pt idx="3230">
                  <c:v>42886.666030092594</c:v>
                </c:pt>
                <c:pt idx="3231">
                  <c:v>42886.671585648146</c:v>
                </c:pt>
                <c:pt idx="3232">
                  <c:v>42886.678668981483</c:v>
                </c:pt>
                <c:pt idx="3233">
                  <c:v>42886.684421296297</c:v>
                </c:pt>
                <c:pt idx="3234">
                  <c:v>42886.689837962964</c:v>
                </c:pt>
                <c:pt idx="3235">
                  <c:v>42886.701342592591</c:v>
                </c:pt>
                <c:pt idx="3236">
                  <c:v>42886.706863425927</c:v>
                </c:pt>
                <c:pt idx="3237">
                  <c:v>42887.46</c:v>
                </c:pt>
                <c:pt idx="3238">
                  <c:v>42887.465798611112</c:v>
                </c:pt>
                <c:pt idx="3239">
                  <c:v>42887.471562500003</c:v>
                </c:pt>
                <c:pt idx="3240">
                  <c:v>42887.531400462962</c:v>
                </c:pt>
                <c:pt idx="3241">
                  <c:v>42887.547025462962</c:v>
                </c:pt>
                <c:pt idx="3242">
                  <c:v>42887.551979166667</c:v>
                </c:pt>
                <c:pt idx="3243">
                  <c:v>42887.556620370371</c:v>
                </c:pt>
                <c:pt idx="3244">
                  <c:v>42887.561284722222</c:v>
                </c:pt>
                <c:pt idx="3245">
                  <c:v>42887.566412037035</c:v>
                </c:pt>
                <c:pt idx="3246">
                  <c:v>42887.571377314816</c:v>
                </c:pt>
                <c:pt idx="3247">
                  <c:v>42887.575775462959</c:v>
                </c:pt>
                <c:pt idx="3248">
                  <c:v>42887.579965277779</c:v>
                </c:pt>
                <c:pt idx="3249">
                  <c:v>42887.584548611114</c:v>
                </c:pt>
                <c:pt idx="3250">
                  <c:v>42887.589328703703</c:v>
                </c:pt>
                <c:pt idx="3251">
                  <c:v>42887.598923611113</c:v>
                </c:pt>
                <c:pt idx="3252">
                  <c:v>42887.624120370368</c:v>
                </c:pt>
                <c:pt idx="3253">
                  <c:v>42887.697175925925</c:v>
                </c:pt>
                <c:pt idx="3254">
                  <c:v>42887.706921296296</c:v>
                </c:pt>
                <c:pt idx="3255">
                  <c:v>42887.722800925927</c:v>
                </c:pt>
                <c:pt idx="3256">
                  <c:v>42887.755740740744</c:v>
                </c:pt>
                <c:pt idx="3257">
                  <c:v>42888.377604166664</c:v>
                </c:pt>
                <c:pt idx="3258">
                  <c:v>42888.384884259256</c:v>
                </c:pt>
                <c:pt idx="3259">
                  <c:v>42888.406493055554</c:v>
                </c:pt>
                <c:pt idx="3260">
                  <c:v>42888.411238425928</c:v>
                </c:pt>
                <c:pt idx="3261">
                  <c:v>42888.416215277779</c:v>
                </c:pt>
                <c:pt idx="3262">
                  <c:v>42888.615520833337</c:v>
                </c:pt>
                <c:pt idx="3263">
                  <c:v>42888.661458333336</c:v>
                </c:pt>
                <c:pt idx="3264">
                  <c:v>42888.677777777775</c:v>
                </c:pt>
                <c:pt idx="3265">
                  <c:v>42888.686874999999</c:v>
                </c:pt>
                <c:pt idx="3266">
                  <c:v>42888.691527777781</c:v>
                </c:pt>
                <c:pt idx="3267">
                  <c:v>42888.709502314814</c:v>
                </c:pt>
                <c:pt idx="3268">
                  <c:v>42888.719282407408</c:v>
                </c:pt>
                <c:pt idx="3269">
                  <c:v>42888.735092592593</c:v>
                </c:pt>
                <c:pt idx="3270">
                  <c:v>42889.369791666664</c:v>
                </c:pt>
                <c:pt idx="3271">
                  <c:v>42889.404143518521</c:v>
                </c:pt>
                <c:pt idx="3272">
                  <c:v>42889.410543981481</c:v>
                </c:pt>
                <c:pt idx="3273">
                  <c:v>42889.505150462966</c:v>
                </c:pt>
                <c:pt idx="3274">
                  <c:v>42889.521793981483</c:v>
                </c:pt>
                <c:pt idx="3275">
                  <c:v>42889.527083333334</c:v>
                </c:pt>
                <c:pt idx="3276">
                  <c:v>42889.53224537037</c:v>
                </c:pt>
                <c:pt idx="3277">
                  <c:v>42889.541620370372</c:v>
                </c:pt>
                <c:pt idx="3278">
                  <c:v>42889.552037037036</c:v>
                </c:pt>
                <c:pt idx="3279">
                  <c:v>42889.642523148148</c:v>
                </c:pt>
                <c:pt idx="3280">
                  <c:v>42889.647511574076</c:v>
                </c:pt>
                <c:pt idx="3281">
                  <c:v>42889.658090277779</c:v>
                </c:pt>
                <c:pt idx="3282">
                  <c:v>42889.699606481481</c:v>
                </c:pt>
                <c:pt idx="3283">
                  <c:v>42890.379421296297</c:v>
                </c:pt>
                <c:pt idx="3284">
                  <c:v>42890.455150462964</c:v>
                </c:pt>
                <c:pt idx="3285">
                  <c:v>42890.501192129632</c:v>
                </c:pt>
                <c:pt idx="3286">
                  <c:v>42890.538206018522</c:v>
                </c:pt>
                <c:pt idx="3287">
                  <c:v>42890.58116898148</c:v>
                </c:pt>
                <c:pt idx="3288">
                  <c:v>42890.590300925927</c:v>
                </c:pt>
                <c:pt idx="3289">
                  <c:v>42890.623449074075</c:v>
                </c:pt>
                <c:pt idx="3290">
                  <c:v>42890.641643518517</c:v>
                </c:pt>
                <c:pt idx="3291">
                  <c:v>42890.670081018521</c:v>
                </c:pt>
                <c:pt idx="3292">
                  <c:v>42890.675115740742</c:v>
                </c:pt>
                <c:pt idx="3293">
                  <c:v>42890.69054398148</c:v>
                </c:pt>
                <c:pt idx="3294">
                  <c:v>42890.696122685185</c:v>
                </c:pt>
                <c:pt idx="3295">
                  <c:v>42890.708240740743</c:v>
                </c:pt>
                <c:pt idx="3296">
                  <c:v>42890.721365740741</c:v>
                </c:pt>
                <c:pt idx="3297">
                  <c:v>42891.353935185187</c:v>
                </c:pt>
                <c:pt idx="3298">
                  <c:v>42891.405833333331</c:v>
                </c:pt>
                <c:pt idx="3299">
                  <c:v>42891.504953703705</c:v>
                </c:pt>
                <c:pt idx="3300">
                  <c:v>42891.555196759262</c:v>
                </c:pt>
                <c:pt idx="3301">
                  <c:v>42892.355254629627</c:v>
                </c:pt>
                <c:pt idx="3302">
                  <c:v>42892.443761574075</c:v>
                </c:pt>
                <c:pt idx="3303">
                  <c:v>42892.454525462963</c:v>
                </c:pt>
                <c:pt idx="3304">
                  <c:v>42892.627233796295</c:v>
                </c:pt>
                <c:pt idx="3305">
                  <c:v>42892.670694444445</c:v>
                </c:pt>
                <c:pt idx="3306">
                  <c:v>42892.681493055556</c:v>
                </c:pt>
                <c:pt idx="3307">
                  <c:v>42892.716099537036</c:v>
                </c:pt>
                <c:pt idx="3308">
                  <c:v>42892.727789351855</c:v>
                </c:pt>
                <c:pt idx="3309">
                  <c:v>42893.34684027778</c:v>
                </c:pt>
                <c:pt idx="3310">
                  <c:v>42893.370023148149</c:v>
                </c:pt>
                <c:pt idx="3311">
                  <c:v>42893.384074074071</c:v>
                </c:pt>
                <c:pt idx="3312">
                  <c:v>42893.396805555552</c:v>
                </c:pt>
                <c:pt idx="3313">
                  <c:v>42893.402685185189</c:v>
                </c:pt>
                <c:pt idx="3314">
                  <c:v>42893.408460648148</c:v>
                </c:pt>
                <c:pt idx="3315">
                  <c:v>42893.414884259262</c:v>
                </c:pt>
                <c:pt idx="3316">
                  <c:v>42893.420173611114</c:v>
                </c:pt>
                <c:pt idx="3317">
                  <c:v>42893.425150462965</c:v>
                </c:pt>
                <c:pt idx="3318">
                  <c:v>42893.454016203701</c:v>
                </c:pt>
                <c:pt idx="3319">
                  <c:v>42893.497094907405</c:v>
                </c:pt>
                <c:pt idx="3320">
                  <c:v>42893.513645833336</c:v>
                </c:pt>
                <c:pt idx="3321">
                  <c:v>42893.518935185188</c:v>
                </c:pt>
                <c:pt idx="3322">
                  <c:v>42893.524131944447</c:v>
                </c:pt>
                <c:pt idx="3323">
                  <c:v>42893.629780092589</c:v>
                </c:pt>
                <c:pt idx="3324">
                  <c:v>42893.634236111109</c:v>
                </c:pt>
                <c:pt idx="3325">
                  <c:v>42893.690243055556</c:v>
                </c:pt>
                <c:pt idx="3326">
                  <c:v>42893.711712962962</c:v>
                </c:pt>
                <c:pt idx="3327">
                  <c:v>42893.740555555552</c:v>
                </c:pt>
                <c:pt idx="3328">
                  <c:v>42893.746261574073</c:v>
                </c:pt>
                <c:pt idx="3329">
                  <c:v>42893.753217592595</c:v>
                </c:pt>
                <c:pt idx="3330">
                  <c:v>42893.776412037034</c:v>
                </c:pt>
                <c:pt idx="3331">
                  <c:v>42894.671875</c:v>
                </c:pt>
                <c:pt idx="3332">
                  <c:v>42894.71020833333</c:v>
                </c:pt>
                <c:pt idx="3333">
                  <c:v>42894.721331018518</c:v>
                </c:pt>
                <c:pt idx="3334">
                  <c:v>42894.727118055554</c:v>
                </c:pt>
                <c:pt idx="3335">
                  <c:v>42894.732997685183</c:v>
                </c:pt>
                <c:pt idx="3336">
                  <c:v>42895.388287037036</c:v>
                </c:pt>
                <c:pt idx="3337">
                  <c:v>42895.40792824074</c:v>
                </c:pt>
                <c:pt idx="3338">
                  <c:v>42895.443842592591</c:v>
                </c:pt>
                <c:pt idx="3339">
                  <c:v>42895.449525462966</c:v>
                </c:pt>
                <c:pt idx="3340">
                  <c:v>42895.45517361111</c:v>
                </c:pt>
                <c:pt idx="3341">
                  <c:v>42895.614895833336</c:v>
                </c:pt>
                <c:pt idx="3342">
                  <c:v>42895.623692129629</c:v>
                </c:pt>
                <c:pt idx="3343">
                  <c:v>42895.628842592596</c:v>
                </c:pt>
                <c:pt idx="3344">
                  <c:v>42895.634768518517</c:v>
                </c:pt>
                <c:pt idx="3345">
                  <c:v>42895.647685185184</c:v>
                </c:pt>
                <c:pt idx="3346">
                  <c:v>42895.652303240742</c:v>
                </c:pt>
                <c:pt idx="3347">
                  <c:v>42895.656597222223</c:v>
                </c:pt>
                <c:pt idx="3348">
                  <c:v>42895.66128472222</c:v>
                </c:pt>
                <c:pt idx="3349">
                  <c:v>42895.665960648148</c:v>
                </c:pt>
                <c:pt idx="3350">
                  <c:v>42895.670671296299</c:v>
                </c:pt>
                <c:pt idx="3351">
                  <c:v>42895.679652777777</c:v>
                </c:pt>
                <c:pt idx="3352">
                  <c:v>42895.68445601852</c:v>
                </c:pt>
                <c:pt idx="3353">
                  <c:v>42895.696064814816</c:v>
                </c:pt>
                <c:pt idx="3354">
                  <c:v>42896.655763888892</c:v>
                </c:pt>
                <c:pt idx="3355">
                  <c:v>42896.682037037041</c:v>
                </c:pt>
                <c:pt idx="3356">
                  <c:v>42896.690868055557</c:v>
                </c:pt>
                <c:pt idx="3357">
                  <c:v>42896.709814814814</c:v>
                </c:pt>
                <c:pt idx="3358">
                  <c:v>42897.38994212963</c:v>
                </c:pt>
                <c:pt idx="3359">
                  <c:v>42897.418263888889</c:v>
                </c:pt>
                <c:pt idx="3360">
                  <c:v>42897.454201388886</c:v>
                </c:pt>
                <c:pt idx="3361">
                  <c:v>42897.459710648145</c:v>
                </c:pt>
                <c:pt idx="3362">
                  <c:v>42897.491168981483</c:v>
                </c:pt>
                <c:pt idx="3363">
                  <c:v>42897.49628472222</c:v>
                </c:pt>
                <c:pt idx="3364">
                  <c:v>42897.501655092594</c:v>
                </c:pt>
                <c:pt idx="3365">
                  <c:v>42897.507025462961</c:v>
                </c:pt>
                <c:pt idx="3366">
                  <c:v>42897.512233796297</c:v>
                </c:pt>
                <c:pt idx="3367">
                  <c:v>42897.517418981479</c:v>
                </c:pt>
                <c:pt idx="3368">
                  <c:v>42897.522581018522</c:v>
                </c:pt>
                <c:pt idx="3369">
                  <c:v>42897.526782407411</c:v>
                </c:pt>
                <c:pt idx="3370">
                  <c:v>42897.530949074076</c:v>
                </c:pt>
                <c:pt idx="3371">
                  <c:v>42897.535833333335</c:v>
                </c:pt>
                <c:pt idx="3372">
                  <c:v>42897.540208333332</c:v>
                </c:pt>
                <c:pt idx="3373">
                  <c:v>42897.545219907406</c:v>
                </c:pt>
                <c:pt idx="3374">
                  <c:v>42897.550497685188</c:v>
                </c:pt>
                <c:pt idx="3375">
                  <c:v>42897.555335648147</c:v>
                </c:pt>
                <c:pt idx="3376">
                  <c:v>42897.560185185182</c:v>
                </c:pt>
                <c:pt idx="3377">
                  <c:v>42897.588854166665</c:v>
                </c:pt>
                <c:pt idx="3378">
                  <c:v>42897.593495370369</c:v>
                </c:pt>
                <c:pt idx="3379">
                  <c:v>42897.598078703704</c:v>
                </c:pt>
                <c:pt idx="3380">
                  <c:v>42897.602673611109</c:v>
                </c:pt>
                <c:pt idx="3381">
                  <c:v>42897.60728009259</c:v>
                </c:pt>
                <c:pt idx="3382">
                  <c:v>42897.611909722225</c:v>
                </c:pt>
                <c:pt idx="3383">
                  <c:v>42897.616655092592</c:v>
                </c:pt>
                <c:pt idx="3384">
                  <c:v>42897.621423611112</c:v>
                </c:pt>
                <c:pt idx="3385">
                  <c:v>42897.626284722224</c:v>
                </c:pt>
                <c:pt idx="3386">
                  <c:v>42897.631168981483</c:v>
                </c:pt>
                <c:pt idx="3387">
                  <c:v>42897.636006944442</c:v>
                </c:pt>
                <c:pt idx="3388">
                  <c:v>42897.6408912037</c:v>
                </c:pt>
                <c:pt idx="3389">
                  <c:v>42897.645868055559</c:v>
                </c:pt>
                <c:pt idx="3390">
                  <c:v>42897.65079861111</c:v>
                </c:pt>
                <c:pt idx="3391">
                  <c:v>42897.655648148146</c:v>
                </c:pt>
                <c:pt idx="3392">
                  <c:v>42897.665277777778</c:v>
                </c:pt>
                <c:pt idx="3393">
                  <c:v>42897.670069444444</c:v>
                </c:pt>
                <c:pt idx="3394">
                  <c:v>42897.674803240741</c:v>
                </c:pt>
                <c:pt idx="3395">
                  <c:v>42897.684050925927</c:v>
                </c:pt>
                <c:pt idx="3396">
                  <c:v>42897.688634259262</c:v>
                </c:pt>
                <c:pt idx="3397">
                  <c:v>42897.698564814818</c:v>
                </c:pt>
                <c:pt idx="3398">
                  <c:v>42897.703784722224</c:v>
                </c:pt>
                <c:pt idx="3399">
                  <c:v>42897.708784722221</c:v>
                </c:pt>
                <c:pt idx="3400">
                  <c:v>42897.723090277781</c:v>
                </c:pt>
                <c:pt idx="3401">
                  <c:v>42897.727743055555</c:v>
                </c:pt>
                <c:pt idx="3402">
                  <c:v>42897.733275462961</c:v>
                </c:pt>
                <c:pt idx="3403">
                  <c:v>42897.746261574073</c:v>
                </c:pt>
                <c:pt idx="3404">
                  <c:v>42899.625289351854</c:v>
                </c:pt>
                <c:pt idx="3405">
                  <c:v>42899.646736111114</c:v>
                </c:pt>
                <c:pt idx="3406">
                  <c:v>42900.337569444448</c:v>
                </c:pt>
                <c:pt idx="3407">
                  <c:v>42900.349062499998</c:v>
                </c:pt>
                <c:pt idx="3408">
                  <c:v>42900.35800925926</c:v>
                </c:pt>
                <c:pt idx="3409">
                  <c:v>42900.382280092592</c:v>
                </c:pt>
                <c:pt idx="3410">
                  <c:v>42900.394548611112</c:v>
                </c:pt>
                <c:pt idx="3411">
                  <c:v>42900.40053240741</c:v>
                </c:pt>
                <c:pt idx="3412">
                  <c:v>42900.407106481478</c:v>
                </c:pt>
                <c:pt idx="3413">
                  <c:v>42900.412546296298</c:v>
                </c:pt>
                <c:pt idx="3414">
                  <c:v>42900.417500000003</c:v>
                </c:pt>
                <c:pt idx="3415">
                  <c:v>42900.422280092593</c:v>
                </c:pt>
                <c:pt idx="3416">
                  <c:v>42900.427106481482</c:v>
                </c:pt>
                <c:pt idx="3417">
                  <c:v>42900.43172453704</c:v>
                </c:pt>
                <c:pt idx="3418">
                  <c:v>42900.436307870368</c:v>
                </c:pt>
                <c:pt idx="3419">
                  <c:v>42900.440798611111</c:v>
                </c:pt>
                <c:pt idx="3420">
                  <c:v>42900.445520833331</c:v>
                </c:pt>
                <c:pt idx="3421">
                  <c:v>42900.454629629632</c:v>
                </c:pt>
                <c:pt idx="3422">
                  <c:v>42900.463217592594</c:v>
                </c:pt>
                <c:pt idx="3423">
                  <c:v>42900.467569444445</c:v>
                </c:pt>
                <c:pt idx="3424">
                  <c:v>42900.471990740742</c:v>
                </c:pt>
                <c:pt idx="3425">
                  <c:v>42900.476678240739</c:v>
                </c:pt>
                <c:pt idx="3426">
                  <c:v>42900.481226851851</c:v>
                </c:pt>
                <c:pt idx="3427">
                  <c:v>42900.485636574071</c:v>
                </c:pt>
                <c:pt idx="3428">
                  <c:v>42900.489953703705</c:v>
                </c:pt>
                <c:pt idx="3429">
                  <c:v>42900.494143518517</c:v>
                </c:pt>
                <c:pt idx="3430">
                  <c:v>42900.498379629629</c:v>
                </c:pt>
                <c:pt idx="3431">
                  <c:v>42900.502789351849</c:v>
                </c:pt>
                <c:pt idx="3432">
                  <c:v>42900.507592592592</c:v>
                </c:pt>
                <c:pt idx="3433">
                  <c:v>42900.512592592589</c:v>
                </c:pt>
                <c:pt idx="3434">
                  <c:v>42900.517604166664</c:v>
                </c:pt>
                <c:pt idx="3435">
                  <c:v>42900.522592592592</c:v>
                </c:pt>
                <c:pt idx="3436">
                  <c:v>42900.52684027778</c:v>
                </c:pt>
                <c:pt idx="3437">
                  <c:v>42900.531006944446</c:v>
                </c:pt>
                <c:pt idx="3438">
                  <c:v>42900.535127314812</c:v>
                </c:pt>
                <c:pt idx="3439">
                  <c:v>42900.539166666669</c:v>
                </c:pt>
                <c:pt idx="3440">
                  <c:v>42900.543321759258</c:v>
                </c:pt>
                <c:pt idx="3441">
                  <c:v>42900.54724537037</c:v>
                </c:pt>
                <c:pt idx="3442">
                  <c:v>42900.55537037037</c:v>
                </c:pt>
                <c:pt idx="3443">
                  <c:v>42900.559259259258</c:v>
                </c:pt>
                <c:pt idx="3444">
                  <c:v>42900.563263888886</c:v>
                </c:pt>
                <c:pt idx="3445">
                  <c:v>42900.567430555559</c:v>
                </c:pt>
                <c:pt idx="3446">
                  <c:v>42900.571458333332</c:v>
                </c:pt>
                <c:pt idx="3447">
                  <c:v>42900.575497685182</c:v>
                </c:pt>
                <c:pt idx="3448">
                  <c:v>42900.579618055555</c:v>
                </c:pt>
                <c:pt idx="3449">
                  <c:v>42900.583738425928</c:v>
                </c:pt>
                <c:pt idx="3450">
                  <c:v>42900.587708333333</c:v>
                </c:pt>
                <c:pt idx="3451">
                  <c:v>42900.591793981483</c:v>
                </c:pt>
                <c:pt idx="3452">
                  <c:v>42900.59579861111</c:v>
                </c:pt>
                <c:pt idx="3453">
                  <c:v>42900.599780092591</c:v>
                </c:pt>
                <c:pt idx="3454">
                  <c:v>42900.603784722225</c:v>
                </c:pt>
                <c:pt idx="3455">
                  <c:v>42900.607777777775</c:v>
                </c:pt>
                <c:pt idx="3456">
                  <c:v>42900.611817129633</c:v>
                </c:pt>
                <c:pt idx="3457">
                  <c:v>42900.615787037037</c:v>
                </c:pt>
                <c:pt idx="3458">
                  <c:v>42900.619826388887</c:v>
                </c:pt>
                <c:pt idx="3459">
                  <c:v>42900.623900462961</c:v>
                </c:pt>
                <c:pt idx="3460">
                  <c:v>42900.627939814818</c:v>
                </c:pt>
                <c:pt idx="3461">
                  <c:v>42900.632025462961</c:v>
                </c:pt>
                <c:pt idx="3462">
                  <c:v>42900.636504629627</c:v>
                </c:pt>
                <c:pt idx="3463">
                  <c:v>42900.640787037039</c:v>
                </c:pt>
                <c:pt idx="3464">
                  <c:v>42900.644884259258</c:v>
                </c:pt>
                <c:pt idx="3465">
                  <c:v>42900.649004629631</c:v>
                </c:pt>
                <c:pt idx="3466">
                  <c:v>42900.653298611112</c:v>
                </c:pt>
                <c:pt idx="3467">
                  <c:v>42900.657488425924</c:v>
                </c:pt>
                <c:pt idx="3468">
                  <c:v>42900.661597222221</c:v>
                </c:pt>
                <c:pt idx="3469">
                  <c:v>42900.665671296294</c:v>
                </c:pt>
                <c:pt idx="3470">
                  <c:v>42900.669895833336</c:v>
                </c:pt>
                <c:pt idx="3471">
                  <c:v>42900.69667824074</c:v>
                </c:pt>
                <c:pt idx="3472">
                  <c:v>42900.702199074076</c:v>
                </c:pt>
                <c:pt idx="3473">
                  <c:v>42900.712546296294</c:v>
                </c:pt>
                <c:pt idx="3474">
                  <c:v>42900.717743055553</c:v>
                </c:pt>
                <c:pt idx="3475">
                  <c:v>42900.729722222219</c:v>
                </c:pt>
                <c:pt idx="3476">
                  <c:v>42900.735983796294</c:v>
                </c:pt>
                <c:pt idx="3477">
                  <c:v>42900.771990740737</c:v>
                </c:pt>
                <c:pt idx="3478">
                  <c:v>42901.337777777779</c:v>
                </c:pt>
                <c:pt idx="3479">
                  <c:v>42901.348217592589</c:v>
                </c:pt>
                <c:pt idx="3480">
                  <c:v>42901.379108796296</c:v>
                </c:pt>
                <c:pt idx="3481">
                  <c:v>42901.385810185187</c:v>
                </c:pt>
                <c:pt idx="3482">
                  <c:v>42901.392511574071</c:v>
                </c:pt>
                <c:pt idx="3483">
                  <c:v>42901.399004629631</c:v>
                </c:pt>
                <c:pt idx="3484">
                  <c:v>42901.412037037036</c:v>
                </c:pt>
                <c:pt idx="3485">
                  <c:v>42901.418229166666</c:v>
                </c:pt>
                <c:pt idx="3486">
                  <c:v>42901.424189814818</c:v>
                </c:pt>
                <c:pt idx="3487">
                  <c:v>42901.430196759262</c:v>
                </c:pt>
                <c:pt idx="3488">
                  <c:v>42901.436145833337</c:v>
                </c:pt>
                <c:pt idx="3489">
                  <c:v>42901.442094907405</c:v>
                </c:pt>
                <c:pt idx="3490">
                  <c:v>42901.453356481485</c:v>
                </c:pt>
                <c:pt idx="3491">
                  <c:v>42901.45890046296</c:v>
                </c:pt>
                <c:pt idx="3492">
                  <c:v>42901.464386574073</c:v>
                </c:pt>
                <c:pt idx="3493">
                  <c:v>42901.469965277778</c:v>
                </c:pt>
                <c:pt idx="3494">
                  <c:v>42901.475428240738</c:v>
                </c:pt>
                <c:pt idx="3495">
                  <c:v>42901.486180555556</c:v>
                </c:pt>
                <c:pt idx="3496">
                  <c:v>42901.555775462963</c:v>
                </c:pt>
                <c:pt idx="3497">
                  <c:v>42901.560729166667</c:v>
                </c:pt>
                <c:pt idx="3498">
                  <c:v>42901.574733796297</c:v>
                </c:pt>
                <c:pt idx="3499">
                  <c:v>42901.643171296295</c:v>
                </c:pt>
                <c:pt idx="3500">
                  <c:v>42901.671215277776</c:v>
                </c:pt>
                <c:pt idx="3501">
                  <c:v>42901.675925925927</c:v>
                </c:pt>
                <c:pt idx="3502">
                  <c:v>42901.686944444446</c:v>
                </c:pt>
                <c:pt idx="3503">
                  <c:v>42901.691886574074</c:v>
                </c:pt>
                <c:pt idx="3504">
                  <c:v>42901.696793981479</c:v>
                </c:pt>
                <c:pt idx="3505">
                  <c:v>42901.707476851851</c:v>
                </c:pt>
                <c:pt idx="3506">
                  <c:v>42901.724062499998</c:v>
                </c:pt>
                <c:pt idx="3507">
                  <c:v>42901.735011574077</c:v>
                </c:pt>
                <c:pt idx="3508">
                  <c:v>42901.752800925926</c:v>
                </c:pt>
                <c:pt idx="3509">
                  <c:v>42901.759930555556</c:v>
                </c:pt>
                <c:pt idx="3510">
                  <c:v>42902.337222222224</c:v>
                </c:pt>
                <c:pt idx="3511">
                  <c:v>42902.355358796296</c:v>
                </c:pt>
                <c:pt idx="3512">
                  <c:v>42902.370243055557</c:v>
                </c:pt>
                <c:pt idx="3513">
                  <c:v>42902.377141203702</c:v>
                </c:pt>
                <c:pt idx="3514">
                  <c:v>42902.383773148147</c:v>
                </c:pt>
                <c:pt idx="3515">
                  <c:v>42902.3903125</c:v>
                </c:pt>
                <c:pt idx="3516">
                  <c:v>42902.575798611113</c:v>
                </c:pt>
                <c:pt idx="3517">
                  <c:v>42902.753437500003</c:v>
                </c:pt>
                <c:pt idx="3518">
                  <c:v>42903.726226851853</c:v>
                </c:pt>
                <c:pt idx="3519">
                  <c:v>42904.36922453704</c:v>
                </c:pt>
                <c:pt idx="3520">
                  <c:v>42904.383252314816</c:v>
                </c:pt>
                <c:pt idx="3521">
                  <c:v>42904.389502314814</c:v>
                </c:pt>
                <c:pt idx="3522">
                  <c:v>42904.400405092594</c:v>
                </c:pt>
                <c:pt idx="3523">
                  <c:v>42904.405636574076</c:v>
                </c:pt>
                <c:pt idx="3524">
                  <c:v>42904.420023148145</c:v>
                </c:pt>
                <c:pt idx="3525">
                  <c:v>42904.434444444443</c:v>
                </c:pt>
                <c:pt idx="3526">
                  <c:v>42904.463414351849</c:v>
                </c:pt>
                <c:pt idx="3527">
                  <c:v>42904.4687962963</c:v>
                </c:pt>
                <c:pt idx="3528">
                  <c:v>42904.47420138889</c:v>
                </c:pt>
                <c:pt idx="3529">
                  <c:v>42904.479201388887</c:v>
                </c:pt>
                <c:pt idx="3530">
                  <c:v>42904.500659722224</c:v>
                </c:pt>
                <c:pt idx="3531">
                  <c:v>42904.531817129631</c:v>
                </c:pt>
                <c:pt idx="3532">
                  <c:v>42904.551539351851</c:v>
                </c:pt>
                <c:pt idx="3533">
                  <c:v>42904.560844907406</c:v>
                </c:pt>
                <c:pt idx="3534">
                  <c:v>42904.565266203703</c:v>
                </c:pt>
                <c:pt idx="3535">
                  <c:v>42904.569861111115</c:v>
                </c:pt>
                <c:pt idx="3536">
                  <c:v>42904.578449074077</c:v>
                </c:pt>
                <c:pt idx="3537">
                  <c:v>42904.586956018517</c:v>
                </c:pt>
                <c:pt idx="3538">
                  <c:v>42905.530590277776</c:v>
                </c:pt>
                <c:pt idx="3539">
                  <c:v>42905.541412037041</c:v>
                </c:pt>
                <c:pt idx="3540">
                  <c:v>42905.557060185187</c:v>
                </c:pt>
                <c:pt idx="3541">
                  <c:v>42905.660451388889</c:v>
                </c:pt>
                <c:pt idx="3542">
                  <c:v>42905.701921296299</c:v>
                </c:pt>
                <c:pt idx="3543">
                  <c:v>42905.707060185188</c:v>
                </c:pt>
                <c:pt idx="3544">
                  <c:v>42905.736967592595</c:v>
                </c:pt>
                <c:pt idx="3545">
                  <c:v>42905.743483796294</c:v>
                </c:pt>
                <c:pt idx="3546">
                  <c:v>42906.347395833334</c:v>
                </c:pt>
                <c:pt idx="3547">
                  <c:v>42906.364247685182</c:v>
                </c:pt>
                <c:pt idx="3548">
                  <c:v>42906.371759259258</c:v>
                </c:pt>
                <c:pt idx="3549">
                  <c:v>42906.386388888888</c:v>
                </c:pt>
                <c:pt idx="3550">
                  <c:v>42906.393564814818</c:v>
                </c:pt>
                <c:pt idx="3551">
                  <c:v>42906.413553240738</c:v>
                </c:pt>
                <c:pt idx="3552">
                  <c:v>42906.420057870368</c:v>
                </c:pt>
                <c:pt idx="3553">
                  <c:v>42906.426423611112</c:v>
                </c:pt>
                <c:pt idx="3554">
                  <c:v>42906.432719907411</c:v>
                </c:pt>
                <c:pt idx="3555">
                  <c:v>42906.438935185186</c:v>
                </c:pt>
                <c:pt idx="3556">
                  <c:v>42906.45113425926</c:v>
                </c:pt>
                <c:pt idx="3557">
                  <c:v>42906.457152777781</c:v>
                </c:pt>
                <c:pt idx="3558">
                  <c:v>42906.463067129633</c:v>
                </c:pt>
                <c:pt idx="3559">
                  <c:v>42906.468923611108</c:v>
                </c:pt>
                <c:pt idx="3560">
                  <c:v>42906.474803240744</c:v>
                </c:pt>
                <c:pt idx="3561">
                  <c:v>42906.481388888889</c:v>
                </c:pt>
                <c:pt idx="3562">
                  <c:v>42906.486979166664</c:v>
                </c:pt>
                <c:pt idx="3563">
                  <c:v>42906.498090277775</c:v>
                </c:pt>
                <c:pt idx="3564">
                  <c:v>42906.598229166666</c:v>
                </c:pt>
                <c:pt idx="3565">
                  <c:v>42906.603182870371</c:v>
                </c:pt>
                <c:pt idx="3566">
                  <c:v>42906.628009259257</c:v>
                </c:pt>
                <c:pt idx="3567">
                  <c:v>42906.642916666664</c:v>
                </c:pt>
                <c:pt idx="3568">
                  <c:v>42906.652858796297</c:v>
                </c:pt>
                <c:pt idx="3569">
                  <c:v>42906.712789351855</c:v>
                </c:pt>
                <c:pt idx="3570">
                  <c:v>42906.73741898148</c:v>
                </c:pt>
                <c:pt idx="3571">
                  <c:v>42906.758263888885</c:v>
                </c:pt>
                <c:pt idx="3572">
                  <c:v>42907.345578703702</c:v>
                </c:pt>
                <c:pt idx="3573">
                  <c:v>42907.352962962963</c:v>
                </c:pt>
                <c:pt idx="3574">
                  <c:v>42907.368194444447</c:v>
                </c:pt>
                <c:pt idx="3575">
                  <c:v>42907.374803240738</c:v>
                </c:pt>
                <c:pt idx="3576">
                  <c:v>42907.39466435185</c:v>
                </c:pt>
                <c:pt idx="3577">
                  <c:v>42907.407847222225</c:v>
                </c:pt>
                <c:pt idx="3578">
                  <c:v>42907.439247685186</c:v>
                </c:pt>
                <c:pt idx="3579">
                  <c:v>42907.443981481483</c:v>
                </c:pt>
                <c:pt idx="3580">
                  <c:v>42907.448993055557</c:v>
                </c:pt>
                <c:pt idx="3581">
                  <c:v>42907.454247685186</c:v>
                </c:pt>
                <c:pt idx="3582">
                  <c:v>42907.474988425929</c:v>
                </c:pt>
                <c:pt idx="3583">
                  <c:v>42907.552037037036</c:v>
                </c:pt>
                <c:pt idx="3584">
                  <c:v>42907.604421296295</c:v>
                </c:pt>
                <c:pt idx="3585">
                  <c:v>42907.66547453704</c:v>
                </c:pt>
                <c:pt idx="3586">
                  <c:v>42907.698263888888</c:v>
                </c:pt>
                <c:pt idx="3587">
                  <c:v>42907.703275462962</c:v>
                </c:pt>
                <c:pt idx="3588">
                  <c:v>42907.724606481483</c:v>
                </c:pt>
                <c:pt idx="3589">
                  <c:v>42907.730509259258</c:v>
                </c:pt>
                <c:pt idx="3590">
                  <c:v>42908.385578703703</c:v>
                </c:pt>
                <c:pt idx="3591">
                  <c:v>42908.399317129632</c:v>
                </c:pt>
                <c:pt idx="3592">
                  <c:v>42908.40587962963</c:v>
                </c:pt>
                <c:pt idx="3593">
                  <c:v>42908.42454861111</c:v>
                </c:pt>
                <c:pt idx="3594">
                  <c:v>42908.430497685185</c:v>
                </c:pt>
                <c:pt idx="3595">
                  <c:v>42908.436377314814</c:v>
                </c:pt>
                <c:pt idx="3596">
                  <c:v>42908.447546296295</c:v>
                </c:pt>
                <c:pt idx="3597">
                  <c:v>42908.453055555554</c:v>
                </c:pt>
                <c:pt idx="3598">
                  <c:v>42908.458634259259</c:v>
                </c:pt>
                <c:pt idx="3599">
                  <c:v>42908.464236111111</c:v>
                </c:pt>
                <c:pt idx="3600">
                  <c:v>42908.621006944442</c:v>
                </c:pt>
                <c:pt idx="3601">
                  <c:v>42908.732916666668</c:v>
                </c:pt>
                <c:pt idx="3602">
                  <c:v>42908.740127314813</c:v>
                </c:pt>
                <c:pt idx="3603">
                  <c:v>42908.749224537038</c:v>
                </c:pt>
                <c:pt idx="3604">
                  <c:v>42909.386180555557</c:v>
                </c:pt>
                <c:pt idx="3605">
                  <c:v>42909.392372685186</c:v>
                </c:pt>
                <c:pt idx="3606">
                  <c:v>42909.404988425929</c:v>
                </c:pt>
                <c:pt idx="3607">
                  <c:v>42909.41097222222</c:v>
                </c:pt>
                <c:pt idx="3608">
                  <c:v>42909.41673611111</c:v>
                </c:pt>
                <c:pt idx="3609">
                  <c:v>42909.483726851853</c:v>
                </c:pt>
                <c:pt idx="3610">
                  <c:v>42909.488969907405</c:v>
                </c:pt>
                <c:pt idx="3611">
                  <c:v>42909.494074074071</c:v>
                </c:pt>
                <c:pt idx="3612">
                  <c:v>42909.499479166669</c:v>
                </c:pt>
                <c:pt idx="3613">
                  <c:v>42909.504664351851</c:v>
                </c:pt>
                <c:pt idx="3614">
                  <c:v>42909.509780092594</c:v>
                </c:pt>
                <c:pt idx="3615">
                  <c:v>42909.514525462961</c:v>
                </c:pt>
                <c:pt idx="3616">
                  <c:v>42909.559664351851</c:v>
                </c:pt>
                <c:pt idx="3617">
                  <c:v>42909.563981481479</c:v>
                </c:pt>
                <c:pt idx="3618">
                  <c:v>42909.572824074072</c:v>
                </c:pt>
                <c:pt idx="3619">
                  <c:v>42909.600868055553</c:v>
                </c:pt>
                <c:pt idx="3620">
                  <c:v>42909.716365740744</c:v>
                </c:pt>
                <c:pt idx="3621">
                  <c:v>42910.354259259257</c:v>
                </c:pt>
                <c:pt idx="3622">
                  <c:v>42910.40724537037</c:v>
                </c:pt>
                <c:pt idx="3623">
                  <c:v>42910.412453703706</c:v>
                </c:pt>
                <c:pt idx="3624">
                  <c:v>42910.518379629626</c:v>
                </c:pt>
                <c:pt idx="3625">
                  <c:v>42911.379687499997</c:v>
                </c:pt>
                <c:pt idx="3626">
                  <c:v>42911.387094907404</c:v>
                </c:pt>
                <c:pt idx="3627">
                  <c:v>42911.392881944441</c:v>
                </c:pt>
                <c:pt idx="3628">
                  <c:v>42911.398125</c:v>
                </c:pt>
                <c:pt idx="3629">
                  <c:v>42911.423333333332</c:v>
                </c:pt>
                <c:pt idx="3630">
                  <c:v>42911.428090277775</c:v>
                </c:pt>
                <c:pt idx="3631">
                  <c:v>42911.432708333334</c:v>
                </c:pt>
                <c:pt idx="3632">
                  <c:v>42911.437326388892</c:v>
                </c:pt>
                <c:pt idx="3633">
                  <c:v>42911.441886574074</c:v>
                </c:pt>
                <c:pt idx="3634">
                  <c:v>42911.455497685187</c:v>
                </c:pt>
                <c:pt idx="3635">
                  <c:v>42911.460196759261</c:v>
                </c:pt>
                <c:pt idx="3636">
                  <c:v>42911.465451388889</c:v>
                </c:pt>
                <c:pt idx="3637">
                  <c:v>42911.470972222225</c:v>
                </c:pt>
                <c:pt idx="3638">
                  <c:v>42911.476238425923</c:v>
                </c:pt>
                <c:pt idx="3639">
                  <c:v>42911.481747685182</c:v>
                </c:pt>
                <c:pt idx="3640">
                  <c:v>42911.486898148149</c:v>
                </c:pt>
                <c:pt idx="3641">
                  <c:v>42911.491851851853</c:v>
                </c:pt>
                <c:pt idx="3642">
                  <c:v>42911.496770833335</c:v>
                </c:pt>
                <c:pt idx="3643">
                  <c:v>42911.501666666663</c:v>
                </c:pt>
                <c:pt idx="3644">
                  <c:v>42911.506435185183</c:v>
                </c:pt>
                <c:pt idx="3645">
                  <c:v>42911.515949074077</c:v>
                </c:pt>
                <c:pt idx="3646">
                  <c:v>42911.520624999997</c:v>
                </c:pt>
                <c:pt idx="3647">
                  <c:v>42911.525127314817</c:v>
                </c:pt>
                <c:pt idx="3648">
                  <c:v>42911.529467592591</c:v>
                </c:pt>
                <c:pt idx="3649">
                  <c:v>42911.533854166664</c:v>
                </c:pt>
                <c:pt idx="3650">
                  <c:v>42911.538206018522</c:v>
                </c:pt>
                <c:pt idx="3651">
                  <c:v>42911.542546296296</c:v>
                </c:pt>
                <c:pt idx="3652">
                  <c:v>42911.546793981484</c:v>
                </c:pt>
                <c:pt idx="3653">
                  <c:v>42911.556180555555</c:v>
                </c:pt>
                <c:pt idx="3654">
                  <c:v>42911.573842592596</c:v>
                </c:pt>
                <c:pt idx="3655">
                  <c:v>42911.638831018521</c:v>
                </c:pt>
                <c:pt idx="3656">
                  <c:v>42911.662175925929</c:v>
                </c:pt>
                <c:pt idx="3657">
                  <c:v>42911.691400462965</c:v>
                </c:pt>
                <c:pt idx="3658">
                  <c:v>42911.696157407408</c:v>
                </c:pt>
                <c:pt idx="3659">
                  <c:v>42911.706423611111</c:v>
                </c:pt>
                <c:pt idx="3660">
                  <c:v>42911.717175925929</c:v>
                </c:pt>
                <c:pt idx="3661">
                  <c:v>42911.724143518521</c:v>
                </c:pt>
                <c:pt idx="3662">
                  <c:v>42911.730324074073</c:v>
                </c:pt>
                <c:pt idx="3663">
                  <c:v>42913.557557870372</c:v>
                </c:pt>
                <c:pt idx="3664">
                  <c:v>42914.381006944444</c:v>
                </c:pt>
                <c:pt idx="3665">
                  <c:v>42914.482719907406</c:v>
                </c:pt>
                <c:pt idx="3666">
                  <c:v>42914.486979166664</c:v>
                </c:pt>
                <c:pt idx="3667">
                  <c:v>42914.491932870369</c:v>
                </c:pt>
                <c:pt idx="3668">
                  <c:v>42914.496898148151</c:v>
                </c:pt>
                <c:pt idx="3669">
                  <c:v>42914.510914351849</c:v>
                </c:pt>
                <c:pt idx="3670">
                  <c:v>42914.515370370369</c:v>
                </c:pt>
                <c:pt idx="3671">
                  <c:v>42914.52002314815</c:v>
                </c:pt>
                <c:pt idx="3672">
                  <c:v>42914.52447916667</c:v>
                </c:pt>
                <c:pt idx="3673">
                  <c:v>42914.626875000002</c:v>
                </c:pt>
                <c:pt idx="3674">
                  <c:v>42914.631747685184</c:v>
                </c:pt>
                <c:pt idx="3675">
                  <c:v>42914.635949074072</c:v>
                </c:pt>
                <c:pt idx="3676">
                  <c:v>42914.649212962962</c:v>
                </c:pt>
                <c:pt idx="3677">
                  <c:v>42914.653599537036</c:v>
                </c:pt>
                <c:pt idx="3678">
                  <c:v>42914.65761574074</c:v>
                </c:pt>
                <c:pt idx="3679">
                  <c:v>42914.661574074074</c:v>
                </c:pt>
                <c:pt idx="3680">
                  <c:v>42914.665983796294</c:v>
                </c:pt>
                <c:pt idx="3681">
                  <c:v>42915.444155092591</c:v>
                </c:pt>
                <c:pt idx="3682">
                  <c:v>42915.448634259257</c:v>
                </c:pt>
                <c:pt idx="3683">
                  <c:v>42915.466412037036</c:v>
                </c:pt>
                <c:pt idx="3684">
                  <c:v>42915.520509259259</c:v>
                </c:pt>
                <c:pt idx="3685">
                  <c:v>42915.544571759259</c:v>
                </c:pt>
                <c:pt idx="3686">
                  <c:v>42915.548506944448</c:v>
                </c:pt>
                <c:pt idx="3687">
                  <c:v>42916.410300925927</c:v>
                </c:pt>
                <c:pt idx="3688">
                  <c:v>42916.41578703704</c:v>
                </c:pt>
                <c:pt idx="3689">
                  <c:v>42916.420891203707</c:v>
                </c:pt>
                <c:pt idx="3690">
                  <c:v>42916.425856481481</c:v>
                </c:pt>
                <c:pt idx="3691">
                  <c:v>42916.431076388886</c:v>
                </c:pt>
                <c:pt idx="3692">
                  <c:v>42916.435717592591</c:v>
                </c:pt>
                <c:pt idx="3693">
                  <c:v>42916.440578703703</c:v>
                </c:pt>
                <c:pt idx="3694">
                  <c:v>42916.451886574076</c:v>
                </c:pt>
                <c:pt idx="3695">
                  <c:v>42916.483159722222</c:v>
                </c:pt>
                <c:pt idx="3696">
                  <c:v>42916.493043981478</c:v>
                </c:pt>
                <c:pt idx="3697">
                  <c:v>42916.506435185183</c:v>
                </c:pt>
                <c:pt idx="3698">
                  <c:v>42916.510729166665</c:v>
                </c:pt>
                <c:pt idx="3699">
                  <c:v>42916.514999999999</c:v>
                </c:pt>
                <c:pt idx="3700">
                  <c:v>42916.570115740738</c:v>
                </c:pt>
                <c:pt idx="3701">
                  <c:v>42916.578935185185</c:v>
                </c:pt>
                <c:pt idx="3702">
                  <c:v>42916.583182870374</c:v>
                </c:pt>
                <c:pt idx="3703">
                  <c:v>42916.613703703704</c:v>
                </c:pt>
                <c:pt idx="3704">
                  <c:v>42916.618495370371</c:v>
                </c:pt>
                <c:pt idx="3705">
                  <c:v>42916.622928240744</c:v>
                </c:pt>
                <c:pt idx="3706">
                  <c:v>42916.638206018521</c:v>
                </c:pt>
                <c:pt idx="3707">
                  <c:v>42916.67292824074</c:v>
                </c:pt>
                <c:pt idx="3708">
                  <c:v>42916.686990740738</c:v>
                </c:pt>
                <c:pt idx="3709">
                  <c:v>42916.700208333335</c:v>
                </c:pt>
                <c:pt idx="3710">
                  <c:v>42916.75880787037</c:v>
                </c:pt>
                <c:pt idx="3711">
                  <c:v>42917.348668981482</c:v>
                </c:pt>
                <c:pt idx="3712">
                  <c:v>42917.366446759261</c:v>
                </c:pt>
                <c:pt idx="3713">
                  <c:v>42917.376134259262</c:v>
                </c:pt>
                <c:pt idx="3714">
                  <c:v>42917.386250000003</c:v>
                </c:pt>
                <c:pt idx="3715">
                  <c:v>42917.39371527778</c:v>
                </c:pt>
                <c:pt idx="3716">
                  <c:v>42917.410312499997</c:v>
                </c:pt>
                <c:pt idx="3717">
                  <c:v>42917.415879629632</c:v>
                </c:pt>
                <c:pt idx="3718">
                  <c:v>42917.42083333333</c:v>
                </c:pt>
                <c:pt idx="3719">
                  <c:v>42917.430763888886</c:v>
                </c:pt>
                <c:pt idx="3720">
                  <c:v>42917.43550925926</c:v>
                </c:pt>
                <c:pt idx="3721">
                  <c:v>42917.440150462964</c:v>
                </c:pt>
                <c:pt idx="3722">
                  <c:v>42917.458472222221</c:v>
                </c:pt>
                <c:pt idx="3723">
                  <c:v>42917.463194444441</c:v>
                </c:pt>
                <c:pt idx="3724">
                  <c:v>42917.490590277775</c:v>
                </c:pt>
                <c:pt idx="3725">
                  <c:v>42917.495081018518</c:v>
                </c:pt>
                <c:pt idx="3726">
                  <c:v>42917.499351851853</c:v>
                </c:pt>
                <c:pt idx="3727">
                  <c:v>42917.503564814811</c:v>
                </c:pt>
                <c:pt idx="3728">
                  <c:v>42917.507708333331</c:v>
                </c:pt>
                <c:pt idx="3729">
                  <c:v>42917.51190972222</c:v>
                </c:pt>
                <c:pt idx="3730">
                  <c:v>42917.516087962962</c:v>
                </c:pt>
                <c:pt idx="3731">
                  <c:v>42917.520335648151</c:v>
                </c:pt>
                <c:pt idx="3732">
                  <c:v>42917.524814814817</c:v>
                </c:pt>
                <c:pt idx="3733">
                  <c:v>42917.531145833331</c:v>
                </c:pt>
                <c:pt idx="3734">
                  <c:v>42917.535381944443</c:v>
                </c:pt>
                <c:pt idx="3735">
                  <c:v>42917.539664351854</c:v>
                </c:pt>
                <c:pt idx="3736">
                  <c:v>42917.543958333335</c:v>
                </c:pt>
                <c:pt idx="3737">
                  <c:v>42917.54824074074</c:v>
                </c:pt>
                <c:pt idx="3738">
                  <c:v>42917.552708333336</c:v>
                </c:pt>
                <c:pt idx="3739">
                  <c:v>42917.561967592592</c:v>
                </c:pt>
                <c:pt idx="3740">
                  <c:v>42917.574907407405</c:v>
                </c:pt>
                <c:pt idx="3741">
                  <c:v>42917.579317129632</c:v>
                </c:pt>
                <c:pt idx="3742">
                  <c:v>42917.588495370372</c:v>
                </c:pt>
                <c:pt idx="3743">
                  <c:v>42917.593275462961</c:v>
                </c:pt>
                <c:pt idx="3744">
                  <c:v>42917.598356481481</c:v>
                </c:pt>
                <c:pt idx="3745">
                  <c:v>42917.648449074077</c:v>
                </c:pt>
                <c:pt idx="3746">
                  <c:v>42917.665324074071</c:v>
                </c:pt>
                <c:pt idx="3747">
                  <c:v>42917.669641203705</c:v>
                </c:pt>
                <c:pt idx="3748">
                  <c:v>42917.675497685188</c:v>
                </c:pt>
                <c:pt idx="3749">
                  <c:v>42917.681689814817</c:v>
                </c:pt>
                <c:pt idx="3750">
                  <c:v>42917.696168981478</c:v>
                </c:pt>
                <c:pt idx="3751">
                  <c:v>42917.719351851854</c:v>
                </c:pt>
                <c:pt idx="3752">
                  <c:v>42917.724861111114</c:v>
                </c:pt>
                <c:pt idx="3753">
                  <c:v>42917.735717592594</c:v>
                </c:pt>
                <c:pt idx="3754">
                  <c:v>42918.357488425929</c:v>
                </c:pt>
                <c:pt idx="3755">
                  <c:v>42918.366979166669</c:v>
                </c:pt>
                <c:pt idx="3756">
                  <c:v>42918.375219907408</c:v>
                </c:pt>
                <c:pt idx="3757">
                  <c:v>42918.445196759261</c:v>
                </c:pt>
                <c:pt idx="3758">
                  <c:v>42918.530763888892</c:v>
                </c:pt>
                <c:pt idx="3759">
                  <c:v>42918.535266203704</c:v>
                </c:pt>
                <c:pt idx="3760">
                  <c:v>42918.539768518516</c:v>
                </c:pt>
                <c:pt idx="3761">
                  <c:v>42918.544212962966</c:v>
                </c:pt>
                <c:pt idx="3762">
                  <c:v>42918.569687499999</c:v>
                </c:pt>
                <c:pt idx="3763">
                  <c:v>42918.578229166669</c:v>
                </c:pt>
                <c:pt idx="3764">
                  <c:v>42918.582499999997</c:v>
                </c:pt>
                <c:pt idx="3765">
                  <c:v>42918.586585648147</c:v>
                </c:pt>
                <c:pt idx="3766">
                  <c:v>42918.624386574076</c:v>
                </c:pt>
                <c:pt idx="3767">
                  <c:v>42918.628622685188</c:v>
                </c:pt>
                <c:pt idx="3768">
                  <c:v>42918.632939814815</c:v>
                </c:pt>
                <c:pt idx="3769">
                  <c:v>42918.637407407405</c:v>
                </c:pt>
                <c:pt idx="3770">
                  <c:v>42918.641944444447</c:v>
                </c:pt>
                <c:pt idx="3771">
                  <c:v>42918.646550925929</c:v>
                </c:pt>
                <c:pt idx="3772">
                  <c:v>42918.651284722226</c:v>
                </c:pt>
                <c:pt idx="3773">
                  <c:v>42918.655891203707</c:v>
                </c:pt>
                <c:pt idx="3774">
                  <c:v>42918.660451388889</c:v>
                </c:pt>
                <c:pt idx="3775">
                  <c:v>42918.664918981478</c:v>
                </c:pt>
                <c:pt idx="3776">
                  <c:v>42918.669386574074</c:v>
                </c:pt>
                <c:pt idx="3777">
                  <c:v>42918.67386574074</c:v>
                </c:pt>
                <c:pt idx="3778">
                  <c:v>42918.678368055553</c:v>
                </c:pt>
                <c:pt idx="3779">
                  <c:v>42918.682870370372</c:v>
                </c:pt>
                <c:pt idx="3780">
                  <c:v>42918.6875</c:v>
                </c:pt>
                <c:pt idx="3781">
                  <c:v>42918.692083333335</c:v>
                </c:pt>
                <c:pt idx="3782">
                  <c:v>42918.69672453704</c:v>
                </c:pt>
                <c:pt idx="3783">
                  <c:v>42918.721134259256</c:v>
                </c:pt>
                <c:pt idx="3784">
                  <c:v>42918.748981481483</c:v>
                </c:pt>
                <c:pt idx="3785">
                  <c:v>42918.76871527778</c:v>
                </c:pt>
                <c:pt idx="3786">
                  <c:v>42918.777037037034</c:v>
                </c:pt>
                <c:pt idx="3787">
                  <c:v>42919.403101851851</c:v>
                </c:pt>
                <c:pt idx="3788">
                  <c:v>42919.409074074072</c:v>
                </c:pt>
                <c:pt idx="3789">
                  <c:v>42919.414641203701</c:v>
                </c:pt>
                <c:pt idx="3790">
                  <c:v>42919.42</c:v>
                </c:pt>
                <c:pt idx="3791">
                  <c:v>42919.425057870372</c:v>
                </c:pt>
                <c:pt idx="3792">
                  <c:v>42919.429988425924</c:v>
                </c:pt>
                <c:pt idx="3793">
                  <c:v>42919.434803240743</c:v>
                </c:pt>
                <c:pt idx="3794">
                  <c:v>42919.43949074074</c:v>
                </c:pt>
                <c:pt idx="3795">
                  <c:v>42919.444108796299</c:v>
                </c:pt>
                <c:pt idx="3796">
                  <c:v>42919.448564814818</c:v>
                </c:pt>
                <c:pt idx="3797">
                  <c:v>42919.453009259261</c:v>
                </c:pt>
                <c:pt idx="3798">
                  <c:v>42919.457476851851</c:v>
                </c:pt>
                <c:pt idx="3799">
                  <c:v>42919.461909722224</c:v>
                </c:pt>
                <c:pt idx="3800">
                  <c:v>42919.466377314813</c:v>
                </c:pt>
                <c:pt idx="3801">
                  <c:v>42919.47084490741</c:v>
                </c:pt>
                <c:pt idx="3802">
                  <c:v>42919.475347222222</c:v>
                </c:pt>
                <c:pt idx="3803">
                  <c:v>42919.479837962965</c:v>
                </c:pt>
                <c:pt idx="3804">
                  <c:v>42919.4843287037</c:v>
                </c:pt>
                <c:pt idx="3805">
                  <c:v>42919.488796296297</c:v>
                </c:pt>
                <c:pt idx="3806">
                  <c:v>42919.493263888886</c:v>
                </c:pt>
                <c:pt idx="3807">
                  <c:v>42919.497604166667</c:v>
                </c:pt>
                <c:pt idx="3808">
                  <c:v>42919.501875000002</c:v>
                </c:pt>
                <c:pt idx="3809">
                  <c:v>42919.506111111114</c:v>
                </c:pt>
                <c:pt idx="3810">
                  <c:v>42919.510347222225</c:v>
                </c:pt>
                <c:pt idx="3811">
                  <c:v>42919.514560185184</c:v>
                </c:pt>
                <c:pt idx="3812">
                  <c:v>42919.518784722219</c:v>
                </c:pt>
                <c:pt idx="3813">
                  <c:v>42919.527094907404</c:v>
                </c:pt>
                <c:pt idx="3814">
                  <c:v>42919.531284722223</c:v>
                </c:pt>
                <c:pt idx="3815">
                  <c:v>42919.535567129627</c:v>
                </c:pt>
                <c:pt idx="3816">
                  <c:v>42919.539942129632</c:v>
                </c:pt>
                <c:pt idx="3817">
                  <c:v>42919.544444444444</c:v>
                </c:pt>
                <c:pt idx="3818">
                  <c:v>42919.54892361111</c:v>
                </c:pt>
                <c:pt idx="3819">
                  <c:v>42919.553611111114</c:v>
                </c:pt>
                <c:pt idx="3820">
                  <c:v>42919.558645833335</c:v>
                </c:pt>
                <c:pt idx="3821">
                  <c:v>42919.568553240744</c:v>
                </c:pt>
                <c:pt idx="3822">
                  <c:v>42919.573553240742</c:v>
                </c:pt>
                <c:pt idx="3823">
                  <c:v>42919.578564814816</c:v>
                </c:pt>
                <c:pt idx="3824">
                  <c:v>42919.583495370367</c:v>
                </c:pt>
                <c:pt idx="3825">
                  <c:v>42919.588113425925</c:v>
                </c:pt>
                <c:pt idx="3826">
                  <c:v>42919.592581018522</c:v>
                </c:pt>
                <c:pt idx="3827">
                  <c:v>42919.596712962964</c:v>
                </c:pt>
                <c:pt idx="3828">
                  <c:v>42919.600983796299</c:v>
                </c:pt>
                <c:pt idx="3829">
                  <c:v>42919.605358796296</c:v>
                </c:pt>
                <c:pt idx="3830">
                  <c:v>42919.609837962962</c:v>
                </c:pt>
                <c:pt idx="3831">
                  <c:v>42919.614756944444</c:v>
                </c:pt>
                <c:pt idx="3832">
                  <c:v>42919.619687500002</c:v>
                </c:pt>
                <c:pt idx="3833">
                  <c:v>42919.624664351853</c:v>
                </c:pt>
                <c:pt idx="3834">
                  <c:v>42919.629895833335</c:v>
                </c:pt>
                <c:pt idx="3835">
                  <c:v>42919.635127314818</c:v>
                </c:pt>
                <c:pt idx="3836">
                  <c:v>42919.640127314815</c:v>
                </c:pt>
                <c:pt idx="3837">
                  <c:v>42919.645185185182</c:v>
                </c:pt>
                <c:pt idx="3838">
                  <c:v>42919.656122685185</c:v>
                </c:pt>
                <c:pt idx="3839">
                  <c:v>42919.66097222222</c:v>
                </c:pt>
                <c:pt idx="3840">
                  <c:v>42919.666458333333</c:v>
                </c:pt>
                <c:pt idx="3841">
                  <c:v>42919.672013888892</c:v>
                </c:pt>
                <c:pt idx="3842">
                  <c:v>42919.676921296297</c:v>
                </c:pt>
                <c:pt idx="3843">
                  <c:v>42919.681886574072</c:v>
                </c:pt>
                <c:pt idx="3844">
                  <c:v>42920.50203703704</c:v>
                </c:pt>
                <c:pt idx="3845">
                  <c:v>42920.507326388892</c:v>
                </c:pt>
                <c:pt idx="3846">
                  <c:v>42920.517800925925</c:v>
                </c:pt>
                <c:pt idx="3847">
                  <c:v>42920.548344907409</c:v>
                </c:pt>
                <c:pt idx="3848">
                  <c:v>42920.553368055553</c:v>
                </c:pt>
                <c:pt idx="3849">
                  <c:v>42920.627222222225</c:v>
                </c:pt>
                <c:pt idx="3850">
                  <c:v>42920.66369212963</c:v>
                </c:pt>
                <c:pt idx="3851">
                  <c:v>42920.682905092595</c:v>
                </c:pt>
                <c:pt idx="3852">
                  <c:v>42921.405821759261</c:v>
                </c:pt>
                <c:pt idx="3853">
                  <c:v>42921.435266203705</c:v>
                </c:pt>
                <c:pt idx="3854">
                  <c:v>42921.490046296298</c:v>
                </c:pt>
                <c:pt idx="3855">
                  <c:v>42921.494988425926</c:v>
                </c:pt>
                <c:pt idx="3856">
                  <c:v>42921.499537037038</c:v>
                </c:pt>
                <c:pt idx="3857">
                  <c:v>42921.504004629627</c:v>
                </c:pt>
                <c:pt idx="3858">
                  <c:v>42921.700659722221</c:v>
                </c:pt>
                <c:pt idx="3859">
                  <c:v>42921.743101851855</c:v>
                </c:pt>
                <c:pt idx="3860">
                  <c:v>42922.348321759258</c:v>
                </c:pt>
                <c:pt idx="3861">
                  <c:v>42922.357118055559</c:v>
                </c:pt>
                <c:pt idx="3862">
                  <c:v>42922.364814814813</c:v>
                </c:pt>
                <c:pt idx="3863">
                  <c:v>42922.372291666667</c:v>
                </c:pt>
                <c:pt idx="3864">
                  <c:v>42922.379340277781</c:v>
                </c:pt>
                <c:pt idx="3865">
                  <c:v>42922.385972222219</c:v>
                </c:pt>
                <c:pt idx="3866">
                  <c:v>42922.392430555556</c:v>
                </c:pt>
                <c:pt idx="3867">
                  <c:v>42922.398472222223</c:v>
                </c:pt>
                <c:pt idx="3868">
                  <c:v>42922.404293981483</c:v>
                </c:pt>
                <c:pt idx="3869">
                  <c:v>42922.41002314815</c:v>
                </c:pt>
                <c:pt idx="3870">
                  <c:v>42922.41547453704</c:v>
                </c:pt>
                <c:pt idx="3871">
                  <c:v>42922.421006944445</c:v>
                </c:pt>
                <c:pt idx="3872">
                  <c:v>42922.431527777779</c:v>
                </c:pt>
                <c:pt idx="3873">
                  <c:v>42922.436736111114</c:v>
                </c:pt>
                <c:pt idx="3874">
                  <c:v>42922.441666666666</c:v>
                </c:pt>
                <c:pt idx="3875">
                  <c:v>42922.446956018517</c:v>
                </c:pt>
                <c:pt idx="3876">
                  <c:v>42922.452488425923</c:v>
                </c:pt>
                <c:pt idx="3877">
                  <c:v>42922.457939814813</c:v>
                </c:pt>
                <c:pt idx="3878">
                  <c:v>42922.463217592594</c:v>
                </c:pt>
                <c:pt idx="3879">
                  <c:v>42922.468449074076</c:v>
                </c:pt>
                <c:pt idx="3880">
                  <c:v>42922.473622685182</c:v>
                </c:pt>
                <c:pt idx="3881">
                  <c:v>42922.478587962964</c:v>
                </c:pt>
                <c:pt idx="3882">
                  <c:v>42922.48337962963</c:v>
                </c:pt>
                <c:pt idx="3883">
                  <c:v>42922.488171296296</c:v>
                </c:pt>
                <c:pt idx="3884">
                  <c:v>42922.49291666667</c:v>
                </c:pt>
                <c:pt idx="3885">
                  <c:v>42922.497881944444</c:v>
                </c:pt>
                <c:pt idx="3886">
                  <c:v>42922.502905092595</c:v>
                </c:pt>
                <c:pt idx="3887">
                  <c:v>42922.508275462962</c:v>
                </c:pt>
                <c:pt idx="3888">
                  <c:v>42922.517939814818</c:v>
                </c:pt>
                <c:pt idx="3889">
                  <c:v>42922.527766203704</c:v>
                </c:pt>
                <c:pt idx="3890">
                  <c:v>42922.546597222223</c:v>
                </c:pt>
                <c:pt idx="3891">
                  <c:v>42922.551099537035</c:v>
                </c:pt>
                <c:pt idx="3892">
                  <c:v>42922.555578703701</c:v>
                </c:pt>
                <c:pt idx="3893">
                  <c:v>42922.564212962963</c:v>
                </c:pt>
                <c:pt idx="3894">
                  <c:v>42922.568333333336</c:v>
                </c:pt>
                <c:pt idx="3895">
                  <c:v>42922.57234953704</c:v>
                </c:pt>
                <c:pt idx="3896">
                  <c:v>42922.57644675926</c:v>
                </c:pt>
                <c:pt idx="3897">
                  <c:v>42922.580613425926</c:v>
                </c:pt>
                <c:pt idx="3898">
                  <c:v>42922.58488425926</c:v>
                </c:pt>
                <c:pt idx="3899">
                  <c:v>42922.589016203703</c:v>
                </c:pt>
                <c:pt idx="3900">
                  <c:v>42922.593171296299</c:v>
                </c:pt>
                <c:pt idx="3901">
                  <c:v>42922.605613425927</c:v>
                </c:pt>
                <c:pt idx="3902">
                  <c:v>42922.614004629628</c:v>
                </c:pt>
                <c:pt idx="3903">
                  <c:v>42922.618298611109</c:v>
                </c:pt>
                <c:pt idx="3904">
                  <c:v>42922.622523148151</c:v>
                </c:pt>
                <c:pt idx="3905">
                  <c:v>42922.631273148145</c:v>
                </c:pt>
                <c:pt idx="3906">
                  <c:v>42922.635648148149</c:v>
                </c:pt>
                <c:pt idx="3907">
                  <c:v>42922.640034722222</c:v>
                </c:pt>
                <c:pt idx="3908">
                  <c:v>42922.644548611112</c:v>
                </c:pt>
                <c:pt idx="3909">
                  <c:v>42922.649050925924</c:v>
                </c:pt>
                <c:pt idx="3910">
                  <c:v>42922.653564814813</c:v>
                </c:pt>
                <c:pt idx="3911">
                  <c:v>42922.658217592594</c:v>
                </c:pt>
                <c:pt idx="3912">
                  <c:v>42922.662974537037</c:v>
                </c:pt>
                <c:pt idx="3913">
                  <c:v>42922.667743055557</c:v>
                </c:pt>
                <c:pt idx="3914">
                  <c:v>42922.695740740739</c:v>
                </c:pt>
                <c:pt idx="3915">
                  <c:v>42922.700555555559</c:v>
                </c:pt>
                <c:pt idx="3916">
                  <c:v>42922.718715277777</c:v>
                </c:pt>
                <c:pt idx="3917">
                  <c:v>42922.753206018519</c:v>
                </c:pt>
                <c:pt idx="3918">
                  <c:v>42922.765011574076</c:v>
                </c:pt>
                <c:pt idx="3919">
                  <c:v>42923.396261574075</c:v>
                </c:pt>
                <c:pt idx="3920">
                  <c:v>42923.495972222219</c:v>
                </c:pt>
                <c:pt idx="3921">
                  <c:v>42923.726273148146</c:v>
                </c:pt>
                <c:pt idx="3922">
                  <c:v>42924.356956018521</c:v>
                </c:pt>
                <c:pt idx="3923">
                  <c:v>42924.377905092595</c:v>
                </c:pt>
                <c:pt idx="3924">
                  <c:v>42924.401736111111</c:v>
                </c:pt>
                <c:pt idx="3925">
                  <c:v>42924.413888888892</c:v>
                </c:pt>
                <c:pt idx="3926">
                  <c:v>42924.737268518518</c:v>
                </c:pt>
                <c:pt idx="3927">
                  <c:v>42925.394560185188</c:v>
                </c:pt>
                <c:pt idx="3928">
                  <c:v>42925.414537037039</c:v>
                </c:pt>
                <c:pt idx="3929">
                  <c:v>42925.501435185186</c:v>
                </c:pt>
                <c:pt idx="3930">
                  <c:v>42925.510439814818</c:v>
                </c:pt>
                <c:pt idx="3931">
                  <c:v>42925.528020833335</c:v>
                </c:pt>
                <c:pt idx="3932">
                  <c:v>42925.536574074074</c:v>
                </c:pt>
                <c:pt idx="3933">
                  <c:v>42925.557974537034</c:v>
                </c:pt>
                <c:pt idx="3934">
                  <c:v>42925.563564814816</c:v>
                </c:pt>
                <c:pt idx="3935">
                  <c:v>42925.663414351853</c:v>
                </c:pt>
                <c:pt idx="3936">
                  <c:v>42925.727083333331</c:v>
                </c:pt>
                <c:pt idx="3937">
                  <c:v>42925.75068287037</c:v>
                </c:pt>
                <c:pt idx="3938">
                  <c:v>42926.417916666665</c:v>
                </c:pt>
                <c:pt idx="3939">
                  <c:v>42926.440138888887</c:v>
                </c:pt>
                <c:pt idx="3940">
                  <c:v>42926.484907407408</c:v>
                </c:pt>
                <c:pt idx="3941">
                  <c:v>42926.506631944445</c:v>
                </c:pt>
                <c:pt idx="3942">
                  <c:v>42926.510914351849</c:v>
                </c:pt>
                <c:pt idx="3943">
                  <c:v>42926.533020833333</c:v>
                </c:pt>
                <c:pt idx="3944">
                  <c:v>42926.550937499997</c:v>
                </c:pt>
                <c:pt idx="3945">
                  <c:v>42926.638124999998</c:v>
                </c:pt>
                <c:pt idx="3946">
                  <c:v>42926.658599537041</c:v>
                </c:pt>
                <c:pt idx="3947">
                  <c:v>42926.680486111109</c:v>
                </c:pt>
                <c:pt idx="3948">
                  <c:v>42926.684942129628</c:v>
                </c:pt>
                <c:pt idx="3949">
                  <c:v>42926.725682870368</c:v>
                </c:pt>
                <c:pt idx="3950">
                  <c:v>42927.377800925926</c:v>
                </c:pt>
                <c:pt idx="3951">
                  <c:v>42927.392129629632</c:v>
                </c:pt>
                <c:pt idx="3952">
                  <c:v>42927.397835648146</c:v>
                </c:pt>
                <c:pt idx="3953">
                  <c:v>42927.419131944444</c:v>
                </c:pt>
                <c:pt idx="3954">
                  <c:v>42928.372870370367</c:v>
                </c:pt>
                <c:pt idx="3955">
                  <c:v>42928.387314814812</c:v>
                </c:pt>
                <c:pt idx="3956">
                  <c:v>42928.434502314813</c:v>
                </c:pt>
                <c:pt idx="3957">
                  <c:v>42928.495196759257</c:v>
                </c:pt>
                <c:pt idx="3958">
                  <c:v>42928.520914351851</c:v>
                </c:pt>
                <c:pt idx="3959">
                  <c:v>42928.60359953704</c:v>
                </c:pt>
                <c:pt idx="3960">
                  <c:v>42928.629930555559</c:v>
                </c:pt>
                <c:pt idx="3961">
                  <c:v>42928.649884259263</c:v>
                </c:pt>
                <c:pt idx="3962">
                  <c:v>42928.656064814815</c:v>
                </c:pt>
                <c:pt idx="3963">
                  <c:v>42928.674675925926</c:v>
                </c:pt>
                <c:pt idx="3964">
                  <c:v>42929.377488425926</c:v>
                </c:pt>
                <c:pt idx="3965">
                  <c:v>42929.395821759259</c:v>
                </c:pt>
                <c:pt idx="3966">
                  <c:v>42929.401631944442</c:v>
                </c:pt>
                <c:pt idx="3967">
                  <c:v>42929.454456018517</c:v>
                </c:pt>
                <c:pt idx="3968">
                  <c:v>42929.515949074077</c:v>
                </c:pt>
                <c:pt idx="3969">
                  <c:v>42929.527303240742</c:v>
                </c:pt>
                <c:pt idx="3970">
                  <c:v>42929.552789351852</c:v>
                </c:pt>
                <c:pt idx="3971">
                  <c:v>42929.55840277778</c:v>
                </c:pt>
                <c:pt idx="3972">
                  <c:v>42929.575648148151</c:v>
                </c:pt>
                <c:pt idx="3973">
                  <c:v>42929.583090277774</c:v>
                </c:pt>
                <c:pt idx="3974">
                  <c:v>42929.710497685184</c:v>
                </c:pt>
                <c:pt idx="3975">
                  <c:v>42929.750740740739</c:v>
                </c:pt>
                <c:pt idx="3976">
                  <c:v>42930.438946759263</c:v>
                </c:pt>
                <c:pt idx="3977">
                  <c:v>42930.512650462966</c:v>
                </c:pt>
                <c:pt idx="3978">
                  <c:v>42930.555914351855</c:v>
                </c:pt>
                <c:pt idx="3979">
                  <c:v>42930.698761574073</c:v>
                </c:pt>
                <c:pt idx="3980">
                  <c:v>42931.393726851849</c:v>
                </c:pt>
                <c:pt idx="3981">
                  <c:v>42931.417060185187</c:v>
                </c:pt>
                <c:pt idx="3982">
                  <c:v>42931.462743055556</c:v>
                </c:pt>
                <c:pt idx="3983">
                  <c:v>42931.48841435185</c:v>
                </c:pt>
                <c:pt idx="3984">
                  <c:v>42931.493194444447</c:v>
                </c:pt>
                <c:pt idx="3985">
                  <c:v>42931.498263888891</c:v>
                </c:pt>
                <c:pt idx="3986">
                  <c:v>42931.503437500003</c:v>
                </c:pt>
                <c:pt idx="3987">
                  <c:v>42931.508206018516</c:v>
                </c:pt>
                <c:pt idx="3988">
                  <c:v>42931.517604166664</c:v>
                </c:pt>
                <c:pt idx="3989">
                  <c:v>42931.53570601852</c:v>
                </c:pt>
                <c:pt idx="3990">
                  <c:v>42931.557650462964</c:v>
                </c:pt>
                <c:pt idx="3991">
                  <c:v>42931.562604166669</c:v>
                </c:pt>
                <c:pt idx="3992">
                  <c:v>42931.582175925927</c:v>
                </c:pt>
                <c:pt idx="3993">
                  <c:v>42931.699837962966</c:v>
                </c:pt>
                <c:pt idx="3994">
                  <c:v>42932.518553240741</c:v>
                </c:pt>
                <c:pt idx="3995">
                  <c:v>42932.523738425924</c:v>
                </c:pt>
                <c:pt idx="3996">
                  <c:v>42932.70722222222</c:v>
                </c:pt>
                <c:pt idx="3997">
                  <c:v>42932.730393518519</c:v>
                </c:pt>
                <c:pt idx="3998">
                  <c:v>42932.737002314818</c:v>
                </c:pt>
                <c:pt idx="3999">
                  <c:v>42932.765104166669</c:v>
                </c:pt>
                <c:pt idx="4000">
                  <c:v>42933.373032407406</c:v>
                </c:pt>
                <c:pt idx="4001">
                  <c:v>42933.554861111108</c:v>
                </c:pt>
                <c:pt idx="4002">
                  <c:v>42933.578125</c:v>
                </c:pt>
                <c:pt idx="4003">
                  <c:v>42933.659062500003</c:v>
                </c:pt>
                <c:pt idx="4004">
                  <c:v>42933.664027777777</c:v>
                </c:pt>
                <c:pt idx="4005">
                  <c:v>42934.378645833334</c:v>
                </c:pt>
                <c:pt idx="4006">
                  <c:v>42934.421354166669</c:v>
                </c:pt>
                <c:pt idx="4007">
                  <c:v>42934.459594907406</c:v>
                </c:pt>
                <c:pt idx="4008">
                  <c:v>42934.508298611108</c:v>
                </c:pt>
                <c:pt idx="4009">
                  <c:v>42934.534907407404</c:v>
                </c:pt>
                <c:pt idx="4010">
                  <c:v>42934.588900462964</c:v>
                </c:pt>
                <c:pt idx="4011">
                  <c:v>42935.428194444445</c:v>
                </c:pt>
                <c:pt idx="4012">
                  <c:v>42935.451192129629</c:v>
                </c:pt>
                <c:pt idx="4013">
                  <c:v>42935.589108796295</c:v>
                </c:pt>
                <c:pt idx="4014">
                  <c:v>42935.593819444446</c:v>
                </c:pt>
                <c:pt idx="4015">
                  <c:v>42935.630162037036</c:v>
                </c:pt>
                <c:pt idx="4016">
                  <c:v>42935.647974537038</c:v>
                </c:pt>
                <c:pt idx="4017">
                  <c:v>42936.368333333332</c:v>
                </c:pt>
                <c:pt idx="4018">
                  <c:v>42936.385208333333</c:v>
                </c:pt>
                <c:pt idx="4019">
                  <c:v>42936.421226851853</c:v>
                </c:pt>
                <c:pt idx="4020">
                  <c:v>42936.42728009259</c:v>
                </c:pt>
                <c:pt idx="4021">
                  <c:v>42936.433298611111</c:v>
                </c:pt>
                <c:pt idx="4022">
                  <c:v>42936.439155092594</c:v>
                </c:pt>
                <c:pt idx="4023">
                  <c:v>42936.445150462961</c:v>
                </c:pt>
                <c:pt idx="4024">
                  <c:v>42936.462893518517</c:v>
                </c:pt>
                <c:pt idx="4025">
                  <c:v>42936.474236111113</c:v>
                </c:pt>
                <c:pt idx="4026">
                  <c:v>42936.479895833334</c:v>
                </c:pt>
                <c:pt idx="4027">
                  <c:v>42936.530752314815</c:v>
                </c:pt>
                <c:pt idx="4028">
                  <c:v>42936.544861111113</c:v>
                </c:pt>
                <c:pt idx="4029">
                  <c:v>42936.559178240743</c:v>
                </c:pt>
                <c:pt idx="4030">
                  <c:v>42936.61645833333</c:v>
                </c:pt>
                <c:pt idx="4031">
                  <c:v>42936.621342592596</c:v>
                </c:pt>
                <c:pt idx="4032">
                  <c:v>42936.625983796293</c:v>
                </c:pt>
                <c:pt idx="4033">
                  <c:v>42936.650081018517</c:v>
                </c:pt>
                <c:pt idx="4034">
                  <c:v>42936.65896990741</c:v>
                </c:pt>
                <c:pt idx="4035">
                  <c:v>42936.667430555557</c:v>
                </c:pt>
                <c:pt idx="4036">
                  <c:v>42937.369537037041</c:v>
                </c:pt>
                <c:pt idx="4037">
                  <c:v>42937.376886574071</c:v>
                </c:pt>
                <c:pt idx="4038">
                  <c:v>42937.398842592593</c:v>
                </c:pt>
                <c:pt idx="4039">
                  <c:v>42937.405509259261</c:v>
                </c:pt>
                <c:pt idx="4040">
                  <c:v>42937.41201388889</c:v>
                </c:pt>
                <c:pt idx="4041">
                  <c:v>42937.424814814818</c:v>
                </c:pt>
                <c:pt idx="4042">
                  <c:v>42937.483807870369</c:v>
                </c:pt>
                <c:pt idx="4043">
                  <c:v>42937.494803240741</c:v>
                </c:pt>
                <c:pt idx="4044">
                  <c:v>42937.572962962964</c:v>
                </c:pt>
                <c:pt idx="4045">
                  <c:v>42937.587754629632</c:v>
                </c:pt>
                <c:pt idx="4046">
                  <c:v>42937.592604166668</c:v>
                </c:pt>
                <c:pt idx="4047">
                  <c:v>42937.616689814815</c:v>
                </c:pt>
                <c:pt idx="4048">
                  <c:v>42937.660057870373</c:v>
                </c:pt>
                <c:pt idx="4049">
                  <c:v>42937.674953703703</c:v>
                </c:pt>
                <c:pt idx="4050">
                  <c:v>42937.689930555556</c:v>
                </c:pt>
                <c:pt idx="4051">
                  <c:v>42937.695138888892</c:v>
                </c:pt>
                <c:pt idx="4052">
                  <c:v>42937.705625000002</c:v>
                </c:pt>
                <c:pt idx="4053">
                  <c:v>42937.711111111108</c:v>
                </c:pt>
                <c:pt idx="4054">
                  <c:v>42937.722268518519</c:v>
                </c:pt>
                <c:pt idx="4055">
                  <c:v>42937.748171296298</c:v>
                </c:pt>
                <c:pt idx="4056">
                  <c:v>42937.756516203706</c:v>
                </c:pt>
                <c:pt idx="4057">
                  <c:v>42938.409861111111</c:v>
                </c:pt>
                <c:pt idx="4058">
                  <c:v>42938.424745370372</c:v>
                </c:pt>
                <c:pt idx="4059">
                  <c:v>42938.437708333331</c:v>
                </c:pt>
                <c:pt idx="4060">
                  <c:v>42938.454513888886</c:v>
                </c:pt>
                <c:pt idx="4061">
                  <c:v>42938.477106481485</c:v>
                </c:pt>
                <c:pt idx="4062">
                  <c:v>42938.481469907405</c:v>
                </c:pt>
                <c:pt idx="4063">
                  <c:v>42938.490185185183</c:v>
                </c:pt>
                <c:pt idx="4064">
                  <c:v>42938.49895833333</c:v>
                </c:pt>
                <c:pt idx="4065">
                  <c:v>42938.503321759257</c:v>
                </c:pt>
                <c:pt idx="4066">
                  <c:v>42938.517164351855</c:v>
                </c:pt>
                <c:pt idx="4067">
                  <c:v>42938.521921296298</c:v>
                </c:pt>
                <c:pt idx="4068">
                  <c:v>42938.526493055557</c:v>
                </c:pt>
                <c:pt idx="4069">
                  <c:v>42938.531018518515</c:v>
                </c:pt>
                <c:pt idx="4070">
                  <c:v>42938.535763888889</c:v>
                </c:pt>
                <c:pt idx="4071">
                  <c:v>42938.540752314817</c:v>
                </c:pt>
                <c:pt idx="4072">
                  <c:v>42938.545451388891</c:v>
                </c:pt>
                <c:pt idx="4073">
                  <c:v>42938.558148148149</c:v>
                </c:pt>
                <c:pt idx="4074">
                  <c:v>42938.599027777775</c:v>
                </c:pt>
                <c:pt idx="4075">
                  <c:v>42938.675254629627</c:v>
                </c:pt>
                <c:pt idx="4076">
                  <c:v>42938.715358796297</c:v>
                </c:pt>
                <c:pt idx="4077">
                  <c:v>42938.72115740741</c:v>
                </c:pt>
                <c:pt idx="4078">
                  <c:v>42938.726666666669</c:v>
                </c:pt>
                <c:pt idx="4079">
                  <c:v>42938.732465277775</c:v>
                </c:pt>
                <c:pt idx="4080">
                  <c:v>42938.738368055558</c:v>
                </c:pt>
                <c:pt idx="4081">
                  <c:v>42938.765173611115</c:v>
                </c:pt>
                <c:pt idx="4082">
                  <c:v>42939.348807870374</c:v>
                </c:pt>
                <c:pt idx="4083">
                  <c:v>42939.371863425928</c:v>
                </c:pt>
                <c:pt idx="4084">
                  <c:v>42939.559849537036</c:v>
                </c:pt>
                <c:pt idx="4085">
                  <c:v>42939.657465277778</c:v>
                </c:pt>
                <c:pt idx="4086">
                  <c:v>42939.698564814818</c:v>
                </c:pt>
                <c:pt idx="4087">
                  <c:v>42939.704143518517</c:v>
                </c:pt>
                <c:pt idx="4088">
                  <c:v>42939.709629629629</c:v>
                </c:pt>
                <c:pt idx="4089">
                  <c:v>42939.752013888887</c:v>
                </c:pt>
                <c:pt idx="4090">
                  <c:v>42939.766331018516</c:v>
                </c:pt>
                <c:pt idx="4091">
                  <c:v>42940.373923611114</c:v>
                </c:pt>
                <c:pt idx="4092">
                  <c:v>42940.380810185183</c:v>
                </c:pt>
                <c:pt idx="4093">
                  <c:v>42940.386736111112</c:v>
                </c:pt>
                <c:pt idx="4094">
                  <c:v>42940.406168981484</c:v>
                </c:pt>
                <c:pt idx="4095">
                  <c:v>42940.418877314813</c:v>
                </c:pt>
                <c:pt idx="4096">
                  <c:v>42940.430254629631</c:v>
                </c:pt>
                <c:pt idx="4097">
                  <c:v>42940.446770833332</c:v>
                </c:pt>
                <c:pt idx="4098">
                  <c:v>42940.483113425929</c:v>
                </c:pt>
                <c:pt idx="4099">
                  <c:v>42940.496759259258</c:v>
                </c:pt>
                <c:pt idx="4100">
                  <c:v>42940.501250000001</c:v>
                </c:pt>
                <c:pt idx="4101">
                  <c:v>42940.572337962964</c:v>
                </c:pt>
                <c:pt idx="4102">
                  <c:v>42940.694351851853</c:v>
                </c:pt>
                <c:pt idx="4103">
                  <c:v>42941.34820601852</c:v>
                </c:pt>
                <c:pt idx="4104">
                  <c:v>42941.389618055553</c:v>
                </c:pt>
                <c:pt idx="4105">
                  <c:v>42941.616608796299</c:v>
                </c:pt>
                <c:pt idx="4106">
                  <c:v>42941.630543981482</c:v>
                </c:pt>
                <c:pt idx="4107">
                  <c:v>42941.635254629633</c:v>
                </c:pt>
                <c:pt idx="4108">
                  <c:v>42941.639664351853</c:v>
                </c:pt>
                <c:pt idx="4109">
                  <c:v>42941.644131944442</c:v>
                </c:pt>
                <c:pt idx="4110">
                  <c:v>42941.648576388892</c:v>
                </c:pt>
                <c:pt idx="4111">
                  <c:v>42941.661504629628</c:v>
                </c:pt>
                <c:pt idx="4112">
                  <c:v>42941.674849537034</c:v>
                </c:pt>
                <c:pt idx="4113">
                  <c:v>42941.679305555554</c:v>
                </c:pt>
                <c:pt idx="4114">
                  <c:v>42941.698148148149</c:v>
                </c:pt>
                <c:pt idx="4115">
                  <c:v>42941.702951388892</c:v>
                </c:pt>
                <c:pt idx="4116">
                  <c:v>42941.71297453704</c:v>
                </c:pt>
                <c:pt idx="4117">
                  <c:v>42942.346909722219</c:v>
                </c:pt>
                <c:pt idx="4118">
                  <c:v>42942.356886574074</c:v>
                </c:pt>
                <c:pt idx="4119">
                  <c:v>42942.520462962966</c:v>
                </c:pt>
                <c:pt idx="4120">
                  <c:v>42942.539247685185</c:v>
                </c:pt>
                <c:pt idx="4121">
                  <c:v>42942.574490740742</c:v>
                </c:pt>
                <c:pt idx="4122">
                  <c:v>42942.613518518519</c:v>
                </c:pt>
                <c:pt idx="4123">
                  <c:v>42942.640439814815</c:v>
                </c:pt>
                <c:pt idx="4124">
                  <c:v>42942.657141203701</c:v>
                </c:pt>
                <c:pt idx="4125">
                  <c:v>42942.695289351854</c:v>
                </c:pt>
                <c:pt idx="4126">
                  <c:v>42942.730219907404</c:v>
                </c:pt>
                <c:pt idx="4127">
                  <c:v>42942.740520833337</c:v>
                </c:pt>
                <c:pt idx="4128">
                  <c:v>42942.752002314817</c:v>
                </c:pt>
                <c:pt idx="4129">
                  <c:v>42942.758912037039</c:v>
                </c:pt>
                <c:pt idx="4130">
                  <c:v>42943.423564814817</c:v>
                </c:pt>
                <c:pt idx="4131">
                  <c:v>42943.44736111111</c:v>
                </c:pt>
                <c:pt idx="4132">
                  <c:v>42943.460486111115</c:v>
                </c:pt>
                <c:pt idx="4133">
                  <c:v>42943.468032407407</c:v>
                </c:pt>
                <c:pt idx="4134">
                  <c:v>42943.480706018519</c:v>
                </c:pt>
                <c:pt idx="4135">
                  <c:v>42943.503020833334</c:v>
                </c:pt>
                <c:pt idx="4136">
                  <c:v>42943.528703703705</c:v>
                </c:pt>
                <c:pt idx="4137">
                  <c:v>42943.553240740737</c:v>
                </c:pt>
                <c:pt idx="4138">
                  <c:v>42943.584282407406</c:v>
                </c:pt>
                <c:pt idx="4139">
                  <c:v>42943.609050925923</c:v>
                </c:pt>
                <c:pt idx="4140">
                  <c:v>42943.621504629627</c:v>
                </c:pt>
                <c:pt idx="4141">
                  <c:v>42943.648622685185</c:v>
                </c:pt>
                <c:pt idx="4142">
                  <c:v>42943.674930555557</c:v>
                </c:pt>
                <c:pt idx="4143">
                  <c:v>42943.692453703705</c:v>
                </c:pt>
                <c:pt idx="4144">
                  <c:v>42944.395694444444</c:v>
                </c:pt>
                <c:pt idx="4145">
                  <c:v>42944.424143518518</c:v>
                </c:pt>
                <c:pt idx="4146">
                  <c:v>42944.689479166664</c:v>
                </c:pt>
                <c:pt idx="4147">
                  <c:v>42945.366481481484</c:v>
                </c:pt>
                <c:pt idx="4148">
                  <c:v>42945.396585648145</c:v>
                </c:pt>
                <c:pt idx="4149">
                  <c:v>42945.416527777779</c:v>
                </c:pt>
                <c:pt idx="4150">
                  <c:v>42945.469583333332</c:v>
                </c:pt>
                <c:pt idx="4151">
                  <c:v>42945.489386574074</c:v>
                </c:pt>
                <c:pt idx="4152">
                  <c:v>42945.504942129628</c:v>
                </c:pt>
                <c:pt idx="4153">
                  <c:v>42945.509606481479</c:v>
                </c:pt>
                <c:pt idx="4154">
                  <c:v>42945.619016203702</c:v>
                </c:pt>
                <c:pt idx="4155">
                  <c:v>42945.646273148152</c:v>
                </c:pt>
                <c:pt idx="4156">
                  <c:v>42945.655601851853</c:v>
                </c:pt>
                <c:pt idx="4157">
                  <c:v>42945.68005787037</c:v>
                </c:pt>
                <c:pt idx="4158">
                  <c:v>42945.68513888889</c:v>
                </c:pt>
                <c:pt idx="4159">
                  <c:v>42945.690347222226</c:v>
                </c:pt>
                <c:pt idx="4160">
                  <c:v>42945.734467592592</c:v>
                </c:pt>
                <c:pt idx="4161">
                  <c:v>42946.386944444443</c:v>
                </c:pt>
                <c:pt idx="4162">
                  <c:v>42946.425370370373</c:v>
                </c:pt>
                <c:pt idx="4163">
                  <c:v>42946.466678240744</c:v>
                </c:pt>
                <c:pt idx="4164">
                  <c:v>42946.475613425922</c:v>
                </c:pt>
                <c:pt idx="4165">
                  <c:v>42946.479953703703</c:v>
                </c:pt>
                <c:pt idx="4166">
                  <c:v>42946.484340277777</c:v>
                </c:pt>
                <c:pt idx="4167">
                  <c:v>42946.497650462959</c:v>
                </c:pt>
                <c:pt idx="4168">
                  <c:v>42946.506192129629</c:v>
                </c:pt>
                <c:pt idx="4169">
                  <c:v>42946.510451388887</c:v>
                </c:pt>
                <c:pt idx="4170">
                  <c:v>42946.514745370368</c:v>
                </c:pt>
                <c:pt idx="4171">
                  <c:v>42946.519085648149</c:v>
                </c:pt>
                <c:pt idx="4172">
                  <c:v>42946.527766203704</c:v>
                </c:pt>
                <c:pt idx="4173">
                  <c:v>42946.536238425928</c:v>
                </c:pt>
                <c:pt idx="4174">
                  <c:v>42946.540370370371</c:v>
                </c:pt>
                <c:pt idx="4175">
                  <c:v>42946.544537037036</c:v>
                </c:pt>
                <c:pt idx="4176">
                  <c:v>42946.548715277779</c:v>
                </c:pt>
                <c:pt idx="4177">
                  <c:v>42946.552835648145</c:v>
                </c:pt>
                <c:pt idx="4178">
                  <c:v>42946.556932870371</c:v>
                </c:pt>
                <c:pt idx="4179">
                  <c:v>42946.561145833337</c:v>
                </c:pt>
                <c:pt idx="4180">
                  <c:v>42946.565324074072</c:v>
                </c:pt>
                <c:pt idx="4181">
                  <c:v>42946.590543981481</c:v>
                </c:pt>
                <c:pt idx="4182">
                  <c:v>42946.594907407409</c:v>
                </c:pt>
                <c:pt idx="4183">
                  <c:v>42946.630069444444</c:v>
                </c:pt>
                <c:pt idx="4184">
                  <c:v>42946.678819444445</c:v>
                </c:pt>
                <c:pt idx="4185">
                  <c:v>42946.724629629629</c:v>
                </c:pt>
                <c:pt idx="4186">
                  <c:v>42947.36515046296</c:v>
                </c:pt>
                <c:pt idx="4187">
                  <c:v>42947.459224537037</c:v>
                </c:pt>
                <c:pt idx="4188">
                  <c:v>42947.662546296298</c:v>
                </c:pt>
                <c:pt idx="4189">
                  <c:v>42947.667048611111</c:v>
                </c:pt>
                <c:pt idx="4190">
                  <c:v>42947.711342592593</c:v>
                </c:pt>
                <c:pt idx="4191">
                  <c:v>42948.36922453704</c:v>
                </c:pt>
                <c:pt idx="4192">
                  <c:v>42948.377384259256</c:v>
                </c:pt>
                <c:pt idx="4193">
                  <c:v>42948.439375000002</c:v>
                </c:pt>
                <c:pt idx="4194">
                  <c:v>42948.673159722224</c:v>
                </c:pt>
                <c:pt idx="4195">
                  <c:v>42948.678425925929</c:v>
                </c:pt>
                <c:pt idx="4196">
                  <c:v>42949.474386574075</c:v>
                </c:pt>
                <c:pt idx="4197">
                  <c:v>42949.484293981484</c:v>
                </c:pt>
                <c:pt idx="4198">
                  <c:v>42949.490370370368</c:v>
                </c:pt>
                <c:pt idx="4199">
                  <c:v>42949.49560185185</c:v>
                </c:pt>
                <c:pt idx="4200">
                  <c:v>42949.501863425925</c:v>
                </c:pt>
                <c:pt idx="4201">
                  <c:v>42949.508321759262</c:v>
                </c:pt>
                <c:pt idx="4202">
                  <c:v>42949.515347222223</c:v>
                </c:pt>
                <c:pt idx="4203">
                  <c:v>42949.555428240739</c:v>
                </c:pt>
                <c:pt idx="4204">
                  <c:v>42949.707777777781</c:v>
                </c:pt>
                <c:pt idx="4205">
                  <c:v>42949.719907407409</c:v>
                </c:pt>
                <c:pt idx="4206">
                  <c:v>42949.725266203706</c:v>
                </c:pt>
                <c:pt idx="4207">
                  <c:v>42949.733483796299</c:v>
                </c:pt>
                <c:pt idx="4208">
                  <c:v>42949.742997685185</c:v>
                </c:pt>
                <c:pt idx="4209">
                  <c:v>42950.374652777777</c:v>
                </c:pt>
                <c:pt idx="4210">
                  <c:v>42951.360601851855</c:v>
                </c:pt>
                <c:pt idx="4211">
                  <c:v>42952.370046296295</c:v>
                </c:pt>
                <c:pt idx="4212">
                  <c:v>42952.531041666669</c:v>
                </c:pt>
                <c:pt idx="4213">
                  <c:v>42952.542141203703</c:v>
                </c:pt>
                <c:pt idx="4214">
                  <c:v>42952.607604166667</c:v>
                </c:pt>
                <c:pt idx="4215">
                  <c:v>42952.612164351849</c:v>
                </c:pt>
                <c:pt idx="4216">
                  <c:v>42952.61991898148</c:v>
                </c:pt>
                <c:pt idx="4217">
                  <c:v>42952.64508101852</c:v>
                </c:pt>
                <c:pt idx="4218">
                  <c:v>42952.689027777778</c:v>
                </c:pt>
                <c:pt idx="4219">
                  <c:v>42952.751620370371</c:v>
                </c:pt>
                <c:pt idx="4220">
                  <c:v>42953.424212962964</c:v>
                </c:pt>
                <c:pt idx="4221">
                  <c:v>42953.460115740738</c:v>
                </c:pt>
                <c:pt idx="4222">
                  <c:v>42953.49077546296</c:v>
                </c:pt>
                <c:pt idx="4223">
                  <c:v>42953.550879629627</c:v>
                </c:pt>
                <c:pt idx="4224">
                  <c:v>42953.571793981479</c:v>
                </c:pt>
                <c:pt idx="4225">
                  <c:v>42953.750428240739</c:v>
                </c:pt>
                <c:pt idx="4226">
                  <c:v>42953.76903935185</c:v>
                </c:pt>
                <c:pt idx="4227">
                  <c:v>42954.413240740738</c:v>
                </c:pt>
                <c:pt idx="4228">
                  <c:v>42954.418865740743</c:v>
                </c:pt>
                <c:pt idx="4229">
                  <c:v>42954.424097222225</c:v>
                </c:pt>
                <c:pt idx="4230">
                  <c:v>42954.458807870367</c:v>
                </c:pt>
                <c:pt idx="4231">
                  <c:v>42954.464606481481</c:v>
                </c:pt>
                <c:pt idx="4232">
                  <c:v>42954.480787037035</c:v>
                </c:pt>
                <c:pt idx="4233">
                  <c:v>42954.486030092594</c:v>
                </c:pt>
                <c:pt idx="4234">
                  <c:v>42954.634814814817</c:v>
                </c:pt>
                <c:pt idx="4235">
                  <c:v>42954.638796296298</c:v>
                </c:pt>
                <c:pt idx="4236">
                  <c:v>42954.643020833333</c:v>
                </c:pt>
                <c:pt idx="4237">
                  <c:v>42954.647812499999</c:v>
                </c:pt>
                <c:pt idx="4238">
                  <c:v>42954.657858796294</c:v>
                </c:pt>
                <c:pt idx="4239">
                  <c:v>42954.686249999999</c:v>
                </c:pt>
                <c:pt idx="4240">
                  <c:v>42954.69494212963</c:v>
                </c:pt>
                <c:pt idx="4241">
                  <c:v>42954.699803240743</c:v>
                </c:pt>
                <c:pt idx="4242">
                  <c:v>42954.705682870372</c:v>
                </c:pt>
                <c:pt idx="4243">
                  <c:v>42954.716215277775</c:v>
                </c:pt>
                <c:pt idx="4244">
                  <c:v>42954.721145833333</c:v>
                </c:pt>
                <c:pt idx="4245">
                  <c:v>42954.734837962962</c:v>
                </c:pt>
                <c:pt idx="4246">
                  <c:v>42955.37773148148</c:v>
                </c:pt>
                <c:pt idx="4247">
                  <c:v>42955.498888888891</c:v>
                </c:pt>
                <c:pt idx="4248">
                  <c:v>42955.76158564815</c:v>
                </c:pt>
                <c:pt idx="4249">
                  <c:v>42956.367476851854</c:v>
                </c:pt>
                <c:pt idx="4250">
                  <c:v>42956.415902777779</c:v>
                </c:pt>
                <c:pt idx="4251">
                  <c:v>42957.711689814816</c:v>
                </c:pt>
                <c:pt idx="4252">
                  <c:v>42958.682245370372</c:v>
                </c:pt>
                <c:pt idx="4253">
                  <c:v>42958.701539351852</c:v>
                </c:pt>
                <c:pt idx="4254">
                  <c:v>42959.408541666664</c:v>
                </c:pt>
                <c:pt idx="4255">
                  <c:v>42959.413993055554</c:v>
                </c:pt>
                <c:pt idx="4256">
                  <c:v>42959.41946759259</c:v>
                </c:pt>
                <c:pt idx="4257">
                  <c:v>42959.424895833334</c:v>
                </c:pt>
                <c:pt idx="4258">
                  <c:v>42959.430405092593</c:v>
                </c:pt>
                <c:pt idx="4259">
                  <c:v>42959.435844907406</c:v>
                </c:pt>
                <c:pt idx="4260">
                  <c:v>42959.440833333334</c:v>
                </c:pt>
                <c:pt idx="4261">
                  <c:v>42959.445798611108</c:v>
                </c:pt>
                <c:pt idx="4262">
                  <c:v>42959.450810185182</c:v>
                </c:pt>
                <c:pt idx="4263">
                  <c:v>42959.455636574072</c:v>
                </c:pt>
                <c:pt idx="4264">
                  <c:v>42959.460393518515</c:v>
                </c:pt>
                <c:pt idx="4265">
                  <c:v>42959.465173611112</c:v>
                </c:pt>
                <c:pt idx="4266">
                  <c:v>42959.469895833332</c:v>
                </c:pt>
                <c:pt idx="4267">
                  <c:v>42959.483553240738</c:v>
                </c:pt>
                <c:pt idx="4268">
                  <c:v>42959.488356481481</c:v>
                </c:pt>
                <c:pt idx="4269">
                  <c:v>42959.493437500001</c:v>
                </c:pt>
                <c:pt idx="4270">
                  <c:v>42959.498726851853</c:v>
                </c:pt>
                <c:pt idx="4271">
                  <c:v>42959.514074074075</c:v>
                </c:pt>
                <c:pt idx="4272">
                  <c:v>42959.51903935185</c:v>
                </c:pt>
                <c:pt idx="4273">
                  <c:v>42959.523645833331</c:v>
                </c:pt>
                <c:pt idx="4274">
                  <c:v>42959.528113425928</c:v>
                </c:pt>
                <c:pt idx="4275">
                  <c:v>42959.532638888886</c:v>
                </c:pt>
                <c:pt idx="4276">
                  <c:v>42959.541817129626</c:v>
                </c:pt>
                <c:pt idx="4277">
                  <c:v>42959.738518518519</c:v>
                </c:pt>
                <c:pt idx="4278">
                  <c:v>42959.744444444441</c:v>
                </c:pt>
                <c:pt idx="4279">
                  <c:v>42959.768310185187</c:v>
                </c:pt>
                <c:pt idx="4280">
                  <c:v>42959.774895833332</c:v>
                </c:pt>
                <c:pt idx="4281">
                  <c:v>42960.516099537039</c:v>
                </c:pt>
                <c:pt idx="4282">
                  <c:v>42961.429259259261</c:v>
                </c:pt>
                <c:pt idx="4283">
                  <c:v>42961.434039351851</c:v>
                </c:pt>
                <c:pt idx="4284">
                  <c:v>42961.491747685184</c:v>
                </c:pt>
                <c:pt idx="4285">
                  <c:v>42961.521296296298</c:v>
                </c:pt>
                <c:pt idx="4286">
                  <c:v>42961.546354166669</c:v>
                </c:pt>
                <c:pt idx="4287">
                  <c:v>42961.550324074073</c:v>
                </c:pt>
                <c:pt idx="4288">
                  <c:v>42961.563587962963</c:v>
                </c:pt>
                <c:pt idx="4289">
                  <c:v>42961.567499999997</c:v>
                </c:pt>
                <c:pt idx="4290">
                  <c:v>42961.571979166663</c:v>
                </c:pt>
                <c:pt idx="4291">
                  <c:v>42961.576180555552</c:v>
                </c:pt>
                <c:pt idx="4292">
                  <c:v>42961.581585648149</c:v>
                </c:pt>
                <c:pt idx="4293">
                  <c:v>42961.590289351851</c:v>
                </c:pt>
                <c:pt idx="4294">
                  <c:v>42961.594583333332</c:v>
                </c:pt>
                <c:pt idx="4295">
                  <c:v>42961.599050925928</c:v>
                </c:pt>
                <c:pt idx="4296">
                  <c:v>42961.610868055555</c:v>
                </c:pt>
                <c:pt idx="4297">
                  <c:v>42961.614895833336</c:v>
                </c:pt>
                <c:pt idx="4298">
                  <c:v>42961.64234953704</c:v>
                </c:pt>
                <c:pt idx="4299">
                  <c:v>42961.646319444444</c:v>
                </c:pt>
                <c:pt idx="4300">
                  <c:v>42961.655706018515</c:v>
                </c:pt>
                <c:pt idx="4301">
                  <c:v>42961.660208333335</c:v>
                </c:pt>
                <c:pt idx="4302">
                  <c:v>42961.664826388886</c:v>
                </c:pt>
                <c:pt idx="4303">
                  <c:v>42961.670335648145</c:v>
                </c:pt>
                <c:pt idx="4304">
                  <c:v>42961.675740740742</c:v>
                </c:pt>
                <c:pt idx="4305">
                  <c:v>42961.685196759259</c:v>
                </c:pt>
                <c:pt idx="4306">
                  <c:v>42961.696828703702</c:v>
                </c:pt>
                <c:pt idx="4307">
                  <c:v>42961.704733796294</c:v>
                </c:pt>
                <c:pt idx="4308">
                  <c:v>42961.716608796298</c:v>
                </c:pt>
                <c:pt idx="4309">
                  <c:v>42961.728483796294</c:v>
                </c:pt>
                <c:pt idx="4310">
                  <c:v>42961.740358796298</c:v>
                </c:pt>
                <c:pt idx="4311">
                  <c:v>42962.389143518521</c:v>
                </c:pt>
                <c:pt idx="4312">
                  <c:v>42963.401736111111</c:v>
                </c:pt>
                <c:pt idx="4313">
                  <c:v>42963.414502314816</c:v>
                </c:pt>
                <c:pt idx="4314">
                  <c:v>42963.426608796297</c:v>
                </c:pt>
                <c:pt idx="4315">
                  <c:v>42963.471597222226</c:v>
                </c:pt>
                <c:pt idx="4316">
                  <c:v>42963.476377314815</c:v>
                </c:pt>
                <c:pt idx="4317">
                  <c:v>42963.481157407405</c:v>
                </c:pt>
                <c:pt idx="4318">
                  <c:v>42963.485821759263</c:v>
                </c:pt>
                <c:pt idx="4319">
                  <c:v>42963.490405092591</c:v>
                </c:pt>
                <c:pt idx="4320">
                  <c:v>42963.517789351848</c:v>
                </c:pt>
                <c:pt idx="4321">
                  <c:v>42963.540937500002</c:v>
                </c:pt>
                <c:pt idx="4322">
                  <c:v>42963.575671296298</c:v>
                </c:pt>
                <c:pt idx="4323">
                  <c:v>42963.670358796298</c:v>
                </c:pt>
                <c:pt idx="4324">
                  <c:v>42964.348263888889</c:v>
                </c:pt>
                <c:pt idx="4325">
                  <c:v>42964.370127314818</c:v>
                </c:pt>
                <c:pt idx="4326">
                  <c:v>42964.402673611112</c:v>
                </c:pt>
                <c:pt idx="4327">
                  <c:v>42964.549895833334</c:v>
                </c:pt>
                <c:pt idx="4328">
                  <c:v>42964.5546412037</c:v>
                </c:pt>
                <c:pt idx="4329">
                  <c:v>42964.718263888892</c:v>
                </c:pt>
                <c:pt idx="4330">
                  <c:v>42964.735937500001</c:v>
                </c:pt>
                <c:pt idx="4331">
                  <c:v>42965.369363425925</c:v>
                </c:pt>
                <c:pt idx="4332">
                  <c:v>42965.3981712963</c:v>
                </c:pt>
                <c:pt idx="4333">
                  <c:v>42965.455578703702</c:v>
                </c:pt>
                <c:pt idx="4334">
                  <c:v>42965.70579861111</c:v>
                </c:pt>
                <c:pt idx="4335">
                  <c:v>42965.715520833335</c:v>
                </c:pt>
                <c:pt idx="4336">
                  <c:v>42965.73704861111</c:v>
                </c:pt>
                <c:pt idx="4337">
                  <c:v>42965.742824074077</c:v>
                </c:pt>
                <c:pt idx="4338">
                  <c:v>42965.748541666668</c:v>
                </c:pt>
                <c:pt idx="4339">
                  <c:v>42968.452175925922</c:v>
                </c:pt>
                <c:pt idx="4340">
                  <c:v>42968.461331018516</c:v>
                </c:pt>
                <c:pt idx="4341">
                  <c:v>42968.571238425924</c:v>
                </c:pt>
                <c:pt idx="4342">
                  <c:v>42969.337013888886</c:v>
                </c:pt>
                <c:pt idx="4343">
                  <c:v>42969.357638888891</c:v>
                </c:pt>
                <c:pt idx="4344">
                  <c:v>42969.381238425929</c:v>
                </c:pt>
                <c:pt idx="4345">
                  <c:v>42969.388483796298</c:v>
                </c:pt>
                <c:pt idx="4346">
                  <c:v>42969.401782407411</c:v>
                </c:pt>
                <c:pt idx="4347">
                  <c:v>42969.420810185184</c:v>
                </c:pt>
                <c:pt idx="4348">
                  <c:v>42969.426736111112</c:v>
                </c:pt>
                <c:pt idx="4349">
                  <c:v>42969.445057870369</c:v>
                </c:pt>
                <c:pt idx="4350">
                  <c:v>42969.450937499998</c:v>
                </c:pt>
                <c:pt idx="4351">
                  <c:v>42969.456956018519</c:v>
                </c:pt>
                <c:pt idx="4352">
                  <c:v>42969.589745370373</c:v>
                </c:pt>
                <c:pt idx="4353">
                  <c:v>42969.626516203702</c:v>
                </c:pt>
                <c:pt idx="4354">
                  <c:v>42969.698611111111</c:v>
                </c:pt>
                <c:pt idx="4355">
                  <c:v>42970.365833333337</c:v>
                </c:pt>
                <c:pt idx="4356">
                  <c:v>42970.406643518516</c:v>
                </c:pt>
                <c:pt idx="4357">
                  <c:v>42970.424166666664</c:v>
                </c:pt>
                <c:pt idx="4358">
                  <c:v>42970.4294212963</c:v>
                </c:pt>
                <c:pt idx="4359">
                  <c:v>42970.46974537037</c:v>
                </c:pt>
                <c:pt idx="4360">
                  <c:v>42970.633287037039</c:v>
                </c:pt>
                <c:pt idx="4361">
                  <c:v>42970.654189814813</c:v>
                </c:pt>
                <c:pt idx="4362">
                  <c:v>42970.666643518518</c:v>
                </c:pt>
                <c:pt idx="4363">
                  <c:v>42970.670775462961</c:v>
                </c:pt>
                <c:pt idx="4364">
                  <c:v>42970.700162037036</c:v>
                </c:pt>
                <c:pt idx="4365">
                  <c:v>42970.705312500002</c:v>
                </c:pt>
                <c:pt idx="4366">
                  <c:v>42970.730358796296</c:v>
                </c:pt>
                <c:pt idx="4367">
                  <c:v>42971.34884259259</c:v>
                </c:pt>
                <c:pt idx="4368">
                  <c:v>42971.358182870368</c:v>
                </c:pt>
                <c:pt idx="4369">
                  <c:v>42971.372106481482</c:v>
                </c:pt>
                <c:pt idx="4370">
                  <c:v>42971.383888888886</c:v>
                </c:pt>
                <c:pt idx="4371">
                  <c:v>42971.401689814818</c:v>
                </c:pt>
                <c:pt idx="4372">
                  <c:v>42971.407430555555</c:v>
                </c:pt>
                <c:pt idx="4373">
                  <c:v>42971.719027777777</c:v>
                </c:pt>
                <c:pt idx="4374">
                  <c:v>42971.75203703704</c:v>
                </c:pt>
                <c:pt idx="4375">
                  <c:v>42972.378217592595</c:v>
                </c:pt>
                <c:pt idx="4376">
                  <c:v>42972.390925925924</c:v>
                </c:pt>
                <c:pt idx="4377">
                  <c:v>42972.396435185183</c:v>
                </c:pt>
                <c:pt idx="4378">
                  <c:v>42972.416828703703</c:v>
                </c:pt>
                <c:pt idx="4379">
                  <c:v>42972.45648148148</c:v>
                </c:pt>
                <c:pt idx="4380">
                  <c:v>42972.483657407407</c:v>
                </c:pt>
                <c:pt idx="4381">
                  <c:v>42972.488067129627</c:v>
                </c:pt>
                <c:pt idx="4382">
                  <c:v>42972.4924537037</c:v>
                </c:pt>
                <c:pt idx="4383">
                  <c:v>42972.496817129628</c:v>
                </c:pt>
                <c:pt idx="4384">
                  <c:v>42972.501064814816</c:v>
                </c:pt>
                <c:pt idx="4385">
                  <c:v>42972.513726851852</c:v>
                </c:pt>
                <c:pt idx="4386">
                  <c:v>42972.517881944441</c:v>
                </c:pt>
                <c:pt idx="4387">
                  <c:v>42972.522094907406</c:v>
                </c:pt>
                <c:pt idx="4388">
                  <c:v>42972.530405092592</c:v>
                </c:pt>
                <c:pt idx="4389">
                  <c:v>42972.534675925926</c:v>
                </c:pt>
                <c:pt idx="4390">
                  <c:v>42972.543078703704</c:v>
                </c:pt>
                <c:pt idx="4391">
                  <c:v>42972.551192129627</c:v>
                </c:pt>
                <c:pt idx="4392">
                  <c:v>42972.612916666665</c:v>
                </c:pt>
                <c:pt idx="4393">
                  <c:v>42972.62605324074</c:v>
                </c:pt>
                <c:pt idx="4394">
                  <c:v>42972.703541666669</c:v>
                </c:pt>
                <c:pt idx="4395">
                  <c:v>42972.714687500003</c:v>
                </c:pt>
                <c:pt idx="4396">
                  <c:v>42972.736666666664</c:v>
                </c:pt>
                <c:pt idx="4397">
                  <c:v>42973.418333333335</c:v>
                </c:pt>
                <c:pt idx="4398">
                  <c:v>42973.441018518519</c:v>
                </c:pt>
                <c:pt idx="4399">
                  <c:v>42973.613900462966</c:v>
                </c:pt>
                <c:pt idx="4400">
                  <c:v>42974.377199074072</c:v>
                </c:pt>
                <c:pt idx="4401">
                  <c:v>42974.383703703701</c:v>
                </c:pt>
                <c:pt idx="4402">
                  <c:v>42974.389340277776</c:v>
                </c:pt>
                <c:pt idx="4403">
                  <c:v>42974.399710648147</c:v>
                </c:pt>
                <c:pt idx="4404">
                  <c:v>42975.464988425927</c:v>
                </c:pt>
                <c:pt idx="4405">
                  <c:v>42975.473020833335</c:v>
                </c:pt>
                <c:pt idx="4406">
                  <c:v>42975.505844907406</c:v>
                </c:pt>
                <c:pt idx="4407">
                  <c:v>42975.511041666665</c:v>
                </c:pt>
                <c:pt idx="4408">
                  <c:v>42975.515902777777</c:v>
                </c:pt>
                <c:pt idx="4409">
                  <c:v>42975.525497685187</c:v>
                </c:pt>
                <c:pt idx="4410">
                  <c:v>42975.530023148145</c:v>
                </c:pt>
                <c:pt idx="4411">
                  <c:v>42975.552928240744</c:v>
                </c:pt>
                <c:pt idx="4412">
                  <c:v>42975.607303240744</c:v>
                </c:pt>
                <c:pt idx="4413">
                  <c:v>42976.445023148146</c:v>
                </c:pt>
                <c:pt idx="4414">
                  <c:v>42976.449652777781</c:v>
                </c:pt>
                <c:pt idx="4415">
                  <c:v>42976.454432870371</c:v>
                </c:pt>
                <c:pt idx="4416">
                  <c:v>42976.45894675926</c:v>
                </c:pt>
                <c:pt idx="4417">
                  <c:v>42976.463680555556</c:v>
                </c:pt>
                <c:pt idx="4418">
                  <c:v>42976.468495370369</c:v>
                </c:pt>
                <c:pt idx="4419">
                  <c:v>42976.473298611112</c:v>
                </c:pt>
                <c:pt idx="4420">
                  <c:v>42976.478425925925</c:v>
                </c:pt>
                <c:pt idx="4421">
                  <c:v>42976.483599537038</c:v>
                </c:pt>
                <c:pt idx="4422">
                  <c:v>42976.492835648147</c:v>
                </c:pt>
                <c:pt idx="4423">
                  <c:v>42976.501956018517</c:v>
                </c:pt>
                <c:pt idx="4424">
                  <c:v>42976.506099537037</c:v>
                </c:pt>
                <c:pt idx="4425">
                  <c:v>42976.514282407406</c:v>
                </c:pt>
                <c:pt idx="4426">
                  <c:v>42976.51834490741</c:v>
                </c:pt>
                <c:pt idx="4427">
                  <c:v>42976.522407407407</c:v>
                </c:pt>
                <c:pt idx="4428">
                  <c:v>42976.53974537037</c:v>
                </c:pt>
                <c:pt idx="4429">
                  <c:v>42976.548101851855</c:v>
                </c:pt>
                <c:pt idx="4430">
                  <c:v>42976.561273148145</c:v>
                </c:pt>
                <c:pt idx="4431">
                  <c:v>42976.653622685182</c:v>
                </c:pt>
                <c:pt idx="4432">
                  <c:v>42976.724803240744</c:v>
                </c:pt>
                <c:pt idx="4433">
                  <c:v>42976.777384259258</c:v>
                </c:pt>
                <c:pt idx="4434">
                  <c:v>42977.391087962962</c:v>
                </c:pt>
                <c:pt idx="4435">
                  <c:v>42977.397326388891</c:v>
                </c:pt>
                <c:pt idx="4436">
                  <c:v>42977.402824074074</c:v>
                </c:pt>
                <c:pt idx="4437">
                  <c:v>42977.408182870371</c:v>
                </c:pt>
                <c:pt idx="4438">
                  <c:v>42977.413472222222</c:v>
                </c:pt>
                <c:pt idx="4439">
                  <c:v>42977.423854166664</c:v>
                </c:pt>
                <c:pt idx="4440">
                  <c:v>42977.428726851853</c:v>
                </c:pt>
                <c:pt idx="4441">
                  <c:v>42977.482754629629</c:v>
                </c:pt>
                <c:pt idx="4442">
                  <c:v>42977.487025462964</c:v>
                </c:pt>
                <c:pt idx="4443">
                  <c:v>42977.495439814818</c:v>
                </c:pt>
                <c:pt idx="4444">
                  <c:v>42977.503784722219</c:v>
                </c:pt>
                <c:pt idx="4445">
                  <c:v>42977.507905092592</c:v>
                </c:pt>
                <c:pt idx="4446">
                  <c:v>42977.511979166666</c:v>
                </c:pt>
                <c:pt idx="4447">
                  <c:v>42977.516018518516</c:v>
                </c:pt>
                <c:pt idx="4448">
                  <c:v>42977.520115740743</c:v>
                </c:pt>
                <c:pt idx="4449">
                  <c:v>42977.524247685185</c:v>
                </c:pt>
                <c:pt idx="4450">
                  <c:v>42977.528287037036</c:v>
                </c:pt>
                <c:pt idx="4451">
                  <c:v>42977.532361111109</c:v>
                </c:pt>
                <c:pt idx="4452">
                  <c:v>42977.536516203705</c:v>
                </c:pt>
                <c:pt idx="4453">
                  <c:v>42977.540717592594</c:v>
                </c:pt>
                <c:pt idx="4454">
                  <c:v>42977.548819444448</c:v>
                </c:pt>
                <c:pt idx="4455">
                  <c:v>42977.557037037041</c:v>
                </c:pt>
                <c:pt idx="4456">
                  <c:v>42977.569548611114</c:v>
                </c:pt>
                <c:pt idx="4457">
                  <c:v>42978.37427083333</c:v>
                </c:pt>
                <c:pt idx="4458">
                  <c:v>42978.402037037034</c:v>
                </c:pt>
                <c:pt idx="4459">
                  <c:v>42978.407557870371</c:v>
                </c:pt>
                <c:pt idx="4460">
                  <c:v>42978.418634259258</c:v>
                </c:pt>
                <c:pt idx="4461">
                  <c:v>42978.51903935185</c:v>
                </c:pt>
                <c:pt idx="4462">
                  <c:v>42978.523622685185</c:v>
                </c:pt>
                <c:pt idx="4463">
                  <c:v>42978.574953703705</c:v>
                </c:pt>
                <c:pt idx="4464">
                  <c:v>42978.587557870371</c:v>
                </c:pt>
                <c:pt idx="4465">
                  <c:v>42978.591805555552</c:v>
                </c:pt>
                <c:pt idx="4466">
                  <c:v>42978.596099537041</c:v>
                </c:pt>
                <c:pt idx="4467">
                  <c:v>42978.600358796299</c:v>
                </c:pt>
                <c:pt idx="4468">
                  <c:v>42978.604560185187</c:v>
                </c:pt>
                <c:pt idx="4469">
                  <c:v>42978.608761574076</c:v>
                </c:pt>
                <c:pt idx="4470">
                  <c:v>42978.612870370373</c:v>
                </c:pt>
                <c:pt idx="4471">
                  <c:v>42978.6171412037</c:v>
                </c:pt>
                <c:pt idx="4472">
                  <c:v>42978.625381944446</c:v>
                </c:pt>
                <c:pt idx="4473">
                  <c:v>42978.633229166669</c:v>
                </c:pt>
                <c:pt idx="4474">
                  <c:v>42978.636967592596</c:v>
                </c:pt>
                <c:pt idx="4475">
                  <c:v>42978.640763888892</c:v>
                </c:pt>
                <c:pt idx="4476">
                  <c:v>42978.654398148145</c:v>
                </c:pt>
                <c:pt idx="4477">
                  <c:v>42978.664687500001</c:v>
                </c:pt>
                <c:pt idx="4478">
                  <c:v>42978.691828703704</c:v>
                </c:pt>
                <c:pt idx="4479">
                  <c:v>42978.703587962962</c:v>
                </c:pt>
                <c:pt idx="4480">
                  <c:v>42979.604733796295</c:v>
                </c:pt>
                <c:pt idx="4481">
                  <c:v>42979.640277777777</c:v>
                </c:pt>
                <c:pt idx="4482">
                  <c:v>42979.655601851853</c:v>
                </c:pt>
                <c:pt idx="4483">
                  <c:v>42979.667557870373</c:v>
                </c:pt>
                <c:pt idx="4484">
                  <c:v>42979.675798611112</c:v>
                </c:pt>
                <c:pt idx="4485">
                  <c:v>42979.680104166669</c:v>
                </c:pt>
                <c:pt idx="4486">
                  <c:v>42979.693287037036</c:v>
                </c:pt>
                <c:pt idx="4487">
                  <c:v>42979.701192129629</c:v>
                </c:pt>
                <c:pt idx="4488">
                  <c:v>42979.719976851855</c:v>
                </c:pt>
                <c:pt idx="4489">
                  <c:v>42979.724907407406</c:v>
                </c:pt>
                <c:pt idx="4490">
                  <c:v>42979.73128472222</c:v>
                </c:pt>
                <c:pt idx="4491">
                  <c:v>42979.737256944441</c:v>
                </c:pt>
                <c:pt idx="4492">
                  <c:v>42982.380902777775</c:v>
                </c:pt>
                <c:pt idx="4493">
                  <c:v>42982.392962962964</c:v>
                </c:pt>
                <c:pt idx="4494">
                  <c:v>42982.398657407408</c:v>
                </c:pt>
                <c:pt idx="4495">
                  <c:v>42982.403935185182</c:v>
                </c:pt>
                <c:pt idx="4496">
                  <c:v>42982.409178240741</c:v>
                </c:pt>
                <c:pt idx="4497">
                  <c:v>42982.414143518516</c:v>
                </c:pt>
                <c:pt idx="4498">
                  <c:v>42982.41909722222</c:v>
                </c:pt>
                <c:pt idx="4499">
                  <c:v>42982.424039351848</c:v>
                </c:pt>
                <c:pt idx="4500">
                  <c:v>42982.428761574076</c:v>
                </c:pt>
                <c:pt idx="4501">
                  <c:v>42982.433391203704</c:v>
                </c:pt>
                <c:pt idx="4502">
                  <c:v>42982.437847222223</c:v>
                </c:pt>
                <c:pt idx="4503">
                  <c:v>42982.442118055558</c:v>
                </c:pt>
                <c:pt idx="4504">
                  <c:v>42982.494733796295</c:v>
                </c:pt>
                <c:pt idx="4505">
                  <c:v>42982.58021990741</c:v>
                </c:pt>
                <c:pt idx="4506">
                  <c:v>42983.670717592591</c:v>
                </c:pt>
                <c:pt idx="4507">
                  <c:v>42983.679583333331</c:v>
                </c:pt>
                <c:pt idx="4508">
                  <c:v>42983.711111111108</c:v>
                </c:pt>
                <c:pt idx="4509">
                  <c:v>42984.549247685187</c:v>
                </c:pt>
                <c:pt idx="4510">
                  <c:v>42984.625567129631</c:v>
                </c:pt>
                <c:pt idx="4511">
                  <c:v>42984.638854166667</c:v>
                </c:pt>
                <c:pt idx="4512">
                  <c:v>42984.64371527778</c:v>
                </c:pt>
                <c:pt idx="4513">
                  <c:v>42984.65111111111</c:v>
                </c:pt>
                <c:pt idx="4514">
                  <c:v>42984.657557870371</c:v>
                </c:pt>
                <c:pt idx="4515">
                  <c:v>42984.690185185187</c:v>
                </c:pt>
                <c:pt idx="4516">
                  <c:v>42985.396689814814</c:v>
                </c:pt>
                <c:pt idx="4517">
                  <c:v>42985.409826388888</c:v>
                </c:pt>
                <c:pt idx="4518">
                  <c:v>42985.434756944444</c:v>
                </c:pt>
                <c:pt idx="4519">
                  <c:v>42985.440798611111</c:v>
                </c:pt>
                <c:pt idx="4520">
                  <c:v>42985.44734953704</c:v>
                </c:pt>
                <c:pt idx="4521">
                  <c:v>42985.453263888892</c:v>
                </c:pt>
                <c:pt idx="4522">
                  <c:v>42985.458715277775</c:v>
                </c:pt>
                <c:pt idx="4523">
                  <c:v>42985.46366898148</c:v>
                </c:pt>
                <c:pt idx="4524">
                  <c:v>42985.47451388889</c:v>
                </c:pt>
                <c:pt idx="4525">
                  <c:v>42985.4841087963</c:v>
                </c:pt>
                <c:pt idx="4526">
                  <c:v>42987.495474537034</c:v>
                </c:pt>
                <c:pt idx="4527">
                  <c:v>42988.637152777781</c:v>
                </c:pt>
                <c:pt idx="4528">
                  <c:v>42988.693101851852</c:v>
                </c:pt>
                <c:pt idx="4529">
                  <c:v>42988.726412037038</c:v>
                </c:pt>
                <c:pt idx="4530">
                  <c:v>42988.732939814814</c:v>
                </c:pt>
                <c:pt idx="4531">
                  <c:v>42988.738622685189</c:v>
                </c:pt>
                <c:pt idx="4532">
                  <c:v>42989.355486111112</c:v>
                </c:pt>
                <c:pt idx="4533">
                  <c:v>42989.390092592592</c:v>
                </c:pt>
                <c:pt idx="4534">
                  <c:v>42989.395324074074</c:v>
                </c:pt>
                <c:pt idx="4535">
                  <c:v>42989.406087962961</c:v>
                </c:pt>
                <c:pt idx="4536">
                  <c:v>42989.411180555559</c:v>
                </c:pt>
                <c:pt idx="4537">
                  <c:v>42989.415821759256</c:v>
                </c:pt>
                <c:pt idx="4538">
                  <c:v>42989.430150462962</c:v>
                </c:pt>
                <c:pt idx="4539">
                  <c:v>42989.436643518522</c:v>
                </c:pt>
                <c:pt idx="4540">
                  <c:v>42989.456678240742</c:v>
                </c:pt>
                <c:pt idx="4541">
                  <c:v>42989.461087962962</c:v>
                </c:pt>
                <c:pt idx="4542">
                  <c:v>42989.471226851849</c:v>
                </c:pt>
                <c:pt idx="4543">
                  <c:v>42989.475694444445</c:v>
                </c:pt>
                <c:pt idx="4544">
                  <c:v>42989.480254629627</c:v>
                </c:pt>
                <c:pt idx="4545">
                  <c:v>42989.485173611109</c:v>
                </c:pt>
                <c:pt idx="4546">
                  <c:v>42989.504351851851</c:v>
                </c:pt>
                <c:pt idx="4547">
                  <c:v>42989.509062500001</c:v>
                </c:pt>
                <c:pt idx="4548">
                  <c:v>42989.513124999998</c:v>
                </c:pt>
                <c:pt idx="4549">
                  <c:v>42989.529641203706</c:v>
                </c:pt>
                <c:pt idx="4550">
                  <c:v>42989.541886574072</c:v>
                </c:pt>
                <c:pt idx="4551">
                  <c:v>42989.552164351851</c:v>
                </c:pt>
                <c:pt idx="4552">
                  <c:v>42989.555902777778</c:v>
                </c:pt>
                <c:pt idx="4553">
                  <c:v>42989.559918981482</c:v>
                </c:pt>
                <c:pt idx="4554">
                  <c:v>42989.564108796294</c:v>
                </c:pt>
                <c:pt idx="4555">
                  <c:v>42989.571967592594</c:v>
                </c:pt>
                <c:pt idx="4556">
                  <c:v>42989.580034722225</c:v>
                </c:pt>
                <c:pt idx="4557">
                  <c:v>42989.583784722221</c:v>
                </c:pt>
                <c:pt idx="4558">
                  <c:v>42989.58761574074</c:v>
                </c:pt>
                <c:pt idx="4559">
                  <c:v>42989.592685185184</c:v>
                </c:pt>
                <c:pt idx="4560">
                  <c:v>42989.59746527778</c:v>
                </c:pt>
                <c:pt idx="4561">
                  <c:v>42989.601643518516</c:v>
                </c:pt>
                <c:pt idx="4562">
                  <c:v>42989.60560185185</c:v>
                </c:pt>
                <c:pt idx="4563">
                  <c:v>42989.609386574077</c:v>
                </c:pt>
                <c:pt idx="4564">
                  <c:v>42989.613344907404</c:v>
                </c:pt>
                <c:pt idx="4565">
                  <c:v>42989.617210648146</c:v>
                </c:pt>
                <c:pt idx="4566">
                  <c:v>42989.621006944442</c:v>
                </c:pt>
                <c:pt idx="4567">
                  <c:v>42989.624907407408</c:v>
                </c:pt>
                <c:pt idx="4568">
                  <c:v>42989.628981481481</c:v>
                </c:pt>
                <c:pt idx="4569">
                  <c:v>42989.632604166669</c:v>
                </c:pt>
                <c:pt idx="4570">
                  <c:v>42989.636400462965</c:v>
                </c:pt>
                <c:pt idx="4571">
                  <c:v>42989.640173611115</c:v>
                </c:pt>
                <c:pt idx="4572">
                  <c:v>42989.644421296296</c:v>
                </c:pt>
                <c:pt idx="4573">
                  <c:v>42989.648784722223</c:v>
                </c:pt>
                <c:pt idx="4574">
                  <c:v>42989.652581018519</c:v>
                </c:pt>
                <c:pt idx="4575">
                  <c:v>42989.661435185182</c:v>
                </c:pt>
                <c:pt idx="4576">
                  <c:v>42989.66615740741</c:v>
                </c:pt>
                <c:pt idx="4577">
                  <c:v>42989.695717592593</c:v>
                </c:pt>
                <c:pt idx="4578">
                  <c:v>42991.41847222222</c:v>
                </c:pt>
                <c:pt idx="4579">
                  <c:v>42991.708923611113</c:v>
                </c:pt>
                <c:pt idx="4580">
                  <c:v>42991.725682870368</c:v>
                </c:pt>
                <c:pt idx="4581">
                  <c:v>42992.395462962966</c:v>
                </c:pt>
                <c:pt idx="4582">
                  <c:v>42992.40185185185</c:v>
                </c:pt>
                <c:pt idx="4583">
                  <c:v>42992.433020833334</c:v>
                </c:pt>
                <c:pt idx="4584">
                  <c:v>42992.44253472222</c:v>
                </c:pt>
                <c:pt idx="4585">
                  <c:v>42992.547638888886</c:v>
                </c:pt>
                <c:pt idx="4586">
                  <c:v>42992.645752314813</c:v>
                </c:pt>
                <c:pt idx="4587">
                  <c:v>42992.657094907408</c:v>
                </c:pt>
                <c:pt idx="4588">
                  <c:v>42992.673506944448</c:v>
                </c:pt>
                <c:pt idx="4589">
                  <c:v>42992.698437500003</c:v>
                </c:pt>
                <c:pt idx="4590">
                  <c:v>42993.495358796295</c:v>
                </c:pt>
                <c:pt idx="4591">
                  <c:v>42993.606979166667</c:v>
                </c:pt>
                <c:pt idx="4592">
                  <c:v>42993.663171296299</c:v>
                </c:pt>
                <c:pt idx="4593">
                  <c:v>42993.683379629627</c:v>
                </c:pt>
                <c:pt idx="4594">
                  <c:v>42994.34783564815</c:v>
                </c:pt>
                <c:pt idx="4595">
                  <c:v>42994.356817129628</c:v>
                </c:pt>
                <c:pt idx="4596">
                  <c:v>42994.371747685182</c:v>
                </c:pt>
                <c:pt idx="4597">
                  <c:v>42994.378287037034</c:v>
                </c:pt>
                <c:pt idx="4598">
                  <c:v>42994.390405092592</c:v>
                </c:pt>
                <c:pt idx="4599">
                  <c:v>42994.396736111114</c:v>
                </c:pt>
                <c:pt idx="4600">
                  <c:v>42994.403379629628</c:v>
                </c:pt>
                <c:pt idx="4601">
                  <c:v>42994.413807870369</c:v>
                </c:pt>
                <c:pt idx="4602">
                  <c:v>42994.41878472222</c:v>
                </c:pt>
                <c:pt idx="4603">
                  <c:v>42994.428969907407</c:v>
                </c:pt>
                <c:pt idx="4604">
                  <c:v>42994.437662037039</c:v>
                </c:pt>
                <c:pt idx="4605">
                  <c:v>42994.442048611112</c:v>
                </c:pt>
                <c:pt idx="4606">
                  <c:v>42994.44635416667</c:v>
                </c:pt>
                <c:pt idx="4607">
                  <c:v>42994.459224537037</c:v>
                </c:pt>
                <c:pt idx="4608">
                  <c:v>42994.484537037039</c:v>
                </c:pt>
                <c:pt idx="4609">
                  <c:v>42994.492800925924</c:v>
                </c:pt>
                <c:pt idx="4610">
                  <c:v>42994.496932870374</c:v>
                </c:pt>
                <c:pt idx="4611">
                  <c:v>42994.501111111109</c:v>
                </c:pt>
                <c:pt idx="4612">
                  <c:v>42994.50540509259</c:v>
                </c:pt>
                <c:pt idx="4613">
                  <c:v>42994.514490740738</c:v>
                </c:pt>
                <c:pt idx="4614">
                  <c:v>42994.518900462965</c:v>
                </c:pt>
                <c:pt idx="4615">
                  <c:v>42994.536851851852</c:v>
                </c:pt>
                <c:pt idx="4616">
                  <c:v>42994.568645833337</c:v>
                </c:pt>
                <c:pt idx="4617">
                  <c:v>42994.572280092594</c:v>
                </c:pt>
                <c:pt idx="4618">
                  <c:v>42994.691307870373</c:v>
                </c:pt>
                <c:pt idx="4619">
                  <c:v>42994.703935185185</c:v>
                </c:pt>
                <c:pt idx="4620">
                  <c:v>42994.708321759259</c:v>
                </c:pt>
                <c:pt idx="4621">
                  <c:v>42994.758506944447</c:v>
                </c:pt>
                <c:pt idx="4622">
                  <c:v>42995.634027777778</c:v>
                </c:pt>
                <c:pt idx="4623">
                  <c:v>42997.363587962966</c:v>
                </c:pt>
                <c:pt idx="4624">
                  <c:v>42998.524710648147</c:v>
                </c:pt>
                <c:pt idx="4625">
                  <c:v>42998.540046296293</c:v>
                </c:pt>
                <c:pt idx="4626">
                  <c:v>42998.579675925925</c:v>
                </c:pt>
                <c:pt idx="4627">
                  <c:v>42998.62158564815</c:v>
                </c:pt>
                <c:pt idx="4628">
                  <c:v>42998.669918981483</c:v>
                </c:pt>
                <c:pt idx="4629">
                  <c:v>42998.68246527778</c:v>
                </c:pt>
                <c:pt idx="4630">
                  <c:v>42998.68677083333</c:v>
                </c:pt>
                <c:pt idx="4631">
                  <c:v>42998.727870370371</c:v>
                </c:pt>
                <c:pt idx="4632">
                  <c:v>42998.738043981481</c:v>
                </c:pt>
                <c:pt idx="4633">
                  <c:v>42998.746377314812</c:v>
                </c:pt>
                <c:pt idx="4634">
                  <c:v>42998.756550925929</c:v>
                </c:pt>
                <c:pt idx="4635">
                  <c:v>42999.406828703701</c:v>
                </c:pt>
                <c:pt idx="4636">
                  <c:v>42999.429502314815</c:v>
                </c:pt>
                <c:pt idx="4637">
                  <c:v>42999.462418981479</c:v>
                </c:pt>
                <c:pt idx="4638">
                  <c:v>42999.467280092591</c:v>
                </c:pt>
                <c:pt idx="4639">
                  <c:v>42999.472199074073</c:v>
                </c:pt>
                <c:pt idx="4640">
                  <c:v>42999.481932870367</c:v>
                </c:pt>
                <c:pt idx="4641">
                  <c:v>42999.502280092594</c:v>
                </c:pt>
                <c:pt idx="4642">
                  <c:v>42999.506226851852</c:v>
                </c:pt>
                <c:pt idx="4643">
                  <c:v>42999.513912037037</c:v>
                </c:pt>
                <c:pt idx="4644">
                  <c:v>42999.526562500003</c:v>
                </c:pt>
                <c:pt idx="4645">
                  <c:v>42999.5309375</c:v>
                </c:pt>
                <c:pt idx="4646">
                  <c:v>42999.547708333332</c:v>
                </c:pt>
                <c:pt idx="4647">
                  <c:v>42999.559548611112</c:v>
                </c:pt>
                <c:pt idx="4648">
                  <c:v>42999.563657407409</c:v>
                </c:pt>
                <c:pt idx="4649">
                  <c:v>42999.600127314814</c:v>
                </c:pt>
                <c:pt idx="4650">
                  <c:v>43000.459606481483</c:v>
                </c:pt>
                <c:pt idx="4651">
                  <c:v>43000.569803240738</c:v>
                </c:pt>
                <c:pt idx="4652">
                  <c:v>43000.604525462964</c:v>
                </c:pt>
                <c:pt idx="4653">
                  <c:v>43000.681574074071</c:v>
                </c:pt>
                <c:pt idx="4654">
                  <c:v>43000.737719907411</c:v>
                </c:pt>
                <c:pt idx="4655">
                  <c:v>43001.371296296296</c:v>
                </c:pt>
                <c:pt idx="4656">
                  <c:v>43001.410312499997</c:v>
                </c:pt>
                <c:pt idx="4657">
                  <c:v>43001.438391203701</c:v>
                </c:pt>
                <c:pt idx="4658">
                  <c:v>43001.442858796298</c:v>
                </c:pt>
                <c:pt idx="4659">
                  <c:v>43001.456099537034</c:v>
                </c:pt>
                <c:pt idx="4660">
                  <c:v>43001.478333333333</c:v>
                </c:pt>
                <c:pt idx="4661">
                  <c:v>43001.49695601852</c:v>
                </c:pt>
                <c:pt idx="4662">
                  <c:v>43001.537847222222</c:v>
                </c:pt>
                <c:pt idx="4663">
                  <c:v>43001.549930555557</c:v>
                </c:pt>
                <c:pt idx="4664">
                  <c:v>43002.386979166666</c:v>
                </c:pt>
                <c:pt idx="4665">
                  <c:v>43002.393078703702</c:v>
                </c:pt>
                <c:pt idx="4666">
                  <c:v>43002.479155092595</c:v>
                </c:pt>
                <c:pt idx="4667">
                  <c:v>43002.492372685185</c:v>
                </c:pt>
                <c:pt idx="4668">
                  <c:v>43002.515173611115</c:v>
                </c:pt>
                <c:pt idx="4669">
                  <c:v>43002.592245370368</c:v>
                </c:pt>
                <c:pt idx="4670">
                  <c:v>43002.60392361111</c:v>
                </c:pt>
                <c:pt idx="4671">
                  <c:v>43002.61519675926</c:v>
                </c:pt>
                <c:pt idx="4672">
                  <c:v>43002.671759259261</c:v>
                </c:pt>
                <c:pt idx="4673">
                  <c:v>43002.695115740738</c:v>
                </c:pt>
                <c:pt idx="4674">
                  <c:v>43002.708831018521</c:v>
                </c:pt>
                <c:pt idx="4675">
                  <c:v>43002.730393518519</c:v>
                </c:pt>
                <c:pt idx="4676">
                  <c:v>43003.347638888888</c:v>
                </c:pt>
                <c:pt idx="4677">
                  <c:v>43003.356111111112</c:v>
                </c:pt>
                <c:pt idx="4678">
                  <c:v>43003.364641203705</c:v>
                </c:pt>
                <c:pt idx="4679">
                  <c:v>43003.387106481481</c:v>
                </c:pt>
                <c:pt idx="4680">
                  <c:v>43003.403749999998</c:v>
                </c:pt>
                <c:pt idx="4681">
                  <c:v>43003.409328703703</c:v>
                </c:pt>
                <c:pt idx="4682">
                  <c:v>43003.414826388886</c:v>
                </c:pt>
                <c:pt idx="4683">
                  <c:v>43003.420381944445</c:v>
                </c:pt>
                <c:pt idx="4684">
                  <c:v>43003.440601851849</c:v>
                </c:pt>
                <c:pt idx="4685">
                  <c:v>43003.445011574076</c:v>
                </c:pt>
                <c:pt idx="4686">
                  <c:v>43003.449247685188</c:v>
                </c:pt>
                <c:pt idx="4687">
                  <c:v>43003.454675925925</c:v>
                </c:pt>
                <c:pt idx="4688">
                  <c:v>43003.460069444445</c:v>
                </c:pt>
                <c:pt idx="4689">
                  <c:v>43003.465057870373</c:v>
                </c:pt>
                <c:pt idx="4690">
                  <c:v>43003.470243055555</c:v>
                </c:pt>
                <c:pt idx="4691">
                  <c:v>43003.475613425922</c:v>
                </c:pt>
                <c:pt idx="4692">
                  <c:v>43003.480370370373</c:v>
                </c:pt>
                <c:pt idx="4693">
                  <c:v>43003.485011574077</c:v>
                </c:pt>
                <c:pt idx="4694">
                  <c:v>43003.490370370368</c:v>
                </c:pt>
                <c:pt idx="4695">
                  <c:v>43003.495254629626</c:v>
                </c:pt>
                <c:pt idx="4696">
                  <c:v>43003.504340277781</c:v>
                </c:pt>
                <c:pt idx="4697">
                  <c:v>43003.508425925924</c:v>
                </c:pt>
                <c:pt idx="4698">
                  <c:v>43003.512615740743</c:v>
                </c:pt>
                <c:pt idx="4699">
                  <c:v>43003.531307870369</c:v>
                </c:pt>
                <c:pt idx="4700">
                  <c:v>43003.540405092594</c:v>
                </c:pt>
                <c:pt idx="4701">
                  <c:v>43003.549328703702</c:v>
                </c:pt>
                <c:pt idx="4702">
                  <c:v>43003.55369212963</c:v>
                </c:pt>
                <c:pt idx="4703">
                  <c:v>43003.590833333335</c:v>
                </c:pt>
                <c:pt idx="4704">
                  <c:v>43003.61074074074</c:v>
                </c:pt>
                <c:pt idx="4705">
                  <c:v>43003.614745370367</c:v>
                </c:pt>
                <c:pt idx="4706">
                  <c:v>43003.630613425928</c:v>
                </c:pt>
                <c:pt idx="4707">
                  <c:v>43003.642604166664</c:v>
                </c:pt>
                <c:pt idx="4708">
                  <c:v>43003.646655092591</c:v>
                </c:pt>
                <c:pt idx="4709">
                  <c:v>43003.672129629631</c:v>
                </c:pt>
                <c:pt idx="4710">
                  <c:v>43003.70349537037</c:v>
                </c:pt>
                <c:pt idx="4711">
                  <c:v>43003.717245370368</c:v>
                </c:pt>
                <c:pt idx="4712">
                  <c:v>43003.722303240742</c:v>
                </c:pt>
                <c:pt idx="4713">
                  <c:v>43004.3747337963</c:v>
                </c:pt>
                <c:pt idx="4714">
                  <c:v>43004.405509259261</c:v>
                </c:pt>
                <c:pt idx="4715">
                  <c:v>43004.444479166668</c:v>
                </c:pt>
                <c:pt idx="4716">
                  <c:v>43004.474930555552</c:v>
                </c:pt>
                <c:pt idx="4717">
                  <c:v>43004.539537037039</c:v>
                </c:pt>
                <c:pt idx="4718">
                  <c:v>43004.622881944444</c:v>
                </c:pt>
                <c:pt idx="4719">
                  <c:v>43004.677465277775</c:v>
                </c:pt>
                <c:pt idx="4720">
                  <c:v>43004.692824074074</c:v>
                </c:pt>
                <c:pt idx="4721">
                  <c:v>43004.713530092595</c:v>
                </c:pt>
                <c:pt idx="4722">
                  <c:v>43005.613946759258</c:v>
                </c:pt>
                <c:pt idx="4723">
                  <c:v>43005.621365740742</c:v>
                </c:pt>
                <c:pt idx="4724">
                  <c:v>43005.682673611111</c:v>
                </c:pt>
                <c:pt idx="4725">
                  <c:v>43005.686655092592</c:v>
                </c:pt>
                <c:pt idx="4726">
                  <c:v>43005.690532407411</c:v>
                </c:pt>
                <c:pt idx="4727">
                  <c:v>43005.69903935185</c:v>
                </c:pt>
                <c:pt idx="4728">
                  <c:v>43005.703125</c:v>
                </c:pt>
                <c:pt idx="4729">
                  <c:v>43005.707743055558</c:v>
                </c:pt>
                <c:pt idx="4730">
                  <c:v>43005.712916666664</c:v>
                </c:pt>
                <c:pt idx="4731">
                  <c:v>43005.722546296296</c:v>
                </c:pt>
                <c:pt idx="4732">
                  <c:v>43005.727372685185</c:v>
                </c:pt>
                <c:pt idx="4733">
                  <c:v>43005.738252314812</c:v>
                </c:pt>
                <c:pt idx="4734">
                  <c:v>43005.74459490741</c:v>
                </c:pt>
                <c:pt idx="4735">
                  <c:v>43006.468819444446</c:v>
                </c:pt>
                <c:pt idx="4736">
                  <c:v>43007.483587962961</c:v>
                </c:pt>
                <c:pt idx="4737">
                  <c:v>43007.499826388892</c:v>
                </c:pt>
                <c:pt idx="4738">
                  <c:v>43007.504895833335</c:v>
                </c:pt>
                <c:pt idx="4739">
                  <c:v>43007.518472222226</c:v>
                </c:pt>
                <c:pt idx="4740">
                  <c:v>43007.522847222222</c:v>
                </c:pt>
                <c:pt idx="4741">
                  <c:v>43007.535891203705</c:v>
                </c:pt>
                <c:pt idx="4742">
                  <c:v>43007.54010416667</c:v>
                </c:pt>
                <c:pt idx="4743">
                  <c:v>43007.544363425928</c:v>
                </c:pt>
                <c:pt idx="4744">
                  <c:v>43007.548657407409</c:v>
                </c:pt>
                <c:pt idx="4745">
                  <c:v>43007.562800925924</c:v>
                </c:pt>
                <c:pt idx="4746">
                  <c:v>43007.567766203705</c:v>
                </c:pt>
                <c:pt idx="4747">
                  <c:v>43007.597581018519</c:v>
                </c:pt>
                <c:pt idx="4748">
                  <c:v>43007.717534722222</c:v>
                </c:pt>
                <c:pt idx="4749">
                  <c:v>43008.380590277775</c:v>
                </c:pt>
                <c:pt idx="4750">
                  <c:v>43008.38652777778</c:v>
                </c:pt>
                <c:pt idx="4751">
                  <c:v>43008.397453703707</c:v>
                </c:pt>
                <c:pt idx="4752">
                  <c:v>43008.402638888889</c:v>
                </c:pt>
                <c:pt idx="4753">
                  <c:v>43008.407881944448</c:v>
                </c:pt>
                <c:pt idx="4754">
                  <c:v>43008.48814814815</c:v>
                </c:pt>
                <c:pt idx="4755">
                  <c:v>43008.680590277778</c:v>
                </c:pt>
                <c:pt idx="4756">
                  <c:v>43008.684733796297</c:v>
                </c:pt>
                <c:pt idx="4757">
                  <c:v>43008.700266203705</c:v>
                </c:pt>
                <c:pt idx="4758">
                  <c:v>43008.710347222222</c:v>
                </c:pt>
                <c:pt idx="4759">
                  <c:v>43008.718460648146</c:v>
                </c:pt>
                <c:pt idx="4760">
                  <c:v>43009.353541666664</c:v>
                </c:pt>
                <c:pt idx="4761">
                  <c:v>43009.368495370371</c:v>
                </c:pt>
                <c:pt idx="4762">
                  <c:v>43009.375104166669</c:v>
                </c:pt>
                <c:pt idx="4763">
                  <c:v>43009.381284722222</c:v>
                </c:pt>
                <c:pt idx="4764">
                  <c:v>43009.387465277781</c:v>
                </c:pt>
                <c:pt idx="4765">
                  <c:v>43009.393587962964</c:v>
                </c:pt>
                <c:pt idx="4766">
                  <c:v>43009.399386574078</c:v>
                </c:pt>
                <c:pt idx="4767">
                  <c:v>43009.404861111114</c:v>
                </c:pt>
                <c:pt idx="4768">
                  <c:v>43009.410150462965</c:v>
                </c:pt>
                <c:pt idx="4769">
                  <c:v>43009.421030092592</c:v>
                </c:pt>
                <c:pt idx="4770">
                  <c:v>43009.426550925928</c:v>
                </c:pt>
                <c:pt idx="4771">
                  <c:v>43009.431851851848</c:v>
                </c:pt>
                <c:pt idx="4772">
                  <c:v>43009.437418981484</c:v>
                </c:pt>
                <c:pt idx="4773">
                  <c:v>43009.44258101852</c:v>
                </c:pt>
                <c:pt idx="4774">
                  <c:v>43009.44771990741</c:v>
                </c:pt>
                <c:pt idx="4775">
                  <c:v>43009.452499999999</c:v>
                </c:pt>
                <c:pt idx="4776">
                  <c:v>43009.457418981481</c:v>
                </c:pt>
                <c:pt idx="4777">
                  <c:v>43009.462152777778</c:v>
                </c:pt>
                <c:pt idx="4778">
                  <c:v>43009.466793981483</c:v>
                </c:pt>
                <c:pt idx="4779">
                  <c:v>43009.471493055556</c:v>
                </c:pt>
                <c:pt idx="4780">
                  <c:v>43009.476273148146</c:v>
                </c:pt>
                <c:pt idx="4781">
                  <c:v>43009.480902777781</c:v>
                </c:pt>
                <c:pt idx="4782">
                  <c:v>43009.485358796293</c:v>
                </c:pt>
                <c:pt idx="4783">
                  <c:v>43009.489803240744</c:v>
                </c:pt>
                <c:pt idx="4784">
                  <c:v>43009.49417824074</c:v>
                </c:pt>
                <c:pt idx="4785">
                  <c:v>43009.498530092591</c:v>
                </c:pt>
                <c:pt idx="4786">
                  <c:v>43009.502766203703</c:v>
                </c:pt>
                <c:pt idx="4787">
                  <c:v>43009.507106481484</c:v>
                </c:pt>
                <c:pt idx="4788">
                  <c:v>43009.511493055557</c:v>
                </c:pt>
                <c:pt idx="4789">
                  <c:v>43009.515798611108</c:v>
                </c:pt>
                <c:pt idx="4790">
                  <c:v>43009.52003472222</c:v>
                </c:pt>
                <c:pt idx="4791">
                  <c:v>43009.524143518516</c:v>
                </c:pt>
                <c:pt idx="4792">
                  <c:v>43009.528460648151</c:v>
                </c:pt>
                <c:pt idx="4793">
                  <c:v>43009.532546296294</c:v>
                </c:pt>
                <c:pt idx="4794">
                  <c:v>43009.536527777775</c:v>
                </c:pt>
                <c:pt idx="4795">
                  <c:v>43009.540497685186</c:v>
                </c:pt>
                <c:pt idx="4796">
                  <c:v>43009.544398148151</c:v>
                </c:pt>
                <c:pt idx="4797">
                  <c:v>43009.548344907409</c:v>
                </c:pt>
                <c:pt idx="4798">
                  <c:v>43009.552256944444</c:v>
                </c:pt>
                <c:pt idx="4799">
                  <c:v>43009.559907407405</c:v>
                </c:pt>
                <c:pt idx="4800">
                  <c:v>43009.578530092593</c:v>
                </c:pt>
                <c:pt idx="4801">
                  <c:v>43009.582280092596</c:v>
                </c:pt>
                <c:pt idx="4802">
                  <c:v>43009.5859837963</c:v>
                </c:pt>
                <c:pt idx="4803">
                  <c:v>43009.589675925927</c:v>
                </c:pt>
                <c:pt idx="4804">
                  <c:v>43009.593368055554</c:v>
                </c:pt>
                <c:pt idx="4805">
                  <c:v>43009.597083333334</c:v>
                </c:pt>
                <c:pt idx="4806">
                  <c:v>43009.600798611114</c:v>
                </c:pt>
                <c:pt idx="4807">
                  <c:v>43009.604490740741</c:v>
                </c:pt>
                <c:pt idx="4808">
                  <c:v>43009.611886574072</c:v>
                </c:pt>
                <c:pt idx="4809">
                  <c:v>43009.615555555552</c:v>
                </c:pt>
                <c:pt idx="4810">
                  <c:v>43009.61922453704</c:v>
                </c:pt>
                <c:pt idx="4811">
                  <c:v>43009.62296296296</c:v>
                </c:pt>
                <c:pt idx="4812">
                  <c:v>43009.626782407409</c:v>
                </c:pt>
                <c:pt idx="4813">
                  <c:v>43009.634409722225</c:v>
                </c:pt>
                <c:pt idx="4814">
                  <c:v>43009.638240740744</c:v>
                </c:pt>
                <c:pt idx="4815">
                  <c:v>43009.642141203702</c:v>
                </c:pt>
                <c:pt idx="4816">
                  <c:v>43009.653912037036</c:v>
                </c:pt>
                <c:pt idx="4817">
                  <c:v>43009.661574074074</c:v>
                </c:pt>
                <c:pt idx="4818">
                  <c:v>43009.665509259263</c:v>
                </c:pt>
                <c:pt idx="4819">
                  <c:v>43009.669305555559</c:v>
                </c:pt>
                <c:pt idx="4820">
                  <c:v>43009.689930555556</c:v>
                </c:pt>
                <c:pt idx="4821">
                  <c:v>43009.695914351854</c:v>
                </c:pt>
                <c:pt idx="4822">
                  <c:v>43009.709849537037</c:v>
                </c:pt>
                <c:pt idx="4823">
                  <c:v>43009.714872685188</c:v>
                </c:pt>
                <c:pt idx="4824">
                  <c:v>43009.719652777778</c:v>
                </c:pt>
                <c:pt idx="4825">
                  <c:v>43010.348124999997</c:v>
                </c:pt>
                <c:pt idx="4826">
                  <c:v>43010.372847222221</c:v>
                </c:pt>
                <c:pt idx="4827">
                  <c:v>43010.502708333333</c:v>
                </c:pt>
                <c:pt idx="4828">
                  <c:v>43010.527650462966</c:v>
                </c:pt>
                <c:pt idx="4829">
                  <c:v>43010.539513888885</c:v>
                </c:pt>
                <c:pt idx="4830">
                  <c:v>43010.54346064815</c:v>
                </c:pt>
                <c:pt idx="4831">
                  <c:v>43010.58520833333</c:v>
                </c:pt>
                <c:pt idx="4832">
                  <c:v>43010.588912037034</c:v>
                </c:pt>
                <c:pt idx="4833">
                  <c:v>43010.592685185184</c:v>
                </c:pt>
                <c:pt idx="4834">
                  <c:v>43010.59679398148</c:v>
                </c:pt>
                <c:pt idx="4835">
                  <c:v>43010.600810185184</c:v>
                </c:pt>
                <c:pt idx="4836">
                  <c:v>43010.605011574073</c:v>
                </c:pt>
                <c:pt idx="4837">
                  <c:v>43010.6175</c:v>
                </c:pt>
                <c:pt idx="4838">
                  <c:v>43010.644641203704</c:v>
                </c:pt>
                <c:pt idx="4839">
                  <c:v>43010.682835648149</c:v>
                </c:pt>
                <c:pt idx="4840">
                  <c:v>43010.686782407407</c:v>
                </c:pt>
                <c:pt idx="4841">
                  <c:v>43010.690868055557</c:v>
                </c:pt>
                <c:pt idx="4842">
                  <c:v>43010.695370370369</c:v>
                </c:pt>
                <c:pt idx="4843">
                  <c:v>43010.707812499997</c:v>
                </c:pt>
                <c:pt idx="4844">
                  <c:v>43010.742523148147</c:v>
                </c:pt>
                <c:pt idx="4845">
                  <c:v>43010.748761574076</c:v>
                </c:pt>
                <c:pt idx="4846">
                  <c:v>43010.755520833336</c:v>
                </c:pt>
                <c:pt idx="4847">
                  <c:v>43011.336157407408</c:v>
                </c:pt>
                <c:pt idx="4848">
                  <c:v>43011.38318287037</c:v>
                </c:pt>
                <c:pt idx="4849">
                  <c:v>43011.389189814814</c:v>
                </c:pt>
                <c:pt idx="4850">
                  <c:v>43011.549513888887</c:v>
                </c:pt>
                <c:pt idx="4851">
                  <c:v>43011.553379629629</c:v>
                </c:pt>
                <c:pt idx="4852">
                  <c:v>43011.557372685187</c:v>
                </c:pt>
                <c:pt idx="4853">
                  <c:v>43011.569131944445</c:v>
                </c:pt>
                <c:pt idx="4854">
                  <c:v>43011.606064814812</c:v>
                </c:pt>
                <c:pt idx="4855">
                  <c:v>43011.6096412037</c:v>
                </c:pt>
                <c:pt idx="4856">
                  <c:v>43011.613217592596</c:v>
                </c:pt>
                <c:pt idx="4857">
                  <c:v>43011.620405092595</c:v>
                </c:pt>
                <c:pt idx="4858">
                  <c:v>43011.623993055553</c:v>
                </c:pt>
                <c:pt idx="4859">
                  <c:v>43011.635034722225</c:v>
                </c:pt>
                <c:pt idx="4860">
                  <c:v>43011.650671296295</c:v>
                </c:pt>
                <c:pt idx="4861">
                  <c:v>43011.654953703706</c:v>
                </c:pt>
                <c:pt idx="4862">
                  <c:v>43011.659351851849</c:v>
                </c:pt>
                <c:pt idx="4863">
                  <c:v>43011.668969907405</c:v>
                </c:pt>
                <c:pt idx="4864">
                  <c:v>43011.689988425926</c:v>
                </c:pt>
                <c:pt idx="4865">
                  <c:v>43011.705648148149</c:v>
                </c:pt>
                <c:pt idx="4866">
                  <c:v>43011.714004629626</c:v>
                </c:pt>
                <c:pt idx="4867">
                  <c:v>43011.725856481484</c:v>
                </c:pt>
                <c:pt idx="4868">
                  <c:v>43012.345694444448</c:v>
                </c:pt>
                <c:pt idx="4869">
                  <c:v>43012.353136574071</c:v>
                </c:pt>
                <c:pt idx="4870">
                  <c:v>43012.365624999999</c:v>
                </c:pt>
                <c:pt idx="4871">
                  <c:v>43012.40079861111</c:v>
                </c:pt>
                <c:pt idx="4872">
                  <c:v>43012.430706018517</c:v>
                </c:pt>
                <c:pt idx="4873">
                  <c:v>43012.435474537036</c:v>
                </c:pt>
                <c:pt idx="4874">
                  <c:v>43012.440243055556</c:v>
                </c:pt>
                <c:pt idx="4875">
                  <c:v>43012.455092592594</c:v>
                </c:pt>
                <c:pt idx="4876">
                  <c:v>43012.464560185188</c:v>
                </c:pt>
                <c:pt idx="4877">
                  <c:v>43012.469502314816</c:v>
                </c:pt>
                <c:pt idx="4878">
                  <c:v>43012.47457175926</c:v>
                </c:pt>
                <c:pt idx="4879">
                  <c:v>43012.479525462964</c:v>
                </c:pt>
                <c:pt idx="4880">
                  <c:v>43012.489930555559</c:v>
                </c:pt>
                <c:pt idx="4881">
                  <c:v>43012.498449074075</c:v>
                </c:pt>
                <c:pt idx="4882">
                  <c:v>43012.515208333331</c:v>
                </c:pt>
                <c:pt idx="4883">
                  <c:v>43012.535173611112</c:v>
                </c:pt>
                <c:pt idx="4884">
                  <c:v>43012.539189814815</c:v>
                </c:pt>
                <c:pt idx="4885">
                  <c:v>43012.54315972222</c:v>
                </c:pt>
                <c:pt idx="4886">
                  <c:v>43012.556875000002</c:v>
                </c:pt>
                <c:pt idx="4887">
                  <c:v>43012.560995370368</c:v>
                </c:pt>
                <c:pt idx="4888">
                  <c:v>43012.564918981479</c:v>
                </c:pt>
                <c:pt idx="4889">
                  <c:v>43012.583553240744</c:v>
                </c:pt>
                <c:pt idx="4890">
                  <c:v>43012.613402777781</c:v>
                </c:pt>
                <c:pt idx="4891">
                  <c:v>43012.670300925929</c:v>
                </c:pt>
                <c:pt idx="4892">
                  <c:v>43012.68105324074</c:v>
                </c:pt>
                <c:pt idx="4893">
                  <c:v>43012.687523148146</c:v>
                </c:pt>
                <c:pt idx="4894">
                  <c:v>43012.694282407407</c:v>
                </c:pt>
                <c:pt idx="4895">
                  <c:v>43012.700937499998</c:v>
                </c:pt>
                <c:pt idx="4896">
                  <c:v>43012.707662037035</c:v>
                </c:pt>
                <c:pt idx="4897">
                  <c:v>43012.72074074074</c:v>
                </c:pt>
                <c:pt idx="4898">
                  <c:v>43012.727280092593</c:v>
                </c:pt>
                <c:pt idx="4899">
                  <c:v>43015.412465277775</c:v>
                </c:pt>
                <c:pt idx="4900">
                  <c:v>43015.689444444448</c:v>
                </c:pt>
                <c:pt idx="4901">
                  <c:v>43015.693842592591</c:v>
                </c:pt>
                <c:pt idx="4902">
                  <c:v>43015.697928240741</c:v>
                </c:pt>
                <c:pt idx="4903">
                  <c:v>43015.7109837963</c:v>
                </c:pt>
                <c:pt idx="4904">
                  <c:v>43015.740219907406</c:v>
                </c:pt>
                <c:pt idx="4905">
                  <c:v>43017.347511574073</c:v>
                </c:pt>
                <c:pt idx="4906">
                  <c:v>43017.381921296299</c:v>
                </c:pt>
                <c:pt idx="4907">
                  <c:v>43017.40488425926</c:v>
                </c:pt>
                <c:pt idx="4908">
                  <c:v>43017.411817129629</c:v>
                </c:pt>
                <c:pt idx="4909">
                  <c:v>43017.484768518516</c:v>
                </c:pt>
                <c:pt idx="4910">
                  <c:v>43017.489293981482</c:v>
                </c:pt>
                <c:pt idx="4911">
                  <c:v>43017.714166666665</c:v>
                </c:pt>
                <c:pt idx="4912">
                  <c:v>43017.719143518516</c:v>
                </c:pt>
                <c:pt idx="4913">
                  <c:v>43017.723981481482</c:v>
                </c:pt>
                <c:pt idx="4914">
                  <c:v>43017.729861111111</c:v>
                </c:pt>
                <c:pt idx="4915">
                  <c:v>43017.744895833333</c:v>
                </c:pt>
                <c:pt idx="4916">
                  <c:v>43018.44222222222</c:v>
                </c:pt>
                <c:pt idx="4917">
                  <c:v>43018.610150462962</c:v>
                </c:pt>
                <c:pt idx="4918">
                  <c:v>43018.62703703704</c:v>
                </c:pt>
                <c:pt idx="4919">
                  <c:v>43019.418657407405</c:v>
                </c:pt>
                <c:pt idx="4920">
                  <c:v>43019.437037037038</c:v>
                </c:pt>
                <c:pt idx="4921">
                  <c:v>43019.512233796297</c:v>
                </c:pt>
                <c:pt idx="4922">
                  <c:v>43019.524039351854</c:v>
                </c:pt>
                <c:pt idx="4923">
                  <c:v>43019.528113425928</c:v>
                </c:pt>
                <c:pt idx="4924">
                  <c:v>43019.53638888889</c:v>
                </c:pt>
                <c:pt idx="4925">
                  <c:v>43019.643136574072</c:v>
                </c:pt>
                <c:pt idx="4926">
                  <c:v>43019.691157407404</c:v>
                </c:pt>
                <c:pt idx="4927">
                  <c:v>43019.699664351851</c:v>
                </c:pt>
                <c:pt idx="4928">
                  <c:v>43020.513703703706</c:v>
                </c:pt>
                <c:pt idx="4929">
                  <c:v>43020.576238425929</c:v>
                </c:pt>
                <c:pt idx="4930">
                  <c:v>43020.589988425927</c:v>
                </c:pt>
                <c:pt idx="4931">
                  <c:v>43020.595219907409</c:v>
                </c:pt>
                <c:pt idx="4932">
                  <c:v>43020.60193287037</c:v>
                </c:pt>
                <c:pt idx="4933">
                  <c:v>43020.609988425924</c:v>
                </c:pt>
                <c:pt idx="4934">
                  <c:v>43021.508020833331</c:v>
                </c:pt>
                <c:pt idx="4935">
                  <c:v>43021.535601851851</c:v>
                </c:pt>
                <c:pt idx="4936">
                  <c:v>43021.54146990741</c:v>
                </c:pt>
                <c:pt idx="4937">
                  <c:v>43021.557453703703</c:v>
                </c:pt>
                <c:pt idx="4938">
                  <c:v>43022.498599537037</c:v>
                </c:pt>
                <c:pt idx="4939">
                  <c:v>43022.529548611114</c:v>
                </c:pt>
                <c:pt idx="4940">
                  <c:v>43022.544988425929</c:v>
                </c:pt>
                <c:pt idx="4941">
                  <c:v>43022.713518518518</c:v>
                </c:pt>
                <c:pt idx="4942">
                  <c:v>43023.422222222223</c:v>
                </c:pt>
                <c:pt idx="4943">
                  <c:v>43023.548113425924</c:v>
                </c:pt>
                <c:pt idx="4944">
                  <c:v>43023.589513888888</c:v>
                </c:pt>
                <c:pt idx="4945">
                  <c:v>43023.60465277778</c:v>
                </c:pt>
                <c:pt idx="4946">
                  <c:v>43023.656678240739</c:v>
                </c:pt>
                <c:pt idx="4947">
                  <c:v>43023.688333333332</c:v>
                </c:pt>
                <c:pt idx="4948">
                  <c:v>43023.715763888889</c:v>
                </c:pt>
                <c:pt idx="4949">
                  <c:v>43024.445219907408</c:v>
                </c:pt>
                <c:pt idx="4950">
                  <c:v>43024.480532407404</c:v>
                </c:pt>
                <c:pt idx="4951">
                  <c:v>43024.485451388886</c:v>
                </c:pt>
                <c:pt idx="4952">
                  <c:v>43024.52952546296</c:v>
                </c:pt>
                <c:pt idx="4953">
                  <c:v>43024.545995370368</c:v>
                </c:pt>
                <c:pt idx="4954">
                  <c:v>43024.549930555557</c:v>
                </c:pt>
                <c:pt idx="4955">
                  <c:v>43024.654733796298</c:v>
                </c:pt>
                <c:pt idx="4956">
                  <c:v>43024.696979166663</c:v>
                </c:pt>
                <c:pt idx="4957">
                  <c:v>43024.701655092591</c:v>
                </c:pt>
                <c:pt idx="4958">
                  <c:v>43024.706435185188</c:v>
                </c:pt>
                <c:pt idx="4959">
                  <c:v>43024.711168981485</c:v>
                </c:pt>
                <c:pt idx="4960">
                  <c:v>43024.75267361111</c:v>
                </c:pt>
                <c:pt idx="4961">
                  <c:v>43024.76021990741</c:v>
                </c:pt>
                <c:pt idx="4962">
                  <c:v>43025.481087962966</c:v>
                </c:pt>
                <c:pt idx="4963">
                  <c:v>43025.690127314818</c:v>
                </c:pt>
                <c:pt idx="4964">
                  <c:v>43025.694849537038</c:v>
                </c:pt>
                <c:pt idx="4965">
                  <c:v>43025.70453703704</c:v>
                </c:pt>
                <c:pt idx="4966">
                  <c:v>43025.719907407409</c:v>
                </c:pt>
                <c:pt idx="4967">
                  <c:v>43025.731168981481</c:v>
                </c:pt>
                <c:pt idx="4968">
                  <c:v>43025.73715277778</c:v>
                </c:pt>
                <c:pt idx="4969">
                  <c:v>43026.513055555559</c:v>
                </c:pt>
                <c:pt idx="4970">
                  <c:v>43026.538981481484</c:v>
                </c:pt>
                <c:pt idx="4971">
                  <c:v>43026.704988425925</c:v>
                </c:pt>
                <c:pt idx="4972">
                  <c:v>43027.474363425928</c:v>
                </c:pt>
                <c:pt idx="4973">
                  <c:v>43027.522731481484</c:v>
                </c:pt>
                <c:pt idx="4974">
                  <c:v>43027.539733796293</c:v>
                </c:pt>
                <c:pt idx="4975">
                  <c:v>43027.690092592595</c:v>
                </c:pt>
                <c:pt idx="4976">
                  <c:v>43027.694756944446</c:v>
                </c:pt>
                <c:pt idx="4977">
                  <c:v>43027.719780092593</c:v>
                </c:pt>
                <c:pt idx="4978">
                  <c:v>43027.725219907406</c:v>
                </c:pt>
                <c:pt idx="4979">
                  <c:v>43027.730694444443</c:v>
                </c:pt>
                <c:pt idx="4980">
                  <c:v>43027.742569444446</c:v>
                </c:pt>
                <c:pt idx="4981">
                  <c:v>43028.360509259262</c:v>
                </c:pt>
                <c:pt idx="4982">
                  <c:v>43028.385092592594</c:v>
                </c:pt>
                <c:pt idx="4983">
                  <c:v>43028.412604166668</c:v>
                </c:pt>
                <c:pt idx="4984">
                  <c:v>43028.431944444441</c:v>
                </c:pt>
                <c:pt idx="4985">
                  <c:v>43028.665752314817</c:v>
                </c:pt>
                <c:pt idx="4986">
                  <c:v>43028.686782407407</c:v>
                </c:pt>
                <c:pt idx="4987">
                  <c:v>43028.691342592596</c:v>
                </c:pt>
                <c:pt idx="4988">
                  <c:v>43028.700162037036</c:v>
                </c:pt>
                <c:pt idx="4989">
                  <c:v>43028.714525462965</c:v>
                </c:pt>
                <c:pt idx="4990">
                  <c:v>43029.580347222225</c:v>
                </c:pt>
                <c:pt idx="4991">
                  <c:v>43029.58730324074</c:v>
                </c:pt>
                <c:pt idx="4992">
                  <c:v>43032.33699074074</c:v>
                </c:pt>
                <c:pt idx="4993">
                  <c:v>43032.475173611114</c:v>
                </c:pt>
                <c:pt idx="4994">
                  <c:v>43032.490636574075</c:v>
                </c:pt>
                <c:pt idx="4995">
                  <c:v>43032.516319444447</c:v>
                </c:pt>
                <c:pt idx="4996">
                  <c:v>43032.528136574074</c:v>
                </c:pt>
                <c:pt idx="4997">
                  <c:v>43032.53628472222</c:v>
                </c:pt>
                <c:pt idx="4998">
                  <c:v>43032.540219907409</c:v>
                </c:pt>
                <c:pt idx="4999">
                  <c:v>43032.544131944444</c:v>
                </c:pt>
                <c:pt idx="5000">
                  <c:v>43032.547905092593</c:v>
                </c:pt>
                <c:pt idx="5001">
                  <c:v>43032.551678240743</c:v>
                </c:pt>
                <c:pt idx="5002">
                  <c:v>43032.555752314816</c:v>
                </c:pt>
                <c:pt idx="5003">
                  <c:v>43032.559502314813</c:v>
                </c:pt>
                <c:pt idx="5004">
                  <c:v>43032.563043981485</c:v>
                </c:pt>
                <c:pt idx="5005">
                  <c:v>43032.566643518519</c:v>
                </c:pt>
                <c:pt idx="5006">
                  <c:v>43032.570162037038</c:v>
                </c:pt>
                <c:pt idx="5007">
                  <c:v>43032.577175925922</c:v>
                </c:pt>
                <c:pt idx="5008">
                  <c:v>43032.598182870373</c:v>
                </c:pt>
                <c:pt idx="5009">
                  <c:v>43032.601759259262</c:v>
                </c:pt>
                <c:pt idx="5010">
                  <c:v>43032.605196759258</c:v>
                </c:pt>
                <c:pt idx="5011">
                  <c:v>43032.60864583333</c:v>
                </c:pt>
                <c:pt idx="5012">
                  <c:v>43032.612071759257</c:v>
                </c:pt>
                <c:pt idx="5013">
                  <c:v>43032.615532407406</c:v>
                </c:pt>
                <c:pt idx="5014">
                  <c:v>43032.618981481479</c:v>
                </c:pt>
                <c:pt idx="5015">
                  <c:v>43032.626504629632</c:v>
                </c:pt>
                <c:pt idx="5016">
                  <c:v>43032.630706018521</c:v>
                </c:pt>
                <c:pt idx="5017">
                  <c:v>43032.639872685184</c:v>
                </c:pt>
                <c:pt idx="5018">
                  <c:v>43032.645162037035</c:v>
                </c:pt>
                <c:pt idx="5019">
                  <c:v>43032.650960648149</c:v>
                </c:pt>
                <c:pt idx="5020">
                  <c:v>43033.336944444447</c:v>
                </c:pt>
                <c:pt idx="5021">
                  <c:v>43033.347037037034</c:v>
                </c:pt>
                <c:pt idx="5022">
                  <c:v>43033.35596064815</c:v>
                </c:pt>
                <c:pt idx="5023">
                  <c:v>43033.369421296295</c:v>
                </c:pt>
                <c:pt idx="5024">
                  <c:v>43033.381805555553</c:v>
                </c:pt>
                <c:pt idx="5025">
                  <c:v>43033.392881944441</c:v>
                </c:pt>
                <c:pt idx="5026">
                  <c:v>43033.398668981485</c:v>
                </c:pt>
                <c:pt idx="5027">
                  <c:v>43033.410555555558</c:v>
                </c:pt>
                <c:pt idx="5028">
                  <c:v>43033.41611111111</c:v>
                </c:pt>
                <c:pt idx="5029">
                  <c:v>43033.421666666669</c:v>
                </c:pt>
                <c:pt idx="5030">
                  <c:v>43033.427129629628</c:v>
                </c:pt>
                <c:pt idx="5031">
                  <c:v>43033.437962962962</c:v>
                </c:pt>
                <c:pt idx="5032">
                  <c:v>43033.463125000002</c:v>
                </c:pt>
                <c:pt idx="5033">
                  <c:v>43033.467731481483</c:v>
                </c:pt>
                <c:pt idx="5034">
                  <c:v>43033.472129629627</c:v>
                </c:pt>
                <c:pt idx="5035">
                  <c:v>43033.476921296293</c:v>
                </c:pt>
                <c:pt idx="5036">
                  <c:v>43033.677604166667</c:v>
                </c:pt>
                <c:pt idx="5037">
                  <c:v>43034.34615740741</c:v>
                </c:pt>
                <c:pt idx="5038">
                  <c:v>43034.354074074072</c:v>
                </c:pt>
                <c:pt idx="5039">
                  <c:v>43034.36891203704</c:v>
                </c:pt>
                <c:pt idx="5040">
                  <c:v>43034.381423611114</c:v>
                </c:pt>
                <c:pt idx="5041">
                  <c:v>43034.41846064815</c:v>
                </c:pt>
                <c:pt idx="5042">
                  <c:v>43034.423460648148</c:v>
                </c:pt>
                <c:pt idx="5043">
                  <c:v>43034.52103009259</c:v>
                </c:pt>
                <c:pt idx="5044">
                  <c:v>43034.573969907404</c:v>
                </c:pt>
                <c:pt idx="5045">
                  <c:v>43034.687071759261</c:v>
                </c:pt>
                <c:pt idx="5046">
                  <c:v>43035.537442129629</c:v>
                </c:pt>
                <c:pt idx="5047">
                  <c:v>43036.371967592589</c:v>
                </c:pt>
                <c:pt idx="5048">
                  <c:v>43036.37740740741</c:v>
                </c:pt>
                <c:pt idx="5049">
                  <c:v>43036.409120370372</c:v>
                </c:pt>
                <c:pt idx="5050">
                  <c:v>43036.414317129631</c:v>
                </c:pt>
                <c:pt idx="5051">
                  <c:v>43036.424687500003</c:v>
                </c:pt>
                <c:pt idx="5052">
                  <c:v>43036.440972222219</c:v>
                </c:pt>
                <c:pt idx="5053">
                  <c:v>43036.485925925925</c:v>
                </c:pt>
                <c:pt idx="5054">
                  <c:v>43036.50439814815</c:v>
                </c:pt>
                <c:pt idx="5055">
                  <c:v>43036.513391203705</c:v>
                </c:pt>
                <c:pt idx="5056">
                  <c:v>43036.557083333333</c:v>
                </c:pt>
                <c:pt idx="5057">
                  <c:v>43036.560810185183</c:v>
                </c:pt>
                <c:pt idx="5058">
                  <c:v>43036.592314814814</c:v>
                </c:pt>
                <c:pt idx="5059">
                  <c:v>43036.599606481483</c:v>
                </c:pt>
                <c:pt idx="5060">
                  <c:v>43036.631203703706</c:v>
                </c:pt>
                <c:pt idx="5061">
                  <c:v>43036.653634259259</c:v>
                </c:pt>
                <c:pt idx="5062">
                  <c:v>43036.658946759257</c:v>
                </c:pt>
                <c:pt idx="5063">
                  <c:v>43036.665208333332</c:v>
                </c:pt>
                <c:pt idx="5064">
                  <c:v>43036.680694444447</c:v>
                </c:pt>
                <c:pt idx="5065">
                  <c:v>43036.68540509259</c:v>
                </c:pt>
                <c:pt idx="5066">
                  <c:v>43036.697916666664</c:v>
                </c:pt>
                <c:pt idx="5067">
                  <c:v>43036.701932870368</c:v>
                </c:pt>
                <c:pt idx="5068">
                  <c:v>43036.705763888887</c:v>
                </c:pt>
                <c:pt idx="5069">
                  <c:v>43036.715057870373</c:v>
                </c:pt>
                <c:pt idx="5070">
                  <c:v>43037.345567129632</c:v>
                </c:pt>
                <c:pt idx="5071">
                  <c:v>43037.354097222225</c:v>
                </c:pt>
                <c:pt idx="5072">
                  <c:v>43037.373935185184</c:v>
                </c:pt>
                <c:pt idx="5073">
                  <c:v>43037.380532407406</c:v>
                </c:pt>
                <c:pt idx="5074">
                  <c:v>43037.437962962962</c:v>
                </c:pt>
                <c:pt idx="5075">
                  <c:v>43037.442418981482</c:v>
                </c:pt>
                <c:pt idx="5076">
                  <c:v>43037.463518518518</c:v>
                </c:pt>
                <c:pt idx="5077">
                  <c:v>43037.675127314818</c:v>
                </c:pt>
                <c:pt idx="5078">
                  <c:v>43037.685752314814</c:v>
                </c:pt>
                <c:pt idx="5079">
                  <c:v>43037.718460648146</c:v>
                </c:pt>
                <c:pt idx="5080">
                  <c:v>43039.562013888892</c:v>
                </c:pt>
                <c:pt idx="5081">
                  <c:v>43039.633611111109</c:v>
                </c:pt>
                <c:pt idx="5082">
                  <c:v>43039.641145833331</c:v>
                </c:pt>
                <c:pt idx="5083">
                  <c:v>43039.661493055559</c:v>
                </c:pt>
                <c:pt idx="5084">
                  <c:v>43039.670381944445</c:v>
                </c:pt>
                <c:pt idx="5085">
                  <c:v>43039.682256944441</c:v>
                </c:pt>
                <c:pt idx="5086">
                  <c:v>43040.337129629632</c:v>
                </c:pt>
                <c:pt idx="5087">
                  <c:v>43040.346597222226</c:v>
                </c:pt>
                <c:pt idx="5088">
                  <c:v>43040.355312500003</c:v>
                </c:pt>
                <c:pt idx="5089">
                  <c:v>43040.538148148145</c:v>
                </c:pt>
                <c:pt idx="5090">
                  <c:v>43040.659942129627</c:v>
                </c:pt>
                <c:pt idx="5091">
                  <c:v>43040.671736111108</c:v>
                </c:pt>
                <c:pt idx="5092">
                  <c:v>43040.692615740743</c:v>
                </c:pt>
                <c:pt idx="5093">
                  <c:v>43040.719456018516</c:v>
                </c:pt>
                <c:pt idx="5094">
                  <c:v>43041.357303240744</c:v>
                </c:pt>
                <c:pt idx="5095">
                  <c:v>43041.38590277778</c:v>
                </c:pt>
                <c:pt idx="5096">
                  <c:v>43041.415729166663</c:v>
                </c:pt>
                <c:pt idx="5097">
                  <c:v>43041.450173611112</c:v>
                </c:pt>
                <c:pt idx="5098">
                  <c:v>43041.455000000002</c:v>
                </c:pt>
                <c:pt idx="5099">
                  <c:v>43041.459976851853</c:v>
                </c:pt>
                <c:pt idx="5100">
                  <c:v>43041.464432870373</c:v>
                </c:pt>
                <c:pt idx="5101">
                  <c:v>43041.468854166669</c:v>
                </c:pt>
                <c:pt idx="5102">
                  <c:v>43041.47320601852</c:v>
                </c:pt>
                <c:pt idx="5103">
                  <c:v>43041.483425925922</c:v>
                </c:pt>
                <c:pt idx="5104">
                  <c:v>43041.491631944446</c:v>
                </c:pt>
                <c:pt idx="5105">
                  <c:v>43041.495937500003</c:v>
                </c:pt>
                <c:pt idx="5106">
                  <c:v>43041.500185185185</c:v>
                </c:pt>
                <c:pt idx="5107">
                  <c:v>43041.504999999997</c:v>
                </c:pt>
                <c:pt idx="5108">
                  <c:v>43041.510254629633</c:v>
                </c:pt>
                <c:pt idx="5109">
                  <c:v>43041.515196759261</c:v>
                </c:pt>
                <c:pt idx="5110">
                  <c:v>43041.519826388889</c:v>
                </c:pt>
                <c:pt idx="5111">
                  <c:v>43041.524189814816</c:v>
                </c:pt>
                <c:pt idx="5112">
                  <c:v>43041.528877314813</c:v>
                </c:pt>
                <c:pt idx="5113">
                  <c:v>43041.534386574072</c:v>
                </c:pt>
                <c:pt idx="5114">
                  <c:v>43041.539768518516</c:v>
                </c:pt>
                <c:pt idx="5115">
                  <c:v>43041.545729166668</c:v>
                </c:pt>
                <c:pt idx="5116">
                  <c:v>43041.555972222224</c:v>
                </c:pt>
                <c:pt idx="5117">
                  <c:v>43041.561099537037</c:v>
                </c:pt>
                <c:pt idx="5118">
                  <c:v>43041.580520833333</c:v>
                </c:pt>
                <c:pt idx="5119">
                  <c:v>43041.58761574074</c:v>
                </c:pt>
                <c:pt idx="5120">
                  <c:v>43041.593599537038</c:v>
                </c:pt>
                <c:pt idx="5121">
                  <c:v>43041.599050925928</c:v>
                </c:pt>
                <c:pt idx="5122">
                  <c:v>43041.612858796296</c:v>
                </c:pt>
                <c:pt idx="5123">
                  <c:v>43041.616793981484</c:v>
                </c:pt>
                <c:pt idx="5124">
                  <c:v>43041.62096064815</c:v>
                </c:pt>
                <c:pt idx="5125">
                  <c:v>43041.625254629631</c:v>
                </c:pt>
                <c:pt idx="5126">
                  <c:v>43041.630069444444</c:v>
                </c:pt>
                <c:pt idx="5127">
                  <c:v>43041.635011574072</c:v>
                </c:pt>
                <c:pt idx="5128">
                  <c:v>43041.639618055553</c:v>
                </c:pt>
                <c:pt idx="5129">
                  <c:v>43041.644560185188</c:v>
                </c:pt>
                <c:pt idx="5130">
                  <c:v>43041.650856481479</c:v>
                </c:pt>
                <c:pt idx="5131">
                  <c:v>43041.657511574071</c:v>
                </c:pt>
                <c:pt idx="5132">
                  <c:v>43041.66306712963</c:v>
                </c:pt>
                <c:pt idx="5133">
                  <c:v>43042.348495370374</c:v>
                </c:pt>
                <c:pt idx="5134">
                  <c:v>43043.497812499998</c:v>
                </c:pt>
                <c:pt idx="5135">
                  <c:v>43043.630590277775</c:v>
                </c:pt>
                <c:pt idx="5136">
                  <c:v>43043.671956018516</c:v>
                </c:pt>
                <c:pt idx="5137">
                  <c:v>43043.679386574076</c:v>
                </c:pt>
                <c:pt idx="5138">
                  <c:v>43043.687800925924</c:v>
                </c:pt>
                <c:pt idx="5139">
                  <c:v>43044.401180555556</c:v>
                </c:pt>
                <c:pt idx="5140">
                  <c:v>43044.411400462966</c:v>
                </c:pt>
                <c:pt idx="5141">
                  <c:v>43044.416631944441</c:v>
                </c:pt>
                <c:pt idx="5142">
                  <c:v>43044.421539351853</c:v>
                </c:pt>
                <c:pt idx="5143">
                  <c:v>43044.426377314812</c:v>
                </c:pt>
                <c:pt idx="5144">
                  <c:v>43044.454942129632</c:v>
                </c:pt>
                <c:pt idx="5145">
                  <c:v>43044.468460648146</c:v>
                </c:pt>
                <c:pt idx="5146">
                  <c:v>43044.48201388889</c:v>
                </c:pt>
                <c:pt idx="5147">
                  <c:v>43044.551377314812</c:v>
                </c:pt>
                <c:pt idx="5148">
                  <c:v>43044.558506944442</c:v>
                </c:pt>
                <c:pt idx="5149">
                  <c:v>43044.562314814815</c:v>
                </c:pt>
                <c:pt idx="5150">
                  <c:v>43044.594212962962</c:v>
                </c:pt>
                <c:pt idx="5151">
                  <c:v>43044.598958333336</c:v>
                </c:pt>
                <c:pt idx="5152">
                  <c:v>43044.662638888891</c:v>
                </c:pt>
                <c:pt idx="5153">
                  <c:v>43045.398414351854</c:v>
                </c:pt>
                <c:pt idx="5154">
                  <c:v>43045.429618055554</c:v>
                </c:pt>
                <c:pt idx="5155">
                  <c:v>43045.433946759258</c:v>
                </c:pt>
                <c:pt idx="5156">
                  <c:v>43045.465671296297</c:v>
                </c:pt>
                <c:pt idx="5157">
                  <c:v>43045.474108796298</c:v>
                </c:pt>
                <c:pt idx="5158">
                  <c:v>43045.482349537036</c:v>
                </c:pt>
                <c:pt idx="5159">
                  <c:v>43045.490752314814</c:v>
                </c:pt>
                <c:pt idx="5160">
                  <c:v>43045.49858796296</c:v>
                </c:pt>
                <c:pt idx="5161">
                  <c:v>43045.525636574072</c:v>
                </c:pt>
                <c:pt idx="5162">
                  <c:v>43045.533182870371</c:v>
                </c:pt>
                <c:pt idx="5163">
                  <c:v>43045.541886574072</c:v>
                </c:pt>
                <c:pt idx="5164">
                  <c:v>43045.552777777775</c:v>
                </c:pt>
                <c:pt idx="5165">
                  <c:v>43045.563518518517</c:v>
                </c:pt>
                <c:pt idx="5166">
                  <c:v>43045.617002314815</c:v>
                </c:pt>
                <c:pt idx="5167">
                  <c:v>43045.63690972222</c:v>
                </c:pt>
                <c:pt idx="5168">
                  <c:v>43045.641284722224</c:v>
                </c:pt>
                <c:pt idx="5169">
                  <c:v>43045.650185185186</c:v>
                </c:pt>
                <c:pt idx="5170">
                  <c:v>43045.664606481485</c:v>
                </c:pt>
                <c:pt idx="5171">
                  <c:v>43045.671481481484</c:v>
                </c:pt>
                <c:pt idx="5172">
                  <c:v>43045.67664351852</c:v>
                </c:pt>
                <c:pt idx="5173">
                  <c:v>43045.681006944447</c:v>
                </c:pt>
                <c:pt idx="5174">
                  <c:v>43045.685173611113</c:v>
                </c:pt>
                <c:pt idx="5175">
                  <c:v>43045.698738425926</c:v>
                </c:pt>
                <c:pt idx="5176">
                  <c:v>43045.726111111115</c:v>
                </c:pt>
                <c:pt idx="5177">
                  <c:v>43045.737662037034</c:v>
                </c:pt>
                <c:pt idx="5178">
                  <c:v>43046.412916666668</c:v>
                </c:pt>
                <c:pt idx="5179">
                  <c:v>43046.42287037037</c:v>
                </c:pt>
                <c:pt idx="5180">
                  <c:v>43046.50885416667</c:v>
                </c:pt>
                <c:pt idx="5181">
                  <c:v>43046.533993055556</c:v>
                </c:pt>
                <c:pt idx="5182">
                  <c:v>43046.54488425926</c:v>
                </c:pt>
                <c:pt idx="5183">
                  <c:v>43046.550844907404</c:v>
                </c:pt>
                <c:pt idx="5184">
                  <c:v>43046.563518518517</c:v>
                </c:pt>
                <c:pt idx="5185">
                  <c:v>43046.567499999997</c:v>
                </c:pt>
                <c:pt idx="5186">
                  <c:v>43046.571250000001</c:v>
                </c:pt>
                <c:pt idx="5187">
                  <c:v>43046.57503472222</c:v>
                </c:pt>
                <c:pt idx="5188">
                  <c:v>43046.663287037038</c:v>
                </c:pt>
                <c:pt idx="5189">
                  <c:v>43046.667233796295</c:v>
                </c:pt>
                <c:pt idx="5190">
                  <c:v>43046.671458333331</c:v>
                </c:pt>
                <c:pt idx="5191">
                  <c:v>43046.717222222222</c:v>
                </c:pt>
                <c:pt idx="5192">
                  <c:v>43046.727881944447</c:v>
                </c:pt>
                <c:pt idx="5193">
                  <c:v>43047.412083333336</c:v>
                </c:pt>
                <c:pt idx="5194">
                  <c:v>43047.43546296296</c:v>
                </c:pt>
                <c:pt idx="5195">
                  <c:v>43047.505104166667</c:v>
                </c:pt>
                <c:pt idx="5196">
                  <c:v>43047.695752314816</c:v>
                </c:pt>
                <c:pt idx="5197">
                  <c:v>43048.655868055554</c:v>
                </c:pt>
                <c:pt idx="5198">
                  <c:v>43048.668495370373</c:v>
                </c:pt>
                <c:pt idx="5199">
                  <c:v>43048.679606481484</c:v>
                </c:pt>
                <c:pt idx="5200">
                  <c:v>43048.708194444444</c:v>
                </c:pt>
                <c:pt idx="5201">
                  <c:v>43049.498842592591</c:v>
                </c:pt>
                <c:pt idx="5202">
                  <c:v>43049.532685185186</c:v>
                </c:pt>
                <c:pt idx="5203">
                  <c:v>43049.61550925926</c:v>
                </c:pt>
                <c:pt idx="5204">
                  <c:v>43049.619722222225</c:v>
                </c:pt>
                <c:pt idx="5205">
                  <c:v>43049.671643518515</c:v>
                </c:pt>
                <c:pt idx="5206">
                  <c:v>43049.677175925928</c:v>
                </c:pt>
                <c:pt idx="5207">
                  <c:v>43049.681932870371</c:v>
                </c:pt>
                <c:pt idx="5208">
                  <c:v>43049.695798611108</c:v>
                </c:pt>
                <c:pt idx="5209">
                  <c:v>43049.713240740741</c:v>
                </c:pt>
                <c:pt idx="5210">
                  <c:v>43049.718275462961</c:v>
                </c:pt>
                <c:pt idx="5211">
                  <c:v>43049.730462962965</c:v>
                </c:pt>
                <c:pt idx="5212">
                  <c:v>43050.384780092594</c:v>
                </c:pt>
                <c:pt idx="5213">
                  <c:v>43050.405451388891</c:v>
                </c:pt>
                <c:pt idx="5214">
                  <c:v>43051.502418981479</c:v>
                </c:pt>
                <c:pt idx="5215">
                  <c:v>43052.581655092596</c:v>
                </c:pt>
                <c:pt idx="5216">
                  <c:v>43052.666770833333</c:v>
                </c:pt>
                <c:pt idx="5217">
                  <c:v>43052.681747685187</c:v>
                </c:pt>
                <c:pt idx="5218">
                  <c:v>43052.721493055556</c:v>
                </c:pt>
                <c:pt idx="5219">
                  <c:v>43052.732418981483</c:v>
                </c:pt>
                <c:pt idx="5220">
                  <c:v>43052.73982638889</c:v>
                </c:pt>
                <c:pt idx="5221">
                  <c:v>43057.534687500003</c:v>
                </c:pt>
                <c:pt idx="5222">
                  <c:v>43058.59337962963</c:v>
                </c:pt>
                <c:pt idx="5223">
                  <c:v>43058.666979166665</c:v>
                </c:pt>
                <c:pt idx="5224">
                  <c:v>43059.377488425926</c:v>
                </c:pt>
                <c:pt idx="5225">
                  <c:v>43059.383518518516</c:v>
                </c:pt>
                <c:pt idx="5226">
                  <c:v>43059.390752314815</c:v>
                </c:pt>
                <c:pt idx="5227">
                  <c:v>43059.396597222221</c:v>
                </c:pt>
                <c:pt idx="5228">
                  <c:v>43059.402453703704</c:v>
                </c:pt>
                <c:pt idx="5229">
                  <c:v>43059.407881944448</c:v>
                </c:pt>
                <c:pt idx="5230">
                  <c:v>43059.413877314815</c:v>
                </c:pt>
                <c:pt idx="5231">
                  <c:v>43059.419745370367</c:v>
                </c:pt>
                <c:pt idx="5232">
                  <c:v>43059.425659722219</c:v>
                </c:pt>
                <c:pt idx="5233">
                  <c:v>43059.431689814817</c:v>
                </c:pt>
                <c:pt idx="5234">
                  <c:v>43059.437662037039</c:v>
                </c:pt>
                <c:pt idx="5235">
                  <c:v>43059.458819444444</c:v>
                </c:pt>
                <c:pt idx="5236">
                  <c:v>43059.463935185187</c:v>
                </c:pt>
                <c:pt idx="5237">
                  <c:v>43059.468564814815</c:v>
                </c:pt>
                <c:pt idx="5238">
                  <c:v>43059.473009259258</c:v>
                </c:pt>
                <c:pt idx="5239">
                  <c:v>43059.477465277778</c:v>
                </c:pt>
                <c:pt idx="5240">
                  <c:v>43059.481886574074</c:v>
                </c:pt>
                <c:pt idx="5241">
                  <c:v>43059.490682870368</c:v>
                </c:pt>
                <c:pt idx="5242">
                  <c:v>43059.494953703703</c:v>
                </c:pt>
                <c:pt idx="5243">
                  <c:v>43059.499027777776</c:v>
                </c:pt>
                <c:pt idx="5244">
                  <c:v>43059.502893518518</c:v>
                </c:pt>
                <c:pt idx="5245">
                  <c:v>43059.506689814814</c:v>
                </c:pt>
                <c:pt idx="5246">
                  <c:v>43059.510520833333</c:v>
                </c:pt>
                <c:pt idx="5247">
                  <c:v>43059.515173611115</c:v>
                </c:pt>
                <c:pt idx="5248">
                  <c:v>43059.519085648149</c:v>
                </c:pt>
                <c:pt idx="5249">
                  <c:v>43059.522928240738</c:v>
                </c:pt>
                <c:pt idx="5250">
                  <c:v>43059.530381944445</c:v>
                </c:pt>
                <c:pt idx="5251">
                  <c:v>43059.538680555554</c:v>
                </c:pt>
                <c:pt idx="5252">
                  <c:v>43059.543321759258</c:v>
                </c:pt>
                <c:pt idx="5253">
                  <c:v>43059.54828703704</c:v>
                </c:pt>
                <c:pt idx="5254">
                  <c:v>43059.553136574075</c:v>
                </c:pt>
                <c:pt idx="5255">
                  <c:v>43059.560868055552</c:v>
                </c:pt>
                <c:pt idx="5256">
                  <c:v>43059.592905092592</c:v>
                </c:pt>
                <c:pt idx="5257">
                  <c:v>43059.598981481482</c:v>
                </c:pt>
                <c:pt idx="5258">
                  <c:v>43059.605231481481</c:v>
                </c:pt>
                <c:pt idx="5259">
                  <c:v>43059.611921296295</c:v>
                </c:pt>
                <c:pt idx="5260">
                  <c:v>43059.625057870369</c:v>
                </c:pt>
                <c:pt idx="5261">
                  <c:v>43059.630520833336</c:v>
                </c:pt>
                <c:pt idx="5262">
                  <c:v>43059.644699074073</c:v>
                </c:pt>
                <c:pt idx="5263">
                  <c:v>43059.648668981485</c:v>
                </c:pt>
                <c:pt idx="5264">
                  <c:v>43059.652395833335</c:v>
                </c:pt>
                <c:pt idx="5265">
                  <c:v>43059.655972222223</c:v>
                </c:pt>
                <c:pt idx="5266">
                  <c:v>43059.659780092596</c:v>
                </c:pt>
                <c:pt idx="5267">
                  <c:v>43059.666087962964</c:v>
                </c:pt>
                <c:pt idx="5268">
                  <c:v>43059.670659722222</c:v>
                </c:pt>
                <c:pt idx="5269">
                  <c:v>43059.681423611109</c:v>
                </c:pt>
                <c:pt idx="5270">
                  <c:v>43059.693449074075</c:v>
                </c:pt>
                <c:pt idx="5271">
                  <c:v>43059.717326388891</c:v>
                </c:pt>
                <c:pt idx="5272">
                  <c:v>43060.37872685185</c:v>
                </c:pt>
                <c:pt idx="5273">
                  <c:v>43060.385196759256</c:v>
                </c:pt>
                <c:pt idx="5274">
                  <c:v>43060.422326388885</c:v>
                </c:pt>
                <c:pt idx="5275">
                  <c:v>43060.428078703706</c:v>
                </c:pt>
                <c:pt idx="5276">
                  <c:v>43060.43408564815</c:v>
                </c:pt>
                <c:pt idx="5277">
                  <c:v>43060.440092592595</c:v>
                </c:pt>
                <c:pt idx="5278">
                  <c:v>43060.446655092594</c:v>
                </c:pt>
                <c:pt idx="5279">
                  <c:v>43060.4528125</c:v>
                </c:pt>
                <c:pt idx="5280">
                  <c:v>43060.458333333336</c:v>
                </c:pt>
                <c:pt idx="5281">
                  <c:v>43060.463530092595</c:v>
                </c:pt>
                <c:pt idx="5282">
                  <c:v>43060.468668981484</c:v>
                </c:pt>
                <c:pt idx="5283">
                  <c:v>43060.473634259259</c:v>
                </c:pt>
                <c:pt idx="5284">
                  <c:v>43060.478425925925</c:v>
                </c:pt>
                <c:pt idx="5285">
                  <c:v>43060.483229166668</c:v>
                </c:pt>
                <c:pt idx="5286">
                  <c:v>43060.487939814811</c:v>
                </c:pt>
                <c:pt idx="5287">
                  <c:v>43060.502233796295</c:v>
                </c:pt>
                <c:pt idx="5288">
                  <c:v>43060.512303240743</c:v>
                </c:pt>
                <c:pt idx="5289">
                  <c:v>43060.516516203701</c:v>
                </c:pt>
                <c:pt idx="5290">
                  <c:v>43060.520810185182</c:v>
                </c:pt>
                <c:pt idx="5291">
                  <c:v>43060.525150462963</c:v>
                </c:pt>
                <c:pt idx="5292">
                  <c:v>43060.529224537036</c:v>
                </c:pt>
                <c:pt idx="5293">
                  <c:v>43060.533252314817</c:v>
                </c:pt>
                <c:pt idx="5294">
                  <c:v>43060.537256944444</c:v>
                </c:pt>
                <c:pt idx="5295">
                  <c:v>43060.541307870371</c:v>
                </c:pt>
                <c:pt idx="5296">
                  <c:v>43060.553946759261</c:v>
                </c:pt>
                <c:pt idx="5297">
                  <c:v>43060.559016203704</c:v>
                </c:pt>
                <c:pt idx="5298">
                  <c:v>43060.645428240743</c:v>
                </c:pt>
                <c:pt idx="5299">
                  <c:v>43060.649224537039</c:v>
                </c:pt>
                <c:pt idx="5300">
                  <c:v>43060.653124999997</c:v>
                </c:pt>
                <c:pt idx="5301">
                  <c:v>43060.657002314816</c:v>
                </c:pt>
                <c:pt idx="5302">
                  <c:v>43060.661053240743</c:v>
                </c:pt>
                <c:pt idx="5303">
                  <c:v>43060.669259259259</c:v>
                </c:pt>
                <c:pt idx="5304">
                  <c:v>43060.673564814817</c:v>
                </c:pt>
                <c:pt idx="5305">
                  <c:v>43060.678194444445</c:v>
                </c:pt>
                <c:pt idx="5306">
                  <c:v>43060.683333333334</c:v>
                </c:pt>
                <c:pt idx="5307">
                  <c:v>43061.57366898148</c:v>
                </c:pt>
                <c:pt idx="5308">
                  <c:v>43061.580763888887</c:v>
                </c:pt>
                <c:pt idx="5309">
                  <c:v>43061.585289351853</c:v>
                </c:pt>
                <c:pt idx="5310">
                  <c:v>43061.590219907404</c:v>
                </c:pt>
                <c:pt idx="5311">
                  <c:v>43061.644571759258</c:v>
                </c:pt>
                <c:pt idx="5312">
                  <c:v>43061.652141203704</c:v>
                </c:pt>
                <c:pt idx="5313">
                  <c:v>43061.670289351852</c:v>
                </c:pt>
                <c:pt idx="5314">
                  <c:v>43061.750821759262</c:v>
                </c:pt>
                <c:pt idx="5315">
                  <c:v>43062.377511574072</c:v>
                </c:pt>
                <c:pt idx="5316">
                  <c:v>43062.460555555554</c:v>
                </c:pt>
                <c:pt idx="5317">
                  <c:v>43062.49658564815</c:v>
                </c:pt>
                <c:pt idx="5318">
                  <c:v>43062.572280092594</c:v>
                </c:pt>
                <c:pt idx="5319">
                  <c:v>43062.58011574074</c:v>
                </c:pt>
                <c:pt idx="5320">
                  <c:v>43062.583807870367</c:v>
                </c:pt>
                <c:pt idx="5321">
                  <c:v>43062.587418981479</c:v>
                </c:pt>
                <c:pt idx="5322">
                  <c:v>43062.625439814816</c:v>
                </c:pt>
                <c:pt idx="5323">
                  <c:v>43062.641875000001</c:v>
                </c:pt>
                <c:pt idx="5324">
                  <c:v>43062.646817129629</c:v>
                </c:pt>
                <c:pt idx="5325">
                  <c:v>43062.658946759257</c:v>
                </c:pt>
                <c:pt idx="5326">
                  <c:v>43062.672962962963</c:v>
                </c:pt>
                <c:pt idx="5327">
                  <c:v>43062.686724537038</c:v>
                </c:pt>
                <c:pt idx="5328">
                  <c:v>43062.691053240742</c:v>
                </c:pt>
                <c:pt idx="5329">
                  <c:v>43062.695891203701</c:v>
                </c:pt>
                <c:pt idx="5330">
                  <c:v>43066.63554398148</c:v>
                </c:pt>
                <c:pt idx="5331">
                  <c:v>43066.643159722225</c:v>
                </c:pt>
                <c:pt idx="5332">
                  <c:v>43066.651446759257</c:v>
                </c:pt>
                <c:pt idx="5333">
                  <c:v>43067.405289351853</c:v>
                </c:pt>
                <c:pt idx="5334">
                  <c:v>43070.559247685182</c:v>
                </c:pt>
                <c:pt idx="5335">
                  <c:v>43070.562731481485</c:v>
                </c:pt>
                <c:pt idx="5336">
                  <c:v>43070.56622685185</c:v>
                </c:pt>
                <c:pt idx="5337">
                  <c:v>43070.590208333335</c:v>
                </c:pt>
                <c:pt idx="5338">
                  <c:v>43070.627569444441</c:v>
                </c:pt>
                <c:pt idx="5339">
                  <c:v>43070.643136574072</c:v>
                </c:pt>
                <c:pt idx="5340">
                  <c:v>43070.648425925923</c:v>
                </c:pt>
                <c:pt idx="5341">
                  <c:v>43070.662314814814</c:v>
                </c:pt>
                <c:pt idx="5342">
                  <c:v>43070.667233796295</c:v>
                </c:pt>
                <c:pt idx="5343">
                  <c:v>43070.678796296299</c:v>
                </c:pt>
                <c:pt idx="5344">
                  <c:v>43070.683182870373</c:v>
                </c:pt>
                <c:pt idx="5345">
                  <c:v>43070.731574074074</c:v>
                </c:pt>
                <c:pt idx="5346">
                  <c:v>43071.377523148149</c:v>
                </c:pt>
                <c:pt idx="5347">
                  <c:v>43071.384270833332</c:v>
                </c:pt>
                <c:pt idx="5348">
                  <c:v>43071.600254629629</c:v>
                </c:pt>
                <c:pt idx="5349">
                  <c:v>43071.619699074072</c:v>
                </c:pt>
                <c:pt idx="5350">
                  <c:v>43071.624895833331</c:v>
                </c:pt>
                <c:pt idx="5351">
                  <c:v>43071.631412037037</c:v>
                </c:pt>
                <c:pt idx="5352">
                  <c:v>43071.637291666666</c:v>
                </c:pt>
                <c:pt idx="5353">
                  <c:v>43071.64303240741</c:v>
                </c:pt>
                <c:pt idx="5354">
                  <c:v>43071.649525462963</c:v>
                </c:pt>
                <c:pt idx="5355">
                  <c:v>43071.657013888886</c:v>
                </c:pt>
                <c:pt idx="5356">
                  <c:v>43071.668437499997</c:v>
                </c:pt>
                <c:pt idx="5357">
                  <c:v>43072.400289351855</c:v>
                </c:pt>
                <c:pt idx="5358">
                  <c:v>43072.420266203706</c:v>
                </c:pt>
                <c:pt idx="5359">
                  <c:v>43072.426666666666</c:v>
                </c:pt>
                <c:pt idx="5360">
                  <c:v>43072.439780092594</c:v>
                </c:pt>
                <c:pt idx="5361">
                  <c:v>43072.479479166665</c:v>
                </c:pt>
                <c:pt idx="5362">
                  <c:v>43072.483819444446</c:v>
                </c:pt>
                <c:pt idx="5363">
                  <c:v>43072.488182870373</c:v>
                </c:pt>
                <c:pt idx="5364">
                  <c:v>43072.492407407408</c:v>
                </c:pt>
                <c:pt idx="5365">
                  <c:v>43072.496493055558</c:v>
                </c:pt>
                <c:pt idx="5366">
                  <c:v>43072.500532407408</c:v>
                </c:pt>
                <c:pt idx="5367">
                  <c:v>43072.504594907405</c:v>
                </c:pt>
                <c:pt idx="5368">
                  <c:v>43072.508645833332</c:v>
                </c:pt>
                <c:pt idx="5369">
                  <c:v>43072.512604166666</c:v>
                </c:pt>
                <c:pt idx="5370">
                  <c:v>43072.536307870374</c:v>
                </c:pt>
                <c:pt idx="5371">
                  <c:v>43072.540648148148</c:v>
                </c:pt>
                <c:pt idx="5372">
                  <c:v>43072.55190972222</c:v>
                </c:pt>
                <c:pt idx="5373">
                  <c:v>43072.558645833335</c:v>
                </c:pt>
                <c:pt idx="5374">
                  <c:v>43072.59814814815</c:v>
                </c:pt>
                <c:pt idx="5375">
                  <c:v>43072.617673611108</c:v>
                </c:pt>
                <c:pt idx="5376">
                  <c:v>43072.622893518521</c:v>
                </c:pt>
                <c:pt idx="5377">
                  <c:v>43072.629525462966</c:v>
                </c:pt>
                <c:pt idx="5378">
                  <c:v>43072.637164351851</c:v>
                </c:pt>
                <c:pt idx="5379">
                  <c:v>43072.646203703705</c:v>
                </c:pt>
                <c:pt idx="5380">
                  <c:v>43072.683576388888</c:v>
                </c:pt>
                <c:pt idx="5381">
                  <c:v>43072.691921296297</c:v>
                </c:pt>
                <c:pt idx="5382">
                  <c:v>43072.701203703706</c:v>
                </c:pt>
                <c:pt idx="5383">
                  <c:v>43072.708425925928</c:v>
                </c:pt>
                <c:pt idx="5384">
                  <c:v>43073.379166666666</c:v>
                </c:pt>
                <c:pt idx="5385">
                  <c:v>43073.391041666669</c:v>
                </c:pt>
                <c:pt idx="5386">
                  <c:v>43073.402939814812</c:v>
                </c:pt>
                <c:pt idx="5387">
                  <c:v>43073.438483796293</c:v>
                </c:pt>
                <c:pt idx="5388">
                  <c:v>43073.447881944441</c:v>
                </c:pt>
                <c:pt idx="5389">
                  <c:v>43073.486111111109</c:v>
                </c:pt>
                <c:pt idx="5390">
                  <c:v>43073.490590277775</c:v>
                </c:pt>
                <c:pt idx="5391">
                  <c:v>43073.495138888888</c:v>
                </c:pt>
                <c:pt idx="5392">
                  <c:v>43073.516921296294</c:v>
                </c:pt>
                <c:pt idx="5393">
                  <c:v>43073.528124999997</c:v>
                </c:pt>
                <c:pt idx="5394">
                  <c:v>43073.539131944446</c:v>
                </c:pt>
                <c:pt idx="5395">
                  <c:v>43073.555972222224</c:v>
                </c:pt>
                <c:pt idx="5396">
                  <c:v>43073.560312499998</c:v>
                </c:pt>
                <c:pt idx="5397">
                  <c:v>43073.571504629632</c:v>
                </c:pt>
                <c:pt idx="5398">
                  <c:v>43073.577245370368</c:v>
                </c:pt>
                <c:pt idx="5399">
                  <c:v>43073.593900462962</c:v>
                </c:pt>
                <c:pt idx="5400">
                  <c:v>43073.614351851851</c:v>
                </c:pt>
                <c:pt idx="5401">
                  <c:v>43073.663206018522</c:v>
                </c:pt>
                <c:pt idx="5402">
                  <c:v>43073.684710648151</c:v>
                </c:pt>
                <c:pt idx="5403">
                  <c:v>43073.732314814813</c:v>
                </c:pt>
                <c:pt idx="5404">
                  <c:v>43073.752939814818</c:v>
                </c:pt>
                <c:pt idx="5405">
                  <c:v>43074.438483796293</c:v>
                </c:pt>
                <c:pt idx="5406">
                  <c:v>43074.45039351852</c:v>
                </c:pt>
                <c:pt idx="5407">
                  <c:v>43074.519687499997</c:v>
                </c:pt>
                <c:pt idx="5408">
                  <c:v>43074.5315625</c:v>
                </c:pt>
                <c:pt idx="5409">
                  <c:v>43074.610578703701</c:v>
                </c:pt>
                <c:pt idx="5410">
                  <c:v>43074.646203703705</c:v>
                </c:pt>
                <c:pt idx="5411">
                  <c:v>43074.700138888889</c:v>
                </c:pt>
                <c:pt idx="5412">
                  <c:v>43075.416574074072</c:v>
                </c:pt>
                <c:pt idx="5413">
                  <c:v>43075.435173611113</c:v>
                </c:pt>
                <c:pt idx="5414">
                  <c:v>43075.582962962966</c:v>
                </c:pt>
                <c:pt idx="5415">
                  <c:v>43075.599641203706</c:v>
                </c:pt>
                <c:pt idx="5416">
                  <c:v>43075.607731481483</c:v>
                </c:pt>
                <c:pt idx="5417">
                  <c:v>43075.621678240743</c:v>
                </c:pt>
                <c:pt idx="5418">
                  <c:v>43075.639884259261</c:v>
                </c:pt>
                <c:pt idx="5419">
                  <c:v>43075.651226851849</c:v>
                </c:pt>
                <c:pt idx="5420">
                  <c:v>43075.660451388889</c:v>
                </c:pt>
                <c:pt idx="5421">
                  <c:v>43080.600752314815</c:v>
                </c:pt>
                <c:pt idx="5422">
                  <c:v>43080.605208333334</c:v>
                </c:pt>
                <c:pt idx="5423">
                  <c:v>43080.620219907411</c:v>
                </c:pt>
                <c:pt idx="5424">
                  <c:v>43081.64775462963</c:v>
                </c:pt>
                <c:pt idx="5425">
                  <c:v>43082.527025462965</c:v>
                </c:pt>
                <c:pt idx="5426">
                  <c:v>43083.483032407406</c:v>
                </c:pt>
                <c:pt idx="5427">
                  <c:v>43083.500011574077</c:v>
                </c:pt>
                <c:pt idx="5428">
                  <c:v>43083.515219907407</c:v>
                </c:pt>
                <c:pt idx="5429">
                  <c:v>43083.534560185188</c:v>
                </c:pt>
                <c:pt idx="5430">
                  <c:v>43083.539837962962</c:v>
                </c:pt>
                <c:pt idx="5431">
                  <c:v>43084.702499999999</c:v>
                </c:pt>
                <c:pt idx="5432">
                  <c:v>43086.40357638889</c:v>
                </c:pt>
                <c:pt idx="5433">
                  <c:v>43090.752129629633</c:v>
                </c:pt>
                <c:pt idx="5434">
                  <c:v>43092.71025462963</c:v>
                </c:pt>
                <c:pt idx="5435">
                  <c:v>43092.735902777778</c:v>
                </c:pt>
                <c:pt idx="5436">
                  <c:v>43092.743298611109</c:v>
                </c:pt>
                <c:pt idx="5437">
                  <c:v>43093.552523148152</c:v>
                </c:pt>
                <c:pt idx="5438">
                  <c:v>43094.401435185187</c:v>
                </c:pt>
                <c:pt idx="5439">
                  <c:v>43094.45590277778</c:v>
                </c:pt>
                <c:pt idx="5440">
                  <c:v>43095.391481481478</c:v>
                </c:pt>
                <c:pt idx="5441">
                  <c:v>43095.454814814817</c:v>
                </c:pt>
                <c:pt idx="5442">
                  <c:v>43095.464398148149</c:v>
                </c:pt>
                <c:pt idx="5443">
                  <c:v>43095.524583333332</c:v>
                </c:pt>
                <c:pt idx="5444">
                  <c:v>43095.529490740744</c:v>
                </c:pt>
                <c:pt idx="5445">
                  <c:v>43095.537916666668</c:v>
                </c:pt>
                <c:pt idx="5446">
                  <c:v>43095.559652777774</c:v>
                </c:pt>
                <c:pt idx="5447">
                  <c:v>43095.564108796294</c:v>
                </c:pt>
                <c:pt idx="5448">
                  <c:v>43095.568483796298</c:v>
                </c:pt>
                <c:pt idx="5449">
                  <c:v>43095.579699074071</c:v>
                </c:pt>
                <c:pt idx="5450">
                  <c:v>43095.58902777778</c:v>
                </c:pt>
                <c:pt idx="5451">
                  <c:v>43095.596736111111</c:v>
                </c:pt>
                <c:pt idx="5452">
                  <c:v>43095.657349537039</c:v>
                </c:pt>
                <c:pt idx="5453">
                  <c:v>43096.419421296298</c:v>
                </c:pt>
                <c:pt idx="5454">
                  <c:v>43096.595347222225</c:v>
                </c:pt>
                <c:pt idx="5455">
                  <c:v>43096.602465277778</c:v>
                </c:pt>
                <c:pt idx="5456">
                  <c:v>43096.635115740741</c:v>
                </c:pt>
                <c:pt idx="5457">
                  <c:v>43096.647337962961</c:v>
                </c:pt>
                <c:pt idx="5458">
                  <c:v>43096.659710648149</c:v>
                </c:pt>
                <c:pt idx="5459">
                  <c:v>43097.397152777776</c:v>
                </c:pt>
                <c:pt idx="5460">
                  <c:v>43097.408807870372</c:v>
                </c:pt>
                <c:pt idx="5461">
                  <c:v>43097.414629629631</c:v>
                </c:pt>
                <c:pt idx="5462">
                  <c:v>43097.429247685184</c:v>
                </c:pt>
                <c:pt idx="5463">
                  <c:v>43097.438136574077</c:v>
                </c:pt>
                <c:pt idx="5464">
                  <c:v>43097.456284722219</c:v>
                </c:pt>
                <c:pt idx="5465">
                  <c:v>43097.462071759262</c:v>
                </c:pt>
                <c:pt idx="5466">
                  <c:v>43097.469490740739</c:v>
                </c:pt>
                <c:pt idx="5467">
                  <c:v>43097.494641203702</c:v>
                </c:pt>
                <c:pt idx="5468">
                  <c:v>43097.502650462964</c:v>
                </c:pt>
                <c:pt idx="5469">
                  <c:v>43097.511331018519</c:v>
                </c:pt>
                <c:pt idx="5470">
                  <c:v>43097.516956018517</c:v>
                </c:pt>
                <c:pt idx="5471">
                  <c:v>43097.525023148148</c:v>
                </c:pt>
                <c:pt idx="5472">
                  <c:v>43097.55667824074</c:v>
                </c:pt>
                <c:pt idx="5473">
                  <c:v>43097.56108796296</c:v>
                </c:pt>
                <c:pt idx="5474">
                  <c:v>43097.565625000003</c:v>
                </c:pt>
                <c:pt idx="5475">
                  <c:v>43097.574629629627</c:v>
                </c:pt>
                <c:pt idx="5476">
                  <c:v>43097.615914351853</c:v>
                </c:pt>
                <c:pt idx="5477">
                  <c:v>43101.401655092595</c:v>
                </c:pt>
                <c:pt idx="5478">
                  <c:v>43101.687060185184</c:v>
                </c:pt>
                <c:pt idx="5479">
                  <c:v>43101.706944444442</c:v>
                </c:pt>
                <c:pt idx="5480">
                  <c:v>43103.37872685185</c:v>
                </c:pt>
                <c:pt idx="5481">
                  <c:v>43103.385462962964</c:v>
                </c:pt>
                <c:pt idx="5482">
                  <c:v>43103.522696759261</c:v>
                </c:pt>
                <c:pt idx="5483">
                  <c:v>43103.537569444445</c:v>
                </c:pt>
                <c:pt idx="5484">
                  <c:v>43103.595023148147</c:v>
                </c:pt>
                <c:pt idx="5485">
                  <c:v>43103.615370370368</c:v>
                </c:pt>
                <c:pt idx="5486">
                  <c:v>43103.622048611112</c:v>
                </c:pt>
                <c:pt idx="5487">
                  <c:v>43103.626111111109</c:v>
                </c:pt>
                <c:pt idx="5488">
                  <c:v>43103.630300925928</c:v>
                </c:pt>
                <c:pt idx="5489">
                  <c:v>43103.634421296294</c:v>
                </c:pt>
                <c:pt idx="5490">
                  <c:v>43103.639062499999</c:v>
                </c:pt>
                <c:pt idx="5491">
                  <c:v>43103.643680555557</c:v>
                </c:pt>
                <c:pt idx="5492">
                  <c:v>43103.651956018519</c:v>
                </c:pt>
                <c:pt idx="5493">
                  <c:v>43103.656631944446</c:v>
                </c:pt>
                <c:pt idx="5494">
                  <c:v>43103.662789351853</c:v>
                </c:pt>
                <c:pt idx="5495">
                  <c:v>43103.671886574077</c:v>
                </c:pt>
                <c:pt idx="5496">
                  <c:v>43103.676932870374</c:v>
                </c:pt>
                <c:pt idx="5497">
                  <c:v>43103.681898148148</c:v>
                </c:pt>
                <c:pt idx="5498">
                  <c:v>43103.686712962961</c:v>
                </c:pt>
                <c:pt idx="5499">
                  <c:v>43103.691967592589</c:v>
                </c:pt>
                <c:pt idx="5500">
                  <c:v>43103.698344907411</c:v>
                </c:pt>
                <c:pt idx="5501">
                  <c:v>43103.71502314815</c:v>
                </c:pt>
                <c:pt idx="5502">
                  <c:v>43105.503460648149</c:v>
                </c:pt>
                <c:pt idx="5503">
                  <c:v>43105.712326388886</c:v>
                </c:pt>
                <c:pt idx="5504">
                  <c:v>43105.721967592595</c:v>
                </c:pt>
                <c:pt idx="5505">
                  <c:v>43106.397557870368</c:v>
                </c:pt>
                <c:pt idx="5506">
                  <c:v>43106.403425925928</c:v>
                </c:pt>
                <c:pt idx="5507">
                  <c:v>43106.408993055556</c:v>
                </c:pt>
                <c:pt idx="5508">
                  <c:v>43106.420092592591</c:v>
                </c:pt>
                <c:pt idx="5509">
                  <c:v>43106.425439814811</c:v>
                </c:pt>
                <c:pt idx="5510">
                  <c:v>43106.430636574078</c:v>
                </c:pt>
                <c:pt idx="5511">
                  <c:v>43106.445208333331</c:v>
                </c:pt>
                <c:pt idx="5512">
                  <c:v>43106.454907407409</c:v>
                </c:pt>
                <c:pt idx="5513">
                  <c:v>43106.459745370368</c:v>
                </c:pt>
                <c:pt idx="5514">
                  <c:v>43106.46465277778</c:v>
                </c:pt>
                <c:pt idx="5515">
                  <c:v>43106.469548611109</c:v>
                </c:pt>
                <c:pt idx="5516">
                  <c:v>43106.483425925922</c:v>
                </c:pt>
                <c:pt idx="5517">
                  <c:v>43106.488425925927</c:v>
                </c:pt>
                <c:pt idx="5518">
                  <c:v>43106.493287037039</c:v>
                </c:pt>
                <c:pt idx="5519">
                  <c:v>43106.497928240744</c:v>
                </c:pt>
                <c:pt idx="5520">
                  <c:v>43106.502314814818</c:v>
                </c:pt>
                <c:pt idx="5521">
                  <c:v>43106.506678240738</c:v>
                </c:pt>
                <c:pt idx="5522">
                  <c:v>43106.511284722219</c:v>
                </c:pt>
                <c:pt idx="5523">
                  <c:v>43106.515509259261</c:v>
                </c:pt>
                <c:pt idx="5524">
                  <c:v>43106.519918981481</c:v>
                </c:pt>
                <c:pt idx="5525">
                  <c:v>43106.524421296293</c:v>
                </c:pt>
                <c:pt idx="5526">
                  <c:v>43106.552916666667</c:v>
                </c:pt>
                <c:pt idx="5527">
                  <c:v>43106.556759259256</c:v>
                </c:pt>
                <c:pt idx="5528">
                  <c:v>43106.560706018521</c:v>
                </c:pt>
                <c:pt idx="5529">
                  <c:v>43106.564479166664</c:v>
                </c:pt>
                <c:pt idx="5530">
                  <c:v>43106.59170138889</c:v>
                </c:pt>
                <c:pt idx="5531">
                  <c:v>43106.599479166667</c:v>
                </c:pt>
                <c:pt idx="5532">
                  <c:v>43106.661481481482</c:v>
                </c:pt>
                <c:pt idx="5533">
                  <c:v>43106.666006944448</c:v>
                </c:pt>
                <c:pt idx="5534">
                  <c:v>43106.672002314815</c:v>
                </c:pt>
                <c:pt idx="5535">
                  <c:v>43106.680543981478</c:v>
                </c:pt>
                <c:pt idx="5536">
                  <c:v>43106.684583333335</c:v>
                </c:pt>
                <c:pt idx="5537">
                  <c:v>43106.692662037036</c:v>
                </c:pt>
                <c:pt idx="5538">
                  <c:v>43106.696736111109</c:v>
                </c:pt>
                <c:pt idx="5539">
                  <c:v>43106.705266203702</c:v>
                </c:pt>
                <c:pt idx="5540">
                  <c:v>43107.420486111114</c:v>
                </c:pt>
                <c:pt idx="5541">
                  <c:v>43107.426458333335</c:v>
                </c:pt>
                <c:pt idx="5542">
                  <c:v>43107.432002314818</c:v>
                </c:pt>
                <c:pt idx="5543">
                  <c:v>43107.437557870369</c:v>
                </c:pt>
                <c:pt idx="5544">
                  <c:v>43107.443067129629</c:v>
                </c:pt>
                <c:pt idx="5545">
                  <c:v>43107.448437500003</c:v>
                </c:pt>
                <c:pt idx="5546">
                  <c:v>43107.45385416667</c:v>
                </c:pt>
                <c:pt idx="5547">
                  <c:v>43107.459143518521</c:v>
                </c:pt>
                <c:pt idx="5548">
                  <c:v>43107.464328703703</c:v>
                </c:pt>
                <c:pt idx="5549">
                  <c:v>43107.469467592593</c:v>
                </c:pt>
                <c:pt idx="5550">
                  <c:v>43107.474537037036</c:v>
                </c:pt>
                <c:pt idx="5551">
                  <c:v>43107.503125000003</c:v>
                </c:pt>
                <c:pt idx="5552">
                  <c:v>43107.516805555555</c:v>
                </c:pt>
                <c:pt idx="5553">
                  <c:v>43107.521087962959</c:v>
                </c:pt>
                <c:pt idx="5554">
                  <c:v>43107.525358796294</c:v>
                </c:pt>
                <c:pt idx="5555">
                  <c:v>43107.529629629629</c:v>
                </c:pt>
                <c:pt idx="5556">
                  <c:v>43107.542222222219</c:v>
                </c:pt>
                <c:pt idx="5557">
                  <c:v>43107.546238425923</c:v>
                </c:pt>
                <c:pt idx="5558">
                  <c:v>43107.566354166665</c:v>
                </c:pt>
                <c:pt idx="5559">
                  <c:v>43107.577557870369</c:v>
                </c:pt>
                <c:pt idx="5560">
                  <c:v>43107.581122685187</c:v>
                </c:pt>
                <c:pt idx="5561">
                  <c:v>43107.584629629629</c:v>
                </c:pt>
                <c:pt idx="5562">
                  <c:v>43107.591516203705</c:v>
                </c:pt>
                <c:pt idx="5563">
                  <c:v>43107.598298611112</c:v>
                </c:pt>
                <c:pt idx="5564">
                  <c:v>43107.601631944446</c:v>
                </c:pt>
                <c:pt idx="5565">
                  <c:v>43107.608298611114</c:v>
                </c:pt>
                <c:pt idx="5566">
                  <c:v>43107.636886574073</c:v>
                </c:pt>
                <c:pt idx="5567">
                  <c:v>43107.660520833335</c:v>
                </c:pt>
                <c:pt idx="5568">
                  <c:v>43107.664039351854</c:v>
                </c:pt>
                <c:pt idx="5569">
                  <c:v>43107.667569444442</c:v>
                </c:pt>
                <c:pt idx="5570">
                  <c:v>43107.674837962964</c:v>
                </c:pt>
                <c:pt idx="5571">
                  <c:v>43107.678506944445</c:v>
                </c:pt>
                <c:pt idx="5572">
                  <c:v>43107.682245370372</c:v>
                </c:pt>
                <c:pt idx="5573">
                  <c:v>43107.68608796296</c:v>
                </c:pt>
                <c:pt idx="5574">
                  <c:v>43107.697962962964</c:v>
                </c:pt>
                <c:pt idx="5575">
                  <c:v>43107.719444444447</c:v>
                </c:pt>
                <c:pt idx="5576">
                  <c:v>43107.72483796296</c:v>
                </c:pt>
                <c:pt idx="5577">
                  <c:v>43108.390972222223</c:v>
                </c:pt>
                <c:pt idx="5578">
                  <c:v>43108.445277777777</c:v>
                </c:pt>
                <c:pt idx="5579">
                  <c:v>43108.450740740744</c:v>
                </c:pt>
                <c:pt idx="5580">
                  <c:v>43108.456574074073</c:v>
                </c:pt>
                <c:pt idx="5581">
                  <c:v>43108.461215277777</c:v>
                </c:pt>
                <c:pt idx="5582">
                  <c:v>43108.505555555559</c:v>
                </c:pt>
                <c:pt idx="5583">
                  <c:v>43108.510671296295</c:v>
                </c:pt>
                <c:pt idx="5584">
                  <c:v>43108.519050925926</c:v>
                </c:pt>
                <c:pt idx="5585">
                  <c:v>43108.523020833331</c:v>
                </c:pt>
                <c:pt idx="5586">
                  <c:v>43108.52684027778</c:v>
                </c:pt>
                <c:pt idx="5587">
                  <c:v>43108.585543981484</c:v>
                </c:pt>
                <c:pt idx="5588">
                  <c:v>43108.612488425926</c:v>
                </c:pt>
                <c:pt idx="5589">
                  <c:v>43108.657916666663</c:v>
                </c:pt>
                <c:pt idx="5590">
                  <c:v>43108.665208333332</c:v>
                </c:pt>
                <c:pt idx="5591">
                  <c:v>43108.68550925926</c:v>
                </c:pt>
                <c:pt idx="5592">
                  <c:v>43108.689340277779</c:v>
                </c:pt>
                <c:pt idx="5593">
                  <c:v>43108.694074074076</c:v>
                </c:pt>
                <c:pt idx="5594">
                  <c:v>43108.710416666669</c:v>
                </c:pt>
                <c:pt idx="5595">
                  <c:v>43108.715370370373</c:v>
                </c:pt>
                <c:pt idx="5596">
                  <c:v>43108.720185185186</c:v>
                </c:pt>
                <c:pt idx="5597">
                  <c:v>43109.413634259261</c:v>
                </c:pt>
                <c:pt idx="5598">
                  <c:v>43110.691886574074</c:v>
                </c:pt>
                <c:pt idx="5599">
                  <c:v>43113.427685185183</c:v>
                </c:pt>
                <c:pt idx="5600">
                  <c:v>43113.446423611109</c:v>
                </c:pt>
                <c:pt idx="5601">
                  <c:v>43113.455393518518</c:v>
                </c:pt>
                <c:pt idx="5602">
                  <c:v>43114.675069444442</c:v>
                </c:pt>
                <c:pt idx="5603">
                  <c:v>43114.729930555557</c:v>
                </c:pt>
                <c:pt idx="5604">
                  <c:v>43114.744513888887</c:v>
                </c:pt>
                <c:pt idx="5605">
                  <c:v>43114.773969907408</c:v>
                </c:pt>
                <c:pt idx="5606">
                  <c:v>43115.384027777778</c:v>
                </c:pt>
                <c:pt idx="5607">
                  <c:v>43115.498715277776</c:v>
                </c:pt>
                <c:pt idx="5608">
                  <c:v>43115.503194444442</c:v>
                </c:pt>
                <c:pt idx="5609">
                  <c:v>43115.508206018516</c:v>
                </c:pt>
                <c:pt idx="5610">
                  <c:v>43115.519583333335</c:v>
                </c:pt>
                <c:pt idx="5611">
                  <c:v>43115.532152777778</c:v>
                </c:pt>
                <c:pt idx="5612">
                  <c:v>43115.552523148152</c:v>
                </c:pt>
                <c:pt idx="5613">
                  <c:v>43115.633009259262</c:v>
                </c:pt>
                <c:pt idx="5614">
                  <c:v>43115.644490740742</c:v>
                </c:pt>
                <c:pt idx="5615">
                  <c:v>43115.649444444447</c:v>
                </c:pt>
                <c:pt idx="5616">
                  <c:v>43115.654965277776</c:v>
                </c:pt>
                <c:pt idx="5617">
                  <c:v>43115.660185185188</c:v>
                </c:pt>
                <c:pt idx="5618">
                  <c:v>43115.66574074074</c:v>
                </c:pt>
                <c:pt idx="5619">
                  <c:v>43115.675509259258</c:v>
                </c:pt>
                <c:pt idx="5620">
                  <c:v>43115.693923611114</c:v>
                </c:pt>
                <c:pt idx="5621">
                  <c:v>43115.697881944441</c:v>
                </c:pt>
                <c:pt idx="5622">
                  <c:v>43115.706261574072</c:v>
                </c:pt>
                <c:pt idx="5623">
                  <c:v>43115.716122685182</c:v>
                </c:pt>
                <c:pt idx="5624">
                  <c:v>43117.411597222221</c:v>
                </c:pt>
                <c:pt idx="5625">
                  <c:v>43117.418136574073</c:v>
                </c:pt>
                <c:pt idx="5626">
                  <c:v>43117.423692129632</c:v>
                </c:pt>
                <c:pt idx="5627">
                  <c:v>43117.429178240738</c:v>
                </c:pt>
                <c:pt idx="5628">
                  <c:v>43117.434710648151</c:v>
                </c:pt>
                <c:pt idx="5629">
                  <c:v>43117.471400462964</c:v>
                </c:pt>
                <c:pt idx="5630">
                  <c:v>43117.486886574072</c:v>
                </c:pt>
                <c:pt idx="5631">
                  <c:v>43117.491400462961</c:v>
                </c:pt>
                <c:pt idx="5632">
                  <c:v>43117.496111111112</c:v>
                </c:pt>
                <c:pt idx="5633">
                  <c:v>43117.505277777775</c:v>
                </c:pt>
                <c:pt idx="5634">
                  <c:v>43117.509629629632</c:v>
                </c:pt>
                <c:pt idx="5635">
                  <c:v>43117.568298611113</c:v>
                </c:pt>
                <c:pt idx="5636">
                  <c:v>43117.617523148147</c:v>
                </c:pt>
                <c:pt idx="5637">
                  <c:v>43117.636932870373</c:v>
                </c:pt>
                <c:pt idx="5638">
                  <c:v>43117.731053240743</c:v>
                </c:pt>
                <c:pt idx="5639">
                  <c:v>43118.777708333335</c:v>
                </c:pt>
                <c:pt idx="5640">
                  <c:v>43119.680104166669</c:v>
                </c:pt>
                <c:pt idx="5641">
                  <c:v>43119.684803240743</c:v>
                </c:pt>
                <c:pt idx="5642">
                  <c:v>43120.705925925926</c:v>
                </c:pt>
                <c:pt idx="5643">
                  <c:v>43120.726006944446</c:v>
                </c:pt>
                <c:pt idx="5644">
                  <c:v>43120.733969907407</c:v>
                </c:pt>
                <c:pt idx="5645">
                  <c:v>43120.789409722223</c:v>
                </c:pt>
                <c:pt idx="5646">
                  <c:v>43121.536435185182</c:v>
                </c:pt>
                <c:pt idx="5647">
                  <c:v>43121.541909722226</c:v>
                </c:pt>
                <c:pt idx="5648">
                  <c:v>43121.545995370368</c:v>
                </c:pt>
                <c:pt idx="5649">
                  <c:v>43121.549872685187</c:v>
                </c:pt>
                <c:pt idx="5650">
                  <c:v>43121.557673611111</c:v>
                </c:pt>
                <c:pt idx="5651">
                  <c:v>43121.561493055553</c:v>
                </c:pt>
                <c:pt idx="5652">
                  <c:v>43121.57366898148</c:v>
                </c:pt>
                <c:pt idx="5653">
                  <c:v>43121.578344907408</c:v>
                </c:pt>
                <c:pt idx="5654">
                  <c:v>43121.583969907406</c:v>
                </c:pt>
                <c:pt idx="5655">
                  <c:v>43121.58997685185</c:v>
                </c:pt>
                <c:pt idx="5656">
                  <c:v>43121.644791666666</c:v>
                </c:pt>
                <c:pt idx="5657">
                  <c:v>43121.739710648151</c:v>
                </c:pt>
                <c:pt idx="5658">
                  <c:v>43121.751585648148</c:v>
                </c:pt>
                <c:pt idx="5659">
                  <c:v>43122.385625000003</c:v>
                </c:pt>
                <c:pt idx="5660">
                  <c:v>43122.403287037036</c:v>
                </c:pt>
                <c:pt idx="5661">
                  <c:v>43122.454687500001</c:v>
                </c:pt>
                <c:pt idx="5662">
                  <c:v>43122.459282407406</c:v>
                </c:pt>
                <c:pt idx="5663">
                  <c:v>43122.524305555555</c:v>
                </c:pt>
                <c:pt idx="5664">
                  <c:v>43122.685844907406</c:v>
                </c:pt>
                <c:pt idx="5665">
                  <c:v>43122.70108796296</c:v>
                </c:pt>
                <c:pt idx="5666">
                  <c:v>43123.378900462965</c:v>
                </c:pt>
                <c:pt idx="5667">
                  <c:v>43123.404618055552</c:v>
                </c:pt>
                <c:pt idx="5668">
                  <c:v>43123.410497685189</c:v>
                </c:pt>
                <c:pt idx="5669">
                  <c:v>43123.449282407404</c:v>
                </c:pt>
                <c:pt idx="5670">
                  <c:v>43123.469270833331</c:v>
                </c:pt>
                <c:pt idx="5671">
                  <c:v>43123.734444444446</c:v>
                </c:pt>
                <c:pt idx="5672">
                  <c:v>43124.403275462966</c:v>
                </c:pt>
                <c:pt idx="5673">
                  <c:v>43124.408622685187</c:v>
                </c:pt>
                <c:pt idx="5674">
                  <c:v>43124.413912037038</c:v>
                </c:pt>
                <c:pt idx="5675">
                  <c:v>43124.434525462966</c:v>
                </c:pt>
                <c:pt idx="5676">
                  <c:v>43124.439699074072</c:v>
                </c:pt>
                <c:pt idx="5677">
                  <c:v>43124.44462962963</c:v>
                </c:pt>
                <c:pt idx="5678">
                  <c:v>43124.449432870373</c:v>
                </c:pt>
                <c:pt idx="5679">
                  <c:v>43124.494409722225</c:v>
                </c:pt>
                <c:pt idx="5680">
                  <c:v>43124.573379629626</c:v>
                </c:pt>
                <c:pt idx="5681">
                  <c:v>43124.57712962963</c:v>
                </c:pt>
                <c:pt idx="5682">
                  <c:v>43124.584699074076</c:v>
                </c:pt>
                <c:pt idx="5683">
                  <c:v>43124.592349537037</c:v>
                </c:pt>
                <c:pt idx="5684">
                  <c:v>43124.600057870368</c:v>
                </c:pt>
                <c:pt idx="5685">
                  <c:v>43124.608946759261</c:v>
                </c:pt>
                <c:pt idx="5686">
                  <c:v>43124.613657407404</c:v>
                </c:pt>
                <c:pt idx="5687">
                  <c:v>43124.618391203701</c:v>
                </c:pt>
                <c:pt idx="5688">
                  <c:v>43124.623599537037</c:v>
                </c:pt>
                <c:pt idx="5689">
                  <c:v>43124.642361111109</c:v>
                </c:pt>
                <c:pt idx="5690">
                  <c:v>43124.652488425927</c:v>
                </c:pt>
                <c:pt idx="5691">
                  <c:v>43124.657557870371</c:v>
                </c:pt>
                <c:pt idx="5692">
                  <c:v>43124.662442129629</c:v>
                </c:pt>
                <c:pt idx="5693">
                  <c:v>43124.66746527778</c:v>
                </c:pt>
                <c:pt idx="5694">
                  <c:v>43124.682384259257</c:v>
                </c:pt>
                <c:pt idx="5695">
                  <c:v>43124.698761574073</c:v>
                </c:pt>
                <c:pt idx="5696">
                  <c:v>43125.42659722222</c:v>
                </c:pt>
                <c:pt idx="5697">
                  <c:v>43126.390613425923</c:v>
                </c:pt>
                <c:pt idx="5698">
                  <c:v>43126.397488425922</c:v>
                </c:pt>
                <c:pt idx="5699">
                  <c:v>43126.436296296299</c:v>
                </c:pt>
                <c:pt idx="5700">
                  <c:v>43126.441435185188</c:v>
                </c:pt>
                <c:pt idx="5701">
                  <c:v>43126.447013888886</c:v>
                </c:pt>
                <c:pt idx="5702">
                  <c:v>43126.452314814815</c:v>
                </c:pt>
                <c:pt idx="5703">
                  <c:v>43126.467430555553</c:v>
                </c:pt>
                <c:pt idx="5704">
                  <c:v>43126.472245370373</c:v>
                </c:pt>
                <c:pt idx="5705">
                  <c:v>43126.477129629631</c:v>
                </c:pt>
                <c:pt idx="5706">
                  <c:v>43126.486516203702</c:v>
                </c:pt>
                <c:pt idx="5707">
                  <c:v>43126.589791666665</c:v>
                </c:pt>
                <c:pt idx="5708">
                  <c:v>43126.594560185185</c:v>
                </c:pt>
                <c:pt idx="5709">
                  <c:v>43126.603993055556</c:v>
                </c:pt>
                <c:pt idx="5710">
                  <c:v>43126.622835648152</c:v>
                </c:pt>
                <c:pt idx="5711">
                  <c:v>43126.628807870373</c:v>
                </c:pt>
                <c:pt idx="5712">
                  <c:v>43126.635949074072</c:v>
                </c:pt>
                <c:pt idx="5713">
                  <c:v>43126.639918981484</c:v>
                </c:pt>
                <c:pt idx="5714">
                  <c:v>43126.643495370372</c:v>
                </c:pt>
                <c:pt idx="5715">
                  <c:v>43126.647291666668</c:v>
                </c:pt>
                <c:pt idx="5716">
                  <c:v>43126.651064814818</c:v>
                </c:pt>
                <c:pt idx="5717">
                  <c:v>43126.654733796298</c:v>
                </c:pt>
                <c:pt idx="5718">
                  <c:v>43126.658333333333</c:v>
                </c:pt>
                <c:pt idx="5719">
                  <c:v>43126.699571759258</c:v>
                </c:pt>
                <c:pt idx="5720">
                  <c:v>43126.711446759262</c:v>
                </c:pt>
                <c:pt idx="5721">
                  <c:v>43126.723321759258</c:v>
                </c:pt>
                <c:pt idx="5722">
                  <c:v>43126.735208333332</c:v>
                </c:pt>
                <c:pt idx="5723">
                  <c:v>43127.377372685187</c:v>
                </c:pt>
                <c:pt idx="5724">
                  <c:v>43127.386157407411</c:v>
                </c:pt>
                <c:pt idx="5725">
                  <c:v>43127.392430555556</c:v>
                </c:pt>
                <c:pt idx="5726">
                  <c:v>43127.523148148146</c:v>
                </c:pt>
                <c:pt idx="5727">
                  <c:v>43127.548043981478</c:v>
                </c:pt>
                <c:pt idx="5728">
                  <c:v>43127.720902777779</c:v>
                </c:pt>
                <c:pt idx="5729">
                  <c:v>43127.725451388891</c:v>
                </c:pt>
                <c:pt idx="5730">
                  <c:v>43127.745868055557</c:v>
                </c:pt>
                <c:pt idx="5731">
                  <c:v>43128.379108796296</c:v>
                </c:pt>
                <c:pt idx="5732">
                  <c:v>43128.385949074072</c:v>
                </c:pt>
                <c:pt idx="5733">
                  <c:v>43128.405486111114</c:v>
                </c:pt>
                <c:pt idx="5734">
                  <c:v>43128.411261574074</c:v>
                </c:pt>
                <c:pt idx="5735">
                  <c:v>43128.416817129626</c:v>
                </c:pt>
                <c:pt idx="5736">
                  <c:v>43128.422002314815</c:v>
                </c:pt>
                <c:pt idx="5737">
                  <c:v>43128.426817129628</c:v>
                </c:pt>
                <c:pt idx="5738">
                  <c:v>43128.431516203702</c:v>
                </c:pt>
                <c:pt idx="5739">
                  <c:v>43128.436435185184</c:v>
                </c:pt>
                <c:pt idx="5740">
                  <c:v>43128.44121527778</c:v>
                </c:pt>
                <c:pt idx="5741">
                  <c:v>43128.445914351854</c:v>
                </c:pt>
                <c:pt idx="5742">
                  <c:v>43128.450636574074</c:v>
                </c:pt>
                <c:pt idx="5743">
                  <c:v>43128.455347222225</c:v>
                </c:pt>
                <c:pt idx="5744">
                  <c:v>43128.45994212963</c:v>
                </c:pt>
                <c:pt idx="5745">
                  <c:v>43128.46435185185</c:v>
                </c:pt>
                <c:pt idx="5746">
                  <c:v>43128.481874999998</c:v>
                </c:pt>
                <c:pt idx="5747">
                  <c:v>43128.515173611115</c:v>
                </c:pt>
                <c:pt idx="5748">
                  <c:v>43128.519444444442</c:v>
                </c:pt>
                <c:pt idx="5749">
                  <c:v>43128.5237037037</c:v>
                </c:pt>
                <c:pt idx="5750">
                  <c:v>43128.559687499997</c:v>
                </c:pt>
                <c:pt idx="5751">
                  <c:v>43128.563333333332</c:v>
                </c:pt>
                <c:pt idx="5752">
                  <c:v>43128.668344907404</c:v>
                </c:pt>
                <c:pt idx="5753">
                  <c:v>43128.684942129628</c:v>
                </c:pt>
                <c:pt idx="5754">
                  <c:v>43128.692175925928</c:v>
                </c:pt>
                <c:pt idx="5755">
                  <c:v>43128.703750000001</c:v>
                </c:pt>
                <c:pt idx="5756">
                  <c:v>43128.715266203704</c:v>
                </c:pt>
                <c:pt idx="5757">
                  <c:v>43128.727141203701</c:v>
                </c:pt>
                <c:pt idx="5758">
                  <c:v>43128.750902777778</c:v>
                </c:pt>
                <c:pt idx="5759">
                  <c:v>43129.377569444441</c:v>
                </c:pt>
                <c:pt idx="5760">
                  <c:v>43129.386087962965</c:v>
                </c:pt>
                <c:pt idx="5761">
                  <c:v>43129.393449074072</c:v>
                </c:pt>
                <c:pt idx="5762">
                  <c:v>43129.401006944441</c:v>
                </c:pt>
                <c:pt idx="5763">
                  <c:v>43129.406828703701</c:v>
                </c:pt>
                <c:pt idx="5764">
                  <c:v>43129.412187499998</c:v>
                </c:pt>
                <c:pt idx="5765">
                  <c:v>43129.417372685188</c:v>
                </c:pt>
                <c:pt idx="5766">
                  <c:v>43129.42255787037</c:v>
                </c:pt>
                <c:pt idx="5767">
                  <c:v>43129.427534722221</c:v>
                </c:pt>
                <c:pt idx="5768">
                  <c:v>43129.432395833333</c:v>
                </c:pt>
                <c:pt idx="5769">
                  <c:v>43129.437175925923</c:v>
                </c:pt>
                <c:pt idx="5770">
                  <c:v>43129.44195601852</c:v>
                </c:pt>
                <c:pt idx="5771">
                  <c:v>43129.446840277778</c:v>
                </c:pt>
                <c:pt idx="5772">
                  <c:v>43129.451678240737</c:v>
                </c:pt>
                <c:pt idx="5773">
                  <c:v>43129.456678240742</c:v>
                </c:pt>
                <c:pt idx="5774">
                  <c:v>43129.461898148147</c:v>
                </c:pt>
                <c:pt idx="5775">
                  <c:v>43129.466620370367</c:v>
                </c:pt>
                <c:pt idx="5776">
                  <c:v>43129.471076388887</c:v>
                </c:pt>
                <c:pt idx="5777">
                  <c:v>43129.475381944445</c:v>
                </c:pt>
                <c:pt idx="5778">
                  <c:v>43129.47965277778</c:v>
                </c:pt>
                <c:pt idx="5779">
                  <c:v>43129.483831018515</c:v>
                </c:pt>
                <c:pt idx="5780">
                  <c:v>43129.488171296296</c:v>
                </c:pt>
                <c:pt idx="5781">
                  <c:v>43129.496574074074</c:v>
                </c:pt>
                <c:pt idx="5782">
                  <c:v>43129.500532407408</c:v>
                </c:pt>
                <c:pt idx="5783">
                  <c:v>43129.504745370374</c:v>
                </c:pt>
                <c:pt idx="5784">
                  <c:v>43129.508912037039</c:v>
                </c:pt>
                <c:pt idx="5785">
                  <c:v>43129.513090277775</c:v>
                </c:pt>
                <c:pt idx="5786">
                  <c:v>43129.517199074071</c:v>
                </c:pt>
                <c:pt idx="5787">
                  <c:v>43129.525648148148</c:v>
                </c:pt>
                <c:pt idx="5788">
                  <c:v>43129.529780092591</c:v>
                </c:pt>
                <c:pt idx="5789">
                  <c:v>43129.53396990741</c:v>
                </c:pt>
                <c:pt idx="5790">
                  <c:v>43129.537916666668</c:v>
                </c:pt>
                <c:pt idx="5791">
                  <c:v>43129.541805555556</c:v>
                </c:pt>
                <c:pt idx="5792">
                  <c:v>43129.546006944445</c:v>
                </c:pt>
                <c:pt idx="5793">
                  <c:v>43129.558194444442</c:v>
                </c:pt>
                <c:pt idx="5794">
                  <c:v>43129.565787037034</c:v>
                </c:pt>
                <c:pt idx="5795">
                  <c:v>43129.580520833333</c:v>
                </c:pt>
                <c:pt idx="5796">
                  <c:v>43129.584166666667</c:v>
                </c:pt>
                <c:pt idx="5797">
                  <c:v>43129.601770833331</c:v>
                </c:pt>
                <c:pt idx="5798">
                  <c:v>43129.605219907404</c:v>
                </c:pt>
                <c:pt idx="5799">
                  <c:v>43129.608807870369</c:v>
                </c:pt>
                <c:pt idx="5800">
                  <c:v>43129.612430555557</c:v>
                </c:pt>
                <c:pt idx="5801">
                  <c:v>43129.615891203706</c:v>
                </c:pt>
                <c:pt idx="5802">
                  <c:v>43129.61928240741</c:v>
                </c:pt>
                <c:pt idx="5803">
                  <c:v>43129.622731481482</c:v>
                </c:pt>
                <c:pt idx="5804">
                  <c:v>43129.626111111109</c:v>
                </c:pt>
                <c:pt idx="5805">
                  <c:v>43129.629548611112</c:v>
                </c:pt>
                <c:pt idx="5806">
                  <c:v>43129.632905092592</c:v>
                </c:pt>
                <c:pt idx="5807">
                  <c:v>43129.636250000003</c:v>
                </c:pt>
                <c:pt idx="5808">
                  <c:v>43129.639606481483</c:v>
                </c:pt>
                <c:pt idx="5809">
                  <c:v>43129.642951388887</c:v>
                </c:pt>
                <c:pt idx="5810">
                  <c:v>43129.646319444444</c:v>
                </c:pt>
                <c:pt idx="5811">
                  <c:v>43129.649756944447</c:v>
                </c:pt>
                <c:pt idx="5812">
                  <c:v>43129.653148148151</c:v>
                </c:pt>
                <c:pt idx="5813">
                  <c:v>43129.656574074077</c:v>
                </c:pt>
                <c:pt idx="5814">
                  <c:v>43129.660092592596</c:v>
                </c:pt>
                <c:pt idx="5815">
                  <c:v>43129.663576388892</c:v>
                </c:pt>
                <c:pt idx="5816">
                  <c:v>43129.66710648148</c:v>
                </c:pt>
                <c:pt idx="5817">
                  <c:v>43129.670671296299</c:v>
                </c:pt>
                <c:pt idx="5818">
                  <c:v>43129.674328703702</c:v>
                </c:pt>
                <c:pt idx="5819">
                  <c:v>43129.678078703706</c:v>
                </c:pt>
                <c:pt idx="5820">
                  <c:v>43129.681666666664</c:v>
                </c:pt>
                <c:pt idx="5821">
                  <c:v>43129.68540509259</c:v>
                </c:pt>
                <c:pt idx="5822">
                  <c:v>43129.689270833333</c:v>
                </c:pt>
                <c:pt idx="5823">
                  <c:v>43129.69327546296</c:v>
                </c:pt>
                <c:pt idx="5824">
                  <c:v>43129.697233796294</c:v>
                </c:pt>
                <c:pt idx="5825">
                  <c:v>43129.701354166667</c:v>
                </c:pt>
                <c:pt idx="5826">
                  <c:v>43129.705439814818</c:v>
                </c:pt>
                <c:pt idx="5827">
                  <c:v>43129.709849537037</c:v>
                </c:pt>
                <c:pt idx="5828">
                  <c:v>43129.716365740744</c:v>
                </c:pt>
                <c:pt idx="5829">
                  <c:v>43129.72247685185</c:v>
                </c:pt>
                <c:pt idx="5830">
                  <c:v>43129.738333333335</c:v>
                </c:pt>
                <c:pt idx="5831">
                  <c:v>43129.776331018518</c:v>
                </c:pt>
                <c:pt idx="5832">
                  <c:v>43129.785798611112</c:v>
                </c:pt>
                <c:pt idx="5833">
                  <c:v>43130.378993055558</c:v>
                </c:pt>
                <c:pt idx="5834">
                  <c:v>43130.386412037034</c:v>
                </c:pt>
                <c:pt idx="5835">
                  <c:v>43130.39303240741</c:v>
                </c:pt>
                <c:pt idx="5836">
                  <c:v>43130.399675925924</c:v>
                </c:pt>
                <c:pt idx="5837">
                  <c:v>43130.406134259261</c:v>
                </c:pt>
                <c:pt idx="5838">
                  <c:v>43130.412048611113</c:v>
                </c:pt>
                <c:pt idx="5839">
                  <c:v>43130.417326388888</c:v>
                </c:pt>
                <c:pt idx="5840">
                  <c:v>43130.423217592594</c:v>
                </c:pt>
                <c:pt idx="5841">
                  <c:v>43130.428854166668</c:v>
                </c:pt>
                <c:pt idx="5842">
                  <c:v>43130.434629629628</c:v>
                </c:pt>
                <c:pt idx="5843">
                  <c:v>43130.439872685187</c:v>
                </c:pt>
                <c:pt idx="5844">
                  <c:v>43130.445185185185</c:v>
                </c:pt>
                <c:pt idx="5845">
                  <c:v>43130.450497685182</c:v>
                </c:pt>
                <c:pt idx="5846">
                  <c:v>43130.45584490741</c:v>
                </c:pt>
                <c:pt idx="5847">
                  <c:v>43130.460844907408</c:v>
                </c:pt>
                <c:pt idx="5848">
                  <c:v>43130.466087962966</c:v>
                </c:pt>
                <c:pt idx="5849">
                  <c:v>43130.471307870372</c:v>
                </c:pt>
                <c:pt idx="5850">
                  <c:v>43130.4765162037</c:v>
                </c:pt>
                <c:pt idx="5851">
                  <c:v>43130.481504629628</c:v>
                </c:pt>
                <c:pt idx="5852">
                  <c:v>43130.486481481479</c:v>
                </c:pt>
                <c:pt idx="5853">
                  <c:v>43130.491435185184</c:v>
                </c:pt>
                <c:pt idx="5854">
                  <c:v>43130.49627314815</c:v>
                </c:pt>
                <c:pt idx="5855">
                  <c:v>43130.50105324074</c:v>
                </c:pt>
                <c:pt idx="5856">
                  <c:v>43130.505844907406</c:v>
                </c:pt>
                <c:pt idx="5857">
                  <c:v>43130.510509259257</c:v>
                </c:pt>
                <c:pt idx="5858">
                  <c:v>43130.515138888892</c:v>
                </c:pt>
                <c:pt idx="5859">
                  <c:v>43130.519189814811</c:v>
                </c:pt>
                <c:pt idx="5860">
                  <c:v>43130.523611111108</c:v>
                </c:pt>
                <c:pt idx="5861">
                  <c:v>43130.527789351851</c:v>
                </c:pt>
                <c:pt idx="5862">
                  <c:v>43130.531990740739</c:v>
                </c:pt>
                <c:pt idx="5863">
                  <c:v>43130.535787037035</c:v>
                </c:pt>
                <c:pt idx="5864">
                  <c:v>43130.539641203701</c:v>
                </c:pt>
                <c:pt idx="5865">
                  <c:v>43130.543541666666</c:v>
                </c:pt>
                <c:pt idx="5866">
                  <c:v>43130.547754629632</c:v>
                </c:pt>
                <c:pt idx="5867">
                  <c:v>43130.552407407406</c:v>
                </c:pt>
                <c:pt idx="5868">
                  <c:v>43130.55641203704</c:v>
                </c:pt>
                <c:pt idx="5869">
                  <c:v>43130.560381944444</c:v>
                </c:pt>
                <c:pt idx="5870">
                  <c:v>43130.564826388887</c:v>
                </c:pt>
                <c:pt idx="5871">
                  <c:v>43130.568865740737</c:v>
                </c:pt>
                <c:pt idx="5872">
                  <c:v>43130.57267361111</c:v>
                </c:pt>
                <c:pt idx="5873">
                  <c:v>43130.576770833337</c:v>
                </c:pt>
                <c:pt idx="5874">
                  <c:v>43130.580358796295</c:v>
                </c:pt>
                <c:pt idx="5875">
                  <c:v>43130.583935185183</c:v>
                </c:pt>
                <c:pt idx="5876">
                  <c:v>43130.587500000001</c:v>
                </c:pt>
                <c:pt idx="5877">
                  <c:v>43130.590983796297</c:v>
                </c:pt>
                <c:pt idx="5878">
                  <c:v>43130.598009259258</c:v>
                </c:pt>
                <c:pt idx="5879">
                  <c:v>43130.719733796293</c:v>
                </c:pt>
                <c:pt idx="5880">
                  <c:v>43130.745509259257</c:v>
                </c:pt>
                <c:pt idx="5881">
                  <c:v>43130.75104166667</c:v>
                </c:pt>
                <c:pt idx="5882">
                  <c:v>43130.777569444443</c:v>
                </c:pt>
                <c:pt idx="5883">
                  <c:v>43131.401493055557</c:v>
                </c:pt>
                <c:pt idx="5884">
                  <c:v>43131.408495370371</c:v>
                </c:pt>
                <c:pt idx="5885">
                  <c:v>43131.415312500001</c:v>
                </c:pt>
                <c:pt idx="5886">
                  <c:v>43131.423472222225</c:v>
                </c:pt>
                <c:pt idx="5887">
                  <c:v>43131.429212962961</c:v>
                </c:pt>
                <c:pt idx="5888">
                  <c:v>43131.434942129628</c:v>
                </c:pt>
                <c:pt idx="5889">
                  <c:v>43131.440937500003</c:v>
                </c:pt>
                <c:pt idx="5890">
                  <c:v>43131.446886574071</c:v>
                </c:pt>
                <c:pt idx="5891">
                  <c:v>43131.452476851853</c:v>
                </c:pt>
                <c:pt idx="5892">
                  <c:v>43131.457418981481</c:v>
                </c:pt>
                <c:pt idx="5893">
                  <c:v>43131.462013888886</c:v>
                </c:pt>
                <c:pt idx="5894">
                  <c:v>43131.466863425929</c:v>
                </c:pt>
                <c:pt idx="5895">
                  <c:v>43131.471342592595</c:v>
                </c:pt>
                <c:pt idx="5896">
                  <c:v>43131.475810185184</c:v>
                </c:pt>
                <c:pt idx="5897">
                  <c:v>43131.480567129627</c:v>
                </c:pt>
                <c:pt idx="5898">
                  <c:v>43131.485324074078</c:v>
                </c:pt>
                <c:pt idx="5899">
                  <c:v>43131.490069444444</c:v>
                </c:pt>
                <c:pt idx="5900">
                  <c:v>43131.494780092595</c:v>
                </c:pt>
                <c:pt idx="5901">
                  <c:v>43131.499351851853</c:v>
                </c:pt>
                <c:pt idx="5902">
                  <c:v>43131.517418981479</c:v>
                </c:pt>
                <c:pt idx="5903">
                  <c:v>43131.540185185186</c:v>
                </c:pt>
                <c:pt idx="5904">
                  <c:v>43131.555150462962</c:v>
                </c:pt>
                <c:pt idx="5905">
                  <c:v>43131.590729166666</c:v>
                </c:pt>
                <c:pt idx="5906">
                  <c:v>43131.594675925924</c:v>
                </c:pt>
                <c:pt idx="5907">
                  <c:v>43131.598703703705</c:v>
                </c:pt>
                <c:pt idx="5908">
                  <c:v>43131.679872685185</c:v>
                </c:pt>
                <c:pt idx="5909">
                  <c:v>43131.753935185188</c:v>
                </c:pt>
                <c:pt idx="5910">
                  <c:v>43132.377500000002</c:v>
                </c:pt>
                <c:pt idx="5911">
                  <c:v>43132.38553240741</c:v>
                </c:pt>
                <c:pt idx="5912">
                  <c:v>43132.398564814815</c:v>
                </c:pt>
                <c:pt idx="5913">
                  <c:v>43132.404895833337</c:v>
                </c:pt>
                <c:pt idx="5914">
                  <c:v>43132.432581018518</c:v>
                </c:pt>
                <c:pt idx="5915">
                  <c:v>43132.437372685185</c:v>
                </c:pt>
                <c:pt idx="5916">
                  <c:v>43132.442870370367</c:v>
                </c:pt>
                <c:pt idx="5917">
                  <c:v>43132.447476851848</c:v>
                </c:pt>
                <c:pt idx="5918">
                  <c:v>43132.452118055553</c:v>
                </c:pt>
                <c:pt idx="5919">
                  <c:v>43132.45685185185</c:v>
                </c:pt>
                <c:pt idx="5920">
                  <c:v>43132.461817129632</c:v>
                </c:pt>
                <c:pt idx="5921">
                  <c:v>43132.476087962961</c:v>
                </c:pt>
                <c:pt idx="5922">
                  <c:v>43132.691932870373</c:v>
                </c:pt>
                <c:pt idx="5923">
                  <c:v>43132.703831018516</c:v>
                </c:pt>
                <c:pt idx="5924">
                  <c:v>43132.730162037034</c:v>
                </c:pt>
                <c:pt idx="5925">
                  <c:v>43137.417847222219</c:v>
                </c:pt>
                <c:pt idx="5926">
                  <c:v>43137.621851851851</c:v>
                </c:pt>
                <c:pt idx="5927">
                  <c:v>43137.62599537037</c:v>
                </c:pt>
                <c:pt idx="5928">
                  <c:v>43138.782430555555</c:v>
                </c:pt>
                <c:pt idx="5929">
                  <c:v>43140.385821759257</c:v>
                </c:pt>
                <c:pt idx="5930">
                  <c:v>43140.392418981479</c:v>
                </c:pt>
                <c:pt idx="5931">
                  <c:v>43140.398912037039</c:v>
                </c:pt>
                <c:pt idx="5932">
                  <c:v>43140.405069444445</c:v>
                </c:pt>
                <c:pt idx="5933">
                  <c:v>43140.434074074074</c:v>
                </c:pt>
                <c:pt idx="5934">
                  <c:v>43140.439606481479</c:v>
                </c:pt>
                <c:pt idx="5935">
                  <c:v>43140.445034722223</c:v>
                </c:pt>
                <c:pt idx="5936">
                  <c:v>43140.450277777774</c:v>
                </c:pt>
                <c:pt idx="5937">
                  <c:v>43140.455439814818</c:v>
                </c:pt>
                <c:pt idx="5938">
                  <c:v>43140.498101851852</c:v>
                </c:pt>
                <c:pt idx="5939">
                  <c:v>43140.502523148149</c:v>
                </c:pt>
                <c:pt idx="5940">
                  <c:v>43140.506793981483</c:v>
                </c:pt>
                <c:pt idx="5941">
                  <c:v>43140.51116898148</c:v>
                </c:pt>
                <c:pt idx="5942">
                  <c:v>43140.515393518515</c:v>
                </c:pt>
                <c:pt idx="5943">
                  <c:v>43140.519618055558</c:v>
                </c:pt>
                <c:pt idx="5944">
                  <c:v>43140.523495370369</c:v>
                </c:pt>
                <c:pt idx="5945">
                  <c:v>43140.527488425927</c:v>
                </c:pt>
                <c:pt idx="5946">
                  <c:v>43140.5312962963</c:v>
                </c:pt>
                <c:pt idx="5947">
                  <c:v>43140.547847222224</c:v>
                </c:pt>
                <c:pt idx="5948">
                  <c:v>43140.556134259263</c:v>
                </c:pt>
                <c:pt idx="5949">
                  <c:v>43140.560219907406</c:v>
                </c:pt>
                <c:pt idx="5950">
                  <c:v>43140.564398148148</c:v>
                </c:pt>
                <c:pt idx="5951">
                  <c:v>43140.568171296298</c:v>
                </c:pt>
                <c:pt idx="5952">
                  <c:v>43140.571851851855</c:v>
                </c:pt>
                <c:pt idx="5953">
                  <c:v>43140.575682870367</c:v>
                </c:pt>
                <c:pt idx="5954">
                  <c:v>43140.580127314817</c:v>
                </c:pt>
                <c:pt idx="5955">
                  <c:v>43140.584097222221</c:v>
                </c:pt>
                <c:pt idx="5956">
                  <c:v>43140.58797453704</c:v>
                </c:pt>
                <c:pt idx="5957">
                  <c:v>43140.591585648152</c:v>
                </c:pt>
                <c:pt idx="5958">
                  <c:v>43140.595393518517</c:v>
                </c:pt>
                <c:pt idx="5959">
                  <c:v>43140.620578703703</c:v>
                </c:pt>
                <c:pt idx="5960">
                  <c:v>43140.623969907407</c:v>
                </c:pt>
                <c:pt idx="5961">
                  <c:v>43140.630833333336</c:v>
                </c:pt>
                <c:pt idx="5962">
                  <c:v>43140.634212962963</c:v>
                </c:pt>
                <c:pt idx="5963">
                  <c:v>43140.637673611112</c:v>
                </c:pt>
                <c:pt idx="5964">
                  <c:v>43140.68509259259</c:v>
                </c:pt>
                <c:pt idx="5965">
                  <c:v>43140.688923611109</c:v>
                </c:pt>
                <c:pt idx="5966">
                  <c:v>43140.692812499998</c:v>
                </c:pt>
                <c:pt idx="5967">
                  <c:v>43140.696736111109</c:v>
                </c:pt>
                <c:pt idx="5968">
                  <c:v>43140.700694444444</c:v>
                </c:pt>
                <c:pt idx="5969">
                  <c:v>43140.704745370371</c:v>
                </c:pt>
                <c:pt idx="5970">
                  <c:v>43140.709120370368</c:v>
                </c:pt>
                <c:pt idx="5971">
                  <c:v>43140.713356481479</c:v>
                </c:pt>
                <c:pt idx="5972">
                  <c:v>43140.750567129631</c:v>
                </c:pt>
                <c:pt idx="5973">
                  <c:v>43144.676527777781</c:v>
                </c:pt>
                <c:pt idx="5974">
                  <c:v>43144.680543981478</c:v>
                </c:pt>
                <c:pt idx="5975">
                  <c:v>43144.684513888889</c:v>
                </c:pt>
                <c:pt idx="5976">
                  <c:v>43144.688923611109</c:v>
                </c:pt>
                <c:pt idx="5977">
                  <c:v>43145.40902777778</c:v>
                </c:pt>
                <c:pt idx="5978">
                  <c:v>43145.414525462962</c:v>
                </c:pt>
                <c:pt idx="5979">
                  <c:v>43145.420185185183</c:v>
                </c:pt>
                <c:pt idx="5980">
                  <c:v>43145.425694444442</c:v>
                </c:pt>
                <c:pt idx="5981">
                  <c:v>43145.430810185186</c:v>
                </c:pt>
                <c:pt idx="5982">
                  <c:v>43145.435520833336</c:v>
                </c:pt>
                <c:pt idx="5983">
                  <c:v>43145.440023148149</c:v>
                </c:pt>
                <c:pt idx="5984">
                  <c:v>43145.444490740738</c:v>
                </c:pt>
                <c:pt idx="5985">
                  <c:v>43145.449201388888</c:v>
                </c:pt>
                <c:pt idx="5986">
                  <c:v>43145.454363425924</c:v>
                </c:pt>
                <c:pt idx="5987">
                  <c:v>43145.459374999999</c:v>
                </c:pt>
                <c:pt idx="5988">
                  <c:v>43145.464537037034</c:v>
                </c:pt>
                <c:pt idx="5989">
                  <c:v>43145.469652777778</c:v>
                </c:pt>
                <c:pt idx="5990">
                  <c:v>43145.47457175926</c:v>
                </c:pt>
                <c:pt idx="5991">
                  <c:v>43145.479548611111</c:v>
                </c:pt>
                <c:pt idx="5992">
                  <c:v>43145.484409722223</c:v>
                </c:pt>
                <c:pt idx="5993">
                  <c:v>43145.488969907405</c:v>
                </c:pt>
                <c:pt idx="5994">
                  <c:v>43145.493275462963</c:v>
                </c:pt>
                <c:pt idx="5995">
                  <c:v>43145.497627314813</c:v>
                </c:pt>
                <c:pt idx="5996">
                  <c:v>43145.502210648148</c:v>
                </c:pt>
                <c:pt idx="5997">
                  <c:v>43145.506689814814</c:v>
                </c:pt>
                <c:pt idx="5998">
                  <c:v>43145.646122685182</c:v>
                </c:pt>
                <c:pt idx="5999">
                  <c:v>43145.650057870371</c:v>
                </c:pt>
                <c:pt idx="6000">
                  <c:v>43145.654652777775</c:v>
                </c:pt>
                <c:pt idx="6001">
                  <c:v>43145.659097222226</c:v>
                </c:pt>
                <c:pt idx="6002">
                  <c:v>43145.663530092592</c:v>
                </c:pt>
                <c:pt idx="6003">
                  <c:v>43145.686284722222</c:v>
                </c:pt>
                <c:pt idx="6004">
                  <c:v>43145.690416666665</c:v>
                </c:pt>
                <c:pt idx="6005">
                  <c:v>43145.694918981484</c:v>
                </c:pt>
                <c:pt idx="6006">
                  <c:v>43145.699699074074</c:v>
                </c:pt>
                <c:pt idx="6007">
                  <c:v>43145.744039351855</c:v>
                </c:pt>
                <c:pt idx="6008">
                  <c:v>43145.77138888889</c:v>
                </c:pt>
                <c:pt idx="6009">
                  <c:v>43146.436631944445</c:v>
                </c:pt>
                <c:pt idx="6010">
                  <c:v>43146.519456018519</c:v>
                </c:pt>
                <c:pt idx="6011">
                  <c:v>43147.454328703701</c:v>
                </c:pt>
                <c:pt idx="6012">
                  <c:v>43147.459629629629</c:v>
                </c:pt>
                <c:pt idx="6013">
                  <c:v>43147.508692129632</c:v>
                </c:pt>
                <c:pt idx="6014">
                  <c:v>43147.513148148151</c:v>
                </c:pt>
                <c:pt idx="6015">
                  <c:v>43147.517511574071</c:v>
                </c:pt>
                <c:pt idx="6016">
                  <c:v>43147.535590277781</c:v>
                </c:pt>
                <c:pt idx="6017">
                  <c:v>43147.540752314817</c:v>
                </c:pt>
                <c:pt idx="6018">
                  <c:v>43147.54519675926</c:v>
                </c:pt>
                <c:pt idx="6019">
                  <c:v>43147.549375000002</c:v>
                </c:pt>
                <c:pt idx="6020">
                  <c:v>43147.553680555553</c:v>
                </c:pt>
                <c:pt idx="6021">
                  <c:v>43147.557534722226</c:v>
                </c:pt>
                <c:pt idx="6022">
                  <c:v>43147.561562499999</c:v>
                </c:pt>
                <c:pt idx="6023">
                  <c:v>43147.565405092595</c:v>
                </c:pt>
                <c:pt idx="6024">
                  <c:v>43147.569108796299</c:v>
                </c:pt>
                <c:pt idx="6025">
                  <c:v>43147.572835648149</c:v>
                </c:pt>
                <c:pt idx="6026">
                  <c:v>43147.576469907406</c:v>
                </c:pt>
                <c:pt idx="6027">
                  <c:v>43147.580092592594</c:v>
                </c:pt>
                <c:pt idx="6028">
                  <c:v>43147.583784722221</c:v>
                </c:pt>
                <c:pt idx="6029">
                  <c:v>43147.587754629632</c:v>
                </c:pt>
                <c:pt idx="6030">
                  <c:v>43147.592395833337</c:v>
                </c:pt>
                <c:pt idx="6031">
                  <c:v>43147.59615740741</c:v>
                </c:pt>
                <c:pt idx="6032">
                  <c:v>43147.599641203706</c:v>
                </c:pt>
                <c:pt idx="6033">
                  <c:v>43147.603229166663</c:v>
                </c:pt>
                <c:pt idx="6034">
                  <c:v>43147.606759259259</c:v>
                </c:pt>
                <c:pt idx="6035">
                  <c:v>43147.610243055555</c:v>
                </c:pt>
                <c:pt idx="6036">
                  <c:v>43147.613680555558</c:v>
                </c:pt>
                <c:pt idx="6037">
                  <c:v>43147.617129629631</c:v>
                </c:pt>
                <c:pt idx="6038">
                  <c:v>43147.620567129627</c:v>
                </c:pt>
                <c:pt idx="6039">
                  <c:v>43147.634212962963</c:v>
                </c:pt>
                <c:pt idx="6040">
                  <c:v>43147.641192129631</c:v>
                </c:pt>
                <c:pt idx="6041">
                  <c:v>43147.645219907405</c:v>
                </c:pt>
                <c:pt idx="6042">
                  <c:v>43147.655624999999</c:v>
                </c:pt>
                <c:pt idx="6043">
                  <c:v>43147.663969907408</c:v>
                </c:pt>
                <c:pt idx="6044">
                  <c:v>43147.668807870374</c:v>
                </c:pt>
                <c:pt idx="6045">
                  <c:v>43147.674224537041</c:v>
                </c:pt>
                <c:pt idx="6046">
                  <c:v>43147.681377314817</c:v>
                </c:pt>
                <c:pt idx="6047">
                  <c:v>43147.687372685185</c:v>
                </c:pt>
                <c:pt idx="6048">
                  <c:v>43147.701793981483</c:v>
                </c:pt>
                <c:pt idx="6049">
                  <c:v>43147.70653935185</c:v>
                </c:pt>
                <c:pt idx="6050">
                  <c:v>43147.711458333331</c:v>
                </c:pt>
                <c:pt idx="6051">
                  <c:v>43147.716053240743</c:v>
                </c:pt>
                <c:pt idx="6052">
                  <c:v>43147.784629629627</c:v>
                </c:pt>
                <c:pt idx="6053">
                  <c:v>43148.552754629629</c:v>
                </c:pt>
                <c:pt idx="6054">
                  <c:v>43148.556990740741</c:v>
                </c:pt>
                <c:pt idx="6055">
                  <c:v>43148.61314814815</c:v>
                </c:pt>
                <c:pt idx="6056">
                  <c:v>43148.72252314815</c:v>
                </c:pt>
                <c:pt idx="6057">
                  <c:v>43148.736805555556</c:v>
                </c:pt>
                <c:pt idx="6058">
                  <c:v>43148.74181712963</c:v>
                </c:pt>
                <c:pt idx="6059">
                  <c:v>43148.747002314813</c:v>
                </c:pt>
                <c:pt idx="6060">
                  <c:v>43150.455312500002</c:v>
                </c:pt>
                <c:pt idx="6061">
                  <c:v>43150.467187499999</c:v>
                </c:pt>
                <c:pt idx="6062">
                  <c:v>43150.532025462962</c:v>
                </c:pt>
                <c:pt idx="6063">
                  <c:v>43150.53696759259</c:v>
                </c:pt>
                <c:pt idx="6064">
                  <c:v>43150.774641203701</c:v>
                </c:pt>
                <c:pt idx="6065">
                  <c:v>43151.488530092596</c:v>
                </c:pt>
                <c:pt idx="6066">
                  <c:v>43152.710127314815</c:v>
                </c:pt>
                <c:pt idx="6067">
                  <c:v>43153.753981481481</c:v>
                </c:pt>
                <c:pt idx="6068">
                  <c:v>43154.509016203701</c:v>
                </c:pt>
                <c:pt idx="6069">
                  <c:v>43156.55841435185</c:v>
                </c:pt>
                <c:pt idx="6070">
                  <c:v>43159.680856481478</c:v>
                </c:pt>
                <c:pt idx="6071">
                  <c:v>43159.731979166667</c:v>
                </c:pt>
                <c:pt idx="6072">
                  <c:v>43160.383148148147</c:v>
                </c:pt>
                <c:pt idx="6073">
                  <c:v>43160.390810185185</c:v>
                </c:pt>
                <c:pt idx="6074">
                  <c:v>43160.396273148152</c:v>
                </c:pt>
                <c:pt idx="6075">
                  <c:v>43160.401643518519</c:v>
                </c:pt>
                <c:pt idx="6076">
                  <c:v>43160.407152777778</c:v>
                </c:pt>
                <c:pt idx="6077">
                  <c:v>43160.412349537037</c:v>
                </c:pt>
                <c:pt idx="6078">
                  <c:v>43160.418287037035</c:v>
                </c:pt>
                <c:pt idx="6079">
                  <c:v>43160.42423611111</c:v>
                </c:pt>
                <c:pt idx="6080">
                  <c:v>43160.429675925923</c:v>
                </c:pt>
                <c:pt idx="6081">
                  <c:v>43160.434895833336</c:v>
                </c:pt>
                <c:pt idx="6082">
                  <c:v>43160.440138888887</c:v>
                </c:pt>
                <c:pt idx="6083">
                  <c:v>43160.445138888892</c:v>
                </c:pt>
                <c:pt idx="6084">
                  <c:v>43160.45003472222</c:v>
                </c:pt>
                <c:pt idx="6085">
                  <c:v>43160.454710648148</c:v>
                </c:pt>
                <c:pt idx="6086">
                  <c:v>43160.459305555552</c:v>
                </c:pt>
                <c:pt idx="6087">
                  <c:v>43160.463784722226</c:v>
                </c:pt>
                <c:pt idx="6088">
                  <c:v>43160.516585648147</c:v>
                </c:pt>
                <c:pt idx="6089">
                  <c:v>43160.520798611113</c:v>
                </c:pt>
                <c:pt idx="6090">
                  <c:v>43160.525219907409</c:v>
                </c:pt>
                <c:pt idx="6091">
                  <c:v>43160.721643518518</c:v>
                </c:pt>
                <c:pt idx="6092">
                  <c:v>43160.727569444447</c:v>
                </c:pt>
                <c:pt idx="6093">
                  <c:v>43160.739571759259</c:v>
                </c:pt>
                <c:pt idx="6094">
                  <c:v>43161.619722222225</c:v>
                </c:pt>
                <c:pt idx="6095">
                  <c:v>43161.623229166667</c:v>
                </c:pt>
                <c:pt idx="6096">
                  <c:v>43161.627418981479</c:v>
                </c:pt>
                <c:pt idx="6097">
                  <c:v>43161.728449074071</c:v>
                </c:pt>
                <c:pt idx="6098">
                  <c:v>43161.750486111108</c:v>
                </c:pt>
                <c:pt idx="6099">
                  <c:v>43163.384884259256</c:v>
                </c:pt>
                <c:pt idx="6100">
                  <c:v>43163.390972222223</c:v>
                </c:pt>
                <c:pt idx="6101">
                  <c:v>43163.404293981483</c:v>
                </c:pt>
                <c:pt idx="6102">
                  <c:v>43166.515949074077</c:v>
                </c:pt>
                <c:pt idx="6103">
                  <c:v>43166.535682870373</c:v>
                </c:pt>
                <c:pt idx="6104">
                  <c:v>43174.625821759262</c:v>
                </c:pt>
                <c:pt idx="6105">
                  <c:v>43175.357951388891</c:v>
                </c:pt>
                <c:pt idx="6106">
                  <c:v>43175.367245370369</c:v>
                </c:pt>
                <c:pt idx="6107">
                  <c:v>43175.37537037037</c:v>
                </c:pt>
                <c:pt idx="6108">
                  <c:v>43175.382743055554</c:v>
                </c:pt>
                <c:pt idx="6109">
                  <c:v>43175.389756944445</c:v>
                </c:pt>
                <c:pt idx="6110">
                  <c:v>43175.39640046296</c:v>
                </c:pt>
                <c:pt idx="6111">
                  <c:v>43175.40289351852</c:v>
                </c:pt>
                <c:pt idx="6112">
                  <c:v>43175.409456018519</c:v>
                </c:pt>
                <c:pt idx="6113">
                  <c:v>43175.415682870371</c:v>
                </c:pt>
                <c:pt idx="6114">
                  <c:v>43175.4219212963</c:v>
                </c:pt>
                <c:pt idx="6115">
                  <c:v>43175.427187499998</c:v>
                </c:pt>
                <c:pt idx="6116">
                  <c:v>43175.43273148148</c:v>
                </c:pt>
                <c:pt idx="6117">
                  <c:v>43175.438668981478</c:v>
                </c:pt>
                <c:pt idx="6118">
                  <c:v>43175.444282407407</c:v>
                </c:pt>
                <c:pt idx="6119">
                  <c:v>43175.455324074072</c:v>
                </c:pt>
                <c:pt idx="6120">
                  <c:v>43175.471226851849</c:v>
                </c:pt>
                <c:pt idx="6121">
                  <c:v>43175.657175925924</c:v>
                </c:pt>
                <c:pt idx="6122">
                  <c:v>43175.6715625</c:v>
                </c:pt>
                <c:pt idx="6123">
                  <c:v>43175.676111111112</c:v>
                </c:pt>
                <c:pt idx="6124">
                  <c:v>43175.686180555553</c:v>
                </c:pt>
                <c:pt idx="6125">
                  <c:v>43175.700578703705</c:v>
                </c:pt>
                <c:pt idx="6126">
                  <c:v>43177.396805555552</c:v>
                </c:pt>
                <c:pt idx="6127">
                  <c:v>43177.405578703707</c:v>
                </c:pt>
                <c:pt idx="6128">
                  <c:v>43177.411493055559</c:v>
                </c:pt>
                <c:pt idx="6129">
                  <c:v>43179.659826388888</c:v>
                </c:pt>
                <c:pt idx="6130">
                  <c:v>43179.665821759256</c:v>
                </c:pt>
                <c:pt idx="6131">
                  <c:v>43180.365856481483</c:v>
                </c:pt>
                <c:pt idx="6132">
                  <c:v>43180.37394675926</c:v>
                </c:pt>
                <c:pt idx="6133">
                  <c:v>43180.38177083333</c:v>
                </c:pt>
                <c:pt idx="6134">
                  <c:v>43180.38921296296</c:v>
                </c:pt>
                <c:pt idx="6135">
                  <c:v>43180.396655092591</c:v>
                </c:pt>
                <c:pt idx="6136">
                  <c:v>43180.403703703705</c:v>
                </c:pt>
                <c:pt idx="6137">
                  <c:v>43180.409861111111</c:v>
                </c:pt>
                <c:pt idx="6138">
                  <c:v>43180.415393518517</c:v>
                </c:pt>
                <c:pt idx="6139">
                  <c:v>43180.420682870368</c:v>
                </c:pt>
                <c:pt idx="6140">
                  <c:v>43180.425787037035</c:v>
                </c:pt>
                <c:pt idx="6141">
                  <c:v>43180.430648148147</c:v>
                </c:pt>
                <c:pt idx="6142">
                  <c:v>43180.436354166668</c:v>
                </c:pt>
                <c:pt idx="6143">
                  <c:v>43180.443483796298</c:v>
                </c:pt>
                <c:pt idx="6144">
                  <c:v>43180.448923611111</c:v>
                </c:pt>
                <c:pt idx="6145">
                  <c:v>43180.454050925924</c:v>
                </c:pt>
                <c:pt idx="6146">
                  <c:v>43180.458865740744</c:v>
                </c:pt>
                <c:pt idx="6147">
                  <c:v>43180.463599537034</c:v>
                </c:pt>
                <c:pt idx="6148">
                  <c:v>43180.468668981484</c:v>
                </c:pt>
                <c:pt idx="6149">
                  <c:v>43180.714456018519</c:v>
                </c:pt>
                <c:pt idx="6150">
                  <c:v>43180.742754629631</c:v>
                </c:pt>
                <c:pt idx="6151">
                  <c:v>43180.761296296296</c:v>
                </c:pt>
                <c:pt idx="6152">
                  <c:v>43182.731145833335</c:v>
                </c:pt>
                <c:pt idx="6153">
                  <c:v>43186.407094907408</c:v>
                </c:pt>
                <c:pt idx="6154">
                  <c:v>43186.528032407405</c:v>
                </c:pt>
                <c:pt idx="6155">
                  <c:v>43186.532013888886</c:v>
                </c:pt>
                <c:pt idx="6156">
                  <c:v>43186.536111111112</c:v>
                </c:pt>
                <c:pt idx="6157">
                  <c:v>43186.560752314814</c:v>
                </c:pt>
                <c:pt idx="6158">
                  <c:v>43186.568576388891</c:v>
                </c:pt>
                <c:pt idx="6159">
                  <c:v>43186.572488425925</c:v>
                </c:pt>
                <c:pt idx="6160">
                  <c:v>43186.580451388887</c:v>
                </c:pt>
                <c:pt idx="6161">
                  <c:v>43186.638020833336</c:v>
                </c:pt>
                <c:pt idx="6162">
                  <c:v>43187.662766203706</c:v>
                </c:pt>
                <c:pt idx="6163">
                  <c:v>43187.749722222223</c:v>
                </c:pt>
                <c:pt idx="6164">
                  <c:v>43187.761412037034</c:v>
                </c:pt>
                <c:pt idx="6165">
                  <c:v>43188.349259259259</c:v>
                </c:pt>
                <c:pt idx="6166">
                  <c:v>43188.599722222221</c:v>
                </c:pt>
                <c:pt idx="6167">
                  <c:v>43188.607638888891</c:v>
                </c:pt>
                <c:pt idx="6168">
                  <c:v>43188.611296296294</c:v>
                </c:pt>
                <c:pt idx="6169">
                  <c:v>43188.615335648145</c:v>
                </c:pt>
                <c:pt idx="6170">
                  <c:v>43188.637060185189</c:v>
                </c:pt>
                <c:pt idx="6171">
                  <c:v>43188.693101851852</c:v>
                </c:pt>
                <c:pt idx="6172">
                  <c:v>43188.698333333334</c:v>
                </c:pt>
                <c:pt idx="6173">
                  <c:v>43188.703587962962</c:v>
                </c:pt>
                <c:pt idx="6174">
                  <c:v>43188.708136574074</c:v>
                </c:pt>
                <c:pt idx="6175">
                  <c:v>43188.712557870371</c:v>
                </c:pt>
                <c:pt idx="6176">
                  <c:v>43188.717060185183</c:v>
                </c:pt>
                <c:pt idx="6177">
                  <c:v>43188.722060185188</c:v>
                </c:pt>
                <c:pt idx="6178">
                  <c:v>43188.726851851854</c:v>
                </c:pt>
                <c:pt idx="6179">
                  <c:v>43188.731805555559</c:v>
                </c:pt>
                <c:pt idx="6180">
                  <c:v>43188.736678240741</c:v>
                </c:pt>
                <c:pt idx="6181">
                  <c:v>43188.743321759262</c:v>
                </c:pt>
                <c:pt idx="6182">
                  <c:v>43188.752743055556</c:v>
                </c:pt>
                <c:pt idx="6183">
                  <c:v>43189.348194444443</c:v>
                </c:pt>
                <c:pt idx="6184">
                  <c:v>43189.356585648151</c:v>
                </c:pt>
                <c:pt idx="6185">
                  <c:v>43189.363981481481</c:v>
                </c:pt>
                <c:pt idx="6186">
                  <c:v>43189.370798611111</c:v>
                </c:pt>
                <c:pt idx="6187">
                  <c:v>43189.38857638889</c:v>
                </c:pt>
                <c:pt idx="6188">
                  <c:v>43189.394247685188</c:v>
                </c:pt>
                <c:pt idx="6189">
                  <c:v>43189.400185185186</c:v>
                </c:pt>
                <c:pt idx="6190">
                  <c:v>43189.416979166665</c:v>
                </c:pt>
                <c:pt idx="6191">
                  <c:v>43189.431354166663</c:v>
                </c:pt>
                <c:pt idx="6192">
                  <c:v>43189.470833333333</c:v>
                </c:pt>
                <c:pt idx="6193">
                  <c:v>43189.476087962961</c:v>
                </c:pt>
                <c:pt idx="6194">
                  <c:v>43189.481053240743</c:v>
                </c:pt>
                <c:pt idx="6195">
                  <c:v>43189.486238425925</c:v>
                </c:pt>
                <c:pt idx="6196">
                  <c:v>43189.49145833333</c:v>
                </c:pt>
                <c:pt idx="6197">
                  <c:v>43189.496215277781</c:v>
                </c:pt>
                <c:pt idx="6198">
                  <c:v>43189.500567129631</c:v>
                </c:pt>
                <c:pt idx="6199">
                  <c:v>43189.609988425924</c:v>
                </c:pt>
                <c:pt idx="6200">
                  <c:v>43189.645995370367</c:v>
                </c:pt>
                <c:pt idx="6201">
                  <c:v>43189.65662037037</c:v>
                </c:pt>
                <c:pt idx="6202">
                  <c:v>43189.665590277778</c:v>
                </c:pt>
                <c:pt idx="6203">
                  <c:v>43189.673194444447</c:v>
                </c:pt>
                <c:pt idx="6204">
                  <c:v>43189.689143518517</c:v>
                </c:pt>
                <c:pt idx="6205">
                  <c:v>43189.71199074074</c:v>
                </c:pt>
                <c:pt idx="6206">
                  <c:v>43189.73027777778</c:v>
                </c:pt>
                <c:pt idx="6207">
                  <c:v>43189.735497685186</c:v>
                </c:pt>
                <c:pt idx="6208">
                  <c:v>43189.755624999998</c:v>
                </c:pt>
                <c:pt idx="6209">
                  <c:v>43189.769212962965</c:v>
                </c:pt>
                <c:pt idx="6210">
                  <c:v>43190.37599537037</c:v>
                </c:pt>
                <c:pt idx="6211">
                  <c:v>43190.384398148148</c:v>
                </c:pt>
                <c:pt idx="6212">
                  <c:v>43190.3909375</c:v>
                </c:pt>
                <c:pt idx="6213">
                  <c:v>43190.397245370368</c:v>
                </c:pt>
                <c:pt idx="6214">
                  <c:v>43190.403506944444</c:v>
                </c:pt>
                <c:pt idx="6215">
                  <c:v>43190.409467592595</c:v>
                </c:pt>
                <c:pt idx="6216">
                  <c:v>43190.41547453704</c:v>
                </c:pt>
                <c:pt idx="6217">
                  <c:v>43190.421631944446</c:v>
                </c:pt>
                <c:pt idx="6218">
                  <c:v>43190.427812499998</c:v>
                </c:pt>
                <c:pt idx="6219">
                  <c:v>43190.433796296296</c:v>
                </c:pt>
                <c:pt idx="6220">
                  <c:v>43190.439675925925</c:v>
                </c:pt>
                <c:pt idx="6221">
                  <c:v>43190.445659722223</c:v>
                </c:pt>
                <c:pt idx="6222">
                  <c:v>43190.451643518521</c:v>
                </c:pt>
                <c:pt idx="6223">
                  <c:v>43190.457453703704</c:v>
                </c:pt>
                <c:pt idx="6224">
                  <c:v>43190.463113425925</c:v>
                </c:pt>
                <c:pt idx="6225">
                  <c:v>43190.468611111108</c:v>
                </c:pt>
                <c:pt idx="6226">
                  <c:v>43190.474027777775</c:v>
                </c:pt>
                <c:pt idx="6227">
                  <c:v>43190.479050925926</c:v>
                </c:pt>
                <c:pt idx="6228">
                  <c:v>43190.483784722222</c:v>
                </c:pt>
                <c:pt idx="6229">
                  <c:v>43190.488726851851</c:v>
                </c:pt>
                <c:pt idx="6230">
                  <c:v>43190.493680555555</c:v>
                </c:pt>
                <c:pt idx="6231">
                  <c:v>43190.498460648145</c:v>
                </c:pt>
                <c:pt idx="6232">
                  <c:v>43190.503240740742</c:v>
                </c:pt>
                <c:pt idx="6233">
                  <c:v>43190.5078125</c:v>
                </c:pt>
                <c:pt idx="6234">
                  <c:v>43190.513923611114</c:v>
                </c:pt>
                <c:pt idx="6235">
                  <c:v>43190.518333333333</c:v>
                </c:pt>
                <c:pt idx="6236">
                  <c:v>43190.523368055554</c:v>
                </c:pt>
                <c:pt idx="6237">
                  <c:v>43190.528773148151</c:v>
                </c:pt>
                <c:pt idx="6238">
                  <c:v>43190.534814814811</c:v>
                </c:pt>
                <c:pt idx="6239">
                  <c:v>43190.539131944446</c:v>
                </c:pt>
                <c:pt idx="6240">
                  <c:v>43190.543194444443</c:v>
                </c:pt>
                <c:pt idx="6241">
                  <c:v>43190.547094907408</c:v>
                </c:pt>
                <c:pt idx="6242">
                  <c:v>43190.551053240742</c:v>
                </c:pt>
                <c:pt idx="6243">
                  <c:v>43190.555543981478</c:v>
                </c:pt>
                <c:pt idx="6244">
                  <c:v>43190.559664351851</c:v>
                </c:pt>
                <c:pt idx="6245">
                  <c:v>43190.563668981478</c:v>
                </c:pt>
                <c:pt idx="6246">
                  <c:v>43190.568611111114</c:v>
                </c:pt>
                <c:pt idx="6247">
                  <c:v>43190.572835648149</c:v>
                </c:pt>
                <c:pt idx="6248">
                  <c:v>43190.577361111114</c:v>
                </c:pt>
                <c:pt idx="6249">
                  <c:v>43190.581377314818</c:v>
                </c:pt>
                <c:pt idx="6250">
                  <c:v>43190.585289351853</c:v>
                </c:pt>
                <c:pt idx="6251">
                  <c:v>43190.589236111111</c:v>
                </c:pt>
                <c:pt idx="6252">
                  <c:v>43190.5934375</c:v>
                </c:pt>
                <c:pt idx="6253">
                  <c:v>43190.597303240742</c:v>
                </c:pt>
                <c:pt idx="6254">
                  <c:v>43190.601203703707</c:v>
                </c:pt>
                <c:pt idx="6255">
                  <c:v>43190.605069444442</c:v>
                </c:pt>
                <c:pt idx="6256">
                  <c:v>43190.608854166669</c:v>
                </c:pt>
                <c:pt idx="6257">
                  <c:v>43190.612581018519</c:v>
                </c:pt>
                <c:pt idx="6258">
                  <c:v>43190.620023148149</c:v>
                </c:pt>
                <c:pt idx="6259">
                  <c:v>43190.623831018522</c:v>
                </c:pt>
                <c:pt idx="6260">
                  <c:v>43190.735659722224</c:v>
                </c:pt>
                <c:pt idx="6261">
                  <c:v>43190.745046296295</c:v>
                </c:pt>
                <c:pt idx="6262">
                  <c:v>43191.337627314817</c:v>
                </c:pt>
                <c:pt idx="6263">
                  <c:v>43191.349421296298</c:v>
                </c:pt>
                <c:pt idx="6264">
                  <c:v>43191.359456018516</c:v>
                </c:pt>
                <c:pt idx="6265">
                  <c:v>43191.368854166663</c:v>
                </c:pt>
                <c:pt idx="6266">
                  <c:v>43191.377268518518</c:v>
                </c:pt>
                <c:pt idx="6267">
                  <c:v>43191.384652777779</c:v>
                </c:pt>
                <c:pt idx="6268">
                  <c:v>43191.391851851855</c:v>
                </c:pt>
                <c:pt idx="6269">
                  <c:v>43191.398773148147</c:v>
                </c:pt>
                <c:pt idx="6270">
                  <c:v>43191.416944444441</c:v>
                </c:pt>
                <c:pt idx="6271">
                  <c:v>43191.427766203706</c:v>
                </c:pt>
                <c:pt idx="6272">
                  <c:v>43192.360532407409</c:v>
                </c:pt>
                <c:pt idx="6273">
                  <c:v>43192.372291666667</c:v>
                </c:pt>
                <c:pt idx="6274">
                  <c:v>43192.382893518516</c:v>
                </c:pt>
                <c:pt idx="6275">
                  <c:v>43192.391747685186</c:v>
                </c:pt>
                <c:pt idx="6276">
                  <c:v>43192.398634259262</c:v>
                </c:pt>
                <c:pt idx="6277">
                  <c:v>43192.556898148148</c:v>
                </c:pt>
                <c:pt idx="6278">
                  <c:v>43192.703981481478</c:v>
                </c:pt>
                <c:pt idx="6279">
                  <c:v>43192.712222222224</c:v>
                </c:pt>
                <c:pt idx="6280">
                  <c:v>43192.720335648148</c:v>
                </c:pt>
                <c:pt idx="6281">
                  <c:v>43192.728576388887</c:v>
                </c:pt>
                <c:pt idx="6282">
                  <c:v>43192.737256944441</c:v>
                </c:pt>
                <c:pt idx="6283">
                  <c:v>43192.746018518519</c:v>
                </c:pt>
                <c:pt idx="6284">
                  <c:v>43192.755046296297</c:v>
                </c:pt>
                <c:pt idx="6285">
                  <c:v>43192.763831018521</c:v>
                </c:pt>
                <c:pt idx="6286">
                  <c:v>43192.772847222222</c:v>
                </c:pt>
                <c:pt idx="6287">
                  <c:v>43195.556886574072</c:v>
                </c:pt>
                <c:pt idx="6288">
                  <c:v>43196.593009259261</c:v>
                </c:pt>
                <c:pt idx="6289">
                  <c:v>43198.617743055554</c:v>
                </c:pt>
                <c:pt idx="6290">
                  <c:v>43202.748807870368</c:v>
                </c:pt>
                <c:pt idx="6291">
                  <c:v>43207.365023148152</c:v>
                </c:pt>
                <c:pt idx="6292">
                  <c:v>43209.469409722224</c:v>
                </c:pt>
                <c:pt idx="6293">
                  <c:v>43210.589270833334</c:v>
                </c:pt>
                <c:pt idx="6294">
                  <c:v>43210.595069444447</c:v>
                </c:pt>
                <c:pt idx="6295">
                  <c:v>43211.743043981478</c:v>
                </c:pt>
                <c:pt idx="6296">
                  <c:v>43214.436145833337</c:v>
                </c:pt>
                <c:pt idx="6297">
                  <c:v>43214.454930555556</c:v>
                </c:pt>
                <c:pt idx="6298">
                  <c:v>43214.459270833337</c:v>
                </c:pt>
                <c:pt idx="6299">
                  <c:v>43214.463541666664</c:v>
                </c:pt>
                <c:pt idx="6300">
                  <c:v>43214.476076388892</c:v>
                </c:pt>
                <c:pt idx="6301">
                  <c:v>43214.480266203704</c:v>
                </c:pt>
                <c:pt idx="6302">
                  <c:v>43214.501226851855</c:v>
                </c:pt>
                <c:pt idx="6303">
                  <c:v>43214.505393518521</c:v>
                </c:pt>
                <c:pt idx="6304">
                  <c:v>43214.50953703704</c:v>
                </c:pt>
                <c:pt idx="6305">
                  <c:v>43214.513715277775</c:v>
                </c:pt>
                <c:pt idx="6306">
                  <c:v>43214.522060185183</c:v>
                </c:pt>
                <c:pt idx="6307">
                  <c:v>43214.546817129631</c:v>
                </c:pt>
                <c:pt idx="6308">
                  <c:v>43214.550995370373</c:v>
                </c:pt>
                <c:pt idx="6309">
                  <c:v>43214.555173611108</c:v>
                </c:pt>
                <c:pt idx="6310">
                  <c:v>43214.563750000001</c:v>
                </c:pt>
                <c:pt idx="6311">
                  <c:v>43214.572708333333</c:v>
                </c:pt>
                <c:pt idx="6312">
                  <c:v>43214.577175925922</c:v>
                </c:pt>
                <c:pt idx="6313">
                  <c:v>43214.586331018516</c:v>
                </c:pt>
                <c:pt idx="6314">
                  <c:v>43214.590868055559</c:v>
                </c:pt>
                <c:pt idx="6315">
                  <c:v>43214.595451388886</c:v>
                </c:pt>
                <c:pt idx="6316">
                  <c:v>43214.599907407406</c:v>
                </c:pt>
                <c:pt idx="6317">
                  <c:v>43214.604363425926</c:v>
                </c:pt>
                <c:pt idx="6318">
                  <c:v>43214.608842592592</c:v>
                </c:pt>
                <c:pt idx="6319">
                  <c:v>43214.613287037035</c:v>
                </c:pt>
                <c:pt idx="6320">
                  <c:v>43214.61791666667</c:v>
                </c:pt>
                <c:pt idx="6321">
                  <c:v>43214.622881944444</c:v>
                </c:pt>
                <c:pt idx="6322">
                  <c:v>43214.627847222226</c:v>
                </c:pt>
                <c:pt idx="6323">
                  <c:v>43214.632581018515</c:v>
                </c:pt>
                <c:pt idx="6324">
                  <c:v>43214.637141203704</c:v>
                </c:pt>
                <c:pt idx="6325">
                  <c:v>43214.641782407409</c:v>
                </c:pt>
                <c:pt idx="6326">
                  <c:v>43214.646261574075</c:v>
                </c:pt>
                <c:pt idx="6327">
                  <c:v>43214.650648148148</c:v>
                </c:pt>
                <c:pt idx="6328">
                  <c:v>43214.655069444445</c:v>
                </c:pt>
                <c:pt idx="6329">
                  <c:v>43214.659571759257</c:v>
                </c:pt>
                <c:pt idx="6330">
                  <c:v>43214.691006944442</c:v>
                </c:pt>
                <c:pt idx="6331">
                  <c:v>43214.695520833331</c:v>
                </c:pt>
                <c:pt idx="6332">
                  <c:v>43214.754652777781</c:v>
                </c:pt>
                <c:pt idx="6333">
                  <c:v>43215.452604166669</c:v>
                </c:pt>
                <c:pt idx="6334">
                  <c:v>43215.457384259258</c:v>
                </c:pt>
                <c:pt idx="6335">
                  <c:v>43215.462037037039</c:v>
                </c:pt>
                <c:pt idx="6336">
                  <c:v>43215.467164351852</c:v>
                </c:pt>
                <c:pt idx="6337">
                  <c:v>43215.472002314818</c:v>
                </c:pt>
                <c:pt idx="6338">
                  <c:v>43215.481238425928</c:v>
                </c:pt>
                <c:pt idx="6339">
                  <c:v>43215.485891203702</c:v>
                </c:pt>
                <c:pt idx="6340">
                  <c:v>43215.490636574075</c:v>
                </c:pt>
                <c:pt idx="6341">
                  <c:v>43215.495254629626</c:v>
                </c:pt>
                <c:pt idx="6342">
                  <c:v>43215.499976851854</c:v>
                </c:pt>
                <c:pt idx="6343">
                  <c:v>43215.504490740743</c:v>
                </c:pt>
                <c:pt idx="6344">
                  <c:v>43215.522997685184</c:v>
                </c:pt>
                <c:pt idx="6345">
                  <c:v>43215.554409722223</c:v>
                </c:pt>
                <c:pt idx="6346">
                  <c:v>43216.35796296296</c:v>
                </c:pt>
                <c:pt idx="6347">
                  <c:v>43216.366493055553</c:v>
                </c:pt>
                <c:pt idx="6348">
                  <c:v>43216.373819444445</c:v>
                </c:pt>
                <c:pt idx="6349">
                  <c:v>43216.381469907406</c:v>
                </c:pt>
                <c:pt idx="6350">
                  <c:v>43216.389502314814</c:v>
                </c:pt>
                <c:pt idx="6351">
                  <c:v>43216.397592592592</c:v>
                </c:pt>
                <c:pt idx="6352">
                  <c:v>43216.404953703706</c:v>
                </c:pt>
                <c:pt idx="6353">
                  <c:v>43216.414699074077</c:v>
                </c:pt>
                <c:pt idx="6354">
                  <c:v>43216.423518518517</c:v>
                </c:pt>
                <c:pt idx="6355">
                  <c:v>43216.441562499997</c:v>
                </c:pt>
                <c:pt idx="6356">
                  <c:v>43216.468842592592</c:v>
                </c:pt>
                <c:pt idx="6357">
                  <c:v>43216.481342592589</c:v>
                </c:pt>
                <c:pt idx="6358">
                  <c:v>43216.487997685188</c:v>
                </c:pt>
                <c:pt idx="6359">
                  <c:v>43216.500949074078</c:v>
                </c:pt>
                <c:pt idx="6360">
                  <c:v>43216.508692129632</c:v>
                </c:pt>
                <c:pt idx="6361">
                  <c:v>43216.548171296294</c:v>
                </c:pt>
                <c:pt idx="6362">
                  <c:v>43216.678680555553</c:v>
                </c:pt>
                <c:pt idx="6363">
                  <c:v>43216.755937499998</c:v>
                </c:pt>
                <c:pt idx="6364">
                  <c:v>43217.416886574072</c:v>
                </c:pt>
                <c:pt idx="6365">
                  <c:v>43217.422337962962</c:v>
                </c:pt>
                <c:pt idx="6366">
                  <c:v>43217.427800925929</c:v>
                </c:pt>
                <c:pt idx="6367">
                  <c:v>43217.432986111111</c:v>
                </c:pt>
                <c:pt idx="6368">
                  <c:v>43217.438275462962</c:v>
                </c:pt>
                <c:pt idx="6369">
                  <c:v>43217.443437499998</c:v>
                </c:pt>
                <c:pt idx="6370">
                  <c:v>43217.448807870373</c:v>
                </c:pt>
                <c:pt idx="6371">
                  <c:v>43217.454050925924</c:v>
                </c:pt>
                <c:pt idx="6372">
                  <c:v>43217.459305555552</c:v>
                </c:pt>
                <c:pt idx="6373">
                  <c:v>43217.464236111111</c:v>
                </c:pt>
                <c:pt idx="6374">
                  <c:v>43217.468773148146</c:v>
                </c:pt>
                <c:pt idx="6375">
                  <c:v>43217.473391203705</c:v>
                </c:pt>
                <c:pt idx="6376">
                  <c:v>43217.477835648147</c:v>
                </c:pt>
                <c:pt idx="6377">
                  <c:v>43217.482349537036</c:v>
                </c:pt>
                <c:pt idx="6378">
                  <c:v>43217.486851851849</c:v>
                </c:pt>
                <c:pt idx="6379">
                  <c:v>43217.49145833333</c:v>
                </c:pt>
                <c:pt idx="6380">
                  <c:v>43217.504594907405</c:v>
                </c:pt>
                <c:pt idx="6381">
                  <c:v>43217.508900462963</c:v>
                </c:pt>
                <c:pt idx="6382">
                  <c:v>43217.603750000002</c:v>
                </c:pt>
                <c:pt idx="6383">
                  <c:v>43217.608136574076</c:v>
                </c:pt>
                <c:pt idx="6384">
                  <c:v>43217.616597222222</c:v>
                </c:pt>
                <c:pt idx="6385">
                  <c:v>43217.62972222222</c:v>
                </c:pt>
                <c:pt idx="6386">
                  <c:v>43217.644236111111</c:v>
                </c:pt>
                <c:pt idx="6387">
                  <c:v>43217.654618055552</c:v>
                </c:pt>
                <c:pt idx="6388">
                  <c:v>43217.65997685185</c:v>
                </c:pt>
                <c:pt idx="6389">
                  <c:v>43217.664629629631</c:v>
                </c:pt>
                <c:pt idx="6390">
                  <c:v>43217.684178240743</c:v>
                </c:pt>
                <c:pt idx="6391">
                  <c:v>43217.695729166669</c:v>
                </c:pt>
                <c:pt idx="6392">
                  <c:v>43217.716805555552</c:v>
                </c:pt>
                <c:pt idx="6393">
                  <c:v>43217.722268518519</c:v>
                </c:pt>
                <c:pt idx="6394">
                  <c:v>43217.755069444444</c:v>
                </c:pt>
                <c:pt idx="6395">
                  <c:v>43217.762094907404</c:v>
                </c:pt>
                <c:pt idx="6396">
                  <c:v>43217.769675925927</c:v>
                </c:pt>
                <c:pt idx="6397">
                  <c:v>43218.337268518517</c:v>
                </c:pt>
                <c:pt idx="6398">
                  <c:v>43218.349120370367</c:v>
                </c:pt>
                <c:pt idx="6399">
                  <c:v>43218.360648148147</c:v>
                </c:pt>
                <c:pt idx="6400">
                  <c:v>43218.369351851848</c:v>
                </c:pt>
                <c:pt idx="6401">
                  <c:v>43218.377569444441</c:v>
                </c:pt>
                <c:pt idx="6402">
                  <c:v>43218.385277777779</c:v>
                </c:pt>
                <c:pt idx="6403">
                  <c:v>43218.392604166664</c:v>
                </c:pt>
                <c:pt idx="6404">
                  <c:v>43218.399733796294</c:v>
                </c:pt>
                <c:pt idx="6405">
                  <c:v>43218.406701388885</c:v>
                </c:pt>
                <c:pt idx="6406">
                  <c:v>43218.413287037038</c:v>
                </c:pt>
                <c:pt idx="6407">
                  <c:v>43218.419861111113</c:v>
                </c:pt>
                <c:pt idx="6408">
                  <c:v>43218.426307870373</c:v>
                </c:pt>
                <c:pt idx="6409">
                  <c:v>43218.432164351849</c:v>
                </c:pt>
                <c:pt idx="6410">
                  <c:v>43218.437824074077</c:v>
                </c:pt>
                <c:pt idx="6411">
                  <c:v>43218.443611111114</c:v>
                </c:pt>
                <c:pt idx="6412">
                  <c:v>43218.449062500003</c:v>
                </c:pt>
                <c:pt idx="6413">
                  <c:v>43218.454768518517</c:v>
                </c:pt>
                <c:pt idx="6414">
                  <c:v>43218.460324074076</c:v>
                </c:pt>
                <c:pt idx="6415">
                  <c:v>43218.466296296298</c:v>
                </c:pt>
                <c:pt idx="6416">
                  <c:v>43218.472199074073</c:v>
                </c:pt>
                <c:pt idx="6417">
                  <c:v>43218.478020833332</c:v>
                </c:pt>
                <c:pt idx="6418">
                  <c:v>43218.483865740738</c:v>
                </c:pt>
                <c:pt idx="6419">
                  <c:v>43218.489710648151</c:v>
                </c:pt>
                <c:pt idx="6420">
                  <c:v>43218.495474537034</c:v>
                </c:pt>
                <c:pt idx="6421">
                  <c:v>43218.501157407409</c:v>
                </c:pt>
                <c:pt idx="6422">
                  <c:v>43218.50675925926</c:v>
                </c:pt>
                <c:pt idx="6423">
                  <c:v>43218.512233796297</c:v>
                </c:pt>
                <c:pt idx="6424">
                  <c:v>43218.517835648148</c:v>
                </c:pt>
                <c:pt idx="6425">
                  <c:v>43218.523298611108</c:v>
                </c:pt>
                <c:pt idx="6426">
                  <c:v>43218.528738425928</c:v>
                </c:pt>
                <c:pt idx="6427">
                  <c:v>43218.534085648149</c:v>
                </c:pt>
                <c:pt idx="6428">
                  <c:v>43218.539363425924</c:v>
                </c:pt>
                <c:pt idx="6429">
                  <c:v>43218.544571759259</c:v>
                </c:pt>
                <c:pt idx="6430">
                  <c:v>43218.549814814818</c:v>
                </c:pt>
                <c:pt idx="6431">
                  <c:v>43218.5549537037</c:v>
                </c:pt>
                <c:pt idx="6432">
                  <c:v>43218.560069444444</c:v>
                </c:pt>
                <c:pt idx="6433">
                  <c:v>43218.564988425926</c:v>
                </c:pt>
                <c:pt idx="6434">
                  <c:v>43218.598877314813</c:v>
                </c:pt>
                <c:pt idx="6435">
                  <c:v>43218.603796296295</c:v>
                </c:pt>
                <c:pt idx="6436">
                  <c:v>43218.726782407408</c:v>
                </c:pt>
                <c:pt idx="6437">
                  <c:v>43218.758356481485</c:v>
                </c:pt>
                <c:pt idx="6438">
                  <c:v>43218.765474537038</c:v>
                </c:pt>
                <c:pt idx="6439">
                  <c:v>43218.773668981485</c:v>
                </c:pt>
                <c:pt idx="6440">
                  <c:v>43219.335115740738</c:v>
                </c:pt>
                <c:pt idx="6441">
                  <c:v>43219.346932870372</c:v>
                </c:pt>
                <c:pt idx="6442">
                  <c:v>43219.383935185186</c:v>
                </c:pt>
                <c:pt idx="6443">
                  <c:v>43219.403124999997</c:v>
                </c:pt>
                <c:pt idx="6444">
                  <c:v>43219.408900462964</c:v>
                </c:pt>
                <c:pt idx="6445">
                  <c:v>43219.419918981483</c:v>
                </c:pt>
                <c:pt idx="6446">
                  <c:v>43219.425208333334</c:v>
                </c:pt>
                <c:pt idx="6447">
                  <c:v>43219.430393518516</c:v>
                </c:pt>
                <c:pt idx="6448">
                  <c:v>43219.435590277775</c:v>
                </c:pt>
                <c:pt idx="6449">
                  <c:v>43219.440671296295</c:v>
                </c:pt>
                <c:pt idx="6450">
                  <c:v>43219.4455787037</c:v>
                </c:pt>
                <c:pt idx="6451">
                  <c:v>43219.450428240743</c:v>
                </c:pt>
                <c:pt idx="6452">
                  <c:v>43219.45516203704</c:v>
                </c:pt>
                <c:pt idx="6453">
                  <c:v>43219.45994212963</c:v>
                </c:pt>
                <c:pt idx="6454">
                  <c:v>43219.464571759258</c:v>
                </c:pt>
                <c:pt idx="6455">
                  <c:v>43219.469201388885</c:v>
                </c:pt>
                <c:pt idx="6456">
                  <c:v>43219.473773148151</c:v>
                </c:pt>
                <c:pt idx="6457">
                  <c:v>43219.478310185186</c:v>
                </c:pt>
                <c:pt idx="6458">
                  <c:v>43219.482777777775</c:v>
                </c:pt>
                <c:pt idx="6459">
                  <c:v>43219.487256944441</c:v>
                </c:pt>
                <c:pt idx="6460">
                  <c:v>43219.491724537038</c:v>
                </c:pt>
                <c:pt idx="6461">
                  <c:v>43219.496215277781</c:v>
                </c:pt>
                <c:pt idx="6462">
                  <c:v>43219.500659722224</c:v>
                </c:pt>
                <c:pt idx="6463">
                  <c:v>43219.505046296297</c:v>
                </c:pt>
                <c:pt idx="6464">
                  <c:v>43219.509398148148</c:v>
                </c:pt>
                <c:pt idx="6465">
                  <c:v>43219.513749999998</c:v>
                </c:pt>
                <c:pt idx="6466">
                  <c:v>43219.518206018518</c:v>
                </c:pt>
                <c:pt idx="6467">
                  <c:v>43219.522627314815</c:v>
                </c:pt>
                <c:pt idx="6468">
                  <c:v>43219.531226851854</c:v>
                </c:pt>
                <c:pt idx="6469">
                  <c:v>43219.535509259258</c:v>
                </c:pt>
                <c:pt idx="6470">
                  <c:v>43219.53974537037</c:v>
                </c:pt>
                <c:pt idx="6471">
                  <c:v>43219.543993055559</c:v>
                </c:pt>
                <c:pt idx="6472">
                  <c:v>43219.548136574071</c:v>
                </c:pt>
                <c:pt idx="6473">
                  <c:v>43219.55667824074</c:v>
                </c:pt>
                <c:pt idx="6474">
                  <c:v>43219.569826388892</c:v>
                </c:pt>
                <c:pt idx="6475">
                  <c:v>43219.574097222219</c:v>
                </c:pt>
                <c:pt idx="6476">
                  <c:v>43219.702766203707</c:v>
                </c:pt>
                <c:pt idx="6477">
                  <c:v>43219.70820601852</c:v>
                </c:pt>
                <c:pt idx="6478">
                  <c:v>43219.737615740742</c:v>
                </c:pt>
                <c:pt idx="6479">
                  <c:v>43219.756701388891</c:v>
                </c:pt>
                <c:pt idx="6480">
                  <c:v>43220.335648148146</c:v>
                </c:pt>
                <c:pt idx="6481">
                  <c:v>43220.34752314815</c:v>
                </c:pt>
                <c:pt idx="6482">
                  <c:v>43220.361307870371</c:v>
                </c:pt>
                <c:pt idx="6483">
                  <c:v>43220.373182870368</c:v>
                </c:pt>
                <c:pt idx="6484">
                  <c:v>43220.385069444441</c:v>
                </c:pt>
                <c:pt idx="6485">
                  <c:v>43220.396851851852</c:v>
                </c:pt>
                <c:pt idx="6486">
                  <c:v>43220.406423611108</c:v>
                </c:pt>
                <c:pt idx="6487">
                  <c:v>43220.414456018516</c:v>
                </c:pt>
                <c:pt idx="6488">
                  <c:v>43220.421249999999</c:v>
                </c:pt>
                <c:pt idx="6489">
                  <c:v>43220.428206018521</c:v>
                </c:pt>
                <c:pt idx="6490">
                  <c:v>43220.434293981481</c:v>
                </c:pt>
                <c:pt idx="6491">
                  <c:v>43220.44027777778</c:v>
                </c:pt>
                <c:pt idx="6492">
                  <c:v>43220.445486111108</c:v>
                </c:pt>
                <c:pt idx="6493">
                  <c:v>43220.450752314813</c:v>
                </c:pt>
                <c:pt idx="6494">
                  <c:v>43220.455868055556</c:v>
                </c:pt>
                <c:pt idx="6495">
                  <c:v>43220.4609375</c:v>
                </c:pt>
                <c:pt idx="6496">
                  <c:v>43220.465682870374</c:v>
                </c:pt>
                <c:pt idx="6497">
                  <c:v>43220.470405092594</c:v>
                </c:pt>
                <c:pt idx="6498">
                  <c:v>43220.475069444445</c:v>
                </c:pt>
                <c:pt idx="6499">
                  <c:v>43220.479814814818</c:v>
                </c:pt>
                <c:pt idx="6500">
                  <c:v>43220.484398148146</c:v>
                </c:pt>
                <c:pt idx="6501">
                  <c:v>43220.488993055558</c:v>
                </c:pt>
                <c:pt idx="6502">
                  <c:v>43220.494074074071</c:v>
                </c:pt>
                <c:pt idx="6503">
                  <c:v>43220.498703703706</c:v>
                </c:pt>
                <c:pt idx="6504">
                  <c:v>43220.503321759257</c:v>
                </c:pt>
                <c:pt idx="6505">
                  <c:v>43220.5078587963</c:v>
                </c:pt>
                <c:pt idx="6506">
                  <c:v>43220.512314814812</c:v>
                </c:pt>
                <c:pt idx="6507">
                  <c:v>43220.516956018517</c:v>
                </c:pt>
                <c:pt idx="6508">
                  <c:v>43220.522187499999</c:v>
                </c:pt>
                <c:pt idx="6509">
                  <c:v>43220.52652777778</c:v>
                </c:pt>
                <c:pt idx="6510">
                  <c:v>43220.531087962961</c:v>
                </c:pt>
                <c:pt idx="6511">
                  <c:v>43220.619212962964</c:v>
                </c:pt>
                <c:pt idx="6512">
                  <c:v>43220.623379629629</c:v>
                </c:pt>
                <c:pt idx="6513">
                  <c:v>43220.627557870372</c:v>
                </c:pt>
                <c:pt idx="6514">
                  <c:v>43220.631886574076</c:v>
                </c:pt>
                <c:pt idx="6515">
                  <c:v>43220.636678240742</c:v>
                </c:pt>
                <c:pt idx="6516">
                  <c:v>43220.640960648147</c:v>
                </c:pt>
                <c:pt idx="6517">
                  <c:v>43220.645555555559</c:v>
                </c:pt>
                <c:pt idx="6518">
                  <c:v>43220.649791666663</c:v>
                </c:pt>
                <c:pt idx="6519">
                  <c:v>43220.654768518521</c:v>
                </c:pt>
                <c:pt idx="6520">
                  <c:v>43220.660428240742</c:v>
                </c:pt>
                <c:pt idx="6521">
                  <c:v>43220.665254629632</c:v>
                </c:pt>
                <c:pt idx="6522">
                  <c:v>43220.720625000002</c:v>
                </c:pt>
                <c:pt idx="6523">
                  <c:v>43220.727997685186</c:v>
                </c:pt>
                <c:pt idx="6524">
                  <c:v>43220.736759259256</c:v>
                </c:pt>
                <c:pt idx="6525">
                  <c:v>43220.758425925924</c:v>
                </c:pt>
                <c:pt idx="6526">
                  <c:v>43220.770300925928</c:v>
                </c:pt>
                <c:pt idx="6527">
                  <c:v>43221.488287037035</c:v>
                </c:pt>
                <c:pt idx="6528">
                  <c:v>43221.498668981483</c:v>
                </c:pt>
                <c:pt idx="6529">
                  <c:v>43221.503611111111</c:v>
                </c:pt>
                <c:pt idx="6530">
                  <c:v>43221.508599537039</c:v>
                </c:pt>
                <c:pt idx="6531">
                  <c:v>43221.533009259256</c:v>
                </c:pt>
                <c:pt idx="6532">
                  <c:v>43221.537916666668</c:v>
                </c:pt>
                <c:pt idx="6533">
                  <c:v>43221.63453703704</c:v>
                </c:pt>
                <c:pt idx="6534">
                  <c:v>43221.646979166668</c:v>
                </c:pt>
                <c:pt idx="6535">
                  <c:v>43222.335115740738</c:v>
                </c:pt>
                <c:pt idx="6536">
                  <c:v>43222.346932870372</c:v>
                </c:pt>
                <c:pt idx="6537">
                  <c:v>43222.35974537037</c:v>
                </c:pt>
                <c:pt idx="6538">
                  <c:v>43222.368657407409</c:v>
                </c:pt>
                <c:pt idx="6539">
                  <c:v>43222.377071759256</c:v>
                </c:pt>
                <c:pt idx="6540">
                  <c:v>43222.38559027778</c:v>
                </c:pt>
                <c:pt idx="6541">
                  <c:v>43222.393321759257</c:v>
                </c:pt>
                <c:pt idx="6542">
                  <c:v>43222.402268518519</c:v>
                </c:pt>
                <c:pt idx="6543">
                  <c:v>43222.410474537035</c:v>
                </c:pt>
                <c:pt idx="6544">
                  <c:v>43222.434374999997</c:v>
                </c:pt>
                <c:pt idx="6545">
                  <c:v>43222.459131944444</c:v>
                </c:pt>
                <c:pt idx="6546">
                  <c:v>43222.463819444441</c:v>
                </c:pt>
                <c:pt idx="6547">
                  <c:v>43222.744270833333</c:v>
                </c:pt>
                <c:pt idx="6548">
                  <c:v>43231.630509259259</c:v>
                </c:pt>
                <c:pt idx="6549">
                  <c:v>43231.642106481479</c:v>
                </c:pt>
                <c:pt idx="6550">
                  <c:v>43231.653900462959</c:v>
                </c:pt>
                <c:pt idx="6551">
                  <c:v>43232.637708333335</c:v>
                </c:pt>
                <c:pt idx="6552">
                  <c:v>43235.763124999998</c:v>
                </c:pt>
                <c:pt idx="6553">
                  <c:v>43237.647916666669</c:v>
                </c:pt>
                <c:pt idx="6554">
                  <c:v>43238.55972222222</c:v>
                </c:pt>
                <c:pt idx="6555">
                  <c:v>43239.364814814813</c:v>
                </c:pt>
                <c:pt idx="6556">
                  <c:v>43244.523622685185</c:v>
                </c:pt>
                <c:pt idx="6557">
                  <c:v>43244.749062499999</c:v>
                </c:pt>
                <c:pt idx="6558">
                  <c:v>43244.75677083333</c:v>
                </c:pt>
                <c:pt idx="6559">
                  <c:v>43244.764641203707</c:v>
                </c:pt>
                <c:pt idx="6560">
                  <c:v>43244.772974537038</c:v>
                </c:pt>
                <c:pt idx="6561">
                  <c:v>43245.505925925929</c:v>
                </c:pt>
                <c:pt idx="6562">
                  <c:v>43245.693101851852</c:v>
                </c:pt>
                <c:pt idx="6563">
                  <c:v>43252.337129629632</c:v>
                </c:pt>
                <c:pt idx="6564">
                  <c:v>43252.357476851852</c:v>
                </c:pt>
                <c:pt idx="6565">
                  <c:v>43252.366157407407</c:v>
                </c:pt>
                <c:pt idx="6566">
                  <c:v>43252.416203703702</c:v>
                </c:pt>
                <c:pt idx="6567">
                  <c:v>43252.422361111108</c:v>
                </c:pt>
                <c:pt idx="6568">
                  <c:v>43252.439722222225</c:v>
                </c:pt>
                <c:pt idx="6569">
                  <c:v>43252.445173611108</c:v>
                </c:pt>
                <c:pt idx="6570">
                  <c:v>43252.450416666667</c:v>
                </c:pt>
                <c:pt idx="6571">
                  <c:v>43252.45516203704</c:v>
                </c:pt>
                <c:pt idx="6572">
                  <c:v>43252.460034722222</c:v>
                </c:pt>
                <c:pt idx="6573">
                  <c:v>43252.464699074073</c:v>
                </c:pt>
                <c:pt idx="6574">
                  <c:v>43252.469363425924</c:v>
                </c:pt>
                <c:pt idx="6575">
                  <c:v>43252.473877314813</c:v>
                </c:pt>
                <c:pt idx="6576">
                  <c:v>43252.478518518517</c:v>
                </c:pt>
                <c:pt idx="6577">
                  <c:v>43252.483298611114</c:v>
                </c:pt>
                <c:pt idx="6578">
                  <c:v>43252.488530092596</c:v>
                </c:pt>
                <c:pt idx="6579">
                  <c:v>43252.493715277778</c:v>
                </c:pt>
                <c:pt idx="6580">
                  <c:v>43252.498067129629</c:v>
                </c:pt>
                <c:pt idx="6581">
                  <c:v>43252.50267361111</c:v>
                </c:pt>
                <c:pt idx="6582">
                  <c:v>43252.507638888892</c:v>
                </c:pt>
                <c:pt idx="6583">
                  <c:v>43252.512430555558</c:v>
                </c:pt>
                <c:pt idx="6584">
                  <c:v>43252.517233796294</c:v>
                </c:pt>
                <c:pt idx="6585">
                  <c:v>43252.521863425929</c:v>
                </c:pt>
                <c:pt idx="6586">
                  <c:v>43252.526446759257</c:v>
                </c:pt>
                <c:pt idx="6587">
                  <c:v>43252.531064814815</c:v>
                </c:pt>
                <c:pt idx="6588">
                  <c:v>43252.535567129627</c:v>
                </c:pt>
                <c:pt idx="6589">
                  <c:v>43252.540081018517</c:v>
                </c:pt>
                <c:pt idx="6590">
                  <c:v>43252.548854166664</c:v>
                </c:pt>
                <c:pt idx="6591">
                  <c:v>43252.553055555552</c:v>
                </c:pt>
                <c:pt idx="6592">
                  <c:v>43252.55736111111</c:v>
                </c:pt>
                <c:pt idx="6593">
                  <c:v>43252.561828703707</c:v>
                </c:pt>
                <c:pt idx="6594">
                  <c:v>43252.571203703701</c:v>
                </c:pt>
                <c:pt idx="6595">
                  <c:v>43252.575810185182</c:v>
                </c:pt>
                <c:pt idx="6596">
                  <c:v>43252.580289351848</c:v>
                </c:pt>
                <c:pt idx="6597">
                  <c:v>43252.584999999999</c:v>
                </c:pt>
                <c:pt idx="6598">
                  <c:v>43252.589837962965</c:v>
                </c:pt>
                <c:pt idx="6599">
                  <c:v>43252.595000000001</c:v>
                </c:pt>
                <c:pt idx="6600">
                  <c:v>43252.59983796296</c:v>
                </c:pt>
                <c:pt idx="6601">
                  <c:v>43252.661597222221</c:v>
                </c:pt>
                <c:pt idx="6602">
                  <c:v>43252.674930555557</c:v>
                </c:pt>
                <c:pt idx="6603">
                  <c:v>43252.684120370373</c:v>
                </c:pt>
                <c:pt idx="6604">
                  <c:v>43252.688923611109</c:v>
                </c:pt>
                <c:pt idx="6605">
                  <c:v>43252.764374999999</c:v>
                </c:pt>
                <c:pt idx="6606">
                  <c:v>43253.348865740743</c:v>
                </c:pt>
                <c:pt idx="6607">
                  <c:v>43253.359143518515</c:v>
                </c:pt>
                <c:pt idx="6608">
                  <c:v>43253.407349537039</c:v>
                </c:pt>
                <c:pt idx="6609">
                  <c:v>43253.597141203703</c:v>
                </c:pt>
                <c:pt idx="6610">
                  <c:v>43253.602997685186</c:v>
                </c:pt>
                <c:pt idx="6611">
                  <c:v>43253.704652777778</c:v>
                </c:pt>
                <c:pt idx="6612">
                  <c:v>43253.721805555557</c:v>
                </c:pt>
                <c:pt idx="6613">
                  <c:v>43253.727708333332</c:v>
                </c:pt>
                <c:pt idx="6614">
                  <c:v>43253.761886574073</c:v>
                </c:pt>
                <c:pt idx="6615">
                  <c:v>43254.406342592592</c:v>
                </c:pt>
                <c:pt idx="6616">
                  <c:v>43254.689791666664</c:v>
                </c:pt>
                <c:pt idx="6617">
                  <c:v>43254.736828703702</c:v>
                </c:pt>
                <c:pt idx="6618">
                  <c:v>43255.374120370368</c:v>
                </c:pt>
                <c:pt idx="6619">
                  <c:v>43256.377129629633</c:v>
                </c:pt>
                <c:pt idx="6620">
                  <c:v>43256.392256944448</c:v>
                </c:pt>
                <c:pt idx="6621">
                  <c:v>43256.406354166669</c:v>
                </c:pt>
                <c:pt idx="6622">
                  <c:v>43256.413229166668</c:v>
                </c:pt>
                <c:pt idx="6623">
                  <c:v>43256.419976851852</c:v>
                </c:pt>
                <c:pt idx="6624">
                  <c:v>43256.433275462965</c:v>
                </c:pt>
                <c:pt idx="6625">
                  <c:v>43256.440613425926</c:v>
                </c:pt>
                <c:pt idx="6626">
                  <c:v>43256.452268518522</c:v>
                </c:pt>
                <c:pt idx="6627">
                  <c:v>43256.708622685182</c:v>
                </c:pt>
                <c:pt idx="6628">
                  <c:v>43256.737256944441</c:v>
                </c:pt>
                <c:pt idx="6629">
                  <c:v>43256.744814814818</c:v>
                </c:pt>
                <c:pt idx="6630">
                  <c:v>43257.33494212963</c:v>
                </c:pt>
                <c:pt idx="6631">
                  <c:v>43257.357824074075</c:v>
                </c:pt>
                <c:pt idx="6632">
                  <c:v>43257.366585648146</c:v>
                </c:pt>
                <c:pt idx="6633">
                  <c:v>43257.374710648146</c:v>
                </c:pt>
                <c:pt idx="6634">
                  <c:v>43257.382280092592</c:v>
                </c:pt>
                <c:pt idx="6635">
                  <c:v>43257.389664351853</c:v>
                </c:pt>
                <c:pt idx="6636">
                  <c:v>43257.397094907406</c:v>
                </c:pt>
                <c:pt idx="6637">
                  <c:v>43257.418495370373</c:v>
                </c:pt>
                <c:pt idx="6638">
                  <c:v>43257.425462962965</c:v>
                </c:pt>
                <c:pt idx="6639">
                  <c:v>43257.432245370372</c:v>
                </c:pt>
                <c:pt idx="6640">
                  <c:v>43257.438842592594</c:v>
                </c:pt>
                <c:pt idx="6641">
                  <c:v>43257.445543981485</c:v>
                </c:pt>
                <c:pt idx="6642">
                  <c:v>43257.458495370367</c:v>
                </c:pt>
                <c:pt idx="6643">
                  <c:v>43257.464953703704</c:v>
                </c:pt>
                <c:pt idx="6644">
                  <c:v>43257.471412037034</c:v>
                </c:pt>
                <c:pt idx="6645">
                  <c:v>43257.477673611109</c:v>
                </c:pt>
                <c:pt idx="6646">
                  <c:v>43257.483877314815</c:v>
                </c:pt>
                <c:pt idx="6647">
                  <c:v>43257.490069444444</c:v>
                </c:pt>
                <c:pt idx="6648">
                  <c:v>43257.496168981481</c:v>
                </c:pt>
                <c:pt idx="6649">
                  <c:v>43257.502233796295</c:v>
                </c:pt>
                <c:pt idx="6650">
                  <c:v>43257.508194444446</c:v>
                </c:pt>
                <c:pt idx="6651">
                  <c:v>43257.514224537037</c:v>
                </c:pt>
                <c:pt idx="6652">
                  <c:v>43257.52615740741</c:v>
                </c:pt>
                <c:pt idx="6653">
                  <c:v>43257.537881944445</c:v>
                </c:pt>
                <c:pt idx="6654">
                  <c:v>43257.543715277781</c:v>
                </c:pt>
                <c:pt idx="6655">
                  <c:v>43257.577511574076</c:v>
                </c:pt>
                <c:pt idx="6656">
                  <c:v>43257.58861111111</c:v>
                </c:pt>
                <c:pt idx="6657">
                  <c:v>43257.61582175926</c:v>
                </c:pt>
                <c:pt idx="6658">
                  <c:v>43258.36645833333</c:v>
                </c:pt>
                <c:pt idx="6659">
                  <c:v>43258.373842592591</c:v>
                </c:pt>
                <c:pt idx="6660">
                  <c:v>43258.38175925926</c:v>
                </c:pt>
                <c:pt idx="6661">
                  <c:v>43258.39025462963</c:v>
                </c:pt>
                <c:pt idx="6662">
                  <c:v>43258.397152777776</c:v>
                </c:pt>
                <c:pt idx="6663">
                  <c:v>43258.410034722219</c:v>
                </c:pt>
                <c:pt idx="6664">
                  <c:v>43258.41609953704</c:v>
                </c:pt>
                <c:pt idx="6665">
                  <c:v>43258.4216087963</c:v>
                </c:pt>
                <c:pt idx="6666">
                  <c:v>43258.432488425926</c:v>
                </c:pt>
                <c:pt idx="6667">
                  <c:v>43258.447071759256</c:v>
                </c:pt>
                <c:pt idx="6668">
                  <c:v>43258.452569444446</c:v>
                </c:pt>
                <c:pt idx="6669">
                  <c:v>43258.471053240741</c:v>
                </c:pt>
                <c:pt idx="6670">
                  <c:v>43258.4765625</c:v>
                </c:pt>
                <c:pt idx="6671">
                  <c:v>43258.516805555555</c:v>
                </c:pt>
                <c:pt idx="6672">
                  <c:v>43258.536539351851</c:v>
                </c:pt>
                <c:pt idx="6673">
                  <c:v>43258.545590277776</c:v>
                </c:pt>
                <c:pt idx="6674">
                  <c:v>43258.563483796293</c:v>
                </c:pt>
                <c:pt idx="6675">
                  <c:v>43258.568240740744</c:v>
                </c:pt>
                <c:pt idx="6676">
                  <c:v>43258.612314814818</c:v>
                </c:pt>
                <c:pt idx="6677">
                  <c:v>43258.616770833331</c:v>
                </c:pt>
                <c:pt idx="6678">
                  <c:v>43258.625937500001</c:v>
                </c:pt>
                <c:pt idx="6679">
                  <c:v>43258.636192129627</c:v>
                </c:pt>
                <c:pt idx="6680">
                  <c:v>43258.641643518517</c:v>
                </c:pt>
                <c:pt idx="6681">
                  <c:v>43258.646574074075</c:v>
                </c:pt>
                <c:pt idx="6682">
                  <c:v>43258.651365740741</c:v>
                </c:pt>
                <c:pt idx="6683">
                  <c:v>43258.656585648147</c:v>
                </c:pt>
                <c:pt idx="6684">
                  <c:v>43258.76048611111</c:v>
                </c:pt>
                <c:pt idx="6685">
                  <c:v>43259.437569444446</c:v>
                </c:pt>
                <c:pt idx="6686">
                  <c:v>43259.643287037034</c:v>
                </c:pt>
                <c:pt idx="6687">
                  <c:v>43259.688831018517</c:v>
                </c:pt>
                <c:pt idx="6688">
                  <c:v>43259.693749999999</c:v>
                </c:pt>
                <c:pt idx="6689">
                  <c:v>43259.709502314814</c:v>
                </c:pt>
                <c:pt idx="6690">
                  <c:v>43259.715104166666</c:v>
                </c:pt>
                <c:pt idx="6691">
                  <c:v>43259.720856481479</c:v>
                </c:pt>
                <c:pt idx="6692">
                  <c:v>43259.733425925922</c:v>
                </c:pt>
                <c:pt idx="6693">
                  <c:v>43259.739594907405</c:v>
                </c:pt>
                <c:pt idx="6694">
                  <c:v>43259.76122685185</c:v>
                </c:pt>
                <c:pt idx="6695">
                  <c:v>43260.545011574075</c:v>
                </c:pt>
                <c:pt idx="6696">
                  <c:v>43260.566770833335</c:v>
                </c:pt>
                <c:pt idx="6697">
                  <c:v>43260.586354166669</c:v>
                </c:pt>
                <c:pt idx="6698">
                  <c:v>43260.59107638889</c:v>
                </c:pt>
                <c:pt idx="6699">
                  <c:v>43260.596064814818</c:v>
                </c:pt>
                <c:pt idx="6700">
                  <c:v>43260.606134259258</c:v>
                </c:pt>
                <c:pt idx="6701">
                  <c:v>43260.610798611109</c:v>
                </c:pt>
                <c:pt idx="6702">
                  <c:v>43260.615439814814</c:v>
                </c:pt>
                <c:pt idx="6703">
                  <c:v>43260.620474537034</c:v>
                </c:pt>
                <c:pt idx="6704">
                  <c:v>43260.625543981485</c:v>
                </c:pt>
                <c:pt idx="6705">
                  <c:v>43260.631018518521</c:v>
                </c:pt>
                <c:pt idx="6706">
                  <c:v>43260.64199074074</c:v>
                </c:pt>
                <c:pt idx="6707">
                  <c:v>43260.646909722222</c:v>
                </c:pt>
                <c:pt idx="6708">
                  <c:v>43260.657337962963</c:v>
                </c:pt>
                <c:pt idx="6709">
                  <c:v>43260.66265046296</c:v>
                </c:pt>
                <c:pt idx="6710">
                  <c:v>43260.673738425925</c:v>
                </c:pt>
                <c:pt idx="6711">
                  <c:v>43260.685185185182</c:v>
                </c:pt>
                <c:pt idx="6712">
                  <c:v>43260.721990740742</c:v>
                </c:pt>
                <c:pt idx="6713">
                  <c:v>43261.36614583333</c:v>
                </c:pt>
                <c:pt idx="6714">
                  <c:v>43261.374884259261</c:v>
                </c:pt>
                <c:pt idx="6715">
                  <c:v>43261.412094907406</c:v>
                </c:pt>
                <c:pt idx="6716">
                  <c:v>43261.426064814812</c:v>
                </c:pt>
                <c:pt idx="6717">
                  <c:v>43261.433344907404</c:v>
                </c:pt>
                <c:pt idx="6718">
                  <c:v>43261.440555555557</c:v>
                </c:pt>
                <c:pt idx="6719">
                  <c:v>43261.453263888892</c:v>
                </c:pt>
                <c:pt idx="6720">
                  <c:v>43261.459768518522</c:v>
                </c:pt>
                <c:pt idx="6721">
                  <c:v>43261.472453703704</c:v>
                </c:pt>
                <c:pt idx="6722">
                  <c:v>43261.484791666669</c:v>
                </c:pt>
                <c:pt idx="6723">
                  <c:v>43261.490902777776</c:v>
                </c:pt>
                <c:pt idx="6724">
                  <c:v>43261.496805555558</c:v>
                </c:pt>
                <c:pt idx="6725">
                  <c:v>43261.502847222226</c:v>
                </c:pt>
                <c:pt idx="6726">
                  <c:v>43261.50880787037</c:v>
                </c:pt>
                <c:pt idx="6727">
                  <c:v>43261.514803240738</c:v>
                </c:pt>
                <c:pt idx="6728">
                  <c:v>43261.571770833332</c:v>
                </c:pt>
                <c:pt idx="6729">
                  <c:v>43261.577326388891</c:v>
                </c:pt>
                <c:pt idx="6730">
                  <c:v>43261.588287037041</c:v>
                </c:pt>
                <c:pt idx="6731">
                  <c:v>43261.593831018516</c:v>
                </c:pt>
                <c:pt idx="6732">
                  <c:v>43261.599282407406</c:v>
                </c:pt>
                <c:pt idx="6733">
                  <c:v>43261.604571759257</c:v>
                </c:pt>
                <c:pt idx="6734">
                  <c:v>43261.609849537039</c:v>
                </c:pt>
                <c:pt idx="6735">
                  <c:v>43261.61513888889</c:v>
                </c:pt>
                <c:pt idx="6736">
                  <c:v>43261.620509259257</c:v>
                </c:pt>
                <c:pt idx="6737">
                  <c:v>43261.625891203701</c:v>
                </c:pt>
                <c:pt idx="6738">
                  <c:v>43261.631284722222</c:v>
                </c:pt>
                <c:pt idx="6739">
                  <c:v>43261.636782407404</c:v>
                </c:pt>
                <c:pt idx="6740">
                  <c:v>43261.642372685186</c:v>
                </c:pt>
                <c:pt idx="6741">
                  <c:v>43261.647916666669</c:v>
                </c:pt>
                <c:pt idx="6742">
                  <c:v>43261.65353009259</c:v>
                </c:pt>
                <c:pt idx="6743">
                  <c:v>43261.659120370372</c:v>
                </c:pt>
                <c:pt idx="6744">
                  <c:v>43261.670972222222</c:v>
                </c:pt>
                <c:pt idx="6745">
                  <c:v>43261.676539351851</c:v>
                </c:pt>
                <c:pt idx="6746">
                  <c:v>43261.682627314818</c:v>
                </c:pt>
                <c:pt idx="6747">
                  <c:v>43261.71434027778</c:v>
                </c:pt>
                <c:pt idx="6748">
                  <c:v>43261.721122685187</c:v>
                </c:pt>
                <c:pt idx="6749">
                  <c:v>43261.735972222225</c:v>
                </c:pt>
                <c:pt idx="6750">
                  <c:v>43261.743379629632</c:v>
                </c:pt>
                <c:pt idx="6751">
                  <c:v>43261.752187500002</c:v>
                </c:pt>
                <c:pt idx="6752">
                  <c:v>43261.762060185189</c:v>
                </c:pt>
                <c:pt idx="6753">
                  <c:v>43261.77134259259</c:v>
                </c:pt>
                <c:pt idx="6754">
                  <c:v>43262.380798611113</c:v>
                </c:pt>
                <c:pt idx="6755">
                  <c:v>43262.387060185189</c:v>
                </c:pt>
                <c:pt idx="6756">
                  <c:v>43262.394085648149</c:v>
                </c:pt>
                <c:pt idx="6757">
                  <c:v>43262.400717592594</c:v>
                </c:pt>
                <c:pt idx="6758">
                  <c:v>43262.4062037037</c:v>
                </c:pt>
                <c:pt idx="6759">
                  <c:v>43262.417638888888</c:v>
                </c:pt>
                <c:pt idx="6760">
                  <c:v>43262.423738425925</c:v>
                </c:pt>
                <c:pt idx="6761">
                  <c:v>43262.428553240738</c:v>
                </c:pt>
                <c:pt idx="6762">
                  <c:v>43262.434131944443</c:v>
                </c:pt>
                <c:pt idx="6763">
                  <c:v>43262.465081018519</c:v>
                </c:pt>
                <c:pt idx="6764">
                  <c:v>43262.477453703701</c:v>
                </c:pt>
                <c:pt idx="6765">
                  <c:v>43262.483564814815</c:v>
                </c:pt>
                <c:pt idx="6766">
                  <c:v>43262.489537037036</c:v>
                </c:pt>
                <c:pt idx="6767">
                  <c:v>43262.501608796294</c:v>
                </c:pt>
                <c:pt idx="6768">
                  <c:v>43262.507569444446</c:v>
                </c:pt>
                <c:pt idx="6769">
                  <c:v>43262.51353009259</c:v>
                </c:pt>
                <c:pt idx="6770">
                  <c:v>43262.519409722219</c:v>
                </c:pt>
                <c:pt idx="6771">
                  <c:v>43262.617384259262</c:v>
                </c:pt>
                <c:pt idx="6772">
                  <c:v>43262.622731481482</c:v>
                </c:pt>
                <c:pt idx="6773">
                  <c:v>43262.628125000003</c:v>
                </c:pt>
                <c:pt idx="6774">
                  <c:v>43262.638831018521</c:v>
                </c:pt>
                <c:pt idx="6775">
                  <c:v>43262.644108796296</c:v>
                </c:pt>
                <c:pt idx="6776">
                  <c:v>43262.649351851855</c:v>
                </c:pt>
                <c:pt idx="6777">
                  <c:v>43262.670914351853</c:v>
                </c:pt>
                <c:pt idx="6778">
                  <c:v>43262.681261574071</c:v>
                </c:pt>
                <c:pt idx="6779">
                  <c:v>43262.686180555553</c:v>
                </c:pt>
                <c:pt idx="6780">
                  <c:v>43262.691203703704</c:v>
                </c:pt>
                <c:pt idx="6781">
                  <c:v>43262.696747685186</c:v>
                </c:pt>
                <c:pt idx="6782">
                  <c:v>43262.702604166669</c:v>
                </c:pt>
                <c:pt idx="6783">
                  <c:v>43262.707905092589</c:v>
                </c:pt>
                <c:pt idx="6784">
                  <c:v>43262.713240740741</c:v>
                </c:pt>
                <c:pt idx="6785">
                  <c:v>43262.718923611108</c:v>
                </c:pt>
                <c:pt idx="6786">
                  <c:v>43262.724710648145</c:v>
                </c:pt>
                <c:pt idx="6787">
                  <c:v>43262.730439814812</c:v>
                </c:pt>
                <c:pt idx="6788">
                  <c:v>43262.736342592594</c:v>
                </c:pt>
                <c:pt idx="6789">
                  <c:v>43262.742928240739</c:v>
                </c:pt>
                <c:pt idx="6790">
                  <c:v>43262.749490740738</c:v>
                </c:pt>
                <c:pt idx="6791">
                  <c:v>43262.756527777776</c:v>
                </c:pt>
                <c:pt idx="6792">
                  <c:v>43263.36519675926</c:v>
                </c:pt>
                <c:pt idx="6793">
                  <c:v>43263.488923611112</c:v>
                </c:pt>
                <c:pt idx="6794">
                  <c:v>43263.501099537039</c:v>
                </c:pt>
                <c:pt idx="6795">
                  <c:v>43263.507048611114</c:v>
                </c:pt>
                <c:pt idx="6796">
                  <c:v>43263.528449074074</c:v>
                </c:pt>
                <c:pt idx="6797">
                  <c:v>43263.534062500003</c:v>
                </c:pt>
                <c:pt idx="6798">
                  <c:v>43263.539699074077</c:v>
                </c:pt>
                <c:pt idx="6799">
                  <c:v>43263.545243055552</c:v>
                </c:pt>
                <c:pt idx="6800">
                  <c:v>43263.550092592595</c:v>
                </c:pt>
                <c:pt idx="6801">
                  <c:v>43263.555185185185</c:v>
                </c:pt>
                <c:pt idx="6802">
                  <c:v>43263.560532407406</c:v>
                </c:pt>
                <c:pt idx="6803">
                  <c:v>43263.565995370373</c:v>
                </c:pt>
                <c:pt idx="6804">
                  <c:v>43263.570833333331</c:v>
                </c:pt>
                <c:pt idx="6805">
                  <c:v>43263.576307870368</c:v>
                </c:pt>
                <c:pt idx="6806">
                  <c:v>43263.581319444442</c:v>
                </c:pt>
                <c:pt idx="6807">
                  <c:v>43263.586365740739</c:v>
                </c:pt>
                <c:pt idx="6808">
                  <c:v>43263.590937499997</c:v>
                </c:pt>
                <c:pt idx="6809">
                  <c:v>43263.605833333335</c:v>
                </c:pt>
                <c:pt idx="6810">
                  <c:v>43263.610775462963</c:v>
                </c:pt>
                <c:pt idx="6811">
                  <c:v>43263.621550925927</c:v>
                </c:pt>
                <c:pt idx="6812">
                  <c:v>43263.626840277779</c:v>
                </c:pt>
                <c:pt idx="6813">
                  <c:v>43263.631203703706</c:v>
                </c:pt>
                <c:pt idx="6814">
                  <c:v>43263.636157407411</c:v>
                </c:pt>
                <c:pt idx="6815">
                  <c:v>43263.641469907408</c:v>
                </c:pt>
                <c:pt idx="6816">
                  <c:v>43263.646666666667</c:v>
                </c:pt>
                <c:pt idx="6817">
                  <c:v>43263.651689814818</c:v>
                </c:pt>
                <c:pt idx="6818">
                  <c:v>43263.657071759262</c:v>
                </c:pt>
                <c:pt idx="6819">
                  <c:v>43263.667118055557</c:v>
                </c:pt>
                <c:pt idx="6820">
                  <c:v>43263.672314814816</c:v>
                </c:pt>
                <c:pt idx="6821">
                  <c:v>43263.677291666667</c:v>
                </c:pt>
                <c:pt idx="6822">
                  <c:v>43263.687673611108</c:v>
                </c:pt>
                <c:pt idx="6823">
                  <c:v>43263.70453703704</c:v>
                </c:pt>
                <c:pt idx="6824">
                  <c:v>43263.70989583333</c:v>
                </c:pt>
                <c:pt idx="6825">
                  <c:v>43263.721620370372</c:v>
                </c:pt>
                <c:pt idx="6826">
                  <c:v>43263.728275462963</c:v>
                </c:pt>
                <c:pt idx="6827">
                  <c:v>43263.735300925924</c:v>
                </c:pt>
                <c:pt idx="6828">
                  <c:v>43263.749861111108</c:v>
                </c:pt>
                <c:pt idx="6829">
                  <c:v>43264.336747685185</c:v>
                </c:pt>
                <c:pt idx="6830">
                  <c:v>43264.389363425929</c:v>
                </c:pt>
                <c:pt idx="6831">
                  <c:v>43264.395937499998</c:v>
                </c:pt>
                <c:pt idx="6832">
                  <c:v>43264.453020833331</c:v>
                </c:pt>
                <c:pt idx="6833">
                  <c:v>43264.458310185182</c:v>
                </c:pt>
                <c:pt idx="6834">
                  <c:v>43264.484166666669</c:v>
                </c:pt>
                <c:pt idx="6835">
                  <c:v>43264.48909722222</c:v>
                </c:pt>
                <c:pt idx="6836">
                  <c:v>43264.494050925925</c:v>
                </c:pt>
                <c:pt idx="6837">
                  <c:v>43264.499074074076</c:v>
                </c:pt>
                <c:pt idx="6838">
                  <c:v>43264.503842592596</c:v>
                </c:pt>
                <c:pt idx="6839">
                  <c:v>43264.513749999998</c:v>
                </c:pt>
                <c:pt idx="6840">
                  <c:v>43264.51902777778</c:v>
                </c:pt>
                <c:pt idx="6841">
                  <c:v>43264.524780092594</c:v>
                </c:pt>
                <c:pt idx="6842">
                  <c:v>43264.541435185187</c:v>
                </c:pt>
                <c:pt idx="6843">
                  <c:v>43264.546365740738</c:v>
                </c:pt>
                <c:pt idx="6844">
                  <c:v>43264.55127314815</c:v>
                </c:pt>
                <c:pt idx="6845">
                  <c:v>43264.556539351855</c:v>
                </c:pt>
                <c:pt idx="6846">
                  <c:v>43264.562002314815</c:v>
                </c:pt>
                <c:pt idx="6847">
                  <c:v>43264.567557870374</c:v>
                </c:pt>
                <c:pt idx="6848">
                  <c:v>43264.572997685187</c:v>
                </c:pt>
                <c:pt idx="6849">
                  <c:v>43264.577893518515</c:v>
                </c:pt>
                <c:pt idx="6850">
                  <c:v>43264.582465277781</c:v>
                </c:pt>
                <c:pt idx="6851">
                  <c:v>43264.587199074071</c:v>
                </c:pt>
                <c:pt idx="6852">
                  <c:v>43264.592048611114</c:v>
                </c:pt>
                <c:pt idx="6853">
                  <c:v>43264.596747685187</c:v>
                </c:pt>
                <c:pt idx="6854">
                  <c:v>43264.601400462961</c:v>
                </c:pt>
                <c:pt idx="6855">
                  <c:v>43264.606053240743</c:v>
                </c:pt>
                <c:pt idx="6856">
                  <c:v>43264.610543981478</c:v>
                </c:pt>
                <c:pt idx="6857">
                  <c:v>43264.614942129629</c:v>
                </c:pt>
                <c:pt idx="6858">
                  <c:v>43264.619398148148</c:v>
                </c:pt>
                <c:pt idx="6859">
                  <c:v>43264.628645833334</c:v>
                </c:pt>
                <c:pt idx="6860">
                  <c:v>43264.633773148147</c:v>
                </c:pt>
                <c:pt idx="6861">
                  <c:v>43264.638761574075</c:v>
                </c:pt>
                <c:pt idx="6862">
                  <c:v>43264.654224537036</c:v>
                </c:pt>
                <c:pt idx="6863">
                  <c:v>43264.693310185183</c:v>
                </c:pt>
                <c:pt idx="6864">
                  <c:v>43265.337071759262</c:v>
                </c:pt>
                <c:pt idx="6865">
                  <c:v>43265.347662037035</c:v>
                </c:pt>
                <c:pt idx="6866">
                  <c:v>43265.381180555552</c:v>
                </c:pt>
                <c:pt idx="6867">
                  <c:v>43265.393993055557</c:v>
                </c:pt>
                <c:pt idx="6868">
                  <c:v>43265.400254629632</c:v>
                </c:pt>
                <c:pt idx="6869">
                  <c:v>43265.406701388885</c:v>
                </c:pt>
                <c:pt idx="6870">
                  <c:v>43265.413159722222</c:v>
                </c:pt>
                <c:pt idx="6871">
                  <c:v>43265.431909722225</c:v>
                </c:pt>
                <c:pt idx="6872">
                  <c:v>43265.557106481479</c:v>
                </c:pt>
                <c:pt idx="6873">
                  <c:v>43265.671168981484</c:v>
                </c:pt>
                <c:pt idx="6874">
                  <c:v>43265.676168981481</c:v>
                </c:pt>
                <c:pt idx="6875">
                  <c:v>43265.686296296299</c:v>
                </c:pt>
                <c:pt idx="6876">
                  <c:v>43265.691504629627</c:v>
                </c:pt>
                <c:pt idx="6877">
                  <c:v>43265.756481481483</c:v>
                </c:pt>
                <c:pt idx="6878">
                  <c:v>43265.763645833336</c:v>
                </c:pt>
                <c:pt idx="6879">
                  <c:v>43265.772569444445</c:v>
                </c:pt>
                <c:pt idx="6880">
                  <c:v>43266.550092592595</c:v>
                </c:pt>
                <c:pt idx="6881">
                  <c:v>43266.715949074074</c:v>
                </c:pt>
                <c:pt idx="6882">
                  <c:v>43266.770740740743</c:v>
                </c:pt>
                <c:pt idx="6883">
                  <c:v>43267.679363425923</c:v>
                </c:pt>
                <c:pt idx="6884">
                  <c:v>43267.684305555558</c:v>
                </c:pt>
                <c:pt idx="6885">
                  <c:v>43268.400902777779</c:v>
                </c:pt>
                <c:pt idx="6886">
                  <c:v>43268.652499999997</c:v>
                </c:pt>
                <c:pt idx="6887">
                  <c:v>43268.68409722222</c:v>
                </c:pt>
                <c:pt idx="6888">
                  <c:v>43268.695335648146</c:v>
                </c:pt>
                <c:pt idx="6889">
                  <c:v>43268.70721064815</c:v>
                </c:pt>
                <c:pt idx="6890">
                  <c:v>43268.719085648147</c:v>
                </c:pt>
                <c:pt idx="6891">
                  <c:v>43269.394155092596</c:v>
                </c:pt>
                <c:pt idx="6892">
                  <c:v>43269.459120370368</c:v>
                </c:pt>
                <c:pt idx="6893">
                  <c:v>43269.543657407405</c:v>
                </c:pt>
                <c:pt idx="6894">
                  <c:v>43269.570416666669</c:v>
                </c:pt>
                <c:pt idx="6895">
                  <c:v>43270.369791666664</c:v>
                </c:pt>
                <c:pt idx="6896">
                  <c:v>43270.495196759257</c:v>
                </c:pt>
                <c:pt idx="6897">
                  <c:v>43270.500034722223</c:v>
                </c:pt>
                <c:pt idx="6898">
                  <c:v>43270.515185185184</c:v>
                </c:pt>
                <c:pt idx="6899">
                  <c:v>43270.553391203706</c:v>
                </c:pt>
                <c:pt idx="6900">
                  <c:v>43270.557847222219</c:v>
                </c:pt>
                <c:pt idx="6901">
                  <c:v>43270.613020833334</c:v>
                </c:pt>
                <c:pt idx="6902">
                  <c:v>43270.618287037039</c:v>
                </c:pt>
                <c:pt idx="6903">
                  <c:v>43270.638032407405</c:v>
                </c:pt>
                <c:pt idx="6904">
                  <c:v>43270.642685185187</c:v>
                </c:pt>
                <c:pt idx="6905">
                  <c:v>43270.65185185185</c:v>
                </c:pt>
                <c:pt idx="6906">
                  <c:v>43270.656527777777</c:v>
                </c:pt>
                <c:pt idx="6907">
                  <c:v>43270.661273148151</c:v>
                </c:pt>
                <c:pt idx="6908">
                  <c:v>43270.666145833333</c:v>
                </c:pt>
                <c:pt idx="6909">
                  <c:v>43270.670960648145</c:v>
                </c:pt>
                <c:pt idx="6910">
                  <c:v>43270.675925925927</c:v>
                </c:pt>
                <c:pt idx="6911">
                  <c:v>43270.681076388886</c:v>
                </c:pt>
                <c:pt idx="6912">
                  <c:v>43270.686296296299</c:v>
                </c:pt>
                <c:pt idx="6913">
                  <c:v>43270.697881944441</c:v>
                </c:pt>
                <c:pt idx="6914">
                  <c:v>43270.703750000001</c:v>
                </c:pt>
                <c:pt idx="6915">
                  <c:v>43270.709733796299</c:v>
                </c:pt>
                <c:pt idx="6916">
                  <c:v>43270.71675925926</c:v>
                </c:pt>
                <c:pt idx="6917">
                  <c:v>43270.724791666667</c:v>
                </c:pt>
                <c:pt idx="6918">
                  <c:v>43270.744409722225</c:v>
                </c:pt>
                <c:pt idx="6919">
                  <c:v>43271.37599537037</c:v>
                </c:pt>
                <c:pt idx="6920">
                  <c:v>43271.385914351849</c:v>
                </c:pt>
                <c:pt idx="6921">
                  <c:v>43271.394918981481</c:v>
                </c:pt>
                <c:pt idx="6922">
                  <c:v>43271.401956018519</c:v>
                </c:pt>
                <c:pt idx="6923">
                  <c:v>43271.407835648148</c:v>
                </c:pt>
                <c:pt idx="6924">
                  <c:v>43271.419618055559</c:v>
                </c:pt>
                <c:pt idx="6925">
                  <c:v>43271.430636574078</c:v>
                </c:pt>
                <c:pt idx="6926">
                  <c:v>43271.436192129629</c:v>
                </c:pt>
                <c:pt idx="6927">
                  <c:v>43271.483460648145</c:v>
                </c:pt>
                <c:pt idx="6928">
                  <c:v>43271.499305555553</c:v>
                </c:pt>
                <c:pt idx="6929">
                  <c:v>43271.513425925928</c:v>
                </c:pt>
                <c:pt idx="6930">
                  <c:v>43271.51798611111</c:v>
                </c:pt>
                <c:pt idx="6931">
                  <c:v>43271.530833333331</c:v>
                </c:pt>
                <c:pt idx="6932">
                  <c:v>43271.535613425927</c:v>
                </c:pt>
                <c:pt idx="6933">
                  <c:v>43271.556296296294</c:v>
                </c:pt>
                <c:pt idx="6934">
                  <c:v>43271.56150462963</c:v>
                </c:pt>
                <c:pt idx="6935">
                  <c:v>43271.566782407404</c:v>
                </c:pt>
                <c:pt idx="6936">
                  <c:v>43271.593506944446</c:v>
                </c:pt>
                <c:pt idx="6937">
                  <c:v>43271.602662037039</c:v>
                </c:pt>
                <c:pt idx="6938">
                  <c:v>43271.682222222225</c:v>
                </c:pt>
                <c:pt idx="6939">
                  <c:v>43271.687199074076</c:v>
                </c:pt>
                <c:pt idx="6940">
                  <c:v>43271.698819444442</c:v>
                </c:pt>
                <c:pt idx="6941">
                  <c:v>43271.711458333331</c:v>
                </c:pt>
                <c:pt idx="6942">
                  <c:v>43271.717476851853</c:v>
                </c:pt>
                <c:pt idx="6943">
                  <c:v>43271.723460648151</c:v>
                </c:pt>
                <c:pt idx="6944">
                  <c:v>43271.729710648149</c:v>
                </c:pt>
                <c:pt idx="6945">
                  <c:v>43271.736250000002</c:v>
                </c:pt>
                <c:pt idx="6946">
                  <c:v>43271.743194444447</c:v>
                </c:pt>
                <c:pt idx="6947">
                  <c:v>43271.7500462963</c:v>
                </c:pt>
                <c:pt idx="6948">
                  <c:v>43271.756574074076</c:v>
                </c:pt>
                <c:pt idx="6949">
                  <c:v>43271.774618055555</c:v>
                </c:pt>
                <c:pt idx="6950">
                  <c:v>43272.534120370372</c:v>
                </c:pt>
                <c:pt idx="6951">
                  <c:v>43272.550810185188</c:v>
                </c:pt>
                <c:pt idx="6952">
                  <c:v>43272.738726851851</c:v>
                </c:pt>
                <c:pt idx="6953">
                  <c:v>43272.753680555557</c:v>
                </c:pt>
                <c:pt idx="6954">
                  <c:v>43272.761076388888</c:v>
                </c:pt>
                <c:pt idx="6955">
                  <c:v>43273.460011574076</c:v>
                </c:pt>
                <c:pt idx="6956">
                  <c:v>43273.667511574073</c:v>
                </c:pt>
                <c:pt idx="6957">
                  <c:v>43273.67423611111</c:v>
                </c:pt>
                <c:pt idx="6958">
                  <c:v>43273.686296296299</c:v>
                </c:pt>
                <c:pt idx="6959">
                  <c:v>43273.693530092591</c:v>
                </c:pt>
                <c:pt idx="6960">
                  <c:v>43273.726226851853</c:v>
                </c:pt>
                <c:pt idx="6961">
                  <c:v>43275.402361111112</c:v>
                </c:pt>
                <c:pt idx="6962">
                  <c:v>43275.609594907408</c:v>
                </c:pt>
                <c:pt idx="6963">
                  <c:v>43275.614062499997</c:v>
                </c:pt>
                <c:pt idx="6964">
                  <c:v>43275.672361111108</c:v>
                </c:pt>
                <c:pt idx="6965">
                  <c:v>43275.683587962965</c:v>
                </c:pt>
                <c:pt idx="6966">
                  <c:v>43275.688750000001</c:v>
                </c:pt>
                <c:pt idx="6967">
                  <c:v>43275.710636574076</c:v>
                </c:pt>
                <c:pt idx="6968">
                  <c:v>43275.718356481484</c:v>
                </c:pt>
                <c:pt idx="6969">
                  <c:v>43275.764710648145</c:v>
                </c:pt>
                <c:pt idx="6970">
                  <c:v>43275.774537037039</c:v>
                </c:pt>
                <c:pt idx="6971">
                  <c:v>43276.581886574073</c:v>
                </c:pt>
                <c:pt idx="6972">
                  <c:v>43277.357025462959</c:v>
                </c:pt>
                <c:pt idx="6973">
                  <c:v>43277.36824074074</c:v>
                </c:pt>
                <c:pt idx="6974">
                  <c:v>43277.37704861111</c:v>
                </c:pt>
                <c:pt idx="6975">
                  <c:v>43277.394537037035</c:v>
                </c:pt>
                <c:pt idx="6976">
                  <c:v>43277.403483796297</c:v>
                </c:pt>
                <c:pt idx="6977">
                  <c:v>43277.410243055558</c:v>
                </c:pt>
                <c:pt idx="6978">
                  <c:v>43277.41679398148</c:v>
                </c:pt>
                <c:pt idx="6979">
                  <c:v>43277.423206018517</c:v>
                </c:pt>
                <c:pt idx="6980">
                  <c:v>43277.429479166669</c:v>
                </c:pt>
                <c:pt idx="6981">
                  <c:v>43277.486840277779</c:v>
                </c:pt>
                <c:pt idx="6982">
                  <c:v>43277.535810185182</c:v>
                </c:pt>
                <c:pt idx="6983">
                  <c:v>43278.349247685182</c:v>
                </c:pt>
                <c:pt idx="6984">
                  <c:v>43278.361180555556</c:v>
                </c:pt>
                <c:pt idx="6985">
                  <c:v>43278.37027777778</c:v>
                </c:pt>
                <c:pt idx="6986">
                  <c:v>43278.379074074073</c:v>
                </c:pt>
                <c:pt idx="6987">
                  <c:v>43278.38753472222</c:v>
                </c:pt>
                <c:pt idx="6988">
                  <c:v>43278.394999999997</c:v>
                </c:pt>
                <c:pt idx="6989">
                  <c:v>43278.402337962965</c:v>
                </c:pt>
                <c:pt idx="6990">
                  <c:v>43278.40865740741</c:v>
                </c:pt>
                <c:pt idx="6991">
                  <c:v>43278.414224537039</c:v>
                </c:pt>
                <c:pt idx="6992">
                  <c:v>43278.419594907406</c:v>
                </c:pt>
                <c:pt idx="6993">
                  <c:v>43278.424861111111</c:v>
                </c:pt>
                <c:pt idx="6994">
                  <c:v>43278.429861111108</c:v>
                </c:pt>
                <c:pt idx="6995">
                  <c:v>43278.43478009259</c:v>
                </c:pt>
                <c:pt idx="6996">
                  <c:v>43278.439733796295</c:v>
                </c:pt>
                <c:pt idx="6997">
                  <c:v>43278.44462962963</c:v>
                </c:pt>
                <c:pt idx="6998">
                  <c:v>43278.449537037035</c:v>
                </c:pt>
                <c:pt idx="6999">
                  <c:v>43278.454479166663</c:v>
                </c:pt>
                <c:pt idx="7000">
                  <c:v>43278.459594907406</c:v>
                </c:pt>
                <c:pt idx="7001">
                  <c:v>43278.464571759258</c:v>
                </c:pt>
                <c:pt idx="7002">
                  <c:v>43278.469305555554</c:v>
                </c:pt>
                <c:pt idx="7003">
                  <c:v>43278.474027777775</c:v>
                </c:pt>
                <c:pt idx="7004">
                  <c:v>43278.479027777779</c:v>
                </c:pt>
                <c:pt idx="7005">
                  <c:v>43278.483831018515</c:v>
                </c:pt>
                <c:pt idx="7006">
                  <c:v>43278.488611111112</c:v>
                </c:pt>
                <c:pt idx="7007">
                  <c:v>43278.493379629632</c:v>
                </c:pt>
                <c:pt idx="7008">
                  <c:v>43278.498159722221</c:v>
                </c:pt>
                <c:pt idx="7009">
                  <c:v>43278.502800925926</c:v>
                </c:pt>
                <c:pt idx="7010">
                  <c:v>43278.507395833331</c:v>
                </c:pt>
                <c:pt idx="7011">
                  <c:v>43278.511990740742</c:v>
                </c:pt>
                <c:pt idx="7012">
                  <c:v>43278.51662037037</c:v>
                </c:pt>
                <c:pt idx="7013">
                  <c:v>43278.521261574075</c:v>
                </c:pt>
                <c:pt idx="7014">
                  <c:v>43278.525752314818</c:v>
                </c:pt>
                <c:pt idx="7015">
                  <c:v>43278.530173611114</c:v>
                </c:pt>
                <c:pt idx="7016">
                  <c:v>43278.534444444442</c:v>
                </c:pt>
                <c:pt idx="7017">
                  <c:v>43278.538807870369</c:v>
                </c:pt>
                <c:pt idx="7018">
                  <c:v>43278.543055555558</c:v>
                </c:pt>
                <c:pt idx="7019">
                  <c:v>43278.547453703701</c:v>
                </c:pt>
                <c:pt idx="7020">
                  <c:v>43278.551921296297</c:v>
                </c:pt>
                <c:pt idx="7021">
                  <c:v>43278.556435185186</c:v>
                </c:pt>
                <c:pt idx="7022">
                  <c:v>43278.560902777775</c:v>
                </c:pt>
                <c:pt idx="7023">
                  <c:v>43278.565358796295</c:v>
                </c:pt>
                <c:pt idx="7024">
                  <c:v>43278.569861111115</c:v>
                </c:pt>
                <c:pt idx="7025">
                  <c:v>43278.57435185185</c:v>
                </c:pt>
                <c:pt idx="7026">
                  <c:v>43278.578877314816</c:v>
                </c:pt>
                <c:pt idx="7027">
                  <c:v>43278.583344907405</c:v>
                </c:pt>
                <c:pt idx="7028">
                  <c:v>43278.587754629632</c:v>
                </c:pt>
                <c:pt idx="7029">
                  <c:v>43278.592129629629</c:v>
                </c:pt>
                <c:pt idx="7030">
                  <c:v>43278.611030092594</c:v>
                </c:pt>
                <c:pt idx="7031">
                  <c:v>43278.615856481483</c:v>
                </c:pt>
                <c:pt idx="7032">
                  <c:v>43278.620613425926</c:v>
                </c:pt>
                <c:pt idx="7033">
                  <c:v>43278.625497685185</c:v>
                </c:pt>
                <c:pt idx="7034">
                  <c:v>43278.630150462966</c:v>
                </c:pt>
                <c:pt idx="7035">
                  <c:v>43278.634548611109</c:v>
                </c:pt>
                <c:pt idx="7036">
                  <c:v>43278.639085648145</c:v>
                </c:pt>
                <c:pt idx="7037">
                  <c:v>43278.648252314815</c:v>
                </c:pt>
                <c:pt idx="7038">
                  <c:v>43278.657581018517</c:v>
                </c:pt>
                <c:pt idx="7039">
                  <c:v>43278.662210648145</c:v>
                </c:pt>
                <c:pt idx="7040">
                  <c:v>43278.666817129626</c:v>
                </c:pt>
                <c:pt idx="7041">
                  <c:v>43278.671689814815</c:v>
                </c:pt>
                <c:pt idx="7042">
                  <c:v>43278.676365740743</c:v>
                </c:pt>
                <c:pt idx="7043">
                  <c:v>43278.681307870371</c:v>
                </c:pt>
                <c:pt idx="7044">
                  <c:v>43278.687268518515</c:v>
                </c:pt>
                <c:pt idx="7045">
                  <c:v>43278.694467592592</c:v>
                </c:pt>
                <c:pt idx="7046">
                  <c:v>43278.699733796297</c:v>
                </c:pt>
                <c:pt idx="7047">
                  <c:v>43278.705625000002</c:v>
                </c:pt>
                <c:pt idx="7048">
                  <c:v>43278.711504629631</c:v>
                </c:pt>
                <c:pt idx="7049">
                  <c:v>43278.717164351852</c:v>
                </c:pt>
                <c:pt idx="7050">
                  <c:v>43278.724282407406</c:v>
                </c:pt>
                <c:pt idx="7051">
                  <c:v>43278.73097222222</c:v>
                </c:pt>
                <c:pt idx="7052">
                  <c:v>43278.737002314818</c:v>
                </c:pt>
                <c:pt idx="7053">
                  <c:v>43278.743368055555</c:v>
                </c:pt>
                <c:pt idx="7054">
                  <c:v>43278.749837962961</c:v>
                </c:pt>
                <c:pt idx="7055">
                  <c:v>43278.756562499999</c:v>
                </c:pt>
                <c:pt idx="7056">
                  <c:v>43278.763877314814</c:v>
                </c:pt>
                <c:pt idx="7057">
                  <c:v>43278.771412037036</c:v>
                </c:pt>
                <c:pt idx="7058">
                  <c:v>43279.337581018517</c:v>
                </c:pt>
                <c:pt idx="7059">
                  <c:v>43279.348807870374</c:v>
                </c:pt>
                <c:pt idx="7060">
                  <c:v>43279.369131944448</c:v>
                </c:pt>
                <c:pt idx="7061">
                  <c:v>43279.380578703705</c:v>
                </c:pt>
                <c:pt idx="7062">
                  <c:v>43279.392222222225</c:v>
                </c:pt>
                <c:pt idx="7063">
                  <c:v>43279.399861111109</c:v>
                </c:pt>
                <c:pt idx="7064">
                  <c:v>43279.407187500001</c:v>
                </c:pt>
                <c:pt idx="7065">
                  <c:v>43279.414502314816</c:v>
                </c:pt>
                <c:pt idx="7066">
                  <c:v>43279.421585648146</c:v>
                </c:pt>
                <c:pt idx="7067">
                  <c:v>43279.428460648145</c:v>
                </c:pt>
                <c:pt idx="7068">
                  <c:v>43279.435196759259</c:v>
                </c:pt>
                <c:pt idx="7069">
                  <c:v>43279.44195601852</c:v>
                </c:pt>
                <c:pt idx="7070">
                  <c:v>43279.448506944442</c:v>
                </c:pt>
                <c:pt idx="7071">
                  <c:v>43279.454965277779</c:v>
                </c:pt>
                <c:pt idx="7072">
                  <c:v>43279.461388888885</c:v>
                </c:pt>
                <c:pt idx="7073">
                  <c:v>43279.467800925922</c:v>
                </c:pt>
                <c:pt idx="7074">
                  <c:v>43279.474027777775</c:v>
                </c:pt>
                <c:pt idx="7075">
                  <c:v>43279.492199074077</c:v>
                </c:pt>
                <c:pt idx="7076">
                  <c:v>43279.498148148145</c:v>
                </c:pt>
                <c:pt idx="7077">
                  <c:v>43279.503958333335</c:v>
                </c:pt>
                <c:pt idx="7078">
                  <c:v>43279.50953703704</c:v>
                </c:pt>
                <c:pt idx="7079">
                  <c:v>43279.526134259257</c:v>
                </c:pt>
                <c:pt idx="7080">
                  <c:v>43279.540509259263</c:v>
                </c:pt>
                <c:pt idx="7081">
                  <c:v>43279.675555555557</c:v>
                </c:pt>
                <c:pt idx="7082">
                  <c:v>43280.462106481478</c:v>
                </c:pt>
                <c:pt idx="7083">
                  <c:v>43280.467650462961</c:v>
                </c:pt>
                <c:pt idx="7084">
                  <c:v>43280.473368055558</c:v>
                </c:pt>
                <c:pt idx="7085">
                  <c:v>43280.478935185187</c:v>
                </c:pt>
                <c:pt idx="7086">
                  <c:v>43280.483993055554</c:v>
                </c:pt>
                <c:pt idx="7087">
                  <c:v>43280.516030092593</c:v>
                </c:pt>
                <c:pt idx="7088">
                  <c:v>43280.534502314818</c:v>
                </c:pt>
                <c:pt idx="7089">
                  <c:v>43280.717291666668</c:v>
                </c:pt>
                <c:pt idx="7090">
                  <c:v>43280.722824074073</c:v>
                </c:pt>
                <c:pt idx="7091">
                  <c:v>43280.740185185183</c:v>
                </c:pt>
                <c:pt idx="7092">
                  <c:v>43280.759398148148</c:v>
                </c:pt>
                <c:pt idx="7093">
                  <c:v>43281.348402777781</c:v>
                </c:pt>
                <c:pt idx="7094">
                  <c:v>43281.358206018522</c:v>
                </c:pt>
                <c:pt idx="7095">
                  <c:v>43281.367696759262</c:v>
                </c:pt>
                <c:pt idx="7096">
                  <c:v>43281.376944444448</c:v>
                </c:pt>
                <c:pt idx="7097">
                  <c:v>43281.385208333333</c:v>
                </c:pt>
                <c:pt idx="7098">
                  <c:v>43281.393101851849</c:v>
                </c:pt>
                <c:pt idx="7099">
                  <c:v>43281.400810185187</c:v>
                </c:pt>
                <c:pt idx="7100">
                  <c:v>43281.408310185187</c:v>
                </c:pt>
                <c:pt idx="7101">
                  <c:v>43281.415625000001</c:v>
                </c:pt>
                <c:pt idx="7102">
                  <c:v>43281.422650462962</c:v>
                </c:pt>
                <c:pt idx="7103">
                  <c:v>43281.429618055554</c:v>
                </c:pt>
                <c:pt idx="7104">
                  <c:v>43281.436342592591</c:v>
                </c:pt>
                <c:pt idx="7105">
                  <c:v>43281.44290509259</c:v>
                </c:pt>
                <c:pt idx="7106">
                  <c:v>43281.449363425927</c:v>
                </c:pt>
                <c:pt idx="7107">
                  <c:v>43281.455763888887</c:v>
                </c:pt>
                <c:pt idx="7108">
                  <c:v>43281.462326388886</c:v>
                </c:pt>
                <c:pt idx="7109">
                  <c:v>43281.523460648146</c:v>
                </c:pt>
                <c:pt idx="7110">
                  <c:v>43282.349606481483</c:v>
                </c:pt>
                <c:pt idx="7111">
                  <c:v>43282.383576388886</c:v>
                </c:pt>
                <c:pt idx="7112">
                  <c:v>43282.440439814818</c:v>
                </c:pt>
                <c:pt idx="7113">
                  <c:v>43282.445196759261</c:v>
                </c:pt>
                <c:pt idx="7114">
                  <c:v>43282.450370370374</c:v>
                </c:pt>
                <c:pt idx="7115">
                  <c:v>43282.45511574074</c:v>
                </c:pt>
                <c:pt idx="7116">
                  <c:v>43282.460324074076</c:v>
                </c:pt>
                <c:pt idx="7117">
                  <c:v>43282.465775462966</c:v>
                </c:pt>
                <c:pt idx="7118">
                  <c:v>43282.471354166664</c:v>
                </c:pt>
                <c:pt idx="7119">
                  <c:v>43282.477418981478</c:v>
                </c:pt>
                <c:pt idx="7120">
                  <c:v>43282.483900462961</c:v>
                </c:pt>
                <c:pt idx="7121">
                  <c:v>43282.489930555559</c:v>
                </c:pt>
                <c:pt idx="7122">
                  <c:v>43282.495949074073</c:v>
                </c:pt>
                <c:pt idx="7123">
                  <c:v>43282.501875000002</c:v>
                </c:pt>
                <c:pt idx="7124">
                  <c:v>43282.5075</c:v>
                </c:pt>
                <c:pt idx="7125">
                  <c:v>43282.513020833336</c:v>
                </c:pt>
                <c:pt idx="7126">
                  <c:v>43282.518194444441</c:v>
                </c:pt>
                <c:pt idx="7127">
                  <c:v>43282.523229166669</c:v>
                </c:pt>
                <c:pt idx="7128">
                  <c:v>43282.52784722222</c:v>
                </c:pt>
                <c:pt idx="7129">
                  <c:v>43282.532557870371</c:v>
                </c:pt>
                <c:pt idx="7130">
                  <c:v>43282.537256944444</c:v>
                </c:pt>
                <c:pt idx="7131">
                  <c:v>43282.541770833333</c:v>
                </c:pt>
                <c:pt idx="7132">
                  <c:v>43282.546307870369</c:v>
                </c:pt>
                <c:pt idx="7133">
                  <c:v>43282.550949074073</c:v>
                </c:pt>
                <c:pt idx="7134">
                  <c:v>43282.555671296293</c:v>
                </c:pt>
                <c:pt idx="7135">
                  <c:v>43282.560717592591</c:v>
                </c:pt>
                <c:pt idx="7136">
                  <c:v>43282.582615740743</c:v>
                </c:pt>
                <c:pt idx="7137">
                  <c:v>43282.59138888889</c:v>
                </c:pt>
                <c:pt idx="7138">
                  <c:v>43282.595775462964</c:v>
                </c:pt>
                <c:pt idx="7139">
                  <c:v>43282.605937499997</c:v>
                </c:pt>
                <c:pt idx="7140">
                  <c:v>43282.643622685187</c:v>
                </c:pt>
                <c:pt idx="7141">
                  <c:v>43282.648252314815</c:v>
                </c:pt>
                <c:pt idx="7142">
                  <c:v>43282.652650462966</c:v>
                </c:pt>
                <c:pt idx="7143">
                  <c:v>43282.735266203701</c:v>
                </c:pt>
                <c:pt idx="7144">
                  <c:v>43282.741898148146</c:v>
                </c:pt>
                <c:pt idx="7145">
                  <c:v>43282.748877314814</c:v>
                </c:pt>
                <c:pt idx="7146">
                  <c:v>43282.757118055553</c:v>
                </c:pt>
                <c:pt idx="7147">
                  <c:v>43282.764745370368</c:v>
                </c:pt>
                <c:pt idx="7148">
                  <c:v>43283.35864583333</c:v>
                </c:pt>
                <c:pt idx="7149">
                  <c:v>43283.370486111111</c:v>
                </c:pt>
                <c:pt idx="7150">
                  <c:v>43283.381805555553</c:v>
                </c:pt>
                <c:pt idx="7151">
                  <c:v>43283.393136574072</c:v>
                </c:pt>
                <c:pt idx="7152">
                  <c:v>43283.401145833333</c:v>
                </c:pt>
                <c:pt idx="7153">
                  <c:v>43283.408402777779</c:v>
                </c:pt>
                <c:pt idx="7154">
                  <c:v>43283.474108796298</c:v>
                </c:pt>
                <c:pt idx="7155">
                  <c:v>43283.483611111114</c:v>
                </c:pt>
                <c:pt idx="7156">
                  <c:v>43283.488159722219</c:v>
                </c:pt>
                <c:pt idx="7157">
                  <c:v>43283.492615740739</c:v>
                </c:pt>
                <c:pt idx="7158">
                  <c:v>43283.497129629628</c:v>
                </c:pt>
                <c:pt idx="7159">
                  <c:v>43283.501620370371</c:v>
                </c:pt>
                <c:pt idx="7160">
                  <c:v>43283.506122685183</c:v>
                </c:pt>
                <c:pt idx="7161">
                  <c:v>43283.51054398148</c:v>
                </c:pt>
                <c:pt idx="7162">
                  <c:v>43283.514872685184</c:v>
                </c:pt>
                <c:pt idx="7163">
                  <c:v>43283.519259259258</c:v>
                </c:pt>
                <c:pt idx="7164">
                  <c:v>43283.527858796297</c:v>
                </c:pt>
                <c:pt idx="7165">
                  <c:v>43283.532164351855</c:v>
                </c:pt>
                <c:pt idx="7166">
                  <c:v>43283.536550925928</c:v>
                </c:pt>
                <c:pt idx="7167">
                  <c:v>43283.540960648148</c:v>
                </c:pt>
                <c:pt idx="7168">
                  <c:v>43283.545381944445</c:v>
                </c:pt>
                <c:pt idx="7169">
                  <c:v>43283.549907407411</c:v>
                </c:pt>
                <c:pt idx="7170">
                  <c:v>43283.554409722223</c:v>
                </c:pt>
                <c:pt idx="7171">
                  <c:v>43283.563287037039</c:v>
                </c:pt>
                <c:pt idx="7172">
                  <c:v>43283.571944444448</c:v>
                </c:pt>
                <c:pt idx="7173">
                  <c:v>43283.576261574075</c:v>
                </c:pt>
                <c:pt idx="7174">
                  <c:v>43283.580636574072</c:v>
                </c:pt>
                <c:pt idx="7175">
                  <c:v>43283.589224537034</c:v>
                </c:pt>
                <c:pt idx="7176">
                  <c:v>43283.59783564815</c:v>
                </c:pt>
                <c:pt idx="7177">
                  <c:v>43283.621111111112</c:v>
                </c:pt>
                <c:pt idx="7178">
                  <c:v>43283.629606481481</c:v>
                </c:pt>
                <c:pt idx="7179">
                  <c:v>43283.661817129629</c:v>
                </c:pt>
                <c:pt idx="7180">
                  <c:v>43283.676562499997</c:v>
                </c:pt>
                <c:pt idx="7181">
                  <c:v>43283.686342592591</c:v>
                </c:pt>
                <c:pt idx="7182">
                  <c:v>43283.705254629633</c:v>
                </c:pt>
                <c:pt idx="7183">
                  <c:v>43283.748657407406</c:v>
                </c:pt>
                <c:pt idx="7184">
                  <c:v>43283.756493055553</c:v>
                </c:pt>
                <c:pt idx="7185">
                  <c:v>43283.774513888886</c:v>
                </c:pt>
                <c:pt idx="7186">
                  <c:v>43284.346736111111</c:v>
                </c:pt>
                <c:pt idx="7187">
                  <c:v>43284.356608796297</c:v>
                </c:pt>
                <c:pt idx="7188">
                  <c:v>43284.368425925924</c:v>
                </c:pt>
                <c:pt idx="7189">
                  <c:v>43284.376759259256</c:v>
                </c:pt>
                <c:pt idx="7190">
                  <c:v>43284.391875000001</c:v>
                </c:pt>
                <c:pt idx="7191">
                  <c:v>43284.43509259259</c:v>
                </c:pt>
                <c:pt idx="7192">
                  <c:v>43284.448437500003</c:v>
                </c:pt>
                <c:pt idx="7193">
                  <c:v>43284.633113425924</c:v>
                </c:pt>
                <c:pt idx="7194">
                  <c:v>43284.652222222219</c:v>
                </c:pt>
                <c:pt idx="7195">
                  <c:v>43285.349016203705</c:v>
                </c:pt>
                <c:pt idx="7196">
                  <c:v>43285.380983796298</c:v>
                </c:pt>
                <c:pt idx="7197">
                  <c:v>43285.386631944442</c:v>
                </c:pt>
                <c:pt idx="7198">
                  <c:v>43285.515023148146</c:v>
                </c:pt>
                <c:pt idx="7199">
                  <c:v>43285.612372685187</c:v>
                </c:pt>
                <c:pt idx="7200">
                  <c:v>43285.626597222225</c:v>
                </c:pt>
                <c:pt idx="7201">
                  <c:v>43285.637002314812</c:v>
                </c:pt>
                <c:pt idx="7202">
                  <c:v>43285.727650462963</c:v>
                </c:pt>
                <c:pt idx="7203">
                  <c:v>43286.665405092594</c:v>
                </c:pt>
                <c:pt idx="7204">
                  <c:v>43286.756192129629</c:v>
                </c:pt>
                <c:pt idx="7205">
                  <c:v>43287.337233796294</c:v>
                </c:pt>
                <c:pt idx="7206">
                  <c:v>43287.373240740744</c:v>
                </c:pt>
                <c:pt idx="7207">
                  <c:v>43287.392002314817</c:v>
                </c:pt>
                <c:pt idx="7208">
                  <c:v>43287.40421296296</c:v>
                </c:pt>
                <c:pt idx="7209">
                  <c:v>43287.638101851851</c:v>
                </c:pt>
                <c:pt idx="7210">
                  <c:v>43287.656585648147</c:v>
                </c:pt>
                <c:pt idx="7211">
                  <c:v>43287.666122685187</c:v>
                </c:pt>
                <c:pt idx="7212">
                  <c:v>43287.676296296297</c:v>
                </c:pt>
                <c:pt idx="7213">
                  <c:v>43287.704641203702</c:v>
                </c:pt>
                <c:pt idx="7214">
                  <c:v>43287.711006944446</c:v>
                </c:pt>
                <c:pt idx="7215">
                  <c:v>43287.729074074072</c:v>
                </c:pt>
                <c:pt idx="7216">
                  <c:v>43287.735451388886</c:v>
                </c:pt>
                <c:pt idx="7217">
                  <c:v>43288.526469907411</c:v>
                </c:pt>
                <c:pt idx="7218">
                  <c:v>43288.565428240741</c:v>
                </c:pt>
                <c:pt idx="7219">
                  <c:v>43288.623703703706</c:v>
                </c:pt>
                <c:pt idx="7220">
                  <c:v>43288.644594907404</c:v>
                </c:pt>
                <c:pt idx="7221">
                  <c:v>43288.662893518522</c:v>
                </c:pt>
                <c:pt idx="7222">
                  <c:v>43288.667615740742</c:v>
                </c:pt>
                <c:pt idx="7223">
                  <c:v>43288.683194444442</c:v>
                </c:pt>
                <c:pt idx="7224">
                  <c:v>43288.688946759263</c:v>
                </c:pt>
                <c:pt idx="7225">
                  <c:v>43288.694895833331</c:v>
                </c:pt>
                <c:pt idx="7226">
                  <c:v>43289.694745370369</c:v>
                </c:pt>
                <c:pt idx="7227">
                  <c:v>43289.763275462959</c:v>
                </c:pt>
                <c:pt idx="7228">
                  <c:v>43291.417766203704</c:v>
                </c:pt>
                <c:pt idx="7229">
                  <c:v>43291.548622685186</c:v>
                </c:pt>
                <c:pt idx="7230">
                  <c:v>43291.552812499998</c:v>
                </c:pt>
                <c:pt idx="7231">
                  <c:v>43292.41133101852</c:v>
                </c:pt>
                <c:pt idx="7232">
                  <c:v>43292.417060185187</c:v>
                </c:pt>
                <c:pt idx="7233">
                  <c:v>43292.460185185184</c:v>
                </c:pt>
                <c:pt idx="7234">
                  <c:v>43292.465532407405</c:v>
                </c:pt>
                <c:pt idx="7235">
                  <c:v>43292.470717592594</c:v>
                </c:pt>
                <c:pt idx="7236">
                  <c:v>43292.514756944445</c:v>
                </c:pt>
                <c:pt idx="7237">
                  <c:v>43292.524074074077</c:v>
                </c:pt>
                <c:pt idx="7238">
                  <c:v>43292.553831018522</c:v>
                </c:pt>
                <c:pt idx="7239">
                  <c:v>43292.559178240743</c:v>
                </c:pt>
                <c:pt idx="7240">
                  <c:v>43292.563900462963</c:v>
                </c:pt>
                <c:pt idx="7241">
                  <c:v>43292.568506944444</c:v>
                </c:pt>
                <c:pt idx="7242">
                  <c:v>43292.572789351849</c:v>
                </c:pt>
                <c:pt idx="7243">
                  <c:v>43292.587916666664</c:v>
                </c:pt>
                <c:pt idx="7244">
                  <c:v>43292.607557870368</c:v>
                </c:pt>
                <c:pt idx="7245">
                  <c:v>43292.729050925926</c:v>
                </c:pt>
                <c:pt idx="7246">
                  <c:v>43292.734652777777</c:v>
                </c:pt>
                <c:pt idx="7247">
                  <c:v>43292.754421296297</c:v>
                </c:pt>
                <c:pt idx="7248">
                  <c:v>43293.349189814813</c:v>
                </c:pt>
                <c:pt idx="7249">
                  <c:v>43293.359340277777</c:v>
                </c:pt>
                <c:pt idx="7250">
                  <c:v>43293.367789351854</c:v>
                </c:pt>
                <c:pt idx="7251">
                  <c:v>43293.375694444447</c:v>
                </c:pt>
                <c:pt idx="7252">
                  <c:v>43293.400173611109</c:v>
                </c:pt>
                <c:pt idx="7253">
                  <c:v>43293.412395833337</c:v>
                </c:pt>
                <c:pt idx="7254">
                  <c:v>43293.60083333333</c:v>
                </c:pt>
                <c:pt idx="7255">
                  <c:v>43293.65834490741</c:v>
                </c:pt>
                <c:pt idx="7256">
                  <c:v>43293.737175925926</c:v>
                </c:pt>
                <c:pt idx="7257">
                  <c:v>43293.748877314814</c:v>
                </c:pt>
                <c:pt idx="7258">
                  <c:v>43294.483252314814</c:v>
                </c:pt>
                <c:pt idx="7259">
                  <c:v>43294.501307870371</c:v>
                </c:pt>
                <c:pt idx="7260">
                  <c:v>43295.71671296296</c:v>
                </c:pt>
                <c:pt idx="7261">
                  <c:v>43296.777233796296</c:v>
                </c:pt>
                <c:pt idx="7262">
                  <c:v>43297.368020833332</c:v>
                </c:pt>
                <c:pt idx="7263">
                  <c:v>43297.754710648151</c:v>
                </c:pt>
                <c:pt idx="7264">
                  <c:v>43297.762384259258</c:v>
                </c:pt>
                <c:pt idx="7265">
                  <c:v>43298.656319444446</c:v>
                </c:pt>
                <c:pt idx="7266">
                  <c:v>43298.718310185184</c:v>
                </c:pt>
                <c:pt idx="7267">
                  <c:v>43299.369074074071</c:v>
                </c:pt>
                <c:pt idx="7268">
                  <c:v>43299.467777777776</c:v>
                </c:pt>
                <c:pt idx="7269">
                  <c:v>43299.678310185183</c:v>
                </c:pt>
                <c:pt idx="7270">
                  <c:v>43300.361087962963</c:v>
                </c:pt>
                <c:pt idx="7271">
                  <c:v>43300.750787037039</c:v>
                </c:pt>
                <c:pt idx="7272">
                  <c:v>43301.349224537036</c:v>
                </c:pt>
                <c:pt idx="7273">
                  <c:v>43301.416620370372</c:v>
                </c:pt>
                <c:pt idx="7274">
                  <c:v>43301.451481481483</c:v>
                </c:pt>
                <c:pt idx="7275">
                  <c:v>43301.465219907404</c:v>
                </c:pt>
                <c:pt idx="7276">
                  <c:v>43301.732974537037</c:v>
                </c:pt>
                <c:pt idx="7277">
                  <c:v>43302.392418981479</c:v>
                </c:pt>
                <c:pt idx="7278">
                  <c:v>43302.457743055558</c:v>
                </c:pt>
                <c:pt idx="7279">
                  <c:v>43302.750937500001</c:v>
                </c:pt>
                <c:pt idx="7280">
                  <c:v>43302.76</c:v>
                </c:pt>
                <c:pt idx="7281">
                  <c:v>43303.376770833333</c:v>
                </c:pt>
                <c:pt idx="7282">
                  <c:v>43303.383900462963</c:v>
                </c:pt>
                <c:pt idx="7283">
                  <c:v>43303.390462962961</c:v>
                </c:pt>
                <c:pt idx="7284">
                  <c:v>43303.402662037035</c:v>
                </c:pt>
                <c:pt idx="7285">
                  <c:v>43303.408425925925</c:v>
                </c:pt>
                <c:pt idx="7286">
                  <c:v>43303.441932870373</c:v>
                </c:pt>
                <c:pt idx="7287">
                  <c:v>43303.459490740737</c:v>
                </c:pt>
                <c:pt idx="7288">
                  <c:v>43303.627511574072</c:v>
                </c:pt>
                <c:pt idx="7289">
                  <c:v>43303.676307870373</c:v>
                </c:pt>
                <c:pt idx="7290">
                  <c:v>43303.720868055556</c:v>
                </c:pt>
                <c:pt idx="7291">
                  <c:v>43303.727025462962</c:v>
                </c:pt>
                <c:pt idx="7292">
                  <c:v>43303.758101851854</c:v>
                </c:pt>
                <c:pt idx="7293">
                  <c:v>43303.767199074071</c:v>
                </c:pt>
                <c:pt idx="7294">
                  <c:v>43304.348981481482</c:v>
                </c:pt>
                <c:pt idx="7295">
                  <c:v>43304.367071759261</c:v>
                </c:pt>
                <c:pt idx="7296">
                  <c:v>43304.399814814817</c:v>
                </c:pt>
                <c:pt idx="7297">
                  <c:v>43304.407268518517</c:v>
                </c:pt>
                <c:pt idx="7298">
                  <c:v>43304.421701388892</c:v>
                </c:pt>
                <c:pt idx="7299">
                  <c:v>43304.587719907409</c:v>
                </c:pt>
                <c:pt idx="7300">
                  <c:v>43304.754861111112</c:v>
                </c:pt>
                <c:pt idx="7301">
                  <c:v>43304.76358796296</c:v>
                </c:pt>
                <c:pt idx="7302">
                  <c:v>43304.77547453704</c:v>
                </c:pt>
                <c:pt idx="7303">
                  <c:v>43305.368402777778</c:v>
                </c:pt>
                <c:pt idx="7304">
                  <c:v>43305.375717592593</c:v>
                </c:pt>
                <c:pt idx="7305">
                  <c:v>43305.545983796299</c:v>
                </c:pt>
                <c:pt idx="7306">
                  <c:v>43305.623437499999</c:v>
                </c:pt>
                <c:pt idx="7307">
                  <c:v>43305.632685185185</c:v>
                </c:pt>
                <c:pt idx="7308">
                  <c:v>43305.63689814815</c:v>
                </c:pt>
                <c:pt idx="7309">
                  <c:v>43305.641145833331</c:v>
                </c:pt>
                <c:pt idx="7310">
                  <c:v>43305.650393518517</c:v>
                </c:pt>
                <c:pt idx="7311">
                  <c:v>43305.659942129627</c:v>
                </c:pt>
                <c:pt idx="7312">
                  <c:v>43305.66474537037</c:v>
                </c:pt>
                <c:pt idx="7313">
                  <c:v>43306.334768518522</c:v>
                </c:pt>
                <c:pt idx="7314">
                  <c:v>43306.347893518519</c:v>
                </c:pt>
                <c:pt idx="7315">
                  <c:v>43306.545381944445</c:v>
                </c:pt>
                <c:pt idx="7316">
                  <c:v>43306.549768518518</c:v>
                </c:pt>
                <c:pt idx="7317">
                  <c:v>43306.563020833331</c:v>
                </c:pt>
                <c:pt idx="7318">
                  <c:v>43306.567627314813</c:v>
                </c:pt>
                <c:pt idx="7319">
                  <c:v>43306.604432870372</c:v>
                </c:pt>
                <c:pt idx="7320">
                  <c:v>43306.625694444447</c:v>
                </c:pt>
                <c:pt idx="7321">
                  <c:v>43306.66847222222</c:v>
                </c:pt>
                <c:pt idx="7322">
                  <c:v>43306.690381944441</c:v>
                </c:pt>
                <c:pt idx="7323">
                  <c:v>43306.762777777774</c:v>
                </c:pt>
                <c:pt idx="7324">
                  <c:v>43307.441504629627</c:v>
                </c:pt>
                <c:pt idx="7325">
                  <c:v>43307.447824074072</c:v>
                </c:pt>
                <c:pt idx="7326">
                  <c:v>43307.459398148145</c:v>
                </c:pt>
                <c:pt idx="7327">
                  <c:v>43307.464884259258</c:v>
                </c:pt>
                <c:pt idx="7328">
                  <c:v>43307.503854166665</c:v>
                </c:pt>
                <c:pt idx="7329">
                  <c:v>43307.509236111109</c:v>
                </c:pt>
                <c:pt idx="7330">
                  <c:v>43307.520254629628</c:v>
                </c:pt>
                <c:pt idx="7331">
                  <c:v>43307.541296296295</c:v>
                </c:pt>
                <c:pt idx="7332">
                  <c:v>43307.546481481484</c:v>
                </c:pt>
                <c:pt idx="7333">
                  <c:v>43308.443425925929</c:v>
                </c:pt>
                <c:pt idx="7334">
                  <c:v>43308.463437500002</c:v>
                </c:pt>
                <c:pt idx="7335">
                  <c:v>43308.510324074072</c:v>
                </c:pt>
                <c:pt idx="7336">
                  <c:v>43308.694537037038</c:v>
                </c:pt>
                <c:pt idx="7337">
                  <c:v>43309.538807870369</c:v>
                </c:pt>
                <c:pt idx="7338">
                  <c:v>43310.348935185182</c:v>
                </c:pt>
                <c:pt idx="7339">
                  <c:v>43310.358113425929</c:v>
                </c:pt>
                <c:pt idx="7340">
                  <c:v>43310.373495370368</c:v>
                </c:pt>
                <c:pt idx="7341">
                  <c:v>43310.380416666667</c:v>
                </c:pt>
                <c:pt idx="7342">
                  <c:v>43310.39266203704</c:v>
                </c:pt>
                <c:pt idx="7343">
                  <c:v>43310.398611111108</c:v>
                </c:pt>
                <c:pt idx="7344">
                  <c:v>43310.404293981483</c:v>
                </c:pt>
                <c:pt idx="7345">
                  <c:v>43310.416446759256</c:v>
                </c:pt>
                <c:pt idx="7346">
                  <c:v>43310.422534722224</c:v>
                </c:pt>
                <c:pt idx="7347">
                  <c:v>43310.428969907407</c:v>
                </c:pt>
                <c:pt idx="7348">
                  <c:v>43310.450300925928</c:v>
                </c:pt>
                <c:pt idx="7349">
                  <c:v>43310.45521990741</c:v>
                </c:pt>
                <c:pt idx="7350">
                  <c:v>43310.461099537039</c:v>
                </c:pt>
                <c:pt idx="7351">
                  <c:v>43310.466122685182</c:v>
                </c:pt>
                <c:pt idx="7352">
                  <c:v>43310.470960648148</c:v>
                </c:pt>
                <c:pt idx="7353">
                  <c:v>43310.529965277776</c:v>
                </c:pt>
                <c:pt idx="7354">
                  <c:v>43310.534259259257</c:v>
                </c:pt>
                <c:pt idx="7355">
                  <c:v>43310.5471875</c:v>
                </c:pt>
                <c:pt idx="7356">
                  <c:v>43310.647326388891</c:v>
                </c:pt>
                <c:pt idx="7357">
                  <c:v>43310.652696759258</c:v>
                </c:pt>
                <c:pt idx="7358">
                  <c:v>43310.668090277781</c:v>
                </c:pt>
                <c:pt idx="7359">
                  <c:v>43310.673414351855</c:v>
                </c:pt>
                <c:pt idx="7360">
                  <c:v>43310.678715277776</c:v>
                </c:pt>
                <c:pt idx="7361">
                  <c:v>43310.719050925924</c:v>
                </c:pt>
                <c:pt idx="7362">
                  <c:v>43310.726759259262</c:v>
                </c:pt>
                <c:pt idx="7363">
                  <c:v>43310.750231481485</c:v>
                </c:pt>
                <c:pt idx="7364">
                  <c:v>43310.762106481481</c:v>
                </c:pt>
                <c:pt idx="7365">
                  <c:v>43311.49832175926</c:v>
                </c:pt>
                <c:pt idx="7366">
                  <c:v>43311.51158564815</c:v>
                </c:pt>
                <c:pt idx="7367">
                  <c:v>43311.516053240739</c:v>
                </c:pt>
                <c:pt idx="7368">
                  <c:v>43311.543668981481</c:v>
                </c:pt>
                <c:pt idx="7369">
                  <c:v>43311.612500000003</c:v>
                </c:pt>
                <c:pt idx="7370">
                  <c:v>43311.654849537037</c:v>
                </c:pt>
                <c:pt idx="7371">
                  <c:v>43311.68068287037</c:v>
                </c:pt>
                <c:pt idx="7372">
                  <c:v>43312.349282407406</c:v>
                </c:pt>
                <c:pt idx="7373">
                  <c:v>43312.393958333334</c:v>
                </c:pt>
                <c:pt idx="7374">
                  <c:v>43312.400300925925</c:v>
                </c:pt>
                <c:pt idx="7375">
                  <c:v>43312.41170138889</c:v>
                </c:pt>
                <c:pt idx="7376">
                  <c:v>43312.517511574071</c:v>
                </c:pt>
                <c:pt idx="7377">
                  <c:v>43312.561828703707</c:v>
                </c:pt>
                <c:pt idx="7378">
                  <c:v>43312.566168981481</c:v>
                </c:pt>
                <c:pt idx="7379">
                  <c:v>43312.570555555554</c:v>
                </c:pt>
                <c:pt idx="7380">
                  <c:v>43312.574849537035</c:v>
                </c:pt>
                <c:pt idx="7381">
                  <c:v>43312.579247685186</c:v>
                </c:pt>
                <c:pt idx="7382">
                  <c:v>43312.583587962959</c:v>
                </c:pt>
                <c:pt idx="7383">
                  <c:v>43312.588043981479</c:v>
                </c:pt>
                <c:pt idx="7384">
                  <c:v>43312.592523148145</c:v>
                </c:pt>
                <c:pt idx="7385">
                  <c:v>43312.59715277778</c:v>
                </c:pt>
                <c:pt idx="7386">
                  <c:v>43312.601539351854</c:v>
                </c:pt>
                <c:pt idx="7387">
                  <c:v>43312.605752314812</c:v>
                </c:pt>
                <c:pt idx="7388">
                  <c:v>43312.609988425924</c:v>
                </c:pt>
                <c:pt idx="7389">
                  <c:v>43312.614189814813</c:v>
                </c:pt>
                <c:pt idx="7390">
                  <c:v>43312.618460648147</c:v>
                </c:pt>
                <c:pt idx="7391">
                  <c:v>43312.622743055559</c:v>
                </c:pt>
                <c:pt idx="7392">
                  <c:v>43312.631678240738</c:v>
                </c:pt>
                <c:pt idx="7393">
                  <c:v>43312.636319444442</c:v>
                </c:pt>
                <c:pt idx="7394">
                  <c:v>43312.640775462962</c:v>
                </c:pt>
                <c:pt idx="7395">
                  <c:v>43312.645173611112</c:v>
                </c:pt>
                <c:pt idx="7396">
                  <c:v>43312.656053240738</c:v>
                </c:pt>
                <c:pt idx="7397">
                  <c:v>43312.660428240742</c:v>
                </c:pt>
                <c:pt idx="7398">
                  <c:v>43312.664942129632</c:v>
                </c:pt>
                <c:pt idx="7399">
                  <c:v>43312.67832175926</c:v>
                </c:pt>
                <c:pt idx="7400">
                  <c:v>43312.713819444441</c:v>
                </c:pt>
                <c:pt idx="7401">
                  <c:v>43314.446261574078</c:v>
                </c:pt>
                <c:pt idx="7402">
                  <c:v>43314.458229166667</c:v>
                </c:pt>
                <c:pt idx="7403">
                  <c:v>43314.463414351849</c:v>
                </c:pt>
                <c:pt idx="7404">
                  <c:v>43314.468171296299</c:v>
                </c:pt>
                <c:pt idx="7405">
                  <c:v>43314.473101851851</c:v>
                </c:pt>
                <c:pt idx="7406">
                  <c:v>43314.47792824074</c:v>
                </c:pt>
                <c:pt idx="7407">
                  <c:v>43314.482627314814</c:v>
                </c:pt>
                <c:pt idx="7408">
                  <c:v>43314.487615740742</c:v>
                </c:pt>
                <c:pt idx="7409">
                  <c:v>43314.492303240739</c:v>
                </c:pt>
                <c:pt idx="7410">
                  <c:v>43314.497071759259</c:v>
                </c:pt>
                <c:pt idx="7411">
                  <c:v>43314.501759259256</c:v>
                </c:pt>
                <c:pt idx="7412">
                  <c:v>43314.506585648145</c:v>
                </c:pt>
                <c:pt idx="7413">
                  <c:v>43314.511331018519</c:v>
                </c:pt>
                <c:pt idx="7414">
                  <c:v>43314.516099537039</c:v>
                </c:pt>
                <c:pt idx="7415">
                  <c:v>43314.525995370372</c:v>
                </c:pt>
                <c:pt idx="7416">
                  <c:v>43314.530636574076</c:v>
                </c:pt>
                <c:pt idx="7417">
                  <c:v>43314.539907407408</c:v>
                </c:pt>
                <c:pt idx="7418">
                  <c:v>43314.671053240738</c:v>
                </c:pt>
                <c:pt idx="7419">
                  <c:v>43314.717812499999</c:v>
                </c:pt>
                <c:pt idx="7420">
                  <c:v>43314.723020833335</c:v>
                </c:pt>
                <c:pt idx="7421">
                  <c:v>43314.740543981483</c:v>
                </c:pt>
                <c:pt idx="7422">
                  <c:v>43314.746504629627</c:v>
                </c:pt>
                <c:pt idx="7423">
                  <c:v>43314.753993055558</c:v>
                </c:pt>
                <c:pt idx="7424">
                  <c:v>43314.76458333333</c:v>
                </c:pt>
                <c:pt idx="7425">
                  <c:v>43315.360532407409</c:v>
                </c:pt>
                <c:pt idx="7426">
                  <c:v>43315.722349537034</c:v>
                </c:pt>
                <c:pt idx="7427">
                  <c:v>43316.49622685185</c:v>
                </c:pt>
                <c:pt idx="7428">
                  <c:v>43316.500740740739</c:v>
                </c:pt>
                <c:pt idx="7429">
                  <c:v>43316.685081018521</c:v>
                </c:pt>
                <c:pt idx="7430">
                  <c:v>43317.376435185186</c:v>
                </c:pt>
                <c:pt idx="7431">
                  <c:v>43317.406099537038</c:v>
                </c:pt>
                <c:pt idx="7432">
                  <c:v>43317.502592592595</c:v>
                </c:pt>
                <c:pt idx="7433">
                  <c:v>43317.507928240739</c:v>
                </c:pt>
                <c:pt idx="7434">
                  <c:v>43317.553379629629</c:v>
                </c:pt>
                <c:pt idx="7435">
                  <c:v>43318.587835648148</c:v>
                </c:pt>
                <c:pt idx="7436">
                  <c:v>43318.592083333337</c:v>
                </c:pt>
                <c:pt idx="7437">
                  <c:v>43318.619641203702</c:v>
                </c:pt>
                <c:pt idx="7438">
                  <c:v>43318.660520833335</c:v>
                </c:pt>
                <c:pt idx="7439">
                  <c:v>43320.389537037037</c:v>
                </c:pt>
                <c:pt idx="7440">
                  <c:v>43320.39603009259</c:v>
                </c:pt>
                <c:pt idx="7441">
                  <c:v>43320.433657407404</c:v>
                </c:pt>
                <c:pt idx="7442">
                  <c:v>43320.4528125</c:v>
                </c:pt>
                <c:pt idx="7443">
                  <c:v>43320.485358796293</c:v>
                </c:pt>
                <c:pt idx="7444">
                  <c:v>43320.590868055559</c:v>
                </c:pt>
                <c:pt idx="7445">
                  <c:v>43320.595231481479</c:v>
                </c:pt>
                <c:pt idx="7446">
                  <c:v>43320.616076388891</c:v>
                </c:pt>
                <c:pt idx="7447">
                  <c:v>43320.654664351852</c:v>
                </c:pt>
                <c:pt idx="7448">
                  <c:v>43320.687488425923</c:v>
                </c:pt>
                <c:pt idx="7449">
                  <c:v>43321.555405092593</c:v>
                </c:pt>
                <c:pt idx="7450">
                  <c:v>43321.615879629629</c:v>
                </c:pt>
                <c:pt idx="7451">
                  <c:v>43321.719108796293</c:v>
                </c:pt>
                <c:pt idx="7452">
                  <c:v>43322.626539351855</c:v>
                </c:pt>
                <c:pt idx="7453">
                  <c:v>43322.74013888889</c:v>
                </c:pt>
                <c:pt idx="7454">
                  <c:v>43322.761597222219</c:v>
                </c:pt>
                <c:pt idx="7455">
                  <c:v>43323.614432870374</c:v>
                </c:pt>
                <c:pt idx="7456">
                  <c:v>43323.658877314818</c:v>
                </c:pt>
                <c:pt idx="7457">
                  <c:v>43324.545706018522</c:v>
                </c:pt>
                <c:pt idx="7458">
                  <c:v>43324.675312500003</c:v>
                </c:pt>
                <c:pt idx="7459">
                  <c:v>43324.735300925924</c:v>
                </c:pt>
                <c:pt idx="7460">
                  <c:v>43326.440208333333</c:v>
                </c:pt>
                <c:pt idx="7461">
                  <c:v>43326.571597222224</c:v>
                </c:pt>
                <c:pt idx="7462">
                  <c:v>43326.600046296298</c:v>
                </c:pt>
                <c:pt idx="7463">
                  <c:v>43326.609166666669</c:v>
                </c:pt>
                <c:pt idx="7464">
                  <c:v>43326.626817129632</c:v>
                </c:pt>
                <c:pt idx="7465">
                  <c:v>43326.645208333335</c:v>
                </c:pt>
                <c:pt idx="7466">
                  <c:v>43326.649664351855</c:v>
                </c:pt>
                <c:pt idx="7467">
                  <c:v>43326.654814814814</c:v>
                </c:pt>
                <c:pt idx="7468">
                  <c:v>43326.659421296295</c:v>
                </c:pt>
                <c:pt idx="7469">
                  <c:v>43326.664212962962</c:v>
                </c:pt>
                <c:pt idx="7470">
                  <c:v>43326.66851851852</c:v>
                </c:pt>
                <c:pt idx="7471">
                  <c:v>43326.674456018518</c:v>
                </c:pt>
                <c:pt idx="7472">
                  <c:v>43326.742615740739</c:v>
                </c:pt>
                <c:pt idx="7473">
                  <c:v>43326.770856481482</c:v>
                </c:pt>
                <c:pt idx="7474">
                  <c:v>43327.763738425929</c:v>
                </c:pt>
                <c:pt idx="7475">
                  <c:v>43328.378032407411</c:v>
                </c:pt>
                <c:pt idx="7476">
                  <c:v>43328.386273148149</c:v>
                </c:pt>
                <c:pt idx="7477">
                  <c:v>43328.393993055557</c:v>
                </c:pt>
                <c:pt idx="7478">
                  <c:v>43328.405821759261</c:v>
                </c:pt>
                <c:pt idx="7479">
                  <c:v>43328.432534722226</c:v>
                </c:pt>
                <c:pt idx="7480">
                  <c:v>43328.438148148147</c:v>
                </c:pt>
                <c:pt idx="7481">
                  <c:v>43328.443796296298</c:v>
                </c:pt>
                <c:pt idx="7482">
                  <c:v>43328.68178240741</c:v>
                </c:pt>
                <c:pt idx="7483">
                  <c:v>43328.70103009259</c:v>
                </c:pt>
                <c:pt idx="7484">
                  <c:v>43328.733148148145</c:v>
                </c:pt>
                <c:pt idx="7485">
                  <c:v>43329.33697916667</c:v>
                </c:pt>
                <c:pt idx="7486">
                  <c:v>43329.504884259259</c:v>
                </c:pt>
                <c:pt idx="7487">
                  <c:v>43329.606666666667</c:v>
                </c:pt>
                <c:pt idx="7488">
                  <c:v>43329.742164351854</c:v>
                </c:pt>
                <c:pt idx="7489">
                  <c:v>43330.521145833336</c:v>
                </c:pt>
                <c:pt idx="7490">
                  <c:v>43330.549641203703</c:v>
                </c:pt>
                <c:pt idx="7491">
                  <c:v>43330.568449074075</c:v>
                </c:pt>
                <c:pt idx="7492">
                  <c:v>43330.663368055553</c:v>
                </c:pt>
                <c:pt idx="7493">
                  <c:v>43331.570289351854</c:v>
                </c:pt>
                <c:pt idx="7494">
                  <c:v>43331.737349537034</c:v>
                </c:pt>
                <c:pt idx="7495">
                  <c:v>43331.746168981481</c:v>
                </c:pt>
                <c:pt idx="7496">
                  <c:v>43332.451736111114</c:v>
                </c:pt>
                <c:pt idx="7497">
                  <c:v>43332.462071759262</c:v>
                </c:pt>
                <c:pt idx="7498">
                  <c:v>43332.466932870368</c:v>
                </c:pt>
                <c:pt idx="7499">
                  <c:v>43332.677511574075</c:v>
                </c:pt>
                <c:pt idx="7500">
                  <c:v>43332.709513888891</c:v>
                </c:pt>
                <c:pt idx="7501">
                  <c:v>43333.406793981485</c:v>
                </c:pt>
                <c:pt idx="7502">
                  <c:v>43333.438958333332</c:v>
                </c:pt>
                <c:pt idx="7503">
                  <c:v>43335.481828703705</c:v>
                </c:pt>
                <c:pt idx="7504">
                  <c:v>43336.595775462964</c:v>
                </c:pt>
                <c:pt idx="7505">
                  <c:v>43336.611284722225</c:v>
                </c:pt>
                <c:pt idx="7506">
                  <c:v>43336.718182870369</c:v>
                </c:pt>
                <c:pt idx="7507">
                  <c:v>43336.746423611112</c:v>
                </c:pt>
                <c:pt idx="7508">
                  <c:v>43336.758252314816</c:v>
                </c:pt>
                <c:pt idx="7509">
                  <c:v>43337.498692129629</c:v>
                </c:pt>
                <c:pt idx="7510">
                  <c:v>43337.514305555553</c:v>
                </c:pt>
                <c:pt idx="7511">
                  <c:v>43337.56931712963</c:v>
                </c:pt>
                <c:pt idx="7512">
                  <c:v>43337.658310185187</c:v>
                </c:pt>
                <c:pt idx="7513">
                  <c:v>43337.662847222222</c:v>
                </c:pt>
                <c:pt idx="7514">
                  <c:v>43337.684537037036</c:v>
                </c:pt>
                <c:pt idx="7515">
                  <c:v>43338.586828703701</c:v>
                </c:pt>
                <c:pt idx="7516">
                  <c:v>43338.624756944446</c:v>
                </c:pt>
                <c:pt idx="7517">
                  <c:v>43338.629479166666</c:v>
                </c:pt>
                <c:pt idx="7518">
                  <c:v>43339.581817129627</c:v>
                </c:pt>
                <c:pt idx="7519">
                  <c:v>43339.587743055556</c:v>
                </c:pt>
                <c:pt idx="7520">
                  <c:v>43339.592962962961</c:v>
                </c:pt>
                <c:pt idx="7521">
                  <c:v>43339.602129629631</c:v>
                </c:pt>
                <c:pt idx="7522">
                  <c:v>43339.614791666667</c:v>
                </c:pt>
                <c:pt idx="7523">
                  <c:v>43339.619398148148</c:v>
                </c:pt>
                <c:pt idx="7524">
                  <c:v>43339.623576388891</c:v>
                </c:pt>
                <c:pt idx="7525">
                  <c:v>43339.627615740741</c:v>
                </c:pt>
                <c:pt idx="7526">
                  <c:v>43339.632268518515</c:v>
                </c:pt>
                <c:pt idx="7527">
                  <c:v>43339.636516203704</c:v>
                </c:pt>
                <c:pt idx="7528">
                  <c:v>43339.641134259262</c:v>
                </c:pt>
                <c:pt idx="7529">
                  <c:v>43339.645324074074</c:v>
                </c:pt>
                <c:pt idx="7530">
                  <c:v>43339.64943287037</c:v>
                </c:pt>
                <c:pt idx="7531">
                  <c:v>43339.65997685185</c:v>
                </c:pt>
                <c:pt idx="7532">
                  <c:v>43339.672523148147</c:v>
                </c:pt>
                <c:pt idx="7533">
                  <c:v>43339.720682870371</c:v>
                </c:pt>
                <c:pt idx="7534">
                  <c:v>43339.744085648148</c:v>
                </c:pt>
                <c:pt idx="7535">
                  <c:v>43339.750300925924</c:v>
                </c:pt>
                <c:pt idx="7536">
                  <c:v>43339.763182870367</c:v>
                </c:pt>
                <c:pt idx="7537">
                  <c:v>43339.778449074074</c:v>
                </c:pt>
                <c:pt idx="7538">
                  <c:v>43340.337372685186</c:v>
                </c:pt>
                <c:pt idx="7539">
                  <c:v>43340.349131944444</c:v>
                </c:pt>
                <c:pt idx="7540">
                  <c:v>43340.358055555553</c:v>
                </c:pt>
                <c:pt idx="7541">
                  <c:v>43340.366539351853</c:v>
                </c:pt>
                <c:pt idx="7542">
                  <c:v>43340.374189814815</c:v>
                </c:pt>
                <c:pt idx="7543">
                  <c:v>43340.387685185182</c:v>
                </c:pt>
                <c:pt idx="7544">
                  <c:v>43340.393969907411</c:v>
                </c:pt>
                <c:pt idx="7545">
                  <c:v>43340.399976851855</c:v>
                </c:pt>
                <c:pt idx="7546">
                  <c:v>43340.405416666668</c:v>
                </c:pt>
                <c:pt idx="7547">
                  <c:v>43340.410787037035</c:v>
                </c:pt>
                <c:pt idx="7548">
                  <c:v>43340.416064814817</c:v>
                </c:pt>
                <c:pt idx="7549">
                  <c:v>43340.421238425923</c:v>
                </c:pt>
                <c:pt idx="7550">
                  <c:v>43340.426180555558</c:v>
                </c:pt>
                <c:pt idx="7551">
                  <c:v>43340.436377314814</c:v>
                </c:pt>
                <c:pt idx="7552">
                  <c:v>43340.44121527778</c:v>
                </c:pt>
                <c:pt idx="7553">
                  <c:v>43340.445960648147</c:v>
                </c:pt>
                <c:pt idx="7554">
                  <c:v>43340.450706018521</c:v>
                </c:pt>
                <c:pt idx="7555">
                  <c:v>43340.455543981479</c:v>
                </c:pt>
                <c:pt idx="7556">
                  <c:v>43340.460706018515</c:v>
                </c:pt>
                <c:pt idx="7557">
                  <c:v>43340.466157407405</c:v>
                </c:pt>
                <c:pt idx="7558">
                  <c:v>43340.471886574072</c:v>
                </c:pt>
                <c:pt idx="7559">
                  <c:v>43340.592407407406</c:v>
                </c:pt>
                <c:pt idx="7560">
                  <c:v>43340.606099537035</c:v>
                </c:pt>
                <c:pt idx="7561">
                  <c:v>43340.652951388889</c:v>
                </c:pt>
                <c:pt idx="7562">
                  <c:v>43340.724618055552</c:v>
                </c:pt>
                <c:pt idx="7563">
                  <c:v>43340.759745370371</c:v>
                </c:pt>
                <c:pt idx="7564">
                  <c:v>43341.374444444446</c:v>
                </c:pt>
                <c:pt idx="7565">
                  <c:v>43341.381828703707</c:v>
                </c:pt>
                <c:pt idx="7566">
                  <c:v>43341.426053240742</c:v>
                </c:pt>
                <c:pt idx="7567">
                  <c:v>43341.430949074071</c:v>
                </c:pt>
                <c:pt idx="7568">
                  <c:v>43341.451435185183</c:v>
                </c:pt>
                <c:pt idx="7569">
                  <c:v>43341.610138888886</c:v>
                </c:pt>
                <c:pt idx="7570">
                  <c:v>43341.72960648148</c:v>
                </c:pt>
                <c:pt idx="7571">
                  <c:v>43341.754953703705</c:v>
                </c:pt>
                <c:pt idx="7572">
                  <c:v>43342.336747685185</c:v>
                </c:pt>
                <c:pt idx="7573">
                  <c:v>43342.348564814813</c:v>
                </c:pt>
                <c:pt idx="7574">
                  <c:v>43342.358541666668</c:v>
                </c:pt>
                <c:pt idx="7575">
                  <c:v>43342.374178240738</c:v>
                </c:pt>
                <c:pt idx="7576">
                  <c:v>43342.399386574078</c:v>
                </c:pt>
                <c:pt idx="7577">
                  <c:v>43342.405960648146</c:v>
                </c:pt>
                <c:pt idx="7578">
                  <c:v>43342.412245370368</c:v>
                </c:pt>
                <c:pt idx="7579">
                  <c:v>43342.424097222225</c:v>
                </c:pt>
                <c:pt idx="7580">
                  <c:v>43342.429548611108</c:v>
                </c:pt>
                <c:pt idx="7581">
                  <c:v>43342.434664351851</c:v>
                </c:pt>
                <c:pt idx="7582">
                  <c:v>43342.444594907407</c:v>
                </c:pt>
                <c:pt idx="7583">
                  <c:v>43342.449606481481</c:v>
                </c:pt>
                <c:pt idx="7584">
                  <c:v>43342.459803240738</c:v>
                </c:pt>
                <c:pt idx="7585">
                  <c:v>43342.464756944442</c:v>
                </c:pt>
                <c:pt idx="7586">
                  <c:v>43342.469675925924</c:v>
                </c:pt>
                <c:pt idx="7587">
                  <c:v>43342.47446759259</c:v>
                </c:pt>
                <c:pt idx="7588">
                  <c:v>43342.479212962964</c:v>
                </c:pt>
                <c:pt idx="7589">
                  <c:v>43342.483784722222</c:v>
                </c:pt>
                <c:pt idx="7590">
                  <c:v>43342.488263888888</c:v>
                </c:pt>
                <c:pt idx="7591">
                  <c:v>43342.492673611108</c:v>
                </c:pt>
                <c:pt idx="7592">
                  <c:v>43342.497465277775</c:v>
                </c:pt>
                <c:pt idx="7593">
                  <c:v>43342.593726851854</c:v>
                </c:pt>
                <c:pt idx="7594">
                  <c:v>43342.745428240742</c:v>
                </c:pt>
                <c:pt idx="7595">
                  <c:v>43342.759768518517</c:v>
                </c:pt>
                <c:pt idx="7596">
                  <c:v>43342.768819444442</c:v>
                </c:pt>
                <c:pt idx="7597">
                  <c:v>43343.434293981481</c:v>
                </c:pt>
                <c:pt idx="7598">
                  <c:v>43343.456030092595</c:v>
                </c:pt>
                <c:pt idx="7599">
                  <c:v>43343.465717592589</c:v>
                </c:pt>
                <c:pt idx="7600">
                  <c:v>43343.470625000002</c:v>
                </c:pt>
                <c:pt idx="7601">
                  <c:v>43343.548067129632</c:v>
                </c:pt>
                <c:pt idx="7602">
                  <c:v>43343.552430555559</c:v>
                </c:pt>
                <c:pt idx="7603">
                  <c:v>43343.561030092591</c:v>
                </c:pt>
                <c:pt idx="7604">
                  <c:v>43344.37222222222</c:v>
                </c:pt>
                <c:pt idx="7605">
                  <c:v>43344.418541666666</c:v>
                </c:pt>
                <c:pt idx="7606">
                  <c:v>43344.439201388886</c:v>
                </c:pt>
                <c:pt idx="7607">
                  <c:v>43345.432835648149</c:v>
                </c:pt>
                <c:pt idx="7608">
                  <c:v>43345.459108796298</c:v>
                </c:pt>
                <c:pt idx="7609">
                  <c:v>43345.487488425926</c:v>
                </c:pt>
                <c:pt idx="7610">
                  <c:v>43345.492118055554</c:v>
                </c:pt>
                <c:pt idx="7611">
                  <c:v>43345.519004629627</c:v>
                </c:pt>
                <c:pt idx="7612">
                  <c:v>43345.540601851855</c:v>
                </c:pt>
                <c:pt idx="7613">
                  <c:v>43345.54488425926</c:v>
                </c:pt>
                <c:pt idx="7614">
                  <c:v>43345.583553240744</c:v>
                </c:pt>
                <c:pt idx="7615">
                  <c:v>43346.39166666667</c:v>
                </c:pt>
                <c:pt idx="7616">
                  <c:v>43346.398125</c:v>
                </c:pt>
                <c:pt idx="7617">
                  <c:v>43346.420127314814</c:v>
                </c:pt>
                <c:pt idx="7618">
                  <c:v>43346.425104166665</c:v>
                </c:pt>
                <c:pt idx="7619">
                  <c:v>43346.52516203704</c:v>
                </c:pt>
                <c:pt idx="7620">
                  <c:v>43346.653171296297</c:v>
                </c:pt>
                <c:pt idx="7621">
                  <c:v>43346.669953703706</c:v>
                </c:pt>
                <c:pt idx="7622">
                  <c:v>43346.696099537039</c:v>
                </c:pt>
                <c:pt idx="7623">
                  <c:v>43346.743495370371</c:v>
                </c:pt>
                <c:pt idx="7624">
                  <c:v>43347.710451388892</c:v>
                </c:pt>
                <c:pt idx="7625">
                  <c:v>43348.383356481485</c:v>
                </c:pt>
                <c:pt idx="7626">
                  <c:v>43348.395891203705</c:v>
                </c:pt>
                <c:pt idx="7627">
                  <c:v>43348.407106481478</c:v>
                </c:pt>
                <c:pt idx="7628">
                  <c:v>43348.422777777778</c:v>
                </c:pt>
                <c:pt idx="7629">
                  <c:v>43348.427361111113</c:v>
                </c:pt>
                <c:pt idx="7630">
                  <c:v>43348.431944444441</c:v>
                </c:pt>
                <c:pt idx="7631">
                  <c:v>43348.440925925926</c:v>
                </c:pt>
                <c:pt idx="7632">
                  <c:v>43348.450543981482</c:v>
                </c:pt>
                <c:pt idx="7633">
                  <c:v>43348.455752314818</c:v>
                </c:pt>
                <c:pt idx="7634">
                  <c:v>43348.461041666669</c:v>
                </c:pt>
                <c:pt idx="7635">
                  <c:v>43348.466354166667</c:v>
                </c:pt>
                <c:pt idx="7636">
                  <c:v>43348.471504629626</c:v>
                </c:pt>
                <c:pt idx="7637">
                  <c:v>43348.492129629631</c:v>
                </c:pt>
                <c:pt idx="7638">
                  <c:v>43348.496932870374</c:v>
                </c:pt>
                <c:pt idx="7639">
                  <c:v>43348.517523148148</c:v>
                </c:pt>
                <c:pt idx="7640">
                  <c:v>43348.526539351849</c:v>
                </c:pt>
                <c:pt idx="7641">
                  <c:v>43348.537743055553</c:v>
                </c:pt>
                <c:pt idx="7642">
                  <c:v>43348.580266203702</c:v>
                </c:pt>
                <c:pt idx="7643">
                  <c:v>43348.609606481485</c:v>
                </c:pt>
                <c:pt idx="7644">
                  <c:v>43348.632824074077</c:v>
                </c:pt>
                <c:pt idx="7645">
                  <c:v>43348.637349537035</c:v>
                </c:pt>
                <c:pt idx="7646">
                  <c:v>43348.641550925924</c:v>
                </c:pt>
                <c:pt idx="7647">
                  <c:v>43348.651458333334</c:v>
                </c:pt>
                <c:pt idx="7648">
                  <c:v>43348.661898148152</c:v>
                </c:pt>
                <c:pt idx="7649">
                  <c:v>43348.675185185188</c:v>
                </c:pt>
                <c:pt idx="7650">
                  <c:v>43348.684583333335</c:v>
                </c:pt>
                <c:pt idx="7651">
                  <c:v>43348.703842592593</c:v>
                </c:pt>
                <c:pt idx="7652">
                  <c:v>43352.337094907409</c:v>
                </c:pt>
                <c:pt idx="7653">
                  <c:v>43352.371759259258</c:v>
                </c:pt>
                <c:pt idx="7654">
                  <c:v>43352.378217592595</c:v>
                </c:pt>
                <c:pt idx="7655">
                  <c:v>43352.385150462964</c:v>
                </c:pt>
                <c:pt idx="7656">
                  <c:v>43352.391782407409</c:v>
                </c:pt>
                <c:pt idx="7657">
                  <c:v>43352.40388888889</c:v>
                </c:pt>
                <c:pt idx="7658">
                  <c:v>43352.409270833334</c:v>
                </c:pt>
                <c:pt idx="7659">
                  <c:v>43352.414768518516</c:v>
                </c:pt>
                <c:pt idx="7660">
                  <c:v>43352.420578703706</c:v>
                </c:pt>
                <c:pt idx="7661">
                  <c:v>43352.443136574075</c:v>
                </c:pt>
                <c:pt idx="7662">
                  <c:v>43352.465150462966</c:v>
                </c:pt>
                <c:pt idx="7663">
                  <c:v>43352.480868055558</c:v>
                </c:pt>
                <c:pt idx="7664">
                  <c:v>43352.485752314817</c:v>
                </c:pt>
                <c:pt idx="7665">
                  <c:v>43352.490358796298</c:v>
                </c:pt>
                <c:pt idx="7666">
                  <c:v>43352.494976851849</c:v>
                </c:pt>
                <c:pt idx="7667">
                  <c:v>43352.499328703707</c:v>
                </c:pt>
                <c:pt idx="7668">
                  <c:v>43352.503530092596</c:v>
                </c:pt>
                <c:pt idx="7669">
                  <c:v>43352.508043981485</c:v>
                </c:pt>
                <c:pt idx="7670">
                  <c:v>43352.512870370374</c:v>
                </c:pt>
                <c:pt idx="7671">
                  <c:v>43352.517627314817</c:v>
                </c:pt>
                <c:pt idx="7672">
                  <c:v>43352.522187499999</c:v>
                </c:pt>
                <c:pt idx="7673">
                  <c:v>43352.526539351849</c:v>
                </c:pt>
                <c:pt idx="7674">
                  <c:v>43352.530497685184</c:v>
                </c:pt>
                <c:pt idx="7675">
                  <c:v>43352.534583333334</c:v>
                </c:pt>
                <c:pt idx="7676">
                  <c:v>43352.538668981484</c:v>
                </c:pt>
                <c:pt idx="7677">
                  <c:v>43352.542928240742</c:v>
                </c:pt>
                <c:pt idx="7678">
                  <c:v>43352.5471412037</c:v>
                </c:pt>
                <c:pt idx="7679">
                  <c:v>43352.55195601852</c:v>
                </c:pt>
                <c:pt idx="7680">
                  <c:v>43352.556238425925</c:v>
                </c:pt>
                <c:pt idx="7681">
                  <c:v>43352.560347222221</c:v>
                </c:pt>
                <c:pt idx="7682">
                  <c:v>43352.564525462964</c:v>
                </c:pt>
                <c:pt idx="7683">
                  <c:v>43352.568680555552</c:v>
                </c:pt>
                <c:pt idx="7684">
                  <c:v>43352.572604166664</c:v>
                </c:pt>
                <c:pt idx="7685">
                  <c:v>43352.576643518521</c:v>
                </c:pt>
                <c:pt idx="7686">
                  <c:v>43352.613217592596</c:v>
                </c:pt>
                <c:pt idx="7687">
                  <c:v>43352.625092592592</c:v>
                </c:pt>
                <c:pt idx="7688">
                  <c:v>43352.648877314816</c:v>
                </c:pt>
                <c:pt idx="7689">
                  <c:v>43352.660775462966</c:v>
                </c:pt>
                <c:pt idx="7690">
                  <c:v>43352.732048611113</c:v>
                </c:pt>
                <c:pt idx="7691">
                  <c:v>43352.743923611109</c:v>
                </c:pt>
                <c:pt idx="7692">
                  <c:v>43353.337465277778</c:v>
                </c:pt>
                <c:pt idx="7693">
                  <c:v>43353.346736111111</c:v>
                </c:pt>
                <c:pt idx="7694">
                  <c:v>43353.355127314811</c:v>
                </c:pt>
                <c:pt idx="7695">
                  <c:v>43353.363368055558</c:v>
                </c:pt>
                <c:pt idx="7696">
                  <c:v>43353.37773148148</c:v>
                </c:pt>
                <c:pt idx="7697">
                  <c:v>43353.609513888892</c:v>
                </c:pt>
                <c:pt idx="7698">
                  <c:v>43353.706342592595</c:v>
                </c:pt>
                <c:pt idx="7699">
                  <c:v>43355.420671296299</c:v>
                </c:pt>
                <c:pt idx="7700">
                  <c:v>43355.426423611112</c:v>
                </c:pt>
                <c:pt idx="7701">
                  <c:v>43355.43240740741</c:v>
                </c:pt>
                <c:pt idx="7702">
                  <c:v>43355.438206018516</c:v>
                </c:pt>
                <c:pt idx="7703">
                  <c:v>43355.443923611114</c:v>
                </c:pt>
                <c:pt idx="7704">
                  <c:v>43355.448842592596</c:v>
                </c:pt>
                <c:pt idx="7705">
                  <c:v>43355.453773148147</c:v>
                </c:pt>
                <c:pt idx="7706">
                  <c:v>43355.458761574075</c:v>
                </c:pt>
                <c:pt idx="7707">
                  <c:v>43355.463750000003</c:v>
                </c:pt>
                <c:pt idx="7708">
                  <c:v>43355.4687962963</c:v>
                </c:pt>
                <c:pt idx="7709">
                  <c:v>43355.473796296297</c:v>
                </c:pt>
                <c:pt idx="7710">
                  <c:v>43355.478819444441</c:v>
                </c:pt>
                <c:pt idx="7711">
                  <c:v>43355.483877314815</c:v>
                </c:pt>
                <c:pt idx="7712">
                  <c:v>43355.48878472222</c:v>
                </c:pt>
                <c:pt idx="7713">
                  <c:v>43355.493634259263</c:v>
                </c:pt>
                <c:pt idx="7714">
                  <c:v>43355.498483796298</c:v>
                </c:pt>
                <c:pt idx="7715">
                  <c:v>43355.503229166665</c:v>
                </c:pt>
                <c:pt idx="7716">
                  <c:v>43355.535300925927</c:v>
                </c:pt>
                <c:pt idx="7717">
                  <c:v>43355.544131944444</c:v>
                </c:pt>
                <c:pt idx="7718">
                  <c:v>43355.548506944448</c:v>
                </c:pt>
                <c:pt idx="7719">
                  <c:v>43355.557141203702</c:v>
                </c:pt>
                <c:pt idx="7720">
                  <c:v>43355.561226851853</c:v>
                </c:pt>
                <c:pt idx="7721">
                  <c:v>43356.337256944447</c:v>
                </c:pt>
                <c:pt idx="7722">
                  <c:v>43356.349062499998</c:v>
                </c:pt>
                <c:pt idx="7723">
                  <c:v>43356.357812499999</c:v>
                </c:pt>
                <c:pt idx="7724">
                  <c:v>43356.365706018521</c:v>
                </c:pt>
                <c:pt idx="7725">
                  <c:v>43356.379513888889</c:v>
                </c:pt>
                <c:pt idx="7726">
                  <c:v>43356.385439814818</c:v>
                </c:pt>
                <c:pt idx="7727">
                  <c:v>43356.390983796293</c:v>
                </c:pt>
                <c:pt idx="7728">
                  <c:v>43356.396562499998</c:v>
                </c:pt>
                <c:pt idx="7729">
                  <c:v>43356.402037037034</c:v>
                </c:pt>
                <c:pt idx="7730">
                  <c:v>43356.407442129632</c:v>
                </c:pt>
                <c:pt idx="7731">
                  <c:v>43356.412847222222</c:v>
                </c:pt>
                <c:pt idx="7732">
                  <c:v>43356.423842592594</c:v>
                </c:pt>
                <c:pt idx="7733">
                  <c:v>43356.429016203707</c:v>
                </c:pt>
                <c:pt idx="7734">
                  <c:v>43356.434004629627</c:v>
                </c:pt>
                <c:pt idx="7735">
                  <c:v>43356.438923611109</c:v>
                </c:pt>
                <c:pt idx="7736">
                  <c:v>43356.443460648145</c:v>
                </c:pt>
                <c:pt idx="7737">
                  <c:v>43356.448009259257</c:v>
                </c:pt>
                <c:pt idx="7738">
                  <c:v>43356.452951388892</c:v>
                </c:pt>
                <c:pt idx="7739">
                  <c:v>43356.457881944443</c:v>
                </c:pt>
                <c:pt idx="7740">
                  <c:v>43356.463043981479</c:v>
                </c:pt>
                <c:pt idx="7741">
                  <c:v>43356.467592592591</c:v>
                </c:pt>
                <c:pt idx="7742">
                  <c:v>43356.472199074073</c:v>
                </c:pt>
                <c:pt idx="7743">
                  <c:v>43357.422777777778</c:v>
                </c:pt>
                <c:pt idx="7744">
                  <c:v>43357.530289351853</c:v>
                </c:pt>
                <c:pt idx="7745">
                  <c:v>43358.392581018517</c:v>
                </c:pt>
                <c:pt idx="7746">
                  <c:v>43358.398344907408</c:v>
                </c:pt>
                <c:pt idx="7747">
                  <c:v>43358.525000000001</c:v>
                </c:pt>
                <c:pt idx="7748">
                  <c:v>43359.366747685184</c:v>
                </c:pt>
                <c:pt idx="7749">
                  <c:v>43359.380879629629</c:v>
                </c:pt>
                <c:pt idx="7750">
                  <c:v>43359.706574074073</c:v>
                </c:pt>
                <c:pt idx="7751">
                  <c:v>43359.71162037037</c:v>
                </c:pt>
                <c:pt idx="7752">
                  <c:v>43360.358101851853</c:v>
                </c:pt>
                <c:pt idx="7753">
                  <c:v>43360.374201388891</c:v>
                </c:pt>
                <c:pt idx="7754">
                  <c:v>43360.381377314814</c:v>
                </c:pt>
                <c:pt idx="7755">
                  <c:v>43360.388124999998</c:v>
                </c:pt>
                <c:pt idx="7756">
                  <c:v>43360.407152777778</c:v>
                </c:pt>
                <c:pt idx="7757">
                  <c:v>43360.413043981483</c:v>
                </c:pt>
                <c:pt idx="7758">
                  <c:v>43360.41878472222</c:v>
                </c:pt>
                <c:pt idx="7759">
                  <c:v>43360.434201388889</c:v>
                </c:pt>
                <c:pt idx="7760">
                  <c:v>43360.438819444447</c:v>
                </c:pt>
                <c:pt idx="7761">
                  <c:v>43360.44332175926</c:v>
                </c:pt>
                <c:pt idx="7762">
                  <c:v>43360.447881944441</c:v>
                </c:pt>
                <c:pt idx="7763">
                  <c:v>43360.452638888892</c:v>
                </c:pt>
                <c:pt idx="7764">
                  <c:v>43360.46634259259</c:v>
                </c:pt>
                <c:pt idx="7765">
                  <c:v>43360.471296296295</c:v>
                </c:pt>
                <c:pt idx="7766">
                  <c:v>43360.47587962963</c:v>
                </c:pt>
                <c:pt idx="7767">
                  <c:v>43360.505289351851</c:v>
                </c:pt>
                <c:pt idx="7768">
                  <c:v>43360.594305555554</c:v>
                </c:pt>
                <c:pt idx="7769">
                  <c:v>43360.598437499997</c:v>
                </c:pt>
                <c:pt idx="7770">
                  <c:v>43361.385960648149</c:v>
                </c:pt>
                <c:pt idx="7771">
                  <c:v>43361.391863425924</c:v>
                </c:pt>
                <c:pt idx="7772">
                  <c:v>43361.402615740742</c:v>
                </c:pt>
                <c:pt idx="7773">
                  <c:v>43361.417858796296</c:v>
                </c:pt>
                <c:pt idx="7774">
                  <c:v>43361.427511574075</c:v>
                </c:pt>
                <c:pt idx="7775">
                  <c:v>43361.455914351849</c:v>
                </c:pt>
                <c:pt idx="7776">
                  <c:v>43361.460358796299</c:v>
                </c:pt>
                <c:pt idx="7777">
                  <c:v>43361.464745370373</c:v>
                </c:pt>
                <c:pt idx="7778">
                  <c:v>43361.469224537039</c:v>
                </c:pt>
                <c:pt idx="7779">
                  <c:v>43361.473611111112</c:v>
                </c:pt>
                <c:pt idx="7780">
                  <c:v>43361.478171296294</c:v>
                </c:pt>
                <c:pt idx="7781">
                  <c:v>43361.482395833336</c:v>
                </c:pt>
                <c:pt idx="7782">
                  <c:v>43361.486712962964</c:v>
                </c:pt>
                <c:pt idx="7783">
                  <c:v>43361.490960648145</c:v>
                </c:pt>
                <c:pt idx="7784">
                  <c:v>43361.538518518515</c:v>
                </c:pt>
                <c:pt idx="7785">
                  <c:v>43361.738749999997</c:v>
                </c:pt>
                <c:pt idx="7786">
                  <c:v>43361.745879629627</c:v>
                </c:pt>
                <c:pt idx="7787">
                  <c:v>43361.752314814818</c:v>
                </c:pt>
                <c:pt idx="7788">
                  <c:v>43361.759062500001</c:v>
                </c:pt>
                <c:pt idx="7789">
                  <c:v>43363.684050925927</c:v>
                </c:pt>
                <c:pt idx="7790">
                  <c:v>43364.3752662037</c:v>
                </c:pt>
                <c:pt idx="7791">
                  <c:v>43366.403865740744</c:v>
                </c:pt>
                <c:pt idx="7792">
                  <c:v>43367.607546296298</c:v>
                </c:pt>
                <c:pt idx="7793">
                  <c:v>43367.61178240741</c:v>
                </c:pt>
                <c:pt idx="7794">
                  <c:v>43367.622071759259</c:v>
                </c:pt>
                <c:pt idx="7795">
                  <c:v>43367.627222222225</c:v>
                </c:pt>
                <c:pt idx="7796">
                  <c:v>43367.631377314814</c:v>
                </c:pt>
                <c:pt idx="7797">
                  <c:v>43367.636377314811</c:v>
                </c:pt>
                <c:pt idx="7798">
                  <c:v>43367.642372685186</c:v>
                </c:pt>
                <c:pt idx="7799">
                  <c:v>43367.664687500001</c:v>
                </c:pt>
                <c:pt idx="7800">
                  <c:v>43367.674421296295</c:v>
                </c:pt>
                <c:pt idx="7801">
                  <c:v>43367.685972222222</c:v>
                </c:pt>
                <c:pt idx="7802">
                  <c:v>43367.697743055556</c:v>
                </c:pt>
                <c:pt idx="7803">
                  <c:v>43367.706724537034</c:v>
                </c:pt>
                <c:pt idx="7804">
                  <c:v>43367.740162037036</c:v>
                </c:pt>
                <c:pt idx="7805">
                  <c:v>43368.377511574072</c:v>
                </c:pt>
                <c:pt idx="7806">
                  <c:v>43368.384733796294</c:v>
                </c:pt>
                <c:pt idx="7807">
                  <c:v>43368.396620370368</c:v>
                </c:pt>
                <c:pt idx="7808">
                  <c:v>43368.402349537035</c:v>
                </c:pt>
                <c:pt idx="7809">
                  <c:v>43368.407754629632</c:v>
                </c:pt>
                <c:pt idx="7810">
                  <c:v>43368.412916666668</c:v>
                </c:pt>
                <c:pt idx="7811">
                  <c:v>43368.418113425927</c:v>
                </c:pt>
                <c:pt idx="7812">
                  <c:v>43368.423703703702</c:v>
                </c:pt>
                <c:pt idx="7813">
                  <c:v>43368.429189814815</c:v>
                </c:pt>
                <c:pt idx="7814">
                  <c:v>43368.43445601852</c:v>
                </c:pt>
                <c:pt idx="7815">
                  <c:v>43368.439722222225</c:v>
                </c:pt>
                <c:pt idx="7816">
                  <c:v>43368.444965277777</c:v>
                </c:pt>
                <c:pt idx="7817">
                  <c:v>43368.449907407405</c:v>
                </c:pt>
                <c:pt idx="7818">
                  <c:v>43368.454745370371</c:v>
                </c:pt>
                <c:pt idx="7819">
                  <c:v>43368.459421296298</c:v>
                </c:pt>
                <c:pt idx="7820">
                  <c:v>43368.464004629626</c:v>
                </c:pt>
                <c:pt idx="7821">
                  <c:v>43368.468472222223</c:v>
                </c:pt>
                <c:pt idx="7822">
                  <c:v>43368.473229166666</c:v>
                </c:pt>
                <c:pt idx="7823">
                  <c:v>43368.477870370371</c:v>
                </c:pt>
                <c:pt idx="7824">
                  <c:v>43368.482418981483</c:v>
                </c:pt>
                <c:pt idx="7825">
                  <c:v>43368.486770833333</c:v>
                </c:pt>
                <c:pt idx="7826">
                  <c:v>43368.491284722222</c:v>
                </c:pt>
                <c:pt idx="7827">
                  <c:v>43368.495891203704</c:v>
                </c:pt>
                <c:pt idx="7828">
                  <c:v>43368.501030092593</c:v>
                </c:pt>
                <c:pt idx="7829">
                  <c:v>43368.51966435185</c:v>
                </c:pt>
                <c:pt idx="7830">
                  <c:v>43368.524004629631</c:v>
                </c:pt>
                <c:pt idx="7831">
                  <c:v>43368.528240740743</c:v>
                </c:pt>
                <c:pt idx="7832">
                  <c:v>43368.532534722224</c:v>
                </c:pt>
                <c:pt idx="7833">
                  <c:v>43368.537372685183</c:v>
                </c:pt>
                <c:pt idx="7834">
                  <c:v>43368.543912037036</c:v>
                </c:pt>
                <c:pt idx="7835">
                  <c:v>43368.548356481479</c:v>
                </c:pt>
                <c:pt idx="7836">
                  <c:v>43368.552569444444</c:v>
                </c:pt>
                <c:pt idx="7837">
                  <c:v>43368.55667824074</c:v>
                </c:pt>
                <c:pt idx="7838">
                  <c:v>43368.560787037037</c:v>
                </c:pt>
                <c:pt idx="7839">
                  <c:v>43368.565069444441</c:v>
                </c:pt>
                <c:pt idx="7840">
                  <c:v>43368.569224537037</c:v>
                </c:pt>
                <c:pt idx="7841">
                  <c:v>43368.573368055557</c:v>
                </c:pt>
                <c:pt idx="7842">
                  <c:v>43368.57744212963</c:v>
                </c:pt>
                <c:pt idx="7843">
                  <c:v>43368.581273148149</c:v>
                </c:pt>
                <c:pt idx="7844">
                  <c:v>43368.585127314815</c:v>
                </c:pt>
                <c:pt idx="7845">
                  <c:v>43368.588993055557</c:v>
                </c:pt>
                <c:pt idx="7846">
                  <c:v>43368.592881944445</c:v>
                </c:pt>
                <c:pt idx="7847">
                  <c:v>43368.596643518518</c:v>
                </c:pt>
                <c:pt idx="7848">
                  <c:v>43368.600405092591</c:v>
                </c:pt>
                <c:pt idx="7849">
                  <c:v>43368.604189814818</c:v>
                </c:pt>
                <c:pt idx="7850">
                  <c:v>43368.607974537037</c:v>
                </c:pt>
                <c:pt idx="7851">
                  <c:v>43368.611747685187</c:v>
                </c:pt>
                <c:pt idx="7852">
                  <c:v>43368.615555555552</c:v>
                </c:pt>
                <c:pt idx="7853">
                  <c:v>43368.619386574072</c:v>
                </c:pt>
                <c:pt idx="7854">
                  <c:v>43368.623518518521</c:v>
                </c:pt>
                <c:pt idx="7855">
                  <c:v>43368.627754629626</c:v>
                </c:pt>
                <c:pt idx="7856">
                  <c:v>43368.631712962961</c:v>
                </c:pt>
                <c:pt idx="7857">
                  <c:v>43368.635648148149</c:v>
                </c:pt>
                <c:pt idx="7858">
                  <c:v>43368.63962962963</c:v>
                </c:pt>
                <c:pt idx="7859">
                  <c:v>43368.643506944441</c:v>
                </c:pt>
                <c:pt idx="7860">
                  <c:v>43368.647465277776</c:v>
                </c:pt>
                <c:pt idx="7861">
                  <c:v>43368.655393518522</c:v>
                </c:pt>
                <c:pt idx="7862">
                  <c:v>43368.659363425926</c:v>
                </c:pt>
                <c:pt idx="7863">
                  <c:v>43368.663402777776</c:v>
                </c:pt>
                <c:pt idx="7864">
                  <c:v>43368.667581018519</c:v>
                </c:pt>
                <c:pt idx="7865">
                  <c:v>43368.671909722223</c:v>
                </c:pt>
                <c:pt idx="7866">
                  <c:v>43368.676261574074</c:v>
                </c:pt>
                <c:pt idx="7867">
                  <c:v>43373.334606481483</c:v>
                </c:pt>
                <c:pt idx="7868">
                  <c:v>43373.346678240741</c:v>
                </c:pt>
                <c:pt idx="7869">
                  <c:v>43373.368935185186</c:v>
                </c:pt>
                <c:pt idx="7870">
                  <c:v>43373.375520833331</c:v>
                </c:pt>
                <c:pt idx="7871">
                  <c:v>43373.381932870368</c:v>
                </c:pt>
                <c:pt idx="7872">
                  <c:v>43373.395104166666</c:v>
                </c:pt>
                <c:pt idx="7873">
                  <c:v>43373.401597222219</c:v>
                </c:pt>
                <c:pt idx="7874">
                  <c:v>43373.407731481479</c:v>
                </c:pt>
                <c:pt idx="7875">
                  <c:v>43373.413703703707</c:v>
                </c:pt>
                <c:pt idx="7876">
                  <c:v>43373.419652777775</c:v>
                </c:pt>
                <c:pt idx="7877">
                  <c:v>43373.43136574074</c:v>
                </c:pt>
                <c:pt idx="7878">
                  <c:v>43373.442627314813</c:v>
                </c:pt>
                <c:pt idx="7879">
                  <c:v>43373.457928240743</c:v>
                </c:pt>
                <c:pt idx="7880">
                  <c:v>43373.46266203704</c:v>
                </c:pt>
                <c:pt idx="7881">
                  <c:v>43373.467314814814</c:v>
                </c:pt>
                <c:pt idx="7882">
                  <c:v>43373.471956018519</c:v>
                </c:pt>
                <c:pt idx="7883">
                  <c:v>43373.476446759261</c:v>
                </c:pt>
                <c:pt idx="7884">
                  <c:v>43373.480740740742</c:v>
                </c:pt>
                <c:pt idx="7885">
                  <c:v>43373.485127314816</c:v>
                </c:pt>
                <c:pt idx="7886">
                  <c:v>43373.489432870374</c:v>
                </c:pt>
                <c:pt idx="7887">
                  <c:v>43373.498217592591</c:v>
                </c:pt>
                <c:pt idx="7888">
                  <c:v>43373.591643518521</c:v>
                </c:pt>
                <c:pt idx="7889">
                  <c:v>43373.603055555555</c:v>
                </c:pt>
                <c:pt idx="7890">
                  <c:v>43373.610625000001</c:v>
                </c:pt>
                <c:pt idx="7891">
                  <c:v>43373.623344907406</c:v>
                </c:pt>
                <c:pt idx="7892">
                  <c:v>43381.355949074074</c:v>
                </c:pt>
                <c:pt idx="7893">
                  <c:v>43384.361087962963</c:v>
                </c:pt>
                <c:pt idx="7894">
                  <c:v>43387.372858796298</c:v>
                </c:pt>
                <c:pt idx="7895">
                  <c:v>43389.334826388891</c:v>
                </c:pt>
                <c:pt idx="7896">
                  <c:v>43389.362442129626</c:v>
                </c:pt>
                <c:pt idx="7897">
                  <c:v>43389.401909722219</c:v>
                </c:pt>
                <c:pt idx="7898">
                  <c:v>43389.439201388886</c:v>
                </c:pt>
                <c:pt idx="7899">
                  <c:v>43389.448379629626</c:v>
                </c:pt>
                <c:pt idx="7900">
                  <c:v>43389.461747685185</c:v>
                </c:pt>
                <c:pt idx="7901">
                  <c:v>43389.475011574075</c:v>
                </c:pt>
                <c:pt idx="7902">
                  <c:v>43389.503738425927</c:v>
                </c:pt>
                <c:pt idx="7903">
                  <c:v>43390.420428240737</c:v>
                </c:pt>
                <c:pt idx="7904">
                  <c:v>43390.426296296297</c:v>
                </c:pt>
                <c:pt idx="7905">
                  <c:v>43390.478078703702</c:v>
                </c:pt>
                <c:pt idx="7906">
                  <c:v>43390.482592592591</c:v>
                </c:pt>
                <c:pt idx="7907">
                  <c:v>43390.487280092595</c:v>
                </c:pt>
                <c:pt idx="7908">
                  <c:v>43390.502256944441</c:v>
                </c:pt>
                <c:pt idx="7909">
                  <c:v>43390.506249999999</c:v>
                </c:pt>
                <c:pt idx="7910">
                  <c:v>43390.510196759256</c:v>
                </c:pt>
                <c:pt idx="7911">
                  <c:v>43390.513981481483</c:v>
                </c:pt>
                <c:pt idx="7912">
                  <c:v>43390.521574074075</c:v>
                </c:pt>
                <c:pt idx="7913">
                  <c:v>43390.52542824074</c:v>
                </c:pt>
                <c:pt idx="7914">
                  <c:v>43390.529502314814</c:v>
                </c:pt>
                <c:pt idx="7915">
                  <c:v>43390.53329861111</c:v>
                </c:pt>
                <c:pt idx="7916">
                  <c:v>43390.537685185183</c:v>
                </c:pt>
                <c:pt idx="7917">
                  <c:v>43390.549791666665</c:v>
                </c:pt>
                <c:pt idx="7918">
                  <c:v>43390.553680555553</c:v>
                </c:pt>
                <c:pt idx="7919">
                  <c:v>43390.557557870372</c:v>
                </c:pt>
                <c:pt idx="7920">
                  <c:v>43390.561597222222</c:v>
                </c:pt>
                <c:pt idx="7921">
                  <c:v>43390.569236111114</c:v>
                </c:pt>
                <c:pt idx="7922">
                  <c:v>43390.572881944441</c:v>
                </c:pt>
                <c:pt idx="7923">
                  <c:v>43390.576458333337</c:v>
                </c:pt>
                <c:pt idx="7924">
                  <c:v>43390.580046296294</c:v>
                </c:pt>
                <c:pt idx="7925">
                  <c:v>43390.583796296298</c:v>
                </c:pt>
                <c:pt idx="7926">
                  <c:v>43390.591111111113</c:v>
                </c:pt>
                <c:pt idx="7927">
                  <c:v>43390.594837962963</c:v>
                </c:pt>
                <c:pt idx="7928">
                  <c:v>43390.601863425924</c:v>
                </c:pt>
                <c:pt idx="7929">
                  <c:v>43391.364224537036</c:v>
                </c:pt>
                <c:pt idx="7930">
                  <c:v>43391.472881944443</c:v>
                </c:pt>
                <c:pt idx="7931">
                  <c:v>43391.510555555556</c:v>
                </c:pt>
                <c:pt idx="7932">
                  <c:v>43391.534560185188</c:v>
                </c:pt>
                <c:pt idx="7933">
                  <c:v>43391.693425925929</c:v>
                </c:pt>
                <c:pt idx="7934">
                  <c:v>43393.447430555556</c:v>
                </c:pt>
                <c:pt idx="7935">
                  <c:v>43393.452789351853</c:v>
                </c:pt>
                <c:pt idx="7936">
                  <c:v>43393.457974537036</c:v>
                </c:pt>
                <c:pt idx="7937">
                  <c:v>43393.462476851855</c:v>
                </c:pt>
                <c:pt idx="7938">
                  <c:v>43393.46769675926</c:v>
                </c:pt>
                <c:pt idx="7939">
                  <c:v>43393.472719907404</c:v>
                </c:pt>
                <c:pt idx="7940">
                  <c:v>43393.477638888886</c:v>
                </c:pt>
                <c:pt idx="7941">
                  <c:v>43393.482789351852</c:v>
                </c:pt>
                <c:pt idx="7942">
                  <c:v>43393.496759259258</c:v>
                </c:pt>
                <c:pt idx="7943">
                  <c:v>43393.501064814816</c:v>
                </c:pt>
                <c:pt idx="7944">
                  <c:v>43393.505196759259</c:v>
                </c:pt>
                <c:pt idx="7945">
                  <c:v>43393.509212962963</c:v>
                </c:pt>
                <c:pt idx="7946">
                  <c:v>43393.513402777775</c:v>
                </c:pt>
                <c:pt idx="7947">
                  <c:v>43393.517500000002</c:v>
                </c:pt>
                <c:pt idx="7948">
                  <c:v>43393.52144675926</c:v>
                </c:pt>
                <c:pt idx="7949">
                  <c:v>43393.529560185183</c:v>
                </c:pt>
                <c:pt idx="7950">
                  <c:v>43393.534039351849</c:v>
                </c:pt>
                <c:pt idx="7951">
                  <c:v>43393.549872685187</c:v>
                </c:pt>
                <c:pt idx="7952">
                  <c:v>43393.583981481483</c:v>
                </c:pt>
                <c:pt idx="7953">
                  <c:v>43393.596967592595</c:v>
                </c:pt>
                <c:pt idx="7954">
                  <c:v>43393.620798611111</c:v>
                </c:pt>
                <c:pt idx="7955">
                  <c:v>43393.643645833334</c:v>
                </c:pt>
                <c:pt idx="7956">
                  <c:v>43393.647268518522</c:v>
                </c:pt>
                <c:pt idx="7957">
                  <c:v>43393.67827546296</c:v>
                </c:pt>
                <c:pt idx="7958">
                  <c:v>43393.686261574076</c:v>
                </c:pt>
                <c:pt idx="7959">
                  <c:v>43393.691157407404</c:v>
                </c:pt>
                <c:pt idx="7960">
                  <c:v>43394.334861111114</c:v>
                </c:pt>
                <c:pt idx="7961">
                  <c:v>43394.356319444443</c:v>
                </c:pt>
                <c:pt idx="7962">
                  <c:v>43394.364930555559</c:v>
                </c:pt>
                <c:pt idx="7963">
                  <c:v>43394.372615740744</c:v>
                </c:pt>
                <c:pt idx="7964">
                  <c:v>43394.379652777781</c:v>
                </c:pt>
                <c:pt idx="7965">
                  <c:v>43394.386562500003</c:v>
                </c:pt>
                <c:pt idx="7966">
                  <c:v>43394.393043981479</c:v>
                </c:pt>
                <c:pt idx="7967">
                  <c:v>43394.399386574078</c:v>
                </c:pt>
                <c:pt idx="7968">
                  <c:v>43394.405891203707</c:v>
                </c:pt>
                <c:pt idx="7969">
                  <c:v>43394.412361111114</c:v>
                </c:pt>
                <c:pt idx="7970">
                  <c:v>43394.418449074074</c:v>
                </c:pt>
                <c:pt idx="7971">
                  <c:v>43394.424444444441</c:v>
                </c:pt>
                <c:pt idx="7972">
                  <c:v>43394.430381944447</c:v>
                </c:pt>
                <c:pt idx="7973">
                  <c:v>43394.435810185183</c:v>
                </c:pt>
                <c:pt idx="7974">
                  <c:v>43394.441018518519</c:v>
                </c:pt>
                <c:pt idx="7975">
                  <c:v>43394.44599537037</c:v>
                </c:pt>
                <c:pt idx="7976">
                  <c:v>43394.45071759259</c:v>
                </c:pt>
                <c:pt idx="7977">
                  <c:v>43394.455474537041</c:v>
                </c:pt>
                <c:pt idx="7978">
                  <c:v>43394.46020833333</c:v>
                </c:pt>
                <c:pt idx="7979">
                  <c:v>43394.465185185189</c:v>
                </c:pt>
                <c:pt idx="7980">
                  <c:v>43394.46980324074</c:v>
                </c:pt>
                <c:pt idx="7981">
                  <c:v>43394.47452546296</c:v>
                </c:pt>
                <c:pt idx="7982">
                  <c:v>43394.479212962964</c:v>
                </c:pt>
                <c:pt idx="7983">
                  <c:v>43394.488634259258</c:v>
                </c:pt>
                <c:pt idx="7984">
                  <c:v>43394.507060185184</c:v>
                </c:pt>
                <c:pt idx="7985">
                  <c:v>43394.511400462965</c:v>
                </c:pt>
                <c:pt idx="7986">
                  <c:v>43394.515648148146</c:v>
                </c:pt>
                <c:pt idx="7987">
                  <c:v>43394.524050925924</c:v>
                </c:pt>
                <c:pt idx="7988">
                  <c:v>43394.536446759259</c:v>
                </c:pt>
                <c:pt idx="7989">
                  <c:v>43394.540532407409</c:v>
                </c:pt>
                <c:pt idx="7990">
                  <c:v>43394.544456018521</c:v>
                </c:pt>
                <c:pt idx="7991">
                  <c:v>43394.576412037037</c:v>
                </c:pt>
                <c:pt idx="7992">
                  <c:v>43394.588807870372</c:v>
                </c:pt>
                <c:pt idx="7993">
                  <c:v>43394.598680555559</c:v>
                </c:pt>
                <c:pt idx="7994">
                  <c:v>43394.62232638889</c:v>
                </c:pt>
                <c:pt idx="7995">
                  <c:v>43394.630243055559</c:v>
                </c:pt>
                <c:pt idx="7996">
                  <c:v>43394.63422453704</c:v>
                </c:pt>
                <c:pt idx="7997">
                  <c:v>43394.638356481482</c:v>
                </c:pt>
                <c:pt idx="7998">
                  <c:v>43394.642708333333</c:v>
                </c:pt>
                <c:pt idx="7999">
                  <c:v>43394.647210648145</c:v>
                </c:pt>
                <c:pt idx="8000">
                  <c:v>43394.651712962965</c:v>
                </c:pt>
                <c:pt idx="8001">
                  <c:v>43394.656134259261</c:v>
                </c:pt>
                <c:pt idx="8002">
                  <c:v>43394.660590277781</c:v>
                </c:pt>
                <c:pt idx="8003">
                  <c:v>43394.665081018517</c:v>
                </c:pt>
                <c:pt idx="8004">
                  <c:v>43394.669525462959</c:v>
                </c:pt>
                <c:pt idx="8005">
                  <c:v>43394.673981481479</c:v>
                </c:pt>
                <c:pt idx="8006">
                  <c:v>43394.678368055553</c:v>
                </c:pt>
                <c:pt idx="8007">
                  <c:v>43394.68277777778</c:v>
                </c:pt>
                <c:pt idx="8008">
                  <c:v>43394.687280092592</c:v>
                </c:pt>
                <c:pt idx="8009">
                  <c:v>43394.692037037035</c:v>
                </c:pt>
                <c:pt idx="8010">
                  <c:v>43394.696898148148</c:v>
                </c:pt>
                <c:pt idx="8011">
                  <c:v>43394.702094907407</c:v>
                </c:pt>
                <c:pt idx="8012">
                  <c:v>43394.712569444448</c:v>
                </c:pt>
                <c:pt idx="8013">
                  <c:v>43394.717824074076</c:v>
                </c:pt>
                <c:pt idx="8014">
                  <c:v>43394.728506944448</c:v>
                </c:pt>
                <c:pt idx="8015">
                  <c:v>43394.739583333336</c:v>
                </c:pt>
                <c:pt idx="8016">
                  <c:v>43394.74560185185</c:v>
                </c:pt>
                <c:pt idx="8017">
                  <c:v>43395.629895833335</c:v>
                </c:pt>
                <c:pt idx="8018">
                  <c:v>43395.686701388891</c:v>
                </c:pt>
                <c:pt idx="8019">
                  <c:v>43395.712233796294</c:v>
                </c:pt>
                <c:pt idx="8020">
                  <c:v>43395.719525462962</c:v>
                </c:pt>
                <c:pt idx="8021">
                  <c:v>43396.408391203702</c:v>
                </c:pt>
                <c:pt idx="8022">
                  <c:v>43396.420266203706</c:v>
                </c:pt>
                <c:pt idx="8023">
                  <c:v>43396.554780092592</c:v>
                </c:pt>
                <c:pt idx="8024">
                  <c:v>43398.53534722222</c:v>
                </c:pt>
                <c:pt idx="8025">
                  <c:v>43398.542881944442</c:v>
                </c:pt>
                <c:pt idx="8026">
                  <c:v>43398.550023148149</c:v>
                </c:pt>
                <c:pt idx="8027">
                  <c:v>43398.561400462961</c:v>
                </c:pt>
                <c:pt idx="8028">
                  <c:v>43398.566562499997</c:v>
                </c:pt>
                <c:pt idx="8029">
                  <c:v>43409.3981712963</c:v>
                </c:pt>
                <c:pt idx="8030">
                  <c:v>43409.410752314812</c:v>
                </c:pt>
                <c:pt idx="8031">
                  <c:v>43409.753969907404</c:v>
                </c:pt>
                <c:pt idx="8032">
                  <c:v>43412.389467592591</c:v>
                </c:pt>
                <c:pt idx="8033">
                  <c:v>43412.455682870372</c:v>
                </c:pt>
                <c:pt idx="8034">
                  <c:v>43412.468923611108</c:v>
                </c:pt>
                <c:pt idx="8035">
                  <c:v>43412.549166666664</c:v>
                </c:pt>
                <c:pt idx="8036">
                  <c:v>43412.569016203706</c:v>
                </c:pt>
                <c:pt idx="8037">
                  <c:v>43412.59574074074</c:v>
                </c:pt>
                <c:pt idx="8038">
                  <c:v>43412.640740740739</c:v>
                </c:pt>
                <c:pt idx="8039">
                  <c:v>43412.678553240738</c:v>
                </c:pt>
                <c:pt idx="8040">
                  <c:v>43412.710185185184</c:v>
                </c:pt>
                <c:pt idx="8041">
                  <c:v>43413.401712962965</c:v>
                </c:pt>
                <c:pt idx="8042">
                  <c:v>43413.652048611111</c:v>
                </c:pt>
                <c:pt idx="8043">
                  <c:v>43414.397233796299</c:v>
                </c:pt>
                <c:pt idx="8044">
                  <c:v>43414.403784722221</c:v>
                </c:pt>
                <c:pt idx="8045">
                  <c:v>43414.409618055557</c:v>
                </c:pt>
                <c:pt idx="8046">
                  <c:v>43414.416875000003</c:v>
                </c:pt>
                <c:pt idx="8047">
                  <c:v>43414.421574074076</c:v>
                </c:pt>
                <c:pt idx="8048">
                  <c:v>43414.426504629628</c:v>
                </c:pt>
                <c:pt idx="8049">
                  <c:v>43414.43172453704</c:v>
                </c:pt>
                <c:pt idx="8050">
                  <c:v>43414.446006944447</c:v>
                </c:pt>
                <c:pt idx="8051">
                  <c:v>43414.450289351851</c:v>
                </c:pt>
                <c:pt idx="8052">
                  <c:v>43414.455787037034</c:v>
                </c:pt>
                <c:pt idx="8053">
                  <c:v>43414.461261574077</c:v>
                </c:pt>
                <c:pt idx="8054">
                  <c:v>43414.465671296297</c:v>
                </c:pt>
                <c:pt idx="8055">
                  <c:v>43414.471516203703</c:v>
                </c:pt>
                <c:pt idx="8056">
                  <c:v>43414.476006944446</c:v>
                </c:pt>
                <c:pt idx="8057">
                  <c:v>43414.480208333334</c:v>
                </c:pt>
                <c:pt idx="8058">
                  <c:v>43414.485277777778</c:v>
                </c:pt>
                <c:pt idx="8059">
                  <c:v>43414.489664351851</c:v>
                </c:pt>
                <c:pt idx="8060">
                  <c:v>43414.499166666668</c:v>
                </c:pt>
                <c:pt idx="8061">
                  <c:v>43414.502997685187</c:v>
                </c:pt>
                <c:pt idx="8062">
                  <c:v>43414.514513888891</c:v>
                </c:pt>
                <c:pt idx="8063">
                  <c:v>43414.576064814813</c:v>
                </c:pt>
                <c:pt idx="8064">
                  <c:v>43414.588194444441</c:v>
                </c:pt>
                <c:pt idx="8065">
                  <c:v>43414.60361111111</c:v>
                </c:pt>
                <c:pt idx="8066">
                  <c:v>43414.607407407406</c:v>
                </c:pt>
                <c:pt idx="8067">
                  <c:v>43414.617881944447</c:v>
                </c:pt>
                <c:pt idx="8068">
                  <c:v>43414.625717592593</c:v>
                </c:pt>
                <c:pt idx="8069">
                  <c:v>43414.632615740738</c:v>
                </c:pt>
                <c:pt idx="8070">
                  <c:v>43414.638148148151</c:v>
                </c:pt>
                <c:pt idx="8071">
                  <c:v>43414.645601851851</c:v>
                </c:pt>
                <c:pt idx="8072">
                  <c:v>43414.661122685182</c:v>
                </c:pt>
                <c:pt idx="8073">
                  <c:v>43414.665219907409</c:v>
                </c:pt>
                <c:pt idx="8074">
                  <c:v>43414.669490740744</c:v>
                </c:pt>
                <c:pt idx="8075">
                  <c:v>43414.678078703706</c:v>
                </c:pt>
                <c:pt idx="8076">
                  <c:v>43414.682256944441</c:v>
                </c:pt>
                <c:pt idx="8077">
                  <c:v>43414.686666666668</c:v>
                </c:pt>
                <c:pt idx="8078">
                  <c:v>43414.695497685185</c:v>
                </c:pt>
                <c:pt idx="8079">
                  <c:v>43414.700879629629</c:v>
                </c:pt>
                <c:pt idx="8080">
                  <c:v>43414.705254629633</c:v>
                </c:pt>
                <c:pt idx="8081">
                  <c:v>43414.719664351855</c:v>
                </c:pt>
                <c:pt idx="8082">
                  <c:v>43414.724594907406</c:v>
                </c:pt>
                <c:pt idx="8083">
                  <c:v>43414.735405092593</c:v>
                </c:pt>
                <c:pt idx="8084">
                  <c:v>43415.389652777776</c:v>
                </c:pt>
                <c:pt idx="8085">
                  <c:v>43415.400185185186</c:v>
                </c:pt>
                <c:pt idx="8086">
                  <c:v>43415.41028935185</c:v>
                </c:pt>
                <c:pt idx="8087">
                  <c:v>43415.41511574074</c:v>
                </c:pt>
                <c:pt idx="8088">
                  <c:v>43415.419861111113</c:v>
                </c:pt>
                <c:pt idx="8089">
                  <c:v>43415.463796296295</c:v>
                </c:pt>
                <c:pt idx="8090">
                  <c:v>43415.468298611115</c:v>
                </c:pt>
                <c:pt idx="8091">
                  <c:v>43415.472754629627</c:v>
                </c:pt>
                <c:pt idx="8092">
                  <c:v>43415.477175925924</c:v>
                </c:pt>
                <c:pt idx="8093">
                  <c:v>43415.485925925925</c:v>
                </c:pt>
                <c:pt idx="8094">
                  <c:v>43415.490185185183</c:v>
                </c:pt>
                <c:pt idx="8095">
                  <c:v>43415.494421296295</c:v>
                </c:pt>
                <c:pt idx="8096">
                  <c:v>43415.498657407406</c:v>
                </c:pt>
                <c:pt idx="8097">
                  <c:v>43415.502916666665</c:v>
                </c:pt>
                <c:pt idx="8098">
                  <c:v>43415.50712962963</c:v>
                </c:pt>
                <c:pt idx="8099">
                  <c:v>43415.511331018519</c:v>
                </c:pt>
                <c:pt idx="8100">
                  <c:v>43415.583865740744</c:v>
                </c:pt>
                <c:pt idx="8101">
                  <c:v>43415.691643518519</c:v>
                </c:pt>
                <c:pt idx="8102">
                  <c:v>43415.70040509259</c:v>
                </c:pt>
                <c:pt idx="8103">
                  <c:v>43415.705057870371</c:v>
                </c:pt>
                <c:pt idx="8104">
                  <c:v>43415.732708333337</c:v>
                </c:pt>
                <c:pt idx="8105">
                  <c:v>43415.739386574074</c:v>
                </c:pt>
                <c:pt idx="8106">
                  <c:v>43415.746840277781</c:v>
                </c:pt>
                <c:pt idx="8107">
                  <c:v>43415.755439814813</c:v>
                </c:pt>
                <c:pt idx="8108">
                  <c:v>43420.676145833335</c:v>
                </c:pt>
                <c:pt idx="8109">
                  <c:v>43420.730254629627</c:v>
                </c:pt>
                <c:pt idx="8110">
                  <c:v>43421.662812499999</c:v>
                </c:pt>
                <c:pt idx="8111">
                  <c:v>43421.672395833331</c:v>
                </c:pt>
                <c:pt idx="8112">
                  <c:v>43421.676828703705</c:v>
                </c:pt>
                <c:pt idx="8113">
                  <c:v>43421.684525462966</c:v>
                </c:pt>
                <c:pt idx="8114">
                  <c:v>43421.689027777778</c:v>
                </c:pt>
                <c:pt idx="8115">
                  <c:v>43421.700150462966</c:v>
                </c:pt>
                <c:pt idx="8116">
                  <c:v>43421.70511574074</c:v>
                </c:pt>
                <c:pt idx="8117">
                  <c:v>43421.715601851851</c:v>
                </c:pt>
                <c:pt idx="8118">
                  <c:v>43421.727314814816</c:v>
                </c:pt>
                <c:pt idx="8119">
                  <c:v>43421.73333333333</c:v>
                </c:pt>
                <c:pt idx="8120">
                  <c:v>43421.738449074073</c:v>
                </c:pt>
                <c:pt idx="8121">
                  <c:v>43422.376527777778</c:v>
                </c:pt>
                <c:pt idx="8122">
                  <c:v>43422.53497685185</c:v>
                </c:pt>
                <c:pt idx="8123">
                  <c:v>43422.539305555554</c:v>
                </c:pt>
                <c:pt idx="8124">
                  <c:v>43422.548148148147</c:v>
                </c:pt>
                <c:pt idx="8125">
                  <c:v>43422.619409722225</c:v>
                </c:pt>
                <c:pt idx="8126">
                  <c:v>43422.645671296297</c:v>
                </c:pt>
                <c:pt idx="8127">
                  <c:v>43422.657546296294</c:v>
                </c:pt>
                <c:pt idx="8128">
                  <c:v>43422.669421296298</c:v>
                </c:pt>
                <c:pt idx="8129">
                  <c:v>43422.705046296294</c:v>
                </c:pt>
                <c:pt idx="8130">
                  <c:v>43422.739293981482</c:v>
                </c:pt>
                <c:pt idx="8131">
                  <c:v>43423.378067129626</c:v>
                </c:pt>
                <c:pt idx="8132">
                  <c:v>43423.383645833332</c:v>
                </c:pt>
                <c:pt idx="8133">
                  <c:v>43423.389826388891</c:v>
                </c:pt>
                <c:pt idx="8134">
                  <c:v>43423.395300925928</c:v>
                </c:pt>
                <c:pt idx="8135">
                  <c:v>43423.400590277779</c:v>
                </c:pt>
                <c:pt idx="8136">
                  <c:v>43423.405995370369</c:v>
                </c:pt>
                <c:pt idx="8137">
                  <c:v>43423.411851851852</c:v>
                </c:pt>
                <c:pt idx="8138">
                  <c:v>43423.417337962965</c:v>
                </c:pt>
                <c:pt idx="8139">
                  <c:v>43423.422881944447</c:v>
                </c:pt>
                <c:pt idx="8140">
                  <c:v>43423.42863425926</c:v>
                </c:pt>
                <c:pt idx="8141">
                  <c:v>43423.46837962963</c:v>
                </c:pt>
                <c:pt idx="8142">
                  <c:v>43423.564120370371</c:v>
                </c:pt>
                <c:pt idx="8143">
                  <c:v>43423.579074074078</c:v>
                </c:pt>
                <c:pt idx="8144">
                  <c:v>43423.582638888889</c:v>
                </c:pt>
                <c:pt idx="8145">
                  <c:v>43423.586192129631</c:v>
                </c:pt>
                <c:pt idx="8146">
                  <c:v>43423.589907407404</c:v>
                </c:pt>
                <c:pt idx="8147">
                  <c:v>43423.593460648146</c:v>
                </c:pt>
                <c:pt idx="8148">
                  <c:v>43423.597083333334</c:v>
                </c:pt>
                <c:pt idx="8149">
                  <c:v>43423.601400462961</c:v>
                </c:pt>
                <c:pt idx="8150">
                  <c:v>43423.606238425928</c:v>
                </c:pt>
                <c:pt idx="8151">
                  <c:v>43423.61178240741</c:v>
                </c:pt>
                <c:pt idx="8152">
                  <c:v>43423.615115740744</c:v>
                </c:pt>
                <c:pt idx="8153">
                  <c:v>43423.618472222224</c:v>
                </c:pt>
                <c:pt idx="8154">
                  <c:v>43423.621932870374</c:v>
                </c:pt>
                <c:pt idx="8155">
                  <c:v>43423.625451388885</c:v>
                </c:pt>
                <c:pt idx="8156">
                  <c:v>43423.629050925927</c:v>
                </c:pt>
                <c:pt idx="8157">
                  <c:v>43423.632650462961</c:v>
                </c:pt>
                <c:pt idx="8158">
                  <c:v>43423.636481481481</c:v>
                </c:pt>
                <c:pt idx="8159">
                  <c:v>43423.640370370369</c:v>
                </c:pt>
                <c:pt idx="8160">
                  <c:v>43423.644444444442</c:v>
                </c:pt>
                <c:pt idx="8161">
                  <c:v>43423.64875</c:v>
                </c:pt>
                <c:pt idx="8162">
                  <c:v>43427.395069444443</c:v>
                </c:pt>
                <c:pt idx="8163">
                  <c:v>43427.399965277778</c:v>
                </c:pt>
                <c:pt idx="8164">
                  <c:v>43427.568912037037</c:v>
                </c:pt>
                <c:pt idx="8165">
                  <c:v>43427.596828703703</c:v>
                </c:pt>
                <c:pt idx="8166">
                  <c:v>43427.665011574078</c:v>
                </c:pt>
                <c:pt idx="8167">
                  <c:v>43427.686828703707</c:v>
                </c:pt>
                <c:pt idx="8168">
                  <c:v>43428.389861111114</c:v>
                </c:pt>
                <c:pt idx="8169">
                  <c:v>43428.403379629628</c:v>
                </c:pt>
                <c:pt idx="8170">
                  <c:v>43428.408865740741</c:v>
                </c:pt>
                <c:pt idx="8171">
                  <c:v>43428.414363425924</c:v>
                </c:pt>
                <c:pt idx="8172">
                  <c:v>43428.419502314813</c:v>
                </c:pt>
                <c:pt idx="8173">
                  <c:v>43428.425023148149</c:v>
                </c:pt>
                <c:pt idx="8174">
                  <c:v>43428.430173611108</c:v>
                </c:pt>
                <c:pt idx="8175">
                  <c:v>43428.435115740744</c:v>
                </c:pt>
                <c:pt idx="8176">
                  <c:v>43428.448298611111</c:v>
                </c:pt>
                <c:pt idx="8177">
                  <c:v>43428.476863425924</c:v>
                </c:pt>
                <c:pt idx="8178">
                  <c:v>43428.482951388891</c:v>
                </c:pt>
                <c:pt idx="8179">
                  <c:v>43428.511724537035</c:v>
                </c:pt>
                <c:pt idx="8180">
                  <c:v>43428.532673611109</c:v>
                </c:pt>
                <c:pt idx="8181">
                  <c:v>43428.536956018521</c:v>
                </c:pt>
                <c:pt idx="8182">
                  <c:v>43428.541331018518</c:v>
                </c:pt>
                <c:pt idx="8183">
                  <c:v>43428.546724537038</c:v>
                </c:pt>
                <c:pt idx="8184">
                  <c:v>43428.554768518516</c:v>
                </c:pt>
                <c:pt idx="8185">
                  <c:v>43428.558668981481</c:v>
                </c:pt>
                <c:pt idx="8186">
                  <c:v>43428.563171296293</c:v>
                </c:pt>
                <c:pt idx="8187">
                  <c:v>43428.567743055559</c:v>
                </c:pt>
                <c:pt idx="8188">
                  <c:v>43428.590312499997</c:v>
                </c:pt>
                <c:pt idx="8189">
                  <c:v>43428.596666666665</c:v>
                </c:pt>
                <c:pt idx="8190">
                  <c:v>43428.605405092596</c:v>
                </c:pt>
                <c:pt idx="8191">
                  <c:v>43428.629131944443</c:v>
                </c:pt>
                <c:pt idx="8192">
                  <c:v>43428.640335648146</c:v>
                </c:pt>
                <c:pt idx="8193">
                  <c:v>43428.662268518521</c:v>
                </c:pt>
                <c:pt idx="8194">
                  <c:v>43429.376296296294</c:v>
                </c:pt>
                <c:pt idx="8195">
                  <c:v>43429.382905092592</c:v>
                </c:pt>
                <c:pt idx="8196">
                  <c:v>43429.397939814815</c:v>
                </c:pt>
                <c:pt idx="8197">
                  <c:v>43429.4215625</c:v>
                </c:pt>
                <c:pt idx="8198">
                  <c:v>43429.456770833334</c:v>
                </c:pt>
                <c:pt idx="8199">
                  <c:v>43429.503645833334</c:v>
                </c:pt>
                <c:pt idx="8200">
                  <c:v>43429.507905092592</c:v>
                </c:pt>
                <c:pt idx="8201">
                  <c:v>43429.515914351854</c:v>
                </c:pt>
                <c:pt idx="8202">
                  <c:v>43429.535416666666</c:v>
                </c:pt>
                <c:pt idx="8203">
                  <c:v>43429.539456018516</c:v>
                </c:pt>
                <c:pt idx="8204">
                  <c:v>43429.551006944443</c:v>
                </c:pt>
                <c:pt idx="8205">
                  <c:v>43429.584652777776</c:v>
                </c:pt>
                <c:pt idx="8206">
                  <c:v>43429.597592592596</c:v>
                </c:pt>
                <c:pt idx="8207">
                  <c:v>43429.604074074072</c:v>
                </c:pt>
                <c:pt idx="8208">
                  <c:v>43429.609861111108</c:v>
                </c:pt>
                <c:pt idx="8209">
                  <c:v>43429.616030092591</c:v>
                </c:pt>
                <c:pt idx="8210">
                  <c:v>43429.638935185183</c:v>
                </c:pt>
                <c:pt idx="8211">
                  <c:v>43429.644884259258</c:v>
                </c:pt>
                <c:pt idx="8212">
                  <c:v>43429.665347222224</c:v>
                </c:pt>
                <c:pt idx="8213">
                  <c:v>43429.669710648152</c:v>
                </c:pt>
                <c:pt idx="8214">
                  <c:v>43429.677349537036</c:v>
                </c:pt>
                <c:pt idx="8215">
                  <c:v>43429.686006944445</c:v>
                </c:pt>
                <c:pt idx="8216">
                  <c:v>43429.695115740738</c:v>
                </c:pt>
                <c:pt idx="8217">
                  <c:v>43429.699108796296</c:v>
                </c:pt>
                <c:pt idx="8218">
                  <c:v>43429.703587962962</c:v>
                </c:pt>
                <c:pt idx="8219">
                  <c:v>43429.707986111112</c:v>
                </c:pt>
                <c:pt idx="8220">
                  <c:v>43429.71261574074</c:v>
                </c:pt>
                <c:pt idx="8221">
                  <c:v>43429.735821759263</c:v>
                </c:pt>
                <c:pt idx="8222">
                  <c:v>43430.459189814814</c:v>
                </c:pt>
                <c:pt idx="8223">
                  <c:v>43430.55741898148</c:v>
                </c:pt>
                <c:pt idx="8224">
                  <c:v>43430.5625462963</c:v>
                </c:pt>
                <c:pt idx="8225">
                  <c:v>43430.591793981483</c:v>
                </c:pt>
                <c:pt idx="8226">
                  <c:v>43430.602881944447</c:v>
                </c:pt>
                <c:pt idx="8227">
                  <c:v>43430.624583333331</c:v>
                </c:pt>
                <c:pt idx="8228">
                  <c:v>43430.65353009259</c:v>
                </c:pt>
                <c:pt idx="8229">
                  <c:v>43430.670671296299</c:v>
                </c:pt>
                <c:pt idx="8230">
                  <c:v>43430.676435185182</c:v>
                </c:pt>
                <c:pt idx="8231">
                  <c:v>43430.69358796296</c:v>
                </c:pt>
                <c:pt idx="8232">
                  <c:v>43430.728842592594</c:v>
                </c:pt>
                <c:pt idx="8233">
                  <c:v>43430.748865740738</c:v>
                </c:pt>
                <c:pt idx="8234">
                  <c:v>43431.413148148145</c:v>
                </c:pt>
                <c:pt idx="8235">
                  <c:v>43431.444050925929</c:v>
                </c:pt>
                <c:pt idx="8236">
                  <c:v>43431.449490740742</c:v>
                </c:pt>
                <c:pt idx="8237">
                  <c:v>43431.464571759258</c:v>
                </c:pt>
                <c:pt idx="8238">
                  <c:v>43431.469074074077</c:v>
                </c:pt>
                <c:pt idx="8239">
                  <c:v>43431.473506944443</c:v>
                </c:pt>
                <c:pt idx="8240">
                  <c:v>43431.478009259263</c:v>
                </c:pt>
                <c:pt idx="8241">
                  <c:v>43431.482349537036</c:v>
                </c:pt>
                <c:pt idx="8242">
                  <c:v>43431.486446759256</c:v>
                </c:pt>
                <c:pt idx="8243">
                  <c:v>43431.491666666669</c:v>
                </c:pt>
                <c:pt idx="8244">
                  <c:v>43431.49827546296</c:v>
                </c:pt>
                <c:pt idx="8245">
                  <c:v>43431.505636574075</c:v>
                </c:pt>
                <c:pt idx="8246">
                  <c:v>43431.520312499997</c:v>
                </c:pt>
                <c:pt idx="8247">
                  <c:v>43431.526863425926</c:v>
                </c:pt>
                <c:pt idx="8248">
                  <c:v>43431.535960648151</c:v>
                </c:pt>
                <c:pt idx="8249">
                  <c:v>43431.57980324074</c:v>
                </c:pt>
                <c:pt idx="8250">
                  <c:v>43431.59002314815</c:v>
                </c:pt>
                <c:pt idx="8251">
                  <c:v>43431.593495370369</c:v>
                </c:pt>
                <c:pt idx="8252">
                  <c:v>43431.599027777775</c:v>
                </c:pt>
                <c:pt idx="8253">
                  <c:v>43431.609537037039</c:v>
                </c:pt>
                <c:pt idx="8254">
                  <c:v>43431.622361111113</c:v>
                </c:pt>
                <c:pt idx="8255">
                  <c:v>43431.641215277778</c:v>
                </c:pt>
                <c:pt idx="8256">
                  <c:v>43431.647268518522</c:v>
                </c:pt>
                <c:pt idx="8257">
                  <c:v>43431.652592592596</c:v>
                </c:pt>
                <c:pt idx="8258">
                  <c:v>43431.697222222225</c:v>
                </c:pt>
                <c:pt idx="8259">
                  <c:v>43431.718657407408</c:v>
                </c:pt>
                <c:pt idx="8260">
                  <c:v>43431.72960648148</c:v>
                </c:pt>
                <c:pt idx="8261">
                  <c:v>43431.736678240741</c:v>
                </c:pt>
                <c:pt idx="8262">
                  <c:v>43432.574548611112</c:v>
                </c:pt>
                <c:pt idx="8263">
                  <c:v>43441.621145833335</c:v>
                </c:pt>
                <c:pt idx="8264">
                  <c:v>43441.626597222225</c:v>
                </c:pt>
                <c:pt idx="8265">
                  <c:v>43441.653449074074</c:v>
                </c:pt>
                <c:pt idx="8266">
                  <c:v>43441.661273148151</c:v>
                </c:pt>
                <c:pt idx="8267">
                  <c:v>43441.670474537037</c:v>
                </c:pt>
                <c:pt idx="8268">
                  <c:v>43442.409409722219</c:v>
                </c:pt>
                <c:pt idx="8269">
                  <c:v>43442.520636574074</c:v>
                </c:pt>
                <c:pt idx="8270">
                  <c:v>43442.556956018518</c:v>
                </c:pt>
                <c:pt idx="8271">
                  <c:v>43442.561226851853</c:v>
                </c:pt>
                <c:pt idx="8272">
                  <c:v>43442.581342592595</c:v>
                </c:pt>
                <c:pt idx="8273">
                  <c:v>43442.671701388892</c:v>
                </c:pt>
                <c:pt idx="8274">
                  <c:v>43442.677314814813</c:v>
                </c:pt>
                <c:pt idx="8275">
                  <c:v>43442.683877314812</c:v>
                </c:pt>
                <c:pt idx="8276">
                  <c:v>43442.692766203705</c:v>
                </c:pt>
                <c:pt idx="8277">
                  <c:v>43442.704641203702</c:v>
                </c:pt>
                <c:pt idx="8278">
                  <c:v>43442.716504629629</c:v>
                </c:pt>
                <c:pt idx="8279">
                  <c:v>43442.740266203706</c:v>
                </c:pt>
                <c:pt idx="8280">
                  <c:v>43443.408599537041</c:v>
                </c:pt>
                <c:pt idx="8281">
                  <c:v>43446.375902777778</c:v>
                </c:pt>
                <c:pt idx="8282">
                  <c:v>43446.415833333333</c:v>
                </c:pt>
                <c:pt idx="8283">
                  <c:v>43446.465914351851</c:v>
                </c:pt>
                <c:pt idx="8284">
                  <c:v>43446.631145833337</c:v>
                </c:pt>
                <c:pt idx="8285">
                  <c:v>43446.638483796298</c:v>
                </c:pt>
                <c:pt idx="8286">
                  <c:v>43446.641875000001</c:v>
                </c:pt>
                <c:pt idx="8287">
                  <c:v>43446.645254629628</c:v>
                </c:pt>
                <c:pt idx="8288">
                  <c:v>43446.648692129631</c:v>
                </c:pt>
                <c:pt idx="8289">
                  <c:v>43446.652199074073</c:v>
                </c:pt>
                <c:pt idx="8290">
                  <c:v>43446.655775462961</c:v>
                </c:pt>
                <c:pt idx="8291">
                  <c:v>43446.659375000003</c:v>
                </c:pt>
                <c:pt idx="8292">
                  <c:v>43446.663182870368</c:v>
                </c:pt>
                <c:pt idx="8293">
                  <c:v>43448.376030092593</c:v>
                </c:pt>
                <c:pt idx="8294">
                  <c:v>43448.383969907409</c:v>
                </c:pt>
                <c:pt idx="8295">
                  <c:v>43448.440451388888</c:v>
                </c:pt>
                <c:pt idx="8296">
                  <c:v>43448.450752314813</c:v>
                </c:pt>
                <c:pt idx="8297">
                  <c:v>43448.477048611108</c:v>
                </c:pt>
                <c:pt idx="8298">
                  <c:v>43448.48505787037</c:v>
                </c:pt>
                <c:pt idx="8299">
                  <c:v>43448.501030092593</c:v>
                </c:pt>
                <c:pt idx="8300">
                  <c:v>43448.504907407405</c:v>
                </c:pt>
                <c:pt idx="8301">
                  <c:v>43448.50885416667</c:v>
                </c:pt>
                <c:pt idx="8302">
                  <c:v>43448.512777777774</c:v>
                </c:pt>
                <c:pt idx="8303">
                  <c:v>43448.516724537039</c:v>
                </c:pt>
                <c:pt idx="8304">
                  <c:v>43448.52071759259</c:v>
                </c:pt>
                <c:pt idx="8305">
                  <c:v>43448.524918981479</c:v>
                </c:pt>
                <c:pt idx="8306">
                  <c:v>43448.529039351852</c:v>
                </c:pt>
                <c:pt idx="8307">
                  <c:v>43448.536631944444</c:v>
                </c:pt>
                <c:pt idx="8308">
                  <c:v>43448.54047453704</c:v>
                </c:pt>
                <c:pt idx="8309">
                  <c:v>43448.544131944444</c:v>
                </c:pt>
                <c:pt idx="8310">
                  <c:v>43448.547939814816</c:v>
                </c:pt>
                <c:pt idx="8311">
                  <c:v>43448.551516203705</c:v>
                </c:pt>
                <c:pt idx="8312">
                  <c:v>43448.555127314816</c:v>
                </c:pt>
                <c:pt idx="8313">
                  <c:v>43448.558969907404</c:v>
                </c:pt>
                <c:pt idx="8314">
                  <c:v>43448.562696759262</c:v>
                </c:pt>
                <c:pt idx="8315">
                  <c:v>43448.618923611109</c:v>
                </c:pt>
                <c:pt idx="8316">
                  <c:v>43448.62263888889</c:v>
                </c:pt>
                <c:pt idx="8317">
                  <c:v>43448.62641203704</c:v>
                </c:pt>
                <c:pt idx="8318">
                  <c:v>43448.630208333336</c:v>
                </c:pt>
                <c:pt idx="8319">
                  <c:v>43448.634293981479</c:v>
                </c:pt>
                <c:pt idx="8320">
                  <c:v>43448.638715277775</c:v>
                </c:pt>
                <c:pt idx="8321">
                  <c:v>43448.64334490741</c:v>
                </c:pt>
                <c:pt idx="8322">
                  <c:v>43448.653101851851</c:v>
                </c:pt>
                <c:pt idx="8323">
                  <c:v>43448.657152777778</c:v>
                </c:pt>
                <c:pt idx="8324">
                  <c:v>43448.661041666666</c:v>
                </c:pt>
                <c:pt idx="8325">
                  <c:v>43448.664814814816</c:v>
                </c:pt>
                <c:pt idx="8326">
                  <c:v>43448.668541666666</c:v>
                </c:pt>
                <c:pt idx="8327">
                  <c:v>43448.672407407408</c:v>
                </c:pt>
                <c:pt idx="8328">
                  <c:v>43448.676296296297</c:v>
                </c:pt>
                <c:pt idx="8329">
                  <c:v>43448.680069444446</c:v>
                </c:pt>
                <c:pt idx="8330">
                  <c:v>43448.683900462966</c:v>
                </c:pt>
                <c:pt idx="8331">
                  <c:v>43448.687731481485</c:v>
                </c:pt>
                <c:pt idx="8332">
                  <c:v>43448.691932870373</c:v>
                </c:pt>
                <c:pt idx="8333">
                  <c:v>43448.696423611109</c:v>
                </c:pt>
                <c:pt idx="8334">
                  <c:v>43448.70076388889</c:v>
                </c:pt>
                <c:pt idx="8335">
                  <c:v>43448.713240740741</c:v>
                </c:pt>
                <c:pt idx="8336">
                  <c:v>43448.721030092594</c:v>
                </c:pt>
                <c:pt idx="8337">
                  <c:v>43449.378703703704</c:v>
                </c:pt>
                <c:pt idx="8338">
                  <c:v>43449.385601851849</c:v>
                </c:pt>
                <c:pt idx="8339">
                  <c:v>43449.392557870371</c:v>
                </c:pt>
                <c:pt idx="8340">
                  <c:v>43449.398622685185</c:v>
                </c:pt>
                <c:pt idx="8341">
                  <c:v>43449.40457175926</c:v>
                </c:pt>
                <c:pt idx="8342">
                  <c:v>43449.410150462965</c:v>
                </c:pt>
                <c:pt idx="8343">
                  <c:v>43449.415648148148</c:v>
                </c:pt>
                <c:pt idx="8344">
                  <c:v>43449.420810185184</c:v>
                </c:pt>
                <c:pt idx="8345">
                  <c:v>43449.425821759258</c:v>
                </c:pt>
                <c:pt idx="8346">
                  <c:v>43449.431134259263</c:v>
                </c:pt>
                <c:pt idx="8347">
                  <c:v>43449.436539351853</c:v>
                </c:pt>
                <c:pt idx="8348">
                  <c:v>43449.441782407404</c:v>
                </c:pt>
                <c:pt idx="8349">
                  <c:v>43449.446215277778</c:v>
                </c:pt>
                <c:pt idx="8350">
                  <c:v>43449.450856481482</c:v>
                </c:pt>
                <c:pt idx="8351">
                  <c:v>43449.455289351848</c:v>
                </c:pt>
                <c:pt idx="8352">
                  <c:v>43449.459606481483</c:v>
                </c:pt>
                <c:pt idx="8353">
                  <c:v>43449.464224537034</c:v>
                </c:pt>
                <c:pt idx="8354">
                  <c:v>43449.468530092592</c:v>
                </c:pt>
                <c:pt idx="8355">
                  <c:v>43449.472870370373</c:v>
                </c:pt>
                <c:pt idx="8356">
                  <c:v>43449.477129629631</c:v>
                </c:pt>
                <c:pt idx="8357">
                  <c:v>43449.481400462966</c:v>
                </c:pt>
                <c:pt idx="8358">
                  <c:v>43449.485671296294</c:v>
                </c:pt>
                <c:pt idx="8359">
                  <c:v>43449.489918981482</c:v>
                </c:pt>
                <c:pt idx="8360">
                  <c:v>43449.494189814817</c:v>
                </c:pt>
                <c:pt idx="8361">
                  <c:v>43449.507199074076</c:v>
                </c:pt>
                <c:pt idx="8362">
                  <c:v>43449.511435185188</c:v>
                </c:pt>
                <c:pt idx="8363">
                  <c:v>43449.515625</c:v>
                </c:pt>
                <c:pt idx="8364">
                  <c:v>43449.519861111112</c:v>
                </c:pt>
                <c:pt idx="8365">
                  <c:v>43449.523981481485</c:v>
                </c:pt>
                <c:pt idx="8366">
                  <c:v>43449.527916666666</c:v>
                </c:pt>
                <c:pt idx="8367">
                  <c:v>43449.535833333335</c:v>
                </c:pt>
                <c:pt idx="8368">
                  <c:v>43449.539849537039</c:v>
                </c:pt>
                <c:pt idx="8369">
                  <c:v>43449.543738425928</c:v>
                </c:pt>
                <c:pt idx="8370">
                  <c:v>43449.547673611109</c:v>
                </c:pt>
                <c:pt idx="8371">
                  <c:v>43449.551493055558</c:v>
                </c:pt>
                <c:pt idx="8372">
                  <c:v>43449.559155092589</c:v>
                </c:pt>
                <c:pt idx="8373">
                  <c:v>43449.563206018516</c:v>
                </c:pt>
                <c:pt idx="8374">
                  <c:v>43449.56695601852</c:v>
                </c:pt>
                <c:pt idx="8375">
                  <c:v>43449.570601851854</c:v>
                </c:pt>
                <c:pt idx="8376">
                  <c:v>43449.574050925927</c:v>
                </c:pt>
                <c:pt idx="8377">
                  <c:v>43449.577546296299</c:v>
                </c:pt>
                <c:pt idx="8378">
                  <c:v>43449.581620370373</c:v>
                </c:pt>
                <c:pt idx="8379">
                  <c:v>43449.589050925926</c:v>
                </c:pt>
                <c:pt idx="8380">
                  <c:v>43449.593090277776</c:v>
                </c:pt>
                <c:pt idx="8381">
                  <c:v>43449.599131944444</c:v>
                </c:pt>
                <c:pt idx="8382">
                  <c:v>43449.60628472222</c:v>
                </c:pt>
                <c:pt idx="8383">
                  <c:v>43449.626435185186</c:v>
                </c:pt>
                <c:pt idx="8384">
                  <c:v>43450.391736111109</c:v>
                </c:pt>
                <c:pt idx="8385">
                  <c:v>43453.398148148146</c:v>
                </c:pt>
                <c:pt idx="8386">
                  <c:v>43453.403645833336</c:v>
                </c:pt>
                <c:pt idx="8387">
                  <c:v>43453.409594907411</c:v>
                </c:pt>
                <c:pt idx="8388">
                  <c:v>43453.415243055555</c:v>
                </c:pt>
                <c:pt idx="8389">
                  <c:v>43453.420868055553</c:v>
                </c:pt>
                <c:pt idx="8390">
                  <c:v>43453.426365740743</c:v>
                </c:pt>
                <c:pt idx="8391">
                  <c:v>43453.522430555553</c:v>
                </c:pt>
                <c:pt idx="8392">
                  <c:v>43453.526631944442</c:v>
                </c:pt>
                <c:pt idx="8393">
                  <c:v>43453.534814814811</c:v>
                </c:pt>
                <c:pt idx="8394">
                  <c:v>43453.538842592592</c:v>
                </c:pt>
                <c:pt idx="8395">
                  <c:v>43453.709953703707</c:v>
                </c:pt>
                <c:pt idx="8396">
                  <c:v>43453.734629629631</c:v>
                </c:pt>
                <c:pt idx="8397">
                  <c:v>43453.746516203704</c:v>
                </c:pt>
                <c:pt idx="8398">
                  <c:v>43454.375821759262</c:v>
                </c:pt>
                <c:pt idx="8399">
                  <c:v>43454.381736111114</c:v>
                </c:pt>
                <c:pt idx="8400">
                  <c:v>43454.388379629629</c:v>
                </c:pt>
                <c:pt idx="8401">
                  <c:v>43454.397465277776</c:v>
                </c:pt>
                <c:pt idx="8402">
                  <c:v>43454.403900462959</c:v>
                </c:pt>
                <c:pt idx="8403">
                  <c:v>43454.410196759258</c:v>
                </c:pt>
                <c:pt idx="8404">
                  <c:v>43454.416481481479</c:v>
                </c:pt>
                <c:pt idx="8405">
                  <c:v>43454.422534722224</c:v>
                </c:pt>
                <c:pt idx="8406">
                  <c:v>43454.428483796299</c:v>
                </c:pt>
                <c:pt idx="8407">
                  <c:v>43454.434374999997</c:v>
                </c:pt>
                <c:pt idx="8408">
                  <c:v>43454.440266203703</c:v>
                </c:pt>
                <c:pt idx="8409">
                  <c:v>43454.446099537039</c:v>
                </c:pt>
                <c:pt idx="8410">
                  <c:v>43454.451736111114</c:v>
                </c:pt>
                <c:pt idx="8411">
                  <c:v>43454.45722222222</c:v>
                </c:pt>
                <c:pt idx="8412">
                  <c:v>43454.462696759256</c:v>
                </c:pt>
                <c:pt idx="8413">
                  <c:v>43454.46806712963</c:v>
                </c:pt>
                <c:pt idx="8414">
                  <c:v>43454.473287037035</c:v>
                </c:pt>
                <c:pt idx="8415">
                  <c:v>43454.483518518522</c:v>
                </c:pt>
                <c:pt idx="8416">
                  <c:v>43454.488530092596</c:v>
                </c:pt>
                <c:pt idx="8417">
                  <c:v>43454.493495370371</c:v>
                </c:pt>
                <c:pt idx="8418">
                  <c:v>43454.498425925929</c:v>
                </c:pt>
                <c:pt idx="8419">
                  <c:v>43454.503287037034</c:v>
                </c:pt>
                <c:pt idx="8420">
                  <c:v>43454.508020833331</c:v>
                </c:pt>
                <c:pt idx="8421">
                  <c:v>43454.512719907405</c:v>
                </c:pt>
                <c:pt idx="8422">
                  <c:v>43454.517372685186</c:v>
                </c:pt>
                <c:pt idx="8423">
                  <c:v>43454.535057870373</c:v>
                </c:pt>
                <c:pt idx="8424">
                  <c:v>43454.539293981485</c:v>
                </c:pt>
                <c:pt idx="8425">
                  <c:v>43454.555532407408</c:v>
                </c:pt>
                <c:pt idx="8426">
                  <c:v>43454.585034722222</c:v>
                </c:pt>
                <c:pt idx="8427">
                  <c:v>43454.663703703707</c:v>
                </c:pt>
                <c:pt idx="8428">
                  <c:v>43454.66746527778</c:v>
                </c:pt>
                <c:pt idx="8429">
                  <c:v>43454.671331018515</c:v>
                </c:pt>
                <c:pt idx="8430">
                  <c:v>43454.675347222219</c:v>
                </c:pt>
                <c:pt idx="8431">
                  <c:v>43454.679386574076</c:v>
                </c:pt>
                <c:pt idx="8432">
                  <c:v>43454.683576388888</c:v>
                </c:pt>
                <c:pt idx="8433">
                  <c:v>43454.6878125</c:v>
                </c:pt>
                <c:pt idx="8434">
                  <c:v>43454.696585648147</c:v>
                </c:pt>
                <c:pt idx="8435">
                  <c:v>43454.705717592595</c:v>
                </c:pt>
                <c:pt idx="8436">
                  <c:v>43454.710625</c:v>
                </c:pt>
                <c:pt idx="8437">
                  <c:v>43455.376006944447</c:v>
                </c:pt>
                <c:pt idx="8438">
                  <c:v>43455.401759259257</c:v>
                </c:pt>
                <c:pt idx="8439">
                  <c:v>43455.417199074072</c:v>
                </c:pt>
                <c:pt idx="8440">
                  <c:v>43455.437731481485</c:v>
                </c:pt>
                <c:pt idx="8441">
                  <c:v>43455.498877314814</c:v>
                </c:pt>
                <c:pt idx="8442">
                  <c:v>43455.503935185188</c:v>
                </c:pt>
                <c:pt idx="8443">
                  <c:v>43455.508564814816</c:v>
                </c:pt>
                <c:pt idx="8444">
                  <c:v>43455.539988425924</c:v>
                </c:pt>
                <c:pt idx="8445">
                  <c:v>43455.54414351852</c:v>
                </c:pt>
                <c:pt idx="8446">
                  <c:v>43455.548206018517</c:v>
                </c:pt>
                <c:pt idx="8447">
                  <c:v>43455.574814814812</c:v>
                </c:pt>
                <c:pt idx="8448">
                  <c:v>43455.595879629633</c:v>
                </c:pt>
                <c:pt idx="8449">
                  <c:v>43455.599224537036</c:v>
                </c:pt>
                <c:pt idx="8450">
                  <c:v>43455.666296296295</c:v>
                </c:pt>
                <c:pt idx="8451">
                  <c:v>43455.676365740743</c:v>
                </c:pt>
                <c:pt idx="8452">
                  <c:v>43455.698437500003</c:v>
                </c:pt>
                <c:pt idx="8453">
                  <c:v>43455.708113425928</c:v>
                </c:pt>
                <c:pt idx="8454">
                  <c:v>43455.749444444446</c:v>
                </c:pt>
                <c:pt idx="8455">
                  <c:v>43458.400740740741</c:v>
                </c:pt>
                <c:pt idx="8456">
                  <c:v>43458.406944444447</c:v>
                </c:pt>
                <c:pt idx="8457">
                  <c:v>43458.412870370368</c:v>
                </c:pt>
                <c:pt idx="8458">
                  <c:v>43458.434641203705</c:v>
                </c:pt>
                <c:pt idx="8459">
                  <c:v>43458.440196759257</c:v>
                </c:pt>
                <c:pt idx="8460">
                  <c:v>43458.444988425923</c:v>
                </c:pt>
                <c:pt idx="8461">
                  <c:v>43458.456064814818</c:v>
                </c:pt>
                <c:pt idx="8462">
                  <c:v>43458.461539351854</c:v>
                </c:pt>
                <c:pt idx="8463">
                  <c:v>43458.47760416667</c:v>
                </c:pt>
                <c:pt idx="8464">
                  <c:v>43458.525717592594</c:v>
                </c:pt>
                <c:pt idx="8465">
                  <c:v>43458.562731481485</c:v>
                </c:pt>
                <c:pt idx="8466">
                  <c:v>43458.584652777776</c:v>
                </c:pt>
                <c:pt idx="8467">
                  <c:v>43458.605636574073</c:v>
                </c:pt>
                <c:pt idx="8468">
                  <c:v>43458.690937500003</c:v>
                </c:pt>
                <c:pt idx="8469">
                  <c:v>43458.6950462963</c:v>
                </c:pt>
                <c:pt idx="8470">
                  <c:v>43458.712951388887</c:v>
                </c:pt>
                <c:pt idx="8471">
                  <c:v>43458.725115740737</c:v>
                </c:pt>
                <c:pt idx="8472">
                  <c:v>43458.729756944442</c:v>
                </c:pt>
                <c:pt idx="8473">
                  <c:v>43458.750949074078</c:v>
                </c:pt>
                <c:pt idx="8474">
                  <c:v>43459.444918981484</c:v>
                </c:pt>
                <c:pt idx="8475">
                  <c:v>43459.75037037037</c:v>
                </c:pt>
                <c:pt idx="8476">
                  <c:v>43461.510914351849</c:v>
                </c:pt>
                <c:pt idx="8477">
                  <c:v>43462.496412037035</c:v>
                </c:pt>
                <c:pt idx="8478">
                  <c:v>43462.510138888887</c:v>
                </c:pt>
                <c:pt idx="8479">
                  <c:v>43462.514594907407</c:v>
                </c:pt>
                <c:pt idx="8480">
                  <c:v>43462.532037037039</c:v>
                </c:pt>
                <c:pt idx="8481">
                  <c:v>43462.705185185187</c:v>
                </c:pt>
                <c:pt idx="8482">
                  <c:v>43462.710034722222</c:v>
                </c:pt>
                <c:pt idx="8483">
                  <c:v>43463.410729166666</c:v>
                </c:pt>
                <c:pt idx="8484">
                  <c:v>43463.553969907407</c:v>
                </c:pt>
                <c:pt idx="8485">
                  <c:v>43463.664722222224</c:v>
                </c:pt>
                <c:pt idx="8486">
                  <c:v>43463.704652777778</c:v>
                </c:pt>
                <c:pt idx="8487">
                  <c:v>43463.715474537035</c:v>
                </c:pt>
                <c:pt idx="8488">
                  <c:v>43463.729594907411</c:v>
                </c:pt>
                <c:pt idx="8489">
                  <c:v>43463.738506944443</c:v>
                </c:pt>
                <c:pt idx="8490">
                  <c:v>43463.747418981482</c:v>
                </c:pt>
                <c:pt idx="8491">
                  <c:v>43463.755474537036</c:v>
                </c:pt>
                <c:pt idx="8492">
                  <c:v>43463.763020833336</c:v>
                </c:pt>
                <c:pt idx="8493">
                  <c:v>43464.472638888888</c:v>
                </c:pt>
                <c:pt idx="8494">
                  <c:v>43464.515532407408</c:v>
                </c:pt>
                <c:pt idx="8495">
                  <c:v>43464.527569444443</c:v>
                </c:pt>
                <c:pt idx="8496">
                  <c:v>43464.652337962965</c:v>
                </c:pt>
                <c:pt idx="8497">
                  <c:v>43464.66065972222</c:v>
                </c:pt>
                <c:pt idx="8498">
                  <c:v>43464.665949074071</c:v>
                </c:pt>
                <c:pt idx="8499">
                  <c:v>43464.673726851855</c:v>
                </c:pt>
                <c:pt idx="8500">
                  <c:v>43464.684652777774</c:v>
                </c:pt>
                <c:pt idx="8501">
                  <c:v>43464.692627314813</c:v>
                </c:pt>
                <c:pt idx="8502">
                  <c:v>43464.697291666664</c:v>
                </c:pt>
                <c:pt idx="8503">
                  <c:v>43464.701481481483</c:v>
                </c:pt>
                <c:pt idx="8504">
                  <c:v>43464.705729166664</c:v>
                </c:pt>
                <c:pt idx="8505">
                  <c:v>43464.710266203707</c:v>
                </c:pt>
                <c:pt idx="8506">
                  <c:v>43464.715092592596</c:v>
                </c:pt>
                <c:pt idx="8507">
                  <c:v>43464.719710648147</c:v>
                </c:pt>
                <c:pt idx="8508">
                  <c:v>43464.724189814813</c:v>
                </c:pt>
                <c:pt idx="8509">
                  <c:v>43464.729490740741</c:v>
                </c:pt>
                <c:pt idx="8510">
                  <c:v>43464.738055555557</c:v>
                </c:pt>
                <c:pt idx="8511">
                  <c:v>43464.746631944443</c:v>
                </c:pt>
                <c:pt idx="8512">
                  <c:v>43465.378668981481</c:v>
                </c:pt>
                <c:pt idx="8513">
                  <c:v>43465.408587962964</c:v>
                </c:pt>
                <c:pt idx="8514">
                  <c:v>43465.414004629631</c:v>
                </c:pt>
                <c:pt idx="8515">
                  <c:v>43465.419733796298</c:v>
                </c:pt>
                <c:pt idx="8516">
                  <c:v>43465.424907407411</c:v>
                </c:pt>
                <c:pt idx="8517">
                  <c:v>43465.434351851851</c:v>
                </c:pt>
                <c:pt idx="8518">
                  <c:v>43465.438946759263</c:v>
                </c:pt>
                <c:pt idx="8519">
                  <c:v>43465.443530092591</c:v>
                </c:pt>
                <c:pt idx="8520">
                  <c:v>43465.448252314818</c:v>
                </c:pt>
                <c:pt idx="8521">
                  <c:v>43465.452928240738</c:v>
                </c:pt>
                <c:pt idx="8522">
                  <c:v>43465.457384259258</c:v>
                </c:pt>
                <c:pt idx="8523">
                  <c:v>43465.461851851855</c:v>
                </c:pt>
                <c:pt idx="8524">
                  <c:v>43465.466446759259</c:v>
                </c:pt>
                <c:pt idx="8525">
                  <c:v>43465.47079861111</c:v>
                </c:pt>
                <c:pt idx="8526">
                  <c:v>43465.497083333335</c:v>
                </c:pt>
                <c:pt idx="8527">
                  <c:v>43465.528946759259</c:v>
                </c:pt>
                <c:pt idx="8528">
                  <c:v>43465.558217592596</c:v>
                </c:pt>
                <c:pt idx="8529">
                  <c:v>43465.773275462961</c:v>
                </c:pt>
                <c:pt idx="8530">
                  <c:v>43468.655868055554</c:v>
                </c:pt>
                <c:pt idx="8531">
                  <c:v>43468.716180555559</c:v>
                </c:pt>
                <c:pt idx="8532">
                  <c:v>43468.727071759262</c:v>
                </c:pt>
                <c:pt idx="8533">
                  <c:v>43469.37877314815</c:v>
                </c:pt>
                <c:pt idx="8534">
                  <c:v>43469.397476851853</c:v>
                </c:pt>
                <c:pt idx="8535">
                  <c:v>43469.432037037041</c:v>
                </c:pt>
                <c:pt idx="8536">
                  <c:v>43469.448298611111</c:v>
                </c:pt>
                <c:pt idx="8537">
                  <c:v>43469.458483796298</c:v>
                </c:pt>
                <c:pt idx="8538">
                  <c:v>43469.464270833334</c:v>
                </c:pt>
                <c:pt idx="8539">
                  <c:v>43469.469328703701</c:v>
                </c:pt>
                <c:pt idx="8540">
                  <c:v>43469.474270833336</c:v>
                </c:pt>
                <c:pt idx="8541">
                  <c:v>43469.479247685187</c:v>
                </c:pt>
                <c:pt idx="8542">
                  <c:v>43469.484074074076</c:v>
                </c:pt>
                <c:pt idx="8543">
                  <c:v>43469.508796296293</c:v>
                </c:pt>
                <c:pt idx="8544">
                  <c:v>43469.644328703704</c:v>
                </c:pt>
                <c:pt idx="8545">
                  <c:v>43469.651875000003</c:v>
                </c:pt>
                <c:pt idx="8546">
                  <c:v>43469.693344907406</c:v>
                </c:pt>
                <c:pt idx="8547">
                  <c:v>43469.697951388887</c:v>
                </c:pt>
                <c:pt idx="8548">
                  <c:v>43469.737407407411</c:v>
                </c:pt>
                <c:pt idx="8549">
                  <c:v>43469.74318287037</c:v>
                </c:pt>
                <c:pt idx="8550">
                  <c:v>43469.763472222221</c:v>
                </c:pt>
                <c:pt idx="8551">
                  <c:v>43470.394097222219</c:v>
                </c:pt>
                <c:pt idx="8552">
                  <c:v>43470.406157407408</c:v>
                </c:pt>
                <c:pt idx="8553">
                  <c:v>43470.411643518521</c:v>
                </c:pt>
                <c:pt idx="8554">
                  <c:v>43470.417557870373</c:v>
                </c:pt>
                <c:pt idx="8555">
                  <c:v>43470.423692129632</c:v>
                </c:pt>
                <c:pt idx="8556">
                  <c:v>43470.429594907408</c:v>
                </c:pt>
                <c:pt idx="8557">
                  <c:v>43470.434814814813</c:v>
                </c:pt>
                <c:pt idx="8558">
                  <c:v>43470.439560185187</c:v>
                </c:pt>
                <c:pt idx="8559">
                  <c:v>43470.455462962964</c:v>
                </c:pt>
                <c:pt idx="8560">
                  <c:v>43470.465324074074</c:v>
                </c:pt>
                <c:pt idx="8561">
                  <c:v>43470.475925925923</c:v>
                </c:pt>
                <c:pt idx="8562">
                  <c:v>43470.481435185182</c:v>
                </c:pt>
                <c:pt idx="8563">
                  <c:v>43470.486377314817</c:v>
                </c:pt>
                <c:pt idx="8564">
                  <c:v>43470.491226851853</c:v>
                </c:pt>
                <c:pt idx="8565">
                  <c:v>43470.495925925927</c:v>
                </c:pt>
                <c:pt idx="8566">
                  <c:v>43470.500543981485</c:v>
                </c:pt>
                <c:pt idx="8567">
                  <c:v>43470.548993055556</c:v>
                </c:pt>
                <c:pt idx="8568">
                  <c:v>43470.565682870372</c:v>
                </c:pt>
                <c:pt idx="8569">
                  <c:v>43470.570416666669</c:v>
                </c:pt>
                <c:pt idx="8570">
                  <c:v>43470.584803240738</c:v>
                </c:pt>
                <c:pt idx="8571">
                  <c:v>43470.590057870373</c:v>
                </c:pt>
                <c:pt idx="8572">
                  <c:v>43470.599548611113</c:v>
                </c:pt>
                <c:pt idx="8573">
                  <c:v>43470.604537037034</c:v>
                </c:pt>
                <c:pt idx="8574">
                  <c:v>43470.609803240739</c:v>
                </c:pt>
                <c:pt idx="8575">
                  <c:v>43470.639918981484</c:v>
                </c:pt>
                <c:pt idx="8576">
                  <c:v>43470.643483796295</c:v>
                </c:pt>
                <c:pt idx="8577">
                  <c:v>43470.668981481482</c:v>
                </c:pt>
                <c:pt idx="8578">
                  <c:v>43471.49931712963</c:v>
                </c:pt>
                <c:pt idx="8579">
                  <c:v>43471.514409722222</c:v>
                </c:pt>
                <c:pt idx="8580">
                  <c:v>43477.400451388887</c:v>
                </c:pt>
                <c:pt idx="8581">
                  <c:v>43478.649814814817</c:v>
                </c:pt>
                <c:pt idx="8582">
                  <c:v>43478.653773148151</c:v>
                </c:pt>
                <c:pt idx="8583">
                  <c:v>43478.666527777779</c:v>
                </c:pt>
                <c:pt idx="8584">
                  <c:v>43478.679050925923</c:v>
                </c:pt>
                <c:pt idx="8585">
                  <c:v>43478.686689814815</c:v>
                </c:pt>
                <c:pt idx="8586">
                  <c:v>43478.690625000003</c:v>
                </c:pt>
                <c:pt idx="8587">
                  <c:v>43478.698518518519</c:v>
                </c:pt>
                <c:pt idx="8588">
                  <c:v>43478.702592592592</c:v>
                </c:pt>
                <c:pt idx="8589">
                  <c:v>43478.706689814811</c:v>
                </c:pt>
                <c:pt idx="8590">
                  <c:v>43480.397627314815</c:v>
                </c:pt>
                <c:pt idx="8591">
                  <c:v>43483.397673611114</c:v>
                </c:pt>
                <c:pt idx="8592">
                  <c:v>43484.658043981479</c:v>
                </c:pt>
                <c:pt idx="8593">
                  <c:v>43484.663136574076</c:v>
                </c:pt>
                <c:pt idx="8594">
                  <c:v>43484.668263888889</c:v>
                </c:pt>
                <c:pt idx="8595">
                  <c:v>43484.673460648148</c:v>
                </c:pt>
                <c:pt idx="8596">
                  <c:v>43484.676990740743</c:v>
                </c:pt>
                <c:pt idx="8597">
                  <c:v>43484.680520833332</c:v>
                </c:pt>
                <c:pt idx="8598">
                  <c:v>43484.684189814812</c:v>
                </c:pt>
                <c:pt idx="8599">
                  <c:v>43484.687928240739</c:v>
                </c:pt>
                <c:pt idx="8600">
                  <c:v>43484.691782407404</c:v>
                </c:pt>
                <c:pt idx="8601">
                  <c:v>43484.695763888885</c:v>
                </c:pt>
                <c:pt idx="8602">
                  <c:v>43484.70040509259</c:v>
                </c:pt>
                <c:pt idx="8603">
                  <c:v>43484.705625000002</c:v>
                </c:pt>
                <c:pt idx="8604">
                  <c:v>43484.734768518516</c:v>
                </c:pt>
                <c:pt idx="8605">
                  <c:v>43484.745439814818</c:v>
                </c:pt>
                <c:pt idx="8606">
                  <c:v>43485.574513888889</c:v>
                </c:pt>
                <c:pt idx="8607">
                  <c:v>43487.393622685187</c:v>
                </c:pt>
                <c:pt idx="8608">
                  <c:v>43487.40042824074</c:v>
                </c:pt>
                <c:pt idx="8609">
                  <c:v>43487.40697916667</c:v>
                </c:pt>
                <c:pt idx="8610">
                  <c:v>43487.413472222222</c:v>
                </c:pt>
                <c:pt idx="8611">
                  <c:v>43487.448842592596</c:v>
                </c:pt>
                <c:pt idx="8612">
                  <c:v>43487.567997685182</c:v>
                </c:pt>
                <c:pt idx="8613">
                  <c:v>43487.579884259256</c:v>
                </c:pt>
                <c:pt idx="8614">
                  <c:v>43487.594085648147</c:v>
                </c:pt>
                <c:pt idx="8615">
                  <c:v>43487.619467592594</c:v>
                </c:pt>
                <c:pt idx="8616">
                  <c:v>43487.683749999997</c:v>
                </c:pt>
                <c:pt idx="8617">
                  <c:v>43487.688206018516</c:v>
                </c:pt>
                <c:pt idx="8618">
                  <c:v>43487.72078703704</c:v>
                </c:pt>
                <c:pt idx="8619">
                  <c:v>43487.72552083333</c:v>
                </c:pt>
                <c:pt idx="8620">
                  <c:v>43487.741215277776</c:v>
                </c:pt>
                <c:pt idx="8621">
                  <c:v>43487.746921296297</c:v>
                </c:pt>
                <c:pt idx="8622">
                  <c:v>43487.752824074072</c:v>
                </c:pt>
                <c:pt idx="8623">
                  <c:v>43487.759212962963</c:v>
                </c:pt>
                <c:pt idx="8624">
                  <c:v>43487.765868055554</c:v>
                </c:pt>
                <c:pt idx="8625">
                  <c:v>43490.386655092596</c:v>
                </c:pt>
                <c:pt idx="8626">
                  <c:v>43490.393171296295</c:v>
                </c:pt>
                <c:pt idx="8627">
                  <c:v>43493.569733796299</c:v>
                </c:pt>
                <c:pt idx="8628">
                  <c:v>43493.573750000003</c:v>
                </c:pt>
                <c:pt idx="8629">
                  <c:v>43494.705150462964</c:v>
                </c:pt>
                <c:pt idx="8630">
                  <c:v>43496.375902777778</c:v>
                </c:pt>
                <c:pt idx="8631">
                  <c:v>43496.38590277778</c:v>
                </c:pt>
                <c:pt idx="8632">
                  <c:v>43496.391956018517</c:v>
                </c:pt>
                <c:pt idx="8633">
                  <c:v>43496.397824074076</c:v>
                </c:pt>
                <c:pt idx="8634">
                  <c:v>43496.760370370372</c:v>
                </c:pt>
                <c:pt idx="8635">
                  <c:v>43498.642893518518</c:v>
                </c:pt>
                <c:pt idx="8636">
                  <c:v>43498.665798611109</c:v>
                </c:pt>
                <c:pt idx="8637">
                  <c:v>43503.58871527778</c:v>
                </c:pt>
                <c:pt idx="8638">
                  <c:v>43503.610300925924</c:v>
                </c:pt>
                <c:pt idx="8639">
                  <c:v>43503.613749999997</c:v>
                </c:pt>
                <c:pt idx="8640">
                  <c:v>43503.63082175926</c:v>
                </c:pt>
                <c:pt idx="8641">
                  <c:v>43503.691041666665</c:v>
                </c:pt>
                <c:pt idx="8642">
                  <c:v>43503.780277777776</c:v>
                </c:pt>
                <c:pt idx="8643">
                  <c:v>43504.601805555554</c:v>
                </c:pt>
                <c:pt idx="8644">
                  <c:v>43504.65079861111</c:v>
                </c:pt>
                <c:pt idx="8645">
                  <c:v>43504.668668981481</c:v>
                </c:pt>
                <c:pt idx="8646">
                  <c:v>43504.743217592593</c:v>
                </c:pt>
                <c:pt idx="8647">
                  <c:v>43508.378969907404</c:v>
                </c:pt>
                <c:pt idx="8648">
                  <c:v>43508.386377314811</c:v>
                </c:pt>
                <c:pt idx="8649">
                  <c:v>43508.393252314818</c:v>
                </c:pt>
                <c:pt idx="8650">
                  <c:v>43508.399965277778</c:v>
                </c:pt>
                <c:pt idx="8651">
                  <c:v>43511.428333333337</c:v>
                </c:pt>
                <c:pt idx="8652">
                  <c:v>43511.498483796298</c:v>
                </c:pt>
                <c:pt idx="8653">
                  <c:v>43511.502997685187</c:v>
                </c:pt>
                <c:pt idx="8654">
                  <c:v>43511.507569444446</c:v>
                </c:pt>
                <c:pt idx="8655">
                  <c:v>43511.512199074074</c:v>
                </c:pt>
                <c:pt idx="8656">
                  <c:v>43511.516689814816</c:v>
                </c:pt>
                <c:pt idx="8657">
                  <c:v>43511.521273148152</c:v>
                </c:pt>
                <c:pt idx="8658">
                  <c:v>43511.525810185187</c:v>
                </c:pt>
                <c:pt idx="8659">
                  <c:v>43511.53020833333</c:v>
                </c:pt>
                <c:pt idx="8660">
                  <c:v>43511.534548611111</c:v>
                </c:pt>
                <c:pt idx="8661">
                  <c:v>43511.538900462961</c:v>
                </c:pt>
                <c:pt idx="8662">
                  <c:v>43511.54414351852</c:v>
                </c:pt>
                <c:pt idx="8663">
                  <c:v>43511.549814814818</c:v>
                </c:pt>
                <c:pt idx="8664">
                  <c:v>43511.572870370372</c:v>
                </c:pt>
                <c:pt idx="8665">
                  <c:v>43511.599386574075</c:v>
                </c:pt>
                <c:pt idx="8666">
                  <c:v>43511.682766203703</c:v>
                </c:pt>
                <c:pt idx="8667">
                  <c:v>43512.399548611109</c:v>
                </c:pt>
                <c:pt idx="8668">
                  <c:v>43512.590428240743</c:v>
                </c:pt>
                <c:pt idx="8669">
                  <c:v>43512.604085648149</c:v>
                </c:pt>
                <c:pt idx="8670">
                  <c:v>43512.608715277776</c:v>
                </c:pt>
                <c:pt idx="8671">
                  <c:v>43512.703969907408</c:v>
                </c:pt>
                <c:pt idx="8672">
                  <c:v>43512.710960648146</c:v>
                </c:pt>
                <c:pt idx="8673">
                  <c:v>43512.718391203707</c:v>
                </c:pt>
                <c:pt idx="8674">
                  <c:v>43512.734224537038</c:v>
                </c:pt>
                <c:pt idx="8675">
                  <c:v>43512.750625000001</c:v>
                </c:pt>
                <c:pt idx="8676">
                  <c:v>43513.399375000001</c:v>
                </c:pt>
                <c:pt idx="8677">
                  <c:v>43513.406527777777</c:v>
                </c:pt>
                <c:pt idx="8678">
                  <c:v>43513.419282407405</c:v>
                </c:pt>
                <c:pt idx="8679">
                  <c:v>43513.424872685187</c:v>
                </c:pt>
                <c:pt idx="8680">
                  <c:v>43513.679780092592</c:v>
                </c:pt>
                <c:pt idx="8681">
                  <c:v>43526.765266203707</c:v>
                </c:pt>
                <c:pt idx="8682">
                  <c:v>43527.774143518516</c:v>
                </c:pt>
                <c:pt idx="8683">
                  <c:v>43528.572442129633</c:v>
                </c:pt>
                <c:pt idx="8684">
                  <c:v>43528.576296296298</c:v>
                </c:pt>
                <c:pt idx="8685">
                  <c:v>43528.583865740744</c:v>
                </c:pt>
                <c:pt idx="8686">
                  <c:v>43528.587534722225</c:v>
                </c:pt>
                <c:pt idx="8687">
                  <c:v>43531.534641203703</c:v>
                </c:pt>
                <c:pt idx="8688">
                  <c:v>43532.666678240741</c:v>
                </c:pt>
                <c:pt idx="8689">
                  <c:v>43534.650740740741</c:v>
                </c:pt>
                <c:pt idx="8690">
                  <c:v>43536.457002314812</c:v>
                </c:pt>
                <c:pt idx="8691">
                  <c:v>43536.589386574073</c:v>
                </c:pt>
                <c:pt idx="8692">
                  <c:v>43536.600497685184</c:v>
                </c:pt>
                <c:pt idx="8693">
                  <c:v>43536.663240740738</c:v>
                </c:pt>
                <c:pt idx="8694">
                  <c:v>43536.730474537035</c:v>
                </c:pt>
                <c:pt idx="8695">
                  <c:v>43536.741851851853</c:v>
                </c:pt>
                <c:pt idx="8696">
                  <c:v>43539.377905092595</c:v>
                </c:pt>
                <c:pt idx="8697">
                  <c:v>43544.70653935185</c:v>
                </c:pt>
                <c:pt idx="8698">
                  <c:v>43545.346238425926</c:v>
                </c:pt>
                <c:pt idx="8699">
                  <c:v>43545.441400462965</c:v>
                </c:pt>
                <c:pt idx="8700">
                  <c:v>43545.498391203706</c:v>
                </c:pt>
                <c:pt idx="8701">
                  <c:v>43545.503946759258</c:v>
                </c:pt>
                <c:pt idx="8702">
                  <c:v>43547.781666666669</c:v>
                </c:pt>
                <c:pt idx="8703">
                  <c:v>43549.701145833336</c:v>
                </c:pt>
                <c:pt idx="8704">
                  <c:v>43552.429050925923</c:v>
                </c:pt>
                <c:pt idx="8705">
                  <c:v>43553.746817129628</c:v>
                </c:pt>
                <c:pt idx="8706">
                  <c:v>43554.412731481483</c:v>
                </c:pt>
                <c:pt idx="8707">
                  <c:v>43554.435532407406</c:v>
                </c:pt>
                <c:pt idx="8708">
                  <c:v>43554.440729166665</c:v>
                </c:pt>
                <c:pt idx="8709">
                  <c:v>43554.613900462966</c:v>
                </c:pt>
                <c:pt idx="8710">
                  <c:v>43554.623437499999</c:v>
                </c:pt>
                <c:pt idx="8711">
                  <c:v>43554.631724537037</c:v>
                </c:pt>
                <c:pt idx="8712">
                  <c:v>43554.644594907404</c:v>
                </c:pt>
                <c:pt idx="8713">
                  <c:v>43554.662476851852</c:v>
                </c:pt>
                <c:pt idx="8714">
                  <c:v>43554.667650462965</c:v>
                </c:pt>
                <c:pt idx="8715">
                  <c:v>43554.672662037039</c:v>
                </c:pt>
                <c:pt idx="8716">
                  <c:v>43554.677743055552</c:v>
                </c:pt>
                <c:pt idx="8717">
                  <c:v>43554.683206018519</c:v>
                </c:pt>
                <c:pt idx="8718">
                  <c:v>43554.689942129633</c:v>
                </c:pt>
                <c:pt idx="8719">
                  <c:v>43554.699074074073</c:v>
                </c:pt>
                <c:pt idx="8720">
                  <c:v>43555.41920138889</c:v>
                </c:pt>
                <c:pt idx="8721">
                  <c:v>43555.425497685188</c:v>
                </c:pt>
                <c:pt idx="8722">
                  <c:v>43555.431562500002</c:v>
                </c:pt>
                <c:pt idx="8723">
                  <c:v>43555.437534722223</c:v>
                </c:pt>
                <c:pt idx="8724">
                  <c:v>43555.443449074075</c:v>
                </c:pt>
                <c:pt idx="8725">
                  <c:v>43555.449166666665</c:v>
                </c:pt>
                <c:pt idx="8726">
                  <c:v>43555.502534722225</c:v>
                </c:pt>
                <c:pt idx="8727">
                  <c:v>43555.529780092591</c:v>
                </c:pt>
                <c:pt idx="8728">
                  <c:v>43555.534641203703</c:v>
                </c:pt>
                <c:pt idx="8729">
                  <c:v>43555.574259259258</c:v>
                </c:pt>
                <c:pt idx="8730">
                  <c:v>43556.334074074075</c:v>
                </c:pt>
                <c:pt idx="8731">
                  <c:v>43556.393611111111</c:v>
                </c:pt>
                <c:pt idx="8732">
                  <c:v>43557.371666666666</c:v>
                </c:pt>
                <c:pt idx="8733">
                  <c:v>43557.380810185183</c:v>
                </c:pt>
                <c:pt idx="8734">
                  <c:v>43557.388449074075</c:v>
                </c:pt>
                <c:pt idx="8735">
                  <c:v>43557.403055555558</c:v>
                </c:pt>
                <c:pt idx="8736">
                  <c:v>43557.417037037034</c:v>
                </c:pt>
                <c:pt idx="8737">
                  <c:v>43557.423530092594</c:v>
                </c:pt>
                <c:pt idx="8738">
                  <c:v>43557.430115740739</c:v>
                </c:pt>
                <c:pt idx="8739">
                  <c:v>43557.436574074076</c:v>
                </c:pt>
                <c:pt idx="8740">
                  <c:v>43557.442719907405</c:v>
                </c:pt>
                <c:pt idx="8741">
                  <c:v>43557.448935185188</c:v>
                </c:pt>
                <c:pt idx="8742">
                  <c:v>43557.454918981479</c:v>
                </c:pt>
                <c:pt idx="8743">
                  <c:v>43557.460833333331</c:v>
                </c:pt>
                <c:pt idx="8744">
                  <c:v>43557.466805555552</c:v>
                </c:pt>
                <c:pt idx="8745">
                  <c:v>43557.489351851851</c:v>
                </c:pt>
                <c:pt idx="8746">
                  <c:v>43557.726319444446</c:v>
                </c:pt>
                <c:pt idx="8747">
                  <c:v>43557.731412037036</c:v>
                </c:pt>
                <c:pt idx="8748">
                  <c:v>43557.736967592595</c:v>
                </c:pt>
                <c:pt idx="8749">
                  <c:v>43558.359143518515</c:v>
                </c:pt>
                <c:pt idx="8750">
                  <c:v>43558.368078703701</c:v>
                </c:pt>
                <c:pt idx="8751">
                  <c:v>43558.377129629633</c:v>
                </c:pt>
                <c:pt idx="8752">
                  <c:v>43558.387106481481</c:v>
                </c:pt>
                <c:pt idx="8753">
                  <c:v>43558.396319444444</c:v>
                </c:pt>
                <c:pt idx="8754">
                  <c:v>43558.404918981483</c:v>
                </c:pt>
                <c:pt idx="8755">
                  <c:v>43558.412951388891</c:v>
                </c:pt>
                <c:pt idx="8756">
                  <c:v>43558.41909722222</c:v>
                </c:pt>
                <c:pt idx="8757">
                  <c:v>43558.425057870372</c:v>
                </c:pt>
                <c:pt idx="8758">
                  <c:v>43558.43105324074</c:v>
                </c:pt>
                <c:pt idx="8759">
                  <c:v>43558.43677083333</c:v>
                </c:pt>
                <c:pt idx="8760">
                  <c:v>43558.442233796297</c:v>
                </c:pt>
                <c:pt idx="8761">
                  <c:v>43558.447731481479</c:v>
                </c:pt>
                <c:pt idx="8762">
                  <c:v>43558.453287037039</c:v>
                </c:pt>
                <c:pt idx="8763">
                  <c:v>43558.464189814818</c:v>
                </c:pt>
                <c:pt idx="8764">
                  <c:v>43558.469178240739</c:v>
                </c:pt>
                <c:pt idx="8765">
                  <c:v>43558.474166666667</c:v>
                </c:pt>
                <c:pt idx="8766">
                  <c:v>43558.623055555552</c:v>
                </c:pt>
                <c:pt idx="8767">
                  <c:v>43558.634826388887</c:v>
                </c:pt>
                <c:pt idx="8768">
                  <c:v>43558.660520833335</c:v>
                </c:pt>
                <c:pt idx="8769">
                  <c:v>43558.694907407407</c:v>
                </c:pt>
                <c:pt idx="8770">
                  <c:v>43558.699386574073</c:v>
                </c:pt>
                <c:pt idx="8771">
                  <c:v>43558.709016203706</c:v>
                </c:pt>
                <c:pt idx="8772">
                  <c:v>43558.714363425926</c:v>
                </c:pt>
                <c:pt idx="8773">
                  <c:v>43558.719826388886</c:v>
                </c:pt>
                <c:pt idx="8774">
                  <c:v>43558.72515046296</c:v>
                </c:pt>
                <c:pt idx="8775">
                  <c:v>43558.758125</c:v>
                </c:pt>
                <c:pt idx="8776">
                  <c:v>43559.357754629629</c:v>
                </c:pt>
                <c:pt idx="8777">
                  <c:v>43559.366400462961</c:v>
                </c:pt>
                <c:pt idx="8778">
                  <c:v>43559.384189814817</c:v>
                </c:pt>
                <c:pt idx="8779">
                  <c:v>43559.391655092593</c:v>
                </c:pt>
                <c:pt idx="8780">
                  <c:v>43559.40625</c:v>
                </c:pt>
                <c:pt idx="8781">
                  <c:v>43559.426527777781</c:v>
                </c:pt>
                <c:pt idx="8782">
                  <c:v>43559.43310185185</c:v>
                </c:pt>
                <c:pt idx="8783">
                  <c:v>43559.439768518518</c:v>
                </c:pt>
                <c:pt idx="8784">
                  <c:v>43559.446238425924</c:v>
                </c:pt>
                <c:pt idx="8785">
                  <c:v>43559.452314814815</c:v>
                </c:pt>
                <c:pt idx="8786">
                  <c:v>43559.476539351854</c:v>
                </c:pt>
                <c:pt idx="8787">
                  <c:v>43559.487233796295</c:v>
                </c:pt>
                <c:pt idx="8788">
                  <c:v>43559.532847222225</c:v>
                </c:pt>
                <c:pt idx="8789">
                  <c:v>43559.539351851854</c:v>
                </c:pt>
                <c:pt idx="8790">
                  <c:v>43559.55259259259</c:v>
                </c:pt>
                <c:pt idx="8791">
                  <c:v>43559.572129629632</c:v>
                </c:pt>
                <c:pt idx="8792">
                  <c:v>43559.581504629627</c:v>
                </c:pt>
                <c:pt idx="8793">
                  <c:v>43559.603425925925</c:v>
                </c:pt>
                <c:pt idx="8794">
                  <c:v>43559.751111111109</c:v>
                </c:pt>
                <c:pt idx="8795">
                  <c:v>43559.758136574077</c:v>
                </c:pt>
                <c:pt idx="8796">
                  <c:v>43562.369074074071</c:v>
                </c:pt>
                <c:pt idx="8797">
                  <c:v>43566.380555555559</c:v>
                </c:pt>
                <c:pt idx="8798">
                  <c:v>43566.389409722222</c:v>
                </c:pt>
                <c:pt idx="8799">
                  <c:v>43566.396064814813</c:v>
                </c:pt>
                <c:pt idx="8800">
                  <c:v>43566.401620370372</c:v>
                </c:pt>
                <c:pt idx="8801">
                  <c:v>43566.407222222224</c:v>
                </c:pt>
                <c:pt idx="8802">
                  <c:v>43566.412997685184</c:v>
                </c:pt>
                <c:pt idx="8803">
                  <c:v>43566.418032407404</c:v>
                </c:pt>
                <c:pt idx="8804">
                  <c:v>43566.42396990741</c:v>
                </c:pt>
                <c:pt idx="8805">
                  <c:v>43566.443935185183</c:v>
                </c:pt>
                <c:pt idx="8806">
                  <c:v>43566.449444444443</c:v>
                </c:pt>
                <c:pt idx="8807">
                  <c:v>43566.455405092594</c:v>
                </c:pt>
                <c:pt idx="8808">
                  <c:v>43566.482534722221</c:v>
                </c:pt>
                <c:pt idx="8809">
                  <c:v>43566.519837962966</c:v>
                </c:pt>
                <c:pt idx="8810">
                  <c:v>43566.525787037041</c:v>
                </c:pt>
                <c:pt idx="8811">
                  <c:v>43566.632476851853</c:v>
                </c:pt>
                <c:pt idx="8812">
                  <c:v>43566.651435185187</c:v>
                </c:pt>
                <c:pt idx="8813">
                  <c:v>43566.656921296293</c:v>
                </c:pt>
                <c:pt idx="8814">
                  <c:v>43566.662060185183</c:v>
                </c:pt>
                <c:pt idx="8815">
                  <c:v>43566.698796296296</c:v>
                </c:pt>
                <c:pt idx="8816">
                  <c:v>43567.372141203705</c:v>
                </c:pt>
                <c:pt idx="8817">
                  <c:v>43579.682974537034</c:v>
                </c:pt>
                <c:pt idx="8818">
                  <c:v>43581.349050925928</c:v>
                </c:pt>
                <c:pt idx="8819">
                  <c:v>43581.693703703706</c:v>
                </c:pt>
                <c:pt idx="8820">
                  <c:v>43582.376562500001</c:v>
                </c:pt>
                <c:pt idx="8821">
                  <c:v>43582.384259259263</c:v>
                </c:pt>
                <c:pt idx="8822">
                  <c:v>43582.391597222224</c:v>
                </c:pt>
                <c:pt idx="8823">
                  <c:v>43582.399097222224</c:v>
                </c:pt>
                <c:pt idx="8824">
                  <c:v>43582.404699074075</c:v>
                </c:pt>
                <c:pt idx="8825">
                  <c:v>43582.410879629628</c:v>
                </c:pt>
                <c:pt idx="8826">
                  <c:v>43582.416550925926</c:v>
                </c:pt>
                <c:pt idx="8827">
                  <c:v>43582.422453703701</c:v>
                </c:pt>
                <c:pt idx="8828">
                  <c:v>43582.428483796299</c:v>
                </c:pt>
                <c:pt idx="8829">
                  <c:v>43582.435023148151</c:v>
                </c:pt>
                <c:pt idx="8830">
                  <c:v>43582.440960648149</c:v>
                </c:pt>
                <c:pt idx="8831">
                  <c:v>43582.446805555555</c:v>
                </c:pt>
                <c:pt idx="8832">
                  <c:v>43582.457789351851</c:v>
                </c:pt>
                <c:pt idx="8833">
                  <c:v>43582.46303240741</c:v>
                </c:pt>
                <c:pt idx="8834">
                  <c:v>43582.473530092589</c:v>
                </c:pt>
                <c:pt idx="8835">
                  <c:v>43582.478495370371</c:v>
                </c:pt>
                <c:pt idx="8836">
                  <c:v>43582.483460648145</c:v>
                </c:pt>
                <c:pt idx="8837">
                  <c:v>43582.48841435185</c:v>
                </c:pt>
                <c:pt idx="8838">
                  <c:v>43582.503553240742</c:v>
                </c:pt>
                <c:pt idx="8839">
                  <c:v>43582.508761574078</c:v>
                </c:pt>
                <c:pt idx="8840">
                  <c:v>43582.53365740741</c:v>
                </c:pt>
                <c:pt idx="8841">
                  <c:v>43582.538865740738</c:v>
                </c:pt>
                <c:pt idx="8842">
                  <c:v>43582.544120370374</c:v>
                </c:pt>
                <c:pt idx="8843">
                  <c:v>43582.549062500002</c:v>
                </c:pt>
                <c:pt idx="8844">
                  <c:v>43582.553865740738</c:v>
                </c:pt>
                <c:pt idx="8845">
                  <c:v>43582.558449074073</c:v>
                </c:pt>
                <c:pt idx="8846">
                  <c:v>43582.563078703701</c:v>
                </c:pt>
                <c:pt idx="8847">
                  <c:v>43582.56759259259</c:v>
                </c:pt>
                <c:pt idx="8848">
                  <c:v>43582.572187500002</c:v>
                </c:pt>
                <c:pt idx="8849">
                  <c:v>43582.577002314814</c:v>
                </c:pt>
                <c:pt idx="8850">
                  <c:v>43582.581701388888</c:v>
                </c:pt>
                <c:pt idx="8851">
                  <c:v>43582.590590277781</c:v>
                </c:pt>
                <c:pt idx="8852">
                  <c:v>43582.613368055558</c:v>
                </c:pt>
                <c:pt idx="8853">
                  <c:v>43582.630995370368</c:v>
                </c:pt>
                <c:pt idx="8854">
                  <c:v>43582.64167824074</c:v>
                </c:pt>
                <c:pt idx="8855">
                  <c:v>43582.655787037038</c:v>
                </c:pt>
                <c:pt idx="8856">
                  <c:v>43582.690844907411</c:v>
                </c:pt>
                <c:pt idx="8857">
                  <c:v>43583.439328703702</c:v>
                </c:pt>
                <c:pt idx="8858">
                  <c:v>43583.450671296298</c:v>
                </c:pt>
                <c:pt idx="8859">
                  <c:v>43583.456261574072</c:v>
                </c:pt>
                <c:pt idx="8860">
                  <c:v>43583.461736111109</c:v>
                </c:pt>
                <c:pt idx="8861">
                  <c:v>43583.477222222224</c:v>
                </c:pt>
                <c:pt idx="8862">
                  <c:v>43583.486678240741</c:v>
                </c:pt>
                <c:pt idx="8863">
                  <c:v>43583.491168981483</c:v>
                </c:pt>
                <c:pt idx="8864">
                  <c:v>43583.495706018519</c:v>
                </c:pt>
                <c:pt idx="8865">
                  <c:v>43583.500358796293</c:v>
                </c:pt>
                <c:pt idx="8866">
                  <c:v>43583.504814814813</c:v>
                </c:pt>
                <c:pt idx="8867">
                  <c:v>43583.509201388886</c:v>
                </c:pt>
                <c:pt idx="8868">
                  <c:v>43583.513703703706</c:v>
                </c:pt>
                <c:pt idx="8869">
                  <c:v>43583.522650462961</c:v>
                </c:pt>
                <c:pt idx="8870">
                  <c:v>43583.527094907404</c:v>
                </c:pt>
                <c:pt idx="8871">
                  <c:v>43583.531550925924</c:v>
                </c:pt>
                <c:pt idx="8872">
                  <c:v>43583.535891203705</c:v>
                </c:pt>
                <c:pt idx="8873">
                  <c:v>43583.544571759259</c:v>
                </c:pt>
                <c:pt idx="8874">
                  <c:v>43583.567187499997</c:v>
                </c:pt>
                <c:pt idx="8875">
                  <c:v>43583.571562500001</c:v>
                </c:pt>
                <c:pt idx="8876">
                  <c:v>43583.575729166667</c:v>
                </c:pt>
                <c:pt idx="8877">
                  <c:v>43583.584062499998</c:v>
                </c:pt>
                <c:pt idx="8878">
                  <c:v>43583.588449074072</c:v>
                </c:pt>
                <c:pt idx="8879">
                  <c:v>43583.592673611114</c:v>
                </c:pt>
                <c:pt idx="8880">
                  <c:v>43583.596944444442</c:v>
                </c:pt>
                <c:pt idx="8881">
                  <c:v>43583.6012962963</c:v>
                </c:pt>
                <c:pt idx="8882">
                  <c:v>43583.605578703704</c:v>
                </c:pt>
                <c:pt idx="8883">
                  <c:v>43583.609849537039</c:v>
                </c:pt>
                <c:pt idx="8884">
                  <c:v>43583.614236111112</c:v>
                </c:pt>
                <c:pt idx="8885">
                  <c:v>43583.641041666669</c:v>
                </c:pt>
                <c:pt idx="8886">
                  <c:v>43583.659687500003</c:v>
                </c:pt>
                <c:pt idx="8887">
                  <c:v>43583.6877662037</c:v>
                </c:pt>
                <c:pt idx="8888">
                  <c:v>43583.692824074074</c:v>
                </c:pt>
                <c:pt idx="8889">
                  <c:v>43583.717557870368</c:v>
                </c:pt>
                <c:pt idx="8890">
                  <c:v>43584.349050925928</c:v>
                </c:pt>
                <c:pt idx="8891">
                  <c:v>43584.358912037038</c:v>
                </c:pt>
                <c:pt idx="8892">
                  <c:v>43584.386192129627</c:v>
                </c:pt>
                <c:pt idx="8893">
                  <c:v>43584.393692129626</c:v>
                </c:pt>
                <c:pt idx="8894">
                  <c:v>43584.401099537034</c:v>
                </c:pt>
                <c:pt idx="8895">
                  <c:v>43584.40861111111</c:v>
                </c:pt>
                <c:pt idx="8896">
                  <c:v>43584.415706018517</c:v>
                </c:pt>
                <c:pt idx="8897">
                  <c:v>43584.422569444447</c:v>
                </c:pt>
                <c:pt idx="8898">
                  <c:v>43584.429166666669</c:v>
                </c:pt>
                <c:pt idx="8899">
                  <c:v>43584.435856481483</c:v>
                </c:pt>
                <c:pt idx="8900">
                  <c:v>43584.442303240743</c:v>
                </c:pt>
                <c:pt idx="8901">
                  <c:v>43584.448912037034</c:v>
                </c:pt>
                <c:pt idx="8902">
                  <c:v>43584.455405092594</c:v>
                </c:pt>
                <c:pt idx="8903">
                  <c:v>43584.461956018517</c:v>
                </c:pt>
                <c:pt idx="8904">
                  <c:v>43584.468321759261</c:v>
                </c:pt>
                <c:pt idx="8905">
                  <c:v>43584.474456018521</c:v>
                </c:pt>
                <c:pt idx="8906">
                  <c:v>43584.526678240742</c:v>
                </c:pt>
                <c:pt idx="8907">
                  <c:v>43585.360798611109</c:v>
                </c:pt>
                <c:pt idx="8908">
                  <c:v>43585.407384259262</c:v>
                </c:pt>
                <c:pt idx="8909">
                  <c:v>43585.425844907404</c:v>
                </c:pt>
                <c:pt idx="8910">
                  <c:v>43585.442476851851</c:v>
                </c:pt>
                <c:pt idx="8911">
                  <c:v>43585.450127314813</c:v>
                </c:pt>
                <c:pt idx="8912">
                  <c:v>43585.458032407405</c:v>
                </c:pt>
                <c:pt idx="8913">
                  <c:v>43585.612650462965</c:v>
                </c:pt>
                <c:pt idx="8914">
                  <c:v>43585.706689814811</c:v>
                </c:pt>
                <c:pt idx="8915">
                  <c:v>43586.337245370371</c:v>
                </c:pt>
                <c:pt idx="8916">
                  <c:v>43586.359699074077</c:v>
                </c:pt>
                <c:pt idx="8917">
                  <c:v>43586.368437500001</c:v>
                </c:pt>
                <c:pt idx="8918">
                  <c:v>43586.384247685186</c:v>
                </c:pt>
                <c:pt idx="8919">
                  <c:v>43586.398495370369</c:v>
                </c:pt>
                <c:pt idx="8920">
                  <c:v>43586.405798611115</c:v>
                </c:pt>
                <c:pt idx="8921">
                  <c:v>43586.423344907409</c:v>
                </c:pt>
                <c:pt idx="8922">
                  <c:v>43586.43409722222</c:v>
                </c:pt>
                <c:pt idx="8923">
                  <c:v>43586.473379629628</c:v>
                </c:pt>
                <c:pt idx="8924">
                  <c:v>43586.482407407406</c:v>
                </c:pt>
                <c:pt idx="8925">
                  <c:v>43586.501342592594</c:v>
                </c:pt>
                <c:pt idx="8926">
                  <c:v>43587.693645833337</c:v>
                </c:pt>
                <c:pt idx="8927">
                  <c:v>43588.447939814818</c:v>
                </c:pt>
                <c:pt idx="8928">
                  <c:v>43590.428796296299</c:v>
                </c:pt>
                <c:pt idx="8929">
                  <c:v>43590.725312499999</c:v>
                </c:pt>
                <c:pt idx="8930">
                  <c:v>43590.730682870373</c:v>
                </c:pt>
                <c:pt idx="8931">
                  <c:v>43590.742581018516</c:v>
                </c:pt>
                <c:pt idx="8932">
                  <c:v>43591.372534722221</c:v>
                </c:pt>
                <c:pt idx="8933">
                  <c:v>43591.403148148151</c:v>
                </c:pt>
                <c:pt idx="8934">
                  <c:v>43591.414074074077</c:v>
                </c:pt>
                <c:pt idx="8935">
                  <c:v>43591.540995370371</c:v>
                </c:pt>
                <c:pt idx="8936">
                  <c:v>43591.550069444442</c:v>
                </c:pt>
                <c:pt idx="8937">
                  <c:v>43591.563333333332</c:v>
                </c:pt>
                <c:pt idx="8938">
                  <c:v>43591.703090277777</c:v>
                </c:pt>
                <c:pt idx="8939">
                  <c:v>43591.738206018519</c:v>
                </c:pt>
                <c:pt idx="8940">
                  <c:v>43592.358055555553</c:v>
                </c:pt>
                <c:pt idx="8941">
                  <c:v>43592.373969907407</c:v>
                </c:pt>
                <c:pt idx="8942">
                  <c:v>43593.412523148145</c:v>
                </c:pt>
                <c:pt idx="8943">
                  <c:v>43593.418194444443</c:v>
                </c:pt>
                <c:pt idx="8944">
                  <c:v>43593.50439814815</c:v>
                </c:pt>
                <c:pt idx="8945">
                  <c:v>43593.514143518521</c:v>
                </c:pt>
                <c:pt idx="8946">
                  <c:v>43593.518888888888</c:v>
                </c:pt>
                <c:pt idx="8947">
                  <c:v>43593.533645833333</c:v>
                </c:pt>
                <c:pt idx="8948">
                  <c:v>43593.698437500003</c:v>
                </c:pt>
                <c:pt idx="8949">
                  <c:v>43593.724363425928</c:v>
                </c:pt>
                <c:pt idx="8950">
                  <c:v>43594.427627314813</c:v>
                </c:pt>
                <c:pt idx="8951">
                  <c:v>43594.43372685185</c:v>
                </c:pt>
                <c:pt idx="8952">
                  <c:v>43594.439895833333</c:v>
                </c:pt>
                <c:pt idx="8953">
                  <c:v>43594.445833333331</c:v>
                </c:pt>
                <c:pt idx="8954">
                  <c:v>43594.451550925929</c:v>
                </c:pt>
                <c:pt idx="8955">
                  <c:v>43594.457314814812</c:v>
                </c:pt>
                <c:pt idx="8956">
                  <c:v>43594.479583333334</c:v>
                </c:pt>
                <c:pt idx="8957">
                  <c:v>43594.48474537037</c:v>
                </c:pt>
                <c:pt idx="8958">
                  <c:v>43594.489953703705</c:v>
                </c:pt>
                <c:pt idx="8959">
                  <c:v>43594.696377314816</c:v>
                </c:pt>
                <c:pt idx="8960">
                  <c:v>43594.702384259261</c:v>
                </c:pt>
                <c:pt idx="8961">
                  <c:v>43594.71601851852</c:v>
                </c:pt>
                <c:pt idx="8962">
                  <c:v>43594.730185185188</c:v>
                </c:pt>
                <c:pt idx="8963">
                  <c:v>43595.333726851852</c:v>
                </c:pt>
                <c:pt idx="8964">
                  <c:v>43595.37773148148</c:v>
                </c:pt>
                <c:pt idx="8965">
                  <c:v>43595.466921296298</c:v>
                </c:pt>
                <c:pt idx="8966">
                  <c:v>43595.488796296297</c:v>
                </c:pt>
                <c:pt idx="8967">
                  <c:v>43595.493414351855</c:v>
                </c:pt>
                <c:pt idx="8968">
                  <c:v>43595.547465277778</c:v>
                </c:pt>
                <c:pt idx="8969">
                  <c:v>43595.68372685185</c:v>
                </c:pt>
                <c:pt idx="8970">
                  <c:v>43595.756782407407</c:v>
                </c:pt>
                <c:pt idx="8971">
                  <c:v>43595.771701388891</c:v>
                </c:pt>
                <c:pt idx="8972">
                  <c:v>43596.396944444445</c:v>
                </c:pt>
                <c:pt idx="8973">
                  <c:v>43596.413831018515</c:v>
                </c:pt>
                <c:pt idx="8974">
                  <c:v>43596.424398148149</c:v>
                </c:pt>
                <c:pt idx="8975">
                  <c:v>43596.450937499998</c:v>
                </c:pt>
                <c:pt idx="8976">
                  <c:v>43596.592465277776</c:v>
                </c:pt>
                <c:pt idx="8977">
                  <c:v>43596.618391203701</c:v>
                </c:pt>
                <c:pt idx="8978">
                  <c:v>43596.660034722219</c:v>
                </c:pt>
                <c:pt idx="8979">
                  <c:v>43596.664861111109</c:v>
                </c:pt>
                <c:pt idx="8980">
                  <c:v>43596.756840277776</c:v>
                </c:pt>
                <c:pt idx="8981">
                  <c:v>43597.366481481484</c:v>
                </c:pt>
                <c:pt idx="8982">
                  <c:v>43597.380891203706</c:v>
                </c:pt>
                <c:pt idx="8983">
                  <c:v>43597.387442129628</c:v>
                </c:pt>
                <c:pt idx="8984">
                  <c:v>43597.393750000003</c:v>
                </c:pt>
                <c:pt idx="8985">
                  <c:v>43597.399780092594</c:v>
                </c:pt>
                <c:pt idx="8986">
                  <c:v>43597.405462962961</c:v>
                </c:pt>
                <c:pt idx="8987">
                  <c:v>43597.422997685186</c:v>
                </c:pt>
                <c:pt idx="8988">
                  <c:v>43597.428877314815</c:v>
                </c:pt>
                <c:pt idx="8989">
                  <c:v>43597.434629629628</c:v>
                </c:pt>
                <c:pt idx="8990">
                  <c:v>43597.440381944441</c:v>
                </c:pt>
                <c:pt idx="8991">
                  <c:v>43597.445902777778</c:v>
                </c:pt>
                <c:pt idx="8992">
                  <c:v>43597.467743055553</c:v>
                </c:pt>
                <c:pt idx="8993">
                  <c:v>43597.51190972222</c:v>
                </c:pt>
                <c:pt idx="8994">
                  <c:v>43598.691678240742</c:v>
                </c:pt>
                <c:pt idx="8995">
                  <c:v>43598.728229166663</c:v>
                </c:pt>
                <c:pt idx="8996">
                  <c:v>43598.733981481484</c:v>
                </c:pt>
                <c:pt idx="8997">
                  <c:v>43598.739884259259</c:v>
                </c:pt>
                <c:pt idx="8998">
                  <c:v>43598.746493055558</c:v>
                </c:pt>
                <c:pt idx="8999">
                  <c:v>43598.753252314818</c:v>
                </c:pt>
                <c:pt idx="9000">
                  <c:v>43601.697962962964</c:v>
                </c:pt>
                <c:pt idx="9001">
                  <c:v>43602.36917824074</c:v>
                </c:pt>
                <c:pt idx="9002">
                  <c:v>43602.377326388887</c:v>
                </c:pt>
                <c:pt idx="9003">
                  <c:v>43602.506631944445</c:v>
                </c:pt>
                <c:pt idx="9004">
                  <c:v>43602.511203703703</c:v>
                </c:pt>
                <c:pt idx="9005">
                  <c:v>43602.515706018516</c:v>
                </c:pt>
                <c:pt idx="9006">
                  <c:v>43602.52034722222</c:v>
                </c:pt>
                <c:pt idx="9007">
                  <c:v>43602.54855324074</c:v>
                </c:pt>
                <c:pt idx="9008">
                  <c:v>43602.553414351853</c:v>
                </c:pt>
                <c:pt idx="9009">
                  <c:v>43602.558217592596</c:v>
                </c:pt>
                <c:pt idx="9010">
                  <c:v>43602.567499999997</c:v>
                </c:pt>
                <c:pt idx="9011">
                  <c:v>43602.572268518517</c:v>
                </c:pt>
                <c:pt idx="9012">
                  <c:v>43602.577048611114</c:v>
                </c:pt>
                <c:pt idx="9013">
                  <c:v>43602.581736111111</c:v>
                </c:pt>
                <c:pt idx="9014">
                  <c:v>43602.59101851852</c:v>
                </c:pt>
                <c:pt idx="9015">
                  <c:v>43602.692199074074</c:v>
                </c:pt>
                <c:pt idx="9016">
                  <c:v>43603.462604166663</c:v>
                </c:pt>
                <c:pt idx="9017">
                  <c:v>43603.468923611108</c:v>
                </c:pt>
                <c:pt idx="9018">
                  <c:v>43603.475069444445</c:v>
                </c:pt>
                <c:pt idx="9019">
                  <c:v>43603.481249999997</c:v>
                </c:pt>
                <c:pt idx="9020">
                  <c:v>43603.487187500003</c:v>
                </c:pt>
                <c:pt idx="9021">
                  <c:v>43603.493078703701</c:v>
                </c:pt>
                <c:pt idx="9022">
                  <c:v>43603.499027777776</c:v>
                </c:pt>
                <c:pt idx="9023">
                  <c:v>43603.504895833335</c:v>
                </c:pt>
                <c:pt idx="9024">
                  <c:v>43603.510706018518</c:v>
                </c:pt>
                <c:pt idx="9025">
                  <c:v>43603.516400462962</c:v>
                </c:pt>
                <c:pt idx="9026">
                  <c:v>43603.521979166668</c:v>
                </c:pt>
                <c:pt idx="9027">
                  <c:v>43603.53297453704</c:v>
                </c:pt>
                <c:pt idx="9028">
                  <c:v>43603.538541666669</c:v>
                </c:pt>
                <c:pt idx="9029">
                  <c:v>43603.560659722221</c:v>
                </c:pt>
                <c:pt idx="9030">
                  <c:v>43603.566087962965</c:v>
                </c:pt>
                <c:pt idx="9031">
                  <c:v>43603.582106481481</c:v>
                </c:pt>
                <c:pt idx="9032">
                  <c:v>43604.35738425926</c:v>
                </c:pt>
                <c:pt idx="9033">
                  <c:v>43604.390625</c:v>
                </c:pt>
                <c:pt idx="9034">
                  <c:v>43604.398078703707</c:v>
                </c:pt>
                <c:pt idx="9035">
                  <c:v>43604.40552083333</c:v>
                </c:pt>
                <c:pt idx="9036">
                  <c:v>43604.412905092591</c:v>
                </c:pt>
                <c:pt idx="9037">
                  <c:v>43604.420347222222</c:v>
                </c:pt>
                <c:pt idx="9038">
                  <c:v>43604.427430555559</c:v>
                </c:pt>
                <c:pt idx="9039">
                  <c:v>43604.433993055558</c:v>
                </c:pt>
                <c:pt idx="9040">
                  <c:v>43604.753344907411</c:v>
                </c:pt>
                <c:pt idx="9041">
                  <c:v>43608.349016203705</c:v>
                </c:pt>
                <c:pt idx="9042">
                  <c:v>43608.360254629632</c:v>
                </c:pt>
                <c:pt idx="9043">
                  <c:v>43608.370578703703</c:v>
                </c:pt>
                <c:pt idx="9044">
                  <c:v>43608.68304398148</c:v>
                </c:pt>
                <c:pt idx="9045">
                  <c:v>43608.694918981484</c:v>
                </c:pt>
                <c:pt idx="9046">
                  <c:v>43608.726307870369</c:v>
                </c:pt>
                <c:pt idx="9047">
                  <c:v>43609.716550925928</c:v>
                </c:pt>
                <c:pt idx="9048">
                  <c:v>43609.74863425926</c:v>
                </c:pt>
                <c:pt idx="9049">
                  <c:v>43609.757268518515</c:v>
                </c:pt>
                <c:pt idx="9050">
                  <c:v>43610.476597222223</c:v>
                </c:pt>
                <c:pt idx="9051">
                  <c:v>43610.492719907408</c:v>
                </c:pt>
                <c:pt idx="9052">
                  <c:v>43610.50744212963</c:v>
                </c:pt>
                <c:pt idx="9053">
                  <c:v>43610.520983796298</c:v>
                </c:pt>
                <c:pt idx="9054">
                  <c:v>43610.525706018518</c:v>
                </c:pt>
                <c:pt idx="9055">
                  <c:v>43611.357928240737</c:v>
                </c:pt>
                <c:pt idx="9056">
                  <c:v>43611.366620370369</c:v>
                </c:pt>
                <c:pt idx="9057">
                  <c:v>43619.452233796299</c:v>
                </c:pt>
                <c:pt idx="9058">
                  <c:v>43619.457407407404</c:v>
                </c:pt>
                <c:pt idx="9059">
                  <c:v>43619.462384259263</c:v>
                </c:pt>
                <c:pt idx="9060">
                  <c:v>43619.504907407405</c:v>
                </c:pt>
                <c:pt idx="9061">
                  <c:v>43619.51394675926</c:v>
                </c:pt>
                <c:pt idx="9062">
                  <c:v>43621.486863425926</c:v>
                </c:pt>
                <c:pt idx="9063">
                  <c:v>43621.494317129633</c:v>
                </c:pt>
                <c:pt idx="9064">
                  <c:v>43621.499884259261</c:v>
                </c:pt>
                <c:pt idx="9065">
                  <c:v>43621.506168981483</c:v>
                </c:pt>
                <c:pt idx="9066">
                  <c:v>43621.529652777775</c:v>
                </c:pt>
                <c:pt idx="9067">
                  <c:v>43621.536122685182</c:v>
                </c:pt>
                <c:pt idx="9068">
                  <c:v>43621.542754629627</c:v>
                </c:pt>
                <c:pt idx="9069">
                  <c:v>43621.549513888887</c:v>
                </c:pt>
                <c:pt idx="9070">
                  <c:v>43621.556226851855</c:v>
                </c:pt>
                <c:pt idx="9071">
                  <c:v>43621.562731481485</c:v>
                </c:pt>
                <c:pt idx="9072">
                  <c:v>43621.568749999999</c:v>
                </c:pt>
                <c:pt idx="9073">
                  <c:v>43621.57440972222</c:v>
                </c:pt>
                <c:pt idx="9074">
                  <c:v>43621.579583333332</c:v>
                </c:pt>
                <c:pt idx="9075">
                  <c:v>43621.697256944448</c:v>
                </c:pt>
                <c:pt idx="9076">
                  <c:v>43621.702094907407</c:v>
                </c:pt>
                <c:pt idx="9077">
                  <c:v>43621.733182870368</c:v>
                </c:pt>
                <c:pt idx="9078">
                  <c:v>43622.384444444448</c:v>
                </c:pt>
                <c:pt idx="9079">
                  <c:v>43622.396319444444</c:v>
                </c:pt>
                <c:pt idx="9080">
                  <c:v>43623.357835648145</c:v>
                </c:pt>
                <c:pt idx="9081">
                  <c:v>43623.365289351852</c:v>
                </c:pt>
                <c:pt idx="9082">
                  <c:v>43623.372893518521</c:v>
                </c:pt>
                <c:pt idx="9083">
                  <c:v>43623.380393518521</c:v>
                </c:pt>
                <c:pt idx="9084">
                  <c:v>43623.386921296296</c:v>
                </c:pt>
                <c:pt idx="9085">
                  <c:v>43623.401435185187</c:v>
                </c:pt>
                <c:pt idx="9086">
                  <c:v>43623.459108796298</c:v>
                </c:pt>
                <c:pt idx="9087">
                  <c:v>43623.517951388887</c:v>
                </c:pt>
                <c:pt idx="9088">
                  <c:v>43623.523125</c:v>
                </c:pt>
                <c:pt idx="9089">
                  <c:v>43623.539953703701</c:v>
                </c:pt>
                <c:pt idx="9090">
                  <c:v>43623.551122685189</c:v>
                </c:pt>
                <c:pt idx="9091">
                  <c:v>43623.633414351854</c:v>
                </c:pt>
                <c:pt idx="9092">
                  <c:v>43623.649131944447</c:v>
                </c:pt>
                <c:pt idx="9093">
                  <c:v>43623.654722222222</c:v>
                </c:pt>
                <c:pt idx="9094">
                  <c:v>43623.660173611112</c:v>
                </c:pt>
                <c:pt idx="9095">
                  <c:v>43623.666076388887</c:v>
                </c:pt>
                <c:pt idx="9096">
                  <c:v>43623.672685185185</c:v>
                </c:pt>
                <c:pt idx="9097">
                  <c:v>43623.680115740739</c:v>
                </c:pt>
                <c:pt idx="9098">
                  <c:v>43623.692025462966</c:v>
                </c:pt>
                <c:pt idx="9099">
                  <c:v>43623.698877314811</c:v>
                </c:pt>
                <c:pt idx="9100">
                  <c:v>43623.710358796299</c:v>
                </c:pt>
                <c:pt idx="9101">
                  <c:v>43623.717824074076</c:v>
                </c:pt>
                <c:pt idx="9102">
                  <c:v>43623.753472222219</c:v>
                </c:pt>
                <c:pt idx="9103">
                  <c:v>43623.765347222223</c:v>
                </c:pt>
                <c:pt idx="9104">
                  <c:v>43624.333958333336</c:v>
                </c:pt>
                <c:pt idx="9105">
                  <c:v>43624.359675925924</c:v>
                </c:pt>
                <c:pt idx="9106">
                  <c:v>43624.370648148149</c:v>
                </c:pt>
                <c:pt idx="9107">
                  <c:v>43624.378298611111</c:v>
                </c:pt>
                <c:pt idx="9108">
                  <c:v>43624.386087962965</c:v>
                </c:pt>
                <c:pt idx="9109">
                  <c:v>43624.402175925927</c:v>
                </c:pt>
                <c:pt idx="9110">
                  <c:v>43624.409826388888</c:v>
                </c:pt>
                <c:pt idx="9111">
                  <c:v>43624.424618055556</c:v>
                </c:pt>
                <c:pt idx="9112">
                  <c:v>43624.432106481479</c:v>
                </c:pt>
                <c:pt idx="9113">
                  <c:v>43624.439236111109</c:v>
                </c:pt>
                <c:pt idx="9114">
                  <c:v>43624.446076388886</c:v>
                </c:pt>
                <c:pt idx="9115">
                  <c:v>43624.452673611115</c:v>
                </c:pt>
                <c:pt idx="9116">
                  <c:v>43624.459363425929</c:v>
                </c:pt>
                <c:pt idx="9117">
                  <c:v>43624.465925925928</c:v>
                </c:pt>
                <c:pt idx="9118">
                  <c:v>43624.490729166668</c:v>
                </c:pt>
                <c:pt idx="9119">
                  <c:v>43624.496921296297</c:v>
                </c:pt>
                <c:pt idx="9120">
                  <c:v>43624.502511574072</c:v>
                </c:pt>
                <c:pt idx="9121">
                  <c:v>43624.508020833331</c:v>
                </c:pt>
                <c:pt idx="9122">
                  <c:v>43624.512881944444</c:v>
                </c:pt>
                <c:pt idx="9123">
                  <c:v>43624.522673611114</c:v>
                </c:pt>
                <c:pt idx="9124">
                  <c:v>43624.527569444443</c:v>
                </c:pt>
                <c:pt idx="9125">
                  <c:v>43624.532812500001</c:v>
                </c:pt>
                <c:pt idx="9126">
                  <c:v>43624.537858796299</c:v>
                </c:pt>
                <c:pt idx="9127">
                  <c:v>43624.542766203704</c:v>
                </c:pt>
                <c:pt idx="9128">
                  <c:v>43624.547488425924</c:v>
                </c:pt>
                <c:pt idx="9129">
                  <c:v>43624.552615740744</c:v>
                </c:pt>
                <c:pt idx="9130">
                  <c:v>43624.557939814818</c:v>
                </c:pt>
                <c:pt idx="9131">
                  <c:v>43624.562939814816</c:v>
                </c:pt>
                <c:pt idx="9132">
                  <c:v>43624.567824074074</c:v>
                </c:pt>
                <c:pt idx="9133">
                  <c:v>43624.572523148148</c:v>
                </c:pt>
                <c:pt idx="9134">
                  <c:v>43624.577268518522</c:v>
                </c:pt>
                <c:pt idx="9135">
                  <c:v>43624.581782407404</c:v>
                </c:pt>
                <c:pt idx="9136">
                  <c:v>43624.586365740739</c:v>
                </c:pt>
                <c:pt idx="9137">
                  <c:v>43624.590833333335</c:v>
                </c:pt>
                <c:pt idx="9138">
                  <c:v>43624.595567129632</c:v>
                </c:pt>
                <c:pt idx="9139">
                  <c:v>43624.600138888891</c:v>
                </c:pt>
                <c:pt idx="9140">
                  <c:v>43624.65215277778</c:v>
                </c:pt>
                <c:pt idx="9141">
                  <c:v>43624.656956018516</c:v>
                </c:pt>
                <c:pt idx="9142">
                  <c:v>43624.66133101852</c:v>
                </c:pt>
                <c:pt idx="9143">
                  <c:v>43624.665636574071</c:v>
                </c:pt>
                <c:pt idx="9144">
                  <c:v>43624.670358796298</c:v>
                </c:pt>
                <c:pt idx="9145">
                  <c:v>43624.679212962961</c:v>
                </c:pt>
                <c:pt idx="9146">
                  <c:v>43624.683553240742</c:v>
                </c:pt>
                <c:pt idx="9147">
                  <c:v>43624.688240740739</c:v>
                </c:pt>
                <c:pt idx="9148">
                  <c:v>43624.694768518515</c:v>
                </c:pt>
                <c:pt idx="9149">
                  <c:v>43624.69972222222</c:v>
                </c:pt>
                <c:pt idx="9150">
                  <c:v>43624.708877314813</c:v>
                </c:pt>
                <c:pt idx="9151">
                  <c:v>43624.732731481483</c:v>
                </c:pt>
                <c:pt idx="9152">
                  <c:v>43625.344895833332</c:v>
                </c:pt>
                <c:pt idx="9153">
                  <c:v>43625.370451388888</c:v>
                </c:pt>
                <c:pt idx="9154">
                  <c:v>43625.38071759259</c:v>
                </c:pt>
                <c:pt idx="9155">
                  <c:v>43625.390590277777</c:v>
                </c:pt>
                <c:pt idx="9156">
                  <c:v>43625.398935185185</c:v>
                </c:pt>
                <c:pt idx="9157">
                  <c:v>43625.4062037037</c:v>
                </c:pt>
                <c:pt idx="9158">
                  <c:v>43625.413206018522</c:v>
                </c:pt>
                <c:pt idx="9159">
                  <c:v>43625.420081018521</c:v>
                </c:pt>
                <c:pt idx="9160">
                  <c:v>43625.427187499998</c:v>
                </c:pt>
                <c:pt idx="9161">
                  <c:v>43625.433356481481</c:v>
                </c:pt>
                <c:pt idx="9162">
                  <c:v>43625.438831018517</c:v>
                </c:pt>
                <c:pt idx="9163">
                  <c:v>43625.444351851853</c:v>
                </c:pt>
                <c:pt idx="9164">
                  <c:v>43625.449537037035</c:v>
                </c:pt>
                <c:pt idx="9165">
                  <c:v>43625.454363425924</c:v>
                </c:pt>
                <c:pt idx="9166">
                  <c:v>43625.459270833337</c:v>
                </c:pt>
                <c:pt idx="9167">
                  <c:v>43625.464178240742</c:v>
                </c:pt>
                <c:pt idx="9168">
                  <c:v>43625.469328703701</c:v>
                </c:pt>
                <c:pt idx="9169">
                  <c:v>43625.474606481483</c:v>
                </c:pt>
                <c:pt idx="9170">
                  <c:v>43625.479675925926</c:v>
                </c:pt>
                <c:pt idx="9171">
                  <c:v>43625.484340277777</c:v>
                </c:pt>
                <c:pt idx="9172">
                  <c:v>43625.489050925928</c:v>
                </c:pt>
                <c:pt idx="9173">
                  <c:v>43625.493750000001</c:v>
                </c:pt>
                <c:pt idx="9174">
                  <c:v>43625.498483796298</c:v>
                </c:pt>
                <c:pt idx="9175">
                  <c:v>43625.503171296295</c:v>
                </c:pt>
                <c:pt idx="9176">
                  <c:v>43625.512430555558</c:v>
                </c:pt>
                <c:pt idx="9177">
                  <c:v>43625.517025462963</c:v>
                </c:pt>
                <c:pt idx="9178">
                  <c:v>43625.521643518521</c:v>
                </c:pt>
                <c:pt idx="9179">
                  <c:v>43625.52621527778</c:v>
                </c:pt>
                <c:pt idx="9180">
                  <c:v>43625.539710648147</c:v>
                </c:pt>
                <c:pt idx="9181">
                  <c:v>43625.548518518517</c:v>
                </c:pt>
                <c:pt idx="9182">
                  <c:v>43625.565949074073</c:v>
                </c:pt>
                <c:pt idx="9183">
                  <c:v>43625.59747685185</c:v>
                </c:pt>
                <c:pt idx="9184">
                  <c:v>43625.694965277777</c:v>
                </c:pt>
                <c:pt idx="9185">
                  <c:v>43625.731759259259</c:v>
                </c:pt>
                <c:pt idx="9186">
                  <c:v>43625.738206018519</c:v>
                </c:pt>
                <c:pt idx="9187">
                  <c:v>43625.744108796294</c:v>
                </c:pt>
                <c:pt idx="9188">
                  <c:v>43625.765173611115</c:v>
                </c:pt>
                <c:pt idx="9189">
                  <c:v>43627.737488425926</c:v>
                </c:pt>
                <c:pt idx="9190">
                  <c:v>43628.398240740738</c:v>
                </c:pt>
                <c:pt idx="9191">
                  <c:v>43628.410740740743</c:v>
                </c:pt>
                <c:pt idx="9192">
                  <c:v>43628.435682870368</c:v>
                </c:pt>
                <c:pt idx="9193">
                  <c:v>43628.480243055557</c:v>
                </c:pt>
                <c:pt idx="9194">
                  <c:v>43628.495150462964</c:v>
                </c:pt>
                <c:pt idx="9195">
                  <c:v>43628.527662037035</c:v>
                </c:pt>
                <c:pt idx="9196">
                  <c:v>43628.616284722222</c:v>
                </c:pt>
                <c:pt idx="9197">
                  <c:v>43628.624675925923</c:v>
                </c:pt>
                <c:pt idx="9198">
                  <c:v>43628.630868055552</c:v>
                </c:pt>
                <c:pt idx="9199">
                  <c:v>43628.660034722219</c:v>
                </c:pt>
                <c:pt idx="9200">
                  <c:v>43628.75508101852</c:v>
                </c:pt>
                <c:pt idx="9201">
                  <c:v>43628.766944444447</c:v>
                </c:pt>
                <c:pt idx="9202">
                  <c:v>43629.337326388886</c:v>
                </c:pt>
                <c:pt idx="9203">
                  <c:v>43629.766712962963</c:v>
                </c:pt>
                <c:pt idx="9204">
                  <c:v>43629.778587962966</c:v>
                </c:pt>
                <c:pt idx="9205">
                  <c:v>43630.389664351853</c:v>
                </c:pt>
                <c:pt idx="9206">
                  <c:v>43630.3981712963</c:v>
                </c:pt>
                <c:pt idx="9207">
                  <c:v>43630.407013888886</c:v>
                </c:pt>
                <c:pt idx="9208">
                  <c:v>43630.422847222224</c:v>
                </c:pt>
                <c:pt idx="9209">
                  <c:v>43630.71603009259</c:v>
                </c:pt>
                <c:pt idx="9210">
                  <c:v>43631.407094907408</c:v>
                </c:pt>
                <c:pt idx="9211">
                  <c:v>43631.420717592591</c:v>
                </c:pt>
                <c:pt idx="9212">
                  <c:v>43631.469664351855</c:v>
                </c:pt>
                <c:pt idx="9213">
                  <c:v>43631.726064814815</c:v>
                </c:pt>
                <c:pt idx="9214">
                  <c:v>43631.737962962965</c:v>
                </c:pt>
                <c:pt idx="9215">
                  <c:v>43631.75099537037</c:v>
                </c:pt>
                <c:pt idx="9216">
                  <c:v>43631.766053240739</c:v>
                </c:pt>
                <c:pt idx="9217">
                  <c:v>43632.714999999997</c:v>
                </c:pt>
                <c:pt idx="9218">
                  <c:v>43633.336805555555</c:v>
                </c:pt>
                <c:pt idx="9219">
                  <c:v>43642.333599537036</c:v>
                </c:pt>
                <c:pt idx="9220">
                  <c:v>43642.368125000001</c:v>
                </c:pt>
                <c:pt idx="9221">
                  <c:v>43642.398159722223</c:v>
                </c:pt>
                <c:pt idx="9222">
                  <c:v>43642.426805555559</c:v>
                </c:pt>
                <c:pt idx="9223">
                  <c:v>43642.448263888888</c:v>
                </c:pt>
                <c:pt idx="9224">
                  <c:v>43642.453182870369</c:v>
                </c:pt>
                <c:pt idx="9225">
                  <c:v>43642.651087962964</c:v>
                </c:pt>
                <c:pt idx="9226">
                  <c:v>43642.735497685186</c:v>
                </c:pt>
                <c:pt idx="9227">
                  <c:v>43642.764525462961</c:v>
                </c:pt>
                <c:pt idx="9228">
                  <c:v>43643.348703703705</c:v>
                </c:pt>
                <c:pt idx="9229">
                  <c:v>43643.506909722222</c:v>
                </c:pt>
                <c:pt idx="9230">
                  <c:v>43643.549467592595</c:v>
                </c:pt>
                <c:pt idx="9231">
                  <c:v>43643.555358796293</c:v>
                </c:pt>
                <c:pt idx="9232">
                  <c:v>43643.561249999999</c:v>
                </c:pt>
                <c:pt idx="9233">
                  <c:v>43643.58421296296</c:v>
                </c:pt>
                <c:pt idx="9234">
                  <c:v>43643.589930555558</c:v>
                </c:pt>
                <c:pt idx="9235">
                  <c:v>43643.627476851849</c:v>
                </c:pt>
                <c:pt idx="9236">
                  <c:v>43643.632025462961</c:v>
                </c:pt>
                <c:pt idx="9237">
                  <c:v>43643.636701388888</c:v>
                </c:pt>
                <c:pt idx="9238">
                  <c:v>43643.64203703704</c:v>
                </c:pt>
                <c:pt idx="9239">
                  <c:v>43643.647638888891</c:v>
                </c:pt>
                <c:pt idx="9240">
                  <c:v>43644.358981481484</c:v>
                </c:pt>
                <c:pt idx="9241">
                  <c:v>43644.368101851855</c:v>
                </c:pt>
                <c:pt idx="9242">
                  <c:v>43644.375543981485</c:v>
                </c:pt>
                <c:pt idx="9243">
                  <c:v>43644.474918981483</c:v>
                </c:pt>
                <c:pt idx="9244">
                  <c:v>43644.532500000001</c:v>
                </c:pt>
                <c:pt idx="9245">
                  <c:v>43644.548854166664</c:v>
                </c:pt>
                <c:pt idx="9246">
                  <c:v>43644.660995370374</c:v>
                </c:pt>
                <c:pt idx="9247">
                  <c:v>43644.730717592596</c:v>
                </c:pt>
                <c:pt idx="9248">
                  <c:v>43645.698333333334</c:v>
                </c:pt>
                <c:pt idx="9249">
                  <c:v>43646.410694444443</c:v>
                </c:pt>
                <c:pt idx="9250">
                  <c:v>43646.43445601852</c:v>
                </c:pt>
                <c:pt idx="9251">
                  <c:v>43646.47210648148</c:v>
                </c:pt>
                <c:pt idx="9252">
                  <c:v>43646.521354166667</c:v>
                </c:pt>
                <c:pt idx="9253">
                  <c:v>43646.530740740738</c:v>
                </c:pt>
                <c:pt idx="9254">
                  <c:v>43646.55128472222</c:v>
                </c:pt>
                <c:pt idx="9255">
                  <c:v>43646.55673611111</c:v>
                </c:pt>
                <c:pt idx="9256">
                  <c:v>43646.566550925927</c:v>
                </c:pt>
                <c:pt idx="9257">
                  <c:v>43646.579780092594</c:v>
                </c:pt>
                <c:pt idx="9258">
                  <c:v>43646.584108796298</c:v>
                </c:pt>
                <c:pt idx="9259">
                  <c:v>43646.588587962964</c:v>
                </c:pt>
                <c:pt idx="9260">
                  <c:v>43646.592928240738</c:v>
                </c:pt>
                <c:pt idx="9261">
                  <c:v>43646.597314814811</c:v>
                </c:pt>
                <c:pt idx="9262">
                  <c:v>43646.601620370369</c:v>
                </c:pt>
                <c:pt idx="9263">
                  <c:v>43646.610486111109</c:v>
                </c:pt>
                <c:pt idx="9264">
                  <c:v>43646.614930555559</c:v>
                </c:pt>
                <c:pt idx="9265">
                  <c:v>43646.620104166665</c:v>
                </c:pt>
                <c:pt idx="9266">
                  <c:v>43646.630833333336</c:v>
                </c:pt>
                <c:pt idx="9267">
                  <c:v>43646.636817129627</c:v>
                </c:pt>
                <c:pt idx="9268">
                  <c:v>43646.64266203704</c:v>
                </c:pt>
                <c:pt idx="9269">
                  <c:v>43646.656770833331</c:v>
                </c:pt>
                <c:pt idx="9270">
                  <c:v>43646.661550925928</c:v>
                </c:pt>
                <c:pt idx="9271">
                  <c:v>43646.666238425925</c:v>
                </c:pt>
                <c:pt idx="9272">
                  <c:v>43646.676064814812</c:v>
                </c:pt>
                <c:pt idx="9273">
                  <c:v>43647.510277777779</c:v>
                </c:pt>
                <c:pt idx="9274">
                  <c:v>43648.376122685186</c:v>
                </c:pt>
                <c:pt idx="9275">
                  <c:v>43648.452407407407</c:v>
                </c:pt>
                <c:pt idx="9276">
                  <c:v>43648.499884259261</c:v>
                </c:pt>
                <c:pt idx="9277">
                  <c:v>43648.573530092595</c:v>
                </c:pt>
                <c:pt idx="9278">
                  <c:v>43648.584861111114</c:v>
                </c:pt>
                <c:pt idx="9279">
                  <c:v>43648.590092592596</c:v>
                </c:pt>
                <c:pt idx="9280">
                  <c:v>43648.595555555556</c:v>
                </c:pt>
                <c:pt idx="9281">
                  <c:v>43648.605798611112</c:v>
                </c:pt>
                <c:pt idx="9282">
                  <c:v>43648.610659722224</c:v>
                </c:pt>
                <c:pt idx="9283">
                  <c:v>43648.615578703706</c:v>
                </c:pt>
                <c:pt idx="9284">
                  <c:v>43649.370497685188</c:v>
                </c:pt>
                <c:pt idx="9285">
                  <c:v>43649.379421296297</c:v>
                </c:pt>
                <c:pt idx="9286">
                  <c:v>43649.404351851852</c:v>
                </c:pt>
                <c:pt idx="9287">
                  <c:v>43649.416365740741</c:v>
                </c:pt>
                <c:pt idx="9288">
                  <c:v>43649.421944444446</c:v>
                </c:pt>
                <c:pt idx="9289">
                  <c:v>43649.459328703706</c:v>
                </c:pt>
                <c:pt idx="9290">
                  <c:v>43649.464375000003</c:v>
                </c:pt>
                <c:pt idx="9291">
                  <c:v>43649.474224537036</c:v>
                </c:pt>
                <c:pt idx="9292">
                  <c:v>43649.479016203702</c:v>
                </c:pt>
                <c:pt idx="9293">
                  <c:v>43649.502175925925</c:v>
                </c:pt>
                <c:pt idx="9294">
                  <c:v>43649.526273148149</c:v>
                </c:pt>
                <c:pt idx="9295">
                  <c:v>43649.536226851851</c:v>
                </c:pt>
                <c:pt idx="9296">
                  <c:v>43649.541458333333</c:v>
                </c:pt>
                <c:pt idx="9297">
                  <c:v>43649.546724537038</c:v>
                </c:pt>
                <c:pt idx="9298">
                  <c:v>43649.551770833335</c:v>
                </c:pt>
                <c:pt idx="9299">
                  <c:v>43649.556770833333</c:v>
                </c:pt>
                <c:pt idx="9300">
                  <c:v>43649.561539351853</c:v>
                </c:pt>
                <c:pt idx="9301">
                  <c:v>43649.56653935185</c:v>
                </c:pt>
                <c:pt idx="9302">
                  <c:v>43649.586030092592</c:v>
                </c:pt>
                <c:pt idx="9303">
                  <c:v>43650.728333333333</c:v>
                </c:pt>
                <c:pt idx="9304">
                  <c:v>43652.738379629627</c:v>
                </c:pt>
                <c:pt idx="9305">
                  <c:v>43652.746145833335</c:v>
                </c:pt>
                <c:pt idx="9306">
                  <c:v>43653.774386574078</c:v>
                </c:pt>
                <c:pt idx="9307">
                  <c:v>43654.345891203702</c:v>
                </c:pt>
                <c:pt idx="9308">
                  <c:v>43655.730613425927</c:v>
                </c:pt>
                <c:pt idx="9309">
                  <c:v>43655.738194444442</c:v>
                </c:pt>
                <c:pt idx="9310">
                  <c:v>43655.744328703702</c:v>
                </c:pt>
                <c:pt idx="9311">
                  <c:v>43656.59746527778</c:v>
                </c:pt>
                <c:pt idx="9312">
                  <c:v>43658.705243055556</c:v>
                </c:pt>
                <c:pt idx="9313">
                  <c:v>43658.719895833332</c:v>
                </c:pt>
                <c:pt idx="9314">
                  <c:v>43658.733171296299</c:v>
                </c:pt>
                <c:pt idx="9315">
                  <c:v>43658.740358796298</c:v>
                </c:pt>
                <c:pt idx="9316">
                  <c:v>43658.750381944446</c:v>
                </c:pt>
                <c:pt idx="9317">
                  <c:v>43658.759652777779</c:v>
                </c:pt>
                <c:pt idx="9318">
                  <c:v>43659.479502314818</c:v>
                </c:pt>
                <c:pt idx="9319">
                  <c:v>43659.485046296293</c:v>
                </c:pt>
                <c:pt idx="9320">
                  <c:v>43659.490914351853</c:v>
                </c:pt>
                <c:pt idx="9321">
                  <c:v>43659.502187500002</c:v>
                </c:pt>
                <c:pt idx="9322">
                  <c:v>43659.507754629631</c:v>
                </c:pt>
                <c:pt idx="9323">
                  <c:v>43659.552453703705</c:v>
                </c:pt>
                <c:pt idx="9324">
                  <c:v>43659.569224537037</c:v>
                </c:pt>
                <c:pt idx="9325">
                  <c:v>43660.636481481481</c:v>
                </c:pt>
                <c:pt idx="9326">
                  <c:v>43660.657106481478</c:v>
                </c:pt>
                <c:pt idx="9327">
                  <c:v>43660.66202546296</c:v>
                </c:pt>
                <c:pt idx="9328">
                  <c:v>43660.690196759257</c:v>
                </c:pt>
                <c:pt idx="9329">
                  <c:v>43660.695451388892</c:v>
                </c:pt>
                <c:pt idx="9330">
                  <c:v>43660.700937499998</c:v>
                </c:pt>
                <c:pt idx="9331">
                  <c:v>43660.705983796295</c:v>
                </c:pt>
                <c:pt idx="9332">
                  <c:v>43660.717164351852</c:v>
                </c:pt>
                <c:pt idx="9333">
                  <c:v>43660.723217592589</c:v>
                </c:pt>
                <c:pt idx="9334">
                  <c:v>43661.370104166665</c:v>
                </c:pt>
                <c:pt idx="9335">
                  <c:v>43661.378854166665</c:v>
                </c:pt>
                <c:pt idx="9336">
                  <c:v>43661.387129629627</c:v>
                </c:pt>
                <c:pt idx="9337">
                  <c:v>43661.413298611114</c:v>
                </c:pt>
                <c:pt idx="9338">
                  <c:v>43661.421331018515</c:v>
                </c:pt>
                <c:pt idx="9339">
                  <c:v>43661.428668981483</c:v>
                </c:pt>
                <c:pt idx="9340">
                  <c:v>43661.454872685186</c:v>
                </c:pt>
                <c:pt idx="9341">
                  <c:v>43661.459618055553</c:v>
                </c:pt>
                <c:pt idx="9342">
                  <c:v>43661.464398148149</c:v>
                </c:pt>
                <c:pt idx="9343">
                  <c:v>43661.469236111108</c:v>
                </c:pt>
                <c:pt idx="9344">
                  <c:v>43661.474328703705</c:v>
                </c:pt>
                <c:pt idx="9345">
                  <c:v>43661.479560185187</c:v>
                </c:pt>
                <c:pt idx="9346">
                  <c:v>43661.484675925924</c:v>
                </c:pt>
                <c:pt idx="9347">
                  <c:v>43661.489432870374</c:v>
                </c:pt>
                <c:pt idx="9348">
                  <c:v>43661.494050925925</c:v>
                </c:pt>
                <c:pt idx="9349">
                  <c:v>43661.635868055557</c:v>
                </c:pt>
                <c:pt idx="9350">
                  <c:v>43661.640439814815</c:v>
                </c:pt>
                <c:pt idx="9351">
                  <c:v>43661.645069444443</c:v>
                </c:pt>
                <c:pt idx="9352">
                  <c:v>43661.649733796294</c:v>
                </c:pt>
                <c:pt idx="9353">
                  <c:v>43661.654548611114</c:v>
                </c:pt>
                <c:pt idx="9354">
                  <c:v>43661.65934027778</c:v>
                </c:pt>
                <c:pt idx="9355">
                  <c:v>43661.664201388892</c:v>
                </c:pt>
                <c:pt idx="9356">
                  <c:v>43661.669131944444</c:v>
                </c:pt>
                <c:pt idx="9357">
                  <c:v>43661.674212962964</c:v>
                </c:pt>
                <c:pt idx="9358">
                  <c:v>43661.679479166669</c:v>
                </c:pt>
                <c:pt idx="9359">
                  <c:v>43661.684988425928</c:v>
                </c:pt>
                <c:pt idx="9360">
                  <c:v>43661.690613425926</c:v>
                </c:pt>
                <c:pt idx="9361">
                  <c:v>43661.696284722224</c:v>
                </c:pt>
                <c:pt idx="9362">
                  <c:v>43661.706701388888</c:v>
                </c:pt>
                <c:pt idx="9363">
                  <c:v>43661.717268518521</c:v>
                </c:pt>
                <c:pt idx="9364">
                  <c:v>43661.722893518519</c:v>
                </c:pt>
                <c:pt idx="9365">
                  <c:v>43661.734953703701</c:v>
                </c:pt>
                <c:pt idx="9366">
                  <c:v>43661.742835648147</c:v>
                </c:pt>
                <c:pt idx="9367">
                  <c:v>43661.75377314815</c:v>
                </c:pt>
                <c:pt idx="9368">
                  <c:v>43661.763333333336</c:v>
                </c:pt>
                <c:pt idx="9369">
                  <c:v>43663.371701388889</c:v>
                </c:pt>
                <c:pt idx="9370">
                  <c:v>43663.392361111109</c:v>
                </c:pt>
                <c:pt idx="9371">
                  <c:v>43663.400763888887</c:v>
                </c:pt>
                <c:pt idx="9372">
                  <c:v>43663.40761574074</c:v>
                </c:pt>
                <c:pt idx="9373">
                  <c:v>43663.414050925923</c:v>
                </c:pt>
                <c:pt idx="9374">
                  <c:v>43663.419803240744</c:v>
                </c:pt>
                <c:pt idx="9375">
                  <c:v>43663.425451388888</c:v>
                </c:pt>
                <c:pt idx="9376">
                  <c:v>43663.431342592594</c:v>
                </c:pt>
                <c:pt idx="9377">
                  <c:v>43663.437650462962</c:v>
                </c:pt>
                <c:pt idx="9378">
                  <c:v>43663.450219907405</c:v>
                </c:pt>
                <c:pt idx="9379">
                  <c:v>43663.456157407411</c:v>
                </c:pt>
                <c:pt idx="9380">
                  <c:v>43663.462453703702</c:v>
                </c:pt>
                <c:pt idx="9381">
                  <c:v>43663.468472222223</c:v>
                </c:pt>
                <c:pt idx="9382">
                  <c:v>43663.47483796296</c:v>
                </c:pt>
                <c:pt idx="9383">
                  <c:v>43663.481145833335</c:v>
                </c:pt>
                <c:pt idx="9384">
                  <c:v>43663.487268518518</c:v>
                </c:pt>
                <c:pt idx="9385">
                  <c:v>43663.499224537038</c:v>
                </c:pt>
                <c:pt idx="9386">
                  <c:v>43663.505185185182</c:v>
                </c:pt>
                <c:pt idx="9387">
                  <c:v>43663.510787037034</c:v>
                </c:pt>
                <c:pt idx="9388">
                  <c:v>43663.515590277777</c:v>
                </c:pt>
                <c:pt idx="9389">
                  <c:v>43663.521134259259</c:v>
                </c:pt>
                <c:pt idx="9390">
                  <c:v>43663.526666666665</c:v>
                </c:pt>
                <c:pt idx="9391">
                  <c:v>43663.531261574077</c:v>
                </c:pt>
                <c:pt idx="9392">
                  <c:v>43663.53565972222</c:v>
                </c:pt>
                <c:pt idx="9393">
                  <c:v>43663.545520833337</c:v>
                </c:pt>
                <c:pt idx="9394">
                  <c:v>43663.550752314812</c:v>
                </c:pt>
                <c:pt idx="9395">
                  <c:v>43663.555752314816</c:v>
                </c:pt>
                <c:pt idx="9396">
                  <c:v>43663.560925925929</c:v>
                </c:pt>
                <c:pt idx="9397">
                  <c:v>43663.566076388888</c:v>
                </c:pt>
                <c:pt idx="9398">
                  <c:v>43663.570532407408</c:v>
                </c:pt>
                <c:pt idx="9399">
                  <c:v>43663.575104166666</c:v>
                </c:pt>
                <c:pt idx="9400">
                  <c:v>43663.579571759263</c:v>
                </c:pt>
                <c:pt idx="9401">
                  <c:v>43663.589143518519</c:v>
                </c:pt>
                <c:pt idx="9402">
                  <c:v>43664.376423611109</c:v>
                </c:pt>
                <c:pt idx="9403">
                  <c:v>43664.427164351851</c:v>
                </c:pt>
                <c:pt idx="9404">
                  <c:v>43664.498923611114</c:v>
                </c:pt>
                <c:pt idx="9405">
                  <c:v>43664.511006944442</c:v>
                </c:pt>
                <c:pt idx="9406">
                  <c:v>43664.537060185183</c:v>
                </c:pt>
                <c:pt idx="9407">
                  <c:v>43664.542604166665</c:v>
                </c:pt>
                <c:pt idx="9408">
                  <c:v>43664.558078703703</c:v>
                </c:pt>
                <c:pt idx="9409">
                  <c:v>43664.56287037037</c:v>
                </c:pt>
                <c:pt idx="9410">
                  <c:v>43664.567314814813</c:v>
                </c:pt>
                <c:pt idx="9411">
                  <c:v>43664.571655092594</c:v>
                </c:pt>
                <c:pt idx="9412">
                  <c:v>43664.576180555552</c:v>
                </c:pt>
                <c:pt idx="9413">
                  <c:v>43664.580914351849</c:v>
                </c:pt>
                <c:pt idx="9414">
                  <c:v>43664.586087962962</c:v>
                </c:pt>
                <c:pt idx="9415">
                  <c:v>43664.732083333336</c:v>
                </c:pt>
                <c:pt idx="9416">
                  <c:v>43665.368275462963</c:v>
                </c:pt>
                <c:pt idx="9417">
                  <c:v>43665.491006944445</c:v>
                </c:pt>
                <c:pt idx="9418">
                  <c:v>43665.501180555555</c:v>
                </c:pt>
                <c:pt idx="9419">
                  <c:v>43665.518969907411</c:v>
                </c:pt>
                <c:pt idx="9420">
                  <c:v>43665.532256944447</c:v>
                </c:pt>
                <c:pt idx="9421">
                  <c:v>43665.536608796298</c:v>
                </c:pt>
                <c:pt idx="9422">
                  <c:v>43665.55059027778</c:v>
                </c:pt>
                <c:pt idx="9423">
                  <c:v>43665.563506944447</c:v>
                </c:pt>
                <c:pt idx="9424">
                  <c:v>43665.568680555552</c:v>
                </c:pt>
                <c:pt idx="9425">
                  <c:v>43665.573020833333</c:v>
                </c:pt>
                <c:pt idx="9426">
                  <c:v>43665.577291666668</c:v>
                </c:pt>
                <c:pt idx="9427">
                  <c:v>43665.58153935185</c:v>
                </c:pt>
                <c:pt idx="9428">
                  <c:v>43665.5858912037</c:v>
                </c:pt>
                <c:pt idx="9429">
                  <c:v>43665.590243055558</c:v>
                </c:pt>
                <c:pt idx="9430">
                  <c:v>43665.595000000001</c:v>
                </c:pt>
                <c:pt idx="9431">
                  <c:v>43665.602361111109</c:v>
                </c:pt>
                <c:pt idx="9432">
                  <c:v>43665.615185185183</c:v>
                </c:pt>
                <c:pt idx="9433">
                  <c:v>43665.628958333335</c:v>
                </c:pt>
                <c:pt idx="9434">
                  <c:v>43665.633252314816</c:v>
                </c:pt>
                <c:pt idx="9435">
                  <c:v>43665.641736111109</c:v>
                </c:pt>
                <c:pt idx="9436">
                  <c:v>43665.646099537036</c:v>
                </c:pt>
                <c:pt idx="9437">
                  <c:v>43665.650405092594</c:v>
                </c:pt>
                <c:pt idx="9438">
                  <c:v>43665.654872685183</c:v>
                </c:pt>
                <c:pt idx="9439">
                  <c:v>43665.659675925926</c:v>
                </c:pt>
                <c:pt idx="9440">
                  <c:v>43665.664259259262</c:v>
                </c:pt>
                <c:pt idx="9441">
                  <c:v>43665.668842592589</c:v>
                </c:pt>
                <c:pt idx="9442">
                  <c:v>43665.673472222225</c:v>
                </c:pt>
                <c:pt idx="9443">
                  <c:v>43665.678101851852</c:v>
                </c:pt>
                <c:pt idx="9444">
                  <c:v>43665.682604166665</c:v>
                </c:pt>
                <c:pt idx="9445">
                  <c:v>43665.687060185184</c:v>
                </c:pt>
                <c:pt idx="9446">
                  <c:v>43665.691747685189</c:v>
                </c:pt>
                <c:pt idx="9447">
                  <c:v>43665.696539351855</c:v>
                </c:pt>
                <c:pt idx="9448">
                  <c:v>43665.701793981483</c:v>
                </c:pt>
                <c:pt idx="9449">
                  <c:v>43665.706817129627</c:v>
                </c:pt>
                <c:pt idx="9450">
                  <c:v>43665.722094907411</c:v>
                </c:pt>
                <c:pt idx="9451">
                  <c:v>43665.727129629631</c:v>
                </c:pt>
                <c:pt idx="9452">
                  <c:v>43665.732870370368</c:v>
                </c:pt>
                <c:pt idx="9453">
                  <c:v>43665.74491898148</c:v>
                </c:pt>
                <c:pt idx="9454">
                  <c:v>43665.750879629632</c:v>
                </c:pt>
                <c:pt idx="9455">
                  <c:v>43665.769953703704</c:v>
                </c:pt>
                <c:pt idx="9456">
                  <c:v>43665.7815625</c:v>
                </c:pt>
                <c:pt idx="9457">
                  <c:v>43666.333807870367</c:v>
                </c:pt>
                <c:pt idx="9458">
                  <c:v>43666.337094907409</c:v>
                </c:pt>
                <c:pt idx="9459">
                  <c:v>43666.348958333336</c:v>
                </c:pt>
                <c:pt idx="9460">
                  <c:v>43666.370289351849</c:v>
                </c:pt>
                <c:pt idx="9461">
                  <c:v>43666.379305555558</c:v>
                </c:pt>
                <c:pt idx="9462">
                  <c:v>43666.388020833336</c:v>
                </c:pt>
                <c:pt idx="9463">
                  <c:v>43666.395844907405</c:v>
                </c:pt>
                <c:pt idx="9464">
                  <c:v>43666.403310185182</c:v>
                </c:pt>
                <c:pt idx="9465">
                  <c:v>43666.409247685187</c:v>
                </c:pt>
                <c:pt idx="9466">
                  <c:v>43666.415231481478</c:v>
                </c:pt>
                <c:pt idx="9467">
                  <c:v>43666.420798611114</c:v>
                </c:pt>
                <c:pt idx="9468">
                  <c:v>43666.426296296297</c:v>
                </c:pt>
                <c:pt idx="9469">
                  <c:v>43666.431655092594</c:v>
                </c:pt>
                <c:pt idx="9470">
                  <c:v>43666.436863425923</c:v>
                </c:pt>
                <c:pt idx="9471">
                  <c:v>43667.345636574071</c:v>
                </c:pt>
                <c:pt idx="9472">
                  <c:v>43667.356724537036</c:v>
                </c:pt>
                <c:pt idx="9473">
                  <c:v>43667.367638888885</c:v>
                </c:pt>
                <c:pt idx="9474">
                  <c:v>43667.382361111115</c:v>
                </c:pt>
                <c:pt idx="9475">
                  <c:v>43667.392280092594</c:v>
                </c:pt>
                <c:pt idx="9476">
                  <c:v>43667.430254629631</c:v>
                </c:pt>
                <c:pt idx="9477">
                  <c:v>43667.472175925926</c:v>
                </c:pt>
                <c:pt idx="9478">
                  <c:v>43667.477430555555</c:v>
                </c:pt>
                <c:pt idx="9479">
                  <c:v>43667.487824074073</c:v>
                </c:pt>
                <c:pt idx="9480">
                  <c:v>43667.493263888886</c:v>
                </c:pt>
                <c:pt idx="9481">
                  <c:v>43667.500057870369</c:v>
                </c:pt>
                <c:pt idx="9482">
                  <c:v>43667.601504629631</c:v>
                </c:pt>
                <c:pt idx="9483">
                  <c:v>43667.606030092589</c:v>
                </c:pt>
                <c:pt idx="9484">
                  <c:v>43667.633090277777</c:v>
                </c:pt>
                <c:pt idx="9485">
                  <c:v>43667.637708333335</c:v>
                </c:pt>
                <c:pt idx="9486">
                  <c:v>43667.642187500001</c:v>
                </c:pt>
                <c:pt idx="9487">
                  <c:v>43667.646724537037</c:v>
                </c:pt>
                <c:pt idx="9488">
                  <c:v>43667.651180555556</c:v>
                </c:pt>
                <c:pt idx="9489">
                  <c:v>43667.655706018515</c:v>
                </c:pt>
                <c:pt idx="9490">
                  <c:v>43667.660324074073</c:v>
                </c:pt>
                <c:pt idx="9491">
                  <c:v>43667.664849537039</c:v>
                </c:pt>
                <c:pt idx="9492">
                  <c:v>43667.669618055559</c:v>
                </c:pt>
                <c:pt idx="9493">
                  <c:v>43667.674467592595</c:v>
                </c:pt>
                <c:pt idx="9494">
                  <c:v>43667.683923611112</c:v>
                </c:pt>
                <c:pt idx="9495">
                  <c:v>43668.400613425925</c:v>
                </c:pt>
                <c:pt idx="9496">
                  <c:v>43668.407777777778</c:v>
                </c:pt>
                <c:pt idx="9497">
                  <c:v>43668.562083333331</c:v>
                </c:pt>
                <c:pt idx="9498">
                  <c:v>43668.570972222224</c:v>
                </c:pt>
                <c:pt idx="9499">
                  <c:v>43668.579965277779</c:v>
                </c:pt>
                <c:pt idx="9500">
                  <c:v>43668.584733796299</c:v>
                </c:pt>
                <c:pt idx="9501">
                  <c:v>43668.753611111111</c:v>
                </c:pt>
                <c:pt idx="9502">
                  <c:v>43670.504270833335</c:v>
                </c:pt>
                <c:pt idx="9503">
                  <c:v>43670.554027777776</c:v>
                </c:pt>
                <c:pt idx="9504">
                  <c:v>43671.558645833335</c:v>
                </c:pt>
                <c:pt idx="9505">
                  <c:v>43671.567662037036</c:v>
                </c:pt>
                <c:pt idx="9506">
                  <c:v>43671.577453703707</c:v>
                </c:pt>
                <c:pt idx="9507">
                  <c:v>43671.635162037041</c:v>
                </c:pt>
                <c:pt idx="9508">
                  <c:v>43671.720405092594</c:v>
                </c:pt>
                <c:pt idx="9509">
                  <c:v>43671.742002314815</c:v>
                </c:pt>
                <c:pt idx="9510">
                  <c:v>43671.753877314812</c:v>
                </c:pt>
                <c:pt idx="9511">
                  <c:v>43674.650231481479</c:v>
                </c:pt>
                <c:pt idx="9512">
                  <c:v>43674.745879629627</c:v>
                </c:pt>
                <c:pt idx="9513">
                  <c:v>43674.753472222219</c:v>
                </c:pt>
                <c:pt idx="9514">
                  <c:v>43675.446504629632</c:v>
                </c:pt>
                <c:pt idx="9515">
                  <c:v>43675.465821759259</c:v>
                </c:pt>
                <c:pt idx="9516">
                  <c:v>43675.47828703704</c:v>
                </c:pt>
                <c:pt idx="9517">
                  <c:v>43675.514282407406</c:v>
                </c:pt>
                <c:pt idx="9518">
                  <c:v>43675.519976851851</c:v>
                </c:pt>
                <c:pt idx="9519">
                  <c:v>43675.525509259256</c:v>
                </c:pt>
                <c:pt idx="9520">
                  <c:v>43675.531041666669</c:v>
                </c:pt>
                <c:pt idx="9521">
                  <c:v>43675.536597222221</c:v>
                </c:pt>
                <c:pt idx="9522">
                  <c:v>43675.541956018518</c:v>
                </c:pt>
                <c:pt idx="9523">
                  <c:v>43675.547280092593</c:v>
                </c:pt>
                <c:pt idx="9524">
                  <c:v>43675.55265046296</c:v>
                </c:pt>
                <c:pt idx="9525">
                  <c:v>43675.557997685188</c:v>
                </c:pt>
                <c:pt idx="9526">
                  <c:v>43675.56318287037</c:v>
                </c:pt>
                <c:pt idx="9527">
                  <c:v>43675.568414351852</c:v>
                </c:pt>
                <c:pt idx="9528">
                  <c:v>43675.573425925926</c:v>
                </c:pt>
                <c:pt idx="9529">
                  <c:v>43675.578622685185</c:v>
                </c:pt>
                <c:pt idx="9530">
                  <c:v>43675.583796296298</c:v>
                </c:pt>
                <c:pt idx="9531">
                  <c:v>43675.588865740741</c:v>
                </c:pt>
                <c:pt idx="9532">
                  <c:v>43675.593888888892</c:v>
                </c:pt>
                <c:pt idx="9533">
                  <c:v>43675.598749999997</c:v>
                </c:pt>
                <c:pt idx="9534">
                  <c:v>43675.608668981484</c:v>
                </c:pt>
                <c:pt idx="9535">
                  <c:v>43675.613599537035</c:v>
                </c:pt>
                <c:pt idx="9536">
                  <c:v>43675.618634259263</c:v>
                </c:pt>
                <c:pt idx="9537">
                  <c:v>43675.623668981483</c:v>
                </c:pt>
                <c:pt idx="9538">
                  <c:v>43675.628611111111</c:v>
                </c:pt>
                <c:pt idx="9539">
                  <c:v>43675.633553240739</c:v>
                </c:pt>
                <c:pt idx="9540">
                  <c:v>43675.638611111113</c:v>
                </c:pt>
                <c:pt idx="9541">
                  <c:v>43675.643518518518</c:v>
                </c:pt>
                <c:pt idx="9542">
                  <c:v>43675.648460648146</c:v>
                </c:pt>
                <c:pt idx="9543">
                  <c:v>43675.653414351851</c:v>
                </c:pt>
                <c:pt idx="9544">
                  <c:v>43675.65865740741</c:v>
                </c:pt>
                <c:pt idx="9545">
                  <c:v>43675.674293981479</c:v>
                </c:pt>
                <c:pt idx="9546">
                  <c:v>43676.655011574076</c:v>
                </c:pt>
                <c:pt idx="9547">
                  <c:v>43676.66</c:v>
                </c:pt>
                <c:pt idx="9548">
                  <c:v>43676.669016203705</c:v>
                </c:pt>
                <c:pt idx="9549">
                  <c:v>43676.67359953704</c:v>
                </c:pt>
                <c:pt idx="9550">
                  <c:v>43676.678055555552</c:v>
                </c:pt>
                <c:pt idx="9551">
                  <c:v>43676.682905092595</c:v>
                </c:pt>
                <c:pt idx="9552">
                  <c:v>43676.687881944446</c:v>
                </c:pt>
                <c:pt idx="9553">
                  <c:v>43677.334097222221</c:v>
                </c:pt>
                <c:pt idx="9554">
                  <c:v>43677.649363425924</c:v>
                </c:pt>
                <c:pt idx="9555">
                  <c:v>43677.654317129629</c:v>
                </c:pt>
                <c:pt idx="9556">
                  <c:v>43678.378587962965</c:v>
                </c:pt>
                <c:pt idx="9557">
                  <c:v>43678.393611111111</c:v>
                </c:pt>
                <c:pt idx="9558">
                  <c:v>43678.406689814816</c:v>
                </c:pt>
                <c:pt idx="9559">
                  <c:v>43678.430219907408</c:v>
                </c:pt>
                <c:pt idx="9560">
                  <c:v>43678.435798611114</c:v>
                </c:pt>
                <c:pt idx="9561">
                  <c:v>43678.44122685185</c:v>
                </c:pt>
                <c:pt idx="9562">
                  <c:v>43678.465474537035</c:v>
                </c:pt>
                <c:pt idx="9563">
                  <c:v>43678.488541666666</c:v>
                </c:pt>
                <c:pt idx="9564">
                  <c:v>43678.493194444447</c:v>
                </c:pt>
                <c:pt idx="9565">
                  <c:v>43678.497731481482</c:v>
                </c:pt>
                <c:pt idx="9566">
                  <c:v>43678.511377314811</c:v>
                </c:pt>
                <c:pt idx="9567">
                  <c:v>43678.515972222223</c:v>
                </c:pt>
                <c:pt idx="9568">
                  <c:v>43678.529421296298</c:v>
                </c:pt>
                <c:pt idx="9569">
                  <c:v>43678.533842592595</c:v>
                </c:pt>
                <c:pt idx="9570">
                  <c:v>43678.542986111112</c:v>
                </c:pt>
                <c:pt idx="9571">
                  <c:v>43678.547430555554</c:v>
                </c:pt>
                <c:pt idx="9572">
                  <c:v>43678.55673611111</c:v>
                </c:pt>
                <c:pt idx="9573">
                  <c:v>43678.565949074073</c:v>
                </c:pt>
                <c:pt idx="9574">
                  <c:v>43678.570532407408</c:v>
                </c:pt>
                <c:pt idx="9575">
                  <c:v>43678.575138888889</c:v>
                </c:pt>
                <c:pt idx="9576">
                  <c:v>43678.580254629633</c:v>
                </c:pt>
                <c:pt idx="9577">
                  <c:v>43678.584722222222</c:v>
                </c:pt>
                <c:pt idx="9578">
                  <c:v>43678.589513888888</c:v>
                </c:pt>
                <c:pt idx="9579">
                  <c:v>43678.595520833333</c:v>
                </c:pt>
                <c:pt idx="9580">
                  <c:v>43678.60050925926</c:v>
                </c:pt>
                <c:pt idx="9581">
                  <c:v>43678.606446759259</c:v>
                </c:pt>
                <c:pt idx="9582">
                  <c:v>43678.613703703704</c:v>
                </c:pt>
                <c:pt idx="9583">
                  <c:v>43678.625358796293</c:v>
                </c:pt>
                <c:pt idx="9584">
                  <c:v>43678.63181712963</c:v>
                </c:pt>
                <c:pt idx="9585">
                  <c:v>43678.638252314813</c:v>
                </c:pt>
                <c:pt idx="9586">
                  <c:v>43678.644259259258</c:v>
                </c:pt>
                <c:pt idx="9587">
                  <c:v>43678.649537037039</c:v>
                </c:pt>
                <c:pt idx="9588">
                  <c:v>43678.657349537039</c:v>
                </c:pt>
                <c:pt idx="9589">
                  <c:v>43678.666956018518</c:v>
                </c:pt>
                <c:pt idx="9590">
                  <c:v>43678.678530092591</c:v>
                </c:pt>
                <c:pt idx="9591">
                  <c:v>43678.687557870369</c:v>
                </c:pt>
                <c:pt idx="9592">
                  <c:v>43678.699432870373</c:v>
                </c:pt>
                <c:pt idx="9593">
                  <c:v>43679.345497685186</c:v>
                </c:pt>
                <c:pt idx="9594">
                  <c:v>43679.360462962963</c:v>
                </c:pt>
                <c:pt idx="9595">
                  <c:v>43679.367245370369</c:v>
                </c:pt>
                <c:pt idx="9596">
                  <c:v>43679.373541666668</c:v>
                </c:pt>
                <c:pt idx="9597">
                  <c:v>43679.380196759259</c:v>
                </c:pt>
                <c:pt idx="9598">
                  <c:v>43679.387175925927</c:v>
                </c:pt>
                <c:pt idx="9599">
                  <c:v>43679.393807870372</c:v>
                </c:pt>
                <c:pt idx="9600">
                  <c:v>43679.399907407409</c:v>
                </c:pt>
                <c:pt idx="9601">
                  <c:v>43679.405613425923</c:v>
                </c:pt>
                <c:pt idx="9602">
                  <c:v>43679.412245370368</c:v>
                </c:pt>
                <c:pt idx="9603">
                  <c:v>43679.417627314811</c:v>
                </c:pt>
                <c:pt idx="9604">
                  <c:v>43679.427847222221</c:v>
                </c:pt>
                <c:pt idx="9605">
                  <c:v>43679.447835648149</c:v>
                </c:pt>
                <c:pt idx="9606">
                  <c:v>43679.469490740739</c:v>
                </c:pt>
                <c:pt idx="9607">
                  <c:v>43679.476712962962</c:v>
                </c:pt>
                <c:pt idx="9608">
                  <c:v>43679.488726851851</c:v>
                </c:pt>
                <c:pt idx="9609">
                  <c:v>43679.493414351855</c:v>
                </c:pt>
                <c:pt idx="9610">
                  <c:v>43679.498159722221</c:v>
                </c:pt>
                <c:pt idx="9611">
                  <c:v>43679.509143518517</c:v>
                </c:pt>
                <c:pt idx="9612">
                  <c:v>43679.51390046296</c:v>
                </c:pt>
                <c:pt idx="9613">
                  <c:v>43679.523356481484</c:v>
                </c:pt>
                <c:pt idx="9614">
                  <c:v>43679.532905092594</c:v>
                </c:pt>
                <c:pt idx="9615">
                  <c:v>43679.537210648145</c:v>
                </c:pt>
                <c:pt idx="9616">
                  <c:v>43679.546585648146</c:v>
                </c:pt>
                <c:pt idx="9617">
                  <c:v>43679.55097222222</c:v>
                </c:pt>
                <c:pt idx="9618">
                  <c:v>43679.580613425926</c:v>
                </c:pt>
                <c:pt idx="9619">
                  <c:v>43679.585127314815</c:v>
                </c:pt>
                <c:pt idx="9620">
                  <c:v>43679.612708333334</c:v>
                </c:pt>
                <c:pt idx="9621">
                  <c:v>43679.617164351854</c:v>
                </c:pt>
                <c:pt idx="9622">
                  <c:v>43679.622037037036</c:v>
                </c:pt>
                <c:pt idx="9623">
                  <c:v>43679.680474537039</c:v>
                </c:pt>
                <c:pt idx="9624">
                  <c:v>43679.692256944443</c:v>
                </c:pt>
                <c:pt idx="9625">
                  <c:v>43679.704907407409</c:v>
                </c:pt>
                <c:pt idx="9626">
                  <c:v>43679.765300925923</c:v>
                </c:pt>
                <c:pt idx="9627">
                  <c:v>43680.36818287037</c:v>
                </c:pt>
                <c:pt idx="9628">
                  <c:v>43680.391909722224</c:v>
                </c:pt>
                <c:pt idx="9629">
                  <c:v>43680.404849537037</c:v>
                </c:pt>
                <c:pt idx="9630">
                  <c:v>43680.410601851851</c:v>
                </c:pt>
                <c:pt idx="9631">
                  <c:v>43680.415949074071</c:v>
                </c:pt>
                <c:pt idx="9632">
                  <c:v>43680.448229166665</c:v>
                </c:pt>
                <c:pt idx="9633">
                  <c:v>43680.618101851855</c:v>
                </c:pt>
                <c:pt idx="9634">
                  <c:v>43680.622581018521</c:v>
                </c:pt>
                <c:pt idx="9635">
                  <c:v>43680.627152777779</c:v>
                </c:pt>
                <c:pt idx="9636">
                  <c:v>43680.631608796299</c:v>
                </c:pt>
                <c:pt idx="9637">
                  <c:v>43680.636238425926</c:v>
                </c:pt>
                <c:pt idx="9638">
                  <c:v>43680.650185185186</c:v>
                </c:pt>
                <c:pt idx="9639">
                  <c:v>43680.758101851854</c:v>
                </c:pt>
                <c:pt idx="9640">
                  <c:v>43680.766712962963</c:v>
                </c:pt>
                <c:pt idx="9641">
                  <c:v>43681.461736111109</c:v>
                </c:pt>
                <c:pt idx="9642">
                  <c:v>43681.46733796296</c:v>
                </c:pt>
                <c:pt idx="9643">
                  <c:v>43681.557719907411</c:v>
                </c:pt>
                <c:pt idx="9644">
                  <c:v>43682.596064814818</c:v>
                </c:pt>
                <c:pt idx="9645">
                  <c:v>43682.605462962965</c:v>
                </c:pt>
                <c:pt idx="9646">
                  <c:v>43682.625405092593</c:v>
                </c:pt>
                <c:pt idx="9647">
                  <c:v>43682.733182870368</c:v>
                </c:pt>
                <c:pt idx="9648">
                  <c:v>43684.349224537036</c:v>
                </c:pt>
                <c:pt idx="9649">
                  <c:v>43684.368981481479</c:v>
                </c:pt>
                <c:pt idx="9650">
                  <c:v>43684.377592592595</c:v>
                </c:pt>
                <c:pt idx="9651">
                  <c:v>43684.385000000002</c:v>
                </c:pt>
                <c:pt idx="9652">
                  <c:v>43684.520555555559</c:v>
                </c:pt>
                <c:pt idx="9653">
                  <c:v>43684.729074074072</c:v>
                </c:pt>
                <c:pt idx="9654">
                  <c:v>43684.735763888886</c:v>
                </c:pt>
                <c:pt idx="9655">
                  <c:v>43686.750671296293</c:v>
                </c:pt>
                <c:pt idx="9656">
                  <c:v>43687.471053240741</c:v>
                </c:pt>
                <c:pt idx="9657">
                  <c:v>43687.487083333333</c:v>
                </c:pt>
                <c:pt idx="9658">
                  <c:v>43687.540185185186</c:v>
                </c:pt>
                <c:pt idx="9659">
                  <c:v>43688.400081018517</c:v>
                </c:pt>
                <c:pt idx="9660">
                  <c:v>43688.458958333336</c:v>
                </c:pt>
                <c:pt idx="9661">
                  <c:v>43689.369421296295</c:v>
                </c:pt>
                <c:pt idx="9662">
                  <c:v>43689.383981481478</c:v>
                </c:pt>
                <c:pt idx="9663">
                  <c:v>43689.396863425929</c:v>
                </c:pt>
                <c:pt idx="9664">
                  <c:v>43689.421458333331</c:v>
                </c:pt>
                <c:pt idx="9665">
                  <c:v>43689.437141203707</c:v>
                </c:pt>
                <c:pt idx="9666">
                  <c:v>43689.452905092592</c:v>
                </c:pt>
                <c:pt idx="9667">
                  <c:v>43689.473796296297</c:v>
                </c:pt>
                <c:pt idx="9668">
                  <c:v>43689.478414351855</c:v>
                </c:pt>
                <c:pt idx="9669">
                  <c:v>43689.492337962962</c:v>
                </c:pt>
                <c:pt idx="9670">
                  <c:v>43689.497083333335</c:v>
                </c:pt>
                <c:pt idx="9671">
                  <c:v>43689.501967592594</c:v>
                </c:pt>
                <c:pt idx="9672">
                  <c:v>43689.511041666665</c:v>
                </c:pt>
                <c:pt idx="9673">
                  <c:v>43689.5156712963</c:v>
                </c:pt>
                <c:pt idx="9674">
                  <c:v>43689.520370370374</c:v>
                </c:pt>
                <c:pt idx="9675">
                  <c:v>43689.525335648148</c:v>
                </c:pt>
                <c:pt idx="9676">
                  <c:v>43689.748657407406</c:v>
                </c:pt>
                <c:pt idx="9677">
                  <c:v>43689.771770833337</c:v>
                </c:pt>
                <c:pt idx="9678">
                  <c:v>43691.601215277777</c:v>
                </c:pt>
                <c:pt idx="9679">
                  <c:v>43691.719456018516</c:v>
                </c:pt>
                <c:pt idx="9680">
                  <c:v>43691.724432870367</c:v>
                </c:pt>
                <c:pt idx="9681">
                  <c:v>43693.6487037037</c:v>
                </c:pt>
                <c:pt idx="9682">
                  <c:v>43693.655393518522</c:v>
                </c:pt>
                <c:pt idx="9683">
                  <c:v>43694.411527777775</c:v>
                </c:pt>
                <c:pt idx="9684">
                  <c:v>43694.41815972222</c:v>
                </c:pt>
                <c:pt idx="9685">
                  <c:v>43694.424097222225</c:v>
                </c:pt>
                <c:pt idx="9686">
                  <c:v>43694.430023148147</c:v>
                </c:pt>
                <c:pt idx="9687">
                  <c:v>43694.436354166668</c:v>
                </c:pt>
                <c:pt idx="9688">
                  <c:v>43694.442384259259</c:v>
                </c:pt>
                <c:pt idx="9689">
                  <c:v>43694.448125000003</c:v>
                </c:pt>
                <c:pt idx="9690">
                  <c:v>43694.463530092595</c:v>
                </c:pt>
                <c:pt idx="9691">
                  <c:v>43694.469340277778</c:v>
                </c:pt>
                <c:pt idx="9692">
                  <c:v>43694.475451388891</c:v>
                </c:pt>
                <c:pt idx="9693">
                  <c:v>43694.481469907405</c:v>
                </c:pt>
                <c:pt idx="9694">
                  <c:v>43694.493009259262</c:v>
                </c:pt>
                <c:pt idx="9695">
                  <c:v>43694.499016203707</c:v>
                </c:pt>
                <c:pt idx="9696">
                  <c:v>43694.504930555559</c:v>
                </c:pt>
                <c:pt idx="9697">
                  <c:v>43694.510844907411</c:v>
                </c:pt>
                <c:pt idx="9698">
                  <c:v>43694.516655092593</c:v>
                </c:pt>
                <c:pt idx="9699">
                  <c:v>43694.52239583333</c:v>
                </c:pt>
                <c:pt idx="9700">
                  <c:v>43694.528009259258</c:v>
                </c:pt>
                <c:pt idx="9701">
                  <c:v>43694.533564814818</c:v>
                </c:pt>
                <c:pt idx="9702">
                  <c:v>43694.539131944446</c:v>
                </c:pt>
                <c:pt idx="9703">
                  <c:v>43694.550046296295</c:v>
                </c:pt>
                <c:pt idx="9704">
                  <c:v>43694.571006944447</c:v>
                </c:pt>
                <c:pt idx="9705">
                  <c:v>43694.576145833336</c:v>
                </c:pt>
                <c:pt idx="9706">
                  <c:v>43694.658888888887</c:v>
                </c:pt>
                <c:pt idx="9707">
                  <c:v>43694.663888888892</c:v>
                </c:pt>
                <c:pt idx="9708">
                  <c:v>43694.669490740744</c:v>
                </c:pt>
                <c:pt idx="9709">
                  <c:v>43694.674513888887</c:v>
                </c:pt>
                <c:pt idx="9710">
                  <c:v>43694.684999999998</c:v>
                </c:pt>
                <c:pt idx="9711">
                  <c:v>43694.711736111109</c:v>
                </c:pt>
                <c:pt idx="9712">
                  <c:v>43694.765740740739</c:v>
                </c:pt>
                <c:pt idx="9713">
                  <c:v>43698.535324074073</c:v>
                </c:pt>
                <c:pt idx="9714">
                  <c:v>43698.543715277781</c:v>
                </c:pt>
                <c:pt idx="9715">
                  <c:v>43698.613530092596</c:v>
                </c:pt>
                <c:pt idx="9716">
                  <c:v>43699.396527777775</c:v>
                </c:pt>
                <c:pt idx="9717">
                  <c:v>43699.402407407404</c:v>
                </c:pt>
                <c:pt idx="9718">
                  <c:v>43699.408437500002</c:v>
                </c:pt>
                <c:pt idx="9719">
                  <c:v>43699.4140625</c:v>
                </c:pt>
                <c:pt idx="9720">
                  <c:v>43699.419606481482</c:v>
                </c:pt>
                <c:pt idx="9721">
                  <c:v>43699.425092592595</c:v>
                </c:pt>
                <c:pt idx="9722">
                  <c:v>43699.430543981478</c:v>
                </c:pt>
                <c:pt idx="9723">
                  <c:v>43699.435752314814</c:v>
                </c:pt>
                <c:pt idx="9724">
                  <c:v>43699.441087962965</c:v>
                </c:pt>
                <c:pt idx="9725">
                  <c:v>43699.446203703701</c:v>
                </c:pt>
                <c:pt idx="9726">
                  <c:v>43699.451145833336</c:v>
                </c:pt>
                <c:pt idx="9727">
                  <c:v>43699.456284722219</c:v>
                </c:pt>
                <c:pt idx="9728">
                  <c:v>43699.461180555554</c:v>
                </c:pt>
                <c:pt idx="9729">
                  <c:v>43699.466168981482</c:v>
                </c:pt>
                <c:pt idx="9730">
                  <c:v>43699.470717592594</c:v>
                </c:pt>
                <c:pt idx="9731">
                  <c:v>43699.475324074076</c:v>
                </c:pt>
                <c:pt idx="9732">
                  <c:v>43699.47991898148</c:v>
                </c:pt>
                <c:pt idx="9733">
                  <c:v>43699.653252314813</c:v>
                </c:pt>
                <c:pt idx="9734">
                  <c:v>43699.658125000002</c:v>
                </c:pt>
                <c:pt idx="9735">
                  <c:v>43699.664733796293</c:v>
                </c:pt>
                <c:pt idx="9736">
                  <c:v>43699.675162037034</c:v>
                </c:pt>
                <c:pt idx="9737">
                  <c:v>43699.683229166665</c:v>
                </c:pt>
                <c:pt idx="9738">
                  <c:v>43699.718668981484</c:v>
                </c:pt>
                <c:pt idx="9739">
                  <c:v>43699.736493055556</c:v>
                </c:pt>
                <c:pt idx="9740">
                  <c:v>43699.742800925924</c:v>
                </c:pt>
                <c:pt idx="9741">
                  <c:v>43700.658171296294</c:v>
                </c:pt>
                <c:pt idx="9742">
                  <c:v>43700.679074074076</c:v>
                </c:pt>
                <c:pt idx="9743">
                  <c:v>43700.690949074073</c:v>
                </c:pt>
                <c:pt idx="9744">
                  <c:v>43700.7028125</c:v>
                </c:pt>
                <c:pt idx="9745">
                  <c:v>43700.726412037038</c:v>
                </c:pt>
                <c:pt idx="9746">
                  <c:v>43701.579062500001</c:v>
                </c:pt>
                <c:pt idx="9747">
                  <c:v>43702.372627314813</c:v>
                </c:pt>
                <c:pt idx="9748">
                  <c:v>43702.39638888889</c:v>
                </c:pt>
                <c:pt idx="9749">
                  <c:v>43702.408217592594</c:v>
                </c:pt>
                <c:pt idx="9750">
                  <c:v>43702.418356481481</c:v>
                </c:pt>
                <c:pt idx="9751">
                  <c:v>43702.44121527778</c:v>
                </c:pt>
                <c:pt idx="9752">
                  <c:v>43702.457638888889</c:v>
                </c:pt>
                <c:pt idx="9753">
                  <c:v>43702.468159722222</c:v>
                </c:pt>
                <c:pt idx="9754">
                  <c:v>43702.472905092596</c:v>
                </c:pt>
                <c:pt idx="9755">
                  <c:v>43702.477534722224</c:v>
                </c:pt>
                <c:pt idx="9756">
                  <c:v>43702.482476851852</c:v>
                </c:pt>
                <c:pt idx="9757">
                  <c:v>43702.496574074074</c:v>
                </c:pt>
                <c:pt idx="9758">
                  <c:v>43702.501145833332</c:v>
                </c:pt>
                <c:pt idx="9759">
                  <c:v>43702.506099537037</c:v>
                </c:pt>
                <c:pt idx="9760">
                  <c:v>43702.511053240742</c:v>
                </c:pt>
                <c:pt idx="9761">
                  <c:v>43702.515509259261</c:v>
                </c:pt>
                <c:pt idx="9762">
                  <c:v>43702.519895833335</c:v>
                </c:pt>
                <c:pt idx="9763">
                  <c:v>43702.524270833332</c:v>
                </c:pt>
                <c:pt idx="9764">
                  <c:v>43702.52853009259</c:v>
                </c:pt>
                <c:pt idx="9765">
                  <c:v>43702.532777777778</c:v>
                </c:pt>
                <c:pt idx="9766">
                  <c:v>43702.537210648145</c:v>
                </c:pt>
                <c:pt idx="9767">
                  <c:v>43702.624918981484</c:v>
                </c:pt>
                <c:pt idx="9768">
                  <c:v>43703.383460648147</c:v>
                </c:pt>
                <c:pt idx="9769">
                  <c:v>43703.390775462962</c:v>
                </c:pt>
                <c:pt idx="9770">
                  <c:v>43703.397951388892</c:v>
                </c:pt>
                <c:pt idx="9771">
                  <c:v>43703.405138888891</c:v>
                </c:pt>
                <c:pt idx="9772">
                  <c:v>43703.412094907406</c:v>
                </c:pt>
                <c:pt idx="9773">
                  <c:v>43704.349502314813</c:v>
                </c:pt>
                <c:pt idx="9774">
                  <c:v>43704.36074074074</c:v>
                </c:pt>
                <c:pt idx="9775">
                  <c:v>43704.398819444446</c:v>
                </c:pt>
                <c:pt idx="9776">
                  <c:v>43704.458124999997</c:v>
                </c:pt>
                <c:pt idx="9777">
                  <c:v>43704.480879629627</c:v>
                </c:pt>
                <c:pt idx="9778">
                  <c:v>43704.494444444441</c:v>
                </c:pt>
                <c:pt idx="9779">
                  <c:v>43705.49759259259</c:v>
                </c:pt>
                <c:pt idx="9780">
                  <c:v>43705.502384259256</c:v>
                </c:pt>
                <c:pt idx="9781">
                  <c:v>43705.516608796293</c:v>
                </c:pt>
                <c:pt idx="9782">
                  <c:v>43705.521111111113</c:v>
                </c:pt>
                <c:pt idx="9783">
                  <c:v>43706.348819444444</c:v>
                </c:pt>
                <c:pt idx="9784">
                  <c:v>43706.711840277778</c:v>
                </c:pt>
                <c:pt idx="9785">
                  <c:v>43706.723726851851</c:v>
                </c:pt>
                <c:pt idx="9786">
                  <c:v>43707.390439814815</c:v>
                </c:pt>
                <c:pt idx="9787">
                  <c:v>43707.403969907406</c:v>
                </c:pt>
                <c:pt idx="9788">
                  <c:v>43707.409837962965</c:v>
                </c:pt>
                <c:pt idx="9789">
                  <c:v>43707.415671296294</c:v>
                </c:pt>
                <c:pt idx="9790">
                  <c:v>43707.421168981484</c:v>
                </c:pt>
                <c:pt idx="9791">
                  <c:v>43707.426446759258</c:v>
                </c:pt>
                <c:pt idx="9792">
                  <c:v>43707.43167824074</c:v>
                </c:pt>
                <c:pt idx="9793">
                  <c:v>43707.436944444446</c:v>
                </c:pt>
                <c:pt idx="9794">
                  <c:v>43707.442141203705</c:v>
                </c:pt>
                <c:pt idx="9795">
                  <c:v>43707.447118055556</c:v>
                </c:pt>
                <c:pt idx="9796">
                  <c:v>43707.511122685188</c:v>
                </c:pt>
                <c:pt idx="9797">
                  <c:v>43707.552812499998</c:v>
                </c:pt>
                <c:pt idx="9798">
                  <c:v>43707.657511574071</c:v>
                </c:pt>
                <c:pt idx="9799">
                  <c:v>43707.699965277781</c:v>
                </c:pt>
                <c:pt idx="9800">
                  <c:v>43707.704976851855</c:v>
                </c:pt>
                <c:pt idx="9801">
                  <c:v>43707.716585648152</c:v>
                </c:pt>
                <c:pt idx="9802">
                  <c:v>43707.753009259257</c:v>
                </c:pt>
                <c:pt idx="9803">
                  <c:v>43708.625844907408</c:v>
                </c:pt>
                <c:pt idx="9804">
                  <c:v>43708.636342592596</c:v>
                </c:pt>
                <c:pt idx="9805">
                  <c:v>43708.642581018517</c:v>
                </c:pt>
                <c:pt idx="9806">
                  <c:v>43708.647418981483</c:v>
                </c:pt>
                <c:pt idx="9807">
                  <c:v>43708.652905092589</c:v>
                </c:pt>
                <c:pt idx="9808">
                  <c:v>43708.697662037041</c:v>
                </c:pt>
                <c:pt idx="9809">
                  <c:v>43708.708379629628</c:v>
                </c:pt>
                <c:pt idx="9810">
                  <c:v>43708.71366898148</c:v>
                </c:pt>
                <c:pt idx="9811">
                  <c:v>43708.728692129633</c:v>
                </c:pt>
                <c:pt idx="9812">
                  <c:v>43708.740567129629</c:v>
                </c:pt>
                <c:pt idx="9813">
                  <c:v>43708.764155092591</c:v>
                </c:pt>
                <c:pt idx="9814">
                  <c:v>43708.773078703707</c:v>
                </c:pt>
                <c:pt idx="9815">
                  <c:v>43709.626712962963</c:v>
                </c:pt>
                <c:pt idx="9816">
                  <c:v>43709.635821759257</c:v>
                </c:pt>
                <c:pt idx="9817">
                  <c:v>43709.682789351849</c:v>
                </c:pt>
                <c:pt idx="9818">
                  <c:v>43709.743750000001</c:v>
                </c:pt>
                <c:pt idx="9819">
                  <c:v>43710.333680555559</c:v>
                </c:pt>
                <c:pt idx="9820">
                  <c:v>43710.367824074077</c:v>
                </c:pt>
                <c:pt idx="9821">
                  <c:v>43710.394490740742</c:v>
                </c:pt>
                <c:pt idx="9822">
                  <c:v>43710.400173611109</c:v>
                </c:pt>
                <c:pt idx="9823">
                  <c:v>43710.407118055555</c:v>
                </c:pt>
                <c:pt idx="9824">
                  <c:v>43710.412962962961</c:v>
                </c:pt>
                <c:pt idx="9825">
                  <c:v>43710.424976851849</c:v>
                </c:pt>
                <c:pt idx="9826">
                  <c:v>43710.43109953704</c:v>
                </c:pt>
                <c:pt idx="9827">
                  <c:v>43710.4372337963</c:v>
                </c:pt>
                <c:pt idx="9828">
                  <c:v>43710.443252314813</c:v>
                </c:pt>
                <c:pt idx="9829">
                  <c:v>43710.449155092596</c:v>
                </c:pt>
                <c:pt idx="9830">
                  <c:v>43710.454918981479</c:v>
                </c:pt>
                <c:pt idx="9831">
                  <c:v>43710.460520833331</c:v>
                </c:pt>
                <c:pt idx="9832">
                  <c:v>43710.465590277781</c:v>
                </c:pt>
                <c:pt idx="9833">
                  <c:v>43710.47074074074</c:v>
                </c:pt>
                <c:pt idx="9834">
                  <c:v>43710.481238425928</c:v>
                </c:pt>
                <c:pt idx="9835">
                  <c:v>43711.734490740739</c:v>
                </c:pt>
                <c:pt idx="9836">
                  <c:v>43712.450173611112</c:v>
                </c:pt>
                <c:pt idx="9837">
                  <c:v>43712.466597222221</c:v>
                </c:pt>
                <c:pt idx="9838">
                  <c:v>43712.491377314815</c:v>
                </c:pt>
                <c:pt idx="9839">
                  <c:v>43712.501747685186</c:v>
                </c:pt>
                <c:pt idx="9840">
                  <c:v>43712.574733796297</c:v>
                </c:pt>
                <c:pt idx="9841">
                  <c:v>43712.638171296298</c:v>
                </c:pt>
                <c:pt idx="9842">
                  <c:v>43713.349212962959</c:v>
                </c:pt>
                <c:pt idx="9843">
                  <c:v>43713.375925925924</c:v>
                </c:pt>
                <c:pt idx="9844">
                  <c:v>43713.388831018521</c:v>
                </c:pt>
                <c:pt idx="9845">
                  <c:v>43713.406342592592</c:v>
                </c:pt>
                <c:pt idx="9846">
                  <c:v>43713.428668981483</c:v>
                </c:pt>
                <c:pt idx="9847">
                  <c:v>43713.439201388886</c:v>
                </c:pt>
                <c:pt idx="9848">
                  <c:v>43713.449131944442</c:v>
                </c:pt>
                <c:pt idx="9849">
                  <c:v>43713.454131944447</c:v>
                </c:pt>
                <c:pt idx="9850">
                  <c:v>43713.45888888889</c:v>
                </c:pt>
                <c:pt idx="9851">
                  <c:v>43713.463495370372</c:v>
                </c:pt>
                <c:pt idx="9852">
                  <c:v>43713.468136574076</c:v>
                </c:pt>
                <c:pt idx="9853">
                  <c:v>43713.47284722222</c:v>
                </c:pt>
                <c:pt idx="9854">
                  <c:v>43713.477534722224</c:v>
                </c:pt>
                <c:pt idx="9855">
                  <c:v>43713.482187499998</c:v>
                </c:pt>
                <c:pt idx="9856">
                  <c:v>43713.486643518518</c:v>
                </c:pt>
                <c:pt idx="9857">
                  <c:v>43713.491041666668</c:v>
                </c:pt>
                <c:pt idx="9858">
                  <c:v>43713.495821759258</c:v>
                </c:pt>
                <c:pt idx="9859">
                  <c:v>43713.500555555554</c:v>
                </c:pt>
                <c:pt idx="9860">
                  <c:v>43713.509571759256</c:v>
                </c:pt>
                <c:pt idx="9861">
                  <c:v>43713.518564814818</c:v>
                </c:pt>
                <c:pt idx="9862">
                  <c:v>43713.522824074076</c:v>
                </c:pt>
                <c:pt idx="9863">
                  <c:v>43713.527222222219</c:v>
                </c:pt>
                <c:pt idx="9864">
                  <c:v>43713.572962962964</c:v>
                </c:pt>
                <c:pt idx="9865">
                  <c:v>43714.360752314817</c:v>
                </c:pt>
                <c:pt idx="9866">
                  <c:v>43714.370300925926</c:v>
                </c:pt>
                <c:pt idx="9867">
                  <c:v>43714.386469907404</c:v>
                </c:pt>
                <c:pt idx="9868">
                  <c:v>43714.393333333333</c:v>
                </c:pt>
                <c:pt idx="9869">
                  <c:v>43714.400266203702</c:v>
                </c:pt>
                <c:pt idx="9870">
                  <c:v>43714.413564814815</c:v>
                </c:pt>
                <c:pt idx="9871">
                  <c:v>43714.420324074075</c:v>
                </c:pt>
                <c:pt idx="9872">
                  <c:v>43714.42664351852</c:v>
                </c:pt>
                <c:pt idx="9873">
                  <c:v>43714.433148148149</c:v>
                </c:pt>
                <c:pt idx="9874">
                  <c:v>43714.43922453704</c:v>
                </c:pt>
                <c:pt idx="9875">
                  <c:v>43714.445428240739</c:v>
                </c:pt>
                <c:pt idx="9876">
                  <c:v>43714.451342592591</c:v>
                </c:pt>
                <c:pt idx="9877">
                  <c:v>43714.456631944442</c:v>
                </c:pt>
                <c:pt idx="9878">
                  <c:v>43714.462106481478</c:v>
                </c:pt>
                <c:pt idx="9879">
                  <c:v>43714.490405092591</c:v>
                </c:pt>
                <c:pt idx="9880">
                  <c:v>43714.495983796296</c:v>
                </c:pt>
                <c:pt idx="9881">
                  <c:v>43714.501527777778</c:v>
                </c:pt>
                <c:pt idx="9882">
                  <c:v>43714.533032407409</c:v>
                </c:pt>
                <c:pt idx="9883">
                  <c:v>43714.567083333335</c:v>
                </c:pt>
                <c:pt idx="9884">
                  <c:v>43714.73033564815</c:v>
                </c:pt>
                <c:pt idx="9885">
                  <c:v>43714.743043981478</c:v>
                </c:pt>
                <c:pt idx="9886">
                  <c:v>43715.521678240744</c:v>
                </c:pt>
                <c:pt idx="9887">
                  <c:v>43715.526006944441</c:v>
                </c:pt>
                <c:pt idx="9888">
                  <c:v>43715.530393518522</c:v>
                </c:pt>
                <c:pt idx="9889">
                  <c:v>43715.539085648146</c:v>
                </c:pt>
                <c:pt idx="9890">
                  <c:v>43715.543634259258</c:v>
                </c:pt>
                <c:pt idx="9891">
                  <c:v>43715.548310185186</c:v>
                </c:pt>
                <c:pt idx="9892">
                  <c:v>43715.552754629629</c:v>
                </c:pt>
                <c:pt idx="9893">
                  <c:v>43715.583657407406</c:v>
                </c:pt>
                <c:pt idx="9894">
                  <c:v>43715.588043981479</c:v>
                </c:pt>
                <c:pt idx="9895">
                  <c:v>43715.592372685183</c:v>
                </c:pt>
                <c:pt idx="9896">
                  <c:v>43715.596643518518</c:v>
                </c:pt>
                <c:pt idx="9897">
                  <c:v>43715.600844907407</c:v>
                </c:pt>
                <c:pt idx="9898">
                  <c:v>43715.60497685185</c:v>
                </c:pt>
                <c:pt idx="9899">
                  <c:v>43715.609143518515</c:v>
                </c:pt>
                <c:pt idx="9900">
                  <c:v>43715.613402777781</c:v>
                </c:pt>
                <c:pt idx="9901">
                  <c:v>43715.617662037039</c:v>
                </c:pt>
                <c:pt idx="9902">
                  <c:v>43715.621932870374</c:v>
                </c:pt>
                <c:pt idx="9903">
                  <c:v>43715.626099537039</c:v>
                </c:pt>
                <c:pt idx="9904">
                  <c:v>43715.725335648145</c:v>
                </c:pt>
                <c:pt idx="9905">
                  <c:v>43715.731504629628</c:v>
                </c:pt>
                <c:pt idx="9906">
                  <c:v>43716.336967592593</c:v>
                </c:pt>
                <c:pt idx="9907">
                  <c:v>43716.348807870374</c:v>
                </c:pt>
                <c:pt idx="9908">
                  <c:v>43716.379826388889</c:v>
                </c:pt>
                <c:pt idx="9909">
                  <c:v>43716.387488425928</c:v>
                </c:pt>
                <c:pt idx="9910">
                  <c:v>43716.393888888888</c:v>
                </c:pt>
                <c:pt idx="9911">
                  <c:v>43716.40048611111</c:v>
                </c:pt>
                <c:pt idx="9912">
                  <c:v>43716.406377314815</c:v>
                </c:pt>
                <c:pt idx="9913">
                  <c:v>43716.411631944444</c:v>
                </c:pt>
                <c:pt idx="9914">
                  <c:v>43716.416990740741</c:v>
                </c:pt>
                <c:pt idx="9915">
                  <c:v>43716.423437500001</c:v>
                </c:pt>
                <c:pt idx="9916">
                  <c:v>43716.429247685184</c:v>
                </c:pt>
                <c:pt idx="9917">
                  <c:v>43716.435173611113</c:v>
                </c:pt>
                <c:pt idx="9918">
                  <c:v>43716.457291666666</c:v>
                </c:pt>
                <c:pt idx="9919">
                  <c:v>43716.462453703702</c:v>
                </c:pt>
                <c:pt idx="9920">
                  <c:v>43716.467245370368</c:v>
                </c:pt>
                <c:pt idx="9921">
                  <c:v>43716.481319444443</c:v>
                </c:pt>
                <c:pt idx="9922">
                  <c:v>43716.485925925925</c:v>
                </c:pt>
                <c:pt idx="9923">
                  <c:v>43716.490416666667</c:v>
                </c:pt>
                <c:pt idx="9924">
                  <c:v>43716.49491898148</c:v>
                </c:pt>
                <c:pt idx="9925">
                  <c:v>43716.499826388892</c:v>
                </c:pt>
                <c:pt idx="9926">
                  <c:v>43716.504317129627</c:v>
                </c:pt>
                <c:pt idx="9927">
                  <c:v>43716.508969907409</c:v>
                </c:pt>
                <c:pt idx="9928">
                  <c:v>43716.513391203705</c:v>
                </c:pt>
                <c:pt idx="9929">
                  <c:v>43716.517731481479</c:v>
                </c:pt>
                <c:pt idx="9930">
                  <c:v>43716.522060185183</c:v>
                </c:pt>
                <c:pt idx="9931">
                  <c:v>43716.530902777777</c:v>
                </c:pt>
                <c:pt idx="9932">
                  <c:v>43716.535173611112</c:v>
                </c:pt>
                <c:pt idx="9933">
                  <c:v>43716.539467592593</c:v>
                </c:pt>
                <c:pt idx="9934">
                  <c:v>43716.543807870374</c:v>
                </c:pt>
                <c:pt idx="9935">
                  <c:v>43716.548414351855</c:v>
                </c:pt>
                <c:pt idx="9936">
                  <c:v>43716.570393518516</c:v>
                </c:pt>
                <c:pt idx="9937">
                  <c:v>43716.574780092589</c:v>
                </c:pt>
                <c:pt idx="9938">
                  <c:v>43716.57912037037</c:v>
                </c:pt>
                <c:pt idx="9939">
                  <c:v>43716.583379629628</c:v>
                </c:pt>
                <c:pt idx="9940">
                  <c:v>43716.587581018517</c:v>
                </c:pt>
                <c:pt idx="9941">
                  <c:v>43716.591863425929</c:v>
                </c:pt>
                <c:pt idx="9942">
                  <c:v>43716.596342592595</c:v>
                </c:pt>
                <c:pt idx="9943">
                  <c:v>43716.60083333333</c:v>
                </c:pt>
                <c:pt idx="9944">
                  <c:v>43716.605300925927</c:v>
                </c:pt>
                <c:pt idx="9945">
                  <c:v>43716.609942129631</c:v>
                </c:pt>
                <c:pt idx="9946">
                  <c:v>43716.633217592593</c:v>
                </c:pt>
                <c:pt idx="9947">
                  <c:v>43716.638541666667</c:v>
                </c:pt>
                <c:pt idx="9948">
                  <c:v>43716.644525462965</c:v>
                </c:pt>
                <c:pt idx="9949">
                  <c:v>43716.654675925929</c:v>
                </c:pt>
                <c:pt idx="9950">
                  <c:v>43716.659849537034</c:v>
                </c:pt>
                <c:pt idx="9951">
                  <c:v>43716.665439814817</c:v>
                </c:pt>
                <c:pt idx="9952">
                  <c:v>43716.670995370368</c:v>
                </c:pt>
                <c:pt idx="9953">
                  <c:v>43716.676585648151</c:v>
                </c:pt>
                <c:pt idx="9954">
                  <c:v>43716.681828703702</c:v>
                </c:pt>
                <c:pt idx="9955">
                  <c:v>43716.687384259261</c:v>
                </c:pt>
                <c:pt idx="9956">
                  <c:v>43716.692754629628</c:v>
                </c:pt>
                <c:pt idx="9957">
                  <c:v>43716.698344907411</c:v>
                </c:pt>
                <c:pt idx="9958">
                  <c:v>43716.704201388886</c:v>
                </c:pt>
                <c:pt idx="9959">
                  <c:v>43716.711608796293</c:v>
                </c:pt>
                <c:pt idx="9960">
                  <c:v>43716.7184837963</c:v>
                </c:pt>
                <c:pt idx="9961">
                  <c:v>43716.725775462961</c:v>
                </c:pt>
                <c:pt idx="9962">
                  <c:v>43716.731851851851</c:v>
                </c:pt>
                <c:pt idx="9963">
                  <c:v>43716.739733796298</c:v>
                </c:pt>
                <c:pt idx="9964">
                  <c:v>43716.757361111115</c:v>
                </c:pt>
                <c:pt idx="9965">
                  <c:v>43717.334143518521</c:v>
                </c:pt>
                <c:pt idx="9966">
                  <c:v>43717.375925925924</c:v>
                </c:pt>
                <c:pt idx="9967">
                  <c:v>43717.383715277778</c:v>
                </c:pt>
                <c:pt idx="9968">
                  <c:v>43717.390497685185</c:v>
                </c:pt>
                <c:pt idx="9969">
                  <c:v>43717.422175925924</c:v>
                </c:pt>
                <c:pt idx="9970">
                  <c:v>43717.648252314815</c:v>
                </c:pt>
                <c:pt idx="9971">
                  <c:v>43717.652824074074</c:v>
                </c:pt>
                <c:pt idx="9972">
                  <c:v>43717.661423611113</c:v>
                </c:pt>
                <c:pt idx="9973">
                  <c:v>43717.66547453704</c:v>
                </c:pt>
                <c:pt idx="9974">
                  <c:v>43717.682268518518</c:v>
                </c:pt>
                <c:pt idx="9975">
                  <c:v>43717.687280092592</c:v>
                </c:pt>
                <c:pt idx="9976">
                  <c:v>43717.692326388889</c:v>
                </c:pt>
                <c:pt idx="9977">
                  <c:v>43717.697291666664</c:v>
                </c:pt>
                <c:pt idx="9978">
                  <c:v>43717.702372685184</c:v>
                </c:pt>
                <c:pt idx="9979">
                  <c:v>43717.70815972222</c:v>
                </c:pt>
                <c:pt idx="9980">
                  <c:v>43717.726053240738</c:v>
                </c:pt>
                <c:pt idx="9981">
                  <c:v>43717.73474537037</c:v>
                </c:pt>
                <c:pt idx="9982">
                  <c:v>43717.741701388892</c:v>
                </c:pt>
                <c:pt idx="9983">
                  <c:v>43717.759687500002</c:v>
                </c:pt>
                <c:pt idx="9984">
                  <c:v>43718.346018518518</c:v>
                </c:pt>
                <c:pt idx="9985">
                  <c:v>43718.361203703702</c:v>
                </c:pt>
                <c:pt idx="9986">
                  <c:v>43718.370138888888</c:v>
                </c:pt>
                <c:pt idx="9987">
                  <c:v>43718.384328703702</c:v>
                </c:pt>
                <c:pt idx="9988">
                  <c:v>43718.391493055555</c:v>
                </c:pt>
                <c:pt idx="9989">
                  <c:v>43718.406412037039</c:v>
                </c:pt>
                <c:pt idx="9990">
                  <c:v>43718.414178240739</c:v>
                </c:pt>
                <c:pt idx="9991">
                  <c:v>43718.437893518516</c:v>
                </c:pt>
                <c:pt idx="9992">
                  <c:v>43718.472118055557</c:v>
                </c:pt>
                <c:pt idx="9993">
                  <c:v>43718.47729166667</c:v>
                </c:pt>
                <c:pt idx="9994">
                  <c:v>43718.491597222222</c:v>
                </c:pt>
                <c:pt idx="9995">
                  <c:v>43718.500868055555</c:v>
                </c:pt>
                <c:pt idx="9996">
                  <c:v>43718.505659722221</c:v>
                </c:pt>
                <c:pt idx="9997">
                  <c:v>43718.510347222225</c:v>
                </c:pt>
                <c:pt idx="9998">
                  <c:v>43718.515011574076</c:v>
                </c:pt>
                <c:pt idx="9999">
                  <c:v>43718.519768518519</c:v>
                </c:pt>
                <c:pt idx="10000">
                  <c:v>43718.524560185186</c:v>
                </c:pt>
                <c:pt idx="10001">
                  <c:v>43718.529363425929</c:v>
                </c:pt>
                <c:pt idx="10002">
                  <c:v>43718.534351851849</c:v>
                </c:pt>
                <c:pt idx="10003">
                  <c:v>43718.538981481484</c:v>
                </c:pt>
                <c:pt idx="10004">
                  <c:v>43718.543379629627</c:v>
                </c:pt>
                <c:pt idx="10005">
                  <c:v>43718.547696759262</c:v>
                </c:pt>
                <c:pt idx="10006">
                  <c:v>43718.552025462966</c:v>
                </c:pt>
                <c:pt idx="10007">
                  <c:v>43718.556666666664</c:v>
                </c:pt>
                <c:pt idx="10008">
                  <c:v>43718.565659722219</c:v>
                </c:pt>
                <c:pt idx="10009">
                  <c:v>43718.570393518516</c:v>
                </c:pt>
                <c:pt idx="10010">
                  <c:v>43718.574756944443</c:v>
                </c:pt>
                <c:pt idx="10011">
                  <c:v>43718.579062500001</c:v>
                </c:pt>
                <c:pt idx="10012">
                  <c:v>43718.58761574074</c:v>
                </c:pt>
                <c:pt idx="10013">
                  <c:v>43718.599606481483</c:v>
                </c:pt>
                <c:pt idx="10014">
                  <c:v>43718.608483796299</c:v>
                </c:pt>
                <c:pt idx="10015">
                  <c:v>43718.613136574073</c:v>
                </c:pt>
                <c:pt idx="10016">
                  <c:v>43718.621562499997</c:v>
                </c:pt>
                <c:pt idx="10017">
                  <c:v>43718.625891203701</c:v>
                </c:pt>
                <c:pt idx="10018">
                  <c:v>43718.634791666664</c:v>
                </c:pt>
                <c:pt idx="10019">
                  <c:v>43718.638993055552</c:v>
                </c:pt>
                <c:pt idx="10020">
                  <c:v>43718.661238425928</c:v>
                </c:pt>
                <c:pt idx="10021">
                  <c:v>43718.666446759256</c:v>
                </c:pt>
                <c:pt idx="10022">
                  <c:v>43722.399976851855</c:v>
                </c:pt>
                <c:pt idx="10023">
                  <c:v>43722.412581018521</c:v>
                </c:pt>
                <c:pt idx="10024">
                  <c:v>43722.420162037037</c:v>
                </c:pt>
                <c:pt idx="10025">
                  <c:v>43722.431759259256</c:v>
                </c:pt>
                <c:pt idx="10026">
                  <c:v>43722.436967592592</c:v>
                </c:pt>
                <c:pt idx="10027">
                  <c:v>43722.575833333336</c:v>
                </c:pt>
                <c:pt idx="10028">
                  <c:v>43722.580335648148</c:v>
                </c:pt>
                <c:pt idx="10029">
                  <c:v>43722.621840277781</c:v>
                </c:pt>
                <c:pt idx="10030">
                  <c:v>43722.62605324074</c:v>
                </c:pt>
                <c:pt idx="10031">
                  <c:v>43722.631585648145</c:v>
                </c:pt>
                <c:pt idx="10032">
                  <c:v>43722.636550925927</c:v>
                </c:pt>
                <c:pt idx="10033">
                  <c:v>43722.64775462963</c:v>
                </c:pt>
                <c:pt idx="10034">
                  <c:v>43722.709976851853</c:v>
                </c:pt>
                <c:pt idx="10035">
                  <c:v>43723.384513888886</c:v>
                </c:pt>
                <c:pt idx="10036">
                  <c:v>43723.407592592594</c:v>
                </c:pt>
                <c:pt idx="10037">
                  <c:v>43723.418333333335</c:v>
                </c:pt>
                <c:pt idx="10038">
                  <c:v>43723.424143518518</c:v>
                </c:pt>
                <c:pt idx="10039">
                  <c:v>43723.480787037035</c:v>
                </c:pt>
                <c:pt idx="10040">
                  <c:v>43723.486400462964</c:v>
                </c:pt>
                <c:pt idx="10041">
                  <c:v>43723.4924537037</c:v>
                </c:pt>
                <c:pt idx="10042">
                  <c:v>43723.515451388892</c:v>
                </c:pt>
                <c:pt idx="10043">
                  <c:v>43723.525231481479</c:v>
                </c:pt>
                <c:pt idx="10044">
                  <c:v>43723.53670138889</c:v>
                </c:pt>
                <c:pt idx="10045">
                  <c:v>43723.541203703702</c:v>
                </c:pt>
                <c:pt idx="10046">
                  <c:v>43723.545682870368</c:v>
                </c:pt>
                <c:pt idx="10047">
                  <c:v>43723.550879629627</c:v>
                </c:pt>
                <c:pt idx="10048">
                  <c:v>43723.565104166664</c:v>
                </c:pt>
                <c:pt idx="10049">
                  <c:v>43723.581192129626</c:v>
                </c:pt>
                <c:pt idx="10050">
                  <c:v>43723.585115740738</c:v>
                </c:pt>
                <c:pt idx="10051">
                  <c:v>43723.594988425924</c:v>
                </c:pt>
                <c:pt idx="10052">
                  <c:v>43723.640682870369</c:v>
                </c:pt>
                <c:pt idx="10053">
                  <c:v>43723.665150462963</c:v>
                </c:pt>
                <c:pt idx="10054">
                  <c:v>43723.671770833331</c:v>
                </c:pt>
                <c:pt idx="10055">
                  <c:v>43723.683541666665</c:v>
                </c:pt>
                <c:pt idx="10056">
                  <c:v>43723.690011574072</c:v>
                </c:pt>
                <c:pt idx="10057">
                  <c:v>43723.697164351855</c:v>
                </c:pt>
                <c:pt idx="10058">
                  <c:v>43723.706504629627</c:v>
                </c:pt>
                <c:pt idx="10059">
                  <c:v>43723.713009259256</c:v>
                </c:pt>
                <c:pt idx="10060">
                  <c:v>43724.408796296295</c:v>
                </c:pt>
                <c:pt idx="10061">
                  <c:v>43724.496377314812</c:v>
                </c:pt>
                <c:pt idx="10062">
                  <c:v>43725.361064814817</c:v>
                </c:pt>
                <c:pt idx="10063">
                  <c:v>43725.397939814815</c:v>
                </c:pt>
                <c:pt idx="10064">
                  <c:v>43725.403622685182</c:v>
                </c:pt>
                <c:pt idx="10065">
                  <c:v>43725.408599537041</c:v>
                </c:pt>
                <c:pt idx="10066">
                  <c:v>43725.436481481483</c:v>
                </c:pt>
                <c:pt idx="10067">
                  <c:v>43725.441203703704</c:v>
                </c:pt>
                <c:pt idx="10068">
                  <c:v>43725.445891203701</c:v>
                </c:pt>
                <c:pt idx="10069">
                  <c:v>43725.450868055559</c:v>
                </c:pt>
                <c:pt idx="10070">
                  <c:v>43725.455497685187</c:v>
                </c:pt>
                <c:pt idx="10071">
                  <c:v>43725.460289351853</c:v>
                </c:pt>
                <c:pt idx="10072">
                  <c:v>43725.659305555557</c:v>
                </c:pt>
                <c:pt idx="10073">
                  <c:v>43725.72078703704</c:v>
                </c:pt>
                <c:pt idx="10074">
                  <c:v>43725.756354166668</c:v>
                </c:pt>
                <c:pt idx="10075">
                  <c:v>43725.767025462963</c:v>
                </c:pt>
                <c:pt idx="10076">
                  <c:v>43726.73841435185</c:v>
                </c:pt>
                <c:pt idx="10077">
                  <c:v>43727.333495370367</c:v>
                </c:pt>
                <c:pt idx="10078">
                  <c:v>43727.336539351854</c:v>
                </c:pt>
                <c:pt idx="10079">
                  <c:v>43727.348368055558</c:v>
                </c:pt>
                <c:pt idx="10080">
                  <c:v>43727.359050925923</c:v>
                </c:pt>
                <c:pt idx="10081">
                  <c:v>43727.368576388886</c:v>
                </c:pt>
                <c:pt idx="10082">
                  <c:v>43727.37699074074</c:v>
                </c:pt>
                <c:pt idx="10083">
                  <c:v>43727.385231481479</c:v>
                </c:pt>
                <c:pt idx="10084">
                  <c:v>43727.392175925925</c:v>
                </c:pt>
                <c:pt idx="10085">
                  <c:v>43727.417233796295</c:v>
                </c:pt>
                <c:pt idx="10086">
                  <c:v>43727.428252314814</c:v>
                </c:pt>
                <c:pt idx="10087">
                  <c:v>43727.485219907408</c:v>
                </c:pt>
                <c:pt idx="10088">
                  <c:v>43727.489814814813</c:v>
                </c:pt>
                <c:pt idx="10089">
                  <c:v>43727.49386574074</c:v>
                </c:pt>
                <c:pt idx="10090">
                  <c:v>43727.50708333333</c:v>
                </c:pt>
                <c:pt idx="10091">
                  <c:v>43727.515775462962</c:v>
                </c:pt>
                <c:pt idx="10092">
                  <c:v>43727.519907407404</c:v>
                </c:pt>
                <c:pt idx="10093">
                  <c:v>43727.524062500001</c:v>
                </c:pt>
                <c:pt idx="10094">
                  <c:v>43727.528865740744</c:v>
                </c:pt>
                <c:pt idx="10095">
                  <c:v>43727.534444444442</c:v>
                </c:pt>
                <c:pt idx="10096">
                  <c:v>43727.539606481485</c:v>
                </c:pt>
                <c:pt idx="10097">
                  <c:v>43727.543842592589</c:v>
                </c:pt>
                <c:pt idx="10098">
                  <c:v>43727.549062500002</c:v>
                </c:pt>
                <c:pt idx="10099">
                  <c:v>43727.554108796299</c:v>
                </c:pt>
                <c:pt idx="10100">
                  <c:v>43727.559652777774</c:v>
                </c:pt>
                <c:pt idx="10101">
                  <c:v>43727.565300925926</c:v>
                </c:pt>
                <c:pt idx="10102">
                  <c:v>43727.56931712963</c:v>
                </c:pt>
                <c:pt idx="10103">
                  <c:v>43727.573275462964</c:v>
                </c:pt>
                <c:pt idx="10104">
                  <c:v>43727.577303240738</c:v>
                </c:pt>
                <c:pt idx="10105">
                  <c:v>43727.581111111111</c:v>
                </c:pt>
                <c:pt idx="10106">
                  <c:v>43727.585138888891</c:v>
                </c:pt>
                <c:pt idx="10107">
                  <c:v>43727.58902777778</c:v>
                </c:pt>
                <c:pt idx="10108">
                  <c:v>43727.592928240738</c:v>
                </c:pt>
                <c:pt idx="10109">
                  <c:v>43727.596932870372</c:v>
                </c:pt>
                <c:pt idx="10110">
                  <c:v>43727.600775462961</c:v>
                </c:pt>
                <c:pt idx="10111">
                  <c:v>43727.604571759257</c:v>
                </c:pt>
                <c:pt idx="10112">
                  <c:v>43727.608437499999</c:v>
                </c:pt>
                <c:pt idx="10113">
                  <c:v>43727.612233796295</c:v>
                </c:pt>
                <c:pt idx="10114">
                  <c:v>43727.616087962961</c:v>
                </c:pt>
                <c:pt idx="10115">
                  <c:v>43727.61986111111</c:v>
                </c:pt>
                <c:pt idx="10116">
                  <c:v>43727.623622685183</c:v>
                </c:pt>
                <c:pt idx="10117">
                  <c:v>43727.652731481481</c:v>
                </c:pt>
                <c:pt idx="10118">
                  <c:v>43727.677928240744</c:v>
                </c:pt>
                <c:pt idx="10119">
                  <c:v>43727.684895833336</c:v>
                </c:pt>
                <c:pt idx="10120">
                  <c:v>43727.690648148149</c:v>
                </c:pt>
                <c:pt idx="10121">
                  <c:v>43727.697326388887</c:v>
                </c:pt>
                <c:pt idx="10122">
                  <c:v>43727.705983796295</c:v>
                </c:pt>
                <c:pt idx="10123">
                  <c:v>43727.7108912037</c:v>
                </c:pt>
                <c:pt idx="10124">
                  <c:v>43727.71570601852</c:v>
                </c:pt>
                <c:pt idx="10125">
                  <c:v>43727.720949074072</c:v>
                </c:pt>
                <c:pt idx="10126">
                  <c:v>43727.726203703707</c:v>
                </c:pt>
                <c:pt idx="10127">
                  <c:v>43727.752430555556</c:v>
                </c:pt>
                <c:pt idx="10128">
                  <c:v>43727.762106481481</c:v>
                </c:pt>
                <c:pt idx="10129">
                  <c:v>43728.603865740741</c:v>
                </c:pt>
                <c:pt idx="10130">
                  <c:v>43728.608807870369</c:v>
                </c:pt>
                <c:pt idx="10131">
                  <c:v>43728.61377314815</c:v>
                </c:pt>
                <c:pt idx="10132">
                  <c:v>43728.618726851855</c:v>
                </c:pt>
                <c:pt idx="10133">
                  <c:v>43728.623900462961</c:v>
                </c:pt>
                <c:pt idx="10134">
                  <c:v>43728.675081018519</c:v>
                </c:pt>
                <c:pt idx="10135">
                  <c:v>43728.679293981484</c:v>
                </c:pt>
                <c:pt idx="10136">
                  <c:v>43728.683425925927</c:v>
                </c:pt>
                <c:pt idx="10137">
                  <c:v>43728.687708333331</c:v>
                </c:pt>
                <c:pt idx="10138">
                  <c:v>43728.692118055558</c:v>
                </c:pt>
                <c:pt idx="10139">
                  <c:v>43728.696979166663</c:v>
                </c:pt>
                <c:pt idx="10140">
                  <c:v>43728.701643518521</c:v>
                </c:pt>
                <c:pt idx="10141">
                  <c:v>43728.706805555557</c:v>
                </c:pt>
                <c:pt idx="10142">
                  <c:v>43728.71199074074</c:v>
                </c:pt>
                <c:pt idx="10143">
                  <c:v>43728.716782407406</c:v>
                </c:pt>
                <c:pt idx="10144">
                  <c:v>43728.722256944442</c:v>
                </c:pt>
                <c:pt idx="10145">
                  <c:v>43728.727824074071</c:v>
                </c:pt>
                <c:pt idx="10146">
                  <c:v>43728.740127314813</c:v>
                </c:pt>
                <c:pt idx="10147">
                  <c:v>43728.760312500002</c:v>
                </c:pt>
                <c:pt idx="10148">
                  <c:v>43729.437824074077</c:v>
                </c:pt>
                <c:pt idx="10149">
                  <c:v>43729.443668981483</c:v>
                </c:pt>
                <c:pt idx="10150">
                  <c:v>43729.448842592596</c:v>
                </c:pt>
                <c:pt idx="10151">
                  <c:v>43729.453842592593</c:v>
                </c:pt>
                <c:pt idx="10152">
                  <c:v>43729.459270833337</c:v>
                </c:pt>
                <c:pt idx="10153">
                  <c:v>43729.463726851849</c:v>
                </c:pt>
                <c:pt idx="10154">
                  <c:v>43729.468124999999</c:v>
                </c:pt>
                <c:pt idx="10155">
                  <c:v>43729.472604166665</c:v>
                </c:pt>
                <c:pt idx="10156">
                  <c:v>43729.486250000002</c:v>
                </c:pt>
                <c:pt idx="10157">
                  <c:v>43729.490879629629</c:v>
                </c:pt>
                <c:pt idx="10158">
                  <c:v>43729.49527777778</c:v>
                </c:pt>
                <c:pt idx="10159">
                  <c:v>43729.499363425923</c:v>
                </c:pt>
                <c:pt idx="10160">
                  <c:v>43729.503854166665</c:v>
                </c:pt>
                <c:pt idx="10161">
                  <c:v>43729.512430555558</c:v>
                </c:pt>
                <c:pt idx="10162">
                  <c:v>43729.516805555555</c:v>
                </c:pt>
                <c:pt idx="10163">
                  <c:v>43729.52107638889</c:v>
                </c:pt>
                <c:pt idx="10164">
                  <c:v>43729.525648148148</c:v>
                </c:pt>
                <c:pt idx="10165">
                  <c:v>43729.529722222222</c:v>
                </c:pt>
                <c:pt idx="10166">
                  <c:v>43729.533807870372</c:v>
                </c:pt>
                <c:pt idx="10167">
                  <c:v>43729.538159722222</c:v>
                </c:pt>
                <c:pt idx="10168">
                  <c:v>43729.542731481481</c:v>
                </c:pt>
                <c:pt idx="10169">
                  <c:v>43729.581990740742</c:v>
                </c:pt>
                <c:pt idx="10170">
                  <c:v>43729.586354166669</c:v>
                </c:pt>
                <c:pt idx="10171">
                  <c:v>43729.594166666669</c:v>
                </c:pt>
                <c:pt idx="10172">
                  <c:v>43729.598032407404</c:v>
                </c:pt>
                <c:pt idx="10173">
                  <c:v>43729.638043981482</c:v>
                </c:pt>
                <c:pt idx="10174">
                  <c:v>43729.656261574077</c:v>
                </c:pt>
                <c:pt idx="10175">
                  <c:v>43729.660208333335</c:v>
                </c:pt>
                <c:pt idx="10176">
                  <c:v>43729.664421296293</c:v>
                </c:pt>
                <c:pt idx="10177">
                  <c:v>43729.668553240743</c:v>
                </c:pt>
                <c:pt idx="10178">
                  <c:v>43729.672650462962</c:v>
                </c:pt>
                <c:pt idx="10179">
                  <c:v>43729.676574074074</c:v>
                </c:pt>
                <c:pt idx="10180">
                  <c:v>43729.680717592593</c:v>
                </c:pt>
                <c:pt idx="10181">
                  <c:v>43737.475810185184</c:v>
                </c:pt>
                <c:pt idx="10182">
                  <c:v>43738.389027777775</c:v>
                </c:pt>
                <c:pt idx="10183">
                  <c:v>43741.379444444443</c:v>
                </c:pt>
                <c:pt idx="10184">
                  <c:v>43753.68712962963</c:v>
                </c:pt>
                <c:pt idx="10185">
                  <c:v>43755.459560185183</c:v>
                </c:pt>
                <c:pt idx="10186">
                  <c:v>43758.7578587963</c:v>
                </c:pt>
                <c:pt idx="10187">
                  <c:v>43762.37300925926</c:v>
                </c:pt>
                <c:pt idx="10188">
                  <c:v>43766.463136574072</c:v>
                </c:pt>
                <c:pt idx="10189">
                  <c:v>43766.468009259261</c:v>
                </c:pt>
                <c:pt idx="10190">
                  <c:v>43766.473171296297</c:v>
                </c:pt>
                <c:pt idx="10191">
                  <c:v>43766.478495370371</c:v>
                </c:pt>
                <c:pt idx="10192">
                  <c:v>43766.483981481484</c:v>
                </c:pt>
                <c:pt idx="10193">
                  <c:v>43766.489039351851</c:v>
                </c:pt>
                <c:pt idx="10194">
                  <c:v>43766.493993055556</c:v>
                </c:pt>
                <c:pt idx="10195">
                  <c:v>43766.498993055553</c:v>
                </c:pt>
                <c:pt idx="10196">
                  <c:v>43766.503981481481</c:v>
                </c:pt>
                <c:pt idx="10197">
                  <c:v>43766.508958333332</c:v>
                </c:pt>
                <c:pt idx="10198">
                  <c:v>43766.514027777775</c:v>
                </c:pt>
                <c:pt idx="10199">
                  <c:v>43766.51898148148</c:v>
                </c:pt>
                <c:pt idx="10200">
                  <c:v>43766.523831018516</c:v>
                </c:pt>
                <c:pt idx="10201">
                  <c:v>43766.528634259259</c:v>
                </c:pt>
                <c:pt idx="10202">
                  <c:v>43766.533414351848</c:v>
                </c:pt>
                <c:pt idx="10203">
                  <c:v>43766.538425925923</c:v>
                </c:pt>
                <c:pt idx="10204">
                  <c:v>43766.543252314812</c:v>
                </c:pt>
                <c:pt idx="10205">
                  <c:v>43766.547638888886</c:v>
                </c:pt>
                <c:pt idx="10206">
                  <c:v>43766.551851851851</c:v>
                </c:pt>
                <c:pt idx="10207">
                  <c:v>43766.556145833332</c:v>
                </c:pt>
                <c:pt idx="10208">
                  <c:v>43766.560740740744</c:v>
                </c:pt>
                <c:pt idx="10209">
                  <c:v>43766.565497685187</c:v>
                </c:pt>
                <c:pt idx="10210">
                  <c:v>43766.570474537039</c:v>
                </c:pt>
                <c:pt idx="10211">
                  <c:v>43766.584652777776</c:v>
                </c:pt>
                <c:pt idx="10212">
                  <c:v>43766.588472222225</c:v>
                </c:pt>
                <c:pt idx="10213">
                  <c:v>43766.592175925929</c:v>
                </c:pt>
                <c:pt idx="10214">
                  <c:v>43766.596053240741</c:v>
                </c:pt>
                <c:pt idx="10215">
                  <c:v>43766.600648148145</c:v>
                </c:pt>
                <c:pt idx="10216">
                  <c:v>43766.605208333334</c:v>
                </c:pt>
                <c:pt idx="10217">
                  <c:v>43766.609305555554</c:v>
                </c:pt>
                <c:pt idx="10218">
                  <c:v>43766.613009259258</c:v>
                </c:pt>
                <c:pt idx="10219">
                  <c:v>43766.616585648146</c:v>
                </c:pt>
                <c:pt idx="10220">
                  <c:v>43766.620173611111</c:v>
                </c:pt>
                <c:pt idx="10221">
                  <c:v>43766.623819444445</c:v>
                </c:pt>
                <c:pt idx="10222">
                  <c:v>43767.478819444441</c:v>
                </c:pt>
                <c:pt idx="10223">
                  <c:v>43767.498379629629</c:v>
                </c:pt>
                <c:pt idx="10224">
                  <c:v>43767.503287037034</c:v>
                </c:pt>
                <c:pt idx="10225">
                  <c:v>43767.734166666669</c:v>
                </c:pt>
                <c:pt idx="10226">
                  <c:v>43768.630196759259</c:v>
                </c:pt>
                <c:pt idx="10227">
                  <c:v>43768.635787037034</c:v>
                </c:pt>
                <c:pt idx="10228">
                  <c:v>43769.376759259256</c:v>
                </c:pt>
                <c:pt idx="10229">
                  <c:v>43769.433229166665</c:v>
                </c:pt>
                <c:pt idx="10230">
                  <c:v>43769.466122685182</c:v>
                </c:pt>
                <c:pt idx="10231">
                  <c:v>43769.545277777775</c:v>
                </c:pt>
                <c:pt idx="10232">
                  <c:v>43769.553090277775</c:v>
                </c:pt>
                <c:pt idx="10233">
                  <c:v>43769.557013888887</c:v>
                </c:pt>
                <c:pt idx="10234">
                  <c:v>43769.73065972222</c:v>
                </c:pt>
                <c:pt idx="10235">
                  <c:v>43769.740300925929</c:v>
                </c:pt>
                <c:pt idx="10236">
                  <c:v>43770.33390046296</c:v>
                </c:pt>
                <c:pt idx="10237">
                  <c:v>43770.374386574076</c:v>
                </c:pt>
                <c:pt idx="10238">
                  <c:v>43770.381041666667</c:v>
                </c:pt>
                <c:pt idx="10239">
                  <c:v>43770.38721064815</c:v>
                </c:pt>
                <c:pt idx="10240">
                  <c:v>43770.398275462961</c:v>
                </c:pt>
                <c:pt idx="10241">
                  <c:v>43770.40892361111</c:v>
                </c:pt>
                <c:pt idx="10242">
                  <c:v>43770.414386574077</c:v>
                </c:pt>
                <c:pt idx="10243">
                  <c:v>43770.430138888885</c:v>
                </c:pt>
                <c:pt idx="10244">
                  <c:v>43770.441157407404</c:v>
                </c:pt>
                <c:pt idx="10245">
                  <c:v>43770.457696759258</c:v>
                </c:pt>
                <c:pt idx="10246">
                  <c:v>43770.463206018518</c:v>
                </c:pt>
                <c:pt idx="10247">
                  <c:v>43770.479351851849</c:v>
                </c:pt>
                <c:pt idx="10248">
                  <c:v>43770.484733796293</c:v>
                </c:pt>
                <c:pt idx="10249">
                  <c:v>43770.490324074075</c:v>
                </c:pt>
                <c:pt idx="10250">
                  <c:v>43770.499814814815</c:v>
                </c:pt>
                <c:pt idx="10251">
                  <c:v>43770.504050925927</c:v>
                </c:pt>
                <c:pt idx="10252">
                  <c:v>43770.513182870367</c:v>
                </c:pt>
                <c:pt idx="10253">
                  <c:v>43770.518969907411</c:v>
                </c:pt>
                <c:pt idx="10254">
                  <c:v>43770.531736111108</c:v>
                </c:pt>
                <c:pt idx="10255">
                  <c:v>43771.345046296294</c:v>
                </c:pt>
                <c:pt idx="10256">
                  <c:v>43771.352800925924</c:v>
                </c:pt>
                <c:pt idx="10257">
                  <c:v>43771.369837962964</c:v>
                </c:pt>
                <c:pt idx="10258">
                  <c:v>43771.395983796298</c:v>
                </c:pt>
                <c:pt idx="10259">
                  <c:v>43771.402291666665</c:v>
                </c:pt>
                <c:pt idx="10260">
                  <c:v>43771.408842592595</c:v>
                </c:pt>
                <c:pt idx="10261">
                  <c:v>43771.414247685185</c:v>
                </c:pt>
                <c:pt idx="10262">
                  <c:v>43771.419479166667</c:v>
                </c:pt>
                <c:pt idx="10263">
                  <c:v>43771.424675925926</c:v>
                </c:pt>
                <c:pt idx="10264">
                  <c:v>43771.429907407408</c:v>
                </c:pt>
                <c:pt idx="10265">
                  <c:v>43771.434814814813</c:v>
                </c:pt>
                <c:pt idx="10266">
                  <c:v>43771.439722222225</c:v>
                </c:pt>
                <c:pt idx="10267">
                  <c:v>43771.444675925923</c:v>
                </c:pt>
                <c:pt idx="10268">
                  <c:v>43771.449537037035</c:v>
                </c:pt>
                <c:pt idx="10269">
                  <c:v>43771.454201388886</c:v>
                </c:pt>
                <c:pt idx="10270">
                  <c:v>43771.458796296298</c:v>
                </c:pt>
                <c:pt idx="10271">
                  <c:v>43771.463645833333</c:v>
                </c:pt>
                <c:pt idx="10272">
                  <c:v>43771.473958333336</c:v>
                </c:pt>
                <c:pt idx="10273">
                  <c:v>43771.478564814817</c:v>
                </c:pt>
                <c:pt idx="10274">
                  <c:v>43771.482986111114</c:v>
                </c:pt>
                <c:pt idx="10275">
                  <c:v>43771.504386574074</c:v>
                </c:pt>
                <c:pt idx="10276">
                  <c:v>43771.524317129632</c:v>
                </c:pt>
                <c:pt idx="10277">
                  <c:v>43771.542708333334</c:v>
                </c:pt>
                <c:pt idx="10278">
                  <c:v>43771.547465277778</c:v>
                </c:pt>
                <c:pt idx="10279">
                  <c:v>43771.551782407405</c:v>
                </c:pt>
                <c:pt idx="10280">
                  <c:v>43771.56040509259</c:v>
                </c:pt>
                <c:pt idx="10281">
                  <c:v>43771.564780092594</c:v>
                </c:pt>
                <c:pt idx="10282">
                  <c:v>43771.569351851853</c:v>
                </c:pt>
                <c:pt idx="10283">
                  <c:v>43771.57372685185</c:v>
                </c:pt>
                <c:pt idx="10284">
                  <c:v>43771.577997685185</c:v>
                </c:pt>
                <c:pt idx="10285">
                  <c:v>43771.582141203704</c:v>
                </c:pt>
                <c:pt idx="10286">
                  <c:v>43771.601689814815</c:v>
                </c:pt>
                <c:pt idx="10287">
                  <c:v>43771.61005787037</c:v>
                </c:pt>
                <c:pt idx="10288">
                  <c:v>43771.631516203706</c:v>
                </c:pt>
                <c:pt idx="10289">
                  <c:v>43772.380937499998</c:v>
                </c:pt>
                <c:pt idx="10290">
                  <c:v>43772.395138888889</c:v>
                </c:pt>
                <c:pt idx="10291">
                  <c:v>43772.416921296295</c:v>
                </c:pt>
                <c:pt idx="10292">
                  <c:v>43772.465289351851</c:v>
                </c:pt>
                <c:pt idx="10293">
                  <c:v>43772.485208333332</c:v>
                </c:pt>
                <c:pt idx="10294">
                  <c:v>43772.489953703705</c:v>
                </c:pt>
                <c:pt idx="10295">
                  <c:v>43772.499212962961</c:v>
                </c:pt>
                <c:pt idx="10296">
                  <c:v>43772.504155092596</c:v>
                </c:pt>
                <c:pt idx="10297">
                  <c:v>43772.508564814816</c:v>
                </c:pt>
                <c:pt idx="10298">
                  <c:v>43772.513009259259</c:v>
                </c:pt>
                <c:pt idx="10299">
                  <c:v>43772.517395833333</c:v>
                </c:pt>
                <c:pt idx="10300">
                  <c:v>43772.521701388891</c:v>
                </c:pt>
                <c:pt idx="10301">
                  <c:v>43772.525868055556</c:v>
                </c:pt>
                <c:pt idx="10302">
                  <c:v>43772.530243055553</c:v>
                </c:pt>
                <c:pt idx="10303">
                  <c:v>43772.534525462965</c:v>
                </c:pt>
                <c:pt idx="10304">
                  <c:v>43772.538726851853</c:v>
                </c:pt>
                <c:pt idx="10305">
                  <c:v>43772.542847222219</c:v>
                </c:pt>
                <c:pt idx="10306">
                  <c:v>43772.546817129631</c:v>
                </c:pt>
                <c:pt idx="10307">
                  <c:v>43772.550821759258</c:v>
                </c:pt>
                <c:pt idx="10308">
                  <c:v>43772.554861111108</c:v>
                </c:pt>
                <c:pt idx="10309">
                  <c:v>43772.558888888889</c:v>
                </c:pt>
                <c:pt idx="10310">
                  <c:v>43772.710972222223</c:v>
                </c:pt>
                <c:pt idx="10311">
                  <c:v>43773.375844907408</c:v>
                </c:pt>
                <c:pt idx="10312">
                  <c:v>43773.384837962964</c:v>
                </c:pt>
                <c:pt idx="10313">
                  <c:v>43773.395949074074</c:v>
                </c:pt>
                <c:pt idx="10314">
                  <c:v>43773.407164351855</c:v>
                </c:pt>
                <c:pt idx="10315">
                  <c:v>43773.418888888889</c:v>
                </c:pt>
                <c:pt idx="10316">
                  <c:v>43773.424837962964</c:v>
                </c:pt>
                <c:pt idx="10317">
                  <c:v>43774.53224537037</c:v>
                </c:pt>
                <c:pt idx="10318">
                  <c:v>43774.545046296298</c:v>
                </c:pt>
                <c:pt idx="10319">
                  <c:v>43774.549178240741</c:v>
                </c:pt>
                <c:pt idx="10320">
                  <c:v>43774.553495370368</c:v>
                </c:pt>
                <c:pt idx="10321">
                  <c:v>43774.752291666664</c:v>
                </c:pt>
                <c:pt idx="10322">
                  <c:v>43775.41878472222</c:v>
                </c:pt>
                <c:pt idx="10323">
                  <c:v>43775.424745370372</c:v>
                </c:pt>
                <c:pt idx="10324">
                  <c:v>43775.430648148147</c:v>
                </c:pt>
                <c:pt idx="10325">
                  <c:v>43775.436493055553</c:v>
                </c:pt>
                <c:pt idx="10326">
                  <c:v>43775.442118055558</c:v>
                </c:pt>
                <c:pt idx="10327">
                  <c:v>43775.447025462963</c:v>
                </c:pt>
                <c:pt idx="10328">
                  <c:v>43775.452337962961</c:v>
                </c:pt>
                <c:pt idx="10329">
                  <c:v>43775.457835648151</c:v>
                </c:pt>
                <c:pt idx="10330">
                  <c:v>43775.462893518517</c:v>
                </c:pt>
                <c:pt idx="10331">
                  <c:v>43775.468078703707</c:v>
                </c:pt>
                <c:pt idx="10332">
                  <c:v>43775.478414351855</c:v>
                </c:pt>
                <c:pt idx="10333">
                  <c:v>43775.483726851853</c:v>
                </c:pt>
                <c:pt idx="10334">
                  <c:v>43775.488726851851</c:v>
                </c:pt>
                <c:pt idx="10335">
                  <c:v>43775.493738425925</c:v>
                </c:pt>
                <c:pt idx="10336">
                  <c:v>43775.498472222222</c:v>
                </c:pt>
                <c:pt idx="10337">
                  <c:v>43775.507974537039</c:v>
                </c:pt>
                <c:pt idx="10338">
                  <c:v>43775.67324074074</c:v>
                </c:pt>
                <c:pt idx="10339">
                  <c:v>43775.688344907408</c:v>
                </c:pt>
                <c:pt idx="10340">
                  <c:v>43775.700219907405</c:v>
                </c:pt>
                <c:pt idx="10341">
                  <c:v>43776.381921296299</c:v>
                </c:pt>
                <c:pt idx="10342">
                  <c:v>43776.399502314816</c:v>
                </c:pt>
                <c:pt idx="10343">
                  <c:v>43776.415231481478</c:v>
                </c:pt>
                <c:pt idx="10344">
                  <c:v>43776.420486111114</c:v>
                </c:pt>
                <c:pt idx="10345">
                  <c:v>43776.425983796296</c:v>
                </c:pt>
                <c:pt idx="10346">
                  <c:v>43776.430844907409</c:v>
                </c:pt>
                <c:pt idx="10347">
                  <c:v>43776.435856481483</c:v>
                </c:pt>
                <c:pt idx="10348">
                  <c:v>43776.441018518519</c:v>
                </c:pt>
                <c:pt idx="10349">
                  <c:v>43776.445451388892</c:v>
                </c:pt>
                <c:pt idx="10350">
                  <c:v>43776.450057870374</c:v>
                </c:pt>
                <c:pt idx="10351">
                  <c:v>43776.45521990741</c:v>
                </c:pt>
                <c:pt idx="10352">
                  <c:v>43776.46020833333</c:v>
                </c:pt>
                <c:pt idx="10353">
                  <c:v>43776.470023148147</c:v>
                </c:pt>
                <c:pt idx="10354">
                  <c:v>43776.474791666667</c:v>
                </c:pt>
                <c:pt idx="10355">
                  <c:v>43776.479120370372</c:v>
                </c:pt>
                <c:pt idx="10356">
                  <c:v>43776.487800925926</c:v>
                </c:pt>
                <c:pt idx="10357">
                  <c:v>43776.492037037038</c:v>
                </c:pt>
                <c:pt idx="10358">
                  <c:v>43776.500763888886</c:v>
                </c:pt>
                <c:pt idx="10359">
                  <c:v>43776.505497685182</c:v>
                </c:pt>
                <c:pt idx="10360">
                  <c:v>43776.514641203707</c:v>
                </c:pt>
                <c:pt idx="10361">
                  <c:v>43776.522986111115</c:v>
                </c:pt>
                <c:pt idx="10362">
                  <c:v>43776.532233796293</c:v>
                </c:pt>
                <c:pt idx="10363">
                  <c:v>43777.415555555555</c:v>
                </c:pt>
                <c:pt idx="10364">
                  <c:v>43777.444120370368</c:v>
                </c:pt>
                <c:pt idx="10365">
                  <c:v>43777.450127314813</c:v>
                </c:pt>
                <c:pt idx="10366">
                  <c:v>43777.455960648149</c:v>
                </c:pt>
                <c:pt idx="10367">
                  <c:v>43777.461122685185</c:v>
                </c:pt>
                <c:pt idx="10368">
                  <c:v>43777.500497685185</c:v>
                </c:pt>
                <c:pt idx="10369">
                  <c:v>43777.561064814814</c:v>
                </c:pt>
                <c:pt idx="10370">
                  <c:v>43777.565127314818</c:v>
                </c:pt>
                <c:pt idx="10371">
                  <c:v>43777.572754629633</c:v>
                </c:pt>
                <c:pt idx="10372">
                  <c:v>43777.576458333337</c:v>
                </c:pt>
                <c:pt idx="10373">
                  <c:v>43777.58016203704</c:v>
                </c:pt>
                <c:pt idx="10374">
                  <c:v>43777.583854166667</c:v>
                </c:pt>
                <c:pt idx="10375">
                  <c:v>43777.620069444441</c:v>
                </c:pt>
                <c:pt idx="10376">
                  <c:v>43777.624456018515</c:v>
                </c:pt>
                <c:pt idx="10377">
                  <c:v>43777.660162037035</c:v>
                </c:pt>
                <c:pt idx="10378">
                  <c:v>43777.664756944447</c:v>
                </c:pt>
                <c:pt idx="10379">
                  <c:v>43777.669328703705</c:v>
                </c:pt>
                <c:pt idx="10380">
                  <c:v>43777.673449074071</c:v>
                </c:pt>
                <c:pt idx="10381">
                  <c:v>43777.677407407406</c:v>
                </c:pt>
                <c:pt idx="10382">
                  <c:v>43777.681377314817</c:v>
                </c:pt>
                <c:pt idx="10383">
                  <c:v>43777.685729166667</c:v>
                </c:pt>
                <c:pt idx="10384">
                  <c:v>43777.689942129633</c:v>
                </c:pt>
                <c:pt idx="10385">
                  <c:v>43777.693981481483</c:v>
                </c:pt>
                <c:pt idx="10386">
                  <c:v>43777.698159722226</c:v>
                </c:pt>
                <c:pt idx="10387">
                  <c:v>43777.702627314815</c:v>
                </c:pt>
                <c:pt idx="10388">
                  <c:v>43777.707407407404</c:v>
                </c:pt>
                <c:pt idx="10389">
                  <c:v>43777.713368055556</c:v>
                </c:pt>
                <c:pt idx="10390">
                  <c:v>43777.71947916667</c:v>
                </c:pt>
                <c:pt idx="10391">
                  <c:v>43777.725682870368</c:v>
                </c:pt>
                <c:pt idx="10392">
                  <c:v>43777.732291666667</c:v>
                </c:pt>
                <c:pt idx="10393">
                  <c:v>43777.73846064815</c:v>
                </c:pt>
                <c:pt idx="10394">
                  <c:v>43777.745682870373</c:v>
                </c:pt>
                <c:pt idx="10395">
                  <c:v>43777.755787037036</c:v>
                </c:pt>
                <c:pt idx="10396">
                  <c:v>43778.378321759257</c:v>
                </c:pt>
                <c:pt idx="10397">
                  <c:v>43778.384675925925</c:v>
                </c:pt>
                <c:pt idx="10398">
                  <c:v>43778.390659722223</c:v>
                </c:pt>
                <c:pt idx="10399">
                  <c:v>43778.401875000003</c:v>
                </c:pt>
                <c:pt idx="10400">
                  <c:v>43778.407418981478</c:v>
                </c:pt>
                <c:pt idx="10401">
                  <c:v>43778.412581018521</c:v>
                </c:pt>
                <c:pt idx="10402">
                  <c:v>43778.417719907404</c:v>
                </c:pt>
                <c:pt idx="10403">
                  <c:v>43778.432256944441</c:v>
                </c:pt>
                <c:pt idx="10404">
                  <c:v>43778.446076388886</c:v>
                </c:pt>
                <c:pt idx="10405">
                  <c:v>43778.450532407405</c:v>
                </c:pt>
                <c:pt idx="10406">
                  <c:v>43778.455000000002</c:v>
                </c:pt>
                <c:pt idx="10407">
                  <c:v>43778.459444444445</c:v>
                </c:pt>
                <c:pt idx="10408">
                  <c:v>43778.46371527778</c:v>
                </c:pt>
                <c:pt idx="10409">
                  <c:v>43778.468009259261</c:v>
                </c:pt>
                <c:pt idx="10410">
                  <c:v>43778.472268518519</c:v>
                </c:pt>
                <c:pt idx="10411">
                  <c:v>43778.476539351854</c:v>
                </c:pt>
                <c:pt idx="10412">
                  <c:v>43778.480879629627</c:v>
                </c:pt>
                <c:pt idx="10413">
                  <c:v>43778.489328703705</c:v>
                </c:pt>
                <c:pt idx="10414">
                  <c:v>43778.493518518517</c:v>
                </c:pt>
                <c:pt idx="10415">
                  <c:v>43778.518263888887</c:v>
                </c:pt>
                <c:pt idx="10416">
                  <c:v>43778.729641203703</c:v>
                </c:pt>
                <c:pt idx="10417">
                  <c:v>43780.378587962965</c:v>
                </c:pt>
                <c:pt idx="10418">
                  <c:v>43780.384479166663</c:v>
                </c:pt>
                <c:pt idx="10419">
                  <c:v>43780.509270833332</c:v>
                </c:pt>
                <c:pt idx="10420">
                  <c:v>43780.51358796296</c:v>
                </c:pt>
                <c:pt idx="10421">
                  <c:v>43780.530543981484</c:v>
                </c:pt>
                <c:pt idx="10422">
                  <c:v>43780.648252314815</c:v>
                </c:pt>
                <c:pt idx="10423">
                  <c:v>43780.691840277781</c:v>
                </c:pt>
                <c:pt idx="10424">
                  <c:v>43780.736608796295</c:v>
                </c:pt>
                <c:pt idx="10425">
                  <c:v>43784.477199074077</c:v>
                </c:pt>
                <c:pt idx="10426">
                  <c:v>43785.574560185189</c:v>
                </c:pt>
                <c:pt idx="10427">
                  <c:v>43792.700428240743</c:v>
                </c:pt>
                <c:pt idx="10428">
                  <c:v>43792.722037037034</c:v>
                </c:pt>
                <c:pt idx="10429">
                  <c:v>43793.720868055556</c:v>
                </c:pt>
                <c:pt idx="10430">
                  <c:v>43793.726655092592</c:v>
                </c:pt>
                <c:pt idx="10431">
                  <c:v>43793.734155092592</c:v>
                </c:pt>
                <c:pt idx="10432">
                  <c:v>43793.740914351853</c:v>
                </c:pt>
                <c:pt idx="10433">
                  <c:v>43793.747071759259</c:v>
                </c:pt>
                <c:pt idx="10434">
                  <c:v>43793.753576388888</c:v>
                </c:pt>
                <c:pt idx="10435">
                  <c:v>43793.762418981481</c:v>
                </c:pt>
                <c:pt idx="10436">
                  <c:v>43795.739131944443</c:v>
                </c:pt>
                <c:pt idx="10437">
                  <c:v>43799.391631944447</c:v>
                </c:pt>
                <c:pt idx="10438">
                  <c:v>43801.395833333336</c:v>
                </c:pt>
                <c:pt idx="10439">
                  <c:v>43802.397256944445</c:v>
                </c:pt>
                <c:pt idx="10440">
                  <c:v>43805.385706018518</c:v>
                </c:pt>
                <c:pt idx="10441">
                  <c:v>43805.601053240738</c:v>
                </c:pt>
                <c:pt idx="10442">
                  <c:v>43805.615601851852</c:v>
                </c:pt>
                <c:pt idx="10443">
                  <c:v>43805.620416666665</c:v>
                </c:pt>
                <c:pt idx="10444">
                  <c:v>43805.63181712963</c:v>
                </c:pt>
                <c:pt idx="10445">
                  <c:v>43805.66474537037</c:v>
                </c:pt>
                <c:pt idx="10446">
                  <c:v>43807.761504629627</c:v>
                </c:pt>
                <c:pt idx="10447">
                  <c:v>43808.643877314818</c:v>
                </c:pt>
                <c:pt idx="10448">
                  <c:v>43810.462997685187</c:v>
                </c:pt>
                <c:pt idx="10449">
                  <c:v>43810.476469907408</c:v>
                </c:pt>
                <c:pt idx="10450">
                  <c:v>43810.489328703705</c:v>
                </c:pt>
                <c:pt idx="10451">
                  <c:v>43810.527546296296</c:v>
                </c:pt>
                <c:pt idx="10452">
                  <c:v>43810.531851851854</c:v>
                </c:pt>
                <c:pt idx="10453">
                  <c:v>43810.640532407408</c:v>
                </c:pt>
                <c:pt idx="10454">
                  <c:v>43810.665706018517</c:v>
                </c:pt>
                <c:pt idx="10455">
                  <c:v>43810.673148148147</c:v>
                </c:pt>
                <c:pt idx="10456">
                  <c:v>43810.678738425922</c:v>
                </c:pt>
                <c:pt idx="10457">
                  <c:v>43810.684548611112</c:v>
                </c:pt>
                <c:pt idx="10458">
                  <c:v>43810.692777777775</c:v>
                </c:pt>
                <c:pt idx="10459">
                  <c:v>43810.70040509259</c:v>
                </c:pt>
                <c:pt idx="10460">
                  <c:v>43810.712280092594</c:v>
                </c:pt>
                <c:pt idx="10461">
                  <c:v>43810.723958333336</c:v>
                </c:pt>
                <c:pt idx="10462">
                  <c:v>43818.375277777777</c:v>
                </c:pt>
                <c:pt idx="10463">
                  <c:v>43818.386770833335</c:v>
                </c:pt>
                <c:pt idx="10464">
                  <c:v>43818.394201388888</c:v>
                </c:pt>
                <c:pt idx="10465">
                  <c:v>43818.401365740741</c:v>
                </c:pt>
                <c:pt idx="10466">
                  <c:v>43818.768194444441</c:v>
                </c:pt>
                <c:pt idx="10467">
                  <c:v>43819.664965277778</c:v>
                </c:pt>
                <c:pt idx="10468">
                  <c:v>43823.410046296296</c:v>
                </c:pt>
                <c:pt idx="10469">
                  <c:v>43824.392557870371</c:v>
                </c:pt>
                <c:pt idx="10470">
                  <c:v>43824.405497685184</c:v>
                </c:pt>
                <c:pt idx="10471">
                  <c:v>43824.41170138889</c:v>
                </c:pt>
                <c:pt idx="10472">
                  <c:v>43824.429930555554</c:v>
                </c:pt>
                <c:pt idx="10473">
                  <c:v>43824.435624999998</c:v>
                </c:pt>
                <c:pt idx="10474">
                  <c:v>43824.457488425927</c:v>
                </c:pt>
                <c:pt idx="10475">
                  <c:v>43824.462500000001</c:v>
                </c:pt>
                <c:pt idx="10476">
                  <c:v>43824.486886574072</c:v>
                </c:pt>
                <c:pt idx="10477">
                  <c:v>43824.509918981479</c:v>
                </c:pt>
                <c:pt idx="10478">
                  <c:v>43824.514340277776</c:v>
                </c:pt>
                <c:pt idx="10479">
                  <c:v>43824.519548611112</c:v>
                </c:pt>
                <c:pt idx="10480">
                  <c:v>43824.525405092594</c:v>
                </c:pt>
                <c:pt idx="10481">
                  <c:v>43824.532152777778</c:v>
                </c:pt>
                <c:pt idx="10482">
                  <c:v>43824.540312500001</c:v>
                </c:pt>
                <c:pt idx="10483">
                  <c:v>43824.550185185188</c:v>
                </c:pt>
                <c:pt idx="10484">
                  <c:v>43824.556018518517</c:v>
                </c:pt>
                <c:pt idx="10485">
                  <c:v>43824.560717592591</c:v>
                </c:pt>
                <c:pt idx="10486">
                  <c:v>43824.565150462964</c:v>
                </c:pt>
                <c:pt idx="10487">
                  <c:v>43824.5705787037</c:v>
                </c:pt>
                <c:pt idx="10488">
                  <c:v>43824.597800925927</c:v>
                </c:pt>
                <c:pt idx="10489">
                  <c:v>43824.601284722223</c:v>
                </c:pt>
                <c:pt idx="10490">
                  <c:v>43824.610046296293</c:v>
                </c:pt>
                <c:pt idx="10491">
                  <c:v>43824.613692129627</c:v>
                </c:pt>
                <c:pt idx="10492">
                  <c:v>43824.617395833331</c:v>
                </c:pt>
                <c:pt idx="10493">
                  <c:v>43824.620949074073</c:v>
                </c:pt>
                <c:pt idx="10494">
                  <c:v>43824.624803240738</c:v>
                </c:pt>
                <c:pt idx="10495">
                  <c:v>43824.628182870372</c:v>
                </c:pt>
                <c:pt idx="10496">
                  <c:v>43824.632268518515</c:v>
                </c:pt>
                <c:pt idx="10497">
                  <c:v>43824.637245370373</c:v>
                </c:pt>
                <c:pt idx="10498">
                  <c:v>43824.641215277778</c:v>
                </c:pt>
                <c:pt idx="10499">
                  <c:v>43824.645949074074</c:v>
                </c:pt>
                <c:pt idx="10500">
                  <c:v>43824.650879629633</c:v>
                </c:pt>
                <c:pt idx="10501">
                  <c:v>43824.654513888891</c:v>
                </c:pt>
                <c:pt idx="10502">
                  <c:v>43824.660520833335</c:v>
                </c:pt>
                <c:pt idx="10503">
                  <c:v>43824.68582175926</c:v>
                </c:pt>
                <c:pt idx="10504">
                  <c:v>43824.690196759257</c:v>
                </c:pt>
                <c:pt idx="10505">
                  <c:v>43824.694189814814</c:v>
                </c:pt>
                <c:pt idx="10506">
                  <c:v>43824.702685185184</c:v>
                </c:pt>
                <c:pt idx="10507">
                  <c:v>43824.716747685183</c:v>
                </c:pt>
                <c:pt idx="10508">
                  <c:v>43824.722581018519</c:v>
                </c:pt>
                <c:pt idx="10509">
                  <c:v>43824.729895833334</c:v>
                </c:pt>
                <c:pt idx="10510">
                  <c:v>43824.739166666666</c:v>
                </c:pt>
                <c:pt idx="10511">
                  <c:v>43824.751192129632</c:v>
                </c:pt>
                <c:pt idx="10512">
                  <c:v>43825.695416666669</c:v>
                </c:pt>
                <c:pt idx="10513">
                  <c:v>43825.728634259256</c:v>
                </c:pt>
                <c:pt idx="10514">
                  <c:v>43825.74255787037</c:v>
                </c:pt>
                <c:pt idx="10515">
                  <c:v>43825.763645833336</c:v>
                </c:pt>
                <c:pt idx="10516">
                  <c:v>43825.772210648145</c:v>
                </c:pt>
                <c:pt idx="10517">
                  <c:v>43826.499108796299</c:v>
                </c:pt>
                <c:pt idx="10518">
                  <c:v>43826.503842592596</c:v>
                </c:pt>
                <c:pt idx="10519">
                  <c:v>43826.578483796293</c:v>
                </c:pt>
                <c:pt idx="10520">
                  <c:v>43826.679502314815</c:v>
                </c:pt>
                <c:pt idx="10521">
                  <c:v>43826.692060185182</c:v>
                </c:pt>
                <c:pt idx="10522">
                  <c:v>43826.696400462963</c:v>
                </c:pt>
                <c:pt idx="10523">
                  <c:v>43826.701736111114</c:v>
                </c:pt>
                <c:pt idx="10524">
                  <c:v>43826.716793981483</c:v>
                </c:pt>
                <c:pt idx="10525">
                  <c:v>43826.722638888888</c:v>
                </c:pt>
                <c:pt idx="10526">
                  <c:v>43826.729988425926</c:v>
                </c:pt>
                <c:pt idx="10527">
                  <c:v>43826.738993055558</c:v>
                </c:pt>
                <c:pt idx="10528">
                  <c:v>43827.379004629627</c:v>
                </c:pt>
                <c:pt idx="10529">
                  <c:v>43827.386030092595</c:v>
                </c:pt>
                <c:pt idx="10530">
                  <c:v>43827.392442129632</c:v>
                </c:pt>
                <c:pt idx="10531">
                  <c:v>43827.398761574077</c:v>
                </c:pt>
                <c:pt idx="10532">
                  <c:v>43827.404768518521</c:v>
                </c:pt>
                <c:pt idx="10533">
                  <c:v>43827.410891203705</c:v>
                </c:pt>
                <c:pt idx="10534">
                  <c:v>43827.417083333334</c:v>
                </c:pt>
                <c:pt idx="10535">
                  <c:v>43827.422476851854</c:v>
                </c:pt>
                <c:pt idx="10536">
                  <c:v>43827.513738425929</c:v>
                </c:pt>
                <c:pt idx="10537">
                  <c:v>43827.517627314817</c:v>
                </c:pt>
                <c:pt idx="10538">
                  <c:v>43827.521435185183</c:v>
                </c:pt>
                <c:pt idx="10539">
                  <c:v>43827.525740740741</c:v>
                </c:pt>
                <c:pt idx="10540">
                  <c:v>43827.529907407406</c:v>
                </c:pt>
                <c:pt idx="10541">
                  <c:v>43827.535636574074</c:v>
                </c:pt>
                <c:pt idx="10542">
                  <c:v>43827.542453703703</c:v>
                </c:pt>
                <c:pt idx="10543">
                  <c:v>43827.547395833331</c:v>
                </c:pt>
                <c:pt idx="10544">
                  <c:v>43827.552152777775</c:v>
                </c:pt>
                <c:pt idx="10545">
                  <c:v>43827.556122685186</c:v>
                </c:pt>
                <c:pt idx="10546">
                  <c:v>43827.568090277775</c:v>
                </c:pt>
                <c:pt idx="10547">
                  <c:v>43827.59101851852</c:v>
                </c:pt>
                <c:pt idx="10548">
                  <c:v>43827.630439814813</c:v>
                </c:pt>
                <c:pt idx="10549">
                  <c:v>43827.6405787037</c:v>
                </c:pt>
                <c:pt idx="10550">
                  <c:v>43829.73678240741</c:v>
                </c:pt>
                <c:pt idx="10551">
                  <c:v>43829.743379629632</c:v>
                </c:pt>
                <c:pt idx="10552">
                  <c:v>43831.378541666665</c:v>
                </c:pt>
                <c:pt idx="10553">
                  <c:v>43833.744884259257</c:v>
                </c:pt>
                <c:pt idx="10554">
                  <c:v>43834.497662037036</c:v>
                </c:pt>
                <c:pt idx="10555">
                  <c:v>43836.740405092591</c:v>
                </c:pt>
                <c:pt idx="10556">
                  <c:v>43836.745775462965</c:v>
                </c:pt>
                <c:pt idx="10557">
                  <c:v>43836.759039351855</c:v>
                </c:pt>
                <c:pt idx="10558">
                  <c:v>43836.76635416667</c:v>
                </c:pt>
                <c:pt idx="10559">
                  <c:v>43836.784398148149</c:v>
                </c:pt>
                <c:pt idx="10560">
                  <c:v>43837.617118055554</c:v>
                </c:pt>
                <c:pt idx="10561">
                  <c:v>43837.635671296295</c:v>
                </c:pt>
                <c:pt idx="10562">
                  <c:v>43837.639027777775</c:v>
                </c:pt>
                <c:pt idx="10563">
                  <c:v>43837.65252314815</c:v>
                </c:pt>
                <c:pt idx="10564">
                  <c:v>43837.685532407406</c:v>
                </c:pt>
                <c:pt idx="10565">
                  <c:v>43837.702141203707</c:v>
                </c:pt>
                <c:pt idx="10566">
                  <c:v>43837.70653935185</c:v>
                </c:pt>
                <c:pt idx="10567">
                  <c:v>43837.711157407408</c:v>
                </c:pt>
                <c:pt idx="10568">
                  <c:v>43837.720682870371</c:v>
                </c:pt>
                <c:pt idx="10569">
                  <c:v>43837.741886574076</c:v>
                </c:pt>
                <c:pt idx="10570">
                  <c:v>43837.761134259257</c:v>
                </c:pt>
                <c:pt idx="10571">
                  <c:v>43837.768796296295</c:v>
                </c:pt>
                <c:pt idx="10572">
                  <c:v>43840.382349537038</c:v>
                </c:pt>
                <c:pt idx="10573">
                  <c:v>43840.39298611111</c:v>
                </c:pt>
                <c:pt idx="10574">
                  <c:v>43840.399768518517</c:v>
                </c:pt>
                <c:pt idx="10575">
                  <c:v>43840.41306712963</c:v>
                </c:pt>
                <c:pt idx="10576">
                  <c:v>43841.378796296296</c:v>
                </c:pt>
                <c:pt idx="10577">
                  <c:v>43841.386597222219</c:v>
                </c:pt>
                <c:pt idx="10578">
                  <c:v>43841.393912037034</c:v>
                </c:pt>
                <c:pt idx="10579">
                  <c:v>43841.400648148148</c:v>
                </c:pt>
                <c:pt idx="10580">
                  <c:v>43841.439560185187</c:v>
                </c:pt>
                <c:pt idx="10581">
                  <c:v>43841.45648148148</c:v>
                </c:pt>
                <c:pt idx="10582">
                  <c:v>43841.475972222222</c:v>
                </c:pt>
                <c:pt idx="10583">
                  <c:v>43841.480613425927</c:v>
                </c:pt>
                <c:pt idx="10584">
                  <c:v>43841.494120370371</c:v>
                </c:pt>
                <c:pt idx="10585">
                  <c:v>43841.507395833331</c:v>
                </c:pt>
                <c:pt idx="10586">
                  <c:v>43841.524548611109</c:v>
                </c:pt>
                <c:pt idx="10587">
                  <c:v>43841.532905092594</c:v>
                </c:pt>
                <c:pt idx="10588">
                  <c:v>43841.537106481483</c:v>
                </c:pt>
                <c:pt idx="10589">
                  <c:v>43841.545439814814</c:v>
                </c:pt>
                <c:pt idx="10590">
                  <c:v>43841.56790509259</c:v>
                </c:pt>
                <c:pt idx="10591">
                  <c:v>43841.742962962962</c:v>
                </c:pt>
                <c:pt idx="10592">
                  <c:v>43841.770810185182</c:v>
                </c:pt>
                <c:pt idx="10593">
                  <c:v>43842.416550925926</c:v>
                </c:pt>
                <c:pt idx="10594">
                  <c:v>43842.421990740739</c:v>
                </c:pt>
                <c:pt idx="10595">
                  <c:v>43842.427395833336</c:v>
                </c:pt>
                <c:pt idx="10596">
                  <c:v>43842.432662037034</c:v>
                </c:pt>
                <c:pt idx="10597">
                  <c:v>43842.442708333336</c:v>
                </c:pt>
                <c:pt idx="10598">
                  <c:v>43842.447638888887</c:v>
                </c:pt>
                <c:pt idx="10599">
                  <c:v>43842.49009259259</c:v>
                </c:pt>
                <c:pt idx="10600">
                  <c:v>43842.517291666663</c:v>
                </c:pt>
                <c:pt idx="10601">
                  <c:v>43842.727719907409</c:v>
                </c:pt>
                <c:pt idx="10602">
                  <c:v>43842.732754629629</c:v>
                </c:pt>
                <c:pt idx="10603">
                  <c:v>43842.766898148147</c:v>
                </c:pt>
                <c:pt idx="10604">
                  <c:v>43846.495127314818</c:v>
                </c:pt>
                <c:pt idx="10605">
                  <c:v>43846.499293981484</c:v>
                </c:pt>
                <c:pt idx="10606">
                  <c:v>43846.503622685188</c:v>
                </c:pt>
                <c:pt idx="10607">
                  <c:v>43846.507719907408</c:v>
                </c:pt>
                <c:pt idx="10608">
                  <c:v>43846.517025462963</c:v>
                </c:pt>
                <c:pt idx="10609">
                  <c:v>43853.764178240737</c:v>
                </c:pt>
                <c:pt idx="10610">
                  <c:v>43855.415451388886</c:v>
                </c:pt>
                <c:pt idx="10611">
                  <c:v>43855.422002314815</c:v>
                </c:pt>
                <c:pt idx="10612">
                  <c:v>43855.428206018521</c:v>
                </c:pt>
                <c:pt idx="10613">
                  <c:v>43855.434120370373</c:v>
                </c:pt>
                <c:pt idx="10614">
                  <c:v>43855.440104166664</c:v>
                </c:pt>
                <c:pt idx="10615">
                  <c:v>43855.446076388886</c:v>
                </c:pt>
                <c:pt idx="10616">
                  <c:v>43855.45171296296</c:v>
                </c:pt>
                <c:pt idx="10617">
                  <c:v>43855.457175925927</c:v>
                </c:pt>
                <c:pt idx="10618">
                  <c:v>43855.473009259258</c:v>
                </c:pt>
                <c:pt idx="10619">
                  <c:v>43855.477627314816</c:v>
                </c:pt>
                <c:pt idx="10620">
                  <c:v>43855.482557870368</c:v>
                </c:pt>
                <c:pt idx="10621">
                  <c:v>43855.487291666665</c:v>
                </c:pt>
                <c:pt idx="10622">
                  <c:v>43855.492280092592</c:v>
                </c:pt>
                <c:pt idx="10623">
                  <c:v>43855.49690972222</c:v>
                </c:pt>
                <c:pt idx="10624">
                  <c:v>43855.506053240744</c:v>
                </c:pt>
                <c:pt idx="10625">
                  <c:v>43855.510682870372</c:v>
                </c:pt>
                <c:pt idx="10626">
                  <c:v>43855.515127314815</c:v>
                </c:pt>
                <c:pt idx="10627">
                  <c:v>43855.722013888888</c:v>
                </c:pt>
                <c:pt idx="10628">
                  <c:v>43855.728587962964</c:v>
                </c:pt>
                <c:pt idx="10629">
                  <c:v>43855.740798611114</c:v>
                </c:pt>
                <c:pt idx="10630">
                  <c:v>43855.766805555555</c:v>
                </c:pt>
                <c:pt idx="10631">
                  <c:v>43855.778680555559</c:v>
                </c:pt>
                <c:pt idx="10632">
                  <c:v>43856.500034722223</c:v>
                </c:pt>
                <c:pt idx="10633">
                  <c:v>43856.508726851855</c:v>
                </c:pt>
                <c:pt idx="10634">
                  <c:v>43856.513148148151</c:v>
                </c:pt>
                <c:pt idx="10635">
                  <c:v>43856.52244212963</c:v>
                </c:pt>
                <c:pt idx="10636">
                  <c:v>43856.526782407411</c:v>
                </c:pt>
                <c:pt idx="10637">
                  <c:v>43856.531145833331</c:v>
                </c:pt>
                <c:pt idx="10638">
                  <c:v>43856.535104166665</c:v>
                </c:pt>
                <c:pt idx="10639">
                  <c:v>43856.539305555554</c:v>
                </c:pt>
                <c:pt idx="10640">
                  <c:v>43856.543449074074</c:v>
                </c:pt>
                <c:pt idx="10641">
                  <c:v>43856.587407407409</c:v>
                </c:pt>
                <c:pt idx="10642">
                  <c:v>43856.615833333337</c:v>
                </c:pt>
                <c:pt idx="10643">
                  <c:v>43856.633263888885</c:v>
                </c:pt>
                <c:pt idx="10644">
                  <c:v>43856.659479166665</c:v>
                </c:pt>
                <c:pt idx="10645">
                  <c:v>43856.66810185185</c:v>
                </c:pt>
                <c:pt idx="10646">
                  <c:v>43856.734849537039</c:v>
                </c:pt>
                <c:pt idx="10647">
                  <c:v>43856.758067129631</c:v>
                </c:pt>
                <c:pt idx="10648">
                  <c:v>43857.378692129627</c:v>
                </c:pt>
                <c:pt idx="10649">
                  <c:v>43857.398946759262</c:v>
                </c:pt>
                <c:pt idx="10650">
                  <c:v>43857.405752314815</c:v>
                </c:pt>
                <c:pt idx="10651">
                  <c:v>43857.41202546296</c:v>
                </c:pt>
                <c:pt idx="10652">
                  <c:v>43857.516840277778</c:v>
                </c:pt>
                <c:pt idx="10653">
                  <c:v>43857.521284722221</c:v>
                </c:pt>
                <c:pt idx="10654">
                  <c:v>43857.525671296295</c:v>
                </c:pt>
                <c:pt idx="10655">
                  <c:v>43857.546296296299</c:v>
                </c:pt>
                <c:pt idx="10656">
                  <c:v>43857.563657407409</c:v>
                </c:pt>
                <c:pt idx="10657">
                  <c:v>43857.567418981482</c:v>
                </c:pt>
                <c:pt idx="10658">
                  <c:v>43857.604872685188</c:v>
                </c:pt>
                <c:pt idx="10659">
                  <c:v>43857.613865740743</c:v>
                </c:pt>
                <c:pt idx="10660">
                  <c:v>43857.632303240738</c:v>
                </c:pt>
                <c:pt idx="10661">
                  <c:v>43857.637118055558</c:v>
                </c:pt>
                <c:pt idx="10662">
                  <c:v>43857.641006944446</c:v>
                </c:pt>
                <c:pt idx="10663">
                  <c:v>43857.645150462966</c:v>
                </c:pt>
                <c:pt idx="10664">
                  <c:v>43857.649513888886</c:v>
                </c:pt>
                <c:pt idx="10665">
                  <c:v>43857.653425925928</c:v>
                </c:pt>
                <c:pt idx="10666">
                  <c:v>43857.657037037039</c:v>
                </c:pt>
                <c:pt idx="10667">
                  <c:v>43857.660462962966</c:v>
                </c:pt>
                <c:pt idx="10668">
                  <c:v>43857.663865740738</c:v>
                </c:pt>
                <c:pt idx="10669">
                  <c:v>43857.667314814818</c:v>
                </c:pt>
                <c:pt idx="10670">
                  <c:v>43857.675138888888</c:v>
                </c:pt>
                <c:pt idx="10671">
                  <c:v>43857.748680555553</c:v>
                </c:pt>
                <c:pt idx="10672">
                  <c:v>43857.756597222222</c:v>
                </c:pt>
                <c:pt idx="10673">
                  <c:v>43858.386469907404</c:v>
                </c:pt>
                <c:pt idx="10674">
                  <c:v>43858.393842592595</c:v>
                </c:pt>
                <c:pt idx="10675">
                  <c:v>43858.401041666664</c:v>
                </c:pt>
                <c:pt idx="10676">
                  <c:v>43858.407488425924</c:v>
                </c:pt>
                <c:pt idx="10677">
                  <c:v>43858.569039351853</c:v>
                </c:pt>
                <c:pt idx="10678">
                  <c:v>43858.574791666666</c:v>
                </c:pt>
                <c:pt idx="10679">
                  <c:v>43858.581354166665</c:v>
                </c:pt>
                <c:pt idx="10680">
                  <c:v>43858.592129629629</c:v>
                </c:pt>
                <c:pt idx="10681">
                  <c:v>43858.600092592591</c:v>
                </c:pt>
                <c:pt idx="10682">
                  <c:v>43858.603703703702</c:v>
                </c:pt>
                <c:pt idx="10683">
                  <c:v>43858.607581018521</c:v>
                </c:pt>
                <c:pt idx="10684">
                  <c:v>43858.613391203704</c:v>
                </c:pt>
                <c:pt idx="10685">
                  <c:v>43858.708483796298</c:v>
                </c:pt>
                <c:pt idx="10686">
                  <c:v>43858.718912037039</c:v>
                </c:pt>
                <c:pt idx="10687">
                  <c:v>43858.762164351851</c:v>
                </c:pt>
                <c:pt idx="10688">
                  <c:v>43872.391689814816</c:v>
                </c:pt>
                <c:pt idx="10689">
                  <c:v>43874.44321759259</c:v>
                </c:pt>
                <c:pt idx="10690">
                  <c:v>43874.671493055554</c:v>
                </c:pt>
                <c:pt idx="10691">
                  <c:v>43874.677453703705</c:v>
                </c:pt>
                <c:pt idx="10692">
                  <c:v>43875.410856481481</c:v>
                </c:pt>
                <c:pt idx="10693">
                  <c:v>43875.417881944442</c:v>
                </c:pt>
                <c:pt idx="10694">
                  <c:v>43875.424120370371</c:v>
                </c:pt>
                <c:pt idx="10695">
                  <c:v>43875.429525462961</c:v>
                </c:pt>
                <c:pt idx="10696">
                  <c:v>43875.434999999998</c:v>
                </c:pt>
                <c:pt idx="10697">
                  <c:v>43875.440555555557</c:v>
                </c:pt>
                <c:pt idx="10698">
                  <c:v>43875.446111111109</c:v>
                </c:pt>
                <c:pt idx="10699">
                  <c:v>43875.451932870368</c:v>
                </c:pt>
                <c:pt idx="10700">
                  <c:v>43878.780902777777</c:v>
                </c:pt>
                <c:pt idx="10701">
                  <c:v>43879.423125000001</c:v>
                </c:pt>
                <c:pt idx="10702">
                  <c:v>43879.434398148151</c:v>
                </c:pt>
                <c:pt idx="10703">
                  <c:v>43886.677418981482</c:v>
                </c:pt>
                <c:pt idx="10704">
                  <c:v>43886.722905092596</c:v>
                </c:pt>
                <c:pt idx="10705">
                  <c:v>43886.727719907409</c:v>
                </c:pt>
                <c:pt idx="10706">
                  <c:v>43888.776122685187</c:v>
                </c:pt>
                <c:pt idx="10707">
                  <c:v>43890.669618055559</c:v>
                </c:pt>
                <c:pt idx="10708">
                  <c:v>43890.742303240739</c:v>
                </c:pt>
                <c:pt idx="10709">
                  <c:v>43894.49895833333</c:v>
                </c:pt>
                <c:pt idx="10710">
                  <c:v>43894.736192129632</c:v>
                </c:pt>
                <c:pt idx="10711">
                  <c:v>43895.606770833336</c:v>
                </c:pt>
                <c:pt idx="10712">
                  <c:v>43895.610868055555</c:v>
                </c:pt>
                <c:pt idx="10713">
                  <c:v>43895.615162037036</c:v>
                </c:pt>
                <c:pt idx="10714">
                  <c:v>43895.61986111111</c:v>
                </c:pt>
                <c:pt idx="10715">
                  <c:v>43895.624143518522</c:v>
                </c:pt>
                <c:pt idx="10716">
                  <c:v>43895.628530092596</c:v>
                </c:pt>
                <c:pt idx="10717">
                  <c:v>43895.632870370369</c:v>
                </c:pt>
                <c:pt idx="10718">
                  <c:v>43895.637326388889</c:v>
                </c:pt>
                <c:pt idx="10719">
                  <c:v>43895.641817129632</c:v>
                </c:pt>
                <c:pt idx="10720">
                  <c:v>43895.646168981482</c:v>
                </c:pt>
                <c:pt idx="10721">
                  <c:v>43895.65042824074</c:v>
                </c:pt>
                <c:pt idx="10722">
                  <c:v>43895.654490740744</c:v>
                </c:pt>
                <c:pt idx="10723">
                  <c:v>43895.658483796295</c:v>
                </c:pt>
                <c:pt idx="10724">
                  <c:v>43895.662418981483</c:v>
                </c:pt>
                <c:pt idx="10725">
                  <c:v>43895.666446759256</c:v>
                </c:pt>
                <c:pt idx="10726">
                  <c:v>43895.670520833337</c:v>
                </c:pt>
                <c:pt idx="10727">
                  <c:v>43895.674618055556</c:v>
                </c:pt>
                <c:pt idx="10728">
                  <c:v>43895.678749999999</c:v>
                </c:pt>
                <c:pt idx="10729">
                  <c:v>43895.68309027778</c:v>
                </c:pt>
                <c:pt idx="10730">
                  <c:v>43896.665497685186</c:v>
                </c:pt>
                <c:pt idx="10731">
                  <c:v>43896.677303240744</c:v>
                </c:pt>
                <c:pt idx="10732">
                  <c:v>43896.687777777777</c:v>
                </c:pt>
                <c:pt idx="10733">
                  <c:v>43896.768217592595</c:v>
                </c:pt>
                <c:pt idx="10734">
                  <c:v>43899.415370370371</c:v>
                </c:pt>
                <c:pt idx="10735">
                  <c:v>43899.421770833331</c:v>
                </c:pt>
                <c:pt idx="10736">
                  <c:v>43899.427187499998</c:v>
                </c:pt>
                <c:pt idx="10737">
                  <c:v>43899.432141203702</c:v>
                </c:pt>
                <c:pt idx="10738">
                  <c:v>43899.437037037038</c:v>
                </c:pt>
                <c:pt idx="10739">
                  <c:v>43899.44195601852</c:v>
                </c:pt>
                <c:pt idx="10740">
                  <c:v>43899.447025462963</c:v>
                </c:pt>
                <c:pt idx="10741">
                  <c:v>43899.451979166668</c:v>
                </c:pt>
                <c:pt idx="10742">
                  <c:v>43899.457129629627</c:v>
                </c:pt>
                <c:pt idx="10743">
                  <c:v>43899.462291666663</c:v>
                </c:pt>
                <c:pt idx="10744">
                  <c:v>43899.467534722222</c:v>
                </c:pt>
                <c:pt idx="10745">
                  <c:v>43899.472696759258</c:v>
                </c:pt>
                <c:pt idx="10746">
                  <c:v>43899.477696759262</c:v>
                </c:pt>
                <c:pt idx="10747">
                  <c:v>43899.482453703706</c:v>
                </c:pt>
                <c:pt idx="10748">
                  <c:v>43899.49627314815</c:v>
                </c:pt>
                <c:pt idx="10749">
                  <c:v>43900.424062500002</c:v>
                </c:pt>
                <c:pt idx="10750">
                  <c:v>43900.431250000001</c:v>
                </c:pt>
                <c:pt idx="10751">
                  <c:v>43900.438194444447</c:v>
                </c:pt>
                <c:pt idx="10752">
                  <c:v>43900.444814814815</c:v>
                </c:pt>
                <c:pt idx="10753">
                  <c:v>43900.451331018521</c:v>
                </c:pt>
                <c:pt idx="10754">
                  <c:v>43900.457708333335</c:v>
                </c:pt>
                <c:pt idx="10755">
                  <c:v>43900.463935185187</c:v>
                </c:pt>
                <c:pt idx="10756">
                  <c:v>43900.469849537039</c:v>
                </c:pt>
                <c:pt idx="10757">
                  <c:v>43900.475821759261</c:v>
                </c:pt>
                <c:pt idx="10758">
                  <c:v>43900.48170138889</c:v>
                </c:pt>
                <c:pt idx="10759">
                  <c:v>43900.487291666665</c:v>
                </c:pt>
                <c:pt idx="10760">
                  <c:v>43900.492824074077</c:v>
                </c:pt>
                <c:pt idx="10761">
                  <c:v>43900.498055555552</c:v>
                </c:pt>
                <c:pt idx="10762">
                  <c:v>43900.503240740742</c:v>
                </c:pt>
                <c:pt idx="10763">
                  <c:v>43900.508356481485</c:v>
                </c:pt>
                <c:pt idx="10764">
                  <c:v>43900.513472222221</c:v>
                </c:pt>
                <c:pt idx="10765">
                  <c:v>43900.518391203703</c:v>
                </c:pt>
                <c:pt idx="10766">
                  <c:v>43900.523321759261</c:v>
                </c:pt>
                <c:pt idx="10767">
                  <c:v>43900.528090277781</c:v>
                </c:pt>
                <c:pt idx="10768">
                  <c:v>43900.532893518517</c:v>
                </c:pt>
                <c:pt idx="10769">
                  <c:v>43900.537592592591</c:v>
                </c:pt>
                <c:pt idx="10770">
                  <c:v>43900.542280092595</c:v>
                </c:pt>
                <c:pt idx="10771">
                  <c:v>43900.547523148147</c:v>
                </c:pt>
                <c:pt idx="10772">
                  <c:v>43900.552337962959</c:v>
                </c:pt>
                <c:pt idx="10773">
                  <c:v>43900.556932870371</c:v>
                </c:pt>
                <c:pt idx="10774">
                  <c:v>43900.560902777775</c:v>
                </c:pt>
                <c:pt idx="10775">
                  <c:v>43900.564965277779</c:v>
                </c:pt>
                <c:pt idx="10776">
                  <c:v>43900.569131944445</c:v>
                </c:pt>
                <c:pt idx="10777">
                  <c:v>43900.573101851849</c:v>
                </c:pt>
                <c:pt idx="10778">
                  <c:v>43900.577025462961</c:v>
                </c:pt>
                <c:pt idx="10779">
                  <c:v>43900.580972222226</c:v>
                </c:pt>
                <c:pt idx="10780">
                  <c:v>43900.584918981483</c:v>
                </c:pt>
                <c:pt idx="10781">
                  <c:v>43900.588819444441</c:v>
                </c:pt>
                <c:pt idx="10782">
                  <c:v>43900.592743055553</c:v>
                </c:pt>
                <c:pt idx="10783">
                  <c:v>43900.596585648149</c:v>
                </c:pt>
                <c:pt idx="10784">
                  <c:v>43900.600416666668</c:v>
                </c:pt>
                <c:pt idx="10785">
                  <c:v>43900.604247685187</c:v>
                </c:pt>
                <c:pt idx="10786">
                  <c:v>43900.608055555553</c:v>
                </c:pt>
                <c:pt idx="10787">
                  <c:v>43900.611875000002</c:v>
                </c:pt>
                <c:pt idx="10788">
                  <c:v>43901.346273148149</c:v>
                </c:pt>
                <c:pt idx="10789">
                  <c:v>43901.361747685187</c:v>
                </c:pt>
                <c:pt idx="10790">
                  <c:v>43901.373622685183</c:v>
                </c:pt>
                <c:pt idx="10791">
                  <c:v>43901.556342592594</c:v>
                </c:pt>
                <c:pt idx="10792">
                  <c:v>43901.56181712963</c:v>
                </c:pt>
                <c:pt idx="10793">
                  <c:v>43901.567754629628</c:v>
                </c:pt>
                <c:pt idx="10794">
                  <c:v>43901.576631944445</c:v>
                </c:pt>
                <c:pt idx="10795">
                  <c:v>43901.601053240738</c:v>
                </c:pt>
                <c:pt idx="10796">
                  <c:v>43901.608587962961</c:v>
                </c:pt>
                <c:pt idx="10797">
                  <c:v>43901.612199074072</c:v>
                </c:pt>
                <c:pt idx="10798">
                  <c:v>43901.615937499999</c:v>
                </c:pt>
                <c:pt idx="10799">
                  <c:v>43901.636273148149</c:v>
                </c:pt>
                <c:pt idx="10800">
                  <c:v>43901.640185185184</c:v>
                </c:pt>
                <c:pt idx="10801">
                  <c:v>43901.644189814811</c:v>
                </c:pt>
                <c:pt idx="10802">
                  <c:v>43901.652442129627</c:v>
                </c:pt>
                <c:pt idx="10803">
                  <c:v>43901.656944444447</c:v>
                </c:pt>
                <c:pt idx="10804">
                  <c:v>43901.662002314813</c:v>
                </c:pt>
                <c:pt idx="10805">
                  <c:v>43901.668078703704</c:v>
                </c:pt>
                <c:pt idx="10806">
                  <c:v>43901.701979166668</c:v>
                </c:pt>
                <c:pt idx="10807">
                  <c:v>43901.711805555555</c:v>
                </c:pt>
                <c:pt idx="10808">
                  <c:v>43901.716273148151</c:v>
                </c:pt>
                <c:pt idx="10809">
                  <c:v>43901.720868055556</c:v>
                </c:pt>
                <c:pt idx="10810">
                  <c:v>43901.731041666666</c:v>
                </c:pt>
                <c:pt idx="10811">
                  <c:v>43901.735868055555</c:v>
                </c:pt>
                <c:pt idx="10812">
                  <c:v>43901.741469907407</c:v>
                </c:pt>
                <c:pt idx="10813">
                  <c:v>43901.747071759259</c:v>
                </c:pt>
                <c:pt idx="10814">
                  <c:v>43901.752962962964</c:v>
                </c:pt>
                <c:pt idx="10815">
                  <c:v>43901.765567129631</c:v>
                </c:pt>
                <c:pt idx="10816">
                  <c:v>43906.372719907406</c:v>
                </c:pt>
                <c:pt idx="10817">
                  <c:v>43910.370694444442</c:v>
                </c:pt>
                <c:pt idx="10818">
                  <c:v>43910.380277777775</c:v>
                </c:pt>
                <c:pt idx="10819">
                  <c:v>43910.390300925923</c:v>
                </c:pt>
                <c:pt idx="10820">
                  <c:v>43910.399525462963</c:v>
                </c:pt>
                <c:pt idx="10821">
                  <c:v>43910.406956018516</c:v>
                </c:pt>
                <c:pt idx="10822">
                  <c:v>43910.4140162037</c:v>
                </c:pt>
                <c:pt idx="10823">
                  <c:v>43910.42087962963</c:v>
                </c:pt>
                <c:pt idx="10824">
                  <c:v>43910.42690972222</c:v>
                </c:pt>
                <c:pt idx="10825">
                  <c:v>43910.433125000003</c:v>
                </c:pt>
                <c:pt idx="10826">
                  <c:v>43910.438750000001</c:v>
                </c:pt>
                <c:pt idx="10827">
                  <c:v>43910.444571759261</c:v>
                </c:pt>
                <c:pt idx="10828">
                  <c:v>43910.450023148151</c:v>
                </c:pt>
                <c:pt idx="10829">
                  <c:v>43910.455381944441</c:v>
                </c:pt>
                <c:pt idx="10830">
                  <c:v>43910.460648148146</c:v>
                </c:pt>
                <c:pt idx="10831">
                  <c:v>43910.622824074075</c:v>
                </c:pt>
                <c:pt idx="10832">
                  <c:v>43910.626886574071</c:v>
                </c:pt>
                <c:pt idx="10833">
                  <c:v>43910.645219907405</c:v>
                </c:pt>
                <c:pt idx="10834">
                  <c:v>43910.650543981479</c:v>
                </c:pt>
                <c:pt idx="10835">
                  <c:v>43910.657673611109</c:v>
                </c:pt>
                <c:pt idx="10836">
                  <c:v>43910.662048611113</c:v>
                </c:pt>
                <c:pt idx="10837">
                  <c:v>43910.670914351853</c:v>
                </c:pt>
                <c:pt idx="10838">
                  <c:v>43910.679537037038</c:v>
                </c:pt>
                <c:pt idx="10839">
                  <c:v>43910.688784722224</c:v>
                </c:pt>
                <c:pt idx="10840">
                  <c:v>43910.69326388889</c:v>
                </c:pt>
                <c:pt idx="10841">
                  <c:v>43910.703425925924</c:v>
                </c:pt>
                <c:pt idx="10842">
                  <c:v>43910.713078703702</c:v>
                </c:pt>
                <c:pt idx="10843">
                  <c:v>43910.718287037038</c:v>
                </c:pt>
                <c:pt idx="10844">
                  <c:v>43910.729664351849</c:v>
                </c:pt>
                <c:pt idx="10845">
                  <c:v>43910.73542824074</c:v>
                </c:pt>
                <c:pt idx="10846">
                  <c:v>43910.756388888891</c:v>
                </c:pt>
                <c:pt idx="10847">
                  <c:v>43910.764189814814</c:v>
                </c:pt>
                <c:pt idx="10848">
                  <c:v>43910.773773148147</c:v>
                </c:pt>
                <c:pt idx="10849">
                  <c:v>43911.360694444447</c:v>
                </c:pt>
                <c:pt idx="10850">
                  <c:v>43911.379363425927</c:v>
                </c:pt>
                <c:pt idx="10851">
                  <c:v>43911.386747685188</c:v>
                </c:pt>
                <c:pt idx="10852">
                  <c:v>43911.402071759258</c:v>
                </c:pt>
                <c:pt idx="10853">
                  <c:v>43911.409224537034</c:v>
                </c:pt>
                <c:pt idx="10854">
                  <c:v>43911.416250000002</c:v>
                </c:pt>
                <c:pt idx="10855">
                  <c:v>43911.422789351855</c:v>
                </c:pt>
                <c:pt idx="10856">
                  <c:v>43911.429375</c:v>
                </c:pt>
                <c:pt idx="10857">
                  <c:v>43911.436643518522</c:v>
                </c:pt>
                <c:pt idx="10858">
                  <c:v>43911.464143518519</c:v>
                </c:pt>
                <c:pt idx="10859">
                  <c:v>43911.469409722224</c:v>
                </c:pt>
                <c:pt idx="10860">
                  <c:v>43911.474768518521</c:v>
                </c:pt>
                <c:pt idx="10861">
                  <c:v>43911.514652777776</c:v>
                </c:pt>
                <c:pt idx="10862">
                  <c:v>43911.519131944442</c:v>
                </c:pt>
                <c:pt idx="10863">
                  <c:v>43911.523518518516</c:v>
                </c:pt>
                <c:pt idx="10864">
                  <c:v>43911.547800925924</c:v>
                </c:pt>
                <c:pt idx="10865">
                  <c:v>43911.559803240743</c:v>
                </c:pt>
                <c:pt idx="10866">
                  <c:v>43911.564629629633</c:v>
                </c:pt>
                <c:pt idx="10867">
                  <c:v>43911.621759259258</c:v>
                </c:pt>
                <c:pt idx="10868">
                  <c:v>43911.625798611109</c:v>
                </c:pt>
                <c:pt idx="10869">
                  <c:v>43911.668912037036</c:v>
                </c:pt>
                <c:pt idx="10870">
                  <c:v>43911.673888888887</c:v>
                </c:pt>
                <c:pt idx="10871">
                  <c:v>43911.680590277778</c:v>
                </c:pt>
                <c:pt idx="10872">
                  <c:v>43911.686122685183</c:v>
                </c:pt>
                <c:pt idx="10873">
                  <c:v>43911.692789351851</c:v>
                </c:pt>
                <c:pt idx="10874">
                  <c:v>43911.729074074072</c:v>
                </c:pt>
                <c:pt idx="10875">
                  <c:v>43912.349224537036</c:v>
                </c:pt>
                <c:pt idx="10876">
                  <c:v>43912.516284722224</c:v>
                </c:pt>
                <c:pt idx="10877">
                  <c:v>43912.520879629628</c:v>
                </c:pt>
                <c:pt idx="10878">
                  <c:v>43912.53019675926</c:v>
                </c:pt>
                <c:pt idx="10879">
                  <c:v>43912.543726851851</c:v>
                </c:pt>
                <c:pt idx="10880">
                  <c:v>43912.548275462963</c:v>
                </c:pt>
                <c:pt idx="10881">
                  <c:v>43912.552893518521</c:v>
                </c:pt>
                <c:pt idx="10882">
                  <c:v>43912.557187500002</c:v>
                </c:pt>
                <c:pt idx="10883">
                  <c:v>43912.562141203707</c:v>
                </c:pt>
                <c:pt idx="10884">
                  <c:v>43912.567916666667</c:v>
                </c:pt>
                <c:pt idx="10885">
                  <c:v>43912.573379629626</c:v>
                </c:pt>
                <c:pt idx="10886">
                  <c:v>43912.578333333331</c:v>
                </c:pt>
                <c:pt idx="10887">
                  <c:v>43912.582476851851</c:v>
                </c:pt>
                <c:pt idx="10888">
                  <c:v>43912.58861111111</c:v>
                </c:pt>
                <c:pt idx="10889">
                  <c:v>43912.603055555555</c:v>
                </c:pt>
                <c:pt idx="10890">
                  <c:v>43912.607986111114</c:v>
                </c:pt>
                <c:pt idx="10891">
                  <c:v>43912.612974537034</c:v>
                </c:pt>
                <c:pt idx="10892">
                  <c:v>43912.617962962962</c:v>
                </c:pt>
                <c:pt idx="10893">
                  <c:v>43912.623553240737</c:v>
                </c:pt>
                <c:pt idx="10894">
                  <c:v>43912.627870370372</c:v>
                </c:pt>
                <c:pt idx="10895">
                  <c:v>43912.631828703707</c:v>
                </c:pt>
                <c:pt idx="10896">
                  <c:v>43912.639826388891</c:v>
                </c:pt>
                <c:pt idx="10897">
                  <c:v>43912.643877314818</c:v>
                </c:pt>
                <c:pt idx="10898">
                  <c:v>43912.648043981484</c:v>
                </c:pt>
                <c:pt idx="10899">
                  <c:v>43912.652013888888</c:v>
                </c:pt>
                <c:pt idx="10900">
                  <c:v>43912.668298611112</c:v>
                </c:pt>
                <c:pt idx="10901">
                  <c:v>43912.672685185185</c:v>
                </c:pt>
                <c:pt idx="10902">
                  <c:v>43912.676886574074</c:v>
                </c:pt>
                <c:pt idx="10903">
                  <c:v>43912.681018518517</c:v>
                </c:pt>
                <c:pt idx="10904">
                  <c:v>43912.689872685187</c:v>
                </c:pt>
                <c:pt idx="10905">
                  <c:v>43912.694236111114</c:v>
                </c:pt>
                <c:pt idx="10906">
                  <c:v>43912.703159722223</c:v>
                </c:pt>
                <c:pt idx="10907">
                  <c:v>43912.707719907405</c:v>
                </c:pt>
                <c:pt idx="10908">
                  <c:v>43913.345810185187</c:v>
                </c:pt>
                <c:pt idx="10909">
                  <c:v>43913.565405092595</c:v>
                </c:pt>
                <c:pt idx="10910">
                  <c:v>43913.752210648148</c:v>
                </c:pt>
                <c:pt idx="10911">
                  <c:v>43914.754988425928</c:v>
                </c:pt>
                <c:pt idx="10912">
                  <c:v>43914.762407407405</c:v>
                </c:pt>
                <c:pt idx="10913">
                  <c:v>43915.386296296296</c:v>
                </c:pt>
                <c:pt idx="10914">
                  <c:v>43916.333784722221</c:v>
                </c:pt>
                <c:pt idx="10915">
                  <c:v>43920.489224537036</c:v>
                </c:pt>
                <c:pt idx="10916">
                  <c:v>43920.493796296294</c:v>
                </c:pt>
                <c:pt idx="10917">
                  <c:v>43920.585775462961</c:v>
                </c:pt>
                <c:pt idx="10918">
                  <c:v>43920.616539351853</c:v>
                </c:pt>
                <c:pt idx="10919">
                  <c:v>43920.624895833331</c:v>
                </c:pt>
                <c:pt idx="10920">
                  <c:v>43920.628738425927</c:v>
                </c:pt>
                <c:pt idx="10921">
                  <c:v>43920.633020833331</c:v>
                </c:pt>
                <c:pt idx="10922">
                  <c:v>43920.637002314812</c:v>
                </c:pt>
                <c:pt idx="10923">
                  <c:v>43920.641053240739</c:v>
                </c:pt>
                <c:pt idx="10924">
                  <c:v>43921.628553240742</c:v>
                </c:pt>
                <c:pt idx="10925">
                  <c:v>43921.636805555558</c:v>
                </c:pt>
                <c:pt idx="10926">
                  <c:v>43921.647291666668</c:v>
                </c:pt>
                <c:pt idx="10927">
                  <c:v>43927.622534722221</c:v>
                </c:pt>
                <c:pt idx="10928">
                  <c:v>43927.634085648147</c:v>
                </c:pt>
                <c:pt idx="10929">
                  <c:v>43927.643842592595</c:v>
                </c:pt>
                <c:pt idx="10930">
                  <c:v>43927.696145833332</c:v>
                </c:pt>
                <c:pt idx="10931">
                  <c:v>43927.7033912037</c:v>
                </c:pt>
                <c:pt idx="10932">
                  <c:v>43927.710694444446</c:v>
                </c:pt>
                <c:pt idx="10933">
                  <c:v>43927.717858796299</c:v>
                </c:pt>
                <c:pt idx="10934">
                  <c:v>43927.723900462966</c:v>
                </c:pt>
                <c:pt idx="10935">
                  <c:v>43927.730497685188</c:v>
                </c:pt>
                <c:pt idx="10936">
                  <c:v>43927.737523148149</c:v>
                </c:pt>
                <c:pt idx="10937">
                  <c:v>43927.743946759256</c:v>
                </c:pt>
                <c:pt idx="10938">
                  <c:v>43932.764548611114</c:v>
                </c:pt>
                <c:pt idx="10939">
                  <c:v>43940.702002314814</c:v>
                </c:pt>
                <c:pt idx="10940">
                  <c:v>43942.333726851852</c:v>
                </c:pt>
                <c:pt idx="10941">
                  <c:v>43948.33697916667</c:v>
                </c:pt>
                <c:pt idx="10942">
                  <c:v>43948.34878472222</c:v>
                </c:pt>
                <c:pt idx="10943">
                  <c:v>43948.359490740739</c:v>
                </c:pt>
                <c:pt idx="10944">
                  <c:v>43948.386307870373</c:v>
                </c:pt>
                <c:pt idx="10945">
                  <c:v>43948.393703703703</c:v>
                </c:pt>
                <c:pt idx="10946">
                  <c:v>43948.400520833333</c:v>
                </c:pt>
                <c:pt idx="10947">
                  <c:v>43948.407395833332</c:v>
                </c:pt>
                <c:pt idx="10948">
                  <c:v>43948.414050925923</c:v>
                </c:pt>
                <c:pt idx="10949">
                  <c:v>43948.420798611114</c:v>
                </c:pt>
                <c:pt idx="10950">
                  <c:v>43948.427662037036</c:v>
                </c:pt>
                <c:pt idx="10951">
                  <c:v>43948.433981481481</c:v>
                </c:pt>
                <c:pt idx="10952">
                  <c:v>43948.440335648149</c:v>
                </c:pt>
                <c:pt idx="10953">
                  <c:v>43948.446250000001</c:v>
                </c:pt>
                <c:pt idx="10954">
                  <c:v>43948.452372685184</c:v>
                </c:pt>
                <c:pt idx="10955">
                  <c:v>43948.458379629628</c:v>
                </c:pt>
                <c:pt idx="10956">
                  <c:v>43948.464270833334</c:v>
                </c:pt>
                <c:pt idx="10957">
                  <c:v>43948.46974537037</c:v>
                </c:pt>
                <c:pt idx="10958">
                  <c:v>43948.474710648145</c:v>
                </c:pt>
                <c:pt idx="10959">
                  <c:v>43948.480254629627</c:v>
                </c:pt>
                <c:pt idx="10960">
                  <c:v>43948.485439814816</c:v>
                </c:pt>
                <c:pt idx="10961">
                  <c:v>43948.490567129629</c:v>
                </c:pt>
                <c:pt idx="10962">
                  <c:v>43948.495671296296</c:v>
                </c:pt>
                <c:pt idx="10963">
                  <c:v>43948.50509259259</c:v>
                </c:pt>
                <c:pt idx="10964">
                  <c:v>43948.510358796295</c:v>
                </c:pt>
                <c:pt idx="10965">
                  <c:v>43948.515173611115</c:v>
                </c:pt>
                <c:pt idx="10966">
                  <c:v>43948.520381944443</c:v>
                </c:pt>
                <c:pt idx="10967">
                  <c:v>43948.524942129632</c:v>
                </c:pt>
                <c:pt idx="10968">
                  <c:v>43948.529432870368</c:v>
                </c:pt>
                <c:pt idx="10969">
                  <c:v>43948.533796296295</c:v>
                </c:pt>
                <c:pt idx="10970">
                  <c:v>43948.538310185184</c:v>
                </c:pt>
                <c:pt idx="10971">
                  <c:v>43948.543009259258</c:v>
                </c:pt>
                <c:pt idx="10972">
                  <c:v>43948.547615740739</c:v>
                </c:pt>
                <c:pt idx="10973">
                  <c:v>43948.552002314813</c:v>
                </c:pt>
                <c:pt idx="10974">
                  <c:v>43948.556435185186</c:v>
                </c:pt>
                <c:pt idx="10975">
                  <c:v>43948.560810185183</c:v>
                </c:pt>
                <c:pt idx="10976">
                  <c:v>43948.565474537034</c:v>
                </c:pt>
                <c:pt idx="10977">
                  <c:v>43949.349016203705</c:v>
                </c:pt>
                <c:pt idx="10978">
                  <c:v>43949.376180555555</c:v>
                </c:pt>
                <c:pt idx="10979">
                  <c:v>43949.404340277775</c:v>
                </c:pt>
                <c:pt idx="10980">
                  <c:v>43949.421423611115</c:v>
                </c:pt>
                <c:pt idx="10981">
                  <c:v>43949.469375000001</c:v>
                </c:pt>
                <c:pt idx="10982">
                  <c:v>43949.474907407406</c:v>
                </c:pt>
                <c:pt idx="10983">
                  <c:v>43949.485844907409</c:v>
                </c:pt>
                <c:pt idx="10984">
                  <c:v>43949.491412037038</c:v>
                </c:pt>
                <c:pt idx="10985">
                  <c:v>43949.497465277775</c:v>
                </c:pt>
                <c:pt idx="10986">
                  <c:v>43949.524837962963</c:v>
                </c:pt>
                <c:pt idx="10987">
                  <c:v>43949.529629629629</c:v>
                </c:pt>
                <c:pt idx="10988">
                  <c:v>43949.534571759257</c:v>
                </c:pt>
                <c:pt idx="10989">
                  <c:v>43949.539548611108</c:v>
                </c:pt>
                <c:pt idx="10990">
                  <c:v>43949.549143518518</c:v>
                </c:pt>
                <c:pt idx="10991">
                  <c:v>43949.647557870368</c:v>
                </c:pt>
                <c:pt idx="10992">
                  <c:v>43949.659884259258</c:v>
                </c:pt>
                <c:pt idx="10993">
                  <c:v>43949.668368055558</c:v>
                </c:pt>
                <c:pt idx="10994">
                  <c:v>43949.680173611108</c:v>
                </c:pt>
                <c:pt idx="10995">
                  <c:v>43949.699328703704</c:v>
                </c:pt>
                <c:pt idx="10996">
                  <c:v>43949.708449074074</c:v>
                </c:pt>
                <c:pt idx="10997">
                  <c:v>43949.717974537038</c:v>
                </c:pt>
                <c:pt idx="10998">
                  <c:v>43949.728530092594</c:v>
                </c:pt>
                <c:pt idx="10999">
                  <c:v>43950.378148148149</c:v>
                </c:pt>
                <c:pt idx="11000">
                  <c:v>43950.395150462966</c:v>
                </c:pt>
                <c:pt idx="11001">
                  <c:v>43950.403634259259</c:v>
                </c:pt>
                <c:pt idx="11002">
                  <c:v>43950.411874999998</c:v>
                </c:pt>
                <c:pt idx="11003">
                  <c:v>43950.419583333336</c:v>
                </c:pt>
                <c:pt idx="11004">
                  <c:v>43950.427199074074</c:v>
                </c:pt>
                <c:pt idx="11005">
                  <c:v>43950.446574074071</c:v>
                </c:pt>
                <c:pt idx="11006">
                  <c:v>43950.471261574072</c:v>
                </c:pt>
                <c:pt idx="11007">
                  <c:v>43951.360486111109</c:v>
                </c:pt>
                <c:pt idx="11008">
                  <c:v>43951.390601851854</c:v>
                </c:pt>
                <c:pt idx="11009">
                  <c:v>43951.39738425926</c:v>
                </c:pt>
                <c:pt idx="11010">
                  <c:v>43951.403877314813</c:v>
                </c:pt>
                <c:pt idx="11011">
                  <c:v>43951.410162037035</c:v>
                </c:pt>
                <c:pt idx="11012">
                  <c:v>43951.428078703706</c:v>
                </c:pt>
                <c:pt idx="11013">
                  <c:v>43951.438796296294</c:v>
                </c:pt>
                <c:pt idx="11014">
                  <c:v>43951.444340277776</c:v>
                </c:pt>
                <c:pt idx="11015">
                  <c:v>43951.676122685189</c:v>
                </c:pt>
                <c:pt idx="11016">
                  <c:v>43952.388425925928</c:v>
                </c:pt>
                <c:pt idx="11017">
                  <c:v>43952.402430555558</c:v>
                </c:pt>
                <c:pt idx="11018">
                  <c:v>43952.48945601852</c:v>
                </c:pt>
                <c:pt idx="11019">
                  <c:v>43952.498761574076</c:v>
                </c:pt>
                <c:pt idx="11020">
                  <c:v>43952.503680555557</c:v>
                </c:pt>
                <c:pt idx="11021">
                  <c:v>43952.622581018521</c:v>
                </c:pt>
                <c:pt idx="11022">
                  <c:v>43952.708715277775</c:v>
                </c:pt>
                <c:pt idx="11023">
                  <c:v>43952.72923611111</c:v>
                </c:pt>
                <c:pt idx="11024">
                  <c:v>43953.585879629631</c:v>
                </c:pt>
                <c:pt idx="11025">
                  <c:v>43954.386250000003</c:v>
                </c:pt>
                <c:pt idx="11026">
                  <c:v>43954.457233796296</c:v>
                </c:pt>
                <c:pt idx="11027">
                  <c:v>43954.552106481482</c:v>
                </c:pt>
                <c:pt idx="11028">
                  <c:v>43955.595416666663</c:v>
                </c:pt>
                <c:pt idx="11029">
                  <c:v>43955.609097222223</c:v>
                </c:pt>
                <c:pt idx="11030">
                  <c:v>43955.61818287037</c:v>
                </c:pt>
                <c:pt idx="11031">
                  <c:v>43955.641030092593</c:v>
                </c:pt>
                <c:pt idx="11032">
                  <c:v>43955.646354166667</c:v>
                </c:pt>
                <c:pt idx="11033">
                  <c:v>43955.688043981485</c:v>
                </c:pt>
                <c:pt idx="11034">
                  <c:v>43956.606076388889</c:v>
                </c:pt>
                <c:pt idx="11035">
                  <c:v>43956.700671296298</c:v>
                </c:pt>
                <c:pt idx="11036">
                  <c:v>43956.712430555555</c:v>
                </c:pt>
                <c:pt idx="11037">
                  <c:v>43957.372766203705</c:v>
                </c:pt>
                <c:pt idx="11038">
                  <c:v>43957.382337962961</c:v>
                </c:pt>
                <c:pt idx="11039">
                  <c:v>43957.390462962961</c:v>
                </c:pt>
                <c:pt idx="11040">
                  <c:v>43957.398206018515</c:v>
                </c:pt>
                <c:pt idx="11041">
                  <c:v>43957.405624999999</c:v>
                </c:pt>
                <c:pt idx="11042">
                  <c:v>43957.412083333336</c:v>
                </c:pt>
                <c:pt idx="11043">
                  <c:v>43957.418020833335</c:v>
                </c:pt>
                <c:pt idx="11044">
                  <c:v>43957.423738425925</c:v>
                </c:pt>
                <c:pt idx="11045">
                  <c:v>43957.429340277777</c:v>
                </c:pt>
                <c:pt idx="11046">
                  <c:v>43957.434861111113</c:v>
                </c:pt>
                <c:pt idx="11047">
                  <c:v>43957.440289351849</c:v>
                </c:pt>
                <c:pt idx="11048">
                  <c:v>43957.445543981485</c:v>
                </c:pt>
                <c:pt idx="11049">
                  <c:v>43957.450706018521</c:v>
                </c:pt>
                <c:pt idx="11050">
                  <c:v>43957.461122685185</c:v>
                </c:pt>
                <c:pt idx="11051">
                  <c:v>43957.466180555559</c:v>
                </c:pt>
                <c:pt idx="11052">
                  <c:v>43957.481122685182</c:v>
                </c:pt>
                <c:pt idx="11053">
                  <c:v>43957.48609953704</c:v>
                </c:pt>
                <c:pt idx="11054">
                  <c:v>43957.491053240738</c:v>
                </c:pt>
                <c:pt idx="11055">
                  <c:v>43957.496111111112</c:v>
                </c:pt>
                <c:pt idx="11056">
                  <c:v>43957.501250000001</c:v>
                </c:pt>
                <c:pt idx="11057">
                  <c:v>43957.511481481481</c:v>
                </c:pt>
                <c:pt idx="11058">
                  <c:v>43957.645069444443</c:v>
                </c:pt>
                <c:pt idx="11059">
                  <c:v>43958.393564814818</c:v>
                </c:pt>
                <c:pt idx="11060">
                  <c:v>43958.401284722226</c:v>
                </c:pt>
                <c:pt idx="11061">
                  <c:v>43958.40898148148</c:v>
                </c:pt>
                <c:pt idx="11062">
                  <c:v>43958.416851851849</c:v>
                </c:pt>
                <c:pt idx="11063">
                  <c:v>43958.424409722225</c:v>
                </c:pt>
                <c:pt idx="11064">
                  <c:v>43958.431793981479</c:v>
                </c:pt>
                <c:pt idx="11065">
                  <c:v>43958.438738425924</c:v>
                </c:pt>
                <c:pt idx="11066">
                  <c:v>43958.446145833332</c:v>
                </c:pt>
                <c:pt idx="11067">
                  <c:v>43958.453101851854</c:v>
                </c:pt>
                <c:pt idx="11068">
                  <c:v>43958.464988425927</c:v>
                </c:pt>
                <c:pt idx="11069">
                  <c:v>43958.476898148147</c:v>
                </c:pt>
                <c:pt idx="11070">
                  <c:v>43958.483090277776</c:v>
                </c:pt>
                <c:pt idx="11071">
                  <c:v>43958.489016203705</c:v>
                </c:pt>
                <c:pt idx="11072">
                  <c:v>43958.501550925925</c:v>
                </c:pt>
                <c:pt idx="11073">
                  <c:v>43958.507256944446</c:v>
                </c:pt>
                <c:pt idx="11074">
                  <c:v>43958.578043981484</c:v>
                </c:pt>
                <c:pt idx="11075">
                  <c:v>43958.582673611112</c:v>
                </c:pt>
                <c:pt idx="11076">
                  <c:v>43958.587314814817</c:v>
                </c:pt>
                <c:pt idx="11077">
                  <c:v>43958.617222222223</c:v>
                </c:pt>
                <c:pt idx="11078">
                  <c:v>43958.634930555556</c:v>
                </c:pt>
                <c:pt idx="11079">
                  <c:v>43958.639675925922</c:v>
                </c:pt>
                <c:pt idx="11080">
                  <c:v>43958.644456018519</c:v>
                </c:pt>
                <c:pt idx="11081">
                  <c:v>43958.649398148147</c:v>
                </c:pt>
                <c:pt idx="11082">
                  <c:v>43958.657141203701</c:v>
                </c:pt>
                <c:pt idx="11083">
                  <c:v>43958.673576388886</c:v>
                </c:pt>
                <c:pt idx="11084">
                  <c:v>43959.552442129629</c:v>
                </c:pt>
                <c:pt idx="11085">
                  <c:v>43960.414293981485</c:v>
                </c:pt>
                <c:pt idx="11086">
                  <c:v>43962.357083333336</c:v>
                </c:pt>
                <c:pt idx="11087">
                  <c:v>43962.377395833333</c:v>
                </c:pt>
                <c:pt idx="11088">
                  <c:v>43962.455509259256</c:v>
                </c:pt>
                <c:pt idx="11089">
                  <c:v>43962.470358796294</c:v>
                </c:pt>
                <c:pt idx="11090">
                  <c:v>43962.480324074073</c:v>
                </c:pt>
                <c:pt idx="11091">
                  <c:v>43962.495393518519</c:v>
                </c:pt>
                <c:pt idx="11092">
                  <c:v>43962.500671296293</c:v>
                </c:pt>
                <c:pt idx="11093">
                  <c:v>43962.507303240738</c:v>
                </c:pt>
                <c:pt idx="11094">
                  <c:v>43962.514282407406</c:v>
                </c:pt>
                <c:pt idx="11095">
                  <c:v>43962.519247685188</c:v>
                </c:pt>
                <c:pt idx="11096">
                  <c:v>43962.524108796293</c:v>
                </c:pt>
                <c:pt idx="11097">
                  <c:v>43962.529039351852</c:v>
                </c:pt>
                <c:pt idx="11098">
                  <c:v>43962.53429398148</c:v>
                </c:pt>
                <c:pt idx="11099">
                  <c:v>43962.546215277776</c:v>
                </c:pt>
                <c:pt idx="11100">
                  <c:v>43962.55128472222</c:v>
                </c:pt>
                <c:pt idx="11101">
                  <c:v>43962.556087962963</c:v>
                </c:pt>
                <c:pt idx="11102">
                  <c:v>43962.560868055552</c:v>
                </c:pt>
                <c:pt idx="11103">
                  <c:v>43962.565613425926</c:v>
                </c:pt>
                <c:pt idx="11104">
                  <c:v>43962.570462962962</c:v>
                </c:pt>
                <c:pt idx="11105">
                  <c:v>43962.575416666667</c:v>
                </c:pt>
                <c:pt idx="11106">
                  <c:v>43962.580324074072</c:v>
                </c:pt>
                <c:pt idx="11107">
                  <c:v>43962.585115740738</c:v>
                </c:pt>
                <c:pt idx="11108">
                  <c:v>43962.589826388888</c:v>
                </c:pt>
                <c:pt idx="11109">
                  <c:v>43962.594502314816</c:v>
                </c:pt>
                <c:pt idx="11110">
                  <c:v>43962.599097222221</c:v>
                </c:pt>
                <c:pt idx="11111">
                  <c:v>43962.603726851848</c:v>
                </c:pt>
                <c:pt idx="11112">
                  <c:v>43962.608275462961</c:v>
                </c:pt>
                <c:pt idx="11113">
                  <c:v>43962.61277777778</c:v>
                </c:pt>
                <c:pt idx="11114">
                  <c:v>43962.617361111108</c:v>
                </c:pt>
                <c:pt idx="11115">
                  <c:v>43962.621979166666</c:v>
                </c:pt>
                <c:pt idx="11116">
                  <c:v>43962.626805555556</c:v>
                </c:pt>
                <c:pt idx="11117">
                  <c:v>43962.636793981481</c:v>
                </c:pt>
                <c:pt idx="11118">
                  <c:v>43962.658564814818</c:v>
                </c:pt>
                <c:pt idx="11119">
                  <c:v>43962.663888888892</c:v>
                </c:pt>
                <c:pt idx="11120">
                  <c:v>43962.669224537036</c:v>
                </c:pt>
                <c:pt idx="11121">
                  <c:v>43962.674317129633</c:v>
                </c:pt>
                <c:pt idx="11122">
                  <c:v>43962.679085648146</c:v>
                </c:pt>
                <c:pt idx="11123">
                  <c:v>43962.695381944446</c:v>
                </c:pt>
                <c:pt idx="11124">
                  <c:v>43962.701412037037</c:v>
                </c:pt>
                <c:pt idx="11125">
                  <c:v>43962.707511574074</c:v>
                </c:pt>
                <c:pt idx="11126">
                  <c:v>43962.714085648149</c:v>
                </c:pt>
                <c:pt idx="11127">
                  <c:v>43962.721238425926</c:v>
                </c:pt>
                <c:pt idx="11128">
                  <c:v>43962.750335648147</c:v>
                </c:pt>
                <c:pt idx="11129">
                  <c:v>43962.768206018518</c:v>
                </c:pt>
                <c:pt idx="11130">
                  <c:v>43962.779861111114</c:v>
                </c:pt>
                <c:pt idx="11131">
                  <c:v>43963.369768518518</c:v>
                </c:pt>
                <c:pt idx="11132">
                  <c:v>43963.386666666665</c:v>
                </c:pt>
                <c:pt idx="11133">
                  <c:v>43963.39398148148</c:v>
                </c:pt>
                <c:pt idx="11134">
                  <c:v>43963.400706018518</c:v>
                </c:pt>
                <c:pt idx="11135">
                  <c:v>43963.424513888887</c:v>
                </c:pt>
                <c:pt idx="11136">
                  <c:v>43963.430289351854</c:v>
                </c:pt>
                <c:pt idx="11137">
                  <c:v>43963.441817129627</c:v>
                </c:pt>
                <c:pt idx="11138">
                  <c:v>43963.447557870371</c:v>
                </c:pt>
                <c:pt idx="11139">
                  <c:v>43963.453125</c:v>
                </c:pt>
                <c:pt idx="11140">
                  <c:v>43963.458599537036</c:v>
                </c:pt>
                <c:pt idx="11141">
                  <c:v>43963.464155092595</c:v>
                </c:pt>
                <c:pt idx="11142">
                  <c:v>43963.469328703701</c:v>
                </c:pt>
                <c:pt idx="11143">
                  <c:v>43963.474340277775</c:v>
                </c:pt>
                <c:pt idx="11144">
                  <c:v>43963.484166666669</c:v>
                </c:pt>
                <c:pt idx="11145">
                  <c:v>43963.489027777781</c:v>
                </c:pt>
                <c:pt idx="11146">
                  <c:v>43963.493796296294</c:v>
                </c:pt>
                <c:pt idx="11147">
                  <c:v>43963.49858796296</c:v>
                </c:pt>
                <c:pt idx="11148">
                  <c:v>43963.503298611111</c:v>
                </c:pt>
                <c:pt idx="11149">
                  <c:v>43963.508090277777</c:v>
                </c:pt>
                <c:pt idx="11150">
                  <c:v>43963.51284722222</c:v>
                </c:pt>
                <c:pt idx="11151">
                  <c:v>43963.517511574071</c:v>
                </c:pt>
                <c:pt idx="11152">
                  <c:v>43963.531261574077</c:v>
                </c:pt>
                <c:pt idx="11153">
                  <c:v>43963.535902777781</c:v>
                </c:pt>
                <c:pt idx="11154">
                  <c:v>43963.540462962963</c:v>
                </c:pt>
                <c:pt idx="11155">
                  <c:v>43963.545011574075</c:v>
                </c:pt>
                <c:pt idx="11156">
                  <c:v>43963.549641203703</c:v>
                </c:pt>
                <c:pt idx="11157">
                  <c:v>43963.554259259261</c:v>
                </c:pt>
                <c:pt idx="11158">
                  <c:v>43963.563599537039</c:v>
                </c:pt>
                <c:pt idx="11159">
                  <c:v>43963.572835648149</c:v>
                </c:pt>
                <c:pt idx="11160">
                  <c:v>43963.582025462965</c:v>
                </c:pt>
                <c:pt idx="11161">
                  <c:v>43963.586631944447</c:v>
                </c:pt>
                <c:pt idx="11162">
                  <c:v>43963.591203703705</c:v>
                </c:pt>
                <c:pt idx="11163">
                  <c:v>43963.600393518522</c:v>
                </c:pt>
                <c:pt idx="11164">
                  <c:v>43963.614525462966</c:v>
                </c:pt>
                <c:pt idx="11165">
                  <c:v>43963.619189814817</c:v>
                </c:pt>
                <c:pt idx="11166">
                  <c:v>43963.623819444445</c:v>
                </c:pt>
                <c:pt idx="11167">
                  <c:v>43963.628333333334</c:v>
                </c:pt>
                <c:pt idx="11168">
                  <c:v>43963.632905092592</c:v>
                </c:pt>
                <c:pt idx="11169">
                  <c:v>43963.637361111112</c:v>
                </c:pt>
                <c:pt idx="11170">
                  <c:v>43963.641956018517</c:v>
                </c:pt>
                <c:pt idx="11171">
                  <c:v>43963.64640046296</c:v>
                </c:pt>
                <c:pt idx="11172">
                  <c:v>43963.650902777779</c:v>
                </c:pt>
                <c:pt idx="11173">
                  <c:v>43963.655358796299</c:v>
                </c:pt>
                <c:pt idx="11174">
                  <c:v>43963.659814814811</c:v>
                </c:pt>
                <c:pt idx="11175">
                  <c:v>43963.664421296293</c:v>
                </c:pt>
                <c:pt idx="11176">
                  <c:v>43963.669178240743</c:v>
                </c:pt>
                <c:pt idx="11177">
                  <c:v>43963.685381944444</c:v>
                </c:pt>
                <c:pt idx="11178">
                  <c:v>43963.737905092596</c:v>
                </c:pt>
                <c:pt idx="11179">
                  <c:v>43963.765196759261</c:v>
                </c:pt>
                <c:pt idx="11180">
                  <c:v>43964.361006944448</c:v>
                </c:pt>
                <c:pt idx="11181">
                  <c:v>43964.389143518521</c:v>
                </c:pt>
                <c:pt idx="11182">
                  <c:v>43964.397418981483</c:v>
                </c:pt>
                <c:pt idx="11183">
                  <c:v>43964.409872685188</c:v>
                </c:pt>
                <c:pt idx="11184">
                  <c:v>43964.428148148145</c:v>
                </c:pt>
                <c:pt idx="11185">
                  <c:v>43964.433298611111</c:v>
                </c:pt>
                <c:pt idx="11186">
                  <c:v>43964.449224537035</c:v>
                </c:pt>
                <c:pt idx="11187">
                  <c:v>43964.460821759261</c:v>
                </c:pt>
                <c:pt idx="11188">
                  <c:v>43964.466111111113</c:v>
                </c:pt>
                <c:pt idx="11189">
                  <c:v>43964.471782407411</c:v>
                </c:pt>
                <c:pt idx="11190">
                  <c:v>43964.477326388886</c:v>
                </c:pt>
                <c:pt idx="11191">
                  <c:v>43964.482511574075</c:v>
                </c:pt>
                <c:pt idx="11192">
                  <c:v>43964.487407407411</c:v>
                </c:pt>
                <c:pt idx="11193">
                  <c:v>43964.492627314816</c:v>
                </c:pt>
                <c:pt idx="11194">
                  <c:v>43964.498020833336</c:v>
                </c:pt>
                <c:pt idx="11195">
                  <c:v>43964.503171296295</c:v>
                </c:pt>
                <c:pt idx="11196">
                  <c:v>43964.508391203701</c:v>
                </c:pt>
                <c:pt idx="11197">
                  <c:v>43964.513807870368</c:v>
                </c:pt>
                <c:pt idx="11198">
                  <c:v>43964.519409722219</c:v>
                </c:pt>
                <c:pt idx="11199">
                  <c:v>43964.524675925924</c:v>
                </c:pt>
                <c:pt idx="11200">
                  <c:v>43964.529942129629</c:v>
                </c:pt>
                <c:pt idx="11201">
                  <c:v>43964.535370370373</c:v>
                </c:pt>
                <c:pt idx="11202">
                  <c:v>43964.540694444448</c:v>
                </c:pt>
                <c:pt idx="11203">
                  <c:v>43964.546030092592</c:v>
                </c:pt>
                <c:pt idx="11204">
                  <c:v>43964.551296296297</c:v>
                </c:pt>
                <c:pt idx="11205">
                  <c:v>43964.55636574074</c:v>
                </c:pt>
                <c:pt idx="11206">
                  <c:v>43964.561284722222</c:v>
                </c:pt>
                <c:pt idx="11207">
                  <c:v>43964.565972222219</c:v>
                </c:pt>
                <c:pt idx="11208">
                  <c:v>43964.572013888886</c:v>
                </c:pt>
                <c:pt idx="11209">
                  <c:v>43964.576527777775</c:v>
                </c:pt>
                <c:pt idx="11210">
                  <c:v>43964.582291666666</c:v>
                </c:pt>
                <c:pt idx="11211">
                  <c:v>43964.587777777779</c:v>
                </c:pt>
                <c:pt idx="11212">
                  <c:v>43964.623391203706</c:v>
                </c:pt>
                <c:pt idx="11213">
                  <c:v>43964.635185185187</c:v>
                </c:pt>
                <c:pt idx="11214">
                  <c:v>43964.640949074077</c:v>
                </c:pt>
                <c:pt idx="11215">
                  <c:v>43964.645439814813</c:v>
                </c:pt>
                <c:pt idx="11216">
                  <c:v>43964.649976851855</c:v>
                </c:pt>
                <c:pt idx="11217">
                  <c:v>43964.669861111113</c:v>
                </c:pt>
                <c:pt idx="11218">
                  <c:v>43964.675798611112</c:v>
                </c:pt>
                <c:pt idx="11219">
                  <c:v>43964.687465277777</c:v>
                </c:pt>
                <c:pt idx="11220">
                  <c:v>43964.699108796296</c:v>
                </c:pt>
                <c:pt idx="11221">
                  <c:v>43964.705011574071</c:v>
                </c:pt>
                <c:pt idx="11222">
                  <c:v>43964.710949074077</c:v>
                </c:pt>
                <c:pt idx="11223">
                  <c:v>43964.716956018521</c:v>
                </c:pt>
                <c:pt idx="11224">
                  <c:v>43964.72283564815</c:v>
                </c:pt>
                <c:pt idx="11225">
                  <c:v>43964.745462962965</c:v>
                </c:pt>
                <c:pt idx="11226">
                  <c:v>43964.752743055556</c:v>
                </c:pt>
                <c:pt idx="11227">
                  <c:v>43965.372847222221</c:v>
                </c:pt>
                <c:pt idx="11228">
                  <c:v>43965.383680555555</c:v>
                </c:pt>
                <c:pt idx="11229">
                  <c:v>43965.392557870371</c:v>
                </c:pt>
                <c:pt idx="11230">
                  <c:v>43965.400358796294</c:v>
                </c:pt>
                <c:pt idx="11231">
                  <c:v>43965.407743055555</c:v>
                </c:pt>
                <c:pt idx="11232">
                  <c:v>43965.415208333332</c:v>
                </c:pt>
                <c:pt idx="11233">
                  <c:v>43965.422199074077</c:v>
                </c:pt>
                <c:pt idx="11234">
                  <c:v>43965.429039351853</c:v>
                </c:pt>
                <c:pt idx="11235">
                  <c:v>43965.435578703706</c:v>
                </c:pt>
                <c:pt idx="11236">
                  <c:v>43965.441967592589</c:v>
                </c:pt>
                <c:pt idx="11237">
                  <c:v>43965.448460648149</c:v>
                </c:pt>
                <c:pt idx="11238">
                  <c:v>43965.454456018517</c:v>
                </c:pt>
                <c:pt idx="11239">
                  <c:v>43965.460381944446</c:v>
                </c:pt>
                <c:pt idx="11240">
                  <c:v>43965.50644675926</c:v>
                </c:pt>
                <c:pt idx="11241">
                  <c:v>43965.511689814812</c:v>
                </c:pt>
                <c:pt idx="11242">
                  <c:v>43965.522002314814</c:v>
                </c:pt>
                <c:pt idx="11243">
                  <c:v>43965.526932870373</c:v>
                </c:pt>
                <c:pt idx="11244">
                  <c:v>43965.531793981485</c:v>
                </c:pt>
                <c:pt idx="11245">
                  <c:v>43965.536458333336</c:v>
                </c:pt>
                <c:pt idx="11246">
                  <c:v>43965.541284722225</c:v>
                </c:pt>
                <c:pt idx="11247">
                  <c:v>43965.545856481483</c:v>
                </c:pt>
                <c:pt idx="11248">
                  <c:v>43965.550520833334</c:v>
                </c:pt>
                <c:pt idx="11249">
                  <c:v>43965.555277777778</c:v>
                </c:pt>
                <c:pt idx="11250">
                  <c:v>43965.560011574074</c:v>
                </c:pt>
                <c:pt idx="11251">
                  <c:v>43965.564768518518</c:v>
                </c:pt>
                <c:pt idx="11252">
                  <c:v>43965.574097222219</c:v>
                </c:pt>
                <c:pt idx="11253">
                  <c:v>43965.625937500001</c:v>
                </c:pt>
                <c:pt idx="11254">
                  <c:v>43965.630393518521</c:v>
                </c:pt>
                <c:pt idx="11255">
                  <c:v>43965.634942129633</c:v>
                </c:pt>
                <c:pt idx="11256">
                  <c:v>43965.741678240738</c:v>
                </c:pt>
                <c:pt idx="11257">
                  <c:v>43966.41133101852</c:v>
                </c:pt>
                <c:pt idx="11258">
                  <c:v>43966.418854166666</c:v>
                </c:pt>
                <c:pt idx="11259">
                  <c:v>43966.426342592589</c:v>
                </c:pt>
                <c:pt idx="11260">
                  <c:v>43966.433796296296</c:v>
                </c:pt>
                <c:pt idx="11261">
                  <c:v>43966.440879629627</c:v>
                </c:pt>
                <c:pt idx="11262">
                  <c:v>43966.447974537034</c:v>
                </c:pt>
                <c:pt idx="11263">
                  <c:v>43966.455428240741</c:v>
                </c:pt>
                <c:pt idx="11264">
                  <c:v>43966.462233796294</c:v>
                </c:pt>
                <c:pt idx="11265">
                  <c:v>43966.468599537038</c:v>
                </c:pt>
                <c:pt idx="11266">
                  <c:v>43966.47519675926</c:v>
                </c:pt>
                <c:pt idx="11267">
                  <c:v>43966.481203703705</c:v>
                </c:pt>
                <c:pt idx="11268">
                  <c:v>43966.486354166664</c:v>
                </c:pt>
                <c:pt idx="11269">
                  <c:v>43966.491724537038</c:v>
                </c:pt>
                <c:pt idx="11270">
                  <c:v>43966.503275462965</c:v>
                </c:pt>
                <c:pt idx="11271">
                  <c:v>43966.508900462963</c:v>
                </c:pt>
                <c:pt idx="11272">
                  <c:v>43966.514479166668</c:v>
                </c:pt>
                <c:pt idx="11273">
                  <c:v>43966.519432870373</c:v>
                </c:pt>
                <c:pt idx="11274">
                  <c:v>43966.52447916667</c:v>
                </c:pt>
                <c:pt idx="11275">
                  <c:v>43966.529988425929</c:v>
                </c:pt>
                <c:pt idx="11276">
                  <c:v>43966.540648148148</c:v>
                </c:pt>
                <c:pt idx="11277">
                  <c:v>43966.546249999999</c:v>
                </c:pt>
                <c:pt idx="11278">
                  <c:v>43966.61822916667</c:v>
                </c:pt>
                <c:pt idx="11279">
                  <c:v>43966.623483796298</c:v>
                </c:pt>
                <c:pt idx="11280">
                  <c:v>43966.628993055558</c:v>
                </c:pt>
                <c:pt idx="11281">
                  <c:v>43966.634571759256</c:v>
                </c:pt>
                <c:pt idx="11282">
                  <c:v>43966.639837962961</c:v>
                </c:pt>
                <c:pt idx="11283">
                  <c:v>43966.64534722222</c:v>
                </c:pt>
                <c:pt idx="11284">
                  <c:v>43966.650393518517</c:v>
                </c:pt>
                <c:pt idx="11285">
                  <c:v>43966.656284722223</c:v>
                </c:pt>
                <c:pt idx="11286">
                  <c:v>43966.661851851852</c:v>
                </c:pt>
                <c:pt idx="11287">
                  <c:v>43966.671863425923</c:v>
                </c:pt>
                <c:pt idx="11288">
                  <c:v>43966.683020833334</c:v>
                </c:pt>
                <c:pt idx="11289">
                  <c:v>43966.688506944447</c:v>
                </c:pt>
                <c:pt idx="11290">
                  <c:v>43966.694004629629</c:v>
                </c:pt>
                <c:pt idx="11291">
                  <c:v>43966.699513888889</c:v>
                </c:pt>
                <c:pt idx="11292">
                  <c:v>43966.711504629631</c:v>
                </c:pt>
                <c:pt idx="11293">
                  <c:v>43967.703263888892</c:v>
                </c:pt>
                <c:pt idx="11294">
                  <c:v>43973.334050925929</c:v>
                </c:pt>
                <c:pt idx="11295">
                  <c:v>43974.534201388888</c:v>
                </c:pt>
                <c:pt idx="11296">
                  <c:v>43976.678969907407</c:v>
                </c:pt>
                <c:pt idx="11297">
                  <c:v>43976.68546296296</c:v>
                </c:pt>
                <c:pt idx="11298">
                  <c:v>43978.360648148147</c:v>
                </c:pt>
                <c:pt idx="11299">
                  <c:v>43978.716400462959</c:v>
                </c:pt>
                <c:pt idx="11300">
                  <c:v>43978.747395833336</c:v>
                </c:pt>
                <c:pt idx="11301">
                  <c:v>43979.659884259258</c:v>
                </c:pt>
                <c:pt idx="11302">
                  <c:v>43979.670312499999</c:v>
                </c:pt>
                <c:pt idx="11303">
                  <c:v>43979.675868055558</c:v>
                </c:pt>
                <c:pt idx="11304">
                  <c:v>43979.680844907409</c:v>
                </c:pt>
                <c:pt idx="11305">
                  <c:v>43979.68582175926</c:v>
                </c:pt>
                <c:pt idx="11306">
                  <c:v>43979.691064814811</c:v>
                </c:pt>
                <c:pt idx="11307">
                  <c:v>43979.696516203701</c:v>
                </c:pt>
                <c:pt idx="11308">
                  <c:v>43979.702210648145</c:v>
                </c:pt>
                <c:pt idx="11309">
                  <c:v>43979.70820601852</c:v>
                </c:pt>
                <c:pt idx="11310">
                  <c:v>43979.714189814818</c:v>
                </c:pt>
                <c:pt idx="11311">
                  <c:v>43979.727673611109</c:v>
                </c:pt>
                <c:pt idx="11312">
                  <c:v>43979.734652777777</c:v>
                </c:pt>
                <c:pt idx="11313">
                  <c:v>43982.555891203701</c:v>
                </c:pt>
                <c:pt idx="11314">
                  <c:v>43982.585324074076</c:v>
                </c:pt>
                <c:pt idx="11315">
                  <c:v>43983.333738425928</c:v>
                </c:pt>
                <c:pt idx="11316">
                  <c:v>43983.381365740737</c:v>
                </c:pt>
                <c:pt idx="11317">
                  <c:v>43983.401238425926</c:v>
                </c:pt>
                <c:pt idx="11318">
                  <c:v>43983.436099537037</c:v>
                </c:pt>
                <c:pt idx="11319">
                  <c:v>43983.442743055559</c:v>
                </c:pt>
                <c:pt idx="11320">
                  <c:v>43983.449918981481</c:v>
                </c:pt>
                <c:pt idx="11321">
                  <c:v>43983.456990740742</c:v>
                </c:pt>
                <c:pt idx="11322">
                  <c:v>43983.554189814815</c:v>
                </c:pt>
                <c:pt idx="11323">
                  <c:v>43983.56459490741</c:v>
                </c:pt>
                <c:pt idx="11324">
                  <c:v>43983.569837962961</c:v>
                </c:pt>
                <c:pt idx="11325">
                  <c:v>43983.575104166666</c:v>
                </c:pt>
                <c:pt idx="11326">
                  <c:v>43983.580625000002</c:v>
                </c:pt>
                <c:pt idx="11327">
                  <c:v>43983.585625</c:v>
                </c:pt>
                <c:pt idx="11328">
                  <c:v>43983.592442129629</c:v>
                </c:pt>
                <c:pt idx="11329">
                  <c:v>43983.597233796296</c:v>
                </c:pt>
                <c:pt idx="11330">
                  <c:v>43983.602210648147</c:v>
                </c:pt>
                <c:pt idx="11331">
                  <c:v>43983.607106481482</c:v>
                </c:pt>
                <c:pt idx="11332">
                  <c:v>43983.612013888887</c:v>
                </c:pt>
                <c:pt idx="11333">
                  <c:v>43983.616759259261</c:v>
                </c:pt>
                <c:pt idx="11334">
                  <c:v>43983.62159722222</c:v>
                </c:pt>
                <c:pt idx="11335">
                  <c:v>43983.626620370371</c:v>
                </c:pt>
                <c:pt idx="11336">
                  <c:v>43983.632152777776</c:v>
                </c:pt>
                <c:pt idx="11337">
                  <c:v>43983.662662037037</c:v>
                </c:pt>
                <c:pt idx="11338">
                  <c:v>43983.757627314815</c:v>
                </c:pt>
                <c:pt idx="11339">
                  <c:v>43983.777916666666</c:v>
                </c:pt>
                <c:pt idx="11340">
                  <c:v>43984.349421296298</c:v>
                </c:pt>
                <c:pt idx="11341">
                  <c:v>43984.360972222225</c:v>
                </c:pt>
                <c:pt idx="11342">
                  <c:v>43984.371296296296</c:v>
                </c:pt>
                <c:pt idx="11343">
                  <c:v>43984.380879629629</c:v>
                </c:pt>
                <c:pt idx="11344">
                  <c:v>43984.391041666669</c:v>
                </c:pt>
                <c:pt idx="11345">
                  <c:v>43984.399016203701</c:v>
                </c:pt>
                <c:pt idx="11346">
                  <c:v>43984.406944444447</c:v>
                </c:pt>
                <c:pt idx="11347">
                  <c:v>43984.421377314815</c:v>
                </c:pt>
                <c:pt idx="11348">
                  <c:v>43984.440289351849</c:v>
                </c:pt>
                <c:pt idx="11349">
                  <c:v>43984.451701388891</c:v>
                </c:pt>
                <c:pt idx="11350">
                  <c:v>43984.457569444443</c:v>
                </c:pt>
                <c:pt idx="11351">
                  <c:v>43984.463437500002</c:v>
                </c:pt>
                <c:pt idx="11352">
                  <c:v>43984.468981481485</c:v>
                </c:pt>
                <c:pt idx="11353">
                  <c:v>43984.474490740744</c:v>
                </c:pt>
                <c:pt idx="11354">
                  <c:v>43984.480057870373</c:v>
                </c:pt>
                <c:pt idx="11355">
                  <c:v>43984.485636574071</c:v>
                </c:pt>
                <c:pt idx="11356">
                  <c:v>43984.491122685184</c:v>
                </c:pt>
                <c:pt idx="11357">
                  <c:v>43984.496400462966</c:v>
                </c:pt>
                <c:pt idx="11358">
                  <c:v>43984.501863425925</c:v>
                </c:pt>
                <c:pt idx="11359">
                  <c:v>43984.50744212963</c:v>
                </c:pt>
                <c:pt idx="11360">
                  <c:v>43984.51290509259</c:v>
                </c:pt>
                <c:pt idx="11361">
                  <c:v>43984.518368055556</c:v>
                </c:pt>
                <c:pt idx="11362">
                  <c:v>43984.523449074077</c:v>
                </c:pt>
                <c:pt idx="11363">
                  <c:v>43984.533148148148</c:v>
                </c:pt>
                <c:pt idx="11364">
                  <c:v>43985.373101851852</c:v>
                </c:pt>
                <c:pt idx="11365">
                  <c:v>43985.38490740741</c:v>
                </c:pt>
                <c:pt idx="11366">
                  <c:v>43985.395173611112</c:v>
                </c:pt>
                <c:pt idx="11367">
                  <c:v>43985.514328703706</c:v>
                </c:pt>
                <c:pt idx="11368">
                  <c:v>43985.520335648151</c:v>
                </c:pt>
                <c:pt idx="11369">
                  <c:v>43985.532210648147</c:v>
                </c:pt>
                <c:pt idx="11370">
                  <c:v>43985.543877314813</c:v>
                </c:pt>
                <c:pt idx="11371">
                  <c:v>43985.549583333333</c:v>
                </c:pt>
                <c:pt idx="11372">
                  <c:v>43985.560729166667</c:v>
                </c:pt>
                <c:pt idx="11373">
                  <c:v>43985.56621527778</c:v>
                </c:pt>
                <c:pt idx="11374">
                  <c:v>43987.500648148147</c:v>
                </c:pt>
                <c:pt idx="11375">
                  <c:v>43987.620474537034</c:v>
                </c:pt>
                <c:pt idx="11376">
                  <c:v>43987.632349537038</c:v>
                </c:pt>
                <c:pt idx="11377">
                  <c:v>43987.662835648145</c:v>
                </c:pt>
                <c:pt idx="11378">
                  <c:v>43987.680578703701</c:v>
                </c:pt>
                <c:pt idx="11379">
                  <c:v>43987.692442129628</c:v>
                </c:pt>
                <c:pt idx="11380">
                  <c:v>43987.737199074072</c:v>
                </c:pt>
                <c:pt idx="11381">
                  <c:v>43988.372812499998</c:v>
                </c:pt>
                <c:pt idx="11382">
                  <c:v>43988.394282407404</c:v>
                </c:pt>
                <c:pt idx="11383">
                  <c:v>43988.412928240738</c:v>
                </c:pt>
                <c:pt idx="11384">
                  <c:v>43988.420381944445</c:v>
                </c:pt>
                <c:pt idx="11385">
                  <c:v>43988.465682870374</c:v>
                </c:pt>
                <c:pt idx="11386">
                  <c:v>43988.475844907407</c:v>
                </c:pt>
                <c:pt idx="11387">
                  <c:v>43988.480694444443</c:v>
                </c:pt>
                <c:pt idx="11388">
                  <c:v>43988.485497685186</c:v>
                </c:pt>
                <c:pt idx="11389">
                  <c:v>43988.490266203706</c:v>
                </c:pt>
                <c:pt idx="11390">
                  <c:v>43988.495196759257</c:v>
                </c:pt>
                <c:pt idx="11391">
                  <c:v>43988.500277777777</c:v>
                </c:pt>
                <c:pt idx="11392">
                  <c:v>43988.510046296295</c:v>
                </c:pt>
                <c:pt idx="11393">
                  <c:v>43988.514872685184</c:v>
                </c:pt>
                <c:pt idx="11394">
                  <c:v>43988.538171296299</c:v>
                </c:pt>
                <c:pt idx="11395">
                  <c:v>43988.542847222219</c:v>
                </c:pt>
                <c:pt idx="11396">
                  <c:v>43988.547569444447</c:v>
                </c:pt>
                <c:pt idx="11397">
                  <c:v>43988.609201388892</c:v>
                </c:pt>
                <c:pt idx="11398">
                  <c:v>43988.77921296296</c:v>
                </c:pt>
                <c:pt idx="11399">
                  <c:v>43989.742337962962</c:v>
                </c:pt>
                <c:pt idx="11400">
                  <c:v>43989.750324074077</c:v>
                </c:pt>
                <c:pt idx="11401">
                  <c:v>43990.404467592591</c:v>
                </c:pt>
                <c:pt idx="11402">
                  <c:v>43990.457951388889</c:v>
                </c:pt>
                <c:pt idx="11403">
                  <c:v>43990.464363425926</c:v>
                </c:pt>
                <c:pt idx="11404">
                  <c:v>43990.470300925925</c:v>
                </c:pt>
                <c:pt idx="11405">
                  <c:v>43990.475868055553</c:v>
                </c:pt>
                <c:pt idx="11406">
                  <c:v>43990.516979166663</c:v>
                </c:pt>
                <c:pt idx="11407">
                  <c:v>43990.528009259258</c:v>
                </c:pt>
                <c:pt idx="11408">
                  <c:v>43990.538923611108</c:v>
                </c:pt>
                <c:pt idx="11409">
                  <c:v>43990.615057870367</c:v>
                </c:pt>
                <c:pt idx="11410">
                  <c:v>43990.753217592595</c:v>
                </c:pt>
                <c:pt idx="11411">
                  <c:v>43990.763321759259</c:v>
                </c:pt>
                <c:pt idx="11412">
                  <c:v>43990.774513888886</c:v>
                </c:pt>
                <c:pt idx="11413">
                  <c:v>43991.349166666667</c:v>
                </c:pt>
                <c:pt idx="11414">
                  <c:v>43991.384710648148</c:v>
                </c:pt>
                <c:pt idx="11415">
                  <c:v>43991.393796296295</c:v>
                </c:pt>
                <c:pt idx="11416">
                  <c:v>43991.40283564815</c:v>
                </c:pt>
                <c:pt idx="11417">
                  <c:v>43991.411620370367</c:v>
                </c:pt>
                <c:pt idx="11418">
                  <c:v>43991.420115740744</c:v>
                </c:pt>
                <c:pt idx="11419">
                  <c:v>43991.428495370368</c:v>
                </c:pt>
                <c:pt idx="11420">
                  <c:v>43991.43650462963</c:v>
                </c:pt>
                <c:pt idx="11421">
                  <c:v>43991.444340277776</c:v>
                </c:pt>
                <c:pt idx="11422">
                  <c:v>43992.378310185188</c:v>
                </c:pt>
                <c:pt idx="11423">
                  <c:v>43992.404108796298</c:v>
                </c:pt>
                <c:pt idx="11424">
                  <c:v>43992.419756944444</c:v>
                </c:pt>
                <c:pt idx="11425">
                  <c:v>43992.455312500002</c:v>
                </c:pt>
                <c:pt idx="11426">
                  <c:v>43992.471608796295</c:v>
                </c:pt>
                <c:pt idx="11427">
                  <c:v>43992.481817129628</c:v>
                </c:pt>
                <c:pt idx="11428">
                  <c:v>43992.486759259256</c:v>
                </c:pt>
                <c:pt idx="11429">
                  <c:v>43992.496423611112</c:v>
                </c:pt>
                <c:pt idx="11430">
                  <c:v>43992.65353009259</c:v>
                </c:pt>
                <c:pt idx="11431">
                  <c:v>43992.7346412037</c:v>
                </c:pt>
                <c:pt idx="11432">
                  <c:v>43993.397233796299</c:v>
                </c:pt>
                <c:pt idx="11433">
                  <c:v>43993.406898148147</c:v>
                </c:pt>
                <c:pt idx="11434">
                  <c:v>43993.415023148147</c:v>
                </c:pt>
                <c:pt idx="11435">
                  <c:v>43993.421643518515</c:v>
                </c:pt>
                <c:pt idx="11436">
                  <c:v>43993.428344907406</c:v>
                </c:pt>
                <c:pt idx="11437">
                  <c:v>43993.434976851851</c:v>
                </c:pt>
                <c:pt idx="11438">
                  <c:v>43993.440949074073</c:v>
                </c:pt>
                <c:pt idx="11439">
                  <c:v>43993.446469907409</c:v>
                </c:pt>
                <c:pt idx="11440">
                  <c:v>43993.451770833337</c:v>
                </c:pt>
                <c:pt idx="11441">
                  <c:v>43993.457175925927</c:v>
                </c:pt>
                <c:pt idx="11442">
                  <c:v>43993.462789351855</c:v>
                </c:pt>
                <c:pt idx="11443">
                  <c:v>43993.468344907407</c:v>
                </c:pt>
                <c:pt idx="11444">
                  <c:v>43993.473287037035</c:v>
                </c:pt>
                <c:pt idx="11445">
                  <c:v>43993.47828703704</c:v>
                </c:pt>
                <c:pt idx="11446">
                  <c:v>43993.483148148145</c:v>
                </c:pt>
                <c:pt idx="11447">
                  <c:v>43993.488287037035</c:v>
                </c:pt>
                <c:pt idx="11448">
                  <c:v>43993.493252314816</c:v>
                </c:pt>
                <c:pt idx="11449">
                  <c:v>43993.498182870368</c:v>
                </c:pt>
                <c:pt idx="11450">
                  <c:v>43993.503599537034</c:v>
                </c:pt>
                <c:pt idx="11451">
                  <c:v>43993.508530092593</c:v>
                </c:pt>
                <c:pt idx="11452">
                  <c:v>43993.513159722221</c:v>
                </c:pt>
                <c:pt idx="11453">
                  <c:v>43993.517708333333</c:v>
                </c:pt>
                <c:pt idx="11454">
                  <c:v>43993.527106481481</c:v>
                </c:pt>
                <c:pt idx="11455">
                  <c:v>43993.559039351851</c:v>
                </c:pt>
                <c:pt idx="11456">
                  <c:v>43993.563530092593</c:v>
                </c:pt>
                <c:pt idx="11457">
                  <c:v>43993.567928240744</c:v>
                </c:pt>
                <c:pt idx="11458">
                  <c:v>43993.576886574076</c:v>
                </c:pt>
                <c:pt idx="11459">
                  <c:v>43993.618194444447</c:v>
                </c:pt>
                <c:pt idx="11460">
                  <c:v>43993.633877314816</c:v>
                </c:pt>
                <c:pt idx="11461">
                  <c:v>43993.672893518517</c:v>
                </c:pt>
                <c:pt idx="11462">
                  <c:v>43993.68482638889</c:v>
                </c:pt>
                <c:pt idx="11463">
                  <c:v>43993.731574074074</c:v>
                </c:pt>
                <c:pt idx="11464">
                  <c:v>43993.739351851851</c:v>
                </c:pt>
                <c:pt idx="11465">
                  <c:v>43994.509398148148</c:v>
                </c:pt>
                <c:pt idx="11466">
                  <c:v>43994.571006944447</c:v>
                </c:pt>
                <c:pt idx="11467">
                  <c:v>43994.577951388892</c:v>
                </c:pt>
                <c:pt idx="11468">
                  <c:v>43995.361087962963</c:v>
                </c:pt>
                <c:pt idx="11469">
                  <c:v>43995.415023148147</c:v>
                </c:pt>
                <c:pt idx="11470">
                  <c:v>43995.444409722222</c:v>
                </c:pt>
                <c:pt idx="11471">
                  <c:v>43995.455081018517</c:v>
                </c:pt>
                <c:pt idx="11472">
                  <c:v>43995.465694444443</c:v>
                </c:pt>
                <c:pt idx="11473">
                  <c:v>43995.470671296294</c:v>
                </c:pt>
                <c:pt idx="11474">
                  <c:v>43995.475960648146</c:v>
                </c:pt>
                <c:pt idx="11475">
                  <c:v>43995.486145833333</c:v>
                </c:pt>
                <c:pt idx="11476">
                  <c:v>43995.491608796299</c:v>
                </c:pt>
                <c:pt idx="11477">
                  <c:v>43995.496990740743</c:v>
                </c:pt>
                <c:pt idx="11478">
                  <c:v>43995.502164351848</c:v>
                </c:pt>
                <c:pt idx="11479">
                  <c:v>43995.507210648146</c:v>
                </c:pt>
                <c:pt idx="11480">
                  <c:v>43995.512037037035</c:v>
                </c:pt>
                <c:pt idx="11481">
                  <c:v>43995.516805555555</c:v>
                </c:pt>
                <c:pt idx="11482">
                  <c:v>43995.545300925929</c:v>
                </c:pt>
                <c:pt idx="11483">
                  <c:v>43995.560439814813</c:v>
                </c:pt>
                <c:pt idx="11484">
                  <c:v>43995.565729166665</c:v>
                </c:pt>
                <c:pt idx="11485">
                  <c:v>43995.60050925926</c:v>
                </c:pt>
                <c:pt idx="11486">
                  <c:v>43995.639247685183</c:v>
                </c:pt>
                <c:pt idx="11487">
                  <c:v>43995.649328703701</c:v>
                </c:pt>
                <c:pt idx="11488">
                  <c:v>43995.654895833337</c:v>
                </c:pt>
                <c:pt idx="11489">
                  <c:v>43995.665335648147</c:v>
                </c:pt>
                <c:pt idx="11490">
                  <c:v>43996.400567129633</c:v>
                </c:pt>
                <c:pt idx="11491">
                  <c:v>43996.408738425926</c:v>
                </c:pt>
                <c:pt idx="11492">
                  <c:v>43996.416747685187</c:v>
                </c:pt>
                <c:pt idx="11493">
                  <c:v>43996.424837962964</c:v>
                </c:pt>
                <c:pt idx="11494">
                  <c:v>43996.431643518517</c:v>
                </c:pt>
                <c:pt idx="11495">
                  <c:v>43996.438067129631</c:v>
                </c:pt>
                <c:pt idx="11496">
                  <c:v>43996.443807870368</c:v>
                </c:pt>
                <c:pt idx="11497">
                  <c:v>43996.44935185185</c:v>
                </c:pt>
                <c:pt idx="11498">
                  <c:v>43996.454791666663</c:v>
                </c:pt>
                <c:pt idx="11499">
                  <c:v>43996.460138888891</c:v>
                </c:pt>
                <c:pt idx="11500">
                  <c:v>43996.465416666666</c:v>
                </c:pt>
                <c:pt idx="11501">
                  <c:v>43996.470578703702</c:v>
                </c:pt>
                <c:pt idx="11502">
                  <c:v>43996.475810185184</c:v>
                </c:pt>
                <c:pt idx="11503">
                  <c:v>43996.480810185189</c:v>
                </c:pt>
                <c:pt idx="11504">
                  <c:v>43996.490995370368</c:v>
                </c:pt>
                <c:pt idx="11505">
                  <c:v>43996.496863425928</c:v>
                </c:pt>
                <c:pt idx="11506">
                  <c:v>43996.501805555556</c:v>
                </c:pt>
                <c:pt idx="11507">
                  <c:v>43996.506712962961</c:v>
                </c:pt>
                <c:pt idx="11508">
                  <c:v>43996.511400462965</c:v>
                </c:pt>
                <c:pt idx="11509">
                  <c:v>43996.516018518516</c:v>
                </c:pt>
                <c:pt idx="11510">
                  <c:v>43996.520833333336</c:v>
                </c:pt>
                <c:pt idx="11511">
                  <c:v>43996.525752314818</c:v>
                </c:pt>
                <c:pt idx="11512">
                  <c:v>43996.530787037038</c:v>
                </c:pt>
                <c:pt idx="11513">
                  <c:v>43996.536053240743</c:v>
                </c:pt>
                <c:pt idx="11514">
                  <c:v>43996.541284722225</c:v>
                </c:pt>
                <c:pt idx="11515">
                  <c:v>43996.551238425927</c:v>
                </c:pt>
                <c:pt idx="11516">
                  <c:v>43996.557210648149</c:v>
                </c:pt>
                <c:pt idx="11517">
                  <c:v>43996.562106481484</c:v>
                </c:pt>
                <c:pt idx="11518">
                  <c:v>43996.566793981481</c:v>
                </c:pt>
                <c:pt idx="11519">
                  <c:v>43996.572997685187</c:v>
                </c:pt>
                <c:pt idx="11520">
                  <c:v>43996.578206018516</c:v>
                </c:pt>
                <c:pt idx="11521">
                  <c:v>43996.583715277775</c:v>
                </c:pt>
                <c:pt idx="11522">
                  <c:v>43996.611840277779</c:v>
                </c:pt>
                <c:pt idx="11523">
                  <c:v>43996.617407407408</c:v>
                </c:pt>
                <c:pt idx="11524">
                  <c:v>43996.623171296298</c:v>
                </c:pt>
                <c:pt idx="11525">
                  <c:v>43996.62872685185</c:v>
                </c:pt>
                <c:pt idx="11526">
                  <c:v>43996.634270833332</c:v>
                </c:pt>
                <c:pt idx="11527">
                  <c:v>43996.656458333331</c:v>
                </c:pt>
                <c:pt idx="11528">
                  <c:v>43996.679386574076</c:v>
                </c:pt>
                <c:pt idx="11529">
                  <c:v>43996.685208333336</c:v>
                </c:pt>
                <c:pt idx="11530">
                  <c:v>43996.696446759262</c:v>
                </c:pt>
                <c:pt idx="11531">
                  <c:v>43996.702800925923</c:v>
                </c:pt>
                <c:pt idx="11532">
                  <c:v>43996.708923611113</c:v>
                </c:pt>
                <c:pt idx="11533">
                  <c:v>43996.735347222224</c:v>
                </c:pt>
                <c:pt idx="11534">
                  <c:v>43996.742002314815</c:v>
                </c:pt>
                <c:pt idx="11535">
                  <c:v>43996.749456018515</c:v>
                </c:pt>
                <c:pt idx="11536">
                  <c:v>43997.367430555554</c:v>
                </c:pt>
                <c:pt idx="11537">
                  <c:v>43997.47828703704</c:v>
                </c:pt>
                <c:pt idx="11538">
                  <c:v>43997.489722222221</c:v>
                </c:pt>
                <c:pt idx="11539">
                  <c:v>43997.676874999997</c:v>
                </c:pt>
                <c:pt idx="11540">
                  <c:v>43998.421469907407</c:v>
                </c:pt>
                <c:pt idx="11541">
                  <c:v>43998.427453703705</c:v>
                </c:pt>
                <c:pt idx="11542">
                  <c:v>43998.433599537035</c:v>
                </c:pt>
                <c:pt idx="11543">
                  <c:v>43998.440150462964</c:v>
                </c:pt>
                <c:pt idx="11544">
                  <c:v>43998.452222222222</c:v>
                </c:pt>
                <c:pt idx="11545">
                  <c:v>43998.532268518517</c:v>
                </c:pt>
                <c:pt idx="11546">
                  <c:v>43998.537754629629</c:v>
                </c:pt>
                <c:pt idx="11547">
                  <c:v>43998.542488425926</c:v>
                </c:pt>
                <c:pt idx="11548">
                  <c:v>43998.547291666669</c:v>
                </c:pt>
                <c:pt idx="11549">
                  <c:v>43998.566770833335</c:v>
                </c:pt>
                <c:pt idx="11550">
                  <c:v>43998.571412037039</c:v>
                </c:pt>
                <c:pt idx="11551">
                  <c:v>43998.57608796296</c:v>
                </c:pt>
                <c:pt idx="11552">
                  <c:v>43998.585358796299</c:v>
                </c:pt>
                <c:pt idx="11553">
                  <c:v>43998.589872685188</c:v>
                </c:pt>
                <c:pt idx="11554">
                  <c:v>43998.594166666669</c:v>
                </c:pt>
                <c:pt idx="11555">
                  <c:v>43998.598993055559</c:v>
                </c:pt>
                <c:pt idx="11556">
                  <c:v>43998.603738425925</c:v>
                </c:pt>
                <c:pt idx="11557">
                  <c:v>43998.6090625</c:v>
                </c:pt>
                <c:pt idx="11558">
                  <c:v>43998.657372685186</c:v>
                </c:pt>
                <c:pt idx="11559">
                  <c:v>43998.661956018521</c:v>
                </c:pt>
                <c:pt idx="11560">
                  <c:v>43998.666354166664</c:v>
                </c:pt>
                <c:pt idx="11561">
                  <c:v>43998.671319444446</c:v>
                </c:pt>
                <c:pt idx="11562">
                  <c:v>43998.676087962966</c:v>
                </c:pt>
                <c:pt idx="11563">
                  <c:v>43998.68105324074</c:v>
                </c:pt>
                <c:pt idx="11564">
                  <c:v>43998.69159722222</c:v>
                </c:pt>
                <c:pt idx="11565">
                  <c:v>43998.711342592593</c:v>
                </c:pt>
                <c:pt idx="11566">
                  <c:v>43998.733414351853</c:v>
                </c:pt>
                <c:pt idx="11567">
                  <c:v>43999.360439814816</c:v>
                </c:pt>
                <c:pt idx="11568">
                  <c:v>43999.678969907407</c:v>
                </c:pt>
                <c:pt idx="11569">
                  <c:v>43999.690844907411</c:v>
                </c:pt>
                <c:pt idx="11570">
                  <c:v>43999.702534722222</c:v>
                </c:pt>
                <c:pt idx="11571">
                  <c:v>43999.710092592592</c:v>
                </c:pt>
                <c:pt idx="11572">
                  <c:v>43999.716828703706</c:v>
                </c:pt>
                <c:pt idx="11573">
                  <c:v>44002.349050925928</c:v>
                </c:pt>
                <c:pt idx="11574">
                  <c:v>44002.360914351855</c:v>
                </c:pt>
                <c:pt idx="11575">
                  <c:v>44002.372349537036</c:v>
                </c:pt>
                <c:pt idx="11576">
                  <c:v>44002.381342592591</c:v>
                </c:pt>
                <c:pt idx="11577">
                  <c:v>44002.39</c:v>
                </c:pt>
                <c:pt idx="11578">
                  <c:v>44002.397407407407</c:v>
                </c:pt>
                <c:pt idx="11579">
                  <c:v>44002.404618055552</c:v>
                </c:pt>
                <c:pt idx="11580">
                  <c:v>44002.411643518521</c:v>
                </c:pt>
                <c:pt idx="11581">
                  <c:v>44002.418645833335</c:v>
                </c:pt>
                <c:pt idx="11582">
                  <c:v>44002.425138888888</c:v>
                </c:pt>
                <c:pt idx="11583">
                  <c:v>44002.43136574074</c:v>
                </c:pt>
                <c:pt idx="11584">
                  <c:v>44002.437337962961</c:v>
                </c:pt>
                <c:pt idx="11585">
                  <c:v>44002.443333333336</c:v>
                </c:pt>
                <c:pt idx="11586">
                  <c:v>44002.449525462966</c:v>
                </c:pt>
                <c:pt idx="11587">
                  <c:v>44002.455254629633</c:v>
                </c:pt>
                <c:pt idx="11588">
                  <c:v>44002.460763888892</c:v>
                </c:pt>
                <c:pt idx="11589">
                  <c:v>44002.46638888889</c:v>
                </c:pt>
                <c:pt idx="11590">
                  <c:v>44002.472233796296</c:v>
                </c:pt>
                <c:pt idx="11591">
                  <c:v>44002.477187500001</c:v>
                </c:pt>
                <c:pt idx="11592">
                  <c:v>44002.482754629629</c:v>
                </c:pt>
                <c:pt idx="11593">
                  <c:v>44002.49422453704</c:v>
                </c:pt>
                <c:pt idx="11594">
                  <c:v>44002.499444444446</c:v>
                </c:pt>
                <c:pt idx="11595">
                  <c:v>44002.504629629628</c:v>
                </c:pt>
                <c:pt idx="11596">
                  <c:v>44002.509930555556</c:v>
                </c:pt>
                <c:pt idx="11597">
                  <c:v>44002.552673611113</c:v>
                </c:pt>
                <c:pt idx="11598">
                  <c:v>44002.557800925926</c:v>
                </c:pt>
                <c:pt idx="11599">
                  <c:v>44002.563043981485</c:v>
                </c:pt>
                <c:pt idx="11600">
                  <c:v>44002.567835648151</c:v>
                </c:pt>
                <c:pt idx="11601">
                  <c:v>44002.572708333333</c:v>
                </c:pt>
                <c:pt idx="11602">
                  <c:v>44002.577881944446</c:v>
                </c:pt>
                <c:pt idx="11603">
                  <c:v>44002.58289351852</c:v>
                </c:pt>
                <c:pt idx="11604">
                  <c:v>44002.587638888886</c:v>
                </c:pt>
                <c:pt idx="11605">
                  <c:v>44002.592476851853</c:v>
                </c:pt>
                <c:pt idx="11606">
                  <c:v>44002.597141203703</c:v>
                </c:pt>
                <c:pt idx="11607">
                  <c:v>44002.601759259262</c:v>
                </c:pt>
                <c:pt idx="11608">
                  <c:v>44002.717893518522</c:v>
                </c:pt>
                <c:pt idx="11609">
                  <c:v>44002.741643518515</c:v>
                </c:pt>
                <c:pt idx="11610">
                  <c:v>44003.420960648145</c:v>
                </c:pt>
                <c:pt idx="11611">
                  <c:v>44003.427581018521</c:v>
                </c:pt>
                <c:pt idx="11612">
                  <c:v>44003.440474537034</c:v>
                </c:pt>
                <c:pt idx="11613">
                  <c:v>44003.446712962963</c:v>
                </c:pt>
                <c:pt idx="11614">
                  <c:v>44003.451747685183</c:v>
                </c:pt>
                <c:pt idx="11615">
                  <c:v>44003.457673611112</c:v>
                </c:pt>
                <c:pt idx="11616">
                  <c:v>44003.463391203702</c:v>
                </c:pt>
                <c:pt idx="11617">
                  <c:v>44003.469699074078</c:v>
                </c:pt>
                <c:pt idx="11618">
                  <c:v>44003.47483796296</c:v>
                </c:pt>
                <c:pt idx="11619">
                  <c:v>44003.479884259257</c:v>
                </c:pt>
                <c:pt idx="11620">
                  <c:v>44003.515046296299</c:v>
                </c:pt>
                <c:pt idx="11621">
                  <c:v>44003.549629629626</c:v>
                </c:pt>
                <c:pt idx="11622">
                  <c:v>44003.578287037039</c:v>
                </c:pt>
                <c:pt idx="11623">
                  <c:v>44003.583090277774</c:v>
                </c:pt>
                <c:pt idx="11624">
                  <c:v>44003.607060185182</c:v>
                </c:pt>
                <c:pt idx="11625">
                  <c:v>44003.6169212963</c:v>
                </c:pt>
                <c:pt idx="11626">
                  <c:v>44003.621874999997</c:v>
                </c:pt>
                <c:pt idx="11627">
                  <c:v>44003.627118055556</c:v>
                </c:pt>
                <c:pt idx="11628">
                  <c:v>44003.661828703705</c:v>
                </c:pt>
                <c:pt idx="11629">
                  <c:v>44003.6721412037</c:v>
                </c:pt>
                <c:pt idx="11630">
                  <c:v>44003.683159722219</c:v>
                </c:pt>
                <c:pt idx="11631">
                  <c:v>44004.671493055554</c:v>
                </c:pt>
                <c:pt idx="11632">
                  <c:v>44004.709513888891</c:v>
                </c:pt>
                <c:pt idx="11633">
                  <c:v>44004.726793981485</c:v>
                </c:pt>
                <c:pt idx="11634">
                  <c:v>44004.735763888886</c:v>
                </c:pt>
                <c:pt idx="11635">
                  <c:v>44004.744398148148</c:v>
                </c:pt>
                <c:pt idx="11636">
                  <c:v>44004.753796296296</c:v>
                </c:pt>
                <c:pt idx="11637">
                  <c:v>44004.7656712963</c:v>
                </c:pt>
                <c:pt idx="11638">
                  <c:v>44005.379108796296</c:v>
                </c:pt>
                <c:pt idx="11639">
                  <c:v>44005.75949074074</c:v>
                </c:pt>
                <c:pt idx="11640">
                  <c:v>44005.77071759259</c:v>
                </c:pt>
                <c:pt idx="11641">
                  <c:v>44006.336736111109</c:v>
                </c:pt>
                <c:pt idx="11642">
                  <c:v>44006.741400462961</c:v>
                </c:pt>
                <c:pt idx="11643">
                  <c:v>44006.771805555552</c:v>
                </c:pt>
                <c:pt idx="11644">
                  <c:v>44007.379131944443</c:v>
                </c:pt>
                <c:pt idx="11645">
                  <c:v>44008.39502314815</c:v>
                </c:pt>
                <c:pt idx="11646">
                  <c:v>44008.691168981481</c:v>
                </c:pt>
                <c:pt idx="11647">
                  <c:v>44009.418506944443</c:v>
                </c:pt>
                <c:pt idx="11648">
                  <c:v>44009.459548611114</c:v>
                </c:pt>
                <c:pt idx="11649">
                  <c:v>44009.473541666666</c:v>
                </c:pt>
                <c:pt idx="11650">
                  <c:v>44009.486678240741</c:v>
                </c:pt>
                <c:pt idx="11651">
                  <c:v>44009.538391203707</c:v>
                </c:pt>
                <c:pt idx="11652">
                  <c:v>44009.54378472222</c:v>
                </c:pt>
                <c:pt idx="11653">
                  <c:v>44009.564965277779</c:v>
                </c:pt>
                <c:pt idx="11654">
                  <c:v>44009.570127314815</c:v>
                </c:pt>
                <c:pt idx="11655">
                  <c:v>44009.586574074077</c:v>
                </c:pt>
                <c:pt idx="11656">
                  <c:v>44009.592106481483</c:v>
                </c:pt>
                <c:pt idx="11657">
                  <c:v>44009.607303240744</c:v>
                </c:pt>
                <c:pt idx="11658">
                  <c:v>44009.622615740744</c:v>
                </c:pt>
                <c:pt idx="11659">
                  <c:v>44009.627581018518</c:v>
                </c:pt>
                <c:pt idx="11660">
                  <c:v>44009.6325</c:v>
                </c:pt>
                <c:pt idx="11661">
                  <c:v>44009.637418981481</c:v>
                </c:pt>
                <c:pt idx="11662">
                  <c:v>44009.642685185187</c:v>
                </c:pt>
                <c:pt idx="11663">
                  <c:v>44009.647615740738</c:v>
                </c:pt>
                <c:pt idx="11664">
                  <c:v>44009.65247685185</c:v>
                </c:pt>
                <c:pt idx="11665">
                  <c:v>44009.657650462963</c:v>
                </c:pt>
                <c:pt idx="11666">
                  <c:v>44009.667604166665</c:v>
                </c:pt>
                <c:pt idx="11667">
                  <c:v>44010.333506944444</c:v>
                </c:pt>
                <c:pt idx="11668">
                  <c:v>44010.474062499998</c:v>
                </c:pt>
                <c:pt idx="11669">
                  <c:v>44010.480243055557</c:v>
                </c:pt>
                <c:pt idx="11670">
                  <c:v>44010.485798611109</c:v>
                </c:pt>
                <c:pt idx="11671">
                  <c:v>44010.490983796299</c:v>
                </c:pt>
                <c:pt idx="11672">
                  <c:v>44010.501423611109</c:v>
                </c:pt>
                <c:pt idx="11673">
                  <c:v>44010.511793981481</c:v>
                </c:pt>
                <c:pt idx="11674">
                  <c:v>44010.516909722224</c:v>
                </c:pt>
                <c:pt idx="11675">
                  <c:v>44010.521851851852</c:v>
                </c:pt>
                <c:pt idx="11676">
                  <c:v>44010.526782407411</c:v>
                </c:pt>
                <c:pt idx="11677">
                  <c:v>44010.531770833331</c:v>
                </c:pt>
                <c:pt idx="11678">
                  <c:v>44010.536620370367</c:v>
                </c:pt>
                <c:pt idx="11679">
                  <c:v>44010.54619212963</c:v>
                </c:pt>
                <c:pt idx="11680">
                  <c:v>44010.550937499997</c:v>
                </c:pt>
                <c:pt idx="11681">
                  <c:v>44010.555578703701</c:v>
                </c:pt>
                <c:pt idx="11682">
                  <c:v>44010.560219907406</c:v>
                </c:pt>
                <c:pt idx="11683">
                  <c:v>44010.564849537041</c:v>
                </c:pt>
                <c:pt idx="11684">
                  <c:v>44010.56958333333</c:v>
                </c:pt>
                <c:pt idx="11685">
                  <c:v>44010.574340277781</c:v>
                </c:pt>
                <c:pt idx="11686">
                  <c:v>44010.579131944447</c:v>
                </c:pt>
                <c:pt idx="11687">
                  <c:v>44010.584062499998</c:v>
                </c:pt>
                <c:pt idx="11688">
                  <c:v>44010.588912037034</c:v>
                </c:pt>
                <c:pt idx="11689">
                  <c:v>44010.593819444446</c:v>
                </c:pt>
                <c:pt idx="11690">
                  <c:v>44010.598726851851</c:v>
                </c:pt>
                <c:pt idx="11691">
                  <c:v>44010.603564814817</c:v>
                </c:pt>
                <c:pt idx="11692">
                  <c:v>44010.608495370368</c:v>
                </c:pt>
                <c:pt idx="11693">
                  <c:v>44010.61346064815</c:v>
                </c:pt>
                <c:pt idx="11694">
                  <c:v>44010.642789351848</c:v>
                </c:pt>
                <c:pt idx="11695">
                  <c:v>44010.659699074073</c:v>
                </c:pt>
                <c:pt idx="11696">
                  <c:v>44010.671400462961</c:v>
                </c:pt>
                <c:pt idx="11697">
                  <c:v>44010.689976851849</c:v>
                </c:pt>
                <c:pt idx="11698">
                  <c:v>44010.731238425928</c:v>
                </c:pt>
                <c:pt idx="11699">
                  <c:v>44011.345335648148</c:v>
                </c:pt>
                <c:pt idx="11700">
                  <c:v>44011.356631944444</c:v>
                </c:pt>
                <c:pt idx="11701">
                  <c:v>44011.367256944446</c:v>
                </c:pt>
                <c:pt idx="11702">
                  <c:v>44011.380914351852</c:v>
                </c:pt>
                <c:pt idx="11703">
                  <c:v>44011.389849537038</c:v>
                </c:pt>
                <c:pt idx="11704">
                  <c:v>44011.398622685185</c:v>
                </c:pt>
                <c:pt idx="11705">
                  <c:v>44011.407314814816</c:v>
                </c:pt>
                <c:pt idx="11706">
                  <c:v>44011.415497685186</c:v>
                </c:pt>
                <c:pt idx="11707">
                  <c:v>44011.423310185186</c:v>
                </c:pt>
                <c:pt idx="11708">
                  <c:v>44011.431006944447</c:v>
                </c:pt>
                <c:pt idx="11709">
                  <c:v>44011.453159722223</c:v>
                </c:pt>
                <c:pt idx="11710">
                  <c:v>44011.460173611114</c:v>
                </c:pt>
                <c:pt idx="11711">
                  <c:v>44011.474074074074</c:v>
                </c:pt>
                <c:pt idx="11712">
                  <c:v>44011.585520833331</c:v>
                </c:pt>
                <c:pt idx="11713">
                  <c:v>44011.611712962964</c:v>
                </c:pt>
                <c:pt idx="11714">
                  <c:v>44011.616875</c:v>
                </c:pt>
                <c:pt idx="11715">
                  <c:v>44011.622118055559</c:v>
                </c:pt>
                <c:pt idx="11716">
                  <c:v>44011.683425925927</c:v>
                </c:pt>
                <c:pt idx="11717">
                  <c:v>44011.702499999999</c:v>
                </c:pt>
                <c:pt idx="11718">
                  <c:v>44012.349398148152</c:v>
                </c:pt>
                <c:pt idx="11719">
                  <c:v>44012.360231481478</c:v>
                </c:pt>
                <c:pt idx="11720">
                  <c:v>44012.370335648149</c:v>
                </c:pt>
                <c:pt idx="11721">
                  <c:v>44012.381099537037</c:v>
                </c:pt>
                <c:pt idx="11722">
                  <c:v>44012.390173611115</c:v>
                </c:pt>
                <c:pt idx="11723">
                  <c:v>44012.399861111109</c:v>
                </c:pt>
                <c:pt idx="11724">
                  <c:v>44012.409039351849</c:v>
                </c:pt>
                <c:pt idx="11725">
                  <c:v>44012.416631944441</c:v>
                </c:pt>
                <c:pt idx="11726">
                  <c:v>44012.423125000001</c:v>
                </c:pt>
                <c:pt idx="11727">
                  <c:v>44012.429432870369</c:v>
                </c:pt>
                <c:pt idx="11728">
                  <c:v>44012.435219907406</c:v>
                </c:pt>
                <c:pt idx="11729">
                  <c:v>44012.440706018519</c:v>
                </c:pt>
                <c:pt idx="11730">
                  <c:v>44012.44667824074</c:v>
                </c:pt>
                <c:pt idx="11731">
                  <c:v>44012.452407407407</c:v>
                </c:pt>
                <c:pt idx="11732">
                  <c:v>44012.458078703705</c:v>
                </c:pt>
                <c:pt idx="11733">
                  <c:v>44012.464062500003</c:v>
                </c:pt>
                <c:pt idx="11734">
                  <c:v>44012.469583333332</c:v>
                </c:pt>
                <c:pt idx="11735">
                  <c:v>44012.474826388891</c:v>
                </c:pt>
                <c:pt idx="11736">
                  <c:v>44012.48578703704</c:v>
                </c:pt>
                <c:pt idx="11737">
                  <c:v>44012.515613425923</c:v>
                </c:pt>
                <c:pt idx="11738">
                  <c:v>44012.521527777775</c:v>
                </c:pt>
                <c:pt idx="11739">
                  <c:v>44012.544062499997</c:v>
                </c:pt>
                <c:pt idx="11740">
                  <c:v>44012.549016203702</c:v>
                </c:pt>
                <c:pt idx="11741">
                  <c:v>44012.553969907407</c:v>
                </c:pt>
                <c:pt idx="11742">
                  <c:v>44012.558819444443</c:v>
                </c:pt>
                <c:pt idx="11743">
                  <c:v>44012.577905092592</c:v>
                </c:pt>
                <c:pt idx="11744">
                  <c:v>44012.582696759258</c:v>
                </c:pt>
                <c:pt idx="11745">
                  <c:v>44012.587453703702</c:v>
                </c:pt>
                <c:pt idx="11746">
                  <c:v>44012.592233796298</c:v>
                </c:pt>
                <c:pt idx="11747">
                  <c:v>44012.597060185188</c:v>
                </c:pt>
                <c:pt idx="11748">
                  <c:v>44012.601875</c:v>
                </c:pt>
                <c:pt idx="11749">
                  <c:v>44012.606782407405</c:v>
                </c:pt>
                <c:pt idx="11750">
                  <c:v>44012.61178240741</c:v>
                </c:pt>
                <c:pt idx="11751">
                  <c:v>44012.616793981484</c:v>
                </c:pt>
                <c:pt idx="11752">
                  <c:v>44012.621863425928</c:v>
                </c:pt>
                <c:pt idx="11753">
                  <c:v>44012.651979166665</c:v>
                </c:pt>
                <c:pt idx="11754">
                  <c:v>44012.657337962963</c:v>
                </c:pt>
                <c:pt idx="11755">
                  <c:v>44012.668402777781</c:v>
                </c:pt>
                <c:pt idx="11756">
                  <c:v>44012.74732638889</c:v>
                </c:pt>
                <c:pt idx="11757">
                  <c:v>44012.756018518521</c:v>
                </c:pt>
                <c:pt idx="11758">
                  <c:v>44012.765115740738</c:v>
                </c:pt>
                <c:pt idx="11759">
                  <c:v>44012.773460648146</c:v>
                </c:pt>
                <c:pt idx="11760">
                  <c:v>44013.349085648151</c:v>
                </c:pt>
                <c:pt idx="11761">
                  <c:v>44013.360972222225</c:v>
                </c:pt>
                <c:pt idx="11762">
                  <c:v>44013.371446759258</c:v>
                </c:pt>
                <c:pt idx="11763">
                  <c:v>44013.388240740744</c:v>
                </c:pt>
                <c:pt idx="11764">
                  <c:v>44013.397037037037</c:v>
                </c:pt>
                <c:pt idx="11765">
                  <c:v>44013.40525462963</c:v>
                </c:pt>
                <c:pt idx="11766">
                  <c:v>44013.412592592591</c:v>
                </c:pt>
                <c:pt idx="11767">
                  <c:v>44013.419560185182</c:v>
                </c:pt>
                <c:pt idx="11768">
                  <c:v>44013.426469907405</c:v>
                </c:pt>
                <c:pt idx="11769">
                  <c:v>44013.433298611111</c:v>
                </c:pt>
                <c:pt idx="11770">
                  <c:v>44013.439976851849</c:v>
                </c:pt>
                <c:pt idx="11771">
                  <c:v>44013.446157407408</c:v>
                </c:pt>
                <c:pt idx="11772">
                  <c:v>44013.452199074076</c:v>
                </c:pt>
                <c:pt idx="11773">
                  <c:v>44013.458472222221</c:v>
                </c:pt>
                <c:pt idx="11774">
                  <c:v>44013.465046296296</c:v>
                </c:pt>
                <c:pt idx="11775">
                  <c:v>44013.471122685187</c:v>
                </c:pt>
                <c:pt idx="11776">
                  <c:v>44013.476851851854</c:v>
                </c:pt>
                <c:pt idx="11777">
                  <c:v>44013.482430555552</c:v>
                </c:pt>
                <c:pt idx="11778">
                  <c:v>44013.48777777778</c:v>
                </c:pt>
                <c:pt idx="11779">
                  <c:v>44013.492905092593</c:v>
                </c:pt>
                <c:pt idx="11780">
                  <c:v>44013.497893518521</c:v>
                </c:pt>
                <c:pt idx="11781">
                  <c:v>44013.507800925923</c:v>
                </c:pt>
                <c:pt idx="11782">
                  <c:v>44013.513078703705</c:v>
                </c:pt>
                <c:pt idx="11783">
                  <c:v>44013.519155092596</c:v>
                </c:pt>
                <c:pt idx="11784">
                  <c:v>44013.524375000001</c:v>
                </c:pt>
                <c:pt idx="11785">
                  <c:v>44013.535127314812</c:v>
                </c:pt>
                <c:pt idx="11786">
                  <c:v>44013.540277777778</c:v>
                </c:pt>
                <c:pt idx="11787">
                  <c:v>44013.545023148145</c:v>
                </c:pt>
                <c:pt idx="11788">
                  <c:v>44013.550196759257</c:v>
                </c:pt>
                <c:pt idx="11789">
                  <c:v>44013.555497685185</c:v>
                </c:pt>
                <c:pt idx="11790">
                  <c:v>44013.560335648152</c:v>
                </c:pt>
                <c:pt idx="11791">
                  <c:v>44013.565578703703</c:v>
                </c:pt>
                <c:pt idx="11792">
                  <c:v>44013.570393518516</c:v>
                </c:pt>
                <c:pt idx="11793">
                  <c:v>44013.57571759259</c:v>
                </c:pt>
                <c:pt idx="11794">
                  <c:v>44014.427534722221</c:v>
                </c:pt>
                <c:pt idx="11795">
                  <c:v>44014.440381944441</c:v>
                </c:pt>
                <c:pt idx="11796">
                  <c:v>44014.446111111109</c:v>
                </c:pt>
                <c:pt idx="11797">
                  <c:v>44014.451620370368</c:v>
                </c:pt>
                <c:pt idx="11798">
                  <c:v>44014.457071759258</c:v>
                </c:pt>
                <c:pt idx="11799">
                  <c:v>44014.569004629629</c:v>
                </c:pt>
                <c:pt idx="11800">
                  <c:v>44014.623263888891</c:v>
                </c:pt>
                <c:pt idx="11801">
                  <c:v>44015.367245370369</c:v>
                </c:pt>
                <c:pt idx="11802">
                  <c:v>44015.376296296294</c:v>
                </c:pt>
                <c:pt idx="11803">
                  <c:v>44015.388981481483</c:v>
                </c:pt>
                <c:pt idx="11804">
                  <c:v>44015.397280092591</c:v>
                </c:pt>
                <c:pt idx="11805">
                  <c:v>44015.404849537037</c:v>
                </c:pt>
                <c:pt idx="11806">
                  <c:v>44015.42528935185</c:v>
                </c:pt>
                <c:pt idx="11807">
                  <c:v>44015.43855324074</c:v>
                </c:pt>
                <c:pt idx="11808">
                  <c:v>44015.500243055554</c:v>
                </c:pt>
                <c:pt idx="11809">
                  <c:v>44015.57366898148</c:v>
                </c:pt>
                <c:pt idx="11810">
                  <c:v>44015.64508101852</c:v>
                </c:pt>
                <c:pt idx="11811">
                  <c:v>44015.709745370368</c:v>
                </c:pt>
                <c:pt idx="11812">
                  <c:v>44015.727546296293</c:v>
                </c:pt>
                <c:pt idx="11813">
                  <c:v>44016.348993055559</c:v>
                </c:pt>
                <c:pt idx="11814">
                  <c:v>44016.360833333332</c:v>
                </c:pt>
                <c:pt idx="11815">
                  <c:v>44016.372071759259</c:v>
                </c:pt>
                <c:pt idx="11816">
                  <c:v>44016.731261574074</c:v>
                </c:pt>
                <c:pt idx="11817">
                  <c:v>44020.471203703702</c:v>
                </c:pt>
                <c:pt idx="11818">
                  <c:v>44020.476458333331</c:v>
                </c:pt>
                <c:pt idx="11819">
                  <c:v>44020.481863425928</c:v>
                </c:pt>
                <c:pt idx="11820">
                  <c:v>44020.486747685187</c:v>
                </c:pt>
                <c:pt idx="11821">
                  <c:v>44020.491724537038</c:v>
                </c:pt>
                <c:pt idx="11822">
                  <c:v>44020.510462962964</c:v>
                </c:pt>
                <c:pt idx="11823">
                  <c:v>44020.51599537037</c:v>
                </c:pt>
                <c:pt idx="11824">
                  <c:v>44020.521597222221</c:v>
                </c:pt>
                <c:pt idx="11825">
                  <c:v>44020.527453703704</c:v>
                </c:pt>
                <c:pt idx="11826">
                  <c:v>44020.537511574075</c:v>
                </c:pt>
                <c:pt idx="11827">
                  <c:v>44020.542268518519</c:v>
                </c:pt>
                <c:pt idx="11828">
                  <c:v>44020.547291666669</c:v>
                </c:pt>
                <c:pt idx="11829">
                  <c:v>44020.553113425929</c:v>
                </c:pt>
                <c:pt idx="11830">
                  <c:v>44021.345254629632</c:v>
                </c:pt>
                <c:pt idx="11831">
                  <c:v>44021.357141203705</c:v>
                </c:pt>
                <c:pt idx="11832">
                  <c:v>44021.372847222221</c:v>
                </c:pt>
                <c:pt idx="11833">
                  <c:v>44021.384629629632</c:v>
                </c:pt>
                <c:pt idx="11834">
                  <c:v>44021.394479166665</c:v>
                </c:pt>
                <c:pt idx="11835">
                  <c:v>44021.40221064815</c:v>
                </c:pt>
                <c:pt idx="11836">
                  <c:v>44021.40892361111</c:v>
                </c:pt>
                <c:pt idx="11837">
                  <c:v>44021.415266203701</c:v>
                </c:pt>
                <c:pt idx="11838">
                  <c:v>44021.421400462961</c:v>
                </c:pt>
                <c:pt idx="11839">
                  <c:v>44021.427430555559</c:v>
                </c:pt>
                <c:pt idx="11840">
                  <c:v>44021.433530092596</c:v>
                </c:pt>
                <c:pt idx="11841">
                  <c:v>44021.471226851849</c:v>
                </c:pt>
                <c:pt idx="11842">
                  <c:v>44021.481504629628</c:v>
                </c:pt>
                <c:pt idx="11843">
                  <c:v>44021.486539351848</c:v>
                </c:pt>
                <c:pt idx="11844">
                  <c:v>44021.491481481484</c:v>
                </c:pt>
                <c:pt idx="11845">
                  <c:v>44021.496435185189</c:v>
                </c:pt>
                <c:pt idx="11846">
                  <c:v>44021.50167824074</c:v>
                </c:pt>
                <c:pt idx="11847">
                  <c:v>44021.527789351851</c:v>
                </c:pt>
                <c:pt idx="11848">
                  <c:v>44021.590532407405</c:v>
                </c:pt>
                <c:pt idx="11849">
                  <c:v>44021.617962962962</c:v>
                </c:pt>
                <c:pt idx="11850">
                  <c:v>44021.762245370373</c:v>
                </c:pt>
                <c:pt idx="11851">
                  <c:v>44022.380312499998</c:v>
                </c:pt>
                <c:pt idx="11852">
                  <c:v>44022.389305555553</c:v>
                </c:pt>
                <c:pt idx="11853">
                  <c:v>44022.398240740738</c:v>
                </c:pt>
                <c:pt idx="11854">
                  <c:v>44022.412939814814</c:v>
                </c:pt>
                <c:pt idx="11855">
                  <c:v>44022.418946759259</c:v>
                </c:pt>
                <c:pt idx="11856">
                  <c:v>44022.425162037034</c:v>
                </c:pt>
                <c:pt idx="11857">
                  <c:v>44022.430902777778</c:v>
                </c:pt>
                <c:pt idx="11858">
                  <c:v>44022.436874999999</c:v>
                </c:pt>
                <c:pt idx="11859">
                  <c:v>44022.442847222221</c:v>
                </c:pt>
                <c:pt idx="11860">
                  <c:v>44022.448483796295</c:v>
                </c:pt>
                <c:pt idx="11861">
                  <c:v>44022.454016203701</c:v>
                </c:pt>
                <c:pt idx="11862">
                  <c:v>44022.46</c:v>
                </c:pt>
                <c:pt idx="11863">
                  <c:v>44022.465775462966</c:v>
                </c:pt>
                <c:pt idx="11864">
                  <c:v>44022.470810185187</c:v>
                </c:pt>
                <c:pt idx="11865">
                  <c:v>44022.476006944446</c:v>
                </c:pt>
                <c:pt idx="11866">
                  <c:v>44022.481180555558</c:v>
                </c:pt>
                <c:pt idx="11867">
                  <c:v>44022.486238425925</c:v>
                </c:pt>
                <c:pt idx="11868">
                  <c:v>44022.496678240743</c:v>
                </c:pt>
                <c:pt idx="11869">
                  <c:v>44022.501886574071</c:v>
                </c:pt>
                <c:pt idx="11870">
                  <c:v>44022.511967592596</c:v>
                </c:pt>
                <c:pt idx="11871">
                  <c:v>44022.526180555556</c:v>
                </c:pt>
                <c:pt idx="11872">
                  <c:v>44022.668657407405</c:v>
                </c:pt>
                <c:pt idx="11873">
                  <c:v>44022.674930555557</c:v>
                </c:pt>
                <c:pt idx="11874">
                  <c:v>44022.758020833331</c:v>
                </c:pt>
                <c:pt idx="11875">
                  <c:v>44023.7031712963</c:v>
                </c:pt>
                <c:pt idx="11876">
                  <c:v>44024.337557870371</c:v>
                </c:pt>
                <c:pt idx="11877">
                  <c:v>44024.349456018521</c:v>
                </c:pt>
                <c:pt idx="11878">
                  <c:v>44024.361331018517</c:v>
                </c:pt>
                <c:pt idx="11879">
                  <c:v>44024.373148148145</c:v>
                </c:pt>
                <c:pt idx="11880">
                  <c:v>44024.383310185185</c:v>
                </c:pt>
                <c:pt idx="11881">
                  <c:v>44024.392083333332</c:v>
                </c:pt>
                <c:pt idx="11882">
                  <c:v>44024.399571759262</c:v>
                </c:pt>
                <c:pt idx="11883">
                  <c:v>44024.406597222223</c:v>
                </c:pt>
                <c:pt idx="11884">
                  <c:v>44024.413576388892</c:v>
                </c:pt>
                <c:pt idx="11885">
                  <c:v>44024.420081018521</c:v>
                </c:pt>
                <c:pt idx="11886">
                  <c:v>44024.425717592596</c:v>
                </c:pt>
                <c:pt idx="11887">
                  <c:v>44024.430856481478</c:v>
                </c:pt>
                <c:pt idx="11888">
                  <c:v>44024.437442129631</c:v>
                </c:pt>
                <c:pt idx="11889">
                  <c:v>44024.443738425929</c:v>
                </c:pt>
                <c:pt idx="11890">
                  <c:v>44024.449687499997</c:v>
                </c:pt>
                <c:pt idx="11891">
                  <c:v>44024.455509259256</c:v>
                </c:pt>
                <c:pt idx="11892">
                  <c:v>44024.461458333331</c:v>
                </c:pt>
                <c:pt idx="11893">
                  <c:v>44024.46769675926</c:v>
                </c:pt>
                <c:pt idx="11894">
                  <c:v>44024.474178240744</c:v>
                </c:pt>
                <c:pt idx="11895">
                  <c:v>44024.481203703705</c:v>
                </c:pt>
                <c:pt idx="11896">
                  <c:v>44024.487442129626</c:v>
                </c:pt>
                <c:pt idx="11897">
                  <c:v>44024.493738425925</c:v>
                </c:pt>
                <c:pt idx="11898">
                  <c:v>44024.500289351854</c:v>
                </c:pt>
                <c:pt idx="11899">
                  <c:v>44024.506724537037</c:v>
                </c:pt>
                <c:pt idx="11900">
                  <c:v>44024.512627314813</c:v>
                </c:pt>
                <c:pt idx="11901">
                  <c:v>44024.518611111111</c:v>
                </c:pt>
                <c:pt idx="11902">
                  <c:v>44024.524606481478</c:v>
                </c:pt>
                <c:pt idx="11903">
                  <c:v>44024.530300925922</c:v>
                </c:pt>
                <c:pt idx="11904">
                  <c:v>44024.536840277775</c:v>
                </c:pt>
                <c:pt idx="11905">
                  <c:v>44024.547997685186</c:v>
                </c:pt>
                <c:pt idx="11906">
                  <c:v>44024.559166666666</c:v>
                </c:pt>
                <c:pt idx="11907">
                  <c:v>44024.59003472222</c:v>
                </c:pt>
                <c:pt idx="11908">
                  <c:v>44024.609664351854</c:v>
                </c:pt>
                <c:pt idx="11909">
                  <c:v>44024.622581018521</c:v>
                </c:pt>
                <c:pt idx="11910">
                  <c:v>44024.628333333334</c:v>
                </c:pt>
                <c:pt idx="11911">
                  <c:v>44024.708518518521</c:v>
                </c:pt>
                <c:pt idx="11912">
                  <c:v>44025.673229166663</c:v>
                </c:pt>
                <c:pt idx="11913">
                  <c:v>44026.337442129632</c:v>
                </c:pt>
                <c:pt idx="11914">
                  <c:v>44026.400601851848</c:v>
                </c:pt>
                <c:pt idx="11915">
                  <c:v>44026.407025462962</c:v>
                </c:pt>
                <c:pt idx="11916">
                  <c:v>44026.4140162037</c:v>
                </c:pt>
                <c:pt idx="11917">
                  <c:v>44026.421018518522</c:v>
                </c:pt>
                <c:pt idx="11918">
                  <c:v>44026.427256944444</c:v>
                </c:pt>
                <c:pt idx="11919">
                  <c:v>44026.433576388888</c:v>
                </c:pt>
                <c:pt idx="11920">
                  <c:v>44026.440092592595</c:v>
                </c:pt>
                <c:pt idx="11921">
                  <c:v>44026.446400462963</c:v>
                </c:pt>
                <c:pt idx="11922">
                  <c:v>44026.451655092591</c:v>
                </c:pt>
                <c:pt idx="11923">
                  <c:v>44026.457025462965</c:v>
                </c:pt>
                <c:pt idx="11924">
                  <c:v>44026.463020833333</c:v>
                </c:pt>
                <c:pt idx="11925">
                  <c:v>44026.469837962963</c:v>
                </c:pt>
                <c:pt idx="11926">
                  <c:v>44026.476180555554</c:v>
                </c:pt>
                <c:pt idx="11927">
                  <c:v>44026.482094907406</c:v>
                </c:pt>
                <c:pt idx="11928">
                  <c:v>44026.487233796295</c:v>
                </c:pt>
                <c:pt idx="11929">
                  <c:v>44026.492071759261</c:v>
                </c:pt>
                <c:pt idx="11930">
                  <c:v>44026.497094907405</c:v>
                </c:pt>
                <c:pt idx="11931">
                  <c:v>44026.502314814818</c:v>
                </c:pt>
                <c:pt idx="11932">
                  <c:v>44026.512638888889</c:v>
                </c:pt>
                <c:pt idx="11933">
                  <c:v>44026.517534722225</c:v>
                </c:pt>
                <c:pt idx="11934">
                  <c:v>44026.522268518522</c:v>
                </c:pt>
                <c:pt idx="11935">
                  <c:v>44026.526990740742</c:v>
                </c:pt>
                <c:pt idx="11936">
                  <c:v>44026.531666666669</c:v>
                </c:pt>
                <c:pt idx="11937">
                  <c:v>44026.536481481482</c:v>
                </c:pt>
                <c:pt idx="11938">
                  <c:v>44026.541655092595</c:v>
                </c:pt>
                <c:pt idx="11939">
                  <c:v>44026.546967592592</c:v>
                </c:pt>
                <c:pt idx="11940">
                  <c:v>44026.552175925928</c:v>
                </c:pt>
                <c:pt idx="11941">
                  <c:v>44026.557442129626</c:v>
                </c:pt>
                <c:pt idx="11942">
                  <c:v>44026.5621875</c:v>
                </c:pt>
                <c:pt idx="11943">
                  <c:v>44026.566782407404</c:v>
                </c:pt>
                <c:pt idx="11944">
                  <c:v>44026.571655092594</c:v>
                </c:pt>
                <c:pt idx="11945">
                  <c:v>44026.576666666668</c:v>
                </c:pt>
                <c:pt idx="11946">
                  <c:v>44026.596875000003</c:v>
                </c:pt>
                <c:pt idx="11947">
                  <c:v>44026.613159722219</c:v>
                </c:pt>
                <c:pt idx="11948">
                  <c:v>44026.618148148147</c:v>
                </c:pt>
                <c:pt idx="11949">
                  <c:v>44026.62295138889</c:v>
                </c:pt>
                <c:pt idx="11950">
                  <c:v>44026.627847222226</c:v>
                </c:pt>
                <c:pt idx="11951">
                  <c:v>44026.63722222222</c:v>
                </c:pt>
                <c:pt idx="11952">
                  <c:v>44026.641840277778</c:v>
                </c:pt>
                <c:pt idx="11953">
                  <c:v>44026.64644675926</c:v>
                </c:pt>
                <c:pt idx="11954">
                  <c:v>44026.650983796295</c:v>
                </c:pt>
                <c:pt idx="11955">
                  <c:v>44026.706550925926</c:v>
                </c:pt>
                <c:pt idx="11956">
                  <c:v>44026.714999999997</c:v>
                </c:pt>
                <c:pt idx="11957">
                  <c:v>44029.357094907406</c:v>
                </c:pt>
                <c:pt idx="11958">
                  <c:v>44032.624710648146</c:v>
                </c:pt>
                <c:pt idx="11959">
                  <c:v>44035.682303240741</c:v>
                </c:pt>
                <c:pt idx="11960">
                  <c:v>44035.694143518522</c:v>
                </c:pt>
                <c:pt idx="11961">
                  <c:v>44037.393310185187</c:v>
                </c:pt>
                <c:pt idx="11962">
                  <c:v>44038.651365740741</c:v>
                </c:pt>
                <c:pt idx="11963">
                  <c:v>44038.662662037037</c:v>
                </c:pt>
                <c:pt idx="11964">
                  <c:v>44038.718136574076</c:v>
                </c:pt>
                <c:pt idx="11965">
                  <c:v>44038.741712962961</c:v>
                </c:pt>
                <c:pt idx="11966">
                  <c:v>44039.461956018517</c:v>
                </c:pt>
                <c:pt idx="11967">
                  <c:v>44039.467395833337</c:v>
                </c:pt>
                <c:pt idx="11968">
                  <c:v>44039.47252314815</c:v>
                </c:pt>
                <c:pt idx="11969">
                  <c:v>44039.66883101852</c:v>
                </c:pt>
                <c:pt idx="11970">
                  <c:v>44039.739872685182</c:v>
                </c:pt>
                <c:pt idx="11971">
                  <c:v>44040.427210648151</c:v>
                </c:pt>
                <c:pt idx="11972">
                  <c:v>44040.482488425929</c:v>
                </c:pt>
                <c:pt idx="11973">
                  <c:v>44040.487268518518</c:v>
                </c:pt>
                <c:pt idx="11974">
                  <c:v>44040.492349537039</c:v>
                </c:pt>
                <c:pt idx="11975">
                  <c:v>44040.498657407406</c:v>
                </c:pt>
                <c:pt idx="11976">
                  <c:v>44040.504143518519</c:v>
                </c:pt>
                <c:pt idx="11977">
                  <c:v>44040.509872685187</c:v>
                </c:pt>
                <c:pt idx="11978">
                  <c:v>44040.520798611113</c:v>
                </c:pt>
                <c:pt idx="11979">
                  <c:v>44040.539282407408</c:v>
                </c:pt>
                <c:pt idx="11980">
                  <c:v>44040.5468287037</c:v>
                </c:pt>
                <c:pt idx="11981">
                  <c:v>44040.56890046296</c:v>
                </c:pt>
                <c:pt idx="11982">
                  <c:v>44040.573078703703</c:v>
                </c:pt>
                <c:pt idx="11983">
                  <c:v>44040.57912037037</c:v>
                </c:pt>
                <c:pt idx="11984">
                  <c:v>44040.585879629631</c:v>
                </c:pt>
                <c:pt idx="11985">
                  <c:v>44040.682766203703</c:v>
                </c:pt>
                <c:pt idx="11986">
                  <c:v>44040.713240740741</c:v>
                </c:pt>
                <c:pt idx="11987">
                  <c:v>44041.572048611109</c:v>
                </c:pt>
                <c:pt idx="11988">
                  <c:v>44041.580972222226</c:v>
                </c:pt>
                <c:pt idx="11989">
                  <c:v>44041.58997685185</c:v>
                </c:pt>
                <c:pt idx="11990">
                  <c:v>44041.599537037036</c:v>
                </c:pt>
                <c:pt idx="11991">
                  <c:v>44041.604155092595</c:v>
                </c:pt>
                <c:pt idx="11992">
                  <c:v>44041.62363425926</c:v>
                </c:pt>
                <c:pt idx="11993">
                  <c:v>44041.632592592592</c:v>
                </c:pt>
                <c:pt idx="11994">
                  <c:v>44041.653101851851</c:v>
                </c:pt>
                <c:pt idx="11995">
                  <c:v>44041.664282407408</c:v>
                </c:pt>
                <c:pt idx="11996">
                  <c:v>44041.670289351852</c:v>
                </c:pt>
                <c:pt idx="11997">
                  <c:v>44041.691793981481</c:v>
                </c:pt>
                <c:pt idx="11998">
                  <c:v>44041.697534722225</c:v>
                </c:pt>
                <c:pt idx="11999">
                  <c:v>44041.703298611108</c:v>
                </c:pt>
                <c:pt idx="12000">
                  <c:v>44041.714050925926</c:v>
                </c:pt>
                <c:pt idx="12001">
                  <c:v>44041.720960648148</c:v>
                </c:pt>
                <c:pt idx="12002">
                  <c:v>44041.726435185185</c:v>
                </c:pt>
                <c:pt idx="12003">
                  <c:v>44043.680972222224</c:v>
                </c:pt>
                <c:pt idx="12004">
                  <c:v>44048.371435185189</c:v>
                </c:pt>
                <c:pt idx="12005">
                  <c:v>44049.40148148148</c:v>
                </c:pt>
                <c:pt idx="12006">
                  <c:v>44049.407881944448</c:v>
                </c:pt>
                <c:pt idx="12007">
                  <c:v>44049.455289351848</c:v>
                </c:pt>
                <c:pt idx="12008">
                  <c:v>44049.510428240741</c:v>
                </c:pt>
                <c:pt idx="12009">
                  <c:v>44049.720011574071</c:v>
                </c:pt>
                <c:pt idx="12010">
                  <c:v>44049.726701388892</c:v>
                </c:pt>
                <c:pt idx="12011">
                  <c:v>44056.684664351851</c:v>
                </c:pt>
                <c:pt idx="12012">
                  <c:v>44056.693379629629</c:v>
                </c:pt>
                <c:pt idx="12013">
                  <c:v>44056.703379629631</c:v>
                </c:pt>
                <c:pt idx="12014">
                  <c:v>44056.715254629627</c:v>
                </c:pt>
                <c:pt idx="12015">
                  <c:v>44056.727129629631</c:v>
                </c:pt>
                <c:pt idx="12016">
                  <c:v>44057.54074074074</c:v>
                </c:pt>
                <c:pt idx="12017">
                  <c:v>44059.772789351853</c:v>
                </c:pt>
                <c:pt idx="12018">
                  <c:v>44060.646805555552</c:v>
                </c:pt>
                <c:pt idx="12019">
                  <c:v>44060.655856481484</c:v>
                </c:pt>
                <c:pt idx="12020">
                  <c:v>44060.660729166666</c:v>
                </c:pt>
                <c:pt idx="12021">
                  <c:v>44061.337361111109</c:v>
                </c:pt>
                <c:pt idx="12022">
                  <c:v>44061.349247685182</c:v>
                </c:pt>
                <c:pt idx="12023">
                  <c:v>44061.361134259256</c:v>
                </c:pt>
                <c:pt idx="12024">
                  <c:v>44061.373020833336</c:v>
                </c:pt>
                <c:pt idx="12025">
                  <c:v>44061.384895833333</c:v>
                </c:pt>
                <c:pt idx="12026">
                  <c:v>44061.396793981483</c:v>
                </c:pt>
                <c:pt idx="12027">
                  <c:v>44061.408680555556</c:v>
                </c:pt>
                <c:pt idx="12028">
                  <c:v>44061.539756944447</c:v>
                </c:pt>
                <c:pt idx="12029">
                  <c:v>44061.549363425926</c:v>
                </c:pt>
                <c:pt idx="12030">
                  <c:v>44061.648877314816</c:v>
                </c:pt>
                <c:pt idx="12031">
                  <c:v>44061.656145833331</c:v>
                </c:pt>
                <c:pt idx="12032">
                  <c:v>44061.663148148145</c:v>
                </c:pt>
                <c:pt idx="12033">
                  <c:v>44061.719699074078</c:v>
                </c:pt>
                <c:pt idx="12034">
                  <c:v>44061.72960648148</c:v>
                </c:pt>
                <c:pt idx="12035">
                  <c:v>44061.739351851851</c:v>
                </c:pt>
                <c:pt idx="12036">
                  <c:v>44062.527083333334</c:v>
                </c:pt>
                <c:pt idx="12037">
                  <c:v>44062.538622685184</c:v>
                </c:pt>
                <c:pt idx="12038">
                  <c:v>44062.550138888888</c:v>
                </c:pt>
                <c:pt idx="12039">
                  <c:v>44062.597002314818</c:v>
                </c:pt>
                <c:pt idx="12040">
                  <c:v>44062.648206018515</c:v>
                </c:pt>
                <c:pt idx="12041">
                  <c:v>44062.65892361111</c:v>
                </c:pt>
                <c:pt idx="12042">
                  <c:v>44062.665960648148</c:v>
                </c:pt>
                <c:pt idx="12043">
                  <c:v>44062.675347222219</c:v>
                </c:pt>
                <c:pt idx="12044">
                  <c:v>44062.6872337963</c:v>
                </c:pt>
                <c:pt idx="12045">
                  <c:v>44062.699016203704</c:v>
                </c:pt>
                <c:pt idx="12046">
                  <c:v>44062.708761574075</c:v>
                </c:pt>
                <c:pt idx="12047">
                  <c:v>44063.361215277779</c:v>
                </c:pt>
                <c:pt idx="12048">
                  <c:v>44063.373078703706</c:v>
                </c:pt>
                <c:pt idx="12049">
                  <c:v>44063.384942129633</c:v>
                </c:pt>
                <c:pt idx="12050">
                  <c:v>44063.395844907405</c:v>
                </c:pt>
                <c:pt idx="12051">
                  <c:v>44063.406840277778</c:v>
                </c:pt>
                <c:pt idx="12052">
                  <c:v>44063.414976851855</c:v>
                </c:pt>
                <c:pt idx="12053">
                  <c:v>44063.422592592593</c:v>
                </c:pt>
                <c:pt idx="12054">
                  <c:v>44063.431435185186</c:v>
                </c:pt>
                <c:pt idx="12055">
                  <c:v>44063.439699074072</c:v>
                </c:pt>
                <c:pt idx="12056">
                  <c:v>44063.556250000001</c:v>
                </c:pt>
                <c:pt idx="12057">
                  <c:v>44063.562025462961</c:v>
                </c:pt>
                <c:pt idx="12058">
                  <c:v>44063.583020833335</c:v>
                </c:pt>
                <c:pt idx="12059">
                  <c:v>44063.622129629628</c:v>
                </c:pt>
                <c:pt idx="12060">
                  <c:v>44063.627314814818</c:v>
                </c:pt>
                <c:pt idx="12061">
                  <c:v>44063.6325</c:v>
                </c:pt>
                <c:pt idx="12062">
                  <c:v>44063.637546296297</c:v>
                </c:pt>
                <c:pt idx="12063">
                  <c:v>44063.642812500002</c:v>
                </c:pt>
                <c:pt idx="12064">
                  <c:v>44063.6487037037</c:v>
                </c:pt>
                <c:pt idx="12065">
                  <c:v>44063.661481481482</c:v>
                </c:pt>
                <c:pt idx="12066">
                  <c:v>44063.668124999997</c:v>
                </c:pt>
                <c:pt idx="12067">
                  <c:v>44063.675636574073</c:v>
                </c:pt>
                <c:pt idx="12068">
                  <c:v>44063.699930555558</c:v>
                </c:pt>
                <c:pt idx="12069">
                  <c:v>44064.408761574072</c:v>
                </c:pt>
                <c:pt idx="12070">
                  <c:v>44064.419942129629</c:v>
                </c:pt>
                <c:pt idx="12071">
                  <c:v>44064.586736111109</c:v>
                </c:pt>
                <c:pt idx="12072">
                  <c:v>44065.653553240743</c:v>
                </c:pt>
                <c:pt idx="12073">
                  <c:v>44065.66542824074</c:v>
                </c:pt>
                <c:pt idx="12074">
                  <c:v>44068.372407407405</c:v>
                </c:pt>
                <c:pt idx="12075">
                  <c:v>44074.675995370373</c:v>
                </c:pt>
                <c:pt idx="12076">
                  <c:v>44074.682719907411</c:v>
                </c:pt>
                <c:pt idx="12077">
                  <c:v>44074.693622685183</c:v>
                </c:pt>
                <c:pt idx="12078">
                  <c:v>44074.717372685183</c:v>
                </c:pt>
                <c:pt idx="12079">
                  <c:v>44075.464212962965</c:v>
                </c:pt>
                <c:pt idx="12080">
                  <c:v>44075.480949074074</c:v>
                </c:pt>
                <c:pt idx="12081">
                  <c:v>44075.488483796296</c:v>
                </c:pt>
                <c:pt idx="12082">
                  <c:v>44075.495219907411</c:v>
                </c:pt>
                <c:pt idx="12083">
                  <c:v>44075.504212962966</c:v>
                </c:pt>
                <c:pt idx="12084">
                  <c:v>44075.515949074077</c:v>
                </c:pt>
                <c:pt idx="12085">
                  <c:v>44075.524895833332</c:v>
                </c:pt>
                <c:pt idx="12086">
                  <c:v>44075.709583333337</c:v>
                </c:pt>
                <c:pt idx="12087">
                  <c:v>44075.730636574073</c:v>
                </c:pt>
                <c:pt idx="12088">
                  <c:v>44076.370208333334</c:v>
                </c:pt>
                <c:pt idx="12089">
                  <c:v>44076.396307870367</c:v>
                </c:pt>
                <c:pt idx="12090">
                  <c:v>44076.425729166665</c:v>
                </c:pt>
                <c:pt idx="12091">
                  <c:v>44076.43236111111</c:v>
                </c:pt>
                <c:pt idx="12092">
                  <c:v>44076.438310185185</c:v>
                </c:pt>
                <c:pt idx="12093">
                  <c:v>44079.694537037038</c:v>
                </c:pt>
                <c:pt idx="12094">
                  <c:v>44079.745011574072</c:v>
                </c:pt>
                <c:pt idx="12095">
                  <c:v>44080.412361111114</c:v>
                </c:pt>
                <c:pt idx="12096">
                  <c:v>44080.435648148145</c:v>
                </c:pt>
                <c:pt idx="12097">
                  <c:v>44080.444467592592</c:v>
                </c:pt>
                <c:pt idx="12098">
                  <c:v>44080.45511574074</c:v>
                </c:pt>
                <c:pt idx="12099">
                  <c:v>44080.461076388892</c:v>
                </c:pt>
                <c:pt idx="12100">
                  <c:v>44080.466574074075</c:v>
                </c:pt>
                <c:pt idx="12101">
                  <c:v>44080.471759259257</c:v>
                </c:pt>
                <c:pt idx="12102">
                  <c:v>44080.476643518516</c:v>
                </c:pt>
                <c:pt idx="12103">
                  <c:v>44080.486990740741</c:v>
                </c:pt>
                <c:pt idx="12104">
                  <c:v>44080.496851851851</c:v>
                </c:pt>
                <c:pt idx="12105">
                  <c:v>44080.501782407409</c:v>
                </c:pt>
                <c:pt idx="12106">
                  <c:v>44080.506111111114</c:v>
                </c:pt>
                <c:pt idx="12107">
                  <c:v>44080.510752314818</c:v>
                </c:pt>
                <c:pt idx="12108">
                  <c:v>44080.516689814816</c:v>
                </c:pt>
                <c:pt idx="12109">
                  <c:v>44080.52138888889</c:v>
                </c:pt>
                <c:pt idx="12110">
                  <c:v>44080.526064814818</c:v>
                </c:pt>
                <c:pt idx="12111">
                  <c:v>44080.530821759261</c:v>
                </c:pt>
                <c:pt idx="12112">
                  <c:v>44080.535219907404</c:v>
                </c:pt>
                <c:pt idx="12113">
                  <c:v>44080.540243055555</c:v>
                </c:pt>
                <c:pt idx="12114">
                  <c:v>44080.54546296296</c:v>
                </c:pt>
                <c:pt idx="12115">
                  <c:v>44080.55128472222</c:v>
                </c:pt>
                <c:pt idx="12116">
                  <c:v>44080.560324074075</c:v>
                </c:pt>
                <c:pt idx="12117">
                  <c:v>44080.60423611111</c:v>
                </c:pt>
                <c:pt idx="12118">
                  <c:v>44080.622604166667</c:v>
                </c:pt>
                <c:pt idx="12119">
                  <c:v>44080.655532407407</c:v>
                </c:pt>
                <c:pt idx="12120">
                  <c:v>44083.636874999997</c:v>
                </c:pt>
                <c:pt idx="12121">
                  <c:v>44083.642129629632</c:v>
                </c:pt>
                <c:pt idx="12122">
                  <c:v>44083.688159722224</c:v>
                </c:pt>
                <c:pt idx="12123">
                  <c:v>44083.701921296299</c:v>
                </c:pt>
                <c:pt idx="12124">
                  <c:v>44084.603761574072</c:v>
                </c:pt>
                <c:pt idx="12125">
                  <c:v>44084.615567129629</c:v>
                </c:pt>
                <c:pt idx="12126">
                  <c:v>44084.627442129633</c:v>
                </c:pt>
                <c:pt idx="12127">
                  <c:v>44084.639328703706</c:v>
                </c:pt>
                <c:pt idx="12128">
                  <c:v>44084.650995370372</c:v>
                </c:pt>
                <c:pt idx="12129">
                  <c:v>44084.658356481479</c:v>
                </c:pt>
                <c:pt idx="12130">
                  <c:v>44084.664120370369</c:v>
                </c:pt>
                <c:pt idx="12131">
                  <c:v>44084.669675925928</c:v>
                </c:pt>
                <c:pt idx="12132">
                  <c:v>44084.67527777778</c:v>
                </c:pt>
                <c:pt idx="12133">
                  <c:v>44084.682500000003</c:v>
                </c:pt>
                <c:pt idx="12134">
                  <c:v>44084.711863425924</c:v>
                </c:pt>
                <c:pt idx="12135">
                  <c:v>44084.719502314816</c:v>
                </c:pt>
                <c:pt idx="12136">
                  <c:v>44084.729872685188</c:v>
                </c:pt>
                <c:pt idx="12137">
                  <c:v>44084.739247685182</c:v>
                </c:pt>
                <c:pt idx="12138">
                  <c:v>44084.748993055553</c:v>
                </c:pt>
                <c:pt idx="12139">
                  <c:v>44084.760567129626</c:v>
                </c:pt>
                <c:pt idx="12140">
                  <c:v>44085.396990740737</c:v>
                </c:pt>
                <c:pt idx="12141">
                  <c:v>44085.40420138889</c:v>
                </c:pt>
                <c:pt idx="12142">
                  <c:v>44085.411354166667</c:v>
                </c:pt>
                <c:pt idx="12143">
                  <c:v>44085.418819444443</c:v>
                </c:pt>
                <c:pt idx="12144">
                  <c:v>44085.641215277778</c:v>
                </c:pt>
                <c:pt idx="12145">
                  <c:v>44085.6487037037</c:v>
                </c:pt>
                <c:pt idx="12146">
                  <c:v>44085.664849537039</c:v>
                </c:pt>
                <c:pt idx="12147">
                  <c:v>44085.670868055553</c:v>
                </c:pt>
                <c:pt idx="12148">
                  <c:v>44085.675949074073</c:v>
                </c:pt>
                <c:pt idx="12149">
                  <c:v>44085.681307870371</c:v>
                </c:pt>
                <c:pt idx="12150">
                  <c:v>44086.384571759256</c:v>
                </c:pt>
                <c:pt idx="12151">
                  <c:v>44086.693553240744</c:v>
                </c:pt>
                <c:pt idx="12152">
                  <c:v>44086.701296296298</c:v>
                </c:pt>
                <c:pt idx="12153">
                  <c:v>44086.710162037038</c:v>
                </c:pt>
                <c:pt idx="12154">
                  <c:v>44086.720289351855</c:v>
                </c:pt>
                <c:pt idx="12155">
                  <c:v>44086.730983796297</c:v>
                </c:pt>
                <c:pt idx="12156">
                  <c:v>44086.742407407408</c:v>
                </c:pt>
                <c:pt idx="12157">
                  <c:v>44086.751863425925</c:v>
                </c:pt>
                <c:pt idx="12158">
                  <c:v>44086.763761574075</c:v>
                </c:pt>
                <c:pt idx="12159">
                  <c:v>44086.775636574072</c:v>
                </c:pt>
                <c:pt idx="12160">
                  <c:v>44087.337083333332</c:v>
                </c:pt>
                <c:pt idx="12161">
                  <c:v>44087.348958333336</c:v>
                </c:pt>
                <c:pt idx="12162">
                  <c:v>44087.360821759263</c:v>
                </c:pt>
                <c:pt idx="12163">
                  <c:v>44087.372627314813</c:v>
                </c:pt>
                <c:pt idx="12164">
                  <c:v>44087.383217592593</c:v>
                </c:pt>
                <c:pt idx="12165">
                  <c:v>44087.394293981481</c:v>
                </c:pt>
                <c:pt idx="12166">
                  <c:v>44087.402638888889</c:v>
                </c:pt>
                <c:pt idx="12167">
                  <c:v>44087.409826388888</c:v>
                </c:pt>
                <c:pt idx="12168">
                  <c:v>44087.416354166664</c:v>
                </c:pt>
                <c:pt idx="12169">
                  <c:v>44087.422812500001</c:v>
                </c:pt>
                <c:pt idx="12170">
                  <c:v>44087.428715277776</c:v>
                </c:pt>
                <c:pt idx="12171">
                  <c:v>44087.434652777774</c:v>
                </c:pt>
                <c:pt idx="12172">
                  <c:v>44087.440625000003</c:v>
                </c:pt>
                <c:pt idx="12173">
                  <c:v>44087.44630787037</c:v>
                </c:pt>
                <c:pt idx="12174">
                  <c:v>44087.451736111114</c:v>
                </c:pt>
                <c:pt idx="12175">
                  <c:v>44087.457303240742</c:v>
                </c:pt>
                <c:pt idx="12176">
                  <c:v>44087.462638888886</c:v>
                </c:pt>
                <c:pt idx="12177">
                  <c:v>44087.467835648145</c:v>
                </c:pt>
                <c:pt idx="12178">
                  <c:v>44087.472986111112</c:v>
                </c:pt>
                <c:pt idx="12179">
                  <c:v>44087.478252314817</c:v>
                </c:pt>
                <c:pt idx="12180">
                  <c:v>44087.483298611114</c:v>
                </c:pt>
                <c:pt idx="12181">
                  <c:v>44087.488252314812</c:v>
                </c:pt>
                <c:pt idx="12182">
                  <c:v>44087.493414351855</c:v>
                </c:pt>
                <c:pt idx="12183">
                  <c:v>44087.498842592591</c:v>
                </c:pt>
                <c:pt idx="12184">
                  <c:v>44087.504108796296</c:v>
                </c:pt>
                <c:pt idx="12185">
                  <c:v>44087.509062500001</c:v>
                </c:pt>
                <c:pt idx="12186">
                  <c:v>44087.513761574075</c:v>
                </c:pt>
                <c:pt idx="12187">
                  <c:v>44087.518368055556</c:v>
                </c:pt>
                <c:pt idx="12188">
                  <c:v>44087.527546296296</c:v>
                </c:pt>
                <c:pt idx="12189">
                  <c:v>44087.532037037039</c:v>
                </c:pt>
                <c:pt idx="12190">
                  <c:v>44087.559675925928</c:v>
                </c:pt>
                <c:pt idx="12191">
                  <c:v>44087.58090277778</c:v>
                </c:pt>
                <c:pt idx="12192">
                  <c:v>44087.585185185184</c:v>
                </c:pt>
                <c:pt idx="12193">
                  <c:v>44087.589224537034</c:v>
                </c:pt>
                <c:pt idx="12194">
                  <c:v>44087.593287037038</c:v>
                </c:pt>
                <c:pt idx="12195">
                  <c:v>44087.597662037035</c:v>
                </c:pt>
                <c:pt idx="12196">
                  <c:v>44087.601724537039</c:v>
                </c:pt>
                <c:pt idx="12197">
                  <c:v>44087.605856481481</c:v>
                </c:pt>
                <c:pt idx="12198">
                  <c:v>44087.733726851853</c:v>
                </c:pt>
                <c:pt idx="12199">
                  <c:v>44087.74560185185</c:v>
                </c:pt>
                <c:pt idx="12200">
                  <c:v>44087.757476851853</c:v>
                </c:pt>
                <c:pt idx="12201">
                  <c:v>44087.769363425927</c:v>
                </c:pt>
                <c:pt idx="12202">
                  <c:v>44089.337256944447</c:v>
                </c:pt>
                <c:pt idx="12203">
                  <c:v>44089.415555555555</c:v>
                </c:pt>
                <c:pt idx="12204">
                  <c:v>44089.421655092592</c:v>
                </c:pt>
                <c:pt idx="12205">
                  <c:v>44089.433981481481</c:v>
                </c:pt>
                <c:pt idx="12206">
                  <c:v>44097.597685185188</c:v>
                </c:pt>
                <c:pt idx="12207">
                  <c:v>44097.609560185185</c:v>
                </c:pt>
                <c:pt idx="12208">
                  <c:v>44097.692708333336</c:v>
                </c:pt>
                <c:pt idx="12209">
                  <c:v>44097.716446759259</c:v>
                </c:pt>
                <c:pt idx="12210">
                  <c:v>44098.629189814812</c:v>
                </c:pt>
                <c:pt idx="12211">
                  <c:v>44098.638113425928</c:v>
                </c:pt>
                <c:pt idx="12212">
                  <c:v>44098.646736111114</c:v>
                </c:pt>
                <c:pt idx="12213">
                  <c:v>44098.692847222221</c:v>
                </c:pt>
                <c:pt idx="12214">
                  <c:v>44098.69935185185</c:v>
                </c:pt>
                <c:pt idx="12215">
                  <c:v>44099.349247685182</c:v>
                </c:pt>
                <c:pt idx="12216">
                  <c:v>44099.361122685186</c:v>
                </c:pt>
                <c:pt idx="12217">
                  <c:v>44099.370648148149</c:v>
                </c:pt>
                <c:pt idx="12218">
                  <c:v>44099.378541666665</c:v>
                </c:pt>
                <c:pt idx="12219">
                  <c:v>44099.394618055558</c:v>
                </c:pt>
                <c:pt idx="12220">
                  <c:v>44099.401678240742</c:v>
                </c:pt>
                <c:pt idx="12221">
                  <c:v>44099.408043981479</c:v>
                </c:pt>
                <c:pt idx="12222">
                  <c:v>44099.414641203701</c:v>
                </c:pt>
                <c:pt idx="12223">
                  <c:v>44099.420844907407</c:v>
                </c:pt>
                <c:pt idx="12224">
                  <c:v>44099.427407407406</c:v>
                </c:pt>
                <c:pt idx="12225">
                  <c:v>44099.447430555556</c:v>
                </c:pt>
                <c:pt idx="12226">
                  <c:v>44099.453923611109</c:v>
                </c:pt>
                <c:pt idx="12227">
                  <c:v>44099.459861111114</c:v>
                </c:pt>
                <c:pt idx="12228">
                  <c:v>44099.465092592596</c:v>
                </c:pt>
                <c:pt idx="12229">
                  <c:v>44099.470138888886</c:v>
                </c:pt>
                <c:pt idx="12230">
                  <c:v>44099.475069444445</c:v>
                </c:pt>
                <c:pt idx="12231">
                  <c:v>44099.479907407411</c:v>
                </c:pt>
                <c:pt idx="12232">
                  <c:v>44099.484710648147</c:v>
                </c:pt>
                <c:pt idx="12233">
                  <c:v>44099.489629629628</c:v>
                </c:pt>
                <c:pt idx="12234">
                  <c:v>44099.494930555556</c:v>
                </c:pt>
                <c:pt idx="12235">
                  <c:v>44099.500590277778</c:v>
                </c:pt>
                <c:pt idx="12236">
                  <c:v>44099.506458333337</c:v>
                </c:pt>
                <c:pt idx="12237">
                  <c:v>44099.513067129628</c:v>
                </c:pt>
                <c:pt idx="12238">
                  <c:v>44099.519409722219</c:v>
                </c:pt>
                <c:pt idx="12239">
                  <c:v>44099.526678240742</c:v>
                </c:pt>
                <c:pt idx="12240">
                  <c:v>44099.53261574074</c:v>
                </c:pt>
                <c:pt idx="12241">
                  <c:v>44099.539502314816</c:v>
                </c:pt>
                <c:pt idx="12242">
                  <c:v>44099.545428240737</c:v>
                </c:pt>
                <c:pt idx="12243">
                  <c:v>44099.551157407404</c:v>
                </c:pt>
                <c:pt idx="12244">
                  <c:v>44099.599479166667</c:v>
                </c:pt>
                <c:pt idx="12245">
                  <c:v>44099.607210648152</c:v>
                </c:pt>
                <c:pt idx="12246">
                  <c:v>44099.613506944443</c:v>
                </c:pt>
                <c:pt idx="12247">
                  <c:v>44099.620648148149</c:v>
                </c:pt>
                <c:pt idx="12248">
                  <c:v>44099.626886574071</c:v>
                </c:pt>
                <c:pt idx="12249">
                  <c:v>44099.633333333331</c:v>
                </c:pt>
                <c:pt idx="12250">
                  <c:v>44099.638935185183</c:v>
                </c:pt>
                <c:pt idx="12251">
                  <c:v>44099.643958333334</c:v>
                </c:pt>
                <c:pt idx="12252">
                  <c:v>44099.649201388886</c:v>
                </c:pt>
                <c:pt idx="12253">
                  <c:v>44099.654050925928</c:v>
                </c:pt>
                <c:pt idx="12254">
                  <c:v>44099.697164351855</c:v>
                </c:pt>
                <c:pt idx="12255">
                  <c:v>44100.478402777779</c:v>
                </c:pt>
                <c:pt idx="12256">
                  <c:v>44101.385844907411</c:v>
                </c:pt>
                <c:pt idx="12257">
                  <c:v>44101.423321759263</c:v>
                </c:pt>
                <c:pt idx="12258">
                  <c:v>44101.430046296293</c:v>
                </c:pt>
                <c:pt idx="12259">
                  <c:v>44101.571620370371</c:v>
                </c:pt>
                <c:pt idx="12260">
                  <c:v>44101.63380787037</c:v>
                </c:pt>
                <c:pt idx="12261">
                  <c:v>44101.637916666667</c:v>
                </c:pt>
                <c:pt idx="12262">
                  <c:v>44101.642222222225</c:v>
                </c:pt>
                <c:pt idx="12263">
                  <c:v>44101.653611111113</c:v>
                </c:pt>
                <c:pt idx="12264">
                  <c:v>44101.658715277779</c:v>
                </c:pt>
                <c:pt idx="12265">
                  <c:v>44101.680821759262</c:v>
                </c:pt>
                <c:pt idx="12266">
                  <c:v>44101.700555555559</c:v>
                </c:pt>
                <c:pt idx="12267">
                  <c:v>44101.705231481479</c:v>
                </c:pt>
                <c:pt idx="12268">
                  <c:v>44101.710520833331</c:v>
                </c:pt>
                <c:pt idx="12269">
                  <c:v>44101.715648148151</c:v>
                </c:pt>
                <c:pt idx="12270">
                  <c:v>44101.728217592594</c:v>
                </c:pt>
                <c:pt idx="12271">
                  <c:v>44101.737534722219</c:v>
                </c:pt>
                <c:pt idx="12272">
                  <c:v>44101.761296296296</c:v>
                </c:pt>
                <c:pt idx="12273">
                  <c:v>44102.391898148147</c:v>
                </c:pt>
                <c:pt idx="12274">
                  <c:v>44102.431631944448</c:v>
                </c:pt>
                <c:pt idx="12275">
                  <c:v>44102.438877314817</c:v>
                </c:pt>
                <c:pt idx="12276">
                  <c:v>44102.445069444446</c:v>
                </c:pt>
                <c:pt idx="12277">
                  <c:v>44102.462511574071</c:v>
                </c:pt>
                <c:pt idx="12278">
                  <c:v>44102.473229166666</c:v>
                </c:pt>
                <c:pt idx="12279">
                  <c:v>44102.488946759258</c:v>
                </c:pt>
                <c:pt idx="12280">
                  <c:v>44102.493993055556</c:v>
                </c:pt>
                <c:pt idx="12281">
                  <c:v>44102.498935185184</c:v>
                </c:pt>
                <c:pt idx="12282">
                  <c:v>44102.503946759258</c:v>
                </c:pt>
                <c:pt idx="12283">
                  <c:v>44102.528437499997</c:v>
                </c:pt>
                <c:pt idx="12284">
                  <c:v>44102.533043981479</c:v>
                </c:pt>
                <c:pt idx="12285">
                  <c:v>44102.537627314814</c:v>
                </c:pt>
                <c:pt idx="12286">
                  <c:v>44102.542210648149</c:v>
                </c:pt>
                <c:pt idx="12287">
                  <c:v>44102.581956018519</c:v>
                </c:pt>
                <c:pt idx="12288">
                  <c:v>44102.5862037037</c:v>
                </c:pt>
                <c:pt idx="12289">
                  <c:v>44102.590486111112</c:v>
                </c:pt>
                <c:pt idx="12290">
                  <c:v>44102.594687500001</c:v>
                </c:pt>
                <c:pt idx="12291">
                  <c:v>44102.598819444444</c:v>
                </c:pt>
                <c:pt idx="12292">
                  <c:v>44102.602951388886</c:v>
                </c:pt>
                <c:pt idx="12293">
                  <c:v>44102.757025462961</c:v>
                </c:pt>
                <c:pt idx="12294">
                  <c:v>44102.765902777777</c:v>
                </c:pt>
                <c:pt idx="12295">
                  <c:v>44105.367581018516</c:v>
                </c:pt>
                <c:pt idx="12296">
                  <c:v>44106.472233796296</c:v>
                </c:pt>
                <c:pt idx="12297">
                  <c:v>44106.477407407408</c:v>
                </c:pt>
                <c:pt idx="12298">
                  <c:v>44106.491608796299</c:v>
                </c:pt>
                <c:pt idx="12299">
                  <c:v>44106.504988425928</c:v>
                </c:pt>
                <c:pt idx="12300">
                  <c:v>44106.509351851855</c:v>
                </c:pt>
                <c:pt idx="12301">
                  <c:v>44106.513807870368</c:v>
                </c:pt>
                <c:pt idx="12302">
                  <c:v>44106.518159722225</c:v>
                </c:pt>
                <c:pt idx="12303">
                  <c:v>44106.522407407407</c:v>
                </c:pt>
                <c:pt idx="12304">
                  <c:v>44106.526782407411</c:v>
                </c:pt>
                <c:pt idx="12305">
                  <c:v>44106.530960648146</c:v>
                </c:pt>
                <c:pt idx="12306">
                  <c:v>44106.662731481483</c:v>
                </c:pt>
                <c:pt idx="12307">
                  <c:v>44106.667245370372</c:v>
                </c:pt>
                <c:pt idx="12308">
                  <c:v>44106.67328703704</c:v>
                </c:pt>
                <c:pt idx="12309">
                  <c:v>44106.682268518518</c:v>
                </c:pt>
                <c:pt idx="12310">
                  <c:v>44107.34883101852</c:v>
                </c:pt>
                <c:pt idx="12311">
                  <c:v>44107.372210648151</c:v>
                </c:pt>
                <c:pt idx="12312">
                  <c:v>44107.398865740739</c:v>
                </c:pt>
                <c:pt idx="12313">
                  <c:v>44107.405370370368</c:v>
                </c:pt>
                <c:pt idx="12314">
                  <c:v>44107.411539351851</c:v>
                </c:pt>
                <c:pt idx="12315">
                  <c:v>44107.418124999997</c:v>
                </c:pt>
                <c:pt idx="12316">
                  <c:v>44107.424432870372</c:v>
                </c:pt>
                <c:pt idx="12317">
                  <c:v>44107.430358796293</c:v>
                </c:pt>
                <c:pt idx="12318">
                  <c:v>44107.445694444446</c:v>
                </c:pt>
                <c:pt idx="12319">
                  <c:v>44108.333680555559</c:v>
                </c:pt>
                <c:pt idx="12320">
                  <c:v>44108.349305555559</c:v>
                </c:pt>
                <c:pt idx="12321">
                  <c:v>44108.389780092592</c:v>
                </c:pt>
                <c:pt idx="12322">
                  <c:v>44108.41983796296</c:v>
                </c:pt>
                <c:pt idx="12323">
                  <c:v>44108.426400462966</c:v>
                </c:pt>
                <c:pt idx="12324">
                  <c:v>44108.432719907411</c:v>
                </c:pt>
                <c:pt idx="12325">
                  <c:v>44108.438310185185</c:v>
                </c:pt>
                <c:pt idx="12326">
                  <c:v>44108.444004629629</c:v>
                </c:pt>
                <c:pt idx="12327">
                  <c:v>44108.449652777781</c:v>
                </c:pt>
                <c:pt idx="12328">
                  <c:v>44108.455474537041</c:v>
                </c:pt>
                <c:pt idx="12329">
                  <c:v>44108.462418981479</c:v>
                </c:pt>
                <c:pt idx="12330">
                  <c:v>44108.468692129631</c:v>
                </c:pt>
                <c:pt idx="12331">
                  <c:v>44108.474618055552</c:v>
                </c:pt>
                <c:pt idx="12332">
                  <c:v>44108.480312500003</c:v>
                </c:pt>
                <c:pt idx="12333">
                  <c:v>44108.486076388886</c:v>
                </c:pt>
                <c:pt idx="12334">
                  <c:v>44108.491712962961</c:v>
                </c:pt>
                <c:pt idx="12335">
                  <c:v>44108.497152777774</c:v>
                </c:pt>
                <c:pt idx="12336">
                  <c:v>44108.502476851849</c:v>
                </c:pt>
                <c:pt idx="12337">
                  <c:v>44108.507638888892</c:v>
                </c:pt>
                <c:pt idx="12338">
                  <c:v>44108.512592592589</c:v>
                </c:pt>
                <c:pt idx="12339">
                  <c:v>44108.517326388886</c:v>
                </c:pt>
                <c:pt idx="12340">
                  <c:v>44108.521898148145</c:v>
                </c:pt>
                <c:pt idx="12341">
                  <c:v>44108.526643518519</c:v>
                </c:pt>
                <c:pt idx="12342">
                  <c:v>44108.531863425924</c:v>
                </c:pt>
                <c:pt idx="12343">
                  <c:v>44108.536400462966</c:v>
                </c:pt>
                <c:pt idx="12344">
                  <c:v>44108.542129629626</c:v>
                </c:pt>
                <c:pt idx="12345">
                  <c:v>44108.548645833333</c:v>
                </c:pt>
                <c:pt idx="12346">
                  <c:v>44108.553946759261</c:v>
                </c:pt>
                <c:pt idx="12347">
                  <c:v>44108.589328703703</c:v>
                </c:pt>
                <c:pt idx="12348">
                  <c:v>44108.598576388889</c:v>
                </c:pt>
                <c:pt idx="12349">
                  <c:v>44108.608553240738</c:v>
                </c:pt>
                <c:pt idx="12350">
                  <c:v>44108.61519675926</c:v>
                </c:pt>
                <c:pt idx="12351">
                  <c:v>44108.623287037037</c:v>
                </c:pt>
                <c:pt idx="12352">
                  <c:v>44108.63077546296</c:v>
                </c:pt>
                <c:pt idx="12353">
                  <c:v>44108.636550925927</c:v>
                </c:pt>
                <c:pt idx="12354">
                  <c:v>44108.64298611111</c:v>
                </c:pt>
                <c:pt idx="12355">
                  <c:v>44108.652013888888</c:v>
                </c:pt>
                <c:pt idx="12356">
                  <c:v>44108.662453703706</c:v>
                </c:pt>
                <c:pt idx="12357">
                  <c:v>44109.349386574075</c:v>
                </c:pt>
                <c:pt idx="12358">
                  <c:v>44109.361250000002</c:v>
                </c:pt>
                <c:pt idx="12359">
                  <c:v>44109.373148148145</c:v>
                </c:pt>
                <c:pt idx="12360">
                  <c:v>44109.385034722225</c:v>
                </c:pt>
                <c:pt idx="12361">
                  <c:v>44109.396782407406</c:v>
                </c:pt>
                <c:pt idx="12362">
                  <c:v>44109.406724537039</c:v>
                </c:pt>
                <c:pt idx="12363">
                  <c:v>44109.415381944447</c:v>
                </c:pt>
                <c:pt idx="12364">
                  <c:v>44109.425208333334</c:v>
                </c:pt>
                <c:pt idx="12365">
                  <c:v>44109.434004629627</c:v>
                </c:pt>
                <c:pt idx="12366">
                  <c:v>44109.441041666665</c:v>
                </c:pt>
                <c:pt idx="12367">
                  <c:v>44109.643229166664</c:v>
                </c:pt>
                <c:pt idx="12368">
                  <c:v>44109.650416666664</c:v>
                </c:pt>
                <c:pt idx="12369">
                  <c:v>44109.658449074072</c:v>
                </c:pt>
                <c:pt idx="12370">
                  <c:v>44109.670335648145</c:v>
                </c:pt>
                <c:pt idx="12371">
                  <c:v>44109.737511574072</c:v>
                </c:pt>
                <c:pt idx="12372">
                  <c:v>44109.749386574076</c:v>
                </c:pt>
                <c:pt idx="12373">
                  <c:v>44110.445462962962</c:v>
                </c:pt>
                <c:pt idx="12374">
                  <c:v>44111.556921296295</c:v>
                </c:pt>
                <c:pt idx="12375">
                  <c:v>44111.590624999997</c:v>
                </c:pt>
                <c:pt idx="12376">
                  <c:v>44112.482094907406</c:v>
                </c:pt>
                <c:pt idx="12377">
                  <c:v>44113.607557870368</c:v>
                </c:pt>
                <c:pt idx="12378">
                  <c:v>44115.422534722224</c:v>
                </c:pt>
                <c:pt idx="12379">
                  <c:v>44115.507037037038</c:v>
                </c:pt>
                <c:pt idx="12380">
                  <c:v>44115.715914351851</c:v>
                </c:pt>
                <c:pt idx="12381">
                  <c:v>44118.358622685184</c:v>
                </c:pt>
                <c:pt idx="12382">
                  <c:v>44118.650358796294</c:v>
                </c:pt>
                <c:pt idx="12383">
                  <c:v>44118.654537037037</c:v>
                </c:pt>
                <c:pt idx="12384">
                  <c:v>44118.658715277779</c:v>
                </c:pt>
                <c:pt idx="12385">
                  <c:v>44118.663240740738</c:v>
                </c:pt>
                <c:pt idx="12386">
                  <c:v>44118.673495370371</c:v>
                </c:pt>
                <c:pt idx="12387">
                  <c:v>44118.685370370367</c:v>
                </c:pt>
                <c:pt idx="12388">
                  <c:v>44118.697233796294</c:v>
                </c:pt>
                <c:pt idx="12389">
                  <c:v>44118.720983796295</c:v>
                </c:pt>
                <c:pt idx="12390">
                  <c:v>44121.496527777781</c:v>
                </c:pt>
                <c:pt idx="12391">
                  <c:v>44121.518495370372</c:v>
                </c:pt>
                <c:pt idx="12392">
                  <c:v>44121.656990740739</c:v>
                </c:pt>
                <c:pt idx="12393">
                  <c:v>44121.665879629632</c:v>
                </c:pt>
                <c:pt idx="12394">
                  <c:v>44124.501643518517</c:v>
                </c:pt>
                <c:pt idx="12395">
                  <c:v>44124.515717592592</c:v>
                </c:pt>
                <c:pt idx="12396">
                  <c:v>44124.587627314817</c:v>
                </c:pt>
                <c:pt idx="12397">
                  <c:v>44124.67769675926</c:v>
                </c:pt>
                <c:pt idx="12398">
                  <c:v>44124.695879629631</c:v>
                </c:pt>
                <c:pt idx="12399">
                  <c:v>44125.646527777775</c:v>
                </c:pt>
                <c:pt idx="12400">
                  <c:v>44125.711284722223</c:v>
                </c:pt>
                <c:pt idx="12401">
                  <c:v>44125.718391203707</c:v>
                </c:pt>
                <c:pt idx="12402">
                  <c:v>44126.333113425928</c:v>
                </c:pt>
                <c:pt idx="12403">
                  <c:v>44126.387002314812</c:v>
                </c:pt>
                <c:pt idx="12404">
                  <c:v>44126.404895833337</c:v>
                </c:pt>
                <c:pt idx="12405">
                  <c:v>44126.41302083333</c:v>
                </c:pt>
                <c:pt idx="12406">
                  <c:v>44126.425092592595</c:v>
                </c:pt>
                <c:pt idx="12407">
                  <c:v>44126.430983796294</c:v>
                </c:pt>
                <c:pt idx="12408">
                  <c:v>44126.437037037038</c:v>
                </c:pt>
                <c:pt idx="12409">
                  <c:v>44126.448958333334</c:v>
                </c:pt>
                <c:pt idx="12410">
                  <c:v>44126.455046296294</c:v>
                </c:pt>
                <c:pt idx="12411">
                  <c:v>44126.461296296293</c:v>
                </c:pt>
                <c:pt idx="12412">
                  <c:v>44126.467210648145</c:v>
                </c:pt>
                <c:pt idx="12413">
                  <c:v>44126.472754629627</c:v>
                </c:pt>
                <c:pt idx="12414">
                  <c:v>44126.478206018517</c:v>
                </c:pt>
                <c:pt idx="12415">
                  <c:v>44126.483530092592</c:v>
                </c:pt>
                <c:pt idx="12416">
                  <c:v>44126.489027777781</c:v>
                </c:pt>
                <c:pt idx="12417">
                  <c:v>44126.494270833333</c:v>
                </c:pt>
                <c:pt idx="12418">
                  <c:v>44126.499409722222</c:v>
                </c:pt>
                <c:pt idx="12419">
                  <c:v>44126.504479166666</c:v>
                </c:pt>
                <c:pt idx="12420">
                  <c:v>44126.509328703702</c:v>
                </c:pt>
                <c:pt idx="12421">
                  <c:v>44126.514097222222</c:v>
                </c:pt>
                <c:pt idx="12422">
                  <c:v>44126.518923611111</c:v>
                </c:pt>
                <c:pt idx="12423">
                  <c:v>44126.533125000002</c:v>
                </c:pt>
                <c:pt idx="12424">
                  <c:v>44127.476412037038</c:v>
                </c:pt>
                <c:pt idx="12425">
                  <c:v>44127.570462962962</c:v>
                </c:pt>
                <c:pt idx="12426">
                  <c:v>44127.6246875</c:v>
                </c:pt>
                <c:pt idx="12427">
                  <c:v>44127.670416666668</c:v>
                </c:pt>
                <c:pt idx="12428">
                  <c:v>44127.677094907405</c:v>
                </c:pt>
                <c:pt idx="12429">
                  <c:v>44127.684687499997</c:v>
                </c:pt>
                <c:pt idx="12430">
                  <c:v>44127.702337962961</c:v>
                </c:pt>
                <c:pt idx="12431">
                  <c:v>44127.713113425925</c:v>
                </c:pt>
                <c:pt idx="12432">
                  <c:v>44127.72115740741</c:v>
                </c:pt>
                <c:pt idx="12433">
                  <c:v>44127.730011574073</c:v>
                </c:pt>
                <c:pt idx="12434">
                  <c:v>44127.741875</c:v>
                </c:pt>
                <c:pt idx="12435">
                  <c:v>44127.75372685185</c:v>
                </c:pt>
                <c:pt idx="12436">
                  <c:v>44128.479108796295</c:v>
                </c:pt>
                <c:pt idx="12437">
                  <c:v>44128.484120370369</c:v>
                </c:pt>
                <c:pt idx="12438">
                  <c:v>44128.670937499999</c:v>
                </c:pt>
                <c:pt idx="12439">
                  <c:v>44128.698148148149</c:v>
                </c:pt>
                <c:pt idx="12440">
                  <c:v>44128.731377314813</c:v>
                </c:pt>
                <c:pt idx="12441">
                  <c:v>44129.716504629629</c:v>
                </c:pt>
                <c:pt idx="12442">
                  <c:v>44130.43608796296</c:v>
                </c:pt>
                <c:pt idx="12443">
                  <c:v>44130.468645833331</c:v>
                </c:pt>
                <c:pt idx="12444">
                  <c:v>44130.47457175926</c:v>
                </c:pt>
                <c:pt idx="12445">
                  <c:v>44130.490381944444</c:v>
                </c:pt>
                <c:pt idx="12446">
                  <c:v>44131.711006944446</c:v>
                </c:pt>
                <c:pt idx="12447">
                  <c:v>44132.746747685182</c:v>
                </c:pt>
                <c:pt idx="12448">
                  <c:v>44132.755277777775</c:v>
                </c:pt>
                <c:pt idx="12449">
                  <c:v>44134.448819444442</c:v>
                </c:pt>
                <c:pt idx="12450">
                  <c:v>44134.45484953704</c:v>
                </c:pt>
                <c:pt idx="12451">
                  <c:v>44134.460648148146</c:v>
                </c:pt>
                <c:pt idx="12452">
                  <c:v>44134.466238425928</c:v>
                </c:pt>
                <c:pt idx="12453">
                  <c:v>44134.477372685185</c:v>
                </c:pt>
                <c:pt idx="12454">
                  <c:v>44134.482488425929</c:v>
                </c:pt>
                <c:pt idx="12455">
                  <c:v>44134.492430555554</c:v>
                </c:pt>
                <c:pt idx="12456">
                  <c:v>44134.507407407407</c:v>
                </c:pt>
                <c:pt idx="12457">
                  <c:v>44134.517222222225</c:v>
                </c:pt>
                <c:pt idx="12458">
                  <c:v>44134.744375000002</c:v>
                </c:pt>
                <c:pt idx="12459">
                  <c:v>44138.662233796298</c:v>
                </c:pt>
                <c:pt idx="12460">
                  <c:v>44139.40425925926</c:v>
                </c:pt>
                <c:pt idx="12461">
                  <c:v>44139.421631944446</c:v>
                </c:pt>
                <c:pt idx="12462">
                  <c:v>44139.449282407404</c:v>
                </c:pt>
                <c:pt idx="12463">
                  <c:v>44139.474247685182</c:v>
                </c:pt>
                <c:pt idx="12464">
                  <c:v>44139.489490740743</c:v>
                </c:pt>
                <c:pt idx="12465">
                  <c:v>44139.503425925926</c:v>
                </c:pt>
                <c:pt idx="12466">
                  <c:v>44139.584328703706</c:v>
                </c:pt>
                <c:pt idx="12467">
                  <c:v>44139.66065972222</c:v>
                </c:pt>
                <c:pt idx="12468">
                  <c:v>44139.726886574077</c:v>
                </c:pt>
                <c:pt idx="12469">
                  <c:v>44139.740486111114</c:v>
                </c:pt>
                <c:pt idx="12470">
                  <c:v>44139.767256944448</c:v>
                </c:pt>
                <c:pt idx="12471">
                  <c:v>44140.374594907407</c:v>
                </c:pt>
                <c:pt idx="12472">
                  <c:v>44140.381932870368</c:v>
                </c:pt>
                <c:pt idx="12473">
                  <c:v>44140.388773148145</c:v>
                </c:pt>
                <c:pt idx="12474">
                  <c:v>44140.395555555559</c:v>
                </c:pt>
                <c:pt idx="12475">
                  <c:v>44140.406018518515</c:v>
                </c:pt>
                <c:pt idx="12476">
                  <c:v>44140.412430555552</c:v>
                </c:pt>
                <c:pt idx="12477">
                  <c:v>44140.418506944443</c:v>
                </c:pt>
                <c:pt idx="12478">
                  <c:v>44140.424525462964</c:v>
                </c:pt>
                <c:pt idx="12479">
                  <c:v>44140.43644675926</c:v>
                </c:pt>
                <c:pt idx="12480">
                  <c:v>44140.442002314812</c:v>
                </c:pt>
                <c:pt idx="12481">
                  <c:v>44140.447928240741</c:v>
                </c:pt>
                <c:pt idx="12482">
                  <c:v>44140.458854166667</c:v>
                </c:pt>
                <c:pt idx="12483">
                  <c:v>44140.463958333334</c:v>
                </c:pt>
                <c:pt idx="12484">
                  <c:v>44140.580763888887</c:v>
                </c:pt>
                <c:pt idx="12485">
                  <c:v>44140.645324074074</c:v>
                </c:pt>
                <c:pt idx="12486">
                  <c:v>44140.650208333333</c:v>
                </c:pt>
                <c:pt idx="12487">
                  <c:v>44140.656226851854</c:v>
                </c:pt>
                <c:pt idx="12488">
                  <c:v>44140.665208333332</c:v>
                </c:pt>
                <c:pt idx="12489">
                  <c:v>44140.672500000001</c:v>
                </c:pt>
                <c:pt idx="12490">
                  <c:v>44140.694131944445</c:v>
                </c:pt>
                <c:pt idx="12491">
                  <c:v>44140.706018518518</c:v>
                </c:pt>
                <c:pt idx="12492">
                  <c:v>44140.717893518522</c:v>
                </c:pt>
                <c:pt idx="12493">
                  <c:v>44140.729791666665</c:v>
                </c:pt>
                <c:pt idx="12494">
                  <c:v>44140.741666666669</c:v>
                </c:pt>
                <c:pt idx="12495">
                  <c:v>44140.753541666665</c:v>
                </c:pt>
                <c:pt idx="12496">
                  <c:v>44141.418321759258</c:v>
                </c:pt>
                <c:pt idx="12497">
                  <c:v>44141.42491898148</c:v>
                </c:pt>
                <c:pt idx="12498">
                  <c:v>44141.431319444448</c:v>
                </c:pt>
                <c:pt idx="12499">
                  <c:v>44141.44259259259</c:v>
                </c:pt>
                <c:pt idx="12500">
                  <c:v>44141.449803240743</c:v>
                </c:pt>
                <c:pt idx="12501">
                  <c:v>44141.455868055556</c:v>
                </c:pt>
                <c:pt idx="12502">
                  <c:v>44141.465381944443</c:v>
                </c:pt>
                <c:pt idx="12503">
                  <c:v>44141.475474537037</c:v>
                </c:pt>
                <c:pt idx="12504">
                  <c:v>44141.480162037034</c:v>
                </c:pt>
                <c:pt idx="12505">
                  <c:v>44141.485046296293</c:v>
                </c:pt>
                <c:pt idx="12506">
                  <c:v>44141.491782407407</c:v>
                </c:pt>
                <c:pt idx="12507">
                  <c:v>44141.499340277776</c:v>
                </c:pt>
                <c:pt idx="12508">
                  <c:v>44141.505844907406</c:v>
                </c:pt>
                <c:pt idx="12509">
                  <c:v>44141.51152777778</c:v>
                </c:pt>
                <c:pt idx="12510">
                  <c:v>44141.516712962963</c:v>
                </c:pt>
                <c:pt idx="12511">
                  <c:v>44141.521597222221</c:v>
                </c:pt>
                <c:pt idx="12512">
                  <c:v>44141.526087962964</c:v>
                </c:pt>
                <c:pt idx="12513">
                  <c:v>44141.530613425923</c:v>
                </c:pt>
                <c:pt idx="12514">
                  <c:v>44141.536458333336</c:v>
                </c:pt>
                <c:pt idx="12515">
                  <c:v>44141.54314814815</c:v>
                </c:pt>
                <c:pt idx="12516">
                  <c:v>44141.553101851852</c:v>
                </c:pt>
                <c:pt idx="12517">
                  <c:v>44141.557615740741</c:v>
                </c:pt>
                <c:pt idx="12518">
                  <c:v>44141.562430555554</c:v>
                </c:pt>
                <c:pt idx="12519">
                  <c:v>44141.567615740743</c:v>
                </c:pt>
                <c:pt idx="12520">
                  <c:v>44141.573252314818</c:v>
                </c:pt>
                <c:pt idx="12521">
                  <c:v>44141.582199074073</c:v>
                </c:pt>
                <c:pt idx="12522">
                  <c:v>44141.590243055558</c:v>
                </c:pt>
                <c:pt idx="12523">
                  <c:v>44141.59851851852</c:v>
                </c:pt>
                <c:pt idx="12524">
                  <c:v>44141.607754629629</c:v>
                </c:pt>
                <c:pt idx="12525">
                  <c:v>44141.612939814811</c:v>
                </c:pt>
                <c:pt idx="12526">
                  <c:v>44141.616805555554</c:v>
                </c:pt>
                <c:pt idx="12527">
                  <c:v>44141.620312500003</c:v>
                </c:pt>
                <c:pt idx="12528">
                  <c:v>44141.623749999999</c:v>
                </c:pt>
                <c:pt idx="12529">
                  <c:v>44141.627199074072</c:v>
                </c:pt>
                <c:pt idx="12530">
                  <c:v>44141.630682870367</c:v>
                </c:pt>
                <c:pt idx="12531">
                  <c:v>44141.634201388886</c:v>
                </c:pt>
                <c:pt idx="12532">
                  <c:v>44141.637696759259</c:v>
                </c:pt>
                <c:pt idx="12533">
                  <c:v>44141.641423611109</c:v>
                </c:pt>
                <c:pt idx="12534">
                  <c:v>44141.647106481483</c:v>
                </c:pt>
                <c:pt idx="12535">
                  <c:v>44141.662673611114</c:v>
                </c:pt>
                <c:pt idx="12536">
                  <c:v>44141.670231481483</c:v>
                </c:pt>
                <c:pt idx="12537">
                  <c:v>44141.681539351855</c:v>
                </c:pt>
                <c:pt idx="12538">
                  <c:v>44141.756898148145</c:v>
                </c:pt>
                <c:pt idx="12539">
                  <c:v>44142.374710648146</c:v>
                </c:pt>
                <c:pt idx="12540">
                  <c:v>44142.382893518516</c:v>
                </c:pt>
                <c:pt idx="12541">
                  <c:v>44142.394212962965</c:v>
                </c:pt>
                <c:pt idx="12542">
                  <c:v>44142.402592592596</c:v>
                </c:pt>
                <c:pt idx="12543">
                  <c:v>44142.410590277781</c:v>
                </c:pt>
                <c:pt idx="12544">
                  <c:v>44142.417997685188</c:v>
                </c:pt>
                <c:pt idx="12545">
                  <c:v>44142.425497685188</c:v>
                </c:pt>
                <c:pt idx="12546">
                  <c:v>44142.434618055559</c:v>
                </c:pt>
                <c:pt idx="12547">
                  <c:v>44142.443993055553</c:v>
                </c:pt>
                <c:pt idx="12548">
                  <c:v>44142.449965277781</c:v>
                </c:pt>
                <c:pt idx="12549">
                  <c:v>44142.457615740743</c:v>
                </c:pt>
                <c:pt idx="12550">
                  <c:v>44142.464814814812</c:v>
                </c:pt>
                <c:pt idx="12551">
                  <c:v>44142.471018518518</c:v>
                </c:pt>
                <c:pt idx="12552">
                  <c:v>44142.476747685185</c:v>
                </c:pt>
                <c:pt idx="12553">
                  <c:v>44142.485648148147</c:v>
                </c:pt>
                <c:pt idx="12554">
                  <c:v>44142.495243055557</c:v>
                </c:pt>
                <c:pt idx="12555">
                  <c:v>44142.502754629626</c:v>
                </c:pt>
                <c:pt idx="12556">
                  <c:v>44142.508113425924</c:v>
                </c:pt>
                <c:pt idx="12557">
                  <c:v>44142.513310185182</c:v>
                </c:pt>
                <c:pt idx="12558">
                  <c:v>44142.51834490741</c:v>
                </c:pt>
                <c:pt idx="12559">
                  <c:v>44142.524733796294</c:v>
                </c:pt>
                <c:pt idx="12560">
                  <c:v>44142.534560185188</c:v>
                </c:pt>
                <c:pt idx="12561">
                  <c:v>44142.561620370368</c:v>
                </c:pt>
                <c:pt idx="12562">
                  <c:v>44142.566666666666</c:v>
                </c:pt>
                <c:pt idx="12563">
                  <c:v>44142.608900462961</c:v>
                </c:pt>
                <c:pt idx="12564">
                  <c:v>44142.615752314814</c:v>
                </c:pt>
                <c:pt idx="12565">
                  <c:v>44142.62736111111</c:v>
                </c:pt>
                <c:pt idx="12566">
                  <c:v>44142.633263888885</c:v>
                </c:pt>
                <c:pt idx="12567">
                  <c:v>44142.63790509259</c:v>
                </c:pt>
                <c:pt idx="12568">
                  <c:v>44143.378252314818</c:v>
                </c:pt>
                <c:pt idx="12569">
                  <c:v>44143.38484953704</c:v>
                </c:pt>
                <c:pt idx="12570">
                  <c:v>44143.391192129631</c:v>
                </c:pt>
                <c:pt idx="12571">
                  <c:v>44143.397152777776</c:v>
                </c:pt>
                <c:pt idx="12572">
                  <c:v>44143.40320601852</c:v>
                </c:pt>
                <c:pt idx="12573">
                  <c:v>44143.443703703706</c:v>
                </c:pt>
                <c:pt idx="12574">
                  <c:v>44143.464780092596</c:v>
                </c:pt>
                <c:pt idx="12575">
                  <c:v>44143.474965277775</c:v>
                </c:pt>
                <c:pt idx="12576">
                  <c:v>44143.507638888892</c:v>
                </c:pt>
                <c:pt idx="12577">
                  <c:v>44143.569525462961</c:v>
                </c:pt>
                <c:pt idx="12578">
                  <c:v>44143.703923611109</c:v>
                </c:pt>
                <c:pt idx="12579">
                  <c:v>44144.391585648147</c:v>
                </c:pt>
                <c:pt idx="12580">
                  <c:v>44144.483726851853</c:v>
                </c:pt>
                <c:pt idx="12581">
                  <c:v>44144.667314814818</c:v>
                </c:pt>
                <c:pt idx="12582">
                  <c:v>44144.68472222222</c:v>
                </c:pt>
                <c:pt idx="12583">
                  <c:v>44144.690266203703</c:v>
                </c:pt>
                <c:pt idx="12584">
                  <c:v>44144.701666666668</c:v>
                </c:pt>
                <c:pt idx="12585">
                  <c:v>44144.707708333335</c:v>
                </c:pt>
                <c:pt idx="12586">
                  <c:v>44144.728067129632</c:v>
                </c:pt>
                <c:pt idx="12587">
                  <c:v>44145.686851851853</c:v>
                </c:pt>
                <c:pt idx="12588">
                  <c:v>44145.744849537034</c:v>
                </c:pt>
                <c:pt idx="12589">
                  <c:v>44146.668020833335</c:v>
                </c:pt>
                <c:pt idx="12590">
                  <c:v>44146.672453703701</c:v>
                </c:pt>
                <c:pt idx="12591">
                  <c:v>44147.385034722225</c:v>
                </c:pt>
                <c:pt idx="12592">
                  <c:v>44155.69767361111</c:v>
                </c:pt>
                <c:pt idx="12593">
                  <c:v>44155.744155092594</c:v>
                </c:pt>
                <c:pt idx="12594">
                  <c:v>44156.480798611112</c:v>
                </c:pt>
                <c:pt idx="12595">
                  <c:v>44156.486493055556</c:v>
                </c:pt>
                <c:pt idx="12596">
                  <c:v>44156.495381944442</c:v>
                </c:pt>
                <c:pt idx="12597">
                  <c:v>44156.519444444442</c:v>
                </c:pt>
                <c:pt idx="12598">
                  <c:v>44156.525983796295</c:v>
                </c:pt>
                <c:pt idx="12599">
                  <c:v>44156.532708333332</c:v>
                </c:pt>
                <c:pt idx="12600">
                  <c:v>44156.539826388886</c:v>
                </c:pt>
                <c:pt idx="12601">
                  <c:v>44156.547500000001</c:v>
                </c:pt>
                <c:pt idx="12602">
                  <c:v>44156.554849537039</c:v>
                </c:pt>
                <c:pt idx="12603">
                  <c:v>44156.56144675926</c:v>
                </c:pt>
                <c:pt idx="12604">
                  <c:v>44156.598391203705</c:v>
                </c:pt>
                <c:pt idx="12605">
                  <c:v>44157.407094907408</c:v>
                </c:pt>
                <c:pt idx="12606">
                  <c:v>44159.700798611113</c:v>
                </c:pt>
                <c:pt idx="12607">
                  <c:v>44163.392106481479</c:v>
                </c:pt>
                <c:pt idx="12608">
                  <c:v>44163.403634259259</c:v>
                </c:pt>
                <c:pt idx="12609">
                  <c:v>44163.410474537035</c:v>
                </c:pt>
                <c:pt idx="12610">
                  <c:v>44163.416562500002</c:v>
                </c:pt>
                <c:pt idx="12611">
                  <c:v>44163.422708333332</c:v>
                </c:pt>
                <c:pt idx="12612">
                  <c:v>44163.428900462961</c:v>
                </c:pt>
                <c:pt idx="12613">
                  <c:v>44163.452951388892</c:v>
                </c:pt>
                <c:pt idx="12614">
                  <c:v>44163.460381944446</c:v>
                </c:pt>
                <c:pt idx="12615">
                  <c:v>44163.473043981481</c:v>
                </c:pt>
                <c:pt idx="12616">
                  <c:v>44163.478796296295</c:v>
                </c:pt>
                <c:pt idx="12617">
                  <c:v>44163.48400462963</c:v>
                </c:pt>
                <c:pt idx="12618">
                  <c:v>44163.493206018517</c:v>
                </c:pt>
                <c:pt idx="12619">
                  <c:v>44163.498865740738</c:v>
                </c:pt>
                <c:pt idx="12620">
                  <c:v>44163.505243055559</c:v>
                </c:pt>
                <c:pt idx="12621">
                  <c:v>44163.512025462966</c:v>
                </c:pt>
                <c:pt idx="12622">
                  <c:v>44163.579108796293</c:v>
                </c:pt>
                <c:pt idx="12623">
                  <c:v>44163.582905092589</c:v>
                </c:pt>
                <c:pt idx="12624">
                  <c:v>44163.58902777778</c:v>
                </c:pt>
                <c:pt idx="12625">
                  <c:v>44163.597256944442</c:v>
                </c:pt>
                <c:pt idx="12626">
                  <c:v>44163.602546296293</c:v>
                </c:pt>
                <c:pt idx="12627">
                  <c:v>44163.607418981483</c:v>
                </c:pt>
                <c:pt idx="12628">
                  <c:v>44163.615335648145</c:v>
                </c:pt>
                <c:pt idx="12629">
                  <c:v>44163.627233796295</c:v>
                </c:pt>
                <c:pt idx="12630">
                  <c:v>44163.661203703705</c:v>
                </c:pt>
                <c:pt idx="12631">
                  <c:v>44163.724085648151</c:v>
                </c:pt>
                <c:pt idx="12632">
                  <c:v>44164.413784722223</c:v>
                </c:pt>
                <c:pt idx="12633">
                  <c:v>44164.438090277778</c:v>
                </c:pt>
                <c:pt idx="12634">
                  <c:v>44164.460428240738</c:v>
                </c:pt>
                <c:pt idx="12635">
                  <c:v>44164.465682870374</c:v>
                </c:pt>
                <c:pt idx="12636">
                  <c:v>44164.470879629633</c:v>
                </c:pt>
                <c:pt idx="12637">
                  <c:v>44164.475914351853</c:v>
                </c:pt>
                <c:pt idx="12638">
                  <c:v>44164.480509259258</c:v>
                </c:pt>
                <c:pt idx="12639">
                  <c:v>44164.485358796293</c:v>
                </c:pt>
                <c:pt idx="12640">
                  <c:v>44164.490358796298</c:v>
                </c:pt>
                <c:pt idx="12641">
                  <c:v>44164.495196759257</c:v>
                </c:pt>
                <c:pt idx="12642">
                  <c:v>44164.503981481481</c:v>
                </c:pt>
                <c:pt idx="12643">
                  <c:v>44164.508298611108</c:v>
                </c:pt>
                <c:pt idx="12644">
                  <c:v>44164.512835648151</c:v>
                </c:pt>
                <c:pt idx="12645">
                  <c:v>44164.517442129632</c:v>
                </c:pt>
                <c:pt idx="12646">
                  <c:v>44164.521770833337</c:v>
                </c:pt>
                <c:pt idx="12647">
                  <c:v>44164.526041666664</c:v>
                </c:pt>
                <c:pt idx="12648">
                  <c:v>44164.53020833333</c:v>
                </c:pt>
                <c:pt idx="12649">
                  <c:v>44164.538495370369</c:v>
                </c:pt>
                <c:pt idx="12650">
                  <c:v>44164.5465625</c:v>
                </c:pt>
                <c:pt idx="12651">
                  <c:v>44164.550509259258</c:v>
                </c:pt>
                <c:pt idx="12652">
                  <c:v>44164.635868055557</c:v>
                </c:pt>
                <c:pt idx="12653">
                  <c:v>44164.639965277776</c:v>
                </c:pt>
                <c:pt idx="12654">
                  <c:v>44165.378344907411</c:v>
                </c:pt>
                <c:pt idx="12655">
                  <c:v>44165.387071759258</c:v>
                </c:pt>
                <c:pt idx="12656">
                  <c:v>44165.394976851851</c:v>
                </c:pt>
                <c:pt idx="12657">
                  <c:v>44165.402071759258</c:v>
                </c:pt>
                <c:pt idx="12658">
                  <c:v>44165.408796296295</c:v>
                </c:pt>
                <c:pt idx="12659">
                  <c:v>44165.415254629632</c:v>
                </c:pt>
                <c:pt idx="12660">
                  <c:v>44165.421342592592</c:v>
                </c:pt>
                <c:pt idx="12661">
                  <c:v>44165.427175925928</c:v>
                </c:pt>
                <c:pt idx="12662">
                  <c:v>44165.432708333334</c:v>
                </c:pt>
                <c:pt idx="12663">
                  <c:v>44165.443506944444</c:v>
                </c:pt>
                <c:pt idx="12664">
                  <c:v>44165.448854166665</c:v>
                </c:pt>
                <c:pt idx="12665">
                  <c:v>44165.454085648147</c:v>
                </c:pt>
                <c:pt idx="12666">
                  <c:v>44165.459236111114</c:v>
                </c:pt>
                <c:pt idx="12667">
                  <c:v>44165.464189814818</c:v>
                </c:pt>
                <c:pt idx="12668">
                  <c:v>44165.469108796293</c:v>
                </c:pt>
                <c:pt idx="12669">
                  <c:v>44165.474363425928</c:v>
                </c:pt>
                <c:pt idx="12670">
                  <c:v>44165.479421296295</c:v>
                </c:pt>
                <c:pt idx="12671">
                  <c:v>44165.484247685185</c:v>
                </c:pt>
                <c:pt idx="12672">
                  <c:v>44165.48914351852</c:v>
                </c:pt>
                <c:pt idx="12673">
                  <c:v>44165.493981481479</c:v>
                </c:pt>
                <c:pt idx="12674">
                  <c:v>44165.498854166668</c:v>
                </c:pt>
                <c:pt idx="12675">
                  <c:v>44165.503634259258</c:v>
                </c:pt>
                <c:pt idx="12676">
                  <c:v>44165.727337962962</c:v>
                </c:pt>
                <c:pt idx="12677">
                  <c:v>44166.385694444441</c:v>
                </c:pt>
                <c:pt idx="12678">
                  <c:v>44166.392870370371</c:v>
                </c:pt>
                <c:pt idx="12679">
                  <c:v>44166.411886574075</c:v>
                </c:pt>
                <c:pt idx="12680">
                  <c:v>44166.417800925927</c:v>
                </c:pt>
                <c:pt idx="12681">
                  <c:v>44166.430173611108</c:v>
                </c:pt>
                <c:pt idx="12682">
                  <c:v>44166.453483796293</c:v>
                </c:pt>
                <c:pt idx="12683">
                  <c:v>44166.469305555554</c:v>
                </c:pt>
                <c:pt idx="12684">
                  <c:v>44166.474386574075</c:v>
                </c:pt>
                <c:pt idx="12685">
                  <c:v>44166.483773148146</c:v>
                </c:pt>
                <c:pt idx="12686">
                  <c:v>44166.503298611111</c:v>
                </c:pt>
                <c:pt idx="12687">
                  <c:v>44166.701793981483</c:v>
                </c:pt>
                <c:pt idx="12688">
                  <c:v>44168.384525462963</c:v>
                </c:pt>
                <c:pt idx="12689">
                  <c:v>44168.40421296296</c:v>
                </c:pt>
                <c:pt idx="12690">
                  <c:v>44168.410775462966</c:v>
                </c:pt>
                <c:pt idx="12691">
                  <c:v>44168.664004629631</c:v>
                </c:pt>
                <c:pt idx="12692">
                  <c:v>44170.374548611115</c:v>
                </c:pt>
                <c:pt idx="12693">
                  <c:v>44170.386782407404</c:v>
                </c:pt>
                <c:pt idx="12694">
                  <c:v>44170.394965277781</c:v>
                </c:pt>
                <c:pt idx="12695">
                  <c:v>44170.406840277778</c:v>
                </c:pt>
                <c:pt idx="12696">
                  <c:v>44170.418587962966</c:v>
                </c:pt>
                <c:pt idx="12697">
                  <c:v>44170.427430555559</c:v>
                </c:pt>
                <c:pt idx="12698">
                  <c:v>44170.450300925928</c:v>
                </c:pt>
                <c:pt idx="12699">
                  <c:v>44170.455960648149</c:v>
                </c:pt>
                <c:pt idx="12700">
                  <c:v>44170.488321759258</c:v>
                </c:pt>
                <c:pt idx="12701">
                  <c:v>44170.496550925927</c:v>
                </c:pt>
                <c:pt idx="12702">
                  <c:v>44170.513344907406</c:v>
                </c:pt>
                <c:pt idx="12703">
                  <c:v>44170.517523148148</c:v>
                </c:pt>
                <c:pt idx="12704">
                  <c:v>44170.521631944444</c:v>
                </c:pt>
                <c:pt idx="12705">
                  <c:v>44170.52584490741</c:v>
                </c:pt>
                <c:pt idx="12706">
                  <c:v>44170.529861111114</c:v>
                </c:pt>
                <c:pt idx="12707">
                  <c:v>44170.554652777777</c:v>
                </c:pt>
                <c:pt idx="12708">
                  <c:v>44170.561157407406</c:v>
                </c:pt>
                <c:pt idx="12709">
                  <c:v>44170.568206018521</c:v>
                </c:pt>
                <c:pt idx="12710">
                  <c:v>44170.574143518519</c:v>
                </c:pt>
                <c:pt idx="12711">
                  <c:v>44170.582754629628</c:v>
                </c:pt>
                <c:pt idx="12712">
                  <c:v>44170.586319444446</c:v>
                </c:pt>
                <c:pt idx="12713">
                  <c:v>44170.58971064815</c:v>
                </c:pt>
                <c:pt idx="12714">
                  <c:v>44170.658564814818</c:v>
                </c:pt>
                <c:pt idx="12715">
                  <c:v>44170.676111111112</c:v>
                </c:pt>
                <c:pt idx="12716">
                  <c:v>44170.688067129631</c:v>
                </c:pt>
                <c:pt idx="12717">
                  <c:v>44170.718055555553</c:v>
                </c:pt>
                <c:pt idx="12718">
                  <c:v>44170.729837962965</c:v>
                </c:pt>
                <c:pt idx="12719">
                  <c:v>44170.741712962961</c:v>
                </c:pt>
                <c:pt idx="12720">
                  <c:v>44170.753587962965</c:v>
                </c:pt>
                <c:pt idx="12721">
                  <c:v>44171.447650462964</c:v>
                </c:pt>
                <c:pt idx="12722">
                  <c:v>44171.474942129629</c:v>
                </c:pt>
                <c:pt idx="12723">
                  <c:v>44171.514166666668</c:v>
                </c:pt>
                <c:pt idx="12724">
                  <c:v>44171.588541666664</c:v>
                </c:pt>
                <c:pt idx="12725">
                  <c:v>44171.724652777775</c:v>
                </c:pt>
                <c:pt idx="12726">
                  <c:v>44172.45244212963</c:v>
                </c:pt>
                <c:pt idx="12727">
                  <c:v>44172.457476851851</c:v>
                </c:pt>
                <c:pt idx="12728">
                  <c:v>44172.490370370368</c:v>
                </c:pt>
                <c:pt idx="12729">
                  <c:v>44172.49523148148</c:v>
                </c:pt>
                <c:pt idx="12730">
                  <c:v>44172.500219907408</c:v>
                </c:pt>
                <c:pt idx="12731">
                  <c:v>44172.504884259259</c:v>
                </c:pt>
                <c:pt idx="12732">
                  <c:v>44172.509618055556</c:v>
                </c:pt>
                <c:pt idx="12733">
                  <c:v>44172.523229166669</c:v>
                </c:pt>
                <c:pt idx="12734">
                  <c:v>44172.527418981481</c:v>
                </c:pt>
                <c:pt idx="12735">
                  <c:v>44172.60974537037</c:v>
                </c:pt>
                <c:pt idx="12736">
                  <c:v>44172.613125000003</c:v>
                </c:pt>
                <c:pt idx="12737">
                  <c:v>44172.617303240739</c:v>
                </c:pt>
                <c:pt idx="12738">
                  <c:v>44172.621134259258</c:v>
                </c:pt>
                <c:pt idx="12739">
                  <c:v>44172.628020833334</c:v>
                </c:pt>
                <c:pt idx="12740">
                  <c:v>44172.63354166667</c:v>
                </c:pt>
                <c:pt idx="12741">
                  <c:v>44172.640231481484</c:v>
                </c:pt>
                <c:pt idx="12742">
                  <c:v>44172.6481712963</c:v>
                </c:pt>
                <c:pt idx="12743">
                  <c:v>44172.654849537037</c:v>
                </c:pt>
                <c:pt idx="12744">
                  <c:v>44172.65929398148</c:v>
                </c:pt>
                <c:pt idx="12745">
                  <c:v>44172.666064814817</c:v>
                </c:pt>
                <c:pt idx="12746">
                  <c:v>44172.674305555556</c:v>
                </c:pt>
                <c:pt idx="12747">
                  <c:v>44172.683252314811</c:v>
                </c:pt>
                <c:pt idx="12748">
                  <c:v>44172.695138888892</c:v>
                </c:pt>
                <c:pt idx="12749">
                  <c:v>44172.707025462965</c:v>
                </c:pt>
                <c:pt idx="12750">
                  <c:v>44172.728055555555</c:v>
                </c:pt>
                <c:pt idx="12751">
                  <c:v>44173.374745370369</c:v>
                </c:pt>
                <c:pt idx="12752">
                  <c:v>44173.384756944448</c:v>
                </c:pt>
                <c:pt idx="12753">
                  <c:v>44173.390844907408</c:v>
                </c:pt>
                <c:pt idx="12754">
                  <c:v>44173.397407407407</c:v>
                </c:pt>
                <c:pt idx="12755">
                  <c:v>44173.404027777775</c:v>
                </c:pt>
                <c:pt idx="12756">
                  <c:v>44173.411099537036</c:v>
                </c:pt>
                <c:pt idx="12757">
                  <c:v>44173.417812500003</c:v>
                </c:pt>
                <c:pt idx="12758">
                  <c:v>44173.424618055556</c:v>
                </c:pt>
                <c:pt idx="12759">
                  <c:v>44173.430532407408</c:v>
                </c:pt>
                <c:pt idx="12760">
                  <c:v>44173.441423611112</c:v>
                </c:pt>
                <c:pt idx="12761">
                  <c:v>44173.462233796294</c:v>
                </c:pt>
                <c:pt idx="12762">
                  <c:v>44173.46707175926</c:v>
                </c:pt>
                <c:pt idx="12763">
                  <c:v>44173.471689814818</c:v>
                </c:pt>
                <c:pt idx="12764">
                  <c:v>44173.476226851853</c:v>
                </c:pt>
                <c:pt idx="12765">
                  <c:v>44173.480868055558</c:v>
                </c:pt>
                <c:pt idx="12766">
                  <c:v>44173.486400462964</c:v>
                </c:pt>
                <c:pt idx="12767">
                  <c:v>44173.491840277777</c:v>
                </c:pt>
                <c:pt idx="12768">
                  <c:v>44173.496342592596</c:v>
                </c:pt>
                <c:pt idx="12769">
                  <c:v>44173.500648148147</c:v>
                </c:pt>
                <c:pt idx="12770">
                  <c:v>44173.506192129629</c:v>
                </c:pt>
                <c:pt idx="12771">
                  <c:v>44173.511296296296</c:v>
                </c:pt>
                <c:pt idx="12772">
                  <c:v>44173.515729166669</c:v>
                </c:pt>
                <c:pt idx="12773">
                  <c:v>44173.662488425929</c:v>
                </c:pt>
                <c:pt idx="12774">
                  <c:v>44173.677708333336</c:v>
                </c:pt>
                <c:pt idx="12775">
                  <c:v>44173.702962962961</c:v>
                </c:pt>
                <c:pt idx="12776">
                  <c:v>44173.708761574075</c:v>
                </c:pt>
                <c:pt idx="12777">
                  <c:v>44173.719537037039</c:v>
                </c:pt>
                <c:pt idx="12778">
                  <c:v>44173.727210648147</c:v>
                </c:pt>
                <c:pt idx="12779">
                  <c:v>44173.738657407404</c:v>
                </c:pt>
                <c:pt idx="12780">
                  <c:v>44173.748391203706</c:v>
                </c:pt>
                <c:pt idx="12781">
                  <c:v>44174.386018518519</c:v>
                </c:pt>
                <c:pt idx="12782">
                  <c:v>44174.470034722224</c:v>
                </c:pt>
                <c:pt idx="12783">
                  <c:v>44174.47519675926</c:v>
                </c:pt>
                <c:pt idx="12784">
                  <c:v>44174.480023148149</c:v>
                </c:pt>
                <c:pt idx="12785">
                  <c:v>44174.652106481481</c:v>
                </c:pt>
                <c:pt idx="12786">
                  <c:v>44174.659143518518</c:v>
                </c:pt>
                <c:pt idx="12787">
                  <c:v>44174.697615740741</c:v>
                </c:pt>
                <c:pt idx="12788">
                  <c:v>44174.702488425923</c:v>
                </c:pt>
                <c:pt idx="12789">
                  <c:v>44174.707673611112</c:v>
                </c:pt>
                <c:pt idx="12790">
                  <c:v>44174.713078703702</c:v>
                </c:pt>
                <c:pt idx="12791">
                  <c:v>44174.719652777778</c:v>
                </c:pt>
                <c:pt idx="12792">
                  <c:v>44174.727256944447</c:v>
                </c:pt>
                <c:pt idx="12793">
                  <c:v>44174.746550925927</c:v>
                </c:pt>
                <c:pt idx="12794">
                  <c:v>44174.754895833335</c:v>
                </c:pt>
                <c:pt idx="12795">
                  <c:v>44175.400625000002</c:v>
                </c:pt>
                <c:pt idx="12796">
                  <c:v>44175.407754629632</c:v>
                </c:pt>
                <c:pt idx="12797">
                  <c:v>44175.414837962962</c:v>
                </c:pt>
                <c:pt idx="12798">
                  <c:v>44175.450312499997</c:v>
                </c:pt>
                <c:pt idx="12799">
                  <c:v>44175.541770833333</c:v>
                </c:pt>
                <c:pt idx="12800">
                  <c:v>44175.631342592591</c:v>
                </c:pt>
                <c:pt idx="12801">
                  <c:v>44175.643206018518</c:v>
                </c:pt>
                <c:pt idx="12802">
                  <c:v>44175.649768518517</c:v>
                </c:pt>
                <c:pt idx="12803">
                  <c:v>44175.654861111114</c:v>
                </c:pt>
                <c:pt idx="12804">
                  <c:v>44175.659062500003</c:v>
                </c:pt>
                <c:pt idx="12805">
                  <c:v>44175.669317129628</c:v>
                </c:pt>
                <c:pt idx="12806">
                  <c:v>44175.679212962961</c:v>
                </c:pt>
                <c:pt idx="12807">
                  <c:v>44175.684282407405</c:v>
                </c:pt>
                <c:pt idx="12808">
                  <c:v>44175.689710648148</c:v>
                </c:pt>
                <c:pt idx="12809">
                  <c:v>44175.69809027778</c:v>
                </c:pt>
                <c:pt idx="12810">
                  <c:v>44175.709791666668</c:v>
                </c:pt>
                <c:pt idx="12811">
                  <c:v>44175.730254629627</c:v>
                </c:pt>
                <c:pt idx="12812">
                  <c:v>44176.503182870372</c:v>
                </c:pt>
                <c:pt idx="12813">
                  <c:v>44176.696319444447</c:v>
                </c:pt>
                <c:pt idx="12814">
                  <c:v>44176.726400462961</c:v>
                </c:pt>
                <c:pt idx="12815">
                  <c:v>44176.744791666664</c:v>
                </c:pt>
                <c:pt idx="12816">
                  <c:v>44176.752199074072</c:v>
                </c:pt>
                <c:pt idx="12817">
                  <c:v>44176.75984953704</c:v>
                </c:pt>
                <c:pt idx="12818">
                  <c:v>44177.374768518515</c:v>
                </c:pt>
                <c:pt idx="12819">
                  <c:v>44177.394328703704</c:v>
                </c:pt>
                <c:pt idx="12820">
                  <c:v>44177.427939814814</c:v>
                </c:pt>
                <c:pt idx="12821">
                  <c:v>44177.435520833336</c:v>
                </c:pt>
                <c:pt idx="12822">
                  <c:v>44177.441643518519</c:v>
                </c:pt>
                <c:pt idx="12823">
                  <c:v>44177.460706018515</c:v>
                </c:pt>
                <c:pt idx="12824">
                  <c:v>44177.465949074074</c:v>
                </c:pt>
                <c:pt idx="12825">
                  <c:v>44177.475902777776</c:v>
                </c:pt>
                <c:pt idx="12826">
                  <c:v>44177.481134259258</c:v>
                </c:pt>
                <c:pt idx="12827">
                  <c:v>44177.499490740738</c:v>
                </c:pt>
                <c:pt idx="12828">
                  <c:v>44177.508935185186</c:v>
                </c:pt>
                <c:pt idx="12829">
                  <c:v>44177.518136574072</c:v>
                </c:pt>
                <c:pt idx="12830">
                  <c:v>44177.522326388891</c:v>
                </c:pt>
                <c:pt idx="12831">
                  <c:v>44177.588206018518</c:v>
                </c:pt>
                <c:pt idx="12832">
                  <c:v>44178.374849537038</c:v>
                </c:pt>
                <c:pt idx="12833">
                  <c:v>44178.439745370371</c:v>
                </c:pt>
                <c:pt idx="12834">
                  <c:v>44178.449236111112</c:v>
                </c:pt>
                <c:pt idx="12835">
                  <c:v>44178.454016203701</c:v>
                </c:pt>
                <c:pt idx="12836">
                  <c:v>44178.67523148148</c:v>
                </c:pt>
                <c:pt idx="12837">
                  <c:v>44178.69798611111</c:v>
                </c:pt>
                <c:pt idx="12838">
                  <c:v>44178.703935185185</c:v>
                </c:pt>
                <c:pt idx="12839">
                  <c:v>44178.720173611109</c:v>
                </c:pt>
                <c:pt idx="12840">
                  <c:v>44178.725555555553</c:v>
                </c:pt>
                <c:pt idx="12841">
                  <c:v>44178.730798611112</c:v>
                </c:pt>
                <c:pt idx="12842">
                  <c:v>44179.715729166666</c:v>
                </c:pt>
                <c:pt idx="12843">
                  <c:v>44180.406712962962</c:v>
                </c:pt>
                <c:pt idx="12844">
                  <c:v>44181.406793981485</c:v>
                </c:pt>
                <c:pt idx="12845">
                  <c:v>44183.554085648146</c:v>
                </c:pt>
                <c:pt idx="12846">
                  <c:v>44185.407337962963</c:v>
                </c:pt>
                <c:pt idx="12847">
                  <c:v>44186.412037037036</c:v>
                </c:pt>
                <c:pt idx="12848">
                  <c:v>44186.425451388888</c:v>
                </c:pt>
                <c:pt idx="12849">
                  <c:v>44186.431423611109</c:v>
                </c:pt>
                <c:pt idx="12850">
                  <c:v>44186.436990740738</c:v>
                </c:pt>
                <c:pt idx="12851">
                  <c:v>44186.442187499997</c:v>
                </c:pt>
                <c:pt idx="12852">
                  <c:v>44186.447210648148</c:v>
                </c:pt>
                <c:pt idx="12853">
                  <c:v>44186.45244212963</c:v>
                </c:pt>
                <c:pt idx="12854">
                  <c:v>44186.457638888889</c:v>
                </c:pt>
                <c:pt idx="12855">
                  <c:v>44186.463182870371</c:v>
                </c:pt>
                <c:pt idx="12856">
                  <c:v>44186.468761574077</c:v>
                </c:pt>
                <c:pt idx="12857">
                  <c:v>44186.48096064815</c:v>
                </c:pt>
                <c:pt idx="12858">
                  <c:v>44186.48715277778</c:v>
                </c:pt>
                <c:pt idx="12859">
                  <c:v>44186.679398148146</c:v>
                </c:pt>
                <c:pt idx="12860">
                  <c:v>44186.691296296296</c:v>
                </c:pt>
                <c:pt idx="12861">
                  <c:v>44186.713900462964</c:v>
                </c:pt>
                <c:pt idx="12862">
                  <c:v>44186.725752314815</c:v>
                </c:pt>
                <c:pt idx="12863">
                  <c:v>44186.737268518518</c:v>
                </c:pt>
                <c:pt idx="12864">
                  <c:v>44187.759120370371</c:v>
                </c:pt>
                <c:pt idx="12865">
                  <c:v>44188.426111111112</c:v>
                </c:pt>
                <c:pt idx="12866">
                  <c:v>44188.431770833333</c:v>
                </c:pt>
                <c:pt idx="12867">
                  <c:v>44188.437037037038</c:v>
                </c:pt>
                <c:pt idx="12868">
                  <c:v>44188.44226851852</c:v>
                </c:pt>
                <c:pt idx="12869">
                  <c:v>44188.447465277779</c:v>
                </c:pt>
                <c:pt idx="12870">
                  <c:v>44188.452650462961</c:v>
                </c:pt>
                <c:pt idx="12871">
                  <c:v>44188.477442129632</c:v>
                </c:pt>
                <c:pt idx="12872">
                  <c:v>44188.482199074075</c:v>
                </c:pt>
                <c:pt idx="12873">
                  <c:v>44188.486828703702</c:v>
                </c:pt>
                <c:pt idx="12874">
                  <c:v>44188.491412037038</c:v>
                </c:pt>
                <c:pt idx="12875">
                  <c:v>44188.496168981481</c:v>
                </c:pt>
                <c:pt idx="12876">
                  <c:v>44188.500740740739</c:v>
                </c:pt>
                <c:pt idx="12877">
                  <c:v>44188.505243055559</c:v>
                </c:pt>
                <c:pt idx="12878">
                  <c:v>44188.509710648148</c:v>
                </c:pt>
                <c:pt idx="12879">
                  <c:v>44188.588599537034</c:v>
                </c:pt>
                <c:pt idx="12880">
                  <c:v>44188.617152777777</c:v>
                </c:pt>
                <c:pt idx="12881">
                  <c:v>44188.621898148151</c:v>
                </c:pt>
                <c:pt idx="12882">
                  <c:v>44188.626817129632</c:v>
                </c:pt>
                <c:pt idx="12883">
                  <c:v>44188.641412037039</c:v>
                </c:pt>
                <c:pt idx="12884">
                  <c:v>44188.645601851851</c:v>
                </c:pt>
                <c:pt idx="12885">
                  <c:v>44188.654351851852</c:v>
                </c:pt>
                <c:pt idx="12886">
                  <c:v>44188.664270833331</c:v>
                </c:pt>
                <c:pt idx="12887">
                  <c:v>44188.670381944445</c:v>
                </c:pt>
                <c:pt idx="12888">
                  <c:v>44188.675451388888</c:v>
                </c:pt>
                <c:pt idx="12889">
                  <c:v>44188.682743055557</c:v>
                </c:pt>
                <c:pt idx="12890">
                  <c:v>44188.689259259256</c:v>
                </c:pt>
                <c:pt idx="12891">
                  <c:v>44188.696643518517</c:v>
                </c:pt>
                <c:pt idx="12892">
                  <c:v>44188.702974537038</c:v>
                </c:pt>
                <c:pt idx="12893">
                  <c:v>44188.708645833336</c:v>
                </c:pt>
                <c:pt idx="12894">
                  <c:v>44188.723298611112</c:v>
                </c:pt>
                <c:pt idx="12895">
                  <c:v>44188.753125000003</c:v>
                </c:pt>
                <c:pt idx="12896">
                  <c:v>44190.446319444447</c:v>
                </c:pt>
                <c:pt idx="12897">
                  <c:v>44190.451331018521</c:v>
                </c:pt>
                <c:pt idx="12898">
                  <c:v>44190.456319444442</c:v>
                </c:pt>
                <c:pt idx="12899">
                  <c:v>44190.461261574077</c:v>
                </c:pt>
                <c:pt idx="12900">
                  <c:v>44190.466249999998</c:v>
                </c:pt>
                <c:pt idx="12901">
                  <c:v>44190.494699074072</c:v>
                </c:pt>
                <c:pt idx="12902">
                  <c:v>44190.499409722222</c:v>
                </c:pt>
                <c:pt idx="12903">
                  <c:v>44190.505023148151</c:v>
                </c:pt>
                <c:pt idx="12904">
                  <c:v>44190.510949074072</c:v>
                </c:pt>
                <c:pt idx="12905">
                  <c:v>44190.515763888892</c:v>
                </c:pt>
                <c:pt idx="12906">
                  <c:v>44190.522997685184</c:v>
                </c:pt>
                <c:pt idx="12907">
                  <c:v>44190.530393518522</c:v>
                </c:pt>
                <c:pt idx="12908">
                  <c:v>44190.549930555557</c:v>
                </c:pt>
                <c:pt idx="12909">
                  <c:v>44191.424861111111</c:v>
                </c:pt>
                <c:pt idx="12910">
                  <c:v>44191.431458333333</c:v>
                </c:pt>
                <c:pt idx="12911">
                  <c:v>44191.454502314817</c:v>
                </c:pt>
                <c:pt idx="12912">
                  <c:v>44191.474444444444</c:v>
                </c:pt>
                <c:pt idx="12913">
                  <c:v>44191.481782407405</c:v>
                </c:pt>
                <c:pt idx="12914">
                  <c:v>44191.4924537037</c:v>
                </c:pt>
                <c:pt idx="12915">
                  <c:v>44191.507465277777</c:v>
                </c:pt>
                <c:pt idx="12916">
                  <c:v>44191.512129629627</c:v>
                </c:pt>
                <c:pt idx="12917">
                  <c:v>44191.516817129632</c:v>
                </c:pt>
                <c:pt idx="12918">
                  <c:v>44191.521458333336</c:v>
                </c:pt>
                <c:pt idx="12919">
                  <c:v>44191.526041666664</c:v>
                </c:pt>
                <c:pt idx="12920">
                  <c:v>44191.530532407407</c:v>
                </c:pt>
                <c:pt idx="12921">
                  <c:v>44191.534988425927</c:v>
                </c:pt>
                <c:pt idx="12922">
                  <c:v>44191.539664351854</c:v>
                </c:pt>
                <c:pt idx="12923">
                  <c:v>44191.546076388891</c:v>
                </c:pt>
                <c:pt idx="12924">
                  <c:v>44191.551180555558</c:v>
                </c:pt>
                <c:pt idx="12925">
                  <c:v>44191.557812500003</c:v>
                </c:pt>
                <c:pt idx="12926">
                  <c:v>44191.578275462962</c:v>
                </c:pt>
                <c:pt idx="12927">
                  <c:v>44191.583009259259</c:v>
                </c:pt>
                <c:pt idx="12928">
                  <c:v>44191.587824074071</c:v>
                </c:pt>
                <c:pt idx="12929">
                  <c:v>44191.605810185189</c:v>
                </c:pt>
                <c:pt idx="12930">
                  <c:v>44191.632349537038</c:v>
                </c:pt>
                <c:pt idx="12931">
                  <c:v>44191.650671296295</c:v>
                </c:pt>
                <c:pt idx="12932">
                  <c:v>44191.656724537039</c:v>
                </c:pt>
                <c:pt idx="12933">
                  <c:v>44191.676053240742</c:v>
                </c:pt>
                <c:pt idx="12934">
                  <c:v>44191.694212962961</c:v>
                </c:pt>
                <c:pt idx="12935">
                  <c:v>44191.701550925929</c:v>
                </c:pt>
                <c:pt idx="12936">
                  <c:v>44191.71775462963</c:v>
                </c:pt>
                <c:pt idx="12937">
                  <c:v>44192.410787037035</c:v>
                </c:pt>
                <c:pt idx="12938">
                  <c:v>44192.449733796297</c:v>
                </c:pt>
                <c:pt idx="12939">
                  <c:v>44192.455659722225</c:v>
                </c:pt>
                <c:pt idx="12940">
                  <c:v>44192.461585648147</c:v>
                </c:pt>
                <c:pt idx="12941">
                  <c:v>44192.467476851853</c:v>
                </c:pt>
                <c:pt idx="12942">
                  <c:v>44192.473032407404</c:v>
                </c:pt>
                <c:pt idx="12943">
                  <c:v>44192.47855324074</c:v>
                </c:pt>
                <c:pt idx="12944">
                  <c:v>44192.489259259259</c:v>
                </c:pt>
                <c:pt idx="12945">
                  <c:v>44192.493981481479</c:v>
                </c:pt>
                <c:pt idx="12946">
                  <c:v>44192.503055555557</c:v>
                </c:pt>
                <c:pt idx="12947">
                  <c:v>44192.512002314812</c:v>
                </c:pt>
                <c:pt idx="12948">
                  <c:v>44192.718495370369</c:v>
                </c:pt>
                <c:pt idx="12949">
                  <c:v>44193.383935185186</c:v>
                </c:pt>
                <c:pt idx="12950">
                  <c:v>44193.395821759259</c:v>
                </c:pt>
                <c:pt idx="12951">
                  <c:v>44193.411597222221</c:v>
                </c:pt>
                <c:pt idx="12952">
                  <c:v>44194.661527777775</c:v>
                </c:pt>
              </c:numCache>
            </c:numRef>
          </c:xVal>
          <c:yVal>
            <c:numRef>
              <c:f>ER_gasemmission!$D$2:$D$12954</c:f>
              <c:numCache>
                <c:formatCode>General</c:formatCode>
                <c:ptCount val="12953"/>
                <c:pt idx="0">
                  <c:v>116.53</c:v>
                </c:pt>
                <c:pt idx="1">
                  <c:v>73</c:v>
                </c:pt>
                <c:pt idx="2">
                  <c:v>173.84</c:v>
                </c:pt>
                <c:pt idx="3">
                  <c:v>337.78</c:v>
                </c:pt>
                <c:pt idx="4">
                  <c:v>84.25</c:v>
                </c:pt>
                <c:pt idx="5">
                  <c:v>84.69</c:v>
                </c:pt>
                <c:pt idx="6">
                  <c:v>87.27</c:v>
                </c:pt>
                <c:pt idx="7">
                  <c:v>200.21</c:v>
                </c:pt>
                <c:pt idx="8">
                  <c:v>143.82</c:v>
                </c:pt>
                <c:pt idx="9">
                  <c:v>436.91</c:v>
                </c:pt>
                <c:pt idx="10">
                  <c:v>192.57</c:v>
                </c:pt>
                <c:pt idx="11">
                  <c:v>209.19</c:v>
                </c:pt>
                <c:pt idx="12">
                  <c:v>189.25</c:v>
                </c:pt>
                <c:pt idx="13">
                  <c:v>147.57</c:v>
                </c:pt>
                <c:pt idx="14">
                  <c:v>139.6</c:v>
                </c:pt>
                <c:pt idx="15">
                  <c:v>223.89</c:v>
                </c:pt>
                <c:pt idx="16">
                  <c:v>458.46</c:v>
                </c:pt>
                <c:pt idx="17">
                  <c:v>22.17</c:v>
                </c:pt>
                <c:pt idx="18">
                  <c:v>39.43</c:v>
                </c:pt>
                <c:pt idx="19">
                  <c:v>87.37</c:v>
                </c:pt>
                <c:pt idx="20">
                  <c:v>83.46</c:v>
                </c:pt>
                <c:pt idx="21">
                  <c:v>209.34</c:v>
                </c:pt>
                <c:pt idx="22">
                  <c:v>286.57</c:v>
                </c:pt>
                <c:pt idx="23">
                  <c:v>168.5</c:v>
                </c:pt>
                <c:pt idx="24">
                  <c:v>193.05</c:v>
                </c:pt>
                <c:pt idx="25">
                  <c:v>160.57</c:v>
                </c:pt>
                <c:pt idx="26">
                  <c:v>144.38999999999999</c:v>
                </c:pt>
                <c:pt idx="27">
                  <c:v>200.58</c:v>
                </c:pt>
                <c:pt idx="28">
                  <c:v>147.07</c:v>
                </c:pt>
                <c:pt idx="29">
                  <c:v>209.41</c:v>
                </c:pt>
                <c:pt idx="30">
                  <c:v>204.07</c:v>
                </c:pt>
                <c:pt idx="31">
                  <c:v>190.32</c:v>
                </c:pt>
                <c:pt idx="32">
                  <c:v>215.36</c:v>
                </c:pt>
                <c:pt idx="33">
                  <c:v>239.49</c:v>
                </c:pt>
                <c:pt idx="34">
                  <c:v>150.71</c:v>
                </c:pt>
                <c:pt idx="35">
                  <c:v>157.07</c:v>
                </c:pt>
                <c:pt idx="36">
                  <c:v>146.9</c:v>
                </c:pt>
                <c:pt idx="37">
                  <c:v>167.05</c:v>
                </c:pt>
                <c:pt idx="38">
                  <c:v>155.94</c:v>
                </c:pt>
                <c:pt idx="39">
                  <c:v>168.38</c:v>
                </c:pt>
                <c:pt idx="40">
                  <c:v>149.07</c:v>
                </c:pt>
                <c:pt idx="41">
                  <c:v>164.61</c:v>
                </c:pt>
                <c:pt idx="42">
                  <c:v>175.11</c:v>
                </c:pt>
                <c:pt idx="43">
                  <c:v>149.91</c:v>
                </c:pt>
                <c:pt idx="44">
                  <c:v>108.88</c:v>
                </c:pt>
                <c:pt idx="45">
                  <c:v>95.36</c:v>
                </c:pt>
                <c:pt idx="46">
                  <c:v>83.77</c:v>
                </c:pt>
                <c:pt idx="47">
                  <c:v>151.01</c:v>
                </c:pt>
                <c:pt idx="48">
                  <c:v>162.66</c:v>
                </c:pt>
                <c:pt idx="49">
                  <c:v>150.63999999999999</c:v>
                </c:pt>
                <c:pt idx="50">
                  <c:v>127.48</c:v>
                </c:pt>
                <c:pt idx="51">
                  <c:v>137.94999999999999</c:v>
                </c:pt>
                <c:pt idx="52">
                  <c:v>164.78</c:v>
                </c:pt>
                <c:pt idx="53">
                  <c:v>144.66999999999999</c:v>
                </c:pt>
                <c:pt idx="54">
                  <c:v>137.08000000000001</c:v>
                </c:pt>
                <c:pt idx="55">
                  <c:v>110.32</c:v>
                </c:pt>
                <c:pt idx="56">
                  <c:v>57.66</c:v>
                </c:pt>
                <c:pt idx="57">
                  <c:v>50.93</c:v>
                </c:pt>
                <c:pt idx="58">
                  <c:v>65.540000000000006</c:v>
                </c:pt>
                <c:pt idx="59">
                  <c:v>85.34</c:v>
                </c:pt>
                <c:pt idx="60">
                  <c:v>88.51</c:v>
                </c:pt>
                <c:pt idx="61">
                  <c:v>92.58</c:v>
                </c:pt>
                <c:pt idx="62">
                  <c:v>65.67</c:v>
                </c:pt>
                <c:pt idx="63">
                  <c:v>85.09</c:v>
                </c:pt>
                <c:pt idx="64">
                  <c:v>82.82</c:v>
                </c:pt>
                <c:pt idx="65">
                  <c:v>120.25</c:v>
                </c:pt>
                <c:pt idx="66">
                  <c:v>220.3</c:v>
                </c:pt>
                <c:pt idx="67">
                  <c:v>244.03</c:v>
                </c:pt>
                <c:pt idx="68">
                  <c:v>203.19</c:v>
                </c:pt>
                <c:pt idx="69">
                  <c:v>225.53</c:v>
                </c:pt>
                <c:pt idx="70">
                  <c:v>231.47</c:v>
                </c:pt>
                <c:pt idx="71">
                  <c:v>203.94</c:v>
                </c:pt>
                <c:pt idx="72">
                  <c:v>211.27</c:v>
                </c:pt>
                <c:pt idx="73">
                  <c:v>204.38</c:v>
                </c:pt>
                <c:pt idx="74">
                  <c:v>176.62</c:v>
                </c:pt>
                <c:pt idx="75">
                  <c:v>163.22</c:v>
                </c:pt>
                <c:pt idx="76">
                  <c:v>151.03</c:v>
                </c:pt>
                <c:pt idx="77">
                  <c:v>150.9</c:v>
                </c:pt>
                <c:pt idx="78">
                  <c:v>126.75</c:v>
                </c:pt>
                <c:pt idx="79">
                  <c:v>135.33000000000001</c:v>
                </c:pt>
                <c:pt idx="80">
                  <c:v>153.88999999999999</c:v>
                </c:pt>
                <c:pt idx="81">
                  <c:v>180.41</c:v>
                </c:pt>
                <c:pt idx="82">
                  <c:v>183.22</c:v>
                </c:pt>
                <c:pt idx="83">
                  <c:v>144.59</c:v>
                </c:pt>
                <c:pt idx="84">
                  <c:v>137.74</c:v>
                </c:pt>
                <c:pt idx="85">
                  <c:v>129.91999999999999</c:v>
                </c:pt>
                <c:pt idx="86">
                  <c:v>171.96</c:v>
                </c:pt>
                <c:pt idx="87">
                  <c:v>210.72</c:v>
                </c:pt>
                <c:pt idx="88">
                  <c:v>203.62</c:v>
                </c:pt>
                <c:pt idx="89">
                  <c:v>189.7</c:v>
                </c:pt>
                <c:pt idx="90">
                  <c:v>129.29</c:v>
                </c:pt>
                <c:pt idx="91">
                  <c:v>60.4</c:v>
                </c:pt>
                <c:pt idx="92">
                  <c:v>87.78</c:v>
                </c:pt>
                <c:pt idx="93">
                  <c:v>81.19</c:v>
                </c:pt>
                <c:pt idx="94">
                  <c:v>79.97</c:v>
                </c:pt>
                <c:pt idx="95">
                  <c:v>82.12</c:v>
                </c:pt>
                <c:pt idx="96">
                  <c:v>86.31</c:v>
                </c:pt>
                <c:pt idx="97">
                  <c:v>110.37</c:v>
                </c:pt>
                <c:pt idx="98">
                  <c:v>99.62</c:v>
                </c:pt>
                <c:pt idx="99">
                  <c:v>96.78</c:v>
                </c:pt>
                <c:pt idx="100">
                  <c:v>92.4</c:v>
                </c:pt>
                <c:pt idx="101">
                  <c:v>84.55</c:v>
                </c:pt>
                <c:pt idx="102">
                  <c:v>56.94</c:v>
                </c:pt>
                <c:pt idx="103">
                  <c:v>77.67</c:v>
                </c:pt>
                <c:pt idx="104">
                  <c:v>76.489999999999995</c:v>
                </c:pt>
                <c:pt idx="105">
                  <c:v>105.81</c:v>
                </c:pt>
                <c:pt idx="106">
                  <c:v>111.47</c:v>
                </c:pt>
                <c:pt idx="107">
                  <c:v>39.35</c:v>
                </c:pt>
                <c:pt idx="108">
                  <c:v>82.97</c:v>
                </c:pt>
                <c:pt idx="109">
                  <c:v>86.83</c:v>
                </c:pt>
                <c:pt idx="110">
                  <c:v>75.34</c:v>
                </c:pt>
                <c:pt idx="111">
                  <c:v>68.73</c:v>
                </c:pt>
                <c:pt idx="112">
                  <c:v>76.23</c:v>
                </c:pt>
                <c:pt idx="113">
                  <c:v>67.8</c:v>
                </c:pt>
                <c:pt idx="114">
                  <c:v>90.89</c:v>
                </c:pt>
                <c:pt idx="115">
                  <c:v>57.75</c:v>
                </c:pt>
                <c:pt idx="116">
                  <c:v>55.46</c:v>
                </c:pt>
                <c:pt idx="117">
                  <c:v>47.4</c:v>
                </c:pt>
                <c:pt idx="118">
                  <c:v>48.8</c:v>
                </c:pt>
                <c:pt idx="119">
                  <c:v>35.5</c:v>
                </c:pt>
                <c:pt idx="120">
                  <c:v>34.33</c:v>
                </c:pt>
                <c:pt idx="121">
                  <c:v>50.45</c:v>
                </c:pt>
                <c:pt idx="122">
                  <c:v>47.54</c:v>
                </c:pt>
                <c:pt idx="123">
                  <c:v>40.840000000000003</c:v>
                </c:pt>
                <c:pt idx="124">
                  <c:v>88.47</c:v>
                </c:pt>
                <c:pt idx="125">
                  <c:v>29.24</c:v>
                </c:pt>
                <c:pt idx="126">
                  <c:v>46.26</c:v>
                </c:pt>
                <c:pt idx="127">
                  <c:v>45.15</c:v>
                </c:pt>
                <c:pt idx="128">
                  <c:v>30.6</c:v>
                </c:pt>
                <c:pt idx="129">
                  <c:v>27.94</c:v>
                </c:pt>
                <c:pt idx="130">
                  <c:v>26.3</c:v>
                </c:pt>
                <c:pt idx="131">
                  <c:v>23.37</c:v>
                </c:pt>
                <c:pt idx="132">
                  <c:v>57.76</c:v>
                </c:pt>
                <c:pt idx="133">
                  <c:v>67.67</c:v>
                </c:pt>
                <c:pt idx="134">
                  <c:v>55.61</c:v>
                </c:pt>
                <c:pt idx="135">
                  <c:v>91.91</c:v>
                </c:pt>
                <c:pt idx="136">
                  <c:v>75.36</c:v>
                </c:pt>
                <c:pt idx="137">
                  <c:v>82.11</c:v>
                </c:pt>
                <c:pt idx="138">
                  <c:v>67.319999999999993</c:v>
                </c:pt>
                <c:pt idx="139">
                  <c:v>66.930000000000007</c:v>
                </c:pt>
                <c:pt idx="140">
                  <c:v>79.47</c:v>
                </c:pt>
                <c:pt idx="141">
                  <c:v>22.12</c:v>
                </c:pt>
                <c:pt idx="142">
                  <c:v>16.670000000000002</c:v>
                </c:pt>
                <c:pt idx="143">
                  <c:v>21.63</c:v>
                </c:pt>
                <c:pt idx="144">
                  <c:v>23.19</c:v>
                </c:pt>
                <c:pt idx="145">
                  <c:v>33.32</c:v>
                </c:pt>
                <c:pt idx="146">
                  <c:v>43.66</c:v>
                </c:pt>
                <c:pt idx="147">
                  <c:v>38.119999999999997</c:v>
                </c:pt>
                <c:pt idx="148">
                  <c:v>24.81</c:v>
                </c:pt>
                <c:pt idx="149">
                  <c:v>38.69</c:v>
                </c:pt>
                <c:pt idx="150">
                  <c:v>44.72</c:v>
                </c:pt>
                <c:pt idx="151">
                  <c:v>82.63</c:v>
                </c:pt>
                <c:pt idx="152">
                  <c:v>267.95999999999998</c:v>
                </c:pt>
                <c:pt idx="153">
                  <c:v>154.79</c:v>
                </c:pt>
                <c:pt idx="154">
                  <c:v>204.11</c:v>
                </c:pt>
                <c:pt idx="155">
                  <c:v>195.4</c:v>
                </c:pt>
                <c:pt idx="156">
                  <c:v>197.86</c:v>
                </c:pt>
                <c:pt idx="157">
                  <c:v>124.95</c:v>
                </c:pt>
                <c:pt idx="158">
                  <c:v>172.49</c:v>
                </c:pt>
                <c:pt idx="159">
                  <c:v>277.79000000000002</c:v>
                </c:pt>
                <c:pt idx="160">
                  <c:v>508.03</c:v>
                </c:pt>
                <c:pt idx="161">
                  <c:v>344.32</c:v>
                </c:pt>
                <c:pt idx="162">
                  <c:v>181.13</c:v>
                </c:pt>
                <c:pt idx="163">
                  <c:v>112.32</c:v>
                </c:pt>
                <c:pt idx="164">
                  <c:v>140.72999999999999</c:v>
                </c:pt>
                <c:pt idx="165">
                  <c:v>367.98</c:v>
                </c:pt>
                <c:pt idx="166">
                  <c:v>236.27</c:v>
                </c:pt>
                <c:pt idx="167">
                  <c:v>150.84</c:v>
                </c:pt>
                <c:pt idx="168">
                  <c:v>99.59</c:v>
                </c:pt>
                <c:pt idx="169">
                  <c:v>110.1</c:v>
                </c:pt>
                <c:pt idx="170">
                  <c:v>105.95</c:v>
                </c:pt>
                <c:pt idx="171">
                  <c:v>133.07</c:v>
                </c:pt>
                <c:pt idx="172">
                  <c:v>146.11000000000001</c:v>
                </c:pt>
                <c:pt idx="173">
                  <c:v>155.08000000000001</c:v>
                </c:pt>
                <c:pt idx="174">
                  <c:v>147.47</c:v>
                </c:pt>
                <c:pt idx="175">
                  <c:v>163.79</c:v>
                </c:pt>
                <c:pt idx="176">
                  <c:v>151.26</c:v>
                </c:pt>
                <c:pt idx="177">
                  <c:v>122.66</c:v>
                </c:pt>
                <c:pt idx="178">
                  <c:v>116.59</c:v>
                </c:pt>
                <c:pt idx="179">
                  <c:v>133.61000000000001</c:v>
                </c:pt>
                <c:pt idx="180">
                  <c:v>185.6</c:v>
                </c:pt>
                <c:pt idx="181">
                  <c:v>148.19999999999999</c:v>
                </c:pt>
                <c:pt idx="182">
                  <c:v>122.28</c:v>
                </c:pt>
                <c:pt idx="183">
                  <c:v>148.56</c:v>
                </c:pt>
                <c:pt idx="184">
                  <c:v>164.14</c:v>
                </c:pt>
                <c:pt idx="185">
                  <c:v>149.79</c:v>
                </c:pt>
                <c:pt idx="186">
                  <c:v>104.36</c:v>
                </c:pt>
                <c:pt idx="187">
                  <c:v>129.57</c:v>
                </c:pt>
                <c:pt idx="188">
                  <c:v>106.82</c:v>
                </c:pt>
                <c:pt idx="189">
                  <c:v>128.1</c:v>
                </c:pt>
                <c:pt idx="190">
                  <c:v>111.81</c:v>
                </c:pt>
                <c:pt idx="191">
                  <c:v>98.35</c:v>
                </c:pt>
                <c:pt idx="192">
                  <c:v>134.41999999999999</c:v>
                </c:pt>
                <c:pt idx="193">
                  <c:v>150.65</c:v>
                </c:pt>
                <c:pt idx="194">
                  <c:v>187.43</c:v>
                </c:pt>
                <c:pt idx="195">
                  <c:v>162.05000000000001</c:v>
                </c:pt>
                <c:pt idx="196">
                  <c:v>213.76</c:v>
                </c:pt>
                <c:pt idx="197">
                  <c:v>205.72</c:v>
                </c:pt>
                <c:pt idx="198">
                  <c:v>196.88</c:v>
                </c:pt>
                <c:pt idx="199">
                  <c:v>196.29</c:v>
                </c:pt>
                <c:pt idx="200">
                  <c:v>174.41</c:v>
                </c:pt>
                <c:pt idx="201">
                  <c:v>163.21</c:v>
                </c:pt>
                <c:pt idx="202">
                  <c:v>117.56</c:v>
                </c:pt>
                <c:pt idx="203">
                  <c:v>177.45</c:v>
                </c:pt>
                <c:pt idx="204">
                  <c:v>187.34</c:v>
                </c:pt>
                <c:pt idx="205">
                  <c:v>166.42</c:v>
                </c:pt>
                <c:pt idx="206">
                  <c:v>193.28</c:v>
                </c:pt>
                <c:pt idx="207">
                  <c:v>285.17</c:v>
                </c:pt>
                <c:pt idx="208">
                  <c:v>279.22000000000003</c:v>
                </c:pt>
                <c:pt idx="209">
                  <c:v>113.6</c:v>
                </c:pt>
                <c:pt idx="210">
                  <c:v>96.24</c:v>
                </c:pt>
                <c:pt idx="211">
                  <c:v>118.73</c:v>
                </c:pt>
                <c:pt idx="212">
                  <c:v>114.49</c:v>
                </c:pt>
                <c:pt idx="213">
                  <c:v>94.65</c:v>
                </c:pt>
                <c:pt idx="214">
                  <c:v>103.85</c:v>
                </c:pt>
                <c:pt idx="215">
                  <c:v>107.5</c:v>
                </c:pt>
                <c:pt idx="216">
                  <c:v>114.45</c:v>
                </c:pt>
                <c:pt idx="217">
                  <c:v>110.5</c:v>
                </c:pt>
                <c:pt idx="218">
                  <c:v>110.38</c:v>
                </c:pt>
                <c:pt idx="219">
                  <c:v>111.38</c:v>
                </c:pt>
                <c:pt idx="220">
                  <c:v>115.63</c:v>
                </c:pt>
                <c:pt idx="221">
                  <c:v>102.55</c:v>
                </c:pt>
                <c:pt idx="222">
                  <c:v>90.51</c:v>
                </c:pt>
                <c:pt idx="223">
                  <c:v>95.01</c:v>
                </c:pt>
                <c:pt idx="224">
                  <c:v>117.07</c:v>
                </c:pt>
                <c:pt idx="225">
                  <c:v>78.66</c:v>
                </c:pt>
                <c:pt idx="226">
                  <c:v>67.459999999999994</c:v>
                </c:pt>
                <c:pt idx="227">
                  <c:v>104.47</c:v>
                </c:pt>
                <c:pt idx="228">
                  <c:v>86.53</c:v>
                </c:pt>
                <c:pt idx="229">
                  <c:v>116.88</c:v>
                </c:pt>
                <c:pt idx="230">
                  <c:v>93.98</c:v>
                </c:pt>
                <c:pt idx="231">
                  <c:v>54.95</c:v>
                </c:pt>
                <c:pt idx="232">
                  <c:v>82.35</c:v>
                </c:pt>
                <c:pt idx="233">
                  <c:v>72.27</c:v>
                </c:pt>
                <c:pt idx="234">
                  <c:v>80.39</c:v>
                </c:pt>
                <c:pt idx="235">
                  <c:v>109.74</c:v>
                </c:pt>
                <c:pt idx="236">
                  <c:v>66.91</c:v>
                </c:pt>
                <c:pt idx="237">
                  <c:v>76.16</c:v>
                </c:pt>
                <c:pt idx="238">
                  <c:v>42.33</c:v>
                </c:pt>
                <c:pt idx="239">
                  <c:v>34.49</c:v>
                </c:pt>
                <c:pt idx="240">
                  <c:v>168.32</c:v>
                </c:pt>
                <c:pt idx="241">
                  <c:v>321.49</c:v>
                </c:pt>
                <c:pt idx="242">
                  <c:v>201.3</c:v>
                </c:pt>
                <c:pt idx="243">
                  <c:v>334.67</c:v>
                </c:pt>
                <c:pt idx="244">
                  <c:v>282.63</c:v>
                </c:pt>
                <c:pt idx="245">
                  <c:v>440.11</c:v>
                </c:pt>
                <c:pt idx="246">
                  <c:v>425.13</c:v>
                </c:pt>
                <c:pt idx="247">
                  <c:v>331.91</c:v>
                </c:pt>
                <c:pt idx="248">
                  <c:v>507.29</c:v>
                </c:pt>
                <c:pt idx="249">
                  <c:v>452.27</c:v>
                </c:pt>
                <c:pt idx="250">
                  <c:v>407.19</c:v>
                </c:pt>
                <c:pt idx="251">
                  <c:v>388.62</c:v>
                </c:pt>
                <c:pt idx="252">
                  <c:v>415.63</c:v>
                </c:pt>
                <c:pt idx="253">
                  <c:v>427.07</c:v>
                </c:pt>
                <c:pt idx="254">
                  <c:v>533.36</c:v>
                </c:pt>
                <c:pt idx="255">
                  <c:v>454.94</c:v>
                </c:pt>
                <c:pt idx="256">
                  <c:v>490.42</c:v>
                </c:pt>
                <c:pt idx="257">
                  <c:v>292.39</c:v>
                </c:pt>
                <c:pt idx="258">
                  <c:v>236.35</c:v>
                </c:pt>
                <c:pt idx="259">
                  <c:v>403.07</c:v>
                </c:pt>
                <c:pt idx="260">
                  <c:v>419.18</c:v>
                </c:pt>
                <c:pt idx="261">
                  <c:v>382.52</c:v>
                </c:pt>
                <c:pt idx="262">
                  <c:v>316.27</c:v>
                </c:pt>
                <c:pt idx="263">
                  <c:v>220.08</c:v>
                </c:pt>
                <c:pt idx="264">
                  <c:v>126.1</c:v>
                </c:pt>
                <c:pt idx="265">
                  <c:v>214.98</c:v>
                </c:pt>
                <c:pt idx="266">
                  <c:v>253.37</c:v>
                </c:pt>
                <c:pt idx="267">
                  <c:v>281.54000000000002</c:v>
                </c:pt>
                <c:pt idx="268">
                  <c:v>169.7</c:v>
                </c:pt>
                <c:pt idx="269">
                  <c:v>358.36</c:v>
                </c:pt>
                <c:pt idx="270">
                  <c:v>254.83</c:v>
                </c:pt>
                <c:pt idx="271">
                  <c:v>267.69</c:v>
                </c:pt>
                <c:pt idx="272">
                  <c:v>311.79000000000002</c:v>
                </c:pt>
                <c:pt idx="273">
                  <c:v>449.78</c:v>
                </c:pt>
                <c:pt idx="274">
                  <c:v>302.54000000000002</c:v>
                </c:pt>
                <c:pt idx="275">
                  <c:v>329.33</c:v>
                </c:pt>
                <c:pt idx="276">
                  <c:v>502.69</c:v>
                </c:pt>
                <c:pt idx="277">
                  <c:v>252.08</c:v>
                </c:pt>
                <c:pt idx="278">
                  <c:v>332.9</c:v>
                </c:pt>
                <c:pt idx="279">
                  <c:v>410.08</c:v>
                </c:pt>
                <c:pt idx="280">
                  <c:v>374.39</c:v>
                </c:pt>
                <c:pt idx="281">
                  <c:v>237.39</c:v>
                </c:pt>
                <c:pt idx="282">
                  <c:v>395.13</c:v>
                </c:pt>
                <c:pt idx="283">
                  <c:v>370.98</c:v>
                </c:pt>
                <c:pt idx="284">
                  <c:v>659.74</c:v>
                </c:pt>
                <c:pt idx="285">
                  <c:v>357.24</c:v>
                </c:pt>
                <c:pt idx="286">
                  <c:v>456.99</c:v>
                </c:pt>
                <c:pt idx="287">
                  <c:v>501.28</c:v>
                </c:pt>
                <c:pt idx="288">
                  <c:v>681.7</c:v>
                </c:pt>
                <c:pt idx="289">
                  <c:v>493.68</c:v>
                </c:pt>
                <c:pt idx="290">
                  <c:v>367.38</c:v>
                </c:pt>
                <c:pt idx="291">
                  <c:v>377.03</c:v>
                </c:pt>
                <c:pt idx="292">
                  <c:v>364.29</c:v>
                </c:pt>
                <c:pt idx="293">
                  <c:v>375.21</c:v>
                </c:pt>
                <c:pt idx="294">
                  <c:v>421.19</c:v>
                </c:pt>
                <c:pt idx="295">
                  <c:v>395.13</c:v>
                </c:pt>
                <c:pt idx="296">
                  <c:v>270.22000000000003</c:v>
                </c:pt>
                <c:pt idx="297">
                  <c:v>517.70000000000005</c:v>
                </c:pt>
                <c:pt idx="298">
                  <c:v>305.45999999999998</c:v>
                </c:pt>
                <c:pt idx="299">
                  <c:v>415.78</c:v>
                </c:pt>
                <c:pt idx="300">
                  <c:v>515.80999999999995</c:v>
                </c:pt>
                <c:pt idx="301">
                  <c:v>894.31</c:v>
                </c:pt>
                <c:pt idx="302">
                  <c:v>935.05</c:v>
                </c:pt>
                <c:pt idx="303">
                  <c:v>660.49</c:v>
                </c:pt>
                <c:pt idx="304">
                  <c:v>434.48</c:v>
                </c:pt>
                <c:pt idx="305">
                  <c:v>559.57000000000005</c:v>
                </c:pt>
                <c:pt idx="306">
                  <c:v>489.92</c:v>
                </c:pt>
                <c:pt idx="307">
                  <c:v>532.04</c:v>
                </c:pt>
                <c:pt idx="308">
                  <c:v>640.51</c:v>
                </c:pt>
                <c:pt idx="309">
                  <c:v>162.88</c:v>
                </c:pt>
                <c:pt idx="310">
                  <c:v>127.56</c:v>
                </c:pt>
                <c:pt idx="311">
                  <c:v>119.58</c:v>
                </c:pt>
                <c:pt idx="312">
                  <c:v>98.02</c:v>
                </c:pt>
                <c:pt idx="313">
                  <c:v>104.11</c:v>
                </c:pt>
                <c:pt idx="314">
                  <c:v>109.05</c:v>
                </c:pt>
                <c:pt idx="315">
                  <c:v>105.11</c:v>
                </c:pt>
                <c:pt idx="316">
                  <c:v>231.29</c:v>
                </c:pt>
                <c:pt idx="317">
                  <c:v>214.49</c:v>
                </c:pt>
                <c:pt idx="318">
                  <c:v>364.08</c:v>
                </c:pt>
                <c:pt idx="319">
                  <c:v>235.05</c:v>
                </c:pt>
                <c:pt idx="320">
                  <c:v>431.68</c:v>
                </c:pt>
                <c:pt idx="321">
                  <c:v>288.62</c:v>
                </c:pt>
                <c:pt idx="322">
                  <c:v>215.51</c:v>
                </c:pt>
                <c:pt idx="323">
                  <c:v>130.13</c:v>
                </c:pt>
                <c:pt idx="324">
                  <c:v>175.8</c:v>
                </c:pt>
                <c:pt idx="325">
                  <c:v>225.53</c:v>
                </c:pt>
                <c:pt idx="326">
                  <c:v>180.14</c:v>
                </c:pt>
                <c:pt idx="327">
                  <c:v>269.70999999999998</c:v>
                </c:pt>
                <c:pt idx="328">
                  <c:v>242.23</c:v>
                </c:pt>
                <c:pt idx="329">
                  <c:v>321.25</c:v>
                </c:pt>
                <c:pt idx="330">
                  <c:v>367.37</c:v>
                </c:pt>
                <c:pt idx="331">
                  <c:v>114.55</c:v>
                </c:pt>
                <c:pt idx="332">
                  <c:v>96.86</c:v>
                </c:pt>
                <c:pt idx="333">
                  <c:v>76.17</c:v>
                </c:pt>
                <c:pt idx="334">
                  <c:v>98.27</c:v>
                </c:pt>
                <c:pt idx="335">
                  <c:v>102.64</c:v>
                </c:pt>
                <c:pt idx="336">
                  <c:v>111.15</c:v>
                </c:pt>
                <c:pt idx="337">
                  <c:v>176.05</c:v>
                </c:pt>
                <c:pt idx="338">
                  <c:v>173.25</c:v>
                </c:pt>
                <c:pt idx="339">
                  <c:v>161.01</c:v>
                </c:pt>
                <c:pt idx="340">
                  <c:v>201.64</c:v>
                </c:pt>
                <c:pt idx="341">
                  <c:v>157.62</c:v>
                </c:pt>
                <c:pt idx="342">
                  <c:v>191.47</c:v>
                </c:pt>
                <c:pt idx="343">
                  <c:v>208.99</c:v>
                </c:pt>
                <c:pt idx="344">
                  <c:v>237.58</c:v>
                </c:pt>
                <c:pt idx="345">
                  <c:v>260.79000000000002</c:v>
                </c:pt>
                <c:pt idx="346">
                  <c:v>214.14</c:v>
                </c:pt>
                <c:pt idx="347">
                  <c:v>211.61</c:v>
                </c:pt>
                <c:pt idx="348">
                  <c:v>398.52</c:v>
                </c:pt>
                <c:pt idx="349">
                  <c:v>580.97</c:v>
                </c:pt>
                <c:pt idx="350">
                  <c:v>373.95</c:v>
                </c:pt>
                <c:pt idx="351">
                  <c:v>382.16</c:v>
                </c:pt>
                <c:pt idx="352">
                  <c:v>473.91</c:v>
                </c:pt>
                <c:pt idx="353">
                  <c:v>555.38</c:v>
                </c:pt>
                <c:pt idx="354">
                  <c:v>373.89</c:v>
                </c:pt>
                <c:pt idx="355">
                  <c:v>331.52</c:v>
                </c:pt>
                <c:pt idx="356">
                  <c:v>415.15</c:v>
                </c:pt>
                <c:pt idx="357">
                  <c:v>227.03</c:v>
                </c:pt>
                <c:pt idx="358">
                  <c:v>233.3</c:v>
                </c:pt>
                <c:pt idx="359">
                  <c:v>158.53</c:v>
                </c:pt>
                <c:pt idx="360">
                  <c:v>209.88</c:v>
                </c:pt>
                <c:pt idx="361">
                  <c:v>182.34</c:v>
                </c:pt>
                <c:pt idx="362">
                  <c:v>165.07</c:v>
                </c:pt>
                <c:pt idx="363">
                  <c:v>124.38</c:v>
                </c:pt>
                <c:pt idx="364">
                  <c:v>128.46</c:v>
                </c:pt>
                <c:pt idx="365">
                  <c:v>194.04</c:v>
                </c:pt>
                <c:pt idx="366">
                  <c:v>139.80000000000001</c:v>
                </c:pt>
                <c:pt idx="367">
                  <c:v>202.58</c:v>
                </c:pt>
                <c:pt idx="368">
                  <c:v>223.54</c:v>
                </c:pt>
                <c:pt idx="369">
                  <c:v>283.57</c:v>
                </c:pt>
                <c:pt idx="370">
                  <c:v>284.45999999999998</c:v>
                </c:pt>
                <c:pt idx="371">
                  <c:v>245.48</c:v>
                </c:pt>
                <c:pt idx="372">
                  <c:v>264.45</c:v>
                </c:pt>
                <c:pt idx="373">
                  <c:v>238.16</c:v>
                </c:pt>
                <c:pt idx="374">
                  <c:v>297.92</c:v>
                </c:pt>
                <c:pt idx="375">
                  <c:v>115.59</c:v>
                </c:pt>
                <c:pt idx="376">
                  <c:v>118.38</c:v>
                </c:pt>
                <c:pt idx="377">
                  <c:v>131.03</c:v>
                </c:pt>
                <c:pt idx="378">
                  <c:v>106.36</c:v>
                </c:pt>
                <c:pt idx="379">
                  <c:v>173.35</c:v>
                </c:pt>
                <c:pt idx="380">
                  <c:v>168.76</c:v>
                </c:pt>
                <c:pt idx="381">
                  <c:v>196.31</c:v>
                </c:pt>
                <c:pt idx="382">
                  <c:v>187.68</c:v>
                </c:pt>
                <c:pt idx="383">
                  <c:v>169.12</c:v>
                </c:pt>
                <c:pt idx="384">
                  <c:v>170.53</c:v>
                </c:pt>
                <c:pt idx="385">
                  <c:v>195.17</c:v>
                </c:pt>
                <c:pt idx="386">
                  <c:v>160.07</c:v>
                </c:pt>
                <c:pt idx="387">
                  <c:v>181.42</c:v>
                </c:pt>
                <c:pt idx="388">
                  <c:v>220.24</c:v>
                </c:pt>
                <c:pt idx="389">
                  <c:v>178.73</c:v>
                </c:pt>
                <c:pt idx="390">
                  <c:v>125.73</c:v>
                </c:pt>
                <c:pt idx="391">
                  <c:v>193.37</c:v>
                </c:pt>
                <c:pt idx="392">
                  <c:v>344.62</c:v>
                </c:pt>
                <c:pt idx="393">
                  <c:v>122.07</c:v>
                </c:pt>
                <c:pt idx="394">
                  <c:v>158.91</c:v>
                </c:pt>
                <c:pt idx="395">
                  <c:v>125.23</c:v>
                </c:pt>
                <c:pt idx="396">
                  <c:v>174.97</c:v>
                </c:pt>
                <c:pt idx="397">
                  <c:v>152.54</c:v>
                </c:pt>
                <c:pt idx="398">
                  <c:v>180.68</c:v>
                </c:pt>
                <c:pt idx="399">
                  <c:v>154.94</c:v>
                </c:pt>
                <c:pt idx="400">
                  <c:v>130.01</c:v>
                </c:pt>
                <c:pt idx="401">
                  <c:v>134.83000000000001</c:v>
                </c:pt>
                <c:pt idx="402">
                  <c:v>155.91999999999999</c:v>
                </c:pt>
                <c:pt idx="403">
                  <c:v>140.1</c:v>
                </c:pt>
                <c:pt idx="404">
                  <c:v>163.26</c:v>
                </c:pt>
                <c:pt idx="405">
                  <c:v>168.53</c:v>
                </c:pt>
                <c:pt idx="406">
                  <c:v>178.87</c:v>
                </c:pt>
                <c:pt idx="407">
                  <c:v>142.76</c:v>
                </c:pt>
                <c:pt idx="408">
                  <c:v>177.81</c:v>
                </c:pt>
                <c:pt idx="409">
                  <c:v>131.56</c:v>
                </c:pt>
                <c:pt idx="410">
                  <c:v>271.74</c:v>
                </c:pt>
                <c:pt idx="411">
                  <c:v>269.25</c:v>
                </c:pt>
                <c:pt idx="412">
                  <c:v>168.54</c:v>
                </c:pt>
                <c:pt idx="413">
                  <c:v>134.59</c:v>
                </c:pt>
                <c:pt idx="414">
                  <c:v>133.69999999999999</c:v>
                </c:pt>
                <c:pt idx="415">
                  <c:v>144.88</c:v>
                </c:pt>
                <c:pt idx="416">
                  <c:v>152.29</c:v>
                </c:pt>
                <c:pt idx="417">
                  <c:v>186.92</c:v>
                </c:pt>
                <c:pt idx="418">
                  <c:v>197.49</c:v>
                </c:pt>
                <c:pt idx="419">
                  <c:v>250.76</c:v>
                </c:pt>
                <c:pt idx="420">
                  <c:v>169.81</c:v>
                </c:pt>
                <c:pt idx="421">
                  <c:v>123.57</c:v>
                </c:pt>
                <c:pt idx="422">
                  <c:v>195.69</c:v>
                </c:pt>
                <c:pt idx="423">
                  <c:v>208.98</c:v>
                </c:pt>
                <c:pt idx="424">
                  <c:v>200.99</c:v>
                </c:pt>
                <c:pt idx="425">
                  <c:v>199.19</c:v>
                </c:pt>
                <c:pt idx="426">
                  <c:v>88.56</c:v>
                </c:pt>
                <c:pt idx="427">
                  <c:v>73.64</c:v>
                </c:pt>
                <c:pt idx="428">
                  <c:v>99.51</c:v>
                </c:pt>
                <c:pt idx="429">
                  <c:v>80.48</c:v>
                </c:pt>
                <c:pt idx="430">
                  <c:v>55.03</c:v>
                </c:pt>
                <c:pt idx="431">
                  <c:v>95.65</c:v>
                </c:pt>
                <c:pt idx="432">
                  <c:v>100.65</c:v>
                </c:pt>
                <c:pt idx="433">
                  <c:v>68.349999999999994</c:v>
                </c:pt>
                <c:pt idx="434">
                  <c:v>85.33</c:v>
                </c:pt>
                <c:pt idx="435">
                  <c:v>63.86</c:v>
                </c:pt>
                <c:pt idx="436">
                  <c:v>105.87</c:v>
                </c:pt>
                <c:pt idx="437">
                  <c:v>81.02</c:v>
                </c:pt>
                <c:pt idx="438">
                  <c:v>80.650000000000006</c:v>
                </c:pt>
                <c:pt idx="439">
                  <c:v>63.27</c:v>
                </c:pt>
                <c:pt idx="440">
                  <c:v>65.87</c:v>
                </c:pt>
                <c:pt idx="441">
                  <c:v>72.91</c:v>
                </c:pt>
                <c:pt idx="442">
                  <c:v>59.68</c:v>
                </c:pt>
                <c:pt idx="443">
                  <c:v>84</c:v>
                </c:pt>
                <c:pt idx="444">
                  <c:v>231.24</c:v>
                </c:pt>
                <c:pt idx="445">
                  <c:v>291.66000000000003</c:v>
                </c:pt>
                <c:pt idx="446">
                  <c:v>167.46</c:v>
                </c:pt>
                <c:pt idx="447">
                  <c:v>124.16</c:v>
                </c:pt>
                <c:pt idx="448">
                  <c:v>115.61</c:v>
                </c:pt>
                <c:pt idx="449">
                  <c:v>205.96</c:v>
                </c:pt>
                <c:pt idx="450">
                  <c:v>203.8</c:v>
                </c:pt>
                <c:pt idx="451">
                  <c:v>159</c:v>
                </c:pt>
                <c:pt idx="452">
                  <c:v>154.27000000000001</c:v>
                </c:pt>
                <c:pt idx="453">
                  <c:v>207.75</c:v>
                </c:pt>
                <c:pt idx="454">
                  <c:v>179.23</c:v>
                </c:pt>
                <c:pt idx="455">
                  <c:v>173.67</c:v>
                </c:pt>
                <c:pt idx="456">
                  <c:v>149.80000000000001</c:v>
                </c:pt>
                <c:pt idx="457">
                  <c:v>114.22</c:v>
                </c:pt>
                <c:pt idx="458">
                  <c:v>140.30000000000001</c:v>
                </c:pt>
                <c:pt idx="459">
                  <c:v>127.84</c:v>
                </c:pt>
                <c:pt idx="460">
                  <c:v>107.38</c:v>
                </c:pt>
                <c:pt idx="461">
                  <c:v>137.01</c:v>
                </c:pt>
                <c:pt idx="462">
                  <c:v>98.14</c:v>
                </c:pt>
                <c:pt idx="463">
                  <c:v>99.58</c:v>
                </c:pt>
                <c:pt idx="464">
                  <c:v>129.53</c:v>
                </c:pt>
                <c:pt idx="465">
                  <c:v>119.07</c:v>
                </c:pt>
                <c:pt idx="466">
                  <c:v>118.31</c:v>
                </c:pt>
                <c:pt idx="467">
                  <c:v>115.72</c:v>
                </c:pt>
                <c:pt idx="468">
                  <c:v>116.91</c:v>
                </c:pt>
                <c:pt idx="469">
                  <c:v>157.26</c:v>
                </c:pt>
                <c:pt idx="470">
                  <c:v>139.53</c:v>
                </c:pt>
                <c:pt idx="471">
                  <c:v>97.19</c:v>
                </c:pt>
                <c:pt idx="472">
                  <c:v>118.83</c:v>
                </c:pt>
                <c:pt idx="473">
                  <c:v>82.21</c:v>
                </c:pt>
                <c:pt idx="474">
                  <c:v>88.99</c:v>
                </c:pt>
                <c:pt idx="475">
                  <c:v>147.36000000000001</c:v>
                </c:pt>
                <c:pt idx="476">
                  <c:v>157.58000000000001</c:v>
                </c:pt>
                <c:pt idx="477">
                  <c:v>110.05</c:v>
                </c:pt>
                <c:pt idx="478">
                  <c:v>148.21</c:v>
                </c:pt>
                <c:pt idx="479">
                  <c:v>202.78</c:v>
                </c:pt>
                <c:pt idx="480">
                  <c:v>353.29</c:v>
                </c:pt>
                <c:pt idx="481">
                  <c:v>283.14999999999998</c:v>
                </c:pt>
                <c:pt idx="482">
                  <c:v>283.83999999999997</c:v>
                </c:pt>
                <c:pt idx="483">
                  <c:v>283.67</c:v>
                </c:pt>
                <c:pt idx="484">
                  <c:v>262.26</c:v>
                </c:pt>
                <c:pt idx="485">
                  <c:v>277.85000000000002</c:v>
                </c:pt>
                <c:pt idx="486">
                  <c:v>266.12</c:v>
                </c:pt>
                <c:pt idx="487">
                  <c:v>209.92</c:v>
                </c:pt>
                <c:pt idx="488">
                  <c:v>240.57</c:v>
                </c:pt>
                <c:pt idx="489">
                  <c:v>197.77</c:v>
                </c:pt>
                <c:pt idx="490">
                  <c:v>277.97000000000003</c:v>
                </c:pt>
                <c:pt idx="491">
                  <c:v>274.01</c:v>
                </c:pt>
                <c:pt idx="492">
                  <c:v>274.85000000000002</c:v>
                </c:pt>
                <c:pt idx="493">
                  <c:v>250.59</c:v>
                </c:pt>
                <c:pt idx="494">
                  <c:v>223.77</c:v>
                </c:pt>
                <c:pt idx="495">
                  <c:v>290.77</c:v>
                </c:pt>
                <c:pt idx="496">
                  <c:v>405.79</c:v>
                </c:pt>
                <c:pt idx="497">
                  <c:v>329.32</c:v>
                </c:pt>
                <c:pt idx="498">
                  <c:v>251.6</c:v>
                </c:pt>
                <c:pt idx="499">
                  <c:v>213.14</c:v>
                </c:pt>
                <c:pt idx="500">
                  <c:v>278.02999999999997</c:v>
                </c:pt>
                <c:pt idx="501">
                  <c:v>140.78</c:v>
                </c:pt>
                <c:pt idx="502">
                  <c:v>314.51</c:v>
                </c:pt>
                <c:pt idx="503">
                  <c:v>287.92</c:v>
                </c:pt>
                <c:pt idx="504">
                  <c:v>159.6</c:v>
                </c:pt>
                <c:pt idx="505">
                  <c:v>133.01</c:v>
                </c:pt>
                <c:pt idx="506">
                  <c:v>89.38</c:v>
                </c:pt>
                <c:pt idx="507">
                  <c:v>121.2</c:v>
                </c:pt>
                <c:pt idx="508">
                  <c:v>98.33</c:v>
                </c:pt>
                <c:pt idx="509">
                  <c:v>124.22</c:v>
                </c:pt>
                <c:pt idx="510">
                  <c:v>114.43</c:v>
                </c:pt>
                <c:pt idx="511">
                  <c:v>113.14</c:v>
                </c:pt>
                <c:pt idx="512">
                  <c:v>119.5</c:v>
                </c:pt>
                <c:pt idx="513">
                  <c:v>150.11000000000001</c:v>
                </c:pt>
                <c:pt idx="514">
                  <c:v>131.16999999999999</c:v>
                </c:pt>
                <c:pt idx="515">
                  <c:v>122.13</c:v>
                </c:pt>
                <c:pt idx="516">
                  <c:v>109.83</c:v>
                </c:pt>
                <c:pt idx="517">
                  <c:v>116.54</c:v>
                </c:pt>
                <c:pt idx="518">
                  <c:v>321.61</c:v>
                </c:pt>
                <c:pt idx="519">
                  <c:v>269.52</c:v>
                </c:pt>
                <c:pt idx="520">
                  <c:v>137.44</c:v>
                </c:pt>
                <c:pt idx="521">
                  <c:v>133.93</c:v>
                </c:pt>
                <c:pt idx="522">
                  <c:v>146.55000000000001</c:v>
                </c:pt>
                <c:pt idx="523">
                  <c:v>130.32</c:v>
                </c:pt>
                <c:pt idx="524">
                  <c:v>125.96</c:v>
                </c:pt>
                <c:pt idx="525">
                  <c:v>130.16999999999999</c:v>
                </c:pt>
                <c:pt idx="526">
                  <c:v>133.16999999999999</c:v>
                </c:pt>
                <c:pt idx="527">
                  <c:v>151.72999999999999</c:v>
                </c:pt>
                <c:pt idx="528">
                  <c:v>146.41999999999999</c:v>
                </c:pt>
                <c:pt idx="529">
                  <c:v>140.58000000000001</c:v>
                </c:pt>
                <c:pt idx="530">
                  <c:v>150.82</c:v>
                </c:pt>
                <c:pt idx="531">
                  <c:v>145.69999999999999</c:v>
                </c:pt>
                <c:pt idx="532">
                  <c:v>141.11000000000001</c:v>
                </c:pt>
                <c:pt idx="533">
                  <c:v>131.63</c:v>
                </c:pt>
                <c:pt idx="534">
                  <c:v>112.76</c:v>
                </c:pt>
                <c:pt idx="535">
                  <c:v>107.2</c:v>
                </c:pt>
                <c:pt idx="536">
                  <c:v>132.79</c:v>
                </c:pt>
                <c:pt idx="537">
                  <c:v>114.14</c:v>
                </c:pt>
                <c:pt idx="538">
                  <c:v>104.38</c:v>
                </c:pt>
                <c:pt idx="539">
                  <c:v>77.64</c:v>
                </c:pt>
                <c:pt idx="540">
                  <c:v>98.48</c:v>
                </c:pt>
                <c:pt idx="541">
                  <c:v>118.03</c:v>
                </c:pt>
                <c:pt idx="542">
                  <c:v>93.5</c:v>
                </c:pt>
                <c:pt idx="543">
                  <c:v>115.37</c:v>
                </c:pt>
                <c:pt idx="544">
                  <c:v>215.55</c:v>
                </c:pt>
                <c:pt idx="545">
                  <c:v>741.07</c:v>
                </c:pt>
                <c:pt idx="546">
                  <c:v>532.47</c:v>
                </c:pt>
                <c:pt idx="547">
                  <c:v>372.35</c:v>
                </c:pt>
                <c:pt idx="548">
                  <c:v>270.64</c:v>
                </c:pt>
                <c:pt idx="549">
                  <c:v>402.78</c:v>
                </c:pt>
                <c:pt idx="550">
                  <c:v>79.41</c:v>
                </c:pt>
                <c:pt idx="551">
                  <c:v>87.49</c:v>
                </c:pt>
                <c:pt idx="552">
                  <c:v>88.32</c:v>
                </c:pt>
                <c:pt idx="553">
                  <c:v>64.87</c:v>
                </c:pt>
                <c:pt idx="554">
                  <c:v>106.49</c:v>
                </c:pt>
                <c:pt idx="555">
                  <c:v>86.92</c:v>
                </c:pt>
                <c:pt idx="556">
                  <c:v>59.59</c:v>
                </c:pt>
                <c:pt idx="557">
                  <c:v>122.96</c:v>
                </c:pt>
                <c:pt idx="558">
                  <c:v>127.57</c:v>
                </c:pt>
                <c:pt idx="559">
                  <c:v>141.13999999999999</c:v>
                </c:pt>
                <c:pt idx="560">
                  <c:v>159.53</c:v>
                </c:pt>
                <c:pt idx="561">
                  <c:v>171.72</c:v>
                </c:pt>
                <c:pt idx="562">
                  <c:v>200.4</c:v>
                </c:pt>
                <c:pt idx="563">
                  <c:v>184.18</c:v>
                </c:pt>
                <c:pt idx="564">
                  <c:v>205.41</c:v>
                </c:pt>
                <c:pt idx="565">
                  <c:v>183.33</c:v>
                </c:pt>
                <c:pt idx="566">
                  <c:v>120.18</c:v>
                </c:pt>
                <c:pt idx="567">
                  <c:v>124.33</c:v>
                </c:pt>
                <c:pt idx="568">
                  <c:v>97.21</c:v>
                </c:pt>
                <c:pt idx="569">
                  <c:v>64.23</c:v>
                </c:pt>
                <c:pt idx="570">
                  <c:v>89.33</c:v>
                </c:pt>
                <c:pt idx="571">
                  <c:v>104.76</c:v>
                </c:pt>
                <c:pt idx="572">
                  <c:v>146.78</c:v>
                </c:pt>
                <c:pt idx="573">
                  <c:v>100.46</c:v>
                </c:pt>
                <c:pt idx="574">
                  <c:v>116.38</c:v>
                </c:pt>
                <c:pt idx="575">
                  <c:v>66.11</c:v>
                </c:pt>
                <c:pt idx="576">
                  <c:v>61.68</c:v>
                </c:pt>
                <c:pt idx="577">
                  <c:v>58.58</c:v>
                </c:pt>
                <c:pt idx="578">
                  <c:v>66.16</c:v>
                </c:pt>
                <c:pt idx="579">
                  <c:v>76.260000000000005</c:v>
                </c:pt>
                <c:pt idx="580">
                  <c:v>69.16</c:v>
                </c:pt>
                <c:pt idx="581">
                  <c:v>64.02</c:v>
                </c:pt>
                <c:pt idx="582">
                  <c:v>61.29</c:v>
                </c:pt>
                <c:pt idx="583">
                  <c:v>63.91</c:v>
                </c:pt>
                <c:pt idx="584">
                  <c:v>71.17</c:v>
                </c:pt>
                <c:pt idx="585">
                  <c:v>57.25</c:v>
                </c:pt>
                <c:pt idx="586">
                  <c:v>65.430000000000007</c:v>
                </c:pt>
                <c:pt idx="587">
                  <c:v>62.7</c:v>
                </c:pt>
                <c:pt idx="588">
                  <c:v>73.209999999999994</c:v>
                </c:pt>
                <c:pt idx="589">
                  <c:v>104.98</c:v>
                </c:pt>
                <c:pt idx="590">
                  <c:v>90.32</c:v>
                </c:pt>
                <c:pt idx="591">
                  <c:v>134.13999999999999</c:v>
                </c:pt>
                <c:pt idx="592">
                  <c:v>157.54</c:v>
                </c:pt>
                <c:pt idx="593">
                  <c:v>120.27</c:v>
                </c:pt>
                <c:pt idx="594">
                  <c:v>98.88</c:v>
                </c:pt>
                <c:pt idx="595">
                  <c:v>315.36</c:v>
                </c:pt>
                <c:pt idx="596">
                  <c:v>198.41</c:v>
                </c:pt>
                <c:pt idx="597">
                  <c:v>146.72999999999999</c:v>
                </c:pt>
                <c:pt idx="598">
                  <c:v>210.81</c:v>
                </c:pt>
                <c:pt idx="599">
                  <c:v>74.319999999999993</c:v>
                </c:pt>
                <c:pt idx="600">
                  <c:v>70.069999999999993</c:v>
                </c:pt>
                <c:pt idx="601">
                  <c:v>56.86</c:v>
                </c:pt>
                <c:pt idx="602">
                  <c:v>66.53</c:v>
                </c:pt>
                <c:pt idx="603">
                  <c:v>60.95</c:v>
                </c:pt>
                <c:pt idx="604">
                  <c:v>64.37</c:v>
                </c:pt>
                <c:pt idx="605">
                  <c:v>56.98</c:v>
                </c:pt>
                <c:pt idx="606">
                  <c:v>49.01</c:v>
                </c:pt>
                <c:pt idx="607">
                  <c:v>57.78</c:v>
                </c:pt>
                <c:pt idx="608">
                  <c:v>49.78</c:v>
                </c:pt>
                <c:pt idx="609">
                  <c:v>55.6</c:v>
                </c:pt>
                <c:pt idx="610">
                  <c:v>54.62</c:v>
                </c:pt>
                <c:pt idx="611">
                  <c:v>41.04</c:v>
                </c:pt>
                <c:pt idx="612">
                  <c:v>69.569999999999993</c:v>
                </c:pt>
                <c:pt idx="613">
                  <c:v>94.24</c:v>
                </c:pt>
                <c:pt idx="614">
                  <c:v>152.68</c:v>
                </c:pt>
                <c:pt idx="615">
                  <c:v>138.59</c:v>
                </c:pt>
                <c:pt idx="616">
                  <c:v>281.02</c:v>
                </c:pt>
                <c:pt idx="617">
                  <c:v>208.87</c:v>
                </c:pt>
                <c:pt idx="618">
                  <c:v>324.24</c:v>
                </c:pt>
                <c:pt idx="619">
                  <c:v>297.32</c:v>
                </c:pt>
                <c:pt idx="620">
                  <c:v>234.12</c:v>
                </c:pt>
                <c:pt idx="621">
                  <c:v>87.96</c:v>
                </c:pt>
                <c:pt idx="622">
                  <c:v>75.69</c:v>
                </c:pt>
                <c:pt idx="623">
                  <c:v>86.47</c:v>
                </c:pt>
                <c:pt idx="624">
                  <c:v>69.290000000000006</c:v>
                </c:pt>
                <c:pt idx="625">
                  <c:v>64.81</c:v>
                </c:pt>
                <c:pt idx="626">
                  <c:v>91.43</c:v>
                </c:pt>
                <c:pt idx="627">
                  <c:v>19.07</c:v>
                </c:pt>
                <c:pt idx="628">
                  <c:v>17.53</c:v>
                </c:pt>
                <c:pt idx="629">
                  <c:v>20.59</c:v>
                </c:pt>
                <c:pt idx="630">
                  <c:v>11.56</c:v>
                </c:pt>
                <c:pt idx="631">
                  <c:v>11.47</c:v>
                </c:pt>
                <c:pt idx="632">
                  <c:v>319.60000000000002</c:v>
                </c:pt>
                <c:pt idx="633">
                  <c:v>329.94</c:v>
                </c:pt>
                <c:pt idx="634">
                  <c:v>263.31</c:v>
                </c:pt>
                <c:pt idx="635">
                  <c:v>233.65</c:v>
                </c:pt>
                <c:pt idx="636">
                  <c:v>201.33</c:v>
                </c:pt>
                <c:pt idx="637">
                  <c:v>178.77</c:v>
                </c:pt>
                <c:pt idx="638">
                  <c:v>181.49</c:v>
                </c:pt>
                <c:pt idx="639">
                  <c:v>266.56</c:v>
                </c:pt>
                <c:pt idx="640">
                  <c:v>143.36000000000001</c:v>
                </c:pt>
                <c:pt idx="641">
                  <c:v>139.22999999999999</c:v>
                </c:pt>
                <c:pt idx="642">
                  <c:v>133.51</c:v>
                </c:pt>
                <c:pt idx="643">
                  <c:v>256.83999999999997</c:v>
                </c:pt>
                <c:pt idx="644">
                  <c:v>158.56</c:v>
                </c:pt>
                <c:pt idx="645">
                  <c:v>140.58000000000001</c:v>
                </c:pt>
                <c:pt idx="646">
                  <c:v>121.89</c:v>
                </c:pt>
                <c:pt idx="647">
                  <c:v>129.02000000000001</c:v>
                </c:pt>
                <c:pt idx="648">
                  <c:v>127.27</c:v>
                </c:pt>
                <c:pt idx="649">
                  <c:v>231.19</c:v>
                </c:pt>
                <c:pt idx="650">
                  <c:v>141.12</c:v>
                </c:pt>
                <c:pt idx="651">
                  <c:v>80.53</c:v>
                </c:pt>
                <c:pt idx="652">
                  <c:v>110.23</c:v>
                </c:pt>
                <c:pt idx="653">
                  <c:v>127.99</c:v>
                </c:pt>
                <c:pt idx="654">
                  <c:v>117.11</c:v>
                </c:pt>
                <c:pt idx="655">
                  <c:v>144.13999999999999</c:v>
                </c:pt>
                <c:pt idx="656">
                  <c:v>96.17</c:v>
                </c:pt>
                <c:pt idx="657">
                  <c:v>151.05000000000001</c:v>
                </c:pt>
                <c:pt idx="658">
                  <c:v>137.54</c:v>
                </c:pt>
                <c:pt idx="659">
                  <c:v>112.99</c:v>
                </c:pt>
                <c:pt idx="660">
                  <c:v>155.11000000000001</c:v>
                </c:pt>
                <c:pt idx="661">
                  <c:v>114.16</c:v>
                </c:pt>
                <c:pt idx="662">
                  <c:v>107.32</c:v>
                </c:pt>
                <c:pt idx="663">
                  <c:v>117.9</c:v>
                </c:pt>
                <c:pt idx="664">
                  <c:v>187.74</c:v>
                </c:pt>
                <c:pt idx="665">
                  <c:v>176.79</c:v>
                </c:pt>
                <c:pt idx="666">
                  <c:v>215.95</c:v>
                </c:pt>
                <c:pt idx="667">
                  <c:v>186.09</c:v>
                </c:pt>
                <c:pt idx="668">
                  <c:v>160.62</c:v>
                </c:pt>
                <c:pt idx="669">
                  <c:v>127.38</c:v>
                </c:pt>
                <c:pt idx="670">
                  <c:v>132.61000000000001</c:v>
                </c:pt>
                <c:pt idx="671">
                  <c:v>120.06</c:v>
                </c:pt>
                <c:pt idx="672">
                  <c:v>131.88</c:v>
                </c:pt>
                <c:pt idx="673">
                  <c:v>259.85000000000002</c:v>
                </c:pt>
                <c:pt idx="674">
                  <c:v>177.54</c:v>
                </c:pt>
                <c:pt idx="675">
                  <c:v>152.13999999999999</c:v>
                </c:pt>
                <c:pt idx="676">
                  <c:v>258.99</c:v>
                </c:pt>
                <c:pt idx="677">
                  <c:v>177.99</c:v>
                </c:pt>
                <c:pt idx="678">
                  <c:v>122.3</c:v>
                </c:pt>
                <c:pt idx="679">
                  <c:v>183.1</c:v>
                </c:pt>
                <c:pt idx="680">
                  <c:v>181.61</c:v>
                </c:pt>
                <c:pt idx="681">
                  <c:v>134.18</c:v>
                </c:pt>
                <c:pt idx="682">
                  <c:v>129.85</c:v>
                </c:pt>
                <c:pt idx="683">
                  <c:v>138.58000000000001</c:v>
                </c:pt>
                <c:pt idx="684">
                  <c:v>165.96</c:v>
                </c:pt>
                <c:pt idx="685">
                  <c:v>144.57</c:v>
                </c:pt>
                <c:pt idx="686">
                  <c:v>136.52000000000001</c:v>
                </c:pt>
                <c:pt idx="687">
                  <c:v>203.34</c:v>
                </c:pt>
                <c:pt idx="688">
                  <c:v>227.45</c:v>
                </c:pt>
                <c:pt idx="689">
                  <c:v>409.02</c:v>
                </c:pt>
                <c:pt idx="690">
                  <c:v>158.53</c:v>
                </c:pt>
                <c:pt idx="691">
                  <c:v>146.29</c:v>
                </c:pt>
                <c:pt idx="692">
                  <c:v>233.5</c:v>
                </c:pt>
                <c:pt idx="693">
                  <c:v>346.81</c:v>
                </c:pt>
                <c:pt idx="694">
                  <c:v>323.13</c:v>
                </c:pt>
                <c:pt idx="695">
                  <c:v>234.17</c:v>
                </c:pt>
                <c:pt idx="696">
                  <c:v>282.22000000000003</c:v>
                </c:pt>
                <c:pt idx="697">
                  <c:v>355.54</c:v>
                </c:pt>
                <c:pt idx="698">
                  <c:v>273.51</c:v>
                </c:pt>
                <c:pt idx="699">
                  <c:v>301.77999999999997</c:v>
                </c:pt>
                <c:pt idx="700">
                  <c:v>221.59</c:v>
                </c:pt>
                <c:pt idx="701">
                  <c:v>390.15</c:v>
                </c:pt>
                <c:pt idx="702">
                  <c:v>705.65</c:v>
                </c:pt>
                <c:pt idx="703">
                  <c:v>301.76</c:v>
                </c:pt>
                <c:pt idx="704">
                  <c:v>288.01</c:v>
                </c:pt>
                <c:pt idx="705">
                  <c:v>360.74</c:v>
                </c:pt>
                <c:pt idx="706">
                  <c:v>278.8</c:v>
                </c:pt>
                <c:pt idx="707">
                  <c:v>480.08</c:v>
                </c:pt>
                <c:pt idx="708">
                  <c:v>275.64999999999998</c:v>
                </c:pt>
                <c:pt idx="709">
                  <c:v>557.69000000000005</c:v>
                </c:pt>
                <c:pt idx="710">
                  <c:v>521.76</c:v>
                </c:pt>
                <c:pt idx="711">
                  <c:v>741.56</c:v>
                </c:pt>
                <c:pt idx="712">
                  <c:v>691.89</c:v>
                </c:pt>
                <c:pt idx="713">
                  <c:v>342.8</c:v>
                </c:pt>
                <c:pt idx="714">
                  <c:v>322.33</c:v>
                </c:pt>
                <c:pt idx="715">
                  <c:v>202.34</c:v>
                </c:pt>
                <c:pt idx="716">
                  <c:v>347.3</c:v>
                </c:pt>
                <c:pt idx="717">
                  <c:v>229.37</c:v>
                </c:pt>
                <c:pt idx="718">
                  <c:v>351.11</c:v>
                </c:pt>
                <c:pt idx="719">
                  <c:v>459.09</c:v>
                </c:pt>
                <c:pt idx="720">
                  <c:v>398.66</c:v>
                </c:pt>
                <c:pt idx="721">
                  <c:v>270.05</c:v>
                </c:pt>
                <c:pt idx="722">
                  <c:v>227.45</c:v>
                </c:pt>
                <c:pt idx="723">
                  <c:v>318.48</c:v>
                </c:pt>
                <c:pt idx="724">
                  <c:v>376.23</c:v>
                </c:pt>
                <c:pt idx="725">
                  <c:v>432.47</c:v>
                </c:pt>
                <c:pt idx="726">
                  <c:v>359.82</c:v>
                </c:pt>
                <c:pt idx="727">
                  <c:v>368.31</c:v>
                </c:pt>
                <c:pt idx="728">
                  <c:v>360.58</c:v>
                </c:pt>
                <c:pt idx="729">
                  <c:v>435.44</c:v>
                </c:pt>
                <c:pt idx="730">
                  <c:v>440.46</c:v>
                </c:pt>
                <c:pt idx="731">
                  <c:v>569.54999999999995</c:v>
                </c:pt>
                <c:pt idx="732">
                  <c:v>711.12</c:v>
                </c:pt>
                <c:pt idx="733">
                  <c:v>143.94999999999999</c:v>
                </c:pt>
                <c:pt idx="734">
                  <c:v>321.58999999999997</c:v>
                </c:pt>
                <c:pt idx="735">
                  <c:v>118.52</c:v>
                </c:pt>
                <c:pt idx="736">
                  <c:v>116.59</c:v>
                </c:pt>
                <c:pt idx="737">
                  <c:v>239.26</c:v>
                </c:pt>
                <c:pt idx="738">
                  <c:v>336.69</c:v>
                </c:pt>
                <c:pt idx="739">
                  <c:v>245.73</c:v>
                </c:pt>
                <c:pt idx="740">
                  <c:v>140.53</c:v>
                </c:pt>
                <c:pt idx="741">
                  <c:v>140.09</c:v>
                </c:pt>
                <c:pt idx="742">
                  <c:v>139.44</c:v>
                </c:pt>
                <c:pt idx="743">
                  <c:v>130.59</c:v>
                </c:pt>
                <c:pt idx="744">
                  <c:v>128.09</c:v>
                </c:pt>
                <c:pt idx="745">
                  <c:v>118.09</c:v>
                </c:pt>
                <c:pt idx="746">
                  <c:v>133</c:v>
                </c:pt>
                <c:pt idx="747">
                  <c:v>131.41999999999999</c:v>
                </c:pt>
                <c:pt idx="748">
                  <c:v>113.8</c:v>
                </c:pt>
                <c:pt idx="749">
                  <c:v>120.06</c:v>
                </c:pt>
                <c:pt idx="750">
                  <c:v>194.93</c:v>
                </c:pt>
                <c:pt idx="751">
                  <c:v>293.41000000000003</c:v>
                </c:pt>
                <c:pt idx="752">
                  <c:v>226.41</c:v>
                </c:pt>
                <c:pt idx="753">
                  <c:v>200.08</c:v>
                </c:pt>
                <c:pt idx="754">
                  <c:v>153.77000000000001</c:v>
                </c:pt>
                <c:pt idx="755">
                  <c:v>160.88999999999999</c:v>
                </c:pt>
                <c:pt idx="756">
                  <c:v>162.96</c:v>
                </c:pt>
                <c:pt idx="757">
                  <c:v>161.01</c:v>
                </c:pt>
                <c:pt idx="758">
                  <c:v>166.14</c:v>
                </c:pt>
                <c:pt idx="759">
                  <c:v>148.08000000000001</c:v>
                </c:pt>
                <c:pt idx="760">
                  <c:v>150.71</c:v>
                </c:pt>
                <c:pt idx="761">
                  <c:v>118.53</c:v>
                </c:pt>
                <c:pt idx="762">
                  <c:v>163.38999999999999</c:v>
                </c:pt>
                <c:pt idx="763">
                  <c:v>128.22</c:v>
                </c:pt>
                <c:pt idx="764">
                  <c:v>130.26</c:v>
                </c:pt>
                <c:pt idx="765">
                  <c:v>130.33000000000001</c:v>
                </c:pt>
                <c:pt idx="766">
                  <c:v>155.33000000000001</c:v>
                </c:pt>
                <c:pt idx="767">
                  <c:v>131.25</c:v>
                </c:pt>
                <c:pt idx="768">
                  <c:v>123.24</c:v>
                </c:pt>
                <c:pt idx="769">
                  <c:v>111.83</c:v>
                </c:pt>
                <c:pt idx="770">
                  <c:v>51.78</c:v>
                </c:pt>
                <c:pt idx="771">
                  <c:v>58.59</c:v>
                </c:pt>
                <c:pt idx="772">
                  <c:v>75.45</c:v>
                </c:pt>
                <c:pt idx="773">
                  <c:v>70.44</c:v>
                </c:pt>
                <c:pt idx="774">
                  <c:v>87.09</c:v>
                </c:pt>
                <c:pt idx="775">
                  <c:v>145.57</c:v>
                </c:pt>
                <c:pt idx="776">
                  <c:v>208.52</c:v>
                </c:pt>
                <c:pt idx="777">
                  <c:v>211.57</c:v>
                </c:pt>
                <c:pt idx="778">
                  <c:v>486.96</c:v>
                </c:pt>
                <c:pt idx="779">
                  <c:v>642.22</c:v>
                </c:pt>
                <c:pt idx="780">
                  <c:v>34.04</c:v>
                </c:pt>
                <c:pt idx="781">
                  <c:v>23.42</c:v>
                </c:pt>
                <c:pt idx="782">
                  <c:v>21.65</c:v>
                </c:pt>
                <c:pt idx="783">
                  <c:v>20.059999999999999</c:v>
                </c:pt>
                <c:pt idx="784">
                  <c:v>16.25</c:v>
                </c:pt>
                <c:pt idx="785">
                  <c:v>19.48</c:v>
                </c:pt>
                <c:pt idx="786">
                  <c:v>19.350000000000001</c:v>
                </c:pt>
                <c:pt idx="787">
                  <c:v>17.73</c:v>
                </c:pt>
                <c:pt idx="788">
                  <c:v>14.73</c:v>
                </c:pt>
                <c:pt idx="789">
                  <c:v>18.55</c:v>
                </c:pt>
                <c:pt idx="790">
                  <c:v>24.12</c:v>
                </c:pt>
                <c:pt idx="791">
                  <c:v>156.38999999999999</c:v>
                </c:pt>
                <c:pt idx="792">
                  <c:v>166.36</c:v>
                </c:pt>
                <c:pt idx="793">
                  <c:v>188.04</c:v>
                </c:pt>
                <c:pt idx="794">
                  <c:v>162.80000000000001</c:v>
                </c:pt>
                <c:pt idx="795">
                  <c:v>172.61</c:v>
                </c:pt>
                <c:pt idx="796">
                  <c:v>156.88999999999999</c:v>
                </c:pt>
                <c:pt idx="797">
                  <c:v>158.58000000000001</c:v>
                </c:pt>
                <c:pt idx="798">
                  <c:v>151.52000000000001</c:v>
                </c:pt>
                <c:pt idx="799">
                  <c:v>144.33000000000001</c:v>
                </c:pt>
                <c:pt idx="800">
                  <c:v>166.63</c:v>
                </c:pt>
                <c:pt idx="801">
                  <c:v>243.81</c:v>
                </c:pt>
                <c:pt idx="802">
                  <c:v>240.18</c:v>
                </c:pt>
                <c:pt idx="803">
                  <c:v>465.2</c:v>
                </c:pt>
                <c:pt idx="804">
                  <c:v>559.96</c:v>
                </c:pt>
                <c:pt idx="805">
                  <c:v>447.17</c:v>
                </c:pt>
                <c:pt idx="806">
                  <c:v>256.39999999999998</c:v>
                </c:pt>
                <c:pt idx="807">
                  <c:v>319.55</c:v>
                </c:pt>
                <c:pt idx="808">
                  <c:v>320.01</c:v>
                </c:pt>
                <c:pt idx="809">
                  <c:v>237.5</c:v>
                </c:pt>
                <c:pt idx="810">
                  <c:v>194.26</c:v>
                </c:pt>
                <c:pt idx="811">
                  <c:v>246.66</c:v>
                </c:pt>
                <c:pt idx="812">
                  <c:v>235.1</c:v>
                </c:pt>
                <c:pt idx="813">
                  <c:v>293.16000000000003</c:v>
                </c:pt>
                <c:pt idx="814">
                  <c:v>463.1</c:v>
                </c:pt>
                <c:pt idx="815">
                  <c:v>295.99</c:v>
                </c:pt>
                <c:pt idx="816">
                  <c:v>328.45</c:v>
                </c:pt>
                <c:pt idx="817">
                  <c:v>207.39</c:v>
                </c:pt>
                <c:pt idx="818">
                  <c:v>513.22</c:v>
                </c:pt>
                <c:pt idx="819">
                  <c:v>141.51</c:v>
                </c:pt>
                <c:pt idx="820">
                  <c:v>983.24</c:v>
                </c:pt>
                <c:pt idx="821">
                  <c:v>517.13</c:v>
                </c:pt>
                <c:pt idx="822">
                  <c:v>624.89</c:v>
                </c:pt>
                <c:pt idx="823">
                  <c:v>345.96</c:v>
                </c:pt>
                <c:pt idx="824">
                  <c:v>229.94</c:v>
                </c:pt>
                <c:pt idx="825">
                  <c:v>278.08999999999997</c:v>
                </c:pt>
                <c:pt idx="826">
                  <c:v>221.15</c:v>
                </c:pt>
                <c:pt idx="827">
                  <c:v>217.28</c:v>
                </c:pt>
                <c:pt idx="828">
                  <c:v>212.39</c:v>
                </c:pt>
                <c:pt idx="829">
                  <c:v>230.83</c:v>
                </c:pt>
                <c:pt idx="830">
                  <c:v>250.81</c:v>
                </c:pt>
                <c:pt idx="831">
                  <c:v>250.76</c:v>
                </c:pt>
                <c:pt idx="832">
                  <c:v>322.33999999999997</c:v>
                </c:pt>
                <c:pt idx="833">
                  <c:v>352.63</c:v>
                </c:pt>
                <c:pt idx="834">
                  <c:v>181.04</c:v>
                </c:pt>
                <c:pt idx="835">
                  <c:v>122.83</c:v>
                </c:pt>
                <c:pt idx="836">
                  <c:v>297.13</c:v>
                </c:pt>
                <c:pt idx="837">
                  <c:v>87.7</c:v>
                </c:pt>
                <c:pt idx="838">
                  <c:v>87.84</c:v>
                </c:pt>
                <c:pt idx="839">
                  <c:v>140.99</c:v>
                </c:pt>
                <c:pt idx="840">
                  <c:v>166.55</c:v>
                </c:pt>
                <c:pt idx="841">
                  <c:v>197.83</c:v>
                </c:pt>
                <c:pt idx="842">
                  <c:v>198.43</c:v>
                </c:pt>
                <c:pt idx="843">
                  <c:v>162.65</c:v>
                </c:pt>
                <c:pt idx="844">
                  <c:v>49.91</c:v>
                </c:pt>
                <c:pt idx="845">
                  <c:v>69.239999999999995</c:v>
                </c:pt>
                <c:pt idx="846">
                  <c:v>39.020000000000003</c:v>
                </c:pt>
                <c:pt idx="847">
                  <c:v>78.260000000000005</c:v>
                </c:pt>
                <c:pt idx="848">
                  <c:v>292.95</c:v>
                </c:pt>
                <c:pt idx="849">
                  <c:v>277.55</c:v>
                </c:pt>
                <c:pt idx="850">
                  <c:v>574.6</c:v>
                </c:pt>
                <c:pt idx="851">
                  <c:v>312.17</c:v>
                </c:pt>
                <c:pt idx="852">
                  <c:v>144.66999999999999</c:v>
                </c:pt>
                <c:pt idx="853">
                  <c:v>244.7</c:v>
                </c:pt>
                <c:pt idx="854">
                  <c:v>162.51</c:v>
                </c:pt>
                <c:pt idx="855">
                  <c:v>102.47</c:v>
                </c:pt>
                <c:pt idx="856">
                  <c:v>58.85</c:v>
                </c:pt>
                <c:pt idx="857">
                  <c:v>29.39</c:v>
                </c:pt>
                <c:pt idx="858">
                  <c:v>26</c:v>
                </c:pt>
                <c:pt idx="859">
                  <c:v>22.26</c:v>
                </c:pt>
                <c:pt idx="860">
                  <c:v>25.91</c:v>
                </c:pt>
                <c:pt idx="861">
                  <c:v>27.07</c:v>
                </c:pt>
                <c:pt idx="862">
                  <c:v>25.69</c:v>
                </c:pt>
                <c:pt idx="863">
                  <c:v>36.43</c:v>
                </c:pt>
                <c:pt idx="864">
                  <c:v>32.08</c:v>
                </c:pt>
                <c:pt idx="865">
                  <c:v>35.270000000000003</c:v>
                </c:pt>
                <c:pt idx="866">
                  <c:v>36.5</c:v>
                </c:pt>
                <c:pt idx="867">
                  <c:v>30.09</c:v>
                </c:pt>
                <c:pt idx="868">
                  <c:v>32.47</c:v>
                </c:pt>
                <c:pt idx="869">
                  <c:v>27.4</c:v>
                </c:pt>
                <c:pt idx="870">
                  <c:v>33.5</c:v>
                </c:pt>
                <c:pt idx="871">
                  <c:v>42.14</c:v>
                </c:pt>
                <c:pt idx="872">
                  <c:v>42.86</c:v>
                </c:pt>
                <c:pt idx="873">
                  <c:v>40.78</c:v>
                </c:pt>
                <c:pt idx="874">
                  <c:v>42.19</c:v>
                </c:pt>
                <c:pt idx="875">
                  <c:v>55.71</c:v>
                </c:pt>
                <c:pt idx="876">
                  <c:v>68.34</c:v>
                </c:pt>
                <c:pt idx="877">
                  <c:v>74.319999999999993</c:v>
                </c:pt>
                <c:pt idx="878">
                  <c:v>77.16</c:v>
                </c:pt>
                <c:pt idx="879">
                  <c:v>73.66</c:v>
                </c:pt>
                <c:pt idx="880">
                  <c:v>73.23</c:v>
                </c:pt>
                <c:pt idx="881">
                  <c:v>65.98</c:v>
                </c:pt>
                <c:pt idx="882">
                  <c:v>75.53</c:v>
                </c:pt>
                <c:pt idx="883">
                  <c:v>84.56</c:v>
                </c:pt>
                <c:pt idx="884">
                  <c:v>118.36</c:v>
                </c:pt>
                <c:pt idx="885">
                  <c:v>125.64</c:v>
                </c:pt>
                <c:pt idx="886">
                  <c:v>177.41</c:v>
                </c:pt>
                <c:pt idx="887">
                  <c:v>183.32</c:v>
                </c:pt>
                <c:pt idx="888">
                  <c:v>146.74</c:v>
                </c:pt>
                <c:pt idx="889">
                  <c:v>107.23</c:v>
                </c:pt>
                <c:pt idx="890">
                  <c:v>152.76</c:v>
                </c:pt>
                <c:pt idx="891">
                  <c:v>115.71</c:v>
                </c:pt>
                <c:pt idx="892">
                  <c:v>113.13</c:v>
                </c:pt>
                <c:pt idx="893">
                  <c:v>106.85</c:v>
                </c:pt>
                <c:pt idx="894">
                  <c:v>87.01</c:v>
                </c:pt>
                <c:pt idx="895">
                  <c:v>106.08</c:v>
                </c:pt>
                <c:pt idx="896">
                  <c:v>96.3</c:v>
                </c:pt>
                <c:pt idx="897">
                  <c:v>134.18</c:v>
                </c:pt>
                <c:pt idx="898">
                  <c:v>117.58</c:v>
                </c:pt>
                <c:pt idx="899">
                  <c:v>112.24</c:v>
                </c:pt>
                <c:pt idx="900">
                  <c:v>117.29</c:v>
                </c:pt>
                <c:pt idx="901">
                  <c:v>82.25</c:v>
                </c:pt>
                <c:pt idx="902">
                  <c:v>83.27</c:v>
                </c:pt>
                <c:pt idx="903">
                  <c:v>103.83</c:v>
                </c:pt>
                <c:pt idx="904">
                  <c:v>87.48</c:v>
                </c:pt>
                <c:pt idx="905">
                  <c:v>93.43</c:v>
                </c:pt>
                <c:pt idx="906">
                  <c:v>124.4</c:v>
                </c:pt>
                <c:pt idx="907">
                  <c:v>81.09</c:v>
                </c:pt>
                <c:pt idx="908">
                  <c:v>88.59</c:v>
                </c:pt>
                <c:pt idx="909">
                  <c:v>149.6</c:v>
                </c:pt>
                <c:pt idx="910">
                  <c:v>99.92</c:v>
                </c:pt>
                <c:pt idx="911">
                  <c:v>113.14</c:v>
                </c:pt>
                <c:pt idx="912">
                  <c:v>100.8</c:v>
                </c:pt>
                <c:pt idx="913">
                  <c:v>69.61</c:v>
                </c:pt>
                <c:pt idx="914">
                  <c:v>95.29</c:v>
                </c:pt>
                <c:pt idx="915">
                  <c:v>84.22</c:v>
                </c:pt>
                <c:pt idx="916">
                  <c:v>96.52</c:v>
                </c:pt>
                <c:pt idx="917">
                  <c:v>158.37</c:v>
                </c:pt>
                <c:pt idx="918">
                  <c:v>142.03</c:v>
                </c:pt>
                <c:pt idx="919">
                  <c:v>135.84</c:v>
                </c:pt>
                <c:pt idx="920">
                  <c:v>82.34</c:v>
                </c:pt>
                <c:pt idx="921">
                  <c:v>88.28</c:v>
                </c:pt>
                <c:pt idx="922">
                  <c:v>117.91</c:v>
                </c:pt>
                <c:pt idx="923">
                  <c:v>123.9</c:v>
                </c:pt>
                <c:pt idx="924">
                  <c:v>128.86000000000001</c:v>
                </c:pt>
                <c:pt idx="925">
                  <c:v>87.27</c:v>
                </c:pt>
                <c:pt idx="926">
                  <c:v>128.62</c:v>
                </c:pt>
                <c:pt idx="927">
                  <c:v>144.88</c:v>
                </c:pt>
                <c:pt idx="928">
                  <c:v>103.11</c:v>
                </c:pt>
                <c:pt idx="929">
                  <c:v>117.67</c:v>
                </c:pt>
                <c:pt idx="930">
                  <c:v>133.16</c:v>
                </c:pt>
                <c:pt idx="931">
                  <c:v>121.71</c:v>
                </c:pt>
                <c:pt idx="932">
                  <c:v>120.44</c:v>
                </c:pt>
                <c:pt idx="933">
                  <c:v>158.22999999999999</c:v>
                </c:pt>
                <c:pt idx="934">
                  <c:v>161.43</c:v>
                </c:pt>
                <c:pt idx="935">
                  <c:v>148.72999999999999</c:v>
                </c:pt>
                <c:pt idx="936">
                  <c:v>123.08</c:v>
                </c:pt>
                <c:pt idx="937">
                  <c:v>146.16</c:v>
                </c:pt>
                <c:pt idx="938">
                  <c:v>147.37</c:v>
                </c:pt>
                <c:pt idx="939">
                  <c:v>130.53</c:v>
                </c:pt>
                <c:pt idx="940">
                  <c:v>215.79</c:v>
                </c:pt>
                <c:pt idx="941">
                  <c:v>204.68</c:v>
                </c:pt>
                <c:pt idx="942">
                  <c:v>143.05000000000001</c:v>
                </c:pt>
                <c:pt idx="943">
                  <c:v>21.96</c:v>
                </c:pt>
                <c:pt idx="944">
                  <c:v>138.22</c:v>
                </c:pt>
                <c:pt idx="945">
                  <c:v>113.07</c:v>
                </c:pt>
                <c:pt idx="946">
                  <c:v>154.82</c:v>
                </c:pt>
                <c:pt idx="947">
                  <c:v>103.81</c:v>
                </c:pt>
                <c:pt idx="948">
                  <c:v>112.56</c:v>
                </c:pt>
                <c:pt idx="949">
                  <c:v>160.34</c:v>
                </c:pt>
                <c:pt idx="950">
                  <c:v>147.16</c:v>
                </c:pt>
                <c:pt idx="951">
                  <c:v>140.68</c:v>
                </c:pt>
                <c:pt idx="952">
                  <c:v>166.43</c:v>
                </c:pt>
                <c:pt idx="953">
                  <c:v>35.950000000000003</c:v>
                </c:pt>
                <c:pt idx="954">
                  <c:v>27.9</c:v>
                </c:pt>
                <c:pt idx="955">
                  <c:v>16.510000000000002</c:v>
                </c:pt>
                <c:pt idx="956">
                  <c:v>27.57</c:v>
                </c:pt>
                <c:pt idx="957">
                  <c:v>382.13</c:v>
                </c:pt>
                <c:pt idx="958">
                  <c:v>341.27</c:v>
                </c:pt>
                <c:pt idx="959">
                  <c:v>460.47</c:v>
                </c:pt>
                <c:pt idx="960">
                  <c:v>408.14</c:v>
                </c:pt>
                <c:pt idx="961">
                  <c:v>270.12</c:v>
                </c:pt>
                <c:pt idx="962">
                  <c:v>249.25</c:v>
                </c:pt>
                <c:pt idx="963">
                  <c:v>343.77</c:v>
                </c:pt>
                <c:pt idx="964">
                  <c:v>420.03</c:v>
                </c:pt>
                <c:pt idx="965">
                  <c:v>517.4</c:v>
                </c:pt>
                <c:pt idx="966">
                  <c:v>392.13</c:v>
                </c:pt>
                <c:pt idx="967">
                  <c:v>252.95</c:v>
                </c:pt>
                <c:pt idx="968">
                  <c:v>234.81</c:v>
                </c:pt>
                <c:pt idx="969">
                  <c:v>201.45</c:v>
                </c:pt>
                <c:pt idx="970">
                  <c:v>184.7</c:v>
                </c:pt>
                <c:pt idx="971">
                  <c:v>199.85</c:v>
                </c:pt>
                <c:pt idx="972">
                  <c:v>179.19</c:v>
                </c:pt>
                <c:pt idx="973">
                  <c:v>188.04</c:v>
                </c:pt>
                <c:pt idx="974">
                  <c:v>230.17</c:v>
                </c:pt>
                <c:pt idx="975">
                  <c:v>259.8</c:v>
                </c:pt>
                <c:pt idx="976">
                  <c:v>236.96</c:v>
                </c:pt>
                <c:pt idx="977">
                  <c:v>232.85</c:v>
                </c:pt>
                <c:pt idx="978">
                  <c:v>229.47</c:v>
                </c:pt>
                <c:pt idx="979">
                  <c:v>206.13</c:v>
                </c:pt>
                <c:pt idx="980">
                  <c:v>234.82</c:v>
                </c:pt>
                <c:pt idx="981">
                  <c:v>231.44</c:v>
                </c:pt>
                <c:pt idx="982">
                  <c:v>244.93</c:v>
                </c:pt>
                <c:pt idx="983">
                  <c:v>253.37</c:v>
                </c:pt>
                <c:pt idx="984">
                  <c:v>255.62</c:v>
                </c:pt>
                <c:pt idx="985">
                  <c:v>248.65</c:v>
                </c:pt>
                <c:pt idx="986">
                  <c:v>179.07</c:v>
                </c:pt>
                <c:pt idx="987">
                  <c:v>337.75</c:v>
                </c:pt>
                <c:pt idx="988">
                  <c:v>184.39</c:v>
                </c:pt>
                <c:pt idx="989">
                  <c:v>196.62</c:v>
                </c:pt>
                <c:pt idx="990">
                  <c:v>117.72</c:v>
                </c:pt>
                <c:pt idx="991">
                  <c:v>55.05</c:v>
                </c:pt>
                <c:pt idx="992">
                  <c:v>50.56</c:v>
                </c:pt>
                <c:pt idx="993">
                  <c:v>32.78</c:v>
                </c:pt>
                <c:pt idx="994">
                  <c:v>45.04</c:v>
                </c:pt>
                <c:pt idx="995">
                  <c:v>23.33</c:v>
                </c:pt>
                <c:pt idx="996">
                  <c:v>40.24</c:v>
                </c:pt>
                <c:pt idx="997">
                  <c:v>53.9</c:v>
                </c:pt>
                <c:pt idx="998">
                  <c:v>46.72</c:v>
                </c:pt>
                <c:pt idx="999">
                  <c:v>41.61</c:v>
                </c:pt>
                <c:pt idx="1000">
                  <c:v>45.96</c:v>
                </c:pt>
                <c:pt idx="1001">
                  <c:v>53.61</c:v>
                </c:pt>
                <c:pt idx="1002">
                  <c:v>56.31</c:v>
                </c:pt>
                <c:pt idx="1003">
                  <c:v>57.32</c:v>
                </c:pt>
                <c:pt idx="1004">
                  <c:v>54.75</c:v>
                </c:pt>
                <c:pt idx="1005">
                  <c:v>60.98</c:v>
                </c:pt>
                <c:pt idx="1006">
                  <c:v>74.489999999999995</c:v>
                </c:pt>
                <c:pt idx="1007">
                  <c:v>57.99</c:v>
                </c:pt>
                <c:pt idx="1008">
                  <c:v>72</c:v>
                </c:pt>
                <c:pt idx="1009">
                  <c:v>105.57</c:v>
                </c:pt>
                <c:pt idx="1010">
                  <c:v>110.55</c:v>
                </c:pt>
                <c:pt idx="1011">
                  <c:v>102.12</c:v>
                </c:pt>
                <c:pt idx="1012">
                  <c:v>114.3</c:v>
                </c:pt>
                <c:pt idx="1013">
                  <c:v>155.21</c:v>
                </c:pt>
                <c:pt idx="1014">
                  <c:v>132.97999999999999</c:v>
                </c:pt>
                <c:pt idx="1015">
                  <c:v>79.91</c:v>
                </c:pt>
                <c:pt idx="1016">
                  <c:v>79.13</c:v>
                </c:pt>
                <c:pt idx="1017">
                  <c:v>78.680000000000007</c:v>
                </c:pt>
                <c:pt idx="1018">
                  <c:v>56.68</c:v>
                </c:pt>
                <c:pt idx="1019">
                  <c:v>53.6</c:v>
                </c:pt>
                <c:pt idx="1020">
                  <c:v>51.63</c:v>
                </c:pt>
                <c:pt idx="1021">
                  <c:v>50.04</c:v>
                </c:pt>
                <c:pt idx="1022">
                  <c:v>49.64</c:v>
                </c:pt>
                <c:pt idx="1023">
                  <c:v>38.4</c:v>
                </c:pt>
                <c:pt idx="1024">
                  <c:v>31.99</c:v>
                </c:pt>
                <c:pt idx="1025">
                  <c:v>39.11</c:v>
                </c:pt>
                <c:pt idx="1026">
                  <c:v>45.16</c:v>
                </c:pt>
                <c:pt idx="1027">
                  <c:v>39.92</c:v>
                </c:pt>
                <c:pt idx="1028">
                  <c:v>33.590000000000003</c:v>
                </c:pt>
                <c:pt idx="1029">
                  <c:v>40.68</c:v>
                </c:pt>
                <c:pt idx="1030">
                  <c:v>50.14</c:v>
                </c:pt>
                <c:pt idx="1031">
                  <c:v>42.77</c:v>
                </c:pt>
                <c:pt idx="1032">
                  <c:v>34.44</c:v>
                </c:pt>
                <c:pt idx="1033">
                  <c:v>48.17</c:v>
                </c:pt>
                <c:pt idx="1034">
                  <c:v>32.21</c:v>
                </c:pt>
                <c:pt idx="1035">
                  <c:v>27.33</c:v>
                </c:pt>
                <c:pt idx="1036">
                  <c:v>41.36</c:v>
                </c:pt>
                <c:pt idx="1037">
                  <c:v>49.04</c:v>
                </c:pt>
                <c:pt idx="1038">
                  <c:v>42.36</c:v>
                </c:pt>
                <c:pt idx="1039">
                  <c:v>50.08</c:v>
                </c:pt>
                <c:pt idx="1040">
                  <c:v>59.13</c:v>
                </c:pt>
                <c:pt idx="1041">
                  <c:v>57.43</c:v>
                </c:pt>
                <c:pt idx="1042">
                  <c:v>45.62</c:v>
                </c:pt>
                <c:pt idx="1043">
                  <c:v>58.56</c:v>
                </c:pt>
                <c:pt idx="1044">
                  <c:v>56.87</c:v>
                </c:pt>
                <c:pt idx="1045">
                  <c:v>48.73</c:v>
                </c:pt>
                <c:pt idx="1046">
                  <c:v>73.48</c:v>
                </c:pt>
                <c:pt idx="1047">
                  <c:v>89.7</c:v>
                </c:pt>
                <c:pt idx="1048">
                  <c:v>65.28</c:v>
                </c:pt>
                <c:pt idx="1049">
                  <c:v>48.59</c:v>
                </c:pt>
                <c:pt idx="1050">
                  <c:v>77.05</c:v>
                </c:pt>
                <c:pt idx="1051">
                  <c:v>76.069999999999993</c:v>
                </c:pt>
                <c:pt idx="1052">
                  <c:v>71.58</c:v>
                </c:pt>
                <c:pt idx="1053">
                  <c:v>72</c:v>
                </c:pt>
                <c:pt idx="1054">
                  <c:v>75.599999999999994</c:v>
                </c:pt>
                <c:pt idx="1055">
                  <c:v>118.58</c:v>
                </c:pt>
                <c:pt idx="1056">
                  <c:v>102.43</c:v>
                </c:pt>
                <c:pt idx="1057">
                  <c:v>88.02</c:v>
                </c:pt>
                <c:pt idx="1058">
                  <c:v>89.13</c:v>
                </c:pt>
                <c:pt idx="1059">
                  <c:v>66.12</c:v>
                </c:pt>
                <c:pt idx="1060">
                  <c:v>81.56</c:v>
                </c:pt>
                <c:pt idx="1061">
                  <c:v>89.02</c:v>
                </c:pt>
                <c:pt idx="1062">
                  <c:v>61.75</c:v>
                </c:pt>
                <c:pt idx="1063">
                  <c:v>68.180000000000007</c:v>
                </c:pt>
                <c:pt idx="1064">
                  <c:v>94.42</c:v>
                </c:pt>
                <c:pt idx="1065">
                  <c:v>96.32</c:v>
                </c:pt>
                <c:pt idx="1066">
                  <c:v>81.900000000000006</c:v>
                </c:pt>
                <c:pt idx="1067">
                  <c:v>89.42</c:v>
                </c:pt>
                <c:pt idx="1068">
                  <c:v>80.790000000000006</c:v>
                </c:pt>
                <c:pt idx="1069">
                  <c:v>113.37</c:v>
                </c:pt>
                <c:pt idx="1070">
                  <c:v>87.35</c:v>
                </c:pt>
                <c:pt idx="1071">
                  <c:v>166.95</c:v>
                </c:pt>
                <c:pt idx="1072">
                  <c:v>97.81</c:v>
                </c:pt>
                <c:pt idx="1073">
                  <c:v>125.76</c:v>
                </c:pt>
                <c:pt idx="1074">
                  <c:v>132.06</c:v>
                </c:pt>
                <c:pt idx="1075">
                  <c:v>101.57</c:v>
                </c:pt>
                <c:pt idx="1076">
                  <c:v>96.75</c:v>
                </c:pt>
                <c:pt idx="1077">
                  <c:v>192.41</c:v>
                </c:pt>
                <c:pt idx="1078">
                  <c:v>191.64</c:v>
                </c:pt>
                <c:pt idx="1079">
                  <c:v>171.74</c:v>
                </c:pt>
                <c:pt idx="1080">
                  <c:v>134.72999999999999</c:v>
                </c:pt>
                <c:pt idx="1081">
                  <c:v>227.09</c:v>
                </c:pt>
                <c:pt idx="1082">
                  <c:v>151.13999999999999</c:v>
                </c:pt>
                <c:pt idx="1083">
                  <c:v>71.73</c:v>
                </c:pt>
                <c:pt idx="1084">
                  <c:v>115.21</c:v>
                </c:pt>
                <c:pt idx="1085">
                  <c:v>109.08</c:v>
                </c:pt>
                <c:pt idx="1086">
                  <c:v>103.17</c:v>
                </c:pt>
                <c:pt idx="1087">
                  <c:v>150.99</c:v>
                </c:pt>
                <c:pt idx="1088">
                  <c:v>152.47999999999999</c:v>
                </c:pt>
                <c:pt idx="1089">
                  <c:v>109.24</c:v>
                </c:pt>
                <c:pt idx="1090">
                  <c:v>258.27</c:v>
                </c:pt>
                <c:pt idx="1091">
                  <c:v>259.52999999999997</c:v>
                </c:pt>
                <c:pt idx="1092">
                  <c:v>89.44</c:v>
                </c:pt>
                <c:pt idx="1093">
                  <c:v>116.83</c:v>
                </c:pt>
                <c:pt idx="1094">
                  <c:v>228.01</c:v>
                </c:pt>
                <c:pt idx="1095">
                  <c:v>205.49</c:v>
                </c:pt>
                <c:pt idx="1096">
                  <c:v>170.29</c:v>
                </c:pt>
                <c:pt idx="1097">
                  <c:v>124.86</c:v>
                </c:pt>
                <c:pt idx="1098">
                  <c:v>188.74</c:v>
                </c:pt>
                <c:pt idx="1099">
                  <c:v>263.27999999999997</c:v>
                </c:pt>
                <c:pt idx="1100">
                  <c:v>174.7</c:v>
                </c:pt>
                <c:pt idx="1101">
                  <c:v>116.38</c:v>
                </c:pt>
                <c:pt idx="1102">
                  <c:v>241.24</c:v>
                </c:pt>
                <c:pt idx="1103">
                  <c:v>250.29</c:v>
                </c:pt>
                <c:pt idx="1104">
                  <c:v>279.3</c:v>
                </c:pt>
                <c:pt idx="1105">
                  <c:v>223.9</c:v>
                </c:pt>
                <c:pt idx="1106">
                  <c:v>232.51</c:v>
                </c:pt>
                <c:pt idx="1107">
                  <c:v>217.12</c:v>
                </c:pt>
                <c:pt idx="1108">
                  <c:v>243.72</c:v>
                </c:pt>
                <c:pt idx="1109">
                  <c:v>225.93</c:v>
                </c:pt>
                <c:pt idx="1110">
                  <c:v>220.34</c:v>
                </c:pt>
                <c:pt idx="1111">
                  <c:v>257.32</c:v>
                </c:pt>
                <c:pt idx="1112">
                  <c:v>254.65</c:v>
                </c:pt>
                <c:pt idx="1113">
                  <c:v>238.06</c:v>
                </c:pt>
                <c:pt idx="1114">
                  <c:v>247.39</c:v>
                </c:pt>
                <c:pt idx="1115">
                  <c:v>185.15</c:v>
                </c:pt>
                <c:pt idx="1116">
                  <c:v>283.89</c:v>
                </c:pt>
                <c:pt idx="1117">
                  <c:v>216.71</c:v>
                </c:pt>
                <c:pt idx="1118">
                  <c:v>215.69</c:v>
                </c:pt>
                <c:pt idx="1119">
                  <c:v>237.09</c:v>
                </c:pt>
                <c:pt idx="1120">
                  <c:v>249.6</c:v>
                </c:pt>
                <c:pt idx="1121">
                  <c:v>264.41000000000003</c:v>
                </c:pt>
                <c:pt idx="1122">
                  <c:v>401.44</c:v>
                </c:pt>
                <c:pt idx="1123">
                  <c:v>413.56</c:v>
                </c:pt>
                <c:pt idx="1124">
                  <c:v>267.37</c:v>
                </c:pt>
                <c:pt idx="1125">
                  <c:v>241.52</c:v>
                </c:pt>
                <c:pt idx="1126">
                  <c:v>363.44</c:v>
                </c:pt>
                <c:pt idx="1127">
                  <c:v>334.69</c:v>
                </c:pt>
                <c:pt idx="1128">
                  <c:v>305.26</c:v>
                </c:pt>
                <c:pt idx="1129">
                  <c:v>172.28</c:v>
                </c:pt>
                <c:pt idx="1130">
                  <c:v>143.43</c:v>
                </c:pt>
                <c:pt idx="1131">
                  <c:v>176.56</c:v>
                </c:pt>
                <c:pt idx="1132">
                  <c:v>129.03</c:v>
                </c:pt>
                <c:pt idx="1133">
                  <c:v>158.88</c:v>
                </c:pt>
                <c:pt idx="1134">
                  <c:v>173.92</c:v>
                </c:pt>
                <c:pt idx="1135">
                  <c:v>212.3</c:v>
                </c:pt>
                <c:pt idx="1136">
                  <c:v>80.650000000000006</c:v>
                </c:pt>
                <c:pt idx="1137">
                  <c:v>83.77</c:v>
                </c:pt>
                <c:pt idx="1138">
                  <c:v>79.58</c:v>
                </c:pt>
                <c:pt idx="1139">
                  <c:v>62.33</c:v>
                </c:pt>
                <c:pt idx="1140">
                  <c:v>101.33</c:v>
                </c:pt>
                <c:pt idx="1141">
                  <c:v>74.06</c:v>
                </c:pt>
                <c:pt idx="1142">
                  <c:v>159.1</c:v>
                </c:pt>
                <c:pt idx="1143">
                  <c:v>179.35</c:v>
                </c:pt>
                <c:pt idx="1144">
                  <c:v>404.11</c:v>
                </c:pt>
                <c:pt idx="1145">
                  <c:v>495.92</c:v>
                </c:pt>
                <c:pt idx="1146">
                  <c:v>332.33</c:v>
                </c:pt>
                <c:pt idx="1147">
                  <c:v>336.92</c:v>
                </c:pt>
                <c:pt idx="1148">
                  <c:v>217.28</c:v>
                </c:pt>
                <c:pt idx="1149">
                  <c:v>250.61</c:v>
                </c:pt>
                <c:pt idx="1150">
                  <c:v>332.59</c:v>
                </c:pt>
                <c:pt idx="1151">
                  <c:v>315.48</c:v>
                </c:pt>
                <c:pt idx="1152">
                  <c:v>261.98</c:v>
                </c:pt>
                <c:pt idx="1153">
                  <c:v>326.94</c:v>
                </c:pt>
                <c:pt idx="1154">
                  <c:v>205.81</c:v>
                </c:pt>
                <c:pt idx="1155">
                  <c:v>251.65</c:v>
                </c:pt>
                <c:pt idx="1156">
                  <c:v>285.63</c:v>
                </c:pt>
                <c:pt idx="1157">
                  <c:v>437.01</c:v>
                </c:pt>
                <c:pt idx="1158">
                  <c:v>262.08</c:v>
                </c:pt>
                <c:pt idx="1159">
                  <c:v>544.52</c:v>
                </c:pt>
                <c:pt idx="1160">
                  <c:v>442.41</c:v>
                </c:pt>
                <c:pt idx="1161">
                  <c:v>600.77</c:v>
                </c:pt>
                <c:pt idx="1162">
                  <c:v>602.49</c:v>
                </c:pt>
                <c:pt idx="1163">
                  <c:v>793.47</c:v>
                </c:pt>
                <c:pt idx="1164">
                  <c:v>804.68</c:v>
                </c:pt>
                <c:pt idx="1165">
                  <c:v>748.64</c:v>
                </c:pt>
                <c:pt idx="1166">
                  <c:v>499.31</c:v>
                </c:pt>
                <c:pt idx="1167">
                  <c:v>543.86</c:v>
                </c:pt>
                <c:pt idx="1168">
                  <c:v>526.57000000000005</c:v>
                </c:pt>
                <c:pt idx="1169">
                  <c:v>409.35</c:v>
                </c:pt>
                <c:pt idx="1170">
                  <c:v>656.51</c:v>
                </c:pt>
                <c:pt idx="1171">
                  <c:v>470.78</c:v>
                </c:pt>
                <c:pt idx="1172">
                  <c:v>416.67</c:v>
                </c:pt>
                <c:pt idx="1173">
                  <c:v>486.88</c:v>
                </c:pt>
                <c:pt idx="1174">
                  <c:v>348.89</c:v>
                </c:pt>
                <c:pt idx="1175">
                  <c:v>279.02</c:v>
                </c:pt>
                <c:pt idx="1176">
                  <c:v>399.72</c:v>
                </c:pt>
                <c:pt idx="1177">
                  <c:v>718.19</c:v>
                </c:pt>
                <c:pt idx="1178">
                  <c:v>299.13</c:v>
                </c:pt>
                <c:pt idx="1179">
                  <c:v>354.88</c:v>
                </c:pt>
                <c:pt idx="1180">
                  <c:v>518.51</c:v>
                </c:pt>
                <c:pt idx="1181">
                  <c:v>440</c:v>
                </c:pt>
                <c:pt idx="1182">
                  <c:v>303.92</c:v>
                </c:pt>
                <c:pt idx="1183">
                  <c:v>461.61</c:v>
                </c:pt>
                <c:pt idx="1184">
                  <c:v>437.7</c:v>
                </c:pt>
                <c:pt idx="1185">
                  <c:v>597.30999999999995</c:v>
                </c:pt>
                <c:pt idx="1186">
                  <c:v>434.53</c:v>
                </c:pt>
                <c:pt idx="1187">
                  <c:v>507.36</c:v>
                </c:pt>
                <c:pt idx="1188">
                  <c:v>388.43</c:v>
                </c:pt>
                <c:pt idx="1189">
                  <c:v>404.67</c:v>
                </c:pt>
                <c:pt idx="1190">
                  <c:v>378.41</c:v>
                </c:pt>
                <c:pt idx="1191">
                  <c:v>314.67</c:v>
                </c:pt>
                <c:pt idx="1192">
                  <c:v>330.09</c:v>
                </c:pt>
                <c:pt idx="1193">
                  <c:v>290.29000000000002</c:v>
                </c:pt>
                <c:pt idx="1194">
                  <c:v>271.64999999999998</c:v>
                </c:pt>
                <c:pt idx="1195">
                  <c:v>373.86</c:v>
                </c:pt>
                <c:pt idx="1196">
                  <c:v>502.77</c:v>
                </c:pt>
                <c:pt idx="1197">
                  <c:v>366.5</c:v>
                </c:pt>
                <c:pt idx="1198">
                  <c:v>366.7</c:v>
                </c:pt>
                <c:pt idx="1199">
                  <c:v>411.15</c:v>
                </c:pt>
                <c:pt idx="1200">
                  <c:v>386.24</c:v>
                </c:pt>
                <c:pt idx="1201">
                  <c:v>351.78</c:v>
                </c:pt>
                <c:pt idx="1202">
                  <c:v>217.92</c:v>
                </c:pt>
                <c:pt idx="1203">
                  <c:v>260.98</c:v>
                </c:pt>
                <c:pt idx="1204">
                  <c:v>358.85</c:v>
                </c:pt>
                <c:pt idx="1205">
                  <c:v>264.61</c:v>
                </c:pt>
                <c:pt idx="1206">
                  <c:v>391.03</c:v>
                </c:pt>
                <c:pt idx="1207">
                  <c:v>465.31</c:v>
                </c:pt>
                <c:pt idx="1208">
                  <c:v>720.3</c:v>
                </c:pt>
                <c:pt idx="1209">
                  <c:v>478.89</c:v>
                </c:pt>
                <c:pt idx="1210">
                  <c:v>529.14</c:v>
                </c:pt>
                <c:pt idx="1211">
                  <c:v>805.99</c:v>
                </c:pt>
                <c:pt idx="1212">
                  <c:v>706.01</c:v>
                </c:pt>
                <c:pt idx="1213">
                  <c:v>597.88</c:v>
                </c:pt>
                <c:pt idx="1214">
                  <c:v>896.77</c:v>
                </c:pt>
                <c:pt idx="1215">
                  <c:v>307.20999999999998</c:v>
                </c:pt>
                <c:pt idx="1216">
                  <c:v>260.87</c:v>
                </c:pt>
                <c:pt idx="1217">
                  <c:v>390.36</c:v>
                </c:pt>
                <c:pt idx="1218">
                  <c:v>325.57</c:v>
                </c:pt>
                <c:pt idx="1219">
                  <c:v>762.54</c:v>
                </c:pt>
                <c:pt idx="1220">
                  <c:v>513.58000000000004</c:v>
                </c:pt>
                <c:pt idx="1221">
                  <c:v>309.79000000000002</c:v>
                </c:pt>
                <c:pt idx="1222">
                  <c:v>627.78</c:v>
                </c:pt>
                <c:pt idx="1223">
                  <c:v>379.95</c:v>
                </c:pt>
                <c:pt idx="1224">
                  <c:v>331.33</c:v>
                </c:pt>
                <c:pt idx="1225">
                  <c:v>309.77</c:v>
                </c:pt>
                <c:pt idx="1226">
                  <c:v>194.7</c:v>
                </c:pt>
                <c:pt idx="1227">
                  <c:v>253.59</c:v>
                </c:pt>
                <c:pt idx="1228">
                  <c:v>223.7</c:v>
                </c:pt>
                <c:pt idx="1229">
                  <c:v>298.24</c:v>
                </c:pt>
                <c:pt idx="1230">
                  <c:v>328.62</c:v>
                </c:pt>
                <c:pt idx="1231">
                  <c:v>220.65</c:v>
                </c:pt>
                <c:pt idx="1232">
                  <c:v>134.96</c:v>
                </c:pt>
                <c:pt idx="1233">
                  <c:v>217.51</c:v>
                </c:pt>
                <c:pt idx="1234">
                  <c:v>208</c:v>
                </c:pt>
                <c:pt idx="1235">
                  <c:v>190.9</c:v>
                </c:pt>
                <c:pt idx="1236">
                  <c:v>189.48</c:v>
                </c:pt>
                <c:pt idx="1237">
                  <c:v>198.96</c:v>
                </c:pt>
                <c:pt idx="1238">
                  <c:v>179.36</c:v>
                </c:pt>
                <c:pt idx="1239">
                  <c:v>194.1</c:v>
                </c:pt>
                <c:pt idx="1240">
                  <c:v>228.48</c:v>
                </c:pt>
                <c:pt idx="1241">
                  <c:v>266.47000000000003</c:v>
                </c:pt>
                <c:pt idx="1242">
                  <c:v>212.75</c:v>
                </c:pt>
                <c:pt idx="1243">
                  <c:v>268.22000000000003</c:v>
                </c:pt>
                <c:pt idx="1244">
                  <c:v>293.72000000000003</c:v>
                </c:pt>
                <c:pt idx="1245">
                  <c:v>268.83</c:v>
                </c:pt>
                <c:pt idx="1246">
                  <c:v>243.22</c:v>
                </c:pt>
                <c:pt idx="1247">
                  <c:v>313.97000000000003</c:v>
                </c:pt>
                <c:pt idx="1248">
                  <c:v>337.75</c:v>
                </c:pt>
                <c:pt idx="1249">
                  <c:v>326.44</c:v>
                </c:pt>
                <c:pt idx="1250">
                  <c:v>312.61</c:v>
                </c:pt>
                <c:pt idx="1251">
                  <c:v>377.2</c:v>
                </c:pt>
                <c:pt idx="1252">
                  <c:v>407.94</c:v>
                </c:pt>
                <c:pt idx="1253">
                  <c:v>423.64</c:v>
                </c:pt>
                <c:pt idx="1254">
                  <c:v>592.96</c:v>
                </c:pt>
                <c:pt idx="1255">
                  <c:v>657.97</c:v>
                </c:pt>
                <c:pt idx="1256">
                  <c:v>641.25</c:v>
                </c:pt>
                <c:pt idx="1257">
                  <c:v>562.99</c:v>
                </c:pt>
                <c:pt idx="1258">
                  <c:v>594.94000000000005</c:v>
                </c:pt>
                <c:pt idx="1259">
                  <c:v>362.23</c:v>
                </c:pt>
                <c:pt idx="1260">
                  <c:v>423.26</c:v>
                </c:pt>
                <c:pt idx="1261">
                  <c:v>121.83</c:v>
                </c:pt>
                <c:pt idx="1262">
                  <c:v>159.18</c:v>
                </c:pt>
                <c:pt idx="1263">
                  <c:v>190.04</c:v>
                </c:pt>
                <c:pt idx="1264">
                  <c:v>223.74</c:v>
                </c:pt>
                <c:pt idx="1265">
                  <c:v>237.52</c:v>
                </c:pt>
                <c:pt idx="1266">
                  <c:v>186.77</c:v>
                </c:pt>
                <c:pt idx="1267">
                  <c:v>265.38</c:v>
                </c:pt>
                <c:pt idx="1268">
                  <c:v>125.92</c:v>
                </c:pt>
                <c:pt idx="1269">
                  <c:v>116.38</c:v>
                </c:pt>
                <c:pt idx="1270">
                  <c:v>244.73</c:v>
                </c:pt>
                <c:pt idx="1271">
                  <c:v>255.69</c:v>
                </c:pt>
                <c:pt idx="1272">
                  <c:v>183.87</c:v>
                </c:pt>
                <c:pt idx="1273">
                  <c:v>215.21</c:v>
                </c:pt>
                <c:pt idx="1274">
                  <c:v>198.63</c:v>
                </c:pt>
                <c:pt idx="1275">
                  <c:v>222.86</c:v>
                </c:pt>
                <c:pt idx="1276">
                  <c:v>174.3</c:v>
                </c:pt>
                <c:pt idx="1277">
                  <c:v>148.38</c:v>
                </c:pt>
                <c:pt idx="1278">
                  <c:v>83.7</c:v>
                </c:pt>
                <c:pt idx="1279">
                  <c:v>222.61</c:v>
                </c:pt>
                <c:pt idx="1280">
                  <c:v>197.02</c:v>
                </c:pt>
                <c:pt idx="1281">
                  <c:v>200.54</c:v>
                </c:pt>
                <c:pt idx="1282">
                  <c:v>120.11</c:v>
                </c:pt>
                <c:pt idx="1283">
                  <c:v>155.44</c:v>
                </c:pt>
                <c:pt idx="1284">
                  <c:v>81.150000000000006</c:v>
                </c:pt>
                <c:pt idx="1285">
                  <c:v>125.36</c:v>
                </c:pt>
                <c:pt idx="1286">
                  <c:v>292.02999999999997</c:v>
                </c:pt>
                <c:pt idx="1287">
                  <c:v>222.7</c:v>
                </c:pt>
                <c:pt idx="1288">
                  <c:v>350.3</c:v>
                </c:pt>
                <c:pt idx="1289">
                  <c:v>361</c:v>
                </c:pt>
                <c:pt idx="1290">
                  <c:v>293.89999999999998</c:v>
                </c:pt>
                <c:pt idx="1291">
                  <c:v>280.85000000000002</c:v>
                </c:pt>
                <c:pt idx="1292">
                  <c:v>278.54000000000002</c:v>
                </c:pt>
                <c:pt idx="1293">
                  <c:v>298.60000000000002</c:v>
                </c:pt>
                <c:pt idx="1294">
                  <c:v>338.19</c:v>
                </c:pt>
                <c:pt idx="1295">
                  <c:v>339.78</c:v>
                </c:pt>
                <c:pt idx="1296">
                  <c:v>225.47</c:v>
                </c:pt>
                <c:pt idx="1297">
                  <c:v>232.62</c:v>
                </c:pt>
                <c:pt idx="1298">
                  <c:v>436.23</c:v>
                </c:pt>
                <c:pt idx="1299">
                  <c:v>160.27000000000001</c:v>
                </c:pt>
                <c:pt idx="1300">
                  <c:v>76.8</c:v>
                </c:pt>
                <c:pt idx="1301">
                  <c:v>145.69</c:v>
                </c:pt>
                <c:pt idx="1302">
                  <c:v>201.95</c:v>
                </c:pt>
                <c:pt idx="1303">
                  <c:v>188.29</c:v>
                </c:pt>
                <c:pt idx="1304">
                  <c:v>191.34</c:v>
                </c:pt>
                <c:pt idx="1305">
                  <c:v>209.64</c:v>
                </c:pt>
                <c:pt idx="1306">
                  <c:v>164.88</c:v>
                </c:pt>
                <c:pt idx="1307">
                  <c:v>210.62</c:v>
                </c:pt>
                <c:pt idx="1308">
                  <c:v>203.35</c:v>
                </c:pt>
                <c:pt idx="1309">
                  <c:v>208.84</c:v>
                </c:pt>
                <c:pt idx="1310">
                  <c:v>182.46</c:v>
                </c:pt>
                <c:pt idx="1311">
                  <c:v>183.4</c:v>
                </c:pt>
                <c:pt idx="1312">
                  <c:v>230.12</c:v>
                </c:pt>
                <c:pt idx="1313">
                  <c:v>172.64</c:v>
                </c:pt>
                <c:pt idx="1314">
                  <c:v>212.8</c:v>
                </c:pt>
                <c:pt idx="1315">
                  <c:v>171.96</c:v>
                </c:pt>
                <c:pt idx="1316">
                  <c:v>159.02000000000001</c:v>
                </c:pt>
                <c:pt idx="1317">
                  <c:v>209.71</c:v>
                </c:pt>
                <c:pt idx="1318">
                  <c:v>218.56</c:v>
                </c:pt>
                <c:pt idx="1319">
                  <c:v>283.31</c:v>
                </c:pt>
                <c:pt idx="1320">
                  <c:v>381.57</c:v>
                </c:pt>
                <c:pt idx="1321">
                  <c:v>386.02</c:v>
                </c:pt>
                <c:pt idx="1322">
                  <c:v>378.08</c:v>
                </c:pt>
                <c:pt idx="1323">
                  <c:v>385.27</c:v>
                </c:pt>
                <c:pt idx="1324">
                  <c:v>412.14</c:v>
                </c:pt>
                <c:pt idx="1325">
                  <c:v>405.4</c:v>
                </c:pt>
                <c:pt idx="1326">
                  <c:v>270.66000000000003</c:v>
                </c:pt>
                <c:pt idx="1327">
                  <c:v>266.58999999999997</c:v>
                </c:pt>
                <c:pt idx="1328">
                  <c:v>294.29000000000002</c:v>
                </c:pt>
                <c:pt idx="1329">
                  <c:v>325.16000000000003</c:v>
                </c:pt>
                <c:pt idx="1330">
                  <c:v>356.68</c:v>
                </c:pt>
                <c:pt idx="1331">
                  <c:v>268.22000000000003</c:v>
                </c:pt>
                <c:pt idx="1332">
                  <c:v>248.86</c:v>
                </c:pt>
                <c:pt idx="1333">
                  <c:v>395.32</c:v>
                </c:pt>
                <c:pt idx="1334">
                  <c:v>449.28</c:v>
                </c:pt>
                <c:pt idx="1335">
                  <c:v>411.2</c:v>
                </c:pt>
                <c:pt idx="1336">
                  <c:v>655.86</c:v>
                </c:pt>
                <c:pt idx="1337">
                  <c:v>577.04</c:v>
                </c:pt>
                <c:pt idx="1338">
                  <c:v>190.07</c:v>
                </c:pt>
                <c:pt idx="1339">
                  <c:v>195.68</c:v>
                </c:pt>
                <c:pt idx="1340">
                  <c:v>231.46</c:v>
                </c:pt>
                <c:pt idx="1341">
                  <c:v>248.44</c:v>
                </c:pt>
                <c:pt idx="1342">
                  <c:v>242.75</c:v>
                </c:pt>
                <c:pt idx="1343">
                  <c:v>251.01</c:v>
                </c:pt>
                <c:pt idx="1344">
                  <c:v>243.49</c:v>
                </c:pt>
                <c:pt idx="1345">
                  <c:v>89.18</c:v>
                </c:pt>
                <c:pt idx="1346">
                  <c:v>114.47</c:v>
                </c:pt>
                <c:pt idx="1347">
                  <c:v>139.77000000000001</c:v>
                </c:pt>
                <c:pt idx="1348">
                  <c:v>126.45</c:v>
                </c:pt>
                <c:pt idx="1349">
                  <c:v>127.75</c:v>
                </c:pt>
                <c:pt idx="1350">
                  <c:v>124.75</c:v>
                </c:pt>
                <c:pt idx="1351">
                  <c:v>124.23</c:v>
                </c:pt>
                <c:pt idx="1352">
                  <c:v>123.16</c:v>
                </c:pt>
                <c:pt idx="1353">
                  <c:v>123.75</c:v>
                </c:pt>
                <c:pt idx="1354">
                  <c:v>99.53</c:v>
                </c:pt>
                <c:pt idx="1355">
                  <c:v>132.16</c:v>
                </c:pt>
                <c:pt idx="1356">
                  <c:v>240.66</c:v>
                </c:pt>
                <c:pt idx="1357">
                  <c:v>126.14</c:v>
                </c:pt>
                <c:pt idx="1358">
                  <c:v>54.98</c:v>
                </c:pt>
                <c:pt idx="1359">
                  <c:v>56.28</c:v>
                </c:pt>
                <c:pt idx="1360">
                  <c:v>56.08</c:v>
                </c:pt>
                <c:pt idx="1361">
                  <c:v>60.14</c:v>
                </c:pt>
                <c:pt idx="1362">
                  <c:v>54.74</c:v>
                </c:pt>
                <c:pt idx="1363">
                  <c:v>42.86</c:v>
                </c:pt>
                <c:pt idx="1364">
                  <c:v>97.49</c:v>
                </c:pt>
                <c:pt idx="1365">
                  <c:v>114.76</c:v>
                </c:pt>
                <c:pt idx="1366">
                  <c:v>82.49</c:v>
                </c:pt>
                <c:pt idx="1367">
                  <c:v>113.33</c:v>
                </c:pt>
                <c:pt idx="1368">
                  <c:v>104.39</c:v>
                </c:pt>
                <c:pt idx="1369">
                  <c:v>101.37</c:v>
                </c:pt>
                <c:pt idx="1370">
                  <c:v>17.45</c:v>
                </c:pt>
                <c:pt idx="1371">
                  <c:v>16.489999999999998</c:v>
                </c:pt>
                <c:pt idx="1372">
                  <c:v>24.32</c:v>
                </c:pt>
                <c:pt idx="1373">
                  <c:v>25.66</c:v>
                </c:pt>
                <c:pt idx="1374">
                  <c:v>16.2</c:v>
                </c:pt>
                <c:pt idx="1375">
                  <c:v>19.25</c:v>
                </c:pt>
                <c:pt idx="1376">
                  <c:v>67.849999999999994</c:v>
                </c:pt>
                <c:pt idx="1377">
                  <c:v>56.91</c:v>
                </c:pt>
                <c:pt idx="1378">
                  <c:v>51.75</c:v>
                </c:pt>
                <c:pt idx="1379">
                  <c:v>83.91</c:v>
                </c:pt>
                <c:pt idx="1380">
                  <c:v>147.24</c:v>
                </c:pt>
                <c:pt idx="1381">
                  <c:v>143.69</c:v>
                </c:pt>
                <c:pt idx="1382">
                  <c:v>201.14</c:v>
                </c:pt>
                <c:pt idx="1383">
                  <c:v>287.20999999999998</c:v>
                </c:pt>
                <c:pt idx="1384">
                  <c:v>217.7</c:v>
                </c:pt>
                <c:pt idx="1385">
                  <c:v>240.49</c:v>
                </c:pt>
                <c:pt idx="1386">
                  <c:v>258.93</c:v>
                </c:pt>
                <c:pt idx="1387">
                  <c:v>107.16</c:v>
                </c:pt>
                <c:pt idx="1388">
                  <c:v>197.36</c:v>
                </c:pt>
                <c:pt idx="1389">
                  <c:v>264.97000000000003</c:v>
                </c:pt>
                <c:pt idx="1390">
                  <c:v>203.68</c:v>
                </c:pt>
                <c:pt idx="1391">
                  <c:v>563.55999999999995</c:v>
                </c:pt>
                <c:pt idx="1392">
                  <c:v>338.92</c:v>
                </c:pt>
                <c:pt idx="1393">
                  <c:v>368.24</c:v>
                </c:pt>
                <c:pt idx="1394">
                  <c:v>169.64</c:v>
                </c:pt>
                <c:pt idx="1395">
                  <c:v>200.84</c:v>
                </c:pt>
                <c:pt idx="1396">
                  <c:v>325.44</c:v>
                </c:pt>
                <c:pt idx="1397">
                  <c:v>199.25</c:v>
                </c:pt>
                <c:pt idx="1398">
                  <c:v>142.1</c:v>
                </c:pt>
                <c:pt idx="1399">
                  <c:v>201.52</c:v>
                </c:pt>
                <c:pt idx="1400">
                  <c:v>255.73</c:v>
                </c:pt>
                <c:pt idx="1401">
                  <c:v>192.46</c:v>
                </c:pt>
                <c:pt idx="1402">
                  <c:v>197.79</c:v>
                </c:pt>
                <c:pt idx="1403">
                  <c:v>191.85</c:v>
                </c:pt>
                <c:pt idx="1404">
                  <c:v>128.31</c:v>
                </c:pt>
                <c:pt idx="1405">
                  <c:v>201.27</c:v>
                </c:pt>
                <c:pt idx="1406">
                  <c:v>184.08</c:v>
                </c:pt>
                <c:pt idx="1407">
                  <c:v>314.14</c:v>
                </c:pt>
                <c:pt idx="1408">
                  <c:v>219.2</c:v>
                </c:pt>
                <c:pt idx="1409">
                  <c:v>248.16</c:v>
                </c:pt>
                <c:pt idx="1410">
                  <c:v>246.13</c:v>
                </c:pt>
                <c:pt idx="1411">
                  <c:v>307.27</c:v>
                </c:pt>
                <c:pt idx="1412">
                  <c:v>656.11</c:v>
                </c:pt>
                <c:pt idx="1413">
                  <c:v>248.54</c:v>
                </c:pt>
                <c:pt idx="1414">
                  <c:v>471.07</c:v>
                </c:pt>
                <c:pt idx="1415">
                  <c:v>389.8</c:v>
                </c:pt>
                <c:pt idx="1416">
                  <c:v>440</c:v>
                </c:pt>
                <c:pt idx="1417">
                  <c:v>307.67</c:v>
                </c:pt>
                <c:pt idx="1418">
                  <c:v>236.2</c:v>
                </c:pt>
                <c:pt idx="1419">
                  <c:v>258.52</c:v>
                </c:pt>
                <c:pt idx="1420">
                  <c:v>285.07</c:v>
                </c:pt>
                <c:pt idx="1421">
                  <c:v>321.07</c:v>
                </c:pt>
                <c:pt idx="1422">
                  <c:v>286.7</c:v>
                </c:pt>
                <c:pt idx="1423">
                  <c:v>248.32</c:v>
                </c:pt>
                <c:pt idx="1424">
                  <c:v>260.33999999999997</c:v>
                </c:pt>
                <c:pt idx="1425">
                  <c:v>235.52</c:v>
                </c:pt>
                <c:pt idx="1426">
                  <c:v>213.19</c:v>
                </c:pt>
                <c:pt idx="1427">
                  <c:v>231.69</c:v>
                </c:pt>
                <c:pt idx="1428">
                  <c:v>244.04</c:v>
                </c:pt>
                <c:pt idx="1429">
                  <c:v>373.65</c:v>
                </c:pt>
                <c:pt idx="1430">
                  <c:v>238</c:v>
                </c:pt>
                <c:pt idx="1431">
                  <c:v>156.49</c:v>
                </c:pt>
                <c:pt idx="1432">
                  <c:v>183.3</c:v>
                </c:pt>
                <c:pt idx="1433">
                  <c:v>136.82</c:v>
                </c:pt>
                <c:pt idx="1434">
                  <c:v>109.05</c:v>
                </c:pt>
                <c:pt idx="1435">
                  <c:v>183.41</c:v>
                </c:pt>
                <c:pt idx="1436">
                  <c:v>194.49</c:v>
                </c:pt>
                <c:pt idx="1437">
                  <c:v>182.11</c:v>
                </c:pt>
                <c:pt idx="1438">
                  <c:v>192.56</c:v>
                </c:pt>
                <c:pt idx="1439">
                  <c:v>145.35</c:v>
                </c:pt>
                <c:pt idx="1440">
                  <c:v>150.72999999999999</c:v>
                </c:pt>
                <c:pt idx="1441">
                  <c:v>166.2</c:v>
                </c:pt>
                <c:pt idx="1442">
                  <c:v>50.78</c:v>
                </c:pt>
                <c:pt idx="1443">
                  <c:v>9.2200000000000006</c:v>
                </c:pt>
                <c:pt idx="1444">
                  <c:v>6.51</c:v>
                </c:pt>
                <c:pt idx="1445">
                  <c:v>7.72</c:v>
                </c:pt>
                <c:pt idx="1446">
                  <c:v>6.89</c:v>
                </c:pt>
                <c:pt idx="1447">
                  <c:v>9.34</c:v>
                </c:pt>
                <c:pt idx="1448">
                  <c:v>11.2</c:v>
                </c:pt>
                <c:pt idx="1449">
                  <c:v>19.71</c:v>
                </c:pt>
                <c:pt idx="1450">
                  <c:v>33.619999999999997</c:v>
                </c:pt>
                <c:pt idx="1451">
                  <c:v>34.119999999999997</c:v>
                </c:pt>
                <c:pt idx="1452">
                  <c:v>36.770000000000003</c:v>
                </c:pt>
                <c:pt idx="1453">
                  <c:v>34.72</c:v>
                </c:pt>
                <c:pt idx="1454">
                  <c:v>68.88</c:v>
                </c:pt>
                <c:pt idx="1455">
                  <c:v>45.4</c:v>
                </c:pt>
                <c:pt idx="1456">
                  <c:v>38.979999999999997</c:v>
                </c:pt>
                <c:pt idx="1457">
                  <c:v>47.96</c:v>
                </c:pt>
                <c:pt idx="1458">
                  <c:v>50.8</c:v>
                </c:pt>
                <c:pt idx="1459">
                  <c:v>57.18</c:v>
                </c:pt>
                <c:pt idx="1460">
                  <c:v>50.37</c:v>
                </c:pt>
                <c:pt idx="1461">
                  <c:v>36.049999999999997</c:v>
                </c:pt>
                <c:pt idx="1462">
                  <c:v>38.94</c:v>
                </c:pt>
                <c:pt idx="1463">
                  <c:v>50.11</c:v>
                </c:pt>
                <c:pt idx="1464">
                  <c:v>62.6</c:v>
                </c:pt>
                <c:pt idx="1465">
                  <c:v>72.290000000000006</c:v>
                </c:pt>
                <c:pt idx="1466">
                  <c:v>84.28</c:v>
                </c:pt>
                <c:pt idx="1467">
                  <c:v>77.900000000000006</c:v>
                </c:pt>
                <c:pt idx="1468">
                  <c:v>80.819999999999993</c:v>
                </c:pt>
                <c:pt idx="1469">
                  <c:v>45.6</c:v>
                </c:pt>
                <c:pt idx="1470">
                  <c:v>33.07</c:v>
                </c:pt>
                <c:pt idx="1471">
                  <c:v>21.14</c:v>
                </c:pt>
                <c:pt idx="1472">
                  <c:v>227.1</c:v>
                </c:pt>
                <c:pt idx="1473">
                  <c:v>182.44</c:v>
                </c:pt>
                <c:pt idx="1474">
                  <c:v>182.07</c:v>
                </c:pt>
                <c:pt idx="1475">
                  <c:v>449.21</c:v>
                </c:pt>
                <c:pt idx="1476">
                  <c:v>573.28</c:v>
                </c:pt>
                <c:pt idx="1477">
                  <c:v>372.92</c:v>
                </c:pt>
                <c:pt idx="1478">
                  <c:v>333.22</c:v>
                </c:pt>
                <c:pt idx="1479">
                  <c:v>274.37</c:v>
                </c:pt>
                <c:pt idx="1480">
                  <c:v>283.83</c:v>
                </c:pt>
                <c:pt idx="1481">
                  <c:v>221.62</c:v>
                </c:pt>
                <c:pt idx="1482">
                  <c:v>208.96</c:v>
                </c:pt>
                <c:pt idx="1483">
                  <c:v>246.52</c:v>
                </c:pt>
                <c:pt idx="1484">
                  <c:v>237.7</c:v>
                </c:pt>
                <c:pt idx="1485">
                  <c:v>169.73</c:v>
                </c:pt>
                <c:pt idx="1486">
                  <c:v>332.4</c:v>
                </c:pt>
                <c:pt idx="1487">
                  <c:v>384.37</c:v>
                </c:pt>
                <c:pt idx="1488">
                  <c:v>110.56</c:v>
                </c:pt>
                <c:pt idx="1489">
                  <c:v>153.35</c:v>
                </c:pt>
                <c:pt idx="1490">
                  <c:v>211.89</c:v>
                </c:pt>
                <c:pt idx="1491">
                  <c:v>307.8</c:v>
                </c:pt>
                <c:pt idx="1492">
                  <c:v>183.82</c:v>
                </c:pt>
                <c:pt idx="1493">
                  <c:v>286.36</c:v>
                </c:pt>
                <c:pt idx="1494">
                  <c:v>333.07</c:v>
                </c:pt>
                <c:pt idx="1495">
                  <c:v>438.74</c:v>
                </c:pt>
                <c:pt idx="1496">
                  <c:v>302.12</c:v>
                </c:pt>
                <c:pt idx="1497">
                  <c:v>703.06</c:v>
                </c:pt>
                <c:pt idx="1498">
                  <c:v>625.39</c:v>
                </c:pt>
                <c:pt idx="1499">
                  <c:v>542.19000000000005</c:v>
                </c:pt>
                <c:pt idx="1500">
                  <c:v>1186.99</c:v>
                </c:pt>
                <c:pt idx="1501">
                  <c:v>751.16</c:v>
                </c:pt>
                <c:pt idx="1502">
                  <c:v>579.28</c:v>
                </c:pt>
                <c:pt idx="1503">
                  <c:v>276.95</c:v>
                </c:pt>
                <c:pt idx="1504">
                  <c:v>336.1</c:v>
                </c:pt>
                <c:pt idx="1505">
                  <c:v>401.2</c:v>
                </c:pt>
                <c:pt idx="1506">
                  <c:v>505.87</c:v>
                </c:pt>
                <c:pt idx="1507">
                  <c:v>328.07</c:v>
                </c:pt>
                <c:pt idx="1508">
                  <c:v>551.17999999999995</c:v>
                </c:pt>
                <c:pt idx="1509">
                  <c:v>379.02</c:v>
                </c:pt>
                <c:pt idx="1510">
                  <c:v>382.37</c:v>
                </c:pt>
                <c:pt idx="1511">
                  <c:v>537.95000000000005</c:v>
                </c:pt>
                <c:pt idx="1512">
                  <c:v>636.52</c:v>
                </c:pt>
                <c:pt idx="1513">
                  <c:v>421.97</c:v>
                </c:pt>
                <c:pt idx="1514">
                  <c:v>427.85</c:v>
                </c:pt>
                <c:pt idx="1515">
                  <c:v>424.3</c:v>
                </c:pt>
                <c:pt idx="1516">
                  <c:v>473.86</c:v>
                </c:pt>
                <c:pt idx="1517">
                  <c:v>320.02</c:v>
                </c:pt>
                <c:pt idx="1518">
                  <c:v>245.98</c:v>
                </c:pt>
                <c:pt idx="1519">
                  <c:v>232.67</c:v>
                </c:pt>
                <c:pt idx="1520">
                  <c:v>186.76</c:v>
                </c:pt>
                <c:pt idx="1521">
                  <c:v>609.09</c:v>
                </c:pt>
                <c:pt idx="1522">
                  <c:v>198.63</c:v>
                </c:pt>
                <c:pt idx="1523">
                  <c:v>533.1</c:v>
                </c:pt>
                <c:pt idx="1524">
                  <c:v>457.42</c:v>
                </c:pt>
                <c:pt idx="1525">
                  <c:v>488.08</c:v>
                </c:pt>
                <c:pt idx="1526">
                  <c:v>455.52</c:v>
                </c:pt>
                <c:pt idx="1527">
                  <c:v>246.37</c:v>
                </c:pt>
                <c:pt idx="1528">
                  <c:v>254.04</c:v>
                </c:pt>
                <c:pt idx="1529">
                  <c:v>249.68</c:v>
                </c:pt>
                <c:pt idx="1530">
                  <c:v>318.94</c:v>
                </c:pt>
                <c:pt idx="1531">
                  <c:v>229.14</c:v>
                </c:pt>
                <c:pt idx="1532">
                  <c:v>280.89999999999998</c:v>
                </c:pt>
                <c:pt idx="1533">
                  <c:v>321.39999999999998</c:v>
                </c:pt>
                <c:pt idx="1534">
                  <c:v>188.91</c:v>
                </c:pt>
                <c:pt idx="1535">
                  <c:v>222.46</c:v>
                </c:pt>
                <c:pt idx="1536">
                  <c:v>269.63</c:v>
                </c:pt>
                <c:pt idx="1537">
                  <c:v>162.71</c:v>
                </c:pt>
                <c:pt idx="1538">
                  <c:v>141.58000000000001</c:v>
                </c:pt>
                <c:pt idx="1539">
                  <c:v>188.31</c:v>
                </c:pt>
                <c:pt idx="1540">
                  <c:v>132.91</c:v>
                </c:pt>
                <c:pt idx="1541">
                  <c:v>125.26</c:v>
                </c:pt>
                <c:pt idx="1542">
                  <c:v>171.75</c:v>
                </c:pt>
                <c:pt idx="1543">
                  <c:v>205.88</c:v>
                </c:pt>
                <c:pt idx="1544">
                  <c:v>207.72</c:v>
                </c:pt>
                <c:pt idx="1545">
                  <c:v>411</c:v>
                </c:pt>
                <c:pt idx="1546">
                  <c:v>232.01</c:v>
                </c:pt>
                <c:pt idx="1547">
                  <c:v>340.85</c:v>
                </c:pt>
                <c:pt idx="1548">
                  <c:v>347.08</c:v>
                </c:pt>
                <c:pt idx="1549">
                  <c:v>596.05999999999995</c:v>
                </c:pt>
                <c:pt idx="1550">
                  <c:v>280.38</c:v>
                </c:pt>
                <c:pt idx="1551">
                  <c:v>708.45</c:v>
                </c:pt>
                <c:pt idx="1552">
                  <c:v>178.92</c:v>
                </c:pt>
                <c:pt idx="1553">
                  <c:v>187</c:v>
                </c:pt>
                <c:pt idx="1554">
                  <c:v>560.79</c:v>
                </c:pt>
                <c:pt idx="1555">
                  <c:v>549.29999999999995</c:v>
                </c:pt>
                <c:pt idx="1556">
                  <c:v>101.45</c:v>
                </c:pt>
                <c:pt idx="1557">
                  <c:v>99.57</c:v>
                </c:pt>
                <c:pt idx="1558">
                  <c:v>102.2</c:v>
                </c:pt>
                <c:pt idx="1559">
                  <c:v>124.22</c:v>
                </c:pt>
                <c:pt idx="1560">
                  <c:v>142.81</c:v>
                </c:pt>
                <c:pt idx="1561">
                  <c:v>188.36</c:v>
                </c:pt>
                <c:pt idx="1562">
                  <c:v>205.73</c:v>
                </c:pt>
                <c:pt idx="1563">
                  <c:v>187.69</c:v>
                </c:pt>
                <c:pt idx="1564">
                  <c:v>256.04000000000002</c:v>
                </c:pt>
                <c:pt idx="1565">
                  <c:v>221.02</c:v>
                </c:pt>
                <c:pt idx="1566">
                  <c:v>309.12</c:v>
                </c:pt>
                <c:pt idx="1567">
                  <c:v>370.11</c:v>
                </c:pt>
                <c:pt idx="1568">
                  <c:v>384.25</c:v>
                </c:pt>
                <c:pt idx="1569">
                  <c:v>328.06</c:v>
                </c:pt>
                <c:pt idx="1570">
                  <c:v>393.01</c:v>
                </c:pt>
                <c:pt idx="1571">
                  <c:v>151.21</c:v>
                </c:pt>
                <c:pt idx="1572">
                  <c:v>154.22999999999999</c:v>
                </c:pt>
                <c:pt idx="1573">
                  <c:v>181.74</c:v>
                </c:pt>
                <c:pt idx="1574">
                  <c:v>302.95999999999998</c:v>
                </c:pt>
                <c:pt idx="1575">
                  <c:v>490.88</c:v>
                </c:pt>
                <c:pt idx="1576">
                  <c:v>449.62</c:v>
                </c:pt>
                <c:pt idx="1577">
                  <c:v>399.12</c:v>
                </c:pt>
                <c:pt idx="1578">
                  <c:v>324.54000000000002</c:v>
                </c:pt>
                <c:pt idx="1579">
                  <c:v>250.27</c:v>
                </c:pt>
                <c:pt idx="1580">
                  <c:v>165.38</c:v>
                </c:pt>
                <c:pt idx="1581">
                  <c:v>173.58</c:v>
                </c:pt>
                <c:pt idx="1582">
                  <c:v>173.56</c:v>
                </c:pt>
                <c:pt idx="1583">
                  <c:v>167.73</c:v>
                </c:pt>
                <c:pt idx="1584">
                  <c:v>208.37</c:v>
                </c:pt>
                <c:pt idx="1585">
                  <c:v>259.02999999999997</c:v>
                </c:pt>
                <c:pt idx="1586">
                  <c:v>247.38</c:v>
                </c:pt>
                <c:pt idx="1587">
                  <c:v>324.13</c:v>
                </c:pt>
                <c:pt idx="1588">
                  <c:v>377.28</c:v>
                </c:pt>
                <c:pt idx="1589">
                  <c:v>283.07</c:v>
                </c:pt>
                <c:pt idx="1590">
                  <c:v>183.66</c:v>
                </c:pt>
                <c:pt idx="1591">
                  <c:v>210.88</c:v>
                </c:pt>
                <c:pt idx="1592">
                  <c:v>271.17</c:v>
                </c:pt>
                <c:pt idx="1593">
                  <c:v>147.21</c:v>
                </c:pt>
                <c:pt idx="1594">
                  <c:v>112</c:v>
                </c:pt>
                <c:pt idx="1595">
                  <c:v>231.04</c:v>
                </c:pt>
                <c:pt idx="1596">
                  <c:v>346.77</c:v>
                </c:pt>
                <c:pt idx="1597">
                  <c:v>310.63</c:v>
                </c:pt>
                <c:pt idx="1598">
                  <c:v>202.27</c:v>
                </c:pt>
                <c:pt idx="1599">
                  <c:v>232.73</c:v>
                </c:pt>
                <c:pt idx="1600">
                  <c:v>356.87</c:v>
                </c:pt>
                <c:pt idx="1601">
                  <c:v>354.39</c:v>
                </c:pt>
                <c:pt idx="1602">
                  <c:v>326.01</c:v>
                </c:pt>
                <c:pt idx="1603">
                  <c:v>242.75</c:v>
                </c:pt>
                <c:pt idx="1604">
                  <c:v>22.7</c:v>
                </c:pt>
                <c:pt idx="1605">
                  <c:v>160.68</c:v>
                </c:pt>
                <c:pt idx="1606">
                  <c:v>135.43</c:v>
                </c:pt>
                <c:pt idx="1607">
                  <c:v>113.76</c:v>
                </c:pt>
                <c:pt idx="1608">
                  <c:v>95.41</c:v>
                </c:pt>
                <c:pt idx="1609">
                  <c:v>87.4</c:v>
                </c:pt>
                <c:pt idx="1610">
                  <c:v>97.48</c:v>
                </c:pt>
                <c:pt idx="1611">
                  <c:v>74.66</c:v>
                </c:pt>
                <c:pt idx="1612">
                  <c:v>53.8</c:v>
                </c:pt>
                <c:pt idx="1613">
                  <c:v>46.48</c:v>
                </c:pt>
                <c:pt idx="1614">
                  <c:v>43.56</c:v>
                </c:pt>
                <c:pt idx="1615">
                  <c:v>42.77</c:v>
                </c:pt>
                <c:pt idx="1616">
                  <c:v>47.69</c:v>
                </c:pt>
                <c:pt idx="1617">
                  <c:v>51.97</c:v>
                </c:pt>
                <c:pt idx="1618">
                  <c:v>54.54</c:v>
                </c:pt>
                <c:pt idx="1619">
                  <c:v>62.09</c:v>
                </c:pt>
                <c:pt idx="1620">
                  <c:v>94.92</c:v>
                </c:pt>
                <c:pt idx="1621">
                  <c:v>114.32</c:v>
                </c:pt>
                <c:pt idx="1622">
                  <c:v>78.31</c:v>
                </c:pt>
                <c:pt idx="1623">
                  <c:v>93.22</c:v>
                </c:pt>
                <c:pt idx="1624">
                  <c:v>80.88</c:v>
                </c:pt>
                <c:pt idx="1625">
                  <c:v>78.92</c:v>
                </c:pt>
                <c:pt idx="1626">
                  <c:v>59.75</c:v>
                </c:pt>
                <c:pt idx="1627">
                  <c:v>71.8</c:v>
                </c:pt>
                <c:pt idx="1628">
                  <c:v>119.63</c:v>
                </c:pt>
                <c:pt idx="1629">
                  <c:v>93.74</c:v>
                </c:pt>
                <c:pt idx="1630">
                  <c:v>99.44</c:v>
                </c:pt>
                <c:pt idx="1631">
                  <c:v>85.39</c:v>
                </c:pt>
                <c:pt idx="1632">
                  <c:v>88.63</c:v>
                </c:pt>
                <c:pt idx="1633">
                  <c:v>94.04</c:v>
                </c:pt>
                <c:pt idx="1634">
                  <c:v>104.27</c:v>
                </c:pt>
                <c:pt idx="1635">
                  <c:v>97.33</c:v>
                </c:pt>
                <c:pt idx="1636">
                  <c:v>84.95</c:v>
                </c:pt>
                <c:pt idx="1637">
                  <c:v>98.12</c:v>
                </c:pt>
                <c:pt idx="1638">
                  <c:v>91.69</c:v>
                </c:pt>
                <c:pt idx="1639">
                  <c:v>129.91999999999999</c:v>
                </c:pt>
                <c:pt idx="1640">
                  <c:v>131.03</c:v>
                </c:pt>
                <c:pt idx="1641">
                  <c:v>119.4</c:v>
                </c:pt>
                <c:pt idx="1642">
                  <c:v>147.22999999999999</c:v>
                </c:pt>
                <c:pt idx="1643">
                  <c:v>182.79</c:v>
                </c:pt>
                <c:pt idx="1644">
                  <c:v>152.28</c:v>
                </c:pt>
                <c:pt idx="1645">
                  <c:v>141.91999999999999</c:v>
                </c:pt>
                <c:pt idx="1646">
                  <c:v>83.38</c:v>
                </c:pt>
                <c:pt idx="1647">
                  <c:v>77.64</c:v>
                </c:pt>
                <c:pt idx="1648">
                  <c:v>51.48</c:v>
                </c:pt>
                <c:pt idx="1649">
                  <c:v>65.73</c:v>
                </c:pt>
                <c:pt idx="1650">
                  <c:v>57.81</c:v>
                </c:pt>
                <c:pt idx="1651">
                  <c:v>70.709999999999994</c:v>
                </c:pt>
                <c:pt idx="1652">
                  <c:v>112.55</c:v>
                </c:pt>
                <c:pt idx="1653">
                  <c:v>74.62</c:v>
                </c:pt>
                <c:pt idx="1654">
                  <c:v>64.959999999999994</c:v>
                </c:pt>
                <c:pt idx="1655">
                  <c:v>50.69</c:v>
                </c:pt>
                <c:pt idx="1656">
                  <c:v>55.7</c:v>
                </c:pt>
                <c:pt idx="1657">
                  <c:v>45.15</c:v>
                </c:pt>
                <c:pt idx="1658">
                  <c:v>80.86</c:v>
                </c:pt>
                <c:pt idx="1659">
                  <c:v>55.93</c:v>
                </c:pt>
                <c:pt idx="1660">
                  <c:v>64.2</c:v>
                </c:pt>
                <c:pt idx="1661">
                  <c:v>73.95</c:v>
                </c:pt>
                <c:pt idx="1662">
                  <c:v>63.52</c:v>
                </c:pt>
                <c:pt idx="1663">
                  <c:v>84</c:v>
                </c:pt>
                <c:pt idx="1664">
                  <c:v>96.8</c:v>
                </c:pt>
                <c:pt idx="1665">
                  <c:v>60.3</c:v>
                </c:pt>
                <c:pt idx="1666">
                  <c:v>80.47</c:v>
                </c:pt>
                <c:pt idx="1667">
                  <c:v>85.9</c:v>
                </c:pt>
                <c:pt idx="1668">
                  <c:v>97.78</c:v>
                </c:pt>
                <c:pt idx="1669">
                  <c:v>105.93</c:v>
                </c:pt>
                <c:pt idx="1670">
                  <c:v>106.37</c:v>
                </c:pt>
                <c:pt idx="1671">
                  <c:v>182.71</c:v>
                </c:pt>
                <c:pt idx="1672">
                  <c:v>138.99</c:v>
                </c:pt>
                <c:pt idx="1673">
                  <c:v>74.05</c:v>
                </c:pt>
                <c:pt idx="1674">
                  <c:v>57.74</c:v>
                </c:pt>
                <c:pt idx="1675">
                  <c:v>75.63</c:v>
                </c:pt>
                <c:pt idx="1676">
                  <c:v>60.69</c:v>
                </c:pt>
                <c:pt idx="1677">
                  <c:v>73.67</c:v>
                </c:pt>
                <c:pt idx="1678">
                  <c:v>57.39</c:v>
                </c:pt>
                <c:pt idx="1679">
                  <c:v>59.41</c:v>
                </c:pt>
                <c:pt idx="1680">
                  <c:v>62.75</c:v>
                </c:pt>
                <c:pt idx="1681">
                  <c:v>50.14</c:v>
                </c:pt>
                <c:pt idx="1682">
                  <c:v>45.08</c:v>
                </c:pt>
                <c:pt idx="1683">
                  <c:v>43.75</c:v>
                </c:pt>
                <c:pt idx="1684">
                  <c:v>38.020000000000003</c:v>
                </c:pt>
                <c:pt idx="1685">
                  <c:v>51.72</c:v>
                </c:pt>
                <c:pt idx="1686">
                  <c:v>96.09</c:v>
                </c:pt>
                <c:pt idx="1687">
                  <c:v>104.65</c:v>
                </c:pt>
                <c:pt idx="1688">
                  <c:v>46.37</c:v>
                </c:pt>
                <c:pt idx="1689">
                  <c:v>35.380000000000003</c:v>
                </c:pt>
                <c:pt idx="1690">
                  <c:v>30.53</c:v>
                </c:pt>
                <c:pt idx="1691">
                  <c:v>29.84</c:v>
                </c:pt>
                <c:pt idx="1692">
                  <c:v>34.799999999999997</c:v>
                </c:pt>
                <c:pt idx="1693">
                  <c:v>40.909999999999997</c:v>
                </c:pt>
                <c:pt idx="1694">
                  <c:v>46.28</c:v>
                </c:pt>
                <c:pt idx="1695">
                  <c:v>41.1</c:v>
                </c:pt>
                <c:pt idx="1696">
                  <c:v>41.33</c:v>
                </c:pt>
                <c:pt idx="1697">
                  <c:v>27.91</c:v>
                </c:pt>
                <c:pt idx="1698">
                  <c:v>25.13</c:v>
                </c:pt>
                <c:pt idx="1699">
                  <c:v>22.4</c:v>
                </c:pt>
                <c:pt idx="1700">
                  <c:v>23.75</c:v>
                </c:pt>
                <c:pt idx="1701">
                  <c:v>19.260000000000002</c:v>
                </c:pt>
                <c:pt idx="1702">
                  <c:v>30.17</c:v>
                </c:pt>
                <c:pt idx="1703">
                  <c:v>15.77</c:v>
                </c:pt>
                <c:pt idx="1704">
                  <c:v>18.489999999999998</c:v>
                </c:pt>
                <c:pt idx="1705">
                  <c:v>71.3</c:v>
                </c:pt>
                <c:pt idx="1706">
                  <c:v>122.11</c:v>
                </c:pt>
                <c:pt idx="1707">
                  <c:v>123.97</c:v>
                </c:pt>
                <c:pt idx="1708">
                  <c:v>196.44</c:v>
                </c:pt>
                <c:pt idx="1709">
                  <c:v>173.89</c:v>
                </c:pt>
                <c:pt idx="1710">
                  <c:v>184.88</c:v>
                </c:pt>
                <c:pt idx="1711">
                  <c:v>136</c:v>
                </c:pt>
                <c:pt idx="1712">
                  <c:v>168.63</c:v>
                </c:pt>
                <c:pt idx="1713">
                  <c:v>216.89</c:v>
                </c:pt>
                <c:pt idx="1714">
                  <c:v>260.52</c:v>
                </c:pt>
                <c:pt idx="1715">
                  <c:v>239.56</c:v>
                </c:pt>
                <c:pt idx="1716">
                  <c:v>221.37</c:v>
                </c:pt>
                <c:pt idx="1717">
                  <c:v>201.5</c:v>
                </c:pt>
                <c:pt idx="1718">
                  <c:v>177.93</c:v>
                </c:pt>
                <c:pt idx="1719">
                  <c:v>218.65</c:v>
                </c:pt>
                <c:pt idx="1720">
                  <c:v>271.06</c:v>
                </c:pt>
                <c:pt idx="1721">
                  <c:v>313.14</c:v>
                </c:pt>
                <c:pt idx="1722">
                  <c:v>330.93</c:v>
                </c:pt>
                <c:pt idx="1723">
                  <c:v>291.27</c:v>
                </c:pt>
                <c:pt idx="1724">
                  <c:v>197.48</c:v>
                </c:pt>
                <c:pt idx="1725">
                  <c:v>34.799999999999997</c:v>
                </c:pt>
                <c:pt idx="1726">
                  <c:v>30.84</c:v>
                </c:pt>
                <c:pt idx="1727">
                  <c:v>54.35</c:v>
                </c:pt>
                <c:pt idx="1728">
                  <c:v>60.7</c:v>
                </c:pt>
                <c:pt idx="1729">
                  <c:v>47.12</c:v>
                </c:pt>
                <c:pt idx="1730">
                  <c:v>35.950000000000003</c:v>
                </c:pt>
                <c:pt idx="1731">
                  <c:v>27.42</c:v>
                </c:pt>
                <c:pt idx="1732">
                  <c:v>29.12</c:v>
                </c:pt>
                <c:pt idx="1733">
                  <c:v>33.25</c:v>
                </c:pt>
                <c:pt idx="1734">
                  <c:v>35.17</c:v>
                </c:pt>
                <c:pt idx="1735">
                  <c:v>27.65</c:v>
                </c:pt>
                <c:pt idx="1736">
                  <c:v>28.7</c:v>
                </c:pt>
                <c:pt idx="1737">
                  <c:v>25.65</c:v>
                </c:pt>
                <c:pt idx="1738">
                  <c:v>29.07</c:v>
                </c:pt>
                <c:pt idx="1739">
                  <c:v>27.46</c:v>
                </c:pt>
                <c:pt idx="1740">
                  <c:v>26.07</c:v>
                </c:pt>
                <c:pt idx="1741">
                  <c:v>26.39</c:v>
                </c:pt>
                <c:pt idx="1742">
                  <c:v>26.73</c:v>
                </c:pt>
                <c:pt idx="1743">
                  <c:v>22.69</c:v>
                </c:pt>
                <c:pt idx="1744">
                  <c:v>25.06</c:v>
                </c:pt>
                <c:pt idx="1745">
                  <c:v>23.37</c:v>
                </c:pt>
                <c:pt idx="1746">
                  <c:v>21.64</c:v>
                </c:pt>
                <c:pt idx="1747">
                  <c:v>23.02</c:v>
                </c:pt>
                <c:pt idx="1748">
                  <c:v>23.1</c:v>
                </c:pt>
                <c:pt idx="1749">
                  <c:v>23.08</c:v>
                </c:pt>
                <c:pt idx="1750">
                  <c:v>18.14</c:v>
                </c:pt>
                <c:pt idx="1751">
                  <c:v>22.81</c:v>
                </c:pt>
                <c:pt idx="1752">
                  <c:v>21.63</c:v>
                </c:pt>
                <c:pt idx="1753">
                  <c:v>27.5</c:v>
                </c:pt>
                <c:pt idx="1754">
                  <c:v>21.24</c:v>
                </c:pt>
                <c:pt idx="1755">
                  <c:v>23.02</c:v>
                </c:pt>
                <c:pt idx="1756">
                  <c:v>24.04</c:v>
                </c:pt>
                <c:pt idx="1757">
                  <c:v>26.08</c:v>
                </c:pt>
                <c:pt idx="1758">
                  <c:v>33.86</c:v>
                </c:pt>
                <c:pt idx="1759">
                  <c:v>62.8</c:v>
                </c:pt>
                <c:pt idx="1760">
                  <c:v>52.87</c:v>
                </c:pt>
                <c:pt idx="1761">
                  <c:v>74.239999999999995</c:v>
                </c:pt>
                <c:pt idx="1762">
                  <c:v>50.66</c:v>
                </c:pt>
                <c:pt idx="1763">
                  <c:v>141.24</c:v>
                </c:pt>
                <c:pt idx="1764">
                  <c:v>220.58</c:v>
                </c:pt>
                <c:pt idx="1765">
                  <c:v>13.78</c:v>
                </c:pt>
                <c:pt idx="1766">
                  <c:v>117.37</c:v>
                </c:pt>
                <c:pt idx="1767">
                  <c:v>112.13</c:v>
                </c:pt>
                <c:pt idx="1768">
                  <c:v>82.61</c:v>
                </c:pt>
                <c:pt idx="1769">
                  <c:v>64.03</c:v>
                </c:pt>
                <c:pt idx="1770">
                  <c:v>100.2</c:v>
                </c:pt>
                <c:pt idx="1771">
                  <c:v>83.54</c:v>
                </c:pt>
                <c:pt idx="1772">
                  <c:v>101.66</c:v>
                </c:pt>
                <c:pt idx="1773">
                  <c:v>87.31</c:v>
                </c:pt>
                <c:pt idx="1774">
                  <c:v>49.71</c:v>
                </c:pt>
                <c:pt idx="1775">
                  <c:v>7.66</c:v>
                </c:pt>
                <c:pt idx="1776">
                  <c:v>6.62</c:v>
                </c:pt>
                <c:pt idx="1777">
                  <c:v>6.07</c:v>
                </c:pt>
                <c:pt idx="1778">
                  <c:v>6.69</c:v>
                </c:pt>
                <c:pt idx="1779">
                  <c:v>4.92</c:v>
                </c:pt>
                <c:pt idx="1780">
                  <c:v>6.21</c:v>
                </c:pt>
                <c:pt idx="1781">
                  <c:v>6.34</c:v>
                </c:pt>
                <c:pt idx="1782">
                  <c:v>20.059999999999999</c:v>
                </c:pt>
                <c:pt idx="1783">
                  <c:v>24.08</c:v>
                </c:pt>
                <c:pt idx="1784">
                  <c:v>62.86</c:v>
                </c:pt>
                <c:pt idx="1785">
                  <c:v>78.78</c:v>
                </c:pt>
                <c:pt idx="1786">
                  <c:v>69.42</c:v>
                </c:pt>
                <c:pt idx="1787">
                  <c:v>71.150000000000006</c:v>
                </c:pt>
                <c:pt idx="1788">
                  <c:v>65.72</c:v>
                </c:pt>
                <c:pt idx="1789">
                  <c:v>75.510000000000005</c:v>
                </c:pt>
                <c:pt idx="1790">
                  <c:v>107.6</c:v>
                </c:pt>
                <c:pt idx="1791">
                  <c:v>130.13</c:v>
                </c:pt>
                <c:pt idx="1792">
                  <c:v>122.57</c:v>
                </c:pt>
                <c:pt idx="1793">
                  <c:v>107.06</c:v>
                </c:pt>
                <c:pt idx="1794">
                  <c:v>91.22</c:v>
                </c:pt>
                <c:pt idx="1795">
                  <c:v>84.98</c:v>
                </c:pt>
                <c:pt idx="1796">
                  <c:v>93.7</c:v>
                </c:pt>
                <c:pt idx="1797">
                  <c:v>115.69</c:v>
                </c:pt>
                <c:pt idx="1798">
                  <c:v>126.39</c:v>
                </c:pt>
                <c:pt idx="1799">
                  <c:v>113.37</c:v>
                </c:pt>
                <c:pt idx="1800">
                  <c:v>83.67</c:v>
                </c:pt>
                <c:pt idx="1801">
                  <c:v>93.76</c:v>
                </c:pt>
                <c:pt idx="1802">
                  <c:v>98.82</c:v>
                </c:pt>
                <c:pt idx="1803">
                  <c:v>93.77</c:v>
                </c:pt>
                <c:pt idx="1804">
                  <c:v>88.59</c:v>
                </c:pt>
                <c:pt idx="1805">
                  <c:v>88.85</c:v>
                </c:pt>
                <c:pt idx="1806">
                  <c:v>88.62</c:v>
                </c:pt>
                <c:pt idx="1807">
                  <c:v>100.06</c:v>
                </c:pt>
                <c:pt idx="1808">
                  <c:v>85.3</c:v>
                </c:pt>
                <c:pt idx="1809">
                  <c:v>59.52</c:v>
                </c:pt>
                <c:pt idx="1810">
                  <c:v>34.86</c:v>
                </c:pt>
                <c:pt idx="1811">
                  <c:v>22.9</c:v>
                </c:pt>
                <c:pt idx="1812">
                  <c:v>35.32</c:v>
                </c:pt>
                <c:pt idx="1813">
                  <c:v>44.91</c:v>
                </c:pt>
                <c:pt idx="1814">
                  <c:v>76.930000000000007</c:v>
                </c:pt>
                <c:pt idx="1815">
                  <c:v>81.87</c:v>
                </c:pt>
                <c:pt idx="1816">
                  <c:v>50.14</c:v>
                </c:pt>
                <c:pt idx="1817">
                  <c:v>24.61</c:v>
                </c:pt>
                <c:pt idx="1818">
                  <c:v>27.38</c:v>
                </c:pt>
                <c:pt idx="1819">
                  <c:v>23.36</c:v>
                </c:pt>
                <c:pt idx="1820">
                  <c:v>16.59</c:v>
                </c:pt>
                <c:pt idx="1821">
                  <c:v>17.28</c:v>
                </c:pt>
                <c:pt idx="1822">
                  <c:v>23.93</c:v>
                </c:pt>
                <c:pt idx="1823">
                  <c:v>12.33</c:v>
                </c:pt>
                <c:pt idx="1824">
                  <c:v>19.149999999999999</c:v>
                </c:pt>
                <c:pt idx="1825">
                  <c:v>6.85</c:v>
                </c:pt>
                <c:pt idx="1826">
                  <c:v>8.19</c:v>
                </c:pt>
                <c:pt idx="1827">
                  <c:v>5.72</c:v>
                </c:pt>
                <c:pt idx="1828">
                  <c:v>6.73</c:v>
                </c:pt>
                <c:pt idx="1829">
                  <c:v>11.29</c:v>
                </c:pt>
                <c:pt idx="1830">
                  <c:v>13.95</c:v>
                </c:pt>
                <c:pt idx="1831">
                  <c:v>18.46</c:v>
                </c:pt>
                <c:pt idx="1832">
                  <c:v>16.52</c:v>
                </c:pt>
                <c:pt idx="1833">
                  <c:v>17.829999999999998</c:v>
                </c:pt>
                <c:pt idx="1834">
                  <c:v>14.78</c:v>
                </c:pt>
                <c:pt idx="1835">
                  <c:v>21.22</c:v>
                </c:pt>
                <c:pt idx="1836">
                  <c:v>15.38</c:v>
                </c:pt>
                <c:pt idx="1837">
                  <c:v>19.8</c:v>
                </c:pt>
                <c:pt idx="1838">
                  <c:v>13.01</c:v>
                </c:pt>
                <c:pt idx="1839">
                  <c:v>40.6</c:v>
                </c:pt>
                <c:pt idx="1840">
                  <c:v>140.6</c:v>
                </c:pt>
                <c:pt idx="1841">
                  <c:v>152.99</c:v>
                </c:pt>
                <c:pt idx="1842">
                  <c:v>152.66999999999999</c:v>
                </c:pt>
                <c:pt idx="1843">
                  <c:v>120.99</c:v>
                </c:pt>
                <c:pt idx="1844">
                  <c:v>119.52</c:v>
                </c:pt>
                <c:pt idx="1845">
                  <c:v>70.959999999999994</c:v>
                </c:pt>
                <c:pt idx="1846">
                  <c:v>70.290000000000006</c:v>
                </c:pt>
                <c:pt idx="1847">
                  <c:v>58.04</c:v>
                </c:pt>
                <c:pt idx="1848">
                  <c:v>84.23</c:v>
                </c:pt>
                <c:pt idx="1849">
                  <c:v>410.25</c:v>
                </c:pt>
                <c:pt idx="1850">
                  <c:v>365.54</c:v>
                </c:pt>
                <c:pt idx="1851">
                  <c:v>382.75</c:v>
                </c:pt>
                <c:pt idx="1852">
                  <c:v>232.48</c:v>
                </c:pt>
                <c:pt idx="1853">
                  <c:v>228.34</c:v>
                </c:pt>
                <c:pt idx="1854">
                  <c:v>403.9</c:v>
                </c:pt>
                <c:pt idx="1855">
                  <c:v>276.47000000000003</c:v>
                </c:pt>
                <c:pt idx="1856">
                  <c:v>249.74</c:v>
                </c:pt>
                <c:pt idx="1857">
                  <c:v>217.38</c:v>
                </c:pt>
                <c:pt idx="1858">
                  <c:v>162.35</c:v>
                </c:pt>
                <c:pt idx="1859">
                  <c:v>141.59</c:v>
                </c:pt>
                <c:pt idx="1860">
                  <c:v>153.69999999999999</c:v>
                </c:pt>
                <c:pt idx="1861">
                  <c:v>134.13999999999999</c:v>
                </c:pt>
                <c:pt idx="1862">
                  <c:v>115.79</c:v>
                </c:pt>
                <c:pt idx="1863">
                  <c:v>136.04</c:v>
                </c:pt>
                <c:pt idx="1864">
                  <c:v>171.74</c:v>
                </c:pt>
                <c:pt idx="1865">
                  <c:v>242.15</c:v>
                </c:pt>
                <c:pt idx="1866">
                  <c:v>210.14</c:v>
                </c:pt>
                <c:pt idx="1867">
                  <c:v>134.66</c:v>
                </c:pt>
                <c:pt idx="1868">
                  <c:v>118.88</c:v>
                </c:pt>
                <c:pt idx="1869">
                  <c:v>159.21</c:v>
                </c:pt>
                <c:pt idx="1870">
                  <c:v>105.06</c:v>
                </c:pt>
                <c:pt idx="1871">
                  <c:v>118.41</c:v>
                </c:pt>
                <c:pt idx="1872">
                  <c:v>140.55000000000001</c:v>
                </c:pt>
                <c:pt idx="1873">
                  <c:v>130.1</c:v>
                </c:pt>
                <c:pt idx="1874">
                  <c:v>132.96</c:v>
                </c:pt>
                <c:pt idx="1875">
                  <c:v>113.67</c:v>
                </c:pt>
                <c:pt idx="1876">
                  <c:v>118.52</c:v>
                </c:pt>
                <c:pt idx="1877">
                  <c:v>123.54</c:v>
                </c:pt>
                <c:pt idx="1878">
                  <c:v>154.16999999999999</c:v>
                </c:pt>
                <c:pt idx="1879">
                  <c:v>162.6</c:v>
                </c:pt>
                <c:pt idx="1880">
                  <c:v>173.36</c:v>
                </c:pt>
                <c:pt idx="1881">
                  <c:v>163.38</c:v>
                </c:pt>
                <c:pt idx="1882">
                  <c:v>177.11</c:v>
                </c:pt>
                <c:pt idx="1883">
                  <c:v>185.53</c:v>
                </c:pt>
                <c:pt idx="1884">
                  <c:v>169.43</c:v>
                </c:pt>
                <c:pt idx="1885">
                  <c:v>171.39</c:v>
                </c:pt>
                <c:pt idx="1886">
                  <c:v>179.53</c:v>
                </c:pt>
                <c:pt idx="1887">
                  <c:v>185.25</c:v>
                </c:pt>
                <c:pt idx="1888">
                  <c:v>140.72999999999999</c:v>
                </c:pt>
                <c:pt idx="1889">
                  <c:v>124.15</c:v>
                </c:pt>
                <c:pt idx="1890">
                  <c:v>108.37</c:v>
                </c:pt>
                <c:pt idx="1891">
                  <c:v>123.26</c:v>
                </c:pt>
                <c:pt idx="1892">
                  <c:v>132.77000000000001</c:v>
                </c:pt>
                <c:pt idx="1893">
                  <c:v>141.32</c:v>
                </c:pt>
                <c:pt idx="1894">
                  <c:v>150.44999999999999</c:v>
                </c:pt>
                <c:pt idx="1895">
                  <c:v>147.21</c:v>
                </c:pt>
                <c:pt idx="1896">
                  <c:v>162.24</c:v>
                </c:pt>
                <c:pt idx="1897">
                  <c:v>162.91999999999999</c:v>
                </c:pt>
                <c:pt idx="1898">
                  <c:v>172.01</c:v>
                </c:pt>
                <c:pt idx="1899">
                  <c:v>513.39</c:v>
                </c:pt>
                <c:pt idx="1900">
                  <c:v>447.06</c:v>
                </c:pt>
                <c:pt idx="1901">
                  <c:v>393.17</c:v>
                </c:pt>
                <c:pt idx="1902">
                  <c:v>504.05</c:v>
                </c:pt>
                <c:pt idx="1903">
                  <c:v>504.29</c:v>
                </c:pt>
                <c:pt idx="1904">
                  <c:v>391.8</c:v>
                </c:pt>
                <c:pt idx="1905">
                  <c:v>356.45</c:v>
                </c:pt>
                <c:pt idx="1906">
                  <c:v>350.12</c:v>
                </c:pt>
                <c:pt idx="1907">
                  <c:v>382.37</c:v>
                </c:pt>
                <c:pt idx="1908">
                  <c:v>350.97</c:v>
                </c:pt>
                <c:pt idx="1909">
                  <c:v>377.02</c:v>
                </c:pt>
                <c:pt idx="1910">
                  <c:v>352.1</c:v>
                </c:pt>
                <c:pt idx="1911">
                  <c:v>302.66000000000003</c:v>
                </c:pt>
                <c:pt idx="1912">
                  <c:v>301.89</c:v>
                </c:pt>
                <c:pt idx="1913">
                  <c:v>248.76</c:v>
                </c:pt>
                <c:pt idx="1914">
                  <c:v>257.41000000000003</c:v>
                </c:pt>
                <c:pt idx="1915">
                  <c:v>303.55</c:v>
                </c:pt>
                <c:pt idx="1916">
                  <c:v>160.94</c:v>
                </c:pt>
                <c:pt idx="1917">
                  <c:v>216.72</c:v>
                </c:pt>
                <c:pt idx="1918">
                  <c:v>113.76</c:v>
                </c:pt>
                <c:pt idx="1919">
                  <c:v>94.77</c:v>
                </c:pt>
                <c:pt idx="1920">
                  <c:v>114.34</c:v>
                </c:pt>
                <c:pt idx="1921">
                  <c:v>116.23</c:v>
                </c:pt>
                <c:pt idx="1922">
                  <c:v>246.5</c:v>
                </c:pt>
                <c:pt idx="1923">
                  <c:v>196.66</c:v>
                </c:pt>
                <c:pt idx="1924">
                  <c:v>150.06</c:v>
                </c:pt>
                <c:pt idx="1925">
                  <c:v>100.62</c:v>
                </c:pt>
                <c:pt idx="1926">
                  <c:v>89.11</c:v>
                </c:pt>
                <c:pt idx="1927">
                  <c:v>100.46</c:v>
                </c:pt>
                <c:pt idx="1928">
                  <c:v>94.4</c:v>
                </c:pt>
                <c:pt idx="1929">
                  <c:v>80.86</c:v>
                </c:pt>
                <c:pt idx="1930">
                  <c:v>72.47</c:v>
                </c:pt>
                <c:pt idx="1931">
                  <c:v>83.14</c:v>
                </c:pt>
                <c:pt idx="1932">
                  <c:v>88</c:v>
                </c:pt>
                <c:pt idx="1933">
                  <c:v>88.29</c:v>
                </c:pt>
                <c:pt idx="1934">
                  <c:v>82.65</c:v>
                </c:pt>
                <c:pt idx="1935">
                  <c:v>67.73</c:v>
                </c:pt>
                <c:pt idx="1936">
                  <c:v>68.67</c:v>
                </c:pt>
                <c:pt idx="1937">
                  <c:v>61.56</c:v>
                </c:pt>
                <c:pt idx="1938">
                  <c:v>52.97</c:v>
                </c:pt>
                <c:pt idx="1939">
                  <c:v>78.540000000000006</c:v>
                </c:pt>
                <c:pt idx="1940">
                  <c:v>169.64</c:v>
                </c:pt>
                <c:pt idx="1941">
                  <c:v>115.85</c:v>
                </c:pt>
                <c:pt idx="1942">
                  <c:v>106.86</c:v>
                </c:pt>
                <c:pt idx="1943">
                  <c:v>133.26</c:v>
                </c:pt>
                <c:pt idx="1944">
                  <c:v>93.12</c:v>
                </c:pt>
                <c:pt idx="1945">
                  <c:v>64.66</c:v>
                </c:pt>
                <c:pt idx="1946">
                  <c:v>58.61</c:v>
                </c:pt>
                <c:pt idx="1947">
                  <c:v>51.64</c:v>
                </c:pt>
                <c:pt idx="1948">
                  <c:v>47.25</c:v>
                </c:pt>
                <c:pt idx="1949">
                  <c:v>58.56</c:v>
                </c:pt>
                <c:pt idx="1950">
                  <c:v>55.3</c:v>
                </c:pt>
                <c:pt idx="1951">
                  <c:v>56.03</c:v>
                </c:pt>
                <c:pt idx="1952">
                  <c:v>46.43</c:v>
                </c:pt>
                <c:pt idx="1953">
                  <c:v>62.61</c:v>
                </c:pt>
                <c:pt idx="1954">
                  <c:v>44.1</c:v>
                </c:pt>
                <c:pt idx="1955">
                  <c:v>72.569999999999993</c:v>
                </c:pt>
                <c:pt idx="1956">
                  <c:v>70.31</c:v>
                </c:pt>
                <c:pt idx="1957">
                  <c:v>70.83</c:v>
                </c:pt>
                <c:pt idx="1958">
                  <c:v>83.14</c:v>
                </c:pt>
                <c:pt idx="1959">
                  <c:v>63.1</c:v>
                </c:pt>
                <c:pt idx="1960">
                  <c:v>79.67</c:v>
                </c:pt>
                <c:pt idx="1961">
                  <c:v>108.19</c:v>
                </c:pt>
                <c:pt idx="1962">
                  <c:v>87.67</c:v>
                </c:pt>
                <c:pt idx="1963">
                  <c:v>71.91</c:v>
                </c:pt>
                <c:pt idx="1964">
                  <c:v>81.66</c:v>
                </c:pt>
                <c:pt idx="1965">
                  <c:v>88.74</c:v>
                </c:pt>
                <c:pt idx="1966">
                  <c:v>96.81</c:v>
                </c:pt>
                <c:pt idx="1967">
                  <c:v>59.08</c:v>
                </c:pt>
                <c:pt idx="1968">
                  <c:v>63.54</c:v>
                </c:pt>
                <c:pt idx="1969">
                  <c:v>51.16</c:v>
                </c:pt>
                <c:pt idx="1970">
                  <c:v>139.62</c:v>
                </c:pt>
                <c:pt idx="1971">
                  <c:v>137.24</c:v>
                </c:pt>
                <c:pt idx="1972">
                  <c:v>175.72</c:v>
                </c:pt>
                <c:pt idx="1973">
                  <c:v>163.05000000000001</c:v>
                </c:pt>
                <c:pt idx="1974">
                  <c:v>192.93</c:v>
                </c:pt>
                <c:pt idx="1975">
                  <c:v>141.26</c:v>
                </c:pt>
                <c:pt idx="1976">
                  <c:v>147.58000000000001</c:v>
                </c:pt>
                <c:pt idx="1977">
                  <c:v>154.66999999999999</c:v>
                </c:pt>
                <c:pt idx="1978">
                  <c:v>149.27000000000001</c:v>
                </c:pt>
                <c:pt idx="1979">
                  <c:v>127.06</c:v>
                </c:pt>
                <c:pt idx="1980">
                  <c:v>113.68</c:v>
                </c:pt>
                <c:pt idx="1981">
                  <c:v>137.74</c:v>
                </c:pt>
                <c:pt idx="1982">
                  <c:v>113.08</c:v>
                </c:pt>
                <c:pt idx="1983">
                  <c:v>98.26</c:v>
                </c:pt>
                <c:pt idx="1984">
                  <c:v>110.65</c:v>
                </c:pt>
                <c:pt idx="1985">
                  <c:v>133.56</c:v>
                </c:pt>
                <c:pt idx="1986">
                  <c:v>152.69</c:v>
                </c:pt>
                <c:pt idx="1987">
                  <c:v>139.72</c:v>
                </c:pt>
                <c:pt idx="1988">
                  <c:v>164.61</c:v>
                </c:pt>
                <c:pt idx="1989">
                  <c:v>198.67</c:v>
                </c:pt>
                <c:pt idx="1990">
                  <c:v>290.08</c:v>
                </c:pt>
                <c:pt idx="1991">
                  <c:v>293.14999999999998</c:v>
                </c:pt>
                <c:pt idx="1992">
                  <c:v>261.56</c:v>
                </c:pt>
                <c:pt idx="1993">
                  <c:v>205.63</c:v>
                </c:pt>
                <c:pt idx="1994">
                  <c:v>278.91000000000003</c:v>
                </c:pt>
                <c:pt idx="1995">
                  <c:v>163.66</c:v>
                </c:pt>
                <c:pt idx="1996">
                  <c:v>180.05</c:v>
                </c:pt>
                <c:pt idx="1997">
                  <c:v>181.24</c:v>
                </c:pt>
                <c:pt idx="1998">
                  <c:v>216.99</c:v>
                </c:pt>
                <c:pt idx="1999">
                  <c:v>187.35</c:v>
                </c:pt>
                <c:pt idx="2000">
                  <c:v>179.53</c:v>
                </c:pt>
                <c:pt idx="2001">
                  <c:v>167.66</c:v>
                </c:pt>
                <c:pt idx="2002">
                  <c:v>230.25</c:v>
                </c:pt>
                <c:pt idx="2003">
                  <c:v>246.5</c:v>
                </c:pt>
                <c:pt idx="2004">
                  <c:v>166.05</c:v>
                </c:pt>
                <c:pt idx="2005">
                  <c:v>264.16000000000003</c:v>
                </c:pt>
                <c:pt idx="2006">
                  <c:v>283.58</c:v>
                </c:pt>
                <c:pt idx="2007">
                  <c:v>305.11</c:v>
                </c:pt>
                <c:pt idx="2008">
                  <c:v>359.97</c:v>
                </c:pt>
                <c:pt idx="2009">
                  <c:v>231.93</c:v>
                </c:pt>
                <c:pt idx="2010">
                  <c:v>236.39</c:v>
                </c:pt>
                <c:pt idx="2011">
                  <c:v>318.36</c:v>
                </c:pt>
                <c:pt idx="2012">
                  <c:v>293.13</c:v>
                </c:pt>
                <c:pt idx="2013">
                  <c:v>324.63</c:v>
                </c:pt>
                <c:pt idx="2014">
                  <c:v>292.17</c:v>
                </c:pt>
                <c:pt idx="2015">
                  <c:v>293.14</c:v>
                </c:pt>
                <c:pt idx="2016">
                  <c:v>368.07</c:v>
                </c:pt>
                <c:pt idx="2017">
                  <c:v>425.27</c:v>
                </c:pt>
                <c:pt idx="2018">
                  <c:v>475.74</c:v>
                </c:pt>
                <c:pt idx="2019">
                  <c:v>717.2</c:v>
                </c:pt>
                <c:pt idx="2020">
                  <c:v>365.12</c:v>
                </c:pt>
                <c:pt idx="2021">
                  <c:v>491.89</c:v>
                </c:pt>
                <c:pt idx="2022">
                  <c:v>381.45</c:v>
                </c:pt>
                <c:pt idx="2023">
                  <c:v>416.55</c:v>
                </c:pt>
                <c:pt idx="2024">
                  <c:v>354.09</c:v>
                </c:pt>
                <c:pt idx="2025">
                  <c:v>374.33</c:v>
                </c:pt>
                <c:pt idx="2026">
                  <c:v>353.28</c:v>
                </c:pt>
                <c:pt idx="2027">
                  <c:v>338</c:v>
                </c:pt>
                <c:pt idx="2028">
                  <c:v>485.15</c:v>
                </c:pt>
                <c:pt idx="2029">
                  <c:v>425.5</c:v>
                </c:pt>
                <c:pt idx="2030">
                  <c:v>476.92</c:v>
                </c:pt>
                <c:pt idx="2031">
                  <c:v>365.15</c:v>
                </c:pt>
                <c:pt idx="2032">
                  <c:v>395.12</c:v>
                </c:pt>
                <c:pt idx="2033">
                  <c:v>331.7</c:v>
                </c:pt>
                <c:pt idx="2034">
                  <c:v>323.94</c:v>
                </c:pt>
                <c:pt idx="2035">
                  <c:v>334.43</c:v>
                </c:pt>
                <c:pt idx="2036">
                  <c:v>300.58</c:v>
                </c:pt>
                <c:pt idx="2037">
                  <c:v>267.49</c:v>
                </c:pt>
                <c:pt idx="2038">
                  <c:v>312.64999999999998</c:v>
                </c:pt>
                <c:pt idx="2039">
                  <c:v>290.77</c:v>
                </c:pt>
                <c:pt idx="2040">
                  <c:v>362.5</c:v>
                </c:pt>
                <c:pt idx="2041">
                  <c:v>296.07</c:v>
                </c:pt>
                <c:pt idx="2042">
                  <c:v>289.17</c:v>
                </c:pt>
                <c:pt idx="2043">
                  <c:v>326.62</c:v>
                </c:pt>
                <c:pt idx="2044">
                  <c:v>264.16000000000003</c:v>
                </c:pt>
                <c:pt idx="2045">
                  <c:v>281.63</c:v>
                </c:pt>
                <c:pt idx="2046">
                  <c:v>262.70999999999998</c:v>
                </c:pt>
                <c:pt idx="2047">
                  <c:v>213.63</c:v>
                </c:pt>
                <c:pt idx="2048">
                  <c:v>207.35</c:v>
                </c:pt>
                <c:pt idx="2049">
                  <c:v>214.51</c:v>
                </c:pt>
                <c:pt idx="2050">
                  <c:v>237.29</c:v>
                </c:pt>
                <c:pt idx="2051">
                  <c:v>249.21</c:v>
                </c:pt>
                <c:pt idx="2052">
                  <c:v>274.97000000000003</c:v>
                </c:pt>
                <c:pt idx="2053">
                  <c:v>233.66</c:v>
                </c:pt>
                <c:pt idx="2054">
                  <c:v>296.12</c:v>
                </c:pt>
                <c:pt idx="2055">
                  <c:v>258.8</c:v>
                </c:pt>
                <c:pt idx="2056">
                  <c:v>247.48</c:v>
                </c:pt>
                <c:pt idx="2057">
                  <c:v>208.41</c:v>
                </c:pt>
                <c:pt idx="2058">
                  <c:v>268.54000000000002</c:v>
                </c:pt>
                <c:pt idx="2059">
                  <c:v>271.89999999999998</c:v>
                </c:pt>
                <c:pt idx="2060">
                  <c:v>211.14</c:v>
                </c:pt>
                <c:pt idx="2061">
                  <c:v>206.52</c:v>
                </c:pt>
                <c:pt idx="2062">
                  <c:v>213.66</c:v>
                </c:pt>
                <c:pt idx="2063">
                  <c:v>249.95</c:v>
                </c:pt>
                <c:pt idx="2064">
                  <c:v>237.24</c:v>
                </c:pt>
                <c:pt idx="2065">
                  <c:v>294.02</c:v>
                </c:pt>
                <c:pt idx="2066">
                  <c:v>290.89</c:v>
                </c:pt>
                <c:pt idx="2067">
                  <c:v>212.62</c:v>
                </c:pt>
                <c:pt idx="2068">
                  <c:v>249.15</c:v>
                </c:pt>
                <c:pt idx="2069">
                  <c:v>230.79</c:v>
                </c:pt>
                <c:pt idx="2070">
                  <c:v>245.29</c:v>
                </c:pt>
                <c:pt idx="2071">
                  <c:v>264.07</c:v>
                </c:pt>
                <c:pt idx="2072">
                  <c:v>348.5</c:v>
                </c:pt>
                <c:pt idx="2073">
                  <c:v>537.20000000000005</c:v>
                </c:pt>
                <c:pt idx="2074">
                  <c:v>593.48</c:v>
                </c:pt>
                <c:pt idx="2075">
                  <c:v>1143.78</c:v>
                </c:pt>
                <c:pt idx="2076">
                  <c:v>967.95</c:v>
                </c:pt>
                <c:pt idx="2077">
                  <c:v>695.33</c:v>
                </c:pt>
                <c:pt idx="2078">
                  <c:v>650.25</c:v>
                </c:pt>
                <c:pt idx="2079">
                  <c:v>338.96</c:v>
                </c:pt>
                <c:pt idx="2080">
                  <c:v>455.73</c:v>
                </c:pt>
                <c:pt idx="2081">
                  <c:v>442.92</c:v>
                </c:pt>
                <c:pt idx="2082">
                  <c:v>426.83</c:v>
                </c:pt>
                <c:pt idx="2083">
                  <c:v>303.17</c:v>
                </c:pt>
                <c:pt idx="2084">
                  <c:v>299.45999999999998</c:v>
                </c:pt>
                <c:pt idx="2085">
                  <c:v>332.72</c:v>
                </c:pt>
                <c:pt idx="2086">
                  <c:v>388.3</c:v>
                </c:pt>
                <c:pt idx="2087">
                  <c:v>126.23</c:v>
                </c:pt>
                <c:pt idx="2088">
                  <c:v>143.58000000000001</c:v>
                </c:pt>
                <c:pt idx="2089">
                  <c:v>139.9</c:v>
                </c:pt>
                <c:pt idx="2090">
                  <c:v>117.76</c:v>
                </c:pt>
                <c:pt idx="2091">
                  <c:v>130.27000000000001</c:v>
                </c:pt>
                <c:pt idx="2092">
                  <c:v>117.88</c:v>
                </c:pt>
                <c:pt idx="2093">
                  <c:v>131.56</c:v>
                </c:pt>
                <c:pt idx="2094">
                  <c:v>100.54</c:v>
                </c:pt>
                <c:pt idx="2095">
                  <c:v>106.01</c:v>
                </c:pt>
                <c:pt idx="2096">
                  <c:v>110.81</c:v>
                </c:pt>
                <c:pt idx="2097">
                  <c:v>112.35</c:v>
                </c:pt>
                <c:pt idx="2098">
                  <c:v>95.78</c:v>
                </c:pt>
                <c:pt idx="2099">
                  <c:v>173.67</c:v>
                </c:pt>
                <c:pt idx="2100">
                  <c:v>169.63</c:v>
                </c:pt>
                <c:pt idx="2101">
                  <c:v>141.4</c:v>
                </c:pt>
                <c:pt idx="2102">
                  <c:v>132.41999999999999</c:v>
                </c:pt>
                <c:pt idx="2103">
                  <c:v>120.42</c:v>
                </c:pt>
                <c:pt idx="2104">
                  <c:v>121.99</c:v>
                </c:pt>
                <c:pt idx="2105">
                  <c:v>138.94</c:v>
                </c:pt>
                <c:pt idx="2106">
                  <c:v>181.72</c:v>
                </c:pt>
                <c:pt idx="2107">
                  <c:v>198.19</c:v>
                </c:pt>
                <c:pt idx="2108">
                  <c:v>143.33000000000001</c:v>
                </c:pt>
                <c:pt idx="2109">
                  <c:v>149.09</c:v>
                </c:pt>
                <c:pt idx="2110">
                  <c:v>116.32</c:v>
                </c:pt>
                <c:pt idx="2111">
                  <c:v>153.19</c:v>
                </c:pt>
                <c:pt idx="2112">
                  <c:v>190.15</c:v>
                </c:pt>
                <c:pt idx="2113">
                  <c:v>118.13</c:v>
                </c:pt>
                <c:pt idx="2114">
                  <c:v>244.99</c:v>
                </c:pt>
                <c:pt idx="2115">
                  <c:v>61.99</c:v>
                </c:pt>
                <c:pt idx="2116">
                  <c:v>68.16</c:v>
                </c:pt>
                <c:pt idx="2117">
                  <c:v>66.31</c:v>
                </c:pt>
                <c:pt idx="2118">
                  <c:v>69.37</c:v>
                </c:pt>
                <c:pt idx="2119">
                  <c:v>58.04</c:v>
                </c:pt>
                <c:pt idx="2120">
                  <c:v>64.790000000000006</c:v>
                </c:pt>
                <c:pt idx="2121">
                  <c:v>126.78</c:v>
                </c:pt>
                <c:pt idx="2122">
                  <c:v>109.64</c:v>
                </c:pt>
                <c:pt idx="2123">
                  <c:v>86.6</c:v>
                </c:pt>
                <c:pt idx="2124">
                  <c:v>48.42</c:v>
                </c:pt>
                <c:pt idx="2125">
                  <c:v>51.78</c:v>
                </c:pt>
                <c:pt idx="2126">
                  <c:v>54.98</c:v>
                </c:pt>
                <c:pt idx="2127">
                  <c:v>72.040000000000006</c:v>
                </c:pt>
                <c:pt idx="2128">
                  <c:v>77.06</c:v>
                </c:pt>
                <c:pt idx="2129">
                  <c:v>82.32</c:v>
                </c:pt>
                <c:pt idx="2130">
                  <c:v>63.19</c:v>
                </c:pt>
                <c:pt idx="2131">
                  <c:v>64.98</c:v>
                </c:pt>
                <c:pt idx="2132">
                  <c:v>78.430000000000007</c:v>
                </c:pt>
                <c:pt idx="2133">
                  <c:v>65.17</c:v>
                </c:pt>
                <c:pt idx="2134">
                  <c:v>160.97</c:v>
                </c:pt>
                <c:pt idx="2135">
                  <c:v>134.4</c:v>
                </c:pt>
                <c:pt idx="2136">
                  <c:v>123.07</c:v>
                </c:pt>
                <c:pt idx="2137">
                  <c:v>73.81</c:v>
                </c:pt>
                <c:pt idx="2138">
                  <c:v>159.12</c:v>
                </c:pt>
                <c:pt idx="2139">
                  <c:v>193.78</c:v>
                </c:pt>
                <c:pt idx="2140">
                  <c:v>169.24</c:v>
                </c:pt>
                <c:pt idx="2141">
                  <c:v>131.88</c:v>
                </c:pt>
                <c:pt idx="2142">
                  <c:v>135.15</c:v>
                </c:pt>
                <c:pt idx="2143">
                  <c:v>178.35</c:v>
                </c:pt>
                <c:pt idx="2144">
                  <c:v>183.15</c:v>
                </c:pt>
                <c:pt idx="2145">
                  <c:v>210.34</c:v>
                </c:pt>
                <c:pt idx="2146">
                  <c:v>235.52</c:v>
                </c:pt>
                <c:pt idx="2147">
                  <c:v>160.21</c:v>
                </c:pt>
                <c:pt idx="2148">
                  <c:v>101.69</c:v>
                </c:pt>
                <c:pt idx="2149">
                  <c:v>86.1</c:v>
                </c:pt>
                <c:pt idx="2150">
                  <c:v>75.86</c:v>
                </c:pt>
                <c:pt idx="2151">
                  <c:v>76.58</c:v>
                </c:pt>
                <c:pt idx="2152">
                  <c:v>73.66</c:v>
                </c:pt>
                <c:pt idx="2153">
                  <c:v>87.76</c:v>
                </c:pt>
                <c:pt idx="2154">
                  <c:v>75.89</c:v>
                </c:pt>
                <c:pt idx="2155">
                  <c:v>88.61</c:v>
                </c:pt>
                <c:pt idx="2156">
                  <c:v>76.66</c:v>
                </c:pt>
                <c:pt idx="2157">
                  <c:v>80.239999999999995</c:v>
                </c:pt>
                <c:pt idx="2158">
                  <c:v>60.48</c:v>
                </c:pt>
                <c:pt idx="2159">
                  <c:v>64.27</c:v>
                </c:pt>
                <c:pt idx="2160">
                  <c:v>57.51</c:v>
                </c:pt>
                <c:pt idx="2161">
                  <c:v>51.3</c:v>
                </c:pt>
                <c:pt idx="2162">
                  <c:v>46.5</c:v>
                </c:pt>
                <c:pt idx="2163">
                  <c:v>50.82</c:v>
                </c:pt>
                <c:pt idx="2164">
                  <c:v>49.68</c:v>
                </c:pt>
                <c:pt idx="2165">
                  <c:v>64.36</c:v>
                </c:pt>
                <c:pt idx="2166">
                  <c:v>54.57</c:v>
                </c:pt>
                <c:pt idx="2167">
                  <c:v>25.25</c:v>
                </c:pt>
                <c:pt idx="2168">
                  <c:v>20.37</c:v>
                </c:pt>
                <c:pt idx="2169">
                  <c:v>22.61</c:v>
                </c:pt>
                <c:pt idx="2170">
                  <c:v>22.01</c:v>
                </c:pt>
                <c:pt idx="2171">
                  <c:v>22.5</c:v>
                </c:pt>
                <c:pt idx="2172">
                  <c:v>25.61</c:v>
                </c:pt>
                <c:pt idx="2173">
                  <c:v>29.86</c:v>
                </c:pt>
                <c:pt idx="2174">
                  <c:v>22.82</c:v>
                </c:pt>
                <c:pt idx="2175">
                  <c:v>18.45</c:v>
                </c:pt>
                <c:pt idx="2176">
                  <c:v>16.87</c:v>
                </c:pt>
                <c:pt idx="2177">
                  <c:v>27.95</c:v>
                </c:pt>
                <c:pt idx="2178">
                  <c:v>54.72</c:v>
                </c:pt>
                <c:pt idx="2179">
                  <c:v>88.65</c:v>
                </c:pt>
                <c:pt idx="2180">
                  <c:v>72.459999999999994</c:v>
                </c:pt>
                <c:pt idx="2181">
                  <c:v>68.11</c:v>
                </c:pt>
                <c:pt idx="2182">
                  <c:v>30.9</c:v>
                </c:pt>
                <c:pt idx="2183">
                  <c:v>29.05</c:v>
                </c:pt>
                <c:pt idx="2184">
                  <c:v>39.04</c:v>
                </c:pt>
                <c:pt idx="2185">
                  <c:v>38.46</c:v>
                </c:pt>
                <c:pt idx="2186">
                  <c:v>36.76</c:v>
                </c:pt>
                <c:pt idx="2187">
                  <c:v>41.39</c:v>
                </c:pt>
                <c:pt idx="2188">
                  <c:v>45.73</c:v>
                </c:pt>
                <c:pt idx="2189">
                  <c:v>53.38</c:v>
                </c:pt>
                <c:pt idx="2190">
                  <c:v>70.13</c:v>
                </c:pt>
                <c:pt idx="2191">
                  <c:v>66.069999999999993</c:v>
                </c:pt>
                <c:pt idx="2192">
                  <c:v>74.459999999999994</c:v>
                </c:pt>
                <c:pt idx="2193">
                  <c:v>58.95</c:v>
                </c:pt>
                <c:pt idx="2194">
                  <c:v>57.29</c:v>
                </c:pt>
                <c:pt idx="2195">
                  <c:v>54.88</c:v>
                </c:pt>
                <c:pt idx="2196">
                  <c:v>56.17</c:v>
                </c:pt>
                <c:pt idx="2197">
                  <c:v>67.58</c:v>
                </c:pt>
                <c:pt idx="2198">
                  <c:v>56.98</c:v>
                </c:pt>
                <c:pt idx="2199">
                  <c:v>65.61</c:v>
                </c:pt>
                <c:pt idx="2200">
                  <c:v>101.2</c:v>
                </c:pt>
                <c:pt idx="2201">
                  <c:v>71.180000000000007</c:v>
                </c:pt>
                <c:pt idx="2202">
                  <c:v>65.05</c:v>
                </c:pt>
                <c:pt idx="2203">
                  <c:v>52.01</c:v>
                </c:pt>
                <c:pt idx="2204">
                  <c:v>46.54</c:v>
                </c:pt>
                <c:pt idx="2205">
                  <c:v>42</c:v>
                </c:pt>
                <c:pt idx="2206">
                  <c:v>46.45</c:v>
                </c:pt>
                <c:pt idx="2207">
                  <c:v>27.22</c:v>
                </c:pt>
                <c:pt idx="2208">
                  <c:v>36</c:v>
                </c:pt>
                <c:pt idx="2209">
                  <c:v>26.32</c:v>
                </c:pt>
                <c:pt idx="2210">
                  <c:v>41.49</c:v>
                </c:pt>
                <c:pt idx="2211">
                  <c:v>46.11</c:v>
                </c:pt>
                <c:pt idx="2212">
                  <c:v>49.17</c:v>
                </c:pt>
                <c:pt idx="2213">
                  <c:v>169.78</c:v>
                </c:pt>
                <c:pt idx="2214">
                  <c:v>18.57</c:v>
                </c:pt>
                <c:pt idx="2215">
                  <c:v>31.15</c:v>
                </c:pt>
                <c:pt idx="2216">
                  <c:v>36.24</c:v>
                </c:pt>
                <c:pt idx="2217">
                  <c:v>38.21</c:v>
                </c:pt>
                <c:pt idx="2218">
                  <c:v>39.11</c:v>
                </c:pt>
                <c:pt idx="2219">
                  <c:v>33.49</c:v>
                </c:pt>
                <c:pt idx="2220">
                  <c:v>36.71</c:v>
                </c:pt>
                <c:pt idx="2221">
                  <c:v>34.57</c:v>
                </c:pt>
                <c:pt idx="2222">
                  <c:v>7.97</c:v>
                </c:pt>
                <c:pt idx="2223">
                  <c:v>7.11</c:v>
                </c:pt>
                <c:pt idx="2224">
                  <c:v>7.27</c:v>
                </c:pt>
                <c:pt idx="2225">
                  <c:v>9.69</c:v>
                </c:pt>
                <c:pt idx="2226">
                  <c:v>8.24</c:v>
                </c:pt>
                <c:pt idx="2227">
                  <c:v>7.5</c:v>
                </c:pt>
                <c:pt idx="2228">
                  <c:v>5.42</c:v>
                </c:pt>
                <c:pt idx="2229">
                  <c:v>4.59</c:v>
                </c:pt>
                <c:pt idx="2230">
                  <c:v>2.68</c:v>
                </c:pt>
                <c:pt idx="2231">
                  <c:v>1.79</c:v>
                </c:pt>
                <c:pt idx="2232">
                  <c:v>1.8</c:v>
                </c:pt>
                <c:pt idx="2233">
                  <c:v>1.02</c:v>
                </c:pt>
                <c:pt idx="2234">
                  <c:v>2.33</c:v>
                </c:pt>
                <c:pt idx="2235">
                  <c:v>4.5199999999999996</c:v>
                </c:pt>
                <c:pt idx="2236">
                  <c:v>3.09</c:v>
                </c:pt>
                <c:pt idx="2237">
                  <c:v>31.78</c:v>
                </c:pt>
                <c:pt idx="2238">
                  <c:v>16.149999999999999</c:v>
                </c:pt>
                <c:pt idx="2239">
                  <c:v>5.89</c:v>
                </c:pt>
                <c:pt idx="2240">
                  <c:v>8.5500000000000007</c:v>
                </c:pt>
                <c:pt idx="2241">
                  <c:v>18.559999999999999</c:v>
                </c:pt>
                <c:pt idx="2242">
                  <c:v>41.36</c:v>
                </c:pt>
                <c:pt idx="2243">
                  <c:v>21.19</c:v>
                </c:pt>
                <c:pt idx="2244">
                  <c:v>12.67</c:v>
                </c:pt>
                <c:pt idx="2245">
                  <c:v>12.89</c:v>
                </c:pt>
                <c:pt idx="2246">
                  <c:v>9.9</c:v>
                </c:pt>
                <c:pt idx="2247">
                  <c:v>5.68</c:v>
                </c:pt>
                <c:pt idx="2248">
                  <c:v>7.69</c:v>
                </c:pt>
                <c:pt idx="2249">
                  <c:v>12.42</c:v>
                </c:pt>
                <c:pt idx="2250">
                  <c:v>16.37</c:v>
                </c:pt>
                <c:pt idx="2251">
                  <c:v>21.41</c:v>
                </c:pt>
                <c:pt idx="2252">
                  <c:v>28.6</c:v>
                </c:pt>
                <c:pt idx="2253">
                  <c:v>30.01</c:v>
                </c:pt>
                <c:pt idx="2254">
                  <c:v>57.88</c:v>
                </c:pt>
                <c:pt idx="2255">
                  <c:v>49.31</c:v>
                </c:pt>
                <c:pt idx="2256">
                  <c:v>35.79</c:v>
                </c:pt>
                <c:pt idx="2257">
                  <c:v>35.42</c:v>
                </c:pt>
                <c:pt idx="2258">
                  <c:v>35.83</c:v>
                </c:pt>
                <c:pt idx="2259">
                  <c:v>6.16</c:v>
                </c:pt>
                <c:pt idx="2260">
                  <c:v>8.5399999999999991</c:v>
                </c:pt>
                <c:pt idx="2261">
                  <c:v>9.8800000000000008</c:v>
                </c:pt>
                <c:pt idx="2262">
                  <c:v>22.66</c:v>
                </c:pt>
                <c:pt idx="2263">
                  <c:v>25</c:v>
                </c:pt>
                <c:pt idx="2264">
                  <c:v>20.89</c:v>
                </c:pt>
                <c:pt idx="2265">
                  <c:v>16.64</c:v>
                </c:pt>
                <c:pt idx="2266">
                  <c:v>19.489999999999998</c:v>
                </c:pt>
                <c:pt idx="2267">
                  <c:v>17.57</c:v>
                </c:pt>
                <c:pt idx="2268">
                  <c:v>17.89</c:v>
                </c:pt>
                <c:pt idx="2269">
                  <c:v>15.95</c:v>
                </c:pt>
                <c:pt idx="2270">
                  <c:v>13.17</c:v>
                </c:pt>
                <c:pt idx="2271">
                  <c:v>13.02</c:v>
                </c:pt>
                <c:pt idx="2272">
                  <c:v>10.91</c:v>
                </c:pt>
                <c:pt idx="2273">
                  <c:v>10</c:v>
                </c:pt>
                <c:pt idx="2274">
                  <c:v>6.35</c:v>
                </c:pt>
                <c:pt idx="2275">
                  <c:v>8.3800000000000008</c:v>
                </c:pt>
                <c:pt idx="2276">
                  <c:v>6.77</c:v>
                </c:pt>
                <c:pt idx="2277">
                  <c:v>8.84</c:v>
                </c:pt>
                <c:pt idx="2278">
                  <c:v>8.75</c:v>
                </c:pt>
                <c:pt idx="2279">
                  <c:v>6.07</c:v>
                </c:pt>
                <c:pt idx="2280">
                  <c:v>6.8</c:v>
                </c:pt>
                <c:pt idx="2281">
                  <c:v>3.43</c:v>
                </c:pt>
                <c:pt idx="2282">
                  <c:v>2.6</c:v>
                </c:pt>
                <c:pt idx="2283">
                  <c:v>3.88</c:v>
                </c:pt>
                <c:pt idx="2284">
                  <c:v>11.39</c:v>
                </c:pt>
                <c:pt idx="2285">
                  <c:v>10.48</c:v>
                </c:pt>
                <c:pt idx="2286">
                  <c:v>15.95</c:v>
                </c:pt>
                <c:pt idx="2287">
                  <c:v>11.61</c:v>
                </c:pt>
                <c:pt idx="2288">
                  <c:v>5.82</c:v>
                </c:pt>
                <c:pt idx="2289">
                  <c:v>27.69</c:v>
                </c:pt>
                <c:pt idx="2290">
                  <c:v>11.7</c:v>
                </c:pt>
                <c:pt idx="2291">
                  <c:v>26.86</c:v>
                </c:pt>
                <c:pt idx="2292">
                  <c:v>269.31</c:v>
                </c:pt>
                <c:pt idx="2293">
                  <c:v>315.91000000000003</c:v>
                </c:pt>
                <c:pt idx="2294">
                  <c:v>278.2</c:v>
                </c:pt>
                <c:pt idx="2295">
                  <c:v>209.09</c:v>
                </c:pt>
                <c:pt idx="2296">
                  <c:v>205.87</c:v>
                </c:pt>
                <c:pt idx="2297">
                  <c:v>190.06</c:v>
                </c:pt>
                <c:pt idx="2298">
                  <c:v>154.72999999999999</c:v>
                </c:pt>
                <c:pt idx="2299">
                  <c:v>171.32</c:v>
                </c:pt>
                <c:pt idx="2300">
                  <c:v>225.18</c:v>
                </c:pt>
                <c:pt idx="2301">
                  <c:v>157.87</c:v>
                </c:pt>
                <c:pt idx="2302">
                  <c:v>160.97999999999999</c:v>
                </c:pt>
                <c:pt idx="2303">
                  <c:v>172.77</c:v>
                </c:pt>
                <c:pt idx="2304">
                  <c:v>161.41</c:v>
                </c:pt>
                <c:pt idx="2305">
                  <c:v>163.32</c:v>
                </c:pt>
                <c:pt idx="2306">
                  <c:v>160.75</c:v>
                </c:pt>
                <c:pt idx="2307">
                  <c:v>169.13</c:v>
                </c:pt>
                <c:pt idx="2308">
                  <c:v>153.85</c:v>
                </c:pt>
                <c:pt idx="2309">
                  <c:v>183.55</c:v>
                </c:pt>
                <c:pt idx="2310">
                  <c:v>199.38</c:v>
                </c:pt>
                <c:pt idx="2311">
                  <c:v>197.08</c:v>
                </c:pt>
                <c:pt idx="2312">
                  <c:v>215.63</c:v>
                </c:pt>
                <c:pt idx="2313">
                  <c:v>247.16</c:v>
                </c:pt>
                <c:pt idx="2314">
                  <c:v>263.5</c:v>
                </c:pt>
                <c:pt idx="2315">
                  <c:v>134.18</c:v>
                </c:pt>
                <c:pt idx="2316">
                  <c:v>208.96</c:v>
                </c:pt>
                <c:pt idx="2317">
                  <c:v>169.53</c:v>
                </c:pt>
                <c:pt idx="2318">
                  <c:v>134.94</c:v>
                </c:pt>
                <c:pt idx="2319">
                  <c:v>133.94999999999999</c:v>
                </c:pt>
                <c:pt idx="2320">
                  <c:v>367.3</c:v>
                </c:pt>
                <c:pt idx="2321">
                  <c:v>544.16999999999996</c:v>
                </c:pt>
                <c:pt idx="2322">
                  <c:v>571.70000000000005</c:v>
                </c:pt>
                <c:pt idx="2323">
                  <c:v>367.03</c:v>
                </c:pt>
                <c:pt idx="2324">
                  <c:v>269.26</c:v>
                </c:pt>
                <c:pt idx="2325">
                  <c:v>227.43</c:v>
                </c:pt>
                <c:pt idx="2326">
                  <c:v>391.88</c:v>
                </c:pt>
                <c:pt idx="2327">
                  <c:v>329.65</c:v>
                </c:pt>
                <c:pt idx="2328">
                  <c:v>230.19</c:v>
                </c:pt>
                <c:pt idx="2329">
                  <c:v>268.82</c:v>
                </c:pt>
                <c:pt idx="2330">
                  <c:v>253.31</c:v>
                </c:pt>
                <c:pt idx="2331">
                  <c:v>220.04</c:v>
                </c:pt>
                <c:pt idx="2332">
                  <c:v>221.41</c:v>
                </c:pt>
                <c:pt idx="2333">
                  <c:v>221.59</c:v>
                </c:pt>
                <c:pt idx="2334">
                  <c:v>285.33</c:v>
                </c:pt>
                <c:pt idx="2335">
                  <c:v>205.97</c:v>
                </c:pt>
                <c:pt idx="2336">
                  <c:v>146.51</c:v>
                </c:pt>
                <c:pt idx="2337">
                  <c:v>202.34</c:v>
                </c:pt>
                <c:pt idx="2338">
                  <c:v>219.88</c:v>
                </c:pt>
                <c:pt idx="2339">
                  <c:v>180.44</c:v>
                </c:pt>
                <c:pt idx="2340">
                  <c:v>198.5</c:v>
                </c:pt>
                <c:pt idx="2341">
                  <c:v>230.41</c:v>
                </c:pt>
                <c:pt idx="2342">
                  <c:v>209.46</c:v>
                </c:pt>
                <c:pt idx="2343">
                  <c:v>292.99</c:v>
                </c:pt>
                <c:pt idx="2344">
                  <c:v>85.62</c:v>
                </c:pt>
                <c:pt idx="2345">
                  <c:v>91.47</c:v>
                </c:pt>
                <c:pt idx="2346">
                  <c:v>89.74</c:v>
                </c:pt>
                <c:pt idx="2347">
                  <c:v>99.32</c:v>
                </c:pt>
                <c:pt idx="2348">
                  <c:v>93.57</c:v>
                </c:pt>
                <c:pt idx="2349">
                  <c:v>77.31</c:v>
                </c:pt>
                <c:pt idx="2350">
                  <c:v>90.54</c:v>
                </c:pt>
                <c:pt idx="2351">
                  <c:v>67.81</c:v>
                </c:pt>
                <c:pt idx="2352">
                  <c:v>79.97</c:v>
                </c:pt>
                <c:pt idx="2353">
                  <c:v>83.75</c:v>
                </c:pt>
                <c:pt idx="2354">
                  <c:v>92.81</c:v>
                </c:pt>
                <c:pt idx="2355">
                  <c:v>79.63</c:v>
                </c:pt>
                <c:pt idx="2356">
                  <c:v>114.04</c:v>
                </c:pt>
                <c:pt idx="2357">
                  <c:v>140.27000000000001</c:v>
                </c:pt>
                <c:pt idx="2358">
                  <c:v>111.54</c:v>
                </c:pt>
                <c:pt idx="2359">
                  <c:v>102.52</c:v>
                </c:pt>
                <c:pt idx="2360">
                  <c:v>113.86</c:v>
                </c:pt>
                <c:pt idx="2361">
                  <c:v>62.18</c:v>
                </c:pt>
                <c:pt idx="2362">
                  <c:v>60.06</c:v>
                </c:pt>
                <c:pt idx="2363">
                  <c:v>75.760000000000005</c:v>
                </c:pt>
                <c:pt idx="2364">
                  <c:v>8.48</c:v>
                </c:pt>
                <c:pt idx="2365">
                  <c:v>17.12</c:v>
                </c:pt>
                <c:pt idx="2366">
                  <c:v>18.43</c:v>
                </c:pt>
                <c:pt idx="2367">
                  <c:v>23.79</c:v>
                </c:pt>
                <c:pt idx="2368">
                  <c:v>156.46</c:v>
                </c:pt>
                <c:pt idx="2369">
                  <c:v>152.77000000000001</c:v>
                </c:pt>
                <c:pt idx="2370">
                  <c:v>264.57</c:v>
                </c:pt>
                <c:pt idx="2371">
                  <c:v>17.559999999999999</c:v>
                </c:pt>
                <c:pt idx="2372">
                  <c:v>149.11000000000001</c:v>
                </c:pt>
                <c:pt idx="2373">
                  <c:v>127.84</c:v>
                </c:pt>
                <c:pt idx="2374">
                  <c:v>133.13999999999999</c:v>
                </c:pt>
                <c:pt idx="2375">
                  <c:v>130.5</c:v>
                </c:pt>
                <c:pt idx="2376">
                  <c:v>1.6</c:v>
                </c:pt>
                <c:pt idx="2377">
                  <c:v>3.15</c:v>
                </c:pt>
                <c:pt idx="2378">
                  <c:v>3.24</c:v>
                </c:pt>
                <c:pt idx="2379">
                  <c:v>2.72</c:v>
                </c:pt>
                <c:pt idx="2380">
                  <c:v>10.95</c:v>
                </c:pt>
                <c:pt idx="2381">
                  <c:v>68.16</c:v>
                </c:pt>
                <c:pt idx="2382">
                  <c:v>17</c:v>
                </c:pt>
                <c:pt idx="2383">
                  <c:v>8.2100000000000009</c:v>
                </c:pt>
                <c:pt idx="2384">
                  <c:v>15.25</c:v>
                </c:pt>
                <c:pt idx="2385">
                  <c:v>87.73</c:v>
                </c:pt>
                <c:pt idx="2386">
                  <c:v>94.34</c:v>
                </c:pt>
                <c:pt idx="2387">
                  <c:v>77.83</c:v>
                </c:pt>
                <c:pt idx="2388">
                  <c:v>70.45</c:v>
                </c:pt>
                <c:pt idx="2389">
                  <c:v>56.95</c:v>
                </c:pt>
                <c:pt idx="2390">
                  <c:v>94.42</c:v>
                </c:pt>
                <c:pt idx="2391">
                  <c:v>88.9</c:v>
                </c:pt>
                <c:pt idx="2392">
                  <c:v>103.67</c:v>
                </c:pt>
                <c:pt idx="2393">
                  <c:v>76.8</c:v>
                </c:pt>
                <c:pt idx="2394">
                  <c:v>79.959999999999994</c:v>
                </c:pt>
                <c:pt idx="2395">
                  <c:v>51.98</c:v>
                </c:pt>
                <c:pt idx="2396">
                  <c:v>75.59</c:v>
                </c:pt>
                <c:pt idx="2397">
                  <c:v>103.89</c:v>
                </c:pt>
                <c:pt idx="2398">
                  <c:v>79.02</c:v>
                </c:pt>
                <c:pt idx="2399">
                  <c:v>89.39</c:v>
                </c:pt>
                <c:pt idx="2400">
                  <c:v>51.05</c:v>
                </c:pt>
                <c:pt idx="2401">
                  <c:v>105.11</c:v>
                </c:pt>
                <c:pt idx="2402">
                  <c:v>177.16</c:v>
                </c:pt>
                <c:pt idx="2403">
                  <c:v>151.78</c:v>
                </c:pt>
                <c:pt idx="2404">
                  <c:v>128.16999999999999</c:v>
                </c:pt>
                <c:pt idx="2405">
                  <c:v>110.04</c:v>
                </c:pt>
                <c:pt idx="2406">
                  <c:v>236.21</c:v>
                </c:pt>
                <c:pt idx="2407">
                  <c:v>293.92</c:v>
                </c:pt>
                <c:pt idx="2408">
                  <c:v>264.60000000000002</c:v>
                </c:pt>
                <c:pt idx="2409">
                  <c:v>223.79</c:v>
                </c:pt>
                <c:pt idx="2410">
                  <c:v>224.1</c:v>
                </c:pt>
                <c:pt idx="2411">
                  <c:v>147.96</c:v>
                </c:pt>
                <c:pt idx="2412">
                  <c:v>114.86</c:v>
                </c:pt>
                <c:pt idx="2413">
                  <c:v>164.84</c:v>
                </c:pt>
                <c:pt idx="2414">
                  <c:v>122.79</c:v>
                </c:pt>
                <c:pt idx="2415">
                  <c:v>110.16</c:v>
                </c:pt>
                <c:pt idx="2416">
                  <c:v>115.06</c:v>
                </c:pt>
                <c:pt idx="2417">
                  <c:v>150.11000000000001</c:v>
                </c:pt>
                <c:pt idx="2418">
                  <c:v>132.88</c:v>
                </c:pt>
                <c:pt idx="2419">
                  <c:v>185.23</c:v>
                </c:pt>
                <c:pt idx="2420">
                  <c:v>164.4</c:v>
                </c:pt>
                <c:pt idx="2421">
                  <c:v>269.89999999999998</c:v>
                </c:pt>
                <c:pt idx="2422">
                  <c:v>269.32</c:v>
                </c:pt>
                <c:pt idx="2423">
                  <c:v>435.6</c:v>
                </c:pt>
                <c:pt idx="2424">
                  <c:v>307.26</c:v>
                </c:pt>
                <c:pt idx="2425">
                  <c:v>200.19</c:v>
                </c:pt>
                <c:pt idx="2426">
                  <c:v>145</c:v>
                </c:pt>
                <c:pt idx="2427">
                  <c:v>218.83</c:v>
                </c:pt>
                <c:pt idx="2428">
                  <c:v>157.47</c:v>
                </c:pt>
                <c:pt idx="2429">
                  <c:v>191.03</c:v>
                </c:pt>
                <c:pt idx="2430">
                  <c:v>208.19</c:v>
                </c:pt>
                <c:pt idx="2431">
                  <c:v>193</c:v>
                </c:pt>
                <c:pt idx="2432">
                  <c:v>129.37</c:v>
                </c:pt>
                <c:pt idx="2433">
                  <c:v>90.11</c:v>
                </c:pt>
                <c:pt idx="2434">
                  <c:v>75.63</c:v>
                </c:pt>
                <c:pt idx="2435">
                  <c:v>89.75</c:v>
                </c:pt>
                <c:pt idx="2436">
                  <c:v>92.95</c:v>
                </c:pt>
                <c:pt idx="2437">
                  <c:v>67.680000000000007</c:v>
                </c:pt>
                <c:pt idx="2438">
                  <c:v>125.35</c:v>
                </c:pt>
                <c:pt idx="2439">
                  <c:v>120.59</c:v>
                </c:pt>
                <c:pt idx="2440">
                  <c:v>314.99</c:v>
                </c:pt>
                <c:pt idx="2441">
                  <c:v>301.74</c:v>
                </c:pt>
                <c:pt idx="2442">
                  <c:v>262.72000000000003</c:v>
                </c:pt>
                <c:pt idx="2443">
                  <c:v>202.15</c:v>
                </c:pt>
                <c:pt idx="2444">
                  <c:v>196.86</c:v>
                </c:pt>
                <c:pt idx="2445">
                  <c:v>223.05</c:v>
                </c:pt>
                <c:pt idx="2446">
                  <c:v>205.77</c:v>
                </c:pt>
                <c:pt idx="2447">
                  <c:v>70.459999999999994</c:v>
                </c:pt>
                <c:pt idx="2448">
                  <c:v>83.49</c:v>
                </c:pt>
                <c:pt idx="2449">
                  <c:v>71.239999999999995</c:v>
                </c:pt>
                <c:pt idx="2450">
                  <c:v>35.020000000000003</c:v>
                </c:pt>
                <c:pt idx="2451">
                  <c:v>48.29</c:v>
                </c:pt>
                <c:pt idx="2452">
                  <c:v>30.58</c:v>
                </c:pt>
                <c:pt idx="2453">
                  <c:v>55.42</c:v>
                </c:pt>
                <c:pt idx="2454">
                  <c:v>48.46</c:v>
                </c:pt>
                <c:pt idx="2455">
                  <c:v>53.35</c:v>
                </c:pt>
                <c:pt idx="2456">
                  <c:v>60.65</c:v>
                </c:pt>
                <c:pt idx="2457">
                  <c:v>36.130000000000003</c:v>
                </c:pt>
                <c:pt idx="2458">
                  <c:v>38.020000000000003</c:v>
                </c:pt>
                <c:pt idx="2459">
                  <c:v>40.770000000000003</c:v>
                </c:pt>
                <c:pt idx="2460">
                  <c:v>36.53</c:v>
                </c:pt>
                <c:pt idx="2461">
                  <c:v>34.25</c:v>
                </c:pt>
                <c:pt idx="2462">
                  <c:v>37.68</c:v>
                </c:pt>
                <c:pt idx="2463">
                  <c:v>32.51</c:v>
                </c:pt>
                <c:pt idx="2464">
                  <c:v>7.56</c:v>
                </c:pt>
                <c:pt idx="2465">
                  <c:v>64.86</c:v>
                </c:pt>
                <c:pt idx="2466">
                  <c:v>46.83</c:v>
                </c:pt>
                <c:pt idx="2467">
                  <c:v>11.13</c:v>
                </c:pt>
                <c:pt idx="2468">
                  <c:v>12.36</c:v>
                </c:pt>
                <c:pt idx="2469">
                  <c:v>7.39</c:v>
                </c:pt>
                <c:pt idx="2470">
                  <c:v>4.9400000000000004</c:v>
                </c:pt>
                <c:pt idx="2471">
                  <c:v>13.68</c:v>
                </c:pt>
                <c:pt idx="2472">
                  <c:v>17.239999999999998</c:v>
                </c:pt>
                <c:pt idx="2473">
                  <c:v>20.86</c:v>
                </c:pt>
                <c:pt idx="2474">
                  <c:v>42.91</c:v>
                </c:pt>
                <c:pt idx="2475">
                  <c:v>64.010000000000005</c:v>
                </c:pt>
                <c:pt idx="2476">
                  <c:v>64.099999999999994</c:v>
                </c:pt>
                <c:pt idx="2477">
                  <c:v>42.47</c:v>
                </c:pt>
                <c:pt idx="2478">
                  <c:v>65.349999999999994</c:v>
                </c:pt>
                <c:pt idx="2479">
                  <c:v>18.29</c:v>
                </c:pt>
                <c:pt idx="2480">
                  <c:v>30</c:v>
                </c:pt>
                <c:pt idx="2481">
                  <c:v>24.62</c:v>
                </c:pt>
                <c:pt idx="2482">
                  <c:v>26.58</c:v>
                </c:pt>
                <c:pt idx="2483">
                  <c:v>21.17</c:v>
                </c:pt>
                <c:pt idx="2484">
                  <c:v>33.15</c:v>
                </c:pt>
                <c:pt idx="2485">
                  <c:v>37.049999999999997</c:v>
                </c:pt>
                <c:pt idx="2486">
                  <c:v>27.3</c:v>
                </c:pt>
                <c:pt idx="2487">
                  <c:v>35.42</c:v>
                </c:pt>
                <c:pt idx="2488">
                  <c:v>49.85</c:v>
                </c:pt>
                <c:pt idx="2489">
                  <c:v>36.450000000000003</c:v>
                </c:pt>
                <c:pt idx="2490">
                  <c:v>32.53</c:v>
                </c:pt>
                <c:pt idx="2491">
                  <c:v>44.86</c:v>
                </c:pt>
                <c:pt idx="2492">
                  <c:v>31.79</c:v>
                </c:pt>
                <c:pt idx="2493">
                  <c:v>71.27</c:v>
                </c:pt>
                <c:pt idx="2494">
                  <c:v>47.48</c:v>
                </c:pt>
                <c:pt idx="2495">
                  <c:v>50.52</c:v>
                </c:pt>
                <c:pt idx="2496">
                  <c:v>51.37</c:v>
                </c:pt>
                <c:pt idx="2497">
                  <c:v>54.6</c:v>
                </c:pt>
                <c:pt idx="2498">
                  <c:v>63.37</c:v>
                </c:pt>
                <c:pt idx="2499">
                  <c:v>61.8</c:v>
                </c:pt>
                <c:pt idx="2500">
                  <c:v>48.06</c:v>
                </c:pt>
                <c:pt idx="2501">
                  <c:v>67.459999999999994</c:v>
                </c:pt>
                <c:pt idx="2502">
                  <c:v>45.71</c:v>
                </c:pt>
                <c:pt idx="2503">
                  <c:v>54.96</c:v>
                </c:pt>
                <c:pt idx="2504">
                  <c:v>75.53</c:v>
                </c:pt>
                <c:pt idx="2505">
                  <c:v>69.47</c:v>
                </c:pt>
                <c:pt idx="2506">
                  <c:v>55.79</c:v>
                </c:pt>
                <c:pt idx="2507">
                  <c:v>57.44</c:v>
                </c:pt>
                <c:pt idx="2508">
                  <c:v>61.39</c:v>
                </c:pt>
                <c:pt idx="2509">
                  <c:v>51.1</c:v>
                </c:pt>
                <c:pt idx="2510">
                  <c:v>51.55</c:v>
                </c:pt>
                <c:pt idx="2511">
                  <c:v>48.12</c:v>
                </c:pt>
                <c:pt idx="2512">
                  <c:v>46.13</c:v>
                </c:pt>
                <c:pt idx="2513">
                  <c:v>43.1</c:v>
                </c:pt>
                <c:pt idx="2514">
                  <c:v>40.020000000000003</c:v>
                </c:pt>
                <c:pt idx="2515">
                  <c:v>50.77</c:v>
                </c:pt>
                <c:pt idx="2516">
                  <c:v>50.95</c:v>
                </c:pt>
                <c:pt idx="2517">
                  <c:v>44.78</c:v>
                </c:pt>
                <c:pt idx="2518">
                  <c:v>56.8</c:v>
                </c:pt>
                <c:pt idx="2519">
                  <c:v>57.88</c:v>
                </c:pt>
                <c:pt idx="2520">
                  <c:v>64.75</c:v>
                </c:pt>
                <c:pt idx="2521">
                  <c:v>56.84</c:v>
                </c:pt>
                <c:pt idx="2522">
                  <c:v>35.56</c:v>
                </c:pt>
                <c:pt idx="2523">
                  <c:v>46.64</c:v>
                </c:pt>
                <c:pt idx="2524">
                  <c:v>47.91</c:v>
                </c:pt>
                <c:pt idx="2525">
                  <c:v>52.58</c:v>
                </c:pt>
                <c:pt idx="2526">
                  <c:v>65.14</c:v>
                </c:pt>
                <c:pt idx="2527">
                  <c:v>63.15</c:v>
                </c:pt>
                <c:pt idx="2528">
                  <c:v>40.6</c:v>
                </c:pt>
                <c:pt idx="2529">
                  <c:v>50.65</c:v>
                </c:pt>
                <c:pt idx="2530">
                  <c:v>50.25</c:v>
                </c:pt>
                <c:pt idx="2531">
                  <c:v>47.59</c:v>
                </c:pt>
                <c:pt idx="2532">
                  <c:v>55.86</c:v>
                </c:pt>
                <c:pt idx="2533">
                  <c:v>56.35</c:v>
                </c:pt>
                <c:pt idx="2534">
                  <c:v>53.12</c:v>
                </c:pt>
                <c:pt idx="2535">
                  <c:v>60.39</c:v>
                </c:pt>
                <c:pt idx="2536">
                  <c:v>54.46</c:v>
                </c:pt>
                <c:pt idx="2537">
                  <c:v>58.54</c:v>
                </c:pt>
                <c:pt idx="2538">
                  <c:v>39.409999999999997</c:v>
                </c:pt>
                <c:pt idx="2539">
                  <c:v>49.41</c:v>
                </c:pt>
                <c:pt idx="2540">
                  <c:v>190.52</c:v>
                </c:pt>
                <c:pt idx="2541">
                  <c:v>278.44</c:v>
                </c:pt>
                <c:pt idx="2542">
                  <c:v>139.41</c:v>
                </c:pt>
                <c:pt idx="2543">
                  <c:v>154.47999999999999</c:v>
                </c:pt>
                <c:pt idx="2544">
                  <c:v>204.12</c:v>
                </c:pt>
                <c:pt idx="2545">
                  <c:v>209.44</c:v>
                </c:pt>
                <c:pt idx="2546">
                  <c:v>198.26</c:v>
                </c:pt>
                <c:pt idx="2547">
                  <c:v>103.68</c:v>
                </c:pt>
                <c:pt idx="2548">
                  <c:v>46.1</c:v>
                </c:pt>
                <c:pt idx="2549">
                  <c:v>50.92</c:v>
                </c:pt>
                <c:pt idx="2550">
                  <c:v>50.25</c:v>
                </c:pt>
                <c:pt idx="2551">
                  <c:v>46.78</c:v>
                </c:pt>
                <c:pt idx="2552">
                  <c:v>45.34</c:v>
                </c:pt>
                <c:pt idx="2553">
                  <c:v>47.95</c:v>
                </c:pt>
                <c:pt idx="2554">
                  <c:v>56.86</c:v>
                </c:pt>
                <c:pt idx="2555">
                  <c:v>52.57</c:v>
                </c:pt>
                <c:pt idx="2556">
                  <c:v>50.01</c:v>
                </c:pt>
                <c:pt idx="2557">
                  <c:v>49.05</c:v>
                </c:pt>
                <c:pt idx="2558">
                  <c:v>43.97</c:v>
                </c:pt>
                <c:pt idx="2559">
                  <c:v>39.71</c:v>
                </c:pt>
                <c:pt idx="2560">
                  <c:v>43.89</c:v>
                </c:pt>
                <c:pt idx="2561">
                  <c:v>64.59</c:v>
                </c:pt>
                <c:pt idx="2562">
                  <c:v>87.88</c:v>
                </c:pt>
                <c:pt idx="2563">
                  <c:v>97.63</c:v>
                </c:pt>
                <c:pt idx="2564">
                  <c:v>105.38</c:v>
                </c:pt>
                <c:pt idx="2565">
                  <c:v>90.19</c:v>
                </c:pt>
                <c:pt idx="2566">
                  <c:v>97.24</c:v>
                </c:pt>
                <c:pt idx="2567">
                  <c:v>97.81</c:v>
                </c:pt>
                <c:pt idx="2568">
                  <c:v>100.1</c:v>
                </c:pt>
                <c:pt idx="2569">
                  <c:v>116.27</c:v>
                </c:pt>
                <c:pt idx="2570">
                  <c:v>118.49</c:v>
                </c:pt>
                <c:pt idx="2571">
                  <c:v>125.21</c:v>
                </c:pt>
                <c:pt idx="2572">
                  <c:v>123.54</c:v>
                </c:pt>
                <c:pt idx="2573">
                  <c:v>112.47</c:v>
                </c:pt>
                <c:pt idx="2574">
                  <c:v>128.44999999999999</c:v>
                </c:pt>
                <c:pt idx="2575">
                  <c:v>135.18</c:v>
                </c:pt>
                <c:pt idx="2576">
                  <c:v>132.55000000000001</c:v>
                </c:pt>
                <c:pt idx="2577">
                  <c:v>124.43</c:v>
                </c:pt>
                <c:pt idx="2578">
                  <c:v>119.77</c:v>
                </c:pt>
                <c:pt idx="2579">
                  <c:v>108.5</c:v>
                </c:pt>
                <c:pt idx="2580">
                  <c:v>106.93</c:v>
                </c:pt>
                <c:pt idx="2581">
                  <c:v>105.01</c:v>
                </c:pt>
                <c:pt idx="2582">
                  <c:v>125.88</c:v>
                </c:pt>
                <c:pt idx="2583">
                  <c:v>156.63</c:v>
                </c:pt>
                <c:pt idx="2584">
                  <c:v>181.72</c:v>
                </c:pt>
                <c:pt idx="2585">
                  <c:v>179.49</c:v>
                </c:pt>
                <c:pt idx="2586">
                  <c:v>180.04</c:v>
                </c:pt>
                <c:pt idx="2587">
                  <c:v>186.26</c:v>
                </c:pt>
                <c:pt idx="2588">
                  <c:v>194.99</c:v>
                </c:pt>
                <c:pt idx="2589">
                  <c:v>181.85</c:v>
                </c:pt>
                <c:pt idx="2590">
                  <c:v>256.47000000000003</c:v>
                </c:pt>
                <c:pt idx="2591">
                  <c:v>217.37</c:v>
                </c:pt>
                <c:pt idx="2592">
                  <c:v>229.22</c:v>
                </c:pt>
                <c:pt idx="2593">
                  <c:v>246.09</c:v>
                </c:pt>
                <c:pt idx="2594">
                  <c:v>233.02</c:v>
                </c:pt>
                <c:pt idx="2595">
                  <c:v>101.53</c:v>
                </c:pt>
                <c:pt idx="2596">
                  <c:v>121.21</c:v>
                </c:pt>
                <c:pt idx="2597">
                  <c:v>128.15</c:v>
                </c:pt>
                <c:pt idx="2598">
                  <c:v>101.11</c:v>
                </c:pt>
                <c:pt idx="2599">
                  <c:v>106.66</c:v>
                </c:pt>
                <c:pt idx="2600">
                  <c:v>100.27</c:v>
                </c:pt>
                <c:pt idx="2601">
                  <c:v>103.25</c:v>
                </c:pt>
                <c:pt idx="2602">
                  <c:v>112.03</c:v>
                </c:pt>
                <c:pt idx="2603">
                  <c:v>190.12</c:v>
                </c:pt>
                <c:pt idx="2604">
                  <c:v>307.33</c:v>
                </c:pt>
                <c:pt idx="2605">
                  <c:v>314.87</c:v>
                </c:pt>
                <c:pt idx="2606">
                  <c:v>333.3</c:v>
                </c:pt>
                <c:pt idx="2607">
                  <c:v>268.23</c:v>
                </c:pt>
                <c:pt idx="2608">
                  <c:v>200.09</c:v>
                </c:pt>
                <c:pt idx="2609">
                  <c:v>192.84</c:v>
                </c:pt>
                <c:pt idx="2610">
                  <c:v>175.19</c:v>
                </c:pt>
                <c:pt idx="2611">
                  <c:v>160.94</c:v>
                </c:pt>
                <c:pt idx="2612">
                  <c:v>111.12</c:v>
                </c:pt>
                <c:pt idx="2613">
                  <c:v>140.88999999999999</c:v>
                </c:pt>
                <c:pt idx="2614">
                  <c:v>129.54</c:v>
                </c:pt>
                <c:pt idx="2615">
                  <c:v>117.39</c:v>
                </c:pt>
                <c:pt idx="2616">
                  <c:v>108.48</c:v>
                </c:pt>
                <c:pt idx="2617">
                  <c:v>75.150000000000006</c:v>
                </c:pt>
                <c:pt idx="2618">
                  <c:v>77.17</c:v>
                </c:pt>
                <c:pt idx="2619">
                  <c:v>69.23</c:v>
                </c:pt>
                <c:pt idx="2620">
                  <c:v>87.66</c:v>
                </c:pt>
                <c:pt idx="2621">
                  <c:v>95.62</c:v>
                </c:pt>
                <c:pt idx="2622">
                  <c:v>91.28</c:v>
                </c:pt>
                <c:pt idx="2623">
                  <c:v>154.49</c:v>
                </c:pt>
                <c:pt idx="2624">
                  <c:v>173.81</c:v>
                </c:pt>
                <c:pt idx="2625">
                  <c:v>166.22</c:v>
                </c:pt>
                <c:pt idx="2626">
                  <c:v>155.38999999999999</c:v>
                </c:pt>
                <c:pt idx="2627">
                  <c:v>109.96</c:v>
                </c:pt>
                <c:pt idx="2628">
                  <c:v>189.85</c:v>
                </c:pt>
                <c:pt idx="2629">
                  <c:v>243.37</c:v>
                </c:pt>
                <c:pt idx="2630">
                  <c:v>233.93</c:v>
                </c:pt>
                <c:pt idx="2631">
                  <c:v>176.58</c:v>
                </c:pt>
                <c:pt idx="2632">
                  <c:v>156.5</c:v>
                </c:pt>
                <c:pt idx="2633">
                  <c:v>104.5</c:v>
                </c:pt>
                <c:pt idx="2634">
                  <c:v>79.19</c:v>
                </c:pt>
                <c:pt idx="2635">
                  <c:v>99.37</c:v>
                </c:pt>
                <c:pt idx="2636">
                  <c:v>118.5</c:v>
                </c:pt>
                <c:pt idx="2637">
                  <c:v>215.45</c:v>
                </c:pt>
                <c:pt idx="2638">
                  <c:v>208.42</c:v>
                </c:pt>
                <c:pt idx="2639">
                  <c:v>146.74</c:v>
                </c:pt>
                <c:pt idx="2640">
                  <c:v>278.48</c:v>
                </c:pt>
                <c:pt idx="2641">
                  <c:v>346.86</c:v>
                </c:pt>
                <c:pt idx="2642">
                  <c:v>457.44</c:v>
                </c:pt>
                <c:pt idx="2643">
                  <c:v>286.24</c:v>
                </c:pt>
                <c:pt idx="2644">
                  <c:v>247.09</c:v>
                </c:pt>
                <c:pt idx="2645">
                  <c:v>197.56</c:v>
                </c:pt>
                <c:pt idx="2646">
                  <c:v>353.66</c:v>
                </c:pt>
                <c:pt idx="2647">
                  <c:v>353.62</c:v>
                </c:pt>
                <c:pt idx="2648">
                  <c:v>225.67</c:v>
                </c:pt>
                <c:pt idx="2649">
                  <c:v>192.14</c:v>
                </c:pt>
                <c:pt idx="2650">
                  <c:v>79.37</c:v>
                </c:pt>
                <c:pt idx="2651">
                  <c:v>57.46</c:v>
                </c:pt>
                <c:pt idx="2652">
                  <c:v>99.33</c:v>
                </c:pt>
                <c:pt idx="2653">
                  <c:v>52.52</c:v>
                </c:pt>
                <c:pt idx="2654">
                  <c:v>36.729999999999997</c:v>
                </c:pt>
                <c:pt idx="2655">
                  <c:v>145.09</c:v>
                </c:pt>
                <c:pt idx="2656">
                  <c:v>128.99</c:v>
                </c:pt>
                <c:pt idx="2657">
                  <c:v>197.25</c:v>
                </c:pt>
                <c:pt idx="2658">
                  <c:v>461.86</c:v>
                </c:pt>
                <c:pt idx="2659">
                  <c:v>201.8</c:v>
                </c:pt>
                <c:pt idx="2660">
                  <c:v>216.43</c:v>
                </c:pt>
                <c:pt idx="2661">
                  <c:v>123.19</c:v>
                </c:pt>
                <c:pt idx="2662">
                  <c:v>108.18</c:v>
                </c:pt>
                <c:pt idx="2663">
                  <c:v>101.48</c:v>
                </c:pt>
                <c:pt idx="2664">
                  <c:v>119.08</c:v>
                </c:pt>
                <c:pt idx="2665">
                  <c:v>146.63999999999999</c:v>
                </c:pt>
                <c:pt idx="2666">
                  <c:v>136.25</c:v>
                </c:pt>
                <c:pt idx="2667">
                  <c:v>107.32</c:v>
                </c:pt>
                <c:pt idx="2668">
                  <c:v>134.03</c:v>
                </c:pt>
                <c:pt idx="2669">
                  <c:v>188.01</c:v>
                </c:pt>
                <c:pt idx="2670">
                  <c:v>100.79</c:v>
                </c:pt>
                <c:pt idx="2671">
                  <c:v>109.92</c:v>
                </c:pt>
                <c:pt idx="2672">
                  <c:v>225.64</c:v>
                </c:pt>
                <c:pt idx="2673">
                  <c:v>226.3</c:v>
                </c:pt>
                <c:pt idx="2674">
                  <c:v>153.21</c:v>
                </c:pt>
                <c:pt idx="2675">
                  <c:v>112.73</c:v>
                </c:pt>
                <c:pt idx="2676">
                  <c:v>179.92</c:v>
                </c:pt>
                <c:pt idx="2677">
                  <c:v>361.28</c:v>
                </c:pt>
                <c:pt idx="2678">
                  <c:v>126.38</c:v>
                </c:pt>
                <c:pt idx="2679">
                  <c:v>119.25</c:v>
                </c:pt>
                <c:pt idx="2680">
                  <c:v>147.16</c:v>
                </c:pt>
                <c:pt idx="2681">
                  <c:v>158.71</c:v>
                </c:pt>
                <c:pt idx="2682">
                  <c:v>32.08</c:v>
                </c:pt>
                <c:pt idx="2683">
                  <c:v>28.11</c:v>
                </c:pt>
                <c:pt idx="2684">
                  <c:v>28.2</c:v>
                </c:pt>
                <c:pt idx="2685">
                  <c:v>24.51</c:v>
                </c:pt>
                <c:pt idx="2686">
                  <c:v>21.81</c:v>
                </c:pt>
                <c:pt idx="2687">
                  <c:v>22.61</c:v>
                </c:pt>
                <c:pt idx="2688">
                  <c:v>186.16</c:v>
                </c:pt>
                <c:pt idx="2689">
                  <c:v>49.07</c:v>
                </c:pt>
                <c:pt idx="2690">
                  <c:v>99.71</c:v>
                </c:pt>
                <c:pt idx="2691">
                  <c:v>95.22</c:v>
                </c:pt>
                <c:pt idx="2692">
                  <c:v>203.62</c:v>
                </c:pt>
                <c:pt idx="2693">
                  <c:v>205.74</c:v>
                </c:pt>
                <c:pt idx="2694">
                  <c:v>194.64</c:v>
                </c:pt>
                <c:pt idx="2695">
                  <c:v>29.58</c:v>
                </c:pt>
                <c:pt idx="2696">
                  <c:v>35.33</c:v>
                </c:pt>
                <c:pt idx="2697">
                  <c:v>24.38</c:v>
                </c:pt>
                <c:pt idx="2698">
                  <c:v>67.209999999999994</c:v>
                </c:pt>
                <c:pt idx="2699">
                  <c:v>80.2</c:v>
                </c:pt>
                <c:pt idx="2700">
                  <c:v>56.29</c:v>
                </c:pt>
                <c:pt idx="2701">
                  <c:v>140.51</c:v>
                </c:pt>
                <c:pt idx="2702">
                  <c:v>185.91</c:v>
                </c:pt>
                <c:pt idx="2703">
                  <c:v>181.63</c:v>
                </c:pt>
                <c:pt idx="2704">
                  <c:v>194.19</c:v>
                </c:pt>
                <c:pt idx="2705">
                  <c:v>91.3</c:v>
                </c:pt>
                <c:pt idx="2706">
                  <c:v>105.4</c:v>
                </c:pt>
                <c:pt idx="2707">
                  <c:v>290.45999999999998</c:v>
                </c:pt>
                <c:pt idx="2708">
                  <c:v>246.58</c:v>
                </c:pt>
                <c:pt idx="2709">
                  <c:v>218.4</c:v>
                </c:pt>
                <c:pt idx="2710">
                  <c:v>169.56</c:v>
                </c:pt>
                <c:pt idx="2711">
                  <c:v>155.81</c:v>
                </c:pt>
                <c:pt idx="2712">
                  <c:v>158.26</c:v>
                </c:pt>
                <c:pt idx="2713">
                  <c:v>14.22</c:v>
                </c:pt>
                <c:pt idx="2714">
                  <c:v>17.14</c:v>
                </c:pt>
                <c:pt idx="2715">
                  <c:v>0</c:v>
                </c:pt>
                <c:pt idx="2716">
                  <c:v>0</c:v>
                </c:pt>
                <c:pt idx="2717">
                  <c:v>0</c:v>
                </c:pt>
                <c:pt idx="2718">
                  <c:v>0</c:v>
                </c:pt>
                <c:pt idx="2719">
                  <c:v>0</c:v>
                </c:pt>
                <c:pt idx="2720">
                  <c:v>0</c:v>
                </c:pt>
                <c:pt idx="2721">
                  <c:v>0</c:v>
                </c:pt>
                <c:pt idx="2722">
                  <c:v>0</c:v>
                </c:pt>
                <c:pt idx="2723">
                  <c:v>0</c:v>
                </c:pt>
                <c:pt idx="2724">
                  <c:v>0.28999999999999998</c:v>
                </c:pt>
                <c:pt idx="2725">
                  <c:v>0.59</c:v>
                </c:pt>
                <c:pt idx="2726">
                  <c:v>0.56000000000000005</c:v>
                </c:pt>
                <c:pt idx="2727">
                  <c:v>0.86</c:v>
                </c:pt>
                <c:pt idx="2728">
                  <c:v>4.21</c:v>
                </c:pt>
                <c:pt idx="2729">
                  <c:v>6.18</c:v>
                </c:pt>
                <c:pt idx="2730">
                  <c:v>5</c:v>
                </c:pt>
                <c:pt idx="2731">
                  <c:v>4.55</c:v>
                </c:pt>
                <c:pt idx="2732">
                  <c:v>6.69</c:v>
                </c:pt>
                <c:pt idx="2733">
                  <c:v>7.54</c:v>
                </c:pt>
                <c:pt idx="2734">
                  <c:v>12.29</c:v>
                </c:pt>
                <c:pt idx="2735">
                  <c:v>18.29</c:v>
                </c:pt>
                <c:pt idx="2736">
                  <c:v>20.6</c:v>
                </c:pt>
                <c:pt idx="2737">
                  <c:v>34.299999999999997</c:v>
                </c:pt>
                <c:pt idx="2738">
                  <c:v>65.400000000000006</c:v>
                </c:pt>
                <c:pt idx="2739">
                  <c:v>57.62</c:v>
                </c:pt>
                <c:pt idx="2740">
                  <c:v>35.96</c:v>
                </c:pt>
                <c:pt idx="2741">
                  <c:v>56.97</c:v>
                </c:pt>
                <c:pt idx="2742">
                  <c:v>75.930000000000007</c:v>
                </c:pt>
                <c:pt idx="2743">
                  <c:v>70.040000000000006</c:v>
                </c:pt>
                <c:pt idx="2744">
                  <c:v>41.36</c:v>
                </c:pt>
                <c:pt idx="2745">
                  <c:v>41.09</c:v>
                </c:pt>
                <c:pt idx="2746">
                  <c:v>40.68</c:v>
                </c:pt>
                <c:pt idx="2747">
                  <c:v>47.15</c:v>
                </c:pt>
                <c:pt idx="2748">
                  <c:v>36.01</c:v>
                </c:pt>
                <c:pt idx="2749">
                  <c:v>26.06</c:v>
                </c:pt>
                <c:pt idx="2750">
                  <c:v>47.86</c:v>
                </c:pt>
                <c:pt idx="2751">
                  <c:v>32.380000000000003</c:v>
                </c:pt>
                <c:pt idx="2752">
                  <c:v>28.28</c:v>
                </c:pt>
                <c:pt idx="2753">
                  <c:v>28.89</c:v>
                </c:pt>
                <c:pt idx="2754">
                  <c:v>25.04</c:v>
                </c:pt>
                <c:pt idx="2755">
                  <c:v>14.39</c:v>
                </c:pt>
                <c:pt idx="2756">
                  <c:v>7.28</c:v>
                </c:pt>
                <c:pt idx="2757">
                  <c:v>15.68</c:v>
                </c:pt>
                <c:pt idx="2758">
                  <c:v>19.579999999999998</c:v>
                </c:pt>
                <c:pt idx="2759">
                  <c:v>27.26</c:v>
                </c:pt>
                <c:pt idx="2760">
                  <c:v>35.72</c:v>
                </c:pt>
                <c:pt idx="2761">
                  <c:v>36.74</c:v>
                </c:pt>
                <c:pt idx="2762">
                  <c:v>40.76</c:v>
                </c:pt>
                <c:pt idx="2763">
                  <c:v>32.4</c:v>
                </c:pt>
                <c:pt idx="2764">
                  <c:v>27.04</c:v>
                </c:pt>
                <c:pt idx="2765">
                  <c:v>18.809999999999999</c:v>
                </c:pt>
                <c:pt idx="2766">
                  <c:v>36.6</c:v>
                </c:pt>
                <c:pt idx="2767">
                  <c:v>16.010000000000002</c:v>
                </c:pt>
                <c:pt idx="2768">
                  <c:v>20.059999999999999</c:v>
                </c:pt>
                <c:pt idx="2769">
                  <c:v>29.88</c:v>
                </c:pt>
                <c:pt idx="2770">
                  <c:v>34.69</c:v>
                </c:pt>
                <c:pt idx="2771">
                  <c:v>0.24</c:v>
                </c:pt>
                <c:pt idx="2772">
                  <c:v>0.72</c:v>
                </c:pt>
                <c:pt idx="2773">
                  <c:v>1.02</c:v>
                </c:pt>
                <c:pt idx="2774">
                  <c:v>1.74</c:v>
                </c:pt>
                <c:pt idx="2775">
                  <c:v>2.23</c:v>
                </c:pt>
                <c:pt idx="2776">
                  <c:v>2.4300000000000002</c:v>
                </c:pt>
                <c:pt idx="2777">
                  <c:v>2.66</c:v>
                </c:pt>
                <c:pt idx="2778">
                  <c:v>3.2</c:v>
                </c:pt>
                <c:pt idx="2779">
                  <c:v>4.29</c:v>
                </c:pt>
                <c:pt idx="2780">
                  <c:v>3.87</c:v>
                </c:pt>
                <c:pt idx="2781">
                  <c:v>2.12</c:v>
                </c:pt>
                <c:pt idx="2782">
                  <c:v>2.95</c:v>
                </c:pt>
                <c:pt idx="2783">
                  <c:v>13.85</c:v>
                </c:pt>
                <c:pt idx="2784">
                  <c:v>7.65</c:v>
                </c:pt>
                <c:pt idx="2785">
                  <c:v>7.47</c:v>
                </c:pt>
                <c:pt idx="2786">
                  <c:v>18.420000000000002</c:v>
                </c:pt>
                <c:pt idx="2787">
                  <c:v>31.72</c:v>
                </c:pt>
                <c:pt idx="2788">
                  <c:v>24.6</c:v>
                </c:pt>
                <c:pt idx="2789">
                  <c:v>127.82</c:v>
                </c:pt>
                <c:pt idx="2790">
                  <c:v>148.19</c:v>
                </c:pt>
                <c:pt idx="2791">
                  <c:v>136.15</c:v>
                </c:pt>
                <c:pt idx="2792">
                  <c:v>149.49</c:v>
                </c:pt>
                <c:pt idx="2793">
                  <c:v>11.58</c:v>
                </c:pt>
                <c:pt idx="2794">
                  <c:v>10.27</c:v>
                </c:pt>
                <c:pt idx="2795">
                  <c:v>7.35</c:v>
                </c:pt>
                <c:pt idx="2796">
                  <c:v>4.4000000000000004</c:v>
                </c:pt>
                <c:pt idx="2797">
                  <c:v>3.89</c:v>
                </c:pt>
                <c:pt idx="2798">
                  <c:v>3.93</c:v>
                </c:pt>
                <c:pt idx="2799">
                  <c:v>2.68</c:v>
                </c:pt>
                <c:pt idx="2800">
                  <c:v>1.54</c:v>
                </c:pt>
                <c:pt idx="2801">
                  <c:v>1.08</c:v>
                </c:pt>
                <c:pt idx="2802">
                  <c:v>1.1399999999999999</c:v>
                </c:pt>
                <c:pt idx="2803">
                  <c:v>4.47</c:v>
                </c:pt>
                <c:pt idx="2804">
                  <c:v>5.75</c:v>
                </c:pt>
                <c:pt idx="2805">
                  <c:v>31.69</c:v>
                </c:pt>
                <c:pt idx="2806">
                  <c:v>27.97</c:v>
                </c:pt>
                <c:pt idx="2807">
                  <c:v>19.010000000000002</c:v>
                </c:pt>
                <c:pt idx="2808">
                  <c:v>75.86</c:v>
                </c:pt>
                <c:pt idx="2809">
                  <c:v>218.56</c:v>
                </c:pt>
                <c:pt idx="2810">
                  <c:v>337.78</c:v>
                </c:pt>
                <c:pt idx="2811">
                  <c:v>90.89</c:v>
                </c:pt>
                <c:pt idx="2812">
                  <c:v>60.01</c:v>
                </c:pt>
                <c:pt idx="2813">
                  <c:v>44.35</c:v>
                </c:pt>
                <c:pt idx="2814">
                  <c:v>63.86</c:v>
                </c:pt>
                <c:pt idx="2815">
                  <c:v>66.08</c:v>
                </c:pt>
                <c:pt idx="2816">
                  <c:v>35.32</c:v>
                </c:pt>
                <c:pt idx="2817">
                  <c:v>45.53</c:v>
                </c:pt>
                <c:pt idx="2818">
                  <c:v>23.74</c:v>
                </c:pt>
                <c:pt idx="2819">
                  <c:v>20.23</c:v>
                </c:pt>
                <c:pt idx="2820">
                  <c:v>17.95</c:v>
                </c:pt>
                <c:pt idx="2821">
                  <c:v>10.210000000000001</c:v>
                </c:pt>
                <c:pt idx="2822">
                  <c:v>6.38</c:v>
                </c:pt>
                <c:pt idx="2823">
                  <c:v>8.92</c:v>
                </c:pt>
                <c:pt idx="2824">
                  <c:v>6.01</c:v>
                </c:pt>
                <c:pt idx="2825">
                  <c:v>3.35</c:v>
                </c:pt>
                <c:pt idx="2826">
                  <c:v>3.41</c:v>
                </c:pt>
                <c:pt idx="2827">
                  <c:v>2.95</c:v>
                </c:pt>
                <c:pt idx="2828">
                  <c:v>1.93</c:v>
                </c:pt>
                <c:pt idx="2829">
                  <c:v>0.19</c:v>
                </c:pt>
                <c:pt idx="2830">
                  <c:v>0.21</c:v>
                </c:pt>
                <c:pt idx="2831">
                  <c:v>0.44</c:v>
                </c:pt>
                <c:pt idx="2832">
                  <c:v>1.1000000000000001</c:v>
                </c:pt>
                <c:pt idx="2833">
                  <c:v>2.08</c:v>
                </c:pt>
                <c:pt idx="2834">
                  <c:v>1.81</c:v>
                </c:pt>
                <c:pt idx="2835">
                  <c:v>1.54</c:v>
                </c:pt>
                <c:pt idx="2836">
                  <c:v>1.23</c:v>
                </c:pt>
                <c:pt idx="2837">
                  <c:v>1.45</c:v>
                </c:pt>
                <c:pt idx="2838">
                  <c:v>3.47</c:v>
                </c:pt>
                <c:pt idx="2839">
                  <c:v>4.1500000000000004</c:v>
                </c:pt>
                <c:pt idx="2840">
                  <c:v>3.97</c:v>
                </c:pt>
                <c:pt idx="2841">
                  <c:v>5.0599999999999996</c:v>
                </c:pt>
                <c:pt idx="2842">
                  <c:v>4.8</c:v>
                </c:pt>
                <c:pt idx="2843">
                  <c:v>6.76</c:v>
                </c:pt>
                <c:pt idx="2844">
                  <c:v>9.99</c:v>
                </c:pt>
                <c:pt idx="2845">
                  <c:v>7.06</c:v>
                </c:pt>
                <c:pt idx="2846">
                  <c:v>9.07</c:v>
                </c:pt>
                <c:pt idx="2847">
                  <c:v>5.62</c:v>
                </c:pt>
                <c:pt idx="2848">
                  <c:v>6.95</c:v>
                </c:pt>
                <c:pt idx="2849">
                  <c:v>3.6</c:v>
                </c:pt>
                <c:pt idx="2850">
                  <c:v>3.69</c:v>
                </c:pt>
                <c:pt idx="2851">
                  <c:v>1</c:v>
                </c:pt>
                <c:pt idx="2852">
                  <c:v>2.68</c:v>
                </c:pt>
                <c:pt idx="2853">
                  <c:v>32.82</c:v>
                </c:pt>
                <c:pt idx="2854">
                  <c:v>8.02</c:v>
                </c:pt>
                <c:pt idx="2855">
                  <c:v>98.68</c:v>
                </c:pt>
                <c:pt idx="2856">
                  <c:v>70.61</c:v>
                </c:pt>
                <c:pt idx="2857">
                  <c:v>65.010000000000005</c:v>
                </c:pt>
                <c:pt idx="2858">
                  <c:v>71.78</c:v>
                </c:pt>
                <c:pt idx="2859">
                  <c:v>54.71</c:v>
                </c:pt>
                <c:pt idx="2860">
                  <c:v>42.14</c:v>
                </c:pt>
                <c:pt idx="2861">
                  <c:v>77.48</c:v>
                </c:pt>
                <c:pt idx="2862">
                  <c:v>42.31</c:v>
                </c:pt>
                <c:pt idx="2863">
                  <c:v>45.57</c:v>
                </c:pt>
                <c:pt idx="2864">
                  <c:v>42.81</c:v>
                </c:pt>
                <c:pt idx="2865">
                  <c:v>46.46</c:v>
                </c:pt>
                <c:pt idx="2866">
                  <c:v>26.81</c:v>
                </c:pt>
                <c:pt idx="2867">
                  <c:v>29.66</c:v>
                </c:pt>
                <c:pt idx="2868">
                  <c:v>30.66</c:v>
                </c:pt>
                <c:pt idx="2869">
                  <c:v>74.44</c:v>
                </c:pt>
                <c:pt idx="2870">
                  <c:v>69.28</c:v>
                </c:pt>
                <c:pt idx="2871">
                  <c:v>267.92</c:v>
                </c:pt>
                <c:pt idx="2872">
                  <c:v>181.04</c:v>
                </c:pt>
                <c:pt idx="2873">
                  <c:v>131.69999999999999</c:v>
                </c:pt>
                <c:pt idx="2874">
                  <c:v>114.62</c:v>
                </c:pt>
                <c:pt idx="2875">
                  <c:v>104.32</c:v>
                </c:pt>
                <c:pt idx="2876">
                  <c:v>111.21</c:v>
                </c:pt>
                <c:pt idx="2877">
                  <c:v>138.04</c:v>
                </c:pt>
                <c:pt idx="2878">
                  <c:v>117.62</c:v>
                </c:pt>
                <c:pt idx="2879">
                  <c:v>111.58</c:v>
                </c:pt>
                <c:pt idx="2880">
                  <c:v>116.76</c:v>
                </c:pt>
                <c:pt idx="2881">
                  <c:v>162.09</c:v>
                </c:pt>
                <c:pt idx="2882">
                  <c:v>151.56</c:v>
                </c:pt>
                <c:pt idx="2883">
                  <c:v>152.30000000000001</c:v>
                </c:pt>
                <c:pt idx="2884">
                  <c:v>232.74</c:v>
                </c:pt>
                <c:pt idx="2885">
                  <c:v>324.54000000000002</c:v>
                </c:pt>
                <c:pt idx="2886">
                  <c:v>324</c:v>
                </c:pt>
                <c:pt idx="2887">
                  <c:v>278.64</c:v>
                </c:pt>
                <c:pt idx="2888">
                  <c:v>225.4</c:v>
                </c:pt>
                <c:pt idx="2889">
                  <c:v>232.39</c:v>
                </c:pt>
                <c:pt idx="2890">
                  <c:v>363.68</c:v>
                </c:pt>
                <c:pt idx="2891">
                  <c:v>380.16</c:v>
                </c:pt>
                <c:pt idx="2892">
                  <c:v>276.61</c:v>
                </c:pt>
                <c:pt idx="2893">
                  <c:v>293.43</c:v>
                </c:pt>
                <c:pt idx="2894">
                  <c:v>325.85000000000002</c:v>
                </c:pt>
                <c:pt idx="2895">
                  <c:v>367.03</c:v>
                </c:pt>
                <c:pt idx="2896">
                  <c:v>292.01</c:v>
                </c:pt>
                <c:pt idx="2897">
                  <c:v>207.97</c:v>
                </c:pt>
                <c:pt idx="2898">
                  <c:v>126.47</c:v>
                </c:pt>
                <c:pt idx="2899">
                  <c:v>113.77</c:v>
                </c:pt>
                <c:pt idx="2900">
                  <c:v>86.15</c:v>
                </c:pt>
                <c:pt idx="2901">
                  <c:v>69.77</c:v>
                </c:pt>
                <c:pt idx="2902">
                  <c:v>68.3</c:v>
                </c:pt>
                <c:pt idx="2903">
                  <c:v>82.79</c:v>
                </c:pt>
                <c:pt idx="2904">
                  <c:v>205.01</c:v>
                </c:pt>
                <c:pt idx="2905">
                  <c:v>289.24</c:v>
                </c:pt>
                <c:pt idx="2906">
                  <c:v>360.29</c:v>
                </c:pt>
                <c:pt idx="2907">
                  <c:v>373.29</c:v>
                </c:pt>
                <c:pt idx="2908">
                  <c:v>341.95</c:v>
                </c:pt>
                <c:pt idx="2909">
                  <c:v>389.04</c:v>
                </c:pt>
                <c:pt idx="2910">
                  <c:v>392.83</c:v>
                </c:pt>
                <c:pt idx="2911">
                  <c:v>360.3</c:v>
                </c:pt>
                <c:pt idx="2912">
                  <c:v>320.91000000000003</c:v>
                </c:pt>
                <c:pt idx="2913">
                  <c:v>114.72</c:v>
                </c:pt>
                <c:pt idx="2914">
                  <c:v>152.38</c:v>
                </c:pt>
                <c:pt idx="2915">
                  <c:v>315.27999999999997</c:v>
                </c:pt>
                <c:pt idx="2916">
                  <c:v>331.67</c:v>
                </c:pt>
                <c:pt idx="2917">
                  <c:v>211.94</c:v>
                </c:pt>
                <c:pt idx="2918">
                  <c:v>320.69</c:v>
                </c:pt>
                <c:pt idx="2919">
                  <c:v>557.75</c:v>
                </c:pt>
                <c:pt idx="2920">
                  <c:v>527.66999999999996</c:v>
                </c:pt>
                <c:pt idx="2921">
                  <c:v>552.27</c:v>
                </c:pt>
                <c:pt idx="2922">
                  <c:v>468.32</c:v>
                </c:pt>
                <c:pt idx="2923">
                  <c:v>310.64</c:v>
                </c:pt>
                <c:pt idx="2924">
                  <c:v>292.11</c:v>
                </c:pt>
                <c:pt idx="2925">
                  <c:v>257.86</c:v>
                </c:pt>
                <c:pt idx="2926">
                  <c:v>230.64</c:v>
                </c:pt>
                <c:pt idx="2927">
                  <c:v>209.7</c:v>
                </c:pt>
                <c:pt idx="2928">
                  <c:v>199.13</c:v>
                </c:pt>
                <c:pt idx="2929">
                  <c:v>268.92</c:v>
                </c:pt>
                <c:pt idx="2930">
                  <c:v>278.16000000000003</c:v>
                </c:pt>
                <c:pt idx="2931">
                  <c:v>272.97000000000003</c:v>
                </c:pt>
                <c:pt idx="2932">
                  <c:v>233.89</c:v>
                </c:pt>
                <c:pt idx="2933">
                  <c:v>227.58</c:v>
                </c:pt>
                <c:pt idx="2934">
                  <c:v>233.3</c:v>
                </c:pt>
                <c:pt idx="2935">
                  <c:v>241.12</c:v>
                </c:pt>
                <c:pt idx="2936">
                  <c:v>213.28</c:v>
                </c:pt>
                <c:pt idx="2937">
                  <c:v>168.18</c:v>
                </c:pt>
                <c:pt idx="2938">
                  <c:v>203.2</c:v>
                </c:pt>
                <c:pt idx="2939">
                  <c:v>174.49</c:v>
                </c:pt>
                <c:pt idx="2940">
                  <c:v>167.14</c:v>
                </c:pt>
                <c:pt idx="2941">
                  <c:v>249.56</c:v>
                </c:pt>
                <c:pt idx="2942">
                  <c:v>473.54</c:v>
                </c:pt>
                <c:pt idx="2943">
                  <c:v>515.94000000000005</c:v>
                </c:pt>
                <c:pt idx="2944">
                  <c:v>478.58</c:v>
                </c:pt>
                <c:pt idx="2945">
                  <c:v>439.28</c:v>
                </c:pt>
                <c:pt idx="2946">
                  <c:v>474.58</c:v>
                </c:pt>
                <c:pt idx="2947">
                  <c:v>378.51</c:v>
                </c:pt>
                <c:pt idx="2948">
                  <c:v>190.44</c:v>
                </c:pt>
                <c:pt idx="2949">
                  <c:v>212.3</c:v>
                </c:pt>
                <c:pt idx="2950">
                  <c:v>278</c:v>
                </c:pt>
                <c:pt idx="2951">
                  <c:v>372.25</c:v>
                </c:pt>
                <c:pt idx="2952">
                  <c:v>289.29000000000002</c:v>
                </c:pt>
                <c:pt idx="2953">
                  <c:v>244.12</c:v>
                </c:pt>
                <c:pt idx="2954">
                  <c:v>235.32</c:v>
                </c:pt>
                <c:pt idx="2955">
                  <c:v>226.6</c:v>
                </c:pt>
                <c:pt idx="2956">
                  <c:v>377.75</c:v>
                </c:pt>
                <c:pt idx="2957">
                  <c:v>503.58</c:v>
                </c:pt>
                <c:pt idx="2958">
                  <c:v>544.88</c:v>
                </c:pt>
                <c:pt idx="2959">
                  <c:v>299.89</c:v>
                </c:pt>
                <c:pt idx="2960">
                  <c:v>309.55</c:v>
                </c:pt>
                <c:pt idx="2961">
                  <c:v>189.96</c:v>
                </c:pt>
                <c:pt idx="2962">
                  <c:v>214.69</c:v>
                </c:pt>
                <c:pt idx="2963">
                  <c:v>182.3</c:v>
                </c:pt>
                <c:pt idx="2964">
                  <c:v>172.13</c:v>
                </c:pt>
                <c:pt idx="2965">
                  <c:v>166.9</c:v>
                </c:pt>
                <c:pt idx="2966">
                  <c:v>168.97</c:v>
                </c:pt>
                <c:pt idx="2967">
                  <c:v>154.51</c:v>
                </c:pt>
                <c:pt idx="2968">
                  <c:v>132.86000000000001</c:v>
                </c:pt>
                <c:pt idx="2969">
                  <c:v>223.54</c:v>
                </c:pt>
                <c:pt idx="2970">
                  <c:v>199.6</c:v>
                </c:pt>
                <c:pt idx="2971">
                  <c:v>365.39</c:v>
                </c:pt>
                <c:pt idx="2972">
                  <c:v>78.459999999999994</c:v>
                </c:pt>
                <c:pt idx="2973">
                  <c:v>106.21</c:v>
                </c:pt>
                <c:pt idx="2974">
                  <c:v>37.630000000000003</c:v>
                </c:pt>
                <c:pt idx="2975">
                  <c:v>112.11</c:v>
                </c:pt>
                <c:pt idx="2976">
                  <c:v>70.84</c:v>
                </c:pt>
                <c:pt idx="2977">
                  <c:v>105.49</c:v>
                </c:pt>
                <c:pt idx="2978">
                  <c:v>184.84</c:v>
                </c:pt>
                <c:pt idx="2979">
                  <c:v>158.97</c:v>
                </c:pt>
                <c:pt idx="2980">
                  <c:v>220.89</c:v>
                </c:pt>
                <c:pt idx="2981">
                  <c:v>296.79000000000002</c:v>
                </c:pt>
                <c:pt idx="2982">
                  <c:v>286.17</c:v>
                </c:pt>
                <c:pt idx="2983">
                  <c:v>262.22000000000003</c:v>
                </c:pt>
                <c:pt idx="2984">
                  <c:v>273.67</c:v>
                </c:pt>
                <c:pt idx="2985">
                  <c:v>206.33</c:v>
                </c:pt>
                <c:pt idx="2986">
                  <c:v>182.89</c:v>
                </c:pt>
                <c:pt idx="2987">
                  <c:v>251.86</c:v>
                </c:pt>
                <c:pt idx="2988">
                  <c:v>190.21</c:v>
                </c:pt>
                <c:pt idx="2989">
                  <c:v>217.35</c:v>
                </c:pt>
                <c:pt idx="2990">
                  <c:v>192.09</c:v>
                </c:pt>
                <c:pt idx="2991">
                  <c:v>192.97</c:v>
                </c:pt>
                <c:pt idx="2992">
                  <c:v>205.78</c:v>
                </c:pt>
                <c:pt idx="2993">
                  <c:v>209.19</c:v>
                </c:pt>
                <c:pt idx="2994">
                  <c:v>184.84</c:v>
                </c:pt>
                <c:pt idx="2995">
                  <c:v>186.26</c:v>
                </c:pt>
                <c:pt idx="2996">
                  <c:v>157.16</c:v>
                </c:pt>
                <c:pt idx="2997">
                  <c:v>181.6</c:v>
                </c:pt>
                <c:pt idx="2998">
                  <c:v>133.75</c:v>
                </c:pt>
                <c:pt idx="2999">
                  <c:v>157.79</c:v>
                </c:pt>
                <c:pt idx="3000">
                  <c:v>141.84</c:v>
                </c:pt>
                <c:pt idx="3001">
                  <c:v>161.99</c:v>
                </c:pt>
                <c:pt idx="3002">
                  <c:v>144.26</c:v>
                </c:pt>
                <c:pt idx="3003">
                  <c:v>128.47</c:v>
                </c:pt>
                <c:pt idx="3004">
                  <c:v>163.03</c:v>
                </c:pt>
                <c:pt idx="3005">
                  <c:v>156.47999999999999</c:v>
                </c:pt>
                <c:pt idx="3006">
                  <c:v>301.52</c:v>
                </c:pt>
                <c:pt idx="3007">
                  <c:v>381.09</c:v>
                </c:pt>
                <c:pt idx="3008">
                  <c:v>268.97000000000003</c:v>
                </c:pt>
                <c:pt idx="3009">
                  <c:v>264.72000000000003</c:v>
                </c:pt>
                <c:pt idx="3010">
                  <c:v>238.37</c:v>
                </c:pt>
                <c:pt idx="3011">
                  <c:v>229.6</c:v>
                </c:pt>
                <c:pt idx="3012">
                  <c:v>185.87</c:v>
                </c:pt>
                <c:pt idx="3013">
                  <c:v>184.46</c:v>
                </c:pt>
                <c:pt idx="3014">
                  <c:v>172.79</c:v>
                </c:pt>
                <c:pt idx="3015">
                  <c:v>256.41000000000003</c:v>
                </c:pt>
                <c:pt idx="3016">
                  <c:v>216.32</c:v>
                </c:pt>
                <c:pt idx="3017">
                  <c:v>204.19</c:v>
                </c:pt>
                <c:pt idx="3018">
                  <c:v>111.36</c:v>
                </c:pt>
                <c:pt idx="3019">
                  <c:v>257.64</c:v>
                </c:pt>
                <c:pt idx="3020">
                  <c:v>397.83</c:v>
                </c:pt>
                <c:pt idx="3021">
                  <c:v>281.52999999999997</c:v>
                </c:pt>
                <c:pt idx="3022">
                  <c:v>323.01</c:v>
                </c:pt>
                <c:pt idx="3023">
                  <c:v>225.29</c:v>
                </c:pt>
                <c:pt idx="3024">
                  <c:v>210.8</c:v>
                </c:pt>
                <c:pt idx="3025">
                  <c:v>126.79</c:v>
                </c:pt>
                <c:pt idx="3026">
                  <c:v>99.69</c:v>
                </c:pt>
                <c:pt idx="3027">
                  <c:v>103.58</c:v>
                </c:pt>
                <c:pt idx="3028">
                  <c:v>103.62</c:v>
                </c:pt>
                <c:pt idx="3029">
                  <c:v>107.99</c:v>
                </c:pt>
                <c:pt idx="3030">
                  <c:v>235.5</c:v>
                </c:pt>
                <c:pt idx="3031">
                  <c:v>228.96</c:v>
                </c:pt>
                <c:pt idx="3032">
                  <c:v>267.63</c:v>
                </c:pt>
                <c:pt idx="3033">
                  <c:v>258.83999999999997</c:v>
                </c:pt>
                <c:pt idx="3034">
                  <c:v>221.63</c:v>
                </c:pt>
                <c:pt idx="3035">
                  <c:v>169.08</c:v>
                </c:pt>
                <c:pt idx="3036">
                  <c:v>121.19</c:v>
                </c:pt>
                <c:pt idx="3037">
                  <c:v>164.93</c:v>
                </c:pt>
                <c:pt idx="3038">
                  <c:v>108.13</c:v>
                </c:pt>
                <c:pt idx="3039">
                  <c:v>241.92</c:v>
                </c:pt>
                <c:pt idx="3040">
                  <c:v>234.04</c:v>
                </c:pt>
                <c:pt idx="3041">
                  <c:v>209.17</c:v>
                </c:pt>
                <c:pt idx="3042">
                  <c:v>219.71</c:v>
                </c:pt>
                <c:pt idx="3043">
                  <c:v>192.67</c:v>
                </c:pt>
                <c:pt idx="3044">
                  <c:v>202.35</c:v>
                </c:pt>
                <c:pt idx="3045">
                  <c:v>181.95</c:v>
                </c:pt>
                <c:pt idx="3046">
                  <c:v>175.87</c:v>
                </c:pt>
                <c:pt idx="3047">
                  <c:v>125.37</c:v>
                </c:pt>
                <c:pt idx="3048">
                  <c:v>264.60000000000002</c:v>
                </c:pt>
                <c:pt idx="3049">
                  <c:v>297.33999999999997</c:v>
                </c:pt>
                <c:pt idx="3050">
                  <c:v>305.14</c:v>
                </c:pt>
                <c:pt idx="3051">
                  <c:v>243.05</c:v>
                </c:pt>
                <c:pt idx="3052">
                  <c:v>271.7</c:v>
                </c:pt>
                <c:pt idx="3053">
                  <c:v>293.97000000000003</c:v>
                </c:pt>
                <c:pt idx="3054">
                  <c:v>239.43</c:v>
                </c:pt>
                <c:pt idx="3055">
                  <c:v>257.97000000000003</c:v>
                </c:pt>
                <c:pt idx="3056">
                  <c:v>162.63</c:v>
                </c:pt>
                <c:pt idx="3057">
                  <c:v>144.28</c:v>
                </c:pt>
                <c:pt idx="3058">
                  <c:v>210.93</c:v>
                </c:pt>
                <c:pt idx="3059">
                  <c:v>152.86000000000001</c:v>
                </c:pt>
                <c:pt idx="3060">
                  <c:v>106.46</c:v>
                </c:pt>
                <c:pt idx="3061">
                  <c:v>536.48</c:v>
                </c:pt>
                <c:pt idx="3062">
                  <c:v>245.14</c:v>
                </c:pt>
                <c:pt idx="3063">
                  <c:v>263.91000000000003</c:v>
                </c:pt>
                <c:pt idx="3064">
                  <c:v>411.26</c:v>
                </c:pt>
                <c:pt idx="3065">
                  <c:v>419.59</c:v>
                </c:pt>
                <c:pt idx="3066">
                  <c:v>135.75</c:v>
                </c:pt>
                <c:pt idx="3067">
                  <c:v>120.77</c:v>
                </c:pt>
                <c:pt idx="3068">
                  <c:v>153.21</c:v>
                </c:pt>
                <c:pt idx="3069">
                  <c:v>137.38999999999999</c:v>
                </c:pt>
                <c:pt idx="3070">
                  <c:v>137.36000000000001</c:v>
                </c:pt>
                <c:pt idx="3071">
                  <c:v>119.52</c:v>
                </c:pt>
                <c:pt idx="3072">
                  <c:v>117.37</c:v>
                </c:pt>
                <c:pt idx="3073">
                  <c:v>121.04</c:v>
                </c:pt>
                <c:pt idx="3074">
                  <c:v>143.03</c:v>
                </c:pt>
                <c:pt idx="3075">
                  <c:v>128.52000000000001</c:v>
                </c:pt>
                <c:pt idx="3076">
                  <c:v>99.85</c:v>
                </c:pt>
                <c:pt idx="3077">
                  <c:v>84.78</c:v>
                </c:pt>
                <c:pt idx="3078">
                  <c:v>102.06</c:v>
                </c:pt>
                <c:pt idx="3079">
                  <c:v>120.52</c:v>
                </c:pt>
                <c:pt idx="3080">
                  <c:v>162.47</c:v>
                </c:pt>
                <c:pt idx="3081">
                  <c:v>184.13</c:v>
                </c:pt>
                <c:pt idx="3082">
                  <c:v>176.86</c:v>
                </c:pt>
                <c:pt idx="3083">
                  <c:v>131.76</c:v>
                </c:pt>
                <c:pt idx="3084">
                  <c:v>135.80000000000001</c:v>
                </c:pt>
                <c:pt idx="3085">
                  <c:v>126.76</c:v>
                </c:pt>
                <c:pt idx="3086">
                  <c:v>99.17</c:v>
                </c:pt>
                <c:pt idx="3087">
                  <c:v>112.98</c:v>
                </c:pt>
                <c:pt idx="3088">
                  <c:v>103.96</c:v>
                </c:pt>
                <c:pt idx="3089">
                  <c:v>120.67</c:v>
                </c:pt>
                <c:pt idx="3090">
                  <c:v>101.68</c:v>
                </c:pt>
                <c:pt idx="3091">
                  <c:v>108.83</c:v>
                </c:pt>
                <c:pt idx="3092">
                  <c:v>108.88</c:v>
                </c:pt>
                <c:pt idx="3093">
                  <c:v>129.28</c:v>
                </c:pt>
                <c:pt idx="3094">
                  <c:v>111.8</c:v>
                </c:pt>
                <c:pt idx="3095">
                  <c:v>91.44</c:v>
                </c:pt>
                <c:pt idx="3096">
                  <c:v>81.23</c:v>
                </c:pt>
                <c:pt idx="3097">
                  <c:v>94.76</c:v>
                </c:pt>
                <c:pt idx="3098">
                  <c:v>94.51</c:v>
                </c:pt>
                <c:pt idx="3099">
                  <c:v>102.83</c:v>
                </c:pt>
                <c:pt idx="3100">
                  <c:v>84.63</c:v>
                </c:pt>
                <c:pt idx="3101">
                  <c:v>107.07</c:v>
                </c:pt>
                <c:pt idx="3102">
                  <c:v>159.16999999999999</c:v>
                </c:pt>
                <c:pt idx="3103">
                  <c:v>54.91</c:v>
                </c:pt>
                <c:pt idx="3104">
                  <c:v>95.85</c:v>
                </c:pt>
                <c:pt idx="3105">
                  <c:v>105.09</c:v>
                </c:pt>
                <c:pt idx="3106">
                  <c:v>239.49</c:v>
                </c:pt>
                <c:pt idx="3107">
                  <c:v>290.01</c:v>
                </c:pt>
                <c:pt idx="3108">
                  <c:v>322.77999999999997</c:v>
                </c:pt>
                <c:pt idx="3109">
                  <c:v>423.32</c:v>
                </c:pt>
                <c:pt idx="3110">
                  <c:v>417.3</c:v>
                </c:pt>
                <c:pt idx="3111">
                  <c:v>299.52</c:v>
                </c:pt>
                <c:pt idx="3112">
                  <c:v>204.4</c:v>
                </c:pt>
                <c:pt idx="3113">
                  <c:v>172.95</c:v>
                </c:pt>
                <c:pt idx="3114">
                  <c:v>162.72</c:v>
                </c:pt>
                <c:pt idx="3115">
                  <c:v>175.48</c:v>
                </c:pt>
                <c:pt idx="3116">
                  <c:v>154.57</c:v>
                </c:pt>
                <c:pt idx="3117">
                  <c:v>123.59</c:v>
                </c:pt>
                <c:pt idx="3118">
                  <c:v>139.66999999999999</c:v>
                </c:pt>
                <c:pt idx="3119">
                  <c:v>174.36</c:v>
                </c:pt>
                <c:pt idx="3120">
                  <c:v>151.85</c:v>
                </c:pt>
                <c:pt idx="3121">
                  <c:v>132.81</c:v>
                </c:pt>
                <c:pt idx="3122">
                  <c:v>98.93</c:v>
                </c:pt>
                <c:pt idx="3123">
                  <c:v>142.33000000000001</c:v>
                </c:pt>
                <c:pt idx="3124">
                  <c:v>182.1</c:v>
                </c:pt>
                <c:pt idx="3125">
                  <c:v>178.71</c:v>
                </c:pt>
                <c:pt idx="3126">
                  <c:v>184.33</c:v>
                </c:pt>
                <c:pt idx="3127">
                  <c:v>177.65</c:v>
                </c:pt>
                <c:pt idx="3128">
                  <c:v>219.72</c:v>
                </c:pt>
                <c:pt idx="3129">
                  <c:v>246.36</c:v>
                </c:pt>
                <c:pt idx="3130">
                  <c:v>206.01</c:v>
                </c:pt>
                <c:pt idx="3131">
                  <c:v>212.64</c:v>
                </c:pt>
                <c:pt idx="3132">
                  <c:v>154.83000000000001</c:v>
                </c:pt>
                <c:pt idx="3133">
                  <c:v>159.22</c:v>
                </c:pt>
                <c:pt idx="3134">
                  <c:v>191.76</c:v>
                </c:pt>
                <c:pt idx="3135">
                  <c:v>175.89</c:v>
                </c:pt>
                <c:pt idx="3136">
                  <c:v>178.83</c:v>
                </c:pt>
                <c:pt idx="3137">
                  <c:v>157.08000000000001</c:v>
                </c:pt>
                <c:pt idx="3138">
                  <c:v>131.29</c:v>
                </c:pt>
                <c:pt idx="3139">
                  <c:v>119.1</c:v>
                </c:pt>
                <c:pt idx="3140">
                  <c:v>104.84</c:v>
                </c:pt>
                <c:pt idx="3141">
                  <c:v>119.26</c:v>
                </c:pt>
                <c:pt idx="3142">
                  <c:v>256.08</c:v>
                </c:pt>
                <c:pt idx="3143">
                  <c:v>278.01</c:v>
                </c:pt>
                <c:pt idx="3144">
                  <c:v>418.2</c:v>
                </c:pt>
                <c:pt idx="3145">
                  <c:v>380.46</c:v>
                </c:pt>
                <c:pt idx="3146">
                  <c:v>186.08</c:v>
                </c:pt>
                <c:pt idx="3147">
                  <c:v>295.88</c:v>
                </c:pt>
                <c:pt idx="3148">
                  <c:v>78.11</c:v>
                </c:pt>
                <c:pt idx="3149">
                  <c:v>125.18</c:v>
                </c:pt>
                <c:pt idx="3150">
                  <c:v>105.82</c:v>
                </c:pt>
                <c:pt idx="3151">
                  <c:v>102.61</c:v>
                </c:pt>
                <c:pt idx="3152">
                  <c:v>108.95</c:v>
                </c:pt>
                <c:pt idx="3153">
                  <c:v>111.35</c:v>
                </c:pt>
                <c:pt idx="3154">
                  <c:v>120.37</c:v>
                </c:pt>
                <c:pt idx="3155">
                  <c:v>127.16</c:v>
                </c:pt>
                <c:pt idx="3156">
                  <c:v>148.25</c:v>
                </c:pt>
                <c:pt idx="3157">
                  <c:v>157.87</c:v>
                </c:pt>
                <c:pt idx="3158">
                  <c:v>112.49</c:v>
                </c:pt>
                <c:pt idx="3159">
                  <c:v>92.04</c:v>
                </c:pt>
                <c:pt idx="3160">
                  <c:v>397.34</c:v>
                </c:pt>
                <c:pt idx="3161">
                  <c:v>329.31</c:v>
                </c:pt>
                <c:pt idx="3162">
                  <c:v>239.45</c:v>
                </c:pt>
                <c:pt idx="3163">
                  <c:v>165.65</c:v>
                </c:pt>
                <c:pt idx="3164">
                  <c:v>134.21</c:v>
                </c:pt>
                <c:pt idx="3165">
                  <c:v>185.62</c:v>
                </c:pt>
                <c:pt idx="3166">
                  <c:v>191.87</c:v>
                </c:pt>
                <c:pt idx="3167">
                  <c:v>166.31</c:v>
                </c:pt>
                <c:pt idx="3168">
                  <c:v>140.21</c:v>
                </c:pt>
                <c:pt idx="3169">
                  <c:v>153.96</c:v>
                </c:pt>
                <c:pt idx="3170">
                  <c:v>118.84</c:v>
                </c:pt>
                <c:pt idx="3171">
                  <c:v>163.30000000000001</c:v>
                </c:pt>
                <c:pt idx="3172">
                  <c:v>160.18</c:v>
                </c:pt>
                <c:pt idx="3173">
                  <c:v>154.97</c:v>
                </c:pt>
                <c:pt idx="3174">
                  <c:v>137.99</c:v>
                </c:pt>
                <c:pt idx="3175">
                  <c:v>150.35</c:v>
                </c:pt>
                <c:pt idx="3176">
                  <c:v>152.9</c:v>
                </c:pt>
                <c:pt idx="3177">
                  <c:v>131.22999999999999</c:v>
                </c:pt>
                <c:pt idx="3178">
                  <c:v>126.56</c:v>
                </c:pt>
                <c:pt idx="3179">
                  <c:v>154.03</c:v>
                </c:pt>
                <c:pt idx="3180">
                  <c:v>356.35</c:v>
                </c:pt>
                <c:pt idx="3181">
                  <c:v>66.319999999999993</c:v>
                </c:pt>
                <c:pt idx="3182">
                  <c:v>86.3</c:v>
                </c:pt>
                <c:pt idx="3183">
                  <c:v>67.91</c:v>
                </c:pt>
                <c:pt idx="3184">
                  <c:v>70.599999999999994</c:v>
                </c:pt>
                <c:pt idx="3185">
                  <c:v>66.23</c:v>
                </c:pt>
                <c:pt idx="3186">
                  <c:v>58.17</c:v>
                </c:pt>
                <c:pt idx="3187">
                  <c:v>128.31</c:v>
                </c:pt>
                <c:pt idx="3188">
                  <c:v>93.45</c:v>
                </c:pt>
                <c:pt idx="3189">
                  <c:v>124.54</c:v>
                </c:pt>
                <c:pt idx="3190">
                  <c:v>118.63</c:v>
                </c:pt>
                <c:pt idx="3191">
                  <c:v>116.91</c:v>
                </c:pt>
                <c:pt idx="3192">
                  <c:v>114.76</c:v>
                </c:pt>
                <c:pt idx="3193">
                  <c:v>98.03</c:v>
                </c:pt>
                <c:pt idx="3194">
                  <c:v>112.63</c:v>
                </c:pt>
                <c:pt idx="3195">
                  <c:v>68.069999999999993</c:v>
                </c:pt>
                <c:pt idx="3196">
                  <c:v>164.22</c:v>
                </c:pt>
                <c:pt idx="3197">
                  <c:v>199.69</c:v>
                </c:pt>
                <c:pt idx="3198">
                  <c:v>309.62</c:v>
                </c:pt>
                <c:pt idx="3199">
                  <c:v>354.05</c:v>
                </c:pt>
                <c:pt idx="3200">
                  <c:v>162.82</c:v>
                </c:pt>
                <c:pt idx="3201">
                  <c:v>416.55</c:v>
                </c:pt>
                <c:pt idx="3202">
                  <c:v>242.28</c:v>
                </c:pt>
                <c:pt idx="3203">
                  <c:v>242.78</c:v>
                </c:pt>
                <c:pt idx="3204">
                  <c:v>239.78</c:v>
                </c:pt>
                <c:pt idx="3205">
                  <c:v>202.64</c:v>
                </c:pt>
                <c:pt idx="3206">
                  <c:v>267.73</c:v>
                </c:pt>
                <c:pt idx="3207">
                  <c:v>219.25</c:v>
                </c:pt>
                <c:pt idx="3208">
                  <c:v>177.32</c:v>
                </c:pt>
                <c:pt idx="3209">
                  <c:v>212.5</c:v>
                </c:pt>
                <c:pt idx="3210">
                  <c:v>147.9</c:v>
                </c:pt>
                <c:pt idx="3211">
                  <c:v>148.32</c:v>
                </c:pt>
                <c:pt idx="3212">
                  <c:v>136.26</c:v>
                </c:pt>
                <c:pt idx="3213">
                  <c:v>95.46</c:v>
                </c:pt>
                <c:pt idx="3214">
                  <c:v>69.39</c:v>
                </c:pt>
                <c:pt idx="3215">
                  <c:v>79.239999999999995</c:v>
                </c:pt>
                <c:pt idx="3216">
                  <c:v>99.67</c:v>
                </c:pt>
                <c:pt idx="3217">
                  <c:v>126.09</c:v>
                </c:pt>
                <c:pt idx="3218">
                  <c:v>124.12</c:v>
                </c:pt>
                <c:pt idx="3219">
                  <c:v>65.91</c:v>
                </c:pt>
                <c:pt idx="3220">
                  <c:v>81.23</c:v>
                </c:pt>
                <c:pt idx="3221">
                  <c:v>92.29</c:v>
                </c:pt>
                <c:pt idx="3222">
                  <c:v>47.14</c:v>
                </c:pt>
                <c:pt idx="3223">
                  <c:v>33.08</c:v>
                </c:pt>
                <c:pt idx="3224">
                  <c:v>29.49</c:v>
                </c:pt>
                <c:pt idx="3225">
                  <c:v>30.35</c:v>
                </c:pt>
                <c:pt idx="3226">
                  <c:v>45.35</c:v>
                </c:pt>
                <c:pt idx="3227">
                  <c:v>37.68</c:v>
                </c:pt>
                <c:pt idx="3228">
                  <c:v>75.709999999999994</c:v>
                </c:pt>
                <c:pt idx="3229">
                  <c:v>23.54</c:v>
                </c:pt>
                <c:pt idx="3230">
                  <c:v>108.97</c:v>
                </c:pt>
                <c:pt idx="3231">
                  <c:v>102.89</c:v>
                </c:pt>
                <c:pt idx="3232">
                  <c:v>57.22</c:v>
                </c:pt>
                <c:pt idx="3233">
                  <c:v>58.15</c:v>
                </c:pt>
                <c:pt idx="3234">
                  <c:v>72.260000000000005</c:v>
                </c:pt>
                <c:pt idx="3235">
                  <c:v>95.26</c:v>
                </c:pt>
                <c:pt idx="3236">
                  <c:v>96.56</c:v>
                </c:pt>
                <c:pt idx="3237">
                  <c:v>84.56</c:v>
                </c:pt>
                <c:pt idx="3238">
                  <c:v>96.97</c:v>
                </c:pt>
                <c:pt idx="3239">
                  <c:v>88.74</c:v>
                </c:pt>
                <c:pt idx="3240">
                  <c:v>86.81</c:v>
                </c:pt>
                <c:pt idx="3241">
                  <c:v>263.60000000000002</c:v>
                </c:pt>
                <c:pt idx="3242">
                  <c:v>286.91000000000003</c:v>
                </c:pt>
                <c:pt idx="3243">
                  <c:v>207.74</c:v>
                </c:pt>
                <c:pt idx="3244">
                  <c:v>192.77</c:v>
                </c:pt>
                <c:pt idx="3245">
                  <c:v>189.36</c:v>
                </c:pt>
                <c:pt idx="3246">
                  <c:v>219.02</c:v>
                </c:pt>
                <c:pt idx="3247">
                  <c:v>225.64</c:v>
                </c:pt>
                <c:pt idx="3248">
                  <c:v>186.33</c:v>
                </c:pt>
                <c:pt idx="3249">
                  <c:v>152.94</c:v>
                </c:pt>
                <c:pt idx="3250">
                  <c:v>168.63</c:v>
                </c:pt>
                <c:pt idx="3251">
                  <c:v>119.27</c:v>
                </c:pt>
                <c:pt idx="3252">
                  <c:v>129.91</c:v>
                </c:pt>
                <c:pt idx="3253">
                  <c:v>97.06</c:v>
                </c:pt>
                <c:pt idx="3254">
                  <c:v>123.53</c:v>
                </c:pt>
                <c:pt idx="3255">
                  <c:v>153.16</c:v>
                </c:pt>
                <c:pt idx="3256">
                  <c:v>183.25</c:v>
                </c:pt>
                <c:pt idx="3257">
                  <c:v>396.03</c:v>
                </c:pt>
                <c:pt idx="3258">
                  <c:v>331.59</c:v>
                </c:pt>
                <c:pt idx="3259">
                  <c:v>608.96</c:v>
                </c:pt>
                <c:pt idx="3260">
                  <c:v>551.96</c:v>
                </c:pt>
                <c:pt idx="3261">
                  <c:v>383.74</c:v>
                </c:pt>
                <c:pt idx="3262">
                  <c:v>114.18</c:v>
                </c:pt>
                <c:pt idx="3263">
                  <c:v>118.33</c:v>
                </c:pt>
                <c:pt idx="3264">
                  <c:v>156.49</c:v>
                </c:pt>
                <c:pt idx="3265">
                  <c:v>119.07</c:v>
                </c:pt>
                <c:pt idx="3266">
                  <c:v>179.88</c:v>
                </c:pt>
                <c:pt idx="3267">
                  <c:v>123.22</c:v>
                </c:pt>
                <c:pt idx="3268">
                  <c:v>154.99</c:v>
                </c:pt>
                <c:pt idx="3269">
                  <c:v>162.44</c:v>
                </c:pt>
                <c:pt idx="3270">
                  <c:v>75.86</c:v>
                </c:pt>
                <c:pt idx="3271">
                  <c:v>55.51</c:v>
                </c:pt>
                <c:pt idx="3272">
                  <c:v>57.36</c:v>
                </c:pt>
                <c:pt idx="3273">
                  <c:v>158.25</c:v>
                </c:pt>
                <c:pt idx="3274">
                  <c:v>142.62</c:v>
                </c:pt>
                <c:pt idx="3275">
                  <c:v>141.76</c:v>
                </c:pt>
                <c:pt idx="3276">
                  <c:v>126.86</c:v>
                </c:pt>
                <c:pt idx="3277">
                  <c:v>140.87</c:v>
                </c:pt>
                <c:pt idx="3278">
                  <c:v>119.82</c:v>
                </c:pt>
                <c:pt idx="3279">
                  <c:v>166.44</c:v>
                </c:pt>
                <c:pt idx="3280">
                  <c:v>212.93</c:v>
                </c:pt>
                <c:pt idx="3281">
                  <c:v>199.15</c:v>
                </c:pt>
                <c:pt idx="3282">
                  <c:v>144.30000000000001</c:v>
                </c:pt>
                <c:pt idx="3283">
                  <c:v>243.02</c:v>
                </c:pt>
                <c:pt idx="3284">
                  <c:v>122.81</c:v>
                </c:pt>
                <c:pt idx="3285">
                  <c:v>113.19</c:v>
                </c:pt>
                <c:pt idx="3286">
                  <c:v>270.39999999999998</c:v>
                </c:pt>
                <c:pt idx="3287">
                  <c:v>179.17</c:v>
                </c:pt>
                <c:pt idx="3288">
                  <c:v>141.9</c:v>
                </c:pt>
                <c:pt idx="3289">
                  <c:v>152.01</c:v>
                </c:pt>
                <c:pt idx="3290">
                  <c:v>137.83000000000001</c:v>
                </c:pt>
                <c:pt idx="3291">
                  <c:v>134.18</c:v>
                </c:pt>
                <c:pt idx="3292">
                  <c:v>173.97</c:v>
                </c:pt>
                <c:pt idx="3293">
                  <c:v>116.08</c:v>
                </c:pt>
                <c:pt idx="3294">
                  <c:v>165.69</c:v>
                </c:pt>
                <c:pt idx="3295">
                  <c:v>161.51</c:v>
                </c:pt>
                <c:pt idx="3296">
                  <c:v>164.45</c:v>
                </c:pt>
                <c:pt idx="3297">
                  <c:v>286.70999999999998</c:v>
                </c:pt>
                <c:pt idx="3298">
                  <c:v>154.4</c:v>
                </c:pt>
                <c:pt idx="3299">
                  <c:v>264.92</c:v>
                </c:pt>
                <c:pt idx="3300">
                  <c:v>179.48</c:v>
                </c:pt>
                <c:pt idx="3301">
                  <c:v>364.58</c:v>
                </c:pt>
                <c:pt idx="3302">
                  <c:v>169.1</c:v>
                </c:pt>
                <c:pt idx="3303">
                  <c:v>237.84</c:v>
                </c:pt>
                <c:pt idx="3304">
                  <c:v>232.47</c:v>
                </c:pt>
                <c:pt idx="3305">
                  <c:v>201.57</c:v>
                </c:pt>
                <c:pt idx="3306">
                  <c:v>414.43</c:v>
                </c:pt>
                <c:pt idx="3307">
                  <c:v>200.43</c:v>
                </c:pt>
                <c:pt idx="3308">
                  <c:v>161.6</c:v>
                </c:pt>
                <c:pt idx="3309">
                  <c:v>144.84</c:v>
                </c:pt>
                <c:pt idx="3310">
                  <c:v>141.54</c:v>
                </c:pt>
                <c:pt idx="3311">
                  <c:v>232.28</c:v>
                </c:pt>
                <c:pt idx="3312">
                  <c:v>180.78</c:v>
                </c:pt>
                <c:pt idx="3313">
                  <c:v>172.19</c:v>
                </c:pt>
                <c:pt idx="3314">
                  <c:v>173.85</c:v>
                </c:pt>
                <c:pt idx="3315">
                  <c:v>173.46</c:v>
                </c:pt>
                <c:pt idx="3316">
                  <c:v>150.12</c:v>
                </c:pt>
                <c:pt idx="3317">
                  <c:v>141.1</c:v>
                </c:pt>
                <c:pt idx="3318">
                  <c:v>120.01</c:v>
                </c:pt>
                <c:pt idx="3319">
                  <c:v>80.97</c:v>
                </c:pt>
                <c:pt idx="3320">
                  <c:v>74.989999999999995</c:v>
                </c:pt>
                <c:pt idx="3321">
                  <c:v>89.57</c:v>
                </c:pt>
                <c:pt idx="3322">
                  <c:v>97.34</c:v>
                </c:pt>
                <c:pt idx="3323">
                  <c:v>117.41</c:v>
                </c:pt>
                <c:pt idx="3324">
                  <c:v>321.66000000000003</c:v>
                </c:pt>
                <c:pt idx="3325">
                  <c:v>156.06</c:v>
                </c:pt>
                <c:pt idx="3326">
                  <c:v>139.63</c:v>
                </c:pt>
                <c:pt idx="3327">
                  <c:v>102.52</c:v>
                </c:pt>
                <c:pt idx="3328">
                  <c:v>138.97999999999999</c:v>
                </c:pt>
                <c:pt idx="3329">
                  <c:v>102.7</c:v>
                </c:pt>
                <c:pt idx="3330">
                  <c:v>266.27</c:v>
                </c:pt>
                <c:pt idx="3331">
                  <c:v>13.73</c:v>
                </c:pt>
                <c:pt idx="3332">
                  <c:v>25.02</c:v>
                </c:pt>
                <c:pt idx="3333">
                  <c:v>36.69</c:v>
                </c:pt>
                <c:pt idx="3334">
                  <c:v>33.04</c:v>
                </c:pt>
                <c:pt idx="3335">
                  <c:v>35.4</c:v>
                </c:pt>
                <c:pt idx="3336">
                  <c:v>4.68</c:v>
                </c:pt>
                <c:pt idx="3337">
                  <c:v>6.11</c:v>
                </c:pt>
                <c:pt idx="3338">
                  <c:v>7.44</c:v>
                </c:pt>
                <c:pt idx="3339">
                  <c:v>8.34</c:v>
                </c:pt>
                <c:pt idx="3340">
                  <c:v>8.9</c:v>
                </c:pt>
                <c:pt idx="3341">
                  <c:v>97.05</c:v>
                </c:pt>
                <c:pt idx="3342">
                  <c:v>86.36</c:v>
                </c:pt>
                <c:pt idx="3343">
                  <c:v>67.55</c:v>
                </c:pt>
                <c:pt idx="3344">
                  <c:v>81.510000000000005</c:v>
                </c:pt>
                <c:pt idx="3345">
                  <c:v>47.22</c:v>
                </c:pt>
                <c:pt idx="3346">
                  <c:v>77.510000000000005</c:v>
                </c:pt>
                <c:pt idx="3347">
                  <c:v>85.37</c:v>
                </c:pt>
                <c:pt idx="3348">
                  <c:v>77.97</c:v>
                </c:pt>
                <c:pt idx="3349">
                  <c:v>57.19</c:v>
                </c:pt>
                <c:pt idx="3350">
                  <c:v>102.75</c:v>
                </c:pt>
                <c:pt idx="3351">
                  <c:v>87.8</c:v>
                </c:pt>
                <c:pt idx="3352">
                  <c:v>87.97</c:v>
                </c:pt>
                <c:pt idx="3353">
                  <c:v>60.86</c:v>
                </c:pt>
                <c:pt idx="3354">
                  <c:v>14.24</c:v>
                </c:pt>
                <c:pt idx="3355">
                  <c:v>23.37</c:v>
                </c:pt>
                <c:pt idx="3356">
                  <c:v>21.22</c:v>
                </c:pt>
                <c:pt idx="3357">
                  <c:v>20.41</c:v>
                </c:pt>
                <c:pt idx="3358">
                  <c:v>20.47</c:v>
                </c:pt>
                <c:pt idx="3359">
                  <c:v>21.23</c:v>
                </c:pt>
                <c:pt idx="3360">
                  <c:v>29.38</c:v>
                </c:pt>
                <c:pt idx="3361">
                  <c:v>28.27</c:v>
                </c:pt>
                <c:pt idx="3362">
                  <c:v>33.08</c:v>
                </c:pt>
                <c:pt idx="3363">
                  <c:v>51.57</c:v>
                </c:pt>
                <c:pt idx="3364">
                  <c:v>52.65</c:v>
                </c:pt>
                <c:pt idx="3365">
                  <c:v>50.65</c:v>
                </c:pt>
                <c:pt idx="3366">
                  <c:v>63.83</c:v>
                </c:pt>
                <c:pt idx="3367">
                  <c:v>51.97</c:v>
                </c:pt>
                <c:pt idx="3368">
                  <c:v>64.2</c:v>
                </c:pt>
                <c:pt idx="3369">
                  <c:v>60.87</c:v>
                </c:pt>
                <c:pt idx="3370">
                  <c:v>53.5</c:v>
                </c:pt>
                <c:pt idx="3371">
                  <c:v>52.66</c:v>
                </c:pt>
                <c:pt idx="3372">
                  <c:v>44.78</c:v>
                </c:pt>
                <c:pt idx="3373">
                  <c:v>33.19</c:v>
                </c:pt>
                <c:pt idx="3374">
                  <c:v>30.31</c:v>
                </c:pt>
                <c:pt idx="3375">
                  <c:v>34.24</c:v>
                </c:pt>
                <c:pt idx="3376">
                  <c:v>40.33</c:v>
                </c:pt>
                <c:pt idx="3377">
                  <c:v>60.22</c:v>
                </c:pt>
                <c:pt idx="3378">
                  <c:v>56.67</c:v>
                </c:pt>
                <c:pt idx="3379">
                  <c:v>81.99</c:v>
                </c:pt>
                <c:pt idx="3380">
                  <c:v>73.37</c:v>
                </c:pt>
                <c:pt idx="3381">
                  <c:v>68.42</c:v>
                </c:pt>
                <c:pt idx="3382">
                  <c:v>70.38</c:v>
                </c:pt>
                <c:pt idx="3383">
                  <c:v>73.849999999999994</c:v>
                </c:pt>
                <c:pt idx="3384">
                  <c:v>61.13</c:v>
                </c:pt>
                <c:pt idx="3385">
                  <c:v>53.87</c:v>
                </c:pt>
                <c:pt idx="3386">
                  <c:v>53.87</c:v>
                </c:pt>
                <c:pt idx="3387">
                  <c:v>75.55</c:v>
                </c:pt>
                <c:pt idx="3388">
                  <c:v>133.59</c:v>
                </c:pt>
                <c:pt idx="3389">
                  <c:v>157.13</c:v>
                </c:pt>
                <c:pt idx="3390">
                  <c:v>200.46</c:v>
                </c:pt>
                <c:pt idx="3391">
                  <c:v>226.22</c:v>
                </c:pt>
                <c:pt idx="3392">
                  <c:v>221.05</c:v>
                </c:pt>
                <c:pt idx="3393">
                  <c:v>219.41</c:v>
                </c:pt>
                <c:pt idx="3394">
                  <c:v>218.04</c:v>
                </c:pt>
                <c:pt idx="3395">
                  <c:v>176.25</c:v>
                </c:pt>
                <c:pt idx="3396">
                  <c:v>160.28</c:v>
                </c:pt>
                <c:pt idx="3397">
                  <c:v>114.78</c:v>
                </c:pt>
                <c:pt idx="3398">
                  <c:v>108.42</c:v>
                </c:pt>
                <c:pt idx="3399">
                  <c:v>94.71</c:v>
                </c:pt>
                <c:pt idx="3400">
                  <c:v>209.5</c:v>
                </c:pt>
                <c:pt idx="3401">
                  <c:v>198.48</c:v>
                </c:pt>
                <c:pt idx="3402">
                  <c:v>203.11</c:v>
                </c:pt>
                <c:pt idx="3403">
                  <c:v>143.35</c:v>
                </c:pt>
                <c:pt idx="3404">
                  <c:v>72.25</c:v>
                </c:pt>
                <c:pt idx="3405">
                  <c:v>54.03</c:v>
                </c:pt>
                <c:pt idx="3406">
                  <c:v>130.88</c:v>
                </c:pt>
                <c:pt idx="3407">
                  <c:v>121.45</c:v>
                </c:pt>
                <c:pt idx="3408">
                  <c:v>76.47</c:v>
                </c:pt>
                <c:pt idx="3409">
                  <c:v>90.95</c:v>
                </c:pt>
                <c:pt idx="3410">
                  <c:v>54.18</c:v>
                </c:pt>
                <c:pt idx="3411">
                  <c:v>96.71</c:v>
                </c:pt>
                <c:pt idx="3412">
                  <c:v>104.12</c:v>
                </c:pt>
                <c:pt idx="3413">
                  <c:v>92.03</c:v>
                </c:pt>
                <c:pt idx="3414">
                  <c:v>98.92</c:v>
                </c:pt>
                <c:pt idx="3415">
                  <c:v>100.66</c:v>
                </c:pt>
                <c:pt idx="3416">
                  <c:v>84.75</c:v>
                </c:pt>
                <c:pt idx="3417">
                  <c:v>72.72</c:v>
                </c:pt>
                <c:pt idx="3418">
                  <c:v>100.62</c:v>
                </c:pt>
                <c:pt idx="3419">
                  <c:v>198.21</c:v>
                </c:pt>
                <c:pt idx="3420">
                  <c:v>148.86000000000001</c:v>
                </c:pt>
                <c:pt idx="3421">
                  <c:v>165.95</c:v>
                </c:pt>
                <c:pt idx="3422">
                  <c:v>94.59</c:v>
                </c:pt>
                <c:pt idx="3423">
                  <c:v>99.36</c:v>
                </c:pt>
                <c:pt idx="3424">
                  <c:v>161.38</c:v>
                </c:pt>
                <c:pt idx="3425">
                  <c:v>145.63</c:v>
                </c:pt>
                <c:pt idx="3426">
                  <c:v>134.56</c:v>
                </c:pt>
                <c:pt idx="3427">
                  <c:v>119.85</c:v>
                </c:pt>
                <c:pt idx="3428">
                  <c:v>133.97</c:v>
                </c:pt>
                <c:pt idx="3429">
                  <c:v>110.49</c:v>
                </c:pt>
                <c:pt idx="3430">
                  <c:v>99.48</c:v>
                </c:pt>
                <c:pt idx="3431">
                  <c:v>91.76</c:v>
                </c:pt>
                <c:pt idx="3432">
                  <c:v>88.59</c:v>
                </c:pt>
                <c:pt idx="3433">
                  <c:v>94.99</c:v>
                </c:pt>
                <c:pt idx="3434">
                  <c:v>90.92</c:v>
                </c:pt>
                <c:pt idx="3435">
                  <c:v>57.46</c:v>
                </c:pt>
                <c:pt idx="3436">
                  <c:v>92.69</c:v>
                </c:pt>
                <c:pt idx="3437">
                  <c:v>68.64</c:v>
                </c:pt>
                <c:pt idx="3438">
                  <c:v>79.48</c:v>
                </c:pt>
                <c:pt idx="3439">
                  <c:v>73.010000000000005</c:v>
                </c:pt>
                <c:pt idx="3440">
                  <c:v>79.44</c:v>
                </c:pt>
                <c:pt idx="3441">
                  <c:v>80.319999999999993</c:v>
                </c:pt>
                <c:pt idx="3442">
                  <c:v>55.97</c:v>
                </c:pt>
                <c:pt idx="3443">
                  <c:v>56.66</c:v>
                </c:pt>
                <c:pt idx="3444">
                  <c:v>66.37</c:v>
                </c:pt>
                <c:pt idx="3445">
                  <c:v>49.86</c:v>
                </c:pt>
                <c:pt idx="3446">
                  <c:v>52.47</c:v>
                </c:pt>
                <c:pt idx="3447">
                  <c:v>54.58</c:v>
                </c:pt>
                <c:pt idx="3448">
                  <c:v>62.28</c:v>
                </c:pt>
                <c:pt idx="3449">
                  <c:v>54.25</c:v>
                </c:pt>
                <c:pt idx="3450">
                  <c:v>44</c:v>
                </c:pt>
                <c:pt idx="3451">
                  <c:v>42.96</c:v>
                </c:pt>
                <c:pt idx="3452">
                  <c:v>43.07</c:v>
                </c:pt>
                <c:pt idx="3453">
                  <c:v>43.27</c:v>
                </c:pt>
                <c:pt idx="3454">
                  <c:v>40.85</c:v>
                </c:pt>
                <c:pt idx="3455">
                  <c:v>39.89</c:v>
                </c:pt>
                <c:pt idx="3456">
                  <c:v>37.35</c:v>
                </c:pt>
                <c:pt idx="3457">
                  <c:v>23.31</c:v>
                </c:pt>
                <c:pt idx="3458">
                  <c:v>25.4</c:v>
                </c:pt>
                <c:pt idx="3459">
                  <c:v>37.97</c:v>
                </c:pt>
                <c:pt idx="3460">
                  <c:v>43.69</c:v>
                </c:pt>
                <c:pt idx="3461">
                  <c:v>47.51</c:v>
                </c:pt>
                <c:pt idx="3462">
                  <c:v>39.65</c:v>
                </c:pt>
                <c:pt idx="3463">
                  <c:v>21.06</c:v>
                </c:pt>
                <c:pt idx="3464">
                  <c:v>18.29</c:v>
                </c:pt>
                <c:pt idx="3465">
                  <c:v>33.799999999999997</c:v>
                </c:pt>
                <c:pt idx="3466">
                  <c:v>18.79</c:v>
                </c:pt>
                <c:pt idx="3467">
                  <c:v>23.79</c:v>
                </c:pt>
                <c:pt idx="3468">
                  <c:v>20.95</c:v>
                </c:pt>
                <c:pt idx="3469">
                  <c:v>22.72</c:v>
                </c:pt>
                <c:pt idx="3470">
                  <c:v>19.489999999999998</c:v>
                </c:pt>
                <c:pt idx="3471">
                  <c:v>13.06</c:v>
                </c:pt>
                <c:pt idx="3472">
                  <c:v>9.6</c:v>
                </c:pt>
                <c:pt idx="3473">
                  <c:v>9.34</c:v>
                </c:pt>
                <c:pt idx="3474">
                  <c:v>9.6300000000000008</c:v>
                </c:pt>
                <c:pt idx="3475">
                  <c:v>7.64</c:v>
                </c:pt>
                <c:pt idx="3476">
                  <c:v>11.31</c:v>
                </c:pt>
                <c:pt idx="3477">
                  <c:v>14.06</c:v>
                </c:pt>
                <c:pt idx="3478">
                  <c:v>112.82</c:v>
                </c:pt>
                <c:pt idx="3479">
                  <c:v>78.87</c:v>
                </c:pt>
                <c:pt idx="3480">
                  <c:v>114.64</c:v>
                </c:pt>
                <c:pt idx="3481">
                  <c:v>68.34</c:v>
                </c:pt>
                <c:pt idx="3482">
                  <c:v>36.590000000000003</c:v>
                </c:pt>
                <c:pt idx="3483">
                  <c:v>54.35</c:v>
                </c:pt>
                <c:pt idx="3484">
                  <c:v>47.69</c:v>
                </c:pt>
                <c:pt idx="3485">
                  <c:v>52.67</c:v>
                </c:pt>
                <c:pt idx="3486">
                  <c:v>45.94</c:v>
                </c:pt>
                <c:pt idx="3487">
                  <c:v>49.25</c:v>
                </c:pt>
                <c:pt idx="3488">
                  <c:v>46.12</c:v>
                </c:pt>
                <c:pt idx="3489">
                  <c:v>49.58</c:v>
                </c:pt>
                <c:pt idx="3490">
                  <c:v>38.58</c:v>
                </c:pt>
                <c:pt idx="3491">
                  <c:v>42.19</c:v>
                </c:pt>
                <c:pt idx="3492">
                  <c:v>34.25</c:v>
                </c:pt>
                <c:pt idx="3493">
                  <c:v>34.65</c:v>
                </c:pt>
                <c:pt idx="3494">
                  <c:v>35.58</c:v>
                </c:pt>
                <c:pt idx="3495">
                  <c:v>30.63</c:v>
                </c:pt>
                <c:pt idx="3496">
                  <c:v>31.49</c:v>
                </c:pt>
                <c:pt idx="3497">
                  <c:v>34.130000000000003</c:v>
                </c:pt>
                <c:pt idx="3498">
                  <c:v>41.87</c:v>
                </c:pt>
                <c:pt idx="3499">
                  <c:v>42.13</c:v>
                </c:pt>
                <c:pt idx="3500">
                  <c:v>16.39</c:v>
                </c:pt>
                <c:pt idx="3501">
                  <c:v>39.75</c:v>
                </c:pt>
                <c:pt idx="3502">
                  <c:v>20.25</c:v>
                </c:pt>
                <c:pt idx="3503">
                  <c:v>16.100000000000001</c:v>
                </c:pt>
                <c:pt idx="3504">
                  <c:v>7.94</c:v>
                </c:pt>
                <c:pt idx="3505">
                  <c:v>15.61</c:v>
                </c:pt>
                <c:pt idx="3506">
                  <c:v>14.33</c:v>
                </c:pt>
                <c:pt idx="3507">
                  <c:v>17.75</c:v>
                </c:pt>
                <c:pt idx="3508">
                  <c:v>19.239999999999998</c:v>
                </c:pt>
                <c:pt idx="3509">
                  <c:v>21.42</c:v>
                </c:pt>
                <c:pt idx="3510">
                  <c:v>332.09</c:v>
                </c:pt>
                <c:pt idx="3511">
                  <c:v>208.46</c:v>
                </c:pt>
                <c:pt idx="3512">
                  <c:v>186.54</c:v>
                </c:pt>
                <c:pt idx="3513">
                  <c:v>197.59</c:v>
                </c:pt>
                <c:pt idx="3514">
                  <c:v>184.56</c:v>
                </c:pt>
                <c:pt idx="3515">
                  <c:v>199.45</c:v>
                </c:pt>
                <c:pt idx="3516">
                  <c:v>84.81</c:v>
                </c:pt>
                <c:pt idx="3517">
                  <c:v>34.200000000000003</c:v>
                </c:pt>
                <c:pt idx="3518">
                  <c:v>54.18</c:v>
                </c:pt>
                <c:pt idx="3519">
                  <c:v>143.6</c:v>
                </c:pt>
                <c:pt idx="3520">
                  <c:v>177.46</c:v>
                </c:pt>
                <c:pt idx="3521">
                  <c:v>194.06</c:v>
                </c:pt>
                <c:pt idx="3522">
                  <c:v>152.99</c:v>
                </c:pt>
                <c:pt idx="3523">
                  <c:v>140.34</c:v>
                </c:pt>
                <c:pt idx="3524">
                  <c:v>169.16</c:v>
                </c:pt>
                <c:pt idx="3525">
                  <c:v>204.58</c:v>
                </c:pt>
                <c:pt idx="3526">
                  <c:v>240.11</c:v>
                </c:pt>
                <c:pt idx="3527">
                  <c:v>246.62</c:v>
                </c:pt>
                <c:pt idx="3528">
                  <c:v>192.07</c:v>
                </c:pt>
                <c:pt idx="3529">
                  <c:v>203.89</c:v>
                </c:pt>
                <c:pt idx="3530">
                  <c:v>210.35</c:v>
                </c:pt>
                <c:pt idx="3531">
                  <c:v>174.33</c:v>
                </c:pt>
                <c:pt idx="3532">
                  <c:v>127.95</c:v>
                </c:pt>
                <c:pt idx="3533">
                  <c:v>166.63</c:v>
                </c:pt>
                <c:pt idx="3534">
                  <c:v>136.13999999999999</c:v>
                </c:pt>
                <c:pt idx="3535">
                  <c:v>154.65</c:v>
                </c:pt>
                <c:pt idx="3536">
                  <c:v>140.63</c:v>
                </c:pt>
                <c:pt idx="3537">
                  <c:v>147.19999999999999</c:v>
                </c:pt>
                <c:pt idx="3538">
                  <c:v>92.96</c:v>
                </c:pt>
                <c:pt idx="3539">
                  <c:v>78.319999999999993</c:v>
                </c:pt>
                <c:pt idx="3540">
                  <c:v>314.60000000000002</c:v>
                </c:pt>
                <c:pt idx="3541">
                  <c:v>166.52</c:v>
                </c:pt>
                <c:pt idx="3542">
                  <c:v>369.27</c:v>
                </c:pt>
                <c:pt idx="3543">
                  <c:v>309.07</c:v>
                </c:pt>
                <c:pt idx="3544">
                  <c:v>151.32</c:v>
                </c:pt>
                <c:pt idx="3545">
                  <c:v>219.47</c:v>
                </c:pt>
                <c:pt idx="3546">
                  <c:v>166.54</c:v>
                </c:pt>
                <c:pt idx="3547">
                  <c:v>200.26</c:v>
                </c:pt>
                <c:pt idx="3548">
                  <c:v>149.80000000000001</c:v>
                </c:pt>
                <c:pt idx="3549">
                  <c:v>157.78</c:v>
                </c:pt>
                <c:pt idx="3550">
                  <c:v>153.94999999999999</c:v>
                </c:pt>
                <c:pt idx="3551">
                  <c:v>166.65</c:v>
                </c:pt>
                <c:pt idx="3552">
                  <c:v>165.72</c:v>
                </c:pt>
                <c:pt idx="3553">
                  <c:v>149.46</c:v>
                </c:pt>
                <c:pt idx="3554">
                  <c:v>157.29</c:v>
                </c:pt>
                <c:pt idx="3555">
                  <c:v>171.41</c:v>
                </c:pt>
                <c:pt idx="3556">
                  <c:v>145.44</c:v>
                </c:pt>
                <c:pt idx="3557">
                  <c:v>138.9</c:v>
                </c:pt>
                <c:pt idx="3558">
                  <c:v>173.41</c:v>
                </c:pt>
                <c:pt idx="3559">
                  <c:v>185.05</c:v>
                </c:pt>
                <c:pt idx="3560">
                  <c:v>469.21</c:v>
                </c:pt>
                <c:pt idx="3561">
                  <c:v>425.38</c:v>
                </c:pt>
                <c:pt idx="3562">
                  <c:v>312.27</c:v>
                </c:pt>
                <c:pt idx="3563">
                  <c:v>286.95</c:v>
                </c:pt>
                <c:pt idx="3564">
                  <c:v>280.94</c:v>
                </c:pt>
                <c:pt idx="3565">
                  <c:v>312.70999999999998</c:v>
                </c:pt>
                <c:pt idx="3566">
                  <c:v>206.7</c:v>
                </c:pt>
                <c:pt idx="3567">
                  <c:v>205.73</c:v>
                </c:pt>
                <c:pt idx="3568">
                  <c:v>179.78</c:v>
                </c:pt>
                <c:pt idx="3569">
                  <c:v>189.43</c:v>
                </c:pt>
                <c:pt idx="3570">
                  <c:v>126.02</c:v>
                </c:pt>
                <c:pt idx="3571">
                  <c:v>155.93</c:v>
                </c:pt>
                <c:pt idx="3572">
                  <c:v>233.49</c:v>
                </c:pt>
                <c:pt idx="3573">
                  <c:v>186.04</c:v>
                </c:pt>
                <c:pt idx="3574">
                  <c:v>207.24</c:v>
                </c:pt>
                <c:pt idx="3575">
                  <c:v>216.87</c:v>
                </c:pt>
                <c:pt idx="3576">
                  <c:v>356.78</c:v>
                </c:pt>
                <c:pt idx="3577">
                  <c:v>284.63</c:v>
                </c:pt>
                <c:pt idx="3578">
                  <c:v>203.43</c:v>
                </c:pt>
                <c:pt idx="3579">
                  <c:v>205.84</c:v>
                </c:pt>
                <c:pt idx="3580">
                  <c:v>193.34</c:v>
                </c:pt>
                <c:pt idx="3581">
                  <c:v>192.81</c:v>
                </c:pt>
                <c:pt idx="3582">
                  <c:v>122.59</c:v>
                </c:pt>
                <c:pt idx="3583">
                  <c:v>118.53</c:v>
                </c:pt>
                <c:pt idx="3584">
                  <c:v>171.2</c:v>
                </c:pt>
                <c:pt idx="3585">
                  <c:v>198.28</c:v>
                </c:pt>
                <c:pt idx="3586">
                  <c:v>109.44</c:v>
                </c:pt>
                <c:pt idx="3587">
                  <c:v>119.52</c:v>
                </c:pt>
                <c:pt idx="3588">
                  <c:v>174.02</c:v>
                </c:pt>
                <c:pt idx="3589">
                  <c:v>136.12</c:v>
                </c:pt>
                <c:pt idx="3590">
                  <c:v>332.12</c:v>
                </c:pt>
                <c:pt idx="3591">
                  <c:v>273.81</c:v>
                </c:pt>
                <c:pt idx="3592">
                  <c:v>278.45999999999998</c:v>
                </c:pt>
                <c:pt idx="3593">
                  <c:v>194.12</c:v>
                </c:pt>
                <c:pt idx="3594">
                  <c:v>200.83</c:v>
                </c:pt>
                <c:pt idx="3595">
                  <c:v>300.35000000000002</c:v>
                </c:pt>
                <c:pt idx="3596">
                  <c:v>331.33</c:v>
                </c:pt>
                <c:pt idx="3597">
                  <c:v>323.32</c:v>
                </c:pt>
                <c:pt idx="3598">
                  <c:v>344.35</c:v>
                </c:pt>
                <c:pt idx="3599">
                  <c:v>319.69</c:v>
                </c:pt>
                <c:pt idx="3600">
                  <c:v>99.92</c:v>
                </c:pt>
                <c:pt idx="3601">
                  <c:v>112.61</c:v>
                </c:pt>
                <c:pt idx="3602">
                  <c:v>126.73</c:v>
                </c:pt>
                <c:pt idx="3603">
                  <c:v>120.37</c:v>
                </c:pt>
                <c:pt idx="3604">
                  <c:v>129.58000000000001</c:v>
                </c:pt>
                <c:pt idx="3605">
                  <c:v>174.7</c:v>
                </c:pt>
                <c:pt idx="3606">
                  <c:v>140.59</c:v>
                </c:pt>
                <c:pt idx="3607">
                  <c:v>156.41999999999999</c:v>
                </c:pt>
                <c:pt idx="3608">
                  <c:v>154.80000000000001</c:v>
                </c:pt>
                <c:pt idx="3609">
                  <c:v>126.88</c:v>
                </c:pt>
                <c:pt idx="3610">
                  <c:v>307.98</c:v>
                </c:pt>
                <c:pt idx="3611">
                  <c:v>338.9</c:v>
                </c:pt>
                <c:pt idx="3612">
                  <c:v>394.5</c:v>
                </c:pt>
                <c:pt idx="3613">
                  <c:v>384.82</c:v>
                </c:pt>
                <c:pt idx="3614">
                  <c:v>386.12</c:v>
                </c:pt>
                <c:pt idx="3615">
                  <c:v>376.4</c:v>
                </c:pt>
                <c:pt idx="3616">
                  <c:v>178.69</c:v>
                </c:pt>
                <c:pt idx="3617">
                  <c:v>254.03</c:v>
                </c:pt>
                <c:pt idx="3618">
                  <c:v>261.89</c:v>
                </c:pt>
                <c:pt idx="3619">
                  <c:v>166.62</c:v>
                </c:pt>
                <c:pt idx="3620">
                  <c:v>237.67</c:v>
                </c:pt>
                <c:pt idx="3621">
                  <c:v>161.58000000000001</c:v>
                </c:pt>
                <c:pt idx="3622">
                  <c:v>177.44</c:v>
                </c:pt>
                <c:pt idx="3623">
                  <c:v>252.85</c:v>
                </c:pt>
                <c:pt idx="3624">
                  <c:v>89.7</c:v>
                </c:pt>
                <c:pt idx="3625">
                  <c:v>27.22</c:v>
                </c:pt>
                <c:pt idx="3626">
                  <c:v>26.5</c:v>
                </c:pt>
                <c:pt idx="3627">
                  <c:v>31.01</c:v>
                </c:pt>
                <c:pt idx="3628">
                  <c:v>22.81</c:v>
                </c:pt>
                <c:pt idx="3629">
                  <c:v>37.36</c:v>
                </c:pt>
                <c:pt idx="3630">
                  <c:v>27.38</c:v>
                </c:pt>
                <c:pt idx="3631">
                  <c:v>25.43</c:v>
                </c:pt>
                <c:pt idx="3632">
                  <c:v>31.63</c:v>
                </c:pt>
                <c:pt idx="3633">
                  <c:v>22.11</c:v>
                </c:pt>
                <c:pt idx="3634">
                  <c:v>27.19</c:v>
                </c:pt>
                <c:pt idx="3635">
                  <c:v>22.42</c:v>
                </c:pt>
                <c:pt idx="3636">
                  <c:v>24.85</c:v>
                </c:pt>
                <c:pt idx="3637">
                  <c:v>22.84</c:v>
                </c:pt>
                <c:pt idx="3638">
                  <c:v>20.440000000000001</c:v>
                </c:pt>
                <c:pt idx="3639">
                  <c:v>26.5</c:v>
                </c:pt>
                <c:pt idx="3640">
                  <c:v>22.98</c:v>
                </c:pt>
                <c:pt idx="3641">
                  <c:v>30.58</c:v>
                </c:pt>
                <c:pt idx="3642">
                  <c:v>29.09</c:v>
                </c:pt>
                <c:pt idx="3643">
                  <c:v>26.53</c:v>
                </c:pt>
                <c:pt idx="3644">
                  <c:v>27.56</c:v>
                </c:pt>
                <c:pt idx="3645">
                  <c:v>22.81</c:v>
                </c:pt>
                <c:pt idx="3646">
                  <c:v>34.270000000000003</c:v>
                </c:pt>
                <c:pt idx="3647">
                  <c:v>29.98</c:v>
                </c:pt>
                <c:pt idx="3648">
                  <c:v>23.39</c:v>
                </c:pt>
                <c:pt idx="3649">
                  <c:v>28.59</c:v>
                </c:pt>
                <c:pt idx="3650">
                  <c:v>17.78</c:v>
                </c:pt>
                <c:pt idx="3651">
                  <c:v>19.18</c:v>
                </c:pt>
                <c:pt idx="3652">
                  <c:v>23.13</c:v>
                </c:pt>
                <c:pt idx="3653">
                  <c:v>25.22</c:v>
                </c:pt>
                <c:pt idx="3654">
                  <c:v>24.39</c:v>
                </c:pt>
                <c:pt idx="3655">
                  <c:v>26.98</c:v>
                </c:pt>
                <c:pt idx="3656">
                  <c:v>21.61</c:v>
                </c:pt>
                <c:pt idx="3657">
                  <c:v>22.71</c:v>
                </c:pt>
                <c:pt idx="3658">
                  <c:v>17.920000000000002</c:v>
                </c:pt>
                <c:pt idx="3659">
                  <c:v>23.72</c:v>
                </c:pt>
                <c:pt idx="3660">
                  <c:v>29.25</c:v>
                </c:pt>
                <c:pt idx="3661">
                  <c:v>26.53</c:v>
                </c:pt>
                <c:pt idx="3662">
                  <c:v>21.39</c:v>
                </c:pt>
                <c:pt idx="3663">
                  <c:v>35.43</c:v>
                </c:pt>
                <c:pt idx="3664">
                  <c:v>82.56</c:v>
                </c:pt>
                <c:pt idx="3665">
                  <c:v>110.18</c:v>
                </c:pt>
                <c:pt idx="3666">
                  <c:v>200.94</c:v>
                </c:pt>
                <c:pt idx="3667">
                  <c:v>194.29</c:v>
                </c:pt>
                <c:pt idx="3668">
                  <c:v>134.74</c:v>
                </c:pt>
                <c:pt idx="3669">
                  <c:v>73.38</c:v>
                </c:pt>
                <c:pt idx="3670">
                  <c:v>79.13</c:v>
                </c:pt>
                <c:pt idx="3671">
                  <c:v>73.349999999999994</c:v>
                </c:pt>
                <c:pt idx="3672">
                  <c:v>64.62</c:v>
                </c:pt>
                <c:pt idx="3673">
                  <c:v>54.85</c:v>
                </c:pt>
                <c:pt idx="3674">
                  <c:v>52.22</c:v>
                </c:pt>
                <c:pt idx="3675">
                  <c:v>66.959999999999994</c:v>
                </c:pt>
                <c:pt idx="3676">
                  <c:v>115.31</c:v>
                </c:pt>
                <c:pt idx="3677">
                  <c:v>149.41999999999999</c:v>
                </c:pt>
                <c:pt idx="3678">
                  <c:v>188.21</c:v>
                </c:pt>
                <c:pt idx="3679">
                  <c:v>171.85</c:v>
                </c:pt>
                <c:pt idx="3680">
                  <c:v>195.44</c:v>
                </c:pt>
                <c:pt idx="3681">
                  <c:v>29.86</c:v>
                </c:pt>
                <c:pt idx="3682">
                  <c:v>33.79</c:v>
                </c:pt>
                <c:pt idx="3683">
                  <c:v>30.66</c:v>
                </c:pt>
                <c:pt idx="3684">
                  <c:v>18.059999999999999</c:v>
                </c:pt>
                <c:pt idx="3685">
                  <c:v>23.33</c:v>
                </c:pt>
                <c:pt idx="3686">
                  <c:v>25.92</c:v>
                </c:pt>
                <c:pt idx="3687">
                  <c:v>153.6</c:v>
                </c:pt>
                <c:pt idx="3688">
                  <c:v>332.09</c:v>
                </c:pt>
                <c:pt idx="3689">
                  <c:v>405.86</c:v>
                </c:pt>
                <c:pt idx="3690">
                  <c:v>403.53</c:v>
                </c:pt>
                <c:pt idx="3691">
                  <c:v>329.48</c:v>
                </c:pt>
                <c:pt idx="3692">
                  <c:v>292.5</c:v>
                </c:pt>
                <c:pt idx="3693">
                  <c:v>247.03</c:v>
                </c:pt>
                <c:pt idx="3694">
                  <c:v>198.36</c:v>
                </c:pt>
                <c:pt idx="3695">
                  <c:v>138.94</c:v>
                </c:pt>
                <c:pt idx="3696">
                  <c:v>165.37</c:v>
                </c:pt>
                <c:pt idx="3697">
                  <c:v>151.30000000000001</c:v>
                </c:pt>
                <c:pt idx="3698">
                  <c:v>110.87</c:v>
                </c:pt>
                <c:pt idx="3699">
                  <c:v>173.31</c:v>
                </c:pt>
                <c:pt idx="3700">
                  <c:v>179.87</c:v>
                </c:pt>
                <c:pt idx="3701">
                  <c:v>215.36</c:v>
                </c:pt>
                <c:pt idx="3702">
                  <c:v>171.28</c:v>
                </c:pt>
                <c:pt idx="3703">
                  <c:v>139.51</c:v>
                </c:pt>
                <c:pt idx="3704">
                  <c:v>172.06</c:v>
                </c:pt>
                <c:pt idx="3705">
                  <c:v>203.03</c:v>
                </c:pt>
                <c:pt idx="3706">
                  <c:v>162</c:v>
                </c:pt>
                <c:pt idx="3707">
                  <c:v>154.05000000000001</c:v>
                </c:pt>
                <c:pt idx="3708">
                  <c:v>228.13</c:v>
                </c:pt>
                <c:pt idx="3709">
                  <c:v>123.7</c:v>
                </c:pt>
                <c:pt idx="3710">
                  <c:v>150.69999999999999</c:v>
                </c:pt>
                <c:pt idx="3711">
                  <c:v>110.7</c:v>
                </c:pt>
                <c:pt idx="3712">
                  <c:v>132.80000000000001</c:v>
                </c:pt>
                <c:pt idx="3713">
                  <c:v>116.95</c:v>
                </c:pt>
                <c:pt idx="3714">
                  <c:v>103.29</c:v>
                </c:pt>
                <c:pt idx="3715">
                  <c:v>199.35</c:v>
                </c:pt>
                <c:pt idx="3716">
                  <c:v>116.73</c:v>
                </c:pt>
                <c:pt idx="3717">
                  <c:v>119.33</c:v>
                </c:pt>
                <c:pt idx="3718">
                  <c:v>109.16</c:v>
                </c:pt>
                <c:pt idx="3719">
                  <c:v>141.37</c:v>
                </c:pt>
                <c:pt idx="3720">
                  <c:v>152.93</c:v>
                </c:pt>
                <c:pt idx="3721">
                  <c:v>139.79</c:v>
                </c:pt>
                <c:pt idx="3722">
                  <c:v>140.97</c:v>
                </c:pt>
                <c:pt idx="3723">
                  <c:v>150.05000000000001</c:v>
                </c:pt>
                <c:pt idx="3724">
                  <c:v>144.37</c:v>
                </c:pt>
                <c:pt idx="3725">
                  <c:v>152.55000000000001</c:v>
                </c:pt>
                <c:pt idx="3726">
                  <c:v>158.13999999999999</c:v>
                </c:pt>
                <c:pt idx="3727">
                  <c:v>124.86</c:v>
                </c:pt>
                <c:pt idx="3728">
                  <c:v>134.88</c:v>
                </c:pt>
                <c:pt idx="3729">
                  <c:v>144.44999999999999</c:v>
                </c:pt>
                <c:pt idx="3730">
                  <c:v>146.08000000000001</c:v>
                </c:pt>
                <c:pt idx="3731">
                  <c:v>256.92</c:v>
                </c:pt>
                <c:pt idx="3732">
                  <c:v>241.42</c:v>
                </c:pt>
                <c:pt idx="3733">
                  <c:v>318.3</c:v>
                </c:pt>
                <c:pt idx="3734">
                  <c:v>295.16000000000003</c:v>
                </c:pt>
                <c:pt idx="3735">
                  <c:v>299</c:v>
                </c:pt>
                <c:pt idx="3736">
                  <c:v>313.06</c:v>
                </c:pt>
                <c:pt idx="3737">
                  <c:v>268.13</c:v>
                </c:pt>
                <c:pt idx="3738">
                  <c:v>231.45</c:v>
                </c:pt>
                <c:pt idx="3739">
                  <c:v>202.31</c:v>
                </c:pt>
                <c:pt idx="3740">
                  <c:v>178.11</c:v>
                </c:pt>
                <c:pt idx="3741">
                  <c:v>165.05</c:v>
                </c:pt>
                <c:pt idx="3742">
                  <c:v>150.88999999999999</c:v>
                </c:pt>
                <c:pt idx="3743">
                  <c:v>283.23</c:v>
                </c:pt>
                <c:pt idx="3744">
                  <c:v>276.08</c:v>
                </c:pt>
                <c:pt idx="3745">
                  <c:v>102.91</c:v>
                </c:pt>
                <c:pt idx="3746">
                  <c:v>147.06</c:v>
                </c:pt>
                <c:pt idx="3747">
                  <c:v>161.56</c:v>
                </c:pt>
                <c:pt idx="3748">
                  <c:v>104.47</c:v>
                </c:pt>
                <c:pt idx="3749">
                  <c:v>113.53</c:v>
                </c:pt>
                <c:pt idx="3750">
                  <c:v>242.44</c:v>
                </c:pt>
                <c:pt idx="3751">
                  <c:v>120.82</c:v>
                </c:pt>
                <c:pt idx="3752">
                  <c:v>80.650000000000006</c:v>
                </c:pt>
                <c:pt idx="3753">
                  <c:v>105.6</c:v>
                </c:pt>
                <c:pt idx="3754">
                  <c:v>56.28</c:v>
                </c:pt>
                <c:pt idx="3755">
                  <c:v>53.06</c:v>
                </c:pt>
                <c:pt idx="3756">
                  <c:v>49.42</c:v>
                </c:pt>
                <c:pt idx="3757">
                  <c:v>133</c:v>
                </c:pt>
                <c:pt idx="3758">
                  <c:v>76.430000000000007</c:v>
                </c:pt>
                <c:pt idx="3759">
                  <c:v>84.04</c:v>
                </c:pt>
                <c:pt idx="3760">
                  <c:v>105.27</c:v>
                </c:pt>
                <c:pt idx="3761">
                  <c:v>108.59</c:v>
                </c:pt>
                <c:pt idx="3762">
                  <c:v>89.98</c:v>
                </c:pt>
                <c:pt idx="3763">
                  <c:v>95.76</c:v>
                </c:pt>
                <c:pt idx="3764">
                  <c:v>97.48</c:v>
                </c:pt>
                <c:pt idx="3765">
                  <c:v>99.16</c:v>
                </c:pt>
                <c:pt idx="3766">
                  <c:v>109.45</c:v>
                </c:pt>
                <c:pt idx="3767">
                  <c:v>106.47</c:v>
                </c:pt>
                <c:pt idx="3768">
                  <c:v>126.7</c:v>
                </c:pt>
                <c:pt idx="3769">
                  <c:v>138.08000000000001</c:v>
                </c:pt>
                <c:pt idx="3770">
                  <c:v>158.97999999999999</c:v>
                </c:pt>
                <c:pt idx="3771">
                  <c:v>175.19</c:v>
                </c:pt>
                <c:pt idx="3772">
                  <c:v>178.64</c:v>
                </c:pt>
                <c:pt idx="3773">
                  <c:v>131.16</c:v>
                </c:pt>
                <c:pt idx="3774">
                  <c:v>141.41</c:v>
                </c:pt>
                <c:pt idx="3775">
                  <c:v>146.31</c:v>
                </c:pt>
                <c:pt idx="3776">
                  <c:v>141.5</c:v>
                </c:pt>
                <c:pt idx="3777">
                  <c:v>145.19999999999999</c:v>
                </c:pt>
                <c:pt idx="3778">
                  <c:v>145.37</c:v>
                </c:pt>
                <c:pt idx="3779">
                  <c:v>165.36</c:v>
                </c:pt>
                <c:pt idx="3780">
                  <c:v>175.17</c:v>
                </c:pt>
                <c:pt idx="3781">
                  <c:v>184.19</c:v>
                </c:pt>
                <c:pt idx="3782">
                  <c:v>150.35</c:v>
                </c:pt>
                <c:pt idx="3783">
                  <c:v>132.63999999999999</c:v>
                </c:pt>
                <c:pt idx="3784">
                  <c:v>111.35</c:v>
                </c:pt>
                <c:pt idx="3785">
                  <c:v>145.34</c:v>
                </c:pt>
                <c:pt idx="3786">
                  <c:v>164.48</c:v>
                </c:pt>
                <c:pt idx="3787">
                  <c:v>120.67</c:v>
                </c:pt>
                <c:pt idx="3788">
                  <c:v>123.15</c:v>
                </c:pt>
                <c:pt idx="3789">
                  <c:v>95.87</c:v>
                </c:pt>
                <c:pt idx="3790">
                  <c:v>100.05</c:v>
                </c:pt>
                <c:pt idx="3791">
                  <c:v>77.5</c:v>
                </c:pt>
                <c:pt idx="3792">
                  <c:v>94.66</c:v>
                </c:pt>
                <c:pt idx="3793">
                  <c:v>92.73</c:v>
                </c:pt>
                <c:pt idx="3794">
                  <c:v>90.51</c:v>
                </c:pt>
                <c:pt idx="3795">
                  <c:v>82.79</c:v>
                </c:pt>
                <c:pt idx="3796">
                  <c:v>78.62</c:v>
                </c:pt>
                <c:pt idx="3797">
                  <c:v>77.62</c:v>
                </c:pt>
                <c:pt idx="3798">
                  <c:v>85.56</c:v>
                </c:pt>
                <c:pt idx="3799">
                  <c:v>99.62</c:v>
                </c:pt>
                <c:pt idx="3800">
                  <c:v>106.23</c:v>
                </c:pt>
                <c:pt idx="3801">
                  <c:v>124.03</c:v>
                </c:pt>
                <c:pt idx="3802">
                  <c:v>150.12</c:v>
                </c:pt>
                <c:pt idx="3803">
                  <c:v>166.55</c:v>
                </c:pt>
                <c:pt idx="3804">
                  <c:v>151.02000000000001</c:v>
                </c:pt>
                <c:pt idx="3805">
                  <c:v>145.24</c:v>
                </c:pt>
                <c:pt idx="3806">
                  <c:v>145.47999999999999</c:v>
                </c:pt>
                <c:pt idx="3807">
                  <c:v>109.52</c:v>
                </c:pt>
                <c:pt idx="3808">
                  <c:v>114.2</c:v>
                </c:pt>
                <c:pt idx="3809">
                  <c:v>118.67</c:v>
                </c:pt>
                <c:pt idx="3810">
                  <c:v>102.54</c:v>
                </c:pt>
                <c:pt idx="3811">
                  <c:v>90.12</c:v>
                </c:pt>
                <c:pt idx="3812">
                  <c:v>88.9</c:v>
                </c:pt>
                <c:pt idx="3813">
                  <c:v>85.37</c:v>
                </c:pt>
                <c:pt idx="3814">
                  <c:v>79.14</c:v>
                </c:pt>
                <c:pt idx="3815">
                  <c:v>86.44</c:v>
                </c:pt>
                <c:pt idx="3816">
                  <c:v>85.83</c:v>
                </c:pt>
                <c:pt idx="3817">
                  <c:v>68.400000000000006</c:v>
                </c:pt>
                <c:pt idx="3818">
                  <c:v>77.989999999999995</c:v>
                </c:pt>
                <c:pt idx="3819">
                  <c:v>68.319999999999993</c:v>
                </c:pt>
                <c:pt idx="3820">
                  <c:v>66.37</c:v>
                </c:pt>
                <c:pt idx="3821">
                  <c:v>67.709999999999994</c:v>
                </c:pt>
                <c:pt idx="3822">
                  <c:v>84.71</c:v>
                </c:pt>
                <c:pt idx="3823">
                  <c:v>93.98</c:v>
                </c:pt>
                <c:pt idx="3824">
                  <c:v>103.44</c:v>
                </c:pt>
                <c:pt idx="3825">
                  <c:v>105.11</c:v>
                </c:pt>
                <c:pt idx="3826">
                  <c:v>73.540000000000006</c:v>
                </c:pt>
                <c:pt idx="3827">
                  <c:v>86.19</c:v>
                </c:pt>
                <c:pt idx="3828">
                  <c:v>70.010000000000005</c:v>
                </c:pt>
                <c:pt idx="3829">
                  <c:v>58.19</c:v>
                </c:pt>
                <c:pt idx="3830">
                  <c:v>54.98</c:v>
                </c:pt>
                <c:pt idx="3831">
                  <c:v>50.13</c:v>
                </c:pt>
                <c:pt idx="3832">
                  <c:v>56</c:v>
                </c:pt>
                <c:pt idx="3833">
                  <c:v>47.98</c:v>
                </c:pt>
                <c:pt idx="3834">
                  <c:v>52.58</c:v>
                </c:pt>
                <c:pt idx="3835">
                  <c:v>42.88</c:v>
                </c:pt>
                <c:pt idx="3836">
                  <c:v>32.31</c:v>
                </c:pt>
                <c:pt idx="3837">
                  <c:v>36.35</c:v>
                </c:pt>
                <c:pt idx="3838">
                  <c:v>47.47</c:v>
                </c:pt>
                <c:pt idx="3839">
                  <c:v>53.29</c:v>
                </c:pt>
                <c:pt idx="3840">
                  <c:v>53.81</c:v>
                </c:pt>
                <c:pt idx="3841">
                  <c:v>41.88</c:v>
                </c:pt>
                <c:pt idx="3842">
                  <c:v>34.46</c:v>
                </c:pt>
                <c:pt idx="3843">
                  <c:v>31.56</c:v>
                </c:pt>
                <c:pt idx="3844">
                  <c:v>3.11</c:v>
                </c:pt>
                <c:pt idx="3845">
                  <c:v>3.37</c:v>
                </c:pt>
                <c:pt idx="3846">
                  <c:v>5.54</c:v>
                </c:pt>
                <c:pt idx="3847">
                  <c:v>6.69</c:v>
                </c:pt>
                <c:pt idx="3848">
                  <c:v>5.54</c:v>
                </c:pt>
                <c:pt idx="3849">
                  <c:v>25.3</c:v>
                </c:pt>
                <c:pt idx="3850">
                  <c:v>21</c:v>
                </c:pt>
                <c:pt idx="3851">
                  <c:v>28.81</c:v>
                </c:pt>
                <c:pt idx="3852">
                  <c:v>267.02</c:v>
                </c:pt>
                <c:pt idx="3853">
                  <c:v>207.25</c:v>
                </c:pt>
                <c:pt idx="3854">
                  <c:v>200.23</c:v>
                </c:pt>
                <c:pt idx="3855">
                  <c:v>194.45</c:v>
                </c:pt>
                <c:pt idx="3856">
                  <c:v>219.04</c:v>
                </c:pt>
                <c:pt idx="3857">
                  <c:v>191.78</c:v>
                </c:pt>
                <c:pt idx="3858">
                  <c:v>455.61</c:v>
                </c:pt>
                <c:pt idx="3859">
                  <c:v>234.98</c:v>
                </c:pt>
                <c:pt idx="3860">
                  <c:v>143.74</c:v>
                </c:pt>
                <c:pt idx="3861">
                  <c:v>149.21</c:v>
                </c:pt>
                <c:pt idx="3862">
                  <c:v>161.24</c:v>
                </c:pt>
                <c:pt idx="3863">
                  <c:v>180.28</c:v>
                </c:pt>
                <c:pt idx="3864">
                  <c:v>210.52</c:v>
                </c:pt>
                <c:pt idx="3865">
                  <c:v>229.96</c:v>
                </c:pt>
                <c:pt idx="3866">
                  <c:v>180.92</c:v>
                </c:pt>
                <c:pt idx="3867">
                  <c:v>200.67</c:v>
                </c:pt>
                <c:pt idx="3868">
                  <c:v>229.35</c:v>
                </c:pt>
                <c:pt idx="3869">
                  <c:v>174.45</c:v>
                </c:pt>
                <c:pt idx="3870">
                  <c:v>169.32</c:v>
                </c:pt>
                <c:pt idx="3871">
                  <c:v>125.33</c:v>
                </c:pt>
                <c:pt idx="3872">
                  <c:v>126.34</c:v>
                </c:pt>
                <c:pt idx="3873">
                  <c:v>144.1</c:v>
                </c:pt>
                <c:pt idx="3874">
                  <c:v>109.25</c:v>
                </c:pt>
                <c:pt idx="3875">
                  <c:v>102.37</c:v>
                </c:pt>
                <c:pt idx="3876">
                  <c:v>89.08</c:v>
                </c:pt>
                <c:pt idx="3877">
                  <c:v>100.02</c:v>
                </c:pt>
                <c:pt idx="3878">
                  <c:v>87.52</c:v>
                </c:pt>
                <c:pt idx="3879">
                  <c:v>196.28</c:v>
                </c:pt>
                <c:pt idx="3880">
                  <c:v>234.56</c:v>
                </c:pt>
                <c:pt idx="3881">
                  <c:v>134.09</c:v>
                </c:pt>
                <c:pt idx="3882">
                  <c:v>112.98</c:v>
                </c:pt>
                <c:pt idx="3883">
                  <c:v>103.12</c:v>
                </c:pt>
                <c:pt idx="3884">
                  <c:v>101.22</c:v>
                </c:pt>
                <c:pt idx="3885">
                  <c:v>86.86</c:v>
                </c:pt>
                <c:pt idx="3886">
                  <c:v>107.31</c:v>
                </c:pt>
                <c:pt idx="3887">
                  <c:v>89.22</c:v>
                </c:pt>
                <c:pt idx="3888">
                  <c:v>87.2</c:v>
                </c:pt>
                <c:pt idx="3889">
                  <c:v>87.43</c:v>
                </c:pt>
                <c:pt idx="3890">
                  <c:v>109.08</c:v>
                </c:pt>
                <c:pt idx="3891">
                  <c:v>121.72</c:v>
                </c:pt>
                <c:pt idx="3892">
                  <c:v>89.13</c:v>
                </c:pt>
                <c:pt idx="3893">
                  <c:v>95.47</c:v>
                </c:pt>
                <c:pt idx="3894">
                  <c:v>130.46</c:v>
                </c:pt>
                <c:pt idx="3895">
                  <c:v>113.28</c:v>
                </c:pt>
                <c:pt idx="3896">
                  <c:v>119.73</c:v>
                </c:pt>
                <c:pt idx="3897">
                  <c:v>101.48</c:v>
                </c:pt>
                <c:pt idx="3898">
                  <c:v>115.37</c:v>
                </c:pt>
                <c:pt idx="3899">
                  <c:v>108.21</c:v>
                </c:pt>
                <c:pt idx="3900">
                  <c:v>92.24</c:v>
                </c:pt>
                <c:pt idx="3901">
                  <c:v>99.63</c:v>
                </c:pt>
                <c:pt idx="3902">
                  <c:v>136.84</c:v>
                </c:pt>
                <c:pt idx="3903">
                  <c:v>78.12</c:v>
                </c:pt>
                <c:pt idx="3904">
                  <c:v>81.03</c:v>
                </c:pt>
                <c:pt idx="3905">
                  <c:v>74.540000000000006</c:v>
                </c:pt>
                <c:pt idx="3906">
                  <c:v>75.44</c:v>
                </c:pt>
                <c:pt idx="3907">
                  <c:v>81.92</c:v>
                </c:pt>
                <c:pt idx="3908">
                  <c:v>100.16</c:v>
                </c:pt>
                <c:pt idx="3909">
                  <c:v>103.65</c:v>
                </c:pt>
                <c:pt idx="3910">
                  <c:v>81.709999999999994</c:v>
                </c:pt>
                <c:pt idx="3911">
                  <c:v>78.040000000000006</c:v>
                </c:pt>
                <c:pt idx="3912">
                  <c:v>112.33</c:v>
                </c:pt>
                <c:pt idx="3913">
                  <c:v>91.59</c:v>
                </c:pt>
                <c:pt idx="3914">
                  <c:v>131.02000000000001</c:v>
                </c:pt>
                <c:pt idx="3915">
                  <c:v>167.38</c:v>
                </c:pt>
                <c:pt idx="3916">
                  <c:v>244.61</c:v>
                </c:pt>
                <c:pt idx="3917">
                  <c:v>277.39999999999998</c:v>
                </c:pt>
                <c:pt idx="3918">
                  <c:v>322.39</c:v>
                </c:pt>
                <c:pt idx="3919">
                  <c:v>55.34</c:v>
                </c:pt>
                <c:pt idx="3920">
                  <c:v>50.35</c:v>
                </c:pt>
                <c:pt idx="3921">
                  <c:v>128.18</c:v>
                </c:pt>
                <c:pt idx="3922">
                  <c:v>208.2</c:v>
                </c:pt>
                <c:pt idx="3923">
                  <c:v>142.57</c:v>
                </c:pt>
                <c:pt idx="3924">
                  <c:v>99.67</c:v>
                </c:pt>
                <c:pt idx="3925">
                  <c:v>500.26</c:v>
                </c:pt>
                <c:pt idx="3926">
                  <c:v>192.33</c:v>
                </c:pt>
                <c:pt idx="3927">
                  <c:v>51.97</c:v>
                </c:pt>
                <c:pt idx="3928">
                  <c:v>56.68</c:v>
                </c:pt>
                <c:pt idx="3929">
                  <c:v>47.91</c:v>
                </c:pt>
                <c:pt idx="3930">
                  <c:v>34.35</c:v>
                </c:pt>
                <c:pt idx="3931">
                  <c:v>37.299999999999997</c:v>
                </c:pt>
                <c:pt idx="3932">
                  <c:v>36.21</c:v>
                </c:pt>
                <c:pt idx="3933">
                  <c:v>49.9</c:v>
                </c:pt>
                <c:pt idx="3934">
                  <c:v>51.29</c:v>
                </c:pt>
                <c:pt idx="3935">
                  <c:v>33.39</c:v>
                </c:pt>
                <c:pt idx="3936">
                  <c:v>30.98</c:v>
                </c:pt>
                <c:pt idx="3937">
                  <c:v>52.46</c:v>
                </c:pt>
                <c:pt idx="3938">
                  <c:v>10.89</c:v>
                </c:pt>
                <c:pt idx="3939">
                  <c:v>5.19</c:v>
                </c:pt>
                <c:pt idx="3940">
                  <c:v>10.039999999999999</c:v>
                </c:pt>
                <c:pt idx="3941">
                  <c:v>19.23</c:v>
                </c:pt>
                <c:pt idx="3942">
                  <c:v>19</c:v>
                </c:pt>
                <c:pt idx="3943">
                  <c:v>38.86</c:v>
                </c:pt>
                <c:pt idx="3944">
                  <c:v>22</c:v>
                </c:pt>
                <c:pt idx="3945">
                  <c:v>33.72</c:v>
                </c:pt>
                <c:pt idx="3946">
                  <c:v>40.76</c:v>
                </c:pt>
                <c:pt idx="3947">
                  <c:v>54.07</c:v>
                </c:pt>
                <c:pt idx="3948">
                  <c:v>51.49</c:v>
                </c:pt>
                <c:pt idx="3949">
                  <c:v>58.12</c:v>
                </c:pt>
                <c:pt idx="3950">
                  <c:v>292.62</c:v>
                </c:pt>
                <c:pt idx="3951">
                  <c:v>241.24</c:v>
                </c:pt>
                <c:pt idx="3952">
                  <c:v>173.11</c:v>
                </c:pt>
                <c:pt idx="3953">
                  <c:v>354.27</c:v>
                </c:pt>
                <c:pt idx="3954">
                  <c:v>223.61</c:v>
                </c:pt>
                <c:pt idx="3955">
                  <c:v>203.4</c:v>
                </c:pt>
                <c:pt idx="3956">
                  <c:v>172.73</c:v>
                </c:pt>
                <c:pt idx="3957">
                  <c:v>160.79</c:v>
                </c:pt>
                <c:pt idx="3958">
                  <c:v>172.8</c:v>
                </c:pt>
                <c:pt idx="3959">
                  <c:v>391.57</c:v>
                </c:pt>
                <c:pt idx="3960">
                  <c:v>402.06</c:v>
                </c:pt>
                <c:pt idx="3961">
                  <c:v>336.59</c:v>
                </c:pt>
                <c:pt idx="3962">
                  <c:v>453.82</c:v>
                </c:pt>
                <c:pt idx="3963">
                  <c:v>964.58</c:v>
                </c:pt>
                <c:pt idx="3964">
                  <c:v>346.3</c:v>
                </c:pt>
                <c:pt idx="3965">
                  <c:v>269.83999999999997</c:v>
                </c:pt>
                <c:pt idx="3966">
                  <c:v>204.37</c:v>
                </c:pt>
                <c:pt idx="3967">
                  <c:v>275.44</c:v>
                </c:pt>
                <c:pt idx="3968">
                  <c:v>245.42</c:v>
                </c:pt>
                <c:pt idx="3969">
                  <c:v>250.76</c:v>
                </c:pt>
                <c:pt idx="3970">
                  <c:v>262.69</c:v>
                </c:pt>
                <c:pt idx="3971">
                  <c:v>346.43</c:v>
                </c:pt>
                <c:pt idx="3972">
                  <c:v>335.31</c:v>
                </c:pt>
                <c:pt idx="3973">
                  <c:v>520.14</c:v>
                </c:pt>
                <c:pt idx="3974">
                  <c:v>310.69</c:v>
                </c:pt>
                <c:pt idx="3975">
                  <c:v>381.46</c:v>
                </c:pt>
                <c:pt idx="3976">
                  <c:v>194.52</c:v>
                </c:pt>
                <c:pt idx="3977">
                  <c:v>202.34</c:v>
                </c:pt>
                <c:pt idx="3978">
                  <c:v>125.14</c:v>
                </c:pt>
                <c:pt idx="3979">
                  <c:v>325.82</c:v>
                </c:pt>
                <c:pt idx="3980">
                  <c:v>253.39</c:v>
                </c:pt>
                <c:pt idx="3981">
                  <c:v>188.15</c:v>
                </c:pt>
                <c:pt idx="3982">
                  <c:v>152.11000000000001</c:v>
                </c:pt>
                <c:pt idx="3983">
                  <c:v>424.93</c:v>
                </c:pt>
                <c:pt idx="3984">
                  <c:v>412.98</c:v>
                </c:pt>
                <c:pt idx="3985">
                  <c:v>491.32</c:v>
                </c:pt>
                <c:pt idx="3986">
                  <c:v>474.17</c:v>
                </c:pt>
                <c:pt idx="3987">
                  <c:v>426.08</c:v>
                </c:pt>
                <c:pt idx="3988">
                  <c:v>167.64</c:v>
                </c:pt>
                <c:pt idx="3989">
                  <c:v>194.87</c:v>
                </c:pt>
                <c:pt idx="3990">
                  <c:v>157.94999999999999</c:v>
                </c:pt>
                <c:pt idx="3991">
                  <c:v>174.46</c:v>
                </c:pt>
                <c:pt idx="3992">
                  <c:v>179.25</c:v>
                </c:pt>
                <c:pt idx="3993">
                  <c:v>214.46</c:v>
                </c:pt>
                <c:pt idx="3994">
                  <c:v>138.44999999999999</c:v>
                </c:pt>
                <c:pt idx="3995">
                  <c:v>174.27</c:v>
                </c:pt>
                <c:pt idx="3996">
                  <c:v>262.2</c:v>
                </c:pt>
                <c:pt idx="3997">
                  <c:v>349.71</c:v>
                </c:pt>
                <c:pt idx="3998">
                  <c:v>553.29999999999995</c:v>
                </c:pt>
                <c:pt idx="3999">
                  <c:v>392.54</c:v>
                </c:pt>
                <c:pt idx="4000">
                  <c:v>253.91</c:v>
                </c:pt>
                <c:pt idx="4001">
                  <c:v>144.83000000000001</c:v>
                </c:pt>
                <c:pt idx="4002">
                  <c:v>146.79</c:v>
                </c:pt>
                <c:pt idx="4003">
                  <c:v>228.4</c:v>
                </c:pt>
                <c:pt idx="4004">
                  <c:v>200.9</c:v>
                </c:pt>
                <c:pt idx="4005">
                  <c:v>111.54</c:v>
                </c:pt>
                <c:pt idx="4006">
                  <c:v>87.04</c:v>
                </c:pt>
                <c:pt idx="4007">
                  <c:v>78.430000000000007</c:v>
                </c:pt>
                <c:pt idx="4008">
                  <c:v>73.680000000000007</c:v>
                </c:pt>
                <c:pt idx="4009">
                  <c:v>60.23</c:v>
                </c:pt>
                <c:pt idx="4010">
                  <c:v>62.75</c:v>
                </c:pt>
                <c:pt idx="4011">
                  <c:v>33.729999999999997</c:v>
                </c:pt>
                <c:pt idx="4012">
                  <c:v>31.83</c:v>
                </c:pt>
                <c:pt idx="4013">
                  <c:v>20.260000000000002</c:v>
                </c:pt>
                <c:pt idx="4014">
                  <c:v>15.93</c:v>
                </c:pt>
                <c:pt idx="4015">
                  <c:v>22.56</c:v>
                </c:pt>
                <c:pt idx="4016">
                  <c:v>21.88</c:v>
                </c:pt>
                <c:pt idx="4017">
                  <c:v>105.33</c:v>
                </c:pt>
                <c:pt idx="4018">
                  <c:v>83.34</c:v>
                </c:pt>
                <c:pt idx="4019">
                  <c:v>48.88</c:v>
                </c:pt>
                <c:pt idx="4020">
                  <c:v>60.96</c:v>
                </c:pt>
                <c:pt idx="4021">
                  <c:v>60.1</c:v>
                </c:pt>
                <c:pt idx="4022">
                  <c:v>51.92</c:v>
                </c:pt>
                <c:pt idx="4023">
                  <c:v>42.77</c:v>
                </c:pt>
                <c:pt idx="4024">
                  <c:v>42.95</c:v>
                </c:pt>
                <c:pt idx="4025">
                  <c:v>57.12</c:v>
                </c:pt>
                <c:pt idx="4026">
                  <c:v>52.4</c:v>
                </c:pt>
                <c:pt idx="4027">
                  <c:v>101.96</c:v>
                </c:pt>
                <c:pt idx="4028">
                  <c:v>133.4</c:v>
                </c:pt>
                <c:pt idx="4029">
                  <c:v>83.09</c:v>
                </c:pt>
                <c:pt idx="4030">
                  <c:v>124.65</c:v>
                </c:pt>
                <c:pt idx="4031">
                  <c:v>169.43</c:v>
                </c:pt>
                <c:pt idx="4032">
                  <c:v>161.07</c:v>
                </c:pt>
                <c:pt idx="4033">
                  <c:v>123</c:v>
                </c:pt>
                <c:pt idx="4034">
                  <c:v>107.34</c:v>
                </c:pt>
                <c:pt idx="4035">
                  <c:v>150.66999999999999</c:v>
                </c:pt>
                <c:pt idx="4036">
                  <c:v>117.36</c:v>
                </c:pt>
                <c:pt idx="4037">
                  <c:v>106.61</c:v>
                </c:pt>
                <c:pt idx="4038">
                  <c:v>107.23</c:v>
                </c:pt>
                <c:pt idx="4039">
                  <c:v>101.24</c:v>
                </c:pt>
                <c:pt idx="4040">
                  <c:v>97.83</c:v>
                </c:pt>
                <c:pt idx="4041">
                  <c:v>88.54</c:v>
                </c:pt>
                <c:pt idx="4042">
                  <c:v>126.51</c:v>
                </c:pt>
                <c:pt idx="4043">
                  <c:v>128.51</c:v>
                </c:pt>
                <c:pt idx="4044">
                  <c:v>127.54</c:v>
                </c:pt>
                <c:pt idx="4045">
                  <c:v>116.13</c:v>
                </c:pt>
                <c:pt idx="4046">
                  <c:v>124.24</c:v>
                </c:pt>
                <c:pt idx="4047">
                  <c:v>107.41</c:v>
                </c:pt>
                <c:pt idx="4048">
                  <c:v>183.74</c:v>
                </c:pt>
                <c:pt idx="4049">
                  <c:v>196.45</c:v>
                </c:pt>
                <c:pt idx="4050">
                  <c:v>201.8</c:v>
                </c:pt>
                <c:pt idx="4051">
                  <c:v>196.31</c:v>
                </c:pt>
                <c:pt idx="4052">
                  <c:v>220</c:v>
                </c:pt>
                <c:pt idx="4053">
                  <c:v>152.4</c:v>
                </c:pt>
                <c:pt idx="4054">
                  <c:v>178.14</c:v>
                </c:pt>
                <c:pt idx="4055">
                  <c:v>157.35</c:v>
                </c:pt>
                <c:pt idx="4056">
                  <c:v>146.37</c:v>
                </c:pt>
                <c:pt idx="4057">
                  <c:v>184.95</c:v>
                </c:pt>
                <c:pt idx="4058">
                  <c:v>123.7</c:v>
                </c:pt>
                <c:pt idx="4059">
                  <c:v>165.1</c:v>
                </c:pt>
                <c:pt idx="4060">
                  <c:v>155.08000000000001</c:v>
                </c:pt>
                <c:pt idx="4061">
                  <c:v>121.87</c:v>
                </c:pt>
                <c:pt idx="4062">
                  <c:v>114.02</c:v>
                </c:pt>
                <c:pt idx="4063">
                  <c:v>105.7</c:v>
                </c:pt>
                <c:pt idx="4064">
                  <c:v>108.92</c:v>
                </c:pt>
                <c:pt idx="4065">
                  <c:v>104.35</c:v>
                </c:pt>
                <c:pt idx="4066">
                  <c:v>83.55</c:v>
                </c:pt>
                <c:pt idx="4067">
                  <c:v>90.84</c:v>
                </c:pt>
                <c:pt idx="4068">
                  <c:v>97.78</c:v>
                </c:pt>
                <c:pt idx="4069">
                  <c:v>156.36000000000001</c:v>
                </c:pt>
                <c:pt idx="4070">
                  <c:v>176.29</c:v>
                </c:pt>
                <c:pt idx="4071">
                  <c:v>162.94</c:v>
                </c:pt>
                <c:pt idx="4072">
                  <c:v>149.24</c:v>
                </c:pt>
                <c:pt idx="4073">
                  <c:v>188.26</c:v>
                </c:pt>
                <c:pt idx="4074">
                  <c:v>126.86</c:v>
                </c:pt>
                <c:pt idx="4075">
                  <c:v>181.64</c:v>
                </c:pt>
                <c:pt idx="4076">
                  <c:v>217.95</c:v>
                </c:pt>
                <c:pt idx="4077">
                  <c:v>194.25</c:v>
                </c:pt>
                <c:pt idx="4078">
                  <c:v>176.26</c:v>
                </c:pt>
                <c:pt idx="4079">
                  <c:v>168.67</c:v>
                </c:pt>
                <c:pt idx="4080">
                  <c:v>159.24</c:v>
                </c:pt>
                <c:pt idx="4081">
                  <c:v>177.64</c:v>
                </c:pt>
                <c:pt idx="4082">
                  <c:v>180.87</c:v>
                </c:pt>
                <c:pt idx="4083">
                  <c:v>108.09</c:v>
                </c:pt>
                <c:pt idx="4084">
                  <c:v>172.56</c:v>
                </c:pt>
                <c:pt idx="4085">
                  <c:v>154.56</c:v>
                </c:pt>
                <c:pt idx="4086">
                  <c:v>161.29</c:v>
                </c:pt>
                <c:pt idx="4087">
                  <c:v>214.11</c:v>
                </c:pt>
                <c:pt idx="4088">
                  <c:v>222.16</c:v>
                </c:pt>
                <c:pt idx="4089">
                  <c:v>176.85</c:v>
                </c:pt>
                <c:pt idx="4090">
                  <c:v>226.04</c:v>
                </c:pt>
                <c:pt idx="4091">
                  <c:v>272.26</c:v>
                </c:pt>
                <c:pt idx="4092">
                  <c:v>287.82</c:v>
                </c:pt>
                <c:pt idx="4093">
                  <c:v>248.18</c:v>
                </c:pt>
                <c:pt idx="4094">
                  <c:v>205.6</c:v>
                </c:pt>
                <c:pt idx="4095">
                  <c:v>190.01</c:v>
                </c:pt>
                <c:pt idx="4096">
                  <c:v>188.79</c:v>
                </c:pt>
                <c:pt idx="4097">
                  <c:v>143.71</c:v>
                </c:pt>
                <c:pt idx="4098">
                  <c:v>140.91</c:v>
                </c:pt>
                <c:pt idx="4099">
                  <c:v>151.4</c:v>
                </c:pt>
                <c:pt idx="4100">
                  <c:v>148.18</c:v>
                </c:pt>
                <c:pt idx="4101">
                  <c:v>105.61</c:v>
                </c:pt>
                <c:pt idx="4102">
                  <c:v>115.03</c:v>
                </c:pt>
                <c:pt idx="4103">
                  <c:v>527.69000000000005</c:v>
                </c:pt>
                <c:pt idx="4104">
                  <c:v>336.94</c:v>
                </c:pt>
                <c:pt idx="4105">
                  <c:v>263.39</c:v>
                </c:pt>
                <c:pt idx="4106">
                  <c:v>243.25</c:v>
                </c:pt>
                <c:pt idx="4107">
                  <c:v>270.52</c:v>
                </c:pt>
                <c:pt idx="4108">
                  <c:v>242.92</c:v>
                </c:pt>
                <c:pt idx="4109">
                  <c:v>206.37</c:v>
                </c:pt>
                <c:pt idx="4110">
                  <c:v>211.25</c:v>
                </c:pt>
                <c:pt idx="4111">
                  <c:v>198.58</c:v>
                </c:pt>
                <c:pt idx="4112">
                  <c:v>184.24</c:v>
                </c:pt>
                <c:pt idx="4113">
                  <c:v>180</c:v>
                </c:pt>
                <c:pt idx="4114">
                  <c:v>170.26</c:v>
                </c:pt>
                <c:pt idx="4115">
                  <c:v>199.87</c:v>
                </c:pt>
                <c:pt idx="4116">
                  <c:v>167.87</c:v>
                </c:pt>
                <c:pt idx="4117">
                  <c:v>308.01</c:v>
                </c:pt>
                <c:pt idx="4118">
                  <c:v>278.14999999999998</c:v>
                </c:pt>
                <c:pt idx="4119">
                  <c:v>215.16</c:v>
                </c:pt>
                <c:pt idx="4120">
                  <c:v>161.4</c:v>
                </c:pt>
                <c:pt idx="4121">
                  <c:v>172.31</c:v>
                </c:pt>
                <c:pt idx="4122">
                  <c:v>262.97000000000003</c:v>
                </c:pt>
                <c:pt idx="4123">
                  <c:v>292.64</c:v>
                </c:pt>
                <c:pt idx="4124">
                  <c:v>225.32</c:v>
                </c:pt>
                <c:pt idx="4125">
                  <c:v>318</c:v>
                </c:pt>
                <c:pt idx="4126">
                  <c:v>700.8</c:v>
                </c:pt>
                <c:pt idx="4127">
                  <c:v>426.63</c:v>
                </c:pt>
                <c:pt idx="4128">
                  <c:v>480.92</c:v>
                </c:pt>
                <c:pt idx="4129">
                  <c:v>441.97</c:v>
                </c:pt>
                <c:pt idx="4130">
                  <c:v>397.94</c:v>
                </c:pt>
                <c:pt idx="4131">
                  <c:v>256.36</c:v>
                </c:pt>
                <c:pt idx="4132">
                  <c:v>277.27</c:v>
                </c:pt>
                <c:pt idx="4133">
                  <c:v>222.26</c:v>
                </c:pt>
                <c:pt idx="4134">
                  <c:v>292.19</c:v>
                </c:pt>
                <c:pt idx="4135">
                  <c:v>219.95</c:v>
                </c:pt>
                <c:pt idx="4136">
                  <c:v>262.25</c:v>
                </c:pt>
                <c:pt idx="4137">
                  <c:v>1127.72</c:v>
                </c:pt>
                <c:pt idx="4138">
                  <c:v>540.44000000000005</c:v>
                </c:pt>
                <c:pt idx="4139">
                  <c:v>276.02</c:v>
                </c:pt>
                <c:pt idx="4140">
                  <c:v>344.86</c:v>
                </c:pt>
                <c:pt idx="4141">
                  <c:v>241.64</c:v>
                </c:pt>
                <c:pt idx="4142">
                  <c:v>171.34</c:v>
                </c:pt>
                <c:pt idx="4143">
                  <c:v>229.9</c:v>
                </c:pt>
                <c:pt idx="4144">
                  <c:v>141.31</c:v>
                </c:pt>
                <c:pt idx="4145">
                  <c:v>174.15</c:v>
                </c:pt>
                <c:pt idx="4146">
                  <c:v>80.63</c:v>
                </c:pt>
                <c:pt idx="4147">
                  <c:v>382.43</c:v>
                </c:pt>
                <c:pt idx="4148">
                  <c:v>202.89</c:v>
                </c:pt>
                <c:pt idx="4149">
                  <c:v>156.78</c:v>
                </c:pt>
                <c:pt idx="4150">
                  <c:v>163.19</c:v>
                </c:pt>
                <c:pt idx="4151">
                  <c:v>162.35</c:v>
                </c:pt>
                <c:pt idx="4152">
                  <c:v>366</c:v>
                </c:pt>
                <c:pt idx="4153">
                  <c:v>362.74</c:v>
                </c:pt>
                <c:pt idx="4154">
                  <c:v>137.87</c:v>
                </c:pt>
                <c:pt idx="4155">
                  <c:v>127.78</c:v>
                </c:pt>
                <c:pt idx="4156">
                  <c:v>123.91</c:v>
                </c:pt>
                <c:pt idx="4157">
                  <c:v>116.11</c:v>
                </c:pt>
                <c:pt idx="4158">
                  <c:v>154.47999999999999</c:v>
                </c:pt>
                <c:pt idx="4159">
                  <c:v>124.03</c:v>
                </c:pt>
                <c:pt idx="4160">
                  <c:v>108.74</c:v>
                </c:pt>
                <c:pt idx="4161">
                  <c:v>123.62</c:v>
                </c:pt>
                <c:pt idx="4162">
                  <c:v>117.86</c:v>
                </c:pt>
                <c:pt idx="4163">
                  <c:v>129.41</c:v>
                </c:pt>
                <c:pt idx="4164">
                  <c:v>151.08000000000001</c:v>
                </c:pt>
                <c:pt idx="4165">
                  <c:v>142.03</c:v>
                </c:pt>
                <c:pt idx="4166">
                  <c:v>134.15</c:v>
                </c:pt>
                <c:pt idx="4167">
                  <c:v>134.81</c:v>
                </c:pt>
                <c:pt idx="4168">
                  <c:v>174.12</c:v>
                </c:pt>
                <c:pt idx="4169">
                  <c:v>207.94</c:v>
                </c:pt>
                <c:pt idx="4170">
                  <c:v>164.55</c:v>
                </c:pt>
                <c:pt idx="4171">
                  <c:v>197.66</c:v>
                </c:pt>
                <c:pt idx="4172">
                  <c:v>167.39</c:v>
                </c:pt>
                <c:pt idx="4173">
                  <c:v>147.72999999999999</c:v>
                </c:pt>
                <c:pt idx="4174">
                  <c:v>156.88999999999999</c:v>
                </c:pt>
                <c:pt idx="4175">
                  <c:v>190.86</c:v>
                </c:pt>
                <c:pt idx="4176">
                  <c:v>134.27000000000001</c:v>
                </c:pt>
                <c:pt idx="4177">
                  <c:v>169.73</c:v>
                </c:pt>
                <c:pt idx="4178">
                  <c:v>122.57</c:v>
                </c:pt>
                <c:pt idx="4179">
                  <c:v>165.69</c:v>
                </c:pt>
                <c:pt idx="4180">
                  <c:v>165.83</c:v>
                </c:pt>
                <c:pt idx="4181">
                  <c:v>171.03</c:v>
                </c:pt>
                <c:pt idx="4182">
                  <c:v>146.19</c:v>
                </c:pt>
                <c:pt idx="4183">
                  <c:v>283.60000000000002</c:v>
                </c:pt>
                <c:pt idx="4184">
                  <c:v>400.79</c:v>
                </c:pt>
                <c:pt idx="4185">
                  <c:v>223.02</c:v>
                </c:pt>
                <c:pt idx="4186">
                  <c:v>671.39</c:v>
                </c:pt>
                <c:pt idx="4187">
                  <c:v>204.41</c:v>
                </c:pt>
                <c:pt idx="4188">
                  <c:v>97.41</c:v>
                </c:pt>
                <c:pt idx="4189">
                  <c:v>100.13</c:v>
                </c:pt>
                <c:pt idx="4190">
                  <c:v>111.36</c:v>
                </c:pt>
                <c:pt idx="4191">
                  <c:v>149.51</c:v>
                </c:pt>
                <c:pt idx="4192">
                  <c:v>318.39999999999998</c:v>
                </c:pt>
                <c:pt idx="4193">
                  <c:v>109.46</c:v>
                </c:pt>
                <c:pt idx="4194">
                  <c:v>132.03</c:v>
                </c:pt>
                <c:pt idx="4195">
                  <c:v>194.72</c:v>
                </c:pt>
                <c:pt idx="4196">
                  <c:v>117.68</c:v>
                </c:pt>
                <c:pt idx="4197">
                  <c:v>157.41999999999999</c:v>
                </c:pt>
                <c:pt idx="4198">
                  <c:v>215.02</c:v>
                </c:pt>
                <c:pt idx="4199">
                  <c:v>482.4</c:v>
                </c:pt>
                <c:pt idx="4200">
                  <c:v>355.95</c:v>
                </c:pt>
                <c:pt idx="4201">
                  <c:v>454.89</c:v>
                </c:pt>
                <c:pt idx="4202">
                  <c:v>120.14</c:v>
                </c:pt>
                <c:pt idx="4203">
                  <c:v>270.05</c:v>
                </c:pt>
                <c:pt idx="4204">
                  <c:v>166.15</c:v>
                </c:pt>
                <c:pt idx="4205">
                  <c:v>161.97999999999999</c:v>
                </c:pt>
                <c:pt idx="4206">
                  <c:v>358.23</c:v>
                </c:pt>
                <c:pt idx="4207">
                  <c:v>417.23</c:v>
                </c:pt>
                <c:pt idx="4208">
                  <c:v>309.60000000000002</c:v>
                </c:pt>
                <c:pt idx="4209">
                  <c:v>171.97</c:v>
                </c:pt>
                <c:pt idx="4210">
                  <c:v>335.11</c:v>
                </c:pt>
                <c:pt idx="4211">
                  <c:v>249.82</c:v>
                </c:pt>
                <c:pt idx="4212">
                  <c:v>260.12</c:v>
                </c:pt>
                <c:pt idx="4213">
                  <c:v>194.66</c:v>
                </c:pt>
                <c:pt idx="4214">
                  <c:v>222.59</c:v>
                </c:pt>
                <c:pt idx="4215">
                  <c:v>311.2</c:v>
                </c:pt>
                <c:pt idx="4216">
                  <c:v>319.63</c:v>
                </c:pt>
                <c:pt idx="4217">
                  <c:v>670.7</c:v>
                </c:pt>
                <c:pt idx="4218">
                  <c:v>157.86000000000001</c:v>
                </c:pt>
                <c:pt idx="4219">
                  <c:v>156.54</c:v>
                </c:pt>
                <c:pt idx="4220">
                  <c:v>159.38999999999999</c:v>
                </c:pt>
                <c:pt idx="4221">
                  <c:v>161.82</c:v>
                </c:pt>
                <c:pt idx="4222">
                  <c:v>159.31</c:v>
                </c:pt>
                <c:pt idx="4223">
                  <c:v>159.28</c:v>
                </c:pt>
                <c:pt idx="4224">
                  <c:v>171.95</c:v>
                </c:pt>
                <c:pt idx="4225">
                  <c:v>188.58</c:v>
                </c:pt>
                <c:pt idx="4226">
                  <c:v>251.46</c:v>
                </c:pt>
                <c:pt idx="4227">
                  <c:v>96.82</c:v>
                </c:pt>
                <c:pt idx="4228">
                  <c:v>104.04</c:v>
                </c:pt>
                <c:pt idx="4229">
                  <c:v>106.35</c:v>
                </c:pt>
                <c:pt idx="4230">
                  <c:v>103.1</c:v>
                </c:pt>
                <c:pt idx="4231">
                  <c:v>97.21</c:v>
                </c:pt>
                <c:pt idx="4232">
                  <c:v>147.29</c:v>
                </c:pt>
                <c:pt idx="4233">
                  <c:v>213.56</c:v>
                </c:pt>
                <c:pt idx="4234">
                  <c:v>120.73</c:v>
                </c:pt>
                <c:pt idx="4235">
                  <c:v>187.33</c:v>
                </c:pt>
                <c:pt idx="4236">
                  <c:v>203.29</c:v>
                </c:pt>
                <c:pt idx="4237">
                  <c:v>237.92</c:v>
                </c:pt>
                <c:pt idx="4238">
                  <c:v>198.33</c:v>
                </c:pt>
                <c:pt idx="4239">
                  <c:v>193.56</c:v>
                </c:pt>
                <c:pt idx="4240">
                  <c:v>216.91</c:v>
                </c:pt>
                <c:pt idx="4241">
                  <c:v>175.04</c:v>
                </c:pt>
                <c:pt idx="4242">
                  <c:v>154.29</c:v>
                </c:pt>
                <c:pt idx="4243">
                  <c:v>162.47999999999999</c:v>
                </c:pt>
                <c:pt idx="4244">
                  <c:v>137.76</c:v>
                </c:pt>
                <c:pt idx="4245">
                  <c:v>83.7</c:v>
                </c:pt>
                <c:pt idx="4246">
                  <c:v>26.69</c:v>
                </c:pt>
                <c:pt idx="4247">
                  <c:v>21.48</c:v>
                </c:pt>
                <c:pt idx="4248">
                  <c:v>28.37</c:v>
                </c:pt>
                <c:pt idx="4249">
                  <c:v>26.41</c:v>
                </c:pt>
                <c:pt idx="4250">
                  <c:v>17.13</c:v>
                </c:pt>
                <c:pt idx="4251">
                  <c:v>16.59</c:v>
                </c:pt>
                <c:pt idx="4252">
                  <c:v>29.87</c:v>
                </c:pt>
                <c:pt idx="4253">
                  <c:v>71.91</c:v>
                </c:pt>
                <c:pt idx="4254">
                  <c:v>3.36</c:v>
                </c:pt>
                <c:pt idx="4255">
                  <c:v>3.02</c:v>
                </c:pt>
                <c:pt idx="4256">
                  <c:v>2.78</c:v>
                </c:pt>
                <c:pt idx="4257">
                  <c:v>2.33</c:v>
                </c:pt>
                <c:pt idx="4258">
                  <c:v>2.88</c:v>
                </c:pt>
                <c:pt idx="4259">
                  <c:v>2.46</c:v>
                </c:pt>
                <c:pt idx="4260">
                  <c:v>3.04</c:v>
                </c:pt>
                <c:pt idx="4261">
                  <c:v>3.38</c:v>
                </c:pt>
                <c:pt idx="4262">
                  <c:v>3.92</c:v>
                </c:pt>
                <c:pt idx="4263">
                  <c:v>3.95</c:v>
                </c:pt>
                <c:pt idx="4264">
                  <c:v>4.5599999999999996</c:v>
                </c:pt>
                <c:pt idx="4265">
                  <c:v>2.73</c:v>
                </c:pt>
                <c:pt idx="4266">
                  <c:v>2.59</c:v>
                </c:pt>
                <c:pt idx="4267">
                  <c:v>8.65</c:v>
                </c:pt>
                <c:pt idx="4268">
                  <c:v>12.73</c:v>
                </c:pt>
                <c:pt idx="4269">
                  <c:v>16.96</c:v>
                </c:pt>
                <c:pt idx="4270">
                  <c:v>17.82</c:v>
                </c:pt>
                <c:pt idx="4271">
                  <c:v>11.15</c:v>
                </c:pt>
                <c:pt idx="4272">
                  <c:v>10.94</c:v>
                </c:pt>
                <c:pt idx="4273">
                  <c:v>18.329999999999998</c:v>
                </c:pt>
                <c:pt idx="4274">
                  <c:v>13.76</c:v>
                </c:pt>
                <c:pt idx="4275">
                  <c:v>15.26</c:v>
                </c:pt>
                <c:pt idx="4276">
                  <c:v>35.200000000000003</c:v>
                </c:pt>
                <c:pt idx="4277">
                  <c:v>139.21</c:v>
                </c:pt>
                <c:pt idx="4278">
                  <c:v>167.8</c:v>
                </c:pt>
                <c:pt idx="4279">
                  <c:v>112.39</c:v>
                </c:pt>
                <c:pt idx="4280">
                  <c:v>102.24</c:v>
                </c:pt>
                <c:pt idx="4281">
                  <c:v>25.77</c:v>
                </c:pt>
                <c:pt idx="4282">
                  <c:v>454.85</c:v>
                </c:pt>
                <c:pt idx="4283">
                  <c:v>696.08</c:v>
                </c:pt>
                <c:pt idx="4284">
                  <c:v>541.94000000000005</c:v>
                </c:pt>
                <c:pt idx="4285">
                  <c:v>630.48</c:v>
                </c:pt>
                <c:pt idx="4286">
                  <c:v>399.68</c:v>
                </c:pt>
                <c:pt idx="4287">
                  <c:v>447.18</c:v>
                </c:pt>
                <c:pt idx="4288">
                  <c:v>432.7</c:v>
                </c:pt>
                <c:pt idx="4289">
                  <c:v>466.94</c:v>
                </c:pt>
                <c:pt idx="4290">
                  <c:v>427.39</c:v>
                </c:pt>
                <c:pt idx="4291">
                  <c:v>514.20000000000005</c:v>
                </c:pt>
                <c:pt idx="4292">
                  <c:v>741.41</c:v>
                </c:pt>
                <c:pt idx="4293">
                  <c:v>728.38</c:v>
                </c:pt>
                <c:pt idx="4294">
                  <c:v>467.2</c:v>
                </c:pt>
                <c:pt idx="4295">
                  <c:v>610.70000000000005</c:v>
                </c:pt>
                <c:pt idx="4296">
                  <c:v>485.74</c:v>
                </c:pt>
                <c:pt idx="4297">
                  <c:v>503.63</c:v>
                </c:pt>
                <c:pt idx="4298">
                  <c:v>633.75</c:v>
                </c:pt>
                <c:pt idx="4299">
                  <c:v>622.36</c:v>
                </c:pt>
                <c:pt idx="4300">
                  <c:v>538.74</c:v>
                </c:pt>
                <c:pt idx="4301">
                  <c:v>616.38</c:v>
                </c:pt>
                <c:pt idx="4302">
                  <c:v>667.12</c:v>
                </c:pt>
                <c:pt idx="4303">
                  <c:v>640.61</c:v>
                </c:pt>
                <c:pt idx="4304">
                  <c:v>535.21</c:v>
                </c:pt>
                <c:pt idx="4305">
                  <c:v>280.33</c:v>
                </c:pt>
                <c:pt idx="4306">
                  <c:v>700.25</c:v>
                </c:pt>
                <c:pt idx="4307">
                  <c:v>1005.21</c:v>
                </c:pt>
                <c:pt idx="4308">
                  <c:v>737.91</c:v>
                </c:pt>
                <c:pt idx="4309">
                  <c:v>326.93</c:v>
                </c:pt>
                <c:pt idx="4310">
                  <c:v>434.92</c:v>
                </c:pt>
                <c:pt idx="4311">
                  <c:v>187.97</c:v>
                </c:pt>
                <c:pt idx="4312">
                  <c:v>122.63</c:v>
                </c:pt>
                <c:pt idx="4313">
                  <c:v>168.91</c:v>
                </c:pt>
                <c:pt idx="4314">
                  <c:v>147.94999999999999</c:v>
                </c:pt>
                <c:pt idx="4315">
                  <c:v>131.75</c:v>
                </c:pt>
                <c:pt idx="4316">
                  <c:v>124.43</c:v>
                </c:pt>
                <c:pt idx="4317">
                  <c:v>82.06</c:v>
                </c:pt>
                <c:pt idx="4318">
                  <c:v>102.87</c:v>
                </c:pt>
                <c:pt idx="4319">
                  <c:v>97.56</c:v>
                </c:pt>
                <c:pt idx="4320">
                  <c:v>112.51</c:v>
                </c:pt>
                <c:pt idx="4321">
                  <c:v>93.67</c:v>
                </c:pt>
                <c:pt idx="4322">
                  <c:v>95.05</c:v>
                </c:pt>
                <c:pt idx="4323">
                  <c:v>135.29</c:v>
                </c:pt>
                <c:pt idx="4324">
                  <c:v>212.4</c:v>
                </c:pt>
                <c:pt idx="4325">
                  <c:v>171.96</c:v>
                </c:pt>
                <c:pt idx="4326">
                  <c:v>114.2</c:v>
                </c:pt>
                <c:pt idx="4327">
                  <c:v>66.81</c:v>
                </c:pt>
                <c:pt idx="4328">
                  <c:v>61</c:v>
                </c:pt>
                <c:pt idx="4329">
                  <c:v>186.58</c:v>
                </c:pt>
                <c:pt idx="4330">
                  <c:v>157.52000000000001</c:v>
                </c:pt>
                <c:pt idx="4331">
                  <c:v>338.23</c:v>
                </c:pt>
                <c:pt idx="4332">
                  <c:v>299.38</c:v>
                </c:pt>
                <c:pt idx="4333">
                  <c:v>242.65</c:v>
                </c:pt>
                <c:pt idx="4334">
                  <c:v>77.92</c:v>
                </c:pt>
                <c:pt idx="4335">
                  <c:v>85.41</c:v>
                </c:pt>
                <c:pt idx="4336">
                  <c:v>49.73</c:v>
                </c:pt>
                <c:pt idx="4337">
                  <c:v>79.540000000000006</c:v>
                </c:pt>
                <c:pt idx="4338">
                  <c:v>51.37</c:v>
                </c:pt>
                <c:pt idx="4339">
                  <c:v>75.16</c:v>
                </c:pt>
                <c:pt idx="4340">
                  <c:v>97.63</c:v>
                </c:pt>
                <c:pt idx="4341">
                  <c:v>165.47</c:v>
                </c:pt>
                <c:pt idx="4342">
                  <c:v>392.8</c:v>
                </c:pt>
                <c:pt idx="4343">
                  <c:v>254.15</c:v>
                </c:pt>
                <c:pt idx="4344">
                  <c:v>245.83</c:v>
                </c:pt>
                <c:pt idx="4345">
                  <c:v>254.16</c:v>
                </c:pt>
                <c:pt idx="4346">
                  <c:v>221.3</c:v>
                </c:pt>
                <c:pt idx="4347">
                  <c:v>226.97</c:v>
                </c:pt>
                <c:pt idx="4348">
                  <c:v>238.17</c:v>
                </c:pt>
                <c:pt idx="4349">
                  <c:v>193.43</c:v>
                </c:pt>
                <c:pt idx="4350">
                  <c:v>197.59</c:v>
                </c:pt>
                <c:pt idx="4351">
                  <c:v>218.32</c:v>
                </c:pt>
                <c:pt idx="4352">
                  <c:v>236.71</c:v>
                </c:pt>
                <c:pt idx="4353">
                  <c:v>268.77999999999997</c:v>
                </c:pt>
                <c:pt idx="4354">
                  <c:v>274.2</c:v>
                </c:pt>
                <c:pt idx="4355">
                  <c:v>315</c:v>
                </c:pt>
                <c:pt idx="4356">
                  <c:v>224.21</c:v>
                </c:pt>
                <c:pt idx="4357">
                  <c:v>219.91</c:v>
                </c:pt>
                <c:pt idx="4358">
                  <c:v>201.35</c:v>
                </c:pt>
                <c:pt idx="4359">
                  <c:v>158.12</c:v>
                </c:pt>
                <c:pt idx="4360">
                  <c:v>339</c:v>
                </c:pt>
                <c:pt idx="4361">
                  <c:v>325.63</c:v>
                </c:pt>
                <c:pt idx="4362">
                  <c:v>302.18</c:v>
                </c:pt>
                <c:pt idx="4363">
                  <c:v>207.47</c:v>
                </c:pt>
                <c:pt idx="4364">
                  <c:v>331.37</c:v>
                </c:pt>
                <c:pt idx="4365">
                  <c:v>290.06</c:v>
                </c:pt>
                <c:pt idx="4366">
                  <c:v>372.62</c:v>
                </c:pt>
                <c:pt idx="4367">
                  <c:v>200.67</c:v>
                </c:pt>
                <c:pt idx="4368">
                  <c:v>192.17</c:v>
                </c:pt>
                <c:pt idx="4369">
                  <c:v>220.57</c:v>
                </c:pt>
                <c:pt idx="4370">
                  <c:v>212.34</c:v>
                </c:pt>
                <c:pt idx="4371">
                  <c:v>252.41</c:v>
                </c:pt>
                <c:pt idx="4372">
                  <c:v>225.93</c:v>
                </c:pt>
                <c:pt idx="4373">
                  <c:v>323.45</c:v>
                </c:pt>
                <c:pt idx="4374">
                  <c:v>280.38</c:v>
                </c:pt>
                <c:pt idx="4375">
                  <c:v>144.07</c:v>
                </c:pt>
                <c:pt idx="4376">
                  <c:v>176.31</c:v>
                </c:pt>
                <c:pt idx="4377">
                  <c:v>128.44999999999999</c:v>
                </c:pt>
                <c:pt idx="4378">
                  <c:v>91.48</c:v>
                </c:pt>
                <c:pt idx="4379">
                  <c:v>99.5</c:v>
                </c:pt>
                <c:pt idx="4380">
                  <c:v>90.15</c:v>
                </c:pt>
                <c:pt idx="4381">
                  <c:v>117.19</c:v>
                </c:pt>
                <c:pt idx="4382">
                  <c:v>100.98</c:v>
                </c:pt>
                <c:pt idx="4383">
                  <c:v>111.17</c:v>
                </c:pt>
                <c:pt idx="4384">
                  <c:v>105.89</c:v>
                </c:pt>
                <c:pt idx="4385">
                  <c:v>108.7</c:v>
                </c:pt>
                <c:pt idx="4386">
                  <c:v>111.32</c:v>
                </c:pt>
                <c:pt idx="4387">
                  <c:v>92.59</c:v>
                </c:pt>
                <c:pt idx="4388">
                  <c:v>95.83</c:v>
                </c:pt>
                <c:pt idx="4389">
                  <c:v>86.31</c:v>
                </c:pt>
                <c:pt idx="4390">
                  <c:v>103.71</c:v>
                </c:pt>
                <c:pt idx="4391">
                  <c:v>118.08</c:v>
                </c:pt>
                <c:pt idx="4392">
                  <c:v>83.33</c:v>
                </c:pt>
                <c:pt idx="4393">
                  <c:v>59.1</c:v>
                </c:pt>
                <c:pt idx="4394">
                  <c:v>63.39</c:v>
                </c:pt>
                <c:pt idx="4395">
                  <c:v>39.57</c:v>
                </c:pt>
                <c:pt idx="4396">
                  <c:v>24.27</c:v>
                </c:pt>
                <c:pt idx="4397">
                  <c:v>21.36</c:v>
                </c:pt>
                <c:pt idx="4398">
                  <c:v>17.46</c:v>
                </c:pt>
                <c:pt idx="4399">
                  <c:v>56.44</c:v>
                </c:pt>
                <c:pt idx="4400">
                  <c:v>34.25</c:v>
                </c:pt>
                <c:pt idx="4401">
                  <c:v>31.22</c:v>
                </c:pt>
                <c:pt idx="4402">
                  <c:v>49.15</c:v>
                </c:pt>
                <c:pt idx="4403">
                  <c:v>47.86</c:v>
                </c:pt>
                <c:pt idx="4404">
                  <c:v>35.270000000000003</c:v>
                </c:pt>
                <c:pt idx="4405">
                  <c:v>36.43</c:v>
                </c:pt>
                <c:pt idx="4406">
                  <c:v>82.46</c:v>
                </c:pt>
                <c:pt idx="4407">
                  <c:v>86.54</c:v>
                </c:pt>
                <c:pt idx="4408">
                  <c:v>107.16</c:v>
                </c:pt>
                <c:pt idx="4409">
                  <c:v>86.91</c:v>
                </c:pt>
                <c:pt idx="4410">
                  <c:v>76.430000000000007</c:v>
                </c:pt>
                <c:pt idx="4411">
                  <c:v>49.28</c:v>
                </c:pt>
                <c:pt idx="4412">
                  <c:v>44.64</c:v>
                </c:pt>
                <c:pt idx="4413">
                  <c:v>17.3</c:v>
                </c:pt>
                <c:pt idx="4414">
                  <c:v>22.32</c:v>
                </c:pt>
                <c:pt idx="4415">
                  <c:v>37.42</c:v>
                </c:pt>
                <c:pt idx="4416">
                  <c:v>38.54</c:v>
                </c:pt>
                <c:pt idx="4417">
                  <c:v>38.28</c:v>
                </c:pt>
                <c:pt idx="4418">
                  <c:v>24.66</c:v>
                </c:pt>
                <c:pt idx="4419">
                  <c:v>35.71</c:v>
                </c:pt>
                <c:pt idx="4420">
                  <c:v>34.1</c:v>
                </c:pt>
                <c:pt idx="4421">
                  <c:v>28.31</c:v>
                </c:pt>
                <c:pt idx="4422">
                  <c:v>30.11</c:v>
                </c:pt>
                <c:pt idx="4423">
                  <c:v>62.99</c:v>
                </c:pt>
                <c:pt idx="4424">
                  <c:v>60.33</c:v>
                </c:pt>
                <c:pt idx="4425">
                  <c:v>46.5</c:v>
                </c:pt>
                <c:pt idx="4426">
                  <c:v>48.72</c:v>
                </c:pt>
                <c:pt idx="4427">
                  <c:v>45.61</c:v>
                </c:pt>
                <c:pt idx="4428">
                  <c:v>32.92</c:v>
                </c:pt>
                <c:pt idx="4429">
                  <c:v>34.74</c:v>
                </c:pt>
                <c:pt idx="4430">
                  <c:v>29.05</c:v>
                </c:pt>
                <c:pt idx="4431">
                  <c:v>41.53</c:v>
                </c:pt>
                <c:pt idx="4432">
                  <c:v>25.25</c:v>
                </c:pt>
                <c:pt idx="4433">
                  <c:v>142.86000000000001</c:v>
                </c:pt>
                <c:pt idx="4434">
                  <c:v>89.68</c:v>
                </c:pt>
                <c:pt idx="4435">
                  <c:v>100.5</c:v>
                </c:pt>
                <c:pt idx="4436">
                  <c:v>108.83</c:v>
                </c:pt>
                <c:pt idx="4437">
                  <c:v>70.86</c:v>
                </c:pt>
                <c:pt idx="4438">
                  <c:v>122.97</c:v>
                </c:pt>
                <c:pt idx="4439">
                  <c:v>83.69</c:v>
                </c:pt>
                <c:pt idx="4440">
                  <c:v>98.1</c:v>
                </c:pt>
                <c:pt idx="4441">
                  <c:v>179.01</c:v>
                </c:pt>
                <c:pt idx="4442">
                  <c:v>143.82</c:v>
                </c:pt>
                <c:pt idx="4443">
                  <c:v>118.92</c:v>
                </c:pt>
                <c:pt idx="4444">
                  <c:v>122.95</c:v>
                </c:pt>
                <c:pt idx="4445">
                  <c:v>115.88</c:v>
                </c:pt>
                <c:pt idx="4446">
                  <c:v>151.85</c:v>
                </c:pt>
                <c:pt idx="4447">
                  <c:v>149.71</c:v>
                </c:pt>
                <c:pt idx="4448">
                  <c:v>146.43</c:v>
                </c:pt>
                <c:pt idx="4449">
                  <c:v>146.01</c:v>
                </c:pt>
                <c:pt idx="4450">
                  <c:v>159.77000000000001</c:v>
                </c:pt>
                <c:pt idx="4451">
                  <c:v>133.65</c:v>
                </c:pt>
                <c:pt idx="4452">
                  <c:v>112.03</c:v>
                </c:pt>
                <c:pt idx="4453">
                  <c:v>102.19</c:v>
                </c:pt>
                <c:pt idx="4454">
                  <c:v>77.98</c:v>
                </c:pt>
                <c:pt idx="4455">
                  <c:v>144.02000000000001</c:v>
                </c:pt>
                <c:pt idx="4456">
                  <c:v>108.99</c:v>
                </c:pt>
                <c:pt idx="4457">
                  <c:v>140.33000000000001</c:v>
                </c:pt>
                <c:pt idx="4458">
                  <c:v>175.9</c:v>
                </c:pt>
                <c:pt idx="4459">
                  <c:v>158.27000000000001</c:v>
                </c:pt>
                <c:pt idx="4460">
                  <c:v>164.12</c:v>
                </c:pt>
                <c:pt idx="4461">
                  <c:v>92.75</c:v>
                </c:pt>
                <c:pt idx="4462">
                  <c:v>79.2</c:v>
                </c:pt>
                <c:pt idx="4463">
                  <c:v>67.680000000000007</c:v>
                </c:pt>
                <c:pt idx="4464">
                  <c:v>58.17</c:v>
                </c:pt>
                <c:pt idx="4465">
                  <c:v>56.81</c:v>
                </c:pt>
                <c:pt idx="4466">
                  <c:v>69.38</c:v>
                </c:pt>
                <c:pt idx="4467">
                  <c:v>72.78</c:v>
                </c:pt>
                <c:pt idx="4468">
                  <c:v>70.66</c:v>
                </c:pt>
                <c:pt idx="4469">
                  <c:v>67.66</c:v>
                </c:pt>
                <c:pt idx="4470">
                  <c:v>54.68</c:v>
                </c:pt>
                <c:pt idx="4471">
                  <c:v>53.34</c:v>
                </c:pt>
                <c:pt idx="4472">
                  <c:v>53.05</c:v>
                </c:pt>
                <c:pt idx="4473">
                  <c:v>60.99</c:v>
                </c:pt>
                <c:pt idx="4474">
                  <c:v>56.53</c:v>
                </c:pt>
                <c:pt idx="4475">
                  <c:v>59.18</c:v>
                </c:pt>
                <c:pt idx="4476">
                  <c:v>65.86</c:v>
                </c:pt>
                <c:pt idx="4477">
                  <c:v>78.42</c:v>
                </c:pt>
                <c:pt idx="4478">
                  <c:v>75.069999999999993</c:v>
                </c:pt>
                <c:pt idx="4479">
                  <c:v>58.03</c:v>
                </c:pt>
                <c:pt idx="4480">
                  <c:v>238.79</c:v>
                </c:pt>
                <c:pt idx="4481">
                  <c:v>202.96</c:v>
                </c:pt>
                <c:pt idx="4482">
                  <c:v>153.72999999999999</c:v>
                </c:pt>
                <c:pt idx="4483">
                  <c:v>150.49</c:v>
                </c:pt>
                <c:pt idx="4484">
                  <c:v>250.01</c:v>
                </c:pt>
                <c:pt idx="4485">
                  <c:v>206.13</c:v>
                </c:pt>
                <c:pt idx="4486">
                  <c:v>169.63</c:v>
                </c:pt>
                <c:pt idx="4487">
                  <c:v>236.3</c:v>
                </c:pt>
                <c:pt idx="4488">
                  <c:v>204.67</c:v>
                </c:pt>
                <c:pt idx="4489">
                  <c:v>250.96</c:v>
                </c:pt>
                <c:pt idx="4490">
                  <c:v>238.21</c:v>
                </c:pt>
                <c:pt idx="4491">
                  <c:v>187.81</c:v>
                </c:pt>
                <c:pt idx="4492">
                  <c:v>32.58</c:v>
                </c:pt>
                <c:pt idx="4493">
                  <c:v>28.62</c:v>
                </c:pt>
                <c:pt idx="4494">
                  <c:v>34.72</c:v>
                </c:pt>
                <c:pt idx="4495">
                  <c:v>59.28</c:v>
                </c:pt>
                <c:pt idx="4496">
                  <c:v>63.51</c:v>
                </c:pt>
                <c:pt idx="4497">
                  <c:v>77.349999999999994</c:v>
                </c:pt>
                <c:pt idx="4498">
                  <c:v>102.04</c:v>
                </c:pt>
                <c:pt idx="4499">
                  <c:v>104.36</c:v>
                </c:pt>
                <c:pt idx="4500">
                  <c:v>96.79</c:v>
                </c:pt>
                <c:pt idx="4501">
                  <c:v>103.55</c:v>
                </c:pt>
                <c:pt idx="4502">
                  <c:v>75.83</c:v>
                </c:pt>
                <c:pt idx="4503">
                  <c:v>61.32</c:v>
                </c:pt>
                <c:pt idx="4504">
                  <c:v>34.21</c:v>
                </c:pt>
                <c:pt idx="4505">
                  <c:v>68.89</c:v>
                </c:pt>
                <c:pt idx="4506">
                  <c:v>181.99</c:v>
                </c:pt>
                <c:pt idx="4507">
                  <c:v>363.57</c:v>
                </c:pt>
                <c:pt idx="4508">
                  <c:v>218.32</c:v>
                </c:pt>
                <c:pt idx="4509">
                  <c:v>22.13</c:v>
                </c:pt>
                <c:pt idx="4510">
                  <c:v>42.78</c:v>
                </c:pt>
                <c:pt idx="4511">
                  <c:v>58.38</c:v>
                </c:pt>
                <c:pt idx="4512">
                  <c:v>99.23</c:v>
                </c:pt>
                <c:pt idx="4513">
                  <c:v>39.19</c:v>
                </c:pt>
                <c:pt idx="4514">
                  <c:v>26.4</c:v>
                </c:pt>
                <c:pt idx="4515">
                  <c:v>80.510000000000005</c:v>
                </c:pt>
                <c:pt idx="4516">
                  <c:v>49.89</c:v>
                </c:pt>
                <c:pt idx="4517">
                  <c:v>69</c:v>
                </c:pt>
                <c:pt idx="4518">
                  <c:v>55.93</c:v>
                </c:pt>
                <c:pt idx="4519">
                  <c:v>66.94</c:v>
                </c:pt>
                <c:pt idx="4520">
                  <c:v>57.32</c:v>
                </c:pt>
                <c:pt idx="4521">
                  <c:v>71.63</c:v>
                </c:pt>
                <c:pt idx="4522">
                  <c:v>69.95</c:v>
                </c:pt>
                <c:pt idx="4523">
                  <c:v>63.88</c:v>
                </c:pt>
                <c:pt idx="4524">
                  <c:v>64.930000000000007</c:v>
                </c:pt>
                <c:pt idx="4525">
                  <c:v>53.31</c:v>
                </c:pt>
                <c:pt idx="4526">
                  <c:v>40.619999999999997</c:v>
                </c:pt>
                <c:pt idx="4527">
                  <c:v>71.63</c:v>
                </c:pt>
                <c:pt idx="4528">
                  <c:v>265.47000000000003</c:v>
                </c:pt>
                <c:pt idx="4529">
                  <c:v>239.43</c:v>
                </c:pt>
                <c:pt idx="4530">
                  <c:v>148.09</c:v>
                </c:pt>
                <c:pt idx="4531">
                  <c:v>96.61</c:v>
                </c:pt>
                <c:pt idx="4532">
                  <c:v>177.49</c:v>
                </c:pt>
                <c:pt idx="4533">
                  <c:v>214.92</c:v>
                </c:pt>
                <c:pt idx="4534">
                  <c:v>286.29000000000002</c:v>
                </c:pt>
                <c:pt idx="4535">
                  <c:v>162.87</c:v>
                </c:pt>
                <c:pt idx="4536">
                  <c:v>152.68</c:v>
                </c:pt>
                <c:pt idx="4537">
                  <c:v>151.25</c:v>
                </c:pt>
                <c:pt idx="4538">
                  <c:v>142.38999999999999</c:v>
                </c:pt>
                <c:pt idx="4539">
                  <c:v>146.94999999999999</c:v>
                </c:pt>
                <c:pt idx="4540">
                  <c:v>116.01</c:v>
                </c:pt>
                <c:pt idx="4541">
                  <c:v>165.72</c:v>
                </c:pt>
                <c:pt idx="4542">
                  <c:v>152.9</c:v>
                </c:pt>
                <c:pt idx="4543">
                  <c:v>194.5</c:v>
                </c:pt>
                <c:pt idx="4544">
                  <c:v>165.74</c:v>
                </c:pt>
                <c:pt idx="4545">
                  <c:v>168.04</c:v>
                </c:pt>
                <c:pt idx="4546">
                  <c:v>107.57</c:v>
                </c:pt>
                <c:pt idx="4547">
                  <c:v>131.58000000000001</c:v>
                </c:pt>
                <c:pt idx="4548">
                  <c:v>164.54</c:v>
                </c:pt>
                <c:pt idx="4549">
                  <c:v>86.67</c:v>
                </c:pt>
                <c:pt idx="4550">
                  <c:v>97.71</c:v>
                </c:pt>
                <c:pt idx="4551">
                  <c:v>121.1</c:v>
                </c:pt>
                <c:pt idx="4552">
                  <c:v>182.19</c:v>
                </c:pt>
                <c:pt idx="4553">
                  <c:v>137.72999999999999</c:v>
                </c:pt>
                <c:pt idx="4554">
                  <c:v>137.21</c:v>
                </c:pt>
                <c:pt idx="4555">
                  <c:v>145.46</c:v>
                </c:pt>
                <c:pt idx="4556">
                  <c:v>209.06</c:v>
                </c:pt>
                <c:pt idx="4557">
                  <c:v>132.34</c:v>
                </c:pt>
                <c:pt idx="4558">
                  <c:v>226.63</c:v>
                </c:pt>
                <c:pt idx="4559">
                  <c:v>118.41</c:v>
                </c:pt>
                <c:pt idx="4560">
                  <c:v>159.13</c:v>
                </c:pt>
                <c:pt idx="4561">
                  <c:v>92.16</c:v>
                </c:pt>
                <c:pt idx="4562">
                  <c:v>151.27000000000001</c:v>
                </c:pt>
                <c:pt idx="4563">
                  <c:v>298.89999999999998</c:v>
                </c:pt>
                <c:pt idx="4564">
                  <c:v>259.19</c:v>
                </c:pt>
                <c:pt idx="4565">
                  <c:v>155.59</c:v>
                </c:pt>
                <c:pt idx="4566">
                  <c:v>121.25</c:v>
                </c:pt>
                <c:pt idx="4567">
                  <c:v>164.37</c:v>
                </c:pt>
                <c:pt idx="4568">
                  <c:v>88.63</c:v>
                </c:pt>
                <c:pt idx="4569">
                  <c:v>105.7</c:v>
                </c:pt>
                <c:pt idx="4570">
                  <c:v>86.65</c:v>
                </c:pt>
                <c:pt idx="4571">
                  <c:v>95.64</c:v>
                </c:pt>
                <c:pt idx="4572">
                  <c:v>95.33</c:v>
                </c:pt>
                <c:pt idx="4573">
                  <c:v>100.19</c:v>
                </c:pt>
                <c:pt idx="4574">
                  <c:v>124.63</c:v>
                </c:pt>
                <c:pt idx="4575">
                  <c:v>99.85</c:v>
                </c:pt>
                <c:pt idx="4576">
                  <c:v>109.66</c:v>
                </c:pt>
                <c:pt idx="4577">
                  <c:v>224.71</c:v>
                </c:pt>
                <c:pt idx="4578">
                  <c:v>23.93</c:v>
                </c:pt>
                <c:pt idx="4579">
                  <c:v>39.49</c:v>
                </c:pt>
                <c:pt idx="4580">
                  <c:v>41.71</c:v>
                </c:pt>
                <c:pt idx="4581">
                  <c:v>232.59</c:v>
                </c:pt>
                <c:pt idx="4582">
                  <c:v>201.84</c:v>
                </c:pt>
                <c:pt idx="4583">
                  <c:v>206.99</c:v>
                </c:pt>
                <c:pt idx="4584">
                  <c:v>202.3</c:v>
                </c:pt>
                <c:pt idx="4585">
                  <c:v>172.69</c:v>
                </c:pt>
                <c:pt idx="4586">
                  <c:v>226.72</c:v>
                </c:pt>
                <c:pt idx="4587">
                  <c:v>239.45</c:v>
                </c:pt>
                <c:pt idx="4588">
                  <c:v>214.45</c:v>
                </c:pt>
                <c:pt idx="4589">
                  <c:v>182.33</c:v>
                </c:pt>
                <c:pt idx="4590">
                  <c:v>85.07</c:v>
                </c:pt>
                <c:pt idx="4591">
                  <c:v>130.99</c:v>
                </c:pt>
                <c:pt idx="4592">
                  <c:v>125.75</c:v>
                </c:pt>
                <c:pt idx="4593">
                  <c:v>202.4</c:v>
                </c:pt>
                <c:pt idx="4594">
                  <c:v>89.95</c:v>
                </c:pt>
                <c:pt idx="4595">
                  <c:v>60.74</c:v>
                </c:pt>
                <c:pt idx="4596">
                  <c:v>61.09</c:v>
                </c:pt>
                <c:pt idx="4597">
                  <c:v>41.12</c:v>
                </c:pt>
                <c:pt idx="4598">
                  <c:v>37.43</c:v>
                </c:pt>
                <c:pt idx="4599">
                  <c:v>68.209999999999994</c:v>
                </c:pt>
                <c:pt idx="4600">
                  <c:v>63.56</c:v>
                </c:pt>
                <c:pt idx="4601">
                  <c:v>64.28</c:v>
                </c:pt>
                <c:pt idx="4602">
                  <c:v>53.2</c:v>
                </c:pt>
                <c:pt idx="4603">
                  <c:v>60</c:v>
                </c:pt>
                <c:pt idx="4604">
                  <c:v>49.96</c:v>
                </c:pt>
                <c:pt idx="4605">
                  <c:v>67.540000000000006</c:v>
                </c:pt>
                <c:pt idx="4606">
                  <c:v>61.21</c:v>
                </c:pt>
                <c:pt idx="4607">
                  <c:v>52.01</c:v>
                </c:pt>
                <c:pt idx="4608">
                  <c:v>42.42</c:v>
                </c:pt>
                <c:pt idx="4609">
                  <c:v>36.79</c:v>
                </c:pt>
                <c:pt idx="4610">
                  <c:v>34.32</c:v>
                </c:pt>
                <c:pt idx="4611">
                  <c:v>40.82</c:v>
                </c:pt>
                <c:pt idx="4612">
                  <c:v>42.28</c:v>
                </c:pt>
                <c:pt idx="4613">
                  <c:v>47.41</c:v>
                </c:pt>
                <c:pt idx="4614">
                  <c:v>44.6</c:v>
                </c:pt>
                <c:pt idx="4615">
                  <c:v>35.5</c:v>
                </c:pt>
                <c:pt idx="4616">
                  <c:v>50.26</c:v>
                </c:pt>
                <c:pt idx="4617">
                  <c:v>75.930000000000007</c:v>
                </c:pt>
                <c:pt idx="4618">
                  <c:v>40.08</c:v>
                </c:pt>
                <c:pt idx="4619">
                  <c:v>27.51</c:v>
                </c:pt>
                <c:pt idx="4620">
                  <c:v>23.63</c:v>
                </c:pt>
                <c:pt idx="4621">
                  <c:v>33.5</c:v>
                </c:pt>
                <c:pt idx="4622">
                  <c:v>96.12</c:v>
                </c:pt>
                <c:pt idx="4623">
                  <c:v>63.6</c:v>
                </c:pt>
                <c:pt idx="4624">
                  <c:v>20.32</c:v>
                </c:pt>
                <c:pt idx="4625">
                  <c:v>23.67</c:v>
                </c:pt>
                <c:pt idx="4626">
                  <c:v>17.63</c:v>
                </c:pt>
                <c:pt idx="4627">
                  <c:v>37.51</c:v>
                </c:pt>
                <c:pt idx="4628">
                  <c:v>70.09</c:v>
                </c:pt>
                <c:pt idx="4629">
                  <c:v>53.19</c:v>
                </c:pt>
                <c:pt idx="4630">
                  <c:v>80.77</c:v>
                </c:pt>
                <c:pt idx="4631">
                  <c:v>75.2</c:v>
                </c:pt>
                <c:pt idx="4632">
                  <c:v>57.26</c:v>
                </c:pt>
                <c:pt idx="4633">
                  <c:v>69.400000000000006</c:v>
                </c:pt>
                <c:pt idx="4634">
                  <c:v>97.12</c:v>
                </c:pt>
                <c:pt idx="4635">
                  <c:v>400.24</c:v>
                </c:pt>
                <c:pt idx="4636">
                  <c:v>136.88</c:v>
                </c:pt>
                <c:pt idx="4637">
                  <c:v>205.08</c:v>
                </c:pt>
                <c:pt idx="4638">
                  <c:v>192.6</c:v>
                </c:pt>
                <c:pt idx="4639">
                  <c:v>209.75</c:v>
                </c:pt>
                <c:pt idx="4640">
                  <c:v>196.59</c:v>
                </c:pt>
                <c:pt idx="4641">
                  <c:v>435</c:v>
                </c:pt>
                <c:pt idx="4642">
                  <c:v>322.52</c:v>
                </c:pt>
                <c:pt idx="4643">
                  <c:v>411.57</c:v>
                </c:pt>
                <c:pt idx="4644">
                  <c:v>266.24</c:v>
                </c:pt>
                <c:pt idx="4645">
                  <c:v>241.38</c:v>
                </c:pt>
                <c:pt idx="4646">
                  <c:v>216.7</c:v>
                </c:pt>
                <c:pt idx="4647">
                  <c:v>212.28</c:v>
                </c:pt>
                <c:pt idx="4648">
                  <c:v>196.99</c:v>
                </c:pt>
                <c:pt idx="4649">
                  <c:v>228.44</c:v>
                </c:pt>
                <c:pt idx="4650">
                  <c:v>185.12</c:v>
                </c:pt>
                <c:pt idx="4651">
                  <c:v>144.37</c:v>
                </c:pt>
                <c:pt idx="4652">
                  <c:v>144.27000000000001</c:v>
                </c:pt>
                <c:pt idx="4653">
                  <c:v>150.37</c:v>
                </c:pt>
                <c:pt idx="4654">
                  <c:v>252.51</c:v>
                </c:pt>
                <c:pt idx="4655">
                  <c:v>252.94</c:v>
                </c:pt>
                <c:pt idx="4656">
                  <c:v>241.26</c:v>
                </c:pt>
                <c:pt idx="4657">
                  <c:v>414.19</c:v>
                </c:pt>
                <c:pt idx="4658">
                  <c:v>419.68</c:v>
                </c:pt>
                <c:pt idx="4659">
                  <c:v>227.7</c:v>
                </c:pt>
                <c:pt idx="4660">
                  <c:v>139.13999999999999</c:v>
                </c:pt>
                <c:pt idx="4661">
                  <c:v>95.61</c:v>
                </c:pt>
                <c:pt idx="4662">
                  <c:v>170.26</c:v>
                </c:pt>
                <c:pt idx="4663">
                  <c:v>183.92</c:v>
                </c:pt>
                <c:pt idx="4664">
                  <c:v>189.81</c:v>
                </c:pt>
                <c:pt idx="4665">
                  <c:v>289.48</c:v>
                </c:pt>
                <c:pt idx="4666">
                  <c:v>79.73</c:v>
                </c:pt>
                <c:pt idx="4667">
                  <c:v>114.17</c:v>
                </c:pt>
                <c:pt idx="4668">
                  <c:v>120.06</c:v>
                </c:pt>
                <c:pt idx="4669">
                  <c:v>169.34</c:v>
                </c:pt>
                <c:pt idx="4670">
                  <c:v>147.09</c:v>
                </c:pt>
                <c:pt idx="4671">
                  <c:v>155.79</c:v>
                </c:pt>
                <c:pt idx="4672">
                  <c:v>138.25</c:v>
                </c:pt>
                <c:pt idx="4673">
                  <c:v>207.89</c:v>
                </c:pt>
                <c:pt idx="4674">
                  <c:v>371.18</c:v>
                </c:pt>
                <c:pt idx="4675">
                  <c:v>281.45999999999998</c:v>
                </c:pt>
                <c:pt idx="4676">
                  <c:v>207.48</c:v>
                </c:pt>
                <c:pt idx="4677">
                  <c:v>137.1</c:v>
                </c:pt>
                <c:pt idx="4678">
                  <c:v>188.2</c:v>
                </c:pt>
                <c:pt idx="4679">
                  <c:v>171.51</c:v>
                </c:pt>
                <c:pt idx="4680">
                  <c:v>350.01</c:v>
                </c:pt>
                <c:pt idx="4681">
                  <c:v>337.76</c:v>
                </c:pt>
                <c:pt idx="4682">
                  <c:v>281.49</c:v>
                </c:pt>
                <c:pt idx="4683">
                  <c:v>313.66000000000003</c:v>
                </c:pt>
                <c:pt idx="4684">
                  <c:v>300.12</c:v>
                </c:pt>
                <c:pt idx="4685">
                  <c:v>304.05</c:v>
                </c:pt>
                <c:pt idx="4686">
                  <c:v>264.36</c:v>
                </c:pt>
                <c:pt idx="4687">
                  <c:v>245.59</c:v>
                </c:pt>
                <c:pt idx="4688">
                  <c:v>212.18</c:v>
                </c:pt>
                <c:pt idx="4689">
                  <c:v>212.94</c:v>
                </c:pt>
                <c:pt idx="4690">
                  <c:v>170.43</c:v>
                </c:pt>
                <c:pt idx="4691">
                  <c:v>195.24</c:v>
                </c:pt>
                <c:pt idx="4692">
                  <c:v>168.65</c:v>
                </c:pt>
                <c:pt idx="4693">
                  <c:v>169.08</c:v>
                </c:pt>
                <c:pt idx="4694">
                  <c:v>149.49</c:v>
                </c:pt>
                <c:pt idx="4695">
                  <c:v>128.51</c:v>
                </c:pt>
                <c:pt idx="4696">
                  <c:v>140.34</c:v>
                </c:pt>
                <c:pt idx="4697">
                  <c:v>105.57</c:v>
                </c:pt>
                <c:pt idx="4698">
                  <c:v>116.88</c:v>
                </c:pt>
                <c:pt idx="4699">
                  <c:v>116.2</c:v>
                </c:pt>
                <c:pt idx="4700">
                  <c:v>104.71</c:v>
                </c:pt>
                <c:pt idx="4701">
                  <c:v>80.2</c:v>
                </c:pt>
                <c:pt idx="4702">
                  <c:v>108.2</c:v>
                </c:pt>
                <c:pt idx="4703">
                  <c:v>138.80000000000001</c:v>
                </c:pt>
                <c:pt idx="4704">
                  <c:v>162.65</c:v>
                </c:pt>
                <c:pt idx="4705">
                  <c:v>117.06</c:v>
                </c:pt>
                <c:pt idx="4706">
                  <c:v>140.4</c:v>
                </c:pt>
                <c:pt idx="4707">
                  <c:v>159.44999999999999</c:v>
                </c:pt>
                <c:pt idx="4708">
                  <c:v>168.92</c:v>
                </c:pt>
                <c:pt idx="4709">
                  <c:v>166.31</c:v>
                </c:pt>
                <c:pt idx="4710">
                  <c:v>216.3</c:v>
                </c:pt>
                <c:pt idx="4711">
                  <c:v>360.06</c:v>
                </c:pt>
                <c:pt idx="4712">
                  <c:v>442.89</c:v>
                </c:pt>
                <c:pt idx="4713">
                  <c:v>79.56</c:v>
                </c:pt>
                <c:pt idx="4714">
                  <c:v>80.55</c:v>
                </c:pt>
                <c:pt idx="4715">
                  <c:v>69.209999999999994</c:v>
                </c:pt>
                <c:pt idx="4716">
                  <c:v>94.86</c:v>
                </c:pt>
                <c:pt idx="4717">
                  <c:v>69.94</c:v>
                </c:pt>
                <c:pt idx="4718">
                  <c:v>113.84</c:v>
                </c:pt>
                <c:pt idx="4719">
                  <c:v>228.61</c:v>
                </c:pt>
                <c:pt idx="4720">
                  <c:v>328.45</c:v>
                </c:pt>
                <c:pt idx="4721">
                  <c:v>270.33</c:v>
                </c:pt>
                <c:pt idx="4722">
                  <c:v>59.88</c:v>
                </c:pt>
                <c:pt idx="4723">
                  <c:v>67.05</c:v>
                </c:pt>
                <c:pt idx="4724">
                  <c:v>49.16</c:v>
                </c:pt>
                <c:pt idx="4725">
                  <c:v>64.67</c:v>
                </c:pt>
                <c:pt idx="4726">
                  <c:v>44.96</c:v>
                </c:pt>
                <c:pt idx="4727">
                  <c:v>69.150000000000006</c:v>
                </c:pt>
                <c:pt idx="4728">
                  <c:v>97.18</c:v>
                </c:pt>
                <c:pt idx="4729">
                  <c:v>101.49</c:v>
                </c:pt>
                <c:pt idx="4730">
                  <c:v>95.24</c:v>
                </c:pt>
                <c:pt idx="4731">
                  <c:v>44.98</c:v>
                </c:pt>
                <c:pt idx="4732">
                  <c:v>87.44</c:v>
                </c:pt>
                <c:pt idx="4733">
                  <c:v>57.68</c:v>
                </c:pt>
                <c:pt idx="4734">
                  <c:v>68.430000000000007</c:v>
                </c:pt>
                <c:pt idx="4735">
                  <c:v>15.24</c:v>
                </c:pt>
                <c:pt idx="4736">
                  <c:v>50.97</c:v>
                </c:pt>
                <c:pt idx="4737">
                  <c:v>85.71</c:v>
                </c:pt>
                <c:pt idx="4738">
                  <c:v>74.36</c:v>
                </c:pt>
                <c:pt idx="4739">
                  <c:v>68.23</c:v>
                </c:pt>
                <c:pt idx="4740">
                  <c:v>66.11</c:v>
                </c:pt>
                <c:pt idx="4741">
                  <c:v>55.3</c:v>
                </c:pt>
                <c:pt idx="4742">
                  <c:v>46.3</c:v>
                </c:pt>
                <c:pt idx="4743">
                  <c:v>41.26</c:v>
                </c:pt>
                <c:pt idx="4744">
                  <c:v>42.87</c:v>
                </c:pt>
                <c:pt idx="4745">
                  <c:v>38.659999999999997</c:v>
                </c:pt>
                <c:pt idx="4746">
                  <c:v>36.21</c:v>
                </c:pt>
                <c:pt idx="4747">
                  <c:v>28.76</c:v>
                </c:pt>
                <c:pt idx="4748">
                  <c:v>25.63</c:v>
                </c:pt>
                <c:pt idx="4749">
                  <c:v>23.83</c:v>
                </c:pt>
                <c:pt idx="4750">
                  <c:v>29.08</c:v>
                </c:pt>
                <c:pt idx="4751">
                  <c:v>43.18</c:v>
                </c:pt>
                <c:pt idx="4752">
                  <c:v>43.92</c:v>
                </c:pt>
                <c:pt idx="4753">
                  <c:v>35.4</c:v>
                </c:pt>
                <c:pt idx="4754">
                  <c:v>59.57</c:v>
                </c:pt>
                <c:pt idx="4755">
                  <c:v>63.79</c:v>
                </c:pt>
                <c:pt idx="4756">
                  <c:v>79.98</c:v>
                </c:pt>
                <c:pt idx="4757">
                  <c:v>51.76</c:v>
                </c:pt>
                <c:pt idx="4758">
                  <c:v>65.08</c:v>
                </c:pt>
                <c:pt idx="4759">
                  <c:v>105.74</c:v>
                </c:pt>
                <c:pt idx="4760">
                  <c:v>101.39</c:v>
                </c:pt>
                <c:pt idx="4761">
                  <c:v>102.31</c:v>
                </c:pt>
                <c:pt idx="4762">
                  <c:v>87.49</c:v>
                </c:pt>
                <c:pt idx="4763">
                  <c:v>83.44</c:v>
                </c:pt>
                <c:pt idx="4764">
                  <c:v>82.7</c:v>
                </c:pt>
                <c:pt idx="4765">
                  <c:v>81.27</c:v>
                </c:pt>
                <c:pt idx="4766">
                  <c:v>77.89</c:v>
                </c:pt>
                <c:pt idx="4767">
                  <c:v>52.65</c:v>
                </c:pt>
                <c:pt idx="4768">
                  <c:v>57.5</c:v>
                </c:pt>
                <c:pt idx="4769">
                  <c:v>200.77</c:v>
                </c:pt>
                <c:pt idx="4770">
                  <c:v>299.08</c:v>
                </c:pt>
                <c:pt idx="4771">
                  <c:v>209.06</c:v>
                </c:pt>
                <c:pt idx="4772">
                  <c:v>168.29</c:v>
                </c:pt>
                <c:pt idx="4773">
                  <c:v>144.57</c:v>
                </c:pt>
                <c:pt idx="4774">
                  <c:v>164.92</c:v>
                </c:pt>
                <c:pt idx="4775">
                  <c:v>119.99</c:v>
                </c:pt>
                <c:pt idx="4776">
                  <c:v>125.33</c:v>
                </c:pt>
                <c:pt idx="4777">
                  <c:v>101.36</c:v>
                </c:pt>
                <c:pt idx="4778">
                  <c:v>116.56</c:v>
                </c:pt>
                <c:pt idx="4779">
                  <c:v>106.14</c:v>
                </c:pt>
                <c:pt idx="4780">
                  <c:v>99.2</c:v>
                </c:pt>
                <c:pt idx="4781">
                  <c:v>94.82</c:v>
                </c:pt>
                <c:pt idx="4782">
                  <c:v>112.97</c:v>
                </c:pt>
                <c:pt idx="4783">
                  <c:v>87.52</c:v>
                </c:pt>
                <c:pt idx="4784">
                  <c:v>111.67</c:v>
                </c:pt>
                <c:pt idx="4785">
                  <c:v>123.65</c:v>
                </c:pt>
                <c:pt idx="4786">
                  <c:v>93.81</c:v>
                </c:pt>
                <c:pt idx="4787">
                  <c:v>116.02</c:v>
                </c:pt>
                <c:pt idx="4788">
                  <c:v>84.02</c:v>
                </c:pt>
                <c:pt idx="4789">
                  <c:v>70.63</c:v>
                </c:pt>
                <c:pt idx="4790">
                  <c:v>75.72</c:v>
                </c:pt>
                <c:pt idx="4791">
                  <c:v>77.5</c:v>
                </c:pt>
                <c:pt idx="4792">
                  <c:v>105.83</c:v>
                </c:pt>
                <c:pt idx="4793">
                  <c:v>91.73</c:v>
                </c:pt>
                <c:pt idx="4794">
                  <c:v>95.63</c:v>
                </c:pt>
                <c:pt idx="4795">
                  <c:v>95.75</c:v>
                </c:pt>
                <c:pt idx="4796">
                  <c:v>82.69</c:v>
                </c:pt>
                <c:pt idx="4797">
                  <c:v>80.900000000000006</c:v>
                </c:pt>
                <c:pt idx="4798">
                  <c:v>89.1</c:v>
                </c:pt>
                <c:pt idx="4799">
                  <c:v>91.91</c:v>
                </c:pt>
                <c:pt idx="4800">
                  <c:v>80.45</c:v>
                </c:pt>
                <c:pt idx="4801">
                  <c:v>107.78</c:v>
                </c:pt>
                <c:pt idx="4802">
                  <c:v>68.23</c:v>
                </c:pt>
                <c:pt idx="4803">
                  <c:v>67.760000000000005</c:v>
                </c:pt>
                <c:pt idx="4804">
                  <c:v>111.36</c:v>
                </c:pt>
                <c:pt idx="4805">
                  <c:v>94.79</c:v>
                </c:pt>
                <c:pt idx="4806">
                  <c:v>100.43</c:v>
                </c:pt>
                <c:pt idx="4807">
                  <c:v>127.93</c:v>
                </c:pt>
                <c:pt idx="4808">
                  <c:v>130.88999999999999</c:v>
                </c:pt>
                <c:pt idx="4809">
                  <c:v>97.05</c:v>
                </c:pt>
                <c:pt idx="4810">
                  <c:v>98.99</c:v>
                </c:pt>
                <c:pt idx="4811">
                  <c:v>112.4</c:v>
                </c:pt>
                <c:pt idx="4812">
                  <c:v>120.88</c:v>
                </c:pt>
                <c:pt idx="4813">
                  <c:v>122.4</c:v>
                </c:pt>
                <c:pt idx="4814">
                  <c:v>131.03</c:v>
                </c:pt>
                <c:pt idx="4815">
                  <c:v>138.49</c:v>
                </c:pt>
                <c:pt idx="4816">
                  <c:v>247.44</c:v>
                </c:pt>
                <c:pt idx="4817">
                  <c:v>140.85</c:v>
                </c:pt>
                <c:pt idx="4818">
                  <c:v>117.17</c:v>
                </c:pt>
                <c:pt idx="4819">
                  <c:v>130.19</c:v>
                </c:pt>
                <c:pt idx="4820">
                  <c:v>319.74</c:v>
                </c:pt>
                <c:pt idx="4821">
                  <c:v>393.57</c:v>
                </c:pt>
                <c:pt idx="4822">
                  <c:v>213.2</c:v>
                </c:pt>
                <c:pt idx="4823">
                  <c:v>165.69</c:v>
                </c:pt>
                <c:pt idx="4824">
                  <c:v>168.56</c:v>
                </c:pt>
                <c:pt idx="4825">
                  <c:v>103.05</c:v>
                </c:pt>
                <c:pt idx="4826">
                  <c:v>82.03</c:v>
                </c:pt>
                <c:pt idx="4827">
                  <c:v>102.93</c:v>
                </c:pt>
                <c:pt idx="4828">
                  <c:v>54.66</c:v>
                </c:pt>
                <c:pt idx="4829">
                  <c:v>49.67</c:v>
                </c:pt>
                <c:pt idx="4830">
                  <c:v>79.849999999999994</c:v>
                </c:pt>
                <c:pt idx="4831">
                  <c:v>68.22</c:v>
                </c:pt>
                <c:pt idx="4832">
                  <c:v>85.78</c:v>
                </c:pt>
                <c:pt idx="4833">
                  <c:v>76.75</c:v>
                </c:pt>
                <c:pt idx="4834">
                  <c:v>67.239999999999995</c:v>
                </c:pt>
                <c:pt idx="4835">
                  <c:v>84.85</c:v>
                </c:pt>
                <c:pt idx="4836">
                  <c:v>82.38</c:v>
                </c:pt>
                <c:pt idx="4837">
                  <c:v>70.8</c:v>
                </c:pt>
                <c:pt idx="4838">
                  <c:v>58.8</c:v>
                </c:pt>
                <c:pt idx="4839">
                  <c:v>249.39</c:v>
                </c:pt>
                <c:pt idx="4840">
                  <c:v>178.46</c:v>
                </c:pt>
                <c:pt idx="4841">
                  <c:v>391.84</c:v>
                </c:pt>
                <c:pt idx="4842">
                  <c:v>323.75</c:v>
                </c:pt>
                <c:pt idx="4843">
                  <c:v>387.96</c:v>
                </c:pt>
                <c:pt idx="4844">
                  <c:v>158.27000000000001</c:v>
                </c:pt>
                <c:pt idx="4845">
                  <c:v>214.69</c:v>
                </c:pt>
                <c:pt idx="4846">
                  <c:v>263.51</c:v>
                </c:pt>
                <c:pt idx="4847">
                  <c:v>205.54</c:v>
                </c:pt>
                <c:pt idx="4848">
                  <c:v>85.15</c:v>
                </c:pt>
                <c:pt idx="4849">
                  <c:v>97.39</c:v>
                </c:pt>
                <c:pt idx="4850">
                  <c:v>304.72000000000003</c:v>
                </c:pt>
                <c:pt idx="4851">
                  <c:v>307.58999999999997</c:v>
                </c:pt>
                <c:pt idx="4852">
                  <c:v>290.20999999999998</c:v>
                </c:pt>
                <c:pt idx="4853">
                  <c:v>263.76</c:v>
                </c:pt>
                <c:pt idx="4854">
                  <c:v>205.99</c:v>
                </c:pt>
                <c:pt idx="4855">
                  <c:v>206.62</c:v>
                </c:pt>
                <c:pt idx="4856">
                  <c:v>143.63</c:v>
                </c:pt>
                <c:pt idx="4857">
                  <c:v>174.21</c:v>
                </c:pt>
                <c:pt idx="4858">
                  <c:v>189.02</c:v>
                </c:pt>
                <c:pt idx="4859">
                  <c:v>218.66</c:v>
                </c:pt>
                <c:pt idx="4860">
                  <c:v>250.6</c:v>
                </c:pt>
                <c:pt idx="4861">
                  <c:v>323.94</c:v>
                </c:pt>
                <c:pt idx="4862">
                  <c:v>309.43</c:v>
                </c:pt>
                <c:pt idx="4863">
                  <c:v>225.65</c:v>
                </c:pt>
                <c:pt idx="4864">
                  <c:v>184.86</c:v>
                </c:pt>
                <c:pt idx="4865">
                  <c:v>341.52</c:v>
                </c:pt>
                <c:pt idx="4866">
                  <c:v>219.35</c:v>
                </c:pt>
                <c:pt idx="4867">
                  <c:v>243.24</c:v>
                </c:pt>
                <c:pt idx="4868">
                  <c:v>203.38</c:v>
                </c:pt>
                <c:pt idx="4869">
                  <c:v>165.06</c:v>
                </c:pt>
                <c:pt idx="4870">
                  <c:v>149.16</c:v>
                </c:pt>
                <c:pt idx="4871">
                  <c:v>116.52</c:v>
                </c:pt>
                <c:pt idx="4872">
                  <c:v>109.19</c:v>
                </c:pt>
                <c:pt idx="4873">
                  <c:v>139.52000000000001</c:v>
                </c:pt>
                <c:pt idx="4874">
                  <c:v>129.94</c:v>
                </c:pt>
                <c:pt idx="4875">
                  <c:v>129.58000000000001</c:v>
                </c:pt>
                <c:pt idx="4876">
                  <c:v>109.93</c:v>
                </c:pt>
                <c:pt idx="4877">
                  <c:v>137.4</c:v>
                </c:pt>
                <c:pt idx="4878">
                  <c:v>210.37</c:v>
                </c:pt>
                <c:pt idx="4879">
                  <c:v>186.18</c:v>
                </c:pt>
                <c:pt idx="4880">
                  <c:v>182.64</c:v>
                </c:pt>
                <c:pt idx="4881">
                  <c:v>160.27000000000001</c:v>
                </c:pt>
                <c:pt idx="4882">
                  <c:v>179.97</c:v>
                </c:pt>
                <c:pt idx="4883">
                  <c:v>131.28</c:v>
                </c:pt>
                <c:pt idx="4884">
                  <c:v>146.53</c:v>
                </c:pt>
                <c:pt idx="4885">
                  <c:v>308.77999999999997</c:v>
                </c:pt>
                <c:pt idx="4886">
                  <c:v>215.62</c:v>
                </c:pt>
                <c:pt idx="4887">
                  <c:v>158.75</c:v>
                </c:pt>
                <c:pt idx="4888">
                  <c:v>169.41</c:v>
                </c:pt>
                <c:pt idx="4889">
                  <c:v>153.13</c:v>
                </c:pt>
                <c:pt idx="4890">
                  <c:v>120.76</c:v>
                </c:pt>
                <c:pt idx="4891">
                  <c:v>152.85</c:v>
                </c:pt>
                <c:pt idx="4892">
                  <c:v>168.02</c:v>
                </c:pt>
                <c:pt idx="4893">
                  <c:v>141.69999999999999</c:v>
                </c:pt>
                <c:pt idx="4894">
                  <c:v>125.43</c:v>
                </c:pt>
                <c:pt idx="4895">
                  <c:v>147.4</c:v>
                </c:pt>
                <c:pt idx="4896">
                  <c:v>131.93</c:v>
                </c:pt>
                <c:pt idx="4897">
                  <c:v>190.75</c:v>
                </c:pt>
                <c:pt idx="4898">
                  <c:v>163.77000000000001</c:v>
                </c:pt>
                <c:pt idx="4899">
                  <c:v>40.69</c:v>
                </c:pt>
                <c:pt idx="4900">
                  <c:v>74.42</c:v>
                </c:pt>
                <c:pt idx="4901">
                  <c:v>73.53</c:v>
                </c:pt>
                <c:pt idx="4902">
                  <c:v>81.62</c:v>
                </c:pt>
                <c:pt idx="4903">
                  <c:v>34.869999999999997</c:v>
                </c:pt>
                <c:pt idx="4904">
                  <c:v>27.45</c:v>
                </c:pt>
                <c:pt idx="4905">
                  <c:v>223.71</c:v>
                </c:pt>
                <c:pt idx="4906">
                  <c:v>168.57</c:v>
                </c:pt>
                <c:pt idx="4907">
                  <c:v>203.17</c:v>
                </c:pt>
                <c:pt idx="4908">
                  <c:v>169.15</c:v>
                </c:pt>
                <c:pt idx="4909">
                  <c:v>134.57</c:v>
                </c:pt>
                <c:pt idx="4910">
                  <c:v>124.31</c:v>
                </c:pt>
                <c:pt idx="4911">
                  <c:v>248.58</c:v>
                </c:pt>
                <c:pt idx="4912">
                  <c:v>214.09</c:v>
                </c:pt>
                <c:pt idx="4913">
                  <c:v>559.07000000000005</c:v>
                </c:pt>
                <c:pt idx="4914">
                  <c:v>758.73</c:v>
                </c:pt>
                <c:pt idx="4915">
                  <c:v>520.29</c:v>
                </c:pt>
                <c:pt idx="4916">
                  <c:v>185.86</c:v>
                </c:pt>
                <c:pt idx="4917">
                  <c:v>119.46</c:v>
                </c:pt>
                <c:pt idx="4918">
                  <c:v>126.97</c:v>
                </c:pt>
                <c:pt idx="4919">
                  <c:v>272.62</c:v>
                </c:pt>
                <c:pt idx="4920">
                  <c:v>131.80000000000001</c:v>
                </c:pt>
                <c:pt idx="4921">
                  <c:v>175.35</c:v>
                </c:pt>
                <c:pt idx="4922">
                  <c:v>130.94</c:v>
                </c:pt>
                <c:pt idx="4923">
                  <c:v>126.94</c:v>
                </c:pt>
                <c:pt idx="4924">
                  <c:v>67.319999999999993</c:v>
                </c:pt>
                <c:pt idx="4925">
                  <c:v>152.44</c:v>
                </c:pt>
                <c:pt idx="4926">
                  <c:v>97.39</c:v>
                </c:pt>
                <c:pt idx="4927">
                  <c:v>100.31</c:v>
                </c:pt>
                <c:pt idx="4928">
                  <c:v>49.95</c:v>
                </c:pt>
                <c:pt idx="4929">
                  <c:v>48.23</c:v>
                </c:pt>
                <c:pt idx="4930">
                  <c:v>93.43</c:v>
                </c:pt>
                <c:pt idx="4931">
                  <c:v>108.87</c:v>
                </c:pt>
                <c:pt idx="4932">
                  <c:v>137.11000000000001</c:v>
                </c:pt>
                <c:pt idx="4933">
                  <c:v>90.16</c:v>
                </c:pt>
                <c:pt idx="4934">
                  <c:v>97.79</c:v>
                </c:pt>
                <c:pt idx="4935">
                  <c:v>56.06</c:v>
                </c:pt>
                <c:pt idx="4936">
                  <c:v>56.23</c:v>
                </c:pt>
                <c:pt idx="4937">
                  <c:v>63.05</c:v>
                </c:pt>
                <c:pt idx="4938">
                  <c:v>64.2</c:v>
                </c:pt>
                <c:pt idx="4939">
                  <c:v>53.33</c:v>
                </c:pt>
                <c:pt idx="4940">
                  <c:v>61.09</c:v>
                </c:pt>
                <c:pt idx="4941">
                  <c:v>100.52</c:v>
                </c:pt>
                <c:pt idx="4942">
                  <c:v>167.53</c:v>
                </c:pt>
                <c:pt idx="4943">
                  <c:v>171.55</c:v>
                </c:pt>
                <c:pt idx="4944">
                  <c:v>243.93</c:v>
                </c:pt>
                <c:pt idx="4945">
                  <c:v>363.21</c:v>
                </c:pt>
                <c:pt idx="4946">
                  <c:v>218.06</c:v>
                </c:pt>
                <c:pt idx="4947">
                  <c:v>553.53</c:v>
                </c:pt>
                <c:pt idx="4948">
                  <c:v>225.66</c:v>
                </c:pt>
                <c:pt idx="4949">
                  <c:v>152.03</c:v>
                </c:pt>
                <c:pt idx="4950">
                  <c:v>139.22</c:v>
                </c:pt>
                <c:pt idx="4951">
                  <c:v>151.65</c:v>
                </c:pt>
                <c:pt idx="4952">
                  <c:v>164.01</c:v>
                </c:pt>
                <c:pt idx="4953">
                  <c:v>861.17</c:v>
                </c:pt>
                <c:pt idx="4954">
                  <c:v>967.37</c:v>
                </c:pt>
                <c:pt idx="4955">
                  <c:v>445.22</c:v>
                </c:pt>
                <c:pt idx="4956">
                  <c:v>258.14</c:v>
                </c:pt>
                <c:pt idx="4957">
                  <c:v>310.87</c:v>
                </c:pt>
                <c:pt idx="4958">
                  <c:v>256.49</c:v>
                </c:pt>
                <c:pt idx="4959">
                  <c:v>253.7</c:v>
                </c:pt>
                <c:pt idx="4960">
                  <c:v>390.48</c:v>
                </c:pt>
                <c:pt idx="4961">
                  <c:v>666.1</c:v>
                </c:pt>
                <c:pt idx="4962">
                  <c:v>113.84</c:v>
                </c:pt>
                <c:pt idx="4963">
                  <c:v>380.64</c:v>
                </c:pt>
                <c:pt idx="4964">
                  <c:v>330.13</c:v>
                </c:pt>
                <c:pt idx="4965">
                  <c:v>224.57</c:v>
                </c:pt>
                <c:pt idx="4966">
                  <c:v>234.77</c:v>
                </c:pt>
                <c:pt idx="4967">
                  <c:v>184.68</c:v>
                </c:pt>
                <c:pt idx="4968">
                  <c:v>231.97</c:v>
                </c:pt>
                <c:pt idx="4969">
                  <c:v>283.24</c:v>
                </c:pt>
                <c:pt idx="4970">
                  <c:v>228.13</c:v>
                </c:pt>
                <c:pt idx="4971">
                  <c:v>269.68</c:v>
                </c:pt>
                <c:pt idx="4972">
                  <c:v>169.68</c:v>
                </c:pt>
                <c:pt idx="4973">
                  <c:v>166.67</c:v>
                </c:pt>
                <c:pt idx="4974">
                  <c:v>156.37</c:v>
                </c:pt>
                <c:pt idx="4975">
                  <c:v>454.81</c:v>
                </c:pt>
                <c:pt idx="4976">
                  <c:v>565.29</c:v>
                </c:pt>
                <c:pt idx="4977">
                  <c:v>233.6</c:v>
                </c:pt>
                <c:pt idx="4978">
                  <c:v>287.16000000000003</c:v>
                </c:pt>
                <c:pt idx="4979">
                  <c:v>323.8</c:v>
                </c:pt>
                <c:pt idx="4980">
                  <c:v>278.16000000000003</c:v>
                </c:pt>
                <c:pt idx="4981">
                  <c:v>114.63</c:v>
                </c:pt>
                <c:pt idx="4982">
                  <c:v>98.1</c:v>
                </c:pt>
                <c:pt idx="4983">
                  <c:v>82.1</c:v>
                </c:pt>
                <c:pt idx="4984">
                  <c:v>69.489999999999995</c:v>
                </c:pt>
                <c:pt idx="4985">
                  <c:v>234.33</c:v>
                </c:pt>
                <c:pt idx="4986">
                  <c:v>223.19</c:v>
                </c:pt>
                <c:pt idx="4987">
                  <c:v>203.97</c:v>
                </c:pt>
                <c:pt idx="4988">
                  <c:v>148.4</c:v>
                </c:pt>
                <c:pt idx="4989">
                  <c:v>106.31</c:v>
                </c:pt>
                <c:pt idx="4990">
                  <c:v>41.95</c:v>
                </c:pt>
                <c:pt idx="4991">
                  <c:v>36.380000000000003</c:v>
                </c:pt>
                <c:pt idx="4992">
                  <c:v>32.28</c:v>
                </c:pt>
                <c:pt idx="4993">
                  <c:v>0</c:v>
                </c:pt>
                <c:pt idx="4994">
                  <c:v>0</c:v>
                </c:pt>
                <c:pt idx="4995">
                  <c:v>0</c:v>
                </c:pt>
                <c:pt idx="4996">
                  <c:v>0</c:v>
                </c:pt>
                <c:pt idx="4997">
                  <c:v>0</c:v>
                </c:pt>
                <c:pt idx="4998">
                  <c:v>0</c:v>
                </c:pt>
                <c:pt idx="4999">
                  <c:v>0</c:v>
                </c:pt>
                <c:pt idx="5000">
                  <c:v>0</c:v>
                </c:pt>
                <c:pt idx="5001">
                  <c:v>0</c:v>
                </c:pt>
                <c:pt idx="5002">
                  <c:v>0</c:v>
                </c:pt>
                <c:pt idx="5003">
                  <c:v>0</c:v>
                </c:pt>
                <c:pt idx="5004">
                  <c:v>0</c:v>
                </c:pt>
                <c:pt idx="5005">
                  <c:v>0</c:v>
                </c:pt>
                <c:pt idx="5006">
                  <c:v>0</c:v>
                </c:pt>
                <c:pt idx="5007">
                  <c:v>0</c:v>
                </c:pt>
                <c:pt idx="5008">
                  <c:v>0</c:v>
                </c:pt>
                <c:pt idx="5009">
                  <c:v>0</c:v>
                </c:pt>
                <c:pt idx="5010">
                  <c:v>0</c:v>
                </c:pt>
                <c:pt idx="5011">
                  <c:v>0</c:v>
                </c:pt>
                <c:pt idx="5012">
                  <c:v>0</c:v>
                </c:pt>
                <c:pt idx="5013">
                  <c:v>0</c:v>
                </c:pt>
                <c:pt idx="5014">
                  <c:v>0</c:v>
                </c:pt>
                <c:pt idx="5015">
                  <c:v>0</c:v>
                </c:pt>
                <c:pt idx="5016">
                  <c:v>0</c:v>
                </c:pt>
                <c:pt idx="5017">
                  <c:v>0</c:v>
                </c:pt>
                <c:pt idx="5018">
                  <c:v>0</c:v>
                </c:pt>
                <c:pt idx="5019">
                  <c:v>0</c:v>
                </c:pt>
                <c:pt idx="5020">
                  <c:v>134.52000000000001</c:v>
                </c:pt>
                <c:pt idx="5021">
                  <c:v>147.78</c:v>
                </c:pt>
                <c:pt idx="5022">
                  <c:v>100.12</c:v>
                </c:pt>
                <c:pt idx="5023">
                  <c:v>89.12</c:v>
                </c:pt>
                <c:pt idx="5024">
                  <c:v>84.83</c:v>
                </c:pt>
                <c:pt idx="5025">
                  <c:v>64.400000000000006</c:v>
                </c:pt>
                <c:pt idx="5026">
                  <c:v>61.58</c:v>
                </c:pt>
                <c:pt idx="5027">
                  <c:v>49.45</c:v>
                </c:pt>
                <c:pt idx="5028">
                  <c:v>36.549999999999997</c:v>
                </c:pt>
                <c:pt idx="5029">
                  <c:v>50.88</c:v>
                </c:pt>
                <c:pt idx="5030">
                  <c:v>35.71</c:v>
                </c:pt>
                <c:pt idx="5031">
                  <c:v>52.48</c:v>
                </c:pt>
                <c:pt idx="5032">
                  <c:v>67.819999999999993</c:v>
                </c:pt>
                <c:pt idx="5033">
                  <c:v>78.08</c:v>
                </c:pt>
                <c:pt idx="5034">
                  <c:v>68.459999999999994</c:v>
                </c:pt>
                <c:pt idx="5035">
                  <c:v>63.65</c:v>
                </c:pt>
                <c:pt idx="5036">
                  <c:v>42.51</c:v>
                </c:pt>
                <c:pt idx="5037">
                  <c:v>77.959999999999994</c:v>
                </c:pt>
                <c:pt idx="5038">
                  <c:v>70.790000000000006</c:v>
                </c:pt>
                <c:pt idx="5039">
                  <c:v>70.7</c:v>
                </c:pt>
                <c:pt idx="5040">
                  <c:v>51.96</c:v>
                </c:pt>
                <c:pt idx="5041">
                  <c:v>48</c:v>
                </c:pt>
                <c:pt idx="5042">
                  <c:v>45.87</c:v>
                </c:pt>
                <c:pt idx="5043">
                  <c:v>57.41</c:v>
                </c:pt>
                <c:pt idx="5044">
                  <c:v>68.650000000000006</c:v>
                </c:pt>
                <c:pt idx="5045">
                  <c:v>80.36</c:v>
                </c:pt>
                <c:pt idx="5046">
                  <c:v>39.83</c:v>
                </c:pt>
                <c:pt idx="5047">
                  <c:v>23.75</c:v>
                </c:pt>
                <c:pt idx="5048">
                  <c:v>30.89</c:v>
                </c:pt>
                <c:pt idx="5049">
                  <c:v>22.33</c:v>
                </c:pt>
                <c:pt idx="5050">
                  <c:v>23.63</c:v>
                </c:pt>
                <c:pt idx="5051">
                  <c:v>18.73</c:v>
                </c:pt>
                <c:pt idx="5052">
                  <c:v>18.86</c:v>
                </c:pt>
                <c:pt idx="5053">
                  <c:v>22.09</c:v>
                </c:pt>
                <c:pt idx="5054">
                  <c:v>20.75</c:v>
                </c:pt>
                <c:pt idx="5055">
                  <c:v>27.31</c:v>
                </c:pt>
                <c:pt idx="5056">
                  <c:v>28.47</c:v>
                </c:pt>
                <c:pt idx="5057">
                  <c:v>31.92</c:v>
                </c:pt>
                <c:pt idx="5058">
                  <c:v>37.97</c:v>
                </c:pt>
                <c:pt idx="5059">
                  <c:v>168.93</c:v>
                </c:pt>
                <c:pt idx="5060">
                  <c:v>64.959999999999994</c:v>
                </c:pt>
                <c:pt idx="5061">
                  <c:v>19.89</c:v>
                </c:pt>
                <c:pt idx="5062">
                  <c:v>22.26</c:v>
                </c:pt>
                <c:pt idx="5063">
                  <c:v>19.899999999999999</c:v>
                </c:pt>
                <c:pt idx="5064">
                  <c:v>10.25</c:v>
                </c:pt>
                <c:pt idx="5065">
                  <c:v>8.81</c:v>
                </c:pt>
                <c:pt idx="5066">
                  <c:v>4.6500000000000004</c:v>
                </c:pt>
                <c:pt idx="5067">
                  <c:v>3.3</c:v>
                </c:pt>
                <c:pt idx="5068">
                  <c:v>1.4</c:v>
                </c:pt>
                <c:pt idx="5069">
                  <c:v>0</c:v>
                </c:pt>
                <c:pt idx="5070">
                  <c:v>0</c:v>
                </c:pt>
                <c:pt idx="5071">
                  <c:v>0</c:v>
                </c:pt>
                <c:pt idx="5072">
                  <c:v>0</c:v>
                </c:pt>
                <c:pt idx="5073">
                  <c:v>0</c:v>
                </c:pt>
                <c:pt idx="5074">
                  <c:v>0</c:v>
                </c:pt>
                <c:pt idx="5075">
                  <c:v>0</c:v>
                </c:pt>
                <c:pt idx="5076">
                  <c:v>0.4</c:v>
                </c:pt>
                <c:pt idx="5077">
                  <c:v>7.77</c:v>
                </c:pt>
                <c:pt idx="5078">
                  <c:v>9.6300000000000008</c:v>
                </c:pt>
                <c:pt idx="5079">
                  <c:v>11.44</c:v>
                </c:pt>
                <c:pt idx="5080">
                  <c:v>154.33000000000001</c:v>
                </c:pt>
                <c:pt idx="5081">
                  <c:v>239.14</c:v>
                </c:pt>
                <c:pt idx="5082">
                  <c:v>123.25</c:v>
                </c:pt>
                <c:pt idx="5083">
                  <c:v>285.43</c:v>
                </c:pt>
                <c:pt idx="5084">
                  <c:v>220.64</c:v>
                </c:pt>
                <c:pt idx="5085">
                  <c:v>181.44</c:v>
                </c:pt>
                <c:pt idx="5086">
                  <c:v>16.079999999999998</c:v>
                </c:pt>
                <c:pt idx="5087">
                  <c:v>15.05</c:v>
                </c:pt>
                <c:pt idx="5088">
                  <c:v>8.3000000000000007</c:v>
                </c:pt>
                <c:pt idx="5089">
                  <c:v>40.450000000000003</c:v>
                </c:pt>
                <c:pt idx="5090">
                  <c:v>36.81</c:v>
                </c:pt>
                <c:pt idx="5091">
                  <c:v>48.51</c:v>
                </c:pt>
                <c:pt idx="5092">
                  <c:v>76.760000000000005</c:v>
                </c:pt>
                <c:pt idx="5093">
                  <c:v>54.36</c:v>
                </c:pt>
                <c:pt idx="5094">
                  <c:v>157.83000000000001</c:v>
                </c:pt>
                <c:pt idx="5095">
                  <c:v>159.02000000000001</c:v>
                </c:pt>
                <c:pt idx="5096">
                  <c:v>203.58</c:v>
                </c:pt>
                <c:pt idx="5097">
                  <c:v>115.05</c:v>
                </c:pt>
                <c:pt idx="5098">
                  <c:v>127.23</c:v>
                </c:pt>
                <c:pt idx="5099">
                  <c:v>132.15</c:v>
                </c:pt>
                <c:pt idx="5100">
                  <c:v>118.2</c:v>
                </c:pt>
                <c:pt idx="5101">
                  <c:v>101.95</c:v>
                </c:pt>
                <c:pt idx="5102">
                  <c:v>82.32</c:v>
                </c:pt>
                <c:pt idx="5103">
                  <c:v>74</c:v>
                </c:pt>
                <c:pt idx="5104">
                  <c:v>103.04</c:v>
                </c:pt>
                <c:pt idx="5105">
                  <c:v>80.61</c:v>
                </c:pt>
                <c:pt idx="5106">
                  <c:v>91.83</c:v>
                </c:pt>
                <c:pt idx="5107">
                  <c:v>76.98</c:v>
                </c:pt>
                <c:pt idx="5108">
                  <c:v>92.44</c:v>
                </c:pt>
                <c:pt idx="5109">
                  <c:v>106.09</c:v>
                </c:pt>
                <c:pt idx="5110">
                  <c:v>113.87</c:v>
                </c:pt>
                <c:pt idx="5111">
                  <c:v>132.11000000000001</c:v>
                </c:pt>
                <c:pt idx="5112">
                  <c:v>124.33</c:v>
                </c:pt>
                <c:pt idx="5113">
                  <c:v>95.61</c:v>
                </c:pt>
                <c:pt idx="5114">
                  <c:v>67.81</c:v>
                </c:pt>
                <c:pt idx="5115">
                  <c:v>98.84</c:v>
                </c:pt>
                <c:pt idx="5116">
                  <c:v>41.81</c:v>
                </c:pt>
                <c:pt idx="5117">
                  <c:v>76.05</c:v>
                </c:pt>
                <c:pt idx="5118">
                  <c:v>36.590000000000003</c:v>
                </c:pt>
                <c:pt idx="5119">
                  <c:v>39.53</c:v>
                </c:pt>
                <c:pt idx="5120">
                  <c:v>48.24</c:v>
                </c:pt>
                <c:pt idx="5121">
                  <c:v>71.52</c:v>
                </c:pt>
                <c:pt idx="5122">
                  <c:v>47.29</c:v>
                </c:pt>
                <c:pt idx="5123">
                  <c:v>40.07</c:v>
                </c:pt>
                <c:pt idx="5124">
                  <c:v>34.299999999999997</c:v>
                </c:pt>
                <c:pt idx="5125">
                  <c:v>47.3</c:v>
                </c:pt>
                <c:pt idx="5126">
                  <c:v>47.68</c:v>
                </c:pt>
                <c:pt idx="5127">
                  <c:v>43.05</c:v>
                </c:pt>
                <c:pt idx="5128">
                  <c:v>39.99</c:v>
                </c:pt>
                <c:pt idx="5129">
                  <c:v>47.21</c:v>
                </c:pt>
                <c:pt idx="5130">
                  <c:v>36.49</c:v>
                </c:pt>
                <c:pt idx="5131">
                  <c:v>56.13</c:v>
                </c:pt>
                <c:pt idx="5132">
                  <c:v>31.39</c:v>
                </c:pt>
                <c:pt idx="5133">
                  <c:v>112.66</c:v>
                </c:pt>
                <c:pt idx="5134">
                  <c:v>88.31</c:v>
                </c:pt>
                <c:pt idx="5135">
                  <c:v>190.33</c:v>
                </c:pt>
                <c:pt idx="5136">
                  <c:v>191.99</c:v>
                </c:pt>
                <c:pt idx="5137">
                  <c:v>234.7</c:v>
                </c:pt>
                <c:pt idx="5138">
                  <c:v>296.52</c:v>
                </c:pt>
                <c:pt idx="5139">
                  <c:v>202.41</c:v>
                </c:pt>
                <c:pt idx="5140">
                  <c:v>159.38</c:v>
                </c:pt>
                <c:pt idx="5141">
                  <c:v>161.47</c:v>
                </c:pt>
                <c:pt idx="5142">
                  <c:v>172.55</c:v>
                </c:pt>
                <c:pt idx="5143">
                  <c:v>163.54</c:v>
                </c:pt>
                <c:pt idx="5144">
                  <c:v>142.33000000000001</c:v>
                </c:pt>
                <c:pt idx="5145">
                  <c:v>191.39</c:v>
                </c:pt>
                <c:pt idx="5146">
                  <c:v>229.37</c:v>
                </c:pt>
                <c:pt idx="5147">
                  <c:v>142.1</c:v>
                </c:pt>
                <c:pt idx="5148">
                  <c:v>117.94</c:v>
                </c:pt>
                <c:pt idx="5149">
                  <c:v>165.02</c:v>
                </c:pt>
                <c:pt idx="5150">
                  <c:v>245.95</c:v>
                </c:pt>
                <c:pt idx="5151">
                  <c:v>206.37</c:v>
                </c:pt>
                <c:pt idx="5152">
                  <c:v>294.95</c:v>
                </c:pt>
                <c:pt idx="5153">
                  <c:v>209.67</c:v>
                </c:pt>
                <c:pt idx="5154">
                  <c:v>122</c:v>
                </c:pt>
                <c:pt idx="5155">
                  <c:v>206.72</c:v>
                </c:pt>
                <c:pt idx="5156">
                  <c:v>185.53</c:v>
                </c:pt>
                <c:pt idx="5157">
                  <c:v>195.53</c:v>
                </c:pt>
                <c:pt idx="5158">
                  <c:v>180.29</c:v>
                </c:pt>
                <c:pt idx="5159">
                  <c:v>213.14</c:v>
                </c:pt>
                <c:pt idx="5160">
                  <c:v>143.01</c:v>
                </c:pt>
                <c:pt idx="5161">
                  <c:v>131.21</c:v>
                </c:pt>
                <c:pt idx="5162">
                  <c:v>186.36</c:v>
                </c:pt>
                <c:pt idx="5163">
                  <c:v>198.76</c:v>
                </c:pt>
                <c:pt idx="5164">
                  <c:v>150.07</c:v>
                </c:pt>
                <c:pt idx="5165">
                  <c:v>143.19999999999999</c:v>
                </c:pt>
                <c:pt idx="5166">
                  <c:v>184.84</c:v>
                </c:pt>
                <c:pt idx="5167">
                  <c:v>253.89</c:v>
                </c:pt>
                <c:pt idx="5168">
                  <c:v>216.11</c:v>
                </c:pt>
                <c:pt idx="5169">
                  <c:v>177.11</c:v>
                </c:pt>
                <c:pt idx="5170">
                  <c:v>156.83000000000001</c:v>
                </c:pt>
                <c:pt idx="5171">
                  <c:v>142.72</c:v>
                </c:pt>
                <c:pt idx="5172">
                  <c:v>175.72</c:v>
                </c:pt>
                <c:pt idx="5173">
                  <c:v>143.35</c:v>
                </c:pt>
                <c:pt idx="5174">
                  <c:v>201.71</c:v>
                </c:pt>
                <c:pt idx="5175">
                  <c:v>201.07</c:v>
                </c:pt>
                <c:pt idx="5176">
                  <c:v>237.72</c:v>
                </c:pt>
                <c:pt idx="5177">
                  <c:v>248.26</c:v>
                </c:pt>
                <c:pt idx="5178">
                  <c:v>29.46</c:v>
                </c:pt>
                <c:pt idx="5179">
                  <c:v>38.18</c:v>
                </c:pt>
                <c:pt idx="5180">
                  <c:v>54.43</c:v>
                </c:pt>
                <c:pt idx="5181">
                  <c:v>77.13</c:v>
                </c:pt>
                <c:pt idx="5182">
                  <c:v>76.86</c:v>
                </c:pt>
                <c:pt idx="5183">
                  <c:v>57.71</c:v>
                </c:pt>
                <c:pt idx="5184">
                  <c:v>82.6</c:v>
                </c:pt>
                <c:pt idx="5185">
                  <c:v>69.5</c:v>
                </c:pt>
                <c:pt idx="5186">
                  <c:v>69.099999999999994</c:v>
                </c:pt>
                <c:pt idx="5187">
                  <c:v>120.9</c:v>
                </c:pt>
                <c:pt idx="5188">
                  <c:v>112.57</c:v>
                </c:pt>
                <c:pt idx="5189">
                  <c:v>109.42</c:v>
                </c:pt>
                <c:pt idx="5190">
                  <c:v>134.35</c:v>
                </c:pt>
                <c:pt idx="5191">
                  <c:v>120.45</c:v>
                </c:pt>
                <c:pt idx="5192">
                  <c:v>136.52000000000001</c:v>
                </c:pt>
                <c:pt idx="5193">
                  <c:v>177.53</c:v>
                </c:pt>
                <c:pt idx="5194">
                  <c:v>166.09</c:v>
                </c:pt>
                <c:pt idx="5195">
                  <c:v>262.77</c:v>
                </c:pt>
                <c:pt idx="5196">
                  <c:v>107.13</c:v>
                </c:pt>
                <c:pt idx="5197">
                  <c:v>85.32</c:v>
                </c:pt>
                <c:pt idx="5198">
                  <c:v>95.03</c:v>
                </c:pt>
                <c:pt idx="5199">
                  <c:v>190.39</c:v>
                </c:pt>
                <c:pt idx="5200">
                  <c:v>108.47</c:v>
                </c:pt>
                <c:pt idx="5201">
                  <c:v>86.71</c:v>
                </c:pt>
                <c:pt idx="5202">
                  <c:v>127.33</c:v>
                </c:pt>
                <c:pt idx="5203">
                  <c:v>254.95</c:v>
                </c:pt>
                <c:pt idx="5204">
                  <c:v>172.61</c:v>
                </c:pt>
                <c:pt idx="5205">
                  <c:v>146.47999999999999</c:v>
                </c:pt>
                <c:pt idx="5206">
                  <c:v>157.69999999999999</c:v>
                </c:pt>
                <c:pt idx="5207">
                  <c:v>185.61</c:v>
                </c:pt>
                <c:pt idx="5208">
                  <c:v>121.07</c:v>
                </c:pt>
                <c:pt idx="5209">
                  <c:v>151.97</c:v>
                </c:pt>
                <c:pt idx="5210">
                  <c:v>189.5</c:v>
                </c:pt>
                <c:pt idx="5211">
                  <c:v>429.39</c:v>
                </c:pt>
                <c:pt idx="5212">
                  <c:v>30.06</c:v>
                </c:pt>
                <c:pt idx="5213">
                  <c:v>23.57</c:v>
                </c:pt>
                <c:pt idx="5214">
                  <c:v>104.17</c:v>
                </c:pt>
                <c:pt idx="5215">
                  <c:v>42.33</c:v>
                </c:pt>
                <c:pt idx="5216">
                  <c:v>15.81</c:v>
                </c:pt>
                <c:pt idx="5217">
                  <c:v>19.829999999999998</c:v>
                </c:pt>
                <c:pt idx="5218">
                  <c:v>16.04</c:v>
                </c:pt>
                <c:pt idx="5219">
                  <c:v>9.59</c:v>
                </c:pt>
                <c:pt idx="5220">
                  <c:v>18.059999999999999</c:v>
                </c:pt>
                <c:pt idx="5221">
                  <c:v>93.44</c:v>
                </c:pt>
                <c:pt idx="5222">
                  <c:v>12.88</c:v>
                </c:pt>
                <c:pt idx="5223">
                  <c:v>16.55</c:v>
                </c:pt>
                <c:pt idx="5224">
                  <c:v>51.6</c:v>
                </c:pt>
                <c:pt idx="5225">
                  <c:v>54.54</c:v>
                </c:pt>
                <c:pt idx="5226">
                  <c:v>43.72</c:v>
                </c:pt>
                <c:pt idx="5227">
                  <c:v>71.989999999999995</c:v>
                </c:pt>
                <c:pt idx="5228">
                  <c:v>76.94</c:v>
                </c:pt>
                <c:pt idx="5229">
                  <c:v>95.49</c:v>
                </c:pt>
                <c:pt idx="5230">
                  <c:v>120.89</c:v>
                </c:pt>
                <c:pt idx="5231">
                  <c:v>119.56</c:v>
                </c:pt>
                <c:pt idx="5232">
                  <c:v>134.78</c:v>
                </c:pt>
                <c:pt idx="5233">
                  <c:v>132.58000000000001</c:v>
                </c:pt>
                <c:pt idx="5234">
                  <c:v>134.79</c:v>
                </c:pt>
                <c:pt idx="5235">
                  <c:v>112.49</c:v>
                </c:pt>
                <c:pt idx="5236">
                  <c:v>124.92</c:v>
                </c:pt>
                <c:pt idx="5237">
                  <c:v>122.56</c:v>
                </c:pt>
                <c:pt idx="5238">
                  <c:v>97.52</c:v>
                </c:pt>
                <c:pt idx="5239">
                  <c:v>117.86</c:v>
                </c:pt>
                <c:pt idx="5240">
                  <c:v>111.73</c:v>
                </c:pt>
                <c:pt idx="5241">
                  <c:v>72.84</c:v>
                </c:pt>
                <c:pt idx="5242">
                  <c:v>75.62</c:v>
                </c:pt>
                <c:pt idx="5243">
                  <c:v>72.5</c:v>
                </c:pt>
                <c:pt idx="5244">
                  <c:v>74.3</c:v>
                </c:pt>
                <c:pt idx="5245">
                  <c:v>55.25</c:v>
                </c:pt>
                <c:pt idx="5246">
                  <c:v>64.150000000000006</c:v>
                </c:pt>
                <c:pt idx="5247">
                  <c:v>66.52</c:v>
                </c:pt>
                <c:pt idx="5248">
                  <c:v>61.01</c:v>
                </c:pt>
                <c:pt idx="5249">
                  <c:v>51.09</c:v>
                </c:pt>
                <c:pt idx="5250">
                  <c:v>37.03</c:v>
                </c:pt>
                <c:pt idx="5251">
                  <c:v>52.67</c:v>
                </c:pt>
                <c:pt idx="5252">
                  <c:v>50.22</c:v>
                </c:pt>
                <c:pt idx="5253">
                  <c:v>56.22</c:v>
                </c:pt>
                <c:pt idx="5254">
                  <c:v>46.67</c:v>
                </c:pt>
                <c:pt idx="5255">
                  <c:v>26.88</c:v>
                </c:pt>
                <c:pt idx="5256">
                  <c:v>55.98</c:v>
                </c:pt>
                <c:pt idx="5257">
                  <c:v>65.349999999999994</c:v>
                </c:pt>
                <c:pt idx="5258">
                  <c:v>131.65</c:v>
                </c:pt>
                <c:pt idx="5259">
                  <c:v>135.69999999999999</c:v>
                </c:pt>
                <c:pt idx="5260">
                  <c:v>42.63</c:v>
                </c:pt>
                <c:pt idx="5261">
                  <c:v>63</c:v>
                </c:pt>
                <c:pt idx="5262">
                  <c:v>66.64</c:v>
                </c:pt>
                <c:pt idx="5263">
                  <c:v>66.34</c:v>
                </c:pt>
                <c:pt idx="5264">
                  <c:v>74.34</c:v>
                </c:pt>
                <c:pt idx="5265">
                  <c:v>91.94</c:v>
                </c:pt>
                <c:pt idx="5266">
                  <c:v>107.6</c:v>
                </c:pt>
                <c:pt idx="5267">
                  <c:v>116.36</c:v>
                </c:pt>
                <c:pt idx="5268">
                  <c:v>134.07</c:v>
                </c:pt>
                <c:pt idx="5269">
                  <c:v>140.97</c:v>
                </c:pt>
                <c:pt idx="5270">
                  <c:v>82.52</c:v>
                </c:pt>
                <c:pt idx="5271">
                  <c:v>126.04</c:v>
                </c:pt>
                <c:pt idx="5272">
                  <c:v>17.989999999999998</c:v>
                </c:pt>
                <c:pt idx="5273">
                  <c:v>22.36</c:v>
                </c:pt>
                <c:pt idx="5274">
                  <c:v>23.21</c:v>
                </c:pt>
                <c:pt idx="5275">
                  <c:v>24.62</c:v>
                </c:pt>
                <c:pt idx="5276">
                  <c:v>46.41</c:v>
                </c:pt>
                <c:pt idx="5277">
                  <c:v>63.37</c:v>
                </c:pt>
                <c:pt idx="5278">
                  <c:v>142.61000000000001</c:v>
                </c:pt>
                <c:pt idx="5279">
                  <c:v>133.62</c:v>
                </c:pt>
                <c:pt idx="5280">
                  <c:v>82.96</c:v>
                </c:pt>
                <c:pt idx="5281">
                  <c:v>58</c:v>
                </c:pt>
                <c:pt idx="5282">
                  <c:v>53.1</c:v>
                </c:pt>
                <c:pt idx="5283">
                  <c:v>57.25</c:v>
                </c:pt>
                <c:pt idx="5284">
                  <c:v>31.02</c:v>
                </c:pt>
                <c:pt idx="5285">
                  <c:v>35.380000000000003</c:v>
                </c:pt>
                <c:pt idx="5286">
                  <c:v>38.06</c:v>
                </c:pt>
                <c:pt idx="5287">
                  <c:v>41.29</c:v>
                </c:pt>
                <c:pt idx="5288">
                  <c:v>38.39</c:v>
                </c:pt>
                <c:pt idx="5289">
                  <c:v>63.85</c:v>
                </c:pt>
                <c:pt idx="5290">
                  <c:v>74.91</c:v>
                </c:pt>
                <c:pt idx="5291">
                  <c:v>84.01</c:v>
                </c:pt>
                <c:pt idx="5292">
                  <c:v>77.180000000000007</c:v>
                </c:pt>
                <c:pt idx="5293">
                  <c:v>62.29</c:v>
                </c:pt>
                <c:pt idx="5294">
                  <c:v>68.52</c:v>
                </c:pt>
                <c:pt idx="5295">
                  <c:v>64.510000000000005</c:v>
                </c:pt>
                <c:pt idx="5296">
                  <c:v>46.05</c:v>
                </c:pt>
                <c:pt idx="5297">
                  <c:v>69.16</c:v>
                </c:pt>
                <c:pt idx="5298">
                  <c:v>42.5</c:v>
                </c:pt>
                <c:pt idx="5299">
                  <c:v>45.17</c:v>
                </c:pt>
                <c:pt idx="5300">
                  <c:v>56.54</c:v>
                </c:pt>
                <c:pt idx="5301">
                  <c:v>50.04</c:v>
                </c:pt>
                <c:pt idx="5302">
                  <c:v>51.52</c:v>
                </c:pt>
                <c:pt idx="5303">
                  <c:v>47.88</c:v>
                </c:pt>
                <c:pt idx="5304">
                  <c:v>51.81</c:v>
                </c:pt>
                <c:pt idx="5305">
                  <c:v>54.86</c:v>
                </c:pt>
                <c:pt idx="5306">
                  <c:v>44.84</c:v>
                </c:pt>
                <c:pt idx="5307">
                  <c:v>20.03</c:v>
                </c:pt>
                <c:pt idx="5308">
                  <c:v>19.920000000000002</c:v>
                </c:pt>
                <c:pt idx="5309">
                  <c:v>15.12</c:v>
                </c:pt>
                <c:pt idx="5310">
                  <c:v>15.21</c:v>
                </c:pt>
                <c:pt idx="5311">
                  <c:v>15.31</c:v>
                </c:pt>
                <c:pt idx="5312">
                  <c:v>12.1</c:v>
                </c:pt>
                <c:pt idx="5313">
                  <c:v>9.7100000000000009</c:v>
                </c:pt>
                <c:pt idx="5314">
                  <c:v>6.79</c:v>
                </c:pt>
                <c:pt idx="5315">
                  <c:v>29.72</c:v>
                </c:pt>
                <c:pt idx="5316">
                  <c:v>63.66</c:v>
                </c:pt>
                <c:pt idx="5317">
                  <c:v>34.9</c:v>
                </c:pt>
                <c:pt idx="5318">
                  <c:v>70.790000000000006</c:v>
                </c:pt>
                <c:pt idx="5319">
                  <c:v>59.33</c:v>
                </c:pt>
                <c:pt idx="5320">
                  <c:v>54.91</c:v>
                </c:pt>
                <c:pt idx="5321">
                  <c:v>57.97</c:v>
                </c:pt>
                <c:pt idx="5322">
                  <c:v>31.96</c:v>
                </c:pt>
                <c:pt idx="5323">
                  <c:v>28.68</c:v>
                </c:pt>
                <c:pt idx="5324">
                  <c:v>55.29</c:v>
                </c:pt>
                <c:pt idx="5325">
                  <c:v>47.37</c:v>
                </c:pt>
                <c:pt idx="5326">
                  <c:v>47.09</c:v>
                </c:pt>
                <c:pt idx="5327">
                  <c:v>32.03</c:v>
                </c:pt>
                <c:pt idx="5328">
                  <c:v>38.28</c:v>
                </c:pt>
                <c:pt idx="5329">
                  <c:v>24.9</c:v>
                </c:pt>
                <c:pt idx="5330">
                  <c:v>82.87</c:v>
                </c:pt>
                <c:pt idx="5331">
                  <c:v>99.84</c:v>
                </c:pt>
                <c:pt idx="5332">
                  <c:v>124.45</c:v>
                </c:pt>
                <c:pt idx="5333">
                  <c:v>44.88</c:v>
                </c:pt>
                <c:pt idx="5334">
                  <c:v>26.61</c:v>
                </c:pt>
                <c:pt idx="5335">
                  <c:v>31.66</c:v>
                </c:pt>
                <c:pt idx="5336">
                  <c:v>29.51</c:v>
                </c:pt>
                <c:pt idx="5337">
                  <c:v>39.96</c:v>
                </c:pt>
                <c:pt idx="5338">
                  <c:v>40.32</c:v>
                </c:pt>
                <c:pt idx="5339">
                  <c:v>30.31</c:v>
                </c:pt>
                <c:pt idx="5340">
                  <c:v>23.97</c:v>
                </c:pt>
                <c:pt idx="5341">
                  <c:v>18.850000000000001</c:v>
                </c:pt>
                <c:pt idx="5342">
                  <c:v>25.24</c:v>
                </c:pt>
                <c:pt idx="5343">
                  <c:v>12.3</c:v>
                </c:pt>
                <c:pt idx="5344">
                  <c:v>31.73</c:v>
                </c:pt>
                <c:pt idx="5345">
                  <c:v>63.05</c:v>
                </c:pt>
                <c:pt idx="5346">
                  <c:v>112.49</c:v>
                </c:pt>
                <c:pt idx="5347">
                  <c:v>176.83</c:v>
                </c:pt>
                <c:pt idx="5348">
                  <c:v>64.72</c:v>
                </c:pt>
                <c:pt idx="5349">
                  <c:v>40.1</c:v>
                </c:pt>
                <c:pt idx="5350">
                  <c:v>76.290000000000006</c:v>
                </c:pt>
                <c:pt idx="5351">
                  <c:v>63.29</c:v>
                </c:pt>
                <c:pt idx="5352">
                  <c:v>66.41</c:v>
                </c:pt>
                <c:pt idx="5353">
                  <c:v>63.34</c:v>
                </c:pt>
                <c:pt idx="5354">
                  <c:v>54.51</c:v>
                </c:pt>
                <c:pt idx="5355">
                  <c:v>205.7</c:v>
                </c:pt>
                <c:pt idx="5356">
                  <c:v>140.55000000000001</c:v>
                </c:pt>
                <c:pt idx="5357">
                  <c:v>83.92</c:v>
                </c:pt>
                <c:pt idx="5358">
                  <c:v>115.39</c:v>
                </c:pt>
                <c:pt idx="5359">
                  <c:v>128.76</c:v>
                </c:pt>
                <c:pt idx="5360">
                  <c:v>178.43</c:v>
                </c:pt>
                <c:pt idx="5361">
                  <c:v>96.06</c:v>
                </c:pt>
                <c:pt idx="5362">
                  <c:v>130.56</c:v>
                </c:pt>
                <c:pt idx="5363">
                  <c:v>133.41999999999999</c:v>
                </c:pt>
                <c:pt idx="5364">
                  <c:v>134.83000000000001</c:v>
                </c:pt>
                <c:pt idx="5365">
                  <c:v>131.18</c:v>
                </c:pt>
                <c:pt idx="5366">
                  <c:v>104.53</c:v>
                </c:pt>
                <c:pt idx="5367">
                  <c:v>106.08</c:v>
                </c:pt>
                <c:pt idx="5368">
                  <c:v>105.73</c:v>
                </c:pt>
                <c:pt idx="5369">
                  <c:v>72.180000000000007</c:v>
                </c:pt>
                <c:pt idx="5370">
                  <c:v>81.790000000000006</c:v>
                </c:pt>
                <c:pt idx="5371">
                  <c:v>158.24</c:v>
                </c:pt>
                <c:pt idx="5372">
                  <c:v>149.05000000000001</c:v>
                </c:pt>
                <c:pt idx="5373">
                  <c:v>101.38</c:v>
                </c:pt>
                <c:pt idx="5374">
                  <c:v>237.27</c:v>
                </c:pt>
                <c:pt idx="5375">
                  <c:v>172.68</c:v>
                </c:pt>
                <c:pt idx="5376">
                  <c:v>199.6</c:v>
                </c:pt>
                <c:pt idx="5377">
                  <c:v>133.79</c:v>
                </c:pt>
                <c:pt idx="5378">
                  <c:v>226.66</c:v>
                </c:pt>
                <c:pt idx="5379">
                  <c:v>108.09</c:v>
                </c:pt>
                <c:pt idx="5380">
                  <c:v>169.11</c:v>
                </c:pt>
                <c:pt idx="5381">
                  <c:v>120.94</c:v>
                </c:pt>
                <c:pt idx="5382">
                  <c:v>154.88999999999999</c:v>
                </c:pt>
                <c:pt idx="5383">
                  <c:v>305.19</c:v>
                </c:pt>
                <c:pt idx="5384">
                  <c:v>215.44</c:v>
                </c:pt>
                <c:pt idx="5385">
                  <c:v>286.64</c:v>
                </c:pt>
                <c:pt idx="5386">
                  <c:v>245.59</c:v>
                </c:pt>
                <c:pt idx="5387">
                  <c:v>159.81</c:v>
                </c:pt>
                <c:pt idx="5388">
                  <c:v>208.24</c:v>
                </c:pt>
                <c:pt idx="5389">
                  <c:v>144.06</c:v>
                </c:pt>
                <c:pt idx="5390">
                  <c:v>492.12</c:v>
                </c:pt>
                <c:pt idx="5391">
                  <c:v>566.62</c:v>
                </c:pt>
                <c:pt idx="5392">
                  <c:v>379.39</c:v>
                </c:pt>
                <c:pt idx="5393">
                  <c:v>350.31</c:v>
                </c:pt>
                <c:pt idx="5394">
                  <c:v>141.74</c:v>
                </c:pt>
                <c:pt idx="5395">
                  <c:v>150.79</c:v>
                </c:pt>
                <c:pt idx="5396">
                  <c:v>239.98</c:v>
                </c:pt>
                <c:pt idx="5397">
                  <c:v>110.98</c:v>
                </c:pt>
                <c:pt idx="5398">
                  <c:v>221.48</c:v>
                </c:pt>
                <c:pt idx="5399">
                  <c:v>134.61000000000001</c:v>
                </c:pt>
                <c:pt idx="5400">
                  <c:v>434.13</c:v>
                </c:pt>
                <c:pt idx="5401">
                  <c:v>230.99</c:v>
                </c:pt>
                <c:pt idx="5402">
                  <c:v>164.57</c:v>
                </c:pt>
                <c:pt idx="5403">
                  <c:v>189.79</c:v>
                </c:pt>
                <c:pt idx="5404">
                  <c:v>277.08999999999997</c:v>
                </c:pt>
                <c:pt idx="5405">
                  <c:v>362.61</c:v>
                </c:pt>
                <c:pt idx="5406">
                  <c:v>328.48</c:v>
                </c:pt>
                <c:pt idx="5407">
                  <c:v>345.04</c:v>
                </c:pt>
                <c:pt idx="5408">
                  <c:v>250.62</c:v>
                </c:pt>
                <c:pt idx="5409">
                  <c:v>118.08</c:v>
                </c:pt>
                <c:pt idx="5410">
                  <c:v>318.29000000000002</c:v>
                </c:pt>
                <c:pt idx="5411">
                  <c:v>182.7</c:v>
                </c:pt>
                <c:pt idx="5412">
                  <c:v>274.89999999999998</c:v>
                </c:pt>
                <c:pt idx="5413">
                  <c:v>158.68</c:v>
                </c:pt>
                <c:pt idx="5414">
                  <c:v>102.25</c:v>
                </c:pt>
                <c:pt idx="5415">
                  <c:v>120.8</c:v>
                </c:pt>
                <c:pt idx="5416">
                  <c:v>157.49</c:v>
                </c:pt>
                <c:pt idx="5417">
                  <c:v>114.3</c:v>
                </c:pt>
                <c:pt idx="5418">
                  <c:v>211.67</c:v>
                </c:pt>
                <c:pt idx="5419">
                  <c:v>161.19999999999999</c:v>
                </c:pt>
                <c:pt idx="5420">
                  <c:v>122.58</c:v>
                </c:pt>
                <c:pt idx="5421">
                  <c:v>25.18</c:v>
                </c:pt>
                <c:pt idx="5422">
                  <c:v>24.96</c:v>
                </c:pt>
                <c:pt idx="5423">
                  <c:v>34</c:v>
                </c:pt>
                <c:pt idx="5424">
                  <c:v>73.02</c:v>
                </c:pt>
                <c:pt idx="5425">
                  <c:v>67.989999999999995</c:v>
                </c:pt>
                <c:pt idx="5426">
                  <c:v>116.44</c:v>
                </c:pt>
                <c:pt idx="5427">
                  <c:v>158.35</c:v>
                </c:pt>
                <c:pt idx="5428">
                  <c:v>165.76</c:v>
                </c:pt>
                <c:pt idx="5429">
                  <c:v>115.73</c:v>
                </c:pt>
                <c:pt idx="5430">
                  <c:v>113.6</c:v>
                </c:pt>
                <c:pt idx="5431">
                  <c:v>8.2899999999999991</c:v>
                </c:pt>
                <c:pt idx="5432">
                  <c:v>40.950000000000003</c:v>
                </c:pt>
                <c:pt idx="5433">
                  <c:v>187.57</c:v>
                </c:pt>
                <c:pt idx="5434">
                  <c:v>16.64</c:v>
                </c:pt>
                <c:pt idx="5435">
                  <c:v>14.64</c:v>
                </c:pt>
                <c:pt idx="5436">
                  <c:v>25.62</c:v>
                </c:pt>
                <c:pt idx="5437">
                  <c:v>74.959999999999994</c:v>
                </c:pt>
                <c:pt idx="5438">
                  <c:v>51.06</c:v>
                </c:pt>
                <c:pt idx="5439">
                  <c:v>23.1</c:v>
                </c:pt>
                <c:pt idx="5440">
                  <c:v>245.42</c:v>
                </c:pt>
                <c:pt idx="5441">
                  <c:v>234.27</c:v>
                </c:pt>
                <c:pt idx="5442">
                  <c:v>251.54</c:v>
                </c:pt>
                <c:pt idx="5443">
                  <c:v>193.34</c:v>
                </c:pt>
                <c:pt idx="5444">
                  <c:v>206.43</c:v>
                </c:pt>
                <c:pt idx="5445">
                  <c:v>354.62</c:v>
                </c:pt>
                <c:pt idx="5446">
                  <c:v>537.47</c:v>
                </c:pt>
                <c:pt idx="5447">
                  <c:v>744.45</c:v>
                </c:pt>
                <c:pt idx="5448">
                  <c:v>724.04</c:v>
                </c:pt>
                <c:pt idx="5449">
                  <c:v>418.14</c:v>
                </c:pt>
                <c:pt idx="5450">
                  <c:v>316.04000000000002</c:v>
                </c:pt>
                <c:pt idx="5451">
                  <c:v>205.84</c:v>
                </c:pt>
                <c:pt idx="5452">
                  <c:v>245.04</c:v>
                </c:pt>
                <c:pt idx="5453">
                  <c:v>349.59</c:v>
                </c:pt>
                <c:pt idx="5454">
                  <c:v>178.27</c:v>
                </c:pt>
                <c:pt idx="5455">
                  <c:v>147.85</c:v>
                </c:pt>
                <c:pt idx="5456">
                  <c:v>224.34</c:v>
                </c:pt>
                <c:pt idx="5457">
                  <c:v>150.56</c:v>
                </c:pt>
                <c:pt idx="5458">
                  <c:v>174.32</c:v>
                </c:pt>
                <c:pt idx="5459">
                  <c:v>88.3</c:v>
                </c:pt>
                <c:pt idx="5460">
                  <c:v>70.06</c:v>
                </c:pt>
                <c:pt idx="5461">
                  <c:v>102.45</c:v>
                </c:pt>
                <c:pt idx="5462">
                  <c:v>61.63</c:v>
                </c:pt>
                <c:pt idx="5463">
                  <c:v>51.97</c:v>
                </c:pt>
                <c:pt idx="5464">
                  <c:v>62.77</c:v>
                </c:pt>
                <c:pt idx="5465">
                  <c:v>93.86</c:v>
                </c:pt>
                <c:pt idx="5466">
                  <c:v>46.99</c:v>
                </c:pt>
                <c:pt idx="5467">
                  <c:v>64.36</c:v>
                </c:pt>
                <c:pt idx="5468">
                  <c:v>93.46</c:v>
                </c:pt>
                <c:pt idx="5469">
                  <c:v>39.659999999999997</c:v>
                </c:pt>
                <c:pt idx="5470">
                  <c:v>51.21</c:v>
                </c:pt>
                <c:pt idx="5471">
                  <c:v>46.32</c:v>
                </c:pt>
                <c:pt idx="5472">
                  <c:v>42.59</c:v>
                </c:pt>
                <c:pt idx="5473">
                  <c:v>47</c:v>
                </c:pt>
                <c:pt idx="5474">
                  <c:v>42.02</c:v>
                </c:pt>
                <c:pt idx="5475">
                  <c:v>38.869999999999997</c:v>
                </c:pt>
                <c:pt idx="5476">
                  <c:v>37.89</c:v>
                </c:pt>
                <c:pt idx="5477">
                  <c:v>48.49</c:v>
                </c:pt>
                <c:pt idx="5478">
                  <c:v>24.15</c:v>
                </c:pt>
                <c:pt idx="5479">
                  <c:v>45.52</c:v>
                </c:pt>
                <c:pt idx="5480">
                  <c:v>50.47</c:v>
                </c:pt>
                <c:pt idx="5481">
                  <c:v>66.97</c:v>
                </c:pt>
                <c:pt idx="5482">
                  <c:v>40.35</c:v>
                </c:pt>
                <c:pt idx="5483">
                  <c:v>101.72</c:v>
                </c:pt>
                <c:pt idx="5484">
                  <c:v>48.36</c:v>
                </c:pt>
                <c:pt idx="5485">
                  <c:v>70.67</c:v>
                </c:pt>
                <c:pt idx="5486">
                  <c:v>51.41</c:v>
                </c:pt>
                <c:pt idx="5487">
                  <c:v>72.84</c:v>
                </c:pt>
                <c:pt idx="5488">
                  <c:v>59.06</c:v>
                </c:pt>
                <c:pt idx="5489">
                  <c:v>57.06</c:v>
                </c:pt>
                <c:pt idx="5490">
                  <c:v>56</c:v>
                </c:pt>
                <c:pt idx="5491">
                  <c:v>45.58</c:v>
                </c:pt>
                <c:pt idx="5492">
                  <c:v>41.43</c:v>
                </c:pt>
                <c:pt idx="5493">
                  <c:v>41.37</c:v>
                </c:pt>
                <c:pt idx="5494">
                  <c:v>29.72</c:v>
                </c:pt>
                <c:pt idx="5495">
                  <c:v>36.86</c:v>
                </c:pt>
                <c:pt idx="5496">
                  <c:v>38.96</c:v>
                </c:pt>
                <c:pt idx="5497">
                  <c:v>55.95</c:v>
                </c:pt>
                <c:pt idx="5498">
                  <c:v>33.18</c:v>
                </c:pt>
                <c:pt idx="5499">
                  <c:v>39.56</c:v>
                </c:pt>
                <c:pt idx="5500">
                  <c:v>39.4</c:v>
                </c:pt>
                <c:pt idx="5501">
                  <c:v>33.65</c:v>
                </c:pt>
                <c:pt idx="5502">
                  <c:v>126.36</c:v>
                </c:pt>
                <c:pt idx="5503">
                  <c:v>97.64</c:v>
                </c:pt>
                <c:pt idx="5504">
                  <c:v>178.52</c:v>
                </c:pt>
                <c:pt idx="5505">
                  <c:v>175.09</c:v>
                </c:pt>
                <c:pt idx="5506">
                  <c:v>232.08</c:v>
                </c:pt>
                <c:pt idx="5507">
                  <c:v>242.3</c:v>
                </c:pt>
                <c:pt idx="5508">
                  <c:v>212.71</c:v>
                </c:pt>
                <c:pt idx="5509">
                  <c:v>205.42</c:v>
                </c:pt>
                <c:pt idx="5510">
                  <c:v>188.12</c:v>
                </c:pt>
                <c:pt idx="5511">
                  <c:v>222.74</c:v>
                </c:pt>
                <c:pt idx="5512">
                  <c:v>215.33</c:v>
                </c:pt>
                <c:pt idx="5513">
                  <c:v>223.16</c:v>
                </c:pt>
                <c:pt idx="5514">
                  <c:v>182.83</c:v>
                </c:pt>
                <c:pt idx="5515">
                  <c:v>204.68</c:v>
                </c:pt>
                <c:pt idx="5516">
                  <c:v>255.55</c:v>
                </c:pt>
                <c:pt idx="5517">
                  <c:v>244.07</c:v>
                </c:pt>
                <c:pt idx="5518">
                  <c:v>216.81</c:v>
                </c:pt>
                <c:pt idx="5519">
                  <c:v>197.22</c:v>
                </c:pt>
                <c:pt idx="5520">
                  <c:v>163.1</c:v>
                </c:pt>
                <c:pt idx="5521">
                  <c:v>142.51</c:v>
                </c:pt>
                <c:pt idx="5522">
                  <c:v>148.02000000000001</c:v>
                </c:pt>
                <c:pt idx="5523">
                  <c:v>130.83000000000001</c:v>
                </c:pt>
                <c:pt idx="5524">
                  <c:v>129.04</c:v>
                </c:pt>
                <c:pt idx="5525">
                  <c:v>118.33</c:v>
                </c:pt>
                <c:pt idx="5526">
                  <c:v>159.22</c:v>
                </c:pt>
                <c:pt idx="5527">
                  <c:v>169.65</c:v>
                </c:pt>
                <c:pt idx="5528">
                  <c:v>139.91999999999999</c:v>
                </c:pt>
                <c:pt idx="5529">
                  <c:v>154.59</c:v>
                </c:pt>
                <c:pt idx="5530">
                  <c:v>200.12</c:v>
                </c:pt>
                <c:pt idx="5531">
                  <c:v>140</c:v>
                </c:pt>
                <c:pt idx="5532">
                  <c:v>107.07</c:v>
                </c:pt>
                <c:pt idx="5533">
                  <c:v>181.36</c:v>
                </c:pt>
                <c:pt idx="5534">
                  <c:v>113.21</c:v>
                </c:pt>
                <c:pt idx="5535">
                  <c:v>128.31</c:v>
                </c:pt>
                <c:pt idx="5536">
                  <c:v>107.13</c:v>
                </c:pt>
                <c:pt idx="5537">
                  <c:v>107.36</c:v>
                </c:pt>
                <c:pt idx="5538">
                  <c:v>112.22</c:v>
                </c:pt>
                <c:pt idx="5539">
                  <c:v>103.84</c:v>
                </c:pt>
                <c:pt idx="5540">
                  <c:v>65.89</c:v>
                </c:pt>
                <c:pt idx="5541">
                  <c:v>73.8</c:v>
                </c:pt>
                <c:pt idx="5542">
                  <c:v>71.819999999999993</c:v>
                </c:pt>
                <c:pt idx="5543">
                  <c:v>68.430000000000007</c:v>
                </c:pt>
                <c:pt idx="5544">
                  <c:v>68.16</c:v>
                </c:pt>
                <c:pt idx="5545">
                  <c:v>70.38</c:v>
                </c:pt>
                <c:pt idx="5546">
                  <c:v>56.98</c:v>
                </c:pt>
                <c:pt idx="5547">
                  <c:v>59.82</c:v>
                </c:pt>
                <c:pt idx="5548">
                  <c:v>50.69</c:v>
                </c:pt>
                <c:pt idx="5549">
                  <c:v>50.08</c:v>
                </c:pt>
                <c:pt idx="5550">
                  <c:v>56.04</c:v>
                </c:pt>
                <c:pt idx="5551">
                  <c:v>43.25</c:v>
                </c:pt>
                <c:pt idx="5552">
                  <c:v>38.64</c:v>
                </c:pt>
                <c:pt idx="5553">
                  <c:v>36.979999999999997</c:v>
                </c:pt>
                <c:pt idx="5554">
                  <c:v>52.87</c:v>
                </c:pt>
                <c:pt idx="5555">
                  <c:v>54.68</c:v>
                </c:pt>
                <c:pt idx="5556">
                  <c:v>62.04</c:v>
                </c:pt>
                <c:pt idx="5557">
                  <c:v>66.05</c:v>
                </c:pt>
                <c:pt idx="5558">
                  <c:v>55.85</c:v>
                </c:pt>
                <c:pt idx="5559">
                  <c:v>79.86</c:v>
                </c:pt>
                <c:pt idx="5560">
                  <c:v>79.14</c:v>
                </c:pt>
                <c:pt idx="5561">
                  <c:v>76.63</c:v>
                </c:pt>
                <c:pt idx="5562">
                  <c:v>60.36</c:v>
                </c:pt>
                <c:pt idx="5563">
                  <c:v>75.39</c:v>
                </c:pt>
                <c:pt idx="5564">
                  <c:v>72.040000000000006</c:v>
                </c:pt>
                <c:pt idx="5565">
                  <c:v>64.290000000000006</c:v>
                </c:pt>
                <c:pt idx="5566">
                  <c:v>84.89</c:v>
                </c:pt>
                <c:pt idx="5567">
                  <c:v>83.73</c:v>
                </c:pt>
                <c:pt idx="5568">
                  <c:v>82.42</c:v>
                </c:pt>
                <c:pt idx="5569">
                  <c:v>82.56</c:v>
                </c:pt>
                <c:pt idx="5570">
                  <c:v>76.09</c:v>
                </c:pt>
                <c:pt idx="5571">
                  <c:v>80.53</c:v>
                </c:pt>
                <c:pt idx="5572">
                  <c:v>64.36</c:v>
                </c:pt>
                <c:pt idx="5573">
                  <c:v>65.41</c:v>
                </c:pt>
                <c:pt idx="5574">
                  <c:v>49.89</c:v>
                </c:pt>
                <c:pt idx="5575">
                  <c:v>68.959999999999994</c:v>
                </c:pt>
                <c:pt idx="5576">
                  <c:v>104.46</c:v>
                </c:pt>
                <c:pt idx="5577">
                  <c:v>25.65</c:v>
                </c:pt>
                <c:pt idx="5578">
                  <c:v>28.99</c:v>
                </c:pt>
                <c:pt idx="5579">
                  <c:v>23.71</c:v>
                </c:pt>
                <c:pt idx="5580">
                  <c:v>22.89</c:v>
                </c:pt>
                <c:pt idx="5581">
                  <c:v>13.12</c:v>
                </c:pt>
                <c:pt idx="5582">
                  <c:v>26.83</c:v>
                </c:pt>
                <c:pt idx="5583">
                  <c:v>30.54</c:v>
                </c:pt>
                <c:pt idx="5584">
                  <c:v>27.76</c:v>
                </c:pt>
                <c:pt idx="5585">
                  <c:v>28.76</c:v>
                </c:pt>
                <c:pt idx="5586">
                  <c:v>32.61</c:v>
                </c:pt>
                <c:pt idx="5587">
                  <c:v>35.49</c:v>
                </c:pt>
                <c:pt idx="5588">
                  <c:v>56.51</c:v>
                </c:pt>
                <c:pt idx="5589">
                  <c:v>68.95</c:v>
                </c:pt>
                <c:pt idx="5590">
                  <c:v>75.25</c:v>
                </c:pt>
                <c:pt idx="5591">
                  <c:v>53.74</c:v>
                </c:pt>
                <c:pt idx="5592">
                  <c:v>66.08</c:v>
                </c:pt>
                <c:pt idx="5593">
                  <c:v>74.84</c:v>
                </c:pt>
                <c:pt idx="5594">
                  <c:v>69.569999999999993</c:v>
                </c:pt>
                <c:pt idx="5595">
                  <c:v>52.7</c:v>
                </c:pt>
                <c:pt idx="5596">
                  <c:v>72.599999999999994</c:v>
                </c:pt>
                <c:pt idx="5597">
                  <c:v>24.63</c:v>
                </c:pt>
                <c:pt idx="5598">
                  <c:v>47.71</c:v>
                </c:pt>
                <c:pt idx="5599">
                  <c:v>70.63</c:v>
                </c:pt>
                <c:pt idx="5600">
                  <c:v>65.430000000000007</c:v>
                </c:pt>
                <c:pt idx="5601">
                  <c:v>56.7</c:v>
                </c:pt>
                <c:pt idx="5602">
                  <c:v>51.74</c:v>
                </c:pt>
                <c:pt idx="5603">
                  <c:v>70.13</c:v>
                </c:pt>
                <c:pt idx="5604">
                  <c:v>64.98</c:v>
                </c:pt>
                <c:pt idx="5605">
                  <c:v>108.58</c:v>
                </c:pt>
                <c:pt idx="5606">
                  <c:v>100.52</c:v>
                </c:pt>
                <c:pt idx="5607">
                  <c:v>125.97</c:v>
                </c:pt>
                <c:pt idx="5608">
                  <c:v>142.76</c:v>
                </c:pt>
                <c:pt idx="5609">
                  <c:v>101.78</c:v>
                </c:pt>
                <c:pt idx="5610">
                  <c:v>102.68</c:v>
                </c:pt>
                <c:pt idx="5611">
                  <c:v>78.209999999999994</c:v>
                </c:pt>
                <c:pt idx="5612">
                  <c:v>80.489999999999995</c:v>
                </c:pt>
                <c:pt idx="5613">
                  <c:v>104.53</c:v>
                </c:pt>
                <c:pt idx="5614">
                  <c:v>187.48</c:v>
                </c:pt>
                <c:pt idx="5615">
                  <c:v>177.43</c:v>
                </c:pt>
                <c:pt idx="5616">
                  <c:v>143.1</c:v>
                </c:pt>
                <c:pt idx="5617">
                  <c:v>181.59</c:v>
                </c:pt>
                <c:pt idx="5618">
                  <c:v>186.57</c:v>
                </c:pt>
                <c:pt idx="5619">
                  <c:v>108.86</c:v>
                </c:pt>
                <c:pt idx="5620">
                  <c:v>112.65</c:v>
                </c:pt>
                <c:pt idx="5621">
                  <c:v>96.95</c:v>
                </c:pt>
                <c:pt idx="5622">
                  <c:v>109.62</c:v>
                </c:pt>
                <c:pt idx="5623">
                  <c:v>115.97</c:v>
                </c:pt>
                <c:pt idx="5624">
                  <c:v>13.8</c:v>
                </c:pt>
                <c:pt idx="5625">
                  <c:v>14.54</c:v>
                </c:pt>
                <c:pt idx="5626">
                  <c:v>14.39</c:v>
                </c:pt>
                <c:pt idx="5627">
                  <c:v>15.97</c:v>
                </c:pt>
                <c:pt idx="5628">
                  <c:v>13.97</c:v>
                </c:pt>
                <c:pt idx="5629">
                  <c:v>11.38</c:v>
                </c:pt>
                <c:pt idx="5630">
                  <c:v>17.82</c:v>
                </c:pt>
                <c:pt idx="5631">
                  <c:v>16.37</c:v>
                </c:pt>
                <c:pt idx="5632">
                  <c:v>19.14</c:v>
                </c:pt>
                <c:pt idx="5633">
                  <c:v>18.36</c:v>
                </c:pt>
                <c:pt idx="5634">
                  <c:v>16.47</c:v>
                </c:pt>
                <c:pt idx="5635">
                  <c:v>26.07</c:v>
                </c:pt>
                <c:pt idx="5636">
                  <c:v>22.22</c:v>
                </c:pt>
                <c:pt idx="5637">
                  <c:v>31.15</c:v>
                </c:pt>
                <c:pt idx="5638">
                  <c:v>59.6</c:v>
                </c:pt>
                <c:pt idx="5639">
                  <c:v>68.75</c:v>
                </c:pt>
                <c:pt idx="5640">
                  <c:v>54.12</c:v>
                </c:pt>
                <c:pt idx="5641">
                  <c:v>47.46</c:v>
                </c:pt>
                <c:pt idx="5642">
                  <c:v>45.21</c:v>
                </c:pt>
                <c:pt idx="5643">
                  <c:v>62.12</c:v>
                </c:pt>
                <c:pt idx="5644">
                  <c:v>45.88</c:v>
                </c:pt>
                <c:pt idx="5645">
                  <c:v>90.4</c:v>
                </c:pt>
                <c:pt idx="5646">
                  <c:v>83.15</c:v>
                </c:pt>
                <c:pt idx="5647">
                  <c:v>91.26</c:v>
                </c:pt>
                <c:pt idx="5648">
                  <c:v>88.69</c:v>
                </c:pt>
                <c:pt idx="5649">
                  <c:v>94.42</c:v>
                </c:pt>
                <c:pt idx="5650">
                  <c:v>116.53</c:v>
                </c:pt>
                <c:pt idx="5651">
                  <c:v>114.44</c:v>
                </c:pt>
                <c:pt idx="5652">
                  <c:v>111.31</c:v>
                </c:pt>
                <c:pt idx="5653">
                  <c:v>298.58999999999997</c:v>
                </c:pt>
                <c:pt idx="5654">
                  <c:v>438.41</c:v>
                </c:pt>
                <c:pt idx="5655">
                  <c:v>231.61</c:v>
                </c:pt>
                <c:pt idx="5656">
                  <c:v>314.83</c:v>
                </c:pt>
                <c:pt idx="5657">
                  <c:v>304.51</c:v>
                </c:pt>
                <c:pt idx="5658">
                  <c:v>299.07</c:v>
                </c:pt>
                <c:pt idx="5659">
                  <c:v>162.69</c:v>
                </c:pt>
                <c:pt idx="5660">
                  <c:v>175.48</c:v>
                </c:pt>
                <c:pt idx="5661">
                  <c:v>142.28</c:v>
                </c:pt>
                <c:pt idx="5662">
                  <c:v>156.5</c:v>
                </c:pt>
                <c:pt idx="5663">
                  <c:v>66.5</c:v>
                </c:pt>
                <c:pt idx="5664">
                  <c:v>49.83</c:v>
                </c:pt>
                <c:pt idx="5665">
                  <c:v>51.41</c:v>
                </c:pt>
                <c:pt idx="5666">
                  <c:v>37.44</c:v>
                </c:pt>
                <c:pt idx="5667">
                  <c:v>44.09</c:v>
                </c:pt>
                <c:pt idx="5668">
                  <c:v>40.4</c:v>
                </c:pt>
                <c:pt idx="5669">
                  <c:v>25.76</c:v>
                </c:pt>
                <c:pt idx="5670">
                  <c:v>35.89</c:v>
                </c:pt>
                <c:pt idx="5671">
                  <c:v>84.66</c:v>
                </c:pt>
                <c:pt idx="5672">
                  <c:v>59.82</c:v>
                </c:pt>
                <c:pt idx="5673">
                  <c:v>61.51</c:v>
                </c:pt>
                <c:pt idx="5674">
                  <c:v>61.07</c:v>
                </c:pt>
                <c:pt idx="5675">
                  <c:v>57.53</c:v>
                </c:pt>
                <c:pt idx="5676">
                  <c:v>62.01</c:v>
                </c:pt>
                <c:pt idx="5677">
                  <c:v>60.8</c:v>
                </c:pt>
                <c:pt idx="5678">
                  <c:v>64.83</c:v>
                </c:pt>
                <c:pt idx="5679">
                  <c:v>42.89</c:v>
                </c:pt>
                <c:pt idx="5680">
                  <c:v>81.09</c:v>
                </c:pt>
                <c:pt idx="5681">
                  <c:v>69.62</c:v>
                </c:pt>
                <c:pt idx="5682">
                  <c:v>82.3</c:v>
                </c:pt>
                <c:pt idx="5683">
                  <c:v>84.16</c:v>
                </c:pt>
                <c:pt idx="5684">
                  <c:v>65.47</c:v>
                </c:pt>
                <c:pt idx="5685">
                  <c:v>111.88</c:v>
                </c:pt>
                <c:pt idx="5686">
                  <c:v>97.19</c:v>
                </c:pt>
                <c:pt idx="5687">
                  <c:v>92.58</c:v>
                </c:pt>
                <c:pt idx="5688">
                  <c:v>79.010000000000005</c:v>
                </c:pt>
                <c:pt idx="5689">
                  <c:v>82.48</c:v>
                </c:pt>
                <c:pt idx="5690">
                  <c:v>73.819999999999993</c:v>
                </c:pt>
                <c:pt idx="5691">
                  <c:v>120.17</c:v>
                </c:pt>
                <c:pt idx="5692">
                  <c:v>97.71</c:v>
                </c:pt>
                <c:pt idx="5693">
                  <c:v>90.41</c:v>
                </c:pt>
                <c:pt idx="5694">
                  <c:v>66.3</c:v>
                </c:pt>
                <c:pt idx="5695">
                  <c:v>82.03</c:v>
                </c:pt>
                <c:pt idx="5696">
                  <c:v>99.78</c:v>
                </c:pt>
                <c:pt idx="5697">
                  <c:v>237.93</c:v>
                </c:pt>
                <c:pt idx="5698">
                  <c:v>190.52</c:v>
                </c:pt>
                <c:pt idx="5699">
                  <c:v>105.86</c:v>
                </c:pt>
                <c:pt idx="5700">
                  <c:v>168.8</c:v>
                </c:pt>
                <c:pt idx="5701">
                  <c:v>177.73</c:v>
                </c:pt>
                <c:pt idx="5702">
                  <c:v>115.15</c:v>
                </c:pt>
                <c:pt idx="5703">
                  <c:v>145.51</c:v>
                </c:pt>
                <c:pt idx="5704">
                  <c:v>126.17</c:v>
                </c:pt>
                <c:pt idx="5705">
                  <c:v>91.08</c:v>
                </c:pt>
                <c:pt idx="5706">
                  <c:v>192.66</c:v>
                </c:pt>
                <c:pt idx="5707">
                  <c:v>357.92</c:v>
                </c:pt>
                <c:pt idx="5708">
                  <c:v>389.81</c:v>
                </c:pt>
                <c:pt idx="5709">
                  <c:v>344.59</c:v>
                </c:pt>
                <c:pt idx="5710">
                  <c:v>177.04</c:v>
                </c:pt>
                <c:pt idx="5711">
                  <c:v>145.47999999999999</c:v>
                </c:pt>
                <c:pt idx="5712">
                  <c:v>206.99</c:v>
                </c:pt>
                <c:pt idx="5713">
                  <c:v>222.32</c:v>
                </c:pt>
                <c:pt idx="5714">
                  <c:v>172.12</c:v>
                </c:pt>
                <c:pt idx="5715">
                  <c:v>165.43</c:v>
                </c:pt>
                <c:pt idx="5716">
                  <c:v>291.04000000000002</c:v>
                </c:pt>
                <c:pt idx="5717">
                  <c:v>326.27999999999997</c:v>
                </c:pt>
                <c:pt idx="5718">
                  <c:v>321.14</c:v>
                </c:pt>
                <c:pt idx="5719">
                  <c:v>312.17</c:v>
                </c:pt>
                <c:pt idx="5720">
                  <c:v>185.47</c:v>
                </c:pt>
                <c:pt idx="5721">
                  <c:v>351.49</c:v>
                </c:pt>
                <c:pt idx="5722">
                  <c:v>615.57000000000005</c:v>
                </c:pt>
                <c:pt idx="5723">
                  <c:v>399.78</c:v>
                </c:pt>
                <c:pt idx="5724">
                  <c:v>401.91</c:v>
                </c:pt>
                <c:pt idx="5725">
                  <c:v>421.29</c:v>
                </c:pt>
                <c:pt idx="5726">
                  <c:v>307.95999999999998</c:v>
                </c:pt>
                <c:pt idx="5727">
                  <c:v>411.38</c:v>
                </c:pt>
                <c:pt idx="5728">
                  <c:v>245.05</c:v>
                </c:pt>
                <c:pt idx="5729">
                  <c:v>295.02999999999997</c:v>
                </c:pt>
                <c:pt idx="5730">
                  <c:v>173.94</c:v>
                </c:pt>
                <c:pt idx="5731">
                  <c:v>336.13</c:v>
                </c:pt>
                <c:pt idx="5732">
                  <c:v>422.3</c:v>
                </c:pt>
                <c:pt idx="5733">
                  <c:v>457.98</c:v>
                </c:pt>
                <c:pt idx="5734">
                  <c:v>335.65</c:v>
                </c:pt>
                <c:pt idx="5735">
                  <c:v>299.83999999999997</c:v>
                </c:pt>
                <c:pt idx="5736">
                  <c:v>314.45999999999998</c:v>
                </c:pt>
                <c:pt idx="5737">
                  <c:v>346.58</c:v>
                </c:pt>
                <c:pt idx="5738">
                  <c:v>293.14</c:v>
                </c:pt>
                <c:pt idx="5739">
                  <c:v>307.10000000000002</c:v>
                </c:pt>
                <c:pt idx="5740">
                  <c:v>344.5</c:v>
                </c:pt>
                <c:pt idx="5741">
                  <c:v>358</c:v>
                </c:pt>
                <c:pt idx="5742">
                  <c:v>291.18</c:v>
                </c:pt>
                <c:pt idx="5743">
                  <c:v>349.76</c:v>
                </c:pt>
                <c:pt idx="5744">
                  <c:v>327.64</c:v>
                </c:pt>
                <c:pt idx="5745">
                  <c:v>341.32</c:v>
                </c:pt>
                <c:pt idx="5746">
                  <c:v>346.01</c:v>
                </c:pt>
                <c:pt idx="5747">
                  <c:v>153.58000000000001</c:v>
                </c:pt>
                <c:pt idx="5748">
                  <c:v>116.48</c:v>
                </c:pt>
                <c:pt idx="5749">
                  <c:v>98.3</c:v>
                </c:pt>
                <c:pt idx="5750">
                  <c:v>33.17</c:v>
                </c:pt>
                <c:pt idx="5751">
                  <c:v>44.43</c:v>
                </c:pt>
                <c:pt idx="5752">
                  <c:v>82.24</c:v>
                </c:pt>
                <c:pt idx="5753">
                  <c:v>97.82</c:v>
                </c:pt>
                <c:pt idx="5754">
                  <c:v>55.22</c:v>
                </c:pt>
                <c:pt idx="5755">
                  <c:v>70.61</c:v>
                </c:pt>
                <c:pt idx="5756">
                  <c:v>48.72</c:v>
                </c:pt>
                <c:pt idx="5757">
                  <c:v>34.47</c:v>
                </c:pt>
                <c:pt idx="5758">
                  <c:v>107.67</c:v>
                </c:pt>
                <c:pt idx="5759">
                  <c:v>35.159999999999997</c:v>
                </c:pt>
                <c:pt idx="5760">
                  <c:v>38.21</c:v>
                </c:pt>
                <c:pt idx="5761">
                  <c:v>31.34</c:v>
                </c:pt>
                <c:pt idx="5762">
                  <c:v>33.44</c:v>
                </c:pt>
                <c:pt idx="5763">
                  <c:v>35.909999999999997</c:v>
                </c:pt>
                <c:pt idx="5764">
                  <c:v>43.44</c:v>
                </c:pt>
                <c:pt idx="5765">
                  <c:v>30.57</c:v>
                </c:pt>
                <c:pt idx="5766">
                  <c:v>31.23</c:v>
                </c:pt>
                <c:pt idx="5767">
                  <c:v>23.12</c:v>
                </c:pt>
                <c:pt idx="5768">
                  <c:v>26.63</c:v>
                </c:pt>
                <c:pt idx="5769">
                  <c:v>20.81</c:v>
                </c:pt>
                <c:pt idx="5770">
                  <c:v>17.809999999999999</c:v>
                </c:pt>
                <c:pt idx="5771">
                  <c:v>23.04</c:v>
                </c:pt>
                <c:pt idx="5772">
                  <c:v>21.83</c:v>
                </c:pt>
                <c:pt idx="5773">
                  <c:v>26.38</c:v>
                </c:pt>
                <c:pt idx="5774">
                  <c:v>24.19</c:v>
                </c:pt>
                <c:pt idx="5775">
                  <c:v>23.31</c:v>
                </c:pt>
                <c:pt idx="5776">
                  <c:v>28.76</c:v>
                </c:pt>
                <c:pt idx="5777">
                  <c:v>30.98</c:v>
                </c:pt>
                <c:pt idx="5778">
                  <c:v>37.950000000000003</c:v>
                </c:pt>
                <c:pt idx="5779">
                  <c:v>27.36</c:v>
                </c:pt>
                <c:pt idx="5780">
                  <c:v>24.43</c:v>
                </c:pt>
                <c:pt idx="5781">
                  <c:v>31.44</c:v>
                </c:pt>
                <c:pt idx="5782">
                  <c:v>53.6</c:v>
                </c:pt>
                <c:pt idx="5783">
                  <c:v>59.37</c:v>
                </c:pt>
                <c:pt idx="5784">
                  <c:v>49.56</c:v>
                </c:pt>
                <c:pt idx="5785">
                  <c:v>43.04</c:v>
                </c:pt>
                <c:pt idx="5786">
                  <c:v>26.94</c:v>
                </c:pt>
                <c:pt idx="5787">
                  <c:v>16.18</c:v>
                </c:pt>
                <c:pt idx="5788">
                  <c:v>45.76</c:v>
                </c:pt>
                <c:pt idx="5789">
                  <c:v>85.56</c:v>
                </c:pt>
                <c:pt idx="5790">
                  <c:v>76.63</c:v>
                </c:pt>
                <c:pt idx="5791">
                  <c:v>37.479999999999997</c:v>
                </c:pt>
                <c:pt idx="5792">
                  <c:v>19.420000000000002</c:v>
                </c:pt>
                <c:pt idx="5793">
                  <c:v>24.11</c:v>
                </c:pt>
                <c:pt idx="5794">
                  <c:v>23.56</c:v>
                </c:pt>
                <c:pt idx="5795">
                  <c:v>23.64</c:v>
                </c:pt>
                <c:pt idx="5796">
                  <c:v>28.94</c:v>
                </c:pt>
                <c:pt idx="5797">
                  <c:v>39.729999999999997</c:v>
                </c:pt>
                <c:pt idx="5798">
                  <c:v>61.28</c:v>
                </c:pt>
                <c:pt idx="5799">
                  <c:v>74.33</c:v>
                </c:pt>
                <c:pt idx="5800">
                  <c:v>106.69</c:v>
                </c:pt>
                <c:pt idx="5801">
                  <c:v>49.02</c:v>
                </c:pt>
                <c:pt idx="5802">
                  <c:v>21.57</c:v>
                </c:pt>
                <c:pt idx="5803">
                  <c:v>64.849999999999994</c:v>
                </c:pt>
                <c:pt idx="5804">
                  <c:v>104.73</c:v>
                </c:pt>
                <c:pt idx="5805">
                  <c:v>106.52</c:v>
                </c:pt>
                <c:pt idx="5806">
                  <c:v>75.22</c:v>
                </c:pt>
                <c:pt idx="5807">
                  <c:v>39.880000000000003</c:v>
                </c:pt>
                <c:pt idx="5808">
                  <c:v>45.48</c:v>
                </c:pt>
                <c:pt idx="5809">
                  <c:v>54.45</c:v>
                </c:pt>
                <c:pt idx="5810">
                  <c:v>37.31</c:v>
                </c:pt>
                <c:pt idx="5811">
                  <c:v>30.67</c:v>
                </c:pt>
                <c:pt idx="5812">
                  <c:v>36.11</c:v>
                </c:pt>
                <c:pt idx="5813">
                  <c:v>37.26</c:v>
                </c:pt>
                <c:pt idx="5814">
                  <c:v>32.64</c:v>
                </c:pt>
                <c:pt idx="5815">
                  <c:v>24.87</c:v>
                </c:pt>
                <c:pt idx="5816">
                  <c:v>26.49</c:v>
                </c:pt>
                <c:pt idx="5817">
                  <c:v>35.9</c:v>
                </c:pt>
                <c:pt idx="5818">
                  <c:v>25.07</c:v>
                </c:pt>
                <c:pt idx="5819">
                  <c:v>34.340000000000003</c:v>
                </c:pt>
                <c:pt idx="5820">
                  <c:v>30.09</c:v>
                </c:pt>
                <c:pt idx="5821">
                  <c:v>17.88</c:v>
                </c:pt>
                <c:pt idx="5822">
                  <c:v>21.71</c:v>
                </c:pt>
                <c:pt idx="5823">
                  <c:v>22.05</c:v>
                </c:pt>
                <c:pt idx="5824">
                  <c:v>17.82</c:v>
                </c:pt>
                <c:pt idx="5825">
                  <c:v>24.27</c:v>
                </c:pt>
                <c:pt idx="5826">
                  <c:v>24.65</c:v>
                </c:pt>
                <c:pt idx="5827">
                  <c:v>46</c:v>
                </c:pt>
                <c:pt idx="5828">
                  <c:v>19.47</c:v>
                </c:pt>
                <c:pt idx="5829">
                  <c:v>39.659999999999997</c:v>
                </c:pt>
                <c:pt idx="5830">
                  <c:v>32.36</c:v>
                </c:pt>
                <c:pt idx="5831">
                  <c:v>36.549999999999997</c:v>
                </c:pt>
                <c:pt idx="5832">
                  <c:v>52.88</c:v>
                </c:pt>
                <c:pt idx="5833">
                  <c:v>429.7</c:v>
                </c:pt>
                <c:pt idx="5834">
                  <c:v>396.66</c:v>
                </c:pt>
                <c:pt idx="5835">
                  <c:v>333.94</c:v>
                </c:pt>
                <c:pt idx="5836">
                  <c:v>325.98</c:v>
                </c:pt>
                <c:pt idx="5837">
                  <c:v>292.68</c:v>
                </c:pt>
                <c:pt idx="5838">
                  <c:v>281.76</c:v>
                </c:pt>
                <c:pt idx="5839">
                  <c:v>251.93</c:v>
                </c:pt>
                <c:pt idx="5840">
                  <c:v>344.04</c:v>
                </c:pt>
                <c:pt idx="5841">
                  <c:v>372.35</c:v>
                </c:pt>
                <c:pt idx="5842">
                  <c:v>297.66000000000003</c:v>
                </c:pt>
                <c:pt idx="5843">
                  <c:v>274.66000000000003</c:v>
                </c:pt>
                <c:pt idx="5844">
                  <c:v>246.07</c:v>
                </c:pt>
                <c:pt idx="5845">
                  <c:v>239.88</c:v>
                </c:pt>
                <c:pt idx="5846">
                  <c:v>263.39999999999998</c:v>
                </c:pt>
                <c:pt idx="5847">
                  <c:v>291.3</c:v>
                </c:pt>
                <c:pt idx="5848">
                  <c:v>315.88</c:v>
                </c:pt>
                <c:pt idx="5849">
                  <c:v>273.49</c:v>
                </c:pt>
                <c:pt idx="5850">
                  <c:v>291.02</c:v>
                </c:pt>
                <c:pt idx="5851">
                  <c:v>331.67</c:v>
                </c:pt>
                <c:pt idx="5852">
                  <c:v>323.44</c:v>
                </c:pt>
                <c:pt idx="5853">
                  <c:v>314.93</c:v>
                </c:pt>
                <c:pt idx="5854">
                  <c:v>299.26</c:v>
                </c:pt>
                <c:pt idx="5855">
                  <c:v>332.46</c:v>
                </c:pt>
                <c:pt idx="5856">
                  <c:v>313.14999999999998</c:v>
                </c:pt>
                <c:pt idx="5857">
                  <c:v>286.99</c:v>
                </c:pt>
                <c:pt idx="5858">
                  <c:v>298.48</c:v>
                </c:pt>
                <c:pt idx="5859">
                  <c:v>301.24</c:v>
                </c:pt>
                <c:pt idx="5860">
                  <c:v>248.06</c:v>
                </c:pt>
                <c:pt idx="5861">
                  <c:v>247.03</c:v>
                </c:pt>
                <c:pt idx="5862">
                  <c:v>241.27</c:v>
                </c:pt>
                <c:pt idx="5863">
                  <c:v>243.25</c:v>
                </c:pt>
                <c:pt idx="5864">
                  <c:v>279.48</c:v>
                </c:pt>
                <c:pt idx="5865">
                  <c:v>230.08</c:v>
                </c:pt>
                <c:pt idx="5866">
                  <c:v>277.08999999999997</c:v>
                </c:pt>
                <c:pt idx="5867">
                  <c:v>272.70999999999998</c:v>
                </c:pt>
                <c:pt idx="5868">
                  <c:v>218.85</c:v>
                </c:pt>
                <c:pt idx="5869">
                  <c:v>236.58</c:v>
                </c:pt>
                <c:pt idx="5870">
                  <c:v>281.16000000000003</c:v>
                </c:pt>
                <c:pt idx="5871">
                  <c:v>242.05</c:v>
                </c:pt>
                <c:pt idx="5872">
                  <c:v>217.57</c:v>
                </c:pt>
                <c:pt idx="5873">
                  <c:v>192.92</c:v>
                </c:pt>
                <c:pt idx="5874">
                  <c:v>195.68</c:v>
                </c:pt>
                <c:pt idx="5875">
                  <c:v>209.19</c:v>
                </c:pt>
                <c:pt idx="5876">
                  <c:v>194.92</c:v>
                </c:pt>
                <c:pt idx="5877">
                  <c:v>227.12</c:v>
                </c:pt>
                <c:pt idx="5878">
                  <c:v>202.31</c:v>
                </c:pt>
                <c:pt idx="5879">
                  <c:v>334.54</c:v>
                </c:pt>
                <c:pt idx="5880">
                  <c:v>192.87</c:v>
                </c:pt>
                <c:pt idx="5881">
                  <c:v>155.22999999999999</c:v>
                </c:pt>
                <c:pt idx="5882">
                  <c:v>246.35</c:v>
                </c:pt>
                <c:pt idx="5883">
                  <c:v>32.31</c:v>
                </c:pt>
                <c:pt idx="5884">
                  <c:v>48.12</c:v>
                </c:pt>
                <c:pt idx="5885">
                  <c:v>39.47</c:v>
                </c:pt>
                <c:pt idx="5886">
                  <c:v>32.020000000000003</c:v>
                </c:pt>
                <c:pt idx="5887">
                  <c:v>36.380000000000003</c:v>
                </c:pt>
                <c:pt idx="5888">
                  <c:v>29.74</c:v>
                </c:pt>
                <c:pt idx="5889">
                  <c:v>21.66</c:v>
                </c:pt>
                <c:pt idx="5890">
                  <c:v>24.29</c:v>
                </c:pt>
                <c:pt idx="5891">
                  <c:v>28.36</c:v>
                </c:pt>
                <c:pt idx="5892">
                  <c:v>22.93</c:v>
                </c:pt>
                <c:pt idx="5893">
                  <c:v>22.29</c:v>
                </c:pt>
                <c:pt idx="5894">
                  <c:v>21.43</c:v>
                </c:pt>
                <c:pt idx="5895">
                  <c:v>21.77</c:v>
                </c:pt>
                <c:pt idx="5896">
                  <c:v>18.97</c:v>
                </c:pt>
                <c:pt idx="5897">
                  <c:v>15.54</c:v>
                </c:pt>
                <c:pt idx="5898">
                  <c:v>19.23</c:v>
                </c:pt>
                <c:pt idx="5899">
                  <c:v>15.39</c:v>
                </c:pt>
                <c:pt idx="5900">
                  <c:v>18.45</c:v>
                </c:pt>
                <c:pt idx="5901">
                  <c:v>18.559999999999999</c:v>
                </c:pt>
                <c:pt idx="5902">
                  <c:v>16.39</c:v>
                </c:pt>
                <c:pt idx="5903">
                  <c:v>19.32</c:v>
                </c:pt>
                <c:pt idx="5904">
                  <c:v>12.8</c:v>
                </c:pt>
                <c:pt idx="5905">
                  <c:v>7.59</c:v>
                </c:pt>
                <c:pt idx="5906">
                  <c:v>9.56</c:v>
                </c:pt>
                <c:pt idx="5907">
                  <c:v>5.69</c:v>
                </c:pt>
                <c:pt idx="5908">
                  <c:v>12.92</c:v>
                </c:pt>
                <c:pt idx="5909">
                  <c:v>27.63</c:v>
                </c:pt>
                <c:pt idx="5910">
                  <c:v>10.36</c:v>
                </c:pt>
                <c:pt idx="5911">
                  <c:v>11.23</c:v>
                </c:pt>
                <c:pt idx="5912">
                  <c:v>18.649999999999999</c:v>
                </c:pt>
                <c:pt idx="5913">
                  <c:v>24.83</c:v>
                </c:pt>
                <c:pt idx="5914">
                  <c:v>28.89</c:v>
                </c:pt>
                <c:pt idx="5915">
                  <c:v>35.46</c:v>
                </c:pt>
                <c:pt idx="5916">
                  <c:v>36.270000000000003</c:v>
                </c:pt>
                <c:pt idx="5917">
                  <c:v>29.52</c:v>
                </c:pt>
                <c:pt idx="5918">
                  <c:v>32.61</c:v>
                </c:pt>
                <c:pt idx="5919">
                  <c:v>29.84</c:v>
                </c:pt>
                <c:pt idx="5920">
                  <c:v>30.32</c:v>
                </c:pt>
                <c:pt idx="5921">
                  <c:v>19.739999999999998</c:v>
                </c:pt>
                <c:pt idx="5922">
                  <c:v>5.01</c:v>
                </c:pt>
                <c:pt idx="5923">
                  <c:v>10.29</c:v>
                </c:pt>
                <c:pt idx="5924">
                  <c:v>8.84</c:v>
                </c:pt>
                <c:pt idx="5925">
                  <c:v>12.6</c:v>
                </c:pt>
                <c:pt idx="5926">
                  <c:v>59.35</c:v>
                </c:pt>
                <c:pt idx="5927">
                  <c:v>50.14</c:v>
                </c:pt>
                <c:pt idx="5928">
                  <c:v>195.15</c:v>
                </c:pt>
                <c:pt idx="5929">
                  <c:v>157.86000000000001</c:v>
                </c:pt>
                <c:pt idx="5930">
                  <c:v>199.53</c:v>
                </c:pt>
                <c:pt idx="5931">
                  <c:v>193.55</c:v>
                </c:pt>
                <c:pt idx="5932">
                  <c:v>184.47</c:v>
                </c:pt>
                <c:pt idx="5933">
                  <c:v>206.27</c:v>
                </c:pt>
                <c:pt idx="5934">
                  <c:v>161.77000000000001</c:v>
                </c:pt>
                <c:pt idx="5935">
                  <c:v>150.02000000000001</c:v>
                </c:pt>
                <c:pt idx="5936">
                  <c:v>202.38</c:v>
                </c:pt>
                <c:pt idx="5937">
                  <c:v>208.26</c:v>
                </c:pt>
                <c:pt idx="5938">
                  <c:v>110.49</c:v>
                </c:pt>
                <c:pt idx="5939">
                  <c:v>109.68</c:v>
                </c:pt>
                <c:pt idx="5940">
                  <c:v>90.97</c:v>
                </c:pt>
                <c:pt idx="5941">
                  <c:v>93.43</c:v>
                </c:pt>
                <c:pt idx="5942">
                  <c:v>91.41</c:v>
                </c:pt>
                <c:pt idx="5943">
                  <c:v>93.18</c:v>
                </c:pt>
                <c:pt idx="5944">
                  <c:v>77.06</c:v>
                </c:pt>
                <c:pt idx="5945">
                  <c:v>111.59</c:v>
                </c:pt>
                <c:pt idx="5946">
                  <c:v>87.01</c:v>
                </c:pt>
                <c:pt idx="5947">
                  <c:v>88.74</c:v>
                </c:pt>
                <c:pt idx="5948">
                  <c:v>98.29</c:v>
                </c:pt>
                <c:pt idx="5949">
                  <c:v>225.56</c:v>
                </c:pt>
                <c:pt idx="5950">
                  <c:v>262.58999999999997</c:v>
                </c:pt>
                <c:pt idx="5951">
                  <c:v>238.62</c:v>
                </c:pt>
                <c:pt idx="5952">
                  <c:v>252.25</c:v>
                </c:pt>
                <c:pt idx="5953">
                  <c:v>352.2</c:v>
                </c:pt>
                <c:pt idx="5954">
                  <c:v>346.27</c:v>
                </c:pt>
                <c:pt idx="5955">
                  <c:v>264.42</c:v>
                </c:pt>
                <c:pt idx="5956">
                  <c:v>206.37</c:v>
                </c:pt>
                <c:pt idx="5957">
                  <c:v>185.01</c:v>
                </c:pt>
                <c:pt idx="5958">
                  <c:v>156.63999999999999</c:v>
                </c:pt>
                <c:pt idx="5959">
                  <c:v>143.96</c:v>
                </c:pt>
                <c:pt idx="5960">
                  <c:v>269.54000000000002</c:v>
                </c:pt>
                <c:pt idx="5961">
                  <c:v>251.58</c:v>
                </c:pt>
                <c:pt idx="5962">
                  <c:v>235.72</c:v>
                </c:pt>
                <c:pt idx="5963">
                  <c:v>187.59</c:v>
                </c:pt>
                <c:pt idx="5964">
                  <c:v>368.35</c:v>
                </c:pt>
                <c:pt idx="5965">
                  <c:v>362.95</c:v>
                </c:pt>
                <c:pt idx="5966">
                  <c:v>149.32</c:v>
                </c:pt>
                <c:pt idx="5967">
                  <c:v>131.97</c:v>
                </c:pt>
                <c:pt idx="5968">
                  <c:v>195.11</c:v>
                </c:pt>
                <c:pt idx="5969">
                  <c:v>158.26</c:v>
                </c:pt>
                <c:pt idx="5970">
                  <c:v>174.51</c:v>
                </c:pt>
                <c:pt idx="5971">
                  <c:v>134.07</c:v>
                </c:pt>
                <c:pt idx="5972">
                  <c:v>189.78</c:v>
                </c:pt>
                <c:pt idx="5973">
                  <c:v>22.05</c:v>
                </c:pt>
                <c:pt idx="5974">
                  <c:v>43.7</c:v>
                </c:pt>
                <c:pt idx="5975">
                  <c:v>47.68</c:v>
                </c:pt>
                <c:pt idx="5976">
                  <c:v>39.94</c:v>
                </c:pt>
                <c:pt idx="5977">
                  <c:v>25.06</c:v>
                </c:pt>
                <c:pt idx="5978">
                  <c:v>20.71</c:v>
                </c:pt>
                <c:pt idx="5979">
                  <c:v>26.08</c:v>
                </c:pt>
                <c:pt idx="5980">
                  <c:v>37.93</c:v>
                </c:pt>
                <c:pt idx="5981">
                  <c:v>34.770000000000003</c:v>
                </c:pt>
                <c:pt idx="5982">
                  <c:v>34.49</c:v>
                </c:pt>
                <c:pt idx="5983">
                  <c:v>27.29</c:v>
                </c:pt>
                <c:pt idx="5984">
                  <c:v>32.01</c:v>
                </c:pt>
                <c:pt idx="5985">
                  <c:v>27.66</c:v>
                </c:pt>
                <c:pt idx="5986">
                  <c:v>33.799999999999997</c:v>
                </c:pt>
                <c:pt idx="5987">
                  <c:v>26.76</c:v>
                </c:pt>
                <c:pt idx="5988">
                  <c:v>28.45</c:v>
                </c:pt>
                <c:pt idx="5989">
                  <c:v>25.96</c:v>
                </c:pt>
                <c:pt idx="5990">
                  <c:v>27.45</c:v>
                </c:pt>
                <c:pt idx="5991">
                  <c:v>28.26</c:v>
                </c:pt>
                <c:pt idx="5992">
                  <c:v>21.14</c:v>
                </c:pt>
                <c:pt idx="5993">
                  <c:v>22.3</c:v>
                </c:pt>
                <c:pt idx="5994">
                  <c:v>27.75</c:v>
                </c:pt>
                <c:pt idx="5995">
                  <c:v>27.41</c:v>
                </c:pt>
                <c:pt idx="5996">
                  <c:v>25.32</c:v>
                </c:pt>
                <c:pt idx="5997">
                  <c:v>27.98</c:v>
                </c:pt>
                <c:pt idx="5998">
                  <c:v>23.59</c:v>
                </c:pt>
                <c:pt idx="5999">
                  <c:v>23.58</c:v>
                </c:pt>
                <c:pt idx="6000">
                  <c:v>21.11</c:v>
                </c:pt>
                <c:pt idx="6001">
                  <c:v>18.41</c:v>
                </c:pt>
                <c:pt idx="6002">
                  <c:v>13.84</c:v>
                </c:pt>
                <c:pt idx="6003">
                  <c:v>7.74</c:v>
                </c:pt>
                <c:pt idx="6004">
                  <c:v>6.54</c:v>
                </c:pt>
                <c:pt idx="6005">
                  <c:v>6.4</c:v>
                </c:pt>
                <c:pt idx="6006">
                  <c:v>15.2</c:v>
                </c:pt>
                <c:pt idx="6007">
                  <c:v>96.45</c:v>
                </c:pt>
                <c:pt idx="6008">
                  <c:v>94.8</c:v>
                </c:pt>
                <c:pt idx="6009">
                  <c:v>96.27</c:v>
                </c:pt>
                <c:pt idx="6010">
                  <c:v>66.95</c:v>
                </c:pt>
                <c:pt idx="6011">
                  <c:v>444.92</c:v>
                </c:pt>
                <c:pt idx="6012">
                  <c:v>518.6</c:v>
                </c:pt>
                <c:pt idx="6013">
                  <c:v>382.66</c:v>
                </c:pt>
                <c:pt idx="6014">
                  <c:v>431.97</c:v>
                </c:pt>
                <c:pt idx="6015">
                  <c:v>484.03</c:v>
                </c:pt>
                <c:pt idx="6016">
                  <c:v>562.65</c:v>
                </c:pt>
                <c:pt idx="6017">
                  <c:v>784</c:v>
                </c:pt>
                <c:pt idx="6018">
                  <c:v>782.28</c:v>
                </c:pt>
                <c:pt idx="6019">
                  <c:v>865.42</c:v>
                </c:pt>
                <c:pt idx="6020">
                  <c:v>836.65</c:v>
                </c:pt>
                <c:pt idx="6021">
                  <c:v>560.04</c:v>
                </c:pt>
                <c:pt idx="6022">
                  <c:v>573.37</c:v>
                </c:pt>
                <c:pt idx="6023">
                  <c:v>481.93</c:v>
                </c:pt>
                <c:pt idx="6024">
                  <c:v>292.64</c:v>
                </c:pt>
                <c:pt idx="6025">
                  <c:v>296.8</c:v>
                </c:pt>
                <c:pt idx="6026">
                  <c:v>267.97000000000003</c:v>
                </c:pt>
                <c:pt idx="6027">
                  <c:v>223.46</c:v>
                </c:pt>
                <c:pt idx="6028">
                  <c:v>287.42</c:v>
                </c:pt>
                <c:pt idx="6029">
                  <c:v>261.2</c:v>
                </c:pt>
                <c:pt idx="6030">
                  <c:v>177.25</c:v>
                </c:pt>
                <c:pt idx="6031">
                  <c:v>213.2</c:v>
                </c:pt>
                <c:pt idx="6032">
                  <c:v>161.6</c:v>
                </c:pt>
                <c:pt idx="6033">
                  <c:v>187.83</c:v>
                </c:pt>
                <c:pt idx="6034">
                  <c:v>226.29</c:v>
                </c:pt>
                <c:pt idx="6035">
                  <c:v>380.39</c:v>
                </c:pt>
                <c:pt idx="6036">
                  <c:v>352.17</c:v>
                </c:pt>
                <c:pt idx="6037">
                  <c:v>186.53</c:v>
                </c:pt>
                <c:pt idx="6038">
                  <c:v>261.70999999999998</c:v>
                </c:pt>
                <c:pt idx="6039">
                  <c:v>224.65</c:v>
                </c:pt>
                <c:pt idx="6040">
                  <c:v>458.17</c:v>
                </c:pt>
                <c:pt idx="6041">
                  <c:v>391.24</c:v>
                </c:pt>
                <c:pt idx="6042">
                  <c:v>309.58999999999997</c:v>
                </c:pt>
                <c:pt idx="6043">
                  <c:v>239.69</c:v>
                </c:pt>
                <c:pt idx="6044">
                  <c:v>354.55</c:v>
                </c:pt>
                <c:pt idx="6045">
                  <c:v>497.9</c:v>
                </c:pt>
                <c:pt idx="6046">
                  <c:v>397.2</c:v>
                </c:pt>
                <c:pt idx="6047">
                  <c:v>255.14</c:v>
                </c:pt>
                <c:pt idx="6048">
                  <c:v>122.01</c:v>
                </c:pt>
                <c:pt idx="6049">
                  <c:v>150.36000000000001</c:v>
                </c:pt>
                <c:pt idx="6050">
                  <c:v>281.95</c:v>
                </c:pt>
                <c:pt idx="6051">
                  <c:v>415.4</c:v>
                </c:pt>
                <c:pt idx="6052">
                  <c:v>358.45</c:v>
                </c:pt>
                <c:pt idx="6053">
                  <c:v>42.55</c:v>
                </c:pt>
                <c:pt idx="6054">
                  <c:v>30.09</c:v>
                </c:pt>
                <c:pt idx="6055">
                  <c:v>32.4</c:v>
                </c:pt>
                <c:pt idx="6056">
                  <c:v>32.340000000000003</c:v>
                </c:pt>
                <c:pt idx="6057">
                  <c:v>34.799999999999997</c:v>
                </c:pt>
                <c:pt idx="6058">
                  <c:v>34.53</c:v>
                </c:pt>
                <c:pt idx="6059">
                  <c:v>35.43</c:v>
                </c:pt>
                <c:pt idx="6060">
                  <c:v>311.06</c:v>
                </c:pt>
                <c:pt idx="6061">
                  <c:v>504.55</c:v>
                </c:pt>
                <c:pt idx="6062">
                  <c:v>285.66000000000003</c:v>
                </c:pt>
                <c:pt idx="6063">
                  <c:v>591.33000000000004</c:v>
                </c:pt>
                <c:pt idx="6064">
                  <c:v>432.87</c:v>
                </c:pt>
                <c:pt idx="6065">
                  <c:v>23.63</c:v>
                </c:pt>
                <c:pt idx="6066">
                  <c:v>101.49</c:v>
                </c:pt>
                <c:pt idx="6067">
                  <c:v>23.89</c:v>
                </c:pt>
                <c:pt idx="6068">
                  <c:v>82.05</c:v>
                </c:pt>
                <c:pt idx="6069">
                  <c:v>43.57</c:v>
                </c:pt>
                <c:pt idx="6070">
                  <c:v>14.08</c:v>
                </c:pt>
                <c:pt idx="6071">
                  <c:v>20.12</c:v>
                </c:pt>
                <c:pt idx="6072">
                  <c:v>73.28</c:v>
                </c:pt>
                <c:pt idx="6073">
                  <c:v>57.96</c:v>
                </c:pt>
                <c:pt idx="6074">
                  <c:v>36.36</c:v>
                </c:pt>
                <c:pt idx="6075">
                  <c:v>47.94</c:v>
                </c:pt>
                <c:pt idx="6076">
                  <c:v>41.22</c:v>
                </c:pt>
                <c:pt idx="6077">
                  <c:v>33.61</c:v>
                </c:pt>
                <c:pt idx="6078">
                  <c:v>24.35</c:v>
                </c:pt>
                <c:pt idx="6079">
                  <c:v>19.579999999999998</c:v>
                </c:pt>
                <c:pt idx="6080">
                  <c:v>24.38</c:v>
                </c:pt>
                <c:pt idx="6081">
                  <c:v>37.17</c:v>
                </c:pt>
                <c:pt idx="6082">
                  <c:v>30.03</c:v>
                </c:pt>
                <c:pt idx="6083">
                  <c:v>39.130000000000003</c:v>
                </c:pt>
                <c:pt idx="6084">
                  <c:v>39.79</c:v>
                </c:pt>
                <c:pt idx="6085">
                  <c:v>31.05</c:v>
                </c:pt>
                <c:pt idx="6086">
                  <c:v>27.14</c:v>
                </c:pt>
                <c:pt idx="6087">
                  <c:v>27.37</c:v>
                </c:pt>
                <c:pt idx="6088">
                  <c:v>8.82</c:v>
                </c:pt>
                <c:pt idx="6089">
                  <c:v>5.99</c:v>
                </c:pt>
                <c:pt idx="6090">
                  <c:v>9.14</c:v>
                </c:pt>
                <c:pt idx="6091">
                  <c:v>2.35</c:v>
                </c:pt>
                <c:pt idx="6092">
                  <c:v>2.64</c:v>
                </c:pt>
                <c:pt idx="6093">
                  <c:v>2.3199999999999998</c:v>
                </c:pt>
                <c:pt idx="6094">
                  <c:v>0</c:v>
                </c:pt>
                <c:pt idx="6095">
                  <c:v>0</c:v>
                </c:pt>
                <c:pt idx="6096">
                  <c:v>0</c:v>
                </c:pt>
                <c:pt idx="6097">
                  <c:v>11.44</c:v>
                </c:pt>
                <c:pt idx="6098">
                  <c:v>13.97</c:v>
                </c:pt>
                <c:pt idx="6099">
                  <c:v>161.79</c:v>
                </c:pt>
                <c:pt idx="6100">
                  <c:v>151.68</c:v>
                </c:pt>
                <c:pt idx="6101">
                  <c:v>92.26</c:v>
                </c:pt>
                <c:pt idx="6102">
                  <c:v>38.299999999999997</c:v>
                </c:pt>
                <c:pt idx="6103">
                  <c:v>38</c:v>
                </c:pt>
                <c:pt idx="6104">
                  <c:v>222.68</c:v>
                </c:pt>
                <c:pt idx="6105">
                  <c:v>310.73</c:v>
                </c:pt>
                <c:pt idx="6106">
                  <c:v>272.76</c:v>
                </c:pt>
                <c:pt idx="6107">
                  <c:v>301.32</c:v>
                </c:pt>
                <c:pt idx="6108">
                  <c:v>260.73</c:v>
                </c:pt>
                <c:pt idx="6109">
                  <c:v>276.79000000000002</c:v>
                </c:pt>
                <c:pt idx="6110">
                  <c:v>235.97</c:v>
                </c:pt>
                <c:pt idx="6111">
                  <c:v>237.97</c:v>
                </c:pt>
                <c:pt idx="6112">
                  <c:v>238.92</c:v>
                </c:pt>
                <c:pt idx="6113">
                  <c:v>241.78</c:v>
                </c:pt>
                <c:pt idx="6114">
                  <c:v>232.06</c:v>
                </c:pt>
                <c:pt idx="6115">
                  <c:v>263.87</c:v>
                </c:pt>
                <c:pt idx="6116">
                  <c:v>241.77</c:v>
                </c:pt>
                <c:pt idx="6117">
                  <c:v>185.97</c:v>
                </c:pt>
                <c:pt idx="6118">
                  <c:v>167.09</c:v>
                </c:pt>
                <c:pt idx="6119">
                  <c:v>222.03</c:v>
                </c:pt>
                <c:pt idx="6120">
                  <c:v>322.68</c:v>
                </c:pt>
                <c:pt idx="6121">
                  <c:v>159.44999999999999</c:v>
                </c:pt>
                <c:pt idx="6122">
                  <c:v>125.32</c:v>
                </c:pt>
                <c:pt idx="6123">
                  <c:v>129.30000000000001</c:v>
                </c:pt>
                <c:pt idx="6124">
                  <c:v>84.24</c:v>
                </c:pt>
                <c:pt idx="6125">
                  <c:v>86.99</c:v>
                </c:pt>
                <c:pt idx="6126">
                  <c:v>171.58</c:v>
                </c:pt>
                <c:pt idx="6127">
                  <c:v>197.61</c:v>
                </c:pt>
                <c:pt idx="6128">
                  <c:v>173.59</c:v>
                </c:pt>
                <c:pt idx="6129">
                  <c:v>54.44</c:v>
                </c:pt>
                <c:pt idx="6130">
                  <c:v>43.22</c:v>
                </c:pt>
                <c:pt idx="6131">
                  <c:v>226.22</c:v>
                </c:pt>
                <c:pt idx="6132">
                  <c:v>431.09</c:v>
                </c:pt>
                <c:pt idx="6133">
                  <c:v>445.61</c:v>
                </c:pt>
                <c:pt idx="6134">
                  <c:v>314.44</c:v>
                </c:pt>
                <c:pt idx="6135">
                  <c:v>362.6</c:v>
                </c:pt>
                <c:pt idx="6136">
                  <c:v>353.31</c:v>
                </c:pt>
                <c:pt idx="6137">
                  <c:v>251.03</c:v>
                </c:pt>
                <c:pt idx="6138">
                  <c:v>191.29</c:v>
                </c:pt>
                <c:pt idx="6139">
                  <c:v>186.59</c:v>
                </c:pt>
                <c:pt idx="6140">
                  <c:v>272.7</c:v>
                </c:pt>
                <c:pt idx="6141">
                  <c:v>485.52</c:v>
                </c:pt>
                <c:pt idx="6142">
                  <c:v>456.95</c:v>
                </c:pt>
                <c:pt idx="6143">
                  <c:v>346.42</c:v>
                </c:pt>
                <c:pt idx="6144">
                  <c:v>298.95</c:v>
                </c:pt>
                <c:pt idx="6145">
                  <c:v>548.66999999999996</c:v>
                </c:pt>
                <c:pt idx="6146">
                  <c:v>800.53</c:v>
                </c:pt>
                <c:pt idx="6147">
                  <c:v>1236.07</c:v>
                </c:pt>
                <c:pt idx="6148">
                  <c:v>1220.54</c:v>
                </c:pt>
                <c:pt idx="6149">
                  <c:v>235.95</c:v>
                </c:pt>
                <c:pt idx="6150">
                  <c:v>235.66</c:v>
                </c:pt>
                <c:pt idx="6151">
                  <c:v>217.84</c:v>
                </c:pt>
                <c:pt idx="6152">
                  <c:v>115.61</c:v>
                </c:pt>
                <c:pt idx="6153">
                  <c:v>12.6</c:v>
                </c:pt>
                <c:pt idx="6154">
                  <c:v>14.23</c:v>
                </c:pt>
                <c:pt idx="6155">
                  <c:v>19.87</c:v>
                </c:pt>
                <c:pt idx="6156">
                  <c:v>18.95</c:v>
                </c:pt>
                <c:pt idx="6157">
                  <c:v>14.11</c:v>
                </c:pt>
                <c:pt idx="6158">
                  <c:v>32.01</c:v>
                </c:pt>
                <c:pt idx="6159">
                  <c:v>29.41</c:v>
                </c:pt>
                <c:pt idx="6160">
                  <c:v>28.23</c:v>
                </c:pt>
                <c:pt idx="6161">
                  <c:v>67.44</c:v>
                </c:pt>
                <c:pt idx="6162">
                  <c:v>154.91999999999999</c:v>
                </c:pt>
                <c:pt idx="6163">
                  <c:v>152.34</c:v>
                </c:pt>
                <c:pt idx="6164">
                  <c:v>150.47</c:v>
                </c:pt>
                <c:pt idx="6165">
                  <c:v>381.56</c:v>
                </c:pt>
                <c:pt idx="6166">
                  <c:v>264.01</c:v>
                </c:pt>
                <c:pt idx="6167">
                  <c:v>192.83</c:v>
                </c:pt>
                <c:pt idx="6168">
                  <c:v>199.46</c:v>
                </c:pt>
                <c:pt idx="6169">
                  <c:v>196.18</c:v>
                </c:pt>
                <c:pt idx="6170">
                  <c:v>161.15</c:v>
                </c:pt>
                <c:pt idx="6171">
                  <c:v>306.85000000000002</c:v>
                </c:pt>
                <c:pt idx="6172">
                  <c:v>352.16</c:v>
                </c:pt>
                <c:pt idx="6173">
                  <c:v>318.60000000000002</c:v>
                </c:pt>
                <c:pt idx="6174">
                  <c:v>202.75</c:v>
                </c:pt>
                <c:pt idx="6175">
                  <c:v>227.73</c:v>
                </c:pt>
                <c:pt idx="6176">
                  <c:v>219.17</c:v>
                </c:pt>
                <c:pt idx="6177">
                  <c:v>254.72</c:v>
                </c:pt>
                <c:pt idx="6178">
                  <c:v>273.66000000000003</c:v>
                </c:pt>
                <c:pt idx="6179">
                  <c:v>195.53</c:v>
                </c:pt>
                <c:pt idx="6180">
                  <c:v>264.18</c:v>
                </c:pt>
                <c:pt idx="6181">
                  <c:v>331.67</c:v>
                </c:pt>
                <c:pt idx="6182">
                  <c:v>235.48</c:v>
                </c:pt>
                <c:pt idx="6183">
                  <c:v>31.27</c:v>
                </c:pt>
                <c:pt idx="6184">
                  <c:v>37.31</c:v>
                </c:pt>
                <c:pt idx="6185">
                  <c:v>36.26</c:v>
                </c:pt>
                <c:pt idx="6186">
                  <c:v>44.61</c:v>
                </c:pt>
                <c:pt idx="6187">
                  <c:v>26.26</c:v>
                </c:pt>
                <c:pt idx="6188">
                  <c:v>22.67</c:v>
                </c:pt>
                <c:pt idx="6189">
                  <c:v>18.37</c:v>
                </c:pt>
                <c:pt idx="6190">
                  <c:v>14.8</c:v>
                </c:pt>
                <c:pt idx="6191">
                  <c:v>10.07</c:v>
                </c:pt>
                <c:pt idx="6192">
                  <c:v>7.53</c:v>
                </c:pt>
                <c:pt idx="6193">
                  <c:v>7.9</c:v>
                </c:pt>
                <c:pt idx="6194">
                  <c:v>7.84</c:v>
                </c:pt>
                <c:pt idx="6195">
                  <c:v>8.1199999999999992</c:v>
                </c:pt>
                <c:pt idx="6196">
                  <c:v>9.26</c:v>
                </c:pt>
                <c:pt idx="6197">
                  <c:v>10.59</c:v>
                </c:pt>
                <c:pt idx="6198">
                  <c:v>9.4499999999999993</c:v>
                </c:pt>
                <c:pt idx="6199">
                  <c:v>63.86</c:v>
                </c:pt>
                <c:pt idx="6200">
                  <c:v>36.07</c:v>
                </c:pt>
                <c:pt idx="6201">
                  <c:v>36.76</c:v>
                </c:pt>
                <c:pt idx="6202">
                  <c:v>27.19</c:v>
                </c:pt>
                <c:pt idx="6203">
                  <c:v>46.49</c:v>
                </c:pt>
                <c:pt idx="6204">
                  <c:v>26.7</c:v>
                </c:pt>
                <c:pt idx="6205">
                  <c:v>76.23</c:v>
                </c:pt>
                <c:pt idx="6206">
                  <c:v>71.86</c:v>
                </c:pt>
                <c:pt idx="6207">
                  <c:v>65.510000000000005</c:v>
                </c:pt>
                <c:pt idx="6208">
                  <c:v>87.47</c:v>
                </c:pt>
                <c:pt idx="6209">
                  <c:v>91.92</c:v>
                </c:pt>
                <c:pt idx="6210">
                  <c:v>275.37</c:v>
                </c:pt>
                <c:pt idx="6211">
                  <c:v>203.72</c:v>
                </c:pt>
                <c:pt idx="6212">
                  <c:v>162.30000000000001</c:v>
                </c:pt>
                <c:pt idx="6213">
                  <c:v>125.22</c:v>
                </c:pt>
                <c:pt idx="6214">
                  <c:v>108.37</c:v>
                </c:pt>
                <c:pt idx="6215">
                  <c:v>116.29</c:v>
                </c:pt>
                <c:pt idx="6216">
                  <c:v>112.22</c:v>
                </c:pt>
                <c:pt idx="6217">
                  <c:v>101.91</c:v>
                </c:pt>
                <c:pt idx="6218">
                  <c:v>100.08</c:v>
                </c:pt>
                <c:pt idx="6219">
                  <c:v>100.94</c:v>
                </c:pt>
                <c:pt idx="6220">
                  <c:v>104.8</c:v>
                </c:pt>
                <c:pt idx="6221">
                  <c:v>108.02</c:v>
                </c:pt>
                <c:pt idx="6222">
                  <c:v>126.28</c:v>
                </c:pt>
                <c:pt idx="6223">
                  <c:v>121.44</c:v>
                </c:pt>
                <c:pt idx="6224">
                  <c:v>111.61</c:v>
                </c:pt>
                <c:pt idx="6225">
                  <c:v>122.89</c:v>
                </c:pt>
                <c:pt idx="6226">
                  <c:v>87.19</c:v>
                </c:pt>
                <c:pt idx="6227">
                  <c:v>89.21</c:v>
                </c:pt>
                <c:pt idx="6228">
                  <c:v>89.45</c:v>
                </c:pt>
                <c:pt idx="6229">
                  <c:v>101.92</c:v>
                </c:pt>
                <c:pt idx="6230">
                  <c:v>132.29</c:v>
                </c:pt>
                <c:pt idx="6231">
                  <c:v>136.11000000000001</c:v>
                </c:pt>
                <c:pt idx="6232">
                  <c:v>151.87</c:v>
                </c:pt>
                <c:pt idx="6233">
                  <c:v>61.48</c:v>
                </c:pt>
                <c:pt idx="6234">
                  <c:v>61.59</c:v>
                </c:pt>
                <c:pt idx="6235">
                  <c:v>109.74</c:v>
                </c:pt>
                <c:pt idx="6236">
                  <c:v>128.77000000000001</c:v>
                </c:pt>
                <c:pt idx="6237">
                  <c:v>93.52</c:v>
                </c:pt>
                <c:pt idx="6238">
                  <c:v>85.95</c:v>
                </c:pt>
                <c:pt idx="6239">
                  <c:v>76.790000000000006</c:v>
                </c:pt>
                <c:pt idx="6240">
                  <c:v>70.239999999999995</c:v>
                </c:pt>
                <c:pt idx="6241">
                  <c:v>79.42</c:v>
                </c:pt>
                <c:pt idx="6242">
                  <c:v>64.94</c:v>
                </c:pt>
                <c:pt idx="6243">
                  <c:v>81.86</c:v>
                </c:pt>
                <c:pt idx="6244">
                  <c:v>92.45</c:v>
                </c:pt>
                <c:pt idx="6245">
                  <c:v>82.29</c:v>
                </c:pt>
                <c:pt idx="6246">
                  <c:v>70.489999999999995</c:v>
                </c:pt>
                <c:pt idx="6247">
                  <c:v>75.53</c:v>
                </c:pt>
                <c:pt idx="6248">
                  <c:v>75.66</c:v>
                </c:pt>
                <c:pt idx="6249">
                  <c:v>59.13</c:v>
                </c:pt>
                <c:pt idx="6250">
                  <c:v>55.43</c:v>
                </c:pt>
                <c:pt idx="6251">
                  <c:v>52.07</c:v>
                </c:pt>
                <c:pt idx="6252">
                  <c:v>48.76</c:v>
                </c:pt>
                <c:pt idx="6253">
                  <c:v>49.03</c:v>
                </c:pt>
                <c:pt idx="6254">
                  <c:v>44.02</c:v>
                </c:pt>
                <c:pt idx="6255">
                  <c:v>44.5</c:v>
                </c:pt>
                <c:pt idx="6256">
                  <c:v>41.05</c:v>
                </c:pt>
                <c:pt idx="6257">
                  <c:v>28.28</c:v>
                </c:pt>
                <c:pt idx="6258">
                  <c:v>46.89</c:v>
                </c:pt>
                <c:pt idx="6259">
                  <c:v>42.52</c:v>
                </c:pt>
                <c:pt idx="6260">
                  <c:v>76.7</c:v>
                </c:pt>
                <c:pt idx="6261">
                  <c:v>107.19</c:v>
                </c:pt>
                <c:pt idx="6262">
                  <c:v>97.89</c:v>
                </c:pt>
                <c:pt idx="6263">
                  <c:v>63.18</c:v>
                </c:pt>
                <c:pt idx="6264">
                  <c:v>46.8</c:v>
                </c:pt>
                <c:pt idx="6265">
                  <c:v>46.72</c:v>
                </c:pt>
                <c:pt idx="6266">
                  <c:v>67.489999999999995</c:v>
                </c:pt>
                <c:pt idx="6267">
                  <c:v>55.6</c:v>
                </c:pt>
                <c:pt idx="6268">
                  <c:v>58.65</c:v>
                </c:pt>
                <c:pt idx="6269">
                  <c:v>51.18</c:v>
                </c:pt>
                <c:pt idx="6270">
                  <c:v>54.28</c:v>
                </c:pt>
                <c:pt idx="6271">
                  <c:v>66.92</c:v>
                </c:pt>
                <c:pt idx="6272">
                  <c:v>41.26</c:v>
                </c:pt>
                <c:pt idx="6273">
                  <c:v>40.159999999999997</c:v>
                </c:pt>
                <c:pt idx="6274">
                  <c:v>33.65</c:v>
                </c:pt>
                <c:pt idx="6275">
                  <c:v>32.25</c:v>
                </c:pt>
                <c:pt idx="6276">
                  <c:v>39.36</c:v>
                </c:pt>
                <c:pt idx="6277">
                  <c:v>12.33</c:v>
                </c:pt>
                <c:pt idx="6278">
                  <c:v>37.67</c:v>
                </c:pt>
                <c:pt idx="6279">
                  <c:v>71.91</c:v>
                </c:pt>
                <c:pt idx="6280">
                  <c:v>45.06</c:v>
                </c:pt>
                <c:pt idx="6281">
                  <c:v>40.65</c:v>
                </c:pt>
                <c:pt idx="6282">
                  <c:v>39.83</c:v>
                </c:pt>
                <c:pt idx="6283">
                  <c:v>78.59</c:v>
                </c:pt>
                <c:pt idx="6284">
                  <c:v>124.5</c:v>
                </c:pt>
                <c:pt idx="6285">
                  <c:v>72.09</c:v>
                </c:pt>
                <c:pt idx="6286">
                  <c:v>109.76</c:v>
                </c:pt>
                <c:pt idx="6287">
                  <c:v>87.31</c:v>
                </c:pt>
                <c:pt idx="6288">
                  <c:v>118.66</c:v>
                </c:pt>
                <c:pt idx="6289">
                  <c:v>85.6</c:v>
                </c:pt>
                <c:pt idx="6290">
                  <c:v>192.72</c:v>
                </c:pt>
                <c:pt idx="6291">
                  <c:v>152.69999999999999</c:v>
                </c:pt>
                <c:pt idx="6292">
                  <c:v>16.46</c:v>
                </c:pt>
                <c:pt idx="6293">
                  <c:v>24.92</c:v>
                </c:pt>
                <c:pt idx="6294">
                  <c:v>25.35</c:v>
                </c:pt>
                <c:pt idx="6295">
                  <c:v>119.49</c:v>
                </c:pt>
                <c:pt idx="6296">
                  <c:v>50.24</c:v>
                </c:pt>
                <c:pt idx="6297">
                  <c:v>43.01</c:v>
                </c:pt>
                <c:pt idx="6298">
                  <c:v>41.22</c:v>
                </c:pt>
                <c:pt idx="6299">
                  <c:v>27.2</c:v>
                </c:pt>
                <c:pt idx="6300">
                  <c:v>26.86</c:v>
                </c:pt>
                <c:pt idx="6301">
                  <c:v>33.83</c:v>
                </c:pt>
                <c:pt idx="6302">
                  <c:v>25.22</c:v>
                </c:pt>
                <c:pt idx="6303">
                  <c:v>35.96</c:v>
                </c:pt>
                <c:pt idx="6304">
                  <c:v>24.95</c:v>
                </c:pt>
                <c:pt idx="6305">
                  <c:v>27.54</c:v>
                </c:pt>
                <c:pt idx="6306">
                  <c:v>25.91</c:v>
                </c:pt>
                <c:pt idx="6307">
                  <c:v>35.92</c:v>
                </c:pt>
                <c:pt idx="6308">
                  <c:v>39.909999999999997</c:v>
                </c:pt>
                <c:pt idx="6309">
                  <c:v>38.68</c:v>
                </c:pt>
                <c:pt idx="6310">
                  <c:v>30.97</c:v>
                </c:pt>
                <c:pt idx="6311">
                  <c:v>29.53</c:v>
                </c:pt>
                <c:pt idx="6312">
                  <c:v>30.83</c:v>
                </c:pt>
                <c:pt idx="6313">
                  <c:v>34.450000000000003</c:v>
                </c:pt>
                <c:pt idx="6314">
                  <c:v>38.17</c:v>
                </c:pt>
                <c:pt idx="6315">
                  <c:v>30.26</c:v>
                </c:pt>
                <c:pt idx="6316">
                  <c:v>43.39</c:v>
                </c:pt>
                <c:pt idx="6317">
                  <c:v>23.48</c:v>
                </c:pt>
                <c:pt idx="6318">
                  <c:v>29.52</c:v>
                </c:pt>
                <c:pt idx="6319">
                  <c:v>23.81</c:v>
                </c:pt>
                <c:pt idx="6320">
                  <c:v>21.55</c:v>
                </c:pt>
                <c:pt idx="6321">
                  <c:v>26.39</c:v>
                </c:pt>
                <c:pt idx="6322">
                  <c:v>31.71</c:v>
                </c:pt>
                <c:pt idx="6323">
                  <c:v>27.43</c:v>
                </c:pt>
                <c:pt idx="6324">
                  <c:v>35.76</c:v>
                </c:pt>
                <c:pt idx="6325">
                  <c:v>20.100000000000001</c:v>
                </c:pt>
                <c:pt idx="6326">
                  <c:v>22.44</c:v>
                </c:pt>
                <c:pt idx="6327">
                  <c:v>20.94</c:v>
                </c:pt>
                <c:pt idx="6328">
                  <c:v>20.350000000000001</c:v>
                </c:pt>
                <c:pt idx="6329">
                  <c:v>24.44</c:v>
                </c:pt>
                <c:pt idx="6330">
                  <c:v>37.229999999999997</c:v>
                </c:pt>
                <c:pt idx="6331">
                  <c:v>53.73</c:v>
                </c:pt>
                <c:pt idx="6332">
                  <c:v>74.8</c:v>
                </c:pt>
                <c:pt idx="6333">
                  <c:v>960.33</c:v>
                </c:pt>
                <c:pt idx="6334">
                  <c:v>858.11</c:v>
                </c:pt>
                <c:pt idx="6335">
                  <c:v>803.67</c:v>
                </c:pt>
                <c:pt idx="6336">
                  <c:v>633.37</c:v>
                </c:pt>
                <c:pt idx="6337">
                  <c:v>678.11</c:v>
                </c:pt>
                <c:pt idx="6338">
                  <c:v>1004.83</c:v>
                </c:pt>
                <c:pt idx="6339">
                  <c:v>936.93</c:v>
                </c:pt>
                <c:pt idx="6340">
                  <c:v>632.41</c:v>
                </c:pt>
                <c:pt idx="6341">
                  <c:v>729.91</c:v>
                </c:pt>
                <c:pt idx="6342">
                  <c:v>787.26</c:v>
                </c:pt>
                <c:pt idx="6343">
                  <c:v>898.46</c:v>
                </c:pt>
                <c:pt idx="6344">
                  <c:v>846.84</c:v>
                </c:pt>
                <c:pt idx="6345">
                  <c:v>1139.06</c:v>
                </c:pt>
                <c:pt idx="6346">
                  <c:v>463.66</c:v>
                </c:pt>
                <c:pt idx="6347">
                  <c:v>568.87</c:v>
                </c:pt>
                <c:pt idx="6348">
                  <c:v>594.53</c:v>
                </c:pt>
                <c:pt idx="6349">
                  <c:v>360.3</c:v>
                </c:pt>
                <c:pt idx="6350">
                  <c:v>328.95</c:v>
                </c:pt>
                <c:pt idx="6351">
                  <c:v>375.72</c:v>
                </c:pt>
                <c:pt idx="6352">
                  <c:v>512.63</c:v>
                </c:pt>
                <c:pt idx="6353">
                  <c:v>585.13</c:v>
                </c:pt>
                <c:pt idx="6354">
                  <c:v>713.99</c:v>
                </c:pt>
                <c:pt idx="6355">
                  <c:v>508.52</c:v>
                </c:pt>
                <c:pt idx="6356">
                  <c:v>691.24</c:v>
                </c:pt>
                <c:pt idx="6357">
                  <c:v>517.59</c:v>
                </c:pt>
                <c:pt idx="6358">
                  <c:v>649.80999999999995</c:v>
                </c:pt>
                <c:pt idx="6359">
                  <c:v>367.72</c:v>
                </c:pt>
                <c:pt idx="6360">
                  <c:v>431.53</c:v>
                </c:pt>
                <c:pt idx="6361">
                  <c:v>601.09</c:v>
                </c:pt>
                <c:pt idx="6362">
                  <c:v>959.34</c:v>
                </c:pt>
                <c:pt idx="6363">
                  <c:v>234.98</c:v>
                </c:pt>
                <c:pt idx="6364">
                  <c:v>234.68</c:v>
                </c:pt>
                <c:pt idx="6365">
                  <c:v>190.11</c:v>
                </c:pt>
                <c:pt idx="6366">
                  <c:v>213.69</c:v>
                </c:pt>
                <c:pt idx="6367">
                  <c:v>220.81</c:v>
                </c:pt>
                <c:pt idx="6368">
                  <c:v>236.91</c:v>
                </c:pt>
                <c:pt idx="6369">
                  <c:v>214.06</c:v>
                </c:pt>
                <c:pt idx="6370">
                  <c:v>196.33</c:v>
                </c:pt>
                <c:pt idx="6371">
                  <c:v>191.69</c:v>
                </c:pt>
                <c:pt idx="6372">
                  <c:v>211.34</c:v>
                </c:pt>
                <c:pt idx="6373">
                  <c:v>215.27</c:v>
                </c:pt>
                <c:pt idx="6374">
                  <c:v>245.09</c:v>
                </c:pt>
                <c:pt idx="6375">
                  <c:v>235.78</c:v>
                </c:pt>
                <c:pt idx="6376">
                  <c:v>254.61</c:v>
                </c:pt>
                <c:pt idx="6377">
                  <c:v>230.1</c:v>
                </c:pt>
                <c:pt idx="6378">
                  <c:v>221.62</c:v>
                </c:pt>
                <c:pt idx="6379">
                  <c:v>247.15</c:v>
                </c:pt>
                <c:pt idx="6380">
                  <c:v>311.18</c:v>
                </c:pt>
                <c:pt idx="6381">
                  <c:v>342.49</c:v>
                </c:pt>
                <c:pt idx="6382">
                  <c:v>172.56</c:v>
                </c:pt>
                <c:pt idx="6383">
                  <c:v>310.52</c:v>
                </c:pt>
                <c:pt idx="6384">
                  <c:v>136.94999999999999</c:v>
                </c:pt>
                <c:pt idx="6385">
                  <c:v>255.52</c:v>
                </c:pt>
                <c:pt idx="6386">
                  <c:v>347.6</c:v>
                </c:pt>
                <c:pt idx="6387">
                  <c:v>361.96</c:v>
                </c:pt>
                <c:pt idx="6388">
                  <c:v>488.97</c:v>
                </c:pt>
                <c:pt idx="6389">
                  <c:v>484.77</c:v>
                </c:pt>
                <c:pt idx="6390">
                  <c:v>242.47</c:v>
                </c:pt>
                <c:pt idx="6391">
                  <c:v>180.55</c:v>
                </c:pt>
                <c:pt idx="6392">
                  <c:v>258.12</c:v>
                </c:pt>
                <c:pt idx="6393">
                  <c:v>193.01</c:v>
                </c:pt>
                <c:pt idx="6394">
                  <c:v>215.2</c:v>
                </c:pt>
                <c:pt idx="6395">
                  <c:v>289.11</c:v>
                </c:pt>
                <c:pt idx="6396">
                  <c:v>443.94</c:v>
                </c:pt>
                <c:pt idx="6397">
                  <c:v>587.34</c:v>
                </c:pt>
                <c:pt idx="6398">
                  <c:v>654</c:v>
                </c:pt>
                <c:pt idx="6399">
                  <c:v>594.86</c:v>
                </c:pt>
                <c:pt idx="6400">
                  <c:v>539.63</c:v>
                </c:pt>
                <c:pt idx="6401">
                  <c:v>568.70000000000005</c:v>
                </c:pt>
                <c:pt idx="6402">
                  <c:v>559.97</c:v>
                </c:pt>
                <c:pt idx="6403">
                  <c:v>657.24</c:v>
                </c:pt>
                <c:pt idx="6404">
                  <c:v>680.05</c:v>
                </c:pt>
                <c:pt idx="6405">
                  <c:v>808.61</c:v>
                </c:pt>
                <c:pt idx="6406">
                  <c:v>875.42</c:v>
                </c:pt>
                <c:pt idx="6407">
                  <c:v>872.24</c:v>
                </c:pt>
                <c:pt idx="6408">
                  <c:v>778.77</c:v>
                </c:pt>
                <c:pt idx="6409">
                  <c:v>702.72</c:v>
                </c:pt>
                <c:pt idx="6410">
                  <c:v>785.05</c:v>
                </c:pt>
                <c:pt idx="6411">
                  <c:v>880.6</c:v>
                </c:pt>
                <c:pt idx="6412">
                  <c:v>777.32</c:v>
                </c:pt>
                <c:pt idx="6413">
                  <c:v>678.16</c:v>
                </c:pt>
                <c:pt idx="6414">
                  <c:v>711.61</c:v>
                </c:pt>
                <c:pt idx="6415">
                  <c:v>709.84</c:v>
                </c:pt>
                <c:pt idx="6416">
                  <c:v>550.91</c:v>
                </c:pt>
                <c:pt idx="6417">
                  <c:v>430.43</c:v>
                </c:pt>
                <c:pt idx="6418">
                  <c:v>582.12</c:v>
                </c:pt>
                <c:pt idx="6419">
                  <c:v>634.09</c:v>
                </c:pt>
                <c:pt idx="6420">
                  <c:v>666.1</c:v>
                </c:pt>
                <c:pt idx="6421">
                  <c:v>584.91999999999996</c:v>
                </c:pt>
                <c:pt idx="6422">
                  <c:v>514.67999999999995</c:v>
                </c:pt>
                <c:pt idx="6423">
                  <c:v>498.68</c:v>
                </c:pt>
                <c:pt idx="6424">
                  <c:v>584.35</c:v>
                </c:pt>
                <c:pt idx="6425">
                  <c:v>541.45000000000005</c:v>
                </c:pt>
                <c:pt idx="6426">
                  <c:v>478.48</c:v>
                </c:pt>
                <c:pt idx="6427">
                  <c:v>507.87</c:v>
                </c:pt>
                <c:pt idx="6428">
                  <c:v>449.86</c:v>
                </c:pt>
                <c:pt idx="6429">
                  <c:v>501.67</c:v>
                </c:pt>
                <c:pt idx="6430">
                  <c:v>496.26</c:v>
                </c:pt>
                <c:pt idx="6431">
                  <c:v>430.96</c:v>
                </c:pt>
                <c:pt idx="6432">
                  <c:v>478.68</c:v>
                </c:pt>
                <c:pt idx="6433">
                  <c:v>508.25</c:v>
                </c:pt>
                <c:pt idx="6434">
                  <c:v>564.15</c:v>
                </c:pt>
                <c:pt idx="6435">
                  <c:v>664.75</c:v>
                </c:pt>
                <c:pt idx="6436">
                  <c:v>825.58</c:v>
                </c:pt>
                <c:pt idx="6437">
                  <c:v>690.37</c:v>
                </c:pt>
                <c:pt idx="6438">
                  <c:v>429.93</c:v>
                </c:pt>
                <c:pt idx="6439">
                  <c:v>686.29</c:v>
                </c:pt>
                <c:pt idx="6440">
                  <c:v>468.53</c:v>
                </c:pt>
                <c:pt idx="6441">
                  <c:v>450.35</c:v>
                </c:pt>
                <c:pt idx="6442">
                  <c:v>816.81</c:v>
                </c:pt>
                <c:pt idx="6443">
                  <c:v>576.13</c:v>
                </c:pt>
                <c:pt idx="6444">
                  <c:v>530.52</c:v>
                </c:pt>
                <c:pt idx="6445">
                  <c:v>453.39</c:v>
                </c:pt>
                <c:pt idx="6446">
                  <c:v>443.49</c:v>
                </c:pt>
                <c:pt idx="6447">
                  <c:v>358.58</c:v>
                </c:pt>
                <c:pt idx="6448">
                  <c:v>413.42</c:v>
                </c:pt>
                <c:pt idx="6449">
                  <c:v>395.65</c:v>
                </c:pt>
                <c:pt idx="6450">
                  <c:v>455.36</c:v>
                </c:pt>
                <c:pt idx="6451">
                  <c:v>231.9</c:v>
                </c:pt>
                <c:pt idx="6452">
                  <c:v>206.07</c:v>
                </c:pt>
                <c:pt idx="6453">
                  <c:v>357.4</c:v>
                </c:pt>
                <c:pt idx="6454">
                  <c:v>452.16</c:v>
                </c:pt>
                <c:pt idx="6455">
                  <c:v>324.33</c:v>
                </c:pt>
                <c:pt idx="6456">
                  <c:v>317.13</c:v>
                </c:pt>
                <c:pt idx="6457">
                  <c:v>371.17</c:v>
                </c:pt>
                <c:pt idx="6458">
                  <c:v>400.73</c:v>
                </c:pt>
                <c:pt idx="6459">
                  <c:v>390.73</c:v>
                </c:pt>
                <c:pt idx="6460">
                  <c:v>353.17</c:v>
                </c:pt>
                <c:pt idx="6461">
                  <c:v>342.2</c:v>
                </c:pt>
                <c:pt idx="6462">
                  <c:v>341.89</c:v>
                </c:pt>
                <c:pt idx="6463">
                  <c:v>302.89999999999998</c:v>
                </c:pt>
                <c:pt idx="6464">
                  <c:v>257.98</c:v>
                </c:pt>
                <c:pt idx="6465">
                  <c:v>310.11</c:v>
                </c:pt>
                <c:pt idx="6466">
                  <c:v>413.97</c:v>
                </c:pt>
                <c:pt idx="6467">
                  <c:v>433.47</c:v>
                </c:pt>
                <c:pt idx="6468">
                  <c:v>150.86000000000001</c:v>
                </c:pt>
                <c:pt idx="6469">
                  <c:v>234.34</c:v>
                </c:pt>
                <c:pt idx="6470">
                  <c:v>210.2</c:v>
                </c:pt>
                <c:pt idx="6471">
                  <c:v>308.62</c:v>
                </c:pt>
                <c:pt idx="6472">
                  <c:v>474.23</c:v>
                </c:pt>
                <c:pt idx="6473">
                  <c:v>174.86</c:v>
                </c:pt>
                <c:pt idx="6474">
                  <c:v>168.34</c:v>
                </c:pt>
                <c:pt idx="6475">
                  <c:v>256.62</c:v>
                </c:pt>
                <c:pt idx="6476">
                  <c:v>513.11</c:v>
                </c:pt>
                <c:pt idx="6477">
                  <c:v>458.76</c:v>
                </c:pt>
                <c:pt idx="6478">
                  <c:v>465.59</c:v>
                </c:pt>
                <c:pt idx="6479">
                  <c:v>458.94</c:v>
                </c:pt>
                <c:pt idx="6480">
                  <c:v>289.72000000000003</c:v>
                </c:pt>
                <c:pt idx="6481">
                  <c:v>295.02999999999997</c:v>
                </c:pt>
                <c:pt idx="6482">
                  <c:v>309.29000000000002</c:v>
                </c:pt>
                <c:pt idx="6483">
                  <c:v>256.63</c:v>
                </c:pt>
                <c:pt idx="6484">
                  <c:v>367.86</c:v>
                </c:pt>
                <c:pt idx="6485">
                  <c:v>334.33</c:v>
                </c:pt>
                <c:pt idx="6486">
                  <c:v>265.77999999999997</c:v>
                </c:pt>
                <c:pt idx="6487">
                  <c:v>332.13</c:v>
                </c:pt>
                <c:pt idx="6488">
                  <c:v>280.99</c:v>
                </c:pt>
                <c:pt idx="6489">
                  <c:v>271.56</c:v>
                </c:pt>
                <c:pt idx="6490">
                  <c:v>274.39999999999998</c:v>
                </c:pt>
                <c:pt idx="6491">
                  <c:v>226.3</c:v>
                </c:pt>
                <c:pt idx="6492">
                  <c:v>252.33</c:v>
                </c:pt>
                <c:pt idx="6493">
                  <c:v>277.99</c:v>
                </c:pt>
                <c:pt idx="6494">
                  <c:v>241.04</c:v>
                </c:pt>
                <c:pt idx="6495">
                  <c:v>272.97000000000003</c:v>
                </c:pt>
                <c:pt idx="6496">
                  <c:v>210.6</c:v>
                </c:pt>
                <c:pt idx="6497">
                  <c:v>189.16</c:v>
                </c:pt>
                <c:pt idx="6498">
                  <c:v>216.84</c:v>
                </c:pt>
                <c:pt idx="6499">
                  <c:v>270.92</c:v>
                </c:pt>
                <c:pt idx="6500">
                  <c:v>327.39</c:v>
                </c:pt>
                <c:pt idx="6501">
                  <c:v>241.02</c:v>
                </c:pt>
                <c:pt idx="6502">
                  <c:v>263.29000000000002</c:v>
                </c:pt>
                <c:pt idx="6503">
                  <c:v>190.79</c:v>
                </c:pt>
                <c:pt idx="6504">
                  <c:v>196.07</c:v>
                </c:pt>
                <c:pt idx="6505">
                  <c:v>187.68</c:v>
                </c:pt>
                <c:pt idx="6506">
                  <c:v>208.1</c:v>
                </c:pt>
                <c:pt idx="6507">
                  <c:v>298.01</c:v>
                </c:pt>
                <c:pt idx="6508">
                  <c:v>288.85000000000002</c:v>
                </c:pt>
                <c:pt idx="6509">
                  <c:v>307.29000000000002</c:v>
                </c:pt>
                <c:pt idx="6510">
                  <c:v>357.33</c:v>
                </c:pt>
                <c:pt idx="6511">
                  <c:v>217.16</c:v>
                </c:pt>
                <c:pt idx="6512">
                  <c:v>207.18</c:v>
                </c:pt>
                <c:pt idx="6513">
                  <c:v>163.25</c:v>
                </c:pt>
                <c:pt idx="6514">
                  <c:v>214.53</c:v>
                </c:pt>
                <c:pt idx="6515">
                  <c:v>190.87</c:v>
                </c:pt>
                <c:pt idx="6516">
                  <c:v>181.54</c:v>
                </c:pt>
                <c:pt idx="6517">
                  <c:v>130.47999999999999</c:v>
                </c:pt>
                <c:pt idx="6518">
                  <c:v>154.08000000000001</c:v>
                </c:pt>
                <c:pt idx="6519">
                  <c:v>140.96</c:v>
                </c:pt>
                <c:pt idx="6520">
                  <c:v>177.72</c:v>
                </c:pt>
                <c:pt idx="6521">
                  <c:v>464.91</c:v>
                </c:pt>
                <c:pt idx="6522">
                  <c:v>372.31</c:v>
                </c:pt>
                <c:pt idx="6523">
                  <c:v>376.95</c:v>
                </c:pt>
                <c:pt idx="6524">
                  <c:v>385.84</c:v>
                </c:pt>
                <c:pt idx="6525">
                  <c:v>351.91</c:v>
                </c:pt>
                <c:pt idx="6526">
                  <c:v>350.76</c:v>
                </c:pt>
                <c:pt idx="6527">
                  <c:v>71.42</c:v>
                </c:pt>
                <c:pt idx="6528">
                  <c:v>78.680000000000007</c:v>
                </c:pt>
                <c:pt idx="6529">
                  <c:v>84.19</c:v>
                </c:pt>
                <c:pt idx="6530">
                  <c:v>74.17</c:v>
                </c:pt>
                <c:pt idx="6531">
                  <c:v>65.98</c:v>
                </c:pt>
                <c:pt idx="6532">
                  <c:v>71.72</c:v>
                </c:pt>
                <c:pt idx="6533">
                  <c:v>61.78</c:v>
                </c:pt>
                <c:pt idx="6534">
                  <c:v>108.7</c:v>
                </c:pt>
                <c:pt idx="6535">
                  <c:v>27.92</c:v>
                </c:pt>
                <c:pt idx="6536">
                  <c:v>24.01</c:v>
                </c:pt>
                <c:pt idx="6537">
                  <c:v>15.23</c:v>
                </c:pt>
                <c:pt idx="6538">
                  <c:v>18.260000000000002</c:v>
                </c:pt>
                <c:pt idx="6539">
                  <c:v>27.92</c:v>
                </c:pt>
                <c:pt idx="6540">
                  <c:v>41.42</c:v>
                </c:pt>
                <c:pt idx="6541">
                  <c:v>78.010000000000005</c:v>
                </c:pt>
                <c:pt idx="6542">
                  <c:v>101.15</c:v>
                </c:pt>
                <c:pt idx="6543">
                  <c:v>127</c:v>
                </c:pt>
                <c:pt idx="6544">
                  <c:v>178.08</c:v>
                </c:pt>
                <c:pt idx="6545">
                  <c:v>216.35</c:v>
                </c:pt>
                <c:pt idx="6546">
                  <c:v>214.59</c:v>
                </c:pt>
                <c:pt idx="6547">
                  <c:v>189.6</c:v>
                </c:pt>
                <c:pt idx="6548">
                  <c:v>113.64</c:v>
                </c:pt>
                <c:pt idx="6549">
                  <c:v>72.63</c:v>
                </c:pt>
                <c:pt idx="6550">
                  <c:v>73.8</c:v>
                </c:pt>
                <c:pt idx="6551">
                  <c:v>40.07</c:v>
                </c:pt>
                <c:pt idx="6552">
                  <c:v>36.94</c:v>
                </c:pt>
                <c:pt idx="6553">
                  <c:v>45.98</c:v>
                </c:pt>
                <c:pt idx="6554">
                  <c:v>37.590000000000003</c:v>
                </c:pt>
                <c:pt idx="6555">
                  <c:v>35.340000000000003</c:v>
                </c:pt>
                <c:pt idx="6556">
                  <c:v>612.48</c:v>
                </c:pt>
                <c:pt idx="6557">
                  <c:v>492.67</c:v>
                </c:pt>
                <c:pt idx="6558">
                  <c:v>276.29000000000002</c:v>
                </c:pt>
                <c:pt idx="6559">
                  <c:v>238.25</c:v>
                </c:pt>
                <c:pt idx="6560">
                  <c:v>185.82</c:v>
                </c:pt>
                <c:pt idx="6561">
                  <c:v>25.85</c:v>
                </c:pt>
                <c:pt idx="6562">
                  <c:v>9.9499999999999993</c:v>
                </c:pt>
                <c:pt idx="6563">
                  <c:v>324.08999999999997</c:v>
                </c:pt>
                <c:pt idx="6564">
                  <c:v>385.12</c:v>
                </c:pt>
                <c:pt idx="6565">
                  <c:v>399.94</c:v>
                </c:pt>
                <c:pt idx="6566">
                  <c:v>291.04000000000002</c:v>
                </c:pt>
                <c:pt idx="6567">
                  <c:v>266.39</c:v>
                </c:pt>
                <c:pt idx="6568">
                  <c:v>323.63</c:v>
                </c:pt>
                <c:pt idx="6569">
                  <c:v>297.02999999999997</c:v>
                </c:pt>
                <c:pt idx="6570">
                  <c:v>294.51</c:v>
                </c:pt>
                <c:pt idx="6571">
                  <c:v>265.17</c:v>
                </c:pt>
                <c:pt idx="6572">
                  <c:v>273.31</c:v>
                </c:pt>
                <c:pt idx="6573">
                  <c:v>310.88</c:v>
                </c:pt>
                <c:pt idx="6574">
                  <c:v>245.45</c:v>
                </c:pt>
                <c:pt idx="6575">
                  <c:v>300.27999999999997</c:v>
                </c:pt>
                <c:pt idx="6576">
                  <c:v>275.23</c:v>
                </c:pt>
                <c:pt idx="6577">
                  <c:v>295.45999999999998</c:v>
                </c:pt>
                <c:pt idx="6578">
                  <c:v>251.33</c:v>
                </c:pt>
                <c:pt idx="6579">
                  <c:v>269.13</c:v>
                </c:pt>
                <c:pt idx="6580">
                  <c:v>267.38</c:v>
                </c:pt>
                <c:pt idx="6581">
                  <c:v>250.73</c:v>
                </c:pt>
                <c:pt idx="6582">
                  <c:v>277.61</c:v>
                </c:pt>
                <c:pt idx="6583">
                  <c:v>243.73</c:v>
                </c:pt>
                <c:pt idx="6584">
                  <c:v>263.22000000000003</c:v>
                </c:pt>
                <c:pt idx="6585">
                  <c:v>238.13</c:v>
                </c:pt>
                <c:pt idx="6586">
                  <c:v>229.37</c:v>
                </c:pt>
                <c:pt idx="6587">
                  <c:v>261.41000000000003</c:v>
                </c:pt>
                <c:pt idx="6588">
                  <c:v>258.76</c:v>
                </c:pt>
                <c:pt idx="6589">
                  <c:v>295.26</c:v>
                </c:pt>
                <c:pt idx="6590">
                  <c:v>260.19</c:v>
                </c:pt>
                <c:pt idx="6591">
                  <c:v>239.47</c:v>
                </c:pt>
                <c:pt idx="6592">
                  <c:v>272.88</c:v>
                </c:pt>
                <c:pt idx="6593">
                  <c:v>251.88</c:v>
                </c:pt>
                <c:pt idx="6594">
                  <c:v>250.67</c:v>
                </c:pt>
                <c:pt idx="6595">
                  <c:v>267.51</c:v>
                </c:pt>
                <c:pt idx="6596">
                  <c:v>266.11</c:v>
                </c:pt>
                <c:pt idx="6597">
                  <c:v>273.56</c:v>
                </c:pt>
                <c:pt idx="6598">
                  <c:v>263.20999999999998</c:v>
                </c:pt>
                <c:pt idx="6599">
                  <c:v>289.81</c:v>
                </c:pt>
                <c:pt idx="6600">
                  <c:v>249.17</c:v>
                </c:pt>
                <c:pt idx="6601">
                  <c:v>315.39</c:v>
                </c:pt>
                <c:pt idx="6602">
                  <c:v>315.77999999999997</c:v>
                </c:pt>
                <c:pt idx="6603">
                  <c:v>287.5</c:v>
                </c:pt>
                <c:pt idx="6604">
                  <c:v>286.52</c:v>
                </c:pt>
                <c:pt idx="6605">
                  <c:v>490.02</c:v>
                </c:pt>
                <c:pt idx="6606">
                  <c:v>180.28</c:v>
                </c:pt>
                <c:pt idx="6607">
                  <c:v>187.06</c:v>
                </c:pt>
                <c:pt idx="6608">
                  <c:v>172.46</c:v>
                </c:pt>
                <c:pt idx="6609">
                  <c:v>160.18</c:v>
                </c:pt>
                <c:pt idx="6610">
                  <c:v>153.25</c:v>
                </c:pt>
                <c:pt idx="6611">
                  <c:v>164.18</c:v>
                </c:pt>
                <c:pt idx="6612">
                  <c:v>149.65</c:v>
                </c:pt>
                <c:pt idx="6613">
                  <c:v>167.88</c:v>
                </c:pt>
                <c:pt idx="6614">
                  <c:v>206.99</c:v>
                </c:pt>
                <c:pt idx="6615">
                  <c:v>201.72</c:v>
                </c:pt>
                <c:pt idx="6616">
                  <c:v>139.26</c:v>
                </c:pt>
                <c:pt idx="6617">
                  <c:v>174.77</c:v>
                </c:pt>
                <c:pt idx="6618">
                  <c:v>116.7</c:v>
                </c:pt>
                <c:pt idx="6619">
                  <c:v>258.92</c:v>
                </c:pt>
                <c:pt idx="6620">
                  <c:v>230.7</c:v>
                </c:pt>
                <c:pt idx="6621">
                  <c:v>198.9</c:v>
                </c:pt>
                <c:pt idx="6622">
                  <c:v>191.93</c:v>
                </c:pt>
                <c:pt idx="6623">
                  <c:v>192.26</c:v>
                </c:pt>
                <c:pt idx="6624">
                  <c:v>152.72</c:v>
                </c:pt>
                <c:pt idx="6625">
                  <c:v>142.04</c:v>
                </c:pt>
                <c:pt idx="6626">
                  <c:v>158.41</c:v>
                </c:pt>
                <c:pt idx="6627">
                  <c:v>171.55</c:v>
                </c:pt>
                <c:pt idx="6628">
                  <c:v>154.57</c:v>
                </c:pt>
                <c:pt idx="6629">
                  <c:v>166.23</c:v>
                </c:pt>
                <c:pt idx="6630">
                  <c:v>291.49</c:v>
                </c:pt>
                <c:pt idx="6631">
                  <c:v>456.81</c:v>
                </c:pt>
                <c:pt idx="6632">
                  <c:v>494.97</c:v>
                </c:pt>
                <c:pt idx="6633">
                  <c:v>462.08</c:v>
                </c:pt>
                <c:pt idx="6634">
                  <c:v>494.68</c:v>
                </c:pt>
                <c:pt idx="6635">
                  <c:v>492.74</c:v>
                </c:pt>
                <c:pt idx="6636">
                  <c:v>501.82</c:v>
                </c:pt>
                <c:pt idx="6637">
                  <c:v>432.12</c:v>
                </c:pt>
                <c:pt idx="6638">
                  <c:v>421.82</c:v>
                </c:pt>
                <c:pt idx="6639">
                  <c:v>408.53</c:v>
                </c:pt>
                <c:pt idx="6640">
                  <c:v>362.88</c:v>
                </c:pt>
                <c:pt idx="6641">
                  <c:v>356.45</c:v>
                </c:pt>
                <c:pt idx="6642">
                  <c:v>312.81</c:v>
                </c:pt>
                <c:pt idx="6643">
                  <c:v>288.24</c:v>
                </c:pt>
                <c:pt idx="6644">
                  <c:v>282.44</c:v>
                </c:pt>
                <c:pt idx="6645">
                  <c:v>285.44</c:v>
                </c:pt>
                <c:pt idx="6646">
                  <c:v>278.01</c:v>
                </c:pt>
                <c:pt idx="6647">
                  <c:v>282.33999999999997</c:v>
                </c:pt>
                <c:pt idx="6648">
                  <c:v>299.54000000000002</c:v>
                </c:pt>
                <c:pt idx="6649">
                  <c:v>275.82</c:v>
                </c:pt>
                <c:pt idx="6650">
                  <c:v>285.95</c:v>
                </c:pt>
                <c:pt idx="6651">
                  <c:v>228.69</c:v>
                </c:pt>
                <c:pt idx="6652">
                  <c:v>317.36</c:v>
                </c:pt>
                <c:pt idx="6653">
                  <c:v>287.14999999999998</c:v>
                </c:pt>
                <c:pt idx="6654">
                  <c:v>357.48</c:v>
                </c:pt>
                <c:pt idx="6655">
                  <c:v>408.81</c:v>
                </c:pt>
                <c:pt idx="6656">
                  <c:v>395.86</c:v>
                </c:pt>
                <c:pt idx="6657">
                  <c:v>384.28</c:v>
                </c:pt>
                <c:pt idx="6658">
                  <c:v>221.98</c:v>
                </c:pt>
                <c:pt idx="6659">
                  <c:v>336.34</c:v>
                </c:pt>
                <c:pt idx="6660">
                  <c:v>226.37</c:v>
                </c:pt>
                <c:pt idx="6661">
                  <c:v>281.39</c:v>
                </c:pt>
                <c:pt idx="6662">
                  <c:v>294.49</c:v>
                </c:pt>
                <c:pt idx="6663">
                  <c:v>329.32</c:v>
                </c:pt>
                <c:pt idx="6664">
                  <c:v>322.52999999999997</c:v>
                </c:pt>
                <c:pt idx="6665">
                  <c:v>347.34</c:v>
                </c:pt>
                <c:pt idx="6666">
                  <c:v>452.69</c:v>
                </c:pt>
                <c:pt idx="6667">
                  <c:v>544.6</c:v>
                </c:pt>
                <c:pt idx="6668">
                  <c:v>559.6</c:v>
                </c:pt>
                <c:pt idx="6669">
                  <c:v>610.67999999999995</c:v>
                </c:pt>
                <c:pt idx="6670">
                  <c:v>659.53</c:v>
                </c:pt>
                <c:pt idx="6671">
                  <c:v>153.69</c:v>
                </c:pt>
                <c:pt idx="6672">
                  <c:v>324.08999999999997</c:v>
                </c:pt>
                <c:pt idx="6673">
                  <c:v>209.44</c:v>
                </c:pt>
                <c:pt idx="6674">
                  <c:v>231.45</c:v>
                </c:pt>
                <c:pt idx="6675">
                  <c:v>136.82</c:v>
                </c:pt>
                <c:pt idx="6676">
                  <c:v>176.13</c:v>
                </c:pt>
                <c:pt idx="6677">
                  <c:v>157.13999999999999</c:v>
                </c:pt>
                <c:pt idx="6678">
                  <c:v>215.81</c:v>
                </c:pt>
                <c:pt idx="6679">
                  <c:v>170.72</c:v>
                </c:pt>
                <c:pt idx="6680">
                  <c:v>277.16000000000003</c:v>
                </c:pt>
                <c:pt idx="6681">
                  <c:v>240.75</c:v>
                </c:pt>
                <c:pt idx="6682">
                  <c:v>337.76</c:v>
                </c:pt>
                <c:pt idx="6683">
                  <c:v>334.36</c:v>
                </c:pt>
                <c:pt idx="6684">
                  <c:v>731.97</c:v>
                </c:pt>
                <c:pt idx="6685">
                  <c:v>176.47</c:v>
                </c:pt>
                <c:pt idx="6686">
                  <c:v>341.96</c:v>
                </c:pt>
                <c:pt idx="6687">
                  <c:v>428.96</c:v>
                </c:pt>
                <c:pt idx="6688">
                  <c:v>401.79</c:v>
                </c:pt>
                <c:pt idx="6689">
                  <c:v>480.65</c:v>
                </c:pt>
                <c:pt idx="6690">
                  <c:v>656.86</c:v>
                </c:pt>
                <c:pt idx="6691">
                  <c:v>476.28</c:v>
                </c:pt>
                <c:pt idx="6692">
                  <c:v>491.5</c:v>
                </c:pt>
                <c:pt idx="6693">
                  <c:v>491.57</c:v>
                </c:pt>
                <c:pt idx="6694">
                  <c:v>531.08000000000004</c:v>
                </c:pt>
                <c:pt idx="6695">
                  <c:v>394.27</c:v>
                </c:pt>
                <c:pt idx="6696">
                  <c:v>382.89</c:v>
                </c:pt>
                <c:pt idx="6697">
                  <c:v>359.28</c:v>
                </c:pt>
                <c:pt idx="6698">
                  <c:v>332.37</c:v>
                </c:pt>
                <c:pt idx="6699">
                  <c:v>340.88</c:v>
                </c:pt>
                <c:pt idx="6700">
                  <c:v>326.79000000000002</c:v>
                </c:pt>
                <c:pt idx="6701">
                  <c:v>331.41</c:v>
                </c:pt>
                <c:pt idx="6702">
                  <c:v>357.33</c:v>
                </c:pt>
                <c:pt idx="6703">
                  <c:v>334.3</c:v>
                </c:pt>
                <c:pt idx="6704">
                  <c:v>366.11</c:v>
                </c:pt>
                <c:pt idx="6705">
                  <c:v>404.18</c:v>
                </c:pt>
                <c:pt idx="6706">
                  <c:v>399.99</c:v>
                </c:pt>
                <c:pt idx="6707">
                  <c:v>457.89</c:v>
                </c:pt>
                <c:pt idx="6708">
                  <c:v>427.3</c:v>
                </c:pt>
                <c:pt idx="6709">
                  <c:v>401.34</c:v>
                </c:pt>
                <c:pt idx="6710">
                  <c:v>465.36</c:v>
                </c:pt>
                <c:pt idx="6711">
                  <c:v>476.38</c:v>
                </c:pt>
                <c:pt idx="6712">
                  <c:v>690.36</c:v>
                </c:pt>
                <c:pt idx="6713">
                  <c:v>336.04</c:v>
                </c:pt>
                <c:pt idx="6714">
                  <c:v>321.75</c:v>
                </c:pt>
                <c:pt idx="6715">
                  <c:v>257.63</c:v>
                </c:pt>
                <c:pt idx="6716">
                  <c:v>313.33999999999997</c:v>
                </c:pt>
                <c:pt idx="6717">
                  <c:v>283.27999999999997</c:v>
                </c:pt>
                <c:pt idx="6718">
                  <c:v>356.17</c:v>
                </c:pt>
                <c:pt idx="6719">
                  <c:v>248.13</c:v>
                </c:pt>
                <c:pt idx="6720">
                  <c:v>300.39999999999998</c:v>
                </c:pt>
                <c:pt idx="6721">
                  <c:v>287.52999999999997</c:v>
                </c:pt>
                <c:pt idx="6722">
                  <c:v>152.69</c:v>
                </c:pt>
                <c:pt idx="6723">
                  <c:v>177.5</c:v>
                </c:pt>
                <c:pt idx="6724">
                  <c:v>173.59</c:v>
                </c:pt>
                <c:pt idx="6725">
                  <c:v>241.09</c:v>
                </c:pt>
                <c:pt idx="6726">
                  <c:v>272.76</c:v>
                </c:pt>
                <c:pt idx="6727">
                  <c:v>211.97</c:v>
                </c:pt>
                <c:pt idx="6728">
                  <c:v>132.56</c:v>
                </c:pt>
                <c:pt idx="6729">
                  <c:v>126.4</c:v>
                </c:pt>
                <c:pt idx="6730">
                  <c:v>148.44</c:v>
                </c:pt>
                <c:pt idx="6731">
                  <c:v>173.29</c:v>
                </c:pt>
                <c:pt idx="6732">
                  <c:v>143.57</c:v>
                </c:pt>
                <c:pt idx="6733">
                  <c:v>132.16</c:v>
                </c:pt>
                <c:pt idx="6734">
                  <c:v>224.91</c:v>
                </c:pt>
                <c:pt idx="6735">
                  <c:v>164.62</c:v>
                </c:pt>
                <c:pt idx="6736">
                  <c:v>191.48</c:v>
                </c:pt>
                <c:pt idx="6737">
                  <c:v>230.06</c:v>
                </c:pt>
                <c:pt idx="6738">
                  <c:v>194.97</c:v>
                </c:pt>
                <c:pt idx="6739">
                  <c:v>290.23</c:v>
                </c:pt>
                <c:pt idx="6740">
                  <c:v>355.31</c:v>
                </c:pt>
                <c:pt idx="6741">
                  <c:v>323.97000000000003</c:v>
                </c:pt>
                <c:pt idx="6742">
                  <c:v>296.49</c:v>
                </c:pt>
                <c:pt idx="6743">
                  <c:v>218.72</c:v>
                </c:pt>
                <c:pt idx="6744">
                  <c:v>469.17</c:v>
                </c:pt>
                <c:pt idx="6745">
                  <c:v>425.74</c:v>
                </c:pt>
                <c:pt idx="6746">
                  <c:v>311.33</c:v>
                </c:pt>
                <c:pt idx="6747">
                  <c:v>267.8</c:v>
                </c:pt>
                <c:pt idx="6748">
                  <c:v>510.12</c:v>
                </c:pt>
                <c:pt idx="6749">
                  <c:v>274.83</c:v>
                </c:pt>
                <c:pt idx="6750">
                  <c:v>246.54</c:v>
                </c:pt>
                <c:pt idx="6751">
                  <c:v>297.97000000000003</c:v>
                </c:pt>
                <c:pt idx="6752">
                  <c:v>431.82</c:v>
                </c:pt>
                <c:pt idx="6753">
                  <c:v>352.8</c:v>
                </c:pt>
                <c:pt idx="6754">
                  <c:v>85.4</c:v>
                </c:pt>
                <c:pt idx="6755">
                  <c:v>113.98</c:v>
                </c:pt>
                <c:pt idx="6756">
                  <c:v>138.11000000000001</c:v>
                </c:pt>
                <c:pt idx="6757">
                  <c:v>87.4</c:v>
                </c:pt>
                <c:pt idx="6758">
                  <c:v>156.56</c:v>
                </c:pt>
                <c:pt idx="6759">
                  <c:v>133.06</c:v>
                </c:pt>
                <c:pt idx="6760">
                  <c:v>201.74</c:v>
                </c:pt>
                <c:pt idx="6761">
                  <c:v>177.86</c:v>
                </c:pt>
                <c:pt idx="6762">
                  <c:v>117.09</c:v>
                </c:pt>
                <c:pt idx="6763">
                  <c:v>163.15</c:v>
                </c:pt>
                <c:pt idx="6764">
                  <c:v>120.69</c:v>
                </c:pt>
                <c:pt idx="6765">
                  <c:v>138.76</c:v>
                </c:pt>
                <c:pt idx="6766">
                  <c:v>125.44</c:v>
                </c:pt>
                <c:pt idx="6767">
                  <c:v>109.28</c:v>
                </c:pt>
                <c:pt idx="6768">
                  <c:v>92.17</c:v>
                </c:pt>
                <c:pt idx="6769">
                  <c:v>93.15</c:v>
                </c:pt>
                <c:pt idx="6770">
                  <c:v>93.7</c:v>
                </c:pt>
                <c:pt idx="6771">
                  <c:v>138.66999999999999</c:v>
                </c:pt>
                <c:pt idx="6772">
                  <c:v>100.66</c:v>
                </c:pt>
                <c:pt idx="6773">
                  <c:v>73.27</c:v>
                </c:pt>
                <c:pt idx="6774">
                  <c:v>153.19</c:v>
                </c:pt>
                <c:pt idx="6775">
                  <c:v>118.05</c:v>
                </c:pt>
                <c:pt idx="6776">
                  <c:v>169.09</c:v>
                </c:pt>
                <c:pt idx="6777">
                  <c:v>118.84</c:v>
                </c:pt>
                <c:pt idx="6778">
                  <c:v>168.4</c:v>
                </c:pt>
                <c:pt idx="6779">
                  <c:v>113.15</c:v>
                </c:pt>
                <c:pt idx="6780">
                  <c:v>87.15</c:v>
                </c:pt>
                <c:pt idx="6781">
                  <c:v>154.24</c:v>
                </c:pt>
                <c:pt idx="6782">
                  <c:v>111.73</c:v>
                </c:pt>
                <c:pt idx="6783">
                  <c:v>106.44</c:v>
                </c:pt>
                <c:pt idx="6784">
                  <c:v>125.28</c:v>
                </c:pt>
                <c:pt idx="6785">
                  <c:v>155.41999999999999</c:v>
                </c:pt>
                <c:pt idx="6786">
                  <c:v>164.61</c:v>
                </c:pt>
                <c:pt idx="6787">
                  <c:v>130.38</c:v>
                </c:pt>
                <c:pt idx="6788">
                  <c:v>96.3</c:v>
                </c:pt>
                <c:pt idx="6789">
                  <c:v>154.11000000000001</c:v>
                </c:pt>
                <c:pt idx="6790">
                  <c:v>195.46</c:v>
                </c:pt>
                <c:pt idx="6791">
                  <c:v>293.91000000000003</c:v>
                </c:pt>
                <c:pt idx="6792">
                  <c:v>327.10000000000002</c:v>
                </c:pt>
                <c:pt idx="6793">
                  <c:v>199.32</c:v>
                </c:pt>
                <c:pt idx="6794">
                  <c:v>160.44999999999999</c:v>
                </c:pt>
                <c:pt idx="6795">
                  <c:v>235.98</c:v>
                </c:pt>
                <c:pt idx="6796">
                  <c:v>166.18</c:v>
                </c:pt>
                <c:pt idx="6797">
                  <c:v>177.29</c:v>
                </c:pt>
                <c:pt idx="6798">
                  <c:v>185.63</c:v>
                </c:pt>
                <c:pt idx="6799">
                  <c:v>143.18</c:v>
                </c:pt>
                <c:pt idx="6800">
                  <c:v>83.77</c:v>
                </c:pt>
                <c:pt idx="6801">
                  <c:v>152</c:v>
                </c:pt>
                <c:pt idx="6802">
                  <c:v>139.82</c:v>
                </c:pt>
                <c:pt idx="6803">
                  <c:v>113.44</c:v>
                </c:pt>
                <c:pt idx="6804">
                  <c:v>122.87</c:v>
                </c:pt>
                <c:pt idx="6805">
                  <c:v>92.92</c:v>
                </c:pt>
                <c:pt idx="6806">
                  <c:v>86.3</c:v>
                </c:pt>
                <c:pt idx="6807">
                  <c:v>72.709999999999994</c:v>
                </c:pt>
                <c:pt idx="6808">
                  <c:v>109.58</c:v>
                </c:pt>
                <c:pt idx="6809">
                  <c:v>166.87</c:v>
                </c:pt>
                <c:pt idx="6810">
                  <c:v>90.06</c:v>
                </c:pt>
                <c:pt idx="6811">
                  <c:v>88.81</c:v>
                </c:pt>
                <c:pt idx="6812">
                  <c:v>88.95</c:v>
                </c:pt>
                <c:pt idx="6813">
                  <c:v>102.06</c:v>
                </c:pt>
                <c:pt idx="6814">
                  <c:v>194.26</c:v>
                </c:pt>
                <c:pt idx="6815">
                  <c:v>100.35</c:v>
                </c:pt>
                <c:pt idx="6816">
                  <c:v>105.57</c:v>
                </c:pt>
                <c:pt idx="6817">
                  <c:v>178.92</c:v>
                </c:pt>
                <c:pt idx="6818">
                  <c:v>102.14</c:v>
                </c:pt>
                <c:pt idx="6819">
                  <c:v>133.76</c:v>
                </c:pt>
                <c:pt idx="6820">
                  <c:v>112.52</c:v>
                </c:pt>
                <c:pt idx="6821">
                  <c:v>151.35</c:v>
                </c:pt>
                <c:pt idx="6822">
                  <c:v>104.95</c:v>
                </c:pt>
                <c:pt idx="6823">
                  <c:v>124.72</c:v>
                </c:pt>
                <c:pt idx="6824">
                  <c:v>114.01</c:v>
                </c:pt>
                <c:pt idx="6825">
                  <c:v>77.66</c:v>
                </c:pt>
                <c:pt idx="6826">
                  <c:v>230.72</c:v>
                </c:pt>
                <c:pt idx="6827">
                  <c:v>120.86</c:v>
                </c:pt>
                <c:pt idx="6828">
                  <c:v>255.52</c:v>
                </c:pt>
                <c:pt idx="6829">
                  <c:v>232.4</c:v>
                </c:pt>
                <c:pt idx="6830">
                  <c:v>280.85000000000002</c:v>
                </c:pt>
                <c:pt idx="6831">
                  <c:v>295.58</c:v>
                </c:pt>
                <c:pt idx="6832">
                  <c:v>317.88</c:v>
                </c:pt>
                <c:pt idx="6833">
                  <c:v>283.18</c:v>
                </c:pt>
                <c:pt idx="6834">
                  <c:v>279.29000000000002</c:v>
                </c:pt>
                <c:pt idx="6835">
                  <c:v>320.93</c:v>
                </c:pt>
                <c:pt idx="6836">
                  <c:v>281.93</c:v>
                </c:pt>
                <c:pt idx="6837">
                  <c:v>302.92</c:v>
                </c:pt>
                <c:pt idx="6838">
                  <c:v>308.81</c:v>
                </c:pt>
                <c:pt idx="6839">
                  <c:v>260.14999999999998</c:v>
                </c:pt>
                <c:pt idx="6840">
                  <c:v>253.35</c:v>
                </c:pt>
                <c:pt idx="6841">
                  <c:v>241.11</c:v>
                </c:pt>
                <c:pt idx="6842">
                  <c:v>76.260000000000005</c:v>
                </c:pt>
                <c:pt idx="6843">
                  <c:v>121.6</c:v>
                </c:pt>
                <c:pt idx="6844">
                  <c:v>115.64</c:v>
                </c:pt>
                <c:pt idx="6845">
                  <c:v>155.88</c:v>
                </c:pt>
                <c:pt idx="6846">
                  <c:v>125.11</c:v>
                </c:pt>
                <c:pt idx="6847">
                  <c:v>41.27</c:v>
                </c:pt>
                <c:pt idx="6848">
                  <c:v>45.93</c:v>
                </c:pt>
                <c:pt idx="6849">
                  <c:v>69.87</c:v>
                </c:pt>
                <c:pt idx="6850">
                  <c:v>40.090000000000003</c:v>
                </c:pt>
                <c:pt idx="6851">
                  <c:v>97.34</c:v>
                </c:pt>
                <c:pt idx="6852">
                  <c:v>46.74</c:v>
                </c:pt>
                <c:pt idx="6853">
                  <c:v>67.83</c:v>
                </c:pt>
                <c:pt idx="6854">
                  <c:v>38.18</c:v>
                </c:pt>
                <c:pt idx="6855">
                  <c:v>42.53</c:v>
                </c:pt>
                <c:pt idx="6856">
                  <c:v>49.61</c:v>
                </c:pt>
                <c:pt idx="6857">
                  <c:v>27.6</c:v>
                </c:pt>
                <c:pt idx="6858">
                  <c:v>29.23</c:v>
                </c:pt>
                <c:pt idx="6859">
                  <c:v>166.09</c:v>
                </c:pt>
                <c:pt idx="6860">
                  <c:v>48.02</c:v>
                </c:pt>
                <c:pt idx="6861">
                  <c:v>104.09</c:v>
                </c:pt>
                <c:pt idx="6862">
                  <c:v>271.56</c:v>
                </c:pt>
                <c:pt idx="6863">
                  <c:v>136.74</c:v>
                </c:pt>
                <c:pt idx="6864">
                  <c:v>587.86</c:v>
                </c:pt>
                <c:pt idx="6865">
                  <c:v>648.89</c:v>
                </c:pt>
                <c:pt idx="6866">
                  <c:v>757.24</c:v>
                </c:pt>
                <c:pt idx="6867">
                  <c:v>603.04999999999995</c:v>
                </c:pt>
                <c:pt idx="6868">
                  <c:v>543.76</c:v>
                </c:pt>
                <c:pt idx="6869">
                  <c:v>669.37</c:v>
                </c:pt>
                <c:pt idx="6870">
                  <c:v>720.45</c:v>
                </c:pt>
                <c:pt idx="6871">
                  <c:v>651.80999999999995</c:v>
                </c:pt>
                <c:pt idx="6872">
                  <c:v>770.96</c:v>
                </c:pt>
                <c:pt idx="6873">
                  <c:v>614.36</c:v>
                </c:pt>
                <c:pt idx="6874">
                  <c:v>469.56</c:v>
                </c:pt>
                <c:pt idx="6875">
                  <c:v>537.28</c:v>
                </c:pt>
                <c:pt idx="6876">
                  <c:v>593.01</c:v>
                </c:pt>
                <c:pt idx="6877">
                  <c:v>771.04</c:v>
                </c:pt>
                <c:pt idx="6878">
                  <c:v>625.4</c:v>
                </c:pt>
                <c:pt idx="6879">
                  <c:v>601.39</c:v>
                </c:pt>
                <c:pt idx="6880">
                  <c:v>537.26</c:v>
                </c:pt>
                <c:pt idx="6881">
                  <c:v>809.68</c:v>
                </c:pt>
                <c:pt idx="6882">
                  <c:v>757.03</c:v>
                </c:pt>
                <c:pt idx="6883">
                  <c:v>447.62</c:v>
                </c:pt>
                <c:pt idx="6884">
                  <c:v>591.54999999999995</c:v>
                </c:pt>
                <c:pt idx="6885">
                  <c:v>191.8</c:v>
                </c:pt>
                <c:pt idx="6886">
                  <c:v>391.56</c:v>
                </c:pt>
                <c:pt idx="6887">
                  <c:v>825.69</c:v>
                </c:pt>
                <c:pt idx="6888">
                  <c:v>1222.97</c:v>
                </c:pt>
                <c:pt idx="6889">
                  <c:v>2363.8200000000002</c:v>
                </c:pt>
                <c:pt idx="6890">
                  <c:v>494</c:v>
                </c:pt>
                <c:pt idx="6891">
                  <c:v>276.27999999999997</c:v>
                </c:pt>
                <c:pt idx="6892">
                  <c:v>471.18</c:v>
                </c:pt>
                <c:pt idx="6893">
                  <c:v>498.69</c:v>
                </c:pt>
                <c:pt idx="6894">
                  <c:v>501.51</c:v>
                </c:pt>
                <c:pt idx="6895">
                  <c:v>210.93</c:v>
                </c:pt>
                <c:pt idx="6896">
                  <c:v>264.52999999999997</c:v>
                </c:pt>
                <c:pt idx="6897">
                  <c:v>218.38</c:v>
                </c:pt>
                <c:pt idx="6898">
                  <c:v>285.16000000000003</c:v>
                </c:pt>
                <c:pt idx="6899">
                  <c:v>248.78</c:v>
                </c:pt>
                <c:pt idx="6900">
                  <c:v>251.88</c:v>
                </c:pt>
                <c:pt idx="6901">
                  <c:v>258.79000000000002</c:v>
                </c:pt>
                <c:pt idx="6902">
                  <c:v>256.68</c:v>
                </c:pt>
                <c:pt idx="6903">
                  <c:v>182.37</c:v>
                </c:pt>
                <c:pt idx="6904">
                  <c:v>170.49</c:v>
                </c:pt>
                <c:pt idx="6905">
                  <c:v>165.73</c:v>
                </c:pt>
                <c:pt idx="6906">
                  <c:v>194.24</c:v>
                </c:pt>
                <c:pt idx="6907">
                  <c:v>170.51</c:v>
                </c:pt>
                <c:pt idx="6908">
                  <c:v>178.06</c:v>
                </c:pt>
                <c:pt idx="6909">
                  <c:v>179.25</c:v>
                </c:pt>
                <c:pt idx="6910">
                  <c:v>192.09</c:v>
                </c:pt>
                <c:pt idx="6911">
                  <c:v>189.24</c:v>
                </c:pt>
                <c:pt idx="6912">
                  <c:v>213.82</c:v>
                </c:pt>
                <c:pt idx="6913">
                  <c:v>183.59</c:v>
                </c:pt>
                <c:pt idx="6914">
                  <c:v>225.59</c:v>
                </c:pt>
                <c:pt idx="6915">
                  <c:v>229.2</c:v>
                </c:pt>
                <c:pt idx="6916">
                  <c:v>194.11</c:v>
                </c:pt>
                <c:pt idx="6917">
                  <c:v>212.03</c:v>
                </c:pt>
                <c:pt idx="6918">
                  <c:v>206.09</c:v>
                </c:pt>
                <c:pt idx="6919">
                  <c:v>293.89</c:v>
                </c:pt>
                <c:pt idx="6920">
                  <c:v>316.24</c:v>
                </c:pt>
                <c:pt idx="6921">
                  <c:v>432.93</c:v>
                </c:pt>
                <c:pt idx="6922">
                  <c:v>377.93</c:v>
                </c:pt>
                <c:pt idx="6923">
                  <c:v>503.24</c:v>
                </c:pt>
                <c:pt idx="6924">
                  <c:v>532.16</c:v>
                </c:pt>
                <c:pt idx="6925">
                  <c:v>495.51</c:v>
                </c:pt>
                <c:pt idx="6926">
                  <c:v>508.14</c:v>
                </c:pt>
                <c:pt idx="6927">
                  <c:v>772.08</c:v>
                </c:pt>
                <c:pt idx="6928">
                  <c:v>655.98</c:v>
                </c:pt>
                <c:pt idx="6929">
                  <c:v>440.29</c:v>
                </c:pt>
                <c:pt idx="6930">
                  <c:v>394.86</c:v>
                </c:pt>
                <c:pt idx="6931">
                  <c:v>696.98</c:v>
                </c:pt>
                <c:pt idx="6932">
                  <c:v>725.14</c:v>
                </c:pt>
                <c:pt idx="6933">
                  <c:v>767.62</c:v>
                </c:pt>
                <c:pt idx="6934">
                  <c:v>751.82</c:v>
                </c:pt>
                <c:pt idx="6935">
                  <c:v>713.76</c:v>
                </c:pt>
                <c:pt idx="6936">
                  <c:v>698.15</c:v>
                </c:pt>
                <c:pt idx="6937">
                  <c:v>700.93</c:v>
                </c:pt>
                <c:pt idx="6938">
                  <c:v>379.23</c:v>
                </c:pt>
                <c:pt idx="6939">
                  <c:v>356.73</c:v>
                </c:pt>
                <c:pt idx="6940">
                  <c:v>286.73</c:v>
                </c:pt>
                <c:pt idx="6941">
                  <c:v>317.39999999999998</c:v>
                </c:pt>
                <c:pt idx="6942">
                  <c:v>376.14</c:v>
                </c:pt>
                <c:pt idx="6943">
                  <c:v>419.59</c:v>
                </c:pt>
                <c:pt idx="6944">
                  <c:v>400.71</c:v>
                </c:pt>
                <c:pt idx="6945">
                  <c:v>401.85</c:v>
                </c:pt>
                <c:pt idx="6946">
                  <c:v>256.67</c:v>
                </c:pt>
                <c:pt idx="6947">
                  <c:v>353.08</c:v>
                </c:pt>
                <c:pt idx="6948">
                  <c:v>379.67</c:v>
                </c:pt>
                <c:pt idx="6949">
                  <c:v>373.83</c:v>
                </c:pt>
                <c:pt idx="6950">
                  <c:v>21.43</c:v>
                </c:pt>
                <c:pt idx="6951">
                  <c:v>12.35</c:v>
                </c:pt>
                <c:pt idx="6952">
                  <c:v>29.01</c:v>
                </c:pt>
                <c:pt idx="6953">
                  <c:v>41.22</c:v>
                </c:pt>
                <c:pt idx="6954">
                  <c:v>15.89</c:v>
                </c:pt>
                <c:pt idx="6955">
                  <c:v>35.96</c:v>
                </c:pt>
                <c:pt idx="6956">
                  <c:v>81.97</c:v>
                </c:pt>
                <c:pt idx="6957">
                  <c:v>81.5</c:v>
                </c:pt>
                <c:pt idx="6958">
                  <c:v>62.67</c:v>
                </c:pt>
                <c:pt idx="6959">
                  <c:v>87.05</c:v>
                </c:pt>
                <c:pt idx="6960">
                  <c:v>114.14</c:v>
                </c:pt>
                <c:pt idx="6961">
                  <c:v>67.75</c:v>
                </c:pt>
                <c:pt idx="6962">
                  <c:v>57.59</c:v>
                </c:pt>
                <c:pt idx="6963">
                  <c:v>61.49</c:v>
                </c:pt>
                <c:pt idx="6964">
                  <c:v>60.66</c:v>
                </c:pt>
                <c:pt idx="6965">
                  <c:v>71.900000000000006</c:v>
                </c:pt>
                <c:pt idx="6966">
                  <c:v>66.16</c:v>
                </c:pt>
                <c:pt idx="6967">
                  <c:v>57.07</c:v>
                </c:pt>
                <c:pt idx="6968">
                  <c:v>87.01</c:v>
                </c:pt>
                <c:pt idx="6969">
                  <c:v>214.19</c:v>
                </c:pt>
                <c:pt idx="6970">
                  <c:v>217.94</c:v>
                </c:pt>
                <c:pt idx="6971">
                  <c:v>300.04000000000002</c:v>
                </c:pt>
                <c:pt idx="6972">
                  <c:v>83.4</c:v>
                </c:pt>
                <c:pt idx="6973">
                  <c:v>147.78</c:v>
                </c:pt>
                <c:pt idx="6974">
                  <c:v>116.17</c:v>
                </c:pt>
                <c:pt idx="6975">
                  <c:v>107.75</c:v>
                </c:pt>
                <c:pt idx="6976">
                  <c:v>95.57</c:v>
                </c:pt>
                <c:pt idx="6977">
                  <c:v>110.76</c:v>
                </c:pt>
                <c:pt idx="6978">
                  <c:v>114.59</c:v>
                </c:pt>
                <c:pt idx="6979">
                  <c:v>95.24</c:v>
                </c:pt>
                <c:pt idx="6980">
                  <c:v>84.18</c:v>
                </c:pt>
                <c:pt idx="6981">
                  <c:v>54.09</c:v>
                </c:pt>
                <c:pt idx="6982">
                  <c:v>45.98</c:v>
                </c:pt>
                <c:pt idx="6983">
                  <c:v>194.92</c:v>
                </c:pt>
                <c:pt idx="6984">
                  <c:v>167.91</c:v>
                </c:pt>
                <c:pt idx="6985">
                  <c:v>195.41</c:v>
                </c:pt>
                <c:pt idx="6986">
                  <c:v>205.08</c:v>
                </c:pt>
                <c:pt idx="6987">
                  <c:v>194.86</c:v>
                </c:pt>
                <c:pt idx="6988">
                  <c:v>182.52</c:v>
                </c:pt>
                <c:pt idx="6989">
                  <c:v>189.64</c:v>
                </c:pt>
                <c:pt idx="6990">
                  <c:v>192.59</c:v>
                </c:pt>
                <c:pt idx="6991">
                  <c:v>174.38</c:v>
                </c:pt>
                <c:pt idx="6992">
                  <c:v>219.5</c:v>
                </c:pt>
                <c:pt idx="6993">
                  <c:v>221.47</c:v>
                </c:pt>
                <c:pt idx="6994">
                  <c:v>195.35</c:v>
                </c:pt>
                <c:pt idx="6995">
                  <c:v>209.49</c:v>
                </c:pt>
                <c:pt idx="6996">
                  <c:v>237.75</c:v>
                </c:pt>
                <c:pt idx="6997">
                  <c:v>246</c:v>
                </c:pt>
                <c:pt idx="6998">
                  <c:v>292.5</c:v>
                </c:pt>
                <c:pt idx="6999">
                  <c:v>255.49</c:v>
                </c:pt>
                <c:pt idx="7000">
                  <c:v>203.32</c:v>
                </c:pt>
                <c:pt idx="7001">
                  <c:v>143.29</c:v>
                </c:pt>
                <c:pt idx="7002">
                  <c:v>117.73</c:v>
                </c:pt>
                <c:pt idx="7003">
                  <c:v>96.01</c:v>
                </c:pt>
                <c:pt idx="7004">
                  <c:v>105.4</c:v>
                </c:pt>
                <c:pt idx="7005">
                  <c:v>118.24</c:v>
                </c:pt>
                <c:pt idx="7006">
                  <c:v>97.52</c:v>
                </c:pt>
                <c:pt idx="7007">
                  <c:v>121.59</c:v>
                </c:pt>
                <c:pt idx="7008">
                  <c:v>139.78</c:v>
                </c:pt>
                <c:pt idx="7009">
                  <c:v>150.11000000000001</c:v>
                </c:pt>
                <c:pt idx="7010">
                  <c:v>210.03</c:v>
                </c:pt>
                <c:pt idx="7011">
                  <c:v>233.52</c:v>
                </c:pt>
                <c:pt idx="7012">
                  <c:v>239.7</c:v>
                </c:pt>
                <c:pt idx="7013">
                  <c:v>242.35</c:v>
                </c:pt>
                <c:pt idx="7014">
                  <c:v>268.55</c:v>
                </c:pt>
                <c:pt idx="7015">
                  <c:v>319.98</c:v>
                </c:pt>
                <c:pt idx="7016">
                  <c:v>300.89999999999998</c:v>
                </c:pt>
                <c:pt idx="7017">
                  <c:v>287.26</c:v>
                </c:pt>
                <c:pt idx="7018">
                  <c:v>261.56</c:v>
                </c:pt>
                <c:pt idx="7019">
                  <c:v>225.82</c:v>
                </c:pt>
                <c:pt idx="7020">
                  <c:v>253.37</c:v>
                </c:pt>
                <c:pt idx="7021">
                  <c:v>232.78</c:v>
                </c:pt>
                <c:pt idx="7022">
                  <c:v>198.08</c:v>
                </c:pt>
                <c:pt idx="7023">
                  <c:v>177.69</c:v>
                </c:pt>
                <c:pt idx="7024">
                  <c:v>153.63</c:v>
                </c:pt>
                <c:pt idx="7025">
                  <c:v>173.73</c:v>
                </c:pt>
                <c:pt idx="7026">
                  <c:v>192.88</c:v>
                </c:pt>
                <c:pt idx="7027">
                  <c:v>215.53</c:v>
                </c:pt>
                <c:pt idx="7028">
                  <c:v>225.34</c:v>
                </c:pt>
                <c:pt idx="7029">
                  <c:v>238.68</c:v>
                </c:pt>
                <c:pt idx="7030">
                  <c:v>342.08</c:v>
                </c:pt>
                <c:pt idx="7031">
                  <c:v>308.85000000000002</c:v>
                </c:pt>
                <c:pt idx="7032">
                  <c:v>303.25</c:v>
                </c:pt>
                <c:pt idx="7033">
                  <c:v>366.24</c:v>
                </c:pt>
                <c:pt idx="7034">
                  <c:v>318.37</c:v>
                </c:pt>
                <c:pt idx="7035">
                  <c:v>284.48</c:v>
                </c:pt>
                <c:pt idx="7036">
                  <c:v>240.88</c:v>
                </c:pt>
                <c:pt idx="7037">
                  <c:v>240.33</c:v>
                </c:pt>
                <c:pt idx="7038">
                  <c:v>140.34</c:v>
                </c:pt>
                <c:pt idx="7039">
                  <c:v>170.73</c:v>
                </c:pt>
                <c:pt idx="7040">
                  <c:v>191.52</c:v>
                </c:pt>
                <c:pt idx="7041">
                  <c:v>191.23</c:v>
                </c:pt>
                <c:pt idx="7042">
                  <c:v>192.3</c:v>
                </c:pt>
                <c:pt idx="7043">
                  <c:v>197.96</c:v>
                </c:pt>
                <c:pt idx="7044">
                  <c:v>267.58999999999997</c:v>
                </c:pt>
                <c:pt idx="7045">
                  <c:v>220.33</c:v>
                </c:pt>
                <c:pt idx="7046">
                  <c:v>253.73</c:v>
                </c:pt>
                <c:pt idx="7047">
                  <c:v>312.51</c:v>
                </c:pt>
                <c:pt idx="7048">
                  <c:v>290.94</c:v>
                </c:pt>
                <c:pt idx="7049">
                  <c:v>271.48</c:v>
                </c:pt>
                <c:pt idx="7050">
                  <c:v>266.39</c:v>
                </c:pt>
                <c:pt idx="7051">
                  <c:v>358.25</c:v>
                </c:pt>
                <c:pt idx="7052">
                  <c:v>325.82</c:v>
                </c:pt>
                <c:pt idx="7053">
                  <c:v>239.06</c:v>
                </c:pt>
                <c:pt idx="7054">
                  <c:v>303.63</c:v>
                </c:pt>
                <c:pt idx="7055">
                  <c:v>316.20999999999998</c:v>
                </c:pt>
                <c:pt idx="7056">
                  <c:v>478.67</c:v>
                </c:pt>
                <c:pt idx="7057">
                  <c:v>256.93</c:v>
                </c:pt>
                <c:pt idx="7058">
                  <c:v>340.61</c:v>
                </c:pt>
                <c:pt idx="7059">
                  <c:v>331.48</c:v>
                </c:pt>
                <c:pt idx="7060">
                  <c:v>227.85</c:v>
                </c:pt>
                <c:pt idx="7061">
                  <c:v>287.66000000000003</c:v>
                </c:pt>
                <c:pt idx="7062">
                  <c:v>245.12</c:v>
                </c:pt>
                <c:pt idx="7063">
                  <c:v>215.24</c:v>
                </c:pt>
                <c:pt idx="7064">
                  <c:v>238.83</c:v>
                </c:pt>
                <c:pt idx="7065">
                  <c:v>217.43</c:v>
                </c:pt>
                <c:pt idx="7066">
                  <c:v>212.75</c:v>
                </c:pt>
                <c:pt idx="7067">
                  <c:v>186.76</c:v>
                </c:pt>
                <c:pt idx="7068">
                  <c:v>207.99</c:v>
                </c:pt>
                <c:pt idx="7069">
                  <c:v>182.67</c:v>
                </c:pt>
                <c:pt idx="7070">
                  <c:v>181.13</c:v>
                </c:pt>
                <c:pt idx="7071">
                  <c:v>198.37</c:v>
                </c:pt>
                <c:pt idx="7072">
                  <c:v>219.44</c:v>
                </c:pt>
                <c:pt idx="7073">
                  <c:v>199.34</c:v>
                </c:pt>
                <c:pt idx="7074">
                  <c:v>214.47</c:v>
                </c:pt>
                <c:pt idx="7075">
                  <c:v>186.52</c:v>
                </c:pt>
                <c:pt idx="7076">
                  <c:v>167.1</c:v>
                </c:pt>
                <c:pt idx="7077">
                  <c:v>187.36</c:v>
                </c:pt>
                <c:pt idx="7078">
                  <c:v>187.82</c:v>
                </c:pt>
                <c:pt idx="7079">
                  <c:v>160.09</c:v>
                </c:pt>
                <c:pt idx="7080">
                  <c:v>161.24</c:v>
                </c:pt>
                <c:pt idx="7081">
                  <c:v>250.53</c:v>
                </c:pt>
                <c:pt idx="7082">
                  <c:v>110.53</c:v>
                </c:pt>
                <c:pt idx="7083">
                  <c:v>108.01</c:v>
                </c:pt>
                <c:pt idx="7084">
                  <c:v>108.91</c:v>
                </c:pt>
                <c:pt idx="7085">
                  <c:v>125.67</c:v>
                </c:pt>
                <c:pt idx="7086">
                  <c:v>96.53</c:v>
                </c:pt>
                <c:pt idx="7087">
                  <c:v>132</c:v>
                </c:pt>
                <c:pt idx="7088">
                  <c:v>90.53</c:v>
                </c:pt>
                <c:pt idx="7089">
                  <c:v>180.96</c:v>
                </c:pt>
                <c:pt idx="7090">
                  <c:v>187.51</c:v>
                </c:pt>
                <c:pt idx="7091">
                  <c:v>236.75</c:v>
                </c:pt>
                <c:pt idx="7092">
                  <c:v>313.95999999999998</c:v>
                </c:pt>
                <c:pt idx="7093">
                  <c:v>252.36</c:v>
                </c:pt>
                <c:pt idx="7094">
                  <c:v>213.3</c:v>
                </c:pt>
                <c:pt idx="7095">
                  <c:v>287.74</c:v>
                </c:pt>
                <c:pt idx="7096">
                  <c:v>318.56</c:v>
                </c:pt>
                <c:pt idx="7097">
                  <c:v>305.08999999999997</c:v>
                </c:pt>
                <c:pt idx="7098">
                  <c:v>276.5</c:v>
                </c:pt>
                <c:pt idx="7099">
                  <c:v>275.79000000000002</c:v>
                </c:pt>
                <c:pt idx="7100">
                  <c:v>254.91</c:v>
                </c:pt>
                <c:pt idx="7101">
                  <c:v>260.87</c:v>
                </c:pt>
                <c:pt idx="7102">
                  <c:v>300.32</c:v>
                </c:pt>
                <c:pt idx="7103">
                  <c:v>328.76</c:v>
                </c:pt>
                <c:pt idx="7104">
                  <c:v>300.8</c:v>
                </c:pt>
                <c:pt idx="7105">
                  <c:v>271.52999999999997</c:v>
                </c:pt>
                <c:pt idx="7106">
                  <c:v>270.76</c:v>
                </c:pt>
                <c:pt idx="7107">
                  <c:v>297.33</c:v>
                </c:pt>
                <c:pt idx="7108">
                  <c:v>284.47000000000003</c:v>
                </c:pt>
                <c:pt idx="7109">
                  <c:v>278.11</c:v>
                </c:pt>
                <c:pt idx="7110">
                  <c:v>407.19</c:v>
                </c:pt>
                <c:pt idx="7111">
                  <c:v>352.34</c:v>
                </c:pt>
                <c:pt idx="7112">
                  <c:v>341.45</c:v>
                </c:pt>
                <c:pt idx="7113">
                  <c:v>334.56</c:v>
                </c:pt>
                <c:pt idx="7114">
                  <c:v>296.14</c:v>
                </c:pt>
                <c:pt idx="7115">
                  <c:v>294.91000000000003</c:v>
                </c:pt>
                <c:pt idx="7116">
                  <c:v>340.08</c:v>
                </c:pt>
                <c:pt idx="7117">
                  <c:v>312.17</c:v>
                </c:pt>
                <c:pt idx="7118">
                  <c:v>317</c:v>
                </c:pt>
                <c:pt idx="7119">
                  <c:v>357.86</c:v>
                </c:pt>
                <c:pt idx="7120">
                  <c:v>355.54</c:v>
                </c:pt>
                <c:pt idx="7121">
                  <c:v>301.35000000000002</c:v>
                </c:pt>
                <c:pt idx="7122">
                  <c:v>251.43</c:v>
                </c:pt>
                <c:pt idx="7123">
                  <c:v>253.36</c:v>
                </c:pt>
                <c:pt idx="7124">
                  <c:v>202.6</c:v>
                </c:pt>
                <c:pt idx="7125">
                  <c:v>230.2</c:v>
                </c:pt>
                <c:pt idx="7126">
                  <c:v>237.1</c:v>
                </c:pt>
                <c:pt idx="7127">
                  <c:v>239.65</c:v>
                </c:pt>
                <c:pt idx="7128">
                  <c:v>218.06</c:v>
                </c:pt>
                <c:pt idx="7129">
                  <c:v>224</c:v>
                </c:pt>
                <c:pt idx="7130">
                  <c:v>250</c:v>
                </c:pt>
                <c:pt idx="7131">
                  <c:v>252.31</c:v>
                </c:pt>
                <c:pt idx="7132">
                  <c:v>274.72000000000003</c:v>
                </c:pt>
                <c:pt idx="7133">
                  <c:v>307.98</c:v>
                </c:pt>
                <c:pt idx="7134">
                  <c:v>330.14</c:v>
                </c:pt>
                <c:pt idx="7135">
                  <c:v>340.74</c:v>
                </c:pt>
                <c:pt idx="7136">
                  <c:v>294.57</c:v>
                </c:pt>
                <c:pt idx="7137">
                  <c:v>301.45999999999998</c:v>
                </c:pt>
                <c:pt idx="7138">
                  <c:v>219.15</c:v>
                </c:pt>
                <c:pt idx="7139">
                  <c:v>306.41000000000003</c:v>
                </c:pt>
                <c:pt idx="7140">
                  <c:v>367.66</c:v>
                </c:pt>
                <c:pt idx="7141">
                  <c:v>437.3</c:v>
                </c:pt>
                <c:pt idx="7142">
                  <c:v>481.84</c:v>
                </c:pt>
                <c:pt idx="7143">
                  <c:v>332.44</c:v>
                </c:pt>
                <c:pt idx="7144">
                  <c:v>220.83</c:v>
                </c:pt>
                <c:pt idx="7145">
                  <c:v>252.68</c:v>
                </c:pt>
                <c:pt idx="7146">
                  <c:v>332.39</c:v>
                </c:pt>
                <c:pt idx="7147">
                  <c:v>317.04000000000002</c:v>
                </c:pt>
                <c:pt idx="7148">
                  <c:v>199.28</c:v>
                </c:pt>
                <c:pt idx="7149">
                  <c:v>266.54000000000002</c:v>
                </c:pt>
                <c:pt idx="7150">
                  <c:v>306.89999999999998</c:v>
                </c:pt>
                <c:pt idx="7151">
                  <c:v>244.23</c:v>
                </c:pt>
                <c:pt idx="7152">
                  <c:v>171.76</c:v>
                </c:pt>
                <c:pt idx="7153">
                  <c:v>169.17</c:v>
                </c:pt>
                <c:pt idx="7154">
                  <c:v>132.72999999999999</c:v>
                </c:pt>
                <c:pt idx="7155">
                  <c:v>137.21</c:v>
                </c:pt>
                <c:pt idx="7156">
                  <c:v>130.04</c:v>
                </c:pt>
                <c:pt idx="7157">
                  <c:v>124.73</c:v>
                </c:pt>
                <c:pt idx="7158">
                  <c:v>131.91999999999999</c:v>
                </c:pt>
                <c:pt idx="7159">
                  <c:v>145.5</c:v>
                </c:pt>
                <c:pt idx="7160">
                  <c:v>108.34</c:v>
                </c:pt>
                <c:pt idx="7161">
                  <c:v>118.83</c:v>
                </c:pt>
                <c:pt idx="7162">
                  <c:v>153.62</c:v>
                </c:pt>
                <c:pt idx="7163">
                  <c:v>138.68</c:v>
                </c:pt>
                <c:pt idx="7164">
                  <c:v>146.31</c:v>
                </c:pt>
                <c:pt idx="7165">
                  <c:v>157.51</c:v>
                </c:pt>
                <c:pt idx="7166">
                  <c:v>124.26</c:v>
                </c:pt>
                <c:pt idx="7167">
                  <c:v>114.03</c:v>
                </c:pt>
                <c:pt idx="7168">
                  <c:v>134.74</c:v>
                </c:pt>
                <c:pt idx="7169">
                  <c:v>153.69999999999999</c:v>
                </c:pt>
                <c:pt idx="7170">
                  <c:v>150.26</c:v>
                </c:pt>
                <c:pt idx="7171">
                  <c:v>119.52</c:v>
                </c:pt>
                <c:pt idx="7172">
                  <c:v>144.99</c:v>
                </c:pt>
                <c:pt idx="7173">
                  <c:v>132.77000000000001</c:v>
                </c:pt>
                <c:pt idx="7174">
                  <c:v>121.65</c:v>
                </c:pt>
                <c:pt idx="7175">
                  <c:v>144.63</c:v>
                </c:pt>
                <c:pt idx="7176">
                  <c:v>174.73</c:v>
                </c:pt>
                <c:pt idx="7177">
                  <c:v>153.97999999999999</c:v>
                </c:pt>
                <c:pt idx="7178">
                  <c:v>163.13999999999999</c:v>
                </c:pt>
                <c:pt idx="7179">
                  <c:v>201.13</c:v>
                </c:pt>
                <c:pt idx="7180">
                  <c:v>242.45</c:v>
                </c:pt>
                <c:pt idx="7181">
                  <c:v>186.78</c:v>
                </c:pt>
                <c:pt idx="7182">
                  <c:v>153.05000000000001</c:v>
                </c:pt>
                <c:pt idx="7183">
                  <c:v>205.24</c:v>
                </c:pt>
                <c:pt idx="7184">
                  <c:v>196.04</c:v>
                </c:pt>
                <c:pt idx="7185">
                  <c:v>185.52</c:v>
                </c:pt>
                <c:pt idx="7186">
                  <c:v>105.85</c:v>
                </c:pt>
                <c:pt idx="7187">
                  <c:v>108.88</c:v>
                </c:pt>
                <c:pt idx="7188">
                  <c:v>114.65</c:v>
                </c:pt>
                <c:pt idx="7189">
                  <c:v>99.79</c:v>
                </c:pt>
                <c:pt idx="7190">
                  <c:v>114.3</c:v>
                </c:pt>
                <c:pt idx="7191">
                  <c:v>99.14</c:v>
                </c:pt>
                <c:pt idx="7192">
                  <c:v>94.38</c:v>
                </c:pt>
                <c:pt idx="7193">
                  <c:v>186.63</c:v>
                </c:pt>
                <c:pt idx="7194">
                  <c:v>135.30000000000001</c:v>
                </c:pt>
                <c:pt idx="7195">
                  <c:v>109.44</c:v>
                </c:pt>
                <c:pt idx="7196">
                  <c:v>86.99</c:v>
                </c:pt>
                <c:pt idx="7197">
                  <c:v>94.45</c:v>
                </c:pt>
                <c:pt idx="7198">
                  <c:v>88.08</c:v>
                </c:pt>
                <c:pt idx="7199">
                  <c:v>128.33000000000001</c:v>
                </c:pt>
                <c:pt idx="7200">
                  <c:v>118.2</c:v>
                </c:pt>
                <c:pt idx="7201">
                  <c:v>129.74</c:v>
                </c:pt>
                <c:pt idx="7202">
                  <c:v>425.26</c:v>
                </c:pt>
                <c:pt idx="7203">
                  <c:v>663.07</c:v>
                </c:pt>
                <c:pt idx="7204">
                  <c:v>705.59</c:v>
                </c:pt>
                <c:pt idx="7205">
                  <c:v>219.25</c:v>
                </c:pt>
                <c:pt idx="7206">
                  <c:v>288.86</c:v>
                </c:pt>
                <c:pt idx="7207">
                  <c:v>288.5</c:v>
                </c:pt>
                <c:pt idx="7208">
                  <c:v>355.02</c:v>
                </c:pt>
                <c:pt idx="7209">
                  <c:v>109.77</c:v>
                </c:pt>
                <c:pt idx="7210">
                  <c:v>122.21</c:v>
                </c:pt>
                <c:pt idx="7211">
                  <c:v>96.7</c:v>
                </c:pt>
                <c:pt idx="7212">
                  <c:v>121.01</c:v>
                </c:pt>
                <c:pt idx="7213">
                  <c:v>78.180000000000007</c:v>
                </c:pt>
                <c:pt idx="7214">
                  <c:v>97.3</c:v>
                </c:pt>
                <c:pt idx="7215">
                  <c:v>101.64</c:v>
                </c:pt>
                <c:pt idx="7216">
                  <c:v>84.73</c:v>
                </c:pt>
                <c:pt idx="7217">
                  <c:v>114.38</c:v>
                </c:pt>
                <c:pt idx="7218">
                  <c:v>299.83</c:v>
                </c:pt>
                <c:pt idx="7219">
                  <c:v>297.49</c:v>
                </c:pt>
                <c:pt idx="7220">
                  <c:v>354.45</c:v>
                </c:pt>
                <c:pt idx="7221">
                  <c:v>311.36</c:v>
                </c:pt>
                <c:pt idx="7222">
                  <c:v>315.73</c:v>
                </c:pt>
                <c:pt idx="7223">
                  <c:v>229.32</c:v>
                </c:pt>
                <c:pt idx="7224">
                  <c:v>143.71</c:v>
                </c:pt>
                <c:pt idx="7225">
                  <c:v>204.16</c:v>
                </c:pt>
                <c:pt idx="7226">
                  <c:v>112.54</c:v>
                </c:pt>
                <c:pt idx="7227">
                  <c:v>263.7</c:v>
                </c:pt>
                <c:pt idx="7228">
                  <c:v>263.86</c:v>
                </c:pt>
                <c:pt idx="7229">
                  <c:v>175.69</c:v>
                </c:pt>
                <c:pt idx="7230">
                  <c:v>177.14</c:v>
                </c:pt>
                <c:pt idx="7231">
                  <c:v>143.82</c:v>
                </c:pt>
                <c:pt idx="7232">
                  <c:v>140.87</c:v>
                </c:pt>
                <c:pt idx="7233">
                  <c:v>118.05</c:v>
                </c:pt>
                <c:pt idx="7234">
                  <c:v>132.99</c:v>
                </c:pt>
                <c:pt idx="7235">
                  <c:v>151.49</c:v>
                </c:pt>
                <c:pt idx="7236">
                  <c:v>260.11</c:v>
                </c:pt>
                <c:pt idx="7237">
                  <c:v>239.43</c:v>
                </c:pt>
                <c:pt idx="7238">
                  <c:v>155.61000000000001</c:v>
                </c:pt>
                <c:pt idx="7239">
                  <c:v>161.86000000000001</c:v>
                </c:pt>
                <c:pt idx="7240">
                  <c:v>197.18</c:v>
                </c:pt>
                <c:pt idx="7241">
                  <c:v>167.51</c:v>
                </c:pt>
                <c:pt idx="7242">
                  <c:v>146.16999999999999</c:v>
                </c:pt>
                <c:pt idx="7243">
                  <c:v>152.74</c:v>
                </c:pt>
                <c:pt idx="7244">
                  <c:v>124.49</c:v>
                </c:pt>
                <c:pt idx="7245">
                  <c:v>346.41</c:v>
                </c:pt>
                <c:pt idx="7246">
                  <c:v>259.41000000000003</c:v>
                </c:pt>
                <c:pt idx="7247">
                  <c:v>207.42</c:v>
                </c:pt>
                <c:pt idx="7248">
                  <c:v>287.55</c:v>
                </c:pt>
                <c:pt idx="7249">
                  <c:v>212.48</c:v>
                </c:pt>
                <c:pt idx="7250">
                  <c:v>218.24</c:v>
                </c:pt>
                <c:pt idx="7251">
                  <c:v>259.08999999999997</c:v>
                </c:pt>
                <c:pt idx="7252">
                  <c:v>188.04</c:v>
                </c:pt>
                <c:pt idx="7253">
                  <c:v>188.65</c:v>
                </c:pt>
                <c:pt idx="7254">
                  <c:v>217.63</c:v>
                </c:pt>
                <c:pt idx="7255">
                  <c:v>376.64</c:v>
                </c:pt>
                <c:pt idx="7256">
                  <c:v>299</c:v>
                </c:pt>
                <c:pt idx="7257">
                  <c:v>236.6</c:v>
                </c:pt>
                <c:pt idx="7258">
                  <c:v>416.31</c:v>
                </c:pt>
                <c:pt idx="7259">
                  <c:v>389.14</c:v>
                </c:pt>
                <c:pt idx="7260">
                  <c:v>544.70000000000005</c:v>
                </c:pt>
                <c:pt idx="7261">
                  <c:v>258.81</c:v>
                </c:pt>
                <c:pt idx="7262">
                  <c:v>308.85000000000002</c:v>
                </c:pt>
                <c:pt idx="7263">
                  <c:v>232.62</c:v>
                </c:pt>
                <c:pt idx="7264">
                  <c:v>192.07</c:v>
                </c:pt>
                <c:pt idx="7265">
                  <c:v>194.85</c:v>
                </c:pt>
                <c:pt idx="7266">
                  <c:v>218.89</c:v>
                </c:pt>
                <c:pt idx="7267">
                  <c:v>323.98</c:v>
                </c:pt>
                <c:pt idx="7268">
                  <c:v>385.16</c:v>
                </c:pt>
                <c:pt idx="7269">
                  <c:v>213.03</c:v>
                </c:pt>
                <c:pt idx="7270">
                  <c:v>253.46</c:v>
                </c:pt>
                <c:pt idx="7271">
                  <c:v>335.14</c:v>
                </c:pt>
                <c:pt idx="7272">
                  <c:v>203.19</c:v>
                </c:pt>
                <c:pt idx="7273">
                  <c:v>163.1</c:v>
                </c:pt>
                <c:pt idx="7274">
                  <c:v>215.14</c:v>
                </c:pt>
                <c:pt idx="7275">
                  <c:v>151.24</c:v>
                </c:pt>
                <c:pt idx="7276">
                  <c:v>143.19999999999999</c:v>
                </c:pt>
                <c:pt idx="7277">
                  <c:v>105.16</c:v>
                </c:pt>
                <c:pt idx="7278">
                  <c:v>126.5</c:v>
                </c:pt>
                <c:pt idx="7279">
                  <c:v>317.64999999999998</c:v>
                </c:pt>
                <c:pt idx="7280">
                  <c:v>249.26</c:v>
                </c:pt>
                <c:pt idx="7281">
                  <c:v>251.75</c:v>
                </c:pt>
                <c:pt idx="7282">
                  <c:v>179.34</c:v>
                </c:pt>
                <c:pt idx="7283">
                  <c:v>233.68</c:v>
                </c:pt>
                <c:pt idx="7284">
                  <c:v>164.13</c:v>
                </c:pt>
                <c:pt idx="7285">
                  <c:v>154.57</c:v>
                </c:pt>
                <c:pt idx="7286">
                  <c:v>128.35</c:v>
                </c:pt>
                <c:pt idx="7287">
                  <c:v>134.68</c:v>
                </c:pt>
                <c:pt idx="7288">
                  <c:v>236.99</c:v>
                </c:pt>
                <c:pt idx="7289">
                  <c:v>185.21</c:v>
                </c:pt>
                <c:pt idx="7290">
                  <c:v>165.95</c:v>
                </c:pt>
                <c:pt idx="7291">
                  <c:v>228.9</c:v>
                </c:pt>
                <c:pt idx="7292">
                  <c:v>183.51</c:v>
                </c:pt>
                <c:pt idx="7293">
                  <c:v>356.16</c:v>
                </c:pt>
                <c:pt idx="7294">
                  <c:v>275.74</c:v>
                </c:pt>
                <c:pt idx="7295">
                  <c:v>203.78</c:v>
                </c:pt>
                <c:pt idx="7296">
                  <c:v>185.8</c:v>
                </c:pt>
                <c:pt idx="7297">
                  <c:v>208.31</c:v>
                </c:pt>
                <c:pt idx="7298">
                  <c:v>202.5</c:v>
                </c:pt>
                <c:pt idx="7299">
                  <c:v>175.33</c:v>
                </c:pt>
                <c:pt idx="7300">
                  <c:v>263.01</c:v>
                </c:pt>
                <c:pt idx="7301">
                  <c:v>413.36</c:v>
                </c:pt>
                <c:pt idx="7302">
                  <c:v>445.6</c:v>
                </c:pt>
                <c:pt idx="7303">
                  <c:v>288.76</c:v>
                </c:pt>
                <c:pt idx="7304">
                  <c:v>322.24</c:v>
                </c:pt>
                <c:pt idx="7305">
                  <c:v>227.48</c:v>
                </c:pt>
                <c:pt idx="7306">
                  <c:v>834.73</c:v>
                </c:pt>
                <c:pt idx="7307">
                  <c:v>466.12</c:v>
                </c:pt>
                <c:pt idx="7308">
                  <c:v>386.7</c:v>
                </c:pt>
                <c:pt idx="7309">
                  <c:v>315.76</c:v>
                </c:pt>
                <c:pt idx="7310">
                  <c:v>570.17999999999995</c:v>
                </c:pt>
                <c:pt idx="7311">
                  <c:v>446.64</c:v>
                </c:pt>
                <c:pt idx="7312">
                  <c:v>508.62</c:v>
                </c:pt>
                <c:pt idx="7313">
                  <c:v>560.27</c:v>
                </c:pt>
                <c:pt idx="7314">
                  <c:v>636.75</c:v>
                </c:pt>
                <c:pt idx="7315">
                  <c:v>510.32</c:v>
                </c:pt>
                <c:pt idx="7316">
                  <c:v>490.08</c:v>
                </c:pt>
                <c:pt idx="7317">
                  <c:v>643.6</c:v>
                </c:pt>
                <c:pt idx="7318">
                  <c:v>624.70000000000005</c:v>
                </c:pt>
                <c:pt idx="7319">
                  <c:v>373.83</c:v>
                </c:pt>
                <c:pt idx="7320">
                  <c:v>768.61</c:v>
                </c:pt>
                <c:pt idx="7321">
                  <c:v>688.62</c:v>
                </c:pt>
                <c:pt idx="7322">
                  <c:v>929.25</c:v>
                </c:pt>
                <c:pt idx="7323">
                  <c:v>702.09</c:v>
                </c:pt>
                <c:pt idx="7324">
                  <c:v>68.11</c:v>
                </c:pt>
                <c:pt idx="7325">
                  <c:v>68.52</c:v>
                </c:pt>
                <c:pt idx="7326">
                  <c:v>80.89</c:v>
                </c:pt>
                <c:pt idx="7327">
                  <c:v>76.56</c:v>
                </c:pt>
                <c:pt idx="7328">
                  <c:v>115.98</c:v>
                </c:pt>
                <c:pt idx="7329">
                  <c:v>120.96</c:v>
                </c:pt>
                <c:pt idx="7330">
                  <c:v>85.9</c:v>
                </c:pt>
                <c:pt idx="7331">
                  <c:v>111.85</c:v>
                </c:pt>
                <c:pt idx="7332">
                  <c:v>107.68</c:v>
                </c:pt>
                <c:pt idx="7333">
                  <c:v>96.51</c:v>
                </c:pt>
                <c:pt idx="7334">
                  <c:v>86.64</c:v>
                </c:pt>
                <c:pt idx="7335">
                  <c:v>238.71</c:v>
                </c:pt>
                <c:pt idx="7336">
                  <c:v>168.44</c:v>
                </c:pt>
                <c:pt idx="7337">
                  <c:v>141.52000000000001</c:v>
                </c:pt>
                <c:pt idx="7338">
                  <c:v>364.16</c:v>
                </c:pt>
                <c:pt idx="7339">
                  <c:v>322.66000000000003</c:v>
                </c:pt>
                <c:pt idx="7340">
                  <c:v>453.18</c:v>
                </c:pt>
                <c:pt idx="7341">
                  <c:v>370.49</c:v>
                </c:pt>
                <c:pt idx="7342">
                  <c:v>325.22000000000003</c:v>
                </c:pt>
                <c:pt idx="7343">
                  <c:v>262.52999999999997</c:v>
                </c:pt>
                <c:pt idx="7344">
                  <c:v>242.46</c:v>
                </c:pt>
                <c:pt idx="7345">
                  <c:v>298.24</c:v>
                </c:pt>
                <c:pt idx="7346">
                  <c:v>273.11</c:v>
                </c:pt>
                <c:pt idx="7347">
                  <c:v>190.3</c:v>
                </c:pt>
                <c:pt idx="7348">
                  <c:v>216.66</c:v>
                </c:pt>
                <c:pt idx="7349">
                  <c:v>229.21</c:v>
                </c:pt>
                <c:pt idx="7350">
                  <c:v>208.41</c:v>
                </c:pt>
                <c:pt idx="7351">
                  <c:v>185.31</c:v>
                </c:pt>
                <c:pt idx="7352">
                  <c:v>223.28</c:v>
                </c:pt>
                <c:pt idx="7353">
                  <c:v>396.26</c:v>
                </c:pt>
                <c:pt idx="7354">
                  <c:v>387.16</c:v>
                </c:pt>
                <c:pt idx="7355">
                  <c:v>222.52</c:v>
                </c:pt>
                <c:pt idx="7356">
                  <c:v>289.85000000000002</c:v>
                </c:pt>
                <c:pt idx="7357">
                  <c:v>204.59</c:v>
                </c:pt>
                <c:pt idx="7358">
                  <c:v>418.19</c:v>
                </c:pt>
                <c:pt idx="7359">
                  <c:v>759.37</c:v>
                </c:pt>
                <c:pt idx="7360">
                  <c:v>617.55999999999995</c:v>
                </c:pt>
                <c:pt idx="7361">
                  <c:v>356.04</c:v>
                </c:pt>
                <c:pt idx="7362">
                  <c:v>1370.22</c:v>
                </c:pt>
                <c:pt idx="7363">
                  <c:v>481.9</c:v>
                </c:pt>
                <c:pt idx="7364">
                  <c:v>379.14</c:v>
                </c:pt>
                <c:pt idx="7365">
                  <c:v>151.54</c:v>
                </c:pt>
                <c:pt idx="7366">
                  <c:v>134.88999999999999</c:v>
                </c:pt>
                <c:pt idx="7367">
                  <c:v>161.18</c:v>
                </c:pt>
                <c:pt idx="7368">
                  <c:v>131.44</c:v>
                </c:pt>
                <c:pt idx="7369">
                  <c:v>141.91</c:v>
                </c:pt>
                <c:pt idx="7370">
                  <c:v>75.95</c:v>
                </c:pt>
                <c:pt idx="7371">
                  <c:v>98.65</c:v>
                </c:pt>
                <c:pt idx="7372">
                  <c:v>15.07</c:v>
                </c:pt>
                <c:pt idx="7373">
                  <c:v>27.37</c:v>
                </c:pt>
                <c:pt idx="7374">
                  <c:v>25.26</c:v>
                </c:pt>
                <c:pt idx="7375">
                  <c:v>26.9</c:v>
                </c:pt>
                <c:pt idx="7376">
                  <c:v>39.28</c:v>
                </c:pt>
                <c:pt idx="7377">
                  <c:v>87.5</c:v>
                </c:pt>
                <c:pt idx="7378">
                  <c:v>83.06</c:v>
                </c:pt>
                <c:pt idx="7379">
                  <c:v>84.45</c:v>
                </c:pt>
                <c:pt idx="7380">
                  <c:v>86.26</c:v>
                </c:pt>
                <c:pt idx="7381">
                  <c:v>91.34</c:v>
                </c:pt>
                <c:pt idx="7382">
                  <c:v>75</c:v>
                </c:pt>
                <c:pt idx="7383">
                  <c:v>85.76</c:v>
                </c:pt>
                <c:pt idx="7384">
                  <c:v>107.51</c:v>
                </c:pt>
                <c:pt idx="7385">
                  <c:v>100.07</c:v>
                </c:pt>
                <c:pt idx="7386">
                  <c:v>82.99</c:v>
                </c:pt>
                <c:pt idx="7387">
                  <c:v>70.67</c:v>
                </c:pt>
                <c:pt idx="7388">
                  <c:v>79.34</c:v>
                </c:pt>
                <c:pt idx="7389">
                  <c:v>69.930000000000007</c:v>
                </c:pt>
                <c:pt idx="7390">
                  <c:v>67.5</c:v>
                </c:pt>
                <c:pt idx="7391">
                  <c:v>86.31</c:v>
                </c:pt>
                <c:pt idx="7392">
                  <c:v>73.03</c:v>
                </c:pt>
                <c:pt idx="7393">
                  <c:v>75.34</c:v>
                </c:pt>
                <c:pt idx="7394">
                  <c:v>83.77</c:v>
                </c:pt>
                <c:pt idx="7395">
                  <c:v>79.459999999999994</c:v>
                </c:pt>
                <c:pt idx="7396">
                  <c:v>75.36</c:v>
                </c:pt>
                <c:pt idx="7397">
                  <c:v>75.349999999999994</c:v>
                </c:pt>
                <c:pt idx="7398">
                  <c:v>64.12</c:v>
                </c:pt>
                <c:pt idx="7399">
                  <c:v>52.88</c:v>
                </c:pt>
                <c:pt idx="7400">
                  <c:v>54.45</c:v>
                </c:pt>
                <c:pt idx="7401">
                  <c:v>181.21</c:v>
                </c:pt>
                <c:pt idx="7402">
                  <c:v>216.29</c:v>
                </c:pt>
                <c:pt idx="7403">
                  <c:v>245.13</c:v>
                </c:pt>
                <c:pt idx="7404">
                  <c:v>189.95</c:v>
                </c:pt>
                <c:pt idx="7405">
                  <c:v>256.39999999999998</c:v>
                </c:pt>
                <c:pt idx="7406">
                  <c:v>279.02</c:v>
                </c:pt>
                <c:pt idx="7407">
                  <c:v>256.19</c:v>
                </c:pt>
                <c:pt idx="7408">
                  <c:v>189.73</c:v>
                </c:pt>
                <c:pt idx="7409">
                  <c:v>222.3</c:v>
                </c:pt>
                <c:pt idx="7410">
                  <c:v>221.89</c:v>
                </c:pt>
                <c:pt idx="7411">
                  <c:v>220.73</c:v>
                </c:pt>
                <c:pt idx="7412">
                  <c:v>277.76</c:v>
                </c:pt>
                <c:pt idx="7413">
                  <c:v>287.44</c:v>
                </c:pt>
                <c:pt idx="7414">
                  <c:v>291.31</c:v>
                </c:pt>
                <c:pt idx="7415">
                  <c:v>265.66000000000003</c:v>
                </c:pt>
                <c:pt idx="7416">
                  <c:v>203.57</c:v>
                </c:pt>
                <c:pt idx="7417">
                  <c:v>201.7</c:v>
                </c:pt>
                <c:pt idx="7418">
                  <c:v>129.30000000000001</c:v>
                </c:pt>
                <c:pt idx="7419">
                  <c:v>123.17</c:v>
                </c:pt>
                <c:pt idx="7420">
                  <c:v>97.86</c:v>
                </c:pt>
                <c:pt idx="7421">
                  <c:v>160.30000000000001</c:v>
                </c:pt>
                <c:pt idx="7422">
                  <c:v>151.57</c:v>
                </c:pt>
                <c:pt idx="7423">
                  <c:v>91.23</c:v>
                </c:pt>
                <c:pt idx="7424">
                  <c:v>112.14</c:v>
                </c:pt>
                <c:pt idx="7425">
                  <c:v>218.12</c:v>
                </c:pt>
                <c:pt idx="7426">
                  <c:v>128.62</c:v>
                </c:pt>
                <c:pt idx="7427">
                  <c:v>155.15</c:v>
                </c:pt>
                <c:pt idx="7428">
                  <c:v>161.21</c:v>
                </c:pt>
                <c:pt idx="7429">
                  <c:v>259.64</c:v>
                </c:pt>
                <c:pt idx="7430">
                  <c:v>322.83</c:v>
                </c:pt>
                <c:pt idx="7431">
                  <c:v>353.75</c:v>
                </c:pt>
                <c:pt idx="7432">
                  <c:v>215.78</c:v>
                </c:pt>
                <c:pt idx="7433">
                  <c:v>193.67</c:v>
                </c:pt>
                <c:pt idx="7434">
                  <c:v>156.84</c:v>
                </c:pt>
                <c:pt idx="7435">
                  <c:v>226.64</c:v>
                </c:pt>
                <c:pt idx="7436">
                  <c:v>262.8</c:v>
                </c:pt>
                <c:pt idx="7437">
                  <c:v>253.66</c:v>
                </c:pt>
                <c:pt idx="7438">
                  <c:v>241.48</c:v>
                </c:pt>
                <c:pt idx="7439">
                  <c:v>191.54</c:v>
                </c:pt>
                <c:pt idx="7440">
                  <c:v>144.04</c:v>
                </c:pt>
                <c:pt idx="7441">
                  <c:v>180.14</c:v>
                </c:pt>
                <c:pt idx="7442">
                  <c:v>191.97</c:v>
                </c:pt>
                <c:pt idx="7443">
                  <c:v>212.42</c:v>
                </c:pt>
                <c:pt idx="7444">
                  <c:v>183.17</c:v>
                </c:pt>
                <c:pt idx="7445">
                  <c:v>197.39</c:v>
                </c:pt>
                <c:pt idx="7446">
                  <c:v>168.83</c:v>
                </c:pt>
                <c:pt idx="7447">
                  <c:v>153.32</c:v>
                </c:pt>
                <c:pt idx="7448">
                  <c:v>130.54</c:v>
                </c:pt>
                <c:pt idx="7449">
                  <c:v>214.54</c:v>
                </c:pt>
                <c:pt idx="7450">
                  <c:v>227.44</c:v>
                </c:pt>
                <c:pt idx="7451">
                  <c:v>384.49</c:v>
                </c:pt>
                <c:pt idx="7452">
                  <c:v>260.52</c:v>
                </c:pt>
                <c:pt idx="7453">
                  <c:v>350.2</c:v>
                </c:pt>
                <c:pt idx="7454">
                  <c:v>320.33999999999997</c:v>
                </c:pt>
                <c:pt idx="7455">
                  <c:v>412.3</c:v>
                </c:pt>
                <c:pt idx="7456">
                  <c:v>353.28</c:v>
                </c:pt>
                <c:pt idx="7457">
                  <c:v>107.96</c:v>
                </c:pt>
                <c:pt idx="7458">
                  <c:v>250.57</c:v>
                </c:pt>
                <c:pt idx="7459">
                  <c:v>260</c:v>
                </c:pt>
                <c:pt idx="7460">
                  <c:v>248.69</c:v>
                </c:pt>
                <c:pt idx="7461">
                  <c:v>278.01</c:v>
                </c:pt>
                <c:pt idx="7462">
                  <c:v>347.36</c:v>
                </c:pt>
                <c:pt idx="7463">
                  <c:v>414.6</c:v>
                </c:pt>
                <c:pt idx="7464">
                  <c:v>333.06</c:v>
                </c:pt>
                <c:pt idx="7465">
                  <c:v>305.70999999999998</c:v>
                </c:pt>
                <c:pt idx="7466">
                  <c:v>246.16</c:v>
                </c:pt>
                <c:pt idx="7467">
                  <c:v>278.95999999999998</c:v>
                </c:pt>
                <c:pt idx="7468">
                  <c:v>249.87</c:v>
                </c:pt>
                <c:pt idx="7469">
                  <c:v>209.41</c:v>
                </c:pt>
                <c:pt idx="7470">
                  <c:v>211.16</c:v>
                </c:pt>
                <c:pt idx="7471">
                  <c:v>259.88</c:v>
                </c:pt>
                <c:pt idx="7472">
                  <c:v>323.33999999999997</c:v>
                </c:pt>
                <c:pt idx="7473">
                  <c:v>362.71</c:v>
                </c:pt>
                <c:pt idx="7474">
                  <c:v>217.18</c:v>
                </c:pt>
                <c:pt idx="7475">
                  <c:v>100.76</c:v>
                </c:pt>
                <c:pt idx="7476">
                  <c:v>85.6</c:v>
                </c:pt>
                <c:pt idx="7477">
                  <c:v>88.6</c:v>
                </c:pt>
                <c:pt idx="7478">
                  <c:v>80.39</c:v>
                </c:pt>
                <c:pt idx="7479">
                  <c:v>70.25</c:v>
                </c:pt>
                <c:pt idx="7480">
                  <c:v>59.63</c:v>
                </c:pt>
                <c:pt idx="7481">
                  <c:v>55.02</c:v>
                </c:pt>
                <c:pt idx="7482">
                  <c:v>176.39</c:v>
                </c:pt>
                <c:pt idx="7483">
                  <c:v>153.75</c:v>
                </c:pt>
                <c:pt idx="7484">
                  <c:v>91.77</c:v>
                </c:pt>
                <c:pt idx="7485">
                  <c:v>214.96</c:v>
                </c:pt>
                <c:pt idx="7486">
                  <c:v>159.16</c:v>
                </c:pt>
                <c:pt idx="7487">
                  <c:v>204.69</c:v>
                </c:pt>
                <c:pt idx="7488">
                  <c:v>309.58999999999997</c:v>
                </c:pt>
                <c:pt idx="7489">
                  <c:v>295.23</c:v>
                </c:pt>
                <c:pt idx="7490">
                  <c:v>265.87</c:v>
                </c:pt>
                <c:pt idx="7491">
                  <c:v>224.76</c:v>
                </c:pt>
                <c:pt idx="7492">
                  <c:v>220.64</c:v>
                </c:pt>
                <c:pt idx="7493">
                  <c:v>176.19</c:v>
                </c:pt>
                <c:pt idx="7494">
                  <c:v>91.51</c:v>
                </c:pt>
                <c:pt idx="7495">
                  <c:v>163.33000000000001</c:v>
                </c:pt>
                <c:pt idx="7496">
                  <c:v>191.58</c:v>
                </c:pt>
                <c:pt idx="7497">
                  <c:v>244.9</c:v>
                </c:pt>
                <c:pt idx="7498">
                  <c:v>216.34</c:v>
                </c:pt>
                <c:pt idx="7499">
                  <c:v>524.15</c:v>
                </c:pt>
                <c:pt idx="7500">
                  <c:v>212.2</c:v>
                </c:pt>
                <c:pt idx="7501">
                  <c:v>346.22</c:v>
                </c:pt>
                <c:pt idx="7502">
                  <c:v>87.48</c:v>
                </c:pt>
                <c:pt idx="7503">
                  <c:v>401.42</c:v>
                </c:pt>
                <c:pt idx="7504">
                  <c:v>341.87</c:v>
                </c:pt>
                <c:pt idx="7505">
                  <c:v>371.12</c:v>
                </c:pt>
                <c:pt idx="7506">
                  <c:v>380.68</c:v>
                </c:pt>
                <c:pt idx="7507">
                  <c:v>523.29</c:v>
                </c:pt>
                <c:pt idx="7508">
                  <c:v>343.27</c:v>
                </c:pt>
                <c:pt idx="7509">
                  <c:v>565.74</c:v>
                </c:pt>
                <c:pt idx="7510">
                  <c:v>494.09</c:v>
                </c:pt>
                <c:pt idx="7511">
                  <c:v>580.92999999999995</c:v>
                </c:pt>
                <c:pt idx="7512">
                  <c:v>535.21</c:v>
                </c:pt>
                <c:pt idx="7513">
                  <c:v>448.06</c:v>
                </c:pt>
                <c:pt idx="7514">
                  <c:v>406.31</c:v>
                </c:pt>
                <c:pt idx="7515">
                  <c:v>247.95</c:v>
                </c:pt>
                <c:pt idx="7516">
                  <c:v>304.20999999999998</c:v>
                </c:pt>
                <c:pt idx="7517">
                  <c:v>240.67</c:v>
                </c:pt>
                <c:pt idx="7518">
                  <c:v>464.41</c:v>
                </c:pt>
                <c:pt idx="7519">
                  <c:v>431.87</c:v>
                </c:pt>
                <c:pt idx="7520">
                  <c:v>454.22</c:v>
                </c:pt>
                <c:pt idx="7521">
                  <c:v>330.12</c:v>
                </c:pt>
                <c:pt idx="7522">
                  <c:v>266.95</c:v>
                </c:pt>
                <c:pt idx="7523">
                  <c:v>365.35</c:v>
                </c:pt>
                <c:pt idx="7524">
                  <c:v>242.52</c:v>
                </c:pt>
                <c:pt idx="7525">
                  <c:v>305.35000000000002</c:v>
                </c:pt>
                <c:pt idx="7526">
                  <c:v>246.03</c:v>
                </c:pt>
                <c:pt idx="7527">
                  <c:v>352.8</c:v>
                </c:pt>
                <c:pt idx="7528">
                  <c:v>295.70999999999998</c:v>
                </c:pt>
                <c:pt idx="7529">
                  <c:v>177.44</c:v>
                </c:pt>
                <c:pt idx="7530">
                  <c:v>259.17</c:v>
                </c:pt>
                <c:pt idx="7531">
                  <c:v>304.87</c:v>
                </c:pt>
                <c:pt idx="7532">
                  <c:v>415.74</c:v>
                </c:pt>
                <c:pt idx="7533">
                  <c:v>332.36</c:v>
                </c:pt>
                <c:pt idx="7534">
                  <c:v>350.32</c:v>
                </c:pt>
                <c:pt idx="7535">
                  <c:v>339.49</c:v>
                </c:pt>
                <c:pt idx="7536">
                  <c:v>380.93</c:v>
                </c:pt>
                <c:pt idx="7537">
                  <c:v>457.52</c:v>
                </c:pt>
                <c:pt idx="7538">
                  <c:v>624.71</c:v>
                </c:pt>
                <c:pt idx="7539">
                  <c:v>518.1</c:v>
                </c:pt>
                <c:pt idx="7540">
                  <c:v>507.21</c:v>
                </c:pt>
                <c:pt idx="7541">
                  <c:v>450.93</c:v>
                </c:pt>
                <c:pt idx="7542">
                  <c:v>388.07</c:v>
                </c:pt>
                <c:pt idx="7543">
                  <c:v>290.95</c:v>
                </c:pt>
                <c:pt idx="7544">
                  <c:v>297.22000000000003</c:v>
                </c:pt>
                <c:pt idx="7545">
                  <c:v>306.64999999999998</c:v>
                </c:pt>
                <c:pt idx="7546">
                  <c:v>315.33999999999997</c:v>
                </c:pt>
                <c:pt idx="7547">
                  <c:v>351.89</c:v>
                </c:pt>
                <c:pt idx="7548">
                  <c:v>333.53</c:v>
                </c:pt>
                <c:pt idx="7549">
                  <c:v>490.57</c:v>
                </c:pt>
                <c:pt idx="7550">
                  <c:v>496.68</c:v>
                </c:pt>
                <c:pt idx="7551">
                  <c:v>478.55</c:v>
                </c:pt>
                <c:pt idx="7552">
                  <c:v>480.65</c:v>
                </c:pt>
                <c:pt idx="7553">
                  <c:v>463.1</c:v>
                </c:pt>
                <c:pt idx="7554">
                  <c:v>419.37</c:v>
                </c:pt>
                <c:pt idx="7555">
                  <c:v>415.04</c:v>
                </c:pt>
                <c:pt idx="7556">
                  <c:v>413.13</c:v>
                </c:pt>
                <c:pt idx="7557">
                  <c:v>389.58</c:v>
                </c:pt>
                <c:pt idx="7558">
                  <c:v>400.91</c:v>
                </c:pt>
                <c:pt idx="7559">
                  <c:v>466.31</c:v>
                </c:pt>
                <c:pt idx="7560">
                  <c:v>381.09</c:v>
                </c:pt>
                <c:pt idx="7561">
                  <c:v>330.08</c:v>
                </c:pt>
                <c:pt idx="7562">
                  <c:v>348.93</c:v>
                </c:pt>
                <c:pt idx="7563">
                  <c:v>368.05</c:v>
                </c:pt>
                <c:pt idx="7564">
                  <c:v>313.5</c:v>
                </c:pt>
                <c:pt idx="7565">
                  <c:v>309.05</c:v>
                </c:pt>
                <c:pt idx="7566">
                  <c:v>199.69</c:v>
                </c:pt>
                <c:pt idx="7567">
                  <c:v>226.01</c:v>
                </c:pt>
                <c:pt idx="7568">
                  <c:v>187.16</c:v>
                </c:pt>
                <c:pt idx="7569">
                  <c:v>225.26</c:v>
                </c:pt>
                <c:pt idx="7570">
                  <c:v>193.95</c:v>
                </c:pt>
                <c:pt idx="7571">
                  <c:v>226.25</c:v>
                </c:pt>
                <c:pt idx="7572">
                  <c:v>498.14</c:v>
                </c:pt>
                <c:pt idx="7573">
                  <c:v>440.61</c:v>
                </c:pt>
                <c:pt idx="7574">
                  <c:v>453.89</c:v>
                </c:pt>
                <c:pt idx="7575">
                  <c:v>381.81</c:v>
                </c:pt>
                <c:pt idx="7576">
                  <c:v>422.09</c:v>
                </c:pt>
                <c:pt idx="7577">
                  <c:v>374.63</c:v>
                </c:pt>
                <c:pt idx="7578">
                  <c:v>390.43</c:v>
                </c:pt>
                <c:pt idx="7579">
                  <c:v>377.74</c:v>
                </c:pt>
                <c:pt idx="7580">
                  <c:v>363.65</c:v>
                </c:pt>
                <c:pt idx="7581">
                  <c:v>373.97</c:v>
                </c:pt>
                <c:pt idx="7582">
                  <c:v>426.44</c:v>
                </c:pt>
                <c:pt idx="7583">
                  <c:v>384.56</c:v>
                </c:pt>
                <c:pt idx="7584">
                  <c:v>416.21</c:v>
                </c:pt>
                <c:pt idx="7585">
                  <c:v>346.34</c:v>
                </c:pt>
                <c:pt idx="7586">
                  <c:v>400.36</c:v>
                </c:pt>
                <c:pt idx="7587">
                  <c:v>411.42</c:v>
                </c:pt>
                <c:pt idx="7588">
                  <c:v>427.03</c:v>
                </c:pt>
                <c:pt idx="7589">
                  <c:v>436.84</c:v>
                </c:pt>
                <c:pt idx="7590">
                  <c:v>420.85</c:v>
                </c:pt>
                <c:pt idx="7591">
                  <c:v>372.99</c:v>
                </c:pt>
                <c:pt idx="7592">
                  <c:v>354.89</c:v>
                </c:pt>
                <c:pt idx="7593">
                  <c:v>359.63</c:v>
                </c:pt>
                <c:pt idx="7594">
                  <c:v>416.66</c:v>
                </c:pt>
                <c:pt idx="7595">
                  <c:v>355.65</c:v>
                </c:pt>
                <c:pt idx="7596">
                  <c:v>473.93</c:v>
                </c:pt>
                <c:pt idx="7597">
                  <c:v>689.47</c:v>
                </c:pt>
                <c:pt idx="7598">
                  <c:v>371.1</c:v>
                </c:pt>
                <c:pt idx="7599">
                  <c:v>354.13</c:v>
                </c:pt>
                <c:pt idx="7600">
                  <c:v>346.53</c:v>
                </c:pt>
                <c:pt idx="7601">
                  <c:v>234.73</c:v>
                </c:pt>
                <c:pt idx="7602">
                  <c:v>230.78</c:v>
                </c:pt>
                <c:pt idx="7603">
                  <c:v>202.63</c:v>
                </c:pt>
                <c:pt idx="7604">
                  <c:v>4.37</c:v>
                </c:pt>
                <c:pt idx="7605">
                  <c:v>2.97</c:v>
                </c:pt>
                <c:pt idx="7606">
                  <c:v>3.54</c:v>
                </c:pt>
                <c:pt idx="7607">
                  <c:v>28.8</c:v>
                </c:pt>
                <c:pt idx="7608">
                  <c:v>27.36</c:v>
                </c:pt>
                <c:pt idx="7609">
                  <c:v>26.37</c:v>
                </c:pt>
                <c:pt idx="7610">
                  <c:v>25.98</c:v>
                </c:pt>
                <c:pt idx="7611">
                  <c:v>25.94</c:v>
                </c:pt>
                <c:pt idx="7612">
                  <c:v>26.49</c:v>
                </c:pt>
                <c:pt idx="7613">
                  <c:v>33.729999999999997</c:v>
                </c:pt>
                <c:pt idx="7614">
                  <c:v>34.79</c:v>
                </c:pt>
                <c:pt idx="7615">
                  <c:v>213.34</c:v>
                </c:pt>
                <c:pt idx="7616">
                  <c:v>216.04</c:v>
                </c:pt>
                <c:pt idx="7617">
                  <c:v>80.34</c:v>
                </c:pt>
                <c:pt idx="7618">
                  <c:v>123.37</c:v>
                </c:pt>
                <c:pt idx="7619">
                  <c:v>143.15</c:v>
                </c:pt>
                <c:pt idx="7620">
                  <c:v>104.31</c:v>
                </c:pt>
                <c:pt idx="7621">
                  <c:v>190.46</c:v>
                </c:pt>
                <c:pt idx="7622">
                  <c:v>227.5</c:v>
                </c:pt>
                <c:pt idx="7623">
                  <c:v>326.97000000000003</c:v>
                </c:pt>
                <c:pt idx="7624">
                  <c:v>310.01</c:v>
                </c:pt>
                <c:pt idx="7625">
                  <c:v>22.32</c:v>
                </c:pt>
                <c:pt idx="7626">
                  <c:v>24.44</c:v>
                </c:pt>
                <c:pt idx="7627">
                  <c:v>29.05</c:v>
                </c:pt>
                <c:pt idx="7628">
                  <c:v>46.03</c:v>
                </c:pt>
                <c:pt idx="7629">
                  <c:v>34.97</c:v>
                </c:pt>
                <c:pt idx="7630">
                  <c:v>38.659999999999997</c:v>
                </c:pt>
                <c:pt idx="7631">
                  <c:v>43.32</c:v>
                </c:pt>
                <c:pt idx="7632">
                  <c:v>39.049999999999997</c:v>
                </c:pt>
                <c:pt idx="7633">
                  <c:v>43.45</c:v>
                </c:pt>
                <c:pt idx="7634">
                  <c:v>38.75</c:v>
                </c:pt>
                <c:pt idx="7635">
                  <c:v>45.92</c:v>
                </c:pt>
                <c:pt idx="7636">
                  <c:v>43.14</c:v>
                </c:pt>
                <c:pt idx="7637">
                  <c:v>55.97</c:v>
                </c:pt>
                <c:pt idx="7638">
                  <c:v>63.19</c:v>
                </c:pt>
                <c:pt idx="7639">
                  <c:v>49.49</c:v>
                </c:pt>
                <c:pt idx="7640">
                  <c:v>49.3</c:v>
                </c:pt>
                <c:pt idx="7641">
                  <c:v>83.47</c:v>
                </c:pt>
                <c:pt idx="7642">
                  <c:v>126.97</c:v>
                </c:pt>
                <c:pt idx="7643">
                  <c:v>148.33000000000001</c:v>
                </c:pt>
                <c:pt idx="7644">
                  <c:v>130.25</c:v>
                </c:pt>
                <c:pt idx="7645">
                  <c:v>89.76</c:v>
                </c:pt>
                <c:pt idx="7646">
                  <c:v>117.22</c:v>
                </c:pt>
                <c:pt idx="7647">
                  <c:v>136.12</c:v>
                </c:pt>
                <c:pt idx="7648">
                  <c:v>141.76</c:v>
                </c:pt>
                <c:pt idx="7649">
                  <c:v>293.52999999999997</c:v>
                </c:pt>
                <c:pt idx="7650">
                  <c:v>226.33</c:v>
                </c:pt>
                <c:pt idx="7651">
                  <c:v>180.7</c:v>
                </c:pt>
                <c:pt idx="7652">
                  <c:v>223.63</c:v>
                </c:pt>
                <c:pt idx="7653">
                  <c:v>258.48</c:v>
                </c:pt>
                <c:pt idx="7654">
                  <c:v>223.17</c:v>
                </c:pt>
                <c:pt idx="7655">
                  <c:v>220.66</c:v>
                </c:pt>
                <c:pt idx="7656">
                  <c:v>197</c:v>
                </c:pt>
                <c:pt idx="7657">
                  <c:v>211.33</c:v>
                </c:pt>
                <c:pt idx="7658">
                  <c:v>191.45</c:v>
                </c:pt>
                <c:pt idx="7659">
                  <c:v>226.45</c:v>
                </c:pt>
                <c:pt idx="7660">
                  <c:v>276.61</c:v>
                </c:pt>
                <c:pt idx="7661">
                  <c:v>319.49</c:v>
                </c:pt>
                <c:pt idx="7662">
                  <c:v>224.73</c:v>
                </c:pt>
                <c:pt idx="7663">
                  <c:v>145.9</c:v>
                </c:pt>
                <c:pt idx="7664">
                  <c:v>148.99</c:v>
                </c:pt>
                <c:pt idx="7665">
                  <c:v>151.21</c:v>
                </c:pt>
                <c:pt idx="7666">
                  <c:v>98.72</c:v>
                </c:pt>
                <c:pt idx="7667">
                  <c:v>108.9</c:v>
                </c:pt>
                <c:pt idx="7668">
                  <c:v>107.35</c:v>
                </c:pt>
                <c:pt idx="7669">
                  <c:v>154.58000000000001</c:v>
                </c:pt>
                <c:pt idx="7670">
                  <c:v>154.38999999999999</c:v>
                </c:pt>
                <c:pt idx="7671">
                  <c:v>204.55</c:v>
                </c:pt>
                <c:pt idx="7672">
                  <c:v>273.13</c:v>
                </c:pt>
                <c:pt idx="7673">
                  <c:v>241.55</c:v>
                </c:pt>
                <c:pt idx="7674">
                  <c:v>211.15</c:v>
                </c:pt>
                <c:pt idx="7675">
                  <c:v>222.88</c:v>
                </c:pt>
                <c:pt idx="7676">
                  <c:v>167.32</c:v>
                </c:pt>
                <c:pt idx="7677">
                  <c:v>198.3</c:v>
                </c:pt>
                <c:pt idx="7678">
                  <c:v>254.79</c:v>
                </c:pt>
                <c:pt idx="7679">
                  <c:v>134.51</c:v>
                </c:pt>
                <c:pt idx="7680">
                  <c:v>124.06</c:v>
                </c:pt>
                <c:pt idx="7681">
                  <c:v>145.15</c:v>
                </c:pt>
                <c:pt idx="7682">
                  <c:v>192.66</c:v>
                </c:pt>
                <c:pt idx="7683">
                  <c:v>199.09</c:v>
                </c:pt>
                <c:pt idx="7684">
                  <c:v>161.66999999999999</c:v>
                </c:pt>
                <c:pt idx="7685">
                  <c:v>114.05</c:v>
                </c:pt>
                <c:pt idx="7686">
                  <c:v>383.18</c:v>
                </c:pt>
                <c:pt idx="7687">
                  <c:v>191.69</c:v>
                </c:pt>
                <c:pt idx="7688">
                  <c:v>247.29</c:v>
                </c:pt>
                <c:pt idx="7689">
                  <c:v>230.97</c:v>
                </c:pt>
                <c:pt idx="7690">
                  <c:v>161.80000000000001</c:v>
                </c:pt>
                <c:pt idx="7691">
                  <c:v>185.49</c:v>
                </c:pt>
                <c:pt idx="7692">
                  <c:v>70.14</c:v>
                </c:pt>
                <c:pt idx="7693">
                  <c:v>66.900000000000006</c:v>
                </c:pt>
                <c:pt idx="7694">
                  <c:v>69.69</c:v>
                </c:pt>
                <c:pt idx="7695">
                  <c:v>85.17</c:v>
                </c:pt>
                <c:pt idx="7696">
                  <c:v>94.43</c:v>
                </c:pt>
                <c:pt idx="7697">
                  <c:v>27.55</c:v>
                </c:pt>
                <c:pt idx="7698">
                  <c:v>34.85</c:v>
                </c:pt>
                <c:pt idx="7699">
                  <c:v>187.82</c:v>
                </c:pt>
                <c:pt idx="7700">
                  <c:v>252.7</c:v>
                </c:pt>
                <c:pt idx="7701">
                  <c:v>301.55</c:v>
                </c:pt>
                <c:pt idx="7702">
                  <c:v>283.58999999999997</c:v>
                </c:pt>
                <c:pt idx="7703">
                  <c:v>300.26</c:v>
                </c:pt>
                <c:pt idx="7704">
                  <c:v>305.92</c:v>
                </c:pt>
                <c:pt idx="7705">
                  <c:v>279.89</c:v>
                </c:pt>
                <c:pt idx="7706">
                  <c:v>279.99</c:v>
                </c:pt>
                <c:pt idx="7707">
                  <c:v>249.62</c:v>
                </c:pt>
                <c:pt idx="7708">
                  <c:v>235.58</c:v>
                </c:pt>
                <c:pt idx="7709">
                  <c:v>232.35</c:v>
                </c:pt>
                <c:pt idx="7710">
                  <c:v>242.75</c:v>
                </c:pt>
                <c:pt idx="7711">
                  <c:v>188.89</c:v>
                </c:pt>
                <c:pt idx="7712">
                  <c:v>171.91</c:v>
                </c:pt>
                <c:pt idx="7713">
                  <c:v>169.99</c:v>
                </c:pt>
                <c:pt idx="7714">
                  <c:v>184.84</c:v>
                </c:pt>
                <c:pt idx="7715">
                  <c:v>184.34</c:v>
                </c:pt>
                <c:pt idx="7716">
                  <c:v>90.11</c:v>
                </c:pt>
                <c:pt idx="7717">
                  <c:v>95.08</c:v>
                </c:pt>
                <c:pt idx="7718">
                  <c:v>113.24</c:v>
                </c:pt>
                <c:pt idx="7719">
                  <c:v>101.48</c:v>
                </c:pt>
                <c:pt idx="7720">
                  <c:v>113.95</c:v>
                </c:pt>
                <c:pt idx="7721">
                  <c:v>266.27</c:v>
                </c:pt>
                <c:pt idx="7722">
                  <c:v>390.14</c:v>
                </c:pt>
                <c:pt idx="7723">
                  <c:v>583.98</c:v>
                </c:pt>
                <c:pt idx="7724">
                  <c:v>517.69000000000005</c:v>
                </c:pt>
                <c:pt idx="7725">
                  <c:v>290.58999999999997</c:v>
                </c:pt>
                <c:pt idx="7726">
                  <c:v>228.78</c:v>
                </c:pt>
                <c:pt idx="7727">
                  <c:v>181.14</c:v>
                </c:pt>
                <c:pt idx="7728">
                  <c:v>111.26</c:v>
                </c:pt>
                <c:pt idx="7729">
                  <c:v>106.78</c:v>
                </c:pt>
                <c:pt idx="7730">
                  <c:v>109.83</c:v>
                </c:pt>
                <c:pt idx="7731">
                  <c:v>88.25</c:v>
                </c:pt>
                <c:pt idx="7732">
                  <c:v>119.98</c:v>
                </c:pt>
                <c:pt idx="7733">
                  <c:v>145.66999999999999</c:v>
                </c:pt>
                <c:pt idx="7734">
                  <c:v>283.05</c:v>
                </c:pt>
                <c:pt idx="7735">
                  <c:v>237.83</c:v>
                </c:pt>
                <c:pt idx="7736">
                  <c:v>212.68</c:v>
                </c:pt>
                <c:pt idx="7737">
                  <c:v>220.16</c:v>
                </c:pt>
                <c:pt idx="7738">
                  <c:v>128.62</c:v>
                </c:pt>
                <c:pt idx="7739">
                  <c:v>178.06</c:v>
                </c:pt>
                <c:pt idx="7740">
                  <c:v>153.57</c:v>
                </c:pt>
                <c:pt idx="7741">
                  <c:v>152.12</c:v>
                </c:pt>
                <c:pt idx="7742">
                  <c:v>143.80000000000001</c:v>
                </c:pt>
                <c:pt idx="7743">
                  <c:v>241</c:v>
                </c:pt>
                <c:pt idx="7744">
                  <c:v>142.69999999999999</c:v>
                </c:pt>
                <c:pt idx="7745">
                  <c:v>191.49</c:v>
                </c:pt>
                <c:pt idx="7746">
                  <c:v>214.78</c:v>
                </c:pt>
                <c:pt idx="7747">
                  <c:v>125.82</c:v>
                </c:pt>
                <c:pt idx="7748">
                  <c:v>311.47000000000003</c:v>
                </c:pt>
                <c:pt idx="7749">
                  <c:v>230.05</c:v>
                </c:pt>
                <c:pt idx="7750">
                  <c:v>292.48</c:v>
                </c:pt>
                <c:pt idx="7751">
                  <c:v>340.82</c:v>
                </c:pt>
                <c:pt idx="7752">
                  <c:v>170.11</c:v>
                </c:pt>
                <c:pt idx="7753">
                  <c:v>143.25</c:v>
                </c:pt>
                <c:pt idx="7754">
                  <c:v>134.11000000000001</c:v>
                </c:pt>
                <c:pt idx="7755">
                  <c:v>164.06</c:v>
                </c:pt>
                <c:pt idx="7756">
                  <c:v>184.88</c:v>
                </c:pt>
                <c:pt idx="7757">
                  <c:v>181.57</c:v>
                </c:pt>
                <c:pt idx="7758">
                  <c:v>184.41</c:v>
                </c:pt>
                <c:pt idx="7759">
                  <c:v>143.97999999999999</c:v>
                </c:pt>
                <c:pt idx="7760">
                  <c:v>164.08</c:v>
                </c:pt>
                <c:pt idx="7761">
                  <c:v>152.94999999999999</c:v>
                </c:pt>
                <c:pt idx="7762">
                  <c:v>148.16999999999999</c:v>
                </c:pt>
                <c:pt idx="7763">
                  <c:v>181.13</c:v>
                </c:pt>
                <c:pt idx="7764">
                  <c:v>187.71</c:v>
                </c:pt>
                <c:pt idx="7765">
                  <c:v>193.68</c:v>
                </c:pt>
                <c:pt idx="7766">
                  <c:v>230.52</c:v>
                </c:pt>
                <c:pt idx="7767">
                  <c:v>199.95</c:v>
                </c:pt>
                <c:pt idx="7768">
                  <c:v>187.19</c:v>
                </c:pt>
                <c:pt idx="7769">
                  <c:v>316.74</c:v>
                </c:pt>
                <c:pt idx="7770">
                  <c:v>45.16</c:v>
                </c:pt>
                <c:pt idx="7771">
                  <c:v>58.33</c:v>
                </c:pt>
                <c:pt idx="7772">
                  <c:v>70.680000000000007</c:v>
                </c:pt>
                <c:pt idx="7773">
                  <c:v>48.73</c:v>
                </c:pt>
                <c:pt idx="7774">
                  <c:v>53.19</c:v>
                </c:pt>
                <c:pt idx="7775">
                  <c:v>76.11</c:v>
                </c:pt>
                <c:pt idx="7776">
                  <c:v>87.44</c:v>
                </c:pt>
                <c:pt idx="7777">
                  <c:v>95.27</c:v>
                </c:pt>
                <c:pt idx="7778">
                  <c:v>80.81</c:v>
                </c:pt>
                <c:pt idx="7779">
                  <c:v>91.14</c:v>
                </c:pt>
                <c:pt idx="7780">
                  <c:v>87.65</c:v>
                </c:pt>
                <c:pt idx="7781">
                  <c:v>70.48</c:v>
                </c:pt>
                <c:pt idx="7782">
                  <c:v>71.12</c:v>
                </c:pt>
                <c:pt idx="7783">
                  <c:v>71.92</c:v>
                </c:pt>
                <c:pt idx="7784">
                  <c:v>62.01</c:v>
                </c:pt>
                <c:pt idx="7785">
                  <c:v>101.66</c:v>
                </c:pt>
                <c:pt idx="7786">
                  <c:v>81.23</c:v>
                </c:pt>
                <c:pt idx="7787">
                  <c:v>103</c:v>
                </c:pt>
                <c:pt idx="7788">
                  <c:v>91.86</c:v>
                </c:pt>
                <c:pt idx="7789">
                  <c:v>21.63</c:v>
                </c:pt>
                <c:pt idx="7790">
                  <c:v>77.87</c:v>
                </c:pt>
                <c:pt idx="7791">
                  <c:v>134.81</c:v>
                </c:pt>
                <c:pt idx="7792">
                  <c:v>71.56</c:v>
                </c:pt>
                <c:pt idx="7793">
                  <c:v>91.99</c:v>
                </c:pt>
                <c:pt idx="7794">
                  <c:v>85.28</c:v>
                </c:pt>
                <c:pt idx="7795">
                  <c:v>55.16</c:v>
                </c:pt>
                <c:pt idx="7796">
                  <c:v>90.97</c:v>
                </c:pt>
                <c:pt idx="7797">
                  <c:v>78.489999999999995</c:v>
                </c:pt>
                <c:pt idx="7798">
                  <c:v>111.5</c:v>
                </c:pt>
                <c:pt idx="7799">
                  <c:v>129.11000000000001</c:v>
                </c:pt>
                <c:pt idx="7800">
                  <c:v>73.900000000000006</c:v>
                </c:pt>
                <c:pt idx="7801">
                  <c:v>152.47999999999999</c:v>
                </c:pt>
                <c:pt idx="7802">
                  <c:v>94.54</c:v>
                </c:pt>
                <c:pt idx="7803">
                  <c:v>174.39</c:v>
                </c:pt>
                <c:pt idx="7804">
                  <c:v>190.49</c:v>
                </c:pt>
                <c:pt idx="7805">
                  <c:v>32.75</c:v>
                </c:pt>
                <c:pt idx="7806">
                  <c:v>28.13</c:v>
                </c:pt>
                <c:pt idx="7807">
                  <c:v>28.51</c:v>
                </c:pt>
                <c:pt idx="7808">
                  <c:v>36.6</c:v>
                </c:pt>
                <c:pt idx="7809">
                  <c:v>34.450000000000003</c:v>
                </c:pt>
                <c:pt idx="7810">
                  <c:v>43.58</c:v>
                </c:pt>
                <c:pt idx="7811">
                  <c:v>43.92</c:v>
                </c:pt>
                <c:pt idx="7812">
                  <c:v>23.89</c:v>
                </c:pt>
                <c:pt idx="7813">
                  <c:v>20.77</c:v>
                </c:pt>
                <c:pt idx="7814">
                  <c:v>17.53</c:v>
                </c:pt>
                <c:pt idx="7815">
                  <c:v>15.7</c:v>
                </c:pt>
                <c:pt idx="7816">
                  <c:v>20.63</c:v>
                </c:pt>
                <c:pt idx="7817">
                  <c:v>13.97</c:v>
                </c:pt>
                <c:pt idx="7818">
                  <c:v>12.79</c:v>
                </c:pt>
                <c:pt idx="7819">
                  <c:v>13.55</c:v>
                </c:pt>
                <c:pt idx="7820">
                  <c:v>10.78</c:v>
                </c:pt>
                <c:pt idx="7821">
                  <c:v>11.32</c:v>
                </c:pt>
                <c:pt idx="7822">
                  <c:v>11.09</c:v>
                </c:pt>
                <c:pt idx="7823">
                  <c:v>11.29</c:v>
                </c:pt>
                <c:pt idx="7824">
                  <c:v>11.39</c:v>
                </c:pt>
                <c:pt idx="7825">
                  <c:v>11.35</c:v>
                </c:pt>
                <c:pt idx="7826">
                  <c:v>16.170000000000002</c:v>
                </c:pt>
                <c:pt idx="7827">
                  <c:v>18.93</c:v>
                </c:pt>
                <c:pt idx="7828">
                  <c:v>13.9</c:v>
                </c:pt>
                <c:pt idx="7829">
                  <c:v>14.32</c:v>
                </c:pt>
                <c:pt idx="7830">
                  <c:v>14.05</c:v>
                </c:pt>
                <c:pt idx="7831">
                  <c:v>20.32</c:v>
                </c:pt>
                <c:pt idx="7832">
                  <c:v>17.920000000000002</c:v>
                </c:pt>
                <c:pt idx="7833">
                  <c:v>21.79</c:v>
                </c:pt>
                <c:pt idx="7834">
                  <c:v>9.6</c:v>
                </c:pt>
                <c:pt idx="7835">
                  <c:v>10.99</c:v>
                </c:pt>
                <c:pt idx="7836">
                  <c:v>9.5399999999999991</c:v>
                </c:pt>
                <c:pt idx="7837">
                  <c:v>7.5</c:v>
                </c:pt>
                <c:pt idx="7838">
                  <c:v>10.42</c:v>
                </c:pt>
                <c:pt idx="7839">
                  <c:v>9.42</c:v>
                </c:pt>
                <c:pt idx="7840">
                  <c:v>13.92</c:v>
                </c:pt>
                <c:pt idx="7841">
                  <c:v>14.9</c:v>
                </c:pt>
                <c:pt idx="7842">
                  <c:v>13.55</c:v>
                </c:pt>
                <c:pt idx="7843">
                  <c:v>15.34</c:v>
                </c:pt>
                <c:pt idx="7844">
                  <c:v>13.62</c:v>
                </c:pt>
                <c:pt idx="7845">
                  <c:v>12.38</c:v>
                </c:pt>
                <c:pt idx="7846">
                  <c:v>12.38</c:v>
                </c:pt>
                <c:pt idx="7847">
                  <c:v>10.63</c:v>
                </c:pt>
                <c:pt idx="7848">
                  <c:v>9.4</c:v>
                </c:pt>
                <c:pt idx="7849">
                  <c:v>10</c:v>
                </c:pt>
                <c:pt idx="7850">
                  <c:v>13.02</c:v>
                </c:pt>
                <c:pt idx="7851">
                  <c:v>15.7</c:v>
                </c:pt>
                <c:pt idx="7852">
                  <c:v>14.9</c:v>
                </c:pt>
                <c:pt idx="7853">
                  <c:v>14.4</c:v>
                </c:pt>
                <c:pt idx="7854">
                  <c:v>13.17</c:v>
                </c:pt>
                <c:pt idx="7855">
                  <c:v>11.65</c:v>
                </c:pt>
                <c:pt idx="7856">
                  <c:v>11.89</c:v>
                </c:pt>
                <c:pt idx="7857">
                  <c:v>10.53</c:v>
                </c:pt>
                <c:pt idx="7858">
                  <c:v>9.1</c:v>
                </c:pt>
                <c:pt idx="7859">
                  <c:v>8.57</c:v>
                </c:pt>
                <c:pt idx="7860">
                  <c:v>6.67</c:v>
                </c:pt>
                <c:pt idx="7861">
                  <c:v>6.92</c:v>
                </c:pt>
                <c:pt idx="7862">
                  <c:v>5.33</c:v>
                </c:pt>
                <c:pt idx="7863">
                  <c:v>6.39</c:v>
                </c:pt>
                <c:pt idx="7864">
                  <c:v>3.92</c:v>
                </c:pt>
                <c:pt idx="7865">
                  <c:v>3.4</c:v>
                </c:pt>
                <c:pt idx="7866">
                  <c:v>3.16</c:v>
                </c:pt>
                <c:pt idx="7867">
                  <c:v>41.6</c:v>
                </c:pt>
                <c:pt idx="7868">
                  <c:v>48.44</c:v>
                </c:pt>
                <c:pt idx="7869">
                  <c:v>47.09</c:v>
                </c:pt>
                <c:pt idx="7870">
                  <c:v>51.38</c:v>
                </c:pt>
                <c:pt idx="7871">
                  <c:v>50.74</c:v>
                </c:pt>
                <c:pt idx="7872">
                  <c:v>39.08</c:v>
                </c:pt>
                <c:pt idx="7873">
                  <c:v>35.97</c:v>
                </c:pt>
                <c:pt idx="7874">
                  <c:v>33.81</c:v>
                </c:pt>
                <c:pt idx="7875">
                  <c:v>31.56</c:v>
                </c:pt>
                <c:pt idx="7876">
                  <c:v>29.87</c:v>
                </c:pt>
                <c:pt idx="7877">
                  <c:v>28.69</c:v>
                </c:pt>
                <c:pt idx="7878">
                  <c:v>34.56</c:v>
                </c:pt>
                <c:pt idx="7879">
                  <c:v>23.71</c:v>
                </c:pt>
                <c:pt idx="7880">
                  <c:v>22.75</c:v>
                </c:pt>
                <c:pt idx="7881">
                  <c:v>25.82</c:v>
                </c:pt>
                <c:pt idx="7882">
                  <c:v>19.399999999999999</c:v>
                </c:pt>
                <c:pt idx="7883">
                  <c:v>22.34</c:v>
                </c:pt>
                <c:pt idx="7884">
                  <c:v>25.4</c:v>
                </c:pt>
                <c:pt idx="7885">
                  <c:v>25.11</c:v>
                </c:pt>
                <c:pt idx="7886">
                  <c:v>33.979999999999997</c:v>
                </c:pt>
                <c:pt idx="7887">
                  <c:v>31.4</c:v>
                </c:pt>
                <c:pt idx="7888">
                  <c:v>18.77</c:v>
                </c:pt>
                <c:pt idx="7889">
                  <c:v>17.77</c:v>
                </c:pt>
                <c:pt idx="7890">
                  <c:v>11.75</c:v>
                </c:pt>
                <c:pt idx="7891">
                  <c:v>10.08</c:v>
                </c:pt>
                <c:pt idx="7892">
                  <c:v>131.18</c:v>
                </c:pt>
                <c:pt idx="7893">
                  <c:v>180.84</c:v>
                </c:pt>
                <c:pt idx="7894">
                  <c:v>85.97</c:v>
                </c:pt>
                <c:pt idx="7895">
                  <c:v>129.47999999999999</c:v>
                </c:pt>
                <c:pt idx="7896">
                  <c:v>131.24</c:v>
                </c:pt>
                <c:pt idx="7897">
                  <c:v>197.05</c:v>
                </c:pt>
                <c:pt idx="7898">
                  <c:v>213.12</c:v>
                </c:pt>
                <c:pt idx="7899">
                  <c:v>175.89</c:v>
                </c:pt>
                <c:pt idx="7900">
                  <c:v>205.1</c:v>
                </c:pt>
                <c:pt idx="7901">
                  <c:v>208.33</c:v>
                </c:pt>
                <c:pt idx="7902">
                  <c:v>254.84</c:v>
                </c:pt>
                <c:pt idx="7903">
                  <c:v>55.12</c:v>
                </c:pt>
                <c:pt idx="7904">
                  <c:v>47.89</c:v>
                </c:pt>
                <c:pt idx="7905">
                  <c:v>30.86</c:v>
                </c:pt>
                <c:pt idx="7906">
                  <c:v>46.92</c:v>
                </c:pt>
                <c:pt idx="7907">
                  <c:v>55.74</c:v>
                </c:pt>
                <c:pt idx="7908">
                  <c:v>42.45</c:v>
                </c:pt>
                <c:pt idx="7909">
                  <c:v>31.7</c:v>
                </c:pt>
                <c:pt idx="7910">
                  <c:v>36.85</c:v>
                </c:pt>
                <c:pt idx="7911">
                  <c:v>29.74</c:v>
                </c:pt>
                <c:pt idx="7912">
                  <c:v>37.04</c:v>
                </c:pt>
                <c:pt idx="7913">
                  <c:v>34.880000000000003</c:v>
                </c:pt>
                <c:pt idx="7914">
                  <c:v>30.32</c:v>
                </c:pt>
                <c:pt idx="7915">
                  <c:v>33.94</c:v>
                </c:pt>
                <c:pt idx="7916">
                  <c:v>26.27</c:v>
                </c:pt>
                <c:pt idx="7917">
                  <c:v>29.54</c:v>
                </c:pt>
                <c:pt idx="7918">
                  <c:v>21.9</c:v>
                </c:pt>
                <c:pt idx="7919">
                  <c:v>23.16</c:v>
                </c:pt>
                <c:pt idx="7920">
                  <c:v>27.13</c:v>
                </c:pt>
                <c:pt idx="7921">
                  <c:v>27.43</c:v>
                </c:pt>
                <c:pt idx="7922">
                  <c:v>33.19</c:v>
                </c:pt>
                <c:pt idx="7923">
                  <c:v>24.4</c:v>
                </c:pt>
                <c:pt idx="7924">
                  <c:v>37.54</c:v>
                </c:pt>
                <c:pt idx="7925">
                  <c:v>28.33</c:v>
                </c:pt>
                <c:pt idx="7926">
                  <c:v>28.89</c:v>
                </c:pt>
                <c:pt idx="7927">
                  <c:v>22.32</c:v>
                </c:pt>
                <c:pt idx="7928">
                  <c:v>112</c:v>
                </c:pt>
                <c:pt idx="7929">
                  <c:v>65.89</c:v>
                </c:pt>
                <c:pt idx="7930">
                  <c:v>65.349999999999994</c:v>
                </c:pt>
                <c:pt idx="7931">
                  <c:v>73.2</c:v>
                </c:pt>
                <c:pt idx="7932">
                  <c:v>84.54</c:v>
                </c:pt>
                <c:pt idx="7933">
                  <c:v>168.21</c:v>
                </c:pt>
                <c:pt idx="7934">
                  <c:v>26.35</c:v>
                </c:pt>
                <c:pt idx="7935">
                  <c:v>24.62</c:v>
                </c:pt>
                <c:pt idx="7936">
                  <c:v>28.2</c:v>
                </c:pt>
                <c:pt idx="7937">
                  <c:v>30.16</c:v>
                </c:pt>
                <c:pt idx="7938">
                  <c:v>36.630000000000003</c:v>
                </c:pt>
                <c:pt idx="7939">
                  <c:v>30.68</c:v>
                </c:pt>
                <c:pt idx="7940">
                  <c:v>40.98</c:v>
                </c:pt>
                <c:pt idx="7941">
                  <c:v>28.29</c:v>
                </c:pt>
                <c:pt idx="7942">
                  <c:v>32.86</c:v>
                </c:pt>
                <c:pt idx="7943">
                  <c:v>31.73</c:v>
                </c:pt>
                <c:pt idx="7944">
                  <c:v>31.98</c:v>
                </c:pt>
                <c:pt idx="7945">
                  <c:v>30.52</c:v>
                </c:pt>
                <c:pt idx="7946">
                  <c:v>43.68</c:v>
                </c:pt>
                <c:pt idx="7947">
                  <c:v>63.24</c:v>
                </c:pt>
                <c:pt idx="7948">
                  <c:v>70.44</c:v>
                </c:pt>
                <c:pt idx="7949">
                  <c:v>46.58</c:v>
                </c:pt>
                <c:pt idx="7950">
                  <c:v>51.66</c:v>
                </c:pt>
                <c:pt idx="7951">
                  <c:v>47.37</c:v>
                </c:pt>
                <c:pt idx="7952">
                  <c:v>47.1</c:v>
                </c:pt>
                <c:pt idx="7953">
                  <c:v>46.26</c:v>
                </c:pt>
                <c:pt idx="7954">
                  <c:v>63.87</c:v>
                </c:pt>
                <c:pt idx="7955">
                  <c:v>113.02</c:v>
                </c:pt>
                <c:pt idx="7956">
                  <c:v>160.37</c:v>
                </c:pt>
                <c:pt idx="7957">
                  <c:v>88.02</c:v>
                </c:pt>
                <c:pt idx="7958">
                  <c:v>84.34</c:v>
                </c:pt>
                <c:pt idx="7959">
                  <c:v>123.06</c:v>
                </c:pt>
                <c:pt idx="7960">
                  <c:v>301.67</c:v>
                </c:pt>
                <c:pt idx="7961">
                  <c:v>259.91000000000003</c:v>
                </c:pt>
                <c:pt idx="7962">
                  <c:v>233.7</c:v>
                </c:pt>
                <c:pt idx="7963">
                  <c:v>225.56</c:v>
                </c:pt>
                <c:pt idx="7964">
                  <c:v>226.65</c:v>
                </c:pt>
                <c:pt idx="7965">
                  <c:v>273.52</c:v>
                </c:pt>
                <c:pt idx="7966">
                  <c:v>289.7</c:v>
                </c:pt>
                <c:pt idx="7967">
                  <c:v>277.24</c:v>
                </c:pt>
                <c:pt idx="7968">
                  <c:v>257.56</c:v>
                </c:pt>
                <c:pt idx="7969">
                  <c:v>269.05</c:v>
                </c:pt>
                <c:pt idx="7970">
                  <c:v>293.41000000000003</c:v>
                </c:pt>
                <c:pt idx="7971">
                  <c:v>237.39</c:v>
                </c:pt>
                <c:pt idx="7972">
                  <c:v>249.65</c:v>
                </c:pt>
                <c:pt idx="7973">
                  <c:v>214.15</c:v>
                </c:pt>
                <c:pt idx="7974">
                  <c:v>263.54000000000002</c:v>
                </c:pt>
                <c:pt idx="7975">
                  <c:v>295.94</c:v>
                </c:pt>
                <c:pt idx="7976">
                  <c:v>269.7</c:v>
                </c:pt>
                <c:pt idx="7977">
                  <c:v>319.52999999999997</c:v>
                </c:pt>
                <c:pt idx="7978">
                  <c:v>377.95</c:v>
                </c:pt>
                <c:pt idx="7979">
                  <c:v>362.25</c:v>
                </c:pt>
                <c:pt idx="7980">
                  <c:v>408.34</c:v>
                </c:pt>
                <c:pt idx="7981">
                  <c:v>416.3</c:v>
                </c:pt>
                <c:pt idx="7982">
                  <c:v>360.73</c:v>
                </c:pt>
                <c:pt idx="7983">
                  <c:v>349.51</c:v>
                </c:pt>
                <c:pt idx="7984">
                  <c:v>232.65</c:v>
                </c:pt>
                <c:pt idx="7985">
                  <c:v>210.47</c:v>
                </c:pt>
                <c:pt idx="7986">
                  <c:v>221.41</c:v>
                </c:pt>
                <c:pt idx="7987">
                  <c:v>222.29</c:v>
                </c:pt>
                <c:pt idx="7988">
                  <c:v>141.96</c:v>
                </c:pt>
                <c:pt idx="7989">
                  <c:v>126.28</c:v>
                </c:pt>
                <c:pt idx="7990">
                  <c:v>141.24</c:v>
                </c:pt>
                <c:pt idx="7991">
                  <c:v>138.52000000000001</c:v>
                </c:pt>
                <c:pt idx="7992">
                  <c:v>169.83</c:v>
                </c:pt>
                <c:pt idx="7993">
                  <c:v>131.25</c:v>
                </c:pt>
                <c:pt idx="7994">
                  <c:v>210.51</c:v>
                </c:pt>
                <c:pt idx="7995">
                  <c:v>158.46</c:v>
                </c:pt>
                <c:pt idx="7996">
                  <c:v>170.06</c:v>
                </c:pt>
                <c:pt idx="7997">
                  <c:v>183.69</c:v>
                </c:pt>
                <c:pt idx="7998">
                  <c:v>205.18</c:v>
                </c:pt>
                <c:pt idx="7999">
                  <c:v>231.33</c:v>
                </c:pt>
                <c:pt idx="8000">
                  <c:v>182.92</c:v>
                </c:pt>
                <c:pt idx="8001">
                  <c:v>152.38999999999999</c:v>
                </c:pt>
                <c:pt idx="8002">
                  <c:v>189.38</c:v>
                </c:pt>
                <c:pt idx="8003">
                  <c:v>167.86</c:v>
                </c:pt>
                <c:pt idx="8004">
                  <c:v>172.35</c:v>
                </c:pt>
                <c:pt idx="8005">
                  <c:v>167.48</c:v>
                </c:pt>
                <c:pt idx="8006">
                  <c:v>157.13</c:v>
                </c:pt>
                <c:pt idx="8007">
                  <c:v>107.58</c:v>
                </c:pt>
                <c:pt idx="8008">
                  <c:v>144.1</c:v>
                </c:pt>
                <c:pt idx="8009">
                  <c:v>153.36000000000001</c:v>
                </c:pt>
                <c:pt idx="8010">
                  <c:v>194.47</c:v>
                </c:pt>
                <c:pt idx="8011">
                  <c:v>213.53</c:v>
                </c:pt>
                <c:pt idx="8012">
                  <c:v>217.59</c:v>
                </c:pt>
                <c:pt idx="8013">
                  <c:v>213.3</c:v>
                </c:pt>
                <c:pt idx="8014">
                  <c:v>159.93</c:v>
                </c:pt>
                <c:pt idx="8015">
                  <c:v>149.26</c:v>
                </c:pt>
                <c:pt idx="8016">
                  <c:v>155.47999999999999</c:v>
                </c:pt>
                <c:pt idx="8017">
                  <c:v>76.739999999999995</c:v>
                </c:pt>
                <c:pt idx="8018">
                  <c:v>76.72</c:v>
                </c:pt>
                <c:pt idx="8019">
                  <c:v>67.19</c:v>
                </c:pt>
                <c:pt idx="8020">
                  <c:v>77.78</c:v>
                </c:pt>
                <c:pt idx="8021">
                  <c:v>18.47</c:v>
                </c:pt>
                <c:pt idx="8022">
                  <c:v>25.34</c:v>
                </c:pt>
                <c:pt idx="8023">
                  <c:v>30.64</c:v>
                </c:pt>
                <c:pt idx="8024">
                  <c:v>19.97</c:v>
                </c:pt>
                <c:pt idx="8025">
                  <c:v>28.7</c:v>
                </c:pt>
                <c:pt idx="8026">
                  <c:v>29.71</c:v>
                </c:pt>
                <c:pt idx="8027">
                  <c:v>31.41</c:v>
                </c:pt>
                <c:pt idx="8028">
                  <c:v>42.94</c:v>
                </c:pt>
                <c:pt idx="8029">
                  <c:v>179.95</c:v>
                </c:pt>
                <c:pt idx="8030">
                  <c:v>98.9</c:v>
                </c:pt>
                <c:pt idx="8031">
                  <c:v>308.95</c:v>
                </c:pt>
                <c:pt idx="8032">
                  <c:v>106.91</c:v>
                </c:pt>
                <c:pt idx="8033">
                  <c:v>77.739999999999995</c:v>
                </c:pt>
                <c:pt idx="8034">
                  <c:v>27.38</c:v>
                </c:pt>
                <c:pt idx="8035">
                  <c:v>21.49</c:v>
                </c:pt>
                <c:pt idx="8036">
                  <c:v>29.7</c:v>
                </c:pt>
                <c:pt idx="8037">
                  <c:v>15.32</c:v>
                </c:pt>
                <c:pt idx="8038">
                  <c:v>8.4600000000000009</c:v>
                </c:pt>
                <c:pt idx="8039">
                  <c:v>13.45</c:v>
                </c:pt>
                <c:pt idx="8040">
                  <c:v>9.6300000000000008</c:v>
                </c:pt>
                <c:pt idx="8041">
                  <c:v>65.63</c:v>
                </c:pt>
                <c:pt idx="8042">
                  <c:v>79.08</c:v>
                </c:pt>
                <c:pt idx="8043">
                  <c:v>145.46</c:v>
                </c:pt>
                <c:pt idx="8044">
                  <c:v>76.31</c:v>
                </c:pt>
                <c:pt idx="8045">
                  <c:v>115.72</c:v>
                </c:pt>
                <c:pt idx="8046">
                  <c:v>157.84</c:v>
                </c:pt>
                <c:pt idx="8047">
                  <c:v>151.79</c:v>
                </c:pt>
                <c:pt idx="8048">
                  <c:v>178.35</c:v>
                </c:pt>
                <c:pt idx="8049">
                  <c:v>198.15</c:v>
                </c:pt>
                <c:pt idx="8050">
                  <c:v>126.85</c:v>
                </c:pt>
                <c:pt idx="8051">
                  <c:v>157.08000000000001</c:v>
                </c:pt>
                <c:pt idx="8052">
                  <c:v>145.61000000000001</c:v>
                </c:pt>
                <c:pt idx="8053">
                  <c:v>147.38999999999999</c:v>
                </c:pt>
                <c:pt idx="8054">
                  <c:v>98.34</c:v>
                </c:pt>
                <c:pt idx="8055">
                  <c:v>139.16999999999999</c:v>
                </c:pt>
                <c:pt idx="8056">
                  <c:v>99.89</c:v>
                </c:pt>
                <c:pt idx="8057">
                  <c:v>108.39</c:v>
                </c:pt>
                <c:pt idx="8058">
                  <c:v>106</c:v>
                </c:pt>
                <c:pt idx="8059">
                  <c:v>102.98</c:v>
                </c:pt>
                <c:pt idx="8060">
                  <c:v>111.3</c:v>
                </c:pt>
                <c:pt idx="8061">
                  <c:v>131.53</c:v>
                </c:pt>
                <c:pt idx="8062">
                  <c:v>156.11000000000001</c:v>
                </c:pt>
                <c:pt idx="8063">
                  <c:v>99.22</c:v>
                </c:pt>
                <c:pt idx="8064">
                  <c:v>134.83000000000001</c:v>
                </c:pt>
                <c:pt idx="8065">
                  <c:v>138.80000000000001</c:v>
                </c:pt>
                <c:pt idx="8066">
                  <c:v>170.88</c:v>
                </c:pt>
                <c:pt idx="8067">
                  <c:v>190.22</c:v>
                </c:pt>
                <c:pt idx="8068">
                  <c:v>59.49</c:v>
                </c:pt>
                <c:pt idx="8069">
                  <c:v>85.98</c:v>
                </c:pt>
                <c:pt idx="8070">
                  <c:v>118.78</c:v>
                </c:pt>
                <c:pt idx="8071">
                  <c:v>173.07</c:v>
                </c:pt>
                <c:pt idx="8072">
                  <c:v>87.51</c:v>
                </c:pt>
                <c:pt idx="8073">
                  <c:v>209.14</c:v>
                </c:pt>
                <c:pt idx="8074">
                  <c:v>77.900000000000006</c:v>
                </c:pt>
                <c:pt idx="8075">
                  <c:v>91.74</c:v>
                </c:pt>
                <c:pt idx="8076">
                  <c:v>104.83</c:v>
                </c:pt>
                <c:pt idx="8077">
                  <c:v>77.709999999999994</c:v>
                </c:pt>
                <c:pt idx="8078">
                  <c:v>110.54</c:v>
                </c:pt>
                <c:pt idx="8079">
                  <c:v>86.68</c:v>
                </c:pt>
                <c:pt idx="8080">
                  <c:v>105.73</c:v>
                </c:pt>
                <c:pt idx="8081">
                  <c:v>95.58</c:v>
                </c:pt>
                <c:pt idx="8082">
                  <c:v>113.39</c:v>
                </c:pt>
                <c:pt idx="8083">
                  <c:v>121.69</c:v>
                </c:pt>
                <c:pt idx="8084">
                  <c:v>68.17</c:v>
                </c:pt>
                <c:pt idx="8085">
                  <c:v>62.71</c:v>
                </c:pt>
                <c:pt idx="8086">
                  <c:v>74.95</c:v>
                </c:pt>
                <c:pt idx="8087">
                  <c:v>77.239999999999995</c:v>
                </c:pt>
                <c:pt idx="8088">
                  <c:v>99.62</c:v>
                </c:pt>
                <c:pt idx="8089">
                  <c:v>60.59</c:v>
                </c:pt>
                <c:pt idx="8090">
                  <c:v>66.66</c:v>
                </c:pt>
                <c:pt idx="8091">
                  <c:v>70.45</c:v>
                </c:pt>
                <c:pt idx="8092">
                  <c:v>74.739999999999995</c:v>
                </c:pt>
                <c:pt idx="8093">
                  <c:v>51.31</c:v>
                </c:pt>
                <c:pt idx="8094">
                  <c:v>36.64</c:v>
                </c:pt>
                <c:pt idx="8095">
                  <c:v>37.19</c:v>
                </c:pt>
                <c:pt idx="8096">
                  <c:v>46.61</c:v>
                </c:pt>
                <c:pt idx="8097">
                  <c:v>52.89</c:v>
                </c:pt>
                <c:pt idx="8098">
                  <c:v>49.36</c:v>
                </c:pt>
                <c:pt idx="8099">
                  <c:v>60.1</c:v>
                </c:pt>
                <c:pt idx="8100">
                  <c:v>33.18</c:v>
                </c:pt>
                <c:pt idx="8101">
                  <c:v>18.420000000000002</c:v>
                </c:pt>
                <c:pt idx="8102">
                  <c:v>24.82</c:v>
                </c:pt>
                <c:pt idx="8103">
                  <c:v>28.08</c:v>
                </c:pt>
                <c:pt idx="8104">
                  <c:v>46.82</c:v>
                </c:pt>
                <c:pt idx="8105">
                  <c:v>54.62</c:v>
                </c:pt>
                <c:pt idx="8106">
                  <c:v>48.46</c:v>
                </c:pt>
                <c:pt idx="8107">
                  <c:v>70.94</c:v>
                </c:pt>
                <c:pt idx="8108">
                  <c:v>92.76</c:v>
                </c:pt>
                <c:pt idx="8109">
                  <c:v>207.12</c:v>
                </c:pt>
                <c:pt idx="8110">
                  <c:v>188.24</c:v>
                </c:pt>
                <c:pt idx="8111">
                  <c:v>113.91</c:v>
                </c:pt>
                <c:pt idx="8112">
                  <c:v>82.4</c:v>
                </c:pt>
                <c:pt idx="8113">
                  <c:v>66.59</c:v>
                </c:pt>
                <c:pt idx="8114">
                  <c:v>105.06</c:v>
                </c:pt>
                <c:pt idx="8115">
                  <c:v>70.17</c:v>
                </c:pt>
                <c:pt idx="8116">
                  <c:v>69.41</c:v>
                </c:pt>
                <c:pt idx="8117">
                  <c:v>78.48</c:v>
                </c:pt>
                <c:pt idx="8118">
                  <c:v>98.64</c:v>
                </c:pt>
                <c:pt idx="8119">
                  <c:v>113.4</c:v>
                </c:pt>
                <c:pt idx="8120">
                  <c:v>118.44</c:v>
                </c:pt>
                <c:pt idx="8121">
                  <c:v>59.92</c:v>
                </c:pt>
                <c:pt idx="8122">
                  <c:v>44.82</c:v>
                </c:pt>
                <c:pt idx="8123">
                  <c:v>46.46</c:v>
                </c:pt>
                <c:pt idx="8124">
                  <c:v>27.4</c:v>
                </c:pt>
                <c:pt idx="8125">
                  <c:v>22.66</c:v>
                </c:pt>
                <c:pt idx="8126">
                  <c:v>53.8</c:v>
                </c:pt>
                <c:pt idx="8127">
                  <c:v>28.7</c:v>
                </c:pt>
                <c:pt idx="8128">
                  <c:v>44.65</c:v>
                </c:pt>
                <c:pt idx="8129">
                  <c:v>32.369999999999997</c:v>
                </c:pt>
                <c:pt idx="8130">
                  <c:v>97.7</c:v>
                </c:pt>
                <c:pt idx="8131">
                  <c:v>227.67</c:v>
                </c:pt>
                <c:pt idx="8132">
                  <c:v>233.08</c:v>
                </c:pt>
                <c:pt idx="8133">
                  <c:v>479.66</c:v>
                </c:pt>
                <c:pt idx="8134">
                  <c:v>452.92</c:v>
                </c:pt>
                <c:pt idx="8135">
                  <c:v>329.44</c:v>
                </c:pt>
                <c:pt idx="8136">
                  <c:v>194.99</c:v>
                </c:pt>
                <c:pt idx="8137">
                  <c:v>223.21</c:v>
                </c:pt>
                <c:pt idx="8138">
                  <c:v>149.27000000000001</c:v>
                </c:pt>
                <c:pt idx="8139">
                  <c:v>168.64</c:v>
                </c:pt>
                <c:pt idx="8140">
                  <c:v>111.24</c:v>
                </c:pt>
                <c:pt idx="8141">
                  <c:v>222.28</c:v>
                </c:pt>
                <c:pt idx="8142">
                  <c:v>126.03</c:v>
                </c:pt>
                <c:pt idx="8143">
                  <c:v>256.08</c:v>
                </c:pt>
                <c:pt idx="8144">
                  <c:v>278.88</c:v>
                </c:pt>
                <c:pt idx="8145">
                  <c:v>267.10000000000002</c:v>
                </c:pt>
                <c:pt idx="8146">
                  <c:v>300.42</c:v>
                </c:pt>
                <c:pt idx="8147">
                  <c:v>302.57</c:v>
                </c:pt>
                <c:pt idx="8148">
                  <c:v>456.58</c:v>
                </c:pt>
                <c:pt idx="8149">
                  <c:v>416.62</c:v>
                </c:pt>
                <c:pt idx="8150">
                  <c:v>281.61</c:v>
                </c:pt>
                <c:pt idx="8151">
                  <c:v>338.43</c:v>
                </c:pt>
                <c:pt idx="8152">
                  <c:v>440.57</c:v>
                </c:pt>
                <c:pt idx="8153">
                  <c:v>445.91</c:v>
                </c:pt>
                <c:pt idx="8154">
                  <c:v>591.29</c:v>
                </c:pt>
                <c:pt idx="8155">
                  <c:v>502.45</c:v>
                </c:pt>
                <c:pt idx="8156">
                  <c:v>403.41</c:v>
                </c:pt>
                <c:pt idx="8157">
                  <c:v>430.8</c:v>
                </c:pt>
                <c:pt idx="8158">
                  <c:v>329.13</c:v>
                </c:pt>
                <c:pt idx="8159">
                  <c:v>399.3</c:v>
                </c:pt>
                <c:pt idx="8160">
                  <c:v>351.42</c:v>
                </c:pt>
                <c:pt idx="8161">
                  <c:v>422.29</c:v>
                </c:pt>
                <c:pt idx="8162">
                  <c:v>45.97</c:v>
                </c:pt>
                <c:pt idx="8163">
                  <c:v>80.97</c:v>
                </c:pt>
                <c:pt idx="8164">
                  <c:v>47.27</c:v>
                </c:pt>
                <c:pt idx="8165">
                  <c:v>69.16</c:v>
                </c:pt>
                <c:pt idx="8166">
                  <c:v>67.81</c:v>
                </c:pt>
                <c:pt idx="8167">
                  <c:v>196.12</c:v>
                </c:pt>
                <c:pt idx="8168">
                  <c:v>105.92</c:v>
                </c:pt>
                <c:pt idx="8169">
                  <c:v>149.43</c:v>
                </c:pt>
                <c:pt idx="8170">
                  <c:v>139.19</c:v>
                </c:pt>
                <c:pt idx="8171">
                  <c:v>181.13</c:v>
                </c:pt>
                <c:pt idx="8172">
                  <c:v>149.57</c:v>
                </c:pt>
                <c:pt idx="8173">
                  <c:v>213.99</c:v>
                </c:pt>
                <c:pt idx="8174">
                  <c:v>313.20999999999998</c:v>
                </c:pt>
                <c:pt idx="8175">
                  <c:v>327.04000000000002</c:v>
                </c:pt>
                <c:pt idx="8176">
                  <c:v>178.46</c:v>
                </c:pt>
                <c:pt idx="8177">
                  <c:v>314.38</c:v>
                </c:pt>
                <c:pt idx="8178">
                  <c:v>395.58</c:v>
                </c:pt>
                <c:pt idx="8179">
                  <c:v>252.74</c:v>
                </c:pt>
                <c:pt idx="8180">
                  <c:v>265.22000000000003</c:v>
                </c:pt>
                <c:pt idx="8181">
                  <c:v>269.20999999999998</c:v>
                </c:pt>
                <c:pt idx="8182">
                  <c:v>233.61</c:v>
                </c:pt>
                <c:pt idx="8183">
                  <c:v>261.05</c:v>
                </c:pt>
                <c:pt idx="8184">
                  <c:v>208.93</c:v>
                </c:pt>
                <c:pt idx="8185">
                  <c:v>185.33</c:v>
                </c:pt>
                <c:pt idx="8186">
                  <c:v>236.6</c:v>
                </c:pt>
                <c:pt idx="8187">
                  <c:v>237.53</c:v>
                </c:pt>
                <c:pt idx="8188">
                  <c:v>246.11</c:v>
                </c:pt>
                <c:pt idx="8189">
                  <c:v>281.27999999999997</c:v>
                </c:pt>
                <c:pt idx="8190">
                  <c:v>315.45999999999998</c:v>
                </c:pt>
                <c:pt idx="8191">
                  <c:v>360.78</c:v>
                </c:pt>
                <c:pt idx="8192">
                  <c:v>203.54</c:v>
                </c:pt>
                <c:pt idx="8193">
                  <c:v>176.02</c:v>
                </c:pt>
                <c:pt idx="8194">
                  <c:v>159.46</c:v>
                </c:pt>
                <c:pt idx="8195">
                  <c:v>155.83000000000001</c:v>
                </c:pt>
                <c:pt idx="8196">
                  <c:v>149.83000000000001</c:v>
                </c:pt>
                <c:pt idx="8197">
                  <c:v>140.29</c:v>
                </c:pt>
                <c:pt idx="8198">
                  <c:v>110.72</c:v>
                </c:pt>
                <c:pt idx="8199">
                  <c:v>145.58000000000001</c:v>
                </c:pt>
                <c:pt idx="8200">
                  <c:v>114.49</c:v>
                </c:pt>
                <c:pt idx="8201">
                  <c:v>104.05</c:v>
                </c:pt>
                <c:pt idx="8202">
                  <c:v>139.86000000000001</c:v>
                </c:pt>
                <c:pt idx="8203">
                  <c:v>135.18</c:v>
                </c:pt>
                <c:pt idx="8204">
                  <c:v>157.43</c:v>
                </c:pt>
                <c:pt idx="8205">
                  <c:v>171.67</c:v>
                </c:pt>
                <c:pt idx="8206">
                  <c:v>174.64</c:v>
                </c:pt>
                <c:pt idx="8207">
                  <c:v>103.05</c:v>
                </c:pt>
                <c:pt idx="8208">
                  <c:v>157.94999999999999</c:v>
                </c:pt>
                <c:pt idx="8209">
                  <c:v>154.03</c:v>
                </c:pt>
                <c:pt idx="8210">
                  <c:v>129.69999999999999</c:v>
                </c:pt>
                <c:pt idx="8211">
                  <c:v>220.79</c:v>
                </c:pt>
                <c:pt idx="8212">
                  <c:v>146.22999999999999</c:v>
                </c:pt>
                <c:pt idx="8213">
                  <c:v>88.43</c:v>
                </c:pt>
                <c:pt idx="8214">
                  <c:v>79.5</c:v>
                </c:pt>
                <c:pt idx="8215">
                  <c:v>134.49</c:v>
                </c:pt>
                <c:pt idx="8216">
                  <c:v>127.37</c:v>
                </c:pt>
                <c:pt idx="8217">
                  <c:v>96.73</c:v>
                </c:pt>
                <c:pt idx="8218">
                  <c:v>104.72</c:v>
                </c:pt>
                <c:pt idx="8219">
                  <c:v>96.24</c:v>
                </c:pt>
                <c:pt idx="8220">
                  <c:v>135.88999999999999</c:v>
                </c:pt>
                <c:pt idx="8221">
                  <c:v>153.93</c:v>
                </c:pt>
                <c:pt idx="8222">
                  <c:v>57.03</c:v>
                </c:pt>
                <c:pt idx="8223">
                  <c:v>101.31</c:v>
                </c:pt>
                <c:pt idx="8224">
                  <c:v>94.95</c:v>
                </c:pt>
                <c:pt idx="8225">
                  <c:v>154.31</c:v>
                </c:pt>
                <c:pt idx="8226">
                  <c:v>94.54</c:v>
                </c:pt>
                <c:pt idx="8227">
                  <c:v>110.71</c:v>
                </c:pt>
                <c:pt idx="8228">
                  <c:v>126.18</c:v>
                </c:pt>
                <c:pt idx="8229">
                  <c:v>92.84</c:v>
                </c:pt>
                <c:pt idx="8230">
                  <c:v>94.83</c:v>
                </c:pt>
                <c:pt idx="8231">
                  <c:v>116.5</c:v>
                </c:pt>
                <c:pt idx="8232">
                  <c:v>83.96</c:v>
                </c:pt>
                <c:pt idx="8233">
                  <c:v>134.19</c:v>
                </c:pt>
                <c:pt idx="8234">
                  <c:v>62.12</c:v>
                </c:pt>
                <c:pt idx="8235">
                  <c:v>64.349999999999994</c:v>
                </c:pt>
                <c:pt idx="8236">
                  <c:v>59.58</c:v>
                </c:pt>
                <c:pt idx="8237">
                  <c:v>27.69</c:v>
                </c:pt>
                <c:pt idx="8238">
                  <c:v>25.88</c:v>
                </c:pt>
                <c:pt idx="8239">
                  <c:v>28.25</c:v>
                </c:pt>
                <c:pt idx="8240">
                  <c:v>31.02</c:v>
                </c:pt>
                <c:pt idx="8241">
                  <c:v>36.549999999999997</c:v>
                </c:pt>
                <c:pt idx="8242">
                  <c:v>36.520000000000003</c:v>
                </c:pt>
                <c:pt idx="8243">
                  <c:v>28.06</c:v>
                </c:pt>
                <c:pt idx="8244">
                  <c:v>25.12</c:v>
                </c:pt>
                <c:pt idx="8245">
                  <c:v>19.559999999999999</c:v>
                </c:pt>
                <c:pt idx="8246">
                  <c:v>54.1</c:v>
                </c:pt>
                <c:pt idx="8247">
                  <c:v>75.77</c:v>
                </c:pt>
                <c:pt idx="8248">
                  <c:v>102.23</c:v>
                </c:pt>
                <c:pt idx="8249">
                  <c:v>37.409999999999997</c:v>
                </c:pt>
                <c:pt idx="8250">
                  <c:v>53.87</c:v>
                </c:pt>
                <c:pt idx="8251">
                  <c:v>39.15</c:v>
                </c:pt>
                <c:pt idx="8252">
                  <c:v>24.52</c:v>
                </c:pt>
                <c:pt idx="8253">
                  <c:v>24.33</c:v>
                </c:pt>
                <c:pt idx="8254">
                  <c:v>28.15</c:v>
                </c:pt>
                <c:pt idx="8255">
                  <c:v>63.86</c:v>
                </c:pt>
                <c:pt idx="8256">
                  <c:v>55.18</c:v>
                </c:pt>
                <c:pt idx="8257">
                  <c:v>83.49</c:v>
                </c:pt>
                <c:pt idx="8258">
                  <c:v>67.72</c:v>
                </c:pt>
                <c:pt idx="8259">
                  <c:v>61.94</c:v>
                </c:pt>
                <c:pt idx="8260">
                  <c:v>96.74</c:v>
                </c:pt>
                <c:pt idx="8261">
                  <c:v>77.790000000000006</c:v>
                </c:pt>
                <c:pt idx="8262">
                  <c:v>23.89</c:v>
                </c:pt>
                <c:pt idx="8263">
                  <c:v>89.35</c:v>
                </c:pt>
                <c:pt idx="8264">
                  <c:v>68.53</c:v>
                </c:pt>
                <c:pt idx="8265">
                  <c:v>82.62</c:v>
                </c:pt>
                <c:pt idx="8266">
                  <c:v>136.22</c:v>
                </c:pt>
                <c:pt idx="8267">
                  <c:v>88.35</c:v>
                </c:pt>
                <c:pt idx="8268">
                  <c:v>45.96</c:v>
                </c:pt>
                <c:pt idx="8269">
                  <c:v>31.2</c:v>
                </c:pt>
                <c:pt idx="8270">
                  <c:v>101.15</c:v>
                </c:pt>
                <c:pt idx="8271">
                  <c:v>113.5</c:v>
                </c:pt>
                <c:pt idx="8272">
                  <c:v>118.42</c:v>
                </c:pt>
                <c:pt idx="8273">
                  <c:v>92.76</c:v>
                </c:pt>
                <c:pt idx="8274">
                  <c:v>88.26</c:v>
                </c:pt>
                <c:pt idx="8275">
                  <c:v>97.11</c:v>
                </c:pt>
                <c:pt idx="8276">
                  <c:v>111.13</c:v>
                </c:pt>
                <c:pt idx="8277">
                  <c:v>103.28</c:v>
                </c:pt>
                <c:pt idx="8278">
                  <c:v>131.66999999999999</c:v>
                </c:pt>
                <c:pt idx="8279">
                  <c:v>70.38</c:v>
                </c:pt>
                <c:pt idx="8280">
                  <c:v>35.14</c:v>
                </c:pt>
                <c:pt idx="8281">
                  <c:v>66.17</c:v>
                </c:pt>
                <c:pt idx="8282">
                  <c:v>47.43</c:v>
                </c:pt>
                <c:pt idx="8283">
                  <c:v>41.71</c:v>
                </c:pt>
                <c:pt idx="8284">
                  <c:v>12.51</c:v>
                </c:pt>
                <c:pt idx="8285">
                  <c:v>12.5</c:v>
                </c:pt>
                <c:pt idx="8286">
                  <c:v>15.86</c:v>
                </c:pt>
                <c:pt idx="8287">
                  <c:v>22.27</c:v>
                </c:pt>
                <c:pt idx="8288">
                  <c:v>17.940000000000001</c:v>
                </c:pt>
                <c:pt idx="8289">
                  <c:v>19.87</c:v>
                </c:pt>
                <c:pt idx="8290">
                  <c:v>18.22</c:v>
                </c:pt>
                <c:pt idx="8291">
                  <c:v>13.69</c:v>
                </c:pt>
                <c:pt idx="8292">
                  <c:v>15.75</c:v>
                </c:pt>
                <c:pt idx="8293">
                  <c:v>125.45</c:v>
                </c:pt>
                <c:pt idx="8294">
                  <c:v>121.69</c:v>
                </c:pt>
                <c:pt idx="8295">
                  <c:v>111.11</c:v>
                </c:pt>
                <c:pt idx="8296">
                  <c:v>130.63999999999999</c:v>
                </c:pt>
                <c:pt idx="8297">
                  <c:v>113.67</c:v>
                </c:pt>
                <c:pt idx="8298">
                  <c:v>85.06</c:v>
                </c:pt>
                <c:pt idx="8299">
                  <c:v>139.1</c:v>
                </c:pt>
                <c:pt idx="8300">
                  <c:v>143.03</c:v>
                </c:pt>
                <c:pt idx="8301">
                  <c:v>147.41999999999999</c:v>
                </c:pt>
                <c:pt idx="8302">
                  <c:v>117.13</c:v>
                </c:pt>
                <c:pt idx="8303">
                  <c:v>117.79</c:v>
                </c:pt>
                <c:pt idx="8304">
                  <c:v>104.17</c:v>
                </c:pt>
                <c:pt idx="8305">
                  <c:v>106.86</c:v>
                </c:pt>
                <c:pt idx="8306">
                  <c:v>113.22</c:v>
                </c:pt>
                <c:pt idx="8307">
                  <c:v>88.76</c:v>
                </c:pt>
                <c:pt idx="8308">
                  <c:v>57.55</c:v>
                </c:pt>
                <c:pt idx="8309">
                  <c:v>41.51</c:v>
                </c:pt>
                <c:pt idx="8310">
                  <c:v>30.25</c:v>
                </c:pt>
                <c:pt idx="8311">
                  <c:v>22.55</c:v>
                </c:pt>
                <c:pt idx="8312">
                  <c:v>31.37</c:v>
                </c:pt>
                <c:pt idx="8313">
                  <c:v>41.01</c:v>
                </c:pt>
                <c:pt idx="8314">
                  <c:v>61.37</c:v>
                </c:pt>
                <c:pt idx="8315">
                  <c:v>62.36</c:v>
                </c:pt>
                <c:pt idx="8316">
                  <c:v>43.78</c:v>
                </c:pt>
                <c:pt idx="8317">
                  <c:v>50.7</c:v>
                </c:pt>
                <c:pt idx="8318">
                  <c:v>61.15</c:v>
                </c:pt>
                <c:pt idx="8319">
                  <c:v>70.52</c:v>
                </c:pt>
                <c:pt idx="8320">
                  <c:v>35.869999999999997</c:v>
                </c:pt>
                <c:pt idx="8321">
                  <c:v>49.49</c:v>
                </c:pt>
                <c:pt idx="8322">
                  <c:v>89.88</c:v>
                </c:pt>
                <c:pt idx="8323">
                  <c:v>95.58</c:v>
                </c:pt>
                <c:pt idx="8324">
                  <c:v>81.39</c:v>
                </c:pt>
                <c:pt idx="8325">
                  <c:v>63.63</c:v>
                </c:pt>
                <c:pt idx="8326">
                  <c:v>61.4</c:v>
                </c:pt>
                <c:pt idx="8327">
                  <c:v>81.900000000000006</c:v>
                </c:pt>
                <c:pt idx="8328">
                  <c:v>70.41</c:v>
                </c:pt>
                <c:pt idx="8329">
                  <c:v>48.12</c:v>
                </c:pt>
                <c:pt idx="8330">
                  <c:v>56.26</c:v>
                </c:pt>
                <c:pt idx="8331">
                  <c:v>68.959999999999994</c:v>
                </c:pt>
                <c:pt idx="8332">
                  <c:v>81.290000000000006</c:v>
                </c:pt>
                <c:pt idx="8333">
                  <c:v>61.86</c:v>
                </c:pt>
                <c:pt idx="8334">
                  <c:v>73.599999999999994</c:v>
                </c:pt>
                <c:pt idx="8335">
                  <c:v>63.32</c:v>
                </c:pt>
                <c:pt idx="8336">
                  <c:v>60.24</c:v>
                </c:pt>
                <c:pt idx="8337">
                  <c:v>29.6</c:v>
                </c:pt>
                <c:pt idx="8338">
                  <c:v>34.15</c:v>
                </c:pt>
                <c:pt idx="8339">
                  <c:v>42.49</c:v>
                </c:pt>
                <c:pt idx="8340">
                  <c:v>58.68</c:v>
                </c:pt>
                <c:pt idx="8341">
                  <c:v>72.78</c:v>
                </c:pt>
                <c:pt idx="8342">
                  <c:v>77.58</c:v>
                </c:pt>
                <c:pt idx="8343">
                  <c:v>67.72</c:v>
                </c:pt>
                <c:pt idx="8344">
                  <c:v>56.93</c:v>
                </c:pt>
                <c:pt idx="8345">
                  <c:v>58.49</c:v>
                </c:pt>
                <c:pt idx="8346">
                  <c:v>51.42</c:v>
                </c:pt>
                <c:pt idx="8347">
                  <c:v>60.77</c:v>
                </c:pt>
                <c:pt idx="8348">
                  <c:v>66.31</c:v>
                </c:pt>
                <c:pt idx="8349">
                  <c:v>68.31</c:v>
                </c:pt>
                <c:pt idx="8350">
                  <c:v>68.77</c:v>
                </c:pt>
                <c:pt idx="8351">
                  <c:v>80.930000000000007</c:v>
                </c:pt>
                <c:pt idx="8352">
                  <c:v>82.83</c:v>
                </c:pt>
                <c:pt idx="8353">
                  <c:v>86.7</c:v>
                </c:pt>
                <c:pt idx="8354">
                  <c:v>83.35</c:v>
                </c:pt>
                <c:pt idx="8355">
                  <c:v>83.9</c:v>
                </c:pt>
                <c:pt idx="8356">
                  <c:v>79.400000000000006</c:v>
                </c:pt>
                <c:pt idx="8357">
                  <c:v>83.14</c:v>
                </c:pt>
                <c:pt idx="8358">
                  <c:v>60.92</c:v>
                </c:pt>
                <c:pt idx="8359">
                  <c:v>42.4</c:v>
                </c:pt>
                <c:pt idx="8360">
                  <c:v>30.2</c:v>
                </c:pt>
                <c:pt idx="8361">
                  <c:v>20.55</c:v>
                </c:pt>
                <c:pt idx="8362">
                  <c:v>21.03</c:v>
                </c:pt>
                <c:pt idx="8363">
                  <c:v>13.17</c:v>
                </c:pt>
                <c:pt idx="8364">
                  <c:v>19.170000000000002</c:v>
                </c:pt>
                <c:pt idx="8365">
                  <c:v>19.23</c:v>
                </c:pt>
                <c:pt idx="8366">
                  <c:v>24.32</c:v>
                </c:pt>
                <c:pt idx="8367">
                  <c:v>38.770000000000003</c:v>
                </c:pt>
                <c:pt idx="8368">
                  <c:v>48.94</c:v>
                </c:pt>
                <c:pt idx="8369">
                  <c:v>39.11</c:v>
                </c:pt>
                <c:pt idx="8370">
                  <c:v>40.090000000000003</c:v>
                </c:pt>
                <c:pt idx="8371">
                  <c:v>32.729999999999997</c:v>
                </c:pt>
                <c:pt idx="8372">
                  <c:v>26.21</c:v>
                </c:pt>
                <c:pt idx="8373">
                  <c:v>21.53</c:v>
                </c:pt>
                <c:pt idx="8374">
                  <c:v>19.690000000000001</c:v>
                </c:pt>
                <c:pt idx="8375">
                  <c:v>20.81</c:v>
                </c:pt>
                <c:pt idx="8376">
                  <c:v>17.690000000000001</c:v>
                </c:pt>
                <c:pt idx="8377">
                  <c:v>28.72</c:v>
                </c:pt>
                <c:pt idx="8378">
                  <c:v>35.07</c:v>
                </c:pt>
                <c:pt idx="8379">
                  <c:v>25.51</c:v>
                </c:pt>
                <c:pt idx="8380">
                  <c:v>25.48</c:v>
                </c:pt>
                <c:pt idx="8381">
                  <c:v>17.53</c:v>
                </c:pt>
                <c:pt idx="8382">
                  <c:v>15.07</c:v>
                </c:pt>
                <c:pt idx="8383">
                  <c:v>16.809999999999999</c:v>
                </c:pt>
                <c:pt idx="8384">
                  <c:v>15.2</c:v>
                </c:pt>
                <c:pt idx="8385">
                  <c:v>99.54</c:v>
                </c:pt>
                <c:pt idx="8386">
                  <c:v>93.71</c:v>
                </c:pt>
                <c:pt idx="8387">
                  <c:v>88.42</c:v>
                </c:pt>
                <c:pt idx="8388">
                  <c:v>84.24</c:v>
                </c:pt>
                <c:pt idx="8389">
                  <c:v>97.99</c:v>
                </c:pt>
                <c:pt idx="8390">
                  <c:v>83.05</c:v>
                </c:pt>
                <c:pt idx="8391">
                  <c:v>58.31</c:v>
                </c:pt>
                <c:pt idx="8392">
                  <c:v>80.77</c:v>
                </c:pt>
                <c:pt idx="8393">
                  <c:v>53.09</c:v>
                </c:pt>
                <c:pt idx="8394">
                  <c:v>49.16</c:v>
                </c:pt>
                <c:pt idx="8395">
                  <c:v>86.89</c:v>
                </c:pt>
                <c:pt idx="8396">
                  <c:v>19.649999999999999</c:v>
                </c:pt>
                <c:pt idx="8397">
                  <c:v>35.869999999999997</c:v>
                </c:pt>
                <c:pt idx="8398">
                  <c:v>321.70999999999998</c:v>
                </c:pt>
                <c:pt idx="8399">
                  <c:v>344.68</c:v>
                </c:pt>
                <c:pt idx="8400">
                  <c:v>290.43</c:v>
                </c:pt>
                <c:pt idx="8401">
                  <c:v>328.4</c:v>
                </c:pt>
                <c:pt idx="8402">
                  <c:v>267.20999999999998</c:v>
                </c:pt>
                <c:pt idx="8403">
                  <c:v>271.23</c:v>
                </c:pt>
                <c:pt idx="8404">
                  <c:v>307.81</c:v>
                </c:pt>
                <c:pt idx="8405">
                  <c:v>259.42</c:v>
                </c:pt>
                <c:pt idx="8406">
                  <c:v>262.55</c:v>
                </c:pt>
                <c:pt idx="8407">
                  <c:v>284.77999999999997</c:v>
                </c:pt>
                <c:pt idx="8408">
                  <c:v>307.3</c:v>
                </c:pt>
                <c:pt idx="8409">
                  <c:v>258.14</c:v>
                </c:pt>
                <c:pt idx="8410">
                  <c:v>227.87</c:v>
                </c:pt>
                <c:pt idx="8411">
                  <c:v>272.51</c:v>
                </c:pt>
                <c:pt idx="8412">
                  <c:v>257.83999999999997</c:v>
                </c:pt>
                <c:pt idx="8413">
                  <c:v>239.26</c:v>
                </c:pt>
                <c:pt idx="8414">
                  <c:v>289.89</c:v>
                </c:pt>
                <c:pt idx="8415">
                  <c:v>285.29000000000002</c:v>
                </c:pt>
                <c:pt idx="8416">
                  <c:v>236.71</c:v>
                </c:pt>
                <c:pt idx="8417">
                  <c:v>251.54</c:v>
                </c:pt>
                <c:pt idx="8418">
                  <c:v>261.05</c:v>
                </c:pt>
                <c:pt idx="8419">
                  <c:v>242.15</c:v>
                </c:pt>
                <c:pt idx="8420">
                  <c:v>259.88</c:v>
                </c:pt>
                <c:pt idx="8421">
                  <c:v>303.36</c:v>
                </c:pt>
                <c:pt idx="8422">
                  <c:v>317.88</c:v>
                </c:pt>
                <c:pt idx="8423">
                  <c:v>311.39999999999998</c:v>
                </c:pt>
                <c:pt idx="8424">
                  <c:v>212.71</c:v>
                </c:pt>
                <c:pt idx="8425">
                  <c:v>183.34</c:v>
                </c:pt>
                <c:pt idx="8426">
                  <c:v>130.09</c:v>
                </c:pt>
                <c:pt idx="8427">
                  <c:v>139.87</c:v>
                </c:pt>
                <c:pt idx="8428">
                  <c:v>144.61000000000001</c:v>
                </c:pt>
                <c:pt idx="8429">
                  <c:v>145.07</c:v>
                </c:pt>
                <c:pt idx="8430">
                  <c:v>146.16999999999999</c:v>
                </c:pt>
                <c:pt idx="8431">
                  <c:v>176.85</c:v>
                </c:pt>
                <c:pt idx="8432">
                  <c:v>157.91999999999999</c:v>
                </c:pt>
                <c:pt idx="8433">
                  <c:v>136.47</c:v>
                </c:pt>
                <c:pt idx="8434">
                  <c:v>151.35</c:v>
                </c:pt>
                <c:pt idx="8435">
                  <c:v>205.98</c:v>
                </c:pt>
                <c:pt idx="8436">
                  <c:v>128.41999999999999</c:v>
                </c:pt>
                <c:pt idx="8437">
                  <c:v>91.6</c:v>
                </c:pt>
                <c:pt idx="8438">
                  <c:v>73.5</c:v>
                </c:pt>
                <c:pt idx="8439">
                  <c:v>56.26</c:v>
                </c:pt>
                <c:pt idx="8440">
                  <c:v>60.41</c:v>
                </c:pt>
                <c:pt idx="8441">
                  <c:v>111.81</c:v>
                </c:pt>
                <c:pt idx="8442">
                  <c:v>108.4</c:v>
                </c:pt>
                <c:pt idx="8443">
                  <c:v>99.21</c:v>
                </c:pt>
                <c:pt idx="8444">
                  <c:v>104.71</c:v>
                </c:pt>
                <c:pt idx="8445">
                  <c:v>100.23</c:v>
                </c:pt>
                <c:pt idx="8446">
                  <c:v>92.75</c:v>
                </c:pt>
                <c:pt idx="8447">
                  <c:v>44.88</c:v>
                </c:pt>
                <c:pt idx="8448">
                  <c:v>69.680000000000007</c:v>
                </c:pt>
                <c:pt idx="8449">
                  <c:v>78.89</c:v>
                </c:pt>
                <c:pt idx="8450">
                  <c:v>87.13</c:v>
                </c:pt>
                <c:pt idx="8451">
                  <c:v>98.47</c:v>
                </c:pt>
                <c:pt idx="8452">
                  <c:v>74.16</c:v>
                </c:pt>
                <c:pt idx="8453">
                  <c:v>94.69</c:v>
                </c:pt>
                <c:pt idx="8454">
                  <c:v>81.819999999999993</c:v>
                </c:pt>
                <c:pt idx="8455">
                  <c:v>14.28</c:v>
                </c:pt>
                <c:pt idx="8456">
                  <c:v>13.19</c:v>
                </c:pt>
                <c:pt idx="8457">
                  <c:v>16.18</c:v>
                </c:pt>
                <c:pt idx="8458">
                  <c:v>14.18</c:v>
                </c:pt>
                <c:pt idx="8459">
                  <c:v>18.22</c:v>
                </c:pt>
                <c:pt idx="8460">
                  <c:v>15.2</c:v>
                </c:pt>
                <c:pt idx="8461">
                  <c:v>13.73</c:v>
                </c:pt>
                <c:pt idx="8462">
                  <c:v>13.8</c:v>
                </c:pt>
                <c:pt idx="8463">
                  <c:v>23.88</c:v>
                </c:pt>
                <c:pt idx="8464">
                  <c:v>52.83</c:v>
                </c:pt>
                <c:pt idx="8465">
                  <c:v>48.28</c:v>
                </c:pt>
                <c:pt idx="8466">
                  <c:v>43.04</c:v>
                </c:pt>
                <c:pt idx="8467">
                  <c:v>20.95</c:v>
                </c:pt>
                <c:pt idx="8468">
                  <c:v>66.95</c:v>
                </c:pt>
                <c:pt idx="8469">
                  <c:v>65.06</c:v>
                </c:pt>
                <c:pt idx="8470">
                  <c:v>64.66</c:v>
                </c:pt>
                <c:pt idx="8471">
                  <c:v>76.069999999999993</c:v>
                </c:pt>
                <c:pt idx="8472">
                  <c:v>73.53</c:v>
                </c:pt>
                <c:pt idx="8473">
                  <c:v>78.900000000000006</c:v>
                </c:pt>
                <c:pt idx="8474">
                  <c:v>64.19</c:v>
                </c:pt>
                <c:pt idx="8475">
                  <c:v>149.86000000000001</c:v>
                </c:pt>
                <c:pt idx="8476">
                  <c:v>81.680000000000007</c:v>
                </c:pt>
                <c:pt idx="8477">
                  <c:v>55.61</c:v>
                </c:pt>
                <c:pt idx="8478">
                  <c:v>64.52</c:v>
                </c:pt>
                <c:pt idx="8479">
                  <c:v>54.68</c:v>
                </c:pt>
                <c:pt idx="8480">
                  <c:v>70.87</c:v>
                </c:pt>
                <c:pt idx="8481">
                  <c:v>101.27</c:v>
                </c:pt>
                <c:pt idx="8482">
                  <c:v>145.18</c:v>
                </c:pt>
                <c:pt idx="8483">
                  <c:v>76.38</c:v>
                </c:pt>
                <c:pt idx="8484">
                  <c:v>70.98</c:v>
                </c:pt>
                <c:pt idx="8485">
                  <c:v>41.52</c:v>
                </c:pt>
                <c:pt idx="8486">
                  <c:v>80.83</c:v>
                </c:pt>
                <c:pt idx="8487">
                  <c:v>100.92</c:v>
                </c:pt>
                <c:pt idx="8488">
                  <c:v>157.25</c:v>
                </c:pt>
                <c:pt idx="8489">
                  <c:v>164.14</c:v>
                </c:pt>
                <c:pt idx="8490">
                  <c:v>212.1</c:v>
                </c:pt>
                <c:pt idx="8491">
                  <c:v>211.72</c:v>
                </c:pt>
                <c:pt idx="8492">
                  <c:v>211.03</c:v>
                </c:pt>
                <c:pt idx="8493">
                  <c:v>11.37</c:v>
                </c:pt>
                <c:pt idx="8494">
                  <c:v>53.28</c:v>
                </c:pt>
                <c:pt idx="8495">
                  <c:v>61.54</c:v>
                </c:pt>
                <c:pt idx="8496">
                  <c:v>91.26</c:v>
                </c:pt>
                <c:pt idx="8497">
                  <c:v>99.39</c:v>
                </c:pt>
                <c:pt idx="8498">
                  <c:v>76.89</c:v>
                </c:pt>
                <c:pt idx="8499">
                  <c:v>59.74</c:v>
                </c:pt>
                <c:pt idx="8500">
                  <c:v>61.75</c:v>
                </c:pt>
                <c:pt idx="8501">
                  <c:v>54.55</c:v>
                </c:pt>
                <c:pt idx="8502">
                  <c:v>75.91</c:v>
                </c:pt>
                <c:pt idx="8503">
                  <c:v>101.45</c:v>
                </c:pt>
                <c:pt idx="8504">
                  <c:v>86.59</c:v>
                </c:pt>
                <c:pt idx="8505">
                  <c:v>79.5</c:v>
                </c:pt>
                <c:pt idx="8506">
                  <c:v>77.39</c:v>
                </c:pt>
                <c:pt idx="8507">
                  <c:v>72.13</c:v>
                </c:pt>
                <c:pt idx="8508">
                  <c:v>89.62</c:v>
                </c:pt>
                <c:pt idx="8509">
                  <c:v>83.66</c:v>
                </c:pt>
                <c:pt idx="8510">
                  <c:v>125.97</c:v>
                </c:pt>
                <c:pt idx="8511">
                  <c:v>105.34</c:v>
                </c:pt>
                <c:pt idx="8512">
                  <c:v>98.62</c:v>
                </c:pt>
                <c:pt idx="8513">
                  <c:v>125.36</c:v>
                </c:pt>
                <c:pt idx="8514">
                  <c:v>154.22999999999999</c:v>
                </c:pt>
                <c:pt idx="8515">
                  <c:v>126.73</c:v>
                </c:pt>
                <c:pt idx="8516">
                  <c:v>143.75</c:v>
                </c:pt>
                <c:pt idx="8517">
                  <c:v>95.19</c:v>
                </c:pt>
                <c:pt idx="8518">
                  <c:v>87.57</c:v>
                </c:pt>
                <c:pt idx="8519">
                  <c:v>77.709999999999994</c:v>
                </c:pt>
                <c:pt idx="8520">
                  <c:v>90.41</c:v>
                </c:pt>
                <c:pt idx="8521">
                  <c:v>91.27</c:v>
                </c:pt>
                <c:pt idx="8522">
                  <c:v>95.33</c:v>
                </c:pt>
                <c:pt idx="8523">
                  <c:v>69.790000000000006</c:v>
                </c:pt>
                <c:pt idx="8524">
                  <c:v>56.69</c:v>
                </c:pt>
                <c:pt idx="8525">
                  <c:v>55.02</c:v>
                </c:pt>
                <c:pt idx="8526">
                  <c:v>38.729999999999997</c:v>
                </c:pt>
                <c:pt idx="8527">
                  <c:v>36.21</c:v>
                </c:pt>
                <c:pt idx="8528">
                  <c:v>31</c:v>
                </c:pt>
                <c:pt idx="8529">
                  <c:v>115.72</c:v>
                </c:pt>
                <c:pt idx="8530">
                  <c:v>69.819999999999993</c:v>
                </c:pt>
                <c:pt idx="8531">
                  <c:v>64.81</c:v>
                </c:pt>
                <c:pt idx="8532">
                  <c:v>76.540000000000006</c:v>
                </c:pt>
                <c:pt idx="8533">
                  <c:v>90.15</c:v>
                </c:pt>
                <c:pt idx="8534">
                  <c:v>123.12</c:v>
                </c:pt>
                <c:pt idx="8535">
                  <c:v>94.62</c:v>
                </c:pt>
                <c:pt idx="8536">
                  <c:v>78.58</c:v>
                </c:pt>
                <c:pt idx="8537">
                  <c:v>96.51</c:v>
                </c:pt>
                <c:pt idx="8538">
                  <c:v>99.82</c:v>
                </c:pt>
                <c:pt idx="8539">
                  <c:v>88.89</c:v>
                </c:pt>
                <c:pt idx="8540">
                  <c:v>78.69</c:v>
                </c:pt>
                <c:pt idx="8541">
                  <c:v>88.25</c:v>
                </c:pt>
                <c:pt idx="8542">
                  <c:v>88.95</c:v>
                </c:pt>
                <c:pt idx="8543">
                  <c:v>100.46</c:v>
                </c:pt>
                <c:pt idx="8544">
                  <c:v>144.21</c:v>
                </c:pt>
                <c:pt idx="8545">
                  <c:v>199.5</c:v>
                </c:pt>
                <c:pt idx="8546">
                  <c:v>238.87</c:v>
                </c:pt>
                <c:pt idx="8547">
                  <c:v>355.86</c:v>
                </c:pt>
                <c:pt idx="8548">
                  <c:v>209.09</c:v>
                </c:pt>
                <c:pt idx="8549">
                  <c:v>272.64999999999998</c:v>
                </c:pt>
                <c:pt idx="8550">
                  <c:v>346.39</c:v>
                </c:pt>
                <c:pt idx="8551">
                  <c:v>158.97</c:v>
                </c:pt>
                <c:pt idx="8552">
                  <c:v>155.4</c:v>
                </c:pt>
                <c:pt idx="8553">
                  <c:v>134.06</c:v>
                </c:pt>
                <c:pt idx="8554">
                  <c:v>105.85</c:v>
                </c:pt>
                <c:pt idx="8555">
                  <c:v>126.1</c:v>
                </c:pt>
                <c:pt idx="8556">
                  <c:v>163.72</c:v>
                </c:pt>
                <c:pt idx="8557">
                  <c:v>146.03</c:v>
                </c:pt>
                <c:pt idx="8558">
                  <c:v>213.93</c:v>
                </c:pt>
                <c:pt idx="8559">
                  <c:v>214.44</c:v>
                </c:pt>
                <c:pt idx="8560">
                  <c:v>191.28</c:v>
                </c:pt>
                <c:pt idx="8561">
                  <c:v>104.57</c:v>
                </c:pt>
                <c:pt idx="8562">
                  <c:v>144.13999999999999</c:v>
                </c:pt>
                <c:pt idx="8563">
                  <c:v>111.48</c:v>
                </c:pt>
                <c:pt idx="8564">
                  <c:v>127.28</c:v>
                </c:pt>
                <c:pt idx="8565">
                  <c:v>148.13</c:v>
                </c:pt>
                <c:pt idx="8566">
                  <c:v>116.49</c:v>
                </c:pt>
                <c:pt idx="8567">
                  <c:v>114.49</c:v>
                </c:pt>
                <c:pt idx="8568">
                  <c:v>112.48</c:v>
                </c:pt>
                <c:pt idx="8569">
                  <c:v>178.56</c:v>
                </c:pt>
                <c:pt idx="8570">
                  <c:v>116.08</c:v>
                </c:pt>
                <c:pt idx="8571">
                  <c:v>159.74</c:v>
                </c:pt>
                <c:pt idx="8572">
                  <c:v>127.11</c:v>
                </c:pt>
                <c:pt idx="8573">
                  <c:v>91.96</c:v>
                </c:pt>
                <c:pt idx="8574">
                  <c:v>147.28</c:v>
                </c:pt>
                <c:pt idx="8575">
                  <c:v>138.75</c:v>
                </c:pt>
                <c:pt idx="8576">
                  <c:v>125.86</c:v>
                </c:pt>
                <c:pt idx="8577">
                  <c:v>86.62</c:v>
                </c:pt>
                <c:pt idx="8578">
                  <c:v>112.58</c:v>
                </c:pt>
                <c:pt idx="8579">
                  <c:v>72.59</c:v>
                </c:pt>
                <c:pt idx="8580">
                  <c:v>77.59</c:v>
                </c:pt>
                <c:pt idx="8581">
                  <c:v>56.97</c:v>
                </c:pt>
                <c:pt idx="8582">
                  <c:v>84.42</c:v>
                </c:pt>
                <c:pt idx="8583">
                  <c:v>84.26</c:v>
                </c:pt>
                <c:pt idx="8584">
                  <c:v>66.88</c:v>
                </c:pt>
                <c:pt idx="8585">
                  <c:v>54.8</c:v>
                </c:pt>
                <c:pt idx="8586">
                  <c:v>49.65</c:v>
                </c:pt>
                <c:pt idx="8587">
                  <c:v>28.41</c:v>
                </c:pt>
                <c:pt idx="8588">
                  <c:v>22.11</c:v>
                </c:pt>
                <c:pt idx="8589">
                  <c:v>19.93</c:v>
                </c:pt>
                <c:pt idx="8590">
                  <c:v>12.21</c:v>
                </c:pt>
                <c:pt idx="8591">
                  <c:v>58.87</c:v>
                </c:pt>
                <c:pt idx="8592">
                  <c:v>63.51</c:v>
                </c:pt>
                <c:pt idx="8593">
                  <c:v>66.510000000000005</c:v>
                </c:pt>
                <c:pt idx="8594">
                  <c:v>57.28</c:v>
                </c:pt>
                <c:pt idx="8595">
                  <c:v>39.24</c:v>
                </c:pt>
                <c:pt idx="8596">
                  <c:v>45.92</c:v>
                </c:pt>
                <c:pt idx="8597">
                  <c:v>29.04</c:v>
                </c:pt>
                <c:pt idx="8598">
                  <c:v>40.33</c:v>
                </c:pt>
                <c:pt idx="8599">
                  <c:v>44.96</c:v>
                </c:pt>
                <c:pt idx="8600">
                  <c:v>50.7</c:v>
                </c:pt>
                <c:pt idx="8601">
                  <c:v>53.29</c:v>
                </c:pt>
                <c:pt idx="8602">
                  <c:v>48.29</c:v>
                </c:pt>
                <c:pt idx="8603">
                  <c:v>36.369999999999997</c:v>
                </c:pt>
                <c:pt idx="8604">
                  <c:v>29.58</c:v>
                </c:pt>
                <c:pt idx="8605">
                  <c:v>13.21</c:v>
                </c:pt>
                <c:pt idx="8606">
                  <c:v>16.47</c:v>
                </c:pt>
                <c:pt idx="8607">
                  <c:v>105.7</c:v>
                </c:pt>
                <c:pt idx="8608">
                  <c:v>97</c:v>
                </c:pt>
                <c:pt idx="8609">
                  <c:v>105.3</c:v>
                </c:pt>
                <c:pt idx="8610">
                  <c:v>93.85</c:v>
                </c:pt>
                <c:pt idx="8611">
                  <c:v>60.03</c:v>
                </c:pt>
                <c:pt idx="8612">
                  <c:v>70.64</c:v>
                </c:pt>
                <c:pt idx="8613">
                  <c:v>71.05</c:v>
                </c:pt>
                <c:pt idx="8614">
                  <c:v>71.67</c:v>
                </c:pt>
                <c:pt idx="8615">
                  <c:v>70.819999999999993</c:v>
                </c:pt>
                <c:pt idx="8616">
                  <c:v>52.03</c:v>
                </c:pt>
                <c:pt idx="8617">
                  <c:v>43.86</c:v>
                </c:pt>
                <c:pt idx="8618">
                  <c:v>33.19</c:v>
                </c:pt>
                <c:pt idx="8619">
                  <c:v>41.36</c:v>
                </c:pt>
                <c:pt idx="8620">
                  <c:v>54.55</c:v>
                </c:pt>
                <c:pt idx="8621">
                  <c:v>66.010000000000005</c:v>
                </c:pt>
                <c:pt idx="8622">
                  <c:v>49.06</c:v>
                </c:pt>
                <c:pt idx="8623">
                  <c:v>89.97</c:v>
                </c:pt>
                <c:pt idx="8624">
                  <c:v>71.59</c:v>
                </c:pt>
                <c:pt idx="8625">
                  <c:v>28.92</c:v>
                </c:pt>
                <c:pt idx="8626">
                  <c:v>29.59</c:v>
                </c:pt>
                <c:pt idx="8627">
                  <c:v>46.98</c:v>
                </c:pt>
                <c:pt idx="8628">
                  <c:v>47.29</c:v>
                </c:pt>
                <c:pt idx="8629">
                  <c:v>11</c:v>
                </c:pt>
                <c:pt idx="8630">
                  <c:v>37.869999999999997</c:v>
                </c:pt>
                <c:pt idx="8631">
                  <c:v>36.659999999999997</c:v>
                </c:pt>
                <c:pt idx="8632">
                  <c:v>31.45</c:v>
                </c:pt>
                <c:pt idx="8633">
                  <c:v>38.869999999999997</c:v>
                </c:pt>
                <c:pt idx="8634">
                  <c:v>10.7</c:v>
                </c:pt>
                <c:pt idx="8635">
                  <c:v>14.3</c:v>
                </c:pt>
                <c:pt idx="8636">
                  <c:v>12.58</c:v>
                </c:pt>
                <c:pt idx="8637">
                  <c:v>11.65</c:v>
                </c:pt>
                <c:pt idx="8638">
                  <c:v>10.41</c:v>
                </c:pt>
                <c:pt idx="8639">
                  <c:v>8.65</c:v>
                </c:pt>
                <c:pt idx="8640">
                  <c:v>9.57</c:v>
                </c:pt>
                <c:pt idx="8641">
                  <c:v>12.14</c:v>
                </c:pt>
                <c:pt idx="8642">
                  <c:v>62.76</c:v>
                </c:pt>
                <c:pt idx="8643">
                  <c:v>54.78</c:v>
                </c:pt>
                <c:pt idx="8644">
                  <c:v>44.03</c:v>
                </c:pt>
                <c:pt idx="8645">
                  <c:v>31.52</c:v>
                </c:pt>
                <c:pt idx="8646">
                  <c:v>43.6</c:v>
                </c:pt>
                <c:pt idx="8647">
                  <c:v>138.19999999999999</c:v>
                </c:pt>
                <c:pt idx="8648">
                  <c:v>111.77</c:v>
                </c:pt>
                <c:pt idx="8649">
                  <c:v>112.65</c:v>
                </c:pt>
                <c:pt idx="8650">
                  <c:v>99.68</c:v>
                </c:pt>
                <c:pt idx="8651">
                  <c:v>11.03</c:v>
                </c:pt>
                <c:pt idx="8652">
                  <c:v>20.66</c:v>
                </c:pt>
                <c:pt idx="8653">
                  <c:v>16.43</c:v>
                </c:pt>
                <c:pt idx="8654">
                  <c:v>15.58</c:v>
                </c:pt>
                <c:pt idx="8655">
                  <c:v>19.28</c:v>
                </c:pt>
                <c:pt idx="8656">
                  <c:v>25.47</c:v>
                </c:pt>
                <c:pt idx="8657">
                  <c:v>22.58</c:v>
                </c:pt>
                <c:pt idx="8658">
                  <c:v>28.4</c:v>
                </c:pt>
                <c:pt idx="8659">
                  <c:v>28.3</c:v>
                </c:pt>
                <c:pt idx="8660">
                  <c:v>23.69</c:v>
                </c:pt>
                <c:pt idx="8661">
                  <c:v>30.58</c:v>
                </c:pt>
                <c:pt idx="8662">
                  <c:v>21.09</c:v>
                </c:pt>
                <c:pt idx="8663">
                  <c:v>21.36</c:v>
                </c:pt>
                <c:pt idx="8664">
                  <c:v>16.940000000000001</c:v>
                </c:pt>
                <c:pt idx="8665">
                  <c:v>10.67</c:v>
                </c:pt>
                <c:pt idx="8666">
                  <c:v>9.49</c:v>
                </c:pt>
                <c:pt idx="8667">
                  <c:v>47.49</c:v>
                </c:pt>
                <c:pt idx="8668">
                  <c:v>53.39</c:v>
                </c:pt>
                <c:pt idx="8669">
                  <c:v>47.17</c:v>
                </c:pt>
                <c:pt idx="8670">
                  <c:v>49.12</c:v>
                </c:pt>
                <c:pt idx="8671">
                  <c:v>99.52</c:v>
                </c:pt>
                <c:pt idx="8672">
                  <c:v>109.82</c:v>
                </c:pt>
                <c:pt idx="8673">
                  <c:v>103.69</c:v>
                </c:pt>
                <c:pt idx="8674">
                  <c:v>85.96</c:v>
                </c:pt>
                <c:pt idx="8675">
                  <c:v>74.03</c:v>
                </c:pt>
                <c:pt idx="8676">
                  <c:v>85.82</c:v>
                </c:pt>
                <c:pt idx="8677">
                  <c:v>81.84</c:v>
                </c:pt>
                <c:pt idx="8678">
                  <c:v>76.08</c:v>
                </c:pt>
                <c:pt idx="8679">
                  <c:v>90.92</c:v>
                </c:pt>
                <c:pt idx="8680">
                  <c:v>98.41</c:v>
                </c:pt>
                <c:pt idx="8681">
                  <c:v>33.76</c:v>
                </c:pt>
                <c:pt idx="8682">
                  <c:v>96.32</c:v>
                </c:pt>
                <c:pt idx="8683">
                  <c:v>57.08</c:v>
                </c:pt>
                <c:pt idx="8684">
                  <c:v>45.49</c:v>
                </c:pt>
                <c:pt idx="8685">
                  <c:v>58.33</c:v>
                </c:pt>
                <c:pt idx="8686">
                  <c:v>48.1</c:v>
                </c:pt>
                <c:pt idx="8687">
                  <c:v>39.26</c:v>
                </c:pt>
                <c:pt idx="8688">
                  <c:v>143.94999999999999</c:v>
                </c:pt>
                <c:pt idx="8689">
                  <c:v>41.45</c:v>
                </c:pt>
                <c:pt idx="8690">
                  <c:v>40.130000000000003</c:v>
                </c:pt>
                <c:pt idx="8691">
                  <c:v>33.159999999999997</c:v>
                </c:pt>
                <c:pt idx="8692">
                  <c:v>41.93</c:v>
                </c:pt>
                <c:pt idx="8693">
                  <c:v>23.37</c:v>
                </c:pt>
                <c:pt idx="8694">
                  <c:v>26.13</c:v>
                </c:pt>
                <c:pt idx="8695">
                  <c:v>17.03</c:v>
                </c:pt>
                <c:pt idx="8696">
                  <c:v>127.59</c:v>
                </c:pt>
                <c:pt idx="8697">
                  <c:v>113.55</c:v>
                </c:pt>
                <c:pt idx="8698">
                  <c:v>62.54</c:v>
                </c:pt>
                <c:pt idx="8699">
                  <c:v>40.81</c:v>
                </c:pt>
                <c:pt idx="8700">
                  <c:v>35.6</c:v>
                </c:pt>
                <c:pt idx="8701">
                  <c:v>34.22</c:v>
                </c:pt>
                <c:pt idx="8702">
                  <c:v>266.62</c:v>
                </c:pt>
                <c:pt idx="8703">
                  <c:v>44.83</c:v>
                </c:pt>
                <c:pt idx="8704">
                  <c:v>21.53</c:v>
                </c:pt>
                <c:pt idx="8705">
                  <c:v>80.930000000000007</c:v>
                </c:pt>
                <c:pt idx="8706">
                  <c:v>77.34</c:v>
                </c:pt>
                <c:pt idx="8707">
                  <c:v>91.2</c:v>
                </c:pt>
                <c:pt idx="8708">
                  <c:v>126.63</c:v>
                </c:pt>
                <c:pt idx="8709">
                  <c:v>61.27</c:v>
                </c:pt>
                <c:pt idx="8710">
                  <c:v>38.4</c:v>
                </c:pt>
                <c:pt idx="8711">
                  <c:v>68.53</c:v>
                </c:pt>
                <c:pt idx="8712">
                  <c:v>53.21</c:v>
                </c:pt>
                <c:pt idx="8713">
                  <c:v>40.409999999999997</c:v>
                </c:pt>
                <c:pt idx="8714">
                  <c:v>32.51</c:v>
                </c:pt>
                <c:pt idx="8715">
                  <c:v>66.099999999999994</c:v>
                </c:pt>
                <c:pt idx="8716">
                  <c:v>92.26</c:v>
                </c:pt>
                <c:pt idx="8717">
                  <c:v>112.09</c:v>
                </c:pt>
                <c:pt idx="8718">
                  <c:v>104.57</c:v>
                </c:pt>
                <c:pt idx="8719">
                  <c:v>102.91</c:v>
                </c:pt>
                <c:pt idx="8720">
                  <c:v>56.29</c:v>
                </c:pt>
                <c:pt idx="8721">
                  <c:v>56.33</c:v>
                </c:pt>
                <c:pt idx="8722">
                  <c:v>55</c:v>
                </c:pt>
                <c:pt idx="8723">
                  <c:v>51.58</c:v>
                </c:pt>
                <c:pt idx="8724">
                  <c:v>61.6</c:v>
                </c:pt>
                <c:pt idx="8725">
                  <c:v>49.42</c:v>
                </c:pt>
                <c:pt idx="8726">
                  <c:v>34.229999999999997</c:v>
                </c:pt>
                <c:pt idx="8727">
                  <c:v>23.23</c:v>
                </c:pt>
                <c:pt idx="8728">
                  <c:v>19.05</c:v>
                </c:pt>
                <c:pt idx="8729">
                  <c:v>18.48</c:v>
                </c:pt>
                <c:pt idx="8730">
                  <c:v>55.25</c:v>
                </c:pt>
                <c:pt idx="8731">
                  <c:v>21.86</c:v>
                </c:pt>
                <c:pt idx="8732">
                  <c:v>75.14</c:v>
                </c:pt>
                <c:pt idx="8733">
                  <c:v>82.83</c:v>
                </c:pt>
                <c:pt idx="8734">
                  <c:v>82.84</c:v>
                </c:pt>
                <c:pt idx="8735">
                  <c:v>69.86</c:v>
                </c:pt>
                <c:pt idx="8736">
                  <c:v>43.31</c:v>
                </c:pt>
                <c:pt idx="8737">
                  <c:v>39.04</c:v>
                </c:pt>
                <c:pt idx="8738">
                  <c:v>38.630000000000003</c:v>
                </c:pt>
                <c:pt idx="8739">
                  <c:v>47.39</c:v>
                </c:pt>
                <c:pt idx="8740">
                  <c:v>49.04</c:v>
                </c:pt>
                <c:pt idx="8741">
                  <c:v>44.75</c:v>
                </c:pt>
                <c:pt idx="8742">
                  <c:v>40.76</c:v>
                </c:pt>
                <c:pt idx="8743">
                  <c:v>43.57</c:v>
                </c:pt>
                <c:pt idx="8744">
                  <c:v>47.49</c:v>
                </c:pt>
                <c:pt idx="8745">
                  <c:v>41.05</c:v>
                </c:pt>
                <c:pt idx="8746">
                  <c:v>24.17</c:v>
                </c:pt>
                <c:pt idx="8747">
                  <c:v>29.14</c:v>
                </c:pt>
                <c:pt idx="8748">
                  <c:v>26.64</c:v>
                </c:pt>
                <c:pt idx="8749">
                  <c:v>40.69</c:v>
                </c:pt>
                <c:pt idx="8750">
                  <c:v>45.61</c:v>
                </c:pt>
                <c:pt idx="8751">
                  <c:v>42.34</c:v>
                </c:pt>
                <c:pt idx="8752">
                  <c:v>44.98</c:v>
                </c:pt>
                <c:pt idx="8753">
                  <c:v>38.049999999999997</c:v>
                </c:pt>
                <c:pt idx="8754">
                  <c:v>36.75</c:v>
                </c:pt>
                <c:pt idx="8755">
                  <c:v>42.77</c:v>
                </c:pt>
                <c:pt idx="8756">
                  <c:v>42.6</c:v>
                </c:pt>
                <c:pt idx="8757">
                  <c:v>38.83</c:v>
                </c:pt>
                <c:pt idx="8758">
                  <c:v>52.58</c:v>
                </c:pt>
                <c:pt idx="8759">
                  <c:v>46.81</c:v>
                </c:pt>
                <c:pt idx="8760">
                  <c:v>39.369999999999997</c:v>
                </c:pt>
                <c:pt idx="8761">
                  <c:v>47.68</c:v>
                </c:pt>
                <c:pt idx="8762">
                  <c:v>43.61</c:v>
                </c:pt>
                <c:pt idx="8763">
                  <c:v>48.08</c:v>
                </c:pt>
                <c:pt idx="8764">
                  <c:v>44.57</c:v>
                </c:pt>
                <c:pt idx="8765">
                  <c:v>46.03</c:v>
                </c:pt>
                <c:pt idx="8766">
                  <c:v>124.09</c:v>
                </c:pt>
                <c:pt idx="8767">
                  <c:v>132.38</c:v>
                </c:pt>
                <c:pt idx="8768">
                  <c:v>84.79</c:v>
                </c:pt>
                <c:pt idx="8769">
                  <c:v>94.68</c:v>
                </c:pt>
                <c:pt idx="8770">
                  <c:v>133.97</c:v>
                </c:pt>
                <c:pt idx="8771">
                  <c:v>145.63999999999999</c:v>
                </c:pt>
                <c:pt idx="8772">
                  <c:v>138.66999999999999</c:v>
                </c:pt>
                <c:pt idx="8773">
                  <c:v>91.29</c:v>
                </c:pt>
                <c:pt idx="8774">
                  <c:v>83</c:v>
                </c:pt>
                <c:pt idx="8775">
                  <c:v>84.87</c:v>
                </c:pt>
                <c:pt idx="8776">
                  <c:v>76</c:v>
                </c:pt>
                <c:pt idx="8777">
                  <c:v>70.37</c:v>
                </c:pt>
                <c:pt idx="8778">
                  <c:v>52.33</c:v>
                </c:pt>
                <c:pt idx="8779">
                  <c:v>56</c:v>
                </c:pt>
                <c:pt idx="8780">
                  <c:v>59.16</c:v>
                </c:pt>
                <c:pt idx="8781">
                  <c:v>50.64</c:v>
                </c:pt>
                <c:pt idx="8782">
                  <c:v>39.74</c:v>
                </c:pt>
                <c:pt idx="8783">
                  <c:v>50.82</c:v>
                </c:pt>
                <c:pt idx="8784">
                  <c:v>55.48</c:v>
                </c:pt>
                <c:pt idx="8785">
                  <c:v>49.21</c:v>
                </c:pt>
                <c:pt idx="8786">
                  <c:v>34.840000000000003</c:v>
                </c:pt>
                <c:pt idx="8787">
                  <c:v>33.78</c:v>
                </c:pt>
                <c:pt idx="8788">
                  <c:v>15.37</c:v>
                </c:pt>
                <c:pt idx="8789">
                  <c:v>17.36</c:v>
                </c:pt>
                <c:pt idx="8790">
                  <c:v>15.06</c:v>
                </c:pt>
                <c:pt idx="8791">
                  <c:v>12.9</c:v>
                </c:pt>
                <c:pt idx="8792">
                  <c:v>15.8</c:v>
                </c:pt>
                <c:pt idx="8793">
                  <c:v>20.350000000000001</c:v>
                </c:pt>
                <c:pt idx="8794">
                  <c:v>46.21</c:v>
                </c:pt>
                <c:pt idx="8795">
                  <c:v>65.760000000000005</c:v>
                </c:pt>
                <c:pt idx="8796">
                  <c:v>48.8</c:v>
                </c:pt>
                <c:pt idx="8797">
                  <c:v>5.5</c:v>
                </c:pt>
                <c:pt idx="8798">
                  <c:v>4.09</c:v>
                </c:pt>
                <c:pt idx="8799">
                  <c:v>6.65</c:v>
                </c:pt>
                <c:pt idx="8800">
                  <c:v>4.1399999999999997</c:v>
                </c:pt>
                <c:pt idx="8801">
                  <c:v>5.35</c:v>
                </c:pt>
                <c:pt idx="8802">
                  <c:v>6.74</c:v>
                </c:pt>
                <c:pt idx="8803">
                  <c:v>8.77</c:v>
                </c:pt>
                <c:pt idx="8804">
                  <c:v>3.63</c:v>
                </c:pt>
                <c:pt idx="8805">
                  <c:v>1.1000000000000001</c:v>
                </c:pt>
                <c:pt idx="8806">
                  <c:v>0.71</c:v>
                </c:pt>
                <c:pt idx="8807">
                  <c:v>0.18</c:v>
                </c:pt>
                <c:pt idx="8808">
                  <c:v>0</c:v>
                </c:pt>
                <c:pt idx="8809">
                  <c:v>0</c:v>
                </c:pt>
                <c:pt idx="8810">
                  <c:v>0</c:v>
                </c:pt>
                <c:pt idx="8811">
                  <c:v>1.87</c:v>
                </c:pt>
                <c:pt idx="8812">
                  <c:v>2.82</c:v>
                </c:pt>
                <c:pt idx="8813">
                  <c:v>5.99</c:v>
                </c:pt>
                <c:pt idx="8814">
                  <c:v>5.8</c:v>
                </c:pt>
                <c:pt idx="8815">
                  <c:v>22.57</c:v>
                </c:pt>
                <c:pt idx="8816">
                  <c:v>17.260000000000002</c:v>
                </c:pt>
                <c:pt idx="8817">
                  <c:v>22.02</c:v>
                </c:pt>
                <c:pt idx="8818">
                  <c:v>29.81</c:v>
                </c:pt>
                <c:pt idx="8819">
                  <c:v>54.75</c:v>
                </c:pt>
                <c:pt idx="8820">
                  <c:v>166.82</c:v>
                </c:pt>
                <c:pt idx="8821">
                  <c:v>179.18</c:v>
                </c:pt>
                <c:pt idx="8822">
                  <c:v>129.57</c:v>
                </c:pt>
                <c:pt idx="8823">
                  <c:v>166.43</c:v>
                </c:pt>
                <c:pt idx="8824">
                  <c:v>170.53</c:v>
                </c:pt>
                <c:pt idx="8825">
                  <c:v>140.84</c:v>
                </c:pt>
                <c:pt idx="8826">
                  <c:v>146.29</c:v>
                </c:pt>
                <c:pt idx="8827">
                  <c:v>181.09</c:v>
                </c:pt>
                <c:pt idx="8828">
                  <c:v>147.57</c:v>
                </c:pt>
                <c:pt idx="8829">
                  <c:v>133.16</c:v>
                </c:pt>
                <c:pt idx="8830">
                  <c:v>130.51</c:v>
                </c:pt>
                <c:pt idx="8831">
                  <c:v>121.54</c:v>
                </c:pt>
                <c:pt idx="8832">
                  <c:v>114.59</c:v>
                </c:pt>
                <c:pt idx="8833">
                  <c:v>122.89</c:v>
                </c:pt>
                <c:pt idx="8834">
                  <c:v>150.51</c:v>
                </c:pt>
                <c:pt idx="8835">
                  <c:v>174.32</c:v>
                </c:pt>
                <c:pt idx="8836">
                  <c:v>194.54</c:v>
                </c:pt>
                <c:pt idx="8837">
                  <c:v>130.47999999999999</c:v>
                </c:pt>
                <c:pt idx="8838">
                  <c:v>78.84</c:v>
                </c:pt>
                <c:pt idx="8839">
                  <c:v>164.33</c:v>
                </c:pt>
                <c:pt idx="8840">
                  <c:v>79.69</c:v>
                </c:pt>
                <c:pt idx="8841">
                  <c:v>99.04</c:v>
                </c:pt>
                <c:pt idx="8842">
                  <c:v>104.81</c:v>
                </c:pt>
                <c:pt idx="8843">
                  <c:v>107.1</c:v>
                </c:pt>
                <c:pt idx="8844">
                  <c:v>90.91</c:v>
                </c:pt>
                <c:pt idx="8845">
                  <c:v>64.59</c:v>
                </c:pt>
                <c:pt idx="8846">
                  <c:v>96.09</c:v>
                </c:pt>
                <c:pt idx="8847">
                  <c:v>90.09</c:v>
                </c:pt>
                <c:pt idx="8848">
                  <c:v>81.16</c:v>
                </c:pt>
                <c:pt idx="8849">
                  <c:v>104.02</c:v>
                </c:pt>
                <c:pt idx="8850">
                  <c:v>119.51</c:v>
                </c:pt>
                <c:pt idx="8851">
                  <c:v>94.41</c:v>
                </c:pt>
                <c:pt idx="8852">
                  <c:v>127.81</c:v>
                </c:pt>
                <c:pt idx="8853">
                  <c:v>193.91</c:v>
                </c:pt>
                <c:pt idx="8854">
                  <c:v>213.93</c:v>
                </c:pt>
                <c:pt idx="8855">
                  <c:v>211.44</c:v>
                </c:pt>
                <c:pt idx="8856">
                  <c:v>128.41</c:v>
                </c:pt>
                <c:pt idx="8857">
                  <c:v>18.399999999999999</c:v>
                </c:pt>
                <c:pt idx="8858">
                  <c:v>16.43</c:v>
                </c:pt>
                <c:pt idx="8859">
                  <c:v>26.15</c:v>
                </c:pt>
                <c:pt idx="8860">
                  <c:v>32.89</c:v>
                </c:pt>
                <c:pt idx="8861">
                  <c:v>30.38</c:v>
                </c:pt>
                <c:pt idx="8862">
                  <c:v>19.11</c:v>
                </c:pt>
                <c:pt idx="8863">
                  <c:v>24.79</c:v>
                </c:pt>
                <c:pt idx="8864">
                  <c:v>21.51</c:v>
                </c:pt>
                <c:pt idx="8865">
                  <c:v>26.81</c:v>
                </c:pt>
                <c:pt idx="8866">
                  <c:v>23.99</c:v>
                </c:pt>
                <c:pt idx="8867">
                  <c:v>28.79</c:v>
                </c:pt>
                <c:pt idx="8868">
                  <c:v>25.95</c:v>
                </c:pt>
                <c:pt idx="8869">
                  <c:v>35.909999999999997</c:v>
                </c:pt>
                <c:pt idx="8870">
                  <c:v>30.24</c:v>
                </c:pt>
                <c:pt idx="8871">
                  <c:v>25.72</c:v>
                </c:pt>
                <c:pt idx="8872">
                  <c:v>29.35</c:v>
                </c:pt>
                <c:pt idx="8873">
                  <c:v>21.11</c:v>
                </c:pt>
                <c:pt idx="8874">
                  <c:v>32.17</c:v>
                </c:pt>
                <c:pt idx="8875">
                  <c:v>37.35</c:v>
                </c:pt>
                <c:pt idx="8876">
                  <c:v>47.79</c:v>
                </c:pt>
                <c:pt idx="8877">
                  <c:v>52.79</c:v>
                </c:pt>
                <c:pt idx="8878">
                  <c:v>50.33</c:v>
                </c:pt>
                <c:pt idx="8879">
                  <c:v>46.3</c:v>
                </c:pt>
                <c:pt idx="8880">
                  <c:v>51.48</c:v>
                </c:pt>
                <c:pt idx="8881">
                  <c:v>54.2</c:v>
                </c:pt>
                <c:pt idx="8882">
                  <c:v>47.54</c:v>
                </c:pt>
                <c:pt idx="8883">
                  <c:v>45.13</c:v>
                </c:pt>
                <c:pt idx="8884">
                  <c:v>34.19</c:v>
                </c:pt>
                <c:pt idx="8885">
                  <c:v>38.9</c:v>
                </c:pt>
                <c:pt idx="8886">
                  <c:v>37.94</c:v>
                </c:pt>
                <c:pt idx="8887">
                  <c:v>36.22</c:v>
                </c:pt>
                <c:pt idx="8888">
                  <c:v>42.79</c:v>
                </c:pt>
                <c:pt idx="8889">
                  <c:v>45.19</c:v>
                </c:pt>
                <c:pt idx="8890">
                  <c:v>87.16</c:v>
                </c:pt>
                <c:pt idx="8891">
                  <c:v>93.67</c:v>
                </c:pt>
                <c:pt idx="8892">
                  <c:v>63.96</c:v>
                </c:pt>
                <c:pt idx="8893">
                  <c:v>55.6</c:v>
                </c:pt>
                <c:pt idx="8894">
                  <c:v>59.97</c:v>
                </c:pt>
                <c:pt idx="8895">
                  <c:v>62.25</c:v>
                </c:pt>
                <c:pt idx="8896">
                  <c:v>64.849999999999994</c:v>
                </c:pt>
                <c:pt idx="8897">
                  <c:v>53.04</c:v>
                </c:pt>
                <c:pt idx="8898">
                  <c:v>70.75</c:v>
                </c:pt>
                <c:pt idx="8899">
                  <c:v>81.739999999999995</c:v>
                </c:pt>
                <c:pt idx="8900">
                  <c:v>81.03</c:v>
                </c:pt>
                <c:pt idx="8901">
                  <c:v>87.66</c:v>
                </c:pt>
                <c:pt idx="8902">
                  <c:v>107.98</c:v>
                </c:pt>
                <c:pt idx="8903">
                  <c:v>86.32</c:v>
                </c:pt>
                <c:pt idx="8904">
                  <c:v>47.2</c:v>
                </c:pt>
                <c:pt idx="8905">
                  <c:v>37.869999999999997</c:v>
                </c:pt>
                <c:pt idx="8906">
                  <c:v>43.26</c:v>
                </c:pt>
                <c:pt idx="8907">
                  <c:v>159.44</c:v>
                </c:pt>
                <c:pt idx="8908">
                  <c:v>118.74</c:v>
                </c:pt>
                <c:pt idx="8909">
                  <c:v>107.01</c:v>
                </c:pt>
                <c:pt idx="8910">
                  <c:v>64.069999999999993</c:v>
                </c:pt>
                <c:pt idx="8911">
                  <c:v>75.81</c:v>
                </c:pt>
                <c:pt idx="8912">
                  <c:v>66.98</c:v>
                </c:pt>
                <c:pt idx="8913">
                  <c:v>87.72</c:v>
                </c:pt>
                <c:pt idx="8914">
                  <c:v>93.44</c:v>
                </c:pt>
                <c:pt idx="8915">
                  <c:v>224.97</c:v>
                </c:pt>
                <c:pt idx="8916">
                  <c:v>122.13</c:v>
                </c:pt>
                <c:pt idx="8917">
                  <c:v>105.45</c:v>
                </c:pt>
                <c:pt idx="8918">
                  <c:v>100.03</c:v>
                </c:pt>
                <c:pt idx="8919">
                  <c:v>95.05</c:v>
                </c:pt>
                <c:pt idx="8920">
                  <c:v>101.98</c:v>
                </c:pt>
                <c:pt idx="8921">
                  <c:v>81.28</c:v>
                </c:pt>
                <c:pt idx="8922">
                  <c:v>99.21</c:v>
                </c:pt>
                <c:pt idx="8923">
                  <c:v>107.67</c:v>
                </c:pt>
                <c:pt idx="8924">
                  <c:v>71.260000000000005</c:v>
                </c:pt>
                <c:pt idx="8925">
                  <c:v>72.81</c:v>
                </c:pt>
                <c:pt idx="8926">
                  <c:v>23.38</c:v>
                </c:pt>
                <c:pt idx="8927">
                  <c:v>20.88</c:v>
                </c:pt>
                <c:pt idx="8928">
                  <c:v>162.51</c:v>
                </c:pt>
                <c:pt idx="8929">
                  <c:v>185.1</c:v>
                </c:pt>
                <c:pt idx="8930">
                  <c:v>216.92</c:v>
                </c:pt>
                <c:pt idx="8931">
                  <c:v>193.58</c:v>
                </c:pt>
                <c:pt idx="8932">
                  <c:v>185.43</c:v>
                </c:pt>
                <c:pt idx="8933">
                  <c:v>99.4</c:v>
                </c:pt>
                <c:pt idx="8934">
                  <c:v>120.74</c:v>
                </c:pt>
                <c:pt idx="8935">
                  <c:v>89.2</c:v>
                </c:pt>
                <c:pt idx="8936">
                  <c:v>99.55</c:v>
                </c:pt>
                <c:pt idx="8937">
                  <c:v>111.78</c:v>
                </c:pt>
                <c:pt idx="8938">
                  <c:v>289.51</c:v>
                </c:pt>
                <c:pt idx="8939">
                  <c:v>134.97</c:v>
                </c:pt>
                <c:pt idx="8940">
                  <c:v>106.82</c:v>
                </c:pt>
                <c:pt idx="8941">
                  <c:v>90.28</c:v>
                </c:pt>
                <c:pt idx="8942">
                  <c:v>93.32</c:v>
                </c:pt>
                <c:pt idx="8943">
                  <c:v>101.91</c:v>
                </c:pt>
                <c:pt idx="8944">
                  <c:v>129.97999999999999</c:v>
                </c:pt>
                <c:pt idx="8945">
                  <c:v>121.17</c:v>
                </c:pt>
                <c:pt idx="8946">
                  <c:v>123.37</c:v>
                </c:pt>
                <c:pt idx="8947">
                  <c:v>153.1</c:v>
                </c:pt>
                <c:pt idx="8948">
                  <c:v>269.01</c:v>
                </c:pt>
                <c:pt idx="8949">
                  <c:v>263.64</c:v>
                </c:pt>
                <c:pt idx="8950">
                  <c:v>125.12</c:v>
                </c:pt>
                <c:pt idx="8951">
                  <c:v>91.4</c:v>
                </c:pt>
                <c:pt idx="8952">
                  <c:v>93.24</c:v>
                </c:pt>
                <c:pt idx="8953">
                  <c:v>90.54</c:v>
                </c:pt>
                <c:pt idx="8954">
                  <c:v>100.11</c:v>
                </c:pt>
                <c:pt idx="8955">
                  <c:v>94.54</c:v>
                </c:pt>
                <c:pt idx="8956">
                  <c:v>106.75</c:v>
                </c:pt>
                <c:pt idx="8957">
                  <c:v>136.04</c:v>
                </c:pt>
                <c:pt idx="8958">
                  <c:v>143.18</c:v>
                </c:pt>
                <c:pt idx="8959">
                  <c:v>236.48</c:v>
                </c:pt>
                <c:pt idx="8960">
                  <c:v>223.71</c:v>
                </c:pt>
                <c:pt idx="8961">
                  <c:v>236.36</c:v>
                </c:pt>
                <c:pt idx="8962">
                  <c:v>197.26</c:v>
                </c:pt>
                <c:pt idx="8963">
                  <c:v>351.05</c:v>
                </c:pt>
                <c:pt idx="8964">
                  <c:v>400.06</c:v>
                </c:pt>
                <c:pt idx="8965">
                  <c:v>224.69</c:v>
                </c:pt>
                <c:pt idx="8966">
                  <c:v>245.26</c:v>
                </c:pt>
                <c:pt idx="8967">
                  <c:v>227.56</c:v>
                </c:pt>
                <c:pt idx="8968">
                  <c:v>179.86</c:v>
                </c:pt>
                <c:pt idx="8969">
                  <c:v>190.62</c:v>
                </c:pt>
                <c:pt idx="8970">
                  <c:v>177.18</c:v>
                </c:pt>
                <c:pt idx="8971">
                  <c:v>239.94</c:v>
                </c:pt>
                <c:pt idx="8972">
                  <c:v>143.30000000000001</c:v>
                </c:pt>
                <c:pt idx="8973">
                  <c:v>103.25</c:v>
                </c:pt>
                <c:pt idx="8974">
                  <c:v>98.02</c:v>
                </c:pt>
                <c:pt idx="8975">
                  <c:v>98.86</c:v>
                </c:pt>
                <c:pt idx="8976">
                  <c:v>55.71</c:v>
                </c:pt>
                <c:pt idx="8977">
                  <c:v>70.400000000000006</c:v>
                </c:pt>
                <c:pt idx="8978">
                  <c:v>86.24</c:v>
                </c:pt>
                <c:pt idx="8979">
                  <c:v>86.51</c:v>
                </c:pt>
                <c:pt idx="8980">
                  <c:v>123.55</c:v>
                </c:pt>
                <c:pt idx="8981">
                  <c:v>97.55</c:v>
                </c:pt>
                <c:pt idx="8982">
                  <c:v>79.33</c:v>
                </c:pt>
                <c:pt idx="8983">
                  <c:v>74.61</c:v>
                </c:pt>
                <c:pt idx="8984">
                  <c:v>80.72</c:v>
                </c:pt>
                <c:pt idx="8985">
                  <c:v>95.19</c:v>
                </c:pt>
                <c:pt idx="8986">
                  <c:v>81.92</c:v>
                </c:pt>
                <c:pt idx="8987">
                  <c:v>56.81</c:v>
                </c:pt>
                <c:pt idx="8988">
                  <c:v>53.99</c:v>
                </c:pt>
                <c:pt idx="8989">
                  <c:v>47.96</c:v>
                </c:pt>
                <c:pt idx="8990">
                  <c:v>50.49</c:v>
                </c:pt>
                <c:pt idx="8991">
                  <c:v>46.85</c:v>
                </c:pt>
                <c:pt idx="8992">
                  <c:v>44.42</c:v>
                </c:pt>
                <c:pt idx="8993">
                  <c:v>34.08</c:v>
                </c:pt>
                <c:pt idx="8994">
                  <c:v>45.79</c:v>
                </c:pt>
                <c:pt idx="8995">
                  <c:v>47.64</c:v>
                </c:pt>
                <c:pt idx="8996">
                  <c:v>67.209999999999994</c:v>
                </c:pt>
                <c:pt idx="8997">
                  <c:v>55.7</c:v>
                </c:pt>
                <c:pt idx="8998">
                  <c:v>46.99</c:v>
                </c:pt>
                <c:pt idx="8999">
                  <c:v>41.61</c:v>
                </c:pt>
                <c:pt idx="9000">
                  <c:v>85.66</c:v>
                </c:pt>
                <c:pt idx="9001">
                  <c:v>98.1</c:v>
                </c:pt>
                <c:pt idx="9002">
                  <c:v>112.86</c:v>
                </c:pt>
                <c:pt idx="9003">
                  <c:v>31.28</c:v>
                </c:pt>
                <c:pt idx="9004">
                  <c:v>37.56</c:v>
                </c:pt>
                <c:pt idx="9005">
                  <c:v>49.05</c:v>
                </c:pt>
                <c:pt idx="9006">
                  <c:v>49.03</c:v>
                </c:pt>
                <c:pt idx="9007">
                  <c:v>33.75</c:v>
                </c:pt>
                <c:pt idx="9008">
                  <c:v>24.02</c:v>
                </c:pt>
                <c:pt idx="9009">
                  <c:v>16.829999999999998</c:v>
                </c:pt>
                <c:pt idx="9010">
                  <c:v>21.37</c:v>
                </c:pt>
                <c:pt idx="9011">
                  <c:v>26.31</c:v>
                </c:pt>
                <c:pt idx="9012">
                  <c:v>28.81</c:v>
                </c:pt>
                <c:pt idx="9013">
                  <c:v>17.66</c:v>
                </c:pt>
                <c:pt idx="9014">
                  <c:v>18.23</c:v>
                </c:pt>
                <c:pt idx="9015">
                  <c:v>36.72</c:v>
                </c:pt>
                <c:pt idx="9016">
                  <c:v>52.07</c:v>
                </c:pt>
                <c:pt idx="9017">
                  <c:v>49.36</c:v>
                </c:pt>
                <c:pt idx="9018">
                  <c:v>51.2</c:v>
                </c:pt>
                <c:pt idx="9019">
                  <c:v>91</c:v>
                </c:pt>
                <c:pt idx="9020">
                  <c:v>109.68</c:v>
                </c:pt>
                <c:pt idx="9021">
                  <c:v>115.65</c:v>
                </c:pt>
                <c:pt idx="9022">
                  <c:v>104.26</c:v>
                </c:pt>
                <c:pt idx="9023">
                  <c:v>95.67</c:v>
                </c:pt>
                <c:pt idx="9024">
                  <c:v>92.08</c:v>
                </c:pt>
                <c:pt idx="9025">
                  <c:v>90.27</c:v>
                </c:pt>
                <c:pt idx="9026">
                  <c:v>88.36</c:v>
                </c:pt>
                <c:pt idx="9027">
                  <c:v>90.04</c:v>
                </c:pt>
                <c:pt idx="9028">
                  <c:v>82.6</c:v>
                </c:pt>
                <c:pt idx="9029">
                  <c:v>62.7</c:v>
                </c:pt>
                <c:pt idx="9030">
                  <c:v>71.25</c:v>
                </c:pt>
                <c:pt idx="9031">
                  <c:v>25.57</c:v>
                </c:pt>
                <c:pt idx="9032">
                  <c:v>17.34</c:v>
                </c:pt>
                <c:pt idx="9033">
                  <c:v>21.24</c:v>
                </c:pt>
                <c:pt idx="9034">
                  <c:v>28.19</c:v>
                </c:pt>
                <c:pt idx="9035">
                  <c:v>40.229999999999997</c:v>
                </c:pt>
                <c:pt idx="9036">
                  <c:v>46.32</c:v>
                </c:pt>
                <c:pt idx="9037">
                  <c:v>41.23</c:v>
                </c:pt>
                <c:pt idx="9038">
                  <c:v>46.46</c:v>
                </c:pt>
                <c:pt idx="9039">
                  <c:v>44.19</c:v>
                </c:pt>
                <c:pt idx="9040">
                  <c:v>118.37</c:v>
                </c:pt>
                <c:pt idx="9041">
                  <c:v>47.13</c:v>
                </c:pt>
                <c:pt idx="9042">
                  <c:v>62.73</c:v>
                </c:pt>
                <c:pt idx="9043">
                  <c:v>83.17</c:v>
                </c:pt>
                <c:pt idx="9044">
                  <c:v>46.24</c:v>
                </c:pt>
                <c:pt idx="9045">
                  <c:v>75.08</c:v>
                </c:pt>
                <c:pt idx="9046">
                  <c:v>109.68</c:v>
                </c:pt>
                <c:pt idx="9047">
                  <c:v>57.68</c:v>
                </c:pt>
                <c:pt idx="9048">
                  <c:v>84.44</c:v>
                </c:pt>
                <c:pt idx="9049">
                  <c:v>114.53</c:v>
                </c:pt>
                <c:pt idx="9050">
                  <c:v>292.48</c:v>
                </c:pt>
                <c:pt idx="9051">
                  <c:v>262.79000000000002</c:v>
                </c:pt>
                <c:pt idx="9052">
                  <c:v>204.23</c:v>
                </c:pt>
                <c:pt idx="9053">
                  <c:v>260</c:v>
                </c:pt>
                <c:pt idx="9054">
                  <c:v>285.36</c:v>
                </c:pt>
                <c:pt idx="9055">
                  <c:v>128.62</c:v>
                </c:pt>
                <c:pt idx="9056">
                  <c:v>122.34</c:v>
                </c:pt>
                <c:pt idx="9057">
                  <c:v>22.94</c:v>
                </c:pt>
                <c:pt idx="9058">
                  <c:v>23.12</c:v>
                </c:pt>
                <c:pt idx="9059">
                  <c:v>20.18</c:v>
                </c:pt>
                <c:pt idx="9060">
                  <c:v>10.220000000000001</c:v>
                </c:pt>
                <c:pt idx="9061">
                  <c:v>4.7</c:v>
                </c:pt>
                <c:pt idx="9062">
                  <c:v>259.95999999999998</c:v>
                </c:pt>
                <c:pt idx="9063">
                  <c:v>316.32</c:v>
                </c:pt>
                <c:pt idx="9064">
                  <c:v>245.73</c:v>
                </c:pt>
                <c:pt idx="9065">
                  <c:v>200.8</c:v>
                </c:pt>
                <c:pt idx="9066">
                  <c:v>404.74</c:v>
                </c:pt>
                <c:pt idx="9067">
                  <c:v>340.94</c:v>
                </c:pt>
                <c:pt idx="9068">
                  <c:v>264.29000000000002</c:v>
                </c:pt>
                <c:pt idx="9069">
                  <c:v>224.77</c:v>
                </c:pt>
                <c:pt idx="9070">
                  <c:v>266.56</c:v>
                </c:pt>
                <c:pt idx="9071">
                  <c:v>304.26</c:v>
                </c:pt>
                <c:pt idx="9072">
                  <c:v>295.51</c:v>
                </c:pt>
                <c:pt idx="9073">
                  <c:v>342.75</c:v>
                </c:pt>
                <c:pt idx="9074">
                  <c:v>380.91</c:v>
                </c:pt>
                <c:pt idx="9075">
                  <c:v>164.91</c:v>
                </c:pt>
                <c:pt idx="9076">
                  <c:v>238.75</c:v>
                </c:pt>
                <c:pt idx="9077">
                  <c:v>162.1</c:v>
                </c:pt>
                <c:pt idx="9078">
                  <c:v>337.82</c:v>
                </c:pt>
                <c:pt idx="9079">
                  <c:v>357.3</c:v>
                </c:pt>
                <c:pt idx="9080">
                  <c:v>252.01</c:v>
                </c:pt>
                <c:pt idx="9081">
                  <c:v>247.53</c:v>
                </c:pt>
                <c:pt idx="9082">
                  <c:v>245.51</c:v>
                </c:pt>
                <c:pt idx="9083">
                  <c:v>234.58</c:v>
                </c:pt>
                <c:pt idx="9084">
                  <c:v>235.84</c:v>
                </c:pt>
                <c:pt idx="9085">
                  <c:v>178.31</c:v>
                </c:pt>
                <c:pt idx="9086">
                  <c:v>154.33000000000001</c:v>
                </c:pt>
                <c:pt idx="9087">
                  <c:v>121.64</c:v>
                </c:pt>
                <c:pt idx="9088">
                  <c:v>123.23</c:v>
                </c:pt>
                <c:pt idx="9089">
                  <c:v>110.79</c:v>
                </c:pt>
                <c:pt idx="9090">
                  <c:v>97.84</c:v>
                </c:pt>
                <c:pt idx="9091">
                  <c:v>196.37</c:v>
                </c:pt>
                <c:pt idx="9092">
                  <c:v>195.91</c:v>
                </c:pt>
                <c:pt idx="9093">
                  <c:v>248.44</c:v>
                </c:pt>
                <c:pt idx="9094">
                  <c:v>146.18</c:v>
                </c:pt>
                <c:pt idx="9095">
                  <c:v>136.63</c:v>
                </c:pt>
                <c:pt idx="9096">
                  <c:v>150.72</c:v>
                </c:pt>
                <c:pt idx="9097">
                  <c:v>173.7</c:v>
                </c:pt>
                <c:pt idx="9098">
                  <c:v>325.64999999999998</c:v>
                </c:pt>
                <c:pt idx="9099">
                  <c:v>252.57</c:v>
                </c:pt>
                <c:pt idx="9100">
                  <c:v>254.47</c:v>
                </c:pt>
                <c:pt idx="9101">
                  <c:v>127.94</c:v>
                </c:pt>
                <c:pt idx="9102">
                  <c:v>275.05</c:v>
                </c:pt>
                <c:pt idx="9103">
                  <c:v>218.23</c:v>
                </c:pt>
                <c:pt idx="9104">
                  <c:v>305.44</c:v>
                </c:pt>
                <c:pt idx="9105">
                  <c:v>492.6</c:v>
                </c:pt>
                <c:pt idx="9106">
                  <c:v>461.84</c:v>
                </c:pt>
                <c:pt idx="9107">
                  <c:v>498.17</c:v>
                </c:pt>
                <c:pt idx="9108">
                  <c:v>455.8</c:v>
                </c:pt>
                <c:pt idx="9109">
                  <c:v>397.03</c:v>
                </c:pt>
                <c:pt idx="9110">
                  <c:v>353.43</c:v>
                </c:pt>
                <c:pt idx="9111">
                  <c:v>285.29000000000002</c:v>
                </c:pt>
                <c:pt idx="9112">
                  <c:v>354.34</c:v>
                </c:pt>
                <c:pt idx="9113">
                  <c:v>263.19</c:v>
                </c:pt>
                <c:pt idx="9114">
                  <c:v>271.92</c:v>
                </c:pt>
                <c:pt idx="9115">
                  <c:v>236.46</c:v>
                </c:pt>
                <c:pt idx="9116">
                  <c:v>259.19</c:v>
                </c:pt>
                <c:pt idx="9117">
                  <c:v>242.5</c:v>
                </c:pt>
                <c:pt idx="9118">
                  <c:v>230.27</c:v>
                </c:pt>
                <c:pt idx="9119">
                  <c:v>269.33999999999997</c:v>
                </c:pt>
                <c:pt idx="9120">
                  <c:v>271.76</c:v>
                </c:pt>
                <c:pt idx="9121">
                  <c:v>259.36</c:v>
                </c:pt>
                <c:pt idx="9122">
                  <c:v>253.57</c:v>
                </c:pt>
                <c:pt idx="9123">
                  <c:v>254.51</c:v>
                </c:pt>
                <c:pt idx="9124">
                  <c:v>247.88</c:v>
                </c:pt>
                <c:pt idx="9125">
                  <c:v>251.58</c:v>
                </c:pt>
                <c:pt idx="9126">
                  <c:v>235.29</c:v>
                </c:pt>
                <c:pt idx="9127">
                  <c:v>236.28</c:v>
                </c:pt>
                <c:pt idx="9128">
                  <c:v>189.56</c:v>
                </c:pt>
                <c:pt idx="9129">
                  <c:v>173.61</c:v>
                </c:pt>
                <c:pt idx="9130">
                  <c:v>143.19</c:v>
                </c:pt>
                <c:pt idx="9131">
                  <c:v>109.52</c:v>
                </c:pt>
                <c:pt idx="9132">
                  <c:v>134.82</c:v>
                </c:pt>
                <c:pt idx="9133">
                  <c:v>134.62</c:v>
                </c:pt>
                <c:pt idx="9134">
                  <c:v>177.09</c:v>
                </c:pt>
                <c:pt idx="9135">
                  <c:v>180.51</c:v>
                </c:pt>
                <c:pt idx="9136">
                  <c:v>120.41</c:v>
                </c:pt>
                <c:pt idx="9137">
                  <c:v>155.24</c:v>
                </c:pt>
                <c:pt idx="9138">
                  <c:v>133.13999999999999</c:v>
                </c:pt>
                <c:pt idx="9139">
                  <c:v>146.19999999999999</c:v>
                </c:pt>
                <c:pt idx="9140">
                  <c:v>74.22</c:v>
                </c:pt>
                <c:pt idx="9141">
                  <c:v>126.54</c:v>
                </c:pt>
                <c:pt idx="9142">
                  <c:v>189.64</c:v>
                </c:pt>
                <c:pt idx="9143">
                  <c:v>165.17</c:v>
                </c:pt>
                <c:pt idx="9144">
                  <c:v>143.13999999999999</c:v>
                </c:pt>
                <c:pt idx="9145">
                  <c:v>90.93</c:v>
                </c:pt>
                <c:pt idx="9146">
                  <c:v>102.05</c:v>
                </c:pt>
                <c:pt idx="9147">
                  <c:v>144.30000000000001</c:v>
                </c:pt>
                <c:pt idx="9148">
                  <c:v>138.79</c:v>
                </c:pt>
                <c:pt idx="9149">
                  <c:v>348.43</c:v>
                </c:pt>
                <c:pt idx="9150">
                  <c:v>499.53</c:v>
                </c:pt>
                <c:pt idx="9151">
                  <c:v>372.98</c:v>
                </c:pt>
                <c:pt idx="9152">
                  <c:v>173.33</c:v>
                </c:pt>
                <c:pt idx="9153">
                  <c:v>137.66999999999999</c:v>
                </c:pt>
                <c:pt idx="9154">
                  <c:v>135.63</c:v>
                </c:pt>
                <c:pt idx="9155">
                  <c:v>149.75</c:v>
                </c:pt>
                <c:pt idx="9156">
                  <c:v>184.83</c:v>
                </c:pt>
                <c:pt idx="9157">
                  <c:v>172.92</c:v>
                </c:pt>
                <c:pt idx="9158">
                  <c:v>177.22</c:v>
                </c:pt>
                <c:pt idx="9159">
                  <c:v>166.58</c:v>
                </c:pt>
                <c:pt idx="9160">
                  <c:v>173.56</c:v>
                </c:pt>
                <c:pt idx="9161">
                  <c:v>148.79</c:v>
                </c:pt>
                <c:pt idx="9162">
                  <c:v>158.02000000000001</c:v>
                </c:pt>
                <c:pt idx="9163">
                  <c:v>191.04</c:v>
                </c:pt>
                <c:pt idx="9164">
                  <c:v>204.21</c:v>
                </c:pt>
                <c:pt idx="9165">
                  <c:v>214.68</c:v>
                </c:pt>
                <c:pt idx="9166">
                  <c:v>234.05</c:v>
                </c:pt>
                <c:pt idx="9167">
                  <c:v>218.61</c:v>
                </c:pt>
                <c:pt idx="9168">
                  <c:v>165.53</c:v>
                </c:pt>
                <c:pt idx="9169">
                  <c:v>153.05000000000001</c:v>
                </c:pt>
                <c:pt idx="9170">
                  <c:v>189.12</c:v>
                </c:pt>
                <c:pt idx="9171">
                  <c:v>207.08</c:v>
                </c:pt>
                <c:pt idx="9172">
                  <c:v>209.57</c:v>
                </c:pt>
                <c:pt idx="9173">
                  <c:v>274.44</c:v>
                </c:pt>
                <c:pt idx="9174">
                  <c:v>295.82</c:v>
                </c:pt>
                <c:pt idx="9175">
                  <c:v>319.81</c:v>
                </c:pt>
                <c:pt idx="9176">
                  <c:v>366.17</c:v>
                </c:pt>
                <c:pt idx="9177">
                  <c:v>324.81</c:v>
                </c:pt>
                <c:pt idx="9178">
                  <c:v>286.7</c:v>
                </c:pt>
                <c:pt idx="9179">
                  <c:v>250.68</c:v>
                </c:pt>
                <c:pt idx="9180">
                  <c:v>216.98</c:v>
                </c:pt>
                <c:pt idx="9181">
                  <c:v>239.03</c:v>
                </c:pt>
                <c:pt idx="9182">
                  <c:v>186.12</c:v>
                </c:pt>
                <c:pt idx="9183">
                  <c:v>116.39</c:v>
                </c:pt>
                <c:pt idx="9184">
                  <c:v>103.19</c:v>
                </c:pt>
                <c:pt idx="9185">
                  <c:v>106.7</c:v>
                </c:pt>
                <c:pt idx="9186">
                  <c:v>214.63</c:v>
                </c:pt>
                <c:pt idx="9187">
                  <c:v>189.98</c:v>
                </c:pt>
                <c:pt idx="9188">
                  <c:v>255.96</c:v>
                </c:pt>
                <c:pt idx="9189">
                  <c:v>113.48</c:v>
                </c:pt>
                <c:pt idx="9190">
                  <c:v>391.8</c:v>
                </c:pt>
                <c:pt idx="9191">
                  <c:v>355.55</c:v>
                </c:pt>
                <c:pt idx="9192">
                  <c:v>312.63</c:v>
                </c:pt>
                <c:pt idx="9193">
                  <c:v>327.26</c:v>
                </c:pt>
                <c:pt idx="9194">
                  <c:v>352.75</c:v>
                </c:pt>
                <c:pt idx="9195">
                  <c:v>527.92999999999995</c:v>
                </c:pt>
                <c:pt idx="9196">
                  <c:v>599.71</c:v>
                </c:pt>
                <c:pt idx="9197">
                  <c:v>441.91</c:v>
                </c:pt>
                <c:pt idx="9198">
                  <c:v>422.1</c:v>
                </c:pt>
                <c:pt idx="9199">
                  <c:v>582.62</c:v>
                </c:pt>
                <c:pt idx="9200">
                  <c:v>398.87</c:v>
                </c:pt>
                <c:pt idx="9201">
                  <c:v>712.88</c:v>
                </c:pt>
                <c:pt idx="9202">
                  <c:v>579.1</c:v>
                </c:pt>
                <c:pt idx="9203">
                  <c:v>904.28</c:v>
                </c:pt>
                <c:pt idx="9204">
                  <c:v>667.2</c:v>
                </c:pt>
                <c:pt idx="9205">
                  <c:v>781.69</c:v>
                </c:pt>
                <c:pt idx="9206">
                  <c:v>808.06</c:v>
                </c:pt>
                <c:pt idx="9207">
                  <c:v>779.76</c:v>
                </c:pt>
                <c:pt idx="9208">
                  <c:v>628.38</c:v>
                </c:pt>
                <c:pt idx="9209">
                  <c:v>539.74</c:v>
                </c:pt>
                <c:pt idx="9210">
                  <c:v>408.88</c:v>
                </c:pt>
                <c:pt idx="9211">
                  <c:v>338.21</c:v>
                </c:pt>
                <c:pt idx="9212">
                  <c:v>346.62</c:v>
                </c:pt>
                <c:pt idx="9213">
                  <c:v>421.64</c:v>
                </c:pt>
                <c:pt idx="9214">
                  <c:v>388.07</c:v>
                </c:pt>
                <c:pt idx="9215">
                  <c:v>452.25</c:v>
                </c:pt>
                <c:pt idx="9216">
                  <c:v>542.53</c:v>
                </c:pt>
                <c:pt idx="9217">
                  <c:v>562.76</c:v>
                </c:pt>
                <c:pt idx="9218">
                  <c:v>584.79</c:v>
                </c:pt>
                <c:pt idx="9219">
                  <c:v>296.97000000000003</c:v>
                </c:pt>
                <c:pt idx="9220">
                  <c:v>407.27</c:v>
                </c:pt>
                <c:pt idx="9221">
                  <c:v>264.41000000000003</c:v>
                </c:pt>
                <c:pt idx="9222">
                  <c:v>226.69</c:v>
                </c:pt>
                <c:pt idx="9223">
                  <c:v>216.4</c:v>
                </c:pt>
                <c:pt idx="9224">
                  <c:v>211.07</c:v>
                </c:pt>
                <c:pt idx="9225">
                  <c:v>222.66</c:v>
                </c:pt>
                <c:pt idx="9226">
                  <c:v>154.58000000000001</c:v>
                </c:pt>
                <c:pt idx="9227">
                  <c:v>146.22</c:v>
                </c:pt>
                <c:pt idx="9228">
                  <c:v>149.28</c:v>
                </c:pt>
                <c:pt idx="9229">
                  <c:v>258.33999999999997</c:v>
                </c:pt>
                <c:pt idx="9230">
                  <c:v>279.70999999999998</c:v>
                </c:pt>
                <c:pt idx="9231">
                  <c:v>241.65</c:v>
                </c:pt>
                <c:pt idx="9232">
                  <c:v>267.14</c:v>
                </c:pt>
                <c:pt idx="9233">
                  <c:v>363.9</c:v>
                </c:pt>
                <c:pt idx="9234">
                  <c:v>363.94</c:v>
                </c:pt>
                <c:pt idx="9235">
                  <c:v>371.07</c:v>
                </c:pt>
                <c:pt idx="9236">
                  <c:v>450.86</c:v>
                </c:pt>
                <c:pt idx="9237">
                  <c:v>406.82</c:v>
                </c:pt>
                <c:pt idx="9238">
                  <c:v>532.07000000000005</c:v>
                </c:pt>
                <c:pt idx="9239">
                  <c:v>576.79999999999995</c:v>
                </c:pt>
                <c:pt idx="9240">
                  <c:v>651.91999999999996</c:v>
                </c:pt>
                <c:pt idx="9241">
                  <c:v>594.86</c:v>
                </c:pt>
                <c:pt idx="9242">
                  <c:v>596.59</c:v>
                </c:pt>
                <c:pt idx="9243">
                  <c:v>376.45</c:v>
                </c:pt>
                <c:pt idx="9244">
                  <c:v>354.97</c:v>
                </c:pt>
                <c:pt idx="9245">
                  <c:v>320.91000000000003</c:v>
                </c:pt>
                <c:pt idx="9246">
                  <c:v>385.11</c:v>
                </c:pt>
                <c:pt idx="9247">
                  <c:v>246.76</c:v>
                </c:pt>
                <c:pt idx="9248">
                  <c:v>356.75</c:v>
                </c:pt>
                <c:pt idx="9249">
                  <c:v>377.28</c:v>
                </c:pt>
                <c:pt idx="9250">
                  <c:v>285.88</c:v>
                </c:pt>
                <c:pt idx="9251">
                  <c:v>314.17</c:v>
                </c:pt>
                <c:pt idx="9252">
                  <c:v>226.33</c:v>
                </c:pt>
                <c:pt idx="9253">
                  <c:v>259.39</c:v>
                </c:pt>
                <c:pt idx="9254">
                  <c:v>246.21</c:v>
                </c:pt>
                <c:pt idx="9255">
                  <c:v>246.09</c:v>
                </c:pt>
                <c:pt idx="9256">
                  <c:v>218.24</c:v>
                </c:pt>
                <c:pt idx="9257">
                  <c:v>252.47</c:v>
                </c:pt>
                <c:pt idx="9258">
                  <c:v>288.27999999999997</c:v>
                </c:pt>
                <c:pt idx="9259">
                  <c:v>254.94</c:v>
                </c:pt>
                <c:pt idx="9260">
                  <c:v>250.86</c:v>
                </c:pt>
                <c:pt idx="9261">
                  <c:v>231.65</c:v>
                </c:pt>
                <c:pt idx="9262">
                  <c:v>208.96</c:v>
                </c:pt>
                <c:pt idx="9263">
                  <c:v>212.06</c:v>
                </c:pt>
                <c:pt idx="9264">
                  <c:v>217.2</c:v>
                </c:pt>
                <c:pt idx="9265">
                  <c:v>262.56</c:v>
                </c:pt>
                <c:pt idx="9266">
                  <c:v>329.65</c:v>
                </c:pt>
                <c:pt idx="9267">
                  <c:v>295.37</c:v>
                </c:pt>
                <c:pt idx="9268">
                  <c:v>288.29000000000002</c:v>
                </c:pt>
                <c:pt idx="9269">
                  <c:v>221.48</c:v>
                </c:pt>
                <c:pt idx="9270">
                  <c:v>235.78</c:v>
                </c:pt>
                <c:pt idx="9271">
                  <c:v>219.73</c:v>
                </c:pt>
                <c:pt idx="9272">
                  <c:v>206.17</c:v>
                </c:pt>
                <c:pt idx="9273">
                  <c:v>368.38</c:v>
                </c:pt>
                <c:pt idx="9274">
                  <c:v>444.81</c:v>
                </c:pt>
                <c:pt idx="9275">
                  <c:v>562.96</c:v>
                </c:pt>
                <c:pt idx="9276">
                  <c:v>487.35</c:v>
                </c:pt>
                <c:pt idx="9277">
                  <c:v>551.82000000000005</c:v>
                </c:pt>
                <c:pt idx="9278">
                  <c:v>590.23</c:v>
                </c:pt>
                <c:pt idx="9279">
                  <c:v>585.30999999999995</c:v>
                </c:pt>
                <c:pt idx="9280">
                  <c:v>685.34</c:v>
                </c:pt>
                <c:pt idx="9281">
                  <c:v>907.93</c:v>
                </c:pt>
                <c:pt idx="9282">
                  <c:v>1122.3900000000001</c:v>
                </c:pt>
                <c:pt idx="9283">
                  <c:v>1199.54</c:v>
                </c:pt>
                <c:pt idx="9284">
                  <c:v>1212.8900000000001</c:v>
                </c:pt>
                <c:pt idx="9285">
                  <c:v>1222.4000000000001</c:v>
                </c:pt>
                <c:pt idx="9286">
                  <c:v>1096.46</c:v>
                </c:pt>
                <c:pt idx="9287">
                  <c:v>1093.3499999999999</c:v>
                </c:pt>
                <c:pt idx="9288">
                  <c:v>1069.82</c:v>
                </c:pt>
                <c:pt idx="9289">
                  <c:v>781.65</c:v>
                </c:pt>
                <c:pt idx="9290">
                  <c:v>783.02</c:v>
                </c:pt>
                <c:pt idx="9291">
                  <c:v>645.63</c:v>
                </c:pt>
                <c:pt idx="9292">
                  <c:v>585.11</c:v>
                </c:pt>
                <c:pt idx="9293">
                  <c:v>583.26</c:v>
                </c:pt>
                <c:pt idx="9294">
                  <c:v>721.86</c:v>
                </c:pt>
                <c:pt idx="9295">
                  <c:v>667.49</c:v>
                </c:pt>
                <c:pt idx="9296">
                  <c:v>614.51</c:v>
                </c:pt>
                <c:pt idx="9297">
                  <c:v>549.79999999999995</c:v>
                </c:pt>
                <c:pt idx="9298">
                  <c:v>521.04999999999995</c:v>
                </c:pt>
                <c:pt idx="9299">
                  <c:v>416.98</c:v>
                </c:pt>
                <c:pt idx="9300">
                  <c:v>418.96</c:v>
                </c:pt>
                <c:pt idx="9301">
                  <c:v>391.75</c:v>
                </c:pt>
                <c:pt idx="9302">
                  <c:v>319.58999999999997</c:v>
                </c:pt>
                <c:pt idx="9303">
                  <c:v>504.26</c:v>
                </c:pt>
                <c:pt idx="9304">
                  <c:v>1071.3800000000001</c:v>
                </c:pt>
                <c:pt idx="9305">
                  <c:v>691.8</c:v>
                </c:pt>
                <c:pt idx="9306">
                  <c:v>961.17</c:v>
                </c:pt>
                <c:pt idx="9307">
                  <c:v>644.08000000000004</c:v>
                </c:pt>
                <c:pt idx="9308">
                  <c:v>401.75</c:v>
                </c:pt>
                <c:pt idx="9309">
                  <c:v>448.2</c:v>
                </c:pt>
                <c:pt idx="9310">
                  <c:v>1428.45</c:v>
                </c:pt>
                <c:pt idx="9311">
                  <c:v>60.32</c:v>
                </c:pt>
                <c:pt idx="9312">
                  <c:v>704.61</c:v>
                </c:pt>
                <c:pt idx="9313">
                  <c:v>651.55999999999995</c:v>
                </c:pt>
                <c:pt idx="9314">
                  <c:v>740.98</c:v>
                </c:pt>
                <c:pt idx="9315">
                  <c:v>528.94000000000005</c:v>
                </c:pt>
                <c:pt idx="9316">
                  <c:v>841.32</c:v>
                </c:pt>
                <c:pt idx="9317">
                  <c:v>642.72</c:v>
                </c:pt>
                <c:pt idx="9318">
                  <c:v>1776.07</c:v>
                </c:pt>
                <c:pt idx="9319">
                  <c:v>1786.24</c:v>
                </c:pt>
                <c:pt idx="9320">
                  <c:v>1920.68</c:v>
                </c:pt>
                <c:pt idx="9321">
                  <c:v>1827.03</c:v>
                </c:pt>
                <c:pt idx="9322">
                  <c:v>2138.81</c:v>
                </c:pt>
                <c:pt idx="9323">
                  <c:v>1167.77</c:v>
                </c:pt>
                <c:pt idx="9324">
                  <c:v>935.66</c:v>
                </c:pt>
                <c:pt idx="9325">
                  <c:v>1139.69</c:v>
                </c:pt>
                <c:pt idx="9326">
                  <c:v>970.87</c:v>
                </c:pt>
                <c:pt idx="9327">
                  <c:v>773.65</c:v>
                </c:pt>
                <c:pt idx="9328">
                  <c:v>1178.51</c:v>
                </c:pt>
                <c:pt idx="9329">
                  <c:v>838.66</c:v>
                </c:pt>
                <c:pt idx="9330">
                  <c:v>823.22</c:v>
                </c:pt>
                <c:pt idx="9331">
                  <c:v>1015.24</c:v>
                </c:pt>
                <c:pt idx="9332">
                  <c:v>891.95</c:v>
                </c:pt>
                <c:pt idx="9333">
                  <c:v>990.56</c:v>
                </c:pt>
                <c:pt idx="9334">
                  <c:v>485.98</c:v>
                </c:pt>
                <c:pt idx="9335">
                  <c:v>395.23</c:v>
                </c:pt>
                <c:pt idx="9336">
                  <c:v>517.78</c:v>
                </c:pt>
                <c:pt idx="9337">
                  <c:v>411.47</c:v>
                </c:pt>
                <c:pt idx="9338">
                  <c:v>532.19000000000005</c:v>
                </c:pt>
                <c:pt idx="9339">
                  <c:v>505</c:v>
                </c:pt>
                <c:pt idx="9340">
                  <c:v>471.19</c:v>
                </c:pt>
                <c:pt idx="9341">
                  <c:v>490.61</c:v>
                </c:pt>
                <c:pt idx="9342">
                  <c:v>419.46</c:v>
                </c:pt>
                <c:pt idx="9343">
                  <c:v>395.1</c:v>
                </c:pt>
                <c:pt idx="9344">
                  <c:v>332.34</c:v>
                </c:pt>
                <c:pt idx="9345">
                  <c:v>295.43</c:v>
                </c:pt>
                <c:pt idx="9346">
                  <c:v>302.85000000000002</c:v>
                </c:pt>
                <c:pt idx="9347">
                  <c:v>159.01</c:v>
                </c:pt>
                <c:pt idx="9348">
                  <c:v>146.65</c:v>
                </c:pt>
                <c:pt idx="9349">
                  <c:v>822.82</c:v>
                </c:pt>
                <c:pt idx="9350">
                  <c:v>936.28</c:v>
                </c:pt>
                <c:pt idx="9351">
                  <c:v>872.84</c:v>
                </c:pt>
                <c:pt idx="9352">
                  <c:v>961.9</c:v>
                </c:pt>
                <c:pt idx="9353">
                  <c:v>908.29</c:v>
                </c:pt>
                <c:pt idx="9354">
                  <c:v>822.61</c:v>
                </c:pt>
                <c:pt idx="9355">
                  <c:v>899.58</c:v>
                </c:pt>
                <c:pt idx="9356">
                  <c:v>798.11</c:v>
                </c:pt>
                <c:pt idx="9357">
                  <c:v>886.43</c:v>
                </c:pt>
                <c:pt idx="9358">
                  <c:v>808.16</c:v>
                </c:pt>
                <c:pt idx="9359">
                  <c:v>785.98</c:v>
                </c:pt>
                <c:pt idx="9360">
                  <c:v>717.64</c:v>
                </c:pt>
                <c:pt idx="9361">
                  <c:v>730.81</c:v>
                </c:pt>
                <c:pt idx="9362">
                  <c:v>669.96</c:v>
                </c:pt>
                <c:pt idx="9363">
                  <c:v>771.49</c:v>
                </c:pt>
                <c:pt idx="9364">
                  <c:v>777.19</c:v>
                </c:pt>
                <c:pt idx="9365">
                  <c:v>745.04</c:v>
                </c:pt>
                <c:pt idx="9366">
                  <c:v>860.84</c:v>
                </c:pt>
                <c:pt idx="9367">
                  <c:v>953.76</c:v>
                </c:pt>
                <c:pt idx="9368">
                  <c:v>983.81</c:v>
                </c:pt>
                <c:pt idx="9369">
                  <c:v>829.12</c:v>
                </c:pt>
                <c:pt idx="9370">
                  <c:v>1124.78</c:v>
                </c:pt>
                <c:pt idx="9371">
                  <c:v>1065.74</c:v>
                </c:pt>
                <c:pt idx="9372">
                  <c:v>1046.05</c:v>
                </c:pt>
                <c:pt idx="9373">
                  <c:v>1060.3</c:v>
                </c:pt>
                <c:pt idx="9374">
                  <c:v>1048.25</c:v>
                </c:pt>
                <c:pt idx="9375">
                  <c:v>1007.25</c:v>
                </c:pt>
                <c:pt idx="9376">
                  <c:v>979.01</c:v>
                </c:pt>
                <c:pt idx="9377">
                  <c:v>1031.1300000000001</c:v>
                </c:pt>
                <c:pt idx="9378">
                  <c:v>972.35</c:v>
                </c:pt>
                <c:pt idx="9379">
                  <c:v>871.35</c:v>
                </c:pt>
                <c:pt idx="9380">
                  <c:v>954.37</c:v>
                </c:pt>
                <c:pt idx="9381">
                  <c:v>966.62</c:v>
                </c:pt>
                <c:pt idx="9382">
                  <c:v>978.55</c:v>
                </c:pt>
                <c:pt idx="9383">
                  <c:v>987.92</c:v>
                </c:pt>
                <c:pt idx="9384">
                  <c:v>1030.98</c:v>
                </c:pt>
                <c:pt idx="9385">
                  <c:v>1148.1300000000001</c:v>
                </c:pt>
                <c:pt idx="9386">
                  <c:v>1361.05</c:v>
                </c:pt>
                <c:pt idx="9387">
                  <c:v>1824.63</c:v>
                </c:pt>
                <c:pt idx="9388">
                  <c:v>2091.9299999999998</c:v>
                </c:pt>
                <c:pt idx="9389">
                  <c:v>1979.05</c:v>
                </c:pt>
                <c:pt idx="9390">
                  <c:v>1951.34</c:v>
                </c:pt>
                <c:pt idx="9391">
                  <c:v>1964.35</c:v>
                </c:pt>
                <c:pt idx="9392">
                  <c:v>1779.24</c:v>
                </c:pt>
                <c:pt idx="9393">
                  <c:v>1684.95</c:v>
                </c:pt>
                <c:pt idx="9394">
                  <c:v>1783.51</c:v>
                </c:pt>
                <c:pt idx="9395">
                  <c:v>2165.7399999999998</c:v>
                </c:pt>
                <c:pt idx="9396">
                  <c:v>2212.6799999999998</c:v>
                </c:pt>
                <c:pt idx="9397">
                  <c:v>2160.65</c:v>
                </c:pt>
                <c:pt idx="9398">
                  <c:v>2055.7800000000002</c:v>
                </c:pt>
                <c:pt idx="9399">
                  <c:v>2217.7600000000002</c:v>
                </c:pt>
                <c:pt idx="9400">
                  <c:v>2384.56</c:v>
                </c:pt>
                <c:pt idx="9401">
                  <c:v>1900.63</c:v>
                </c:pt>
                <c:pt idx="9402">
                  <c:v>1018.24</c:v>
                </c:pt>
                <c:pt idx="9403">
                  <c:v>1398.21</c:v>
                </c:pt>
                <c:pt idx="9404">
                  <c:v>1353.17</c:v>
                </c:pt>
                <c:pt idx="9405">
                  <c:v>1284.45</c:v>
                </c:pt>
                <c:pt idx="9406">
                  <c:v>1623.57</c:v>
                </c:pt>
                <c:pt idx="9407">
                  <c:v>1582.19</c:v>
                </c:pt>
                <c:pt idx="9408">
                  <c:v>1164.31</c:v>
                </c:pt>
                <c:pt idx="9409">
                  <c:v>1419.97</c:v>
                </c:pt>
                <c:pt idx="9410">
                  <c:v>1509.26</c:v>
                </c:pt>
                <c:pt idx="9411">
                  <c:v>1704.13</c:v>
                </c:pt>
                <c:pt idx="9412">
                  <c:v>1738.74</c:v>
                </c:pt>
                <c:pt idx="9413">
                  <c:v>1764.73</c:v>
                </c:pt>
                <c:pt idx="9414">
                  <c:v>2010.78</c:v>
                </c:pt>
                <c:pt idx="9415">
                  <c:v>2196.59</c:v>
                </c:pt>
                <c:pt idx="9416">
                  <c:v>840.3</c:v>
                </c:pt>
                <c:pt idx="9417">
                  <c:v>307.83</c:v>
                </c:pt>
                <c:pt idx="9418">
                  <c:v>767.05</c:v>
                </c:pt>
                <c:pt idx="9419">
                  <c:v>694.13</c:v>
                </c:pt>
                <c:pt idx="9420">
                  <c:v>576.12</c:v>
                </c:pt>
                <c:pt idx="9421">
                  <c:v>981.5</c:v>
                </c:pt>
                <c:pt idx="9422">
                  <c:v>463.61</c:v>
                </c:pt>
                <c:pt idx="9423">
                  <c:v>695.01</c:v>
                </c:pt>
                <c:pt idx="9424">
                  <c:v>1091.46</c:v>
                </c:pt>
                <c:pt idx="9425">
                  <c:v>989.35</c:v>
                </c:pt>
                <c:pt idx="9426">
                  <c:v>459.88</c:v>
                </c:pt>
                <c:pt idx="9427">
                  <c:v>242.46</c:v>
                </c:pt>
                <c:pt idx="9428">
                  <c:v>214.11</c:v>
                </c:pt>
                <c:pt idx="9429">
                  <c:v>221.6</c:v>
                </c:pt>
                <c:pt idx="9430">
                  <c:v>215.45</c:v>
                </c:pt>
                <c:pt idx="9431">
                  <c:v>265.69</c:v>
                </c:pt>
                <c:pt idx="9432">
                  <c:v>209.1</c:v>
                </c:pt>
                <c:pt idx="9433">
                  <c:v>300.24</c:v>
                </c:pt>
                <c:pt idx="9434">
                  <c:v>208.36</c:v>
                </c:pt>
                <c:pt idx="9435">
                  <c:v>245.43</c:v>
                </c:pt>
                <c:pt idx="9436">
                  <c:v>248.91</c:v>
                </c:pt>
                <c:pt idx="9437">
                  <c:v>281.45</c:v>
                </c:pt>
                <c:pt idx="9438">
                  <c:v>254.73</c:v>
                </c:pt>
                <c:pt idx="9439">
                  <c:v>229.9</c:v>
                </c:pt>
                <c:pt idx="9440">
                  <c:v>202.11</c:v>
                </c:pt>
                <c:pt idx="9441">
                  <c:v>432.81</c:v>
                </c:pt>
                <c:pt idx="9442">
                  <c:v>766.99</c:v>
                </c:pt>
                <c:pt idx="9443">
                  <c:v>902.12</c:v>
                </c:pt>
                <c:pt idx="9444">
                  <c:v>746.86</c:v>
                </c:pt>
                <c:pt idx="9445">
                  <c:v>722.22</c:v>
                </c:pt>
                <c:pt idx="9446">
                  <c:v>470.84</c:v>
                </c:pt>
                <c:pt idx="9447">
                  <c:v>436.18</c:v>
                </c:pt>
                <c:pt idx="9448">
                  <c:v>433.37</c:v>
                </c:pt>
                <c:pt idx="9449">
                  <c:v>368.71</c:v>
                </c:pt>
                <c:pt idx="9450">
                  <c:v>2054.1799999999998</c:v>
                </c:pt>
                <c:pt idx="9451">
                  <c:v>1562.23</c:v>
                </c:pt>
                <c:pt idx="9452">
                  <c:v>1765</c:v>
                </c:pt>
                <c:pt idx="9453">
                  <c:v>873.37</c:v>
                </c:pt>
                <c:pt idx="9454">
                  <c:v>1506.65</c:v>
                </c:pt>
                <c:pt idx="9455">
                  <c:v>1235.07</c:v>
                </c:pt>
                <c:pt idx="9456">
                  <c:v>2091.2600000000002</c:v>
                </c:pt>
                <c:pt idx="9457">
                  <c:v>713.25</c:v>
                </c:pt>
                <c:pt idx="9458">
                  <c:v>569.80999999999995</c:v>
                </c:pt>
                <c:pt idx="9459">
                  <c:v>405.32</c:v>
                </c:pt>
                <c:pt idx="9460">
                  <c:v>688.62</c:v>
                </c:pt>
                <c:pt idx="9461">
                  <c:v>822.22</c:v>
                </c:pt>
                <c:pt idx="9462">
                  <c:v>835.29</c:v>
                </c:pt>
                <c:pt idx="9463">
                  <c:v>895.04</c:v>
                </c:pt>
                <c:pt idx="9464">
                  <c:v>984.51</c:v>
                </c:pt>
                <c:pt idx="9465">
                  <c:v>1125.8599999999999</c:v>
                </c:pt>
                <c:pt idx="9466">
                  <c:v>1054.95</c:v>
                </c:pt>
                <c:pt idx="9467">
                  <c:v>1198.48</c:v>
                </c:pt>
                <c:pt idx="9468">
                  <c:v>1114.82</c:v>
                </c:pt>
                <c:pt idx="9469">
                  <c:v>992.03</c:v>
                </c:pt>
                <c:pt idx="9470">
                  <c:v>738.74</c:v>
                </c:pt>
                <c:pt idx="9471">
                  <c:v>1494.38</c:v>
                </c:pt>
                <c:pt idx="9472">
                  <c:v>1766.12</c:v>
                </c:pt>
                <c:pt idx="9473">
                  <c:v>1315.87</c:v>
                </c:pt>
                <c:pt idx="9474">
                  <c:v>911.25</c:v>
                </c:pt>
                <c:pt idx="9475">
                  <c:v>1530.33</c:v>
                </c:pt>
                <c:pt idx="9476">
                  <c:v>1394.81</c:v>
                </c:pt>
                <c:pt idx="9477">
                  <c:v>1371.03</c:v>
                </c:pt>
                <c:pt idx="9478">
                  <c:v>1798.1</c:v>
                </c:pt>
                <c:pt idx="9479">
                  <c:v>2039.64</c:v>
                </c:pt>
                <c:pt idx="9480">
                  <c:v>1563.24</c:v>
                </c:pt>
                <c:pt idx="9481">
                  <c:v>1454.5</c:v>
                </c:pt>
                <c:pt idx="9482">
                  <c:v>1004.18</c:v>
                </c:pt>
                <c:pt idx="9483">
                  <c:v>446.78</c:v>
                </c:pt>
                <c:pt idx="9484">
                  <c:v>357.55</c:v>
                </c:pt>
                <c:pt idx="9485">
                  <c:v>742.36</c:v>
                </c:pt>
                <c:pt idx="9486">
                  <c:v>708.64</c:v>
                </c:pt>
                <c:pt idx="9487">
                  <c:v>434.29</c:v>
                </c:pt>
                <c:pt idx="9488">
                  <c:v>498.22</c:v>
                </c:pt>
                <c:pt idx="9489">
                  <c:v>390.07</c:v>
                </c:pt>
                <c:pt idx="9490">
                  <c:v>460.62</c:v>
                </c:pt>
                <c:pt idx="9491">
                  <c:v>431.72</c:v>
                </c:pt>
                <c:pt idx="9492">
                  <c:v>503.49</c:v>
                </c:pt>
                <c:pt idx="9493">
                  <c:v>489.34</c:v>
                </c:pt>
                <c:pt idx="9494">
                  <c:v>405.44</c:v>
                </c:pt>
                <c:pt idx="9495">
                  <c:v>1994.57</c:v>
                </c:pt>
                <c:pt idx="9496">
                  <c:v>1818.72</c:v>
                </c:pt>
                <c:pt idx="9497">
                  <c:v>835.54</c:v>
                </c:pt>
                <c:pt idx="9498">
                  <c:v>417.65</c:v>
                </c:pt>
                <c:pt idx="9499">
                  <c:v>331.2</c:v>
                </c:pt>
                <c:pt idx="9500">
                  <c:v>338.43</c:v>
                </c:pt>
                <c:pt idx="9501">
                  <c:v>163.84</c:v>
                </c:pt>
                <c:pt idx="9502">
                  <c:v>429.16</c:v>
                </c:pt>
                <c:pt idx="9503">
                  <c:v>250.23</c:v>
                </c:pt>
                <c:pt idx="9504">
                  <c:v>250.87</c:v>
                </c:pt>
                <c:pt idx="9505">
                  <c:v>367.03</c:v>
                </c:pt>
                <c:pt idx="9506">
                  <c:v>515.32000000000005</c:v>
                </c:pt>
                <c:pt idx="9507">
                  <c:v>1045.6400000000001</c:v>
                </c:pt>
                <c:pt idx="9508">
                  <c:v>367.87</c:v>
                </c:pt>
                <c:pt idx="9509">
                  <c:v>410.38</c:v>
                </c:pt>
                <c:pt idx="9510">
                  <c:v>375.53</c:v>
                </c:pt>
                <c:pt idx="9511">
                  <c:v>820.21</c:v>
                </c:pt>
                <c:pt idx="9512">
                  <c:v>1680.26</c:v>
                </c:pt>
                <c:pt idx="9513">
                  <c:v>1394.83</c:v>
                </c:pt>
                <c:pt idx="9514">
                  <c:v>825.85</c:v>
                </c:pt>
                <c:pt idx="9515">
                  <c:v>543.44000000000005</c:v>
                </c:pt>
                <c:pt idx="9516">
                  <c:v>591.77</c:v>
                </c:pt>
                <c:pt idx="9517">
                  <c:v>624.85</c:v>
                </c:pt>
                <c:pt idx="9518">
                  <c:v>529.71</c:v>
                </c:pt>
                <c:pt idx="9519">
                  <c:v>801</c:v>
                </c:pt>
                <c:pt idx="9520">
                  <c:v>627.79</c:v>
                </c:pt>
                <c:pt idx="9521">
                  <c:v>711.99</c:v>
                </c:pt>
                <c:pt idx="9522">
                  <c:v>518.24</c:v>
                </c:pt>
                <c:pt idx="9523">
                  <c:v>855.64</c:v>
                </c:pt>
                <c:pt idx="9524">
                  <c:v>794.74</c:v>
                </c:pt>
                <c:pt idx="9525">
                  <c:v>735.83</c:v>
                </c:pt>
                <c:pt idx="9526">
                  <c:v>1234.9100000000001</c:v>
                </c:pt>
                <c:pt idx="9527">
                  <c:v>1344.77</c:v>
                </c:pt>
                <c:pt idx="9528">
                  <c:v>1648.61</c:v>
                </c:pt>
                <c:pt idx="9529">
                  <c:v>1781.51</c:v>
                </c:pt>
                <c:pt idx="9530">
                  <c:v>1907.34</c:v>
                </c:pt>
                <c:pt idx="9531">
                  <c:v>2482.1799999999998</c:v>
                </c:pt>
                <c:pt idx="9532">
                  <c:v>2449.91</c:v>
                </c:pt>
                <c:pt idx="9533">
                  <c:v>2346.23</c:v>
                </c:pt>
                <c:pt idx="9534">
                  <c:v>1562.77</c:v>
                </c:pt>
                <c:pt idx="9535">
                  <c:v>1127.05</c:v>
                </c:pt>
                <c:pt idx="9536">
                  <c:v>839.77</c:v>
                </c:pt>
                <c:pt idx="9537">
                  <c:v>548.13</c:v>
                </c:pt>
                <c:pt idx="9538">
                  <c:v>642.30999999999995</c:v>
                </c:pt>
                <c:pt idx="9539">
                  <c:v>657.37</c:v>
                </c:pt>
                <c:pt idx="9540">
                  <c:v>599.82000000000005</c:v>
                </c:pt>
                <c:pt idx="9541">
                  <c:v>559.04999999999995</c:v>
                </c:pt>
                <c:pt idx="9542">
                  <c:v>752.97</c:v>
                </c:pt>
                <c:pt idx="9543">
                  <c:v>691.21</c:v>
                </c:pt>
                <c:pt idx="9544">
                  <c:v>736.25</c:v>
                </c:pt>
                <c:pt idx="9545">
                  <c:v>482.5</c:v>
                </c:pt>
                <c:pt idx="9546">
                  <c:v>433.96</c:v>
                </c:pt>
                <c:pt idx="9547">
                  <c:v>378.87</c:v>
                </c:pt>
                <c:pt idx="9548">
                  <c:v>470.54</c:v>
                </c:pt>
                <c:pt idx="9549">
                  <c:v>777.99</c:v>
                </c:pt>
                <c:pt idx="9550">
                  <c:v>698.46</c:v>
                </c:pt>
                <c:pt idx="9551">
                  <c:v>675.47</c:v>
                </c:pt>
                <c:pt idx="9552">
                  <c:v>671.43</c:v>
                </c:pt>
                <c:pt idx="9553">
                  <c:v>551.61</c:v>
                </c:pt>
                <c:pt idx="9554">
                  <c:v>662.96</c:v>
                </c:pt>
                <c:pt idx="9555">
                  <c:v>633.03</c:v>
                </c:pt>
                <c:pt idx="9556">
                  <c:v>645.66</c:v>
                </c:pt>
                <c:pt idx="9557">
                  <c:v>766.57</c:v>
                </c:pt>
                <c:pt idx="9558">
                  <c:v>743.37</c:v>
                </c:pt>
                <c:pt idx="9559">
                  <c:v>314.97000000000003</c:v>
                </c:pt>
                <c:pt idx="9560">
                  <c:v>209.41</c:v>
                </c:pt>
                <c:pt idx="9561">
                  <c:v>522.13</c:v>
                </c:pt>
                <c:pt idx="9562">
                  <c:v>438.89</c:v>
                </c:pt>
                <c:pt idx="9563">
                  <c:v>201.73</c:v>
                </c:pt>
                <c:pt idx="9564">
                  <c:v>168.46</c:v>
                </c:pt>
                <c:pt idx="9565">
                  <c:v>446.16</c:v>
                </c:pt>
                <c:pt idx="9566">
                  <c:v>227.75</c:v>
                </c:pt>
                <c:pt idx="9567">
                  <c:v>180.15</c:v>
                </c:pt>
                <c:pt idx="9568">
                  <c:v>356.15</c:v>
                </c:pt>
                <c:pt idx="9569">
                  <c:v>284.23</c:v>
                </c:pt>
                <c:pt idx="9570">
                  <c:v>503.54</c:v>
                </c:pt>
                <c:pt idx="9571">
                  <c:v>302.91000000000003</c:v>
                </c:pt>
                <c:pt idx="9572">
                  <c:v>308.72000000000003</c:v>
                </c:pt>
                <c:pt idx="9573">
                  <c:v>193.79</c:v>
                </c:pt>
                <c:pt idx="9574">
                  <c:v>299.05</c:v>
                </c:pt>
                <c:pt idx="9575">
                  <c:v>694.73</c:v>
                </c:pt>
                <c:pt idx="9576">
                  <c:v>322.14</c:v>
                </c:pt>
                <c:pt idx="9577">
                  <c:v>239.2</c:v>
                </c:pt>
                <c:pt idx="9578">
                  <c:v>567.61</c:v>
                </c:pt>
                <c:pt idx="9579">
                  <c:v>266.75</c:v>
                </c:pt>
                <c:pt idx="9580">
                  <c:v>596.33000000000004</c:v>
                </c:pt>
                <c:pt idx="9581">
                  <c:v>643.33000000000004</c:v>
                </c:pt>
                <c:pt idx="9582">
                  <c:v>571.79</c:v>
                </c:pt>
                <c:pt idx="9583">
                  <c:v>577.63</c:v>
                </c:pt>
                <c:pt idx="9584">
                  <c:v>659.59</c:v>
                </c:pt>
                <c:pt idx="9585">
                  <c:v>840.33</c:v>
                </c:pt>
                <c:pt idx="9586">
                  <c:v>701.29</c:v>
                </c:pt>
                <c:pt idx="9587">
                  <c:v>653.59</c:v>
                </c:pt>
                <c:pt idx="9588">
                  <c:v>408.51</c:v>
                </c:pt>
                <c:pt idx="9589">
                  <c:v>930.69</c:v>
                </c:pt>
                <c:pt idx="9590">
                  <c:v>542.08000000000004</c:v>
                </c:pt>
                <c:pt idx="9591">
                  <c:v>789.48</c:v>
                </c:pt>
                <c:pt idx="9592">
                  <c:v>860.33</c:v>
                </c:pt>
                <c:pt idx="9593">
                  <c:v>87.47</c:v>
                </c:pt>
                <c:pt idx="9594">
                  <c:v>106.17</c:v>
                </c:pt>
                <c:pt idx="9595">
                  <c:v>150.69</c:v>
                </c:pt>
                <c:pt idx="9596">
                  <c:v>119.04</c:v>
                </c:pt>
                <c:pt idx="9597">
                  <c:v>130.09</c:v>
                </c:pt>
                <c:pt idx="9598">
                  <c:v>81.37</c:v>
                </c:pt>
                <c:pt idx="9599">
                  <c:v>89.39</c:v>
                </c:pt>
                <c:pt idx="9600">
                  <c:v>65.709999999999994</c:v>
                </c:pt>
                <c:pt idx="9601">
                  <c:v>49.86</c:v>
                </c:pt>
                <c:pt idx="9602">
                  <c:v>34.450000000000003</c:v>
                </c:pt>
                <c:pt idx="9603">
                  <c:v>45.48</c:v>
                </c:pt>
                <c:pt idx="9604">
                  <c:v>34.880000000000003</c:v>
                </c:pt>
                <c:pt idx="9605">
                  <c:v>41.4</c:v>
                </c:pt>
                <c:pt idx="9606">
                  <c:v>57.21</c:v>
                </c:pt>
                <c:pt idx="9607">
                  <c:v>76.900000000000006</c:v>
                </c:pt>
                <c:pt idx="9608">
                  <c:v>65.37</c:v>
                </c:pt>
                <c:pt idx="9609">
                  <c:v>80.069999999999993</c:v>
                </c:pt>
                <c:pt idx="9610">
                  <c:v>82.73</c:v>
                </c:pt>
                <c:pt idx="9611">
                  <c:v>46.82</c:v>
                </c:pt>
                <c:pt idx="9612">
                  <c:v>42.03</c:v>
                </c:pt>
                <c:pt idx="9613">
                  <c:v>47.35</c:v>
                </c:pt>
                <c:pt idx="9614">
                  <c:v>59.3</c:v>
                </c:pt>
                <c:pt idx="9615">
                  <c:v>76.47</c:v>
                </c:pt>
                <c:pt idx="9616">
                  <c:v>41.18</c:v>
                </c:pt>
                <c:pt idx="9617">
                  <c:v>46.09</c:v>
                </c:pt>
                <c:pt idx="9618">
                  <c:v>65.27</c:v>
                </c:pt>
                <c:pt idx="9619">
                  <c:v>49.48</c:v>
                </c:pt>
                <c:pt idx="9620">
                  <c:v>47.18</c:v>
                </c:pt>
                <c:pt idx="9621">
                  <c:v>35.770000000000003</c:v>
                </c:pt>
                <c:pt idx="9622">
                  <c:v>46.09</c:v>
                </c:pt>
                <c:pt idx="9623">
                  <c:v>71.41</c:v>
                </c:pt>
                <c:pt idx="9624">
                  <c:v>96.98</c:v>
                </c:pt>
                <c:pt idx="9625">
                  <c:v>59.39</c:v>
                </c:pt>
                <c:pt idx="9626">
                  <c:v>45.18</c:v>
                </c:pt>
                <c:pt idx="9627">
                  <c:v>21.91</c:v>
                </c:pt>
                <c:pt idx="9628">
                  <c:v>37.17</c:v>
                </c:pt>
                <c:pt idx="9629">
                  <c:v>38.67</c:v>
                </c:pt>
                <c:pt idx="9630">
                  <c:v>43.34</c:v>
                </c:pt>
                <c:pt idx="9631">
                  <c:v>50.78</c:v>
                </c:pt>
                <c:pt idx="9632">
                  <c:v>53.46</c:v>
                </c:pt>
                <c:pt idx="9633">
                  <c:v>54.33</c:v>
                </c:pt>
                <c:pt idx="9634">
                  <c:v>75.28</c:v>
                </c:pt>
                <c:pt idx="9635">
                  <c:v>82.77</c:v>
                </c:pt>
                <c:pt idx="9636">
                  <c:v>123.41</c:v>
                </c:pt>
                <c:pt idx="9637">
                  <c:v>169.99</c:v>
                </c:pt>
                <c:pt idx="9638">
                  <c:v>150.19</c:v>
                </c:pt>
                <c:pt idx="9639">
                  <c:v>346.75</c:v>
                </c:pt>
                <c:pt idx="9640">
                  <c:v>323.91000000000003</c:v>
                </c:pt>
                <c:pt idx="9641">
                  <c:v>974.88</c:v>
                </c:pt>
                <c:pt idx="9642">
                  <c:v>1076.6199999999999</c:v>
                </c:pt>
                <c:pt idx="9643">
                  <c:v>373.96</c:v>
                </c:pt>
                <c:pt idx="9644">
                  <c:v>259.26</c:v>
                </c:pt>
                <c:pt idx="9645">
                  <c:v>261.14999999999998</c:v>
                </c:pt>
                <c:pt idx="9646">
                  <c:v>281.88</c:v>
                </c:pt>
                <c:pt idx="9647">
                  <c:v>289.14</c:v>
                </c:pt>
                <c:pt idx="9648">
                  <c:v>147.55000000000001</c:v>
                </c:pt>
                <c:pt idx="9649">
                  <c:v>136</c:v>
                </c:pt>
                <c:pt idx="9650">
                  <c:v>144.02000000000001</c:v>
                </c:pt>
                <c:pt idx="9651">
                  <c:v>126.87</c:v>
                </c:pt>
                <c:pt idx="9652">
                  <c:v>37.07</c:v>
                </c:pt>
                <c:pt idx="9653">
                  <c:v>41.68</c:v>
                </c:pt>
                <c:pt idx="9654">
                  <c:v>60.84</c:v>
                </c:pt>
                <c:pt idx="9655">
                  <c:v>28.58</c:v>
                </c:pt>
                <c:pt idx="9656">
                  <c:v>50.6</c:v>
                </c:pt>
                <c:pt idx="9657">
                  <c:v>45.83</c:v>
                </c:pt>
                <c:pt idx="9658">
                  <c:v>40.9</c:v>
                </c:pt>
                <c:pt idx="9659">
                  <c:v>162.88</c:v>
                </c:pt>
                <c:pt idx="9660">
                  <c:v>342.09</c:v>
                </c:pt>
                <c:pt idx="9661">
                  <c:v>49.47</c:v>
                </c:pt>
                <c:pt idx="9662">
                  <c:v>39.9</c:v>
                </c:pt>
                <c:pt idx="9663">
                  <c:v>39.75</c:v>
                </c:pt>
                <c:pt idx="9664">
                  <c:v>42.94</c:v>
                </c:pt>
                <c:pt idx="9665">
                  <c:v>49.35</c:v>
                </c:pt>
                <c:pt idx="9666">
                  <c:v>49.2</c:v>
                </c:pt>
                <c:pt idx="9667">
                  <c:v>75.760000000000005</c:v>
                </c:pt>
                <c:pt idx="9668">
                  <c:v>79.53</c:v>
                </c:pt>
                <c:pt idx="9669">
                  <c:v>83.29</c:v>
                </c:pt>
                <c:pt idx="9670">
                  <c:v>77.75</c:v>
                </c:pt>
                <c:pt idx="9671">
                  <c:v>99.38</c:v>
                </c:pt>
                <c:pt idx="9672">
                  <c:v>103.26</c:v>
                </c:pt>
                <c:pt idx="9673">
                  <c:v>96.5</c:v>
                </c:pt>
                <c:pt idx="9674">
                  <c:v>104.35</c:v>
                </c:pt>
                <c:pt idx="9675">
                  <c:v>113.53</c:v>
                </c:pt>
                <c:pt idx="9676">
                  <c:v>220.98</c:v>
                </c:pt>
                <c:pt idx="9677">
                  <c:v>199.06</c:v>
                </c:pt>
                <c:pt idx="9678">
                  <c:v>33.08</c:v>
                </c:pt>
                <c:pt idx="9679">
                  <c:v>78.739999999999995</c:v>
                </c:pt>
                <c:pt idx="9680">
                  <c:v>97.79</c:v>
                </c:pt>
                <c:pt idx="9681">
                  <c:v>373.26</c:v>
                </c:pt>
                <c:pt idx="9682">
                  <c:v>752.14</c:v>
                </c:pt>
                <c:pt idx="9683">
                  <c:v>126.67</c:v>
                </c:pt>
                <c:pt idx="9684">
                  <c:v>133.96</c:v>
                </c:pt>
                <c:pt idx="9685">
                  <c:v>131.25</c:v>
                </c:pt>
                <c:pt idx="9686">
                  <c:v>126.43</c:v>
                </c:pt>
                <c:pt idx="9687">
                  <c:v>131.77000000000001</c:v>
                </c:pt>
                <c:pt idx="9688">
                  <c:v>118.03</c:v>
                </c:pt>
                <c:pt idx="9689">
                  <c:v>115.73</c:v>
                </c:pt>
                <c:pt idx="9690">
                  <c:v>127.99</c:v>
                </c:pt>
                <c:pt idx="9691">
                  <c:v>128.12</c:v>
                </c:pt>
                <c:pt idx="9692">
                  <c:v>137.27000000000001</c:v>
                </c:pt>
                <c:pt idx="9693">
                  <c:v>133.84</c:v>
                </c:pt>
                <c:pt idx="9694">
                  <c:v>130.33000000000001</c:v>
                </c:pt>
                <c:pt idx="9695">
                  <c:v>109.85</c:v>
                </c:pt>
                <c:pt idx="9696">
                  <c:v>136.9</c:v>
                </c:pt>
                <c:pt idx="9697">
                  <c:v>145.84</c:v>
                </c:pt>
                <c:pt idx="9698">
                  <c:v>156.76</c:v>
                </c:pt>
                <c:pt idx="9699">
                  <c:v>138.5</c:v>
                </c:pt>
                <c:pt idx="9700">
                  <c:v>131.62</c:v>
                </c:pt>
                <c:pt idx="9701">
                  <c:v>121.54</c:v>
                </c:pt>
                <c:pt idx="9702">
                  <c:v>128.35</c:v>
                </c:pt>
                <c:pt idx="9703">
                  <c:v>119.02</c:v>
                </c:pt>
                <c:pt idx="9704">
                  <c:v>124.41</c:v>
                </c:pt>
                <c:pt idx="9705">
                  <c:v>115.46</c:v>
                </c:pt>
                <c:pt idx="9706">
                  <c:v>72.7</c:v>
                </c:pt>
                <c:pt idx="9707">
                  <c:v>75.760000000000005</c:v>
                </c:pt>
                <c:pt idx="9708">
                  <c:v>89.52</c:v>
                </c:pt>
                <c:pt idx="9709">
                  <c:v>114.21</c:v>
                </c:pt>
                <c:pt idx="9710">
                  <c:v>74.81</c:v>
                </c:pt>
                <c:pt idx="9711">
                  <c:v>66.569999999999993</c:v>
                </c:pt>
                <c:pt idx="9712">
                  <c:v>88.44</c:v>
                </c:pt>
                <c:pt idx="9713">
                  <c:v>29.89</c:v>
                </c:pt>
                <c:pt idx="9714">
                  <c:v>128.29</c:v>
                </c:pt>
                <c:pt idx="9715">
                  <c:v>73.09</c:v>
                </c:pt>
                <c:pt idx="9716">
                  <c:v>16.29</c:v>
                </c:pt>
                <c:pt idx="9717">
                  <c:v>13.45</c:v>
                </c:pt>
                <c:pt idx="9718">
                  <c:v>12.46</c:v>
                </c:pt>
                <c:pt idx="9719">
                  <c:v>12.69</c:v>
                </c:pt>
                <c:pt idx="9720">
                  <c:v>11.17</c:v>
                </c:pt>
                <c:pt idx="9721">
                  <c:v>12.15</c:v>
                </c:pt>
                <c:pt idx="9722">
                  <c:v>11.05</c:v>
                </c:pt>
                <c:pt idx="9723">
                  <c:v>12.75</c:v>
                </c:pt>
                <c:pt idx="9724">
                  <c:v>9.2899999999999991</c:v>
                </c:pt>
                <c:pt idx="9725">
                  <c:v>7.3</c:v>
                </c:pt>
                <c:pt idx="9726">
                  <c:v>3.71</c:v>
                </c:pt>
                <c:pt idx="9727">
                  <c:v>1.02</c:v>
                </c:pt>
                <c:pt idx="9728">
                  <c:v>0.59</c:v>
                </c:pt>
                <c:pt idx="9729">
                  <c:v>1.38</c:v>
                </c:pt>
                <c:pt idx="9730">
                  <c:v>1.99</c:v>
                </c:pt>
                <c:pt idx="9731">
                  <c:v>2.57</c:v>
                </c:pt>
                <c:pt idx="9732">
                  <c:v>3.02</c:v>
                </c:pt>
                <c:pt idx="9733">
                  <c:v>42.24</c:v>
                </c:pt>
                <c:pt idx="9734">
                  <c:v>172.5</c:v>
                </c:pt>
                <c:pt idx="9735">
                  <c:v>230.84</c:v>
                </c:pt>
                <c:pt idx="9736">
                  <c:v>162.02000000000001</c:v>
                </c:pt>
                <c:pt idx="9737">
                  <c:v>138.03</c:v>
                </c:pt>
                <c:pt idx="9738">
                  <c:v>129.59</c:v>
                </c:pt>
                <c:pt idx="9739">
                  <c:v>105.17</c:v>
                </c:pt>
                <c:pt idx="9740">
                  <c:v>98.25</c:v>
                </c:pt>
                <c:pt idx="9741">
                  <c:v>86.58</c:v>
                </c:pt>
                <c:pt idx="9742">
                  <c:v>139.15</c:v>
                </c:pt>
                <c:pt idx="9743">
                  <c:v>191.72</c:v>
                </c:pt>
                <c:pt idx="9744">
                  <c:v>291.14</c:v>
                </c:pt>
                <c:pt idx="9745">
                  <c:v>195.74</c:v>
                </c:pt>
                <c:pt idx="9746">
                  <c:v>158.41999999999999</c:v>
                </c:pt>
                <c:pt idx="9747">
                  <c:v>602.45000000000005</c:v>
                </c:pt>
                <c:pt idx="9748">
                  <c:v>383.14</c:v>
                </c:pt>
                <c:pt idx="9749">
                  <c:v>412.17</c:v>
                </c:pt>
                <c:pt idx="9750">
                  <c:v>318.95999999999998</c:v>
                </c:pt>
                <c:pt idx="9751">
                  <c:v>442.91</c:v>
                </c:pt>
                <c:pt idx="9752">
                  <c:v>586.94000000000005</c:v>
                </c:pt>
                <c:pt idx="9753">
                  <c:v>432.46</c:v>
                </c:pt>
                <c:pt idx="9754">
                  <c:v>364.72</c:v>
                </c:pt>
                <c:pt idx="9755">
                  <c:v>385.13</c:v>
                </c:pt>
                <c:pt idx="9756">
                  <c:v>615.16</c:v>
                </c:pt>
                <c:pt idx="9757">
                  <c:v>491.51</c:v>
                </c:pt>
                <c:pt idx="9758">
                  <c:v>576.62</c:v>
                </c:pt>
                <c:pt idx="9759">
                  <c:v>525.5</c:v>
                </c:pt>
                <c:pt idx="9760">
                  <c:v>560.5</c:v>
                </c:pt>
                <c:pt idx="9761">
                  <c:v>565.64</c:v>
                </c:pt>
                <c:pt idx="9762">
                  <c:v>544.05999999999995</c:v>
                </c:pt>
                <c:pt idx="9763">
                  <c:v>573.24</c:v>
                </c:pt>
                <c:pt idx="9764">
                  <c:v>616.07000000000005</c:v>
                </c:pt>
                <c:pt idx="9765">
                  <c:v>526.44000000000005</c:v>
                </c:pt>
                <c:pt idx="9766">
                  <c:v>609.76</c:v>
                </c:pt>
                <c:pt idx="9767">
                  <c:v>233.19</c:v>
                </c:pt>
                <c:pt idx="9768">
                  <c:v>83.27</c:v>
                </c:pt>
                <c:pt idx="9769">
                  <c:v>86.95</c:v>
                </c:pt>
                <c:pt idx="9770">
                  <c:v>86.64</c:v>
                </c:pt>
                <c:pt idx="9771">
                  <c:v>84.6</c:v>
                </c:pt>
                <c:pt idx="9772">
                  <c:v>92.03</c:v>
                </c:pt>
                <c:pt idx="9773">
                  <c:v>214.44</c:v>
                </c:pt>
                <c:pt idx="9774">
                  <c:v>233.03</c:v>
                </c:pt>
                <c:pt idx="9775">
                  <c:v>141.63</c:v>
                </c:pt>
                <c:pt idx="9776">
                  <c:v>40.81</c:v>
                </c:pt>
                <c:pt idx="9777">
                  <c:v>64.349999999999994</c:v>
                </c:pt>
                <c:pt idx="9778">
                  <c:v>89.13</c:v>
                </c:pt>
                <c:pt idx="9779">
                  <c:v>36.700000000000003</c:v>
                </c:pt>
                <c:pt idx="9780">
                  <c:v>42.77</c:v>
                </c:pt>
                <c:pt idx="9781">
                  <c:v>46.99</c:v>
                </c:pt>
                <c:pt idx="9782">
                  <c:v>48.07</c:v>
                </c:pt>
                <c:pt idx="9783">
                  <c:v>498.38</c:v>
                </c:pt>
                <c:pt idx="9784">
                  <c:v>762.49</c:v>
                </c:pt>
                <c:pt idx="9785">
                  <c:v>604.41999999999996</c:v>
                </c:pt>
                <c:pt idx="9786">
                  <c:v>292.47000000000003</c:v>
                </c:pt>
                <c:pt idx="9787">
                  <c:v>320.02999999999997</c:v>
                </c:pt>
                <c:pt idx="9788">
                  <c:v>271.98</c:v>
                </c:pt>
                <c:pt idx="9789">
                  <c:v>254.3</c:v>
                </c:pt>
                <c:pt idx="9790">
                  <c:v>295.38</c:v>
                </c:pt>
                <c:pt idx="9791">
                  <c:v>266.68</c:v>
                </c:pt>
                <c:pt idx="9792">
                  <c:v>243.12</c:v>
                </c:pt>
                <c:pt idx="9793">
                  <c:v>292.64999999999998</c:v>
                </c:pt>
                <c:pt idx="9794">
                  <c:v>276.86</c:v>
                </c:pt>
                <c:pt idx="9795">
                  <c:v>261.8</c:v>
                </c:pt>
                <c:pt idx="9796">
                  <c:v>119.61</c:v>
                </c:pt>
                <c:pt idx="9797">
                  <c:v>115.17</c:v>
                </c:pt>
                <c:pt idx="9798">
                  <c:v>142.44999999999999</c:v>
                </c:pt>
                <c:pt idx="9799">
                  <c:v>143.21</c:v>
                </c:pt>
                <c:pt idx="9800">
                  <c:v>180.69</c:v>
                </c:pt>
                <c:pt idx="9801">
                  <c:v>123.65</c:v>
                </c:pt>
                <c:pt idx="9802">
                  <c:v>180.9</c:v>
                </c:pt>
                <c:pt idx="9803">
                  <c:v>64.17</c:v>
                </c:pt>
                <c:pt idx="9804">
                  <c:v>49.15</c:v>
                </c:pt>
                <c:pt idx="9805">
                  <c:v>37.92</c:v>
                </c:pt>
                <c:pt idx="9806">
                  <c:v>26.36</c:v>
                </c:pt>
                <c:pt idx="9807">
                  <c:v>45.84</c:v>
                </c:pt>
                <c:pt idx="9808">
                  <c:v>13.03</c:v>
                </c:pt>
                <c:pt idx="9809">
                  <c:v>14.59</c:v>
                </c:pt>
                <c:pt idx="9810">
                  <c:v>19.93</c:v>
                </c:pt>
                <c:pt idx="9811">
                  <c:v>47.93</c:v>
                </c:pt>
                <c:pt idx="9812">
                  <c:v>35.31</c:v>
                </c:pt>
                <c:pt idx="9813">
                  <c:v>49.51</c:v>
                </c:pt>
                <c:pt idx="9814">
                  <c:v>67.86</c:v>
                </c:pt>
                <c:pt idx="9815">
                  <c:v>260.87</c:v>
                </c:pt>
                <c:pt idx="9816">
                  <c:v>222.69</c:v>
                </c:pt>
                <c:pt idx="9817">
                  <c:v>108.05</c:v>
                </c:pt>
                <c:pt idx="9818">
                  <c:v>78.41</c:v>
                </c:pt>
                <c:pt idx="9819">
                  <c:v>101.46</c:v>
                </c:pt>
                <c:pt idx="9820">
                  <c:v>57.13</c:v>
                </c:pt>
                <c:pt idx="9821">
                  <c:v>63.59</c:v>
                </c:pt>
                <c:pt idx="9822">
                  <c:v>60.8</c:v>
                </c:pt>
                <c:pt idx="9823">
                  <c:v>62.56</c:v>
                </c:pt>
                <c:pt idx="9824">
                  <c:v>62.71</c:v>
                </c:pt>
                <c:pt idx="9825">
                  <c:v>54.25</c:v>
                </c:pt>
                <c:pt idx="9826">
                  <c:v>56.67</c:v>
                </c:pt>
                <c:pt idx="9827">
                  <c:v>54.91</c:v>
                </c:pt>
                <c:pt idx="9828">
                  <c:v>55.23</c:v>
                </c:pt>
                <c:pt idx="9829">
                  <c:v>60.31</c:v>
                </c:pt>
                <c:pt idx="9830">
                  <c:v>56.27</c:v>
                </c:pt>
                <c:pt idx="9831">
                  <c:v>55.82</c:v>
                </c:pt>
                <c:pt idx="9832">
                  <c:v>59.11</c:v>
                </c:pt>
                <c:pt idx="9833">
                  <c:v>57.94</c:v>
                </c:pt>
                <c:pt idx="9834">
                  <c:v>84.84</c:v>
                </c:pt>
                <c:pt idx="9835">
                  <c:v>174.89</c:v>
                </c:pt>
                <c:pt idx="9836">
                  <c:v>827.97</c:v>
                </c:pt>
                <c:pt idx="9837">
                  <c:v>704.05</c:v>
                </c:pt>
                <c:pt idx="9838">
                  <c:v>667.26</c:v>
                </c:pt>
                <c:pt idx="9839">
                  <c:v>727.82</c:v>
                </c:pt>
                <c:pt idx="9840">
                  <c:v>581.54</c:v>
                </c:pt>
                <c:pt idx="9841">
                  <c:v>609.54999999999995</c:v>
                </c:pt>
                <c:pt idx="9842">
                  <c:v>361.08</c:v>
                </c:pt>
                <c:pt idx="9843">
                  <c:v>420.97</c:v>
                </c:pt>
                <c:pt idx="9844">
                  <c:v>391.24</c:v>
                </c:pt>
                <c:pt idx="9845">
                  <c:v>245.87</c:v>
                </c:pt>
                <c:pt idx="9846">
                  <c:v>387.22</c:v>
                </c:pt>
                <c:pt idx="9847">
                  <c:v>234.97</c:v>
                </c:pt>
                <c:pt idx="9848">
                  <c:v>369.65</c:v>
                </c:pt>
                <c:pt idx="9849">
                  <c:v>384.14</c:v>
                </c:pt>
                <c:pt idx="9850">
                  <c:v>348.5</c:v>
                </c:pt>
                <c:pt idx="9851">
                  <c:v>361.92</c:v>
                </c:pt>
                <c:pt idx="9852">
                  <c:v>362.64</c:v>
                </c:pt>
                <c:pt idx="9853">
                  <c:v>390.42</c:v>
                </c:pt>
                <c:pt idx="9854">
                  <c:v>368.21</c:v>
                </c:pt>
                <c:pt idx="9855">
                  <c:v>361.17</c:v>
                </c:pt>
                <c:pt idx="9856">
                  <c:v>349.13</c:v>
                </c:pt>
                <c:pt idx="9857">
                  <c:v>310.8</c:v>
                </c:pt>
                <c:pt idx="9858">
                  <c:v>309.05</c:v>
                </c:pt>
                <c:pt idx="9859">
                  <c:v>349.79</c:v>
                </c:pt>
                <c:pt idx="9860">
                  <c:v>370.35</c:v>
                </c:pt>
                <c:pt idx="9861">
                  <c:v>373.77</c:v>
                </c:pt>
                <c:pt idx="9862">
                  <c:v>309.94</c:v>
                </c:pt>
                <c:pt idx="9863">
                  <c:v>329.78</c:v>
                </c:pt>
                <c:pt idx="9864">
                  <c:v>412.32</c:v>
                </c:pt>
                <c:pt idx="9865">
                  <c:v>535.21</c:v>
                </c:pt>
                <c:pt idx="9866">
                  <c:v>558.96</c:v>
                </c:pt>
                <c:pt idx="9867">
                  <c:v>511.98</c:v>
                </c:pt>
                <c:pt idx="9868">
                  <c:v>487.9</c:v>
                </c:pt>
                <c:pt idx="9869">
                  <c:v>536.35</c:v>
                </c:pt>
                <c:pt idx="9870">
                  <c:v>444.34</c:v>
                </c:pt>
                <c:pt idx="9871">
                  <c:v>451.55</c:v>
                </c:pt>
                <c:pt idx="9872">
                  <c:v>404.15</c:v>
                </c:pt>
                <c:pt idx="9873">
                  <c:v>362.68</c:v>
                </c:pt>
                <c:pt idx="9874">
                  <c:v>336.6</c:v>
                </c:pt>
                <c:pt idx="9875">
                  <c:v>293.32</c:v>
                </c:pt>
                <c:pt idx="9876">
                  <c:v>305.10000000000002</c:v>
                </c:pt>
                <c:pt idx="9877">
                  <c:v>286.81</c:v>
                </c:pt>
                <c:pt idx="9878">
                  <c:v>226.94</c:v>
                </c:pt>
                <c:pt idx="9879">
                  <c:v>261.48</c:v>
                </c:pt>
                <c:pt idx="9880">
                  <c:v>290.47000000000003</c:v>
                </c:pt>
                <c:pt idx="9881">
                  <c:v>296.56</c:v>
                </c:pt>
                <c:pt idx="9882">
                  <c:v>316.52999999999997</c:v>
                </c:pt>
                <c:pt idx="9883">
                  <c:v>352.8</c:v>
                </c:pt>
                <c:pt idx="9884">
                  <c:v>659.51</c:v>
                </c:pt>
                <c:pt idx="9885">
                  <c:v>673.52</c:v>
                </c:pt>
                <c:pt idx="9886">
                  <c:v>279.20999999999998</c:v>
                </c:pt>
                <c:pt idx="9887">
                  <c:v>203.59</c:v>
                </c:pt>
                <c:pt idx="9888">
                  <c:v>147.80000000000001</c:v>
                </c:pt>
                <c:pt idx="9889">
                  <c:v>267.68</c:v>
                </c:pt>
                <c:pt idx="9890">
                  <c:v>330.27</c:v>
                </c:pt>
                <c:pt idx="9891">
                  <c:v>289.18</c:v>
                </c:pt>
                <c:pt idx="9892">
                  <c:v>265.33</c:v>
                </c:pt>
                <c:pt idx="9893">
                  <c:v>134.16999999999999</c:v>
                </c:pt>
                <c:pt idx="9894">
                  <c:v>185.2</c:v>
                </c:pt>
                <c:pt idx="9895">
                  <c:v>174.77</c:v>
                </c:pt>
                <c:pt idx="9896">
                  <c:v>125.75</c:v>
                </c:pt>
                <c:pt idx="9897">
                  <c:v>103.86</c:v>
                </c:pt>
                <c:pt idx="9898">
                  <c:v>129.97999999999999</c:v>
                </c:pt>
                <c:pt idx="9899">
                  <c:v>137.1</c:v>
                </c:pt>
                <c:pt idx="9900">
                  <c:v>115.34</c:v>
                </c:pt>
                <c:pt idx="9901">
                  <c:v>115.43</c:v>
                </c:pt>
                <c:pt idx="9902">
                  <c:v>121.2</c:v>
                </c:pt>
                <c:pt idx="9903">
                  <c:v>126.91</c:v>
                </c:pt>
                <c:pt idx="9904">
                  <c:v>94.29</c:v>
                </c:pt>
                <c:pt idx="9905">
                  <c:v>80.040000000000006</c:v>
                </c:pt>
                <c:pt idx="9906">
                  <c:v>468.23</c:v>
                </c:pt>
                <c:pt idx="9907">
                  <c:v>610.61</c:v>
                </c:pt>
                <c:pt idx="9908">
                  <c:v>590.46</c:v>
                </c:pt>
                <c:pt idx="9909">
                  <c:v>491.2</c:v>
                </c:pt>
                <c:pt idx="9910">
                  <c:v>460.05</c:v>
                </c:pt>
                <c:pt idx="9911">
                  <c:v>429.92</c:v>
                </c:pt>
                <c:pt idx="9912">
                  <c:v>371.63</c:v>
                </c:pt>
                <c:pt idx="9913">
                  <c:v>400.56</c:v>
                </c:pt>
                <c:pt idx="9914">
                  <c:v>392.5</c:v>
                </c:pt>
                <c:pt idx="9915">
                  <c:v>357.81</c:v>
                </c:pt>
                <c:pt idx="9916">
                  <c:v>461.85</c:v>
                </c:pt>
                <c:pt idx="9917">
                  <c:v>574.04</c:v>
                </c:pt>
                <c:pt idx="9918">
                  <c:v>704.81</c:v>
                </c:pt>
                <c:pt idx="9919">
                  <c:v>725.16</c:v>
                </c:pt>
                <c:pt idx="9920">
                  <c:v>750.41</c:v>
                </c:pt>
                <c:pt idx="9921">
                  <c:v>1004.85</c:v>
                </c:pt>
                <c:pt idx="9922">
                  <c:v>843.69</c:v>
                </c:pt>
                <c:pt idx="9923">
                  <c:v>579.63</c:v>
                </c:pt>
                <c:pt idx="9924">
                  <c:v>465.72</c:v>
                </c:pt>
                <c:pt idx="9925">
                  <c:v>481.89</c:v>
                </c:pt>
                <c:pt idx="9926">
                  <c:v>604.08000000000004</c:v>
                </c:pt>
                <c:pt idx="9927">
                  <c:v>584.74</c:v>
                </c:pt>
                <c:pt idx="9928">
                  <c:v>474.29</c:v>
                </c:pt>
                <c:pt idx="9929">
                  <c:v>547.08000000000004</c:v>
                </c:pt>
                <c:pt idx="9930">
                  <c:v>617.38</c:v>
                </c:pt>
                <c:pt idx="9931">
                  <c:v>772.92</c:v>
                </c:pt>
                <c:pt idx="9932">
                  <c:v>718.4</c:v>
                </c:pt>
                <c:pt idx="9933">
                  <c:v>843.1</c:v>
                </c:pt>
                <c:pt idx="9934">
                  <c:v>969.58</c:v>
                </c:pt>
                <c:pt idx="9935">
                  <c:v>827.39</c:v>
                </c:pt>
                <c:pt idx="9936">
                  <c:v>419.05</c:v>
                </c:pt>
                <c:pt idx="9937">
                  <c:v>432.93</c:v>
                </c:pt>
                <c:pt idx="9938">
                  <c:v>390.48</c:v>
                </c:pt>
                <c:pt idx="9939">
                  <c:v>467.34</c:v>
                </c:pt>
                <c:pt idx="9940">
                  <c:v>565.74</c:v>
                </c:pt>
                <c:pt idx="9941">
                  <c:v>475.72</c:v>
                </c:pt>
                <c:pt idx="9942">
                  <c:v>456.78</c:v>
                </c:pt>
                <c:pt idx="9943">
                  <c:v>410.22</c:v>
                </c:pt>
                <c:pt idx="9944">
                  <c:v>437.76</c:v>
                </c:pt>
                <c:pt idx="9945">
                  <c:v>550.26</c:v>
                </c:pt>
                <c:pt idx="9946">
                  <c:v>427.44</c:v>
                </c:pt>
                <c:pt idx="9947">
                  <c:v>451.2</c:v>
                </c:pt>
                <c:pt idx="9948">
                  <c:v>595.6</c:v>
                </c:pt>
                <c:pt idx="9949">
                  <c:v>417.32</c:v>
                </c:pt>
                <c:pt idx="9950">
                  <c:v>434.18</c:v>
                </c:pt>
                <c:pt idx="9951">
                  <c:v>482.62</c:v>
                </c:pt>
                <c:pt idx="9952">
                  <c:v>557.26</c:v>
                </c:pt>
                <c:pt idx="9953">
                  <c:v>618.09</c:v>
                </c:pt>
                <c:pt idx="9954">
                  <c:v>580.19000000000005</c:v>
                </c:pt>
                <c:pt idx="9955">
                  <c:v>400.21</c:v>
                </c:pt>
                <c:pt idx="9956">
                  <c:v>567.46</c:v>
                </c:pt>
                <c:pt idx="9957">
                  <c:v>646.33000000000004</c:v>
                </c:pt>
                <c:pt idx="9958">
                  <c:v>376.09</c:v>
                </c:pt>
                <c:pt idx="9959">
                  <c:v>245.59</c:v>
                </c:pt>
                <c:pt idx="9960">
                  <c:v>250.49</c:v>
                </c:pt>
                <c:pt idx="9961">
                  <c:v>294.52999999999997</c:v>
                </c:pt>
                <c:pt idx="9962">
                  <c:v>343.67</c:v>
                </c:pt>
                <c:pt idx="9963">
                  <c:v>421.08</c:v>
                </c:pt>
                <c:pt idx="9964">
                  <c:v>520.46</c:v>
                </c:pt>
                <c:pt idx="9965">
                  <c:v>516.87</c:v>
                </c:pt>
                <c:pt idx="9966">
                  <c:v>347.34</c:v>
                </c:pt>
                <c:pt idx="9967">
                  <c:v>423.55</c:v>
                </c:pt>
                <c:pt idx="9968">
                  <c:v>328.9</c:v>
                </c:pt>
                <c:pt idx="9969">
                  <c:v>253.65</c:v>
                </c:pt>
                <c:pt idx="9970">
                  <c:v>341.88</c:v>
                </c:pt>
                <c:pt idx="9971">
                  <c:v>424.05</c:v>
                </c:pt>
                <c:pt idx="9972">
                  <c:v>391.33</c:v>
                </c:pt>
                <c:pt idx="9973">
                  <c:v>364.26</c:v>
                </c:pt>
                <c:pt idx="9974">
                  <c:v>441.4</c:v>
                </c:pt>
                <c:pt idx="9975">
                  <c:v>431.89</c:v>
                </c:pt>
                <c:pt idx="9976">
                  <c:v>652.19000000000005</c:v>
                </c:pt>
                <c:pt idx="9977">
                  <c:v>650.03</c:v>
                </c:pt>
                <c:pt idx="9978">
                  <c:v>211.8</c:v>
                </c:pt>
                <c:pt idx="9979">
                  <c:v>348.65</c:v>
                </c:pt>
                <c:pt idx="9980">
                  <c:v>357.02</c:v>
                </c:pt>
                <c:pt idx="9981">
                  <c:v>350.35</c:v>
                </c:pt>
                <c:pt idx="9982">
                  <c:v>469.02</c:v>
                </c:pt>
                <c:pt idx="9983">
                  <c:v>403.86</c:v>
                </c:pt>
                <c:pt idx="9984">
                  <c:v>492.86</c:v>
                </c:pt>
                <c:pt idx="9985">
                  <c:v>429.94</c:v>
                </c:pt>
                <c:pt idx="9986">
                  <c:v>412.83</c:v>
                </c:pt>
                <c:pt idx="9987">
                  <c:v>486.69</c:v>
                </c:pt>
                <c:pt idx="9988">
                  <c:v>361.5</c:v>
                </c:pt>
                <c:pt idx="9989">
                  <c:v>331.41</c:v>
                </c:pt>
                <c:pt idx="9990">
                  <c:v>416.21</c:v>
                </c:pt>
                <c:pt idx="9991">
                  <c:v>304.97000000000003</c:v>
                </c:pt>
                <c:pt idx="9992">
                  <c:v>109.94</c:v>
                </c:pt>
                <c:pt idx="9993">
                  <c:v>101.19</c:v>
                </c:pt>
                <c:pt idx="9994">
                  <c:v>218.81</c:v>
                </c:pt>
                <c:pt idx="9995">
                  <c:v>279.60000000000002</c:v>
                </c:pt>
                <c:pt idx="9996">
                  <c:v>167</c:v>
                </c:pt>
                <c:pt idx="9997">
                  <c:v>211.06</c:v>
                </c:pt>
                <c:pt idx="9998">
                  <c:v>165.16</c:v>
                </c:pt>
                <c:pt idx="9999">
                  <c:v>119.92</c:v>
                </c:pt>
                <c:pt idx="10000">
                  <c:v>89.22</c:v>
                </c:pt>
                <c:pt idx="10001">
                  <c:v>158.33000000000001</c:v>
                </c:pt>
                <c:pt idx="10002">
                  <c:v>62.45</c:v>
                </c:pt>
                <c:pt idx="10003">
                  <c:v>151.15</c:v>
                </c:pt>
                <c:pt idx="10004">
                  <c:v>93.96</c:v>
                </c:pt>
                <c:pt idx="10005">
                  <c:v>86.94</c:v>
                </c:pt>
                <c:pt idx="10006">
                  <c:v>86.88</c:v>
                </c:pt>
                <c:pt idx="10007">
                  <c:v>82.06</c:v>
                </c:pt>
                <c:pt idx="10008">
                  <c:v>97.43</c:v>
                </c:pt>
                <c:pt idx="10009">
                  <c:v>102.76</c:v>
                </c:pt>
                <c:pt idx="10010">
                  <c:v>71.650000000000006</c:v>
                </c:pt>
                <c:pt idx="10011">
                  <c:v>106.54</c:v>
                </c:pt>
                <c:pt idx="10012">
                  <c:v>68.53</c:v>
                </c:pt>
                <c:pt idx="10013">
                  <c:v>83.93</c:v>
                </c:pt>
                <c:pt idx="10014">
                  <c:v>117.51</c:v>
                </c:pt>
                <c:pt idx="10015">
                  <c:v>65.06</c:v>
                </c:pt>
                <c:pt idx="10016">
                  <c:v>80.66</c:v>
                </c:pt>
                <c:pt idx="10017">
                  <c:v>78.81</c:v>
                </c:pt>
                <c:pt idx="10018">
                  <c:v>65.92</c:v>
                </c:pt>
                <c:pt idx="10019">
                  <c:v>64.14</c:v>
                </c:pt>
                <c:pt idx="10020">
                  <c:v>45.88</c:v>
                </c:pt>
                <c:pt idx="10021">
                  <c:v>82.48</c:v>
                </c:pt>
                <c:pt idx="10022">
                  <c:v>348.98</c:v>
                </c:pt>
                <c:pt idx="10023">
                  <c:v>445.22</c:v>
                </c:pt>
                <c:pt idx="10024">
                  <c:v>848</c:v>
                </c:pt>
                <c:pt idx="10025">
                  <c:v>255.73</c:v>
                </c:pt>
                <c:pt idx="10026">
                  <c:v>327.45</c:v>
                </c:pt>
                <c:pt idx="10027">
                  <c:v>834.41</c:v>
                </c:pt>
                <c:pt idx="10028">
                  <c:v>741.37</c:v>
                </c:pt>
                <c:pt idx="10029">
                  <c:v>521.73</c:v>
                </c:pt>
                <c:pt idx="10030">
                  <c:v>776.98</c:v>
                </c:pt>
                <c:pt idx="10031">
                  <c:v>828.32</c:v>
                </c:pt>
                <c:pt idx="10032">
                  <c:v>995.64</c:v>
                </c:pt>
                <c:pt idx="10033">
                  <c:v>631.29999999999995</c:v>
                </c:pt>
                <c:pt idx="10034">
                  <c:v>550.79</c:v>
                </c:pt>
                <c:pt idx="10035">
                  <c:v>359.85</c:v>
                </c:pt>
                <c:pt idx="10036">
                  <c:v>492.16</c:v>
                </c:pt>
                <c:pt idx="10037">
                  <c:v>197.82</c:v>
                </c:pt>
                <c:pt idx="10038">
                  <c:v>155.71</c:v>
                </c:pt>
                <c:pt idx="10039">
                  <c:v>391.74</c:v>
                </c:pt>
                <c:pt idx="10040">
                  <c:v>415.76</c:v>
                </c:pt>
                <c:pt idx="10041">
                  <c:v>356.56</c:v>
                </c:pt>
                <c:pt idx="10042">
                  <c:v>422.02</c:v>
                </c:pt>
                <c:pt idx="10043">
                  <c:v>334.21</c:v>
                </c:pt>
                <c:pt idx="10044">
                  <c:v>265.8</c:v>
                </c:pt>
                <c:pt idx="10045">
                  <c:v>171.18</c:v>
                </c:pt>
                <c:pt idx="10046">
                  <c:v>394.15</c:v>
                </c:pt>
                <c:pt idx="10047">
                  <c:v>126.25</c:v>
                </c:pt>
                <c:pt idx="10048">
                  <c:v>355.33</c:v>
                </c:pt>
                <c:pt idx="10049">
                  <c:v>150.35</c:v>
                </c:pt>
                <c:pt idx="10050">
                  <c:v>306.35000000000002</c:v>
                </c:pt>
                <c:pt idx="10051">
                  <c:v>302.89</c:v>
                </c:pt>
                <c:pt idx="10052">
                  <c:v>382.51</c:v>
                </c:pt>
                <c:pt idx="10053">
                  <c:v>280.86</c:v>
                </c:pt>
                <c:pt idx="10054">
                  <c:v>205.48</c:v>
                </c:pt>
                <c:pt idx="10055">
                  <c:v>546.15</c:v>
                </c:pt>
                <c:pt idx="10056">
                  <c:v>449.14</c:v>
                </c:pt>
                <c:pt idx="10057">
                  <c:v>485.26</c:v>
                </c:pt>
                <c:pt idx="10058">
                  <c:v>634.84</c:v>
                </c:pt>
                <c:pt idx="10059">
                  <c:v>234.63</c:v>
                </c:pt>
                <c:pt idx="10060">
                  <c:v>150.66999999999999</c:v>
                </c:pt>
                <c:pt idx="10061">
                  <c:v>197.01</c:v>
                </c:pt>
                <c:pt idx="10062">
                  <c:v>144</c:v>
                </c:pt>
                <c:pt idx="10063">
                  <c:v>169.35</c:v>
                </c:pt>
                <c:pt idx="10064">
                  <c:v>133.38999999999999</c:v>
                </c:pt>
                <c:pt idx="10065">
                  <c:v>134.83000000000001</c:v>
                </c:pt>
                <c:pt idx="10066">
                  <c:v>110.75</c:v>
                </c:pt>
                <c:pt idx="10067">
                  <c:v>103.75</c:v>
                </c:pt>
                <c:pt idx="10068">
                  <c:v>122.7</c:v>
                </c:pt>
                <c:pt idx="10069">
                  <c:v>152.02000000000001</c:v>
                </c:pt>
                <c:pt idx="10070">
                  <c:v>210.08</c:v>
                </c:pt>
                <c:pt idx="10071">
                  <c:v>202.83</c:v>
                </c:pt>
                <c:pt idx="10072">
                  <c:v>132.72999999999999</c:v>
                </c:pt>
                <c:pt idx="10073">
                  <c:v>54.13</c:v>
                </c:pt>
                <c:pt idx="10074">
                  <c:v>127.36</c:v>
                </c:pt>
                <c:pt idx="10075">
                  <c:v>175.8</c:v>
                </c:pt>
                <c:pt idx="10076">
                  <c:v>32.159999999999997</c:v>
                </c:pt>
                <c:pt idx="10077">
                  <c:v>130.19</c:v>
                </c:pt>
                <c:pt idx="10078">
                  <c:v>145.04</c:v>
                </c:pt>
                <c:pt idx="10079">
                  <c:v>177.43</c:v>
                </c:pt>
                <c:pt idx="10080">
                  <c:v>90.65</c:v>
                </c:pt>
                <c:pt idx="10081">
                  <c:v>153.15</c:v>
                </c:pt>
                <c:pt idx="10082">
                  <c:v>116.2</c:v>
                </c:pt>
                <c:pt idx="10083">
                  <c:v>92.42</c:v>
                </c:pt>
                <c:pt idx="10084">
                  <c:v>65.28</c:v>
                </c:pt>
                <c:pt idx="10085">
                  <c:v>92.63</c:v>
                </c:pt>
                <c:pt idx="10086">
                  <c:v>77.53</c:v>
                </c:pt>
                <c:pt idx="10087">
                  <c:v>166.87</c:v>
                </c:pt>
                <c:pt idx="10088">
                  <c:v>142.28</c:v>
                </c:pt>
                <c:pt idx="10089">
                  <c:v>179.05</c:v>
                </c:pt>
                <c:pt idx="10090">
                  <c:v>128.25</c:v>
                </c:pt>
                <c:pt idx="10091">
                  <c:v>129.07</c:v>
                </c:pt>
                <c:pt idx="10092">
                  <c:v>140.97</c:v>
                </c:pt>
                <c:pt idx="10093">
                  <c:v>88.14</c:v>
                </c:pt>
                <c:pt idx="10094">
                  <c:v>87.41</c:v>
                </c:pt>
                <c:pt idx="10095">
                  <c:v>60.93</c:v>
                </c:pt>
                <c:pt idx="10096">
                  <c:v>100.06</c:v>
                </c:pt>
                <c:pt idx="10097">
                  <c:v>96</c:v>
                </c:pt>
                <c:pt idx="10098">
                  <c:v>122.66</c:v>
                </c:pt>
                <c:pt idx="10099">
                  <c:v>90.48</c:v>
                </c:pt>
                <c:pt idx="10100">
                  <c:v>39.83</c:v>
                </c:pt>
                <c:pt idx="10101">
                  <c:v>74.37</c:v>
                </c:pt>
                <c:pt idx="10102">
                  <c:v>106.81</c:v>
                </c:pt>
                <c:pt idx="10103">
                  <c:v>114.42</c:v>
                </c:pt>
                <c:pt idx="10104">
                  <c:v>103.28</c:v>
                </c:pt>
                <c:pt idx="10105">
                  <c:v>97.62</c:v>
                </c:pt>
                <c:pt idx="10106">
                  <c:v>67.33</c:v>
                </c:pt>
                <c:pt idx="10107">
                  <c:v>49.21</c:v>
                </c:pt>
                <c:pt idx="10108">
                  <c:v>63.7</c:v>
                </c:pt>
                <c:pt idx="10109">
                  <c:v>44.49</c:v>
                </c:pt>
                <c:pt idx="10110">
                  <c:v>49.08</c:v>
                </c:pt>
                <c:pt idx="10111">
                  <c:v>45.75</c:v>
                </c:pt>
                <c:pt idx="10112">
                  <c:v>37.380000000000003</c:v>
                </c:pt>
                <c:pt idx="10113">
                  <c:v>29.13</c:v>
                </c:pt>
                <c:pt idx="10114">
                  <c:v>34.479999999999997</c:v>
                </c:pt>
                <c:pt idx="10115">
                  <c:v>35.78</c:v>
                </c:pt>
                <c:pt idx="10116">
                  <c:v>47.79</c:v>
                </c:pt>
                <c:pt idx="10117">
                  <c:v>35.47</c:v>
                </c:pt>
                <c:pt idx="10118">
                  <c:v>29.41</c:v>
                </c:pt>
                <c:pt idx="10119">
                  <c:v>71.84</c:v>
                </c:pt>
                <c:pt idx="10120">
                  <c:v>46.35</c:v>
                </c:pt>
                <c:pt idx="10121">
                  <c:v>32.409999999999997</c:v>
                </c:pt>
                <c:pt idx="10122">
                  <c:v>13.06</c:v>
                </c:pt>
                <c:pt idx="10123">
                  <c:v>17.399999999999999</c:v>
                </c:pt>
                <c:pt idx="10124">
                  <c:v>28.1</c:v>
                </c:pt>
                <c:pt idx="10125">
                  <c:v>42.39</c:v>
                </c:pt>
                <c:pt idx="10126">
                  <c:v>24.13</c:v>
                </c:pt>
                <c:pt idx="10127">
                  <c:v>45.02</c:v>
                </c:pt>
                <c:pt idx="10128">
                  <c:v>34.78</c:v>
                </c:pt>
                <c:pt idx="10129">
                  <c:v>48.27</c:v>
                </c:pt>
                <c:pt idx="10130">
                  <c:v>50.65</c:v>
                </c:pt>
                <c:pt idx="10131">
                  <c:v>73.69</c:v>
                </c:pt>
                <c:pt idx="10132">
                  <c:v>66.5</c:v>
                </c:pt>
                <c:pt idx="10133">
                  <c:v>88.38</c:v>
                </c:pt>
                <c:pt idx="10134">
                  <c:v>193.71</c:v>
                </c:pt>
                <c:pt idx="10135">
                  <c:v>146.69999999999999</c:v>
                </c:pt>
                <c:pt idx="10136">
                  <c:v>185.79</c:v>
                </c:pt>
                <c:pt idx="10137">
                  <c:v>140.87</c:v>
                </c:pt>
                <c:pt idx="10138">
                  <c:v>120.9</c:v>
                </c:pt>
                <c:pt idx="10139">
                  <c:v>106.02</c:v>
                </c:pt>
                <c:pt idx="10140">
                  <c:v>100.91</c:v>
                </c:pt>
                <c:pt idx="10141">
                  <c:v>183.18</c:v>
                </c:pt>
                <c:pt idx="10142">
                  <c:v>157.57</c:v>
                </c:pt>
                <c:pt idx="10143">
                  <c:v>97.41</c:v>
                </c:pt>
                <c:pt idx="10144">
                  <c:v>106.55</c:v>
                </c:pt>
                <c:pt idx="10145">
                  <c:v>183.26</c:v>
                </c:pt>
                <c:pt idx="10146">
                  <c:v>228.7</c:v>
                </c:pt>
                <c:pt idx="10147">
                  <c:v>162.72</c:v>
                </c:pt>
                <c:pt idx="10148">
                  <c:v>239.52</c:v>
                </c:pt>
                <c:pt idx="10149">
                  <c:v>245.44</c:v>
                </c:pt>
                <c:pt idx="10150">
                  <c:v>129.75</c:v>
                </c:pt>
                <c:pt idx="10151">
                  <c:v>133.26</c:v>
                </c:pt>
                <c:pt idx="10152">
                  <c:v>142.91999999999999</c:v>
                </c:pt>
                <c:pt idx="10153">
                  <c:v>201.42</c:v>
                </c:pt>
                <c:pt idx="10154">
                  <c:v>118.2</c:v>
                </c:pt>
                <c:pt idx="10155">
                  <c:v>111.15</c:v>
                </c:pt>
                <c:pt idx="10156">
                  <c:v>167.83</c:v>
                </c:pt>
                <c:pt idx="10157">
                  <c:v>182.82</c:v>
                </c:pt>
                <c:pt idx="10158">
                  <c:v>194.41</c:v>
                </c:pt>
                <c:pt idx="10159">
                  <c:v>121.22</c:v>
                </c:pt>
                <c:pt idx="10160">
                  <c:v>157.66999999999999</c:v>
                </c:pt>
                <c:pt idx="10161">
                  <c:v>127.9</c:v>
                </c:pt>
                <c:pt idx="10162">
                  <c:v>140.12</c:v>
                </c:pt>
                <c:pt idx="10163">
                  <c:v>133.38999999999999</c:v>
                </c:pt>
                <c:pt idx="10164">
                  <c:v>90.72</c:v>
                </c:pt>
                <c:pt idx="10165">
                  <c:v>70.2</c:v>
                </c:pt>
                <c:pt idx="10166">
                  <c:v>60.96</c:v>
                </c:pt>
                <c:pt idx="10167">
                  <c:v>84.08</c:v>
                </c:pt>
                <c:pt idx="10168">
                  <c:v>113.52</c:v>
                </c:pt>
                <c:pt idx="10169">
                  <c:v>92.16</c:v>
                </c:pt>
                <c:pt idx="10170">
                  <c:v>84.65</c:v>
                </c:pt>
                <c:pt idx="10171">
                  <c:v>52.93</c:v>
                </c:pt>
                <c:pt idx="10172">
                  <c:v>70.739999999999995</c:v>
                </c:pt>
                <c:pt idx="10173">
                  <c:v>61.56</c:v>
                </c:pt>
                <c:pt idx="10174">
                  <c:v>54.22</c:v>
                </c:pt>
                <c:pt idx="10175">
                  <c:v>31.85</c:v>
                </c:pt>
                <c:pt idx="10176">
                  <c:v>51.82</c:v>
                </c:pt>
                <c:pt idx="10177">
                  <c:v>67.75</c:v>
                </c:pt>
                <c:pt idx="10178">
                  <c:v>84.02</c:v>
                </c:pt>
                <c:pt idx="10179">
                  <c:v>76.849999999999994</c:v>
                </c:pt>
                <c:pt idx="10180">
                  <c:v>73.069999999999993</c:v>
                </c:pt>
                <c:pt idx="10181">
                  <c:v>30.59</c:v>
                </c:pt>
                <c:pt idx="10182">
                  <c:v>52.99</c:v>
                </c:pt>
                <c:pt idx="10183">
                  <c:v>15.63</c:v>
                </c:pt>
                <c:pt idx="10184">
                  <c:v>119.64</c:v>
                </c:pt>
                <c:pt idx="10185">
                  <c:v>0.1</c:v>
                </c:pt>
                <c:pt idx="10186">
                  <c:v>264.27</c:v>
                </c:pt>
                <c:pt idx="10187">
                  <c:v>28.7</c:v>
                </c:pt>
                <c:pt idx="10188">
                  <c:v>82.86</c:v>
                </c:pt>
                <c:pt idx="10189">
                  <c:v>76.38</c:v>
                </c:pt>
                <c:pt idx="10190">
                  <c:v>84.58</c:v>
                </c:pt>
                <c:pt idx="10191">
                  <c:v>136.02000000000001</c:v>
                </c:pt>
                <c:pt idx="10192">
                  <c:v>211.99</c:v>
                </c:pt>
                <c:pt idx="10193">
                  <c:v>238.59</c:v>
                </c:pt>
                <c:pt idx="10194">
                  <c:v>299.82</c:v>
                </c:pt>
                <c:pt idx="10195">
                  <c:v>306.27999999999997</c:v>
                </c:pt>
                <c:pt idx="10196">
                  <c:v>295.79000000000002</c:v>
                </c:pt>
                <c:pt idx="10197">
                  <c:v>268.72000000000003</c:v>
                </c:pt>
                <c:pt idx="10198">
                  <c:v>274.89999999999998</c:v>
                </c:pt>
                <c:pt idx="10199">
                  <c:v>240.82</c:v>
                </c:pt>
                <c:pt idx="10200">
                  <c:v>284.5</c:v>
                </c:pt>
                <c:pt idx="10201">
                  <c:v>235.73</c:v>
                </c:pt>
                <c:pt idx="10202">
                  <c:v>239.62</c:v>
                </c:pt>
                <c:pt idx="10203">
                  <c:v>242.88</c:v>
                </c:pt>
                <c:pt idx="10204">
                  <c:v>263.05</c:v>
                </c:pt>
                <c:pt idx="10205">
                  <c:v>183.83</c:v>
                </c:pt>
                <c:pt idx="10206">
                  <c:v>175.19</c:v>
                </c:pt>
                <c:pt idx="10207">
                  <c:v>202.75</c:v>
                </c:pt>
                <c:pt idx="10208">
                  <c:v>173.89</c:v>
                </c:pt>
                <c:pt idx="10209">
                  <c:v>195.5</c:v>
                </c:pt>
                <c:pt idx="10210">
                  <c:v>178.65</c:v>
                </c:pt>
                <c:pt idx="10211">
                  <c:v>130.58000000000001</c:v>
                </c:pt>
                <c:pt idx="10212">
                  <c:v>123.5</c:v>
                </c:pt>
                <c:pt idx="10213">
                  <c:v>129.88</c:v>
                </c:pt>
                <c:pt idx="10214">
                  <c:v>189.08</c:v>
                </c:pt>
                <c:pt idx="10215">
                  <c:v>167.7</c:v>
                </c:pt>
                <c:pt idx="10216">
                  <c:v>133.69999999999999</c:v>
                </c:pt>
                <c:pt idx="10217">
                  <c:v>118.43</c:v>
                </c:pt>
                <c:pt idx="10218">
                  <c:v>114.66</c:v>
                </c:pt>
                <c:pt idx="10219">
                  <c:v>112.22</c:v>
                </c:pt>
                <c:pt idx="10220">
                  <c:v>107.18</c:v>
                </c:pt>
                <c:pt idx="10221">
                  <c:v>104.62</c:v>
                </c:pt>
                <c:pt idx="10222">
                  <c:v>15.19</c:v>
                </c:pt>
                <c:pt idx="10223">
                  <c:v>15.14</c:v>
                </c:pt>
                <c:pt idx="10224">
                  <c:v>15.81</c:v>
                </c:pt>
                <c:pt idx="10225">
                  <c:v>20.190000000000001</c:v>
                </c:pt>
                <c:pt idx="10226">
                  <c:v>99.21</c:v>
                </c:pt>
                <c:pt idx="10227">
                  <c:v>121.88</c:v>
                </c:pt>
                <c:pt idx="10228">
                  <c:v>356.63</c:v>
                </c:pt>
                <c:pt idx="10229">
                  <c:v>313.14999999999998</c:v>
                </c:pt>
                <c:pt idx="10230">
                  <c:v>256.94</c:v>
                </c:pt>
                <c:pt idx="10231">
                  <c:v>322.75</c:v>
                </c:pt>
                <c:pt idx="10232">
                  <c:v>492.86</c:v>
                </c:pt>
                <c:pt idx="10233">
                  <c:v>578.49</c:v>
                </c:pt>
                <c:pt idx="10234">
                  <c:v>261.76</c:v>
                </c:pt>
                <c:pt idx="10235">
                  <c:v>451.04</c:v>
                </c:pt>
                <c:pt idx="10236">
                  <c:v>350.52</c:v>
                </c:pt>
                <c:pt idx="10237">
                  <c:v>254.71</c:v>
                </c:pt>
                <c:pt idx="10238">
                  <c:v>235.9</c:v>
                </c:pt>
                <c:pt idx="10239">
                  <c:v>241.07</c:v>
                </c:pt>
                <c:pt idx="10240">
                  <c:v>256.06</c:v>
                </c:pt>
                <c:pt idx="10241">
                  <c:v>228.23</c:v>
                </c:pt>
                <c:pt idx="10242">
                  <c:v>220.52</c:v>
                </c:pt>
                <c:pt idx="10243">
                  <c:v>242.19</c:v>
                </c:pt>
                <c:pt idx="10244">
                  <c:v>210.02</c:v>
                </c:pt>
                <c:pt idx="10245">
                  <c:v>278.79000000000002</c:v>
                </c:pt>
                <c:pt idx="10246">
                  <c:v>240.94</c:v>
                </c:pt>
                <c:pt idx="10247">
                  <c:v>236.02</c:v>
                </c:pt>
                <c:pt idx="10248">
                  <c:v>266.89999999999998</c:v>
                </c:pt>
                <c:pt idx="10249">
                  <c:v>203.35</c:v>
                </c:pt>
                <c:pt idx="10250">
                  <c:v>222.66</c:v>
                </c:pt>
                <c:pt idx="10251">
                  <c:v>241.46</c:v>
                </c:pt>
                <c:pt idx="10252">
                  <c:v>217.3</c:v>
                </c:pt>
                <c:pt idx="10253">
                  <c:v>274.54000000000002</c:v>
                </c:pt>
                <c:pt idx="10254">
                  <c:v>116.58</c:v>
                </c:pt>
                <c:pt idx="10255">
                  <c:v>168.3</c:v>
                </c:pt>
                <c:pt idx="10256">
                  <c:v>181.84</c:v>
                </c:pt>
                <c:pt idx="10257">
                  <c:v>502.65</c:v>
                </c:pt>
                <c:pt idx="10258">
                  <c:v>558.91999999999996</c:v>
                </c:pt>
                <c:pt idx="10259">
                  <c:v>248.58</c:v>
                </c:pt>
                <c:pt idx="10260">
                  <c:v>197.94</c:v>
                </c:pt>
                <c:pt idx="10261">
                  <c:v>308.88</c:v>
                </c:pt>
                <c:pt idx="10262">
                  <c:v>285.67</c:v>
                </c:pt>
                <c:pt idx="10263">
                  <c:v>309.29000000000002</c:v>
                </c:pt>
                <c:pt idx="10264">
                  <c:v>275.63</c:v>
                </c:pt>
                <c:pt idx="10265">
                  <c:v>255.04</c:v>
                </c:pt>
                <c:pt idx="10266">
                  <c:v>216.69</c:v>
                </c:pt>
                <c:pt idx="10267">
                  <c:v>235.6</c:v>
                </c:pt>
                <c:pt idx="10268">
                  <c:v>281.3</c:v>
                </c:pt>
                <c:pt idx="10269">
                  <c:v>337.27</c:v>
                </c:pt>
                <c:pt idx="10270">
                  <c:v>456.86</c:v>
                </c:pt>
                <c:pt idx="10271">
                  <c:v>694.8</c:v>
                </c:pt>
                <c:pt idx="10272">
                  <c:v>506.71</c:v>
                </c:pt>
                <c:pt idx="10273">
                  <c:v>303.08999999999997</c:v>
                </c:pt>
                <c:pt idx="10274">
                  <c:v>227.98</c:v>
                </c:pt>
                <c:pt idx="10275">
                  <c:v>199.7</c:v>
                </c:pt>
                <c:pt idx="10276">
                  <c:v>192.99</c:v>
                </c:pt>
                <c:pt idx="10277">
                  <c:v>275.79000000000002</c:v>
                </c:pt>
                <c:pt idx="10278">
                  <c:v>162.49</c:v>
                </c:pt>
                <c:pt idx="10279">
                  <c:v>95.63</c:v>
                </c:pt>
                <c:pt idx="10280">
                  <c:v>225.92</c:v>
                </c:pt>
                <c:pt idx="10281">
                  <c:v>348.5</c:v>
                </c:pt>
                <c:pt idx="10282">
                  <c:v>447.12</c:v>
                </c:pt>
                <c:pt idx="10283">
                  <c:v>262.24</c:v>
                </c:pt>
                <c:pt idx="10284">
                  <c:v>222.78</c:v>
                </c:pt>
                <c:pt idx="10285">
                  <c:v>215.54</c:v>
                </c:pt>
                <c:pt idx="10286">
                  <c:v>582.33000000000004</c:v>
                </c:pt>
                <c:pt idx="10287">
                  <c:v>275.5</c:v>
                </c:pt>
                <c:pt idx="10288">
                  <c:v>373.58</c:v>
                </c:pt>
                <c:pt idx="10289">
                  <c:v>485.77</c:v>
                </c:pt>
                <c:pt idx="10290">
                  <c:v>512.34</c:v>
                </c:pt>
                <c:pt idx="10291">
                  <c:v>316.08</c:v>
                </c:pt>
                <c:pt idx="10292">
                  <c:v>143.38</c:v>
                </c:pt>
                <c:pt idx="10293">
                  <c:v>208.11</c:v>
                </c:pt>
                <c:pt idx="10294">
                  <c:v>235.28</c:v>
                </c:pt>
                <c:pt idx="10295">
                  <c:v>239.87</c:v>
                </c:pt>
                <c:pt idx="10296">
                  <c:v>236.74</c:v>
                </c:pt>
                <c:pt idx="10297">
                  <c:v>226.69</c:v>
                </c:pt>
                <c:pt idx="10298">
                  <c:v>256.73</c:v>
                </c:pt>
                <c:pt idx="10299">
                  <c:v>239.44</c:v>
                </c:pt>
                <c:pt idx="10300">
                  <c:v>264.31</c:v>
                </c:pt>
                <c:pt idx="10301">
                  <c:v>213.12</c:v>
                </c:pt>
                <c:pt idx="10302">
                  <c:v>209.59</c:v>
                </c:pt>
                <c:pt idx="10303">
                  <c:v>227.18</c:v>
                </c:pt>
                <c:pt idx="10304">
                  <c:v>247.75</c:v>
                </c:pt>
                <c:pt idx="10305">
                  <c:v>282.77</c:v>
                </c:pt>
                <c:pt idx="10306">
                  <c:v>294.85000000000002</c:v>
                </c:pt>
                <c:pt idx="10307">
                  <c:v>301.19</c:v>
                </c:pt>
                <c:pt idx="10308">
                  <c:v>347.67</c:v>
                </c:pt>
                <c:pt idx="10309">
                  <c:v>303.63</c:v>
                </c:pt>
                <c:pt idx="10310">
                  <c:v>256.31</c:v>
                </c:pt>
                <c:pt idx="10311">
                  <c:v>72.56</c:v>
                </c:pt>
                <c:pt idx="10312">
                  <c:v>100.51</c:v>
                </c:pt>
                <c:pt idx="10313">
                  <c:v>90.84</c:v>
                </c:pt>
                <c:pt idx="10314">
                  <c:v>92.87</c:v>
                </c:pt>
                <c:pt idx="10315">
                  <c:v>76.77</c:v>
                </c:pt>
                <c:pt idx="10316">
                  <c:v>86.8</c:v>
                </c:pt>
                <c:pt idx="10317">
                  <c:v>96.97</c:v>
                </c:pt>
                <c:pt idx="10318">
                  <c:v>84.96</c:v>
                </c:pt>
                <c:pt idx="10319">
                  <c:v>101.13</c:v>
                </c:pt>
                <c:pt idx="10320">
                  <c:v>115.01</c:v>
                </c:pt>
                <c:pt idx="10321">
                  <c:v>188.96</c:v>
                </c:pt>
                <c:pt idx="10322">
                  <c:v>196.12</c:v>
                </c:pt>
                <c:pt idx="10323">
                  <c:v>207.09</c:v>
                </c:pt>
                <c:pt idx="10324">
                  <c:v>237.6</c:v>
                </c:pt>
                <c:pt idx="10325">
                  <c:v>252.14</c:v>
                </c:pt>
                <c:pt idx="10326">
                  <c:v>233.3</c:v>
                </c:pt>
                <c:pt idx="10327">
                  <c:v>235.46</c:v>
                </c:pt>
                <c:pt idx="10328">
                  <c:v>232.03</c:v>
                </c:pt>
                <c:pt idx="10329">
                  <c:v>260.63</c:v>
                </c:pt>
                <c:pt idx="10330">
                  <c:v>261.58999999999997</c:v>
                </c:pt>
                <c:pt idx="10331">
                  <c:v>209.84</c:v>
                </c:pt>
                <c:pt idx="10332">
                  <c:v>217.43</c:v>
                </c:pt>
                <c:pt idx="10333">
                  <c:v>188.39</c:v>
                </c:pt>
                <c:pt idx="10334">
                  <c:v>178.51</c:v>
                </c:pt>
                <c:pt idx="10335">
                  <c:v>181.12</c:v>
                </c:pt>
                <c:pt idx="10336">
                  <c:v>188.23</c:v>
                </c:pt>
                <c:pt idx="10337">
                  <c:v>172.94</c:v>
                </c:pt>
                <c:pt idx="10338">
                  <c:v>103.76</c:v>
                </c:pt>
                <c:pt idx="10339">
                  <c:v>177.47</c:v>
                </c:pt>
                <c:pt idx="10340">
                  <c:v>311.04000000000002</c:v>
                </c:pt>
                <c:pt idx="10341">
                  <c:v>1221.99</c:v>
                </c:pt>
                <c:pt idx="10342">
                  <c:v>1159.4100000000001</c:v>
                </c:pt>
                <c:pt idx="10343">
                  <c:v>1872.61</c:v>
                </c:pt>
                <c:pt idx="10344">
                  <c:v>1569.78</c:v>
                </c:pt>
                <c:pt idx="10345">
                  <c:v>1499.29</c:v>
                </c:pt>
                <c:pt idx="10346">
                  <c:v>1598.8</c:v>
                </c:pt>
                <c:pt idx="10347">
                  <c:v>1972.96</c:v>
                </c:pt>
                <c:pt idx="10348">
                  <c:v>2111.94</c:v>
                </c:pt>
                <c:pt idx="10349">
                  <c:v>2015.26</c:v>
                </c:pt>
                <c:pt idx="10350">
                  <c:v>2049.5500000000002</c:v>
                </c:pt>
                <c:pt idx="10351">
                  <c:v>2149.2399999999998</c:v>
                </c:pt>
                <c:pt idx="10352">
                  <c:v>2242.54</c:v>
                </c:pt>
                <c:pt idx="10353">
                  <c:v>2739.62</c:v>
                </c:pt>
                <c:pt idx="10354">
                  <c:v>2517.5</c:v>
                </c:pt>
                <c:pt idx="10355">
                  <c:v>1845.22</c:v>
                </c:pt>
                <c:pt idx="10356">
                  <c:v>1560.58</c:v>
                </c:pt>
                <c:pt idx="10357">
                  <c:v>1778.92</c:v>
                </c:pt>
                <c:pt idx="10358">
                  <c:v>1426.62</c:v>
                </c:pt>
                <c:pt idx="10359">
                  <c:v>1311.14</c:v>
                </c:pt>
                <c:pt idx="10360">
                  <c:v>1506.4</c:v>
                </c:pt>
                <c:pt idx="10361">
                  <c:v>1264.5899999999999</c:v>
                </c:pt>
                <c:pt idx="10362">
                  <c:v>651.91999999999996</c:v>
                </c:pt>
                <c:pt idx="10363">
                  <c:v>44.68</c:v>
                </c:pt>
                <c:pt idx="10364">
                  <c:v>61.98</c:v>
                </c:pt>
                <c:pt idx="10365">
                  <c:v>42.54</c:v>
                </c:pt>
                <c:pt idx="10366">
                  <c:v>77.47</c:v>
                </c:pt>
                <c:pt idx="10367">
                  <c:v>89.27</c:v>
                </c:pt>
                <c:pt idx="10368">
                  <c:v>62.87</c:v>
                </c:pt>
                <c:pt idx="10369">
                  <c:v>116.24</c:v>
                </c:pt>
                <c:pt idx="10370">
                  <c:v>94.69</c:v>
                </c:pt>
                <c:pt idx="10371">
                  <c:v>64.87</c:v>
                </c:pt>
                <c:pt idx="10372">
                  <c:v>72.19</c:v>
                </c:pt>
                <c:pt idx="10373">
                  <c:v>84.28</c:v>
                </c:pt>
                <c:pt idx="10374">
                  <c:v>72.12</c:v>
                </c:pt>
                <c:pt idx="10375">
                  <c:v>134.88</c:v>
                </c:pt>
                <c:pt idx="10376">
                  <c:v>132.94</c:v>
                </c:pt>
                <c:pt idx="10377">
                  <c:v>116.76</c:v>
                </c:pt>
                <c:pt idx="10378">
                  <c:v>133.56</c:v>
                </c:pt>
                <c:pt idx="10379">
                  <c:v>164.55</c:v>
                </c:pt>
                <c:pt idx="10380">
                  <c:v>178.29</c:v>
                </c:pt>
                <c:pt idx="10381">
                  <c:v>163.94</c:v>
                </c:pt>
                <c:pt idx="10382">
                  <c:v>197.91</c:v>
                </c:pt>
                <c:pt idx="10383">
                  <c:v>192.89</c:v>
                </c:pt>
                <c:pt idx="10384">
                  <c:v>164.16</c:v>
                </c:pt>
                <c:pt idx="10385">
                  <c:v>165.21</c:v>
                </c:pt>
                <c:pt idx="10386">
                  <c:v>226.65</c:v>
                </c:pt>
                <c:pt idx="10387">
                  <c:v>206.31</c:v>
                </c:pt>
                <c:pt idx="10388">
                  <c:v>194.97</c:v>
                </c:pt>
                <c:pt idx="10389">
                  <c:v>177.53</c:v>
                </c:pt>
                <c:pt idx="10390">
                  <c:v>205.22</c:v>
                </c:pt>
                <c:pt idx="10391">
                  <c:v>199.42</c:v>
                </c:pt>
                <c:pt idx="10392">
                  <c:v>168.64</c:v>
                </c:pt>
                <c:pt idx="10393">
                  <c:v>151.15</c:v>
                </c:pt>
                <c:pt idx="10394">
                  <c:v>158.01</c:v>
                </c:pt>
                <c:pt idx="10395">
                  <c:v>174.09</c:v>
                </c:pt>
                <c:pt idx="10396">
                  <c:v>22.55</c:v>
                </c:pt>
                <c:pt idx="10397">
                  <c:v>23.83</c:v>
                </c:pt>
                <c:pt idx="10398">
                  <c:v>21.92</c:v>
                </c:pt>
                <c:pt idx="10399">
                  <c:v>17.86</c:v>
                </c:pt>
                <c:pt idx="10400">
                  <c:v>14.29</c:v>
                </c:pt>
                <c:pt idx="10401">
                  <c:v>11.37</c:v>
                </c:pt>
                <c:pt idx="10402">
                  <c:v>13.53</c:v>
                </c:pt>
                <c:pt idx="10403">
                  <c:v>14.26</c:v>
                </c:pt>
                <c:pt idx="10404">
                  <c:v>11.08</c:v>
                </c:pt>
                <c:pt idx="10405">
                  <c:v>10.02</c:v>
                </c:pt>
                <c:pt idx="10406">
                  <c:v>12.27</c:v>
                </c:pt>
                <c:pt idx="10407">
                  <c:v>15.13</c:v>
                </c:pt>
                <c:pt idx="10408">
                  <c:v>7.22</c:v>
                </c:pt>
                <c:pt idx="10409">
                  <c:v>8.43</c:v>
                </c:pt>
                <c:pt idx="10410">
                  <c:v>9.92</c:v>
                </c:pt>
                <c:pt idx="10411">
                  <c:v>8.6199999999999992</c:v>
                </c:pt>
                <c:pt idx="10412">
                  <c:v>10.93</c:v>
                </c:pt>
                <c:pt idx="10413">
                  <c:v>12.16</c:v>
                </c:pt>
                <c:pt idx="10414">
                  <c:v>10.38</c:v>
                </c:pt>
                <c:pt idx="10415">
                  <c:v>8.82</c:v>
                </c:pt>
                <c:pt idx="10416">
                  <c:v>22.45</c:v>
                </c:pt>
                <c:pt idx="10417">
                  <c:v>16.239999999999998</c:v>
                </c:pt>
                <c:pt idx="10418">
                  <c:v>16.309999999999999</c:v>
                </c:pt>
                <c:pt idx="10419">
                  <c:v>57.24</c:v>
                </c:pt>
                <c:pt idx="10420">
                  <c:v>61.88</c:v>
                </c:pt>
                <c:pt idx="10421">
                  <c:v>57.34</c:v>
                </c:pt>
                <c:pt idx="10422">
                  <c:v>58.69</c:v>
                </c:pt>
                <c:pt idx="10423">
                  <c:v>83.95</c:v>
                </c:pt>
                <c:pt idx="10424">
                  <c:v>48.02</c:v>
                </c:pt>
                <c:pt idx="10425">
                  <c:v>87.64</c:v>
                </c:pt>
                <c:pt idx="10426">
                  <c:v>97.05</c:v>
                </c:pt>
                <c:pt idx="10427">
                  <c:v>6.54</c:v>
                </c:pt>
                <c:pt idx="10428">
                  <c:v>20.46</c:v>
                </c:pt>
                <c:pt idx="10429">
                  <c:v>190.29</c:v>
                </c:pt>
                <c:pt idx="10430">
                  <c:v>321.95</c:v>
                </c:pt>
                <c:pt idx="10431">
                  <c:v>369.11</c:v>
                </c:pt>
                <c:pt idx="10432">
                  <c:v>249.62</c:v>
                </c:pt>
                <c:pt idx="10433">
                  <c:v>248.84</c:v>
                </c:pt>
                <c:pt idx="10434">
                  <c:v>264.75</c:v>
                </c:pt>
                <c:pt idx="10435">
                  <c:v>312.43</c:v>
                </c:pt>
                <c:pt idx="10436">
                  <c:v>249.24</c:v>
                </c:pt>
                <c:pt idx="10437">
                  <c:v>78.260000000000005</c:v>
                </c:pt>
                <c:pt idx="10438">
                  <c:v>74.73</c:v>
                </c:pt>
                <c:pt idx="10439">
                  <c:v>74.78</c:v>
                </c:pt>
                <c:pt idx="10440">
                  <c:v>16.420000000000002</c:v>
                </c:pt>
                <c:pt idx="10441">
                  <c:v>6.82</c:v>
                </c:pt>
                <c:pt idx="10442">
                  <c:v>18.899999999999999</c:v>
                </c:pt>
                <c:pt idx="10443">
                  <c:v>9.3000000000000007</c:v>
                </c:pt>
                <c:pt idx="10444">
                  <c:v>19.73</c:v>
                </c:pt>
                <c:pt idx="10445">
                  <c:v>13.16</c:v>
                </c:pt>
                <c:pt idx="10446">
                  <c:v>173.56</c:v>
                </c:pt>
                <c:pt idx="10447">
                  <c:v>36.520000000000003</c:v>
                </c:pt>
                <c:pt idx="10448">
                  <c:v>14.3</c:v>
                </c:pt>
                <c:pt idx="10449">
                  <c:v>16.03</c:v>
                </c:pt>
                <c:pt idx="10450">
                  <c:v>6.46</c:v>
                </c:pt>
                <c:pt idx="10451">
                  <c:v>12.87</c:v>
                </c:pt>
                <c:pt idx="10452">
                  <c:v>15.05</c:v>
                </c:pt>
                <c:pt idx="10453">
                  <c:v>21.15</c:v>
                </c:pt>
                <c:pt idx="10454">
                  <c:v>16.66</c:v>
                </c:pt>
                <c:pt idx="10455">
                  <c:v>8.51</c:v>
                </c:pt>
                <c:pt idx="10456">
                  <c:v>14.03</c:v>
                </c:pt>
                <c:pt idx="10457">
                  <c:v>40.19</c:v>
                </c:pt>
                <c:pt idx="10458">
                  <c:v>32.69</c:v>
                </c:pt>
                <c:pt idx="10459">
                  <c:v>16.37</c:v>
                </c:pt>
                <c:pt idx="10460">
                  <c:v>8.5</c:v>
                </c:pt>
                <c:pt idx="10461">
                  <c:v>19.899999999999999</c:v>
                </c:pt>
                <c:pt idx="10462">
                  <c:v>90.68</c:v>
                </c:pt>
                <c:pt idx="10463">
                  <c:v>45.24</c:v>
                </c:pt>
                <c:pt idx="10464">
                  <c:v>53.49</c:v>
                </c:pt>
                <c:pt idx="10465">
                  <c:v>71.430000000000007</c:v>
                </c:pt>
                <c:pt idx="10466">
                  <c:v>282.08999999999997</c:v>
                </c:pt>
                <c:pt idx="10467">
                  <c:v>86.45</c:v>
                </c:pt>
                <c:pt idx="10468">
                  <c:v>11.56</c:v>
                </c:pt>
                <c:pt idx="10469">
                  <c:v>19.920000000000002</c:v>
                </c:pt>
                <c:pt idx="10470">
                  <c:v>25.29</c:v>
                </c:pt>
                <c:pt idx="10471">
                  <c:v>31.18</c:v>
                </c:pt>
                <c:pt idx="10472">
                  <c:v>25.05</c:v>
                </c:pt>
                <c:pt idx="10473">
                  <c:v>28.43</c:v>
                </c:pt>
                <c:pt idx="10474">
                  <c:v>35.26</c:v>
                </c:pt>
                <c:pt idx="10475">
                  <c:v>57.65</c:v>
                </c:pt>
                <c:pt idx="10476">
                  <c:v>95.25</c:v>
                </c:pt>
                <c:pt idx="10477">
                  <c:v>139.06</c:v>
                </c:pt>
                <c:pt idx="10478">
                  <c:v>141.58000000000001</c:v>
                </c:pt>
                <c:pt idx="10479">
                  <c:v>103.93</c:v>
                </c:pt>
                <c:pt idx="10480">
                  <c:v>59.51</c:v>
                </c:pt>
                <c:pt idx="10481">
                  <c:v>71.760000000000005</c:v>
                </c:pt>
                <c:pt idx="10482">
                  <c:v>43.8</c:v>
                </c:pt>
                <c:pt idx="10483">
                  <c:v>27.34</c:v>
                </c:pt>
                <c:pt idx="10484">
                  <c:v>53.84</c:v>
                </c:pt>
                <c:pt idx="10485">
                  <c:v>75.14</c:v>
                </c:pt>
                <c:pt idx="10486">
                  <c:v>137.75</c:v>
                </c:pt>
                <c:pt idx="10487">
                  <c:v>118.41</c:v>
                </c:pt>
                <c:pt idx="10488">
                  <c:v>37.85</c:v>
                </c:pt>
                <c:pt idx="10489">
                  <c:v>178.34</c:v>
                </c:pt>
                <c:pt idx="10490">
                  <c:v>127.83</c:v>
                </c:pt>
                <c:pt idx="10491">
                  <c:v>101.55</c:v>
                </c:pt>
                <c:pt idx="10492">
                  <c:v>87.07</c:v>
                </c:pt>
                <c:pt idx="10493">
                  <c:v>96.22</c:v>
                </c:pt>
                <c:pt idx="10494">
                  <c:v>100.53</c:v>
                </c:pt>
                <c:pt idx="10495">
                  <c:v>78.92</c:v>
                </c:pt>
                <c:pt idx="10496">
                  <c:v>86.82</c:v>
                </c:pt>
                <c:pt idx="10497">
                  <c:v>86.46</c:v>
                </c:pt>
                <c:pt idx="10498">
                  <c:v>65.459999999999994</c:v>
                </c:pt>
                <c:pt idx="10499">
                  <c:v>68.72</c:v>
                </c:pt>
                <c:pt idx="10500">
                  <c:v>74.83</c:v>
                </c:pt>
                <c:pt idx="10501">
                  <c:v>71.72</c:v>
                </c:pt>
                <c:pt idx="10502">
                  <c:v>78.67</c:v>
                </c:pt>
                <c:pt idx="10503">
                  <c:v>72.47</c:v>
                </c:pt>
                <c:pt idx="10504">
                  <c:v>61.6</c:v>
                </c:pt>
                <c:pt idx="10505">
                  <c:v>65.31</c:v>
                </c:pt>
                <c:pt idx="10506">
                  <c:v>60.75</c:v>
                </c:pt>
                <c:pt idx="10507">
                  <c:v>70.430000000000007</c:v>
                </c:pt>
                <c:pt idx="10508">
                  <c:v>59.65</c:v>
                </c:pt>
                <c:pt idx="10509">
                  <c:v>45.97</c:v>
                </c:pt>
                <c:pt idx="10510">
                  <c:v>85.44</c:v>
                </c:pt>
                <c:pt idx="10511">
                  <c:v>112.11</c:v>
                </c:pt>
                <c:pt idx="10512">
                  <c:v>102.07</c:v>
                </c:pt>
                <c:pt idx="10513">
                  <c:v>172.31</c:v>
                </c:pt>
                <c:pt idx="10514">
                  <c:v>115.82</c:v>
                </c:pt>
                <c:pt idx="10515">
                  <c:v>104.68</c:v>
                </c:pt>
                <c:pt idx="10516">
                  <c:v>87.06</c:v>
                </c:pt>
                <c:pt idx="10517">
                  <c:v>9.84</c:v>
                </c:pt>
                <c:pt idx="10518">
                  <c:v>10.52</c:v>
                </c:pt>
                <c:pt idx="10519">
                  <c:v>14.36</c:v>
                </c:pt>
                <c:pt idx="10520">
                  <c:v>12.6</c:v>
                </c:pt>
                <c:pt idx="10521">
                  <c:v>14.69</c:v>
                </c:pt>
                <c:pt idx="10522">
                  <c:v>17.420000000000002</c:v>
                </c:pt>
                <c:pt idx="10523">
                  <c:v>15.24</c:v>
                </c:pt>
                <c:pt idx="10524">
                  <c:v>11.93</c:v>
                </c:pt>
                <c:pt idx="10525">
                  <c:v>22.29</c:v>
                </c:pt>
                <c:pt idx="10526">
                  <c:v>16.47</c:v>
                </c:pt>
                <c:pt idx="10527">
                  <c:v>10.6</c:v>
                </c:pt>
                <c:pt idx="10528">
                  <c:v>150.58000000000001</c:v>
                </c:pt>
                <c:pt idx="10529">
                  <c:v>108.94</c:v>
                </c:pt>
                <c:pt idx="10530">
                  <c:v>61.01</c:v>
                </c:pt>
                <c:pt idx="10531">
                  <c:v>47.23</c:v>
                </c:pt>
                <c:pt idx="10532">
                  <c:v>61.96</c:v>
                </c:pt>
                <c:pt idx="10533">
                  <c:v>68.489999999999995</c:v>
                </c:pt>
                <c:pt idx="10534">
                  <c:v>170.74</c:v>
                </c:pt>
                <c:pt idx="10535">
                  <c:v>289.48</c:v>
                </c:pt>
                <c:pt idx="10536">
                  <c:v>154.41</c:v>
                </c:pt>
                <c:pt idx="10537">
                  <c:v>201.65</c:v>
                </c:pt>
                <c:pt idx="10538">
                  <c:v>165.88</c:v>
                </c:pt>
                <c:pt idx="10539">
                  <c:v>197.34</c:v>
                </c:pt>
                <c:pt idx="10540">
                  <c:v>221.04</c:v>
                </c:pt>
                <c:pt idx="10541">
                  <c:v>197.21</c:v>
                </c:pt>
                <c:pt idx="10542">
                  <c:v>176.74</c:v>
                </c:pt>
                <c:pt idx="10543">
                  <c:v>136.44</c:v>
                </c:pt>
                <c:pt idx="10544">
                  <c:v>178.6</c:v>
                </c:pt>
                <c:pt idx="10545">
                  <c:v>206.5</c:v>
                </c:pt>
                <c:pt idx="10546">
                  <c:v>183.84</c:v>
                </c:pt>
                <c:pt idx="10547">
                  <c:v>140.27000000000001</c:v>
                </c:pt>
                <c:pt idx="10548">
                  <c:v>196.88</c:v>
                </c:pt>
                <c:pt idx="10549">
                  <c:v>207.24</c:v>
                </c:pt>
                <c:pt idx="10550">
                  <c:v>136.44</c:v>
                </c:pt>
                <c:pt idx="10551">
                  <c:v>111.84</c:v>
                </c:pt>
                <c:pt idx="10552">
                  <c:v>427.91</c:v>
                </c:pt>
                <c:pt idx="10553">
                  <c:v>80.459999999999994</c:v>
                </c:pt>
                <c:pt idx="10554">
                  <c:v>56.43</c:v>
                </c:pt>
                <c:pt idx="10555">
                  <c:v>165.36</c:v>
                </c:pt>
                <c:pt idx="10556">
                  <c:v>262.2</c:v>
                </c:pt>
                <c:pt idx="10557">
                  <c:v>383.18</c:v>
                </c:pt>
                <c:pt idx="10558">
                  <c:v>540.45000000000005</c:v>
                </c:pt>
                <c:pt idx="10559">
                  <c:v>475.7</c:v>
                </c:pt>
                <c:pt idx="10560">
                  <c:v>250.19</c:v>
                </c:pt>
                <c:pt idx="10561">
                  <c:v>251.67</c:v>
                </c:pt>
                <c:pt idx="10562">
                  <c:v>175.42</c:v>
                </c:pt>
                <c:pt idx="10563">
                  <c:v>152.78</c:v>
                </c:pt>
                <c:pt idx="10564">
                  <c:v>128.25</c:v>
                </c:pt>
                <c:pt idx="10565">
                  <c:v>98.43</c:v>
                </c:pt>
                <c:pt idx="10566">
                  <c:v>92.58</c:v>
                </c:pt>
                <c:pt idx="10567">
                  <c:v>102.02</c:v>
                </c:pt>
                <c:pt idx="10568">
                  <c:v>200.4</c:v>
                </c:pt>
                <c:pt idx="10569">
                  <c:v>131.66999999999999</c:v>
                </c:pt>
                <c:pt idx="10570">
                  <c:v>138.08000000000001</c:v>
                </c:pt>
                <c:pt idx="10571">
                  <c:v>234.29</c:v>
                </c:pt>
                <c:pt idx="10572">
                  <c:v>30.76</c:v>
                </c:pt>
                <c:pt idx="10573">
                  <c:v>31.13</c:v>
                </c:pt>
                <c:pt idx="10574">
                  <c:v>33.96</c:v>
                </c:pt>
                <c:pt idx="10575">
                  <c:v>32.25</c:v>
                </c:pt>
                <c:pt idx="10576">
                  <c:v>79.53</c:v>
                </c:pt>
                <c:pt idx="10577">
                  <c:v>83.96</c:v>
                </c:pt>
                <c:pt idx="10578">
                  <c:v>80.63</c:v>
                </c:pt>
                <c:pt idx="10579">
                  <c:v>79.59</c:v>
                </c:pt>
                <c:pt idx="10580">
                  <c:v>83.93</c:v>
                </c:pt>
                <c:pt idx="10581">
                  <c:v>110.7</c:v>
                </c:pt>
                <c:pt idx="10582">
                  <c:v>97.46</c:v>
                </c:pt>
                <c:pt idx="10583">
                  <c:v>87.51</c:v>
                </c:pt>
                <c:pt idx="10584">
                  <c:v>81.790000000000006</c:v>
                </c:pt>
                <c:pt idx="10585">
                  <c:v>51.43</c:v>
                </c:pt>
                <c:pt idx="10586">
                  <c:v>40.86</c:v>
                </c:pt>
                <c:pt idx="10587">
                  <c:v>50.46</c:v>
                </c:pt>
                <c:pt idx="10588">
                  <c:v>48.13</c:v>
                </c:pt>
                <c:pt idx="10589">
                  <c:v>37.79</c:v>
                </c:pt>
                <c:pt idx="10590">
                  <c:v>26.06</c:v>
                </c:pt>
                <c:pt idx="10591">
                  <c:v>43.03</c:v>
                </c:pt>
                <c:pt idx="10592">
                  <c:v>36.65</c:v>
                </c:pt>
                <c:pt idx="10593">
                  <c:v>55.02</c:v>
                </c:pt>
                <c:pt idx="10594">
                  <c:v>44.49</c:v>
                </c:pt>
                <c:pt idx="10595">
                  <c:v>25.22</c:v>
                </c:pt>
                <c:pt idx="10596">
                  <c:v>27.7</c:v>
                </c:pt>
                <c:pt idx="10597">
                  <c:v>76.819999999999993</c:v>
                </c:pt>
                <c:pt idx="10598">
                  <c:v>86.75</c:v>
                </c:pt>
                <c:pt idx="10599">
                  <c:v>36.590000000000003</c:v>
                </c:pt>
                <c:pt idx="10600">
                  <c:v>26.3</c:v>
                </c:pt>
                <c:pt idx="10601">
                  <c:v>14.47</c:v>
                </c:pt>
                <c:pt idx="10602">
                  <c:v>17.16</c:v>
                </c:pt>
                <c:pt idx="10603">
                  <c:v>48.86</c:v>
                </c:pt>
                <c:pt idx="10604">
                  <c:v>25.21</c:v>
                </c:pt>
                <c:pt idx="10605">
                  <c:v>58.3</c:v>
                </c:pt>
                <c:pt idx="10606">
                  <c:v>49.65</c:v>
                </c:pt>
                <c:pt idx="10607">
                  <c:v>47.01</c:v>
                </c:pt>
                <c:pt idx="10608">
                  <c:v>50.23</c:v>
                </c:pt>
                <c:pt idx="10609">
                  <c:v>108.23</c:v>
                </c:pt>
                <c:pt idx="10610">
                  <c:v>0</c:v>
                </c:pt>
                <c:pt idx="10611">
                  <c:v>0</c:v>
                </c:pt>
                <c:pt idx="10612">
                  <c:v>0</c:v>
                </c:pt>
                <c:pt idx="10613">
                  <c:v>0</c:v>
                </c:pt>
                <c:pt idx="10614">
                  <c:v>0</c:v>
                </c:pt>
                <c:pt idx="10615">
                  <c:v>0</c:v>
                </c:pt>
                <c:pt idx="10616">
                  <c:v>0</c:v>
                </c:pt>
                <c:pt idx="10617">
                  <c:v>0</c:v>
                </c:pt>
                <c:pt idx="10618">
                  <c:v>6.02</c:v>
                </c:pt>
                <c:pt idx="10619">
                  <c:v>5.43</c:v>
                </c:pt>
                <c:pt idx="10620">
                  <c:v>9.4499999999999993</c:v>
                </c:pt>
                <c:pt idx="10621">
                  <c:v>12.48</c:v>
                </c:pt>
                <c:pt idx="10622">
                  <c:v>2.7</c:v>
                </c:pt>
                <c:pt idx="10623">
                  <c:v>6.58</c:v>
                </c:pt>
                <c:pt idx="10624">
                  <c:v>4.3499999999999996</c:v>
                </c:pt>
                <c:pt idx="10625">
                  <c:v>3.71</c:v>
                </c:pt>
                <c:pt idx="10626">
                  <c:v>4.9400000000000004</c:v>
                </c:pt>
                <c:pt idx="10627">
                  <c:v>11.7</c:v>
                </c:pt>
                <c:pt idx="10628">
                  <c:v>6.22</c:v>
                </c:pt>
                <c:pt idx="10629">
                  <c:v>10.95</c:v>
                </c:pt>
                <c:pt idx="10630">
                  <c:v>23.83</c:v>
                </c:pt>
                <c:pt idx="10631">
                  <c:v>34.950000000000003</c:v>
                </c:pt>
                <c:pt idx="10632">
                  <c:v>26.28</c:v>
                </c:pt>
                <c:pt idx="10633">
                  <c:v>15.17</c:v>
                </c:pt>
                <c:pt idx="10634">
                  <c:v>30.34</c:v>
                </c:pt>
                <c:pt idx="10635">
                  <c:v>10.27</c:v>
                </c:pt>
                <c:pt idx="10636">
                  <c:v>8.84</c:v>
                </c:pt>
                <c:pt idx="10637">
                  <c:v>13.56</c:v>
                </c:pt>
                <c:pt idx="10638">
                  <c:v>16.53</c:v>
                </c:pt>
                <c:pt idx="10639">
                  <c:v>32.06</c:v>
                </c:pt>
                <c:pt idx="10640">
                  <c:v>17.47</c:v>
                </c:pt>
                <c:pt idx="10641">
                  <c:v>33.549999999999997</c:v>
                </c:pt>
                <c:pt idx="10642">
                  <c:v>22.09</c:v>
                </c:pt>
                <c:pt idx="10643">
                  <c:v>35.340000000000003</c:v>
                </c:pt>
                <c:pt idx="10644">
                  <c:v>71.7</c:v>
                </c:pt>
                <c:pt idx="10645">
                  <c:v>76.010000000000005</c:v>
                </c:pt>
                <c:pt idx="10646">
                  <c:v>266.67</c:v>
                </c:pt>
                <c:pt idx="10647">
                  <c:v>148.80000000000001</c:v>
                </c:pt>
                <c:pt idx="10648">
                  <c:v>100.02</c:v>
                </c:pt>
                <c:pt idx="10649">
                  <c:v>93.31</c:v>
                </c:pt>
                <c:pt idx="10650">
                  <c:v>76.260000000000005</c:v>
                </c:pt>
                <c:pt idx="10651">
                  <c:v>112.71</c:v>
                </c:pt>
                <c:pt idx="10652">
                  <c:v>92.54</c:v>
                </c:pt>
                <c:pt idx="10653">
                  <c:v>139.25</c:v>
                </c:pt>
                <c:pt idx="10654">
                  <c:v>104.03</c:v>
                </c:pt>
                <c:pt idx="10655">
                  <c:v>177.8</c:v>
                </c:pt>
                <c:pt idx="10656">
                  <c:v>56.9</c:v>
                </c:pt>
                <c:pt idx="10657">
                  <c:v>61.52</c:v>
                </c:pt>
                <c:pt idx="10658">
                  <c:v>86.59</c:v>
                </c:pt>
                <c:pt idx="10659">
                  <c:v>163.26</c:v>
                </c:pt>
                <c:pt idx="10660">
                  <c:v>113.94</c:v>
                </c:pt>
                <c:pt idx="10661">
                  <c:v>93.16</c:v>
                </c:pt>
                <c:pt idx="10662">
                  <c:v>106.13</c:v>
                </c:pt>
                <c:pt idx="10663">
                  <c:v>146.72</c:v>
                </c:pt>
                <c:pt idx="10664">
                  <c:v>147.13</c:v>
                </c:pt>
                <c:pt idx="10665">
                  <c:v>129.78</c:v>
                </c:pt>
                <c:pt idx="10666">
                  <c:v>154.16</c:v>
                </c:pt>
                <c:pt idx="10667">
                  <c:v>151.49</c:v>
                </c:pt>
                <c:pt idx="10668">
                  <c:v>138.55000000000001</c:v>
                </c:pt>
                <c:pt idx="10669">
                  <c:v>152.80000000000001</c:v>
                </c:pt>
                <c:pt idx="10670">
                  <c:v>209.67</c:v>
                </c:pt>
                <c:pt idx="10671">
                  <c:v>170.38</c:v>
                </c:pt>
                <c:pt idx="10672">
                  <c:v>164.05</c:v>
                </c:pt>
                <c:pt idx="10673">
                  <c:v>52.25</c:v>
                </c:pt>
                <c:pt idx="10674">
                  <c:v>48.79</c:v>
                </c:pt>
                <c:pt idx="10675">
                  <c:v>58.05</c:v>
                </c:pt>
                <c:pt idx="10676">
                  <c:v>58.24</c:v>
                </c:pt>
                <c:pt idx="10677">
                  <c:v>100.18</c:v>
                </c:pt>
                <c:pt idx="10678">
                  <c:v>105.57</c:v>
                </c:pt>
                <c:pt idx="10679">
                  <c:v>75.42</c:v>
                </c:pt>
                <c:pt idx="10680">
                  <c:v>79.42</c:v>
                </c:pt>
                <c:pt idx="10681">
                  <c:v>120.69</c:v>
                </c:pt>
                <c:pt idx="10682">
                  <c:v>121.21</c:v>
                </c:pt>
                <c:pt idx="10683">
                  <c:v>133.47999999999999</c:v>
                </c:pt>
                <c:pt idx="10684">
                  <c:v>126.41</c:v>
                </c:pt>
                <c:pt idx="10685">
                  <c:v>370.61</c:v>
                </c:pt>
                <c:pt idx="10686">
                  <c:v>569.87</c:v>
                </c:pt>
                <c:pt idx="10687">
                  <c:v>262.64</c:v>
                </c:pt>
                <c:pt idx="10688">
                  <c:v>58.45</c:v>
                </c:pt>
                <c:pt idx="10689">
                  <c:v>33.08</c:v>
                </c:pt>
                <c:pt idx="10690">
                  <c:v>78.099999999999994</c:v>
                </c:pt>
                <c:pt idx="10691">
                  <c:v>19.79</c:v>
                </c:pt>
                <c:pt idx="10692">
                  <c:v>197.86</c:v>
                </c:pt>
                <c:pt idx="10693">
                  <c:v>168.73</c:v>
                </c:pt>
                <c:pt idx="10694">
                  <c:v>201.11</c:v>
                </c:pt>
                <c:pt idx="10695">
                  <c:v>232.66</c:v>
                </c:pt>
                <c:pt idx="10696">
                  <c:v>355.65</c:v>
                </c:pt>
                <c:pt idx="10697">
                  <c:v>394.72</c:v>
                </c:pt>
                <c:pt idx="10698">
                  <c:v>472.92</c:v>
                </c:pt>
                <c:pt idx="10699">
                  <c:v>485.16</c:v>
                </c:pt>
                <c:pt idx="10700">
                  <c:v>234.93</c:v>
                </c:pt>
                <c:pt idx="10701">
                  <c:v>133.46</c:v>
                </c:pt>
                <c:pt idx="10702">
                  <c:v>134.82</c:v>
                </c:pt>
                <c:pt idx="10703">
                  <c:v>14.76</c:v>
                </c:pt>
                <c:pt idx="10704">
                  <c:v>77.75</c:v>
                </c:pt>
                <c:pt idx="10705">
                  <c:v>35.049999999999997</c:v>
                </c:pt>
                <c:pt idx="10706">
                  <c:v>86.08</c:v>
                </c:pt>
                <c:pt idx="10707">
                  <c:v>8.98</c:v>
                </c:pt>
                <c:pt idx="10708">
                  <c:v>10.32</c:v>
                </c:pt>
                <c:pt idx="10709">
                  <c:v>17.05</c:v>
                </c:pt>
                <c:pt idx="10710">
                  <c:v>13.56</c:v>
                </c:pt>
                <c:pt idx="10711">
                  <c:v>92.27</c:v>
                </c:pt>
                <c:pt idx="10712">
                  <c:v>75.77</c:v>
                </c:pt>
                <c:pt idx="10713">
                  <c:v>62.76</c:v>
                </c:pt>
                <c:pt idx="10714">
                  <c:v>66.25</c:v>
                </c:pt>
                <c:pt idx="10715">
                  <c:v>72.150000000000006</c:v>
                </c:pt>
                <c:pt idx="10716">
                  <c:v>77.81</c:v>
                </c:pt>
                <c:pt idx="10717">
                  <c:v>93</c:v>
                </c:pt>
                <c:pt idx="10718">
                  <c:v>80.06</c:v>
                </c:pt>
                <c:pt idx="10719">
                  <c:v>80.42</c:v>
                </c:pt>
                <c:pt idx="10720">
                  <c:v>79.400000000000006</c:v>
                </c:pt>
                <c:pt idx="10721">
                  <c:v>68.75</c:v>
                </c:pt>
                <c:pt idx="10722">
                  <c:v>67.06</c:v>
                </c:pt>
                <c:pt idx="10723">
                  <c:v>80.56</c:v>
                </c:pt>
                <c:pt idx="10724">
                  <c:v>82.19</c:v>
                </c:pt>
                <c:pt idx="10725">
                  <c:v>77.91</c:v>
                </c:pt>
                <c:pt idx="10726">
                  <c:v>111.6</c:v>
                </c:pt>
                <c:pt idx="10727">
                  <c:v>78.099999999999994</c:v>
                </c:pt>
                <c:pt idx="10728">
                  <c:v>77.12</c:v>
                </c:pt>
                <c:pt idx="10729">
                  <c:v>62.71</c:v>
                </c:pt>
                <c:pt idx="10730">
                  <c:v>59.09</c:v>
                </c:pt>
                <c:pt idx="10731">
                  <c:v>95.33</c:v>
                </c:pt>
                <c:pt idx="10732">
                  <c:v>118.51</c:v>
                </c:pt>
                <c:pt idx="10733">
                  <c:v>107.14</c:v>
                </c:pt>
                <c:pt idx="10734">
                  <c:v>105.82</c:v>
                </c:pt>
                <c:pt idx="10735">
                  <c:v>98.41</c:v>
                </c:pt>
                <c:pt idx="10736">
                  <c:v>94.81</c:v>
                </c:pt>
                <c:pt idx="10737">
                  <c:v>115.09</c:v>
                </c:pt>
                <c:pt idx="10738">
                  <c:v>129.05000000000001</c:v>
                </c:pt>
                <c:pt idx="10739">
                  <c:v>117.05</c:v>
                </c:pt>
                <c:pt idx="10740">
                  <c:v>114.48</c:v>
                </c:pt>
                <c:pt idx="10741">
                  <c:v>123.66</c:v>
                </c:pt>
                <c:pt idx="10742">
                  <c:v>112.33</c:v>
                </c:pt>
                <c:pt idx="10743">
                  <c:v>111.13</c:v>
                </c:pt>
                <c:pt idx="10744">
                  <c:v>133.32</c:v>
                </c:pt>
                <c:pt idx="10745">
                  <c:v>148.4</c:v>
                </c:pt>
                <c:pt idx="10746">
                  <c:v>138.79</c:v>
                </c:pt>
                <c:pt idx="10747">
                  <c:v>134.08000000000001</c:v>
                </c:pt>
                <c:pt idx="10748">
                  <c:v>122.93</c:v>
                </c:pt>
                <c:pt idx="10749">
                  <c:v>129.18</c:v>
                </c:pt>
                <c:pt idx="10750">
                  <c:v>91.47</c:v>
                </c:pt>
                <c:pt idx="10751">
                  <c:v>88.02</c:v>
                </c:pt>
                <c:pt idx="10752">
                  <c:v>136.75</c:v>
                </c:pt>
                <c:pt idx="10753">
                  <c:v>129.80000000000001</c:v>
                </c:pt>
                <c:pt idx="10754">
                  <c:v>99.44</c:v>
                </c:pt>
                <c:pt idx="10755">
                  <c:v>121.97</c:v>
                </c:pt>
                <c:pt idx="10756">
                  <c:v>168.71</c:v>
                </c:pt>
                <c:pt idx="10757">
                  <c:v>184.67</c:v>
                </c:pt>
                <c:pt idx="10758">
                  <c:v>165.1</c:v>
                </c:pt>
                <c:pt idx="10759">
                  <c:v>164.91</c:v>
                </c:pt>
                <c:pt idx="10760">
                  <c:v>127.26</c:v>
                </c:pt>
                <c:pt idx="10761">
                  <c:v>95.16</c:v>
                </c:pt>
                <c:pt idx="10762">
                  <c:v>86.57</c:v>
                </c:pt>
                <c:pt idx="10763">
                  <c:v>71.78</c:v>
                </c:pt>
                <c:pt idx="10764">
                  <c:v>78.989999999999995</c:v>
                </c:pt>
                <c:pt idx="10765">
                  <c:v>89.16</c:v>
                </c:pt>
                <c:pt idx="10766">
                  <c:v>102.76</c:v>
                </c:pt>
                <c:pt idx="10767">
                  <c:v>93.81</c:v>
                </c:pt>
                <c:pt idx="10768">
                  <c:v>83.58</c:v>
                </c:pt>
                <c:pt idx="10769">
                  <c:v>159.36000000000001</c:v>
                </c:pt>
                <c:pt idx="10770">
                  <c:v>156.47999999999999</c:v>
                </c:pt>
                <c:pt idx="10771">
                  <c:v>126.1</c:v>
                </c:pt>
                <c:pt idx="10772">
                  <c:v>99.39</c:v>
                </c:pt>
                <c:pt idx="10773">
                  <c:v>115.29</c:v>
                </c:pt>
                <c:pt idx="10774">
                  <c:v>65.47</c:v>
                </c:pt>
                <c:pt idx="10775">
                  <c:v>77.31</c:v>
                </c:pt>
                <c:pt idx="10776">
                  <c:v>72.819999999999993</c:v>
                </c:pt>
                <c:pt idx="10777">
                  <c:v>87.13</c:v>
                </c:pt>
                <c:pt idx="10778">
                  <c:v>70.22</c:v>
                </c:pt>
                <c:pt idx="10779">
                  <c:v>75.92</c:v>
                </c:pt>
                <c:pt idx="10780">
                  <c:v>82.08</c:v>
                </c:pt>
                <c:pt idx="10781">
                  <c:v>74.69</c:v>
                </c:pt>
                <c:pt idx="10782">
                  <c:v>66.180000000000007</c:v>
                </c:pt>
                <c:pt idx="10783">
                  <c:v>54.37</c:v>
                </c:pt>
                <c:pt idx="10784">
                  <c:v>52.27</c:v>
                </c:pt>
                <c:pt idx="10785">
                  <c:v>49.16</c:v>
                </c:pt>
                <c:pt idx="10786">
                  <c:v>44.19</c:v>
                </c:pt>
                <c:pt idx="10787">
                  <c:v>49.1</c:v>
                </c:pt>
                <c:pt idx="10788">
                  <c:v>88.35</c:v>
                </c:pt>
                <c:pt idx="10789">
                  <c:v>80.010000000000005</c:v>
                </c:pt>
                <c:pt idx="10790">
                  <c:v>42.26</c:v>
                </c:pt>
                <c:pt idx="10791">
                  <c:v>9.85</c:v>
                </c:pt>
                <c:pt idx="10792">
                  <c:v>18.32</c:v>
                </c:pt>
                <c:pt idx="10793">
                  <c:v>8.3699999999999992</c:v>
                </c:pt>
                <c:pt idx="10794">
                  <c:v>11.6</c:v>
                </c:pt>
                <c:pt idx="10795">
                  <c:v>21.65</c:v>
                </c:pt>
                <c:pt idx="10796">
                  <c:v>14.26</c:v>
                </c:pt>
                <c:pt idx="10797">
                  <c:v>15.67</c:v>
                </c:pt>
                <c:pt idx="10798">
                  <c:v>13.56</c:v>
                </c:pt>
                <c:pt idx="10799">
                  <c:v>10.94</c:v>
                </c:pt>
                <c:pt idx="10800">
                  <c:v>20.53</c:v>
                </c:pt>
                <c:pt idx="10801">
                  <c:v>25.77</c:v>
                </c:pt>
                <c:pt idx="10802">
                  <c:v>25.66</c:v>
                </c:pt>
                <c:pt idx="10803">
                  <c:v>21.42</c:v>
                </c:pt>
                <c:pt idx="10804">
                  <c:v>16.87</c:v>
                </c:pt>
                <c:pt idx="10805">
                  <c:v>24.61</c:v>
                </c:pt>
                <c:pt idx="10806">
                  <c:v>45.22</c:v>
                </c:pt>
                <c:pt idx="10807">
                  <c:v>59.51</c:v>
                </c:pt>
                <c:pt idx="10808">
                  <c:v>74.069999999999993</c:v>
                </c:pt>
                <c:pt idx="10809">
                  <c:v>45.88</c:v>
                </c:pt>
                <c:pt idx="10810">
                  <c:v>44.01</c:v>
                </c:pt>
                <c:pt idx="10811">
                  <c:v>40.299999999999997</c:v>
                </c:pt>
                <c:pt idx="10812">
                  <c:v>49.11</c:v>
                </c:pt>
                <c:pt idx="10813">
                  <c:v>42.3</c:v>
                </c:pt>
                <c:pt idx="10814">
                  <c:v>37.86</c:v>
                </c:pt>
                <c:pt idx="10815">
                  <c:v>46.66</c:v>
                </c:pt>
                <c:pt idx="10816">
                  <c:v>143.49</c:v>
                </c:pt>
                <c:pt idx="10817">
                  <c:v>125.15</c:v>
                </c:pt>
                <c:pt idx="10818">
                  <c:v>110.86</c:v>
                </c:pt>
                <c:pt idx="10819">
                  <c:v>88.76</c:v>
                </c:pt>
                <c:pt idx="10820">
                  <c:v>108.42</c:v>
                </c:pt>
                <c:pt idx="10821">
                  <c:v>75.650000000000006</c:v>
                </c:pt>
                <c:pt idx="10822">
                  <c:v>76.09</c:v>
                </c:pt>
                <c:pt idx="10823">
                  <c:v>143.54</c:v>
                </c:pt>
                <c:pt idx="10824">
                  <c:v>121.51</c:v>
                </c:pt>
                <c:pt idx="10825">
                  <c:v>117.67</c:v>
                </c:pt>
                <c:pt idx="10826">
                  <c:v>95.67</c:v>
                </c:pt>
                <c:pt idx="10827">
                  <c:v>86.57</c:v>
                </c:pt>
                <c:pt idx="10828">
                  <c:v>92.95</c:v>
                </c:pt>
                <c:pt idx="10829">
                  <c:v>92.95</c:v>
                </c:pt>
                <c:pt idx="10830">
                  <c:v>130.54</c:v>
                </c:pt>
                <c:pt idx="10831">
                  <c:v>58.85</c:v>
                </c:pt>
                <c:pt idx="10832">
                  <c:v>80.92</c:v>
                </c:pt>
                <c:pt idx="10833">
                  <c:v>77.260000000000005</c:v>
                </c:pt>
                <c:pt idx="10834">
                  <c:v>121.36</c:v>
                </c:pt>
                <c:pt idx="10835">
                  <c:v>57.38</c:v>
                </c:pt>
                <c:pt idx="10836">
                  <c:v>82.13</c:v>
                </c:pt>
                <c:pt idx="10837">
                  <c:v>71.040000000000006</c:v>
                </c:pt>
                <c:pt idx="10838">
                  <c:v>72.37</c:v>
                </c:pt>
                <c:pt idx="10839">
                  <c:v>96.76</c:v>
                </c:pt>
                <c:pt idx="10840">
                  <c:v>86</c:v>
                </c:pt>
                <c:pt idx="10841">
                  <c:v>64.650000000000006</c:v>
                </c:pt>
                <c:pt idx="10842">
                  <c:v>82.43</c:v>
                </c:pt>
                <c:pt idx="10843">
                  <c:v>103.41</c:v>
                </c:pt>
                <c:pt idx="10844">
                  <c:v>95.69</c:v>
                </c:pt>
                <c:pt idx="10845">
                  <c:v>80.900000000000006</c:v>
                </c:pt>
                <c:pt idx="10846">
                  <c:v>86.54</c:v>
                </c:pt>
                <c:pt idx="10847">
                  <c:v>96.92</c:v>
                </c:pt>
                <c:pt idx="10848">
                  <c:v>188.01</c:v>
                </c:pt>
                <c:pt idx="10849">
                  <c:v>135.97</c:v>
                </c:pt>
                <c:pt idx="10850">
                  <c:v>217.95</c:v>
                </c:pt>
                <c:pt idx="10851">
                  <c:v>132.5</c:v>
                </c:pt>
                <c:pt idx="10852">
                  <c:v>113.51</c:v>
                </c:pt>
                <c:pt idx="10853">
                  <c:v>83.08</c:v>
                </c:pt>
                <c:pt idx="10854">
                  <c:v>124.22</c:v>
                </c:pt>
                <c:pt idx="10855">
                  <c:v>138.41999999999999</c:v>
                </c:pt>
                <c:pt idx="10856">
                  <c:v>149.53</c:v>
                </c:pt>
                <c:pt idx="10857">
                  <c:v>126.27</c:v>
                </c:pt>
                <c:pt idx="10858">
                  <c:v>126.02</c:v>
                </c:pt>
                <c:pt idx="10859">
                  <c:v>123.3</c:v>
                </c:pt>
                <c:pt idx="10860">
                  <c:v>133.4</c:v>
                </c:pt>
                <c:pt idx="10861">
                  <c:v>158.68</c:v>
                </c:pt>
                <c:pt idx="10862">
                  <c:v>90.95</c:v>
                </c:pt>
                <c:pt idx="10863">
                  <c:v>148.5</c:v>
                </c:pt>
                <c:pt idx="10864">
                  <c:v>303.86</c:v>
                </c:pt>
                <c:pt idx="10865">
                  <c:v>234.94</c:v>
                </c:pt>
                <c:pt idx="10866">
                  <c:v>219.66</c:v>
                </c:pt>
                <c:pt idx="10867">
                  <c:v>154.21</c:v>
                </c:pt>
                <c:pt idx="10868">
                  <c:v>200.55</c:v>
                </c:pt>
                <c:pt idx="10869">
                  <c:v>252.85</c:v>
                </c:pt>
                <c:pt idx="10870">
                  <c:v>315.68</c:v>
                </c:pt>
                <c:pt idx="10871">
                  <c:v>216.51</c:v>
                </c:pt>
                <c:pt idx="10872">
                  <c:v>196.67</c:v>
                </c:pt>
                <c:pt idx="10873">
                  <c:v>215.67</c:v>
                </c:pt>
                <c:pt idx="10874">
                  <c:v>239.46</c:v>
                </c:pt>
                <c:pt idx="10875">
                  <c:v>90.35</c:v>
                </c:pt>
                <c:pt idx="10876">
                  <c:v>138.1</c:v>
                </c:pt>
                <c:pt idx="10877">
                  <c:v>131.01</c:v>
                </c:pt>
                <c:pt idx="10878">
                  <c:v>128.9</c:v>
                </c:pt>
                <c:pt idx="10879">
                  <c:v>141.63</c:v>
                </c:pt>
                <c:pt idx="10880">
                  <c:v>143.83000000000001</c:v>
                </c:pt>
                <c:pt idx="10881">
                  <c:v>105.86</c:v>
                </c:pt>
                <c:pt idx="10882">
                  <c:v>165.23</c:v>
                </c:pt>
                <c:pt idx="10883">
                  <c:v>171.96</c:v>
                </c:pt>
                <c:pt idx="10884">
                  <c:v>127.08</c:v>
                </c:pt>
                <c:pt idx="10885">
                  <c:v>60.83</c:v>
                </c:pt>
                <c:pt idx="10886">
                  <c:v>76.08</c:v>
                </c:pt>
                <c:pt idx="10887">
                  <c:v>105.49</c:v>
                </c:pt>
                <c:pt idx="10888">
                  <c:v>59.36</c:v>
                </c:pt>
                <c:pt idx="10889">
                  <c:v>96.6</c:v>
                </c:pt>
                <c:pt idx="10890">
                  <c:v>79.790000000000006</c:v>
                </c:pt>
                <c:pt idx="10891">
                  <c:v>49.47</c:v>
                </c:pt>
                <c:pt idx="10892">
                  <c:v>45.38</c:v>
                </c:pt>
                <c:pt idx="10893">
                  <c:v>56.08</c:v>
                </c:pt>
                <c:pt idx="10894">
                  <c:v>93.22</c:v>
                </c:pt>
                <c:pt idx="10895">
                  <c:v>75.34</c:v>
                </c:pt>
                <c:pt idx="10896">
                  <c:v>104.48</c:v>
                </c:pt>
                <c:pt idx="10897">
                  <c:v>79.28</c:v>
                </c:pt>
                <c:pt idx="10898">
                  <c:v>112.89</c:v>
                </c:pt>
                <c:pt idx="10899">
                  <c:v>110.39</c:v>
                </c:pt>
                <c:pt idx="10900">
                  <c:v>102.89</c:v>
                </c:pt>
                <c:pt idx="10901">
                  <c:v>159.32</c:v>
                </c:pt>
                <c:pt idx="10902">
                  <c:v>184.76</c:v>
                </c:pt>
                <c:pt idx="10903">
                  <c:v>198.7</c:v>
                </c:pt>
                <c:pt idx="10904">
                  <c:v>186.09</c:v>
                </c:pt>
                <c:pt idx="10905">
                  <c:v>183.54</c:v>
                </c:pt>
                <c:pt idx="10906">
                  <c:v>147.78</c:v>
                </c:pt>
                <c:pt idx="10907">
                  <c:v>191.29</c:v>
                </c:pt>
                <c:pt idx="10908">
                  <c:v>41.85</c:v>
                </c:pt>
                <c:pt idx="10909">
                  <c:v>13.71</c:v>
                </c:pt>
                <c:pt idx="10910">
                  <c:v>34.39</c:v>
                </c:pt>
                <c:pt idx="10911">
                  <c:v>46.27</c:v>
                </c:pt>
                <c:pt idx="10912">
                  <c:v>78.819999999999993</c:v>
                </c:pt>
                <c:pt idx="10913">
                  <c:v>73.77</c:v>
                </c:pt>
                <c:pt idx="10914">
                  <c:v>106.21</c:v>
                </c:pt>
                <c:pt idx="10915">
                  <c:v>80.260000000000005</c:v>
                </c:pt>
                <c:pt idx="10916">
                  <c:v>77.260000000000005</c:v>
                </c:pt>
                <c:pt idx="10917">
                  <c:v>51.11</c:v>
                </c:pt>
                <c:pt idx="10918">
                  <c:v>36.21</c:v>
                </c:pt>
                <c:pt idx="10919">
                  <c:v>52.86</c:v>
                </c:pt>
                <c:pt idx="10920">
                  <c:v>56.07</c:v>
                </c:pt>
                <c:pt idx="10921">
                  <c:v>49.36</c:v>
                </c:pt>
                <c:pt idx="10922">
                  <c:v>53.65</c:v>
                </c:pt>
                <c:pt idx="10923">
                  <c:v>60.15</c:v>
                </c:pt>
                <c:pt idx="10924">
                  <c:v>5.17</c:v>
                </c:pt>
                <c:pt idx="10925">
                  <c:v>15.52</c:v>
                </c:pt>
                <c:pt idx="10926">
                  <c:v>10.63</c:v>
                </c:pt>
                <c:pt idx="10927">
                  <c:v>7.77</c:v>
                </c:pt>
                <c:pt idx="10928">
                  <c:v>7.68</c:v>
                </c:pt>
                <c:pt idx="10929">
                  <c:v>44.82</c:v>
                </c:pt>
                <c:pt idx="10930">
                  <c:v>15.67</c:v>
                </c:pt>
                <c:pt idx="10931">
                  <c:v>20.440000000000001</c:v>
                </c:pt>
                <c:pt idx="10932">
                  <c:v>18.11</c:v>
                </c:pt>
                <c:pt idx="10933">
                  <c:v>17.850000000000001</c:v>
                </c:pt>
                <c:pt idx="10934">
                  <c:v>20.67</c:v>
                </c:pt>
                <c:pt idx="10935">
                  <c:v>19.829999999999998</c:v>
                </c:pt>
                <c:pt idx="10936">
                  <c:v>12.43</c:v>
                </c:pt>
                <c:pt idx="10937">
                  <c:v>23.71</c:v>
                </c:pt>
                <c:pt idx="10938">
                  <c:v>60.32</c:v>
                </c:pt>
                <c:pt idx="10939">
                  <c:v>72.69</c:v>
                </c:pt>
                <c:pt idx="10940">
                  <c:v>299.41000000000003</c:v>
                </c:pt>
                <c:pt idx="10941">
                  <c:v>320.39999999999998</c:v>
                </c:pt>
                <c:pt idx="10942">
                  <c:v>323.56</c:v>
                </c:pt>
                <c:pt idx="10943">
                  <c:v>431.7</c:v>
                </c:pt>
                <c:pt idx="10944">
                  <c:v>246.43</c:v>
                </c:pt>
                <c:pt idx="10945">
                  <c:v>343.79</c:v>
                </c:pt>
                <c:pt idx="10946">
                  <c:v>375.52</c:v>
                </c:pt>
                <c:pt idx="10947">
                  <c:v>406.47</c:v>
                </c:pt>
                <c:pt idx="10948">
                  <c:v>437.83</c:v>
                </c:pt>
                <c:pt idx="10949">
                  <c:v>453.06</c:v>
                </c:pt>
                <c:pt idx="10950">
                  <c:v>387.35</c:v>
                </c:pt>
                <c:pt idx="10951">
                  <c:v>395.87</c:v>
                </c:pt>
                <c:pt idx="10952">
                  <c:v>317.04000000000002</c:v>
                </c:pt>
                <c:pt idx="10953">
                  <c:v>233.1</c:v>
                </c:pt>
                <c:pt idx="10954">
                  <c:v>212.13</c:v>
                </c:pt>
                <c:pt idx="10955">
                  <c:v>215.4</c:v>
                </c:pt>
                <c:pt idx="10956">
                  <c:v>183.42</c:v>
                </c:pt>
                <c:pt idx="10957">
                  <c:v>156.68</c:v>
                </c:pt>
                <c:pt idx="10958">
                  <c:v>178.15</c:v>
                </c:pt>
                <c:pt idx="10959">
                  <c:v>209.65</c:v>
                </c:pt>
                <c:pt idx="10960">
                  <c:v>327.20999999999998</c:v>
                </c:pt>
                <c:pt idx="10961">
                  <c:v>304.29000000000002</c:v>
                </c:pt>
                <c:pt idx="10962">
                  <c:v>278.48</c:v>
                </c:pt>
                <c:pt idx="10963">
                  <c:v>249.88</c:v>
                </c:pt>
                <c:pt idx="10964">
                  <c:v>224</c:v>
                </c:pt>
                <c:pt idx="10965">
                  <c:v>196.66</c:v>
                </c:pt>
                <c:pt idx="10966">
                  <c:v>132.62</c:v>
                </c:pt>
                <c:pt idx="10967">
                  <c:v>84.44</c:v>
                </c:pt>
                <c:pt idx="10968">
                  <c:v>67.7</c:v>
                </c:pt>
                <c:pt idx="10969">
                  <c:v>53.19</c:v>
                </c:pt>
                <c:pt idx="10970">
                  <c:v>63.51</c:v>
                </c:pt>
                <c:pt idx="10971">
                  <c:v>65.069999999999993</c:v>
                </c:pt>
                <c:pt idx="10972">
                  <c:v>82.18</c:v>
                </c:pt>
                <c:pt idx="10973">
                  <c:v>159.18</c:v>
                </c:pt>
                <c:pt idx="10974">
                  <c:v>193.86</c:v>
                </c:pt>
                <c:pt idx="10975">
                  <c:v>278.14999999999998</c:v>
                </c:pt>
                <c:pt idx="10976">
                  <c:v>407.5</c:v>
                </c:pt>
                <c:pt idx="10977">
                  <c:v>134.66</c:v>
                </c:pt>
                <c:pt idx="10978">
                  <c:v>107.66</c:v>
                </c:pt>
                <c:pt idx="10979">
                  <c:v>120.66</c:v>
                </c:pt>
                <c:pt idx="10980">
                  <c:v>163.26</c:v>
                </c:pt>
                <c:pt idx="10981">
                  <c:v>165.13</c:v>
                </c:pt>
                <c:pt idx="10982">
                  <c:v>181.84</c:v>
                </c:pt>
                <c:pt idx="10983">
                  <c:v>199.15</c:v>
                </c:pt>
                <c:pt idx="10984">
                  <c:v>213.16</c:v>
                </c:pt>
                <c:pt idx="10985">
                  <c:v>192.43</c:v>
                </c:pt>
                <c:pt idx="10986">
                  <c:v>268.92</c:v>
                </c:pt>
                <c:pt idx="10987">
                  <c:v>293.42</c:v>
                </c:pt>
                <c:pt idx="10988">
                  <c:v>271.22000000000003</c:v>
                </c:pt>
                <c:pt idx="10989">
                  <c:v>192.56</c:v>
                </c:pt>
                <c:pt idx="10990">
                  <c:v>164.96</c:v>
                </c:pt>
                <c:pt idx="10991">
                  <c:v>177.25</c:v>
                </c:pt>
                <c:pt idx="10992">
                  <c:v>223.99</c:v>
                </c:pt>
                <c:pt idx="10993">
                  <c:v>288.25</c:v>
                </c:pt>
                <c:pt idx="10994">
                  <c:v>232.14</c:v>
                </c:pt>
                <c:pt idx="10995">
                  <c:v>210.69</c:v>
                </c:pt>
                <c:pt idx="10996">
                  <c:v>204.61</c:v>
                </c:pt>
                <c:pt idx="10997">
                  <c:v>390.48</c:v>
                </c:pt>
                <c:pt idx="10998">
                  <c:v>307.77999999999997</c:v>
                </c:pt>
                <c:pt idx="10999">
                  <c:v>301.04000000000002</c:v>
                </c:pt>
                <c:pt idx="11000">
                  <c:v>337.41</c:v>
                </c:pt>
                <c:pt idx="11001">
                  <c:v>333.51</c:v>
                </c:pt>
                <c:pt idx="11002">
                  <c:v>313.83999999999997</c:v>
                </c:pt>
                <c:pt idx="11003">
                  <c:v>289.42</c:v>
                </c:pt>
                <c:pt idx="11004">
                  <c:v>284.89999999999998</c:v>
                </c:pt>
                <c:pt idx="11005">
                  <c:v>279.77999999999997</c:v>
                </c:pt>
                <c:pt idx="11006">
                  <c:v>229.15</c:v>
                </c:pt>
                <c:pt idx="11007">
                  <c:v>99.69</c:v>
                </c:pt>
                <c:pt idx="11008">
                  <c:v>101.71</c:v>
                </c:pt>
                <c:pt idx="11009">
                  <c:v>90.89</c:v>
                </c:pt>
                <c:pt idx="11010">
                  <c:v>93.05</c:v>
                </c:pt>
                <c:pt idx="11011">
                  <c:v>81.09</c:v>
                </c:pt>
                <c:pt idx="11012">
                  <c:v>81.260000000000005</c:v>
                </c:pt>
                <c:pt idx="11013">
                  <c:v>75.75</c:v>
                </c:pt>
                <c:pt idx="11014">
                  <c:v>68.959999999999994</c:v>
                </c:pt>
                <c:pt idx="11015">
                  <c:v>514.74</c:v>
                </c:pt>
                <c:pt idx="11016">
                  <c:v>120.32</c:v>
                </c:pt>
                <c:pt idx="11017">
                  <c:v>131.47</c:v>
                </c:pt>
                <c:pt idx="11018">
                  <c:v>72.11</c:v>
                </c:pt>
                <c:pt idx="11019">
                  <c:v>78.56</c:v>
                </c:pt>
                <c:pt idx="11020">
                  <c:v>84.14</c:v>
                </c:pt>
                <c:pt idx="11021">
                  <c:v>37.42</c:v>
                </c:pt>
                <c:pt idx="11022">
                  <c:v>121.34</c:v>
                </c:pt>
                <c:pt idx="11023">
                  <c:v>141.29</c:v>
                </c:pt>
                <c:pt idx="11024">
                  <c:v>101.04</c:v>
                </c:pt>
                <c:pt idx="11025">
                  <c:v>223.56</c:v>
                </c:pt>
                <c:pt idx="11026">
                  <c:v>130.9</c:v>
                </c:pt>
                <c:pt idx="11027">
                  <c:v>156.49</c:v>
                </c:pt>
                <c:pt idx="11028">
                  <c:v>43.89</c:v>
                </c:pt>
                <c:pt idx="11029">
                  <c:v>61.61</c:v>
                </c:pt>
                <c:pt idx="11030">
                  <c:v>52.76</c:v>
                </c:pt>
                <c:pt idx="11031">
                  <c:v>54.1</c:v>
                </c:pt>
                <c:pt idx="11032">
                  <c:v>57.99</c:v>
                </c:pt>
                <c:pt idx="11033">
                  <c:v>33.869999999999997</c:v>
                </c:pt>
                <c:pt idx="11034">
                  <c:v>242.64</c:v>
                </c:pt>
                <c:pt idx="11035">
                  <c:v>106.99</c:v>
                </c:pt>
                <c:pt idx="11036">
                  <c:v>128.07</c:v>
                </c:pt>
                <c:pt idx="11037">
                  <c:v>113.04</c:v>
                </c:pt>
                <c:pt idx="11038">
                  <c:v>114.75</c:v>
                </c:pt>
                <c:pt idx="11039">
                  <c:v>99.77</c:v>
                </c:pt>
                <c:pt idx="11040">
                  <c:v>83.84</c:v>
                </c:pt>
                <c:pt idx="11041">
                  <c:v>74.709999999999994</c:v>
                </c:pt>
                <c:pt idx="11042">
                  <c:v>68.58</c:v>
                </c:pt>
                <c:pt idx="11043">
                  <c:v>67.67</c:v>
                </c:pt>
                <c:pt idx="11044">
                  <c:v>60.68</c:v>
                </c:pt>
                <c:pt idx="11045">
                  <c:v>64.62</c:v>
                </c:pt>
                <c:pt idx="11046">
                  <c:v>58.48</c:v>
                </c:pt>
                <c:pt idx="11047">
                  <c:v>75.55</c:v>
                </c:pt>
                <c:pt idx="11048">
                  <c:v>62.72</c:v>
                </c:pt>
                <c:pt idx="11049">
                  <c:v>56.52</c:v>
                </c:pt>
                <c:pt idx="11050">
                  <c:v>53.46</c:v>
                </c:pt>
                <c:pt idx="11051">
                  <c:v>50.2</c:v>
                </c:pt>
                <c:pt idx="11052">
                  <c:v>61.38</c:v>
                </c:pt>
                <c:pt idx="11053">
                  <c:v>64.13</c:v>
                </c:pt>
                <c:pt idx="11054">
                  <c:v>75.78</c:v>
                </c:pt>
                <c:pt idx="11055">
                  <c:v>81.66</c:v>
                </c:pt>
                <c:pt idx="11056">
                  <c:v>68.87</c:v>
                </c:pt>
                <c:pt idx="11057">
                  <c:v>70.930000000000007</c:v>
                </c:pt>
                <c:pt idx="11058">
                  <c:v>113.51</c:v>
                </c:pt>
                <c:pt idx="11059">
                  <c:v>415.75</c:v>
                </c:pt>
                <c:pt idx="11060">
                  <c:v>357.1</c:v>
                </c:pt>
                <c:pt idx="11061">
                  <c:v>328.28</c:v>
                </c:pt>
                <c:pt idx="11062">
                  <c:v>385.73</c:v>
                </c:pt>
                <c:pt idx="11063">
                  <c:v>386.83</c:v>
                </c:pt>
                <c:pt idx="11064">
                  <c:v>364.28</c:v>
                </c:pt>
                <c:pt idx="11065">
                  <c:v>378.03</c:v>
                </c:pt>
                <c:pt idx="11066">
                  <c:v>418.4</c:v>
                </c:pt>
                <c:pt idx="11067">
                  <c:v>410.92</c:v>
                </c:pt>
                <c:pt idx="11068">
                  <c:v>409.65</c:v>
                </c:pt>
                <c:pt idx="11069">
                  <c:v>427.74</c:v>
                </c:pt>
                <c:pt idx="11070">
                  <c:v>449.57</c:v>
                </c:pt>
                <c:pt idx="11071">
                  <c:v>442.89</c:v>
                </c:pt>
                <c:pt idx="11072">
                  <c:v>383.5</c:v>
                </c:pt>
                <c:pt idx="11073">
                  <c:v>392.43</c:v>
                </c:pt>
                <c:pt idx="11074">
                  <c:v>526.29</c:v>
                </c:pt>
                <c:pt idx="11075">
                  <c:v>613.97</c:v>
                </c:pt>
                <c:pt idx="11076">
                  <c:v>573.44000000000005</c:v>
                </c:pt>
                <c:pt idx="11077">
                  <c:v>575.30999999999995</c:v>
                </c:pt>
                <c:pt idx="11078">
                  <c:v>656.82</c:v>
                </c:pt>
                <c:pt idx="11079">
                  <c:v>335.93</c:v>
                </c:pt>
                <c:pt idx="11080">
                  <c:v>309.87</c:v>
                </c:pt>
                <c:pt idx="11081">
                  <c:v>529.24</c:v>
                </c:pt>
                <c:pt idx="11082">
                  <c:v>478.38</c:v>
                </c:pt>
                <c:pt idx="11083">
                  <c:v>953.56</c:v>
                </c:pt>
                <c:pt idx="11084">
                  <c:v>105.51</c:v>
                </c:pt>
                <c:pt idx="11085">
                  <c:v>198.5</c:v>
                </c:pt>
                <c:pt idx="11086">
                  <c:v>105.01</c:v>
                </c:pt>
                <c:pt idx="11087">
                  <c:v>100.25</c:v>
                </c:pt>
                <c:pt idx="11088">
                  <c:v>186.1</c:v>
                </c:pt>
                <c:pt idx="11089">
                  <c:v>245.76</c:v>
                </c:pt>
                <c:pt idx="11090">
                  <c:v>136.11000000000001</c:v>
                </c:pt>
                <c:pt idx="11091">
                  <c:v>133.69</c:v>
                </c:pt>
                <c:pt idx="11092">
                  <c:v>116.11</c:v>
                </c:pt>
                <c:pt idx="11093">
                  <c:v>107.01</c:v>
                </c:pt>
                <c:pt idx="11094">
                  <c:v>143.91</c:v>
                </c:pt>
                <c:pt idx="11095">
                  <c:v>78.64</c:v>
                </c:pt>
                <c:pt idx="11096">
                  <c:v>85.1</c:v>
                </c:pt>
                <c:pt idx="11097">
                  <c:v>99.52</c:v>
                </c:pt>
                <c:pt idx="11098">
                  <c:v>133.47</c:v>
                </c:pt>
                <c:pt idx="11099">
                  <c:v>151.47</c:v>
                </c:pt>
                <c:pt idx="11100">
                  <c:v>94.26</c:v>
                </c:pt>
                <c:pt idx="11101">
                  <c:v>58.3</c:v>
                </c:pt>
                <c:pt idx="11102">
                  <c:v>58.1</c:v>
                </c:pt>
                <c:pt idx="11103">
                  <c:v>86.15</c:v>
                </c:pt>
                <c:pt idx="11104">
                  <c:v>120.53</c:v>
                </c:pt>
                <c:pt idx="11105">
                  <c:v>119.89</c:v>
                </c:pt>
                <c:pt idx="11106">
                  <c:v>135.78</c:v>
                </c:pt>
                <c:pt idx="11107">
                  <c:v>87.81</c:v>
                </c:pt>
                <c:pt idx="11108">
                  <c:v>71.58</c:v>
                </c:pt>
                <c:pt idx="11109">
                  <c:v>76.819999999999993</c:v>
                </c:pt>
                <c:pt idx="11110">
                  <c:v>111.63</c:v>
                </c:pt>
                <c:pt idx="11111">
                  <c:v>113.73</c:v>
                </c:pt>
                <c:pt idx="11112">
                  <c:v>152.84</c:v>
                </c:pt>
                <c:pt idx="11113">
                  <c:v>174.46</c:v>
                </c:pt>
                <c:pt idx="11114">
                  <c:v>156.54</c:v>
                </c:pt>
                <c:pt idx="11115">
                  <c:v>147.05000000000001</c:v>
                </c:pt>
                <c:pt idx="11116">
                  <c:v>118.96</c:v>
                </c:pt>
                <c:pt idx="11117">
                  <c:v>95.22</c:v>
                </c:pt>
                <c:pt idx="11118">
                  <c:v>73.83</c:v>
                </c:pt>
                <c:pt idx="11119">
                  <c:v>60.02</c:v>
                </c:pt>
                <c:pt idx="11120">
                  <c:v>79.14</c:v>
                </c:pt>
                <c:pt idx="11121">
                  <c:v>72.11</c:v>
                </c:pt>
                <c:pt idx="11122">
                  <c:v>118.99</c:v>
                </c:pt>
                <c:pt idx="11123">
                  <c:v>50.87</c:v>
                </c:pt>
                <c:pt idx="11124">
                  <c:v>117.26</c:v>
                </c:pt>
                <c:pt idx="11125">
                  <c:v>107.14</c:v>
                </c:pt>
                <c:pt idx="11126">
                  <c:v>86.64</c:v>
                </c:pt>
                <c:pt idx="11127">
                  <c:v>70.7</c:v>
                </c:pt>
                <c:pt idx="11128">
                  <c:v>66.73</c:v>
                </c:pt>
                <c:pt idx="11129">
                  <c:v>130.19</c:v>
                </c:pt>
                <c:pt idx="11130">
                  <c:v>327.24</c:v>
                </c:pt>
                <c:pt idx="11131">
                  <c:v>148.6</c:v>
                </c:pt>
                <c:pt idx="11132">
                  <c:v>153.96</c:v>
                </c:pt>
                <c:pt idx="11133">
                  <c:v>182.69</c:v>
                </c:pt>
                <c:pt idx="11134">
                  <c:v>155.21</c:v>
                </c:pt>
                <c:pt idx="11135">
                  <c:v>145.35</c:v>
                </c:pt>
                <c:pt idx="11136">
                  <c:v>109.38</c:v>
                </c:pt>
                <c:pt idx="11137">
                  <c:v>178.15</c:v>
                </c:pt>
                <c:pt idx="11138">
                  <c:v>204.01</c:v>
                </c:pt>
                <c:pt idx="11139">
                  <c:v>212.05</c:v>
                </c:pt>
                <c:pt idx="11140">
                  <c:v>210.18</c:v>
                </c:pt>
                <c:pt idx="11141">
                  <c:v>231.31</c:v>
                </c:pt>
                <c:pt idx="11142">
                  <c:v>223.91</c:v>
                </c:pt>
                <c:pt idx="11143">
                  <c:v>272.31</c:v>
                </c:pt>
                <c:pt idx="11144">
                  <c:v>247.83</c:v>
                </c:pt>
                <c:pt idx="11145">
                  <c:v>217.69</c:v>
                </c:pt>
                <c:pt idx="11146">
                  <c:v>215.01</c:v>
                </c:pt>
                <c:pt idx="11147">
                  <c:v>221.99</c:v>
                </c:pt>
                <c:pt idx="11148">
                  <c:v>200.15</c:v>
                </c:pt>
                <c:pt idx="11149">
                  <c:v>178.17</c:v>
                </c:pt>
                <c:pt idx="11150">
                  <c:v>169.98</c:v>
                </c:pt>
                <c:pt idx="11151">
                  <c:v>194.73</c:v>
                </c:pt>
                <c:pt idx="11152">
                  <c:v>168.26</c:v>
                </c:pt>
                <c:pt idx="11153">
                  <c:v>185.07</c:v>
                </c:pt>
                <c:pt idx="11154">
                  <c:v>188.87</c:v>
                </c:pt>
                <c:pt idx="11155">
                  <c:v>204.83</c:v>
                </c:pt>
                <c:pt idx="11156">
                  <c:v>206.39</c:v>
                </c:pt>
                <c:pt idx="11157">
                  <c:v>186.4</c:v>
                </c:pt>
                <c:pt idx="11158">
                  <c:v>137.97999999999999</c:v>
                </c:pt>
                <c:pt idx="11159">
                  <c:v>141.46</c:v>
                </c:pt>
                <c:pt idx="11160">
                  <c:v>159.57</c:v>
                </c:pt>
                <c:pt idx="11161">
                  <c:v>144.97999999999999</c:v>
                </c:pt>
                <c:pt idx="11162">
                  <c:v>159.91999999999999</c:v>
                </c:pt>
                <c:pt idx="11163">
                  <c:v>160.22</c:v>
                </c:pt>
                <c:pt idx="11164">
                  <c:v>192.21</c:v>
                </c:pt>
                <c:pt idx="11165">
                  <c:v>189.54</c:v>
                </c:pt>
                <c:pt idx="11166">
                  <c:v>245.23</c:v>
                </c:pt>
                <c:pt idx="11167">
                  <c:v>266.58</c:v>
                </c:pt>
                <c:pt idx="11168">
                  <c:v>244.97</c:v>
                </c:pt>
                <c:pt idx="11169">
                  <c:v>232.21</c:v>
                </c:pt>
                <c:pt idx="11170">
                  <c:v>217.07</c:v>
                </c:pt>
                <c:pt idx="11171">
                  <c:v>171.3</c:v>
                </c:pt>
                <c:pt idx="11172">
                  <c:v>145.06</c:v>
                </c:pt>
                <c:pt idx="11173">
                  <c:v>144.62</c:v>
                </c:pt>
                <c:pt idx="11174">
                  <c:v>99.85</c:v>
                </c:pt>
                <c:pt idx="11175">
                  <c:v>133.19</c:v>
                </c:pt>
                <c:pt idx="11176">
                  <c:v>182.69</c:v>
                </c:pt>
                <c:pt idx="11177">
                  <c:v>233.17</c:v>
                </c:pt>
                <c:pt idx="11178">
                  <c:v>143.01</c:v>
                </c:pt>
                <c:pt idx="11179">
                  <c:v>130.94</c:v>
                </c:pt>
                <c:pt idx="11180">
                  <c:v>92.73</c:v>
                </c:pt>
                <c:pt idx="11181">
                  <c:v>122.87</c:v>
                </c:pt>
                <c:pt idx="11182">
                  <c:v>163.57</c:v>
                </c:pt>
                <c:pt idx="11183">
                  <c:v>197.88</c:v>
                </c:pt>
                <c:pt idx="11184">
                  <c:v>193.75</c:v>
                </c:pt>
                <c:pt idx="11185">
                  <c:v>319.73</c:v>
                </c:pt>
                <c:pt idx="11186">
                  <c:v>175.38</c:v>
                </c:pt>
                <c:pt idx="11187">
                  <c:v>76.319999999999993</c:v>
                </c:pt>
                <c:pt idx="11188">
                  <c:v>41.77</c:v>
                </c:pt>
                <c:pt idx="11189">
                  <c:v>36.5</c:v>
                </c:pt>
                <c:pt idx="11190">
                  <c:v>48.83</c:v>
                </c:pt>
                <c:pt idx="11191">
                  <c:v>52.55</c:v>
                </c:pt>
                <c:pt idx="11192">
                  <c:v>48.52</c:v>
                </c:pt>
                <c:pt idx="11193">
                  <c:v>51.35</c:v>
                </c:pt>
                <c:pt idx="11194">
                  <c:v>57.73</c:v>
                </c:pt>
                <c:pt idx="11195">
                  <c:v>71.8</c:v>
                </c:pt>
                <c:pt idx="11196">
                  <c:v>64.64</c:v>
                </c:pt>
                <c:pt idx="11197">
                  <c:v>73.430000000000007</c:v>
                </c:pt>
                <c:pt idx="11198">
                  <c:v>76.08</c:v>
                </c:pt>
                <c:pt idx="11199">
                  <c:v>85.4</c:v>
                </c:pt>
                <c:pt idx="11200">
                  <c:v>70.53</c:v>
                </c:pt>
                <c:pt idx="11201">
                  <c:v>85.27</c:v>
                </c:pt>
                <c:pt idx="11202">
                  <c:v>111.85</c:v>
                </c:pt>
                <c:pt idx="11203">
                  <c:v>123.63</c:v>
                </c:pt>
                <c:pt idx="11204">
                  <c:v>156.15</c:v>
                </c:pt>
                <c:pt idx="11205">
                  <c:v>61.27</c:v>
                </c:pt>
                <c:pt idx="11206">
                  <c:v>66.48</c:v>
                </c:pt>
                <c:pt idx="11207">
                  <c:v>53.85</c:v>
                </c:pt>
                <c:pt idx="11208">
                  <c:v>63.62</c:v>
                </c:pt>
                <c:pt idx="11209">
                  <c:v>81.69</c:v>
                </c:pt>
                <c:pt idx="11210">
                  <c:v>58.23</c:v>
                </c:pt>
                <c:pt idx="11211">
                  <c:v>50.33</c:v>
                </c:pt>
                <c:pt idx="11212">
                  <c:v>176.81</c:v>
                </c:pt>
                <c:pt idx="11213">
                  <c:v>170.95</c:v>
                </c:pt>
                <c:pt idx="11214">
                  <c:v>110.33</c:v>
                </c:pt>
                <c:pt idx="11215">
                  <c:v>101.36</c:v>
                </c:pt>
                <c:pt idx="11216">
                  <c:v>101.96</c:v>
                </c:pt>
                <c:pt idx="11217">
                  <c:v>57.18</c:v>
                </c:pt>
                <c:pt idx="11218">
                  <c:v>164.91</c:v>
                </c:pt>
                <c:pt idx="11219">
                  <c:v>208.14</c:v>
                </c:pt>
                <c:pt idx="11220">
                  <c:v>210.29</c:v>
                </c:pt>
                <c:pt idx="11221">
                  <c:v>155.35</c:v>
                </c:pt>
                <c:pt idx="11222">
                  <c:v>142.99</c:v>
                </c:pt>
                <c:pt idx="11223">
                  <c:v>167.07</c:v>
                </c:pt>
                <c:pt idx="11224">
                  <c:v>227.72</c:v>
                </c:pt>
                <c:pt idx="11225">
                  <c:v>209.49</c:v>
                </c:pt>
                <c:pt idx="11226">
                  <c:v>202.12</c:v>
                </c:pt>
                <c:pt idx="11227">
                  <c:v>308.87</c:v>
                </c:pt>
                <c:pt idx="11228">
                  <c:v>285.57</c:v>
                </c:pt>
                <c:pt idx="11229">
                  <c:v>333.35</c:v>
                </c:pt>
                <c:pt idx="11230">
                  <c:v>291.02</c:v>
                </c:pt>
                <c:pt idx="11231">
                  <c:v>237.35</c:v>
                </c:pt>
                <c:pt idx="11232">
                  <c:v>259.58999999999997</c:v>
                </c:pt>
                <c:pt idx="11233">
                  <c:v>292.54000000000002</c:v>
                </c:pt>
                <c:pt idx="11234">
                  <c:v>314.37</c:v>
                </c:pt>
                <c:pt idx="11235">
                  <c:v>358.28</c:v>
                </c:pt>
                <c:pt idx="11236">
                  <c:v>369.17</c:v>
                </c:pt>
                <c:pt idx="11237">
                  <c:v>380.06</c:v>
                </c:pt>
                <c:pt idx="11238">
                  <c:v>359.09</c:v>
                </c:pt>
                <c:pt idx="11239">
                  <c:v>294.94</c:v>
                </c:pt>
                <c:pt idx="11240">
                  <c:v>210.45</c:v>
                </c:pt>
                <c:pt idx="11241">
                  <c:v>249.38</c:v>
                </c:pt>
                <c:pt idx="11242">
                  <c:v>178.72</c:v>
                </c:pt>
                <c:pt idx="11243">
                  <c:v>229.17</c:v>
                </c:pt>
                <c:pt idx="11244">
                  <c:v>184.91</c:v>
                </c:pt>
                <c:pt idx="11245">
                  <c:v>146.41999999999999</c:v>
                </c:pt>
                <c:pt idx="11246">
                  <c:v>181.67</c:v>
                </c:pt>
                <c:pt idx="11247">
                  <c:v>150.52000000000001</c:v>
                </c:pt>
                <c:pt idx="11248">
                  <c:v>143.78</c:v>
                </c:pt>
                <c:pt idx="11249">
                  <c:v>160.30000000000001</c:v>
                </c:pt>
                <c:pt idx="11250">
                  <c:v>243.57</c:v>
                </c:pt>
                <c:pt idx="11251">
                  <c:v>215.17</c:v>
                </c:pt>
                <c:pt idx="11252">
                  <c:v>141.94999999999999</c:v>
                </c:pt>
                <c:pt idx="11253">
                  <c:v>277.60000000000002</c:v>
                </c:pt>
                <c:pt idx="11254">
                  <c:v>309.49</c:v>
                </c:pt>
                <c:pt idx="11255">
                  <c:v>337.57</c:v>
                </c:pt>
                <c:pt idx="11256">
                  <c:v>171.71</c:v>
                </c:pt>
                <c:pt idx="11257">
                  <c:v>232.05</c:v>
                </c:pt>
                <c:pt idx="11258">
                  <c:v>193.02</c:v>
                </c:pt>
                <c:pt idx="11259">
                  <c:v>170.54</c:v>
                </c:pt>
                <c:pt idx="11260">
                  <c:v>206.11</c:v>
                </c:pt>
                <c:pt idx="11261">
                  <c:v>150.88999999999999</c:v>
                </c:pt>
                <c:pt idx="11262">
                  <c:v>107.66</c:v>
                </c:pt>
                <c:pt idx="11263">
                  <c:v>105.96</c:v>
                </c:pt>
                <c:pt idx="11264">
                  <c:v>114.42</c:v>
                </c:pt>
                <c:pt idx="11265">
                  <c:v>172.89</c:v>
                </c:pt>
                <c:pt idx="11266">
                  <c:v>165.03</c:v>
                </c:pt>
                <c:pt idx="11267">
                  <c:v>212.35</c:v>
                </c:pt>
                <c:pt idx="11268">
                  <c:v>173.85</c:v>
                </c:pt>
                <c:pt idx="11269">
                  <c:v>142.88999999999999</c:v>
                </c:pt>
                <c:pt idx="11270">
                  <c:v>60.46</c:v>
                </c:pt>
                <c:pt idx="11271">
                  <c:v>82.53</c:v>
                </c:pt>
                <c:pt idx="11272">
                  <c:v>151.5</c:v>
                </c:pt>
                <c:pt idx="11273">
                  <c:v>162.04</c:v>
                </c:pt>
                <c:pt idx="11274">
                  <c:v>144.66999999999999</c:v>
                </c:pt>
                <c:pt idx="11275">
                  <c:v>157.35</c:v>
                </c:pt>
                <c:pt idx="11276">
                  <c:v>105.44</c:v>
                </c:pt>
                <c:pt idx="11277">
                  <c:v>87.96</c:v>
                </c:pt>
                <c:pt idx="11278">
                  <c:v>134.66999999999999</c:v>
                </c:pt>
                <c:pt idx="11279">
                  <c:v>112.77</c:v>
                </c:pt>
                <c:pt idx="11280">
                  <c:v>94.73</c:v>
                </c:pt>
                <c:pt idx="11281">
                  <c:v>98.91</c:v>
                </c:pt>
                <c:pt idx="11282">
                  <c:v>64.12</c:v>
                </c:pt>
                <c:pt idx="11283">
                  <c:v>93.09</c:v>
                </c:pt>
                <c:pt idx="11284">
                  <c:v>68.260000000000005</c:v>
                </c:pt>
                <c:pt idx="11285">
                  <c:v>64.819999999999993</c:v>
                </c:pt>
                <c:pt idx="11286">
                  <c:v>86.31</c:v>
                </c:pt>
                <c:pt idx="11287">
                  <c:v>89.18</c:v>
                </c:pt>
                <c:pt idx="11288">
                  <c:v>119.14</c:v>
                </c:pt>
                <c:pt idx="11289">
                  <c:v>67.930000000000007</c:v>
                </c:pt>
                <c:pt idx="11290">
                  <c:v>70.47</c:v>
                </c:pt>
                <c:pt idx="11291">
                  <c:v>130.82</c:v>
                </c:pt>
                <c:pt idx="11292">
                  <c:v>118.46</c:v>
                </c:pt>
                <c:pt idx="11293">
                  <c:v>67.56</c:v>
                </c:pt>
                <c:pt idx="11294">
                  <c:v>20.86</c:v>
                </c:pt>
                <c:pt idx="11295">
                  <c:v>31.99</c:v>
                </c:pt>
                <c:pt idx="11296">
                  <c:v>175.18</c:v>
                </c:pt>
                <c:pt idx="11297">
                  <c:v>269.42</c:v>
                </c:pt>
                <c:pt idx="11298">
                  <c:v>18.46</c:v>
                </c:pt>
                <c:pt idx="11299">
                  <c:v>0</c:v>
                </c:pt>
                <c:pt idx="11300">
                  <c:v>0</c:v>
                </c:pt>
                <c:pt idx="11301">
                  <c:v>11.73</c:v>
                </c:pt>
                <c:pt idx="11302">
                  <c:v>7.13</c:v>
                </c:pt>
                <c:pt idx="11303">
                  <c:v>10.09</c:v>
                </c:pt>
                <c:pt idx="11304">
                  <c:v>8.9</c:v>
                </c:pt>
                <c:pt idx="11305">
                  <c:v>9.0399999999999991</c:v>
                </c:pt>
                <c:pt idx="11306">
                  <c:v>10.029999999999999</c:v>
                </c:pt>
                <c:pt idx="11307">
                  <c:v>5.04</c:v>
                </c:pt>
                <c:pt idx="11308">
                  <c:v>2.1800000000000002</c:v>
                </c:pt>
                <c:pt idx="11309">
                  <c:v>0.04</c:v>
                </c:pt>
                <c:pt idx="11310">
                  <c:v>3.6</c:v>
                </c:pt>
                <c:pt idx="11311">
                  <c:v>4.21</c:v>
                </c:pt>
                <c:pt idx="11312">
                  <c:v>6.28</c:v>
                </c:pt>
                <c:pt idx="11313">
                  <c:v>128.53</c:v>
                </c:pt>
                <c:pt idx="11314">
                  <c:v>104.62</c:v>
                </c:pt>
                <c:pt idx="11315">
                  <c:v>161.93</c:v>
                </c:pt>
                <c:pt idx="11316">
                  <c:v>245.99</c:v>
                </c:pt>
                <c:pt idx="11317">
                  <c:v>234.2</c:v>
                </c:pt>
                <c:pt idx="11318">
                  <c:v>238.53</c:v>
                </c:pt>
                <c:pt idx="11319">
                  <c:v>260.39</c:v>
                </c:pt>
                <c:pt idx="11320">
                  <c:v>266.14999999999998</c:v>
                </c:pt>
                <c:pt idx="11321">
                  <c:v>368.72</c:v>
                </c:pt>
                <c:pt idx="11322">
                  <c:v>114.7</c:v>
                </c:pt>
                <c:pt idx="11323">
                  <c:v>203.21</c:v>
                </c:pt>
                <c:pt idx="11324">
                  <c:v>144.5</c:v>
                </c:pt>
                <c:pt idx="11325">
                  <c:v>166.64</c:v>
                </c:pt>
                <c:pt idx="11326">
                  <c:v>190.79</c:v>
                </c:pt>
                <c:pt idx="11327">
                  <c:v>167.28</c:v>
                </c:pt>
                <c:pt idx="11328">
                  <c:v>153.12</c:v>
                </c:pt>
                <c:pt idx="11329">
                  <c:v>178.5</c:v>
                </c:pt>
                <c:pt idx="11330">
                  <c:v>183.52</c:v>
                </c:pt>
                <c:pt idx="11331">
                  <c:v>148.65</c:v>
                </c:pt>
                <c:pt idx="11332">
                  <c:v>175.61</c:v>
                </c:pt>
                <c:pt idx="11333">
                  <c:v>202.02</c:v>
                </c:pt>
                <c:pt idx="11334">
                  <c:v>189.47</c:v>
                </c:pt>
                <c:pt idx="11335">
                  <c:v>191.63</c:v>
                </c:pt>
                <c:pt idx="11336">
                  <c:v>154.03</c:v>
                </c:pt>
                <c:pt idx="11337">
                  <c:v>171.6</c:v>
                </c:pt>
                <c:pt idx="11338">
                  <c:v>187.82</c:v>
                </c:pt>
                <c:pt idx="11339">
                  <c:v>252.11</c:v>
                </c:pt>
                <c:pt idx="11340">
                  <c:v>54.85</c:v>
                </c:pt>
                <c:pt idx="11341">
                  <c:v>44.08</c:v>
                </c:pt>
                <c:pt idx="11342">
                  <c:v>41.37</c:v>
                </c:pt>
                <c:pt idx="11343">
                  <c:v>52.81</c:v>
                </c:pt>
                <c:pt idx="11344">
                  <c:v>61.3</c:v>
                </c:pt>
                <c:pt idx="11345">
                  <c:v>49.2</c:v>
                </c:pt>
                <c:pt idx="11346">
                  <c:v>72.819999999999993</c:v>
                </c:pt>
                <c:pt idx="11347">
                  <c:v>86.28</c:v>
                </c:pt>
                <c:pt idx="11348">
                  <c:v>137.07</c:v>
                </c:pt>
                <c:pt idx="11349">
                  <c:v>88.34</c:v>
                </c:pt>
                <c:pt idx="11350">
                  <c:v>87.5</c:v>
                </c:pt>
                <c:pt idx="11351">
                  <c:v>85.82</c:v>
                </c:pt>
                <c:pt idx="11352">
                  <c:v>63.93</c:v>
                </c:pt>
                <c:pt idx="11353">
                  <c:v>36.15</c:v>
                </c:pt>
                <c:pt idx="11354">
                  <c:v>27.13</c:v>
                </c:pt>
                <c:pt idx="11355">
                  <c:v>18.78</c:v>
                </c:pt>
                <c:pt idx="11356">
                  <c:v>38.119999999999997</c:v>
                </c:pt>
                <c:pt idx="11357">
                  <c:v>67.45</c:v>
                </c:pt>
                <c:pt idx="11358">
                  <c:v>75.88</c:v>
                </c:pt>
                <c:pt idx="11359">
                  <c:v>69.09</c:v>
                </c:pt>
                <c:pt idx="11360">
                  <c:v>57.3</c:v>
                </c:pt>
                <c:pt idx="11361">
                  <c:v>60.52</c:v>
                </c:pt>
                <c:pt idx="11362">
                  <c:v>60.73</c:v>
                </c:pt>
                <c:pt idx="11363">
                  <c:v>33.32</c:v>
                </c:pt>
                <c:pt idx="11364">
                  <c:v>43.91</c:v>
                </c:pt>
                <c:pt idx="11365">
                  <c:v>66.430000000000007</c:v>
                </c:pt>
                <c:pt idx="11366">
                  <c:v>86.48</c:v>
                </c:pt>
                <c:pt idx="11367">
                  <c:v>49.52</c:v>
                </c:pt>
                <c:pt idx="11368">
                  <c:v>72.55</c:v>
                </c:pt>
                <c:pt idx="11369">
                  <c:v>52.14</c:v>
                </c:pt>
                <c:pt idx="11370">
                  <c:v>65.55</c:v>
                </c:pt>
                <c:pt idx="11371">
                  <c:v>69.37</c:v>
                </c:pt>
                <c:pt idx="11372">
                  <c:v>101</c:v>
                </c:pt>
                <c:pt idx="11373">
                  <c:v>106.26</c:v>
                </c:pt>
                <c:pt idx="11374">
                  <c:v>265.88</c:v>
                </c:pt>
                <c:pt idx="11375">
                  <c:v>283.45999999999998</c:v>
                </c:pt>
                <c:pt idx="11376">
                  <c:v>425.88</c:v>
                </c:pt>
                <c:pt idx="11377">
                  <c:v>287.08999999999997</c:v>
                </c:pt>
                <c:pt idx="11378">
                  <c:v>159.88999999999999</c:v>
                </c:pt>
                <c:pt idx="11379">
                  <c:v>212.32</c:v>
                </c:pt>
                <c:pt idx="11380">
                  <c:v>247.07</c:v>
                </c:pt>
                <c:pt idx="11381">
                  <c:v>322.14999999999998</c:v>
                </c:pt>
                <c:pt idx="11382">
                  <c:v>305.55</c:v>
                </c:pt>
                <c:pt idx="11383">
                  <c:v>315.37</c:v>
                </c:pt>
                <c:pt idx="11384">
                  <c:v>267.58</c:v>
                </c:pt>
                <c:pt idx="11385">
                  <c:v>362.86</c:v>
                </c:pt>
                <c:pt idx="11386">
                  <c:v>442.49</c:v>
                </c:pt>
                <c:pt idx="11387">
                  <c:v>410.11</c:v>
                </c:pt>
                <c:pt idx="11388">
                  <c:v>367.63</c:v>
                </c:pt>
                <c:pt idx="11389">
                  <c:v>330.34</c:v>
                </c:pt>
                <c:pt idx="11390">
                  <c:v>354.72</c:v>
                </c:pt>
                <c:pt idx="11391">
                  <c:v>331.41</c:v>
                </c:pt>
                <c:pt idx="11392">
                  <c:v>329.53</c:v>
                </c:pt>
                <c:pt idx="11393">
                  <c:v>356.01</c:v>
                </c:pt>
                <c:pt idx="11394">
                  <c:v>449.4</c:v>
                </c:pt>
                <c:pt idx="11395">
                  <c:v>491.59</c:v>
                </c:pt>
                <c:pt idx="11396">
                  <c:v>454.99</c:v>
                </c:pt>
                <c:pt idx="11397">
                  <c:v>359.61</c:v>
                </c:pt>
                <c:pt idx="11398">
                  <c:v>506.45</c:v>
                </c:pt>
                <c:pt idx="11399">
                  <c:v>178.97</c:v>
                </c:pt>
                <c:pt idx="11400">
                  <c:v>146.13</c:v>
                </c:pt>
                <c:pt idx="11401">
                  <c:v>171.44</c:v>
                </c:pt>
                <c:pt idx="11402">
                  <c:v>101.4</c:v>
                </c:pt>
                <c:pt idx="11403">
                  <c:v>107.3</c:v>
                </c:pt>
                <c:pt idx="11404">
                  <c:v>117.21</c:v>
                </c:pt>
                <c:pt idx="11405">
                  <c:v>133.06</c:v>
                </c:pt>
                <c:pt idx="11406">
                  <c:v>128.1</c:v>
                </c:pt>
                <c:pt idx="11407">
                  <c:v>119.1</c:v>
                </c:pt>
                <c:pt idx="11408">
                  <c:v>123.97</c:v>
                </c:pt>
                <c:pt idx="11409">
                  <c:v>99.35</c:v>
                </c:pt>
                <c:pt idx="11410">
                  <c:v>123.23</c:v>
                </c:pt>
                <c:pt idx="11411">
                  <c:v>133.05000000000001</c:v>
                </c:pt>
                <c:pt idx="11412">
                  <c:v>121.8</c:v>
                </c:pt>
                <c:pt idx="11413">
                  <c:v>213.35</c:v>
                </c:pt>
                <c:pt idx="11414">
                  <c:v>203.62</c:v>
                </c:pt>
                <c:pt idx="11415">
                  <c:v>175.82</c:v>
                </c:pt>
                <c:pt idx="11416">
                  <c:v>143.29</c:v>
                </c:pt>
                <c:pt idx="11417">
                  <c:v>174.03</c:v>
                </c:pt>
                <c:pt idx="11418">
                  <c:v>152.46</c:v>
                </c:pt>
                <c:pt idx="11419">
                  <c:v>147.75</c:v>
                </c:pt>
                <c:pt idx="11420">
                  <c:v>139.93</c:v>
                </c:pt>
                <c:pt idx="11421">
                  <c:v>131.29</c:v>
                </c:pt>
                <c:pt idx="11422">
                  <c:v>108.64</c:v>
                </c:pt>
                <c:pt idx="11423">
                  <c:v>110.28</c:v>
                </c:pt>
                <c:pt idx="11424">
                  <c:v>74.010000000000005</c:v>
                </c:pt>
                <c:pt idx="11425">
                  <c:v>81.569999999999993</c:v>
                </c:pt>
                <c:pt idx="11426">
                  <c:v>69.84</c:v>
                </c:pt>
                <c:pt idx="11427">
                  <c:v>67.459999999999994</c:v>
                </c:pt>
                <c:pt idx="11428">
                  <c:v>62.06</c:v>
                </c:pt>
                <c:pt idx="11429">
                  <c:v>74.180000000000007</c:v>
                </c:pt>
                <c:pt idx="11430">
                  <c:v>17.32</c:v>
                </c:pt>
                <c:pt idx="11431">
                  <c:v>22.22</c:v>
                </c:pt>
                <c:pt idx="11432">
                  <c:v>36.25</c:v>
                </c:pt>
                <c:pt idx="11433">
                  <c:v>45.12</c:v>
                </c:pt>
                <c:pt idx="11434">
                  <c:v>52.8</c:v>
                </c:pt>
                <c:pt idx="11435">
                  <c:v>42.89</c:v>
                </c:pt>
                <c:pt idx="11436">
                  <c:v>44.63</c:v>
                </c:pt>
                <c:pt idx="11437">
                  <c:v>39.22</c:v>
                </c:pt>
                <c:pt idx="11438">
                  <c:v>32.590000000000003</c:v>
                </c:pt>
                <c:pt idx="11439">
                  <c:v>31.86</c:v>
                </c:pt>
                <c:pt idx="11440">
                  <c:v>30.73</c:v>
                </c:pt>
                <c:pt idx="11441">
                  <c:v>29.86</c:v>
                </c:pt>
                <c:pt idx="11442">
                  <c:v>38.14</c:v>
                </c:pt>
                <c:pt idx="11443">
                  <c:v>37.33</c:v>
                </c:pt>
                <c:pt idx="11444">
                  <c:v>45.18</c:v>
                </c:pt>
                <c:pt idx="11445">
                  <c:v>38.380000000000003</c:v>
                </c:pt>
                <c:pt idx="11446">
                  <c:v>38.35</c:v>
                </c:pt>
                <c:pt idx="11447">
                  <c:v>43.16</c:v>
                </c:pt>
                <c:pt idx="11448">
                  <c:v>42.88</c:v>
                </c:pt>
                <c:pt idx="11449">
                  <c:v>52.03</c:v>
                </c:pt>
                <c:pt idx="11450">
                  <c:v>54.35</c:v>
                </c:pt>
                <c:pt idx="11451">
                  <c:v>49.43</c:v>
                </c:pt>
                <c:pt idx="11452">
                  <c:v>56.32</c:v>
                </c:pt>
                <c:pt idx="11453">
                  <c:v>70.23</c:v>
                </c:pt>
                <c:pt idx="11454">
                  <c:v>44.62</c:v>
                </c:pt>
                <c:pt idx="11455">
                  <c:v>58.93</c:v>
                </c:pt>
                <c:pt idx="11456">
                  <c:v>68.63</c:v>
                </c:pt>
                <c:pt idx="11457">
                  <c:v>58.65</c:v>
                </c:pt>
                <c:pt idx="11458">
                  <c:v>37.450000000000003</c:v>
                </c:pt>
                <c:pt idx="11459">
                  <c:v>42.85</c:v>
                </c:pt>
                <c:pt idx="11460">
                  <c:v>58.28</c:v>
                </c:pt>
                <c:pt idx="11461">
                  <c:v>49.73</c:v>
                </c:pt>
                <c:pt idx="11462">
                  <c:v>75.77</c:v>
                </c:pt>
                <c:pt idx="11463">
                  <c:v>68.02</c:v>
                </c:pt>
                <c:pt idx="11464">
                  <c:v>62.34</c:v>
                </c:pt>
                <c:pt idx="11465">
                  <c:v>98.85</c:v>
                </c:pt>
                <c:pt idx="11466">
                  <c:v>124.57</c:v>
                </c:pt>
                <c:pt idx="11467">
                  <c:v>85.96</c:v>
                </c:pt>
                <c:pt idx="11468">
                  <c:v>105.31</c:v>
                </c:pt>
                <c:pt idx="11469">
                  <c:v>87.8</c:v>
                </c:pt>
                <c:pt idx="11470">
                  <c:v>52.34</c:v>
                </c:pt>
                <c:pt idx="11471">
                  <c:v>64.03</c:v>
                </c:pt>
                <c:pt idx="11472">
                  <c:v>28.39</c:v>
                </c:pt>
                <c:pt idx="11473">
                  <c:v>23.39</c:v>
                </c:pt>
                <c:pt idx="11474">
                  <c:v>24.19</c:v>
                </c:pt>
                <c:pt idx="11475">
                  <c:v>47.84</c:v>
                </c:pt>
                <c:pt idx="11476">
                  <c:v>56.4</c:v>
                </c:pt>
                <c:pt idx="11477">
                  <c:v>54.13</c:v>
                </c:pt>
                <c:pt idx="11478">
                  <c:v>59.38</c:v>
                </c:pt>
                <c:pt idx="11479">
                  <c:v>64.22</c:v>
                </c:pt>
                <c:pt idx="11480">
                  <c:v>94.07</c:v>
                </c:pt>
                <c:pt idx="11481">
                  <c:v>107.38</c:v>
                </c:pt>
                <c:pt idx="11482">
                  <c:v>127.88</c:v>
                </c:pt>
                <c:pt idx="11483">
                  <c:v>157.61000000000001</c:v>
                </c:pt>
                <c:pt idx="11484">
                  <c:v>147.21</c:v>
                </c:pt>
                <c:pt idx="11485">
                  <c:v>122.35</c:v>
                </c:pt>
                <c:pt idx="11486">
                  <c:v>53.91</c:v>
                </c:pt>
                <c:pt idx="11487">
                  <c:v>63.14</c:v>
                </c:pt>
                <c:pt idx="11488">
                  <c:v>57.19</c:v>
                </c:pt>
                <c:pt idx="11489">
                  <c:v>53.72</c:v>
                </c:pt>
                <c:pt idx="11490">
                  <c:v>30.61</c:v>
                </c:pt>
                <c:pt idx="11491">
                  <c:v>35.43</c:v>
                </c:pt>
                <c:pt idx="11492">
                  <c:v>36.909999999999997</c:v>
                </c:pt>
                <c:pt idx="11493">
                  <c:v>36.17</c:v>
                </c:pt>
                <c:pt idx="11494">
                  <c:v>43.4</c:v>
                </c:pt>
                <c:pt idx="11495">
                  <c:v>49</c:v>
                </c:pt>
                <c:pt idx="11496">
                  <c:v>42.24</c:v>
                </c:pt>
                <c:pt idx="11497">
                  <c:v>45.62</c:v>
                </c:pt>
                <c:pt idx="11498">
                  <c:v>47.91</c:v>
                </c:pt>
                <c:pt idx="11499">
                  <c:v>35.72</c:v>
                </c:pt>
                <c:pt idx="11500">
                  <c:v>44</c:v>
                </c:pt>
                <c:pt idx="11501">
                  <c:v>35.97</c:v>
                </c:pt>
                <c:pt idx="11502">
                  <c:v>42.28</c:v>
                </c:pt>
                <c:pt idx="11503">
                  <c:v>38.26</c:v>
                </c:pt>
                <c:pt idx="11504">
                  <c:v>35.049999999999997</c:v>
                </c:pt>
                <c:pt idx="11505">
                  <c:v>46.13</c:v>
                </c:pt>
                <c:pt idx="11506">
                  <c:v>50.64</c:v>
                </c:pt>
                <c:pt idx="11507">
                  <c:v>60.25</c:v>
                </c:pt>
                <c:pt idx="11508">
                  <c:v>56.51</c:v>
                </c:pt>
                <c:pt idx="11509">
                  <c:v>49.29</c:v>
                </c:pt>
                <c:pt idx="11510">
                  <c:v>56.34</c:v>
                </c:pt>
                <c:pt idx="11511">
                  <c:v>37.979999999999997</c:v>
                </c:pt>
                <c:pt idx="11512">
                  <c:v>32.840000000000003</c:v>
                </c:pt>
                <c:pt idx="11513">
                  <c:v>36.880000000000003</c:v>
                </c:pt>
                <c:pt idx="11514">
                  <c:v>39.56</c:v>
                </c:pt>
                <c:pt idx="11515">
                  <c:v>40.770000000000003</c:v>
                </c:pt>
                <c:pt idx="11516">
                  <c:v>52.48</c:v>
                </c:pt>
                <c:pt idx="11517">
                  <c:v>78.239999999999995</c:v>
                </c:pt>
                <c:pt idx="11518">
                  <c:v>73.92</c:v>
                </c:pt>
                <c:pt idx="11519">
                  <c:v>51.81</c:v>
                </c:pt>
                <c:pt idx="11520">
                  <c:v>46.06</c:v>
                </c:pt>
                <c:pt idx="11521">
                  <c:v>74.41</c:v>
                </c:pt>
                <c:pt idx="11522">
                  <c:v>109.65</c:v>
                </c:pt>
                <c:pt idx="11523">
                  <c:v>87.3</c:v>
                </c:pt>
                <c:pt idx="11524">
                  <c:v>95.05</c:v>
                </c:pt>
                <c:pt idx="11525">
                  <c:v>68.959999999999994</c:v>
                </c:pt>
                <c:pt idx="11526">
                  <c:v>70.459999999999994</c:v>
                </c:pt>
                <c:pt idx="11527">
                  <c:v>69.75</c:v>
                </c:pt>
                <c:pt idx="11528">
                  <c:v>36.770000000000003</c:v>
                </c:pt>
                <c:pt idx="11529">
                  <c:v>44.05</c:v>
                </c:pt>
                <c:pt idx="11530">
                  <c:v>28.34</c:v>
                </c:pt>
                <c:pt idx="11531">
                  <c:v>40.840000000000003</c:v>
                </c:pt>
                <c:pt idx="11532">
                  <c:v>45.34</c:v>
                </c:pt>
                <c:pt idx="11533">
                  <c:v>72.09</c:v>
                </c:pt>
                <c:pt idx="11534">
                  <c:v>117.56</c:v>
                </c:pt>
                <c:pt idx="11535">
                  <c:v>133.22</c:v>
                </c:pt>
                <c:pt idx="11536">
                  <c:v>345.78</c:v>
                </c:pt>
                <c:pt idx="11537">
                  <c:v>184.24</c:v>
                </c:pt>
                <c:pt idx="11538">
                  <c:v>209.09</c:v>
                </c:pt>
                <c:pt idx="11539">
                  <c:v>162.38</c:v>
                </c:pt>
                <c:pt idx="11540">
                  <c:v>244.33</c:v>
                </c:pt>
                <c:pt idx="11541">
                  <c:v>258.61</c:v>
                </c:pt>
                <c:pt idx="11542">
                  <c:v>238.58</c:v>
                </c:pt>
                <c:pt idx="11543">
                  <c:v>283.56</c:v>
                </c:pt>
                <c:pt idx="11544">
                  <c:v>183.92</c:v>
                </c:pt>
                <c:pt idx="11545">
                  <c:v>346.7</c:v>
                </c:pt>
                <c:pt idx="11546">
                  <c:v>289.77</c:v>
                </c:pt>
                <c:pt idx="11547">
                  <c:v>286.52999999999997</c:v>
                </c:pt>
                <c:pt idx="11548">
                  <c:v>365.48</c:v>
                </c:pt>
                <c:pt idx="11549">
                  <c:v>151.38</c:v>
                </c:pt>
                <c:pt idx="11550">
                  <c:v>209.87</c:v>
                </c:pt>
                <c:pt idx="11551">
                  <c:v>220.5</c:v>
                </c:pt>
                <c:pt idx="11552">
                  <c:v>232.43</c:v>
                </c:pt>
                <c:pt idx="11553">
                  <c:v>228.45</c:v>
                </c:pt>
                <c:pt idx="11554">
                  <c:v>214.97</c:v>
                </c:pt>
                <c:pt idx="11555">
                  <c:v>258.32</c:v>
                </c:pt>
                <c:pt idx="11556">
                  <c:v>337.99</c:v>
                </c:pt>
                <c:pt idx="11557">
                  <c:v>332.19</c:v>
                </c:pt>
                <c:pt idx="11558">
                  <c:v>318.95999999999998</c:v>
                </c:pt>
                <c:pt idx="11559">
                  <c:v>160.88</c:v>
                </c:pt>
                <c:pt idx="11560">
                  <c:v>112.98</c:v>
                </c:pt>
                <c:pt idx="11561">
                  <c:v>90.42</c:v>
                </c:pt>
                <c:pt idx="11562">
                  <c:v>91.34</c:v>
                </c:pt>
                <c:pt idx="11563">
                  <c:v>111.19</c:v>
                </c:pt>
                <c:pt idx="11564">
                  <c:v>206.49</c:v>
                </c:pt>
                <c:pt idx="11565">
                  <c:v>351.54</c:v>
                </c:pt>
                <c:pt idx="11566">
                  <c:v>309.52999999999997</c:v>
                </c:pt>
                <c:pt idx="11567">
                  <c:v>68.58</c:v>
                </c:pt>
                <c:pt idx="11568">
                  <c:v>28.86</c:v>
                </c:pt>
                <c:pt idx="11569">
                  <c:v>40.17</c:v>
                </c:pt>
                <c:pt idx="11570">
                  <c:v>25.32</c:v>
                </c:pt>
                <c:pt idx="11571">
                  <c:v>29.55</c:v>
                </c:pt>
                <c:pt idx="11572">
                  <c:v>34.82</c:v>
                </c:pt>
                <c:pt idx="11573">
                  <c:v>112.81</c:v>
                </c:pt>
                <c:pt idx="11574">
                  <c:v>65.680000000000007</c:v>
                </c:pt>
                <c:pt idx="11575">
                  <c:v>82.02</c:v>
                </c:pt>
                <c:pt idx="11576">
                  <c:v>119.42</c:v>
                </c:pt>
                <c:pt idx="11577">
                  <c:v>232.33</c:v>
                </c:pt>
                <c:pt idx="11578">
                  <c:v>178.73</c:v>
                </c:pt>
                <c:pt idx="11579">
                  <c:v>117.72</c:v>
                </c:pt>
                <c:pt idx="11580">
                  <c:v>105.82</c:v>
                </c:pt>
                <c:pt idx="11581">
                  <c:v>108.85</c:v>
                </c:pt>
                <c:pt idx="11582">
                  <c:v>86.63</c:v>
                </c:pt>
                <c:pt idx="11583">
                  <c:v>74.94</c:v>
                </c:pt>
                <c:pt idx="11584">
                  <c:v>68.680000000000007</c:v>
                </c:pt>
                <c:pt idx="11585">
                  <c:v>55.41</c:v>
                </c:pt>
                <c:pt idx="11586">
                  <c:v>34.159999999999997</c:v>
                </c:pt>
                <c:pt idx="11587">
                  <c:v>29.72</c:v>
                </c:pt>
                <c:pt idx="11588">
                  <c:v>21.19</c:v>
                </c:pt>
                <c:pt idx="11589">
                  <c:v>18.89</c:v>
                </c:pt>
                <c:pt idx="11590">
                  <c:v>19.190000000000001</c:v>
                </c:pt>
                <c:pt idx="11591">
                  <c:v>26.71</c:v>
                </c:pt>
                <c:pt idx="11592">
                  <c:v>21.59</c:v>
                </c:pt>
                <c:pt idx="11593">
                  <c:v>15.75</c:v>
                </c:pt>
                <c:pt idx="11594">
                  <c:v>19.23</c:v>
                </c:pt>
                <c:pt idx="11595">
                  <c:v>22.07</c:v>
                </c:pt>
                <c:pt idx="11596">
                  <c:v>21.7</c:v>
                </c:pt>
                <c:pt idx="11597">
                  <c:v>23.95</c:v>
                </c:pt>
                <c:pt idx="11598">
                  <c:v>21.33</c:v>
                </c:pt>
                <c:pt idx="11599">
                  <c:v>24.37</c:v>
                </c:pt>
                <c:pt idx="11600">
                  <c:v>27.75</c:v>
                </c:pt>
                <c:pt idx="11601">
                  <c:v>26.28</c:v>
                </c:pt>
                <c:pt idx="11602">
                  <c:v>21.91</c:v>
                </c:pt>
                <c:pt idx="11603">
                  <c:v>22.24</c:v>
                </c:pt>
                <c:pt idx="11604">
                  <c:v>21.55</c:v>
                </c:pt>
                <c:pt idx="11605">
                  <c:v>23.51</c:v>
                </c:pt>
                <c:pt idx="11606">
                  <c:v>23.11</c:v>
                </c:pt>
                <c:pt idx="11607">
                  <c:v>19.46</c:v>
                </c:pt>
                <c:pt idx="11608">
                  <c:v>91.66</c:v>
                </c:pt>
                <c:pt idx="11609">
                  <c:v>55.03</c:v>
                </c:pt>
                <c:pt idx="11610">
                  <c:v>394.22</c:v>
                </c:pt>
                <c:pt idx="11611">
                  <c:v>522.47</c:v>
                </c:pt>
                <c:pt idx="11612">
                  <c:v>667.94</c:v>
                </c:pt>
                <c:pt idx="11613">
                  <c:v>790.17</c:v>
                </c:pt>
                <c:pt idx="11614">
                  <c:v>475.39</c:v>
                </c:pt>
                <c:pt idx="11615">
                  <c:v>357.57</c:v>
                </c:pt>
                <c:pt idx="11616">
                  <c:v>202.89</c:v>
                </c:pt>
                <c:pt idx="11617">
                  <c:v>181.13</c:v>
                </c:pt>
                <c:pt idx="11618">
                  <c:v>181.98</c:v>
                </c:pt>
                <c:pt idx="11619">
                  <c:v>346.95</c:v>
                </c:pt>
                <c:pt idx="11620">
                  <c:v>215.63</c:v>
                </c:pt>
                <c:pt idx="11621">
                  <c:v>89.33</c:v>
                </c:pt>
                <c:pt idx="11622">
                  <c:v>64.69</c:v>
                </c:pt>
                <c:pt idx="11623">
                  <c:v>92.8</c:v>
                </c:pt>
                <c:pt idx="11624">
                  <c:v>177.87</c:v>
                </c:pt>
                <c:pt idx="11625">
                  <c:v>229.64</c:v>
                </c:pt>
                <c:pt idx="11626">
                  <c:v>224.91</c:v>
                </c:pt>
                <c:pt idx="11627">
                  <c:v>117.86</c:v>
                </c:pt>
                <c:pt idx="11628">
                  <c:v>187.3</c:v>
                </c:pt>
                <c:pt idx="11629">
                  <c:v>143.82</c:v>
                </c:pt>
                <c:pt idx="11630">
                  <c:v>217.39</c:v>
                </c:pt>
                <c:pt idx="11631">
                  <c:v>467.35</c:v>
                </c:pt>
                <c:pt idx="11632">
                  <c:v>590.69000000000005</c:v>
                </c:pt>
                <c:pt idx="11633">
                  <c:v>295.42</c:v>
                </c:pt>
                <c:pt idx="11634">
                  <c:v>475.8</c:v>
                </c:pt>
                <c:pt idx="11635">
                  <c:v>372.77</c:v>
                </c:pt>
                <c:pt idx="11636">
                  <c:v>544.48</c:v>
                </c:pt>
                <c:pt idx="11637">
                  <c:v>703.02</c:v>
                </c:pt>
                <c:pt idx="11638">
                  <c:v>268.70999999999998</c:v>
                </c:pt>
                <c:pt idx="11639">
                  <c:v>495.21</c:v>
                </c:pt>
                <c:pt idx="11640">
                  <c:v>575.02</c:v>
                </c:pt>
                <c:pt idx="11641">
                  <c:v>447.97</c:v>
                </c:pt>
                <c:pt idx="11642">
                  <c:v>159.41</c:v>
                </c:pt>
                <c:pt idx="11643">
                  <c:v>304.02999999999997</c:v>
                </c:pt>
                <c:pt idx="11644">
                  <c:v>568.58000000000004</c:v>
                </c:pt>
                <c:pt idx="11645">
                  <c:v>317.7</c:v>
                </c:pt>
                <c:pt idx="11646">
                  <c:v>114.93</c:v>
                </c:pt>
                <c:pt idx="11647">
                  <c:v>104.41</c:v>
                </c:pt>
                <c:pt idx="11648">
                  <c:v>100</c:v>
                </c:pt>
                <c:pt idx="11649">
                  <c:v>101.66</c:v>
                </c:pt>
                <c:pt idx="11650">
                  <c:v>102.27</c:v>
                </c:pt>
                <c:pt idx="11651">
                  <c:v>113.38</c:v>
                </c:pt>
                <c:pt idx="11652">
                  <c:v>137.26</c:v>
                </c:pt>
                <c:pt idx="11653">
                  <c:v>131.13</c:v>
                </c:pt>
                <c:pt idx="11654">
                  <c:v>139.74</c:v>
                </c:pt>
                <c:pt idx="11655">
                  <c:v>126.85</c:v>
                </c:pt>
                <c:pt idx="11656">
                  <c:v>151.07</c:v>
                </c:pt>
                <c:pt idx="11657">
                  <c:v>139.11000000000001</c:v>
                </c:pt>
                <c:pt idx="11658">
                  <c:v>172.37</c:v>
                </c:pt>
                <c:pt idx="11659">
                  <c:v>194.21</c:v>
                </c:pt>
                <c:pt idx="11660">
                  <c:v>146.99</c:v>
                </c:pt>
                <c:pt idx="11661">
                  <c:v>171.64</c:v>
                </c:pt>
                <c:pt idx="11662">
                  <c:v>186.53</c:v>
                </c:pt>
                <c:pt idx="11663">
                  <c:v>170.39</c:v>
                </c:pt>
                <c:pt idx="11664">
                  <c:v>179.02</c:v>
                </c:pt>
                <c:pt idx="11665">
                  <c:v>142.88</c:v>
                </c:pt>
                <c:pt idx="11666">
                  <c:v>139.38999999999999</c:v>
                </c:pt>
                <c:pt idx="11667">
                  <c:v>605.16999999999996</c:v>
                </c:pt>
                <c:pt idx="11668">
                  <c:v>416.54</c:v>
                </c:pt>
                <c:pt idx="11669">
                  <c:v>423.7</c:v>
                </c:pt>
                <c:pt idx="11670">
                  <c:v>365.04</c:v>
                </c:pt>
                <c:pt idx="11671">
                  <c:v>421.67</c:v>
                </c:pt>
                <c:pt idx="11672">
                  <c:v>410.94</c:v>
                </c:pt>
                <c:pt idx="11673">
                  <c:v>439.82</c:v>
                </c:pt>
                <c:pt idx="11674">
                  <c:v>505.31</c:v>
                </c:pt>
                <c:pt idx="11675">
                  <c:v>461.15</c:v>
                </c:pt>
                <c:pt idx="11676">
                  <c:v>517</c:v>
                </c:pt>
                <c:pt idx="11677">
                  <c:v>665.79</c:v>
                </c:pt>
                <c:pt idx="11678">
                  <c:v>636.79999999999995</c:v>
                </c:pt>
                <c:pt idx="11679">
                  <c:v>407.96</c:v>
                </c:pt>
                <c:pt idx="11680">
                  <c:v>450.75</c:v>
                </c:pt>
                <c:pt idx="11681">
                  <c:v>589.74</c:v>
                </c:pt>
                <c:pt idx="11682">
                  <c:v>526.16999999999996</c:v>
                </c:pt>
                <c:pt idx="11683">
                  <c:v>498.44</c:v>
                </c:pt>
                <c:pt idx="11684">
                  <c:v>376.83</c:v>
                </c:pt>
                <c:pt idx="11685">
                  <c:v>355.66</c:v>
                </c:pt>
                <c:pt idx="11686">
                  <c:v>458.42</c:v>
                </c:pt>
                <c:pt idx="11687">
                  <c:v>440.66</c:v>
                </c:pt>
                <c:pt idx="11688">
                  <c:v>434.72</c:v>
                </c:pt>
                <c:pt idx="11689">
                  <c:v>331.86</c:v>
                </c:pt>
                <c:pt idx="11690">
                  <c:v>343.59</c:v>
                </c:pt>
                <c:pt idx="11691">
                  <c:v>345.24</c:v>
                </c:pt>
                <c:pt idx="11692">
                  <c:v>306.02</c:v>
                </c:pt>
                <c:pt idx="11693">
                  <c:v>200.46</c:v>
                </c:pt>
                <c:pt idx="11694">
                  <c:v>159.06</c:v>
                </c:pt>
                <c:pt idx="11695">
                  <c:v>186.58</c:v>
                </c:pt>
                <c:pt idx="11696">
                  <c:v>128.28</c:v>
                </c:pt>
                <c:pt idx="11697">
                  <c:v>200.01</c:v>
                </c:pt>
                <c:pt idx="11698">
                  <c:v>178.02</c:v>
                </c:pt>
                <c:pt idx="11699">
                  <c:v>148.49</c:v>
                </c:pt>
                <c:pt idx="11700">
                  <c:v>190.03</c:v>
                </c:pt>
                <c:pt idx="11701">
                  <c:v>154.84</c:v>
                </c:pt>
                <c:pt idx="11702">
                  <c:v>131.31</c:v>
                </c:pt>
                <c:pt idx="11703">
                  <c:v>117.5</c:v>
                </c:pt>
                <c:pt idx="11704">
                  <c:v>126.69</c:v>
                </c:pt>
                <c:pt idx="11705">
                  <c:v>162.09</c:v>
                </c:pt>
                <c:pt idx="11706">
                  <c:v>130.35</c:v>
                </c:pt>
                <c:pt idx="11707">
                  <c:v>167.05</c:v>
                </c:pt>
                <c:pt idx="11708">
                  <c:v>146.04</c:v>
                </c:pt>
                <c:pt idx="11709">
                  <c:v>114</c:v>
                </c:pt>
                <c:pt idx="11710">
                  <c:v>79.09</c:v>
                </c:pt>
                <c:pt idx="11711">
                  <c:v>47.64</c:v>
                </c:pt>
                <c:pt idx="11712">
                  <c:v>85.24</c:v>
                </c:pt>
                <c:pt idx="11713">
                  <c:v>48.28</c:v>
                </c:pt>
                <c:pt idx="11714">
                  <c:v>94.8</c:v>
                </c:pt>
                <c:pt idx="11715">
                  <c:v>68.45</c:v>
                </c:pt>
                <c:pt idx="11716">
                  <c:v>113.73</c:v>
                </c:pt>
                <c:pt idx="11717">
                  <c:v>71.75</c:v>
                </c:pt>
                <c:pt idx="11718">
                  <c:v>18.57</c:v>
                </c:pt>
                <c:pt idx="11719">
                  <c:v>12.66</c:v>
                </c:pt>
                <c:pt idx="11720">
                  <c:v>11.58</c:v>
                </c:pt>
                <c:pt idx="11721">
                  <c:v>15.37</c:v>
                </c:pt>
                <c:pt idx="11722">
                  <c:v>10.37</c:v>
                </c:pt>
                <c:pt idx="11723">
                  <c:v>13.03</c:v>
                </c:pt>
                <c:pt idx="11724">
                  <c:v>16.84</c:v>
                </c:pt>
                <c:pt idx="11725">
                  <c:v>11.99</c:v>
                </c:pt>
                <c:pt idx="11726">
                  <c:v>15.14</c:v>
                </c:pt>
                <c:pt idx="11727">
                  <c:v>17.850000000000001</c:v>
                </c:pt>
                <c:pt idx="11728">
                  <c:v>16.27</c:v>
                </c:pt>
                <c:pt idx="11729">
                  <c:v>15.52</c:v>
                </c:pt>
                <c:pt idx="11730">
                  <c:v>9.77</c:v>
                </c:pt>
                <c:pt idx="11731">
                  <c:v>15.43</c:v>
                </c:pt>
                <c:pt idx="11732">
                  <c:v>15.04</c:v>
                </c:pt>
                <c:pt idx="11733">
                  <c:v>14.49</c:v>
                </c:pt>
                <c:pt idx="11734">
                  <c:v>17.48</c:v>
                </c:pt>
                <c:pt idx="11735">
                  <c:v>17.899999999999999</c:v>
                </c:pt>
                <c:pt idx="11736">
                  <c:v>17.010000000000002</c:v>
                </c:pt>
                <c:pt idx="11737">
                  <c:v>16.649999999999999</c:v>
                </c:pt>
                <c:pt idx="11738">
                  <c:v>15</c:v>
                </c:pt>
                <c:pt idx="11739">
                  <c:v>12.84</c:v>
                </c:pt>
                <c:pt idx="11740">
                  <c:v>16.61</c:v>
                </c:pt>
                <c:pt idx="11741">
                  <c:v>14.96</c:v>
                </c:pt>
                <c:pt idx="11742">
                  <c:v>15.64</c:v>
                </c:pt>
                <c:pt idx="11743">
                  <c:v>18.57</c:v>
                </c:pt>
                <c:pt idx="11744">
                  <c:v>22.84</c:v>
                </c:pt>
                <c:pt idx="11745">
                  <c:v>25.91</c:v>
                </c:pt>
                <c:pt idx="11746">
                  <c:v>26.9</c:v>
                </c:pt>
                <c:pt idx="11747">
                  <c:v>22.54</c:v>
                </c:pt>
                <c:pt idx="11748">
                  <c:v>19.97</c:v>
                </c:pt>
                <c:pt idx="11749">
                  <c:v>25.31</c:v>
                </c:pt>
                <c:pt idx="11750">
                  <c:v>24.01</c:v>
                </c:pt>
                <c:pt idx="11751">
                  <c:v>26.41</c:v>
                </c:pt>
                <c:pt idx="11752">
                  <c:v>22.71</c:v>
                </c:pt>
                <c:pt idx="11753">
                  <c:v>22.96</c:v>
                </c:pt>
                <c:pt idx="11754">
                  <c:v>27.88</c:v>
                </c:pt>
                <c:pt idx="11755">
                  <c:v>26.17</c:v>
                </c:pt>
                <c:pt idx="11756">
                  <c:v>35.29</c:v>
                </c:pt>
                <c:pt idx="11757">
                  <c:v>44.05</c:v>
                </c:pt>
                <c:pt idx="11758">
                  <c:v>75.31</c:v>
                </c:pt>
                <c:pt idx="11759">
                  <c:v>57.69</c:v>
                </c:pt>
                <c:pt idx="11760">
                  <c:v>134.03</c:v>
                </c:pt>
                <c:pt idx="11761">
                  <c:v>218.8</c:v>
                </c:pt>
                <c:pt idx="11762">
                  <c:v>136.32</c:v>
                </c:pt>
                <c:pt idx="11763">
                  <c:v>199.15</c:v>
                </c:pt>
                <c:pt idx="11764">
                  <c:v>203.23</c:v>
                </c:pt>
                <c:pt idx="11765">
                  <c:v>169.59</c:v>
                </c:pt>
                <c:pt idx="11766">
                  <c:v>153.30000000000001</c:v>
                </c:pt>
                <c:pt idx="11767">
                  <c:v>152.07</c:v>
                </c:pt>
                <c:pt idx="11768">
                  <c:v>152.32</c:v>
                </c:pt>
                <c:pt idx="11769">
                  <c:v>167.24</c:v>
                </c:pt>
                <c:pt idx="11770">
                  <c:v>181.36</c:v>
                </c:pt>
                <c:pt idx="11771">
                  <c:v>147.69999999999999</c:v>
                </c:pt>
                <c:pt idx="11772">
                  <c:v>103.9</c:v>
                </c:pt>
                <c:pt idx="11773">
                  <c:v>176.6</c:v>
                </c:pt>
                <c:pt idx="11774">
                  <c:v>196.86</c:v>
                </c:pt>
                <c:pt idx="11775">
                  <c:v>213.31</c:v>
                </c:pt>
                <c:pt idx="11776">
                  <c:v>134.52000000000001</c:v>
                </c:pt>
                <c:pt idx="11777">
                  <c:v>138.07</c:v>
                </c:pt>
                <c:pt idx="11778">
                  <c:v>117.58</c:v>
                </c:pt>
                <c:pt idx="11779">
                  <c:v>122.63</c:v>
                </c:pt>
                <c:pt idx="11780">
                  <c:v>111.74</c:v>
                </c:pt>
                <c:pt idx="11781">
                  <c:v>119.36</c:v>
                </c:pt>
                <c:pt idx="11782">
                  <c:v>238.64</c:v>
                </c:pt>
                <c:pt idx="11783">
                  <c:v>291.7</c:v>
                </c:pt>
                <c:pt idx="11784">
                  <c:v>293.17</c:v>
                </c:pt>
                <c:pt idx="11785">
                  <c:v>203.86</c:v>
                </c:pt>
                <c:pt idx="11786">
                  <c:v>130.69999999999999</c:v>
                </c:pt>
                <c:pt idx="11787">
                  <c:v>108.55</c:v>
                </c:pt>
                <c:pt idx="11788">
                  <c:v>149.36000000000001</c:v>
                </c:pt>
                <c:pt idx="11789">
                  <c:v>153.78</c:v>
                </c:pt>
                <c:pt idx="11790">
                  <c:v>192.12</c:v>
                </c:pt>
                <c:pt idx="11791">
                  <c:v>131.91999999999999</c:v>
                </c:pt>
                <c:pt idx="11792">
                  <c:v>61.9</c:v>
                </c:pt>
                <c:pt idx="11793">
                  <c:v>170.12</c:v>
                </c:pt>
                <c:pt idx="11794">
                  <c:v>106.14</c:v>
                </c:pt>
                <c:pt idx="11795">
                  <c:v>82.54</c:v>
                </c:pt>
                <c:pt idx="11796">
                  <c:v>80.09</c:v>
                </c:pt>
                <c:pt idx="11797">
                  <c:v>83.59</c:v>
                </c:pt>
                <c:pt idx="11798">
                  <c:v>68.31</c:v>
                </c:pt>
                <c:pt idx="11799">
                  <c:v>122.01</c:v>
                </c:pt>
                <c:pt idx="11800">
                  <c:v>112.4</c:v>
                </c:pt>
                <c:pt idx="11801">
                  <c:v>42.06</c:v>
                </c:pt>
                <c:pt idx="11802">
                  <c:v>37.76</c:v>
                </c:pt>
                <c:pt idx="11803">
                  <c:v>32.18</c:v>
                </c:pt>
                <c:pt idx="11804">
                  <c:v>30.14</c:v>
                </c:pt>
                <c:pt idx="11805">
                  <c:v>27.08</c:v>
                </c:pt>
                <c:pt idx="11806">
                  <c:v>25.04</c:v>
                </c:pt>
                <c:pt idx="11807">
                  <c:v>17.07</c:v>
                </c:pt>
                <c:pt idx="11808">
                  <c:v>11.34</c:v>
                </c:pt>
                <c:pt idx="11809">
                  <c:v>18.37</c:v>
                </c:pt>
                <c:pt idx="11810">
                  <c:v>69.599999999999994</c:v>
                </c:pt>
                <c:pt idx="11811">
                  <c:v>93.43</c:v>
                </c:pt>
                <c:pt idx="11812">
                  <c:v>114.25</c:v>
                </c:pt>
                <c:pt idx="11813">
                  <c:v>238.09</c:v>
                </c:pt>
                <c:pt idx="11814">
                  <c:v>154.54</c:v>
                </c:pt>
                <c:pt idx="11815">
                  <c:v>185.08</c:v>
                </c:pt>
                <c:pt idx="11816">
                  <c:v>194.7</c:v>
                </c:pt>
                <c:pt idx="11817">
                  <c:v>74.349999999999994</c:v>
                </c:pt>
                <c:pt idx="11818">
                  <c:v>74.95</c:v>
                </c:pt>
                <c:pt idx="11819">
                  <c:v>82.67</c:v>
                </c:pt>
                <c:pt idx="11820">
                  <c:v>83.04</c:v>
                </c:pt>
                <c:pt idx="11821">
                  <c:v>106.05</c:v>
                </c:pt>
                <c:pt idx="11822">
                  <c:v>132.22</c:v>
                </c:pt>
                <c:pt idx="11823">
                  <c:v>95.88</c:v>
                </c:pt>
                <c:pt idx="11824">
                  <c:v>105.24</c:v>
                </c:pt>
                <c:pt idx="11825">
                  <c:v>132.65</c:v>
                </c:pt>
                <c:pt idx="11826">
                  <c:v>117.54</c:v>
                </c:pt>
                <c:pt idx="11827">
                  <c:v>111.38</c:v>
                </c:pt>
                <c:pt idx="11828">
                  <c:v>82.98</c:v>
                </c:pt>
                <c:pt idx="11829">
                  <c:v>76.77</c:v>
                </c:pt>
                <c:pt idx="11830">
                  <c:v>488.45</c:v>
                </c:pt>
                <c:pt idx="11831">
                  <c:v>550.77</c:v>
                </c:pt>
                <c:pt idx="11832">
                  <c:v>549.42999999999995</c:v>
                </c:pt>
                <c:pt idx="11833">
                  <c:v>553.04999999999995</c:v>
                </c:pt>
                <c:pt idx="11834">
                  <c:v>505.74</c:v>
                </c:pt>
                <c:pt idx="11835">
                  <c:v>586.30999999999995</c:v>
                </c:pt>
                <c:pt idx="11836">
                  <c:v>570.04</c:v>
                </c:pt>
                <c:pt idx="11837">
                  <c:v>656.36</c:v>
                </c:pt>
                <c:pt idx="11838">
                  <c:v>514.54</c:v>
                </c:pt>
                <c:pt idx="11839">
                  <c:v>531.55999999999995</c:v>
                </c:pt>
                <c:pt idx="11840">
                  <c:v>590.91999999999996</c:v>
                </c:pt>
                <c:pt idx="11841">
                  <c:v>741.97</c:v>
                </c:pt>
                <c:pt idx="11842">
                  <c:v>579.04999999999995</c:v>
                </c:pt>
                <c:pt idx="11843">
                  <c:v>585.54999999999995</c:v>
                </c:pt>
                <c:pt idx="11844">
                  <c:v>542.71</c:v>
                </c:pt>
                <c:pt idx="11845">
                  <c:v>570.32000000000005</c:v>
                </c:pt>
                <c:pt idx="11846">
                  <c:v>513.36</c:v>
                </c:pt>
                <c:pt idx="11847">
                  <c:v>452.66</c:v>
                </c:pt>
                <c:pt idx="11848">
                  <c:v>707.18</c:v>
                </c:pt>
                <c:pt idx="11849">
                  <c:v>630.62</c:v>
                </c:pt>
                <c:pt idx="11850">
                  <c:v>400.5</c:v>
                </c:pt>
                <c:pt idx="11851">
                  <c:v>125.82</c:v>
                </c:pt>
                <c:pt idx="11852">
                  <c:v>125.56</c:v>
                </c:pt>
                <c:pt idx="11853">
                  <c:v>126.92</c:v>
                </c:pt>
                <c:pt idx="11854">
                  <c:v>80.72</c:v>
                </c:pt>
                <c:pt idx="11855">
                  <c:v>122.06</c:v>
                </c:pt>
                <c:pt idx="11856">
                  <c:v>131.94</c:v>
                </c:pt>
                <c:pt idx="11857">
                  <c:v>145.79</c:v>
                </c:pt>
                <c:pt idx="11858">
                  <c:v>130.80000000000001</c:v>
                </c:pt>
                <c:pt idx="11859">
                  <c:v>138.49</c:v>
                </c:pt>
                <c:pt idx="11860">
                  <c:v>157.71</c:v>
                </c:pt>
                <c:pt idx="11861">
                  <c:v>178.9</c:v>
                </c:pt>
                <c:pt idx="11862">
                  <c:v>126.81</c:v>
                </c:pt>
                <c:pt idx="11863">
                  <c:v>142</c:v>
                </c:pt>
                <c:pt idx="11864">
                  <c:v>167.1</c:v>
                </c:pt>
                <c:pt idx="11865">
                  <c:v>141.80000000000001</c:v>
                </c:pt>
                <c:pt idx="11866">
                  <c:v>138.83000000000001</c:v>
                </c:pt>
                <c:pt idx="11867">
                  <c:v>116.68</c:v>
                </c:pt>
                <c:pt idx="11868">
                  <c:v>100.84</c:v>
                </c:pt>
                <c:pt idx="11869">
                  <c:v>90.22</c:v>
                </c:pt>
                <c:pt idx="11870">
                  <c:v>92.2</c:v>
                </c:pt>
                <c:pt idx="11871">
                  <c:v>81.290000000000006</c:v>
                </c:pt>
                <c:pt idx="11872">
                  <c:v>65.650000000000006</c:v>
                </c:pt>
                <c:pt idx="11873">
                  <c:v>70.77</c:v>
                </c:pt>
                <c:pt idx="11874">
                  <c:v>82.3</c:v>
                </c:pt>
                <c:pt idx="11875">
                  <c:v>56.88</c:v>
                </c:pt>
                <c:pt idx="11876">
                  <c:v>98.16</c:v>
                </c:pt>
                <c:pt idx="11877">
                  <c:v>104.77</c:v>
                </c:pt>
                <c:pt idx="11878">
                  <c:v>87.71</c:v>
                </c:pt>
                <c:pt idx="11879">
                  <c:v>64.86</c:v>
                </c:pt>
                <c:pt idx="11880">
                  <c:v>70.290000000000006</c:v>
                </c:pt>
                <c:pt idx="11881">
                  <c:v>61.14</c:v>
                </c:pt>
                <c:pt idx="11882">
                  <c:v>47.62</c:v>
                </c:pt>
                <c:pt idx="11883">
                  <c:v>31.24</c:v>
                </c:pt>
                <c:pt idx="11884">
                  <c:v>38.200000000000003</c:v>
                </c:pt>
                <c:pt idx="11885">
                  <c:v>28.18</c:v>
                </c:pt>
                <c:pt idx="11886">
                  <c:v>34.28</c:v>
                </c:pt>
                <c:pt idx="11887">
                  <c:v>29.88</c:v>
                </c:pt>
                <c:pt idx="11888">
                  <c:v>37.369999999999997</c:v>
                </c:pt>
                <c:pt idx="11889">
                  <c:v>55.29</c:v>
                </c:pt>
                <c:pt idx="11890">
                  <c:v>55.97</c:v>
                </c:pt>
                <c:pt idx="11891">
                  <c:v>63.05</c:v>
                </c:pt>
                <c:pt idx="11892">
                  <c:v>103.19</c:v>
                </c:pt>
                <c:pt idx="11893">
                  <c:v>127.2</c:v>
                </c:pt>
                <c:pt idx="11894">
                  <c:v>155.33000000000001</c:v>
                </c:pt>
                <c:pt idx="11895">
                  <c:v>175.84</c:v>
                </c:pt>
                <c:pt idx="11896">
                  <c:v>144.65</c:v>
                </c:pt>
                <c:pt idx="11897">
                  <c:v>168.46</c:v>
                </c:pt>
                <c:pt idx="11898">
                  <c:v>126.4</c:v>
                </c:pt>
                <c:pt idx="11899">
                  <c:v>104.13</c:v>
                </c:pt>
                <c:pt idx="11900">
                  <c:v>99.71</c:v>
                </c:pt>
                <c:pt idx="11901">
                  <c:v>108.44</c:v>
                </c:pt>
                <c:pt idx="11902">
                  <c:v>111.51</c:v>
                </c:pt>
                <c:pt idx="11903">
                  <c:v>184.83</c:v>
                </c:pt>
                <c:pt idx="11904">
                  <c:v>102.13</c:v>
                </c:pt>
                <c:pt idx="11905">
                  <c:v>166.94</c:v>
                </c:pt>
                <c:pt idx="11906">
                  <c:v>124.93</c:v>
                </c:pt>
                <c:pt idx="11907">
                  <c:v>349.19</c:v>
                </c:pt>
                <c:pt idx="11908">
                  <c:v>371.04</c:v>
                </c:pt>
                <c:pt idx="11909">
                  <c:v>478.31</c:v>
                </c:pt>
                <c:pt idx="11910">
                  <c:v>254.8</c:v>
                </c:pt>
                <c:pt idx="11911">
                  <c:v>271.5</c:v>
                </c:pt>
                <c:pt idx="11912">
                  <c:v>115.55</c:v>
                </c:pt>
                <c:pt idx="11913">
                  <c:v>104.75</c:v>
                </c:pt>
                <c:pt idx="11914">
                  <c:v>166.38</c:v>
                </c:pt>
                <c:pt idx="11915">
                  <c:v>139.01</c:v>
                </c:pt>
                <c:pt idx="11916">
                  <c:v>112.81</c:v>
                </c:pt>
                <c:pt idx="11917">
                  <c:v>106.36</c:v>
                </c:pt>
                <c:pt idx="11918">
                  <c:v>102.63</c:v>
                </c:pt>
                <c:pt idx="11919">
                  <c:v>103.3</c:v>
                </c:pt>
                <c:pt idx="11920">
                  <c:v>126.72</c:v>
                </c:pt>
                <c:pt idx="11921">
                  <c:v>137.74</c:v>
                </c:pt>
                <c:pt idx="11922">
                  <c:v>125.39</c:v>
                </c:pt>
                <c:pt idx="11923">
                  <c:v>120.15</c:v>
                </c:pt>
                <c:pt idx="11924">
                  <c:v>117.87</c:v>
                </c:pt>
                <c:pt idx="11925">
                  <c:v>106.37</c:v>
                </c:pt>
                <c:pt idx="11926">
                  <c:v>118.78</c:v>
                </c:pt>
                <c:pt idx="11927">
                  <c:v>86.68</c:v>
                </c:pt>
                <c:pt idx="11928">
                  <c:v>90.33</c:v>
                </c:pt>
                <c:pt idx="11929">
                  <c:v>85.47</c:v>
                </c:pt>
                <c:pt idx="11930">
                  <c:v>95.25</c:v>
                </c:pt>
                <c:pt idx="11931">
                  <c:v>104.28</c:v>
                </c:pt>
                <c:pt idx="11932">
                  <c:v>177.62</c:v>
                </c:pt>
                <c:pt idx="11933">
                  <c:v>189.25</c:v>
                </c:pt>
                <c:pt idx="11934">
                  <c:v>222.66</c:v>
                </c:pt>
                <c:pt idx="11935">
                  <c:v>237.32</c:v>
                </c:pt>
                <c:pt idx="11936">
                  <c:v>222.56</c:v>
                </c:pt>
                <c:pt idx="11937">
                  <c:v>268.33999999999997</c:v>
                </c:pt>
                <c:pt idx="11938">
                  <c:v>281.67</c:v>
                </c:pt>
                <c:pt idx="11939">
                  <c:v>210.49</c:v>
                </c:pt>
                <c:pt idx="11940">
                  <c:v>196.1</c:v>
                </c:pt>
                <c:pt idx="11941">
                  <c:v>140.56</c:v>
                </c:pt>
                <c:pt idx="11942">
                  <c:v>116.03</c:v>
                </c:pt>
                <c:pt idx="11943">
                  <c:v>115.77</c:v>
                </c:pt>
                <c:pt idx="11944">
                  <c:v>113.91</c:v>
                </c:pt>
                <c:pt idx="11945">
                  <c:v>174.61</c:v>
                </c:pt>
                <c:pt idx="11946">
                  <c:v>86.38</c:v>
                </c:pt>
                <c:pt idx="11947">
                  <c:v>61.44</c:v>
                </c:pt>
                <c:pt idx="11948">
                  <c:v>76.02</c:v>
                </c:pt>
                <c:pt idx="11949">
                  <c:v>91.73</c:v>
                </c:pt>
                <c:pt idx="11950">
                  <c:v>78.77</c:v>
                </c:pt>
                <c:pt idx="11951">
                  <c:v>99.94</c:v>
                </c:pt>
                <c:pt idx="11952">
                  <c:v>91.34</c:v>
                </c:pt>
                <c:pt idx="11953">
                  <c:v>109.05</c:v>
                </c:pt>
                <c:pt idx="11954">
                  <c:v>263.26</c:v>
                </c:pt>
                <c:pt idx="11955">
                  <c:v>125.69</c:v>
                </c:pt>
                <c:pt idx="11956">
                  <c:v>188.36</c:v>
                </c:pt>
                <c:pt idx="11957">
                  <c:v>56.87</c:v>
                </c:pt>
                <c:pt idx="11958">
                  <c:v>78.83</c:v>
                </c:pt>
                <c:pt idx="11959">
                  <c:v>106.3</c:v>
                </c:pt>
                <c:pt idx="11960">
                  <c:v>151.53</c:v>
                </c:pt>
                <c:pt idx="11961">
                  <c:v>47.67</c:v>
                </c:pt>
                <c:pt idx="11962">
                  <c:v>157.29</c:v>
                </c:pt>
                <c:pt idx="11963">
                  <c:v>60.36</c:v>
                </c:pt>
                <c:pt idx="11964">
                  <c:v>142.72</c:v>
                </c:pt>
                <c:pt idx="11965">
                  <c:v>157.76</c:v>
                </c:pt>
                <c:pt idx="11966">
                  <c:v>317.95999999999998</c:v>
                </c:pt>
                <c:pt idx="11967">
                  <c:v>340.92</c:v>
                </c:pt>
                <c:pt idx="11968">
                  <c:v>337.21</c:v>
                </c:pt>
                <c:pt idx="11969">
                  <c:v>277.36</c:v>
                </c:pt>
                <c:pt idx="11970">
                  <c:v>243.93</c:v>
                </c:pt>
                <c:pt idx="11971">
                  <c:v>896.27</c:v>
                </c:pt>
                <c:pt idx="11972">
                  <c:v>328.06</c:v>
                </c:pt>
                <c:pt idx="11973">
                  <c:v>457.87</c:v>
                </c:pt>
                <c:pt idx="11974">
                  <c:v>504.55</c:v>
                </c:pt>
                <c:pt idx="11975">
                  <c:v>413.28</c:v>
                </c:pt>
                <c:pt idx="11976">
                  <c:v>516.74</c:v>
                </c:pt>
                <c:pt idx="11977">
                  <c:v>428.84</c:v>
                </c:pt>
                <c:pt idx="11978">
                  <c:v>987.29</c:v>
                </c:pt>
                <c:pt idx="11979">
                  <c:v>1110.45</c:v>
                </c:pt>
                <c:pt idx="11980">
                  <c:v>654.34</c:v>
                </c:pt>
                <c:pt idx="11981">
                  <c:v>376.59</c:v>
                </c:pt>
                <c:pt idx="11982">
                  <c:v>458.98</c:v>
                </c:pt>
                <c:pt idx="11983">
                  <c:v>539.02</c:v>
                </c:pt>
                <c:pt idx="11984">
                  <c:v>685.55</c:v>
                </c:pt>
                <c:pt idx="11985">
                  <c:v>500.14</c:v>
                </c:pt>
                <c:pt idx="11986">
                  <c:v>1017.76</c:v>
                </c:pt>
                <c:pt idx="11987">
                  <c:v>264.10000000000002</c:v>
                </c:pt>
                <c:pt idx="11988">
                  <c:v>251.74</c:v>
                </c:pt>
                <c:pt idx="11989">
                  <c:v>176.59</c:v>
                </c:pt>
                <c:pt idx="11990">
                  <c:v>221.7</c:v>
                </c:pt>
                <c:pt idx="11991">
                  <c:v>98.92</c:v>
                </c:pt>
                <c:pt idx="11992">
                  <c:v>186.3</c:v>
                </c:pt>
                <c:pt idx="11993">
                  <c:v>168.73</c:v>
                </c:pt>
                <c:pt idx="11994">
                  <c:v>123.2</c:v>
                </c:pt>
                <c:pt idx="11995">
                  <c:v>117.72</c:v>
                </c:pt>
                <c:pt idx="11996">
                  <c:v>108.43</c:v>
                </c:pt>
                <c:pt idx="11997">
                  <c:v>85.37</c:v>
                </c:pt>
                <c:pt idx="11998">
                  <c:v>117.72</c:v>
                </c:pt>
                <c:pt idx="11999">
                  <c:v>111.19</c:v>
                </c:pt>
                <c:pt idx="12000">
                  <c:v>82.33</c:v>
                </c:pt>
                <c:pt idx="12001">
                  <c:v>108.69</c:v>
                </c:pt>
                <c:pt idx="12002">
                  <c:v>128.54</c:v>
                </c:pt>
                <c:pt idx="12003">
                  <c:v>249.7</c:v>
                </c:pt>
                <c:pt idx="12004">
                  <c:v>230.65</c:v>
                </c:pt>
                <c:pt idx="12005">
                  <c:v>166.41</c:v>
                </c:pt>
                <c:pt idx="12006">
                  <c:v>148.91999999999999</c:v>
                </c:pt>
                <c:pt idx="12007">
                  <c:v>163.97</c:v>
                </c:pt>
                <c:pt idx="12008">
                  <c:v>101.49</c:v>
                </c:pt>
                <c:pt idx="12009">
                  <c:v>144.15</c:v>
                </c:pt>
                <c:pt idx="12010">
                  <c:v>160.55000000000001</c:v>
                </c:pt>
                <c:pt idx="12011">
                  <c:v>607.1</c:v>
                </c:pt>
                <c:pt idx="12012">
                  <c:v>302.33</c:v>
                </c:pt>
                <c:pt idx="12013">
                  <c:v>402.58</c:v>
                </c:pt>
                <c:pt idx="12014">
                  <c:v>229.58</c:v>
                </c:pt>
                <c:pt idx="12015">
                  <c:v>430.07</c:v>
                </c:pt>
                <c:pt idx="12016">
                  <c:v>235.29</c:v>
                </c:pt>
                <c:pt idx="12017">
                  <c:v>109.23</c:v>
                </c:pt>
                <c:pt idx="12018">
                  <c:v>24.18</c:v>
                </c:pt>
                <c:pt idx="12019">
                  <c:v>119.36</c:v>
                </c:pt>
                <c:pt idx="12020">
                  <c:v>157.56</c:v>
                </c:pt>
                <c:pt idx="12021">
                  <c:v>1281.22</c:v>
                </c:pt>
                <c:pt idx="12022">
                  <c:v>1278.52</c:v>
                </c:pt>
                <c:pt idx="12023">
                  <c:v>1328.51</c:v>
                </c:pt>
                <c:pt idx="12024">
                  <c:v>1334.33</c:v>
                </c:pt>
                <c:pt idx="12025">
                  <c:v>1283.8599999999999</c:v>
                </c:pt>
                <c:pt idx="12026">
                  <c:v>1431.5</c:v>
                </c:pt>
                <c:pt idx="12027">
                  <c:v>1456.63</c:v>
                </c:pt>
                <c:pt idx="12028">
                  <c:v>662.16</c:v>
                </c:pt>
                <c:pt idx="12029">
                  <c:v>779.21</c:v>
                </c:pt>
                <c:pt idx="12030">
                  <c:v>167.96</c:v>
                </c:pt>
                <c:pt idx="12031">
                  <c:v>167.48</c:v>
                </c:pt>
                <c:pt idx="12032">
                  <c:v>157.31</c:v>
                </c:pt>
                <c:pt idx="12033">
                  <c:v>7.14</c:v>
                </c:pt>
                <c:pt idx="12034">
                  <c:v>16.579999999999998</c:v>
                </c:pt>
                <c:pt idx="12035">
                  <c:v>25.5</c:v>
                </c:pt>
                <c:pt idx="12036">
                  <c:v>190.85</c:v>
                </c:pt>
                <c:pt idx="12037">
                  <c:v>96.39</c:v>
                </c:pt>
                <c:pt idx="12038">
                  <c:v>78.69</c:v>
                </c:pt>
                <c:pt idx="12039">
                  <c:v>39.14</c:v>
                </c:pt>
                <c:pt idx="12040">
                  <c:v>329.01</c:v>
                </c:pt>
                <c:pt idx="12041">
                  <c:v>230.42</c:v>
                </c:pt>
                <c:pt idx="12042">
                  <c:v>365.3</c:v>
                </c:pt>
                <c:pt idx="12043">
                  <c:v>359.52</c:v>
                </c:pt>
                <c:pt idx="12044">
                  <c:v>388.61</c:v>
                </c:pt>
                <c:pt idx="12045">
                  <c:v>406.46</c:v>
                </c:pt>
                <c:pt idx="12046">
                  <c:v>263.58999999999997</c:v>
                </c:pt>
                <c:pt idx="12047">
                  <c:v>31.75</c:v>
                </c:pt>
                <c:pt idx="12048">
                  <c:v>17.57</c:v>
                </c:pt>
                <c:pt idx="12049">
                  <c:v>29.75</c:v>
                </c:pt>
                <c:pt idx="12050">
                  <c:v>17.5</c:v>
                </c:pt>
                <c:pt idx="12051">
                  <c:v>5.2</c:v>
                </c:pt>
                <c:pt idx="12052">
                  <c:v>7.99</c:v>
                </c:pt>
                <c:pt idx="12053">
                  <c:v>4.78</c:v>
                </c:pt>
                <c:pt idx="12054">
                  <c:v>3.5</c:v>
                </c:pt>
                <c:pt idx="12055">
                  <c:v>5.64</c:v>
                </c:pt>
                <c:pt idx="12056">
                  <c:v>0</c:v>
                </c:pt>
                <c:pt idx="12057">
                  <c:v>0</c:v>
                </c:pt>
                <c:pt idx="12058">
                  <c:v>0</c:v>
                </c:pt>
                <c:pt idx="12059">
                  <c:v>22.32</c:v>
                </c:pt>
                <c:pt idx="12060">
                  <c:v>28.68</c:v>
                </c:pt>
                <c:pt idx="12061">
                  <c:v>37.53</c:v>
                </c:pt>
                <c:pt idx="12062">
                  <c:v>47.69</c:v>
                </c:pt>
                <c:pt idx="12063">
                  <c:v>54.79</c:v>
                </c:pt>
                <c:pt idx="12064">
                  <c:v>44.66</c:v>
                </c:pt>
                <c:pt idx="12065">
                  <c:v>52.17</c:v>
                </c:pt>
                <c:pt idx="12066">
                  <c:v>68.52</c:v>
                </c:pt>
                <c:pt idx="12067">
                  <c:v>60.18</c:v>
                </c:pt>
                <c:pt idx="12068">
                  <c:v>79.16</c:v>
                </c:pt>
                <c:pt idx="12069">
                  <c:v>23.02</c:v>
                </c:pt>
                <c:pt idx="12070">
                  <c:v>29.13</c:v>
                </c:pt>
                <c:pt idx="12071">
                  <c:v>423.94</c:v>
                </c:pt>
                <c:pt idx="12072">
                  <c:v>940.71</c:v>
                </c:pt>
                <c:pt idx="12073">
                  <c:v>228.76</c:v>
                </c:pt>
                <c:pt idx="12074">
                  <c:v>255.96</c:v>
                </c:pt>
                <c:pt idx="12075">
                  <c:v>446.24</c:v>
                </c:pt>
                <c:pt idx="12076">
                  <c:v>924.89</c:v>
                </c:pt>
                <c:pt idx="12077">
                  <c:v>1232.1199999999999</c:v>
                </c:pt>
                <c:pt idx="12078">
                  <c:v>1493.81</c:v>
                </c:pt>
                <c:pt idx="12079">
                  <c:v>248.77</c:v>
                </c:pt>
                <c:pt idx="12080">
                  <c:v>615.72</c:v>
                </c:pt>
                <c:pt idx="12081">
                  <c:v>973.66</c:v>
                </c:pt>
                <c:pt idx="12082">
                  <c:v>1093.46</c:v>
                </c:pt>
                <c:pt idx="12083">
                  <c:v>870.69</c:v>
                </c:pt>
                <c:pt idx="12084">
                  <c:v>1275.24</c:v>
                </c:pt>
                <c:pt idx="12085">
                  <c:v>769.43</c:v>
                </c:pt>
                <c:pt idx="12086">
                  <c:v>1113.22</c:v>
                </c:pt>
                <c:pt idx="12087">
                  <c:v>543.5</c:v>
                </c:pt>
                <c:pt idx="12088">
                  <c:v>1572.06</c:v>
                </c:pt>
                <c:pt idx="12089">
                  <c:v>1761.83</c:v>
                </c:pt>
                <c:pt idx="12090">
                  <c:v>1479.55</c:v>
                </c:pt>
                <c:pt idx="12091">
                  <c:v>1364.06</c:v>
                </c:pt>
                <c:pt idx="12092">
                  <c:v>1577.35</c:v>
                </c:pt>
                <c:pt idx="12093">
                  <c:v>308.47000000000003</c:v>
                </c:pt>
                <c:pt idx="12094">
                  <c:v>450.03</c:v>
                </c:pt>
                <c:pt idx="12095">
                  <c:v>374.1</c:v>
                </c:pt>
                <c:pt idx="12096">
                  <c:v>701.3</c:v>
                </c:pt>
                <c:pt idx="12097">
                  <c:v>359.81</c:v>
                </c:pt>
                <c:pt idx="12098">
                  <c:v>342.85</c:v>
                </c:pt>
                <c:pt idx="12099">
                  <c:v>656.39</c:v>
                </c:pt>
                <c:pt idx="12100">
                  <c:v>298.13</c:v>
                </c:pt>
                <c:pt idx="12101">
                  <c:v>355.88</c:v>
                </c:pt>
                <c:pt idx="12102">
                  <c:v>328.85</c:v>
                </c:pt>
                <c:pt idx="12103">
                  <c:v>312.5</c:v>
                </c:pt>
                <c:pt idx="12104">
                  <c:v>186.17</c:v>
                </c:pt>
                <c:pt idx="12105">
                  <c:v>220.74</c:v>
                </c:pt>
                <c:pt idx="12106">
                  <c:v>333.66</c:v>
                </c:pt>
                <c:pt idx="12107">
                  <c:v>357.23</c:v>
                </c:pt>
                <c:pt idx="12108">
                  <c:v>303.12</c:v>
                </c:pt>
                <c:pt idx="12109">
                  <c:v>336.56</c:v>
                </c:pt>
                <c:pt idx="12110">
                  <c:v>362.02</c:v>
                </c:pt>
                <c:pt idx="12111">
                  <c:v>331.78</c:v>
                </c:pt>
                <c:pt idx="12112">
                  <c:v>322.35000000000002</c:v>
                </c:pt>
                <c:pt idx="12113">
                  <c:v>307.07</c:v>
                </c:pt>
                <c:pt idx="12114">
                  <c:v>323.5</c:v>
                </c:pt>
                <c:pt idx="12115">
                  <c:v>496.6</c:v>
                </c:pt>
                <c:pt idx="12116">
                  <c:v>167.87</c:v>
                </c:pt>
                <c:pt idx="12117">
                  <c:v>359.09</c:v>
                </c:pt>
                <c:pt idx="12118">
                  <c:v>257.68</c:v>
                </c:pt>
                <c:pt idx="12119">
                  <c:v>185.04</c:v>
                </c:pt>
                <c:pt idx="12120">
                  <c:v>9.06</c:v>
                </c:pt>
                <c:pt idx="12121">
                  <c:v>5.56</c:v>
                </c:pt>
                <c:pt idx="12122">
                  <c:v>4.57</c:v>
                </c:pt>
                <c:pt idx="12123">
                  <c:v>0.69</c:v>
                </c:pt>
                <c:pt idx="12124">
                  <c:v>436.77</c:v>
                </c:pt>
                <c:pt idx="12125">
                  <c:v>227.44</c:v>
                </c:pt>
                <c:pt idx="12126">
                  <c:v>580.49</c:v>
                </c:pt>
                <c:pt idx="12127">
                  <c:v>673.68</c:v>
                </c:pt>
                <c:pt idx="12128">
                  <c:v>687.25</c:v>
                </c:pt>
                <c:pt idx="12129">
                  <c:v>439.93</c:v>
                </c:pt>
                <c:pt idx="12130">
                  <c:v>292.5</c:v>
                </c:pt>
                <c:pt idx="12131">
                  <c:v>384.13</c:v>
                </c:pt>
                <c:pt idx="12132">
                  <c:v>372.14</c:v>
                </c:pt>
                <c:pt idx="12133">
                  <c:v>589.04</c:v>
                </c:pt>
                <c:pt idx="12134">
                  <c:v>802.63</c:v>
                </c:pt>
                <c:pt idx="12135">
                  <c:v>603.74</c:v>
                </c:pt>
                <c:pt idx="12136">
                  <c:v>366.81</c:v>
                </c:pt>
                <c:pt idx="12137">
                  <c:v>565.08000000000004</c:v>
                </c:pt>
                <c:pt idx="12138">
                  <c:v>236.01</c:v>
                </c:pt>
                <c:pt idx="12139">
                  <c:v>220.21</c:v>
                </c:pt>
                <c:pt idx="12140">
                  <c:v>23.43</c:v>
                </c:pt>
                <c:pt idx="12141">
                  <c:v>25.87</c:v>
                </c:pt>
                <c:pt idx="12142">
                  <c:v>25.9</c:v>
                </c:pt>
                <c:pt idx="12143">
                  <c:v>32.33</c:v>
                </c:pt>
                <c:pt idx="12144">
                  <c:v>434.1</c:v>
                </c:pt>
                <c:pt idx="12145">
                  <c:v>177.09</c:v>
                </c:pt>
                <c:pt idx="12146">
                  <c:v>118.98</c:v>
                </c:pt>
                <c:pt idx="12147">
                  <c:v>100.62</c:v>
                </c:pt>
                <c:pt idx="12148">
                  <c:v>211.85</c:v>
                </c:pt>
                <c:pt idx="12149">
                  <c:v>498.45</c:v>
                </c:pt>
                <c:pt idx="12150">
                  <c:v>14.03</c:v>
                </c:pt>
                <c:pt idx="12151">
                  <c:v>171.69</c:v>
                </c:pt>
                <c:pt idx="12152">
                  <c:v>132.38</c:v>
                </c:pt>
                <c:pt idx="12153">
                  <c:v>182.56</c:v>
                </c:pt>
                <c:pt idx="12154">
                  <c:v>231.05</c:v>
                </c:pt>
                <c:pt idx="12155">
                  <c:v>228.52</c:v>
                </c:pt>
                <c:pt idx="12156">
                  <c:v>223.69</c:v>
                </c:pt>
                <c:pt idx="12157">
                  <c:v>229.41</c:v>
                </c:pt>
                <c:pt idx="12158">
                  <c:v>193.82</c:v>
                </c:pt>
                <c:pt idx="12159">
                  <c:v>203.71</c:v>
                </c:pt>
                <c:pt idx="12160">
                  <c:v>74.73</c:v>
                </c:pt>
                <c:pt idx="12161">
                  <c:v>100.19</c:v>
                </c:pt>
                <c:pt idx="12162">
                  <c:v>118.36</c:v>
                </c:pt>
                <c:pt idx="12163">
                  <c:v>147.74</c:v>
                </c:pt>
                <c:pt idx="12164">
                  <c:v>139.01</c:v>
                </c:pt>
                <c:pt idx="12165">
                  <c:v>128.63</c:v>
                </c:pt>
                <c:pt idx="12166">
                  <c:v>120.28</c:v>
                </c:pt>
                <c:pt idx="12167">
                  <c:v>151.72999999999999</c:v>
                </c:pt>
                <c:pt idx="12168">
                  <c:v>144.18</c:v>
                </c:pt>
                <c:pt idx="12169">
                  <c:v>182.25</c:v>
                </c:pt>
                <c:pt idx="12170">
                  <c:v>155.02000000000001</c:v>
                </c:pt>
                <c:pt idx="12171">
                  <c:v>165.42</c:v>
                </c:pt>
                <c:pt idx="12172">
                  <c:v>125.49</c:v>
                </c:pt>
                <c:pt idx="12173">
                  <c:v>133.72999999999999</c:v>
                </c:pt>
                <c:pt idx="12174">
                  <c:v>137.35</c:v>
                </c:pt>
                <c:pt idx="12175">
                  <c:v>123.69</c:v>
                </c:pt>
                <c:pt idx="12176">
                  <c:v>108.68</c:v>
                </c:pt>
                <c:pt idx="12177">
                  <c:v>117.99</c:v>
                </c:pt>
                <c:pt idx="12178">
                  <c:v>113.29</c:v>
                </c:pt>
                <c:pt idx="12179">
                  <c:v>107.46</c:v>
                </c:pt>
                <c:pt idx="12180">
                  <c:v>102.16</c:v>
                </c:pt>
                <c:pt idx="12181">
                  <c:v>118.89</c:v>
                </c:pt>
                <c:pt idx="12182">
                  <c:v>126.84</c:v>
                </c:pt>
                <c:pt idx="12183">
                  <c:v>136.94999999999999</c:v>
                </c:pt>
                <c:pt idx="12184">
                  <c:v>205.54</c:v>
                </c:pt>
                <c:pt idx="12185">
                  <c:v>354.64</c:v>
                </c:pt>
                <c:pt idx="12186">
                  <c:v>376.15</c:v>
                </c:pt>
                <c:pt idx="12187">
                  <c:v>481.99</c:v>
                </c:pt>
                <c:pt idx="12188">
                  <c:v>390.93</c:v>
                </c:pt>
                <c:pt idx="12189">
                  <c:v>596.19000000000005</c:v>
                </c:pt>
                <c:pt idx="12190">
                  <c:v>179.54</c:v>
                </c:pt>
                <c:pt idx="12191">
                  <c:v>134.96</c:v>
                </c:pt>
                <c:pt idx="12192">
                  <c:v>115.81</c:v>
                </c:pt>
                <c:pt idx="12193">
                  <c:v>128.88999999999999</c:v>
                </c:pt>
                <c:pt idx="12194">
                  <c:v>134.94</c:v>
                </c:pt>
                <c:pt idx="12195">
                  <c:v>146.91999999999999</c:v>
                </c:pt>
                <c:pt idx="12196">
                  <c:v>106.87</c:v>
                </c:pt>
                <c:pt idx="12197">
                  <c:v>85.64</c:v>
                </c:pt>
                <c:pt idx="12198">
                  <c:v>743.38</c:v>
                </c:pt>
                <c:pt idx="12199">
                  <c:v>910.17</c:v>
                </c:pt>
                <c:pt idx="12200">
                  <c:v>727.82</c:v>
                </c:pt>
                <c:pt idx="12201">
                  <c:v>837.73</c:v>
                </c:pt>
                <c:pt idx="12202">
                  <c:v>2006.79</c:v>
                </c:pt>
                <c:pt idx="12203">
                  <c:v>1673.36</c:v>
                </c:pt>
                <c:pt idx="12204">
                  <c:v>1564.9</c:v>
                </c:pt>
                <c:pt idx="12205">
                  <c:v>1198.27</c:v>
                </c:pt>
                <c:pt idx="12206">
                  <c:v>922.72</c:v>
                </c:pt>
                <c:pt idx="12207">
                  <c:v>406.95</c:v>
                </c:pt>
                <c:pt idx="12208">
                  <c:v>176.97</c:v>
                </c:pt>
                <c:pt idx="12209">
                  <c:v>301.19</c:v>
                </c:pt>
                <c:pt idx="12210">
                  <c:v>168.01</c:v>
                </c:pt>
                <c:pt idx="12211">
                  <c:v>202.51</c:v>
                </c:pt>
                <c:pt idx="12212">
                  <c:v>180.82</c:v>
                </c:pt>
                <c:pt idx="12213">
                  <c:v>232.43</c:v>
                </c:pt>
                <c:pt idx="12214">
                  <c:v>184.14</c:v>
                </c:pt>
                <c:pt idx="12215">
                  <c:v>259.48</c:v>
                </c:pt>
                <c:pt idx="12216">
                  <c:v>255.2</c:v>
                </c:pt>
                <c:pt idx="12217">
                  <c:v>275.19</c:v>
                </c:pt>
                <c:pt idx="12218">
                  <c:v>273.63</c:v>
                </c:pt>
                <c:pt idx="12219">
                  <c:v>161.21</c:v>
                </c:pt>
                <c:pt idx="12220">
                  <c:v>260.37</c:v>
                </c:pt>
                <c:pt idx="12221">
                  <c:v>303.06</c:v>
                </c:pt>
                <c:pt idx="12222">
                  <c:v>225.74</c:v>
                </c:pt>
                <c:pt idx="12223">
                  <c:v>311.45</c:v>
                </c:pt>
                <c:pt idx="12224">
                  <c:v>308.3</c:v>
                </c:pt>
                <c:pt idx="12225">
                  <c:v>204.8</c:v>
                </c:pt>
                <c:pt idx="12226">
                  <c:v>297.56</c:v>
                </c:pt>
                <c:pt idx="12227">
                  <c:v>157.80000000000001</c:v>
                </c:pt>
                <c:pt idx="12228">
                  <c:v>152.16999999999999</c:v>
                </c:pt>
                <c:pt idx="12229">
                  <c:v>151.55000000000001</c:v>
                </c:pt>
                <c:pt idx="12230">
                  <c:v>162.09</c:v>
                </c:pt>
                <c:pt idx="12231">
                  <c:v>169.76</c:v>
                </c:pt>
                <c:pt idx="12232">
                  <c:v>158.85</c:v>
                </c:pt>
                <c:pt idx="12233">
                  <c:v>115.5</c:v>
                </c:pt>
                <c:pt idx="12234">
                  <c:v>130.03</c:v>
                </c:pt>
                <c:pt idx="12235">
                  <c:v>112.37</c:v>
                </c:pt>
                <c:pt idx="12236">
                  <c:v>150.69</c:v>
                </c:pt>
                <c:pt idx="12237">
                  <c:v>121.01</c:v>
                </c:pt>
                <c:pt idx="12238">
                  <c:v>201.98</c:v>
                </c:pt>
                <c:pt idx="12239">
                  <c:v>119.93</c:v>
                </c:pt>
                <c:pt idx="12240">
                  <c:v>118.4</c:v>
                </c:pt>
                <c:pt idx="12241">
                  <c:v>140.1</c:v>
                </c:pt>
                <c:pt idx="12242">
                  <c:v>164.57</c:v>
                </c:pt>
                <c:pt idx="12243">
                  <c:v>144.93</c:v>
                </c:pt>
                <c:pt idx="12244">
                  <c:v>74.5</c:v>
                </c:pt>
                <c:pt idx="12245">
                  <c:v>51.86</c:v>
                </c:pt>
                <c:pt idx="12246">
                  <c:v>53.83</c:v>
                </c:pt>
                <c:pt idx="12247">
                  <c:v>72.28</c:v>
                </c:pt>
                <c:pt idx="12248">
                  <c:v>123.61</c:v>
                </c:pt>
                <c:pt idx="12249">
                  <c:v>66.819999999999993</c:v>
                </c:pt>
                <c:pt idx="12250">
                  <c:v>79.56</c:v>
                </c:pt>
                <c:pt idx="12251">
                  <c:v>78.69</c:v>
                </c:pt>
                <c:pt idx="12252">
                  <c:v>73.41</c:v>
                </c:pt>
                <c:pt idx="12253">
                  <c:v>71.540000000000006</c:v>
                </c:pt>
                <c:pt idx="12254">
                  <c:v>156.81</c:v>
                </c:pt>
                <c:pt idx="12255">
                  <c:v>117.31</c:v>
                </c:pt>
                <c:pt idx="12256">
                  <c:v>225.3</c:v>
                </c:pt>
                <c:pt idx="12257">
                  <c:v>264.54000000000002</c:v>
                </c:pt>
                <c:pt idx="12258">
                  <c:v>302.07</c:v>
                </c:pt>
                <c:pt idx="12259">
                  <c:v>380.72</c:v>
                </c:pt>
                <c:pt idx="12260">
                  <c:v>249.34</c:v>
                </c:pt>
                <c:pt idx="12261">
                  <c:v>254.71</c:v>
                </c:pt>
                <c:pt idx="12262">
                  <c:v>283.31</c:v>
                </c:pt>
                <c:pt idx="12263">
                  <c:v>197.85</c:v>
                </c:pt>
                <c:pt idx="12264">
                  <c:v>385.8</c:v>
                </c:pt>
                <c:pt idx="12265">
                  <c:v>381.8</c:v>
                </c:pt>
                <c:pt idx="12266">
                  <c:v>160.36000000000001</c:v>
                </c:pt>
                <c:pt idx="12267">
                  <c:v>127.55</c:v>
                </c:pt>
                <c:pt idx="12268">
                  <c:v>49.15</c:v>
                </c:pt>
                <c:pt idx="12269">
                  <c:v>42.26</c:v>
                </c:pt>
                <c:pt idx="12270">
                  <c:v>122.36</c:v>
                </c:pt>
                <c:pt idx="12271">
                  <c:v>221.59</c:v>
                </c:pt>
                <c:pt idx="12272">
                  <c:v>427.12</c:v>
                </c:pt>
                <c:pt idx="12273">
                  <c:v>76.97</c:v>
                </c:pt>
                <c:pt idx="12274">
                  <c:v>105.68</c:v>
                </c:pt>
                <c:pt idx="12275">
                  <c:v>101.46</c:v>
                </c:pt>
                <c:pt idx="12276">
                  <c:v>120.45</c:v>
                </c:pt>
                <c:pt idx="12277">
                  <c:v>178.47</c:v>
                </c:pt>
                <c:pt idx="12278">
                  <c:v>184.38</c:v>
                </c:pt>
                <c:pt idx="12279">
                  <c:v>177.05</c:v>
                </c:pt>
                <c:pt idx="12280">
                  <c:v>206.09</c:v>
                </c:pt>
                <c:pt idx="12281">
                  <c:v>205.11</c:v>
                </c:pt>
                <c:pt idx="12282">
                  <c:v>238.74</c:v>
                </c:pt>
                <c:pt idx="12283">
                  <c:v>172.53</c:v>
                </c:pt>
                <c:pt idx="12284">
                  <c:v>177.18</c:v>
                </c:pt>
                <c:pt idx="12285">
                  <c:v>207.14</c:v>
                </c:pt>
                <c:pt idx="12286">
                  <c:v>219.08</c:v>
                </c:pt>
                <c:pt idx="12287">
                  <c:v>232.29</c:v>
                </c:pt>
                <c:pt idx="12288">
                  <c:v>181.28</c:v>
                </c:pt>
                <c:pt idx="12289">
                  <c:v>181.74</c:v>
                </c:pt>
                <c:pt idx="12290">
                  <c:v>182.91</c:v>
                </c:pt>
                <c:pt idx="12291">
                  <c:v>206.55</c:v>
                </c:pt>
                <c:pt idx="12292">
                  <c:v>190.68</c:v>
                </c:pt>
                <c:pt idx="12293">
                  <c:v>294.31</c:v>
                </c:pt>
                <c:pt idx="12294">
                  <c:v>254.08</c:v>
                </c:pt>
                <c:pt idx="12295">
                  <c:v>20.73</c:v>
                </c:pt>
                <c:pt idx="12296">
                  <c:v>322.48</c:v>
                </c:pt>
                <c:pt idx="12297">
                  <c:v>385.34</c:v>
                </c:pt>
                <c:pt idx="12298">
                  <c:v>696.59</c:v>
                </c:pt>
                <c:pt idx="12299">
                  <c:v>1079.8399999999999</c:v>
                </c:pt>
                <c:pt idx="12300">
                  <c:v>939.94</c:v>
                </c:pt>
                <c:pt idx="12301">
                  <c:v>772.47</c:v>
                </c:pt>
                <c:pt idx="12302">
                  <c:v>722.2</c:v>
                </c:pt>
                <c:pt idx="12303">
                  <c:v>807.04</c:v>
                </c:pt>
                <c:pt idx="12304">
                  <c:v>816.87</c:v>
                </c:pt>
                <c:pt idx="12305">
                  <c:v>620.66999999999996</c:v>
                </c:pt>
                <c:pt idx="12306">
                  <c:v>126.6</c:v>
                </c:pt>
                <c:pt idx="12307">
                  <c:v>297.41000000000003</c:v>
                </c:pt>
                <c:pt idx="12308">
                  <c:v>513.62</c:v>
                </c:pt>
                <c:pt idx="12309">
                  <c:v>367.69</c:v>
                </c:pt>
                <c:pt idx="12310">
                  <c:v>70.739999999999995</c:v>
                </c:pt>
                <c:pt idx="12311">
                  <c:v>46.26</c:v>
                </c:pt>
                <c:pt idx="12312">
                  <c:v>55.98</c:v>
                </c:pt>
                <c:pt idx="12313">
                  <c:v>55.54</c:v>
                </c:pt>
                <c:pt idx="12314">
                  <c:v>70.709999999999994</c:v>
                </c:pt>
                <c:pt idx="12315">
                  <c:v>66.09</c:v>
                </c:pt>
                <c:pt idx="12316">
                  <c:v>62.11</c:v>
                </c:pt>
                <c:pt idx="12317">
                  <c:v>65.87</c:v>
                </c:pt>
                <c:pt idx="12318">
                  <c:v>94.32</c:v>
                </c:pt>
                <c:pt idx="12319">
                  <c:v>847.19</c:v>
                </c:pt>
                <c:pt idx="12320">
                  <c:v>198.99</c:v>
                </c:pt>
                <c:pt idx="12321">
                  <c:v>206.12</c:v>
                </c:pt>
                <c:pt idx="12322">
                  <c:v>236.31</c:v>
                </c:pt>
                <c:pt idx="12323">
                  <c:v>582.70000000000005</c:v>
                </c:pt>
                <c:pt idx="12324">
                  <c:v>907.08</c:v>
                </c:pt>
                <c:pt idx="12325">
                  <c:v>970.29</c:v>
                </c:pt>
                <c:pt idx="12326">
                  <c:v>869.35</c:v>
                </c:pt>
                <c:pt idx="12327">
                  <c:v>1001.78</c:v>
                </c:pt>
                <c:pt idx="12328">
                  <c:v>1191.26</c:v>
                </c:pt>
                <c:pt idx="12329">
                  <c:v>1106.6500000000001</c:v>
                </c:pt>
                <c:pt idx="12330">
                  <c:v>921.35</c:v>
                </c:pt>
                <c:pt idx="12331">
                  <c:v>821.02</c:v>
                </c:pt>
                <c:pt idx="12332">
                  <c:v>735.59</c:v>
                </c:pt>
                <c:pt idx="12333">
                  <c:v>547.04999999999995</c:v>
                </c:pt>
                <c:pt idx="12334">
                  <c:v>473.68</c:v>
                </c:pt>
                <c:pt idx="12335">
                  <c:v>441.92</c:v>
                </c:pt>
                <c:pt idx="12336">
                  <c:v>248.12</c:v>
                </c:pt>
                <c:pt idx="12337">
                  <c:v>178.13</c:v>
                </c:pt>
                <c:pt idx="12338">
                  <c:v>240.52</c:v>
                </c:pt>
                <c:pt idx="12339">
                  <c:v>178.66</c:v>
                </c:pt>
                <c:pt idx="12340">
                  <c:v>264.38</c:v>
                </c:pt>
                <c:pt idx="12341">
                  <c:v>218.61</c:v>
                </c:pt>
                <c:pt idx="12342">
                  <c:v>114.31</c:v>
                </c:pt>
                <c:pt idx="12343">
                  <c:v>249.69</c:v>
                </c:pt>
                <c:pt idx="12344">
                  <c:v>252.6</c:v>
                </c:pt>
                <c:pt idx="12345">
                  <c:v>238.39</c:v>
                </c:pt>
                <c:pt idx="12346">
                  <c:v>234.81</c:v>
                </c:pt>
                <c:pt idx="12347">
                  <c:v>135.53</c:v>
                </c:pt>
                <c:pt idx="12348">
                  <c:v>227.16</c:v>
                </c:pt>
                <c:pt idx="12349">
                  <c:v>182.77</c:v>
                </c:pt>
                <c:pt idx="12350">
                  <c:v>146.61000000000001</c:v>
                </c:pt>
                <c:pt idx="12351">
                  <c:v>172.97</c:v>
                </c:pt>
                <c:pt idx="12352">
                  <c:v>276.14</c:v>
                </c:pt>
                <c:pt idx="12353">
                  <c:v>865.97</c:v>
                </c:pt>
                <c:pt idx="12354">
                  <c:v>1063.4000000000001</c:v>
                </c:pt>
                <c:pt idx="12355">
                  <c:v>742.18</c:v>
                </c:pt>
                <c:pt idx="12356">
                  <c:v>631.97</c:v>
                </c:pt>
                <c:pt idx="12357">
                  <c:v>332.3</c:v>
                </c:pt>
                <c:pt idx="12358">
                  <c:v>643.66999999999996</c:v>
                </c:pt>
                <c:pt idx="12359">
                  <c:v>584.73</c:v>
                </c:pt>
                <c:pt idx="12360">
                  <c:v>527.36</c:v>
                </c:pt>
                <c:pt idx="12361">
                  <c:v>476.69</c:v>
                </c:pt>
                <c:pt idx="12362">
                  <c:v>334.12</c:v>
                </c:pt>
                <c:pt idx="12363">
                  <c:v>314.49</c:v>
                </c:pt>
                <c:pt idx="12364">
                  <c:v>207.67</c:v>
                </c:pt>
                <c:pt idx="12365">
                  <c:v>210.24</c:v>
                </c:pt>
                <c:pt idx="12366">
                  <c:v>256.70999999999998</c:v>
                </c:pt>
                <c:pt idx="12367">
                  <c:v>312.11</c:v>
                </c:pt>
                <c:pt idx="12368">
                  <c:v>544.51</c:v>
                </c:pt>
                <c:pt idx="12369">
                  <c:v>857.12</c:v>
                </c:pt>
                <c:pt idx="12370">
                  <c:v>301.81</c:v>
                </c:pt>
                <c:pt idx="12371">
                  <c:v>613.41</c:v>
                </c:pt>
                <c:pt idx="12372">
                  <c:v>369.91</c:v>
                </c:pt>
                <c:pt idx="12373">
                  <c:v>57.54</c:v>
                </c:pt>
                <c:pt idx="12374">
                  <c:v>123.67</c:v>
                </c:pt>
                <c:pt idx="12375">
                  <c:v>92.06</c:v>
                </c:pt>
                <c:pt idx="12376">
                  <c:v>167.14</c:v>
                </c:pt>
                <c:pt idx="12377">
                  <c:v>160.29</c:v>
                </c:pt>
                <c:pt idx="12378">
                  <c:v>311.54000000000002</c:v>
                </c:pt>
                <c:pt idx="12379">
                  <c:v>173.19</c:v>
                </c:pt>
                <c:pt idx="12380">
                  <c:v>200.6</c:v>
                </c:pt>
                <c:pt idx="12381">
                  <c:v>545.97</c:v>
                </c:pt>
                <c:pt idx="12382">
                  <c:v>812.14</c:v>
                </c:pt>
                <c:pt idx="12383">
                  <c:v>647.98</c:v>
                </c:pt>
                <c:pt idx="12384">
                  <c:v>662.49</c:v>
                </c:pt>
                <c:pt idx="12385">
                  <c:v>502.34</c:v>
                </c:pt>
                <c:pt idx="12386">
                  <c:v>1016.18</c:v>
                </c:pt>
                <c:pt idx="12387">
                  <c:v>1022.35</c:v>
                </c:pt>
                <c:pt idx="12388">
                  <c:v>866.06</c:v>
                </c:pt>
                <c:pt idx="12389">
                  <c:v>590.98</c:v>
                </c:pt>
                <c:pt idx="12390">
                  <c:v>602.92999999999995</c:v>
                </c:pt>
                <c:pt idx="12391">
                  <c:v>517.26</c:v>
                </c:pt>
                <c:pt idx="12392">
                  <c:v>450.05</c:v>
                </c:pt>
                <c:pt idx="12393">
                  <c:v>429.21</c:v>
                </c:pt>
                <c:pt idx="12394">
                  <c:v>628.15</c:v>
                </c:pt>
                <c:pt idx="12395">
                  <c:v>582.45000000000005</c:v>
                </c:pt>
                <c:pt idx="12396">
                  <c:v>2327.98</c:v>
                </c:pt>
                <c:pt idx="12397">
                  <c:v>713.22</c:v>
                </c:pt>
                <c:pt idx="12398">
                  <c:v>1641.95</c:v>
                </c:pt>
                <c:pt idx="12399">
                  <c:v>800.89</c:v>
                </c:pt>
                <c:pt idx="12400">
                  <c:v>549.1</c:v>
                </c:pt>
                <c:pt idx="12401">
                  <c:v>1021.69</c:v>
                </c:pt>
                <c:pt idx="12402">
                  <c:v>674.26</c:v>
                </c:pt>
                <c:pt idx="12403">
                  <c:v>363</c:v>
                </c:pt>
                <c:pt idx="12404">
                  <c:v>326.74</c:v>
                </c:pt>
                <c:pt idx="12405">
                  <c:v>297.19</c:v>
                </c:pt>
                <c:pt idx="12406">
                  <c:v>294.31</c:v>
                </c:pt>
                <c:pt idx="12407">
                  <c:v>299.13</c:v>
                </c:pt>
                <c:pt idx="12408">
                  <c:v>288.64</c:v>
                </c:pt>
                <c:pt idx="12409">
                  <c:v>316.39999999999998</c:v>
                </c:pt>
                <c:pt idx="12410">
                  <c:v>297.85000000000002</c:v>
                </c:pt>
                <c:pt idx="12411">
                  <c:v>266.98</c:v>
                </c:pt>
                <c:pt idx="12412">
                  <c:v>287.23</c:v>
                </c:pt>
                <c:pt idx="12413">
                  <c:v>276.70999999999998</c:v>
                </c:pt>
                <c:pt idx="12414">
                  <c:v>228.75</c:v>
                </c:pt>
                <c:pt idx="12415">
                  <c:v>248.58</c:v>
                </c:pt>
                <c:pt idx="12416">
                  <c:v>231.01</c:v>
                </c:pt>
                <c:pt idx="12417">
                  <c:v>253.15</c:v>
                </c:pt>
                <c:pt idx="12418">
                  <c:v>250.64</c:v>
                </c:pt>
                <c:pt idx="12419">
                  <c:v>203.92</c:v>
                </c:pt>
                <c:pt idx="12420">
                  <c:v>209.36</c:v>
                </c:pt>
                <c:pt idx="12421">
                  <c:v>170.47</c:v>
                </c:pt>
                <c:pt idx="12422">
                  <c:v>175.39</c:v>
                </c:pt>
                <c:pt idx="12423">
                  <c:v>163.33000000000001</c:v>
                </c:pt>
                <c:pt idx="12424">
                  <c:v>22.68</c:v>
                </c:pt>
                <c:pt idx="12425">
                  <c:v>152.57</c:v>
                </c:pt>
                <c:pt idx="12426">
                  <c:v>289.99</c:v>
                </c:pt>
                <c:pt idx="12427">
                  <c:v>78.67</c:v>
                </c:pt>
                <c:pt idx="12428">
                  <c:v>63</c:v>
                </c:pt>
                <c:pt idx="12429">
                  <c:v>85.47</c:v>
                </c:pt>
                <c:pt idx="12430">
                  <c:v>196.35</c:v>
                </c:pt>
                <c:pt idx="12431">
                  <c:v>346.4</c:v>
                </c:pt>
                <c:pt idx="12432">
                  <c:v>152.01</c:v>
                </c:pt>
                <c:pt idx="12433">
                  <c:v>148.36000000000001</c:v>
                </c:pt>
                <c:pt idx="12434">
                  <c:v>138.26</c:v>
                </c:pt>
                <c:pt idx="12435">
                  <c:v>173.06</c:v>
                </c:pt>
                <c:pt idx="12436">
                  <c:v>129.88999999999999</c:v>
                </c:pt>
                <c:pt idx="12437">
                  <c:v>63.91</c:v>
                </c:pt>
                <c:pt idx="12438">
                  <c:v>363.27</c:v>
                </c:pt>
                <c:pt idx="12439">
                  <c:v>270.70999999999998</c:v>
                </c:pt>
                <c:pt idx="12440">
                  <c:v>226.41</c:v>
                </c:pt>
                <c:pt idx="12441">
                  <c:v>223.95</c:v>
                </c:pt>
                <c:pt idx="12442">
                  <c:v>86.76</c:v>
                </c:pt>
                <c:pt idx="12443">
                  <c:v>94.7</c:v>
                </c:pt>
                <c:pt idx="12444">
                  <c:v>82.51</c:v>
                </c:pt>
                <c:pt idx="12445">
                  <c:v>102.98</c:v>
                </c:pt>
                <c:pt idx="12446">
                  <c:v>458.36</c:v>
                </c:pt>
                <c:pt idx="12447">
                  <c:v>482.74</c:v>
                </c:pt>
                <c:pt idx="12448">
                  <c:v>486.92</c:v>
                </c:pt>
                <c:pt idx="12449">
                  <c:v>368.53</c:v>
                </c:pt>
                <c:pt idx="12450">
                  <c:v>420.15</c:v>
                </c:pt>
                <c:pt idx="12451">
                  <c:v>406.9</c:v>
                </c:pt>
                <c:pt idx="12452">
                  <c:v>410.26</c:v>
                </c:pt>
                <c:pt idx="12453">
                  <c:v>412.71</c:v>
                </c:pt>
                <c:pt idx="12454">
                  <c:v>412.14</c:v>
                </c:pt>
                <c:pt idx="12455">
                  <c:v>441.52</c:v>
                </c:pt>
                <c:pt idx="12456">
                  <c:v>402.37</c:v>
                </c:pt>
                <c:pt idx="12457">
                  <c:v>361.46</c:v>
                </c:pt>
                <c:pt idx="12458">
                  <c:v>919.91</c:v>
                </c:pt>
                <c:pt idx="12459">
                  <c:v>108.3</c:v>
                </c:pt>
                <c:pt idx="12460">
                  <c:v>33.24</c:v>
                </c:pt>
                <c:pt idx="12461">
                  <c:v>39.090000000000003</c:v>
                </c:pt>
                <c:pt idx="12462">
                  <c:v>58.12</c:v>
                </c:pt>
                <c:pt idx="12463">
                  <c:v>58.72</c:v>
                </c:pt>
                <c:pt idx="12464">
                  <c:v>67.53</c:v>
                </c:pt>
                <c:pt idx="12465">
                  <c:v>68.59</c:v>
                </c:pt>
                <c:pt idx="12466">
                  <c:v>180.87</c:v>
                </c:pt>
                <c:pt idx="12467">
                  <c:v>285.99</c:v>
                </c:pt>
                <c:pt idx="12468">
                  <c:v>493.79</c:v>
                </c:pt>
                <c:pt idx="12469">
                  <c:v>422.51</c:v>
                </c:pt>
                <c:pt idx="12470">
                  <c:v>478.81</c:v>
                </c:pt>
                <c:pt idx="12471">
                  <c:v>75.650000000000006</c:v>
                </c:pt>
                <c:pt idx="12472">
                  <c:v>75.3</c:v>
                </c:pt>
                <c:pt idx="12473">
                  <c:v>73.25</c:v>
                </c:pt>
                <c:pt idx="12474">
                  <c:v>74.28</c:v>
                </c:pt>
                <c:pt idx="12475">
                  <c:v>92.31</c:v>
                </c:pt>
                <c:pt idx="12476">
                  <c:v>84.27</c:v>
                </c:pt>
                <c:pt idx="12477">
                  <c:v>89.98</c:v>
                </c:pt>
                <c:pt idx="12478">
                  <c:v>93.51</c:v>
                </c:pt>
                <c:pt idx="12479">
                  <c:v>76.739999999999995</c:v>
                </c:pt>
                <c:pt idx="12480">
                  <c:v>75.63</c:v>
                </c:pt>
                <c:pt idx="12481">
                  <c:v>110.22</c:v>
                </c:pt>
                <c:pt idx="12482">
                  <c:v>130.55000000000001</c:v>
                </c:pt>
                <c:pt idx="12483">
                  <c:v>153.97999999999999</c:v>
                </c:pt>
                <c:pt idx="12484">
                  <c:v>148.47999999999999</c:v>
                </c:pt>
                <c:pt idx="12485">
                  <c:v>88.72</c:v>
                </c:pt>
                <c:pt idx="12486">
                  <c:v>117.74</c:v>
                </c:pt>
                <c:pt idx="12487">
                  <c:v>186.25</c:v>
                </c:pt>
                <c:pt idx="12488">
                  <c:v>98.39</c:v>
                </c:pt>
                <c:pt idx="12489">
                  <c:v>110.39</c:v>
                </c:pt>
                <c:pt idx="12490">
                  <c:v>163.94</c:v>
                </c:pt>
                <c:pt idx="12491">
                  <c:v>96.95</c:v>
                </c:pt>
                <c:pt idx="12492">
                  <c:v>132.94</c:v>
                </c:pt>
                <c:pt idx="12493">
                  <c:v>146.94</c:v>
                </c:pt>
                <c:pt idx="12494">
                  <c:v>129.12</c:v>
                </c:pt>
                <c:pt idx="12495">
                  <c:v>142.47</c:v>
                </c:pt>
                <c:pt idx="12496">
                  <c:v>432.45</c:v>
                </c:pt>
                <c:pt idx="12497">
                  <c:v>599.73</c:v>
                </c:pt>
                <c:pt idx="12498">
                  <c:v>547.01</c:v>
                </c:pt>
                <c:pt idx="12499">
                  <c:v>971.54</c:v>
                </c:pt>
                <c:pt idx="12500">
                  <c:v>1153.8699999999999</c:v>
                </c:pt>
                <c:pt idx="12501">
                  <c:v>1523.52</c:v>
                </c:pt>
                <c:pt idx="12502">
                  <c:v>1052.07</c:v>
                </c:pt>
                <c:pt idx="12503">
                  <c:v>640.69000000000005</c:v>
                </c:pt>
                <c:pt idx="12504">
                  <c:v>433.4</c:v>
                </c:pt>
                <c:pt idx="12505">
                  <c:v>412.48</c:v>
                </c:pt>
                <c:pt idx="12506">
                  <c:v>415.19</c:v>
                </c:pt>
                <c:pt idx="12507">
                  <c:v>544.02</c:v>
                </c:pt>
                <c:pt idx="12508">
                  <c:v>325.70999999999998</c:v>
                </c:pt>
                <c:pt idx="12509">
                  <c:v>228.27</c:v>
                </c:pt>
                <c:pt idx="12510">
                  <c:v>218.95</c:v>
                </c:pt>
                <c:pt idx="12511">
                  <c:v>305.57</c:v>
                </c:pt>
                <c:pt idx="12512">
                  <c:v>348.36</c:v>
                </c:pt>
                <c:pt idx="12513">
                  <c:v>490.22</c:v>
                </c:pt>
                <c:pt idx="12514">
                  <c:v>486.14</c:v>
                </c:pt>
                <c:pt idx="12515">
                  <c:v>334.87</c:v>
                </c:pt>
                <c:pt idx="12516">
                  <c:v>199.44</c:v>
                </c:pt>
                <c:pt idx="12517">
                  <c:v>293.10000000000002</c:v>
                </c:pt>
                <c:pt idx="12518">
                  <c:v>344.97</c:v>
                </c:pt>
                <c:pt idx="12519">
                  <c:v>417.7</c:v>
                </c:pt>
                <c:pt idx="12520">
                  <c:v>339.15</c:v>
                </c:pt>
                <c:pt idx="12521">
                  <c:v>337.97</c:v>
                </c:pt>
                <c:pt idx="12522">
                  <c:v>285.12</c:v>
                </c:pt>
                <c:pt idx="12523">
                  <c:v>281.8</c:v>
                </c:pt>
                <c:pt idx="12524">
                  <c:v>215.97</c:v>
                </c:pt>
                <c:pt idx="12525">
                  <c:v>275.74</c:v>
                </c:pt>
                <c:pt idx="12526">
                  <c:v>228.65</c:v>
                </c:pt>
                <c:pt idx="12527">
                  <c:v>281.64</c:v>
                </c:pt>
                <c:pt idx="12528">
                  <c:v>271.04000000000002</c:v>
                </c:pt>
                <c:pt idx="12529">
                  <c:v>292.07</c:v>
                </c:pt>
                <c:pt idx="12530">
                  <c:v>300.67</c:v>
                </c:pt>
                <c:pt idx="12531">
                  <c:v>317.56</c:v>
                </c:pt>
                <c:pt idx="12532">
                  <c:v>271.11</c:v>
                </c:pt>
                <c:pt idx="12533">
                  <c:v>373.63</c:v>
                </c:pt>
                <c:pt idx="12534">
                  <c:v>555.75</c:v>
                </c:pt>
                <c:pt idx="12535">
                  <c:v>228.95</c:v>
                </c:pt>
                <c:pt idx="12536">
                  <c:v>274.72000000000003</c:v>
                </c:pt>
                <c:pt idx="12537">
                  <c:v>389.88</c:v>
                </c:pt>
                <c:pt idx="12538">
                  <c:v>331.33</c:v>
                </c:pt>
                <c:pt idx="12539">
                  <c:v>124.61</c:v>
                </c:pt>
                <c:pt idx="12540">
                  <c:v>111.06</c:v>
                </c:pt>
                <c:pt idx="12541">
                  <c:v>119.61</c:v>
                </c:pt>
                <c:pt idx="12542">
                  <c:v>115.12</c:v>
                </c:pt>
                <c:pt idx="12543">
                  <c:v>115.25</c:v>
                </c:pt>
                <c:pt idx="12544">
                  <c:v>95.94</c:v>
                </c:pt>
                <c:pt idx="12545">
                  <c:v>151.78</c:v>
                </c:pt>
                <c:pt idx="12546">
                  <c:v>152.46</c:v>
                </c:pt>
                <c:pt idx="12547">
                  <c:v>148.93</c:v>
                </c:pt>
                <c:pt idx="12548">
                  <c:v>175.36</c:v>
                </c:pt>
                <c:pt idx="12549">
                  <c:v>191.81</c:v>
                </c:pt>
                <c:pt idx="12550">
                  <c:v>173.22</c:v>
                </c:pt>
                <c:pt idx="12551">
                  <c:v>157.88</c:v>
                </c:pt>
                <c:pt idx="12552">
                  <c:v>103.64</c:v>
                </c:pt>
                <c:pt idx="12553">
                  <c:v>189.85</c:v>
                </c:pt>
                <c:pt idx="12554">
                  <c:v>137.38999999999999</c:v>
                </c:pt>
                <c:pt idx="12555">
                  <c:v>166.97</c:v>
                </c:pt>
                <c:pt idx="12556">
                  <c:v>147.19999999999999</c:v>
                </c:pt>
                <c:pt idx="12557">
                  <c:v>89.61</c:v>
                </c:pt>
                <c:pt idx="12558">
                  <c:v>182.2</c:v>
                </c:pt>
                <c:pt idx="12559">
                  <c:v>158.52000000000001</c:v>
                </c:pt>
                <c:pt idx="12560">
                  <c:v>116.97</c:v>
                </c:pt>
                <c:pt idx="12561">
                  <c:v>92.93</c:v>
                </c:pt>
                <c:pt idx="12562">
                  <c:v>103.37</c:v>
                </c:pt>
                <c:pt idx="12563">
                  <c:v>259.99</c:v>
                </c:pt>
                <c:pt idx="12564">
                  <c:v>175.96</c:v>
                </c:pt>
                <c:pt idx="12565">
                  <c:v>196.43</c:v>
                </c:pt>
                <c:pt idx="12566">
                  <c:v>165.35</c:v>
                </c:pt>
                <c:pt idx="12567">
                  <c:v>512.71</c:v>
                </c:pt>
                <c:pt idx="12568">
                  <c:v>68.510000000000005</c:v>
                </c:pt>
                <c:pt idx="12569">
                  <c:v>72.459999999999994</c:v>
                </c:pt>
                <c:pt idx="12570">
                  <c:v>65.87</c:v>
                </c:pt>
                <c:pt idx="12571">
                  <c:v>86.14</c:v>
                </c:pt>
                <c:pt idx="12572">
                  <c:v>67.73</c:v>
                </c:pt>
                <c:pt idx="12573">
                  <c:v>75.22</c:v>
                </c:pt>
                <c:pt idx="12574">
                  <c:v>112.83</c:v>
                </c:pt>
                <c:pt idx="12575">
                  <c:v>120.17</c:v>
                </c:pt>
                <c:pt idx="12576">
                  <c:v>114.62</c:v>
                </c:pt>
                <c:pt idx="12577">
                  <c:v>219.24</c:v>
                </c:pt>
                <c:pt idx="12578">
                  <c:v>468.82</c:v>
                </c:pt>
                <c:pt idx="12579">
                  <c:v>131.5</c:v>
                </c:pt>
                <c:pt idx="12580">
                  <c:v>212.2</c:v>
                </c:pt>
                <c:pt idx="12581">
                  <c:v>310.37</c:v>
                </c:pt>
                <c:pt idx="12582">
                  <c:v>335.58</c:v>
                </c:pt>
                <c:pt idx="12583">
                  <c:v>326.39999999999998</c:v>
                </c:pt>
                <c:pt idx="12584">
                  <c:v>344.33</c:v>
                </c:pt>
                <c:pt idx="12585">
                  <c:v>333.8</c:v>
                </c:pt>
                <c:pt idx="12586">
                  <c:v>278.64999999999998</c:v>
                </c:pt>
                <c:pt idx="12587">
                  <c:v>93.18</c:v>
                </c:pt>
                <c:pt idx="12588">
                  <c:v>261.5</c:v>
                </c:pt>
                <c:pt idx="12589">
                  <c:v>89.85</c:v>
                </c:pt>
                <c:pt idx="12590">
                  <c:v>66.959999999999994</c:v>
                </c:pt>
                <c:pt idx="12591">
                  <c:v>38.26</c:v>
                </c:pt>
                <c:pt idx="12592">
                  <c:v>30.34</c:v>
                </c:pt>
                <c:pt idx="12593">
                  <c:v>25.44</c:v>
                </c:pt>
                <c:pt idx="12594">
                  <c:v>131.01</c:v>
                </c:pt>
                <c:pt idx="12595">
                  <c:v>128.91</c:v>
                </c:pt>
                <c:pt idx="12596">
                  <c:v>156.16</c:v>
                </c:pt>
                <c:pt idx="12597">
                  <c:v>111.32</c:v>
                </c:pt>
                <c:pt idx="12598">
                  <c:v>129.47999999999999</c:v>
                </c:pt>
                <c:pt idx="12599">
                  <c:v>82.16</c:v>
                </c:pt>
                <c:pt idx="12600">
                  <c:v>109.88</c:v>
                </c:pt>
                <c:pt idx="12601">
                  <c:v>104.95</c:v>
                </c:pt>
                <c:pt idx="12602">
                  <c:v>178</c:v>
                </c:pt>
                <c:pt idx="12603">
                  <c:v>173.08</c:v>
                </c:pt>
                <c:pt idx="12604">
                  <c:v>126.77</c:v>
                </c:pt>
                <c:pt idx="12605">
                  <c:v>21.98</c:v>
                </c:pt>
                <c:pt idx="12606">
                  <c:v>111.43</c:v>
                </c:pt>
                <c:pt idx="12607">
                  <c:v>134.85</c:v>
                </c:pt>
                <c:pt idx="12608">
                  <c:v>119.07</c:v>
                </c:pt>
                <c:pt idx="12609">
                  <c:v>125.92</c:v>
                </c:pt>
                <c:pt idx="12610">
                  <c:v>95.36</c:v>
                </c:pt>
                <c:pt idx="12611">
                  <c:v>125.67</c:v>
                </c:pt>
                <c:pt idx="12612">
                  <c:v>104.26</c:v>
                </c:pt>
                <c:pt idx="12613">
                  <c:v>55.79</c:v>
                </c:pt>
                <c:pt idx="12614">
                  <c:v>185.79</c:v>
                </c:pt>
                <c:pt idx="12615">
                  <c:v>110.31</c:v>
                </c:pt>
                <c:pt idx="12616">
                  <c:v>130.63</c:v>
                </c:pt>
                <c:pt idx="12617">
                  <c:v>121.25</c:v>
                </c:pt>
                <c:pt idx="12618">
                  <c:v>139.29</c:v>
                </c:pt>
                <c:pt idx="12619">
                  <c:v>120.19</c:v>
                </c:pt>
                <c:pt idx="12620">
                  <c:v>137.4</c:v>
                </c:pt>
                <c:pt idx="12621">
                  <c:v>132.59</c:v>
                </c:pt>
                <c:pt idx="12622">
                  <c:v>86.96</c:v>
                </c:pt>
                <c:pt idx="12623">
                  <c:v>124.85</c:v>
                </c:pt>
                <c:pt idx="12624">
                  <c:v>72.05</c:v>
                </c:pt>
                <c:pt idx="12625">
                  <c:v>114.37</c:v>
                </c:pt>
                <c:pt idx="12626">
                  <c:v>103.84</c:v>
                </c:pt>
                <c:pt idx="12627">
                  <c:v>211.47</c:v>
                </c:pt>
                <c:pt idx="12628">
                  <c:v>197.8</c:v>
                </c:pt>
                <c:pt idx="12629">
                  <c:v>255.46</c:v>
                </c:pt>
                <c:pt idx="12630">
                  <c:v>136.11000000000001</c:v>
                </c:pt>
                <c:pt idx="12631">
                  <c:v>91.79</c:v>
                </c:pt>
                <c:pt idx="12632">
                  <c:v>47.24</c:v>
                </c:pt>
                <c:pt idx="12633">
                  <c:v>45.04</c:v>
                </c:pt>
                <c:pt idx="12634">
                  <c:v>60.74</c:v>
                </c:pt>
                <c:pt idx="12635">
                  <c:v>61.43</c:v>
                </c:pt>
                <c:pt idx="12636">
                  <c:v>100.41</c:v>
                </c:pt>
                <c:pt idx="12637">
                  <c:v>135.29</c:v>
                </c:pt>
                <c:pt idx="12638">
                  <c:v>158.80000000000001</c:v>
                </c:pt>
                <c:pt idx="12639">
                  <c:v>174.99</c:v>
                </c:pt>
                <c:pt idx="12640">
                  <c:v>160.08000000000001</c:v>
                </c:pt>
                <c:pt idx="12641">
                  <c:v>207.42</c:v>
                </c:pt>
                <c:pt idx="12642">
                  <c:v>213.73</c:v>
                </c:pt>
                <c:pt idx="12643">
                  <c:v>194.84</c:v>
                </c:pt>
                <c:pt idx="12644">
                  <c:v>229.61</c:v>
                </c:pt>
                <c:pt idx="12645">
                  <c:v>200.52</c:v>
                </c:pt>
                <c:pt idx="12646">
                  <c:v>194.56</c:v>
                </c:pt>
                <c:pt idx="12647">
                  <c:v>167.58</c:v>
                </c:pt>
                <c:pt idx="12648">
                  <c:v>191.4</c:v>
                </c:pt>
                <c:pt idx="12649">
                  <c:v>216.62</c:v>
                </c:pt>
                <c:pt idx="12650">
                  <c:v>213.67</c:v>
                </c:pt>
                <c:pt idx="12651">
                  <c:v>159.96</c:v>
                </c:pt>
                <c:pt idx="12652">
                  <c:v>202.4</c:v>
                </c:pt>
                <c:pt idx="12653">
                  <c:v>235.19</c:v>
                </c:pt>
                <c:pt idx="12654">
                  <c:v>189.38</c:v>
                </c:pt>
                <c:pt idx="12655">
                  <c:v>194.9</c:v>
                </c:pt>
                <c:pt idx="12656">
                  <c:v>184.12</c:v>
                </c:pt>
                <c:pt idx="12657">
                  <c:v>215.07</c:v>
                </c:pt>
                <c:pt idx="12658">
                  <c:v>188.58</c:v>
                </c:pt>
                <c:pt idx="12659">
                  <c:v>186.73</c:v>
                </c:pt>
                <c:pt idx="12660">
                  <c:v>157.13999999999999</c:v>
                </c:pt>
                <c:pt idx="12661">
                  <c:v>154.63</c:v>
                </c:pt>
                <c:pt idx="12662">
                  <c:v>160.9</c:v>
                </c:pt>
                <c:pt idx="12663">
                  <c:v>128.56</c:v>
                </c:pt>
                <c:pt idx="12664">
                  <c:v>151.65</c:v>
                </c:pt>
                <c:pt idx="12665">
                  <c:v>132.9</c:v>
                </c:pt>
                <c:pt idx="12666">
                  <c:v>138.01</c:v>
                </c:pt>
                <c:pt idx="12667">
                  <c:v>184.21</c:v>
                </c:pt>
                <c:pt idx="12668">
                  <c:v>130.19</c:v>
                </c:pt>
                <c:pt idx="12669">
                  <c:v>145.19</c:v>
                </c:pt>
                <c:pt idx="12670">
                  <c:v>169.97</c:v>
                </c:pt>
                <c:pt idx="12671">
                  <c:v>160.57</c:v>
                </c:pt>
                <c:pt idx="12672">
                  <c:v>169.22</c:v>
                </c:pt>
                <c:pt idx="12673">
                  <c:v>174.45</c:v>
                </c:pt>
                <c:pt idx="12674">
                  <c:v>178.27</c:v>
                </c:pt>
                <c:pt idx="12675">
                  <c:v>207.36</c:v>
                </c:pt>
                <c:pt idx="12676">
                  <c:v>765.04</c:v>
                </c:pt>
                <c:pt idx="12677">
                  <c:v>229.12</c:v>
                </c:pt>
                <c:pt idx="12678">
                  <c:v>221.71</c:v>
                </c:pt>
                <c:pt idx="12679">
                  <c:v>168.96</c:v>
                </c:pt>
                <c:pt idx="12680">
                  <c:v>150.16</c:v>
                </c:pt>
                <c:pt idx="12681">
                  <c:v>163.38999999999999</c:v>
                </c:pt>
                <c:pt idx="12682">
                  <c:v>125.19</c:v>
                </c:pt>
                <c:pt idx="12683">
                  <c:v>183.27</c:v>
                </c:pt>
                <c:pt idx="12684">
                  <c:v>163.84</c:v>
                </c:pt>
                <c:pt idx="12685">
                  <c:v>202.14</c:v>
                </c:pt>
                <c:pt idx="12686">
                  <c:v>172.15</c:v>
                </c:pt>
                <c:pt idx="12687">
                  <c:v>113.42</c:v>
                </c:pt>
                <c:pt idx="12688">
                  <c:v>159.1</c:v>
                </c:pt>
                <c:pt idx="12689">
                  <c:v>129.86000000000001</c:v>
                </c:pt>
                <c:pt idx="12690">
                  <c:v>126.03</c:v>
                </c:pt>
                <c:pt idx="12691">
                  <c:v>706.84</c:v>
                </c:pt>
                <c:pt idx="12692">
                  <c:v>96.24</c:v>
                </c:pt>
                <c:pt idx="12693">
                  <c:v>113.84</c:v>
                </c:pt>
                <c:pt idx="12694">
                  <c:v>182.54</c:v>
                </c:pt>
                <c:pt idx="12695">
                  <c:v>377.43</c:v>
                </c:pt>
                <c:pt idx="12696">
                  <c:v>196.24</c:v>
                </c:pt>
                <c:pt idx="12697">
                  <c:v>50.81</c:v>
                </c:pt>
                <c:pt idx="12698">
                  <c:v>121.6</c:v>
                </c:pt>
                <c:pt idx="12699">
                  <c:v>137.63</c:v>
                </c:pt>
                <c:pt idx="12700">
                  <c:v>130.56</c:v>
                </c:pt>
                <c:pt idx="12701">
                  <c:v>198.42</c:v>
                </c:pt>
                <c:pt idx="12702">
                  <c:v>152.37</c:v>
                </c:pt>
                <c:pt idx="12703">
                  <c:v>168.23</c:v>
                </c:pt>
                <c:pt idx="12704">
                  <c:v>133.28</c:v>
                </c:pt>
                <c:pt idx="12705">
                  <c:v>113.03</c:v>
                </c:pt>
                <c:pt idx="12706">
                  <c:v>111.78</c:v>
                </c:pt>
                <c:pt idx="12707">
                  <c:v>122.19</c:v>
                </c:pt>
                <c:pt idx="12708">
                  <c:v>100.03</c:v>
                </c:pt>
                <c:pt idx="12709">
                  <c:v>111.49</c:v>
                </c:pt>
                <c:pt idx="12710">
                  <c:v>90.37</c:v>
                </c:pt>
                <c:pt idx="12711">
                  <c:v>105.36</c:v>
                </c:pt>
                <c:pt idx="12712">
                  <c:v>100.72</c:v>
                </c:pt>
                <c:pt idx="12713">
                  <c:v>146.41999999999999</c:v>
                </c:pt>
                <c:pt idx="12714">
                  <c:v>411.16</c:v>
                </c:pt>
                <c:pt idx="12715">
                  <c:v>199.55</c:v>
                </c:pt>
                <c:pt idx="12716">
                  <c:v>273.7</c:v>
                </c:pt>
                <c:pt idx="12717">
                  <c:v>646.37</c:v>
                </c:pt>
                <c:pt idx="12718">
                  <c:v>204.25</c:v>
                </c:pt>
                <c:pt idx="12719">
                  <c:v>122.3</c:v>
                </c:pt>
                <c:pt idx="12720">
                  <c:v>146.94</c:v>
                </c:pt>
                <c:pt idx="12721">
                  <c:v>368.61</c:v>
                </c:pt>
                <c:pt idx="12722">
                  <c:v>266.63</c:v>
                </c:pt>
                <c:pt idx="12723">
                  <c:v>213.11</c:v>
                </c:pt>
                <c:pt idx="12724">
                  <c:v>623.70000000000005</c:v>
                </c:pt>
                <c:pt idx="12725">
                  <c:v>242.64</c:v>
                </c:pt>
                <c:pt idx="12726">
                  <c:v>738.47</c:v>
                </c:pt>
                <c:pt idx="12727">
                  <c:v>833.78</c:v>
                </c:pt>
                <c:pt idx="12728">
                  <c:v>996.03</c:v>
                </c:pt>
                <c:pt idx="12729">
                  <c:v>1186.24</c:v>
                </c:pt>
                <c:pt idx="12730">
                  <c:v>1277.1600000000001</c:v>
                </c:pt>
                <c:pt idx="12731">
                  <c:v>988.03</c:v>
                </c:pt>
                <c:pt idx="12732">
                  <c:v>813.35</c:v>
                </c:pt>
                <c:pt idx="12733">
                  <c:v>522.91999999999996</c:v>
                </c:pt>
                <c:pt idx="12734">
                  <c:v>463.16</c:v>
                </c:pt>
                <c:pt idx="12735">
                  <c:v>295.44</c:v>
                </c:pt>
                <c:pt idx="12736">
                  <c:v>303.49</c:v>
                </c:pt>
                <c:pt idx="12737">
                  <c:v>409.73</c:v>
                </c:pt>
                <c:pt idx="12738">
                  <c:v>604.79999999999995</c:v>
                </c:pt>
                <c:pt idx="12739">
                  <c:v>401.92</c:v>
                </c:pt>
                <c:pt idx="12740">
                  <c:v>395.43</c:v>
                </c:pt>
                <c:pt idx="12741">
                  <c:v>364.88</c:v>
                </c:pt>
                <c:pt idx="12742">
                  <c:v>314.91000000000003</c:v>
                </c:pt>
                <c:pt idx="12743">
                  <c:v>481</c:v>
                </c:pt>
                <c:pt idx="12744">
                  <c:v>659.53</c:v>
                </c:pt>
                <c:pt idx="12745">
                  <c:v>753.84</c:v>
                </c:pt>
                <c:pt idx="12746">
                  <c:v>337.92</c:v>
                </c:pt>
                <c:pt idx="12747">
                  <c:v>370.71</c:v>
                </c:pt>
                <c:pt idx="12748">
                  <c:v>418.53</c:v>
                </c:pt>
                <c:pt idx="12749">
                  <c:v>348.4</c:v>
                </c:pt>
                <c:pt idx="12750">
                  <c:v>301.16000000000003</c:v>
                </c:pt>
                <c:pt idx="12751">
                  <c:v>212.55</c:v>
                </c:pt>
                <c:pt idx="12752">
                  <c:v>145.74</c:v>
                </c:pt>
                <c:pt idx="12753">
                  <c:v>129</c:v>
                </c:pt>
                <c:pt idx="12754">
                  <c:v>126.67</c:v>
                </c:pt>
                <c:pt idx="12755">
                  <c:v>120.34</c:v>
                </c:pt>
                <c:pt idx="12756">
                  <c:v>149.19</c:v>
                </c:pt>
                <c:pt idx="12757">
                  <c:v>133.07</c:v>
                </c:pt>
                <c:pt idx="12758">
                  <c:v>162.61000000000001</c:v>
                </c:pt>
                <c:pt idx="12759">
                  <c:v>221.39</c:v>
                </c:pt>
                <c:pt idx="12760">
                  <c:v>180.28</c:v>
                </c:pt>
                <c:pt idx="12761">
                  <c:v>198.3</c:v>
                </c:pt>
                <c:pt idx="12762">
                  <c:v>230.65</c:v>
                </c:pt>
                <c:pt idx="12763">
                  <c:v>216.76</c:v>
                </c:pt>
                <c:pt idx="12764">
                  <c:v>287.06</c:v>
                </c:pt>
                <c:pt idx="12765">
                  <c:v>190.59</c:v>
                </c:pt>
                <c:pt idx="12766">
                  <c:v>303.43</c:v>
                </c:pt>
                <c:pt idx="12767">
                  <c:v>186.75</c:v>
                </c:pt>
                <c:pt idx="12768">
                  <c:v>194.69</c:v>
                </c:pt>
                <c:pt idx="12769">
                  <c:v>238.92</c:v>
                </c:pt>
                <c:pt idx="12770">
                  <c:v>199.27</c:v>
                </c:pt>
                <c:pt idx="12771">
                  <c:v>144.38</c:v>
                </c:pt>
                <c:pt idx="12772">
                  <c:v>96.04</c:v>
                </c:pt>
                <c:pt idx="12773">
                  <c:v>129.80000000000001</c:v>
                </c:pt>
                <c:pt idx="12774">
                  <c:v>136.35</c:v>
                </c:pt>
                <c:pt idx="12775">
                  <c:v>394.55</c:v>
                </c:pt>
                <c:pt idx="12776">
                  <c:v>294.36</c:v>
                </c:pt>
                <c:pt idx="12777">
                  <c:v>517.03</c:v>
                </c:pt>
                <c:pt idx="12778">
                  <c:v>460.86</c:v>
                </c:pt>
                <c:pt idx="12779">
                  <c:v>405.9</c:v>
                </c:pt>
                <c:pt idx="12780">
                  <c:v>241.81</c:v>
                </c:pt>
                <c:pt idx="12781">
                  <c:v>144.49</c:v>
                </c:pt>
                <c:pt idx="12782">
                  <c:v>112.73</c:v>
                </c:pt>
                <c:pt idx="12783">
                  <c:v>122.98</c:v>
                </c:pt>
                <c:pt idx="12784">
                  <c:v>144.74</c:v>
                </c:pt>
                <c:pt idx="12785">
                  <c:v>69.02</c:v>
                </c:pt>
                <c:pt idx="12786">
                  <c:v>62.18</c:v>
                </c:pt>
                <c:pt idx="12787">
                  <c:v>73.540000000000006</c:v>
                </c:pt>
                <c:pt idx="12788">
                  <c:v>69.62</c:v>
                </c:pt>
                <c:pt idx="12789">
                  <c:v>89.71</c:v>
                </c:pt>
                <c:pt idx="12790">
                  <c:v>98.02</c:v>
                </c:pt>
                <c:pt idx="12791">
                  <c:v>87.55</c:v>
                </c:pt>
                <c:pt idx="12792">
                  <c:v>94.16</c:v>
                </c:pt>
                <c:pt idx="12793">
                  <c:v>110.25</c:v>
                </c:pt>
                <c:pt idx="12794">
                  <c:v>97.84</c:v>
                </c:pt>
                <c:pt idx="12795">
                  <c:v>111.27</c:v>
                </c:pt>
                <c:pt idx="12796">
                  <c:v>136.55000000000001</c:v>
                </c:pt>
                <c:pt idx="12797">
                  <c:v>97.56</c:v>
                </c:pt>
                <c:pt idx="12798">
                  <c:v>51.39</c:v>
                </c:pt>
                <c:pt idx="12799">
                  <c:v>65.89</c:v>
                </c:pt>
                <c:pt idx="12800">
                  <c:v>181.73</c:v>
                </c:pt>
                <c:pt idx="12801">
                  <c:v>175.23</c:v>
                </c:pt>
                <c:pt idx="12802">
                  <c:v>165.87</c:v>
                </c:pt>
                <c:pt idx="12803">
                  <c:v>154.18</c:v>
                </c:pt>
                <c:pt idx="12804">
                  <c:v>153.54</c:v>
                </c:pt>
                <c:pt idx="12805">
                  <c:v>174.61</c:v>
                </c:pt>
                <c:pt idx="12806">
                  <c:v>155.84</c:v>
                </c:pt>
                <c:pt idx="12807">
                  <c:v>150.37</c:v>
                </c:pt>
                <c:pt idx="12808">
                  <c:v>137.66999999999999</c:v>
                </c:pt>
                <c:pt idx="12809">
                  <c:v>124.84</c:v>
                </c:pt>
                <c:pt idx="12810">
                  <c:v>98.19</c:v>
                </c:pt>
                <c:pt idx="12811">
                  <c:v>145.43</c:v>
                </c:pt>
                <c:pt idx="12812">
                  <c:v>138.51</c:v>
                </c:pt>
                <c:pt idx="12813">
                  <c:v>237.76</c:v>
                </c:pt>
                <c:pt idx="12814">
                  <c:v>205.51</c:v>
                </c:pt>
                <c:pt idx="12815">
                  <c:v>87.45</c:v>
                </c:pt>
                <c:pt idx="12816">
                  <c:v>133.63999999999999</c:v>
                </c:pt>
                <c:pt idx="12817">
                  <c:v>119.92</c:v>
                </c:pt>
                <c:pt idx="12818">
                  <c:v>134.86000000000001</c:v>
                </c:pt>
                <c:pt idx="12819">
                  <c:v>139.22999999999999</c:v>
                </c:pt>
                <c:pt idx="12820">
                  <c:v>120.68</c:v>
                </c:pt>
                <c:pt idx="12821">
                  <c:v>86.98</c:v>
                </c:pt>
                <c:pt idx="12822">
                  <c:v>100.67</c:v>
                </c:pt>
                <c:pt idx="12823">
                  <c:v>93.32</c:v>
                </c:pt>
                <c:pt idx="12824">
                  <c:v>94.15</c:v>
                </c:pt>
                <c:pt idx="12825">
                  <c:v>184.59</c:v>
                </c:pt>
                <c:pt idx="12826">
                  <c:v>198.52</c:v>
                </c:pt>
                <c:pt idx="12827">
                  <c:v>106.53</c:v>
                </c:pt>
                <c:pt idx="12828">
                  <c:v>158.97</c:v>
                </c:pt>
                <c:pt idx="12829">
                  <c:v>161.69999999999999</c:v>
                </c:pt>
                <c:pt idx="12830">
                  <c:v>199.96</c:v>
                </c:pt>
                <c:pt idx="12831">
                  <c:v>278.24</c:v>
                </c:pt>
                <c:pt idx="12832">
                  <c:v>131.41</c:v>
                </c:pt>
                <c:pt idx="12833">
                  <c:v>116.48</c:v>
                </c:pt>
                <c:pt idx="12834">
                  <c:v>96.58</c:v>
                </c:pt>
                <c:pt idx="12835">
                  <c:v>121.75</c:v>
                </c:pt>
                <c:pt idx="12836">
                  <c:v>418.35</c:v>
                </c:pt>
                <c:pt idx="12837">
                  <c:v>306.54000000000002</c:v>
                </c:pt>
                <c:pt idx="12838">
                  <c:v>245.19</c:v>
                </c:pt>
                <c:pt idx="12839">
                  <c:v>439.29</c:v>
                </c:pt>
                <c:pt idx="12840">
                  <c:v>361.52</c:v>
                </c:pt>
                <c:pt idx="12841">
                  <c:v>299.89999999999998</c:v>
                </c:pt>
                <c:pt idx="12842">
                  <c:v>107.48</c:v>
                </c:pt>
                <c:pt idx="12843">
                  <c:v>104</c:v>
                </c:pt>
                <c:pt idx="12844">
                  <c:v>34.58</c:v>
                </c:pt>
                <c:pt idx="12845">
                  <c:v>56.8</c:v>
                </c:pt>
                <c:pt idx="12846">
                  <c:v>0</c:v>
                </c:pt>
                <c:pt idx="12847">
                  <c:v>150.97</c:v>
                </c:pt>
                <c:pt idx="12848">
                  <c:v>432.98</c:v>
                </c:pt>
                <c:pt idx="12849">
                  <c:v>265.12</c:v>
                </c:pt>
                <c:pt idx="12850">
                  <c:v>263.07</c:v>
                </c:pt>
                <c:pt idx="12851">
                  <c:v>229.23</c:v>
                </c:pt>
                <c:pt idx="12852">
                  <c:v>238.63</c:v>
                </c:pt>
                <c:pt idx="12853">
                  <c:v>173.25</c:v>
                </c:pt>
                <c:pt idx="12854">
                  <c:v>143.02000000000001</c:v>
                </c:pt>
                <c:pt idx="12855">
                  <c:v>173.49</c:v>
                </c:pt>
                <c:pt idx="12856">
                  <c:v>232.19</c:v>
                </c:pt>
                <c:pt idx="12857">
                  <c:v>299.51</c:v>
                </c:pt>
                <c:pt idx="12858">
                  <c:v>352.91</c:v>
                </c:pt>
                <c:pt idx="12859">
                  <c:v>897.77</c:v>
                </c:pt>
                <c:pt idx="12860">
                  <c:v>833.2</c:v>
                </c:pt>
                <c:pt idx="12861">
                  <c:v>609.24</c:v>
                </c:pt>
                <c:pt idx="12862">
                  <c:v>825.29</c:v>
                </c:pt>
                <c:pt idx="12863">
                  <c:v>479.21</c:v>
                </c:pt>
                <c:pt idx="12864">
                  <c:v>395.71</c:v>
                </c:pt>
                <c:pt idx="12865">
                  <c:v>154.38</c:v>
                </c:pt>
                <c:pt idx="12866">
                  <c:v>160.36000000000001</c:v>
                </c:pt>
                <c:pt idx="12867">
                  <c:v>129.47</c:v>
                </c:pt>
                <c:pt idx="12868">
                  <c:v>107.92</c:v>
                </c:pt>
                <c:pt idx="12869">
                  <c:v>101.04</c:v>
                </c:pt>
                <c:pt idx="12870">
                  <c:v>106.43</c:v>
                </c:pt>
                <c:pt idx="12871">
                  <c:v>148.88999999999999</c:v>
                </c:pt>
                <c:pt idx="12872">
                  <c:v>127.32</c:v>
                </c:pt>
                <c:pt idx="12873">
                  <c:v>85.04</c:v>
                </c:pt>
                <c:pt idx="12874">
                  <c:v>86.81</c:v>
                </c:pt>
                <c:pt idx="12875">
                  <c:v>78.38</c:v>
                </c:pt>
                <c:pt idx="12876">
                  <c:v>97.49</c:v>
                </c:pt>
                <c:pt idx="12877">
                  <c:v>119.66</c:v>
                </c:pt>
                <c:pt idx="12878">
                  <c:v>204.06</c:v>
                </c:pt>
                <c:pt idx="12879">
                  <c:v>9.36</c:v>
                </c:pt>
                <c:pt idx="12880">
                  <c:v>4.6900000000000004</c:v>
                </c:pt>
                <c:pt idx="12881">
                  <c:v>5.8</c:v>
                </c:pt>
                <c:pt idx="12882">
                  <c:v>4.3600000000000003</c:v>
                </c:pt>
                <c:pt idx="12883">
                  <c:v>13.95</c:v>
                </c:pt>
                <c:pt idx="12884">
                  <c:v>15.1</c:v>
                </c:pt>
                <c:pt idx="12885">
                  <c:v>19.71</c:v>
                </c:pt>
                <c:pt idx="12886">
                  <c:v>23.71</c:v>
                </c:pt>
                <c:pt idx="12887">
                  <c:v>30.43</c:v>
                </c:pt>
                <c:pt idx="12888">
                  <c:v>25.93</c:v>
                </c:pt>
                <c:pt idx="12889">
                  <c:v>52.33</c:v>
                </c:pt>
                <c:pt idx="12890">
                  <c:v>48.08</c:v>
                </c:pt>
                <c:pt idx="12891">
                  <c:v>56.75</c:v>
                </c:pt>
                <c:pt idx="12892">
                  <c:v>72.31</c:v>
                </c:pt>
                <c:pt idx="12893">
                  <c:v>77.55</c:v>
                </c:pt>
                <c:pt idx="12894">
                  <c:v>69.510000000000005</c:v>
                </c:pt>
                <c:pt idx="12895">
                  <c:v>93.81</c:v>
                </c:pt>
                <c:pt idx="12896">
                  <c:v>46.41</c:v>
                </c:pt>
                <c:pt idx="12897">
                  <c:v>52.67</c:v>
                </c:pt>
                <c:pt idx="12898">
                  <c:v>52.61</c:v>
                </c:pt>
                <c:pt idx="12899">
                  <c:v>45.74</c:v>
                </c:pt>
                <c:pt idx="12900">
                  <c:v>50.68</c:v>
                </c:pt>
                <c:pt idx="12901">
                  <c:v>54.82</c:v>
                </c:pt>
                <c:pt idx="12902">
                  <c:v>57.08</c:v>
                </c:pt>
                <c:pt idx="12903">
                  <c:v>49.86</c:v>
                </c:pt>
                <c:pt idx="12904">
                  <c:v>89.34</c:v>
                </c:pt>
                <c:pt idx="12905">
                  <c:v>160.05000000000001</c:v>
                </c:pt>
                <c:pt idx="12906">
                  <c:v>146.1</c:v>
                </c:pt>
                <c:pt idx="12907">
                  <c:v>140.68</c:v>
                </c:pt>
                <c:pt idx="12908">
                  <c:v>71.78</c:v>
                </c:pt>
                <c:pt idx="12909">
                  <c:v>54.08</c:v>
                </c:pt>
                <c:pt idx="12910">
                  <c:v>31.81</c:v>
                </c:pt>
                <c:pt idx="12911">
                  <c:v>37.99</c:v>
                </c:pt>
                <c:pt idx="12912">
                  <c:v>58.79</c:v>
                </c:pt>
                <c:pt idx="12913">
                  <c:v>64.83</c:v>
                </c:pt>
                <c:pt idx="12914">
                  <c:v>91.92</c:v>
                </c:pt>
                <c:pt idx="12915">
                  <c:v>101.93</c:v>
                </c:pt>
                <c:pt idx="12916">
                  <c:v>117.43</c:v>
                </c:pt>
                <c:pt idx="12917">
                  <c:v>122.84</c:v>
                </c:pt>
                <c:pt idx="12918">
                  <c:v>121.94</c:v>
                </c:pt>
                <c:pt idx="12919">
                  <c:v>118.37</c:v>
                </c:pt>
                <c:pt idx="12920">
                  <c:v>127.97</c:v>
                </c:pt>
                <c:pt idx="12921">
                  <c:v>108.52</c:v>
                </c:pt>
                <c:pt idx="12922">
                  <c:v>104.76</c:v>
                </c:pt>
                <c:pt idx="12923">
                  <c:v>185.46</c:v>
                </c:pt>
                <c:pt idx="12924">
                  <c:v>211.3</c:v>
                </c:pt>
                <c:pt idx="12925">
                  <c:v>300.05</c:v>
                </c:pt>
                <c:pt idx="12926">
                  <c:v>266.66000000000003</c:v>
                </c:pt>
                <c:pt idx="12927">
                  <c:v>189.77</c:v>
                </c:pt>
                <c:pt idx="12928">
                  <c:v>228.31</c:v>
                </c:pt>
                <c:pt idx="12929">
                  <c:v>332.65</c:v>
                </c:pt>
                <c:pt idx="12930">
                  <c:v>286.86</c:v>
                </c:pt>
                <c:pt idx="12931">
                  <c:v>253.74</c:v>
                </c:pt>
                <c:pt idx="12932">
                  <c:v>185.2</c:v>
                </c:pt>
                <c:pt idx="12933">
                  <c:v>339.59</c:v>
                </c:pt>
                <c:pt idx="12934">
                  <c:v>362.57</c:v>
                </c:pt>
                <c:pt idx="12935">
                  <c:v>276.74</c:v>
                </c:pt>
                <c:pt idx="12936">
                  <c:v>301.97000000000003</c:v>
                </c:pt>
                <c:pt idx="12937">
                  <c:v>90.48</c:v>
                </c:pt>
                <c:pt idx="12938">
                  <c:v>118.31</c:v>
                </c:pt>
                <c:pt idx="12939">
                  <c:v>109.78</c:v>
                </c:pt>
                <c:pt idx="12940">
                  <c:v>112.89</c:v>
                </c:pt>
                <c:pt idx="12941">
                  <c:v>112.6</c:v>
                </c:pt>
                <c:pt idx="12942">
                  <c:v>107.86</c:v>
                </c:pt>
                <c:pt idx="12943">
                  <c:v>104.68</c:v>
                </c:pt>
                <c:pt idx="12944">
                  <c:v>114.8</c:v>
                </c:pt>
                <c:pt idx="12945">
                  <c:v>129.82</c:v>
                </c:pt>
                <c:pt idx="12946">
                  <c:v>89.51</c:v>
                </c:pt>
                <c:pt idx="12947">
                  <c:v>126.93</c:v>
                </c:pt>
                <c:pt idx="12948">
                  <c:v>208.95</c:v>
                </c:pt>
                <c:pt idx="12949">
                  <c:v>111.64</c:v>
                </c:pt>
                <c:pt idx="12950">
                  <c:v>108.8</c:v>
                </c:pt>
                <c:pt idx="12951">
                  <c:v>99.36</c:v>
                </c:pt>
                <c:pt idx="12952">
                  <c:v>45.94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3257-48F4-9679-69B8751097D9}"/>
            </c:ext>
          </c:extLst>
        </c:ser>
        <c:ser>
          <c:idx val="2"/>
          <c:order val="2"/>
          <c:tx>
            <c:strRef>
              <c:f>ER_gasemmission!$F$1</c:f>
              <c:strCache>
                <c:ptCount val="1"/>
                <c:pt idx="0">
                  <c:v>Sta. Jeraya</c:v>
                </c:pt>
              </c:strCache>
            </c:strRef>
          </c:tx>
          <c:spPr>
            <a:ln w="25400" cap="rnd">
              <a:noFill/>
              <a:round/>
            </a:ln>
            <a:effectLst/>
          </c:spPr>
          <c:marker>
            <c:symbol val="circle"/>
            <c:size val="4"/>
            <c:spPr>
              <a:solidFill>
                <a:schemeClr val="bg1">
                  <a:lumMod val="50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c:spPr>
          </c:marker>
          <c:xVal>
            <c:numRef>
              <c:f>ER_gasemmission!$E$2:$E$6891</c:f>
              <c:numCache>
                <c:formatCode>m/d/yyyy</c:formatCode>
                <c:ptCount val="6890"/>
                <c:pt idx="0">
                  <c:v>42603.693877314814</c:v>
                </c:pt>
                <c:pt idx="1">
                  <c:v>42603.697847222225</c:v>
                </c:pt>
                <c:pt idx="2">
                  <c:v>42604.703645833331</c:v>
                </c:pt>
                <c:pt idx="3">
                  <c:v>42609.660983796297</c:v>
                </c:pt>
                <c:pt idx="4">
                  <c:v>42609.664351851854</c:v>
                </c:pt>
                <c:pt idx="5">
                  <c:v>42609.689618055556</c:v>
                </c:pt>
                <c:pt idx="6">
                  <c:v>42609.722326388888</c:v>
                </c:pt>
                <c:pt idx="7">
                  <c:v>42610.33625</c:v>
                </c:pt>
                <c:pt idx="8">
                  <c:v>42610.348124999997</c:v>
                </c:pt>
                <c:pt idx="9">
                  <c:v>42610.360219907408</c:v>
                </c:pt>
                <c:pt idx="10">
                  <c:v>42610.372071759259</c:v>
                </c:pt>
                <c:pt idx="11">
                  <c:v>42610.383703703701</c:v>
                </c:pt>
                <c:pt idx="12">
                  <c:v>42610.393993055557</c:v>
                </c:pt>
                <c:pt idx="13">
                  <c:v>42610.402395833335</c:v>
                </c:pt>
                <c:pt idx="14">
                  <c:v>42610.409502314818</c:v>
                </c:pt>
                <c:pt idx="15">
                  <c:v>42610.439062500001</c:v>
                </c:pt>
                <c:pt idx="16">
                  <c:v>42610.444374999999</c:v>
                </c:pt>
                <c:pt idx="17">
                  <c:v>42610.449432870373</c:v>
                </c:pt>
                <c:pt idx="18">
                  <c:v>42610.454375000001</c:v>
                </c:pt>
                <c:pt idx="19">
                  <c:v>42610.459085648145</c:v>
                </c:pt>
                <c:pt idx="20">
                  <c:v>42610.463703703703</c:v>
                </c:pt>
                <c:pt idx="21">
                  <c:v>42610.468206018515</c:v>
                </c:pt>
                <c:pt idx="22">
                  <c:v>42610.472662037035</c:v>
                </c:pt>
                <c:pt idx="23">
                  <c:v>42610.477094907408</c:v>
                </c:pt>
                <c:pt idx="24">
                  <c:v>42610.481377314813</c:v>
                </c:pt>
                <c:pt idx="25">
                  <c:v>42610.485543981478</c:v>
                </c:pt>
                <c:pt idx="26">
                  <c:v>42610.489687499998</c:v>
                </c:pt>
                <c:pt idx="27">
                  <c:v>42610.493807870371</c:v>
                </c:pt>
                <c:pt idx="28">
                  <c:v>42610.497870370367</c:v>
                </c:pt>
                <c:pt idx="29">
                  <c:v>42610.501932870371</c:v>
                </c:pt>
                <c:pt idx="30">
                  <c:v>42610.51017361111</c:v>
                </c:pt>
                <c:pt idx="31">
                  <c:v>42610.51421296296</c:v>
                </c:pt>
                <c:pt idx="32">
                  <c:v>42610.518263888887</c:v>
                </c:pt>
                <c:pt idx="33">
                  <c:v>42610.522245370368</c:v>
                </c:pt>
                <c:pt idx="34">
                  <c:v>42610.52621527778</c:v>
                </c:pt>
                <c:pt idx="35">
                  <c:v>42610.530034722222</c:v>
                </c:pt>
                <c:pt idx="36">
                  <c:v>42610.533738425926</c:v>
                </c:pt>
                <c:pt idx="37">
                  <c:v>42610.537407407406</c:v>
                </c:pt>
                <c:pt idx="38">
                  <c:v>42610.541041666664</c:v>
                </c:pt>
                <c:pt idx="39">
                  <c:v>42610.544641203705</c:v>
                </c:pt>
                <c:pt idx="40">
                  <c:v>42610.548206018517</c:v>
                </c:pt>
                <c:pt idx="41">
                  <c:v>42610.551828703705</c:v>
                </c:pt>
                <c:pt idx="42">
                  <c:v>42610.555335648147</c:v>
                </c:pt>
                <c:pt idx="43">
                  <c:v>42610.558819444443</c:v>
                </c:pt>
                <c:pt idx="44">
                  <c:v>42610.562303240738</c:v>
                </c:pt>
                <c:pt idx="45">
                  <c:v>42610.565833333334</c:v>
                </c:pt>
                <c:pt idx="46">
                  <c:v>42610.56925925926</c:v>
                </c:pt>
                <c:pt idx="47">
                  <c:v>42610.57267361111</c:v>
                </c:pt>
                <c:pt idx="48">
                  <c:v>42610.57603009259</c:v>
                </c:pt>
                <c:pt idx="49">
                  <c:v>42610.579618055555</c:v>
                </c:pt>
                <c:pt idx="50">
                  <c:v>42610.583136574074</c:v>
                </c:pt>
                <c:pt idx="51">
                  <c:v>42610.586689814816</c:v>
                </c:pt>
                <c:pt idx="52">
                  <c:v>42610.590057870373</c:v>
                </c:pt>
                <c:pt idx="53">
                  <c:v>42610.593495370369</c:v>
                </c:pt>
                <c:pt idx="54">
                  <c:v>42610.596875000003</c:v>
                </c:pt>
                <c:pt idx="55">
                  <c:v>42610.600266203706</c:v>
                </c:pt>
                <c:pt idx="56">
                  <c:v>42610.603680555556</c:v>
                </c:pt>
                <c:pt idx="57">
                  <c:v>42610.607361111113</c:v>
                </c:pt>
                <c:pt idx="58">
                  <c:v>42610.614305555559</c:v>
                </c:pt>
                <c:pt idx="59">
                  <c:v>42610.617662037039</c:v>
                </c:pt>
                <c:pt idx="60">
                  <c:v>42610.624618055554</c:v>
                </c:pt>
                <c:pt idx="61">
                  <c:v>42610.628391203703</c:v>
                </c:pt>
                <c:pt idx="62">
                  <c:v>42610.635682870372</c:v>
                </c:pt>
                <c:pt idx="63">
                  <c:v>42610.639027777775</c:v>
                </c:pt>
                <c:pt idx="64">
                  <c:v>42610.642511574071</c:v>
                </c:pt>
                <c:pt idx="65">
                  <c:v>42610.645891203705</c:v>
                </c:pt>
                <c:pt idx="66">
                  <c:v>42610.649328703701</c:v>
                </c:pt>
                <c:pt idx="67">
                  <c:v>42610.652812499997</c:v>
                </c:pt>
                <c:pt idx="68">
                  <c:v>42610.659675925926</c:v>
                </c:pt>
                <c:pt idx="69">
                  <c:v>42610.663356481484</c:v>
                </c:pt>
                <c:pt idx="70">
                  <c:v>42610.666898148149</c:v>
                </c:pt>
                <c:pt idx="71">
                  <c:v>42610.670381944445</c:v>
                </c:pt>
                <c:pt idx="72">
                  <c:v>42610.673831018517</c:v>
                </c:pt>
                <c:pt idx="73">
                  <c:v>42610.677395833336</c:v>
                </c:pt>
                <c:pt idx="74">
                  <c:v>42610.680856481478</c:v>
                </c:pt>
                <c:pt idx="75">
                  <c:v>42610.684374999997</c:v>
                </c:pt>
                <c:pt idx="76">
                  <c:v>42610.688020833331</c:v>
                </c:pt>
                <c:pt idx="77">
                  <c:v>42610.691782407404</c:v>
                </c:pt>
                <c:pt idx="78">
                  <c:v>42610.696689814817</c:v>
                </c:pt>
                <c:pt idx="79">
                  <c:v>42610.701203703706</c:v>
                </c:pt>
                <c:pt idx="80">
                  <c:v>42610.70517361111</c:v>
                </c:pt>
                <c:pt idx="81">
                  <c:v>42610.709386574075</c:v>
                </c:pt>
                <c:pt idx="82">
                  <c:v>42610.713958333334</c:v>
                </c:pt>
                <c:pt idx="83">
                  <c:v>42610.717974537038</c:v>
                </c:pt>
                <c:pt idx="84">
                  <c:v>42610.722974537035</c:v>
                </c:pt>
                <c:pt idx="85">
                  <c:v>42610.728136574071</c:v>
                </c:pt>
                <c:pt idx="86">
                  <c:v>42617.655659722222</c:v>
                </c:pt>
                <c:pt idx="87">
                  <c:v>42617.667349537034</c:v>
                </c:pt>
                <c:pt idx="88">
                  <c:v>42617.675208333334</c:v>
                </c:pt>
                <c:pt idx="89">
                  <c:v>42617.681851851848</c:v>
                </c:pt>
                <c:pt idx="90">
                  <c:v>42617.689189814817</c:v>
                </c:pt>
                <c:pt idx="91">
                  <c:v>42618.345671296294</c:v>
                </c:pt>
                <c:pt idx="92">
                  <c:v>42618.360567129632</c:v>
                </c:pt>
                <c:pt idx="93">
                  <c:v>42618.367604166669</c:v>
                </c:pt>
                <c:pt idx="94">
                  <c:v>42618.3753125</c:v>
                </c:pt>
                <c:pt idx="95">
                  <c:v>42618.3825</c:v>
                </c:pt>
                <c:pt idx="96">
                  <c:v>42618.38821759259</c:v>
                </c:pt>
                <c:pt idx="97">
                  <c:v>42618.39334490741</c:v>
                </c:pt>
                <c:pt idx="98">
                  <c:v>42618.398078703707</c:v>
                </c:pt>
                <c:pt idx="99">
                  <c:v>42618.402870370373</c:v>
                </c:pt>
                <c:pt idx="100">
                  <c:v>42618.407951388886</c:v>
                </c:pt>
                <c:pt idx="101">
                  <c:v>42618.413425925923</c:v>
                </c:pt>
                <c:pt idx="102">
                  <c:v>42618.418692129628</c:v>
                </c:pt>
                <c:pt idx="103">
                  <c:v>42618.424189814818</c:v>
                </c:pt>
                <c:pt idx="104">
                  <c:v>42618.429398148146</c:v>
                </c:pt>
                <c:pt idx="105">
                  <c:v>42618.434594907405</c:v>
                </c:pt>
                <c:pt idx="106">
                  <c:v>42618.440092592595</c:v>
                </c:pt>
                <c:pt idx="107">
                  <c:v>42618.445034722223</c:v>
                </c:pt>
                <c:pt idx="108">
                  <c:v>42618.450231481482</c:v>
                </c:pt>
                <c:pt idx="109">
                  <c:v>42618.455370370371</c:v>
                </c:pt>
                <c:pt idx="110">
                  <c:v>42618.460474537038</c:v>
                </c:pt>
                <c:pt idx="111">
                  <c:v>42618.465324074074</c:v>
                </c:pt>
                <c:pt idx="112">
                  <c:v>42618.470567129632</c:v>
                </c:pt>
                <c:pt idx="113">
                  <c:v>42618.475173611114</c:v>
                </c:pt>
                <c:pt idx="114">
                  <c:v>42618.479907407411</c:v>
                </c:pt>
                <c:pt idx="115">
                  <c:v>42618.483935185184</c:v>
                </c:pt>
                <c:pt idx="116">
                  <c:v>42618.487835648149</c:v>
                </c:pt>
                <c:pt idx="117">
                  <c:v>42618.491724537038</c:v>
                </c:pt>
                <c:pt idx="118">
                  <c:v>42618.522523148145</c:v>
                </c:pt>
                <c:pt idx="119">
                  <c:v>42618.529780092591</c:v>
                </c:pt>
                <c:pt idx="120">
                  <c:v>42618.533750000002</c:v>
                </c:pt>
                <c:pt idx="121">
                  <c:v>42618.537731481483</c:v>
                </c:pt>
                <c:pt idx="122">
                  <c:v>42618.541805555556</c:v>
                </c:pt>
                <c:pt idx="123">
                  <c:v>42618.549710648149</c:v>
                </c:pt>
                <c:pt idx="124">
                  <c:v>42618.557291666664</c:v>
                </c:pt>
                <c:pt idx="125">
                  <c:v>42618.564502314817</c:v>
                </c:pt>
                <c:pt idx="126">
                  <c:v>42618.571504629632</c:v>
                </c:pt>
                <c:pt idx="127">
                  <c:v>42618.578981481478</c:v>
                </c:pt>
                <c:pt idx="128">
                  <c:v>42618.586030092592</c:v>
                </c:pt>
                <c:pt idx="129">
                  <c:v>42618.596516203703</c:v>
                </c:pt>
                <c:pt idx="130">
                  <c:v>42618.606400462966</c:v>
                </c:pt>
                <c:pt idx="131">
                  <c:v>42618.61210648148</c:v>
                </c:pt>
                <c:pt idx="132">
                  <c:v>42618.679618055554</c:v>
                </c:pt>
                <c:pt idx="133">
                  <c:v>42618.734247685185</c:v>
                </c:pt>
                <c:pt idx="134">
                  <c:v>42619.348194444443</c:v>
                </c:pt>
                <c:pt idx="135">
                  <c:v>42620.346388888887</c:v>
                </c:pt>
                <c:pt idx="136">
                  <c:v>42620.354432870372</c:v>
                </c:pt>
                <c:pt idx="137">
                  <c:v>42620.361817129633</c:v>
                </c:pt>
                <c:pt idx="138">
                  <c:v>42620.369201388887</c:v>
                </c:pt>
                <c:pt idx="139">
                  <c:v>42620.377372685187</c:v>
                </c:pt>
                <c:pt idx="140">
                  <c:v>42620.385150462964</c:v>
                </c:pt>
                <c:pt idx="141">
                  <c:v>42620.399351851855</c:v>
                </c:pt>
                <c:pt idx="142">
                  <c:v>42620.409791666665</c:v>
                </c:pt>
                <c:pt idx="143">
                  <c:v>42620.415046296293</c:v>
                </c:pt>
                <c:pt idx="144">
                  <c:v>42620.419791666667</c:v>
                </c:pt>
                <c:pt idx="145">
                  <c:v>42620.441064814811</c:v>
                </c:pt>
                <c:pt idx="146">
                  <c:v>42620.449965277781</c:v>
                </c:pt>
                <c:pt idx="147">
                  <c:v>42620.454456018517</c:v>
                </c:pt>
                <c:pt idx="148">
                  <c:v>42620.458807870367</c:v>
                </c:pt>
                <c:pt idx="149">
                  <c:v>42620.463113425925</c:v>
                </c:pt>
                <c:pt idx="150">
                  <c:v>42620.467245370368</c:v>
                </c:pt>
                <c:pt idx="151">
                  <c:v>42620.471250000002</c:v>
                </c:pt>
                <c:pt idx="152">
                  <c:v>42620.475231481483</c:v>
                </c:pt>
                <c:pt idx="153">
                  <c:v>42620.479178240741</c:v>
                </c:pt>
                <c:pt idx="154">
                  <c:v>42620.483148148145</c:v>
                </c:pt>
                <c:pt idx="155">
                  <c:v>42620.48715277778</c:v>
                </c:pt>
                <c:pt idx="156">
                  <c:v>42620.491076388891</c:v>
                </c:pt>
                <c:pt idx="157">
                  <c:v>42620.494942129626</c:v>
                </c:pt>
                <c:pt idx="158">
                  <c:v>42620.498784722222</c:v>
                </c:pt>
                <c:pt idx="159">
                  <c:v>42620.502581018518</c:v>
                </c:pt>
                <c:pt idx="160">
                  <c:v>42620.506365740737</c:v>
                </c:pt>
                <c:pt idx="161">
                  <c:v>42620.510115740741</c:v>
                </c:pt>
                <c:pt idx="162">
                  <c:v>42620.513842592591</c:v>
                </c:pt>
                <c:pt idx="163">
                  <c:v>42620.517557870371</c:v>
                </c:pt>
                <c:pt idx="164">
                  <c:v>42621.692939814813</c:v>
                </c:pt>
                <c:pt idx="165">
                  <c:v>42622.337071759262</c:v>
                </c:pt>
                <c:pt idx="166">
                  <c:v>42622.348807870374</c:v>
                </c:pt>
                <c:pt idx="167">
                  <c:v>42622.357743055552</c:v>
                </c:pt>
                <c:pt idx="168">
                  <c:v>42622.366412037038</c:v>
                </c:pt>
                <c:pt idx="169">
                  <c:v>42622.374085648145</c:v>
                </c:pt>
                <c:pt idx="170">
                  <c:v>42622.380983796298</c:v>
                </c:pt>
                <c:pt idx="171">
                  <c:v>42622.387256944443</c:v>
                </c:pt>
                <c:pt idx="172">
                  <c:v>42622.39303240741</c:v>
                </c:pt>
                <c:pt idx="173">
                  <c:v>42622.398240740738</c:v>
                </c:pt>
                <c:pt idx="174">
                  <c:v>42622.403356481482</c:v>
                </c:pt>
                <c:pt idx="175">
                  <c:v>42622.408275462964</c:v>
                </c:pt>
                <c:pt idx="176">
                  <c:v>42622.41306712963</c:v>
                </c:pt>
                <c:pt idx="177">
                  <c:v>42622.41778935185</c:v>
                </c:pt>
                <c:pt idx="178">
                  <c:v>42622.422291666669</c:v>
                </c:pt>
                <c:pt idx="179">
                  <c:v>42622.426631944443</c:v>
                </c:pt>
                <c:pt idx="180">
                  <c:v>42622.430844907409</c:v>
                </c:pt>
                <c:pt idx="181">
                  <c:v>42622.434976851851</c:v>
                </c:pt>
                <c:pt idx="182">
                  <c:v>42622.439027777778</c:v>
                </c:pt>
                <c:pt idx="183">
                  <c:v>42622.443032407406</c:v>
                </c:pt>
                <c:pt idx="184">
                  <c:v>42622.447013888886</c:v>
                </c:pt>
                <c:pt idx="185">
                  <c:v>42622.450949074075</c:v>
                </c:pt>
                <c:pt idx="186">
                  <c:v>42622.454895833333</c:v>
                </c:pt>
                <c:pt idx="187">
                  <c:v>42622.458877314813</c:v>
                </c:pt>
                <c:pt idx="188">
                  <c:v>42622.462870370371</c:v>
                </c:pt>
                <c:pt idx="189">
                  <c:v>42622.466805555552</c:v>
                </c:pt>
                <c:pt idx="190">
                  <c:v>42622.470636574071</c:v>
                </c:pt>
                <c:pt idx="191">
                  <c:v>42622.474432870367</c:v>
                </c:pt>
                <c:pt idx="192">
                  <c:v>42622.478321759256</c:v>
                </c:pt>
                <c:pt idx="193">
                  <c:v>42622.482164351852</c:v>
                </c:pt>
                <c:pt idx="194">
                  <c:v>42622.485983796294</c:v>
                </c:pt>
                <c:pt idx="195">
                  <c:v>42622.489895833336</c:v>
                </c:pt>
                <c:pt idx="196">
                  <c:v>42622.493576388886</c:v>
                </c:pt>
                <c:pt idx="197">
                  <c:v>42622.49728009259</c:v>
                </c:pt>
                <c:pt idx="198">
                  <c:v>42622.501423611109</c:v>
                </c:pt>
                <c:pt idx="199">
                  <c:v>42622.505729166667</c:v>
                </c:pt>
                <c:pt idx="200">
                  <c:v>42622.509953703702</c:v>
                </c:pt>
                <c:pt idx="201">
                  <c:v>42622.513703703706</c:v>
                </c:pt>
                <c:pt idx="202">
                  <c:v>42622.52548611111</c:v>
                </c:pt>
                <c:pt idx="203">
                  <c:v>42622.529976851853</c:v>
                </c:pt>
                <c:pt idx="204">
                  <c:v>42622.533518518518</c:v>
                </c:pt>
                <c:pt idx="205">
                  <c:v>42622.603101851855</c:v>
                </c:pt>
                <c:pt idx="206">
                  <c:v>42623.384965277779</c:v>
                </c:pt>
                <c:pt idx="207">
                  <c:v>42623.394999999997</c:v>
                </c:pt>
                <c:pt idx="208">
                  <c:v>42623.399664351855</c:v>
                </c:pt>
                <c:pt idx="209">
                  <c:v>42623.404166666667</c:v>
                </c:pt>
                <c:pt idx="210">
                  <c:v>42623.424108796295</c:v>
                </c:pt>
                <c:pt idx="211">
                  <c:v>42623.459699074076</c:v>
                </c:pt>
                <c:pt idx="212">
                  <c:v>42623.464675925927</c:v>
                </c:pt>
                <c:pt idx="213">
                  <c:v>42623.469108796293</c:v>
                </c:pt>
                <c:pt idx="214">
                  <c:v>42623.617326388892</c:v>
                </c:pt>
                <c:pt idx="215">
                  <c:v>42623.6246875</c:v>
                </c:pt>
                <c:pt idx="216">
                  <c:v>42623.63212962963</c:v>
                </c:pt>
                <c:pt idx="217">
                  <c:v>42623.639456018522</c:v>
                </c:pt>
                <c:pt idx="218">
                  <c:v>42623.643206018518</c:v>
                </c:pt>
                <c:pt idx="219">
                  <c:v>42623.654432870368</c:v>
                </c:pt>
                <c:pt idx="220">
                  <c:v>42623.658055555556</c:v>
                </c:pt>
                <c:pt idx="221">
                  <c:v>42624.345127314817</c:v>
                </c:pt>
                <c:pt idx="222">
                  <c:v>42624.359050925923</c:v>
                </c:pt>
                <c:pt idx="223">
                  <c:v>42624.387800925928</c:v>
                </c:pt>
                <c:pt idx="224">
                  <c:v>42624.393506944441</c:v>
                </c:pt>
                <c:pt idx="225">
                  <c:v>42624.39880787037</c:v>
                </c:pt>
                <c:pt idx="226">
                  <c:v>42624.403761574074</c:v>
                </c:pt>
                <c:pt idx="227">
                  <c:v>42624.409247685187</c:v>
                </c:pt>
                <c:pt idx="228">
                  <c:v>42624.414699074077</c:v>
                </c:pt>
                <c:pt idx="229">
                  <c:v>42624.420173611114</c:v>
                </c:pt>
                <c:pt idx="230">
                  <c:v>42624.425104166665</c:v>
                </c:pt>
                <c:pt idx="231">
                  <c:v>42624.445949074077</c:v>
                </c:pt>
                <c:pt idx="232">
                  <c:v>42624.450115740743</c:v>
                </c:pt>
                <c:pt idx="233">
                  <c:v>42624.454525462963</c:v>
                </c:pt>
                <c:pt idx="234">
                  <c:v>42624.459016203706</c:v>
                </c:pt>
                <c:pt idx="235">
                  <c:v>42624.463622685187</c:v>
                </c:pt>
                <c:pt idx="236">
                  <c:v>42624.468344907407</c:v>
                </c:pt>
                <c:pt idx="237">
                  <c:v>42624.472650462965</c:v>
                </c:pt>
                <c:pt idx="238">
                  <c:v>42624.477106481485</c:v>
                </c:pt>
                <c:pt idx="239">
                  <c:v>42624.493842592594</c:v>
                </c:pt>
                <c:pt idx="240">
                  <c:v>42624.497719907406</c:v>
                </c:pt>
                <c:pt idx="241">
                  <c:v>42624.501539351855</c:v>
                </c:pt>
                <c:pt idx="242">
                  <c:v>42624.505358796298</c:v>
                </c:pt>
                <c:pt idx="243">
                  <c:v>42624.509131944447</c:v>
                </c:pt>
                <c:pt idx="244">
                  <c:v>42624.51667824074</c:v>
                </c:pt>
                <c:pt idx="245">
                  <c:v>42624.52039351852</c:v>
                </c:pt>
                <c:pt idx="246">
                  <c:v>42624.52789351852</c:v>
                </c:pt>
                <c:pt idx="247">
                  <c:v>42624.531631944446</c:v>
                </c:pt>
                <c:pt idx="248">
                  <c:v>42624.535416666666</c:v>
                </c:pt>
                <c:pt idx="249">
                  <c:v>42624.539143518516</c:v>
                </c:pt>
                <c:pt idx="250">
                  <c:v>42624.542858796296</c:v>
                </c:pt>
                <c:pt idx="251">
                  <c:v>42624.54650462963</c:v>
                </c:pt>
                <c:pt idx="252">
                  <c:v>42624.550173611111</c:v>
                </c:pt>
                <c:pt idx="253">
                  <c:v>42624.553819444445</c:v>
                </c:pt>
                <c:pt idx="254">
                  <c:v>42624.564629629633</c:v>
                </c:pt>
                <c:pt idx="255">
                  <c:v>42624.568136574075</c:v>
                </c:pt>
                <c:pt idx="256">
                  <c:v>42624.575555555559</c:v>
                </c:pt>
                <c:pt idx="257">
                  <c:v>42624.579293981478</c:v>
                </c:pt>
                <c:pt idx="258">
                  <c:v>42624.583055555559</c:v>
                </c:pt>
                <c:pt idx="259">
                  <c:v>42624.586817129632</c:v>
                </c:pt>
                <c:pt idx="260">
                  <c:v>42624.59065972222</c:v>
                </c:pt>
                <c:pt idx="261">
                  <c:v>42624.601944444446</c:v>
                </c:pt>
                <c:pt idx="262">
                  <c:v>42624.608923611115</c:v>
                </c:pt>
                <c:pt idx="263">
                  <c:v>42626.636516203704</c:v>
                </c:pt>
                <c:pt idx="264">
                  <c:v>42629.476400462961</c:v>
                </c:pt>
                <c:pt idx="265">
                  <c:v>42629.480312500003</c:v>
                </c:pt>
                <c:pt idx="266">
                  <c:v>42629.484224537038</c:v>
                </c:pt>
                <c:pt idx="267">
                  <c:v>42629.488113425927</c:v>
                </c:pt>
                <c:pt idx="268">
                  <c:v>42629.492129629631</c:v>
                </c:pt>
                <c:pt idx="269">
                  <c:v>42629.496099537035</c:v>
                </c:pt>
                <c:pt idx="270">
                  <c:v>42629.5000462963</c:v>
                </c:pt>
                <c:pt idx="271">
                  <c:v>42629.503923611112</c:v>
                </c:pt>
                <c:pt idx="272">
                  <c:v>42629.507743055554</c:v>
                </c:pt>
                <c:pt idx="273">
                  <c:v>42629.515324074076</c:v>
                </c:pt>
                <c:pt idx="274">
                  <c:v>42629.519108796296</c:v>
                </c:pt>
                <c:pt idx="275">
                  <c:v>42629.537592592591</c:v>
                </c:pt>
                <c:pt idx="276">
                  <c:v>42629.541261574072</c:v>
                </c:pt>
                <c:pt idx="277">
                  <c:v>42629.548460648148</c:v>
                </c:pt>
                <c:pt idx="278">
                  <c:v>42629.566967592589</c:v>
                </c:pt>
                <c:pt idx="279">
                  <c:v>42630.404768518521</c:v>
                </c:pt>
                <c:pt idx="280">
                  <c:v>42630.532673611109</c:v>
                </c:pt>
                <c:pt idx="281">
                  <c:v>42630.55133101852</c:v>
                </c:pt>
                <c:pt idx="282">
                  <c:v>42631.398078703707</c:v>
                </c:pt>
                <c:pt idx="283">
                  <c:v>42631.402800925927</c:v>
                </c:pt>
                <c:pt idx="284">
                  <c:v>42631.407546296294</c:v>
                </c:pt>
                <c:pt idx="285">
                  <c:v>42631.412199074075</c:v>
                </c:pt>
                <c:pt idx="286">
                  <c:v>42631.416770833333</c:v>
                </c:pt>
                <c:pt idx="287">
                  <c:v>42631.42114583333</c:v>
                </c:pt>
                <c:pt idx="288">
                  <c:v>42631.425486111111</c:v>
                </c:pt>
                <c:pt idx="289">
                  <c:v>42631.429745370369</c:v>
                </c:pt>
                <c:pt idx="290">
                  <c:v>42631.433912037035</c:v>
                </c:pt>
                <c:pt idx="291">
                  <c:v>42631.438032407408</c:v>
                </c:pt>
                <c:pt idx="292">
                  <c:v>42631.442210648151</c:v>
                </c:pt>
                <c:pt idx="293">
                  <c:v>42631.450624999998</c:v>
                </c:pt>
                <c:pt idx="294">
                  <c:v>42631.454826388886</c:v>
                </c:pt>
                <c:pt idx="295">
                  <c:v>42631.463460648149</c:v>
                </c:pt>
                <c:pt idx="296">
                  <c:v>42631.467905092592</c:v>
                </c:pt>
                <c:pt idx="297">
                  <c:v>42631.472337962965</c:v>
                </c:pt>
                <c:pt idx="298">
                  <c:v>42631.580150462964</c:v>
                </c:pt>
                <c:pt idx="299">
                  <c:v>42631.593263888892</c:v>
                </c:pt>
                <c:pt idx="300">
                  <c:v>42632.450300925928</c:v>
                </c:pt>
                <c:pt idx="301">
                  <c:v>42635.358437499999</c:v>
                </c:pt>
                <c:pt idx="302">
                  <c:v>42635.364004629628</c:v>
                </c:pt>
                <c:pt idx="303">
                  <c:v>42635.368807870371</c:v>
                </c:pt>
                <c:pt idx="304">
                  <c:v>42635.383472222224</c:v>
                </c:pt>
                <c:pt idx="305">
                  <c:v>42635.388078703705</c:v>
                </c:pt>
                <c:pt idx="306">
                  <c:v>42635.393275462964</c:v>
                </c:pt>
                <c:pt idx="307">
                  <c:v>42636.336782407408</c:v>
                </c:pt>
                <c:pt idx="308">
                  <c:v>42636.345462962963</c:v>
                </c:pt>
                <c:pt idx="309">
                  <c:v>42636.352916666663</c:v>
                </c:pt>
                <c:pt idx="310">
                  <c:v>42636.359224537038</c:v>
                </c:pt>
                <c:pt idx="311">
                  <c:v>42636.365104166667</c:v>
                </c:pt>
                <c:pt idx="312">
                  <c:v>42636.370925925927</c:v>
                </c:pt>
                <c:pt idx="313">
                  <c:v>42636.377025462964</c:v>
                </c:pt>
                <c:pt idx="314">
                  <c:v>42636.383310185185</c:v>
                </c:pt>
                <c:pt idx="315">
                  <c:v>42636.388090277775</c:v>
                </c:pt>
                <c:pt idx="316">
                  <c:v>42636.392581018517</c:v>
                </c:pt>
                <c:pt idx="317">
                  <c:v>42636.397037037037</c:v>
                </c:pt>
                <c:pt idx="318">
                  <c:v>42636.401412037034</c:v>
                </c:pt>
                <c:pt idx="319">
                  <c:v>42636.405671296299</c:v>
                </c:pt>
                <c:pt idx="320">
                  <c:v>42636.409942129627</c:v>
                </c:pt>
                <c:pt idx="321">
                  <c:v>42636.4143287037</c:v>
                </c:pt>
                <c:pt idx="322">
                  <c:v>42636.418668981481</c:v>
                </c:pt>
                <c:pt idx="323">
                  <c:v>42636.423020833332</c:v>
                </c:pt>
                <c:pt idx="324">
                  <c:v>42636.427581018521</c:v>
                </c:pt>
                <c:pt idx="325">
                  <c:v>42636.43236111111</c:v>
                </c:pt>
                <c:pt idx="326">
                  <c:v>42636.437372685185</c:v>
                </c:pt>
                <c:pt idx="327">
                  <c:v>42636.442442129628</c:v>
                </c:pt>
                <c:pt idx="328">
                  <c:v>42636.447731481479</c:v>
                </c:pt>
                <c:pt idx="329">
                  <c:v>42636.452997685185</c:v>
                </c:pt>
                <c:pt idx="330">
                  <c:v>42636.458020833335</c:v>
                </c:pt>
                <c:pt idx="331">
                  <c:v>42636.463113425925</c:v>
                </c:pt>
                <c:pt idx="332">
                  <c:v>42636.468055555553</c:v>
                </c:pt>
                <c:pt idx="333">
                  <c:v>42636.472349537034</c:v>
                </c:pt>
                <c:pt idx="334">
                  <c:v>42636.476412037038</c:v>
                </c:pt>
                <c:pt idx="335">
                  <c:v>42636.481053240743</c:v>
                </c:pt>
                <c:pt idx="336">
                  <c:v>42636.485833333332</c:v>
                </c:pt>
                <c:pt idx="337">
                  <c:v>42636.49046296296</c:v>
                </c:pt>
                <c:pt idx="338">
                  <c:v>42636.495057870372</c:v>
                </c:pt>
                <c:pt idx="339">
                  <c:v>42636.499236111114</c:v>
                </c:pt>
                <c:pt idx="340">
                  <c:v>42636.503807870373</c:v>
                </c:pt>
                <c:pt idx="341">
                  <c:v>42636.541550925926</c:v>
                </c:pt>
                <c:pt idx="342">
                  <c:v>42636.545393518521</c:v>
                </c:pt>
                <c:pt idx="343">
                  <c:v>42636.549120370371</c:v>
                </c:pt>
                <c:pt idx="344">
                  <c:v>42636.552812499998</c:v>
                </c:pt>
                <c:pt idx="345">
                  <c:v>42636.556435185186</c:v>
                </c:pt>
                <c:pt idx="346">
                  <c:v>42636.56013888889</c:v>
                </c:pt>
                <c:pt idx="347">
                  <c:v>42636.563587962963</c:v>
                </c:pt>
                <c:pt idx="348">
                  <c:v>42636.567152777781</c:v>
                </c:pt>
                <c:pt idx="349">
                  <c:v>42636.570694444446</c:v>
                </c:pt>
                <c:pt idx="350">
                  <c:v>42636.574340277781</c:v>
                </c:pt>
                <c:pt idx="351">
                  <c:v>42636.577928240738</c:v>
                </c:pt>
                <c:pt idx="352">
                  <c:v>42636.581550925926</c:v>
                </c:pt>
                <c:pt idx="353">
                  <c:v>42636.585104166668</c:v>
                </c:pt>
                <c:pt idx="354">
                  <c:v>42636.588680555556</c:v>
                </c:pt>
                <c:pt idx="355">
                  <c:v>42636.592268518521</c:v>
                </c:pt>
                <c:pt idx="356">
                  <c:v>42636.59579861111</c:v>
                </c:pt>
                <c:pt idx="357">
                  <c:v>42636.599409722221</c:v>
                </c:pt>
                <c:pt idx="358">
                  <c:v>42636.603101851855</c:v>
                </c:pt>
                <c:pt idx="359">
                  <c:v>42636.606874999998</c:v>
                </c:pt>
                <c:pt idx="360">
                  <c:v>42636.610532407409</c:v>
                </c:pt>
                <c:pt idx="361">
                  <c:v>42636.614189814813</c:v>
                </c:pt>
                <c:pt idx="362">
                  <c:v>42636.617592592593</c:v>
                </c:pt>
                <c:pt idx="363">
                  <c:v>42636.621087962965</c:v>
                </c:pt>
                <c:pt idx="364">
                  <c:v>42636.6246875</c:v>
                </c:pt>
                <c:pt idx="365">
                  <c:v>42636.628344907411</c:v>
                </c:pt>
                <c:pt idx="366">
                  <c:v>42637.407534722224</c:v>
                </c:pt>
                <c:pt idx="367">
                  <c:v>42637.417939814812</c:v>
                </c:pt>
                <c:pt idx="368">
                  <c:v>42637.42291666667</c:v>
                </c:pt>
                <c:pt idx="369">
                  <c:v>42637.427743055552</c:v>
                </c:pt>
                <c:pt idx="370">
                  <c:v>42637.432627314818</c:v>
                </c:pt>
                <c:pt idx="371">
                  <c:v>42637.449502314812</c:v>
                </c:pt>
                <c:pt idx="372">
                  <c:v>42637.45385416667</c:v>
                </c:pt>
                <c:pt idx="373">
                  <c:v>42637.458310185182</c:v>
                </c:pt>
                <c:pt idx="374">
                  <c:v>42637.462696759256</c:v>
                </c:pt>
                <c:pt idx="375">
                  <c:v>42637.467210648145</c:v>
                </c:pt>
                <c:pt idx="376">
                  <c:v>42637.471967592595</c:v>
                </c:pt>
                <c:pt idx="377">
                  <c:v>42637.476921296293</c:v>
                </c:pt>
                <c:pt idx="378">
                  <c:v>42637.481736111113</c:v>
                </c:pt>
                <c:pt idx="379">
                  <c:v>42637.486377314817</c:v>
                </c:pt>
                <c:pt idx="380">
                  <c:v>42637.490891203706</c:v>
                </c:pt>
                <c:pt idx="381">
                  <c:v>42637.49554398148</c:v>
                </c:pt>
                <c:pt idx="382">
                  <c:v>42637.50037037037</c:v>
                </c:pt>
                <c:pt idx="383">
                  <c:v>42637.505104166667</c:v>
                </c:pt>
                <c:pt idx="384">
                  <c:v>42637.509930555556</c:v>
                </c:pt>
                <c:pt idx="385">
                  <c:v>42637.514699074076</c:v>
                </c:pt>
                <c:pt idx="386">
                  <c:v>42637.519479166665</c:v>
                </c:pt>
                <c:pt idx="387">
                  <c:v>42637.52416666667</c:v>
                </c:pt>
                <c:pt idx="388">
                  <c:v>42637.528368055559</c:v>
                </c:pt>
                <c:pt idx="389">
                  <c:v>42637.53292824074</c:v>
                </c:pt>
                <c:pt idx="390">
                  <c:v>42637.536828703705</c:v>
                </c:pt>
                <c:pt idx="391">
                  <c:v>42637.540949074071</c:v>
                </c:pt>
                <c:pt idx="392">
                  <c:v>42637.544988425929</c:v>
                </c:pt>
                <c:pt idx="393">
                  <c:v>42637.549444444441</c:v>
                </c:pt>
                <c:pt idx="394">
                  <c:v>42637.553784722222</c:v>
                </c:pt>
                <c:pt idx="395">
                  <c:v>42637.558171296296</c:v>
                </c:pt>
                <c:pt idx="396">
                  <c:v>42637.562557870369</c:v>
                </c:pt>
                <c:pt idx="397">
                  <c:v>42637.566793981481</c:v>
                </c:pt>
                <c:pt idx="398">
                  <c:v>42637.570937500001</c:v>
                </c:pt>
                <c:pt idx="399">
                  <c:v>42637.599722222221</c:v>
                </c:pt>
                <c:pt idx="400">
                  <c:v>42637.603692129633</c:v>
                </c:pt>
                <c:pt idx="401">
                  <c:v>42637.607511574075</c:v>
                </c:pt>
                <c:pt idx="402">
                  <c:v>42637.611041666663</c:v>
                </c:pt>
                <c:pt idx="403">
                  <c:v>42637.741712962961</c:v>
                </c:pt>
                <c:pt idx="404">
                  <c:v>42637.746851851851</c:v>
                </c:pt>
                <c:pt idx="405">
                  <c:v>42638.41777777778</c:v>
                </c:pt>
                <c:pt idx="406">
                  <c:v>42638.429201388892</c:v>
                </c:pt>
                <c:pt idx="407">
                  <c:v>42638.434733796297</c:v>
                </c:pt>
                <c:pt idx="408">
                  <c:v>42638.439942129633</c:v>
                </c:pt>
                <c:pt idx="409">
                  <c:v>42638.444826388892</c:v>
                </c:pt>
                <c:pt idx="410">
                  <c:v>42638.449537037035</c:v>
                </c:pt>
                <c:pt idx="411">
                  <c:v>42638.454317129632</c:v>
                </c:pt>
                <c:pt idx="412">
                  <c:v>42638.458692129629</c:v>
                </c:pt>
                <c:pt idx="413">
                  <c:v>42638.462893518517</c:v>
                </c:pt>
                <c:pt idx="414">
                  <c:v>42638.467268518521</c:v>
                </c:pt>
                <c:pt idx="415">
                  <c:v>42638.471643518518</c:v>
                </c:pt>
                <c:pt idx="416">
                  <c:v>42638.47587962963</c:v>
                </c:pt>
                <c:pt idx="417">
                  <c:v>42638.480266203704</c:v>
                </c:pt>
                <c:pt idx="418">
                  <c:v>42638.484976851854</c:v>
                </c:pt>
                <c:pt idx="419">
                  <c:v>42638.489965277775</c:v>
                </c:pt>
                <c:pt idx="420">
                  <c:v>42638.494745370372</c:v>
                </c:pt>
                <c:pt idx="421">
                  <c:v>42638.499259259261</c:v>
                </c:pt>
                <c:pt idx="422">
                  <c:v>42638.503854166665</c:v>
                </c:pt>
                <c:pt idx="423">
                  <c:v>42638.508136574077</c:v>
                </c:pt>
                <c:pt idx="424">
                  <c:v>42638.512523148151</c:v>
                </c:pt>
                <c:pt idx="425">
                  <c:v>42638.516909722224</c:v>
                </c:pt>
                <c:pt idx="426">
                  <c:v>42638.521284722221</c:v>
                </c:pt>
                <c:pt idx="427">
                  <c:v>42638.525636574072</c:v>
                </c:pt>
                <c:pt idx="428">
                  <c:v>42638.529976851853</c:v>
                </c:pt>
                <c:pt idx="429">
                  <c:v>42638.534224537034</c:v>
                </c:pt>
                <c:pt idx="430">
                  <c:v>42638.538483796299</c:v>
                </c:pt>
                <c:pt idx="431">
                  <c:v>42638.54278935185</c:v>
                </c:pt>
                <c:pt idx="432">
                  <c:v>42638.547002314815</c:v>
                </c:pt>
                <c:pt idx="433">
                  <c:v>42638.551099537035</c:v>
                </c:pt>
                <c:pt idx="434">
                  <c:v>42638.555092592593</c:v>
                </c:pt>
                <c:pt idx="435">
                  <c:v>42638.559212962966</c:v>
                </c:pt>
                <c:pt idx="436">
                  <c:v>42638.563101851854</c:v>
                </c:pt>
                <c:pt idx="437">
                  <c:v>42638.567025462966</c:v>
                </c:pt>
                <c:pt idx="438">
                  <c:v>42638.574097222219</c:v>
                </c:pt>
                <c:pt idx="439">
                  <c:v>42638.646678240744</c:v>
                </c:pt>
                <c:pt idx="440">
                  <c:v>42638.650902777779</c:v>
                </c:pt>
                <c:pt idx="441">
                  <c:v>42640.482812499999</c:v>
                </c:pt>
                <c:pt idx="442">
                  <c:v>42640.491724537038</c:v>
                </c:pt>
                <c:pt idx="443">
                  <c:v>42642.386805555558</c:v>
                </c:pt>
                <c:pt idx="444">
                  <c:v>42642.397164351853</c:v>
                </c:pt>
                <c:pt idx="445">
                  <c:v>42642.401608796295</c:v>
                </c:pt>
                <c:pt idx="446">
                  <c:v>42642.406157407408</c:v>
                </c:pt>
                <c:pt idx="447">
                  <c:v>42642.410937499997</c:v>
                </c:pt>
                <c:pt idx="448">
                  <c:v>42642.42083333333</c:v>
                </c:pt>
                <c:pt idx="449">
                  <c:v>42642.425763888888</c:v>
                </c:pt>
                <c:pt idx="450">
                  <c:v>42642.444675925923</c:v>
                </c:pt>
                <c:pt idx="451">
                  <c:v>42643.422071759262</c:v>
                </c:pt>
                <c:pt idx="452">
                  <c:v>42643.426053240742</c:v>
                </c:pt>
                <c:pt idx="453">
                  <c:v>42643.430127314816</c:v>
                </c:pt>
                <c:pt idx="454">
                  <c:v>42643.434282407405</c:v>
                </c:pt>
                <c:pt idx="455">
                  <c:v>42643.442291666666</c:v>
                </c:pt>
                <c:pt idx="456">
                  <c:v>42643.457037037035</c:v>
                </c:pt>
                <c:pt idx="457">
                  <c:v>42643.466458333336</c:v>
                </c:pt>
                <c:pt idx="458">
                  <c:v>42644.336851851855</c:v>
                </c:pt>
                <c:pt idx="459">
                  <c:v>42644.346226851849</c:v>
                </c:pt>
                <c:pt idx="460">
                  <c:v>42644.353900462964</c:v>
                </c:pt>
                <c:pt idx="461">
                  <c:v>42644.366643518515</c:v>
                </c:pt>
                <c:pt idx="462">
                  <c:v>42644.37327546296</c:v>
                </c:pt>
                <c:pt idx="463">
                  <c:v>42644.380474537036</c:v>
                </c:pt>
                <c:pt idx="464">
                  <c:v>42644.386712962965</c:v>
                </c:pt>
                <c:pt idx="465">
                  <c:v>42644.391967592594</c:v>
                </c:pt>
                <c:pt idx="466">
                  <c:v>42644.397465277776</c:v>
                </c:pt>
                <c:pt idx="467">
                  <c:v>42644.402685185189</c:v>
                </c:pt>
                <c:pt idx="468">
                  <c:v>42644.408159722225</c:v>
                </c:pt>
                <c:pt idx="469">
                  <c:v>42644.413773148146</c:v>
                </c:pt>
                <c:pt idx="470">
                  <c:v>42644.419502314813</c:v>
                </c:pt>
                <c:pt idx="471">
                  <c:v>42644.425104166665</c:v>
                </c:pt>
                <c:pt idx="472">
                  <c:v>42644.430138888885</c:v>
                </c:pt>
                <c:pt idx="473">
                  <c:v>42644.435879629629</c:v>
                </c:pt>
                <c:pt idx="474">
                  <c:v>42644.441423611112</c:v>
                </c:pt>
                <c:pt idx="475">
                  <c:v>42644.446817129632</c:v>
                </c:pt>
                <c:pt idx="476">
                  <c:v>42644.451608796298</c:v>
                </c:pt>
                <c:pt idx="477">
                  <c:v>42644.456956018519</c:v>
                </c:pt>
                <c:pt idx="478">
                  <c:v>42644.462245370371</c:v>
                </c:pt>
                <c:pt idx="479">
                  <c:v>42644.467488425929</c:v>
                </c:pt>
                <c:pt idx="480">
                  <c:v>42644.472719907404</c:v>
                </c:pt>
                <c:pt idx="481">
                  <c:v>42644.493009259262</c:v>
                </c:pt>
                <c:pt idx="482">
                  <c:v>42644.49795138889</c:v>
                </c:pt>
                <c:pt idx="483">
                  <c:v>42644.502824074072</c:v>
                </c:pt>
                <c:pt idx="484">
                  <c:v>42644.507465277777</c:v>
                </c:pt>
                <c:pt idx="485">
                  <c:v>42644.512280092589</c:v>
                </c:pt>
                <c:pt idx="486">
                  <c:v>42644.516805555555</c:v>
                </c:pt>
                <c:pt idx="487">
                  <c:v>42644.521099537036</c:v>
                </c:pt>
                <c:pt idx="488">
                  <c:v>42644.525243055556</c:v>
                </c:pt>
                <c:pt idx="489">
                  <c:v>42644.529374999998</c:v>
                </c:pt>
                <c:pt idx="490">
                  <c:v>42644.533715277779</c:v>
                </c:pt>
                <c:pt idx="491">
                  <c:v>42644.537581018521</c:v>
                </c:pt>
                <c:pt idx="492">
                  <c:v>42644.541261574072</c:v>
                </c:pt>
                <c:pt idx="493">
                  <c:v>42644.545057870368</c:v>
                </c:pt>
                <c:pt idx="494">
                  <c:v>42644.68478009259</c:v>
                </c:pt>
                <c:pt idx="495">
                  <c:v>42645.472280092596</c:v>
                </c:pt>
                <c:pt idx="496">
                  <c:v>42645.481782407405</c:v>
                </c:pt>
                <c:pt idx="497">
                  <c:v>42645.485729166663</c:v>
                </c:pt>
                <c:pt idx="498">
                  <c:v>42645.490532407406</c:v>
                </c:pt>
                <c:pt idx="499">
                  <c:v>42645.49554398148</c:v>
                </c:pt>
                <c:pt idx="500">
                  <c:v>42645.500543981485</c:v>
                </c:pt>
                <c:pt idx="501">
                  <c:v>42645.690474537034</c:v>
                </c:pt>
                <c:pt idx="502">
                  <c:v>42645.694780092592</c:v>
                </c:pt>
                <c:pt idx="503">
                  <c:v>42647.459074074075</c:v>
                </c:pt>
                <c:pt idx="504">
                  <c:v>42647.468981481485</c:v>
                </c:pt>
                <c:pt idx="505">
                  <c:v>42647.479004629633</c:v>
                </c:pt>
                <c:pt idx="506">
                  <c:v>42647.491469907407</c:v>
                </c:pt>
                <c:pt idx="507">
                  <c:v>42647.502858796295</c:v>
                </c:pt>
                <c:pt idx="508">
                  <c:v>42647.506678240738</c:v>
                </c:pt>
                <c:pt idx="509">
                  <c:v>42647.510694444441</c:v>
                </c:pt>
                <c:pt idx="510">
                  <c:v>42647.514756944445</c:v>
                </c:pt>
                <c:pt idx="511">
                  <c:v>42647.518831018519</c:v>
                </c:pt>
                <c:pt idx="512">
                  <c:v>42647.523009259261</c:v>
                </c:pt>
                <c:pt idx="513">
                  <c:v>42647.527256944442</c:v>
                </c:pt>
                <c:pt idx="514">
                  <c:v>42647.53162037037</c:v>
                </c:pt>
                <c:pt idx="515">
                  <c:v>42647.535995370374</c:v>
                </c:pt>
                <c:pt idx="516">
                  <c:v>42647.540173611109</c:v>
                </c:pt>
                <c:pt idx="517">
                  <c:v>42647.544247685182</c:v>
                </c:pt>
                <c:pt idx="518">
                  <c:v>42647.548310185186</c:v>
                </c:pt>
                <c:pt idx="519">
                  <c:v>42647.552476851852</c:v>
                </c:pt>
                <c:pt idx="520">
                  <c:v>42647.556712962964</c:v>
                </c:pt>
                <c:pt idx="521">
                  <c:v>42647.560972222222</c:v>
                </c:pt>
                <c:pt idx="522">
                  <c:v>42647.565254629626</c:v>
                </c:pt>
                <c:pt idx="523">
                  <c:v>42647.569293981483</c:v>
                </c:pt>
                <c:pt idx="524">
                  <c:v>42647.573229166665</c:v>
                </c:pt>
                <c:pt idx="525">
                  <c:v>42647.577037037037</c:v>
                </c:pt>
                <c:pt idx="526">
                  <c:v>42647.580763888887</c:v>
                </c:pt>
                <c:pt idx="527">
                  <c:v>42647.584421296298</c:v>
                </c:pt>
                <c:pt idx="528">
                  <c:v>42647.587997685187</c:v>
                </c:pt>
                <c:pt idx="529">
                  <c:v>42647.591585648152</c:v>
                </c:pt>
                <c:pt idx="530">
                  <c:v>42647.59511574074</c:v>
                </c:pt>
                <c:pt idx="531">
                  <c:v>42647.598680555559</c:v>
                </c:pt>
                <c:pt idx="532">
                  <c:v>42647.602222222224</c:v>
                </c:pt>
                <c:pt idx="533">
                  <c:v>42647.605868055558</c:v>
                </c:pt>
                <c:pt idx="534">
                  <c:v>42647.609606481485</c:v>
                </c:pt>
                <c:pt idx="535">
                  <c:v>42647.61341435185</c:v>
                </c:pt>
                <c:pt idx="536">
                  <c:v>42647.617314814815</c:v>
                </c:pt>
                <c:pt idx="537">
                  <c:v>42650.399270833332</c:v>
                </c:pt>
                <c:pt idx="538">
                  <c:v>42651.737013888887</c:v>
                </c:pt>
                <c:pt idx="539">
                  <c:v>42652.49009259259</c:v>
                </c:pt>
                <c:pt idx="540">
                  <c:v>42652.498113425929</c:v>
                </c:pt>
                <c:pt idx="541">
                  <c:v>42652.522256944445</c:v>
                </c:pt>
                <c:pt idx="542">
                  <c:v>42652.526342592595</c:v>
                </c:pt>
                <c:pt idx="543">
                  <c:v>42652.530474537038</c:v>
                </c:pt>
                <c:pt idx="544">
                  <c:v>42652.534699074073</c:v>
                </c:pt>
                <c:pt idx="545">
                  <c:v>42652.538912037038</c:v>
                </c:pt>
                <c:pt idx="546">
                  <c:v>42652.543090277781</c:v>
                </c:pt>
                <c:pt idx="547">
                  <c:v>42652.547210648147</c:v>
                </c:pt>
                <c:pt idx="548">
                  <c:v>42652.55127314815</c:v>
                </c:pt>
                <c:pt idx="549">
                  <c:v>42652.555347222224</c:v>
                </c:pt>
                <c:pt idx="550">
                  <c:v>42652.559374999997</c:v>
                </c:pt>
                <c:pt idx="551">
                  <c:v>42652.563414351855</c:v>
                </c:pt>
                <c:pt idx="552">
                  <c:v>42652.567326388889</c:v>
                </c:pt>
                <c:pt idx="553">
                  <c:v>42652.571226851855</c:v>
                </c:pt>
                <c:pt idx="554">
                  <c:v>42652.574895833335</c:v>
                </c:pt>
                <c:pt idx="555">
                  <c:v>42652.57849537037</c:v>
                </c:pt>
                <c:pt idx="556">
                  <c:v>42652.582025462965</c:v>
                </c:pt>
                <c:pt idx="557">
                  <c:v>42652.585509259261</c:v>
                </c:pt>
                <c:pt idx="558">
                  <c:v>42652.66851851852</c:v>
                </c:pt>
                <c:pt idx="559">
                  <c:v>42652.704965277779</c:v>
                </c:pt>
                <c:pt idx="560">
                  <c:v>42652.713993055557</c:v>
                </c:pt>
                <c:pt idx="561">
                  <c:v>42652.718206018515</c:v>
                </c:pt>
                <c:pt idx="562">
                  <c:v>42652.726527777777</c:v>
                </c:pt>
                <c:pt idx="563">
                  <c:v>42652.730578703704</c:v>
                </c:pt>
                <c:pt idx="564">
                  <c:v>42652.739293981482</c:v>
                </c:pt>
                <c:pt idx="565">
                  <c:v>42652.744085648148</c:v>
                </c:pt>
                <c:pt idx="566">
                  <c:v>42652.749062499999</c:v>
                </c:pt>
                <c:pt idx="567">
                  <c:v>42652.753854166665</c:v>
                </c:pt>
                <c:pt idx="568">
                  <c:v>42652.759664351855</c:v>
                </c:pt>
                <c:pt idx="569">
                  <c:v>42652.766562500001</c:v>
                </c:pt>
                <c:pt idx="570">
                  <c:v>42653.350416666668</c:v>
                </c:pt>
                <c:pt idx="571">
                  <c:v>42653.384351851855</c:v>
                </c:pt>
                <c:pt idx="572">
                  <c:v>42653.389120370368</c:v>
                </c:pt>
                <c:pt idx="573">
                  <c:v>42653.394050925926</c:v>
                </c:pt>
                <c:pt idx="574">
                  <c:v>42653.3987037037</c:v>
                </c:pt>
                <c:pt idx="575">
                  <c:v>42653.403668981482</c:v>
                </c:pt>
                <c:pt idx="576">
                  <c:v>42653.409074074072</c:v>
                </c:pt>
                <c:pt idx="577">
                  <c:v>42653.414629629631</c:v>
                </c:pt>
                <c:pt idx="578">
                  <c:v>42653.420081018521</c:v>
                </c:pt>
                <c:pt idx="579">
                  <c:v>42653.425324074073</c:v>
                </c:pt>
                <c:pt idx="580">
                  <c:v>42653.430590277778</c:v>
                </c:pt>
                <c:pt idx="581">
                  <c:v>42653.435543981483</c:v>
                </c:pt>
                <c:pt idx="582">
                  <c:v>42653.439988425926</c:v>
                </c:pt>
                <c:pt idx="583">
                  <c:v>42653.44425925926</c:v>
                </c:pt>
                <c:pt idx="584">
                  <c:v>42653.448414351849</c:v>
                </c:pt>
                <c:pt idx="585">
                  <c:v>42653.452499999999</c:v>
                </c:pt>
                <c:pt idx="586">
                  <c:v>42653.456655092596</c:v>
                </c:pt>
                <c:pt idx="587">
                  <c:v>42653.460972222223</c:v>
                </c:pt>
                <c:pt idx="588">
                  <c:v>42653.465740740743</c:v>
                </c:pt>
                <c:pt idx="589">
                  <c:v>42653.501585648148</c:v>
                </c:pt>
                <c:pt idx="590">
                  <c:v>42653.505949074075</c:v>
                </c:pt>
                <c:pt idx="591">
                  <c:v>42653.510601851849</c:v>
                </c:pt>
                <c:pt idx="592">
                  <c:v>42653.5153587963</c:v>
                </c:pt>
                <c:pt idx="593">
                  <c:v>42653.519652777781</c:v>
                </c:pt>
                <c:pt idx="594">
                  <c:v>42653.523657407408</c:v>
                </c:pt>
                <c:pt idx="595">
                  <c:v>42653.527569444443</c:v>
                </c:pt>
                <c:pt idx="596">
                  <c:v>42653.531446759262</c:v>
                </c:pt>
                <c:pt idx="597">
                  <c:v>42653.535312499997</c:v>
                </c:pt>
                <c:pt idx="598">
                  <c:v>42653.539120370369</c:v>
                </c:pt>
                <c:pt idx="599">
                  <c:v>42653.542870370373</c:v>
                </c:pt>
                <c:pt idx="600">
                  <c:v>42653.546574074076</c:v>
                </c:pt>
                <c:pt idx="601">
                  <c:v>42653.550243055557</c:v>
                </c:pt>
                <c:pt idx="602">
                  <c:v>42653.553900462961</c:v>
                </c:pt>
                <c:pt idx="603">
                  <c:v>42653.557569444441</c:v>
                </c:pt>
                <c:pt idx="604">
                  <c:v>42653.561157407406</c:v>
                </c:pt>
                <c:pt idx="605">
                  <c:v>42653.564791666664</c:v>
                </c:pt>
                <c:pt idx="606">
                  <c:v>42653.568379629629</c:v>
                </c:pt>
                <c:pt idx="607">
                  <c:v>42653.571967592594</c:v>
                </c:pt>
                <c:pt idx="608">
                  <c:v>42653.575601851851</c:v>
                </c:pt>
                <c:pt idx="609">
                  <c:v>42653.57917824074</c:v>
                </c:pt>
                <c:pt idx="610">
                  <c:v>42653.582696759258</c:v>
                </c:pt>
                <c:pt idx="611">
                  <c:v>42653.586192129631</c:v>
                </c:pt>
                <c:pt idx="612">
                  <c:v>42653.58971064815</c:v>
                </c:pt>
                <c:pt idx="613">
                  <c:v>42653.61105324074</c:v>
                </c:pt>
                <c:pt idx="614">
                  <c:v>42653.615636574075</c:v>
                </c:pt>
                <c:pt idx="615">
                  <c:v>42653.626793981479</c:v>
                </c:pt>
                <c:pt idx="616">
                  <c:v>42653.636562500003</c:v>
                </c:pt>
                <c:pt idx="617">
                  <c:v>42653.642025462963</c:v>
                </c:pt>
                <c:pt idx="618">
                  <c:v>42653.653611111113</c:v>
                </c:pt>
                <c:pt idx="619">
                  <c:v>42653.666620370372</c:v>
                </c:pt>
                <c:pt idx="620">
                  <c:v>42653.670416666668</c:v>
                </c:pt>
                <c:pt idx="621">
                  <c:v>42653.67423611111</c:v>
                </c:pt>
                <c:pt idx="622">
                  <c:v>42653.678599537037</c:v>
                </c:pt>
                <c:pt idx="623">
                  <c:v>42653.682858796295</c:v>
                </c:pt>
                <c:pt idx="624">
                  <c:v>42653.687314814815</c:v>
                </c:pt>
                <c:pt idx="625">
                  <c:v>42654.336828703701</c:v>
                </c:pt>
                <c:pt idx="626">
                  <c:v>42654.345729166664</c:v>
                </c:pt>
                <c:pt idx="627">
                  <c:v>42654.353194444448</c:v>
                </c:pt>
                <c:pt idx="628">
                  <c:v>42654.359722222223</c:v>
                </c:pt>
                <c:pt idx="629">
                  <c:v>42654.366111111114</c:v>
                </c:pt>
                <c:pt idx="630">
                  <c:v>42654.37195601852</c:v>
                </c:pt>
                <c:pt idx="631">
                  <c:v>42654.377222222225</c:v>
                </c:pt>
                <c:pt idx="632">
                  <c:v>42654.386932870373</c:v>
                </c:pt>
                <c:pt idx="633">
                  <c:v>42654.391701388886</c:v>
                </c:pt>
                <c:pt idx="634">
                  <c:v>42654.416562500002</c:v>
                </c:pt>
                <c:pt idx="635">
                  <c:v>42654.435011574074</c:v>
                </c:pt>
                <c:pt idx="636">
                  <c:v>42654.439386574071</c:v>
                </c:pt>
                <c:pt idx="637">
                  <c:v>42654.478078703702</c:v>
                </c:pt>
                <c:pt idx="638">
                  <c:v>42654.482557870368</c:v>
                </c:pt>
                <c:pt idx="639">
                  <c:v>42654.48641203704</c:v>
                </c:pt>
                <c:pt idx="640">
                  <c:v>42654.490555555552</c:v>
                </c:pt>
                <c:pt idx="641">
                  <c:v>42654.495300925926</c:v>
                </c:pt>
                <c:pt idx="642">
                  <c:v>42654.499930555554</c:v>
                </c:pt>
                <c:pt idx="643">
                  <c:v>42654.504166666666</c:v>
                </c:pt>
                <c:pt idx="644">
                  <c:v>42654.508263888885</c:v>
                </c:pt>
                <c:pt idx="645">
                  <c:v>42654.512488425928</c:v>
                </c:pt>
                <c:pt idx="646">
                  <c:v>42654.533819444441</c:v>
                </c:pt>
                <c:pt idx="647">
                  <c:v>42654.537395833337</c:v>
                </c:pt>
                <c:pt idx="648">
                  <c:v>42654.541481481479</c:v>
                </c:pt>
                <c:pt idx="649">
                  <c:v>42654.54515046296</c:v>
                </c:pt>
                <c:pt idx="650">
                  <c:v>42655.413148148145</c:v>
                </c:pt>
                <c:pt idx="651">
                  <c:v>42655.417592592596</c:v>
                </c:pt>
                <c:pt idx="652">
                  <c:v>42655.421782407408</c:v>
                </c:pt>
                <c:pt idx="653">
                  <c:v>42655.425949074073</c:v>
                </c:pt>
                <c:pt idx="654">
                  <c:v>42655.430150462962</c:v>
                </c:pt>
                <c:pt idx="655">
                  <c:v>42655.43440972222</c:v>
                </c:pt>
                <c:pt idx="656">
                  <c:v>42655.438599537039</c:v>
                </c:pt>
                <c:pt idx="657">
                  <c:v>42655.442881944444</c:v>
                </c:pt>
                <c:pt idx="658">
                  <c:v>42655.517002314817</c:v>
                </c:pt>
                <c:pt idx="659">
                  <c:v>42655.520891203705</c:v>
                </c:pt>
                <c:pt idx="660">
                  <c:v>42655.524756944447</c:v>
                </c:pt>
                <c:pt idx="661">
                  <c:v>42655.528611111113</c:v>
                </c:pt>
                <c:pt idx="662">
                  <c:v>42655.626631944448</c:v>
                </c:pt>
                <c:pt idx="663">
                  <c:v>42655.634108796294</c:v>
                </c:pt>
                <c:pt idx="664">
                  <c:v>42655.641875000001</c:v>
                </c:pt>
                <c:pt idx="665">
                  <c:v>42655.649942129632</c:v>
                </c:pt>
                <c:pt idx="666">
                  <c:v>42655.654189814813</c:v>
                </c:pt>
                <c:pt idx="667">
                  <c:v>42655.658518518518</c:v>
                </c:pt>
                <c:pt idx="668">
                  <c:v>42655.662430555552</c:v>
                </c:pt>
                <c:pt idx="669">
                  <c:v>42655.671307870369</c:v>
                </c:pt>
                <c:pt idx="670">
                  <c:v>42655.683877314812</c:v>
                </c:pt>
                <c:pt idx="671">
                  <c:v>42655.688078703701</c:v>
                </c:pt>
                <c:pt idx="672">
                  <c:v>42655.692256944443</c:v>
                </c:pt>
                <c:pt idx="673">
                  <c:v>42655.719756944447</c:v>
                </c:pt>
                <c:pt idx="674">
                  <c:v>42655.743692129632</c:v>
                </c:pt>
                <c:pt idx="675">
                  <c:v>42655.765798611108</c:v>
                </c:pt>
                <c:pt idx="676">
                  <c:v>42656.361018518517</c:v>
                </c:pt>
                <c:pt idx="677">
                  <c:v>42656.366944444446</c:v>
                </c:pt>
                <c:pt idx="678">
                  <c:v>42656.373240740744</c:v>
                </c:pt>
                <c:pt idx="679">
                  <c:v>42656.39634259259</c:v>
                </c:pt>
                <c:pt idx="680">
                  <c:v>42656.401180555556</c:v>
                </c:pt>
                <c:pt idx="681">
                  <c:v>42656.405810185184</c:v>
                </c:pt>
                <c:pt idx="682">
                  <c:v>42656.410532407404</c:v>
                </c:pt>
                <c:pt idx="683">
                  <c:v>42656.415324074071</c:v>
                </c:pt>
                <c:pt idx="684">
                  <c:v>42656.419641203705</c:v>
                </c:pt>
                <c:pt idx="685">
                  <c:v>42656.423877314817</c:v>
                </c:pt>
                <c:pt idx="686">
                  <c:v>42656.428113425929</c:v>
                </c:pt>
                <c:pt idx="687">
                  <c:v>42656.432314814818</c:v>
                </c:pt>
                <c:pt idx="688">
                  <c:v>42656.43650462963</c:v>
                </c:pt>
                <c:pt idx="689">
                  <c:v>42656.440578703703</c:v>
                </c:pt>
                <c:pt idx="690">
                  <c:v>42656.460763888892</c:v>
                </c:pt>
                <c:pt idx="691">
                  <c:v>42656.468715277777</c:v>
                </c:pt>
                <c:pt idx="692">
                  <c:v>42656.472604166665</c:v>
                </c:pt>
                <c:pt idx="693">
                  <c:v>42656.476504629631</c:v>
                </c:pt>
                <c:pt idx="694">
                  <c:v>42656.480381944442</c:v>
                </c:pt>
                <c:pt idx="695">
                  <c:v>42656.484282407408</c:v>
                </c:pt>
                <c:pt idx="696">
                  <c:v>42656.492037037038</c:v>
                </c:pt>
                <c:pt idx="697">
                  <c:v>42656.495844907404</c:v>
                </c:pt>
                <c:pt idx="698">
                  <c:v>42656.514699074076</c:v>
                </c:pt>
                <c:pt idx="699">
                  <c:v>42656.518483796295</c:v>
                </c:pt>
                <c:pt idx="700">
                  <c:v>42656.525995370372</c:v>
                </c:pt>
                <c:pt idx="701">
                  <c:v>42656.529745370368</c:v>
                </c:pt>
                <c:pt idx="702">
                  <c:v>42656.537164351852</c:v>
                </c:pt>
                <c:pt idx="703">
                  <c:v>42656.551863425928</c:v>
                </c:pt>
                <c:pt idx="704">
                  <c:v>42656.555497685185</c:v>
                </c:pt>
                <c:pt idx="705">
                  <c:v>42656.569965277777</c:v>
                </c:pt>
                <c:pt idx="706">
                  <c:v>42656.580775462964</c:v>
                </c:pt>
                <c:pt idx="707">
                  <c:v>42656.602453703701</c:v>
                </c:pt>
                <c:pt idx="708">
                  <c:v>42656.606053240743</c:v>
                </c:pt>
                <c:pt idx="709">
                  <c:v>42656.617094907408</c:v>
                </c:pt>
                <c:pt idx="710">
                  <c:v>42656.624409722222</c:v>
                </c:pt>
                <c:pt idx="711">
                  <c:v>42656.628067129626</c:v>
                </c:pt>
                <c:pt idx="712">
                  <c:v>42656.63181712963</c:v>
                </c:pt>
                <c:pt idx="713">
                  <c:v>42667.599976851852</c:v>
                </c:pt>
                <c:pt idx="714">
                  <c:v>42667.61446759259</c:v>
                </c:pt>
                <c:pt idx="715">
                  <c:v>42667.624837962961</c:v>
                </c:pt>
                <c:pt idx="716">
                  <c:v>42667.62841435185</c:v>
                </c:pt>
                <c:pt idx="717">
                  <c:v>42667.631967592592</c:v>
                </c:pt>
                <c:pt idx="718">
                  <c:v>42667.635717592595</c:v>
                </c:pt>
                <c:pt idx="719">
                  <c:v>42667.639409722222</c:v>
                </c:pt>
                <c:pt idx="720">
                  <c:v>42667.643229166664</c:v>
                </c:pt>
                <c:pt idx="721">
                  <c:v>42667.647013888891</c:v>
                </c:pt>
                <c:pt idx="722">
                  <c:v>42667.654583333337</c:v>
                </c:pt>
                <c:pt idx="723">
                  <c:v>42667.665625000001</c:v>
                </c:pt>
                <c:pt idx="724">
                  <c:v>42668.370925925927</c:v>
                </c:pt>
                <c:pt idx="725">
                  <c:v>42668.380844907406</c:v>
                </c:pt>
                <c:pt idx="726">
                  <c:v>42668.389733796299</c:v>
                </c:pt>
                <c:pt idx="727">
                  <c:v>42668.397083333337</c:v>
                </c:pt>
                <c:pt idx="728">
                  <c:v>42668.408599537041</c:v>
                </c:pt>
                <c:pt idx="729">
                  <c:v>42668.413541666669</c:v>
                </c:pt>
                <c:pt idx="730">
                  <c:v>42668.418530092589</c:v>
                </c:pt>
                <c:pt idx="731">
                  <c:v>42668.427928240744</c:v>
                </c:pt>
                <c:pt idx="732">
                  <c:v>42668.432222222225</c:v>
                </c:pt>
                <c:pt idx="733">
                  <c:v>42668.436527777776</c:v>
                </c:pt>
                <c:pt idx="734">
                  <c:v>42668.440740740742</c:v>
                </c:pt>
                <c:pt idx="735">
                  <c:v>42668.444895833331</c:v>
                </c:pt>
                <c:pt idx="736">
                  <c:v>42668.449016203704</c:v>
                </c:pt>
                <c:pt idx="737">
                  <c:v>42668.453032407408</c:v>
                </c:pt>
                <c:pt idx="738">
                  <c:v>42668.457060185188</c:v>
                </c:pt>
                <c:pt idx="739">
                  <c:v>42668.461064814815</c:v>
                </c:pt>
                <c:pt idx="740">
                  <c:v>42668.465057870373</c:v>
                </c:pt>
                <c:pt idx="741">
                  <c:v>42668.469050925924</c:v>
                </c:pt>
                <c:pt idx="742">
                  <c:v>42668.472939814812</c:v>
                </c:pt>
                <c:pt idx="743">
                  <c:v>42668.480787037035</c:v>
                </c:pt>
                <c:pt idx="744">
                  <c:v>42668.484733796293</c:v>
                </c:pt>
                <c:pt idx="745">
                  <c:v>42668.492627314816</c:v>
                </c:pt>
                <c:pt idx="746">
                  <c:v>42668.49658564815</c:v>
                </c:pt>
                <c:pt idx="747">
                  <c:v>42668.504444444443</c:v>
                </c:pt>
                <c:pt idx="748">
                  <c:v>42668.508344907408</c:v>
                </c:pt>
                <c:pt idx="749">
                  <c:v>42668.512175925927</c:v>
                </c:pt>
                <c:pt idx="750">
                  <c:v>42668.516041666669</c:v>
                </c:pt>
                <c:pt idx="751">
                  <c:v>42668.523680555554</c:v>
                </c:pt>
                <c:pt idx="752">
                  <c:v>42668.531215277777</c:v>
                </c:pt>
                <c:pt idx="753">
                  <c:v>42668.534930555557</c:v>
                </c:pt>
                <c:pt idx="754">
                  <c:v>42668.538657407407</c:v>
                </c:pt>
                <c:pt idx="755">
                  <c:v>42668.542361111111</c:v>
                </c:pt>
                <c:pt idx="756">
                  <c:v>42668.546030092592</c:v>
                </c:pt>
                <c:pt idx="757">
                  <c:v>42668.549722222226</c:v>
                </c:pt>
                <c:pt idx="758">
                  <c:v>42668.553437499999</c:v>
                </c:pt>
                <c:pt idx="759">
                  <c:v>42668.557106481479</c:v>
                </c:pt>
                <c:pt idx="760">
                  <c:v>42668.560833333337</c:v>
                </c:pt>
                <c:pt idx="761">
                  <c:v>42668.56453703704</c:v>
                </c:pt>
                <c:pt idx="762">
                  <c:v>42668.568182870367</c:v>
                </c:pt>
                <c:pt idx="763">
                  <c:v>42668.571828703702</c:v>
                </c:pt>
                <c:pt idx="764">
                  <c:v>42668.575497685182</c:v>
                </c:pt>
                <c:pt idx="765">
                  <c:v>42668.579143518517</c:v>
                </c:pt>
                <c:pt idx="766">
                  <c:v>42668.582789351851</c:v>
                </c:pt>
                <c:pt idx="767">
                  <c:v>42668.586724537039</c:v>
                </c:pt>
                <c:pt idx="768">
                  <c:v>42668.590312499997</c:v>
                </c:pt>
                <c:pt idx="769">
                  <c:v>42668.593935185185</c:v>
                </c:pt>
                <c:pt idx="770">
                  <c:v>42668.597581018519</c:v>
                </c:pt>
                <c:pt idx="771">
                  <c:v>42668.601585648146</c:v>
                </c:pt>
                <c:pt idx="772">
                  <c:v>42668.605219907404</c:v>
                </c:pt>
                <c:pt idx="773">
                  <c:v>42668.608900462961</c:v>
                </c:pt>
                <c:pt idx="774">
                  <c:v>42668.61277777778</c:v>
                </c:pt>
                <c:pt idx="775">
                  <c:v>42668.616446759261</c:v>
                </c:pt>
                <c:pt idx="776">
                  <c:v>42668.620046296295</c:v>
                </c:pt>
                <c:pt idx="777">
                  <c:v>42668.623668981483</c:v>
                </c:pt>
                <c:pt idx="778">
                  <c:v>42668.62736111111</c:v>
                </c:pt>
                <c:pt idx="779">
                  <c:v>42668.631006944444</c:v>
                </c:pt>
                <c:pt idx="780">
                  <c:v>42668.634618055556</c:v>
                </c:pt>
                <c:pt idx="781">
                  <c:v>42668.638229166667</c:v>
                </c:pt>
                <c:pt idx="782">
                  <c:v>42668.641979166663</c:v>
                </c:pt>
                <c:pt idx="783">
                  <c:v>42668.645914351851</c:v>
                </c:pt>
                <c:pt idx="784">
                  <c:v>42668.650347222225</c:v>
                </c:pt>
                <c:pt idx="785">
                  <c:v>42668.654490740744</c:v>
                </c:pt>
                <c:pt idx="786">
                  <c:v>42668.658252314817</c:v>
                </c:pt>
                <c:pt idx="787">
                  <c:v>42668.661909722221</c:v>
                </c:pt>
                <c:pt idx="788">
                  <c:v>42668.665648148148</c:v>
                </c:pt>
                <c:pt idx="789">
                  <c:v>42668.669479166667</c:v>
                </c:pt>
                <c:pt idx="790">
                  <c:v>42668.673518518517</c:v>
                </c:pt>
                <c:pt idx="791">
                  <c:v>42668.677187499998</c:v>
                </c:pt>
                <c:pt idx="792">
                  <c:v>42668.685127314813</c:v>
                </c:pt>
                <c:pt idx="793">
                  <c:v>42668.689247685186</c:v>
                </c:pt>
                <c:pt idx="794">
                  <c:v>42668.693148148152</c:v>
                </c:pt>
                <c:pt idx="795">
                  <c:v>42668.697094907409</c:v>
                </c:pt>
                <c:pt idx="796">
                  <c:v>42668.709699074076</c:v>
                </c:pt>
                <c:pt idx="797">
                  <c:v>42668.713969907411</c:v>
                </c:pt>
                <c:pt idx="798">
                  <c:v>42668.730416666665</c:v>
                </c:pt>
                <c:pt idx="799">
                  <c:v>42668.747974537036</c:v>
                </c:pt>
                <c:pt idx="800">
                  <c:v>42669.358391203707</c:v>
                </c:pt>
                <c:pt idx="801">
                  <c:v>42669.365555555552</c:v>
                </c:pt>
                <c:pt idx="802">
                  <c:v>42669.372048611112</c:v>
                </c:pt>
                <c:pt idx="803">
                  <c:v>42669.378645833334</c:v>
                </c:pt>
                <c:pt idx="804">
                  <c:v>42669.385740740741</c:v>
                </c:pt>
                <c:pt idx="805">
                  <c:v>42669.39303240741</c:v>
                </c:pt>
                <c:pt idx="806">
                  <c:v>42669.399247685185</c:v>
                </c:pt>
                <c:pt idx="807">
                  <c:v>42669.404189814813</c:v>
                </c:pt>
                <c:pt idx="808">
                  <c:v>42669.408715277779</c:v>
                </c:pt>
                <c:pt idx="809">
                  <c:v>42669.41306712963</c:v>
                </c:pt>
                <c:pt idx="810">
                  <c:v>42669.417407407411</c:v>
                </c:pt>
                <c:pt idx="811">
                  <c:v>42669.421805555554</c:v>
                </c:pt>
                <c:pt idx="812">
                  <c:v>42669.426215277781</c:v>
                </c:pt>
                <c:pt idx="813">
                  <c:v>42669.430509259262</c:v>
                </c:pt>
                <c:pt idx="814">
                  <c:v>42669.43472222222</c:v>
                </c:pt>
                <c:pt idx="815">
                  <c:v>42669.438819444447</c:v>
                </c:pt>
                <c:pt idx="816">
                  <c:v>42669.442812499998</c:v>
                </c:pt>
                <c:pt idx="817">
                  <c:v>42669.44672453704</c:v>
                </c:pt>
                <c:pt idx="818">
                  <c:v>42669.450590277775</c:v>
                </c:pt>
                <c:pt idx="819">
                  <c:v>42669.454710648148</c:v>
                </c:pt>
                <c:pt idx="820">
                  <c:v>42669.458935185183</c:v>
                </c:pt>
                <c:pt idx="821">
                  <c:v>42669.463240740741</c:v>
                </c:pt>
                <c:pt idx="822">
                  <c:v>42669.467303240737</c:v>
                </c:pt>
                <c:pt idx="823">
                  <c:v>42669.471388888887</c:v>
                </c:pt>
                <c:pt idx="824">
                  <c:v>42669.477280092593</c:v>
                </c:pt>
                <c:pt idx="825">
                  <c:v>42669.532673611109</c:v>
                </c:pt>
                <c:pt idx="826">
                  <c:v>42669.536400462966</c:v>
                </c:pt>
                <c:pt idx="827">
                  <c:v>42669.540081018517</c:v>
                </c:pt>
                <c:pt idx="828">
                  <c:v>42669.547372685185</c:v>
                </c:pt>
                <c:pt idx="829">
                  <c:v>42669.551435185182</c:v>
                </c:pt>
                <c:pt idx="830">
                  <c:v>42669.555254629631</c:v>
                </c:pt>
                <c:pt idx="831">
                  <c:v>42669.559074074074</c:v>
                </c:pt>
                <c:pt idx="832">
                  <c:v>42669.562673611108</c:v>
                </c:pt>
                <c:pt idx="833">
                  <c:v>42669.566261574073</c:v>
                </c:pt>
                <c:pt idx="834">
                  <c:v>42669.569895833331</c:v>
                </c:pt>
                <c:pt idx="835">
                  <c:v>42669.573391203703</c:v>
                </c:pt>
                <c:pt idx="836">
                  <c:v>42669.577060185184</c:v>
                </c:pt>
                <c:pt idx="837">
                  <c:v>42669.580763888887</c:v>
                </c:pt>
                <c:pt idx="838">
                  <c:v>42669.584270833337</c:v>
                </c:pt>
                <c:pt idx="839">
                  <c:v>42669.587789351855</c:v>
                </c:pt>
                <c:pt idx="840">
                  <c:v>42669.591331018521</c:v>
                </c:pt>
                <c:pt idx="841">
                  <c:v>42669.602638888886</c:v>
                </c:pt>
                <c:pt idx="842">
                  <c:v>42669.620763888888</c:v>
                </c:pt>
                <c:pt idx="843">
                  <c:v>42669.631840277776</c:v>
                </c:pt>
                <c:pt idx="844">
                  <c:v>42670.334745370368</c:v>
                </c:pt>
                <c:pt idx="845">
                  <c:v>42670.342835648145</c:v>
                </c:pt>
                <c:pt idx="846">
                  <c:v>42670.351793981485</c:v>
                </c:pt>
                <c:pt idx="847">
                  <c:v>42670.358749999999</c:v>
                </c:pt>
                <c:pt idx="848">
                  <c:v>42670.365752314814</c:v>
                </c:pt>
                <c:pt idx="849">
                  <c:v>42670.37263888889</c:v>
                </c:pt>
                <c:pt idx="850">
                  <c:v>42670.379930555559</c:v>
                </c:pt>
                <c:pt idx="851">
                  <c:v>42670.386620370373</c:v>
                </c:pt>
                <c:pt idx="852">
                  <c:v>42670.392928240741</c:v>
                </c:pt>
                <c:pt idx="853">
                  <c:v>42670.399525462963</c:v>
                </c:pt>
                <c:pt idx="854">
                  <c:v>42670.406111111108</c:v>
                </c:pt>
                <c:pt idx="855">
                  <c:v>42670.411921296298</c:v>
                </c:pt>
                <c:pt idx="856">
                  <c:v>42670.416724537034</c:v>
                </c:pt>
                <c:pt idx="857">
                  <c:v>42670.421712962961</c:v>
                </c:pt>
                <c:pt idx="858">
                  <c:v>42670.426435185182</c:v>
                </c:pt>
                <c:pt idx="859">
                  <c:v>42670.431192129632</c:v>
                </c:pt>
                <c:pt idx="860">
                  <c:v>42670.43613425926</c:v>
                </c:pt>
                <c:pt idx="861">
                  <c:v>42670.441203703704</c:v>
                </c:pt>
                <c:pt idx="862">
                  <c:v>42670.445821759262</c:v>
                </c:pt>
                <c:pt idx="863">
                  <c:v>42670.450578703705</c:v>
                </c:pt>
                <c:pt idx="864">
                  <c:v>42670.455347222225</c:v>
                </c:pt>
                <c:pt idx="865">
                  <c:v>42670.460289351853</c:v>
                </c:pt>
                <c:pt idx="866">
                  <c:v>42670.464814814812</c:v>
                </c:pt>
                <c:pt idx="867">
                  <c:v>42670.469618055555</c:v>
                </c:pt>
                <c:pt idx="868">
                  <c:v>42670.474537037036</c:v>
                </c:pt>
                <c:pt idx="869">
                  <c:v>42670.479490740741</c:v>
                </c:pt>
                <c:pt idx="870">
                  <c:v>42670.484236111108</c:v>
                </c:pt>
                <c:pt idx="871">
                  <c:v>42670.488946759258</c:v>
                </c:pt>
                <c:pt idx="872">
                  <c:v>42670.493402777778</c:v>
                </c:pt>
                <c:pt idx="873">
                  <c:v>42670.497754629629</c:v>
                </c:pt>
                <c:pt idx="874">
                  <c:v>42670.502025462964</c:v>
                </c:pt>
                <c:pt idx="875">
                  <c:v>42670.506215277775</c:v>
                </c:pt>
                <c:pt idx="876">
                  <c:v>42670.510289351849</c:v>
                </c:pt>
                <c:pt idx="877">
                  <c:v>42670.554178240738</c:v>
                </c:pt>
                <c:pt idx="878">
                  <c:v>42670.557962962965</c:v>
                </c:pt>
                <c:pt idx="879">
                  <c:v>42670.561828703707</c:v>
                </c:pt>
                <c:pt idx="880">
                  <c:v>42670.591331018521</c:v>
                </c:pt>
                <c:pt idx="881">
                  <c:v>42670.596076388887</c:v>
                </c:pt>
                <c:pt idx="882">
                  <c:v>42670.693356481483</c:v>
                </c:pt>
                <c:pt idx="883">
                  <c:v>42670.697638888887</c:v>
                </c:pt>
                <c:pt idx="884">
                  <c:v>42670.707175925927</c:v>
                </c:pt>
                <c:pt idx="885">
                  <c:v>42670.711875000001</c:v>
                </c:pt>
                <c:pt idx="886">
                  <c:v>42670.721875000003</c:v>
                </c:pt>
                <c:pt idx="887">
                  <c:v>42670.733807870369</c:v>
                </c:pt>
                <c:pt idx="888">
                  <c:v>42671.426874999997</c:v>
                </c:pt>
                <c:pt idx="889">
                  <c:v>42671.523125</c:v>
                </c:pt>
                <c:pt idx="890">
                  <c:v>42671.555509259262</c:v>
                </c:pt>
                <c:pt idx="891">
                  <c:v>42671.55940972222</c:v>
                </c:pt>
                <c:pt idx="892">
                  <c:v>42671.624409722222</c:v>
                </c:pt>
                <c:pt idx="893">
                  <c:v>42671.632557870369</c:v>
                </c:pt>
                <c:pt idx="894">
                  <c:v>42671.63653935185</c:v>
                </c:pt>
                <c:pt idx="895">
                  <c:v>42671.644409722219</c:v>
                </c:pt>
                <c:pt idx="896">
                  <c:v>42671.648414351854</c:v>
                </c:pt>
                <c:pt idx="897">
                  <c:v>42671.65283564815</c:v>
                </c:pt>
                <c:pt idx="898">
                  <c:v>42671.670254629629</c:v>
                </c:pt>
                <c:pt idx="899">
                  <c:v>42671.679282407407</c:v>
                </c:pt>
                <c:pt idx="900">
                  <c:v>42671.68378472222</c:v>
                </c:pt>
                <c:pt idx="901">
                  <c:v>42671.688368055555</c:v>
                </c:pt>
                <c:pt idx="902">
                  <c:v>42671.693148148152</c:v>
                </c:pt>
                <c:pt idx="903">
                  <c:v>42671.698159722226</c:v>
                </c:pt>
                <c:pt idx="904">
                  <c:v>42671.703148148146</c:v>
                </c:pt>
                <c:pt idx="905">
                  <c:v>42671.708344907405</c:v>
                </c:pt>
                <c:pt idx="906">
                  <c:v>42671.713599537034</c:v>
                </c:pt>
                <c:pt idx="907">
                  <c:v>42671.7190625</c:v>
                </c:pt>
                <c:pt idx="908">
                  <c:v>42671.724282407406</c:v>
                </c:pt>
                <c:pt idx="909">
                  <c:v>42671.729432870372</c:v>
                </c:pt>
                <c:pt idx="910">
                  <c:v>42671.73505787037</c:v>
                </c:pt>
                <c:pt idx="911">
                  <c:v>42671.740995370368</c:v>
                </c:pt>
                <c:pt idx="912">
                  <c:v>42671.757800925923</c:v>
                </c:pt>
                <c:pt idx="913">
                  <c:v>42671.765335648146</c:v>
                </c:pt>
                <c:pt idx="914">
                  <c:v>42672.414675925924</c:v>
                </c:pt>
                <c:pt idx="915">
                  <c:v>42672.420347222222</c:v>
                </c:pt>
                <c:pt idx="916">
                  <c:v>42672.425879629627</c:v>
                </c:pt>
                <c:pt idx="917">
                  <c:v>42672.431076388886</c:v>
                </c:pt>
                <c:pt idx="918">
                  <c:v>42672.471215277779</c:v>
                </c:pt>
                <c:pt idx="919">
                  <c:v>42672.485150462962</c:v>
                </c:pt>
                <c:pt idx="920">
                  <c:v>42672.489293981482</c:v>
                </c:pt>
                <c:pt idx="921">
                  <c:v>42672.49355324074</c:v>
                </c:pt>
                <c:pt idx="922">
                  <c:v>42672.497708333336</c:v>
                </c:pt>
                <c:pt idx="923">
                  <c:v>42672.501886574071</c:v>
                </c:pt>
                <c:pt idx="924">
                  <c:v>42672.506180555552</c:v>
                </c:pt>
                <c:pt idx="925">
                  <c:v>42672.510393518518</c:v>
                </c:pt>
                <c:pt idx="926">
                  <c:v>42672.514687499999</c:v>
                </c:pt>
                <c:pt idx="927">
                  <c:v>42672.519282407404</c:v>
                </c:pt>
                <c:pt idx="928">
                  <c:v>42672.523888888885</c:v>
                </c:pt>
                <c:pt idx="929">
                  <c:v>42672.527812499997</c:v>
                </c:pt>
                <c:pt idx="930">
                  <c:v>42672.531851851854</c:v>
                </c:pt>
                <c:pt idx="931">
                  <c:v>42672.535763888889</c:v>
                </c:pt>
                <c:pt idx="932">
                  <c:v>42672.539988425924</c:v>
                </c:pt>
                <c:pt idx="933">
                  <c:v>42672.544699074075</c:v>
                </c:pt>
                <c:pt idx="934">
                  <c:v>42672.549131944441</c:v>
                </c:pt>
                <c:pt idx="935">
                  <c:v>42672.553159722222</c:v>
                </c:pt>
                <c:pt idx="936">
                  <c:v>42672.557025462964</c:v>
                </c:pt>
                <c:pt idx="937">
                  <c:v>42672.561157407406</c:v>
                </c:pt>
                <c:pt idx="938">
                  <c:v>42672.565925925926</c:v>
                </c:pt>
                <c:pt idx="939">
                  <c:v>42672.591319444444</c:v>
                </c:pt>
                <c:pt idx="940">
                  <c:v>42672.594826388886</c:v>
                </c:pt>
                <c:pt idx="941">
                  <c:v>42672.598263888889</c:v>
                </c:pt>
                <c:pt idx="942">
                  <c:v>42672.601863425924</c:v>
                </c:pt>
                <c:pt idx="943">
                  <c:v>42672.605462962965</c:v>
                </c:pt>
                <c:pt idx="944">
                  <c:v>42672.608981481484</c:v>
                </c:pt>
                <c:pt idx="945">
                  <c:v>42672.612488425926</c:v>
                </c:pt>
                <c:pt idx="946">
                  <c:v>42672.615937499999</c:v>
                </c:pt>
                <c:pt idx="947">
                  <c:v>42672.619421296295</c:v>
                </c:pt>
                <c:pt idx="948">
                  <c:v>42672.626446759263</c:v>
                </c:pt>
                <c:pt idx="949">
                  <c:v>42672.629953703705</c:v>
                </c:pt>
                <c:pt idx="950">
                  <c:v>42672.633611111109</c:v>
                </c:pt>
                <c:pt idx="951">
                  <c:v>42672.637453703705</c:v>
                </c:pt>
                <c:pt idx="952">
                  <c:v>42672.64638888889</c:v>
                </c:pt>
                <c:pt idx="953">
                  <c:v>42672.650277777779</c:v>
                </c:pt>
                <c:pt idx="954">
                  <c:v>42672.659872685188</c:v>
                </c:pt>
                <c:pt idx="955">
                  <c:v>42672.664270833331</c:v>
                </c:pt>
                <c:pt idx="956">
                  <c:v>42672.668275462966</c:v>
                </c:pt>
                <c:pt idx="957">
                  <c:v>42672.672256944446</c:v>
                </c:pt>
                <c:pt idx="958">
                  <c:v>42672.676249999997</c:v>
                </c:pt>
                <c:pt idx="959">
                  <c:v>42672.681180555555</c:v>
                </c:pt>
                <c:pt idx="960">
                  <c:v>42672.685127314813</c:v>
                </c:pt>
                <c:pt idx="961">
                  <c:v>42672.689201388886</c:v>
                </c:pt>
                <c:pt idx="962">
                  <c:v>42672.693240740744</c:v>
                </c:pt>
                <c:pt idx="963">
                  <c:v>42672.697326388887</c:v>
                </c:pt>
                <c:pt idx="964">
                  <c:v>42672.70416666667</c:v>
                </c:pt>
                <c:pt idx="965">
                  <c:v>42673.335763888892</c:v>
                </c:pt>
                <c:pt idx="966">
                  <c:v>42673.34547453704</c:v>
                </c:pt>
                <c:pt idx="967">
                  <c:v>42673.352893518517</c:v>
                </c:pt>
                <c:pt idx="968">
                  <c:v>42673.359293981484</c:v>
                </c:pt>
                <c:pt idx="969">
                  <c:v>42673.366539351853</c:v>
                </c:pt>
                <c:pt idx="970">
                  <c:v>42673.372685185182</c:v>
                </c:pt>
                <c:pt idx="971">
                  <c:v>42673.378657407404</c:v>
                </c:pt>
                <c:pt idx="972">
                  <c:v>42673.384050925924</c:v>
                </c:pt>
                <c:pt idx="973">
                  <c:v>42673.388749999998</c:v>
                </c:pt>
                <c:pt idx="974">
                  <c:v>42673.393495370372</c:v>
                </c:pt>
                <c:pt idx="975">
                  <c:v>42673.3984837963</c:v>
                </c:pt>
                <c:pt idx="976">
                  <c:v>42673.403437499997</c:v>
                </c:pt>
                <c:pt idx="977">
                  <c:v>42673.408113425925</c:v>
                </c:pt>
                <c:pt idx="978">
                  <c:v>42673.412847222222</c:v>
                </c:pt>
                <c:pt idx="979">
                  <c:v>42673.417488425926</c:v>
                </c:pt>
                <c:pt idx="980">
                  <c:v>42673.421990740739</c:v>
                </c:pt>
                <c:pt idx="981">
                  <c:v>42673.426435185182</c:v>
                </c:pt>
                <c:pt idx="982">
                  <c:v>42673.430520833332</c:v>
                </c:pt>
                <c:pt idx="983">
                  <c:v>42673.434479166666</c:v>
                </c:pt>
                <c:pt idx="984">
                  <c:v>42673.438668981478</c:v>
                </c:pt>
                <c:pt idx="985">
                  <c:v>42673.482615740744</c:v>
                </c:pt>
                <c:pt idx="986">
                  <c:v>42675.748148148145</c:v>
                </c:pt>
                <c:pt idx="987">
                  <c:v>42676.493217592593</c:v>
                </c:pt>
                <c:pt idx="988">
                  <c:v>42676.501145833332</c:v>
                </c:pt>
                <c:pt idx="989">
                  <c:v>42676.513020833336</c:v>
                </c:pt>
                <c:pt idx="990">
                  <c:v>42676.516898148147</c:v>
                </c:pt>
                <c:pt idx="991">
                  <c:v>42676.520902777775</c:v>
                </c:pt>
                <c:pt idx="992">
                  <c:v>42676.524884259263</c:v>
                </c:pt>
                <c:pt idx="993">
                  <c:v>42676.528854166667</c:v>
                </c:pt>
                <c:pt idx="994">
                  <c:v>42676.532835648148</c:v>
                </c:pt>
                <c:pt idx="995">
                  <c:v>42676.536944444444</c:v>
                </c:pt>
                <c:pt idx="996">
                  <c:v>42676.540972222225</c:v>
                </c:pt>
                <c:pt idx="997">
                  <c:v>42676.556134259263</c:v>
                </c:pt>
                <c:pt idx="998">
                  <c:v>42676.559675925928</c:v>
                </c:pt>
                <c:pt idx="999">
                  <c:v>42676.563171296293</c:v>
                </c:pt>
                <c:pt idx="1000">
                  <c:v>42676.566736111112</c:v>
                </c:pt>
                <c:pt idx="1001">
                  <c:v>42676.589548611111</c:v>
                </c:pt>
                <c:pt idx="1002">
                  <c:v>42676.593194444446</c:v>
                </c:pt>
                <c:pt idx="1003">
                  <c:v>42676.604247685187</c:v>
                </c:pt>
                <c:pt idx="1004">
                  <c:v>42676.607916666668</c:v>
                </c:pt>
                <c:pt idx="1005">
                  <c:v>42676.641770833332</c:v>
                </c:pt>
                <c:pt idx="1006">
                  <c:v>42678.442372685182</c:v>
                </c:pt>
                <c:pt idx="1007">
                  <c:v>42678.473993055559</c:v>
                </c:pt>
                <c:pt idx="1008">
                  <c:v>42678.492685185185</c:v>
                </c:pt>
                <c:pt idx="1009">
                  <c:v>42678.504166666666</c:v>
                </c:pt>
                <c:pt idx="1010">
                  <c:v>42678.507881944446</c:v>
                </c:pt>
                <c:pt idx="1011">
                  <c:v>42678.515266203707</c:v>
                </c:pt>
                <c:pt idx="1012">
                  <c:v>42678.518923611111</c:v>
                </c:pt>
                <c:pt idx="1013">
                  <c:v>42678.526284722226</c:v>
                </c:pt>
                <c:pt idx="1014">
                  <c:v>42678.530034722222</c:v>
                </c:pt>
                <c:pt idx="1015">
                  <c:v>42678.533761574072</c:v>
                </c:pt>
                <c:pt idx="1016">
                  <c:v>42678.537430555552</c:v>
                </c:pt>
                <c:pt idx="1017">
                  <c:v>42678.541087962964</c:v>
                </c:pt>
                <c:pt idx="1018">
                  <c:v>42678.544976851852</c:v>
                </c:pt>
                <c:pt idx="1019">
                  <c:v>42678.548796296294</c:v>
                </c:pt>
                <c:pt idx="1020">
                  <c:v>42678.553287037037</c:v>
                </c:pt>
                <c:pt idx="1021">
                  <c:v>42678.557951388888</c:v>
                </c:pt>
                <c:pt idx="1022">
                  <c:v>42678.565405092595</c:v>
                </c:pt>
                <c:pt idx="1023">
                  <c:v>42678.570960648147</c:v>
                </c:pt>
                <c:pt idx="1024">
                  <c:v>42678.617222222223</c:v>
                </c:pt>
                <c:pt idx="1025">
                  <c:v>42678.679652777777</c:v>
                </c:pt>
                <c:pt idx="1026">
                  <c:v>42678.713310185187</c:v>
                </c:pt>
                <c:pt idx="1027">
                  <c:v>42678.726030092592</c:v>
                </c:pt>
                <c:pt idx="1028">
                  <c:v>42678.730219907404</c:v>
                </c:pt>
                <c:pt idx="1029">
                  <c:v>42679.33520833333</c:v>
                </c:pt>
                <c:pt idx="1030">
                  <c:v>42679.348275462966</c:v>
                </c:pt>
                <c:pt idx="1031">
                  <c:v>42679.358078703706</c:v>
                </c:pt>
                <c:pt idx="1032">
                  <c:v>42679.366979166669</c:v>
                </c:pt>
                <c:pt idx="1033">
                  <c:v>42679.374097222222</c:v>
                </c:pt>
                <c:pt idx="1034">
                  <c:v>42679.380624999998</c:v>
                </c:pt>
                <c:pt idx="1035">
                  <c:v>42679.399131944447</c:v>
                </c:pt>
                <c:pt idx="1036">
                  <c:v>42679.422280092593</c:v>
                </c:pt>
                <c:pt idx="1037">
                  <c:v>42679.432835648149</c:v>
                </c:pt>
                <c:pt idx="1038">
                  <c:v>42679.438020833331</c:v>
                </c:pt>
                <c:pt idx="1039">
                  <c:v>42679.443148148152</c:v>
                </c:pt>
                <c:pt idx="1040">
                  <c:v>42679.448449074072</c:v>
                </c:pt>
                <c:pt idx="1041">
                  <c:v>42679.453680555554</c:v>
                </c:pt>
                <c:pt idx="1042">
                  <c:v>42679.458460648151</c:v>
                </c:pt>
                <c:pt idx="1043">
                  <c:v>42679.463240740741</c:v>
                </c:pt>
                <c:pt idx="1044">
                  <c:v>42679.467939814815</c:v>
                </c:pt>
                <c:pt idx="1045">
                  <c:v>42679.472557870373</c:v>
                </c:pt>
                <c:pt idx="1046">
                  <c:v>42679.476886574077</c:v>
                </c:pt>
                <c:pt idx="1047">
                  <c:v>42679.480949074074</c:v>
                </c:pt>
                <c:pt idx="1048">
                  <c:v>42679.484953703701</c:v>
                </c:pt>
                <c:pt idx="1049">
                  <c:v>42679.488877314812</c:v>
                </c:pt>
                <c:pt idx="1050">
                  <c:v>42679.492789351854</c:v>
                </c:pt>
                <c:pt idx="1051">
                  <c:v>42679.496712962966</c:v>
                </c:pt>
                <c:pt idx="1052">
                  <c:v>42679.500613425924</c:v>
                </c:pt>
                <c:pt idx="1053">
                  <c:v>42679.504513888889</c:v>
                </c:pt>
                <c:pt idx="1054">
                  <c:v>42679.508379629631</c:v>
                </c:pt>
                <c:pt idx="1055">
                  <c:v>42679.512199074074</c:v>
                </c:pt>
                <c:pt idx="1056">
                  <c:v>42679.516006944446</c:v>
                </c:pt>
                <c:pt idx="1057">
                  <c:v>42679.519803240742</c:v>
                </c:pt>
                <c:pt idx="1058">
                  <c:v>42679.523611111108</c:v>
                </c:pt>
                <c:pt idx="1059">
                  <c:v>42679.535046296296</c:v>
                </c:pt>
                <c:pt idx="1060">
                  <c:v>42679.538877314815</c:v>
                </c:pt>
                <c:pt idx="1061">
                  <c:v>42679.542743055557</c:v>
                </c:pt>
                <c:pt idx="1062">
                  <c:v>42679.5465625</c:v>
                </c:pt>
                <c:pt idx="1063">
                  <c:v>42679.550578703704</c:v>
                </c:pt>
                <c:pt idx="1064">
                  <c:v>42679.554386574076</c:v>
                </c:pt>
                <c:pt idx="1065">
                  <c:v>42679.558217592596</c:v>
                </c:pt>
                <c:pt idx="1066">
                  <c:v>42679.562048611115</c:v>
                </c:pt>
                <c:pt idx="1067">
                  <c:v>42679.565775462965</c:v>
                </c:pt>
                <c:pt idx="1068">
                  <c:v>42679.569537037038</c:v>
                </c:pt>
                <c:pt idx="1069">
                  <c:v>42679.573379629626</c:v>
                </c:pt>
                <c:pt idx="1070">
                  <c:v>42679.577222222222</c:v>
                </c:pt>
                <c:pt idx="1071">
                  <c:v>42679.581053240741</c:v>
                </c:pt>
                <c:pt idx="1072">
                  <c:v>42679.58494212963</c:v>
                </c:pt>
                <c:pt idx="1073">
                  <c:v>42679.588888888888</c:v>
                </c:pt>
                <c:pt idx="1074">
                  <c:v>42679.592777777776</c:v>
                </c:pt>
                <c:pt idx="1075">
                  <c:v>42679.596689814818</c:v>
                </c:pt>
                <c:pt idx="1076">
                  <c:v>42679.600740740738</c:v>
                </c:pt>
                <c:pt idx="1077">
                  <c:v>42679.604722222219</c:v>
                </c:pt>
                <c:pt idx="1078">
                  <c:v>42679.608703703707</c:v>
                </c:pt>
                <c:pt idx="1079">
                  <c:v>42679.612708333334</c:v>
                </c:pt>
                <c:pt idx="1080">
                  <c:v>42679.616655092592</c:v>
                </c:pt>
                <c:pt idx="1081">
                  <c:v>42679.62059027778</c:v>
                </c:pt>
                <c:pt idx="1082">
                  <c:v>42679.624594907407</c:v>
                </c:pt>
                <c:pt idx="1083">
                  <c:v>42679.628634259258</c:v>
                </c:pt>
                <c:pt idx="1084">
                  <c:v>42679.632986111108</c:v>
                </c:pt>
                <c:pt idx="1085">
                  <c:v>42679.637800925928</c:v>
                </c:pt>
                <c:pt idx="1086">
                  <c:v>42679.64199074074</c:v>
                </c:pt>
                <c:pt idx="1087">
                  <c:v>42679.646747685183</c:v>
                </c:pt>
                <c:pt idx="1088">
                  <c:v>42679.651030092595</c:v>
                </c:pt>
                <c:pt idx="1089">
                  <c:v>42679.655381944445</c:v>
                </c:pt>
                <c:pt idx="1090">
                  <c:v>42679.659942129627</c:v>
                </c:pt>
                <c:pt idx="1091">
                  <c:v>42679.666087962964</c:v>
                </c:pt>
                <c:pt idx="1092">
                  <c:v>42679.6721875</c:v>
                </c:pt>
                <c:pt idx="1093">
                  <c:v>42679.6796412037</c:v>
                </c:pt>
                <c:pt idx="1094">
                  <c:v>42679.68545138889</c:v>
                </c:pt>
                <c:pt idx="1095">
                  <c:v>42679.691446759258</c:v>
                </c:pt>
                <c:pt idx="1096">
                  <c:v>42679.698460648149</c:v>
                </c:pt>
                <c:pt idx="1097">
                  <c:v>42679.707118055558</c:v>
                </c:pt>
                <c:pt idx="1098">
                  <c:v>42679.714872685188</c:v>
                </c:pt>
                <c:pt idx="1099">
                  <c:v>42679.723865740743</c:v>
                </c:pt>
                <c:pt idx="1100">
                  <c:v>42679.756574074076</c:v>
                </c:pt>
                <c:pt idx="1101">
                  <c:v>42680.378541666665</c:v>
                </c:pt>
                <c:pt idx="1102">
                  <c:v>42680.383449074077</c:v>
                </c:pt>
                <c:pt idx="1103">
                  <c:v>42680.388159722221</c:v>
                </c:pt>
                <c:pt idx="1104">
                  <c:v>42680.392824074072</c:v>
                </c:pt>
                <c:pt idx="1105">
                  <c:v>42680.397476851853</c:v>
                </c:pt>
                <c:pt idx="1106">
                  <c:v>42680.402060185188</c:v>
                </c:pt>
                <c:pt idx="1107">
                  <c:v>42680.406550925924</c:v>
                </c:pt>
                <c:pt idx="1108">
                  <c:v>42680.411168981482</c:v>
                </c:pt>
                <c:pt idx="1109">
                  <c:v>42680.415451388886</c:v>
                </c:pt>
                <c:pt idx="1110">
                  <c:v>42680.419768518521</c:v>
                </c:pt>
                <c:pt idx="1111">
                  <c:v>42680.424143518518</c:v>
                </c:pt>
                <c:pt idx="1112">
                  <c:v>42680.428402777776</c:v>
                </c:pt>
                <c:pt idx="1113">
                  <c:v>42680.432708333334</c:v>
                </c:pt>
                <c:pt idx="1114">
                  <c:v>42680.436979166669</c:v>
                </c:pt>
                <c:pt idx="1115">
                  <c:v>42680.44127314815</c:v>
                </c:pt>
                <c:pt idx="1116">
                  <c:v>42680.445891203701</c:v>
                </c:pt>
                <c:pt idx="1117">
                  <c:v>42680.450462962966</c:v>
                </c:pt>
                <c:pt idx="1118">
                  <c:v>42680.454479166663</c:v>
                </c:pt>
                <c:pt idx="1119">
                  <c:v>42680.458495370367</c:v>
                </c:pt>
                <c:pt idx="1120">
                  <c:v>42680.462488425925</c:v>
                </c:pt>
                <c:pt idx="1121">
                  <c:v>42680.470370370371</c:v>
                </c:pt>
                <c:pt idx="1122">
                  <c:v>42680.474351851852</c:v>
                </c:pt>
                <c:pt idx="1123">
                  <c:v>42680.486527777779</c:v>
                </c:pt>
                <c:pt idx="1124">
                  <c:v>42680.490729166668</c:v>
                </c:pt>
                <c:pt idx="1125">
                  <c:v>42680.494872685187</c:v>
                </c:pt>
                <c:pt idx="1126">
                  <c:v>42680.49900462963</c:v>
                </c:pt>
                <c:pt idx="1127">
                  <c:v>42680.503206018519</c:v>
                </c:pt>
                <c:pt idx="1128">
                  <c:v>42680.507384259261</c:v>
                </c:pt>
                <c:pt idx="1129">
                  <c:v>42680.511689814812</c:v>
                </c:pt>
                <c:pt idx="1130">
                  <c:v>42680.515856481485</c:v>
                </c:pt>
                <c:pt idx="1131">
                  <c:v>42680.577152777776</c:v>
                </c:pt>
                <c:pt idx="1132">
                  <c:v>42680.594074074077</c:v>
                </c:pt>
                <c:pt idx="1133">
                  <c:v>42680.598194444443</c:v>
                </c:pt>
                <c:pt idx="1134">
                  <c:v>42680.609166666669</c:v>
                </c:pt>
                <c:pt idx="1135">
                  <c:v>42680.61859953704</c:v>
                </c:pt>
                <c:pt idx="1136">
                  <c:v>42680.622893518521</c:v>
                </c:pt>
                <c:pt idx="1137">
                  <c:v>42680.627418981479</c:v>
                </c:pt>
                <c:pt idx="1138">
                  <c:v>42680.632187499999</c:v>
                </c:pt>
                <c:pt idx="1139">
                  <c:v>42680.636620370373</c:v>
                </c:pt>
                <c:pt idx="1140">
                  <c:v>42680.640393518515</c:v>
                </c:pt>
                <c:pt idx="1141">
                  <c:v>42680.644282407404</c:v>
                </c:pt>
                <c:pt idx="1142">
                  <c:v>42680.647928240738</c:v>
                </c:pt>
                <c:pt idx="1143">
                  <c:v>42680.651712962965</c:v>
                </c:pt>
                <c:pt idx="1144">
                  <c:v>42680.655821759261</c:v>
                </c:pt>
                <c:pt idx="1145">
                  <c:v>42680.661423611113</c:v>
                </c:pt>
                <c:pt idx="1146">
                  <c:v>42680.669120370374</c:v>
                </c:pt>
                <c:pt idx="1147">
                  <c:v>42680.695497685185</c:v>
                </c:pt>
                <c:pt idx="1148">
                  <c:v>42680.700104166666</c:v>
                </c:pt>
                <c:pt idx="1149">
                  <c:v>42680.705474537041</c:v>
                </c:pt>
                <c:pt idx="1150">
                  <c:v>42680.711585648147</c:v>
                </c:pt>
                <c:pt idx="1151">
                  <c:v>42680.717303240737</c:v>
                </c:pt>
                <c:pt idx="1152">
                  <c:v>42680.721620370372</c:v>
                </c:pt>
                <c:pt idx="1153">
                  <c:v>42680.727210648147</c:v>
                </c:pt>
                <c:pt idx="1154">
                  <c:v>42680.733715277776</c:v>
                </c:pt>
                <c:pt idx="1155">
                  <c:v>42680.740347222221</c:v>
                </c:pt>
                <c:pt idx="1156">
                  <c:v>42680.749108796299</c:v>
                </c:pt>
                <c:pt idx="1157">
                  <c:v>42681.467962962961</c:v>
                </c:pt>
                <c:pt idx="1158">
                  <c:v>42681.471828703703</c:v>
                </c:pt>
                <c:pt idx="1159">
                  <c:v>42681.475787037038</c:v>
                </c:pt>
                <c:pt idx="1160">
                  <c:v>42681.479594907411</c:v>
                </c:pt>
                <c:pt idx="1161">
                  <c:v>42681.483368055553</c:v>
                </c:pt>
                <c:pt idx="1162">
                  <c:v>42681.490902777776</c:v>
                </c:pt>
                <c:pt idx="1163">
                  <c:v>42681.495416666665</c:v>
                </c:pt>
                <c:pt idx="1164">
                  <c:v>42681.49931712963</c:v>
                </c:pt>
                <c:pt idx="1165">
                  <c:v>42681.503483796296</c:v>
                </c:pt>
                <c:pt idx="1166">
                  <c:v>42681.508217592593</c:v>
                </c:pt>
                <c:pt idx="1167">
                  <c:v>42681.512361111112</c:v>
                </c:pt>
                <c:pt idx="1168">
                  <c:v>42681.516087962962</c:v>
                </c:pt>
                <c:pt idx="1169">
                  <c:v>42681.523472222223</c:v>
                </c:pt>
                <c:pt idx="1170">
                  <c:v>42681.630578703705</c:v>
                </c:pt>
                <c:pt idx="1171">
                  <c:v>42681.640983796293</c:v>
                </c:pt>
                <c:pt idx="1172">
                  <c:v>42683.568553240744</c:v>
                </c:pt>
                <c:pt idx="1173">
                  <c:v>42683.572141203702</c:v>
                </c:pt>
                <c:pt idx="1174">
                  <c:v>42683.57576388889</c:v>
                </c:pt>
                <c:pt idx="1175">
                  <c:v>42683.579375000001</c:v>
                </c:pt>
                <c:pt idx="1176">
                  <c:v>42683.583032407405</c:v>
                </c:pt>
                <c:pt idx="1177">
                  <c:v>42683.586712962962</c:v>
                </c:pt>
                <c:pt idx="1178">
                  <c:v>42683.59039351852</c:v>
                </c:pt>
                <c:pt idx="1179">
                  <c:v>42683.5940625</c:v>
                </c:pt>
                <c:pt idx="1180">
                  <c:v>42683.597754629627</c:v>
                </c:pt>
                <c:pt idx="1181">
                  <c:v>42683.601446759261</c:v>
                </c:pt>
                <c:pt idx="1182">
                  <c:v>42683.605150462965</c:v>
                </c:pt>
                <c:pt idx="1183">
                  <c:v>42683.608819444446</c:v>
                </c:pt>
                <c:pt idx="1184">
                  <c:v>42683.61246527778</c:v>
                </c:pt>
                <c:pt idx="1185">
                  <c:v>42683.61613425926</c:v>
                </c:pt>
                <c:pt idx="1186">
                  <c:v>42683.619780092595</c:v>
                </c:pt>
                <c:pt idx="1187">
                  <c:v>42683.623506944445</c:v>
                </c:pt>
                <c:pt idx="1188">
                  <c:v>42683.627141203702</c:v>
                </c:pt>
                <c:pt idx="1189">
                  <c:v>42683.631076388891</c:v>
                </c:pt>
                <c:pt idx="1190">
                  <c:v>42683.635289351849</c:v>
                </c:pt>
                <c:pt idx="1191">
                  <c:v>42683.640289351853</c:v>
                </c:pt>
                <c:pt idx="1192">
                  <c:v>42683.64570601852</c:v>
                </c:pt>
                <c:pt idx="1193">
                  <c:v>42683.673321759263</c:v>
                </c:pt>
                <c:pt idx="1194">
                  <c:v>42683.684999999998</c:v>
                </c:pt>
                <c:pt idx="1195">
                  <c:v>42683.696875000001</c:v>
                </c:pt>
                <c:pt idx="1196">
                  <c:v>42683.708749999998</c:v>
                </c:pt>
                <c:pt idx="1197">
                  <c:v>42691.435358796298</c:v>
                </c:pt>
                <c:pt idx="1198">
                  <c:v>42691.546157407407</c:v>
                </c:pt>
                <c:pt idx="1199">
                  <c:v>42692.383090277777</c:v>
                </c:pt>
                <c:pt idx="1200">
                  <c:v>42692.416631944441</c:v>
                </c:pt>
                <c:pt idx="1201">
                  <c:v>42692.430023148147</c:v>
                </c:pt>
                <c:pt idx="1202">
                  <c:v>42692.439780092594</c:v>
                </c:pt>
                <c:pt idx="1203">
                  <c:v>42692.444722222222</c:v>
                </c:pt>
                <c:pt idx="1204">
                  <c:v>42692.45821759259</c:v>
                </c:pt>
                <c:pt idx="1205">
                  <c:v>42692.560393518521</c:v>
                </c:pt>
                <c:pt idx="1206">
                  <c:v>42692.56449074074</c:v>
                </c:pt>
                <c:pt idx="1207">
                  <c:v>42692.568761574075</c:v>
                </c:pt>
                <c:pt idx="1208">
                  <c:v>42692.572500000002</c:v>
                </c:pt>
                <c:pt idx="1209">
                  <c:v>42692.577060185184</c:v>
                </c:pt>
                <c:pt idx="1210">
                  <c:v>42692.586539351854</c:v>
                </c:pt>
                <c:pt idx="1211">
                  <c:v>42692.590520833335</c:v>
                </c:pt>
                <c:pt idx="1212">
                  <c:v>42692.594259259262</c:v>
                </c:pt>
                <c:pt idx="1213">
                  <c:v>42692.598645833335</c:v>
                </c:pt>
                <c:pt idx="1214">
                  <c:v>42692.60261574074</c:v>
                </c:pt>
                <c:pt idx="1215">
                  <c:v>42692.607129629629</c:v>
                </c:pt>
                <c:pt idx="1216">
                  <c:v>42692.612187500003</c:v>
                </c:pt>
                <c:pt idx="1217">
                  <c:v>42692.617222222223</c:v>
                </c:pt>
                <c:pt idx="1218">
                  <c:v>42692.622164351851</c:v>
                </c:pt>
                <c:pt idx="1219">
                  <c:v>42692.626770833333</c:v>
                </c:pt>
                <c:pt idx="1220">
                  <c:v>42692.631412037037</c:v>
                </c:pt>
                <c:pt idx="1221">
                  <c:v>42692.636030092595</c:v>
                </c:pt>
                <c:pt idx="1222">
                  <c:v>42692.640914351854</c:v>
                </c:pt>
                <c:pt idx="1223">
                  <c:v>42692.645520833335</c:v>
                </c:pt>
                <c:pt idx="1224">
                  <c:v>42692.658738425926</c:v>
                </c:pt>
                <c:pt idx="1225">
                  <c:v>42692.662766203706</c:v>
                </c:pt>
                <c:pt idx="1226">
                  <c:v>42692.667222222219</c:v>
                </c:pt>
                <c:pt idx="1227">
                  <c:v>42692.672037037039</c:v>
                </c:pt>
                <c:pt idx="1228">
                  <c:v>42692.681030092594</c:v>
                </c:pt>
                <c:pt idx="1229">
                  <c:v>42692.704780092594</c:v>
                </c:pt>
                <c:pt idx="1230">
                  <c:v>42693.536238425928</c:v>
                </c:pt>
                <c:pt idx="1231">
                  <c:v>42693.604363425926</c:v>
                </c:pt>
                <c:pt idx="1232">
                  <c:v>42693.68209490741</c:v>
                </c:pt>
                <c:pt idx="1233">
                  <c:v>42693.694791666669</c:v>
                </c:pt>
                <c:pt idx="1234">
                  <c:v>42693.709907407407</c:v>
                </c:pt>
                <c:pt idx="1235">
                  <c:v>42693.715833333335</c:v>
                </c:pt>
                <c:pt idx="1236">
                  <c:v>42693.722187500003</c:v>
                </c:pt>
                <c:pt idx="1237">
                  <c:v>42694.376527777778</c:v>
                </c:pt>
                <c:pt idx="1238">
                  <c:v>42694.383715277778</c:v>
                </c:pt>
                <c:pt idx="1239">
                  <c:v>42694.389074074075</c:v>
                </c:pt>
                <c:pt idx="1240">
                  <c:v>42694.394259259258</c:v>
                </c:pt>
                <c:pt idx="1241">
                  <c:v>42694.399236111109</c:v>
                </c:pt>
                <c:pt idx="1242">
                  <c:v>42694.404074074075</c:v>
                </c:pt>
                <c:pt idx="1243">
                  <c:v>42694.408761574072</c:v>
                </c:pt>
                <c:pt idx="1244">
                  <c:v>42694.413506944446</c:v>
                </c:pt>
                <c:pt idx="1245">
                  <c:v>42694.418217592596</c:v>
                </c:pt>
                <c:pt idx="1246">
                  <c:v>42694.422939814816</c:v>
                </c:pt>
                <c:pt idx="1247">
                  <c:v>42694.427546296298</c:v>
                </c:pt>
                <c:pt idx="1248">
                  <c:v>42694.431990740741</c:v>
                </c:pt>
                <c:pt idx="1249">
                  <c:v>42694.436307870368</c:v>
                </c:pt>
                <c:pt idx="1250">
                  <c:v>42694.44059027778</c:v>
                </c:pt>
                <c:pt idx="1251">
                  <c:v>42694.444652777776</c:v>
                </c:pt>
                <c:pt idx="1252">
                  <c:v>42694.448622685188</c:v>
                </c:pt>
                <c:pt idx="1253">
                  <c:v>42694.452615740738</c:v>
                </c:pt>
                <c:pt idx="1254">
                  <c:v>42694.456736111111</c:v>
                </c:pt>
                <c:pt idx="1255">
                  <c:v>42694.460659722223</c:v>
                </c:pt>
                <c:pt idx="1256">
                  <c:v>42694.465300925927</c:v>
                </c:pt>
                <c:pt idx="1257">
                  <c:v>42694.469224537039</c:v>
                </c:pt>
                <c:pt idx="1258">
                  <c:v>42694.618888888886</c:v>
                </c:pt>
                <c:pt idx="1259">
                  <c:v>42694.622488425928</c:v>
                </c:pt>
                <c:pt idx="1260">
                  <c:v>42694.62605324074</c:v>
                </c:pt>
                <c:pt idx="1261">
                  <c:v>42694.629641203705</c:v>
                </c:pt>
                <c:pt idx="1262">
                  <c:v>42694.642395833333</c:v>
                </c:pt>
                <c:pt idx="1263">
                  <c:v>42694.653020833335</c:v>
                </c:pt>
                <c:pt idx="1264">
                  <c:v>42694.658541666664</c:v>
                </c:pt>
                <c:pt idx="1265">
                  <c:v>42694.665891203702</c:v>
                </c:pt>
                <c:pt idx="1266">
                  <c:v>42694.671666666669</c:v>
                </c:pt>
                <c:pt idx="1267">
                  <c:v>42694.676423611112</c:v>
                </c:pt>
                <c:pt idx="1268">
                  <c:v>42694.681469907409</c:v>
                </c:pt>
                <c:pt idx="1269">
                  <c:v>42694.685925925929</c:v>
                </c:pt>
                <c:pt idx="1270">
                  <c:v>42694.690138888887</c:v>
                </c:pt>
                <c:pt idx="1271">
                  <c:v>42694.694652777776</c:v>
                </c:pt>
                <c:pt idx="1272">
                  <c:v>42694.699490740742</c:v>
                </c:pt>
                <c:pt idx="1273">
                  <c:v>42694.713229166664</c:v>
                </c:pt>
                <c:pt idx="1274">
                  <c:v>42694.718009259261</c:v>
                </c:pt>
                <c:pt idx="1275">
                  <c:v>42694.723101851851</c:v>
                </c:pt>
                <c:pt idx="1276">
                  <c:v>42694.728298611109</c:v>
                </c:pt>
                <c:pt idx="1277">
                  <c:v>42694.733888888892</c:v>
                </c:pt>
                <c:pt idx="1278">
                  <c:v>42694.739849537036</c:v>
                </c:pt>
                <c:pt idx="1279">
                  <c:v>42694.745925925927</c:v>
                </c:pt>
                <c:pt idx="1280">
                  <c:v>42694.753472222219</c:v>
                </c:pt>
                <c:pt idx="1281">
                  <c:v>42695.397870370369</c:v>
                </c:pt>
                <c:pt idx="1282">
                  <c:v>42695.402349537035</c:v>
                </c:pt>
                <c:pt idx="1283">
                  <c:v>42695.406863425924</c:v>
                </c:pt>
                <c:pt idx="1284">
                  <c:v>42695.411261574074</c:v>
                </c:pt>
                <c:pt idx="1285">
                  <c:v>42695.415891203702</c:v>
                </c:pt>
                <c:pt idx="1286">
                  <c:v>42695.420231481483</c:v>
                </c:pt>
                <c:pt idx="1287">
                  <c:v>42695.42454861111</c:v>
                </c:pt>
                <c:pt idx="1288">
                  <c:v>42696.376863425925</c:v>
                </c:pt>
                <c:pt idx="1289">
                  <c:v>42696.383622685185</c:v>
                </c:pt>
                <c:pt idx="1290">
                  <c:v>42696.388807870368</c:v>
                </c:pt>
                <c:pt idx="1291">
                  <c:v>42696.394155092596</c:v>
                </c:pt>
                <c:pt idx="1292">
                  <c:v>42696.39912037037</c:v>
                </c:pt>
                <c:pt idx="1293">
                  <c:v>42696.404050925928</c:v>
                </c:pt>
                <c:pt idx="1294">
                  <c:v>42696.409016203703</c:v>
                </c:pt>
                <c:pt idx="1295">
                  <c:v>42696.41375</c:v>
                </c:pt>
                <c:pt idx="1296">
                  <c:v>42696.418368055558</c:v>
                </c:pt>
                <c:pt idx="1297">
                  <c:v>42696.422847222224</c:v>
                </c:pt>
                <c:pt idx="1298">
                  <c:v>42696.427199074074</c:v>
                </c:pt>
                <c:pt idx="1299">
                  <c:v>42696.431435185186</c:v>
                </c:pt>
                <c:pt idx="1300">
                  <c:v>42696.435636574075</c:v>
                </c:pt>
                <c:pt idx="1301">
                  <c:v>42696.439791666664</c:v>
                </c:pt>
                <c:pt idx="1302">
                  <c:v>42696.443958333337</c:v>
                </c:pt>
                <c:pt idx="1303">
                  <c:v>42696.448125000003</c:v>
                </c:pt>
                <c:pt idx="1304">
                  <c:v>42696.45239583333</c:v>
                </c:pt>
                <c:pt idx="1305">
                  <c:v>42696.456701388888</c:v>
                </c:pt>
                <c:pt idx="1306">
                  <c:v>42696.461076388892</c:v>
                </c:pt>
                <c:pt idx="1307">
                  <c:v>42696.465497685182</c:v>
                </c:pt>
                <c:pt idx="1308">
                  <c:v>42696.469884259262</c:v>
                </c:pt>
                <c:pt idx="1309">
                  <c:v>42696.474456018521</c:v>
                </c:pt>
                <c:pt idx="1310">
                  <c:v>42696.478958333333</c:v>
                </c:pt>
                <c:pt idx="1311">
                  <c:v>42696.483298611114</c:v>
                </c:pt>
                <c:pt idx="1312">
                  <c:v>42696.487662037034</c:v>
                </c:pt>
                <c:pt idx="1313">
                  <c:v>42696.492048611108</c:v>
                </c:pt>
                <c:pt idx="1314">
                  <c:v>42696.49622685185</c:v>
                </c:pt>
                <c:pt idx="1315">
                  <c:v>42696.500497685185</c:v>
                </c:pt>
                <c:pt idx="1316">
                  <c:v>42696.504444444443</c:v>
                </c:pt>
                <c:pt idx="1317">
                  <c:v>42696.508715277778</c:v>
                </c:pt>
                <c:pt idx="1318">
                  <c:v>42696.512870370374</c:v>
                </c:pt>
                <c:pt idx="1319">
                  <c:v>42696.516921296294</c:v>
                </c:pt>
                <c:pt idx="1320">
                  <c:v>42696.521053240744</c:v>
                </c:pt>
                <c:pt idx="1321">
                  <c:v>42696.525370370371</c:v>
                </c:pt>
                <c:pt idx="1322">
                  <c:v>42696.529421296298</c:v>
                </c:pt>
                <c:pt idx="1323">
                  <c:v>42696.533171296294</c:v>
                </c:pt>
                <c:pt idx="1324">
                  <c:v>42696.53696759259</c:v>
                </c:pt>
                <c:pt idx="1325">
                  <c:v>42696.540752314817</c:v>
                </c:pt>
                <c:pt idx="1326">
                  <c:v>42696.544629629629</c:v>
                </c:pt>
                <c:pt idx="1327">
                  <c:v>42696.548379629632</c:v>
                </c:pt>
                <c:pt idx="1328">
                  <c:v>42696.552094907405</c:v>
                </c:pt>
                <c:pt idx="1329">
                  <c:v>42696.555891203701</c:v>
                </c:pt>
                <c:pt idx="1330">
                  <c:v>42696.559594907405</c:v>
                </c:pt>
                <c:pt idx="1331">
                  <c:v>42696.563217592593</c:v>
                </c:pt>
                <c:pt idx="1332">
                  <c:v>42696.566805555558</c:v>
                </c:pt>
                <c:pt idx="1333">
                  <c:v>42696.570543981485</c:v>
                </c:pt>
                <c:pt idx="1334">
                  <c:v>42696.574386574073</c:v>
                </c:pt>
                <c:pt idx="1335">
                  <c:v>42696.578240740739</c:v>
                </c:pt>
                <c:pt idx="1336">
                  <c:v>42696.581875000003</c:v>
                </c:pt>
                <c:pt idx="1337">
                  <c:v>42696.585532407407</c:v>
                </c:pt>
                <c:pt idx="1338">
                  <c:v>42696.58929398148</c:v>
                </c:pt>
                <c:pt idx="1339">
                  <c:v>42696.592986111114</c:v>
                </c:pt>
                <c:pt idx="1340">
                  <c:v>42696.596655092595</c:v>
                </c:pt>
                <c:pt idx="1341">
                  <c:v>42696.600335648145</c:v>
                </c:pt>
                <c:pt idx="1342">
                  <c:v>42696.604016203702</c:v>
                </c:pt>
                <c:pt idx="1343">
                  <c:v>42696.607777777775</c:v>
                </c:pt>
                <c:pt idx="1344">
                  <c:v>42696.611597222225</c:v>
                </c:pt>
                <c:pt idx="1345">
                  <c:v>42696.615763888891</c:v>
                </c:pt>
                <c:pt idx="1346">
                  <c:v>42696.619675925926</c:v>
                </c:pt>
                <c:pt idx="1347">
                  <c:v>42696.623993055553</c:v>
                </c:pt>
                <c:pt idx="1348">
                  <c:v>42696.650173611109</c:v>
                </c:pt>
                <c:pt idx="1349">
                  <c:v>42696.669687499998</c:v>
                </c:pt>
                <c:pt idx="1350">
                  <c:v>42696.678263888891</c:v>
                </c:pt>
                <c:pt idx="1351">
                  <c:v>42696.698877314811</c:v>
                </c:pt>
                <c:pt idx="1352">
                  <c:v>42696.702986111108</c:v>
                </c:pt>
                <c:pt idx="1353">
                  <c:v>42697.436226851853</c:v>
                </c:pt>
                <c:pt idx="1354">
                  <c:v>42701.650856481479</c:v>
                </c:pt>
                <c:pt idx="1355">
                  <c:v>42701.654745370368</c:v>
                </c:pt>
                <c:pt idx="1356">
                  <c:v>42701.662546296298</c:v>
                </c:pt>
                <c:pt idx="1357">
                  <c:v>42701.666539351849</c:v>
                </c:pt>
                <c:pt idx="1358">
                  <c:v>42701.670543981483</c:v>
                </c:pt>
                <c:pt idx="1359">
                  <c:v>42701.723217592589</c:v>
                </c:pt>
                <c:pt idx="1360">
                  <c:v>42703.550358796296</c:v>
                </c:pt>
                <c:pt idx="1361">
                  <c:v>42703.554201388892</c:v>
                </c:pt>
                <c:pt idx="1362">
                  <c:v>42703.557916666665</c:v>
                </c:pt>
                <c:pt idx="1363">
                  <c:v>42703.561736111114</c:v>
                </c:pt>
                <c:pt idx="1364">
                  <c:v>42703.565625000003</c:v>
                </c:pt>
                <c:pt idx="1365">
                  <c:v>42703.569386574076</c:v>
                </c:pt>
                <c:pt idx="1366">
                  <c:v>42703.573148148149</c:v>
                </c:pt>
                <c:pt idx="1367">
                  <c:v>42703.576990740738</c:v>
                </c:pt>
                <c:pt idx="1368">
                  <c:v>42703.584907407407</c:v>
                </c:pt>
                <c:pt idx="1369">
                  <c:v>42703.589224537034</c:v>
                </c:pt>
                <c:pt idx="1370">
                  <c:v>42703.593622685185</c:v>
                </c:pt>
                <c:pt idx="1371">
                  <c:v>42703.597870370373</c:v>
                </c:pt>
                <c:pt idx="1372">
                  <c:v>42703.601875</c:v>
                </c:pt>
                <c:pt idx="1373">
                  <c:v>42703.613564814812</c:v>
                </c:pt>
                <c:pt idx="1374">
                  <c:v>42703.6175</c:v>
                </c:pt>
                <c:pt idx="1375">
                  <c:v>42704.376504629632</c:v>
                </c:pt>
                <c:pt idx="1376">
                  <c:v>42704.383321759262</c:v>
                </c:pt>
                <c:pt idx="1377">
                  <c:v>42704.388483796298</c:v>
                </c:pt>
                <c:pt idx="1378">
                  <c:v>42704.394085648149</c:v>
                </c:pt>
                <c:pt idx="1379">
                  <c:v>42704.399988425925</c:v>
                </c:pt>
                <c:pt idx="1380">
                  <c:v>42704.406122685185</c:v>
                </c:pt>
                <c:pt idx="1381">
                  <c:v>42704.412442129629</c:v>
                </c:pt>
                <c:pt idx="1382">
                  <c:v>42704.561574074076</c:v>
                </c:pt>
                <c:pt idx="1383">
                  <c:v>42704.586608796293</c:v>
                </c:pt>
                <c:pt idx="1384">
                  <c:v>42704.611967592595</c:v>
                </c:pt>
                <c:pt idx="1385">
                  <c:v>42704.61791666667</c:v>
                </c:pt>
                <c:pt idx="1386">
                  <c:v>42704.622569444444</c:v>
                </c:pt>
                <c:pt idx="1387">
                  <c:v>42704.627291666664</c:v>
                </c:pt>
                <c:pt idx="1388">
                  <c:v>42704.632025462961</c:v>
                </c:pt>
                <c:pt idx="1389">
                  <c:v>42704.636944444443</c:v>
                </c:pt>
                <c:pt idx="1390">
                  <c:v>42704.642164351855</c:v>
                </c:pt>
                <c:pt idx="1391">
                  <c:v>42704.647361111114</c:v>
                </c:pt>
                <c:pt idx="1392">
                  <c:v>42704.652499999997</c:v>
                </c:pt>
                <c:pt idx="1393">
                  <c:v>42704.657418981478</c:v>
                </c:pt>
                <c:pt idx="1394">
                  <c:v>42704.662141203706</c:v>
                </c:pt>
                <c:pt idx="1395">
                  <c:v>42704.666724537034</c:v>
                </c:pt>
                <c:pt idx="1396">
                  <c:v>42704.671365740738</c:v>
                </c:pt>
                <c:pt idx="1397">
                  <c:v>42704.676585648151</c:v>
                </c:pt>
                <c:pt idx="1398">
                  <c:v>42704.682083333333</c:v>
                </c:pt>
                <c:pt idx="1399">
                  <c:v>42704.68650462963</c:v>
                </c:pt>
                <c:pt idx="1400">
                  <c:v>42704.690648148149</c:v>
                </c:pt>
                <c:pt idx="1401">
                  <c:v>42704.694768518515</c:v>
                </c:pt>
                <c:pt idx="1402">
                  <c:v>42704.703101851854</c:v>
                </c:pt>
                <c:pt idx="1403">
                  <c:v>42704.707430555558</c:v>
                </c:pt>
                <c:pt idx="1404">
                  <c:v>42704.714826388888</c:v>
                </c:pt>
                <c:pt idx="1405">
                  <c:v>42704.725173611114</c:v>
                </c:pt>
                <c:pt idx="1406">
                  <c:v>42715.491828703707</c:v>
                </c:pt>
                <c:pt idx="1407">
                  <c:v>42715.53434027778</c:v>
                </c:pt>
                <c:pt idx="1408">
                  <c:v>42715.545439814814</c:v>
                </c:pt>
                <c:pt idx="1409">
                  <c:v>42715.549108796295</c:v>
                </c:pt>
                <c:pt idx="1410">
                  <c:v>42715.552615740744</c:v>
                </c:pt>
                <c:pt idx="1411">
                  <c:v>42716.460578703707</c:v>
                </c:pt>
                <c:pt idx="1412">
                  <c:v>42716.567476851851</c:v>
                </c:pt>
                <c:pt idx="1413">
                  <c:v>42716.680509259262</c:v>
                </c:pt>
                <c:pt idx="1414">
                  <c:v>42716.688506944447</c:v>
                </c:pt>
                <c:pt idx="1415">
                  <c:v>42716.69903935185</c:v>
                </c:pt>
                <c:pt idx="1416">
                  <c:v>42716.703541666669</c:v>
                </c:pt>
                <c:pt idx="1417">
                  <c:v>42716.742222222223</c:v>
                </c:pt>
                <c:pt idx="1418">
                  <c:v>42716.747754629629</c:v>
                </c:pt>
                <c:pt idx="1419">
                  <c:v>42716.753784722219</c:v>
                </c:pt>
                <c:pt idx="1420">
                  <c:v>42716.769050925926</c:v>
                </c:pt>
                <c:pt idx="1421">
                  <c:v>42717.378148148149</c:v>
                </c:pt>
                <c:pt idx="1422">
                  <c:v>42717.384745370371</c:v>
                </c:pt>
                <c:pt idx="1423">
                  <c:v>42717.391388888886</c:v>
                </c:pt>
                <c:pt idx="1424">
                  <c:v>42717.398761574077</c:v>
                </c:pt>
                <c:pt idx="1425">
                  <c:v>42717.405787037038</c:v>
                </c:pt>
                <c:pt idx="1426">
                  <c:v>42717.412581018521</c:v>
                </c:pt>
                <c:pt idx="1427">
                  <c:v>42717.418993055559</c:v>
                </c:pt>
                <c:pt idx="1428">
                  <c:v>42717.424490740741</c:v>
                </c:pt>
                <c:pt idx="1429">
                  <c:v>42717.429976851854</c:v>
                </c:pt>
                <c:pt idx="1430">
                  <c:v>42717.435416666667</c:v>
                </c:pt>
                <c:pt idx="1431">
                  <c:v>42717.440625000003</c:v>
                </c:pt>
                <c:pt idx="1432">
                  <c:v>42717.445833333331</c:v>
                </c:pt>
                <c:pt idx="1433">
                  <c:v>42717.450844907406</c:v>
                </c:pt>
                <c:pt idx="1434">
                  <c:v>42717.455671296295</c:v>
                </c:pt>
                <c:pt idx="1435">
                  <c:v>42717.459756944445</c:v>
                </c:pt>
                <c:pt idx="1436">
                  <c:v>42717.464560185188</c:v>
                </c:pt>
                <c:pt idx="1437">
                  <c:v>42717.46947916667</c:v>
                </c:pt>
                <c:pt idx="1438">
                  <c:v>42717.479270833333</c:v>
                </c:pt>
                <c:pt idx="1439">
                  <c:v>42717.484120370369</c:v>
                </c:pt>
                <c:pt idx="1440">
                  <c:v>42717.5156712963</c:v>
                </c:pt>
                <c:pt idx="1441">
                  <c:v>42717.519537037035</c:v>
                </c:pt>
                <c:pt idx="1442">
                  <c:v>42717.523263888892</c:v>
                </c:pt>
                <c:pt idx="1443">
                  <c:v>42717.526967592596</c:v>
                </c:pt>
                <c:pt idx="1444">
                  <c:v>42717.545590277776</c:v>
                </c:pt>
                <c:pt idx="1445">
                  <c:v>42717.549293981479</c:v>
                </c:pt>
                <c:pt idx="1446">
                  <c:v>42717.55300925926</c:v>
                </c:pt>
                <c:pt idx="1447">
                  <c:v>42717.556747685187</c:v>
                </c:pt>
                <c:pt idx="1448">
                  <c:v>42717.560439814813</c:v>
                </c:pt>
                <c:pt idx="1449">
                  <c:v>42717.613067129627</c:v>
                </c:pt>
                <c:pt idx="1450">
                  <c:v>42717.639768518522</c:v>
                </c:pt>
                <c:pt idx="1451">
                  <c:v>42717.643726851849</c:v>
                </c:pt>
                <c:pt idx="1452">
                  <c:v>42717.647673611114</c:v>
                </c:pt>
                <c:pt idx="1453">
                  <c:v>42717.651631944442</c:v>
                </c:pt>
                <c:pt idx="1454">
                  <c:v>42717.655659722222</c:v>
                </c:pt>
                <c:pt idx="1455">
                  <c:v>42717.660092592596</c:v>
                </c:pt>
                <c:pt idx="1456">
                  <c:v>42717.664398148147</c:v>
                </c:pt>
                <c:pt idx="1457">
                  <c:v>42717.669502314813</c:v>
                </c:pt>
                <c:pt idx="1458">
                  <c:v>42717.674340277779</c:v>
                </c:pt>
                <c:pt idx="1459">
                  <c:v>42717.683229166665</c:v>
                </c:pt>
                <c:pt idx="1460">
                  <c:v>42717.691689814812</c:v>
                </c:pt>
                <c:pt idx="1461">
                  <c:v>42717.696076388886</c:v>
                </c:pt>
                <c:pt idx="1462">
                  <c:v>42717.700671296298</c:v>
                </c:pt>
                <c:pt idx="1463">
                  <c:v>42717.707233796296</c:v>
                </c:pt>
                <c:pt idx="1464">
                  <c:v>42717.711631944447</c:v>
                </c:pt>
                <c:pt idx="1465">
                  <c:v>42717.716111111113</c:v>
                </c:pt>
                <c:pt idx="1466">
                  <c:v>42717.744826388887</c:v>
                </c:pt>
                <c:pt idx="1467">
                  <c:v>42718.375752314816</c:v>
                </c:pt>
                <c:pt idx="1468">
                  <c:v>42718.382893518516</c:v>
                </c:pt>
                <c:pt idx="1469">
                  <c:v>42718.388043981482</c:v>
                </c:pt>
                <c:pt idx="1470">
                  <c:v>42718.393263888887</c:v>
                </c:pt>
                <c:pt idx="1471">
                  <c:v>42718.398668981485</c:v>
                </c:pt>
                <c:pt idx="1472">
                  <c:v>42718.403611111113</c:v>
                </c:pt>
                <c:pt idx="1473">
                  <c:v>42718.40829861111</c:v>
                </c:pt>
                <c:pt idx="1474">
                  <c:v>42718.41300925926</c:v>
                </c:pt>
                <c:pt idx="1475">
                  <c:v>42718.41778935185</c:v>
                </c:pt>
                <c:pt idx="1476">
                  <c:v>42718.422256944446</c:v>
                </c:pt>
                <c:pt idx="1477">
                  <c:v>42718.427002314813</c:v>
                </c:pt>
                <c:pt idx="1478">
                  <c:v>42718.431597222225</c:v>
                </c:pt>
                <c:pt idx="1479">
                  <c:v>42718.436238425929</c:v>
                </c:pt>
                <c:pt idx="1480">
                  <c:v>42718.440821759257</c:v>
                </c:pt>
                <c:pt idx="1481">
                  <c:v>42718.4452662037</c:v>
                </c:pt>
                <c:pt idx="1482">
                  <c:v>42718.449652777781</c:v>
                </c:pt>
                <c:pt idx="1483">
                  <c:v>42718.462407407409</c:v>
                </c:pt>
                <c:pt idx="1484">
                  <c:v>42718.466539351852</c:v>
                </c:pt>
                <c:pt idx="1485">
                  <c:v>42718.470671296294</c:v>
                </c:pt>
                <c:pt idx="1486">
                  <c:v>42718.474780092591</c:v>
                </c:pt>
                <c:pt idx="1487">
                  <c:v>42718.478900462964</c:v>
                </c:pt>
                <c:pt idx="1488">
                  <c:v>42718.482986111114</c:v>
                </c:pt>
                <c:pt idx="1489">
                  <c:v>42718.487060185187</c:v>
                </c:pt>
                <c:pt idx="1490">
                  <c:v>42718.491064814814</c:v>
                </c:pt>
                <c:pt idx="1491">
                  <c:v>42718.495069444441</c:v>
                </c:pt>
                <c:pt idx="1492">
                  <c:v>42718.499050925922</c:v>
                </c:pt>
                <c:pt idx="1493">
                  <c:v>42718.502997685187</c:v>
                </c:pt>
                <c:pt idx="1494">
                  <c:v>42718.506909722222</c:v>
                </c:pt>
                <c:pt idx="1495">
                  <c:v>42718.510879629626</c:v>
                </c:pt>
                <c:pt idx="1496">
                  <c:v>42718.514814814815</c:v>
                </c:pt>
                <c:pt idx="1497">
                  <c:v>42718.51871527778</c:v>
                </c:pt>
                <c:pt idx="1498">
                  <c:v>42718.522569444445</c:v>
                </c:pt>
                <c:pt idx="1499">
                  <c:v>42718.526435185187</c:v>
                </c:pt>
                <c:pt idx="1500">
                  <c:v>42718.530636574076</c:v>
                </c:pt>
                <c:pt idx="1501">
                  <c:v>42718.534537037034</c:v>
                </c:pt>
                <c:pt idx="1502">
                  <c:v>42718.538449074076</c:v>
                </c:pt>
                <c:pt idx="1503">
                  <c:v>42718.542268518519</c:v>
                </c:pt>
                <c:pt idx="1504">
                  <c:v>42718.546168981484</c:v>
                </c:pt>
                <c:pt idx="1505">
                  <c:v>42718.550324074073</c:v>
                </c:pt>
                <c:pt idx="1506">
                  <c:v>42718.554120370369</c:v>
                </c:pt>
                <c:pt idx="1507">
                  <c:v>42718.557905092595</c:v>
                </c:pt>
                <c:pt idx="1508">
                  <c:v>42718.569224537037</c:v>
                </c:pt>
                <c:pt idx="1509">
                  <c:v>42718.572997685187</c:v>
                </c:pt>
                <c:pt idx="1510">
                  <c:v>42718.584317129629</c:v>
                </c:pt>
                <c:pt idx="1511">
                  <c:v>42718.588090277779</c:v>
                </c:pt>
                <c:pt idx="1512">
                  <c:v>42718.591944444444</c:v>
                </c:pt>
                <c:pt idx="1513">
                  <c:v>42718.596655092595</c:v>
                </c:pt>
                <c:pt idx="1514">
                  <c:v>42718.600428240738</c:v>
                </c:pt>
                <c:pt idx="1515">
                  <c:v>42718.604398148149</c:v>
                </c:pt>
                <c:pt idx="1516">
                  <c:v>42718.608611111114</c:v>
                </c:pt>
                <c:pt idx="1517">
                  <c:v>42718.612939814811</c:v>
                </c:pt>
                <c:pt idx="1518">
                  <c:v>42718.6175</c:v>
                </c:pt>
                <c:pt idx="1519">
                  <c:v>42718.622094907405</c:v>
                </c:pt>
                <c:pt idx="1520">
                  <c:v>42718.62672453704</c:v>
                </c:pt>
                <c:pt idx="1521">
                  <c:v>42718.631342592591</c:v>
                </c:pt>
                <c:pt idx="1522">
                  <c:v>42718.636203703703</c:v>
                </c:pt>
                <c:pt idx="1523">
                  <c:v>42718.641134259262</c:v>
                </c:pt>
                <c:pt idx="1524">
                  <c:v>42718.646307870367</c:v>
                </c:pt>
                <c:pt idx="1525">
                  <c:v>42718.651250000003</c:v>
                </c:pt>
                <c:pt idx="1526">
                  <c:v>42718.655833333331</c:v>
                </c:pt>
                <c:pt idx="1527">
                  <c:v>42718.660324074073</c:v>
                </c:pt>
                <c:pt idx="1528">
                  <c:v>42718.664768518516</c:v>
                </c:pt>
                <c:pt idx="1529">
                  <c:v>42718.66914351852</c:v>
                </c:pt>
                <c:pt idx="1530">
                  <c:v>42718.67359953704</c:v>
                </c:pt>
                <c:pt idx="1531">
                  <c:v>42718.678020833337</c:v>
                </c:pt>
                <c:pt idx="1532">
                  <c:v>42718.682430555556</c:v>
                </c:pt>
                <c:pt idx="1533">
                  <c:v>42718.686874999999</c:v>
                </c:pt>
                <c:pt idx="1534">
                  <c:v>42718.69122685185</c:v>
                </c:pt>
                <c:pt idx="1535">
                  <c:v>42718.695717592593</c:v>
                </c:pt>
                <c:pt idx="1536">
                  <c:v>42718.700138888889</c:v>
                </c:pt>
                <c:pt idx="1537">
                  <c:v>42718.704652777778</c:v>
                </c:pt>
                <c:pt idx="1538">
                  <c:v>42718.709791666668</c:v>
                </c:pt>
                <c:pt idx="1539">
                  <c:v>42718.715127314812</c:v>
                </c:pt>
                <c:pt idx="1540">
                  <c:v>42718.720416666663</c:v>
                </c:pt>
                <c:pt idx="1541">
                  <c:v>42718.727060185185</c:v>
                </c:pt>
                <c:pt idx="1542">
                  <c:v>42718.732210648152</c:v>
                </c:pt>
                <c:pt idx="1543">
                  <c:v>42718.737453703703</c:v>
                </c:pt>
                <c:pt idx="1544">
                  <c:v>42718.754374999997</c:v>
                </c:pt>
                <c:pt idx="1545">
                  <c:v>42718.760416666664</c:v>
                </c:pt>
                <c:pt idx="1546">
                  <c:v>42718.767164351855</c:v>
                </c:pt>
                <c:pt idx="1547">
                  <c:v>42719.401041666664</c:v>
                </c:pt>
                <c:pt idx="1548">
                  <c:v>42719.487847222219</c:v>
                </c:pt>
                <c:pt idx="1549">
                  <c:v>42719.536412037036</c:v>
                </c:pt>
                <c:pt idx="1550">
                  <c:v>42719.557372685187</c:v>
                </c:pt>
                <c:pt idx="1551">
                  <c:v>42719.56527777778</c:v>
                </c:pt>
                <c:pt idx="1552">
                  <c:v>42719.569201388891</c:v>
                </c:pt>
                <c:pt idx="1553">
                  <c:v>42719.582071759258</c:v>
                </c:pt>
                <c:pt idx="1554">
                  <c:v>42719.586319444446</c:v>
                </c:pt>
                <c:pt idx="1555">
                  <c:v>42719.616689814815</c:v>
                </c:pt>
                <c:pt idx="1556">
                  <c:v>42719.637488425928</c:v>
                </c:pt>
                <c:pt idx="1557">
                  <c:v>42719.641550925924</c:v>
                </c:pt>
                <c:pt idx="1558">
                  <c:v>42720.481539351851</c:v>
                </c:pt>
                <c:pt idx="1559">
                  <c:v>42720.486898148149</c:v>
                </c:pt>
                <c:pt idx="1560">
                  <c:v>42720.497083333335</c:v>
                </c:pt>
                <c:pt idx="1561">
                  <c:v>42720.538506944446</c:v>
                </c:pt>
                <c:pt idx="1562">
                  <c:v>42720.54351851852</c:v>
                </c:pt>
                <c:pt idx="1563">
                  <c:v>42720.553124999999</c:v>
                </c:pt>
                <c:pt idx="1564">
                  <c:v>42720.557916666665</c:v>
                </c:pt>
                <c:pt idx="1565">
                  <c:v>42720.562523148146</c:v>
                </c:pt>
                <c:pt idx="1566">
                  <c:v>42720.571550925924</c:v>
                </c:pt>
                <c:pt idx="1567">
                  <c:v>42720.579618055555</c:v>
                </c:pt>
                <c:pt idx="1568">
                  <c:v>42720.583738425928</c:v>
                </c:pt>
                <c:pt idx="1569">
                  <c:v>42720.592685185184</c:v>
                </c:pt>
                <c:pt idx="1570">
                  <c:v>42720.604699074072</c:v>
                </c:pt>
                <c:pt idx="1571">
                  <c:v>42721.376122685186</c:v>
                </c:pt>
                <c:pt idx="1572">
                  <c:v>42721.384201388886</c:v>
                </c:pt>
                <c:pt idx="1573">
                  <c:v>42722.378472222219</c:v>
                </c:pt>
                <c:pt idx="1574">
                  <c:v>42722.385520833333</c:v>
                </c:pt>
                <c:pt idx="1575">
                  <c:v>42722.392407407409</c:v>
                </c:pt>
                <c:pt idx="1576">
                  <c:v>42722.405729166669</c:v>
                </c:pt>
                <c:pt idx="1577">
                  <c:v>42722.412164351852</c:v>
                </c:pt>
                <c:pt idx="1578">
                  <c:v>42722.418287037035</c:v>
                </c:pt>
                <c:pt idx="1579">
                  <c:v>42722.42423611111</c:v>
                </c:pt>
                <c:pt idx="1580">
                  <c:v>42722.67759259259</c:v>
                </c:pt>
                <c:pt idx="1581">
                  <c:v>42722.685787037037</c:v>
                </c:pt>
                <c:pt idx="1582">
                  <c:v>42722.694872685184</c:v>
                </c:pt>
                <c:pt idx="1583">
                  <c:v>42722.740648148145</c:v>
                </c:pt>
                <c:pt idx="1584">
                  <c:v>42722.746574074074</c:v>
                </c:pt>
                <c:pt idx="1585">
                  <c:v>42722.752905092595</c:v>
                </c:pt>
                <c:pt idx="1586">
                  <c:v>42723.38453703704</c:v>
                </c:pt>
                <c:pt idx="1587">
                  <c:v>42723.397511574076</c:v>
                </c:pt>
                <c:pt idx="1588">
                  <c:v>42723.411377314813</c:v>
                </c:pt>
                <c:pt idx="1589">
                  <c:v>42723.417453703703</c:v>
                </c:pt>
                <c:pt idx="1590">
                  <c:v>42723.423541666663</c:v>
                </c:pt>
                <c:pt idx="1591">
                  <c:v>42723.433842592596</c:v>
                </c:pt>
                <c:pt idx="1592">
                  <c:v>42723.438576388886</c:v>
                </c:pt>
                <c:pt idx="1593">
                  <c:v>42723.443229166667</c:v>
                </c:pt>
                <c:pt idx="1594">
                  <c:v>42723.451770833337</c:v>
                </c:pt>
                <c:pt idx="1595">
                  <c:v>42723.456041666665</c:v>
                </c:pt>
                <c:pt idx="1596">
                  <c:v>42723.460138888891</c:v>
                </c:pt>
                <c:pt idx="1597">
                  <c:v>42723.464097222219</c:v>
                </c:pt>
                <c:pt idx="1598">
                  <c:v>42723.468124999999</c:v>
                </c:pt>
                <c:pt idx="1599">
                  <c:v>42723.472384259258</c:v>
                </c:pt>
                <c:pt idx="1600">
                  <c:v>42723.476967592593</c:v>
                </c:pt>
                <c:pt idx="1601">
                  <c:v>42723.48159722222</c:v>
                </c:pt>
                <c:pt idx="1602">
                  <c:v>42723.486145833333</c:v>
                </c:pt>
                <c:pt idx="1603">
                  <c:v>42723.490601851852</c:v>
                </c:pt>
                <c:pt idx="1604">
                  <c:v>42723.494849537034</c:v>
                </c:pt>
                <c:pt idx="1605">
                  <c:v>42723.499016203707</c:v>
                </c:pt>
                <c:pt idx="1606">
                  <c:v>42723.503217592595</c:v>
                </c:pt>
                <c:pt idx="1607">
                  <c:v>42723.507303240738</c:v>
                </c:pt>
                <c:pt idx="1608">
                  <c:v>42723.511354166665</c:v>
                </c:pt>
                <c:pt idx="1609">
                  <c:v>42723.515543981484</c:v>
                </c:pt>
                <c:pt idx="1610">
                  <c:v>42723.519803240742</c:v>
                </c:pt>
                <c:pt idx="1611">
                  <c:v>42723.523981481485</c:v>
                </c:pt>
                <c:pt idx="1612">
                  <c:v>42723.528055555558</c:v>
                </c:pt>
                <c:pt idx="1613">
                  <c:v>42723.532071759262</c:v>
                </c:pt>
                <c:pt idx="1614">
                  <c:v>42723.536180555559</c:v>
                </c:pt>
                <c:pt idx="1615">
                  <c:v>42723.540335648147</c:v>
                </c:pt>
                <c:pt idx="1616">
                  <c:v>42723.544328703705</c:v>
                </c:pt>
                <c:pt idx="1617">
                  <c:v>42723.548333333332</c:v>
                </c:pt>
                <c:pt idx="1618">
                  <c:v>42723.55232638889</c:v>
                </c:pt>
                <c:pt idx="1619">
                  <c:v>42723.556273148148</c:v>
                </c:pt>
                <c:pt idx="1620">
                  <c:v>42723.560254629629</c:v>
                </c:pt>
                <c:pt idx="1621">
                  <c:v>42723.564143518517</c:v>
                </c:pt>
                <c:pt idx="1622">
                  <c:v>42723.567916666667</c:v>
                </c:pt>
                <c:pt idx="1623">
                  <c:v>42723.57172453704</c:v>
                </c:pt>
                <c:pt idx="1624">
                  <c:v>42723.575590277775</c:v>
                </c:pt>
                <c:pt idx="1625">
                  <c:v>42723.579444444447</c:v>
                </c:pt>
                <c:pt idx="1626">
                  <c:v>42723.583344907405</c:v>
                </c:pt>
                <c:pt idx="1627">
                  <c:v>42723.587222222224</c:v>
                </c:pt>
                <c:pt idx="1628">
                  <c:v>42723.591261574074</c:v>
                </c:pt>
                <c:pt idx="1629">
                  <c:v>42723.59511574074</c:v>
                </c:pt>
                <c:pt idx="1630">
                  <c:v>42723.599108796298</c:v>
                </c:pt>
                <c:pt idx="1631">
                  <c:v>42723.603194444448</c:v>
                </c:pt>
                <c:pt idx="1632">
                  <c:v>42723.607187499998</c:v>
                </c:pt>
                <c:pt idx="1633">
                  <c:v>42723.611655092594</c:v>
                </c:pt>
                <c:pt idx="1634">
                  <c:v>42723.615636574075</c:v>
                </c:pt>
                <c:pt idx="1635">
                  <c:v>42723.619618055556</c:v>
                </c:pt>
                <c:pt idx="1636">
                  <c:v>42723.623819444445</c:v>
                </c:pt>
                <c:pt idx="1637">
                  <c:v>42723.628240740742</c:v>
                </c:pt>
                <c:pt idx="1638">
                  <c:v>42723.632118055553</c:v>
                </c:pt>
                <c:pt idx="1639">
                  <c:v>42723.636076388888</c:v>
                </c:pt>
                <c:pt idx="1640">
                  <c:v>42723.640219907407</c:v>
                </c:pt>
                <c:pt idx="1641">
                  <c:v>42723.644201388888</c:v>
                </c:pt>
                <c:pt idx="1642">
                  <c:v>42723.648182870369</c:v>
                </c:pt>
                <c:pt idx="1643">
                  <c:v>42723.652349537035</c:v>
                </c:pt>
                <c:pt idx="1644">
                  <c:v>42723.656643518516</c:v>
                </c:pt>
                <c:pt idx="1645">
                  <c:v>42723.660891203705</c:v>
                </c:pt>
                <c:pt idx="1646">
                  <c:v>42723.67015046296</c:v>
                </c:pt>
                <c:pt idx="1647">
                  <c:v>42723.674444444441</c:v>
                </c:pt>
                <c:pt idx="1648">
                  <c:v>42723.679085648146</c:v>
                </c:pt>
                <c:pt idx="1649">
                  <c:v>42723.698495370372</c:v>
                </c:pt>
                <c:pt idx="1650">
                  <c:v>42723.704780092594</c:v>
                </c:pt>
                <c:pt idx="1651">
                  <c:v>42723.710682870369</c:v>
                </c:pt>
                <c:pt idx="1652">
                  <c:v>42723.720509259256</c:v>
                </c:pt>
                <c:pt idx="1653">
                  <c:v>42723.726539351854</c:v>
                </c:pt>
                <c:pt idx="1654">
                  <c:v>42723.747685185182</c:v>
                </c:pt>
                <c:pt idx="1655">
                  <c:v>42723.754131944443</c:v>
                </c:pt>
                <c:pt idx="1656">
                  <c:v>42723.761435185188</c:v>
                </c:pt>
                <c:pt idx="1657">
                  <c:v>42724.509328703702</c:v>
                </c:pt>
                <c:pt idx="1658">
                  <c:v>42724.513321759259</c:v>
                </c:pt>
                <c:pt idx="1659">
                  <c:v>42724.517476851855</c:v>
                </c:pt>
                <c:pt idx="1660">
                  <c:v>42724.656423611108</c:v>
                </c:pt>
                <c:pt idx="1661">
                  <c:v>42725.378032407411</c:v>
                </c:pt>
                <c:pt idx="1662">
                  <c:v>42725.384016203701</c:v>
                </c:pt>
                <c:pt idx="1663">
                  <c:v>42725.390011574076</c:v>
                </c:pt>
                <c:pt idx="1664">
                  <c:v>42725.395983796298</c:v>
                </c:pt>
                <c:pt idx="1665">
                  <c:v>42725.401342592595</c:v>
                </c:pt>
                <c:pt idx="1666">
                  <c:v>42725.406284722223</c:v>
                </c:pt>
                <c:pt idx="1667">
                  <c:v>42725.411469907405</c:v>
                </c:pt>
                <c:pt idx="1668">
                  <c:v>42725.41605324074</c:v>
                </c:pt>
                <c:pt idx="1669">
                  <c:v>42725.420381944445</c:v>
                </c:pt>
                <c:pt idx="1670">
                  <c:v>42725.424386574072</c:v>
                </c:pt>
                <c:pt idx="1671">
                  <c:v>42725.428449074076</c:v>
                </c:pt>
                <c:pt idx="1672">
                  <c:v>42725.432476851849</c:v>
                </c:pt>
                <c:pt idx="1673">
                  <c:v>42725.436574074076</c:v>
                </c:pt>
                <c:pt idx="1674">
                  <c:v>42725.440636574072</c:v>
                </c:pt>
                <c:pt idx="1675">
                  <c:v>42725.444780092592</c:v>
                </c:pt>
                <c:pt idx="1676">
                  <c:v>42725.449224537035</c:v>
                </c:pt>
                <c:pt idx="1677">
                  <c:v>42725.453263888892</c:v>
                </c:pt>
                <c:pt idx="1678">
                  <c:v>42725.461550925924</c:v>
                </c:pt>
                <c:pt idx="1679">
                  <c:v>42725.473715277774</c:v>
                </c:pt>
                <c:pt idx="1680">
                  <c:v>42725.477662037039</c:v>
                </c:pt>
                <c:pt idx="1681">
                  <c:v>42725.481631944444</c:v>
                </c:pt>
                <c:pt idx="1682">
                  <c:v>42725.485474537039</c:v>
                </c:pt>
                <c:pt idx="1683">
                  <c:v>42725.493136574078</c:v>
                </c:pt>
                <c:pt idx="1684">
                  <c:v>42725.497233796297</c:v>
                </c:pt>
                <c:pt idx="1685">
                  <c:v>42725.501215277778</c:v>
                </c:pt>
                <c:pt idx="1686">
                  <c:v>42725.505266203705</c:v>
                </c:pt>
                <c:pt idx="1687">
                  <c:v>42725.509143518517</c:v>
                </c:pt>
                <c:pt idx="1688">
                  <c:v>42725.513090277775</c:v>
                </c:pt>
                <c:pt idx="1689">
                  <c:v>42725.51703703704</c:v>
                </c:pt>
                <c:pt idx="1690">
                  <c:v>42725.520925925928</c:v>
                </c:pt>
                <c:pt idx="1691">
                  <c:v>42725.52480324074</c:v>
                </c:pt>
                <c:pt idx="1692">
                  <c:v>42725.528703703705</c:v>
                </c:pt>
                <c:pt idx="1693">
                  <c:v>42725.532719907409</c:v>
                </c:pt>
                <c:pt idx="1694">
                  <c:v>42725.540729166663</c:v>
                </c:pt>
                <c:pt idx="1695">
                  <c:v>42725.544722222221</c:v>
                </c:pt>
                <c:pt idx="1696">
                  <c:v>42725.548587962963</c:v>
                </c:pt>
                <c:pt idx="1697">
                  <c:v>42725.55259259259</c:v>
                </c:pt>
                <c:pt idx="1698">
                  <c:v>42725.556516203702</c:v>
                </c:pt>
                <c:pt idx="1699">
                  <c:v>42725.560439814813</c:v>
                </c:pt>
                <c:pt idx="1700">
                  <c:v>42725.564305555556</c:v>
                </c:pt>
                <c:pt idx="1701">
                  <c:v>42725.568090277775</c:v>
                </c:pt>
                <c:pt idx="1702">
                  <c:v>42725.571736111109</c:v>
                </c:pt>
                <c:pt idx="1703">
                  <c:v>42725.57540509259</c:v>
                </c:pt>
                <c:pt idx="1704">
                  <c:v>42725.579097222224</c:v>
                </c:pt>
                <c:pt idx="1705">
                  <c:v>42725.58284722222</c:v>
                </c:pt>
                <c:pt idx="1706">
                  <c:v>42725.587048611109</c:v>
                </c:pt>
                <c:pt idx="1707">
                  <c:v>42725.592094907406</c:v>
                </c:pt>
                <c:pt idx="1708">
                  <c:v>42725.596932870372</c:v>
                </c:pt>
                <c:pt idx="1709">
                  <c:v>42725.60260416667</c:v>
                </c:pt>
                <c:pt idx="1710">
                  <c:v>42725.607175925928</c:v>
                </c:pt>
                <c:pt idx="1711">
                  <c:v>42725.612511574072</c:v>
                </c:pt>
                <c:pt idx="1712">
                  <c:v>42725.618726851855</c:v>
                </c:pt>
                <c:pt idx="1713">
                  <c:v>42725.622893518521</c:v>
                </c:pt>
                <c:pt idx="1714">
                  <c:v>42725.628182870372</c:v>
                </c:pt>
                <c:pt idx="1715">
                  <c:v>42725.633888888886</c:v>
                </c:pt>
                <c:pt idx="1716">
                  <c:v>42725.639293981483</c:v>
                </c:pt>
                <c:pt idx="1717">
                  <c:v>42725.64434027778</c:v>
                </c:pt>
                <c:pt idx="1718">
                  <c:v>42725.649062500001</c:v>
                </c:pt>
                <c:pt idx="1719">
                  <c:v>42725.654016203705</c:v>
                </c:pt>
                <c:pt idx="1720">
                  <c:v>42725.659907407404</c:v>
                </c:pt>
                <c:pt idx="1721">
                  <c:v>42725.664837962962</c:v>
                </c:pt>
                <c:pt idx="1722">
                  <c:v>42725.669374999998</c:v>
                </c:pt>
                <c:pt idx="1723">
                  <c:v>42725.674803240741</c:v>
                </c:pt>
                <c:pt idx="1724">
                  <c:v>42725.679502314815</c:v>
                </c:pt>
                <c:pt idx="1725">
                  <c:v>42725.684247685182</c:v>
                </c:pt>
                <c:pt idx="1726">
                  <c:v>42725.688993055555</c:v>
                </c:pt>
                <c:pt idx="1727">
                  <c:v>42725.69394675926</c:v>
                </c:pt>
                <c:pt idx="1728">
                  <c:v>42725.698831018519</c:v>
                </c:pt>
                <c:pt idx="1729">
                  <c:v>42725.703414351854</c:v>
                </c:pt>
                <c:pt idx="1730">
                  <c:v>42725.707905092589</c:v>
                </c:pt>
                <c:pt idx="1731">
                  <c:v>42725.712407407409</c:v>
                </c:pt>
                <c:pt idx="1732">
                  <c:v>42725.716932870368</c:v>
                </c:pt>
                <c:pt idx="1733">
                  <c:v>42725.721608796295</c:v>
                </c:pt>
                <c:pt idx="1734">
                  <c:v>42725.726446759261</c:v>
                </c:pt>
                <c:pt idx="1735">
                  <c:v>42725.731435185182</c:v>
                </c:pt>
                <c:pt idx="1736">
                  <c:v>42725.736192129632</c:v>
                </c:pt>
                <c:pt idx="1737">
                  <c:v>42725.740995370368</c:v>
                </c:pt>
                <c:pt idx="1738">
                  <c:v>42725.746006944442</c:v>
                </c:pt>
                <c:pt idx="1739">
                  <c:v>42725.75203703704</c:v>
                </c:pt>
                <c:pt idx="1740">
                  <c:v>42725.758043981485</c:v>
                </c:pt>
                <c:pt idx="1741">
                  <c:v>42726.519259259258</c:v>
                </c:pt>
                <c:pt idx="1742">
                  <c:v>42726.524016203701</c:v>
                </c:pt>
                <c:pt idx="1743">
                  <c:v>42726.52857638889</c:v>
                </c:pt>
                <c:pt idx="1744">
                  <c:v>42726.533368055556</c:v>
                </c:pt>
                <c:pt idx="1745">
                  <c:v>42726.537939814814</c:v>
                </c:pt>
                <c:pt idx="1746">
                  <c:v>42726.542592592596</c:v>
                </c:pt>
                <c:pt idx="1747">
                  <c:v>42728.451585648145</c:v>
                </c:pt>
                <c:pt idx="1748">
                  <c:v>42728.515289351853</c:v>
                </c:pt>
                <c:pt idx="1749">
                  <c:v>42728.531284722223</c:v>
                </c:pt>
                <c:pt idx="1750">
                  <c:v>42729.615347222221</c:v>
                </c:pt>
                <c:pt idx="1751">
                  <c:v>42729.643831018519</c:v>
                </c:pt>
                <c:pt idx="1752">
                  <c:v>42729.726817129631</c:v>
                </c:pt>
                <c:pt idx="1753">
                  <c:v>42729.744201388887</c:v>
                </c:pt>
                <c:pt idx="1754">
                  <c:v>42730.376145833332</c:v>
                </c:pt>
                <c:pt idx="1755">
                  <c:v>42730.384918981479</c:v>
                </c:pt>
                <c:pt idx="1756">
                  <c:v>42730.651875000003</c:v>
                </c:pt>
                <c:pt idx="1757">
                  <c:v>42730.655891203707</c:v>
                </c:pt>
                <c:pt idx="1758">
                  <c:v>42730.659953703704</c:v>
                </c:pt>
                <c:pt idx="1759">
                  <c:v>42730.676064814812</c:v>
                </c:pt>
                <c:pt idx="1760">
                  <c:v>42730.680196759262</c:v>
                </c:pt>
                <c:pt idx="1761">
                  <c:v>42730.703182870369</c:v>
                </c:pt>
                <c:pt idx="1762">
                  <c:v>42730.712083333332</c:v>
                </c:pt>
                <c:pt idx="1763">
                  <c:v>42730.716562499998</c:v>
                </c:pt>
                <c:pt idx="1764">
                  <c:v>42730.721539351849</c:v>
                </c:pt>
                <c:pt idx="1765">
                  <c:v>42730.726319444446</c:v>
                </c:pt>
                <c:pt idx="1766">
                  <c:v>42730.731354166666</c:v>
                </c:pt>
                <c:pt idx="1767">
                  <c:v>42730.736655092594</c:v>
                </c:pt>
                <c:pt idx="1768">
                  <c:v>42730.7421875</c:v>
                </c:pt>
                <c:pt idx="1769">
                  <c:v>42730.747673611113</c:v>
                </c:pt>
                <c:pt idx="1770">
                  <c:v>42730.75335648148</c:v>
                </c:pt>
                <c:pt idx="1771">
                  <c:v>42730.758981481478</c:v>
                </c:pt>
                <c:pt idx="1772">
                  <c:v>42730.765266203707</c:v>
                </c:pt>
                <c:pt idx="1773">
                  <c:v>42732.383680555555</c:v>
                </c:pt>
                <c:pt idx="1774">
                  <c:v>42732.394131944442</c:v>
                </c:pt>
                <c:pt idx="1775">
                  <c:v>42732.399085648147</c:v>
                </c:pt>
                <c:pt idx="1776">
                  <c:v>42732.413402777776</c:v>
                </c:pt>
                <c:pt idx="1777">
                  <c:v>42732.418321759258</c:v>
                </c:pt>
                <c:pt idx="1778">
                  <c:v>42732.438576388886</c:v>
                </c:pt>
                <c:pt idx="1779">
                  <c:v>42732.443553240744</c:v>
                </c:pt>
                <c:pt idx="1780">
                  <c:v>42732.547094907408</c:v>
                </c:pt>
                <c:pt idx="1781">
                  <c:v>42732.551261574074</c:v>
                </c:pt>
                <c:pt idx="1782">
                  <c:v>42732.555509259262</c:v>
                </c:pt>
                <c:pt idx="1783">
                  <c:v>42732.559953703705</c:v>
                </c:pt>
                <c:pt idx="1784">
                  <c:v>42732.568043981482</c:v>
                </c:pt>
                <c:pt idx="1785">
                  <c:v>42732.572002314817</c:v>
                </c:pt>
                <c:pt idx="1786">
                  <c:v>42732.594710648147</c:v>
                </c:pt>
                <c:pt idx="1787">
                  <c:v>42732.598460648151</c:v>
                </c:pt>
                <c:pt idx="1788">
                  <c:v>42733.375937500001</c:v>
                </c:pt>
                <c:pt idx="1789">
                  <c:v>42733.383668981478</c:v>
                </c:pt>
                <c:pt idx="1790">
                  <c:v>42733.457071759258</c:v>
                </c:pt>
                <c:pt idx="1791">
                  <c:v>42735.687384259261</c:v>
                </c:pt>
                <c:pt idx="1792">
                  <c:v>42735.691631944443</c:v>
                </c:pt>
                <c:pt idx="1793">
                  <c:v>42735.695879629631</c:v>
                </c:pt>
                <c:pt idx="1794">
                  <c:v>42735.700138888889</c:v>
                </c:pt>
                <c:pt idx="1795">
                  <c:v>42735.704583333332</c:v>
                </c:pt>
                <c:pt idx="1796">
                  <c:v>42742.511284722219</c:v>
                </c:pt>
                <c:pt idx="1797">
                  <c:v>42746.422384259262</c:v>
                </c:pt>
                <c:pt idx="1798">
                  <c:v>42747.619803240741</c:v>
                </c:pt>
                <c:pt idx="1799">
                  <c:v>42748.4684837963</c:v>
                </c:pt>
                <c:pt idx="1800">
                  <c:v>42748.481157407405</c:v>
                </c:pt>
                <c:pt idx="1801">
                  <c:v>42748.500752314816</c:v>
                </c:pt>
                <c:pt idx="1802">
                  <c:v>42748.504733796297</c:v>
                </c:pt>
                <c:pt idx="1803">
                  <c:v>42748.508888888886</c:v>
                </c:pt>
                <c:pt idx="1804">
                  <c:v>42748.513356481482</c:v>
                </c:pt>
                <c:pt idx="1805">
                  <c:v>42748.517141203702</c:v>
                </c:pt>
                <c:pt idx="1806">
                  <c:v>42748.521134259259</c:v>
                </c:pt>
                <c:pt idx="1807">
                  <c:v>42748.532372685186</c:v>
                </c:pt>
                <c:pt idx="1808">
                  <c:v>42748.536076388889</c:v>
                </c:pt>
                <c:pt idx="1809">
                  <c:v>42748.539803240739</c:v>
                </c:pt>
                <c:pt idx="1810">
                  <c:v>42748.543530092589</c:v>
                </c:pt>
                <c:pt idx="1811">
                  <c:v>42748.547280092593</c:v>
                </c:pt>
                <c:pt idx="1812">
                  <c:v>42748.551006944443</c:v>
                </c:pt>
                <c:pt idx="1813">
                  <c:v>42748.554756944446</c:v>
                </c:pt>
                <c:pt idx="1814">
                  <c:v>42748.55846064815</c:v>
                </c:pt>
                <c:pt idx="1815">
                  <c:v>42748.562164351853</c:v>
                </c:pt>
                <c:pt idx="1816">
                  <c:v>42748.565891203703</c:v>
                </c:pt>
                <c:pt idx="1817">
                  <c:v>42748.569594907407</c:v>
                </c:pt>
                <c:pt idx="1818">
                  <c:v>42748.573310185187</c:v>
                </c:pt>
                <c:pt idx="1819">
                  <c:v>42748.576979166668</c:v>
                </c:pt>
                <c:pt idx="1820">
                  <c:v>42748.580659722225</c:v>
                </c:pt>
                <c:pt idx="1821">
                  <c:v>42748.584340277775</c:v>
                </c:pt>
                <c:pt idx="1822">
                  <c:v>42748.588020833333</c:v>
                </c:pt>
                <c:pt idx="1823">
                  <c:v>42748.59170138889</c:v>
                </c:pt>
                <c:pt idx="1824">
                  <c:v>42748.595416666663</c:v>
                </c:pt>
                <c:pt idx="1825">
                  <c:v>42748.599108796298</c:v>
                </c:pt>
                <c:pt idx="1826">
                  <c:v>42748.602800925924</c:v>
                </c:pt>
                <c:pt idx="1827">
                  <c:v>42748.606516203705</c:v>
                </c:pt>
                <c:pt idx="1828">
                  <c:v>42748.610196759262</c:v>
                </c:pt>
                <c:pt idx="1829">
                  <c:v>42748.613900462966</c:v>
                </c:pt>
                <c:pt idx="1830">
                  <c:v>42748.617581018516</c:v>
                </c:pt>
                <c:pt idx="1831">
                  <c:v>42748.62127314815</c:v>
                </c:pt>
                <c:pt idx="1832">
                  <c:v>42748.625081018516</c:v>
                </c:pt>
                <c:pt idx="1833">
                  <c:v>42748.628958333335</c:v>
                </c:pt>
                <c:pt idx="1834">
                  <c:v>42748.632731481484</c:v>
                </c:pt>
                <c:pt idx="1835">
                  <c:v>42748.637662037036</c:v>
                </c:pt>
                <c:pt idx="1836">
                  <c:v>42748.642048611109</c:v>
                </c:pt>
                <c:pt idx="1837">
                  <c:v>42748.646493055552</c:v>
                </c:pt>
                <c:pt idx="1838">
                  <c:v>42748.650856481479</c:v>
                </c:pt>
                <c:pt idx="1839">
                  <c:v>42748.656030092592</c:v>
                </c:pt>
                <c:pt idx="1840">
                  <c:v>42748.665173611109</c:v>
                </c:pt>
                <c:pt idx="1841">
                  <c:v>42748.700173611112</c:v>
                </c:pt>
                <c:pt idx="1842">
                  <c:v>42748.733263888891</c:v>
                </c:pt>
                <c:pt idx="1843">
                  <c:v>42749.429745370369</c:v>
                </c:pt>
                <c:pt idx="1844">
                  <c:v>42750.397662037038</c:v>
                </c:pt>
                <c:pt idx="1845">
                  <c:v>42750.403171296297</c:v>
                </c:pt>
                <c:pt idx="1846">
                  <c:v>42750.408576388887</c:v>
                </c:pt>
                <c:pt idx="1847">
                  <c:v>42750.413460648146</c:v>
                </c:pt>
                <c:pt idx="1848">
                  <c:v>42750.418043981481</c:v>
                </c:pt>
                <c:pt idx="1849">
                  <c:v>42750.42255787037</c:v>
                </c:pt>
                <c:pt idx="1850">
                  <c:v>42750.427048611113</c:v>
                </c:pt>
                <c:pt idx="1851">
                  <c:v>42750.431608796294</c:v>
                </c:pt>
                <c:pt idx="1852">
                  <c:v>42750.435937499999</c:v>
                </c:pt>
                <c:pt idx="1853">
                  <c:v>42750.44021990741</c:v>
                </c:pt>
                <c:pt idx="1854">
                  <c:v>42750.444456018522</c:v>
                </c:pt>
                <c:pt idx="1855">
                  <c:v>42750.448622685188</c:v>
                </c:pt>
                <c:pt idx="1856">
                  <c:v>42750.452789351853</c:v>
                </c:pt>
                <c:pt idx="1857">
                  <c:v>42750.457083333335</c:v>
                </c:pt>
                <c:pt idx="1858">
                  <c:v>42750.461365740739</c:v>
                </c:pt>
                <c:pt idx="1859">
                  <c:v>42750.465925925928</c:v>
                </c:pt>
                <c:pt idx="1860">
                  <c:v>42750.470196759263</c:v>
                </c:pt>
                <c:pt idx="1861">
                  <c:v>42750.474583333336</c:v>
                </c:pt>
                <c:pt idx="1862">
                  <c:v>42750.479189814818</c:v>
                </c:pt>
                <c:pt idx="1863">
                  <c:v>42750.483726851853</c:v>
                </c:pt>
                <c:pt idx="1864">
                  <c:v>42750.488252314812</c:v>
                </c:pt>
                <c:pt idx="1865">
                  <c:v>42750.492800925924</c:v>
                </c:pt>
                <c:pt idx="1866">
                  <c:v>42750.497256944444</c:v>
                </c:pt>
                <c:pt idx="1867">
                  <c:v>42750.501388888886</c:v>
                </c:pt>
                <c:pt idx="1868">
                  <c:v>42750.505624999998</c:v>
                </c:pt>
                <c:pt idx="1869">
                  <c:v>42750.509895833333</c:v>
                </c:pt>
                <c:pt idx="1870">
                  <c:v>42750.514050925929</c:v>
                </c:pt>
                <c:pt idx="1871">
                  <c:v>42750.518125000002</c:v>
                </c:pt>
                <c:pt idx="1872">
                  <c:v>42750.522407407407</c:v>
                </c:pt>
                <c:pt idx="1873">
                  <c:v>42750.526678240742</c:v>
                </c:pt>
                <c:pt idx="1874">
                  <c:v>42750.531064814815</c:v>
                </c:pt>
                <c:pt idx="1875">
                  <c:v>42750.535439814812</c:v>
                </c:pt>
                <c:pt idx="1876">
                  <c:v>42750.552719907406</c:v>
                </c:pt>
                <c:pt idx="1877">
                  <c:v>42750.557037037041</c:v>
                </c:pt>
                <c:pt idx="1878">
                  <c:v>42750.561238425929</c:v>
                </c:pt>
                <c:pt idx="1879">
                  <c:v>42750.56527777778</c:v>
                </c:pt>
                <c:pt idx="1880">
                  <c:v>42750.569247685184</c:v>
                </c:pt>
                <c:pt idx="1881">
                  <c:v>42750.597129629627</c:v>
                </c:pt>
                <c:pt idx="1882">
                  <c:v>42750.601099537038</c:v>
                </c:pt>
                <c:pt idx="1883">
                  <c:v>42750.605069444442</c:v>
                </c:pt>
                <c:pt idx="1884">
                  <c:v>42750.609039351853</c:v>
                </c:pt>
                <c:pt idx="1885">
                  <c:v>42750.612916666665</c:v>
                </c:pt>
                <c:pt idx="1886">
                  <c:v>42750.616782407407</c:v>
                </c:pt>
                <c:pt idx="1887">
                  <c:v>42750.620659722219</c:v>
                </c:pt>
                <c:pt idx="1888">
                  <c:v>42750.624479166669</c:v>
                </c:pt>
                <c:pt idx="1889">
                  <c:v>42750.628495370373</c:v>
                </c:pt>
                <c:pt idx="1890">
                  <c:v>42750.632465277777</c:v>
                </c:pt>
                <c:pt idx="1891">
                  <c:v>42750.636446759258</c:v>
                </c:pt>
                <c:pt idx="1892">
                  <c:v>42750.640486111108</c:v>
                </c:pt>
                <c:pt idx="1893">
                  <c:v>42750.644583333335</c:v>
                </c:pt>
                <c:pt idx="1894">
                  <c:v>42750.648518518516</c:v>
                </c:pt>
                <c:pt idx="1895">
                  <c:v>42750.652291666665</c:v>
                </c:pt>
                <c:pt idx="1896">
                  <c:v>42750.656030092592</c:v>
                </c:pt>
                <c:pt idx="1897">
                  <c:v>42750.659872685188</c:v>
                </c:pt>
                <c:pt idx="1898">
                  <c:v>42750.667511574073</c:v>
                </c:pt>
                <c:pt idx="1899">
                  <c:v>42750.707835648151</c:v>
                </c:pt>
                <c:pt idx="1900">
                  <c:v>42750.712233796294</c:v>
                </c:pt>
                <c:pt idx="1901">
                  <c:v>42751.402962962966</c:v>
                </c:pt>
                <c:pt idx="1902">
                  <c:v>42751.408009259256</c:v>
                </c:pt>
                <c:pt idx="1903">
                  <c:v>42751.413194444445</c:v>
                </c:pt>
                <c:pt idx="1904">
                  <c:v>42751.418067129627</c:v>
                </c:pt>
                <c:pt idx="1905">
                  <c:v>42751.422685185185</c:v>
                </c:pt>
                <c:pt idx="1906">
                  <c:v>42751.427268518521</c:v>
                </c:pt>
                <c:pt idx="1907">
                  <c:v>42751.431932870371</c:v>
                </c:pt>
                <c:pt idx="1908">
                  <c:v>42751.436435185184</c:v>
                </c:pt>
                <c:pt idx="1909">
                  <c:v>42751.440706018519</c:v>
                </c:pt>
                <c:pt idx="1910">
                  <c:v>42751.444976851853</c:v>
                </c:pt>
                <c:pt idx="1911">
                  <c:v>42751.449224537035</c:v>
                </c:pt>
                <c:pt idx="1912">
                  <c:v>42751.453587962962</c:v>
                </c:pt>
                <c:pt idx="1913">
                  <c:v>42751.45821759259</c:v>
                </c:pt>
                <c:pt idx="1914">
                  <c:v>42751.462569444448</c:v>
                </c:pt>
                <c:pt idx="1915">
                  <c:v>42751.466840277775</c:v>
                </c:pt>
                <c:pt idx="1916">
                  <c:v>42751.471574074072</c:v>
                </c:pt>
                <c:pt idx="1917">
                  <c:v>42751.476400462961</c:v>
                </c:pt>
                <c:pt idx="1918">
                  <c:v>42751.481354166666</c:v>
                </c:pt>
                <c:pt idx="1919">
                  <c:v>42751.48609953704</c:v>
                </c:pt>
                <c:pt idx="1920">
                  <c:v>42751.491030092591</c:v>
                </c:pt>
                <c:pt idx="1921">
                  <c:v>42751.49596064815</c:v>
                </c:pt>
                <c:pt idx="1922">
                  <c:v>42751.500706018516</c:v>
                </c:pt>
                <c:pt idx="1923">
                  <c:v>42751.504756944443</c:v>
                </c:pt>
                <c:pt idx="1924">
                  <c:v>42751.509398148148</c:v>
                </c:pt>
                <c:pt idx="1925">
                  <c:v>42751.513969907406</c:v>
                </c:pt>
                <c:pt idx="1926">
                  <c:v>42751.51803240741</c:v>
                </c:pt>
                <c:pt idx="1927">
                  <c:v>42751.522210648145</c:v>
                </c:pt>
                <c:pt idx="1928">
                  <c:v>42751.526331018518</c:v>
                </c:pt>
                <c:pt idx="1929">
                  <c:v>42751.589733796296</c:v>
                </c:pt>
                <c:pt idx="1930">
                  <c:v>42751.593877314815</c:v>
                </c:pt>
                <c:pt idx="1931">
                  <c:v>42751.59784722222</c:v>
                </c:pt>
                <c:pt idx="1932">
                  <c:v>42751.605474537035</c:v>
                </c:pt>
                <c:pt idx="1933">
                  <c:v>42751.62736111111</c:v>
                </c:pt>
                <c:pt idx="1934">
                  <c:v>42751.64571759259</c:v>
                </c:pt>
                <c:pt idx="1935">
                  <c:v>42751.665625000001</c:v>
                </c:pt>
                <c:pt idx="1936">
                  <c:v>42751.673460648148</c:v>
                </c:pt>
                <c:pt idx="1937">
                  <c:v>42751.688622685186</c:v>
                </c:pt>
                <c:pt idx="1938">
                  <c:v>42751.692488425928</c:v>
                </c:pt>
                <c:pt idx="1939">
                  <c:v>42751.696481481478</c:v>
                </c:pt>
                <c:pt idx="1940">
                  <c:v>42751.70040509259</c:v>
                </c:pt>
                <c:pt idx="1941">
                  <c:v>42751.721863425926</c:v>
                </c:pt>
                <c:pt idx="1942">
                  <c:v>42751.726111111115</c:v>
                </c:pt>
                <c:pt idx="1943">
                  <c:v>42751.730497685188</c:v>
                </c:pt>
                <c:pt idx="1944">
                  <c:v>42751.734907407408</c:v>
                </c:pt>
                <c:pt idx="1945">
                  <c:v>42751.766724537039</c:v>
                </c:pt>
                <c:pt idx="1946">
                  <c:v>42752.414004629631</c:v>
                </c:pt>
                <c:pt idx="1947">
                  <c:v>42752.419675925928</c:v>
                </c:pt>
                <c:pt idx="1948">
                  <c:v>42752.425266203703</c:v>
                </c:pt>
                <c:pt idx="1949">
                  <c:v>42752.430300925924</c:v>
                </c:pt>
                <c:pt idx="1950">
                  <c:v>42752.435358796298</c:v>
                </c:pt>
                <c:pt idx="1951">
                  <c:v>42752.440405092595</c:v>
                </c:pt>
                <c:pt idx="1952">
                  <c:v>42752.445451388892</c:v>
                </c:pt>
                <c:pt idx="1953">
                  <c:v>42752.450520833336</c:v>
                </c:pt>
                <c:pt idx="1954">
                  <c:v>42752.455625000002</c:v>
                </c:pt>
                <c:pt idx="1955">
                  <c:v>42752.460486111115</c:v>
                </c:pt>
                <c:pt idx="1956">
                  <c:v>42752.465300925927</c:v>
                </c:pt>
                <c:pt idx="1957">
                  <c:v>42752.470046296294</c:v>
                </c:pt>
                <c:pt idx="1958">
                  <c:v>42752.474699074075</c:v>
                </c:pt>
                <c:pt idx="1959">
                  <c:v>42752.479456018518</c:v>
                </c:pt>
                <c:pt idx="1960">
                  <c:v>42752.484236111108</c:v>
                </c:pt>
                <c:pt idx="1961">
                  <c:v>42752.488958333335</c:v>
                </c:pt>
                <c:pt idx="1962">
                  <c:v>42752.493530092594</c:v>
                </c:pt>
                <c:pt idx="1963">
                  <c:v>42752.498206018521</c:v>
                </c:pt>
                <c:pt idx="1964">
                  <c:v>42752.502858796295</c:v>
                </c:pt>
                <c:pt idx="1965">
                  <c:v>42752.507476851853</c:v>
                </c:pt>
                <c:pt idx="1966">
                  <c:v>42752.511828703704</c:v>
                </c:pt>
                <c:pt idx="1967">
                  <c:v>42752.516168981485</c:v>
                </c:pt>
                <c:pt idx="1968">
                  <c:v>42752.520636574074</c:v>
                </c:pt>
                <c:pt idx="1969">
                  <c:v>42752.525081018517</c:v>
                </c:pt>
                <c:pt idx="1970">
                  <c:v>42752.529432870368</c:v>
                </c:pt>
                <c:pt idx="1971">
                  <c:v>42752.533773148149</c:v>
                </c:pt>
                <c:pt idx="1972">
                  <c:v>42752.537997685184</c:v>
                </c:pt>
                <c:pt idx="1973">
                  <c:v>42752.542164351849</c:v>
                </c:pt>
                <c:pt idx="1974">
                  <c:v>42752.546168981484</c:v>
                </c:pt>
                <c:pt idx="1975">
                  <c:v>42752.549988425926</c:v>
                </c:pt>
                <c:pt idx="1976">
                  <c:v>42752.553935185184</c:v>
                </c:pt>
                <c:pt idx="1977">
                  <c:v>42752.557835648149</c:v>
                </c:pt>
                <c:pt idx="1978">
                  <c:v>42752.561666666668</c:v>
                </c:pt>
                <c:pt idx="1979">
                  <c:v>42752.573217592595</c:v>
                </c:pt>
                <c:pt idx="1980">
                  <c:v>42752.577152777776</c:v>
                </c:pt>
                <c:pt idx="1981">
                  <c:v>42752.581134259257</c:v>
                </c:pt>
                <c:pt idx="1982">
                  <c:v>42752.585104166668</c:v>
                </c:pt>
                <c:pt idx="1983">
                  <c:v>42752.589108796295</c:v>
                </c:pt>
                <c:pt idx="1984">
                  <c:v>42752.59684027778</c:v>
                </c:pt>
                <c:pt idx="1985">
                  <c:v>42756.377511574072</c:v>
                </c:pt>
                <c:pt idx="1986">
                  <c:v>42756.383634259262</c:v>
                </c:pt>
                <c:pt idx="1987">
                  <c:v>42756.390162037038</c:v>
                </c:pt>
                <c:pt idx="1988">
                  <c:v>42756.396516203706</c:v>
                </c:pt>
                <c:pt idx="1989">
                  <c:v>42756.402962962966</c:v>
                </c:pt>
                <c:pt idx="1990">
                  <c:v>42756.409722222219</c:v>
                </c:pt>
                <c:pt idx="1991">
                  <c:v>42756.416192129633</c:v>
                </c:pt>
                <c:pt idx="1992">
                  <c:v>42756.422210648147</c:v>
                </c:pt>
                <c:pt idx="1993">
                  <c:v>42756.427314814813</c:v>
                </c:pt>
                <c:pt idx="1994">
                  <c:v>42756.432638888888</c:v>
                </c:pt>
                <c:pt idx="1995">
                  <c:v>42756.438368055555</c:v>
                </c:pt>
                <c:pt idx="1996">
                  <c:v>42756.443298611113</c:v>
                </c:pt>
                <c:pt idx="1997">
                  <c:v>42756.447337962964</c:v>
                </c:pt>
                <c:pt idx="1998">
                  <c:v>42756.451273148145</c:v>
                </c:pt>
                <c:pt idx="1999">
                  <c:v>42756.455277777779</c:v>
                </c:pt>
                <c:pt idx="2000">
                  <c:v>42756.460081018522</c:v>
                </c:pt>
                <c:pt idx="2001">
                  <c:v>42756.46497685185</c:v>
                </c:pt>
                <c:pt idx="2002">
                  <c:v>42756.469687500001</c:v>
                </c:pt>
                <c:pt idx="2003">
                  <c:v>42756.474548611113</c:v>
                </c:pt>
                <c:pt idx="2004">
                  <c:v>42756.479826388888</c:v>
                </c:pt>
                <c:pt idx="2005">
                  <c:v>42756.484780092593</c:v>
                </c:pt>
                <c:pt idx="2006">
                  <c:v>42756.489548611113</c:v>
                </c:pt>
                <c:pt idx="2007">
                  <c:v>42756.494652777779</c:v>
                </c:pt>
                <c:pt idx="2008">
                  <c:v>42756.499583333331</c:v>
                </c:pt>
                <c:pt idx="2009">
                  <c:v>42756.504687499997</c:v>
                </c:pt>
                <c:pt idx="2010">
                  <c:v>42756.513703703706</c:v>
                </c:pt>
                <c:pt idx="2011">
                  <c:v>42756.518055555556</c:v>
                </c:pt>
                <c:pt idx="2012">
                  <c:v>42756.522766203707</c:v>
                </c:pt>
                <c:pt idx="2013">
                  <c:v>42756.527766203704</c:v>
                </c:pt>
                <c:pt idx="2014">
                  <c:v>42756.532905092594</c:v>
                </c:pt>
                <c:pt idx="2015">
                  <c:v>42756.537488425929</c:v>
                </c:pt>
                <c:pt idx="2016">
                  <c:v>42756.542303240742</c:v>
                </c:pt>
                <c:pt idx="2017">
                  <c:v>42756.547175925924</c:v>
                </c:pt>
                <c:pt idx="2018">
                  <c:v>42756.551724537036</c:v>
                </c:pt>
                <c:pt idx="2019">
                  <c:v>42756.556192129632</c:v>
                </c:pt>
                <c:pt idx="2020">
                  <c:v>42756.559745370374</c:v>
                </c:pt>
                <c:pt idx="2021">
                  <c:v>42756.564131944448</c:v>
                </c:pt>
                <c:pt idx="2022">
                  <c:v>42756.573391203703</c:v>
                </c:pt>
                <c:pt idx="2023">
                  <c:v>42756.593009259261</c:v>
                </c:pt>
                <c:pt idx="2024">
                  <c:v>42756.598506944443</c:v>
                </c:pt>
                <c:pt idx="2025">
                  <c:v>42756.605046296296</c:v>
                </c:pt>
                <c:pt idx="2026">
                  <c:v>42756.610023148147</c:v>
                </c:pt>
                <c:pt idx="2027">
                  <c:v>42756.615231481483</c:v>
                </c:pt>
                <c:pt idx="2028">
                  <c:v>42756.619027777779</c:v>
                </c:pt>
                <c:pt idx="2029">
                  <c:v>42756.623379629629</c:v>
                </c:pt>
                <c:pt idx="2030">
                  <c:v>42756.627754629626</c:v>
                </c:pt>
                <c:pt idx="2031">
                  <c:v>42756.635289351849</c:v>
                </c:pt>
                <c:pt idx="2032">
                  <c:v>42756.6559837963</c:v>
                </c:pt>
                <c:pt idx="2033">
                  <c:v>42756.663599537038</c:v>
                </c:pt>
                <c:pt idx="2034">
                  <c:v>42756.674143518518</c:v>
                </c:pt>
                <c:pt idx="2035">
                  <c:v>42756.679791666669</c:v>
                </c:pt>
                <c:pt idx="2036">
                  <c:v>42756.688506944447</c:v>
                </c:pt>
                <c:pt idx="2037">
                  <c:v>42756.695208333331</c:v>
                </c:pt>
                <c:pt idx="2038">
                  <c:v>42756.706817129627</c:v>
                </c:pt>
                <c:pt idx="2039">
                  <c:v>42756.712824074071</c:v>
                </c:pt>
                <c:pt idx="2040">
                  <c:v>42756.718252314815</c:v>
                </c:pt>
                <c:pt idx="2041">
                  <c:v>42756.731527777774</c:v>
                </c:pt>
                <c:pt idx="2042">
                  <c:v>42759.386365740742</c:v>
                </c:pt>
                <c:pt idx="2043">
                  <c:v>42759.742928240739</c:v>
                </c:pt>
                <c:pt idx="2044">
                  <c:v>42759.750069444446</c:v>
                </c:pt>
                <c:pt idx="2045">
                  <c:v>42759.758761574078</c:v>
                </c:pt>
                <c:pt idx="2046">
                  <c:v>42759.76972222222</c:v>
                </c:pt>
                <c:pt idx="2047">
                  <c:v>42760.42627314815</c:v>
                </c:pt>
                <c:pt idx="2048">
                  <c:v>42763.727418981478</c:v>
                </c:pt>
                <c:pt idx="2049">
                  <c:v>42763.734074074076</c:v>
                </c:pt>
                <c:pt idx="2050">
                  <c:v>42763.770462962966</c:v>
                </c:pt>
                <c:pt idx="2051">
                  <c:v>42764.384050925924</c:v>
                </c:pt>
                <c:pt idx="2052">
                  <c:v>42764.419803240744</c:v>
                </c:pt>
                <c:pt idx="2053">
                  <c:v>42764.425300925926</c:v>
                </c:pt>
                <c:pt idx="2054">
                  <c:v>42764.430625000001</c:v>
                </c:pt>
                <c:pt idx="2055">
                  <c:v>42764.739351851851</c:v>
                </c:pt>
                <c:pt idx="2056">
                  <c:v>42764.74496527778</c:v>
                </c:pt>
                <c:pt idx="2057">
                  <c:v>42765.396203703705</c:v>
                </c:pt>
                <c:pt idx="2058">
                  <c:v>42767.547175925924</c:v>
                </c:pt>
                <c:pt idx="2059">
                  <c:v>42767.550937499997</c:v>
                </c:pt>
                <c:pt idx="2060">
                  <c:v>42767.554664351854</c:v>
                </c:pt>
                <c:pt idx="2061">
                  <c:v>42767.562222222223</c:v>
                </c:pt>
                <c:pt idx="2062">
                  <c:v>42767.565960648149</c:v>
                </c:pt>
                <c:pt idx="2063">
                  <c:v>42767.569745370369</c:v>
                </c:pt>
                <c:pt idx="2064">
                  <c:v>42767.582071759258</c:v>
                </c:pt>
                <c:pt idx="2065">
                  <c:v>42767.616238425922</c:v>
                </c:pt>
                <c:pt idx="2066">
                  <c:v>42768.378148148149</c:v>
                </c:pt>
                <c:pt idx="2067">
                  <c:v>42768.384039351855</c:v>
                </c:pt>
                <c:pt idx="2068">
                  <c:v>42768.389872685184</c:v>
                </c:pt>
                <c:pt idx="2069">
                  <c:v>42768.39539351852</c:v>
                </c:pt>
                <c:pt idx="2070">
                  <c:v>42768.400891203702</c:v>
                </c:pt>
                <c:pt idx="2071">
                  <c:v>42768.406481481485</c:v>
                </c:pt>
                <c:pt idx="2072">
                  <c:v>42768.412361111114</c:v>
                </c:pt>
                <c:pt idx="2073">
                  <c:v>42768.418240740742</c:v>
                </c:pt>
                <c:pt idx="2074">
                  <c:v>42768.42355324074</c:v>
                </c:pt>
                <c:pt idx="2075">
                  <c:v>42768.428067129629</c:v>
                </c:pt>
                <c:pt idx="2076">
                  <c:v>42768.433495370373</c:v>
                </c:pt>
                <c:pt idx="2077">
                  <c:v>42768.438773148147</c:v>
                </c:pt>
                <c:pt idx="2078">
                  <c:v>42768.443854166668</c:v>
                </c:pt>
                <c:pt idx="2079">
                  <c:v>42768.448437500003</c:v>
                </c:pt>
                <c:pt idx="2080">
                  <c:v>42768.453541666669</c:v>
                </c:pt>
                <c:pt idx="2081">
                  <c:v>42768.458275462966</c:v>
                </c:pt>
                <c:pt idx="2082">
                  <c:v>42768.463483796295</c:v>
                </c:pt>
                <c:pt idx="2083">
                  <c:v>42768.468726851854</c:v>
                </c:pt>
                <c:pt idx="2084">
                  <c:v>42768.47388888889</c:v>
                </c:pt>
                <c:pt idx="2085">
                  <c:v>42768.560312499998</c:v>
                </c:pt>
                <c:pt idx="2086">
                  <c:v>42768.564884259256</c:v>
                </c:pt>
                <c:pt idx="2087">
                  <c:v>42768.569328703707</c:v>
                </c:pt>
                <c:pt idx="2088">
                  <c:v>42768.573564814818</c:v>
                </c:pt>
                <c:pt idx="2089">
                  <c:v>42768.577696759261</c:v>
                </c:pt>
                <c:pt idx="2090">
                  <c:v>42768.582187499997</c:v>
                </c:pt>
                <c:pt idx="2091">
                  <c:v>42768.586643518516</c:v>
                </c:pt>
                <c:pt idx="2092">
                  <c:v>42768.591111111113</c:v>
                </c:pt>
                <c:pt idx="2093">
                  <c:v>42768.604317129626</c:v>
                </c:pt>
                <c:pt idx="2094">
                  <c:v>42768.608587962961</c:v>
                </c:pt>
                <c:pt idx="2095">
                  <c:v>42768.616851851853</c:v>
                </c:pt>
                <c:pt idx="2096">
                  <c:v>42768.663159722222</c:v>
                </c:pt>
                <c:pt idx="2097">
                  <c:v>42769.375208333331</c:v>
                </c:pt>
                <c:pt idx="2098">
                  <c:v>42769.384722222225</c:v>
                </c:pt>
                <c:pt idx="2099">
                  <c:v>42769.391365740739</c:v>
                </c:pt>
                <c:pt idx="2100">
                  <c:v>42769.397835648146</c:v>
                </c:pt>
                <c:pt idx="2101">
                  <c:v>42769.404340277775</c:v>
                </c:pt>
                <c:pt idx="2102">
                  <c:v>42769.410821759258</c:v>
                </c:pt>
                <c:pt idx="2103">
                  <c:v>42769.417094907411</c:v>
                </c:pt>
                <c:pt idx="2104">
                  <c:v>42769.423090277778</c:v>
                </c:pt>
                <c:pt idx="2105">
                  <c:v>42769.429131944446</c:v>
                </c:pt>
                <c:pt idx="2106">
                  <c:v>42769.435034722221</c:v>
                </c:pt>
                <c:pt idx="2107">
                  <c:v>42769.440891203703</c:v>
                </c:pt>
                <c:pt idx="2108">
                  <c:v>42769.446631944447</c:v>
                </c:pt>
                <c:pt idx="2109">
                  <c:v>42769.457743055558</c:v>
                </c:pt>
                <c:pt idx="2110">
                  <c:v>42769.505069444444</c:v>
                </c:pt>
                <c:pt idx="2111">
                  <c:v>42769.515046296299</c:v>
                </c:pt>
                <c:pt idx="2112">
                  <c:v>42769.519976851851</c:v>
                </c:pt>
                <c:pt idx="2113">
                  <c:v>42769.524861111109</c:v>
                </c:pt>
                <c:pt idx="2114">
                  <c:v>42769.529583333337</c:v>
                </c:pt>
                <c:pt idx="2115">
                  <c:v>42769.538136574076</c:v>
                </c:pt>
                <c:pt idx="2116">
                  <c:v>42769.547291666669</c:v>
                </c:pt>
                <c:pt idx="2117">
                  <c:v>42769.551400462966</c:v>
                </c:pt>
                <c:pt idx="2118">
                  <c:v>42769.555833333332</c:v>
                </c:pt>
                <c:pt idx="2119">
                  <c:v>42769.560324074075</c:v>
                </c:pt>
                <c:pt idx="2120">
                  <c:v>42769.564618055556</c:v>
                </c:pt>
                <c:pt idx="2121">
                  <c:v>42769.568437499998</c:v>
                </c:pt>
                <c:pt idx="2122">
                  <c:v>42769.572222222225</c:v>
                </c:pt>
                <c:pt idx="2123">
                  <c:v>42769.576655092591</c:v>
                </c:pt>
                <c:pt idx="2124">
                  <c:v>42770.424131944441</c:v>
                </c:pt>
                <c:pt idx="2125">
                  <c:v>42770.43005787037</c:v>
                </c:pt>
                <c:pt idx="2126">
                  <c:v>42770.658912037034</c:v>
                </c:pt>
                <c:pt idx="2127">
                  <c:v>42770.666921296295</c:v>
                </c:pt>
                <c:pt idx="2128">
                  <c:v>42770.705011574071</c:v>
                </c:pt>
                <c:pt idx="2129">
                  <c:v>42771.391018518516</c:v>
                </c:pt>
                <c:pt idx="2130">
                  <c:v>42771.396932870368</c:v>
                </c:pt>
                <c:pt idx="2131">
                  <c:v>42771.430451388886</c:v>
                </c:pt>
                <c:pt idx="2132">
                  <c:v>42771.466111111113</c:v>
                </c:pt>
                <c:pt idx="2133">
                  <c:v>42771.476018518515</c:v>
                </c:pt>
                <c:pt idx="2134">
                  <c:v>42771.480949074074</c:v>
                </c:pt>
                <c:pt idx="2135">
                  <c:v>42771.485694444447</c:v>
                </c:pt>
                <c:pt idx="2136">
                  <c:v>42771.490451388891</c:v>
                </c:pt>
                <c:pt idx="2137">
                  <c:v>42771.495185185187</c:v>
                </c:pt>
                <c:pt idx="2138">
                  <c:v>42771.499895833331</c:v>
                </c:pt>
                <c:pt idx="2139">
                  <c:v>42771.504675925928</c:v>
                </c:pt>
                <c:pt idx="2140">
                  <c:v>42771.509386574071</c:v>
                </c:pt>
                <c:pt idx="2141">
                  <c:v>42772.444097222222</c:v>
                </c:pt>
                <c:pt idx="2142">
                  <c:v>42772.448773148149</c:v>
                </c:pt>
                <c:pt idx="2143">
                  <c:v>42772.453240740739</c:v>
                </c:pt>
                <c:pt idx="2144">
                  <c:v>42772.457662037035</c:v>
                </c:pt>
                <c:pt idx="2145">
                  <c:v>42772.462037037039</c:v>
                </c:pt>
                <c:pt idx="2146">
                  <c:v>42772.466435185182</c:v>
                </c:pt>
                <c:pt idx="2147">
                  <c:v>42772.475185185183</c:v>
                </c:pt>
                <c:pt idx="2148">
                  <c:v>42772.479629629626</c:v>
                </c:pt>
                <c:pt idx="2149">
                  <c:v>42772.487916666665</c:v>
                </c:pt>
                <c:pt idx="2150">
                  <c:v>42772.492002314815</c:v>
                </c:pt>
                <c:pt idx="2151">
                  <c:v>42772.495995370373</c:v>
                </c:pt>
                <c:pt idx="2152">
                  <c:v>42772.499965277777</c:v>
                </c:pt>
                <c:pt idx="2153">
                  <c:v>42772.503969907404</c:v>
                </c:pt>
                <c:pt idx="2154">
                  <c:v>42772.507951388892</c:v>
                </c:pt>
                <c:pt idx="2155">
                  <c:v>42772.51189814815</c:v>
                </c:pt>
                <c:pt idx="2156">
                  <c:v>42772.515787037039</c:v>
                </c:pt>
                <c:pt idx="2157">
                  <c:v>42772.523518518516</c:v>
                </c:pt>
                <c:pt idx="2158">
                  <c:v>42772.531435185185</c:v>
                </c:pt>
                <c:pt idx="2159">
                  <c:v>42772.54010416667</c:v>
                </c:pt>
                <c:pt idx="2160">
                  <c:v>42772.544363425928</c:v>
                </c:pt>
                <c:pt idx="2161">
                  <c:v>42772.548668981479</c:v>
                </c:pt>
                <c:pt idx="2162">
                  <c:v>42772.552858796298</c:v>
                </c:pt>
                <c:pt idx="2163">
                  <c:v>42772.556967592594</c:v>
                </c:pt>
                <c:pt idx="2164">
                  <c:v>42772.561053240737</c:v>
                </c:pt>
                <c:pt idx="2165">
                  <c:v>42772.576967592591</c:v>
                </c:pt>
                <c:pt idx="2166">
                  <c:v>42772.585173611114</c:v>
                </c:pt>
                <c:pt idx="2167">
                  <c:v>42772.618784722225</c:v>
                </c:pt>
                <c:pt idx="2168">
                  <c:v>42772.637453703705</c:v>
                </c:pt>
                <c:pt idx="2169">
                  <c:v>42772.645243055558</c:v>
                </c:pt>
                <c:pt idx="2170">
                  <c:v>42772.656782407408</c:v>
                </c:pt>
                <c:pt idx="2171">
                  <c:v>42772.680046296293</c:v>
                </c:pt>
                <c:pt idx="2172">
                  <c:v>42772.692048611112</c:v>
                </c:pt>
                <c:pt idx="2173">
                  <c:v>42772.718981481485</c:v>
                </c:pt>
                <c:pt idx="2174">
                  <c:v>42773.378171296295</c:v>
                </c:pt>
                <c:pt idx="2175">
                  <c:v>42773.389525462961</c:v>
                </c:pt>
                <c:pt idx="2176">
                  <c:v>42773.619537037041</c:v>
                </c:pt>
                <c:pt idx="2177">
                  <c:v>42773.757592592592</c:v>
                </c:pt>
                <c:pt idx="2178">
                  <c:v>42774.405428240738</c:v>
                </c:pt>
                <c:pt idx="2179">
                  <c:v>42774.459166666667</c:v>
                </c:pt>
                <c:pt idx="2180">
                  <c:v>42774.463634259257</c:v>
                </c:pt>
                <c:pt idx="2181">
                  <c:v>42774.571689814817</c:v>
                </c:pt>
                <c:pt idx="2182">
                  <c:v>42774.675196759257</c:v>
                </c:pt>
                <c:pt idx="2183">
                  <c:v>42774.679583333331</c:v>
                </c:pt>
                <c:pt idx="2184">
                  <c:v>42774.683912037035</c:v>
                </c:pt>
                <c:pt idx="2185">
                  <c:v>42774.68855324074</c:v>
                </c:pt>
                <c:pt idx="2186">
                  <c:v>42775.53665509259</c:v>
                </c:pt>
                <c:pt idx="2187">
                  <c:v>42775.599305555559</c:v>
                </c:pt>
                <c:pt idx="2188">
                  <c:v>42775.717407407406</c:v>
                </c:pt>
                <c:pt idx="2189">
                  <c:v>42775.722372685188</c:v>
                </c:pt>
                <c:pt idx="2190">
                  <c:v>42775.756354166668</c:v>
                </c:pt>
                <c:pt idx="2191">
                  <c:v>42776.734247685185</c:v>
                </c:pt>
                <c:pt idx="2192">
                  <c:v>42776.738703703704</c:v>
                </c:pt>
                <c:pt idx="2193">
                  <c:v>42776.772187499999</c:v>
                </c:pt>
                <c:pt idx="2194">
                  <c:v>42777.739201388889</c:v>
                </c:pt>
                <c:pt idx="2195">
                  <c:v>42781.694490740738</c:v>
                </c:pt>
                <c:pt idx="2196">
                  <c:v>42781.699456018519</c:v>
                </c:pt>
                <c:pt idx="2197">
                  <c:v>42781.704861111109</c:v>
                </c:pt>
                <c:pt idx="2198">
                  <c:v>42781.708749999998</c:v>
                </c:pt>
                <c:pt idx="2199">
                  <c:v>42781.712673611109</c:v>
                </c:pt>
                <c:pt idx="2200">
                  <c:v>42781.716770833336</c:v>
                </c:pt>
                <c:pt idx="2201">
                  <c:v>42781.721354166664</c:v>
                </c:pt>
                <c:pt idx="2202">
                  <c:v>42781.725300925929</c:v>
                </c:pt>
                <c:pt idx="2203">
                  <c:v>42781.72929398148</c:v>
                </c:pt>
                <c:pt idx="2204">
                  <c:v>42781.733310185184</c:v>
                </c:pt>
                <c:pt idx="2205">
                  <c:v>42781.737476851849</c:v>
                </c:pt>
                <c:pt idx="2206">
                  <c:v>42781.742465277777</c:v>
                </c:pt>
                <c:pt idx="2207">
                  <c:v>42781.748101851852</c:v>
                </c:pt>
                <c:pt idx="2208">
                  <c:v>42781.753807870373</c:v>
                </c:pt>
                <c:pt idx="2209">
                  <c:v>42781.76122685185</c:v>
                </c:pt>
                <c:pt idx="2210">
                  <c:v>42781.769155092596</c:v>
                </c:pt>
                <c:pt idx="2211">
                  <c:v>42782.755567129629</c:v>
                </c:pt>
                <c:pt idx="2212">
                  <c:v>42786.375347222223</c:v>
                </c:pt>
                <c:pt idx="2213">
                  <c:v>42786.38144675926</c:v>
                </c:pt>
                <c:pt idx="2214">
                  <c:v>42786.387442129628</c:v>
                </c:pt>
                <c:pt idx="2215">
                  <c:v>42786.393194444441</c:v>
                </c:pt>
                <c:pt idx="2216">
                  <c:v>42786.429351851853</c:v>
                </c:pt>
                <c:pt idx="2217">
                  <c:v>42786.434629629628</c:v>
                </c:pt>
                <c:pt idx="2218">
                  <c:v>42786.439317129632</c:v>
                </c:pt>
                <c:pt idx="2219">
                  <c:v>42786.476643518516</c:v>
                </c:pt>
                <c:pt idx="2220">
                  <c:v>42786.481446759259</c:v>
                </c:pt>
                <c:pt idx="2221">
                  <c:v>42792.737719907411</c:v>
                </c:pt>
                <c:pt idx="2222">
                  <c:v>42792.780821759261</c:v>
                </c:pt>
                <c:pt idx="2223">
                  <c:v>42800.576157407406</c:v>
                </c:pt>
                <c:pt idx="2224">
                  <c:v>42800.630902777775</c:v>
                </c:pt>
                <c:pt idx="2225">
                  <c:v>42801.402789351851</c:v>
                </c:pt>
                <c:pt idx="2226">
                  <c:v>42801.427488425928</c:v>
                </c:pt>
                <c:pt idx="2227">
                  <c:v>42801.436423611114</c:v>
                </c:pt>
                <c:pt idx="2228">
                  <c:v>42801.444884259261</c:v>
                </c:pt>
                <c:pt idx="2229">
                  <c:v>42801.448981481481</c:v>
                </c:pt>
                <c:pt idx="2230">
                  <c:v>42801.469780092593</c:v>
                </c:pt>
                <c:pt idx="2231">
                  <c:v>42801.485578703701</c:v>
                </c:pt>
                <c:pt idx="2232">
                  <c:v>42801.489629629628</c:v>
                </c:pt>
                <c:pt idx="2233">
                  <c:v>42801.501400462963</c:v>
                </c:pt>
                <c:pt idx="2234">
                  <c:v>42801.505370370367</c:v>
                </c:pt>
                <c:pt idx="2235">
                  <c:v>42801.509583333333</c:v>
                </c:pt>
                <c:pt idx="2236">
                  <c:v>42801.513703703706</c:v>
                </c:pt>
                <c:pt idx="2237">
                  <c:v>42801.51767361111</c:v>
                </c:pt>
                <c:pt idx="2238">
                  <c:v>42801.521793981483</c:v>
                </c:pt>
                <c:pt idx="2239">
                  <c:v>42801.52584490741</c:v>
                </c:pt>
                <c:pt idx="2240">
                  <c:v>42801.538437499999</c:v>
                </c:pt>
                <c:pt idx="2241">
                  <c:v>42801.542210648149</c:v>
                </c:pt>
                <c:pt idx="2242">
                  <c:v>42801.545983796299</c:v>
                </c:pt>
                <c:pt idx="2243">
                  <c:v>42801.549745370372</c:v>
                </c:pt>
                <c:pt idx="2244">
                  <c:v>42801.553437499999</c:v>
                </c:pt>
                <c:pt idx="2245">
                  <c:v>42801.560810185183</c:v>
                </c:pt>
                <c:pt idx="2246">
                  <c:v>42801.568344907406</c:v>
                </c:pt>
                <c:pt idx="2247">
                  <c:v>42801.571909722225</c:v>
                </c:pt>
                <c:pt idx="2248">
                  <c:v>42801.575428240743</c:v>
                </c:pt>
                <c:pt idx="2249">
                  <c:v>42801.578969907408</c:v>
                </c:pt>
                <c:pt idx="2250">
                  <c:v>42801.58252314815</c:v>
                </c:pt>
                <c:pt idx="2251">
                  <c:v>42801.586064814815</c:v>
                </c:pt>
                <c:pt idx="2252">
                  <c:v>42801.589849537035</c:v>
                </c:pt>
                <c:pt idx="2253">
                  <c:v>42801.59447916667</c:v>
                </c:pt>
                <c:pt idx="2254">
                  <c:v>42801.598865740743</c:v>
                </c:pt>
                <c:pt idx="2255">
                  <c:v>42801.603518518517</c:v>
                </c:pt>
                <c:pt idx="2256">
                  <c:v>42801.608912037038</c:v>
                </c:pt>
                <c:pt idx="2257">
                  <c:v>42801.635300925926</c:v>
                </c:pt>
                <c:pt idx="2258">
                  <c:v>42801.639409722222</c:v>
                </c:pt>
                <c:pt idx="2259">
                  <c:v>42801.643645833334</c:v>
                </c:pt>
                <c:pt idx="2260">
                  <c:v>42801.648310185185</c:v>
                </c:pt>
                <c:pt idx="2261">
                  <c:v>42801.653229166666</c:v>
                </c:pt>
                <c:pt idx="2262">
                  <c:v>42801.658182870371</c:v>
                </c:pt>
                <c:pt idx="2263">
                  <c:v>42801.663136574076</c:v>
                </c:pt>
                <c:pt idx="2264">
                  <c:v>42801.667534722219</c:v>
                </c:pt>
                <c:pt idx="2265">
                  <c:v>42801.675810185188</c:v>
                </c:pt>
                <c:pt idx="2266">
                  <c:v>42801.681354166663</c:v>
                </c:pt>
                <c:pt idx="2267">
                  <c:v>42801.719375000001</c:v>
                </c:pt>
                <c:pt idx="2268">
                  <c:v>42801.73846064815</c:v>
                </c:pt>
                <c:pt idx="2269">
                  <c:v>42801.746944444443</c:v>
                </c:pt>
                <c:pt idx="2270">
                  <c:v>42801.751736111109</c:v>
                </c:pt>
                <c:pt idx="2271">
                  <c:v>42801.756365740737</c:v>
                </c:pt>
                <c:pt idx="2272">
                  <c:v>42802.378206018519</c:v>
                </c:pt>
                <c:pt idx="2273">
                  <c:v>42802.384826388887</c:v>
                </c:pt>
                <c:pt idx="2274">
                  <c:v>42802.391388888886</c:v>
                </c:pt>
                <c:pt idx="2275">
                  <c:v>42802.397835648146</c:v>
                </c:pt>
                <c:pt idx="2276">
                  <c:v>42802.404039351852</c:v>
                </c:pt>
                <c:pt idx="2277">
                  <c:v>42802.410173611112</c:v>
                </c:pt>
                <c:pt idx="2278">
                  <c:v>42802.416238425925</c:v>
                </c:pt>
                <c:pt idx="2279">
                  <c:v>42802.422199074077</c:v>
                </c:pt>
                <c:pt idx="2280">
                  <c:v>42802.428159722222</c:v>
                </c:pt>
                <c:pt idx="2281">
                  <c:v>42802.433854166666</c:v>
                </c:pt>
                <c:pt idx="2282">
                  <c:v>42802.439305555556</c:v>
                </c:pt>
                <c:pt idx="2283">
                  <c:v>42802.444479166668</c:v>
                </c:pt>
                <c:pt idx="2284">
                  <c:v>42802.449386574073</c:v>
                </c:pt>
                <c:pt idx="2285">
                  <c:v>42802.454375000001</c:v>
                </c:pt>
                <c:pt idx="2286">
                  <c:v>42802.45884259259</c:v>
                </c:pt>
                <c:pt idx="2287">
                  <c:v>42802.463437500002</c:v>
                </c:pt>
                <c:pt idx="2288">
                  <c:v>42802.468159722222</c:v>
                </c:pt>
                <c:pt idx="2289">
                  <c:v>42802.472893518519</c:v>
                </c:pt>
                <c:pt idx="2290">
                  <c:v>42802.477662037039</c:v>
                </c:pt>
                <c:pt idx="2291">
                  <c:v>42802.482407407406</c:v>
                </c:pt>
                <c:pt idx="2292">
                  <c:v>42802.48715277778</c:v>
                </c:pt>
                <c:pt idx="2293">
                  <c:v>42802.491782407407</c:v>
                </c:pt>
                <c:pt idx="2294">
                  <c:v>42802.496377314812</c:v>
                </c:pt>
                <c:pt idx="2295">
                  <c:v>42802.500868055555</c:v>
                </c:pt>
                <c:pt idx="2296">
                  <c:v>42802.505324074074</c:v>
                </c:pt>
                <c:pt idx="2297">
                  <c:v>42802.509780092594</c:v>
                </c:pt>
                <c:pt idx="2298">
                  <c:v>42802.51421296296</c:v>
                </c:pt>
                <c:pt idx="2299">
                  <c:v>42802.518831018519</c:v>
                </c:pt>
                <c:pt idx="2300">
                  <c:v>42802.523310185185</c:v>
                </c:pt>
                <c:pt idx="2301">
                  <c:v>42802.527650462966</c:v>
                </c:pt>
                <c:pt idx="2302">
                  <c:v>42802.531967592593</c:v>
                </c:pt>
                <c:pt idx="2303">
                  <c:v>42802.536377314813</c:v>
                </c:pt>
                <c:pt idx="2304">
                  <c:v>42802.54078703704</c:v>
                </c:pt>
                <c:pt idx="2305">
                  <c:v>42802.545081018521</c:v>
                </c:pt>
                <c:pt idx="2306">
                  <c:v>42802.549259259256</c:v>
                </c:pt>
                <c:pt idx="2307">
                  <c:v>42802.553506944445</c:v>
                </c:pt>
                <c:pt idx="2308">
                  <c:v>42802.557673611111</c:v>
                </c:pt>
                <c:pt idx="2309">
                  <c:v>42802.670636574076</c:v>
                </c:pt>
                <c:pt idx="2310">
                  <c:v>42802.674224537041</c:v>
                </c:pt>
                <c:pt idx="2311">
                  <c:v>42802.677916666667</c:v>
                </c:pt>
                <c:pt idx="2312">
                  <c:v>42802.685810185183</c:v>
                </c:pt>
                <c:pt idx="2313">
                  <c:v>42802.68990740741</c:v>
                </c:pt>
                <c:pt idx="2314">
                  <c:v>42802.694097222222</c:v>
                </c:pt>
                <c:pt idx="2315">
                  <c:v>42802.698310185187</c:v>
                </c:pt>
                <c:pt idx="2316">
                  <c:v>42802.702627314815</c:v>
                </c:pt>
                <c:pt idx="2317">
                  <c:v>42802.707789351851</c:v>
                </c:pt>
                <c:pt idx="2318">
                  <c:v>42802.713391203702</c:v>
                </c:pt>
                <c:pt idx="2319">
                  <c:v>42802.719895833332</c:v>
                </c:pt>
                <c:pt idx="2320">
                  <c:v>42802.725671296299</c:v>
                </c:pt>
                <c:pt idx="2321">
                  <c:v>42802.733877314815</c:v>
                </c:pt>
                <c:pt idx="2322">
                  <c:v>42802.74019675926</c:v>
                </c:pt>
                <c:pt idx="2323">
                  <c:v>42802.758344907408</c:v>
                </c:pt>
                <c:pt idx="2324">
                  <c:v>42802.77553240741</c:v>
                </c:pt>
                <c:pt idx="2325">
                  <c:v>42803.726493055554</c:v>
                </c:pt>
                <c:pt idx="2326">
                  <c:v>42803.736261574071</c:v>
                </c:pt>
                <c:pt idx="2327">
                  <c:v>42803.740960648145</c:v>
                </c:pt>
                <c:pt idx="2328">
                  <c:v>42803.74560185185</c:v>
                </c:pt>
                <c:pt idx="2329">
                  <c:v>42803.750509259262</c:v>
                </c:pt>
                <c:pt idx="2330">
                  <c:v>42803.755520833336</c:v>
                </c:pt>
                <c:pt idx="2331">
                  <c:v>42803.76053240741</c:v>
                </c:pt>
                <c:pt idx="2332">
                  <c:v>42803.765787037039</c:v>
                </c:pt>
                <c:pt idx="2333">
                  <c:v>42805.414456018516</c:v>
                </c:pt>
                <c:pt idx="2334">
                  <c:v>42805.419120370374</c:v>
                </c:pt>
                <c:pt idx="2335">
                  <c:v>42805.42359953704</c:v>
                </c:pt>
                <c:pt idx="2336">
                  <c:v>42805.427916666667</c:v>
                </c:pt>
                <c:pt idx="2337">
                  <c:v>42805.682592592595</c:v>
                </c:pt>
                <c:pt idx="2338">
                  <c:v>42805.68712962963</c:v>
                </c:pt>
                <c:pt idx="2339">
                  <c:v>42805.75377314815</c:v>
                </c:pt>
                <c:pt idx="2340">
                  <c:v>42805.760949074072</c:v>
                </c:pt>
                <c:pt idx="2341">
                  <c:v>42805.767384259256</c:v>
                </c:pt>
                <c:pt idx="2342">
                  <c:v>42806.742083333331</c:v>
                </c:pt>
                <c:pt idx="2343">
                  <c:v>42806.761273148149</c:v>
                </c:pt>
                <c:pt idx="2344">
                  <c:v>42806.767245370371</c:v>
                </c:pt>
                <c:pt idx="2345">
                  <c:v>42806.778981481482</c:v>
                </c:pt>
                <c:pt idx="2346">
                  <c:v>42808.420972222222</c:v>
                </c:pt>
                <c:pt idx="2347">
                  <c:v>42808.425856481481</c:v>
                </c:pt>
                <c:pt idx="2348">
                  <c:v>42808.430636574078</c:v>
                </c:pt>
                <c:pt idx="2349">
                  <c:v>42808.440254629626</c:v>
                </c:pt>
                <c:pt idx="2350">
                  <c:v>42808.445185185185</c:v>
                </c:pt>
                <c:pt idx="2351">
                  <c:v>42808.450127314813</c:v>
                </c:pt>
                <c:pt idx="2352">
                  <c:v>42808.455081018517</c:v>
                </c:pt>
                <c:pt idx="2353">
                  <c:v>42808.459907407407</c:v>
                </c:pt>
                <c:pt idx="2354">
                  <c:v>42808.469259259262</c:v>
                </c:pt>
                <c:pt idx="2355">
                  <c:v>42808.478194444448</c:v>
                </c:pt>
                <c:pt idx="2356">
                  <c:v>42808.482453703706</c:v>
                </c:pt>
                <c:pt idx="2357">
                  <c:v>42808.486712962964</c:v>
                </c:pt>
                <c:pt idx="2358">
                  <c:v>42808.491006944445</c:v>
                </c:pt>
                <c:pt idx="2359">
                  <c:v>42808.495173611111</c:v>
                </c:pt>
                <c:pt idx="2360">
                  <c:v>42808.499236111114</c:v>
                </c:pt>
                <c:pt idx="2361">
                  <c:v>42808.503368055557</c:v>
                </c:pt>
                <c:pt idx="2362">
                  <c:v>42808.507673611108</c:v>
                </c:pt>
                <c:pt idx="2363">
                  <c:v>42808.512118055558</c:v>
                </c:pt>
                <c:pt idx="2364">
                  <c:v>42808.516226851854</c:v>
                </c:pt>
                <c:pt idx="2365">
                  <c:v>42808.520312499997</c:v>
                </c:pt>
                <c:pt idx="2366">
                  <c:v>42808.524351851855</c:v>
                </c:pt>
                <c:pt idx="2367">
                  <c:v>42808.528414351851</c:v>
                </c:pt>
                <c:pt idx="2368">
                  <c:v>42808.532465277778</c:v>
                </c:pt>
                <c:pt idx="2369">
                  <c:v>42808.536469907405</c:v>
                </c:pt>
                <c:pt idx="2370">
                  <c:v>42808.564212962963</c:v>
                </c:pt>
                <c:pt idx="2371">
                  <c:v>42811.557592592595</c:v>
                </c:pt>
                <c:pt idx="2372">
                  <c:v>42811.660092592596</c:v>
                </c:pt>
                <c:pt idx="2373">
                  <c:v>42811.663842592592</c:v>
                </c:pt>
                <c:pt idx="2374">
                  <c:v>42811.670868055553</c:v>
                </c:pt>
                <c:pt idx="2375">
                  <c:v>42811.674432870372</c:v>
                </c:pt>
                <c:pt idx="2376">
                  <c:v>42811.678020833337</c:v>
                </c:pt>
                <c:pt idx="2377">
                  <c:v>42811.685324074075</c:v>
                </c:pt>
                <c:pt idx="2378">
                  <c:v>42811.695555555554</c:v>
                </c:pt>
                <c:pt idx="2379">
                  <c:v>42811.700104166666</c:v>
                </c:pt>
                <c:pt idx="2380">
                  <c:v>42811.704652777778</c:v>
                </c:pt>
                <c:pt idx="2381">
                  <c:v>42811.708518518521</c:v>
                </c:pt>
                <c:pt idx="2382">
                  <c:v>42811.712962962964</c:v>
                </c:pt>
                <c:pt idx="2383">
                  <c:v>42811.717002314814</c:v>
                </c:pt>
                <c:pt idx="2384">
                  <c:v>42811.721273148149</c:v>
                </c:pt>
                <c:pt idx="2385">
                  <c:v>42812.404490740744</c:v>
                </c:pt>
                <c:pt idx="2386">
                  <c:v>42812.539502314816</c:v>
                </c:pt>
                <c:pt idx="2387">
                  <c:v>42812.588518518518</c:v>
                </c:pt>
                <c:pt idx="2388">
                  <c:v>42812.598668981482</c:v>
                </c:pt>
                <c:pt idx="2389">
                  <c:v>42812.61041666667</c:v>
                </c:pt>
                <c:pt idx="2390">
                  <c:v>42812.691550925927</c:v>
                </c:pt>
                <c:pt idx="2391">
                  <c:v>42812.70884259259</c:v>
                </c:pt>
                <c:pt idx="2392">
                  <c:v>42813.501331018517</c:v>
                </c:pt>
                <c:pt idx="2393">
                  <c:v>42813.520497685182</c:v>
                </c:pt>
                <c:pt idx="2394">
                  <c:v>42813.524212962962</c:v>
                </c:pt>
                <c:pt idx="2395">
                  <c:v>42813.52784722222</c:v>
                </c:pt>
                <c:pt idx="2396">
                  <c:v>42813.531574074077</c:v>
                </c:pt>
                <c:pt idx="2397">
                  <c:v>42813.535162037035</c:v>
                </c:pt>
                <c:pt idx="2398">
                  <c:v>42813.538680555554</c:v>
                </c:pt>
                <c:pt idx="2399">
                  <c:v>42813.542372685188</c:v>
                </c:pt>
                <c:pt idx="2400">
                  <c:v>42813.546087962961</c:v>
                </c:pt>
                <c:pt idx="2401">
                  <c:v>42813.549837962964</c:v>
                </c:pt>
                <c:pt idx="2402">
                  <c:v>42813.55327546296</c:v>
                </c:pt>
                <c:pt idx="2403">
                  <c:v>42813.556759259256</c:v>
                </c:pt>
                <c:pt idx="2404">
                  <c:v>42813.560266203705</c:v>
                </c:pt>
                <c:pt idx="2405">
                  <c:v>42813.563796296294</c:v>
                </c:pt>
                <c:pt idx="2406">
                  <c:v>42813.567465277774</c:v>
                </c:pt>
                <c:pt idx="2407">
                  <c:v>42813.571157407408</c:v>
                </c:pt>
                <c:pt idx="2408">
                  <c:v>42813.578321759262</c:v>
                </c:pt>
                <c:pt idx="2409">
                  <c:v>42813.600983796299</c:v>
                </c:pt>
                <c:pt idx="2410">
                  <c:v>42813.612581018519</c:v>
                </c:pt>
                <c:pt idx="2411">
                  <c:v>42813.616064814814</c:v>
                </c:pt>
                <c:pt idx="2412">
                  <c:v>42813.619467592594</c:v>
                </c:pt>
                <c:pt idx="2413">
                  <c:v>42813.622928240744</c:v>
                </c:pt>
                <c:pt idx="2414">
                  <c:v>42813.626273148147</c:v>
                </c:pt>
                <c:pt idx="2415">
                  <c:v>42813.629652777781</c:v>
                </c:pt>
                <c:pt idx="2416">
                  <c:v>42813.633032407408</c:v>
                </c:pt>
                <c:pt idx="2417">
                  <c:v>42813.636388888888</c:v>
                </c:pt>
                <c:pt idx="2418">
                  <c:v>42813.639791666668</c:v>
                </c:pt>
                <c:pt idx="2419">
                  <c:v>42815.583645833336</c:v>
                </c:pt>
                <c:pt idx="2420">
                  <c:v>42815.609722222223</c:v>
                </c:pt>
                <c:pt idx="2421">
                  <c:v>42815.63449074074</c:v>
                </c:pt>
                <c:pt idx="2422">
                  <c:v>42815.68005787037</c:v>
                </c:pt>
                <c:pt idx="2423">
                  <c:v>42815.699814814812</c:v>
                </c:pt>
                <c:pt idx="2424">
                  <c:v>42815.707453703704</c:v>
                </c:pt>
                <c:pt idx="2425">
                  <c:v>42815.711273148147</c:v>
                </c:pt>
                <c:pt idx="2426">
                  <c:v>42816.415324074071</c:v>
                </c:pt>
                <c:pt idx="2427">
                  <c:v>42816.420856481483</c:v>
                </c:pt>
                <c:pt idx="2428">
                  <c:v>42816.426030092596</c:v>
                </c:pt>
                <c:pt idx="2429">
                  <c:v>42816.431331018517</c:v>
                </c:pt>
                <c:pt idx="2430">
                  <c:v>42816.436597222222</c:v>
                </c:pt>
                <c:pt idx="2431">
                  <c:v>42816.44190972222</c:v>
                </c:pt>
                <c:pt idx="2432">
                  <c:v>42816.447106481479</c:v>
                </c:pt>
                <c:pt idx="2433">
                  <c:v>42816.452118055553</c:v>
                </c:pt>
                <c:pt idx="2434">
                  <c:v>42816.456863425927</c:v>
                </c:pt>
                <c:pt idx="2435">
                  <c:v>42816.46199074074</c:v>
                </c:pt>
                <c:pt idx="2436">
                  <c:v>42816.467002314814</c:v>
                </c:pt>
                <c:pt idx="2437">
                  <c:v>42816.472094907411</c:v>
                </c:pt>
                <c:pt idx="2438">
                  <c:v>42816.477094907408</c:v>
                </c:pt>
                <c:pt idx="2439">
                  <c:v>42816.482094907406</c:v>
                </c:pt>
                <c:pt idx="2440">
                  <c:v>42816.48704861111</c:v>
                </c:pt>
                <c:pt idx="2441">
                  <c:v>42816.491932870369</c:v>
                </c:pt>
                <c:pt idx="2442">
                  <c:v>42816.496874999997</c:v>
                </c:pt>
                <c:pt idx="2443">
                  <c:v>42816.501539351855</c:v>
                </c:pt>
                <c:pt idx="2444">
                  <c:v>42816.506145833337</c:v>
                </c:pt>
                <c:pt idx="2445">
                  <c:v>42816.510717592595</c:v>
                </c:pt>
                <c:pt idx="2446">
                  <c:v>42816.515243055554</c:v>
                </c:pt>
                <c:pt idx="2447">
                  <c:v>42816.519780092596</c:v>
                </c:pt>
                <c:pt idx="2448">
                  <c:v>42816.524050925924</c:v>
                </c:pt>
                <c:pt idx="2449">
                  <c:v>42816.528217592589</c:v>
                </c:pt>
                <c:pt idx="2450">
                  <c:v>42816.532430555555</c:v>
                </c:pt>
                <c:pt idx="2451">
                  <c:v>42816.536493055559</c:v>
                </c:pt>
                <c:pt idx="2452">
                  <c:v>42816.540601851855</c:v>
                </c:pt>
                <c:pt idx="2453">
                  <c:v>42816.544768518521</c:v>
                </c:pt>
                <c:pt idx="2454">
                  <c:v>42816.548784722225</c:v>
                </c:pt>
                <c:pt idx="2455">
                  <c:v>42816.552719907406</c:v>
                </c:pt>
                <c:pt idx="2456">
                  <c:v>42816.55641203704</c:v>
                </c:pt>
                <c:pt idx="2457">
                  <c:v>42816.560127314813</c:v>
                </c:pt>
                <c:pt idx="2458">
                  <c:v>42816.563750000001</c:v>
                </c:pt>
                <c:pt idx="2459">
                  <c:v>42816.567465277774</c:v>
                </c:pt>
                <c:pt idx="2460">
                  <c:v>42816.5783912037</c:v>
                </c:pt>
                <c:pt idx="2461">
                  <c:v>42816.582060185188</c:v>
                </c:pt>
                <c:pt idx="2462">
                  <c:v>42816.585659722223</c:v>
                </c:pt>
                <c:pt idx="2463">
                  <c:v>42816.589236111111</c:v>
                </c:pt>
                <c:pt idx="2464">
                  <c:v>42816.592812499999</c:v>
                </c:pt>
                <c:pt idx="2465">
                  <c:v>42816.596458333333</c:v>
                </c:pt>
                <c:pt idx="2466">
                  <c:v>42816.599976851852</c:v>
                </c:pt>
                <c:pt idx="2467">
                  <c:v>42816.603564814817</c:v>
                </c:pt>
                <c:pt idx="2468">
                  <c:v>42816.607118055559</c:v>
                </c:pt>
                <c:pt idx="2469">
                  <c:v>42816.610532407409</c:v>
                </c:pt>
                <c:pt idx="2470">
                  <c:v>42816.613981481481</c:v>
                </c:pt>
                <c:pt idx="2471">
                  <c:v>42816.617372685185</c:v>
                </c:pt>
                <c:pt idx="2472">
                  <c:v>42816.620937500003</c:v>
                </c:pt>
                <c:pt idx="2473">
                  <c:v>42816.624444444446</c:v>
                </c:pt>
                <c:pt idx="2474">
                  <c:v>42816.627893518518</c:v>
                </c:pt>
                <c:pt idx="2475">
                  <c:v>42816.631354166668</c:v>
                </c:pt>
                <c:pt idx="2476">
                  <c:v>42816.63486111111</c:v>
                </c:pt>
                <c:pt idx="2477">
                  <c:v>42816.638310185182</c:v>
                </c:pt>
                <c:pt idx="2478">
                  <c:v>42816.641898148147</c:v>
                </c:pt>
                <c:pt idx="2479">
                  <c:v>42816.645451388889</c:v>
                </c:pt>
                <c:pt idx="2480">
                  <c:v>42816.753993055558</c:v>
                </c:pt>
                <c:pt idx="2481">
                  <c:v>42816.769594907404</c:v>
                </c:pt>
                <c:pt idx="2482">
                  <c:v>42817.414849537039</c:v>
                </c:pt>
                <c:pt idx="2483">
                  <c:v>42817.492418981485</c:v>
                </c:pt>
                <c:pt idx="2484">
                  <c:v>42817.509282407409</c:v>
                </c:pt>
                <c:pt idx="2485">
                  <c:v>42817.513136574074</c:v>
                </c:pt>
                <c:pt idx="2486">
                  <c:v>42817.665231481478</c:v>
                </c:pt>
                <c:pt idx="2487">
                  <c:v>42818.444780092592</c:v>
                </c:pt>
                <c:pt idx="2488">
                  <c:v>42818.461284722223</c:v>
                </c:pt>
                <c:pt idx="2489">
                  <c:v>42818.507164351853</c:v>
                </c:pt>
                <c:pt idx="2490">
                  <c:v>42818.511435185188</c:v>
                </c:pt>
                <c:pt idx="2491">
                  <c:v>42818.515775462962</c:v>
                </c:pt>
                <c:pt idx="2492">
                  <c:v>42818.519861111112</c:v>
                </c:pt>
                <c:pt idx="2493">
                  <c:v>42818.523912037039</c:v>
                </c:pt>
                <c:pt idx="2494">
                  <c:v>42818.527939814812</c:v>
                </c:pt>
                <c:pt idx="2495">
                  <c:v>42818.532071759262</c:v>
                </c:pt>
                <c:pt idx="2496">
                  <c:v>42818.535995370374</c:v>
                </c:pt>
                <c:pt idx="2497">
                  <c:v>42818.540046296293</c:v>
                </c:pt>
                <c:pt idx="2498">
                  <c:v>42818.54383101852</c:v>
                </c:pt>
                <c:pt idx="2499">
                  <c:v>42818.547476851854</c:v>
                </c:pt>
                <c:pt idx="2500">
                  <c:v>42818.551134259258</c:v>
                </c:pt>
                <c:pt idx="2501">
                  <c:v>42818.554710648146</c:v>
                </c:pt>
                <c:pt idx="2502">
                  <c:v>42818.558206018519</c:v>
                </c:pt>
                <c:pt idx="2503">
                  <c:v>42818.56177083333</c:v>
                </c:pt>
                <c:pt idx="2504">
                  <c:v>42818.565335648149</c:v>
                </c:pt>
                <c:pt idx="2505">
                  <c:v>42818.568923611114</c:v>
                </c:pt>
                <c:pt idx="2506">
                  <c:v>42818.572476851848</c:v>
                </c:pt>
                <c:pt idx="2507">
                  <c:v>42818.576006944444</c:v>
                </c:pt>
                <c:pt idx="2508">
                  <c:v>42818.579421296294</c:v>
                </c:pt>
                <c:pt idx="2509">
                  <c:v>42818.586342592593</c:v>
                </c:pt>
                <c:pt idx="2510">
                  <c:v>42818.589953703704</c:v>
                </c:pt>
                <c:pt idx="2511">
                  <c:v>42818.597037037034</c:v>
                </c:pt>
                <c:pt idx="2512">
                  <c:v>42818.603854166664</c:v>
                </c:pt>
                <c:pt idx="2513">
                  <c:v>42818.607245370367</c:v>
                </c:pt>
                <c:pt idx="2514">
                  <c:v>42818.610613425924</c:v>
                </c:pt>
                <c:pt idx="2515">
                  <c:v>42819.352511574078</c:v>
                </c:pt>
                <c:pt idx="2516">
                  <c:v>42819.359131944446</c:v>
                </c:pt>
                <c:pt idx="2517">
                  <c:v>42819.370023148149</c:v>
                </c:pt>
                <c:pt idx="2518">
                  <c:v>42819.377118055556</c:v>
                </c:pt>
                <c:pt idx="2519">
                  <c:v>42819.383877314816</c:v>
                </c:pt>
                <c:pt idx="2520">
                  <c:v>42819.40247685185</c:v>
                </c:pt>
                <c:pt idx="2521">
                  <c:v>42819.407731481479</c:v>
                </c:pt>
                <c:pt idx="2522">
                  <c:v>42819.412743055553</c:v>
                </c:pt>
                <c:pt idx="2523">
                  <c:v>42819.488958333335</c:v>
                </c:pt>
                <c:pt idx="2524">
                  <c:v>42819.49732638889</c:v>
                </c:pt>
                <c:pt idx="2525">
                  <c:v>42819.501759259256</c:v>
                </c:pt>
                <c:pt idx="2526">
                  <c:v>42819.506261574075</c:v>
                </c:pt>
                <c:pt idx="2527">
                  <c:v>42819.510636574072</c:v>
                </c:pt>
                <c:pt idx="2528">
                  <c:v>42819.523344907408</c:v>
                </c:pt>
                <c:pt idx="2529">
                  <c:v>42819.527604166666</c:v>
                </c:pt>
                <c:pt idx="2530">
                  <c:v>42819.540162037039</c:v>
                </c:pt>
                <c:pt idx="2531">
                  <c:v>42819.54414351852</c:v>
                </c:pt>
                <c:pt idx="2532">
                  <c:v>42819.548067129632</c:v>
                </c:pt>
                <c:pt idx="2533">
                  <c:v>42819.552002314813</c:v>
                </c:pt>
                <c:pt idx="2534">
                  <c:v>42819.555717592593</c:v>
                </c:pt>
                <c:pt idx="2535">
                  <c:v>42819.560555555552</c:v>
                </c:pt>
                <c:pt idx="2536">
                  <c:v>42819.590011574073</c:v>
                </c:pt>
                <c:pt idx="2537">
                  <c:v>42819.6018287037</c:v>
                </c:pt>
                <c:pt idx="2538">
                  <c:v>42819.607048611113</c:v>
                </c:pt>
                <c:pt idx="2539">
                  <c:v>42819.617569444446</c:v>
                </c:pt>
                <c:pt idx="2540">
                  <c:v>42819.621446759258</c:v>
                </c:pt>
                <c:pt idx="2541">
                  <c:v>42819.625173611108</c:v>
                </c:pt>
                <c:pt idx="2542">
                  <c:v>42819.638749999998</c:v>
                </c:pt>
                <c:pt idx="2543">
                  <c:v>42819.642152777778</c:v>
                </c:pt>
                <c:pt idx="2544">
                  <c:v>42819.645520833335</c:v>
                </c:pt>
                <c:pt idx="2545">
                  <c:v>42819.652326388888</c:v>
                </c:pt>
                <c:pt idx="2546">
                  <c:v>42819.655717592592</c:v>
                </c:pt>
                <c:pt idx="2547">
                  <c:v>42819.65929398148</c:v>
                </c:pt>
                <c:pt idx="2548">
                  <c:v>42819.663055555553</c:v>
                </c:pt>
                <c:pt idx="2549">
                  <c:v>42824.458240740743</c:v>
                </c:pt>
                <c:pt idx="2550">
                  <c:v>42824.566145833334</c:v>
                </c:pt>
                <c:pt idx="2551">
                  <c:v>42824.57</c:v>
                </c:pt>
                <c:pt idx="2552">
                  <c:v>42824.573831018519</c:v>
                </c:pt>
                <c:pt idx="2553">
                  <c:v>42824.577581018515</c:v>
                </c:pt>
                <c:pt idx="2554">
                  <c:v>42824.581331018519</c:v>
                </c:pt>
                <c:pt idx="2555">
                  <c:v>42827.395462962966</c:v>
                </c:pt>
                <c:pt idx="2556">
                  <c:v>42827.439305555556</c:v>
                </c:pt>
                <c:pt idx="2557">
                  <c:v>42827.443530092591</c:v>
                </c:pt>
                <c:pt idx="2558">
                  <c:v>42827.451354166667</c:v>
                </c:pt>
                <c:pt idx="2559">
                  <c:v>42827.455694444441</c:v>
                </c:pt>
                <c:pt idx="2560">
                  <c:v>42827.460277777776</c:v>
                </c:pt>
                <c:pt idx="2561">
                  <c:v>42827.46502314815</c:v>
                </c:pt>
                <c:pt idx="2562">
                  <c:v>42827.4690162037</c:v>
                </c:pt>
                <c:pt idx="2563">
                  <c:v>42827.482291666667</c:v>
                </c:pt>
                <c:pt idx="2564">
                  <c:v>42827.506192129629</c:v>
                </c:pt>
                <c:pt idx="2565">
                  <c:v>42827.50986111111</c:v>
                </c:pt>
                <c:pt idx="2566">
                  <c:v>42827.517210648148</c:v>
                </c:pt>
                <c:pt idx="2567">
                  <c:v>42827.521041666667</c:v>
                </c:pt>
                <c:pt idx="2568">
                  <c:v>42827.525393518517</c:v>
                </c:pt>
                <c:pt idx="2569">
                  <c:v>42827.537407407406</c:v>
                </c:pt>
                <c:pt idx="2570">
                  <c:v>42827.541145833333</c:v>
                </c:pt>
                <c:pt idx="2571">
                  <c:v>42827.544976851852</c:v>
                </c:pt>
                <c:pt idx="2572">
                  <c:v>42827.548796296294</c:v>
                </c:pt>
                <c:pt idx="2573">
                  <c:v>42827.559513888889</c:v>
                </c:pt>
                <c:pt idx="2574">
                  <c:v>42827.563101851854</c:v>
                </c:pt>
                <c:pt idx="2575">
                  <c:v>42827.567118055558</c:v>
                </c:pt>
                <c:pt idx="2576">
                  <c:v>42827.571284722224</c:v>
                </c:pt>
                <c:pt idx="2577">
                  <c:v>42827.590821759259</c:v>
                </c:pt>
                <c:pt idx="2578">
                  <c:v>42827.601203703707</c:v>
                </c:pt>
                <c:pt idx="2579">
                  <c:v>42827.604780092595</c:v>
                </c:pt>
                <c:pt idx="2580">
                  <c:v>42827.608159722222</c:v>
                </c:pt>
                <c:pt idx="2581">
                  <c:v>42827.611770833333</c:v>
                </c:pt>
                <c:pt idx="2582">
                  <c:v>42827.616157407407</c:v>
                </c:pt>
                <c:pt idx="2583">
                  <c:v>42827.620370370372</c:v>
                </c:pt>
                <c:pt idx="2584">
                  <c:v>42827.624791666669</c:v>
                </c:pt>
                <c:pt idx="2585">
                  <c:v>42827.696157407408</c:v>
                </c:pt>
                <c:pt idx="2586">
                  <c:v>42827.708032407405</c:v>
                </c:pt>
                <c:pt idx="2587">
                  <c:v>42827.719756944447</c:v>
                </c:pt>
                <c:pt idx="2588">
                  <c:v>42827.731562499997</c:v>
                </c:pt>
                <c:pt idx="2589">
                  <c:v>42828.370243055557</c:v>
                </c:pt>
                <c:pt idx="2590">
                  <c:v>42828.412048611113</c:v>
                </c:pt>
                <c:pt idx="2591">
                  <c:v>42828.430659722224</c:v>
                </c:pt>
                <c:pt idx="2592">
                  <c:v>42828.441296296296</c:v>
                </c:pt>
                <c:pt idx="2593">
                  <c:v>42828.456875000003</c:v>
                </c:pt>
                <c:pt idx="2594">
                  <c:v>42828.462083333332</c:v>
                </c:pt>
                <c:pt idx="2595">
                  <c:v>42828.472662037035</c:v>
                </c:pt>
                <c:pt idx="2596">
                  <c:v>42828.487037037034</c:v>
                </c:pt>
                <c:pt idx="2597">
                  <c:v>42828.527268518519</c:v>
                </c:pt>
                <c:pt idx="2598">
                  <c:v>42828.531180555554</c:v>
                </c:pt>
                <c:pt idx="2599">
                  <c:v>42828.535069444442</c:v>
                </c:pt>
                <c:pt idx="2600">
                  <c:v>42828.538888888892</c:v>
                </c:pt>
                <c:pt idx="2601">
                  <c:v>42828.542858796296</c:v>
                </c:pt>
                <c:pt idx="2602">
                  <c:v>42828.546724537038</c:v>
                </c:pt>
                <c:pt idx="2603">
                  <c:v>42828.550752314812</c:v>
                </c:pt>
                <c:pt idx="2604">
                  <c:v>42828.564629629633</c:v>
                </c:pt>
                <c:pt idx="2605">
                  <c:v>42828.572615740741</c:v>
                </c:pt>
                <c:pt idx="2606">
                  <c:v>42828.585266203707</c:v>
                </c:pt>
                <c:pt idx="2607">
                  <c:v>42828.590196759258</c:v>
                </c:pt>
                <c:pt idx="2608">
                  <c:v>42828.594201388885</c:v>
                </c:pt>
                <c:pt idx="2609">
                  <c:v>42828.61146990741</c:v>
                </c:pt>
                <c:pt idx="2610">
                  <c:v>42828.615856481483</c:v>
                </c:pt>
                <c:pt idx="2611">
                  <c:v>42828.639918981484</c:v>
                </c:pt>
                <c:pt idx="2612">
                  <c:v>42828.645138888889</c:v>
                </c:pt>
                <c:pt idx="2613">
                  <c:v>42828.65152777778</c:v>
                </c:pt>
                <c:pt idx="2614">
                  <c:v>42828.65824074074</c:v>
                </c:pt>
                <c:pt idx="2615">
                  <c:v>42828.682789351849</c:v>
                </c:pt>
                <c:pt idx="2616">
                  <c:v>42828.69085648148</c:v>
                </c:pt>
                <c:pt idx="2617">
                  <c:v>42828.704837962963</c:v>
                </c:pt>
                <c:pt idx="2618">
                  <c:v>42828.713576388887</c:v>
                </c:pt>
                <c:pt idx="2619">
                  <c:v>42828.717847222222</c:v>
                </c:pt>
                <c:pt idx="2620">
                  <c:v>42829.356770833336</c:v>
                </c:pt>
                <c:pt idx="2621">
                  <c:v>42829.364386574074</c:v>
                </c:pt>
                <c:pt idx="2622">
                  <c:v>42829.387094907404</c:v>
                </c:pt>
                <c:pt idx="2623">
                  <c:v>42829.394965277781</c:v>
                </c:pt>
                <c:pt idx="2624">
                  <c:v>42829.400763888887</c:v>
                </c:pt>
                <c:pt idx="2625">
                  <c:v>42829.406782407408</c:v>
                </c:pt>
                <c:pt idx="2626">
                  <c:v>42829.412627314814</c:v>
                </c:pt>
                <c:pt idx="2627">
                  <c:v>42829.418425925927</c:v>
                </c:pt>
                <c:pt idx="2628">
                  <c:v>42829.424212962964</c:v>
                </c:pt>
                <c:pt idx="2629">
                  <c:v>42829.429849537039</c:v>
                </c:pt>
                <c:pt idx="2630">
                  <c:v>42829.435289351852</c:v>
                </c:pt>
                <c:pt idx="2631">
                  <c:v>42829.440729166665</c:v>
                </c:pt>
                <c:pt idx="2632">
                  <c:v>42829.446226851855</c:v>
                </c:pt>
                <c:pt idx="2633">
                  <c:v>42829.451620370368</c:v>
                </c:pt>
                <c:pt idx="2634">
                  <c:v>42829.456967592596</c:v>
                </c:pt>
                <c:pt idx="2635">
                  <c:v>42829.46197916667</c:v>
                </c:pt>
                <c:pt idx="2636">
                  <c:v>42829.467199074075</c:v>
                </c:pt>
                <c:pt idx="2637">
                  <c:v>42829.472395833334</c:v>
                </c:pt>
                <c:pt idx="2638">
                  <c:v>42829.477488425924</c:v>
                </c:pt>
                <c:pt idx="2639">
                  <c:v>42829.482245370367</c:v>
                </c:pt>
                <c:pt idx="2640">
                  <c:v>42829.487013888887</c:v>
                </c:pt>
                <c:pt idx="2641">
                  <c:v>42829.491840277777</c:v>
                </c:pt>
                <c:pt idx="2642">
                  <c:v>42829.49664351852</c:v>
                </c:pt>
                <c:pt idx="2643">
                  <c:v>42829.527546296296</c:v>
                </c:pt>
                <c:pt idx="2644">
                  <c:v>42829.563449074078</c:v>
                </c:pt>
                <c:pt idx="2645">
                  <c:v>42829.567488425928</c:v>
                </c:pt>
                <c:pt idx="2646">
                  <c:v>42829.642708333333</c:v>
                </c:pt>
                <c:pt idx="2647">
                  <c:v>42829.667037037034</c:v>
                </c:pt>
                <c:pt idx="2648">
                  <c:v>42829.678043981483</c:v>
                </c:pt>
                <c:pt idx="2649">
                  <c:v>42829.690717592595</c:v>
                </c:pt>
                <c:pt idx="2650">
                  <c:v>42829.696238425924</c:v>
                </c:pt>
                <c:pt idx="2651">
                  <c:v>42829.701435185183</c:v>
                </c:pt>
                <c:pt idx="2652">
                  <c:v>42829.705833333333</c:v>
                </c:pt>
                <c:pt idx="2653">
                  <c:v>42829.731516203705</c:v>
                </c:pt>
                <c:pt idx="2654">
                  <c:v>42830.56013888889</c:v>
                </c:pt>
                <c:pt idx="2655">
                  <c:v>42830.567152777781</c:v>
                </c:pt>
                <c:pt idx="2656">
                  <c:v>42830.574583333335</c:v>
                </c:pt>
                <c:pt idx="2657">
                  <c:v>42830.578055555554</c:v>
                </c:pt>
                <c:pt idx="2658">
                  <c:v>42830.581585648149</c:v>
                </c:pt>
                <c:pt idx="2659">
                  <c:v>42830.688391203701</c:v>
                </c:pt>
                <c:pt idx="2660">
                  <c:v>42831.472731481481</c:v>
                </c:pt>
                <c:pt idx="2661">
                  <c:v>42831.482604166667</c:v>
                </c:pt>
                <c:pt idx="2662">
                  <c:v>42831.506342592591</c:v>
                </c:pt>
                <c:pt idx="2663">
                  <c:v>42831.510868055557</c:v>
                </c:pt>
                <c:pt idx="2664">
                  <c:v>42831.515046296299</c:v>
                </c:pt>
                <c:pt idx="2665">
                  <c:v>42831.519629629627</c:v>
                </c:pt>
                <c:pt idx="2666">
                  <c:v>42831.523969907408</c:v>
                </c:pt>
                <c:pt idx="2667">
                  <c:v>42831.532465277778</c:v>
                </c:pt>
                <c:pt idx="2668">
                  <c:v>42831.53634259259</c:v>
                </c:pt>
                <c:pt idx="2669">
                  <c:v>42831.54042824074</c:v>
                </c:pt>
                <c:pt idx="2670">
                  <c:v>42831.714270833334</c:v>
                </c:pt>
                <c:pt idx="2671">
                  <c:v>42832.642199074071</c:v>
                </c:pt>
                <c:pt idx="2672">
                  <c:v>42833.370266203703</c:v>
                </c:pt>
                <c:pt idx="2673">
                  <c:v>42833.397499999999</c:v>
                </c:pt>
                <c:pt idx="2674">
                  <c:v>42833.405682870369</c:v>
                </c:pt>
                <c:pt idx="2675">
                  <c:v>42833.411296296297</c:v>
                </c:pt>
                <c:pt idx="2676">
                  <c:v>42833.417314814818</c:v>
                </c:pt>
                <c:pt idx="2677">
                  <c:v>42833.426724537036</c:v>
                </c:pt>
                <c:pt idx="2678">
                  <c:v>42833.477754629632</c:v>
                </c:pt>
                <c:pt idx="2679">
                  <c:v>42833.481874999998</c:v>
                </c:pt>
                <c:pt idx="2680">
                  <c:v>42833.486342592594</c:v>
                </c:pt>
                <c:pt idx="2681">
                  <c:v>42833.516041666669</c:v>
                </c:pt>
                <c:pt idx="2682">
                  <c:v>42833.52003472222</c:v>
                </c:pt>
                <c:pt idx="2683">
                  <c:v>42833.524513888886</c:v>
                </c:pt>
                <c:pt idx="2684">
                  <c:v>42833.528495370374</c:v>
                </c:pt>
                <c:pt idx="2685">
                  <c:v>42833.54011574074</c:v>
                </c:pt>
                <c:pt idx="2686">
                  <c:v>42833.544421296298</c:v>
                </c:pt>
                <c:pt idx="2687">
                  <c:v>42833.600069444445</c:v>
                </c:pt>
                <c:pt idx="2688">
                  <c:v>42833.60429398148</c:v>
                </c:pt>
                <c:pt idx="2689">
                  <c:v>42833.608773148146</c:v>
                </c:pt>
                <c:pt idx="2690">
                  <c:v>42833.613865740743</c:v>
                </c:pt>
                <c:pt idx="2691">
                  <c:v>42834.336377314816</c:v>
                </c:pt>
                <c:pt idx="2692">
                  <c:v>42834.348171296297</c:v>
                </c:pt>
                <c:pt idx="2693">
                  <c:v>42834.357951388891</c:v>
                </c:pt>
                <c:pt idx="2694">
                  <c:v>42834.366701388892</c:v>
                </c:pt>
                <c:pt idx="2695">
                  <c:v>42834.374351851853</c:v>
                </c:pt>
                <c:pt idx="2696">
                  <c:v>42834.381562499999</c:v>
                </c:pt>
                <c:pt idx="2697">
                  <c:v>42834.387997685182</c:v>
                </c:pt>
                <c:pt idx="2698">
                  <c:v>42834.394456018519</c:v>
                </c:pt>
                <c:pt idx="2699">
                  <c:v>42834.401041666664</c:v>
                </c:pt>
                <c:pt idx="2700">
                  <c:v>42834.407326388886</c:v>
                </c:pt>
                <c:pt idx="2701">
                  <c:v>42834.413344907407</c:v>
                </c:pt>
                <c:pt idx="2702">
                  <c:v>42834.41983796296</c:v>
                </c:pt>
                <c:pt idx="2703">
                  <c:v>42834.426388888889</c:v>
                </c:pt>
                <c:pt idx="2704">
                  <c:v>42834.437199074076</c:v>
                </c:pt>
                <c:pt idx="2705">
                  <c:v>42834.44153935185</c:v>
                </c:pt>
                <c:pt idx="2706">
                  <c:v>42834.462789351855</c:v>
                </c:pt>
                <c:pt idx="2707">
                  <c:v>42834.466863425929</c:v>
                </c:pt>
                <c:pt idx="2708">
                  <c:v>42834.479328703703</c:v>
                </c:pt>
                <c:pt idx="2709">
                  <c:v>42834.483310185184</c:v>
                </c:pt>
                <c:pt idx="2710">
                  <c:v>42834.487245370372</c:v>
                </c:pt>
                <c:pt idx="2711">
                  <c:v>42834.49119212963</c:v>
                </c:pt>
                <c:pt idx="2712">
                  <c:v>42834.495092592595</c:v>
                </c:pt>
                <c:pt idx="2713">
                  <c:v>42834.506539351853</c:v>
                </c:pt>
                <c:pt idx="2714">
                  <c:v>42834.510358796295</c:v>
                </c:pt>
                <c:pt idx="2715">
                  <c:v>42834.517974537041</c:v>
                </c:pt>
                <c:pt idx="2716">
                  <c:v>42834.521828703706</c:v>
                </c:pt>
                <c:pt idx="2717">
                  <c:v>42834.526030092595</c:v>
                </c:pt>
                <c:pt idx="2718">
                  <c:v>42834.559351851851</c:v>
                </c:pt>
                <c:pt idx="2719">
                  <c:v>42834.569930555554</c:v>
                </c:pt>
                <c:pt idx="2720">
                  <c:v>42834.580613425926</c:v>
                </c:pt>
                <c:pt idx="2721">
                  <c:v>42834.587569444448</c:v>
                </c:pt>
                <c:pt idx="2722">
                  <c:v>42834.590925925928</c:v>
                </c:pt>
                <c:pt idx="2723">
                  <c:v>42834.597627314812</c:v>
                </c:pt>
                <c:pt idx="2724">
                  <c:v>42834.600983796299</c:v>
                </c:pt>
                <c:pt idx="2725">
                  <c:v>42834.604363425926</c:v>
                </c:pt>
                <c:pt idx="2726">
                  <c:v>42834.607777777775</c:v>
                </c:pt>
                <c:pt idx="2727">
                  <c:v>42834.611215277779</c:v>
                </c:pt>
                <c:pt idx="2728">
                  <c:v>42834.617893518516</c:v>
                </c:pt>
                <c:pt idx="2729">
                  <c:v>42834.621238425927</c:v>
                </c:pt>
                <c:pt idx="2730">
                  <c:v>42834.624594907407</c:v>
                </c:pt>
                <c:pt idx="2731">
                  <c:v>42834.627939814818</c:v>
                </c:pt>
                <c:pt idx="2732">
                  <c:v>42834.631284722222</c:v>
                </c:pt>
                <c:pt idx="2733">
                  <c:v>42834.634675925925</c:v>
                </c:pt>
                <c:pt idx="2734">
                  <c:v>42834.638020833336</c:v>
                </c:pt>
                <c:pt idx="2735">
                  <c:v>42834.641365740739</c:v>
                </c:pt>
                <c:pt idx="2736">
                  <c:v>42834.64471064815</c:v>
                </c:pt>
                <c:pt idx="2737">
                  <c:v>42834.648055555554</c:v>
                </c:pt>
                <c:pt idx="2738">
                  <c:v>42834.65148148148</c:v>
                </c:pt>
                <c:pt idx="2739">
                  <c:v>42834.676712962966</c:v>
                </c:pt>
                <c:pt idx="2740">
                  <c:v>42834.698009259257</c:v>
                </c:pt>
                <c:pt idx="2741">
                  <c:v>42834.704629629632</c:v>
                </c:pt>
                <c:pt idx="2742">
                  <c:v>42834.711597222224</c:v>
                </c:pt>
                <c:pt idx="2743">
                  <c:v>42834.718726851854</c:v>
                </c:pt>
                <c:pt idx="2744">
                  <c:v>42834.724583333336</c:v>
                </c:pt>
                <c:pt idx="2745">
                  <c:v>42834.729791666665</c:v>
                </c:pt>
                <c:pt idx="2746">
                  <c:v>42834.736180555556</c:v>
                </c:pt>
                <c:pt idx="2747">
                  <c:v>42834.742314814815</c:v>
                </c:pt>
                <c:pt idx="2748">
                  <c:v>42834.747581018521</c:v>
                </c:pt>
                <c:pt idx="2749">
                  <c:v>42834.753483796296</c:v>
                </c:pt>
                <c:pt idx="2750">
                  <c:v>42834.760092592594</c:v>
                </c:pt>
                <c:pt idx="2751">
                  <c:v>42834.785578703704</c:v>
                </c:pt>
                <c:pt idx="2752">
                  <c:v>42835.47011574074</c:v>
                </c:pt>
                <c:pt idx="2753">
                  <c:v>42835.474236111113</c:v>
                </c:pt>
                <c:pt idx="2754">
                  <c:v>42835.478518518517</c:v>
                </c:pt>
                <c:pt idx="2755">
                  <c:v>42835.483275462961</c:v>
                </c:pt>
                <c:pt idx="2756">
                  <c:v>42835.488125000003</c:v>
                </c:pt>
                <c:pt idx="2757">
                  <c:v>42835.493067129632</c:v>
                </c:pt>
                <c:pt idx="2758">
                  <c:v>42835.497916666667</c:v>
                </c:pt>
                <c:pt idx="2759">
                  <c:v>42835.502210648148</c:v>
                </c:pt>
                <c:pt idx="2760">
                  <c:v>42835.506469907406</c:v>
                </c:pt>
                <c:pt idx="2761">
                  <c:v>42835.510763888888</c:v>
                </c:pt>
                <c:pt idx="2762">
                  <c:v>42835.516481481478</c:v>
                </c:pt>
                <c:pt idx="2763">
                  <c:v>42835.521041666667</c:v>
                </c:pt>
                <c:pt idx="2764">
                  <c:v>42835.52484953704</c:v>
                </c:pt>
                <c:pt idx="2765">
                  <c:v>42835.52853009259</c:v>
                </c:pt>
                <c:pt idx="2766">
                  <c:v>42835.532372685186</c:v>
                </c:pt>
                <c:pt idx="2767">
                  <c:v>42835.537002314813</c:v>
                </c:pt>
                <c:pt idx="2768">
                  <c:v>42835.593888888892</c:v>
                </c:pt>
                <c:pt idx="2769">
                  <c:v>42835.635798611111</c:v>
                </c:pt>
                <c:pt idx="2770">
                  <c:v>42835.640567129631</c:v>
                </c:pt>
                <c:pt idx="2771">
                  <c:v>42835.660833333335</c:v>
                </c:pt>
                <c:pt idx="2772">
                  <c:v>42835.672349537039</c:v>
                </c:pt>
                <c:pt idx="2773">
                  <c:v>42835.68440972222</c:v>
                </c:pt>
                <c:pt idx="2774">
                  <c:v>42838.497662037036</c:v>
                </c:pt>
                <c:pt idx="2775">
                  <c:v>42838.505358796298</c:v>
                </c:pt>
                <c:pt idx="2776">
                  <c:v>42838.512777777774</c:v>
                </c:pt>
                <c:pt idx="2777">
                  <c:v>42838.516574074078</c:v>
                </c:pt>
                <c:pt idx="2778">
                  <c:v>42838.520300925928</c:v>
                </c:pt>
                <c:pt idx="2779">
                  <c:v>42838.523981481485</c:v>
                </c:pt>
                <c:pt idx="2780">
                  <c:v>42838.527673611112</c:v>
                </c:pt>
                <c:pt idx="2781">
                  <c:v>42838.531574074077</c:v>
                </c:pt>
                <c:pt idx="2782">
                  <c:v>42838.535358796296</c:v>
                </c:pt>
                <c:pt idx="2783">
                  <c:v>42838.539340277777</c:v>
                </c:pt>
                <c:pt idx="2784">
                  <c:v>42838.543379629627</c:v>
                </c:pt>
                <c:pt idx="2785">
                  <c:v>42838.5471875</c:v>
                </c:pt>
                <c:pt idx="2786">
                  <c:v>42838.551215277781</c:v>
                </c:pt>
                <c:pt idx="2787">
                  <c:v>42838.555127314816</c:v>
                </c:pt>
                <c:pt idx="2788">
                  <c:v>42838.559386574074</c:v>
                </c:pt>
                <c:pt idx="2789">
                  <c:v>42838.56349537037</c:v>
                </c:pt>
                <c:pt idx="2790">
                  <c:v>42838.567812499998</c:v>
                </c:pt>
                <c:pt idx="2791">
                  <c:v>42838.571412037039</c:v>
                </c:pt>
                <c:pt idx="2792">
                  <c:v>42838.574918981481</c:v>
                </c:pt>
                <c:pt idx="2793">
                  <c:v>42838.578622685185</c:v>
                </c:pt>
                <c:pt idx="2794">
                  <c:v>42838.582384259258</c:v>
                </c:pt>
                <c:pt idx="2795">
                  <c:v>42838.586284722223</c:v>
                </c:pt>
                <c:pt idx="2796">
                  <c:v>42838.590243055558</c:v>
                </c:pt>
                <c:pt idx="2797">
                  <c:v>42838.593935185185</c:v>
                </c:pt>
                <c:pt idx="2798">
                  <c:v>42838.597581018519</c:v>
                </c:pt>
                <c:pt idx="2799">
                  <c:v>42838.600983796299</c:v>
                </c:pt>
                <c:pt idx="2800">
                  <c:v>42838.60434027778</c:v>
                </c:pt>
                <c:pt idx="2801">
                  <c:v>42838.607951388891</c:v>
                </c:pt>
                <c:pt idx="2802">
                  <c:v>42838.611307870371</c:v>
                </c:pt>
                <c:pt idx="2803">
                  <c:v>42838.614664351851</c:v>
                </c:pt>
                <c:pt idx="2804">
                  <c:v>42838.618020833332</c:v>
                </c:pt>
                <c:pt idx="2805">
                  <c:v>42838.621805555558</c:v>
                </c:pt>
                <c:pt idx="2806">
                  <c:v>42838.625567129631</c:v>
                </c:pt>
                <c:pt idx="2807">
                  <c:v>42838.628923611112</c:v>
                </c:pt>
                <c:pt idx="2808">
                  <c:v>42838.632268518515</c:v>
                </c:pt>
                <c:pt idx="2809">
                  <c:v>42838.635613425926</c:v>
                </c:pt>
                <c:pt idx="2810">
                  <c:v>42838.63894675926</c:v>
                </c:pt>
                <c:pt idx="2811">
                  <c:v>42838.642314814817</c:v>
                </c:pt>
                <c:pt idx="2812">
                  <c:v>42838.645868055559</c:v>
                </c:pt>
                <c:pt idx="2813">
                  <c:v>42838.649282407408</c:v>
                </c:pt>
                <c:pt idx="2814">
                  <c:v>42838.652743055558</c:v>
                </c:pt>
                <c:pt idx="2815">
                  <c:v>42838.656412037039</c:v>
                </c:pt>
                <c:pt idx="2816">
                  <c:v>42838.663599537038</c:v>
                </c:pt>
                <c:pt idx="2817">
                  <c:v>42838.667233796295</c:v>
                </c:pt>
                <c:pt idx="2818">
                  <c:v>42838.671469907407</c:v>
                </c:pt>
                <c:pt idx="2819">
                  <c:v>42838.675694444442</c:v>
                </c:pt>
                <c:pt idx="2820">
                  <c:v>42838.679375</c:v>
                </c:pt>
                <c:pt idx="2821">
                  <c:v>42838.682881944442</c:v>
                </c:pt>
                <c:pt idx="2822">
                  <c:v>42838.686493055553</c:v>
                </c:pt>
                <c:pt idx="2823">
                  <c:v>42838.690810185188</c:v>
                </c:pt>
                <c:pt idx="2824">
                  <c:v>42838.694861111115</c:v>
                </c:pt>
                <c:pt idx="2825">
                  <c:v>42838.698819444442</c:v>
                </c:pt>
                <c:pt idx="2826">
                  <c:v>42838.702766203707</c:v>
                </c:pt>
                <c:pt idx="2827">
                  <c:v>42838.70753472222</c:v>
                </c:pt>
                <c:pt idx="2828">
                  <c:v>42838.711712962962</c:v>
                </c:pt>
                <c:pt idx="2829">
                  <c:v>42838.715763888889</c:v>
                </c:pt>
                <c:pt idx="2830">
                  <c:v>42838.720127314817</c:v>
                </c:pt>
                <c:pt idx="2831">
                  <c:v>42838.724224537036</c:v>
                </c:pt>
                <c:pt idx="2832">
                  <c:v>42838.728564814817</c:v>
                </c:pt>
                <c:pt idx="2833">
                  <c:v>42838.733506944445</c:v>
                </c:pt>
                <c:pt idx="2834">
                  <c:v>42838.741805555554</c:v>
                </c:pt>
                <c:pt idx="2835">
                  <c:v>42840.380891203706</c:v>
                </c:pt>
                <c:pt idx="2836">
                  <c:v>42840.386435185188</c:v>
                </c:pt>
                <c:pt idx="2837">
                  <c:v>42840.425486111111</c:v>
                </c:pt>
                <c:pt idx="2838">
                  <c:v>42840.438321759262</c:v>
                </c:pt>
                <c:pt idx="2839">
                  <c:v>42840.675254629627</c:v>
                </c:pt>
                <c:pt idx="2840">
                  <c:v>42841.365636574075</c:v>
                </c:pt>
                <c:pt idx="2841">
                  <c:v>42842.401620370372</c:v>
                </c:pt>
                <c:pt idx="2842">
                  <c:v>42842.407627314817</c:v>
                </c:pt>
                <c:pt idx="2843">
                  <c:v>42842.413368055553</c:v>
                </c:pt>
                <c:pt idx="2844">
                  <c:v>42842.418796296297</c:v>
                </c:pt>
                <c:pt idx="2845">
                  <c:v>42842.423460648148</c:v>
                </c:pt>
                <c:pt idx="2846">
                  <c:v>42842.43959490741</c:v>
                </c:pt>
                <c:pt idx="2847">
                  <c:v>42842.450416666667</c:v>
                </c:pt>
                <c:pt idx="2848">
                  <c:v>42842.474224537036</c:v>
                </c:pt>
                <c:pt idx="2849">
                  <c:v>42842.50675925926</c:v>
                </c:pt>
                <c:pt idx="2850">
                  <c:v>42842.510995370372</c:v>
                </c:pt>
                <c:pt idx="2851">
                  <c:v>42843.332650462966</c:v>
                </c:pt>
                <c:pt idx="2852">
                  <c:v>42843.409050925926</c:v>
                </c:pt>
                <c:pt idx="2853">
                  <c:v>42843.414444444446</c:v>
                </c:pt>
                <c:pt idx="2854">
                  <c:v>42843.419687499998</c:v>
                </c:pt>
                <c:pt idx="2855">
                  <c:v>42843.424895833334</c:v>
                </c:pt>
                <c:pt idx="2856">
                  <c:v>42843.429837962962</c:v>
                </c:pt>
                <c:pt idx="2857">
                  <c:v>42843.434421296297</c:v>
                </c:pt>
                <c:pt idx="2858">
                  <c:v>42843.439050925925</c:v>
                </c:pt>
                <c:pt idx="2859">
                  <c:v>42843.443425925929</c:v>
                </c:pt>
                <c:pt idx="2860">
                  <c:v>42843.44803240741</c:v>
                </c:pt>
                <c:pt idx="2861">
                  <c:v>42843.452523148146</c:v>
                </c:pt>
                <c:pt idx="2862">
                  <c:v>42843.457060185188</c:v>
                </c:pt>
                <c:pt idx="2863">
                  <c:v>42843.461585648147</c:v>
                </c:pt>
                <c:pt idx="2864">
                  <c:v>42843.466122685182</c:v>
                </c:pt>
                <c:pt idx="2865">
                  <c:v>42843.529421296298</c:v>
                </c:pt>
                <c:pt idx="2866">
                  <c:v>42843.540671296294</c:v>
                </c:pt>
                <c:pt idx="2867">
                  <c:v>42843.547997685186</c:v>
                </c:pt>
                <c:pt idx="2868">
                  <c:v>42843.551620370374</c:v>
                </c:pt>
                <c:pt idx="2869">
                  <c:v>42843.566134259258</c:v>
                </c:pt>
                <c:pt idx="2870">
                  <c:v>42843.695914351854</c:v>
                </c:pt>
                <c:pt idx="2871">
                  <c:v>42843.735405092593</c:v>
                </c:pt>
                <c:pt idx="2872">
                  <c:v>42843.742905092593</c:v>
                </c:pt>
                <c:pt idx="2873">
                  <c:v>42843.770671296297</c:v>
                </c:pt>
                <c:pt idx="2874">
                  <c:v>42844.451527777775</c:v>
                </c:pt>
                <c:pt idx="2875">
                  <c:v>42844.550196759257</c:v>
                </c:pt>
                <c:pt idx="2876">
                  <c:v>42844.553703703707</c:v>
                </c:pt>
                <c:pt idx="2877">
                  <c:v>42844.557152777779</c:v>
                </c:pt>
                <c:pt idx="2878">
                  <c:v>42844.560601851852</c:v>
                </c:pt>
                <c:pt idx="2879">
                  <c:v>42844.564027777778</c:v>
                </c:pt>
                <c:pt idx="2880">
                  <c:v>42844.567442129628</c:v>
                </c:pt>
                <c:pt idx="2881">
                  <c:v>42844.570879629631</c:v>
                </c:pt>
                <c:pt idx="2882">
                  <c:v>42844.574479166666</c:v>
                </c:pt>
                <c:pt idx="2883">
                  <c:v>42844.577939814815</c:v>
                </c:pt>
                <c:pt idx="2884">
                  <c:v>42844.581400462965</c:v>
                </c:pt>
                <c:pt idx="2885">
                  <c:v>42844.584803240738</c:v>
                </c:pt>
                <c:pt idx="2886">
                  <c:v>42844.588194444441</c:v>
                </c:pt>
                <c:pt idx="2887">
                  <c:v>42844.591597222221</c:v>
                </c:pt>
                <c:pt idx="2888">
                  <c:v>42844.595381944448</c:v>
                </c:pt>
                <c:pt idx="2889">
                  <c:v>42844.599768518521</c:v>
                </c:pt>
                <c:pt idx="2890">
                  <c:v>42844.604930555557</c:v>
                </c:pt>
                <c:pt idx="2891">
                  <c:v>42844.611921296295</c:v>
                </c:pt>
                <c:pt idx="2892">
                  <c:v>42844.688622685186</c:v>
                </c:pt>
                <c:pt idx="2893">
                  <c:v>42844.712384259263</c:v>
                </c:pt>
                <c:pt idx="2894">
                  <c:v>42846.516145833331</c:v>
                </c:pt>
                <c:pt idx="2895">
                  <c:v>42846.520219907405</c:v>
                </c:pt>
                <c:pt idx="2896">
                  <c:v>42846.696886574071</c:v>
                </c:pt>
                <c:pt idx="2897">
                  <c:v>42846.700949074075</c:v>
                </c:pt>
                <c:pt idx="2898">
                  <c:v>42846.70517361111</c:v>
                </c:pt>
                <c:pt idx="2899">
                  <c:v>42846.709733796299</c:v>
                </c:pt>
                <c:pt idx="2900">
                  <c:v>42847.332905092589</c:v>
                </c:pt>
                <c:pt idx="2901">
                  <c:v>42847.347361111111</c:v>
                </c:pt>
                <c:pt idx="2902">
                  <c:v>42847.355428240742</c:v>
                </c:pt>
                <c:pt idx="2903">
                  <c:v>42847.362928240742</c:v>
                </c:pt>
                <c:pt idx="2904">
                  <c:v>42847.369849537034</c:v>
                </c:pt>
                <c:pt idx="2905">
                  <c:v>42847.376319444447</c:v>
                </c:pt>
                <c:pt idx="2906">
                  <c:v>42847.382581018515</c:v>
                </c:pt>
                <c:pt idx="2907">
                  <c:v>42847.38853009259</c:v>
                </c:pt>
                <c:pt idx="2908">
                  <c:v>42847.394166666665</c:v>
                </c:pt>
                <c:pt idx="2909">
                  <c:v>42847.399756944447</c:v>
                </c:pt>
                <c:pt idx="2910">
                  <c:v>42847.405243055553</c:v>
                </c:pt>
                <c:pt idx="2911">
                  <c:v>42847.411053240743</c:v>
                </c:pt>
                <c:pt idx="2912">
                  <c:v>42847.740173611113</c:v>
                </c:pt>
                <c:pt idx="2913">
                  <c:v>42847.74554398148</c:v>
                </c:pt>
                <c:pt idx="2914">
                  <c:v>42848.467812499999</c:v>
                </c:pt>
                <c:pt idx="2915">
                  <c:v>42848.472928240742</c:v>
                </c:pt>
                <c:pt idx="2916">
                  <c:v>42848.492662037039</c:v>
                </c:pt>
                <c:pt idx="2917">
                  <c:v>42849.475497685184</c:v>
                </c:pt>
                <c:pt idx="2918">
                  <c:v>42849.479687500003</c:v>
                </c:pt>
                <c:pt idx="2919">
                  <c:v>42849.483634259261</c:v>
                </c:pt>
                <c:pt idx="2920">
                  <c:v>42849.487662037034</c:v>
                </c:pt>
                <c:pt idx="2921">
                  <c:v>42849.604548611111</c:v>
                </c:pt>
                <c:pt idx="2922">
                  <c:v>42849.611157407409</c:v>
                </c:pt>
                <c:pt idx="2923">
                  <c:v>42849.722210648149</c:v>
                </c:pt>
                <c:pt idx="2924">
                  <c:v>42849.726956018516</c:v>
                </c:pt>
                <c:pt idx="2925">
                  <c:v>42849.731874999998</c:v>
                </c:pt>
                <c:pt idx="2926">
                  <c:v>42849.736689814818</c:v>
                </c:pt>
                <c:pt idx="2927">
                  <c:v>42850.532118055555</c:v>
                </c:pt>
                <c:pt idx="2928">
                  <c:v>42850.535821759258</c:v>
                </c:pt>
                <c:pt idx="2929">
                  <c:v>42850.539537037039</c:v>
                </c:pt>
                <c:pt idx="2930">
                  <c:v>42850.543217592596</c:v>
                </c:pt>
                <c:pt idx="2931">
                  <c:v>42850.547048611108</c:v>
                </c:pt>
                <c:pt idx="2932">
                  <c:v>42850.550775462965</c:v>
                </c:pt>
                <c:pt idx="2933">
                  <c:v>42850.716886574075</c:v>
                </c:pt>
                <c:pt idx="2934">
                  <c:v>42850.727268518516</c:v>
                </c:pt>
                <c:pt idx="2935">
                  <c:v>42850.732395833336</c:v>
                </c:pt>
                <c:pt idx="2936">
                  <c:v>42850.737581018519</c:v>
                </c:pt>
                <c:pt idx="2937">
                  <c:v>42850.751215277778</c:v>
                </c:pt>
                <c:pt idx="2938">
                  <c:v>42851.551828703705</c:v>
                </c:pt>
                <c:pt idx="2939">
                  <c:v>42851.76116898148</c:v>
                </c:pt>
                <c:pt idx="2940">
                  <c:v>42852.33625</c:v>
                </c:pt>
                <c:pt idx="2941">
                  <c:v>42852.346574074072</c:v>
                </c:pt>
                <c:pt idx="2942">
                  <c:v>42852.407812500001</c:v>
                </c:pt>
                <c:pt idx="2943">
                  <c:v>42852.412557870368</c:v>
                </c:pt>
                <c:pt idx="2944">
                  <c:v>42852.417164351849</c:v>
                </c:pt>
                <c:pt idx="2945">
                  <c:v>42852.426307870373</c:v>
                </c:pt>
                <c:pt idx="2946">
                  <c:v>42852.430601851855</c:v>
                </c:pt>
                <c:pt idx="2947">
                  <c:v>42852.43478009259</c:v>
                </c:pt>
                <c:pt idx="2948">
                  <c:v>42852.439050925925</c:v>
                </c:pt>
                <c:pt idx="2949">
                  <c:v>42852.647893518515</c:v>
                </c:pt>
                <c:pt idx="2950">
                  <c:v>42852.651458333334</c:v>
                </c:pt>
                <c:pt idx="2951">
                  <c:v>42852.655219907407</c:v>
                </c:pt>
                <c:pt idx="2952">
                  <c:v>42852.659085648149</c:v>
                </c:pt>
                <c:pt idx="2953">
                  <c:v>42852.663148148145</c:v>
                </c:pt>
                <c:pt idx="2954">
                  <c:v>42852.667002314818</c:v>
                </c:pt>
                <c:pt idx="2955">
                  <c:v>42852.670775462961</c:v>
                </c:pt>
                <c:pt idx="2956">
                  <c:v>42852.674583333333</c:v>
                </c:pt>
                <c:pt idx="2957">
                  <c:v>42852.678356481483</c:v>
                </c:pt>
                <c:pt idx="2958">
                  <c:v>42852.682118055556</c:v>
                </c:pt>
                <c:pt idx="2959">
                  <c:v>42852.685763888891</c:v>
                </c:pt>
                <c:pt idx="2960">
                  <c:v>42852.689409722225</c:v>
                </c:pt>
                <c:pt idx="2961">
                  <c:v>42852.693344907406</c:v>
                </c:pt>
                <c:pt idx="2962">
                  <c:v>42852.696932870371</c:v>
                </c:pt>
                <c:pt idx="2963">
                  <c:v>42852.700624999998</c:v>
                </c:pt>
                <c:pt idx="2964">
                  <c:v>42852.704629629632</c:v>
                </c:pt>
                <c:pt idx="2965">
                  <c:v>42852.708599537036</c:v>
                </c:pt>
                <c:pt idx="2966">
                  <c:v>42852.712546296294</c:v>
                </c:pt>
                <c:pt idx="2967">
                  <c:v>42852.716631944444</c:v>
                </c:pt>
                <c:pt idx="2968">
                  <c:v>42852.724976851852</c:v>
                </c:pt>
                <c:pt idx="2969">
                  <c:v>42852.729618055557</c:v>
                </c:pt>
                <c:pt idx="2970">
                  <c:v>42852.744942129626</c:v>
                </c:pt>
                <c:pt idx="2971">
                  <c:v>42852.756064814814</c:v>
                </c:pt>
                <c:pt idx="2972">
                  <c:v>42854.505335648151</c:v>
                </c:pt>
                <c:pt idx="2973">
                  <c:v>42854.509166666663</c:v>
                </c:pt>
                <c:pt idx="2974">
                  <c:v>42854.513009259259</c:v>
                </c:pt>
                <c:pt idx="2975">
                  <c:v>42854.51699074074</c:v>
                </c:pt>
                <c:pt idx="2976">
                  <c:v>42861.384513888886</c:v>
                </c:pt>
                <c:pt idx="2977">
                  <c:v>42861.391076388885</c:v>
                </c:pt>
                <c:pt idx="2978">
                  <c:v>42862.368935185186</c:v>
                </c:pt>
                <c:pt idx="2979">
                  <c:v>42862.448935185188</c:v>
                </c:pt>
                <c:pt idx="2980">
                  <c:v>42862.722951388889</c:v>
                </c:pt>
                <c:pt idx="2981">
                  <c:v>42862.736956018518</c:v>
                </c:pt>
                <c:pt idx="2982">
                  <c:v>42862.742083333331</c:v>
                </c:pt>
                <c:pt idx="2983">
                  <c:v>42862.746793981481</c:v>
                </c:pt>
                <c:pt idx="2984">
                  <c:v>42862.751539351855</c:v>
                </c:pt>
                <c:pt idx="2985">
                  <c:v>42862.756990740738</c:v>
                </c:pt>
                <c:pt idx="2986">
                  <c:v>42863.408020833333</c:v>
                </c:pt>
                <c:pt idx="2987">
                  <c:v>42863.414502314816</c:v>
                </c:pt>
                <c:pt idx="2988">
                  <c:v>42863.419965277775</c:v>
                </c:pt>
                <c:pt idx="2989">
                  <c:v>42863.425381944442</c:v>
                </c:pt>
                <c:pt idx="2990">
                  <c:v>42863.430509259262</c:v>
                </c:pt>
                <c:pt idx="2991">
                  <c:v>42863.435648148145</c:v>
                </c:pt>
                <c:pt idx="2992">
                  <c:v>42863.484189814815</c:v>
                </c:pt>
                <c:pt idx="2993">
                  <c:v>42866.399050925924</c:v>
                </c:pt>
                <c:pt idx="2994">
                  <c:v>42866.403993055559</c:v>
                </c:pt>
                <c:pt idx="2995">
                  <c:v>42866.431250000001</c:v>
                </c:pt>
                <c:pt idx="2996">
                  <c:v>42866.477962962963</c:v>
                </c:pt>
                <c:pt idx="2997">
                  <c:v>42867.489537037036</c:v>
                </c:pt>
                <c:pt idx="2998">
                  <c:v>42867.493263888886</c:v>
                </c:pt>
                <c:pt idx="2999">
                  <c:v>42867.496979166666</c:v>
                </c:pt>
                <c:pt idx="3000">
                  <c:v>42867.500787037039</c:v>
                </c:pt>
                <c:pt idx="3001">
                  <c:v>42867.520312499997</c:v>
                </c:pt>
                <c:pt idx="3002">
                  <c:v>42867.528506944444</c:v>
                </c:pt>
                <c:pt idx="3003">
                  <c:v>42868.499421296299</c:v>
                </c:pt>
                <c:pt idx="3004">
                  <c:v>42868.503437500003</c:v>
                </c:pt>
                <c:pt idx="3005">
                  <c:v>42868.507511574076</c:v>
                </c:pt>
                <c:pt idx="3006">
                  <c:v>42869.343668981484</c:v>
                </c:pt>
                <c:pt idx="3007">
                  <c:v>42869.354155092595</c:v>
                </c:pt>
                <c:pt idx="3008">
                  <c:v>42869.363287037035</c:v>
                </c:pt>
                <c:pt idx="3009">
                  <c:v>42869.374050925922</c:v>
                </c:pt>
                <c:pt idx="3010">
                  <c:v>42869.38071759259</c:v>
                </c:pt>
                <c:pt idx="3011">
                  <c:v>42869.387337962966</c:v>
                </c:pt>
                <c:pt idx="3012">
                  <c:v>42869.412268518521</c:v>
                </c:pt>
                <c:pt idx="3013">
                  <c:v>42869.418206018519</c:v>
                </c:pt>
                <c:pt idx="3014">
                  <c:v>42869.46230324074</c:v>
                </c:pt>
                <c:pt idx="3015">
                  <c:v>42869.566331018519</c:v>
                </c:pt>
                <c:pt idx="3016">
                  <c:v>42869.570069444446</c:v>
                </c:pt>
                <c:pt idx="3017">
                  <c:v>42869.573888888888</c:v>
                </c:pt>
                <c:pt idx="3018">
                  <c:v>42869.577708333331</c:v>
                </c:pt>
                <c:pt idx="3019">
                  <c:v>42869.585312499999</c:v>
                </c:pt>
                <c:pt idx="3020">
                  <c:v>42869.634467592594</c:v>
                </c:pt>
                <c:pt idx="3021">
                  <c:v>42869.642060185186</c:v>
                </c:pt>
                <c:pt idx="3022">
                  <c:v>42871.376388888886</c:v>
                </c:pt>
                <c:pt idx="3023">
                  <c:v>42871.473425925928</c:v>
                </c:pt>
                <c:pt idx="3024">
                  <c:v>42871.477361111109</c:v>
                </c:pt>
                <c:pt idx="3025">
                  <c:v>42871.481215277781</c:v>
                </c:pt>
                <c:pt idx="3026">
                  <c:v>42871.485162037039</c:v>
                </c:pt>
                <c:pt idx="3027">
                  <c:v>42871.489108796297</c:v>
                </c:pt>
                <c:pt idx="3028">
                  <c:v>42871.496724537035</c:v>
                </c:pt>
                <c:pt idx="3029">
                  <c:v>42871.50105324074</c:v>
                </c:pt>
                <c:pt idx="3030">
                  <c:v>42871.505023148151</c:v>
                </c:pt>
                <c:pt idx="3031">
                  <c:v>42871.50886574074</c:v>
                </c:pt>
                <c:pt idx="3032">
                  <c:v>42871.512858796297</c:v>
                </c:pt>
                <c:pt idx="3033">
                  <c:v>42871.516655092593</c:v>
                </c:pt>
                <c:pt idx="3034">
                  <c:v>42871.520543981482</c:v>
                </c:pt>
                <c:pt idx="3035">
                  <c:v>42871.524467592593</c:v>
                </c:pt>
                <c:pt idx="3036">
                  <c:v>42871.528356481482</c:v>
                </c:pt>
                <c:pt idx="3037">
                  <c:v>42871.532141203701</c:v>
                </c:pt>
                <c:pt idx="3038">
                  <c:v>42871.535844907405</c:v>
                </c:pt>
                <c:pt idx="3039">
                  <c:v>42871.539571759262</c:v>
                </c:pt>
                <c:pt idx="3040">
                  <c:v>42871.543240740742</c:v>
                </c:pt>
                <c:pt idx="3041">
                  <c:v>42871.546886574077</c:v>
                </c:pt>
                <c:pt idx="3042">
                  <c:v>42871.550532407404</c:v>
                </c:pt>
                <c:pt idx="3043">
                  <c:v>42871.554178240738</c:v>
                </c:pt>
                <c:pt idx="3044">
                  <c:v>42871.557743055557</c:v>
                </c:pt>
                <c:pt idx="3045">
                  <c:v>42871.56821759259</c:v>
                </c:pt>
                <c:pt idx="3046">
                  <c:v>42871.575520833336</c:v>
                </c:pt>
                <c:pt idx="3047">
                  <c:v>42871.579074074078</c:v>
                </c:pt>
                <c:pt idx="3048">
                  <c:v>42871.583124999997</c:v>
                </c:pt>
                <c:pt idx="3049">
                  <c:v>42871.590127314812</c:v>
                </c:pt>
                <c:pt idx="3050">
                  <c:v>42871.597291666665</c:v>
                </c:pt>
                <c:pt idx="3051">
                  <c:v>42871.600972222222</c:v>
                </c:pt>
                <c:pt idx="3052">
                  <c:v>42871.604664351849</c:v>
                </c:pt>
                <c:pt idx="3053">
                  <c:v>42871.608298611114</c:v>
                </c:pt>
                <c:pt idx="3054">
                  <c:v>42871.615208333336</c:v>
                </c:pt>
                <c:pt idx="3055">
                  <c:v>42871.632870370369</c:v>
                </c:pt>
                <c:pt idx="3056">
                  <c:v>42871.636273148149</c:v>
                </c:pt>
                <c:pt idx="3057">
                  <c:v>42871.661087962966</c:v>
                </c:pt>
                <c:pt idx="3058">
                  <c:v>42872.352453703701</c:v>
                </c:pt>
                <c:pt idx="3059">
                  <c:v>42872.359733796293</c:v>
                </c:pt>
                <c:pt idx="3060">
                  <c:v>42872.370474537034</c:v>
                </c:pt>
                <c:pt idx="3061">
                  <c:v>42872.376828703702</c:v>
                </c:pt>
                <c:pt idx="3062">
                  <c:v>42872.383020833331</c:v>
                </c:pt>
                <c:pt idx="3063">
                  <c:v>42872.389513888891</c:v>
                </c:pt>
                <c:pt idx="3064">
                  <c:v>42872.395983796298</c:v>
                </c:pt>
                <c:pt idx="3065">
                  <c:v>42872.402592592596</c:v>
                </c:pt>
                <c:pt idx="3066">
                  <c:v>42872.408564814818</c:v>
                </c:pt>
                <c:pt idx="3067">
                  <c:v>42872.414120370369</c:v>
                </c:pt>
                <c:pt idx="3068">
                  <c:v>42872.419652777775</c:v>
                </c:pt>
                <c:pt idx="3069">
                  <c:v>42872.425092592595</c:v>
                </c:pt>
                <c:pt idx="3070">
                  <c:v>42872.429675925923</c:v>
                </c:pt>
                <c:pt idx="3071">
                  <c:v>42872.433958333335</c:v>
                </c:pt>
                <c:pt idx="3072">
                  <c:v>42872.43818287037</c:v>
                </c:pt>
                <c:pt idx="3073">
                  <c:v>42872.442361111112</c:v>
                </c:pt>
                <c:pt idx="3074">
                  <c:v>42872.446539351855</c:v>
                </c:pt>
                <c:pt idx="3075">
                  <c:v>42872.450891203705</c:v>
                </c:pt>
                <c:pt idx="3076">
                  <c:v>42872.455138888887</c:v>
                </c:pt>
                <c:pt idx="3077">
                  <c:v>42872.459374999999</c:v>
                </c:pt>
                <c:pt idx="3078">
                  <c:v>42872.471898148149</c:v>
                </c:pt>
                <c:pt idx="3079">
                  <c:v>42872.522546296299</c:v>
                </c:pt>
                <c:pt idx="3080">
                  <c:v>42872.530162037037</c:v>
                </c:pt>
                <c:pt idx="3081">
                  <c:v>42872.574606481481</c:v>
                </c:pt>
                <c:pt idx="3082">
                  <c:v>42872.5781712963</c:v>
                </c:pt>
                <c:pt idx="3083">
                  <c:v>42872.585173611114</c:v>
                </c:pt>
                <c:pt idx="3084">
                  <c:v>42872.58865740741</c:v>
                </c:pt>
                <c:pt idx="3085">
                  <c:v>42872.603020833332</c:v>
                </c:pt>
                <c:pt idx="3086">
                  <c:v>42872.613819444443</c:v>
                </c:pt>
                <c:pt idx="3087">
                  <c:v>42872.617465277777</c:v>
                </c:pt>
                <c:pt idx="3088">
                  <c:v>42872.621145833335</c:v>
                </c:pt>
                <c:pt idx="3089">
                  <c:v>42872.624918981484</c:v>
                </c:pt>
                <c:pt idx="3090">
                  <c:v>42872.62872685185</c:v>
                </c:pt>
                <c:pt idx="3091">
                  <c:v>42872.632453703707</c:v>
                </c:pt>
                <c:pt idx="3092">
                  <c:v>42873.359444444446</c:v>
                </c:pt>
                <c:pt idx="3093">
                  <c:v>42874.428472222222</c:v>
                </c:pt>
                <c:pt idx="3094">
                  <c:v>42874.433113425926</c:v>
                </c:pt>
                <c:pt idx="3095">
                  <c:v>42874.437685185185</c:v>
                </c:pt>
                <c:pt idx="3096">
                  <c:v>42874.442118055558</c:v>
                </c:pt>
                <c:pt idx="3097">
                  <c:v>42879.453634259262</c:v>
                </c:pt>
                <c:pt idx="3098">
                  <c:v>42879.457731481481</c:v>
                </c:pt>
                <c:pt idx="3099">
                  <c:v>42879.461782407408</c:v>
                </c:pt>
                <c:pt idx="3100">
                  <c:v>42879.465844907405</c:v>
                </c:pt>
                <c:pt idx="3101">
                  <c:v>42879.469849537039</c:v>
                </c:pt>
                <c:pt idx="3102">
                  <c:v>42879.473796296297</c:v>
                </c:pt>
                <c:pt idx="3103">
                  <c:v>42879.477800925924</c:v>
                </c:pt>
                <c:pt idx="3104">
                  <c:v>42879.481805555559</c:v>
                </c:pt>
                <c:pt idx="3105">
                  <c:v>42879.485752314817</c:v>
                </c:pt>
                <c:pt idx="3106">
                  <c:v>42879.489710648151</c:v>
                </c:pt>
                <c:pt idx="3107">
                  <c:v>42879.493634259263</c:v>
                </c:pt>
                <c:pt idx="3108">
                  <c:v>42879.497557870367</c:v>
                </c:pt>
                <c:pt idx="3109">
                  <c:v>42879.501469907409</c:v>
                </c:pt>
                <c:pt idx="3110">
                  <c:v>42879.505312499998</c:v>
                </c:pt>
                <c:pt idx="3111">
                  <c:v>42879.509259259263</c:v>
                </c:pt>
                <c:pt idx="3112">
                  <c:v>42879.513171296298</c:v>
                </c:pt>
                <c:pt idx="3113">
                  <c:v>42879.517118055555</c:v>
                </c:pt>
                <c:pt idx="3114">
                  <c:v>42879.520891203705</c:v>
                </c:pt>
                <c:pt idx="3115">
                  <c:v>42879.524606481478</c:v>
                </c:pt>
                <c:pt idx="3116">
                  <c:v>42879.528368055559</c:v>
                </c:pt>
                <c:pt idx="3117">
                  <c:v>42879.532141203701</c:v>
                </c:pt>
                <c:pt idx="3118">
                  <c:v>42879.535833333335</c:v>
                </c:pt>
                <c:pt idx="3119">
                  <c:v>42879.539490740739</c:v>
                </c:pt>
                <c:pt idx="3120">
                  <c:v>42879.543171296296</c:v>
                </c:pt>
                <c:pt idx="3121">
                  <c:v>42879.546782407408</c:v>
                </c:pt>
                <c:pt idx="3122">
                  <c:v>42879.550381944442</c:v>
                </c:pt>
                <c:pt idx="3123">
                  <c:v>42879.553854166668</c:v>
                </c:pt>
                <c:pt idx="3124">
                  <c:v>42879.557349537034</c:v>
                </c:pt>
                <c:pt idx="3125">
                  <c:v>42879.560856481483</c:v>
                </c:pt>
                <c:pt idx="3126">
                  <c:v>42879.564317129632</c:v>
                </c:pt>
                <c:pt idx="3127">
                  <c:v>42879.567893518521</c:v>
                </c:pt>
                <c:pt idx="3128">
                  <c:v>42879.571377314816</c:v>
                </c:pt>
                <c:pt idx="3129">
                  <c:v>42879.574803240743</c:v>
                </c:pt>
                <c:pt idx="3130">
                  <c:v>42879.578229166669</c:v>
                </c:pt>
                <c:pt idx="3131">
                  <c:v>42879.581759259258</c:v>
                </c:pt>
                <c:pt idx="3132">
                  <c:v>42879.585185185184</c:v>
                </c:pt>
                <c:pt idx="3133">
                  <c:v>42879.588622685187</c:v>
                </c:pt>
                <c:pt idx="3134">
                  <c:v>42879.59207175926</c:v>
                </c:pt>
                <c:pt idx="3135">
                  <c:v>42879.59547453704</c:v>
                </c:pt>
                <c:pt idx="3136">
                  <c:v>42879.598807870374</c:v>
                </c:pt>
                <c:pt idx="3137">
                  <c:v>42879.602152777778</c:v>
                </c:pt>
                <c:pt idx="3138">
                  <c:v>42879.605520833335</c:v>
                </c:pt>
                <c:pt idx="3139">
                  <c:v>42879.612812500003</c:v>
                </c:pt>
                <c:pt idx="3140">
                  <c:v>42879.616168981483</c:v>
                </c:pt>
                <c:pt idx="3141">
                  <c:v>42879.619837962964</c:v>
                </c:pt>
                <c:pt idx="3142">
                  <c:v>42879.623194444444</c:v>
                </c:pt>
                <c:pt idx="3143">
                  <c:v>42879.626620370371</c:v>
                </c:pt>
                <c:pt idx="3144">
                  <c:v>42879.632141203707</c:v>
                </c:pt>
                <c:pt idx="3145">
                  <c:v>42879.636516203704</c:v>
                </c:pt>
                <c:pt idx="3146">
                  <c:v>42879.641006944446</c:v>
                </c:pt>
                <c:pt idx="3147">
                  <c:v>42879.647974537038</c:v>
                </c:pt>
                <c:pt idx="3148">
                  <c:v>42879.653877314813</c:v>
                </c:pt>
                <c:pt idx="3149">
                  <c:v>42879.660983796297</c:v>
                </c:pt>
                <c:pt idx="3150">
                  <c:v>42879.668194444443</c:v>
                </c:pt>
                <c:pt idx="3151">
                  <c:v>42879.673125000001</c:v>
                </c:pt>
                <c:pt idx="3152">
                  <c:v>42879.677951388891</c:v>
                </c:pt>
                <c:pt idx="3153">
                  <c:v>42879.684594907405</c:v>
                </c:pt>
                <c:pt idx="3154">
                  <c:v>42879.69358796296</c:v>
                </c:pt>
                <c:pt idx="3155">
                  <c:v>42879.699432870373</c:v>
                </c:pt>
                <c:pt idx="3156">
                  <c:v>42879.708402777775</c:v>
                </c:pt>
                <c:pt idx="3157">
                  <c:v>42879.716782407406</c:v>
                </c:pt>
                <c:pt idx="3158">
                  <c:v>42880.344085648147</c:v>
                </c:pt>
                <c:pt idx="3159">
                  <c:v>42880.354953703703</c:v>
                </c:pt>
                <c:pt idx="3160">
                  <c:v>42880.362986111111</c:v>
                </c:pt>
                <c:pt idx="3161">
                  <c:v>42880.369814814818</c:v>
                </c:pt>
                <c:pt idx="3162">
                  <c:v>42880.375798611109</c:v>
                </c:pt>
                <c:pt idx="3163">
                  <c:v>42880.385601851849</c:v>
                </c:pt>
                <c:pt idx="3164">
                  <c:v>42880.391006944446</c:v>
                </c:pt>
                <c:pt idx="3165">
                  <c:v>42880.396319444444</c:v>
                </c:pt>
                <c:pt idx="3166">
                  <c:v>42880.401435185187</c:v>
                </c:pt>
                <c:pt idx="3167">
                  <c:v>42880.411354166667</c:v>
                </c:pt>
                <c:pt idx="3168">
                  <c:v>42880.416145833333</c:v>
                </c:pt>
                <c:pt idx="3169">
                  <c:v>42880.420902777776</c:v>
                </c:pt>
                <c:pt idx="3170">
                  <c:v>42880.430150462962</c:v>
                </c:pt>
                <c:pt idx="3171">
                  <c:v>42880.499652777777</c:v>
                </c:pt>
                <c:pt idx="3172">
                  <c:v>42880.503842592596</c:v>
                </c:pt>
                <c:pt idx="3173">
                  <c:v>42880.533761574072</c:v>
                </c:pt>
                <c:pt idx="3174">
                  <c:v>42880.537962962961</c:v>
                </c:pt>
                <c:pt idx="3175">
                  <c:v>42880.542141203703</c:v>
                </c:pt>
                <c:pt idx="3176">
                  <c:v>42880.550300925926</c:v>
                </c:pt>
                <c:pt idx="3177">
                  <c:v>42880.588402777779</c:v>
                </c:pt>
                <c:pt idx="3178">
                  <c:v>42880.59542824074</c:v>
                </c:pt>
                <c:pt idx="3179">
                  <c:v>42880.599039351851</c:v>
                </c:pt>
                <c:pt idx="3180">
                  <c:v>42880.602743055555</c:v>
                </c:pt>
                <c:pt idx="3181">
                  <c:v>42880.606203703705</c:v>
                </c:pt>
                <c:pt idx="3182">
                  <c:v>42880.609537037039</c:v>
                </c:pt>
                <c:pt idx="3183">
                  <c:v>42880.616238425922</c:v>
                </c:pt>
                <c:pt idx="3184">
                  <c:v>42881.336354166669</c:v>
                </c:pt>
                <c:pt idx="3185">
                  <c:v>42881.347118055557</c:v>
                </c:pt>
                <c:pt idx="3186">
                  <c:v>42881.355266203704</c:v>
                </c:pt>
                <c:pt idx="3187">
                  <c:v>42881.374826388892</c:v>
                </c:pt>
                <c:pt idx="3188">
                  <c:v>42881.387118055558</c:v>
                </c:pt>
                <c:pt idx="3189">
                  <c:v>42881.393784722219</c:v>
                </c:pt>
                <c:pt idx="3190">
                  <c:v>42881.411643518521</c:v>
                </c:pt>
                <c:pt idx="3191">
                  <c:v>42881.416203703702</c:v>
                </c:pt>
                <c:pt idx="3192">
                  <c:v>42881.420729166668</c:v>
                </c:pt>
                <c:pt idx="3193">
                  <c:v>42881.425347222219</c:v>
                </c:pt>
                <c:pt idx="3194">
                  <c:v>42881.429791666669</c:v>
                </c:pt>
                <c:pt idx="3195">
                  <c:v>42881.434421296297</c:v>
                </c:pt>
                <c:pt idx="3196">
                  <c:v>42881.438668981478</c:v>
                </c:pt>
                <c:pt idx="3197">
                  <c:v>42881.443043981482</c:v>
                </c:pt>
                <c:pt idx="3198">
                  <c:v>42881.447384259256</c:v>
                </c:pt>
                <c:pt idx="3199">
                  <c:v>42881.45175925926</c:v>
                </c:pt>
                <c:pt idx="3200">
                  <c:v>42881.456516203703</c:v>
                </c:pt>
                <c:pt idx="3201">
                  <c:v>42881.460717592592</c:v>
                </c:pt>
                <c:pt idx="3202">
                  <c:v>42881.464675925927</c:v>
                </c:pt>
                <c:pt idx="3203">
                  <c:v>42881.468645833331</c:v>
                </c:pt>
                <c:pt idx="3204">
                  <c:v>42881.472615740742</c:v>
                </c:pt>
                <c:pt idx="3205">
                  <c:v>42881.476504629631</c:v>
                </c:pt>
                <c:pt idx="3206">
                  <c:v>42881.480393518519</c:v>
                </c:pt>
                <c:pt idx="3207">
                  <c:v>42881.484340277777</c:v>
                </c:pt>
                <c:pt idx="3208">
                  <c:v>42881.488229166665</c:v>
                </c:pt>
                <c:pt idx="3209">
                  <c:v>42881.492002314815</c:v>
                </c:pt>
                <c:pt idx="3210">
                  <c:v>42881.495798611111</c:v>
                </c:pt>
                <c:pt idx="3211">
                  <c:v>42881.499583333331</c:v>
                </c:pt>
                <c:pt idx="3212">
                  <c:v>42881.50335648148</c:v>
                </c:pt>
                <c:pt idx="3213">
                  <c:v>42881.507060185184</c:v>
                </c:pt>
                <c:pt idx="3214">
                  <c:v>42881.51090277778</c:v>
                </c:pt>
                <c:pt idx="3215">
                  <c:v>42881.515289351853</c:v>
                </c:pt>
                <c:pt idx="3216">
                  <c:v>42881.51966435185</c:v>
                </c:pt>
                <c:pt idx="3217">
                  <c:v>42881.523854166669</c:v>
                </c:pt>
                <c:pt idx="3218">
                  <c:v>42881.527604166666</c:v>
                </c:pt>
                <c:pt idx="3219">
                  <c:v>42881.531284722223</c:v>
                </c:pt>
                <c:pt idx="3220">
                  <c:v>42881.535092592596</c:v>
                </c:pt>
                <c:pt idx="3221">
                  <c:v>42881.538969907408</c:v>
                </c:pt>
                <c:pt idx="3222">
                  <c:v>42881.542650462965</c:v>
                </c:pt>
                <c:pt idx="3223">
                  <c:v>42881.546712962961</c:v>
                </c:pt>
                <c:pt idx="3224">
                  <c:v>42881.550810185188</c:v>
                </c:pt>
                <c:pt idx="3225">
                  <c:v>42881.554826388892</c:v>
                </c:pt>
                <c:pt idx="3226">
                  <c:v>42881.558611111112</c:v>
                </c:pt>
                <c:pt idx="3227">
                  <c:v>42881.562534722223</c:v>
                </c:pt>
                <c:pt idx="3228">
                  <c:v>42881.566342592596</c:v>
                </c:pt>
                <c:pt idx="3229">
                  <c:v>42881.570069444446</c:v>
                </c:pt>
                <c:pt idx="3230">
                  <c:v>42881.577187499999</c:v>
                </c:pt>
                <c:pt idx="3231">
                  <c:v>42881.580682870372</c:v>
                </c:pt>
                <c:pt idx="3232">
                  <c:v>42881.671122685184</c:v>
                </c:pt>
                <c:pt idx="3233">
                  <c:v>42881.679675925923</c:v>
                </c:pt>
                <c:pt idx="3234">
                  <c:v>42882.343634259261</c:v>
                </c:pt>
                <c:pt idx="3235">
                  <c:v>42882.357592592591</c:v>
                </c:pt>
                <c:pt idx="3236">
                  <c:v>42882.365219907406</c:v>
                </c:pt>
                <c:pt idx="3237">
                  <c:v>42882.371782407405</c:v>
                </c:pt>
                <c:pt idx="3238">
                  <c:v>42882.377766203703</c:v>
                </c:pt>
                <c:pt idx="3239">
                  <c:v>42882.383275462962</c:v>
                </c:pt>
                <c:pt idx="3240">
                  <c:v>42882.38894675926</c:v>
                </c:pt>
                <c:pt idx="3241">
                  <c:v>42882.394293981481</c:v>
                </c:pt>
                <c:pt idx="3242">
                  <c:v>42882.399270833332</c:v>
                </c:pt>
                <c:pt idx="3243">
                  <c:v>42882.404166666667</c:v>
                </c:pt>
                <c:pt idx="3244">
                  <c:v>42882.408888888887</c:v>
                </c:pt>
                <c:pt idx="3245">
                  <c:v>42882.413472222222</c:v>
                </c:pt>
                <c:pt idx="3246">
                  <c:v>42882.418171296296</c:v>
                </c:pt>
                <c:pt idx="3247">
                  <c:v>42882.423645833333</c:v>
                </c:pt>
                <c:pt idx="3248">
                  <c:v>42882.428136574075</c:v>
                </c:pt>
                <c:pt idx="3249">
                  <c:v>42882.432581018518</c:v>
                </c:pt>
                <c:pt idx="3250">
                  <c:v>42882.436747685184</c:v>
                </c:pt>
                <c:pt idx="3251">
                  <c:v>42882.4453587963</c:v>
                </c:pt>
                <c:pt idx="3252">
                  <c:v>42882.449733796297</c:v>
                </c:pt>
                <c:pt idx="3253">
                  <c:v>42882.454513888886</c:v>
                </c:pt>
                <c:pt idx="3254">
                  <c:v>42882.46361111111</c:v>
                </c:pt>
                <c:pt idx="3255">
                  <c:v>42882.631747685184</c:v>
                </c:pt>
                <c:pt idx="3256">
                  <c:v>42882.63585648148</c:v>
                </c:pt>
                <c:pt idx="3257">
                  <c:v>42883.359791666669</c:v>
                </c:pt>
                <c:pt idx="3258">
                  <c:v>42883.368541666663</c:v>
                </c:pt>
                <c:pt idx="3259">
                  <c:v>42883.375451388885</c:v>
                </c:pt>
                <c:pt idx="3260">
                  <c:v>42883.3827662037</c:v>
                </c:pt>
                <c:pt idx="3261">
                  <c:v>42883.389398148145</c:v>
                </c:pt>
                <c:pt idx="3262">
                  <c:v>42883.395775462966</c:v>
                </c:pt>
                <c:pt idx="3263">
                  <c:v>42883.401724537034</c:v>
                </c:pt>
                <c:pt idx="3264">
                  <c:v>42883.406898148147</c:v>
                </c:pt>
                <c:pt idx="3265">
                  <c:v>42883.411898148152</c:v>
                </c:pt>
                <c:pt idx="3266">
                  <c:v>42883.41646990741</c:v>
                </c:pt>
                <c:pt idx="3267">
                  <c:v>42883.420937499999</c:v>
                </c:pt>
                <c:pt idx="3268">
                  <c:v>42883.425520833334</c:v>
                </c:pt>
                <c:pt idx="3269">
                  <c:v>42883.430046296293</c:v>
                </c:pt>
                <c:pt idx="3270">
                  <c:v>42883.434317129628</c:v>
                </c:pt>
                <c:pt idx="3271">
                  <c:v>42883.438726851855</c:v>
                </c:pt>
                <c:pt idx="3272">
                  <c:v>42883.443622685183</c:v>
                </c:pt>
                <c:pt idx="3273">
                  <c:v>42883.448449074072</c:v>
                </c:pt>
                <c:pt idx="3274">
                  <c:v>42883.453761574077</c:v>
                </c:pt>
                <c:pt idx="3275">
                  <c:v>42883.459004629629</c:v>
                </c:pt>
                <c:pt idx="3276">
                  <c:v>42883.464259259257</c:v>
                </c:pt>
                <c:pt idx="3277">
                  <c:v>42883.469386574077</c:v>
                </c:pt>
                <c:pt idx="3278">
                  <c:v>42883.474398148152</c:v>
                </c:pt>
                <c:pt idx="3279">
                  <c:v>42883.479363425926</c:v>
                </c:pt>
                <c:pt idx="3280">
                  <c:v>42883.484247685185</c:v>
                </c:pt>
                <c:pt idx="3281">
                  <c:v>42883.489027777781</c:v>
                </c:pt>
                <c:pt idx="3282">
                  <c:v>42883.49386574074</c:v>
                </c:pt>
                <c:pt idx="3283">
                  <c:v>42883.49858796296</c:v>
                </c:pt>
                <c:pt idx="3284">
                  <c:v>42883.503206018519</c:v>
                </c:pt>
                <c:pt idx="3285">
                  <c:v>42883.507835648146</c:v>
                </c:pt>
                <c:pt idx="3286">
                  <c:v>42883.512407407405</c:v>
                </c:pt>
                <c:pt idx="3287">
                  <c:v>42883.516898148147</c:v>
                </c:pt>
                <c:pt idx="3288">
                  <c:v>42883.521284722221</c:v>
                </c:pt>
                <c:pt idx="3289">
                  <c:v>42883.525625000002</c:v>
                </c:pt>
                <c:pt idx="3290">
                  <c:v>42883.53</c:v>
                </c:pt>
                <c:pt idx="3291">
                  <c:v>42883.534444444442</c:v>
                </c:pt>
                <c:pt idx="3292">
                  <c:v>42883.538263888891</c:v>
                </c:pt>
                <c:pt idx="3293">
                  <c:v>42883.542500000003</c:v>
                </c:pt>
                <c:pt idx="3294">
                  <c:v>42883.546157407407</c:v>
                </c:pt>
                <c:pt idx="3295">
                  <c:v>42883.550011574072</c:v>
                </c:pt>
                <c:pt idx="3296">
                  <c:v>42883.553993055553</c:v>
                </c:pt>
                <c:pt idx="3297">
                  <c:v>42883.56181712963</c:v>
                </c:pt>
                <c:pt idx="3298">
                  <c:v>42883.569502314815</c:v>
                </c:pt>
                <c:pt idx="3299">
                  <c:v>42883.594212962962</c:v>
                </c:pt>
                <c:pt idx="3300">
                  <c:v>42883.607592592591</c:v>
                </c:pt>
                <c:pt idx="3301">
                  <c:v>42883.614270833335</c:v>
                </c:pt>
                <c:pt idx="3302">
                  <c:v>42883.617673611108</c:v>
                </c:pt>
                <c:pt idx="3303">
                  <c:v>42883.631157407406</c:v>
                </c:pt>
                <c:pt idx="3304">
                  <c:v>42883.651724537034</c:v>
                </c:pt>
                <c:pt idx="3305">
                  <c:v>42883.65556712963</c:v>
                </c:pt>
                <c:pt idx="3306">
                  <c:v>42883.683182870373</c:v>
                </c:pt>
                <c:pt idx="3307">
                  <c:v>42884.332870370374</c:v>
                </c:pt>
                <c:pt idx="3308">
                  <c:v>42884.341724537036</c:v>
                </c:pt>
                <c:pt idx="3309">
                  <c:v>42884.354861111111</c:v>
                </c:pt>
                <c:pt idx="3310">
                  <c:v>42884.363634259258</c:v>
                </c:pt>
                <c:pt idx="3311">
                  <c:v>42884.37060185185</c:v>
                </c:pt>
                <c:pt idx="3312">
                  <c:v>42884.376932870371</c:v>
                </c:pt>
                <c:pt idx="3313">
                  <c:v>42884.383564814816</c:v>
                </c:pt>
                <c:pt idx="3314">
                  <c:v>42884.390474537038</c:v>
                </c:pt>
                <c:pt idx="3315">
                  <c:v>42884.397129629629</c:v>
                </c:pt>
                <c:pt idx="3316">
                  <c:v>42884.40353009259</c:v>
                </c:pt>
                <c:pt idx="3317">
                  <c:v>42884.408402777779</c:v>
                </c:pt>
                <c:pt idx="3318">
                  <c:v>42884.413506944446</c:v>
                </c:pt>
                <c:pt idx="3319">
                  <c:v>42884.418217592596</c:v>
                </c:pt>
                <c:pt idx="3320">
                  <c:v>42884.422754629632</c:v>
                </c:pt>
                <c:pt idx="3321">
                  <c:v>42884.427199074074</c:v>
                </c:pt>
                <c:pt idx="3322">
                  <c:v>42884.431608796294</c:v>
                </c:pt>
                <c:pt idx="3323">
                  <c:v>42884.436747685184</c:v>
                </c:pt>
                <c:pt idx="3324">
                  <c:v>42884.442094907405</c:v>
                </c:pt>
                <c:pt idx="3325">
                  <c:v>42884.447326388887</c:v>
                </c:pt>
                <c:pt idx="3326">
                  <c:v>42884.452789351853</c:v>
                </c:pt>
                <c:pt idx="3327">
                  <c:v>42884.457152777781</c:v>
                </c:pt>
                <c:pt idx="3328">
                  <c:v>42884.461736111109</c:v>
                </c:pt>
                <c:pt idx="3329">
                  <c:v>42884.466307870367</c:v>
                </c:pt>
                <c:pt idx="3330">
                  <c:v>42884.470486111109</c:v>
                </c:pt>
                <c:pt idx="3331">
                  <c:v>42884.474652777775</c:v>
                </c:pt>
                <c:pt idx="3332">
                  <c:v>42884.478819444441</c:v>
                </c:pt>
                <c:pt idx="3333">
                  <c:v>42884.483148148145</c:v>
                </c:pt>
                <c:pt idx="3334">
                  <c:v>42884.487210648149</c:v>
                </c:pt>
                <c:pt idx="3335">
                  <c:v>42884.491412037038</c:v>
                </c:pt>
                <c:pt idx="3336">
                  <c:v>42884.495358796295</c:v>
                </c:pt>
                <c:pt idx="3337">
                  <c:v>42884.499259259261</c:v>
                </c:pt>
                <c:pt idx="3338">
                  <c:v>42884.503449074073</c:v>
                </c:pt>
                <c:pt idx="3339">
                  <c:v>42884.507465277777</c:v>
                </c:pt>
                <c:pt idx="3340">
                  <c:v>42884.534537037034</c:v>
                </c:pt>
                <c:pt idx="3341">
                  <c:v>42884.574999999997</c:v>
                </c:pt>
                <c:pt idx="3342">
                  <c:v>42884.578587962962</c:v>
                </c:pt>
                <c:pt idx="3343">
                  <c:v>42884.582106481481</c:v>
                </c:pt>
                <c:pt idx="3344">
                  <c:v>42884.585625</c:v>
                </c:pt>
                <c:pt idx="3345">
                  <c:v>42884.589166666665</c:v>
                </c:pt>
                <c:pt idx="3346">
                  <c:v>42884.592569444445</c:v>
                </c:pt>
                <c:pt idx="3347">
                  <c:v>42884.595960648148</c:v>
                </c:pt>
                <c:pt idx="3348">
                  <c:v>42884.599328703705</c:v>
                </c:pt>
                <c:pt idx="3349">
                  <c:v>42884.602696759262</c:v>
                </c:pt>
                <c:pt idx="3350">
                  <c:v>42884.606099537035</c:v>
                </c:pt>
                <c:pt idx="3351">
                  <c:v>42884.609444444446</c:v>
                </c:pt>
                <c:pt idx="3352">
                  <c:v>42884.61278935185</c:v>
                </c:pt>
                <c:pt idx="3353">
                  <c:v>42884.61613425926</c:v>
                </c:pt>
                <c:pt idx="3354">
                  <c:v>42884.619479166664</c:v>
                </c:pt>
                <c:pt idx="3355">
                  <c:v>42884.622812499998</c:v>
                </c:pt>
                <c:pt idx="3356">
                  <c:v>42884.626157407409</c:v>
                </c:pt>
                <c:pt idx="3357">
                  <c:v>42884.629537037035</c:v>
                </c:pt>
                <c:pt idx="3358">
                  <c:v>42884.632928240739</c:v>
                </c:pt>
                <c:pt idx="3359">
                  <c:v>42884.740717592591</c:v>
                </c:pt>
                <c:pt idx="3360">
                  <c:v>42885.352986111109</c:v>
                </c:pt>
                <c:pt idx="3361">
                  <c:v>42885.359675925924</c:v>
                </c:pt>
                <c:pt idx="3362">
                  <c:v>42885.414027777777</c:v>
                </c:pt>
                <c:pt idx="3363">
                  <c:v>42885.556377314817</c:v>
                </c:pt>
                <c:pt idx="3364">
                  <c:v>42885.560023148151</c:v>
                </c:pt>
                <c:pt idx="3365">
                  <c:v>42886.347731481481</c:v>
                </c:pt>
                <c:pt idx="3366">
                  <c:v>42886.432245370372</c:v>
                </c:pt>
                <c:pt idx="3367">
                  <c:v>42886.671412037038</c:v>
                </c:pt>
                <c:pt idx="3368">
                  <c:v>42890.341203703705</c:v>
                </c:pt>
                <c:pt idx="3369">
                  <c:v>42890.471284722225</c:v>
                </c:pt>
                <c:pt idx="3370">
                  <c:v>42890.476493055554</c:v>
                </c:pt>
                <c:pt idx="3371">
                  <c:v>42890.532604166663</c:v>
                </c:pt>
                <c:pt idx="3372">
                  <c:v>42890.544270833336</c:v>
                </c:pt>
                <c:pt idx="3373">
                  <c:v>42890.562708333331</c:v>
                </c:pt>
                <c:pt idx="3374">
                  <c:v>42893.461782407408</c:v>
                </c:pt>
                <c:pt idx="3375">
                  <c:v>42893.466724537036</c:v>
                </c:pt>
                <c:pt idx="3376">
                  <c:v>42893.471770833334</c:v>
                </c:pt>
                <c:pt idx="3377">
                  <c:v>42893.4768287037</c:v>
                </c:pt>
                <c:pt idx="3378">
                  <c:v>42893.481770833336</c:v>
                </c:pt>
                <c:pt idx="3379">
                  <c:v>42893.486574074072</c:v>
                </c:pt>
                <c:pt idx="3380">
                  <c:v>42893.491469907407</c:v>
                </c:pt>
                <c:pt idx="3381">
                  <c:v>42893.496261574073</c:v>
                </c:pt>
                <c:pt idx="3382">
                  <c:v>42893.501076388886</c:v>
                </c:pt>
                <c:pt idx="3383">
                  <c:v>42893.505856481483</c:v>
                </c:pt>
                <c:pt idx="3384">
                  <c:v>42893.510474537034</c:v>
                </c:pt>
                <c:pt idx="3385">
                  <c:v>42893.515127314815</c:v>
                </c:pt>
                <c:pt idx="3386">
                  <c:v>42893.519583333335</c:v>
                </c:pt>
                <c:pt idx="3387">
                  <c:v>42893.523981481485</c:v>
                </c:pt>
                <c:pt idx="3388">
                  <c:v>42893.528368055559</c:v>
                </c:pt>
                <c:pt idx="3389">
                  <c:v>42893.532627314817</c:v>
                </c:pt>
                <c:pt idx="3390">
                  <c:v>42893.536793981482</c:v>
                </c:pt>
                <c:pt idx="3391">
                  <c:v>42893.540983796294</c:v>
                </c:pt>
                <c:pt idx="3392">
                  <c:v>42893.545104166667</c:v>
                </c:pt>
                <c:pt idx="3393">
                  <c:v>42893.553159722222</c:v>
                </c:pt>
                <c:pt idx="3394">
                  <c:v>42893.561018518521</c:v>
                </c:pt>
                <c:pt idx="3395">
                  <c:v>42893.575810185182</c:v>
                </c:pt>
                <c:pt idx="3396">
                  <c:v>42894.336875000001</c:v>
                </c:pt>
                <c:pt idx="3397">
                  <c:v>42894.346226851849</c:v>
                </c:pt>
                <c:pt idx="3398">
                  <c:v>42894.354641203703</c:v>
                </c:pt>
                <c:pt idx="3399">
                  <c:v>42894.362129629626</c:v>
                </c:pt>
                <c:pt idx="3400">
                  <c:v>42894.39439814815</c:v>
                </c:pt>
                <c:pt idx="3401">
                  <c:v>42894.400393518517</c:v>
                </c:pt>
                <c:pt idx="3402">
                  <c:v>42894.411527777775</c:v>
                </c:pt>
                <c:pt idx="3403">
                  <c:v>42894.417048611111</c:v>
                </c:pt>
                <c:pt idx="3404">
                  <c:v>42894.477048611108</c:v>
                </c:pt>
                <c:pt idx="3405">
                  <c:v>42894.485983796294</c:v>
                </c:pt>
                <c:pt idx="3406">
                  <c:v>42895.336805555555</c:v>
                </c:pt>
                <c:pt idx="3407">
                  <c:v>42895.345578703702</c:v>
                </c:pt>
                <c:pt idx="3408">
                  <c:v>42895.353981481479</c:v>
                </c:pt>
                <c:pt idx="3409">
                  <c:v>42895.361481481479</c:v>
                </c:pt>
                <c:pt idx="3410">
                  <c:v>42895.368078703701</c:v>
                </c:pt>
                <c:pt idx="3411">
                  <c:v>42895.374548611115</c:v>
                </c:pt>
                <c:pt idx="3412">
                  <c:v>42895.381481481483</c:v>
                </c:pt>
                <c:pt idx="3413">
                  <c:v>42895.38795138889</c:v>
                </c:pt>
                <c:pt idx="3414">
                  <c:v>42895.39402777778</c:v>
                </c:pt>
                <c:pt idx="3415">
                  <c:v>42895.400231481479</c:v>
                </c:pt>
                <c:pt idx="3416">
                  <c:v>42895.406307870369</c:v>
                </c:pt>
                <c:pt idx="3417">
                  <c:v>42895.412210648145</c:v>
                </c:pt>
                <c:pt idx="3418">
                  <c:v>42895.418113425927</c:v>
                </c:pt>
                <c:pt idx="3419">
                  <c:v>42895.42392361111</c:v>
                </c:pt>
                <c:pt idx="3420">
                  <c:v>42895.429525462961</c:v>
                </c:pt>
                <c:pt idx="3421">
                  <c:v>42895.435011574074</c:v>
                </c:pt>
                <c:pt idx="3422">
                  <c:v>42895.440532407411</c:v>
                </c:pt>
                <c:pt idx="3423">
                  <c:v>42895.445925925924</c:v>
                </c:pt>
                <c:pt idx="3424">
                  <c:v>42895.451122685183</c:v>
                </c:pt>
                <c:pt idx="3425">
                  <c:v>42895.456284722219</c:v>
                </c:pt>
                <c:pt idx="3426">
                  <c:v>42895.461284722223</c:v>
                </c:pt>
                <c:pt idx="3427">
                  <c:v>42895.46597222222</c:v>
                </c:pt>
                <c:pt idx="3428">
                  <c:v>42895.470439814817</c:v>
                </c:pt>
                <c:pt idx="3429">
                  <c:v>42895.475277777776</c:v>
                </c:pt>
                <c:pt idx="3430">
                  <c:v>42895.480729166666</c:v>
                </c:pt>
                <c:pt idx="3431">
                  <c:v>42895.485949074071</c:v>
                </c:pt>
                <c:pt idx="3432">
                  <c:v>42895.490324074075</c:v>
                </c:pt>
                <c:pt idx="3433">
                  <c:v>42895.49428240741</c:v>
                </c:pt>
                <c:pt idx="3434">
                  <c:v>42895.498298611114</c:v>
                </c:pt>
                <c:pt idx="3435">
                  <c:v>42895.502430555556</c:v>
                </c:pt>
                <c:pt idx="3436">
                  <c:v>42895.506539351853</c:v>
                </c:pt>
                <c:pt idx="3437">
                  <c:v>42895.510694444441</c:v>
                </c:pt>
                <c:pt idx="3438">
                  <c:v>42895.514699074076</c:v>
                </c:pt>
                <c:pt idx="3439">
                  <c:v>42895.530486111114</c:v>
                </c:pt>
                <c:pt idx="3440">
                  <c:v>42896.489270833335</c:v>
                </c:pt>
                <c:pt idx="3441">
                  <c:v>42896.508877314816</c:v>
                </c:pt>
                <c:pt idx="3442">
                  <c:v>42896.512743055559</c:v>
                </c:pt>
                <c:pt idx="3443">
                  <c:v>42896.516562500001</c:v>
                </c:pt>
                <c:pt idx="3444">
                  <c:v>42896.644907407404</c:v>
                </c:pt>
                <c:pt idx="3445">
                  <c:v>42898.368067129632</c:v>
                </c:pt>
                <c:pt idx="3446">
                  <c:v>42898.373969907407</c:v>
                </c:pt>
                <c:pt idx="3447">
                  <c:v>42965.34851851852</c:v>
                </c:pt>
                <c:pt idx="3448">
                  <c:v>42965.357245370367</c:v>
                </c:pt>
                <c:pt idx="3449">
                  <c:v>42965.365081018521</c:v>
                </c:pt>
                <c:pt idx="3450">
                  <c:v>42965.373541666668</c:v>
                </c:pt>
                <c:pt idx="3451">
                  <c:v>42965.382175925923</c:v>
                </c:pt>
                <c:pt idx="3452">
                  <c:v>42965.389953703707</c:v>
                </c:pt>
                <c:pt idx="3453">
                  <c:v>42965.397048611114</c:v>
                </c:pt>
                <c:pt idx="3454">
                  <c:v>42965.40351851852</c:v>
                </c:pt>
                <c:pt idx="3455">
                  <c:v>42965.409375000003</c:v>
                </c:pt>
                <c:pt idx="3456">
                  <c:v>42965.414780092593</c:v>
                </c:pt>
                <c:pt idx="3457">
                  <c:v>42965.420023148145</c:v>
                </c:pt>
                <c:pt idx="3458">
                  <c:v>42965.425567129627</c:v>
                </c:pt>
                <c:pt idx="3459">
                  <c:v>42965.430636574078</c:v>
                </c:pt>
                <c:pt idx="3460">
                  <c:v>42965.435416666667</c:v>
                </c:pt>
                <c:pt idx="3461">
                  <c:v>42965.440138888887</c:v>
                </c:pt>
                <c:pt idx="3462">
                  <c:v>42965.444756944446</c:v>
                </c:pt>
                <c:pt idx="3463">
                  <c:v>42965.449155092596</c:v>
                </c:pt>
                <c:pt idx="3464">
                  <c:v>42965.45349537037</c:v>
                </c:pt>
                <c:pt idx="3465">
                  <c:v>42965.480219907404</c:v>
                </c:pt>
                <c:pt idx="3466">
                  <c:v>42965.484722222223</c:v>
                </c:pt>
                <c:pt idx="3467">
                  <c:v>42965.489270833335</c:v>
                </c:pt>
                <c:pt idx="3468">
                  <c:v>42965.493715277778</c:v>
                </c:pt>
                <c:pt idx="3469">
                  <c:v>42965.502118055556</c:v>
                </c:pt>
                <c:pt idx="3470">
                  <c:v>42965.506435185183</c:v>
                </c:pt>
                <c:pt idx="3471">
                  <c:v>42965.510659722226</c:v>
                </c:pt>
                <c:pt idx="3472">
                  <c:v>42965.514930555553</c:v>
                </c:pt>
                <c:pt idx="3473">
                  <c:v>42965.519143518519</c:v>
                </c:pt>
                <c:pt idx="3474">
                  <c:v>42965.523275462961</c:v>
                </c:pt>
                <c:pt idx="3475">
                  <c:v>42965.527372685188</c:v>
                </c:pt>
                <c:pt idx="3476">
                  <c:v>42965.531585648147</c:v>
                </c:pt>
                <c:pt idx="3477">
                  <c:v>42965.535717592589</c:v>
                </c:pt>
                <c:pt idx="3478">
                  <c:v>42968.348622685182</c:v>
                </c:pt>
                <c:pt idx="3479">
                  <c:v>42968.359236111108</c:v>
                </c:pt>
                <c:pt idx="3480">
                  <c:v>42968.368136574078</c:v>
                </c:pt>
                <c:pt idx="3481">
                  <c:v>42968.376157407409</c:v>
                </c:pt>
                <c:pt idx="3482">
                  <c:v>42968.383668981478</c:v>
                </c:pt>
                <c:pt idx="3483">
                  <c:v>42968.391099537039</c:v>
                </c:pt>
                <c:pt idx="3484">
                  <c:v>42968.397013888891</c:v>
                </c:pt>
                <c:pt idx="3485">
                  <c:v>42968.402199074073</c:v>
                </c:pt>
                <c:pt idx="3486">
                  <c:v>42968.407314814816</c:v>
                </c:pt>
                <c:pt idx="3487">
                  <c:v>42968.412233796298</c:v>
                </c:pt>
                <c:pt idx="3488">
                  <c:v>42968.417175925926</c:v>
                </c:pt>
                <c:pt idx="3489">
                  <c:v>42968.422083333331</c:v>
                </c:pt>
                <c:pt idx="3490">
                  <c:v>42968.426863425928</c:v>
                </c:pt>
                <c:pt idx="3491">
                  <c:v>42968.431574074071</c:v>
                </c:pt>
                <c:pt idx="3492">
                  <c:v>42968.436145833337</c:v>
                </c:pt>
                <c:pt idx="3493">
                  <c:v>42968.440763888888</c:v>
                </c:pt>
                <c:pt idx="3494">
                  <c:v>42968.445393518516</c:v>
                </c:pt>
                <c:pt idx="3495">
                  <c:v>42968.449988425928</c:v>
                </c:pt>
                <c:pt idx="3496">
                  <c:v>42968.454606481479</c:v>
                </c:pt>
                <c:pt idx="3497">
                  <c:v>42968.45925925926</c:v>
                </c:pt>
                <c:pt idx="3498">
                  <c:v>42968.463599537034</c:v>
                </c:pt>
                <c:pt idx="3499">
                  <c:v>42968.467962962961</c:v>
                </c:pt>
                <c:pt idx="3500">
                  <c:v>42968.472303240742</c:v>
                </c:pt>
                <c:pt idx="3501">
                  <c:v>42968.476469907408</c:v>
                </c:pt>
                <c:pt idx="3502">
                  <c:v>42968.48060185185</c:v>
                </c:pt>
                <c:pt idx="3503">
                  <c:v>42968.484768518516</c:v>
                </c:pt>
                <c:pt idx="3504">
                  <c:v>42968.488993055558</c:v>
                </c:pt>
                <c:pt idx="3505">
                  <c:v>42968.493206018517</c:v>
                </c:pt>
                <c:pt idx="3506">
                  <c:v>42968.497407407405</c:v>
                </c:pt>
                <c:pt idx="3507">
                  <c:v>42968.501620370371</c:v>
                </c:pt>
                <c:pt idx="3508">
                  <c:v>42968.505636574075</c:v>
                </c:pt>
                <c:pt idx="3509">
                  <c:v>42968.513425925928</c:v>
                </c:pt>
                <c:pt idx="3510">
                  <c:v>42968.517245370371</c:v>
                </c:pt>
                <c:pt idx="3511">
                  <c:v>42968.521666666667</c:v>
                </c:pt>
                <c:pt idx="3512">
                  <c:v>42972.348263888889</c:v>
                </c:pt>
                <c:pt idx="3513">
                  <c:v>42972.356990740744</c:v>
                </c:pt>
                <c:pt idx="3514">
                  <c:v>42972.370497685188</c:v>
                </c:pt>
                <c:pt idx="3515">
                  <c:v>42972.376516203702</c:v>
                </c:pt>
                <c:pt idx="3516">
                  <c:v>42972.382453703707</c:v>
                </c:pt>
                <c:pt idx="3517">
                  <c:v>42972.388449074075</c:v>
                </c:pt>
                <c:pt idx="3518">
                  <c:v>42972.393483796295</c:v>
                </c:pt>
                <c:pt idx="3519">
                  <c:v>42972.399004629631</c:v>
                </c:pt>
                <c:pt idx="3520">
                  <c:v>42972.404560185183</c:v>
                </c:pt>
                <c:pt idx="3521">
                  <c:v>42972.409861111111</c:v>
                </c:pt>
                <c:pt idx="3522">
                  <c:v>42972.415011574078</c:v>
                </c:pt>
                <c:pt idx="3523">
                  <c:v>42972.420011574075</c:v>
                </c:pt>
                <c:pt idx="3524">
                  <c:v>42972.425196759257</c:v>
                </c:pt>
                <c:pt idx="3525">
                  <c:v>42972.430266203701</c:v>
                </c:pt>
                <c:pt idx="3526">
                  <c:v>42972.435081018521</c:v>
                </c:pt>
                <c:pt idx="3527">
                  <c:v>42972.439872685187</c:v>
                </c:pt>
                <c:pt idx="3528">
                  <c:v>42972.444594907407</c:v>
                </c:pt>
                <c:pt idx="3529">
                  <c:v>42972.471747685187</c:v>
                </c:pt>
                <c:pt idx="3530">
                  <c:v>42972.476284722223</c:v>
                </c:pt>
                <c:pt idx="3531">
                  <c:v>42972.480578703704</c:v>
                </c:pt>
                <c:pt idx="3532">
                  <c:v>42972.48474537037</c:v>
                </c:pt>
                <c:pt idx="3533">
                  <c:v>42972.48878472222</c:v>
                </c:pt>
                <c:pt idx="3534">
                  <c:v>42972.493159722224</c:v>
                </c:pt>
                <c:pt idx="3535">
                  <c:v>42972.497361111113</c:v>
                </c:pt>
                <c:pt idx="3536">
                  <c:v>42972.501296296294</c:v>
                </c:pt>
                <c:pt idx="3537">
                  <c:v>42972.505358796298</c:v>
                </c:pt>
                <c:pt idx="3538">
                  <c:v>42972.509421296294</c:v>
                </c:pt>
                <c:pt idx="3539">
                  <c:v>42972.513425925928</c:v>
                </c:pt>
                <c:pt idx="3540">
                  <c:v>42972.517407407409</c:v>
                </c:pt>
                <c:pt idx="3541">
                  <c:v>42972.521481481483</c:v>
                </c:pt>
                <c:pt idx="3542">
                  <c:v>42972.525370370371</c:v>
                </c:pt>
                <c:pt idx="3543">
                  <c:v>42972.529166666667</c:v>
                </c:pt>
                <c:pt idx="3544">
                  <c:v>42972.533171296294</c:v>
                </c:pt>
                <c:pt idx="3545">
                  <c:v>42972.537037037036</c:v>
                </c:pt>
                <c:pt idx="3546">
                  <c:v>42972.540879629632</c:v>
                </c:pt>
                <c:pt idx="3547">
                  <c:v>42972.544699074075</c:v>
                </c:pt>
                <c:pt idx="3548">
                  <c:v>42973.362361111111</c:v>
                </c:pt>
                <c:pt idx="3549">
                  <c:v>42973.370254629626</c:v>
                </c:pt>
                <c:pt idx="3550">
                  <c:v>42973.377662037034</c:v>
                </c:pt>
                <c:pt idx="3551">
                  <c:v>42973.384791666664</c:v>
                </c:pt>
                <c:pt idx="3552">
                  <c:v>42973.391226851854</c:v>
                </c:pt>
                <c:pt idx="3553">
                  <c:v>42973.396458333336</c:v>
                </c:pt>
                <c:pt idx="3554">
                  <c:v>42973.402025462965</c:v>
                </c:pt>
                <c:pt idx="3555">
                  <c:v>42973.408437500002</c:v>
                </c:pt>
                <c:pt idx="3556">
                  <c:v>42973.414120370369</c:v>
                </c:pt>
                <c:pt idx="3557">
                  <c:v>42973.420173611114</c:v>
                </c:pt>
                <c:pt idx="3558">
                  <c:v>42973.426041666666</c:v>
                </c:pt>
                <c:pt idx="3559">
                  <c:v>42973.431666666664</c:v>
                </c:pt>
                <c:pt idx="3560">
                  <c:v>42973.437222222223</c:v>
                </c:pt>
                <c:pt idx="3561">
                  <c:v>42973.442476851851</c:v>
                </c:pt>
                <c:pt idx="3562">
                  <c:v>42973.447708333333</c:v>
                </c:pt>
                <c:pt idx="3563">
                  <c:v>42973.452905092592</c:v>
                </c:pt>
                <c:pt idx="3564">
                  <c:v>42973.479571759257</c:v>
                </c:pt>
                <c:pt idx="3565">
                  <c:v>42973.483993055554</c:v>
                </c:pt>
                <c:pt idx="3566">
                  <c:v>42974.348460648151</c:v>
                </c:pt>
                <c:pt idx="3567">
                  <c:v>42974.356689814813</c:v>
                </c:pt>
                <c:pt idx="3568">
                  <c:v>42974.363275462965</c:v>
                </c:pt>
                <c:pt idx="3569">
                  <c:v>42974.36922453704</c:v>
                </c:pt>
                <c:pt idx="3570">
                  <c:v>42974.388356481482</c:v>
                </c:pt>
                <c:pt idx="3571">
                  <c:v>42974.394872685189</c:v>
                </c:pt>
                <c:pt idx="3572">
                  <c:v>42974.401469907411</c:v>
                </c:pt>
                <c:pt idx="3573">
                  <c:v>42974.407546296294</c:v>
                </c:pt>
                <c:pt idx="3574">
                  <c:v>42974.412488425929</c:v>
                </c:pt>
                <c:pt idx="3575">
                  <c:v>42974.417268518519</c:v>
                </c:pt>
                <c:pt idx="3576">
                  <c:v>42974.421840277777</c:v>
                </c:pt>
                <c:pt idx="3577">
                  <c:v>42974.426481481481</c:v>
                </c:pt>
                <c:pt idx="3578">
                  <c:v>42974.431238425925</c:v>
                </c:pt>
                <c:pt idx="3579">
                  <c:v>42974.441261574073</c:v>
                </c:pt>
                <c:pt idx="3580">
                  <c:v>42976.479027777779</c:v>
                </c:pt>
                <c:pt idx="3581">
                  <c:v>42976.483634259261</c:v>
                </c:pt>
                <c:pt idx="3582">
                  <c:v>42976.488217592596</c:v>
                </c:pt>
                <c:pt idx="3583">
                  <c:v>42976.492673611108</c:v>
                </c:pt>
                <c:pt idx="3584">
                  <c:v>42976.497187499997</c:v>
                </c:pt>
                <c:pt idx="3585">
                  <c:v>42976.501238425924</c:v>
                </c:pt>
                <c:pt idx="3586">
                  <c:v>42976.505150462966</c:v>
                </c:pt>
                <c:pt idx="3587">
                  <c:v>42976.509097222224</c:v>
                </c:pt>
                <c:pt idx="3588">
                  <c:v>42976.516701388886</c:v>
                </c:pt>
                <c:pt idx="3589">
                  <c:v>42976.520474537036</c:v>
                </c:pt>
                <c:pt idx="3590">
                  <c:v>42976.773738425924</c:v>
                </c:pt>
                <c:pt idx="3591">
                  <c:v>42977.409895833334</c:v>
                </c:pt>
                <c:pt idx="3592">
                  <c:v>42977.414907407408</c:v>
                </c:pt>
                <c:pt idx="3593">
                  <c:v>42977.419803240744</c:v>
                </c:pt>
                <c:pt idx="3594">
                  <c:v>42977.424537037034</c:v>
                </c:pt>
                <c:pt idx="3595">
                  <c:v>42977.429166666669</c:v>
                </c:pt>
                <c:pt idx="3596">
                  <c:v>42977.489895833336</c:v>
                </c:pt>
                <c:pt idx="3597">
                  <c:v>42977.49391203704</c:v>
                </c:pt>
                <c:pt idx="3598">
                  <c:v>42998.449664351851</c:v>
                </c:pt>
                <c:pt idx="3599">
                  <c:v>42998.480011574073</c:v>
                </c:pt>
                <c:pt idx="3600">
                  <c:v>42998.519826388889</c:v>
                </c:pt>
                <c:pt idx="3601">
                  <c:v>43003.518900462965</c:v>
                </c:pt>
                <c:pt idx="3602">
                  <c:v>43003.523541666669</c:v>
                </c:pt>
                <c:pt idx="3603">
                  <c:v>43003.528113425928</c:v>
                </c:pt>
                <c:pt idx="3604">
                  <c:v>43003.53261574074</c:v>
                </c:pt>
                <c:pt idx="3605">
                  <c:v>43004.330868055556</c:v>
                </c:pt>
                <c:pt idx="3606">
                  <c:v>43113.418449074074</c:v>
                </c:pt>
                <c:pt idx="3607">
                  <c:v>43113.423460648148</c:v>
                </c:pt>
                <c:pt idx="3608">
                  <c:v>43113.428449074076</c:v>
                </c:pt>
                <c:pt idx="3609">
                  <c:v>43113.433634259258</c:v>
                </c:pt>
                <c:pt idx="3610">
                  <c:v>43113.439502314817</c:v>
                </c:pt>
                <c:pt idx="3611">
                  <c:v>43113.444537037038</c:v>
                </c:pt>
                <c:pt idx="3612">
                  <c:v>43113.449502314812</c:v>
                </c:pt>
                <c:pt idx="3613">
                  <c:v>43113.454317129632</c:v>
                </c:pt>
                <c:pt idx="3614">
                  <c:v>43113.459074074075</c:v>
                </c:pt>
                <c:pt idx="3615">
                  <c:v>43113.463807870372</c:v>
                </c:pt>
                <c:pt idx="3616">
                  <c:v>43113.468368055554</c:v>
                </c:pt>
                <c:pt idx="3617">
                  <c:v>43113.472800925927</c:v>
                </c:pt>
                <c:pt idx="3618">
                  <c:v>43113.477569444447</c:v>
                </c:pt>
                <c:pt idx="3619">
                  <c:v>43113.482824074075</c:v>
                </c:pt>
                <c:pt idx="3620">
                  <c:v>43113.488599537035</c:v>
                </c:pt>
                <c:pt idx="3621">
                  <c:v>43113.494143518517</c:v>
                </c:pt>
                <c:pt idx="3622">
                  <c:v>43114.378171296295</c:v>
                </c:pt>
                <c:pt idx="3623">
                  <c:v>43114.385462962964</c:v>
                </c:pt>
                <c:pt idx="3624">
                  <c:v>43114.392361111109</c:v>
                </c:pt>
                <c:pt idx="3625">
                  <c:v>43114.410798611112</c:v>
                </c:pt>
                <c:pt idx="3626">
                  <c:v>43123.408067129632</c:v>
                </c:pt>
                <c:pt idx="3627">
                  <c:v>43123.414560185185</c:v>
                </c:pt>
                <c:pt idx="3628">
                  <c:v>43123.421076388891</c:v>
                </c:pt>
                <c:pt idx="3629">
                  <c:v>43123.42763888889</c:v>
                </c:pt>
                <c:pt idx="3630">
                  <c:v>43123.433888888889</c:v>
                </c:pt>
                <c:pt idx="3631">
                  <c:v>43123.44</c:v>
                </c:pt>
                <c:pt idx="3632">
                  <c:v>43124.385567129626</c:v>
                </c:pt>
                <c:pt idx="3633">
                  <c:v>43124.392743055556</c:v>
                </c:pt>
                <c:pt idx="3634">
                  <c:v>43124.399074074077</c:v>
                </c:pt>
                <c:pt idx="3635">
                  <c:v>43124.502546296295</c:v>
                </c:pt>
                <c:pt idx="3636">
                  <c:v>43124.507002314815</c:v>
                </c:pt>
                <c:pt idx="3637">
                  <c:v>43124.516111111108</c:v>
                </c:pt>
                <c:pt idx="3638">
                  <c:v>43125.418055555558</c:v>
                </c:pt>
                <c:pt idx="3639">
                  <c:v>43131.448055555556</c:v>
                </c:pt>
                <c:pt idx="3640">
                  <c:v>43131.459583333337</c:v>
                </c:pt>
                <c:pt idx="3641">
                  <c:v>43131.465150462966</c:v>
                </c:pt>
                <c:pt idx="3642">
                  <c:v>43131.470625000002</c:v>
                </c:pt>
                <c:pt idx="3643">
                  <c:v>43131.481226851851</c:v>
                </c:pt>
                <c:pt idx="3644">
                  <c:v>43131.486597222225</c:v>
                </c:pt>
                <c:pt idx="3645">
                  <c:v>43131.491863425923</c:v>
                </c:pt>
                <c:pt idx="3646">
                  <c:v>43131.497083333335</c:v>
                </c:pt>
                <c:pt idx="3647">
                  <c:v>43133.378217592595</c:v>
                </c:pt>
                <c:pt idx="3648">
                  <c:v>43137.414768518516</c:v>
                </c:pt>
                <c:pt idx="3649">
                  <c:v>43137.420682870368</c:v>
                </c:pt>
                <c:pt idx="3650">
                  <c:v>43137.426111111112</c:v>
                </c:pt>
                <c:pt idx="3651">
                  <c:v>43137.431666666664</c:v>
                </c:pt>
                <c:pt idx="3652">
                  <c:v>43137.437222222223</c:v>
                </c:pt>
                <c:pt idx="3653">
                  <c:v>43138.370891203704</c:v>
                </c:pt>
                <c:pt idx="3654">
                  <c:v>43138.378171296295</c:v>
                </c:pt>
                <c:pt idx="3655">
                  <c:v>43138.38486111111</c:v>
                </c:pt>
                <c:pt idx="3656">
                  <c:v>43138.390902777777</c:v>
                </c:pt>
                <c:pt idx="3657">
                  <c:v>43138.403923611113</c:v>
                </c:pt>
                <c:pt idx="3658">
                  <c:v>43138.409907407404</c:v>
                </c:pt>
                <c:pt idx="3659">
                  <c:v>43138.415729166663</c:v>
                </c:pt>
                <c:pt idx="3660">
                  <c:v>43138.421284722222</c:v>
                </c:pt>
                <c:pt idx="3661">
                  <c:v>43139.371192129627</c:v>
                </c:pt>
                <c:pt idx="3662">
                  <c:v>43139.379120370373</c:v>
                </c:pt>
                <c:pt idx="3663">
                  <c:v>43139.386597222219</c:v>
                </c:pt>
                <c:pt idx="3664">
                  <c:v>43139.393946759257</c:v>
                </c:pt>
                <c:pt idx="3665">
                  <c:v>43139.400949074072</c:v>
                </c:pt>
                <c:pt idx="3666">
                  <c:v>43139.434074074074</c:v>
                </c:pt>
                <c:pt idx="3667">
                  <c:v>43139.440057870372</c:v>
                </c:pt>
                <c:pt idx="3668">
                  <c:v>43139.445937500001</c:v>
                </c:pt>
                <c:pt idx="3669">
                  <c:v>43139.451597222222</c:v>
                </c:pt>
                <c:pt idx="3670">
                  <c:v>43139.457118055558</c:v>
                </c:pt>
                <c:pt idx="3671">
                  <c:v>43139.462094907409</c:v>
                </c:pt>
                <c:pt idx="3672">
                  <c:v>43142.378159722219</c:v>
                </c:pt>
                <c:pt idx="3673">
                  <c:v>43142.392465277779</c:v>
                </c:pt>
                <c:pt idx="3674">
                  <c:v>43142.399108796293</c:v>
                </c:pt>
                <c:pt idx="3675">
                  <c:v>43142.405671296299</c:v>
                </c:pt>
                <c:pt idx="3676">
                  <c:v>43142.41201388889</c:v>
                </c:pt>
                <c:pt idx="3677">
                  <c:v>43146.452141203707</c:v>
                </c:pt>
                <c:pt idx="3678">
                  <c:v>43146.457187499997</c:v>
                </c:pt>
                <c:pt idx="3679">
                  <c:v>43148.392210648148</c:v>
                </c:pt>
                <c:pt idx="3680">
                  <c:v>43148.399131944447</c:v>
                </c:pt>
                <c:pt idx="3681">
                  <c:v>43148.417870370373</c:v>
                </c:pt>
                <c:pt idx="3682">
                  <c:v>43148.423171296294</c:v>
                </c:pt>
                <c:pt idx="3683">
                  <c:v>43148.428090277775</c:v>
                </c:pt>
                <c:pt idx="3684">
                  <c:v>43148.433518518519</c:v>
                </c:pt>
                <c:pt idx="3685">
                  <c:v>43148.438518518517</c:v>
                </c:pt>
                <c:pt idx="3686">
                  <c:v>43148.443703703706</c:v>
                </c:pt>
                <c:pt idx="3687">
                  <c:v>43150.415254629632</c:v>
                </c:pt>
                <c:pt idx="3688">
                  <c:v>43150.422256944446</c:v>
                </c:pt>
                <c:pt idx="3689">
                  <c:v>43150.431076388886</c:v>
                </c:pt>
                <c:pt idx="3690">
                  <c:v>43150.44295138889</c:v>
                </c:pt>
                <c:pt idx="3691">
                  <c:v>43150.46670138889</c:v>
                </c:pt>
                <c:pt idx="3692">
                  <c:v>43150.478576388887</c:v>
                </c:pt>
                <c:pt idx="3693">
                  <c:v>43150.502280092594</c:v>
                </c:pt>
                <c:pt idx="3694">
                  <c:v>43161.403032407405</c:v>
                </c:pt>
                <c:pt idx="3695">
                  <c:v>43161.408946759257</c:v>
                </c:pt>
                <c:pt idx="3696">
                  <c:v>43161.414918981478</c:v>
                </c:pt>
                <c:pt idx="3697">
                  <c:v>43161.420868055553</c:v>
                </c:pt>
                <c:pt idx="3698">
                  <c:v>43161.426759259259</c:v>
                </c:pt>
                <c:pt idx="3699">
                  <c:v>43162.385439814818</c:v>
                </c:pt>
                <c:pt idx="3700">
                  <c:v>43163.392175925925</c:v>
                </c:pt>
                <c:pt idx="3701">
                  <c:v>43163.399467592593</c:v>
                </c:pt>
                <c:pt idx="3702">
                  <c:v>43163.406875000001</c:v>
                </c:pt>
                <c:pt idx="3703">
                  <c:v>43186.372094907405</c:v>
                </c:pt>
                <c:pt idx="3704">
                  <c:v>43186.382986111108</c:v>
                </c:pt>
                <c:pt idx="3705">
                  <c:v>43186.465092592596</c:v>
                </c:pt>
                <c:pt idx="3706">
                  <c:v>43186.47011574074</c:v>
                </c:pt>
                <c:pt idx="3707">
                  <c:v>43186.475081018521</c:v>
                </c:pt>
                <c:pt idx="3708">
                  <c:v>43186.479849537034</c:v>
                </c:pt>
                <c:pt idx="3709">
                  <c:v>43186.484456018516</c:v>
                </c:pt>
                <c:pt idx="3710">
                  <c:v>43186.489178240743</c:v>
                </c:pt>
                <c:pt idx="3711">
                  <c:v>43247.374178240738</c:v>
                </c:pt>
                <c:pt idx="3712">
                  <c:v>43249.644166666665</c:v>
                </c:pt>
                <c:pt idx="3713">
                  <c:v>43250.476145833331</c:v>
                </c:pt>
                <c:pt idx="3714">
                  <c:v>43251.415879629632</c:v>
                </c:pt>
                <c:pt idx="3715">
                  <c:v>43251.431585648148</c:v>
                </c:pt>
                <c:pt idx="3716">
                  <c:v>43251.437002314815</c:v>
                </c:pt>
                <c:pt idx="3717">
                  <c:v>43251.441874999997</c:v>
                </c:pt>
                <c:pt idx="3718">
                  <c:v>43251.446481481478</c:v>
                </c:pt>
                <c:pt idx="3719">
                  <c:v>43251.451215277775</c:v>
                </c:pt>
                <c:pt idx="3720">
                  <c:v>43251.455787037034</c:v>
                </c:pt>
                <c:pt idx="3721">
                  <c:v>43251.460219907407</c:v>
                </c:pt>
                <c:pt idx="3722">
                  <c:v>43251.464606481481</c:v>
                </c:pt>
                <c:pt idx="3723">
                  <c:v>43251.473379629628</c:v>
                </c:pt>
                <c:pt idx="3724">
                  <c:v>43251.47761574074</c:v>
                </c:pt>
                <c:pt idx="3725">
                  <c:v>43251.481874999998</c:v>
                </c:pt>
                <c:pt idx="3726">
                  <c:v>43251.486134259256</c:v>
                </c:pt>
                <c:pt idx="3727">
                  <c:v>43251.490381944444</c:v>
                </c:pt>
                <c:pt idx="3728">
                  <c:v>43251.494571759256</c:v>
                </c:pt>
                <c:pt idx="3729">
                  <c:v>43251.498668981483</c:v>
                </c:pt>
                <c:pt idx="3730">
                  <c:v>43251.503032407411</c:v>
                </c:pt>
                <c:pt idx="3731">
                  <c:v>43251.507002314815</c:v>
                </c:pt>
                <c:pt idx="3732">
                  <c:v>43251.511608796296</c:v>
                </c:pt>
                <c:pt idx="3733">
                  <c:v>43251.515983796293</c:v>
                </c:pt>
                <c:pt idx="3734">
                  <c:v>43251.52002314815</c:v>
                </c:pt>
                <c:pt idx="3735">
                  <c:v>43251.524375000001</c:v>
                </c:pt>
                <c:pt idx="3736">
                  <c:v>43251.528668981482</c:v>
                </c:pt>
                <c:pt idx="3737">
                  <c:v>43251.532905092594</c:v>
                </c:pt>
                <c:pt idx="3738">
                  <c:v>43251.53701388889</c:v>
                </c:pt>
                <c:pt idx="3739">
                  <c:v>43251.540925925925</c:v>
                </c:pt>
                <c:pt idx="3740">
                  <c:v>43251.548645833333</c:v>
                </c:pt>
                <c:pt idx="3741">
                  <c:v>43251.556145833332</c:v>
                </c:pt>
                <c:pt idx="3742">
                  <c:v>43251.559849537036</c:v>
                </c:pt>
                <c:pt idx="3743">
                  <c:v>43251.592974537038</c:v>
                </c:pt>
                <c:pt idx="3744">
                  <c:v>43251.59652777778</c:v>
                </c:pt>
                <c:pt idx="3745">
                  <c:v>43251.600729166668</c:v>
                </c:pt>
                <c:pt idx="3746">
                  <c:v>43251.606192129628</c:v>
                </c:pt>
                <c:pt idx="3747">
                  <c:v>43251.61109953704</c:v>
                </c:pt>
                <c:pt idx="3748">
                  <c:v>43251.618252314816</c:v>
                </c:pt>
                <c:pt idx="3749">
                  <c:v>43251.647407407407</c:v>
                </c:pt>
                <c:pt idx="3750">
                  <c:v>43251.651932870373</c:v>
                </c:pt>
                <c:pt idx="3751">
                  <c:v>43251.656666666669</c:v>
                </c:pt>
                <c:pt idx="3752">
                  <c:v>43251.661747685182</c:v>
                </c:pt>
                <c:pt idx="3753">
                  <c:v>43251.666898148149</c:v>
                </c:pt>
                <c:pt idx="3754">
                  <c:v>43251.671678240738</c:v>
                </c:pt>
                <c:pt idx="3755">
                  <c:v>43251.677604166667</c:v>
                </c:pt>
                <c:pt idx="3756">
                  <c:v>43251.682974537034</c:v>
                </c:pt>
                <c:pt idx="3757">
                  <c:v>43251.688657407409</c:v>
                </c:pt>
                <c:pt idx="3758">
                  <c:v>43251.694560185184</c:v>
                </c:pt>
                <c:pt idx="3759">
                  <c:v>43251.705740740741</c:v>
                </c:pt>
                <c:pt idx="3760">
                  <c:v>43251.711377314816</c:v>
                </c:pt>
                <c:pt idx="3761">
                  <c:v>43251.718819444446</c:v>
                </c:pt>
                <c:pt idx="3762">
                  <c:v>43251.726527777777</c:v>
                </c:pt>
                <c:pt idx="3763">
                  <c:v>43251.737962962965</c:v>
                </c:pt>
                <c:pt idx="3764">
                  <c:v>43251.745312500003</c:v>
                </c:pt>
                <c:pt idx="3765">
                  <c:v>43253.463796296295</c:v>
                </c:pt>
                <c:pt idx="3766">
                  <c:v>43253.469583333332</c:v>
                </c:pt>
                <c:pt idx="3767">
                  <c:v>43253.500740740739</c:v>
                </c:pt>
                <c:pt idx="3768">
                  <c:v>43253.505601851852</c:v>
                </c:pt>
                <c:pt idx="3769">
                  <c:v>43253.510555555556</c:v>
                </c:pt>
                <c:pt idx="3770">
                  <c:v>43253.515451388892</c:v>
                </c:pt>
                <c:pt idx="3771">
                  <c:v>43253.520185185182</c:v>
                </c:pt>
                <c:pt idx="3772">
                  <c:v>43253.524942129632</c:v>
                </c:pt>
                <c:pt idx="3773">
                  <c:v>43253.529537037037</c:v>
                </c:pt>
                <c:pt idx="3774">
                  <c:v>43253.534108796295</c:v>
                </c:pt>
                <c:pt idx="3775">
                  <c:v>43253.538541666669</c:v>
                </c:pt>
                <c:pt idx="3776">
                  <c:v>43253.542916666665</c:v>
                </c:pt>
                <c:pt idx="3777">
                  <c:v>43253.547152777777</c:v>
                </c:pt>
                <c:pt idx="3778">
                  <c:v>43253.551388888889</c:v>
                </c:pt>
                <c:pt idx="3779">
                  <c:v>43253.555543981478</c:v>
                </c:pt>
                <c:pt idx="3780">
                  <c:v>43253.559710648151</c:v>
                </c:pt>
                <c:pt idx="3781">
                  <c:v>43253.563738425924</c:v>
                </c:pt>
                <c:pt idx="3782">
                  <c:v>43253.567754629628</c:v>
                </c:pt>
                <c:pt idx="3783">
                  <c:v>43253.571689814817</c:v>
                </c:pt>
                <c:pt idx="3784">
                  <c:v>43253.575532407405</c:v>
                </c:pt>
                <c:pt idx="3785">
                  <c:v>43253.579317129632</c:v>
                </c:pt>
                <c:pt idx="3786">
                  <c:v>43253.583078703705</c:v>
                </c:pt>
                <c:pt idx="3787">
                  <c:v>43253.586759259262</c:v>
                </c:pt>
                <c:pt idx="3788">
                  <c:v>43253.59039351852</c:v>
                </c:pt>
                <c:pt idx="3789">
                  <c:v>43253.593969907408</c:v>
                </c:pt>
                <c:pt idx="3790">
                  <c:v>43253.597500000003</c:v>
                </c:pt>
                <c:pt idx="3791">
                  <c:v>43253.600983796299</c:v>
                </c:pt>
                <c:pt idx="3792">
                  <c:v>43253.607812499999</c:v>
                </c:pt>
                <c:pt idx="3793">
                  <c:v>43253.611168981479</c:v>
                </c:pt>
                <c:pt idx="3794">
                  <c:v>43253.61451388889</c:v>
                </c:pt>
                <c:pt idx="3795">
                  <c:v>43253.617881944447</c:v>
                </c:pt>
                <c:pt idx="3796">
                  <c:v>43253.628796296296</c:v>
                </c:pt>
                <c:pt idx="3797">
                  <c:v>43253.652615740742</c:v>
                </c:pt>
                <c:pt idx="3798">
                  <c:v>43253.660960648151</c:v>
                </c:pt>
                <c:pt idx="3799">
                  <c:v>43253.681446759256</c:v>
                </c:pt>
                <c:pt idx="3800">
                  <c:v>43253.764780092592</c:v>
                </c:pt>
                <c:pt idx="3801">
                  <c:v>43255.335902777777</c:v>
                </c:pt>
                <c:pt idx="3802">
                  <c:v>43255.347719907404</c:v>
                </c:pt>
                <c:pt idx="3803">
                  <c:v>43255.358263888891</c:v>
                </c:pt>
                <c:pt idx="3804">
                  <c:v>43255.365844907406</c:v>
                </c:pt>
                <c:pt idx="3805">
                  <c:v>43255.380949074075</c:v>
                </c:pt>
                <c:pt idx="3806">
                  <c:v>43255.388842592591</c:v>
                </c:pt>
                <c:pt idx="3807">
                  <c:v>43255.396168981482</c:v>
                </c:pt>
                <c:pt idx="3808">
                  <c:v>43255.468680555554</c:v>
                </c:pt>
                <c:pt idx="3809">
                  <c:v>43255.485000000001</c:v>
                </c:pt>
                <c:pt idx="3810">
                  <c:v>43255.490254629629</c:v>
                </c:pt>
                <c:pt idx="3811">
                  <c:v>43255.495381944442</c:v>
                </c:pt>
                <c:pt idx="3812">
                  <c:v>43255.500381944446</c:v>
                </c:pt>
                <c:pt idx="3813">
                  <c:v>43255.505347222221</c:v>
                </c:pt>
                <c:pt idx="3814">
                  <c:v>43255.533043981479</c:v>
                </c:pt>
                <c:pt idx="3815">
                  <c:v>43255.53738425926</c:v>
                </c:pt>
                <c:pt idx="3816">
                  <c:v>43255.541689814818</c:v>
                </c:pt>
                <c:pt idx="3817">
                  <c:v>43255.545891203707</c:v>
                </c:pt>
                <c:pt idx="3818">
                  <c:v>43255.550057870372</c:v>
                </c:pt>
                <c:pt idx="3819">
                  <c:v>43255.554155092592</c:v>
                </c:pt>
                <c:pt idx="3820">
                  <c:v>43255.55809027778</c:v>
                </c:pt>
                <c:pt idx="3821">
                  <c:v>43255.562002314815</c:v>
                </c:pt>
                <c:pt idx="3822">
                  <c:v>43255.565891203703</c:v>
                </c:pt>
                <c:pt idx="3823">
                  <c:v>43255.569745370369</c:v>
                </c:pt>
                <c:pt idx="3824">
                  <c:v>43255.573518518519</c:v>
                </c:pt>
                <c:pt idx="3825">
                  <c:v>43255.577210648145</c:v>
                </c:pt>
                <c:pt idx="3826">
                  <c:v>43255.580937500003</c:v>
                </c:pt>
                <c:pt idx="3827">
                  <c:v>43255.58452546296</c:v>
                </c:pt>
                <c:pt idx="3828">
                  <c:v>43255.588055555556</c:v>
                </c:pt>
                <c:pt idx="3829">
                  <c:v>43255.591886574075</c:v>
                </c:pt>
                <c:pt idx="3830">
                  <c:v>43255.598854166667</c:v>
                </c:pt>
                <c:pt idx="3831">
                  <c:v>43255.602256944447</c:v>
                </c:pt>
                <c:pt idx="3832">
                  <c:v>43255.605995370373</c:v>
                </c:pt>
                <c:pt idx="3833">
                  <c:v>43255.609363425923</c:v>
                </c:pt>
                <c:pt idx="3834">
                  <c:v>43255.612719907411</c:v>
                </c:pt>
                <c:pt idx="3835">
                  <c:v>43255.616203703707</c:v>
                </c:pt>
                <c:pt idx="3836">
                  <c:v>43255.619733796295</c:v>
                </c:pt>
                <c:pt idx="3837">
                  <c:v>43255.624930555554</c:v>
                </c:pt>
                <c:pt idx="3838">
                  <c:v>43255.632465277777</c:v>
                </c:pt>
                <c:pt idx="3839">
                  <c:v>43255.636493055557</c:v>
                </c:pt>
                <c:pt idx="3840">
                  <c:v>43255.640196759261</c:v>
                </c:pt>
                <c:pt idx="3841">
                  <c:v>43255.65084490741</c:v>
                </c:pt>
                <c:pt idx="3842">
                  <c:v>43255.654328703706</c:v>
                </c:pt>
                <c:pt idx="3843">
                  <c:v>43255.657939814817</c:v>
                </c:pt>
                <c:pt idx="3844">
                  <c:v>43257.415520833332</c:v>
                </c:pt>
                <c:pt idx="3845">
                  <c:v>43257.422488425924</c:v>
                </c:pt>
                <c:pt idx="3846">
                  <c:v>43257.429201388892</c:v>
                </c:pt>
                <c:pt idx="3847">
                  <c:v>43257.435636574075</c:v>
                </c:pt>
                <c:pt idx="3848">
                  <c:v>43257.442210648151</c:v>
                </c:pt>
                <c:pt idx="3849">
                  <c:v>43257.44840277778</c:v>
                </c:pt>
                <c:pt idx="3850">
                  <c:v>43257.454513888886</c:v>
                </c:pt>
                <c:pt idx="3851">
                  <c:v>43257.460451388892</c:v>
                </c:pt>
                <c:pt idx="3852">
                  <c:v>43257.466377314813</c:v>
                </c:pt>
                <c:pt idx="3853">
                  <c:v>43257.493842592594</c:v>
                </c:pt>
                <c:pt idx="3854">
                  <c:v>43257.499085648145</c:v>
                </c:pt>
                <c:pt idx="3855">
                  <c:v>43257.504224537035</c:v>
                </c:pt>
                <c:pt idx="3856">
                  <c:v>43257.509282407409</c:v>
                </c:pt>
                <c:pt idx="3857">
                  <c:v>43264.367372685185</c:v>
                </c:pt>
                <c:pt idx="3858">
                  <c:v>43264.381018518521</c:v>
                </c:pt>
                <c:pt idx="3859">
                  <c:v>43268.619814814818</c:v>
                </c:pt>
                <c:pt idx="3860">
                  <c:v>43268.623229166667</c:v>
                </c:pt>
                <c:pt idx="3861">
                  <c:v>43268.626793981479</c:v>
                </c:pt>
                <c:pt idx="3862">
                  <c:v>43268.63380787037</c:v>
                </c:pt>
                <c:pt idx="3863">
                  <c:v>43268.637175925927</c:v>
                </c:pt>
                <c:pt idx="3864">
                  <c:v>43268.6405787037</c:v>
                </c:pt>
                <c:pt idx="3865">
                  <c:v>43270.597800925927</c:v>
                </c:pt>
                <c:pt idx="3866">
                  <c:v>43270.68650462963</c:v>
                </c:pt>
                <c:pt idx="3867">
                  <c:v>43270.692083333335</c:v>
                </c:pt>
                <c:pt idx="3868">
                  <c:v>43272.420115740744</c:v>
                </c:pt>
                <c:pt idx="3869">
                  <c:v>43272.620300925926</c:v>
                </c:pt>
                <c:pt idx="3870">
                  <c:v>43272.623692129629</c:v>
                </c:pt>
                <c:pt idx="3871">
                  <c:v>43272.653252314813</c:v>
                </c:pt>
                <c:pt idx="3872">
                  <c:v>43273.44872685185</c:v>
                </c:pt>
                <c:pt idx="3873">
                  <c:v>43273.453483796293</c:v>
                </c:pt>
                <c:pt idx="3874">
                  <c:v>43273.45820601852</c:v>
                </c:pt>
                <c:pt idx="3875">
                  <c:v>43273.633668981478</c:v>
                </c:pt>
                <c:pt idx="3876">
                  <c:v>43275.506921296299</c:v>
                </c:pt>
                <c:pt idx="3877">
                  <c:v>43275.511041666665</c:v>
                </c:pt>
                <c:pt idx="3878">
                  <c:v>43275.515057870369</c:v>
                </c:pt>
                <c:pt idx="3879">
                  <c:v>43275.539236111108</c:v>
                </c:pt>
                <c:pt idx="3880">
                  <c:v>43275.543113425927</c:v>
                </c:pt>
                <c:pt idx="3881">
                  <c:v>43275.546932870369</c:v>
                </c:pt>
                <c:pt idx="3882">
                  <c:v>43275.550856481481</c:v>
                </c:pt>
                <c:pt idx="3883">
                  <c:v>43275.554699074077</c:v>
                </c:pt>
                <c:pt idx="3884">
                  <c:v>43275.55846064815</c:v>
                </c:pt>
                <c:pt idx="3885">
                  <c:v>43275.5621875</c:v>
                </c:pt>
                <c:pt idx="3886">
                  <c:v>43275.565925925926</c:v>
                </c:pt>
                <c:pt idx="3887">
                  <c:v>43275.569652777776</c:v>
                </c:pt>
                <c:pt idx="3888">
                  <c:v>43275.573321759257</c:v>
                </c:pt>
                <c:pt idx="3889">
                  <c:v>43275.576979166668</c:v>
                </c:pt>
                <c:pt idx="3890">
                  <c:v>43275.580671296295</c:v>
                </c:pt>
                <c:pt idx="3891">
                  <c:v>43275.58425925926</c:v>
                </c:pt>
                <c:pt idx="3892">
                  <c:v>43275.587870370371</c:v>
                </c:pt>
                <c:pt idx="3893">
                  <c:v>43275.591516203705</c:v>
                </c:pt>
                <c:pt idx="3894">
                  <c:v>43275.59511574074</c:v>
                </c:pt>
                <c:pt idx="3895">
                  <c:v>43275.598877314813</c:v>
                </c:pt>
                <c:pt idx="3896">
                  <c:v>43275.60255787037</c:v>
                </c:pt>
                <c:pt idx="3897">
                  <c:v>43275.606041666666</c:v>
                </c:pt>
                <c:pt idx="3898">
                  <c:v>43275.609479166669</c:v>
                </c:pt>
                <c:pt idx="3899">
                  <c:v>43275.612893518519</c:v>
                </c:pt>
                <c:pt idx="3900">
                  <c:v>43275.616261574076</c:v>
                </c:pt>
                <c:pt idx="3901">
                  <c:v>43275.619618055556</c:v>
                </c:pt>
                <c:pt idx="3902">
                  <c:v>43275.622986111113</c:v>
                </c:pt>
                <c:pt idx="3903">
                  <c:v>43275.626354166663</c:v>
                </c:pt>
                <c:pt idx="3904">
                  <c:v>43275.629710648151</c:v>
                </c:pt>
                <c:pt idx="3905">
                  <c:v>43275.633101851854</c:v>
                </c:pt>
                <c:pt idx="3906">
                  <c:v>43275.636469907404</c:v>
                </c:pt>
                <c:pt idx="3907">
                  <c:v>43275.639872685184</c:v>
                </c:pt>
                <c:pt idx="3908">
                  <c:v>43275.64329861111</c:v>
                </c:pt>
                <c:pt idx="3909">
                  <c:v>43275.646747685183</c:v>
                </c:pt>
                <c:pt idx="3910">
                  <c:v>43275.650243055556</c:v>
                </c:pt>
                <c:pt idx="3911">
                  <c:v>43275.653761574074</c:v>
                </c:pt>
                <c:pt idx="3912">
                  <c:v>43275.657384259262</c:v>
                </c:pt>
                <c:pt idx="3913">
                  <c:v>43275.661053240743</c:v>
                </c:pt>
                <c:pt idx="3914">
                  <c:v>43275.66479166667</c:v>
                </c:pt>
                <c:pt idx="3915">
                  <c:v>43275.668611111112</c:v>
                </c:pt>
                <c:pt idx="3916">
                  <c:v>43275.672361111108</c:v>
                </c:pt>
                <c:pt idx="3917">
                  <c:v>43275.676134259258</c:v>
                </c:pt>
                <c:pt idx="3918">
                  <c:v>43275.680185185185</c:v>
                </c:pt>
                <c:pt idx="3919">
                  <c:v>43275.684074074074</c:v>
                </c:pt>
                <c:pt idx="3920">
                  <c:v>43275.687986111108</c:v>
                </c:pt>
                <c:pt idx="3921">
                  <c:v>43275.692233796297</c:v>
                </c:pt>
                <c:pt idx="3922">
                  <c:v>43275.696736111109</c:v>
                </c:pt>
                <c:pt idx="3923">
                  <c:v>43275.701226851852</c:v>
                </c:pt>
                <c:pt idx="3924">
                  <c:v>43275.705729166664</c:v>
                </c:pt>
                <c:pt idx="3925">
                  <c:v>43275.710405092592</c:v>
                </c:pt>
                <c:pt idx="3926">
                  <c:v>43275.715532407405</c:v>
                </c:pt>
                <c:pt idx="3927">
                  <c:v>43275.719872685186</c:v>
                </c:pt>
                <c:pt idx="3928">
                  <c:v>43275.72452546296</c:v>
                </c:pt>
                <c:pt idx="3929">
                  <c:v>43275.729699074072</c:v>
                </c:pt>
                <c:pt idx="3930">
                  <c:v>43275.734525462962</c:v>
                </c:pt>
                <c:pt idx="3931">
                  <c:v>43276.457939814813</c:v>
                </c:pt>
                <c:pt idx="3932">
                  <c:v>43276.472650462965</c:v>
                </c:pt>
                <c:pt idx="3933">
                  <c:v>43276.513923611114</c:v>
                </c:pt>
                <c:pt idx="3934">
                  <c:v>43276.553761574076</c:v>
                </c:pt>
                <c:pt idx="3935">
                  <c:v>43276.56890046296</c:v>
                </c:pt>
                <c:pt idx="3936">
                  <c:v>43276.576840277776</c:v>
                </c:pt>
                <c:pt idx="3937">
                  <c:v>43277.452152777776</c:v>
                </c:pt>
                <c:pt idx="3938">
                  <c:v>43277.457731481481</c:v>
                </c:pt>
                <c:pt idx="3939">
                  <c:v>43277.46371527778</c:v>
                </c:pt>
                <c:pt idx="3940">
                  <c:v>43277.469699074078</c:v>
                </c:pt>
                <c:pt idx="3941">
                  <c:v>43277.474733796298</c:v>
                </c:pt>
                <c:pt idx="3942">
                  <c:v>43277.479398148149</c:v>
                </c:pt>
                <c:pt idx="3943">
                  <c:v>43277.493148148147</c:v>
                </c:pt>
                <c:pt idx="3944">
                  <c:v>43277.49763888889</c:v>
                </c:pt>
                <c:pt idx="3945">
                  <c:v>43277.502118055556</c:v>
                </c:pt>
                <c:pt idx="3946">
                  <c:v>43277.506481481483</c:v>
                </c:pt>
                <c:pt idx="3947">
                  <c:v>43277.510775462964</c:v>
                </c:pt>
                <c:pt idx="3948">
                  <c:v>43277.519733796296</c:v>
                </c:pt>
                <c:pt idx="3949">
                  <c:v>43277.523819444446</c:v>
                </c:pt>
                <c:pt idx="3950">
                  <c:v>43277.528009259258</c:v>
                </c:pt>
                <c:pt idx="3951">
                  <c:v>43277.532025462962</c:v>
                </c:pt>
                <c:pt idx="3952">
                  <c:v>43277.535960648151</c:v>
                </c:pt>
                <c:pt idx="3953">
                  <c:v>43277.540162037039</c:v>
                </c:pt>
                <c:pt idx="3954">
                  <c:v>43277.544166666667</c:v>
                </c:pt>
                <c:pt idx="3955">
                  <c:v>43277.548171296294</c:v>
                </c:pt>
                <c:pt idx="3956">
                  <c:v>43277.552060185182</c:v>
                </c:pt>
                <c:pt idx="3957">
                  <c:v>43277.556030092594</c:v>
                </c:pt>
                <c:pt idx="3958">
                  <c:v>43277.559849537036</c:v>
                </c:pt>
                <c:pt idx="3959">
                  <c:v>43277.563483796293</c:v>
                </c:pt>
                <c:pt idx="3960">
                  <c:v>43277.56726851852</c:v>
                </c:pt>
                <c:pt idx="3961">
                  <c:v>43277.571180555555</c:v>
                </c:pt>
                <c:pt idx="3962">
                  <c:v>43277.574884259258</c:v>
                </c:pt>
                <c:pt idx="3963">
                  <c:v>43277.578622685185</c:v>
                </c:pt>
                <c:pt idx="3964">
                  <c:v>43277.582499999997</c:v>
                </c:pt>
                <c:pt idx="3965">
                  <c:v>43277.586736111109</c:v>
                </c:pt>
                <c:pt idx="3966">
                  <c:v>43277.590254629627</c:v>
                </c:pt>
                <c:pt idx="3967">
                  <c:v>43277.696342592593</c:v>
                </c:pt>
                <c:pt idx="3968">
                  <c:v>43277.70144675926</c:v>
                </c:pt>
                <c:pt idx="3969">
                  <c:v>43277.706423611111</c:v>
                </c:pt>
                <c:pt idx="3970">
                  <c:v>43280.408136574071</c:v>
                </c:pt>
                <c:pt idx="3971">
                  <c:v>43280.414826388886</c:v>
                </c:pt>
                <c:pt idx="3972">
                  <c:v>43280.421319444446</c:v>
                </c:pt>
                <c:pt idx="3973">
                  <c:v>43280.427337962959</c:v>
                </c:pt>
                <c:pt idx="3974">
                  <c:v>43280.43377314815</c:v>
                </c:pt>
                <c:pt idx="3975">
                  <c:v>43280.440868055557</c:v>
                </c:pt>
                <c:pt idx="3976">
                  <c:v>43280.446736111109</c:v>
                </c:pt>
                <c:pt idx="3977">
                  <c:v>43280.45207175926</c:v>
                </c:pt>
                <c:pt idx="3978">
                  <c:v>43280.456979166665</c:v>
                </c:pt>
                <c:pt idx="3979">
                  <c:v>43280.46234953704</c:v>
                </c:pt>
                <c:pt idx="3980">
                  <c:v>43280.468668981484</c:v>
                </c:pt>
                <c:pt idx="3981">
                  <c:v>43280.474097222221</c:v>
                </c:pt>
                <c:pt idx="3982">
                  <c:v>43280.479016203702</c:v>
                </c:pt>
                <c:pt idx="3983">
                  <c:v>43280.483576388891</c:v>
                </c:pt>
                <c:pt idx="3984">
                  <c:v>43280.488067129627</c:v>
                </c:pt>
                <c:pt idx="3985">
                  <c:v>43280.492523148147</c:v>
                </c:pt>
                <c:pt idx="3986">
                  <c:v>43280.497025462966</c:v>
                </c:pt>
                <c:pt idx="3987">
                  <c:v>43280.501550925925</c:v>
                </c:pt>
                <c:pt idx="3988">
                  <c:v>43280.50613425926</c:v>
                </c:pt>
                <c:pt idx="3989">
                  <c:v>43280.510972222219</c:v>
                </c:pt>
                <c:pt idx="3990">
                  <c:v>43280.515740740739</c:v>
                </c:pt>
                <c:pt idx="3991">
                  <c:v>43280.52034722222</c:v>
                </c:pt>
                <c:pt idx="3992">
                  <c:v>43280.52480324074</c:v>
                </c:pt>
                <c:pt idx="3993">
                  <c:v>43280.52921296296</c:v>
                </c:pt>
                <c:pt idx="3994">
                  <c:v>43280.533541666664</c:v>
                </c:pt>
                <c:pt idx="3995">
                  <c:v>43280.667233796295</c:v>
                </c:pt>
                <c:pt idx="3996">
                  <c:v>43280.671099537038</c:v>
                </c:pt>
                <c:pt idx="3997">
                  <c:v>43280.675011574072</c:v>
                </c:pt>
                <c:pt idx="3998">
                  <c:v>43280.679155092592</c:v>
                </c:pt>
                <c:pt idx="3999">
                  <c:v>43280.683067129627</c:v>
                </c:pt>
                <c:pt idx="4000">
                  <c:v>43280.686956018515</c:v>
                </c:pt>
                <c:pt idx="4001">
                  <c:v>43280.690960648149</c:v>
                </c:pt>
                <c:pt idx="4002">
                  <c:v>43280.694976851853</c:v>
                </c:pt>
                <c:pt idx="4003">
                  <c:v>43280.707731481481</c:v>
                </c:pt>
                <c:pt idx="4004">
                  <c:v>43280.712511574071</c:v>
                </c:pt>
                <c:pt idx="4005">
                  <c:v>43280.718182870369</c:v>
                </c:pt>
                <c:pt idx="4006">
                  <c:v>43282.366655092592</c:v>
                </c:pt>
                <c:pt idx="4007">
                  <c:v>43282.37537037037</c:v>
                </c:pt>
                <c:pt idx="4008">
                  <c:v>43282.409236111111</c:v>
                </c:pt>
                <c:pt idx="4009">
                  <c:v>43282.734826388885</c:v>
                </c:pt>
                <c:pt idx="4010">
                  <c:v>43282.740995370368</c:v>
                </c:pt>
                <c:pt idx="4011">
                  <c:v>43283.690300925926</c:v>
                </c:pt>
                <c:pt idx="4012">
                  <c:v>43283.700150462966</c:v>
                </c:pt>
                <c:pt idx="4013">
                  <c:v>43283.711759259262</c:v>
                </c:pt>
                <c:pt idx="4014">
                  <c:v>43288.400821759256</c:v>
                </c:pt>
                <c:pt idx="4015">
                  <c:v>43288.535474537035</c:v>
                </c:pt>
                <c:pt idx="4016">
                  <c:v>43288.541608796295</c:v>
                </c:pt>
                <c:pt idx="4017">
                  <c:v>43288.545949074076</c:v>
                </c:pt>
                <c:pt idx="4018">
                  <c:v>43288.559039351851</c:v>
                </c:pt>
                <c:pt idx="4019">
                  <c:v>43289.334837962961</c:v>
                </c:pt>
                <c:pt idx="4020">
                  <c:v>43289.346724537034</c:v>
                </c:pt>
                <c:pt idx="4021">
                  <c:v>43289.357523148145</c:v>
                </c:pt>
                <c:pt idx="4022">
                  <c:v>43289.366527777776</c:v>
                </c:pt>
                <c:pt idx="4023">
                  <c:v>43289.374479166669</c:v>
                </c:pt>
                <c:pt idx="4024">
                  <c:v>43289.381377314814</c:v>
                </c:pt>
                <c:pt idx="4025">
                  <c:v>43289.408888888887</c:v>
                </c:pt>
                <c:pt idx="4026">
                  <c:v>43289.415069444447</c:v>
                </c:pt>
                <c:pt idx="4027">
                  <c:v>43289.420474537037</c:v>
                </c:pt>
                <c:pt idx="4028">
                  <c:v>43289.425509259258</c:v>
                </c:pt>
                <c:pt idx="4029">
                  <c:v>43289.451932870368</c:v>
                </c:pt>
                <c:pt idx="4030">
                  <c:v>43289.45684027778</c:v>
                </c:pt>
                <c:pt idx="4031">
                  <c:v>43289.461539351854</c:v>
                </c:pt>
                <c:pt idx="4032">
                  <c:v>43289.466238425928</c:v>
                </c:pt>
                <c:pt idx="4033">
                  <c:v>43289.470775462964</c:v>
                </c:pt>
                <c:pt idx="4034">
                  <c:v>43289.475335648145</c:v>
                </c:pt>
                <c:pt idx="4035">
                  <c:v>43289.479849537034</c:v>
                </c:pt>
                <c:pt idx="4036">
                  <c:v>43289.484340277777</c:v>
                </c:pt>
                <c:pt idx="4037">
                  <c:v>43289.488726851851</c:v>
                </c:pt>
                <c:pt idx="4038">
                  <c:v>43289.493125000001</c:v>
                </c:pt>
                <c:pt idx="4039">
                  <c:v>43289.497418981482</c:v>
                </c:pt>
                <c:pt idx="4040">
                  <c:v>43289.501979166664</c:v>
                </c:pt>
                <c:pt idx="4041">
                  <c:v>43289.506180555552</c:v>
                </c:pt>
                <c:pt idx="4042">
                  <c:v>43289.510324074072</c:v>
                </c:pt>
                <c:pt idx="4043">
                  <c:v>43289.51457175926</c:v>
                </c:pt>
                <c:pt idx="4044">
                  <c:v>43289.518738425926</c:v>
                </c:pt>
                <c:pt idx="4045">
                  <c:v>43289.522928240738</c:v>
                </c:pt>
                <c:pt idx="4046">
                  <c:v>43289.526956018519</c:v>
                </c:pt>
                <c:pt idx="4047">
                  <c:v>43289.530798611115</c:v>
                </c:pt>
                <c:pt idx="4048">
                  <c:v>43289.535185185188</c:v>
                </c:pt>
                <c:pt idx="4049">
                  <c:v>43289.539201388892</c:v>
                </c:pt>
                <c:pt idx="4050">
                  <c:v>43289.544004629628</c:v>
                </c:pt>
                <c:pt idx="4051">
                  <c:v>43289.548715277779</c:v>
                </c:pt>
                <c:pt idx="4052">
                  <c:v>43289.552395833336</c:v>
                </c:pt>
                <c:pt idx="4053">
                  <c:v>43289.55636574074</c:v>
                </c:pt>
                <c:pt idx="4054">
                  <c:v>43289.560150462959</c:v>
                </c:pt>
                <c:pt idx="4055">
                  <c:v>43289.56386574074</c:v>
                </c:pt>
                <c:pt idx="4056">
                  <c:v>43289.567777777775</c:v>
                </c:pt>
                <c:pt idx="4057">
                  <c:v>43289.571597222224</c:v>
                </c:pt>
                <c:pt idx="4058">
                  <c:v>43289.575243055559</c:v>
                </c:pt>
                <c:pt idx="4059">
                  <c:v>43289.579837962963</c:v>
                </c:pt>
                <c:pt idx="4060">
                  <c:v>43289.584328703706</c:v>
                </c:pt>
                <c:pt idx="4061">
                  <c:v>43289.588460648149</c:v>
                </c:pt>
                <c:pt idx="4062">
                  <c:v>43289.591932870368</c:v>
                </c:pt>
                <c:pt idx="4063">
                  <c:v>43289.59648148148</c:v>
                </c:pt>
                <c:pt idx="4064">
                  <c:v>43289.59988425926</c:v>
                </c:pt>
                <c:pt idx="4065">
                  <c:v>43289.603414351855</c:v>
                </c:pt>
                <c:pt idx="4066">
                  <c:v>43289.608194444445</c:v>
                </c:pt>
                <c:pt idx="4067">
                  <c:v>43289.61409722222</c:v>
                </c:pt>
                <c:pt idx="4068">
                  <c:v>43289.619189814817</c:v>
                </c:pt>
                <c:pt idx="4069">
                  <c:v>43289.62572916667</c:v>
                </c:pt>
                <c:pt idx="4070">
                  <c:v>43289.632233796299</c:v>
                </c:pt>
                <c:pt idx="4071">
                  <c:v>43289.638171296298</c:v>
                </c:pt>
                <c:pt idx="4072">
                  <c:v>43290.400682870371</c:v>
                </c:pt>
                <c:pt idx="4073">
                  <c:v>43292.576979166668</c:v>
                </c:pt>
                <c:pt idx="4074">
                  <c:v>43292.591446759259</c:v>
                </c:pt>
                <c:pt idx="4075">
                  <c:v>43292.595127314817</c:v>
                </c:pt>
                <c:pt idx="4076">
                  <c:v>43292.598634259259</c:v>
                </c:pt>
                <c:pt idx="4077">
                  <c:v>43292.602106481485</c:v>
                </c:pt>
                <c:pt idx="4078">
                  <c:v>43292.605486111112</c:v>
                </c:pt>
                <c:pt idx="4079">
                  <c:v>43292.615648148145</c:v>
                </c:pt>
                <c:pt idx="4080">
                  <c:v>43292.622337962966</c:v>
                </c:pt>
                <c:pt idx="4081">
                  <c:v>43292.635694444441</c:v>
                </c:pt>
                <c:pt idx="4082">
                  <c:v>43292.639027777775</c:v>
                </c:pt>
                <c:pt idx="4083">
                  <c:v>43301.48474537037</c:v>
                </c:pt>
                <c:pt idx="4084">
                  <c:v>43301.491087962961</c:v>
                </c:pt>
                <c:pt idx="4085">
                  <c:v>43301.562407407408</c:v>
                </c:pt>
                <c:pt idx="4086">
                  <c:v>43302.534745370373</c:v>
                </c:pt>
                <c:pt idx="4087">
                  <c:v>43302.538680555554</c:v>
                </c:pt>
                <c:pt idx="4088">
                  <c:v>43302.54241898148</c:v>
                </c:pt>
                <c:pt idx="4089">
                  <c:v>43302.550173611111</c:v>
                </c:pt>
                <c:pt idx="4090">
                  <c:v>43302.554050925923</c:v>
                </c:pt>
                <c:pt idx="4091">
                  <c:v>43302.561701388891</c:v>
                </c:pt>
                <c:pt idx="4092">
                  <c:v>43302.569328703707</c:v>
                </c:pt>
                <c:pt idx="4093">
                  <c:v>43302.57304398148</c:v>
                </c:pt>
                <c:pt idx="4094">
                  <c:v>43302.576562499999</c:v>
                </c:pt>
                <c:pt idx="4095">
                  <c:v>43302.580196759256</c:v>
                </c:pt>
                <c:pt idx="4096">
                  <c:v>43302.583865740744</c:v>
                </c:pt>
                <c:pt idx="4097">
                  <c:v>43302.615254629629</c:v>
                </c:pt>
                <c:pt idx="4098">
                  <c:v>43302.670486111114</c:v>
                </c:pt>
                <c:pt idx="4099">
                  <c:v>43302.674189814818</c:v>
                </c:pt>
                <c:pt idx="4100">
                  <c:v>43302.677881944444</c:v>
                </c:pt>
                <c:pt idx="4101">
                  <c:v>43302.681666666664</c:v>
                </c:pt>
                <c:pt idx="4102">
                  <c:v>43303.464618055557</c:v>
                </c:pt>
                <c:pt idx="4103">
                  <c:v>43304.377858796295</c:v>
                </c:pt>
                <c:pt idx="4104">
                  <c:v>43304.394687499997</c:v>
                </c:pt>
                <c:pt idx="4105">
                  <c:v>43304.408946759257</c:v>
                </c:pt>
                <c:pt idx="4106">
                  <c:v>43304.434999999998</c:v>
                </c:pt>
                <c:pt idx="4107">
                  <c:v>43306.376979166664</c:v>
                </c:pt>
                <c:pt idx="4108">
                  <c:v>43306.400462962964</c:v>
                </c:pt>
                <c:pt idx="4109">
                  <c:v>43307.581921296296</c:v>
                </c:pt>
                <c:pt idx="4110">
                  <c:v>43307.585520833331</c:v>
                </c:pt>
                <c:pt idx="4111">
                  <c:v>43307.592557870368</c:v>
                </c:pt>
                <c:pt idx="4112">
                  <c:v>43307.596018518518</c:v>
                </c:pt>
                <c:pt idx="4113">
                  <c:v>43307.679849537039</c:v>
                </c:pt>
                <c:pt idx="4114">
                  <c:v>43308.421689814815</c:v>
                </c:pt>
                <c:pt idx="4115">
                  <c:v>43308.446458333332</c:v>
                </c:pt>
                <c:pt idx="4116">
                  <c:v>43309.4997337963</c:v>
                </c:pt>
                <c:pt idx="4117">
                  <c:v>43309.504189814812</c:v>
                </c:pt>
                <c:pt idx="4118">
                  <c:v>43310.492951388886</c:v>
                </c:pt>
                <c:pt idx="4119">
                  <c:v>43311.358877314815</c:v>
                </c:pt>
                <c:pt idx="4120">
                  <c:v>43311.371736111112</c:v>
                </c:pt>
                <c:pt idx="4121">
                  <c:v>43311.448020833333</c:v>
                </c:pt>
                <c:pt idx="4122">
                  <c:v>43311.457141203704</c:v>
                </c:pt>
                <c:pt idx="4123">
                  <c:v>43311.461643518516</c:v>
                </c:pt>
                <c:pt idx="4124">
                  <c:v>43311.46607638889</c:v>
                </c:pt>
                <c:pt idx="4125">
                  <c:v>43311.470543981479</c:v>
                </c:pt>
                <c:pt idx="4126">
                  <c:v>43311.475034722222</c:v>
                </c:pt>
                <c:pt idx="4127">
                  <c:v>43311.479421296295</c:v>
                </c:pt>
                <c:pt idx="4128">
                  <c:v>43311.483807870369</c:v>
                </c:pt>
                <c:pt idx="4129">
                  <c:v>43311.488182870373</c:v>
                </c:pt>
                <c:pt idx="4130">
                  <c:v>43311.492418981485</c:v>
                </c:pt>
                <c:pt idx="4131">
                  <c:v>43311.496620370373</c:v>
                </c:pt>
                <c:pt idx="4132">
                  <c:v>43311.500810185185</c:v>
                </c:pt>
                <c:pt idx="4133">
                  <c:v>43311.504965277774</c:v>
                </c:pt>
                <c:pt idx="4134">
                  <c:v>43311.509085648147</c:v>
                </c:pt>
                <c:pt idx="4135">
                  <c:v>43311.51321759259</c:v>
                </c:pt>
                <c:pt idx="4136">
                  <c:v>43311.517395833333</c:v>
                </c:pt>
                <c:pt idx="4137">
                  <c:v>43311.521562499998</c:v>
                </c:pt>
                <c:pt idx="4138">
                  <c:v>43311.525740740741</c:v>
                </c:pt>
                <c:pt idx="4139">
                  <c:v>43311.52988425926</c:v>
                </c:pt>
                <c:pt idx="4140">
                  <c:v>43311.534039351849</c:v>
                </c:pt>
                <c:pt idx="4141">
                  <c:v>43311.538043981483</c:v>
                </c:pt>
                <c:pt idx="4142">
                  <c:v>43311.54210648148</c:v>
                </c:pt>
                <c:pt idx="4143">
                  <c:v>43311.546064814815</c:v>
                </c:pt>
                <c:pt idx="4144">
                  <c:v>43311.549884259257</c:v>
                </c:pt>
                <c:pt idx="4145">
                  <c:v>43311.553611111114</c:v>
                </c:pt>
                <c:pt idx="4146">
                  <c:v>43311.55740740741</c:v>
                </c:pt>
                <c:pt idx="4147">
                  <c:v>43311.561180555553</c:v>
                </c:pt>
                <c:pt idx="4148">
                  <c:v>43311.564953703702</c:v>
                </c:pt>
                <c:pt idx="4149">
                  <c:v>43311.568715277775</c:v>
                </c:pt>
                <c:pt idx="4150">
                  <c:v>43311.572430555556</c:v>
                </c:pt>
                <c:pt idx="4151">
                  <c:v>43311.57608796296</c:v>
                </c:pt>
                <c:pt idx="4152">
                  <c:v>43311.579756944448</c:v>
                </c:pt>
                <c:pt idx="4153">
                  <c:v>43311.583506944444</c:v>
                </c:pt>
                <c:pt idx="4154">
                  <c:v>43311.590821759259</c:v>
                </c:pt>
                <c:pt idx="4155">
                  <c:v>43311.59783564815</c:v>
                </c:pt>
                <c:pt idx="4156">
                  <c:v>43311.611331018517</c:v>
                </c:pt>
                <c:pt idx="4157">
                  <c:v>43311.614733796298</c:v>
                </c:pt>
                <c:pt idx="4158">
                  <c:v>43311.625069444446</c:v>
                </c:pt>
                <c:pt idx="4159">
                  <c:v>43311.63177083333</c:v>
                </c:pt>
                <c:pt idx="4160">
                  <c:v>43311.635266203702</c:v>
                </c:pt>
                <c:pt idx="4161">
                  <c:v>43311.638773148145</c:v>
                </c:pt>
                <c:pt idx="4162">
                  <c:v>43311.642118055555</c:v>
                </c:pt>
                <c:pt idx="4163">
                  <c:v>43311.656863425924</c:v>
                </c:pt>
                <c:pt idx="4164">
                  <c:v>43311.660324074073</c:v>
                </c:pt>
                <c:pt idx="4165">
                  <c:v>43311.663865740738</c:v>
                </c:pt>
                <c:pt idx="4166">
                  <c:v>43311.667361111111</c:v>
                </c:pt>
                <c:pt idx="4167">
                  <c:v>43311.671249999999</c:v>
                </c:pt>
                <c:pt idx="4168">
                  <c:v>43311.678611111114</c:v>
                </c:pt>
                <c:pt idx="4169">
                  <c:v>43311.689918981479</c:v>
                </c:pt>
                <c:pt idx="4170">
                  <c:v>43312.38486111111</c:v>
                </c:pt>
                <c:pt idx="4171">
                  <c:v>43312.391226851854</c:v>
                </c:pt>
                <c:pt idx="4172">
                  <c:v>43312.397210648145</c:v>
                </c:pt>
                <c:pt idx="4173">
                  <c:v>43312.402939814812</c:v>
                </c:pt>
                <c:pt idx="4174">
                  <c:v>43312.408229166664</c:v>
                </c:pt>
                <c:pt idx="4175">
                  <c:v>43312.413391203707</c:v>
                </c:pt>
                <c:pt idx="4176">
                  <c:v>43312.418807870374</c:v>
                </c:pt>
                <c:pt idx="4177">
                  <c:v>43312.424409722225</c:v>
                </c:pt>
                <c:pt idx="4178">
                  <c:v>43312.430717592593</c:v>
                </c:pt>
                <c:pt idx="4179">
                  <c:v>43312.436689814815</c:v>
                </c:pt>
                <c:pt idx="4180">
                  <c:v>43312.442881944444</c:v>
                </c:pt>
                <c:pt idx="4181">
                  <c:v>43312.449270833335</c:v>
                </c:pt>
                <c:pt idx="4182">
                  <c:v>43312.454745370371</c:v>
                </c:pt>
                <c:pt idx="4183">
                  <c:v>43312.459363425929</c:v>
                </c:pt>
                <c:pt idx="4184">
                  <c:v>43312.464004629626</c:v>
                </c:pt>
                <c:pt idx="4185">
                  <c:v>43312.468541666669</c:v>
                </c:pt>
                <c:pt idx="4186">
                  <c:v>43312.472939814812</c:v>
                </c:pt>
                <c:pt idx="4187">
                  <c:v>43312.477268518516</c:v>
                </c:pt>
                <c:pt idx="4188">
                  <c:v>43312.481527777774</c:v>
                </c:pt>
                <c:pt idx="4189">
                  <c:v>43312.485694444447</c:v>
                </c:pt>
                <c:pt idx="4190">
                  <c:v>43312.48982638889</c:v>
                </c:pt>
                <c:pt idx="4191">
                  <c:v>43312.494074074071</c:v>
                </c:pt>
                <c:pt idx="4192">
                  <c:v>43312.498229166667</c:v>
                </c:pt>
                <c:pt idx="4193">
                  <c:v>43312.502418981479</c:v>
                </c:pt>
                <c:pt idx="4194">
                  <c:v>43312.506631944445</c:v>
                </c:pt>
                <c:pt idx="4195">
                  <c:v>43312.510787037034</c:v>
                </c:pt>
                <c:pt idx="4196">
                  <c:v>43312.51489583333</c:v>
                </c:pt>
                <c:pt idx="4197">
                  <c:v>43312.519062500003</c:v>
                </c:pt>
                <c:pt idx="4198">
                  <c:v>43312.523055555554</c:v>
                </c:pt>
                <c:pt idx="4199">
                  <c:v>43312.527199074073</c:v>
                </c:pt>
                <c:pt idx="4200">
                  <c:v>43312.531273148146</c:v>
                </c:pt>
                <c:pt idx="4201">
                  <c:v>43312.535300925927</c:v>
                </c:pt>
                <c:pt idx="4202">
                  <c:v>43312.539293981485</c:v>
                </c:pt>
                <c:pt idx="4203">
                  <c:v>43312.543298611112</c:v>
                </c:pt>
                <c:pt idx="4204">
                  <c:v>43312.547361111108</c:v>
                </c:pt>
                <c:pt idx="4205">
                  <c:v>43312.551469907405</c:v>
                </c:pt>
                <c:pt idx="4206">
                  <c:v>43312.555555555555</c:v>
                </c:pt>
                <c:pt idx="4207">
                  <c:v>43312.559490740743</c:v>
                </c:pt>
                <c:pt idx="4208">
                  <c:v>43312.563333333332</c:v>
                </c:pt>
                <c:pt idx="4209">
                  <c:v>43312.567199074074</c:v>
                </c:pt>
                <c:pt idx="4210">
                  <c:v>43312.57104166667</c:v>
                </c:pt>
                <c:pt idx="4211">
                  <c:v>43312.66134259259</c:v>
                </c:pt>
                <c:pt idx="4212">
                  <c:v>43312.694502314815</c:v>
                </c:pt>
                <c:pt idx="4213">
                  <c:v>43312.699849537035</c:v>
                </c:pt>
                <c:pt idx="4214">
                  <c:v>43312.705451388887</c:v>
                </c:pt>
                <c:pt idx="4215">
                  <c:v>43313.667511574073</c:v>
                </c:pt>
                <c:pt idx="4216">
                  <c:v>43313.672129629631</c:v>
                </c:pt>
                <c:pt idx="4217">
                  <c:v>43313.676944444444</c:v>
                </c:pt>
                <c:pt idx="4218">
                  <c:v>43313.681979166664</c:v>
                </c:pt>
                <c:pt idx="4219">
                  <c:v>43313.699166666665</c:v>
                </c:pt>
                <c:pt idx="4220">
                  <c:v>43313.741377314815</c:v>
                </c:pt>
                <c:pt idx="4221">
                  <c:v>43314.543368055558</c:v>
                </c:pt>
                <c:pt idx="4222">
                  <c:v>43314.547337962962</c:v>
                </c:pt>
                <c:pt idx="4223">
                  <c:v>43314.551261574074</c:v>
                </c:pt>
                <c:pt idx="4224">
                  <c:v>43314.555150462962</c:v>
                </c:pt>
                <c:pt idx="4225">
                  <c:v>43314.559004629627</c:v>
                </c:pt>
                <c:pt idx="4226">
                  <c:v>43314.562916666669</c:v>
                </c:pt>
                <c:pt idx="4227">
                  <c:v>43314.566805555558</c:v>
                </c:pt>
                <c:pt idx="4228">
                  <c:v>43314.570659722223</c:v>
                </c:pt>
                <c:pt idx="4229">
                  <c:v>43314.574525462966</c:v>
                </c:pt>
                <c:pt idx="4230">
                  <c:v>43314.5783912037</c:v>
                </c:pt>
                <c:pt idx="4231">
                  <c:v>43314.582337962966</c:v>
                </c:pt>
                <c:pt idx="4232">
                  <c:v>43314.672094907408</c:v>
                </c:pt>
                <c:pt idx="4233">
                  <c:v>43314.69121527778</c:v>
                </c:pt>
                <c:pt idx="4234">
                  <c:v>43314.7</c:v>
                </c:pt>
                <c:pt idx="4235">
                  <c:v>43314.704907407409</c:v>
                </c:pt>
                <c:pt idx="4236">
                  <c:v>43314.709814814814</c:v>
                </c:pt>
                <c:pt idx="4237">
                  <c:v>43314.714861111112</c:v>
                </c:pt>
                <c:pt idx="4238">
                  <c:v>43314.719317129631</c:v>
                </c:pt>
                <c:pt idx="4239">
                  <c:v>43314.724050925928</c:v>
                </c:pt>
                <c:pt idx="4240">
                  <c:v>43314.728842592594</c:v>
                </c:pt>
                <c:pt idx="4241">
                  <c:v>43314.733761574076</c:v>
                </c:pt>
                <c:pt idx="4242">
                  <c:v>43314.739062499997</c:v>
                </c:pt>
                <c:pt idx="4243">
                  <c:v>43315.346516203703</c:v>
                </c:pt>
                <c:pt idx="4244">
                  <c:v>43315.35837962963</c:v>
                </c:pt>
                <c:pt idx="4245">
                  <c:v>43315.378078703703</c:v>
                </c:pt>
                <c:pt idx="4246">
                  <c:v>43315.386076388888</c:v>
                </c:pt>
                <c:pt idx="4247">
                  <c:v>43315.393634259257</c:v>
                </c:pt>
                <c:pt idx="4248">
                  <c:v>43315.401076388887</c:v>
                </c:pt>
                <c:pt idx="4249">
                  <c:v>43315.408252314817</c:v>
                </c:pt>
                <c:pt idx="4250">
                  <c:v>43315.414918981478</c:v>
                </c:pt>
                <c:pt idx="4251">
                  <c:v>43315.504571759258</c:v>
                </c:pt>
                <c:pt idx="4252">
                  <c:v>43315.509317129632</c:v>
                </c:pt>
                <c:pt idx="4253">
                  <c:v>43315.514027777775</c:v>
                </c:pt>
                <c:pt idx="4254">
                  <c:v>43315.518645833334</c:v>
                </c:pt>
                <c:pt idx="4255">
                  <c:v>43315.596643518518</c:v>
                </c:pt>
                <c:pt idx="4256">
                  <c:v>43315.689050925925</c:v>
                </c:pt>
                <c:pt idx="4257">
                  <c:v>43316.358159722222</c:v>
                </c:pt>
                <c:pt idx="4258">
                  <c:v>43316.376076388886</c:v>
                </c:pt>
                <c:pt idx="4259">
                  <c:v>43316.479629629626</c:v>
                </c:pt>
                <c:pt idx="4260">
                  <c:v>43316.484583333331</c:v>
                </c:pt>
                <c:pt idx="4261">
                  <c:v>43316.508310185185</c:v>
                </c:pt>
                <c:pt idx="4262">
                  <c:v>43316.512662037036</c:v>
                </c:pt>
                <c:pt idx="4263">
                  <c:v>43316.517083333332</c:v>
                </c:pt>
                <c:pt idx="4264">
                  <c:v>43316.521249999998</c:v>
                </c:pt>
                <c:pt idx="4265">
                  <c:v>43316.525497685187</c:v>
                </c:pt>
                <c:pt idx="4266">
                  <c:v>43316.529710648145</c:v>
                </c:pt>
                <c:pt idx="4267">
                  <c:v>43316.533773148149</c:v>
                </c:pt>
                <c:pt idx="4268">
                  <c:v>43316.537777777776</c:v>
                </c:pt>
                <c:pt idx="4269">
                  <c:v>43316.582094907404</c:v>
                </c:pt>
                <c:pt idx="4270">
                  <c:v>43316.612673611111</c:v>
                </c:pt>
                <c:pt idx="4271">
                  <c:v>43316.616018518522</c:v>
                </c:pt>
                <c:pt idx="4272">
                  <c:v>43316.619351851848</c:v>
                </c:pt>
                <c:pt idx="4273">
                  <c:v>43316.634571759256</c:v>
                </c:pt>
                <c:pt idx="4274">
                  <c:v>43316.65824074074</c:v>
                </c:pt>
                <c:pt idx="4275">
                  <c:v>43317.549050925925</c:v>
                </c:pt>
                <c:pt idx="4276">
                  <c:v>43328.345914351848</c:v>
                </c:pt>
                <c:pt idx="4277">
                  <c:v>43328.421840277777</c:v>
                </c:pt>
                <c:pt idx="4278">
                  <c:v>43328.437627314815</c:v>
                </c:pt>
                <c:pt idx="4279">
                  <c:v>43328.443043981482</c:v>
                </c:pt>
                <c:pt idx="4280">
                  <c:v>43328.44871527778</c:v>
                </c:pt>
                <c:pt idx="4281">
                  <c:v>43328.454282407409</c:v>
                </c:pt>
                <c:pt idx="4282">
                  <c:v>43328.459456018521</c:v>
                </c:pt>
                <c:pt idx="4283">
                  <c:v>43332.357986111114</c:v>
                </c:pt>
                <c:pt idx="4284">
                  <c:v>43332.372766203705</c:v>
                </c:pt>
                <c:pt idx="4285">
                  <c:v>43332.378819444442</c:v>
                </c:pt>
                <c:pt idx="4286">
                  <c:v>43332.384814814817</c:v>
                </c:pt>
                <c:pt idx="4287">
                  <c:v>43332.391388888886</c:v>
                </c:pt>
                <c:pt idx="4288">
                  <c:v>43332.397731481484</c:v>
                </c:pt>
                <c:pt idx="4289">
                  <c:v>43332.404131944444</c:v>
                </c:pt>
                <c:pt idx="4290">
                  <c:v>43332.410578703704</c:v>
                </c:pt>
                <c:pt idx="4291">
                  <c:v>43332.416851851849</c:v>
                </c:pt>
                <c:pt idx="4292">
                  <c:v>43332.490891203706</c:v>
                </c:pt>
                <c:pt idx="4293">
                  <c:v>43332.495069444441</c:v>
                </c:pt>
                <c:pt idx="4294">
                  <c:v>43332.499236111114</c:v>
                </c:pt>
                <c:pt idx="4295">
                  <c:v>43332.507824074077</c:v>
                </c:pt>
                <c:pt idx="4296">
                  <c:v>43332.540092592593</c:v>
                </c:pt>
                <c:pt idx="4297">
                  <c:v>43332.544189814813</c:v>
                </c:pt>
                <c:pt idx="4298">
                  <c:v>43332.548171296294</c:v>
                </c:pt>
                <c:pt idx="4299">
                  <c:v>43332.55265046296</c:v>
                </c:pt>
                <c:pt idx="4300">
                  <c:v>43332.561041666668</c:v>
                </c:pt>
                <c:pt idx="4301">
                  <c:v>43332.564641203702</c:v>
                </c:pt>
                <c:pt idx="4302">
                  <c:v>43332.568645833337</c:v>
                </c:pt>
                <c:pt idx="4303">
                  <c:v>43332.572974537034</c:v>
                </c:pt>
                <c:pt idx="4304">
                  <c:v>43332.579479166663</c:v>
                </c:pt>
                <c:pt idx="4305">
                  <c:v>43332.58394675926</c:v>
                </c:pt>
                <c:pt idx="4306">
                  <c:v>43332.58792824074</c:v>
                </c:pt>
                <c:pt idx="4307">
                  <c:v>43333.374374999999</c:v>
                </c:pt>
                <c:pt idx="4308">
                  <c:v>43333.383344907408</c:v>
                </c:pt>
                <c:pt idx="4309">
                  <c:v>43333.390659722223</c:v>
                </c:pt>
                <c:pt idx="4310">
                  <c:v>43334.437268518515</c:v>
                </c:pt>
                <c:pt idx="4311">
                  <c:v>43334.632604166669</c:v>
                </c:pt>
                <c:pt idx="4312">
                  <c:v>43334.636597222219</c:v>
                </c:pt>
                <c:pt idx="4313">
                  <c:v>43334.646111111113</c:v>
                </c:pt>
                <c:pt idx="4314">
                  <c:v>43334.650104166663</c:v>
                </c:pt>
                <c:pt idx="4315">
                  <c:v>43334.654293981483</c:v>
                </c:pt>
                <c:pt idx="4316">
                  <c:v>43344.346550925926</c:v>
                </c:pt>
                <c:pt idx="4317">
                  <c:v>43344.397233796299</c:v>
                </c:pt>
                <c:pt idx="4318">
                  <c:v>43344.409641203703</c:v>
                </c:pt>
                <c:pt idx="4319">
                  <c:v>43344.415393518517</c:v>
                </c:pt>
                <c:pt idx="4320">
                  <c:v>43345.59107638889</c:v>
                </c:pt>
                <c:pt idx="4321">
                  <c:v>43345.594548611109</c:v>
                </c:pt>
                <c:pt idx="4322">
                  <c:v>43345.611550925925</c:v>
                </c:pt>
                <c:pt idx="4323">
                  <c:v>43345.614895833336</c:v>
                </c:pt>
                <c:pt idx="4324">
                  <c:v>43345.675115740742</c:v>
                </c:pt>
                <c:pt idx="4325">
                  <c:v>43345.682847222219</c:v>
                </c:pt>
                <c:pt idx="4326">
                  <c:v>43348.397280092591</c:v>
                </c:pt>
                <c:pt idx="4327">
                  <c:v>43348.403055555558</c:v>
                </c:pt>
                <c:pt idx="4328">
                  <c:v>43348.428912037038</c:v>
                </c:pt>
                <c:pt idx="4329">
                  <c:v>43348.433634259258</c:v>
                </c:pt>
                <c:pt idx="4330">
                  <c:v>43348.438368055555</c:v>
                </c:pt>
                <c:pt idx="4331">
                  <c:v>43348.44327546296</c:v>
                </c:pt>
                <c:pt idx="4332">
                  <c:v>43348.448275462964</c:v>
                </c:pt>
                <c:pt idx="4333">
                  <c:v>43350.419270833336</c:v>
                </c:pt>
                <c:pt idx="4334">
                  <c:v>43350.425173611111</c:v>
                </c:pt>
                <c:pt idx="4335">
                  <c:v>43350.430358796293</c:v>
                </c:pt>
                <c:pt idx="4336">
                  <c:v>43350.435393518521</c:v>
                </c:pt>
                <c:pt idx="4337">
                  <c:v>43350.440011574072</c:v>
                </c:pt>
                <c:pt idx="4338">
                  <c:v>43350.444733796299</c:v>
                </c:pt>
                <c:pt idx="4339">
                  <c:v>43350.449456018519</c:v>
                </c:pt>
                <c:pt idx="4340">
                  <c:v>43350.453900462962</c:v>
                </c:pt>
                <c:pt idx="4341">
                  <c:v>43350.458541666667</c:v>
                </c:pt>
                <c:pt idx="4342">
                  <c:v>43350.463043981479</c:v>
                </c:pt>
                <c:pt idx="4343">
                  <c:v>43350.467523148145</c:v>
                </c:pt>
                <c:pt idx="4344">
                  <c:v>43350.639537037037</c:v>
                </c:pt>
                <c:pt idx="4345">
                  <c:v>43350.659108796295</c:v>
                </c:pt>
                <c:pt idx="4346">
                  <c:v>43350.662870370368</c:v>
                </c:pt>
                <c:pt idx="4347">
                  <c:v>43350.666666666664</c:v>
                </c:pt>
                <c:pt idx="4348">
                  <c:v>43350.670578703706</c:v>
                </c:pt>
                <c:pt idx="4349">
                  <c:v>43350.674664351849</c:v>
                </c:pt>
                <c:pt idx="4350">
                  <c:v>43350.679409722223</c:v>
                </c:pt>
                <c:pt idx="4351">
                  <c:v>43350.684039351851</c:v>
                </c:pt>
                <c:pt idx="4352">
                  <c:v>43350.692557870374</c:v>
                </c:pt>
                <c:pt idx="4353">
                  <c:v>43350.697129629632</c:v>
                </c:pt>
                <c:pt idx="4354">
                  <c:v>43350.704305555555</c:v>
                </c:pt>
                <c:pt idx="4355">
                  <c:v>43350.709027777775</c:v>
                </c:pt>
                <c:pt idx="4356">
                  <c:v>43350.713645833333</c:v>
                </c:pt>
                <c:pt idx="4357">
                  <c:v>43350.718634259261</c:v>
                </c:pt>
                <c:pt idx="4358">
                  <c:v>43350.723263888889</c:v>
                </c:pt>
                <c:pt idx="4359">
                  <c:v>43350.727893518517</c:v>
                </c:pt>
                <c:pt idx="4360">
                  <c:v>43350.733749999999</c:v>
                </c:pt>
                <c:pt idx="4361">
                  <c:v>43351.387997685182</c:v>
                </c:pt>
                <c:pt idx="4362">
                  <c:v>43351.395254629628</c:v>
                </c:pt>
                <c:pt idx="4363">
                  <c:v>43351.402233796296</c:v>
                </c:pt>
                <c:pt idx="4364">
                  <c:v>43351.407696759263</c:v>
                </c:pt>
                <c:pt idx="4365">
                  <c:v>43351.412847222222</c:v>
                </c:pt>
                <c:pt idx="4366">
                  <c:v>43351.458067129628</c:v>
                </c:pt>
                <c:pt idx="4367">
                  <c:v>43351.463263888887</c:v>
                </c:pt>
                <c:pt idx="4368">
                  <c:v>43351.467766203707</c:v>
                </c:pt>
                <c:pt idx="4369">
                  <c:v>43351.473344907405</c:v>
                </c:pt>
                <c:pt idx="4370">
                  <c:v>43351.478518518517</c:v>
                </c:pt>
                <c:pt idx="4371">
                  <c:v>43351.483206018522</c:v>
                </c:pt>
                <c:pt idx="4372">
                  <c:v>43351.488125000003</c:v>
                </c:pt>
                <c:pt idx="4373">
                  <c:v>43351.49287037037</c:v>
                </c:pt>
                <c:pt idx="4374">
                  <c:v>43351.49759259259</c:v>
                </c:pt>
                <c:pt idx="4375">
                  <c:v>43351.502164351848</c:v>
                </c:pt>
                <c:pt idx="4376">
                  <c:v>43351.506296296298</c:v>
                </c:pt>
                <c:pt idx="4377">
                  <c:v>43351.510752314818</c:v>
                </c:pt>
                <c:pt idx="4378">
                  <c:v>43351.514837962961</c:v>
                </c:pt>
                <c:pt idx="4379">
                  <c:v>43351.519444444442</c:v>
                </c:pt>
                <c:pt idx="4380">
                  <c:v>43351.523680555554</c:v>
                </c:pt>
                <c:pt idx="4381">
                  <c:v>43351.528020833335</c:v>
                </c:pt>
                <c:pt idx="4382">
                  <c:v>43351.532187500001</c:v>
                </c:pt>
                <c:pt idx="4383">
                  <c:v>43351.53638888889</c:v>
                </c:pt>
                <c:pt idx="4384">
                  <c:v>43351.54047453704</c:v>
                </c:pt>
                <c:pt idx="4385">
                  <c:v>43351.544571759259</c:v>
                </c:pt>
                <c:pt idx="4386">
                  <c:v>43351.548611111109</c:v>
                </c:pt>
                <c:pt idx="4387">
                  <c:v>43351.552465277775</c:v>
                </c:pt>
                <c:pt idx="4388">
                  <c:v>43351.560208333336</c:v>
                </c:pt>
                <c:pt idx="4389">
                  <c:v>43351.564062500001</c:v>
                </c:pt>
                <c:pt idx="4390">
                  <c:v>43351.567685185182</c:v>
                </c:pt>
                <c:pt idx="4391">
                  <c:v>43351.571400462963</c:v>
                </c:pt>
                <c:pt idx="4392">
                  <c:v>43351.575104166666</c:v>
                </c:pt>
                <c:pt idx="4393">
                  <c:v>43351.588078703702</c:v>
                </c:pt>
                <c:pt idx="4394">
                  <c:v>43351.593738425923</c:v>
                </c:pt>
                <c:pt idx="4395">
                  <c:v>43351.603564814817</c:v>
                </c:pt>
                <c:pt idx="4396">
                  <c:v>43351.61513888889</c:v>
                </c:pt>
                <c:pt idx="4397">
                  <c:v>43351.619976851849</c:v>
                </c:pt>
                <c:pt idx="4398">
                  <c:v>43351.625520833331</c:v>
                </c:pt>
                <c:pt idx="4399">
                  <c:v>43351.630960648145</c:v>
                </c:pt>
                <c:pt idx="4400">
                  <c:v>43351.635520833333</c:v>
                </c:pt>
                <c:pt idx="4401">
                  <c:v>43351.639814814815</c:v>
                </c:pt>
                <c:pt idx="4402">
                  <c:v>43351.652129629627</c:v>
                </c:pt>
                <c:pt idx="4403">
                  <c:v>43351.737071759257</c:v>
                </c:pt>
                <c:pt idx="4404">
                  <c:v>43351.760810185187</c:v>
                </c:pt>
                <c:pt idx="4405">
                  <c:v>43354.618842592594</c:v>
                </c:pt>
                <c:pt idx="4406">
                  <c:v>43354.629189814812</c:v>
                </c:pt>
                <c:pt idx="4407">
                  <c:v>43354.6327662037</c:v>
                </c:pt>
                <c:pt idx="4408">
                  <c:v>43354.636342592596</c:v>
                </c:pt>
                <c:pt idx="4409">
                  <c:v>43354.640138888892</c:v>
                </c:pt>
                <c:pt idx="4410">
                  <c:v>43354.643750000003</c:v>
                </c:pt>
                <c:pt idx="4411">
                  <c:v>43354.654745370368</c:v>
                </c:pt>
                <c:pt idx="4412">
                  <c:v>43354.658333333333</c:v>
                </c:pt>
                <c:pt idx="4413">
                  <c:v>43354.661990740744</c:v>
                </c:pt>
                <c:pt idx="4414">
                  <c:v>43354.665717592594</c:v>
                </c:pt>
                <c:pt idx="4415">
                  <c:v>43354.669606481482</c:v>
                </c:pt>
                <c:pt idx="4416">
                  <c:v>43354.673449074071</c:v>
                </c:pt>
                <c:pt idx="4417">
                  <c:v>43354.677361111113</c:v>
                </c:pt>
                <c:pt idx="4418">
                  <c:v>43354.681238425925</c:v>
                </c:pt>
                <c:pt idx="4419">
                  <c:v>43354.685115740744</c:v>
                </c:pt>
                <c:pt idx="4420">
                  <c:v>43354.689004629632</c:v>
                </c:pt>
                <c:pt idx="4421">
                  <c:v>43354.702048611114</c:v>
                </c:pt>
                <c:pt idx="4422">
                  <c:v>43354.711585648147</c:v>
                </c:pt>
                <c:pt idx="4423">
                  <c:v>43354.72011574074</c:v>
                </c:pt>
                <c:pt idx="4424">
                  <c:v>43354.727037037039</c:v>
                </c:pt>
                <c:pt idx="4425">
                  <c:v>43354.734571759262</c:v>
                </c:pt>
                <c:pt idx="4426">
                  <c:v>43354.743726851855</c:v>
                </c:pt>
                <c:pt idx="4427">
                  <c:v>43354.752627314818</c:v>
                </c:pt>
                <c:pt idx="4428">
                  <c:v>43354.762303240743</c:v>
                </c:pt>
                <c:pt idx="4429">
                  <c:v>43358.433645833335</c:v>
                </c:pt>
                <c:pt idx="4430">
                  <c:v>43360.442187499997</c:v>
                </c:pt>
                <c:pt idx="4431">
                  <c:v>43361.537881944445</c:v>
                </c:pt>
                <c:pt idx="4432">
                  <c:v>43361.562199074076</c:v>
                </c:pt>
                <c:pt idx="4433">
                  <c:v>43361.573969907404</c:v>
                </c:pt>
                <c:pt idx="4434">
                  <c:v>43361.577824074076</c:v>
                </c:pt>
                <c:pt idx="4435">
                  <c:v>43361.581759259258</c:v>
                </c:pt>
                <c:pt idx="4436">
                  <c:v>43361.585925925923</c:v>
                </c:pt>
                <c:pt idx="4437">
                  <c:v>43361.589918981481</c:v>
                </c:pt>
                <c:pt idx="4438">
                  <c:v>43361.593414351853</c:v>
                </c:pt>
                <c:pt idx="4439">
                  <c:v>43361.664548611108</c:v>
                </c:pt>
                <c:pt idx="4440">
                  <c:v>43361.712800925925</c:v>
                </c:pt>
                <c:pt idx="4441">
                  <c:v>43361.717511574076</c:v>
                </c:pt>
                <c:pt idx="4442">
                  <c:v>43362.354641203703</c:v>
                </c:pt>
                <c:pt idx="4443">
                  <c:v>43362.379953703705</c:v>
                </c:pt>
                <c:pt idx="4444">
                  <c:v>43362.385833333334</c:v>
                </c:pt>
                <c:pt idx="4445">
                  <c:v>43362.396828703706</c:v>
                </c:pt>
                <c:pt idx="4446">
                  <c:v>43362.402349537035</c:v>
                </c:pt>
                <c:pt idx="4447">
                  <c:v>43362.408668981479</c:v>
                </c:pt>
                <c:pt idx="4448">
                  <c:v>43362.414398148147</c:v>
                </c:pt>
                <c:pt idx="4449">
                  <c:v>43362.420844907407</c:v>
                </c:pt>
                <c:pt idx="4450">
                  <c:v>43363.446134259262</c:v>
                </c:pt>
                <c:pt idx="4451">
                  <c:v>43363.667916666665</c:v>
                </c:pt>
                <c:pt idx="4452">
                  <c:v>43363.671689814815</c:v>
                </c:pt>
                <c:pt idx="4453">
                  <c:v>43363.687939814816</c:v>
                </c:pt>
                <c:pt idx="4454">
                  <c:v>43363.692106481481</c:v>
                </c:pt>
                <c:pt idx="4455">
                  <c:v>43363.69672453704</c:v>
                </c:pt>
                <c:pt idx="4456">
                  <c:v>43363.701932870368</c:v>
                </c:pt>
                <c:pt idx="4457">
                  <c:v>43363.707083333335</c:v>
                </c:pt>
                <c:pt idx="4458">
                  <c:v>43363.717372685183</c:v>
                </c:pt>
                <c:pt idx="4459">
                  <c:v>43365.335219907407</c:v>
                </c:pt>
                <c:pt idx="4460">
                  <c:v>43375.594131944446</c:v>
                </c:pt>
                <c:pt idx="4461">
                  <c:v>43375.600752314815</c:v>
                </c:pt>
                <c:pt idx="4462">
                  <c:v>43375.62023148148</c:v>
                </c:pt>
                <c:pt idx="4463">
                  <c:v>43375.626122685186</c:v>
                </c:pt>
                <c:pt idx="4464">
                  <c:v>43375.632418981484</c:v>
                </c:pt>
                <c:pt idx="4465">
                  <c:v>43375.65289351852</c:v>
                </c:pt>
                <c:pt idx="4466">
                  <c:v>43375.659050925926</c:v>
                </c:pt>
                <c:pt idx="4467">
                  <c:v>43375.664918981478</c:v>
                </c:pt>
                <c:pt idx="4468">
                  <c:v>43391.530555555553</c:v>
                </c:pt>
                <c:pt idx="4469">
                  <c:v>43391.554675925923</c:v>
                </c:pt>
                <c:pt idx="4470">
                  <c:v>43391.563414351855</c:v>
                </c:pt>
                <c:pt idx="4471">
                  <c:v>43391.567569444444</c:v>
                </c:pt>
                <c:pt idx="4472">
                  <c:v>43391.57534722222</c:v>
                </c:pt>
                <c:pt idx="4473">
                  <c:v>43391.579143518517</c:v>
                </c:pt>
                <c:pt idx="4474">
                  <c:v>43391.582916666666</c:v>
                </c:pt>
                <c:pt idx="4475">
                  <c:v>43391.586898148147</c:v>
                </c:pt>
                <c:pt idx="4476">
                  <c:v>43391.591134259259</c:v>
                </c:pt>
                <c:pt idx="4477">
                  <c:v>43391.595625000002</c:v>
                </c:pt>
                <c:pt idx="4478">
                  <c:v>43391.600104166668</c:v>
                </c:pt>
                <c:pt idx="4479">
                  <c:v>43391.604363425926</c:v>
                </c:pt>
                <c:pt idx="4480">
                  <c:v>43391.613206018519</c:v>
                </c:pt>
                <c:pt idx="4481">
                  <c:v>43391.617662037039</c:v>
                </c:pt>
                <c:pt idx="4482">
                  <c:v>43392.345462962963</c:v>
                </c:pt>
                <c:pt idx="4483">
                  <c:v>43392.627951388888</c:v>
                </c:pt>
                <c:pt idx="4484">
                  <c:v>43392.631736111114</c:v>
                </c:pt>
                <c:pt idx="4485">
                  <c:v>43392.639340277776</c:v>
                </c:pt>
                <c:pt idx="4486">
                  <c:v>43392.650706018518</c:v>
                </c:pt>
                <c:pt idx="4487">
                  <c:v>43392.658414351848</c:v>
                </c:pt>
                <c:pt idx="4488">
                  <c:v>43392.666377314818</c:v>
                </c:pt>
                <c:pt idx="4489">
                  <c:v>43392.676944444444</c:v>
                </c:pt>
                <c:pt idx="4490">
                  <c:v>43392.700057870374</c:v>
                </c:pt>
                <c:pt idx="4491">
                  <c:v>43396.63721064815</c:v>
                </c:pt>
                <c:pt idx="4492">
                  <c:v>43396.642164351855</c:v>
                </c:pt>
                <c:pt idx="4493">
                  <c:v>43396.711898148147</c:v>
                </c:pt>
                <c:pt idx="4494">
                  <c:v>43397.394456018519</c:v>
                </c:pt>
                <c:pt idx="4495">
                  <c:v>43397.400914351849</c:v>
                </c:pt>
                <c:pt idx="4496">
                  <c:v>43397.406944444447</c:v>
                </c:pt>
                <c:pt idx="4497">
                  <c:v>43397.412407407406</c:v>
                </c:pt>
                <c:pt idx="4498">
                  <c:v>43397.418715277781</c:v>
                </c:pt>
                <c:pt idx="4499">
                  <c:v>43397.42559027778</c:v>
                </c:pt>
                <c:pt idx="4500">
                  <c:v>43397.432152777779</c:v>
                </c:pt>
                <c:pt idx="4501">
                  <c:v>43397.438333333332</c:v>
                </c:pt>
                <c:pt idx="4502">
                  <c:v>43397.444328703707</c:v>
                </c:pt>
                <c:pt idx="4503">
                  <c:v>43397.449780092589</c:v>
                </c:pt>
                <c:pt idx="4504">
                  <c:v>43397.455613425926</c:v>
                </c:pt>
                <c:pt idx="4505">
                  <c:v>43397.461585648147</c:v>
                </c:pt>
                <c:pt idx="4506">
                  <c:v>43397.467222222222</c:v>
                </c:pt>
                <c:pt idx="4507">
                  <c:v>43397.584305555552</c:v>
                </c:pt>
                <c:pt idx="4508">
                  <c:v>43397.592048611114</c:v>
                </c:pt>
                <c:pt idx="4509">
                  <c:v>43397.603715277779</c:v>
                </c:pt>
                <c:pt idx="4510">
                  <c:v>43397.608078703706</c:v>
                </c:pt>
                <c:pt idx="4511">
                  <c:v>43397.612268518518</c:v>
                </c:pt>
                <c:pt idx="4512">
                  <c:v>43397.616712962961</c:v>
                </c:pt>
                <c:pt idx="4513">
                  <c:v>43397.624849537038</c:v>
                </c:pt>
                <c:pt idx="4514">
                  <c:v>43397.628692129627</c:v>
                </c:pt>
                <c:pt idx="4515">
                  <c:v>43397.6325</c:v>
                </c:pt>
                <c:pt idx="4516">
                  <c:v>43397.636319444442</c:v>
                </c:pt>
                <c:pt idx="4517">
                  <c:v>43397.640162037038</c:v>
                </c:pt>
                <c:pt idx="4518">
                  <c:v>43397.644293981481</c:v>
                </c:pt>
                <c:pt idx="4519">
                  <c:v>43397.648495370369</c:v>
                </c:pt>
                <c:pt idx="4520">
                  <c:v>43397.652638888889</c:v>
                </c:pt>
                <c:pt idx="4521">
                  <c:v>43397.656597222223</c:v>
                </c:pt>
                <c:pt idx="4522">
                  <c:v>43397.660567129627</c:v>
                </c:pt>
                <c:pt idx="4523">
                  <c:v>43397.668680555558</c:v>
                </c:pt>
                <c:pt idx="4524">
                  <c:v>43397.673310185186</c:v>
                </c:pt>
                <c:pt idx="4525">
                  <c:v>43398.34574074074</c:v>
                </c:pt>
                <c:pt idx="4526">
                  <c:v>43398.353194444448</c:v>
                </c:pt>
                <c:pt idx="4527">
                  <c:v>43398.360706018517</c:v>
                </c:pt>
                <c:pt idx="4528">
                  <c:v>43398.368854166663</c:v>
                </c:pt>
                <c:pt idx="4529">
                  <c:v>43398.377905092595</c:v>
                </c:pt>
                <c:pt idx="4530">
                  <c:v>43398.386944444443</c:v>
                </c:pt>
                <c:pt idx="4531">
                  <c:v>43398.395798611113</c:v>
                </c:pt>
                <c:pt idx="4532">
                  <c:v>43398.403136574074</c:v>
                </c:pt>
                <c:pt idx="4533">
                  <c:v>43398.417187500003</c:v>
                </c:pt>
                <c:pt idx="4534">
                  <c:v>43398.589641203704</c:v>
                </c:pt>
                <c:pt idx="4535">
                  <c:v>43398.601631944446</c:v>
                </c:pt>
                <c:pt idx="4536">
                  <c:v>43398.627453703702</c:v>
                </c:pt>
                <c:pt idx="4537">
                  <c:v>43398.636296296296</c:v>
                </c:pt>
                <c:pt idx="4538">
                  <c:v>43398.646192129629</c:v>
                </c:pt>
                <c:pt idx="4539">
                  <c:v>43398.651712962965</c:v>
                </c:pt>
                <c:pt idx="4540">
                  <c:v>43398.692488425928</c:v>
                </c:pt>
                <c:pt idx="4541">
                  <c:v>43398.697129629632</c:v>
                </c:pt>
                <c:pt idx="4542">
                  <c:v>43398.702094907407</c:v>
                </c:pt>
                <c:pt idx="4543">
                  <c:v>43398.707048611112</c:v>
                </c:pt>
                <c:pt idx="4544">
                  <c:v>43398.713009259256</c:v>
                </c:pt>
                <c:pt idx="4545">
                  <c:v>43398.71943287037</c:v>
                </c:pt>
                <c:pt idx="4546">
                  <c:v>43398.72587962963</c:v>
                </c:pt>
                <c:pt idx="4547">
                  <c:v>43398.732604166667</c:v>
                </c:pt>
                <c:pt idx="4548">
                  <c:v>43398.739386574074</c:v>
                </c:pt>
                <c:pt idx="4549">
                  <c:v>43398.746620370373</c:v>
                </c:pt>
                <c:pt idx="4550">
                  <c:v>43416.416481481479</c:v>
                </c:pt>
                <c:pt idx="4551">
                  <c:v>43416.4218287037</c:v>
                </c:pt>
                <c:pt idx="4552">
                  <c:v>43416.432245370372</c:v>
                </c:pt>
                <c:pt idx="4553">
                  <c:v>43417.428368055553</c:v>
                </c:pt>
                <c:pt idx="4554">
                  <c:v>43417.439351851855</c:v>
                </c:pt>
                <c:pt idx="4555">
                  <c:v>43417.444305555553</c:v>
                </c:pt>
                <c:pt idx="4556">
                  <c:v>43417.449756944443</c:v>
                </c:pt>
                <c:pt idx="4557">
                  <c:v>43417.454918981479</c:v>
                </c:pt>
                <c:pt idx="4558">
                  <c:v>43417.45994212963</c:v>
                </c:pt>
                <c:pt idx="4559">
                  <c:v>43417.469918981478</c:v>
                </c:pt>
                <c:pt idx="4560">
                  <c:v>43417.479085648149</c:v>
                </c:pt>
                <c:pt idx="4561">
                  <c:v>43424.467314814814</c:v>
                </c:pt>
                <c:pt idx="4562">
                  <c:v>43424.589074074072</c:v>
                </c:pt>
                <c:pt idx="4563">
                  <c:v>43424.5940625</c:v>
                </c:pt>
                <c:pt idx="4564">
                  <c:v>43424.615648148145</c:v>
                </c:pt>
                <c:pt idx="4565">
                  <c:v>43424.64503472222</c:v>
                </c:pt>
                <c:pt idx="4566">
                  <c:v>43425.376863425925</c:v>
                </c:pt>
                <c:pt idx="4567">
                  <c:v>43425.383125</c:v>
                </c:pt>
                <c:pt idx="4568">
                  <c:v>43425.394918981481</c:v>
                </c:pt>
                <c:pt idx="4569">
                  <c:v>43425.672766203701</c:v>
                </c:pt>
                <c:pt idx="4570">
                  <c:v>43425.692569444444</c:v>
                </c:pt>
                <c:pt idx="4571">
                  <c:v>43425.697500000002</c:v>
                </c:pt>
                <c:pt idx="4572">
                  <c:v>43425.734050925923</c:v>
                </c:pt>
                <c:pt idx="4573">
                  <c:v>43429.441817129627</c:v>
                </c:pt>
                <c:pt idx="4574">
                  <c:v>43430.374409722222</c:v>
                </c:pt>
                <c:pt idx="4575">
                  <c:v>43430.381585648145</c:v>
                </c:pt>
                <c:pt idx="4576">
                  <c:v>43430.39130787037</c:v>
                </c:pt>
                <c:pt idx="4577">
                  <c:v>43430.398668981485</c:v>
                </c:pt>
                <c:pt idx="4578">
                  <c:v>43430.405590277776</c:v>
                </c:pt>
                <c:pt idx="4579">
                  <c:v>43430.412129629629</c:v>
                </c:pt>
                <c:pt idx="4580">
                  <c:v>43430.425069444442</c:v>
                </c:pt>
                <c:pt idx="4581">
                  <c:v>43430.431469907409</c:v>
                </c:pt>
                <c:pt idx="4582">
                  <c:v>43430.437569444446</c:v>
                </c:pt>
                <c:pt idx="4583">
                  <c:v>43430.443425925929</c:v>
                </c:pt>
                <c:pt idx="4584">
                  <c:v>43430.454606481479</c:v>
                </c:pt>
                <c:pt idx="4585">
                  <c:v>43430.513518518521</c:v>
                </c:pt>
                <c:pt idx="4586">
                  <c:v>43434.395451388889</c:v>
                </c:pt>
                <c:pt idx="4587">
                  <c:v>43434.400590277779</c:v>
                </c:pt>
                <c:pt idx="4588">
                  <c:v>43441.447754629633</c:v>
                </c:pt>
                <c:pt idx="4589">
                  <c:v>43441.452962962961</c:v>
                </c:pt>
                <c:pt idx="4590">
                  <c:v>43441.458298611113</c:v>
                </c:pt>
                <c:pt idx="4591">
                  <c:v>43441.724583333336</c:v>
                </c:pt>
                <c:pt idx="4592">
                  <c:v>43442.582071759258</c:v>
                </c:pt>
                <c:pt idx="4593">
                  <c:v>43442.586493055554</c:v>
                </c:pt>
                <c:pt idx="4594">
                  <c:v>43442.590833333335</c:v>
                </c:pt>
                <c:pt idx="4595">
                  <c:v>43442.595266203702</c:v>
                </c:pt>
                <c:pt idx="4596">
                  <c:v>43442.599675925929</c:v>
                </c:pt>
                <c:pt idx="4597">
                  <c:v>43442.604305555556</c:v>
                </c:pt>
                <c:pt idx="4598">
                  <c:v>43446.374513888892</c:v>
                </c:pt>
                <c:pt idx="4599">
                  <c:v>43446.384895833333</c:v>
                </c:pt>
                <c:pt idx="4600">
                  <c:v>43446.391817129632</c:v>
                </c:pt>
                <c:pt idx="4601">
                  <c:v>43446.3983912037</c:v>
                </c:pt>
                <c:pt idx="4602">
                  <c:v>43446.404687499999</c:v>
                </c:pt>
                <c:pt idx="4603">
                  <c:v>43446.410763888889</c:v>
                </c:pt>
                <c:pt idx="4604">
                  <c:v>43446.416574074072</c:v>
                </c:pt>
                <c:pt idx="4605">
                  <c:v>43446.422523148147</c:v>
                </c:pt>
                <c:pt idx="4606">
                  <c:v>43446.428483796299</c:v>
                </c:pt>
                <c:pt idx="4607">
                  <c:v>43446.434351851851</c:v>
                </c:pt>
                <c:pt idx="4608">
                  <c:v>43446.439837962964</c:v>
                </c:pt>
                <c:pt idx="4609">
                  <c:v>43446.445300925923</c:v>
                </c:pt>
                <c:pt idx="4610">
                  <c:v>43446.45045138889</c:v>
                </c:pt>
                <c:pt idx="4611">
                  <c:v>43446.455393518518</c:v>
                </c:pt>
                <c:pt idx="4612">
                  <c:v>43446.460289351853</c:v>
                </c:pt>
                <c:pt idx="4613">
                  <c:v>43446.465266203704</c:v>
                </c:pt>
                <c:pt idx="4614">
                  <c:v>43446.470694444448</c:v>
                </c:pt>
                <c:pt idx="4615">
                  <c:v>43446.475381944445</c:v>
                </c:pt>
                <c:pt idx="4616">
                  <c:v>43446.488888888889</c:v>
                </c:pt>
                <c:pt idx="4617">
                  <c:v>43446.493437500001</c:v>
                </c:pt>
                <c:pt idx="4618">
                  <c:v>43446.498078703706</c:v>
                </c:pt>
                <c:pt idx="4619">
                  <c:v>43446.547175925924</c:v>
                </c:pt>
                <c:pt idx="4620">
                  <c:v>43446.551747685182</c:v>
                </c:pt>
                <c:pt idx="4621">
                  <c:v>43446.555914351855</c:v>
                </c:pt>
                <c:pt idx="4622">
                  <c:v>43446.569143518522</c:v>
                </c:pt>
                <c:pt idx="4623">
                  <c:v>43446.75341435185</c:v>
                </c:pt>
                <c:pt idx="4624">
                  <c:v>43448.413472222222</c:v>
                </c:pt>
                <c:pt idx="4625">
                  <c:v>43448.420925925922</c:v>
                </c:pt>
                <c:pt idx="4626">
                  <c:v>43448.427465277775</c:v>
                </c:pt>
                <c:pt idx="4627">
                  <c:v>43448.432789351849</c:v>
                </c:pt>
                <c:pt idx="4628">
                  <c:v>43450.385208333333</c:v>
                </c:pt>
                <c:pt idx="4629">
                  <c:v>43450.392847222225</c:v>
                </c:pt>
                <c:pt idx="4630">
                  <c:v>43450.400312500002</c:v>
                </c:pt>
                <c:pt idx="4631">
                  <c:v>43450.407604166663</c:v>
                </c:pt>
                <c:pt idx="4632">
                  <c:v>43450.414594907408</c:v>
                </c:pt>
                <c:pt idx="4633">
                  <c:v>43450.421527777777</c:v>
                </c:pt>
                <c:pt idx="4634">
                  <c:v>43450.428402777776</c:v>
                </c:pt>
                <c:pt idx="4635">
                  <c:v>43450.445706018516</c:v>
                </c:pt>
                <c:pt idx="4636">
                  <c:v>43450.451631944445</c:v>
                </c:pt>
                <c:pt idx="4637">
                  <c:v>43450.456793981481</c:v>
                </c:pt>
                <c:pt idx="4638">
                  <c:v>43450.461423611108</c:v>
                </c:pt>
                <c:pt idx="4639">
                  <c:v>43450.465868055559</c:v>
                </c:pt>
                <c:pt idx="4640">
                  <c:v>43450.470347222225</c:v>
                </c:pt>
                <c:pt idx="4641">
                  <c:v>43450.540937500002</c:v>
                </c:pt>
                <c:pt idx="4642">
                  <c:v>43450.656944444447</c:v>
                </c:pt>
                <c:pt idx="4643">
                  <c:v>43450.661400462966</c:v>
                </c:pt>
                <c:pt idx="4644">
                  <c:v>43450.665891203702</c:v>
                </c:pt>
                <c:pt idx="4645">
                  <c:v>43450.670717592591</c:v>
                </c:pt>
                <c:pt idx="4646">
                  <c:v>43455.374340277776</c:v>
                </c:pt>
                <c:pt idx="4647">
                  <c:v>43455.383842592593</c:v>
                </c:pt>
                <c:pt idx="4648">
                  <c:v>43455.390138888892</c:v>
                </c:pt>
                <c:pt idx="4649">
                  <c:v>43455.396099537036</c:v>
                </c:pt>
                <c:pt idx="4650">
                  <c:v>43455.401817129627</c:v>
                </c:pt>
                <c:pt idx="4651">
                  <c:v>43455.407442129632</c:v>
                </c:pt>
                <c:pt idx="4652">
                  <c:v>43455.413101851853</c:v>
                </c:pt>
                <c:pt idx="4653">
                  <c:v>43455.418657407405</c:v>
                </c:pt>
                <c:pt idx="4654">
                  <c:v>43455.424629629626</c:v>
                </c:pt>
                <c:pt idx="4655">
                  <c:v>43455.430578703701</c:v>
                </c:pt>
                <c:pt idx="4656">
                  <c:v>43455.436979166669</c:v>
                </c:pt>
                <c:pt idx="4657">
                  <c:v>43455.443495370368</c:v>
                </c:pt>
                <c:pt idx="4658">
                  <c:v>43455.450069444443</c:v>
                </c:pt>
                <c:pt idx="4659">
                  <c:v>43455.456608796296</c:v>
                </c:pt>
                <c:pt idx="4660">
                  <c:v>43455.712488425925</c:v>
                </c:pt>
                <c:pt idx="4661">
                  <c:v>43458.47965277778</c:v>
                </c:pt>
                <c:pt idx="4662">
                  <c:v>43458.48537037037</c:v>
                </c:pt>
                <c:pt idx="4663">
                  <c:v>43458.490324074075</c:v>
                </c:pt>
                <c:pt idx="4664">
                  <c:v>43458.500983796293</c:v>
                </c:pt>
                <c:pt idx="4665">
                  <c:v>43459.766909722224</c:v>
                </c:pt>
                <c:pt idx="4666">
                  <c:v>43460.373726851853</c:v>
                </c:pt>
                <c:pt idx="4667">
                  <c:v>43460.38449074074</c:v>
                </c:pt>
                <c:pt idx="4668">
                  <c:v>43460.391562500001</c:v>
                </c:pt>
                <c:pt idx="4669">
                  <c:v>43460.404803240737</c:v>
                </c:pt>
                <c:pt idx="4670">
                  <c:v>43460.410787037035</c:v>
                </c:pt>
                <c:pt idx="4671">
                  <c:v>43460.416631944441</c:v>
                </c:pt>
                <c:pt idx="4672">
                  <c:v>43460.422175925924</c:v>
                </c:pt>
                <c:pt idx="4673">
                  <c:v>43460.427488425928</c:v>
                </c:pt>
                <c:pt idx="4674">
                  <c:v>43460.432708333334</c:v>
                </c:pt>
                <c:pt idx="4675">
                  <c:v>43460.492106481484</c:v>
                </c:pt>
                <c:pt idx="4676">
                  <c:v>43460.500509259262</c:v>
                </c:pt>
                <c:pt idx="4677">
                  <c:v>43460.504583333335</c:v>
                </c:pt>
                <c:pt idx="4678">
                  <c:v>43460.512731481482</c:v>
                </c:pt>
                <c:pt idx="4679">
                  <c:v>43460.529178240744</c:v>
                </c:pt>
                <c:pt idx="4680">
                  <c:v>43460.533738425926</c:v>
                </c:pt>
                <c:pt idx="4681">
                  <c:v>43460.542013888888</c:v>
                </c:pt>
                <c:pt idx="4682">
                  <c:v>43460.546851851854</c:v>
                </c:pt>
                <c:pt idx="4683">
                  <c:v>43460.575578703705</c:v>
                </c:pt>
                <c:pt idx="4684">
                  <c:v>43460.579675925925</c:v>
                </c:pt>
                <c:pt idx="4685">
                  <c:v>43460.601898148147</c:v>
                </c:pt>
                <c:pt idx="4686">
                  <c:v>43460.607673611114</c:v>
                </c:pt>
                <c:pt idx="4687">
                  <c:v>43460.621620370373</c:v>
                </c:pt>
                <c:pt idx="4688">
                  <c:v>43460.625949074078</c:v>
                </c:pt>
                <c:pt idx="4689">
                  <c:v>43460.630023148151</c:v>
                </c:pt>
                <c:pt idx="4690">
                  <c:v>43460.634467592594</c:v>
                </c:pt>
                <c:pt idx="4691">
                  <c:v>43460.642789351848</c:v>
                </c:pt>
                <c:pt idx="4692">
                  <c:v>43460.651226851849</c:v>
                </c:pt>
                <c:pt idx="4693">
                  <c:v>43460.655682870369</c:v>
                </c:pt>
                <c:pt idx="4694">
                  <c:v>43460.65997685185</c:v>
                </c:pt>
                <c:pt idx="4695">
                  <c:v>43461.424259259256</c:v>
                </c:pt>
                <c:pt idx="4696">
                  <c:v>43461.436990740738</c:v>
                </c:pt>
                <c:pt idx="4697">
                  <c:v>43461.447870370372</c:v>
                </c:pt>
                <c:pt idx="4698">
                  <c:v>43461.471296296295</c:v>
                </c:pt>
                <c:pt idx="4699">
                  <c:v>43461.475891203707</c:v>
                </c:pt>
                <c:pt idx="4700">
                  <c:v>43461.480347222219</c:v>
                </c:pt>
                <c:pt idx="4701">
                  <c:v>43461.484780092593</c:v>
                </c:pt>
                <c:pt idx="4702">
                  <c:v>43461.534826388888</c:v>
                </c:pt>
                <c:pt idx="4703">
                  <c:v>43461.576099537036</c:v>
                </c:pt>
                <c:pt idx="4704">
                  <c:v>43461.580150462964</c:v>
                </c:pt>
                <c:pt idx="4705">
                  <c:v>43461.596284722225</c:v>
                </c:pt>
                <c:pt idx="4706">
                  <c:v>43461.605254629627</c:v>
                </c:pt>
                <c:pt idx="4707">
                  <c:v>43461.61414351852</c:v>
                </c:pt>
                <c:pt idx="4708">
                  <c:v>43461.622777777775</c:v>
                </c:pt>
                <c:pt idx="4709">
                  <c:v>43461.635636574072</c:v>
                </c:pt>
                <c:pt idx="4710">
                  <c:v>43461.698923611111</c:v>
                </c:pt>
                <c:pt idx="4711">
                  <c:v>43461.70453703704</c:v>
                </c:pt>
                <c:pt idx="4712">
                  <c:v>43461.710381944446</c:v>
                </c:pt>
                <c:pt idx="4713">
                  <c:v>43461.715601851851</c:v>
                </c:pt>
                <c:pt idx="4714">
                  <c:v>43463.374212962961</c:v>
                </c:pt>
                <c:pt idx="4715">
                  <c:v>43463.3905787037</c:v>
                </c:pt>
                <c:pt idx="4716">
                  <c:v>43463.396747685183</c:v>
                </c:pt>
                <c:pt idx="4717">
                  <c:v>43463.414131944446</c:v>
                </c:pt>
                <c:pt idx="4718">
                  <c:v>43463.419317129628</c:v>
                </c:pt>
                <c:pt idx="4719">
                  <c:v>43463.435787037037</c:v>
                </c:pt>
                <c:pt idx="4720">
                  <c:v>43463.455914351849</c:v>
                </c:pt>
                <c:pt idx="4721">
                  <c:v>43463.460717592592</c:v>
                </c:pt>
                <c:pt idx="4722">
                  <c:v>43463.496747685182</c:v>
                </c:pt>
                <c:pt idx="4723">
                  <c:v>43463.501076388886</c:v>
                </c:pt>
                <c:pt idx="4724">
                  <c:v>43463.509583333333</c:v>
                </c:pt>
                <c:pt idx="4725">
                  <c:v>43463.513819444444</c:v>
                </c:pt>
                <c:pt idx="4726">
                  <c:v>43463.530995370369</c:v>
                </c:pt>
                <c:pt idx="4727">
                  <c:v>43463.535567129627</c:v>
                </c:pt>
                <c:pt idx="4728">
                  <c:v>43463.540173611109</c:v>
                </c:pt>
                <c:pt idx="4729">
                  <c:v>43463.544733796298</c:v>
                </c:pt>
                <c:pt idx="4730">
                  <c:v>43463.54923611111</c:v>
                </c:pt>
                <c:pt idx="4731">
                  <c:v>43463.553749999999</c:v>
                </c:pt>
                <c:pt idx="4732">
                  <c:v>43463.558240740742</c:v>
                </c:pt>
                <c:pt idx="4733">
                  <c:v>43465.463750000003</c:v>
                </c:pt>
                <c:pt idx="4734">
                  <c:v>43465.469085648147</c:v>
                </c:pt>
                <c:pt idx="4735">
                  <c:v>43465.473564814813</c:v>
                </c:pt>
                <c:pt idx="4736">
                  <c:v>43465.477893518517</c:v>
                </c:pt>
                <c:pt idx="4737">
                  <c:v>43465.482245370367</c:v>
                </c:pt>
                <c:pt idx="4738">
                  <c:v>43465.486886574072</c:v>
                </c:pt>
                <c:pt idx="4739">
                  <c:v>43465.504537037035</c:v>
                </c:pt>
                <c:pt idx="4740">
                  <c:v>43465.530104166668</c:v>
                </c:pt>
                <c:pt idx="4741">
                  <c:v>43465.538321759261</c:v>
                </c:pt>
                <c:pt idx="4742">
                  <c:v>43465.542812500003</c:v>
                </c:pt>
                <c:pt idx="4743">
                  <c:v>43465.5471875</c:v>
                </c:pt>
                <c:pt idx="4744">
                  <c:v>43465.551469907405</c:v>
                </c:pt>
                <c:pt idx="4745">
                  <c:v>43465.555671296293</c:v>
                </c:pt>
                <c:pt idx="4746">
                  <c:v>43465.559803240743</c:v>
                </c:pt>
                <c:pt idx="4747">
                  <c:v>43465.564050925925</c:v>
                </c:pt>
                <c:pt idx="4748">
                  <c:v>43465.568692129629</c:v>
                </c:pt>
                <c:pt idx="4749">
                  <c:v>43465.577986111108</c:v>
                </c:pt>
                <c:pt idx="4750">
                  <c:v>43465.582569444443</c:v>
                </c:pt>
                <c:pt idx="4751">
                  <c:v>43465.58730324074</c:v>
                </c:pt>
                <c:pt idx="4752">
                  <c:v>43465.592060185183</c:v>
                </c:pt>
                <c:pt idx="4753">
                  <c:v>43465.596631944441</c:v>
                </c:pt>
                <c:pt idx="4754">
                  <c:v>43465.601354166669</c:v>
                </c:pt>
                <c:pt idx="4755">
                  <c:v>43465.606064814812</c:v>
                </c:pt>
                <c:pt idx="4756">
                  <c:v>43465.610914351855</c:v>
                </c:pt>
                <c:pt idx="4757">
                  <c:v>43465.615844907406</c:v>
                </c:pt>
                <c:pt idx="4758">
                  <c:v>43465.620682870373</c:v>
                </c:pt>
                <c:pt idx="4759">
                  <c:v>43465.625173611108</c:v>
                </c:pt>
                <c:pt idx="4760">
                  <c:v>43465.629560185182</c:v>
                </c:pt>
                <c:pt idx="4761">
                  <c:v>43465.633958333332</c:v>
                </c:pt>
                <c:pt idx="4762">
                  <c:v>43465.647152777776</c:v>
                </c:pt>
                <c:pt idx="4763">
                  <c:v>43465.651504629626</c:v>
                </c:pt>
                <c:pt idx="4764">
                  <c:v>43465.655798611115</c:v>
                </c:pt>
                <c:pt idx="4765">
                  <c:v>43465.660081018519</c:v>
                </c:pt>
                <c:pt idx="4766">
                  <c:v>43465.664456018516</c:v>
                </c:pt>
                <c:pt idx="4767">
                  <c:v>43465.668761574074</c:v>
                </c:pt>
                <c:pt idx="4768">
                  <c:v>43465.673043981478</c:v>
                </c:pt>
                <c:pt idx="4769">
                  <c:v>43465.677303240744</c:v>
                </c:pt>
                <c:pt idx="4770">
                  <c:v>43465.681701388887</c:v>
                </c:pt>
                <c:pt idx="4771">
                  <c:v>43465.686203703706</c:v>
                </c:pt>
                <c:pt idx="4772">
                  <c:v>43465.690821759257</c:v>
                </c:pt>
                <c:pt idx="4773">
                  <c:v>43465.695613425924</c:v>
                </c:pt>
                <c:pt idx="4774">
                  <c:v>43465.700810185182</c:v>
                </c:pt>
                <c:pt idx="4775">
                  <c:v>43465.70653935185</c:v>
                </c:pt>
                <c:pt idx="4776">
                  <c:v>43465.713356481479</c:v>
                </c:pt>
                <c:pt idx="4777">
                  <c:v>43465.719398148147</c:v>
                </c:pt>
                <c:pt idx="4778">
                  <c:v>43465.725046296298</c:v>
                </c:pt>
                <c:pt idx="4779">
                  <c:v>43465.730555555558</c:v>
                </c:pt>
                <c:pt idx="4780">
                  <c:v>43465.736481481479</c:v>
                </c:pt>
                <c:pt idx="4781">
                  <c:v>43465.742881944447</c:v>
                </c:pt>
                <c:pt idx="4782">
                  <c:v>43465.7496875</c:v>
                </c:pt>
                <c:pt idx="4783">
                  <c:v>43469.51971064815</c:v>
                </c:pt>
                <c:pt idx="4784">
                  <c:v>43469.524861111109</c:v>
                </c:pt>
                <c:pt idx="4785">
                  <c:v>43469.530023148145</c:v>
                </c:pt>
                <c:pt idx="4786">
                  <c:v>43469.539756944447</c:v>
                </c:pt>
                <c:pt idx="4787">
                  <c:v>43469.544351851851</c:v>
                </c:pt>
                <c:pt idx="4788">
                  <c:v>43469.553495370368</c:v>
                </c:pt>
                <c:pt idx="4789">
                  <c:v>43469.5625462963</c:v>
                </c:pt>
                <c:pt idx="4790">
                  <c:v>43469.609016203707</c:v>
                </c:pt>
                <c:pt idx="4791">
                  <c:v>43469.630590277775</c:v>
                </c:pt>
                <c:pt idx="4792">
                  <c:v>43478.765648148146</c:v>
                </c:pt>
                <c:pt idx="4793">
                  <c:v>43479.64570601852</c:v>
                </c:pt>
                <c:pt idx="4794">
                  <c:v>43479.651724537034</c:v>
                </c:pt>
                <c:pt idx="4795">
                  <c:v>43479.713831018518</c:v>
                </c:pt>
                <c:pt idx="4796">
                  <c:v>43479.719930555555</c:v>
                </c:pt>
                <c:pt idx="4797">
                  <c:v>43479.727569444447</c:v>
                </c:pt>
                <c:pt idx="4798">
                  <c:v>43479.736030092594</c:v>
                </c:pt>
                <c:pt idx="4799">
                  <c:v>43479.744675925926</c:v>
                </c:pt>
                <c:pt idx="4800">
                  <c:v>43479.763518518521</c:v>
                </c:pt>
                <c:pt idx="4801">
                  <c:v>43480.420138888891</c:v>
                </c:pt>
                <c:pt idx="4802">
                  <c:v>43480.425555555557</c:v>
                </c:pt>
                <c:pt idx="4803">
                  <c:v>43480.455960648149</c:v>
                </c:pt>
                <c:pt idx="4804">
                  <c:v>43480.472800925927</c:v>
                </c:pt>
                <c:pt idx="4805">
                  <c:v>43480.500833333332</c:v>
                </c:pt>
                <c:pt idx="4806">
                  <c:v>43480.509965277779</c:v>
                </c:pt>
                <c:pt idx="4807">
                  <c:v>43480.527291666665</c:v>
                </c:pt>
                <c:pt idx="4808">
                  <c:v>43480.531446759262</c:v>
                </c:pt>
                <c:pt idx="4809">
                  <c:v>43480.545011574075</c:v>
                </c:pt>
                <c:pt idx="4810">
                  <c:v>43480.602395833332</c:v>
                </c:pt>
                <c:pt idx="4811">
                  <c:v>43480.656550925924</c:v>
                </c:pt>
                <c:pt idx="4812">
                  <c:v>43480.700474537036</c:v>
                </c:pt>
                <c:pt idx="4813">
                  <c:v>43480.708437499998</c:v>
                </c:pt>
                <c:pt idx="4814">
                  <c:v>43485.532060185185</c:v>
                </c:pt>
                <c:pt idx="4815">
                  <c:v>43485.536458333336</c:v>
                </c:pt>
                <c:pt idx="4816">
                  <c:v>43485.546481481484</c:v>
                </c:pt>
                <c:pt idx="4817">
                  <c:v>43485.555717592593</c:v>
                </c:pt>
                <c:pt idx="4818">
                  <c:v>43485.560613425929</c:v>
                </c:pt>
                <c:pt idx="4819">
                  <c:v>43485.566331018519</c:v>
                </c:pt>
                <c:pt idx="4820">
                  <c:v>43485.571527777778</c:v>
                </c:pt>
                <c:pt idx="4821">
                  <c:v>43485.576678240737</c:v>
                </c:pt>
                <c:pt idx="4822">
                  <c:v>43485.581446759257</c:v>
                </c:pt>
                <c:pt idx="4823">
                  <c:v>43485.585868055554</c:v>
                </c:pt>
                <c:pt idx="4824">
                  <c:v>43485.590254629627</c:v>
                </c:pt>
                <c:pt idx="4825">
                  <c:v>43485.594849537039</c:v>
                </c:pt>
                <c:pt idx="4826">
                  <c:v>43485.599328703705</c:v>
                </c:pt>
                <c:pt idx="4827">
                  <c:v>43485.603587962964</c:v>
                </c:pt>
                <c:pt idx="4828">
                  <c:v>43485.67396990741</c:v>
                </c:pt>
                <c:pt idx="4829">
                  <c:v>43486.383946759262</c:v>
                </c:pt>
                <c:pt idx="4830">
                  <c:v>43486.506331018521</c:v>
                </c:pt>
                <c:pt idx="4831">
                  <c:v>43486.511493055557</c:v>
                </c:pt>
                <c:pt idx="4832">
                  <c:v>43486.516516203701</c:v>
                </c:pt>
                <c:pt idx="4833">
                  <c:v>43486.520902777775</c:v>
                </c:pt>
                <c:pt idx="4834">
                  <c:v>43486.530081018522</c:v>
                </c:pt>
                <c:pt idx="4835">
                  <c:v>43486.534826388888</c:v>
                </c:pt>
                <c:pt idx="4836">
                  <c:v>43486.539166666669</c:v>
                </c:pt>
                <c:pt idx="4837">
                  <c:v>43486.543402777781</c:v>
                </c:pt>
                <c:pt idx="4838">
                  <c:v>43486.548101851855</c:v>
                </c:pt>
                <c:pt idx="4839">
                  <c:v>43486.55269675926</c:v>
                </c:pt>
                <c:pt idx="4840">
                  <c:v>43486.557395833333</c:v>
                </c:pt>
                <c:pt idx="4841">
                  <c:v>43486.561747685184</c:v>
                </c:pt>
                <c:pt idx="4842">
                  <c:v>43486.571018518516</c:v>
                </c:pt>
                <c:pt idx="4843">
                  <c:v>43486.575590277775</c:v>
                </c:pt>
                <c:pt idx="4844">
                  <c:v>43486.580231481479</c:v>
                </c:pt>
                <c:pt idx="4845">
                  <c:v>43486.584849537037</c:v>
                </c:pt>
                <c:pt idx="4846">
                  <c:v>43486.589502314811</c:v>
                </c:pt>
                <c:pt idx="4847">
                  <c:v>43486.593912037039</c:v>
                </c:pt>
                <c:pt idx="4848">
                  <c:v>43486.597962962966</c:v>
                </c:pt>
                <c:pt idx="4849">
                  <c:v>43486.601909722223</c:v>
                </c:pt>
                <c:pt idx="4850">
                  <c:v>43486.605891203704</c:v>
                </c:pt>
                <c:pt idx="4851">
                  <c:v>43486.638842592591</c:v>
                </c:pt>
                <c:pt idx="4852">
                  <c:v>43486.642939814818</c:v>
                </c:pt>
                <c:pt idx="4853">
                  <c:v>43486.648240740738</c:v>
                </c:pt>
                <c:pt idx="4854">
                  <c:v>43486.653182870374</c:v>
                </c:pt>
                <c:pt idx="4855">
                  <c:v>43486.665451388886</c:v>
                </c:pt>
                <c:pt idx="4856">
                  <c:v>43486.670578703706</c:v>
                </c:pt>
                <c:pt idx="4857">
                  <c:v>43486.675983796296</c:v>
                </c:pt>
                <c:pt idx="4858">
                  <c:v>43487.42863425926</c:v>
                </c:pt>
                <c:pt idx="4859">
                  <c:v>43487.43540509259</c:v>
                </c:pt>
                <c:pt idx="4860">
                  <c:v>43487.445370370369</c:v>
                </c:pt>
                <c:pt idx="4861">
                  <c:v>43487.452002314814</c:v>
                </c:pt>
                <c:pt idx="4862">
                  <c:v>43487.457777777781</c:v>
                </c:pt>
                <c:pt idx="4863">
                  <c:v>43487.462789351855</c:v>
                </c:pt>
                <c:pt idx="4864">
                  <c:v>43487.467673611114</c:v>
                </c:pt>
                <c:pt idx="4865">
                  <c:v>43487.472291666665</c:v>
                </c:pt>
                <c:pt idx="4866">
                  <c:v>43487.477268518516</c:v>
                </c:pt>
                <c:pt idx="4867">
                  <c:v>43487.53125</c:v>
                </c:pt>
                <c:pt idx="4868">
                  <c:v>43487.550578703704</c:v>
                </c:pt>
                <c:pt idx="4869">
                  <c:v>43488.373622685183</c:v>
                </c:pt>
                <c:pt idx="4870">
                  <c:v>43488.38490740741</c:v>
                </c:pt>
                <c:pt idx="4871">
                  <c:v>43490.434351851851</c:v>
                </c:pt>
                <c:pt idx="4872">
                  <c:v>43490.444710648146</c:v>
                </c:pt>
                <c:pt idx="4873">
                  <c:v>43490.449467592596</c:v>
                </c:pt>
                <c:pt idx="4874">
                  <c:v>43490.453900462962</c:v>
                </c:pt>
                <c:pt idx="4875">
                  <c:v>43490.458483796298</c:v>
                </c:pt>
                <c:pt idx="4876">
                  <c:v>43490.463136574072</c:v>
                </c:pt>
                <c:pt idx="4877">
                  <c:v>43493.663391203707</c:v>
                </c:pt>
                <c:pt idx="4878">
                  <c:v>43496.643125000002</c:v>
                </c:pt>
                <c:pt idx="4879">
                  <c:v>43501.435254629629</c:v>
                </c:pt>
                <c:pt idx="4880">
                  <c:v>43501.441759259258</c:v>
                </c:pt>
                <c:pt idx="4881">
                  <c:v>43505.479722222219</c:v>
                </c:pt>
                <c:pt idx="4882">
                  <c:v>43505.485289351855</c:v>
                </c:pt>
                <c:pt idx="4883">
                  <c:v>43505.490740740737</c:v>
                </c:pt>
                <c:pt idx="4884">
                  <c:v>43505.49628472222</c:v>
                </c:pt>
                <c:pt idx="4885">
                  <c:v>43505.501585648148</c:v>
                </c:pt>
                <c:pt idx="4886">
                  <c:v>43505.50677083333</c:v>
                </c:pt>
                <c:pt idx="4887">
                  <c:v>43505.511689814812</c:v>
                </c:pt>
                <c:pt idx="4888">
                  <c:v>43505.516631944447</c:v>
                </c:pt>
                <c:pt idx="4889">
                  <c:v>43505.521481481483</c:v>
                </c:pt>
                <c:pt idx="4890">
                  <c:v>43505.531030092592</c:v>
                </c:pt>
                <c:pt idx="4891">
                  <c:v>43505.771597222221</c:v>
                </c:pt>
                <c:pt idx="4892">
                  <c:v>43512.391400462962</c:v>
                </c:pt>
                <c:pt idx="4893">
                  <c:v>43512.397685185184</c:v>
                </c:pt>
                <c:pt idx="4894">
                  <c:v>43512.410428240742</c:v>
                </c:pt>
                <c:pt idx="4895">
                  <c:v>43512.416412037041</c:v>
                </c:pt>
                <c:pt idx="4896">
                  <c:v>43512.421990740739</c:v>
                </c:pt>
                <c:pt idx="4897">
                  <c:v>43512.427210648151</c:v>
                </c:pt>
                <c:pt idx="4898">
                  <c:v>43512.432245370372</c:v>
                </c:pt>
                <c:pt idx="4899">
                  <c:v>43512.442164351851</c:v>
                </c:pt>
                <c:pt idx="4900">
                  <c:v>43512.447708333333</c:v>
                </c:pt>
                <c:pt idx="4901">
                  <c:v>43512.4530787037</c:v>
                </c:pt>
                <c:pt idx="4902">
                  <c:v>43512.458495370367</c:v>
                </c:pt>
                <c:pt idx="4903">
                  <c:v>43512.463449074072</c:v>
                </c:pt>
                <c:pt idx="4904">
                  <c:v>43512.468101851853</c:v>
                </c:pt>
                <c:pt idx="4905">
                  <c:v>43512.472488425927</c:v>
                </c:pt>
                <c:pt idx="4906">
                  <c:v>43512.476956018516</c:v>
                </c:pt>
                <c:pt idx="4907">
                  <c:v>43512.48170138889</c:v>
                </c:pt>
                <c:pt idx="4908">
                  <c:v>43512.486562500002</c:v>
                </c:pt>
                <c:pt idx="4909">
                  <c:v>43512.491168981483</c:v>
                </c:pt>
                <c:pt idx="4910">
                  <c:v>43512.495937500003</c:v>
                </c:pt>
                <c:pt idx="4911">
                  <c:v>43512.500868055555</c:v>
                </c:pt>
                <c:pt idx="4912">
                  <c:v>43512.515659722223</c:v>
                </c:pt>
                <c:pt idx="4913">
                  <c:v>43512.520567129628</c:v>
                </c:pt>
                <c:pt idx="4914">
                  <c:v>43512.525324074071</c:v>
                </c:pt>
                <c:pt idx="4915">
                  <c:v>43512.529803240737</c:v>
                </c:pt>
                <c:pt idx="4916">
                  <c:v>43512.534189814818</c:v>
                </c:pt>
                <c:pt idx="4917">
                  <c:v>43512.538368055553</c:v>
                </c:pt>
                <c:pt idx="4918">
                  <c:v>43512.630023148151</c:v>
                </c:pt>
                <c:pt idx="4919">
                  <c:v>43512.653287037036</c:v>
                </c:pt>
                <c:pt idx="4920">
                  <c:v>43513.377523148149</c:v>
                </c:pt>
                <c:pt idx="4921">
                  <c:v>43513.384814814817</c:v>
                </c:pt>
                <c:pt idx="4922">
                  <c:v>43513.391365740739</c:v>
                </c:pt>
                <c:pt idx="4923">
                  <c:v>43513.3987037037</c:v>
                </c:pt>
                <c:pt idx="4924">
                  <c:v>43513.406377314815</c:v>
                </c:pt>
                <c:pt idx="4925">
                  <c:v>43513.440509259257</c:v>
                </c:pt>
                <c:pt idx="4926">
                  <c:v>43513.458831018521</c:v>
                </c:pt>
                <c:pt idx="4927">
                  <c:v>43513.464699074073</c:v>
                </c:pt>
                <c:pt idx="4928">
                  <c:v>43513.470370370371</c:v>
                </c:pt>
                <c:pt idx="4929">
                  <c:v>43513.475937499999</c:v>
                </c:pt>
                <c:pt idx="4930">
                  <c:v>43513.481377314813</c:v>
                </c:pt>
                <c:pt idx="4931">
                  <c:v>43513.48636574074</c:v>
                </c:pt>
                <c:pt idx="4932">
                  <c:v>43513.491655092592</c:v>
                </c:pt>
                <c:pt idx="4933">
                  <c:v>43513.496805555558</c:v>
                </c:pt>
                <c:pt idx="4934">
                  <c:v>43513.501782407409</c:v>
                </c:pt>
                <c:pt idx="4935">
                  <c:v>43513.506516203706</c:v>
                </c:pt>
                <c:pt idx="4936">
                  <c:v>43513.510717592595</c:v>
                </c:pt>
                <c:pt idx="4937">
                  <c:v>43513.52380787037</c:v>
                </c:pt>
                <c:pt idx="4938">
                  <c:v>43513.619884259257</c:v>
                </c:pt>
                <c:pt idx="4939">
                  <c:v>43513.643877314818</c:v>
                </c:pt>
                <c:pt idx="4940">
                  <c:v>43514.691979166666</c:v>
                </c:pt>
                <c:pt idx="4941">
                  <c:v>43515.721122685187</c:v>
                </c:pt>
                <c:pt idx="4942">
                  <c:v>43515.743483796294</c:v>
                </c:pt>
                <c:pt idx="4943">
                  <c:v>43515.749363425923</c:v>
                </c:pt>
                <c:pt idx="4944">
                  <c:v>43515.762650462966</c:v>
                </c:pt>
                <c:pt idx="4945">
                  <c:v>43529.629652777781</c:v>
                </c:pt>
                <c:pt idx="4946">
                  <c:v>43529.637592592589</c:v>
                </c:pt>
                <c:pt idx="4947">
                  <c:v>43529.662129629629</c:v>
                </c:pt>
                <c:pt idx="4948">
                  <c:v>43529.670671296299</c:v>
                </c:pt>
                <c:pt idx="4949">
                  <c:v>43529.69425925926</c:v>
                </c:pt>
                <c:pt idx="4950">
                  <c:v>43530.545057870368</c:v>
                </c:pt>
                <c:pt idx="4951">
                  <c:v>43536.419085648151</c:v>
                </c:pt>
                <c:pt idx="4952">
                  <c:v>43536.42428240741</c:v>
                </c:pt>
                <c:pt idx="4953">
                  <c:v>43536.435115740744</c:v>
                </c:pt>
                <c:pt idx="4954">
                  <c:v>43545.53361111111</c:v>
                </c:pt>
                <c:pt idx="4955">
                  <c:v>43545.539027777777</c:v>
                </c:pt>
                <c:pt idx="4956">
                  <c:v>43545.54482638889</c:v>
                </c:pt>
                <c:pt idx="4957">
                  <c:v>43545.550949074073</c:v>
                </c:pt>
                <c:pt idx="4958">
                  <c:v>43545.556909722225</c:v>
                </c:pt>
                <c:pt idx="4959">
                  <c:v>43545.56287037037</c:v>
                </c:pt>
                <c:pt idx="4960">
                  <c:v>43545.567233796297</c:v>
                </c:pt>
                <c:pt idx="4961">
                  <c:v>43545.571956018517</c:v>
                </c:pt>
                <c:pt idx="4962">
                  <c:v>43545.576504629629</c:v>
                </c:pt>
                <c:pt idx="4963">
                  <c:v>43545.580937500003</c:v>
                </c:pt>
                <c:pt idx="4964">
                  <c:v>43545.58494212963</c:v>
                </c:pt>
                <c:pt idx="4965">
                  <c:v>43545.588796296295</c:v>
                </c:pt>
                <c:pt idx="4966">
                  <c:v>43545.592928240738</c:v>
                </c:pt>
                <c:pt idx="4967">
                  <c:v>43545.597337962965</c:v>
                </c:pt>
                <c:pt idx="4968">
                  <c:v>43545.605312500003</c:v>
                </c:pt>
                <c:pt idx="4969">
                  <c:v>43545.609189814815</c:v>
                </c:pt>
                <c:pt idx="4970">
                  <c:v>43545.613032407404</c:v>
                </c:pt>
                <c:pt idx="4971">
                  <c:v>43545.617314814815</c:v>
                </c:pt>
                <c:pt idx="4972">
                  <c:v>43545.621921296297</c:v>
                </c:pt>
                <c:pt idx="4973">
                  <c:v>43545.626689814817</c:v>
                </c:pt>
                <c:pt idx="4974">
                  <c:v>43545.631226851852</c:v>
                </c:pt>
                <c:pt idx="4975">
                  <c:v>43545.635243055556</c:v>
                </c:pt>
                <c:pt idx="4976">
                  <c:v>43545.673668981479</c:v>
                </c:pt>
                <c:pt idx="4977">
                  <c:v>43545.694074074076</c:v>
                </c:pt>
                <c:pt idx="4978">
                  <c:v>43545.698298611111</c:v>
                </c:pt>
                <c:pt idx="4979">
                  <c:v>43545.703217592592</c:v>
                </c:pt>
                <c:pt idx="4980">
                  <c:v>43545.707916666666</c:v>
                </c:pt>
                <c:pt idx="4981">
                  <c:v>43548.770983796298</c:v>
                </c:pt>
                <c:pt idx="4982">
                  <c:v>43552.359236111108</c:v>
                </c:pt>
                <c:pt idx="4983">
                  <c:v>43552.370439814818</c:v>
                </c:pt>
                <c:pt idx="4984">
                  <c:v>43552.388668981483</c:v>
                </c:pt>
                <c:pt idx="4985">
                  <c:v>43552.395231481481</c:v>
                </c:pt>
                <c:pt idx="4986">
                  <c:v>43552.401770833334</c:v>
                </c:pt>
                <c:pt idx="4987">
                  <c:v>43552.408553240741</c:v>
                </c:pt>
                <c:pt idx="4988">
                  <c:v>43552.415520833332</c:v>
                </c:pt>
                <c:pt idx="4989">
                  <c:v>43552.421875</c:v>
                </c:pt>
                <c:pt idx="4990">
                  <c:v>43552.42695601852</c:v>
                </c:pt>
                <c:pt idx="4991">
                  <c:v>43552.432118055556</c:v>
                </c:pt>
                <c:pt idx="4992">
                  <c:v>43552.437673611108</c:v>
                </c:pt>
                <c:pt idx="4993">
                  <c:v>43552.443148148152</c:v>
                </c:pt>
                <c:pt idx="4994">
                  <c:v>43552.44835648148</c:v>
                </c:pt>
                <c:pt idx="4995">
                  <c:v>43552.453020833331</c:v>
                </c:pt>
                <c:pt idx="4996">
                  <c:v>43552.457569444443</c:v>
                </c:pt>
                <c:pt idx="4997">
                  <c:v>43552.462152777778</c:v>
                </c:pt>
                <c:pt idx="4998">
                  <c:v>43552.466585648152</c:v>
                </c:pt>
                <c:pt idx="4999">
                  <c:v>43552.470914351848</c:v>
                </c:pt>
                <c:pt idx="5000">
                  <c:v>43552.47519675926</c:v>
                </c:pt>
                <c:pt idx="5001">
                  <c:v>43553.480451388888</c:v>
                </c:pt>
                <c:pt idx="5002">
                  <c:v>43553.485636574071</c:v>
                </c:pt>
                <c:pt idx="5003">
                  <c:v>43553.490740740737</c:v>
                </c:pt>
                <c:pt idx="5004">
                  <c:v>43553.495625000003</c:v>
                </c:pt>
                <c:pt idx="5005">
                  <c:v>43553.500405092593</c:v>
                </c:pt>
                <c:pt idx="5006">
                  <c:v>43553.50980324074</c:v>
                </c:pt>
                <c:pt idx="5007">
                  <c:v>43553.552986111114</c:v>
                </c:pt>
                <c:pt idx="5008">
                  <c:v>43553.556967592594</c:v>
                </c:pt>
                <c:pt idx="5009">
                  <c:v>43553.560833333337</c:v>
                </c:pt>
                <c:pt idx="5010">
                  <c:v>43553.582835648151</c:v>
                </c:pt>
                <c:pt idx="5011">
                  <c:v>43553.633773148147</c:v>
                </c:pt>
                <c:pt idx="5012">
                  <c:v>43553.640682870369</c:v>
                </c:pt>
                <c:pt idx="5013">
                  <c:v>43553.644641203704</c:v>
                </c:pt>
                <c:pt idx="5014">
                  <c:v>43553.649872685186</c:v>
                </c:pt>
                <c:pt idx="5015">
                  <c:v>43554.373923611114</c:v>
                </c:pt>
                <c:pt idx="5016">
                  <c:v>43554.380266203705</c:v>
                </c:pt>
                <c:pt idx="5017">
                  <c:v>43554.398587962962</c:v>
                </c:pt>
                <c:pt idx="5018">
                  <c:v>43554.404247685183</c:v>
                </c:pt>
                <c:pt idx="5019">
                  <c:v>43554.409918981481</c:v>
                </c:pt>
                <c:pt idx="5020">
                  <c:v>43554.415532407409</c:v>
                </c:pt>
                <c:pt idx="5021">
                  <c:v>43554.421041666668</c:v>
                </c:pt>
                <c:pt idx="5022">
                  <c:v>43554.426435185182</c:v>
                </c:pt>
                <c:pt idx="5023">
                  <c:v>43554.431516203702</c:v>
                </c:pt>
                <c:pt idx="5024">
                  <c:v>43554.436990740738</c:v>
                </c:pt>
                <c:pt idx="5025">
                  <c:v>43555.431030092594</c:v>
                </c:pt>
                <c:pt idx="5026">
                  <c:v>43555.442650462966</c:v>
                </c:pt>
                <c:pt idx="5027">
                  <c:v>43555.448171296295</c:v>
                </c:pt>
                <c:pt idx="5028">
                  <c:v>43555.650543981479</c:v>
                </c:pt>
                <c:pt idx="5029">
                  <c:v>43555.656608796293</c:v>
                </c:pt>
                <c:pt idx="5030">
                  <c:v>43555.663576388892</c:v>
                </c:pt>
                <c:pt idx="5031">
                  <c:v>43555.673900462964</c:v>
                </c:pt>
                <c:pt idx="5032">
                  <c:v>43555.678460648145</c:v>
                </c:pt>
                <c:pt idx="5033">
                  <c:v>43555.696504629632</c:v>
                </c:pt>
                <c:pt idx="5034">
                  <c:v>43555.728946759256</c:v>
                </c:pt>
                <c:pt idx="5035">
                  <c:v>43556.347534722219</c:v>
                </c:pt>
                <c:pt idx="5036">
                  <c:v>43556.359305555554</c:v>
                </c:pt>
                <c:pt idx="5037">
                  <c:v>43556.368368055555</c:v>
                </c:pt>
                <c:pt idx="5038">
                  <c:v>43556.377650462964</c:v>
                </c:pt>
                <c:pt idx="5039">
                  <c:v>43556.427187499998</c:v>
                </c:pt>
                <c:pt idx="5040">
                  <c:v>43556.432141203702</c:v>
                </c:pt>
                <c:pt idx="5041">
                  <c:v>43556.437071759261</c:v>
                </c:pt>
                <c:pt idx="5042">
                  <c:v>43556.446886574071</c:v>
                </c:pt>
                <c:pt idx="5043">
                  <c:v>43556.451770833337</c:v>
                </c:pt>
                <c:pt idx="5044">
                  <c:v>43556.465543981481</c:v>
                </c:pt>
                <c:pt idx="5045">
                  <c:v>43556.47859953704</c:v>
                </c:pt>
                <c:pt idx="5046">
                  <c:v>43556.482881944445</c:v>
                </c:pt>
                <c:pt idx="5047">
                  <c:v>43556.487129629626</c:v>
                </c:pt>
                <c:pt idx="5048">
                  <c:v>43556.500057870369</c:v>
                </c:pt>
                <c:pt idx="5049">
                  <c:v>43556.504340277781</c:v>
                </c:pt>
                <c:pt idx="5050">
                  <c:v>43556.508518518516</c:v>
                </c:pt>
                <c:pt idx="5051">
                  <c:v>43556.512662037036</c:v>
                </c:pt>
                <c:pt idx="5052">
                  <c:v>43556.516805555555</c:v>
                </c:pt>
                <c:pt idx="5053">
                  <c:v>43556.520937499998</c:v>
                </c:pt>
                <c:pt idx="5054">
                  <c:v>43556.525034722225</c:v>
                </c:pt>
                <c:pt idx="5055">
                  <c:v>43556.529131944444</c:v>
                </c:pt>
                <c:pt idx="5056">
                  <c:v>43556.533159722225</c:v>
                </c:pt>
                <c:pt idx="5057">
                  <c:v>43556.55678240741</c:v>
                </c:pt>
                <c:pt idx="5058">
                  <c:v>43556.564375000002</c:v>
                </c:pt>
                <c:pt idx="5059">
                  <c:v>43556.568136574075</c:v>
                </c:pt>
                <c:pt idx="5060">
                  <c:v>43556.607951388891</c:v>
                </c:pt>
                <c:pt idx="5061">
                  <c:v>43556.614571759259</c:v>
                </c:pt>
                <c:pt idx="5062">
                  <c:v>43556.62122685185</c:v>
                </c:pt>
                <c:pt idx="5063">
                  <c:v>43556.628159722219</c:v>
                </c:pt>
                <c:pt idx="5064">
                  <c:v>43556.635046296295</c:v>
                </c:pt>
                <c:pt idx="5065">
                  <c:v>43557.409722222219</c:v>
                </c:pt>
                <c:pt idx="5066">
                  <c:v>43557.417013888888</c:v>
                </c:pt>
                <c:pt idx="5067">
                  <c:v>43557.42423611111</c:v>
                </c:pt>
                <c:pt idx="5068">
                  <c:v>43557.431006944447</c:v>
                </c:pt>
                <c:pt idx="5069">
                  <c:v>43557.534733796296</c:v>
                </c:pt>
                <c:pt idx="5070">
                  <c:v>43557.54277777778</c:v>
                </c:pt>
                <c:pt idx="5071">
                  <c:v>43557.547037037039</c:v>
                </c:pt>
                <c:pt idx="5072">
                  <c:v>43557.55128472222</c:v>
                </c:pt>
                <c:pt idx="5073">
                  <c:v>43557.555173611108</c:v>
                </c:pt>
                <c:pt idx="5074">
                  <c:v>43557.566423611112</c:v>
                </c:pt>
                <c:pt idx="5075">
                  <c:v>43557.573657407411</c:v>
                </c:pt>
                <c:pt idx="5076">
                  <c:v>43557.577326388891</c:v>
                </c:pt>
                <c:pt idx="5077">
                  <c:v>43557.581608796296</c:v>
                </c:pt>
                <c:pt idx="5078">
                  <c:v>43557.586099537039</c:v>
                </c:pt>
                <c:pt idx="5079">
                  <c:v>43557.591319444444</c:v>
                </c:pt>
                <c:pt idx="5080">
                  <c:v>43557.596701388888</c:v>
                </c:pt>
                <c:pt idx="5081">
                  <c:v>43557.602511574078</c:v>
                </c:pt>
                <c:pt idx="5082">
                  <c:v>43559.450555555559</c:v>
                </c:pt>
                <c:pt idx="5083">
                  <c:v>43559.456620370373</c:v>
                </c:pt>
                <c:pt idx="5084">
                  <c:v>43559.462222222224</c:v>
                </c:pt>
                <c:pt idx="5085">
                  <c:v>43559.468101851853</c:v>
                </c:pt>
                <c:pt idx="5086">
                  <c:v>43565.755324074074</c:v>
                </c:pt>
                <c:pt idx="5087">
                  <c:v>43584.701539351852</c:v>
                </c:pt>
                <c:pt idx="5088">
                  <c:v>43586.505787037036</c:v>
                </c:pt>
                <c:pt idx="5089">
                  <c:v>43586.514305555553</c:v>
                </c:pt>
                <c:pt idx="5090">
                  <c:v>43586.518564814818</c:v>
                </c:pt>
                <c:pt idx="5091">
                  <c:v>43586.522592592592</c:v>
                </c:pt>
                <c:pt idx="5092">
                  <c:v>43586.52652777778</c:v>
                </c:pt>
                <c:pt idx="5093">
                  <c:v>43586.534155092595</c:v>
                </c:pt>
                <c:pt idx="5094">
                  <c:v>43586.563715277778</c:v>
                </c:pt>
                <c:pt idx="5095">
                  <c:v>43586.567349537036</c:v>
                </c:pt>
                <c:pt idx="5096">
                  <c:v>43587.690208333333</c:v>
                </c:pt>
                <c:pt idx="5097">
                  <c:v>43587.7265625</c:v>
                </c:pt>
                <c:pt idx="5098">
                  <c:v>43588.422002314815</c:v>
                </c:pt>
                <c:pt idx="5099">
                  <c:v>43590.342465277776</c:v>
                </c:pt>
                <c:pt idx="5100">
                  <c:v>43590.380497685182</c:v>
                </c:pt>
                <c:pt idx="5101">
                  <c:v>43590.392789351848</c:v>
                </c:pt>
                <c:pt idx="5102">
                  <c:v>43590.399826388886</c:v>
                </c:pt>
                <c:pt idx="5103">
                  <c:v>43590.414456018516</c:v>
                </c:pt>
                <c:pt idx="5104">
                  <c:v>43590.420381944445</c:v>
                </c:pt>
                <c:pt idx="5105">
                  <c:v>43590.426261574074</c:v>
                </c:pt>
                <c:pt idx="5106">
                  <c:v>43590.431828703702</c:v>
                </c:pt>
                <c:pt idx="5107">
                  <c:v>43590.437708333331</c:v>
                </c:pt>
                <c:pt idx="5108">
                  <c:v>43590.443460648145</c:v>
                </c:pt>
                <c:pt idx="5109">
                  <c:v>43590.449363425927</c:v>
                </c:pt>
                <c:pt idx="5110">
                  <c:v>43590.45521990741</c:v>
                </c:pt>
                <c:pt idx="5111">
                  <c:v>43590.4609375</c:v>
                </c:pt>
                <c:pt idx="5112">
                  <c:v>43590.466238425928</c:v>
                </c:pt>
                <c:pt idx="5113">
                  <c:v>43590.471493055556</c:v>
                </c:pt>
                <c:pt idx="5114">
                  <c:v>43590.476898148147</c:v>
                </c:pt>
                <c:pt idx="5115">
                  <c:v>43590.481678240743</c:v>
                </c:pt>
                <c:pt idx="5116">
                  <c:v>43590.486111111109</c:v>
                </c:pt>
                <c:pt idx="5117">
                  <c:v>43590.490578703706</c:v>
                </c:pt>
                <c:pt idx="5118">
                  <c:v>43590.495057870372</c:v>
                </c:pt>
                <c:pt idx="5119">
                  <c:v>43590.499444444446</c:v>
                </c:pt>
                <c:pt idx="5120">
                  <c:v>43590.50371527778</c:v>
                </c:pt>
                <c:pt idx="5121">
                  <c:v>43590.508229166669</c:v>
                </c:pt>
                <c:pt idx="5122">
                  <c:v>43590.512974537036</c:v>
                </c:pt>
                <c:pt idx="5123">
                  <c:v>43590.51761574074</c:v>
                </c:pt>
                <c:pt idx="5124">
                  <c:v>43590.537233796298</c:v>
                </c:pt>
                <c:pt idx="5125">
                  <c:v>43591.670173611114</c:v>
                </c:pt>
                <c:pt idx="5126">
                  <c:v>43592.330046296294</c:v>
                </c:pt>
                <c:pt idx="5127">
                  <c:v>43592.365787037037</c:v>
                </c:pt>
                <c:pt idx="5128">
                  <c:v>43592.377708333333</c:v>
                </c:pt>
                <c:pt idx="5129">
                  <c:v>43592.394328703704</c:v>
                </c:pt>
                <c:pt idx="5130">
                  <c:v>43592.402465277781</c:v>
                </c:pt>
                <c:pt idx="5131">
                  <c:v>43593.347372685188</c:v>
                </c:pt>
                <c:pt idx="5132">
                  <c:v>43593.372928240744</c:v>
                </c:pt>
                <c:pt idx="5133">
                  <c:v>43593.380266203705</c:v>
                </c:pt>
                <c:pt idx="5134">
                  <c:v>43593.387928240743</c:v>
                </c:pt>
                <c:pt idx="5135">
                  <c:v>43593.395254629628</c:v>
                </c:pt>
                <c:pt idx="5136">
                  <c:v>43593.401203703703</c:v>
                </c:pt>
                <c:pt idx="5137">
                  <c:v>43593.406805555554</c:v>
                </c:pt>
                <c:pt idx="5138">
                  <c:v>43594.425266203703</c:v>
                </c:pt>
                <c:pt idx="5139">
                  <c:v>43594.441759259258</c:v>
                </c:pt>
                <c:pt idx="5140">
                  <c:v>43594.447696759256</c:v>
                </c:pt>
                <c:pt idx="5141">
                  <c:v>43594.453217592592</c:v>
                </c:pt>
                <c:pt idx="5142">
                  <c:v>43594.458634259259</c:v>
                </c:pt>
                <c:pt idx="5143">
                  <c:v>43594.463854166665</c:v>
                </c:pt>
                <c:pt idx="5144">
                  <c:v>43594.469375000001</c:v>
                </c:pt>
                <c:pt idx="5145">
                  <c:v>43594.478715277779</c:v>
                </c:pt>
                <c:pt idx="5146">
                  <c:v>43594.552673611113</c:v>
                </c:pt>
                <c:pt idx="5147">
                  <c:v>43597.454247685186</c:v>
                </c:pt>
                <c:pt idx="5148">
                  <c:v>43597.459652777776</c:v>
                </c:pt>
                <c:pt idx="5149">
                  <c:v>43597.464953703704</c:v>
                </c:pt>
                <c:pt idx="5150">
                  <c:v>43597.469965277778</c:v>
                </c:pt>
                <c:pt idx="5151">
                  <c:v>43597.545243055552</c:v>
                </c:pt>
                <c:pt idx="5152">
                  <c:v>43597.549074074072</c:v>
                </c:pt>
                <c:pt idx="5153">
                  <c:v>43597.55667824074</c:v>
                </c:pt>
                <c:pt idx="5154">
                  <c:v>43597.582465277781</c:v>
                </c:pt>
                <c:pt idx="5155">
                  <c:v>43597.593333333331</c:v>
                </c:pt>
                <c:pt idx="5156">
                  <c:v>43597.597268518519</c:v>
                </c:pt>
                <c:pt idx="5157">
                  <c:v>43597.601342592592</c:v>
                </c:pt>
                <c:pt idx="5158">
                  <c:v>43597.605428240742</c:v>
                </c:pt>
                <c:pt idx="5159">
                  <c:v>43597.609594907408</c:v>
                </c:pt>
                <c:pt idx="5160">
                  <c:v>43597.613611111112</c:v>
                </c:pt>
                <c:pt idx="5161">
                  <c:v>43597.617569444446</c:v>
                </c:pt>
                <c:pt idx="5162">
                  <c:v>43597.621898148151</c:v>
                </c:pt>
                <c:pt idx="5163">
                  <c:v>43602.751006944447</c:v>
                </c:pt>
                <c:pt idx="5164">
                  <c:v>43602.76021990741</c:v>
                </c:pt>
                <c:pt idx="5165">
                  <c:v>43610.491111111114</c:v>
                </c:pt>
                <c:pt idx="5166">
                  <c:v>43610.495497685188</c:v>
                </c:pt>
                <c:pt idx="5167">
                  <c:v>43610.49962962963</c:v>
                </c:pt>
                <c:pt idx="5168">
                  <c:v>43610.503750000003</c:v>
                </c:pt>
                <c:pt idx="5169">
                  <c:v>43610.507835648146</c:v>
                </c:pt>
                <c:pt idx="5170">
                  <c:v>43610.6325462963</c:v>
                </c:pt>
                <c:pt idx="5171">
                  <c:v>43610.635891203703</c:v>
                </c:pt>
                <c:pt idx="5172">
                  <c:v>43610.639224537037</c:v>
                </c:pt>
                <c:pt idx="5173">
                  <c:v>43610.649259259262</c:v>
                </c:pt>
                <c:pt idx="5174">
                  <c:v>43610.652743055558</c:v>
                </c:pt>
                <c:pt idx="5175">
                  <c:v>43610.656342592592</c:v>
                </c:pt>
                <c:pt idx="5176">
                  <c:v>43610.660138888888</c:v>
                </c:pt>
                <c:pt idx="5177">
                  <c:v>43610.664074074077</c:v>
                </c:pt>
                <c:pt idx="5178">
                  <c:v>43610.667997685188</c:v>
                </c:pt>
                <c:pt idx="5179">
                  <c:v>43610.672060185185</c:v>
                </c:pt>
                <c:pt idx="5180">
                  <c:v>43610.676354166666</c:v>
                </c:pt>
                <c:pt idx="5181">
                  <c:v>43610.680231481485</c:v>
                </c:pt>
                <c:pt idx="5182">
                  <c:v>43610.68409722222</c:v>
                </c:pt>
                <c:pt idx="5183">
                  <c:v>43610.688344907408</c:v>
                </c:pt>
                <c:pt idx="5184">
                  <c:v>43610.692407407405</c:v>
                </c:pt>
                <c:pt idx="5185">
                  <c:v>43610.710231481484</c:v>
                </c:pt>
                <c:pt idx="5186">
                  <c:v>43610.714988425927</c:v>
                </c:pt>
                <c:pt idx="5187">
                  <c:v>43610.720196759263</c:v>
                </c:pt>
                <c:pt idx="5188">
                  <c:v>43610.725335648145</c:v>
                </c:pt>
                <c:pt idx="5189">
                  <c:v>43610.730312500003</c:v>
                </c:pt>
                <c:pt idx="5190">
                  <c:v>43610.735300925924</c:v>
                </c:pt>
                <c:pt idx="5191">
                  <c:v>43610.740613425929</c:v>
                </c:pt>
                <c:pt idx="5192">
                  <c:v>43610.746203703704</c:v>
                </c:pt>
                <c:pt idx="5193">
                  <c:v>43610.752175925925</c:v>
                </c:pt>
                <c:pt idx="5194">
                  <c:v>43610.758692129632</c:v>
                </c:pt>
                <c:pt idx="5195">
                  <c:v>43610.767106481479</c:v>
                </c:pt>
                <c:pt idx="5196">
                  <c:v>43610.778020833335</c:v>
                </c:pt>
                <c:pt idx="5197">
                  <c:v>43619.587939814817</c:v>
                </c:pt>
                <c:pt idx="5198">
                  <c:v>43625.6015625</c:v>
                </c:pt>
                <c:pt idx="5199">
                  <c:v>43625.605185185188</c:v>
                </c:pt>
                <c:pt idx="5200">
                  <c:v>43625.612175925926</c:v>
                </c:pt>
                <c:pt idx="5201">
                  <c:v>43625.615567129629</c:v>
                </c:pt>
                <c:pt idx="5202">
                  <c:v>43625.619039351855</c:v>
                </c:pt>
                <c:pt idx="5203">
                  <c:v>43625.622453703705</c:v>
                </c:pt>
                <c:pt idx="5204">
                  <c:v>43625.626122685186</c:v>
                </c:pt>
                <c:pt idx="5205">
                  <c:v>43625.629849537036</c:v>
                </c:pt>
                <c:pt idx="5206">
                  <c:v>43625.633506944447</c:v>
                </c:pt>
                <c:pt idx="5207">
                  <c:v>43625.637141203704</c:v>
                </c:pt>
                <c:pt idx="5208">
                  <c:v>43625.640949074077</c:v>
                </c:pt>
                <c:pt idx="5209">
                  <c:v>43625.644999999997</c:v>
                </c:pt>
                <c:pt idx="5210">
                  <c:v>43625.649097222224</c:v>
                </c:pt>
                <c:pt idx="5211">
                  <c:v>43625.653194444443</c:v>
                </c:pt>
                <c:pt idx="5212">
                  <c:v>43625.657210648147</c:v>
                </c:pt>
                <c:pt idx="5213">
                  <c:v>43625.661296296297</c:v>
                </c:pt>
                <c:pt idx="5214">
                  <c:v>43625.66547453704</c:v>
                </c:pt>
                <c:pt idx="5215">
                  <c:v>43627.341689814813</c:v>
                </c:pt>
                <c:pt idx="5216">
                  <c:v>43627.35659722222</c:v>
                </c:pt>
                <c:pt idx="5217">
                  <c:v>43627.364027777781</c:v>
                </c:pt>
                <c:pt idx="5218">
                  <c:v>43627.371296296296</c:v>
                </c:pt>
                <c:pt idx="5219">
                  <c:v>43627.37771990741</c:v>
                </c:pt>
                <c:pt idx="5220">
                  <c:v>43627.383668981478</c:v>
                </c:pt>
                <c:pt idx="5221">
                  <c:v>43627.389756944445</c:v>
                </c:pt>
                <c:pt idx="5222">
                  <c:v>43627.396412037036</c:v>
                </c:pt>
                <c:pt idx="5223">
                  <c:v>43627.403356481482</c:v>
                </c:pt>
                <c:pt idx="5224">
                  <c:v>43627.410115740742</c:v>
                </c:pt>
                <c:pt idx="5225">
                  <c:v>43627.416041666664</c:v>
                </c:pt>
                <c:pt idx="5226">
                  <c:v>43627.421666666669</c:v>
                </c:pt>
                <c:pt idx="5227">
                  <c:v>43627.427488425928</c:v>
                </c:pt>
                <c:pt idx="5228">
                  <c:v>43627.432569444441</c:v>
                </c:pt>
                <c:pt idx="5229">
                  <c:v>43627.437986111108</c:v>
                </c:pt>
                <c:pt idx="5230">
                  <c:v>43627.443020833336</c:v>
                </c:pt>
                <c:pt idx="5231">
                  <c:v>43627.738321759258</c:v>
                </c:pt>
                <c:pt idx="5232">
                  <c:v>43627.74496527778</c:v>
                </c:pt>
                <c:pt idx="5233">
                  <c:v>43627.754155092596</c:v>
                </c:pt>
                <c:pt idx="5234">
                  <c:v>43627.763749999998</c:v>
                </c:pt>
                <c:pt idx="5235">
                  <c:v>43627.771909722222</c:v>
                </c:pt>
                <c:pt idx="5236">
                  <c:v>43628.455324074072</c:v>
                </c:pt>
                <c:pt idx="5237">
                  <c:v>43628.475740740738</c:v>
                </c:pt>
                <c:pt idx="5238">
                  <c:v>43628.480312500003</c:v>
                </c:pt>
                <c:pt idx="5239">
                  <c:v>43628.485023148147</c:v>
                </c:pt>
                <c:pt idx="5240">
                  <c:v>43628.663425925923</c:v>
                </c:pt>
                <c:pt idx="5241">
                  <c:v>43630.373136574075</c:v>
                </c:pt>
                <c:pt idx="5242">
                  <c:v>43630.387835648151</c:v>
                </c:pt>
                <c:pt idx="5243">
                  <c:v>43630.396782407406</c:v>
                </c:pt>
                <c:pt idx="5244">
                  <c:v>43630.413136574076</c:v>
                </c:pt>
                <c:pt idx="5245">
                  <c:v>43630.421643518515</c:v>
                </c:pt>
                <c:pt idx="5246">
                  <c:v>43631.378460648149</c:v>
                </c:pt>
                <c:pt idx="5247">
                  <c:v>43631.394108796296</c:v>
                </c:pt>
                <c:pt idx="5248">
                  <c:v>43631.421307870369</c:v>
                </c:pt>
                <c:pt idx="5249">
                  <c:v>43631.440983796296</c:v>
                </c:pt>
                <c:pt idx="5250">
                  <c:v>43649.668576388889</c:v>
                </c:pt>
                <c:pt idx="5251">
                  <c:v>43649.672789351855</c:v>
                </c:pt>
                <c:pt idx="5252">
                  <c:v>43649.677060185182</c:v>
                </c:pt>
                <c:pt idx="5253">
                  <c:v>43649.681284722225</c:v>
                </c:pt>
                <c:pt idx="5254">
                  <c:v>43649.685682870368</c:v>
                </c:pt>
                <c:pt idx="5255">
                  <c:v>43649.689965277779</c:v>
                </c:pt>
                <c:pt idx="5256">
                  <c:v>43649.694155092591</c:v>
                </c:pt>
                <c:pt idx="5257">
                  <c:v>43649.698622685188</c:v>
                </c:pt>
                <c:pt idx="5258">
                  <c:v>43649.702986111108</c:v>
                </c:pt>
                <c:pt idx="5259">
                  <c:v>43649.707280092596</c:v>
                </c:pt>
                <c:pt idx="5260">
                  <c:v>43649.711967592593</c:v>
                </c:pt>
                <c:pt idx="5261">
                  <c:v>43649.716365740744</c:v>
                </c:pt>
                <c:pt idx="5262">
                  <c:v>43649.72084490741</c:v>
                </c:pt>
                <c:pt idx="5263">
                  <c:v>43649.725497685184</c:v>
                </c:pt>
                <c:pt idx="5264">
                  <c:v>43654.758275462962</c:v>
                </c:pt>
                <c:pt idx="5265">
                  <c:v>43655.77171296296</c:v>
                </c:pt>
                <c:pt idx="5266">
                  <c:v>43655.780416666668</c:v>
                </c:pt>
                <c:pt idx="5267">
                  <c:v>43660.389189814814</c:v>
                </c:pt>
                <c:pt idx="5268">
                  <c:v>43660.412164351852</c:v>
                </c:pt>
                <c:pt idx="5269">
                  <c:v>43660.419236111113</c:v>
                </c:pt>
                <c:pt idx="5270">
                  <c:v>43660.425833333335</c:v>
                </c:pt>
                <c:pt idx="5271">
                  <c:v>43660.432291666664</c:v>
                </c:pt>
                <c:pt idx="5272">
                  <c:v>43660.438611111109</c:v>
                </c:pt>
                <c:pt idx="5273">
                  <c:v>43661.329583333332</c:v>
                </c:pt>
                <c:pt idx="5274">
                  <c:v>43661.514293981483</c:v>
                </c:pt>
                <c:pt idx="5275">
                  <c:v>43661.518564814818</c:v>
                </c:pt>
                <c:pt idx="5276">
                  <c:v>43661.523090277777</c:v>
                </c:pt>
                <c:pt idx="5277">
                  <c:v>43661.527094907404</c:v>
                </c:pt>
                <c:pt idx="5278">
                  <c:v>43661.531018518515</c:v>
                </c:pt>
                <c:pt idx="5279">
                  <c:v>43661.534884259258</c:v>
                </c:pt>
                <c:pt idx="5280">
                  <c:v>43661.538958333331</c:v>
                </c:pt>
                <c:pt idx="5281">
                  <c:v>43661.542928240742</c:v>
                </c:pt>
                <c:pt idx="5282">
                  <c:v>43661.546851851854</c:v>
                </c:pt>
                <c:pt idx="5283">
                  <c:v>43661.550775462965</c:v>
                </c:pt>
                <c:pt idx="5284">
                  <c:v>43661.5546875</c:v>
                </c:pt>
                <c:pt idx="5285">
                  <c:v>43661.558599537035</c:v>
                </c:pt>
                <c:pt idx="5286">
                  <c:v>43661.562476851854</c:v>
                </c:pt>
                <c:pt idx="5287">
                  <c:v>43661.566331018519</c:v>
                </c:pt>
                <c:pt idx="5288">
                  <c:v>43661.570277777777</c:v>
                </c:pt>
                <c:pt idx="5289">
                  <c:v>43661.574189814812</c:v>
                </c:pt>
                <c:pt idx="5290">
                  <c:v>43661.578136574077</c:v>
                </c:pt>
                <c:pt idx="5291">
                  <c:v>43661.58216435185</c:v>
                </c:pt>
                <c:pt idx="5292">
                  <c:v>43661.586215277777</c:v>
                </c:pt>
                <c:pt idx="5293">
                  <c:v>43661.590185185189</c:v>
                </c:pt>
                <c:pt idx="5294">
                  <c:v>43661.594131944446</c:v>
                </c:pt>
                <c:pt idx="5295">
                  <c:v>43661.598043981481</c:v>
                </c:pt>
                <c:pt idx="5296">
                  <c:v>43661.601990740739</c:v>
                </c:pt>
                <c:pt idx="5297">
                  <c:v>43661.605937499997</c:v>
                </c:pt>
                <c:pt idx="5298">
                  <c:v>43661.609861111108</c:v>
                </c:pt>
                <c:pt idx="5299">
                  <c:v>43661.613796296297</c:v>
                </c:pt>
                <c:pt idx="5300">
                  <c:v>43661.617662037039</c:v>
                </c:pt>
                <c:pt idx="5301">
                  <c:v>43661.693159722221</c:v>
                </c:pt>
                <c:pt idx="5302">
                  <c:v>43661.697118055556</c:v>
                </c:pt>
                <c:pt idx="5303">
                  <c:v>43661.701192129629</c:v>
                </c:pt>
                <c:pt idx="5304">
                  <c:v>43661.705416666664</c:v>
                </c:pt>
                <c:pt idx="5305">
                  <c:v>43661.70994212963</c:v>
                </c:pt>
                <c:pt idx="5306">
                  <c:v>43661.71471064815</c:v>
                </c:pt>
                <c:pt idx="5307">
                  <c:v>43661.719710648147</c:v>
                </c:pt>
                <c:pt idx="5308">
                  <c:v>43661.724895833337</c:v>
                </c:pt>
                <c:pt idx="5309">
                  <c:v>43661.730312500003</c:v>
                </c:pt>
                <c:pt idx="5310">
                  <c:v>43661.735925925925</c:v>
                </c:pt>
                <c:pt idx="5311">
                  <c:v>43661.742627314816</c:v>
                </c:pt>
                <c:pt idx="5312">
                  <c:v>43661.750405092593</c:v>
                </c:pt>
                <c:pt idx="5313">
                  <c:v>43661.759363425925</c:v>
                </c:pt>
                <c:pt idx="5314">
                  <c:v>43661.769699074073</c:v>
                </c:pt>
                <c:pt idx="5315">
                  <c:v>43662.596180555556</c:v>
                </c:pt>
                <c:pt idx="5316">
                  <c:v>43662.603055555555</c:v>
                </c:pt>
                <c:pt idx="5317">
                  <c:v>43662.608553240738</c:v>
                </c:pt>
                <c:pt idx="5318">
                  <c:v>43662.623043981483</c:v>
                </c:pt>
                <c:pt idx="5319">
                  <c:v>43662.750613425924</c:v>
                </c:pt>
                <c:pt idx="5320">
                  <c:v>43663.363391203704</c:v>
                </c:pt>
                <c:pt idx="5321">
                  <c:v>43663.389224537037</c:v>
                </c:pt>
                <c:pt idx="5322">
                  <c:v>43663.402048611111</c:v>
                </c:pt>
                <c:pt idx="5323">
                  <c:v>43663.40861111111</c:v>
                </c:pt>
                <c:pt idx="5324">
                  <c:v>43663.414699074077</c:v>
                </c:pt>
                <c:pt idx="5325">
                  <c:v>43663.454421296294</c:v>
                </c:pt>
                <c:pt idx="5326">
                  <c:v>43663.460335648146</c:v>
                </c:pt>
                <c:pt idx="5327">
                  <c:v>43663.46597222222</c:v>
                </c:pt>
                <c:pt idx="5328">
                  <c:v>43664.32880787037</c:v>
                </c:pt>
                <c:pt idx="5329">
                  <c:v>43664.340682870374</c:v>
                </c:pt>
                <c:pt idx="5330">
                  <c:v>43664.358159722222</c:v>
                </c:pt>
                <c:pt idx="5331">
                  <c:v>43664.367060185185</c:v>
                </c:pt>
                <c:pt idx="5332">
                  <c:v>43664.375428240739</c:v>
                </c:pt>
                <c:pt idx="5333">
                  <c:v>43664.383819444447</c:v>
                </c:pt>
                <c:pt idx="5334">
                  <c:v>43664.392407407409</c:v>
                </c:pt>
                <c:pt idx="5335">
                  <c:v>43664.401134259257</c:v>
                </c:pt>
                <c:pt idx="5336">
                  <c:v>43664.40898148148</c:v>
                </c:pt>
                <c:pt idx="5337">
                  <c:v>43664.415034722224</c:v>
                </c:pt>
                <c:pt idx="5338">
                  <c:v>43664.420162037037</c:v>
                </c:pt>
                <c:pt idx="5339">
                  <c:v>43664.425081018519</c:v>
                </c:pt>
                <c:pt idx="5340">
                  <c:v>43664.430150462962</c:v>
                </c:pt>
                <c:pt idx="5341">
                  <c:v>43664.435196759259</c:v>
                </c:pt>
                <c:pt idx="5342">
                  <c:v>43664.440104166664</c:v>
                </c:pt>
                <c:pt idx="5343">
                  <c:v>43664.445034722223</c:v>
                </c:pt>
                <c:pt idx="5344">
                  <c:v>43664.449930555558</c:v>
                </c:pt>
                <c:pt idx="5345">
                  <c:v>43664.454710648148</c:v>
                </c:pt>
                <c:pt idx="5346">
                  <c:v>43664.459548611114</c:v>
                </c:pt>
                <c:pt idx="5347">
                  <c:v>43664.464502314811</c:v>
                </c:pt>
                <c:pt idx="5348">
                  <c:v>43664.47892361111</c:v>
                </c:pt>
                <c:pt idx="5349">
                  <c:v>43664.497418981482</c:v>
                </c:pt>
                <c:pt idx="5350">
                  <c:v>43668.669178240743</c:v>
                </c:pt>
                <c:pt idx="5351">
                  <c:v>43668.673009259262</c:v>
                </c:pt>
                <c:pt idx="5352">
                  <c:v>43668.677928240744</c:v>
                </c:pt>
                <c:pt idx="5353">
                  <c:v>43668.684062499997</c:v>
                </c:pt>
                <c:pt idx="5354">
                  <c:v>43668.700462962966</c:v>
                </c:pt>
                <c:pt idx="5355">
                  <c:v>43668.731226851851</c:v>
                </c:pt>
                <c:pt idx="5356">
                  <c:v>43671.535914351851</c:v>
                </c:pt>
                <c:pt idx="5357">
                  <c:v>43671.548229166663</c:v>
                </c:pt>
                <c:pt idx="5358">
                  <c:v>43671.552256944444</c:v>
                </c:pt>
                <c:pt idx="5359">
                  <c:v>43671.556319444448</c:v>
                </c:pt>
                <c:pt idx="5360">
                  <c:v>43671.560150462959</c:v>
                </c:pt>
                <c:pt idx="5361">
                  <c:v>43671.563784722224</c:v>
                </c:pt>
                <c:pt idx="5362">
                  <c:v>43671.567546296297</c:v>
                </c:pt>
                <c:pt idx="5363">
                  <c:v>43671.571412037039</c:v>
                </c:pt>
                <c:pt idx="5364">
                  <c:v>43671.575115740743</c:v>
                </c:pt>
                <c:pt idx="5365">
                  <c:v>43671.578750000001</c:v>
                </c:pt>
                <c:pt idx="5366">
                  <c:v>43671.582546296297</c:v>
                </c:pt>
                <c:pt idx="5367">
                  <c:v>43671.586145833331</c:v>
                </c:pt>
                <c:pt idx="5368">
                  <c:v>43671.589675925927</c:v>
                </c:pt>
                <c:pt idx="5369">
                  <c:v>43672.341770833336</c:v>
                </c:pt>
                <c:pt idx="5370">
                  <c:v>43672.352511574078</c:v>
                </c:pt>
                <c:pt idx="5371">
                  <c:v>43672.361875000002</c:v>
                </c:pt>
                <c:pt idx="5372">
                  <c:v>43672.370648148149</c:v>
                </c:pt>
                <c:pt idx="5373">
                  <c:v>43672.378634259258</c:v>
                </c:pt>
                <c:pt idx="5374">
                  <c:v>43672.385949074072</c:v>
                </c:pt>
                <c:pt idx="5375">
                  <c:v>43672.435173611113</c:v>
                </c:pt>
                <c:pt idx="5376">
                  <c:v>43672.440370370372</c:v>
                </c:pt>
                <c:pt idx="5377">
                  <c:v>43672.4453587963</c:v>
                </c:pt>
                <c:pt idx="5378">
                  <c:v>43672.450162037036</c:v>
                </c:pt>
                <c:pt idx="5379">
                  <c:v>43672.460312499999</c:v>
                </c:pt>
                <c:pt idx="5380">
                  <c:v>43672.465243055558</c:v>
                </c:pt>
                <c:pt idx="5381">
                  <c:v>43672.470810185187</c:v>
                </c:pt>
                <c:pt idx="5382">
                  <c:v>43672.553078703706</c:v>
                </c:pt>
                <c:pt idx="5383">
                  <c:v>43672.766851851855</c:v>
                </c:pt>
                <c:pt idx="5384">
                  <c:v>43674.36886574074</c:v>
                </c:pt>
                <c:pt idx="5385">
                  <c:v>43674.377696759257</c:v>
                </c:pt>
                <c:pt idx="5386">
                  <c:v>43674.386122685188</c:v>
                </c:pt>
                <c:pt idx="5387">
                  <c:v>43674.393912037034</c:v>
                </c:pt>
                <c:pt idx="5388">
                  <c:v>43674.401250000003</c:v>
                </c:pt>
                <c:pt idx="5389">
                  <c:v>43674.408460648148</c:v>
                </c:pt>
                <c:pt idx="5390">
                  <c:v>43674.415810185186</c:v>
                </c:pt>
                <c:pt idx="5391">
                  <c:v>43674.422731481478</c:v>
                </c:pt>
                <c:pt idx="5392">
                  <c:v>43674.429363425923</c:v>
                </c:pt>
                <c:pt idx="5393">
                  <c:v>43674.435902777775</c:v>
                </c:pt>
                <c:pt idx="5394">
                  <c:v>43674.441793981481</c:v>
                </c:pt>
                <c:pt idx="5395">
                  <c:v>43674.44734953704</c:v>
                </c:pt>
                <c:pt idx="5396">
                  <c:v>43674.453113425923</c:v>
                </c:pt>
                <c:pt idx="5397">
                  <c:v>43674.458622685182</c:v>
                </c:pt>
                <c:pt idx="5398">
                  <c:v>43674.463773148149</c:v>
                </c:pt>
                <c:pt idx="5399">
                  <c:v>43674.468807870369</c:v>
                </c:pt>
                <c:pt idx="5400">
                  <c:v>43674.47383101852</c:v>
                </c:pt>
                <c:pt idx="5401">
                  <c:v>43674.479050925926</c:v>
                </c:pt>
                <c:pt idx="5402">
                  <c:v>43674.483912037038</c:v>
                </c:pt>
                <c:pt idx="5403">
                  <c:v>43674.489155092589</c:v>
                </c:pt>
                <c:pt idx="5404">
                  <c:v>43674.494293981479</c:v>
                </c:pt>
                <c:pt idx="5405">
                  <c:v>43674.499490740738</c:v>
                </c:pt>
                <c:pt idx="5406">
                  <c:v>43674.504502314812</c:v>
                </c:pt>
                <c:pt idx="5407">
                  <c:v>43674.509398148148</c:v>
                </c:pt>
                <c:pt idx="5408">
                  <c:v>43674.514282407406</c:v>
                </c:pt>
                <c:pt idx="5409">
                  <c:v>43674.51902777778</c:v>
                </c:pt>
                <c:pt idx="5410">
                  <c:v>43674.523541666669</c:v>
                </c:pt>
                <c:pt idx="5411">
                  <c:v>43674.528124999997</c:v>
                </c:pt>
                <c:pt idx="5412">
                  <c:v>43674.532638888886</c:v>
                </c:pt>
                <c:pt idx="5413">
                  <c:v>43674.53707175926</c:v>
                </c:pt>
                <c:pt idx="5414">
                  <c:v>43674.541331018518</c:v>
                </c:pt>
                <c:pt idx="5415">
                  <c:v>43674.545578703706</c:v>
                </c:pt>
                <c:pt idx="5416">
                  <c:v>43674.549791666665</c:v>
                </c:pt>
                <c:pt idx="5417">
                  <c:v>43674.55395833333</c:v>
                </c:pt>
                <c:pt idx="5418">
                  <c:v>43674.557986111111</c:v>
                </c:pt>
                <c:pt idx="5419">
                  <c:v>43674.561967592592</c:v>
                </c:pt>
                <c:pt idx="5420">
                  <c:v>43674.565879629627</c:v>
                </c:pt>
                <c:pt idx="5421">
                  <c:v>43674.569733796299</c:v>
                </c:pt>
                <c:pt idx="5422">
                  <c:v>43674.573564814818</c:v>
                </c:pt>
                <c:pt idx="5423">
                  <c:v>43680.392916666664</c:v>
                </c:pt>
                <c:pt idx="5424">
                  <c:v>43680.399328703701</c:v>
                </c:pt>
                <c:pt idx="5425">
                  <c:v>43680.405266203707</c:v>
                </c:pt>
                <c:pt idx="5426">
                  <c:v>43680.411608796298</c:v>
                </c:pt>
                <c:pt idx="5427">
                  <c:v>43680.41679398148</c:v>
                </c:pt>
                <c:pt idx="5428">
                  <c:v>43680.422326388885</c:v>
                </c:pt>
                <c:pt idx="5429">
                  <c:v>43680.427581018521</c:v>
                </c:pt>
                <c:pt idx="5430">
                  <c:v>43680.432592592595</c:v>
                </c:pt>
                <c:pt idx="5431">
                  <c:v>43680.437731481485</c:v>
                </c:pt>
                <c:pt idx="5432">
                  <c:v>43680.442557870374</c:v>
                </c:pt>
                <c:pt idx="5433">
                  <c:v>43680.448159722226</c:v>
                </c:pt>
                <c:pt idx="5434">
                  <c:v>43680.453946759262</c:v>
                </c:pt>
                <c:pt idx="5435">
                  <c:v>43680.458344907405</c:v>
                </c:pt>
                <c:pt idx="5436">
                  <c:v>43680.463125000002</c:v>
                </c:pt>
                <c:pt idx="5437">
                  <c:v>43680.467638888891</c:v>
                </c:pt>
                <c:pt idx="5438">
                  <c:v>43681.340949074074</c:v>
                </c:pt>
                <c:pt idx="5439">
                  <c:v>43681.395451388889</c:v>
                </c:pt>
                <c:pt idx="5440">
                  <c:v>43681.42082175926</c:v>
                </c:pt>
                <c:pt idx="5441">
                  <c:v>43681.426354166666</c:v>
                </c:pt>
                <c:pt idx="5442">
                  <c:v>43681.448310185187</c:v>
                </c:pt>
                <c:pt idx="5443">
                  <c:v>43681.453067129631</c:v>
                </c:pt>
                <c:pt idx="5444">
                  <c:v>43681.458136574074</c:v>
                </c:pt>
                <c:pt idx="5445">
                  <c:v>43681.56994212963</c:v>
                </c:pt>
                <c:pt idx="5446">
                  <c:v>43681.588356481479</c:v>
                </c:pt>
                <c:pt idx="5447">
                  <c:v>43681.591874999998</c:v>
                </c:pt>
                <c:pt idx="5448">
                  <c:v>43681.595347222225</c:v>
                </c:pt>
                <c:pt idx="5449">
                  <c:v>43681.598773148151</c:v>
                </c:pt>
                <c:pt idx="5450">
                  <c:v>43681.602129629631</c:v>
                </c:pt>
                <c:pt idx="5451">
                  <c:v>43681.605474537035</c:v>
                </c:pt>
                <c:pt idx="5452">
                  <c:v>43681.608831018515</c:v>
                </c:pt>
                <c:pt idx="5453">
                  <c:v>43681.612175925926</c:v>
                </c:pt>
                <c:pt idx="5454">
                  <c:v>43684.419166666667</c:v>
                </c:pt>
                <c:pt idx="5455">
                  <c:v>43684.432222222225</c:v>
                </c:pt>
                <c:pt idx="5456">
                  <c:v>43684.4377662037</c:v>
                </c:pt>
                <c:pt idx="5457">
                  <c:v>43684.496689814812</c:v>
                </c:pt>
                <c:pt idx="5458">
                  <c:v>43684.501180555555</c:v>
                </c:pt>
                <c:pt idx="5459">
                  <c:v>43684.505648148152</c:v>
                </c:pt>
                <c:pt idx="5460">
                  <c:v>43684.510416666664</c:v>
                </c:pt>
                <c:pt idx="5461">
                  <c:v>43684.515011574076</c:v>
                </c:pt>
                <c:pt idx="5462">
                  <c:v>43684.519363425927</c:v>
                </c:pt>
                <c:pt idx="5463">
                  <c:v>43684.523854166669</c:v>
                </c:pt>
                <c:pt idx="5464">
                  <c:v>43684.527974537035</c:v>
                </c:pt>
                <c:pt idx="5465">
                  <c:v>43684.602986111109</c:v>
                </c:pt>
                <c:pt idx="5466">
                  <c:v>43684.653599537036</c:v>
                </c:pt>
                <c:pt idx="5467">
                  <c:v>43684.660405092596</c:v>
                </c:pt>
                <c:pt idx="5468">
                  <c:v>43684.663900462961</c:v>
                </c:pt>
                <c:pt idx="5469">
                  <c:v>43684.66741898148</c:v>
                </c:pt>
                <c:pt idx="5470">
                  <c:v>43684.670972222222</c:v>
                </c:pt>
                <c:pt idx="5471">
                  <c:v>43684.678796296299</c:v>
                </c:pt>
                <c:pt idx="5472">
                  <c:v>43684.683171296296</c:v>
                </c:pt>
                <c:pt idx="5473">
                  <c:v>43684.688460648147</c:v>
                </c:pt>
                <c:pt idx="5474">
                  <c:v>43684.693067129629</c:v>
                </c:pt>
                <c:pt idx="5475">
                  <c:v>43684.697256944448</c:v>
                </c:pt>
                <c:pt idx="5476">
                  <c:v>43691.335023148145</c:v>
                </c:pt>
                <c:pt idx="5477">
                  <c:v>43691.358831018515</c:v>
                </c:pt>
                <c:pt idx="5478">
                  <c:v>43691.370706018519</c:v>
                </c:pt>
                <c:pt idx="5479">
                  <c:v>43691.3825</c:v>
                </c:pt>
                <c:pt idx="5480">
                  <c:v>43691.392280092594</c:v>
                </c:pt>
                <c:pt idx="5481">
                  <c:v>43691.496331018519</c:v>
                </c:pt>
                <c:pt idx="5482">
                  <c:v>43691.500775462962</c:v>
                </c:pt>
                <c:pt idx="5483">
                  <c:v>43691.766435185185</c:v>
                </c:pt>
                <c:pt idx="5484">
                  <c:v>43692.442372685182</c:v>
                </c:pt>
                <c:pt idx="5485">
                  <c:v>43692.447141203702</c:v>
                </c:pt>
                <c:pt idx="5486">
                  <c:v>43692.493414351855</c:v>
                </c:pt>
                <c:pt idx="5487">
                  <c:v>43692.498310185183</c:v>
                </c:pt>
                <c:pt idx="5488">
                  <c:v>43692.503831018519</c:v>
                </c:pt>
                <c:pt idx="5489">
                  <c:v>43692.509409722225</c:v>
                </c:pt>
                <c:pt idx="5490">
                  <c:v>43692.514918981484</c:v>
                </c:pt>
                <c:pt idx="5491">
                  <c:v>43692.519884259258</c:v>
                </c:pt>
                <c:pt idx="5492">
                  <c:v>43692.524629629632</c:v>
                </c:pt>
                <c:pt idx="5493">
                  <c:v>43692.529097222221</c:v>
                </c:pt>
                <c:pt idx="5494">
                  <c:v>43692.533437500002</c:v>
                </c:pt>
                <c:pt idx="5495">
                  <c:v>43692.537789351853</c:v>
                </c:pt>
                <c:pt idx="5496">
                  <c:v>43692.542210648149</c:v>
                </c:pt>
                <c:pt idx="5497">
                  <c:v>43692.546469907407</c:v>
                </c:pt>
                <c:pt idx="5498">
                  <c:v>43692.550740740742</c:v>
                </c:pt>
                <c:pt idx="5499">
                  <c:v>43692.554942129631</c:v>
                </c:pt>
                <c:pt idx="5500">
                  <c:v>43692.558912037035</c:v>
                </c:pt>
                <c:pt idx="5501">
                  <c:v>43692.562777777777</c:v>
                </c:pt>
                <c:pt idx="5502">
                  <c:v>43692.566643518519</c:v>
                </c:pt>
                <c:pt idx="5503">
                  <c:v>43692.578379629631</c:v>
                </c:pt>
                <c:pt idx="5504">
                  <c:v>43692.582083333335</c:v>
                </c:pt>
                <c:pt idx="5505">
                  <c:v>43692.585775462961</c:v>
                </c:pt>
                <c:pt idx="5506">
                  <c:v>43693.368530092594</c:v>
                </c:pt>
                <c:pt idx="5507">
                  <c:v>43693.376493055555</c:v>
                </c:pt>
                <c:pt idx="5508">
                  <c:v>43693.383043981485</c:v>
                </c:pt>
                <c:pt idx="5509">
                  <c:v>43693.389479166668</c:v>
                </c:pt>
                <c:pt idx="5510">
                  <c:v>43693.395914351851</c:v>
                </c:pt>
                <c:pt idx="5511">
                  <c:v>43693.401956018519</c:v>
                </c:pt>
                <c:pt idx="5512">
                  <c:v>43693.408483796295</c:v>
                </c:pt>
                <c:pt idx="5513">
                  <c:v>43693.414131944446</c:v>
                </c:pt>
                <c:pt idx="5514">
                  <c:v>43693.419386574074</c:v>
                </c:pt>
                <c:pt idx="5515">
                  <c:v>43693.424293981479</c:v>
                </c:pt>
                <c:pt idx="5516">
                  <c:v>43693.42931712963</c:v>
                </c:pt>
                <c:pt idx="5517">
                  <c:v>43693.434201388889</c:v>
                </c:pt>
                <c:pt idx="5518">
                  <c:v>43693.439108796294</c:v>
                </c:pt>
                <c:pt idx="5519">
                  <c:v>43693.444166666668</c:v>
                </c:pt>
                <c:pt idx="5520">
                  <c:v>43693.500532407408</c:v>
                </c:pt>
                <c:pt idx="5521">
                  <c:v>43693.504988425928</c:v>
                </c:pt>
                <c:pt idx="5522">
                  <c:v>43693.522314814814</c:v>
                </c:pt>
                <c:pt idx="5523">
                  <c:v>43696.756226851852</c:v>
                </c:pt>
                <c:pt idx="5524">
                  <c:v>43696.765266203707</c:v>
                </c:pt>
                <c:pt idx="5525">
                  <c:v>43697.340752314813</c:v>
                </c:pt>
                <c:pt idx="5526">
                  <c:v>43697.352592592593</c:v>
                </c:pt>
                <c:pt idx="5527">
                  <c:v>43697.362071759257</c:v>
                </c:pt>
                <c:pt idx="5528">
                  <c:v>43697.37060185185</c:v>
                </c:pt>
                <c:pt idx="5529">
                  <c:v>43697.384953703702</c:v>
                </c:pt>
                <c:pt idx="5530">
                  <c:v>43697.392361111109</c:v>
                </c:pt>
                <c:pt idx="5531">
                  <c:v>43697.399606481478</c:v>
                </c:pt>
                <c:pt idx="5532">
                  <c:v>43699.565115740741</c:v>
                </c:pt>
                <c:pt idx="5533">
                  <c:v>43703.428854166668</c:v>
                </c:pt>
                <c:pt idx="5534">
                  <c:v>43703.434942129628</c:v>
                </c:pt>
                <c:pt idx="5535">
                  <c:v>43703.440949074073</c:v>
                </c:pt>
                <c:pt idx="5536">
                  <c:v>43703.446921296294</c:v>
                </c:pt>
                <c:pt idx="5537">
                  <c:v>43703.45244212963</c:v>
                </c:pt>
                <c:pt idx="5538">
                  <c:v>43703.457615740743</c:v>
                </c:pt>
                <c:pt idx="5539">
                  <c:v>43703.463055555556</c:v>
                </c:pt>
                <c:pt idx="5540">
                  <c:v>43703.468206018515</c:v>
                </c:pt>
                <c:pt idx="5541">
                  <c:v>43703.473634259259</c:v>
                </c:pt>
                <c:pt idx="5542">
                  <c:v>43703.478703703702</c:v>
                </c:pt>
                <c:pt idx="5543">
                  <c:v>43703.483310185184</c:v>
                </c:pt>
                <c:pt idx="5544">
                  <c:v>43703.488043981481</c:v>
                </c:pt>
                <c:pt idx="5545">
                  <c:v>43703.492928240739</c:v>
                </c:pt>
                <c:pt idx="5546">
                  <c:v>43703.497696759259</c:v>
                </c:pt>
                <c:pt idx="5547">
                  <c:v>43703.502430555556</c:v>
                </c:pt>
                <c:pt idx="5548">
                  <c:v>43703.50677083333</c:v>
                </c:pt>
                <c:pt idx="5549">
                  <c:v>43703.511342592596</c:v>
                </c:pt>
                <c:pt idx="5550">
                  <c:v>43703.515729166669</c:v>
                </c:pt>
                <c:pt idx="5551">
                  <c:v>43703.520092592589</c:v>
                </c:pt>
                <c:pt idx="5552">
                  <c:v>43703.524328703701</c:v>
                </c:pt>
                <c:pt idx="5553">
                  <c:v>43703.52853009259</c:v>
                </c:pt>
                <c:pt idx="5554">
                  <c:v>43703.532708333332</c:v>
                </c:pt>
                <c:pt idx="5555">
                  <c:v>43703.536805555559</c:v>
                </c:pt>
                <c:pt idx="5556">
                  <c:v>43703.540856481479</c:v>
                </c:pt>
                <c:pt idx="5557">
                  <c:v>43703.544918981483</c:v>
                </c:pt>
                <c:pt idx="5558">
                  <c:v>43703.55265046296</c:v>
                </c:pt>
                <c:pt idx="5559">
                  <c:v>43703.556423611109</c:v>
                </c:pt>
                <c:pt idx="5560">
                  <c:v>43703.560150462959</c:v>
                </c:pt>
                <c:pt idx="5561">
                  <c:v>43703.563877314817</c:v>
                </c:pt>
                <c:pt idx="5562">
                  <c:v>43703.732893518521</c:v>
                </c:pt>
                <c:pt idx="5563">
                  <c:v>43703.739085648151</c:v>
                </c:pt>
                <c:pt idx="5564">
                  <c:v>43703.744618055556</c:v>
                </c:pt>
                <c:pt idx="5565">
                  <c:v>43703.750613425924</c:v>
                </c:pt>
                <c:pt idx="5566">
                  <c:v>43703.757569444446</c:v>
                </c:pt>
                <c:pt idx="5567">
                  <c:v>43704.347453703704</c:v>
                </c:pt>
                <c:pt idx="5568">
                  <c:v>43704.359305555554</c:v>
                </c:pt>
                <c:pt idx="5569">
                  <c:v>43704.534120370372</c:v>
                </c:pt>
                <c:pt idx="5570">
                  <c:v>43704.538287037038</c:v>
                </c:pt>
                <c:pt idx="5571">
                  <c:v>43704.542523148149</c:v>
                </c:pt>
                <c:pt idx="5572">
                  <c:v>43704.546469907407</c:v>
                </c:pt>
                <c:pt idx="5573">
                  <c:v>43704.554166666669</c:v>
                </c:pt>
                <c:pt idx="5574">
                  <c:v>43704.558437500003</c:v>
                </c:pt>
                <c:pt idx="5575">
                  <c:v>43704.563032407408</c:v>
                </c:pt>
                <c:pt idx="5576">
                  <c:v>43704.567060185182</c:v>
                </c:pt>
                <c:pt idx="5577">
                  <c:v>43704.571388888886</c:v>
                </c:pt>
                <c:pt idx="5578">
                  <c:v>43704.593229166669</c:v>
                </c:pt>
                <c:pt idx="5579">
                  <c:v>43704.600289351853</c:v>
                </c:pt>
                <c:pt idx="5580">
                  <c:v>43704.764687499999</c:v>
                </c:pt>
                <c:pt idx="5581">
                  <c:v>43705.73778935185</c:v>
                </c:pt>
                <c:pt idx="5582">
                  <c:v>43705.743159722224</c:v>
                </c:pt>
                <c:pt idx="5583">
                  <c:v>43705.748622685183</c:v>
                </c:pt>
                <c:pt idx="5584">
                  <c:v>43705.753865740742</c:v>
                </c:pt>
                <c:pt idx="5585">
                  <c:v>43705.759814814817</c:v>
                </c:pt>
                <c:pt idx="5586">
                  <c:v>43705.765694444446</c:v>
                </c:pt>
                <c:pt idx="5587">
                  <c:v>43705.772118055553</c:v>
                </c:pt>
                <c:pt idx="5588">
                  <c:v>43705.779317129629</c:v>
                </c:pt>
                <c:pt idx="5589">
                  <c:v>43707.454027777778</c:v>
                </c:pt>
                <c:pt idx="5590">
                  <c:v>43707.770868055559</c:v>
                </c:pt>
                <c:pt idx="5591">
                  <c:v>43708.55672453704</c:v>
                </c:pt>
                <c:pt idx="5592">
                  <c:v>43708.560567129629</c:v>
                </c:pt>
                <c:pt idx="5593">
                  <c:v>43708.568148148152</c:v>
                </c:pt>
                <c:pt idx="5594">
                  <c:v>43708.575694444444</c:v>
                </c:pt>
                <c:pt idx="5595">
                  <c:v>43708.579386574071</c:v>
                </c:pt>
                <c:pt idx="5596">
                  <c:v>43708.583032407405</c:v>
                </c:pt>
                <c:pt idx="5597">
                  <c:v>43708.586736111109</c:v>
                </c:pt>
                <c:pt idx="5598">
                  <c:v>43708.590370370373</c:v>
                </c:pt>
                <c:pt idx="5599">
                  <c:v>43708.5940162037</c:v>
                </c:pt>
                <c:pt idx="5600">
                  <c:v>43708.597627314812</c:v>
                </c:pt>
                <c:pt idx="5601">
                  <c:v>43708.601157407407</c:v>
                </c:pt>
                <c:pt idx="5602">
                  <c:v>43708.60491898148</c:v>
                </c:pt>
                <c:pt idx="5603">
                  <c:v>43709.340694444443</c:v>
                </c:pt>
                <c:pt idx="5604">
                  <c:v>43709.35083333333</c:v>
                </c:pt>
                <c:pt idx="5605">
                  <c:v>43709.5780787037</c:v>
                </c:pt>
                <c:pt idx="5606">
                  <c:v>43709.585347222222</c:v>
                </c:pt>
                <c:pt idx="5607">
                  <c:v>43709.601701388892</c:v>
                </c:pt>
                <c:pt idx="5608">
                  <c:v>43710.32885416667</c:v>
                </c:pt>
                <c:pt idx="5609">
                  <c:v>43710.340752314813</c:v>
                </c:pt>
                <c:pt idx="5610">
                  <c:v>43710.358935185184</c:v>
                </c:pt>
                <c:pt idx="5611">
                  <c:v>43710.367719907408</c:v>
                </c:pt>
                <c:pt idx="5612">
                  <c:v>43710.375428240739</c:v>
                </c:pt>
                <c:pt idx="5613">
                  <c:v>43713.444328703707</c:v>
                </c:pt>
                <c:pt idx="5614">
                  <c:v>43713.608101851853</c:v>
                </c:pt>
                <c:pt idx="5615">
                  <c:v>43721.376516203702</c:v>
                </c:pt>
                <c:pt idx="5616">
                  <c:v>43721.383796296293</c:v>
                </c:pt>
                <c:pt idx="5617">
                  <c:v>43721.521550925929</c:v>
                </c:pt>
                <c:pt idx="5618">
                  <c:v>43721.525590277779</c:v>
                </c:pt>
                <c:pt idx="5619">
                  <c:v>43721.529594907406</c:v>
                </c:pt>
                <c:pt idx="5620">
                  <c:v>43721.533668981479</c:v>
                </c:pt>
                <c:pt idx="5621">
                  <c:v>43721.537673611114</c:v>
                </c:pt>
                <c:pt idx="5622">
                  <c:v>43721.541828703703</c:v>
                </c:pt>
                <c:pt idx="5623">
                  <c:v>43721.545740740738</c:v>
                </c:pt>
                <c:pt idx="5624">
                  <c:v>43721.549537037034</c:v>
                </c:pt>
                <c:pt idx="5625">
                  <c:v>43721.553310185183</c:v>
                </c:pt>
                <c:pt idx="5626">
                  <c:v>43721.557152777779</c:v>
                </c:pt>
                <c:pt idx="5627">
                  <c:v>43721.561122685183</c:v>
                </c:pt>
                <c:pt idx="5628">
                  <c:v>43721.564837962964</c:v>
                </c:pt>
                <c:pt idx="5629">
                  <c:v>43721.568541666667</c:v>
                </c:pt>
                <c:pt idx="5630">
                  <c:v>43721.572129629632</c:v>
                </c:pt>
                <c:pt idx="5631">
                  <c:v>43721.575844907406</c:v>
                </c:pt>
                <c:pt idx="5632">
                  <c:v>43721.579560185186</c:v>
                </c:pt>
                <c:pt idx="5633">
                  <c:v>43721.583182870374</c:v>
                </c:pt>
                <c:pt idx="5634">
                  <c:v>43721.586701388886</c:v>
                </c:pt>
                <c:pt idx="5635">
                  <c:v>43721.590300925927</c:v>
                </c:pt>
                <c:pt idx="5636">
                  <c:v>43724.505856481483</c:v>
                </c:pt>
                <c:pt idx="5637">
                  <c:v>43724.510115740741</c:v>
                </c:pt>
                <c:pt idx="5638">
                  <c:v>43724.514374999999</c:v>
                </c:pt>
                <c:pt idx="5639">
                  <c:v>43724.518541666665</c:v>
                </c:pt>
                <c:pt idx="5640">
                  <c:v>43724.522650462961</c:v>
                </c:pt>
                <c:pt idx="5641">
                  <c:v>43724.526770833334</c:v>
                </c:pt>
                <c:pt idx="5642">
                  <c:v>43724.530752314815</c:v>
                </c:pt>
                <c:pt idx="5643">
                  <c:v>43724.534907407404</c:v>
                </c:pt>
                <c:pt idx="5644">
                  <c:v>43724.538958333331</c:v>
                </c:pt>
                <c:pt idx="5645">
                  <c:v>43724.542939814812</c:v>
                </c:pt>
                <c:pt idx="5646">
                  <c:v>43724.5469212963</c:v>
                </c:pt>
                <c:pt idx="5647">
                  <c:v>43724.550868055558</c:v>
                </c:pt>
                <c:pt idx="5648">
                  <c:v>43724.554814814815</c:v>
                </c:pt>
                <c:pt idx="5649">
                  <c:v>43724.558599537035</c:v>
                </c:pt>
                <c:pt idx="5650">
                  <c:v>43724.562337962961</c:v>
                </c:pt>
                <c:pt idx="5651">
                  <c:v>43724.602708333332</c:v>
                </c:pt>
                <c:pt idx="5652">
                  <c:v>43724.606180555558</c:v>
                </c:pt>
                <c:pt idx="5653">
                  <c:v>43724.616597222222</c:v>
                </c:pt>
                <c:pt idx="5654">
                  <c:v>43724.620057870372</c:v>
                </c:pt>
                <c:pt idx="5655">
                  <c:v>43724.623530092591</c:v>
                </c:pt>
                <c:pt idx="5656">
                  <c:v>43724.626944444448</c:v>
                </c:pt>
                <c:pt idx="5657">
                  <c:v>43724.630393518521</c:v>
                </c:pt>
                <c:pt idx="5658">
                  <c:v>43725.460648148146</c:v>
                </c:pt>
                <c:pt idx="5659">
                  <c:v>43725.470567129632</c:v>
                </c:pt>
                <c:pt idx="5660">
                  <c:v>43725.475902777776</c:v>
                </c:pt>
                <c:pt idx="5661">
                  <c:v>43725.481064814812</c:v>
                </c:pt>
                <c:pt idx="5662">
                  <c:v>43725.485983796294</c:v>
                </c:pt>
                <c:pt idx="5663">
                  <c:v>43725.490995370368</c:v>
                </c:pt>
                <c:pt idx="5664">
                  <c:v>43725.495891203704</c:v>
                </c:pt>
                <c:pt idx="5665">
                  <c:v>43725.500787037039</c:v>
                </c:pt>
                <c:pt idx="5666">
                  <c:v>43725.505509259259</c:v>
                </c:pt>
                <c:pt idx="5667">
                  <c:v>43725.51021990741</c:v>
                </c:pt>
                <c:pt idx="5668">
                  <c:v>43725.60083333333</c:v>
                </c:pt>
                <c:pt idx="5669">
                  <c:v>43726.515868055554</c:v>
                </c:pt>
                <c:pt idx="5670">
                  <c:v>43726.531840277778</c:v>
                </c:pt>
                <c:pt idx="5671">
                  <c:v>43726.535902777781</c:v>
                </c:pt>
                <c:pt idx="5672">
                  <c:v>43726.540011574078</c:v>
                </c:pt>
                <c:pt idx="5673">
                  <c:v>43726.544444444444</c:v>
                </c:pt>
                <c:pt idx="5674">
                  <c:v>43726.548368055555</c:v>
                </c:pt>
                <c:pt idx="5675">
                  <c:v>43726.552384259259</c:v>
                </c:pt>
                <c:pt idx="5676">
                  <c:v>43726.556539351855</c:v>
                </c:pt>
                <c:pt idx="5677">
                  <c:v>43726.560520833336</c:v>
                </c:pt>
                <c:pt idx="5678">
                  <c:v>43726.564201388886</c:v>
                </c:pt>
                <c:pt idx="5679">
                  <c:v>43726.568113425928</c:v>
                </c:pt>
                <c:pt idx="5680">
                  <c:v>43726.572453703702</c:v>
                </c:pt>
                <c:pt idx="5681">
                  <c:v>43726.576331018521</c:v>
                </c:pt>
                <c:pt idx="5682">
                  <c:v>43726.580057870371</c:v>
                </c:pt>
                <c:pt idx="5683">
                  <c:v>43726.584097222221</c:v>
                </c:pt>
                <c:pt idx="5684">
                  <c:v>43726.587650462963</c:v>
                </c:pt>
                <c:pt idx="5685">
                  <c:v>43766.674560185187</c:v>
                </c:pt>
                <c:pt idx="5686">
                  <c:v>43766.67931712963</c:v>
                </c:pt>
                <c:pt idx="5687">
                  <c:v>43766.684062499997</c:v>
                </c:pt>
                <c:pt idx="5688">
                  <c:v>43766.688761574071</c:v>
                </c:pt>
                <c:pt idx="5689">
                  <c:v>43766.693657407406</c:v>
                </c:pt>
                <c:pt idx="5690">
                  <c:v>43766.698703703703</c:v>
                </c:pt>
                <c:pt idx="5691">
                  <c:v>43766.703923611109</c:v>
                </c:pt>
                <c:pt idx="5692">
                  <c:v>43766.709305555552</c:v>
                </c:pt>
                <c:pt idx="5693">
                  <c:v>43766.714548611111</c:v>
                </c:pt>
                <c:pt idx="5694">
                  <c:v>43766.71980324074</c:v>
                </c:pt>
                <c:pt idx="5695">
                  <c:v>43766.72550925926</c:v>
                </c:pt>
                <c:pt idx="5696">
                  <c:v>43766.731620370374</c:v>
                </c:pt>
                <c:pt idx="5697">
                  <c:v>43766.737662037034</c:v>
                </c:pt>
                <c:pt idx="5698">
                  <c:v>43767.555879629632</c:v>
                </c:pt>
                <c:pt idx="5699">
                  <c:v>43767.605624999997</c:v>
                </c:pt>
                <c:pt idx="5700">
                  <c:v>43767.610231481478</c:v>
                </c:pt>
                <c:pt idx="5701">
                  <c:v>43768.526655092595</c:v>
                </c:pt>
                <c:pt idx="5702">
                  <c:v>43768.531076388892</c:v>
                </c:pt>
                <c:pt idx="5703">
                  <c:v>43768.535416666666</c:v>
                </c:pt>
                <c:pt idx="5704">
                  <c:v>43768.539351851854</c:v>
                </c:pt>
                <c:pt idx="5705">
                  <c:v>43768.543229166666</c:v>
                </c:pt>
                <c:pt idx="5706">
                  <c:v>43768.568657407406</c:v>
                </c:pt>
                <c:pt idx="5707">
                  <c:v>43768.576944444445</c:v>
                </c:pt>
                <c:pt idx="5708">
                  <c:v>43768.584444444445</c:v>
                </c:pt>
                <c:pt idx="5709">
                  <c:v>43768.588437500002</c:v>
                </c:pt>
                <c:pt idx="5710">
                  <c:v>43768.592627314814</c:v>
                </c:pt>
                <c:pt idx="5711">
                  <c:v>43768.596365740741</c:v>
                </c:pt>
                <c:pt idx="5712">
                  <c:v>43768.665462962963</c:v>
                </c:pt>
                <c:pt idx="5713">
                  <c:v>43768.689710648148</c:v>
                </c:pt>
                <c:pt idx="5714">
                  <c:v>43769.506898148145</c:v>
                </c:pt>
                <c:pt idx="5715">
                  <c:v>43770.437743055554</c:v>
                </c:pt>
                <c:pt idx="5716">
                  <c:v>43770.448854166665</c:v>
                </c:pt>
                <c:pt idx="5717">
                  <c:v>43770.472916666666</c:v>
                </c:pt>
                <c:pt idx="5718">
                  <c:v>43770.478449074071</c:v>
                </c:pt>
                <c:pt idx="5719">
                  <c:v>43770.484016203707</c:v>
                </c:pt>
                <c:pt idx="5720">
                  <c:v>43770.48946759259</c:v>
                </c:pt>
                <c:pt idx="5721">
                  <c:v>43770.494409722225</c:v>
                </c:pt>
                <c:pt idx="5722">
                  <c:v>43770.508530092593</c:v>
                </c:pt>
                <c:pt idx="5723">
                  <c:v>43770.51353009259</c:v>
                </c:pt>
                <c:pt idx="5724">
                  <c:v>43770.518599537034</c:v>
                </c:pt>
                <c:pt idx="5725">
                  <c:v>43770.532812500001</c:v>
                </c:pt>
                <c:pt idx="5726">
                  <c:v>43770.537314814814</c:v>
                </c:pt>
                <c:pt idx="5727">
                  <c:v>43770.541701388887</c:v>
                </c:pt>
                <c:pt idx="5728">
                  <c:v>43770.546030092592</c:v>
                </c:pt>
                <c:pt idx="5729">
                  <c:v>43770.550416666665</c:v>
                </c:pt>
                <c:pt idx="5730">
                  <c:v>43773.491979166669</c:v>
                </c:pt>
                <c:pt idx="5731">
                  <c:v>43773.497499999998</c:v>
                </c:pt>
                <c:pt idx="5732">
                  <c:v>43773.502650462964</c:v>
                </c:pt>
                <c:pt idx="5733">
                  <c:v>43773.507638888892</c:v>
                </c:pt>
                <c:pt idx="5734">
                  <c:v>43773.512650462966</c:v>
                </c:pt>
                <c:pt idx="5735">
                  <c:v>43773.517627314817</c:v>
                </c:pt>
                <c:pt idx="5736">
                  <c:v>43773.522627314815</c:v>
                </c:pt>
                <c:pt idx="5737">
                  <c:v>43773.527546296296</c:v>
                </c:pt>
                <c:pt idx="5738">
                  <c:v>43773.532118055555</c:v>
                </c:pt>
                <c:pt idx="5739">
                  <c:v>43773.541041666664</c:v>
                </c:pt>
                <c:pt idx="5740">
                  <c:v>43773.54583333333</c:v>
                </c:pt>
                <c:pt idx="5741">
                  <c:v>43773.550324074073</c:v>
                </c:pt>
                <c:pt idx="5742">
                  <c:v>43773.554594907408</c:v>
                </c:pt>
                <c:pt idx="5743">
                  <c:v>43773.558912037035</c:v>
                </c:pt>
                <c:pt idx="5744">
                  <c:v>43773.563159722224</c:v>
                </c:pt>
                <c:pt idx="5745">
                  <c:v>43773.567442129628</c:v>
                </c:pt>
                <c:pt idx="5746">
                  <c:v>43773.571608796294</c:v>
                </c:pt>
                <c:pt idx="5747">
                  <c:v>43773.575624999998</c:v>
                </c:pt>
                <c:pt idx="5748">
                  <c:v>43773.579375000001</c:v>
                </c:pt>
                <c:pt idx="5749">
                  <c:v>43773.583113425928</c:v>
                </c:pt>
                <c:pt idx="5750">
                  <c:v>43773.587048611109</c:v>
                </c:pt>
                <c:pt idx="5751">
                  <c:v>43774.488935185182</c:v>
                </c:pt>
                <c:pt idx="5752">
                  <c:v>43774.494050925925</c:v>
                </c:pt>
                <c:pt idx="5753">
                  <c:v>43774.499224537038</c:v>
                </c:pt>
                <c:pt idx="5754">
                  <c:v>43774.605636574073</c:v>
                </c:pt>
                <c:pt idx="5755">
                  <c:v>43774.625671296293</c:v>
                </c:pt>
                <c:pt idx="5756">
                  <c:v>43774.629560185182</c:v>
                </c:pt>
                <c:pt idx="5757">
                  <c:v>43774.633900462963</c:v>
                </c:pt>
                <c:pt idx="5758">
                  <c:v>43774.637997685182</c:v>
                </c:pt>
                <c:pt idx="5759">
                  <c:v>43774.642118055555</c:v>
                </c:pt>
                <c:pt idx="5760">
                  <c:v>43774.646215277775</c:v>
                </c:pt>
                <c:pt idx="5761">
                  <c:v>43774.650335648148</c:v>
                </c:pt>
                <c:pt idx="5762">
                  <c:v>43775.384548611109</c:v>
                </c:pt>
                <c:pt idx="5763">
                  <c:v>43778.553819444445</c:v>
                </c:pt>
                <c:pt idx="5764">
                  <c:v>43778.557800925926</c:v>
                </c:pt>
                <c:pt idx="5765">
                  <c:v>43778.561793981484</c:v>
                </c:pt>
                <c:pt idx="5766">
                  <c:v>43778.565763888888</c:v>
                </c:pt>
                <c:pt idx="5767">
                  <c:v>43778.569710648146</c:v>
                </c:pt>
                <c:pt idx="5768">
                  <c:v>43778.573611111111</c:v>
                </c:pt>
                <c:pt idx="5769">
                  <c:v>43778.577546296299</c:v>
                </c:pt>
                <c:pt idx="5770">
                  <c:v>43778.581446759257</c:v>
                </c:pt>
                <c:pt idx="5771">
                  <c:v>43778.585370370369</c:v>
                </c:pt>
                <c:pt idx="5772">
                  <c:v>43778.589270833334</c:v>
                </c:pt>
                <c:pt idx="5773">
                  <c:v>43778.593217592592</c:v>
                </c:pt>
                <c:pt idx="5774">
                  <c:v>43778.597129629627</c:v>
                </c:pt>
                <c:pt idx="5775">
                  <c:v>43778.601099537038</c:v>
                </c:pt>
                <c:pt idx="5776">
                  <c:v>43778.604930555557</c:v>
                </c:pt>
                <c:pt idx="5777">
                  <c:v>43778.608912037038</c:v>
                </c:pt>
                <c:pt idx="5778">
                  <c:v>43778.616631944446</c:v>
                </c:pt>
                <c:pt idx="5779">
                  <c:v>43778.620567129627</c:v>
                </c:pt>
                <c:pt idx="5780">
                  <c:v>43778.625428240739</c:v>
                </c:pt>
                <c:pt idx="5781">
                  <c:v>43778.629293981481</c:v>
                </c:pt>
                <c:pt idx="5782">
                  <c:v>43778.633391203701</c:v>
                </c:pt>
                <c:pt idx="5783">
                  <c:v>43778.646249999998</c:v>
                </c:pt>
                <c:pt idx="5784">
                  <c:v>43778.664861111109</c:v>
                </c:pt>
                <c:pt idx="5785">
                  <c:v>43778.672013888892</c:v>
                </c:pt>
                <c:pt idx="5786">
                  <c:v>43778.678935185184</c:v>
                </c:pt>
                <c:pt idx="5787">
                  <c:v>43778.719837962963</c:v>
                </c:pt>
                <c:pt idx="5788">
                  <c:v>43778.729201388887</c:v>
                </c:pt>
                <c:pt idx="5789">
                  <c:v>43779.587118055555</c:v>
                </c:pt>
                <c:pt idx="5790">
                  <c:v>43779.606342592589</c:v>
                </c:pt>
                <c:pt idx="5791">
                  <c:v>43779.618078703701</c:v>
                </c:pt>
                <c:pt idx="5792">
                  <c:v>43779.677256944444</c:v>
                </c:pt>
                <c:pt idx="5793">
                  <c:v>43779.689131944448</c:v>
                </c:pt>
                <c:pt idx="5794">
                  <c:v>43779.701006944444</c:v>
                </c:pt>
                <c:pt idx="5795">
                  <c:v>43779.724745370368</c:v>
                </c:pt>
                <c:pt idx="5796">
                  <c:v>43792.62909722222</c:v>
                </c:pt>
                <c:pt idx="5797">
                  <c:v>43792.633425925924</c:v>
                </c:pt>
                <c:pt idx="5798">
                  <c:v>43792.637928240743</c:v>
                </c:pt>
                <c:pt idx="5799">
                  <c:v>43792.649108796293</c:v>
                </c:pt>
                <c:pt idx="5800">
                  <c:v>43792.6562037037</c:v>
                </c:pt>
                <c:pt idx="5801">
                  <c:v>43792.661064814813</c:v>
                </c:pt>
                <c:pt idx="5802">
                  <c:v>43801.529363425929</c:v>
                </c:pt>
                <c:pt idx="5803">
                  <c:v>43801.533622685187</c:v>
                </c:pt>
                <c:pt idx="5804">
                  <c:v>43801.537743055553</c:v>
                </c:pt>
                <c:pt idx="5805">
                  <c:v>43801.54179398148</c:v>
                </c:pt>
                <c:pt idx="5806">
                  <c:v>43801.54619212963</c:v>
                </c:pt>
                <c:pt idx="5807">
                  <c:v>43801.550925925927</c:v>
                </c:pt>
                <c:pt idx="5808">
                  <c:v>43801.555335648147</c:v>
                </c:pt>
                <c:pt idx="5809">
                  <c:v>43801.559942129628</c:v>
                </c:pt>
                <c:pt idx="5810">
                  <c:v>43801.565162037034</c:v>
                </c:pt>
                <c:pt idx="5811">
                  <c:v>43801.570902777778</c:v>
                </c:pt>
                <c:pt idx="5812">
                  <c:v>43801.576296296298</c:v>
                </c:pt>
                <c:pt idx="5813">
                  <c:v>43801.581759259258</c:v>
                </c:pt>
                <c:pt idx="5814">
                  <c:v>43801.586967592593</c:v>
                </c:pt>
                <c:pt idx="5815">
                  <c:v>43801.592453703706</c:v>
                </c:pt>
                <c:pt idx="5816">
                  <c:v>43801.598090277781</c:v>
                </c:pt>
                <c:pt idx="5817">
                  <c:v>43801.604004629633</c:v>
                </c:pt>
                <c:pt idx="5818">
                  <c:v>43801.61136574074</c:v>
                </c:pt>
                <c:pt idx="5819">
                  <c:v>43801.618703703702</c:v>
                </c:pt>
                <c:pt idx="5820">
                  <c:v>43801.625231481485</c:v>
                </c:pt>
                <c:pt idx="5821">
                  <c:v>43801.631608796299</c:v>
                </c:pt>
                <c:pt idx="5822">
                  <c:v>43801.687037037038</c:v>
                </c:pt>
                <c:pt idx="5823">
                  <c:v>43801.696701388886</c:v>
                </c:pt>
                <c:pt idx="5824">
                  <c:v>43801.716296296298</c:v>
                </c:pt>
                <c:pt idx="5825">
                  <c:v>43801.723726851851</c:v>
                </c:pt>
                <c:pt idx="5826">
                  <c:v>43805.72247685185</c:v>
                </c:pt>
                <c:pt idx="5827">
                  <c:v>43805.734166666669</c:v>
                </c:pt>
                <c:pt idx="5828">
                  <c:v>43807.37667824074</c:v>
                </c:pt>
                <c:pt idx="5829">
                  <c:v>43807.482465277775</c:v>
                </c:pt>
                <c:pt idx="5830">
                  <c:v>43807.488611111112</c:v>
                </c:pt>
                <c:pt idx="5831">
                  <c:v>43807.692442129628</c:v>
                </c:pt>
                <c:pt idx="5832">
                  <c:v>43807.698182870372</c:v>
                </c:pt>
                <c:pt idx="5833">
                  <c:v>43821.749479166669</c:v>
                </c:pt>
                <c:pt idx="5834">
                  <c:v>43823.645486111112</c:v>
                </c:pt>
                <c:pt idx="5835">
                  <c:v>43823.649976851855</c:v>
                </c:pt>
                <c:pt idx="5836">
                  <c:v>43823.654398148145</c:v>
                </c:pt>
                <c:pt idx="5837">
                  <c:v>43823.682569444441</c:v>
                </c:pt>
                <c:pt idx="5838">
                  <c:v>43823.688703703701</c:v>
                </c:pt>
                <c:pt idx="5839">
                  <c:v>43823.694224537037</c:v>
                </c:pt>
                <c:pt idx="5840">
                  <c:v>43823.705879629626</c:v>
                </c:pt>
                <c:pt idx="5841">
                  <c:v>43823.713136574072</c:v>
                </c:pt>
                <c:pt idx="5842">
                  <c:v>43825.38453703704</c:v>
                </c:pt>
                <c:pt idx="5843">
                  <c:v>43825.391921296294</c:v>
                </c:pt>
                <c:pt idx="5844">
                  <c:v>43825.404861111114</c:v>
                </c:pt>
                <c:pt idx="5845">
                  <c:v>43825.41097222222</c:v>
                </c:pt>
                <c:pt idx="5846">
                  <c:v>43825.41778935185</c:v>
                </c:pt>
                <c:pt idx="5847">
                  <c:v>43825.424502314818</c:v>
                </c:pt>
                <c:pt idx="5848">
                  <c:v>43825.431701388887</c:v>
                </c:pt>
                <c:pt idx="5849">
                  <c:v>43825.438877314817</c:v>
                </c:pt>
                <c:pt idx="5850">
                  <c:v>43825.445439814815</c:v>
                </c:pt>
                <c:pt idx="5851">
                  <c:v>43825.450949074075</c:v>
                </c:pt>
                <c:pt idx="5852">
                  <c:v>43825.457083333335</c:v>
                </c:pt>
                <c:pt idx="5853">
                  <c:v>43825.462314814817</c:v>
                </c:pt>
                <c:pt idx="5854">
                  <c:v>43825.468460648146</c:v>
                </c:pt>
                <c:pt idx="5855">
                  <c:v>43825.47451388889</c:v>
                </c:pt>
                <c:pt idx="5856">
                  <c:v>43825.559282407405</c:v>
                </c:pt>
                <c:pt idx="5857">
                  <c:v>43825.567881944444</c:v>
                </c:pt>
                <c:pt idx="5858">
                  <c:v>43826.514143518521</c:v>
                </c:pt>
                <c:pt idx="5859">
                  <c:v>43826.528912037036</c:v>
                </c:pt>
                <c:pt idx="5860">
                  <c:v>43834.761689814812</c:v>
                </c:pt>
                <c:pt idx="5861">
                  <c:v>43840.376817129632</c:v>
                </c:pt>
                <c:pt idx="5862">
                  <c:v>43840.385092592594</c:v>
                </c:pt>
                <c:pt idx="5863">
                  <c:v>43840.393229166664</c:v>
                </c:pt>
                <c:pt idx="5864">
                  <c:v>43840.401018518518</c:v>
                </c:pt>
                <c:pt idx="5865">
                  <c:v>43840.408437500002</c:v>
                </c:pt>
                <c:pt idx="5866">
                  <c:v>43840.41578703704</c:v>
                </c:pt>
                <c:pt idx="5867">
                  <c:v>43840.441793981481</c:v>
                </c:pt>
                <c:pt idx="5868">
                  <c:v>43840.447025462963</c:v>
                </c:pt>
                <c:pt idx="5869">
                  <c:v>43840.452951388892</c:v>
                </c:pt>
                <c:pt idx="5870">
                  <c:v>43840.458865740744</c:v>
                </c:pt>
                <c:pt idx="5871">
                  <c:v>43840.46466435185</c:v>
                </c:pt>
                <c:pt idx="5872">
                  <c:v>43840.470127314817</c:v>
                </c:pt>
                <c:pt idx="5873">
                  <c:v>43840.475300925929</c:v>
                </c:pt>
                <c:pt idx="5874">
                  <c:v>43840.480266203704</c:v>
                </c:pt>
                <c:pt idx="5875">
                  <c:v>43840.485185185185</c:v>
                </c:pt>
                <c:pt idx="5876">
                  <c:v>43840.490590277775</c:v>
                </c:pt>
                <c:pt idx="5877">
                  <c:v>43840.495532407411</c:v>
                </c:pt>
                <c:pt idx="5878">
                  <c:v>43840.500335648147</c:v>
                </c:pt>
                <c:pt idx="5879">
                  <c:v>43840.504918981482</c:v>
                </c:pt>
                <c:pt idx="5880">
                  <c:v>43840.522812499999</c:v>
                </c:pt>
                <c:pt idx="5881">
                  <c:v>43840.527673611112</c:v>
                </c:pt>
                <c:pt idx="5882">
                  <c:v>43840.53193287037</c:v>
                </c:pt>
                <c:pt idx="5883">
                  <c:v>43840.536504629628</c:v>
                </c:pt>
                <c:pt idx="5884">
                  <c:v>43840.541180555556</c:v>
                </c:pt>
                <c:pt idx="5885">
                  <c:v>43840.545787037037</c:v>
                </c:pt>
                <c:pt idx="5886">
                  <c:v>43840.550092592595</c:v>
                </c:pt>
                <c:pt idx="5887">
                  <c:v>43840.554340277777</c:v>
                </c:pt>
                <c:pt idx="5888">
                  <c:v>43840.571250000001</c:v>
                </c:pt>
                <c:pt idx="5889">
                  <c:v>43840.575254629628</c:v>
                </c:pt>
                <c:pt idx="5890">
                  <c:v>43840.579398148147</c:v>
                </c:pt>
                <c:pt idx="5891">
                  <c:v>43840.583680555559</c:v>
                </c:pt>
                <c:pt idx="5892">
                  <c:v>43840.588425925926</c:v>
                </c:pt>
                <c:pt idx="5893">
                  <c:v>43840.593032407407</c:v>
                </c:pt>
                <c:pt idx="5894">
                  <c:v>43840.641296296293</c:v>
                </c:pt>
                <c:pt idx="5895">
                  <c:v>43840.646423611113</c:v>
                </c:pt>
                <c:pt idx="5896">
                  <c:v>43840.689930555556</c:v>
                </c:pt>
                <c:pt idx="5897">
                  <c:v>43840.695115740738</c:v>
                </c:pt>
                <c:pt idx="5898">
                  <c:v>43840.699930555558</c:v>
                </c:pt>
                <c:pt idx="5899">
                  <c:v>43840.705011574071</c:v>
                </c:pt>
                <c:pt idx="5900">
                  <c:v>43840.715844907405</c:v>
                </c:pt>
                <c:pt idx="5901">
                  <c:v>43840.720995370371</c:v>
                </c:pt>
                <c:pt idx="5902">
                  <c:v>43840.726469907408</c:v>
                </c:pt>
                <c:pt idx="5903">
                  <c:v>43840.732083333336</c:v>
                </c:pt>
                <c:pt idx="5904">
                  <c:v>43841.630486111113</c:v>
                </c:pt>
                <c:pt idx="5905">
                  <c:v>43841.634884259256</c:v>
                </c:pt>
                <c:pt idx="5906">
                  <c:v>43841.640069444446</c:v>
                </c:pt>
                <c:pt idx="5907">
                  <c:v>43842.640625</c:v>
                </c:pt>
                <c:pt idx="5908">
                  <c:v>43842.644930555558</c:v>
                </c:pt>
                <c:pt idx="5909">
                  <c:v>43842.648993055554</c:v>
                </c:pt>
                <c:pt idx="5910">
                  <c:v>43842.653032407405</c:v>
                </c:pt>
                <c:pt idx="5911">
                  <c:v>43842.657210648147</c:v>
                </c:pt>
                <c:pt idx="5912">
                  <c:v>43842.661493055559</c:v>
                </c:pt>
                <c:pt idx="5913">
                  <c:v>43842.665879629632</c:v>
                </c:pt>
                <c:pt idx="5914">
                  <c:v>43842.670243055552</c:v>
                </c:pt>
                <c:pt idx="5915">
                  <c:v>43842.674490740741</c:v>
                </c:pt>
                <c:pt idx="5916">
                  <c:v>43842.731678240743</c:v>
                </c:pt>
                <c:pt idx="5917">
                  <c:v>43842.737708333334</c:v>
                </c:pt>
                <c:pt idx="5918">
                  <c:v>43842.745127314818</c:v>
                </c:pt>
                <c:pt idx="5919">
                  <c:v>43842.753541666665</c:v>
                </c:pt>
                <c:pt idx="5920">
                  <c:v>43842.761863425927</c:v>
                </c:pt>
                <c:pt idx="5921">
                  <c:v>43858.408692129633</c:v>
                </c:pt>
                <c:pt idx="5922">
                  <c:v>43858.466932870368</c:v>
                </c:pt>
                <c:pt idx="5923">
                  <c:v>43858.472685185188</c:v>
                </c:pt>
                <c:pt idx="5924">
                  <c:v>43858.483506944445</c:v>
                </c:pt>
                <c:pt idx="5925">
                  <c:v>43858.488449074073</c:v>
                </c:pt>
                <c:pt idx="5926">
                  <c:v>43858.493692129632</c:v>
                </c:pt>
                <c:pt idx="5927">
                  <c:v>43858.498923611114</c:v>
                </c:pt>
                <c:pt idx="5928">
                  <c:v>43858.504074074073</c:v>
                </c:pt>
                <c:pt idx="5929">
                  <c:v>43858.508587962962</c:v>
                </c:pt>
                <c:pt idx="5930">
                  <c:v>43858.51353009259</c:v>
                </c:pt>
                <c:pt idx="5931">
                  <c:v>43858.518263888887</c:v>
                </c:pt>
                <c:pt idx="5932">
                  <c:v>43858.522986111115</c:v>
                </c:pt>
                <c:pt idx="5933">
                  <c:v>43858.52753472222</c:v>
                </c:pt>
                <c:pt idx="5934">
                  <c:v>43859.389363425929</c:v>
                </c:pt>
                <c:pt idx="5935">
                  <c:v>43859.399328703701</c:v>
                </c:pt>
                <c:pt idx="5936">
                  <c:v>43859.406608796293</c:v>
                </c:pt>
                <c:pt idx="5937">
                  <c:v>43859.414120370369</c:v>
                </c:pt>
                <c:pt idx="5938">
                  <c:v>43868.367546296293</c:v>
                </c:pt>
                <c:pt idx="5939">
                  <c:v>43868.383692129632</c:v>
                </c:pt>
                <c:pt idx="5940">
                  <c:v>43869.46980324074</c:v>
                </c:pt>
                <c:pt idx="5941">
                  <c:v>43869.479050925926</c:v>
                </c:pt>
                <c:pt idx="5942">
                  <c:v>43869.488263888888</c:v>
                </c:pt>
                <c:pt idx="5943">
                  <c:v>43869.492986111109</c:v>
                </c:pt>
                <c:pt idx="5944">
                  <c:v>43869.528807870367</c:v>
                </c:pt>
                <c:pt idx="5945">
                  <c:v>43869.533206018517</c:v>
                </c:pt>
                <c:pt idx="5946">
                  <c:v>43869.537534722222</c:v>
                </c:pt>
                <c:pt idx="5947">
                  <c:v>43869.541909722226</c:v>
                </c:pt>
                <c:pt idx="5948">
                  <c:v>43869.546226851853</c:v>
                </c:pt>
                <c:pt idx="5949">
                  <c:v>43869.550486111111</c:v>
                </c:pt>
                <c:pt idx="5950">
                  <c:v>43869.554872685185</c:v>
                </c:pt>
                <c:pt idx="5951">
                  <c:v>43875.367696759262</c:v>
                </c:pt>
                <c:pt idx="5952">
                  <c:v>43875.650648148148</c:v>
                </c:pt>
                <c:pt idx="5953">
                  <c:v>43875.654872685183</c:v>
                </c:pt>
                <c:pt idx="5954">
                  <c:v>43875.730219907404</c:v>
                </c:pt>
                <c:pt idx="5955">
                  <c:v>43875.73609953704</c:v>
                </c:pt>
                <c:pt idx="5956">
                  <c:v>43877.651990740742</c:v>
                </c:pt>
                <c:pt idx="5957">
                  <c:v>43888.575474537036</c:v>
                </c:pt>
                <c:pt idx="5958">
                  <c:v>43888.579641203702</c:v>
                </c:pt>
                <c:pt idx="5959">
                  <c:v>43888.583483796298</c:v>
                </c:pt>
                <c:pt idx="5960">
                  <c:v>43888.603645833333</c:v>
                </c:pt>
                <c:pt idx="5961">
                  <c:v>43888.607442129629</c:v>
                </c:pt>
                <c:pt idx="5962">
                  <c:v>43888.611666666664</c:v>
                </c:pt>
                <c:pt idx="5963">
                  <c:v>43888.623761574076</c:v>
                </c:pt>
                <c:pt idx="5964">
                  <c:v>43888.650983796295</c:v>
                </c:pt>
                <c:pt idx="5965">
                  <c:v>43888.655243055553</c:v>
                </c:pt>
                <c:pt idx="5966">
                  <c:v>43891.376805555556</c:v>
                </c:pt>
                <c:pt idx="5967">
                  <c:v>43891.384525462963</c:v>
                </c:pt>
                <c:pt idx="5968">
                  <c:v>43891.391932870371</c:v>
                </c:pt>
                <c:pt idx="5969">
                  <c:v>43892.711215277777</c:v>
                </c:pt>
                <c:pt idx="5970">
                  <c:v>43892.716053240743</c:v>
                </c:pt>
                <c:pt idx="5971">
                  <c:v>43892.721215277779</c:v>
                </c:pt>
                <c:pt idx="5972">
                  <c:v>43892.72625</c:v>
                </c:pt>
                <c:pt idx="5973">
                  <c:v>43892.73159722222</c:v>
                </c:pt>
                <c:pt idx="5974">
                  <c:v>43892.737303240741</c:v>
                </c:pt>
                <c:pt idx="5975">
                  <c:v>43892.743287037039</c:v>
                </c:pt>
                <c:pt idx="5976">
                  <c:v>43892.749386574076</c:v>
                </c:pt>
                <c:pt idx="5977">
                  <c:v>43892.755289351851</c:v>
                </c:pt>
                <c:pt idx="5978">
                  <c:v>43894.497337962966</c:v>
                </c:pt>
                <c:pt idx="5979">
                  <c:v>43894.507847222223</c:v>
                </c:pt>
                <c:pt idx="5980">
                  <c:v>43894.522280092591</c:v>
                </c:pt>
                <c:pt idx="5981">
                  <c:v>43894.526747685188</c:v>
                </c:pt>
                <c:pt idx="5982">
                  <c:v>43894.535312499997</c:v>
                </c:pt>
                <c:pt idx="5983">
                  <c:v>43894.539733796293</c:v>
                </c:pt>
                <c:pt idx="5984">
                  <c:v>43894.578472222223</c:v>
                </c:pt>
                <c:pt idx="5985">
                  <c:v>43894.58252314815</c:v>
                </c:pt>
                <c:pt idx="5986">
                  <c:v>43894.58662037037</c:v>
                </c:pt>
                <c:pt idx="5987">
                  <c:v>43894.590601851851</c:v>
                </c:pt>
                <c:pt idx="5988">
                  <c:v>43896.367627314816</c:v>
                </c:pt>
                <c:pt idx="5989">
                  <c:v>43896.375092592592</c:v>
                </c:pt>
                <c:pt idx="5990">
                  <c:v>43896.392048611109</c:v>
                </c:pt>
                <c:pt idx="5991">
                  <c:v>43896.399409722224</c:v>
                </c:pt>
                <c:pt idx="5992">
                  <c:v>43896.406365740739</c:v>
                </c:pt>
                <c:pt idx="5993">
                  <c:v>43896.412361111114</c:v>
                </c:pt>
                <c:pt idx="5994">
                  <c:v>43896.418032407404</c:v>
                </c:pt>
                <c:pt idx="5995">
                  <c:v>43896.423449074071</c:v>
                </c:pt>
                <c:pt idx="5996">
                  <c:v>43896.428564814814</c:v>
                </c:pt>
                <c:pt idx="5997">
                  <c:v>43896.43346064815</c:v>
                </c:pt>
                <c:pt idx="5998">
                  <c:v>43896.438263888886</c:v>
                </c:pt>
                <c:pt idx="5999">
                  <c:v>43896.442870370367</c:v>
                </c:pt>
                <c:pt idx="6000">
                  <c:v>43896.447476851848</c:v>
                </c:pt>
                <c:pt idx="6001">
                  <c:v>43896.452048611114</c:v>
                </c:pt>
                <c:pt idx="6002">
                  <c:v>43896.456759259258</c:v>
                </c:pt>
                <c:pt idx="6003">
                  <c:v>43896.461400462962</c:v>
                </c:pt>
                <c:pt idx="6004">
                  <c:v>43896.466203703705</c:v>
                </c:pt>
                <c:pt idx="6005">
                  <c:v>43896.614976851852</c:v>
                </c:pt>
                <c:pt idx="6006">
                  <c:v>43896.618634259263</c:v>
                </c:pt>
                <c:pt idx="6007">
                  <c:v>43896.622199074074</c:v>
                </c:pt>
                <c:pt idx="6008">
                  <c:v>43896.625833333332</c:v>
                </c:pt>
                <c:pt idx="6009">
                  <c:v>43896.629872685182</c:v>
                </c:pt>
                <c:pt idx="6010">
                  <c:v>43896.633842592593</c:v>
                </c:pt>
                <c:pt idx="6011">
                  <c:v>43896.637962962966</c:v>
                </c:pt>
                <c:pt idx="6012">
                  <c:v>43896.641817129632</c:v>
                </c:pt>
                <c:pt idx="6013">
                  <c:v>43896.645775462966</c:v>
                </c:pt>
                <c:pt idx="6014">
                  <c:v>43896.649884259263</c:v>
                </c:pt>
                <c:pt idx="6015">
                  <c:v>43896.658182870371</c:v>
                </c:pt>
                <c:pt idx="6016">
                  <c:v>43897.367129629631</c:v>
                </c:pt>
                <c:pt idx="6017">
                  <c:v>43897.382048611114</c:v>
                </c:pt>
                <c:pt idx="6018">
                  <c:v>43897.388611111113</c:v>
                </c:pt>
                <c:pt idx="6019">
                  <c:v>43898.580254629633</c:v>
                </c:pt>
                <c:pt idx="6020">
                  <c:v>43898.584363425929</c:v>
                </c:pt>
                <c:pt idx="6021">
                  <c:v>43898.588391203702</c:v>
                </c:pt>
                <c:pt idx="6022">
                  <c:v>43898.682557870372</c:v>
                </c:pt>
                <c:pt idx="6023">
                  <c:v>43898.686956018515</c:v>
                </c:pt>
                <c:pt idx="6024">
                  <c:v>43898.69158564815</c:v>
                </c:pt>
                <c:pt idx="6025">
                  <c:v>43898.709791666668</c:v>
                </c:pt>
                <c:pt idx="6026">
                  <c:v>43898.714965277781</c:v>
                </c:pt>
                <c:pt idx="6027">
                  <c:v>43898.720069444447</c:v>
                </c:pt>
                <c:pt idx="6028">
                  <c:v>43898.725601851853</c:v>
                </c:pt>
                <c:pt idx="6029">
                  <c:v>43898.731134259258</c:v>
                </c:pt>
                <c:pt idx="6030">
                  <c:v>43898.736851851849</c:v>
                </c:pt>
                <c:pt idx="6031">
                  <c:v>43898.770509259259</c:v>
                </c:pt>
                <c:pt idx="6032">
                  <c:v>43900.675844907404</c:v>
                </c:pt>
                <c:pt idx="6033">
                  <c:v>43900.68005787037</c:v>
                </c:pt>
                <c:pt idx="6034">
                  <c:v>43900.684201388889</c:v>
                </c:pt>
                <c:pt idx="6035">
                  <c:v>43900.688298611109</c:v>
                </c:pt>
                <c:pt idx="6036">
                  <c:v>43900.692546296297</c:v>
                </c:pt>
                <c:pt idx="6037">
                  <c:v>43900.698842592596</c:v>
                </c:pt>
                <c:pt idx="6038">
                  <c:v>43900.705370370371</c:v>
                </c:pt>
                <c:pt idx="6039">
                  <c:v>43908.692060185182</c:v>
                </c:pt>
                <c:pt idx="6040">
                  <c:v>43908.696550925924</c:v>
                </c:pt>
                <c:pt idx="6041">
                  <c:v>43908.700740740744</c:v>
                </c:pt>
                <c:pt idx="6042">
                  <c:v>43908.70516203704</c:v>
                </c:pt>
                <c:pt idx="6043">
                  <c:v>43908.709826388891</c:v>
                </c:pt>
                <c:pt idx="6044">
                  <c:v>43908.714444444442</c:v>
                </c:pt>
                <c:pt idx="6045">
                  <c:v>43908.719097222223</c:v>
                </c:pt>
                <c:pt idx="6046">
                  <c:v>43908.723877314813</c:v>
                </c:pt>
                <c:pt idx="6047">
                  <c:v>43908.728854166664</c:v>
                </c:pt>
                <c:pt idx="6048">
                  <c:v>43908.740104166667</c:v>
                </c:pt>
                <c:pt idx="6049">
                  <c:v>43908.752071759256</c:v>
                </c:pt>
                <c:pt idx="6050">
                  <c:v>43909.640949074077</c:v>
                </c:pt>
                <c:pt idx="6051">
                  <c:v>43909.644930555558</c:v>
                </c:pt>
                <c:pt idx="6052">
                  <c:v>43909.679062499999</c:v>
                </c:pt>
                <c:pt idx="6053">
                  <c:v>43909.700983796298</c:v>
                </c:pt>
                <c:pt idx="6054">
                  <c:v>43909.710057870368</c:v>
                </c:pt>
                <c:pt idx="6055">
                  <c:v>43910.33829861111</c:v>
                </c:pt>
                <c:pt idx="6056">
                  <c:v>43910.350127314814</c:v>
                </c:pt>
                <c:pt idx="6057">
                  <c:v>43910.359594907408</c:v>
                </c:pt>
                <c:pt idx="6058">
                  <c:v>43912.370821759258</c:v>
                </c:pt>
                <c:pt idx="6059">
                  <c:v>43912.380266203705</c:v>
                </c:pt>
                <c:pt idx="6060">
                  <c:v>43912.389560185184</c:v>
                </c:pt>
                <c:pt idx="6061">
                  <c:v>43938.605219907404</c:v>
                </c:pt>
                <c:pt idx="6062">
                  <c:v>43938.610821759263</c:v>
                </c:pt>
                <c:pt idx="6063">
                  <c:v>43938.627523148149</c:v>
                </c:pt>
                <c:pt idx="6064">
                  <c:v>43945.335092592592</c:v>
                </c:pt>
                <c:pt idx="6065">
                  <c:v>43945.346944444442</c:v>
                </c:pt>
                <c:pt idx="6066">
                  <c:v>43945.358472222222</c:v>
                </c:pt>
                <c:pt idx="6067">
                  <c:v>43947.670358796298</c:v>
                </c:pt>
                <c:pt idx="6068">
                  <c:v>43947.674317129633</c:v>
                </c:pt>
                <c:pt idx="6069">
                  <c:v>43947.678148148145</c:v>
                </c:pt>
                <c:pt idx="6070">
                  <c:v>43947.682118055556</c:v>
                </c:pt>
                <c:pt idx="6071">
                  <c:v>43948.669432870367</c:v>
                </c:pt>
                <c:pt idx="6072">
                  <c:v>43948.676041666666</c:v>
                </c:pt>
                <c:pt idx="6073">
                  <c:v>43948.68341435185</c:v>
                </c:pt>
                <c:pt idx="6074">
                  <c:v>43949.325428240743</c:v>
                </c:pt>
                <c:pt idx="6075">
                  <c:v>43949.365798611114</c:v>
                </c:pt>
                <c:pt idx="6076">
                  <c:v>43949.373437499999</c:v>
                </c:pt>
                <c:pt idx="6077">
                  <c:v>43949.380810185183</c:v>
                </c:pt>
                <c:pt idx="6078">
                  <c:v>43949.388182870367</c:v>
                </c:pt>
                <c:pt idx="6079">
                  <c:v>43949.395173611112</c:v>
                </c:pt>
                <c:pt idx="6080">
                  <c:v>43949.401643518519</c:v>
                </c:pt>
                <c:pt idx="6081">
                  <c:v>43949.408032407409</c:v>
                </c:pt>
                <c:pt idx="6082">
                  <c:v>43949.413541666669</c:v>
                </c:pt>
                <c:pt idx="6083">
                  <c:v>43949.418819444443</c:v>
                </c:pt>
                <c:pt idx="6084">
                  <c:v>43949.429398148146</c:v>
                </c:pt>
                <c:pt idx="6085">
                  <c:v>43949.445381944446</c:v>
                </c:pt>
                <c:pt idx="6086">
                  <c:v>43949.5705787037</c:v>
                </c:pt>
                <c:pt idx="6087">
                  <c:v>43949.574618055558</c:v>
                </c:pt>
                <c:pt idx="6088">
                  <c:v>43949.578599537039</c:v>
                </c:pt>
                <c:pt idx="6089">
                  <c:v>43949.582291666666</c:v>
                </c:pt>
                <c:pt idx="6090">
                  <c:v>43949.586261574077</c:v>
                </c:pt>
                <c:pt idx="6091">
                  <c:v>43949.589872685188</c:v>
                </c:pt>
                <c:pt idx="6092">
                  <c:v>43949.593425925923</c:v>
                </c:pt>
                <c:pt idx="6093">
                  <c:v>43951.465011574073</c:v>
                </c:pt>
                <c:pt idx="6094">
                  <c:v>43951.470254629632</c:v>
                </c:pt>
                <c:pt idx="6095">
                  <c:v>43951.475057870368</c:v>
                </c:pt>
                <c:pt idx="6096">
                  <c:v>43951.479687500003</c:v>
                </c:pt>
                <c:pt idx="6097">
                  <c:v>43951.48400462963</c:v>
                </c:pt>
                <c:pt idx="6098">
                  <c:v>43951.488599537035</c:v>
                </c:pt>
                <c:pt idx="6099">
                  <c:v>43951.493460648147</c:v>
                </c:pt>
                <c:pt idx="6100">
                  <c:v>43951.498182870368</c:v>
                </c:pt>
                <c:pt idx="6101">
                  <c:v>43951.568958333337</c:v>
                </c:pt>
                <c:pt idx="6102">
                  <c:v>43951.58861111111</c:v>
                </c:pt>
                <c:pt idx="6103">
                  <c:v>43951.603449074071</c:v>
                </c:pt>
                <c:pt idx="6104">
                  <c:v>43951.720011574071</c:v>
                </c:pt>
                <c:pt idx="6105">
                  <c:v>43955.491805555554</c:v>
                </c:pt>
                <c:pt idx="6106">
                  <c:v>43955.496111111112</c:v>
                </c:pt>
                <c:pt idx="6107">
                  <c:v>43955.500335648147</c:v>
                </c:pt>
                <c:pt idx="6108">
                  <c:v>43955.504386574074</c:v>
                </c:pt>
                <c:pt idx="6109">
                  <c:v>43955.50849537037</c:v>
                </c:pt>
                <c:pt idx="6110">
                  <c:v>43955.512557870374</c:v>
                </c:pt>
                <c:pt idx="6111">
                  <c:v>43955.520520833335</c:v>
                </c:pt>
                <c:pt idx="6112">
                  <c:v>43955.53230324074</c:v>
                </c:pt>
                <c:pt idx="6113">
                  <c:v>43955.536249999997</c:v>
                </c:pt>
                <c:pt idx="6114">
                  <c:v>43955.54011574074</c:v>
                </c:pt>
                <c:pt idx="6115">
                  <c:v>43955.543993055559</c:v>
                </c:pt>
                <c:pt idx="6116">
                  <c:v>43955.551574074074</c:v>
                </c:pt>
                <c:pt idx="6117">
                  <c:v>43955.559027777781</c:v>
                </c:pt>
                <c:pt idx="6118">
                  <c:v>43955.566504629627</c:v>
                </c:pt>
                <c:pt idx="6119">
                  <c:v>43955.587870370371</c:v>
                </c:pt>
                <c:pt idx="6120">
                  <c:v>43956.325613425928</c:v>
                </c:pt>
                <c:pt idx="6121">
                  <c:v>43956.337476851855</c:v>
                </c:pt>
                <c:pt idx="6122">
                  <c:v>43956.347974537035</c:v>
                </c:pt>
                <c:pt idx="6123">
                  <c:v>43956.358252314814</c:v>
                </c:pt>
                <c:pt idx="6124">
                  <c:v>43956.377442129633</c:v>
                </c:pt>
                <c:pt idx="6125">
                  <c:v>43956.38622685185</c:v>
                </c:pt>
                <c:pt idx="6126">
                  <c:v>43956.402430555558</c:v>
                </c:pt>
                <c:pt idx="6127">
                  <c:v>43956.489039351851</c:v>
                </c:pt>
                <c:pt idx="6128">
                  <c:v>43956.513252314813</c:v>
                </c:pt>
                <c:pt idx="6129">
                  <c:v>43956.517916666664</c:v>
                </c:pt>
                <c:pt idx="6130">
                  <c:v>43956.522488425922</c:v>
                </c:pt>
                <c:pt idx="6131">
                  <c:v>43956.527106481481</c:v>
                </c:pt>
                <c:pt idx="6132">
                  <c:v>43957.568923611114</c:v>
                </c:pt>
                <c:pt idx="6133">
                  <c:v>43957.572766203702</c:v>
                </c:pt>
                <c:pt idx="6134">
                  <c:v>43957.576527777775</c:v>
                </c:pt>
                <c:pt idx="6135">
                  <c:v>43957.58021990741</c:v>
                </c:pt>
                <c:pt idx="6136">
                  <c:v>43957.583877314813</c:v>
                </c:pt>
                <c:pt idx="6137">
                  <c:v>43957.587696759256</c:v>
                </c:pt>
                <c:pt idx="6138">
                  <c:v>43957.591331018521</c:v>
                </c:pt>
                <c:pt idx="6139">
                  <c:v>43957.647013888891</c:v>
                </c:pt>
                <c:pt idx="6140">
                  <c:v>43957.650358796294</c:v>
                </c:pt>
                <c:pt idx="6141">
                  <c:v>43957.653738425928</c:v>
                </c:pt>
                <c:pt idx="6142">
                  <c:v>43957.657210648147</c:v>
                </c:pt>
                <c:pt idx="6143">
                  <c:v>43957.660729166666</c:v>
                </c:pt>
                <c:pt idx="6144">
                  <c:v>43957.664293981485</c:v>
                </c:pt>
                <c:pt idx="6145">
                  <c:v>43957.667951388888</c:v>
                </c:pt>
                <c:pt idx="6146">
                  <c:v>43957.671736111108</c:v>
                </c:pt>
                <c:pt idx="6147">
                  <c:v>43957.683969907404</c:v>
                </c:pt>
                <c:pt idx="6148">
                  <c:v>43957.688298611109</c:v>
                </c:pt>
                <c:pt idx="6149">
                  <c:v>43957.692557870374</c:v>
                </c:pt>
                <c:pt idx="6150">
                  <c:v>43957.696736111109</c:v>
                </c:pt>
                <c:pt idx="6151">
                  <c:v>43957.70103009259</c:v>
                </c:pt>
                <c:pt idx="6152">
                  <c:v>43957.705625000002</c:v>
                </c:pt>
                <c:pt idx="6153">
                  <c:v>43957.711064814815</c:v>
                </c:pt>
                <c:pt idx="6154">
                  <c:v>43957.720902777779</c:v>
                </c:pt>
                <c:pt idx="6155">
                  <c:v>43957.725578703707</c:v>
                </c:pt>
                <c:pt idx="6156">
                  <c:v>43957.730370370373</c:v>
                </c:pt>
                <c:pt idx="6157">
                  <c:v>43957.735324074078</c:v>
                </c:pt>
                <c:pt idx="6158">
                  <c:v>43960.427881944444</c:v>
                </c:pt>
                <c:pt idx="6159">
                  <c:v>43960.432997685188</c:v>
                </c:pt>
                <c:pt idx="6160">
                  <c:v>43960.567858796298</c:v>
                </c:pt>
                <c:pt idx="6161">
                  <c:v>43960.583229166667</c:v>
                </c:pt>
                <c:pt idx="6162">
                  <c:v>43965.443865740737</c:v>
                </c:pt>
                <c:pt idx="6163">
                  <c:v>43965.455868055556</c:v>
                </c:pt>
                <c:pt idx="6164">
                  <c:v>43968.656817129631</c:v>
                </c:pt>
                <c:pt idx="6165">
                  <c:v>43968.661782407406</c:v>
                </c:pt>
                <c:pt idx="6166">
                  <c:v>43968.676759259259</c:v>
                </c:pt>
                <c:pt idx="6167">
                  <c:v>43968.687442129631</c:v>
                </c:pt>
                <c:pt idx="6168">
                  <c:v>43968.693831018521</c:v>
                </c:pt>
                <c:pt idx="6169">
                  <c:v>43968.709687499999</c:v>
                </c:pt>
                <c:pt idx="6170">
                  <c:v>43968.71775462963</c:v>
                </c:pt>
                <c:pt idx="6171">
                  <c:v>43968.725208333337</c:v>
                </c:pt>
                <c:pt idx="6172">
                  <c:v>43968.733541666668</c:v>
                </c:pt>
                <c:pt idx="6173">
                  <c:v>43968.742546296293</c:v>
                </c:pt>
                <c:pt idx="6174">
                  <c:v>43968.754224537035</c:v>
                </c:pt>
                <c:pt idx="6175">
                  <c:v>43971.497476851851</c:v>
                </c:pt>
                <c:pt idx="6176">
                  <c:v>43971.754583333335</c:v>
                </c:pt>
                <c:pt idx="6177">
                  <c:v>43971.766516203701</c:v>
                </c:pt>
                <c:pt idx="6178">
                  <c:v>43972.739641203705</c:v>
                </c:pt>
                <c:pt idx="6179">
                  <c:v>43972.747094907405</c:v>
                </c:pt>
                <c:pt idx="6180">
                  <c:v>43979.428611111114</c:v>
                </c:pt>
                <c:pt idx="6181">
                  <c:v>43988.400254629632</c:v>
                </c:pt>
                <c:pt idx="6182">
                  <c:v>43988.430787037039</c:v>
                </c:pt>
                <c:pt idx="6183">
                  <c:v>43988.441435185188</c:v>
                </c:pt>
                <c:pt idx="6184">
                  <c:v>43988.451342592591</c:v>
                </c:pt>
                <c:pt idx="6185">
                  <c:v>43988.456099537034</c:v>
                </c:pt>
                <c:pt idx="6186">
                  <c:v>43990.73678240741</c:v>
                </c:pt>
                <c:pt idx="6187">
                  <c:v>43990.74322916667</c:v>
                </c:pt>
                <c:pt idx="6188">
                  <c:v>43990.749976851854</c:v>
                </c:pt>
                <c:pt idx="6189">
                  <c:v>43992.650266203702</c:v>
                </c:pt>
                <c:pt idx="6190">
                  <c:v>43992.653784722221</c:v>
                </c:pt>
                <c:pt idx="6191">
                  <c:v>43993.647719907407</c:v>
                </c:pt>
                <c:pt idx="6192">
                  <c:v>43993.651122685187</c:v>
                </c:pt>
                <c:pt idx="6193">
                  <c:v>43993.654502314814</c:v>
                </c:pt>
                <c:pt idx="6194">
                  <c:v>43993.657916666663</c:v>
                </c:pt>
                <c:pt idx="6195">
                  <c:v>43993.661516203705</c:v>
                </c:pt>
                <c:pt idx="6196">
                  <c:v>43993.672673611109</c:v>
                </c:pt>
                <c:pt idx="6197">
                  <c:v>43993.683900462966</c:v>
                </c:pt>
                <c:pt idx="6198">
                  <c:v>43994.483761574076</c:v>
                </c:pt>
                <c:pt idx="6199">
                  <c:v>43994.493356481478</c:v>
                </c:pt>
                <c:pt idx="6200">
                  <c:v>43994.497719907406</c:v>
                </c:pt>
                <c:pt idx="6201">
                  <c:v>43994.61041666667</c:v>
                </c:pt>
                <c:pt idx="6202">
                  <c:v>43994.631423611114</c:v>
                </c:pt>
                <c:pt idx="6203">
                  <c:v>43994.748784722222</c:v>
                </c:pt>
                <c:pt idx="6204">
                  <c:v>43994.75744212963</c:v>
                </c:pt>
                <c:pt idx="6205">
                  <c:v>43994.768738425926</c:v>
                </c:pt>
                <c:pt idx="6206">
                  <c:v>43995.627905092595</c:v>
                </c:pt>
                <c:pt idx="6207">
                  <c:v>43995.67119212963</c:v>
                </c:pt>
                <c:pt idx="6208">
                  <c:v>43995.675046296295</c:v>
                </c:pt>
                <c:pt idx="6209">
                  <c:v>43995.67895833333</c:v>
                </c:pt>
                <c:pt idx="6210">
                  <c:v>43995.682928240742</c:v>
                </c:pt>
                <c:pt idx="6211">
                  <c:v>43995.687048611115</c:v>
                </c:pt>
                <c:pt idx="6212">
                  <c:v>43995.691412037035</c:v>
                </c:pt>
                <c:pt idx="6213">
                  <c:v>43995.695613425924</c:v>
                </c:pt>
                <c:pt idx="6214">
                  <c:v>43999.430856481478</c:v>
                </c:pt>
                <c:pt idx="6215">
                  <c:v>43999.436620370368</c:v>
                </c:pt>
                <c:pt idx="6216">
                  <c:v>43999.442002314812</c:v>
                </c:pt>
                <c:pt idx="6217">
                  <c:v>43999.447592592594</c:v>
                </c:pt>
                <c:pt idx="6218">
                  <c:v>44000.36041666667</c:v>
                </c:pt>
                <c:pt idx="6219">
                  <c:v>44000.384039351855</c:v>
                </c:pt>
                <c:pt idx="6220">
                  <c:v>44000.40215277778</c:v>
                </c:pt>
                <c:pt idx="6221">
                  <c:v>44000.408020833333</c:v>
                </c:pt>
                <c:pt idx="6222">
                  <c:v>44000.445347222223</c:v>
                </c:pt>
                <c:pt idx="6223">
                  <c:v>44000.450486111113</c:v>
                </c:pt>
                <c:pt idx="6224">
                  <c:v>44003.34684027778</c:v>
                </c:pt>
                <c:pt idx="6225">
                  <c:v>44003.358773148146</c:v>
                </c:pt>
                <c:pt idx="6226">
                  <c:v>44003.368379629632</c:v>
                </c:pt>
                <c:pt idx="6227">
                  <c:v>44003.377291666664</c:v>
                </c:pt>
                <c:pt idx="6228">
                  <c:v>44003.385150462964</c:v>
                </c:pt>
                <c:pt idx="6229">
                  <c:v>44003.393159722225</c:v>
                </c:pt>
                <c:pt idx="6230">
                  <c:v>44003.400590277779</c:v>
                </c:pt>
                <c:pt idx="6231">
                  <c:v>44003.407824074071</c:v>
                </c:pt>
                <c:pt idx="6232">
                  <c:v>44003.414756944447</c:v>
                </c:pt>
                <c:pt idx="6233">
                  <c:v>44009.679409722223</c:v>
                </c:pt>
                <c:pt idx="6234">
                  <c:v>44009.718252314815</c:v>
                </c:pt>
                <c:pt idx="6235">
                  <c:v>44009.728842592594</c:v>
                </c:pt>
                <c:pt idx="6236">
                  <c:v>44009.741562499999</c:v>
                </c:pt>
                <c:pt idx="6237">
                  <c:v>44009.754780092589</c:v>
                </c:pt>
                <c:pt idx="6238">
                  <c:v>44009.768877314818</c:v>
                </c:pt>
                <c:pt idx="6239">
                  <c:v>44016.713622685187</c:v>
                </c:pt>
                <c:pt idx="6240">
                  <c:v>44016.721805555557</c:v>
                </c:pt>
                <c:pt idx="6241">
                  <c:v>44016.728865740741</c:v>
                </c:pt>
                <c:pt idx="6242">
                  <c:v>44022.555254629631</c:v>
                </c:pt>
                <c:pt idx="6243">
                  <c:v>44022.559849537036</c:v>
                </c:pt>
                <c:pt idx="6244">
                  <c:v>44022.564768518518</c:v>
                </c:pt>
                <c:pt idx="6245">
                  <c:v>44022.569745370369</c:v>
                </c:pt>
                <c:pt idx="6246">
                  <c:v>44022.574548611112</c:v>
                </c:pt>
                <c:pt idx="6247">
                  <c:v>44022.579351851855</c:v>
                </c:pt>
                <c:pt idx="6248">
                  <c:v>44022.584328703706</c:v>
                </c:pt>
                <c:pt idx="6249">
                  <c:v>44022.589050925926</c:v>
                </c:pt>
                <c:pt idx="6250">
                  <c:v>44022.598379629628</c:v>
                </c:pt>
                <c:pt idx="6251">
                  <c:v>44023.609143518515</c:v>
                </c:pt>
                <c:pt idx="6252">
                  <c:v>44023.614606481482</c:v>
                </c:pt>
                <c:pt idx="6253">
                  <c:v>44023.620324074072</c:v>
                </c:pt>
                <c:pt idx="6254">
                  <c:v>44023.625057870369</c:v>
                </c:pt>
                <c:pt idx="6255">
                  <c:v>44023.644837962966</c:v>
                </c:pt>
                <c:pt idx="6256">
                  <c:v>44023.648645833331</c:v>
                </c:pt>
                <c:pt idx="6257">
                  <c:v>44026.500127314815</c:v>
                </c:pt>
                <c:pt idx="6258">
                  <c:v>44026.504571759258</c:v>
                </c:pt>
                <c:pt idx="6259">
                  <c:v>44049.48269675926</c:v>
                </c:pt>
                <c:pt idx="6260">
                  <c:v>44055.427025462966</c:v>
                </c:pt>
                <c:pt idx="6261">
                  <c:v>44055.438831018517</c:v>
                </c:pt>
                <c:pt idx="6262">
                  <c:v>44055.450752314813</c:v>
                </c:pt>
                <c:pt idx="6263">
                  <c:v>44055.462638888886</c:v>
                </c:pt>
                <c:pt idx="6264">
                  <c:v>44055.484942129631</c:v>
                </c:pt>
                <c:pt idx="6265">
                  <c:v>44055.493622685186</c:v>
                </c:pt>
                <c:pt idx="6266">
                  <c:v>44055.501956018517</c:v>
                </c:pt>
                <c:pt idx="6267">
                  <c:v>44055.509548611109</c:v>
                </c:pt>
                <c:pt idx="6268">
                  <c:v>44055.516516203701</c:v>
                </c:pt>
                <c:pt idx="6269">
                  <c:v>44055.538263888891</c:v>
                </c:pt>
                <c:pt idx="6270">
                  <c:v>44055.545624999999</c:v>
                </c:pt>
                <c:pt idx="6271">
                  <c:v>44055.553020833337</c:v>
                </c:pt>
                <c:pt idx="6272">
                  <c:v>44055.560648148145</c:v>
                </c:pt>
                <c:pt idx="6273">
                  <c:v>44055.567430555559</c:v>
                </c:pt>
                <c:pt idx="6274">
                  <c:v>44055.576215277775</c:v>
                </c:pt>
                <c:pt idx="6275">
                  <c:v>44055.585462962961</c:v>
                </c:pt>
                <c:pt idx="6276">
                  <c:v>44055.591400462959</c:v>
                </c:pt>
                <c:pt idx="6277">
                  <c:v>44055.597013888888</c:v>
                </c:pt>
                <c:pt idx="6278">
                  <c:v>44055.602268518516</c:v>
                </c:pt>
                <c:pt idx="6279">
                  <c:v>44055.607569444444</c:v>
                </c:pt>
                <c:pt idx="6280">
                  <c:v>44055.612685185188</c:v>
                </c:pt>
                <c:pt idx="6281">
                  <c:v>44055.617685185185</c:v>
                </c:pt>
                <c:pt idx="6282">
                  <c:v>44055.62263888889</c:v>
                </c:pt>
                <c:pt idx="6283">
                  <c:v>44055.62736111111</c:v>
                </c:pt>
                <c:pt idx="6284">
                  <c:v>44055.631736111114</c:v>
                </c:pt>
                <c:pt idx="6285">
                  <c:v>44055.636122685188</c:v>
                </c:pt>
                <c:pt idx="6286">
                  <c:v>44055.640520833331</c:v>
                </c:pt>
                <c:pt idx="6287">
                  <c:v>44055.644988425927</c:v>
                </c:pt>
                <c:pt idx="6288">
                  <c:v>44055.649976851855</c:v>
                </c:pt>
                <c:pt idx="6289">
                  <c:v>44055.655578703707</c:v>
                </c:pt>
                <c:pt idx="6290">
                  <c:v>44055.661840277775</c:v>
                </c:pt>
                <c:pt idx="6291">
                  <c:v>44055.668356481481</c:v>
                </c:pt>
                <c:pt idx="6292">
                  <c:v>44055.674375000002</c:v>
                </c:pt>
                <c:pt idx="6293">
                  <c:v>44055.680625000001</c:v>
                </c:pt>
                <c:pt idx="6294">
                  <c:v>44055.686643518522</c:v>
                </c:pt>
                <c:pt idx="6295">
                  <c:v>44055.693564814814</c:v>
                </c:pt>
                <c:pt idx="6296">
                  <c:v>44057.347442129627</c:v>
                </c:pt>
                <c:pt idx="6297">
                  <c:v>44057.359375</c:v>
                </c:pt>
                <c:pt idx="6298">
                  <c:v>44057.371307870373</c:v>
                </c:pt>
                <c:pt idx="6299">
                  <c:v>44057.406886574077</c:v>
                </c:pt>
                <c:pt idx="6300">
                  <c:v>44057.427546296298</c:v>
                </c:pt>
                <c:pt idx="6301">
                  <c:v>44057.437141203707</c:v>
                </c:pt>
                <c:pt idx="6302">
                  <c:v>44057.446493055555</c:v>
                </c:pt>
                <c:pt idx="6303">
                  <c:v>44057.469826388886</c:v>
                </c:pt>
                <c:pt idx="6304">
                  <c:v>44057.478541666664</c:v>
                </c:pt>
                <c:pt idx="6305">
                  <c:v>44057.489895833336</c:v>
                </c:pt>
                <c:pt idx="6306">
                  <c:v>44057.497870370367</c:v>
                </c:pt>
                <c:pt idx="6307">
                  <c:v>44057.5078587963</c:v>
                </c:pt>
                <c:pt idx="6308">
                  <c:v>44057.515381944446</c:v>
                </c:pt>
                <c:pt idx="6309">
                  <c:v>44057.523449074077</c:v>
                </c:pt>
                <c:pt idx="6310">
                  <c:v>44057.530729166669</c:v>
                </c:pt>
                <c:pt idx="6311">
                  <c:v>44057.537175925929</c:v>
                </c:pt>
                <c:pt idx="6312">
                  <c:v>44057.543287037035</c:v>
                </c:pt>
                <c:pt idx="6313">
                  <c:v>44057.549317129633</c:v>
                </c:pt>
                <c:pt idx="6314">
                  <c:v>44057.554965277777</c:v>
                </c:pt>
                <c:pt idx="6315">
                  <c:v>44057.560219907406</c:v>
                </c:pt>
                <c:pt idx="6316">
                  <c:v>44057.566064814811</c:v>
                </c:pt>
                <c:pt idx="6317">
                  <c:v>44057.57130787037</c:v>
                </c:pt>
                <c:pt idx="6318">
                  <c:v>44057.576284722221</c:v>
                </c:pt>
                <c:pt idx="6319">
                  <c:v>44057.580648148149</c:v>
                </c:pt>
                <c:pt idx="6320">
                  <c:v>44057.585347222222</c:v>
                </c:pt>
                <c:pt idx="6321">
                  <c:v>44057.589733796296</c:v>
                </c:pt>
                <c:pt idx="6322">
                  <c:v>44057.594270833331</c:v>
                </c:pt>
                <c:pt idx="6323">
                  <c:v>44057.598333333335</c:v>
                </c:pt>
                <c:pt idx="6324">
                  <c:v>44057.602673611109</c:v>
                </c:pt>
                <c:pt idx="6325">
                  <c:v>44057.608553240738</c:v>
                </c:pt>
                <c:pt idx="6326">
                  <c:v>44057.615763888891</c:v>
                </c:pt>
                <c:pt idx="6327">
                  <c:v>44057.639756944445</c:v>
                </c:pt>
                <c:pt idx="6328">
                  <c:v>44057.643703703703</c:v>
                </c:pt>
                <c:pt idx="6329">
                  <c:v>44057.648587962962</c:v>
                </c:pt>
                <c:pt idx="6330">
                  <c:v>44057.671539351853</c:v>
                </c:pt>
                <c:pt idx="6331">
                  <c:v>44057.676296296297</c:v>
                </c:pt>
                <c:pt idx="6332">
                  <c:v>44057.681747685187</c:v>
                </c:pt>
                <c:pt idx="6333">
                  <c:v>44057.687881944446</c:v>
                </c:pt>
                <c:pt idx="6334">
                  <c:v>44057.699583333335</c:v>
                </c:pt>
                <c:pt idx="6335">
                  <c:v>44057.707731481481</c:v>
                </c:pt>
                <c:pt idx="6336">
                  <c:v>44057.719594907408</c:v>
                </c:pt>
                <c:pt idx="6337">
                  <c:v>44060.419872685183</c:v>
                </c:pt>
                <c:pt idx="6338">
                  <c:v>44060.685636574075</c:v>
                </c:pt>
                <c:pt idx="6339">
                  <c:v>44061.612534722219</c:v>
                </c:pt>
                <c:pt idx="6340">
                  <c:v>44061.61822916667</c:v>
                </c:pt>
                <c:pt idx="6341">
                  <c:v>44061.623020833336</c:v>
                </c:pt>
                <c:pt idx="6342">
                  <c:v>44064.465127314812</c:v>
                </c:pt>
                <c:pt idx="6343">
                  <c:v>44064.677546296298</c:v>
                </c:pt>
                <c:pt idx="6344">
                  <c:v>44078.349259259259</c:v>
                </c:pt>
                <c:pt idx="6345">
                  <c:v>44078.361192129632</c:v>
                </c:pt>
                <c:pt idx="6346">
                  <c:v>44078.373113425929</c:v>
                </c:pt>
                <c:pt idx="6347">
                  <c:v>44078.384988425925</c:v>
                </c:pt>
                <c:pt idx="6348">
                  <c:v>44078.395277777781</c:v>
                </c:pt>
                <c:pt idx="6349">
                  <c:v>44078.40047453704</c:v>
                </c:pt>
                <c:pt idx="6350">
                  <c:v>44078.405995370369</c:v>
                </c:pt>
                <c:pt idx="6351">
                  <c:v>44078.423449074071</c:v>
                </c:pt>
                <c:pt idx="6352">
                  <c:v>44078.43037037037</c:v>
                </c:pt>
                <c:pt idx="6353">
                  <c:v>44078.436874999999</c:v>
                </c:pt>
                <c:pt idx="6354">
                  <c:v>44078.442731481482</c:v>
                </c:pt>
                <c:pt idx="6355">
                  <c:v>44078.476967592593</c:v>
                </c:pt>
                <c:pt idx="6356">
                  <c:v>44078.63721064815</c:v>
                </c:pt>
                <c:pt idx="6357">
                  <c:v>44078.653738425928</c:v>
                </c:pt>
                <c:pt idx="6358">
                  <c:v>44078.658819444441</c:v>
                </c:pt>
                <c:pt idx="6359">
                  <c:v>44078.664351851854</c:v>
                </c:pt>
                <c:pt idx="6360">
                  <c:v>44078.683761574073</c:v>
                </c:pt>
                <c:pt idx="6361">
                  <c:v>44078.689710648148</c:v>
                </c:pt>
                <c:pt idx="6362">
                  <c:v>44078.701122685183</c:v>
                </c:pt>
                <c:pt idx="6363">
                  <c:v>44078.707025462965</c:v>
                </c:pt>
                <c:pt idx="6364">
                  <c:v>44078.749583333331</c:v>
                </c:pt>
                <c:pt idx="6365">
                  <c:v>44078.757314814815</c:v>
                </c:pt>
                <c:pt idx="6366">
                  <c:v>44078.766226851854</c:v>
                </c:pt>
                <c:pt idx="6367">
                  <c:v>44078.774004629631</c:v>
                </c:pt>
                <c:pt idx="6368">
                  <c:v>44083.718113425923</c:v>
                </c:pt>
                <c:pt idx="6369">
                  <c:v>44085.413101851853</c:v>
                </c:pt>
                <c:pt idx="6370">
                  <c:v>44085.427141203705</c:v>
                </c:pt>
                <c:pt idx="6371">
                  <c:v>44085.489386574074</c:v>
                </c:pt>
                <c:pt idx="6372">
                  <c:v>44085.49428240741</c:v>
                </c:pt>
                <c:pt idx="6373">
                  <c:v>44085.503819444442</c:v>
                </c:pt>
                <c:pt idx="6374">
                  <c:v>44085.508530092593</c:v>
                </c:pt>
                <c:pt idx="6375">
                  <c:v>44085.513078703705</c:v>
                </c:pt>
                <c:pt idx="6376">
                  <c:v>44085.517280092594</c:v>
                </c:pt>
                <c:pt idx="6377">
                  <c:v>44085.521319444444</c:v>
                </c:pt>
                <c:pt idx="6378">
                  <c:v>44085.525405092594</c:v>
                </c:pt>
                <c:pt idx="6379">
                  <c:v>44085.529409722221</c:v>
                </c:pt>
                <c:pt idx="6380">
                  <c:v>44085.533263888887</c:v>
                </c:pt>
                <c:pt idx="6381">
                  <c:v>44085.537280092591</c:v>
                </c:pt>
                <c:pt idx="6382">
                  <c:v>44085.541203703702</c:v>
                </c:pt>
                <c:pt idx="6383">
                  <c:v>44085.545254629629</c:v>
                </c:pt>
                <c:pt idx="6384">
                  <c:v>44085.549178240741</c:v>
                </c:pt>
                <c:pt idx="6385">
                  <c:v>44085.553090277775</c:v>
                </c:pt>
                <c:pt idx="6386">
                  <c:v>44090.404606481483</c:v>
                </c:pt>
                <c:pt idx="6387">
                  <c:v>44093.457361111112</c:v>
                </c:pt>
                <c:pt idx="6388">
                  <c:v>44094.633159722223</c:v>
                </c:pt>
                <c:pt idx="6389">
                  <c:v>44094.674675925926</c:v>
                </c:pt>
                <c:pt idx="6390">
                  <c:v>44094.686412037037</c:v>
                </c:pt>
                <c:pt idx="6391">
                  <c:v>44094.691527777781</c:v>
                </c:pt>
                <c:pt idx="6392">
                  <c:v>44100.597951388889</c:v>
                </c:pt>
                <c:pt idx="6393">
                  <c:v>44100.601747685185</c:v>
                </c:pt>
                <c:pt idx="6394">
                  <c:v>44100.606388888889</c:v>
                </c:pt>
                <c:pt idx="6395">
                  <c:v>44100.612245370372</c:v>
                </c:pt>
                <c:pt idx="6396">
                  <c:v>44100.620810185188</c:v>
                </c:pt>
                <c:pt idx="6397">
                  <c:v>44100.632685185185</c:v>
                </c:pt>
                <c:pt idx="6398">
                  <c:v>44100.65357638889</c:v>
                </c:pt>
                <c:pt idx="6399">
                  <c:v>44100.665219907409</c:v>
                </c:pt>
                <c:pt idx="6400">
                  <c:v>44100.671597222223</c:v>
                </c:pt>
                <c:pt idx="6401">
                  <c:v>44100.687245370369</c:v>
                </c:pt>
                <c:pt idx="6402">
                  <c:v>44100.694039351853</c:v>
                </c:pt>
                <c:pt idx="6403">
                  <c:v>44100.700972222221</c:v>
                </c:pt>
                <c:pt idx="6404">
                  <c:v>44100.708275462966</c:v>
                </c:pt>
                <c:pt idx="6405">
                  <c:v>44100.723703703705</c:v>
                </c:pt>
                <c:pt idx="6406">
                  <c:v>44100.733657407407</c:v>
                </c:pt>
                <c:pt idx="6407">
                  <c:v>44100.743449074071</c:v>
                </c:pt>
                <c:pt idx="6408">
                  <c:v>44100.751458333332</c:v>
                </c:pt>
                <c:pt idx="6409">
                  <c:v>44101.382280092592</c:v>
                </c:pt>
                <c:pt idx="6410">
                  <c:v>44101.390289351853</c:v>
                </c:pt>
                <c:pt idx="6411">
                  <c:v>44101.397581018522</c:v>
                </c:pt>
                <c:pt idx="6412">
                  <c:v>44101.404999999999</c:v>
                </c:pt>
                <c:pt idx="6413">
                  <c:v>44101.412430555552</c:v>
                </c:pt>
                <c:pt idx="6414">
                  <c:v>44101.419282407405</c:v>
                </c:pt>
                <c:pt idx="6415">
                  <c:v>44101.426134259258</c:v>
                </c:pt>
                <c:pt idx="6416">
                  <c:v>44102.322557870371</c:v>
                </c:pt>
                <c:pt idx="6417">
                  <c:v>44102.366273148145</c:v>
                </c:pt>
                <c:pt idx="6418">
                  <c:v>44102.374236111114</c:v>
                </c:pt>
                <c:pt idx="6419">
                  <c:v>44102.381412037037</c:v>
                </c:pt>
                <c:pt idx="6420">
                  <c:v>44102.406701388885</c:v>
                </c:pt>
                <c:pt idx="6421">
                  <c:v>44102.412754629629</c:v>
                </c:pt>
                <c:pt idx="6422">
                  <c:v>44102.418703703705</c:v>
                </c:pt>
                <c:pt idx="6423">
                  <c:v>44105.685115740744</c:v>
                </c:pt>
                <c:pt idx="6424">
                  <c:v>44105.710300925923</c:v>
                </c:pt>
                <c:pt idx="6425">
                  <c:v>44105.714895833335</c:v>
                </c:pt>
                <c:pt idx="6426">
                  <c:v>44105.732152777775</c:v>
                </c:pt>
                <c:pt idx="6427">
                  <c:v>44106.397083333337</c:v>
                </c:pt>
                <c:pt idx="6428">
                  <c:v>44106.402951388889</c:v>
                </c:pt>
                <c:pt idx="6429">
                  <c:v>44106.413877314815</c:v>
                </c:pt>
                <c:pt idx="6430">
                  <c:v>44106.419976851852</c:v>
                </c:pt>
                <c:pt idx="6431">
                  <c:v>44106.425462962965</c:v>
                </c:pt>
                <c:pt idx="6432">
                  <c:v>44106.431030092594</c:v>
                </c:pt>
                <c:pt idx="6433">
                  <c:v>44106.436180555553</c:v>
                </c:pt>
                <c:pt idx="6434">
                  <c:v>44106.441168981481</c:v>
                </c:pt>
                <c:pt idx="6435">
                  <c:v>44106.460219907407</c:v>
                </c:pt>
                <c:pt idx="6436">
                  <c:v>44110.463599537034</c:v>
                </c:pt>
                <c:pt idx="6437">
                  <c:v>44110.468402777777</c:v>
                </c:pt>
                <c:pt idx="6438">
                  <c:v>44110.473182870373</c:v>
                </c:pt>
                <c:pt idx="6439">
                  <c:v>44110.477789351855</c:v>
                </c:pt>
                <c:pt idx="6440">
                  <c:v>44110.48232638889</c:v>
                </c:pt>
                <c:pt idx="6441">
                  <c:v>44110.486886574072</c:v>
                </c:pt>
                <c:pt idx="6442">
                  <c:v>44110.491342592592</c:v>
                </c:pt>
                <c:pt idx="6443">
                  <c:v>44110.496041666665</c:v>
                </c:pt>
                <c:pt idx="6444">
                  <c:v>44110.500509259262</c:v>
                </c:pt>
                <c:pt idx="6445">
                  <c:v>44110.504884259259</c:v>
                </c:pt>
                <c:pt idx="6446">
                  <c:v>44110.509791666664</c:v>
                </c:pt>
                <c:pt idx="6447">
                  <c:v>44110.514374999999</c:v>
                </c:pt>
                <c:pt idx="6448">
                  <c:v>44110.518773148149</c:v>
                </c:pt>
                <c:pt idx="6449">
                  <c:v>44110.523518518516</c:v>
                </c:pt>
                <c:pt idx="6450">
                  <c:v>44110.527800925927</c:v>
                </c:pt>
                <c:pt idx="6451">
                  <c:v>44110.542175925926</c:v>
                </c:pt>
                <c:pt idx="6452">
                  <c:v>44110.546284722222</c:v>
                </c:pt>
                <c:pt idx="6453">
                  <c:v>44110.551087962966</c:v>
                </c:pt>
                <c:pt idx="6454">
                  <c:v>44110.556493055556</c:v>
                </c:pt>
                <c:pt idx="6455">
                  <c:v>44110.561365740738</c:v>
                </c:pt>
                <c:pt idx="6456">
                  <c:v>44110.566574074073</c:v>
                </c:pt>
                <c:pt idx="6457">
                  <c:v>44110.570914351854</c:v>
                </c:pt>
                <c:pt idx="6458">
                  <c:v>44110.575127314813</c:v>
                </c:pt>
                <c:pt idx="6459">
                  <c:v>44110.57953703704</c:v>
                </c:pt>
                <c:pt idx="6460">
                  <c:v>44110.584050925929</c:v>
                </c:pt>
                <c:pt idx="6461">
                  <c:v>44110.587939814817</c:v>
                </c:pt>
                <c:pt idx="6462">
                  <c:v>44110.59175925926</c:v>
                </c:pt>
                <c:pt idx="6463">
                  <c:v>44110.596087962964</c:v>
                </c:pt>
                <c:pt idx="6464">
                  <c:v>44110.611909722225</c:v>
                </c:pt>
                <c:pt idx="6465">
                  <c:v>44110.615972222222</c:v>
                </c:pt>
                <c:pt idx="6466">
                  <c:v>44110.62777777778</c:v>
                </c:pt>
                <c:pt idx="6467">
                  <c:v>44110.632291666669</c:v>
                </c:pt>
                <c:pt idx="6468">
                  <c:v>44110.63721064815</c:v>
                </c:pt>
                <c:pt idx="6469">
                  <c:v>44110.641273148147</c:v>
                </c:pt>
                <c:pt idx="6470">
                  <c:v>44124.364328703705</c:v>
                </c:pt>
                <c:pt idx="6471">
                  <c:v>44124.371678240743</c:v>
                </c:pt>
                <c:pt idx="6472">
                  <c:v>44124.378969907404</c:v>
                </c:pt>
                <c:pt idx="6473">
                  <c:v>44124.386053240742</c:v>
                </c:pt>
                <c:pt idx="6474">
                  <c:v>44124.481180555558</c:v>
                </c:pt>
                <c:pt idx="6475">
                  <c:v>44124.486307870371</c:v>
                </c:pt>
                <c:pt idx="6476">
                  <c:v>44124.491481481484</c:v>
                </c:pt>
                <c:pt idx="6477">
                  <c:v>44124.496678240743</c:v>
                </c:pt>
                <c:pt idx="6478">
                  <c:v>44124.501886574071</c:v>
                </c:pt>
                <c:pt idx="6479">
                  <c:v>44124.50675925926</c:v>
                </c:pt>
                <c:pt idx="6480">
                  <c:v>44124.525509259256</c:v>
                </c:pt>
                <c:pt idx="6481">
                  <c:v>44124.530138888891</c:v>
                </c:pt>
                <c:pt idx="6482">
                  <c:v>44125.334629629629</c:v>
                </c:pt>
                <c:pt idx="6483">
                  <c:v>44125.346446759257</c:v>
                </c:pt>
                <c:pt idx="6484">
                  <c:v>44125.357083333336</c:v>
                </c:pt>
                <c:pt idx="6485">
                  <c:v>44125.366354166668</c:v>
                </c:pt>
                <c:pt idx="6486">
                  <c:v>44125.375150462962</c:v>
                </c:pt>
                <c:pt idx="6487">
                  <c:v>44125.382708333331</c:v>
                </c:pt>
                <c:pt idx="6488">
                  <c:v>44125.38957175926</c:v>
                </c:pt>
                <c:pt idx="6489">
                  <c:v>44125.39640046296</c:v>
                </c:pt>
                <c:pt idx="6490">
                  <c:v>44125.403009259258</c:v>
                </c:pt>
                <c:pt idx="6491">
                  <c:v>44125.409571759257</c:v>
                </c:pt>
                <c:pt idx="6492">
                  <c:v>44125.415127314816</c:v>
                </c:pt>
                <c:pt idx="6493">
                  <c:v>44125.420347222222</c:v>
                </c:pt>
                <c:pt idx="6494">
                  <c:v>44125.431342592594</c:v>
                </c:pt>
                <c:pt idx="6495">
                  <c:v>44125.436597222222</c:v>
                </c:pt>
                <c:pt idx="6496">
                  <c:v>44125.442060185182</c:v>
                </c:pt>
                <c:pt idx="6497">
                  <c:v>44125.447893518518</c:v>
                </c:pt>
                <c:pt idx="6498">
                  <c:v>44125.453460648147</c:v>
                </c:pt>
                <c:pt idx="6499">
                  <c:v>44125.458715277775</c:v>
                </c:pt>
                <c:pt idx="6500">
                  <c:v>44125.579085648147</c:v>
                </c:pt>
                <c:pt idx="6501">
                  <c:v>44125.58315972222</c:v>
                </c:pt>
                <c:pt idx="6502">
                  <c:v>44125.587847222225</c:v>
                </c:pt>
                <c:pt idx="6503">
                  <c:v>44125.592314814814</c:v>
                </c:pt>
                <c:pt idx="6504">
                  <c:v>44125.596863425926</c:v>
                </c:pt>
                <c:pt idx="6505">
                  <c:v>44126.389537037037</c:v>
                </c:pt>
                <c:pt idx="6506">
                  <c:v>44126.396087962959</c:v>
                </c:pt>
                <c:pt idx="6507">
                  <c:v>44126.402106481481</c:v>
                </c:pt>
                <c:pt idx="6508">
                  <c:v>44126.408090277779</c:v>
                </c:pt>
                <c:pt idx="6509">
                  <c:v>44126.413761574076</c:v>
                </c:pt>
                <c:pt idx="6510">
                  <c:v>44126.495844907404</c:v>
                </c:pt>
                <c:pt idx="6511">
                  <c:v>44126.50545138889</c:v>
                </c:pt>
                <c:pt idx="6512">
                  <c:v>44126.510196759256</c:v>
                </c:pt>
                <c:pt idx="6513">
                  <c:v>44126.514976851853</c:v>
                </c:pt>
                <c:pt idx="6514">
                  <c:v>44126.519571759258</c:v>
                </c:pt>
                <c:pt idx="6515">
                  <c:v>44126.52416666667</c:v>
                </c:pt>
                <c:pt idx="6516">
                  <c:v>44126.528761574074</c:v>
                </c:pt>
                <c:pt idx="6517">
                  <c:v>44126.53334490741</c:v>
                </c:pt>
                <c:pt idx="6518">
                  <c:v>44126.537766203706</c:v>
                </c:pt>
                <c:pt idx="6519">
                  <c:v>44126.542118055557</c:v>
                </c:pt>
                <c:pt idx="6520">
                  <c:v>44126.546446759261</c:v>
                </c:pt>
                <c:pt idx="6521">
                  <c:v>44126.555034722223</c:v>
                </c:pt>
                <c:pt idx="6522">
                  <c:v>44126.559270833335</c:v>
                </c:pt>
                <c:pt idx="6523">
                  <c:v>44126.563449074078</c:v>
                </c:pt>
                <c:pt idx="6524">
                  <c:v>44126.56763888889</c:v>
                </c:pt>
                <c:pt idx="6525">
                  <c:v>44126.571759259263</c:v>
                </c:pt>
                <c:pt idx="6526">
                  <c:v>44126.575879629629</c:v>
                </c:pt>
                <c:pt idx="6527">
                  <c:v>44126.579895833333</c:v>
                </c:pt>
                <c:pt idx="6528">
                  <c:v>44126.583877314813</c:v>
                </c:pt>
                <c:pt idx="6529">
                  <c:v>44126.587858796294</c:v>
                </c:pt>
                <c:pt idx="6530">
                  <c:v>44126.591805555552</c:v>
                </c:pt>
                <c:pt idx="6531">
                  <c:v>44126.595752314817</c:v>
                </c:pt>
                <c:pt idx="6532">
                  <c:v>44126.599664351852</c:v>
                </c:pt>
                <c:pt idx="6533">
                  <c:v>44126.603645833333</c:v>
                </c:pt>
                <c:pt idx="6534">
                  <c:v>44126.607534722221</c:v>
                </c:pt>
                <c:pt idx="6535">
                  <c:v>44126.611458333333</c:v>
                </c:pt>
                <c:pt idx="6536">
                  <c:v>44126.615428240744</c:v>
                </c:pt>
                <c:pt idx="6537">
                  <c:v>44126.619513888887</c:v>
                </c:pt>
                <c:pt idx="6538">
                  <c:v>44126.62363425926</c:v>
                </c:pt>
                <c:pt idx="6539">
                  <c:v>44126.62777777778</c:v>
                </c:pt>
                <c:pt idx="6540">
                  <c:v>44126.632118055553</c:v>
                </c:pt>
                <c:pt idx="6541">
                  <c:v>44126.636562500003</c:v>
                </c:pt>
                <c:pt idx="6542">
                  <c:v>44126.641053240739</c:v>
                </c:pt>
                <c:pt idx="6543">
                  <c:v>44126.658599537041</c:v>
                </c:pt>
                <c:pt idx="6544">
                  <c:v>44126.663171296299</c:v>
                </c:pt>
                <c:pt idx="6545">
                  <c:v>44126.667858796296</c:v>
                </c:pt>
                <c:pt idx="6546">
                  <c:v>44126.672546296293</c:v>
                </c:pt>
                <c:pt idx="6547">
                  <c:v>44126.677210648151</c:v>
                </c:pt>
                <c:pt idx="6548">
                  <c:v>44126.686932870369</c:v>
                </c:pt>
                <c:pt idx="6549">
                  <c:v>44126.692997685182</c:v>
                </c:pt>
                <c:pt idx="6550">
                  <c:v>44126.724120370367</c:v>
                </c:pt>
                <c:pt idx="6551">
                  <c:v>44126.732858796298</c:v>
                </c:pt>
                <c:pt idx="6552">
                  <c:v>44127.372696759259</c:v>
                </c:pt>
                <c:pt idx="6553">
                  <c:v>44127.380358796298</c:v>
                </c:pt>
                <c:pt idx="6554">
                  <c:v>44127.388321759259</c:v>
                </c:pt>
                <c:pt idx="6555">
                  <c:v>44127.39539351852</c:v>
                </c:pt>
                <c:pt idx="6556">
                  <c:v>44127.402731481481</c:v>
                </c:pt>
                <c:pt idx="6557">
                  <c:v>44127.409259259257</c:v>
                </c:pt>
                <c:pt idx="6558">
                  <c:v>44127.415219907409</c:v>
                </c:pt>
                <c:pt idx="6559">
                  <c:v>44127.420671296299</c:v>
                </c:pt>
                <c:pt idx="6560">
                  <c:v>44127.426018518519</c:v>
                </c:pt>
                <c:pt idx="6561">
                  <c:v>44127.431087962963</c:v>
                </c:pt>
                <c:pt idx="6562">
                  <c:v>44127.436261574076</c:v>
                </c:pt>
                <c:pt idx="6563">
                  <c:v>44127.441412037035</c:v>
                </c:pt>
                <c:pt idx="6564">
                  <c:v>44127.446643518517</c:v>
                </c:pt>
                <c:pt idx="6565">
                  <c:v>44127.451840277776</c:v>
                </c:pt>
                <c:pt idx="6566">
                  <c:v>44127.456990740742</c:v>
                </c:pt>
                <c:pt idx="6567">
                  <c:v>44127.502222222225</c:v>
                </c:pt>
                <c:pt idx="6568">
                  <c:v>44127.506550925929</c:v>
                </c:pt>
                <c:pt idx="6569">
                  <c:v>44127.510787037034</c:v>
                </c:pt>
                <c:pt idx="6570">
                  <c:v>44127.514872685184</c:v>
                </c:pt>
                <c:pt idx="6571">
                  <c:v>44127.51898148148</c:v>
                </c:pt>
                <c:pt idx="6572">
                  <c:v>44127.523113425923</c:v>
                </c:pt>
                <c:pt idx="6573">
                  <c:v>44127.531412037039</c:v>
                </c:pt>
                <c:pt idx="6574">
                  <c:v>44127.535613425927</c:v>
                </c:pt>
                <c:pt idx="6575">
                  <c:v>44128.444247685184</c:v>
                </c:pt>
                <c:pt idx="6576">
                  <c:v>44128.448958333334</c:v>
                </c:pt>
                <c:pt idx="6577">
                  <c:v>44128.453680555554</c:v>
                </c:pt>
                <c:pt idx="6578">
                  <c:v>44128.458391203705</c:v>
                </c:pt>
                <c:pt idx="6579">
                  <c:v>44128.463009259256</c:v>
                </c:pt>
                <c:pt idx="6580">
                  <c:v>44128.47283564815</c:v>
                </c:pt>
                <c:pt idx="6581">
                  <c:v>44134.346122685187</c:v>
                </c:pt>
                <c:pt idx="6582">
                  <c:v>44134.374525462961</c:v>
                </c:pt>
                <c:pt idx="6583">
                  <c:v>44134.417395833334</c:v>
                </c:pt>
                <c:pt idx="6584">
                  <c:v>44134.423935185187</c:v>
                </c:pt>
                <c:pt idx="6585">
                  <c:v>44134.435937499999</c:v>
                </c:pt>
                <c:pt idx="6586">
                  <c:v>44134.442326388889</c:v>
                </c:pt>
                <c:pt idx="6587">
                  <c:v>44134.448773148149</c:v>
                </c:pt>
                <c:pt idx="6588">
                  <c:v>44134.45511574074</c:v>
                </c:pt>
                <c:pt idx="6589">
                  <c:v>44134.461006944446</c:v>
                </c:pt>
                <c:pt idx="6590">
                  <c:v>44134.466817129629</c:v>
                </c:pt>
                <c:pt idx="6591">
                  <c:v>44134.472418981481</c:v>
                </c:pt>
                <c:pt idx="6592">
                  <c:v>44134.477881944447</c:v>
                </c:pt>
                <c:pt idx="6593">
                  <c:v>44134.483020833337</c:v>
                </c:pt>
                <c:pt idx="6594">
                  <c:v>44134.488194444442</c:v>
                </c:pt>
                <c:pt idx="6595">
                  <c:v>44134.493460648147</c:v>
                </c:pt>
                <c:pt idx="6596">
                  <c:v>44134.498599537037</c:v>
                </c:pt>
                <c:pt idx="6597">
                  <c:v>44134.50372685185</c:v>
                </c:pt>
                <c:pt idx="6598">
                  <c:v>44134.508750000001</c:v>
                </c:pt>
                <c:pt idx="6599">
                  <c:v>44134.513703703706</c:v>
                </c:pt>
                <c:pt idx="6600">
                  <c:v>44134.518333333333</c:v>
                </c:pt>
                <c:pt idx="6601">
                  <c:v>44134.523101851853</c:v>
                </c:pt>
                <c:pt idx="6602">
                  <c:v>44134.527870370373</c:v>
                </c:pt>
                <c:pt idx="6603">
                  <c:v>44134.532604166663</c:v>
                </c:pt>
                <c:pt idx="6604">
                  <c:v>44134.53738425926</c:v>
                </c:pt>
                <c:pt idx="6605">
                  <c:v>44134.541956018518</c:v>
                </c:pt>
                <c:pt idx="6606">
                  <c:v>44134.546539351853</c:v>
                </c:pt>
                <c:pt idx="6607">
                  <c:v>44134.551030092596</c:v>
                </c:pt>
                <c:pt idx="6608">
                  <c:v>44134.555532407408</c:v>
                </c:pt>
                <c:pt idx="6609">
                  <c:v>44134.559907407405</c:v>
                </c:pt>
                <c:pt idx="6610">
                  <c:v>44134.564085648148</c:v>
                </c:pt>
                <c:pt idx="6611">
                  <c:v>44134.568402777775</c:v>
                </c:pt>
                <c:pt idx="6612">
                  <c:v>44134.572685185187</c:v>
                </c:pt>
                <c:pt idx="6613">
                  <c:v>44134.577025462961</c:v>
                </c:pt>
                <c:pt idx="6614">
                  <c:v>44134.581273148149</c:v>
                </c:pt>
                <c:pt idx="6615">
                  <c:v>44134.585532407407</c:v>
                </c:pt>
                <c:pt idx="6616">
                  <c:v>44134.593842592592</c:v>
                </c:pt>
                <c:pt idx="6617">
                  <c:v>44134.606469907405</c:v>
                </c:pt>
                <c:pt idx="6618">
                  <c:v>44134.614687499998</c:v>
                </c:pt>
                <c:pt idx="6619">
                  <c:v>44134.618993055556</c:v>
                </c:pt>
                <c:pt idx="6620">
                  <c:v>44134.623194444444</c:v>
                </c:pt>
                <c:pt idx="6621">
                  <c:v>44134.627453703702</c:v>
                </c:pt>
                <c:pt idx="6622">
                  <c:v>44134.631782407407</c:v>
                </c:pt>
                <c:pt idx="6623">
                  <c:v>44134.649513888886</c:v>
                </c:pt>
                <c:pt idx="6624">
                  <c:v>44134.654143518521</c:v>
                </c:pt>
                <c:pt idx="6625">
                  <c:v>44135.627476851849</c:v>
                </c:pt>
                <c:pt idx="6626">
                  <c:v>44135.65766203704</c:v>
                </c:pt>
                <c:pt idx="6627">
                  <c:v>44135.66443287037</c:v>
                </c:pt>
                <c:pt idx="6628">
                  <c:v>44135.670868055553</c:v>
                </c:pt>
                <c:pt idx="6629">
                  <c:v>44136.612430555557</c:v>
                </c:pt>
                <c:pt idx="6630">
                  <c:v>44136.616331018522</c:v>
                </c:pt>
                <c:pt idx="6631">
                  <c:v>44136.646192129629</c:v>
                </c:pt>
                <c:pt idx="6632">
                  <c:v>44136.651180555556</c:v>
                </c:pt>
                <c:pt idx="6633">
                  <c:v>44136.656851851854</c:v>
                </c:pt>
                <c:pt idx="6634">
                  <c:v>44136.662986111114</c:v>
                </c:pt>
                <c:pt idx="6635">
                  <c:v>44136.669594907406</c:v>
                </c:pt>
                <c:pt idx="6636">
                  <c:v>44136.677870370368</c:v>
                </c:pt>
                <c:pt idx="6637">
                  <c:v>44136.68472222222</c:v>
                </c:pt>
                <c:pt idx="6638">
                  <c:v>44136.689930555556</c:v>
                </c:pt>
                <c:pt idx="6639">
                  <c:v>44136.694710648146</c:v>
                </c:pt>
                <c:pt idx="6640">
                  <c:v>44136.699756944443</c:v>
                </c:pt>
                <c:pt idx="6641">
                  <c:v>44136.704756944448</c:v>
                </c:pt>
                <c:pt idx="6642">
                  <c:v>44136.710023148145</c:v>
                </c:pt>
                <c:pt idx="6643">
                  <c:v>44136.715879629628</c:v>
                </c:pt>
                <c:pt idx="6644">
                  <c:v>44136.720868055556</c:v>
                </c:pt>
                <c:pt idx="6645">
                  <c:v>44136.726770833331</c:v>
                </c:pt>
                <c:pt idx="6646">
                  <c:v>44136.73300925926</c:v>
                </c:pt>
                <c:pt idx="6647">
                  <c:v>44136.739039351851</c:v>
                </c:pt>
                <c:pt idx="6648">
                  <c:v>44136.745613425926</c:v>
                </c:pt>
                <c:pt idx="6649">
                  <c:v>44136.754004629627</c:v>
                </c:pt>
                <c:pt idx="6650">
                  <c:v>44137.363171296296</c:v>
                </c:pt>
                <c:pt idx="6651">
                  <c:v>44137.369756944441</c:v>
                </c:pt>
                <c:pt idx="6652">
                  <c:v>44137.376273148147</c:v>
                </c:pt>
                <c:pt idx="6653">
                  <c:v>44137.395416666666</c:v>
                </c:pt>
                <c:pt idx="6654">
                  <c:v>44137.401250000003</c:v>
                </c:pt>
                <c:pt idx="6655">
                  <c:v>44137.407268518517</c:v>
                </c:pt>
                <c:pt idx="6656">
                  <c:v>44137.412766203706</c:v>
                </c:pt>
                <c:pt idx="6657">
                  <c:v>44137.418553240743</c:v>
                </c:pt>
                <c:pt idx="6658">
                  <c:v>44137.424004629633</c:v>
                </c:pt>
                <c:pt idx="6659">
                  <c:v>44137.429502314815</c:v>
                </c:pt>
                <c:pt idx="6660">
                  <c:v>44137.43476851852</c:v>
                </c:pt>
                <c:pt idx="6661">
                  <c:v>44137.439745370371</c:v>
                </c:pt>
                <c:pt idx="6662">
                  <c:v>44137.444884259261</c:v>
                </c:pt>
                <c:pt idx="6663">
                  <c:v>44137.449965277781</c:v>
                </c:pt>
                <c:pt idx="6664">
                  <c:v>44137.455254629633</c:v>
                </c:pt>
                <c:pt idx="6665">
                  <c:v>44137.460694444446</c:v>
                </c:pt>
                <c:pt idx="6666">
                  <c:v>44137.465891203705</c:v>
                </c:pt>
                <c:pt idx="6667">
                  <c:v>44137.564976851849</c:v>
                </c:pt>
                <c:pt idx="6668">
                  <c:v>44137.622407407405</c:v>
                </c:pt>
                <c:pt idx="6669">
                  <c:v>44137.629641203705</c:v>
                </c:pt>
                <c:pt idx="6670">
                  <c:v>44137.634687500002</c:v>
                </c:pt>
                <c:pt idx="6671">
                  <c:v>44137.639189814814</c:v>
                </c:pt>
                <c:pt idx="6672">
                  <c:v>44137.643391203703</c:v>
                </c:pt>
                <c:pt idx="6673">
                  <c:v>44137.647488425922</c:v>
                </c:pt>
                <c:pt idx="6674">
                  <c:v>44137.651585648149</c:v>
                </c:pt>
                <c:pt idx="6675">
                  <c:v>44137.655671296299</c:v>
                </c:pt>
                <c:pt idx="6676">
                  <c:v>44138.444409722222</c:v>
                </c:pt>
                <c:pt idx="6677">
                  <c:v>44138.449016203704</c:v>
                </c:pt>
                <c:pt idx="6678">
                  <c:v>44138.453599537039</c:v>
                </c:pt>
                <c:pt idx="6679">
                  <c:v>44138.459050925929</c:v>
                </c:pt>
                <c:pt idx="6680">
                  <c:v>44138.464305555557</c:v>
                </c:pt>
                <c:pt idx="6681">
                  <c:v>44138.470046296294</c:v>
                </c:pt>
                <c:pt idx="6682">
                  <c:v>44138.474780092591</c:v>
                </c:pt>
                <c:pt idx="6683">
                  <c:v>44138.479467592595</c:v>
                </c:pt>
                <c:pt idx="6684">
                  <c:v>44138.483958333331</c:v>
                </c:pt>
                <c:pt idx="6685">
                  <c:v>44138.488402777781</c:v>
                </c:pt>
                <c:pt idx="6686">
                  <c:v>44138.492731481485</c:v>
                </c:pt>
                <c:pt idx="6687">
                  <c:v>44138.506076388891</c:v>
                </c:pt>
                <c:pt idx="6688">
                  <c:v>44138.541435185187</c:v>
                </c:pt>
                <c:pt idx="6689">
                  <c:v>44138.550138888888</c:v>
                </c:pt>
                <c:pt idx="6690">
                  <c:v>44138.55537037037</c:v>
                </c:pt>
                <c:pt idx="6691">
                  <c:v>44138.627800925926</c:v>
                </c:pt>
                <c:pt idx="6692">
                  <c:v>44143.593263888892</c:v>
                </c:pt>
                <c:pt idx="6693">
                  <c:v>44144.446469907409</c:v>
                </c:pt>
                <c:pt idx="6694">
                  <c:v>44144.451458333337</c:v>
                </c:pt>
                <c:pt idx="6695">
                  <c:v>44144.466932870368</c:v>
                </c:pt>
                <c:pt idx="6696">
                  <c:v>44144.47152777778</c:v>
                </c:pt>
                <c:pt idx="6697">
                  <c:v>44144.476076388892</c:v>
                </c:pt>
                <c:pt idx="6698">
                  <c:v>44144.480624999997</c:v>
                </c:pt>
                <c:pt idx="6699">
                  <c:v>44144.502708333333</c:v>
                </c:pt>
                <c:pt idx="6700">
                  <c:v>44144.507094907407</c:v>
                </c:pt>
                <c:pt idx="6701">
                  <c:v>44144.516203703701</c:v>
                </c:pt>
                <c:pt idx="6702">
                  <c:v>44144.520624999997</c:v>
                </c:pt>
                <c:pt idx="6703">
                  <c:v>44144.52511574074</c:v>
                </c:pt>
                <c:pt idx="6704">
                  <c:v>44144.529594907406</c:v>
                </c:pt>
                <c:pt idx="6705">
                  <c:v>44144.534189814818</c:v>
                </c:pt>
                <c:pt idx="6706">
                  <c:v>44144.539166666669</c:v>
                </c:pt>
                <c:pt idx="6707">
                  <c:v>44145.362881944442</c:v>
                </c:pt>
                <c:pt idx="6708">
                  <c:v>44145.369467592594</c:v>
                </c:pt>
                <c:pt idx="6709">
                  <c:v>44145.388287037036</c:v>
                </c:pt>
                <c:pt idx="6710">
                  <c:v>44145.394259259258</c:v>
                </c:pt>
                <c:pt idx="6711">
                  <c:v>44145.399791666663</c:v>
                </c:pt>
                <c:pt idx="6712">
                  <c:v>44145.405243055553</c:v>
                </c:pt>
                <c:pt idx="6713">
                  <c:v>44145.425324074073</c:v>
                </c:pt>
                <c:pt idx="6714">
                  <c:v>44145.431759259256</c:v>
                </c:pt>
                <c:pt idx="6715">
                  <c:v>44145.437627314815</c:v>
                </c:pt>
                <c:pt idx="6716">
                  <c:v>44145.4530787037</c:v>
                </c:pt>
                <c:pt idx="6717">
                  <c:v>44145.46675925926</c:v>
                </c:pt>
                <c:pt idx="6718">
                  <c:v>44145.487708333334</c:v>
                </c:pt>
                <c:pt idx="6719">
                  <c:v>44145.509837962964</c:v>
                </c:pt>
                <c:pt idx="6720">
                  <c:v>44145.518159722225</c:v>
                </c:pt>
                <c:pt idx="6721">
                  <c:v>44145.527256944442</c:v>
                </c:pt>
                <c:pt idx="6722">
                  <c:v>44145.533206018517</c:v>
                </c:pt>
                <c:pt idx="6723">
                  <c:v>44145.540960648148</c:v>
                </c:pt>
                <c:pt idx="6724">
                  <c:v>44145.549108796295</c:v>
                </c:pt>
                <c:pt idx="6725">
                  <c:v>44145.555185185185</c:v>
                </c:pt>
                <c:pt idx="6726">
                  <c:v>44145.560717592591</c:v>
                </c:pt>
                <c:pt idx="6727">
                  <c:v>44145.567071759258</c:v>
                </c:pt>
                <c:pt idx="6728">
                  <c:v>44145.573368055557</c:v>
                </c:pt>
                <c:pt idx="6729">
                  <c:v>44145.579259259262</c:v>
                </c:pt>
                <c:pt idx="6730">
                  <c:v>44145.583553240744</c:v>
                </c:pt>
                <c:pt idx="6731">
                  <c:v>44145.588900462964</c:v>
                </c:pt>
                <c:pt idx="6732">
                  <c:v>44145.593530092592</c:v>
                </c:pt>
                <c:pt idx="6733">
                  <c:v>44145.598379629628</c:v>
                </c:pt>
                <c:pt idx="6734">
                  <c:v>44145.603877314818</c:v>
                </c:pt>
                <c:pt idx="6735">
                  <c:v>44145.609143518515</c:v>
                </c:pt>
                <c:pt idx="6736">
                  <c:v>44145.661435185182</c:v>
                </c:pt>
                <c:pt idx="6737">
                  <c:v>44146.645196759258</c:v>
                </c:pt>
                <c:pt idx="6738">
                  <c:v>44157.704467592594</c:v>
                </c:pt>
                <c:pt idx="6739">
                  <c:v>44157.712013888886</c:v>
                </c:pt>
                <c:pt idx="6740">
                  <c:v>44157.73578703704</c:v>
                </c:pt>
                <c:pt idx="6741">
                  <c:v>44157.746458333335</c:v>
                </c:pt>
                <c:pt idx="6742">
                  <c:v>44157.758344907408</c:v>
                </c:pt>
                <c:pt idx="6743">
                  <c:v>44166.626516203702</c:v>
                </c:pt>
                <c:pt idx="6744">
                  <c:v>44166.63077546296</c:v>
                </c:pt>
                <c:pt idx="6745">
                  <c:v>44166.635150462964</c:v>
                </c:pt>
                <c:pt idx="6746">
                  <c:v>44166.662314814814</c:v>
                </c:pt>
                <c:pt idx="6747">
                  <c:v>44166.671782407408</c:v>
                </c:pt>
                <c:pt idx="6748">
                  <c:v>44166.676539351851</c:v>
                </c:pt>
                <c:pt idx="6749">
                  <c:v>44166.681469907409</c:v>
                </c:pt>
                <c:pt idx="6750">
                  <c:v>44166.686793981484</c:v>
                </c:pt>
                <c:pt idx="6751">
                  <c:v>44166.691805555558</c:v>
                </c:pt>
                <c:pt idx="6752">
                  <c:v>44166.697523148148</c:v>
                </c:pt>
                <c:pt idx="6753">
                  <c:v>44166.703229166669</c:v>
                </c:pt>
                <c:pt idx="6754">
                  <c:v>44166.708622685182</c:v>
                </c:pt>
                <c:pt idx="6755">
                  <c:v>44166.714467592596</c:v>
                </c:pt>
                <c:pt idx="6756">
                  <c:v>44166.720497685186</c:v>
                </c:pt>
                <c:pt idx="6757">
                  <c:v>44166.72587962963</c:v>
                </c:pt>
                <c:pt idx="6758">
                  <c:v>44166.731724537036</c:v>
                </c:pt>
                <c:pt idx="6759">
                  <c:v>44166.737962962965</c:v>
                </c:pt>
                <c:pt idx="6760">
                  <c:v>44166.744722222225</c:v>
                </c:pt>
                <c:pt idx="6761">
                  <c:v>44166.752280092594</c:v>
                </c:pt>
                <c:pt idx="6762">
                  <c:v>44167.568067129629</c:v>
                </c:pt>
                <c:pt idx="6763">
                  <c:v>44167.572754629633</c:v>
                </c:pt>
                <c:pt idx="6764">
                  <c:v>44167.577638888892</c:v>
                </c:pt>
                <c:pt idx="6765">
                  <c:v>44167.582326388889</c:v>
                </c:pt>
                <c:pt idx="6766">
                  <c:v>44167.587233796294</c:v>
                </c:pt>
                <c:pt idx="6767">
                  <c:v>44167.592013888891</c:v>
                </c:pt>
                <c:pt idx="6768">
                  <c:v>44167.596666666665</c:v>
                </c:pt>
                <c:pt idx="6769">
                  <c:v>44167.601203703707</c:v>
                </c:pt>
                <c:pt idx="6770">
                  <c:v>44167.605717592596</c:v>
                </c:pt>
                <c:pt idx="6771">
                  <c:v>44167.610312500001</c:v>
                </c:pt>
                <c:pt idx="6772">
                  <c:v>44167.61519675926</c:v>
                </c:pt>
                <c:pt idx="6773">
                  <c:v>44168.445393518516</c:v>
                </c:pt>
                <c:pt idx="6774">
                  <c:v>44168.450624999998</c:v>
                </c:pt>
                <c:pt idx="6775">
                  <c:v>44168.456064814818</c:v>
                </c:pt>
                <c:pt idx="6776">
                  <c:v>44168.568923611114</c:v>
                </c:pt>
                <c:pt idx="6777">
                  <c:v>44168.574062500003</c:v>
                </c:pt>
                <c:pt idx="6778">
                  <c:v>44168.578576388885</c:v>
                </c:pt>
                <c:pt idx="6779">
                  <c:v>44168.616122685184</c:v>
                </c:pt>
                <c:pt idx="6780">
                  <c:v>44168.620370370372</c:v>
                </c:pt>
                <c:pt idx="6781">
                  <c:v>44168.624918981484</c:v>
                </c:pt>
                <c:pt idx="6782">
                  <c:v>44168.629675925928</c:v>
                </c:pt>
                <c:pt idx="6783">
                  <c:v>44168.634143518517</c:v>
                </c:pt>
                <c:pt idx="6784">
                  <c:v>44168.639178240737</c:v>
                </c:pt>
                <c:pt idx="6785">
                  <c:v>44168.645729166667</c:v>
                </c:pt>
                <c:pt idx="6786">
                  <c:v>44171.55060185185</c:v>
                </c:pt>
                <c:pt idx="6787">
                  <c:v>44171.555324074077</c:v>
                </c:pt>
                <c:pt idx="6788">
                  <c:v>44176.624305555553</c:v>
                </c:pt>
                <c:pt idx="6789">
                  <c:v>44177.496446759258</c:v>
                </c:pt>
                <c:pt idx="6790">
                  <c:v>44177.602175925924</c:v>
                </c:pt>
                <c:pt idx="6791">
                  <c:v>44177.606423611112</c:v>
                </c:pt>
                <c:pt idx="6792">
                  <c:v>44177.619131944448</c:v>
                </c:pt>
                <c:pt idx="6793">
                  <c:v>44178.495879629627</c:v>
                </c:pt>
                <c:pt idx="6794">
                  <c:v>44178.500497685185</c:v>
                </c:pt>
                <c:pt idx="6795">
                  <c:v>44178.505127314813</c:v>
                </c:pt>
                <c:pt idx="6796">
                  <c:v>44178.509918981479</c:v>
                </c:pt>
                <c:pt idx="6797">
                  <c:v>44178.514861111114</c:v>
                </c:pt>
                <c:pt idx="6798">
                  <c:v>44178.519618055558</c:v>
                </c:pt>
                <c:pt idx="6799">
                  <c:v>44178.524178240739</c:v>
                </c:pt>
                <c:pt idx="6800">
                  <c:v>44178.528611111113</c:v>
                </c:pt>
                <c:pt idx="6801">
                  <c:v>44178.533125000002</c:v>
                </c:pt>
                <c:pt idx="6802">
                  <c:v>44178.537905092591</c:v>
                </c:pt>
                <c:pt idx="6803">
                  <c:v>44178.542858796296</c:v>
                </c:pt>
                <c:pt idx="6804">
                  <c:v>44178.547650462962</c:v>
                </c:pt>
                <c:pt idx="6805">
                  <c:v>44178.552106481482</c:v>
                </c:pt>
                <c:pt idx="6806">
                  <c:v>44178.556458333333</c:v>
                </c:pt>
                <c:pt idx="6807">
                  <c:v>44178.560740740744</c:v>
                </c:pt>
                <c:pt idx="6808">
                  <c:v>44178.565046296295</c:v>
                </c:pt>
                <c:pt idx="6809">
                  <c:v>44178.569421296299</c:v>
                </c:pt>
                <c:pt idx="6810">
                  <c:v>44178.573750000003</c:v>
                </c:pt>
                <c:pt idx="6811">
                  <c:v>44178.578101851854</c:v>
                </c:pt>
                <c:pt idx="6812">
                  <c:v>44178.582303240742</c:v>
                </c:pt>
                <c:pt idx="6813">
                  <c:v>44178.586562500001</c:v>
                </c:pt>
                <c:pt idx="6814">
                  <c:v>44178.590740740743</c:v>
                </c:pt>
                <c:pt idx="6815">
                  <c:v>44178.594942129632</c:v>
                </c:pt>
                <c:pt idx="6816">
                  <c:v>44178.599074074074</c:v>
                </c:pt>
                <c:pt idx="6817">
                  <c:v>44178.603171296294</c:v>
                </c:pt>
                <c:pt idx="6818">
                  <c:v>44178.607291666667</c:v>
                </c:pt>
                <c:pt idx="6819">
                  <c:v>44178.61142361111</c:v>
                </c:pt>
                <c:pt idx="6820">
                  <c:v>44178.615601851852</c:v>
                </c:pt>
                <c:pt idx="6821">
                  <c:v>44178.619780092595</c:v>
                </c:pt>
                <c:pt idx="6822">
                  <c:v>44178.62394675926</c:v>
                </c:pt>
                <c:pt idx="6823">
                  <c:v>44178.628182870372</c:v>
                </c:pt>
                <c:pt idx="6824">
                  <c:v>44178.632511574076</c:v>
                </c:pt>
                <c:pt idx="6825">
                  <c:v>44178.637013888889</c:v>
                </c:pt>
                <c:pt idx="6826">
                  <c:v>44178.641979166663</c:v>
                </c:pt>
                <c:pt idx="6827">
                  <c:v>44178.64671296296</c:v>
                </c:pt>
                <c:pt idx="6828">
                  <c:v>44178.651458333334</c:v>
                </c:pt>
                <c:pt idx="6829">
                  <c:v>44178.656307870369</c:v>
                </c:pt>
                <c:pt idx="6830">
                  <c:v>44178.661238425928</c:v>
                </c:pt>
                <c:pt idx="6831">
                  <c:v>44178.666180555556</c:v>
                </c:pt>
                <c:pt idx="6832">
                  <c:v>44187.655497685184</c:v>
                </c:pt>
                <c:pt idx="6833">
                  <c:v>44187.660092592596</c:v>
                </c:pt>
                <c:pt idx="6834">
                  <c:v>44187.664398148147</c:v>
                </c:pt>
                <c:pt idx="6835">
                  <c:v>44187.668912037036</c:v>
                </c:pt>
                <c:pt idx="6836">
                  <c:v>44187.673796296294</c:v>
                </c:pt>
                <c:pt idx="6837">
                  <c:v>44187.678344907406</c:v>
                </c:pt>
                <c:pt idx="6838">
                  <c:v>44187.683310185188</c:v>
                </c:pt>
                <c:pt idx="6839">
                  <c:v>44187.688078703701</c:v>
                </c:pt>
                <c:pt idx="6840">
                  <c:v>44187.693252314813</c:v>
                </c:pt>
                <c:pt idx="6841">
                  <c:v>44187.699189814812</c:v>
                </c:pt>
                <c:pt idx="6842">
                  <c:v>44187.706493055557</c:v>
                </c:pt>
                <c:pt idx="6843">
                  <c:v>44187.716053240743</c:v>
                </c:pt>
                <c:pt idx="6844">
                  <c:v>44187.72792824074</c:v>
                </c:pt>
                <c:pt idx="6845">
                  <c:v>44187.739803240744</c:v>
                </c:pt>
                <c:pt idx="6846">
                  <c:v>44187.75167824074</c:v>
                </c:pt>
                <c:pt idx="6847">
                  <c:v>44192.362708333334</c:v>
                </c:pt>
                <c:pt idx="6848">
                  <c:v>44192.37228009259</c:v>
                </c:pt>
                <c:pt idx="6849">
                  <c:v>44192.394108796296</c:v>
                </c:pt>
                <c:pt idx="6850">
                  <c:v>44192.400567129633</c:v>
                </c:pt>
                <c:pt idx="6851">
                  <c:v>44192.407152777778</c:v>
                </c:pt>
                <c:pt idx="6852">
                  <c:v>44192.414560185185</c:v>
                </c:pt>
                <c:pt idx="6853">
                  <c:v>44192.421875</c:v>
                </c:pt>
                <c:pt idx="6854">
                  <c:v>44192.429664351854</c:v>
                </c:pt>
                <c:pt idx="6855">
                  <c:v>44192.437430555554</c:v>
                </c:pt>
                <c:pt idx="6856">
                  <c:v>44192.443958333337</c:v>
                </c:pt>
                <c:pt idx="6857">
                  <c:v>44192.450856481482</c:v>
                </c:pt>
                <c:pt idx="6858">
                  <c:v>44192.456516203703</c:v>
                </c:pt>
                <c:pt idx="6859">
                  <c:v>44192.461782407408</c:v>
                </c:pt>
                <c:pt idx="6860">
                  <c:v>44192.467268518521</c:v>
                </c:pt>
                <c:pt idx="6861">
                  <c:v>44192.473020833335</c:v>
                </c:pt>
                <c:pt idx="6862">
                  <c:v>44192.478194444448</c:v>
                </c:pt>
                <c:pt idx="6863">
                  <c:v>44192.483668981484</c:v>
                </c:pt>
                <c:pt idx="6864">
                  <c:v>44192.489016203705</c:v>
                </c:pt>
                <c:pt idx="6865">
                  <c:v>44192.494155092594</c:v>
                </c:pt>
                <c:pt idx="6866">
                  <c:v>44192.499363425923</c:v>
                </c:pt>
                <c:pt idx="6867">
                  <c:v>44192.504548611112</c:v>
                </c:pt>
                <c:pt idx="6868">
                  <c:v>44192.546342592592</c:v>
                </c:pt>
                <c:pt idx="6869">
                  <c:v>44192.550937499997</c:v>
                </c:pt>
                <c:pt idx="6870">
                  <c:v>44192.555914351855</c:v>
                </c:pt>
                <c:pt idx="6871">
                  <c:v>44192.560312499998</c:v>
                </c:pt>
                <c:pt idx="6872">
                  <c:v>44192.564618055556</c:v>
                </c:pt>
                <c:pt idx="6873">
                  <c:v>44192.569062499999</c:v>
                </c:pt>
                <c:pt idx="6874">
                  <c:v>44192.573692129627</c:v>
                </c:pt>
                <c:pt idx="6875">
                  <c:v>44192.578287037039</c:v>
                </c:pt>
                <c:pt idx="6876">
                  <c:v>44192.587800925925</c:v>
                </c:pt>
                <c:pt idx="6877">
                  <c:v>44192.597048611111</c:v>
                </c:pt>
                <c:pt idx="6878">
                  <c:v>44192.606249999997</c:v>
                </c:pt>
                <c:pt idx="6879">
                  <c:v>44192.610601851855</c:v>
                </c:pt>
                <c:pt idx="6880">
                  <c:v>44193.372499999998</c:v>
                </c:pt>
                <c:pt idx="6881">
                  <c:v>44193.394062500003</c:v>
                </c:pt>
                <c:pt idx="6882">
                  <c:v>44193.401365740741</c:v>
                </c:pt>
                <c:pt idx="6883">
                  <c:v>44193.409247685187</c:v>
                </c:pt>
                <c:pt idx="6884">
                  <c:v>44193.415833333333</c:v>
                </c:pt>
                <c:pt idx="6885">
                  <c:v>44193.422071759262</c:v>
                </c:pt>
                <c:pt idx="6886">
                  <c:v>44193.428715277776</c:v>
                </c:pt>
                <c:pt idx="6887">
                  <c:v>44193.435682870368</c:v>
                </c:pt>
                <c:pt idx="6888">
                  <c:v>44193.520370370374</c:v>
                </c:pt>
                <c:pt idx="6889">
                  <c:v>44193.524988425925</c:v>
                </c:pt>
              </c:numCache>
            </c:numRef>
          </c:xVal>
          <c:yVal>
            <c:numRef>
              <c:f>ER_gasemmission!$F$2:$F$6891</c:f>
              <c:numCache>
                <c:formatCode>General</c:formatCode>
                <c:ptCount val="6890"/>
                <c:pt idx="0">
                  <c:v>487.39</c:v>
                </c:pt>
                <c:pt idx="1">
                  <c:v>357.15</c:v>
                </c:pt>
                <c:pt idx="2">
                  <c:v>170</c:v>
                </c:pt>
                <c:pt idx="3">
                  <c:v>243.84</c:v>
                </c:pt>
                <c:pt idx="4">
                  <c:v>344.84</c:v>
                </c:pt>
                <c:pt idx="5">
                  <c:v>191.9</c:v>
                </c:pt>
                <c:pt idx="6">
                  <c:v>131.47999999999999</c:v>
                </c:pt>
                <c:pt idx="7">
                  <c:v>304.47000000000003</c:v>
                </c:pt>
                <c:pt idx="8">
                  <c:v>184.62</c:v>
                </c:pt>
                <c:pt idx="9">
                  <c:v>175.21</c:v>
                </c:pt>
                <c:pt idx="10">
                  <c:v>160.97</c:v>
                </c:pt>
                <c:pt idx="11">
                  <c:v>108.11</c:v>
                </c:pt>
                <c:pt idx="12">
                  <c:v>90.69</c:v>
                </c:pt>
                <c:pt idx="13">
                  <c:v>94.6</c:v>
                </c:pt>
                <c:pt idx="14">
                  <c:v>87.16</c:v>
                </c:pt>
                <c:pt idx="15">
                  <c:v>56.23</c:v>
                </c:pt>
                <c:pt idx="16">
                  <c:v>64.39</c:v>
                </c:pt>
                <c:pt idx="17">
                  <c:v>64.680000000000007</c:v>
                </c:pt>
                <c:pt idx="18">
                  <c:v>56.32</c:v>
                </c:pt>
                <c:pt idx="19">
                  <c:v>67.61</c:v>
                </c:pt>
                <c:pt idx="20">
                  <c:v>52.31</c:v>
                </c:pt>
                <c:pt idx="21">
                  <c:v>64.150000000000006</c:v>
                </c:pt>
                <c:pt idx="22">
                  <c:v>51.19</c:v>
                </c:pt>
                <c:pt idx="23">
                  <c:v>56.95</c:v>
                </c:pt>
                <c:pt idx="24">
                  <c:v>56.8</c:v>
                </c:pt>
                <c:pt idx="25">
                  <c:v>48.56</c:v>
                </c:pt>
                <c:pt idx="26">
                  <c:v>54.26</c:v>
                </c:pt>
                <c:pt idx="27">
                  <c:v>54.58</c:v>
                </c:pt>
                <c:pt idx="28">
                  <c:v>58.16</c:v>
                </c:pt>
                <c:pt idx="29">
                  <c:v>57.89</c:v>
                </c:pt>
                <c:pt idx="30">
                  <c:v>52.53</c:v>
                </c:pt>
                <c:pt idx="31">
                  <c:v>50.09</c:v>
                </c:pt>
                <c:pt idx="32">
                  <c:v>75.930000000000007</c:v>
                </c:pt>
                <c:pt idx="33">
                  <c:v>51.11</c:v>
                </c:pt>
                <c:pt idx="34">
                  <c:v>55.81</c:v>
                </c:pt>
                <c:pt idx="35">
                  <c:v>59.15</c:v>
                </c:pt>
                <c:pt idx="36">
                  <c:v>62.92</c:v>
                </c:pt>
                <c:pt idx="37">
                  <c:v>65.05</c:v>
                </c:pt>
                <c:pt idx="38">
                  <c:v>46.63</c:v>
                </c:pt>
                <c:pt idx="39">
                  <c:v>60.35</c:v>
                </c:pt>
                <c:pt idx="40">
                  <c:v>58.4</c:v>
                </c:pt>
                <c:pt idx="41">
                  <c:v>72.31</c:v>
                </c:pt>
                <c:pt idx="42">
                  <c:v>67.77</c:v>
                </c:pt>
                <c:pt idx="43">
                  <c:v>98.1</c:v>
                </c:pt>
                <c:pt idx="44">
                  <c:v>85.94</c:v>
                </c:pt>
                <c:pt idx="45">
                  <c:v>73.84</c:v>
                </c:pt>
                <c:pt idx="46">
                  <c:v>89.53</c:v>
                </c:pt>
                <c:pt idx="47">
                  <c:v>97.26</c:v>
                </c:pt>
                <c:pt idx="48">
                  <c:v>106.53</c:v>
                </c:pt>
                <c:pt idx="49">
                  <c:v>85.85</c:v>
                </c:pt>
                <c:pt idx="50">
                  <c:v>90.39</c:v>
                </c:pt>
                <c:pt idx="51">
                  <c:v>101.94</c:v>
                </c:pt>
                <c:pt idx="52">
                  <c:v>87.71</c:v>
                </c:pt>
                <c:pt idx="53">
                  <c:v>96.78</c:v>
                </c:pt>
                <c:pt idx="54">
                  <c:v>78.39</c:v>
                </c:pt>
                <c:pt idx="55">
                  <c:v>94.46</c:v>
                </c:pt>
                <c:pt idx="56">
                  <c:v>85.52</c:v>
                </c:pt>
                <c:pt idx="57">
                  <c:v>93.21</c:v>
                </c:pt>
                <c:pt idx="58">
                  <c:v>95.59</c:v>
                </c:pt>
                <c:pt idx="59">
                  <c:v>82.57</c:v>
                </c:pt>
                <c:pt idx="60">
                  <c:v>64.3</c:v>
                </c:pt>
                <c:pt idx="61">
                  <c:v>70.77</c:v>
                </c:pt>
                <c:pt idx="62">
                  <c:v>72.75</c:v>
                </c:pt>
                <c:pt idx="63">
                  <c:v>76.25</c:v>
                </c:pt>
                <c:pt idx="64">
                  <c:v>50.25</c:v>
                </c:pt>
                <c:pt idx="65">
                  <c:v>59.16</c:v>
                </c:pt>
                <c:pt idx="66">
                  <c:v>55.7</c:v>
                </c:pt>
                <c:pt idx="67">
                  <c:v>78.83</c:v>
                </c:pt>
                <c:pt idx="68">
                  <c:v>53.05</c:v>
                </c:pt>
                <c:pt idx="69">
                  <c:v>52.15</c:v>
                </c:pt>
                <c:pt idx="70">
                  <c:v>38.68</c:v>
                </c:pt>
                <c:pt idx="71">
                  <c:v>39.56</c:v>
                </c:pt>
                <c:pt idx="72">
                  <c:v>41.71</c:v>
                </c:pt>
                <c:pt idx="73">
                  <c:v>41.57</c:v>
                </c:pt>
                <c:pt idx="74">
                  <c:v>37.57</c:v>
                </c:pt>
                <c:pt idx="75">
                  <c:v>43.37</c:v>
                </c:pt>
                <c:pt idx="76">
                  <c:v>37.93</c:v>
                </c:pt>
                <c:pt idx="77">
                  <c:v>34.22</c:v>
                </c:pt>
                <c:pt idx="78">
                  <c:v>30.22</c:v>
                </c:pt>
                <c:pt idx="79">
                  <c:v>23.92</c:v>
                </c:pt>
                <c:pt idx="80">
                  <c:v>25.85</c:v>
                </c:pt>
                <c:pt idx="81">
                  <c:v>30.58</c:v>
                </c:pt>
                <c:pt idx="82">
                  <c:v>19.32</c:v>
                </c:pt>
                <c:pt idx="83">
                  <c:v>21.05</c:v>
                </c:pt>
                <c:pt idx="84">
                  <c:v>29.37</c:v>
                </c:pt>
                <c:pt idx="85">
                  <c:v>30.29</c:v>
                </c:pt>
                <c:pt idx="86">
                  <c:v>302.26</c:v>
                </c:pt>
                <c:pt idx="87">
                  <c:v>324.68</c:v>
                </c:pt>
                <c:pt idx="88">
                  <c:v>364.91</c:v>
                </c:pt>
                <c:pt idx="89">
                  <c:v>340.06</c:v>
                </c:pt>
                <c:pt idx="90">
                  <c:v>332.47</c:v>
                </c:pt>
                <c:pt idx="91">
                  <c:v>66.23</c:v>
                </c:pt>
                <c:pt idx="92">
                  <c:v>69.77</c:v>
                </c:pt>
                <c:pt idx="93">
                  <c:v>68.47</c:v>
                </c:pt>
                <c:pt idx="94">
                  <c:v>76.25</c:v>
                </c:pt>
                <c:pt idx="95">
                  <c:v>66.31</c:v>
                </c:pt>
                <c:pt idx="96">
                  <c:v>52.4</c:v>
                </c:pt>
                <c:pt idx="97">
                  <c:v>67.790000000000006</c:v>
                </c:pt>
                <c:pt idx="98">
                  <c:v>68.42</c:v>
                </c:pt>
                <c:pt idx="99">
                  <c:v>83.62</c:v>
                </c:pt>
                <c:pt idx="100">
                  <c:v>104.47</c:v>
                </c:pt>
                <c:pt idx="101">
                  <c:v>127.6</c:v>
                </c:pt>
                <c:pt idx="102">
                  <c:v>121.21</c:v>
                </c:pt>
                <c:pt idx="103">
                  <c:v>122.14</c:v>
                </c:pt>
                <c:pt idx="104">
                  <c:v>163.01</c:v>
                </c:pt>
                <c:pt idx="105">
                  <c:v>145.31</c:v>
                </c:pt>
                <c:pt idx="106">
                  <c:v>120.6</c:v>
                </c:pt>
                <c:pt idx="107">
                  <c:v>124.62</c:v>
                </c:pt>
                <c:pt idx="108">
                  <c:v>123.47</c:v>
                </c:pt>
                <c:pt idx="109">
                  <c:v>110.38</c:v>
                </c:pt>
                <c:pt idx="110">
                  <c:v>102.7</c:v>
                </c:pt>
                <c:pt idx="111">
                  <c:v>115.44</c:v>
                </c:pt>
                <c:pt idx="112">
                  <c:v>126.28</c:v>
                </c:pt>
                <c:pt idx="113">
                  <c:v>180.74</c:v>
                </c:pt>
                <c:pt idx="114">
                  <c:v>199.13</c:v>
                </c:pt>
                <c:pt idx="115">
                  <c:v>159.97</c:v>
                </c:pt>
                <c:pt idx="116">
                  <c:v>121</c:v>
                </c:pt>
                <c:pt idx="117">
                  <c:v>97.42</c:v>
                </c:pt>
                <c:pt idx="118">
                  <c:v>111.2</c:v>
                </c:pt>
                <c:pt idx="119">
                  <c:v>97.81</c:v>
                </c:pt>
                <c:pt idx="120">
                  <c:v>90.94</c:v>
                </c:pt>
                <c:pt idx="121">
                  <c:v>88.14</c:v>
                </c:pt>
                <c:pt idx="122">
                  <c:v>104.16</c:v>
                </c:pt>
                <c:pt idx="123">
                  <c:v>88.14</c:v>
                </c:pt>
                <c:pt idx="124">
                  <c:v>76.11</c:v>
                </c:pt>
                <c:pt idx="125">
                  <c:v>84.63</c:v>
                </c:pt>
                <c:pt idx="126">
                  <c:v>91.23</c:v>
                </c:pt>
                <c:pt idx="127">
                  <c:v>96.33</c:v>
                </c:pt>
                <c:pt idx="128">
                  <c:v>122.84</c:v>
                </c:pt>
                <c:pt idx="129">
                  <c:v>64.27</c:v>
                </c:pt>
                <c:pt idx="130">
                  <c:v>70.83</c:v>
                </c:pt>
                <c:pt idx="131">
                  <c:v>77.39</c:v>
                </c:pt>
                <c:pt idx="132">
                  <c:v>70.94</c:v>
                </c:pt>
                <c:pt idx="133">
                  <c:v>55.57</c:v>
                </c:pt>
                <c:pt idx="134">
                  <c:v>167.53</c:v>
                </c:pt>
                <c:pt idx="135">
                  <c:v>309.70999999999998</c:v>
                </c:pt>
                <c:pt idx="136">
                  <c:v>323.38</c:v>
                </c:pt>
                <c:pt idx="137">
                  <c:v>334.94</c:v>
                </c:pt>
                <c:pt idx="138">
                  <c:v>279.32</c:v>
                </c:pt>
                <c:pt idx="139">
                  <c:v>303.29000000000002</c:v>
                </c:pt>
                <c:pt idx="140">
                  <c:v>221.87</c:v>
                </c:pt>
                <c:pt idx="141">
                  <c:v>208.68</c:v>
                </c:pt>
                <c:pt idx="142">
                  <c:v>249.53</c:v>
                </c:pt>
                <c:pt idx="143">
                  <c:v>233.43</c:v>
                </c:pt>
                <c:pt idx="144">
                  <c:v>235.99</c:v>
                </c:pt>
                <c:pt idx="145">
                  <c:v>163.47</c:v>
                </c:pt>
                <c:pt idx="146">
                  <c:v>182.31</c:v>
                </c:pt>
                <c:pt idx="147">
                  <c:v>221.58</c:v>
                </c:pt>
                <c:pt idx="148">
                  <c:v>280.64</c:v>
                </c:pt>
                <c:pt idx="149">
                  <c:v>247.12</c:v>
                </c:pt>
                <c:pt idx="150">
                  <c:v>270.87</c:v>
                </c:pt>
                <c:pt idx="151">
                  <c:v>290.81</c:v>
                </c:pt>
                <c:pt idx="152">
                  <c:v>280.45</c:v>
                </c:pt>
                <c:pt idx="153">
                  <c:v>252.54</c:v>
                </c:pt>
                <c:pt idx="154">
                  <c:v>185.59</c:v>
                </c:pt>
                <c:pt idx="155">
                  <c:v>196.53</c:v>
                </c:pt>
                <c:pt idx="156">
                  <c:v>233.5</c:v>
                </c:pt>
                <c:pt idx="157">
                  <c:v>189.07</c:v>
                </c:pt>
                <c:pt idx="158">
                  <c:v>259.33</c:v>
                </c:pt>
                <c:pt idx="159">
                  <c:v>281.45</c:v>
                </c:pt>
                <c:pt idx="160">
                  <c:v>264.3</c:v>
                </c:pt>
                <c:pt idx="161">
                  <c:v>271.85000000000002</c:v>
                </c:pt>
                <c:pt idx="162">
                  <c:v>222.16</c:v>
                </c:pt>
                <c:pt idx="163">
                  <c:v>228.71</c:v>
                </c:pt>
                <c:pt idx="164">
                  <c:v>174.17</c:v>
                </c:pt>
                <c:pt idx="165">
                  <c:v>439.99</c:v>
                </c:pt>
                <c:pt idx="166">
                  <c:v>360.95</c:v>
                </c:pt>
                <c:pt idx="167">
                  <c:v>281.33999999999997</c:v>
                </c:pt>
                <c:pt idx="168">
                  <c:v>262.06</c:v>
                </c:pt>
                <c:pt idx="169">
                  <c:v>309.36</c:v>
                </c:pt>
                <c:pt idx="170">
                  <c:v>319.76</c:v>
                </c:pt>
                <c:pt idx="171">
                  <c:v>241.87</c:v>
                </c:pt>
                <c:pt idx="172">
                  <c:v>263</c:v>
                </c:pt>
                <c:pt idx="173">
                  <c:v>233.99</c:v>
                </c:pt>
                <c:pt idx="174">
                  <c:v>203.11</c:v>
                </c:pt>
                <c:pt idx="175">
                  <c:v>171.65</c:v>
                </c:pt>
                <c:pt idx="176">
                  <c:v>170.41</c:v>
                </c:pt>
                <c:pt idx="177">
                  <c:v>169.08</c:v>
                </c:pt>
                <c:pt idx="178">
                  <c:v>183.35</c:v>
                </c:pt>
                <c:pt idx="179">
                  <c:v>216.14</c:v>
                </c:pt>
                <c:pt idx="180">
                  <c:v>206.51</c:v>
                </c:pt>
                <c:pt idx="181">
                  <c:v>250.11</c:v>
                </c:pt>
                <c:pt idx="182">
                  <c:v>324.05</c:v>
                </c:pt>
                <c:pt idx="183">
                  <c:v>315.14999999999998</c:v>
                </c:pt>
                <c:pt idx="184">
                  <c:v>330.09</c:v>
                </c:pt>
                <c:pt idx="185">
                  <c:v>316.31</c:v>
                </c:pt>
                <c:pt idx="186">
                  <c:v>325.25</c:v>
                </c:pt>
                <c:pt idx="187">
                  <c:v>335.14</c:v>
                </c:pt>
                <c:pt idx="188">
                  <c:v>324.58</c:v>
                </c:pt>
                <c:pt idx="189">
                  <c:v>331.97</c:v>
                </c:pt>
                <c:pt idx="190">
                  <c:v>323.3</c:v>
                </c:pt>
                <c:pt idx="191">
                  <c:v>307.83999999999997</c:v>
                </c:pt>
                <c:pt idx="192">
                  <c:v>292.43</c:v>
                </c:pt>
                <c:pt idx="193">
                  <c:v>272.8</c:v>
                </c:pt>
                <c:pt idx="194">
                  <c:v>257.60000000000002</c:v>
                </c:pt>
                <c:pt idx="195">
                  <c:v>238.98</c:v>
                </c:pt>
                <c:pt idx="196">
                  <c:v>206.11</c:v>
                </c:pt>
                <c:pt idx="197">
                  <c:v>233.88</c:v>
                </c:pt>
                <c:pt idx="198">
                  <c:v>188.12</c:v>
                </c:pt>
                <c:pt idx="199">
                  <c:v>202.56</c:v>
                </c:pt>
                <c:pt idx="200">
                  <c:v>205.89</c:v>
                </c:pt>
                <c:pt idx="201">
                  <c:v>229.23</c:v>
                </c:pt>
                <c:pt idx="202">
                  <c:v>206.56</c:v>
                </c:pt>
                <c:pt idx="203">
                  <c:v>180.18</c:v>
                </c:pt>
                <c:pt idx="204">
                  <c:v>188.98</c:v>
                </c:pt>
                <c:pt idx="205">
                  <c:v>163.53</c:v>
                </c:pt>
                <c:pt idx="206">
                  <c:v>124.16</c:v>
                </c:pt>
                <c:pt idx="207">
                  <c:v>121.49</c:v>
                </c:pt>
                <c:pt idx="208">
                  <c:v>133.99</c:v>
                </c:pt>
                <c:pt idx="209">
                  <c:v>173.98</c:v>
                </c:pt>
                <c:pt idx="210">
                  <c:v>168.23</c:v>
                </c:pt>
                <c:pt idx="211">
                  <c:v>149.51</c:v>
                </c:pt>
                <c:pt idx="212">
                  <c:v>180.11</c:v>
                </c:pt>
                <c:pt idx="213">
                  <c:v>170.52</c:v>
                </c:pt>
                <c:pt idx="214">
                  <c:v>241.5</c:v>
                </c:pt>
                <c:pt idx="215">
                  <c:v>229.37</c:v>
                </c:pt>
                <c:pt idx="216">
                  <c:v>241.81</c:v>
                </c:pt>
                <c:pt idx="217">
                  <c:v>198.7</c:v>
                </c:pt>
                <c:pt idx="218">
                  <c:v>231.22</c:v>
                </c:pt>
                <c:pt idx="219">
                  <c:v>159.16999999999999</c:v>
                </c:pt>
                <c:pt idx="220">
                  <c:v>142.65</c:v>
                </c:pt>
                <c:pt idx="221">
                  <c:v>174.37</c:v>
                </c:pt>
                <c:pt idx="222">
                  <c:v>151.66999999999999</c:v>
                </c:pt>
                <c:pt idx="223">
                  <c:v>209.93</c:v>
                </c:pt>
                <c:pt idx="224">
                  <c:v>143.88999999999999</c:v>
                </c:pt>
                <c:pt idx="225">
                  <c:v>144.21</c:v>
                </c:pt>
                <c:pt idx="226">
                  <c:v>144.49</c:v>
                </c:pt>
                <c:pt idx="227">
                  <c:v>171.74</c:v>
                </c:pt>
                <c:pt idx="228">
                  <c:v>154.19</c:v>
                </c:pt>
                <c:pt idx="229">
                  <c:v>141.72999999999999</c:v>
                </c:pt>
                <c:pt idx="230">
                  <c:v>179.6</c:v>
                </c:pt>
                <c:pt idx="231">
                  <c:v>113.43</c:v>
                </c:pt>
                <c:pt idx="232">
                  <c:v>112.12</c:v>
                </c:pt>
                <c:pt idx="233">
                  <c:v>128.94</c:v>
                </c:pt>
                <c:pt idx="234">
                  <c:v>148.47999999999999</c:v>
                </c:pt>
                <c:pt idx="235">
                  <c:v>183.75</c:v>
                </c:pt>
                <c:pt idx="236">
                  <c:v>104.42</c:v>
                </c:pt>
                <c:pt idx="237">
                  <c:v>128.84</c:v>
                </c:pt>
                <c:pt idx="238">
                  <c:v>122.9</c:v>
                </c:pt>
                <c:pt idx="239">
                  <c:v>102.89</c:v>
                </c:pt>
                <c:pt idx="240">
                  <c:v>126.15</c:v>
                </c:pt>
                <c:pt idx="241">
                  <c:v>91.45</c:v>
                </c:pt>
                <c:pt idx="242">
                  <c:v>107.18</c:v>
                </c:pt>
                <c:pt idx="243">
                  <c:v>118.5</c:v>
                </c:pt>
                <c:pt idx="244">
                  <c:v>127.77</c:v>
                </c:pt>
                <c:pt idx="245">
                  <c:v>121.21</c:v>
                </c:pt>
                <c:pt idx="246">
                  <c:v>127.37</c:v>
                </c:pt>
                <c:pt idx="247">
                  <c:v>144.62</c:v>
                </c:pt>
                <c:pt idx="248">
                  <c:v>139.19</c:v>
                </c:pt>
                <c:pt idx="249">
                  <c:v>156.88</c:v>
                </c:pt>
                <c:pt idx="250">
                  <c:v>155.56</c:v>
                </c:pt>
                <c:pt idx="251">
                  <c:v>155.69</c:v>
                </c:pt>
                <c:pt idx="252">
                  <c:v>164.71</c:v>
                </c:pt>
                <c:pt idx="253">
                  <c:v>163.9</c:v>
                </c:pt>
                <c:pt idx="254">
                  <c:v>161.74</c:v>
                </c:pt>
                <c:pt idx="255">
                  <c:v>138.31</c:v>
                </c:pt>
                <c:pt idx="256">
                  <c:v>132.54</c:v>
                </c:pt>
                <c:pt idx="257">
                  <c:v>155.13</c:v>
                </c:pt>
                <c:pt idx="258">
                  <c:v>159.51</c:v>
                </c:pt>
                <c:pt idx="259">
                  <c:v>216.49</c:v>
                </c:pt>
                <c:pt idx="260">
                  <c:v>200.38</c:v>
                </c:pt>
                <c:pt idx="261">
                  <c:v>193.1</c:v>
                </c:pt>
                <c:pt idx="262">
                  <c:v>203.85</c:v>
                </c:pt>
                <c:pt idx="263">
                  <c:v>137.05000000000001</c:v>
                </c:pt>
                <c:pt idx="264">
                  <c:v>239.84</c:v>
                </c:pt>
                <c:pt idx="265">
                  <c:v>314.77</c:v>
                </c:pt>
                <c:pt idx="266">
                  <c:v>277.95999999999998</c:v>
                </c:pt>
                <c:pt idx="267">
                  <c:v>286.16000000000003</c:v>
                </c:pt>
                <c:pt idx="268">
                  <c:v>234.93</c:v>
                </c:pt>
                <c:pt idx="269">
                  <c:v>220.64</c:v>
                </c:pt>
                <c:pt idx="270">
                  <c:v>226.42</c:v>
                </c:pt>
                <c:pt idx="271">
                  <c:v>266.19</c:v>
                </c:pt>
                <c:pt idx="272">
                  <c:v>196.82</c:v>
                </c:pt>
                <c:pt idx="273">
                  <c:v>183.09</c:v>
                </c:pt>
                <c:pt idx="274">
                  <c:v>239.27</c:v>
                </c:pt>
                <c:pt idx="275">
                  <c:v>219.05</c:v>
                </c:pt>
                <c:pt idx="276">
                  <c:v>206.18</c:v>
                </c:pt>
                <c:pt idx="277">
                  <c:v>210.93</c:v>
                </c:pt>
                <c:pt idx="278">
                  <c:v>214.93</c:v>
                </c:pt>
                <c:pt idx="279">
                  <c:v>189.64</c:v>
                </c:pt>
                <c:pt idx="280">
                  <c:v>331.97</c:v>
                </c:pt>
                <c:pt idx="281">
                  <c:v>297.25</c:v>
                </c:pt>
                <c:pt idx="282">
                  <c:v>183.48</c:v>
                </c:pt>
                <c:pt idx="283">
                  <c:v>138.94999999999999</c:v>
                </c:pt>
                <c:pt idx="284">
                  <c:v>159.16</c:v>
                </c:pt>
                <c:pt idx="285">
                  <c:v>169.69</c:v>
                </c:pt>
                <c:pt idx="286">
                  <c:v>239.98</c:v>
                </c:pt>
                <c:pt idx="287">
                  <c:v>202.6</c:v>
                </c:pt>
                <c:pt idx="288">
                  <c:v>236.63</c:v>
                </c:pt>
                <c:pt idx="289">
                  <c:v>171.27</c:v>
                </c:pt>
                <c:pt idx="290">
                  <c:v>177.78</c:v>
                </c:pt>
                <c:pt idx="291">
                  <c:v>137.65</c:v>
                </c:pt>
                <c:pt idx="292">
                  <c:v>95.35</c:v>
                </c:pt>
                <c:pt idx="293">
                  <c:v>95.09</c:v>
                </c:pt>
                <c:pt idx="294">
                  <c:v>118.55</c:v>
                </c:pt>
                <c:pt idx="295">
                  <c:v>124.78</c:v>
                </c:pt>
                <c:pt idx="296">
                  <c:v>141.68</c:v>
                </c:pt>
                <c:pt idx="297">
                  <c:v>174.68</c:v>
                </c:pt>
                <c:pt idx="298">
                  <c:v>191</c:v>
                </c:pt>
                <c:pt idx="299">
                  <c:v>234.28</c:v>
                </c:pt>
                <c:pt idx="300">
                  <c:v>240.79</c:v>
                </c:pt>
                <c:pt idx="301">
                  <c:v>360.03</c:v>
                </c:pt>
                <c:pt idx="302">
                  <c:v>323.02999999999997</c:v>
                </c:pt>
                <c:pt idx="303">
                  <c:v>279.06</c:v>
                </c:pt>
                <c:pt idx="304">
                  <c:v>345.64</c:v>
                </c:pt>
                <c:pt idx="305">
                  <c:v>344.74</c:v>
                </c:pt>
                <c:pt idx="306">
                  <c:v>304.97000000000003</c:v>
                </c:pt>
                <c:pt idx="307">
                  <c:v>329.19</c:v>
                </c:pt>
                <c:pt idx="308">
                  <c:v>290.49</c:v>
                </c:pt>
                <c:pt idx="309">
                  <c:v>343.14</c:v>
                </c:pt>
                <c:pt idx="310">
                  <c:v>522.54999999999995</c:v>
                </c:pt>
                <c:pt idx="311">
                  <c:v>316.05</c:v>
                </c:pt>
                <c:pt idx="312">
                  <c:v>432</c:v>
                </c:pt>
                <c:pt idx="313">
                  <c:v>439.69</c:v>
                </c:pt>
                <c:pt idx="314">
                  <c:v>325.76</c:v>
                </c:pt>
                <c:pt idx="315">
                  <c:v>284.73</c:v>
                </c:pt>
                <c:pt idx="316">
                  <c:v>247.99</c:v>
                </c:pt>
                <c:pt idx="317">
                  <c:v>300.29000000000002</c:v>
                </c:pt>
                <c:pt idx="318">
                  <c:v>343.21</c:v>
                </c:pt>
                <c:pt idx="319">
                  <c:v>331.77</c:v>
                </c:pt>
                <c:pt idx="320">
                  <c:v>269.45</c:v>
                </c:pt>
                <c:pt idx="321">
                  <c:v>277.87</c:v>
                </c:pt>
                <c:pt idx="322">
                  <c:v>252.06</c:v>
                </c:pt>
                <c:pt idx="323">
                  <c:v>273.8</c:v>
                </c:pt>
                <c:pt idx="324">
                  <c:v>304.05</c:v>
                </c:pt>
                <c:pt idx="325">
                  <c:v>326.47000000000003</c:v>
                </c:pt>
                <c:pt idx="326">
                  <c:v>221.89</c:v>
                </c:pt>
                <c:pt idx="327">
                  <c:v>180.95</c:v>
                </c:pt>
                <c:pt idx="328">
                  <c:v>160.43</c:v>
                </c:pt>
                <c:pt idx="329">
                  <c:v>171.52</c:v>
                </c:pt>
                <c:pt idx="330">
                  <c:v>145.76</c:v>
                </c:pt>
                <c:pt idx="331">
                  <c:v>188.05</c:v>
                </c:pt>
                <c:pt idx="332">
                  <c:v>142.91</c:v>
                </c:pt>
                <c:pt idx="333">
                  <c:v>118.95</c:v>
                </c:pt>
                <c:pt idx="334">
                  <c:v>157.13</c:v>
                </c:pt>
                <c:pt idx="335">
                  <c:v>299.16000000000003</c:v>
                </c:pt>
                <c:pt idx="336">
                  <c:v>312.27999999999997</c:v>
                </c:pt>
                <c:pt idx="337">
                  <c:v>327.3</c:v>
                </c:pt>
                <c:pt idx="338">
                  <c:v>360.42</c:v>
                </c:pt>
                <c:pt idx="339">
                  <c:v>303.66000000000003</c:v>
                </c:pt>
                <c:pt idx="340">
                  <c:v>296.8</c:v>
                </c:pt>
                <c:pt idx="341">
                  <c:v>390.41</c:v>
                </c:pt>
                <c:pt idx="342">
                  <c:v>342.64</c:v>
                </c:pt>
                <c:pt idx="343">
                  <c:v>355.87</c:v>
                </c:pt>
                <c:pt idx="344">
                  <c:v>321.82</c:v>
                </c:pt>
                <c:pt idx="345">
                  <c:v>293.99</c:v>
                </c:pt>
                <c:pt idx="346">
                  <c:v>312.70999999999998</c:v>
                </c:pt>
                <c:pt idx="347">
                  <c:v>414.44</c:v>
                </c:pt>
                <c:pt idx="348">
                  <c:v>351.05</c:v>
                </c:pt>
                <c:pt idx="349">
                  <c:v>372.43</c:v>
                </c:pt>
                <c:pt idx="350">
                  <c:v>381.67</c:v>
                </c:pt>
                <c:pt idx="351">
                  <c:v>387.88</c:v>
                </c:pt>
                <c:pt idx="352">
                  <c:v>336.83</c:v>
                </c:pt>
                <c:pt idx="353">
                  <c:v>349.55</c:v>
                </c:pt>
                <c:pt idx="354">
                  <c:v>402.52</c:v>
                </c:pt>
                <c:pt idx="355">
                  <c:v>417.34</c:v>
                </c:pt>
                <c:pt idx="356">
                  <c:v>328.41</c:v>
                </c:pt>
                <c:pt idx="357">
                  <c:v>448.84</c:v>
                </c:pt>
                <c:pt idx="358">
                  <c:v>329</c:v>
                </c:pt>
                <c:pt idx="359">
                  <c:v>267.68</c:v>
                </c:pt>
                <c:pt idx="360">
                  <c:v>321.06</c:v>
                </c:pt>
                <c:pt idx="361">
                  <c:v>321.83999999999997</c:v>
                </c:pt>
                <c:pt idx="362">
                  <c:v>330.51</c:v>
                </c:pt>
                <c:pt idx="363">
                  <c:v>352.86</c:v>
                </c:pt>
                <c:pt idx="364">
                  <c:v>312.89</c:v>
                </c:pt>
                <c:pt idx="365">
                  <c:v>328.4</c:v>
                </c:pt>
                <c:pt idx="366">
                  <c:v>168.25</c:v>
                </c:pt>
                <c:pt idx="367">
                  <c:v>144.18</c:v>
                </c:pt>
                <c:pt idx="368">
                  <c:v>172.92</c:v>
                </c:pt>
                <c:pt idx="369">
                  <c:v>168.2</c:v>
                </c:pt>
                <c:pt idx="370">
                  <c:v>147.46</c:v>
                </c:pt>
                <c:pt idx="371">
                  <c:v>123.37</c:v>
                </c:pt>
                <c:pt idx="372">
                  <c:v>226.68</c:v>
                </c:pt>
                <c:pt idx="373">
                  <c:v>205.55</c:v>
                </c:pt>
                <c:pt idx="374">
                  <c:v>226.03</c:v>
                </c:pt>
                <c:pt idx="375">
                  <c:v>246.36</c:v>
                </c:pt>
                <c:pt idx="376">
                  <c:v>234.77</c:v>
                </c:pt>
                <c:pt idx="377">
                  <c:v>305.97000000000003</c:v>
                </c:pt>
                <c:pt idx="378">
                  <c:v>329.95</c:v>
                </c:pt>
                <c:pt idx="379">
                  <c:v>294.45</c:v>
                </c:pt>
                <c:pt idx="380">
                  <c:v>271.64</c:v>
                </c:pt>
                <c:pt idx="381">
                  <c:v>316.07</c:v>
                </c:pt>
                <c:pt idx="382">
                  <c:v>286.63</c:v>
                </c:pt>
                <c:pt idx="383">
                  <c:v>309.86</c:v>
                </c:pt>
                <c:pt idx="384">
                  <c:v>361.26</c:v>
                </c:pt>
                <c:pt idx="385">
                  <c:v>314.58999999999997</c:v>
                </c:pt>
                <c:pt idx="386">
                  <c:v>300.35000000000002</c:v>
                </c:pt>
                <c:pt idx="387">
                  <c:v>254.45</c:v>
                </c:pt>
                <c:pt idx="388">
                  <c:v>282.82</c:v>
                </c:pt>
                <c:pt idx="389">
                  <c:v>597.82000000000005</c:v>
                </c:pt>
                <c:pt idx="390">
                  <c:v>635.99</c:v>
                </c:pt>
                <c:pt idx="391">
                  <c:v>507.29</c:v>
                </c:pt>
                <c:pt idx="392">
                  <c:v>367.18</c:v>
                </c:pt>
                <c:pt idx="393">
                  <c:v>328.41</c:v>
                </c:pt>
                <c:pt idx="394">
                  <c:v>279.67</c:v>
                </c:pt>
                <c:pt idx="395">
                  <c:v>295.89</c:v>
                </c:pt>
                <c:pt idx="396">
                  <c:v>293.35000000000002</c:v>
                </c:pt>
                <c:pt idx="397">
                  <c:v>329.01</c:v>
                </c:pt>
                <c:pt idx="398">
                  <c:v>338.47</c:v>
                </c:pt>
                <c:pt idx="399">
                  <c:v>360.81</c:v>
                </c:pt>
                <c:pt idx="400">
                  <c:v>283.94</c:v>
                </c:pt>
                <c:pt idx="401">
                  <c:v>236.2</c:v>
                </c:pt>
                <c:pt idx="402">
                  <c:v>238.58</c:v>
                </c:pt>
                <c:pt idx="403">
                  <c:v>333.3</c:v>
                </c:pt>
                <c:pt idx="404">
                  <c:v>248.49</c:v>
                </c:pt>
                <c:pt idx="405">
                  <c:v>222.75</c:v>
                </c:pt>
                <c:pt idx="406">
                  <c:v>188.48</c:v>
                </c:pt>
                <c:pt idx="407">
                  <c:v>206.82</c:v>
                </c:pt>
                <c:pt idx="408">
                  <c:v>170.93</c:v>
                </c:pt>
                <c:pt idx="409">
                  <c:v>191.85</c:v>
                </c:pt>
                <c:pt idx="410">
                  <c:v>182.95</c:v>
                </c:pt>
                <c:pt idx="411">
                  <c:v>226.7</c:v>
                </c:pt>
                <c:pt idx="412">
                  <c:v>180.11</c:v>
                </c:pt>
                <c:pt idx="413">
                  <c:v>276.10000000000002</c:v>
                </c:pt>
                <c:pt idx="414">
                  <c:v>212.74</c:v>
                </c:pt>
                <c:pt idx="415">
                  <c:v>162.9</c:v>
                </c:pt>
                <c:pt idx="416">
                  <c:v>193.12</c:v>
                </c:pt>
                <c:pt idx="417">
                  <c:v>158.59</c:v>
                </c:pt>
                <c:pt idx="418">
                  <c:v>152.44999999999999</c:v>
                </c:pt>
                <c:pt idx="419">
                  <c:v>159.69999999999999</c:v>
                </c:pt>
                <c:pt idx="420">
                  <c:v>184.27</c:v>
                </c:pt>
                <c:pt idx="421">
                  <c:v>141.83000000000001</c:v>
                </c:pt>
                <c:pt idx="422">
                  <c:v>197.56</c:v>
                </c:pt>
                <c:pt idx="423">
                  <c:v>147.77000000000001</c:v>
                </c:pt>
                <c:pt idx="424">
                  <c:v>155.25</c:v>
                </c:pt>
                <c:pt idx="425">
                  <c:v>152.38</c:v>
                </c:pt>
                <c:pt idx="426">
                  <c:v>141.5</c:v>
                </c:pt>
                <c:pt idx="427">
                  <c:v>119.83</c:v>
                </c:pt>
                <c:pt idx="428">
                  <c:v>117.49</c:v>
                </c:pt>
                <c:pt idx="429">
                  <c:v>128.94999999999999</c:v>
                </c:pt>
                <c:pt idx="430">
                  <c:v>101.9</c:v>
                </c:pt>
                <c:pt idx="431">
                  <c:v>63.03</c:v>
                </c:pt>
                <c:pt idx="432">
                  <c:v>81.150000000000006</c:v>
                </c:pt>
                <c:pt idx="433">
                  <c:v>106.22</c:v>
                </c:pt>
                <c:pt idx="434">
                  <c:v>113.96</c:v>
                </c:pt>
                <c:pt idx="435">
                  <c:v>118.93</c:v>
                </c:pt>
                <c:pt idx="436">
                  <c:v>112.2</c:v>
                </c:pt>
                <c:pt idx="437">
                  <c:v>100.01</c:v>
                </c:pt>
                <c:pt idx="438">
                  <c:v>155.28</c:v>
                </c:pt>
                <c:pt idx="439">
                  <c:v>150.22999999999999</c:v>
                </c:pt>
                <c:pt idx="440">
                  <c:v>140.22</c:v>
                </c:pt>
                <c:pt idx="441">
                  <c:v>248.04</c:v>
                </c:pt>
                <c:pt idx="442">
                  <c:v>212.44</c:v>
                </c:pt>
                <c:pt idx="443">
                  <c:v>722.67</c:v>
                </c:pt>
                <c:pt idx="444">
                  <c:v>531.61</c:v>
                </c:pt>
                <c:pt idx="445">
                  <c:v>573.27</c:v>
                </c:pt>
                <c:pt idx="446">
                  <c:v>467.72</c:v>
                </c:pt>
                <c:pt idx="447">
                  <c:v>432.1</c:v>
                </c:pt>
                <c:pt idx="448">
                  <c:v>420.75</c:v>
                </c:pt>
                <c:pt idx="449">
                  <c:v>404.75</c:v>
                </c:pt>
                <c:pt idx="450">
                  <c:v>279.64999999999998</c:v>
                </c:pt>
                <c:pt idx="451">
                  <c:v>295.73</c:v>
                </c:pt>
                <c:pt idx="452">
                  <c:v>265.44</c:v>
                </c:pt>
                <c:pt idx="453">
                  <c:v>263.19</c:v>
                </c:pt>
                <c:pt idx="454">
                  <c:v>237.3</c:v>
                </c:pt>
                <c:pt idx="455">
                  <c:v>244.81</c:v>
                </c:pt>
                <c:pt idx="456">
                  <c:v>303.91000000000003</c:v>
                </c:pt>
                <c:pt idx="457">
                  <c:v>230.65</c:v>
                </c:pt>
                <c:pt idx="458">
                  <c:v>334.65</c:v>
                </c:pt>
                <c:pt idx="459">
                  <c:v>292.87</c:v>
                </c:pt>
                <c:pt idx="460">
                  <c:v>199.86</c:v>
                </c:pt>
                <c:pt idx="461">
                  <c:v>220.05</c:v>
                </c:pt>
                <c:pt idx="462">
                  <c:v>241.43</c:v>
                </c:pt>
                <c:pt idx="463">
                  <c:v>220.01</c:v>
                </c:pt>
                <c:pt idx="464">
                  <c:v>223.22</c:v>
                </c:pt>
                <c:pt idx="465">
                  <c:v>196.94</c:v>
                </c:pt>
                <c:pt idx="466">
                  <c:v>249.36</c:v>
                </c:pt>
                <c:pt idx="467">
                  <c:v>268.74</c:v>
                </c:pt>
                <c:pt idx="468">
                  <c:v>328.83</c:v>
                </c:pt>
                <c:pt idx="469">
                  <c:v>285.89</c:v>
                </c:pt>
                <c:pt idx="470">
                  <c:v>334.86</c:v>
                </c:pt>
                <c:pt idx="471">
                  <c:v>281.83</c:v>
                </c:pt>
                <c:pt idx="472">
                  <c:v>283.01</c:v>
                </c:pt>
                <c:pt idx="473">
                  <c:v>287.11</c:v>
                </c:pt>
                <c:pt idx="474">
                  <c:v>319.58999999999997</c:v>
                </c:pt>
                <c:pt idx="475">
                  <c:v>372.81</c:v>
                </c:pt>
                <c:pt idx="476">
                  <c:v>321.83999999999997</c:v>
                </c:pt>
                <c:pt idx="477">
                  <c:v>329.75</c:v>
                </c:pt>
                <c:pt idx="478">
                  <c:v>373.86</c:v>
                </c:pt>
                <c:pt idx="479">
                  <c:v>401.96</c:v>
                </c:pt>
                <c:pt idx="480">
                  <c:v>402.19</c:v>
                </c:pt>
                <c:pt idx="481">
                  <c:v>302.8</c:v>
                </c:pt>
                <c:pt idx="482">
                  <c:v>244.69</c:v>
                </c:pt>
                <c:pt idx="483">
                  <c:v>224.23</c:v>
                </c:pt>
                <c:pt idx="484">
                  <c:v>209.94</c:v>
                </c:pt>
                <c:pt idx="485">
                  <c:v>203.09</c:v>
                </c:pt>
                <c:pt idx="486">
                  <c:v>205.93</c:v>
                </c:pt>
                <c:pt idx="487">
                  <c:v>257.98</c:v>
                </c:pt>
                <c:pt idx="488">
                  <c:v>251.43</c:v>
                </c:pt>
                <c:pt idx="489">
                  <c:v>243.59</c:v>
                </c:pt>
                <c:pt idx="490">
                  <c:v>212.35</c:v>
                </c:pt>
                <c:pt idx="491">
                  <c:v>221.54</c:v>
                </c:pt>
                <c:pt idx="492">
                  <c:v>214.76</c:v>
                </c:pt>
                <c:pt idx="493">
                  <c:v>249.66</c:v>
                </c:pt>
                <c:pt idx="494">
                  <c:v>450.93</c:v>
                </c:pt>
                <c:pt idx="495">
                  <c:v>123.41</c:v>
                </c:pt>
                <c:pt idx="496">
                  <c:v>388.7</c:v>
                </c:pt>
                <c:pt idx="497">
                  <c:v>399.41</c:v>
                </c:pt>
                <c:pt idx="498">
                  <c:v>355.95</c:v>
                </c:pt>
                <c:pt idx="499">
                  <c:v>380.4</c:v>
                </c:pt>
                <c:pt idx="500">
                  <c:v>268.91000000000003</c:v>
                </c:pt>
                <c:pt idx="501">
                  <c:v>58.64</c:v>
                </c:pt>
                <c:pt idx="502">
                  <c:v>49.9</c:v>
                </c:pt>
                <c:pt idx="503">
                  <c:v>166.56</c:v>
                </c:pt>
                <c:pt idx="504">
                  <c:v>177.88</c:v>
                </c:pt>
                <c:pt idx="505">
                  <c:v>155.52000000000001</c:v>
                </c:pt>
                <c:pt idx="506">
                  <c:v>190.55</c:v>
                </c:pt>
                <c:pt idx="507">
                  <c:v>194.97</c:v>
                </c:pt>
                <c:pt idx="508">
                  <c:v>155.24</c:v>
                </c:pt>
                <c:pt idx="509">
                  <c:v>135.41999999999999</c:v>
                </c:pt>
                <c:pt idx="510">
                  <c:v>153.28</c:v>
                </c:pt>
                <c:pt idx="511">
                  <c:v>149.94999999999999</c:v>
                </c:pt>
                <c:pt idx="512">
                  <c:v>158.88999999999999</c:v>
                </c:pt>
                <c:pt idx="513">
                  <c:v>158.88999999999999</c:v>
                </c:pt>
                <c:pt idx="514">
                  <c:v>206.59</c:v>
                </c:pt>
                <c:pt idx="515">
                  <c:v>142.12</c:v>
                </c:pt>
                <c:pt idx="516">
                  <c:v>106.95</c:v>
                </c:pt>
                <c:pt idx="517">
                  <c:v>96.91</c:v>
                </c:pt>
                <c:pt idx="518">
                  <c:v>125.14</c:v>
                </c:pt>
                <c:pt idx="519">
                  <c:v>107.11</c:v>
                </c:pt>
                <c:pt idx="520">
                  <c:v>108.59</c:v>
                </c:pt>
                <c:pt idx="521">
                  <c:v>131.03</c:v>
                </c:pt>
                <c:pt idx="522">
                  <c:v>88.32</c:v>
                </c:pt>
                <c:pt idx="523">
                  <c:v>106.44</c:v>
                </c:pt>
                <c:pt idx="524">
                  <c:v>138.12</c:v>
                </c:pt>
                <c:pt idx="525">
                  <c:v>133.93</c:v>
                </c:pt>
                <c:pt idx="526">
                  <c:v>122.08</c:v>
                </c:pt>
                <c:pt idx="527">
                  <c:v>189.13</c:v>
                </c:pt>
                <c:pt idx="528">
                  <c:v>210.99</c:v>
                </c:pt>
                <c:pt idx="529">
                  <c:v>161.13</c:v>
                </c:pt>
                <c:pt idx="530">
                  <c:v>260.16000000000003</c:v>
                </c:pt>
                <c:pt idx="531">
                  <c:v>286.74</c:v>
                </c:pt>
                <c:pt idx="532">
                  <c:v>356.99</c:v>
                </c:pt>
                <c:pt idx="533">
                  <c:v>322.27</c:v>
                </c:pt>
                <c:pt idx="534">
                  <c:v>278.89999999999998</c:v>
                </c:pt>
                <c:pt idx="535">
                  <c:v>238.7</c:v>
                </c:pt>
                <c:pt idx="536">
                  <c:v>260.77</c:v>
                </c:pt>
                <c:pt idx="537">
                  <c:v>14.24</c:v>
                </c:pt>
                <c:pt idx="538">
                  <c:v>633.36</c:v>
                </c:pt>
                <c:pt idx="539">
                  <c:v>389.8</c:v>
                </c:pt>
                <c:pt idx="540">
                  <c:v>437.88</c:v>
                </c:pt>
                <c:pt idx="541">
                  <c:v>214.22</c:v>
                </c:pt>
                <c:pt idx="542">
                  <c:v>252.54</c:v>
                </c:pt>
                <c:pt idx="543">
                  <c:v>235.75</c:v>
                </c:pt>
                <c:pt idx="544">
                  <c:v>233.16</c:v>
                </c:pt>
                <c:pt idx="545">
                  <c:v>235.03</c:v>
                </c:pt>
                <c:pt idx="546">
                  <c:v>259.3</c:v>
                </c:pt>
                <c:pt idx="547">
                  <c:v>223.03</c:v>
                </c:pt>
                <c:pt idx="548">
                  <c:v>555.05999999999995</c:v>
                </c:pt>
                <c:pt idx="549">
                  <c:v>577.16</c:v>
                </c:pt>
                <c:pt idx="550">
                  <c:v>426.78</c:v>
                </c:pt>
                <c:pt idx="551">
                  <c:v>365.35</c:v>
                </c:pt>
                <c:pt idx="552">
                  <c:v>342.67</c:v>
                </c:pt>
                <c:pt idx="553">
                  <c:v>317.77</c:v>
                </c:pt>
                <c:pt idx="554">
                  <c:v>280.52</c:v>
                </c:pt>
                <c:pt idx="555">
                  <c:v>318.43</c:v>
                </c:pt>
                <c:pt idx="556">
                  <c:v>325.14</c:v>
                </c:pt>
                <c:pt idx="557">
                  <c:v>299.79000000000002</c:v>
                </c:pt>
                <c:pt idx="558">
                  <c:v>385.76</c:v>
                </c:pt>
                <c:pt idx="559">
                  <c:v>160.75</c:v>
                </c:pt>
                <c:pt idx="560">
                  <c:v>167.83</c:v>
                </c:pt>
                <c:pt idx="561">
                  <c:v>204.7</c:v>
                </c:pt>
                <c:pt idx="562">
                  <c:v>353.92</c:v>
                </c:pt>
                <c:pt idx="563">
                  <c:v>312.35000000000002</c:v>
                </c:pt>
                <c:pt idx="564">
                  <c:v>286.49</c:v>
                </c:pt>
                <c:pt idx="565">
                  <c:v>354.35</c:v>
                </c:pt>
                <c:pt idx="566">
                  <c:v>352.8</c:v>
                </c:pt>
                <c:pt idx="567">
                  <c:v>511.08</c:v>
                </c:pt>
                <c:pt idx="568">
                  <c:v>702.36</c:v>
                </c:pt>
                <c:pt idx="569">
                  <c:v>734.29</c:v>
                </c:pt>
                <c:pt idx="570">
                  <c:v>280.24</c:v>
                </c:pt>
                <c:pt idx="571">
                  <c:v>282.66000000000003</c:v>
                </c:pt>
                <c:pt idx="572">
                  <c:v>338.1</c:v>
                </c:pt>
                <c:pt idx="573">
                  <c:v>237.19</c:v>
                </c:pt>
                <c:pt idx="574">
                  <c:v>234.04</c:v>
                </c:pt>
                <c:pt idx="575">
                  <c:v>255.33</c:v>
                </c:pt>
                <c:pt idx="576">
                  <c:v>224.6</c:v>
                </c:pt>
                <c:pt idx="577">
                  <c:v>164.4</c:v>
                </c:pt>
                <c:pt idx="578">
                  <c:v>210.23</c:v>
                </c:pt>
                <c:pt idx="579">
                  <c:v>240.65</c:v>
                </c:pt>
                <c:pt idx="580">
                  <c:v>280.02999999999997</c:v>
                </c:pt>
                <c:pt idx="581">
                  <c:v>258.44</c:v>
                </c:pt>
                <c:pt idx="582">
                  <c:v>247.54</c:v>
                </c:pt>
                <c:pt idx="583">
                  <c:v>298.75</c:v>
                </c:pt>
                <c:pt idx="584">
                  <c:v>306.55</c:v>
                </c:pt>
                <c:pt idx="585">
                  <c:v>311.99</c:v>
                </c:pt>
                <c:pt idx="586">
                  <c:v>267.22000000000003</c:v>
                </c:pt>
                <c:pt idx="587">
                  <c:v>253.56</c:v>
                </c:pt>
                <c:pt idx="588">
                  <c:v>218.17</c:v>
                </c:pt>
                <c:pt idx="589">
                  <c:v>360.38</c:v>
                </c:pt>
                <c:pt idx="590">
                  <c:v>381.63</c:v>
                </c:pt>
                <c:pt idx="591">
                  <c:v>755.27</c:v>
                </c:pt>
                <c:pt idx="592">
                  <c:v>620.22</c:v>
                </c:pt>
                <c:pt idx="593">
                  <c:v>517.72</c:v>
                </c:pt>
                <c:pt idx="594">
                  <c:v>495.46</c:v>
                </c:pt>
                <c:pt idx="595">
                  <c:v>661.22</c:v>
                </c:pt>
                <c:pt idx="596">
                  <c:v>650.44000000000005</c:v>
                </c:pt>
                <c:pt idx="597">
                  <c:v>476.52</c:v>
                </c:pt>
                <c:pt idx="598">
                  <c:v>434.92</c:v>
                </c:pt>
                <c:pt idx="599">
                  <c:v>338.45</c:v>
                </c:pt>
                <c:pt idx="600">
                  <c:v>301.8</c:v>
                </c:pt>
                <c:pt idx="601">
                  <c:v>256.33999999999997</c:v>
                </c:pt>
                <c:pt idx="602">
                  <c:v>314.08</c:v>
                </c:pt>
                <c:pt idx="603">
                  <c:v>321</c:v>
                </c:pt>
                <c:pt idx="604">
                  <c:v>268.45</c:v>
                </c:pt>
                <c:pt idx="605">
                  <c:v>213.8</c:v>
                </c:pt>
                <c:pt idx="606">
                  <c:v>263.18</c:v>
                </c:pt>
                <c:pt idx="607">
                  <c:v>270.86</c:v>
                </c:pt>
                <c:pt idx="608">
                  <c:v>206.47</c:v>
                </c:pt>
                <c:pt idx="609">
                  <c:v>168.14</c:v>
                </c:pt>
                <c:pt idx="610">
                  <c:v>229.2</c:v>
                </c:pt>
                <c:pt idx="611">
                  <c:v>264.31</c:v>
                </c:pt>
                <c:pt idx="612">
                  <c:v>249.16</c:v>
                </c:pt>
                <c:pt idx="613">
                  <c:v>166.95</c:v>
                </c:pt>
                <c:pt idx="614">
                  <c:v>289.94</c:v>
                </c:pt>
                <c:pt idx="615">
                  <c:v>177.85</c:v>
                </c:pt>
                <c:pt idx="616">
                  <c:v>266.33</c:v>
                </c:pt>
                <c:pt idx="617">
                  <c:v>260.77</c:v>
                </c:pt>
                <c:pt idx="618">
                  <c:v>305.27</c:v>
                </c:pt>
                <c:pt idx="619">
                  <c:v>341.69</c:v>
                </c:pt>
                <c:pt idx="620">
                  <c:v>472.68</c:v>
                </c:pt>
                <c:pt idx="621">
                  <c:v>414.51</c:v>
                </c:pt>
                <c:pt idx="622">
                  <c:v>485.66</c:v>
                </c:pt>
                <c:pt idx="623">
                  <c:v>456.26</c:v>
                </c:pt>
                <c:pt idx="624">
                  <c:v>379.01</c:v>
                </c:pt>
                <c:pt idx="625">
                  <c:v>379.39</c:v>
                </c:pt>
                <c:pt idx="626">
                  <c:v>323.87</c:v>
                </c:pt>
                <c:pt idx="627">
                  <c:v>332.98</c:v>
                </c:pt>
                <c:pt idx="628">
                  <c:v>283.66000000000003</c:v>
                </c:pt>
                <c:pt idx="629">
                  <c:v>320.85000000000002</c:v>
                </c:pt>
                <c:pt idx="630">
                  <c:v>334.52</c:v>
                </c:pt>
                <c:pt idx="631">
                  <c:v>387.82</c:v>
                </c:pt>
                <c:pt idx="632">
                  <c:v>323.8</c:v>
                </c:pt>
                <c:pt idx="633">
                  <c:v>282.58999999999997</c:v>
                </c:pt>
                <c:pt idx="634">
                  <c:v>207.45</c:v>
                </c:pt>
                <c:pt idx="635">
                  <c:v>215.69</c:v>
                </c:pt>
                <c:pt idx="636">
                  <c:v>170.5</c:v>
                </c:pt>
                <c:pt idx="637">
                  <c:v>364.01</c:v>
                </c:pt>
                <c:pt idx="638">
                  <c:v>463.38</c:v>
                </c:pt>
                <c:pt idx="639">
                  <c:v>385.61</c:v>
                </c:pt>
                <c:pt idx="640">
                  <c:v>420.19</c:v>
                </c:pt>
                <c:pt idx="641">
                  <c:v>282.64</c:v>
                </c:pt>
                <c:pt idx="642">
                  <c:v>351.36</c:v>
                </c:pt>
                <c:pt idx="643">
                  <c:v>438.5</c:v>
                </c:pt>
                <c:pt idx="644">
                  <c:v>345.9</c:v>
                </c:pt>
                <c:pt idx="645">
                  <c:v>318.33999999999997</c:v>
                </c:pt>
                <c:pt idx="646">
                  <c:v>366.98</c:v>
                </c:pt>
                <c:pt idx="647">
                  <c:v>412.36</c:v>
                </c:pt>
                <c:pt idx="648">
                  <c:v>484.15</c:v>
                </c:pt>
                <c:pt idx="649">
                  <c:v>529.57000000000005</c:v>
                </c:pt>
                <c:pt idx="650">
                  <c:v>325.18</c:v>
                </c:pt>
                <c:pt idx="651">
                  <c:v>266.5</c:v>
                </c:pt>
                <c:pt idx="652">
                  <c:v>322.33</c:v>
                </c:pt>
                <c:pt idx="653">
                  <c:v>344.81</c:v>
                </c:pt>
                <c:pt idx="654">
                  <c:v>321.52999999999997</c:v>
                </c:pt>
                <c:pt idx="655">
                  <c:v>727.29</c:v>
                </c:pt>
                <c:pt idx="656">
                  <c:v>579.84</c:v>
                </c:pt>
                <c:pt idx="657">
                  <c:v>533.80999999999995</c:v>
                </c:pt>
                <c:pt idx="658">
                  <c:v>355.73</c:v>
                </c:pt>
                <c:pt idx="659">
                  <c:v>395.25</c:v>
                </c:pt>
                <c:pt idx="660">
                  <c:v>349.75</c:v>
                </c:pt>
                <c:pt idx="661">
                  <c:v>288.47000000000003</c:v>
                </c:pt>
                <c:pt idx="662">
                  <c:v>246.78</c:v>
                </c:pt>
                <c:pt idx="663">
                  <c:v>315.74</c:v>
                </c:pt>
                <c:pt idx="664">
                  <c:v>345.23</c:v>
                </c:pt>
                <c:pt idx="665">
                  <c:v>353.45</c:v>
                </c:pt>
                <c:pt idx="666">
                  <c:v>335.81</c:v>
                </c:pt>
                <c:pt idx="667">
                  <c:v>279.41000000000003</c:v>
                </c:pt>
                <c:pt idx="668">
                  <c:v>367.07</c:v>
                </c:pt>
                <c:pt idx="669">
                  <c:v>337.71</c:v>
                </c:pt>
                <c:pt idx="670">
                  <c:v>340.39</c:v>
                </c:pt>
                <c:pt idx="671">
                  <c:v>286.83999999999997</c:v>
                </c:pt>
                <c:pt idx="672">
                  <c:v>217.96</c:v>
                </c:pt>
                <c:pt idx="673">
                  <c:v>632.54999999999995</c:v>
                </c:pt>
                <c:pt idx="674">
                  <c:v>354.4</c:v>
                </c:pt>
                <c:pt idx="675">
                  <c:v>773.32</c:v>
                </c:pt>
                <c:pt idx="676">
                  <c:v>210.35</c:v>
                </c:pt>
                <c:pt idx="677">
                  <c:v>226.71</c:v>
                </c:pt>
                <c:pt idx="678">
                  <c:v>204.18</c:v>
                </c:pt>
                <c:pt idx="679">
                  <c:v>228.26</c:v>
                </c:pt>
                <c:pt idx="680">
                  <c:v>217.35</c:v>
                </c:pt>
                <c:pt idx="681">
                  <c:v>190.46</c:v>
                </c:pt>
                <c:pt idx="682">
                  <c:v>188.34</c:v>
                </c:pt>
                <c:pt idx="683">
                  <c:v>187.66</c:v>
                </c:pt>
                <c:pt idx="684">
                  <c:v>200.55</c:v>
                </c:pt>
                <c:pt idx="685">
                  <c:v>219.2</c:v>
                </c:pt>
                <c:pt idx="686">
                  <c:v>275.64999999999998</c:v>
                </c:pt>
                <c:pt idx="687">
                  <c:v>226.65</c:v>
                </c:pt>
                <c:pt idx="688">
                  <c:v>268.3</c:v>
                </c:pt>
                <c:pt idx="689">
                  <c:v>233.31</c:v>
                </c:pt>
                <c:pt idx="690">
                  <c:v>254.55</c:v>
                </c:pt>
                <c:pt idx="691">
                  <c:v>338.53</c:v>
                </c:pt>
                <c:pt idx="692">
                  <c:v>215.87</c:v>
                </c:pt>
                <c:pt idx="693">
                  <c:v>212.4</c:v>
                </c:pt>
                <c:pt idx="694">
                  <c:v>270.85000000000002</c:v>
                </c:pt>
                <c:pt idx="695">
                  <c:v>274.08</c:v>
                </c:pt>
                <c:pt idx="696">
                  <c:v>252.38</c:v>
                </c:pt>
                <c:pt idx="697">
                  <c:v>264.54000000000002</c:v>
                </c:pt>
                <c:pt idx="698">
                  <c:v>321.87</c:v>
                </c:pt>
                <c:pt idx="699">
                  <c:v>306.12</c:v>
                </c:pt>
                <c:pt idx="700">
                  <c:v>346.28</c:v>
                </c:pt>
                <c:pt idx="701">
                  <c:v>340.42</c:v>
                </c:pt>
                <c:pt idx="702">
                  <c:v>339.25</c:v>
                </c:pt>
                <c:pt idx="703">
                  <c:v>301.57</c:v>
                </c:pt>
                <c:pt idx="704">
                  <c:v>355.03</c:v>
                </c:pt>
                <c:pt idx="705">
                  <c:v>301.11</c:v>
                </c:pt>
                <c:pt idx="706">
                  <c:v>304.39999999999998</c:v>
                </c:pt>
                <c:pt idx="707">
                  <c:v>262.81</c:v>
                </c:pt>
                <c:pt idx="708">
                  <c:v>232.64</c:v>
                </c:pt>
                <c:pt idx="709">
                  <c:v>133.82</c:v>
                </c:pt>
                <c:pt idx="710">
                  <c:v>924.32</c:v>
                </c:pt>
                <c:pt idx="711">
                  <c:v>1100.93</c:v>
                </c:pt>
                <c:pt idx="712">
                  <c:v>736.35</c:v>
                </c:pt>
                <c:pt idx="713">
                  <c:v>252.38</c:v>
                </c:pt>
                <c:pt idx="714">
                  <c:v>298.2</c:v>
                </c:pt>
                <c:pt idx="715">
                  <c:v>274.02</c:v>
                </c:pt>
                <c:pt idx="716">
                  <c:v>430.99</c:v>
                </c:pt>
                <c:pt idx="717">
                  <c:v>625.26</c:v>
                </c:pt>
                <c:pt idx="718">
                  <c:v>481.47</c:v>
                </c:pt>
                <c:pt idx="719">
                  <c:v>599.16</c:v>
                </c:pt>
                <c:pt idx="720">
                  <c:v>432.3</c:v>
                </c:pt>
                <c:pt idx="721">
                  <c:v>403.35</c:v>
                </c:pt>
                <c:pt idx="722">
                  <c:v>276.85000000000002</c:v>
                </c:pt>
                <c:pt idx="723">
                  <c:v>242.42</c:v>
                </c:pt>
                <c:pt idx="724">
                  <c:v>334.83</c:v>
                </c:pt>
                <c:pt idx="725">
                  <c:v>367.18</c:v>
                </c:pt>
                <c:pt idx="726">
                  <c:v>409.43</c:v>
                </c:pt>
                <c:pt idx="727">
                  <c:v>341.95</c:v>
                </c:pt>
                <c:pt idx="728">
                  <c:v>362.44</c:v>
                </c:pt>
                <c:pt idx="729">
                  <c:v>359.14</c:v>
                </c:pt>
                <c:pt idx="730">
                  <c:v>379.13</c:v>
                </c:pt>
                <c:pt idx="731">
                  <c:v>293.57</c:v>
                </c:pt>
                <c:pt idx="732">
                  <c:v>368.36</c:v>
                </c:pt>
                <c:pt idx="733">
                  <c:v>633.88</c:v>
                </c:pt>
                <c:pt idx="734">
                  <c:v>706.53</c:v>
                </c:pt>
                <c:pt idx="735">
                  <c:v>573.26</c:v>
                </c:pt>
                <c:pt idx="736">
                  <c:v>671.68</c:v>
                </c:pt>
                <c:pt idx="737">
                  <c:v>551.26</c:v>
                </c:pt>
                <c:pt idx="738">
                  <c:v>689.51</c:v>
                </c:pt>
                <c:pt idx="739">
                  <c:v>670.08</c:v>
                </c:pt>
                <c:pt idx="740">
                  <c:v>533.29999999999995</c:v>
                </c:pt>
                <c:pt idx="741">
                  <c:v>433.73</c:v>
                </c:pt>
                <c:pt idx="742">
                  <c:v>448.76</c:v>
                </c:pt>
                <c:pt idx="743">
                  <c:v>424.43</c:v>
                </c:pt>
                <c:pt idx="744">
                  <c:v>461.68</c:v>
                </c:pt>
                <c:pt idx="745">
                  <c:v>467.53</c:v>
                </c:pt>
                <c:pt idx="746">
                  <c:v>478.02</c:v>
                </c:pt>
                <c:pt idx="747">
                  <c:v>394.98</c:v>
                </c:pt>
                <c:pt idx="748">
                  <c:v>496.45</c:v>
                </c:pt>
                <c:pt idx="749">
                  <c:v>471.46</c:v>
                </c:pt>
                <c:pt idx="750">
                  <c:v>428.61</c:v>
                </c:pt>
                <c:pt idx="751">
                  <c:v>406.28</c:v>
                </c:pt>
                <c:pt idx="752">
                  <c:v>376.06</c:v>
                </c:pt>
                <c:pt idx="753">
                  <c:v>352.87</c:v>
                </c:pt>
                <c:pt idx="754">
                  <c:v>375.9</c:v>
                </c:pt>
                <c:pt idx="755">
                  <c:v>355.7</c:v>
                </c:pt>
                <c:pt idx="756">
                  <c:v>348.88</c:v>
                </c:pt>
                <c:pt idx="757">
                  <c:v>321.36</c:v>
                </c:pt>
                <c:pt idx="758">
                  <c:v>323.02999999999997</c:v>
                </c:pt>
                <c:pt idx="759">
                  <c:v>286.83999999999997</c:v>
                </c:pt>
                <c:pt idx="760">
                  <c:v>315.05</c:v>
                </c:pt>
                <c:pt idx="761">
                  <c:v>259.60000000000002</c:v>
                </c:pt>
                <c:pt idx="762">
                  <c:v>300.01</c:v>
                </c:pt>
                <c:pt idx="763">
                  <c:v>323.92</c:v>
                </c:pt>
                <c:pt idx="764">
                  <c:v>318.58</c:v>
                </c:pt>
                <c:pt idx="765">
                  <c:v>341.98</c:v>
                </c:pt>
                <c:pt idx="766">
                  <c:v>373.98</c:v>
                </c:pt>
                <c:pt idx="767">
                  <c:v>432.58</c:v>
                </c:pt>
                <c:pt idx="768">
                  <c:v>451.1</c:v>
                </c:pt>
                <c:pt idx="769">
                  <c:v>489.3</c:v>
                </c:pt>
                <c:pt idx="770">
                  <c:v>437.4</c:v>
                </c:pt>
                <c:pt idx="771">
                  <c:v>319.89999999999998</c:v>
                </c:pt>
                <c:pt idx="772">
                  <c:v>256.55</c:v>
                </c:pt>
                <c:pt idx="773">
                  <c:v>249.27</c:v>
                </c:pt>
                <c:pt idx="774">
                  <c:v>248.05</c:v>
                </c:pt>
                <c:pt idx="775">
                  <c:v>291.22000000000003</c:v>
                </c:pt>
                <c:pt idx="776">
                  <c:v>270.83</c:v>
                </c:pt>
                <c:pt idx="777">
                  <c:v>287.86</c:v>
                </c:pt>
                <c:pt idx="778">
                  <c:v>237.85</c:v>
                </c:pt>
                <c:pt idx="779">
                  <c:v>305.58</c:v>
                </c:pt>
                <c:pt idx="780">
                  <c:v>214.07</c:v>
                </c:pt>
                <c:pt idx="781">
                  <c:v>310.37</c:v>
                </c:pt>
                <c:pt idx="782">
                  <c:v>399.94</c:v>
                </c:pt>
                <c:pt idx="783">
                  <c:v>651.32000000000005</c:v>
                </c:pt>
                <c:pt idx="784">
                  <c:v>747.16</c:v>
                </c:pt>
                <c:pt idx="785">
                  <c:v>637.94000000000005</c:v>
                </c:pt>
                <c:pt idx="786">
                  <c:v>498.7</c:v>
                </c:pt>
                <c:pt idx="787">
                  <c:v>485.57</c:v>
                </c:pt>
                <c:pt idx="788">
                  <c:v>472.14</c:v>
                </c:pt>
                <c:pt idx="789">
                  <c:v>314.05</c:v>
                </c:pt>
                <c:pt idx="790">
                  <c:v>349.72</c:v>
                </c:pt>
                <c:pt idx="791">
                  <c:v>262.14</c:v>
                </c:pt>
                <c:pt idx="792">
                  <c:v>175.68</c:v>
                </c:pt>
                <c:pt idx="793">
                  <c:v>209.53</c:v>
                </c:pt>
                <c:pt idx="794">
                  <c:v>204.36</c:v>
                </c:pt>
                <c:pt idx="795">
                  <c:v>168.23</c:v>
                </c:pt>
                <c:pt idx="796">
                  <c:v>232.53</c:v>
                </c:pt>
                <c:pt idx="797">
                  <c:v>361.68</c:v>
                </c:pt>
                <c:pt idx="798">
                  <c:v>360.09</c:v>
                </c:pt>
                <c:pt idx="799">
                  <c:v>451.16</c:v>
                </c:pt>
                <c:pt idx="800">
                  <c:v>181.35</c:v>
                </c:pt>
                <c:pt idx="801">
                  <c:v>179.98</c:v>
                </c:pt>
                <c:pt idx="802">
                  <c:v>249.04</c:v>
                </c:pt>
                <c:pt idx="803">
                  <c:v>201.89</c:v>
                </c:pt>
                <c:pt idx="804">
                  <c:v>220.59</c:v>
                </c:pt>
                <c:pt idx="805">
                  <c:v>233.53</c:v>
                </c:pt>
                <c:pt idx="806">
                  <c:v>203.81</c:v>
                </c:pt>
                <c:pt idx="807">
                  <c:v>259.52</c:v>
                </c:pt>
                <c:pt idx="808">
                  <c:v>165.29</c:v>
                </c:pt>
                <c:pt idx="809">
                  <c:v>199.47</c:v>
                </c:pt>
                <c:pt idx="810">
                  <c:v>200.75</c:v>
                </c:pt>
                <c:pt idx="811">
                  <c:v>253.72</c:v>
                </c:pt>
                <c:pt idx="812">
                  <c:v>253.96</c:v>
                </c:pt>
                <c:pt idx="813">
                  <c:v>234.18</c:v>
                </c:pt>
                <c:pt idx="814">
                  <c:v>233.57</c:v>
                </c:pt>
                <c:pt idx="815">
                  <c:v>358.95</c:v>
                </c:pt>
                <c:pt idx="816">
                  <c:v>485.55</c:v>
                </c:pt>
                <c:pt idx="817">
                  <c:v>367.93</c:v>
                </c:pt>
                <c:pt idx="818">
                  <c:v>375.44</c:v>
                </c:pt>
                <c:pt idx="819">
                  <c:v>415.77</c:v>
                </c:pt>
                <c:pt idx="820">
                  <c:v>425.19</c:v>
                </c:pt>
                <c:pt idx="821">
                  <c:v>391.61</c:v>
                </c:pt>
                <c:pt idx="822">
                  <c:v>537.91999999999996</c:v>
                </c:pt>
                <c:pt idx="823">
                  <c:v>565</c:v>
                </c:pt>
                <c:pt idx="824">
                  <c:v>506.92</c:v>
                </c:pt>
                <c:pt idx="825">
                  <c:v>149.53</c:v>
                </c:pt>
                <c:pt idx="826">
                  <c:v>188.33</c:v>
                </c:pt>
                <c:pt idx="827">
                  <c:v>205.37</c:v>
                </c:pt>
                <c:pt idx="828">
                  <c:v>216.71</c:v>
                </c:pt>
                <c:pt idx="829">
                  <c:v>163.46</c:v>
                </c:pt>
                <c:pt idx="830">
                  <c:v>168.41</c:v>
                </c:pt>
                <c:pt idx="831">
                  <c:v>197.92</c:v>
                </c:pt>
                <c:pt idx="832">
                  <c:v>165.64</c:v>
                </c:pt>
                <c:pt idx="833">
                  <c:v>128.26</c:v>
                </c:pt>
                <c:pt idx="834">
                  <c:v>168.96</c:v>
                </c:pt>
                <c:pt idx="835">
                  <c:v>168.24</c:v>
                </c:pt>
                <c:pt idx="836">
                  <c:v>141.46</c:v>
                </c:pt>
                <c:pt idx="837">
                  <c:v>131.9</c:v>
                </c:pt>
                <c:pt idx="838">
                  <c:v>156.01</c:v>
                </c:pt>
                <c:pt idx="839">
                  <c:v>134.6</c:v>
                </c:pt>
                <c:pt idx="840">
                  <c:v>140.27000000000001</c:v>
                </c:pt>
                <c:pt idx="841">
                  <c:v>275.97000000000003</c:v>
                </c:pt>
                <c:pt idx="842">
                  <c:v>204.18</c:v>
                </c:pt>
                <c:pt idx="843">
                  <c:v>244.94</c:v>
                </c:pt>
                <c:pt idx="844">
                  <c:v>175.73</c:v>
                </c:pt>
                <c:pt idx="845">
                  <c:v>129</c:v>
                </c:pt>
                <c:pt idx="846">
                  <c:v>157.08000000000001</c:v>
                </c:pt>
                <c:pt idx="847">
                  <c:v>118.71</c:v>
                </c:pt>
                <c:pt idx="848">
                  <c:v>115.55</c:v>
                </c:pt>
                <c:pt idx="849">
                  <c:v>110.64</c:v>
                </c:pt>
                <c:pt idx="850">
                  <c:v>101.48</c:v>
                </c:pt>
                <c:pt idx="851">
                  <c:v>102.75</c:v>
                </c:pt>
                <c:pt idx="852">
                  <c:v>92.26</c:v>
                </c:pt>
                <c:pt idx="853">
                  <c:v>103.85</c:v>
                </c:pt>
                <c:pt idx="854">
                  <c:v>112.29</c:v>
                </c:pt>
                <c:pt idx="855">
                  <c:v>94.21</c:v>
                </c:pt>
                <c:pt idx="856">
                  <c:v>112.74</c:v>
                </c:pt>
                <c:pt idx="857">
                  <c:v>99.73</c:v>
                </c:pt>
                <c:pt idx="858">
                  <c:v>77.3</c:v>
                </c:pt>
                <c:pt idx="859">
                  <c:v>93.11</c:v>
                </c:pt>
                <c:pt idx="860">
                  <c:v>131.88999999999999</c:v>
                </c:pt>
                <c:pt idx="861">
                  <c:v>91.62</c:v>
                </c:pt>
                <c:pt idx="862">
                  <c:v>84.56</c:v>
                </c:pt>
                <c:pt idx="863">
                  <c:v>80.11</c:v>
                </c:pt>
                <c:pt idx="864">
                  <c:v>80.63</c:v>
                </c:pt>
                <c:pt idx="865">
                  <c:v>76.150000000000006</c:v>
                </c:pt>
                <c:pt idx="866">
                  <c:v>66.12</c:v>
                </c:pt>
                <c:pt idx="867">
                  <c:v>75.63</c:v>
                </c:pt>
                <c:pt idx="868">
                  <c:v>77.03</c:v>
                </c:pt>
                <c:pt idx="869">
                  <c:v>117.98</c:v>
                </c:pt>
                <c:pt idx="870">
                  <c:v>156.21</c:v>
                </c:pt>
                <c:pt idx="871">
                  <c:v>148.19</c:v>
                </c:pt>
                <c:pt idx="872">
                  <c:v>126.93</c:v>
                </c:pt>
                <c:pt idx="873">
                  <c:v>117.2</c:v>
                </c:pt>
                <c:pt idx="874">
                  <c:v>112.42</c:v>
                </c:pt>
                <c:pt idx="875">
                  <c:v>85.19</c:v>
                </c:pt>
                <c:pt idx="876">
                  <c:v>106.38</c:v>
                </c:pt>
                <c:pt idx="877">
                  <c:v>75.790000000000006</c:v>
                </c:pt>
                <c:pt idx="878">
                  <c:v>91.51</c:v>
                </c:pt>
                <c:pt idx="879">
                  <c:v>64.59</c:v>
                </c:pt>
                <c:pt idx="880">
                  <c:v>76.58</c:v>
                </c:pt>
                <c:pt idx="881">
                  <c:v>82.27</c:v>
                </c:pt>
                <c:pt idx="882">
                  <c:v>115.01</c:v>
                </c:pt>
                <c:pt idx="883">
                  <c:v>134.74</c:v>
                </c:pt>
                <c:pt idx="884">
                  <c:v>138.11000000000001</c:v>
                </c:pt>
                <c:pt idx="885">
                  <c:v>174.73</c:v>
                </c:pt>
                <c:pt idx="886">
                  <c:v>113.58</c:v>
                </c:pt>
                <c:pt idx="887">
                  <c:v>74.709999999999994</c:v>
                </c:pt>
                <c:pt idx="888">
                  <c:v>198.83</c:v>
                </c:pt>
                <c:pt idx="889">
                  <c:v>140.21</c:v>
                </c:pt>
                <c:pt idx="890">
                  <c:v>197.07</c:v>
                </c:pt>
                <c:pt idx="891">
                  <c:v>219.95</c:v>
                </c:pt>
                <c:pt idx="892">
                  <c:v>271.99</c:v>
                </c:pt>
                <c:pt idx="893">
                  <c:v>245</c:v>
                </c:pt>
                <c:pt idx="894">
                  <c:v>209.33</c:v>
                </c:pt>
                <c:pt idx="895">
                  <c:v>217.82</c:v>
                </c:pt>
                <c:pt idx="896">
                  <c:v>222.46</c:v>
                </c:pt>
                <c:pt idx="897">
                  <c:v>275.69</c:v>
                </c:pt>
                <c:pt idx="898">
                  <c:v>344.93</c:v>
                </c:pt>
                <c:pt idx="899">
                  <c:v>295.54000000000002</c:v>
                </c:pt>
                <c:pt idx="900">
                  <c:v>492</c:v>
                </c:pt>
                <c:pt idx="901">
                  <c:v>714.31</c:v>
                </c:pt>
                <c:pt idx="902">
                  <c:v>825.39</c:v>
                </c:pt>
                <c:pt idx="903">
                  <c:v>656.91</c:v>
                </c:pt>
                <c:pt idx="904">
                  <c:v>433.94</c:v>
                </c:pt>
                <c:pt idx="905">
                  <c:v>388.45</c:v>
                </c:pt>
                <c:pt idx="906">
                  <c:v>254.74</c:v>
                </c:pt>
                <c:pt idx="907">
                  <c:v>269.69</c:v>
                </c:pt>
                <c:pt idx="908">
                  <c:v>282.52</c:v>
                </c:pt>
                <c:pt idx="909">
                  <c:v>231.53</c:v>
                </c:pt>
                <c:pt idx="910">
                  <c:v>181.83</c:v>
                </c:pt>
                <c:pt idx="911">
                  <c:v>168.68</c:v>
                </c:pt>
                <c:pt idx="912">
                  <c:v>236.26</c:v>
                </c:pt>
                <c:pt idx="913">
                  <c:v>326.69</c:v>
                </c:pt>
                <c:pt idx="914">
                  <c:v>74.19</c:v>
                </c:pt>
                <c:pt idx="915">
                  <c:v>78.430000000000007</c:v>
                </c:pt>
                <c:pt idx="916">
                  <c:v>77.95</c:v>
                </c:pt>
                <c:pt idx="917">
                  <c:v>57.93</c:v>
                </c:pt>
                <c:pt idx="918">
                  <c:v>305.31</c:v>
                </c:pt>
                <c:pt idx="919">
                  <c:v>229.96</c:v>
                </c:pt>
                <c:pt idx="920">
                  <c:v>237.17</c:v>
                </c:pt>
                <c:pt idx="921">
                  <c:v>194.83</c:v>
                </c:pt>
                <c:pt idx="922">
                  <c:v>152.32</c:v>
                </c:pt>
                <c:pt idx="923">
                  <c:v>154.86000000000001</c:v>
                </c:pt>
                <c:pt idx="924">
                  <c:v>105.61</c:v>
                </c:pt>
                <c:pt idx="925">
                  <c:v>143.44</c:v>
                </c:pt>
                <c:pt idx="926">
                  <c:v>123.09</c:v>
                </c:pt>
                <c:pt idx="927">
                  <c:v>144.66</c:v>
                </c:pt>
                <c:pt idx="928">
                  <c:v>95.28</c:v>
                </c:pt>
                <c:pt idx="929">
                  <c:v>89.72</c:v>
                </c:pt>
                <c:pt idx="930">
                  <c:v>93.45</c:v>
                </c:pt>
                <c:pt idx="931">
                  <c:v>84.36</c:v>
                </c:pt>
                <c:pt idx="932">
                  <c:v>113.57</c:v>
                </c:pt>
                <c:pt idx="933">
                  <c:v>146.19</c:v>
                </c:pt>
                <c:pt idx="934">
                  <c:v>115.94</c:v>
                </c:pt>
                <c:pt idx="935">
                  <c:v>115.58</c:v>
                </c:pt>
                <c:pt idx="936">
                  <c:v>134.66</c:v>
                </c:pt>
                <c:pt idx="937">
                  <c:v>136.11000000000001</c:v>
                </c:pt>
                <c:pt idx="938">
                  <c:v>206.94</c:v>
                </c:pt>
                <c:pt idx="939">
                  <c:v>86.8</c:v>
                </c:pt>
                <c:pt idx="940">
                  <c:v>110.58</c:v>
                </c:pt>
                <c:pt idx="941">
                  <c:v>92.43</c:v>
                </c:pt>
                <c:pt idx="942">
                  <c:v>82.65</c:v>
                </c:pt>
                <c:pt idx="943">
                  <c:v>85.06</c:v>
                </c:pt>
                <c:pt idx="944">
                  <c:v>76.540000000000006</c:v>
                </c:pt>
                <c:pt idx="945">
                  <c:v>93.09</c:v>
                </c:pt>
                <c:pt idx="946">
                  <c:v>81.61</c:v>
                </c:pt>
                <c:pt idx="947">
                  <c:v>104.08</c:v>
                </c:pt>
                <c:pt idx="948">
                  <c:v>94.5</c:v>
                </c:pt>
                <c:pt idx="949">
                  <c:v>123.96</c:v>
                </c:pt>
                <c:pt idx="950">
                  <c:v>99.69</c:v>
                </c:pt>
                <c:pt idx="951">
                  <c:v>94.92</c:v>
                </c:pt>
                <c:pt idx="952">
                  <c:v>100.35</c:v>
                </c:pt>
                <c:pt idx="953">
                  <c:v>100.54</c:v>
                </c:pt>
                <c:pt idx="954">
                  <c:v>63.36</c:v>
                </c:pt>
                <c:pt idx="955">
                  <c:v>63.81</c:v>
                </c:pt>
                <c:pt idx="956">
                  <c:v>69.67</c:v>
                </c:pt>
                <c:pt idx="957">
                  <c:v>72.91</c:v>
                </c:pt>
                <c:pt idx="958">
                  <c:v>68.13</c:v>
                </c:pt>
                <c:pt idx="959">
                  <c:v>86.15</c:v>
                </c:pt>
                <c:pt idx="960">
                  <c:v>67.61</c:v>
                </c:pt>
                <c:pt idx="961">
                  <c:v>74.17</c:v>
                </c:pt>
                <c:pt idx="962">
                  <c:v>110.62</c:v>
                </c:pt>
                <c:pt idx="963">
                  <c:v>110.55</c:v>
                </c:pt>
                <c:pt idx="964">
                  <c:v>120.09</c:v>
                </c:pt>
                <c:pt idx="965">
                  <c:v>168.15</c:v>
                </c:pt>
                <c:pt idx="966">
                  <c:v>149.94</c:v>
                </c:pt>
                <c:pt idx="967">
                  <c:v>362.63</c:v>
                </c:pt>
                <c:pt idx="968">
                  <c:v>118.12</c:v>
                </c:pt>
                <c:pt idx="969">
                  <c:v>126.61</c:v>
                </c:pt>
                <c:pt idx="970">
                  <c:v>102.74</c:v>
                </c:pt>
                <c:pt idx="971">
                  <c:v>85.97</c:v>
                </c:pt>
                <c:pt idx="972">
                  <c:v>103.98</c:v>
                </c:pt>
                <c:pt idx="973">
                  <c:v>112.8</c:v>
                </c:pt>
                <c:pt idx="974">
                  <c:v>118.24</c:v>
                </c:pt>
                <c:pt idx="975">
                  <c:v>139.18</c:v>
                </c:pt>
                <c:pt idx="976">
                  <c:v>116.43</c:v>
                </c:pt>
                <c:pt idx="977">
                  <c:v>181.53</c:v>
                </c:pt>
                <c:pt idx="978">
                  <c:v>204.73</c:v>
                </c:pt>
                <c:pt idx="979">
                  <c:v>184.19</c:v>
                </c:pt>
                <c:pt idx="980">
                  <c:v>150.13999999999999</c:v>
                </c:pt>
                <c:pt idx="981">
                  <c:v>217.49</c:v>
                </c:pt>
                <c:pt idx="982">
                  <c:v>155.15</c:v>
                </c:pt>
                <c:pt idx="983">
                  <c:v>150.32</c:v>
                </c:pt>
                <c:pt idx="984">
                  <c:v>162.96</c:v>
                </c:pt>
                <c:pt idx="985">
                  <c:v>145.08000000000001</c:v>
                </c:pt>
                <c:pt idx="986">
                  <c:v>554.70000000000005</c:v>
                </c:pt>
                <c:pt idx="987">
                  <c:v>203.3</c:v>
                </c:pt>
                <c:pt idx="988">
                  <c:v>178.11</c:v>
                </c:pt>
                <c:pt idx="989">
                  <c:v>368.17</c:v>
                </c:pt>
                <c:pt idx="990">
                  <c:v>393.02</c:v>
                </c:pt>
                <c:pt idx="991">
                  <c:v>447.35</c:v>
                </c:pt>
                <c:pt idx="992">
                  <c:v>531.25</c:v>
                </c:pt>
                <c:pt idx="993">
                  <c:v>420.42</c:v>
                </c:pt>
                <c:pt idx="994">
                  <c:v>339.78</c:v>
                </c:pt>
                <c:pt idx="995">
                  <c:v>321.64</c:v>
                </c:pt>
                <c:pt idx="996">
                  <c:v>290.02</c:v>
                </c:pt>
                <c:pt idx="997">
                  <c:v>182.38</c:v>
                </c:pt>
                <c:pt idx="998">
                  <c:v>191.95</c:v>
                </c:pt>
                <c:pt idx="999">
                  <c:v>170.78</c:v>
                </c:pt>
                <c:pt idx="1000">
                  <c:v>157.68</c:v>
                </c:pt>
                <c:pt idx="1001">
                  <c:v>126.17</c:v>
                </c:pt>
                <c:pt idx="1002">
                  <c:v>180.59</c:v>
                </c:pt>
                <c:pt idx="1003">
                  <c:v>195.71</c:v>
                </c:pt>
                <c:pt idx="1004">
                  <c:v>241.48</c:v>
                </c:pt>
                <c:pt idx="1005">
                  <c:v>226.41</c:v>
                </c:pt>
                <c:pt idx="1006">
                  <c:v>230.15</c:v>
                </c:pt>
                <c:pt idx="1007">
                  <c:v>222.33</c:v>
                </c:pt>
                <c:pt idx="1008">
                  <c:v>186.51</c:v>
                </c:pt>
                <c:pt idx="1009">
                  <c:v>175.77</c:v>
                </c:pt>
                <c:pt idx="1010">
                  <c:v>125.83</c:v>
                </c:pt>
                <c:pt idx="1011">
                  <c:v>130.26</c:v>
                </c:pt>
                <c:pt idx="1012">
                  <c:v>165.6</c:v>
                </c:pt>
                <c:pt idx="1013">
                  <c:v>167.24</c:v>
                </c:pt>
                <c:pt idx="1014">
                  <c:v>198.54</c:v>
                </c:pt>
                <c:pt idx="1015">
                  <c:v>171.84</c:v>
                </c:pt>
                <c:pt idx="1016">
                  <c:v>239.46</c:v>
                </c:pt>
                <c:pt idx="1017">
                  <c:v>244.92</c:v>
                </c:pt>
                <c:pt idx="1018">
                  <c:v>300.69</c:v>
                </c:pt>
                <c:pt idx="1019">
                  <c:v>274.27999999999997</c:v>
                </c:pt>
                <c:pt idx="1020">
                  <c:v>322.61</c:v>
                </c:pt>
                <c:pt idx="1021">
                  <c:v>516.74</c:v>
                </c:pt>
                <c:pt idx="1022">
                  <c:v>586.26</c:v>
                </c:pt>
                <c:pt idx="1023">
                  <c:v>482.72</c:v>
                </c:pt>
                <c:pt idx="1024">
                  <c:v>312.39999999999998</c:v>
                </c:pt>
                <c:pt idx="1025">
                  <c:v>349.29</c:v>
                </c:pt>
                <c:pt idx="1026">
                  <c:v>241.75</c:v>
                </c:pt>
                <c:pt idx="1027">
                  <c:v>312.12</c:v>
                </c:pt>
                <c:pt idx="1028">
                  <c:v>376.68</c:v>
                </c:pt>
                <c:pt idx="1029">
                  <c:v>263.19</c:v>
                </c:pt>
                <c:pt idx="1030">
                  <c:v>253.9</c:v>
                </c:pt>
                <c:pt idx="1031">
                  <c:v>210.26</c:v>
                </c:pt>
                <c:pt idx="1032">
                  <c:v>264.3</c:v>
                </c:pt>
                <c:pt idx="1033">
                  <c:v>296.05</c:v>
                </c:pt>
                <c:pt idx="1034">
                  <c:v>237.57</c:v>
                </c:pt>
                <c:pt idx="1035">
                  <c:v>283.08</c:v>
                </c:pt>
                <c:pt idx="1036">
                  <c:v>424.43</c:v>
                </c:pt>
                <c:pt idx="1037">
                  <c:v>411.71</c:v>
                </c:pt>
                <c:pt idx="1038">
                  <c:v>401.85</c:v>
                </c:pt>
                <c:pt idx="1039">
                  <c:v>415.32</c:v>
                </c:pt>
                <c:pt idx="1040">
                  <c:v>414.56</c:v>
                </c:pt>
                <c:pt idx="1041">
                  <c:v>383.22</c:v>
                </c:pt>
                <c:pt idx="1042">
                  <c:v>254.31</c:v>
                </c:pt>
                <c:pt idx="1043">
                  <c:v>217.05</c:v>
                </c:pt>
                <c:pt idx="1044">
                  <c:v>161.46</c:v>
                </c:pt>
                <c:pt idx="1045">
                  <c:v>180.69</c:v>
                </c:pt>
                <c:pt idx="1046">
                  <c:v>226.61</c:v>
                </c:pt>
                <c:pt idx="1047">
                  <c:v>252.9</c:v>
                </c:pt>
                <c:pt idx="1048">
                  <c:v>250.19</c:v>
                </c:pt>
                <c:pt idx="1049">
                  <c:v>221.03</c:v>
                </c:pt>
                <c:pt idx="1050">
                  <c:v>258.01</c:v>
                </c:pt>
                <c:pt idx="1051">
                  <c:v>282.77</c:v>
                </c:pt>
                <c:pt idx="1052">
                  <c:v>283</c:v>
                </c:pt>
                <c:pt idx="1053">
                  <c:v>285.06</c:v>
                </c:pt>
                <c:pt idx="1054">
                  <c:v>231.95</c:v>
                </c:pt>
                <c:pt idx="1055">
                  <c:v>251.81</c:v>
                </c:pt>
                <c:pt idx="1056">
                  <c:v>232.55</c:v>
                </c:pt>
                <c:pt idx="1057">
                  <c:v>244.56</c:v>
                </c:pt>
                <c:pt idx="1058">
                  <c:v>268.29000000000002</c:v>
                </c:pt>
                <c:pt idx="1059">
                  <c:v>195.84</c:v>
                </c:pt>
                <c:pt idx="1060">
                  <c:v>230.93</c:v>
                </c:pt>
                <c:pt idx="1061">
                  <c:v>291.24</c:v>
                </c:pt>
                <c:pt idx="1062">
                  <c:v>201.28</c:v>
                </c:pt>
                <c:pt idx="1063">
                  <c:v>213.61</c:v>
                </c:pt>
                <c:pt idx="1064">
                  <c:v>240.35</c:v>
                </c:pt>
                <c:pt idx="1065">
                  <c:v>271.42</c:v>
                </c:pt>
                <c:pt idx="1066">
                  <c:v>272.54000000000002</c:v>
                </c:pt>
                <c:pt idx="1067">
                  <c:v>295.27</c:v>
                </c:pt>
                <c:pt idx="1068">
                  <c:v>288.74</c:v>
                </c:pt>
                <c:pt idx="1069">
                  <c:v>348</c:v>
                </c:pt>
                <c:pt idx="1070">
                  <c:v>331.17</c:v>
                </c:pt>
                <c:pt idx="1071">
                  <c:v>298.39</c:v>
                </c:pt>
                <c:pt idx="1072">
                  <c:v>295.02999999999997</c:v>
                </c:pt>
                <c:pt idx="1073">
                  <c:v>316</c:v>
                </c:pt>
                <c:pt idx="1074">
                  <c:v>351.44</c:v>
                </c:pt>
                <c:pt idx="1075">
                  <c:v>329.3</c:v>
                </c:pt>
                <c:pt idx="1076">
                  <c:v>278.43</c:v>
                </c:pt>
                <c:pt idx="1077">
                  <c:v>301.24</c:v>
                </c:pt>
                <c:pt idx="1078">
                  <c:v>340.07</c:v>
                </c:pt>
                <c:pt idx="1079">
                  <c:v>330.96</c:v>
                </c:pt>
                <c:pt idx="1080">
                  <c:v>269.68</c:v>
                </c:pt>
                <c:pt idx="1081">
                  <c:v>333.11</c:v>
                </c:pt>
                <c:pt idx="1082">
                  <c:v>373.53</c:v>
                </c:pt>
                <c:pt idx="1083">
                  <c:v>498.42</c:v>
                </c:pt>
                <c:pt idx="1084">
                  <c:v>307.27</c:v>
                </c:pt>
                <c:pt idx="1085">
                  <c:v>279.10000000000002</c:v>
                </c:pt>
                <c:pt idx="1086">
                  <c:v>273.56</c:v>
                </c:pt>
                <c:pt idx="1087">
                  <c:v>350.76</c:v>
                </c:pt>
                <c:pt idx="1088">
                  <c:v>291.49</c:v>
                </c:pt>
                <c:pt idx="1089">
                  <c:v>441.23</c:v>
                </c:pt>
                <c:pt idx="1090">
                  <c:v>371.79</c:v>
                </c:pt>
                <c:pt idx="1091">
                  <c:v>360.9</c:v>
                </c:pt>
                <c:pt idx="1092">
                  <c:v>296.05</c:v>
                </c:pt>
                <c:pt idx="1093">
                  <c:v>329.08</c:v>
                </c:pt>
                <c:pt idx="1094">
                  <c:v>395.17</c:v>
                </c:pt>
                <c:pt idx="1095">
                  <c:v>667.52</c:v>
                </c:pt>
                <c:pt idx="1096">
                  <c:v>786.34</c:v>
                </c:pt>
                <c:pt idx="1097">
                  <c:v>610.1</c:v>
                </c:pt>
                <c:pt idx="1098">
                  <c:v>803.37</c:v>
                </c:pt>
                <c:pt idx="1099">
                  <c:v>372.69</c:v>
                </c:pt>
                <c:pt idx="1100">
                  <c:v>422.17</c:v>
                </c:pt>
                <c:pt idx="1101">
                  <c:v>513.27</c:v>
                </c:pt>
                <c:pt idx="1102">
                  <c:v>441.87</c:v>
                </c:pt>
                <c:pt idx="1103">
                  <c:v>411.81</c:v>
                </c:pt>
                <c:pt idx="1104">
                  <c:v>412.05</c:v>
                </c:pt>
                <c:pt idx="1105">
                  <c:v>341.06</c:v>
                </c:pt>
                <c:pt idx="1106">
                  <c:v>365.73</c:v>
                </c:pt>
                <c:pt idx="1107">
                  <c:v>332.75</c:v>
                </c:pt>
                <c:pt idx="1108">
                  <c:v>416.17</c:v>
                </c:pt>
                <c:pt idx="1109">
                  <c:v>341.83</c:v>
                </c:pt>
                <c:pt idx="1110">
                  <c:v>332.02</c:v>
                </c:pt>
                <c:pt idx="1111">
                  <c:v>311.31</c:v>
                </c:pt>
                <c:pt idx="1112">
                  <c:v>324.63</c:v>
                </c:pt>
                <c:pt idx="1113">
                  <c:v>363.51</c:v>
                </c:pt>
                <c:pt idx="1114">
                  <c:v>320.62</c:v>
                </c:pt>
                <c:pt idx="1115">
                  <c:v>393.61</c:v>
                </c:pt>
                <c:pt idx="1116">
                  <c:v>337.49</c:v>
                </c:pt>
                <c:pt idx="1117">
                  <c:v>401.78</c:v>
                </c:pt>
                <c:pt idx="1118">
                  <c:v>280.16000000000003</c:v>
                </c:pt>
                <c:pt idx="1119">
                  <c:v>368.11</c:v>
                </c:pt>
                <c:pt idx="1120">
                  <c:v>368.22</c:v>
                </c:pt>
                <c:pt idx="1121">
                  <c:v>277.33999999999997</c:v>
                </c:pt>
                <c:pt idx="1122">
                  <c:v>407.75</c:v>
                </c:pt>
                <c:pt idx="1123">
                  <c:v>341.59</c:v>
                </c:pt>
                <c:pt idx="1124">
                  <c:v>332.89</c:v>
                </c:pt>
                <c:pt idx="1125">
                  <c:v>350.94</c:v>
                </c:pt>
                <c:pt idx="1126">
                  <c:v>235.44</c:v>
                </c:pt>
                <c:pt idx="1127">
                  <c:v>237.72</c:v>
                </c:pt>
                <c:pt idx="1128">
                  <c:v>385.98</c:v>
                </c:pt>
                <c:pt idx="1129">
                  <c:v>371.98</c:v>
                </c:pt>
                <c:pt idx="1130">
                  <c:v>336.5</c:v>
                </c:pt>
                <c:pt idx="1131">
                  <c:v>207.31</c:v>
                </c:pt>
                <c:pt idx="1132">
                  <c:v>240.71</c:v>
                </c:pt>
                <c:pt idx="1133">
                  <c:v>391.67</c:v>
                </c:pt>
                <c:pt idx="1134">
                  <c:v>434.48</c:v>
                </c:pt>
                <c:pt idx="1135">
                  <c:v>420.34</c:v>
                </c:pt>
                <c:pt idx="1136">
                  <c:v>575.15</c:v>
                </c:pt>
                <c:pt idx="1137">
                  <c:v>497.88</c:v>
                </c:pt>
                <c:pt idx="1138">
                  <c:v>317.31</c:v>
                </c:pt>
                <c:pt idx="1139">
                  <c:v>299.18</c:v>
                </c:pt>
                <c:pt idx="1140">
                  <c:v>339.02</c:v>
                </c:pt>
                <c:pt idx="1141">
                  <c:v>314.14999999999998</c:v>
                </c:pt>
                <c:pt idx="1142">
                  <c:v>345.89</c:v>
                </c:pt>
                <c:pt idx="1143">
                  <c:v>624.66999999999996</c:v>
                </c:pt>
                <c:pt idx="1144">
                  <c:v>1709.73</c:v>
                </c:pt>
                <c:pt idx="1145">
                  <c:v>1370.81</c:v>
                </c:pt>
                <c:pt idx="1146">
                  <c:v>1445.23</c:v>
                </c:pt>
                <c:pt idx="1147">
                  <c:v>403.03</c:v>
                </c:pt>
                <c:pt idx="1148">
                  <c:v>245.08</c:v>
                </c:pt>
                <c:pt idx="1149">
                  <c:v>178.88</c:v>
                </c:pt>
                <c:pt idx="1150">
                  <c:v>292.17</c:v>
                </c:pt>
                <c:pt idx="1151">
                  <c:v>206.54</c:v>
                </c:pt>
                <c:pt idx="1152">
                  <c:v>249.93</c:v>
                </c:pt>
                <c:pt idx="1153">
                  <c:v>330.83</c:v>
                </c:pt>
                <c:pt idx="1154">
                  <c:v>506.62</c:v>
                </c:pt>
                <c:pt idx="1155">
                  <c:v>431.81</c:v>
                </c:pt>
                <c:pt idx="1156">
                  <c:v>286.36</c:v>
                </c:pt>
                <c:pt idx="1157">
                  <c:v>454.34</c:v>
                </c:pt>
                <c:pt idx="1158">
                  <c:v>344.02</c:v>
                </c:pt>
                <c:pt idx="1159">
                  <c:v>333.55</c:v>
                </c:pt>
                <c:pt idx="1160">
                  <c:v>232.93</c:v>
                </c:pt>
                <c:pt idx="1161">
                  <c:v>227.16</c:v>
                </c:pt>
                <c:pt idx="1162">
                  <c:v>150.63</c:v>
                </c:pt>
                <c:pt idx="1163">
                  <c:v>220.56</c:v>
                </c:pt>
                <c:pt idx="1164">
                  <c:v>165.77</c:v>
                </c:pt>
                <c:pt idx="1165">
                  <c:v>195.06</c:v>
                </c:pt>
                <c:pt idx="1166">
                  <c:v>195.25</c:v>
                </c:pt>
                <c:pt idx="1167">
                  <c:v>186.53</c:v>
                </c:pt>
                <c:pt idx="1168">
                  <c:v>158.55000000000001</c:v>
                </c:pt>
                <c:pt idx="1169">
                  <c:v>191.4</c:v>
                </c:pt>
                <c:pt idx="1170">
                  <c:v>305.74</c:v>
                </c:pt>
                <c:pt idx="1171">
                  <c:v>293.62</c:v>
                </c:pt>
                <c:pt idx="1172">
                  <c:v>317.33999999999997</c:v>
                </c:pt>
                <c:pt idx="1173">
                  <c:v>284.44</c:v>
                </c:pt>
                <c:pt idx="1174">
                  <c:v>252.39</c:v>
                </c:pt>
                <c:pt idx="1175">
                  <c:v>234.87</c:v>
                </c:pt>
                <c:pt idx="1176">
                  <c:v>261.62</c:v>
                </c:pt>
                <c:pt idx="1177">
                  <c:v>267.41000000000003</c:v>
                </c:pt>
                <c:pt idx="1178">
                  <c:v>242.36</c:v>
                </c:pt>
                <c:pt idx="1179">
                  <c:v>221.28</c:v>
                </c:pt>
                <c:pt idx="1180">
                  <c:v>202.61</c:v>
                </c:pt>
                <c:pt idx="1181">
                  <c:v>210.09</c:v>
                </c:pt>
                <c:pt idx="1182">
                  <c:v>219.54</c:v>
                </c:pt>
                <c:pt idx="1183">
                  <c:v>241.84</c:v>
                </c:pt>
                <c:pt idx="1184">
                  <c:v>260.70999999999998</c:v>
                </c:pt>
                <c:pt idx="1185">
                  <c:v>229.09</c:v>
                </c:pt>
                <c:pt idx="1186">
                  <c:v>226.46</c:v>
                </c:pt>
                <c:pt idx="1187">
                  <c:v>186.83</c:v>
                </c:pt>
                <c:pt idx="1188">
                  <c:v>190.68</c:v>
                </c:pt>
                <c:pt idx="1189">
                  <c:v>297.45999999999998</c:v>
                </c:pt>
                <c:pt idx="1190">
                  <c:v>307.20999999999998</c:v>
                </c:pt>
                <c:pt idx="1191">
                  <c:v>391.33</c:v>
                </c:pt>
                <c:pt idx="1192">
                  <c:v>543.77</c:v>
                </c:pt>
                <c:pt idx="1193">
                  <c:v>339.12</c:v>
                </c:pt>
                <c:pt idx="1194">
                  <c:v>337.35</c:v>
                </c:pt>
                <c:pt idx="1195">
                  <c:v>422.93</c:v>
                </c:pt>
                <c:pt idx="1196">
                  <c:v>304.81</c:v>
                </c:pt>
                <c:pt idx="1197">
                  <c:v>12.29</c:v>
                </c:pt>
                <c:pt idx="1198">
                  <c:v>62.39</c:v>
                </c:pt>
                <c:pt idx="1199">
                  <c:v>70.2</c:v>
                </c:pt>
                <c:pt idx="1200">
                  <c:v>41.7</c:v>
                </c:pt>
                <c:pt idx="1201">
                  <c:v>33.590000000000003</c:v>
                </c:pt>
                <c:pt idx="1202">
                  <c:v>30.43</c:v>
                </c:pt>
                <c:pt idx="1203">
                  <c:v>26.16</c:v>
                </c:pt>
                <c:pt idx="1204">
                  <c:v>23.84</c:v>
                </c:pt>
                <c:pt idx="1205">
                  <c:v>69.56</c:v>
                </c:pt>
                <c:pt idx="1206">
                  <c:v>69.47</c:v>
                </c:pt>
                <c:pt idx="1207">
                  <c:v>64.900000000000006</c:v>
                </c:pt>
                <c:pt idx="1208">
                  <c:v>54.49</c:v>
                </c:pt>
                <c:pt idx="1209">
                  <c:v>68.5</c:v>
                </c:pt>
                <c:pt idx="1210">
                  <c:v>42.04</c:v>
                </c:pt>
                <c:pt idx="1211">
                  <c:v>51.28</c:v>
                </c:pt>
                <c:pt idx="1212">
                  <c:v>60.63</c:v>
                </c:pt>
                <c:pt idx="1213">
                  <c:v>62.08</c:v>
                </c:pt>
                <c:pt idx="1214">
                  <c:v>78.209999999999994</c:v>
                </c:pt>
                <c:pt idx="1215">
                  <c:v>83.41</c:v>
                </c:pt>
                <c:pt idx="1216">
                  <c:v>72.62</c:v>
                </c:pt>
                <c:pt idx="1217">
                  <c:v>64.040000000000006</c:v>
                </c:pt>
                <c:pt idx="1218">
                  <c:v>75.7</c:v>
                </c:pt>
                <c:pt idx="1219">
                  <c:v>75.75</c:v>
                </c:pt>
                <c:pt idx="1220">
                  <c:v>68.36</c:v>
                </c:pt>
                <c:pt idx="1221">
                  <c:v>73.209999999999994</c:v>
                </c:pt>
                <c:pt idx="1222">
                  <c:v>70.45</c:v>
                </c:pt>
                <c:pt idx="1223">
                  <c:v>66.290000000000006</c:v>
                </c:pt>
                <c:pt idx="1224">
                  <c:v>61.22</c:v>
                </c:pt>
                <c:pt idx="1225">
                  <c:v>59.83</c:v>
                </c:pt>
                <c:pt idx="1226">
                  <c:v>109.48</c:v>
                </c:pt>
                <c:pt idx="1227">
                  <c:v>106.5</c:v>
                </c:pt>
                <c:pt idx="1228">
                  <c:v>69.430000000000007</c:v>
                </c:pt>
                <c:pt idx="1229">
                  <c:v>173.51</c:v>
                </c:pt>
                <c:pt idx="1230">
                  <c:v>59.11</c:v>
                </c:pt>
                <c:pt idx="1231">
                  <c:v>80.61</c:v>
                </c:pt>
                <c:pt idx="1232">
                  <c:v>101.54</c:v>
                </c:pt>
                <c:pt idx="1233">
                  <c:v>87.95</c:v>
                </c:pt>
                <c:pt idx="1234">
                  <c:v>76.739999999999995</c:v>
                </c:pt>
                <c:pt idx="1235">
                  <c:v>156.93</c:v>
                </c:pt>
                <c:pt idx="1236">
                  <c:v>140.03</c:v>
                </c:pt>
                <c:pt idx="1237">
                  <c:v>57.8</c:v>
                </c:pt>
                <c:pt idx="1238">
                  <c:v>43.41</c:v>
                </c:pt>
                <c:pt idx="1239">
                  <c:v>52.34</c:v>
                </c:pt>
                <c:pt idx="1240">
                  <c:v>36.130000000000003</c:v>
                </c:pt>
                <c:pt idx="1241">
                  <c:v>39.799999999999997</c:v>
                </c:pt>
                <c:pt idx="1242">
                  <c:v>43.67</c:v>
                </c:pt>
                <c:pt idx="1243">
                  <c:v>26.71</c:v>
                </c:pt>
                <c:pt idx="1244">
                  <c:v>39.47</c:v>
                </c:pt>
                <c:pt idx="1245">
                  <c:v>42.48</c:v>
                </c:pt>
                <c:pt idx="1246">
                  <c:v>58.18</c:v>
                </c:pt>
                <c:pt idx="1247">
                  <c:v>182.15</c:v>
                </c:pt>
                <c:pt idx="1248">
                  <c:v>160.13</c:v>
                </c:pt>
                <c:pt idx="1249">
                  <c:v>142.34</c:v>
                </c:pt>
                <c:pt idx="1250">
                  <c:v>144.24</c:v>
                </c:pt>
                <c:pt idx="1251">
                  <c:v>159.30000000000001</c:v>
                </c:pt>
                <c:pt idx="1252">
                  <c:v>134.41999999999999</c:v>
                </c:pt>
                <c:pt idx="1253">
                  <c:v>109.12</c:v>
                </c:pt>
                <c:pt idx="1254">
                  <c:v>129.77000000000001</c:v>
                </c:pt>
                <c:pt idx="1255">
                  <c:v>121.64</c:v>
                </c:pt>
                <c:pt idx="1256">
                  <c:v>130.55000000000001</c:v>
                </c:pt>
                <c:pt idx="1257">
                  <c:v>91.25</c:v>
                </c:pt>
                <c:pt idx="1258">
                  <c:v>167.95</c:v>
                </c:pt>
                <c:pt idx="1259">
                  <c:v>201.82</c:v>
                </c:pt>
                <c:pt idx="1260">
                  <c:v>177.82</c:v>
                </c:pt>
                <c:pt idx="1261">
                  <c:v>151.11000000000001</c:v>
                </c:pt>
                <c:pt idx="1262">
                  <c:v>106.72</c:v>
                </c:pt>
                <c:pt idx="1263">
                  <c:v>137.69</c:v>
                </c:pt>
                <c:pt idx="1264">
                  <c:v>99.17</c:v>
                </c:pt>
                <c:pt idx="1265">
                  <c:v>125.81</c:v>
                </c:pt>
                <c:pt idx="1266">
                  <c:v>89.01</c:v>
                </c:pt>
                <c:pt idx="1267">
                  <c:v>109.83</c:v>
                </c:pt>
                <c:pt idx="1268">
                  <c:v>125.1</c:v>
                </c:pt>
                <c:pt idx="1269">
                  <c:v>118.6</c:v>
                </c:pt>
                <c:pt idx="1270">
                  <c:v>86.16</c:v>
                </c:pt>
                <c:pt idx="1271">
                  <c:v>92.02</c:v>
                </c:pt>
                <c:pt idx="1272">
                  <c:v>54.53</c:v>
                </c:pt>
                <c:pt idx="1273">
                  <c:v>49.57</c:v>
                </c:pt>
                <c:pt idx="1274">
                  <c:v>48.94</c:v>
                </c:pt>
                <c:pt idx="1275">
                  <c:v>74.430000000000007</c:v>
                </c:pt>
                <c:pt idx="1276">
                  <c:v>80.510000000000005</c:v>
                </c:pt>
                <c:pt idx="1277">
                  <c:v>117.89</c:v>
                </c:pt>
                <c:pt idx="1278">
                  <c:v>87.26</c:v>
                </c:pt>
                <c:pt idx="1279">
                  <c:v>87.34</c:v>
                </c:pt>
                <c:pt idx="1280">
                  <c:v>67.87</c:v>
                </c:pt>
                <c:pt idx="1281">
                  <c:v>75.16</c:v>
                </c:pt>
                <c:pt idx="1282">
                  <c:v>53.08</c:v>
                </c:pt>
                <c:pt idx="1283">
                  <c:v>81.16</c:v>
                </c:pt>
                <c:pt idx="1284">
                  <c:v>58.47</c:v>
                </c:pt>
                <c:pt idx="1285">
                  <c:v>65.94</c:v>
                </c:pt>
                <c:pt idx="1286">
                  <c:v>70.209999999999994</c:v>
                </c:pt>
                <c:pt idx="1287">
                  <c:v>57.11</c:v>
                </c:pt>
                <c:pt idx="1288">
                  <c:v>34.450000000000003</c:v>
                </c:pt>
                <c:pt idx="1289">
                  <c:v>36.96</c:v>
                </c:pt>
                <c:pt idx="1290">
                  <c:v>36.299999999999997</c:v>
                </c:pt>
                <c:pt idx="1291">
                  <c:v>25.74</c:v>
                </c:pt>
                <c:pt idx="1292">
                  <c:v>40.83</c:v>
                </c:pt>
                <c:pt idx="1293">
                  <c:v>36.049999999999997</c:v>
                </c:pt>
                <c:pt idx="1294">
                  <c:v>32.979999999999997</c:v>
                </c:pt>
                <c:pt idx="1295">
                  <c:v>29.29</c:v>
                </c:pt>
                <c:pt idx="1296">
                  <c:v>44.65</c:v>
                </c:pt>
                <c:pt idx="1297">
                  <c:v>52.69</c:v>
                </c:pt>
                <c:pt idx="1298">
                  <c:v>45.52</c:v>
                </c:pt>
                <c:pt idx="1299">
                  <c:v>116.96</c:v>
                </c:pt>
                <c:pt idx="1300">
                  <c:v>66.290000000000006</c:v>
                </c:pt>
                <c:pt idx="1301">
                  <c:v>50.93</c:v>
                </c:pt>
                <c:pt idx="1302">
                  <c:v>48.8</c:v>
                </c:pt>
                <c:pt idx="1303">
                  <c:v>36.5</c:v>
                </c:pt>
                <c:pt idx="1304">
                  <c:v>40.64</c:v>
                </c:pt>
                <c:pt idx="1305">
                  <c:v>61.03</c:v>
                </c:pt>
                <c:pt idx="1306">
                  <c:v>50.74</c:v>
                </c:pt>
                <c:pt idx="1307">
                  <c:v>59.75</c:v>
                </c:pt>
                <c:pt idx="1308">
                  <c:v>100.7</c:v>
                </c:pt>
                <c:pt idx="1309">
                  <c:v>84.07</c:v>
                </c:pt>
                <c:pt idx="1310">
                  <c:v>92.62</c:v>
                </c:pt>
                <c:pt idx="1311">
                  <c:v>79.069999999999993</c:v>
                </c:pt>
                <c:pt idx="1312">
                  <c:v>91</c:v>
                </c:pt>
                <c:pt idx="1313">
                  <c:v>85.93</c:v>
                </c:pt>
                <c:pt idx="1314">
                  <c:v>87.96</c:v>
                </c:pt>
                <c:pt idx="1315">
                  <c:v>131.32</c:v>
                </c:pt>
                <c:pt idx="1316">
                  <c:v>184.52</c:v>
                </c:pt>
                <c:pt idx="1317">
                  <c:v>193.86</c:v>
                </c:pt>
                <c:pt idx="1318">
                  <c:v>139.74</c:v>
                </c:pt>
                <c:pt idx="1319">
                  <c:v>130.69</c:v>
                </c:pt>
                <c:pt idx="1320">
                  <c:v>139.08000000000001</c:v>
                </c:pt>
                <c:pt idx="1321">
                  <c:v>149.4</c:v>
                </c:pt>
                <c:pt idx="1322">
                  <c:v>158.37</c:v>
                </c:pt>
                <c:pt idx="1323">
                  <c:v>146.41</c:v>
                </c:pt>
                <c:pt idx="1324">
                  <c:v>163.08000000000001</c:v>
                </c:pt>
                <c:pt idx="1325">
                  <c:v>116.13</c:v>
                </c:pt>
                <c:pt idx="1326">
                  <c:v>89.83</c:v>
                </c:pt>
                <c:pt idx="1327">
                  <c:v>60.33</c:v>
                </c:pt>
                <c:pt idx="1328">
                  <c:v>37.729999999999997</c:v>
                </c:pt>
                <c:pt idx="1329">
                  <c:v>31.52</c:v>
                </c:pt>
                <c:pt idx="1330">
                  <c:v>30.22</c:v>
                </c:pt>
                <c:pt idx="1331">
                  <c:v>32.5</c:v>
                </c:pt>
                <c:pt idx="1332">
                  <c:v>30.61</c:v>
                </c:pt>
                <c:pt idx="1333">
                  <c:v>25.61</c:v>
                </c:pt>
                <c:pt idx="1334">
                  <c:v>41.37</c:v>
                </c:pt>
                <c:pt idx="1335">
                  <c:v>53.8</c:v>
                </c:pt>
                <c:pt idx="1336">
                  <c:v>70.94</c:v>
                </c:pt>
                <c:pt idx="1337">
                  <c:v>68.959999999999994</c:v>
                </c:pt>
                <c:pt idx="1338">
                  <c:v>83.71</c:v>
                </c:pt>
                <c:pt idx="1339">
                  <c:v>61.75</c:v>
                </c:pt>
                <c:pt idx="1340">
                  <c:v>61.6</c:v>
                </c:pt>
                <c:pt idx="1341">
                  <c:v>67.17</c:v>
                </c:pt>
                <c:pt idx="1342">
                  <c:v>65.73</c:v>
                </c:pt>
                <c:pt idx="1343">
                  <c:v>90.2</c:v>
                </c:pt>
                <c:pt idx="1344">
                  <c:v>94.21</c:v>
                </c:pt>
                <c:pt idx="1345">
                  <c:v>57.5</c:v>
                </c:pt>
                <c:pt idx="1346">
                  <c:v>83.63</c:v>
                </c:pt>
                <c:pt idx="1347">
                  <c:v>132.19</c:v>
                </c:pt>
                <c:pt idx="1348">
                  <c:v>148.88</c:v>
                </c:pt>
                <c:pt idx="1349">
                  <c:v>141.6</c:v>
                </c:pt>
                <c:pt idx="1350">
                  <c:v>111.82</c:v>
                </c:pt>
                <c:pt idx="1351">
                  <c:v>60.25</c:v>
                </c:pt>
                <c:pt idx="1352">
                  <c:v>40.14</c:v>
                </c:pt>
                <c:pt idx="1353">
                  <c:v>127.63</c:v>
                </c:pt>
                <c:pt idx="1354">
                  <c:v>148.1</c:v>
                </c:pt>
                <c:pt idx="1355">
                  <c:v>110.25</c:v>
                </c:pt>
                <c:pt idx="1356">
                  <c:v>123.15</c:v>
                </c:pt>
                <c:pt idx="1357">
                  <c:v>133.72</c:v>
                </c:pt>
                <c:pt idx="1358">
                  <c:v>164.59</c:v>
                </c:pt>
                <c:pt idx="1359">
                  <c:v>155.28</c:v>
                </c:pt>
                <c:pt idx="1360">
                  <c:v>109.54</c:v>
                </c:pt>
                <c:pt idx="1361">
                  <c:v>119.87</c:v>
                </c:pt>
                <c:pt idx="1362">
                  <c:v>139.15</c:v>
                </c:pt>
                <c:pt idx="1363">
                  <c:v>147.37</c:v>
                </c:pt>
                <c:pt idx="1364">
                  <c:v>150.18</c:v>
                </c:pt>
                <c:pt idx="1365">
                  <c:v>112.57</c:v>
                </c:pt>
                <c:pt idx="1366">
                  <c:v>101.48</c:v>
                </c:pt>
                <c:pt idx="1367">
                  <c:v>97.14</c:v>
                </c:pt>
                <c:pt idx="1368">
                  <c:v>87.72</c:v>
                </c:pt>
                <c:pt idx="1369">
                  <c:v>102.66</c:v>
                </c:pt>
                <c:pt idx="1370">
                  <c:v>113.91</c:v>
                </c:pt>
                <c:pt idx="1371">
                  <c:v>99.9</c:v>
                </c:pt>
                <c:pt idx="1372">
                  <c:v>92.8</c:v>
                </c:pt>
                <c:pt idx="1373">
                  <c:v>89.26</c:v>
                </c:pt>
                <c:pt idx="1374">
                  <c:v>112.38</c:v>
                </c:pt>
                <c:pt idx="1375">
                  <c:v>116.89</c:v>
                </c:pt>
                <c:pt idx="1376">
                  <c:v>122.39</c:v>
                </c:pt>
                <c:pt idx="1377">
                  <c:v>128.41999999999999</c:v>
                </c:pt>
                <c:pt idx="1378">
                  <c:v>117.27</c:v>
                </c:pt>
                <c:pt idx="1379">
                  <c:v>164.62</c:v>
                </c:pt>
                <c:pt idx="1380">
                  <c:v>180.21</c:v>
                </c:pt>
                <c:pt idx="1381">
                  <c:v>189.23</c:v>
                </c:pt>
                <c:pt idx="1382">
                  <c:v>124.28</c:v>
                </c:pt>
                <c:pt idx="1383">
                  <c:v>81.540000000000006</c:v>
                </c:pt>
                <c:pt idx="1384">
                  <c:v>116.14</c:v>
                </c:pt>
                <c:pt idx="1385">
                  <c:v>109.53</c:v>
                </c:pt>
                <c:pt idx="1386">
                  <c:v>177.83</c:v>
                </c:pt>
                <c:pt idx="1387">
                  <c:v>122.53</c:v>
                </c:pt>
                <c:pt idx="1388">
                  <c:v>114.37</c:v>
                </c:pt>
                <c:pt idx="1389">
                  <c:v>102.33</c:v>
                </c:pt>
                <c:pt idx="1390">
                  <c:v>86.83</c:v>
                </c:pt>
                <c:pt idx="1391">
                  <c:v>93.79</c:v>
                </c:pt>
                <c:pt idx="1392">
                  <c:v>104.9</c:v>
                </c:pt>
                <c:pt idx="1393">
                  <c:v>110.62</c:v>
                </c:pt>
                <c:pt idx="1394">
                  <c:v>105.17</c:v>
                </c:pt>
                <c:pt idx="1395">
                  <c:v>118.49</c:v>
                </c:pt>
                <c:pt idx="1396">
                  <c:v>109.31</c:v>
                </c:pt>
                <c:pt idx="1397">
                  <c:v>127.46</c:v>
                </c:pt>
                <c:pt idx="1398">
                  <c:v>82.19</c:v>
                </c:pt>
                <c:pt idx="1399">
                  <c:v>106.09</c:v>
                </c:pt>
                <c:pt idx="1400">
                  <c:v>81.92</c:v>
                </c:pt>
                <c:pt idx="1401">
                  <c:v>87.91</c:v>
                </c:pt>
                <c:pt idx="1402">
                  <c:v>145.54</c:v>
                </c:pt>
                <c:pt idx="1403">
                  <c:v>162.19999999999999</c:v>
                </c:pt>
                <c:pt idx="1404">
                  <c:v>127.42</c:v>
                </c:pt>
                <c:pt idx="1405">
                  <c:v>117.09</c:v>
                </c:pt>
                <c:pt idx="1406">
                  <c:v>145.41999999999999</c:v>
                </c:pt>
                <c:pt idx="1407">
                  <c:v>501.47</c:v>
                </c:pt>
                <c:pt idx="1408">
                  <c:v>349.51</c:v>
                </c:pt>
                <c:pt idx="1409">
                  <c:v>341.51</c:v>
                </c:pt>
                <c:pt idx="1410">
                  <c:v>482.86</c:v>
                </c:pt>
                <c:pt idx="1411">
                  <c:v>204.79</c:v>
                </c:pt>
                <c:pt idx="1412">
                  <c:v>334.78</c:v>
                </c:pt>
                <c:pt idx="1413">
                  <c:v>413.81</c:v>
                </c:pt>
                <c:pt idx="1414">
                  <c:v>728.67</c:v>
                </c:pt>
                <c:pt idx="1415">
                  <c:v>488.66</c:v>
                </c:pt>
                <c:pt idx="1416">
                  <c:v>754.75</c:v>
                </c:pt>
                <c:pt idx="1417">
                  <c:v>409.04</c:v>
                </c:pt>
                <c:pt idx="1418">
                  <c:v>462.07</c:v>
                </c:pt>
                <c:pt idx="1419">
                  <c:v>398.15</c:v>
                </c:pt>
                <c:pt idx="1420">
                  <c:v>573.61</c:v>
                </c:pt>
                <c:pt idx="1421">
                  <c:v>632.12</c:v>
                </c:pt>
                <c:pt idx="1422">
                  <c:v>578.91</c:v>
                </c:pt>
                <c:pt idx="1423">
                  <c:v>446.98</c:v>
                </c:pt>
                <c:pt idx="1424">
                  <c:v>458.36</c:v>
                </c:pt>
                <c:pt idx="1425">
                  <c:v>463.58</c:v>
                </c:pt>
                <c:pt idx="1426">
                  <c:v>411.84</c:v>
                </c:pt>
                <c:pt idx="1427">
                  <c:v>453.31</c:v>
                </c:pt>
                <c:pt idx="1428">
                  <c:v>436.53</c:v>
                </c:pt>
                <c:pt idx="1429">
                  <c:v>445.94</c:v>
                </c:pt>
                <c:pt idx="1430">
                  <c:v>446.04</c:v>
                </c:pt>
                <c:pt idx="1431">
                  <c:v>311.95</c:v>
                </c:pt>
                <c:pt idx="1432">
                  <c:v>232.32</c:v>
                </c:pt>
                <c:pt idx="1433">
                  <c:v>255.92</c:v>
                </c:pt>
                <c:pt idx="1434">
                  <c:v>302.62</c:v>
                </c:pt>
                <c:pt idx="1435">
                  <c:v>296.55</c:v>
                </c:pt>
                <c:pt idx="1436">
                  <c:v>336.97</c:v>
                </c:pt>
                <c:pt idx="1437">
                  <c:v>436.28</c:v>
                </c:pt>
                <c:pt idx="1438">
                  <c:v>346.43</c:v>
                </c:pt>
                <c:pt idx="1439">
                  <c:v>316.42</c:v>
                </c:pt>
                <c:pt idx="1440">
                  <c:v>253.93</c:v>
                </c:pt>
                <c:pt idx="1441">
                  <c:v>276.73</c:v>
                </c:pt>
                <c:pt idx="1442">
                  <c:v>211.46</c:v>
                </c:pt>
                <c:pt idx="1443">
                  <c:v>282.67</c:v>
                </c:pt>
                <c:pt idx="1444">
                  <c:v>221.07</c:v>
                </c:pt>
                <c:pt idx="1445">
                  <c:v>222.87</c:v>
                </c:pt>
                <c:pt idx="1446">
                  <c:v>308.37</c:v>
                </c:pt>
                <c:pt idx="1447">
                  <c:v>575.86</c:v>
                </c:pt>
                <c:pt idx="1448">
                  <c:v>583.87</c:v>
                </c:pt>
                <c:pt idx="1449">
                  <c:v>497.08</c:v>
                </c:pt>
                <c:pt idx="1450">
                  <c:v>449.3</c:v>
                </c:pt>
                <c:pt idx="1451">
                  <c:v>453.8</c:v>
                </c:pt>
                <c:pt idx="1452">
                  <c:v>494.5</c:v>
                </c:pt>
                <c:pt idx="1453">
                  <c:v>363.46</c:v>
                </c:pt>
                <c:pt idx="1454">
                  <c:v>409.04</c:v>
                </c:pt>
                <c:pt idx="1455">
                  <c:v>503.66</c:v>
                </c:pt>
                <c:pt idx="1456">
                  <c:v>404.43</c:v>
                </c:pt>
                <c:pt idx="1457">
                  <c:v>410.34</c:v>
                </c:pt>
                <c:pt idx="1458">
                  <c:v>425.7</c:v>
                </c:pt>
                <c:pt idx="1459">
                  <c:v>460.42</c:v>
                </c:pt>
                <c:pt idx="1460">
                  <c:v>412.97</c:v>
                </c:pt>
                <c:pt idx="1461">
                  <c:v>563.54</c:v>
                </c:pt>
                <c:pt idx="1462">
                  <c:v>2211.65</c:v>
                </c:pt>
                <c:pt idx="1463">
                  <c:v>1037.55</c:v>
                </c:pt>
                <c:pt idx="1464">
                  <c:v>817.46</c:v>
                </c:pt>
                <c:pt idx="1465">
                  <c:v>655.71</c:v>
                </c:pt>
                <c:pt idx="1466">
                  <c:v>500.01</c:v>
                </c:pt>
                <c:pt idx="1467">
                  <c:v>485.96</c:v>
                </c:pt>
                <c:pt idx="1468">
                  <c:v>417.59</c:v>
                </c:pt>
                <c:pt idx="1469">
                  <c:v>441.11</c:v>
                </c:pt>
                <c:pt idx="1470">
                  <c:v>444.09</c:v>
                </c:pt>
                <c:pt idx="1471">
                  <c:v>440.85</c:v>
                </c:pt>
                <c:pt idx="1472">
                  <c:v>401.85</c:v>
                </c:pt>
                <c:pt idx="1473">
                  <c:v>331.62</c:v>
                </c:pt>
                <c:pt idx="1474">
                  <c:v>501.8</c:v>
                </c:pt>
                <c:pt idx="1475">
                  <c:v>518.16</c:v>
                </c:pt>
                <c:pt idx="1476">
                  <c:v>503.19</c:v>
                </c:pt>
                <c:pt idx="1477">
                  <c:v>397.16</c:v>
                </c:pt>
                <c:pt idx="1478">
                  <c:v>359.22</c:v>
                </c:pt>
                <c:pt idx="1479">
                  <c:v>273.98</c:v>
                </c:pt>
                <c:pt idx="1480">
                  <c:v>198.25</c:v>
                </c:pt>
                <c:pt idx="1481">
                  <c:v>230.58</c:v>
                </c:pt>
                <c:pt idx="1482">
                  <c:v>208.49</c:v>
                </c:pt>
                <c:pt idx="1483">
                  <c:v>201.88</c:v>
                </c:pt>
                <c:pt idx="1484">
                  <c:v>205.79</c:v>
                </c:pt>
                <c:pt idx="1485">
                  <c:v>201.29</c:v>
                </c:pt>
                <c:pt idx="1486">
                  <c:v>317.57</c:v>
                </c:pt>
                <c:pt idx="1487">
                  <c:v>352.43</c:v>
                </c:pt>
                <c:pt idx="1488">
                  <c:v>410.7</c:v>
                </c:pt>
                <c:pt idx="1489">
                  <c:v>302.64</c:v>
                </c:pt>
                <c:pt idx="1490">
                  <c:v>382.11</c:v>
                </c:pt>
                <c:pt idx="1491">
                  <c:v>480.74</c:v>
                </c:pt>
                <c:pt idx="1492">
                  <c:v>345.36</c:v>
                </c:pt>
                <c:pt idx="1493">
                  <c:v>368.72</c:v>
                </c:pt>
                <c:pt idx="1494">
                  <c:v>211.68</c:v>
                </c:pt>
                <c:pt idx="1495">
                  <c:v>285.81</c:v>
                </c:pt>
                <c:pt idx="1496">
                  <c:v>283.89</c:v>
                </c:pt>
                <c:pt idx="1497">
                  <c:v>230.79</c:v>
                </c:pt>
                <c:pt idx="1498">
                  <c:v>236.61</c:v>
                </c:pt>
                <c:pt idx="1499">
                  <c:v>269.17</c:v>
                </c:pt>
                <c:pt idx="1500">
                  <c:v>295.64</c:v>
                </c:pt>
                <c:pt idx="1501">
                  <c:v>215.16</c:v>
                </c:pt>
                <c:pt idx="1502">
                  <c:v>259.17</c:v>
                </c:pt>
                <c:pt idx="1503">
                  <c:v>250.82</c:v>
                </c:pt>
                <c:pt idx="1504">
                  <c:v>215.41</c:v>
                </c:pt>
                <c:pt idx="1505">
                  <c:v>172.3</c:v>
                </c:pt>
                <c:pt idx="1506">
                  <c:v>155.22999999999999</c:v>
                </c:pt>
                <c:pt idx="1507">
                  <c:v>173.5</c:v>
                </c:pt>
                <c:pt idx="1508">
                  <c:v>144.86000000000001</c:v>
                </c:pt>
                <c:pt idx="1509">
                  <c:v>171.37</c:v>
                </c:pt>
                <c:pt idx="1510">
                  <c:v>201.5</c:v>
                </c:pt>
                <c:pt idx="1511">
                  <c:v>167.95</c:v>
                </c:pt>
                <c:pt idx="1512">
                  <c:v>290.55</c:v>
                </c:pt>
                <c:pt idx="1513">
                  <c:v>157.47</c:v>
                </c:pt>
                <c:pt idx="1514">
                  <c:v>134.11000000000001</c:v>
                </c:pt>
                <c:pt idx="1515">
                  <c:v>122.05</c:v>
                </c:pt>
                <c:pt idx="1516">
                  <c:v>152.25</c:v>
                </c:pt>
                <c:pt idx="1517">
                  <c:v>198.6</c:v>
                </c:pt>
                <c:pt idx="1518">
                  <c:v>196.47</c:v>
                </c:pt>
                <c:pt idx="1519">
                  <c:v>229.25</c:v>
                </c:pt>
                <c:pt idx="1520">
                  <c:v>264.16000000000003</c:v>
                </c:pt>
                <c:pt idx="1521">
                  <c:v>270.73</c:v>
                </c:pt>
                <c:pt idx="1522">
                  <c:v>284.45</c:v>
                </c:pt>
                <c:pt idx="1523">
                  <c:v>268.52</c:v>
                </c:pt>
                <c:pt idx="1524">
                  <c:v>236.6</c:v>
                </c:pt>
                <c:pt idx="1525">
                  <c:v>296.22000000000003</c:v>
                </c:pt>
                <c:pt idx="1526">
                  <c:v>321.77999999999997</c:v>
                </c:pt>
                <c:pt idx="1527">
                  <c:v>256.72000000000003</c:v>
                </c:pt>
                <c:pt idx="1528">
                  <c:v>232.57</c:v>
                </c:pt>
                <c:pt idx="1529">
                  <c:v>226.43</c:v>
                </c:pt>
                <c:pt idx="1530">
                  <c:v>271.79000000000002</c:v>
                </c:pt>
                <c:pt idx="1531">
                  <c:v>356.75</c:v>
                </c:pt>
                <c:pt idx="1532">
                  <c:v>387.39</c:v>
                </c:pt>
                <c:pt idx="1533">
                  <c:v>258.79000000000002</c:v>
                </c:pt>
                <c:pt idx="1534">
                  <c:v>304.88</c:v>
                </c:pt>
                <c:pt idx="1535">
                  <c:v>270.36</c:v>
                </c:pt>
                <c:pt idx="1536">
                  <c:v>312.91000000000003</c:v>
                </c:pt>
                <c:pt idx="1537">
                  <c:v>330.64</c:v>
                </c:pt>
                <c:pt idx="1538">
                  <c:v>243.42</c:v>
                </c:pt>
                <c:pt idx="1539">
                  <c:v>321.69</c:v>
                </c:pt>
                <c:pt idx="1540">
                  <c:v>297.58</c:v>
                </c:pt>
                <c:pt idx="1541">
                  <c:v>246.95</c:v>
                </c:pt>
                <c:pt idx="1542">
                  <c:v>277.29000000000002</c:v>
                </c:pt>
                <c:pt idx="1543">
                  <c:v>267.49</c:v>
                </c:pt>
                <c:pt idx="1544">
                  <c:v>392.55</c:v>
                </c:pt>
                <c:pt idx="1545">
                  <c:v>557.86</c:v>
                </c:pt>
                <c:pt idx="1546">
                  <c:v>686.69</c:v>
                </c:pt>
                <c:pt idx="1547">
                  <c:v>892.06</c:v>
                </c:pt>
                <c:pt idx="1548">
                  <c:v>846.08</c:v>
                </c:pt>
                <c:pt idx="1549">
                  <c:v>303.81</c:v>
                </c:pt>
                <c:pt idx="1550">
                  <c:v>299.83999999999997</c:v>
                </c:pt>
                <c:pt idx="1551">
                  <c:v>250.48</c:v>
                </c:pt>
                <c:pt idx="1552">
                  <c:v>178.31</c:v>
                </c:pt>
                <c:pt idx="1553">
                  <c:v>343.83</c:v>
                </c:pt>
                <c:pt idx="1554">
                  <c:v>377.34</c:v>
                </c:pt>
                <c:pt idx="1555">
                  <c:v>397.09</c:v>
                </c:pt>
                <c:pt idx="1556">
                  <c:v>264.8</c:v>
                </c:pt>
                <c:pt idx="1557">
                  <c:v>325.20999999999998</c:v>
                </c:pt>
                <c:pt idx="1558">
                  <c:v>180.42</c:v>
                </c:pt>
                <c:pt idx="1559">
                  <c:v>169.89</c:v>
                </c:pt>
                <c:pt idx="1560">
                  <c:v>189.55</c:v>
                </c:pt>
                <c:pt idx="1561">
                  <c:v>590.30999999999995</c:v>
                </c:pt>
                <c:pt idx="1562">
                  <c:v>476.17</c:v>
                </c:pt>
                <c:pt idx="1563">
                  <c:v>362.62</c:v>
                </c:pt>
                <c:pt idx="1564">
                  <c:v>302.83</c:v>
                </c:pt>
                <c:pt idx="1565">
                  <c:v>304.45</c:v>
                </c:pt>
                <c:pt idx="1566">
                  <c:v>224.42</c:v>
                </c:pt>
                <c:pt idx="1567">
                  <c:v>253.94</c:v>
                </c:pt>
                <c:pt idx="1568">
                  <c:v>273.47000000000003</c:v>
                </c:pt>
                <c:pt idx="1569">
                  <c:v>259.29000000000002</c:v>
                </c:pt>
                <c:pt idx="1570">
                  <c:v>265.60000000000002</c:v>
                </c:pt>
                <c:pt idx="1571">
                  <c:v>322.79000000000002</c:v>
                </c:pt>
                <c:pt idx="1572">
                  <c:v>268.26</c:v>
                </c:pt>
                <c:pt idx="1573">
                  <c:v>102.9</c:v>
                </c:pt>
                <c:pt idx="1574">
                  <c:v>92.85</c:v>
                </c:pt>
                <c:pt idx="1575">
                  <c:v>119.42</c:v>
                </c:pt>
                <c:pt idx="1576">
                  <c:v>114.39</c:v>
                </c:pt>
                <c:pt idx="1577">
                  <c:v>126.37</c:v>
                </c:pt>
                <c:pt idx="1578">
                  <c:v>150.41</c:v>
                </c:pt>
                <c:pt idx="1579">
                  <c:v>150.62</c:v>
                </c:pt>
                <c:pt idx="1580">
                  <c:v>137.57</c:v>
                </c:pt>
                <c:pt idx="1581">
                  <c:v>111.62</c:v>
                </c:pt>
                <c:pt idx="1582">
                  <c:v>106.5</c:v>
                </c:pt>
                <c:pt idx="1583">
                  <c:v>221.13</c:v>
                </c:pt>
                <c:pt idx="1584">
                  <c:v>166.06</c:v>
                </c:pt>
                <c:pt idx="1585">
                  <c:v>139.38</c:v>
                </c:pt>
                <c:pt idx="1586">
                  <c:v>148.05000000000001</c:v>
                </c:pt>
                <c:pt idx="1587">
                  <c:v>115.43</c:v>
                </c:pt>
                <c:pt idx="1588">
                  <c:v>124.02</c:v>
                </c:pt>
                <c:pt idx="1589">
                  <c:v>205.92</c:v>
                </c:pt>
                <c:pt idx="1590">
                  <c:v>271.86</c:v>
                </c:pt>
                <c:pt idx="1591">
                  <c:v>119.97</c:v>
                </c:pt>
                <c:pt idx="1592">
                  <c:v>146.5</c:v>
                </c:pt>
                <c:pt idx="1593">
                  <c:v>127.26</c:v>
                </c:pt>
                <c:pt idx="1594">
                  <c:v>76.52</c:v>
                </c:pt>
                <c:pt idx="1595">
                  <c:v>106.45</c:v>
                </c:pt>
                <c:pt idx="1596">
                  <c:v>111.42</c:v>
                </c:pt>
                <c:pt idx="1597">
                  <c:v>144.82</c:v>
                </c:pt>
                <c:pt idx="1598">
                  <c:v>117.61</c:v>
                </c:pt>
                <c:pt idx="1599">
                  <c:v>143.08000000000001</c:v>
                </c:pt>
                <c:pt idx="1600">
                  <c:v>109.01</c:v>
                </c:pt>
                <c:pt idx="1601">
                  <c:v>67.16</c:v>
                </c:pt>
                <c:pt idx="1602">
                  <c:v>59.48</c:v>
                </c:pt>
                <c:pt idx="1603">
                  <c:v>102.89</c:v>
                </c:pt>
                <c:pt idx="1604">
                  <c:v>103.74</c:v>
                </c:pt>
                <c:pt idx="1605">
                  <c:v>106.21</c:v>
                </c:pt>
                <c:pt idx="1606">
                  <c:v>161.21</c:v>
                </c:pt>
                <c:pt idx="1607">
                  <c:v>124.06</c:v>
                </c:pt>
                <c:pt idx="1608">
                  <c:v>84.19</c:v>
                </c:pt>
                <c:pt idx="1609">
                  <c:v>113.62</c:v>
                </c:pt>
                <c:pt idx="1610">
                  <c:v>90.24</c:v>
                </c:pt>
                <c:pt idx="1611">
                  <c:v>120.91</c:v>
                </c:pt>
                <c:pt idx="1612">
                  <c:v>145.66</c:v>
                </c:pt>
                <c:pt idx="1613">
                  <c:v>167.49</c:v>
                </c:pt>
                <c:pt idx="1614">
                  <c:v>187.14</c:v>
                </c:pt>
                <c:pt idx="1615">
                  <c:v>216.4</c:v>
                </c:pt>
                <c:pt idx="1616">
                  <c:v>124.46</c:v>
                </c:pt>
                <c:pt idx="1617">
                  <c:v>141.74</c:v>
                </c:pt>
                <c:pt idx="1618">
                  <c:v>113.69</c:v>
                </c:pt>
                <c:pt idx="1619">
                  <c:v>120.85</c:v>
                </c:pt>
                <c:pt idx="1620">
                  <c:v>177.76</c:v>
                </c:pt>
                <c:pt idx="1621">
                  <c:v>127.03</c:v>
                </c:pt>
                <c:pt idx="1622">
                  <c:v>116.23</c:v>
                </c:pt>
                <c:pt idx="1623">
                  <c:v>108.23</c:v>
                </c:pt>
                <c:pt idx="1624">
                  <c:v>136.99</c:v>
                </c:pt>
                <c:pt idx="1625">
                  <c:v>481.14</c:v>
                </c:pt>
                <c:pt idx="1626">
                  <c:v>483.12</c:v>
                </c:pt>
                <c:pt idx="1627">
                  <c:v>279.5</c:v>
                </c:pt>
                <c:pt idx="1628">
                  <c:v>255.55</c:v>
                </c:pt>
                <c:pt idx="1629">
                  <c:v>212.31</c:v>
                </c:pt>
                <c:pt idx="1630">
                  <c:v>130.33000000000001</c:v>
                </c:pt>
                <c:pt idx="1631">
                  <c:v>185.69</c:v>
                </c:pt>
                <c:pt idx="1632">
                  <c:v>109.11</c:v>
                </c:pt>
                <c:pt idx="1633">
                  <c:v>143.72</c:v>
                </c:pt>
                <c:pt idx="1634">
                  <c:v>119.48</c:v>
                </c:pt>
                <c:pt idx="1635">
                  <c:v>174.28</c:v>
                </c:pt>
                <c:pt idx="1636">
                  <c:v>167.3</c:v>
                </c:pt>
                <c:pt idx="1637">
                  <c:v>103.23</c:v>
                </c:pt>
                <c:pt idx="1638">
                  <c:v>127.4</c:v>
                </c:pt>
                <c:pt idx="1639">
                  <c:v>135.52000000000001</c:v>
                </c:pt>
                <c:pt idx="1640">
                  <c:v>137.47999999999999</c:v>
                </c:pt>
                <c:pt idx="1641">
                  <c:v>106.49</c:v>
                </c:pt>
                <c:pt idx="1642">
                  <c:v>119.89</c:v>
                </c:pt>
                <c:pt idx="1643">
                  <c:v>152.1</c:v>
                </c:pt>
                <c:pt idx="1644">
                  <c:v>109.91</c:v>
                </c:pt>
                <c:pt idx="1645">
                  <c:v>143.91</c:v>
                </c:pt>
                <c:pt idx="1646">
                  <c:v>151.41</c:v>
                </c:pt>
                <c:pt idx="1647">
                  <c:v>133.77000000000001</c:v>
                </c:pt>
                <c:pt idx="1648">
                  <c:v>122.01</c:v>
                </c:pt>
                <c:pt idx="1649">
                  <c:v>103.39</c:v>
                </c:pt>
                <c:pt idx="1650">
                  <c:v>121.25</c:v>
                </c:pt>
                <c:pt idx="1651">
                  <c:v>103.07</c:v>
                </c:pt>
                <c:pt idx="1652">
                  <c:v>148.26</c:v>
                </c:pt>
                <c:pt idx="1653">
                  <c:v>412.57</c:v>
                </c:pt>
                <c:pt idx="1654">
                  <c:v>188.97</c:v>
                </c:pt>
                <c:pt idx="1655">
                  <c:v>303.39</c:v>
                </c:pt>
                <c:pt idx="1656">
                  <c:v>295.47000000000003</c:v>
                </c:pt>
                <c:pt idx="1657">
                  <c:v>684.78</c:v>
                </c:pt>
                <c:pt idx="1658">
                  <c:v>569.02</c:v>
                </c:pt>
                <c:pt idx="1659">
                  <c:v>531.85</c:v>
                </c:pt>
                <c:pt idx="1660">
                  <c:v>172.84</c:v>
                </c:pt>
                <c:pt idx="1661">
                  <c:v>247.26</c:v>
                </c:pt>
                <c:pt idx="1662">
                  <c:v>277.02</c:v>
                </c:pt>
                <c:pt idx="1663">
                  <c:v>287.16000000000003</c:v>
                </c:pt>
                <c:pt idx="1664">
                  <c:v>304.17</c:v>
                </c:pt>
                <c:pt idx="1665">
                  <c:v>286.62</c:v>
                </c:pt>
                <c:pt idx="1666">
                  <c:v>252.1</c:v>
                </c:pt>
                <c:pt idx="1667">
                  <c:v>215.93</c:v>
                </c:pt>
                <c:pt idx="1668">
                  <c:v>193.67</c:v>
                </c:pt>
                <c:pt idx="1669">
                  <c:v>213.22</c:v>
                </c:pt>
                <c:pt idx="1670">
                  <c:v>185.34</c:v>
                </c:pt>
                <c:pt idx="1671">
                  <c:v>172.35</c:v>
                </c:pt>
                <c:pt idx="1672">
                  <c:v>123.91</c:v>
                </c:pt>
                <c:pt idx="1673">
                  <c:v>139.13999999999999</c:v>
                </c:pt>
                <c:pt idx="1674">
                  <c:v>151.18</c:v>
                </c:pt>
                <c:pt idx="1675">
                  <c:v>239.33</c:v>
                </c:pt>
                <c:pt idx="1676">
                  <c:v>149.36000000000001</c:v>
                </c:pt>
                <c:pt idx="1677">
                  <c:v>184.13</c:v>
                </c:pt>
                <c:pt idx="1678">
                  <c:v>164.53</c:v>
                </c:pt>
                <c:pt idx="1679">
                  <c:v>161.68</c:v>
                </c:pt>
                <c:pt idx="1680">
                  <c:v>122.33</c:v>
                </c:pt>
                <c:pt idx="1681">
                  <c:v>140.4</c:v>
                </c:pt>
                <c:pt idx="1682">
                  <c:v>139.81</c:v>
                </c:pt>
                <c:pt idx="1683">
                  <c:v>210.88</c:v>
                </c:pt>
                <c:pt idx="1684">
                  <c:v>229.54</c:v>
                </c:pt>
                <c:pt idx="1685">
                  <c:v>207.31</c:v>
                </c:pt>
                <c:pt idx="1686">
                  <c:v>197.5</c:v>
                </c:pt>
                <c:pt idx="1687">
                  <c:v>241.61</c:v>
                </c:pt>
                <c:pt idx="1688">
                  <c:v>219.37</c:v>
                </c:pt>
                <c:pt idx="1689">
                  <c:v>281.64999999999998</c:v>
                </c:pt>
                <c:pt idx="1690">
                  <c:v>235.71</c:v>
                </c:pt>
                <c:pt idx="1691">
                  <c:v>207.52</c:v>
                </c:pt>
                <c:pt idx="1692">
                  <c:v>451.1</c:v>
                </c:pt>
                <c:pt idx="1693">
                  <c:v>446.97</c:v>
                </c:pt>
                <c:pt idx="1694">
                  <c:v>286.97000000000003</c:v>
                </c:pt>
                <c:pt idx="1695">
                  <c:v>196.77</c:v>
                </c:pt>
                <c:pt idx="1696">
                  <c:v>258.79000000000002</c:v>
                </c:pt>
                <c:pt idx="1697">
                  <c:v>256.98</c:v>
                </c:pt>
                <c:pt idx="1698">
                  <c:v>560.62</c:v>
                </c:pt>
                <c:pt idx="1699">
                  <c:v>413.75</c:v>
                </c:pt>
                <c:pt idx="1700">
                  <c:v>267.97000000000003</c:v>
                </c:pt>
                <c:pt idx="1701">
                  <c:v>315.11</c:v>
                </c:pt>
                <c:pt idx="1702">
                  <c:v>246.44</c:v>
                </c:pt>
                <c:pt idx="1703">
                  <c:v>299.01</c:v>
                </c:pt>
                <c:pt idx="1704">
                  <c:v>316.31</c:v>
                </c:pt>
                <c:pt idx="1705">
                  <c:v>387.13</c:v>
                </c:pt>
                <c:pt idx="1706">
                  <c:v>191.15</c:v>
                </c:pt>
                <c:pt idx="1707">
                  <c:v>234.49</c:v>
                </c:pt>
                <c:pt idx="1708">
                  <c:v>191.04</c:v>
                </c:pt>
                <c:pt idx="1709">
                  <c:v>206.24</c:v>
                </c:pt>
                <c:pt idx="1710">
                  <c:v>250.39</c:v>
                </c:pt>
                <c:pt idx="1711">
                  <c:v>179.86</c:v>
                </c:pt>
                <c:pt idx="1712">
                  <c:v>206.49</c:v>
                </c:pt>
                <c:pt idx="1713">
                  <c:v>310.24</c:v>
                </c:pt>
                <c:pt idx="1714">
                  <c:v>400.2</c:v>
                </c:pt>
                <c:pt idx="1715">
                  <c:v>254.51</c:v>
                </c:pt>
                <c:pt idx="1716">
                  <c:v>296.49</c:v>
                </c:pt>
                <c:pt idx="1717">
                  <c:v>285.02</c:v>
                </c:pt>
                <c:pt idx="1718">
                  <c:v>203.72</c:v>
                </c:pt>
                <c:pt idx="1719">
                  <c:v>194.66</c:v>
                </c:pt>
                <c:pt idx="1720">
                  <c:v>160.31</c:v>
                </c:pt>
                <c:pt idx="1721">
                  <c:v>151.75</c:v>
                </c:pt>
                <c:pt idx="1722">
                  <c:v>191.25</c:v>
                </c:pt>
                <c:pt idx="1723">
                  <c:v>178.46</c:v>
                </c:pt>
                <c:pt idx="1724">
                  <c:v>160.37</c:v>
                </c:pt>
                <c:pt idx="1725">
                  <c:v>166.21</c:v>
                </c:pt>
                <c:pt idx="1726">
                  <c:v>189.96</c:v>
                </c:pt>
                <c:pt idx="1727">
                  <c:v>240.96</c:v>
                </c:pt>
                <c:pt idx="1728">
                  <c:v>214.58</c:v>
                </c:pt>
                <c:pt idx="1729">
                  <c:v>212.75</c:v>
                </c:pt>
                <c:pt idx="1730">
                  <c:v>221.76</c:v>
                </c:pt>
                <c:pt idx="1731">
                  <c:v>277.64</c:v>
                </c:pt>
                <c:pt idx="1732">
                  <c:v>371.7</c:v>
                </c:pt>
                <c:pt idx="1733">
                  <c:v>397.99</c:v>
                </c:pt>
                <c:pt idx="1734">
                  <c:v>394</c:v>
                </c:pt>
                <c:pt idx="1735">
                  <c:v>412.46</c:v>
                </c:pt>
                <c:pt idx="1736">
                  <c:v>390.76</c:v>
                </c:pt>
                <c:pt idx="1737">
                  <c:v>273.29000000000002</c:v>
                </c:pt>
                <c:pt idx="1738">
                  <c:v>244.76</c:v>
                </c:pt>
                <c:pt idx="1739">
                  <c:v>198.93</c:v>
                </c:pt>
                <c:pt idx="1740">
                  <c:v>167.65</c:v>
                </c:pt>
                <c:pt idx="1741">
                  <c:v>35.9</c:v>
                </c:pt>
                <c:pt idx="1742">
                  <c:v>33.03</c:v>
                </c:pt>
                <c:pt idx="1743">
                  <c:v>35.96</c:v>
                </c:pt>
                <c:pt idx="1744">
                  <c:v>41.95</c:v>
                </c:pt>
                <c:pt idx="1745">
                  <c:v>43.7</c:v>
                </c:pt>
                <c:pt idx="1746">
                  <c:v>45.72</c:v>
                </c:pt>
                <c:pt idx="1747">
                  <c:v>60.72</c:v>
                </c:pt>
                <c:pt idx="1748">
                  <c:v>63.65</c:v>
                </c:pt>
                <c:pt idx="1749">
                  <c:v>73.150000000000006</c:v>
                </c:pt>
                <c:pt idx="1750">
                  <c:v>338.38</c:v>
                </c:pt>
                <c:pt idx="1751">
                  <c:v>305.18</c:v>
                </c:pt>
                <c:pt idx="1752">
                  <c:v>322.02</c:v>
                </c:pt>
                <c:pt idx="1753">
                  <c:v>303.20999999999998</c:v>
                </c:pt>
                <c:pt idx="1754">
                  <c:v>149.29</c:v>
                </c:pt>
                <c:pt idx="1755">
                  <c:v>174.69</c:v>
                </c:pt>
                <c:pt idx="1756">
                  <c:v>72.16</c:v>
                </c:pt>
                <c:pt idx="1757">
                  <c:v>100.96</c:v>
                </c:pt>
                <c:pt idx="1758">
                  <c:v>109.81</c:v>
                </c:pt>
                <c:pt idx="1759">
                  <c:v>84.79</c:v>
                </c:pt>
                <c:pt idx="1760">
                  <c:v>104.97</c:v>
                </c:pt>
                <c:pt idx="1761">
                  <c:v>126.34</c:v>
                </c:pt>
                <c:pt idx="1762">
                  <c:v>79.88</c:v>
                </c:pt>
                <c:pt idx="1763">
                  <c:v>151.57</c:v>
                </c:pt>
                <c:pt idx="1764">
                  <c:v>138.79</c:v>
                </c:pt>
                <c:pt idx="1765">
                  <c:v>161.72</c:v>
                </c:pt>
                <c:pt idx="1766">
                  <c:v>171.84</c:v>
                </c:pt>
                <c:pt idx="1767">
                  <c:v>184.82</c:v>
                </c:pt>
                <c:pt idx="1768">
                  <c:v>204.98</c:v>
                </c:pt>
                <c:pt idx="1769">
                  <c:v>249.26</c:v>
                </c:pt>
                <c:pt idx="1770">
                  <c:v>221.61</c:v>
                </c:pt>
                <c:pt idx="1771">
                  <c:v>177.39</c:v>
                </c:pt>
                <c:pt idx="1772">
                  <c:v>230.44</c:v>
                </c:pt>
                <c:pt idx="1773">
                  <c:v>75.27</c:v>
                </c:pt>
                <c:pt idx="1774">
                  <c:v>61.1</c:v>
                </c:pt>
                <c:pt idx="1775">
                  <c:v>66.16</c:v>
                </c:pt>
                <c:pt idx="1776">
                  <c:v>59.09</c:v>
                </c:pt>
                <c:pt idx="1777">
                  <c:v>49.18</c:v>
                </c:pt>
                <c:pt idx="1778">
                  <c:v>73.11</c:v>
                </c:pt>
                <c:pt idx="1779">
                  <c:v>73.33</c:v>
                </c:pt>
                <c:pt idx="1780">
                  <c:v>23.05</c:v>
                </c:pt>
                <c:pt idx="1781">
                  <c:v>21.35</c:v>
                </c:pt>
                <c:pt idx="1782">
                  <c:v>19.079999999999998</c:v>
                </c:pt>
                <c:pt idx="1783">
                  <c:v>27.04</c:v>
                </c:pt>
                <c:pt idx="1784">
                  <c:v>24.38</c:v>
                </c:pt>
                <c:pt idx="1785">
                  <c:v>39.159999999999997</c:v>
                </c:pt>
                <c:pt idx="1786">
                  <c:v>22.36</c:v>
                </c:pt>
                <c:pt idx="1787">
                  <c:v>22.4</c:v>
                </c:pt>
                <c:pt idx="1788">
                  <c:v>50.16</c:v>
                </c:pt>
                <c:pt idx="1789">
                  <c:v>38.479999999999997</c:v>
                </c:pt>
                <c:pt idx="1790">
                  <c:v>53.06</c:v>
                </c:pt>
                <c:pt idx="1791">
                  <c:v>84.41</c:v>
                </c:pt>
                <c:pt idx="1792">
                  <c:v>94.15</c:v>
                </c:pt>
                <c:pt idx="1793">
                  <c:v>105.67</c:v>
                </c:pt>
                <c:pt idx="1794">
                  <c:v>98.08</c:v>
                </c:pt>
                <c:pt idx="1795">
                  <c:v>92.31</c:v>
                </c:pt>
                <c:pt idx="1796">
                  <c:v>400.5</c:v>
                </c:pt>
                <c:pt idx="1797">
                  <c:v>132.09</c:v>
                </c:pt>
                <c:pt idx="1798">
                  <c:v>345.45</c:v>
                </c:pt>
                <c:pt idx="1799">
                  <c:v>145.62</c:v>
                </c:pt>
                <c:pt idx="1800">
                  <c:v>146.55000000000001</c:v>
                </c:pt>
                <c:pt idx="1801">
                  <c:v>117.5</c:v>
                </c:pt>
                <c:pt idx="1802">
                  <c:v>92.11</c:v>
                </c:pt>
                <c:pt idx="1803">
                  <c:v>103.56</c:v>
                </c:pt>
                <c:pt idx="1804">
                  <c:v>94.48</c:v>
                </c:pt>
                <c:pt idx="1805">
                  <c:v>81.69</c:v>
                </c:pt>
                <c:pt idx="1806">
                  <c:v>76.69</c:v>
                </c:pt>
                <c:pt idx="1807">
                  <c:v>55.31</c:v>
                </c:pt>
                <c:pt idx="1808">
                  <c:v>58.04</c:v>
                </c:pt>
                <c:pt idx="1809">
                  <c:v>64.37</c:v>
                </c:pt>
                <c:pt idx="1810">
                  <c:v>67.84</c:v>
                </c:pt>
                <c:pt idx="1811">
                  <c:v>68.73</c:v>
                </c:pt>
                <c:pt idx="1812">
                  <c:v>64.95</c:v>
                </c:pt>
                <c:pt idx="1813">
                  <c:v>86.51</c:v>
                </c:pt>
                <c:pt idx="1814">
                  <c:v>83.42</c:v>
                </c:pt>
                <c:pt idx="1815">
                  <c:v>83.06</c:v>
                </c:pt>
                <c:pt idx="1816">
                  <c:v>100.77</c:v>
                </c:pt>
                <c:pt idx="1817">
                  <c:v>103.78</c:v>
                </c:pt>
                <c:pt idx="1818">
                  <c:v>119.03</c:v>
                </c:pt>
                <c:pt idx="1819">
                  <c:v>85.7</c:v>
                </c:pt>
                <c:pt idx="1820">
                  <c:v>85.03</c:v>
                </c:pt>
                <c:pt idx="1821">
                  <c:v>90.06</c:v>
                </c:pt>
                <c:pt idx="1822">
                  <c:v>99.46</c:v>
                </c:pt>
                <c:pt idx="1823">
                  <c:v>96.01</c:v>
                </c:pt>
                <c:pt idx="1824">
                  <c:v>103.06</c:v>
                </c:pt>
                <c:pt idx="1825">
                  <c:v>115.57</c:v>
                </c:pt>
                <c:pt idx="1826">
                  <c:v>92.66</c:v>
                </c:pt>
                <c:pt idx="1827">
                  <c:v>77.290000000000006</c:v>
                </c:pt>
                <c:pt idx="1828">
                  <c:v>69.760000000000005</c:v>
                </c:pt>
                <c:pt idx="1829">
                  <c:v>71.59</c:v>
                </c:pt>
                <c:pt idx="1830">
                  <c:v>77.69</c:v>
                </c:pt>
                <c:pt idx="1831">
                  <c:v>85.22</c:v>
                </c:pt>
                <c:pt idx="1832">
                  <c:v>83.85</c:v>
                </c:pt>
                <c:pt idx="1833">
                  <c:v>113.67</c:v>
                </c:pt>
                <c:pt idx="1834">
                  <c:v>77.430000000000007</c:v>
                </c:pt>
                <c:pt idx="1835">
                  <c:v>71.239999999999995</c:v>
                </c:pt>
                <c:pt idx="1836">
                  <c:v>198.91</c:v>
                </c:pt>
                <c:pt idx="1837">
                  <c:v>274.94</c:v>
                </c:pt>
                <c:pt idx="1838">
                  <c:v>244.48</c:v>
                </c:pt>
                <c:pt idx="1839">
                  <c:v>241.28</c:v>
                </c:pt>
                <c:pt idx="1840">
                  <c:v>145.71</c:v>
                </c:pt>
                <c:pt idx="1841">
                  <c:v>90.98</c:v>
                </c:pt>
                <c:pt idx="1842">
                  <c:v>77.12</c:v>
                </c:pt>
                <c:pt idx="1843">
                  <c:v>37.42</c:v>
                </c:pt>
                <c:pt idx="1844">
                  <c:v>75.02</c:v>
                </c:pt>
                <c:pt idx="1845">
                  <c:v>66.34</c:v>
                </c:pt>
                <c:pt idx="1846">
                  <c:v>63.37</c:v>
                </c:pt>
                <c:pt idx="1847">
                  <c:v>57.47</c:v>
                </c:pt>
                <c:pt idx="1848">
                  <c:v>59.44</c:v>
                </c:pt>
                <c:pt idx="1849">
                  <c:v>75.680000000000007</c:v>
                </c:pt>
                <c:pt idx="1850">
                  <c:v>106.67</c:v>
                </c:pt>
                <c:pt idx="1851">
                  <c:v>114.52</c:v>
                </c:pt>
                <c:pt idx="1852">
                  <c:v>95.78</c:v>
                </c:pt>
                <c:pt idx="1853">
                  <c:v>98.67</c:v>
                </c:pt>
                <c:pt idx="1854">
                  <c:v>100.98</c:v>
                </c:pt>
                <c:pt idx="1855">
                  <c:v>103.11</c:v>
                </c:pt>
                <c:pt idx="1856">
                  <c:v>89.21</c:v>
                </c:pt>
                <c:pt idx="1857">
                  <c:v>84.85</c:v>
                </c:pt>
                <c:pt idx="1858">
                  <c:v>86.94</c:v>
                </c:pt>
                <c:pt idx="1859">
                  <c:v>96.77</c:v>
                </c:pt>
                <c:pt idx="1860">
                  <c:v>96.16</c:v>
                </c:pt>
                <c:pt idx="1861">
                  <c:v>82.19</c:v>
                </c:pt>
                <c:pt idx="1862">
                  <c:v>75.41</c:v>
                </c:pt>
                <c:pt idx="1863">
                  <c:v>93.75</c:v>
                </c:pt>
                <c:pt idx="1864">
                  <c:v>99.9</c:v>
                </c:pt>
                <c:pt idx="1865">
                  <c:v>117.79</c:v>
                </c:pt>
                <c:pt idx="1866">
                  <c:v>142.12</c:v>
                </c:pt>
                <c:pt idx="1867">
                  <c:v>147.31</c:v>
                </c:pt>
                <c:pt idx="1868">
                  <c:v>203.77</c:v>
                </c:pt>
                <c:pt idx="1869">
                  <c:v>314.23</c:v>
                </c:pt>
                <c:pt idx="1870">
                  <c:v>258.32</c:v>
                </c:pt>
                <c:pt idx="1871">
                  <c:v>309.11</c:v>
                </c:pt>
                <c:pt idx="1872">
                  <c:v>275.58</c:v>
                </c:pt>
                <c:pt idx="1873">
                  <c:v>272.08999999999997</c:v>
                </c:pt>
                <c:pt idx="1874">
                  <c:v>248.26</c:v>
                </c:pt>
                <c:pt idx="1875">
                  <c:v>221.26</c:v>
                </c:pt>
                <c:pt idx="1876">
                  <c:v>221.56</c:v>
                </c:pt>
                <c:pt idx="1877">
                  <c:v>276.83999999999997</c:v>
                </c:pt>
                <c:pt idx="1878">
                  <c:v>325.33</c:v>
                </c:pt>
                <c:pt idx="1879">
                  <c:v>313.60000000000002</c:v>
                </c:pt>
                <c:pt idx="1880">
                  <c:v>342.41</c:v>
                </c:pt>
                <c:pt idx="1881">
                  <c:v>231.7</c:v>
                </c:pt>
                <c:pt idx="1882">
                  <c:v>277.33</c:v>
                </c:pt>
                <c:pt idx="1883">
                  <c:v>346.04</c:v>
                </c:pt>
                <c:pt idx="1884">
                  <c:v>363.52</c:v>
                </c:pt>
                <c:pt idx="1885">
                  <c:v>419.12</c:v>
                </c:pt>
                <c:pt idx="1886">
                  <c:v>286.93</c:v>
                </c:pt>
                <c:pt idx="1887">
                  <c:v>274.39999999999998</c:v>
                </c:pt>
                <c:pt idx="1888">
                  <c:v>231.43</c:v>
                </c:pt>
                <c:pt idx="1889">
                  <c:v>213.86</c:v>
                </c:pt>
                <c:pt idx="1890">
                  <c:v>320.95999999999998</c:v>
                </c:pt>
                <c:pt idx="1891">
                  <c:v>360.95</c:v>
                </c:pt>
                <c:pt idx="1892">
                  <c:v>315.55</c:v>
                </c:pt>
                <c:pt idx="1893">
                  <c:v>296.26</c:v>
                </c:pt>
                <c:pt idx="1894">
                  <c:v>271.7</c:v>
                </c:pt>
                <c:pt idx="1895">
                  <c:v>289.31</c:v>
                </c:pt>
                <c:pt idx="1896">
                  <c:v>271.97000000000003</c:v>
                </c:pt>
                <c:pt idx="1897">
                  <c:v>256.58999999999997</c:v>
                </c:pt>
                <c:pt idx="1898">
                  <c:v>226.85</c:v>
                </c:pt>
                <c:pt idx="1899">
                  <c:v>905.69</c:v>
                </c:pt>
                <c:pt idx="1900">
                  <c:v>893.67</c:v>
                </c:pt>
                <c:pt idx="1901">
                  <c:v>167.31</c:v>
                </c:pt>
                <c:pt idx="1902">
                  <c:v>90.5</c:v>
                </c:pt>
                <c:pt idx="1903">
                  <c:v>161.22999999999999</c:v>
                </c:pt>
                <c:pt idx="1904">
                  <c:v>130.93</c:v>
                </c:pt>
                <c:pt idx="1905">
                  <c:v>100.92</c:v>
                </c:pt>
                <c:pt idx="1906">
                  <c:v>149.62</c:v>
                </c:pt>
                <c:pt idx="1907">
                  <c:v>145.18</c:v>
                </c:pt>
                <c:pt idx="1908">
                  <c:v>174.97</c:v>
                </c:pt>
                <c:pt idx="1909">
                  <c:v>149.43</c:v>
                </c:pt>
                <c:pt idx="1910">
                  <c:v>150.86000000000001</c:v>
                </c:pt>
                <c:pt idx="1911">
                  <c:v>146.88999999999999</c:v>
                </c:pt>
                <c:pt idx="1912">
                  <c:v>165.69</c:v>
                </c:pt>
                <c:pt idx="1913">
                  <c:v>129.51</c:v>
                </c:pt>
                <c:pt idx="1914">
                  <c:v>150.46</c:v>
                </c:pt>
                <c:pt idx="1915">
                  <c:v>165.71</c:v>
                </c:pt>
                <c:pt idx="1916">
                  <c:v>145.9</c:v>
                </c:pt>
                <c:pt idx="1917">
                  <c:v>140.61000000000001</c:v>
                </c:pt>
                <c:pt idx="1918">
                  <c:v>149.36000000000001</c:v>
                </c:pt>
                <c:pt idx="1919">
                  <c:v>205.9</c:v>
                </c:pt>
                <c:pt idx="1920">
                  <c:v>178.85</c:v>
                </c:pt>
                <c:pt idx="1921">
                  <c:v>162.18</c:v>
                </c:pt>
                <c:pt idx="1922">
                  <c:v>143.21</c:v>
                </c:pt>
                <c:pt idx="1923">
                  <c:v>130.63</c:v>
                </c:pt>
                <c:pt idx="1924">
                  <c:v>112.8</c:v>
                </c:pt>
                <c:pt idx="1925">
                  <c:v>135.88</c:v>
                </c:pt>
                <c:pt idx="1926">
                  <c:v>126.25</c:v>
                </c:pt>
                <c:pt idx="1927">
                  <c:v>114.97</c:v>
                </c:pt>
                <c:pt idx="1928">
                  <c:v>107.22</c:v>
                </c:pt>
                <c:pt idx="1929">
                  <c:v>65.34</c:v>
                </c:pt>
                <c:pt idx="1930">
                  <c:v>75.260000000000005</c:v>
                </c:pt>
                <c:pt idx="1931">
                  <c:v>68.150000000000006</c:v>
                </c:pt>
                <c:pt idx="1932">
                  <c:v>81</c:v>
                </c:pt>
                <c:pt idx="1933">
                  <c:v>60.05</c:v>
                </c:pt>
                <c:pt idx="1934">
                  <c:v>64.819999999999993</c:v>
                </c:pt>
                <c:pt idx="1935">
                  <c:v>80.62</c:v>
                </c:pt>
                <c:pt idx="1936">
                  <c:v>100.11</c:v>
                </c:pt>
                <c:pt idx="1937">
                  <c:v>142.78</c:v>
                </c:pt>
                <c:pt idx="1938">
                  <c:v>113.02</c:v>
                </c:pt>
                <c:pt idx="1939">
                  <c:v>122.57</c:v>
                </c:pt>
                <c:pt idx="1940">
                  <c:v>102.81</c:v>
                </c:pt>
                <c:pt idx="1941">
                  <c:v>404.25</c:v>
                </c:pt>
                <c:pt idx="1942">
                  <c:v>697.79</c:v>
                </c:pt>
                <c:pt idx="1943">
                  <c:v>716.41</c:v>
                </c:pt>
                <c:pt idx="1944">
                  <c:v>585.55999999999995</c:v>
                </c:pt>
                <c:pt idx="1945">
                  <c:v>132.77000000000001</c:v>
                </c:pt>
                <c:pt idx="1946">
                  <c:v>26.32</c:v>
                </c:pt>
                <c:pt idx="1947">
                  <c:v>88.42</c:v>
                </c:pt>
                <c:pt idx="1948">
                  <c:v>87.18</c:v>
                </c:pt>
                <c:pt idx="1949">
                  <c:v>56.85</c:v>
                </c:pt>
                <c:pt idx="1950">
                  <c:v>34.86</c:v>
                </c:pt>
                <c:pt idx="1951">
                  <c:v>24.63</c:v>
                </c:pt>
                <c:pt idx="1952">
                  <c:v>23.68</c:v>
                </c:pt>
                <c:pt idx="1953">
                  <c:v>19.190000000000001</c:v>
                </c:pt>
                <c:pt idx="1954">
                  <c:v>15.06</c:v>
                </c:pt>
                <c:pt idx="1955">
                  <c:v>17.75</c:v>
                </c:pt>
                <c:pt idx="1956">
                  <c:v>25.59</c:v>
                </c:pt>
                <c:pt idx="1957">
                  <c:v>24.81</c:v>
                </c:pt>
                <c:pt idx="1958">
                  <c:v>24.47</c:v>
                </c:pt>
                <c:pt idx="1959">
                  <c:v>36.44</c:v>
                </c:pt>
                <c:pt idx="1960">
                  <c:v>30.81</c:v>
                </c:pt>
                <c:pt idx="1961">
                  <c:v>38.200000000000003</c:v>
                </c:pt>
                <c:pt idx="1962">
                  <c:v>28.61</c:v>
                </c:pt>
                <c:pt idx="1963">
                  <c:v>16.75</c:v>
                </c:pt>
                <c:pt idx="1964">
                  <c:v>19.920000000000002</c:v>
                </c:pt>
                <c:pt idx="1965">
                  <c:v>22.2</c:v>
                </c:pt>
                <c:pt idx="1966">
                  <c:v>19.100000000000001</c:v>
                </c:pt>
                <c:pt idx="1967">
                  <c:v>25.85</c:v>
                </c:pt>
                <c:pt idx="1968">
                  <c:v>32.97</c:v>
                </c:pt>
                <c:pt idx="1969">
                  <c:v>35.71</c:v>
                </c:pt>
                <c:pt idx="1970">
                  <c:v>38.89</c:v>
                </c:pt>
                <c:pt idx="1971">
                  <c:v>36.450000000000003</c:v>
                </c:pt>
                <c:pt idx="1972">
                  <c:v>29.58</c:v>
                </c:pt>
                <c:pt idx="1973">
                  <c:v>35.44</c:v>
                </c:pt>
                <c:pt idx="1974">
                  <c:v>34.590000000000003</c:v>
                </c:pt>
                <c:pt idx="1975">
                  <c:v>41.12</c:v>
                </c:pt>
                <c:pt idx="1976">
                  <c:v>33.58</c:v>
                </c:pt>
                <c:pt idx="1977">
                  <c:v>39.270000000000003</c:v>
                </c:pt>
                <c:pt idx="1978">
                  <c:v>33.68</c:v>
                </c:pt>
                <c:pt idx="1979">
                  <c:v>34.840000000000003</c:v>
                </c:pt>
                <c:pt idx="1980">
                  <c:v>39.83</c:v>
                </c:pt>
                <c:pt idx="1981">
                  <c:v>32.299999999999997</c:v>
                </c:pt>
                <c:pt idx="1982">
                  <c:v>33.82</c:v>
                </c:pt>
                <c:pt idx="1983">
                  <c:v>29.1</c:v>
                </c:pt>
                <c:pt idx="1984">
                  <c:v>48.06</c:v>
                </c:pt>
                <c:pt idx="1985">
                  <c:v>75.55</c:v>
                </c:pt>
                <c:pt idx="1986">
                  <c:v>50.28</c:v>
                </c:pt>
                <c:pt idx="1987">
                  <c:v>102.8</c:v>
                </c:pt>
                <c:pt idx="1988">
                  <c:v>226.01</c:v>
                </c:pt>
                <c:pt idx="1989">
                  <c:v>195.66</c:v>
                </c:pt>
                <c:pt idx="1990">
                  <c:v>222.53</c:v>
                </c:pt>
                <c:pt idx="1991">
                  <c:v>148.19999999999999</c:v>
                </c:pt>
                <c:pt idx="1992">
                  <c:v>131.09</c:v>
                </c:pt>
                <c:pt idx="1993">
                  <c:v>164.72</c:v>
                </c:pt>
                <c:pt idx="1994">
                  <c:v>147.16</c:v>
                </c:pt>
                <c:pt idx="1995">
                  <c:v>117.56</c:v>
                </c:pt>
                <c:pt idx="1996">
                  <c:v>99.1</c:v>
                </c:pt>
                <c:pt idx="1997">
                  <c:v>89.04</c:v>
                </c:pt>
                <c:pt idx="1998">
                  <c:v>108.53</c:v>
                </c:pt>
                <c:pt idx="1999">
                  <c:v>81.739999999999995</c:v>
                </c:pt>
                <c:pt idx="2000">
                  <c:v>57.93</c:v>
                </c:pt>
                <c:pt idx="2001">
                  <c:v>57.51</c:v>
                </c:pt>
                <c:pt idx="2002">
                  <c:v>63.29</c:v>
                </c:pt>
                <c:pt idx="2003">
                  <c:v>64.72</c:v>
                </c:pt>
                <c:pt idx="2004">
                  <c:v>80.2</c:v>
                </c:pt>
                <c:pt idx="2005">
                  <c:v>72.75</c:v>
                </c:pt>
                <c:pt idx="2006">
                  <c:v>70.39</c:v>
                </c:pt>
                <c:pt idx="2007">
                  <c:v>74.239999999999995</c:v>
                </c:pt>
                <c:pt idx="2008">
                  <c:v>105.59</c:v>
                </c:pt>
                <c:pt idx="2009">
                  <c:v>105.24</c:v>
                </c:pt>
                <c:pt idx="2010">
                  <c:v>84.01</c:v>
                </c:pt>
                <c:pt idx="2011">
                  <c:v>81.63</c:v>
                </c:pt>
                <c:pt idx="2012">
                  <c:v>86.59</c:v>
                </c:pt>
                <c:pt idx="2013">
                  <c:v>71.849999999999994</c:v>
                </c:pt>
                <c:pt idx="2014">
                  <c:v>74.33</c:v>
                </c:pt>
                <c:pt idx="2015">
                  <c:v>56.14</c:v>
                </c:pt>
                <c:pt idx="2016">
                  <c:v>54.57</c:v>
                </c:pt>
                <c:pt idx="2017">
                  <c:v>64.8</c:v>
                </c:pt>
                <c:pt idx="2018">
                  <c:v>81.260000000000005</c:v>
                </c:pt>
                <c:pt idx="2019">
                  <c:v>62.26</c:v>
                </c:pt>
                <c:pt idx="2020">
                  <c:v>73.2</c:v>
                </c:pt>
                <c:pt idx="2021">
                  <c:v>61.81</c:v>
                </c:pt>
                <c:pt idx="2022">
                  <c:v>42.69</c:v>
                </c:pt>
                <c:pt idx="2023">
                  <c:v>61.77</c:v>
                </c:pt>
                <c:pt idx="2024">
                  <c:v>110.19</c:v>
                </c:pt>
                <c:pt idx="2025">
                  <c:v>94.77</c:v>
                </c:pt>
                <c:pt idx="2026">
                  <c:v>107.61</c:v>
                </c:pt>
                <c:pt idx="2027">
                  <c:v>92.18</c:v>
                </c:pt>
                <c:pt idx="2028">
                  <c:v>93.73</c:v>
                </c:pt>
                <c:pt idx="2029">
                  <c:v>101.38</c:v>
                </c:pt>
                <c:pt idx="2030">
                  <c:v>85.84</c:v>
                </c:pt>
                <c:pt idx="2031">
                  <c:v>93.93</c:v>
                </c:pt>
                <c:pt idx="2032">
                  <c:v>133.47999999999999</c:v>
                </c:pt>
                <c:pt idx="2033">
                  <c:v>144.68</c:v>
                </c:pt>
                <c:pt idx="2034">
                  <c:v>169.27</c:v>
                </c:pt>
                <c:pt idx="2035">
                  <c:v>120.62</c:v>
                </c:pt>
                <c:pt idx="2036">
                  <c:v>93.5</c:v>
                </c:pt>
                <c:pt idx="2037">
                  <c:v>80.31</c:v>
                </c:pt>
                <c:pt idx="2038">
                  <c:v>69.510000000000005</c:v>
                </c:pt>
                <c:pt idx="2039">
                  <c:v>95.98</c:v>
                </c:pt>
                <c:pt idx="2040">
                  <c:v>83.92</c:v>
                </c:pt>
                <c:pt idx="2041">
                  <c:v>88.11</c:v>
                </c:pt>
                <c:pt idx="2042">
                  <c:v>155.6</c:v>
                </c:pt>
                <c:pt idx="2043">
                  <c:v>151.09</c:v>
                </c:pt>
                <c:pt idx="2044">
                  <c:v>212.45</c:v>
                </c:pt>
                <c:pt idx="2045">
                  <c:v>342.09</c:v>
                </c:pt>
                <c:pt idx="2046">
                  <c:v>356.35</c:v>
                </c:pt>
                <c:pt idx="2047">
                  <c:v>114.88</c:v>
                </c:pt>
                <c:pt idx="2048">
                  <c:v>63.24</c:v>
                </c:pt>
                <c:pt idx="2049">
                  <c:v>66.819999999999993</c:v>
                </c:pt>
                <c:pt idx="2050">
                  <c:v>147.25</c:v>
                </c:pt>
                <c:pt idx="2051">
                  <c:v>34.83</c:v>
                </c:pt>
                <c:pt idx="2052">
                  <c:v>50.87</c:v>
                </c:pt>
                <c:pt idx="2053">
                  <c:v>56.93</c:v>
                </c:pt>
                <c:pt idx="2054">
                  <c:v>59.87</c:v>
                </c:pt>
                <c:pt idx="2055">
                  <c:v>42.69</c:v>
                </c:pt>
                <c:pt idx="2056">
                  <c:v>63.87</c:v>
                </c:pt>
                <c:pt idx="2057">
                  <c:v>5.74</c:v>
                </c:pt>
                <c:pt idx="2058">
                  <c:v>254.57</c:v>
                </c:pt>
                <c:pt idx="2059">
                  <c:v>183.39</c:v>
                </c:pt>
                <c:pt idx="2060">
                  <c:v>190.99</c:v>
                </c:pt>
                <c:pt idx="2061">
                  <c:v>175.45</c:v>
                </c:pt>
                <c:pt idx="2062">
                  <c:v>272.94</c:v>
                </c:pt>
                <c:pt idx="2063">
                  <c:v>348.38</c:v>
                </c:pt>
                <c:pt idx="2064">
                  <c:v>340.66</c:v>
                </c:pt>
                <c:pt idx="2065">
                  <c:v>155.47</c:v>
                </c:pt>
                <c:pt idx="2066">
                  <c:v>215.39</c:v>
                </c:pt>
                <c:pt idx="2067">
                  <c:v>182.45</c:v>
                </c:pt>
                <c:pt idx="2068">
                  <c:v>208.14</c:v>
                </c:pt>
                <c:pt idx="2069">
                  <c:v>219.97</c:v>
                </c:pt>
                <c:pt idx="2070">
                  <c:v>210.87</c:v>
                </c:pt>
                <c:pt idx="2071">
                  <c:v>265.44</c:v>
                </c:pt>
                <c:pt idx="2072">
                  <c:v>271.75</c:v>
                </c:pt>
                <c:pt idx="2073">
                  <c:v>322.63</c:v>
                </c:pt>
                <c:pt idx="2074">
                  <c:v>369.57</c:v>
                </c:pt>
                <c:pt idx="2075">
                  <c:v>648.37</c:v>
                </c:pt>
                <c:pt idx="2076">
                  <c:v>430.84</c:v>
                </c:pt>
                <c:pt idx="2077">
                  <c:v>570.01</c:v>
                </c:pt>
                <c:pt idx="2078">
                  <c:v>251.08</c:v>
                </c:pt>
                <c:pt idx="2079">
                  <c:v>414.13</c:v>
                </c:pt>
                <c:pt idx="2080">
                  <c:v>261.33999999999997</c:v>
                </c:pt>
                <c:pt idx="2081">
                  <c:v>352.93</c:v>
                </c:pt>
                <c:pt idx="2082">
                  <c:v>350.55</c:v>
                </c:pt>
                <c:pt idx="2083">
                  <c:v>371.21</c:v>
                </c:pt>
                <c:pt idx="2084">
                  <c:v>432.69</c:v>
                </c:pt>
                <c:pt idx="2085">
                  <c:v>203.05</c:v>
                </c:pt>
                <c:pt idx="2086">
                  <c:v>205.15</c:v>
                </c:pt>
                <c:pt idx="2087">
                  <c:v>200.83</c:v>
                </c:pt>
                <c:pt idx="2088">
                  <c:v>209</c:v>
                </c:pt>
                <c:pt idx="2089">
                  <c:v>221.16</c:v>
                </c:pt>
                <c:pt idx="2090">
                  <c:v>197.55</c:v>
                </c:pt>
                <c:pt idx="2091">
                  <c:v>239.62</c:v>
                </c:pt>
                <c:pt idx="2092">
                  <c:v>240.35</c:v>
                </c:pt>
                <c:pt idx="2093">
                  <c:v>517.04</c:v>
                </c:pt>
                <c:pt idx="2094">
                  <c:v>537.54</c:v>
                </c:pt>
                <c:pt idx="2095">
                  <c:v>463.23</c:v>
                </c:pt>
                <c:pt idx="2096">
                  <c:v>730.61</c:v>
                </c:pt>
                <c:pt idx="2097">
                  <c:v>193.4</c:v>
                </c:pt>
                <c:pt idx="2098">
                  <c:v>149.84</c:v>
                </c:pt>
                <c:pt idx="2099">
                  <c:v>123.56</c:v>
                </c:pt>
                <c:pt idx="2100">
                  <c:v>116.37</c:v>
                </c:pt>
                <c:pt idx="2101">
                  <c:v>145.49</c:v>
                </c:pt>
                <c:pt idx="2102">
                  <c:v>166.45</c:v>
                </c:pt>
                <c:pt idx="2103">
                  <c:v>134.74</c:v>
                </c:pt>
                <c:pt idx="2104">
                  <c:v>136.87</c:v>
                </c:pt>
                <c:pt idx="2105">
                  <c:v>172.85</c:v>
                </c:pt>
                <c:pt idx="2106">
                  <c:v>345.91</c:v>
                </c:pt>
                <c:pt idx="2107">
                  <c:v>305.69</c:v>
                </c:pt>
                <c:pt idx="2108">
                  <c:v>250.11</c:v>
                </c:pt>
                <c:pt idx="2109">
                  <c:v>171.08</c:v>
                </c:pt>
                <c:pt idx="2110">
                  <c:v>125.4</c:v>
                </c:pt>
                <c:pt idx="2111">
                  <c:v>156.72</c:v>
                </c:pt>
                <c:pt idx="2112">
                  <c:v>146.18</c:v>
                </c:pt>
                <c:pt idx="2113">
                  <c:v>258.61</c:v>
                </c:pt>
                <c:pt idx="2114">
                  <c:v>343.92</c:v>
                </c:pt>
                <c:pt idx="2115">
                  <c:v>224.04</c:v>
                </c:pt>
                <c:pt idx="2116">
                  <c:v>180.07</c:v>
                </c:pt>
                <c:pt idx="2117">
                  <c:v>273.63</c:v>
                </c:pt>
                <c:pt idx="2118">
                  <c:v>259.73</c:v>
                </c:pt>
                <c:pt idx="2119">
                  <c:v>289.64999999999998</c:v>
                </c:pt>
                <c:pt idx="2120">
                  <c:v>246.9</c:v>
                </c:pt>
                <c:pt idx="2121">
                  <c:v>301.16000000000003</c:v>
                </c:pt>
                <c:pt idx="2122">
                  <c:v>255.54</c:v>
                </c:pt>
                <c:pt idx="2123">
                  <c:v>222.86</c:v>
                </c:pt>
                <c:pt idx="2124">
                  <c:v>76.650000000000006</c:v>
                </c:pt>
                <c:pt idx="2125">
                  <c:v>81.93</c:v>
                </c:pt>
                <c:pt idx="2126">
                  <c:v>453.41</c:v>
                </c:pt>
                <c:pt idx="2127">
                  <c:v>216.41</c:v>
                </c:pt>
                <c:pt idx="2128">
                  <c:v>170.36</c:v>
                </c:pt>
                <c:pt idx="2129">
                  <c:v>416.97</c:v>
                </c:pt>
                <c:pt idx="2130">
                  <c:v>460.92</c:v>
                </c:pt>
                <c:pt idx="2131">
                  <c:v>159.94</c:v>
                </c:pt>
                <c:pt idx="2132">
                  <c:v>234.53</c:v>
                </c:pt>
                <c:pt idx="2133">
                  <c:v>241.48</c:v>
                </c:pt>
                <c:pt idx="2134">
                  <c:v>252.57</c:v>
                </c:pt>
                <c:pt idx="2135">
                  <c:v>269.41000000000003</c:v>
                </c:pt>
                <c:pt idx="2136">
                  <c:v>295.98</c:v>
                </c:pt>
                <c:pt idx="2137">
                  <c:v>250.52</c:v>
                </c:pt>
                <c:pt idx="2138">
                  <c:v>243.97</c:v>
                </c:pt>
                <c:pt idx="2139">
                  <c:v>294.86</c:v>
                </c:pt>
                <c:pt idx="2140">
                  <c:v>229.62</c:v>
                </c:pt>
                <c:pt idx="2141">
                  <c:v>258.51</c:v>
                </c:pt>
                <c:pt idx="2142">
                  <c:v>250.73</c:v>
                </c:pt>
                <c:pt idx="2143">
                  <c:v>227.78</c:v>
                </c:pt>
                <c:pt idx="2144">
                  <c:v>214.33</c:v>
                </c:pt>
                <c:pt idx="2145">
                  <c:v>233.62</c:v>
                </c:pt>
                <c:pt idx="2146">
                  <c:v>248.97</c:v>
                </c:pt>
                <c:pt idx="2147">
                  <c:v>236.04</c:v>
                </c:pt>
                <c:pt idx="2148">
                  <c:v>295.79000000000002</c:v>
                </c:pt>
                <c:pt idx="2149">
                  <c:v>359.78</c:v>
                </c:pt>
                <c:pt idx="2150">
                  <c:v>301.60000000000002</c:v>
                </c:pt>
                <c:pt idx="2151">
                  <c:v>253.26</c:v>
                </c:pt>
                <c:pt idx="2152">
                  <c:v>235.42</c:v>
                </c:pt>
                <c:pt idx="2153">
                  <c:v>206.25</c:v>
                </c:pt>
                <c:pt idx="2154">
                  <c:v>229.98</c:v>
                </c:pt>
                <c:pt idx="2155">
                  <c:v>190.24</c:v>
                </c:pt>
                <c:pt idx="2156">
                  <c:v>216.07</c:v>
                </c:pt>
                <c:pt idx="2157">
                  <c:v>230.79</c:v>
                </c:pt>
                <c:pt idx="2158">
                  <c:v>259.32</c:v>
                </c:pt>
                <c:pt idx="2159">
                  <c:v>205.1</c:v>
                </c:pt>
                <c:pt idx="2160">
                  <c:v>178.73</c:v>
                </c:pt>
                <c:pt idx="2161">
                  <c:v>173.6</c:v>
                </c:pt>
                <c:pt idx="2162">
                  <c:v>111.16</c:v>
                </c:pt>
                <c:pt idx="2163">
                  <c:v>118.06</c:v>
                </c:pt>
                <c:pt idx="2164">
                  <c:v>201.84</c:v>
                </c:pt>
                <c:pt idx="2165">
                  <c:v>145.02000000000001</c:v>
                </c:pt>
                <c:pt idx="2166">
                  <c:v>164.65</c:v>
                </c:pt>
                <c:pt idx="2167">
                  <c:v>193.27</c:v>
                </c:pt>
                <c:pt idx="2168">
                  <c:v>156.86000000000001</c:v>
                </c:pt>
                <c:pt idx="2169">
                  <c:v>265.56</c:v>
                </c:pt>
                <c:pt idx="2170">
                  <c:v>406.31</c:v>
                </c:pt>
                <c:pt idx="2171">
                  <c:v>227.59</c:v>
                </c:pt>
                <c:pt idx="2172">
                  <c:v>307.33</c:v>
                </c:pt>
                <c:pt idx="2173">
                  <c:v>257.35000000000002</c:v>
                </c:pt>
                <c:pt idx="2174">
                  <c:v>269.89999999999998</c:v>
                </c:pt>
                <c:pt idx="2175">
                  <c:v>331.46</c:v>
                </c:pt>
                <c:pt idx="2176">
                  <c:v>154.07</c:v>
                </c:pt>
                <c:pt idx="2177">
                  <c:v>275.27</c:v>
                </c:pt>
                <c:pt idx="2178">
                  <c:v>115.4</c:v>
                </c:pt>
                <c:pt idx="2179">
                  <c:v>101.66</c:v>
                </c:pt>
                <c:pt idx="2180">
                  <c:v>82.6</c:v>
                </c:pt>
                <c:pt idx="2181">
                  <c:v>158.69999999999999</c:v>
                </c:pt>
                <c:pt idx="2182">
                  <c:v>166.85</c:v>
                </c:pt>
                <c:pt idx="2183">
                  <c:v>150.72999999999999</c:v>
                </c:pt>
                <c:pt idx="2184">
                  <c:v>127.41</c:v>
                </c:pt>
                <c:pt idx="2185">
                  <c:v>119.02</c:v>
                </c:pt>
                <c:pt idx="2186">
                  <c:v>199.32</c:v>
                </c:pt>
                <c:pt idx="2187">
                  <c:v>229.66</c:v>
                </c:pt>
                <c:pt idx="2188">
                  <c:v>152</c:v>
                </c:pt>
                <c:pt idx="2189">
                  <c:v>146.93</c:v>
                </c:pt>
                <c:pt idx="2190">
                  <c:v>130.43</c:v>
                </c:pt>
                <c:pt idx="2191">
                  <c:v>105.33</c:v>
                </c:pt>
                <c:pt idx="2192">
                  <c:v>102.01</c:v>
                </c:pt>
                <c:pt idx="2193">
                  <c:v>125.17</c:v>
                </c:pt>
                <c:pt idx="2194">
                  <c:v>35.61</c:v>
                </c:pt>
                <c:pt idx="2195">
                  <c:v>73.569999999999993</c:v>
                </c:pt>
                <c:pt idx="2196">
                  <c:v>151.96</c:v>
                </c:pt>
                <c:pt idx="2197">
                  <c:v>158.75</c:v>
                </c:pt>
                <c:pt idx="2198">
                  <c:v>108.24</c:v>
                </c:pt>
                <c:pt idx="2199">
                  <c:v>95.3</c:v>
                </c:pt>
                <c:pt idx="2200">
                  <c:v>96.24</c:v>
                </c:pt>
                <c:pt idx="2201">
                  <c:v>85.14</c:v>
                </c:pt>
                <c:pt idx="2202">
                  <c:v>86.03</c:v>
                </c:pt>
                <c:pt idx="2203">
                  <c:v>81.55</c:v>
                </c:pt>
                <c:pt idx="2204">
                  <c:v>99.37</c:v>
                </c:pt>
                <c:pt idx="2205">
                  <c:v>100.65</c:v>
                </c:pt>
                <c:pt idx="2206">
                  <c:v>107.25</c:v>
                </c:pt>
                <c:pt idx="2207">
                  <c:v>105.05</c:v>
                </c:pt>
                <c:pt idx="2208">
                  <c:v>120.32</c:v>
                </c:pt>
                <c:pt idx="2209">
                  <c:v>132.71</c:v>
                </c:pt>
                <c:pt idx="2210">
                  <c:v>112.66</c:v>
                </c:pt>
                <c:pt idx="2211">
                  <c:v>107.44</c:v>
                </c:pt>
                <c:pt idx="2212">
                  <c:v>2.9</c:v>
                </c:pt>
                <c:pt idx="2213">
                  <c:v>3.76</c:v>
                </c:pt>
                <c:pt idx="2214">
                  <c:v>3.33</c:v>
                </c:pt>
                <c:pt idx="2215">
                  <c:v>4.18</c:v>
                </c:pt>
                <c:pt idx="2216">
                  <c:v>6.15</c:v>
                </c:pt>
                <c:pt idx="2217">
                  <c:v>7.23</c:v>
                </c:pt>
                <c:pt idx="2218">
                  <c:v>8.58</c:v>
                </c:pt>
                <c:pt idx="2219">
                  <c:v>2.94</c:v>
                </c:pt>
                <c:pt idx="2220">
                  <c:v>3.24</c:v>
                </c:pt>
                <c:pt idx="2221">
                  <c:v>208.28</c:v>
                </c:pt>
                <c:pt idx="2222">
                  <c:v>146.87</c:v>
                </c:pt>
                <c:pt idx="2223">
                  <c:v>50.48</c:v>
                </c:pt>
                <c:pt idx="2224">
                  <c:v>203.87</c:v>
                </c:pt>
                <c:pt idx="2225">
                  <c:v>17.399999999999999</c:v>
                </c:pt>
                <c:pt idx="2226">
                  <c:v>9.1999999999999993</c:v>
                </c:pt>
                <c:pt idx="2227">
                  <c:v>14.8</c:v>
                </c:pt>
                <c:pt idx="2228">
                  <c:v>17.03</c:v>
                </c:pt>
                <c:pt idx="2229">
                  <c:v>13.02</c:v>
                </c:pt>
                <c:pt idx="2230">
                  <c:v>17.23</c:v>
                </c:pt>
                <c:pt idx="2231">
                  <c:v>35.909999999999997</c:v>
                </c:pt>
                <c:pt idx="2232">
                  <c:v>37.07</c:v>
                </c:pt>
                <c:pt idx="2233">
                  <c:v>15.15</c:v>
                </c:pt>
                <c:pt idx="2234">
                  <c:v>11.1</c:v>
                </c:pt>
                <c:pt idx="2235">
                  <c:v>11.13</c:v>
                </c:pt>
                <c:pt idx="2236">
                  <c:v>13.15</c:v>
                </c:pt>
                <c:pt idx="2237">
                  <c:v>13.48</c:v>
                </c:pt>
                <c:pt idx="2238">
                  <c:v>9.9499999999999993</c:v>
                </c:pt>
                <c:pt idx="2239">
                  <c:v>8.85</c:v>
                </c:pt>
                <c:pt idx="2240">
                  <c:v>13.36</c:v>
                </c:pt>
                <c:pt idx="2241">
                  <c:v>11.91</c:v>
                </c:pt>
                <c:pt idx="2242">
                  <c:v>11.81</c:v>
                </c:pt>
                <c:pt idx="2243">
                  <c:v>16.25</c:v>
                </c:pt>
                <c:pt idx="2244">
                  <c:v>13.59</c:v>
                </c:pt>
                <c:pt idx="2245">
                  <c:v>12.03</c:v>
                </c:pt>
                <c:pt idx="2246">
                  <c:v>14.33</c:v>
                </c:pt>
                <c:pt idx="2247">
                  <c:v>16.82</c:v>
                </c:pt>
                <c:pt idx="2248">
                  <c:v>19.39</c:v>
                </c:pt>
                <c:pt idx="2249">
                  <c:v>16.420000000000002</c:v>
                </c:pt>
                <c:pt idx="2250">
                  <c:v>23.42</c:v>
                </c:pt>
                <c:pt idx="2251">
                  <c:v>25.33</c:v>
                </c:pt>
                <c:pt idx="2252">
                  <c:v>25.04</c:v>
                </c:pt>
                <c:pt idx="2253">
                  <c:v>20.09</c:v>
                </c:pt>
                <c:pt idx="2254">
                  <c:v>24.3</c:v>
                </c:pt>
                <c:pt idx="2255">
                  <c:v>28.3</c:v>
                </c:pt>
                <c:pt idx="2256">
                  <c:v>22.01</c:v>
                </c:pt>
                <c:pt idx="2257">
                  <c:v>21.71</c:v>
                </c:pt>
                <c:pt idx="2258">
                  <c:v>23.32</c:v>
                </c:pt>
                <c:pt idx="2259">
                  <c:v>30.34</c:v>
                </c:pt>
                <c:pt idx="2260">
                  <c:v>32.49</c:v>
                </c:pt>
                <c:pt idx="2261">
                  <c:v>28.67</c:v>
                </c:pt>
                <c:pt idx="2262">
                  <c:v>27.07</c:v>
                </c:pt>
                <c:pt idx="2263">
                  <c:v>28.02</c:v>
                </c:pt>
                <c:pt idx="2264">
                  <c:v>23.69</c:v>
                </c:pt>
                <c:pt idx="2265">
                  <c:v>30.75</c:v>
                </c:pt>
                <c:pt idx="2266">
                  <c:v>28.98</c:v>
                </c:pt>
                <c:pt idx="2267">
                  <c:v>31.51</c:v>
                </c:pt>
                <c:pt idx="2268">
                  <c:v>44.69</c:v>
                </c:pt>
                <c:pt idx="2269">
                  <c:v>57.44</c:v>
                </c:pt>
                <c:pt idx="2270">
                  <c:v>84.43</c:v>
                </c:pt>
                <c:pt idx="2271">
                  <c:v>36.4</c:v>
                </c:pt>
                <c:pt idx="2272">
                  <c:v>71.97</c:v>
                </c:pt>
                <c:pt idx="2273">
                  <c:v>72.489999999999995</c:v>
                </c:pt>
                <c:pt idx="2274">
                  <c:v>79.7</c:v>
                </c:pt>
                <c:pt idx="2275">
                  <c:v>91.51</c:v>
                </c:pt>
                <c:pt idx="2276">
                  <c:v>105.33</c:v>
                </c:pt>
                <c:pt idx="2277">
                  <c:v>91.31</c:v>
                </c:pt>
                <c:pt idx="2278">
                  <c:v>76.48</c:v>
                </c:pt>
                <c:pt idx="2279">
                  <c:v>67.760000000000005</c:v>
                </c:pt>
                <c:pt idx="2280">
                  <c:v>63.85</c:v>
                </c:pt>
                <c:pt idx="2281">
                  <c:v>58.23</c:v>
                </c:pt>
                <c:pt idx="2282">
                  <c:v>44.59</c:v>
                </c:pt>
                <c:pt idx="2283">
                  <c:v>39.15</c:v>
                </c:pt>
                <c:pt idx="2284">
                  <c:v>36.590000000000003</c:v>
                </c:pt>
                <c:pt idx="2285">
                  <c:v>31.48</c:v>
                </c:pt>
                <c:pt idx="2286">
                  <c:v>26.41</c:v>
                </c:pt>
                <c:pt idx="2287">
                  <c:v>21.48</c:v>
                </c:pt>
                <c:pt idx="2288">
                  <c:v>15.06</c:v>
                </c:pt>
                <c:pt idx="2289">
                  <c:v>13.73</c:v>
                </c:pt>
                <c:pt idx="2290">
                  <c:v>17.12</c:v>
                </c:pt>
                <c:pt idx="2291">
                  <c:v>66.16</c:v>
                </c:pt>
                <c:pt idx="2292">
                  <c:v>58.66</c:v>
                </c:pt>
                <c:pt idx="2293">
                  <c:v>63.05</c:v>
                </c:pt>
                <c:pt idx="2294">
                  <c:v>76.13</c:v>
                </c:pt>
                <c:pt idx="2295">
                  <c:v>93.58</c:v>
                </c:pt>
                <c:pt idx="2296">
                  <c:v>98.16</c:v>
                </c:pt>
                <c:pt idx="2297">
                  <c:v>85.93</c:v>
                </c:pt>
                <c:pt idx="2298">
                  <c:v>70.37</c:v>
                </c:pt>
                <c:pt idx="2299">
                  <c:v>61.12</c:v>
                </c:pt>
                <c:pt idx="2300">
                  <c:v>54.17</c:v>
                </c:pt>
                <c:pt idx="2301">
                  <c:v>62.12</c:v>
                </c:pt>
                <c:pt idx="2302">
                  <c:v>67.38</c:v>
                </c:pt>
                <c:pt idx="2303">
                  <c:v>62.03</c:v>
                </c:pt>
                <c:pt idx="2304">
                  <c:v>83.06</c:v>
                </c:pt>
                <c:pt idx="2305">
                  <c:v>78.430000000000007</c:v>
                </c:pt>
                <c:pt idx="2306">
                  <c:v>82.61</c:v>
                </c:pt>
                <c:pt idx="2307">
                  <c:v>85.34</c:v>
                </c:pt>
                <c:pt idx="2308">
                  <c:v>75.900000000000006</c:v>
                </c:pt>
                <c:pt idx="2309">
                  <c:v>65.59</c:v>
                </c:pt>
                <c:pt idx="2310">
                  <c:v>76.349999999999994</c:v>
                </c:pt>
                <c:pt idx="2311">
                  <c:v>62.71</c:v>
                </c:pt>
                <c:pt idx="2312">
                  <c:v>48.08</c:v>
                </c:pt>
                <c:pt idx="2313">
                  <c:v>49.22</c:v>
                </c:pt>
                <c:pt idx="2314">
                  <c:v>81.489999999999995</c:v>
                </c:pt>
                <c:pt idx="2315">
                  <c:v>87.93</c:v>
                </c:pt>
                <c:pt idx="2316">
                  <c:v>65.83</c:v>
                </c:pt>
                <c:pt idx="2317">
                  <c:v>130.82</c:v>
                </c:pt>
                <c:pt idx="2318">
                  <c:v>116.29</c:v>
                </c:pt>
                <c:pt idx="2319">
                  <c:v>160.6</c:v>
                </c:pt>
                <c:pt idx="2320">
                  <c:v>100.25</c:v>
                </c:pt>
                <c:pt idx="2321">
                  <c:v>100.5</c:v>
                </c:pt>
                <c:pt idx="2322">
                  <c:v>107.49</c:v>
                </c:pt>
                <c:pt idx="2323">
                  <c:v>100.07</c:v>
                </c:pt>
                <c:pt idx="2324">
                  <c:v>122.42</c:v>
                </c:pt>
                <c:pt idx="2325">
                  <c:v>44.35</c:v>
                </c:pt>
                <c:pt idx="2326">
                  <c:v>55.24</c:v>
                </c:pt>
                <c:pt idx="2327">
                  <c:v>42.41</c:v>
                </c:pt>
                <c:pt idx="2328">
                  <c:v>41.41</c:v>
                </c:pt>
                <c:pt idx="2329">
                  <c:v>51.97</c:v>
                </c:pt>
                <c:pt idx="2330">
                  <c:v>107.32</c:v>
                </c:pt>
                <c:pt idx="2331">
                  <c:v>78.34</c:v>
                </c:pt>
                <c:pt idx="2332">
                  <c:v>84.14</c:v>
                </c:pt>
                <c:pt idx="2333">
                  <c:v>35.17</c:v>
                </c:pt>
                <c:pt idx="2334">
                  <c:v>34.75</c:v>
                </c:pt>
                <c:pt idx="2335">
                  <c:v>29.92</c:v>
                </c:pt>
                <c:pt idx="2336">
                  <c:v>19.07</c:v>
                </c:pt>
                <c:pt idx="2337">
                  <c:v>92.28</c:v>
                </c:pt>
                <c:pt idx="2338">
                  <c:v>240.48</c:v>
                </c:pt>
                <c:pt idx="2339">
                  <c:v>87.26</c:v>
                </c:pt>
                <c:pt idx="2340">
                  <c:v>78.63</c:v>
                </c:pt>
                <c:pt idx="2341">
                  <c:v>78.89</c:v>
                </c:pt>
                <c:pt idx="2342">
                  <c:v>51.33</c:v>
                </c:pt>
                <c:pt idx="2343">
                  <c:v>62.74</c:v>
                </c:pt>
                <c:pt idx="2344">
                  <c:v>66.930000000000007</c:v>
                </c:pt>
                <c:pt idx="2345">
                  <c:v>113.9</c:v>
                </c:pt>
                <c:pt idx="2346">
                  <c:v>3.4</c:v>
                </c:pt>
                <c:pt idx="2347">
                  <c:v>2.25</c:v>
                </c:pt>
                <c:pt idx="2348">
                  <c:v>2</c:v>
                </c:pt>
                <c:pt idx="2349">
                  <c:v>1.23</c:v>
                </c:pt>
                <c:pt idx="2350">
                  <c:v>0.76</c:v>
                </c:pt>
                <c:pt idx="2351">
                  <c:v>0.45</c:v>
                </c:pt>
                <c:pt idx="2352">
                  <c:v>0.18</c:v>
                </c:pt>
                <c:pt idx="2353">
                  <c:v>0.16</c:v>
                </c:pt>
                <c:pt idx="2354">
                  <c:v>1.1100000000000001</c:v>
                </c:pt>
                <c:pt idx="2355">
                  <c:v>2.31</c:v>
                </c:pt>
                <c:pt idx="2356">
                  <c:v>3.16</c:v>
                </c:pt>
                <c:pt idx="2357">
                  <c:v>3.58</c:v>
                </c:pt>
                <c:pt idx="2358">
                  <c:v>4.5999999999999996</c:v>
                </c:pt>
                <c:pt idx="2359">
                  <c:v>5.56</c:v>
                </c:pt>
                <c:pt idx="2360">
                  <c:v>7.65</c:v>
                </c:pt>
                <c:pt idx="2361">
                  <c:v>12.87</c:v>
                </c:pt>
                <c:pt idx="2362">
                  <c:v>15.12</c:v>
                </c:pt>
                <c:pt idx="2363">
                  <c:v>15.25</c:v>
                </c:pt>
                <c:pt idx="2364">
                  <c:v>16.72</c:v>
                </c:pt>
                <c:pt idx="2365">
                  <c:v>16.47</c:v>
                </c:pt>
                <c:pt idx="2366">
                  <c:v>15.25</c:v>
                </c:pt>
                <c:pt idx="2367">
                  <c:v>19.440000000000001</c:v>
                </c:pt>
                <c:pt idx="2368">
                  <c:v>19.82</c:v>
                </c:pt>
                <c:pt idx="2369">
                  <c:v>22.56</c:v>
                </c:pt>
                <c:pt idx="2370">
                  <c:v>19.71</c:v>
                </c:pt>
                <c:pt idx="2371">
                  <c:v>58.97</c:v>
                </c:pt>
                <c:pt idx="2372">
                  <c:v>60.62</c:v>
                </c:pt>
                <c:pt idx="2373">
                  <c:v>48.45</c:v>
                </c:pt>
                <c:pt idx="2374">
                  <c:v>50.98</c:v>
                </c:pt>
                <c:pt idx="2375">
                  <c:v>61.1</c:v>
                </c:pt>
                <c:pt idx="2376">
                  <c:v>54.83</c:v>
                </c:pt>
                <c:pt idx="2377">
                  <c:v>74.63</c:v>
                </c:pt>
                <c:pt idx="2378">
                  <c:v>73.84</c:v>
                </c:pt>
                <c:pt idx="2379">
                  <c:v>87.27</c:v>
                </c:pt>
                <c:pt idx="2380">
                  <c:v>103.16</c:v>
                </c:pt>
                <c:pt idx="2381">
                  <c:v>221.46</c:v>
                </c:pt>
                <c:pt idx="2382">
                  <c:v>191.24</c:v>
                </c:pt>
                <c:pt idx="2383">
                  <c:v>114.33</c:v>
                </c:pt>
                <c:pt idx="2384">
                  <c:v>93.2</c:v>
                </c:pt>
                <c:pt idx="2385">
                  <c:v>44.53</c:v>
                </c:pt>
                <c:pt idx="2386">
                  <c:v>26.87</c:v>
                </c:pt>
                <c:pt idx="2387">
                  <c:v>20.72</c:v>
                </c:pt>
                <c:pt idx="2388">
                  <c:v>19.739999999999998</c:v>
                </c:pt>
                <c:pt idx="2389">
                  <c:v>40.869999999999997</c:v>
                </c:pt>
                <c:pt idx="2390">
                  <c:v>3.46</c:v>
                </c:pt>
                <c:pt idx="2391">
                  <c:v>5.66</c:v>
                </c:pt>
                <c:pt idx="2392">
                  <c:v>69.709999999999994</c:v>
                </c:pt>
                <c:pt idx="2393">
                  <c:v>95.38</c:v>
                </c:pt>
                <c:pt idx="2394">
                  <c:v>60.74</c:v>
                </c:pt>
                <c:pt idx="2395">
                  <c:v>42.97</c:v>
                </c:pt>
                <c:pt idx="2396">
                  <c:v>48.94</c:v>
                </c:pt>
                <c:pt idx="2397">
                  <c:v>59.33</c:v>
                </c:pt>
                <c:pt idx="2398">
                  <c:v>39.85</c:v>
                </c:pt>
                <c:pt idx="2399">
                  <c:v>46.56</c:v>
                </c:pt>
                <c:pt idx="2400">
                  <c:v>35.85</c:v>
                </c:pt>
                <c:pt idx="2401">
                  <c:v>49.21</c:v>
                </c:pt>
                <c:pt idx="2402">
                  <c:v>58.46</c:v>
                </c:pt>
                <c:pt idx="2403">
                  <c:v>49.55</c:v>
                </c:pt>
                <c:pt idx="2404">
                  <c:v>40.43</c:v>
                </c:pt>
                <c:pt idx="2405">
                  <c:v>56.72</c:v>
                </c:pt>
                <c:pt idx="2406">
                  <c:v>40.520000000000003</c:v>
                </c:pt>
                <c:pt idx="2407">
                  <c:v>32.130000000000003</c:v>
                </c:pt>
                <c:pt idx="2408">
                  <c:v>25.7</c:v>
                </c:pt>
                <c:pt idx="2409">
                  <c:v>65.47</c:v>
                </c:pt>
                <c:pt idx="2410">
                  <c:v>92.41</c:v>
                </c:pt>
                <c:pt idx="2411">
                  <c:v>101.51</c:v>
                </c:pt>
                <c:pt idx="2412">
                  <c:v>118.12</c:v>
                </c:pt>
                <c:pt idx="2413">
                  <c:v>101.05</c:v>
                </c:pt>
                <c:pt idx="2414">
                  <c:v>123.77</c:v>
                </c:pt>
                <c:pt idx="2415">
                  <c:v>123.62</c:v>
                </c:pt>
                <c:pt idx="2416">
                  <c:v>111.34</c:v>
                </c:pt>
                <c:pt idx="2417">
                  <c:v>107.83</c:v>
                </c:pt>
                <c:pt idx="2418">
                  <c:v>124.61</c:v>
                </c:pt>
                <c:pt idx="2419">
                  <c:v>186.01</c:v>
                </c:pt>
                <c:pt idx="2420">
                  <c:v>168.86</c:v>
                </c:pt>
                <c:pt idx="2421">
                  <c:v>171.22</c:v>
                </c:pt>
                <c:pt idx="2422">
                  <c:v>169.83</c:v>
                </c:pt>
                <c:pt idx="2423">
                  <c:v>176.2</c:v>
                </c:pt>
                <c:pt idx="2424">
                  <c:v>391.08</c:v>
                </c:pt>
                <c:pt idx="2425">
                  <c:v>739.51</c:v>
                </c:pt>
                <c:pt idx="2426">
                  <c:v>457.91</c:v>
                </c:pt>
                <c:pt idx="2427">
                  <c:v>544.65</c:v>
                </c:pt>
                <c:pt idx="2428">
                  <c:v>257.79000000000002</c:v>
                </c:pt>
                <c:pt idx="2429">
                  <c:v>153.79</c:v>
                </c:pt>
                <c:pt idx="2430">
                  <c:v>124.3</c:v>
                </c:pt>
                <c:pt idx="2431">
                  <c:v>89.8</c:v>
                </c:pt>
                <c:pt idx="2432">
                  <c:v>96.27</c:v>
                </c:pt>
                <c:pt idx="2433">
                  <c:v>66.28</c:v>
                </c:pt>
                <c:pt idx="2434">
                  <c:v>71.52</c:v>
                </c:pt>
                <c:pt idx="2435">
                  <c:v>70.150000000000006</c:v>
                </c:pt>
                <c:pt idx="2436">
                  <c:v>101.06</c:v>
                </c:pt>
                <c:pt idx="2437">
                  <c:v>88.97</c:v>
                </c:pt>
                <c:pt idx="2438">
                  <c:v>151.46</c:v>
                </c:pt>
                <c:pt idx="2439">
                  <c:v>192.81</c:v>
                </c:pt>
                <c:pt idx="2440">
                  <c:v>192.69</c:v>
                </c:pt>
                <c:pt idx="2441">
                  <c:v>120.71</c:v>
                </c:pt>
                <c:pt idx="2442">
                  <c:v>106.91</c:v>
                </c:pt>
                <c:pt idx="2443">
                  <c:v>110.28</c:v>
                </c:pt>
                <c:pt idx="2444">
                  <c:v>76.87</c:v>
                </c:pt>
                <c:pt idx="2445">
                  <c:v>72.849999999999994</c:v>
                </c:pt>
                <c:pt idx="2446">
                  <c:v>72.239999999999995</c:v>
                </c:pt>
                <c:pt idx="2447">
                  <c:v>73.59</c:v>
                </c:pt>
                <c:pt idx="2448">
                  <c:v>71.27</c:v>
                </c:pt>
                <c:pt idx="2449">
                  <c:v>59.86</c:v>
                </c:pt>
                <c:pt idx="2450">
                  <c:v>87.21</c:v>
                </c:pt>
                <c:pt idx="2451">
                  <c:v>81.19</c:v>
                </c:pt>
                <c:pt idx="2452">
                  <c:v>82.52</c:v>
                </c:pt>
                <c:pt idx="2453">
                  <c:v>91.45</c:v>
                </c:pt>
                <c:pt idx="2454">
                  <c:v>101.02</c:v>
                </c:pt>
                <c:pt idx="2455">
                  <c:v>110.74</c:v>
                </c:pt>
                <c:pt idx="2456">
                  <c:v>111.6</c:v>
                </c:pt>
                <c:pt idx="2457">
                  <c:v>103.64</c:v>
                </c:pt>
                <c:pt idx="2458">
                  <c:v>120.47</c:v>
                </c:pt>
                <c:pt idx="2459">
                  <c:v>98.64</c:v>
                </c:pt>
                <c:pt idx="2460">
                  <c:v>102.98</c:v>
                </c:pt>
                <c:pt idx="2461">
                  <c:v>99.25</c:v>
                </c:pt>
                <c:pt idx="2462">
                  <c:v>127.94</c:v>
                </c:pt>
                <c:pt idx="2463">
                  <c:v>113.98</c:v>
                </c:pt>
                <c:pt idx="2464">
                  <c:v>96.87</c:v>
                </c:pt>
                <c:pt idx="2465">
                  <c:v>95.1</c:v>
                </c:pt>
                <c:pt idx="2466">
                  <c:v>86.99</c:v>
                </c:pt>
                <c:pt idx="2467">
                  <c:v>89.86</c:v>
                </c:pt>
                <c:pt idx="2468">
                  <c:v>104.2</c:v>
                </c:pt>
                <c:pt idx="2469">
                  <c:v>92.75</c:v>
                </c:pt>
                <c:pt idx="2470">
                  <c:v>120.15</c:v>
                </c:pt>
                <c:pt idx="2471">
                  <c:v>96.84</c:v>
                </c:pt>
                <c:pt idx="2472">
                  <c:v>89.46</c:v>
                </c:pt>
                <c:pt idx="2473">
                  <c:v>106.82</c:v>
                </c:pt>
                <c:pt idx="2474">
                  <c:v>63.18</c:v>
                </c:pt>
                <c:pt idx="2475">
                  <c:v>82.85</c:v>
                </c:pt>
                <c:pt idx="2476">
                  <c:v>81.98</c:v>
                </c:pt>
                <c:pt idx="2477">
                  <c:v>63.95</c:v>
                </c:pt>
                <c:pt idx="2478">
                  <c:v>75.56</c:v>
                </c:pt>
                <c:pt idx="2479">
                  <c:v>82.98</c:v>
                </c:pt>
                <c:pt idx="2480">
                  <c:v>104</c:v>
                </c:pt>
                <c:pt idx="2481">
                  <c:v>122.44</c:v>
                </c:pt>
                <c:pt idx="2482">
                  <c:v>12.27</c:v>
                </c:pt>
                <c:pt idx="2483">
                  <c:v>7.23</c:v>
                </c:pt>
                <c:pt idx="2484">
                  <c:v>7.28</c:v>
                </c:pt>
                <c:pt idx="2485">
                  <c:v>6.81</c:v>
                </c:pt>
                <c:pt idx="2486">
                  <c:v>12.74</c:v>
                </c:pt>
                <c:pt idx="2487">
                  <c:v>25.53</c:v>
                </c:pt>
                <c:pt idx="2488">
                  <c:v>23.48</c:v>
                </c:pt>
                <c:pt idx="2489">
                  <c:v>59.1</c:v>
                </c:pt>
                <c:pt idx="2490">
                  <c:v>55.2</c:v>
                </c:pt>
                <c:pt idx="2491">
                  <c:v>32.840000000000003</c:v>
                </c:pt>
                <c:pt idx="2492">
                  <c:v>25.95</c:v>
                </c:pt>
                <c:pt idx="2493">
                  <c:v>17.579999999999998</c:v>
                </c:pt>
                <c:pt idx="2494">
                  <c:v>33.700000000000003</c:v>
                </c:pt>
                <c:pt idx="2495">
                  <c:v>46.11</c:v>
                </c:pt>
                <c:pt idx="2496">
                  <c:v>38.31</c:v>
                </c:pt>
                <c:pt idx="2497">
                  <c:v>40.78</c:v>
                </c:pt>
                <c:pt idx="2498">
                  <c:v>49.26</c:v>
                </c:pt>
                <c:pt idx="2499">
                  <c:v>49.21</c:v>
                </c:pt>
                <c:pt idx="2500">
                  <c:v>47.99</c:v>
                </c:pt>
                <c:pt idx="2501">
                  <c:v>47.58</c:v>
                </c:pt>
                <c:pt idx="2502">
                  <c:v>44.98</c:v>
                </c:pt>
                <c:pt idx="2503">
                  <c:v>37.159999999999997</c:v>
                </c:pt>
                <c:pt idx="2504">
                  <c:v>42.36</c:v>
                </c:pt>
                <c:pt idx="2505">
                  <c:v>37.380000000000003</c:v>
                </c:pt>
                <c:pt idx="2506">
                  <c:v>39.1</c:v>
                </c:pt>
                <c:pt idx="2507">
                  <c:v>33.659999999999997</c:v>
                </c:pt>
                <c:pt idx="2508">
                  <c:v>30.21</c:v>
                </c:pt>
                <c:pt idx="2509">
                  <c:v>35.700000000000003</c:v>
                </c:pt>
                <c:pt idx="2510">
                  <c:v>31.83</c:v>
                </c:pt>
                <c:pt idx="2511">
                  <c:v>26.43</c:v>
                </c:pt>
                <c:pt idx="2512">
                  <c:v>23.3</c:v>
                </c:pt>
                <c:pt idx="2513">
                  <c:v>20.99</c:v>
                </c:pt>
                <c:pt idx="2514">
                  <c:v>26.91</c:v>
                </c:pt>
                <c:pt idx="2515">
                  <c:v>31.96</c:v>
                </c:pt>
                <c:pt idx="2516">
                  <c:v>41.45</c:v>
                </c:pt>
                <c:pt idx="2517">
                  <c:v>34.5</c:v>
                </c:pt>
                <c:pt idx="2518">
                  <c:v>31.71</c:v>
                </c:pt>
                <c:pt idx="2519">
                  <c:v>29.78</c:v>
                </c:pt>
                <c:pt idx="2520">
                  <c:v>32.340000000000003</c:v>
                </c:pt>
                <c:pt idx="2521">
                  <c:v>23.07</c:v>
                </c:pt>
                <c:pt idx="2522">
                  <c:v>20.65</c:v>
                </c:pt>
                <c:pt idx="2523">
                  <c:v>78.209999999999994</c:v>
                </c:pt>
                <c:pt idx="2524">
                  <c:v>28.18</c:v>
                </c:pt>
                <c:pt idx="2525">
                  <c:v>23.67</c:v>
                </c:pt>
                <c:pt idx="2526">
                  <c:v>15.48</c:v>
                </c:pt>
                <c:pt idx="2527">
                  <c:v>17.66</c:v>
                </c:pt>
                <c:pt idx="2528">
                  <c:v>15.62</c:v>
                </c:pt>
                <c:pt idx="2529">
                  <c:v>17.96</c:v>
                </c:pt>
                <c:pt idx="2530">
                  <c:v>39.479999999999997</c:v>
                </c:pt>
                <c:pt idx="2531">
                  <c:v>37.99</c:v>
                </c:pt>
                <c:pt idx="2532">
                  <c:v>35.729999999999997</c:v>
                </c:pt>
                <c:pt idx="2533">
                  <c:v>20.84</c:v>
                </c:pt>
                <c:pt idx="2534">
                  <c:v>30.26</c:v>
                </c:pt>
                <c:pt idx="2535">
                  <c:v>37.14</c:v>
                </c:pt>
                <c:pt idx="2536">
                  <c:v>36.67</c:v>
                </c:pt>
                <c:pt idx="2537">
                  <c:v>33.15</c:v>
                </c:pt>
                <c:pt idx="2538">
                  <c:v>26.53</c:v>
                </c:pt>
                <c:pt idx="2539">
                  <c:v>21.45</c:v>
                </c:pt>
                <c:pt idx="2540">
                  <c:v>29.31</c:v>
                </c:pt>
                <c:pt idx="2541">
                  <c:v>36.630000000000003</c:v>
                </c:pt>
                <c:pt idx="2542">
                  <c:v>48.91</c:v>
                </c:pt>
                <c:pt idx="2543">
                  <c:v>44.32</c:v>
                </c:pt>
                <c:pt idx="2544">
                  <c:v>35.799999999999997</c:v>
                </c:pt>
                <c:pt idx="2545">
                  <c:v>68.290000000000006</c:v>
                </c:pt>
                <c:pt idx="2546">
                  <c:v>126.8</c:v>
                </c:pt>
                <c:pt idx="2547">
                  <c:v>126.98</c:v>
                </c:pt>
                <c:pt idx="2548">
                  <c:v>86.51</c:v>
                </c:pt>
                <c:pt idx="2549">
                  <c:v>25.91</c:v>
                </c:pt>
                <c:pt idx="2550">
                  <c:v>25.62</c:v>
                </c:pt>
                <c:pt idx="2551">
                  <c:v>21.45</c:v>
                </c:pt>
                <c:pt idx="2552">
                  <c:v>21.35</c:v>
                </c:pt>
                <c:pt idx="2553">
                  <c:v>22.43</c:v>
                </c:pt>
                <c:pt idx="2554">
                  <c:v>18.420000000000002</c:v>
                </c:pt>
                <c:pt idx="2555">
                  <c:v>132.13</c:v>
                </c:pt>
                <c:pt idx="2556">
                  <c:v>174.71</c:v>
                </c:pt>
                <c:pt idx="2557">
                  <c:v>157.82</c:v>
                </c:pt>
                <c:pt idx="2558">
                  <c:v>195.85</c:v>
                </c:pt>
                <c:pt idx="2559">
                  <c:v>184.96</c:v>
                </c:pt>
                <c:pt idx="2560">
                  <c:v>157.02000000000001</c:v>
                </c:pt>
                <c:pt idx="2561">
                  <c:v>230.51</c:v>
                </c:pt>
                <c:pt idx="2562">
                  <c:v>519.37</c:v>
                </c:pt>
                <c:pt idx="2563">
                  <c:v>395.95</c:v>
                </c:pt>
                <c:pt idx="2564">
                  <c:v>150.41999999999999</c:v>
                </c:pt>
                <c:pt idx="2565">
                  <c:v>165.75</c:v>
                </c:pt>
                <c:pt idx="2566">
                  <c:v>153.06</c:v>
                </c:pt>
                <c:pt idx="2567">
                  <c:v>212.18</c:v>
                </c:pt>
                <c:pt idx="2568">
                  <c:v>153</c:v>
                </c:pt>
                <c:pt idx="2569">
                  <c:v>125.76</c:v>
                </c:pt>
                <c:pt idx="2570">
                  <c:v>147.97999999999999</c:v>
                </c:pt>
                <c:pt idx="2571">
                  <c:v>181.1</c:v>
                </c:pt>
                <c:pt idx="2572">
                  <c:v>153.36000000000001</c:v>
                </c:pt>
                <c:pt idx="2573">
                  <c:v>156.75</c:v>
                </c:pt>
                <c:pt idx="2574">
                  <c:v>159.75</c:v>
                </c:pt>
                <c:pt idx="2575">
                  <c:v>169.92</c:v>
                </c:pt>
                <c:pt idx="2576">
                  <c:v>143.38999999999999</c:v>
                </c:pt>
                <c:pt idx="2577">
                  <c:v>147.25</c:v>
                </c:pt>
                <c:pt idx="2578">
                  <c:v>113.58</c:v>
                </c:pt>
                <c:pt idx="2579">
                  <c:v>186.42</c:v>
                </c:pt>
                <c:pt idx="2580">
                  <c:v>190.1</c:v>
                </c:pt>
                <c:pt idx="2581">
                  <c:v>126.58</c:v>
                </c:pt>
                <c:pt idx="2582">
                  <c:v>241.32</c:v>
                </c:pt>
                <c:pt idx="2583">
                  <c:v>400.36</c:v>
                </c:pt>
                <c:pt idx="2584">
                  <c:v>303.04000000000002</c:v>
                </c:pt>
                <c:pt idx="2585">
                  <c:v>161.94999999999999</c:v>
                </c:pt>
                <c:pt idx="2586">
                  <c:v>235.34</c:v>
                </c:pt>
                <c:pt idx="2587">
                  <c:v>201.41</c:v>
                </c:pt>
                <c:pt idx="2588">
                  <c:v>223.58</c:v>
                </c:pt>
                <c:pt idx="2589">
                  <c:v>623.75</c:v>
                </c:pt>
                <c:pt idx="2590">
                  <c:v>180.94</c:v>
                </c:pt>
                <c:pt idx="2591">
                  <c:v>268.44</c:v>
                </c:pt>
                <c:pt idx="2592">
                  <c:v>166.85</c:v>
                </c:pt>
                <c:pt idx="2593">
                  <c:v>147.22</c:v>
                </c:pt>
                <c:pt idx="2594">
                  <c:v>127.47</c:v>
                </c:pt>
                <c:pt idx="2595">
                  <c:v>117.49</c:v>
                </c:pt>
                <c:pt idx="2596">
                  <c:v>91.87</c:v>
                </c:pt>
                <c:pt idx="2597">
                  <c:v>216.98</c:v>
                </c:pt>
                <c:pt idx="2598">
                  <c:v>347.75</c:v>
                </c:pt>
                <c:pt idx="2599">
                  <c:v>315.89</c:v>
                </c:pt>
                <c:pt idx="2600">
                  <c:v>278.63</c:v>
                </c:pt>
                <c:pt idx="2601">
                  <c:v>221.9</c:v>
                </c:pt>
                <c:pt idx="2602">
                  <c:v>123.55</c:v>
                </c:pt>
                <c:pt idx="2603">
                  <c:v>145.93</c:v>
                </c:pt>
                <c:pt idx="2604">
                  <c:v>98.57</c:v>
                </c:pt>
                <c:pt idx="2605">
                  <c:v>188.14</c:v>
                </c:pt>
                <c:pt idx="2606">
                  <c:v>88.16</c:v>
                </c:pt>
                <c:pt idx="2607">
                  <c:v>123.49</c:v>
                </c:pt>
                <c:pt idx="2608">
                  <c:v>136.32</c:v>
                </c:pt>
                <c:pt idx="2609">
                  <c:v>101.4</c:v>
                </c:pt>
                <c:pt idx="2610">
                  <c:v>89.67</c:v>
                </c:pt>
                <c:pt idx="2611">
                  <c:v>187.14</c:v>
                </c:pt>
                <c:pt idx="2612">
                  <c:v>250.44</c:v>
                </c:pt>
                <c:pt idx="2613">
                  <c:v>298.55</c:v>
                </c:pt>
                <c:pt idx="2614">
                  <c:v>127.27</c:v>
                </c:pt>
                <c:pt idx="2615">
                  <c:v>99.8</c:v>
                </c:pt>
                <c:pt idx="2616">
                  <c:v>152.38</c:v>
                </c:pt>
                <c:pt idx="2617">
                  <c:v>78.459999999999994</c:v>
                </c:pt>
                <c:pt idx="2618">
                  <c:v>156.38</c:v>
                </c:pt>
                <c:pt idx="2619">
                  <c:v>146.08000000000001</c:v>
                </c:pt>
                <c:pt idx="2620">
                  <c:v>106.88</c:v>
                </c:pt>
                <c:pt idx="2621">
                  <c:v>100.98</c:v>
                </c:pt>
                <c:pt idx="2622">
                  <c:v>113.91</c:v>
                </c:pt>
                <c:pt idx="2623">
                  <c:v>84.71</c:v>
                </c:pt>
                <c:pt idx="2624">
                  <c:v>83.15</c:v>
                </c:pt>
                <c:pt idx="2625">
                  <c:v>90.39</c:v>
                </c:pt>
                <c:pt idx="2626">
                  <c:v>89.18</c:v>
                </c:pt>
                <c:pt idx="2627">
                  <c:v>99.94</c:v>
                </c:pt>
                <c:pt idx="2628">
                  <c:v>101.19</c:v>
                </c:pt>
                <c:pt idx="2629">
                  <c:v>101.21</c:v>
                </c:pt>
                <c:pt idx="2630">
                  <c:v>90.79</c:v>
                </c:pt>
                <c:pt idx="2631">
                  <c:v>98.28</c:v>
                </c:pt>
                <c:pt idx="2632">
                  <c:v>103.21</c:v>
                </c:pt>
                <c:pt idx="2633">
                  <c:v>90.96</c:v>
                </c:pt>
                <c:pt idx="2634">
                  <c:v>71.61</c:v>
                </c:pt>
                <c:pt idx="2635">
                  <c:v>114.38</c:v>
                </c:pt>
                <c:pt idx="2636">
                  <c:v>102.11</c:v>
                </c:pt>
                <c:pt idx="2637">
                  <c:v>102.06</c:v>
                </c:pt>
                <c:pt idx="2638">
                  <c:v>84.18</c:v>
                </c:pt>
                <c:pt idx="2639">
                  <c:v>86.21</c:v>
                </c:pt>
                <c:pt idx="2640">
                  <c:v>72.900000000000006</c:v>
                </c:pt>
                <c:pt idx="2641">
                  <c:v>81.75</c:v>
                </c:pt>
                <c:pt idx="2642">
                  <c:v>95.09</c:v>
                </c:pt>
                <c:pt idx="2643">
                  <c:v>75.7</c:v>
                </c:pt>
                <c:pt idx="2644">
                  <c:v>103.73</c:v>
                </c:pt>
                <c:pt idx="2645">
                  <c:v>88.01</c:v>
                </c:pt>
                <c:pt idx="2646">
                  <c:v>122.41</c:v>
                </c:pt>
                <c:pt idx="2647">
                  <c:v>66.989999999999995</c:v>
                </c:pt>
                <c:pt idx="2648">
                  <c:v>157.75</c:v>
                </c:pt>
                <c:pt idx="2649">
                  <c:v>164.39</c:v>
                </c:pt>
                <c:pt idx="2650">
                  <c:v>166.16</c:v>
                </c:pt>
                <c:pt idx="2651">
                  <c:v>241.05</c:v>
                </c:pt>
                <c:pt idx="2652">
                  <c:v>345.14</c:v>
                </c:pt>
                <c:pt idx="2653">
                  <c:v>267.52</c:v>
                </c:pt>
                <c:pt idx="2654">
                  <c:v>203.66</c:v>
                </c:pt>
                <c:pt idx="2655">
                  <c:v>218.74</c:v>
                </c:pt>
                <c:pt idx="2656">
                  <c:v>233.8</c:v>
                </c:pt>
                <c:pt idx="2657">
                  <c:v>280.13</c:v>
                </c:pt>
                <c:pt idx="2658">
                  <c:v>249.47</c:v>
                </c:pt>
                <c:pt idx="2659">
                  <c:v>215</c:v>
                </c:pt>
                <c:pt idx="2660">
                  <c:v>154.68</c:v>
                </c:pt>
                <c:pt idx="2661">
                  <c:v>156.07</c:v>
                </c:pt>
                <c:pt idx="2662">
                  <c:v>561.04</c:v>
                </c:pt>
                <c:pt idx="2663">
                  <c:v>483.71</c:v>
                </c:pt>
                <c:pt idx="2664">
                  <c:v>396.39</c:v>
                </c:pt>
                <c:pt idx="2665">
                  <c:v>382.86</c:v>
                </c:pt>
                <c:pt idx="2666">
                  <c:v>341.95</c:v>
                </c:pt>
                <c:pt idx="2667">
                  <c:v>261.04000000000002</c:v>
                </c:pt>
                <c:pt idx="2668">
                  <c:v>266.37</c:v>
                </c:pt>
                <c:pt idx="2669">
                  <c:v>295.8</c:v>
                </c:pt>
                <c:pt idx="2670">
                  <c:v>533.82000000000005</c:v>
                </c:pt>
                <c:pt idx="2671">
                  <c:v>161.05000000000001</c:v>
                </c:pt>
                <c:pt idx="2672">
                  <c:v>239.08</c:v>
                </c:pt>
                <c:pt idx="2673">
                  <c:v>71.239999999999995</c:v>
                </c:pt>
                <c:pt idx="2674">
                  <c:v>88.1</c:v>
                </c:pt>
                <c:pt idx="2675">
                  <c:v>93.96</c:v>
                </c:pt>
                <c:pt idx="2676">
                  <c:v>129.65</c:v>
                </c:pt>
                <c:pt idx="2677">
                  <c:v>87.05</c:v>
                </c:pt>
                <c:pt idx="2678">
                  <c:v>74.69</c:v>
                </c:pt>
                <c:pt idx="2679">
                  <c:v>67.33</c:v>
                </c:pt>
                <c:pt idx="2680">
                  <c:v>49.51</c:v>
                </c:pt>
                <c:pt idx="2681">
                  <c:v>45.21</c:v>
                </c:pt>
                <c:pt idx="2682">
                  <c:v>36.79</c:v>
                </c:pt>
                <c:pt idx="2683">
                  <c:v>53.69</c:v>
                </c:pt>
                <c:pt idx="2684">
                  <c:v>40.15</c:v>
                </c:pt>
                <c:pt idx="2685">
                  <c:v>49.52</c:v>
                </c:pt>
                <c:pt idx="2686">
                  <c:v>79.319999999999993</c:v>
                </c:pt>
                <c:pt idx="2687">
                  <c:v>164.73</c:v>
                </c:pt>
                <c:pt idx="2688">
                  <c:v>288.17</c:v>
                </c:pt>
                <c:pt idx="2689">
                  <c:v>195.97</c:v>
                </c:pt>
                <c:pt idx="2690">
                  <c:v>242.03</c:v>
                </c:pt>
                <c:pt idx="2691">
                  <c:v>223.74</c:v>
                </c:pt>
                <c:pt idx="2692">
                  <c:v>110.27</c:v>
                </c:pt>
                <c:pt idx="2693">
                  <c:v>72.84</c:v>
                </c:pt>
                <c:pt idx="2694">
                  <c:v>97.2</c:v>
                </c:pt>
                <c:pt idx="2695">
                  <c:v>71.400000000000006</c:v>
                </c:pt>
                <c:pt idx="2696">
                  <c:v>101.03</c:v>
                </c:pt>
                <c:pt idx="2697">
                  <c:v>130.76</c:v>
                </c:pt>
                <c:pt idx="2698">
                  <c:v>118.53</c:v>
                </c:pt>
                <c:pt idx="2699">
                  <c:v>117.77</c:v>
                </c:pt>
                <c:pt idx="2700">
                  <c:v>93.96</c:v>
                </c:pt>
                <c:pt idx="2701">
                  <c:v>73.97</c:v>
                </c:pt>
                <c:pt idx="2702">
                  <c:v>98.21</c:v>
                </c:pt>
                <c:pt idx="2703">
                  <c:v>96.13</c:v>
                </c:pt>
                <c:pt idx="2704">
                  <c:v>71.2</c:v>
                </c:pt>
                <c:pt idx="2705">
                  <c:v>47.53</c:v>
                </c:pt>
                <c:pt idx="2706">
                  <c:v>45.36</c:v>
                </c:pt>
                <c:pt idx="2707">
                  <c:v>35.229999999999997</c:v>
                </c:pt>
                <c:pt idx="2708">
                  <c:v>31.3</c:v>
                </c:pt>
                <c:pt idx="2709">
                  <c:v>44.64</c:v>
                </c:pt>
                <c:pt idx="2710">
                  <c:v>39.94</c:v>
                </c:pt>
                <c:pt idx="2711">
                  <c:v>31.92</c:v>
                </c:pt>
                <c:pt idx="2712">
                  <c:v>38.53</c:v>
                </c:pt>
                <c:pt idx="2713">
                  <c:v>39.57</c:v>
                </c:pt>
                <c:pt idx="2714">
                  <c:v>36.76</c:v>
                </c:pt>
                <c:pt idx="2715">
                  <c:v>43.58</c:v>
                </c:pt>
                <c:pt idx="2716">
                  <c:v>45.42</c:v>
                </c:pt>
                <c:pt idx="2717">
                  <c:v>42.83</c:v>
                </c:pt>
                <c:pt idx="2718">
                  <c:v>56.74</c:v>
                </c:pt>
                <c:pt idx="2719">
                  <c:v>125.65</c:v>
                </c:pt>
                <c:pt idx="2720">
                  <c:v>135.53</c:v>
                </c:pt>
                <c:pt idx="2721">
                  <c:v>130.38999999999999</c:v>
                </c:pt>
                <c:pt idx="2722">
                  <c:v>122.17</c:v>
                </c:pt>
                <c:pt idx="2723">
                  <c:v>114.92</c:v>
                </c:pt>
                <c:pt idx="2724">
                  <c:v>98.18</c:v>
                </c:pt>
                <c:pt idx="2725">
                  <c:v>81.17</c:v>
                </c:pt>
                <c:pt idx="2726">
                  <c:v>65.44</c:v>
                </c:pt>
                <c:pt idx="2727">
                  <c:v>53.5</c:v>
                </c:pt>
                <c:pt idx="2728">
                  <c:v>50.97</c:v>
                </c:pt>
                <c:pt idx="2729">
                  <c:v>54.6</c:v>
                </c:pt>
                <c:pt idx="2730">
                  <c:v>48.45</c:v>
                </c:pt>
                <c:pt idx="2731">
                  <c:v>50.9</c:v>
                </c:pt>
                <c:pt idx="2732">
                  <c:v>54.6</c:v>
                </c:pt>
                <c:pt idx="2733">
                  <c:v>52.32</c:v>
                </c:pt>
                <c:pt idx="2734">
                  <c:v>45.5</c:v>
                </c:pt>
                <c:pt idx="2735">
                  <c:v>60.83</c:v>
                </c:pt>
                <c:pt idx="2736">
                  <c:v>51.03</c:v>
                </c:pt>
                <c:pt idx="2737">
                  <c:v>47.07</c:v>
                </c:pt>
                <c:pt idx="2738">
                  <c:v>55.07</c:v>
                </c:pt>
                <c:pt idx="2739">
                  <c:v>34.880000000000003</c:v>
                </c:pt>
                <c:pt idx="2740">
                  <c:v>63.46</c:v>
                </c:pt>
                <c:pt idx="2741">
                  <c:v>47.79</c:v>
                </c:pt>
                <c:pt idx="2742">
                  <c:v>44.28</c:v>
                </c:pt>
                <c:pt idx="2743">
                  <c:v>36.99</c:v>
                </c:pt>
                <c:pt idx="2744">
                  <c:v>30.58</c:v>
                </c:pt>
                <c:pt idx="2745">
                  <c:v>52.99</c:v>
                </c:pt>
                <c:pt idx="2746">
                  <c:v>45.35</c:v>
                </c:pt>
                <c:pt idx="2747">
                  <c:v>34.47</c:v>
                </c:pt>
                <c:pt idx="2748">
                  <c:v>32.68</c:v>
                </c:pt>
                <c:pt idx="2749">
                  <c:v>27.77</c:v>
                </c:pt>
                <c:pt idx="2750">
                  <c:v>22</c:v>
                </c:pt>
                <c:pt idx="2751">
                  <c:v>53.23</c:v>
                </c:pt>
                <c:pt idx="2752">
                  <c:v>250.4</c:v>
                </c:pt>
                <c:pt idx="2753">
                  <c:v>292.49</c:v>
                </c:pt>
                <c:pt idx="2754">
                  <c:v>338.17</c:v>
                </c:pt>
                <c:pt idx="2755">
                  <c:v>314.79000000000002</c:v>
                </c:pt>
                <c:pt idx="2756">
                  <c:v>362.19</c:v>
                </c:pt>
                <c:pt idx="2757">
                  <c:v>320.55</c:v>
                </c:pt>
                <c:pt idx="2758">
                  <c:v>295.38</c:v>
                </c:pt>
                <c:pt idx="2759">
                  <c:v>244.19</c:v>
                </c:pt>
                <c:pt idx="2760">
                  <c:v>247.92</c:v>
                </c:pt>
                <c:pt idx="2761">
                  <c:v>206.51</c:v>
                </c:pt>
                <c:pt idx="2762">
                  <c:v>185.16</c:v>
                </c:pt>
                <c:pt idx="2763">
                  <c:v>138.94999999999999</c:v>
                </c:pt>
                <c:pt idx="2764">
                  <c:v>154.30000000000001</c:v>
                </c:pt>
                <c:pt idx="2765">
                  <c:v>174.86</c:v>
                </c:pt>
                <c:pt idx="2766">
                  <c:v>122.08</c:v>
                </c:pt>
                <c:pt idx="2767">
                  <c:v>115.69</c:v>
                </c:pt>
                <c:pt idx="2768">
                  <c:v>90.08</c:v>
                </c:pt>
                <c:pt idx="2769">
                  <c:v>110.42</c:v>
                </c:pt>
                <c:pt idx="2770">
                  <c:v>129.55000000000001</c:v>
                </c:pt>
                <c:pt idx="2771">
                  <c:v>269.14999999999998</c:v>
                </c:pt>
                <c:pt idx="2772">
                  <c:v>806.95</c:v>
                </c:pt>
                <c:pt idx="2773">
                  <c:v>581.02</c:v>
                </c:pt>
                <c:pt idx="2774">
                  <c:v>235.93</c:v>
                </c:pt>
                <c:pt idx="2775">
                  <c:v>198.42</c:v>
                </c:pt>
                <c:pt idx="2776">
                  <c:v>196.52</c:v>
                </c:pt>
                <c:pt idx="2777">
                  <c:v>213.12</c:v>
                </c:pt>
                <c:pt idx="2778">
                  <c:v>174.46</c:v>
                </c:pt>
                <c:pt idx="2779">
                  <c:v>245.79</c:v>
                </c:pt>
                <c:pt idx="2780">
                  <c:v>188.37</c:v>
                </c:pt>
                <c:pt idx="2781">
                  <c:v>151.88999999999999</c:v>
                </c:pt>
                <c:pt idx="2782">
                  <c:v>167.32</c:v>
                </c:pt>
                <c:pt idx="2783">
                  <c:v>194.76</c:v>
                </c:pt>
                <c:pt idx="2784">
                  <c:v>174.08</c:v>
                </c:pt>
                <c:pt idx="2785">
                  <c:v>176.78</c:v>
                </c:pt>
                <c:pt idx="2786">
                  <c:v>161.43</c:v>
                </c:pt>
                <c:pt idx="2787">
                  <c:v>148.13</c:v>
                </c:pt>
                <c:pt idx="2788">
                  <c:v>122.28</c:v>
                </c:pt>
                <c:pt idx="2789">
                  <c:v>117.87</c:v>
                </c:pt>
                <c:pt idx="2790">
                  <c:v>98.01</c:v>
                </c:pt>
                <c:pt idx="2791">
                  <c:v>118.86</c:v>
                </c:pt>
                <c:pt idx="2792">
                  <c:v>85.78</c:v>
                </c:pt>
                <c:pt idx="2793">
                  <c:v>87.28</c:v>
                </c:pt>
                <c:pt idx="2794">
                  <c:v>71.36</c:v>
                </c:pt>
                <c:pt idx="2795">
                  <c:v>84.1</c:v>
                </c:pt>
                <c:pt idx="2796">
                  <c:v>84.03</c:v>
                </c:pt>
                <c:pt idx="2797">
                  <c:v>95.81</c:v>
                </c:pt>
                <c:pt idx="2798">
                  <c:v>114.28</c:v>
                </c:pt>
                <c:pt idx="2799">
                  <c:v>102.47</c:v>
                </c:pt>
                <c:pt idx="2800">
                  <c:v>125.29</c:v>
                </c:pt>
                <c:pt idx="2801">
                  <c:v>67.55</c:v>
                </c:pt>
                <c:pt idx="2802">
                  <c:v>102.73</c:v>
                </c:pt>
                <c:pt idx="2803">
                  <c:v>98.48</c:v>
                </c:pt>
                <c:pt idx="2804">
                  <c:v>99.62</c:v>
                </c:pt>
                <c:pt idx="2805">
                  <c:v>106.23</c:v>
                </c:pt>
                <c:pt idx="2806">
                  <c:v>126.37</c:v>
                </c:pt>
                <c:pt idx="2807">
                  <c:v>109.87</c:v>
                </c:pt>
                <c:pt idx="2808">
                  <c:v>102.03</c:v>
                </c:pt>
                <c:pt idx="2809">
                  <c:v>110.71</c:v>
                </c:pt>
                <c:pt idx="2810">
                  <c:v>208.66</c:v>
                </c:pt>
                <c:pt idx="2811">
                  <c:v>111.59</c:v>
                </c:pt>
                <c:pt idx="2812">
                  <c:v>137.01</c:v>
                </c:pt>
                <c:pt idx="2813">
                  <c:v>175.51</c:v>
                </c:pt>
                <c:pt idx="2814">
                  <c:v>159.53</c:v>
                </c:pt>
                <c:pt idx="2815">
                  <c:v>154.1</c:v>
                </c:pt>
                <c:pt idx="2816">
                  <c:v>108.5</c:v>
                </c:pt>
                <c:pt idx="2817">
                  <c:v>121.34</c:v>
                </c:pt>
                <c:pt idx="2818">
                  <c:v>101.66</c:v>
                </c:pt>
                <c:pt idx="2819">
                  <c:v>121.88</c:v>
                </c:pt>
                <c:pt idx="2820">
                  <c:v>103.51</c:v>
                </c:pt>
                <c:pt idx="2821">
                  <c:v>96.44</c:v>
                </c:pt>
                <c:pt idx="2822">
                  <c:v>78.05</c:v>
                </c:pt>
                <c:pt idx="2823">
                  <c:v>85.12</c:v>
                </c:pt>
                <c:pt idx="2824">
                  <c:v>77.5</c:v>
                </c:pt>
                <c:pt idx="2825">
                  <c:v>58.34</c:v>
                </c:pt>
                <c:pt idx="2826">
                  <c:v>54.2</c:v>
                </c:pt>
                <c:pt idx="2827">
                  <c:v>78.38</c:v>
                </c:pt>
                <c:pt idx="2828">
                  <c:v>140.6</c:v>
                </c:pt>
                <c:pt idx="2829">
                  <c:v>146.04</c:v>
                </c:pt>
                <c:pt idx="2830">
                  <c:v>158.63</c:v>
                </c:pt>
                <c:pt idx="2831">
                  <c:v>138.99</c:v>
                </c:pt>
                <c:pt idx="2832">
                  <c:v>197.05</c:v>
                </c:pt>
                <c:pt idx="2833">
                  <c:v>174.12</c:v>
                </c:pt>
                <c:pt idx="2834">
                  <c:v>272.41000000000003</c:v>
                </c:pt>
                <c:pt idx="2835">
                  <c:v>85.94</c:v>
                </c:pt>
                <c:pt idx="2836">
                  <c:v>60.98</c:v>
                </c:pt>
                <c:pt idx="2837">
                  <c:v>40.03</c:v>
                </c:pt>
                <c:pt idx="2838">
                  <c:v>49.12</c:v>
                </c:pt>
                <c:pt idx="2839">
                  <c:v>143.43</c:v>
                </c:pt>
                <c:pt idx="2840">
                  <c:v>147.13999999999999</c:v>
                </c:pt>
                <c:pt idx="2841">
                  <c:v>129.51</c:v>
                </c:pt>
                <c:pt idx="2842">
                  <c:v>107.66</c:v>
                </c:pt>
                <c:pt idx="2843">
                  <c:v>81.91</c:v>
                </c:pt>
                <c:pt idx="2844">
                  <c:v>100.65</c:v>
                </c:pt>
                <c:pt idx="2845">
                  <c:v>93.45</c:v>
                </c:pt>
                <c:pt idx="2846">
                  <c:v>83.14</c:v>
                </c:pt>
                <c:pt idx="2847">
                  <c:v>104.44</c:v>
                </c:pt>
                <c:pt idx="2848">
                  <c:v>133.19</c:v>
                </c:pt>
                <c:pt idx="2849">
                  <c:v>109.62</c:v>
                </c:pt>
                <c:pt idx="2850">
                  <c:v>108.92</c:v>
                </c:pt>
                <c:pt idx="2851">
                  <c:v>157.13</c:v>
                </c:pt>
                <c:pt idx="2852">
                  <c:v>103.94</c:v>
                </c:pt>
                <c:pt idx="2853">
                  <c:v>124.82</c:v>
                </c:pt>
                <c:pt idx="2854">
                  <c:v>138.69</c:v>
                </c:pt>
                <c:pt idx="2855">
                  <c:v>105.03</c:v>
                </c:pt>
                <c:pt idx="2856">
                  <c:v>97.14</c:v>
                </c:pt>
                <c:pt idx="2857">
                  <c:v>90.98</c:v>
                </c:pt>
                <c:pt idx="2858">
                  <c:v>73.87</c:v>
                </c:pt>
                <c:pt idx="2859">
                  <c:v>57.92</c:v>
                </c:pt>
                <c:pt idx="2860">
                  <c:v>45.99</c:v>
                </c:pt>
                <c:pt idx="2861">
                  <c:v>43.98</c:v>
                </c:pt>
                <c:pt idx="2862">
                  <c:v>48.06</c:v>
                </c:pt>
                <c:pt idx="2863">
                  <c:v>46.24</c:v>
                </c:pt>
                <c:pt idx="2864">
                  <c:v>53.39</c:v>
                </c:pt>
                <c:pt idx="2865">
                  <c:v>59.65</c:v>
                </c:pt>
                <c:pt idx="2866">
                  <c:v>74.489999999999995</c:v>
                </c:pt>
                <c:pt idx="2867">
                  <c:v>67.45</c:v>
                </c:pt>
                <c:pt idx="2868">
                  <c:v>63.5</c:v>
                </c:pt>
                <c:pt idx="2869">
                  <c:v>59.49</c:v>
                </c:pt>
                <c:pt idx="2870">
                  <c:v>80.069999999999993</c:v>
                </c:pt>
                <c:pt idx="2871">
                  <c:v>102.13</c:v>
                </c:pt>
                <c:pt idx="2872">
                  <c:v>88.77</c:v>
                </c:pt>
                <c:pt idx="2873">
                  <c:v>80.91</c:v>
                </c:pt>
                <c:pt idx="2874">
                  <c:v>0</c:v>
                </c:pt>
                <c:pt idx="2875">
                  <c:v>30.91</c:v>
                </c:pt>
                <c:pt idx="2876">
                  <c:v>34.21</c:v>
                </c:pt>
                <c:pt idx="2877">
                  <c:v>41.02</c:v>
                </c:pt>
                <c:pt idx="2878">
                  <c:v>48.27</c:v>
                </c:pt>
                <c:pt idx="2879">
                  <c:v>51.72</c:v>
                </c:pt>
                <c:pt idx="2880">
                  <c:v>53.99</c:v>
                </c:pt>
                <c:pt idx="2881">
                  <c:v>53.74</c:v>
                </c:pt>
                <c:pt idx="2882">
                  <c:v>56.72</c:v>
                </c:pt>
                <c:pt idx="2883">
                  <c:v>52.86</c:v>
                </c:pt>
                <c:pt idx="2884">
                  <c:v>45.31</c:v>
                </c:pt>
                <c:pt idx="2885">
                  <c:v>48.05</c:v>
                </c:pt>
                <c:pt idx="2886">
                  <c:v>39.369999999999997</c:v>
                </c:pt>
                <c:pt idx="2887">
                  <c:v>42.7</c:v>
                </c:pt>
                <c:pt idx="2888">
                  <c:v>31.2</c:v>
                </c:pt>
                <c:pt idx="2889">
                  <c:v>40.86</c:v>
                </c:pt>
                <c:pt idx="2890">
                  <c:v>47.35</c:v>
                </c:pt>
                <c:pt idx="2891">
                  <c:v>46.55</c:v>
                </c:pt>
                <c:pt idx="2892">
                  <c:v>154.29</c:v>
                </c:pt>
                <c:pt idx="2893">
                  <c:v>118.54</c:v>
                </c:pt>
                <c:pt idx="2894">
                  <c:v>264.17</c:v>
                </c:pt>
                <c:pt idx="2895">
                  <c:v>316.26</c:v>
                </c:pt>
                <c:pt idx="2896">
                  <c:v>106.65</c:v>
                </c:pt>
                <c:pt idx="2897">
                  <c:v>90.79</c:v>
                </c:pt>
                <c:pt idx="2898">
                  <c:v>88.44</c:v>
                </c:pt>
                <c:pt idx="2899">
                  <c:v>127.55</c:v>
                </c:pt>
                <c:pt idx="2900">
                  <c:v>70.48</c:v>
                </c:pt>
                <c:pt idx="2901">
                  <c:v>69.97</c:v>
                </c:pt>
                <c:pt idx="2902">
                  <c:v>63.67</c:v>
                </c:pt>
                <c:pt idx="2903">
                  <c:v>79.239999999999995</c:v>
                </c:pt>
                <c:pt idx="2904">
                  <c:v>79.28</c:v>
                </c:pt>
                <c:pt idx="2905">
                  <c:v>75.62</c:v>
                </c:pt>
                <c:pt idx="2906">
                  <c:v>77.64</c:v>
                </c:pt>
                <c:pt idx="2907">
                  <c:v>103.44</c:v>
                </c:pt>
                <c:pt idx="2908">
                  <c:v>112.46</c:v>
                </c:pt>
                <c:pt idx="2909">
                  <c:v>113.87</c:v>
                </c:pt>
                <c:pt idx="2910">
                  <c:v>96.35</c:v>
                </c:pt>
                <c:pt idx="2911">
                  <c:v>81.209999999999994</c:v>
                </c:pt>
                <c:pt idx="2912">
                  <c:v>124.26</c:v>
                </c:pt>
                <c:pt idx="2913">
                  <c:v>120.32</c:v>
                </c:pt>
                <c:pt idx="2914">
                  <c:v>62</c:v>
                </c:pt>
                <c:pt idx="2915">
                  <c:v>62.83</c:v>
                </c:pt>
                <c:pt idx="2916">
                  <c:v>67.91</c:v>
                </c:pt>
                <c:pt idx="2917">
                  <c:v>14.18</c:v>
                </c:pt>
                <c:pt idx="2918">
                  <c:v>14.75</c:v>
                </c:pt>
                <c:pt idx="2919">
                  <c:v>13.48</c:v>
                </c:pt>
                <c:pt idx="2920">
                  <c:v>9.64</c:v>
                </c:pt>
                <c:pt idx="2921">
                  <c:v>16.36</c:v>
                </c:pt>
                <c:pt idx="2922">
                  <c:v>12.35</c:v>
                </c:pt>
                <c:pt idx="2923">
                  <c:v>131.79</c:v>
                </c:pt>
                <c:pt idx="2924">
                  <c:v>154.63999999999999</c:v>
                </c:pt>
                <c:pt idx="2925">
                  <c:v>169.09</c:v>
                </c:pt>
                <c:pt idx="2926">
                  <c:v>195.17</c:v>
                </c:pt>
                <c:pt idx="2927">
                  <c:v>180.49</c:v>
                </c:pt>
                <c:pt idx="2928">
                  <c:v>152</c:v>
                </c:pt>
                <c:pt idx="2929">
                  <c:v>142.78</c:v>
                </c:pt>
                <c:pt idx="2930">
                  <c:v>173.03</c:v>
                </c:pt>
                <c:pt idx="2931">
                  <c:v>179.55</c:v>
                </c:pt>
                <c:pt idx="2932">
                  <c:v>148.16999999999999</c:v>
                </c:pt>
                <c:pt idx="2933">
                  <c:v>155.05000000000001</c:v>
                </c:pt>
                <c:pt idx="2934">
                  <c:v>144.08000000000001</c:v>
                </c:pt>
                <c:pt idx="2935">
                  <c:v>185.79</c:v>
                </c:pt>
                <c:pt idx="2936">
                  <c:v>176.99</c:v>
                </c:pt>
                <c:pt idx="2937">
                  <c:v>165.34</c:v>
                </c:pt>
                <c:pt idx="2938">
                  <c:v>168.21</c:v>
                </c:pt>
                <c:pt idx="2939">
                  <c:v>421.03</c:v>
                </c:pt>
                <c:pt idx="2940">
                  <c:v>216.2</c:v>
                </c:pt>
                <c:pt idx="2941">
                  <c:v>266.8</c:v>
                </c:pt>
                <c:pt idx="2942">
                  <c:v>337.44</c:v>
                </c:pt>
                <c:pt idx="2943">
                  <c:v>350.28</c:v>
                </c:pt>
                <c:pt idx="2944">
                  <c:v>298.64999999999998</c:v>
                </c:pt>
                <c:pt idx="2945">
                  <c:v>228.96</c:v>
                </c:pt>
                <c:pt idx="2946">
                  <c:v>186.56</c:v>
                </c:pt>
                <c:pt idx="2947">
                  <c:v>158.03</c:v>
                </c:pt>
                <c:pt idx="2948">
                  <c:v>156.4</c:v>
                </c:pt>
                <c:pt idx="2949">
                  <c:v>174.11</c:v>
                </c:pt>
                <c:pt idx="2950">
                  <c:v>165.53</c:v>
                </c:pt>
                <c:pt idx="2951">
                  <c:v>179.49</c:v>
                </c:pt>
                <c:pt idx="2952">
                  <c:v>190.17</c:v>
                </c:pt>
                <c:pt idx="2953">
                  <c:v>211.36</c:v>
                </c:pt>
                <c:pt idx="2954">
                  <c:v>162.77000000000001</c:v>
                </c:pt>
                <c:pt idx="2955">
                  <c:v>142.29</c:v>
                </c:pt>
                <c:pt idx="2956">
                  <c:v>93.01</c:v>
                </c:pt>
                <c:pt idx="2957">
                  <c:v>91.33</c:v>
                </c:pt>
                <c:pt idx="2958">
                  <c:v>85.83</c:v>
                </c:pt>
                <c:pt idx="2959">
                  <c:v>73.66</c:v>
                </c:pt>
                <c:pt idx="2960">
                  <c:v>60.19</c:v>
                </c:pt>
                <c:pt idx="2961">
                  <c:v>44.12</c:v>
                </c:pt>
                <c:pt idx="2962">
                  <c:v>38.840000000000003</c:v>
                </c:pt>
                <c:pt idx="2963">
                  <c:v>33.36</c:v>
                </c:pt>
                <c:pt idx="2964">
                  <c:v>21.99</c:v>
                </c:pt>
                <c:pt idx="2965">
                  <c:v>26.96</c:v>
                </c:pt>
                <c:pt idx="2966">
                  <c:v>29.28</c:v>
                </c:pt>
                <c:pt idx="2967">
                  <c:v>24.46</c:v>
                </c:pt>
                <c:pt idx="2968">
                  <c:v>24.07</c:v>
                </c:pt>
                <c:pt idx="2969">
                  <c:v>28.18</c:v>
                </c:pt>
                <c:pt idx="2970">
                  <c:v>25.37</c:v>
                </c:pt>
                <c:pt idx="2971">
                  <c:v>49.39</c:v>
                </c:pt>
                <c:pt idx="2972">
                  <c:v>6.33</c:v>
                </c:pt>
                <c:pt idx="2973">
                  <c:v>6.23</c:v>
                </c:pt>
                <c:pt idx="2974">
                  <c:v>7.13</c:v>
                </c:pt>
                <c:pt idx="2975">
                  <c:v>8.57</c:v>
                </c:pt>
                <c:pt idx="2976">
                  <c:v>23.18</c:v>
                </c:pt>
                <c:pt idx="2977">
                  <c:v>12.52</c:v>
                </c:pt>
                <c:pt idx="2978">
                  <c:v>75.28</c:v>
                </c:pt>
                <c:pt idx="2979">
                  <c:v>103.37</c:v>
                </c:pt>
                <c:pt idx="2980">
                  <c:v>126.8</c:v>
                </c:pt>
                <c:pt idx="2981">
                  <c:v>165.97</c:v>
                </c:pt>
                <c:pt idx="2982">
                  <c:v>171.83</c:v>
                </c:pt>
                <c:pt idx="2983">
                  <c:v>221.38</c:v>
                </c:pt>
                <c:pt idx="2984">
                  <c:v>219.44</c:v>
                </c:pt>
                <c:pt idx="2985">
                  <c:v>160.16</c:v>
                </c:pt>
                <c:pt idx="2986">
                  <c:v>114.36</c:v>
                </c:pt>
                <c:pt idx="2987">
                  <c:v>83.82</c:v>
                </c:pt>
                <c:pt idx="2988">
                  <c:v>65.760000000000005</c:v>
                </c:pt>
                <c:pt idx="2989">
                  <c:v>58.68</c:v>
                </c:pt>
                <c:pt idx="2990">
                  <c:v>51.92</c:v>
                </c:pt>
                <c:pt idx="2991">
                  <c:v>49.47</c:v>
                </c:pt>
                <c:pt idx="2992">
                  <c:v>29.36</c:v>
                </c:pt>
                <c:pt idx="2993">
                  <c:v>147.56</c:v>
                </c:pt>
                <c:pt idx="2994">
                  <c:v>126.23</c:v>
                </c:pt>
                <c:pt idx="2995">
                  <c:v>79.790000000000006</c:v>
                </c:pt>
                <c:pt idx="2996">
                  <c:v>74.98</c:v>
                </c:pt>
                <c:pt idx="2997">
                  <c:v>110.15</c:v>
                </c:pt>
                <c:pt idx="2998">
                  <c:v>118.01</c:v>
                </c:pt>
                <c:pt idx="2999">
                  <c:v>118.18</c:v>
                </c:pt>
                <c:pt idx="3000">
                  <c:v>122.22</c:v>
                </c:pt>
                <c:pt idx="3001">
                  <c:v>162.38</c:v>
                </c:pt>
                <c:pt idx="3002">
                  <c:v>154.34</c:v>
                </c:pt>
                <c:pt idx="3003">
                  <c:v>229.7</c:v>
                </c:pt>
                <c:pt idx="3004">
                  <c:v>139.31</c:v>
                </c:pt>
                <c:pt idx="3005">
                  <c:v>143.59</c:v>
                </c:pt>
                <c:pt idx="3006">
                  <c:v>498.95</c:v>
                </c:pt>
                <c:pt idx="3007">
                  <c:v>390.21</c:v>
                </c:pt>
                <c:pt idx="3008">
                  <c:v>380.88</c:v>
                </c:pt>
                <c:pt idx="3009">
                  <c:v>409.09</c:v>
                </c:pt>
                <c:pt idx="3010">
                  <c:v>396.03</c:v>
                </c:pt>
                <c:pt idx="3011">
                  <c:v>319.32</c:v>
                </c:pt>
                <c:pt idx="3012">
                  <c:v>327.12</c:v>
                </c:pt>
                <c:pt idx="3013">
                  <c:v>329.74</c:v>
                </c:pt>
                <c:pt idx="3014">
                  <c:v>289.83</c:v>
                </c:pt>
                <c:pt idx="3015">
                  <c:v>140.22999999999999</c:v>
                </c:pt>
                <c:pt idx="3016">
                  <c:v>174.78</c:v>
                </c:pt>
                <c:pt idx="3017">
                  <c:v>147.93</c:v>
                </c:pt>
                <c:pt idx="3018">
                  <c:v>131.72999999999999</c:v>
                </c:pt>
                <c:pt idx="3019">
                  <c:v>125.16</c:v>
                </c:pt>
                <c:pt idx="3020">
                  <c:v>222.42</c:v>
                </c:pt>
                <c:pt idx="3021">
                  <c:v>161.87</c:v>
                </c:pt>
                <c:pt idx="3022">
                  <c:v>219.75</c:v>
                </c:pt>
                <c:pt idx="3023">
                  <c:v>225.94</c:v>
                </c:pt>
                <c:pt idx="3024">
                  <c:v>235.24</c:v>
                </c:pt>
                <c:pt idx="3025">
                  <c:v>229.93</c:v>
                </c:pt>
                <c:pt idx="3026">
                  <c:v>173.34</c:v>
                </c:pt>
                <c:pt idx="3027">
                  <c:v>203.97</c:v>
                </c:pt>
                <c:pt idx="3028">
                  <c:v>245.6</c:v>
                </c:pt>
                <c:pt idx="3029">
                  <c:v>293.52999999999997</c:v>
                </c:pt>
                <c:pt idx="3030">
                  <c:v>372.94</c:v>
                </c:pt>
                <c:pt idx="3031">
                  <c:v>418.5</c:v>
                </c:pt>
                <c:pt idx="3032">
                  <c:v>555.41</c:v>
                </c:pt>
                <c:pt idx="3033">
                  <c:v>533.23</c:v>
                </c:pt>
                <c:pt idx="3034">
                  <c:v>598.33000000000004</c:v>
                </c:pt>
                <c:pt idx="3035">
                  <c:v>508.48</c:v>
                </c:pt>
                <c:pt idx="3036">
                  <c:v>474.43</c:v>
                </c:pt>
                <c:pt idx="3037">
                  <c:v>556.39</c:v>
                </c:pt>
                <c:pt idx="3038">
                  <c:v>415.43</c:v>
                </c:pt>
                <c:pt idx="3039">
                  <c:v>440.75</c:v>
                </c:pt>
                <c:pt idx="3040">
                  <c:v>277.48</c:v>
                </c:pt>
                <c:pt idx="3041">
                  <c:v>276.48</c:v>
                </c:pt>
                <c:pt idx="3042">
                  <c:v>309.48</c:v>
                </c:pt>
                <c:pt idx="3043">
                  <c:v>229.29</c:v>
                </c:pt>
                <c:pt idx="3044">
                  <c:v>243.88</c:v>
                </c:pt>
                <c:pt idx="3045">
                  <c:v>162.04</c:v>
                </c:pt>
                <c:pt idx="3046">
                  <c:v>219.28</c:v>
                </c:pt>
                <c:pt idx="3047">
                  <c:v>242.21</c:v>
                </c:pt>
                <c:pt idx="3048">
                  <c:v>305.83999999999997</c:v>
                </c:pt>
                <c:pt idx="3049">
                  <c:v>276.63</c:v>
                </c:pt>
                <c:pt idx="3050">
                  <c:v>298.75</c:v>
                </c:pt>
                <c:pt idx="3051">
                  <c:v>268.5</c:v>
                </c:pt>
                <c:pt idx="3052">
                  <c:v>245.66</c:v>
                </c:pt>
                <c:pt idx="3053">
                  <c:v>310.17</c:v>
                </c:pt>
                <c:pt idx="3054">
                  <c:v>278.54000000000002</c:v>
                </c:pt>
                <c:pt idx="3055">
                  <c:v>293.01</c:v>
                </c:pt>
                <c:pt idx="3056">
                  <c:v>293.52</c:v>
                </c:pt>
                <c:pt idx="3057">
                  <c:v>218.7</c:v>
                </c:pt>
                <c:pt idx="3058">
                  <c:v>185.45</c:v>
                </c:pt>
                <c:pt idx="3059">
                  <c:v>208.42</c:v>
                </c:pt>
                <c:pt idx="3060">
                  <c:v>233.35</c:v>
                </c:pt>
                <c:pt idx="3061">
                  <c:v>264.13</c:v>
                </c:pt>
                <c:pt idx="3062">
                  <c:v>249.43</c:v>
                </c:pt>
                <c:pt idx="3063">
                  <c:v>238.65</c:v>
                </c:pt>
                <c:pt idx="3064">
                  <c:v>271.33</c:v>
                </c:pt>
                <c:pt idx="3065">
                  <c:v>214.35</c:v>
                </c:pt>
                <c:pt idx="3066">
                  <c:v>215.39</c:v>
                </c:pt>
                <c:pt idx="3067">
                  <c:v>271.17</c:v>
                </c:pt>
                <c:pt idx="3068">
                  <c:v>267.58999999999997</c:v>
                </c:pt>
                <c:pt idx="3069">
                  <c:v>239.11</c:v>
                </c:pt>
                <c:pt idx="3070">
                  <c:v>241.53</c:v>
                </c:pt>
                <c:pt idx="3071">
                  <c:v>232.6</c:v>
                </c:pt>
                <c:pt idx="3072">
                  <c:v>203.69</c:v>
                </c:pt>
                <c:pt idx="3073">
                  <c:v>294.08</c:v>
                </c:pt>
                <c:pt idx="3074">
                  <c:v>286.38</c:v>
                </c:pt>
                <c:pt idx="3075">
                  <c:v>368.77</c:v>
                </c:pt>
                <c:pt idx="3076">
                  <c:v>413.67</c:v>
                </c:pt>
                <c:pt idx="3077">
                  <c:v>496.87</c:v>
                </c:pt>
                <c:pt idx="3078">
                  <c:v>432.88</c:v>
                </c:pt>
                <c:pt idx="3079">
                  <c:v>231.19</c:v>
                </c:pt>
                <c:pt idx="3080">
                  <c:v>268.38</c:v>
                </c:pt>
                <c:pt idx="3081">
                  <c:v>324.77999999999997</c:v>
                </c:pt>
                <c:pt idx="3082">
                  <c:v>297.02</c:v>
                </c:pt>
                <c:pt idx="3083">
                  <c:v>317.47000000000003</c:v>
                </c:pt>
                <c:pt idx="3084">
                  <c:v>288.62</c:v>
                </c:pt>
                <c:pt idx="3085">
                  <c:v>232.6</c:v>
                </c:pt>
                <c:pt idx="3086">
                  <c:v>448.85</c:v>
                </c:pt>
                <c:pt idx="3087">
                  <c:v>602.92999999999995</c:v>
                </c:pt>
                <c:pt idx="3088">
                  <c:v>540.19000000000005</c:v>
                </c:pt>
                <c:pt idx="3089">
                  <c:v>382.88</c:v>
                </c:pt>
                <c:pt idx="3090">
                  <c:v>366.13</c:v>
                </c:pt>
                <c:pt idx="3091">
                  <c:v>478.66</c:v>
                </c:pt>
                <c:pt idx="3092">
                  <c:v>198.95</c:v>
                </c:pt>
                <c:pt idx="3093">
                  <c:v>227.61</c:v>
                </c:pt>
                <c:pt idx="3094">
                  <c:v>391.88</c:v>
                </c:pt>
                <c:pt idx="3095">
                  <c:v>405.41</c:v>
                </c:pt>
                <c:pt idx="3096">
                  <c:v>349.35</c:v>
                </c:pt>
                <c:pt idx="3097">
                  <c:v>303.44</c:v>
                </c:pt>
                <c:pt idx="3098">
                  <c:v>382.84</c:v>
                </c:pt>
                <c:pt idx="3099">
                  <c:v>345.43</c:v>
                </c:pt>
                <c:pt idx="3100">
                  <c:v>371.16</c:v>
                </c:pt>
                <c:pt idx="3101">
                  <c:v>336.05</c:v>
                </c:pt>
                <c:pt idx="3102">
                  <c:v>325.20999999999998</c:v>
                </c:pt>
                <c:pt idx="3103">
                  <c:v>325.39</c:v>
                </c:pt>
                <c:pt idx="3104">
                  <c:v>326.97000000000003</c:v>
                </c:pt>
                <c:pt idx="3105">
                  <c:v>359.97</c:v>
                </c:pt>
                <c:pt idx="3106">
                  <c:v>297.61</c:v>
                </c:pt>
                <c:pt idx="3107">
                  <c:v>334.08</c:v>
                </c:pt>
                <c:pt idx="3108">
                  <c:v>366.6</c:v>
                </c:pt>
                <c:pt idx="3109">
                  <c:v>313.19</c:v>
                </c:pt>
                <c:pt idx="3110">
                  <c:v>307.36</c:v>
                </c:pt>
                <c:pt idx="3111">
                  <c:v>320.88</c:v>
                </c:pt>
                <c:pt idx="3112">
                  <c:v>303.64999999999998</c:v>
                </c:pt>
                <c:pt idx="3113">
                  <c:v>316.55</c:v>
                </c:pt>
                <c:pt idx="3114">
                  <c:v>341.73</c:v>
                </c:pt>
                <c:pt idx="3115">
                  <c:v>354.56</c:v>
                </c:pt>
                <c:pt idx="3116">
                  <c:v>325.14999999999998</c:v>
                </c:pt>
                <c:pt idx="3117">
                  <c:v>314.47000000000003</c:v>
                </c:pt>
                <c:pt idx="3118">
                  <c:v>328.83</c:v>
                </c:pt>
                <c:pt idx="3119">
                  <c:v>363.84</c:v>
                </c:pt>
                <c:pt idx="3120">
                  <c:v>380.53</c:v>
                </c:pt>
                <c:pt idx="3121">
                  <c:v>373.58</c:v>
                </c:pt>
                <c:pt idx="3122">
                  <c:v>445.92</c:v>
                </c:pt>
                <c:pt idx="3123">
                  <c:v>407.91</c:v>
                </c:pt>
                <c:pt idx="3124">
                  <c:v>362.51</c:v>
                </c:pt>
                <c:pt idx="3125">
                  <c:v>352.65</c:v>
                </c:pt>
                <c:pt idx="3126">
                  <c:v>324.16000000000003</c:v>
                </c:pt>
                <c:pt idx="3127">
                  <c:v>384.83</c:v>
                </c:pt>
                <c:pt idx="3128">
                  <c:v>410.03</c:v>
                </c:pt>
                <c:pt idx="3129">
                  <c:v>542.94000000000005</c:v>
                </c:pt>
                <c:pt idx="3130">
                  <c:v>1200.78</c:v>
                </c:pt>
                <c:pt idx="3131">
                  <c:v>1408.29</c:v>
                </c:pt>
                <c:pt idx="3132">
                  <c:v>1210.82</c:v>
                </c:pt>
                <c:pt idx="3133">
                  <c:v>980.66</c:v>
                </c:pt>
                <c:pt idx="3134">
                  <c:v>786.83</c:v>
                </c:pt>
                <c:pt idx="3135">
                  <c:v>680.94</c:v>
                </c:pt>
                <c:pt idx="3136">
                  <c:v>451.47</c:v>
                </c:pt>
                <c:pt idx="3137">
                  <c:v>474.04</c:v>
                </c:pt>
                <c:pt idx="3138">
                  <c:v>448.43</c:v>
                </c:pt>
                <c:pt idx="3139">
                  <c:v>533.54</c:v>
                </c:pt>
                <c:pt idx="3140">
                  <c:v>401.13</c:v>
                </c:pt>
                <c:pt idx="3141">
                  <c:v>396.17</c:v>
                </c:pt>
                <c:pt idx="3142">
                  <c:v>406.73</c:v>
                </c:pt>
                <c:pt idx="3143">
                  <c:v>515.01</c:v>
                </c:pt>
                <c:pt idx="3144">
                  <c:v>800.03</c:v>
                </c:pt>
                <c:pt idx="3145">
                  <c:v>750.87</c:v>
                </c:pt>
                <c:pt idx="3146">
                  <c:v>805.62</c:v>
                </c:pt>
                <c:pt idx="3147">
                  <c:v>746.25</c:v>
                </c:pt>
                <c:pt idx="3148">
                  <c:v>871.99</c:v>
                </c:pt>
                <c:pt idx="3149">
                  <c:v>416.41</c:v>
                </c:pt>
                <c:pt idx="3150">
                  <c:v>352.88</c:v>
                </c:pt>
                <c:pt idx="3151">
                  <c:v>461.71</c:v>
                </c:pt>
                <c:pt idx="3152">
                  <c:v>626.75</c:v>
                </c:pt>
                <c:pt idx="3153">
                  <c:v>629.41</c:v>
                </c:pt>
                <c:pt idx="3154">
                  <c:v>481.42</c:v>
                </c:pt>
                <c:pt idx="3155">
                  <c:v>537.91</c:v>
                </c:pt>
                <c:pt idx="3156">
                  <c:v>878</c:v>
                </c:pt>
                <c:pt idx="3157">
                  <c:v>946.3</c:v>
                </c:pt>
                <c:pt idx="3158">
                  <c:v>237.71</c:v>
                </c:pt>
                <c:pt idx="3159">
                  <c:v>245.56</c:v>
                </c:pt>
                <c:pt idx="3160">
                  <c:v>248.08</c:v>
                </c:pt>
                <c:pt idx="3161">
                  <c:v>193.31</c:v>
                </c:pt>
                <c:pt idx="3162">
                  <c:v>175.47</c:v>
                </c:pt>
                <c:pt idx="3163">
                  <c:v>202.69</c:v>
                </c:pt>
                <c:pt idx="3164">
                  <c:v>180.11</c:v>
                </c:pt>
                <c:pt idx="3165">
                  <c:v>178.17</c:v>
                </c:pt>
                <c:pt idx="3166">
                  <c:v>192.44</c:v>
                </c:pt>
                <c:pt idx="3167">
                  <c:v>192.16</c:v>
                </c:pt>
                <c:pt idx="3168">
                  <c:v>197.16</c:v>
                </c:pt>
                <c:pt idx="3169">
                  <c:v>154.41999999999999</c:v>
                </c:pt>
                <c:pt idx="3170">
                  <c:v>177.29</c:v>
                </c:pt>
                <c:pt idx="3171">
                  <c:v>158.80000000000001</c:v>
                </c:pt>
                <c:pt idx="3172">
                  <c:v>175.16</c:v>
                </c:pt>
                <c:pt idx="3173">
                  <c:v>210.32</c:v>
                </c:pt>
                <c:pt idx="3174">
                  <c:v>252.55</c:v>
                </c:pt>
                <c:pt idx="3175">
                  <c:v>208.06</c:v>
                </c:pt>
                <c:pt idx="3176">
                  <c:v>194.51</c:v>
                </c:pt>
                <c:pt idx="3177">
                  <c:v>247.89</c:v>
                </c:pt>
                <c:pt idx="3178">
                  <c:v>797.84</c:v>
                </c:pt>
                <c:pt idx="3179">
                  <c:v>832.31</c:v>
                </c:pt>
                <c:pt idx="3180">
                  <c:v>667.22</c:v>
                </c:pt>
                <c:pt idx="3181">
                  <c:v>514.48</c:v>
                </c:pt>
                <c:pt idx="3182">
                  <c:v>575.69000000000005</c:v>
                </c:pt>
                <c:pt idx="3183">
                  <c:v>578.27</c:v>
                </c:pt>
                <c:pt idx="3184">
                  <c:v>504.5</c:v>
                </c:pt>
                <c:pt idx="3185">
                  <c:v>340.26</c:v>
                </c:pt>
                <c:pt idx="3186">
                  <c:v>317.07</c:v>
                </c:pt>
                <c:pt idx="3187">
                  <c:v>244.19</c:v>
                </c:pt>
                <c:pt idx="3188">
                  <c:v>199.33</c:v>
                </c:pt>
                <c:pt idx="3189">
                  <c:v>195.42</c:v>
                </c:pt>
                <c:pt idx="3190">
                  <c:v>262.74</c:v>
                </c:pt>
                <c:pt idx="3191">
                  <c:v>263.27</c:v>
                </c:pt>
                <c:pt idx="3192">
                  <c:v>206.72</c:v>
                </c:pt>
                <c:pt idx="3193">
                  <c:v>196.5</c:v>
                </c:pt>
                <c:pt idx="3194">
                  <c:v>200.47</c:v>
                </c:pt>
                <c:pt idx="3195">
                  <c:v>268.68</c:v>
                </c:pt>
                <c:pt idx="3196">
                  <c:v>226.31</c:v>
                </c:pt>
                <c:pt idx="3197">
                  <c:v>279.58</c:v>
                </c:pt>
                <c:pt idx="3198">
                  <c:v>284.99</c:v>
                </c:pt>
                <c:pt idx="3199">
                  <c:v>234.86</c:v>
                </c:pt>
                <c:pt idx="3200">
                  <c:v>304.56</c:v>
                </c:pt>
                <c:pt idx="3201">
                  <c:v>333.8</c:v>
                </c:pt>
                <c:pt idx="3202">
                  <c:v>271.64</c:v>
                </c:pt>
                <c:pt idx="3203">
                  <c:v>256.98</c:v>
                </c:pt>
                <c:pt idx="3204">
                  <c:v>253.52</c:v>
                </c:pt>
                <c:pt idx="3205">
                  <c:v>248.16</c:v>
                </c:pt>
                <c:pt idx="3206">
                  <c:v>272.25</c:v>
                </c:pt>
                <c:pt idx="3207">
                  <c:v>301.74</c:v>
                </c:pt>
                <c:pt idx="3208">
                  <c:v>220.99</c:v>
                </c:pt>
                <c:pt idx="3209">
                  <c:v>313.73</c:v>
                </c:pt>
                <c:pt idx="3210">
                  <c:v>235.37</c:v>
                </c:pt>
                <c:pt idx="3211">
                  <c:v>215.65</c:v>
                </c:pt>
                <c:pt idx="3212">
                  <c:v>243.77</c:v>
                </c:pt>
                <c:pt idx="3213">
                  <c:v>396.91</c:v>
                </c:pt>
                <c:pt idx="3214">
                  <c:v>381.14</c:v>
                </c:pt>
                <c:pt idx="3215">
                  <c:v>291.56</c:v>
                </c:pt>
                <c:pt idx="3216">
                  <c:v>283.06</c:v>
                </c:pt>
                <c:pt idx="3217">
                  <c:v>333.57</c:v>
                </c:pt>
                <c:pt idx="3218">
                  <c:v>298.05</c:v>
                </c:pt>
                <c:pt idx="3219">
                  <c:v>253.72</c:v>
                </c:pt>
                <c:pt idx="3220">
                  <c:v>253.7</c:v>
                </c:pt>
                <c:pt idx="3221">
                  <c:v>289.22000000000003</c:v>
                </c:pt>
                <c:pt idx="3222">
                  <c:v>177.73</c:v>
                </c:pt>
                <c:pt idx="3223">
                  <c:v>203.57</c:v>
                </c:pt>
                <c:pt idx="3224">
                  <c:v>205.29</c:v>
                </c:pt>
                <c:pt idx="3225">
                  <c:v>223.3</c:v>
                </c:pt>
                <c:pt idx="3226">
                  <c:v>193.07</c:v>
                </c:pt>
                <c:pt idx="3227">
                  <c:v>169.62</c:v>
                </c:pt>
                <c:pt idx="3228">
                  <c:v>235.58</c:v>
                </c:pt>
                <c:pt idx="3229">
                  <c:v>203.18</c:v>
                </c:pt>
                <c:pt idx="3230">
                  <c:v>206.71</c:v>
                </c:pt>
                <c:pt idx="3231">
                  <c:v>198.87</c:v>
                </c:pt>
                <c:pt idx="3232">
                  <c:v>170.95</c:v>
                </c:pt>
                <c:pt idx="3233">
                  <c:v>237.03</c:v>
                </c:pt>
                <c:pt idx="3234">
                  <c:v>272.05</c:v>
                </c:pt>
                <c:pt idx="3235">
                  <c:v>188.29</c:v>
                </c:pt>
                <c:pt idx="3236">
                  <c:v>215.74</c:v>
                </c:pt>
                <c:pt idx="3237">
                  <c:v>227.73</c:v>
                </c:pt>
                <c:pt idx="3238">
                  <c:v>165.85</c:v>
                </c:pt>
                <c:pt idx="3239">
                  <c:v>199.02</c:v>
                </c:pt>
                <c:pt idx="3240">
                  <c:v>247.34</c:v>
                </c:pt>
                <c:pt idx="3241">
                  <c:v>250.53</c:v>
                </c:pt>
                <c:pt idx="3242">
                  <c:v>249.99</c:v>
                </c:pt>
                <c:pt idx="3243">
                  <c:v>233.13</c:v>
                </c:pt>
                <c:pt idx="3244">
                  <c:v>230.64</c:v>
                </c:pt>
                <c:pt idx="3245">
                  <c:v>258.42</c:v>
                </c:pt>
                <c:pt idx="3246">
                  <c:v>242.04</c:v>
                </c:pt>
                <c:pt idx="3247">
                  <c:v>261.83</c:v>
                </c:pt>
                <c:pt idx="3248">
                  <c:v>193.41</c:v>
                </c:pt>
                <c:pt idx="3249">
                  <c:v>220.35</c:v>
                </c:pt>
                <c:pt idx="3250">
                  <c:v>205.98</c:v>
                </c:pt>
                <c:pt idx="3251">
                  <c:v>179.67</c:v>
                </c:pt>
                <c:pt idx="3252">
                  <c:v>166.29</c:v>
                </c:pt>
                <c:pt idx="3253">
                  <c:v>204.15</c:v>
                </c:pt>
                <c:pt idx="3254">
                  <c:v>237.73</c:v>
                </c:pt>
                <c:pt idx="3255">
                  <c:v>139.80000000000001</c:v>
                </c:pt>
                <c:pt idx="3256">
                  <c:v>161.56</c:v>
                </c:pt>
                <c:pt idx="3257">
                  <c:v>363.77</c:v>
                </c:pt>
                <c:pt idx="3258">
                  <c:v>380.33</c:v>
                </c:pt>
                <c:pt idx="3259">
                  <c:v>392.09</c:v>
                </c:pt>
                <c:pt idx="3260">
                  <c:v>403.08</c:v>
                </c:pt>
                <c:pt idx="3261">
                  <c:v>360.54</c:v>
                </c:pt>
                <c:pt idx="3262">
                  <c:v>293.02</c:v>
                </c:pt>
                <c:pt idx="3263">
                  <c:v>296.83999999999997</c:v>
                </c:pt>
                <c:pt idx="3264">
                  <c:v>304.45</c:v>
                </c:pt>
                <c:pt idx="3265">
                  <c:v>337.95</c:v>
                </c:pt>
                <c:pt idx="3266">
                  <c:v>315.61</c:v>
                </c:pt>
                <c:pt idx="3267">
                  <c:v>347.08</c:v>
                </c:pt>
                <c:pt idx="3268">
                  <c:v>306.39999999999998</c:v>
                </c:pt>
                <c:pt idx="3269">
                  <c:v>295.89</c:v>
                </c:pt>
                <c:pt idx="3270">
                  <c:v>325.14</c:v>
                </c:pt>
                <c:pt idx="3271">
                  <c:v>206.27</c:v>
                </c:pt>
                <c:pt idx="3272">
                  <c:v>236.66</c:v>
                </c:pt>
                <c:pt idx="3273">
                  <c:v>229.07</c:v>
                </c:pt>
                <c:pt idx="3274">
                  <c:v>264.33999999999997</c:v>
                </c:pt>
                <c:pt idx="3275">
                  <c:v>274.27</c:v>
                </c:pt>
                <c:pt idx="3276">
                  <c:v>252.39</c:v>
                </c:pt>
                <c:pt idx="3277">
                  <c:v>265.95999999999998</c:v>
                </c:pt>
                <c:pt idx="3278">
                  <c:v>302.12</c:v>
                </c:pt>
                <c:pt idx="3279">
                  <c:v>309.13</c:v>
                </c:pt>
                <c:pt idx="3280">
                  <c:v>310.14</c:v>
                </c:pt>
                <c:pt idx="3281">
                  <c:v>292.56</c:v>
                </c:pt>
                <c:pt idx="3282">
                  <c:v>539.42999999999995</c:v>
                </c:pt>
                <c:pt idx="3283">
                  <c:v>920.16</c:v>
                </c:pt>
                <c:pt idx="3284">
                  <c:v>723.77</c:v>
                </c:pt>
                <c:pt idx="3285">
                  <c:v>595.78</c:v>
                </c:pt>
                <c:pt idx="3286">
                  <c:v>563.19000000000005</c:v>
                </c:pt>
                <c:pt idx="3287">
                  <c:v>653.25</c:v>
                </c:pt>
                <c:pt idx="3288">
                  <c:v>478.89</c:v>
                </c:pt>
                <c:pt idx="3289">
                  <c:v>449.14</c:v>
                </c:pt>
                <c:pt idx="3290">
                  <c:v>424.79</c:v>
                </c:pt>
                <c:pt idx="3291">
                  <c:v>447.25</c:v>
                </c:pt>
                <c:pt idx="3292">
                  <c:v>310.13</c:v>
                </c:pt>
                <c:pt idx="3293">
                  <c:v>375.58</c:v>
                </c:pt>
                <c:pt idx="3294">
                  <c:v>365.02</c:v>
                </c:pt>
                <c:pt idx="3295">
                  <c:v>370.5</c:v>
                </c:pt>
                <c:pt idx="3296">
                  <c:v>314.31</c:v>
                </c:pt>
                <c:pt idx="3297">
                  <c:v>299.72000000000003</c:v>
                </c:pt>
                <c:pt idx="3298">
                  <c:v>386.9</c:v>
                </c:pt>
                <c:pt idx="3299">
                  <c:v>392.33</c:v>
                </c:pt>
                <c:pt idx="3300">
                  <c:v>425.98</c:v>
                </c:pt>
                <c:pt idx="3301">
                  <c:v>354.57</c:v>
                </c:pt>
                <c:pt idx="3302">
                  <c:v>452.13</c:v>
                </c:pt>
                <c:pt idx="3303">
                  <c:v>322.64</c:v>
                </c:pt>
                <c:pt idx="3304">
                  <c:v>681.25</c:v>
                </c:pt>
                <c:pt idx="3305">
                  <c:v>669.17</c:v>
                </c:pt>
                <c:pt idx="3306">
                  <c:v>408.09</c:v>
                </c:pt>
                <c:pt idx="3307">
                  <c:v>444.14</c:v>
                </c:pt>
                <c:pt idx="3308">
                  <c:v>327.27999999999997</c:v>
                </c:pt>
                <c:pt idx="3309">
                  <c:v>329.99</c:v>
                </c:pt>
                <c:pt idx="3310">
                  <c:v>302.67</c:v>
                </c:pt>
                <c:pt idx="3311">
                  <c:v>284.2</c:v>
                </c:pt>
                <c:pt idx="3312">
                  <c:v>258.14999999999998</c:v>
                </c:pt>
                <c:pt idx="3313">
                  <c:v>673.79</c:v>
                </c:pt>
                <c:pt idx="3314">
                  <c:v>558.85</c:v>
                </c:pt>
                <c:pt idx="3315">
                  <c:v>426.1</c:v>
                </c:pt>
                <c:pt idx="3316">
                  <c:v>300.98</c:v>
                </c:pt>
                <c:pt idx="3317">
                  <c:v>325.12</c:v>
                </c:pt>
                <c:pt idx="3318">
                  <c:v>319.58999999999997</c:v>
                </c:pt>
                <c:pt idx="3319">
                  <c:v>294.64</c:v>
                </c:pt>
                <c:pt idx="3320">
                  <c:v>237.26</c:v>
                </c:pt>
                <c:pt idx="3321">
                  <c:v>215.83</c:v>
                </c:pt>
                <c:pt idx="3322">
                  <c:v>218.88</c:v>
                </c:pt>
                <c:pt idx="3323">
                  <c:v>246.07</c:v>
                </c:pt>
                <c:pt idx="3324">
                  <c:v>166.04</c:v>
                </c:pt>
                <c:pt idx="3325">
                  <c:v>173.78</c:v>
                </c:pt>
                <c:pt idx="3326">
                  <c:v>386.72</c:v>
                </c:pt>
                <c:pt idx="3327">
                  <c:v>305.58999999999997</c:v>
                </c:pt>
                <c:pt idx="3328">
                  <c:v>296.85000000000002</c:v>
                </c:pt>
                <c:pt idx="3329">
                  <c:v>282.52</c:v>
                </c:pt>
                <c:pt idx="3330">
                  <c:v>289.64</c:v>
                </c:pt>
                <c:pt idx="3331">
                  <c:v>299.38</c:v>
                </c:pt>
                <c:pt idx="3332">
                  <c:v>243.87</c:v>
                </c:pt>
                <c:pt idx="3333">
                  <c:v>307</c:v>
                </c:pt>
                <c:pt idx="3334">
                  <c:v>368.98</c:v>
                </c:pt>
                <c:pt idx="3335">
                  <c:v>328.57</c:v>
                </c:pt>
                <c:pt idx="3336">
                  <c:v>284.44</c:v>
                </c:pt>
                <c:pt idx="3337">
                  <c:v>300.17</c:v>
                </c:pt>
                <c:pt idx="3338">
                  <c:v>281.25</c:v>
                </c:pt>
                <c:pt idx="3339">
                  <c:v>331.58</c:v>
                </c:pt>
                <c:pt idx="3340">
                  <c:v>279.73</c:v>
                </c:pt>
                <c:pt idx="3341">
                  <c:v>213.84</c:v>
                </c:pt>
                <c:pt idx="3342">
                  <c:v>190.64</c:v>
                </c:pt>
                <c:pt idx="3343">
                  <c:v>226.77</c:v>
                </c:pt>
                <c:pt idx="3344">
                  <c:v>204.95</c:v>
                </c:pt>
                <c:pt idx="3345">
                  <c:v>203.89</c:v>
                </c:pt>
                <c:pt idx="3346">
                  <c:v>253.26</c:v>
                </c:pt>
                <c:pt idx="3347">
                  <c:v>189.93</c:v>
                </c:pt>
                <c:pt idx="3348">
                  <c:v>189.57</c:v>
                </c:pt>
                <c:pt idx="3349">
                  <c:v>190.28</c:v>
                </c:pt>
                <c:pt idx="3350">
                  <c:v>217.21</c:v>
                </c:pt>
                <c:pt idx="3351">
                  <c:v>225.56</c:v>
                </c:pt>
                <c:pt idx="3352">
                  <c:v>189.5</c:v>
                </c:pt>
                <c:pt idx="3353">
                  <c:v>192.29</c:v>
                </c:pt>
                <c:pt idx="3354">
                  <c:v>193</c:v>
                </c:pt>
                <c:pt idx="3355">
                  <c:v>212.37</c:v>
                </c:pt>
                <c:pt idx="3356">
                  <c:v>152.26</c:v>
                </c:pt>
                <c:pt idx="3357">
                  <c:v>153.13</c:v>
                </c:pt>
                <c:pt idx="3358">
                  <c:v>163.52000000000001</c:v>
                </c:pt>
                <c:pt idx="3359">
                  <c:v>421.53</c:v>
                </c:pt>
                <c:pt idx="3360">
                  <c:v>360.01</c:v>
                </c:pt>
                <c:pt idx="3361">
                  <c:v>432.03</c:v>
                </c:pt>
                <c:pt idx="3362">
                  <c:v>195.89</c:v>
                </c:pt>
                <c:pt idx="3363">
                  <c:v>85.79</c:v>
                </c:pt>
                <c:pt idx="3364">
                  <c:v>146.43</c:v>
                </c:pt>
                <c:pt idx="3365">
                  <c:v>252.22</c:v>
                </c:pt>
                <c:pt idx="3366">
                  <c:v>142.44</c:v>
                </c:pt>
                <c:pt idx="3367">
                  <c:v>112.83</c:v>
                </c:pt>
                <c:pt idx="3368">
                  <c:v>485.93</c:v>
                </c:pt>
                <c:pt idx="3369">
                  <c:v>188.24</c:v>
                </c:pt>
                <c:pt idx="3370">
                  <c:v>166.59</c:v>
                </c:pt>
                <c:pt idx="3371">
                  <c:v>367.42</c:v>
                </c:pt>
                <c:pt idx="3372">
                  <c:v>376.42</c:v>
                </c:pt>
                <c:pt idx="3373">
                  <c:v>405.42</c:v>
                </c:pt>
                <c:pt idx="3374">
                  <c:v>325.39</c:v>
                </c:pt>
                <c:pt idx="3375">
                  <c:v>289.18</c:v>
                </c:pt>
                <c:pt idx="3376">
                  <c:v>255.47</c:v>
                </c:pt>
                <c:pt idx="3377">
                  <c:v>225.93</c:v>
                </c:pt>
                <c:pt idx="3378">
                  <c:v>173.32</c:v>
                </c:pt>
                <c:pt idx="3379">
                  <c:v>132.27000000000001</c:v>
                </c:pt>
                <c:pt idx="3380">
                  <c:v>153.58000000000001</c:v>
                </c:pt>
                <c:pt idx="3381">
                  <c:v>147.22999999999999</c:v>
                </c:pt>
                <c:pt idx="3382">
                  <c:v>168.53</c:v>
                </c:pt>
                <c:pt idx="3383">
                  <c:v>163.68</c:v>
                </c:pt>
                <c:pt idx="3384">
                  <c:v>175.1</c:v>
                </c:pt>
                <c:pt idx="3385">
                  <c:v>169.66</c:v>
                </c:pt>
                <c:pt idx="3386">
                  <c:v>192.97</c:v>
                </c:pt>
                <c:pt idx="3387">
                  <c:v>165.43</c:v>
                </c:pt>
                <c:pt idx="3388">
                  <c:v>175.16</c:v>
                </c:pt>
                <c:pt idx="3389">
                  <c:v>185.09</c:v>
                </c:pt>
                <c:pt idx="3390">
                  <c:v>162.38</c:v>
                </c:pt>
                <c:pt idx="3391">
                  <c:v>134.81</c:v>
                </c:pt>
                <c:pt idx="3392">
                  <c:v>110.44</c:v>
                </c:pt>
                <c:pt idx="3393">
                  <c:v>124.78</c:v>
                </c:pt>
                <c:pt idx="3394">
                  <c:v>188.65</c:v>
                </c:pt>
                <c:pt idx="3395">
                  <c:v>152.02000000000001</c:v>
                </c:pt>
                <c:pt idx="3396">
                  <c:v>169.75</c:v>
                </c:pt>
                <c:pt idx="3397">
                  <c:v>153.55000000000001</c:v>
                </c:pt>
                <c:pt idx="3398">
                  <c:v>135.16</c:v>
                </c:pt>
                <c:pt idx="3399">
                  <c:v>96.12</c:v>
                </c:pt>
                <c:pt idx="3400">
                  <c:v>97.96</c:v>
                </c:pt>
                <c:pt idx="3401">
                  <c:v>94.14</c:v>
                </c:pt>
                <c:pt idx="3402">
                  <c:v>56.23</c:v>
                </c:pt>
                <c:pt idx="3403">
                  <c:v>47.95</c:v>
                </c:pt>
                <c:pt idx="3404">
                  <c:v>39.83</c:v>
                </c:pt>
                <c:pt idx="3405">
                  <c:v>60.7</c:v>
                </c:pt>
                <c:pt idx="3406">
                  <c:v>0.44</c:v>
                </c:pt>
                <c:pt idx="3407">
                  <c:v>0.94</c:v>
                </c:pt>
                <c:pt idx="3408">
                  <c:v>1.89</c:v>
                </c:pt>
                <c:pt idx="3409">
                  <c:v>3.36</c:v>
                </c:pt>
                <c:pt idx="3410">
                  <c:v>4.25</c:v>
                </c:pt>
                <c:pt idx="3411">
                  <c:v>4.75</c:v>
                </c:pt>
                <c:pt idx="3412">
                  <c:v>5.75</c:v>
                </c:pt>
                <c:pt idx="3413">
                  <c:v>5.05</c:v>
                </c:pt>
                <c:pt idx="3414">
                  <c:v>5.44</c:v>
                </c:pt>
                <c:pt idx="3415">
                  <c:v>4.75</c:v>
                </c:pt>
                <c:pt idx="3416">
                  <c:v>5.01</c:v>
                </c:pt>
                <c:pt idx="3417">
                  <c:v>5.46</c:v>
                </c:pt>
                <c:pt idx="3418">
                  <c:v>5.97</c:v>
                </c:pt>
                <c:pt idx="3419">
                  <c:v>5.33</c:v>
                </c:pt>
                <c:pt idx="3420">
                  <c:v>7.1</c:v>
                </c:pt>
                <c:pt idx="3421">
                  <c:v>10.66</c:v>
                </c:pt>
                <c:pt idx="3422">
                  <c:v>8.52</c:v>
                </c:pt>
                <c:pt idx="3423">
                  <c:v>9.6</c:v>
                </c:pt>
                <c:pt idx="3424">
                  <c:v>9.66</c:v>
                </c:pt>
                <c:pt idx="3425">
                  <c:v>8.08</c:v>
                </c:pt>
                <c:pt idx="3426">
                  <c:v>8.15</c:v>
                </c:pt>
                <c:pt idx="3427">
                  <c:v>7.83</c:v>
                </c:pt>
                <c:pt idx="3428">
                  <c:v>4.05</c:v>
                </c:pt>
                <c:pt idx="3429">
                  <c:v>3.1</c:v>
                </c:pt>
                <c:pt idx="3430">
                  <c:v>6.59</c:v>
                </c:pt>
                <c:pt idx="3431">
                  <c:v>7.77</c:v>
                </c:pt>
                <c:pt idx="3432">
                  <c:v>8.08</c:v>
                </c:pt>
                <c:pt idx="3433">
                  <c:v>8.9700000000000006</c:v>
                </c:pt>
                <c:pt idx="3434">
                  <c:v>13.85</c:v>
                </c:pt>
                <c:pt idx="3435">
                  <c:v>15.58</c:v>
                </c:pt>
                <c:pt idx="3436">
                  <c:v>18.100000000000001</c:v>
                </c:pt>
                <c:pt idx="3437">
                  <c:v>19.5</c:v>
                </c:pt>
                <c:pt idx="3438">
                  <c:v>19.420000000000002</c:v>
                </c:pt>
                <c:pt idx="3439">
                  <c:v>25.23</c:v>
                </c:pt>
                <c:pt idx="3440">
                  <c:v>38.35</c:v>
                </c:pt>
                <c:pt idx="3441">
                  <c:v>29.96</c:v>
                </c:pt>
                <c:pt idx="3442">
                  <c:v>28.58</c:v>
                </c:pt>
                <c:pt idx="3443">
                  <c:v>27.53</c:v>
                </c:pt>
                <c:pt idx="3444">
                  <c:v>18.760000000000002</c:v>
                </c:pt>
                <c:pt idx="3445">
                  <c:v>26.89</c:v>
                </c:pt>
                <c:pt idx="3446">
                  <c:v>33.35</c:v>
                </c:pt>
                <c:pt idx="3447">
                  <c:v>590.09</c:v>
                </c:pt>
                <c:pt idx="3448">
                  <c:v>667.79</c:v>
                </c:pt>
                <c:pt idx="3449">
                  <c:v>566.97</c:v>
                </c:pt>
                <c:pt idx="3450">
                  <c:v>639.03</c:v>
                </c:pt>
                <c:pt idx="3451">
                  <c:v>692.25</c:v>
                </c:pt>
                <c:pt idx="3452">
                  <c:v>703.27</c:v>
                </c:pt>
                <c:pt idx="3453">
                  <c:v>723.46</c:v>
                </c:pt>
                <c:pt idx="3454">
                  <c:v>728.79</c:v>
                </c:pt>
                <c:pt idx="3455">
                  <c:v>614.07000000000005</c:v>
                </c:pt>
                <c:pt idx="3456">
                  <c:v>659.25</c:v>
                </c:pt>
                <c:pt idx="3457">
                  <c:v>631.89</c:v>
                </c:pt>
                <c:pt idx="3458">
                  <c:v>742.87</c:v>
                </c:pt>
                <c:pt idx="3459">
                  <c:v>708.89</c:v>
                </c:pt>
                <c:pt idx="3460">
                  <c:v>420.64</c:v>
                </c:pt>
                <c:pt idx="3461">
                  <c:v>336.5</c:v>
                </c:pt>
                <c:pt idx="3462">
                  <c:v>347.24</c:v>
                </c:pt>
                <c:pt idx="3463">
                  <c:v>350.47</c:v>
                </c:pt>
                <c:pt idx="3464">
                  <c:v>335</c:v>
                </c:pt>
                <c:pt idx="3465">
                  <c:v>281.67</c:v>
                </c:pt>
                <c:pt idx="3466">
                  <c:v>301.14</c:v>
                </c:pt>
                <c:pt idx="3467">
                  <c:v>331.46</c:v>
                </c:pt>
                <c:pt idx="3468">
                  <c:v>330.16</c:v>
                </c:pt>
                <c:pt idx="3469">
                  <c:v>234.65</c:v>
                </c:pt>
                <c:pt idx="3470">
                  <c:v>262.08</c:v>
                </c:pt>
                <c:pt idx="3471">
                  <c:v>282.7</c:v>
                </c:pt>
                <c:pt idx="3472">
                  <c:v>209.29</c:v>
                </c:pt>
                <c:pt idx="3473">
                  <c:v>165.43</c:v>
                </c:pt>
                <c:pt idx="3474">
                  <c:v>183.17</c:v>
                </c:pt>
                <c:pt idx="3475">
                  <c:v>190.14</c:v>
                </c:pt>
                <c:pt idx="3476">
                  <c:v>175.98</c:v>
                </c:pt>
                <c:pt idx="3477">
                  <c:v>216.94</c:v>
                </c:pt>
                <c:pt idx="3478">
                  <c:v>317.83</c:v>
                </c:pt>
                <c:pt idx="3479">
                  <c:v>233.47</c:v>
                </c:pt>
                <c:pt idx="3480">
                  <c:v>214.1</c:v>
                </c:pt>
                <c:pt idx="3481">
                  <c:v>248.97</c:v>
                </c:pt>
                <c:pt idx="3482">
                  <c:v>180.04</c:v>
                </c:pt>
                <c:pt idx="3483">
                  <c:v>192.8</c:v>
                </c:pt>
                <c:pt idx="3484">
                  <c:v>216.66</c:v>
                </c:pt>
                <c:pt idx="3485">
                  <c:v>260.24</c:v>
                </c:pt>
                <c:pt idx="3486">
                  <c:v>260.63</c:v>
                </c:pt>
                <c:pt idx="3487">
                  <c:v>286.61</c:v>
                </c:pt>
                <c:pt idx="3488">
                  <c:v>331.67</c:v>
                </c:pt>
                <c:pt idx="3489">
                  <c:v>316.39999999999998</c:v>
                </c:pt>
                <c:pt idx="3490">
                  <c:v>323.60000000000002</c:v>
                </c:pt>
                <c:pt idx="3491">
                  <c:v>324.32</c:v>
                </c:pt>
                <c:pt idx="3492">
                  <c:v>351.29</c:v>
                </c:pt>
                <c:pt idx="3493">
                  <c:v>346.9</c:v>
                </c:pt>
                <c:pt idx="3494">
                  <c:v>416.1</c:v>
                </c:pt>
                <c:pt idx="3495">
                  <c:v>392.1</c:v>
                </c:pt>
                <c:pt idx="3496">
                  <c:v>382.65</c:v>
                </c:pt>
                <c:pt idx="3497">
                  <c:v>383.64</c:v>
                </c:pt>
                <c:pt idx="3498">
                  <c:v>373.15</c:v>
                </c:pt>
                <c:pt idx="3499">
                  <c:v>352.14</c:v>
                </c:pt>
                <c:pt idx="3500">
                  <c:v>360.15</c:v>
                </c:pt>
                <c:pt idx="3501">
                  <c:v>358.07</c:v>
                </c:pt>
                <c:pt idx="3502">
                  <c:v>335.33</c:v>
                </c:pt>
                <c:pt idx="3503">
                  <c:v>316.82</c:v>
                </c:pt>
                <c:pt idx="3504">
                  <c:v>348.93</c:v>
                </c:pt>
                <c:pt idx="3505">
                  <c:v>303.95999999999998</c:v>
                </c:pt>
                <c:pt idx="3506">
                  <c:v>384.58</c:v>
                </c:pt>
                <c:pt idx="3507">
                  <c:v>329.48</c:v>
                </c:pt>
                <c:pt idx="3508">
                  <c:v>364.64</c:v>
                </c:pt>
                <c:pt idx="3509">
                  <c:v>295.64999999999998</c:v>
                </c:pt>
                <c:pt idx="3510">
                  <c:v>293.14</c:v>
                </c:pt>
                <c:pt idx="3511">
                  <c:v>217.63</c:v>
                </c:pt>
                <c:pt idx="3512">
                  <c:v>206.89</c:v>
                </c:pt>
                <c:pt idx="3513">
                  <c:v>171.3</c:v>
                </c:pt>
                <c:pt idx="3514">
                  <c:v>190.26</c:v>
                </c:pt>
                <c:pt idx="3515">
                  <c:v>185.13</c:v>
                </c:pt>
                <c:pt idx="3516">
                  <c:v>173.5</c:v>
                </c:pt>
                <c:pt idx="3517">
                  <c:v>316.64</c:v>
                </c:pt>
                <c:pt idx="3518">
                  <c:v>172.17</c:v>
                </c:pt>
                <c:pt idx="3519">
                  <c:v>159.94999999999999</c:v>
                </c:pt>
                <c:pt idx="3520">
                  <c:v>148.99</c:v>
                </c:pt>
                <c:pt idx="3521">
                  <c:v>118.39</c:v>
                </c:pt>
                <c:pt idx="3522">
                  <c:v>114.57</c:v>
                </c:pt>
                <c:pt idx="3523">
                  <c:v>120.89</c:v>
                </c:pt>
                <c:pt idx="3524">
                  <c:v>106.56</c:v>
                </c:pt>
                <c:pt idx="3525">
                  <c:v>101.5</c:v>
                </c:pt>
                <c:pt idx="3526">
                  <c:v>112.38</c:v>
                </c:pt>
                <c:pt idx="3527">
                  <c:v>99.37</c:v>
                </c:pt>
                <c:pt idx="3528">
                  <c:v>71.13</c:v>
                </c:pt>
                <c:pt idx="3529">
                  <c:v>77.900000000000006</c:v>
                </c:pt>
                <c:pt idx="3530">
                  <c:v>78.23</c:v>
                </c:pt>
                <c:pt idx="3531">
                  <c:v>73.91</c:v>
                </c:pt>
                <c:pt idx="3532">
                  <c:v>85.04</c:v>
                </c:pt>
                <c:pt idx="3533">
                  <c:v>107.92</c:v>
                </c:pt>
                <c:pt idx="3534">
                  <c:v>115.26</c:v>
                </c:pt>
                <c:pt idx="3535">
                  <c:v>118.37</c:v>
                </c:pt>
                <c:pt idx="3536">
                  <c:v>109.53</c:v>
                </c:pt>
                <c:pt idx="3537">
                  <c:v>108.35</c:v>
                </c:pt>
                <c:pt idx="3538">
                  <c:v>103.9</c:v>
                </c:pt>
                <c:pt idx="3539">
                  <c:v>132.53</c:v>
                </c:pt>
                <c:pt idx="3540">
                  <c:v>116.06</c:v>
                </c:pt>
                <c:pt idx="3541">
                  <c:v>109.7</c:v>
                </c:pt>
                <c:pt idx="3542">
                  <c:v>109.98</c:v>
                </c:pt>
                <c:pt idx="3543">
                  <c:v>106.41</c:v>
                </c:pt>
                <c:pt idx="3544">
                  <c:v>121.24</c:v>
                </c:pt>
                <c:pt idx="3545">
                  <c:v>118.37</c:v>
                </c:pt>
                <c:pt idx="3546">
                  <c:v>114.3</c:v>
                </c:pt>
                <c:pt idx="3547">
                  <c:v>124.59</c:v>
                </c:pt>
                <c:pt idx="3548">
                  <c:v>82.76</c:v>
                </c:pt>
                <c:pt idx="3549">
                  <c:v>68.37</c:v>
                </c:pt>
                <c:pt idx="3550">
                  <c:v>57.97</c:v>
                </c:pt>
                <c:pt idx="3551">
                  <c:v>59.85</c:v>
                </c:pt>
                <c:pt idx="3552">
                  <c:v>56.17</c:v>
                </c:pt>
                <c:pt idx="3553">
                  <c:v>50.02</c:v>
                </c:pt>
                <c:pt idx="3554">
                  <c:v>72.680000000000007</c:v>
                </c:pt>
                <c:pt idx="3555">
                  <c:v>46.05</c:v>
                </c:pt>
                <c:pt idx="3556">
                  <c:v>44.08</c:v>
                </c:pt>
                <c:pt idx="3557">
                  <c:v>36.46</c:v>
                </c:pt>
                <c:pt idx="3558">
                  <c:v>28.56</c:v>
                </c:pt>
                <c:pt idx="3559">
                  <c:v>30.37</c:v>
                </c:pt>
                <c:pt idx="3560">
                  <c:v>35.46</c:v>
                </c:pt>
                <c:pt idx="3561">
                  <c:v>35.54</c:v>
                </c:pt>
                <c:pt idx="3562">
                  <c:v>24.88</c:v>
                </c:pt>
                <c:pt idx="3563">
                  <c:v>18.13</c:v>
                </c:pt>
                <c:pt idx="3564">
                  <c:v>24.51</c:v>
                </c:pt>
                <c:pt idx="3565">
                  <c:v>28.68</c:v>
                </c:pt>
                <c:pt idx="3566">
                  <c:v>133.04</c:v>
                </c:pt>
                <c:pt idx="3567">
                  <c:v>122.32</c:v>
                </c:pt>
                <c:pt idx="3568">
                  <c:v>76.11</c:v>
                </c:pt>
                <c:pt idx="3569">
                  <c:v>90.36</c:v>
                </c:pt>
                <c:pt idx="3570">
                  <c:v>56.52</c:v>
                </c:pt>
                <c:pt idx="3571">
                  <c:v>70.459999999999994</c:v>
                </c:pt>
                <c:pt idx="3572">
                  <c:v>73.489999999999995</c:v>
                </c:pt>
                <c:pt idx="3573">
                  <c:v>69.34</c:v>
                </c:pt>
                <c:pt idx="3574">
                  <c:v>65.31</c:v>
                </c:pt>
                <c:pt idx="3575">
                  <c:v>55.87</c:v>
                </c:pt>
                <c:pt idx="3576">
                  <c:v>80.17</c:v>
                </c:pt>
                <c:pt idx="3577">
                  <c:v>79.400000000000006</c:v>
                </c:pt>
                <c:pt idx="3578">
                  <c:v>85.13</c:v>
                </c:pt>
                <c:pt idx="3579">
                  <c:v>88.26</c:v>
                </c:pt>
                <c:pt idx="3580">
                  <c:v>105.11</c:v>
                </c:pt>
                <c:pt idx="3581">
                  <c:v>74.849999999999994</c:v>
                </c:pt>
                <c:pt idx="3582">
                  <c:v>75.84</c:v>
                </c:pt>
                <c:pt idx="3583">
                  <c:v>72.25</c:v>
                </c:pt>
                <c:pt idx="3584">
                  <c:v>101.69</c:v>
                </c:pt>
                <c:pt idx="3585">
                  <c:v>97.26</c:v>
                </c:pt>
                <c:pt idx="3586">
                  <c:v>100.33</c:v>
                </c:pt>
                <c:pt idx="3587">
                  <c:v>99.2</c:v>
                </c:pt>
                <c:pt idx="3588">
                  <c:v>70.88</c:v>
                </c:pt>
                <c:pt idx="3589">
                  <c:v>65.17</c:v>
                </c:pt>
                <c:pt idx="3590">
                  <c:v>74.45</c:v>
                </c:pt>
                <c:pt idx="3591">
                  <c:v>37.18</c:v>
                </c:pt>
                <c:pt idx="3592">
                  <c:v>36.840000000000003</c:v>
                </c:pt>
                <c:pt idx="3593">
                  <c:v>29.43</c:v>
                </c:pt>
                <c:pt idx="3594">
                  <c:v>34.14</c:v>
                </c:pt>
                <c:pt idx="3595">
                  <c:v>26.43</c:v>
                </c:pt>
                <c:pt idx="3596">
                  <c:v>86.34</c:v>
                </c:pt>
                <c:pt idx="3597">
                  <c:v>82.74</c:v>
                </c:pt>
                <c:pt idx="3598">
                  <c:v>94.75</c:v>
                </c:pt>
                <c:pt idx="3599">
                  <c:v>54.57</c:v>
                </c:pt>
                <c:pt idx="3600">
                  <c:v>75.27</c:v>
                </c:pt>
                <c:pt idx="3601">
                  <c:v>180.82</c:v>
                </c:pt>
                <c:pt idx="3602">
                  <c:v>166.64</c:v>
                </c:pt>
                <c:pt idx="3603">
                  <c:v>157.32</c:v>
                </c:pt>
                <c:pt idx="3604">
                  <c:v>166.52</c:v>
                </c:pt>
                <c:pt idx="3605">
                  <c:v>337.28</c:v>
                </c:pt>
                <c:pt idx="3606">
                  <c:v>110.79</c:v>
                </c:pt>
                <c:pt idx="3607">
                  <c:v>98.87</c:v>
                </c:pt>
                <c:pt idx="3608">
                  <c:v>101.72</c:v>
                </c:pt>
                <c:pt idx="3609">
                  <c:v>98.51</c:v>
                </c:pt>
                <c:pt idx="3610">
                  <c:v>114.43</c:v>
                </c:pt>
                <c:pt idx="3611">
                  <c:v>80.81</c:v>
                </c:pt>
                <c:pt idx="3612">
                  <c:v>68.8</c:v>
                </c:pt>
                <c:pt idx="3613">
                  <c:v>60.56</c:v>
                </c:pt>
                <c:pt idx="3614">
                  <c:v>57.22</c:v>
                </c:pt>
                <c:pt idx="3615">
                  <c:v>71.959999999999994</c:v>
                </c:pt>
                <c:pt idx="3616">
                  <c:v>86.27</c:v>
                </c:pt>
                <c:pt idx="3617">
                  <c:v>107.83</c:v>
                </c:pt>
                <c:pt idx="3618">
                  <c:v>97.32</c:v>
                </c:pt>
                <c:pt idx="3619">
                  <c:v>103.35</c:v>
                </c:pt>
                <c:pt idx="3620">
                  <c:v>113.65</c:v>
                </c:pt>
                <c:pt idx="3621">
                  <c:v>98.97</c:v>
                </c:pt>
                <c:pt idx="3622">
                  <c:v>37.76</c:v>
                </c:pt>
                <c:pt idx="3623">
                  <c:v>63.12</c:v>
                </c:pt>
                <c:pt idx="3624">
                  <c:v>53.74</c:v>
                </c:pt>
                <c:pt idx="3625">
                  <c:v>27.23</c:v>
                </c:pt>
                <c:pt idx="3626">
                  <c:v>131.75</c:v>
                </c:pt>
                <c:pt idx="3627">
                  <c:v>125.54</c:v>
                </c:pt>
                <c:pt idx="3628">
                  <c:v>109</c:v>
                </c:pt>
                <c:pt idx="3629">
                  <c:v>111.69</c:v>
                </c:pt>
                <c:pt idx="3630">
                  <c:v>100.68</c:v>
                </c:pt>
                <c:pt idx="3631">
                  <c:v>94.41</c:v>
                </c:pt>
                <c:pt idx="3632">
                  <c:v>80.64</c:v>
                </c:pt>
                <c:pt idx="3633">
                  <c:v>111.84</c:v>
                </c:pt>
                <c:pt idx="3634">
                  <c:v>90.21</c:v>
                </c:pt>
                <c:pt idx="3635">
                  <c:v>100.88</c:v>
                </c:pt>
                <c:pt idx="3636">
                  <c:v>91.37</c:v>
                </c:pt>
                <c:pt idx="3637">
                  <c:v>62.01</c:v>
                </c:pt>
                <c:pt idx="3638">
                  <c:v>417.49</c:v>
                </c:pt>
                <c:pt idx="3639">
                  <c:v>92.97</c:v>
                </c:pt>
                <c:pt idx="3640">
                  <c:v>73.56</c:v>
                </c:pt>
                <c:pt idx="3641">
                  <c:v>82.45</c:v>
                </c:pt>
                <c:pt idx="3642">
                  <c:v>79.58</c:v>
                </c:pt>
                <c:pt idx="3643">
                  <c:v>72.22</c:v>
                </c:pt>
                <c:pt idx="3644">
                  <c:v>68.81</c:v>
                </c:pt>
                <c:pt idx="3645">
                  <c:v>75.7</c:v>
                </c:pt>
                <c:pt idx="3646">
                  <c:v>77.86</c:v>
                </c:pt>
                <c:pt idx="3647">
                  <c:v>16.420000000000002</c:v>
                </c:pt>
                <c:pt idx="3648">
                  <c:v>784.39</c:v>
                </c:pt>
                <c:pt idx="3649">
                  <c:v>546.51</c:v>
                </c:pt>
                <c:pt idx="3650">
                  <c:v>500.28</c:v>
                </c:pt>
                <c:pt idx="3651">
                  <c:v>664.6</c:v>
                </c:pt>
                <c:pt idx="3652">
                  <c:v>623.61</c:v>
                </c:pt>
                <c:pt idx="3653">
                  <c:v>431.64</c:v>
                </c:pt>
                <c:pt idx="3654">
                  <c:v>426.03</c:v>
                </c:pt>
                <c:pt idx="3655">
                  <c:v>369.62</c:v>
                </c:pt>
                <c:pt idx="3656">
                  <c:v>370.73</c:v>
                </c:pt>
                <c:pt idx="3657">
                  <c:v>279.18</c:v>
                </c:pt>
                <c:pt idx="3658">
                  <c:v>227.1</c:v>
                </c:pt>
                <c:pt idx="3659">
                  <c:v>215.49</c:v>
                </c:pt>
                <c:pt idx="3660">
                  <c:v>325.16000000000003</c:v>
                </c:pt>
                <c:pt idx="3661">
                  <c:v>130.07</c:v>
                </c:pt>
                <c:pt idx="3662">
                  <c:v>184.47</c:v>
                </c:pt>
                <c:pt idx="3663">
                  <c:v>220.86</c:v>
                </c:pt>
                <c:pt idx="3664">
                  <c:v>248.74</c:v>
                </c:pt>
                <c:pt idx="3665">
                  <c:v>336.47</c:v>
                </c:pt>
                <c:pt idx="3666">
                  <c:v>197.53</c:v>
                </c:pt>
                <c:pt idx="3667">
                  <c:v>148.65</c:v>
                </c:pt>
                <c:pt idx="3668">
                  <c:v>121.66</c:v>
                </c:pt>
                <c:pt idx="3669">
                  <c:v>141.31</c:v>
                </c:pt>
                <c:pt idx="3670">
                  <c:v>165.16</c:v>
                </c:pt>
                <c:pt idx="3671">
                  <c:v>186.03</c:v>
                </c:pt>
                <c:pt idx="3672">
                  <c:v>50.21</c:v>
                </c:pt>
                <c:pt idx="3673">
                  <c:v>37.5</c:v>
                </c:pt>
                <c:pt idx="3674">
                  <c:v>49.66</c:v>
                </c:pt>
                <c:pt idx="3675">
                  <c:v>62.15</c:v>
                </c:pt>
                <c:pt idx="3676">
                  <c:v>55.57</c:v>
                </c:pt>
                <c:pt idx="3677">
                  <c:v>103.66</c:v>
                </c:pt>
                <c:pt idx="3678">
                  <c:v>100.15</c:v>
                </c:pt>
                <c:pt idx="3679">
                  <c:v>70.19</c:v>
                </c:pt>
                <c:pt idx="3680">
                  <c:v>92.85</c:v>
                </c:pt>
                <c:pt idx="3681">
                  <c:v>53.04</c:v>
                </c:pt>
                <c:pt idx="3682">
                  <c:v>86.65</c:v>
                </c:pt>
                <c:pt idx="3683">
                  <c:v>126.73</c:v>
                </c:pt>
                <c:pt idx="3684">
                  <c:v>146.59</c:v>
                </c:pt>
                <c:pt idx="3685">
                  <c:v>122.38</c:v>
                </c:pt>
                <c:pt idx="3686">
                  <c:v>63.07</c:v>
                </c:pt>
                <c:pt idx="3687">
                  <c:v>30.49</c:v>
                </c:pt>
                <c:pt idx="3688">
                  <c:v>73.58</c:v>
                </c:pt>
                <c:pt idx="3689">
                  <c:v>82.6</c:v>
                </c:pt>
                <c:pt idx="3690">
                  <c:v>112.05</c:v>
                </c:pt>
                <c:pt idx="3691">
                  <c:v>103.64</c:v>
                </c:pt>
                <c:pt idx="3692">
                  <c:v>165.11</c:v>
                </c:pt>
                <c:pt idx="3693">
                  <c:v>408.13</c:v>
                </c:pt>
                <c:pt idx="3694">
                  <c:v>0</c:v>
                </c:pt>
                <c:pt idx="3695">
                  <c:v>0</c:v>
                </c:pt>
                <c:pt idx="3696">
                  <c:v>0</c:v>
                </c:pt>
                <c:pt idx="3697">
                  <c:v>0</c:v>
                </c:pt>
                <c:pt idx="3698">
                  <c:v>0</c:v>
                </c:pt>
                <c:pt idx="3699">
                  <c:v>64.260000000000005</c:v>
                </c:pt>
                <c:pt idx="3700">
                  <c:v>144.5</c:v>
                </c:pt>
                <c:pt idx="3701">
                  <c:v>96.96</c:v>
                </c:pt>
                <c:pt idx="3702">
                  <c:v>67.650000000000006</c:v>
                </c:pt>
                <c:pt idx="3703">
                  <c:v>16.100000000000001</c:v>
                </c:pt>
                <c:pt idx="3704">
                  <c:v>23.12</c:v>
                </c:pt>
                <c:pt idx="3705">
                  <c:v>94.33</c:v>
                </c:pt>
                <c:pt idx="3706">
                  <c:v>125.25</c:v>
                </c:pt>
                <c:pt idx="3707">
                  <c:v>151.25</c:v>
                </c:pt>
                <c:pt idx="3708">
                  <c:v>129.02000000000001</c:v>
                </c:pt>
                <c:pt idx="3709">
                  <c:v>74.16</c:v>
                </c:pt>
                <c:pt idx="3710">
                  <c:v>148.01</c:v>
                </c:pt>
                <c:pt idx="3711">
                  <c:v>52.54</c:v>
                </c:pt>
                <c:pt idx="3712">
                  <c:v>263.12</c:v>
                </c:pt>
                <c:pt idx="3713">
                  <c:v>71.56</c:v>
                </c:pt>
                <c:pt idx="3714">
                  <c:v>116.4</c:v>
                </c:pt>
                <c:pt idx="3715">
                  <c:v>174.3</c:v>
                </c:pt>
                <c:pt idx="3716">
                  <c:v>195.16</c:v>
                </c:pt>
                <c:pt idx="3717">
                  <c:v>192.13</c:v>
                </c:pt>
                <c:pt idx="3718">
                  <c:v>167.53</c:v>
                </c:pt>
                <c:pt idx="3719">
                  <c:v>203.55</c:v>
                </c:pt>
                <c:pt idx="3720">
                  <c:v>207.89</c:v>
                </c:pt>
                <c:pt idx="3721">
                  <c:v>183.69</c:v>
                </c:pt>
                <c:pt idx="3722">
                  <c:v>309.64</c:v>
                </c:pt>
                <c:pt idx="3723">
                  <c:v>147.13</c:v>
                </c:pt>
                <c:pt idx="3724">
                  <c:v>239.43</c:v>
                </c:pt>
                <c:pt idx="3725">
                  <c:v>277.07</c:v>
                </c:pt>
                <c:pt idx="3726">
                  <c:v>270.32</c:v>
                </c:pt>
                <c:pt idx="3727">
                  <c:v>250.86</c:v>
                </c:pt>
                <c:pt idx="3728">
                  <c:v>254.48</c:v>
                </c:pt>
                <c:pt idx="3729">
                  <c:v>272.54000000000002</c:v>
                </c:pt>
                <c:pt idx="3730">
                  <c:v>227.11</c:v>
                </c:pt>
                <c:pt idx="3731">
                  <c:v>239.15</c:v>
                </c:pt>
                <c:pt idx="3732">
                  <c:v>238.89</c:v>
                </c:pt>
                <c:pt idx="3733">
                  <c:v>224.53</c:v>
                </c:pt>
                <c:pt idx="3734">
                  <c:v>236.65</c:v>
                </c:pt>
                <c:pt idx="3735">
                  <c:v>222.72</c:v>
                </c:pt>
                <c:pt idx="3736">
                  <c:v>184.95</c:v>
                </c:pt>
                <c:pt idx="3737">
                  <c:v>220.34</c:v>
                </c:pt>
                <c:pt idx="3738">
                  <c:v>203.61</c:v>
                </c:pt>
                <c:pt idx="3739">
                  <c:v>162.47</c:v>
                </c:pt>
                <c:pt idx="3740">
                  <c:v>170.82</c:v>
                </c:pt>
                <c:pt idx="3741">
                  <c:v>141.97999999999999</c:v>
                </c:pt>
                <c:pt idx="3742">
                  <c:v>136.72</c:v>
                </c:pt>
                <c:pt idx="3743">
                  <c:v>277.61</c:v>
                </c:pt>
                <c:pt idx="3744">
                  <c:v>265.33999999999997</c:v>
                </c:pt>
                <c:pt idx="3745">
                  <c:v>237.63</c:v>
                </c:pt>
                <c:pt idx="3746">
                  <c:v>303.95999999999998</c:v>
                </c:pt>
                <c:pt idx="3747">
                  <c:v>283.7</c:v>
                </c:pt>
                <c:pt idx="3748">
                  <c:v>311.52</c:v>
                </c:pt>
                <c:pt idx="3749">
                  <c:v>314.67</c:v>
                </c:pt>
                <c:pt idx="3750">
                  <c:v>303.29000000000002</c:v>
                </c:pt>
                <c:pt idx="3751">
                  <c:v>240.82</c:v>
                </c:pt>
                <c:pt idx="3752">
                  <c:v>229.54</c:v>
                </c:pt>
                <c:pt idx="3753">
                  <c:v>217.23</c:v>
                </c:pt>
                <c:pt idx="3754">
                  <c:v>275.45999999999998</c:v>
                </c:pt>
                <c:pt idx="3755">
                  <c:v>274.33</c:v>
                </c:pt>
                <c:pt idx="3756">
                  <c:v>220.18</c:v>
                </c:pt>
                <c:pt idx="3757">
                  <c:v>266.89</c:v>
                </c:pt>
                <c:pt idx="3758">
                  <c:v>317.74</c:v>
                </c:pt>
                <c:pt idx="3759">
                  <c:v>311.51</c:v>
                </c:pt>
                <c:pt idx="3760">
                  <c:v>262.26</c:v>
                </c:pt>
                <c:pt idx="3761">
                  <c:v>308.29000000000002</c:v>
                </c:pt>
                <c:pt idx="3762">
                  <c:v>319.62</c:v>
                </c:pt>
                <c:pt idx="3763">
                  <c:v>210.97</c:v>
                </c:pt>
                <c:pt idx="3764">
                  <c:v>431.04</c:v>
                </c:pt>
                <c:pt idx="3765">
                  <c:v>457.17</c:v>
                </c:pt>
                <c:pt idx="3766">
                  <c:v>408.26</c:v>
                </c:pt>
                <c:pt idx="3767">
                  <c:v>411.64</c:v>
                </c:pt>
                <c:pt idx="3768">
                  <c:v>447.23</c:v>
                </c:pt>
                <c:pt idx="3769">
                  <c:v>374.83</c:v>
                </c:pt>
                <c:pt idx="3770">
                  <c:v>366.17</c:v>
                </c:pt>
                <c:pt idx="3771">
                  <c:v>406.87</c:v>
                </c:pt>
                <c:pt idx="3772">
                  <c:v>429.97</c:v>
                </c:pt>
                <c:pt idx="3773">
                  <c:v>434.56</c:v>
                </c:pt>
                <c:pt idx="3774">
                  <c:v>473.63</c:v>
                </c:pt>
                <c:pt idx="3775">
                  <c:v>462.91</c:v>
                </c:pt>
                <c:pt idx="3776">
                  <c:v>444.14</c:v>
                </c:pt>
                <c:pt idx="3777">
                  <c:v>472.02</c:v>
                </c:pt>
                <c:pt idx="3778">
                  <c:v>391.47</c:v>
                </c:pt>
                <c:pt idx="3779">
                  <c:v>413.61</c:v>
                </c:pt>
                <c:pt idx="3780">
                  <c:v>420.86</c:v>
                </c:pt>
                <c:pt idx="3781">
                  <c:v>400.39</c:v>
                </c:pt>
                <c:pt idx="3782">
                  <c:v>412.8</c:v>
                </c:pt>
                <c:pt idx="3783">
                  <c:v>415.24</c:v>
                </c:pt>
                <c:pt idx="3784">
                  <c:v>379.77</c:v>
                </c:pt>
                <c:pt idx="3785">
                  <c:v>304.68</c:v>
                </c:pt>
                <c:pt idx="3786">
                  <c:v>361.45</c:v>
                </c:pt>
                <c:pt idx="3787">
                  <c:v>338.27</c:v>
                </c:pt>
                <c:pt idx="3788">
                  <c:v>366.19</c:v>
                </c:pt>
                <c:pt idx="3789">
                  <c:v>380.66</c:v>
                </c:pt>
                <c:pt idx="3790">
                  <c:v>349.97</c:v>
                </c:pt>
                <c:pt idx="3791">
                  <c:v>241.49</c:v>
                </c:pt>
                <c:pt idx="3792">
                  <c:v>376.83</c:v>
                </c:pt>
                <c:pt idx="3793">
                  <c:v>328.44</c:v>
                </c:pt>
                <c:pt idx="3794">
                  <c:v>263.69</c:v>
                </c:pt>
                <c:pt idx="3795">
                  <c:v>265.5</c:v>
                </c:pt>
                <c:pt idx="3796">
                  <c:v>259.74</c:v>
                </c:pt>
                <c:pt idx="3797">
                  <c:v>468.95</c:v>
                </c:pt>
                <c:pt idx="3798">
                  <c:v>696.75</c:v>
                </c:pt>
                <c:pt idx="3799">
                  <c:v>456.12</c:v>
                </c:pt>
                <c:pt idx="3800">
                  <c:v>407.48</c:v>
                </c:pt>
                <c:pt idx="3801">
                  <c:v>347.2</c:v>
                </c:pt>
                <c:pt idx="3802">
                  <c:v>195.31</c:v>
                </c:pt>
                <c:pt idx="3803">
                  <c:v>176.97</c:v>
                </c:pt>
                <c:pt idx="3804">
                  <c:v>251.97</c:v>
                </c:pt>
                <c:pt idx="3805">
                  <c:v>219.67</c:v>
                </c:pt>
                <c:pt idx="3806">
                  <c:v>215.46</c:v>
                </c:pt>
                <c:pt idx="3807">
                  <c:v>202.59</c:v>
                </c:pt>
                <c:pt idx="3808">
                  <c:v>253.93</c:v>
                </c:pt>
                <c:pt idx="3809">
                  <c:v>236.91</c:v>
                </c:pt>
                <c:pt idx="3810">
                  <c:v>210.56</c:v>
                </c:pt>
                <c:pt idx="3811">
                  <c:v>303.69</c:v>
                </c:pt>
                <c:pt idx="3812">
                  <c:v>292</c:v>
                </c:pt>
                <c:pt idx="3813">
                  <c:v>276.04000000000002</c:v>
                </c:pt>
                <c:pt idx="3814">
                  <c:v>344.4</c:v>
                </c:pt>
                <c:pt idx="3815">
                  <c:v>352.79</c:v>
                </c:pt>
                <c:pt idx="3816">
                  <c:v>220.42</c:v>
                </c:pt>
                <c:pt idx="3817">
                  <c:v>244.77</c:v>
                </c:pt>
                <c:pt idx="3818">
                  <c:v>325.13</c:v>
                </c:pt>
                <c:pt idx="3819">
                  <c:v>380.01</c:v>
                </c:pt>
                <c:pt idx="3820">
                  <c:v>423.69</c:v>
                </c:pt>
                <c:pt idx="3821">
                  <c:v>539.77</c:v>
                </c:pt>
                <c:pt idx="3822">
                  <c:v>377.22</c:v>
                </c:pt>
                <c:pt idx="3823">
                  <c:v>406.6</c:v>
                </c:pt>
                <c:pt idx="3824">
                  <c:v>307.22000000000003</c:v>
                </c:pt>
                <c:pt idx="3825">
                  <c:v>214.3</c:v>
                </c:pt>
                <c:pt idx="3826">
                  <c:v>200.87</c:v>
                </c:pt>
                <c:pt idx="3827">
                  <c:v>278.64</c:v>
                </c:pt>
                <c:pt idx="3828">
                  <c:v>310.8</c:v>
                </c:pt>
                <c:pt idx="3829">
                  <c:v>215.01</c:v>
                </c:pt>
                <c:pt idx="3830">
                  <c:v>263.08999999999997</c:v>
                </c:pt>
                <c:pt idx="3831">
                  <c:v>200.6</c:v>
                </c:pt>
                <c:pt idx="3832">
                  <c:v>159.94999999999999</c:v>
                </c:pt>
                <c:pt idx="3833">
                  <c:v>159.35</c:v>
                </c:pt>
                <c:pt idx="3834">
                  <c:v>216.44</c:v>
                </c:pt>
                <c:pt idx="3835">
                  <c:v>155.38</c:v>
                </c:pt>
                <c:pt idx="3836">
                  <c:v>164.68</c:v>
                </c:pt>
                <c:pt idx="3837">
                  <c:v>215.01</c:v>
                </c:pt>
                <c:pt idx="3838">
                  <c:v>134.36000000000001</c:v>
                </c:pt>
                <c:pt idx="3839">
                  <c:v>220.29</c:v>
                </c:pt>
                <c:pt idx="3840">
                  <c:v>203.91</c:v>
                </c:pt>
                <c:pt idx="3841">
                  <c:v>189.31</c:v>
                </c:pt>
                <c:pt idx="3842">
                  <c:v>231.41</c:v>
                </c:pt>
                <c:pt idx="3843">
                  <c:v>235.99</c:v>
                </c:pt>
                <c:pt idx="3844">
                  <c:v>58.46</c:v>
                </c:pt>
                <c:pt idx="3845">
                  <c:v>52.59</c:v>
                </c:pt>
                <c:pt idx="3846">
                  <c:v>56.71</c:v>
                </c:pt>
                <c:pt idx="3847">
                  <c:v>59.23</c:v>
                </c:pt>
                <c:pt idx="3848">
                  <c:v>49.72</c:v>
                </c:pt>
                <c:pt idx="3849">
                  <c:v>59.17</c:v>
                </c:pt>
                <c:pt idx="3850">
                  <c:v>60.72</c:v>
                </c:pt>
                <c:pt idx="3851">
                  <c:v>54.68</c:v>
                </c:pt>
                <c:pt idx="3852">
                  <c:v>47.27</c:v>
                </c:pt>
                <c:pt idx="3853">
                  <c:v>127.51</c:v>
                </c:pt>
                <c:pt idx="3854">
                  <c:v>114.13</c:v>
                </c:pt>
                <c:pt idx="3855">
                  <c:v>133.79</c:v>
                </c:pt>
                <c:pt idx="3856">
                  <c:v>130.57</c:v>
                </c:pt>
                <c:pt idx="3857">
                  <c:v>100.93</c:v>
                </c:pt>
                <c:pt idx="3858">
                  <c:v>75.540000000000006</c:v>
                </c:pt>
                <c:pt idx="3859">
                  <c:v>850.2</c:v>
                </c:pt>
                <c:pt idx="3860">
                  <c:v>1043.9000000000001</c:v>
                </c:pt>
                <c:pt idx="3861">
                  <c:v>781.26</c:v>
                </c:pt>
                <c:pt idx="3862">
                  <c:v>615.57000000000005</c:v>
                </c:pt>
                <c:pt idx="3863">
                  <c:v>686.15</c:v>
                </c:pt>
                <c:pt idx="3864">
                  <c:v>465.21</c:v>
                </c:pt>
                <c:pt idx="3865">
                  <c:v>441.82</c:v>
                </c:pt>
                <c:pt idx="3866">
                  <c:v>341.99</c:v>
                </c:pt>
                <c:pt idx="3867">
                  <c:v>384.08</c:v>
                </c:pt>
                <c:pt idx="3868">
                  <c:v>52.05</c:v>
                </c:pt>
                <c:pt idx="3869">
                  <c:v>19.3</c:v>
                </c:pt>
                <c:pt idx="3870">
                  <c:v>19.079999999999998</c:v>
                </c:pt>
                <c:pt idx="3871">
                  <c:v>34.119999999999997</c:v>
                </c:pt>
                <c:pt idx="3872">
                  <c:v>21.39</c:v>
                </c:pt>
                <c:pt idx="3873">
                  <c:v>14.65</c:v>
                </c:pt>
                <c:pt idx="3874">
                  <c:v>11.95</c:v>
                </c:pt>
                <c:pt idx="3875">
                  <c:v>36.24</c:v>
                </c:pt>
                <c:pt idx="3876">
                  <c:v>87.66</c:v>
                </c:pt>
                <c:pt idx="3877">
                  <c:v>81.599999999999994</c:v>
                </c:pt>
                <c:pt idx="3878">
                  <c:v>92.17</c:v>
                </c:pt>
                <c:pt idx="3879">
                  <c:v>79.78</c:v>
                </c:pt>
                <c:pt idx="3880">
                  <c:v>90.75</c:v>
                </c:pt>
                <c:pt idx="3881">
                  <c:v>93.94</c:v>
                </c:pt>
                <c:pt idx="3882">
                  <c:v>100.8</c:v>
                </c:pt>
                <c:pt idx="3883">
                  <c:v>130.43</c:v>
                </c:pt>
                <c:pt idx="3884">
                  <c:v>123.94</c:v>
                </c:pt>
                <c:pt idx="3885">
                  <c:v>118.86</c:v>
                </c:pt>
                <c:pt idx="3886">
                  <c:v>97.93</c:v>
                </c:pt>
                <c:pt idx="3887">
                  <c:v>102.57</c:v>
                </c:pt>
                <c:pt idx="3888">
                  <c:v>111.92</c:v>
                </c:pt>
                <c:pt idx="3889">
                  <c:v>113.98</c:v>
                </c:pt>
                <c:pt idx="3890">
                  <c:v>128.28</c:v>
                </c:pt>
                <c:pt idx="3891">
                  <c:v>132.99</c:v>
                </c:pt>
                <c:pt idx="3892">
                  <c:v>105.4</c:v>
                </c:pt>
                <c:pt idx="3893">
                  <c:v>152.30000000000001</c:v>
                </c:pt>
                <c:pt idx="3894">
                  <c:v>124.69</c:v>
                </c:pt>
                <c:pt idx="3895">
                  <c:v>142.66999999999999</c:v>
                </c:pt>
                <c:pt idx="3896">
                  <c:v>107.83</c:v>
                </c:pt>
                <c:pt idx="3897">
                  <c:v>120.06</c:v>
                </c:pt>
                <c:pt idx="3898">
                  <c:v>144.96</c:v>
                </c:pt>
                <c:pt idx="3899">
                  <c:v>154.94999999999999</c:v>
                </c:pt>
                <c:pt idx="3900">
                  <c:v>225.5</c:v>
                </c:pt>
                <c:pt idx="3901">
                  <c:v>213.07</c:v>
                </c:pt>
                <c:pt idx="3902">
                  <c:v>262.57</c:v>
                </c:pt>
                <c:pt idx="3903">
                  <c:v>233.28</c:v>
                </c:pt>
                <c:pt idx="3904">
                  <c:v>200.49</c:v>
                </c:pt>
                <c:pt idx="3905">
                  <c:v>177.16</c:v>
                </c:pt>
                <c:pt idx="3906">
                  <c:v>166.63</c:v>
                </c:pt>
                <c:pt idx="3907">
                  <c:v>173.75</c:v>
                </c:pt>
                <c:pt idx="3908">
                  <c:v>153.63999999999999</c:v>
                </c:pt>
                <c:pt idx="3909">
                  <c:v>132.37</c:v>
                </c:pt>
                <c:pt idx="3910">
                  <c:v>128.31</c:v>
                </c:pt>
                <c:pt idx="3911">
                  <c:v>103.81</c:v>
                </c:pt>
                <c:pt idx="3912">
                  <c:v>107.32</c:v>
                </c:pt>
                <c:pt idx="3913">
                  <c:v>98.74</c:v>
                </c:pt>
                <c:pt idx="3914">
                  <c:v>103.3</c:v>
                </c:pt>
                <c:pt idx="3915">
                  <c:v>122.52</c:v>
                </c:pt>
                <c:pt idx="3916">
                  <c:v>149.38</c:v>
                </c:pt>
                <c:pt idx="3917">
                  <c:v>152.75</c:v>
                </c:pt>
                <c:pt idx="3918">
                  <c:v>168.63</c:v>
                </c:pt>
                <c:pt idx="3919">
                  <c:v>104.26</c:v>
                </c:pt>
                <c:pt idx="3920">
                  <c:v>110.31</c:v>
                </c:pt>
                <c:pt idx="3921">
                  <c:v>118.13</c:v>
                </c:pt>
                <c:pt idx="3922">
                  <c:v>97.84</c:v>
                </c:pt>
                <c:pt idx="3923">
                  <c:v>109.98</c:v>
                </c:pt>
                <c:pt idx="3924">
                  <c:v>138.81</c:v>
                </c:pt>
                <c:pt idx="3925">
                  <c:v>141.91</c:v>
                </c:pt>
                <c:pt idx="3926">
                  <c:v>146.9</c:v>
                </c:pt>
                <c:pt idx="3927">
                  <c:v>194.95</c:v>
                </c:pt>
                <c:pt idx="3928">
                  <c:v>219.64</c:v>
                </c:pt>
                <c:pt idx="3929">
                  <c:v>279.37</c:v>
                </c:pt>
                <c:pt idx="3930">
                  <c:v>255.16</c:v>
                </c:pt>
                <c:pt idx="3931">
                  <c:v>95.51</c:v>
                </c:pt>
                <c:pt idx="3932">
                  <c:v>142.22</c:v>
                </c:pt>
                <c:pt idx="3933">
                  <c:v>75.69</c:v>
                </c:pt>
                <c:pt idx="3934">
                  <c:v>329.08</c:v>
                </c:pt>
                <c:pt idx="3935">
                  <c:v>120.72</c:v>
                </c:pt>
                <c:pt idx="3936">
                  <c:v>171.61</c:v>
                </c:pt>
                <c:pt idx="3937">
                  <c:v>43.08</c:v>
                </c:pt>
                <c:pt idx="3938">
                  <c:v>36.76</c:v>
                </c:pt>
                <c:pt idx="3939">
                  <c:v>36.26</c:v>
                </c:pt>
                <c:pt idx="3940">
                  <c:v>44.27</c:v>
                </c:pt>
                <c:pt idx="3941">
                  <c:v>43.69</c:v>
                </c:pt>
                <c:pt idx="3942">
                  <c:v>44.63</c:v>
                </c:pt>
                <c:pt idx="3943">
                  <c:v>39.14</c:v>
                </c:pt>
                <c:pt idx="3944">
                  <c:v>53.46</c:v>
                </c:pt>
                <c:pt idx="3945">
                  <c:v>59.38</c:v>
                </c:pt>
                <c:pt idx="3946">
                  <c:v>64.28</c:v>
                </c:pt>
                <c:pt idx="3947">
                  <c:v>52.02</c:v>
                </c:pt>
                <c:pt idx="3948">
                  <c:v>69.5</c:v>
                </c:pt>
                <c:pt idx="3949">
                  <c:v>83.24</c:v>
                </c:pt>
                <c:pt idx="3950">
                  <c:v>65.73</c:v>
                </c:pt>
                <c:pt idx="3951">
                  <c:v>44.62</c:v>
                </c:pt>
                <c:pt idx="3952">
                  <c:v>39.659999999999997</c:v>
                </c:pt>
                <c:pt idx="3953">
                  <c:v>59.53</c:v>
                </c:pt>
                <c:pt idx="3954">
                  <c:v>67.900000000000006</c:v>
                </c:pt>
                <c:pt idx="3955">
                  <c:v>94.1</c:v>
                </c:pt>
                <c:pt idx="3956">
                  <c:v>111.7</c:v>
                </c:pt>
                <c:pt idx="3957">
                  <c:v>102.01</c:v>
                </c:pt>
                <c:pt idx="3958">
                  <c:v>96.2</c:v>
                </c:pt>
                <c:pt idx="3959">
                  <c:v>81.86</c:v>
                </c:pt>
                <c:pt idx="3960">
                  <c:v>86.11</c:v>
                </c:pt>
                <c:pt idx="3961">
                  <c:v>69.37</c:v>
                </c:pt>
                <c:pt idx="3962">
                  <c:v>62.74</c:v>
                </c:pt>
                <c:pt idx="3963">
                  <c:v>65.38</c:v>
                </c:pt>
                <c:pt idx="3964">
                  <c:v>80.739999999999995</c:v>
                </c:pt>
                <c:pt idx="3965">
                  <c:v>73.319999999999993</c:v>
                </c:pt>
                <c:pt idx="3966">
                  <c:v>75.98</c:v>
                </c:pt>
                <c:pt idx="3967">
                  <c:v>208.87</c:v>
                </c:pt>
                <c:pt idx="3968">
                  <c:v>174.57</c:v>
                </c:pt>
                <c:pt idx="3969">
                  <c:v>192.36</c:v>
                </c:pt>
                <c:pt idx="3970">
                  <c:v>193.47</c:v>
                </c:pt>
                <c:pt idx="3971">
                  <c:v>217.72</c:v>
                </c:pt>
                <c:pt idx="3972">
                  <c:v>249.73</c:v>
                </c:pt>
                <c:pt idx="3973">
                  <c:v>223.86</c:v>
                </c:pt>
                <c:pt idx="3974">
                  <c:v>206.07</c:v>
                </c:pt>
                <c:pt idx="3975">
                  <c:v>206.69</c:v>
                </c:pt>
                <c:pt idx="3976">
                  <c:v>202.05</c:v>
                </c:pt>
                <c:pt idx="3977">
                  <c:v>193.97</c:v>
                </c:pt>
                <c:pt idx="3978">
                  <c:v>167.43</c:v>
                </c:pt>
                <c:pt idx="3979">
                  <c:v>168.15</c:v>
                </c:pt>
                <c:pt idx="3980">
                  <c:v>227.94</c:v>
                </c:pt>
                <c:pt idx="3981">
                  <c:v>258.06</c:v>
                </c:pt>
                <c:pt idx="3982">
                  <c:v>297.47000000000003</c:v>
                </c:pt>
                <c:pt idx="3983">
                  <c:v>253</c:v>
                </c:pt>
                <c:pt idx="3984">
                  <c:v>277.2</c:v>
                </c:pt>
                <c:pt idx="3985">
                  <c:v>249.49</c:v>
                </c:pt>
                <c:pt idx="3986">
                  <c:v>231.9</c:v>
                </c:pt>
                <c:pt idx="3987">
                  <c:v>267.49</c:v>
                </c:pt>
                <c:pt idx="3988">
                  <c:v>254.13</c:v>
                </c:pt>
                <c:pt idx="3989">
                  <c:v>252.33</c:v>
                </c:pt>
                <c:pt idx="3990">
                  <c:v>212.17</c:v>
                </c:pt>
                <c:pt idx="3991">
                  <c:v>201.43</c:v>
                </c:pt>
                <c:pt idx="3992">
                  <c:v>177.07</c:v>
                </c:pt>
                <c:pt idx="3993">
                  <c:v>156.66</c:v>
                </c:pt>
                <c:pt idx="3994">
                  <c:v>138.03</c:v>
                </c:pt>
                <c:pt idx="3995">
                  <c:v>306.60000000000002</c:v>
                </c:pt>
                <c:pt idx="3996">
                  <c:v>378.16</c:v>
                </c:pt>
                <c:pt idx="3997">
                  <c:v>281.45</c:v>
                </c:pt>
                <c:pt idx="3998">
                  <c:v>235.95</c:v>
                </c:pt>
                <c:pt idx="3999">
                  <c:v>246.86</c:v>
                </c:pt>
                <c:pt idx="4000">
                  <c:v>190.72</c:v>
                </c:pt>
                <c:pt idx="4001">
                  <c:v>156.59</c:v>
                </c:pt>
                <c:pt idx="4002">
                  <c:v>336.38</c:v>
                </c:pt>
                <c:pt idx="4003">
                  <c:v>576.19000000000005</c:v>
                </c:pt>
                <c:pt idx="4004">
                  <c:v>473.94</c:v>
                </c:pt>
                <c:pt idx="4005">
                  <c:v>434.52</c:v>
                </c:pt>
                <c:pt idx="4006">
                  <c:v>179.17</c:v>
                </c:pt>
                <c:pt idx="4007">
                  <c:v>158.06</c:v>
                </c:pt>
                <c:pt idx="4008">
                  <c:v>188.94</c:v>
                </c:pt>
                <c:pt idx="4009">
                  <c:v>374.87</c:v>
                </c:pt>
                <c:pt idx="4010">
                  <c:v>443.31</c:v>
                </c:pt>
                <c:pt idx="4011">
                  <c:v>384.5</c:v>
                </c:pt>
                <c:pt idx="4012">
                  <c:v>248.34</c:v>
                </c:pt>
                <c:pt idx="4013">
                  <c:v>232.75</c:v>
                </c:pt>
                <c:pt idx="4014">
                  <c:v>417.06</c:v>
                </c:pt>
                <c:pt idx="4015">
                  <c:v>253.57</c:v>
                </c:pt>
                <c:pt idx="4016">
                  <c:v>235.92</c:v>
                </c:pt>
                <c:pt idx="4017">
                  <c:v>296.56</c:v>
                </c:pt>
                <c:pt idx="4018">
                  <c:v>266.27999999999997</c:v>
                </c:pt>
                <c:pt idx="4019">
                  <c:v>666.11</c:v>
                </c:pt>
                <c:pt idx="4020">
                  <c:v>478.12</c:v>
                </c:pt>
                <c:pt idx="4021">
                  <c:v>360.19</c:v>
                </c:pt>
                <c:pt idx="4022">
                  <c:v>341.08</c:v>
                </c:pt>
                <c:pt idx="4023">
                  <c:v>374.15</c:v>
                </c:pt>
                <c:pt idx="4024">
                  <c:v>559.94000000000005</c:v>
                </c:pt>
                <c:pt idx="4025">
                  <c:v>562.5</c:v>
                </c:pt>
                <c:pt idx="4026">
                  <c:v>479.05</c:v>
                </c:pt>
                <c:pt idx="4027">
                  <c:v>487.93</c:v>
                </c:pt>
                <c:pt idx="4028">
                  <c:v>510.28</c:v>
                </c:pt>
                <c:pt idx="4029">
                  <c:v>577.65</c:v>
                </c:pt>
                <c:pt idx="4030">
                  <c:v>547.35</c:v>
                </c:pt>
                <c:pt idx="4031">
                  <c:v>426.47</c:v>
                </c:pt>
                <c:pt idx="4032">
                  <c:v>470.06</c:v>
                </c:pt>
                <c:pt idx="4033">
                  <c:v>654.04999999999995</c:v>
                </c:pt>
                <c:pt idx="4034">
                  <c:v>438.54</c:v>
                </c:pt>
                <c:pt idx="4035">
                  <c:v>276.35000000000002</c:v>
                </c:pt>
                <c:pt idx="4036">
                  <c:v>433.96</c:v>
                </c:pt>
                <c:pt idx="4037">
                  <c:v>429.1</c:v>
                </c:pt>
                <c:pt idx="4038">
                  <c:v>293.43</c:v>
                </c:pt>
                <c:pt idx="4039">
                  <c:v>336.47</c:v>
                </c:pt>
                <c:pt idx="4040">
                  <c:v>262.42</c:v>
                </c:pt>
                <c:pt idx="4041">
                  <c:v>208.94</c:v>
                </c:pt>
                <c:pt idx="4042">
                  <c:v>173.63</c:v>
                </c:pt>
                <c:pt idx="4043">
                  <c:v>166.8</c:v>
                </c:pt>
                <c:pt idx="4044">
                  <c:v>138.5</c:v>
                </c:pt>
                <c:pt idx="4045">
                  <c:v>192.77</c:v>
                </c:pt>
                <c:pt idx="4046">
                  <c:v>248.99</c:v>
                </c:pt>
                <c:pt idx="4047">
                  <c:v>293.63</c:v>
                </c:pt>
                <c:pt idx="4048">
                  <c:v>389.89</c:v>
                </c:pt>
                <c:pt idx="4049">
                  <c:v>409.18</c:v>
                </c:pt>
                <c:pt idx="4050">
                  <c:v>397.24</c:v>
                </c:pt>
                <c:pt idx="4051">
                  <c:v>328.67</c:v>
                </c:pt>
                <c:pt idx="4052">
                  <c:v>355.48</c:v>
                </c:pt>
                <c:pt idx="4053">
                  <c:v>319.35000000000002</c:v>
                </c:pt>
                <c:pt idx="4054">
                  <c:v>196.65</c:v>
                </c:pt>
                <c:pt idx="4055">
                  <c:v>149.96</c:v>
                </c:pt>
                <c:pt idx="4056">
                  <c:v>159.96</c:v>
                </c:pt>
                <c:pt idx="4057">
                  <c:v>189.29</c:v>
                </c:pt>
                <c:pt idx="4058">
                  <c:v>369.24</c:v>
                </c:pt>
                <c:pt idx="4059">
                  <c:v>377.96</c:v>
                </c:pt>
                <c:pt idx="4060">
                  <c:v>388.86</c:v>
                </c:pt>
                <c:pt idx="4061">
                  <c:v>225.29</c:v>
                </c:pt>
                <c:pt idx="4062">
                  <c:v>293.64</c:v>
                </c:pt>
                <c:pt idx="4063">
                  <c:v>420.27</c:v>
                </c:pt>
                <c:pt idx="4064">
                  <c:v>209.74</c:v>
                </c:pt>
                <c:pt idx="4065">
                  <c:v>346.09</c:v>
                </c:pt>
                <c:pt idx="4066">
                  <c:v>202.08</c:v>
                </c:pt>
                <c:pt idx="4067">
                  <c:v>173.05</c:v>
                </c:pt>
                <c:pt idx="4068">
                  <c:v>338.58</c:v>
                </c:pt>
                <c:pt idx="4069">
                  <c:v>139.55000000000001</c:v>
                </c:pt>
                <c:pt idx="4070">
                  <c:v>336.86</c:v>
                </c:pt>
                <c:pt idx="4071">
                  <c:v>258.17</c:v>
                </c:pt>
                <c:pt idx="4072">
                  <c:v>94.26</c:v>
                </c:pt>
                <c:pt idx="4073">
                  <c:v>387.1</c:v>
                </c:pt>
                <c:pt idx="4074">
                  <c:v>409.09</c:v>
                </c:pt>
                <c:pt idx="4075">
                  <c:v>367.8</c:v>
                </c:pt>
                <c:pt idx="4076">
                  <c:v>384.95</c:v>
                </c:pt>
                <c:pt idx="4077">
                  <c:v>322.16000000000003</c:v>
                </c:pt>
                <c:pt idx="4078">
                  <c:v>304.17</c:v>
                </c:pt>
                <c:pt idx="4079">
                  <c:v>316.83</c:v>
                </c:pt>
                <c:pt idx="4080">
                  <c:v>338.92</c:v>
                </c:pt>
                <c:pt idx="4081">
                  <c:v>331.52</c:v>
                </c:pt>
                <c:pt idx="4082">
                  <c:v>280.25</c:v>
                </c:pt>
                <c:pt idx="4083">
                  <c:v>483</c:v>
                </c:pt>
                <c:pt idx="4084">
                  <c:v>282.64</c:v>
                </c:pt>
                <c:pt idx="4085">
                  <c:v>159.63</c:v>
                </c:pt>
                <c:pt idx="4086">
                  <c:v>483.58</c:v>
                </c:pt>
                <c:pt idx="4087">
                  <c:v>555.72</c:v>
                </c:pt>
                <c:pt idx="4088">
                  <c:v>547.11</c:v>
                </c:pt>
                <c:pt idx="4089">
                  <c:v>428.03</c:v>
                </c:pt>
                <c:pt idx="4090">
                  <c:v>330.12</c:v>
                </c:pt>
                <c:pt idx="4091">
                  <c:v>382.8</c:v>
                </c:pt>
                <c:pt idx="4092">
                  <c:v>309.5</c:v>
                </c:pt>
                <c:pt idx="4093">
                  <c:v>293.77999999999997</c:v>
                </c:pt>
                <c:pt idx="4094">
                  <c:v>273.10000000000002</c:v>
                </c:pt>
                <c:pt idx="4095">
                  <c:v>308.66000000000003</c:v>
                </c:pt>
                <c:pt idx="4096">
                  <c:v>275.14</c:v>
                </c:pt>
                <c:pt idx="4097">
                  <c:v>471.74</c:v>
                </c:pt>
                <c:pt idx="4098">
                  <c:v>349.96</c:v>
                </c:pt>
                <c:pt idx="4099">
                  <c:v>439.06</c:v>
                </c:pt>
                <c:pt idx="4100">
                  <c:v>631.12</c:v>
                </c:pt>
                <c:pt idx="4101">
                  <c:v>534.66999999999996</c:v>
                </c:pt>
                <c:pt idx="4102">
                  <c:v>167.72</c:v>
                </c:pt>
                <c:pt idx="4103">
                  <c:v>66.72</c:v>
                </c:pt>
                <c:pt idx="4104">
                  <c:v>61.16</c:v>
                </c:pt>
                <c:pt idx="4105">
                  <c:v>91.74</c:v>
                </c:pt>
                <c:pt idx="4106">
                  <c:v>70.75</c:v>
                </c:pt>
                <c:pt idx="4107">
                  <c:v>139.30000000000001</c:v>
                </c:pt>
                <c:pt idx="4108">
                  <c:v>134.78</c:v>
                </c:pt>
                <c:pt idx="4109">
                  <c:v>116.84</c:v>
                </c:pt>
                <c:pt idx="4110">
                  <c:v>104.87</c:v>
                </c:pt>
                <c:pt idx="4111">
                  <c:v>122.72</c:v>
                </c:pt>
                <c:pt idx="4112">
                  <c:v>89.68</c:v>
                </c:pt>
                <c:pt idx="4113">
                  <c:v>46.11</c:v>
                </c:pt>
                <c:pt idx="4114">
                  <c:v>166.63</c:v>
                </c:pt>
                <c:pt idx="4115">
                  <c:v>216.93</c:v>
                </c:pt>
                <c:pt idx="4116">
                  <c:v>324.73</c:v>
                </c:pt>
                <c:pt idx="4117">
                  <c:v>570.14</c:v>
                </c:pt>
                <c:pt idx="4118">
                  <c:v>83.55</c:v>
                </c:pt>
                <c:pt idx="4119">
                  <c:v>266.58999999999997</c:v>
                </c:pt>
                <c:pt idx="4120">
                  <c:v>267.97000000000003</c:v>
                </c:pt>
                <c:pt idx="4121">
                  <c:v>400.28</c:v>
                </c:pt>
                <c:pt idx="4122">
                  <c:v>611.05999999999995</c:v>
                </c:pt>
                <c:pt idx="4123">
                  <c:v>575.30999999999995</c:v>
                </c:pt>
                <c:pt idx="4124">
                  <c:v>474.6</c:v>
                </c:pt>
                <c:pt idx="4125">
                  <c:v>481</c:v>
                </c:pt>
                <c:pt idx="4126">
                  <c:v>382.96</c:v>
                </c:pt>
                <c:pt idx="4127">
                  <c:v>450.88</c:v>
                </c:pt>
                <c:pt idx="4128">
                  <c:v>473.5</c:v>
                </c:pt>
                <c:pt idx="4129">
                  <c:v>390.7</c:v>
                </c:pt>
                <c:pt idx="4130">
                  <c:v>421.88</c:v>
                </c:pt>
                <c:pt idx="4131">
                  <c:v>427.82</c:v>
                </c:pt>
                <c:pt idx="4132">
                  <c:v>507.52</c:v>
                </c:pt>
                <c:pt idx="4133">
                  <c:v>498.36</c:v>
                </c:pt>
                <c:pt idx="4134">
                  <c:v>415.75</c:v>
                </c:pt>
                <c:pt idx="4135">
                  <c:v>553.88</c:v>
                </c:pt>
                <c:pt idx="4136">
                  <c:v>456.59</c:v>
                </c:pt>
                <c:pt idx="4137">
                  <c:v>421.62</c:v>
                </c:pt>
                <c:pt idx="4138">
                  <c:v>388.67</c:v>
                </c:pt>
                <c:pt idx="4139">
                  <c:v>416.77</c:v>
                </c:pt>
                <c:pt idx="4140">
                  <c:v>392.55</c:v>
                </c:pt>
                <c:pt idx="4141">
                  <c:v>464.84</c:v>
                </c:pt>
                <c:pt idx="4142">
                  <c:v>445.23</c:v>
                </c:pt>
                <c:pt idx="4143">
                  <c:v>420.37</c:v>
                </c:pt>
                <c:pt idx="4144">
                  <c:v>495.81</c:v>
                </c:pt>
                <c:pt idx="4145">
                  <c:v>586.29</c:v>
                </c:pt>
                <c:pt idx="4146">
                  <c:v>551.1</c:v>
                </c:pt>
                <c:pt idx="4147">
                  <c:v>612.30999999999995</c:v>
                </c:pt>
                <c:pt idx="4148">
                  <c:v>540.16999999999996</c:v>
                </c:pt>
                <c:pt idx="4149">
                  <c:v>638.6</c:v>
                </c:pt>
                <c:pt idx="4150">
                  <c:v>716.23</c:v>
                </c:pt>
                <c:pt idx="4151">
                  <c:v>502.11</c:v>
                </c:pt>
                <c:pt idx="4152">
                  <c:v>543.92999999999995</c:v>
                </c:pt>
                <c:pt idx="4153">
                  <c:v>437.13</c:v>
                </c:pt>
                <c:pt idx="4154">
                  <c:v>299.26</c:v>
                </c:pt>
                <c:pt idx="4155">
                  <c:v>308.33</c:v>
                </c:pt>
                <c:pt idx="4156">
                  <c:v>413.51</c:v>
                </c:pt>
                <c:pt idx="4157">
                  <c:v>248.8</c:v>
                </c:pt>
                <c:pt idx="4158">
                  <c:v>248.98</c:v>
                </c:pt>
                <c:pt idx="4159">
                  <c:v>254.73</c:v>
                </c:pt>
                <c:pt idx="4160">
                  <c:v>444.52</c:v>
                </c:pt>
                <c:pt idx="4161">
                  <c:v>490.88</c:v>
                </c:pt>
                <c:pt idx="4162">
                  <c:v>421.97</c:v>
                </c:pt>
                <c:pt idx="4163">
                  <c:v>163.19999999999999</c:v>
                </c:pt>
                <c:pt idx="4164">
                  <c:v>262.58</c:v>
                </c:pt>
                <c:pt idx="4165">
                  <c:v>253.86</c:v>
                </c:pt>
                <c:pt idx="4166">
                  <c:v>263.93</c:v>
                </c:pt>
                <c:pt idx="4167">
                  <c:v>275.2</c:v>
                </c:pt>
                <c:pt idx="4168">
                  <c:v>225.42</c:v>
                </c:pt>
                <c:pt idx="4169">
                  <c:v>160.58000000000001</c:v>
                </c:pt>
                <c:pt idx="4170">
                  <c:v>81.33</c:v>
                </c:pt>
                <c:pt idx="4171">
                  <c:v>69.41</c:v>
                </c:pt>
                <c:pt idx="4172">
                  <c:v>70.180000000000007</c:v>
                </c:pt>
                <c:pt idx="4173">
                  <c:v>74.510000000000005</c:v>
                </c:pt>
                <c:pt idx="4174">
                  <c:v>77.010000000000005</c:v>
                </c:pt>
                <c:pt idx="4175">
                  <c:v>70.13</c:v>
                </c:pt>
                <c:pt idx="4176">
                  <c:v>77.42</c:v>
                </c:pt>
                <c:pt idx="4177">
                  <c:v>74.88</c:v>
                </c:pt>
                <c:pt idx="4178">
                  <c:v>110.53</c:v>
                </c:pt>
                <c:pt idx="4179">
                  <c:v>105.58</c:v>
                </c:pt>
                <c:pt idx="4180">
                  <c:v>107.41</c:v>
                </c:pt>
                <c:pt idx="4181">
                  <c:v>125.74</c:v>
                </c:pt>
                <c:pt idx="4182">
                  <c:v>138.63999999999999</c:v>
                </c:pt>
                <c:pt idx="4183">
                  <c:v>160.01</c:v>
                </c:pt>
                <c:pt idx="4184">
                  <c:v>173.33</c:v>
                </c:pt>
                <c:pt idx="4185">
                  <c:v>154.51</c:v>
                </c:pt>
                <c:pt idx="4186">
                  <c:v>189.15</c:v>
                </c:pt>
                <c:pt idx="4187">
                  <c:v>175.44</c:v>
                </c:pt>
                <c:pt idx="4188">
                  <c:v>143.94</c:v>
                </c:pt>
                <c:pt idx="4189">
                  <c:v>154.61000000000001</c:v>
                </c:pt>
                <c:pt idx="4190">
                  <c:v>185.17</c:v>
                </c:pt>
                <c:pt idx="4191">
                  <c:v>159.77000000000001</c:v>
                </c:pt>
                <c:pt idx="4192">
                  <c:v>134.71</c:v>
                </c:pt>
                <c:pt idx="4193">
                  <c:v>141.24</c:v>
                </c:pt>
                <c:pt idx="4194">
                  <c:v>132.77000000000001</c:v>
                </c:pt>
                <c:pt idx="4195">
                  <c:v>171.21</c:v>
                </c:pt>
                <c:pt idx="4196">
                  <c:v>154.72</c:v>
                </c:pt>
                <c:pt idx="4197">
                  <c:v>167.8</c:v>
                </c:pt>
                <c:pt idx="4198">
                  <c:v>131.47999999999999</c:v>
                </c:pt>
                <c:pt idx="4199">
                  <c:v>138.01</c:v>
                </c:pt>
                <c:pt idx="4200">
                  <c:v>134.80000000000001</c:v>
                </c:pt>
                <c:pt idx="4201">
                  <c:v>147.75</c:v>
                </c:pt>
                <c:pt idx="4202">
                  <c:v>145.44</c:v>
                </c:pt>
                <c:pt idx="4203">
                  <c:v>156.06</c:v>
                </c:pt>
                <c:pt idx="4204">
                  <c:v>148.82</c:v>
                </c:pt>
                <c:pt idx="4205">
                  <c:v>179.03</c:v>
                </c:pt>
                <c:pt idx="4206">
                  <c:v>187.61</c:v>
                </c:pt>
                <c:pt idx="4207">
                  <c:v>201.64</c:v>
                </c:pt>
                <c:pt idx="4208">
                  <c:v>168.98</c:v>
                </c:pt>
                <c:pt idx="4209">
                  <c:v>183.58</c:v>
                </c:pt>
                <c:pt idx="4210">
                  <c:v>208.01</c:v>
                </c:pt>
                <c:pt idx="4211">
                  <c:v>247.04</c:v>
                </c:pt>
                <c:pt idx="4212">
                  <c:v>267.18</c:v>
                </c:pt>
                <c:pt idx="4213">
                  <c:v>270.99</c:v>
                </c:pt>
                <c:pt idx="4214">
                  <c:v>290.76</c:v>
                </c:pt>
                <c:pt idx="4215">
                  <c:v>174.31</c:v>
                </c:pt>
                <c:pt idx="4216">
                  <c:v>156.15</c:v>
                </c:pt>
                <c:pt idx="4217">
                  <c:v>166.96</c:v>
                </c:pt>
                <c:pt idx="4218">
                  <c:v>123.71</c:v>
                </c:pt>
                <c:pt idx="4219">
                  <c:v>143.77000000000001</c:v>
                </c:pt>
                <c:pt idx="4220">
                  <c:v>208.34</c:v>
                </c:pt>
                <c:pt idx="4221">
                  <c:v>301.42</c:v>
                </c:pt>
                <c:pt idx="4222">
                  <c:v>276.82</c:v>
                </c:pt>
                <c:pt idx="4223">
                  <c:v>289.64</c:v>
                </c:pt>
                <c:pt idx="4224">
                  <c:v>312.29000000000002</c:v>
                </c:pt>
                <c:pt idx="4225">
                  <c:v>268.93</c:v>
                </c:pt>
                <c:pt idx="4226">
                  <c:v>227.7</c:v>
                </c:pt>
                <c:pt idx="4227">
                  <c:v>186.85</c:v>
                </c:pt>
                <c:pt idx="4228">
                  <c:v>286.99</c:v>
                </c:pt>
                <c:pt idx="4229">
                  <c:v>514.69000000000005</c:v>
                </c:pt>
                <c:pt idx="4230">
                  <c:v>375.29</c:v>
                </c:pt>
                <c:pt idx="4231">
                  <c:v>343.15</c:v>
                </c:pt>
                <c:pt idx="4232">
                  <c:v>422.91</c:v>
                </c:pt>
                <c:pt idx="4233">
                  <c:v>306.04000000000002</c:v>
                </c:pt>
                <c:pt idx="4234">
                  <c:v>218.32</c:v>
                </c:pt>
                <c:pt idx="4235">
                  <c:v>197.7</c:v>
                </c:pt>
                <c:pt idx="4236">
                  <c:v>209.99</c:v>
                </c:pt>
                <c:pt idx="4237">
                  <c:v>182.16</c:v>
                </c:pt>
                <c:pt idx="4238">
                  <c:v>144.33000000000001</c:v>
                </c:pt>
                <c:pt idx="4239">
                  <c:v>213.3</c:v>
                </c:pt>
                <c:pt idx="4240">
                  <c:v>273.36</c:v>
                </c:pt>
                <c:pt idx="4241">
                  <c:v>312.25</c:v>
                </c:pt>
                <c:pt idx="4242">
                  <c:v>292.47000000000003</c:v>
                </c:pt>
                <c:pt idx="4243">
                  <c:v>354.33</c:v>
                </c:pt>
                <c:pt idx="4244">
                  <c:v>436.83</c:v>
                </c:pt>
                <c:pt idx="4245">
                  <c:v>556.87</c:v>
                </c:pt>
                <c:pt idx="4246">
                  <c:v>440.22</c:v>
                </c:pt>
                <c:pt idx="4247">
                  <c:v>382.33</c:v>
                </c:pt>
                <c:pt idx="4248">
                  <c:v>480.3</c:v>
                </c:pt>
                <c:pt idx="4249">
                  <c:v>530.86</c:v>
                </c:pt>
                <c:pt idx="4250">
                  <c:v>723.54</c:v>
                </c:pt>
                <c:pt idx="4251">
                  <c:v>506.19</c:v>
                </c:pt>
                <c:pt idx="4252">
                  <c:v>490.69</c:v>
                </c:pt>
                <c:pt idx="4253">
                  <c:v>575.92999999999995</c:v>
                </c:pt>
                <c:pt idx="4254">
                  <c:v>694.08</c:v>
                </c:pt>
                <c:pt idx="4255">
                  <c:v>323.74</c:v>
                </c:pt>
                <c:pt idx="4256">
                  <c:v>500.68</c:v>
                </c:pt>
                <c:pt idx="4257">
                  <c:v>224.12</c:v>
                </c:pt>
                <c:pt idx="4258">
                  <c:v>220.96</c:v>
                </c:pt>
                <c:pt idx="4259">
                  <c:v>339.82</c:v>
                </c:pt>
                <c:pt idx="4260">
                  <c:v>274.33999999999997</c:v>
                </c:pt>
                <c:pt idx="4261">
                  <c:v>484.7</c:v>
                </c:pt>
                <c:pt idx="4262">
                  <c:v>576.48</c:v>
                </c:pt>
                <c:pt idx="4263">
                  <c:v>566.28</c:v>
                </c:pt>
                <c:pt idx="4264">
                  <c:v>594.63</c:v>
                </c:pt>
                <c:pt idx="4265">
                  <c:v>604</c:v>
                </c:pt>
                <c:pt idx="4266">
                  <c:v>535.13</c:v>
                </c:pt>
                <c:pt idx="4267">
                  <c:v>603.88</c:v>
                </c:pt>
                <c:pt idx="4268">
                  <c:v>537.1</c:v>
                </c:pt>
                <c:pt idx="4269">
                  <c:v>258.20999999999998</c:v>
                </c:pt>
                <c:pt idx="4270">
                  <c:v>344.53</c:v>
                </c:pt>
                <c:pt idx="4271">
                  <c:v>260.33</c:v>
                </c:pt>
                <c:pt idx="4272">
                  <c:v>310.86</c:v>
                </c:pt>
                <c:pt idx="4273">
                  <c:v>236.34</c:v>
                </c:pt>
                <c:pt idx="4274">
                  <c:v>507.5</c:v>
                </c:pt>
                <c:pt idx="4275">
                  <c:v>371.24</c:v>
                </c:pt>
                <c:pt idx="4276">
                  <c:v>321.68</c:v>
                </c:pt>
                <c:pt idx="4277">
                  <c:v>226.74</c:v>
                </c:pt>
                <c:pt idx="4278">
                  <c:v>212.94</c:v>
                </c:pt>
                <c:pt idx="4279">
                  <c:v>192.18</c:v>
                </c:pt>
                <c:pt idx="4280">
                  <c:v>101.52</c:v>
                </c:pt>
                <c:pt idx="4281">
                  <c:v>161.53</c:v>
                </c:pt>
                <c:pt idx="4282">
                  <c:v>176.57</c:v>
                </c:pt>
                <c:pt idx="4283">
                  <c:v>187.51</c:v>
                </c:pt>
                <c:pt idx="4284">
                  <c:v>164.4</c:v>
                </c:pt>
                <c:pt idx="4285">
                  <c:v>169.95</c:v>
                </c:pt>
                <c:pt idx="4286">
                  <c:v>160.86000000000001</c:v>
                </c:pt>
                <c:pt idx="4287">
                  <c:v>284.51</c:v>
                </c:pt>
                <c:pt idx="4288">
                  <c:v>264.36</c:v>
                </c:pt>
                <c:pt idx="4289">
                  <c:v>228.2</c:v>
                </c:pt>
                <c:pt idx="4290">
                  <c:v>269.89999999999998</c:v>
                </c:pt>
                <c:pt idx="4291">
                  <c:v>320.48</c:v>
                </c:pt>
                <c:pt idx="4292">
                  <c:v>179.67</c:v>
                </c:pt>
                <c:pt idx="4293">
                  <c:v>291.54000000000002</c:v>
                </c:pt>
                <c:pt idx="4294">
                  <c:v>216.07</c:v>
                </c:pt>
                <c:pt idx="4295">
                  <c:v>342.35</c:v>
                </c:pt>
                <c:pt idx="4296">
                  <c:v>125.03</c:v>
                </c:pt>
                <c:pt idx="4297">
                  <c:v>157.56</c:v>
                </c:pt>
                <c:pt idx="4298">
                  <c:v>80.3</c:v>
                </c:pt>
                <c:pt idx="4299">
                  <c:v>138.44</c:v>
                </c:pt>
                <c:pt idx="4300">
                  <c:v>228.05</c:v>
                </c:pt>
                <c:pt idx="4301">
                  <c:v>371.34</c:v>
                </c:pt>
                <c:pt idx="4302">
                  <c:v>533.9</c:v>
                </c:pt>
                <c:pt idx="4303">
                  <c:v>508.22</c:v>
                </c:pt>
                <c:pt idx="4304">
                  <c:v>570.71</c:v>
                </c:pt>
                <c:pt idx="4305">
                  <c:v>518.17999999999995</c:v>
                </c:pt>
                <c:pt idx="4306">
                  <c:v>454.7</c:v>
                </c:pt>
                <c:pt idx="4307">
                  <c:v>342.44</c:v>
                </c:pt>
                <c:pt idx="4308">
                  <c:v>284.77</c:v>
                </c:pt>
                <c:pt idx="4309">
                  <c:v>246.65</c:v>
                </c:pt>
                <c:pt idx="4310">
                  <c:v>141.41</c:v>
                </c:pt>
                <c:pt idx="4311">
                  <c:v>916.16</c:v>
                </c:pt>
                <c:pt idx="4312">
                  <c:v>718.52</c:v>
                </c:pt>
                <c:pt idx="4313">
                  <c:v>447.64</c:v>
                </c:pt>
                <c:pt idx="4314">
                  <c:v>535.94000000000005</c:v>
                </c:pt>
                <c:pt idx="4315">
                  <c:v>373.74</c:v>
                </c:pt>
                <c:pt idx="4316">
                  <c:v>10.32</c:v>
                </c:pt>
                <c:pt idx="4317">
                  <c:v>5.0999999999999996</c:v>
                </c:pt>
                <c:pt idx="4318">
                  <c:v>9.16</c:v>
                </c:pt>
                <c:pt idx="4319">
                  <c:v>8.4700000000000006</c:v>
                </c:pt>
                <c:pt idx="4320">
                  <c:v>66.900000000000006</c:v>
                </c:pt>
                <c:pt idx="4321">
                  <c:v>61.5</c:v>
                </c:pt>
                <c:pt idx="4322">
                  <c:v>88.94</c:v>
                </c:pt>
                <c:pt idx="4323">
                  <c:v>53</c:v>
                </c:pt>
                <c:pt idx="4324">
                  <c:v>72.930000000000007</c:v>
                </c:pt>
                <c:pt idx="4325">
                  <c:v>57.23</c:v>
                </c:pt>
                <c:pt idx="4326">
                  <c:v>32.229999999999997</c:v>
                </c:pt>
                <c:pt idx="4327">
                  <c:v>24</c:v>
                </c:pt>
                <c:pt idx="4328">
                  <c:v>19.57</c:v>
                </c:pt>
                <c:pt idx="4329">
                  <c:v>19.77</c:v>
                </c:pt>
                <c:pt idx="4330">
                  <c:v>22.8</c:v>
                </c:pt>
                <c:pt idx="4331">
                  <c:v>25.09</c:v>
                </c:pt>
                <c:pt idx="4332">
                  <c:v>20.73</c:v>
                </c:pt>
                <c:pt idx="4333">
                  <c:v>117.15</c:v>
                </c:pt>
                <c:pt idx="4334">
                  <c:v>148.06</c:v>
                </c:pt>
                <c:pt idx="4335">
                  <c:v>167.85</c:v>
                </c:pt>
                <c:pt idx="4336">
                  <c:v>130.88999999999999</c:v>
                </c:pt>
                <c:pt idx="4337">
                  <c:v>153.43</c:v>
                </c:pt>
                <c:pt idx="4338">
                  <c:v>154.31</c:v>
                </c:pt>
                <c:pt idx="4339">
                  <c:v>131.07</c:v>
                </c:pt>
                <c:pt idx="4340">
                  <c:v>143.1</c:v>
                </c:pt>
                <c:pt idx="4341">
                  <c:v>152.63999999999999</c:v>
                </c:pt>
                <c:pt idx="4342">
                  <c:v>150.72</c:v>
                </c:pt>
                <c:pt idx="4343">
                  <c:v>142.13</c:v>
                </c:pt>
                <c:pt idx="4344">
                  <c:v>131.86000000000001</c:v>
                </c:pt>
                <c:pt idx="4345">
                  <c:v>124.77</c:v>
                </c:pt>
                <c:pt idx="4346">
                  <c:v>147.19999999999999</c:v>
                </c:pt>
                <c:pt idx="4347">
                  <c:v>142.80000000000001</c:v>
                </c:pt>
                <c:pt idx="4348">
                  <c:v>141.52000000000001</c:v>
                </c:pt>
                <c:pt idx="4349">
                  <c:v>166.7</c:v>
                </c:pt>
                <c:pt idx="4350">
                  <c:v>99.79</c:v>
                </c:pt>
                <c:pt idx="4351">
                  <c:v>108.96</c:v>
                </c:pt>
                <c:pt idx="4352">
                  <c:v>137.13999999999999</c:v>
                </c:pt>
                <c:pt idx="4353">
                  <c:v>158.87</c:v>
                </c:pt>
                <c:pt idx="4354">
                  <c:v>88.4</c:v>
                </c:pt>
                <c:pt idx="4355">
                  <c:v>98.07</c:v>
                </c:pt>
                <c:pt idx="4356">
                  <c:v>124.39</c:v>
                </c:pt>
                <c:pt idx="4357">
                  <c:v>148.66999999999999</c:v>
                </c:pt>
                <c:pt idx="4358">
                  <c:v>164.55</c:v>
                </c:pt>
                <c:pt idx="4359">
                  <c:v>225.13</c:v>
                </c:pt>
                <c:pt idx="4360">
                  <c:v>117.54</c:v>
                </c:pt>
                <c:pt idx="4361">
                  <c:v>104.49</c:v>
                </c:pt>
                <c:pt idx="4362">
                  <c:v>135.53</c:v>
                </c:pt>
                <c:pt idx="4363">
                  <c:v>127.79</c:v>
                </c:pt>
                <c:pt idx="4364">
                  <c:v>185.8</c:v>
                </c:pt>
                <c:pt idx="4365">
                  <c:v>267.44</c:v>
                </c:pt>
                <c:pt idx="4366">
                  <c:v>165.83</c:v>
                </c:pt>
                <c:pt idx="4367">
                  <c:v>178.49</c:v>
                </c:pt>
                <c:pt idx="4368">
                  <c:v>292.55</c:v>
                </c:pt>
                <c:pt idx="4369">
                  <c:v>230.77</c:v>
                </c:pt>
                <c:pt idx="4370">
                  <c:v>202.86</c:v>
                </c:pt>
                <c:pt idx="4371">
                  <c:v>181.52</c:v>
                </c:pt>
                <c:pt idx="4372">
                  <c:v>165.74</c:v>
                </c:pt>
                <c:pt idx="4373">
                  <c:v>173.49</c:v>
                </c:pt>
                <c:pt idx="4374">
                  <c:v>208.4</c:v>
                </c:pt>
                <c:pt idx="4375">
                  <c:v>202.64</c:v>
                </c:pt>
                <c:pt idx="4376">
                  <c:v>162.94999999999999</c:v>
                </c:pt>
                <c:pt idx="4377">
                  <c:v>164.82</c:v>
                </c:pt>
                <c:pt idx="4378">
                  <c:v>170.52</c:v>
                </c:pt>
                <c:pt idx="4379">
                  <c:v>145.32</c:v>
                </c:pt>
                <c:pt idx="4380">
                  <c:v>124.15</c:v>
                </c:pt>
                <c:pt idx="4381">
                  <c:v>123.91</c:v>
                </c:pt>
                <c:pt idx="4382">
                  <c:v>140.13999999999999</c:v>
                </c:pt>
                <c:pt idx="4383">
                  <c:v>184.99</c:v>
                </c:pt>
                <c:pt idx="4384">
                  <c:v>175.18</c:v>
                </c:pt>
                <c:pt idx="4385">
                  <c:v>125.06</c:v>
                </c:pt>
                <c:pt idx="4386">
                  <c:v>119.89</c:v>
                </c:pt>
                <c:pt idx="4387">
                  <c:v>95.73</c:v>
                </c:pt>
                <c:pt idx="4388">
                  <c:v>99.04</c:v>
                </c:pt>
                <c:pt idx="4389">
                  <c:v>85.2</c:v>
                </c:pt>
                <c:pt idx="4390">
                  <c:v>98.49</c:v>
                </c:pt>
                <c:pt idx="4391">
                  <c:v>105.43</c:v>
                </c:pt>
                <c:pt idx="4392">
                  <c:v>109.22</c:v>
                </c:pt>
                <c:pt idx="4393">
                  <c:v>82.27</c:v>
                </c:pt>
                <c:pt idx="4394">
                  <c:v>82.14</c:v>
                </c:pt>
                <c:pt idx="4395">
                  <c:v>81.739999999999995</c:v>
                </c:pt>
                <c:pt idx="4396">
                  <c:v>46.83</c:v>
                </c:pt>
                <c:pt idx="4397">
                  <c:v>45.58</c:v>
                </c:pt>
                <c:pt idx="4398">
                  <c:v>49.34</c:v>
                </c:pt>
                <c:pt idx="4399">
                  <c:v>54.67</c:v>
                </c:pt>
                <c:pt idx="4400">
                  <c:v>40.409999999999997</c:v>
                </c:pt>
                <c:pt idx="4401">
                  <c:v>48.56</c:v>
                </c:pt>
                <c:pt idx="4402">
                  <c:v>38.49</c:v>
                </c:pt>
                <c:pt idx="4403">
                  <c:v>80.91</c:v>
                </c:pt>
                <c:pt idx="4404">
                  <c:v>74.05</c:v>
                </c:pt>
                <c:pt idx="4405">
                  <c:v>61.51</c:v>
                </c:pt>
                <c:pt idx="4406">
                  <c:v>80.28</c:v>
                </c:pt>
                <c:pt idx="4407">
                  <c:v>59.31</c:v>
                </c:pt>
                <c:pt idx="4408">
                  <c:v>59.12</c:v>
                </c:pt>
                <c:pt idx="4409">
                  <c:v>69.790000000000006</c:v>
                </c:pt>
                <c:pt idx="4410">
                  <c:v>77.150000000000006</c:v>
                </c:pt>
                <c:pt idx="4411">
                  <c:v>69.400000000000006</c:v>
                </c:pt>
                <c:pt idx="4412">
                  <c:v>53.28</c:v>
                </c:pt>
                <c:pt idx="4413">
                  <c:v>63.1</c:v>
                </c:pt>
                <c:pt idx="4414">
                  <c:v>56.71</c:v>
                </c:pt>
                <c:pt idx="4415">
                  <c:v>62.38</c:v>
                </c:pt>
                <c:pt idx="4416">
                  <c:v>66.39</c:v>
                </c:pt>
                <c:pt idx="4417">
                  <c:v>61.93</c:v>
                </c:pt>
                <c:pt idx="4418">
                  <c:v>64.53</c:v>
                </c:pt>
                <c:pt idx="4419">
                  <c:v>58.17</c:v>
                </c:pt>
                <c:pt idx="4420">
                  <c:v>55.67</c:v>
                </c:pt>
                <c:pt idx="4421">
                  <c:v>50.33</c:v>
                </c:pt>
                <c:pt idx="4422">
                  <c:v>54.68</c:v>
                </c:pt>
                <c:pt idx="4423">
                  <c:v>90.36</c:v>
                </c:pt>
                <c:pt idx="4424">
                  <c:v>65.599999999999994</c:v>
                </c:pt>
                <c:pt idx="4425">
                  <c:v>87.14</c:v>
                </c:pt>
                <c:pt idx="4426">
                  <c:v>79.56</c:v>
                </c:pt>
                <c:pt idx="4427">
                  <c:v>81.819999999999993</c:v>
                </c:pt>
                <c:pt idx="4428">
                  <c:v>100.58</c:v>
                </c:pt>
                <c:pt idx="4429">
                  <c:v>95.38</c:v>
                </c:pt>
                <c:pt idx="4430">
                  <c:v>343.98</c:v>
                </c:pt>
                <c:pt idx="4431">
                  <c:v>145.5</c:v>
                </c:pt>
                <c:pt idx="4432">
                  <c:v>114.73</c:v>
                </c:pt>
                <c:pt idx="4433">
                  <c:v>120.6</c:v>
                </c:pt>
                <c:pt idx="4434">
                  <c:v>144.16</c:v>
                </c:pt>
                <c:pt idx="4435">
                  <c:v>142.63999999999999</c:v>
                </c:pt>
                <c:pt idx="4436">
                  <c:v>116.88</c:v>
                </c:pt>
                <c:pt idx="4437">
                  <c:v>138.08000000000001</c:v>
                </c:pt>
                <c:pt idx="4438">
                  <c:v>110.67</c:v>
                </c:pt>
                <c:pt idx="4439">
                  <c:v>108.69</c:v>
                </c:pt>
                <c:pt idx="4440">
                  <c:v>138.61000000000001</c:v>
                </c:pt>
                <c:pt idx="4441">
                  <c:v>120.65</c:v>
                </c:pt>
                <c:pt idx="4442">
                  <c:v>75.12</c:v>
                </c:pt>
                <c:pt idx="4443">
                  <c:v>76.06</c:v>
                </c:pt>
                <c:pt idx="4444">
                  <c:v>131.69999999999999</c:v>
                </c:pt>
                <c:pt idx="4445">
                  <c:v>116.37</c:v>
                </c:pt>
                <c:pt idx="4446">
                  <c:v>144.57</c:v>
                </c:pt>
                <c:pt idx="4447">
                  <c:v>134.38999999999999</c:v>
                </c:pt>
                <c:pt idx="4448">
                  <c:v>159.16</c:v>
                </c:pt>
                <c:pt idx="4449">
                  <c:v>176.18</c:v>
                </c:pt>
                <c:pt idx="4450">
                  <c:v>245.32</c:v>
                </c:pt>
                <c:pt idx="4451">
                  <c:v>27.28</c:v>
                </c:pt>
                <c:pt idx="4452">
                  <c:v>55.7</c:v>
                </c:pt>
                <c:pt idx="4453">
                  <c:v>23.89</c:v>
                </c:pt>
                <c:pt idx="4454">
                  <c:v>27.02</c:v>
                </c:pt>
                <c:pt idx="4455">
                  <c:v>34.31</c:v>
                </c:pt>
                <c:pt idx="4456">
                  <c:v>31.87</c:v>
                </c:pt>
                <c:pt idx="4457">
                  <c:v>19.510000000000002</c:v>
                </c:pt>
                <c:pt idx="4458">
                  <c:v>33.43</c:v>
                </c:pt>
                <c:pt idx="4459">
                  <c:v>48.86</c:v>
                </c:pt>
                <c:pt idx="4460">
                  <c:v>58.72</c:v>
                </c:pt>
                <c:pt idx="4461">
                  <c:v>110.1</c:v>
                </c:pt>
                <c:pt idx="4462">
                  <c:v>64.510000000000005</c:v>
                </c:pt>
                <c:pt idx="4463">
                  <c:v>107.5</c:v>
                </c:pt>
                <c:pt idx="4464">
                  <c:v>83.5</c:v>
                </c:pt>
                <c:pt idx="4465">
                  <c:v>73.239999999999995</c:v>
                </c:pt>
                <c:pt idx="4466">
                  <c:v>81.28</c:v>
                </c:pt>
                <c:pt idx="4467">
                  <c:v>99.34</c:v>
                </c:pt>
                <c:pt idx="4468">
                  <c:v>159.34</c:v>
                </c:pt>
                <c:pt idx="4469">
                  <c:v>227.9</c:v>
                </c:pt>
                <c:pt idx="4470">
                  <c:v>172.5</c:v>
                </c:pt>
                <c:pt idx="4471">
                  <c:v>141.66999999999999</c:v>
                </c:pt>
                <c:pt idx="4472">
                  <c:v>156.41999999999999</c:v>
                </c:pt>
                <c:pt idx="4473">
                  <c:v>133.16999999999999</c:v>
                </c:pt>
                <c:pt idx="4474">
                  <c:v>149.72999999999999</c:v>
                </c:pt>
                <c:pt idx="4475">
                  <c:v>161.69</c:v>
                </c:pt>
                <c:pt idx="4476">
                  <c:v>169.93</c:v>
                </c:pt>
                <c:pt idx="4477">
                  <c:v>174.42</c:v>
                </c:pt>
                <c:pt idx="4478">
                  <c:v>115.1</c:v>
                </c:pt>
                <c:pt idx="4479">
                  <c:v>131.53</c:v>
                </c:pt>
                <c:pt idx="4480">
                  <c:v>162.52000000000001</c:v>
                </c:pt>
                <c:pt idx="4481">
                  <c:v>181.87</c:v>
                </c:pt>
                <c:pt idx="4482">
                  <c:v>95.63</c:v>
                </c:pt>
                <c:pt idx="4483">
                  <c:v>128.22</c:v>
                </c:pt>
                <c:pt idx="4484">
                  <c:v>152.38</c:v>
                </c:pt>
                <c:pt idx="4485">
                  <c:v>127.57</c:v>
                </c:pt>
                <c:pt idx="4486">
                  <c:v>131.27000000000001</c:v>
                </c:pt>
                <c:pt idx="4487">
                  <c:v>90.92</c:v>
                </c:pt>
                <c:pt idx="4488">
                  <c:v>93.78</c:v>
                </c:pt>
                <c:pt idx="4489">
                  <c:v>86.87</c:v>
                </c:pt>
                <c:pt idx="4490">
                  <c:v>61.93</c:v>
                </c:pt>
                <c:pt idx="4491">
                  <c:v>62.94</c:v>
                </c:pt>
                <c:pt idx="4492">
                  <c:v>63.48</c:v>
                </c:pt>
                <c:pt idx="4493">
                  <c:v>289.20999999999998</c:v>
                </c:pt>
                <c:pt idx="4494">
                  <c:v>20.25</c:v>
                </c:pt>
                <c:pt idx="4495">
                  <c:v>17.72</c:v>
                </c:pt>
                <c:pt idx="4496">
                  <c:v>20.05</c:v>
                </c:pt>
                <c:pt idx="4497">
                  <c:v>19.03</c:v>
                </c:pt>
                <c:pt idx="4498">
                  <c:v>19.18</c:v>
                </c:pt>
                <c:pt idx="4499">
                  <c:v>18.399999999999999</c:v>
                </c:pt>
                <c:pt idx="4500">
                  <c:v>20.04</c:v>
                </c:pt>
                <c:pt idx="4501">
                  <c:v>19.57</c:v>
                </c:pt>
                <c:pt idx="4502">
                  <c:v>22.45</c:v>
                </c:pt>
                <c:pt idx="4503">
                  <c:v>23.76</c:v>
                </c:pt>
                <c:pt idx="4504">
                  <c:v>20.09</c:v>
                </c:pt>
                <c:pt idx="4505">
                  <c:v>18.05</c:v>
                </c:pt>
                <c:pt idx="4506">
                  <c:v>19.670000000000002</c:v>
                </c:pt>
                <c:pt idx="4507">
                  <c:v>68.02</c:v>
                </c:pt>
                <c:pt idx="4508">
                  <c:v>67.45</c:v>
                </c:pt>
                <c:pt idx="4509">
                  <c:v>47.62</c:v>
                </c:pt>
                <c:pt idx="4510">
                  <c:v>54.36</c:v>
                </c:pt>
                <c:pt idx="4511">
                  <c:v>52.9</c:v>
                </c:pt>
                <c:pt idx="4512">
                  <c:v>51.37</c:v>
                </c:pt>
                <c:pt idx="4513">
                  <c:v>57.89</c:v>
                </c:pt>
                <c:pt idx="4514">
                  <c:v>55.42</c:v>
                </c:pt>
                <c:pt idx="4515">
                  <c:v>41.4</c:v>
                </c:pt>
                <c:pt idx="4516">
                  <c:v>48.41</c:v>
                </c:pt>
                <c:pt idx="4517">
                  <c:v>54.24</c:v>
                </c:pt>
                <c:pt idx="4518">
                  <c:v>69.87</c:v>
                </c:pt>
                <c:pt idx="4519">
                  <c:v>77.89</c:v>
                </c:pt>
                <c:pt idx="4520">
                  <c:v>70.7</c:v>
                </c:pt>
                <c:pt idx="4521">
                  <c:v>50.35</c:v>
                </c:pt>
                <c:pt idx="4522">
                  <c:v>52.77</c:v>
                </c:pt>
                <c:pt idx="4523">
                  <c:v>28.65</c:v>
                </c:pt>
                <c:pt idx="4524">
                  <c:v>52.96</c:v>
                </c:pt>
                <c:pt idx="4525">
                  <c:v>61.4</c:v>
                </c:pt>
                <c:pt idx="4526">
                  <c:v>67.45</c:v>
                </c:pt>
                <c:pt idx="4527">
                  <c:v>83.72</c:v>
                </c:pt>
                <c:pt idx="4528">
                  <c:v>86.31</c:v>
                </c:pt>
                <c:pt idx="4529">
                  <c:v>96.13</c:v>
                </c:pt>
                <c:pt idx="4530">
                  <c:v>98.48</c:v>
                </c:pt>
                <c:pt idx="4531">
                  <c:v>81.44</c:v>
                </c:pt>
                <c:pt idx="4532">
                  <c:v>87.49</c:v>
                </c:pt>
                <c:pt idx="4533">
                  <c:v>74.900000000000006</c:v>
                </c:pt>
                <c:pt idx="4534">
                  <c:v>130.25</c:v>
                </c:pt>
                <c:pt idx="4535">
                  <c:v>104.58</c:v>
                </c:pt>
                <c:pt idx="4536">
                  <c:v>74.87</c:v>
                </c:pt>
                <c:pt idx="4537">
                  <c:v>117.4</c:v>
                </c:pt>
                <c:pt idx="4538">
                  <c:v>287.45</c:v>
                </c:pt>
                <c:pt idx="4539">
                  <c:v>220.45</c:v>
                </c:pt>
                <c:pt idx="4540">
                  <c:v>101.31</c:v>
                </c:pt>
                <c:pt idx="4541">
                  <c:v>84.52</c:v>
                </c:pt>
                <c:pt idx="4542">
                  <c:v>70.099999999999994</c:v>
                </c:pt>
                <c:pt idx="4543">
                  <c:v>47.23</c:v>
                </c:pt>
                <c:pt idx="4544">
                  <c:v>57.24</c:v>
                </c:pt>
                <c:pt idx="4545">
                  <c:v>119.4</c:v>
                </c:pt>
                <c:pt idx="4546">
                  <c:v>124.06</c:v>
                </c:pt>
                <c:pt idx="4547">
                  <c:v>184.49</c:v>
                </c:pt>
                <c:pt idx="4548">
                  <c:v>213.92</c:v>
                </c:pt>
                <c:pt idx="4549">
                  <c:v>159.33000000000001</c:v>
                </c:pt>
                <c:pt idx="4550">
                  <c:v>11.59</c:v>
                </c:pt>
                <c:pt idx="4551">
                  <c:v>11.82</c:v>
                </c:pt>
                <c:pt idx="4552">
                  <c:v>25.86</c:v>
                </c:pt>
                <c:pt idx="4553">
                  <c:v>93.72</c:v>
                </c:pt>
                <c:pt idx="4554">
                  <c:v>63.05</c:v>
                </c:pt>
                <c:pt idx="4555">
                  <c:v>81.86</c:v>
                </c:pt>
                <c:pt idx="4556">
                  <c:v>108.97</c:v>
                </c:pt>
                <c:pt idx="4557">
                  <c:v>86.77</c:v>
                </c:pt>
                <c:pt idx="4558">
                  <c:v>97</c:v>
                </c:pt>
                <c:pt idx="4559">
                  <c:v>76.88</c:v>
                </c:pt>
                <c:pt idx="4560">
                  <c:v>84.22</c:v>
                </c:pt>
                <c:pt idx="4561">
                  <c:v>279.06</c:v>
                </c:pt>
                <c:pt idx="4562">
                  <c:v>164.81</c:v>
                </c:pt>
                <c:pt idx="4563">
                  <c:v>168.69</c:v>
                </c:pt>
                <c:pt idx="4564">
                  <c:v>264.06</c:v>
                </c:pt>
                <c:pt idx="4565">
                  <c:v>154.38</c:v>
                </c:pt>
                <c:pt idx="4566">
                  <c:v>18.62</c:v>
                </c:pt>
                <c:pt idx="4567">
                  <c:v>13.95</c:v>
                </c:pt>
                <c:pt idx="4568">
                  <c:v>8.06</c:v>
                </c:pt>
                <c:pt idx="4569">
                  <c:v>27.98</c:v>
                </c:pt>
                <c:pt idx="4570">
                  <c:v>36.47</c:v>
                </c:pt>
                <c:pt idx="4571">
                  <c:v>25.89</c:v>
                </c:pt>
                <c:pt idx="4572">
                  <c:v>48.12</c:v>
                </c:pt>
                <c:pt idx="4573">
                  <c:v>159.88999999999999</c:v>
                </c:pt>
                <c:pt idx="4574">
                  <c:v>81.58</c:v>
                </c:pt>
                <c:pt idx="4575">
                  <c:v>88.59</c:v>
                </c:pt>
                <c:pt idx="4576">
                  <c:v>99.47</c:v>
                </c:pt>
                <c:pt idx="4577">
                  <c:v>126.35</c:v>
                </c:pt>
                <c:pt idx="4578">
                  <c:v>91.66</c:v>
                </c:pt>
                <c:pt idx="4579">
                  <c:v>68.260000000000005</c:v>
                </c:pt>
                <c:pt idx="4580">
                  <c:v>59.37</c:v>
                </c:pt>
                <c:pt idx="4581">
                  <c:v>66.02</c:v>
                </c:pt>
                <c:pt idx="4582">
                  <c:v>69.52</c:v>
                </c:pt>
                <c:pt idx="4583">
                  <c:v>73.260000000000005</c:v>
                </c:pt>
                <c:pt idx="4584">
                  <c:v>77.77</c:v>
                </c:pt>
                <c:pt idx="4585">
                  <c:v>90.78</c:v>
                </c:pt>
                <c:pt idx="4586">
                  <c:v>128.72</c:v>
                </c:pt>
                <c:pt idx="4587">
                  <c:v>138.77000000000001</c:v>
                </c:pt>
                <c:pt idx="4588">
                  <c:v>35.74</c:v>
                </c:pt>
                <c:pt idx="4589">
                  <c:v>46.87</c:v>
                </c:pt>
                <c:pt idx="4590">
                  <c:v>43.2</c:v>
                </c:pt>
                <c:pt idx="4591">
                  <c:v>80.13</c:v>
                </c:pt>
                <c:pt idx="4592">
                  <c:v>104.96</c:v>
                </c:pt>
                <c:pt idx="4593">
                  <c:v>111.17</c:v>
                </c:pt>
                <c:pt idx="4594">
                  <c:v>123.26</c:v>
                </c:pt>
                <c:pt idx="4595">
                  <c:v>117.03</c:v>
                </c:pt>
                <c:pt idx="4596">
                  <c:v>100.09</c:v>
                </c:pt>
                <c:pt idx="4597">
                  <c:v>97.78</c:v>
                </c:pt>
                <c:pt idx="4598">
                  <c:v>30.5</c:v>
                </c:pt>
                <c:pt idx="4599">
                  <c:v>40.1</c:v>
                </c:pt>
                <c:pt idx="4600">
                  <c:v>63.99</c:v>
                </c:pt>
                <c:pt idx="4601">
                  <c:v>65.510000000000005</c:v>
                </c:pt>
                <c:pt idx="4602">
                  <c:v>71.53</c:v>
                </c:pt>
                <c:pt idx="4603">
                  <c:v>112.59</c:v>
                </c:pt>
                <c:pt idx="4604">
                  <c:v>120.8</c:v>
                </c:pt>
                <c:pt idx="4605">
                  <c:v>90.11</c:v>
                </c:pt>
                <c:pt idx="4606">
                  <c:v>98.05</c:v>
                </c:pt>
                <c:pt idx="4607">
                  <c:v>111.03</c:v>
                </c:pt>
                <c:pt idx="4608">
                  <c:v>116.88</c:v>
                </c:pt>
                <c:pt idx="4609">
                  <c:v>100.9</c:v>
                </c:pt>
                <c:pt idx="4610">
                  <c:v>103.94</c:v>
                </c:pt>
                <c:pt idx="4611">
                  <c:v>85.6</c:v>
                </c:pt>
                <c:pt idx="4612">
                  <c:v>87.71</c:v>
                </c:pt>
                <c:pt idx="4613">
                  <c:v>97.85</c:v>
                </c:pt>
                <c:pt idx="4614">
                  <c:v>126.61</c:v>
                </c:pt>
                <c:pt idx="4615">
                  <c:v>163.04</c:v>
                </c:pt>
                <c:pt idx="4616">
                  <c:v>104.59</c:v>
                </c:pt>
                <c:pt idx="4617">
                  <c:v>97.12</c:v>
                </c:pt>
                <c:pt idx="4618">
                  <c:v>87.3</c:v>
                </c:pt>
                <c:pt idx="4619">
                  <c:v>64.09</c:v>
                </c:pt>
                <c:pt idx="4620">
                  <c:v>47.27</c:v>
                </c:pt>
                <c:pt idx="4621">
                  <c:v>30.72</c:v>
                </c:pt>
                <c:pt idx="4622">
                  <c:v>26.5</c:v>
                </c:pt>
                <c:pt idx="4623">
                  <c:v>18.97</c:v>
                </c:pt>
                <c:pt idx="4624">
                  <c:v>97.99</c:v>
                </c:pt>
                <c:pt idx="4625">
                  <c:v>134.43</c:v>
                </c:pt>
                <c:pt idx="4626">
                  <c:v>114.81</c:v>
                </c:pt>
                <c:pt idx="4627">
                  <c:v>161.16</c:v>
                </c:pt>
                <c:pt idx="4628">
                  <c:v>14.99</c:v>
                </c:pt>
                <c:pt idx="4629">
                  <c:v>15.21</c:v>
                </c:pt>
                <c:pt idx="4630">
                  <c:v>13.12</c:v>
                </c:pt>
                <c:pt idx="4631">
                  <c:v>18.940000000000001</c:v>
                </c:pt>
                <c:pt idx="4632">
                  <c:v>20.21</c:v>
                </c:pt>
                <c:pt idx="4633">
                  <c:v>16.010000000000002</c:v>
                </c:pt>
                <c:pt idx="4634">
                  <c:v>18.95</c:v>
                </c:pt>
                <c:pt idx="4635">
                  <c:v>18.02</c:v>
                </c:pt>
                <c:pt idx="4636">
                  <c:v>13.46</c:v>
                </c:pt>
                <c:pt idx="4637">
                  <c:v>10.39</c:v>
                </c:pt>
                <c:pt idx="4638">
                  <c:v>6.29</c:v>
                </c:pt>
                <c:pt idx="4639">
                  <c:v>4.05</c:v>
                </c:pt>
                <c:pt idx="4640">
                  <c:v>3.71</c:v>
                </c:pt>
                <c:pt idx="4641">
                  <c:v>1.19</c:v>
                </c:pt>
                <c:pt idx="4642">
                  <c:v>8.48</c:v>
                </c:pt>
                <c:pt idx="4643">
                  <c:v>9.34</c:v>
                </c:pt>
                <c:pt idx="4644">
                  <c:v>7.93</c:v>
                </c:pt>
                <c:pt idx="4645">
                  <c:v>6.78</c:v>
                </c:pt>
                <c:pt idx="4646">
                  <c:v>56.63</c:v>
                </c:pt>
                <c:pt idx="4647">
                  <c:v>60.13</c:v>
                </c:pt>
                <c:pt idx="4648">
                  <c:v>70.13</c:v>
                </c:pt>
                <c:pt idx="4649">
                  <c:v>57.95</c:v>
                </c:pt>
                <c:pt idx="4650">
                  <c:v>44.91</c:v>
                </c:pt>
                <c:pt idx="4651">
                  <c:v>32.67</c:v>
                </c:pt>
                <c:pt idx="4652">
                  <c:v>32.36</c:v>
                </c:pt>
                <c:pt idx="4653">
                  <c:v>35.69</c:v>
                </c:pt>
                <c:pt idx="4654">
                  <c:v>31.03</c:v>
                </c:pt>
                <c:pt idx="4655">
                  <c:v>44.03</c:v>
                </c:pt>
                <c:pt idx="4656">
                  <c:v>60.37</c:v>
                </c:pt>
                <c:pt idx="4657">
                  <c:v>61.31</c:v>
                </c:pt>
                <c:pt idx="4658">
                  <c:v>55.08</c:v>
                </c:pt>
                <c:pt idx="4659">
                  <c:v>49.89</c:v>
                </c:pt>
                <c:pt idx="4660">
                  <c:v>97.29</c:v>
                </c:pt>
                <c:pt idx="4661">
                  <c:v>91.67</c:v>
                </c:pt>
                <c:pt idx="4662">
                  <c:v>98.56</c:v>
                </c:pt>
                <c:pt idx="4663">
                  <c:v>122.75</c:v>
                </c:pt>
                <c:pt idx="4664">
                  <c:v>114.36</c:v>
                </c:pt>
                <c:pt idx="4665">
                  <c:v>204.12</c:v>
                </c:pt>
                <c:pt idx="4666">
                  <c:v>159.43</c:v>
                </c:pt>
                <c:pt idx="4667">
                  <c:v>132.47</c:v>
                </c:pt>
                <c:pt idx="4668">
                  <c:v>98.03</c:v>
                </c:pt>
                <c:pt idx="4669">
                  <c:v>92.67</c:v>
                </c:pt>
                <c:pt idx="4670">
                  <c:v>115.32</c:v>
                </c:pt>
                <c:pt idx="4671">
                  <c:v>115.59</c:v>
                </c:pt>
                <c:pt idx="4672">
                  <c:v>159.49</c:v>
                </c:pt>
                <c:pt idx="4673">
                  <c:v>175.28</c:v>
                </c:pt>
                <c:pt idx="4674">
                  <c:v>207.6</c:v>
                </c:pt>
                <c:pt idx="4675">
                  <c:v>161.58000000000001</c:v>
                </c:pt>
                <c:pt idx="4676">
                  <c:v>122.74</c:v>
                </c:pt>
                <c:pt idx="4677">
                  <c:v>139.41</c:v>
                </c:pt>
                <c:pt idx="4678">
                  <c:v>121.64</c:v>
                </c:pt>
                <c:pt idx="4679">
                  <c:v>153.33000000000001</c:v>
                </c:pt>
                <c:pt idx="4680">
                  <c:v>93.81</c:v>
                </c:pt>
                <c:pt idx="4681">
                  <c:v>92.64</c:v>
                </c:pt>
                <c:pt idx="4682">
                  <c:v>67.569999999999993</c:v>
                </c:pt>
                <c:pt idx="4683">
                  <c:v>97.57</c:v>
                </c:pt>
                <c:pt idx="4684">
                  <c:v>109.32</c:v>
                </c:pt>
                <c:pt idx="4685">
                  <c:v>123.93</c:v>
                </c:pt>
                <c:pt idx="4686">
                  <c:v>71.11</c:v>
                </c:pt>
                <c:pt idx="4687">
                  <c:v>93.38</c:v>
                </c:pt>
                <c:pt idx="4688">
                  <c:v>92.94</c:v>
                </c:pt>
                <c:pt idx="4689">
                  <c:v>90.59</c:v>
                </c:pt>
                <c:pt idx="4690">
                  <c:v>149.38999999999999</c:v>
                </c:pt>
                <c:pt idx="4691">
                  <c:v>84.12</c:v>
                </c:pt>
                <c:pt idx="4692">
                  <c:v>83.11</c:v>
                </c:pt>
                <c:pt idx="4693">
                  <c:v>107.17</c:v>
                </c:pt>
                <c:pt idx="4694">
                  <c:v>113.7</c:v>
                </c:pt>
                <c:pt idx="4695">
                  <c:v>129.41</c:v>
                </c:pt>
                <c:pt idx="4696">
                  <c:v>137.99</c:v>
                </c:pt>
                <c:pt idx="4697">
                  <c:v>98.7</c:v>
                </c:pt>
                <c:pt idx="4698">
                  <c:v>155.9</c:v>
                </c:pt>
                <c:pt idx="4699">
                  <c:v>141.54</c:v>
                </c:pt>
                <c:pt idx="4700">
                  <c:v>135.02000000000001</c:v>
                </c:pt>
                <c:pt idx="4701">
                  <c:v>124.55</c:v>
                </c:pt>
                <c:pt idx="4702">
                  <c:v>93.09</c:v>
                </c:pt>
                <c:pt idx="4703">
                  <c:v>73.09</c:v>
                </c:pt>
                <c:pt idx="4704">
                  <c:v>89.68</c:v>
                </c:pt>
                <c:pt idx="4705">
                  <c:v>118.86</c:v>
                </c:pt>
                <c:pt idx="4706">
                  <c:v>88.78</c:v>
                </c:pt>
                <c:pt idx="4707">
                  <c:v>118.07</c:v>
                </c:pt>
                <c:pt idx="4708">
                  <c:v>101.42</c:v>
                </c:pt>
                <c:pt idx="4709">
                  <c:v>94.19</c:v>
                </c:pt>
                <c:pt idx="4710">
                  <c:v>148.6</c:v>
                </c:pt>
                <c:pt idx="4711">
                  <c:v>179.48</c:v>
                </c:pt>
                <c:pt idx="4712">
                  <c:v>182.23</c:v>
                </c:pt>
                <c:pt idx="4713">
                  <c:v>127.07</c:v>
                </c:pt>
                <c:pt idx="4714">
                  <c:v>196.77</c:v>
                </c:pt>
                <c:pt idx="4715">
                  <c:v>191.47</c:v>
                </c:pt>
                <c:pt idx="4716">
                  <c:v>166.36</c:v>
                </c:pt>
                <c:pt idx="4717">
                  <c:v>138.04</c:v>
                </c:pt>
                <c:pt idx="4718">
                  <c:v>135.91</c:v>
                </c:pt>
                <c:pt idx="4719">
                  <c:v>134.11000000000001</c:v>
                </c:pt>
                <c:pt idx="4720">
                  <c:v>75.2</c:v>
                </c:pt>
                <c:pt idx="4721">
                  <c:v>69.63</c:v>
                </c:pt>
                <c:pt idx="4722">
                  <c:v>93.55</c:v>
                </c:pt>
                <c:pt idx="4723">
                  <c:v>118.17</c:v>
                </c:pt>
                <c:pt idx="4724">
                  <c:v>93.78</c:v>
                </c:pt>
                <c:pt idx="4725">
                  <c:v>79.41</c:v>
                </c:pt>
                <c:pt idx="4726">
                  <c:v>84.13</c:v>
                </c:pt>
                <c:pt idx="4727">
                  <c:v>133.26</c:v>
                </c:pt>
                <c:pt idx="4728">
                  <c:v>143.29</c:v>
                </c:pt>
                <c:pt idx="4729">
                  <c:v>181.18</c:v>
                </c:pt>
                <c:pt idx="4730">
                  <c:v>214.23</c:v>
                </c:pt>
                <c:pt idx="4731">
                  <c:v>231.66</c:v>
                </c:pt>
                <c:pt idx="4732">
                  <c:v>249.94</c:v>
                </c:pt>
                <c:pt idx="4733">
                  <c:v>181.98</c:v>
                </c:pt>
                <c:pt idx="4734">
                  <c:v>142.97</c:v>
                </c:pt>
                <c:pt idx="4735">
                  <c:v>124.93</c:v>
                </c:pt>
                <c:pt idx="4736">
                  <c:v>94.8</c:v>
                </c:pt>
                <c:pt idx="4737">
                  <c:v>73.290000000000006</c:v>
                </c:pt>
                <c:pt idx="4738">
                  <c:v>92.37</c:v>
                </c:pt>
                <c:pt idx="4739">
                  <c:v>80.400000000000006</c:v>
                </c:pt>
                <c:pt idx="4740">
                  <c:v>61.47</c:v>
                </c:pt>
                <c:pt idx="4741">
                  <c:v>54.58</c:v>
                </c:pt>
                <c:pt idx="4742">
                  <c:v>57.54</c:v>
                </c:pt>
                <c:pt idx="4743">
                  <c:v>78.72</c:v>
                </c:pt>
                <c:pt idx="4744">
                  <c:v>74.08</c:v>
                </c:pt>
                <c:pt idx="4745">
                  <c:v>67.569999999999993</c:v>
                </c:pt>
                <c:pt idx="4746">
                  <c:v>50.96</c:v>
                </c:pt>
                <c:pt idx="4747">
                  <c:v>60.01</c:v>
                </c:pt>
                <c:pt idx="4748">
                  <c:v>57.85</c:v>
                </c:pt>
                <c:pt idx="4749">
                  <c:v>65.66</c:v>
                </c:pt>
                <c:pt idx="4750">
                  <c:v>76.02</c:v>
                </c:pt>
                <c:pt idx="4751">
                  <c:v>91.04</c:v>
                </c:pt>
                <c:pt idx="4752">
                  <c:v>80.09</c:v>
                </c:pt>
                <c:pt idx="4753">
                  <c:v>111.97</c:v>
                </c:pt>
                <c:pt idx="4754">
                  <c:v>98.16</c:v>
                </c:pt>
                <c:pt idx="4755">
                  <c:v>92.97</c:v>
                </c:pt>
                <c:pt idx="4756">
                  <c:v>83.6</c:v>
                </c:pt>
                <c:pt idx="4757">
                  <c:v>60.42</c:v>
                </c:pt>
                <c:pt idx="4758">
                  <c:v>89.67</c:v>
                </c:pt>
                <c:pt idx="4759">
                  <c:v>122.46</c:v>
                </c:pt>
                <c:pt idx="4760">
                  <c:v>136.76</c:v>
                </c:pt>
                <c:pt idx="4761">
                  <c:v>133.54</c:v>
                </c:pt>
                <c:pt idx="4762">
                  <c:v>193.27</c:v>
                </c:pt>
                <c:pt idx="4763">
                  <c:v>194.96</c:v>
                </c:pt>
                <c:pt idx="4764">
                  <c:v>153.27000000000001</c:v>
                </c:pt>
                <c:pt idx="4765">
                  <c:v>127.44</c:v>
                </c:pt>
                <c:pt idx="4766">
                  <c:v>139.21</c:v>
                </c:pt>
                <c:pt idx="4767">
                  <c:v>140.94999999999999</c:v>
                </c:pt>
                <c:pt idx="4768">
                  <c:v>129.15</c:v>
                </c:pt>
                <c:pt idx="4769">
                  <c:v>112.11</c:v>
                </c:pt>
                <c:pt idx="4770">
                  <c:v>98.75</c:v>
                </c:pt>
                <c:pt idx="4771">
                  <c:v>76.069999999999993</c:v>
                </c:pt>
                <c:pt idx="4772">
                  <c:v>93.12</c:v>
                </c:pt>
                <c:pt idx="4773">
                  <c:v>96.62</c:v>
                </c:pt>
                <c:pt idx="4774">
                  <c:v>96.07</c:v>
                </c:pt>
                <c:pt idx="4775">
                  <c:v>80.14</c:v>
                </c:pt>
                <c:pt idx="4776">
                  <c:v>68.42</c:v>
                </c:pt>
                <c:pt idx="4777">
                  <c:v>72.010000000000005</c:v>
                </c:pt>
                <c:pt idx="4778">
                  <c:v>52.2</c:v>
                </c:pt>
                <c:pt idx="4779">
                  <c:v>74.03</c:v>
                </c:pt>
                <c:pt idx="4780">
                  <c:v>81.2</c:v>
                </c:pt>
                <c:pt idx="4781">
                  <c:v>69.209999999999994</c:v>
                </c:pt>
                <c:pt idx="4782">
                  <c:v>98.95</c:v>
                </c:pt>
                <c:pt idx="4783">
                  <c:v>168.05</c:v>
                </c:pt>
                <c:pt idx="4784">
                  <c:v>201.98</c:v>
                </c:pt>
                <c:pt idx="4785">
                  <c:v>148.11000000000001</c:v>
                </c:pt>
                <c:pt idx="4786">
                  <c:v>142.11000000000001</c:v>
                </c:pt>
                <c:pt idx="4787">
                  <c:v>190.94</c:v>
                </c:pt>
                <c:pt idx="4788">
                  <c:v>172.99</c:v>
                </c:pt>
                <c:pt idx="4789">
                  <c:v>149.07</c:v>
                </c:pt>
                <c:pt idx="4790">
                  <c:v>196.32</c:v>
                </c:pt>
                <c:pt idx="4791">
                  <c:v>195.56</c:v>
                </c:pt>
                <c:pt idx="4792">
                  <c:v>44.78</c:v>
                </c:pt>
                <c:pt idx="4793">
                  <c:v>7.14</c:v>
                </c:pt>
                <c:pt idx="4794">
                  <c:v>8.5500000000000007</c:v>
                </c:pt>
                <c:pt idx="4795">
                  <c:v>17.940000000000001</c:v>
                </c:pt>
                <c:pt idx="4796">
                  <c:v>21.97</c:v>
                </c:pt>
                <c:pt idx="4797">
                  <c:v>18.809999999999999</c:v>
                </c:pt>
                <c:pt idx="4798">
                  <c:v>19.7</c:v>
                </c:pt>
                <c:pt idx="4799">
                  <c:v>25.37</c:v>
                </c:pt>
                <c:pt idx="4800">
                  <c:v>45.35</c:v>
                </c:pt>
                <c:pt idx="4801">
                  <c:v>29.37</c:v>
                </c:pt>
                <c:pt idx="4802">
                  <c:v>18.350000000000001</c:v>
                </c:pt>
                <c:pt idx="4803">
                  <c:v>41.56</c:v>
                </c:pt>
                <c:pt idx="4804">
                  <c:v>62</c:v>
                </c:pt>
                <c:pt idx="4805">
                  <c:v>45.68</c:v>
                </c:pt>
                <c:pt idx="4806">
                  <c:v>33.33</c:v>
                </c:pt>
                <c:pt idx="4807">
                  <c:v>60.51</c:v>
                </c:pt>
                <c:pt idx="4808">
                  <c:v>75.849999999999994</c:v>
                </c:pt>
                <c:pt idx="4809">
                  <c:v>68.72</c:v>
                </c:pt>
                <c:pt idx="4810">
                  <c:v>95.68</c:v>
                </c:pt>
                <c:pt idx="4811">
                  <c:v>81.16</c:v>
                </c:pt>
                <c:pt idx="4812">
                  <c:v>87.11</c:v>
                </c:pt>
                <c:pt idx="4813">
                  <c:v>69.319999999999993</c:v>
                </c:pt>
                <c:pt idx="4814">
                  <c:v>71.66</c:v>
                </c:pt>
                <c:pt idx="4815">
                  <c:v>35.53</c:v>
                </c:pt>
                <c:pt idx="4816">
                  <c:v>33.049999999999997</c:v>
                </c:pt>
                <c:pt idx="4817">
                  <c:v>39.020000000000003</c:v>
                </c:pt>
                <c:pt idx="4818">
                  <c:v>34.119999999999997</c:v>
                </c:pt>
                <c:pt idx="4819">
                  <c:v>37.4</c:v>
                </c:pt>
                <c:pt idx="4820">
                  <c:v>36.4</c:v>
                </c:pt>
                <c:pt idx="4821">
                  <c:v>37.700000000000003</c:v>
                </c:pt>
                <c:pt idx="4822">
                  <c:v>34.54</c:v>
                </c:pt>
                <c:pt idx="4823">
                  <c:v>27.97</c:v>
                </c:pt>
                <c:pt idx="4824">
                  <c:v>29.53</c:v>
                </c:pt>
                <c:pt idx="4825">
                  <c:v>42.76</c:v>
                </c:pt>
                <c:pt idx="4826">
                  <c:v>55.31</c:v>
                </c:pt>
                <c:pt idx="4827">
                  <c:v>59.31</c:v>
                </c:pt>
                <c:pt idx="4828">
                  <c:v>53.83</c:v>
                </c:pt>
                <c:pt idx="4829">
                  <c:v>60.94</c:v>
                </c:pt>
                <c:pt idx="4830">
                  <c:v>95.81</c:v>
                </c:pt>
                <c:pt idx="4831">
                  <c:v>99.48</c:v>
                </c:pt>
                <c:pt idx="4832">
                  <c:v>88.88</c:v>
                </c:pt>
                <c:pt idx="4833">
                  <c:v>102.29</c:v>
                </c:pt>
                <c:pt idx="4834">
                  <c:v>73.53</c:v>
                </c:pt>
                <c:pt idx="4835">
                  <c:v>88.7</c:v>
                </c:pt>
                <c:pt idx="4836">
                  <c:v>83.07</c:v>
                </c:pt>
                <c:pt idx="4837">
                  <c:v>66.7</c:v>
                </c:pt>
                <c:pt idx="4838">
                  <c:v>61.38</c:v>
                </c:pt>
                <c:pt idx="4839">
                  <c:v>65.37</c:v>
                </c:pt>
                <c:pt idx="4840">
                  <c:v>59.91</c:v>
                </c:pt>
                <c:pt idx="4841">
                  <c:v>56.7</c:v>
                </c:pt>
                <c:pt idx="4842">
                  <c:v>76.02</c:v>
                </c:pt>
                <c:pt idx="4843">
                  <c:v>103.64</c:v>
                </c:pt>
                <c:pt idx="4844">
                  <c:v>82.87</c:v>
                </c:pt>
                <c:pt idx="4845">
                  <c:v>84.54</c:v>
                </c:pt>
                <c:pt idx="4846">
                  <c:v>84.65</c:v>
                </c:pt>
                <c:pt idx="4847">
                  <c:v>85.35</c:v>
                </c:pt>
                <c:pt idx="4848">
                  <c:v>95.17</c:v>
                </c:pt>
                <c:pt idx="4849">
                  <c:v>96.83</c:v>
                </c:pt>
                <c:pt idx="4850">
                  <c:v>67.48</c:v>
                </c:pt>
                <c:pt idx="4851">
                  <c:v>99.13</c:v>
                </c:pt>
                <c:pt idx="4852">
                  <c:v>88.87</c:v>
                </c:pt>
                <c:pt idx="4853">
                  <c:v>90.12</c:v>
                </c:pt>
                <c:pt idx="4854">
                  <c:v>159.25</c:v>
                </c:pt>
                <c:pt idx="4855">
                  <c:v>90.51</c:v>
                </c:pt>
                <c:pt idx="4856">
                  <c:v>192.31</c:v>
                </c:pt>
                <c:pt idx="4857">
                  <c:v>195.98</c:v>
                </c:pt>
                <c:pt idx="4858">
                  <c:v>185.79</c:v>
                </c:pt>
                <c:pt idx="4859">
                  <c:v>195.27</c:v>
                </c:pt>
                <c:pt idx="4860">
                  <c:v>178.44</c:v>
                </c:pt>
                <c:pt idx="4861">
                  <c:v>182.26</c:v>
                </c:pt>
                <c:pt idx="4862">
                  <c:v>205.1</c:v>
                </c:pt>
                <c:pt idx="4863">
                  <c:v>249.5</c:v>
                </c:pt>
                <c:pt idx="4864">
                  <c:v>237.44</c:v>
                </c:pt>
                <c:pt idx="4865">
                  <c:v>123.97</c:v>
                </c:pt>
                <c:pt idx="4866">
                  <c:v>82.44</c:v>
                </c:pt>
                <c:pt idx="4867">
                  <c:v>89.76</c:v>
                </c:pt>
                <c:pt idx="4868">
                  <c:v>105.03</c:v>
                </c:pt>
                <c:pt idx="4869">
                  <c:v>103.28</c:v>
                </c:pt>
                <c:pt idx="4870">
                  <c:v>141.15</c:v>
                </c:pt>
                <c:pt idx="4871">
                  <c:v>29.5</c:v>
                </c:pt>
                <c:pt idx="4872">
                  <c:v>31.18</c:v>
                </c:pt>
                <c:pt idx="4873">
                  <c:v>17.829999999999998</c:v>
                </c:pt>
                <c:pt idx="4874">
                  <c:v>17.809999999999999</c:v>
                </c:pt>
                <c:pt idx="4875">
                  <c:v>12.23</c:v>
                </c:pt>
                <c:pt idx="4876">
                  <c:v>8.59</c:v>
                </c:pt>
                <c:pt idx="4877">
                  <c:v>54.13</c:v>
                </c:pt>
                <c:pt idx="4878">
                  <c:v>131.15</c:v>
                </c:pt>
                <c:pt idx="4879">
                  <c:v>62.53</c:v>
                </c:pt>
                <c:pt idx="4880">
                  <c:v>66.599999999999994</c:v>
                </c:pt>
                <c:pt idx="4881">
                  <c:v>11.54</c:v>
                </c:pt>
                <c:pt idx="4882">
                  <c:v>13.87</c:v>
                </c:pt>
                <c:pt idx="4883">
                  <c:v>15.92</c:v>
                </c:pt>
                <c:pt idx="4884">
                  <c:v>16.989999999999998</c:v>
                </c:pt>
                <c:pt idx="4885">
                  <c:v>11.41</c:v>
                </c:pt>
                <c:pt idx="4886">
                  <c:v>10.09</c:v>
                </c:pt>
                <c:pt idx="4887">
                  <c:v>11.8</c:v>
                </c:pt>
                <c:pt idx="4888">
                  <c:v>20.46</c:v>
                </c:pt>
                <c:pt idx="4889">
                  <c:v>21.03</c:v>
                </c:pt>
                <c:pt idx="4890">
                  <c:v>15.77</c:v>
                </c:pt>
                <c:pt idx="4891">
                  <c:v>42.68</c:v>
                </c:pt>
                <c:pt idx="4892">
                  <c:v>97.65</c:v>
                </c:pt>
                <c:pt idx="4893">
                  <c:v>103.28</c:v>
                </c:pt>
                <c:pt idx="4894">
                  <c:v>101.18</c:v>
                </c:pt>
                <c:pt idx="4895">
                  <c:v>107.73</c:v>
                </c:pt>
                <c:pt idx="4896">
                  <c:v>101.48</c:v>
                </c:pt>
                <c:pt idx="4897">
                  <c:v>116.84</c:v>
                </c:pt>
                <c:pt idx="4898">
                  <c:v>96.74</c:v>
                </c:pt>
                <c:pt idx="4899">
                  <c:v>94.65</c:v>
                </c:pt>
                <c:pt idx="4900">
                  <c:v>87.79</c:v>
                </c:pt>
                <c:pt idx="4901">
                  <c:v>78.22</c:v>
                </c:pt>
                <c:pt idx="4902">
                  <c:v>73.39</c:v>
                </c:pt>
                <c:pt idx="4903">
                  <c:v>67.400000000000006</c:v>
                </c:pt>
                <c:pt idx="4904">
                  <c:v>92.57</c:v>
                </c:pt>
                <c:pt idx="4905">
                  <c:v>98.36</c:v>
                </c:pt>
                <c:pt idx="4906">
                  <c:v>115.08</c:v>
                </c:pt>
                <c:pt idx="4907">
                  <c:v>111.53</c:v>
                </c:pt>
                <c:pt idx="4908">
                  <c:v>110.76</c:v>
                </c:pt>
                <c:pt idx="4909">
                  <c:v>111.47</c:v>
                </c:pt>
                <c:pt idx="4910">
                  <c:v>106.43</c:v>
                </c:pt>
                <c:pt idx="4911">
                  <c:v>110.15</c:v>
                </c:pt>
                <c:pt idx="4912">
                  <c:v>66.66</c:v>
                </c:pt>
                <c:pt idx="4913">
                  <c:v>84.94</c:v>
                </c:pt>
                <c:pt idx="4914">
                  <c:v>111.18</c:v>
                </c:pt>
                <c:pt idx="4915">
                  <c:v>129.02000000000001</c:v>
                </c:pt>
                <c:pt idx="4916">
                  <c:v>149.54</c:v>
                </c:pt>
                <c:pt idx="4917">
                  <c:v>140.79</c:v>
                </c:pt>
                <c:pt idx="4918">
                  <c:v>120.36</c:v>
                </c:pt>
                <c:pt idx="4919">
                  <c:v>114</c:v>
                </c:pt>
                <c:pt idx="4920">
                  <c:v>187.74</c:v>
                </c:pt>
                <c:pt idx="4921">
                  <c:v>186.05</c:v>
                </c:pt>
                <c:pt idx="4922">
                  <c:v>162.75</c:v>
                </c:pt>
                <c:pt idx="4923">
                  <c:v>138.12</c:v>
                </c:pt>
                <c:pt idx="4924">
                  <c:v>146.91999999999999</c:v>
                </c:pt>
                <c:pt idx="4925">
                  <c:v>121.4</c:v>
                </c:pt>
                <c:pt idx="4926">
                  <c:v>55.43</c:v>
                </c:pt>
                <c:pt idx="4927">
                  <c:v>66.86</c:v>
                </c:pt>
                <c:pt idx="4928">
                  <c:v>51.43</c:v>
                </c:pt>
                <c:pt idx="4929">
                  <c:v>55.97</c:v>
                </c:pt>
                <c:pt idx="4930">
                  <c:v>62.9</c:v>
                </c:pt>
                <c:pt idx="4931">
                  <c:v>65.650000000000006</c:v>
                </c:pt>
                <c:pt idx="4932">
                  <c:v>56.24</c:v>
                </c:pt>
                <c:pt idx="4933">
                  <c:v>55.05</c:v>
                </c:pt>
                <c:pt idx="4934">
                  <c:v>70.459999999999994</c:v>
                </c:pt>
                <c:pt idx="4935">
                  <c:v>72.86</c:v>
                </c:pt>
                <c:pt idx="4936">
                  <c:v>68.86</c:v>
                </c:pt>
                <c:pt idx="4937">
                  <c:v>50.29</c:v>
                </c:pt>
                <c:pt idx="4938">
                  <c:v>144.82</c:v>
                </c:pt>
                <c:pt idx="4939">
                  <c:v>61.19</c:v>
                </c:pt>
                <c:pt idx="4940">
                  <c:v>111.59</c:v>
                </c:pt>
                <c:pt idx="4941">
                  <c:v>26.7</c:v>
                </c:pt>
                <c:pt idx="4942">
                  <c:v>16.98</c:v>
                </c:pt>
                <c:pt idx="4943">
                  <c:v>15.69</c:v>
                </c:pt>
                <c:pt idx="4944">
                  <c:v>13.76</c:v>
                </c:pt>
                <c:pt idx="4945">
                  <c:v>97.03</c:v>
                </c:pt>
                <c:pt idx="4946">
                  <c:v>91.24</c:v>
                </c:pt>
                <c:pt idx="4947">
                  <c:v>114.02</c:v>
                </c:pt>
                <c:pt idx="4948">
                  <c:v>86.22</c:v>
                </c:pt>
                <c:pt idx="4949">
                  <c:v>71.91</c:v>
                </c:pt>
                <c:pt idx="4950">
                  <c:v>91.64</c:v>
                </c:pt>
                <c:pt idx="4951">
                  <c:v>55.65</c:v>
                </c:pt>
                <c:pt idx="4952">
                  <c:v>55.5</c:v>
                </c:pt>
                <c:pt idx="4953">
                  <c:v>36.58</c:v>
                </c:pt>
                <c:pt idx="4954">
                  <c:v>56.11</c:v>
                </c:pt>
                <c:pt idx="4955">
                  <c:v>62.99</c:v>
                </c:pt>
                <c:pt idx="4956">
                  <c:v>62.17</c:v>
                </c:pt>
                <c:pt idx="4957">
                  <c:v>53.18</c:v>
                </c:pt>
                <c:pt idx="4958">
                  <c:v>48.35</c:v>
                </c:pt>
                <c:pt idx="4959">
                  <c:v>61.85</c:v>
                </c:pt>
                <c:pt idx="4960">
                  <c:v>74.14</c:v>
                </c:pt>
                <c:pt idx="4961">
                  <c:v>64.8</c:v>
                </c:pt>
                <c:pt idx="4962">
                  <c:v>75.540000000000006</c:v>
                </c:pt>
                <c:pt idx="4963">
                  <c:v>71.86</c:v>
                </c:pt>
                <c:pt idx="4964">
                  <c:v>100.48</c:v>
                </c:pt>
                <c:pt idx="4965">
                  <c:v>87.49</c:v>
                </c:pt>
                <c:pt idx="4966">
                  <c:v>94.95</c:v>
                </c:pt>
                <c:pt idx="4967">
                  <c:v>92.28</c:v>
                </c:pt>
                <c:pt idx="4968">
                  <c:v>104.77</c:v>
                </c:pt>
                <c:pt idx="4969">
                  <c:v>87.34</c:v>
                </c:pt>
                <c:pt idx="4970">
                  <c:v>90.24</c:v>
                </c:pt>
                <c:pt idx="4971">
                  <c:v>115.01</c:v>
                </c:pt>
                <c:pt idx="4972">
                  <c:v>149.5</c:v>
                </c:pt>
                <c:pt idx="4973">
                  <c:v>150.56</c:v>
                </c:pt>
                <c:pt idx="4974">
                  <c:v>117.3</c:v>
                </c:pt>
                <c:pt idx="4975">
                  <c:v>89.59</c:v>
                </c:pt>
                <c:pt idx="4976">
                  <c:v>122.57</c:v>
                </c:pt>
                <c:pt idx="4977">
                  <c:v>197.53</c:v>
                </c:pt>
                <c:pt idx="4978">
                  <c:v>217.11</c:v>
                </c:pt>
                <c:pt idx="4979">
                  <c:v>175.25</c:v>
                </c:pt>
                <c:pt idx="4980">
                  <c:v>120.38</c:v>
                </c:pt>
                <c:pt idx="4981">
                  <c:v>71.81</c:v>
                </c:pt>
                <c:pt idx="4982">
                  <c:v>65.61</c:v>
                </c:pt>
                <c:pt idx="4983">
                  <c:v>85.71</c:v>
                </c:pt>
                <c:pt idx="4984">
                  <c:v>86.76</c:v>
                </c:pt>
                <c:pt idx="4985">
                  <c:v>60.94</c:v>
                </c:pt>
                <c:pt idx="4986">
                  <c:v>54.13</c:v>
                </c:pt>
                <c:pt idx="4987">
                  <c:v>73.760000000000005</c:v>
                </c:pt>
                <c:pt idx="4988">
                  <c:v>89.73</c:v>
                </c:pt>
                <c:pt idx="4989">
                  <c:v>83.69</c:v>
                </c:pt>
                <c:pt idx="4990">
                  <c:v>61.22</c:v>
                </c:pt>
                <c:pt idx="4991">
                  <c:v>50.83</c:v>
                </c:pt>
                <c:pt idx="4992">
                  <c:v>82.84</c:v>
                </c:pt>
                <c:pt idx="4993">
                  <c:v>75.959999999999994</c:v>
                </c:pt>
                <c:pt idx="4994">
                  <c:v>68.72</c:v>
                </c:pt>
                <c:pt idx="4995">
                  <c:v>86.35</c:v>
                </c:pt>
                <c:pt idx="4996">
                  <c:v>117.4</c:v>
                </c:pt>
                <c:pt idx="4997">
                  <c:v>138.72999999999999</c:v>
                </c:pt>
                <c:pt idx="4998">
                  <c:v>116.33</c:v>
                </c:pt>
                <c:pt idx="4999">
                  <c:v>99.73</c:v>
                </c:pt>
                <c:pt idx="5000">
                  <c:v>108.1</c:v>
                </c:pt>
                <c:pt idx="5001">
                  <c:v>19.170000000000002</c:v>
                </c:pt>
                <c:pt idx="5002">
                  <c:v>20.52</c:v>
                </c:pt>
                <c:pt idx="5003">
                  <c:v>17.329999999999998</c:v>
                </c:pt>
                <c:pt idx="5004">
                  <c:v>18.04</c:v>
                </c:pt>
                <c:pt idx="5005">
                  <c:v>20.95</c:v>
                </c:pt>
                <c:pt idx="5006">
                  <c:v>35.909999999999997</c:v>
                </c:pt>
                <c:pt idx="5007">
                  <c:v>60.42</c:v>
                </c:pt>
                <c:pt idx="5008">
                  <c:v>47.85</c:v>
                </c:pt>
                <c:pt idx="5009">
                  <c:v>36.46</c:v>
                </c:pt>
                <c:pt idx="5010">
                  <c:v>33.18</c:v>
                </c:pt>
                <c:pt idx="5011">
                  <c:v>28.71</c:v>
                </c:pt>
                <c:pt idx="5012">
                  <c:v>42.22</c:v>
                </c:pt>
                <c:pt idx="5013">
                  <c:v>36.57</c:v>
                </c:pt>
                <c:pt idx="5014">
                  <c:v>32.840000000000003</c:v>
                </c:pt>
                <c:pt idx="5015">
                  <c:v>117.65</c:v>
                </c:pt>
                <c:pt idx="5016">
                  <c:v>131.94</c:v>
                </c:pt>
                <c:pt idx="5017">
                  <c:v>235.4</c:v>
                </c:pt>
                <c:pt idx="5018">
                  <c:v>160.84</c:v>
                </c:pt>
                <c:pt idx="5019">
                  <c:v>153.16999999999999</c:v>
                </c:pt>
                <c:pt idx="5020">
                  <c:v>169.62</c:v>
                </c:pt>
                <c:pt idx="5021">
                  <c:v>184.96</c:v>
                </c:pt>
                <c:pt idx="5022">
                  <c:v>194.91</c:v>
                </c:pt>
                <c:pt idx="5023">
                  <c:v>192.45</c:v>
                </c:pt>
                <c:pt idx="5024">
                  <c:v>196.84</c:v>
                </c:pt>
                <c:pt idx="5025">
                  <c:v>151.37</c:v>
                </c:pt>
                <c:pt idx="5026">
                  <c:v>132.79</c:v>
                </c:pt>
                <c:pt idx="5027">
                  <c:v>95.44</c:v>
                </c:pt>
                <c:pt idx="5028">
                  <c:v>66.17</c:v>
                </c:pt>
                <c:pt idx="5029">
                  <c:v>60.23</c:v>
                </c:pt>
                <c:pt idx="5030">
                  <c:v>70.06</c:v>
                </c:pt>
                <c:pt idx="5031">
                  <c:v>47.15</c:v>
                </c:pt>
                <c:pt idx="5032">
                  <c:v>66.13</c:v>
                </c:pt>
                <c:pt idx="5033">
                  <c:v>63.57</c:v>
                </c:pt>
                <c:pt idx="5034">
                  <c:v>92.82</c:v>
                </c:pt>
                <c:pt idx="5035">
                  <c:v>51.54</c:v>
                </c:pt>
                <c:pt idx="5036">
                  <c:v>37.770000000000003</c:v>
                </c:pt>
                <c:pt idx="5037">
                  <c:v>37.22</c:v>
                </c:pt>
                <c:pt idx="5038">
                  <c:v>34.74</c:v>
                </c:pt>
                <c:pt idx="5039">
                  <c:v>13.25</c:v>
                </c:pt>
                <c:pt idx="5040">
                  <c:v>12.4</c:v>
                </c:pt>
                <c:pt idx="5041">
                  <c:v>19.16</c:v>
                </c:pt>
                <c:pt idx="5042">
                  <c:v>16.23</c:v>
                </c:pt>
                <c:pt idx="5043">
                  <c:v>15.61</c:v>
                </c:pt>
                <c:pt idx="5044">
                  <c:v>24.49</c:v>
                </c:pt>
                <c:pt idx="5045">
                  <c:v>32.909999999999997</c:v>
                </c:pt>
                <c:pt idx="5046">
                  <c:v>26.06</c:v>
                </c:pt>
                <c:pt idx="5047">
                  <c:v>24.83</c:v>
                </c:pt>
                <c:pt idx="5048">
                  <c:v>40.270000000000003</c:v>
                </c:pt>
                <c:pt idx="5049">
                  <c:v>43.93</c:v>
                </c:pt>
                <c:pt idx="5050">
                  <c:v>41.49</c:v>
                </c:pt>
                <c:pt idx="5051">
                  <c:v>35.72</c:v>
                </c:pt>
                <c:pt idx="5052">
                  <c:v>32.06</c:v>
                </c:pt>
                <c:pt idx="5053">
                  <c:v>32.75</c:v>
                </c:pt>
                <c:pt idx="5054">
                  <c:v>17.84</c:v>
                </c:pt>
                <c:pt idx="5055">
                  <c:v>25.9</c:v>
                </c:pt>
                <c:pt idx="5056">
                  <c:v>26.6</c:v>
                </c:pt>
                <c:pt idx="5057">
                  <c:v>28.02</c:v>
                </c:pt>
                <c:pt idx="5058">
                  <c:v>29.29</c:v>
                </c:pt>
                <c:pt idx="5059">
                  <c:v>24.53</c:v>
                </c:pt>
                <c:pt idx="5060">
                  <c:v>24.86</c:v>
                </c:pt>
                <c:pt idx="5061">
                  <c:v>21.45</c:v>
                </c:pt>
                <c:pt idx="5062">
                  <c:v>41.46</c:v>
                </c:pt>
                <c:pt idx="5063">
                  <c:v>30.68</c:v>
                </c:pt>
                <c:pt idx="5064">
                  <c:v>28.17</c:v>
                </c:pt>
                <c:pt idx="5065">
                  <c:v>18.940000000000001</c:v>
                </c:pt>
                <c:pt idx="5066">
                  <c:v>21.48</c:v>
                </c:pt>
                <c:pt idx="5067">
                  <c:v>18.39</c:v>
                </c:pt>
                <c:pt idx="5068">
                  <c:v>14.64</c:v>
                </c:pt>
                <c:pt idx="5069">
                  <c:v>19.32</c:v>
                </c:pt>
                <c:pt idx="5070">
                  <c:v>31.72</c:v>
                </c:pt>
                <c:pt idx="5071">
                  <c:v>31.65</c:v>
                </c:pt>
                <c:pt idx="5072">
                  <c:v>18.850000000000001</c:v>
                </c:pt>
                <c:pt idx="5073">
                  <c:v>13.27</c:v>
                </c:pt>
                <c:pt idx="5074">
                  <c:v>13.62</c:v>
                </c:pt>
                <c:pt idx="5075">
                  <c:v>13.82</c:v>
                </c:pt>
                <c:pt idx="5076">
                  <c:v>13.26</c:v>
                </c:pt>
                <c:pt idx="5077">
                  <c:v>20</c:v>
                </c:pt>
                <c:pt idx="5078">
                  <c:v>26.49</c:v>
                </c:pt>
                <c:pt idx="5079">
                  <c:v>24.03</c:v>
                </c:pt>
                <c:pt idx="5080">
                  <c:v>18.11</c:v>
                </c:pt>
                <c:pt idx="5081">
                  <c:v>13.96</c:v>
                </c:pt>
                <c:pt idx="5082">
                  <c:v>56.05</c:v>
                </c:pt>
                <c:pt idx="5083">
                  <c:v>56.93</c:v>
                </c:pt>
                <c:pt idx="5084">
                  <c:v>49.73</c:v>
                </c:pt>
                <c:pt idx="5085">
                  <c:v>48.68</c:v>
                </c:pt>
                <c:pt idx="5086">
                  <c:v>170.65</c:v>
                </c:pt>
                <c:pt idx="5087">
                  <c:v>29.08</c:v>
                </c:pt>
                <c:pt idx="5088">
                  <c:v>144.07</c:v>
                </c:pt>
                <c:pt idx="5089">
                  <c:v>136.46</c:v>
                </c:pt>
                <c:pt idx="5090">
                  <c:v>143.53</c:v>
                </c:pt>
                <c:pt idx="5091">
                  <c:v>147.88</c:v>
                </c:pt>
                <c:pt idx="5092">
                  <c:v>131.74</c:v>
                </c:pt>
                <c:pt idx="5093">
                  <c:v>180.2</c:v>
                </c:pt>
                <c:pt idx="5094">
                  <c:v>143.86000000000001</c:v>
                </c:pt>
                <c:pt idx="5095">
                  <c:v>129.41999999999999</c:v>
                </c:pt>
                <c:pt idx="5096">
                  <c:v>80.33</c:v>
                </c:pt>
                <c:pt idx="5097">
                  <c:v>74.489999999999995</c:v>
                </c:pt>
                <c:pt idx="5098">
                  <c:v>78.88</c:v>
                </c:pt>
                <c:pt idx="5099">
                  <c:v>219.47</c:v>
                </c:pt>
                <c:pt idx="5100">
                  <c:v>297.60000000000002</c:v>
                </c:pt>
                <c:pt idx="5101">
                  <c:v>299.14</c:v>
                </c:pt>
                <c:pt idx="5102">
                  <c:v>344</c:v>
                </c:pt>
                <c:pt idx="5103">
                  <c:v>217.33</c:v>
                </c:pt>
                <c:pt idx="5104">
                  <c:v>195.69</c:v>
                </c:pt>
                <c:pt idx="5105">
                  <c:v>208.35</c:v>
                </c:pt>
                <c:pt idx="5106">
                  <c:v>258.64</c:v>
                </c:pt>
                <c:pt idx="5107">
                  <c:v>253.63</c:v>
                </c:pt>
                <c:pt idx="5108">
                  <c:v>225.36</c:v>
                </c:pt>
                <c:pt idx="5109">
                  <c:v>203.79</c:v>
                </c:pt>
                <c:pt idx="5110">
                  <c:v>229.01</c:v>
                </c:pt>
                <c:pt idx="5111">
                  <c:v>149.06</c:v>
                </c:pt>
                <c:pt idx="5112">
                  <c:v>124.71</c:v>
                </c:pt>
                <c:pt idx="5113">
                  <c:v>157.57</c:v>
                </c:pt>
                <c:pt idx="5114">
                  <c:v>159.78</c:v>
                </c:pt>
                <c:pt idx="5115">
                  <c:v>148.63999999999999</c:v>
                </c:pt>
                <c:pt idx="5116">
                  <c:v>194.36</c:v>
                </c:pt>
                <c:pt idx="5117">
                  <c:v>177.35</c:v>
                </c:pt>
                <c:pt idx="5118">
                  <c:v>167.36</c:v>
                </c:pt>
                <c:pt idx="5119">
                  <c:v>195.41</c:v>
                </c:pt>
                <c:pt idx="5120">
                  <c:v>163.43</c:v>
                </c:pt>
                <c:pt idx="5121">
                  <c:v>196.61</c:v>
                </c:pt>
                <c:pt idx="5122">
                  <c:v>158.94</c:v>
                </c:pt>
                <c:pt idx="5123">
                  <c:v>193.08</c:v>
                </c:pt>
                <c:pt idx="5124">
                  <c:v>122.45</c:v>
                </c:pt>
                <c:pt idx="5125">
                  <c:v>187.7</c:v>
                </c:pt>
                <c:pt idx="5126">
                  <c:v>2214.62</c:v>
                </c:pt>
                <c:pt idx="5127">
                  <c:v>1062.95</c:v>
                </c:pt>
                <c:pt idx="5128">
                  <c:v>939.81</c:v>
                </c:pt>
                <c:pt idx="5129">
                  <c:v>747.2</c:v>
                </c:pt>
                <c:pt idx="5130">
                  <c:v>542.55999999999995</c:v>
                </c:pt>
                <c:pt idx="5131">
                  <c:v>180.61</c:v>
                </c:pt>
                <c:pt idx="5132">
                  <c:v>198.29</c:v>
                </c:pt>
                <c:pt idx="5133">
                  <c:v>158.47</c:v>
                </c:pt>
                <c:pt idx="5134">
                  <c:v>248.37</c:v>
                </c:pt>
                <c:pt idx="5135">
                  <c:v>220.84</c:v>
                </c:pt>
                <c:pt idx="5136">
                  <c:v>221.43</c:v>
                </c:pt>
                <c:pt idx="5137">
                  <c:v>182.57</c:v>
                </c:pt>
                <c:pt idx="5138">
                  <c:v>151.66</c:v>
                </c:pt>
                <c:pt idx="5139">
                  <c:v>144.56</c:v>
                </c:pt>
                <c:pt idx="5140">
                  <c:v>152.27000000000001</c:v>
                </c:pt>
                <c:pt idx="5141">
                  <c:v>180.74</c:v>
                </c:pt>
                <c:pt idx="5142">
                  <c:v>219.9</c:v>
                </c:pt>
                <c:pt idx="5143">
                  <c:v>242.4</c:v>
                </c:pt>
                <c:pt idx="5144">
                  <c:v>198.42</c:v>
                </c:pt>
                <c:pt idx="5145">
                  <c:v>185.22</c:v>
                </c:pt>
                <c:pt idx="5146">
                  <c:v>179.93</c:v>
                </c:pt>
                <c:pt idx="5147">
                  <c:v>89.24</c:v>
                </c:pt>
                <c:pt idx="5148">
                  <c:v>110.71</c:v>
                </c:pt>
                <c:pt idx="5149">
                  <c:v>170.45</c:v>
                </c:pt>
                <c:pt idx="5150">
                  <c:v>167.44</c:v>
                </c:pt>
                <c:pt idx="5151">
                  <c:v>47.29</c:v>
                </c:pt>
                <c:pt idx="5152">
                  <c:v>66.88</c:v>
                </c:pt>
                <c:pt idx="5153">
                  <c:v>50.29</c:v>
                </c:pt>
                <c:pt idx="5154">
                  <c:v>64.14</c:v>
                </c:pt>
                <c:pt idx="5155">
                  <c:v>56.51</c:v>
                </c:pt>
                <c:pt idx="5156">
                  <c:v>80.239999999999995</c:v>
                </c:pt>
                <c:pt idx="5157">
                  <c:v>112.8</c:v>
                </c:pt>
                <c:pt idx="5158">
                  <c:v>132.04</c:v>
                </c:pt>
                <c:pt idx="5159">
                  <c:v>136.78</c:v>
                </c:pt>
                <c:pt idx="5160">
                  <c:v>184.53</c:v>
                </c:pt>
                <c:pt idx="5161">
                  <c:v>235.43</c:v>
                </c:pt>
                <c:pt idx="5162">
                  <c:v>297.04000000000002</c:v>
                </c:pt>
                <c:pt idx="5163">
                  <c:v>35.67</c:v>
                </c:pt>
                <c:pt idx="5164">
                  <c:v>43.03</c:v>
                </c:pt>
                <c:pt idx="5165">
                  <c:v>146.4</c:v>
                </c:pt>
                <c:pt idx="5166">
                  <c:v>135.11000000000001</c:v>
                </c:pt>
                <c:pt idx="5167">
                  <c:v>139.21</c:v>
                </c:pt>
                <c:pt idx="5168">
                  <c:v>124.61</c:v>
                </c:pt>
                <c:pt idx="5169">
                  <c:v>136.06</c:v>
                </c:pt>
                <c:pt idx="5170">
                  <c:v>70.150000000000006</c:v>
                </c:pt>
                <c:pt idx="5171">
                  <c:v>118.39</c:v>
                </c:pt>
                <c:pt idx="5172">
                  <c:v>94.37</c:v>
                </c:pt>
                <c:pt idx="5173">
                  <c:v>142</c:v>
                </c:pt>
                <c:pt idx="5174">
                  <c:v>150.55000000000001</c:v>
                </c:pt>
                <c:pt idx="5175">
                  <c:v>159.44999999999999</c:v>
                </c:pt>
                <c:pt idx="5176">
                  <c:v>197.08</c:v>
                </c:pt>
                <c:pt idx="5177">
                  <c:v>228.07</c:v>
                </c:pt>
                <c:pt idx="5178">
                  <c:v>261.08</c:v>
                </c:pt>
                <c:pt idx="5179">
                  <c:v>250.55</c:v>
                </c:pt>
                <c:pt idx="5180">
                  <c:v>144.86000000000001</c:v>
                </c:pt>
                <c:pt idx="5181">
                  <c:v>188.31</c:v>
                </c:pt>
                <c:pt idx="5182">
                  <c:v>146.41999999999999</c:v>
                </c:pt>
                <c:pt idx="5183">
                  <c:v>162.71</c:v>
                </c:pt>
                <c:pt idx="5184">
                  <c:v>146.02000000000001</c:v>
                </c:pt>
                <c:pt idx="5185">
                  <c:v>200.02</c:v>
                </c:pt>
                <c:pt idx="5186">
                  <c:v>211.15</c:v>
                </c:pt>
                <c:pt idx="5187">
                  <c:v>147.72999999999999</c:v>
                </c:pt>
                <c:pt idx="5188">
                  <c:v>139.33000000000001</c:v>
                </c:pt>
                <c:pt idx="5189">
                  <c:v>239.9</c:v>
                </c:pt>
                <c:pt idx="5190">
                  <c:v>221.35</c:v>
                </c:pt>
                <c:pt idx="5191">
                  <c:v>213.23</c:v>
                </c:pt>
                <c:pt idx="5192">
                  <c:v>199.64</c:v>
                </c:pt>
                <c:pt idx="5193">
                  <c:v>157.16</c:v>
                </c:pt>
                <c:pt idx="5194">
                  <c:v>133.99</c:v>
                </c:pt>
                <c:pt idx="5195">
                  <c:v>112.81</c:v>
                </c:pt>
                <c:pt idx="5196">
                  <c:v>208.67</c:v>
                </c:pt>
                <c:pt idx="5197">
                  <c:v>0.26</c:v>
                </c:pt>
                <c:pt idx="5198">
                  <c:v>278.49</c:v>
                </c:pt>
                <c:pt idx="5199">
                  <c:v>292.14999999999998</c:v>
                </c:pt>
                <c:pt idx="5200">
                  <c:v>305.56</c:v>
                </c:pt>
                <c:pt idx="5201">
                  <c:v>284.58999999999997</c:v>
                </c:pt>
                <c:pt idx="5202">
                  <c:v>249.82</c:v>
                </c:pt>
                <c:pt idx="5203">
                  <c:v>271.61</c:v>
                </c:pt>
                <c:pt idx="5204">
                  <c:v>307.10000000000002</c:v>
                </c:pt>
                <c:pt idx="5205">
                  <c:v>293.95</c:v>
                </c:pt>
                <c:pt idx="5206">
                  <c:v>295.29000000000002</c:v>
                </c:pt>
                <c:pt idx="5207">
                  <c:v>320.23</c:v>
                </c:pt>
                <c:pt idx="5208">
                  <c:v>263.3</c:v>
                </c:pt>
                <c:pt idx="5209">
                  <c:v>246.79</c:v>
                </c:pt>
                <c:pt idx="5210">
                  <c:v>200.33</c:v>
                </c:pt>
                <c:pt idx="5211">
                  <c:v>175.75</c:v>
                </c:pt>
                <c:pt idx="5212">
                  <c:v>144.69999999999999</c:v>
                </c:pt>
                <c:pt idx="5213">
                  <c:v>92.92</c:v>
                </c:pt>
                <c:pt idx="5214">
                  <c:v>132.84</c:v>
                </c:pt>
                <c:pt idx="5215">
                  <c:v>78</c:v>
                </c:pt>
                <c:pt idx="5216">
                  <c:v>81.7</c:v>
                </c:pt>
                <c:pt idx="5217">
                  <c:v>75</c:v>
                </c:pt>
                <c:pt idx="5218">
                  <c:v>71.42</c:v>
                </c:pt>
                <c:pt idx="5219">
                  <c:v>77.44</c:v>
                </c:pt>
                <c:pt idx="5220">
                  <c:v>75.819999999999993</c:v>
                </c:pt>
                <c:pt idx="5221">
                  <c:v>77.95</c:v>
                </c:pt>
                <c:pt idx="5222">
                  <c:v>40.28</c:v>
                </c:pt>
                <c:pt idx="5223">
                  <c:v>33.67</c:v>
                </c:pt>
                <c:pt idx="5224">
                  <c:v>33.46</c:v>
                </c:pt>
                <c:pt idx="5225">
                  <c:v>33.97</c:v>
                </c:pt>
                <c:pt idx="5226">
                  <c:v>35.96</c:v>
                </c:pt>
                <c:pt idx="5227">
                  <c:v>41.81</c:v>
                </c:pt>
                <c:pt idx="5228">
                  <c:v>33.21</c:v>
                </c:pt>
                <c:pt idx="5229">
                  <c:v>24.07</c:v>
                </c:pt>
                <c:pt idx="5230">
                  <c:v>19.93</c:v>
                </c:pt>
                <c:pt idx="5231">
                  <c:v>136.12</c:v>
                </c:pt>
                <c:pt idx="5232">
                  <c:v>124.11</c:v>
                </c:pt>
                <c:pt idx="5233">
                  <c:v>185.82</c:v>
                </c:pt>
                <c:pt idx="5234">
                  <c:v>176.05</c:v>
                </c:pt>
                <c:pt idx="5235">
                  <c:v>400.01</c:v>
                </c:pt>
                <c:pt idx="5236">
                  <c:v>1081.6099999999999</c:v>
                </c:pt>
                <c:pt idx="5237">
                  <c:v>1031.3399999999999</c:v>
                </c:pt>
                <c:pt idx="5238">
                  <c:v>842.66</c:v>
                </c:pt>
                <c:pt idx="5239">
                  <c:v>827.84</c:v>
                </c:pt>
                <c:pt idx="5240">
                  <c:v>590.69000000000005</c:v>
                </c:pt>
                <c:pt idx="5241">
                  <c:v>195.43</c:v>
                </c:pt>
                <c:pt idx="5242">
                  <c:v>208.71</c:v>
                </c:pt>
                <c:pt idx="5243">
                  <c:v>166.5</c:v>
                </c:pt>
                <c:pt idx="5244">
                  <c:v>188.62</c:v>
                </c:pt>
                <c:pt idx="5245">
                  <c:v>215.01</c:v>
                </c:pt>
                <c:pt idx="5246">
                  <c:v>127.65</c:v>
                </c:pt>
                <c:pt idx="5247">
                  <c:v>137.08000000000001</c:v>
                </c:pt>
                <c:pt idx="5248">
                  <c:v>85.99</c:v>
                </c:pt>
                <c:pt idx="5249">
                  <c:v>119.7</c:v>
                </c:pt>
                <c:pt idx="5250">
                  <c:v>3439.54</c:v>
                </c:pt>
                <c:pt idx="5251">
                  <c:v>3015.81</c:v>
                </c:pt>
                <c:pt idx="5252">
                  <c:v>2908.34</c:v>
                </c:pt>
                <c:pt idx="5253">
                  <c:v>2569.79</c:v>
                </c:pt>
                <c:pt idx="5254">
                  <c:v>2550.54</c:v>
                </c:pt>
                <c:pt idx="5255">
                  <c:v>2456.0100000000002</c:v>
                </c:pt>
                <c:pt idx="5256">
                  <c:v>2227.11</c:v>
                </c:pt>
                <c:pt idx="5257">
                  <c:v>2462.38</c:v>
                </c:pt>
                <c:pt idx="5258">
                  <c:v>2593.5500000000002</c:v>
                </c:pt>
                <c:pt idx="5259">
                  <c:v>2644.84</c:v>
                </c:pt>
                <c:pt idx="5260">
                  <c:v>2331.7399999999998</c:v>
                </c:pt>
                <c:pt idx="5261">
                  <c:v>2247.02</c:v>
                </c:pt>
                <c:pt idx="5262">
                  <c:v>2088.86</c:v>
                </c:pt>
                <c:pt idx="5263">
                  <c:v>2378.9</c:v>
                </c:pt>
                <c:pt idx="5264">
                  <c:v>934.94</c:v>
                </c:pt>
                <c:pt idx="5265">
                  <c:v>1438.96</c:v>
                </c:pt>
                <c:pt idx="5266">
                  <c:v>676.47</c:v>
                </c:pt>
                <c:pt idx="5267">
                  <c:v>1796.58</c:v>
                </c:pt>
                <c:pt idx="5268">
                  <c:v>1955.05</c:v>
                </c:pt>
                <c:pt idx="5269">
                  <c:v>1781.7</c:v>
                </c:pt>
                <c:pt idx="5270">
                  <c:v>1890.01</c:v>
                </c:pt>
                <c:pt idx="5271">
                  <c:v>1789.23</c:v>
                </c:pt>
                <c:pt idx="5272">
                  <c:v>1480.01</c:v>
                </c:pt>
                <c:pt idx="5273">
                  <c:v>398.04</c:v>
                </c:pt>
                <c:pt idx="5274">
                  <c:v>424.57</c:v>
                </c:pt>
                <c:pt idx="5275">
                  <c:v>364.27</c:v>
                </c:pt>
                <c:pt idx="5276">
                  <c:v>427.01</c:v>
                </c:pt>
                <c:pt idx="5277">
                  <c:v>409.56</c:v>
                </c:pt>
                <c:pt idx="5278">
                  <c:v>532.99</c:v>
                </c:pt>
                <c:pt idx="5279">
                  <c:v>503.82</c:v>
                </c:pt>
                <c:pt idx="5280">
                  <c:v>826.33</c:v>
                </c:pt>
                <c:pt idx="5281">
                  <c:v>1144.82</c:v>
                </c:pt>
                <c:pt idx="5282">
                  <c:v>1193.6500000000001</c:v>
                </c:pt>
                <c:pt idx="5283">
                  <c:v>1137.77</c:v>
                </c:pt>
                <c:pt idx="5284">
                  <c:v>1348.94</c:v>
                </c:pt>
                <c:pt idx="5285">
                  <c:v>1280.79</c:v>
                </c:pt>
                <c:pt idx="5286">
                  <c:v>1169.67</c:v>
                </c:pt>
                <c:pt idx="5287">
                  <c:v>942.15</c:v>
                </c:pt>
                <c:pt idx="5288">
                  <c:v>840.98</c:v>
                </c:pt>
                <c:pt idx="5289">
                  <c:v>920.59</c:v>
                </c:pt>
                <c:pt idx="5290">
                  <c:v>924.41</c:v>
                </c:pt>
                <c:pt idx="5291">
                  <c:v>1133.9000000000001</c:v>
                </c:pt>
                <c:pt idx="5292">
                  <c:v>1036.25</c:v>
                </c:pt>
                <c:pt idx="5293">
                  <c:v>990.81</c:v>
                </c:pt>
                <c:pt idx="5294">
                  <c:v>795.3</c:v>
                </c:pt>
                <c:pt idx="5295">
                  <c:v>947.62</c:v>
                </c:pt>
                <c:pt idx="5296">
                  <c:v>895.07</c:v>
                </c:pt>
                <c:pt idx="5297">
                  <c:v>772.9</c:v>
                </c:pt>
                <c:pt idx="5298">
                  <c:v>947.53</c:v>
                </c:pt>
                <c:pt idx="5299">
                  <c:v>894.87</c:v>
                </c:pt>
                <c:pt idx="5300">
                  <c:v>876.04</c:v>
                </c:pt>
                <c:pt idx="5301">
                  <c:v>619.71</c:v>
                </c:pt>
                <c:pt idx="5302">
                  <c:v>614.84</c:v>
                </c:pt>
                <c:pt idx="5303">
                  <c:v>570.04999999999995</c:v>
                </c:pt>
                <c:pt idx="5304">
                  <c:v>603.54</c:v>
                </c:pt>
                <c:pt idx="5305">
                  <c:v>693.57</c:v>
                </c:pt>
                <c:pt idx="5306">
                  <c:v>900.39</c:v>
                </c:pt>
                <c:pt idx="5307">
                  <c:v>770.98</c:v>
                </c:pt>
                <c:pt idx="5308">
                  <c:v>777.8</c:v>
                </c:pt>
                <c:pt idx="5309">
                  <c:v>789.29</c:v>
                </c:pt>
                <c:pt idx="5310">
                  <c:v>984.56</c:v>
                </c:pt>
                <c:pt idx="5311">
                  <c:v>1410.61</c:v>
                </c:pt>
                <c:pt idx="5312">
                  <c:v>1207.8</c:v>
                </c:pt>
                <c:pt idx="5313">
                  <c:v>893.22</c:v>
                </c:pt>
                <c:pt idx="5314">
                  <c:v>1040.7</c:v>
                </c:pt>
                <c:pt idx="5315">
                  <c:v>308.47000000000003</c:v>
                </c:pt>
                <c:pt idx="5316">
                  <c:v>180.87</c:v>
                </c:pt>
                <c:pt idx="5317">
                  <c:v>147.09</c:v>
                </c:pt>
                <c:pt idx="5318">
                  <c:v>266.17</c:v>
                </c:pt>
                <c:pt idx="5319">
                  <c:v>162.25</c:v>
                </c:pt>
                <c:pt idx="5320">
                  <c:v>1821.64</c:v>
                </c:pt>
                <c:pt idx="5321">
                  <c:v>2509.0100000000002</c:v>
                </c:pt>
                <c:pt idx="5322">
                  <c:v>2645.69</c:v>
                </c:pt>
                <c:pt idx="5323">
                  <c:v>2936.32</c:v>
                </c:pt>
                <c:pt idx="5324">
                  <c:v>3313.25</c:v>
                </c:pt>
                <c:pt idx="5325">
                  <c:v>2590.7199999999998</c:v>
                </c:pt>
                <c:pt idx="5326">
                  <c:v>2686.62</c:v>
                </c:pt>
                <c:pt idx="5327">
                  <c:v>2467.42</c:v>
                </c:pt>
                <c:pt idx="5328">
                  <c:v>1421.98</c:v>
                </c:pt>
                <c:pt idx="5329">
                  <c:v>545.83000000000004</c:v>
                </c:pt>
                <c:pt idx="5330">
                  <c:v>840.24</c:v>
                </c:pt>
                <c:pt idx="5331">
                  <c:v>598.57000000000005</c:v>
                </c:pt>
                <c:pt idx="5332">
                  <c:v>526.92999999999995</c:v>
                </c:pt>
                <c:pt idx="5333">
                  <c:v>558.94000000000005</c:v>
                </c:pt>
                <c:pt idx="5334">
                  <c:v>464.89</c:v>
                </c:pt>
                <c:pt idx="5335">
                  <c:v>531.45000000000005</c:v>
                </c:pt>
                <c:pt idx="5336">
                  <c:v>339.07</c:v>
                </c:pt>
                <c:pt idx="5337">
                  <c:v>492.24</c:v>
                </c:pt>
                <c:pt idx="5338">
                  <c:v>742.66</c:v>
                </c:pt>
                <c:pt idx="5339">
                  <c:v>1030.8699999999999</c:v>
                </c:pt>
                <c:pt idx="5340">
                  <c:v>1257.8</c:v>
                </c:pt>
                <c:pt idx="5341">
                  <c:v>1393.28</c:v>
                </c:pt>
                <c:pt idx="5342">
                  <c:v>1157.1400000000001</c:v>
                </c:pt>
                <c:pt idx="5343">
                  <c:v>1077.8</c:v>
                </c:pt>
                <c:pt idx="5344">
                  <c:v>1088.8900000000001</c:v>
                </c:pt>
                <c:pt idx="5345">
                  <c:v>1084.58</c:v>
                </c:pt>
                <c:pt idx="5346">
                  <c:v>1105.74</c:v>
                </c:pt>
                <c:pt idx="5347">
                  <c:v>1298.77</c:v>
                </c:pt>
                <c:pt idx="5348">
                  <c:v>2785.06</c:v>
                </c:pt>
                <c:pt idx="5349">
                  <c:v>2282.17</c:v>
                </c:pt>
                <c:pt idx="5350">
                  <c:v>200.35</c:v>
                </c:pt>
                <c:pt idx="5351">
                  <c:v>326.3</c:v>
                </c:pt>
                <c:pt idx="5352">
                  <c:v>172.61</c:v>
                </c:pt>
                <c:pt idx="5353">
                  <c:v>470.54</c:v>
                </c:pt>
                <c:pt idx="5354">
                  <c:v>299.08999999999997</c:v>
                </c:pt>
                <c:pt idx="5355">
                  <c:v>86.63</c:v>
                </c:pt>
                <c:pt idx="5356">
                  <c:v>23.24</c:v>
                </c:pt>
                <c:pt idx="5357">
                  <c:v>79.959999999999994</c:v>
                </c:pt>
                <c:pt idx="5358">
                  <c:v>132.03</c:v>
                </c:pt>
                <c:pt idx="5359">
                  <c:v>250.95</c:v>
                </c:pt>
                <c:pt idx="5360">
                  <c:v>199.17</c:v>
                </c:pt>
                <c:pt idx="5361">
                  <c:v>355.86</c:v>
                </c:pt>
                <c:pt idx="5362">
                  <c:v>529.49</c:v>
                </c:pt>
                <c:pt idx="5363">
                  <c:v>533.04999999999995</c:v>
                </c:pt>
                <c:pt idx="5364">
                  <c:v>690.91</c:v>
                </c:pt>
                <c:pt idx="5365">
                  <c:v>1031.97</c:v>
                </c:pt>
                <c:pt idx="5366">
                  <c:v>936.56</c:v>
                </c:pt>
                <c:pt idx="5367">
                  <c:v>1212.1300000000001</c:v>
                </c:pt>
                <c:pt idx="5368">
                  <c:v>1022.46</c:v>
                </c:pt>
                <c:pt idx="5369">
                  <c:v>349.39</c:v>
                </c:pt>
                <c:pt idx="5370">
                  <c:v>309.5</c:v>
                </c:pt>
                <c:pt idx="5371">
                  <c:v>401.42</c:v>
                </c:pt>
                <c:pt idx="5372">
                  <c:v>490.03</c:v>
                </c:pt>
                <c:pt idx="5373">
                  <c:v>982.22</c:v>
                </c:pt>
                <c:pt idx="5374">
                  <c:v>1573.28</c:v>
                </c:pt>
                <c:pt idx="5375">
                  <c:v>885.2</c:v>
                </c:pt>
                <c:pt idx="5376">
                  <c:v>1001.06</c:v>
                </c:pt>
                <c:pt idx="5377">
                  <c:v>1073.8499999999999</c:v>
                </c:pt>
                <c:pt idx="5378">
                  <c:v>841.15</c:v>
                </c:pt>
                <c:pt idx="5379">
                  <c:v>435.43</c:v>
                </c:pt>
                <c:pt idx="5380">
                  <c:v>464.52</c:v>
                </c:pt>
                <c:pt idx="5381">
                  <c:v>564.14</c:v>
                </c:pt>
                <c:pt idx="5382">
                  <c:v>2041.58</c:v>
                </c:pt>
                <c:pt idx="5383">
                  <c:v>1648.27</c:v>
                </c:pt>
                <c:pt idx="5384">
                  <c:v>253.29</c:v>
                </c:pt>
                <c:pt idx="5385">
                  <c:v>211.77</c:v>
                </c:pt>
                <c:pt idx="5386">
                  <c:v>193.68</c:v>
                </c:pt>
                <c:pt idx="5387">
                  <c:v>186.67</c:v>
                </c:pt>
                <c:pt idx="5388">
                  <c:v>188.38</c:v>
                </c:pt>
                <c:pt idx="5389">
                  <c:v>153.16</c:v>
                </c:pt>
                <c:pt idx="5390">
                  <c:v>116.12</c:v>
                </c:pt>
                <c:pt idx="5391">
                  <c:v>149.97</c:v>
                </c:pt>
                <c:pt idx="5392">
                  <c:v>153.28</c:v>
                </c:pt>
                <c:pt idx="5393">
                  <c:v>195.3</c:v>
                </c:pt>
                <c:pt idx="5394">
                  <c:v>184.09</c:v>
                </c:pt>
                <c:pt idx="5395">
                  <c:v>148.32</c:v>
                </c:pt>
                <c:pt idx="5396">
                  <c:v>200.55</c:v>
                </c:pt>
                <c:pt idx="5397">
                  <c:v>343.99</c:v>
                </c:pt>
                <c:pt idx="5398">
                  <c:v>303.69</c:v>
                </c:pt>
                <c:pt idx="5399">
                  <c:v>210.19</c:v>
                </c:pt>
                <c:pt idx="5400">
                  <c:v>107</c:v>
                </c:pt>
                <c:pt idx="5401">
                  <c:v>132.66999999999999</c:v>
                </c:pt>
                <c:pt idx="5402">
                  <c:v>137.91</c:v>
                </c:pt>
                <c:pt idx="5403">
                  <c:v>134.26</c:v>
                </c:pt>
                <c:pt idx="5404">
                  <c:v>248.19</c:v>
                </c:pt>
                <c:pt idx="5405">
                  <c:v>425.8</c:v>
                </c:pt>
                <c:pt idx="5406">
                  <c:v>626.37</c:v>
                </c:pt>
                <c:pt idx="5407">
                  <c:v>653.53</c:v>
                </c:pt>
                <c:pt idx="5408">
                  <c:v>550.02</c:v>
                </c:pt>
                <c:pt idx="5409">
                  <c:v>112.19</c:v>
                </c:pt>
                <c:pt idx="5410">
                  <c:v>242.15</c:v>
                </c:pt>
                <c:pt idx="5411">
                  <c:v>156.07</c:v>
                </c:pt>
                <c:pt idx="5412">
                  <c:v>161.53</c:v>
                </c:pt>
                <c:pt idx="5413">
                  <c:v>365.01</c:v>
                </c:pt>
                <c:pt idx="5414">
                  <c:v>419.29</c:v>
                </c:pt>
                <c:pt idx="5415">
                  <c:v>349.69</c:v>
                </c:pt>
                <c:pt idx="5416">
                  <c:v>205.42</c:v>
                </c:pt>
                <c:pt idx="5417">
                  <c:v>318.69</c:v>
                </c:pt>
                <c:pt idx="5418">
                  <c:v>369.06</c:v>
                </c:pt>
                <c:pt idx="5419">
                  <c:v>377.16</c:v>
                </c:pt>
                <c:pt idx="5420">
                  <c:v>396.38</c:v>
                </c:pt>
                <c:pt idx="5421">
                  <c:v>559.15</c:v>
                </c:pt>
                <c:pt idx="5422">
                  <c:v>510.28</c:v>
                </c:pt>
                <c:pt idx="5423">
                  <c:v>120.79</c:v>
                </c:pt>
                <c:pt idx="5424">
                  <c:v>117.57</c:v>
                </c:pt>
                <c:pt idx="5425">
                  <c:v>115.38</c:v>
                </c:pt>
                <c:pt idx="5426">
                  <c:v>85.12</c:v>
                </c:pt>
                <c:pt idx="5427">
                  <c:v>85.98</c:v>
                </c:pt>
                <c:pt idx="5428">
                  <c:v>100.79</c:v>
                </c:pt>
                <c:pt idx="5429">
                  <c:v>112.38</c:v>
                </c:pt>
                <c:pt idx="5430">
                  <c:v>119.04</c:v>
                </c:pt>
                <c:pt idx="5431">
                  <c:v>83.15</c:v>
                </c:pt>
                <c:pt idx="5432">
                  <c:v>83.99</c:v>
                </c:pt>
                <c:pt idx="5433">
                  <c:v>108.77</c:v>
                </c:pt>
                <c:pt idx="5434">
                  <c:v>79.28</c:v>
                </c:pt>
                <c:pt idx="5435">
                  <c:v>69.260000000000005</c:v>
                </c:pt>
                <c:pt idx="5436">
                  <c:v>78.489999999999995</c:v>
                </c:pt>
                <c:pt idx="5437">
                  <c:v>109.84</c:v>
                </c:pt>
                <c:pt idx="5438">
                  <c:v>909.89</c:v>
                </c:pt>
                <c:pt idx="5439">
                  <c:v>174.15</c:v>
                </c:pt>
                <c:pt idx="5440">
                  <c:v>320.5</c:v>
                </c:pt>
                <c:pt idx="5441">
                  <c:v>316.64999999999998</c:v>
                </c:pt>
                <c:pt idx="5442">
                  <c:v>452.23</c:v>
                </c:pt>
                <c:pt idx="5443">
                  <c:v>277.32</c:v>
                </c:pt>
                <c:pt idx="5444">
                  <c:v>393.16</c:v>
                </c:pt>
                <c:pt idx="5445">
                  <c:v>1061.01</c:v>
                </c:pt>
                <c:pt idx="5446">
                  <c:v>759.42</c:v>
                </c:pt>
                <c:pt idx="5447">
                  <c:v>728.7</c:v>
                </c:pt>
                <c:pt idx="5448">
                  <c:v>516.85</c:v>
                </c:pt>
                <c:pt idx="5449">
                  <c:v>498.63</c:v>
                </c:pt>
                <c:pt idx="5450">
                  <c:v>294.95</c:v>
                </c:pt>
                <c:pt idx="5451">
                  <c:v>306.10000000000002</c:v>
                </c:pt>
                <c:pt idx="5452">
                  <c:v>242.52</c:v>
                </c:pt>
                <c:pt idx="5453">
                  <c:v>274.3</c:v>
                </c:pt>
                <c:pt idx="5454">
                  <c:v>344.86</c:v>
                </c:pt>
                <c:pt idx="5455">
                  <c:v>262.5</c:v>
                </c:pt>
                <c:pt idx="5456">
                  <c:v>220.61</c:v>
                </c:pt>
                <c:pt idx="5457">
                  <c:v>351.84</c:v>
                </c:pt>
                <c:pt idx="5458">
                  <c:v>257.06</c:v>
                </c:pt>
                <c:pt idx="5459">
                  <c:v>180.3</c:v>
                </c:pt>
                <c:pt idx="5460">
                  <c:v>275.8</c:v>
                </c:pt>
                <c:pt idx="5461">
                  <c:v>360.78</c:v>
                </c:pt>
                <c:pt idx="5462">
                  <c:v>388.19</c:v>
                </c:pt>
                <c:pt idx="5463">
                  <c:v>390.91</c:v>
                </c:pt>
                <c:pt idx="5464">
                  <c:v>351.67</c:v>
                </c:pt>
                <c:pt idx="5465">
                  <c:v>166.68</c:v>
                </c:pt>
                <c:pt idx="5466">
                  <c:v>138.69999999999999</c:v>
                </c:pt>
                <c:pt idx="5467">
                  <c:v>136.18</c:v>
                </c:pt>
                <c:pt idx="5468">
                  <c:v>134.30000000000001</c:v>
                </c:pt>
                <c:pt idx="5469">
                  <c:v>162.30000000000001</c:v>
                </c:pt>
                <c:pt idx="5470">
                  <c:v>142.11000000000001</c:v>
                </c:pt>
                <c:pt idx="5471">
                  <c:v>218.47</c:v>
                </c:pt>
                <c:pt idx="5472">
                  <c:v>221.44</c:v>
                </c:pt>
                <c:pt idx="5473">
                  <c:v>183.42</c:v>
                </c:pt>
                <c:pt idx="5474">
                  <c:v>159.66</c:v>
                </c:pt>
                <c:pt idx="5475">
                  <c:v>169.62</c:v>
                </c:pt>
                <c:pt idx="5476">
                  <c:v>242.84</c:v>
                </c:pt>
                <c:pt idx="5477">
                  <c:v>126.08</c:v>
                </c:pt>
                <c:pt idx="5478">
                  <c:v>173.17</c:v>
                </c:pt>
                <c:pt idx="5479">
                  <c:v>137.22</c:v>
                </c:pt>
                <c:pt idx="5480">
                  <c:v>107.22</c:v>
                </c:pt>
                <c:pt idx="5481">
                  <c:v>19.02</c:v>
                </c:pt>
                <c:pt idx="5482">
                  <c:v>19.3</c:v>
                </c:pt>
                <c:pt idx="5483">
                  <c:v>52.11</c:v>
                </c:pt>
                <c:pt idx="5484">
                  <c:v>62.07</c:v>
                </c:pt>
                <c:pt idx="5485">
                  <c:v>63.11</c:v>
                </c:pt>
                <c:pt idx="5486">
                  <c:v>32.94</c:v>
                </c:pt>
                <c:pt idx="5487">
                  <c:v>21.85</c:v>
                </c:pt>
                <c:pt idx="5488">
                  <c:v>17.62</c:v>
                </c:pt>
                <c:pt idx="5489">
                  <c:v>20.03</c:v>
                </c:pt>
                <c:pt idx="5490">
                  <c:v>23.49</c:v>
                </c:pt>
                <c:pt idx="5491">
                  <c:v>24.17</c:v>
                </c:pt>
                <c:pt idx="5492">
                  <c:v>32.69</c:v>
                </c:pt>
                <c:pt idx="5493">
                  <c:v>20.41</c:v>
                </c:pt>
                <c:pt idx="5494">
                  <c:v>28.49</c:v>
                </c:pt>
                <c:pt idx="5495">
                  <c:v>18.57</c:v>
                </c:pt>
                <c:pt idx="5496">
                  <c:v>24.39</c:v>
                </c:pt>
                <c:pt idx="5497">
                  <c:v>25.83</c:v>
                </c:pt>
                <c:pt idx="5498">
                  <c:v>24.39</c:v>
                </c:pt>
                <c:pt idx="5499">
                  <c:v>36.17</c:v>
                </c:pt>
                <c:pt idx="5500">
                  <c:v>25.96</c:v>
                </c:pt>
                <c:pt idx="5501">
                  <c:v>14.57</c:v>
                </c:pt>
                <c:pt idx="5502">
                  <c:v>21.95</c:v>
                </c:pt>
                <c:pt idx="5503">
                  <c:v>16.23</c:v>
                </c:pt>
                <c:pt idx="5504">
                  <c:v>12.82</c:v>
                </c:pt>
                <c:pt idx="5505">
                  <c:v>15.66</c:v>
                </c:pt>
                <c:pt idx="5506">
                  <c:v>118.04</c:v>
                </c:pt>
                <c:pt idx="5507">
                  <c:v>121.98</c:v>
                </c:pt>
                <c:pt idx="5508">
                  <c:v>127.73</c:v>
                </c:pt>
                <c:pt idx="5509">
                  <c:v>97.7</c:v>
                </c:pt>
                <c:pt idx="5510">
                  <c:v>110.84</c:v>
                </c:pt>
                <c:pt idx="5511">
                  <c:v>123.42</c:v>
                </c:pt>
                <c:pt idx="5512">
                  <c:v>141.06</c:v>
                </c:pt>
                <c:pt idx="5513">
                  <c:v>147.71</c:v>
                </c:pt>
                <c:pt idx="5514">
                  <c:v>134.59</c:v>
                </c:pt>
                <c:pt idx="5515">
                  <c:v>127.07</c:v>
                </c:pt>
                <c:pt idx="5516">
                  <c:v>146.30000000000001</c:v>
                </c:pt>
                <c:pt idx="5517">
                  <c:v>168.83</c:v>
                </c:pt>
                <c:pt idx="5518">
                  <c:v>167</c:v>
                </c:pt>
                <c:pt idx="5519">
                  <c:v>143.76</c:v>
                </c:pt>
                <c:pt idx="5520">
                  <c:v>119.95</c:v>
                </c:pt>
                <c:pt idx="5521">
                  <c:v>135.53</c:v>
                </c:pt>
                <c:pt idx="5522">
                  <c:v>116.41</c:v>
                </c:pt>
                <c:pt idx="5523">
                  <c:v>143.5</c:v>
                </c:pt>
                <c:pt idx="5524">
                  <c:v>147.94</c:v>
                </c:pt>
                <c:pt idx="5525">
                  <c:v>0.99</c:v>
                </c:pt>
                <c:pt idx="5526">
                  <c:v>1.4</c:v>
                </c:pt>
                <c:pt idx="5527">
                  <c:v>4.24</c:v>
                </c:pt>
                <c:pt idx="5528">
                  <c:v>7.33</c:v>
                </c:pt>
                <c:pt idx="5529">
                  <c:v>9.6199999999999992</c:v>
                </c:pt>
                <c:pt idx="5530">
                  <c:v>14.58</c:v>
                </c:pt>
                <c:pt idx="5531">
                  <c:v>16.29</c:v>
                </c:pt>
                <c:pt idx="5532">
                  <c:v>16.829999999999998</c:v>
                </c:pt>
                <c:pt idx="5533">
                  <c:v>231.81</c:v>
                </c:pt>
                <c:pt idx="5534">
                  <c:v>263.3</c:v>
                </c:pt>
                <c:pt idx="5535">
                  <c:v>258.98</c:v>
                </c:pt>
                <c:pt idx="5536">
                  <c:v>270.35000000000002</c:v>
                </c:pt>
                <c:pt idx="5537">
                  <c:v>243.84</c:v>
                </c:pt>
                <c:pt idx="5538">
                  <c:v>158.61000000000001</c:v>
                </c:pt>
                <c:pt idx="5539">
                  <c:v>146.31</c:v>
                </c:pt>
                <c:pt idx="5540">
                  <c:v>154.18</c:v>
                </c:pt>
                <c:pt idx="5541">
                  <c:v>144.71</c:v>
                </c:pt>
                <c:pt idx="5542">
                  <c:v>133.30000000000001</c:v>
                </c:pt>
                <c:pt idx="5543">
                  <c:v>125.75</c:v>
                </c:pt>
                <c:pt idx="5544">
                  <c:v>134.47</c:v>
                </c:pt>
                <c:pt idx="5545">
                  <c:v>149.46</c:v>
                </c:pt>
                <c:pt idx="5546">
                  <c:v>147.51</c:v>
                </c:pt>
                <c:pt idx="5547">
                  <c:v>178.68</c:v>
                </c:pt>
                <c:pt idx="5548">
                  <c:v>156.76</c:v>
                </c:pt>
                <c:pt idx="5549">
                  <c:v>144.31</c:v>
                </c:pt>
                <c:pt idx="5550">
                  <c:v>196.01</c:v>
                </c:pt>
                <c:pt idx="5551">
                  <c:v>176.67</c:v>
                </c:pt>
                <c:pt idx="5552">
                  <c:v>169.29</c:v>
                </c:pt>
                <c:pt idx="5553">
                  <c:v>189.31</c:v>
                </c:pt>
                <c:pt idx="5554">
                  <c:v>250.88</c:v>
                </c:pt>
                <c:pt idx="5555">
                  <c:v>221.73</c:v>
                </c:pt>
                <c:pt idx="5556">
                  <c:v>245.78</c:v>
                </c:pt>
                <c:pt idx="5557">
                  <c:v>177.16</c:v>
                </c:pt>
                <c:pt idx="5558">
                  <c:v>221.22</c:v>
                </c:pt>
                <c:pt idx="5559">
                  <c:v>244.45</c:v>
                </c:pt>
                <c:pt idx="5560">
                  <c:v>235.42</c:v>
                </c:pt>
                <c:pt idx="5561">
                  <c:v>208.85</c:v>
                </c:pt>
                <c:pt idx="5562">
                  <c:v>150.97</c:v>
                </c:pt>
                <c:pt idx="5563">
                  <c:v>168.02</c:v>
                </c:pt>
                <c:pt idx="5564">
                  <c:v>248.81</c:v>
                </c:pt>
                <c:pt idx="5565">
                  <c:v>212.95</c:v>
                </c:pt>
                <c:pt idx="5566">
                  <c:v>243.29</c:v>
                </c:pt>
                <c:pt idx="5567">
                  <c:v>500.47</c:v>
                </c:pt>
                <c:pt idx="5568">
                  <c:v>512.71</c:v>
                </c:pt>
                <c:pt idx="5569">
                  <c:v>240.05</c:v>
                </c:pt>
                <c:pt idx="5570">
                  <c:v>288.47000000000003</c:v>
                </c:pt>
                <c:pt idx="5571">
                  <c:v>290.32</c:v>
                </c:pt>
                <c:pt idx="5572">
                  <c:v>242.68</c:v>
                </c:pt>
                <c:pt idx="5573">
                  <c:v>365.93</c:v>
                </c:pt>
                <c:pt idx="5574">
                  <c:v>298.29000000000002</c:v>
                </c:pt>
                <c:pt idx="5575">
                  <c:v>298.43</c:v>
                </c:pt>
                <c:pt idx="5576">
                  <c:v>297.12</c:v>
                </c:pt>
                <c:pt idx="5577">
                  <c:v>443.25</c:v>
                </c:pt>
                <c:pt idx="5578">
                  <c:v>537.77</c:v>
                </c:pt>
                <c:pt idx="5579">
                  <c:v>503.39</c:v>
                </c:pt>
                <c:pt idx="5580">
                  <c:v>887.13</c:v>
                </c:pt>
                <c:pt idx="5581">
                  <c:v>267.74</c:v>
                </c:pt>
                <c:pt idx="5582">
                  <c:v>264.43</c:v>
                </c:pt>
                <c:pt idx="5583">
                  <c:v>266.17</c:v>
                </c:pt>
                <c:pt idx="5584">
                  <c:v>268.83999999999997</c:v>
                </c:pt>
                <c:pt idx="5585">
                  <c:v>315.22000000000003</c:v>
                </c:pt>
                <c:pt idx="5586">
                  <c:v>426.66</c:v>
                </c:pt>
                <c:pt idx="5587">
                  <c:v>551.38</c:v>
                </c:pt>
                <c:pt idx="5588">
                  <c:v>492.98</c:v>
                </c:pt>
                <c:pt idx="5589">
                  <c:v>276.44</c:v>
                </c:pt>
                <c:pt idx="5590">
                  <c:v>355.03</c:v>
                </c:pt>
                <c:pt idx="5591">
                  <c:v>255.14</c:v>
                </c:pt>
                <c:pt idx="5592">
                  <c:v>240.89</c:v>
                </c:pt>
                <c:pt idx="5593">
                  <c:v>238.69</c:v>
                </c:pt>
                <c:pt idx="5594">
                  <c:v>236.43</c:v>
                </c:pt>
                <c:pt idx="5595">
                  <c:v>200.44</c:v>
                </c:pt>
                <c:pt idx="5596">
                  <c:v>170.22</c:v>
                </c:pt>
                <c:pt idx="5597">
                  <c:v>146.30000000000001</c:v>
                </c:pt>
                <c:pt idx="5598">
                  <c:v>104.73</c:v>
                </c:pt>
                <c:pt idx="5599">
                  <c:v>141.28</c:v>
                </c:pt>
                <c:pt idx="5600">
                  <c:v>186.83</c:v>
                </c:pt>
                <c:pt idx="5601">
                  <c:v>233.29</c:v>
                </c:pt>
                <c:pt idx="5602">
                  <c:v>248.99</c:v>
                </c:pt>
                <c:pt idx="5603">
                  <c:v>198.05</c:v>
                </c:pt>
                <c:pt idx="5604">
                  <c:v>216.22</c:v>
                </c:pt>
                <c:pt idx="5605">
                  <c:v>194.48</c:v>
                </c:pt>
                <c:pt idx="5606">
                  <c:v>143.38999999999999</c:v>
                </c:pt>
                <c:pt idx="5607">
                  <c:v>144.37</c:v>
                </c:pt>
                <c:pt idx="5608">
                  <c:v>139.77000000000001</c:v>
                </c:pt>
                <c:pt idx="5609">
                  <c:v>151.18</c:v>
                </c:pt>
                <c:pt idx="5610">
                  <c:v>170.09</c:v>
                </c:pt>
                <c:pt idx="5611">
                  <c:v>135.22999999999999</c:v>
                </c:pt>
                <c:pt idx="5612">
                  <c:v>117.33</c:v>
                </c:pt>
                <c:pt idx="5613">
                  <c:v>114.96</c:v>
                </c:pt>
                <c:pt idx="5614">
                  <c:v>403.48</c:v>
                </c:pt>
                <c:pt idx="5615">
                  <c:v>572.41999999999996</c:v>
                </c:pt>
                <c:pt idx="5616">
                  <c:v>451.75</c:v>
                </c:pt>
                <c:pt idx="5617">
                  <c:v>315.20999999999998</c:v>
                </c:pt>
                <c:pt idx="5618">
                  <c:v>244.57</c:v>
                </c:pt>
                <c:pt idx="5619">
                  <c:v>205.16</c:v>
                </c:pt>
                <c:pt idx="5620">
                  <c:v>272.83</c:v>
                </c:pt>
                <c:pt idx="5621">
                  <c:v>219.85</c:v>
                </c:pt>
                <c:pt idx="5622">
                  <c:v>134.74</c:v>
                </c:pt>
                <c:pt idx="5623">
                  <c:v>175.43</c:v>
                </c:pt>
                <c:pt idx="5624">
                  <c:v>260.23</c:v>
                </c:pt>
                <c:pt idx="5625">
                  <c:v>281.77</c:v>
                </c:pt>
                <c:pt idx="5626">
                  <c:v>239.67</c:v>
                </c:pt>
                <c:pt idx="5627">
                  <c:v>227.9</c:v>
                </c:pt>
                <c:pt idx="5628">
                  <c:v>258.66000000000003</c:v>
                </c:pt>
                <c:pt idx="5629">
                  <c:v>396.37</c:v>
                </c:pt>
                <c:pt idx="5630">
                  <c:v>356.26</c:v>
                </c:pt>
                <c:pt idx="5631">
                  <c:v>310.33999999999997</c:v>
                </c:pt>
                <c:pt idx="5632">
                  <c:v>257.94</c:v>
                </c:pt>
                <c:pt idx="5633">
                  <c:v>320.7</c:v>
                </c:pt>
                <c:pt idx="5634">
                  <c:v>191.63</c:v>
                </c:pt>
                <c:pt idx="5635">
                  <c:v>211.4</c:v>
                </c:pt>
                <c:pt idx="5636">
                  <c:v>724.88</c:v>
                </c:pt>
                <c:pt idx="5637">
                  <c:v>613.97</c:v>
                </c:pt>
                <c:pt idx="5638">
                  <c:v>558.52</c:v>
                </c:pt>
                <c:pt idx="5639">
                  <c:v>521.48</c:v>
                </c:pt>
                <c:pt idx="5640">
                  <c:v>545.46</c:v>
                </c:pt>
                <c:pt idx="5641">
                  <c:v>592.29999999999995</c:v>
                </c:pt>
                <c:pt idx="5642">
                  <c:v>584.95000000000005</c:v>
                </c:pt>
                <c:pt idx="5643">
                  <c:v>464.58</c:v>
                </c:pt>
                <c:pt idx="5644">
                  <c:v>462.33</c:v>
                </c:pt>
                <c:pt idx="5645">
                  <c:v>563.25</c:v>
                </c:pt>
                <c:pt idx="5646">
                  <c:v>536.29999999999995</c:v>
                </c:pt>
                <c:pt idx="5647">
                  <c:v>343.37</c:v>
                </c:pt>
                <c:pt idx="5648">
                  <c:v>567.37</c:v>
                </c:pt>
                <c:pt idx="5649">
                  <c:v>597.72</c:v>
                </c:pt>
                <c:pt idx="5650">
                  <c:v>699.68</c:v>
                </c:pt>
                <c:pt idx="5651">
                  <c:v>370.73</c:v>
                </c:pt>
                <c:pt idx="5652">
                  <c:v>488.81</c:v>
                </c:pt>
                <c:pt idx="5653">
                  <c:v>467.67</c:v>
                </c:pt>
                <c:pt idx="5654">
                  <c:v>600.03</c:v>
                </c:pt>
                <c:pt idx="5655">
                  <c:v>500.33</c:v>
                </c:pt>
                <c:pt idx="5656">
                  <c:v>437.66</c:v>
                </c:pt>
                <c:pt idx="5657">
                  <c:v>498.96</c:v>
                </c:pt>
                <c:pt idx="5658">
                  <c:v>510.72</c:v>
                </c:pt>
                <c:pt idx="5659">
                  <c:v>469.25</c:v>
                </c:pt>
                <c:pt idx="5660">
                  <c:v>469.26</c:v>
                </c:pt>
                <c:pt idx="5661">
                  <c:v>339.99</c:v>
                </c:pt>
                <c:pt idx="5662">
                  <c:v>249.54</c:v>
                </c:pt>
                <c:pt idx="5663">
                  <c:v>342.23</c:v>
                </c:pt>
                <c:pt idx="5664">
                  <c:v>335.34</c:v>
                </c:pt>
                <c:pt idx="5665">
                  <c:v>305.67</c:v>
                </c:pt>
                <c:pt idx="5666">
                  <c:v>303.23</c:v>
                </c:pt>
                <c:pt idx="5667">
                  <c:v>296.02</c:v>
                </c:pt>
                <c:pt idx="5668">
                  <c:v>273.12</c:v>
                </c:pt>
                <c:pt idx="5669">
                  <c:v>122.06</c:v>
                </c:pt>
                <c:pt idx="5670">
                  <c:v>95.25</c:v>
                </c:pt>
                <c:pt idx="5671">
                  <c:v>77.31</c:v>
                </c:pt>
                <c:pt idx="5672">
                  <c:v>65.88</c:v>
                </c:pt>
                <c:pt idx="5673">
                  <c:v>54.33</c:v>
                </c:pt>
                <c:pt idx="5674">
                  <c:v>59.95</c:v>
                </c:pt>
                <c:pt idx="5675">
                  <c:v>60.2</c:v>
                </c:pt>
                <c:pt idx="5676">
                  <c:v>57.2</c:v>
                </c:pt>
                <c:pt idx="5677">
                  <c:v>60.05</c:v>
                </c:pt>
                <c:pt idx="5678">
                  <c:v>64.03</c:v>
                </c:pt>
                <c:pt idx="5679">
                  <c:v>52.3</c:v>
                </c:pt>
                <c:pt idx="5680">
                  <c:v>43.84</c:v>
                </c:pt>
                <c:pt idx="5681">
                  <c:v>50.63</c:v>
                </c:pt>
                <c:pt idx="5682">
                  <c:v>45.68</c:v>
                </c:pt>
                <c:pt idx="5683">
                  <c:v>41.1</c:v>
                </c:pt>
                <c:pt idx="5684">
                  <c:v>47.35</c:v>
                </c:pt>
                <c:pt idx="5685">
                  <c:v>82.56</c:v>
                </c:pt>
                <c:pt idx="5686">
                  <c:v>96.42</c:v>
                </c:pt>
                <c:pt idx="5687">
                  <c:v>85.89</c:v>
                </c:pt>
                <c:pt idx="5688">
                  <c:v>63.25</c:v>
                </c:pt>
                <c:pt idx="5689">
                  <c:v>57.94</c:v>
                </c:pt>
                <c:pt idx="5690">
                  <c:v>41.89</c:v>
                </c:pt>
                <c:pt idx="5691">
                  <c:v>33.25</c:v>
                </c:pt>
                <c:pt idx="5692">
                  <c:v>25.29</c:v>
                </c:pt>
                <c:pt idx="5693">
                  <c:v>28.62</c:v>
                </c:pt>
                <c:pt idx="5694">
                  <c:v>46.9</c:v>
                </c:pt>
                <c:pt idx="5695">
                  <c:v>83.45</c:v>
                </c:pt>
                <c:pt idx="5696">
                  <c:v>92.44</c:v>
                </c:pt>
                <c:pt idx="5697">
                  <c:v>92.36</c:v>
                </c:pt>
                <c:pt idx="5698">
                  <c:v>24.6</c:v>
                </c:pt>
                <c:pt idx="5699">
                  <c:v>27.98</c:v>
                </c:pt>
                <c:pt idx="5700">
                  <c:v>33.99</c:v>
                </c:pt>
                <c:pt idx="5701">
                  <c:v>4.79</c:v>
                </c:pt>
                <c:pt idx="5702">
                  <c:v>4.8899999999999997</c:v>
                </c:pt>
                <c:pt idx="5703">
                  <c:v>5.24</c:v>
                </c:pt>
                <c:pt idx="5704">
                  <c:v>5.54</c:v>
                </c:pt>
                <c:pt idx="5705">
                  <c:v>3.8</c:v>
                </c:pt>
                <c:pt idx="5706">
                  <c:v>8.14</c:v>
                </c:pt>
                <c:pt idx="5707">
                  <c:v>24.82</c:v>
                </c:pt>
                <c:pt idx="5708">
                  <c:v>31.47</c:v>
                </c:pt>
                <c:pt idx="5709">
                  <c:v>29.92</c:v>
                </c:pt>
                <c:pt idx="5710">
                  <c:v>31.19</c:v>
                </c:pt>
                <c:pt idx="5711">
                  <c:v>32.92</c:v>
                </c:pt>
                <c:pt idx="5712">
                  <c:v>110.75</c:v>
                </c:pt>
                <c:pt idx="5713">
                  <c:v>170.39</c:v>
                </c:pt>
                <c:pt idx="5714">
                  <c:v>424.48</c:v>
                </c:pt>
                <c:pt idx="5715">
                  <c:v>316</c:v>
                </c:pt>
                <c:pt idx="5716">
                  <c:v>379.28</c:v>
                </c:pt>
                <c:pt idx="5717">
                  <c:v>450.7</c:v>
                </c:pt>
                <c:pt idx="5718">
                  <c:v>493.32</c:v>
                </c:pt>
                <c:pt idx="5719">
                  <c:v>502.72</c:v>
                </c:pt>
                <c:pt idx="5720">
                  <c:v>411.14</c:v>
                </c:pt>
                <c:pt idx="5721">
                  <c:v>363.64</c:v>
                </c:pt>
                <c:pt idx="5722">
                  <c:v>251.41</c:v>
                </c:pt>
                <c:pt idx="5723">
                  <c:v>324.5</c:v>
                </c:pt>
                <c:pt idx="5724">
                  <c:v>342.88</c:v>
                </c:pt>
                <c:pt idx="5725">
                  <c:v>292.89999999999998</c:v>
                </c:pt>
                <c:pt idx="5726">
                  <c:v>293.75</c:v>
                </c:pt>
                <c:pt idx="5727">
                  <c:v>240.49</c:v>
                </c:pt>
                <c:pt idx="5728">
                  <c:v>209.21</c:v>
                </c:pt>
                <c:pt idx="5729">
                  <c:v>160.44999999999999</c:v>
                </c:pt>
                <c:pt idx="5730">
                  <c:v>185.75</c:v>
                </c:pt>
                <c:pt idx="5731">
                  <c:v>110.79</c:v>
                </c:pt>
                <c:pt idx="5732">
                  <c:v>119.36</c:v>
                </c:pt>
                <c:pt idx="5733">
                  <c:v>135.91</c:v>
                </c:pt>
                <c:pt idx="5734">
                  <c:v>141.62</c:v>
                </c:pt>
                <c:pt idx="5735">
                  <c:v>172.57</c:v>
                </c:pt>
                <c:pt idx="5736">
                  <c:v>121.44</c:v>
                </c:pt>
                <c:pt idx="5737">
                  <c:v>127.68</c:v>
                </c:pt>
                <c:pt idx="5738">
                  <c:v>122.73</c:v>
                </c:pt>
                <c:pt idx="5739">
                  <c:v>124.32</c:v>
                </c:pt>
                <c:pt idx="5740">
                  <c:v>143.69</c:v>
                </c:pt>
                <c:pt idx="5741">
                  <c:v>131.06</c:v>
                </c:pt>
                <c:pt idx="5742">
                  <c:v>132.02000000000001</c:v>
                </c:pt>
                <c:pt idx="5743">
                  <c:v>106.18</c:v>
                </c:pt>
                <c:pt idx="5744">
                  <c:v>105.39</c:v>
                </c:pt>
                <c:pt idx="5745">
                  <c:v>105.19</c:v>
                </c:pt>
                <c:pt idx="5746">
                  <c:v>119.51</c:v>
                </c:pt>
                <c:pt idx="5747">
                  <c:v>104.5</c:v>
                </c:pt>
                <c:pt idx="5748">
                  <c:v>73.7</c:v>
                </c:pt>
                <c:pt idx="5749">
                  <c:v>82</c:v>
                </c:pt>
                <c:pt idx="5750">
                  <c:v>111.38</c:v>
                </c:pt>
                <c:pt idx="5751">
                  <c:v>136.71</c:v>
                </c:pt>
                <c:pt idx="5752">
                  <c:v>72.099999999999994</c:v>
                </c:pt>
                <c:pt idx="5753">
                  <c:v>50.78</c:v>
                </c:pt>
                <c:pt idx="5754">
                  <c:v>98.32</c:v>
                </c:pt>
                <c:pt idx="5755">
                  <c:v>41.46</c:v>
                </c:pt>
                <c:pt idx="5756">
                  <c:v>46.12</c:v>
                </c:pt>
                <c:pt idx="5757">
                  <c:v>66.63</c:v>
                </c:pt>
                <c:pt idx="5758">
                  <c:v>84.64</c:v>
                </c:pt>
                <c:pt idx="5759">
                  <c:v>57.23</c:v>
                </c:pt>
                <c:pt idx="5760">
                  <c:v>62.36</c:v>
                </c:pt>
                <c:pt idx="5761">
                  <c:v>74.42</c:v>
                </c:pt>
                <c:pt idx="5762">
                  <c:v>265.41000000000003</c:v>
                </c:pt>
                <c:pt idx="5763">
                  <c:v>67.64</c:v>
                </c:pt>
                <c:pt idx="5764">
                  <c:v>59.92</c:v>
                </c:pt>
                <c:pt idx="5765">
                  <c:v>65.63</c:v>
                </c:pt>
                <c:pt idx="5766">
                  <c:v>66.22</c:v>
                </c:pt>
                <c:pt idx="5767">
                  <c:v>91.21</c:v>
                </c:pt>
                <c:pt idx="5768">
                  <c:v>112.01</c:v>
                </c:pt>
                <c:pt idx="5769">
                  <c:v>94.05</c:v>
                </c:pt>
                <c:pt idx="5770">
                  <c:v>73.03</c:v>
                </c:pt>
                <c:pt idx="5771">
                  <c:v>62.32</c:v>
                </c:pt>
                <c:pt idx="5772">
                  <c:v>51.62</c:v>
                </c:pt>
                <c:pt idx="5773">
                  <c:v>68.680000000000007</c:v>
                </c:pt>
                <c:pt idx="5774">
                  <c:v>81.59</c:v>
                </c:pt>
                <c:pt idx="5775">
                  <c:v>50.89</c:v>
                </c:pt>
                <c:pt idx="5776">
                  <c:v>71.599999999999994</c:v>
                </c:pt>
                <c:pt idx="5777">
                  <c:v>91.36</c:v>
                </c:pt>
                <c:pt idx="5778">
                  <c:v>69.94</c:v>
                </c:pt>
                <c:pt idx="5779">
                  <c:v>80.22</c:v>
                </c:pt>
                <c:pt idx="5780">
                  <c:v>105.29</c:v>
                </c:pt>
                <c:pt idx="5781">
                  <c:v>50.83</c:v>
                </c:pt>
                <c:pt idx="5782">
                  <c:v>45.86</c:v>
                </c:pt>
                <c:pt idx="5783">
                  <c:v>114.52</c:v>
                </c:pt>
                <c:pt idx="5784">
                  <c:v>61.67</c:v>
                </c:pt>
                <c:pt idx="5785">
                  <c:v>51.24</c:v>
                </c:pt>
                <c:pt idx="5786">
                  <c:v>40.72</c:v>
                </c:pt>
                <c:pt idx="5787">
                  <c:v>78.430000000000007</c:v>
                </c:pt>
                <c:pt idx="5788">
                  <c:v>81.510000000000005</c:v>
                </c:pt>
                <c:pt idx="5789">
                  <c:v>100.75</c:v>
                </c:pt>
                <c:pt idx="5790">
                  <c:v>43.01</c:v>
                </c:pt>
                <c:pt idx="5791">
                  <c:v>57.32</c:v>
                </c:pt>
                <c:pt idx="5792">
                  <c:v>185.48</c:v>
                </c:pt>
                <c:pt idx="5793">
                  <c:v>86.94</c:v>
                </c:pt>
                <c:pt idx="5794">
                  <c:v>97.11</c:v>
                </c:pt>
                <c:pt idx="5795">
                  <c:v>90.91</c:v>
                </c:pt>
                <c:pt idx="5796">
                  <c:v>17.48</c:v>
                </c:pt>
                <c:pt idx="5797">
                  <c:v>25.66</c:v>
                </c:pt>
                <c:pt idx="5798">
                  <c:v>38.67</c:v>
                </c:pt>
                <c:pt idx="5799">
                  <c:v>77.41</c:v>
                </c:pt>
                <c:pt idx="5800">
                  <c:v>40.82</c:v>
                </c:pt>
                <c:pt idx="5801">
                  <c:v>30.04</c:v>
                </c:pt>
                <c:pt idx="5802">
                  <c:v>93.51</c:v>
                </c:pt>
                <c:pt idx="5803">
                  <c:v>112.94</c:v>
                </c:pt>
                <c:pt idx="5804">
                  <c:v>110.34</c:v>
                </c:pt>
                <c:pt idx="5805">
                  <c:v>187.98</c:v>
                </c:pt>
                <c:pt idx="5806">
                  <c:v>240.01</c:v>
                </c:pt>
                <c:pt idx="5807">
                  <c:v>180.6</c:v>
                </c:pt>
                <c:pt idx="5808">
                  <c:v>152.62</c:v>
                </c:pt>
                <c:pt idx="5809">
                  <c:v>124.5</c:v>
                </c:pt>
                <c:pt idx="5810">
                  <c:v>93.99</c:v>
                </c:pt>
                <c:pt idx="5811">
                  <c:v>101.82</c:v>
                </c:pt>
                <c:pt idx="5812">
                  <c:v>99.34</c:v>
                </c:pt>
                <c:pt idx="5813">
                  <c:v>72.02</c:v>
                </c:pt>
                <c:pt idx="5814">
                  <c:v>57.02</c:v>
                </c:pt>
                <c:pt idx="5815">
                  <c:v>37.81</c:v>
                </c:pt>
                <c:pt idx="5816">
                  <c:v>39.909999999999997</c:v>
                </c:pt>
                <c:pt idx="5817">
                  <c:v>45.29</c:v>
                </c:pt>
                <c:pt idx="5818">
                  <c:v>30.64</c:v>
                </c:pt>
                <c:pt idx="5819">
                  <c:v>33.130000000000003</c:v>
                </c:pt>
                <c:pt idx="5820">
                  <c:v>41.97</c:v>
                </c:pt>
                <c:pt idx="5821">
                  <c:v>67.86</c:v>
                </c:pt>
                <c:pt idx="5822">
                  <c:v>33.42</c:v>
                </c:pt>
                <c:pt idx="5823">
                  <c:v>19.88</c:v>
                </c:pt>
                <c:pt idx="5824">
                  <c:v>31.9</c:v>
                </c:pt>
                <c:pt idx="5825">
                  <c:v>46.77</c:v>
                </c:pt>
                <c:pt idx="5826">
                  <c:v>35.83</c:v>
                </c:pt>
                <c:pt idx="5827">
                  <c:v>53.19</c:v>
                </c:pt>
                <c:pt idx="5828">
                  <c:v>156.57</c:v>
                </c:pt>
                <c:pt idx="5829">
                  <c:v>33.28</c:v>
                </c:pt>
                <c:pt idx="5830">
                  <c:v>44.6</c:v>
                </c:pt>
                <c:pt idx="5831">
                  <c:v>9.2200000000000006</c:v>
                </c:pt>
                <c:pt idx="5832">
                  <c:v>15.74</c:v>
                </c:pt>
                <c:pt idx="5833">
                  <c:v>38.700000000000003</c:v>
                </c:pt>
                <c:pt idx="5834">
                  <c:v>12.55</c:v>
                </c:pt>
                <c:pt idx="5835">
                  <c:v>10.99</c:v>
                </c:pt>
                <c:pt idx="5836">
                  <c:v>19.87</c:v>
                </c:pt>
                <c:pt idx="5837">
                  <c:v>23.11</c:v>
                </c:pt>
                <c:pt idx="5838">
                  <c:v>36.78</c:v>
                </c:pt>
                <c:pt idx="5839">
                  <c:v>49.25</c:v>
                </c:pt>
                <c:pt idx="5840">
                  <c:v>60.08</c:v>
                </c:pt>
                <c:pt idx="5841">
                  <c:v>20.170000000000002</c:v>
                </c:pt>
                <c:pt idx="5842">
                  <c:v>127.21</c:v>
                </c:pt>
                <c:pt idx="5843">
                  <c:v>109.5</c:v>
                </c:pt>
                <c:pt idx="5844">
                  <c:v>49.38</c:v>
                </c:pt>
                <c:pt idx="5845">
                  <c:v>64</c:v>
                </c:pt>
                <c:pt idx="5846">
                  <c:v>74.47</c:v>
                </c:pt>
                <c:pt idx="5847">
                  <c:v>65.42</c:v>
                </c:pt>
                <c:pt idx="5848">
                  <c:v>55.67</c:v>
                </c:pt>
                <c:pt idx="5849">
                  <c:v>38.94</c:v>
                </c:pt>
                <c:pt idx="5850">
                  <c:v>44.2</c:v>
                </c:pt>
                <c:pt idx="5851">
                  <c:v>85.18</c:v>
                </c:pt>
                <c:pt idx="5852">
                  <c:v>57.5</c:v>
                </c:pt>
                <c:pt idx="5853">
                  <c:v>34.92</c:v>
                </c:pt>
                <c:pt idx="5854">
                  <c:v>25.02</c:v>
                </c:pt>
                <c:pt idx="5855">
                  <c:v>18.98</c:v>
                </c:pt>
                <c:pt idx="5856">
                  <c:v>122.48</c:v>
                </c:pt>
                <c:pt idx="5857">
                  <c:v>154.78</c:v>
                </c:pt>
                <c:pt idx="5858">
                  <c:v>6.64</c:v>
                </c:pt>
                <c:pt idx="5859">
                  <c:v>7.81</c:v>
                </c:pt>
                <c:pt idx="5860">
                  <c:v>210.03</c:v>
                </c:pt>
                <c:pt idx="5861">
                  <c:v>92.32</c:v>
                </c:pt>
                <c:pt idx="5862">
                  <c:v>105.46</c:v>
                </c:pt>
                <c:pt idx="5863">
                  <c:v>124.57</c:v>
                </c:pt>
                <c:pt idx="5864">
                  <c:v>124.07</c:v>
                </c:pt>
                <c:pt idx="5865">
                  <c:v>114.94</c:v>
                </c:pt>
                <c:pt idx="5866">
                  <c:v>112.91</c:v>
                </c:pt>
                <c:pt idx="5867">
                  <c:v>205.93</c:v>
                </c:pt>
                <c:pt idx="5868">
                  <c:v>232.19</c:v>
                </c:pt>
                <c:pt idx="5869">
                  <c:v>184.85</c:v>
                </c:pt>
                <c:pt idx="5870">
                  <c:v>126.66</c:v>
                </c:pt>
                <c:pt idx="5871">
                  <c:v>88.44</c:v>
                </c:pt>
                <c:pt idx="5872">
                  <c:v>84.98</c:v>
                </c:pt>
                <c:pt idx="5873">
                  <c:v>102.72</c:v>
                </c:pt>
                <c:pt idx="5874">
                  <c:v>91.21</c:v>
                </c:pt>
                <c:pt idx="5875">
                  <c:v>61.21</c:v>
                </c:pt>
                <c:pt idx="5876">
                  <c:v>48.55</c:v>
                </c:pt>
                <c:pt idx="5877">
                  <c:v>51.39</c:v>
                </c:pt>
                <c:pt idx="5878">
                  <c:v>53.3</c:v>
                </c:pt>
                <c:pt idx="5879">
                  <c:v>50.22</c:v>
                </c:pt>
                <c:pt idx="5880">
                  <c:v>125.71</c:v>
                </c:pt>
                <c:pt idx="5881">
                  <c:v>76.03</c:v>
                </c:pt>
                <c:pt idx="5882">
                  <c:v>71.06</c:v>
                </c:pt>
                <c:pt idx="5883">
                  <c:v>42.57</c:v>
                </c:pt>
                <c:pt idx="5884">
                  <c:v>39.450000000000003</c:v>
                </c:pt>
                <c:pt idx="5885">
                  <c:v>64.540000000000006</c:v>
                </c:pt>
                <c:pt idx="5886">
                  <c:v>75.790000000000006</c:v>
                </c:pt>
                <c:pt idx="5887">
                  <c:v>88.86</c:v>
                </c:pt>
                <c:pt idx="5888">
                  <c:v>39.35</c:v>
                </c:pt>
                <c:pt idx="5889">
                  <c:v>40.85</c:v>
                </c:pt>
                <c:pt idx="5890">
                  <c:v>55.31</c:v>
                </c:pt>
                <c:pt idx="5891">
                  <c:v>41.45</c:v>
                </c:pt>
                <c:pt idx="5892">
                  <c:v>32.07</c:v>
                </c:pt>
                <c:pt idx="5893">
                  <c:v>33.74</c:v>
                </c:pt>
                <c:pt idx="5894">
                  <c:v>47.47</c:v>
                </c:pt>
                <c:pt idx="5895">
                  <c:v>54.18</c:v>
                </c:pt>
                <c:pt idx="5896">
                  <c:v>63.61</c:v>
                </c:pt>
                <c:pt idx="5897">
                  <c:v>69.760000000000005</c:v>
                </c:pt>
                <c:pt idx="5898">
                  <c:v>78.849999999999994</c:v>
                </c:pt>
                <c:pt idx="5899">
                  <c:v>67.23</c:v>
                </c:pt>
                <c:pt idx="5900">
                  <c:v>59.03</c:v>
                </c:pt>
                <c:pt idx="5901">
                  <c:v>78.27</c:v>
                </c:pt>
                <c:pt idx="5902">
                  <c:v>86.99</c:v>
                </c:pt>
                <c:pt idx="5903">
                  <c:v>85.21</c:v>
                </c:pt>
                <c:pt idx="5904">
                  <c:v>107.61</c:v>
                </c:pt>
                <c:pt idx="5905">
                  <c:v>92.97</c:v>
                </c:pt>
                <c:pt idx="5906">
                  <c:v>99.44</c:v>
                </c:pt>
                <c:pt idx="5907">
                  <c:v>130.85</c:v>
                </c:pt>
                <c:pt idx="5908">
                  <c:v>172.89</c:v>
                </c:pt>
                <c:pt idx="5909">
                  <c:v>141.31</c:v>
                </c:pt>
                <c:pt idx="5910">
                  <c:v>118.25</c:v>
                </c:pt>
                <c:pt idx="5911">
                  <c:v>107.17</c:v>
                </c:pt>
                <c:pt idx="5912">
                  <c:v>91.71</c:v>
                </c:pt>
                <c:pt idx="5913">
                  <c:v>91.32</c:v>
                </c:pt>
                <c:pt idx="5914">
                  <c:v>107.25</c:v>
                </c:pt>
                <c:pt idx="5915">
                  <c:v>116.22</c:v>
                </c:pt>
                <c:pt idx="5916">
                  <c:v>49.55</c:v>
                </c:pt>
                <c:pt idx="5917">
                  <c:v>63.74</c:v>
                </c:pt>
                <c:pt idx="5918">
                  <c:v>50.14</c:v>
                </c:pt>
                <c:pt idx="5919">
                  <c:v>53.26</c:v>
                </c:pt>
                <c:pt idx="5920">
                  <c:v>88.66</c:v>
                </c:pt>
                <c:pt idx="5921">
                  <c:v>73.48</c:v>
                </c:pt>
                <c:pt idx="5922">
                  <c:v>114.01</c:v>
                </c:pt>
                <c:pt idx="5923">
                  <c:v>116.95</c:v>
                </c:pt>
                <c:pt idx="5924">
                  <c:v>100.44</c:v>
                </c:pt>
                <c:pt idx="5925">
                  <c:v>90.64</c:v>
                </c:pt>
                <c:pt idx="5926">
                  <c:v>93.94</c:v>
                </c:pt>
                <c:pt idx="5927">
                  <c:v>105.13</c:v>
                </c:pt>
                <c:pt idx="5928">
                  <c:v>104.04</c:v>
                </c:pt>
                <c:pt idx="5929">
                  <c:v>129.71</c:v>
                </c:pt>
                <c:pt idx="5930">
                  <c:v>137.26</c:v>
                </c:pt>
                <c:pt idx="5931">
                  <c:v>86.81</c:v>
                </c:pt>
                <c:pt idx="5932">
                  <c:v>76.010000000000005</c:v>
                </c:pt>
                <c:pt idx="5933">
                  <c:v>71.47</c:v>
                </c:pt>
                <c:pt idx="5934">
                  <c:v>45.53</c:v>
                </c:pt>
                <c:pt idx="5935">
                  <c:v>51.14</c:v>
                </c:pt>
                <c:pt idx="5936">
                  <c:v>96.15</c:v>
                </c:pt>
                <c:pt idx="5937">
                  <c:v>106.54</c:v>
                </c:pt>
                <c:pt idx="5938">
                  <c:v>86.22</c:v>
                </c:pt>
                <c:pt idx="5939">
                  <c:v>79.86</c:v>
                </c:pt>
                <c:pt idx="5940">
                  <c:v>61.28</c:v>
                </c:pt>
                <c:pt idx="5941">
                  <c:v>59.86</c:v>
                </c:pt>
                <c:pt idx="5942">
                  <c:v>53.48</c:v>
                </c:pt>
                <c:pt idx="5943">
                  <c:v>60.88</c:v>
                </c:pt>
                <c:pt idx="5944">
                  <c:v>31.92</c:v>
                </c:pt>
                <c:pt idx="5945">
                  <c:v>20.55</c:v>
                </c:pt>
                <c:pt idx="5946">
                  <c:v>18.29</c:v>
                </c:pt>
                <c:pt idx="5947">
                  <c:v>23.51</c:v>
                </c:pt>
                <c:pt idx="5948">
                  <c:v>35.28</c:v>
                </c:pt>
                <c:pt idx="5949">
                  <c:v>28.9</c:v>
                </c:pt>
                <c:pt idx="5950">
                  <c:v>23.08</c:v>
                </c:pt>
                <c:pt idx="5951">
                  <c:v>160.69999999999999</c:v>
                </c:pt>
                <c:pt idx="5952">
                  <c:v>55.22</c:v>
                </c:pt>
                <c:pt idx="5953">
                  <c:v>36.770000000000003</c:v>
                </c:pt>
                <c:pt idx="5954">
                  <c:v>118.94</c:v>
                </c:pt>
                <c:pt idx="5955">
                  <c:v>168.08</c:v>
                </c:pt>
                <c:pt idx="5956">
                  <c:v>90.08</c:v>
                </c:pt>
                <c:pt idx="5957">
                  <c:v>52.81</c:v>
                </c:pt>
                <c:pt idx="5958">
                  <c:v>51.62</c:v>
                </c:pt>
                <c:pt idx="5959">
                  <c:v>62.33</c:v>
                </c:pt>
                <c:pt idx="5960">
                  <c:v>79.02</c:v>
                </c:pt>
                <c:pt idx="5961">
                  <c:v>77.84</c:v>
                </c:pt>
                <c:pt idx="5962">
                  <c:v>80.599999999999994</c:v>
                </c:pt>
                <c:pt idx="5963">
                  <c:v>88.86</c:v>
                </c:pt>
                <c:pt idx="5964">
                  <c:v>95.37</c:v>
                </c:pt>
                <c:pt idx="5965">
                  <c:v>110.03</c:v>
                </c:pt>
                <c:pt idx="5966">
                  <c:v>40.58</c:v>
                </c:pt>
                <c:pt idx="5967">
                  <c:v>67.66</c:v>
                </c:pt>
                <c:pt idx="5968">
                  <c:v>54.21</c:v>
                </c:pt>
                <c:pt idx="5969">
                  <c:v>203.18</c:v>
                </c:pt>
                <c:pt idx="5970">
                  <c:v>218.24</c:v>
                </c:pt>
                <c:pt idx="5971">
                  <c:v>167.32</c:v>
                </c:pt>
                <c:pt idx="5972">
                  <c:v>211.02</c:v>
                </c:pt>
                <c:pt idx="5973">
                  <c:v>225.69</c:v>
                </c:pt>
                <c:pt idx="5974">
                  <c:v>263.57</c:v>
                </c:pt>
                <c:pt idx="5975">
                  <c:v>275.20999999999998</c:v>
                </c:pt>
                <c:pt idx="5976">
                  <c:v>198.39</c:v>
                </c:pt>
                <c:pt idx="5977">
                  <c:v>164.17</c:v>
                </c:pt>
                <c:pt idx="5978">
                  <c:v>42.14</c:v>
                </c:pt>
                <c:pt idx="5979">
                  <c:v>36.46</c:v>
                </c:pt>
                <c:pt idx="5980">
                  <c:v>61.07</c:v>
                </c:pt>
                <c:pt idx="5981">
                  <c:v>62.83</c:v>
                </c:pt>
                <c:pt idx="5982">
                  <c:v>57.42</c:v>
                </c:pt>
                <c:pt idx="5983">
                  <c:v>66.64</c:v>
                </c:pt>
                <c:pt idx="5984">
                  <c:v>56.23</c:v>
                </c:pt>
                <c:pt idx="5985">
                  <c:v>79.540000000000006</c:v>
                </c:pt>
                <c:pt idx="5986">
                  <c:v>47.74</c:v>
                </c:pt>
                <c:pt idx="5987">
                  <c:v>53</c:v>
                </c:pt>
                <c:pt idx="5988">
                  <c:v>12.74</c:v>
                </c:pt>
                <c:pt idx="5989">
                  <c:v>14.43</c:v>
                </c:pt>
                <c:pt idx="5990">
                  <c:v>22.15</c:v>
                </c:pt>
                <c:pt idx="5991">
                  <c:v>26.68</c:v>
                </c:pt>
                <c:pt idx="5992">
                  <c:v>24.74</c:v>
                </c:pt>
                <c:pt idx="5993">
                  <c:v>19.09</c:v>
                </c:pt>
                <c:pt idx="5994">
                  <c:v>16.22</c:v>
                </c:pt>
                <c:pt idx="5995">
                  <c:v>11.45</c:v>
                </c:pt>
                <c:pt idx="5996">
                  <c:v>8.89</c:v>
                </c:pt>
                <c:pt idx="5997">
                  <c:v>8.18</c:v>
                </c:pt>
                <c:pt idx="5998">
                  <c:v>8.1999999999999993</c:v>
                </c:pt>
                <c:pt idx="5999">
                  <c:v>8.91</c:v>
                </c:pt>
                <c:pt idx="6000">
                  <c:v>9.5299999999999994</c:v>
                </c:pt>
                <c:pt idx="6001">
                  <c:v>12.25</c:v>
                </c:pt>
                <c:pt idx="6002">
                  <c:v>18.62</c:v>
                </c:pt>
                <c:pt idx="6003">
                  <c:v>27.33</c:v>
                </c:pt>
                <c:pt idx="6004">
                  <c:v>36.6</c:v>
                </c:pt>
                <c:pt idx="6005">
                  <c:v>51.79</c:v>
                </c:pt>
                <c:pt idx="6006">
                  <c:v>41.23</c:v>
                </c:pt>
                <c:pt idx="6007">
                  <c:v>41.25</c:v>
                </c:pt>
                <c:pt idx="6008">
                  <c:v>88.28</c:v>
                </c:pt>
                <c:pt idx="6009">
                  <c:v>145.31</c:v>
                </c:pt>
                <c:pt idx="6010">
                  <c:v>125.91</c:v>
                </c:pt>
                <c:pt idx="6011">
                  <c:v>90.14</c:v>
                </c:pt>
                <c:pt idx="6012">
                  <c:v>112.08</c:v>
                </c:pt>
                <c:pt idx="6013">
                  <c:v>133.81</c:v>
                </c:pt>
                <c:pt idx="6014">
                  <c:v>96.98</c:v>
                </c:pt>
                <c:pt idx="6015">
                  <c:v>68.94</c:v>
                </c:pt>
                <c:pt idx="6016">
                  <c:v>125.84</c:v>
                </c:pt>
                <c:pt idx="6017">
                  <c:v>116.13</c:v>
                </c:pt>
                <c:pt idx="6018">
                  <c:v>108</c:v>
                </c:pt>
                <c:pt idx="6019">
                  <c:v>93.11</c:v>
                </c:pt>
                <c:pt idx="6020">
                  <c:v>92.33</c:v>
                </c:pt>
                <c:pt idx="6021">
                  <c:v>115.02</c:v>
                </c:pt>
                <c:pt idx="6022">
                  <c:v>76.650000000000006</c:v>
                </c:pt>
                <c:pt idx="6023">
                  <c:v>105.8</c:v>
                </c:pt>
                <c:pt idx="6024">
                  <c:v>122.28</c:v>
                </c:pt>
                <c:pt idx="6025">
                  <c:v>105.6</c:v>
                </c:pt>
                <c:pt idx="6026">
                  <c:v>98.1</c:v>
                </c:pt>
                <c:pt idx="6027">
                  <c:v>118.12</c:v>
                </c:pt>
                <c:pt idx="6028">
                  <c:v>116.83</c:v>
                </c:pt>
                <c:pt idx="6029">
                  <c:v>119.48</c:v>
                </c:pt>
                <c:pt idx="6030">
                  <c:v>140.94999999999999</c:v>
                </c:pt>
                <c:pt idx="6031">
                  <c:v>138.44</c:v>
                </c:pt>
                <c:pt idx="6032">
                  <c:v>41.29</c:v>
                </c:pt>
                <c:pt idx="6033">
                  <c:v>55.27</c:v>
                </c:pt>
                <c:pt idx="6034">
                  <c:v>35.83</c:v>
                </c:pt>
                <c:pt idx="6035">
                  <c:v>33.590000000000003</c:v>
                </c:pt>
                <c:pt idx="6036">
                  <c:v>34.090000000000003</c:v>
                </c:pt>
                <c:pt idx="6037">
                  <c:v>35.04</c:v>
                </c:pt>
                <c:pt idx="6038">
                  <c:v>66.099999999999994</c:v>
                </c:pt>
                <c:pt idx="6039">
                  <c:v>72.95</c:v>
                </c:pt>
                <c:pt idx="6040">
                  <c:v>65.75</c:v>
                </c:pt>
                <c:pt idx="6041">
                  <c:v>57.54</c:v>
                </c:pt>
                <c:pt idx="6042">
                  <c:v>39.49</c:v>
                </c:pt>
                <c:pt idx="6043">
                  <c:v>26.77</c:v>
                </c:pt>
                <c:pt idx="6044">
                  <c:v>23.58</c:v>
                </c:pt>
                <c:pt idx="6045">
                  <c:v>22.45</c:v>
                </c:pt>
                <c:pt idx="6046">
                  <c:v>47.94</c:v>
                </c:pt>
                <c:pt idx="6047">
                  <c:v>67.63</c:v>
                </c:pt>
                <c:pt idx="6048">
                  <c:v>89.84</c:v>
                </c:pt>
                <c:pt idx="6049">
                  <c:v>54.24</c:v>
                </c:pt>
                <c:pt idx="6050">
                  <c:v>73.69</c:v>
                </c:pt>
                <c:pt idx="6051">
                  <c:v>34.4</c:v>
                </c:pt>
                <c:pt idx="6052">
                  <c:v>20.47</c:v>
                </c:pt>
                <c:pt idx="6053">
                  <c:v>16.5</c:v>
                </c:pt>
                <c:pt idx="6054">
                  <c:v>51.86</c:v>
                </c:pt>
                <c:pt idx="6055">
                  <c:v>137.46</c:v>
                </c:pt>
                <c:pt idx="6056">
                  <c:v>131.77000000000001</c:v>
                </c:pt>
                <c:pt idx="6057">
                  <c:v>106.46</c:v>
                </c:pt>
                <c:pt idx="6058">
                  <c:v>83.72</c:v>
                </c:pt>
                <c:pt idx="6059">
                  <c:v>70.81</c:v>
                </c:pt>
                <c:pt idx="6060">
                  <c:v>53.65</c:v>
                </c:pt>
                <c:pt idx="6061">
                  <c:v>20.9</c:v>
                </c:pt>
                <c:pt idx="6062">
                  <c:v>16.54</c:v>
                </c:pt>
                <c:pt idx="6063">
                  <c:v>28.61</c:v>
                </c:pt>
                <c:pt idx="6064">
                  <c:v>71.33</c:v>
                </c:pt>
                <c:pt idx="6065">
                  <c:v>46.37</c:v>
                </c:pt>
                <c:pt idx="6066">
                  <c:v>29.38</c:v>
                </c:pt>
                <c:pt idx="6067">
                  <c:v>44.93</c:v>
                </c:pt>
                <c:pt idx="6068">
                  <c:v>74.819999999999993</c:v>
                </c:pt>
                <c:pt idx="6069">
                  <c:v>198.46</c:v>
                </c:pt>
                <c:pt idx="6070">
                  <c:v>267.56</c:v>
                </c:pt>
                <c:pt idx="6071">
                  <c:v>455.33</c:v>
                </c:pt>
                <c:pt idx="6072">
                  <c:v>358.94</c:v>
                </c:pt>
                <c:pt idx="6073">
                  <c:v>220.13</c:v>
                </c:pt>
                <c:pt idx="6074">
                  <c:v>403.49</c:v>
                </c:pt>
                <c:pt idx="6075">
                  <c:v>379.63</c:v>
                </c:pt>
                <c:pt idx="6076">
                  <c:v>261.39</c:v>
                </c:pt>
                <c:pt idx="6077">
                  <c:v>230.72</c:v>
                </c:pt>
                <c:pt idx="6078">
                  <c:v>190.06</c:v>
                </c:pt>
                <c:pt idx="6079">
                  <c:v>227.83</c:v>
                </c:pt>
                <c:pt idx="6080">
                  <c:v>299.36</c:v>
                </c:pt>
                <c:pt idx="6081">
                  <c:v>263.83999999999997</c:v>
                </c:pt>
                <c:pt idx="6082">
                  <c:v>354.11</c:v>
                </c:pt>
                <c:pt idx="6083">
                  <c:v>296.02999999999997</c:v>
                </c:pt>
                <c:pt idx="6084">
                  <c:v>256.33</c:v>
                </c:pt>
                <c:pt idx="6085">
                  <c:v>322.25</c:v>
                </c:pt>
                <c:pt idx="6086">
                  <c:v>543.27</c:v>
                </c:pt>
                <c:pt idx="6087">
                  <c:v>448.88</c:v>
                </c:pt>
                <c:pt idx="6088">
                  <c:v>453.3</c:v>
                </c:pt>
                <c:pt idx="6089">
                  <c:v>462.96</c:v>
                </c:pt>
                <c:pt idx="6090">
                  <c:v>537.5</c:v>
                </c:pt>
                <c:pt idx="6091">
                  <c:v>493.56</c:v>
                </c:pt>
                <c:pt idx="6092">
                  <c:v>403.62</c:v>
                </c:pt>
                <c:pt idx="6093">
                  <c:v>462.5</c:v>
                </c:pt>
                <c:pt idx="6094">
                  <c:v>402.63</c:v>
                </c:pt>
                <c:pt idx="6095">
                  <c:v>383.66</c:v>
                </c:pt>
                <c:pt idx="6096">
                  <c:v>308.57</c:v>
                </c:pt>
                <c:pt idx="6097">
                  <c:v>298.74</c:v>
                </c:pt>
                <c:pt idx="6098">
                  <c:v>303.76</c:v>
                </c:pt>
                <c:pt idx="6099">
                  <c:v>427.42</c:v>
                </c:pt>
                <c:pt idx="6100">
                  <c:v>346.13</c:v>
                </c:pt>
                <c:pt idx="6101">
                  <c:v>149.19999999999999</c:v>
                </c:pt>
                <c:pt idx="6102">
                  <c:v>148.5</c:v>
                </c:pt>
                <c:pt idx="6103">
                  <c:v>231.42</c:v>
                </c:pt>
                <c:pt idx="6104">
                  <c:v>239.42</c:v>
                </c:pt>
                <c:pt idx="6105">
                  <c:v>255.26</c:v>
                </c:pt>
                <c:pt idx="6106">
                  <c:v>315.54000000000002</c:v>
                </c:pt>
                <c:pt idx="6107">
                  <c:v>266.29000000000002</c:v>
                </c:pt>
                <c:pt idx="6108">
                  <c:v>206.29</c:v>
                </c:pt>
                <c:pt idx="6109">
                  <c:v>190.8</c:v>
                </c:pt>
                <c:pt idx="6110">
                  <c:v>179.42</c:v>
                </c:pt>
                <c:pt idx="6111">
                  <c:v>168.44</c:v>
                </c:pt>
                <c:pt idx="6112">
                  <c:v>178.92</c:v>
                </c:pt>
                <c:pt idx="6113">
                  <c:v>125.03</c:v>
                </c:pt>
                <c:pt idx="6114">
                  <c:v>115.92</c:v>
                </c:pt>
                <c:pt idx="6115">
                  <c:v>97.58</c:v>
                </c:pt>
                <c:pt idx="6116">
                  <c:v>103.71</c:v>
                </c:pt>
                <c:pt idx="6117">
                  <c:v>114.66</c:v>
                </c:pt>
                <c:pt idx="6118">
                  <c:v>101.54</c:v>
                </c:pt>
                <c:pt idx="6119">
                  <c:v>71.010000000000005</c:v>
                </c:pt>
                <c:pt idx="6120">
                  <c:v>232.65</c:v>
                </c:pt>
                <c:pt idx="6121">
                  <c:v>222.89</c:v>
                </c:pt>
                <c:pt idx="6122">
                  <c:v>184.97</c:v>
                </c:pt>
                <c:pt idx="6123">
                  <c:v>130.19</c:v>
                </c:pt>
                <c:pt idx="6124">
                  <c:v>144.38999999999999</c:v>
                </c:pt>
                <c:pt idx="6125">
                  <c:v>173.15</c:v>
                </c:pt>
                <c:pt idx="6126">
                  <c:v>240.34</c:v>
                </c:pt>
                <c:pt idx="6127">
                  <c:v>263</c:v>
                </c:pt>
                <c:pt idx="6128">
                  <c:v>321.14999999999998</c:v>
                </c:pt>
                <c:pt idx="6129">
                  <c:v>329.91</c:v>
                </c:pt>
                <c:pt idx="6130">
                  <c:v>334.41</c:v>
                </c:pt>
                <c:pt idx="6131">
                  <c:v>506.85</c:v>
                </c:pt>
                <c:pt idx="6132">
                  <c:v>188.36</c:v>
                </c:pt>
                <c:pt idx="6133">
                  <c:v>185.32</c:v>
                </c:pt>
                <c:pt idx="6134">
                  <c:v>173.16</c:v>
                </c:pt>
                <c:pt idx="6135">
                  <c:v>166.49</c:v>
                </c:pt>
                <c:pt idx="6136">
                  <c:v>122.01</c:v>
                </c:pt>
                <c:pt idx="6137">
                  <c:v>124.19</c:v>
                </c:pt>
                <c:pt idx="6138">
                  <c:v>94.22</c:v>
                </c:pt>
                <c:pt idx="6139">
                  <c:v>217.17</c:v>
                </c:pt>
                <c:pt idx="6140">
                  <c:v>196.37</c:v>
                </c:pt>
                <c:pt idx="6141">
                  <c:v>191.71</c:v>
                </c:pt>
                <c:pt idx="6142">
                  <c:v>305.51</c:v>
                </c:pt>
                <c:pt idx="6143">
                  <c:v>240.42</c:v>
                </c:pt>
                <c:pt idx="6144">
                  <c:v>242.05</c:v>
                </c:pt>
                <c:pt idx="6145">
                  <c:v>227.41</c:v>
                </c:pt>
                <c:pt idx="6146">
                  <c:v>220.78</c:v>
                </c:pt>
                <c:pt idx="6147">
                  <c:v>204.43</c:v>
                </c:pt>
                <c:pt idx="6148">
                  <c:v>143.11000000000001</c:v>
                </c:pt>
                <c:pt idx="6149">
                  <c:v>141.16999999999999</c:v>
                </c:pt>
                <c:pt idx="6150">
                  <c:v>145.31</c:v>
                </c:pt>
                <c:pt idx="6151">
                  <c:v>223.04</c:v>
                </c:pt>
                <c:pt idx="6152">
                  <c:v>231.92</c:v>
                </c:pt>
                <c:pt idx="6153">
                  <c:v>151.55000000000001</c:v>
                </c:pt>
                <c:pt idx="6154">
                  <c:v>156.30000000000001</c:v>
                </c:pt>
                <c:pt idx="6155">
                  <c:v>206.28</c:v>
                </c:pt>
                <c:pt idx="6156">
                  <c:v>236.48</c:v>
                </c:pt>
                <c:pt idx="6157">
                  <c:v>332.98</c:v>
                </c:pt>
                <c:pt idx="6158">
                  <c:v>150.54</c:v>
                </c:pt>
                <c:pt idx="6159">
                  <c:v>124.85</c:v>
                </c:pt>
                <c:pt idx="6160">
                  <c:v>90.51</c:v>
                </c:pt>
                <c:pt idx="6161">
                  <c:v>87.18</c:v>
                </c:pt>
                <c:pt idx="6162">
                  <c:v>56.39</c:v>
                </c:pt>
                <c:pt idx="6163">
                  <c:v>61.66</c:v>
                </c:pt>
                <c:pt idx="6164">
                  <c:v>638.53</c:v>
                </c:pt>
                <c:pt idx="6165">
                  <c:v>858.99</c:v>
                </c:pt>
                <c:pt idx="6166">
                  <c:v>512.69000000000005</c:v>
                </c:pt>
                <c:pt idx="6167">
                  <c:v>817.74</c:v>
                </c:pt>
                <c:pt idx="6168">
                  <c:v>419.01</c:v>
                </c:pt>
                <c:pt idx="6169">
                  <c:v>395.6</c:v>
                </c:pt>
                <c:pt idx="6170">
                  <c:v>462.8</c:v>
                </c:pt>
                <c:pt idx="6171">
                  <c:v>565.33000000000004</c:v>
                </c:pt>
                <c:pt idx="6172">
                  <c:v>708.2</c:v>
                </c:pt>
                <c:pt idx="6173">
                  <c:v>911.13</c:v>
                </c:pt>
                <c:pt idx="6174">
                  <c:v>994.21</c:v>
                </c:pt>
                <c:pt idx="6175">
                  <c:v>39.72</c:v>
                </c:pt>
                <c:pt idx="6176">
                  <c:v>115.32</c:v>
                </c:pt>
                <c:pt idx="6177">
                  <c:v>114.45</c:v>
                </c:pt>
                <c:pt idx="6178">
                  <c:v>23.97</c:v>
                </c:pt>
                <c:pt idx="6179">
                  <c:v>38.380000000000003</c:v>
                </c:pt>
                <c:pt idx="6180">
                  <c:v>105.97</c:v>
                </c:pt>
                <c:pt idx="6181">
                  <c:v>139.72</c:v>
                </c:pt>
                <c:pt idx="6182">
                  <c:v>130.32</c:v>
                </c:pt>
                <c:pt idx="6183">
                  <c:v>139.15</c:v>
                </c:pt>
                <c:pt idx="6184">
                  <c:v>128.71</c:v>
                </c:pt>
                <c:pt idx="6185">
                  <c:v>134.37</c:v>
                </c:pt>
                <c:pt idx="6186">
                  <c:v>266.19</c:v>
                </c:pt>
                <c:pt idx="6187">
                  <c:v>342.24</c:v>
                </c:pt>
                <c:pt idx="6188">
                  <c:v>433.89</c:v>
                </c:pt>
                <c:pt idx="6189">
                  <c:v>39.32</c:v>
                </c:pt>
                <c:pt idx="6190">
                  <c:v>45.2</c:v>
                </c:pt>
                <c:pt idx="6191">
                  <c:v>93.94</c:v>
                </c:pt>
                <c:pt idx="6192">
                  <c:v>86.26</c:v>
                </c:pt>
                <c:pt idx="6193">
                  <c:v>73.48</c:v>
                </c:pt>
                <c:pt idx="6194">
                  <c:v>82.55</c:v>
                </c:pt>
                <c:pt idx="6195">
                  <c:v>47.29</c:v>
                </c:pt>
                <c:pt idx="6196">
                  <c:v>62.46</c:v>
                </c:pt>
                <c:pt idx="6197">
                  <c:v>83.85</c:v>
                </c:pt>
                <c:pt idx="6198">
                  <c:v>315.56</c:v>
                </c:pt>
                <c:pt idx="6199">
                  <c:v>243.05</c:v>
                </c:pt>
                <c:pt idx="6200">
                  <c:v>177.97</c:v>
                </c:pt>
                <c:pt idx="6201">
                  <c:v>154.47</c:v>
                </c:pt>
                <c:pt idx="6202">
                  <c:v>137.52000000000001</c:v>
                </c:pt>
                <c:pt idx="6203">
                  <c:v>141.84</c:v>
                </c:pt>
                <c:pt idx="6204">
                  <c:v>148.66999999999999</c:v>
                </c:pt>
                <c:pt idx="6205">
                  <c:v>201.31</c:v>
                </c:pt>
                <c:pt idx="6206">
                  <c:v>53.97</c:v>
                </c:pt>
                <c:pt idx="6207">
                  <c:v>115.77</c:v>
                </c:pt>
                <c:pt idx="6208">
                  <c:v>86.22</c:v>
                </c:pt>
                <c:pt idx="6209">
                  <c:v>77.11</c:v>
                </c:pt>
                <c:pt idx="6210">
                  <c:v>68.900000000000006</c:v>
                </c:pt>
                <c:pt idx="6211">
                  <c:v>87.17</c:v>
                </c:pt>
                <c:pt idx="6212">
                  <c:v>82.46</c:v>
                </c:pt>
                <c:pt idx="6213">
                  <c:v>62.63</c:v>
                </c:pt>
                <c:pt idx="6214">
                  <c:v>41.21</c:v>
                </c:pt>
                <c:pt idx="6215">
                  <c:v>53.81</c:v>
                </c:pt>
                <c:pt idx="6216">
                  <c:v>49.77</c:v>
                </c:pt>
                <c:pt idx="6217">
                  <c:v>26.74</c:v>
                </c:pt>
                <c:pt idx="6218">
                  <c:v>31.28</c:v>
                </c:pt>
                <c:pt idx="6219">
                  <c:v>51.43</c:v>
                </c:pt>
                <c:pt idx="6220">
                  <c:v>42.71</c:v>
                </c:pt>
                <c:pt idx="6221">
                  <c:v>41.86</c:v>
                </c:pt>
                <c:pt idx="6222">
                  <c:v>59.17</c:v>
                </c:pt>
                <c:pt idx="6223">
                  <c:v>71.47</c:v>
                </c:pt>
                <c:pt idx="6224">
                  <c:v>463.62</c:v>
                </c:pt>
                <c:pt idx="6225">
                  <c:v>457.36</c:v>
                </c:pt>
                <c:pt idx="6226">
                  <c:v>535.76</c:v>
                </c:pt>
                <c:pt idx="6227">
                  <c:v>519.62</c:v>
                </c:pt>
                <c:pt idx="6228">
                  <c:v>491.61</c:v>
                </c:pt>
                <c:pt idx="6229">
                  <c:v>433.45</c:v>
                </c:pt>
                <c:pt idx="6230">
                  <c:v>328</c:v>
                </c:pt>
                <c:pt idx="6231">
                  <c:v>258.95</c:v>
                </c:pt>
                <c:pt idx="6232">
                  <c:v>348.31</c:v>
                </c:pt>
                <c:pt idx="6233">
                  <c:v>220.44</c:v>
                </c:pt>
                <c:pt idx="6234">
                  <c:v>173.96</c:v>
                </c:pt>
                <c:pt idx="6235">
                  <c:v>173.11</c:v>
                </c:pt>
                <c:pt idx="6236">
                  <c:v>140.08000000000001</c:v>
                </c:pt>
                <c:pt idx="6237">
                  <c:v>190.18</c:v>
                </c:pt>
                <c:pt idx="6238">
                  <c:v>259.58</c:v>
                </c:pt>
                <c:pt idx="6239">
                  <c:v>52.26</c:v>
                </c:pt>
                <c:pt idx="6240">
                  <c:v>93.5</c:v>
                </c:pt>
                <c:pt idx="6241">
                  <c:v>96.41</c:v>
                </c:pt>
                <c:pt idx="6242">
                  <c:v>346.2</c:v>
                </c:pt>
                <c:pt idx="6243">
                  <c:v>332.28</c:v>
                </c:pt>
                <c:pt idx="6244">
                  <c:v>279.17</c:v>
                </c:pt>
                <c:pt idx="6245">
                  <c:v>305.63</c:v>
                </c:pt>
                <c:pt idx="6246">
                  <c:v>276.38</c:v>
                </c:pt>
                <c:pt idx="6247">
                  <c:v>270.68</c:v>
                </c:pt>
                <c:pt idx="6248">
                  <c:v>264.41000000000003</c:v>
                </c:pt>
                <c:pt idx="6249">
                  <c:v>252.57</c:v>
                </c:pt>
                <c:pt idx="6250">
                  <c:v>244.82</c:v>
                </c:pt>
                <c:pt idx="6251">
                  <c:v>123.43</c:v>
                </c:pt>
                <c:pt idx="6252">
                  <c:v>133.78</c:v>
                </c:pt>
                <c:pt idx="6253">
                  <c:v>208.22</c:v>
                </c:pt>
                <c:pt idx="6254">
                  <c:v>234.27</c:v>
                </c:pt>
                <c:pt idx="6255">
                  <c:v>156.30000000000001</c:v>
                </c:pt>
                <c:pt idx="6256">
                  <c:v>139.47999999999999</c:v>
                </c:pt>
                <c:pt idx="6257">
                  <c:v>55.97</c:v>
                </c:pt>
                <c:pt idx="6258">
                  <c:v>53.2</c:v>
                </c:pt>
                <c:pt idx="6259">
                  <c:v>252.36</c:v>
                </c:pt>
                <c:pt idx="6260">
                  <c:v>384.48</c:v>
                </c:pt>
                <c:pt idx="6261">
                  <c:v>453.13</c:v>
                </c:pt>
                <c:pt idx="6262">
                  <c:v>613.16999999999996</c:v>
                </c:pt>
                <c:pt idx="6263">
                  <c:v>607.5</c:v>
                </c:pt>
                <c:pt idx="6264">
                  <c:v>429.81</c:v>
                </c:pt>
                <c:pt idx="6265">
                  <c:v>341.9</c:v>
                </c:pt>
                <c:pt idx="6266">
                  <c:v>263.16000000000003</c:v>
                </c:pt>
                <c:pt idx="6267">
                  <c:v>400.44</c:v>
                </c:pt>
                <c:pt idx="6268">
                  <c:v>652.70000000000005</c:v>
                </c:pt>
                <c:pt idx="6269">
                  <c:v>1061.6099999999999</c:v>
                </c:pt>
                <c:pt idx="6270">
                  <c:v>844.28</c:v>
                </c:pt>
                <c:pt idx="6271">
                  <c:v>906.08</c:v>
                </c:pt>
                <c:pt idx="6272">
                  <c:v>832.47</c:v>
                </c:pt>
                <c:pt idx="6273">
                  <c:v>874.73</c:v>
                </c:pt>
                <c:pt idx="6274">
                  <c:v>595.57000000000005</c:v>
                </c:pt>
                <c:pt idx="6275">
                  <c:v>375.19</c:v>
                </c:pt>
                <c:pt idx="6276">
                  <c:v>340.67</c:v>
                </c:pt>
                <c:pt idx="6277">
                  <c:v>299</c:v>
                </c:pt>
                <c:pt idx="6278">
                  <c:v>211.53</c:v>
                </c:pt>
                <c:pt idx="6279">
                  <c:v>290.77999999999997</c:v>
                </c:pt>
                <c:pt idx="6280">
                  <c:v>344.93</c:v>
                </c:pt>
                <c:pt idx="6281">
                  <c:v>455.25</c:v>
                </c:pt>
                <c:pt idx="6282">
                  <c:v>387.39</c:v>
                </c:pt>
                <c:pt idx="6283">
                  <c:v>290</c:v>
                </c:pt>
                <c:pt idx="6284">
                  <c:v>362.23</c:v>
                </c:pt>
                <c:pt idx="6285">
                  <c:v>327.48</c:v>
                </c:pt>
                <c:pt idx="6286">
                  <c:v>280.66000000000003</c:v>
                </c:pt>
                <c:pt idx="6287">
                  <c:v>320.02</c:v>
                </c:pt>
                <c:pt idx="6288">
                  <c:v>409.8</c:v>
                </c:pt>
                <c:pt idx="6289">
                  <c:v>396.55</c:v>
                </c:pt>
                <c:pt idx="6290">
                  <c:v>503.93</c:v>
                </c:pt>
                <c:pt idx="6291">
                  <c:v>466.08</c:v>
                </c:pt>
                <c:pt idx="6292">
                  <c:v>524.72</c:v>
                </c:pt>
                <c:pt idx="6293">
                  <c:v>561.88</c:v>
                </c:pt>
                <c:pt idx="6294">
                  <c:v>635.03</c:v>
                </c:pt>
                <c:pt idx="6295">
                  <c:v>1012.96</c:v>
                </c:pt>
                <c:pt idx="6296">
                  <c:v>307.98</c:v>
                </c:pt>
                <c:pt idx="6297">
                  <c:v>158.30000000000001</c:v>
                </c:pt>
                <c:pt idx="6298">
                  <c:v>242.97</c:v>
                </c:pt>
                <c:pt idx="6299">
                  <c:v>353.3</c:v>
                </c:pt>
                <c:pt idx="6300">
                  <c:v>241.99</c:v>
                </c:pt>
                <c:pt idx="6301">
                  <c:v>235.57</c:v>
                </c:pt>
                <c:pt idx="6302">
                  <c:v>351.85</c:v>
                </c:pt>
                <c:pt idx="6303">
                  <c:v>299.23</c:v>
                </c:pt>
                <c:pt idx="6304">
                  <c:v>296.23</c:v>
                </c:pt>
                <c:pt idx="6305">
                  <c:v>175.12</c:v>
                </c:pt>
                <c:pt idx="6306">
                  <c:v>206.55</c:v>
                </c:pt>
                <c:pt idx="6307">
                  <c:v>267.02999999999997</c:v>
                </c:pt>
                <c:pt idx="6308">
                  <c:v>228.64</c:v>
                </c:pt>
                <c:pt idx="6309">
                  <c:v>215.29</c:v>
                </c:pt>
                <c:pt idx="6310">
                  <c:v>145.22</c:v>
                </c:pt>
                <c:pt idx="6311">
                  <c:v>160.51</c:v>
                </c:pt>
                <c:pt idx="6312">
                  <c:v>225.64</c:v>
                </c:pt>
                <c:pt idx="6313">
                  <c:v>193.3</c:v>
                </c:pt>
                <c:pt idx="6314">
                  <c:v>189.32</c:v>
                </c:pt>
                <c:pt idx="6315">
                  <c:v>200.44</c:v>
                </c:pt>
                <c:pt idx="6316">
                  <c:v>238.65</c:v>
                </c:pt>
                <c:pt idx="6317">
                  <c:v>243.55</c:v>
                </c:pt>
                <c:pt idx="6318">
                  <c:v>278.37</c:v>
                </c:pt>
                <c:pt idx="6319">
                  <c:v>244.19</c:v>
                </c:pt>
                <c:pt idx="6320">
                  <c:v>171.82</c:v>
                </c:pt>
                <c:pt idx="6321">
                  <c:v>196.32</c:v>
                </c:pt>
                <c:pt idx="6322">
                  <c:v>296</c:v>
                </c:pt>
                <c:pt idx="6323">
                  <c:v>291.36</c:v>
                </c:pt>
                <c:pt idx="6324">
                  <c:v>289.82</c:v>
                </c:pt>
                <c:pt idx="6325">
                  <c:v>395.97</c:v>
                </c:pt>
                <c:pt idx="6326">
                  <c:v>377.85</c:v>
                </c:pt>
                <c:pt idx="6327">
                  <c:v>382.59</c:v>
                </c:pt>
                <c:pt idx="6328">
                  <c:v>400.72</c:v>
                </c:pt>
                <c:pt idx="6329">
                  <c:v>467.74</c:v>
                </c:pt>
                <c:pt idx="6330">
                  <c:v>436.69</c:v>
                </c:pt>
                <c:pt idx="6331">
                  <c:v>699.37</c:v>
                </c:pt>
                <c:pt idx="6332">
                  <c:v>330.9</c:v>
                </c:pt>
                <c:pt idx="6333">
                  <c:v>180.38</c:v>
                </c:pt>
                <c:pt idx="6334">
                  <c:v>167.01</c:v>
                </c:pt>
                <c:pt idx="6335">
                  <c:v>184.28</c:v>
                </c:pt>
                <c:pt idx="6336">
                  <c:v>211.23</c:v>
                </c:pt>
                <c:pt idx="6337">
                  <c:v>57.03</c:v>
                </c:pt>
                <c:pt idx="6338">
                  <c:v>88.47</c:v>
                </c:pt>
                <c:pt idx="6339">
                  <c:v>145.85</c:v>
                </c:pt>
                <c:pt idx="6340">
                  <c:v>121.85</c:v>
                </c:pt>
                <c:pt idx="6341">
                  <c:v>117.98</c:v>
                </c:pt>
                <c:pt idx="6342">
                  <c:v>67.650000000000006</c:v>
                </c:pt>
                <c:pt idx="6343">
                  <c:v>13.68</c:v>
                </c:pt>
                <c:pt idx="6344">
                  <c:v>114.24</c:v>
                </c:pt>
                <c:pt idx="6345">
                  <c:v>125.17</c:v>
                </c:pt>
                <c:pt idx="6346">
                  <c:v>169.51</c:v>
                </c:pt>
                <c:pt idx="6347">
                  <c:v>153</c:v>
                </c:pt>
                <c:pt idx="6348">
                  <c:v>164.68</c:v>
                </c:pt>
                <c:pt idx="6349">
                  <c:v>148.69</c:v>
                </c:pt>
                <c:pt idx="6350">
                  <c:v>155.15</c:v>
                </c:pt>
                <c:pt idx="6351">
                  <c:v>155.49</c:v>
                </c:pt>
                <c:pt idx="6352">
                  <c:v>199.28</c:v>
                </c:pt>
                <c:pt idx="6353">
                  <c:v>211.77</c:v>
                </c:pt>
                <c:pt idx="6354">
                  <c:v>238.94</c:v>
                </c:pt>
                <c:pt idx="6355">
                  <c:v>218.34</c:v>
                </c:pt>
                <c:pt idx="6356">
                  <c:v>368.77</c:v>
                </c:pt>
                <c:pt idx="6357">
                  <c:v>447.93</c:v>
                </c:pt>
                <c:pt idx="6358">
                  <c:v>429.12</c:v>
                </c:pt>
                <c:pt idx="6359">
                  <c:v>494.75</c:v>
                </c:pt>
                <c:pt idx="6360">
                  <c:v>507.85</c:v>
                </c:pt>
                <c:pt idx="6361">
                  <c:v>571.41999999999996</c:v>
                </c:pt>
                <c:pt idx="6362">
                  <c:v>549.05999999999995</c:v>
                </c:pt>
                <c:pt idx="6363">
                  <c:v>569.34</c:v>
                </c:pt>
                <c:pt idx="6364">
                  <c:v>337.51</c:v>
                </c:pt>
                <c:pt idx="6365">
                  <c:v>283.69</c:v>
                </c:pt>
                <c:pt idx="6366">
                  <c:v>343.95</c:v>
                </c:pt>
                <c:pt idx="6367">
                  <c:v>372.86</c:v>
                </c:pt>
                <c:pt idx="6368">
                  <c:v>0.35</c:v>
                </c:pt>
                <c:pt idx="6369">
                  <c:v>100.24</c:v>
                </c:pt>
                <c:pt idx="6370">
                  <c:v>163.66</c:v>
                </c:pt>
                <c:pt idx="6371">
                  <c:v>132.41999999999999</c:v>
                </c:pt>
                <c:pt idx="6372">
                  <c:v>115.91</c:v>
                </c:pt>
                <c:pt idx="6373">
                  <c:v>59.46</c:v>
                </c:pt>
                <c:pt idx="6374">
                  <c:v>39.53</c:v>
                </c:pt>
                <c:pt idx="6375">
                  <c:v>21.92</c:v>
                </c:pt>
                <c:pt idx="6376">
                  <c:v>7.09</c:v>
                </c:pt>
                <c:pt idx="6377">
                  <c:v>11.46</c:v>
                </c:pt>
                <c:pt idx="6378">
                  <c:v>33.659999999999997</c:v>
                </c:pt>
                <c:pt idx="6379">
                  <c:v>58.51</c:v>
                </c:pt>
                <c:pt idx="6380">
                  <c:v>76.38</c:v>
                </c:pt>
                <c:pt idx="6381">
                  <c:v>84.43</c:v>
                </c:pt>
                <c:pt idx="6382">
                  <c:v>84.6</c:v>
                </c:pt>
                <c:pt idx="6383">
                  <c:v>67.86</c:v>
                </c:pt>
                <c:pt idx="6384">
                  <c:v>92.24</c:v>
                </c:pt>
                <c:pt idx="6385">
                  <c:v>128.57</c:v>
                </c:pt>
                <c:pt idx="6386">
                  <c:v>136.84</c:v>
                </c:pt>
                <c:pt idx="6387">
                  <c:v>175.4</c:v>
                </c:pt>
                <c:pt idx="6388">
                  <c:v>297.14999999999998</c:v>
                </c:pt>
                <c:pt idx="6389">
                  <c:v>614.71</c:v>
                </c:pt>
                <c:pt idx="6390">
                  <c:v>479.95</c:v>
                </c:pt>
                <c:pt idx="6391">
                  <c:v>631.41999999999996</c:v>
                </c:pt>
                <c:pt idx="6392">
                  <c:v>290.20999999999998</c:v>
                </c:pt>
                <c:pt idx="6393">
                  <c:v>415.65</c:v>
                </c:pt>
                <c:pt idx="6394">
                  <c:v>642.29</c:v>
                </c:pt>
                <c:pt idx="6395">
                  <c:v>608.79999999999995</c:v>
                </c:pt>
                <c:pt idx="6396">
                  <c:v>450.36</c:v>
                </c:pt>
                <c:pt idx="6397">
                  <c:v>701.68</c:v>
                </c:pt>
                <c:pt idx="6398">
                  <c:v>285.36</c:v>
                </c:pt>
                <c:pt idx="6399">
                  <c:v>570.87</c:v>
                </c:pt>
                <c:pt idx="6400">
                  <c:v>614.83000000000004</c:v>
                </c:pt>
                <c:pt idx="6401">
                  <c:v>865.27</c:v>
                </c:pt>
                <c:pt idx="6402">
                  <c:v>884.09</c:v>
                </c:pt>
                <c:pt idx="6403">
                  <c:v>806.49</c:v>
                </c:pt>
                <c:pt idx="6404">
                  <c:v>760.8</c:v>
                </c:pt>
                <c:pt idx="6405">
                  <c:v>856.78</c:v>
                </c:pt>
                <c:pt idx="6406">
                  <c:v>726.27</c:v>
                </c:pt>
                <c:pt idx="6407">
                  <c:v>994.97</c:v>
                </c:pt>
                <c:pt idx="6408">
                  <c:v>732.42</c:v>
                </c:pt>
                <c:pt idx="6409">
                  <c:v>580.01</c:v>
                </c:pt>
                <c:pt idx="6410">
                  <c:v>640.83000000000004</c:v>
                </c:pt>
                <c:pt idx="6411">
                  <c:v>690.35</c:v>
                </c:pt>
                <c:pt idx="6412">
                  <c:v>711.26</c:v>
                </c:pt>
                <c:pt idx="6413">
                  <c:v>824.42</c:v>
                </c:pt>
                <c:pt idx="6414">
                  <c:v>811.18</c:v>
                </c:pt>
                <c:pt idx="6415">
                  <c:v>909.11</c:v>
                </c:pt>
                <c:pt idx="6416">
                  <c:v>219.13</c:v>
                </c:pt>
                <c:pt idx="6417">
                  <c:v>208.3</c:v>
                </c:pt>
                <c:pt idx="6418">
                  <c:v>188.36</c:v>
                </c:pt>
                <c:pt idx="6419">
                  <c:v>135.59</c:v>
                </c:pt>
                <c:pt idx="6420">
                  <c:v>102.4</c:v>
                </c:pt>
                <c:pt idx="6421">
                  <c:v>110.46</c:v>
                </c:pt>
                <c:pt idx="6422">
                  <c:v>99.05</c:v>
                </c:pt>
                <c:pt idx="6423">
                  <c:v>360.85</c:v>
                </c:pt>
                <c:pt idx="6424">
                  <c:v>324.98</c:v>
                </c:pt>
                <c:pt idx="6425">
                  <c:v>404.84</c:v>
                </c:pt>
                <c:pt idx="6426">
                  <c:v>392.15</c:v>
                </c:pt>
                <c:pt idx="6427">
                  <c:v>640.85</c:v>
                </c:pt>
                <c:pt idx="6428">
                  <c:v>458.76</c:v>
                </c:pt>
                <c:pt idx="6429">
                  <c:v>503.92</c:v>
                </c:pt>
                <c:pt idx="6430">
                  <c:v>474.75</c:v>
                </c:pt>
                <c:pt idx="6431">
                  <c:v>485.38</c:v>
                </c:pt>
                <c:pt idx="6432">
                  <c:v>609.44000000000005</c:v>
                </c:pt>
                <c:pt idx="6433">
                  <c:v>536.38</c:v>
                </c:pt>
                <c:pt idx="6434">
                  <c:v>573.65</c:v>
                </c:pt>
                <c:pt idx="6435">
                  <c:v>984.69</c:v>
                </c:pt>
                <c:pt idx="6436">
                  <c:v>158.29</c:v>
                </c:pt>
                <c:pt idx="6437">
                  <c:v>133.06</c:v>
                </c:pt>
                <c:pt idx="6438">
                  <c:v>121.06</c:v>
                </c:pt>
                <c:pt idx="6439">
                  <c:v>71.05</c:v>
                </c:pt>
                <c:pt idx="6440">
                  <c:v>65.08</c:v>
                </c:pt>
                <c:pt idx="6441">
                  <c:v>54.59</c:v>
                </c:pt>
                <c:pt idx="6442">
                  <c:v>36.24</c:v>
                </c:pt>
                <c:pt idx="6443">
                  <c:v>27.41</c:v>
                </c:pt>
                <c:pt idx="6444">
                  <c:v>54.09</c:v>
                </c:pt>
                <c:pt idx="6445">
                  <c:v>26.67</c:v>
                </c:pt>
                <c:pt idx="6446">
                  <c:v>30.09</c:v>
                </c:pt>
                <c:pt idx="6447">
                  <c:v>30.53</c:v>
                </c:pt>
                <c:pt idx="6448">
                  <c:v>37.11</c:v>
                </c:pt>
                <c:pt idx="6449">
                  <c:v>34.94</c:v>
                </c:pt>
                <c:pt idx="6450">
                  <c:v>84.27</c:v>
                </c:pt>
                <c:pt idx="6451">
                  <c:v>30.83</c:v>
                </c:pt>
                <c:pt idx="6452">
                  <c:v>49.95</c:v>
                </c:pt>
                <c:pt idx="6453">
                  <c:v>105.7</c:v>
                </c:pt>
                <c:pt idx="6454">
                  <c:v>106.73</c:v>
                </c:pt>
                <c:pt idx="6455">
                  <c:v>218.07</c:v>
                </c:pt>
                <c:pt idx="6456">
                  <c:v>180.88</c:v>
                </c:pt>
                <c:pt idx="6457">
                  <c:v>69.180000000000007</c:v>
                </c:pt>
                <c:pt idx="6458">
                  <c:v>74.209999999999994</c:v>
                </c:pt>
                <c:pt idx="6459">
                  <c:v>62.06</c:v>
                </c:pt>
                <c:pt idx="6460">
                  <c:v>49.36</c:v>
                </c:pt>
                <c:pt idx="6461">
                  <c:v>74.58</c:v>
                </c:pt>
                <c:pt idx="6462">
                  <c:v>49.9</c:v>
                </c:pt>
                <c:pt idx="6463">
                  <c:v>40.1</c:v>
                </c:pt>
                <c:pt idx="6464">
                  <c:v>38.33</c:v>
                </c:pt>
                <c:pt idx="6465">
                  <c:v>59.36</c:v>
                </c:pt>
                <c:pt idx="6466">
                  <c:v>58.03</c:v>
                </c:pt>
                <c:pt idx="6467">
                  <c:v>35.200000000000003</c:v>
                </c:pt>
                <c:pt idx="6468">
                  <c:v>16.48</c:v>
                </c:pt>
                <c:pt idx="6469">
                  <c:v>40.04</c:v>
                </c:pt>
                <c:pt idx="6470">
                  <c:v>1173.79</c:v>
                </c:pt>
                <c:pt idx="6471">
                  <c:v>1076.22</c:v>
                </c:pt>
                <c:pt idx="6472">
                  <c:v>504.47</c:v>
                </c:pt>
                <c:pt idx="6473">
                  <c:v>297.24</c:v>
                </c:pt>
                <c:pt idx="6474">
                  <c:v>520.57000000000005</c:v>
                </c:pt>
                <c:pt idx="6475">
                  <c:v>551.89</c:v>
                </c:pt>
                <c:pt idx="6476">
                  <c:v>773.28</c:v>
                </c:pt>
                <c:pt idx="6477">
                  <c:v>1034.6400000000001</c:v>
                </c:pt>
                <c:pt idx="6478">
                  <c:v>1120.96</c:v>
                </c:pt>
                <c:pt idx="6479">
                  <c:v>1212.77</c:v>
                </c:pt>
                <c:pt idx="6480">
                  <c:v>859.29</c:v>
                </c:pt>
                <c:pt idx="6481">
                  <c:v>563.5</c:v>
                </c:pt>
                <c:pt idx="6482">
                  <c:v>1322.17</c:v>
                </c:pt>
                <c:pt idx="6483">
                  <c:v>1077.56</c:v>
                </c:pt>
                <c:pt idx="6484">
                  <c:v>648.57000000000005</c:v>
                </c:pt>
                <c:pt idx="6485">
                  <c:v>744.18</c:v>
                </c:pt>
                <c:pt idx="6486">
                  <c:v>450.84</c:v>
                </c:pt>
                <c:pt idx="6487">
                  <c:v>562.25</c:v>
                </c:pt>
                <c:pt idx="6488">
                  <c:v>568.9</c:v>
                </c:pt>
                <c:pt idx="6489">
                  <c:v>357.93</c:v>
                </c:pt>
                <c:pt idx="6490">
                  <c:v>492.96</c:v>
                </c:pt>
                <c:pt idx="6491">
                  <c:v>503.65</c:v>
                </c:pt>
                <c:pt idx="6492">
                  <c:v>547.57000000000005</c:v>
                </c:pt>
                <c:pt idx="6493">
                  <c:v>418.73</c:v>
                </c:pt>
                <c:pt idx="6494">
                  <c:v>609.04999999999995</c:v>
                </c:pt>
                <c:pt idx="6495">
                  <c:v>737.41</c:v>
                </c:pt>
                <c:pt idx="6496">
                  <c:v>508.8</c:v>
                </c:pt>
                <c:pt idx="6497">
                  <c:v>617.72</c:v>
                </c:pt>
                <c:pt idx="6498">
                  <c:v>721.72</c:v>
                </c:pt>
                <c:pt idx="6499">
                  <c:v>691.45</c:v>
                </c:pt>
                <c:pt idx="6500">
                  <c:v>562.61</c:v>
                </c:pt>
                <c:pt idx="6501">
                  <c:v>355.59</c:v>
                </c:pt>
                <c:pt idx="6502">
                  <c:v>505.13</c:v>
                </c:pt>
                <c:pt idx="6503">
                  <c:v>594.67999999999995</c:v>
                </c:pt>
                <c:pt idx="6504">
                  <c:v>429.19</c:v>
                </c:pt>
                <c:pt idx="6505">
                  <c:v>695.5</c:v>
                </c:pt>
                <c:pt idx="6506">
                  <c:v>658.24</c:v>
                </c:pt>
                <c:pt idx="6507">
                  <c:v>662.36</c:v>
                </c:pt>
                <c:pt idx="6508">
                  <c:v>699.19</c:v>
                </c:pt>
                <c:pt idx="6509">
                  <c:v>604.47</c:v>
                </c:pt>
                <c:pt idx="6510">
                  <c:v>423.89</c:v>
                </c:pt>
                <c:pt idx="6511">
                  <c:v>468.03</c:v>
                </c:pt>
                <c:pt idx="6512">
                  <c:v>529.91</c:v>
                </c:pt>
                <c:pt idx="6513">
                  <c:v>509.66</c:v>
                </c:pt>
                <c:pt idx="6514">
                  <c:v>479.01</c:v>
                </c:pt>
                <c:pt idx="6515">
                  <c:v>338.37</c:v>
                </c:pt>
                <c:pt idx="6516">
                  <c:v>176.86</c:v>
                </c:pt>
                <c:pt idx="6517">
                  <c:v>179.8</c:v>
                </c:pt>
                <c:pt idx="6518">
                  <c:v>176.19</c:v>
                </c:pt>
                <c:pt idx="6519">
                  <c:v>175.79</c:v>
                </c:pt>
                <c:pt idx="6520">
                  <c:v>228.66</c:v>
                </c:pt>
                <c:pt idx="6521">
                  <c:v>203.28</c:v>
                </c:pt>
                <c:pt idx="6522">
                  <c:v>238.83</c:v>
                </c:pt>
                <c:pt idx="6523">
                  <c:v>196.27</c:v>
                </c:pt>
                <c:pt idx="6524">
                  <c:v>121.24</c:v>
                </c:pt>
                <c:pt idx="6525">
                  <c:v>210.28</c:v>
                </c:pt>
                <c:pt idx="6526">
                  <c:v>169.98</c:v>
                </c:pt>
                <c:pt idx="6527">
                  <c:v>180.64</c:v>
                </c:pt>
                <c:pt idx="6528">
                  <c:v>222.34</c:v>
                </c:pt>
                <c:pt idx="6529">
                  <c:v>250.8</c:v>
                </c:pt>
                <c:pt idx="6530">
                  <c:v>259.69</c:v>
                </c:pt>
                <c:pt idx="6531">
                  <c:v>231.09</c:v>
                </c:pt>
                <c:pt idx="6532">
                  <c:v>241.92</c:v>
                </c:pt>
                <c:pt idx="6533">
                  <c:v>272.87</c:v>
                </c:pt>
                <c:pt idx="6534">
                  <c:v>257.16000000000003</c:v>
                </c:pt>
                <c:pt idx="6535">
                  <c:v>207.41</c:v>
                </c:pt>
                <c:pt idx="6536">
                  <c:v>186.83</c:v>
                </c:pt>
                <c:pt idx="6537">
                  <c:v>186.68</c:v>
                </c:pt>
                <c:pt idx="6538">
                  <c:v>179.29</c:v>
                </c:pt>
                <c:pt idx="6539">
                  <c:v>213.6</c:v>
                </c:pt>
                <c:pt idx="6540">
                  <c:v>174.16</c:v>
                </c:pt>
                <c:pt idx="6541">
                  <c:v>192.84</c:v>
                </c:pt>
                <c:pt idx="6542">
                  <c:v>200.69</c:v>
                </c:pt>
                <c:pt idx="6543">
                  <c:v>267.39999999999998</c:v>
                </c:pt>
                <c:pt idx="6544">
                  <c:v>297.83</c:v>
                </c:pt>
                <c:pt idx="6545">
                  <c:v>246.13</c:v>
                </c:pt>
                <c:pt idx="6546">
                  <c:v>213.03</c:v>
                </c:pt>
                <c:pt idx="6547">
                  <c:v>264.44</c:v>
                </c:pt>
                <c:pt idx="6548">
                  <c:v>167.97</c:v>
                </c:pt>
                <c:pt idx="6549">
                  <c:v>223.31</c:v>
                </c:pt>
                <c:pt idx="6550">
                  <c:v>183.46</c:v>
                </c:pt>
                <c:pt idx="6551">
                  <c:v>238.9</c:v>
                </c:pt>
                <c:pt idx="6552">
                  <c:v>169.3</c:v>
                </c:pt>
                <c:pt idx="6553">
                  <c:v>175.17</c:v>
                </c:pt>
                <c:pt idx="6554">
                  <c:v>179.79</c:v>
                </c:pt>
                <c:pt idx="6555">
                  <c:v>172.68</c:v>
                </c:pt>
                <c:pt idx="6556">
                  <c:v>150.32</c:v>
                </c:pt>
                <c:pt idx="6557">
                  <c:v>141.80000000000001</c:v>
                </c:pt>
                <c:pt idx="6558">
                  <c:v>103.69</c:v>
                </c:pt>
                <c:pt idx="6559">
                  <c:v>90.34</c:v>
                </c:pt>
                <c:pt idx="6560">
                  <c:v>98.51</c:v>
                </c:pt>
                <c:pt idx="6561">
                  <c:v>104.24</c:v>
                </c:pt>
                <c:pt idx="6562">
                  <c:v>122.72</c:v>
                </c:pt>
                <c:pt idx="6563">
                  <c:v>109.18</c:v>
                </c:pt>
                <c:pt idx="6564">
                  <c:v>89.89</c:v>
                </c:pt>
                <c:pt idx="6565">
                  <c:v>90.77</c:v>
                </c:pt>
                <c:pt idx="6566">
                  <c:v>93.57</c:v>
                </c:pt>
                <c:pt idx="6567">
                  <c:v>143.97</c:v>
                </c:pt>
                <c:pt idx="6568">
                  <c:v>147.9</c:v>
                </c:pt>
                <c:pt idx="6569">
                  <c:v>138.30000000000001</c:v>
                </c:pt>
                <c:pt idx="6570">
                  <c:v>145.41999999999999</c:v>
                </c:pt>
                <c:pt idx="6571">
                  <c:v>147.01</c:v>
                </c:pt>
                <c:pt idx="6572">
                  <c:v>165.97</c:v>
                </c:pt>
                <c:pt idx="6573">
                  <c:v>230.29</c:v>
                </c:pt>
                <c:pt idx="6574">
                  <c:v>215.04</c:v>
                </c:pt>
                <c:pt idx="6575">
                  <c:v>688.59</c:v>
                </c:pt>
                <c:pt idx="6576">
                  <c:v>750.01</c:v>
                </c:pt>
                <c:pt idx="6577">
                  <c:v>506</c:v>
                </c:pt>
                <c:pt idx="6578">
                  <c:v>354.36</c:v>
                </c:pt>
                <c:pt idx="6579">
                  <c:v>180.78</c:v>
                </c:pt>
                <c:pt idx="6580">
                  <c:v>239.07</c:v>
                </c:pt>
                <c:pt idx="6581">
                  <c:v>301.02</c:v>
                </c:pt>
                <c:pt idx="6582">
                  <c:v>357.92</c:v>
                </c:pt>
                <c:pt idx="6583">
                  <c:v>389.21</c:v>
                </c:pt>
                <c:pt idx="6584">
                  <c:v>446.94</c:v>
                </c:pt>
                <c:pt idx="6585">
                  <c:v>395.68</c:v>
                </c:pt>
                <c:pt idx="6586">
                  <c:v>566.84</c:v>
                </c:pt>
                <c:pt idx="6587">
                  <c:v>743.91</c:v>
                </c:pt>
                <c:pt idx="6588">
                  <c:v>877.77</c:v>
                </c:pt>
                <c:pt idx="6589">
                  <c:v>833.68</c:v>
                </c:pt>
                <c:pt idx="6590">
                  <c:v>863.78</c:v>
                </c:pt>
                <c:pt idx="6591">
                  <c:v>763.64</c:v>
                </c:pt>
                <c:pt idx="6592">
                  <c:v>659.5</c:v>
                </c:pt>
                <c:pt idx="6593">
                  <c:v>615.23</c:v>
                </c:pt>
                <c:pt idx="6594">
                  <c:v>744.25</c:v>
                </c:pt>
                <c:pt idx="6595">
                  <c:v>648.57000000000005</c:v>
                </c:pt>
                <c:pt idx="6596">
                  <c:v>657.18</c:v>
                </c:pt>
                <c:pt idx="6597">
                  <c:v>490.53</c:v>
                </c:pt>
                <c:pt idx="6598">
                  <c:v>422.3</c:v>
                </c:pt>
                <c:pt idx="6599">
                  <c:v>313.45999999999998</c:v>
                </c:pt>
                <c:pt idx="6600">
                  <c:v>304.81</c:v>
                </c:pt>
                <c:pt idx="6601">
                  <c:v>337.1</c:v>
                </c:pt>
                <c:pt idx="6602">
                  <c:v>325.8</c:v>
                </c:pt>
                <c:pt idx="6603">
                  <c:v>243.85</c:v>
                </c:pt>
                <c:pt idx="6604">
                  <c:v>284.43</c:v>
                </c:pt>
                <c:pt idx="6605">
                  <c:v>385.3</c:v>
                </c:pt>
                <c:pt idx="6606">
                  <c:v>429.17</c:v>
                </c:pt>
                <c:pt idx="6607">
                  <c:v>391.07</c:v>
                </c:pt>
                <c:pt idx="6608">
                  <c:v>1170.79</c:v>
                </c:pt>
                <c:pt idx="6609">
                  <c:v>1012.41</c:v>
                </c:pt>
                <c:pt idx="6610">
                  <c:v>854.16</c:v>
                </c:pt>
                <c:pt idx="6611">
                  <c:v>599.44000000000005</c:v>
                </c:pt>
                <c:pt idx="6612">
                  <c:v>413.98</c:v>
                </c:pt>
                <c:pt idx="6613">
                  <c:v>308.33999999999997</c:v>
                </c:pt>
                <c:pt idx="6614">
                  <c:v>234.55</c:v>
                </c:pt>
                <c:pt idx="6615">
                  <c:v>240.53</c:v>
                </c:pt>
                <c:pt idx="6616">
                  <c:v>232.76</c:v>
                </c:pt>
                <c:pt idx="6617">
                  <c:v>252.14</c:v>
                </c:pt>
                <c:pt idx="6618">
                  <c:v>168.74</c:v>
                </c:pt>
                <c:pt idx="6619">
                  <c:v>205.94</c:v>
                </c:pt>
                <c:pt idx="6620">
                  <c:v>162.12</c:v>
                </c:pt>
                <c:pt idx="6621">
                  <c:v>176.18</c:v>
                </c:pt>
                <c:pt idx="6622">
                  <c:v>212.34</c:v>
                </c:pt>
                <c:pt idx="6623">
                  <c:v>1147.57</c:v>
                </c:pt>
                <c:pt idx="6624">
                  <c:v>759.1</c:v>
                </c:pt>
                <c:pt idx="6625">
                  <c:v>338.26</c:v>
                </c:pt>
                <c:pt idx="6626">
                  <c:v>147.13999999999999</c:v>
                </c:pt>
                <c:pt idx="6627">
                  <c:v>139.46</c:v>
                </c:pt>
                <c:pt idx="6628">
                  <c:v>117.35</c:v>
                </c:pt>
                <c:pt idx="6629">
                  <c:v>40.119999999999997</c:v>
                </c:pt>
                <c:pt idx="6630">
                  <c:v>24.54</c:v>
                </c:pt>
                <c:pt idx="6631">
                  <c:v>9.4600000000000009</c:v>
                </c:pt>
                <c:pt idx="6632">
                  <c:v>10.73</c:v>
                </c:pt>
                <c:pt idx="6633">
                  <c:v>12.13</c:v>
                </c:pt>
                <c:pt idx="6634">
                  <c:v>15.27</c:v>
                </c:pt>
                <c:pt idx="6635">
                  <c:v>12.73</c:v>
                </c:pt>
                <c:pt idx="6636">
                  <c:v>14.62</c:v>
                </c:pt>
                <c:pt idx="6637">
                  <c:v>16.86</c:v>
                </c:pt>
                <c:pt idx="6638">
                  <c:v>19.21</c:v>
                </c:pt>
                <c:pt idx="6639">
                  <c:v>25.03</c:v>
                </c:pt>
                <c:pt idx="6640">
                  <c:v>28.79</c:v>
                </c:pt>
                <c:pt idx="6641">
                  <c:v>31.11</c:v>
                </c:pt>
                <c:pt idx="6642">
                  <c:v>24.78</c:v>
                </c:pt>
                <c:pt idx="6643">
                  <c:v>30.37</c:v>
                </c:pt>
                <c:pt idx="6644">
                  <c:v>29.61</c:v>
                </c:pt>
                <c:pt idx="6645">
                  <c:v>28.71</c:v>
                </c:pt>
                <c:pt idx="6646">
                  <c:v>19.260000000000002</c:v>
                </c:pt>
                <c:pt idx="6647">
                  <c:v>30.88</c:v>
                </c:pt>
                <c:pt idx="6648">
                  <c:v>21.21</c:v>
                </c:pt>
                <c:pt idx="6649">
                  <c:v>16.149999999999999</c:v>
                </c:pt>
                <c:pt idx="6650">
                  <c:v>38.53</c:v>
                </c:pt>
                <c:pt idx="6651">
                  <c:v>42.03</c:v>
                </c:pt>
                <c:pt idx="6652">
                  <c:v>53.41</c:v>
                </c:pt>
                <c:pt idx="6653">
                  <c:v>35.53</c:v>
                </c:pt>
                <c:pt idx="6654">
                  <c:v>25.69</c:v>
                </c:pt>
                <c:pt idx="6655">
                  <c:v>44.44</c:v>
                </c:pt>
                <c:pt idx="6656">
                  <c:v>84.55</c:v>
                </c:pt>
                <c:pt idx="6657">
                  <c:v>87.32</c:v>
                </c:pt>
                <c:pt idx="6658">
                  <c:v>86.66</c:v>
                </c:pt>
                <c:pt idx="6659">
                  <c:v>105.52</c:v>
                </c:pt>
                <c:pt idx="6660">
                  <c:v>73.150000000000006</c:v>
                </c:pt>
                <c:pt idx="6661">
                  <c:v>73.260000000000005</c:v>
                </c:pt>
                <c:pt idx="6662">
                  <c:v>84.72</c:v>
                </c:pt>
                <c:pt idx="6663">
                  <c:v>114.95</c:v>
                </c:pt>
                <c:pt idx="6664">
                  <c:v>94.93</c:v>
                </c:pt>
                <c:pt idx="6665">
                  <c:v>95.22</c:v>
                </c:pt>
                <c:pt idx="6666">
                  <c:v>56.86</c:v>
                </c:pt>
                <c:pt idx="6667">
                  <c:v>30.35</c:v>
                </c:pt>
                <c:pt idx="6668">
                  <c:v>78.42</c:v>
                </c:pt>
                <c:pt idx="6669">
                  <c:v>76.03</c:v>
                </c:pt>
                <c:pt idx="6670">
                  <c:v>64.510000000000005</c:v>
                </c:pt>
                <c:pt idx="6671">
                  <c:v>64.62</c:v>
                </c:pt>
                <c:pt idx="6672">
                  <c:v>55.44</c:v>
                </c:pt>
                <c:pt idx="6673">
                  <c:v>49.04</c:v>
                </c:pt>
                <c:pt idx="6674">
                  <c:v>48.89</c:v>
                </c:pt>
                <c:pt idx="6675">
                  <c:v>41.45</c:v>
                </c:pt>
                <c:pt idx="6676">
                  <c:v>778.02</c:v>
                </c:pt>
                <c:pt idx="6677">
                  <c:v>856.4</c:v>
                </c:pt>
                <c:pt idx="6678">
                  <c:v>606.45000000000005</c:v>
                </c:pt>
                <c:pt idx="6679">
                  <c:v>529.78</c:v>
                </c:pt>
                <c:pt idx="6680">
                  <c:v>438.33</c:v>
                </c:pt>
                <c:pt idx="6681">
                  <c:v>413.94</c:v>
                </c:pt>
                <c:pt idx="6682">
                  <c:v>256.31</c:v>
                </c:pt>
                <c:pt idx="6683">
                  <c:v>254.43</c:v>
                </c:pt>
                <c:pt idx="6684">
                  <c:v>246.09</c:v>
                </c:pt>
                <c:pt idx="6685">
                  <c:v>252.99</c:v>
                </c:pt>
                <c:pt idx="6686">
                  <c:v>219.45</c:v>
                </c:pt>
                <c:pt idx="6687">
                  <c:v>327.52999999999997</c:v>
                </c:pt>
                <c:pt idx="6688">
                  <c:v>413.44</c:v>
                </c:pt>
                <c:pt idx="6689">
                  <c:v>233.81</c:v>
                </c:pt>
                <c:pt idx="6690">
                  <c:v>272.86</c:v>
                </c:pt>
                <c:pt idx="6691">
                  <c:v>221.63</c:v>
                </c:pt>
                <c:pt idx="6692">
                  <c:v>229.68</c:v>
                </c:pt>
                <c:pt idx="6693">
                  <c:v>111.23</c:v>
                </c:pt>
                <c:pt idx="6694">
                  <c:v>99.8</c:v>
                </c:pt>
                <c:pt idx="6695">
                  <c:v>131.72</c:v>
                </c:pt>
                <c:pt idx="6696">
                  <c:v>163.02000000000001</c:v>
                </c:pt>
                <c:pt idx="6697">
                  <c:v>125.52</c:v>
                </c:pt>
                <c:pt idx="6698">
                  <c:v>120.71</c:v>
                </c:pt>
                <c:pt idx="6699">
                  <c:v>144.86000000000001</c:v>
                </c:pt>
                <c:pt idx="6700">
                  <c:v>96.8</c:v>
                </c:pt>
                <c:pt idx="6701">
                  <c:v>76.59</c:v>
                </c:pt>
                <c:pt idx="6702">
                  <c:v>83.75</c:v>
                </c:pt>
                <c:pt idx="6703">
                  <c:v>75.62</c:v>
                </c:pt>
                <c:pt idx="6704">
                  <c:v>110.54</c:v>
                </c:pt>
                <c:pt idx="6705">
                  <c:v>118.22</c:v>
                </c:pt>
                <c:pt idx="6706">
                  <c:v>159.99</c:v>
                </c:pt>
                <c:pt idx="6707">
                  <c:v>386</c:v>
                </c:pt>
                <c:pt idx="6708">
                  <c:v>486.09</c:v>
                </c:pt>
                <c:pt idx="6709">
                  <c:v>497.24</c:v>
                </c:pt>
                <c:pt idx="6710">
                  <c:v>480.68</c:v>
                </c:pt>
                <c:pt idx="6711">
                  <c:v>608.19000000000005</c:v>
                </c:pt>
                <c:pt idx="6712">
                  <c:v>626.29</c:v>
                </c:pt>
                <c:pt idx="6713">
                  <c:v>368.89</c:v>
                </c:pt>
                <c:pt idx="6714">
                  <c:v>360.43</c:v>
                </c:pt>
                <c:pt idx="6715">
                  <c:v>401.27</c:v>
                </c:pt>
                <c:pt idx="6716">
                  <c:v>516.67999999999995</c:v>
                </c:pt>
                <c:pt idx="6717">
                  <c:v>448.58</c:v>
                </c:pt>
                <c:pt idx="6718">
                  <c:v>306.31</c:v>
                </c:pt>
                <c:pt idx="6719">
                  <c:v>664.31</c:v>
                </c:pt>
                <c:pt idx="6720">
                  <c:v>763.99</c:v>
                </c:pt>
                <c:pt idx="6721">
                  <c:v>624.24</c:v>
                </c:pt>
                <c:pt idx="6722">
                  <c:v>398.98</c:v>
                </c:pt>
                <c:pt idx="6723">
                  <c:v>362.35</c:v>
                </c:pt>
                <c:pt idx="6724">
                  <c:v>390.67</c:v>
                </c:pt>
                <c:pt idx="6725">
                  <c:v>553.63</c:v>
                </c:pt>
                <c:pt idx="6726">
                  <c:v>505.53</c:v>
                </c:pt>
                <c:pt idx="6727">
                  <c:v>477.09</c:v>
                </c:pt>
                <c:pt idx="6728">
                  <c:v>140.22999999999999</c:v>
                </c:pt>
                <c:pt idx="6729">
                  <c:v>137.56</c:v>
                </c:pt>
                <c:pt idx="6730">
                  <c:v>136.88999999999999</c:v>
                </c:pt>
                <c:pt idx="6731">
                  <c:v>116.73</c:v>
                </c:pt>
                <c:pt idx="6732">
                  <c:v>220.91</c:v>
                </c:pt>
                <c:pt idx="6733">
                  <c:v>302.41000000000003</c:v>
                </c:pt>
                <c:pt idx="6734">
                  <c:v>233.77</c:v>
                </c:pt>
                <c:pt idx="6735">
                  <c:v>96.36</c:v>
                </c:pt>
                <c:pt idx="6736">
                  <c:v>224.12</c:v>
                </c:pt>
                <c:pt idx="6737">
                  <c:v>594.58000000000004</c:v>
                </c:pt>
                <c:pt idx="6738">
                  <c:v>92.74</c:v>
                </c:pt>
                <c:pt idx="6739">
                  <c:v>92.75</c:v>
                </c:pt>
                <c:pt idx="6740">
                  <c:v>52.55</c:v>
                </c:pt>
                <c:pt idx="6741">
                  <c:v>53.75</c:v>
                </c:pt>
                <c:pt idx="6742">
                  <c:v>40.840000000000003</c:v>
                </c:pt>
                <c:pt idx="6743">
                  <c:v>495.44</c:v>
                </c:pt>
                <c:pt idx="6744">
                  <c:v>466.68</c:v>
                </c:pt>
                <c:pt idx="6745">
                  <c:v>452.6</c:v>
                </c:pt>
                <c:pt idx="6746">
                  <c:v>308.81</c:v>
                </c:pt>
                <c:pt idx="6747">
                  <c:v>400.59</c:v>
                </c:pt>
                <c:pt idx="6748">
                  <c:v>439.08</c:v>
                </c:pt>
                <c:pt idx="6749">
                  <c:v>355.55</c:v>
                </c:pt>
                <c:pt idx="6750">
                  <c:v>372.46</c:v>
                </c:pt>
                <c:pt idx="6751">
                  <c:v>333.44</c:v>
                </c:pt>
                <c:pt idx="6752">
                  <c:v>370.32</c:v>
                </c:pt>
                <c:pt idx="6753">
                  <c:v>376.19</c:v>
                </c:pt>
                <c:pt idx="6754">
                  <c:v>331.55</c:v>
                </c:pt>
                <c:pt idx="6755">
                  <c:v>286.76</c:v>
                </c:pt>
                <c:pt idx="6756">
                  <c:v>258.54000000000002</c:v>
                </c:pt>
                <c:pt idx="6757">
                  <c:v>327.98</c:v>
                </c:pt>
                <c:pt idx="6758">
                  <c:v>375.81</c:v>
                </c:pt>
                <c:pt idx="6759">
                  <c:v>344.1</c:v>
                </c:pt>
                <c:pt idx="6760">
                  <c:v>258.7</c:v>
                </c:pt>
                <c:pt idx="6761">
                  <c:v>333.67</c:v>
                </c:pt>
                <c:pt idx="6762">
                  <c:v>64.78</c:v>
                </c:pt>
                <c:pt idx="6763">
                  <c:v>104.08</c:v>
                </c:pt>
                <c:pt idx="6764">
                  <c:v>106.48</c:v>
                </c:pt>
                <c:pt idx="6765">
                  <c:v>92.75</c:v>
                </c:pt>
                <c:pt idx="6766">
                  <c:v>152.30000000000001</c:v>
                </c:pt>
                <c:pt idx="6767">
                  <c:v>116.21</c:v>
                </c:pt>
                <c:pt idx="6768">
                  <c:v>175.13</c:v>
                </c:pt>
                <c:pt idx="6769">
                  <c:v>184.09</c:v>
                </c:pt>
                <c:pt idx="6770">
                  <c:v>139.58000000000001</c:v>
                </c:pt>
                <c:pt idx="6771">
                  <c:v>119.43</c:v>
                </c:pt>
                <c:pt idx="6772">
                  <c:v>118.26</c:v>
                </c:pt>
                <c:pt idx="6773">
                  <c:v>204.88</c:v>
                </c:pt>
                <c:pt idx="6774">
                  <c:v>273.41000000000003</c:v>
                </c:pt>
                <c:pt idx="6775">
                  <c:v>242.5</c:v>
                </c:pt>
                <c:pt idx="6776">
                  <c:v>223.31</c:v>
                </c:pt>
                <c:pt idx="6777">
                  <c:v>172.42</c:v>
                </c:pt>
                <c:pt idx="6778">
                  <c:v>314.38</c:v>
                </c:pt>
                <c:pt idx="6779">
                  <c:v>581.54</c:v>
                </c:pt>
                <c:pt idx="6780">
                  <c:v>448.63</c:v>
                </c:pt>
                <c:pt idx="6781">
                  <c:v>141.08000000000001</c:v>
                </c:pt>
                <c:pt idx="6782">
                  <c:v>206.02</c:v>
                </c:pt>
                <c:pt idx="6783">
                  <c:v>212.44</c:v>
                </c:pt>
                <c:pt idx="6784">
                  <c:v>308.31</c:v>
                </c:pt>
                <c:pt idx="6785">
                  <c:v>521.29</c:v>
                </c:pt>
                <c:pt idx="6786">
                  <c:v>511.49</c:v>
                </c:pt>
                <c:pt idx="6787">
                  <c:v>476.28</c:v>
                </c:pt>
                <c:pt idx="6788">
                  <c:v>42.05</c:v>
                </c:pt>
                <c:pt idx="6789">
                  <c:v>24.12</c:v>
                </c:pt>
                <c:pt idx="6790">
                  <c:v>190.87</c:v>
                </c:pt>
                <c:pt idx="6791">
                  <c:v>133.84</c:v>
                </c:pt>
                <c:pt idx="6792">
                  <c:v>136.43</c:v>
                </c:pt>
                <c:pt idx="6793">
                  <c:v>177.58</c:v>
                </c:pt>
                <c:pt idx="6794">
                  <c:v>148.07</c:v>
                </c:pt>
                <c:pt idx="6795">
                  <c:v>163.22</c:v>
                </c:pt>
                <c:pt idx="6796">
                  <c:v>121.12</c:v>
                </c:pt>
                <c:pt idx="6797">
                  <c:v>118.38</c:v>
                </c:pt>
                <c:pt idx="6798">
                  <c:v>126.89</c:v>
                </c:pt>
                <c:pt idx="6799">
                  <c:v>129.03</c:v>
                </c:pt>
                <c:pt idx="6800">
                  <c:v>162.18</c:v>
                </c:pt>
                <c:pt idx="6801">
                  <c:v>172.87</c:v>
                </c:pt>
                <c:pt idx="6802">
                  <c:v>112.47</c:v>
                </c:pt>
                <c:pt idx="6803">
                  <c:v>161.76</c:v>
                </c:pt>
                <c:pt idx="6804">
                  <c:v>162.36000000000001</c:v>
                </c:pt>
                <c:pt idx="6805">
                  <c:v>213.86</c:v>
                </c:pt>
                <c:pt idx="6806">
                  <c:v>198.65</c:v>
                </c:pt>
                <c:pt idx="6807">
                  <c:v>168.21</c:v>
                </c:pt>
                <c:pt idx="6808">
                  <c:v>201.75</c:v>
                </c:pt>
                <c:pt idx="6809">
                  <c:v>209.46</c:v>
                </c:pt>
                <c:pt idx="6810">
                  <c:v>194.43</c:v>
                </c:pt>
                <c:pt idx="6811">
                  <c:v>225.4</c:v>
                </c:pt>
                <c:pt idx="6812">
                  <c:v>236.1</c:v>
                </c:pt>
                <c:pt idx="6813">
                  <c:v>182.44</c:v>
                </c:pt>
                <c:pt idx="6814">
                  <c:v>215.86</c:v>
                </c:pt>
                <c:pt idx="6815">
                  <c:v>203.68</c:v>
                </c:pt>
                <c:pt idx="6816">
                  <c:v>143.87</c:v>
                </c:pt>
                <c:pt idx="6817">
                  <c:v>105.8</c:v>
                </c:pt>
                <c:pt idx="6818">
                  <c:v>162.66999999999999</c:v>
                </c:pt>
                <c:pt idx="6819">
                  <c:v>136.26</c:v>
                </c:pt>
                <c:pt idx="6820">
                  <c:v>117.51</c:v>
                </c:pt>
                <c:pt idx="6821">
                  <c:v>136.66999999999999</c:v>
                </c:pt>
                <c:pt idx="6822">
                  <c:v>146.68</c:v>
                </c:pt>
                <c:pt idx="6823">
                  <c:v>118.45</c:v>
                </c:pt>
                <c:pt idx="6824">
                  <c:v>146.15</c:v>
                </c:pt>
                <c:pt idx="6825">
                  <c:v>140.47</c:v>
                </c:pt>
                <c:pt idx="6826">
                  <c:v>113.31</c:v>
                </c:pt>
                <c:pt idx="6827">
                  <c:v>153.44</c:v>
                </c:pt>
                <c:pt idx="6828">
                  <c:v>176.56</c:v>
                </c:pt>
                <c:pt idx="6829">
                  <c:v>191</c:v>
                </c:pt>
                <c:pt idx="6830">
                  <c:v>249.49</c:v>
                </c:pt>
                <c:pt idx="6831">
                  <c:v>284.5</c:v>
                </c:pt>
                <c:pt idx="6832">
                  <c:v>88.19</c:v>
                </c:pt>
                <c:pt idx="6833">
                  <c:v>77.81</c:v>
                </c:pt>
                <c:pt idx="6834">
                  <c:v>66.06</c:v>
                </c:pt>
                <c:pt idx="6835">
                  <c:v>80.069999999999993</c:v>
                </c:pt>
                <c:pt idx="6836">
                  <c:v>62.76</c:v>
                </c:pt>
                <c:pt idx="6837">
                  <c:v>59.19</c:v>
                </c:pt>
                <c:pt idx="6838">
                  <c:v>89.81</c:v>
                </c:pt>
                <c:pt idx="6839">
                  <c:v>41.34</c:v>
                </c:pt>
                <c:pt idx="6840">
                  <c:v>95.2</c:v>
                </c:pt>
                <c:pt idx="6841">
                  <c:v>102.77</c:v>
                </c:pt>
                <c:pt idx="6842">
                  <c:v>83.73</c:v>
                </c:pt>
                <c:pt idx="6843">
                  <c:v>167.73</c:v>
                </c:pt>
                <c:pt idx="6844">
                  <c:v>141.44</c:v>
                </c:pt>
                <c:pt idx="6845">
                  <c:v>88.82</c:v>
                </c:pt>
                <c:pt idx="6846">
                  <c:v>246.3</c:v>
                </c:pt>
                <c:pt idx="6847">
                  <c:v>56.67</c:v>
                </c:pt>
                <c:pt idx="6848">
                  <c:v>65.260000000000005</c:v>
                </c:pt>
                <c:pt idx="6849">
                  <c:v>47.89</c:v>
                </c:pt>
                <c:pt idx="6850">
                  <c:v>36.630000000000003</c:v>
                </c:pt>
                <c:pt idx="6851">
                  <c:v>37.11</c:v>
                </c:pt>
                <c:pt idx="6852">
                  <c:v>41.19</c:v>
                </c:pt>
                <c:pt idx="6853">
                  <c:v>27.57</c:v>
                </c:pt>
                <c:pt idx="6854">
                  <c:v>40.07</c:v>
                </c:pt>
                <c:pt idx="6855">
                  <c:v>41.19</c:v>
                </c:pt>
                <c:pt idx="6856">
                  <c:v>41.51</c:v>
                </c:pt>
                <c:pt idx="6857">
                  <c:v>60.73</c:v>
                </c:pt>
                <c:pt idx="6858">
                  <c:v>47.08</c:v>
                </c:pt>
                <c:pt idx="6859">
                  <c:v>59.95</c:v>
                </c:pt>
                <c:pt idx="6860">
                  <c:v>61.79</c:v>
                </c:pt>
                <c:pt idx="6861">
                  <c:v>49.02</c:v>
                </c:pt>
                <c:pt idx="6862">
                  <c:v>51.38</c:v>
                </c:pt>
                <c:pt idx="6863">
                  <c:v>47.62</c:v>
                </c:pt>
                <c:pt idx="6864">
                  <c:v>50.92</c:v>
                </c:pt>
                <c:pt idx="6865">
                  <c:v>40.94</c:v>
                </c:pt>
                <c:pt idx="6866">
                  <c:v>37.96</c:v>
                </c:pt>
                <c:pt idx="6867">
                  <c:v>31.71</c:v>
                </c:pt>
                <c:pt idx="6868">
                  <c:v>34.700000000000003</c:v>
                </c:pt>
                <c:pt idx="6869">
                  <c:v>44.83</c:v>
                </c:pt>
                <c:pt idx="6870">
                  <c:v>77.16</c:v>
                </c:pt>
                <c:pt idx="6871">
                  <c:v>78.37</c:v>
                </c:pt>
                <c:pt idx="6872">
                  <c:v>83.34</c:v>
                </c:pt>
                <c:pt idx="6873">
                  <c:v>60.86</c:v>
                </c:pt>
                <c:pt idx="6874">
                  <c:v>37.049999999999997</c:v>
                </c:pt>
                <c:pt idx="6875">
                  <c:v>39.07</c:v>
                </c:pt>
                <c:pt idx="6876">
                  <c:v>31.69</c:v>
                </c:pt>
                <c:pt idx="6877">
                  <c:v>34.22</c:v>
                </c:pt>
                <c:pt idx="6878">
                  <c:v>46.82</c:v>
                </c:pt>
                <c:pt idx="6879">
                  <c:v>53.88</c:v>
                </c:pt>
                <c:pt idx="6880">
                  <c:v>63.86</c:v>
                </c:pt>
                <c:pt idx="6881">
                  <c:v>48.39</c:v>
                </c:pt>
                <c:pt idx="6882">
                  <c:v>47.72</c:v>
                </c:pt>
                <c:pt idx="6883">
                  <c:v>64</c:v>
                </c:pt>
                <c:pt idx="6884">
                  <c:v>58.15</c:v>
                </c:pt>
                <c:pt idx="6885">
                  <c:v>88.76</c:v>
                </c:pt>
                <c:pt idx="6886">
                  <c:v>98.28</c:v>
                </c:pt>
                <c:pt idx="6887">
                  <c:v>101.6</c:v>
                </c:pt>
                <c:pt idx="6888">
                  <c:v>89.81</c:v>
                </c:pt>
                <c:pt idx="6889">
                  <c:v>100.54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2-3257-48F4-9679-69B8751097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8597647"/>
        <c:axId val="648598063"/>
      </c:scatterChart>
      <c:scatterChart>
        <c:scatterStyle val="lineMarker"/>
        <c:varyColors val="0"/>
        <c:ser>
          <c:idx val="3"/>
          <c:order val="3"/>
          <c:tx>
            <c:strRef>
              <c:f>ER_gasemmission!$K$1</c:f>
              <c:strCache>
                <c:ptCount val="1"/>
                <c:pt idx="0">
                  <c:v>Numb. of Hembusan</c:v>
                </c:pt>
              </c:strCache>
            </c:strRef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rgbClr val="FFFF00"/>
              </a:solidFill>
              <a:ln w="9525">
                <a:solidFill>
                  <a:srgbClr val="00B050"/>
                </a:solidFill>
              </a:ln>
              <a:effectLst/>
            </c:spPr>
          </c:marker>
          <c:xVal>
            <c:numRef>
              <c:f>ER_gasemmission!$G$2:$G$1596</c:f>
              <c:numCache>
                <c:formatCode>[$-23809]m/d/yyyy;@</c:formatCode>
                <c:ptCount val="1595"/>
                <c:pt idx="0">
                  <c:v>42602</c:v>
                </c:pt>
                <c:pt idx="1">
                  <c:v>42603</c:v>
                </c:pt>
                <c:pt idx="2">
                  <c:v>42604</c:v>
                </c:pt>
                <c:pt idx="3">
                  <c:v>42605</c:v>
                </c:pt>
                <c:pt idx="4">
                  <c:v>42606</c:v>
                </c:pt>
                <c:pt idx="5">
                  <c:v>42607</c:v>
                </c:pt>
                <c:pt idx="6">
                  <c:v>42608</c:v>
                </c:pt>
                <c:pt idx="7">
                  <c:v>42609</c:v>
                </c:pt>
                <c:pt idx="8">
                  <c:v>42610</c:v>
                </c:pt>
                <c:pt idx="9">
                  <c:v>42611</c:v>
                </c:pt>
                <c:pt idx="10">
                  <c:v>42612</c:v>
                </c:pt>
                <c:pt idx="11">
                  <c:v>42613</c:v>
                </c:pt>
                <c:pt idx="12">
                  <c:v>42614</c:v>
                </c:pt>
                <c:pt idx="13">
                  <c:v>42615</c:v>
                </c:pt>
                <c:pt idx="14">
                  <c:v>42616</c:v>
                </c:pt>
                <c:pt idx="15">
                  <c:v>42617</c:v>
                </c:pt>
                <c:pt idx="16">
                  <c:v>42618</c:v>
                </c:pt>
                <c:pt idx="17">
                  <c:v>42619</c:v>
                </c:pt>
                <c:pt idx="18">
                  <c:v>42620</c:v>
                </c:pt>
                <c:pt idx="19">
                  <c:v>42621</c:v>
                </c:pt>
                <c:pt idx="20">
                  <c:v>42622</c:v>
                </c:pt>
                <c:pt idx="21">
                  <c:v>42623</c:v>
                </c:pt>
                <c:pt idx="22">
                  <c:v>42624</c:v>
                </c:pt>
                <c:pt idx="23">
                  <c:v>42625</c:v>
                </c:pt>
                <c:pt idx="24">
                  <c:v>42626</c:v>
                </c:pt>
                <c:pt idx="25">
                  <c:v>42627</c:v>
                </c:pt>
                <c:pt idx="26">
                  <c:v>42628</c:v>
                </c:pt>
                <c:pt idx="27">
                  <c:v>42629</c:v>
                </c:pt>
                <c:pt idx="28">
                  <c:v>42630</c:v>
                </c:pt>
                <c:pt idx="29">
                  <c:v>42631</c:v>
                </c:pt>
                <c:pt idx="30">
                  <c:v>42632</c:v>
                </c:pt>
                <c:pt idx="31">
                  <c:v>42633</c:v>
                </c:pt>
                <c:pt idx="32">
                  <c:v>42634</c:v>
                </c:pt>
                <c:pt idx="33">
                  <c:v>42635</c:v>
                </c:pt>
                <c:pt idx="34">
                  <c:v>42636</c:v>
                </c:pt>
                <c:pt idx="35">
                  <c:v>42637</c:v>
                </c:pt>
                <c:pt idx="36">
                  <c:v>42638</c:v>
                </c:pt>
                <c:pt idx="37">
                  <c:v>42639</c:v>
                </c:pt>
                <c:pt idx="38">
                  <c:v>42640</c:v>
                </c:pt>
                <c:pt idx="39">
                  <c:v>42641</c:v>
                </c:pt>
                <c:pt idx="40">
                  <c:v>42642</c:v>
                </c:pt>
                <c:pt idx="41">
                  <c:v>42643</c:v>
                </c:pt>
                <c:pt idx="42">
                  <c:v>42644</c:v>
                </c:pt>
                <c:pt idx="43">
                  <c:v>42645</c:v>
                </c:pt>
                <c:pt idx="44">
                  <c:v>42646</c:v>
                </c:pt>
                <c:pt idx="45">
                  <c:v>42647</c:v>
                </c:pt>
                <c:pt idx="46">
                  <c:v>42648</c:v>
                </c:pt>
                <c:pt idx="47">
                  <c:v>42649</c:v>
                </c:pt>
                <c:pt idx="48">
                  <c:v>42650</c:v>
                </c:pt>
                <c:pt idx="49">
                  <c:v>42651</c:v>
                </c:pt>
                <c:pt idx="50">
                  <c:v>42652</c:v>
                </c:pt>
                <c:pt idx="51">
                  <c:v>42653</c:v>
                </c:pt>
                <c:pt idx="52">
                  <c:v>42654</c:v>
                </c:pt>
                <c:pt idx="53">
                  <c:v>42655</c:v>
                </c:pt>
                <c:pt idx="54">
                  <c:v>42656</c:v>
                </c:pt>
                <c:pt idx="55">
                  <c:v>42657</c:v>
                </c:pt>
                <c:pt idx="56">
                  <c:v>42658</c:v>
                </c:pt>
                <c:pt idx="57">
                  <c:v>42659</c:v>
                </c:pt>
                <c:pt idx="58">
                  <c:v>42660</c:v>
                </c:pt>
                <c:pt idx="59">
                  <c:v>42661</c:v>
                </c:pt>
                <c:pt idx="60">
                  <c:v>42662</c:v>
                </c:pt>
                <c:pt idx="61">
                  <c:v>42663</c:v>
                </c:pt>
                <c:pt idx="62">
                  <c:v>42664</c:v>
                </c:pt>
                <c:pt idx="63">
                  <c:v>42665</c:v>
                </c:pt>
                <c:pt idx="64">
                  <c:v>42666</c:v>
                </c:pt>
                <c:pt idx="65">
                  <c:v>42667</c:v>
                </c:pt>
                <c:pt idx="66">
                  <c:v>42668</c:v>
                </c:pt>
                <c:pt idx="67">
                  <c:v>42669</c:v>
                </c:pt>
                <c:pt idx="68">
                  <c:v>42670</c:v>
                </c:pt>
                <c:pt idx="69">
                  <c:v>42671</c:v>
                </c:pt>
                <c:pt idx="70">
                  <c:v>42672</c:v>
                </c:pt>
                <c:pt idx="71">
                  <c:v>42673</c:v>
                </c:pt>
                <c:pt idx="72">
                  <c:v>42674</c:v>
                </c:pt>
                <c:pt idx="73">
                  <c:v>42675</c:v>
                </c:pt>
                <c:pt idx="74">
                  <c:v>42676</c:v>
                </c:pt>
                <c:pt idx="75">
                  <c:v>42677</c:v>
                </c:pt>
                <c:pt idx="76">
                  <c:v>42678</c:v>
                </c:pt>
                <c:pt idx="77">
                  <c:v>42679</c:v>
                </c:pt>
                <c:pt idx="78">
                  <c:v>42680</c:v>
                </c:pt>
                <c:pt idx="79">
                  <c:v>42681</c:v>
                </c:pt>
                <c:pt idx="80">
                  <c:v>42682</c:v>
                </c:pt>
                <c:pt idx="81">
                  <c:v>42683</c:v>
                </c:pt>
                <c:pt idx="82">
                  <c:v>42684</c:v>
                </c:pt>
                <c:pt idx="83">
                  <c:v>42685</c:v>
                </c:pt>
                <c:pt idx="84">
                  <c:v>42686</c:v>
                </c:pt>
                <c:pt idx="85">
                  <c:v>42687</c:v>
                </c:pt>
                <c:pt idx="86">
                  <c:v>42688</c:v>
                </c:pt>
                <c:pt idx="87">
                  <c:v>42689</c:v>
                </c:pt>
                <c:pt idx="88">
                  <c:v>42690</c:v>
                </c:pt>
                <c:pt idx="89">
                  <c:v>42691</c:v>
                </c:pt>
                <c:pt idx="90">
                  <c:v>42692</c:v>
                </c:pt>
                <c:pt idx="91">
                  <c:v>42693</c:v>
                </c:pt>
                <c:pt idx="92">
                  <c:v>42694</c:v>
                </c:pt>
                <c:pt idx="93">
                  <c:v>42695</c:v>
                </c:pt>
                <c:pt idx="94">
                  <c:v>42696</c:v>
                </c:pt>
                <c:pt idx="95">
                  <c:v>42697</c:v>
                </c:pt>
                <c:pt idx="96">
                  <c:v>42698</c:v>
                </c:pt>
                <c:pt idx="97">
                  <c:v>42699</c:v>
                </c:pt>
                <c:pt idx="98">
                  <c:v>42700</c:v>
                </c:pt>
                <c:pt idx="99">
                  <c:v>42701</c:v>
                </c:pt>
                <c:pt idx="100">
                  <c:v>42702</c:v>
                </c:pt>
                <c:pt idx="101">
                  <c:v>42703</c:v>
                </c:pt>
                <c:pt idx="102">
                  <c:v>42704</c:v>
                </c:pt>
                <c:pt idx="103">
                  <c:v>42705</c:v>
                </c:pt>
                <c:pt idx="104">
                  <c:v>42706</c:v>
                </c:pt>
                <c:pt idx="105">
                  <c:v>42707</c:v>
                </c:pt>
                <c:pt idx="106">
                  <c:v>42708</c:v>
                </c:pt>
                <c:pt idx="107">
                  <c:v>42709</c:v>
                </c:pt>
                <c:pt idx="108">
                  <c:v>42710</c:v>
                </c:pt>
                <c:pt idx="109">
                  <c:v>42711</c:v>
                </c:pt>
                <c:pt idx="110">
                  <c:v>42712</c:v>
                </c:pt>
                <c:pt idx="111">
                  <c:v>42713</c:v>
                </c:pt>
                <c:pt idx="112">
                  <c:v>42714</c:v>
                </c:pt>
                <c:pt idx="113">
                  <c:v>42715</c:v>
                </c:pt>
                <c:pt idx="114">
                  <c:v>42716</c:v>
                </c:pt>
                <c:pt idx="115">
                  <c:v>42717</c:v>
                </c:pt>
                <c:pt idx="116">
                  <c:v>42718</c:v>
                </c:pt>
                <c:pt idx="117">
                  <c:v>42719</c:v>
                </c:pt>
                <c:pt idx="118">
                  <c:v>42720</c:v>
                </c:pt>
                <c:pt idx="119">
                  <c:v>42721</c:v>
                </c:pt>
                <c:pt idx="120">
                  <c:v>42722</c:v>
                </c:pt>
                <c:pt idx="121">
                  <c:v>42723</c:v>
                </c:pt>
                <c:pt idx="122">
                  <c:v>42724</c:v>
                </c:pt>
                <c:pt idx="123">
                  <c:v>42725</c:v>
                </c:pt>
                <c:pt idx="124">
                  <c:v>42726</c:v>
                </c:pt>
                <c:pt idx="125">
                  <c:v>42727</c:v>
                </c:pt>
                <c:pt idx="126">
                  <c:v>42728</c:v>
                </c:pt>
                <c:pt idx="127">
                  <c:v>42729</c:v>
                </c:pt>
                <c:pt idx="128">
                  <c:v>42730</c:v>
                </c:pt>
                <c:pt idx="129">
                  <c:v>42731</c:v>
                </c:pt>
                <c:pt idx="130">
                  <c:v>42732</c:v>
                </c:pt>
                <c:pt idx="131">
                  <c:v>42733</c:v>
                </c:pt>
                <c:pt idx="132">
                  <c:v>42734</c:v>
                </c:pt>
                <c:pt idx="133">
                  <c:v>42735</c:v>
                </c:pt>
                <c:pt idx="134">
                  <c:v>42736</c:v>
                </c:pt>
                <c:pt idx="135">
                  <c:v>42737</c:v>
                </c:pt>
                <c:pt idx="136">
                  <c:v>42738</c:v>
                </c:pt>
                <c:pt idx="137">
                  <c:v>42739</c:v>
                </c:pt>
                <c:pt idx="138">
                  <c:v>42740</c:v>
                </c:pt>
                <c:pt idx="139">
                  <c:v>42741</c:v>
                </c:pt>
                <c:pt idx="140">
                  <c:v>42742</c:v>
                </c:pt>
                <c:pt idx="141">
                  <c:v>42743</c:v>
                </c:pt>
                <c:pt idx="142">
                  <c:v>42744</c:v>
                </c:pt>
                <c:pt idx="143">
                  <c:v>42745</c:v>
                </c:pt>
                <c:pt idx="144">
                  <c:v>42746</c:v>
                </c:pt>
                <c:pt idx="145">
                  <c:v>42747</c:v>
                </c:pt>
                <c:pt idx="146">
                  <c:v>42748</c:v>
                </c:pt>
                <c:pt idx="147">
                  <c:v>42749</c:v>
                </c:pt>
                <c:pt idx="148">
                  <c:v>42750</c:v>
                </c:pt>
                <c:pt idx="149">
                  <c:v>42751</c:v>
                </c:pt>
                <c:pt idx="150">
                  <c:v>42752</c:v>
                </c:pt>
                <c:pt idx="151">
                  <c:v>42753</c:v>
                </c:pt>
                <c:pt idx="152">
                  <c:v>42754</c:v>
                </c:pt>
                <c:pt idx="153">
                  <c:v>42755</c:v>
                </c:pt>
                <c:pt idx="154">
                  <c:v>42756</c:v>
                </c:pt>
                <c:pt idx="155">
                  <c:v>42757</c:v>
                </c:pt>
                <c:pt idx="156">
                  <c:v>42758</c:v>
                </c:pt>
                <c:pt idx="157">
                  <c:v>42759</c:v>
                </c:pt>
                <c:pt idx="158">
                  <c:v>42760</c:v>
                </c:pt>
                <c:pt idx="159">
                  <c:v>42761</c:v>
                </c:pt>
                <c:pt idx="160">
                  <c:v>42762</c:v>
                </c:pt>
                <c:pt idx="161">
                  <c:v>42763</c:v>
                </c:pt>
                <c:pt idx="162">
                  <c:v>42764</c:v>
                </c:pt>
                <c:pt idx="163">
                  <c:v>42765</c:v>
                </c:pt>
                <c:pt idx="164">
                  <c:v>42766</c:v>
                </c:pt>
                <c:pt idx="165">
                  <c:v>42767</c:v>
                </c:pt>
                <c:pt idx="166">
                  <c:v>42768</c:v>
                </c:pt>
                <c:pt idx="167">
                  <c:v>42769</c:v>
                </c:pt>
                <c:pt idx="168">
                  <c:v>42770</c:v>
                </c:pt>
                <c:pt idx="169">
                  <c:v>42771</c:v>
                </c:pt>
                <c:pt idx="170">
                  <c:v>42772</c:v>
                </c:pt>
                <c:pt idx="171">
                  <c:v>42773</c:v>
                </c:pt>
                <c:pt idx="172">
                  <c:v>42774</c:v>
                </c:pt>
                <c:pt idx="173">
                  <c:v>42775</c:v>
                </c:pt>
                <c:pt idx="174">
                  <c:v>42776</c:v>
                </c:pt>
                <c:pt idx="175">
                  <c:v>42777</c:v>
                </c:pt>
                <c:pt idx="176">
                  <c:v>42778</c:v>
                </c:pt>
                <c:pt idx="177">
                  <c:v>42779</c:v>
                </c:pt>
                <c:pt idx="178">
                  <c:v>42780</c:v>
                </c:pt>
                <c:pt idx="179">
                  <c:v>42781</c:v>
                </c:pt>
                <c:pt idx="180">
                  <c:v>42782</c:v>
                </c:pt>
                <c:pt idx="181">
                  <c:v>42783</c:v>
                </c:pt>
                <c:pt idx="182">
                  <c:v>42784</c:v>
                </c:pt>
                <c:pt idx="183">
                  <c:v>42785</c:v>
                </c:pt>
                <c:pt idx="184">
                  <c:v>42786</c:v>
                </c:pt>
                <c:pt idx="185">
                  <c:v>42787</c:v>
                </c:pt>
                <c:pt idx="186">
                  <c:v>42788</c:v>
                </c:pt>
                <c:pt idx="187">
                  <c:v>42789</c:v>
                </c:pt>
                <c:pt idx="188">
                  <c:v>42790</c:v>
                </c:pt>
                <c:pt idx="189">
                  <c:v>42791</c:v>
                </c:pt>
                <c:pt idx="190">
                  <c:v>42792</c:v>
                </c:pt>
                <c:pt idx="191">
                  <c:v>42793</c:v>
                </c:pt>
                <c:pt idx="192">
                  <c:v>42794</c:v>
                </c:pt>
                <c:pt idx="193">
                  <c:v>42795</c:v>
                </c:pt>
                <c:pt idx="194">
                  <c:v>42796</c:v>
                </c:pt>
                <c:pt idx="195">
                  <c:v>42797</c:v>
                </c:pt>
                <c:pt idx="196">
                  <c:v>42798</c:v>
                </c:pt>
                <c:pt idx="197">
                  <c:v>42799</c:v>
                </c:pt>
                <c:pt idx="198">
                  <c:v>42800</c:v>
                </c:pt>
                <c:pt idx="199">
                  <c:v>42801</c:v>
                </c:pt>
                <c:pt idx="200">
                  <c:v>42802</c:v>
                </c:pt>
                <c:pt idx="201">
                  <c:v>42803</c:v>
                </c:pt>
                <c:pt idx="202">
                  <c:v>42804</c:v>
                </c:pt>
                <c:pt idx="203">
                  <c:v>42805</c:v>
                </c:pt>
                <c:pt idx="204">
                  <c:v>42806</c:v>
                </c:pt>
                <c:pt idx="205">
                  <c:v>42807</c:v>
                </c:pt>
                <c:pt idx="206">
                  <c:v>42808</c:v>
                </c:pt>
                <c:pt idx="207">
                  <c:v>42809</c:v>
                </c:pt>
                <c:pt idx="208">
                  <c:v>42810</c:v>
                </c:pt>
                <c:pt idx="209">
                  <c:v>42811</c:v>
                </c:pt>
                <c:pt idx="210">
                  <c:v>42812</c:v>
                </c:pt>
                <c:pt idx="211">
                  <c:v>42813</c:v>
                </c:pt>
                <c:pt idx="212">
                  <c:v>42814</c:v>
                </c:pt>
                <c:pt idx="213">
                  <c:v>42815</c:v>
                </c:pt>
                <c:pt idx="214">
                  <c:v>42816</c:v>
                </c:pt>
                <c:pt idx="215">
                  <c:v>42817</c:v>
                </c:pt>
                <c:pt idx="216">
                  <c:v>42818</c:v>
                </c:pt>
                <c:pt idx="217">
                  <c:v>42819</c:v>
                </c:pt>
                <c:pt idx="218">
                  <c:v>42820</c:v>
                </c:pt>
                <c:pt idx="219">
                  <c:v>42821</c:v>
                </c:pt>
                <c:pt idx="220">
                  <c:v>42822</c:v>
                </c:pt>
                <c:pt idx="221">
                  <c:v>42823</c:v>
                </c:pt>
                <c:pt idx="222">
                  <c:v>42824</c:v>
                </c:pt>
                <c:pt idx="223">
                  <c:v>42825</c:v>
                </c:pt>
                <c:pt idx="224">
                  <c:v>42826</c:v>
                </c:pt>
                <c:pt idx="225">
                  <c:v>42827</c:v>
                </c:pt>
                <c:pt idx="226">
                  <c:v>42828</c:v>
                </c:pt>
                <c:pt idx="227">
                  <c:v>42829</c:v>
                </c:pt>
                <c:pt idx="228">
                  <c:v>42830</c:v>
                </c:pt>
                <c:pt idx="229">
                  <c:v>42831</c:v>
                </c:pt>
                <c:pt idx="230">
                  <c:v>42832</c:v>
                </c:pt>
                <c:pt idx="231">
                  <c:v>42833</c:v>
                </c:pt>
                <c:pt idx="232">
                  <c:v>42834</c:v>
                </c:pt>
                <c:pt idx="233">
                  <c:v>42835</c:v>
                </c:pt>
                <c:pt idx="234">
                  <c:v>42836</c:v>
                </c:pt>
                <c:pt idx="235">
                  <c:v>42837</c:v>
                </c:pt>
                <c:pt idx="236">
                  <c:v>42838</c:v>
                </c:pt>
                <c:pt idx="237">
                  <c:v>42839</c:v>
                </c:pt>
                <c:pt idx="238">
                  <c:v>42840</c:v>
                </c:pt>
                <c:pt idx="239">
                  <c:v>42841</c:v>
                </c:pt>
                <c:pt idx="240">
                  <c:v>42842</c:v>
                </c:pt>
                <c:pt idx="241">
                  <c:v>42843</c:v>
                </c:pt>
                <c:pt idx="242">
                  <c:v>42844</c:v>
                </c:pt>
                <c:pt idx="243">
                  <c:v>42845</c:v>
                </c:pt>
                <c:pt idx="244">
                  <c:v>42846</c:v>
                </c:pt>
                <c:pt idx="245">
                  <c:v>42847</c:v>
                </c:pt>
                <c:pt idx="246">
                  <c:v>42848</c:v>
                </c:pt>
                <c:pt idx="247">
                  <c:v>42849</c:v>
                </c:pt>
                <c:pt idx="248">
                  <c:v>42850</c:v>
                </c:pt>
                <c:pt idx="249">
                  <c:v>42851</c:v>
                </c:pt>
                <c:pt idx="250">
                  <c:v>42852</c:v>
                </c:pt>
                <c:pt idx="251">
                  <c:v>42853</c:v>
                </c:pt>
                <c:pt idx="252">
                  <c:v>42854</c:v>
                </c:pt>
                <c:pt idx="253">
                  <c:v>42855</c:v>
                </c:pt>
                <c:pt idx="254">
                  <c:v>42856</c:v>
                </c:pt>
                <c:pt idx="255">
                  <c:v>42857</c:v>
                </c:pt>
                <c:pt idx="256">
                  <c:v>42858</c:v>
                </c:pt>
                <c:pt idx="257">
                  <c:v>42859</c:v>
                </c:pt>
                <c:pt idx="258">
                  <c:v>42860</c:v>
                </c:pt>
                <c:pt idx="259">
                  <c:v>42861</c:v>
                </c:pt>
                <c:pt idx="260">
                  <c:v>42862</c:v>
                </c:pt>
                <c:pt idx="261">
                  <c:v>42863</c:v>
                </c:pt>
                <c:pt idx="262">
                  <c:v>42864</c:v>
                </c:pt>
                <c:pt idx="263">
                  <c:v>42865</c:v>
                </c:pt>
                <c:pt idx="264">
                  <c:v>42866</c:v>
                </c:pt>
                <c:pt idx="265">
                  <c:v>42867</c:v>
                </c:pt>
                <c:pt idx="266">
                  <c:v>42868</c:v>
                </c:pt>
                <c:pt idx="267">
                  <c:v>42869</c:v>
                </c:pt>
                <c:pt idx="268">
                  <c:v>42870</c:v>
                </c:pt>
                <c:pt idx="269">
                  <c:v>42871</c:v>
                </c:pt>
                <c:pt idx="270">
                  <c:v>42872</c:v>
                </c:pt>
                <c:pt idx="271">
                  <c:v>42873</c:v>
                </c:pt>
                <c:pt idx="272">
                  <c:v>42874</c:v>
                </c:pt>
                <c:pt idx="273">
                  <c:v>42875</c:v>
                </c:pt>
                <c:pt idx="274">
                  <c:v>42876</c:v>
                </c:pt>
                <c:pt idx="275">
                  <c:v>42877</c:v>
                </c:pt>
                <c:pt idx="276">
                  <c:v>42878</c:v>
                </c:pt>
                <c:pt idx="277">
                  <c:v>42879</c:v>
                </c:pt>
                <c:pt idx="278">
                  <c:v>42880</c:v>
                </c:pt>
                <c:pt idx="279">
                  <c:v>42881</c:v>
                </c:pt>
                <c:pt idx="280">
                  <c:v>42882</c:v>
                </c:pt>
                <c:pt idx="281">
                  <c:v>42883</c:v>
                </c:pt>
                <c:pt idx="282">
                  <c:v>42884</c:v>
                </c:pt>
                <c:pt idx="283">
                  <c:v>42885</c:v>
                </c:pt>
                <c:pt idx="284">
                  <c:v>42886</c:v>
                </c:pt>
                <c:pt idx="285">
                  <c:v>42887</c:v>
                </c:pt>
                <c:pt idx="286">
                  <c:v>42888</c:v>
                </c:pt>
                <c:pt idx="287">
                  <c:v>42889</c:v>
                </c:pt>
                <c:pt idx="288">
                  <c:v>42890</c:v>
                </c:pt>
                <c:pt idx="289">
                  <c:v>42891</c:v>
                </c:pt>
                <c:pt idx="290">
                  <c:v>42892</c:v>
                </c:pt>
                <c:pt idx="291">
                  <c:v>42893</c:v>
                </c:pt>
                <c:pt idx="292">
                  <c:v>42894</c:v>
                </c:pt>
                <c:pt idx="293">
                  <c:v>42895</c:v>
                </c:pt>
                <c:pt idx="294">
                  <c:v>42896</c:v>
                </c:pt>
                <c:pt idx="295">
                  <c:v>42897</c:v>
                </c:pt>
                <c:pt idx="296">
                  <c:v>42898</c:v>
                </c:pt>
                <c:pt idx="297">
                  <c:v>42899</c:v>
                </c:pt>
                <c:pt idx="298">
                  <c:v>42900</c:v>
                </c:pt>
                <c:pt idx="299">
                  <c:v>42901</c:v>
                </c:pt>
                <c:pt idx="300">
                  <c:v>42902</c:v>
                </c:pt>
                <c:pt idx="301">
                  <c:v>42903</c:v>
                </c:pt>
                <c:pt idx="302">
                  <c:v>42904</c:v>
                </c:pt>
                <c:pt idx="303">
                  <c:v>42905</c:v>
                </c:pt>
                <c:pt idx="304">
                  <c:v>42906</c:v>
                </c:pt>
                <c:pt idx="305">
                  <c:v>42907</c:v>
                </c:pt>
                <c:pt idx="306">
                  <c:v>42908</c:v>
                </c:pt>
                <c:pt idx="307">
                  <c:v>42909</c:v>
                </c:pt>
                <c:pt idx="308">
                  <c:v>42910</c:v>
                </c:pt>
                <c:pt idx="309">
                  <c:v>42911</c:v>
                </c:pt>
                <c:pt idx="310">
                  <c:v>42912</c:v>
                </c:pt>
                <c:pt idx="311">
                  <c:v>42913</c:v>
                </c:pt>
                <c:pt idx="312">
                  <c:v>42914</c:v>
                </c:pt>
                <c:pt idx="313">
                  <c:v>42915</c:v>
                </c:pt>
                <c:pt idx="314">
                  <c:v>42916</c:v>
                </c:pt>
                <c:pt idx="315">
                  <c:v>42917</c:v>
                </c:pt>
                <c:pt idx="316">
                  <c:v>42918</c:v>
                </c:pt>
                <c:pt idx="317">
                  <c:v>42919</c:v>
                </c:pt>
                <c:pt idx="318">
                  <c:v>42920</c:v>
                </c:pt>
                <c:pt idx="319">
                  <c:v>42921</c:v>
                </c:pt>
                <c:pt idx="320">
                  <c:v>42922</c:v>
                </c:pt>
                <c:pt idx="321">
                  <c:v>42923</c:v>
                </c:pt>
                <c:pt idx="322">
                  <c:v>42924</c:v>
                </c:pt>
                <c:pt idx="323">
                  <c:v>42925</c:v>
                </c:pt>
                <c:pt idx="324">
                  <c:v>42926</c:v>
                </c:pt>
                <c:pt idx="325">
                  <c:v>42927</c:v>
                </c:pt>
                <c:pt idx="326">
                  <c:v>42928</c:v>
                </c:pt>
                <c:pt idx="327">
                  <c:v>42929</c:v>
                </c:pt>
                <c:pt idx="328">
                  <c:v>42930</c:v>
                </c:pt>
                <c:pt idx="329">
                  <c:v>42931</c:v>
                </c:pt>
                <c:pt idx="330">
                  <c:v>42932</c:v>
                </c:pt>
                <c:pt idx="331">
                  <c:v>42933</c:v>
                </c:pt>
                <c:pt idx="332">
                  <c:v>42934</c:v>
                </c:pt>
                <c:pt idx="333">
                  <c:v>42935</c:v>
                </c:pt>
                <c:pt idx="334">
                  <c:v>42936</c:v>
                </c:pt>
                <c:pt idx="335">
                  <c:v>42937</c:v>
                </c:pt>
                <c:pt idx="336">
                  <c:v>42938</c:v>
                </c:pt>
                <c:pt idx="337">
                  <c:v>42939</c:v>
                </c:pt>
                <c:pt idx="338">
                  <c:v>42940</c:v>
                </c:pt>
                <c:pt idx="339">
                  <c:v>42941</c:v>
                </c:pt>
                <c:pt idx="340">
                  <c:v>42942</c:v>
                </c:pt>
                <c:pt idx="341">
                  <c:v>42943</c:v>
                </c:pt>
                <c:pt idx="342">
                  <c:v>42944</c:v>
                </c:pt>
                <c:pt idx="343">
                  <c:v>42945</c:v>
                </c:pt>
                <c:pt idx="344">
                  <c:v>42946</c:v>
                </c:pt>
                <c:pt idx="345">
                  <c:v>42947</c:v>
                </c:pt>
                <c:pt idx="346">
                  <c:v>42948</c:v>
                </c:pt>
                <c:pt idx="347">
                  <c:v>42949</c:v>
                </c:pt>
                <c:pt idx="348">
                  <c:v>42950</c:v>
                </c:pt>
                <c:pt idx="349">
                  <c:v>42951</c:v>
                </c:pt>
                <c:pt idx="350">
                  <c:v>42952</c:v>
                </c:pt>
                <c:pt idx="351">
                  <c:v>42953</c:v>
                </c:pt>
                <c:pt idx="352">
                  <c:v>42954</c:v>
                </c:pt>
                <c:pt idx="353">
                  <c:v>42955</c:v>
                </c:pt>
                <c:pt idx="354">
                  <c:v>42956</c:v>
                </c:pt>
                <c:pt idx="355">
                  <c:v>42957</c:v>
                </c:pt>
                <c:pt idx="356">
                  <c:v>42958</c:v>
                </c:pt>
                <c:pt idx="357">
                  <c:v>42959</c:v>
                </c:pt>
                <c:pt idx="358">
                  <c:v>42960</c:v>
                </c:pt>
                <c:pt idx="359">
                  <c:v>42961</c:v>
                </c:pt>
                <c:pt idx="360">
                  <c:v>42962</c:v>
                </c:pt>
                <c:pt idx="361">
                  <c:v>42963</c:v>
                </c:pt>
                <c:pt idx="362">
                  <c:v>42964</c:v>
                </c:pt>
                <c:pt idx="363">
                  <c:v>42965</c:v>
                </c:pt>
                <c:pt idx="364">
                  <c:v>42966</c:v>
                </c:pt>
                <c:pt idx="365">
                  <c:v>42967</c:v>
                </c:pt>
                <c:pt idx="366">
                  <c:v>42968</c:v>
                </c:pt>
                <c:pt idx="367">
                  <c:v>42969</c:v>
                </c:pt>
                <c:pt idx="368">
                  <c:v>42970</c:v>
                </c:pt>
                <c:pt idx="369">
                  <c:v>42971</c:v>
                </c:pt>
                <c:pt idx="370">
                  <c:v>42972</c:v>
                </c:pt>
                <c:pt idx="371">
                  <c:v>42973</c:v>
                </c:pt>
                <c:pt idx="372">
                  <c:v>42974</c:v>
                </c:pt>
                <c:pt idx="373">
                  <c:v>42975</c:v>
                </c:pt>
                <c:pt idx="374">
                  <c:v>42976</c:v>
                </c:pt>
                <c:pt idx="375">
                  <c:v>42977</c:v>
                </c:pt>
                <c:pt idx="376">
                  <c:v>42978</c:v>
                </c:pt>
                <c:pt idx="377">
                  <c:v>42979</c:v>
                </c:pt>
                <c:pt idx="378">
                  <c:v>42980</c:v>
                </c:pt>
                <c:pt idx="379">
                  <c:v>42981</c:v>
                </c:pt>
                <c:pt idx="380">
                  <c:v>42982</c:v>
                </c:pt>
                <c:pt idx="381">
                  <c:v>42983</c:v>
                </c:pt>
                <c:pt idx="382">
                  <c:v>42984</c:v>
                </c:pt>
                <c:pt idx="383">
                  <c:v>42985</c:v>
                </c:pt>
                <c:pt idx="384">
                  <c:v>42986</c:v>
                </c:pt>
                <c:pt idx="385">
                  <c:v>42987</c:v>
                </c:pt>
                <c:pt idx="386">
                  <c:v>42988</c:v>
                </c:pt>
                <c:pt idx="387">
                  <c:v>42989</c:v>
                </c:pt>
                <c:pt idx="388">
                  <c:v>42990</c:v>
                </c:pt>
                <c:pt idx="389">
                  <c:v>42991</c:v>
                </c:pt>
                <c:pt idx="390">
                  <c:v>42992</c:v>
                </c:pt>
                <c:pt idx="391">
                  <c:v>42993</c:v>
                </c:pt>
                <c:pt idx="392">
                  <c:v>42994</c:v>
                </c:pt>
                <c:pt idx="393">
                  <c:v>42995</c:v>
                </c:pt>
                <c:pt idx="394">
                  <c:v>42996</c:v>
                </c:pt>
                <c:pt idx="395">
                  <c:v>42997</c:v>
                </c:pt>
                <c:pt idx="396">
                  <c:v>42998</c:v>
                </c:pt>
                <c:pt idx="397">
                  <c:v>42999</c:v>
                </c:pt>
                <c:pt idx="398">
                  <c:v>43000</c:v>
                </c:pt>
                <c:pt idx="399">
                  <c:v>43001</c:v>
                </c:pt>
                <c:pt idx="400">
                  <c:v>43002</c:v>
                </c:pt>
                <c:pt idx="401">
                  <c:v>43003</c:v>
                </c:pt>
                <c:pt idx="402">
                  <c:v>43004</c:v>
                </c:pt>
                <c:pt idx="403">
                  <c:v>43005</c:v>
                </c:pt>
                <c:pt idx="404">
                  <c:v>43006</c:v>
                </c:pt>
                <c:pt idx="405">
                  <c:v>43007</c:v>
                </c:pt>
                <c:pt idx="406">
                  <c:v>43008</c:v>
                </c:pt>
                <c:pt idx="407">
                  <c:v>43009</c:v>
                </c:pt>
                <c:pt idx="408">
                  <c:v>43010</c:v>
                </c:pt>
                <c:pt idx="409">
                  <c:v>43011</c:v>
                </c:pt>
                <c:pt idx="410">
                  <c:v>43012</c:v>
                </c:pt>
                <c:pt idx="411">
                  <c:v>43013</c:v>
                </c:pt>
                <c:pt idx="412">
                  <c:v>43014</c:v>
                </c:pt>
                <c:pt idx="413">
                  <c:v>43015</c:v>
                </c:pt>
                <c:pt idx="414">
                  <c:v>43016</c:v>
                </c:pt>
                <c:pt idx="415">
                  <c:v>43017</c:v>
                </c:pt>
                <c:pt idx="416">
                  <c:v>43018</c:v>
                </c:pt>
                <c:pt idx="417">
                  <c:v>43019</c:v>
                </c:pt>
                <c:pt idx="418">
                  <c:v>43020</c:v>
                </c:pt>
                <c:pt idx="419">
                  <c:v>43021</c:v>
                </c:pt>
                <c:pt idx="420">
                  <c:v>43022</c:v>
                </c:pt>
                <c:pt idx="421">
                  <c:v>43023</c:v>
                </c:pt>
                <c:pt idx="422">
                  <c:v>43024</c:v>
                </c:pt>
                <c:pt idx="423">
                  <c:v>43025</c:v>
                </c:pt>
                <c:pt idx="424">
                  <c:v>43026</c:v>
                </c:pt>
                <c:pt idx="425">
                  <c:v>43027</c:v>
                </c:pt>
                <c:pt idx="426">
                  <c:v>43028</c:v>
                </c:pt>
                <c:pt idx="427">
                  <c:v>43029</c:v>
                </c:pt>
                <c:pt idx="428">
                  <c:v>43030</c:v>
                </c:pt>
                <c:pt idx="429">
                  <c:v>43031</c:v>
                </c:pt>
                <c:pt idx="430">
                  <c:v>43032</c:v>
                </c:pt>
                <c:pt idx="431">
                  <c:v>43033</c:v>
                </c:pt>
                <c:pt idx="432">
                  <c:v>43034</c:v>
                </c:pt>
                <c:pt idx="433">
                  <c:v>43035</c:v>
                </c:pt>
                <c:pt idx="434">
                  <c:v>43036</c:v>
                </c:pt>
                <c:pt idx="435">
                  <c:v>43037</c:v>
                </c:pt>
                <c:pt idx="436">
                  <c:v>43038</c:v>
                </c:pt>
                <c:pt idx="437">
                  <c:v>43039</c:v>
                </c:pt>
                <c:pt idx="438">
                  <c:v>43040</c:v>
                </c:pt>
                <c:pt idx="439">
                  <c:v>43041</c:v>
                </c:pt>
                <c:pt idx="440">
                  <c:v>43042</c:v>
                </c:pt>
                <c:pt idx="441">
                  <c:v>43043</c:v>
                </c:pt>
                <c:pt idx="442">
                  <c:v>43044</c:v>
                </c:pt>
                <c:pt idx="443">
                  <c:v>43045</c:v>
                </c:pt>
                <c:pt idx="444">
                  <c:v>43046</c:v>
                </c:pt>
                <c:pt idx="445">
                  <c:v>43047</c:v>
                </c:pt>
                <c:pt idx="446">
                  <c:v>43048</c:v>
                </c:pt>
                <c:pt idx="447">
                  <c:v>43049</c:v>
                </c:pt>
                <c:pt idx="448">
                  <c:v>43050</c:v>
                </c:pt>
                <c:pt idx="449">
                  <c:v>43051</c:v>
                </c:pt>
                <c:pt idx="450">
                  <c:v>43052</c:v>
                </c:pt>
                <c:pt idx="451">
                  <c:v>43053</c:v>
                </c:pt>
                <c:pt idx="452">
                  <c:v>43054</c:v>
                </c:pt>
                <c:pt idx="453">
                  <c:v>43055</c:v>
                </c:pt>
                <c:pt idx="454">
                  <c:v>43056</c:v>
                </c:pt>
                <c:pt idx="455">
                  <c:v>43057</c:v>
                </c:pt>
                <c:pt idx="456">
                  <c:v>43058</c:v>
                </c:pt>
                <c:pt idx="457">
                  <c:v>43059</c:v>
                </c:pt>
                <c:pt idx="458">
                  <c:v>43060</c:v>
                </c:pt>
                <c:pt idx="459">
                  <c:v>43061</c:v>
                </c:pt>
                <c:pt idx="460">
                  <c:v>43062</c:v>
                </c:pt>
                <c:pt idx="461">
                  <c:v>43063</c:v>
                </c:pt>
                <c:pt idx="462">
                  <c:v>43064</c:v>
                </c:pt>
                <c:pt idx="463">
                  <c:v>43065</c:v>
                </c:pt>
                <c:pt idx="464">
                  <c:v>43066</c:v>
                </c:pt>
                <c:pt idx="465">
                  <c:v>43067</c:v>
                </c:pt>
                <c:pt idx="466">
                  <c:v>43068</c:v>
                </c:pt>
                <c:pt idx="467">
                  <c:v>43069</c:v>
                </c:pt>
                <c:pt idx="468">
                  <c:v>43070</c:v>
                </c:pt>
                <c:pt idx="469">
                  <c:v>43071</c:v>
                </c:pt>
                <c:pt idx="470">
                  <c:v>43072</c:v>
                </c:pt>
                <c:pt idx="471">
                  <c:v>43073</c:v>
                </c:pt>
                <c:pt idx="472">
                  <c:v>43074</c:v>
                </c:pt>
                <c:pt idx="473">
                  <c:v>43075</c:v>
                </c:pt>
                <c:pt idx="474">
                  <c:v>43076</c:v>
                </c:pt>
                <c:pt idx="475">
                  <c:v>43077</c:v>
                </c:pt>
                <c:pt idx="476">
                  <c:v>43078</c:v>
                </c:pt>
                <c:pt idx="477">
                  <c:v>43079</c:v>
                </c:pt>
                <c:pt idx="478">
                  <c:v>43080</c:v>
                </c:pt>
                <c:pt idx="479">
                  <c:v>43081</c:v>
                </c:pt>
                <c:pt idx="480">
                  <c:v>43082</c:v>
                </c:pt>
                <c:pt idx="481">
                  <c:v>43083</c:v>
                </c:pt>
                <c:pt idx="482">
                  <c:v>43084</c:v>
                </c:pt>
                <c:pt idx="483">
                  <c:v>43085</c:v>
                </c:pt>
                <c:pt idx="484">
                  <c:v>43086</c:v>
                </c:pt>
                <c:pt idx="485">
                  <c:v>43087</c:v>
                </c:pt>
                <c:pt idx="486">
                  <c:v>43088</c:v>
                </c:pt>
                <c:pt idx="487">
                  <c:v>43089</c:v>
                </c:pt>
                <c:pt idx="488">
                  <c:v>43090</c:v>
                </c:pt>
                <c:pt idx="489">
                  <c:v>43091</c:v>
                </c:pt>
                <c:pt idx="490">
                  <c:v>43092</c:v>
                </c:pt>
                <c:pt idx="491">
                  <c:v>43093</c:v>
                </c:pt>
                <c:pt idx="492">
                  <c:v>43094</c:v>
                </c:pt>
                <c:pt idx="493">
                  <c:v>43095</c:v>
                </c:pt>
                <c:pt idx="494">
                  <c:v>43096</c:v>
                </c:pt>
                <c:pt idx="495">
                  <c:v>43097</c:v>
                </c:pt>
                <c:pt idx="496">
                  <c:v>43098</c:v>
                </c:pt>
                <c:pt idx="497">
                  <c:v>43099</c:v>
                </c:pt>
                <c:pt idx="498">
                  <c:v>43100</c:v>
                </c:pt>
                <c:pt idx="499">
                  <c:v>43101</c:v>
                </c:pt>
                <c:pt idx="500">
                  <c:v>43102</c:v>
                </c:pt>
                <c:pt idx="501">
                  <c:v>43103</c:v>
                </c:pt>
                <c:pt idx="502">
                  <c:v>43104</c:v>
                </c:pt>
                <c:pt idx="503">
                  <c:v>43105</c:v>
                </c:pt>
                <c:pt idx="504">
                  <c:v>43106</c:v>
                </c:pt>
                <c:pt idx="505">
                  <c:v>43107</c:v>
                </c:pt>
                <c:pt idx="506">
                  <c:v>43108</c:v>
                </c:pt>
                <c:pt idx="507">
                  <c:v>43109</c:v>
                </c:pt>
                <c:pt idx="508">
                  <c:v>43110</c:v>
                </c:pt>
                <c:pt idx="509">
                  <c:v>43111</c:v>
                </c:pt>
                <c:pt idx="510">
                  <c:v>43112</c:v>
                </c:pt>
                <c:pt idx="511">
                  <c:v>43113</c:v>
                </c:pt>
                <c:pt idx="512">
                  <c:v>43114</c:v>
                </c:pt>
                <c:pt idx="513">
                  <c:v>43115</c:v>
                </c:pt>
                <c:pt idx="514">
                  <c:v>43116</c:v>
                </c:pt>
                <c:pt idx="515">
                  <c:v>43117</c:v>
                </c:pt>
                <c:pt idx="516">
                  <c:v>43118</c:v>
                </c:pt>
                <c:pt idx="517">
                  <c:v>43119</c:v>
                </c:pt>
                <c:pt idx="518">
                  <c:v>43120</c:v>
                </c:pt>
                <c:pt idx="519">
                  <c:v>43121</c:v>
                </c:pt>
                <c:pt idx="520">
                  <c:v>43122</c:v>
                </c:pt>
                <c:pt idx="521">
                  <c:v>43123</c:v>
                </c:pt>
                <c:pt idx="522">
                  <c:v>43124</c:v>
                </c:pt>
                <c:pt idx="523">
                  <c:v>43125</c:v>
                </c:pt>
                <c:pt idx="524">
                  <c:v>43126</c:v>
                </c:pt>
                <c:pt idx="525">
                  <c:v>43127</c:v>
                </c:pt>
                <c:pt idx="526">
                  <c:v>43128</c:v>
                </c:pt>
                <c:pt idx="527">
                  <c:v>43129</c:v>
                </c:pt>
                <c:pt idx="528">
                  <c:v>43130</c:v>
                </c:pt>
                <c:pt idx="529">
                  <c:v>43131</c:v>
                </c:pt>
                <c:pt idx="530">
                  <c:v>43132</c:v>
                </c:pt>
                <c:pt idx="531">
                  <c:v>43133</c:v>
                </c:pt>
                <c:pt idx="532">
                  <c:v>43134</c:v>
                </c:pt>
                <c:pt idx="533">
                  <c:v>43135</c:v>
                </c:pt>
                <c:pt idx="534">
                  <c:v>43136</c:v>
                </c:pt>
                <c:pt idx="535">
                  <c:v>43137</c:v>
                </c:pt>
                <c:pt idx="536">
                  <c:v>43138</c:v>
                </c:pt>
                <c:pt idx="537">
                  <c:v>43139</c:v>
                </c:pt>
                <c:pt idx="538">
                  <c:v>43140</c:v>
                </c:pt>
                <c:pt idx="539">
                  <c:v>43141</c:v>
                </c:pt>
                <c:pt idx="540">
                  <c:v>43142</c:v>
                </c:pt>
                <c:pt idx="541">
                  <c:v>43143</c:v>
                </c:pt>
                <c:pt idx="542">
                  <c:v>43144</c:v>
                </c:pt>
                <c:pt idx="543">
                  <c:v>43145</c:v>
                </c:pt>
                <c:pt idx="544">
                  <c:v>43146</c:v>
                </c:pt>
                <c:pt idx="545">
                  <c:v>43147</c:v>
                </c:pt>
                <c:pt idx="546">
                  <c:v>43148</c:v>
                </c:pt>
                <c:pt idx="547">
                  <c:v>43149</c:v>
                </c:pt>
                <c:pt idx="548">
                  <c:v>43150</c:v>
                </c:pt>
                <c:pt idx="549">
                  <c:v>43151</c:v>
                </c:pt>
                <c:pt idx="550">
                  <c:v>43152</c:v>
                </c:pt>
                <c:pt idx="551">
                  <c:v>43153</c:v>
                </c:pt>
                <c:pt idx="552">
                  <c:v>43154</c:v>
                </c:pt>
                <c:pt idx="553">
                  <c:v>43155</c:v>
                </c:pt>
                <c:pt idx="554">
                  <c:v>43156</c:v>
                </c:pt>
                <c:pt idx="555">
                  <c:v>43157</c:v>
                </c:pt>
                <c:pt idx="556">
                  <c:v>43158</c:v>
                </c:pt>
                <c:pt idx="557">
                  <c:v>43159</c:v>
                </c:pt>
                <c:pt idx="558">
                  <c:v>43160</c:v>
                </c:pt>
                <c:pt idx="559">
                  <c:v>43161</c:v>
                </c:pt>
                <c:pt idx="560">
                  <c:v>43162</c:v>
                </c:pt>
                <c:pt idx="561">
                  <c:v>43163</c:v>
                </c:pt>
                <c:pt idx="562">
                  <c:v>43164</c:v>
                </c:pt>
                <c:pt idx="563">
                  <c:v>43165</c:v>
                </c:pt>
                <c:pt idx="564">
                  <c:v>43166</c:v>
                </c:pt>
                <c:pt idx="565">
                  <c:v>43167</c:v>
                </c:pt>
                <c:pt idx="566">
                  <c:v>43168</c:v>
                </c:pt>
                <c:pt idx="567">
                  <c:v>43169</c:v>
                </c:pt>
                <c:pt idx="568">
                  <c:v>43170</c:v>
                </c:pt>
                <c:pt idx="569">
                  <c:v>43171</c:v>
                </c:pt>
                <c:pt idx="570">
                  <c:v>43172</c:v>
                </c:pt>
                <c:pt idx="571">
                  <c:v>43173</c:v>
                </c:pt>
                <c:pt idx="572">
                  <c:v>43174</c:v>
                </c:pt>
                <c:pt idx="573">
                  <c:v>43175</c:v>
                </c:pt>
                <c:pt idx="574">
                  <c:v>43176</c:v>
                </c:pt>
                <c:pt idx="575">
                  <c:v>43177</c:v>
                </c:pt>
                <c:pt idx="576">
                  <c:v>43178</c:v>
                </c:pt>
                <c:pt idx="577">
                  <c:v>43179</c:v>
                </c:pt>
                <c:pt idx="578">
                  <c:v>43180</c:v>
                </c:pt>
                <c:pt idx="579">
                  <c:v>43181</c:v>
                </c:pt>
                <c:pt idx="580">
                  <c:v>43182</c:v>
                </c:pt>
                <c:pt idx="581">
                  <c:v>43183</c:v>
                </c:pt>
                <c:pt idx="582">
                  <c:v>43184</c:v>
                </c:pt>
                <c:pt idx="583">
                  <c:v>43185</c:v>
                </c:pt>
                <c:pt idx="584">
                  <c:v>43186</c:v>
                </c:pt>
                <c:pt idx="585">
                  <c:v>43187</c:v>
                </c:pt>
                <c:pt idx="586">
                  <c:v>43188</c:v>
                </c:pt>
                <c:pt idx="587">
                  <c:v>43189</c:v>
                </c:pt>
                <c:pt idx="588">
                  <c:v>43190</c:v>
                </c:pt>
                <c:pt idx="589">
                  <c:v>43191</c:v>
                </c:pt>
                <c:pt idx="590">
                  <c:v>43192</c:v>
                </c:pt>
                <c:pt idx="591">
                  <c:v>43193</c:v>
                </c:pt>
                <c:pt idx="592">
                  <c:v>43194</c:v>
                </c:pt>
                <c:pt idx="593">
                  <c:v>43195</c:v>
                </c:pt>
                <c:pt idx="594">
                  <c:v>43196</c:v>
                </c:pt>
                <c:pt idx="595">
                  <c:v>43197</c:v>
                </c:pt>
                <c:pt idx="596">
                  <c:v>43198</c:v>
                </c:pt>
                <c:pt idx="597">
                  <c:v>43199</c:v>
                </c:pt>
                <c:pt idx="598">
                  <c:v>43200</c:v>
                </c:pt>
                <c:pt idx="599">
                  <c:v>43201</c:v>
                </c:pt>
                <c:pt idx="600">
                  <c:v>43202</c:v>
                </c:pt>
                <c:pt idx="601">
                  <c:v>43203</c:v>
                </c:pt>
                <c:pt idx="602">
                  <c:v>43204</c:v>
                </c:pt>
                <c:pt idx="603">
                  <c:v>43205</c:v>
                </c:pt>
                <c:pt idx="604">
                  <c:v>43206</c:v>
                </c:pt>
                <c:pt idx="605">
                  <c:v>43207</c:v>
                </c:pt>
                <c:pt idx="606">
                  <c:v>43208</c:v>
                </c:pt>
                <c:pt idx="607">
                  <c:v>43209</c:v>
                </c:pt>
                <c:pt idx="608">
                  <c:v>43210</c:v>
                </c:pt>
                <c:pt idx="609">
                  <c:v>43211</c:v>
                </c:pt>
                <c:pt idx="610">
                  <c:v>43212</c:v>
                </c:pt>
                <c:pt idx="611">
                  <c:v>43213</c:v>
                </c:pt>
                <c:pt idx="612">
                  <c:v>43214</c:v>
                </c:pt>
                <c:pt idx="613">
                  <c:v>43215</c:v>
                </c:pt>
                <c:pt idx="614">
                  <c:v>43216</c:v>
                </c:pt>
                <c:pt idx="615">
                  <c:v>43217</c:v>
                </c:pt>
                <c:pt idx="616">
                  <c:v>43218</c:v>
                </c:pt>
                <c:pt idx="617">
                  <c:v>43219</c:v>
                </c:pt>
                <c:pt idx="618">
                  <c:v>43220</c:v>
                </c:pt>
                <c:pt idx="619">
                  <c:v>43221</c:v>
                </c:pt>
                <c:pt idx="620">
                  <c:v>43222</c:v>
                </c:pt>
                <c:pt idx="621">
                  <c:v>43223</c:v>
                </c:pt>
                <c:pt idx="622">
                  <c:v>43224</c:v>
                </c:pt>
                <c:pt idx="623">
                  <c:v>43225</c:v>
                </c:pt>
                <c:pt idx="624">
                  <c:v>43226</c:v>
                </c:pt>
                <c:pt idx="625">
                  <c:v>43227</c:v>
                </c:pt>
                <c:pt idx="626">
                  <c:v>43228</c:v>
                </c:pt>
                <c:pt idx="627">
                  <c:v>43229</c:v>
                </c:pt>
                <c:pt idx="628">
                  <c:v>43230</c:v>
                </c:pt>
                <c:pt idx="629">
                  <c:v>43231</c:v>
                </c:pt>
                <c:pt idx="630">
                  <c:v>43232</c:v>
                </c:pt>
                <c:pt idx="631">
                  <c:v>43233</c:v>
                </c:pt>
                <c:pt idx="632">
                  <c:v>43234</c:v>
                </c:pt>
                <c:pt idx="633">
                  <c:v>43235</c:v>
                </c:pt>
                <c:pt idx="634">
                  <c:v>43236</c:v>
                </c:pt>
                <c:pt idx="635">
                  <c:v>43237</c:v>
                </c:pt>
                <c:pt idx="636">
                  <c:v>43238</c:v>
                </c:pt>
                <c:pt idx="637">
                  <c:v>43239</c:v>
                </c:pt>
                <c:pt idx="638">
                  <c:v>43240</c:v>
                </c:pt>
                <c:pt idx="639">
                  <c:v>43241</c:v>
                </c:pt>
                <c:pt idx="640">
                  <c:v>43242</c:v>
                </c:pt>
                <c:pt idx="641">
                  <c:v>43243</c:v>
                </c:pt>
                <c:pt idx="642">
                  <c:v>43244</c:v>
                </c:pt>
                <c:pt idx="643">
                  <c:v>43245</c:v>
                </c:pt>
                <c:pt idx="644">
                  <c:v>43246</c:v>
                </c:pt>
                <c:pt idx="645">
                  <c:v>43247</c:v>
                </c:pt>
                <c:pt idx="646">
                  <c:v>43248</c:v>
                </c:pt>
                <c:pt idx="647">
                  <c:v>43249</c:v>
                </c:pt>
                <c:pt idx="648">
                  <c:v>43250</c:v>
                </c:pt>
                <c:pt idx="649">
                  <c:v>43251</c:v>
                </c:pt>
                <c:pt idx="650">
                  <c:v>43252</c:v>
                </c:pt>
                <c:pt idx="651">
                  <c:v>43253</c:v>
                </c:pt>
                <c:pt idx="652">
                  <c:v>43254</c:v>
                </c:pt>
                <c:pt idx="653">
                  <c:v>43255</c:v>
                </c:pt>
                <c:pt idx="654">
                  <c:v>43256</c:v>
                </c:pt>
                <c:pt idx="655">
                  <c:v>43257</c:v>
                </c:pt>
                <c:pt idx="656">
                  <c:v>43258</c:v>
                </c:pt>
                <c:pt idx="657">
                  <c:v>43259</c:v>
                </c:pt>
                <c:pt idx="658">
                  <c:v>43260</c:v>
                </c:pt>
                <c:pt idx="659">
                  <c:v>43261</c:v>
                </c:pt>
                <c:pt idx="660">
                  <c:v>43262</c:v>
                </c:pt>
                <c:pt idx="661">
                  <c:v>43263</c:v>
                </c:pt>
                <c:pt idx="662">
                  <c:v>43264</c:v>
                </c:pt>
                <c:pt idx="663">
                  <c:v>43265</c:v>
                </c:pt>
                <c:pt idx="664">
                  <c:v>43266</c:v>
                </c:pt>
                <c:pt idx="665">
                  <c:v>43267</c:v>
                </c:pt>
                <c:pt idx="666">
                  <c:v>43268</c:v>
                </c:pt>
                <c:pt idx="667">
                  <c:v>43269</c:v>
                </c:pt>
                <c:pt idx="668">
                  <c:v>43270</c:v>
                </c:pt>
                <c:pt idx="669">
                  <c:v>43271</c:v>
                </c:pt>
                <c:pt idx="670">
                  <c:v>43272</c:v>
                </c:pt>
                <c:pt idx="671">
                  <c:v>43273</c:v>
                </c:pt>
                <c:pt idx="672">
                  <c:v>43274</c:v>
                </c:pt>
                <c:pt idx="673">
                  <c:v>43275</c:v>
                </c:pt>
                <c:pt idx="674">
                  <c:v>43276</c:v>
                </c:pt>
                <c:pt idx="675">
                  <c:v>43277</c:v>
                </c:pt>
                <c:pt idx="676">
                  <c:v>43278</c:v>
                </c:pt>
                <c:pt idx="677">
                  <c:v>43279</c:v>
                </c:pt>
                <c:pt idx="678">
                  <c:v>43280</c:v>
                </c:pt>
                <c:pt idx="679">
                  <c:v>43281</c:v>
                </c:pt>
                <c:pt idx="680">
                  <c:v>43282</c:v>
                </c:pt>
                <c:pt idx="681">
                  <c:v>43283</c:v>
                </c:pt>
                <c:pt idx="682">
                  <c:v>43284</c:v>
                </c:pt>
                <c:pt idx="683">
                  <c:v>43285</c:v>
                </c:pt>
                <c:pt idx="684">
                  <c:v>43286</c:v>
                </c:pt>
                <c:pt idx="685">
                  <c:v>43287</c:v>
                </c:pt>
                <c:pt idx="686">
                  <c:v>43288</c:v>
                </c:pt>
                <c:pt idx="687">
                  <c:v>43289</c:v>
                </c:pt>
                <c:pt idx="688">
                  <c:v>43290</c:v>
                </c:pt>
                <c:pt idx="689">
                  <c:v>43291</c:v>
                </c:pt>
                <c:pt idx="690">
                  <c:v>43292</c:v>
                </c:pt>
                <c:pt idx="691">
                  <c:v>43293</c:v>
                </c:pt>
                <c:pt idx="692">
                  <c:v>43294</c:v>
                </c:pt>
                <c:pt idx="693">
                  <c:v>43295</c:v>
                </c:pt>
                <c:pt idx="694">
                  <c:v>43296</c:v>
                </c:pt>
                <c:pt idx="695">
                  <c:v>43297</c:v>
                </c:pt>
                <c:pt idx="696">
                  <c:v>43298</c:v>
                </c:pt>
                <c:pt idx="697">
                  <c:v>43299</c:v>
                </c:pt>
                <c:pt idx="698">
                  <c:v>43300</c:v>
                </c:pt>
                <c:pt idx="699">
                  <c:v>43301</c:v>
                </c:pt>
                <c:pt idx="700">
                  <c:v>43302</c:v>
                </c:pt>
                <c:pt idx="701">
                  <c:v>43303</c:v>
                </c:pt>
                <c:pt idx="702">
                  <c:v>43304</c:v>
                </c:pt>
                <c:pt idx="703">
                  <c:v>43305</c:v>
                </c:pt>
                <c:pt idx="704">
                  <c:v>43306</c:v>
                </c:pt>
                <c:pt idx="705">
                  <c:v>43307</c:v>
                </c:pt>
                <c:pt idx="706">
                  <c:v>43308</c:v>
                </c:pt>
                <c:pt idx="707">
                  <c:v>43309</c:v>
                </c:pt>
                <c:pt idx="708">
                  <c:v>43310</c:v>
                </c:pt>
                <c:pt idx="709">
                  <c:v>43311</c:v>
                </c:pt>
                <c:pt idx="710">
                  <c:v>43312</c:v>
                </c:pt>
                <c:pt idx="711">
                  <c:v>43313</c:v>
                </c:pt>
                <c:pt idx="712">
                  <c:v>43314</c:v>
                </c:pt>
                <c:pt idx="713">
                  <c:v>43315</c:v>
                </c:pt>
                <c:pt idx="714">
                  <c:v>43316</c:v>
                </c:pt>
                <c:pt idx="715">
                  <c:v>43317</c:v>
                </c:pt>
                <c:pt idx="716">
                  <c:v>43318</c:v>
                </c:pt>
                <c:pt idx="717">
                  <c:v>43319</c:v>
                </c:pt>
                <c:pt idx="718">
                  <c:v>43320</c:v>
                </c:pt>
                <c:pt idx="719">
                  <c:v>43321</c:v>
                </c:pt>
                <c:pt idx="720">
                  <c:v>43322</c:v>
                </c:pt>
                <c:pt idx="721">
                  <c:v>43323</c:v>
                </c:pt>
                <c:pt idx="722">
                  <c:v>43324</c:v>
                </c:pt>
                <c:pt idx="723">
                  <c:v>43325</c:v>
                </c:pt>
                <c:pt idx="724">
                  <c:v>43326</c:v>
                </c:pt>
                <c:pt idx="725">
                  <c:v>43327</c:v>
                </c:pt>
                <c:pt idx="726">
                  <c:v>43328</c:v>
                </c:pt>
                <c:pt idx="727">
                  <c:v>43329</c:v>
                </c:pt>
                <c:pt idx="728">
                  <c:v>43330</c:v>
                </c:pt>
                <c:pt idx="729">
                  <c:v>43331</c:v>
                </c:pt>
                <c:pt idx="730">
                  <c:v>43332</c:v>
                </c:pt>
                <c:pt idx="731">
                  <c:v>43333</c:v>
                </c:pt>
                <c:pt idx="732">
                  <c:v>43334</c:v>
                </c:pt>
                <c:pt idx="733">
                  <c:v>43335</c:v>
                </c:pt>
                <c:pt idx="734">
                  <c:v>43336</c:v>
                </c:pt>
                <c:pt idx="735">
                  <c:v>43337</c:v>
                </c:pt>
                <c:pt idx="736">
                  <c:v>43338</c:v>
                </c:pt>
                <c:pt idx="737">
                  <c:v>43339</c:v>
                </c:pt>
                <c:pt idx="738">
                  <c:v>43340</c:v>
                </c:pt>
                <c:pt idx="739">
                  <c:v>43341</c:v>
                </c:pt>
                <c:pt idx="740">
                  <c:v>43342</c:v>
                </c:pt>
                <c:pt idx="741">
                  <c:v>43343</c:v>
                </c:pt>
                <c:pt idx="742">
                  <c:v>43344</c:v>
                </c:pt>
                <c:pt idx="743">
                  <c:v>43345</c:v>
                </c:pt>
                <c:pt idx="744">
                  <c:v>43346</c:v>
                </c:pt>
                <c:pt idx="745">
                  <c:v>43347</c:v>
                </c:pt>
                <c:pt idx="746">
                  <c:v>43348</c:v>
                </c:pt>
                <c:pt idx="747">
                  <c:v>43349</c:v>
                </c:pt>
                <c:pt idx="748">
                  <c:v>43350</c:v>
                </c:pt>
                <c:pt idx="749">
                  <c:v>43351</c:v>
                </c:pt>
                <c:pt idx="750">
                  <c:v>43352</c:v>
                </c:pt>
                <c:pt idx="751">
                  <c:v>43353</c:v>
                </c:pt>
                <c:pt idx="752">
                  <c:v>43354</c:v>
                </c:pt>
                <c:pt idx="753">
                  <c:v>43355</c:v>
                </c:pt>
                <c:pt idx="754">
                  <c:v>43356</c:v>
                </c:pt>
                <c:pt idx="755">
                  <c:v>43357</c:v>
                </c:pt>
                <c:pt idx="756">
                  <c:v>43358</c:v>
                </c:pt>
                <c:pt idx="757">
                  <c:v>43359</c:v>
                </c:pt>
                <c:pt idx="758">
                  <c:v>43360</c:v>
                </c:pt>
                <c:pt idx="759">
                  <c:v>43361</c:v>
                </c:pt>
                <c:pt idx="760">
                  <c:v>43362</c:v>
                </c:pt>
                <c:pt idx="761">
                  <c:v>43363</c:v>
                </c:pt>
                <c:pt idx="762">
                  <c:v>43364</c:v>
                </c:pt>
                <c:pt idx="763">
                  <c:v>43365</c:v>
                </c:pt>
                <c:pt idx="764">
                  <c:v>43366</c:v>
                </c:pt>
                <c:pt idx="765">
                  <c:v>43367</c:v>
                </c:pt>
                <c:pt idx="766">
                  <c:v>43368</c:v>
                </c:pt>
                <c:pt idx="767">
                  <c:v>43369</c:v>
                </c:pt>
                <c:pt idx="768">
                  <c:v>43370</c:v>
                </c:pt>
                <c:pt idx="769">
                  <c:v>43371</c:v>
                </c:pt>
                <c:pt idx="770">
                  <c:v>43372</c:v>
                </c:pt>
                <c:pt idx="771">
                  <c:v>43373</c:v>
                </c:pt>
                <c:pt idx="772">
                  <c:v>43374</c:v>
                </c:pt>
                <c:pt idx="773">
                  <c:v>43375</c:v>
                </c:pt>
                <c:pt idx="774">
                  <c:v>43376</c:v>
                </c:pt>
                <c:pt idx="775">
                  <c:v>43377</c:v>
                </c:pt>
                <c:pt idx="776">
                  <c:v>43378</c:v>
                </c:pt>
                <c:pt idx="777">
                  <c:v>43379</c:v>
                </c:pt>
                <c:pt idx="778">
                  <c:v>43380</c:v>
                </c:pt>
                <c:pt idx="779">
                  <c:v>43381</c:v>
                </c:pt>
                <c:pt idx="780">
                  <c:v>43382</c:v>
                </c:pt>
                <c:pt idx="781">
                  <c:v>43383</c:v>
                </c:pt>
                <c:pt idx="782">
                  <c:v>43384</c:v>
                </c:pt>
                <c:pt idx="783">
                  <c:v>43385</c:v>
                </c:pt>
                <c:pt idx="784">
                  <c:v>43386</c:v>
                </c:pt>
                <c:pt idx="785">
                  <c:v>43387</c:v>
                </c:pt>
                <c:pt idx="786">
                  <c:v>43388</c:v>
                </c:pt>
                <c:pt idx="787">
                  <c:v>43389</c:v>
                </c:pt>
                <c:pt idx="788">
                  <c:v>43390</c:v>
                </c:pt>
                <c:pt idx="789">
                  <c:v>43391</c:v>
                </c:pt>
                <c:pt idx="790">
                  <c:v>43392</c:v>
                </c:pt>
                <c:pt idx="791">
                  <c:v>43393</c:v>
                </c:pt>
                <c:pt idx="792">
                  <c:v>43394</c:v>
                </c:pt>
                <c:pt idx="793">
                  <c:v>43395</c:v>
                </c:pt>
                <c:pt idx="794">
                  <c:v>43396</c:v>
                </c:pt>
                <c:pt idx="795">
                  <c:v>43397</c:v>
                </c:pt>
                <c:pt idx="796">
                  <c:v>43398</c:v>
                </c:pt>
                <c:pt idx="797">
                  <c:v>43399</c:v>
                </c:pt>
                <c:pt idx="798">
                  <c:v>43400</c:v>
                </c:pt>
                <c:pt idx="799">
                  <c:v>43401</c:v>
                </c:pt>
                <c:pt idx="800">
                  <c:v>43402</c:v>
                </c:pt>
                <c:pt idx="801">
                  <c:v>43403</c:v>
                </c:pt>
                <c:pt idx="802">
                  <c:v>43404</c:v>
                </c:pt>
                <c:pt idx="803">
                  <c:v>43405</c:v>
                </c:pt>
                <c:pt idx="804">
                  <c:v>43406</c:v>
                </c:pt>
                <c:pt idx="805">
                  <c:v>43407</c:v>
                </c:pt>
                <c:pt idx="806">
                  <c:v>43408</c:v>
                </c:pt>
                <c:pt idx="807">
                  <c:v>43409</c:v>
                </c:pt>
                <c:pt idx="808">
                  <c:v>43410</c:v>
                </c:pt>
                <c:pt idx="809">
                  <c:v>43411</c:v>
                </c:pt>
                <c:pt idx="810">
                  <c:v>43412</c:v>
                </c:pt>
                <c:pt idx="811">
                  <c:v>43413</c:v>
                </c:pt>
                <c:pt idx="812">
                  <c:v>43414</c:v>
                </c:pt>
                <c:pt idx="813">
                  <c:v>43415</c:v>
                </c:pt>
                <c:pt idx="814">
                  <c:v>43416</c:v>
                </c:pt>
                <c:pt idx="815">
                  <c:v>43417</c:v>
                </c:pt>
                <c:pt idx="816">
                  <c:v>43418</c:v>
                </c:pt>
                <c:pt idx="817">
                  <c:v>43419</c:v>
                </c:pt>
                <c:pt idx="818">
                  <c:v>43420</c:v>
                </c:pt>
                <c:pt idx="819">
                  <c:v>43421</c:v>
                </c:pt>
                <c:pt idx="820">
                  <c:v>43422</c:v>
                </c:pt>
                <c:pt idx="821">
                  <c:v>43423</c:v>
                </c:pt>
                <c:pt idx="822">
                  <c:v>43424</c:v>
                </c:pt>
                <c:pt idx="823">
                  <c:v>43425</c:v>
                </c:pt>
                <c:pt idx="824">
                  <c:v>43426</c:v>
                </c:pt>
                <c:pt idx="825">
                  <c:v>43427</c:v>
                </c:pt>
                <c:pt idx="826">
                  <c:v>43428</c:v>
                </c:pt>
                <c:pt idx="827">
                  <c:v>43429</c:v>
                </c:pt>
                <c:pt idx="828">
                  <c:v>43430</c:v>
                </c:pt>
                <c:pt idx="829">
                  <c:v>43431</c:v>
                </c:pt>
                <c:pt idx="830">
                  <c:v>43432</c:v>
                </c:pt>
                <c:pt idx="831">
                  <c:v>43433</c:v>
                </c:pt>
                <c:pt idx="832">
                  <c:v>43434</c:v>
                </c:pt>
                <c:pt idx="833">
                  <c:v>43435</c:v>
                </c:pt>
                <c:pt idx="834">
                  <c:v>43436</c:v>
                </c:pt>
                <c:pt idx="835">
                  <c:v>43437</c:v>
                </c:pt>
                <c:pt idx="836">
                  <c:v>43438</c:v>
                </c:pt>
                <c:pt idx="837">
                  <c:v>43439</c:v>
                </c:pt>
                <c:pt idx="838">
                  <c:v>43440</c:v>
                </c:pt>
                <c:pt idx="839">
                  <c:v>43441</c:v>
                </c:pt>
                <c:pt idx="840">
                  <c:v>43442</c:v>
                </c:pt>
                <c:pt idx="841">
                  <c:v>43443</c:v>
                </c:pt>
                <c:pt idx="842">
                  <c:v>43444</c:v>
                </c:pt>
                <c:pt idx="843">
                  <c:v>43445</c:v>
                </c:pt>
                <c:pt idx="844">
                  <c:v>43446</c:v>
                </c:pt>
                <c:pt idx="845">
                  <c:v>43447</c:v>
                </c:pt>
                <c:pt idx="846">
                  <c:v>43448</c:v>
                </c:pt>
                <c:pt idx="847">
                  <c:v>43449</c:v>
                </c:pt>
                <c:pt idx="848">
                  <c:v>43450</c:v>
                </c:pt>
                <c:pt idx="849">
                  <c:v>43451</c:v>
                </c:pt>
                <c:pt idx="850">
                  <c:v>43452</c:v>
                </c:pt>
                <c:pt idx="851">
                  <c:v>43453</c:v>
                </c:pt>
                <c:pt idx="852">
                  <c:v>43454</c:v>
                </c:pt>
                <c:pt idx="853">
                  <c:v>43455</c:v>
                </c:pt>
                <c:pt idx="854">
                  <c:v>43456</c:v>
                </c:pt>
                <c:pt idx="855">
                  <c:v>43457</c:v>
                </c:pt>
                <c:pt idx="856">
                  <c:v>43458</c:v>
                </c:pt>
                <c:pt idx="857">
                  <c:v>43459</c:v>
                </c:pt>
                <c:pt idx="858">
                  <c:v>43460</c:v>
                </c:pt>
                <c:pt idx="859">
                  <c:v>43461</c:v>
                </c:pt>
                <c:pt idx="860">
                  <c:v>43462</c:v>
                </c:pt>
                <c:pt idx="861">
                  <c:v>43463</c:v>
                </c:pt>
                <c:pt idx="862">
                  <c:v>43464</c:v>
                </c:pt>
                <c:pt idx="863">
                  <c:v>43465</c:v>
                </c:pt>
                <c:pt idx="864">
                  <c:v>43466</c:v>
                </c:pt>
                <c:pt idx="865">
                  <c:v>43467</c:v>
                </c:pt>
                <c:pt idx="866">
                  <c:v>43468</c:v>
                </c:pt>
                <c:pt idx="867">
                  <c:v>43469</c:v>
                </c:pt>
                <c:pt idx="868">
                  <c:v>43470</c:v>
                </c:pt>
                <c:pt idx="869">
                  <c:v>43471</c:v>
                </c:pt>
                <c:pt idx="870">
                  <c:v>43472</c:v>
                </c:pt>
                <c:pt idx="871">
                  <c:v>43473</c:v>
                </c:pt>
                <c:pt idx="872">
                  <c:v>43474</c:v>
                </c:pt>
                <c:pt idx="873">
                  <c:v>43475</c:v>
                </c:pt>
                <c:pt idx="874">
                  <c:v>43476</c:v>
                </c:pt>
                <c:pt idx="875">
                  <c:v>43477</c:v>
                </c:pt>
                <c:pt idx="876">
                  <c:v>43478</c:v>
                </c:pt>
                <c:pt idx="877">
                  <c:v>43479</c:v>
                </c:pt>
                <c:pt idx="878">
                  <c:v>43480</c:v>
                </c:pt>
                <c:pt idx="879">
                  <c:v>43481</c:v>
                </c:pt>
                <c:pt idx="880">
                  <c:v>43482</c:v>
                </c:pt>
                <c:pt idx="881">
                  <c:v>43483</c:v>
                </c:pt>
                <c:pt idx="882">
                  <c:v>43484</c:v>
                </c:pt>
                <c:pt idx="883">
                  <c:v>43485</c:v>
                </c:pt>
                <c:pt idx="884">
                  <c:v>43486</c:v>
                </c:pt>
                <c:pt idx="885">
                  <c:v>43487</c:v>
                </c:pt>
                <c:pt idx="886">
                  <c:v>43488</c:v>
                </c:pt>
                <c:pt idx="887">
                  <c:v>43489</c:v>
                </c:pt>
                <c:pt idx="888">
                  <c:v>43490</c:v>
                </c:pt>
                <c:pt idx="889">
                  <c:v>43491</c:v>
                </c:pt>
                <c:pt idx="890">
                  <c:v>43492</c:v>
                </c:pt>
                <c:pt idx="891">
                  <c:v>43493</c:v>
                </c:pt>
                <c:pt idx="892">
                  <c:v>43494</c:v>
                </c:pt>
                <c:pt idx="893">
                  <c:v>43495</c:v>
                </c:pt>
                <c:pt idx="894">
                  <c:v>43496</c:v>
                </c:pt>
                <c:pt idx="895">
                  <c:v>43497</c:v>
                </c:pt>
                <c:pt idx="896">
                  <c:v>43498</c:v>
                </c:pt>
                <c:pt idx="897">
                  <c:v>43499</c:v>
                </c:pt>
                <c:pt idx="898">
                  <c:v>43500</c:v>
                </c:pt>
                <c:pt idx="899">
                  <c:v>43501</c:v>
                </c:pt>
                <c:pt idx="900">
                  <c:v>43502</c:v>
                </c:pt>
                <c:pt idx="901">
                  <c:v>43503</c:v>
                </c:pt>
                <c:pt idx="902">
                  <c:v>43504</c:v>
                </c:pt>
                <c:pt idx="903">
                  <c:v>43505</c:v>
                </c:pt>
                <c:pt idx="904">
                  <c:v>43506</c:v>
                </c:pt>
                <c:pt idx="905">
                  <c:v>43507</c:v>
                </c:pt>
                <c:pt idx="906">
                  <c:v>43508</c:v>
                </c:pt>
                <c:pt idx="907">
                  <c:v>43509</c:v>
                </c:pt>
                <c:pt idx="908">
                  <c:v>43510</c:v>
                </c:pt>
                <c:pt idx="909">
                  <c:v>43511</c:v>
                </c:pt>
                <c:pt idx="910">
                  <c:v>43512</c:v>
                </c:pt>
                <c:pt idx="911">
                  <c:v>43513</c:v>
                </c:pt>
                <c:pt idx="912">
                  <c:v>43514</c:v>
                </c:pt>
                <c:pt idx="913">
                  <c:v>43515</c:v>
                </c:pt>
                <c:pt idx="914">
                  <c:v>43516</c:v>
                </c:pt>
                <c:pt idx="915">
                  <c:v>43517</c:v>
                </c:pt>
                <c:pt idx="916">
                  <c:v>43518</c:v>
                </c:pt>
                <c:pt idx="917">
                  <c:v>43519</c:v>
                </c:pt>
                <c:pt idx="918">
                  <c:v>43520</c:v>
                </c:pt>
                <c:pt idx="919">
                  <c:v>43521</c:v>
                </c:pt>
                <c:pt idx="920">
                  <c:v>43522</c:v>
                </c:pt>
                <c:pt idx="921">
                  <c:v>43523</c:v>
                </c:pt>
                <c:pt idx="922">
                  <c:v>43524</c:v>
                </c:pt>
                <c:pt idx="923">
                  <c:v>43525</c:v>
                </c:pt>
                <c:pt idx="924">
                  <c:v>43526</c:v>
                </c:pt>
                <c:pt idx="925">
                  <c:v>43527</c:v>
                </c:pt>
                <c:pt idx="926">
                  <c:v>43528</c:v>
                </c:pt>
                <c:pt idx="927">
                  <c:v>43529</c:v>
                </c:pt>
                <c:pt idx="928">
                  <c:v>43530</c:v>
                </c:pt>
                <c:pt idx="929">
                  <c:v>43531</c:v>
                </c:pt>
                <c:pt idx="930">
                  <c:v>43532</c:v>
                </c:pt>
                <c:pt idx="931">
                  <c:v>43533</c:v>
                </c:pt>
                <c:pt idx="932">
                  <c:v>43534</c:v>
                </c:pt>
                <c:pt idx="933">
                  <c:v>43535</c:v>
                </c:pt>
                <c:pt idx="934">
                  <c:v>43536</c:v>
                </c:pt>
                <c:pt idx="935">
                  <c:v>43537</c:v>
                </c:pt>
                <c:pt idx="936">
                  <c:v>43538</c:v>
                </c:pt>
                <c:pt idx="937">
                  <c:v>43539</c:v>
                </c:pt>
                <c:pt idx="938">
                  <c:v>43540</c:v>
                </c:pt>
                <c:pt idx="939">
                  <c:v>43541</c:v>
                </c:pt>
                <c:pt idx="940">
                  <c:v>43542</c:v>
                </c:pt>
                <c:pt idx="941">
                  <c:v>43543</c:v>
                </c:pt>
                <c:pt idx="942">
                  <c:v>43544</c:v>
                </c:pt>
                <c:pt idx="943">
                  <c:v>43545</c:v>
                </c:pt>
                <c:pt idx="944">
                  <c:v>43546</c:v>
                </c:pt>
                <c:pt idx="945">
                  <c:v>43547</c:v>
                </c:pt>
                <c:pt idx="946">
                  <c:v>43548</c:v>
                </c:pt>
                <c:pt idx="947">
                  <c:v>43549</c:v>
                </c:pt>
                <c:pt idx="948">
                  <c:v>43550</c:v>
                </c:pt>
                <c:pt idx="949">
                  <c:v>43551</c:v>
                </c:pt>
                <c:pt idx="950">
                  <c:v>43552</c:v>
                </c:pt>
                <c:pt idx="951">
                  <c:v>43553</c:v>
                </c:pt>
                <c:pt idx="952">
                  <c:v>43554</c:v>
                </c:pt>
                <c:pt idx="953">
                  <c:v>43555</c:v>
                </c:pt>
                <c:pt idx="954">
                  <c:v>43556</c:v>
                </c:pt>
                <c:pt idx="955">
                  <c:v>43557</c:v>
                </c:pt>
                <c:pt idx="956">
                  <c:v>43558</c:v>
                </c:pt>
                <c:pt idx="957">
                  <c:v>43559</c:v>
                </c:pt>
                <c:pt idx="958">
                  <c:v>43560</c:v>
                </c:pt>
                <c:pt idx="959">
                  <c:v>43561</c:v>
                </c:pt>
                <c:pt idx="960">
                  <c:v>43562</c:v>
                </c:pt>
                <c:pt idx="961">
                  <c:v>43563</c:v>
                </c:pt>
                <c:pt idx="962">
                  <c:v>43564</c:v>
                </c:pt>
                <c:pt idx="963">
                  <c:v>43565</c:v>
                </c:pt>
                <c:pt idx="964">
                  <c:v>43566</c:v>
                </c:pt>
                <c:pt idx="965">
                  <c:v>43567</c:v>
                </c:pt>
                <c:pt idx="966">
                  <c:v>43568</c:v>
                </c:pt>
                <c:pt idx="967">
                  <c:v>43569</c:v>
                </c:pt>
                <c:pt idx="968">
                  <c:v>43570</c:v>
                </c:pt>
                <c:pt idx="969">
                  <c:v>43571</c:v>
                </c:pt>
                <c:pt idx="970">
                  <c:v>43572</c:v>
                </c:pt>
                <c:pt idx="971">
                  <c:v>43573</c:v>
                </c:pt>
                <c:pt idx="972">
                  <c:v>43574</c:v>
                </c:pt>
                <c:pt idx="973">
                  <c:v>43575</c:v>
                </c:pt>
                <c:pt idx="974">
                  <c:v>43576</c:v>
                </c:pt>
                <c:pt idx="975">
                  <c:v>43577</c:v>
                </c:pt>
                <c:pt idx="976">
                  <c:v>43578</c:v>
                </c:pt>
                <c:pt idx="977">
                  <c:v>43579</c:v>
                </c:pt>
                <c:pt idx="978">
                  <c:v>43580</c:v>
                </c:pt>
                <c:pt idx="979">
                  <c:v>43581</c:v>
                </c:pt>
                <c:pt idx="980">
                  <c:v>43582</c:v>
                </c:pt>
                <c:pt idx="981">
                  <c:v>43583</c:v>
                </c:pt>
                <c:pt idx="982">
                  <c:v>43584</c:v>
                </c:pt>
                <c:pt idx="983">
                  <c:v>43585</c:v>
                </c:pt>
                <c:pt idx="984">
                  <c:v>43586</c:v>
                </c:pt>
                <c:pt idx="985">
                  <c:v>43587</c:v>
                </c:pt>
                <c:pt idx="986">
                  <c:v>43588</c:v>
                </c:pt>
                <c:pt idx="987">
                  <c:v>43589</c:v>
                </c:pt>
                <c:pt idx="988">
                  <c:v>43590</c:v>
                </c:pt>
                <c:pt idx="989">
                  <c:v>43591</c:v>
                </c:pt>
                <c:pt idx="990">
                  <c:v>43592</c:v>
                </c:pt>
                <c:pt idx="991">
                  <c:v>43593</c:v>
                </c:pt>
                <c:pt idx="992">
                  <c:v>43594</c:v>
                </c:pt>
                <c:pt idx="993">
                  <c:v>43595</c:v>
                </c:pt>
                <c:pt idx="994">
                  <c:v>43596</c:v>
                </c:pt>
                <c:pt idx="995">
                  <c:v>43597</c:v>
                </c:pt>
                <c:pt idx="996">
                  <c:v>43598</c:v>
                </c:pt>
                <c:pt idx="997">
                  <c:v>43599</c:v>
                </c:pt>
                <c:pt idx="998">
                  <c:v>43600</c:v>
                </c:pt>
                <c:pt idx="999">
                  <c:v>43601</c:v>
                </c:pt>
                <c:pt idx="1000">
                  <c:v>43602</c:v>
                </c:pt>
                <c:pt idx="1001">
                  <c:v>43603</c:v>
                </c:pt>
                <c:pt idx="1002">
                  <c:v>43604</c:v>
                </c:pt>
                <c:pt idx="1003">
                  <c:v>43605</c:v>
                </c:pt>
                <c:pt idx="1004">
                  <c:v>43606</c:v>
                </c:pt>
                <c:pt idx="1005">
                  <c:v>43607</c:v>
                </c:pt>
                <c:pt idx="1006">
                  <c:v>43608</c:v>
                </c:pt>
                <c:pt idx="1007">
                  <c:v>43609</c:v>
                </c:pt>
                <c:pt idx="1008">
                  <c:v>43610</c:v>
                </c:pt>
                <c:pt idx="1009">
                  <c:v>43611</c:v>
                </c:pt>
                <c:pt idx="1010">
                  <c:v>43612</c:v>
                </c:pt>
                <c:pt idx="1011">
                  <c:v>43613</c:v>
                </c:pt>
                <c:pt idx="1012">
                  <c:v>43614</c:v>
                </c:pt>
                <c:pt idx="1013">
                  <c:v>43615</c:v>
                </c:pt>
                <c:pt idx="1014">
                  <c:v>43616</c:v>
                </c:pt>
                <c:pt idx="1015">
                  <c:v>43617</c:v>
                </c:pt>
                <c:pt idx="1016">
                  <c:v>43618</c:v>
                </c:pt>
                <c:pt idx="1017">
                  <c:v>43619</c:v>
                </c:pt>
                <c:pt idx="1018">
                  <c:v>43620</c:v>
                </c:pt>
                <c:pt idx="1019">
                  <c:v>43621</c:v>
                </c:pt>
                <c:pt idx="1020">
                  <c:v>43622</c:v>
                </c:pt>
                <c:pt idx="1021">
                  <c:v>43623</c:v>
                </c:pt>
                <c:pt idx="1022">
                  <c:v>43624</c:v>
                </c:pt>
                <c:pt idx="1023">
                  <c:v>43625</c:v>
                </c:pt>
                <c:pt idx="1024">
                  <c:v>43626</c:v>
                </c:pt>
                <c:pt idx="1025">
                  <c:v>43627</c:v>
                </c:pt>
                <c:pt idx="1026">
                  <c:v>43628</c:v>
                </c:pt>
                <c:pt idx="1027">
                  <c:v>43629</c:v>
                </c:pt>
                <c:pt idx="1028">
                  <c:v>43630</c:v>
                </c:pt>
                <c:pt idx="1029">
                  <c:v>43631</c:v>
                </c:pt>
                <c:pt idx="1030">
                  <c:v>43632</c:v>
                </c:pt>
                <c:pt idx="1031">
                  <c:v>43633</c:v>
                </c:pt>
                <c:pt idx="1032">
                  <c:v>43634</c:v>
                </c:pt>
                <c:pt idx="1033">
                  <c:v>43635</c:v>
                </c:pt>
                <c:pt idx="1034">
                  <c:v>43636</c:v>
                </c:pt>
                <c:pt idx="1035">
                  <c:v>43637</c:v>
                </c:pt>
                <c:pt idx="1036">
                  <c:v>43638</c:v>
                </c:pt>
                <c:pt idx="1037">
                  <c:v>43639</c:v>
                </c:pt>
                <c:pt idx="1038">
                  <c:v>43640</c:v>
                </c:pt>
                <c:pt idx="1039">
                  <c:v>43641</c:v>
                </c:pt>
                <c:pt idx="1040">
                  <c:v>43642</c:v>
                </c:pt>
                <c:pt idx="1041">
                  <c:v>43643</c:v>
                </c:pt>
                <c:pt idx="1042">
                  <c:v>43644</c:v>
                </c:pt>
                <c:pt idx="1043">
                  <c:v>43645</c:v>
                </c:pt>
                <c:pt idx="1044">
                  <c:v>43646</c:v>
                </c:pt>
                <c:pt idx="1045">
                  <c:v>43647</c:v>
                </c:pt>
                <c:pt idx="1046">
                  <c:v>43648</c:v>
                </c:pt>
                <c:pt idx="1047">
                  <c:v>43649</c:v>
                </c:pt>
                <c:pt idx="1048">
                  <c:v>43650</c:v>
                </c:pt>
                <c:pt idx="1049">
                  <c:v>43651</c:v>
                </c:pt>
                <c:pt idx="1050">
                  <c:v>43652</c:v>
                </c:pt>
                <c:pt idx="1051">
                  <c:v>43653</c:v>
                </c:pt>
                <c:pt idx="1052">
                  <c:v>43654</c:v>
                </c:pt>
                <c:pt idx="1053">
                  <c:v>43655</c:v>
                </c:pt>
                <c:pt idx="1054">
                  <c:v>43656</c:v>
                </c:pt>
                <c:pt idx="1055">
                  <c:v>43657</c:v>
                </c:pt>
                <c:pt idx="1056">
                  <c:v>43658</c:v>
                </c:pt>
                <c:pt idx="1057">
                  <c:v>43659</c:v>
                </c:pt>
                <c:pt idx="1058">
                  <c:v>43660</c:v>
                </c:pt>
                <c:pt idx="1059">
                  <c:v>43661</c:v>
                </c:pt>
                <c:pt idx="1060">
                  <c:v>43662</c:v>
                </c:pt>
                <c:pt idx="1061">
                  <c:v>43663</c:v>
                </c:pt>
                <c:pt idx="1062">
                  <c:v>43664</c:v>
                </c:pt>
                <c:pt idx="1063">
                  <c:v>43665</c:v>
                </c:pt>
                <c:pt idx="1064">
                  <c:v>43666</c:v>
                </c:pt>
                <c:pt idx="1065">
                  <c:v>43667</c:v>
                </c:pt>
                <c:pt idx="1066">
                  <c:v>43668</c:v>
                </c:pt>
                <c:pt idx="1067">
                  <c:v>43669</c:v>
                </c:pt>
                <c:pt idx="1068">
                  <c:v>43670</c:v>
                </c:pt>
                <c:pt idx="1069">
                  <c:v>43671</c:v>
                </c:pt>
                <c:pt idx="1070">
                  <c:v>43672</c:v>
                </c:pt>
                <c:pt idx="1071">
                  <c:v>43673</c:v>
                </c:pt>
                <c:pt idx="1072">
                  <c:v>43674</c:v>
                </c:pt>
                <c:pt idx="1073">
                  <c:v>43675</c:v>
                </c:pt>
                <c:pt idx="1074">
                  <c:v>43676</c:v>
                </c:pt>
                <c:pt idx="1075">
                  <c:v>43677</c:v>
                </c:pt>
                <c:pt idx="1076">
                  <c:v>43678</c:v>
                </c:pt>
                <c:pt idx="1077">
                  <c:v>43679</c:v>
                </c:pt>
                <c:pt idx="1078">
                  <c:v>43680</c:v>
                </c:pt>
                <c:pt idx="1079">
                  <c:v>43681</c:v>
                </c:pt>
                <c:pt idx="1080">
                  <c:v>43682</c:v>
                </c:pt>
                <c:pt idx="1081">
                  <c:v>43683</c:v>
                </c:pt>
                <c:pt idx="1082">
                  <c:v>43684</c:v>
                </c:pt>
                <c:pt idx="1083">
                  <c:v>43685</c:v>
                </c:pt>
                <c:pt idx="1084">
                  <c:v>43686</c:v>
                </c:pt>
                <c:pt idx="1085">
                  <c:v>43687</c:v>
                </c:pt>
                <c:pt idx="1086">
                  <c:v>43688</c:v>
                </c:pt>
                <c:pt idx="1087">
                  <c:v>43689</c:v>
                </c:pt>
                <c:pt idx="1088">
                  <c:v>43690</c:v>
                </c:pt>
                <c:pt idx="1089">
                  <c:v>43691</c:v>
                </c:pt>
                <c:pt idx="1090">
                  <c:v>43692</c:v>
                </c:pt>
                <c:pt idx="1091">
                  <c:v>43693</c:v>
                </c:pt>
                <c:pt idx="1092">
                  <c:v>43694</c:v>
                </c:pt>
                <c:pt idx="1093">
                  <c:v>43695</c:v>
                </c:pt>
                <c:pt idx="1094">
                  <c:v>43696</c:v>
                </c:pt>
                <c:pt idx="1095">
                  <c:v>43697</c:v>
                </c:pt>
                <c:pt idx="1096">
                  <c:v>43698</c:v>
                </c:pt>
                <c:pt idx="1097">
                  <c:v>43699</c:v>
                </c:pt>
                <c:pt idx="1098">
                  <c:v>43700</c:v>
                </c:pt>
                <c:pt idx="1099">
                  <c:v>43701</c:v>
                </c:pt>
                <c:pt idx="1100">
                  <c:v>43702</c:v>
                </c:pt>
                <c:pt idx="1101">
                  <c:v>43703</c:v>
                </c:pt>
                <c:pt idx="1102">
                  <c:v>43704</c:v>
                </c:pt>
                <c:pt idx="1103">
                  <c:v>43705</c:v>
                </c:pt>
                <c:pt idx="1104">
                  <c:v>43706</c:v>
                </c:pt>
                <c:pt idx="1105">
                  <c:v>43707</c:v>
                </c:pt>
                <c:pt idx="1106">
                  <c:v>43708</c:v>
                </c:pt>
                <c:pt idx="1107">
                  <c:v>43709</c:v>
                </c:pt>
                <c:pt idx="1108">
                  <c:v>43710</c:v>
                </c:pt>
                <c:pt idx="1109">
                  <c:v>43711</c:v>
                </c:pt>
                <c:pt idx="1110">
                  <c:v>43712</c:v>
                </c:pt>
                <c:pt idx="1111">
                  <c:v>43713</c:v>
                </c:pt>
                <c:pt idx="1112">
                  <c:v>43714</c:v>
                </c:pt>
                <c:pt idx="1113">
                  <c:v>43715</c:v>
                </c:pt>
                <c:pt idx="1114">
                  <c:v>43716</c:v>
                </c:pt>
                <c:pt idx="1115">
                  <c:v>43717</c:v>
                </c:pt>
                <c:pt idx="1116">
                  <c:v>43718</c:v>
                </c:pt>
                <c:pt idx="1117">
                  <c:v>43719</c:v>
                </c:pt>
                <c:pt idx="1118">
                  <c:v>43720</c:v>
                </c:pt>
                <c:pt idx="1119">
                  <c:v>43721</c:v>
                </c:pt>
                <c:pt idx="1120">
                  <c:v>43722</c:v>
                </c:pt>
                <c:pt idx="1121">
                  <c:v>43723</c:v>
                </c:pt>
                <c:pt idx="1122">
                  <c:v>43724</c:v>
                </c:pt>
                <c:pt idx="1123">
                  <c:v>43725</c:v>
                </c:pt>
                <c:pt idx="1124">
                  <c:v>43726</c:v>
                </c:pt>
                <c:pt idx="1125">
                  <c:v>43727</c:v>
                </c:pt>
                <c:pt idx="1126">
                  <c:v>43728</c:v>
                </c:pt>
                <c:pt idx="1127">
                  <c:v>43729</c:v>
                </c:pt>
                <c:pt idx="1128">
                  <c:v>43730</c:v>
                </c:pt>
                <c:pt idx="1129">
                  <c:v>43731</c:v>
                </c:pt>
                <c:pt idx="1130">
                  <c:v>43732</c:v>
                </c:pt>
                <c:pt idx="1131">
                  <c:v>43733</c:v>
                </c:pt>
                <c:pt idx="1132">
                  <c:v>43734</c:v>
                </c:pt>
                <c:pt idx="1133">
                  <c:v>43735</c:v>
                </c:pt>
                <c:pt idx="1134">
                  <c:v>43736</c:v>
                </c:pt>
                <c:pt idx="1135">
                  <c:v>43737</c:v>
                </c:pt>
                <c:pt idx="1136">
                  <c:v>43738</c:v>
                </c:pt>
                <c:pt idx="1137">
                  <c:v>43739</c:v>
                </c:pt>
                <c:pt idx="1138">
                  <c:v>43740</c:v>
                </c:pt>
                <c:pt idx="1139">
                  <c:v>43741</c:v>
                </c:pt>
                <c:pt idx="1140">
                  <c:v>43742</c:v>
                </c:pt>
                <c:pt idx="1141">
                  <c:v>43743</c:v>
                </c:pt>
                <c:pt idx="1142">
                  <c:v>43744</c:v>
                </c:pt>
                <c:pt idx="1143">
                  <c:v>43745</c:v>
                </c:pt>
                <c:pt idx="1144">
                  <c:v>43746</c:v>
                </c:pt>
                <c:pt idx="1145">
                  <c:v>43747</c:v>
                </c:pt>
                <c:pt idx="1146">
                  <c:v>43748</c:v>
                </c:pt>
                <c:pt idx="1147">
                  <c:v>43749</c:v>
                </c:pt>
                <c:pt idx="1148">
                  <c:v>43750</c:v>
                </c:pt>
                <c:pt idx="1149">
                  <c:v>43751</c:v>
                </c:pt>
                <c:pt idx="1150">
                  <c:v>43752</c:v>
                </c:pt>
                <c:pt idx="1151">
                  <c:v>43753</c:v>
                </c:pt>
                <c:pt idx="1152">
                  <c:v>43754</c:v>
                </c:pt>
                <c:pt idx="1153">
                  <c:v>43755</c:v>
                </c:pt>
                <c:pt idx="1154">
                  <c:v>43756</c:v>
                </c:pt>
                <c:pt idx="1155">
                  <c:v>43757</c:v>
                </c:pt>
                <c:pt idx="1156">
                  <c:v>43758</c:v>
                </c:pt>
                <c:pt idx="1157">
                  <c:v>43759</c:v>
                </c:pt>
                <c:pt idx="1158">
                  <c:v>43760</c:v>
                </c:pt>
                <c:pt idx="1159">
                  <c:v>43761</c:v>
                </c:pt>
                <c:pt idx="1160">
                  <c:v>43762</c:v>
                </c:pt>
                <c:pt idx="1161">
                  <c:v>43763</c:v>
                </c:pt>
                <c:pt idx="1162">
                  <c:v>43764</c:v>
                </c:pt>
                <c:pt idx="1163">
                  <c:v>43765</c:v>
                </c:pt>
                <c:pt idx="1164">
                  <c:v>43766</c:v>
                </c:pt>
                <c:pt idx="1165">
                  <c:v>43767</c:v>
                </c:pt>
                <c:pt idx="1166">
                  <c:v>43768</c:v>
                </c:pt>
                <c:pt idx="1167">
                  <c:v>43769</c:v>
                </c:pt>
                <c:pt idx="1168">
                  <c:v>43770</c:v>
                </c:pt>
                <c:pt idx="1169">
                  <c:v>43771</c:v>
                </c:pt>
                <c:pt idx="1170">
                  <c:v>43772</c:v>
                </c:pt>
                <c:pt idx="1171">
                  <c:v>43773</c:v>
                </c:pt>
                <c:pt idx="1172">
                  <c:v>43774</c:v>
                </c:pt>
                <c:pt idx="1173">
                  <c:v>43775</c:v>
                </c:pt>
                <c:pt idx="1174">
                  <c:v>43776</c:v>
                </c:pt>
                <c:pt idx="1175">
                  <c:v>43777</c:v>
                </c:pt>
                <c:pt idx="1176">
                  <c:v>43778</c:v>
                </c:pt>
                <c:pt idx="1177">
                  <c:v>43779</c:v>
                </c:pt>
                <c:pt idx="1178">
                  <c:v>43780</c:v>
                </c:pt>
                <c:pt idx="1179">
                  <c:v>43781</c:v>
                </c:pt>
                <c:pt idx="1180">
                  <c:v>43782</c:v>
                </c:pt>
                <c:pt idx="1181">
                  <c:v>43783</c:v>
                </c:pt>
                <c:pt idx="1182">
                  <c:v>43784</c:v>
                </c:pt>
                <c:pt idx="1183">
                  <c:v>43785</c:v>
                </c:pt>
                <c:pt idx="1184">
                  <c:v>43786</c:v>
                </c:pt>
                <c:pt idx="1185">
                  <c:v>43787</c:v>
                </c:pt>
                <c:pt idx="1186">
                  <c:v>43788</c:v>
                </c:pt>
                <c:pt idx="1187">
                  <c:v>43789</c:v>
                </c:pt>
                <c:pt idx="1188">
                  <c:v>43790</c:v>
                </c:pt>
                <c:pt idx="1189">
                  <c:v>43791</c:v>
                </c:pt>
                <c:pt idx="1190">
                  <c:v>43792</c:v>
                </c:pt>
                <c:pt idx="1191">
                  <c:v>43793</c:v>
                </c:pt>
                <c:pt idx="1192">
                  <c:v>43794</c:v>
                </c:pt>
                <c:pt idx="1193">
                  <c:v>43795</c:v>
                </c:pt>
                <c:pt idx="1194">
                  <c:v>43796</c:v>
                </c:pt>
                <c:pt idx="1195">
                  <c:v>43797</c:v>
                </c:pt>
                <c:pt idx="1196">
                  <c:v>43798</c:v>
                </c:pt>
                <c:pt idx="1197">
                  <c:v>43799</c:v>
                </c:pt>
                <c:pt idx="1198">
                  <c:v>43800</c:v>
                </c:pt>
                <c:pt idx="1199">
                  <c:v>43801</c:v>
                </c:pt>
                <c:pt idx="1200">
                  <c:v>43802</c:v>
                </c:pt>
                <c:pt idx="1201">
                  <c:v>43803</c:v>
                </c:pt>
                <c:pt idx="1202">
                  <c:v>43804</c:v>
                </c:pt>
                <c:pt idx="1203">
                  <c:v>43805</c:v>
                </c:pt>
                <c:pt idx="1204">
                  <c:v>43806</c:v>
                </c:pt>
                <c:pt idx="1205">
                  <c:v>43807</c:v>
                </c:pt>
                <c:pt idx="1206">
                  <c:v>43808</c:v>
                </c:pt>
                <c:pt idx="1207">
                  <c:v>43809</c:v>
                </c:pt>
                <c:pt idx="1208">
                  <c:v>43810</c:v>
                </c:pt>
                <c:pt idx="1209">
                  <c:v>43811</c:v>
                </c:pt>
                <c:pt idx="1210">
                  <c:v>43812</c:v>
                </c:pt>
                <c:pt idx="1211">
                  <c:v>43813</c:v>
                </c:pt>
                <c:pt idx="1212">
                  <c:v>43814</c:v>
                </c:pt>
                <c:pt idx="1213">
                  <c:v>43815</c:v>
                </c:pt>
                <c:pt idx="1214">
                  <c:v>43816</c:v>
                </c:pt>
                <c:pt idx="1215">
                  <c:v>43817</c:v>
                </c:pt>
                <c:pt idx="1216">
                  <c:v>43818</c:v>
                </c:pt>
                <c:pt idx="1217">
                  <c:v>43819</c:v>
                </c:pt>
                <c:pt idx="1218">
                  <c:v>43820</c:v>
                </c:pt>
                <c:pt idx="1219">
                  <c:v>43821</c:v>
                </c:pt>
                <c:pt idx="1220">
                  <c:v>43822</c:v>
                </c:pt>
                <c:pt idx="1221">
                  <c:v>43823</c:v>
                </c:pt>
                <c:pt idx="1222">
                  <c:v>43824</c:v>
                </c:pt>
                <c:pt idx="1223">
                  <c:v>43825</c:v>
                </c:pt>
                <c:pt idx="1224">
                  <c:v>43826</c:v>
                </c:pt>
                <c:pt idx="1225">
                  <c:v>43827</c:v>
                </c:pt>
                <c:pt idx="1226">
                  <c:v>43828</c:v>
                </c:pt>
                <c:pt idx="1227">
                  <c:v>43829</c:v>
                </c:pt>
                <c:pt idx="1228">
                  <c:v>43830</c:v>
                </c:pt>
                <c:pt idx="1229">
                  <c:v>43831</c:v>
                </c:pt>
                <c:pt idx="1230">
                  <c:v>43832</c:v>
                </c:pt>
                <c:pt idx="1231">
                  <c:v>43833</c:v>
                </c:pt>
                <c:pt idx="1232">
                  <c:v>43834</c:v>
                </c:pt>
                <c:pt idx="1233">
                  <c:v>43835</c:v>
                </c:pt>
                <c:pt idx="1234">
                  <c:v>43836</c:v>
                </c:pt>
                <c:pt idx="1235">
                  <c:v>43837</c:v>
                </c:pt>
                <c:pt idx="1236">
                  <c:v>43838</c:v>
                </c:pt>
                <c:pt idx="1237">
                  <c:v>43839</c:v>
                </c:pt>
                <c:pt idx="1238">
                  <c:v>43840</c:v>
                </c:pt>
                <c:pt idx="1239">
                  <c:v>43841</c:v>
                </c:pt>
                <c:pt idx="1240">
                  <c:v>43842</c:v>
                </c:pt>
                <c:pt idx="1241">
                  <c:v>43843</c:v>
                </c:pt>
                <c:pt idx="1242">
                  <c:v>43844</c:v>
                </c:pt>
                <c:pt idx="1243">
                  <c:v>43845</c:v>
                </c:pt>
                <c:pt idx="1244">
                  <c:v>43846</c:v>
                </c:pt>
                <c:pt idx="1245">
                  <c:v>43847</c:v>
                </c:pt>
                <c:pt idx="1246">
                  <c:v>43848</c:v>
                </c:pt>
                <c:pt idx="1247">
                  <c:v>43849</c:v>
                </c:pt>
                <c:pt idx="1248">
                  <c:v>43850</c:v>
                </c:pt>
                <c:pt idx="1249">
                  <c:v>43851</c:v>
                </c:pt>
                <c:pt idx="1250">
                  <c:v>43852</c:v>
                </c:pt>
                <c:pt idx="1251">
                  <c:v>43853</c:v>
                </c:pt>
                <c:pt idx="1252">
                  <c:v>43854</c:v>
                </c:pt>
                <c:pt idx="1253">
                  <c:v>43855</c:v>
                </c:pt>
                <c:pt idx="1254">
                  <c:v>43856</c:v>
                </c:pt>
                <c:pt idx="1255">
                  <c:v>43857</c:v>
                </c:pt>
                <c:pt idx="1256">
                  <c:v>43858</c:v>
                </c:pt>
                <c:pt idx="1257">
                  <c:v>43859</c:v>
                </c:pt>
                <c:pt idx="1258">
                  <c:v>43860</c:v>
                </c:pt>
                <c:pt idx="1259">
                  <c:v>43861</c:v>
                </c:pt>
                <c:pt idx="1260">
                  <c:v>43862</c:v>
                </c:pt>
                <c:pt idx="1261">
                  <c:v>43863</c:v>
                </c:pt>
                <c:pt idx="1262">
                  <c:v>43864</c:v>
                </c:pt>
                <c:pt idx="1263">
                  <c:v>43865</c:v>
                </c:pt>
                <c:pt idx="1264">
                  <c:v>43866</c:v>
                </c:pt>
                <c:pt idx="1265">
                  <c:v>43867</c:v>
                </c:pt>
                <c:pt idx="1266">
                  <c:v>43868</c:v>
                </c:pt>
                <c:pt idx="1267">
                  <c:v>43869</c:v>
                </c:pt>
                <c:pt idx="1268">
                  <c:v>43870</c:v>
                </c:pt>
                <c:pt idx="1269">
                  <c:v>43871</c:v>
                </c:pt>
                <c:pt idx="1270">
                  <c:v>43872</c:v>
                </c:pt>
                <c:pt idx="1271">
                  <c:v>43873</c:v>
                </c:pt>
                <c:pt idx="1272">
                  <c:v>43874</c:v>
                </c:pt>
                <c:pt idx="1273">
                  <c:v>43875</c:v>
                </c:pt>
                <c:pt idx="1274">
                  <c:v>43876</c:v>
                </c:pt>
                <c:pt idx="1275">
                  <c:v>43877</c:v>
                </c:pt>
                <c:pt idx="1276">
                  <c:v>43878</c:v>
                </c:pt>
                <c:pt idx="1277">
                  <c:v>43879</c:v>
                </c:pt>
                <c:pt idx="1278">
                  <c:v>43880</c:v>
                </c:pt>
                <c:pt idx="1279">
                  <c:v>43881</c:v>
                </c:pt>
                <c:pt idx="1280">
                  <c:v>43882</c:v>
                </c:pt>
                <c:pt idx="1281">
                  <c:v>43883</c:v>
                </c:pt>
                <c:pt idx="1282">
                  <c:v>43884</c:v>
                </c:pt>
                <c:pt idx="1283">
                  <c:v>43885</c:v>
                </c:pt>
                <c:pt idx="1284">
                  <c:v>43886</c:v>
                </c:pt>
                <c:pt idx="1285">
                  <c:v>43887</c:v>
                </c:pt>
                <c:pt idx="1286">
                  <c:v>43888</c:v>
                </c:pt>
                <c:pt idx="1287">
                  <c:v>43889</c:v>
                </c:pt>
                <c:pt idx="1288">
                  <c:v>43890</c:v>
                </c:pt>
                <c:pt idx="1289">
                  <c:v>43891</c:v>
                </c:pt>
                <c:pt idx="1290">
                  <c:v>43892</c:v>
                </c:pt>
                <c:pt idx="1291">
                  <c:v>43893</c:v>
                </c:pt>
                <c:pt idx="1292">
                  <c:v>43894</c:v>
                </c:pt>
                <c:pt idx="1293">
                  <c:v>43895</c:v>
                </c:pt>
                <c:pt idx="1294">
                  <c:v>43896</c:v>
                </c:pt>
                <c:pt idx="1295">
                  <c:v>43897</c:v>
                </c:pt>
                <c:pt idx="1296">
                  <c:v>43898</c:v>
                </c:pt>
                <c:pt idx="1297">
                  <c:v>43899</c:v>
                </c:pt>
                <c:pt idx="1298">
                  <c:v>43900</c:v>
                </c:pt>
                <c:pt idx="1299">
                  <c:v>43901</c:v>
                </c:pt>
                <c:pt idx="1300">
                  <c:v>43902</c:v>
                </c:pt>
                <c:pt idx="1301">
                  <c:v>43903</c:v>
                </c:pt>
                <c:pt idx="1302">
                  <c:v>43904</c:v>
                </c:pt>
                <c:pt idx="1303">
                  <c:v>43905</c:v>
                </c:pt>
                <c:pt idx="1304">
                  <c:v>43906</c:v>
                </c:pt>
                <c:pt idx="1305">
                  <c:v>43907</c:v>
                </c:pt>
                <c:pt idx="1306">
                  <c:v>43908</c:v>
                </c:pt>
                <c:pt idx="1307">
                  <c:v>43909</c:v>
                </c:pt>
                <c:pt idx="1308">
                  <c:v>43910</c:v>
                </c:pt>
                <c:pt idx="1309">
                  <c:v>43911</c:v>
                </c:pt>
                <c:pt idx="1310">
                  <c:v>43912</c:v>
                </c:pt>
                <c:pt idx="1311">
                  <c:v>43913</c:v>
                </c:pt>
                <c:pt idx="1312">
                  <c:v>43914</c:v>
                </c:pt>
                <c:pt idx="1313">
                  <c:v>43915</c:v>
                </c:pt>
                <c:pt idx="1314">
                  <c:v>43916</c:v>
                </c:pt>
                <c:pt idx="1315">
                  <c:v>43917</c:v>
                </c:pt>
                <c:pt idx="1316">
                  <c:v>43918</c:v>
                </c:pt>
                <c:pt idx="1317">
                  <c:v>43919</c:v>
                </c:pt>
                <c:pt idx="1318">
                  <c:v>43920</c:v>
                </c:pt>
                <c:pt idx="1319">
                  <c:v>43921</c:v>
                </c:pt>
                <c:pt idx="1320">
                  <c:v>43922</c:v>
                </c:pt>
                <c:pt idx="1321">
                  <c:v>43923</c:v>
                </c:pt>
                <c:pt idx="1322">
                  <c:v>43924</c:v>
                </c:pt>
                <c:pt idx="1323">
                  <c:v>43925</c:v>
                </c:pt>
                <c:pt idx="1324">
                  <c:v>43926</c:v>
                </c:pt>
                <c:pt idx="1325">
                  <c:v>43927</c:v>
                </c:pt>
                <c:pt idx="1326">
                  <c:v>43928</c:v>
                </c:pt>
                <c:pt idx="1327">
                  <c:v>43929</c:v>
                </c:pt>
                <c:pt idx="1328">
                  <c:v>43930</c:v>
                </c:pt>
                <c:pt idx="1329">
                  <c:v>43931</c:v>
                </c:pt>
                <c:pt idx="1330">
                  <c:v>43932</c:v>
                </c:pt>
                <c:pt idx="1331">
                  <c:v>43933</c:v>
                </c:pt>
                <c:pt idx="1332">
                  <c:v>43934</c:v>
                </c:pt>
                <c:pt idx="1333">
                  <c:v>43935</c:v>
                </c:pt>
                <c:pt idx="1334">
                  <c:v>43936</c:v>
                </c:pt>
                <c:pt idx="1335">
                  <c:v>43937</c:v>
                </c:pt>
                <c:pt idx="1336">
                  <c:v>43938</c:v>
                </c:pt>
                <c:pt idx="1337">
                  <c:v>43939</c:v>
                </c:pt>
                <c:pt idx="1338">
                  <c:v>43940</c:v>
                </c:pt>
                <c:pt idx="1339">
                  <c:v>43941</c:v>
                </c:pt>
                <c:pt idx="1340">
                  <c:v>43942</c:v>
                </c:pt>
                <c:pt idx="1341">
                  <c:v>43943</c:v>
                </c:pt>
                <c:pt idx="1342">
                  <c:v>43944</c:v>
                </c:pt>
                <c:pt idx="1343">
                  <c:v>43945</c:v>
                </c:pt>
                <c:pt idx="1344">
                  <c:v>43946</c:v>
                </c:pt>
                <c:pt idx="1345">
                  <c:v>43947</c:v>
                </c:pt>
                <c:pt idx="1346">
                  <c:v>43948</c:v>
                </c:pt>
                <c:pt idx="1347">
                  <c:v>43949</c:v>
                </c:pt>
                <c:pt idx="1348">
                  <c:v>43950</c:v>
                </c:pt>
                <c:pt idx="1349">
                  <c:v>43951</c:v>
                </c:pt>
                <c:pt idx="1350">
                  <c:v>43952</c:v>
                </c:pt>
                <c:pt idx="1351">
                  <c:v>43953</c:v>
                </c:pt>
                <c:pt idx="1352">
                  <c:v>43954</c:v>
                </c:pt>
                <c:pt idx="1353">
                  <c:v>43955</c:v>
                </c:pt>
                <c:pt idx="1354">
                  <c:v>43956</c:v>
                </c:pt>
                <c:pt idx="1355">
                  <c:v>43957</c:v>
                </c:pt>
                <c:pt idx="1356">
                  <c:v>43958</c:v>
                </c:pt>
                <c:pt idx="1357">
                  <c:v>43959</c:v>
                </c:pt>
                <c:pt idx="1358">
                  <c:v>43960</c:v>
                </c:pt>
                <c:pt idx="1359">
                  <c:v>43961</c:v>
                </c:pt>
                <c:pt idx="1360">
                  <c:v>43962</c:v>
                </c:pt>
                <c:pt idx="1361">
                  <c:v>43963</c:v>
                </c:pt>
                <c:pt idx="1362">
                  <c:v>43964</c:v>
                </c:pt>
                <c:pt idx="1363">
                  <c:v>43965</c:v>
                </c:pt>
                <c:pt idx="1364">
                  <c:v>43966</c:v>
                </c:pt>
                <c:pt idx="1365">
                  <c:v>43967</c:v>
                </c:pt>
                <c:pt idx="1366">
                  <c:v>43968</c:v>
                </c:pt>
                <c:pt idx="1367">
                  <c:v>43969</c:v>
                </c:pt>
                <c:pt idx="1368">
                  <c:v>43970</c:v>
                </c:pt>
                <c:pt idx="1369">
                  <c:v>43971</c:v>
                </c:pt>
                <c:pt idx="1370">
                  <c:v>43972</c:v>
                </c:pt>
                <c:pt idx="1371">
                  <c:v>43973</c:v>
                </c:pt>
                <c:pt idx="1372">
                  <c:v>43974</c:v>
                </c:pt>
                <c:pt idx="1373">
                  <c:v>43975</c:v>
                </c:pt>
                <c:pt idx="1374">
                  <c:v>43976</c:v>
                </c:pt>
                <c:pt idx="1375">
                  <c:v>43977</c:v>
                </c:pt>
                <c:pt idx="1376">
                  <c:v>43978</c:v>
                </c:pt>
                <c:pt idx="1377">
                  <c:v>43979</c:v>
                </c:pt>
                <c:pt idx="1378">
                  <c:v>43980</c:v>
                </c:pt>
                <c:pt idx="1379">
                  <c:v>43981</c:v>
                </c:pt>
                <c:pt idx="1380">
                  <c:v>43982</c:v>
                </c:pt>
                <c:pt idx="1381">
                  <c:v>43983</c:v>
                </c:pt>
                <c:pt idx="1382">
                  <c:v>43984</c:v>
                </c:pt>
                <c:pt idx="1383">
                  <c:v>43985</c:v>
                </c:pt>
                <c:pt idx="1384">
                  <c:v>43986</c:v>
                </c:pt>
                <c:pt idx="1385">
                  <c:v>43987</c:v>
                </c:pt>
                <c:pt idx="1386">
                  <c:v>43988</c:v>
                </c:pt>
                <c:pt idx="1387">
                  <c:v>43989</c:v>
                </c:pt>
                <c:pt idx="1388">
                  <c:v>43990</c:v>
                </c:pt>
                <c:pt idx="1389">
                  <c:v>43991</c:v>
                </c:pt>
                <c:pt idx="1390">
                  <c:v>43992</c:v>
                </c:pt>
                <c:pt idx="1391">
                  <c:v>43993</c:v>
                </c:pt>
                <c:pt idx="1392">
                  <c:v>43994</c:v>
                </c:pt>
                <c:pt idx="1393">
                  <c:v>43995</c:v>
                </c:pt>
                <c:pt idx="1394">
                  <c:v>43996</c:v>
                </c:pt>
                <c:pt idx="1395">
                  <c:v>43997</c:v>
                </c:pt>
                <c:pt idx="1396">
                  <c:v>43998</c:v>
                </c:pt>
                <c:pt idx="1397">
                  <c:v>43999</c:v>
                </c:pt>
                <c:pt idx="1398">
                  <c:v>44000</c:v>
                </c:pt>
                <c:pt idx="1399">
                  <c:v>44001</c:v>
                </c:pt>
                <c:pt idx="1400">
                  <c:v>44002</c:v>
                </c:pt>
                <c:pt idx="1401">
                  <c:v>44003</c:v>
                </c:pt>
                <c:pt idx="1402">
                  <c:v>44004</c:v>
                </c:pt>
                <c:pt idx="1403">
                  <c:v>44005</c:v>
                </c:pt>
                <c:pt idx="1404">
                  <c:v>44006</c:v>
                </c:pt>
                <c:pt idx="1405">
                  <c:v>44007</c:v>
                </c:pt>
                <c:pt idx="1406">
                  <c:v>44008</c:v>
                </c:pt>
                <c:pt idx="1407">
                  <c:v>44009</c:v>
                </c:pt>
                <c:pt idx="1408">
                  <c:v>44010</c:v>
                </c:pt>
                <c:pt idx="1409">
                  <c:v>44011</c:v>
                </c:pt>
                <c:pt idx="1410">
                  <c:v>44012</c:v>
                </c:pt>
                <c:pt idx="1411">
                  <c:v>44013</c:v>
                </c:pt>
                <c:pt idx="1412">
                  <c:v>44014</c:v>
                </c:pt>
                <c:pt idx="1413">
                  <c:v>44015</c:v>
                </c:pt>
                <c:pt idx="1414">
                  <c:v>44016</c:v>
                </c:pt>
                <c:pt idx="1415">
                  <c:v>44017</c:v>
                </c:pt>
                <c:pt idx="1416">
                  <c:v>44018</c:v>
                </c:pt>
                <c:pt idx="1417">
                  <c:v>44019</c:v>
                </c:pt>
                <c:pt idx="1418">
                  <c:v>44020</c:v>
                </c:pt>
                <c:pt idx="1419">
                  <c:v>44021</c:v>
                </c:pt>
                <c:pt idx="1420">
                  <c:v>44022</c:v>
                </c:pt>
                <c:pt idx="1421">
                  <c:v>44023</c:v>
                </c:pt>
                <c:pt idx="1422">
                  <c:v>44024</c:v>
                </c:pt>
                <c:pt idx="1423">
                  <c:v>44025</c:v>
                </c:pt>
                <c:pt idx="1424">
                  <c:v>44026</c:v>
                </c:pt>
                <c:pt idx="1425">
                  <c:v>44027</c:v>
                </c:pt>
                <c:pt idx="1426">
                  <c:v>44028</c:v>
                </c:pt>
                <c:pt idx="1427">
                  <c:v>44029</c:v>
                </c:pt>
                <c:pt idx="1428">
                  <c:v>44030</c:v>
                </c:pt>
                <c:pt idx="1429">
                  <c:v>44031</c:v>
                </c:pt>
                <c:pt idx="1430">
                  <c:v>44032</c:v>
                </c:pt>
                <c:pt idx="1431">
                  <c:v>44033</c:v>
                </c:pt>
                <c:pt idx="1432">
                  <c:v>44034</c:v>
                </c:pt>
                <c:pt idx="1433">
                  <c:v>44035</c:v>
                </c:pt>
                <c:pt idx="1434">
                  <c:v>44036</c:v>
                </c:pt>
                <c:pt idx="1435">
                  <c:v>44037</c:v>
                </c:pt>
                <c:pt idx="1436">
                  <c:v>44038</c:v>
                </c:pt>
                <c:pt idx="1437">
                  <c:v>44039</c:v>
                </c:pt>
                <c:pt idx="1438">
                  <c:v>44040</c:v>
                </c:pt>
                <c:pt idx="1439">
                  <c:v>44041</c:v>
                </c:pt>
                <c:pt idx="1440">
                  <c:v>44042</c:v>
                </c:pt>
                <c:pt idx="1441">
                  <c:v>44043</c:v>
                </c:pt>
                <c:pt idx="1442">
                  <c:v>44044</c:v>
                </c:pt>
                <c:pt idx="1443">
                  <c:v>44045</c:v>
                </c:pt>
                <c:pt idx="1444">
                  <c:v>44046</c:v>
                </c:pt>
                <c:pt idx="1445">
                  <c:v>44047</c:v>
                </c:pt>
                <c:pt idx="1446">
                  <c:v>44048</c:v>
                </c:pt>
                <c:pt idx="1447">
                  <c:v>44049</c:v>
                </c:pt>
                <c:pt idx="1448">
                  <c:v>44050</c:v>
                </c:pt>
                <c:pt idx="1449">
                  <c:v>44051</c:v>
                </c:pt>
                <c:pt idx="1450">
                  <c:v>44052</c:v>
                </c:pt>
                <c:pt idx="1451">
                  <c:v>44053</c:v>
                </c:pt>
                <c:pt idx="1452">
                  <c:v>44054</c:v>
                </c:pt>
                <c:pt idx="1453">
                  <c:v>44055</c:v>
                </c:pt>
                <c:pt idx="1454">
                  <c:v>44056</c:v>
                </c:pt>
                <c:pt idx="1455">
                  <c:v>44057</c:v>
                </c:pt>
                <c:pt idx="1456">
                  <c:v>44058</c:v>
                </c:pt>
                <c:pt idx="1457">
                  <c:v>44059</c:v>
                </c:pt>
                <c:pt idx="1458">
                  <c:v>44060</c:v>
                </c:pt>
                <c:pt idx="1459">
                  <c:v>44061</c:v>
                </c:pt>
                <c:pt idx="1460">
                  <c:v>44062</c:v>
                </c:pt>
                <c:pt idx="1461">
                  <c:v>44063</c:v>
                </c:pt>
                <c:pt idx="1462">
                  <c:v>44064</c:v>
                </c:pt>
                <c:pt idx="1463">
                  <c:v>44065</c:v>
                </c:pt>
                <c:pt idx="1464">
                  <c:v>44066</c:v>
                </c:pt>
                <c:pt idx="1465">
                  <c:v>44067</c:v>
                </c:pt>
                <c:pt idx="1466">
                  <c:v>44068</c:v>
                </c:pt>
                <c:pt idx="1467">
                  <c:v>44069</c:v>
                </c:pt>
                <c:pt idx="1468">
                  <c:v>44070</c:v>
                </c:pt>
                <c:pt idx="1469">
                  <c:v>44071</c:v>
                </c:pt>
                <c:pt idx="1470">
                  <c:v>44072</c:v>
                </c:pt>
                <c:pt idx="1471">
                  <c:v>44073</c:v>
                </c:pt>
                <c:pt idx="1472">
                  <c:v>44074</c:v>
                </c:pt>
                <c:pt idx="1473">
                  <c:v>44075</c:v>
                </c:pt>
                <c:pt idx="1474">
                  <c:v>44076</c:v>
                </c:pt>
                <c:pt idx="1475">
                  <c:v>44077</c:v>
                </c:pt>
                <c:pt idx="1476">
                  <c:v>44078</c:v>
                </c:pt>
                <c:pt idx="1477">
                  <c:v>44079</c:v>
                </c:pt>
                <c:pt idx="1478">
                  <c:v>44080</c:v>
                </c:pt>
                <c:pt idx="1479">
                  <c:v>44081</c:v>
                </c:pt>
                <c:pt idx="1480">
                  <c:v>44082</c:v>
                </c:pt>
                <c:pt idx="1481">
                  <c:v>44083</c:v>
                </c:pt>
                <c:pt idx="1482">
                  <c:v>44084</c:v>
                </c:pt>
                <c:pt idx="1483">
                  <c:v>44085</c:v>
                </c:pt>
                <c:pt idx="1484">
                  <c:v>44086</c:v>
                </c:pt>
                <c:pt idx="1485">
                  <c:v>44087</c:v>
                </c:pt>
                <c:pt idx="1486">
                  <c:v>44088</c:v>
                </c:pt>
                <c:pt idx="1487">
                  <c:v>44089</c:v>
                </c:pt>
                <c:pt idx="1488">
                  <c:v>44090</c:v>
                </c:pt>
                <c:pt idx="1489">
                  <c:v>44091</c:v>
                </c:pt>
                <c:pt idx="1490">
                  <c:v>44092</c:v>
                </c:pt>
                <c:pt idx="1491">
                  <c:v>44093</c:v>
                </c:pt>
                <c:pt idx="1492">
                  <c:v>44094</c:v>
                </c:pt>
                <c:pt idx="1493">
                  <c:v>44095</c:v>
                </c:pt>
                <c:pt idx="1494">
                  <c:v>44096</c:v>
                </c:pt>
                <c:pt idx="1495">
                  <c:v>44097</c:v>
                </c:pt>
                <c:pt idx="1496">
                  <c:v>44098</c:v>
                </c:pt>
                <c:pt idx="1497">
                  <c:v>44099</c:v>
                </c:pt>
                <c:pt idx="1498">
                  <c:v>44100</c:v>
                </c:pt>
                <c:pt idx="1499">
                  <c:v>44101</c:v>
                </c:pt>
                <c:pt idx="1500">
                  <c:v>44102</c:v>
                </c:pt>
                <c:pt idx="1501">
                  <c:v>44103</c:v>
                </c:pt>
                <c:pt idx="1502">
                  <c:v>44104</c:v>
                </c:pt>
                <c:pt idx="1503">
                  <c:v>44105</c:v>
                </c:pt>
                <c:pt idx="1504">
                  <c:v>44106</c:v>
                </c:pt>
                <c:pt idx="1505">
                  <c:v>44107</c:v>
                </c:pt>
                <c:pt idx="1506">
                  <c:v>44108</c:v>
                </c:pt>
                <c:pt idx="1507">
                  <c:v>44109</c:v>
                </c:pt>
                <c:pt idx="1508">
                  <c:v>44110</c:v>
                </c:pt>
                <c:pt idx="1509">
                  <c:v>44111</c:v>
                </c:pt>
                <c:pt idx="1510">
                  <c:v>44112</c:v>
                </c:pt>
                <c:pt idx="1511">
                  <c:v>44113</c:v>
                </c:pt>
                <c:pt idx="1512">
                  <c:v>44114</c:v>
                </c:pt>
                <c:pt idx="1513">
                  <c:v>44115</c:v>
                </c:pt>
                <c:pt idx="1514">
                  <c:v>44116</c:v>
                </c:pt>
                <c:pt idx="1515">
                  <c:v>44117</c:v>
                </c:pt>
                <c:pt idx="1516">
                  <c:v>44118</c:v>
                </c:pt>
                <c:pt idx="1517">
                  <c:v>44119</c:v>
                </c:pt>
                <c:pt idx="1518">
                  <c:v>44120</c:v>
                </c:pt>
                <c:pt idx="1519">
                  <c:v>44121</c:v>
                </c:pt>
                <c:pt idx="1520">
                  <c:v>44122</c:v>
                </c:pt>
                <c:pt idx="1521">
                  <c:v>44123</c:v>
                </c:pt>
                <c:pt idx="1522">
                  <c:v>44124</c:v>
                </c:pt>
                <c:pt idx="1523">
                  <c:v>44125</c:v>
                </c:pt>
                <c:pt idx="1524">
                  <c:v>44126</c:v>
                </c:pt>
                <c:pt idx="1525">
                  <c:v>44127</c:v>
                </c:pt>
                <c:pt idx="1526">
                  <c:v>44128</c:v>
                </c:pt>
                <c:pt idx="1527">
                  <c:v>44129</c:v>
                </c:pt>
                <c:pt idx="1528">
                  <c:v>44130</c:v>
                </c:pt>
                <c:pt idx="1529">
                  <c:v>44131</c:v>
                </c:pt>
                <c:pt idx="1530">
                  <c:v>44132</c:v>
                </c:pt>
                <c:pt idx="1531">
                  <c:v>44133</c:v>
                </c:pt>
                <c:pt idx="1532">
                  <c:v>44134</c:v>
                </c:pt>
                <c:pt idx="1533">
                  <c:v>44135</c:v>
                </c:pt>
                <c:pt idx="1534">
                  <c:v>44136</c:v>
                </c:pt>
                <c:pt idx="1535">
                  <c:v>44137</c:v>
                </c:pt>
                <c:pt idx="1536">
                  <c:v>44138</c:v>
                </c:pt>
                <c:pt idx="1537">
                  <c:v>44139</c:v>
                </c:pt>
                <c:pt idx="1538">
                  <c:v>44140</c:v>
                </c:pt>
                <c:pt idx="1539">
                  <c:v>44141</c:v>
                </c:pt>
                <c:pt idx="1540">
                  <c:v>44142</c:v>
                </c:pt>
                <c:pt idx="1541">
                  <c:v>44143</c:v>
                </c:pt>
                <c:pt idx="1542">
                  <c:v>44144</c:v>
                </c:pt>
                <c:pt idx="1543">
                  <c:v>44145</c:v>
                </c:pt>
                <c:pt idx="1544">
                  <c:v>44146</c:v>
                </c:pt>
                <c:pt idx="1545">
                  <c:v>44147</c:v>
                </c:pt>
                <c:pt idx="1546">
                  <c:v>44148</c:v>
                </c:pt>
                <c:pt idx="1547">
                  <c:v>44149</c:v>
                </c:pt>
                <c:pt idx="1548">
                  <c:v>44150</c:v>
                </c:pt>
                <c:pt idx="1549">
                  <c:v>44151</c:v>
                </c:pt>
                <c:pt idx="1550">
                  <c:v>44152</c:v>
                </c:pt>
                <c:pt idx="1551">
                  <c:v>44153</c:v>
                </c:pt>
                <c:pt idx="1552">
                  <c:v>44154</c:v>
                </c:pt>
                <c:pt idx="1553">
                  <c:v>44155</c:v>
                </c:pt>
                <c:pt idx="1554">
                  <c:v>44156</c:v>
                </c:pt>
                <c:pt idx="1555">
                  <c:v>44157</c:v>
                </c:pt>
                <c:pt idx="1556">
                  <c:v>44158</c:v>
                </c:pt>
                <c:pt idx="1557">
                  <c:v>44159</c:v>
                </c:pt>
                <c:pt idx="1558">
                  <c:v>44160</c:v>
                </c:pt>
                <c:pt idx="1559">
                  <c:v>44161</c:v>
                </c:pt>
                <c:pt idx="1560">
                  <c:v>44162</c:v>
                </c:pt>
                <c:pt idx="1561">
                  <c:v>44163</c:v>
                </c:pt>
                <c:pt idx="1562">
                  <c:v>44164</c:v>
                </c:pt>
                <c:pt idx="1563">
                  <c:v>44165</c:v>
                </c:pt>
                <c:pt idx="1564">
                  <c:v>44166</c:v>
                </c:pt>
                <c:pt idx="1565">
                  <c:v>44167</c:v>
                </c:pt>
                <c:pt idx="1566">
                  <c:v>44168</c:v>
                </c:pt>
                <c:pt idx="1567">
                  <c:v>44169</c:v>
                </c:pt>
                <c:pt idx="1568">
                  <c:v>44170</c:v>
                </c:pt>
                <c:pt idx="1569">
                  <c:v>44171</c:v>
                </c:pt>
                <c:pt idx="1570">
                  <c:v>44172</c:v>
                </c:pt>
                <c:pt idx="1571">
                  <c:v>44173</c:v>
                </c:pt>
                <c:pt idx="1572">
                  <c:v>44174</c:v>
                </c:pt>
                <c:pt idx="1573">
                  <c:v>44175</c:v>
                </c:pt>
                <c:pt idx="1574">
                  <c:v>44176</c:v>
                </c:pt>
                <c:pt idx="1575">
                  <c:v>44177</c:v>
                </c:pt>
                <c:pt idx="1576">
                  <c:v>44178</c:v>
                </c:pt>
                <c:pt idx="1577">
                  <c:v>44179</c:v>
                </c:pt>
                <c:pt idx="1578">
                  <c:v>44180</c:v>
                </c:pt>
                <c:pt idx="1579">
                  <c:v>44181</c:v>
                </c:pt>
                <c:pt idx="1580">
                  <c:v>44182</c:v>
                </c:pt>
                <c:pt idx="1581">
                  <c:v>44183</c:v>
                </c:pt>
                <c:pt idx="1582">
                  <c:v>44184</c:v>
                </c:pt>
                <c:pt idx="1583">
                  <c:v>44185</c:v>
                </c:pt>
                <c:pt idx="1584">
                  <c:v>44186</c:v>
                </c:pt>
                <c:pt idx="1585">
                  <c:v>44187</c:v>
                </c:pt>
                <c:pt idx="1586">
                  <c:v>44188</c:v>
                </c:pt>
                <c:pt idx="1587">
                  <c:v>44189</c:v>
                </c:pt>
                <c:pt idx="1588">
                  <c:v>44190</c:v>
                </c:pt>
                <c:pt idx="1589">
                  <c:v>44191</c:v>
                </c:pt>
                <c:pt idx="1590">
                  <c:v>44192</c:v>
                </c:pt>
                <c:pt idx="1591">
                  <c:v>44193</c:v>
                </c:pt>
                <c:pt idx="1592">
                  <c:v>44194</c:v>
                </c:pt>
                <c:pt idx="1593">
                  <c:v>44195</c:v>
                </c:pt>
                <c:pt idx="1594">
                  <c:v>44196</c:v>
                </c:pt>
              </c:numCache>
            </c:numRef>
          </c:xVal>
          <c:yVal>
            <c:numRef>
              <c:f>ER_gasemmission!$K$2:$K$1596</c:f>
              <c:numCache>
                <c:formatCode>General</c:formatCode>
                <c:ptCount val="1595"/>
                <c:pt idx="8">
                  <c:v>4</c:v>
                </c:pt>
                <c:pt idx="81">
                  <c:v>1</c:v>
                </c:pt>
                <c:pt idx="97">
                  <c:v>1</c:v>
                </c:pt>
                <c:pt idx="101">
                  <c:v>1</c:v>
                </c:pt>
                <c:pt idx="104">
                  <c:v>1</c:v>
                </c:pt>
                <c:pt idx="108">
                  <c:v>14</c:v>
                </c:pt>
                <c:pt idx="109">
                  <c:v>2</c:v>
                </c:pt>
                <c:pt idx="110">
                  <c:v>3</c:v>
                </c:pt>
                <c:pt idx="112">
                  <c:v>2</c:v>
                </c:pt>
                <c:pt idx="120">
                  <c:v>1</c:v>
                </c:pt>
                <c:pt idx="127">
                  <c:v>2</c:v>
                </c:pt>
                <c:pt idx="128">
                  <c:v>7</c:v>
                </c:pt>
                <c:pt idx="129">
                  <c:v>2</c:v>
                </c:pt>
                <c:pt idx="130">
                  <c:v>1</c:v>
                </c:pt>
                <c:pt idx="132">
                  <c:v>7</c:v>
                </c:pt>
                <c:pt idx="133">
                  <c:v>3</c:v>
                </c:pt>
                <c:pt idx="134">
                  <c:v>3</c:v>
                </c:pt>
                <c:pt idx="135">
                  <c:v>4</c:v>
                </c:pt>
                <c:pt idx="136">
                  <c:v>1</c:v>
                </c:pt>
                <c:pt idx="137">
                  <c:v>1</c:v>
                </c:pt>
                <c:pt idx="138">
                  <c:v>4</c:v>
                </c:pt>
                <c:pt idx="139">
                  <c:v>3</c:v>
                </c:pt>
                <c:pt idx="140">
                  <c:v>1</c:v>
                </c:pt>
                <c:pt idx="143">
                  <c:v>5</c:v>
                </c:pt>
                <c:pt idx="144">
                  <c:v>10</c:v>
                </c:pt>
                <c:pt idx="145">
                  <c:v>6</c:v>
                </c:pt>
                <c:pt idx="146">
                  <c:v>6</c:v>
                </c:pt>
                <c:pt idx="147">
                  <c:v>2</c:v>
                </c:pt>
                <c:pt idx="148">
                  <c:v>3</c:v>
                </c:pt>
                <c:pt idx="149">
                  <c:v>3</c:v>
                </c:pt>
                <c:pt idx="150">
                  <c:v>4</c:v>
                </c:pt>
                <c:pt idx="151">
                  <c:v>1</c:v>
                </c:pt>
                <c:pt idx="152">
                  <c:v>1</c:v>
                </c:pt>
                <c:pt idx="153">
                  <c:v>1</c:v>
                </c:pt>
                <c:pt idx="154">
                  <c:v>2</c:v>
                </c:pt>
                <c:pt idx="155">
                  <c:v>1</c:v>
                </c:pt>
                <c:pt idx="156">
                  <c:v>4</c:v>
                </c:pt>
                <c:pt idx="157">
                  <c:v>2</c:v>
                </c:pt>
                <c:pt idx="158">
                  <c:v>6</c:v>
                </c:pt>
                <c:pt idx="159">
                  <c:v>7</c:v>
                </c:pt>
                <c:pt idx="160">
                  <c:v>7</c:v>
                </c:pt>
                <c:pt idx="161">
                  <c:v>4</c:v>
                </c:pt>
                <c:pt idx="162">
                  <c:v>6</c:v>
                </c:pt>
                <c:pt idx="163">
                  <c:v>5</c:v>
                </c:pt>
                <c:pt idx="164">
                  <c:v>4</c:v>
                </c:pt>
                <c:pt idx="165">
                  <c:v>5</c:v>
                </c:pt>
                <c:pt idx="166">
                  <c:v>4</c:v>
                </c:pt>
                <c:pt idx="167">
                  <c:v>2</c:v>
                </c:pt>
                <c:pt idx="168">
                  <c:v>3</c:v>
                </c:pt>
                <c:pt idx="169">
                  <c:v>4</c:v>
                </c:pt>
                <c:pt idx="170">
                  <c:v>1</c:v>
                </c:pt>
                <c:pt idx="171">
                  <c:v>3</c:v>
                </c:pt>
                <c:pt idx="172">
                  <c:v>2</c:v>
                </c:pt>
                <c:pt idx="173">
                  <c:v>1</c:v>
                </c:pt>
                <c:pt idx="175">
                  <c:v>3</c:v>
                </c:pt>
                <c:pt idx="176">
                  <c:v>5</c:v>
                </c:pt>
                <c:pt idx="177">
                  <c:v>2</c:v>
                </c:pt>
                <c:pt idx="178">
                  <c:v>3</c:v>
                </c:pt>
                <c:pt idx="179">
                  <c:v>3</c:v>
                </c:pt>
                <c:pt idx="180">
                  <c:v>1</c:v>
                </c:pt>
                <c:pt idx="181">
                  <c:v>1</c:v>
                </c:pt>
                <c:pt idx="182">
                  <c:v>2</c:v>
                </c:pt>
                <c:pt idx="183">
                  <c:v>2</c:v>
                </c:pt>
                <c:pt idx="184">
                  <c:v>1</c:v>
                </c:pt>
                <c:pt idx="185">
                  <c:v>1</c:v>
                </c:pt>
                <c:pt idx="187">
                  <c:v>1</c:v>
                </c:pt>
                <c:pt idx="188">
                  <c:v>3</c:v>
                </c:pt>
                <c:pt idx="189">
                  <c:v>5</c:v>
                </c:pt>
                <c:pt idx="190">
                  <c:v>2</c:v>
                </c:pt>
                <c:pt idx="191">
                  <c:v>3</c:v>
                </c:pt>
                <c:pt idx="192">
                  <c:v>1</c:v>
                </c:pt>
                <c:pt idx="193">
                  <c:v>2</c:v>
                </c:pt>
                <c:pt idx="194">
                  <c:v>3</c:v>
                </c:pt>
                <c:pt idx="195">
                  <c:v>4</c:v>
                </c:pt>
                <c:pt idx="196">
                  <c:v>7</c:v>
                </c:pt>
                <c:pt idx="197">
                  <c:v>8</c:v>
                </c:pt>
                <c:pt idx="198">
                  <c:v>15</c:v>
                </c:pt>
                <c:pt idx="199">
                  <c:v>4</c:v>
                </c:pt>
                <c:pt idx="200">
                  <c:v>1</c:v>
                </c:pt>
                <c:pt idx="201">
                  <c:v>6</c:v>
                </c:pt>
                <c:pt idx="202">
                  <c:v>7</c:v>
                </c:pt>
                <c:pt idx="203">
                  <c:v>3</c:v>
                </c:pt>
                <c:pt idx="204">
                  <c:v>8</c:v>
                </c:pt>
                <c:pt idx="206">
                  <c:v>5</c:v>
                </c:pt>
                <c:pt idx="207">
                  <c:v>1</c:v>
                </c:pt>
                <c:pt idx="208">
                  <c:v>2</c:v>
                </c:pt>
                <c:pt idx="209">
                  <c:v>2</c:v>
                </c:pt>
                <c:pt idx="210">
                  <c:v>1</c:v>
                </c:pt>
                <c:pt idx="212">
                  <c:v>3</c:v>
                </c:pt>
                <c:pt idx="213">
                  <c:v>2</c:v>
                </c:pt>
                <c:pt idx="214">
                  <c:v>6</c:v>
                </c:pt>
                <c:pt idx="215">
                  <c:v>6</c:v>
                </c:pt>
                <c:pt idx="216">
                  <c:v>2</c:v>
                </c:pt>
                <c:pt idx="217">
                  <c:v>3</c:v>
                </c:pt>
                <c:pt idx="218">
                  <c:v>3</c:v>
                </c:pt>
                <c:pt idx="219">
                  <c:v>3</c:v>
                </c:pt>
                <c:pt idx="220">
                  <c:v>4</c:v>
                </c:pt>
                <c:pt idx="221">
                  <c:v>1</c:v>
                </c:pt>
                <c:pt idx="222">
                  <c:v>1</c:v>
                </c:pt>
                <c:pt idx="223">
                  <c:v>3</c:v>
                </c:pt>
                <c:pt idx="224">
                  <c:v>2</c:v>
                </c:pt>
                <c:pt idx="225">
                  <c:v>1</c:v>
                </c:pt>
                <c:pt idx="226">
                  <c:v>1</c:v>
                </c:pt>
                <c:pt idx="227">
                  <c:v>1</c:v>
                </c:pt>
                <c:pt idx="228">
                  <c:v>1</c:v>
                </c:pt>
                <c:pt idx="229">
                  <c:v>4</c:v>
                </c:pt>
                <c:pt idx="230">
                  <c:v>2</c:v>
                </c:pt>
                <c:pt idx="231">
                  <c:v>6</c:v>
                </c:pt>
                <c:pt idx="232">
                  <c:v>4</c:v>
                </c:pt>
                <c:pt idx="233">
                  <c:v>4</c:v>
                </c:pt>
                <c:pt idx="234">
                  <c:v>5</c:v>
                </c:pt>
                <c:pt idx="235">
                  <c:v>10</c:v>
                </c:pt>
                <c:pt idx="236">
                  <c:v>2</c:v>
                </c:pt>
                <c:pt idx="237">
                  <c:v>6</c:v>
                </c:pt>
                <c:pt idx="238">
                  <c:v>8</c:v>
                </c:pt>
                <c:pt idx="239">
                  <c:v>3</c:v>
                </c:pt>
                <c:pt idx="240">
                  <c:v>3</c:v>
                </c:pt>
                <c:pt idx="242">
                  <c:v>9</c:v>
                </c:pt>
                <c:pt idx="243">
                  <c:v>7</c:v>
                </c:pt>
                <c:pt idx="244">
                  <c:v>1</c:v>
                </c:pt>
                <c:pt idx="245">
                  <c:v>3</c:v>
                </c:pt>
                <c:pt idx="246">
                  <c:v>7</c:v>
                </c:pt>
                <c:pt idx="247">
                  <c:v>8</c:v>
                </c:pt>
                <c:pt idx="248">
                  <c:v>3</c:v>
                </c:pt>
                <c:pt idx="249">
                  <c:v>6</c:v>
                </c:pt>
                <c:pt idx="250">
                  <c:v>5</c:v>
                </c:pt>
                <c:pt idx="251">
                  <c:v>6</c:v>
                </c:pt>
                <c:pt idx="252">
                  <c:v>7</c:v>
                </c:pt>
                <c:pt idx="253">
                  <c:v>12</c:v>
                </c:pt>
                <c:pt idx="254">
                  <c:v>1</c:v>
                </c:pt>
                <c:pt idx="255">
                  <c:v>8</c:v>
                </c:pt>
                <c:pt idx="256">
                  <c:v>13</c:v>
                </c:pt>
                <c:pt idx="257">
                  <c:v>11</c:v>
                </c:pt>
                <c:pt idx="258">
                  <c:v>4</c:v>
                </c:pt>
                <c:pt idx="259">
                  <c:v>10</c:v>
                </c:pt>
                <c:pt idx="260">
                  <c:v>4</c:v>
                </c:pt>
                <c:pt idx="261">
                  <c:v>1</c:v>
                </c:pt>
                <c:pt idx="262">
                  <c:v>4</c:v>
                </c:pt>
                <c:pt idx="263">
                  <c:v>4</c:v>
                </c:pt>
                <c:pt idx="264">
                  <c:v>5</c:v>
                </c:pt>
                <c:pt idx="265">
                  <c:v>3</c:v>
                </c:pt>
                <c:pt idx="266">
                  <c:v>3</c:v>
                </c:pt>
                <c:pt idx="267">
                  <c:v>4</c:v>
                </c:pt>
                <c:pt idx="268">
                  <c:v>2</c:v>
                </c:pt>
                <c:pt idx="269">
                  <c:v>0</c:v>
                </c:pt>
                <c:pt idx="270">
                  <c:v>1</c:v>
                </c:pt>
                <c:pt idx="271">
                  <c:v>4</c:v>
                </c:pt>
                <c:pt idx="273">
                  <c:v>1</c:v>
                </c:pt>
                <c:pt idx="274">
                  <c:v>4</c:v>
                </c:pt>
                <c:pt idx="278">
                  <c:v>2</c:v>
                </c:pt>
                <c:pt idx="279">
                  <c:v>7</c:v>
                </c:pt>
                <c:pt idx="282">
                  <c:v>5</c:v>
                </c:pt>
                <c:pt idx="283">
                  <c:v>14</c:v>
                </c:pt>
                <c:pt idx="284">
                  <c:v>2</c:v>
                </c:pt>
                <c:pt idx="285">
                  <c:v>1</c:v>
                </c:pt>
                <c:pt idx="286">
                  <c:v>4</c:v>
                </c:pt>
                <c:pt idx="287">
                  <c:v>4</c:v>
                </c:pt>
                <c:pt idx="288">
                  <c:v>3</c:v>
                </c:pt>
                <c:pt idx="289">
                  <c:v>1</c:v>
                </c:pt>
                <c:pt idx="290">
                  <c:v>5</c:v>
                </c:pt>
                <c:pt idx="291">
                  <c:v>7</c:v>
                </c:pt>
                <c:pt idx="292">
                  <c:v>6</c:v>
                </c:pt>
                <c:pt idx="293">
                  <c:v>4</c:v>
                </c:pt>
                <c:pt idx="294">
                  <c:v>5</c:v>
                </c:pt>
                <c:pt idx="295">
                  <c:v>4</c:v>
                </c:pt>
                <c:pt idx="296">
                  <c:v>8</c:v>
                </c:pt>
                <c:pt idx="297">
                  <c:v>7</c:v>
                </c:pt>
                <c:pt idx="298">
                  <c:v>3</c:v>
                </c:pt>
                <c:pt idx="299">
                  <c:v>12</c:v>
                </c:pt>
                <c:pt idx="300">
                  <c:v>10</c:v>
                </c:pt>
                <c:pt idx="301">
                  <c:v>5</c:v>
                </c:pt>
                <c:pt idx="302">
                  <c:v>11</c:v>
                </c:pt>
                <c:pt idx="303">
                  <c:v>7</c:v>
                </c:pt>
                <c:pt idx="304">
                  <c:v>14</c:v>
                </c:pt>
                <c:pt idx="305">
                  <c:v>6</c:v>
                </c:pt>
                <c:pt idx="306">
                  <c:v>9</c:v>
                </c:pt>
                <c:pt idx="307">
                  <c:v>7</c:v>
                </c:pt>
                <c:pt idx="308">
                  <c:v>3</c:v>
                </c:pt>
                <c:pt idx="309">
                  <c:v>13</c:v>
                </c:pt>
                <c:pt idx="310">
                  <c:v>10</c:v>
                </c:pt>
                <c:pt idx="311">
                  <c:v>11</c:v>
                </c:pt>
                <c:pt idx="312">
                  <c:v>8</c:v>
                </c:pt>
                <c:pt idx="313">
                  <c:v>5</c:v>
                </c:pt>
                <c:pt idx="314">
                  <c:v>3</c:v>
                </c:pt>
                <c:pt idx="315">
                  <c:v>7</c:v>
                </c:pt>
                <c:pt idx="316">
                  <c:v>1</c:v>
                </c:pt>
                <c:pt idx="317">
                  <c:v>3</c:v>
                </c:pt>
                <c:pt idx="318">
                  <c:v>2</c:v>
                </c:pt>
                <c:pt idx="319">
                  <c:v>8</c:v>
                </c:pt>
                <c:pt idx="320">
                  <c:v>9</c:v>
                </c:pt>
                <c:pt idx="321">
                  <c:v>2</c:v>
                </c:pt>
                <c:pt idx="324">
                  <c:v>5</c:v>
                </c:pt>
                <c:pt idx="325">
                  <c:v>3</c:v>
                </c:pt>
                <c:pt idx="327">
                  <c:v>5</c:v>
                </c:pt>
                <c:pt idx="332">
                  <c:v>6</c:v>
                </c:pt>
                <c:pt idx="333">
                  <c:v>10</c:v>
                </c:pt>
                <c:pt idx="334">
                  <c:v>3</c:v>
                </c:pt>
                <c:pt idx="335">
                  <c:v>3</c:v>
                </c:pt>
                <c:pt idx="336">
                  <c:v>4</c:v>
                </c:pt>
                <c:pt idx="337">
                  <c:v>4</c:v>
                </c:pt>
                <c:pt idx="338">
                  <c:v>3</c:v>
                </c:pt>
                <c:pt idx="339">
                  <c:v>1</c:v>
                </c:pt>
                <c:pt idx="340">
                  <c:v>3</c:v>
                </c:pt>
                <c:pt idx="342">
                  <c:v>3</c:v>
                </c:pt>
                <c:pt idx="343">
                  <c:v>2</c:v>
                </c:pt>
                <c:pt idx="345">
                  <c:v>2</c:v>
                </c:pt>
                <c:pt idx="346">
                  <c:v>0</c:v>
                </c:pt>
                <c:pt idx="347">
                  <c:v>0</c:v>
                </c:pt>
                <c:pt idx="348">
                  <c:v>1</c:v>
                </c:pt>
                <c:pt idx="349">
                  <c:v>1</c:v>
                </c:pt>
                <c:pt idx="353">
                  <c:v>3</c:v>
                </c:pt>
                <c:pt idx="354">
                  <c:v>8</c:v>
                </c:pt>
                <c:pt idx="355">
                  <c:v>5</c:v>
                </c:pt>
                <c:pt idx="356">
                  <c:v>1</c:v>
                </c:pt>
                <c:pt idx="357">
                  <c:v>1</c:v>
                </c:pt>
                <c:pt idx="358">
                  <c:v>4</c:v>
                </c:pt>
                <c:pt idx="362">
                  <c:v>2</c:v>
                </c:pt>
                <c:pt idx="363">
                  <c:v>1</c:v>
                </c:pt>
                <c:pt idx="366">
                  <c:v>1</c:v>
                </c:pt>
                <c:pt idx="367">
                  <c:v>2</c:v>
                </c:pt>
                <c:pt idx="369">
                  <c:v>3</c:v>
                </c:pt>
                <c:pt idx="370">
                  <c:v>5</c:v>
                </c:pt>
                <c:pt idx="371">
                  <c:v>2</c:v>
                </c:pt>
                <c:pt idx="372">
                  <c:v>5</c:v>
                </c:pt>
                <c:pt idx="373">
                  <c:v>4</c:v>
                </c:pt>
                <c:pt idx="374">
                  <c:v>1</c:v>
                </c:pt>
                <c:pt idx="375">
                  <c:v>1</c:v>
                </c:pt>
                <c:pt idx="376">
                  <c:v>1</c:v>
                </c:pt>
                <c:pt idx="377">
                  <c:v>2</c:v>
                </c:pt>
                <c:pt idx="378">
                  <c:v>1</c:v>
                </c:pt>
                <c:pt idx="379">
                  <c:v>1</c:v>
                </c:pt>
                <c:pt idx="380">
                  <c:v>7</c:v>
                </c:pt>
                <c:pt idx="381">
                  <c:v>1</c:v>
                </c:pt>
                <c:pt idx="382">
                  <c:v>4</c:v>
                </c:pt>
                <c:pt idx="383">
                  <c:v>3</c:v>
                </c:pt>
                <c:pt idx="384">
                  <c:v>2</c:v>
                </c:pt>
                <c:pt idx="385">
                  <c:v>1</c:v>
                </c:pt>
                <c:pt idx="386">
                  <c:v>3</c:v>
                </c:pt>
                <c:pt idx="387">
                  <c:v>1</c:v>
                </c:pt>
                <c:pt idx="388">
                  <c:v>3</c:v>
                </c:pt>
                <c:pt idx="390">
                  <c:v>1</c:v>
                </c:pt>
                <c:pt idx="391">
                  <c:v>2</c:v>
                </c:pt>
                <c:pt idx="394">
                  <c:v>3</c:v>
                </c:pt>
                <c:pt idx="395">
                  <c:v>2</c:v>
                </c:pt>
                <c:pt idx="396">
                  <c:v>3</c:v>
                </c:pt>
                <c:pt idx="397">
                  <c:v>2</c:v>
                </c:pt>
                <c:pt idx="398">
                  <c:v>3</c:v>
                </c:pt>
                <c:pt idx="399">
                  <c:v>5</c:v>
                </c:pt>
                <c:pt idx="400">
                  <c:v>8</c:v>
                </c:pt>
                <c:pt idx="401">
                  <c:v>1</c:v>
                </c:pt>
                <c:pt idx="402">
                  <c:v>2</c:v>
                </c:pt>
                <c:pt idx="403">
                  <c:v>6</c:v>
                </c:pt>
                <c:pt idx="404">
                  <c:v>7</c:v>
                </c:pt>
                <c:pt idx="405">
                  <c:v>2</c:v>
                </c:pt>
                <c:pt idx="406">
                  <c:v>4</c:v>
                </c:pt>
                <c:pt idx="407">
                  <c:v>2</c:v>
                </c:pt>
                <c:pt idx="408">
                  <c:v>1</c:v>
                </c:pt>
                <c:pt idx="409">
                  <c:v>1</c:v>
                </c:pt>
                <c:pt idx="410">
                  <c:v>3</c:v>
                </c:pt>
                <c:pt idx="411">
                  <c:v>2</c:v>
                </c:pt>
                <c:pt idx="412">
                  <c:v>3</c:v>
                </c:pt>
                <c:pt idx="413">
                  <c:v>1</c:v>
                </c:pt>
                <c:pt idx="414">
                  <c:v>1</c:v>
                </c:pt>
                <c:pt idx="415">
                  <c:v>2</c:v>
                </c:pt>
                <c:pt idx="416">
                  <c:v>1</c:v>
                </c:pt>
                <c:pt idx="417">
                  <c:v>3</c:v>
                </c:pt>
                <c:pt idx="418">
                  <c:v>2</c:v>
                </c:pt>
                <c:pt idx="419">
                  <c:v>6</c:v>
                </c:pt>
                <c:pt idx="420">
                  <c:v>4</c:v>
                </c:pt>
                <c:pt idx="421">
                  <c:v>1</c:v>
                </c:pt>
                <c:pt idx="422">
                  <c:v>4</c:v>
                </c:pt>
                <c:pt idx="423">
                  <c:v>3</c:v>
                </c:pt>
                <c:pt idx="424">
                  <c:v>2</c:v>
                </c:pt>
                <c:pt idx="425">
                  <c:v>5</c:v>
                </c:pt>
                <c:pt idx="427">
                  <c:v>3</c:v>
                </c:pt>
                <c:pt idx="428">
                  <c:v>5</c:v>
                </c:pt>
                <c:pt idx="429">
                  <c:v>2</c:v>
                </c:pt>
                <c:pt idx="430">
                  <c:v>4</c:v>
                </c:pt>
                <c:pt idx="431">
                  <c:v>3</c:v>
                </c:pt>
                <c:pt idx="432">
                  <c:v>2</c:v>
                </c:pt>
                <c:pt idx="433">
                  <c:v>2</c:v>
                </c:pt>
                <c:pt idx="434">
                  <c:v>3</c:v>
                </c:pt>
                <c:pt idx="436">
                  <c:v>4</c:v>
                </c:pt>
                <c:pt idx="437">
                  <c:v>1</c:v>
                </c:pt>
                <c:pt idx="438">
                  <c:v>2</c:v>
                </c:pt>
                <c:pt idx="439">
                  <c:v>2</c:v>
                </c:pt>
                <c:pt idx="440">
                  <c:v>2</c:v>
                </c:pt>
                <c:pt idx="441">
                  <c:v>2</c:v>
                </c:pt>
                <c:pt idx="442">
                  <c:v>1</c:v>
                </c:pt>
                <c:pt idx="444">
                  <c:v>1</c:v>
                </c:pt>
                <c:pt idx="447">
                  <c:v>2</c:v>
                </c:pt>
                <c:pt idx="448">
                  <c:v>1</c:v>
                </c:pt>
                <c:pt idx="449">
                  <c:v>1</c:v>
                </c:pt>
                <c:pt idx="451">
                  <c:v>2</c:v>
                </c:pt>
                <c:pt idx="453">
                  <c:v>1</c:v>
                </c:pt>
                <c:pt idx="454">
                  <c:v>2</c:v>
                </c:pt>
                <c:pt idx="455">
                  <c:v>2</c:v>
                </c:pt>
                <c:pt idx="456">
                  <c:v>7</c:v>
                </c:pt>
                <c:pt idx="457">
                  <c:v>5</c:v>
                </c:pt>
                <c:pt idx="458">
                  <c:v>3</c:v>
                </c:pt>
                <c:pt idx="459">
                  <c:v>2</c:v>
                </c:pt>
                <c:pt idx="460">
                  <c:v>3</c:v>
                </c:pt>
                <c:pt idx="461">
                  <c:v>4</c:v>
                </c:pt>
                <c:pt idx="462">
                  <c:v>4</c:v>
                </c:pt>
                <c:pt idx="463">
                  <c:v>3</c:v>
                </c:pt>
                <c:pt idx="464">
                  <c:v>6</c:v>
                </c:pt>
                <c:pt idx="465">
                  <c:v>4</c:v>
                </c:pt>
                <c:pt idx="466">
                  <c:v>9</c:v>
                </c:pt>
                <c:pt idx="467">
                  <c:v>7</c:v>
                </c:pt>
                <c:pt idx="468">
                  <c:v>3</c:v>
                </c:pt>
                <c:pt idx="469">
                  <c:v>4</c:v>
                </c:pt>
                <c:pt idx="470">
                  <c:v>3</c:v>
                </c:pt>
                <c:pt idx="471">
                  <c:v>3</c:v>
                </c:pt>
                <c:pt idx="472">
                  <c:v>4</c:v>
                </c:pt>
                <c:pt idx="473">
                  <c:v>1</c:v>
                </c:pt>
                <c:pt idx="474">
                  <c:v>3</c:v>
                </c:pt>
                <c:pt idx="475">
                  <c:v>2</c:v>
                </c:pt>
                <c:pt idx="476">
                  <c:v>7</c:v>
                </c:pt>
                <c:pt idx="477">
                  <c:v>2</c:v>
                </c:pt>
                <c:pt idx="478">
                  <c:v>4</c:v>
                </c:pt>
                <c:pt idx="479">
                  <c:v>2</c:v>
                </c:pt>
                <c:pt idx="481">
                  <c:v>3</c:v>
                </c:pt>
                <c:pt idx="482">
                  <c:v>1</c:v>
                </c:pt>
                <c:pt idx="483">
                  <c:v>3</c:v>
                </c:pt>
                <c:pt idx="484">
                  <c:v>1</c:v>
                </c:pt>
                <c:pt idx="485">
                  <c:v>2</c:v>
                </c:pt>
                <c:pt idx="486">
                  <c:v>2</c:v>
                </c:pt>
                <c:pt idx="487">
                  <c:v>5</c:v>
                </c:pt>
                <c:pt idx="488">
                  <c:v>3</c:v>
                </c:pt>
                <c:pt idx="489">
                  <c:v>4</c:v>
                </c:pt>
                <c:pt idx="491">
                  <c:v>1</c:v>
                </c:pt>
                <c:pt idx="492">
                  <c:v>7</c:v>
                </c:pt>
                <c:pt idx="494">
                  <c:v>5</c:v>
                </c:pt>
                <c:pt idx="495">
                  <c:v>1</c:v>
                </c:pt>
                <c:pt idx="496">
                  <c:v>3</c:v>
                </c:pt>
                <c:pt idx="497">
                  <c:v>3</c:v>
                </c:pt>
                <c:pt idx="498">
                  <c:v>2</c:v>
                </c:pt>
                <c:pt idx="499">
                  <c:v>2</c:v>
                </c:pt>
                <c:pt idx="500">
                  <c:v>3</c:v>
                </c:pt>
                <c:pt idx="501">
                  <c:v>4</c:v>
                </c:pt>
                <c:pt idx="502">
                  <c:v>3</c:v>
                </c:pt>
                <c:pt idx="503">
                  <c:v>1</c:v>
                </c:pt>
                <c:pt idx="504">
                  <c:v>2</c:v>
                </c:pt>
                <c:pt idx="505">
                  <c:v>1</c:v>
                </c:pt>
                <c:pt idx="506">
                  <c:v>3</c:v>
                </c:pt>
                <c:pt idx="508">
                  <c:v>1</c:v>
                </c:pt>
                <c:pt idx="509">
                  <c:v>3</c:v>
                </c:pt>
                <c:pt idx="510">
                  <c:v>3</c:v>
                </c:pt>
                <c:pt idx="511">
                  <c:v>4</c:v>
                </c:pt>
                <c:pt idx="512">
                  <c:v>3</c:v>
                </c:pt>
                <c:pt idx="513">
                  <c:v>7</c:v>
                </c:pt>
                <c:pt idx="514">
                  <c:v>3</c:v>
                </c:pt>
                <c:pt idx="515">
                  <c:v>2</c:v>
                </c:pt>
                <c:pt idx="517">
                  <c:v>2</c:v>
                </c:pt>
                <c:pt idx="520">
                  <c:v>1</c:v>
                </c:pt>
                <c:pt idx="523">
                  <c:v>1</c:v>
                </c:pt>
                <c:pt idx="524">
                  <c:v>1</c:v>
                </c:pt>
                <c:pt idx="529">
                  <c:v>2</c:v>
                </c:pt>
                <c:pt idx="530">
                  <c:v>3</c:v>
                </c:pt>
                <c:pt idx="531">
                  <c:v>1</c:v>
                </c:pt>
                <c:pt idx="534">
                  <c:v>3</c:v>
                </c:pt>
                <c:pt idx="535">
                  <c:v>1</c:v>
                </c:pt>
                <c:pt idx="537">
                  <c:v>1</c:v>
                </c:pt>
                <c:pt idx="540">
                  <c:v>1</c:v>
                </c:pt>
                <c:pt idx="541">
                  <c:v>4</c:v>
                </c:pt>
                <c:pt idx="544">
                  <c:v>2</c:v>
                </c:pt>
                <c:pt idx="545">
                  <c:v>1</c:v>
                </c:pt>
                <c:pt idx="547">
                  <c:v>1</c:v>
                </c:pt>
                <c:pt idx="548">
                  <c:v>8</c:v>
                </c:pt>
                <c:pt idx="550">
                  <c:v>3</c:v>
                </c:pt>
                <c:pt idx="555">
                  <c:v>1</c:v>
                </c:pt>
                <c:pt idx="561">
                  <c:v>14</c:v>
                </c:pt>
                <c:pt idx="562">
                  <c:v>3</c:v>
                </c:pt>
                <c:pt idx="563">
                  <c:v>5</c:v>
                </c:pt>
                <c:pt idx="564">
                  <c:v>3</c:v>
                </c:pt>
                <c:pt idx="565">
                  <c:v>4</c:v>
                </c:pt>
                <c:pt idx="566">
                  <c:v>7</c:v>
                </c:pt>
                <c:pt idx="567">
                  <c:v>9</c:v>
                </c:pt>
                <c:pt idx="568">
                  <c:v>7</c:v>
                </c:pt>
                <c:pt idx="569">
                  <c:v>3</c:v>
                </c:pt>
                <c:pt idx="571">
                  <c:v>3</c:v>
                </c:pt>
                <c:pt idx="572">
                  <c:v>9</c:v>
                </c:pt>
                <c:pt idx="573">
                  <c:v>3</c:v>
                </c:pt>
                <c:pt idx="574">
                  <c:v>8</c:v>
                </c:pt>
                <c:pt idx="575">
                  <c:v>4</c:v>
                </c:pt>
                <c:pt idx="576">
                  <c:v>7</c:v>
                </c:pt>
                <c:pt idx="577">
                  <c:v>17</c:v>
                </c:pt>
                <c:pt idx="578">
                  <c:v>9</c:v>
                </c:pt>
                <c:pt idx="579">
                  <c:v>13</c:v>
                </c:pt>
                <c:pt idx="580">
                  <c:v>21</c:v>
                </c:pt>
                <c:pt idx="581">
                  <c:v>11</c:v>
                </c:pt>
                <c:pt idx="582">
                  <c:v>12</c:v>
                </c:pt>
                <c:pt idx="583">
                  <c:v>5</c:v>
                </c:pt>
                <c:pt idx="584">
                  <c:v>5</c:v>
                </c:pt>
                <c:pt idx="585">
                  <c:v>3</c:v>
                </c:pt>
                <c:pt idx="586">
                  <c:v>5</c:v>
                </c:pt>
                <c:pt idx="587">
                  <c:v>6</c:v>
                </c:pt>
                <c:pt idx="588">
                  <c:v>4</c:v>
                </c:pt>
                <c:pt idx="589">
                  <c:v>5</c:v>
                </c:pt>
                <c:pt idx="590">
                  <c:v>18</c:v>
                </c:pt>
                <c:pt idx="591">
                  <c:v>4</c:v>
                </c:pt>
                <c:pt idx="592">
                  <c:v>2</c:v>
                </c:pt>
                <c:pt idx="593">
                  <c:v>1</c:v>
                </c:pt>
                <c:pt idx="594">
                  <c:v>85</c:v>
                </c:pt>
                <c:pt idx="595">
                  <c:v>33</c:v>
                </c:pt>
                <c:pt idx="596">
                  <c:v>2</c:v>
                </c:pt>
                <c:pt idx="597">
                  <c:v>4</c:v>
                </c:pt>
                <c:pt idx="598">
                  <c:v>1</c:v>
                </c:pt>
                <c:pt idx="599">
                  <c:v>25</c:v>
                </c:pt>
                <c:pt idx="600">
                  <c:v>7</c:v>
                </c:pt>
                <c:pt idx="601">
                  <c:v>4</c:v>
                </c:pt>
                <c:pt idx="602">
                  <c:v>2</c:v>
                </c:pt>
                <c:pt idx="604">
                  <c:v>36</c:v>
                </c:pt>
                <c:pt idx="605">
                  <c:v>9</c:v>
                </c:pt>
                <c:pt idx="606">
                  <c:v>4</c:v>
                </c:pt>
                <c:pt idx="607">
                  <c:v>6</c:v>
                </c:pt>
                <c:pt idx="608">
                  <c:v>6</c:v>
                </c:pt>
                <c:pt idx="609">
                  <c:v>10</c:v>
                </c:pt>
                <c:pt idx="610">
                  <c:v>26</c:v>
                </c:pt>
                <c:pt idx="611">
                  <c:v>131</c:v>
                </c:pt>
                <c:pt idx="612">
                  <c:v>67</c:v>
                </c:pt>
                <c:pt idx="613">
                  <c:v>75</c:v>
                </c:pt>
                <c:pt idx="614">
                  <c:v>19</c:v>
                </c:pt>
                <c:pt idx="615">
                  <c:v>10</c:v>
                </c:pt>
                <c:pt idx="616">
                  <c:v>9</c:v>
                </c:pt>
                <c:pt idx="617">
                  <c:v>14</c:v>
                </c:pt>
                <c:pt idx="618">
                  <c:v>11</c:v>
                </c:pt>
                <c:pt idx="619">
                  <c:v>12</c:v>
                </c:pt>
                <c:pt idx="620">
                  <c:v>4</c:v>
                </c:pt>
                <c:pt idx="621">
                  <c:v>6</c:v>
                </c:pt>
                <c:pt idx="622">
                  <c:v>17</c:v>
                </c:pt>
                <c:pt idx="623">
                  <c:v>15</c:v>
                </c:pt>
                <c:pt idx="624">
                  <c:v>12</c:v>
                </c:pt>
                <c:pt idx="625">
                  <c:v>16</c:v>
                </c:pt>
                <c:pt idx="626">
                  <c:v>9</c:v>
                </c:pt>
                <c:pt idx="627">
                  <c:v>5</c:v>
                </c:pt>
                <c:pt idx="628">
                  <c:v>24</c:v>
                </c:pt>
                <c:pt idx="629">
                  <c:v>3</c:v>
                </c:pt>
                <c:pt idx="630">
                  <c:v>30</c:v>
                </c:pt>
                <c:pt idx="631">
                  <c:v>1</c:v>
                </c:pt>
                <c:pt idx="632">
                  <c:v>9</c:v>
                </c:pt>
                <c:pt idx="633">
                  <c:v>5</c:v>
                </c:pt>
                <c:pt idx="634">
                  <c:v>3</c:v>
                </c:pt>
                <c:pt idx="635">
                  <c:v>3</c:v>
                </c:pt>
                <c:pt idx="636">
                  <c:v>2</c:v>
                </c:pt>
                <c:pt idx="637">
                  <c:v>1</c:v>
                </c:pt>
                <c:pt idx="638">
                  <c:v>34</c:v>
                </c:pt>
                <c:pt idx="639">
                  <c:v>3</c:v>
                </c:pt>
                <c:pt idx="641">
                  <c:v>23</c:v>
                </c:pt>
                <c:pt idx="642">
                  <c:v>2</c:v>
                </c:pt>
                <c:pt idx="643">
                  <c:v>8</c:v>
                </c:pt>
                <c:pt idx="644">
                  <c:v>58</c:v>
                </c:pt>
                <c:pt idx="645">
                  <c:v>182</c:v>
                </c:pt>
                <c:pt idx="646">
                  <c:v>131</c:v>
                </c:pt>
                <c:pt idx="647">
                  <c:v>114</c:v>
                </c:pt>
                <c:pt idx="648">
                  <c:v>64</c:v>
                </c:pt>
                <c:pt idx="649">
                  <c:v>22</c:v>
                </c:pt>
                <c:pt idx="650">
                  <c:v>31</c:v>
                </c:pt>
                <c:pt idx="651">
                  <c:v>14</c:v>
                </c:pt>
                <c:pt idx="652">
                  <c:v>16</c:v>
                </c:pt>
                <c:pt idx="653">
                  <c:v>27</c:v>
                </c:pt>
                <c:pt idx="654">
                  <c:v>13</c:v>
                </c:pt>
                <c:pt idx="655">
                  <c:v>12</c:v>
                </c:pt>
                <c:pt idx="656">
                  <c:v>7</c:v>
                </c:pt>
                <c:pt idx="657">
                  <c:v>3</c:v>
                </c:pt>
                <c:pt idx="658">
                  <c:v>2</c:v>
                </c:pt>
                <c:pt idx="659">
                  <c:v>11</c:v>
                </c:pt>
                <c:pt idx="660">
                  <c:v>12</c:v>
                </c:pt>
                <c:pt idx="661">
                  <c:v>13</c:v>
                </c:pt>
                <c:pt idx="662">
                  <c:v>4</c:v>
                </c:pt>
                <c:pt idx="663">
                  <c:v>7</c:v>
                </c:pt>
                <c:pt idx="664">
                  <c:v>7</c:v>
                </c:pt>
                <c:pt idx="666">
                  <c:v>6</c:v>
                </c:pt>
                <c:pt idx="667">
                  <c:v>10</c:v>
                </c:pt>
                <c:pt idx="668">
                  <c:v>8</c:v>
                </c:pt>
                <c:pt idx="669">
                  <c:v>3</c:v>
                </c:pt>
                <c:pt idx="670">
                  <c:v>9</c:v>
                </c:pt>
                <c:pt idx="671">
                  <c:v>3</c:v>
                </c:pt>
                <c:pt idx="672">
                  <c:v>18</c:v>
                </c:pt>
                <c:pt idx="673">
                  <c:v>116</c:v>
                </c:pt>
                <c:pt idx="674">
                  <c:v>116</c:v>
                </c:pt>
                <c:pt idx="675">
                  <c:v>60</c:v>
                </c:pt>
                <c:pt idx="676">
                  <c:v>41</c:v>
                </c:pt>
                <c:pt idx="677">
                  <c:v>31</c:v>
                </c:pt>
                <c:pt idx="678">
                  <c:v>29</c:v>
                </c:pt>
                <c:pt idx="679">
                  <c:v>28</c:v>
                </c:pt>
                <c:pt idx="680">
                  <c:v>19</c:v>
                </c:pt>
                <c:pt idx="681">
                  <c:v>14</c:v>
                </c:pt>
                <c:pt idx="682">
                  <c:v>12</c:v>
                </c:pt>
                <c:pt idx="683">
                  <c:v>22</c:v>
                </c:pt>
                <c:pt idx="684">
                  <c:v>3</c:v>
                </c:pt>
                <c:pt idx="685">
                  <c:v>2</c:v>
                </c:pt>
                <c:pt idx="686">
                  <c:v>6</c:v>
                </c:pt>
                <c:pt idx="687">
                  <c:v>64</c:v>
                </c:pt>
                <c:pt idx="688">
                  <c:v>53</c:v>
                </c:pt>
                <c:pt idx="689">
                  <c:v>31</c:v>
                </c:pt>
                <c:pt idx="690">
                  <c:v>56</c:v>
                </c:pt>
                <c:pt idx="691">
                  <c:v>18</c:v>
                </c:pt>
                <c:pt idx="692">
                  <c:v>13</c:v>
                </c:pt>
                <c:pt idx="693">
                  <c:v>4</c:v>
                </c:pt>
                <c:pt idx="694">
                  <c:v>2</c:v>
                </c:pt>
                <c:pt idx="695">
                  <c:v>9</c:v>
                </c:pt>
                <c:pt idx="696">
                  <c:v>4</c:v>
                </c:pt>
                <c:pt idx="697">
                  <c:v>9</c:v>
                </c:pt>
                <c:pt idx="698">
                  <c:v>1</c:v>
                </c:pt>
                <c:pt idx="699">
                  <c:v>3</c:v>
                </c:pt>
                <c:pt idx="700">
                  <c:v>12</c:v>
                </c:pt>
                <c:pt idx="701">
                  <c:v>10</c:v>
                </c:pt>
                <c:pt idx="702">
                  <c:v>5</c:v>
                </c:pt>
                <c:pt idx="703">
                  <c:v>2</c:v>
                </c:pt>
                <c:pt idx="705">
                  <c:v>2</c:v>
                </c:pt>
                <c:pt idx="706">
                  <c:v>15</c:v>
                </c:pt>
                <c:pt idx="707">
                  <c:v>20</c:v>
                </c:pt>
                <c:pt idx="708">
                  <c:v>29</c:v>
                </c:pt>
                <c:pt idx="709">
                  <c:v>19</c:v>
                </c:pt>
                <c:pt idx="710">
                  <c:v>22</c:v>
                </c:pt>
                <c:pt idx="711">
                  <c:v>13</c:v>
                </c:pt>
                <c:pt idx="712">
                  <c:v>18</c:v>
                </c:pt>
                <c:pt idx="713">
                  <c:v>25</c:v>
                </c:pt>
                <c:pt idx="714">
                  <c:v>38</c:v>
                </c:pt>
                <c:pt idx="715">
                  <c:v>79</c:v>
                </c:pt>
                <c:pt idx="716">
                  <c:v>55</c:v>
                </c:pt>
                <c:pt idx="717">
                  <c:v>55</c:v>
                </c:pt>
                <c:pt idx="718">
                  <c:v>6</c:v>
                </c:pt>
                <c:pt idx="719">
                  <c:v>11</c:v>
                </c:pt>
                <c:pt idx="720">
                  <c:v>11</c:v>
                </c:pt>
                <c:pt idx="721">
                  <c:v>6</c:v>
                </c:pt>
                <c:pt idx="722">
                  <c:v>2</c:v>
                </c:pt>
                <c:pt idx="723">
                  <c:v>3</c:v>
                </c:pt>
                <c:pt idx="724">
                  <c:v>15</c:v>
                </c:pt>
                <c:pt idx="725">
                  <c:v>5</c:v>
                </c:pt>
                <c:pt idx="726">
                  <c:v>5</c:v>
                </c:pt>
                <c:pt idx="727">
                  <c:v>6</c:v>
                </c:pt>
                <c:pt idx="728">
                  <c:v>2</c:v>
                </c:pt>
                <c:pt idx="729">
                  <c:v>2</c:v>
                </c:pt>
                <c:pt idx="730">
                  <c:v>1</c:v>
                </c:pt>
                <c:pt idx="731">
                  <c:v>1</c:v>
                </c:pt>
                <c:pt idx="732">
                  <c:v>5</c:v>
                </c:pt>
                <c:pt idx="733">
                  <c:v>1</c:v>
                </c:pt>
                <c:pt idx="734">
                  <c:v>3</c:v>
                </c:pt>
                <c:pt idx="735">
                  <c:v>3</c:v>
                </c:pt>
                <c:pt idx="736">
                  <c:v>3</c:v>
                </c:pt>
                <c:pt idx="737">
                  <c:v>3</c:v>
                </c:pt>
                <c:pt idx="739">
                  <c:v>3</c:v>
                </c:pt>
                <c:pt idx="740">
                  <c:v>5</c:v>
                </c:pt>
                <c:pt idx="741">
                  <c:v>9</c:v>
                </c:pt>
                <c:pt idx="742">
                  <c:v>37</c:v>
                </c:pt>
                <c:pt idx="743">
                  <c:v>35</c:v>
                </c:pt>
                <c:pt idx="744">
                  <c:v>24</c:v>
                </c:pt>
                <c:pt idx="745">
                  <c:v>21</c:v>
                </c:pt>
                <c:pt idx="746">
                  <c:v>17</c:v>
                </c:pt>
                <c:pt idx="747">
                  <c:v>21</c:v>
                </c:pt>
                <c:pt idx="748">
                  <c:v>25</c:v>
                </c:pt>
                <c:pt idx="749">
                  <c:v>9</c:v>
                </c:pt>
                <c:pt idx="750">
                  <c:v>5</c:v>
                </c:pt>
                <c:pt idx="751">
                  <c:v>4</c:v>
                </c:pt>
                <c:pt idx="752">
                  <c:v>7</c:v>
                </c:pt>
                <c:pt idx="753">
                  <c:v>10</c:v>
                </c:pt>
                <c:pt idx="754">
                  <c:v>8</c:v>
                </c:pt>
                <c:pt idx="755">
                  <c:v>9</c:v>
                </c:pt>
                <c:pt idx="756">
                  <c:v>3</c:v>
                </c:pt>
                <c:pt idx="757">
                  <c:v>5</c:v>
                </c:pt>
                <c:pt idx="758">
                  <c:v>7</c:v>
                </c:pt>
                <c:pt idx="759">
                  <c:v>3</c:v>
                </c:pt>
                <c:pt idx="760">
                  <c:v>2</c:v>
                </c:pt>
                <c:pt idx="761">
                  <c:v>6</c:v>
                </c:pt>
                <c:pt idx="762">
                  <c:v>3</c:v>
                </c:pt>
                <c:pt idx="764">
                  <c:v>3</c:v>
                </c:pt>
                <c:pt idx="765">
                  <c:v>4</c:v>
                </c:pt>
                <c:pt idx="766">
                  <c:v>1</c:v>
                </c:pt>
                <c:pt idx="768">
                  <c:v>1</c:v>
                </c:pt>
                <c:pt idx="769">
                  <c:v>4</c:v>
                </c:pt>
                <c:pt idx="770">
                  <c:v>6</c:v>
                </c:pt>
                <c:pt idx="771">
                  <c:v>4</c:v>
                </c:pt>
                <c:pt idx="772">
                  <c:v>1</c:v>
                </c:pt>
                <c:pt idx="777">
                  <c:v>9</c:v>
                </c:pt>
                <c:pt idx="778">
                  <c:v>18</c:v>
                </c:pt>
                <c:pt idx="779">
                  <c:v>13</c:v>
                </c:pt>
                <c:pt idx="780">
                  <c:v>10</c:v>
                </c:pt>
                <c:pt idx="781">
                  <c:v>10</c:v>
                </c:pt>
                <c:pt idx="782">
                  <c:v>7</c:v>
                </c:pt>
                <c:pt idx="783">
                  <c:v>6</c:v>
                </c:pt>
                <c:pt idx="784">
                  <c:v>5</c:v>
                </c:pt>
                <c:pt idx="785">
                  <c:v>2</c:v>
                </c:pt>
                <c:pt idx="786">
                  <c:v>2</c:v>
                </c:pt>
                <c:pt idx="789">
                  <c:v>5</c:v>
                </c:pt>
                <c:pt idx="790">
                  <c:v>3</c:v>
                </c:pt>
                <c:pt idx="791">
                  <c:v>2</c:v>
                </c:pt>
                <c:pt idx="792">
                  <c:v>3</c:v>
                </c:pt>
                <c:pt idx="794">
                  <c:v>1</c:v>
                </c:pt>
                <c:pt idx="795">
                  <c:v>2</c:v>
                </c:pt>
                <c:pt idx="796">
                  <c:v>2</c:v>
                </c:pt>
                <c:pt idx="797">
                  <c:v>4</c:v>
                </c:pt>
                <c:pt idx="798">
                  <c:v>3</c:v>
                </c:pt>
                <c:pt idx="799">
                  <c:v>2</c:v>
                </c:pt>
                <c:pt idx="800">
                  <c:v>2</c:v>
                </c:pt>
                <c:pt idx="801">
                  <c:v>8</c:v>
                </c:pt>
                <c:pt idx="802">
                  <c:v>4</c:v>
                </c:pt>
                <c:pt idx="803">
                  <c:v>6</c:v>
                </c:pt>
                <c:pt idx="804">
                  <c:v>5</c:v>
                </c:pt>
                <c:pt idx="805">
                  <c:v>5</c:v>
                </c:pt>
                <c:pt idx="806">
                  <c:v>5</c:v>
                </c:pt>
                <c:pt idx="807">
                  <c:v>1</c:v>
                </c:pt>
                <c:pt idx="808">
                  <c:v>1</c:v>
                </c:pt>
                <c:pt idx="809">
                  <c:v>1</c:v>
                </c:pt>
                <c:pt idx="810">
                  <c:v>2</c:v>
                </c:pt>
                <c:pt idx="812">
                  <c:v>1</c:v>
                </c:pt>
                <c:pt idx="814">
                  <c:v>3</c:v>
                </c:pt>
                <c:pt idx="815">
                  <c:v>2</c:v>
                </c:pt>
                <c:pt idx="816">
                  <c:v>10</c:v>
                </c:pt>
                <c:pt idx="817">
                  <c:v>3</c:v>
                </c:pt>
                <c:pt idx="818">
                  <c:v>1</c:v>
                </c:pt>
                <c:pt idx="819">
                  <c:v>4</c:v>
                </c:pt>
                <c:pt idx="820">
                  <c:v>3</c:v>
                </c:pt>
                <c:pt idx="822">
                  <c:v>1</c:v>
                </c:pt>
                <c:pt idx="823">
                  <c:v>1</c:v>
                </c:pt>
                <c:pt idx="824">
                  <c:v>3</c:v>
                </c:pt>
                <c:pt idx="825">
                  <c:v>0</c:v>
                </c:pt>
                <c:pt idx="826">
                  <c:v>1</c:v>
                </c:pt>
                <c:pt idx="827">
                  <c:v>2</c:v>
                </c:pt>
                <c:pt idx="829">
                  <c:v>2</c:v>
                </c:pt>
                <c:pt idx="830">
                  <c:v>1</c:v>
                </c:pt>
                <c:pt idx="831">
                  <c:v>4</c:v>
                </c:pt>
                <c:pt idx="832">
                  <c:v>1</c:v>
                </c:pt>
                <c:pt idx="834">
                  <c:v>2</c:v>
                </c:pt>
                <c:pt idx="835">
                  <c:v>6</c:v>
                </c:pt>
                <c:pt idx="836">
                  <c:v>3</c:v>
                </c:pt>
                <c:pt idx="837">
                  <c:v>1</c:v>
                </c:pt>
                <c:pt idx="838">
                  <c:v>1</c:v>
                </c:pt>
                <c:pt idx="839">
                  <c:v>3</c:v>
                </c:pt>
                <c:pt idx="840">
                  <c:v>1</c:v>
                </c:pt>
                <c:pt idx="841">
                  <c:v>1</c:v>
                </c:pt>
                <c:pt idx="843">
                  <c:v>2</c:v>
                </c:pt>
                <c:pt idx="844">
                  <c:v>2</c:v>
                </c:pt>
                <c:pt idx="845">
                  <c:v>3</c:v>
                </c:pt>
                <c:pt idx="846">
                  <c:v>1</c:v>
                </c:pt>
                <c:pt idx="848">
                  <c:v>2</c:v>
                </c:pt>
                <c:pt idx="849">
                  <c:v>3</c:v>
                </c:pt>
                <c:pt idx="850">
                  <c:v>4</c:v>
                </c:pt>
                <c:pt idx="851">
                  <c:v>4</c:v>
                </c:pt>
                <c:pt idx="852">
                  <c:v>1</c:v>
                </c:pt>
                <c:pt idx="853">
                  <c:v>1</c:v>
                </c:pt>
                <c:pt idx="854">
                  <c:v>1</c:v>
                </c:pt>
                <c:pt idx="855">
                  <c:v>2</c:v>
                </c:pt>
                <c:pt idx="856">
                  <c:v>2</c:v>
                </c:pt>
                <c:pt idx="857">
                  <c:v>4</c:v>
                </c:pt>
                <c:pt idx="858">
                  <c:v>2</c:v>
                </c:pt>
                <c:pt idx="859">
                  <c:v>2</c:v>
                </c:pt>
                <c:pt idx="862">
                  <c:v>7</c:v>
                </c:pt>
                <c:pt idx="863">
                  <c:v>2</c:v>
                </c:pt>
                <c:pt idx="865">
                  <c:v>6</c:v>
                </c:pt>
                <c:pt idx="866">
                  <c:v>1</c:v>
                </c:pt>
                <c:pt idx="868">
                  <c:v>2</c:v>
                </c:pt>
                <c:pt idx="869">
                  <c:v>6</c:v>
                </c:pt>
                <c:pt idx="870">
                  <c:v>3</c:v>
                </c:pt>
                <c:pt idx="871">
                  <c:v>4</c:v>
                </c:pt>
                <c:pt idx="872">
                  <c:v>1</c:v>
                </c:pt>
                <c:pt idx="873">
                  <c:v>4</c:v>
                </c:pt>
                <c:pt idx="874">
                  <c:v>1</c:v>
                </c:pt>
                <c:pt idx="875">
                  <c:v>2</c:v>
                </c:pt>
                <c:pt idx="876">
                  <c:v>1</c:v>
                </c:pt>
                <c:pt idx="877">
                  <c:v>3</c:v>
                </c:pt>
                <c:pt idx="878">
                  <c:v>2</c:v>
                </c:pt>
                <c:pt idx="881">
                  <c:v>3</c:v>
                </c:pt>
                <c:pt idx="882">
                  <c:v>1</c:v>
                </c:pt>
                <c:pt idx="884">
                  <c:v>2</c:v>
                </c:pt>
                <c:pt idx="885">
                  <c:v>1</c:v>
                </c:pt>
                <c:pt idx="886">
                  <c:v>1</c:v>
                </c:pt>
                <c:pt idx="888">
                  <c:v>2</c:v>
                </c:pt>
                <c:pt idx="895">
                  <c:v>2</c:v>
                </c:pt>
                <c:pt idx="896">
                  <c:v>3</c:v>
                </c:pt>
                <c:pt idx="897">
                  <c:v>1</c:v>
                </c:pt>
                <c:pt idx="898">
                  <c:v>1</c:v>
                </c:pt>
                <c:pt idx="900">
                  <c:v>9</c:v>
                </c:pt>
                <c:pt idx="901">
                  <c:v>3</c:v>
                </c:pt>
                <c:pt idx="902">
                  <c:v>1</c:v>
                </c:pt>
                <c:pt idx="903">
                  <c:v>5</c:v>
                </c:pt>
                <c:pt idx="904">
                  <c:v>3</c:v>
                </c:pt>
                <c:pt idx="905">
                  <c:v>15</c:v>
                </c:pt>
                <c:pt idx="906">
                  <c:v>26</c:v>
                </c:pt>
                <c:pt idx="907">
                  <c:v>24</c:v>
                </c:pt>
                <c:pt idx="908">
                  <c:v>13</c:v>
                </c:pt>
                <c:pt idx="910">
                  <c:v>3</c:v>
                </c:pt>
                <c:pt idx="911">
                  <c:v>3</c:v>
                </c:pt>
                <c:pt idx="912">
                  <c:v>2</c:v>
                </c:pt>
                <c:pt idx="913">
                  <c:v>6</c:v>
                </c:pt>
                <c:pt idx="914">
                  <c:v>2</c:v>
                </c:pt>
                <c:pt idx="915">
                  <c:v>1</c:v>
                </c:pt>
                <c:pt idx="916">
                  <c:v>5</c:v>
                </c:pt>
                <c:pt idx="917">
                  <c:v>3</c:v>
                </c:pt>
                <c:pt idx="918">
                  <c:v>2</c:v>
                </c:pt>
                <c:pt idx="919">
                  <c:v>3</c:v>
                </c:pt>
                <c:pt idx="920">
                  <c:v>1</c:v>
                </c:pt>
                <c:pt idx="921">
                  <c:v>3</c:v>
                </c:pt>
                <c:pt idx="922">
                  <c:v>2</c:v>
                </c:pt>
                <c:pt idx="925">
                  <c:v>2</c:v>
                </c:pt>
                <c:pt idx="926">
                  <c:v>3</c:v>
                </c:pt>
                <c:pt idx="931">
                  <c:v>1</c:v>
                </c:pt>
                <c:pt idx="932">
                  <c:v>1</c:v>
                </c:pt>
                <c:pt idx="935">
                  <c:v>1</c:v>
                </c:pt>
                <c:pt idx="936">
                  <c:v>2</c:v>
                </c:pt>
                <c:pt idx="938">
                  <c:v>3</c:v>
                </c:pt>
                <c:pt idx="941">
                  <c:v>2</c:v>
                </c:pt>
                <c:pt idx="942">
                  <c:v>1</c:v>
                </c:pt>
                <c:pt idx="943">
                  <c:v>2</c:v>
                </c:pt>
                <c:pt idx="944">
                  <c:v>4</c:v>
                </c:pt>
                <c:pt idx="946">
                  <c:v>1</c:v>
                </c:pt>
                <c:pt idx="947">
                  <c:v>4</c:v>
                </c:pt>
                <c:pt idx="948">
                  <c:v>11</c:v>
                </c:pt>
                <c:pt idx="949">
                  <c:v>8</c:v>
                </c:pt>
                <c:pt idx="950">
                  <c:v>8</c:v>
                </c:pt>
                <c:pt idx="951">
                  <c:v>1</c:v>
                </c:pt>
                <c:pt idx="952">
                  <c:v>1</c:v>
                </c:pt>
                <c:pt idx="953">
                  <c:v>3</c:v>
                </c:pt>
                <c:pt idx="956">
                  <c:v>7</c:v>
                </c:pt>
                <c:pt idx="958">
                  <c:v>3</c:v>
                </c:pt>
                <c:pt idx="959">
                  <c:v>3</c:v>
                </c:pt>
                <c:pt idx="960">
                  <c:v>1</c:v>
                </c:pt>
                <c:pt idx="961">
                  <c:v>1</c:v>
                </c:pt>
                <c:pt idx="962">
                  <c:v>1</c:v>
                </c:pt>
                <c:pt idx="963">
                  <c:v>4</c:v>
                </c:pt>
                <c:pt idx="964">
                  <c:v>2</c:v>
                </c:pt>
                <c:pt idx="965">
                  <c:v>6</c:v>
                </c:pt>
                <c:pt idx="966">
                  <c:v>1</c:v>
                </c:pt>
                <c:pt idx="967">
                  <c:v>1</c:v>
                </c:pt>
                <c:pt idx="968">
                  <c:v>1</c:v>
                </c:pt>
                <c:pt idx="970">
                  <c:v>1</c:v>
                </c:pt>
                <c:pt idx="971">
                  <c:v>3</c:v>
                </c:pt>
                <c:pt idx="972">
                  <c:v>4</c:v>
                </c:pt>
                <c:pt idx="973">
                  <c:v>8</c:v>
                </c:pt>
                <c:pt idx="974">
                  <c:v>2</c:v>
                </c:pt>
                <c:pt idx="975">
                  <c:v>2</c:v>
                </c:pt>
                <c:pt idx="976">
                  <c:v>3</c:v>
                </c:pt>
                <c:pt idx="977">
                  <c:v>2</c:v>
                </c:pt>
                <c:pt idx="978">
                  <c:v>10</c:v>
                </c:pt>
                <c:pt idx="979">
                  <c:v>5</c:v>
                </c:pt>
                <c:pt idx="980">
                  <c:v>2</c:v>
                </c:pt>
                <c:pt idx="981">
                  <c:v>3</c:v>
                </c:pt>
                <c:pt idx="982">
                  <c:v>2</c:v>
                </c:pt>
                <c:pt idx="983">
                  <c:v>5</c:v>
                </c:pt>
                <c:pt idx="984">
                  <c:v>6</c:v>
                </c:pt>
                <c:pt idx="985">
                  <c:v>3</c:v>
                </c:pt>
                <c:pt idx="986">
                  <c:v>4</c:v>
                </c:pt>
                <c:pt idx="987">
                  <c:v>11</c:v>
                </c:pt>
                <c:pt idx="988">
                  <c:v>3</c:v>
                </c:pt>
                <c:pt idx="989">
                  <c:v>2</c:v>
                </c:pt>
                <c:pt idx="990">
                  <c:v>17</c:v>
                </c:pt>
                <c:pt idx="991">
                  <c:v>5</c:v>
                </c:pt>
                <c:pt idx="992">
                  <c:v>8</c:v>
                </c:pt>
                <c:pt idx="993">
                  <c:v>1</c:v>
                </c:pt>
                <c:pt idx="994">
                  <c:v>10</c:v>
                </c:pt>
                <c:pt idx="995">
                  <c:v>15</c:v>
                </c:pt>
                <c:pt idx="996">
                  <c:v>5</c:v>
                </c:pt>
                <c:pt idx="997">
                  <c:v>1</c:v>
                </c:pt>
                <c:pt idx="998">
                  <c:v>2</c:v>
                </c:pt>
                <c:pt idx="999">
                  <c:v>4</c:v>
                </c:pt>
                <c:pt idx="1000">
                  <c:v>4</c:v>
                </c:pt>
                <c:pt idx="1001">
                  <c:v>32</c:v>
                </c:pt>
                <c:pt idx="1002">
                  <c:v>28</c:v>
                </c:pt>
                <c:pt idx="1003">
                  <c:v>33</c:v>
                </c:pt>
                <c:pt idx="1004">
                  <c:v>18</c:v>
                </c:pt>
                <c:pt idx="1005">
                  <c:v>16</c:v>
                </c:pt>
                <c:pt idx="1006">
                  <c:v>11</c:v>
                </c:pt>
                <c:pt idx="1007">
                  <c:v>7</c:v>
                </c:pt>
                <c:pt idx="1008">
                  <c:v>8</c:v>
                </c:pt>
                <c:pt idx="1009">
                  <c:v>17</c:v>
                </c:pt>
                <c:pt idx="1010">
                  <c:v>6</c:v>
                </c:pt>
                <c:pt idx="1011">
                  <c:v>10</c:v>
                </c:pt>
                <c:pt idx="1012">
                  <c:v>5</c:v>
                </c:pt>
                <c:pt idx="1013">
                  <c:v>12</c:v>
                </c:pt>
                <c:pt idx="1014">
                  <c:v>9</c:v>
                </c:pt>
                <c:pt idx="1015">
                  <c:v>17</c:v>
                </c:pt>
                <c:pt idx="1016">
                  <c:v>6</c:v>
                </c:pt>
                <c:pt idx="1017">
                  <c:v>16</c:v>
                </c:pt>
                <c:pt idx="1018">
                  <c:v>15</c:v>
                </c:pt>
                <c:pt idx="1019">
                  <c:v>7</c:v>
                </c:pt>
                <c:pt idx="1020">
                  <c:v>7</c:v>
                </c:pt>
                <c:pt idx="1021">
                  <c:v>13</c:v>
                </c:pt>
                <c:pt idx="1022">
                  <c:v>3</c:v>
                </c:pt>
                <c:pt idx="1023">
                  <c:v>5</c:v>
                </c:pt>
                <c:pt idx="1024">
                  <c:v>20</c:v>
                </c:pt>
                <c:pt idx="1025">
                  <c:v>2</c:v>
                </c:pt>
                <c:pt idx="1026">
                  <c:v>3</c:v>
                </c:pt>
                <c:pt idx="1027">
                  <c:v>1</c:v>
                </c:pt>
                <c:pt idx="1028">
                  <c:v>8</c:v>
                </c:pt>
                <c:pt idx="1029">
                  <c:v>9</c:v>
                </c:pt>
                <c:pt idx="1030">
                  <c:v>7</c:v>
                </c:pt>
                <c:pt idx="1031">
                  <c:v>4</c:v>
                </c:pt>
                <c:pt idx="1032">
                  <c:v>8</c:v>
                </c:pt>
                <c:pt idx="1033">
                  <c:v>8</c:v>
                </c:pt>
                <c:pt idx="1034">
                  <c:v>9</c:v>
                </c:pt>
                <c:pt idx="1035">
                  <c:v>3</c:v>
                </c:pt>
                <c:pt idx="1036">
                  <c:v>4</c:v>
                </c:pt>
                <c:pt idx="1037">
                  <c:v>6</c:v>
                </c:pt>
                <c:pt idx="1038">
                  <c:v>6</c:v>
                </c:pt>
                <c:pt idx="1039">
                  <c:v>9</c:v>
                </c:pt>
                <c:pt idx="1040">
                  <c:v>8</c:v>
                </c:pt>
                <c:pt idx="1041">
                  <c:v>9</c:v>
                </c:pt>
                <c:pt idx="1042">
                  <c:v>1</c:v>
                </c:pt>
                <c:pt idx="1043">
                  <c:v>2</c:v>
                </c:pt>
                <c:pt idx="1044">
                  <c:v>3</c:v>
                </c:pt>
                <c:pt idx="1045">
                  <c:v>4</c:v>
                </c:pt>
                <c:pt idx="1046">
                  <c:v>9</c:v>
                </c:pt>
                <c:pt idx="1047">
                  <c:v>7</c:v>
                </c:pt>
                <c:pt idx="1048">
                  <c:v>14</c:v>
                </c:pt>
                <c:pt idx="1049">
                  <c:v>8</c:v>
                </c:pt>
                <c:pt idx="1050">
                  <c:v>8</c:v>
                </c:pt>
                <c:pt idx="1051">
                  <c:v>6</c:v>
                </c:pt>
                <c:pt idx="1052">
                  <c:v>1</c:v>
                </c:pt>
                <c:pt idx="1053">
                  <c:v>8</c:v>
                </c:pt>
                <c:pt idx="1054">
                  <c:v>5</c:v>
                </c:pt>
                <c:pt idx="1055">
                  <c:v>1</c:v>
                </c:pt>
                <c:pt idx="1056">
                  <c:v>5</c:v>
                </c:pt>
                <c:pt idx="1057">
                  <c:v>2</c:v>
                </c:pt>
                <c:pt idx="1058">
                  <c:v>2</c:v>
                </c:pt>
                <c:pt idx="1059">
                  <c:v>7</c:v>
                </c:pt>
                <c:pt idx="1060">
                  <c:v>11</c:v>
                </c:pt>
                <c:pt idx="1061">
                  <c:v>5</c:v>
                </c:pt>
                <c:pt idx="1062">
                  <c:v>10</c:v>
                </c:pt>
                <c:pt idx="1063">
                  <c:v>4</c:v>
                </c:pt>
                <c:pt idx="1064">
                  <c:v>7</c:v>
                </c:pt>
                <c:pt idx="1065">
                  <c:v>2</c:v>
                </c:pt>
                <c:pt idx="1066">
                  <c:v>1</c:v>
                </c:pt>
                <c:pt idx="1067">
                  <c:v>1</c:v>
                </c:pt>
                <c:pt idx="1068">
                  <c:v>3</c:v>
                </c:pt>
                <c:pt idx="1069">
                  <c:v>5</c:v>
                </c:pt>
                <c:pt idx="1070">
                  <c:v>5</c:v>
                </c:pt>
                <c:pt idx="1071">
                  <c:v>4</c:v>
                </c:pt>
                <c:pt idx="1072">
                  <c:v>5</c:v>
                </c:pt>
                <c:pt idx="1073">
                  <c:v>6</c:v>
                </c:pt>
                <c:pt idx="1074">
                  <c:v>2</c:v>
                </c:pt>
                <c:pt idx="1075">
                  <c:v>1</c:v>
                </c:pt>
                <c:pt idx="1076">
                  <c:v>4</c:v>
                </c:pt>
                <c:pt idx="1077">
                  <c:v>1</c:v>
                </c:pt>
                <c:pt idx="1078">
                  <c:v>5</c:v>
                </c:pt>
                <c:pt idx="1079">
                  <c:v>1</c:v>
                </c:pt>
                <c:pt idx="1081">
                  <c:v>1</c:v>
                </c:pt>
                <c:pt idx="1084">
                  <c:v>2</c:v>
                </c:pt>
                <c:pt idx="1086">
                  <c:v>3</c:v>
                </c:pt>
                <c:pt idx="1087">
                  <c:v>3</c:v>
                </c:pt>
                <c:pt idx="1088">
                  <c:v>7</c:v>
                </c:pt>
                <c:pt idx="1089">
                  <c:v>12</c:v>
                </c:pt>
                <c:pt idx="1090">
                  <c:v>2</c:v>
                </c:pt>
                <c:pt idx="1091">
                  <c:v>2</c:v>
                </c:pt>
                <c:pt idx="1092">
                  <c:v>4</c:v>
                </c:pt>
                <c:pt idx="1093">
                  <c:v>8</c:v>
                </c:pt>
                <c:pt idx="1094">
                  <c:v>15</c:v>
                </c:pt>
                <c:pt idx="1095">
                  <c:v>2</c:v>
                </c:pt>
                <c:pt idx="1096">
                  <c:v>13</c:v>
                </c:pt>
                <c:pt idx="1097">
                  <c:v>5</c:v>
                </c:pt>
                <c:pt idx="1098">
                  <c:v>3</c:v>
                </c:pt>
                <c:pt idx="1099">
                  <c:v>1</c:v>
                </c:pt>
                <c:pt idx="1100">
                  <c:v>3</c:v>
                </c:pt>
                <c:pt idx="1101">
                  <c:v>3</c:v>
                </c:pt>
                <c:pt idx="1102">
                  <c:v>3</c:v>
                </c:pt>
                <c:pt idx="1103">
                  <c:v>4</c:v>
                </c:pt>
                <c:pt idx="1104">
                  <c:v>6</c:v>
                </c:pt>
                <c:pt idx="1105">
                  <c:v>3</c:v>
                </c:pt>
                <c:pt idx="1106">
                  <c:v>2</c:v>
                </c:pt>
                <c:pt idx="1107">
                  <c:v>4</c:v>
                </c:pt>
                <c:pt idx="1108">
                  <c:v>2</c:v>
                </c:pt>
                <c:pt idx="1109">
                  <c:v>3</c:v>
                </c:pt>
                <c:pt idx="1110">
                  <c:v>1</c:v>
                </c:pt>
                <c:pt idx="1111">
                  <c:v>4</c:v>
                </c:pt>
                <c:pt idx="1112">
                  <c:v>17</c:v>
                </c:pt>
                <c:pt idx="1113">
                  <c:v>2</c:v>
                </c:pt>
                <c:pt idx="1114">
                  <c:v>2</c:v>
                </c:pt>
                <c:pt idx="1115">
                  <c:v>3</c:v>
                </c:pt>
                <c:pt idx="1116">
                  <c:v>4</c:v>
                </c:pt>
                <c:pt idx="1117">
                  <c:v>5</c:v>
                </c:pt>
                <c:pt idx="1118">
                  <c:v>4</c:v>
                </c:pt>
                <c:pt idx="1119">
                  <c:v>5</c:v>
                </c:pt>
                <c:pt idx="1120">
                  <c:v>4</c:v>
                </c:pt>
                <c:pt idx="1121">
                  <c:v>5</c:v>
                </c:pt>
                <c:pt idx="1122">
                  <c:v>3</c:v>
                </c:pt>
                <c:pt idx="1123">
                  <c:v>2</c:v>
                </c:pt>
                <c:pt idx="1124">
                  <c:v>0</c:v>
                </c:pt>
                <c:pt idx="1125">
                  <c:v>3</c:v>
                </c:pt>
                <c:pt idx="1126">
                  <c:v>1</c:v>
                </c:pt>
                <c:pt idx="1127">
                  <c:v>6</c:v>
                </c:pt>
                <c:pt idx="1128">
                  <c:v>4</c:v>
                </c:pt>
                <c:pt idx="1129">
                  <c:v>3</c:v>
                </c:pt>
                <c:pt idx="1131">
                  <c:v>2</c:v>
                </c:pt>
                <c:pt idx="1132">
                  <c:v>5</c:v>
                </c:pt>
                <c:pt idx="1133">
                  <c:v>4</c:v>
                </c:pt>
                <c:pt idx="1134">
                  <c:v>3</c:v>
                </c:pt>
                <c:pt idx="1136">
                  <c:v>1</c:v>
                </c:pt>
                <c:pt idx="1137">
                  <c:v>5</c:v>
                </c:pt>
                <c:pt idx="1138">
                  <c:v>7</c:v>
                </c:pt>
                <c:pt idx="1139">
                  <c:v>7</c:v>
                </c:pt>
                <c:pt idx="1140">
                  <c:v>4</c:v>
                </c:pt>
                <c:pt idx="1141">
                  <c:v>1</c:v>
                </c:pt>
                <c:pt idx="1142">
                  <c:v>4</c:v>
                </c:pt>
                <c:pt idx="1143">
                  <c:v>2</c:v>
                </c:pt>
                <c:pt idx="1145">
                  <c:v>5</c:v>
                </c:pt>
                <c:pt idx="1146">
                  <c:v>3</c:v>
                </c:pt>
                <c:pt idx="1147">
                  <c:v>2</c:v>
                </c:pt>
                <c:pt idx="1148">
                  <c:v>1</c:v>
                </c:pt>
                <c:pt idx="1149">
                  <c:v>3</c:v>
                </c:pt>
                <c:pt idx="1150">
                  <c:v>4</c:v>
                </c:pt>
                <c:pt idx="1151">
                  <c:v>1</c:v>
                </c:pt>
                <c:pt idx="1152">
                  <c:v>2</c:v>
                </c:pt>
                <c:pt idx="1153">
                  <c:v>6</c:v>
                </c:pt>
                <c:pt idx="1154">
                  <c:v>3</c:v>
                </c:pt>
                <c:pt idx="1155">
                  <c:v>4</c:v>
                </c:pt>
                <c:pt idx="1156">
                  <c:v>1</c:v>
                </c:pt>
                <c:pt idx="1157">
                  <c:v>4</c:v>
                </c:pt>
                <c:pt idx="1158">
                  <c:v>2</c:v>
                </c:pt>
                <c:pt idx="1159">
                  <c:v>4</c:v>
                </c:pt>
                <c:pt idx="1160">
                  <c:v>1</c:v>
                </c:pt>
                <c:pt idx="1161">
                  <c:v>2</c:v>
                </c:pt>
                <c:pt idx="1162">
                  <c:v>6</c:v>
                </c:pt>
                <c:pt idx="1163">
                  <c:v>4</c:v>
                </c:pt>
                <c:pt idx="1164">
                  <c:v>3</c:v>
                </c:pt>
                <c:pt idx="1165">
                  <c:v>6</c:v>
                </c:pt>
                <c:pt idx="1166">
                  <c:v>7</c:v>
                </c:pt>
                <c:pt idx="1167">
                  <c:v>4</c:v>
                </c:pt>
                <c:pt idx="1168">
                  <c:v>1</c:v>
                </c:pt>
                <c:pt idx="1169">
                  <c:v>9</c:v>
                </c:pt>
                <c:pt idx="1170">
                  <c:v>6</c:v>
                </c:pt>
                <c:pt idx="1171">
                  <c:v>1</c:v>
                </c:pt>
                <c:pt idx="1172">
                  <c:v>3</c:v>
                </c:pt>
                <c:pt idx="1173">
                  <c:v>1</c:v>
                </c:pt>
                <c:pt idx="1174">
                  <c:v>1</c:v>
                </c:pt>
                <c:pt idx="1175">
                  <c:v>1</c:v>
                </c:pt>
                <c:pt idx="1176">
                  <c:v>2</c:v>
                </c:pt>
                <c:pt idx="1177">
                  <c:v>11</c:v>
                </c:pt>
                <c:pt idx="1178">
                  <c:v>8</c:v>
                </c:pt>
                <c:pt idx="1179">
                  <c:v>5</c:v>
                </c:pt>
                <c:pt idx="1180">
                  <c:v>3</c:v>
                </c:pt>
                <c:pt idx="1181">
                  <c:v>2</c:v>
                </c:pt>
                <c:pt idx="1182">
                  <c:v>3</c:v>
                </c:pt>
                <c:pt idx="1183">
                  <c:v>1</c:v>
                </c:pt>
                <c:pt idx="1184">
                  <c:v>4</c:v>
                </c:pt>
                <c:pt idx="1185">
                  <c:v>2</c:v>
                </c:pt>
                <c:pt idx="1186">
                  <c:v>5</c:v>
                </c:pt>
                <c:pt idx="1187">
                  <c:v>4</c:v>
                </c:pt>
                <c:pt idx="1188">
                  <c:v>4</c:v>
                </c:pt>
                <c:pt idx="1189">
                  <c:v>2</c:v>
                </c:pt>
                <c:pt idx="1190">
                  <c:v>2</c:v>
                </c:pt>
                <c:pt idx="1191">
                  <c:v>4</c:v>
                </c:pt>
                <c:pt idx="1193">
                  <c:v>4</c:v>
                </c:pt>
                <c:pt idx="1194">
                  <c:v>7</c:v>
                </c:pt>
                <c:pt idx="1195">
                  <c:v>9</c:v>
                </c:pt>
                <c:pt idx="1196">
                  <c:v>14</c:v>
                </c:pt>
                <c:pt idx="1197">
                  <c:v>7</c:v>
                </c:pt>
                <c:pt idx="1199">
                  <c:v>2</c:v>
                </c:pt>
                <c:pt idx="1200">
                  <c:v>4</c:v>
                </c:pt>
                <c:pt idx="1203">
                  <c:v>1</c:v>
                </c:pt>
                <c:pt idx="1205">
                  <c:v>1</c:v>
                </c:pt>
                <c:pt idx="1207">
                  <c:v>1</c:v>
                </c:pt>
                <c:pt idx="1208">
                  <c:v>2</c:v>
                </c:pt>
                <c:pt idx="1209">
                  <c:v>3</c:v>
                </c:pt>
                <c:pt idx="1210">
                  <c:v>2</c:v>
                </c:pt>
                <c:pt idx="1211">
                  <c:v>2</c:v>
                </c:pt>
                <c:pt idx="1212">
                  <c:v>2</c:v>
                </c:pt>
                <c:pt idx="1213">
                  <c:v>3</c:v>
                </c:pt>
                <c:pt idx="1214">
                  <c:v>6</c:v>
                </c:pt>
                <c:pt idx="1215">
                  <c:v>1</c:v>
                </c:pt>
                <c:pt idx="1216">
                  <c:v>1</c:v>
                </c:pt>
                <c:pt idx="1217">
                  <c:v>2</c:v>
                </c:pt>
                <c:pt idx="1220">
                  <c:v>4</c:v>
                </c:pt>
                <c:pt idx="1221">
                  <c:v>3</c:v>
                </c:pt>
                <c:pt idx="1223">
                  <c:v>1</c:v>
                </c:pt>
                <c:pt idx="1227">
                  <c:v>1</c:v>
                </c:pt>
                <c:pt idx="1230">
                  <c:v>2</c:v>
                </c:pt>
                <c:pt idx="1231">
                  <c:v>2</c:v>
                </c:pt>
                <c:pt idx="1232">
                  <c:v>1</c:v>
                </c:pt>
                <c:pt idx="1233">
                  <c:v>9</c:v>
                </c:pt>
                <c:pt idx="1234">
                  <c:v>1</c:v>
                </c:pt>
                <c:pt idx="1235">
                  <c:v>1</c:v>
                </c:pt>
                <c:pt idx="1236">
                  <c:v>1</c:v>
                </c:pt>
                <c:pt idx="1237">
                  <c:v>2</c:v>
                </c:pt>
                <c:pt idx="1238">
                  <c:v>1</c:v>
                </c:pt>
                <c:pt idx="1239">
                  <c:v>1</c:v>
                </c:pt>
                <c:pt idx="1240">
                  <c:v>0</c:v>
                </c:pt>
                <c:pt idx="1241">
                  <c:v>1</c:v>
                </c:pt>
                <c:pt idx="1242">
                  <c:v>6</c:v>
                </c:pt>
                <c:pt idx="1243">
                  <c:v>3</c:v>
                </c:pt>
                <c:pt idx="1245">
                  <c:v>3</c:v>
                </c:pt>
                <c:pt idx="1246">
                  <c:v>3</c:v>
                </c:pt>
                <c:pt idx="1247">
                  <c:v>4</c:v>
                </c:pt>
                <c:pt idx="1248">
                  <c:v>2</c:v>
                </c:pt>
                <c:pt idx="1249">
                  <c:v>3</c:v>
                </c:pt>
                <c:pt idx="1250">
                  <c:v>2</c:v>
                </c:pt>
                <c:pt idx="1251">
                  <c:v>4</c:v>
                </c:pt>
                <c:pt idx="1256">
                  <c:v>2</c:v>
                </c:pt>
                <c:pt idx="1257">
                  <c:v>2</c:v>
                </c:pt>
                <c:pt idx="1258">
                  <c:v>2</c:v>
                </c:pt>
                <c:pt idx="1260">
                  <c:v>1</c:v>
                </c:pt>
                <c:pt idx="1261">
                  <c:v>3</c:v>
                </c:pt>
                <c:pt idx="1262">
                  <c:v>3</c:v>
                </c:pt>
                <c:pt idx="1263">
                  <c:v>3</c:v>
                </c:pt>
                <c:pt idx="1264">
                  <c:v>2</c:v>
                </c:pt>
                <c:pt idx="1265">
                  <c:v>7</c:v>
                </c:pt>
                <c:pt idx="1266">
                  <c:v>8</c:v>
                </c:pt>
                <c:pt idx="1269">
                  <c:v>1</c:v>
                </c:pt>
                <c:pt idx="1271">
                  <c:v>2</c:v>
                </c:pt>
                <c:pt idx="1272">
                  <c:v>1</c:v>
                </c:pt>
                <c:pt idx="1273">
                  <c:v>6</c:v>
                </c:pt>
                <c:pt idx="1274">
                  <c:v>1</c:v>
                </c:pt>
                <c:pt idx="1275">
                  <c:v>6</c:v>
                </c:pt>
                <c:pt idx="1276">
                  <c:v>6</c:v>
                </c:pt>
                <c:pt idx="1277">
                  <c:v>2</c:v>
                </c:pt>
                <c:pt idx="1278">
                  <c:v>2</c:v>
                </c:pt>
                <c:pt idx="1279">
                  <c:v>2</c:v>
                </c:pt>
                <c:pt idx="1280">
                  <c:v>1</c:v>
                </c:pt>
                <c:pt idx="1281">
                  <c:v>2</c:v>
                </c:pt>
                <c:pt idx="1283">
                  <c:v>3</c:v>
                </c:pt>
                <c:pt idx="1284">
                  <c:v>5</c:v>
                </c:pt>
                <c:pt idx="1285">
                  <c:v>1</c:v>
                </c:pt>
                <c:pt idx="1286">
                  <c:v>2</c:v>
                </c:pt>
                <c:pt idx="1287">
                  <c:v>0</c:v>
                </c:pt>
                <c:pt idx="1288">
                  <c:v>3</c:v>
                </c:pt>
                <c:pt idx="1291">
                  <c:v>1</c:v>
                </c:pt>
                <c:pt idx="1292">
                  <c:v>4</c:v>
                </c:pt>
                <c:pt idx="1294">
                  <c:v>3</c:v>
                </c:pt>
                <c:pt idx="1295">
                  <c:v>1</c:v>
                </c:pt>
                <c:pt idx="1296">
                  <c:v>1</c:v>
                </c:pt>
                <c:pt idx="1297">
                  <c:v>1</c:v>
                </c:pt>
                <c:pt idx="1298">
                  <c:v>3</c:v>
                </c:pt>
                <c:pt idx="1299">
                  <c:v>0</c:v>
                </c:pt>
                <c:pt idx="1300">
                  <c:v>0</c:v>
                </c:pt>
                <c:pt idx="1301">
                  <c:v>6</c:v>
                </c:pt>
                <c:pt idx="1302">
                  <c:v>2</c:v>
                </c:pt>
                <c:pt idx="1303">
                  <c:v>1</c:v>
                </c:pt>
                <c:pt idx="1306">
                  <c:v>2</c:v>
                </c:pt>
                <c:pt idx="1307">
                  <c:v>2</c:v>
                </c:pt>
                <c:pt idx="1309">
                  <c:v>6</c:v>
                </c:pt>
                <c:pt idx="1310">
                  <c:v>2</c:v>
                </c:pt>
                <c:pt idx="1311">
                  <c:v>3</c:v>
                </c:pt>
                <c:pt idx="1312">
                  <c:v>4</c:v>
                </c:pt>
                <c:pt idx="1315">
                  <c:v>4</c:v>
                </c:pt>
                <c:pt idx="1316">
                  <c:v>2</c:v>
                </c:pt>
                <c:pt idx="1317">
                  <c:v>1</c:v>
                </c:pt>
                <c:pt idx="1318">
                  <c:v>3</c:v>
                </c:pt>
                <c:pt idx="1319">
                  <c:v>2</c:v>
                </c:pt>
                <c:pt idx="1320">
                  <c:v>5</c:v>
                </c:pt>
                <c:pt idx="1321">
                  <c:v>1</c:v>
                </c:pt>
                <c:pt idx="1322">
                  <c:v>1</c:v>
                </c:pt>
                <c:pt idx="1325">
                  <c:v>3</c:v>
                </c:pt>
                <c:pt idx="1327">
                  <c:v>2</c:v>
                </c:pt>
                <c:pt idx="1328">
                  <c:v>4</c:v>
                </c:pt>
                <c:pt idx="1329">
                  <c:v>4</c:v>
                </c:pt>
                <c:pt idx="1333">
                  <c:v>1</c:v>
                </c:pt>
                <c:pt idx="1334">
                  <c:v>1</c:v>
                </c:pt>
                <c:pt idx="1337">
                  <c:v>1</c:v>
                </c:pt>
                <c:pt idx="1338">
                  <c:v>1</c:v>
                </c:pt>
                <c:pt idx="1341">
                  <c:v>1</c:v>
                </c:pt>
                <c:pt idx="1342">
                  <c:v>6</c:v>
                </c:pt>
                <c:pt idx="1343">
                  <c:v>2</c:v>
                </c:pt>
                <c:pt idx="1344">
                  <c:v>1</c:v>
                </c:pt>
                <c:pt idx="1345">
                  <c:v>5</c:v>
                </c:pt>
                <c:pt idx="1346">
                  <c:v>3</c:v>
                </c:pt>
                <c:pt idx="1347">
                  <c:v>5</c:v>
                </c:pt>
                <c:pt idx="1348">
                  <c:v>3</c:v>
                </c:pt>
                <c:pt idx="1349">
                  <c:v>7</c:v>
                </c:pt>
                <c:pt idx="1350">
                  <c:v>3</c:v>
                </c:pt>
                <c:pt idx="1353">
                  <c:v>1</c:v>
                </c:pt>
                <c:pt idx="1354">
                  <c:v>2</c:v>
                </c:pt>
                <c:pt idx="1355">
                  <c:v>3</c:v>
                </c:pt>
                <c:pt idx="1356">
                  <c:v>1</c:v>
                </c:pt>
                <c:pt idx="1357">
                  <c:v>4</c:v>
                </c:pt>
                <c:pt idx="1358">
                  <c:v>3</c:v>
                </c:pt>
                <c:pt idx="1364">
                  <c:v>4</c:v>
                </c:pt>
                <c:pt idx="1366">
                  <c:v>1</c:v>
                </c:pt>
                <c:pt idx="1369">
                  <c:v>1</c:v>
                </c:pt>
                <c:pt idx="1370">
                  <c:v>5</c:v>
                </c:pt>
                <c:pt idx="1371">
                  <c:v>3</c:v>
                </c:pt>
                <c:pt idx="1372">
                  <c:v>9</c:v>
                </c:pt>
                <c:pt idx="1373">
                  <c:v>3</c:v>
                </c:pt>
                <c:pt idx="1374">
                  <c:v>3</c:v>
                </c:pt>
                <c:pt idx="1375">
                  <c:v>2</c:v>
                </c:pt>
                <c:pt idx="1378">
                  <c:v>1</c:v>
                </c:pt>
                <c:pt idx="1380">
                  <c:v>1</c:v>
                </c:pt>
                <c:pt idx="1381">
                  <c:v>0</c:v>
                </c:pt>
                <c:pt idx="1382">
                  <c:v>2</c:v>
                </c:pt>
                <c:pt idx="1383">
                  <c:v>0</c:v>
                </c:pt>
                <c:pt idx="1384">
                  <c:v>1</c:v>
                </c:pt>
                <c:pt idx="1385">
                  <c:v>4</c:v>
                </c:pt>
                <c:pt idx="1386">
                  <c:v>1</c:v>
                </c:pt>
                <c:pt idx="1388">
                  <c:v>3</c:v>
                </c:pt>
                <c:pt idx="1390">
                  <c:v>1</c:v>
                </c:pt>
                <c:pt idx="1392">
                  <c:v>3</c:v>
                </c:pt>
                <c:pt idx="1393">
                  <c:v>1</c:v>
                </c:pt>
                <c:pt idx="1394">
                  <c:v>2</c:v>
                </c:pt>
                <c:pt idx="1395">
                  <c:v>1</c:v>
                </c:pt>
                <c:pt idx="1396">
                  <c:v>4</c:v>
                </c:pt>
                <c:pt idx="1397">
                  <c:v>2</c:v>
                </c:pt>
                <c:pt idx="1398">
                  <c:v>2</c:v>
                </c:pt>
                <c:pt idx="1400">
                  <c:v>1</c:v>
                </c:pt>
                <c:pt idx="1402">
                  <c:v>1</c:v>
                </c:pt>
                <c:pt idx="1405">
                  <c:v>1</c:v>
                </c:pt>
                <c:pt idx="1406">
                  <c:v>1</c:v>
                </c:pt>
                <c:pt idx="1409">
                  <c:v>1</c:v>
                </c:pt>
                <c:pt idx="1414">
                  <c:v>2</c:v>
                </c:pt>
                <c:pt idx="1415">
                  <c:v>1</c:v>
                </c:pt>
                <c:pt idx="1416">
                  <c:v>1</c:v>
                </c:pt>
                <c:pt idx="1418">
                  <c:v>2</c:v>
                </c:pt>
                <c:pt idx="1419">
                  <c:v>1</c:v>
                </c:pt>
                <c:pt idx="1421">
                  <c:v>4</c:v>
                </c:pt>
                <c:pt idx="1422">
                  <c:v>4</c:v>
                </c:pt>
                <c:pt idx="1423">
                  <c:v>2</c:v>
                </c:pt>
                <c:pt idx="1424">
                  <c:v>2</c:v>
                </c:pt>
                <c:pt idx="1425">
                  <c:v>5</c:v>
                </c:pt>
                <c:pt idx="1426">
                  <c:v>5</c:v>
                </c:pt>
                <c:pt idx="1428">
                  <c:v>2</c:v>
                </c:pt>
                <c:pt idx="1429">
                  <c:v>5</c:v>
                </c:pt>
                <c:pt idx="1430">
                  <c:v>5</c:v>
                </c:pt>
                <c:pt idx="1431">
                  <c:v>3</c:v>
                </c:pt>
                <c:pt idx="1432">
                  <c:v>2</c:v>
                </c:pt>
                <c:pt idx="1435">
                  <c:v>1</c:v>
                </c:pt>
                <c:pt idx="1437">
                  <c:v>1</c:v>
                </c:pt>
                <c:pt idx="1439">
                  <c:v>1</c:v>
                </c:pt>
                <c:pt idx="1440">
                  <c:v>1</c:v>
                </c:pt>
                <c:pt idx="1444">
                  <c:v>1</c:v>
                </c:pt>
                <c:pt idx="1447">
                  <c:v>4</c:v>
                </c:pt>
                <c:pt idx="1448">
                  <c:v>15</c:v>
                </c:pt>
                <c:pt idx="1449">
                  <c:v>2</c:v>
                </c:pt>
                <c:pt idx="1450">
                  <c:v>4</c:v>
                </c:pt>
                <c:pt idx="1451">
                  <c:v>49</c:v>
                </c:pt>
                <c:pt idx="1452">
                  <c:v>18</c:v>
                </c:pt>
                <c:pt idx="1453">
                  <c:v>13</c:v>
                </c:pt>
                <c:pt idx="1455">
                  <c:v>9</c:v>
                </c:pt>
                <c:pt idx="1456">
                  <c:v>31</c:v>
                </c:pt>
                <c:pt idx="1457">
                  <c:v>3</c:v>
                </c:pt>
                <c:pt idx="1458">
                  <c:v>19</c:v>
                </c:pt>
                <c:pt idx="1459">
                  <c:v>6</c:v>
                </c:pt>
                <c:pt idx="1460">
                  <c:v>12</c:v>
                </c:pt>
                <c:pt idx="1461">
                  <c:v>7</c:v>
                </c:pt>
                <c:pt idx="1462">
                  <c:v>6</c:v>
                </c:pt>
                <c:pt idx="1463">
                  <c:v>5</c:v>
                </c:pt>
                <c:pt idx="1465">
                  <c:v>1</c:v>
                </c:pt>
                <c:pt idx="1466">
                  <c:v>20</c:v>
                </c:pt>
                <c:pt idx="1467">
                  <c:v>12</c:v>
                </c:pt>
                <c:pt idx="1468">
                  <c:v>10</c:v>
                </c:pt>
                <c:pt idx="1469">
                  <c:v>15</c:v>
                </c:pt>
                <c:pt idx="1470">
                  <c:v>4</c:v>
                </c:pt>
                <c:pt idx="1471">
                  <c:v>4</c:v>
                </c:pt>
                <c:pt idx="1472">
                  <c:v>10</c:v>
                </c:pt>
                <c:pt idx="1473">
                  <c:v>7</c:v>
                </c:pt>
                <c:pt idx="1474">
                  <c:v>8</c:v>
                </c:pt>
                <c:pt idx="1475">
                  <c:v>3</c:v>
                </c:pt>
                <c:pt idx="1476">
                  <c:v>5</c:v>
                </c:pt>
                <c:pt idx="1477">
                  <c:v>7</c:v>
                </c:pt>
                <c:pt idx="1478">
                  <c:v>11</c:v>
                </c:pt>
                <c:pt idx="1479">
                  <c:v>8</c:v>
                </c:pt>
                <c:pt idx="1480">
                  <c:v>14</c:v>
                </c:pt>
                <c:pt idx="1481">
                  <c:v>10</c:v>
                </c:pt>
                <c:pt idx="1482">
                  <c:v>8</c:v>
                </c:pt>
                <c:pt idx="1483">
                  <c:v>6</c:v>
                </c:pt>
                <c:pt idx="1484">
                  <c:v>13</c:v>
                </c:pt>
                <c:pt idx="1485">
                  <c:v>2</c:v>
                </c:pt>
                <c:pt idx="1486">
                  <c:v>2</c:v>
                </c:pt>
                <c:pt idx="1487">
                  <c:v>2</c:v>
                </c:pt>
                <c:pt idx="1489">
                  <c:v>1</c:v>
                </c:pt>
                <c:pt idx="1490">
                  <c:v>1</c:v>
                </c:pt>
                <c:pt idx="1491">
                  <c:v>1</c:v>
                </c:pt>
                <c:pt idx="1492">
                  <c:v>6</c:v>
                </c:pt>
                <c:pt idx="1493">
                  <c:v>4</c:v>
                </c:pt>
                <c:pt idx="1494">
                  <c:v>7</c:v>
                </c:pt>
                <c:pt idx="1495">
                  <c:v>5</c:v>
                </c:pt>
                <c:pt idx="1496">
                  <c:v>14</c:v>
                </c:pt>
                <c:pt idx="1497">
                  <c:v>6</c:v>
                </c:pt>
                <c:pt idx="1498">
                  <c:v>10</c:v>
                </c:pt>
                <c:pt idx="1499">
                  <c:v>8</c:v>
                </c:pt>
                <c:pt idx="1500">
                  <c:v>5</c:v>
                </c:pt>
                <c:pt idx="1501">
                  <c:v>5</c:v>
                </c:pt>
                <c:pt idx="1502">
                  <c:v>4</c:v>
                </c:pt>
                <c:pt idx="1503">
                  <c:v>7</c:v>
                </c:pt>
                <c:pt idx="1504">
                  <c:v>13</c:v>
                </c:pt>
                <c:pt idx="1505">
                  <c:v>9</c:v>
                </c:pt>
                <c:pt idx="1506">
                  <c:v>12</c:v>
                </c:pt>
                <c:pt idx="1507">
                  <c:v>14</c:v>
                </c:pt>
                <c:pt idx="1508">
                  <c:v>19</c:v>
                </c:pt>
                <c:pt idx="1509">
                  <c:v>8</c:v>
                </c:pt>
                <c:pt idx="1510">
                  <c:v>4</c:v>
                </c:pt>
                <c:pt idx="1511">
                  <c:v>2</c:v>
                </c:pt>
                <c:pt idx="1512">
                  <c:v>4</c:v>
                </c:pt>
                <c:pt idx="1513">
                  <c:v>10</c:v>
                </c:pt>
                <c:pt idx="1515">
                  <c:v>9</c:v>
                </c:pt>
                <c:pt idx="1516">
                  <c:v>8</c:v>
                </c:pt>
                <c:pt idx="1517">
                  <c:v>4</c:v>
                </c:pt>
                <c:pt idx="1518">
                  <c:v>0</c:v>
                </c:pt>
                <c:pt idx="1519">
                  <c:v>0</c:v>
                </c:pt>
                <c:pt idx="1520">
                  <c:v>5</c:v>
                </c:pt>
                <c:pt idx="1521">
                  <c:v>9</c:v>
                </c:pt>
                <c:pt idx="1522">
                  <c:v>8</c:v>
                </c:pt>
                <c:pt idx="1523">
                  <c:v>11</c:v>
                </c:pt>
                <c:pt idx="1524">
                  <c:v>5</c:v>
                </c:pt>
                <c:pt idx="1525">
                  <c:v>2</c:v>
                </c:pt>
                <c:pt idx="1526">
                  <c:v>6</c:v>
                </c:pt>
                <c:pt idx="1527">
                  <c:v>8</c:v>
                </c:pt>
                <c:pt idx="1528">
                  <c:v>3</c:v>
                </c:pt>
                <c:pt idx="1529">
                  <c:v>6</c:v>
                </c:pt>
                <c:pt idx="1530">
                  <c:v>8</c:v>
                </c:pt>
                <c:pt idx="1531">
                  <c:v>35</c:v>
                </c:pt>
                <c:pt idx="1532">
                  <c:v>11</c:v>
                </c:pt>
                <c:pt idx="1533">
                  <c:v>19</c:v>
                </c:pt>
                <c:pt idx="1534">
                  <c:v>17</c:v>
                </c:pt>
                <c:pt idx="1535">
                  <c:v>16</c:v>
                </c:pt>
                <c:pt idx="1536">
                  <c:v>21</c:v>
                </c:pt>
                <c:pt idx="1537">
                  <c:v>7</c:v>
                </c:pt>
                <c:pt idx="1538">
                  <c:v>6</c:v>
                </c:pt>
                <c:pt idx="1539">
                  <c:v>2</c:v>
                </c:pt>
                <c:pt idx="1540">
                  <c:v>5</c:v>
                </c:pt>
                <c:pt idx="1541">
                  <c:v>2</c:v>
                </c:pt>
                <c:pt idx="1542">
                  <c:v>5</c:v>
                </c:pt>
                <c:pt idx="1543">
                  <c:v>5</c:v>
                </c:pt>
                <c:pt idx="1544">
                  <c:v>9</c:v>
                </c:pt>
                <c:pt idx="1545">
                  <c:v>4</c:v>
                </c:pt>
                <c:pt idx="1546">
                  <c:v>4</c:v>
                </c:pt>
                <c:pt idx="1547">
                  <c:v>1</c:v>
                </c:pt>
                <c:pt idx="1548">
                  <c:v>0</c:v>
                </c:pt>
                <c:pt idx="1549">
                  <c:v>1</c:v>
                </c:pt>
                <c:pt idx="1550">
                  <c:v>0</c:v>
                </c:pt>
                <c:pt idx="1551">
                  <c:v>1</c:v>
                </c:pt>
                <c:pt idx="1557">
                  <c:v>3</c:v>
                </c:pt>
                <c:pt idx="1558">
                  <c:v>5</c:v>
                </c:pt>
                <c:pt idx="1559">
                  <c:v>7</c:v>
                </c:pt>
                <c:pt idx="1560">
                  <c:v>11</c:v>
                </c:pt>
                <c:pt idx="1561">
                  <c:v>10</c:v>
                </c:pt>
                <c:pt idx="1563">
                  <c:v>7</c:v>
                </c:pt>
                <c:pt idx="1564">
                  <c:v>3</c:v>
                </c:pt>
                <c:pt idx="1565">
                  <c:v>10</c:v>
                </c:pt>
                <c:pt idx="1566">
                  <c:v>7</c:v>
                </c:pt>
                <c:pt idx="1567">
                  <c:v>9</c:v>
                </c:pt>
                <c:pt idx="1568">
                  <c:v>10</c:v>
                </c:pt>
                <c:pt idx="1569">
                  <c:v>6</c:v>
                </c:pt>
                <c:pt idx="1570">
                  <c:v>6</c:v>
                </c:pt>
                <c:pt idx="1573">
                  <c:v>3</c:v>
                </c:pt>
                <c:pt idx="1574">
                  <c:v>2</c:v>
                </c:pt>
                <c:pt idx="1576">
                  <c:v>1</c:v>
                </c:pt>
                <c:pt idx="1577">
                  <c:v>2</c:v>
                </c:pt>
                <c:pt idx="1578">
                  <c:v>2</c:v>
                </c:pt>
                <c:pt idx="1579">
                  <c:v>7</c:v>
                </c:pt>
                <c:pt idx="1580">
                  <c:v>3</c:v>
                </c:pt>
                <c:pt idx="1581">
                  <c:v>4</c:v>
                </c:pt>
                <c:pt idx="1582">
                  <c:v>9</c:v>
                </c:pt>
                <c:pt idx="1583">
                  <c:v>2</c:v>
                </c:pt>
                <c:pt idx="1584">
                  <c:v>9</c:v>
                </c:pt>
                <c:pt idx="1585">
                  <c:v>4</c:v>
                </c:pt>
                <c:pt idx="1586">
                  <c:v>9</c:v>
                </c:pt>
                <c:pt idx="1587">
                  <c:v>7</c:v>
                </c:pt>
                <c:pt idx="1588">
                  <c:v>12</c:v>
                </c:pt>
                <c:pt idx="1589">
                  <c:v>11</c:v>
                </c:pt>
                <c:pt idx="1590">
                  <c:v>9</c:v>
                </c:pt>
                <c:pt idx="1591">
                  <c:v>10</c:v>
                </c:pt>
                <c:pt idx="1592">
                  <c:v>5</c:v>
                </c:pt>
                <c:pt idx="1593">
                  <c:v>22</c:v>
                </c:pt>
                <c:pt idx="1594">
                  <c:v>8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3-3257-48F4-9679-69B8751097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8726287"/>
        <c:axId val="648714223"/>
      </c:scatterChart>
      <c:valAx>
        <c:axId val="648597647"/>
        <c:scaling>
          <c:orientation val="minMax"/>
          <c:max val="44194"/>
          <c:min val="42602"/>
        </c:scaling>
        <c:delete val="0"/>
        <c:axPos val="b"/>
        <c:numFmt formatCode="m/d/yyyy" sourceLinked="1"/>
        <c:majorTickMark val="none"/>
        <c:minorTickMark val="out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0" spcFirstLastPara="1" vertOverflow="ellipsis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8598063"/>
        <c:crosses val="autoZero"/>
        <c:crossBetween val="midCat"/>
        <c:majorUnit val="120"/>
        <c:minorUnit val="30"/>
      </c:valAx>
      <c:valAx>
        <c:axId val="648598063"/>
        <c:scaling>
          <c:orientation val="minMax"/>
          <c:max val="5000"/>
          <c:min val="10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ysClr val="windowText" lastClr="0000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>
                    <a:solidFill>
                      <a:sysClr val="windowText" lastClr="000000"/>
                    </a:solidFill>
                  </a:rPr>
                  <a:t>SO</a:t>
                </a:r>
                <a:r>
                  <a:rPr lang="en-US" sz="700">
                    <a:solidFill>
                      <a:sysClr val="windowText" lastClr="000000"/>
                    </a:solidFill>
                  </a:rPr>
                  <a:t>2</a:t>
                </a:r>
                <a:r>
                  <a:rPr lang="en-US">
                    <a:solidFill>
                      <a:sysClr val="windowText" lastClr="000000"/>
                    </a:solidFill>
                  </a:rPr>
                  <a:t> emmission rate (t/d)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ysClr val="windowText" lastClr="000000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in"/>
        <c:minorTickMark val="none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8597647"/>
        <c:crosses val="autoZero"/>
        <c:crossBetween val="midCat"/>
        <c:majorUnit val="500"/>
      </c:valAx>
      <c:valAx>
        <c:axId val="648714223"/>
        <c:scaling>
          <c:orientation val="minMax"/>
        </c:scaling>
        <c:delete val="0"/>
        <c:axPos val="r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ysClr val="windowText" lastClr="0000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>
                    <a:solidFill>
                      <a:sysClr val="windowText" lastClr="000000"/>
                    </a:solidFill>
                  </a:rPr>
                  <a:t>Num. of Hembusan (count)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ysClr val="windowText" lastClr="000000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in"/>
        <c:minorTickMark val="none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8726287"/>
        <c:crosses val="max"/>
        <c:crossBetween val="midCat"/>
      </c:valAx>
      <c:valAx>
        <c:axId val="648726287"/>
        <c:scaling>
          <c:orientation val="minMax"/>
        </c:scaling>
        <c:delete val="1"/>
        <c:axPos val="b"/>
        <c:numFmt formatCode="[$-23809]m/d/yyyy;@" sourceLinked="1"/>
        <c:majorTickMark val="out"/>
        <c:minorTickMark val="none"/>
        <c:tickLblPos val="nextTo"/>
        <c:crossAx val="648714223"/>
        <c:crosses val="autoZero"/>
        <c:crossBetween val="midCat"/>
      </c:valAx>
      <c:spPr>
        <a:noFill/>
        <a:ln>
          <a:solidFill>
            <a:schemeClr val="bg1">
              <a:lumMod val="50000"/>
            </a:schemeClr>
          </a:solidFill>
        </a:ln>
        <a:effectLst/>
      </c:spPr>
    </c:plotArea>
    <c:legend>
      <c:legendPos val="b"/>
      <c:layout>
        <c:manualLayout>
          <c:xMode val="edge"/>
          <c:yMode val="edge"/>
          <c:x val="0.33249146981627298"/>
          <c:y val="0.91724482356372106"/>
          <c:w val="0.36435273715785527"/>
          <c:h val="7.8125546806649182E-2"/>
        </c:manualLayout>
      </c:layout>
      <c:overlay val="0"/>
      <c:spPr>
        <a:noFill/>
        <a:ln>
          <a:solidFill>
            <a:schemeClr val="bg1">
              <a:lumMod val="75000"/>
            </a:schemeClr>
          </a:solidFill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solidFill>
      <a:schemeClr val="bg1"/>
    </a:solidFill>
    <a:ln w="9525" cap="flat" cmpd="sng" algn="ctr">
      <a:noFill/>
      <a:round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5.3169478815148108E-2"/>
          <c:y val="3.1697652376786234E-2"/>
          <c:w val="0.88653393325834273"/>
          <c:h val="0.77707234970796746"/>
        </c:manualLayout>
      </c:layout>
      <c:scatterChart>
        <c:scatterStyle val="lineMarker"/>
        <c:varyColors val="0"/>
        <c:ser>
          <c:idx val="0"/>
          <c:order val="0"/>
          <c:tx>
            <c:strRef>
              <c:f>ER_ercolumnheight!$B$1</c:f>
              <c:strCache>
                <c:ptCount val="1"/>
                <c:pt idx="0">
                  <c:v>Sta. Sukandebi</c:v>
                </c:pt>
              </c:strCache>
            </c:strRef>
          </c:tx>
          <c:spPr>
            <a:ln w="19050" cap="rnd">
              <a:noFill/>
              <a:round/>
            </a:ln>
            <a:effectLst/>
          </c:spPr>
          <c:marker>
            <c:symbol val="circle"/>
            <c:size val="4"/>
            <c:spPr>
              <a:solidFill>
                <a:schemeClr val="tx1"/>
              </a:solidFill>
              <a:ln w="9525">
                <a:solidFill>
                  <a:schemeClr val="tx1"/>
                </a:solidFill>
              </a:ln>
              <a:effectLst/>
            </c:spPr>
          </c:marker>
          <c:xVal>
            <c:numRef>
              <c:f>ER_ercolumnheight!$A$2:$A$26603</c:f>
              <c:numCache>
                <c:formatCode>m/d/yyyy</c:formatCode>
                <c:ptCount val="26602"/>
                <c:pt idx="0">
                  <c:v>42602.362222222226</c:v>
                </c:pt>
                <c:pt idx="1">
                  <c:v>42602.367511574077</c:v>
                </c:pt>
                <c:pt idx="2">
                  <c:v>42602.372986111113</c:v>
                </c:pt>
                <c:pt idx="3">
                  <c:v>42602.378194444442</c:v>
                </c:pt>
                <c:pt idx="4">
                  <c:v>42602.382951388892</c:v>
                </c:pt>
                <c:pt idx="5">
                  <c:v>42602.388483796298</c:v>
                </c:pt>
                <c:pt idx="6">
                  <c:v>42602.41851851852</c:v>
                </c:pt>
                <c:pt idx="7">
                  <c:v>42602.423263888886</c:v>
                </c:pt>
                <c:pt idx="8">
                  <c:v>42602.428206018521</c:v>
                </c:pt>
                <c:pt idx="9">
                  <c:v>42602.437858796293</c:v>
                </c:pt>
                <c:pt idx="10">
                  <c:v>42602.442557870374</c:v>
                </c:pt>
                <c:pt idx="11">
                  <c:v>42602.447141203702</c:v>
                </c:pt>
                <c:pt idx="12">
                  <c:v>42602.451597222222</c:v>
                </c:pt>
                <c:pt idx="13">
                  <c:v>42602.460277777776</c:v>
                </c:pt>
                <c:pt idx="14">
                  <c:v>42602.464479166665</c:v>
                </c:pt>
                <c:pt idx="15">
                  <c:v>42602.476701388892</c:v>
                </c:pt>
                <c:pt idx="16">
                  <c:v>42602.480775462966</c:v>
                </c:pt>
                <c:pt idx="17">
                  <c:v>42602.484571759262</c:v>
                </c:pt>
                <c:pt idx="18">
                  <c:v>42602.48847222222</c:v>
                </c:pt>
                <c:pt idx="19">
                  <c:v>42602.492326388892</c:v>
                </c:pt>
                <c:pt idx="20">
                  <c:v>42602.496157407404</c:v>
                </c:pt>
                <c:pt idx="21">
                  <c:v>42602.4999537037</c:v>
                </c:pt>
                <c:pt idx="22">
                  <c:v>42602.507418981484</c:v>
                </c:pt>
                <c:pt idx="23">
                  <c:v>42602.511076388888</c:v>
                </c:pt>
                <c:pt idx="24">
                  <c:v>42602.514745370368</c:v>
                </c:pt>
                <c:pt idx="25">
                  <c:v>42602.522048611114</c:v>
                </c:pt>
                <c:pt idx="26">
                  <c:v>42602.525682870371</c:v>
                </c:pt>
                <c:pt idx="27">
                  <c:v>42602.529305555552</c:v>
                </c:pt>
                <c:pt idx="28">
                  <c:v>42602.532951388886</c:v>
                </c:pt>
                <c:pt idx="29">
                  <c:v>42602.536562499998</c:v>
                </c:pt>
                <c:pt idx="30">
                  <c:v>42602.540243055555</c:v>
                </c:pt>
                <c:pt idx="31">
                  <c:v>42602.544328703705</c:v>
                </c:pt>
                <c:pt idx="32">
                  <c:v>42602.548136574071</c:v>
                </c:pt>
                <c:pt idx="33">
                  <c:v>42602.551747685182</c:v>
                </c:pt>
                <c:pt idx="34">
                  <c:v>42602.555520833332</c:v>
                </c:pt>
                <c:pt idx="35">
                  <c:v>42602.559178240743</c:v>
                </c:pt>
                <c:pt idx="36">
                  <c:v>42602.562777777777</c:v>
                </c:pt>
                <c:pt idx="37">
                  <c:v>42602.566666666666</c:v>
                </c:pt>
                <c:pt idx="38">
                  <c:v>42602.570393518516</c:v>
                </c:pt>
                <c:pt idx="39">
                  <c:v>42602.574004629627</c:v>
                </c:pt>
                <c:pt idx="40">
                  <c:v>42602.578344907408</c:v>
                </c:pt>
                <c:pt idx="41">
                  <c:v>42602.582673611112</c:v>
                </c:pt>
                <c:pt idx="42">
                  <c:v>42602.586574074077</c:v>
                </c:pt>
                <c:pt idx="43">
                  <c:v>42602.590115740742</c:v>
                </c:pt>
                <c:pt idx="44">
                  <c:v>42602.594467592593</c:v>
                </c:pt>
                <c:pt idx="45">
                  <c:v>42602.598738425928</c:v>
                </c:pt>
                <c:pt idx="46">
                  <c:v>42602.604120370372</c:v>
                </c:pt>
                <c:pt idx="47">
                  <c:v>42602.607870370368</c:v>
                </c:pt>
                <c:pt idx="48">
                  <c:v>42602.612766203703</c:v>
                </c:pt>
                <c:pt idx="49">
                  <c:v>42602.616747685184</c:v>
                </c:pt>
                <c:pt idx="50">
                  <c:v>42602.621145833335</c:v>
                </c:pt>
                <c:pt idx="51">
                  <c:v>42602.626168981478</c:v>
                </c:pt>
                <c:pt idx="52">
                  <c:v>42602.630104166667</c:v>
                </c:pt>
                <c:pt idx="53">
                  <c:v>42602.63380787037</c:v>
                </c:pt>
                <c:pt idx="54">
                  <c:v>42602.637349537035</c:v>
                </c:pt>
                <c:pt idx="55">
                  <c:v>42602.641446759262</c:v>
                </c:pt>
                <c:pt idx="56">
                  <c:v>42602.645821759259</c:v>
                </c:pt>
                <c:pt idx="57">
                  <c:v>42602.649791666663</c:v>
                </c:pt>
                <c:pt idx="58">
                  <c:v>42602.653726851851</c:v>
                </c:pt>
                <c:pt idx="59">
                  <c:v>42602.65834490741</c:v>
                </c:pt>
                <c:pt idx="60">
                  <c:v>42602.662511574075</c:v>
                </c:pt>
                <c:pt idx="61">
                  <c:v>42602.670902777776</c:v>
                </c:pt>
                <c:pt idx="62">
                  <c:v>42602.674293981479</c:v>
                </c:pt>
                <c:pt idx="63">
                  <c:v>42602.678715277776</c:v>
                </c:pt>
                <c:pt idx="64">
                  <c:v>42602.683020833334</c:v>
                </c:pt>
                <c:pt idx="65">
                  <c:v>42602.687118055554</c:v>
                </c:pt>
                <c:pt idx="66">
                  <c:v>42602.69127314815</c:v>
                </c:pt>
                <c:pt idx="67">
                  <c:v>42602.696608796294</c:v>
                </c:pt>
                <c:pt idx="68">
                  <c:v>42602.712743055556</c:v>
                </c:pt>
                <c:pt idx="69">
                  <c:v>42602.735972222225</c:v>
                </c:pt>
                <c:pt idx="70">
                  <c:v>42602.774178240739</c:v>
                </c:pt>
                <c:pt idx="71">
                  <c:v>42603.352314814816</c:v>
                </c:pt>
                <c:pt idx="72">
                  <c:v>42603.358217592591</c:v>
                </c:pt>
                <c:pt idx="73">
                  <c:v>42603.363749999997</c:v>
                </c:pt>
                <c:pt idx="74">
                  <c:v>42603.369085648148</c:v>
                </c:pt>
                <c:pt idx="75">
                  <c:v>42603.374039351853</c:v>
                </c:pt>
                <c:pt idx="76">
                  <c:v>42603.378935185188</c:v>
                </c:pt>
                <c:pt idx="77">
                  <c:v>42603.383888888886</c:v>
                </c:pt>
                <c:pt idx="78">
                  <c:v>42603.389097222222</c:v>
                </c:pt>
                <c:pt idx="79">
                  <c:v>42603.393518518518</c:v>
                </c:pt>
                <c:pt idx="80">
                  <c:v>42603.397870370369</c:v>
                </c:pt>
                <c:pt idx="81">
                  <c:v>42603.402337962965</c:v>
                </c:pt>
                <c:pt idx="82">
                  <c:v>42603.406770833331</c:v>
                </c:pt>
                <c:pt idx="83">
                  <c:v>42603.411111111112</c:v>
                </c:pt>
                <c:pt idx="84">
                  <c:v>42603.415497685186</c:v>
                </c:pt>
                <c:pt idx="85">
                  <c:v>42603.41988425926</c:v>
                </c:pt>
                <c:pt idx="86">
                  <c:v>42603.426655092589</c:v>
                </c:pt>
                <c:pt idx="87">
                  <c:v>42603.431504629632</c:v>
                </c:pt>
                <c:pt idx="88">
                  <c:v>42603.436006944445</c:v>
                </c:pt>
                <c:pt idx="89">
                  <c:v>42603.440462962964</c:v>
                </c:pt>
                <c:pt idx="90">
                  <c:v>42603.444930555554</c:v>
                </c:pt>
                <c:pt idx="91">
                  <c:v>42603.449201388888</c:v>
                </c:pt>
                <c:pt idx="92">
                  <c:v>42603.453368055554</c:v>
                </c:pt>
                <c:pt idx="93">
                  <c:v>42603.45758101852</c:v>
                </c:pt>
                <c:pt idx="94">
                  <c:v>42603.461840277778</c:v>
                </c:pt>
                <c:pt idx="95">
                  <c:v>42603.466099537036</c:v>
                </c:pt>
                <c:pt idx="96">
                  <c:v>42603.470312500001</c:v>
                </c:pt>
                <c:pt idx="97">
                  <c:v>42603.474548611113</c:v>
                </c:pt>
                <c:pt idx="98">
                  <c:v>42603.478668981479</c:v>
                </c:pt>
                <c:pt idx="99">
                  <c:v>42603.482638888891</c:v>
                </c:pt>
                <c:pt idx="100">
                  <c:v>42603.486550925925</c:v>
                </c:pt>
                <c:pt idx="101">
                  <c:v>42603.490370370368</c:v>
                </c:pt>
                <c:pt idx="102">
                  <c:v>42603.509814814817</c:v>
                </c:pt>
                <c:pt idx="103">
                  <c:v>42603.517685185187</c:v>
                </c:pt>
                <c:pt idx="104">
                  <c:v>42603.521574074075</c:v>
                </c:pt>
                <c:pt idx="105">
                  <c:v>42603.525462962964</c:v>
                </c:pt>
                <c:pt idx="106">
                  <c:v>42603.529398148145</c:v>
                </c:pt>
                <c:pt idx="107">
                  <c:v>42603.533321759256</c:v>
                </c:pt>
                <c:pt idx="108">
                  <c:v>42603.537326388891</c:v>
                </c:pt>
                <c:pt idx="109">
                  <c:v>42603.541273148148</c:v>
                </c:pt>
                <c:pt idx="110">
                  <c:v>42603.545300925929</c:v>
                </c:pt>
                <c:pt idx="111">
                  <c:v>42603.553194444445</c:v>
                </c:pt>
                <c:pt idx="112">
                  <c:v>42603.557025462964</c:v>
                </c:pt>
                <c:pt idx="113">
                  <c:v>42603.560868055552</c:v>
                </c:pt>
                <c:pt idx="114">
                  <c:v>42603.564664351848</c:v>
                </c:pt>
                <c:pt idx="115">
                  <c:v>42603.568391203706</c:v>
                </c:pt>
                <c:pt idx="116">
                  <c:v>42603.572129629632</c:v>
                </c:pt>
                <c:pt idx="117">
                  <c:v>42603.579583333332</c:v>
                </c:pt>
                <c:pt idx="118">
                  <c:v>42603.583229166667</c:v>
                </c:pt>
                <c:pt idx="119">
                  <c:v>42603.618981481479</c:v>
                </c:pt>
                <c:pt idx="120">
                  <c:v>42603.623391203706</c:v>
                </c:pt>
                <c:pt idx="121">
                  <c:v>42603.648865740739</c:v>
                </c:pt>
                <c:pt idx="122">
                  <c:v>42603.676851851851</c:v>
                </c:pt>
                <c:pt idx="123">
                  <c:v>42603.6874537037</c:v>
                </c:pt>
                <c:pt idx="124">
                  <c:v>42603.699212962965</c:v>
                </c:pt>
                <c:pt idx="125">
                  <c:v>42603.703067129631</c:v>
                </c:pt>
                <c:pt idx="126">
                  <c:v>42603.707650462966</c:v>
                </c:pt>
                <c:pt idx="127">
                  <c:v>42603.712002314816</c:v>
                </c:pt>
                <c:pt idx="128">
                  <c:v>42603.716608796298</c:v>
                </c:pt>
                <c:pt idx="129">
                  <c:v>42603.72078703704</c:v>
                </c:pt>
                <c:pt idx="130">
                  <c:v>42603.734837962962</c:v>
                </c:pt>
                <c:pt idx="131">
                  <c:v>42603.745219907411</c:v>
                </c:pt>
                <c:pt idx="132">
                  <c:v>42603.750231481485</c:v>
                </c:pt>
                <c:pt idx="133">
                  <c:v>42603.755416666667</c:v>
                </c:pt>
                <c:pt idx="134">
                  <c:v>42603.77107638889</c:v>
                </c:pt>
                <c:pt idx="135">
                  <c:v>42604.344375000001</c:v>
                </c:pt>
                <c:pt idx="136">
                  <c:v>42604.351087962961</c:v>
                </c:pt>
                <c:pt idx="137">
                  <c:v>42604.368483796294</c:v>
                </c:pt>
                <c:pt idx="138">
                  <c:v>42604.373668981483</c:v>
                </c:pt>
                <c:pt idx="139">
                  <c:v>42604.378530092596</c:v>
                </c:pt>
                <c:pt idx="140">
                  <c:v>42604.387777777774</c:v>
                </c:pt>
                <c:pt idx="141">
                  <c:v>42604.392291666663</c:v>
                </c:pt>
                <c:pt idx="142">
                  <c:v>42604.396770833337</c:v>
                </c:pt>
                <c:pt idx="143">
                  <c:v>42604.40111111111</c:v>
                </c:pt>
                <c:pt idx="144">
                  <c:v>42604.405474537038</c:v>
                </c:pt>
                <c:pt idx="145">
                  <c:v>42604.413993055554</c:v>
                </c:pt>
                <c:pt idx="146">
                  <c:v>42604.418171296296</c:v>
                </c:pt>
                <c:pt idx="147">
                  <c:v>42604.422268518516</c:v>
                </c:pt>
                <c:pt idx="148">
                  <c:v>42604.430462962962</c:v>
                </c:pt>
                <c:pt idx="149">
                  <c:v>42604.439131944448</c:v>
                </c:pt>
                <c:pt idx="150">
                  <c:v>42604.452152777776</c:v>
                </c:pt>
                <c:pt idx="151">
                  <c:v>42604.460625</c:v>
                </c:pt>
                <c:pt idx="152">
                  <c:v>42604.464675925927</c:v>
                </c:pt>
                <c:pt idx="153">
                  <c:v>42604.468888888892</c:v>
                </c:pt>
                <c:pt idx="154">
                  <c:v>42604.473576388889</c:v>
                </c:pt>
                <c:pt idx="155">
                  <c:v>42604.47761574074</c:v>
                </c:pt>
                <c:pt idx="156">
                  <c:v>42604.481493055559</c:v>
                </c:pt>
                <c:pt idx="157">
                  <c:v>42604.485173611109</c:v>
                </c:pt>
                <c:pt idx="158">
                  <c:v>42604.488877314812</c:v>
                </c:pt>
                <c:pt idx="159">
                  <c:v>42604.492546296293</c:v>
                </c:pt>
                <c:pt idx="160">
                  <c:v>42604.500034722223</c:v>
                </c:pt>
                <c:pt idx="161">
                  <c:v>42604.504004629627</c:v>
                </c:pt>
                <c:pt idx="162">
                  <c:v>42604.507881944446</c:v>
                </c:pt>
                <c:pt idx="163">
                  <c:v>42604.511736111112</c:v>
                </c:pt>
                <c:pt idx="164">
                  <c:v>42604.515682870369</c:v>
                </c:pt>
                <c:pt idx="165">
                  <c:v>42604.519444444442</c:v>
                </c:pt>
                <c:pt idx="166">
                  <c:v>42604.530833333331</c:v>
                </c:pt>
                <c:pt idx="167">
                  <c:v>42604.53460648148</c:v>
                </c:pt>
                <c:pt idx="168">
                  <c:v>42604.538356481484</c:v>
                </c:pt>
                <c:pt idx="169">
                  <c:v>42604.545694444445</c:v>
                </c:pt>
                <c:pt idx="170">
                  <c:v>42604.549201388887</c:v>
                </c:pt>
                <c:pt idx="171">
                  <c:v>42604.552997685183</c:v>
                </c:pt>
                <c:pt idx="172">
                  <c:v>42604.557268518518</c:v>
                </c:pt>
                <c:pt idx="173">
                  <c:v>42604.560856481483</c:v>
                </c:pt>
                <c:pt idx="174">
                  <c:v>42604.564421296294</c:v>
                </c:pt>
                <c:pt idx="175">
                  <c:v>42604.568020833336</c:v>
                </c:pt>
                <c:pt idx="176">
                  <c:v>42604.571574074071</c:v>
                </c:pt>
                <c:pt idx="177">
                  <c:v>42604.575439814813</c:v>
                </c:pt>
                <c:pt idx="178">
                  <c:v>42604.579328703701</c:v>
                </c:pt>
                <c:pt idx="179">
                  <c:v>42604.58353009259</c:v>
                </c:pt>
                <c:pt idx="180">
                  <c:v>42604.587604166663</c:v>
                </c:pt>
                <c:pt idx="181">
                  <c:v>42604.591111111113</c:v>
                </c:pt>
                <c:pt idx="182">
                  <c:v>42604.595127314817</c:v>
                </c:pt>
                <c:pt idx="183">
                  <c:v>42604.59851851852</c:v>
                </c:pt>
                <c:pt idx="184">
                  <c:v>42604.612754629627</c:v>
                </c:pt>
                <c:pt idx="185">
                  <c:v>42604.622835648152</c:v>
                </c:pt>
                <c:pt idx="186">
                  <c:v>42604.626215277778</c:v>
                </c:pt>
                <c:pt idx="187">
                  <c:v>42604.629594907405</c:v>
                </c:pt>
                <c:pt idx="188">
                  <c:v>42604.636284722219</c:v>
                </c:pt>
                <c:pt idx="189">
                  <c:v>42604.639664351853</c:v>
                </c:pt>
                <c:pt idx="190">
                  <c:v>42604.643576388888</c:v>
                </c:pt>
                <c:pt idx="191">
                  <c:v>42604.647407407407</c:v>
                </c:pt>
                <c:pt idx="192">
                  <c:v>42604.65111111111</c:v>
                </c:pt>
                <c:pt idx="193">
                  <c:v>42604.655358796299</c:v>
                </c:pt>
                <c:pt idx="194">
                  <c:v>42604.660752314812</c:v>
                </c:pt>
                <c:pt idx="195">
                  <c:v>42604.667129629626</c:v>
                </c:pt>
                <c:pt idx="196">
                  <c:v>42604.67224537037</c:v>
                </c:pt>
                <c:pt idx="197">
                  <c:v>42604.677442129629</c:v>
                </c:pt>
                <c:pt idx="198">
                  <c:v>42604.681319444448</c:v>
                </c:pt>
                <c:pt idx="199">
                  <c:v>42604.693530092591</c:v>
                </c:pt>
                <c:pt idx="200">
                  <c:v>42604.700810185182</c:v>
                </c:pt>
                <c:pt idx="201">
                  <c:v>42604.704583333332</c:v>
                </c:pt>
                <c:pt idx="202">
                  <c:v>42604.711041666669</c:v>
                </c:pt>
                <c:pt idx="203">
                  <c:v>42604.714780092596</c:v>
                </c:pt>
                <c:pt idx="204">
                  <c:v>42604.718587962961</c:v>
                </c:pt>
                <c:pt idx="205">
                  <c:v>42604.722407407404</c:v>
                </c:pt>
                <c:pt idx="206">
                  <c:v>42604.726307870369</c:v>
                </c:pt>
                <c:pt idx="207">
                  <c:v>42604.730243055557</c:v>
                </c:pt>
                <c:pt idx="208">
                  <c:v>42604.734259259261</c:v>
                </c:pt>
                <c:pt idx="209">
                  <c:v>42604.738344907404</c:v>
                </c:pt>
                <c:pt idx="210">
                  <c:v>42604.742476851854</c:v>
                </c:pt>
                <c:pt idx="211">
                  <c:v>42604.746759259258</c:v>
                </c:pt>
                <c:pt idx="212">
                  <c:v>42604.751273148147</c:v>
                </c:pt>
                <c:pt idx="213">
                  <c:v>42604.75582175926</c:v>
                </c:pt>
                <c:pt idx="214">
                  <c:v>42604.770624999997</c:v>
                </c:pt>
                <c:pt idx="215">
                  <c:v>42604.776099537034</c:v>
                </c:pt>
                <c:pt idx="216">
                  <c:v>42605.55709490741</c:v>
                </c:pt>
                <c:pt idx="217">
                  <c:v>42605.704097222224</c:v>
                </c:pt>
                <c:pt idx="218">
                  <c:v>42606.598819444444</c:v>
                </c:pt>
                <c:pt idx="219">
                  <c:v>42606.602800925924</c:v>
                </c:pt>
                <c:pt idx="220">
                  <c:v>42607.359513888892</c:v>
                </c:pt>
                <c:pt idx="221">
                  <c:v>42607.394363425927</c:v>
                </c:pt>
                <c:pt idx="222">
                  <c:v>42607.403101851851</c:v>
                </c:pt>
                <c:pt idx="223">
                  <c:v>42607.409097222226</c:v>
                </c:pt>
                <c:pt idx="224">
                  <c:v>42607.414930555555</c:v>
                </c:pt>
                <c:pt idx="225">
                  <c:v>42607.419502314813</c:v>
                </c:pt>
                <c:pt idx="226">
                  <c:v>42607.423750000002</c:v>
                </c:pt>
                <c:pt idx="227">
                  <c:v>42607.428171296298</c:v>
                </c:pt>
                <c:pt idx="228">
                  <c:v>42607.441122685188</c:v>
                </c:pt>
                <c:pt idx="229">
                  <c:v>42607.445613425924</c:v>
                </c:pt>
                <c:pt idx="230">
                  <c:v>42607.449733796297</c:v>
                </c:pt>
                <c:pt idx="231">
                  <c:v>42607.453622685185</c:v>
                </c:pt>
                <c:pt idx="232">
                  <c:v>42607.457453703704</c:v>
                </c:pt>
                <c:pt idx="233">
                  <c:v>42607.470092592594</c:v>
                </c:pt>
                <c:pt idx="234">
                  <c:v>42607.477546296293</c:v>
                </c:pt>
                <c:pt idx="235">
                  <c:v>42607.481226851851</c:v>
                </c:pt>
                <c:pt idx="236">
                  <c:v>42607.484895833331</c:v>
                </c:pt>
                <c:pt idx="237">
                  <c:v>42607.48877314815</c:v>
                </c:pt>
                <c:pt idx="238">
                  <c:v>42607.495972222219</c:v>
                </c:pt>
                <c:pt idx="239">
                  <c:v>42607.499560185184</c:v>
                </c:pt>
                <c:pt idx="240">
                  <c:v>42607.50677083333</c:v>
                </c:pt>
                <c:pt idx="241">
                  <c:v>42607.510474537034</c:v>
                </c:pt>
                <c:pt idx="242">
                  <c:v>42607.514097222222</c:v>
                </c:pt>
                <c:pt idx="243">
                  <c:v>42607.517743055556</c:v>
                </c:pt>
                <c:pt idx="244">
                  <c:v>42607.521331018521</c:v>
                </c:pt>
                <c:pt idx="245">
                  <c:v>42607.524965277778</c:v>
                </c:pt>
                <c:pt idx="246">
                  <c:v>42607.530949074076</c:v>
                </c:pt>
                <c:pt idx="247">
                  <c:v>42607.537430555552</c:v>
                </c:pt>
                <c:pt idx="248">
                  <c:v>42607.546493055554</c:v>
                </c:pt>
                <c:pt idx="249">
                  <c:v>42607.573587962965</c:v>
                </c:pt>
                <c:pt idx="250">
                  <c:v>42607.577013888891</c:v>
                </c:pt>
                <c:pt idx="251">
                  <c:v>42607.580578703702</c:v>
                </c:pt>
                <c:pt idx="252">
                  <c:v>42607.595185185186</c:v>
                </c:pt>
                <c:pt idx="253">
                  <c:v>42607.599062499998</c:v>
                </c:pt>
                <c:pt idx="254">
                  <c:v>42607.602858796294</c:v>
                </c:pt>
                <c:pt idx="255">
                  <c:v>42607.607118055559</c:v>
                </c:pt>
                <c:pt idx="256">
                  <c:v>42607.62394675926</c:v>
                </c:pt>
                <c:pt idx="257">
                  <c:v>42607.688761574071</c:v>
                </c:pt>
                <c:pt idx="258">
                  <c:v>42607.69635416667</c:v>
                </c:pt>
                <c:pt idx="259">
                  <c:v>42607.707858796297</c:v>
                </c:pt>
                <c:pt idx="260">
                  <c:v>42607.713437500002</c:v>
                </c:pt>
                <c:pt idx="261">
                  <c:v>42607.721435185187</c:v>
                </c:pt>
                <c:pt idx="262">
                  <c:v>42607.731226851851</c:v>
                </c:pt>
                <c:pt idx="263">
                  <c:v>42608.573182870372</c:v>
                </c:pt>
                <c:pt idx="264">
                  <c:v>42608.60423611111</c:v>
                </c:pt>
                <c:pt idx="265">
                  <c:v>42608.607581018521</c:v>
                </c:pt>
                <c:pt idx="266">
                  <c:v>42608.621793981481</c:v>
                </c:pt>
                <c:pt idx="267">
                  <c:v>42608.635289351849</c:v>
                </c:pt>
                <c:pt idx="268">
                  <c:v>42608.64534722222</c:v>
                </c:pt>
                <c:pt idx="269">
                  <c:v>42608.648680555554</c:v>
                </c:pt>
                <c:pt idx="270">
                  <c:v>42608.652037037034</c:v>
                </c:pt>
                <c:pt idx="271">
                  <c:v>42608.672789351855</c:v>
                </c:pt>
                <c:pt idx="272">
                  <c:v>42608.676319444443</c:v>
                </c:pt>
                <c:pt idx="273">
                  <c:v>42608.683206018519</c:v>
                </c:pt>
                <c:pt idx="274">
                  <c:v>42608.686724537038</c:v>
                </c:pt>
                <c:pt idx="275">
                  <c:v>42608.708136574074</c:v>
                </c:pt>
                <c:pt idx="276">
                  <c:v>42608.728518518517</c:v>
                </c:pt>
                <c:pt idx="277">
                  <c:v>42608.738437499997</c:v>
                </c:pt>
                <c:pt idx="278">
                  <c:v>42609.345821759256</c:v>
                </c:pt>
                <c:pt idx="279">
                  <c:v>42609.381956018522</c:v>
                </c:pt>
                <c:pt idx="280">
                  <c:v>42609.386932870373</c:v>
                </c:pt>
                <c:pt idx="281">
                  <c:v>42609.391655092593</c:v>
                </c:pt>
                <c:pt idx="282">
                  <c:v>42609.396377314813</c:v>
                </c:pt>
                <c:pt idx="283">
                  <c:v>42609.401284722226</c:v>
                </c:pt>
                <c:pt idx="284">
                  <c:v>42609.405949074076</c:v>
                </c:pt>
                <c:pt idx="285">
                  <c:v>42609.410196759258</c:v>
                </c:pt>
                <c:pt idx="286">
                  <c:v>42609.414363425924</c:v>
                </c:pt>
                <c:pt idx="287">
                  <c:v>42609.418310185189</c:v>
                </c:pt>
                <c:pt idx="288">
                  <c:v>42609.422210648147</c:v>
                </c:pt>
                <c:pt idx="289">
                  <c:v>42609.426018518519</c:v>
                </c:pt>
                <c:pt idx="290">
                  <c:v>42609.429872685185</c:v>
                </c:pt>
                <c:pt idx="291">
                  <c:v>42609.433854166666</c:v>
                </c:pt>
                <c:pt idx="292">
                  <c:v>42609.438125000001</c:v>
                </c:pt>
                <c:pt idx="293">
                  <c:v>42609.442430555559</c:v>
                </c:pt>
                <c:pt idx="294">
                  <c:v>42609.446620370371</c:v>
                </c:pt>
                <c:pt idx="295">
                  <c:v>42609.45071759259</c:v>
                </c:pt>
                <c:pt idx="296">
                  <c:v>42609.454976851855</c:v>
                </c:pt>
                <c:pt idx="297">
                  <c:v>42609.459178240744</c:v>
                </c:pt>
                <c:pt idx="298">
                  <c:v>42609.463217592594</c:v>
                </c:pt>
                <c:pt idx="299">
                  <c:v>42609.467222222222</c:v>
                </c:pt>
                <c:pt idx="300">
                  <c:v>42609.471284722225</c:v>
                </c:pt>
                <c:pt idx="301">
                  <c:v>42609.475335648145</c:v>
                </c:pt>
                <c:pt idx="302">
                  <c:v>42609.479386574072</c:v>
                </c:pt>
                <c:pt idx="303">
                  <c:v>42609.487002314818</c:v>
                </c:pt>
                <c:pt idx="304">
                  <c:v>42609.505277777775</c:v>
                </c:pt>
                <c:pt idx="305">
                  <c:v>42609.509016203701</c:v>
                </c:pt>
                <c:pt idx="306">
                  <c:v>42609.512754629628</c:v>
                </c:pt>
                <c:pt idx="307">
                  <c:v>42609.524039351854</c:v>
                </c:pt>
                <c:pt idx="308">
                  <c:v>42609.527881944443</c:v>
                </c:pt>
                <c:pt idx="309">
                  <c:v>42609.532696759263</c:v>
                </c:pt>
                <c:pt idx="310">
                  <c:v>42609.537743055553</c:v>
                </c:pt>
                <c:pt idx="311">
                  <c:v>42609.541770833333</c:v>
                </c:pt>
                <c:pt idx="312">
                  <c:v>42609.545682870368</c:v>
                </c:pt>
                <c:pt idx="313">
                  <c:v>42609.549467592595</c:v>
                </c:pt>
                <c:pt idx="314">
                  <c:v>42609.553240740737</c:v>
                </c:pt>
                <c:pt idx="315">
                  <c:v>42609.556944444441</c:v>
                </c:pt>
                <c:pt idx="316">
                  <c:v>42609.560648148145</c:v>
                </c:pt>
                <c:pt idx="317">
                  <c:v>42609.567893518521</c:v>
                </c:pt>
                <c:pt idx="318">
                  <c:v>42609.571527777778</c:v>
                </c:pt>
                <c:pt idx="319">
                  <c:v>42609.575173611112</c:v>
                </c:pt>
                <c:pt idx="320">
                  <c:v>42609.578796296293</c:v>
                </c:pt>
                <c:pt idx="321">
                  <c:v>42609.582453703704</c:v>
                </c:pt>
                <c:pt idx="322">
                  <c:v>42609.586018518516</c:v>
                </c:pt>
                <c:pt idx="323">
                  <c:v>42609.589490740742</c:v>
                </c:pt>
                <c:pt idx="324">
                  <c:v>42609.593043981484</c:v>
                </c:pt>
                <c:pt idx="325">
                  <c:v>42609.596458333333</c:v>
                </c:pt>
                <c:pt idx="326">
                  <c:v>42609.599895833337</c:v>
                </c:pt>
                <c:pt idx="327">
                  <c:v>42609.603344907409</c:v>
                </c:pt>
                <c:pt idx="328">
                  <c:v>42609.606759259259</c:v>
                </c:pt>
                <c:pt idx="329">
                  <c:v>42609.610208333332</c:v>
                </c:pt>
                <c:pt idx="330">
                  <c:v>42609.613680555558</c:v>
                </c:pt>
                <c:pt idx="331">
                  <c:v>42609.617199074077</c:v>
                </c:pt>
                <c:pt idx="332">
                  <c:v>42609.624016203707</c:v>
                </c:pt>
                <c:pt idx="333">
                  <c:v>42609.62740740741</c:v>
                </c:pt>
                <c:pt idx="334">
                  <c:v>42609.63076388889</c:v>
                </c:pt>
                <c:pt idx="335">
                  <c:v>42609.634120370371</c:v>
                </c:pt>
                <c:pt idx="336">
                  <c:v>42609.640833333331</c:v>
                </c:pt>
                <c:pt idx="337">
                  <c:v>42609.647511574076</c:v>
                </c:pt>
                <c:pt idx="338">
                  <c:v>42609.65420138889</c:v>
                </c:pt>
                <c:pt idx="339">
                  <c:v>42609.657557870371</c:v>
                </c:pt>
                <c:pt idx="340">
                  <c:v>42609.660937499997</c:v>
                </c:pt>
                <c:pt idx="341">
                  <c:v>42609.6643287037</c:v>
                </c:pt>
                <c:pt idx="342">
                  <c:v>42609.667662037034</c:v>
                </c:pt>
                <c:pt idx="343">
                  <c:v>42609.670995370368</c:v>
                </c:pt>
                <c:pt idx="344">
                  <c:v>42609.674351851849</c:v>
                </c:pt>
                <c:pt idx="345">
                  <c:v>42609.677708333336</c:v>
                </c:pt>
                <c:pt idx="346">
                  <c:v>42609.681145833332</c:v>
                </c:pt>
                <c:pt idx="347">
                  <c:v>42609.685104166667</c:v>
                </c:pt>
                <c:pt idx="348">
                  <c:v>42609.688692129632</c:v>
                </c:pt>
                <c:pt idx="349">
                  <c:v>42609.692141203705</c:v>
                </c:pt>
                <c:pt idx="350">
                  <c:v>42609.695590277777</c:v>
                </c:pt>
                <c:pt idx="351">
                  <c:v>42609.699062500003</c:v>
                </c:pt>
                <c:pt idx="352">
                  <c:v>42609.706006944441</c:v>
                </c:pt>
                <c:pt idx="353">
                  <c:v>42609.709537037037</c:v>
                </c:pt>
                <c:pt idx="354">
                  <c:v>42609.713090277779</c:v>
                </c:pt>
                <c:pt idx="355">
                  <c:v>42609.716643518521</c:v>
                </c:pt>
                <c:pt idx="356">
                  <c:v>42609.720254629632</c:v>
                </c:pt>
                <c:pt idx="357">
                  <c:v>42609.724282407406</c:v>
                </c:pt>
                <c:pt idx="358">
                  <c:v>42609.728159722225</c:v>
                </c:pt>
                <c:pt idx="359">
                  <c:v>42609.732129629629</c:v>
                </c:pt>
                <c:pt idx="360">
                  <c:v>42609.74423611111</c:v>
                </c:pt>
                <c:pt idx="361">
                  <c:v>42610.433854166666</c:v>
                </c:pt>
                <c:pt idx="362">
                  <c:v>42610.452893518515</c:v>
                </c:pt>
                <c:pt idx="363">
                  <c:v>42610.457106481481</c:v>
                </c:pt>
                <c:pt idx="364">
                  <c:v>42610.461273148147</c:v>
                </c:pt>
                <c:pt idx="365">
                  <c:v>42610.465381944443</c:v>
                </c:pt>
                <c:pt idx="366">
                  <c:v>42610.469699074078</c:v>
                </c:pt>
                <c:pt idx="367">
                  <c:v>42610.473969907405</c:v>
                </c:pt>
                <c:pt idx="368">
                  <c:v>42610.478125000001</c:v>
                </c:pt>
                <c:pt idx="369">
                  <c:v>42610.482187499998</c:v>
                </c:pt>
                <c:pt idx="370">
                  <c:v>42610.486076388886</c:v>
                </c:pt>
                <c:pt idx="371">
                  <c:v>42610.489988425928</c:v>
                </c:pt>
                <c:pt idx="372">
                  <c:v>42610.493831018517</c:v>
                </c:pt>
                <c:pt idx="373">
                  <c:v>42610.49763888889</c:v>
                </c:pt>
                <c:pt idx="374">
                  <c:v>42610.501516203702</c:v>
                </c:pt>
                <c:pt idx="375">
                  <c:v>42610.505416666667</c:v>
                </c:pt>
                <c:pt idx="376">
                  <c:v>42610.509247685186</c:v>
                </c:pt>
                <c:pt idx="377">
                  <c:v>42610.513078703705</c:v>
                </c:pt>
                <c:pt idx="378">
                  <c:v>42610.516886574071</c:v>
                </c:pt>
                <c:pt idx="379">
                  <c:v>42610.52071759259</c:v>
                </c:pt>
                <c:pt idx="380">
                  <c:v>42610.52449074074</c:v>
                </c:pt>
                <c:pt idx="381">
                  <c:v>42610.528240740743</c:v>
                </c:pt>
                <c:pt idx="382">
                  <c:v>42610.531909722224</c:v>
                </c:pt>
                <c:pt idx="383">
                  <c:v>42610.535543981481</c:v>
                </c:pt>
                <c:pt idx="384">
                  <c:v>42610.539212962962</c:v>
                </c:pt>
                <c:pt idx="385">
                  <c:v>42610.546354166669</c:v>
                </c:pt>
                <c:pt idx="386">
                  <c:v>42610.54996527778</c:v>
                </c:pt>
                <c:pt idx="387">
                  <c:v>42610.553553240738</c:v>
                </c:pt>
                <c:pt idx="388">
                  <c:v>42610.567499999997</c:v>
                </c:pt>
                <c:pt idx="389">
                  <c:v>42611.377118055556</c:v>
                </c:pt>
                <c:pt idx="390">
                  <c:v>42611.381678240738</c:v>
                </c:pt>
                <c:pt idx="391">
                  <c:v>42611.449305555558</c:v>
                </c:pt>
                <c:pt idx="392">
                  <c:v>42612.456805555557</c:v>
                </c:pt>
                <c:pt idx="393">
                  <c:v>42612.464629629627</c:v>
                </c:pt>
                <c:pt idx="394">
                  <c:v>42612.501979166664</c:v>
                </c:pt>
                <c:pt idx="395">
                  <c:v>42613.744756944441</c:v>
                </c:pt>
                <c:pt idx="396">
                  <c:v>42616.399791666663</c:v>
                </c:pt>
                <c:pt idx="397">
                  <c:v>42617.645509259259</c:v>
                </c:pt>
                <c:pt idx="398">
                  <c:v>42618.336944444447</c:v>
                </c:pt>
                <c:pt idx="399">
                  <c:v>42618.350497685184</c:v>
                </c:pt>
                <c:pt idx="400">
                  <c:v>42618.356793981482</c:v>
                </c:pt>
                <c:pt idx="401">
                  <c:v>42618.362719907411</c:v>
                </c:pt>
                <c:pt idx="402">
                  <c:v>42618.368946759256</c:v>
                </c:pt>
                <c:pt idx="403">
                  <c:v>42618.375451388885</c:v>
                </c:pt>
                <c:pt idx="404">
                  <c:v>42618.381898148145</c:v>
                </c:pt>
                <c:pt idx="405">
                  <c:v>42618.387858796297</c:v>
                </c:pt>
                <c:pt idx="406">
                  <c:v>42618.393726851849</c:v>
                </c:pt>
                <c:pt idx="407">
                  <c:v>42618.413622685184</c:v>
                </c:pt>
                <c:pt idx="408">
                  <c:v>42618.418078703704</c:v>
                </c:pt>
                <c:pt idx="409">
                  <c:v>42618.422534722224</c:v>
                </c:pt>
                <c:pt idx="410">
                  <c:v>42618.426990740743</c:v>
                </c:pt>
                <c:pt idx="411">
                  <c:v>42618.431469907409</c:v>
                </c:pt>
                <c:pt idx="412">
                  <c:v>42618.435879629629</c:v>
                </c:pt>
                <c:pt idx="413">
                  <c:v>42618.440324074072</c:v>
                </c:pt>
                <c:pt idx="414">
                  <c:v>42618.444780092592</c:v>
                </c:pt>
                <c:pt idx="415">
                  <c:v>42618.44940972222</c:v>
                </c:pt>
                <c:pt idx="416">
                  <c:v>42618.453865740739</c:v>
                </c:pt>
                <c:pt idx="417">
                  <c:v>42618.475578703707</c:v>
                </c:pt>
                <c:pt idx="418">
                  <c:v>42618.519930555558</c:v>
                </c:pt>
                <c:pt idx="419">
                  <c:v>42618.523692129631</c:v>
                </c:pt>
                <c:pt idx="420">
                  <c:v>42618.527604166666</c:v>
                </c:pt>
                <c:pt idx="421">
                  <c:v>42618.535543981481</c:v>
                </c:pt>
                <c:pt idx="422">
                  <c:v>42618.543402777781</c:v>
                </c:pt>
                <c:pt idx="423">
                  <c:v>42618.5471412037</c:v>
                </c:pt>
                <c:pt idx="424">
                  <c:v>42618.562013888892</c:v>
                </c:pt>
                <c:pt idx="425">
                  <c:v>42618.718900462962</c:v>
                </c:pt>
                <c:pt idx="426">
                  <c:v>42619.501863425925</c:v>
                </c:pt>
                <c:pt idx="427">
                  <c:v>42619.505439814813</c:v>
                </c:pt>
                <c:pt idx="428">
                  <c:v>42619.509421296294</c:v>
                </c:pt>
                <c:pt idx="429">
                  <c:v>42619.513437499998</c:v>
                </c:pt>
                <c:pt idx="430">
                  <c:v>42619.517604166664</c:v>
                </c:pt>
                <c:pt idx="431">
                  <c:v>42619.521828703706</c:v>
                </c:pt>
                <c:pt idx="432">
                  <c:v>42619.540347222224</c:v>
                </c:pt>
                <c:pt idx="433">
                  <c:v>42619.544062499997</c:v>
                </c:pt>
                <c:pt idx="434">
                  <c:v>42619.547673611109</c:v>
                </c:pt>
                <c:pt idx="435">
                  <c:v>42619.55127314815</c:v>
                </c:pt>
                <c:pt idx="436">
                  <c:v>42619.554884259262</c:v>
                </c:pt>
                <c:pt idx="437">
                  <c:v>42619.558506944442</c:v>
                </c:pt>
                <c:pt idx="438">
                  <c:v>42619.562118055554</c:v>
                </c:pt>
                <c:pt idx="439">
                  <c:v>42619.569212962961</c:v>
                </c:pt>
                <c:pt idx="440">
                  <c:v>42619.572731481479</c:v>
                </c:pt>
                <c:pt idx="441">
                  <c:v>42619.576157407406</c:v>
                </c:pt>
                <c:pt idx="442">
                  <c:v>42619.579583333332</c:v>
                </c:pt>
                <c:pt idx="443">
                  <c:v>42619.583020833335</c:v>
                </c:pt>
                <c:pt idx="444">
                  <c:v>42619.586435185185</c:v>
                </c:pt>
                <c:pt idx="445">
                  <c:v>42619.593240740738</c:v>
                </c:pt>
                <c:pt idx="446">
                  <c:v>42619.596631944441</c:v>
                </c:pt>
                <c:pt idx="447">
                  <c:v>42619.600162037037</c:v>
                </c:pt>
                <c:pt idx="448">
                  <c:v>42619.603726851848</c:v>
                </c:pt>
                <c:pt idx="449">
                  <c:v>42619.607233796298</c:v>
                </c:pt>
                <c:pt idx="450">
                  <c:v>42619.610706018517</c:v>
                </c:pt>
                <c:pt idx="451">
                  <c:v>42619.614189814813</c:v>
                </c:pt>
                <c:pt idx="452">
                  <c:v>42619.617627314816</c:v>
                </c:pt>
                <c:pt idx="453">
                  <c:v>42619.620983796296</c:v>
                </c:pt>
                <c:pt idx="454">
                  <c:v>42619.624340277776</c:v>
                </c:pt>
                <c:pt idx="455">
                  <c:v>42619.627696759257</c:v>
                </c:pt>
                <c:pt idx="456">
                  <c:v>42619.631053240744</c:v>
                </c:pt>
                <c:pt idx="457">
                  <c:v>42619.637743055559</c:v>
                </c:pt>
                <c:pt idx="458">
                  <c:v>42619.651284722226</c:v>
                </c:pt>
                <c:pt idx="459">
                  <c:v>42619.658483796295</c:v>
                </c:pt>
                <c:pt idx="460">
                  <c:v>42619.661886574075</c:v>
                </c:pt>
                <c:pt idx="461">
                  <c:v>42619.665706018517</c:v>
                </c:pt>
                <c:pt idx="462">
                  <c:v>42619.66909722222</c:v>
                </c:pt>
                <c:pt idx="463">
                  <c:v>42619.676608796297</c:v>
                </c:pt>
                <c:pt idx="464">
                  <c:v>42619.698912037034</c:v>
                </c:pt>
                <c:pt idx="465">
                  <c:v>42619.702488425923</c:v>
                </c:pt>
                <c:pt idx="466">
                  <c:v>42619.710127314815</c:v>
                </c:pt>
                <c:pt idx="467">
                  <c:v>42619.72142361111</c:v>
                </c:pt>
                <c:pt idx="468">
                  <c:v>42619.725648148145</c:v>
                </c:pt>
                <c:pt idx="469">
                  <c:v>42619.734699074077</c:v>
                </c:pt>
                <c:pt idx="470">
                  <c:v>42619.750659722224</c:v>
                </c:pt>
                <c:pt idx="471">
                  <c:v>42620.344421296293</c:v>
                </c:pt>
                <c:pt idx="472">
                  <c:v>42620.357638888891</c:v>
                </c:pt>
                <c:pt idx="473">
                  <c:v>42620.369976851849</c:v>
                </c:pt>
                <c:pt idx="474">
                  <c:v>42620.376921296294</c:v>
                </c:pt>
                <c:pt idx="475">
                  <c:v>42620.383460648147</c:v>
                </c:pt>
                <c:pt idx="476">
                  <c:v>42620.407638888886</c:v>
                </c:pt>
                <c:pt idx="477">
                  <c:v>42620.412858796299</c:v>
                </c:pt>
                <c:pt idx="478">
                  <c:v>42620.421678240738</c:v>
                </c:pt>
                <c:pt idx="479">
                  <c:v>42620.449548611112</c:v>
                </c:pt>
                <c:pt idx="480">
                  <c:v>42620.453611111108</c:v>
                </c:pt>
                <c:pt idx="481">
                  <c:v>42620.457673611112</c:v>
                </c:pt>
                <c:pt idx="482">
                  <c:v>42620.461724537039</c:v>
                </c:pt>
                <c:pt idx="483">
                  <c:v>42620.465763888889</c:v>
                </c:pt>
                <c:pt idx="484">
                  <c:v>42620.469525462962</c:v>
                </c:pt>
                <c:pt idx="485">
                  <c:v>42620.473344907405</c:v>
                </c:pt>
                <c:pt idx="486">
                  <c:v>42620.525196759256</c:v>
                </c:pt>
                <c:pt idx="487">
                  <c:v>42620.53230324074</c:v>
                </c:pt>
                <c:pt idx="488">
                  <c:v>42620.535844907405</c:v>
                </c:pt>
                <c:pt idx="489">
                  <c:v>42620.539363425924</c:v>
                </c:pt>
                <c:pt idx="490">
                  <c:v>42620.546400462961</c:v>
                </c:pt>
                <c:pt idx="491">
                  <c:v>42620.560277777775</c:v>
                </c:pt>
                <c:pt idx="492">
                  <c:v>42620.567210648151</c:v>
                </c:pt>
                <c:pt idx="493">
                  <c:v>42620.570659722223</c:v>
                </c:pt>
                <c:pt idx="494">
                  <c:v>42620.574178240742</c:v>
                </c:pt>
                <c:pt idx="495">
                  <c:v>42620.581064814818</c:v>
                </c:pt>
                <c:pt idx="496">
                  <c:v>42620.584606481483</c:v>
                </c:pt>
                <c:pt idx="497">
                  <c:v>42620.696030092593</c:v>
                </c:pt>
                <c:pt idx="498">
                  <c:v>42620.699826388889</c:v>
                </c:pt>
                <c:pt idx="499">
                  <c:v>42620.703553240739</c:v>
                </c:pt>
                <c:pt idx="500">
                  <c:v>42620.756643518522</c:v>
                </c:pt>
                <c:pt idx="501">
                  <c:v>42620.76289351852</c:v>
                </c:pt>
                <c:pt idx="502">
                  <c:v>42620.779131944444</c:v>
                </c:pt>
                <c:pt idx="503">
                  <c:v>42621.350289351853</c:v>
                </c:pt>
                <c:pt idx="504">
                  <c:v>42621.368425925924</c:v>
                </c:pt>
                <c:pt idx="505">
                  <c:v>42621.374664351853</c:v>
                </c:pt>
                <c:pt idx="506">
                  <c:v>42621.387974537036</c:v>
                </c:pt>
                <c:pt idx="507">
                  <c:v>42621.415277777778</c:v>
                </c:pt>
                <c:pt idx="508">
                  <c:v>42621.427488425928</c:v>
                </c:pt>
                <c:pt idx="509">
                  <c:v>42621.45380787037</c:v>
                </c:pt>
                <c:pt idx="510">
                  <c:v>42621.461087962962</c:v>
                </c:pt>
                <c:pt idx="511">
                  <c:v>42621.556527777779</c:v>
                </c:pt>
                <c:pt idx="512">
                  <c:v>42621.560034722221</c:v>
                </c:pt>
                <c:pt idx="513">
                  <c:v>42621.563680555555</c:v>
                </c:pt>
                <c:pt idx="514">
                  <c:v>42621.56726851852</c:v>
                </c:pt>
                <c:pt idx="515">
                  <c:v>42621.57068287037</c:v>
                </c:pt>
                <c:pt idx="516">
                  <c:v>42621.57775462963</c:v>
                </c:pt>
                <c:pt idx="517">
                  <c:v>42621.581157407411</c:v>
                </c:pt>
                <c:pt idx="518">
                  <c:v>42621.584594907406</c:v>
                </c:pt>
                <c:pt idx="519">
                  <c:v>42621.58798611111</c:v>
                </c:pt>
                <c:pt idx="520">
                  <c:v>42621.591354166667</c:v>
                </c:pt>
                <c:pt idx="521">
                  <c:v>42621.595011574071</c:v>
                </c:pt>
                <c:pt idx="522">
                  <c:v>42621.599907407406</c:v>
                </c:pt>
                <c:pt idx="523">
                  <c:v>42621.603506944448</c:v>
                </c:pt>
                <c:pt idx="524">
                  <c:v>42621.607256944444</c:v>
                </c:pt>
                <c:pt idx="525">
                  <c:v>42621.611527777779</c:v>
                </c:pt>
                <c:pt idx="526">
                  <c:v>42621.615081018521</c:v>
                </c:pt>
                <c:pt idx="527">
                  <c:v>42621.618437500001</c:v>
                </c:pt>
                <c:pt idx="528">
                  <c:v>42621.621770833335</c:v>
                </c:pt>
                <c:pt idx="529">
                  <c:v>42621.625219907408</c:v>
                </c:pt>
                <c:pt idx="530">
                  <c:v>42621.629351851851</c:v>
                </c:pt>
                <c:pt idx="531">
                  <c:v>42621.633379629631</c:v>
                </c:pt>
                <c:pt idx="532">
                  <c:v>42621.637638888889</c:v>
                </c:pt>
                <c:pt idx="533">
                  <c:v>42621.641261574077</c:v>
                </c:pt>
                <c:pt idx="534">
                  <c:v>42621.651319444441</c:v>
                </c:pt>
                <c:pt idx="535">
                  <c:v>42621.654675925929</c:v>
                </c:pt>
                <c:pt idx="536">
                  <c:v>42621.658043981479</c:v>
                </c:pt>
                <c:pt idx="537">
                  <c:v>42621.661435185182</c:v>
                </c:pt>
                <c:pt idx="538">
                  <c:v>42621.66479166667</c:v>
                </c:pt>
                <c:pt idx="539">
                  <c:v>42621.66814814815</c:v>
                </c:pt>
                <c:pt idx="540">
                  <c:v>42621.6715625</c:v>
                </c:pt>
                <c:pt idx="541">
                  <c:v>42621.675347222219</c:v>
                </c:pt>
                <c:pt idx="542">
                  <c:v>42621.678761574076</c:v>
                </c:pt>
                <c:pt idx="543">
                  <c:v>42621.682152777779</c:v>
                </c:pt>
                <c:pt idx="544">
                  <c:v>42621.685543981483</c:v>
                </c:pt>
                <c:pt idx="545">
                  <c:v>42621.688888888886</c:v>
                </c:pt>
                <c:pt idx="546">
                  <c:v>42621.692303240743</c:v>
                </c:pt>
                <c:pt idx="547">
                  <c:v>42621.696180555555</c:v>
                </c:pt>
                <c:pt idx="548">
                  <c:v>42621.69972222222</c:v>
                </c:pt>
                <c:pt idx="549">
                  <c:v>42621.703993055555</c:v>
                </c:pt>
                <c:pt idx="550">
                  <c:v>42621.708321759259</c:v>
                </c:pt>
                <c:pt idx="551">
                  <c:v>42621.712812500002</c:v>
                </c:pt>
                <c:pt idx="552">
                  <c:v>42621.716307870367</c:v>
                </c:pt>
                <c:pt idx="553">
                  <c:v>42621.720335648148</c:v>
                </c:pt>
                <c:pt idx="554">
                  <c:v>42621.723993055559</c:v>
                </c:pt>
                <c:pt idx="555">
                  <c:v>42621.727638888886</c:v>
                </c:pt>
                <c:pt idx="556">
                  <c:v>42621.731504629628</c:v>
                </c:pt>
                <c:pt idx="557">
                  <c:v>42621.735868055555</c:v>
                </c:pt>
                <c:pt idx="558">
                  <c:v>42621.741111111114</c:v>
                </c:pt>
                <c:pt idx="559">
                  <c:v>42621.747210648151</c:v>
                </c:pt>
                <c:pt idx="560">
                  <c:v>42621.761041666665</c:v>
                </c:pt>
                <c:pt idx="561">
                  <c:v>42621.76840277778</c:v>
                </c:pt>
                <c:pt idx="562">
                  <c:v>42622.348333333335</c:v>
                </c:pt>
                <c:pt idx="563">
                  <c:v>42622.35628472222</c:v>
                </c:pt>
                <c:pt idx="564">
                  <c:v>42622.362824074073</c:v>
                </c:pt>
                <c:pt idx="565">
                  <c:v>42622.36928240741</c:v>
                </c:pt>
                <c:pt idx="566">
                  <c:v>42622.375752314816</c:v>
                </c:pt>
                <c:pt idx="567">
                  <c:v>42622.381643518522</c:v>
                </c:pt>
                <c:pt idx="568">
                  <c:v>42622.387442129628</c:v>
                </c:pt>
                <c:pt idx="569">
                  <c:v>42622.392766203702</c:v>
                </c:pt>
                <c:pt idx="570">
                  <c:v>42622.397685185184</c:v>
                </c:pt>
                <c:pt idx="571">
                  <c:v>42622.402326388888</c:v>
                </c:pt>
                <c:pt idx="572">
                  <c:v>42622.406898148147</c:v>
                </c:pt>
                <c:pt idx="573">
                  <c:v>42622.415856481479</c:v>
                </c:pt>
                <c:pt idx="574">
                  <c:v>42622.420081018521</c:v>
                </c:pt>
                <c:pt idx="575">
                  <c:v>42622.424212962964</c:v>
                </c:pt>
                <c:pt idx="576">
                  <c:v>42622.428263888891</c:v>
                </c:pt>
                <c:pt idx="577">
                  <c:v>42622.432268518518</c:v>
                </c:pt>
                <c:pt idx="578">
                  <c:v>42622.436180555553</c:v>
                </c:pt>
                <c:pt idx="579">
                  <c:v>42622.440115740741</c:v>
                </c:pt>
                <c:pt idx="580">
                  <c:v>42622.444027777776</c:v>
                </c:pt>
                <c:pt idx="581">
                  <c:v>42622.447800925926</c:v>
                </c:pt>
                <c:pt idx="582">
                  <c:v>42622.451562499999</c:v>
                </c:pt>
                <c:pt idx="583">
                  <c:v>42622.455370370371</c:v>
                </c:pt>
                <c:pt idx="584">
                  <c:v>42622.459201388891</c:v>
                </c:pt>
                <c:pt idx="585">
                  <c:v>42622.463043981479</c:v>
                </c:pt>
                <c:pt idx="586">
                  <c:v>42622.466886574075</c:v>
                </c:pt>
                <c:pt idx="587">
                  <c:v>42622.470648148148</c:v>
                </c:pt>
                <c:pt idx="588">
                  <c:v>42622.474328703705</c:v>
                </c:pt>
                <c:pt idx="589">
                  <c:v>42622.478020833332</c:v>
                </c:pt>
                <c:pt idx="590">
                  <c:v>42622.481736111113</c:v>
                </c:pt>
                <c:pt idx="591">
                  <c:v>42622.485474537039</c:v>
                </c:pt>
                <c:pt idx="592">
                  <c:v>42622.489236111112</c:v>
                </c:pt>
                <c:pt idx="593">
                  <c:v>42622.49291666667</c:v>
                </c:pt>
                <c:pt idx="594">
                  <c:v>42622.496550925927</c:v>
                </c:pt>
                <c:pt idx="595">
                  <c:v>42622.500150462962</c:v>
                </c:pt>
                <c:pt idx="596">
                  <c:v>42622.50409722222</c:v>
                </c:pt>
                <c:pt idx="597">
                  <c:v>42622.508206018516</c:v>
                </c:pt>
                <c:pt idx="598">
                  <c:v>42622.512037037035</c:v>
                </c:pt>
                <c:pt idx="599">
                  <c:v>42622.516134259262</c:v>
                </c:pt>
                <c:pt idx="600">
                  <c:v>42622.520162037035</c:v>
                </c:pt>
                <c:pt idx="601">
                  <c:v>42622.523888888885</c:v>
                </c:pt>
                <c:pt idx="602">
                  <c:v>42622.527488425927</c:v>
                </c:pt>
                <c:pt idx="603">
                  <c:v>42622.531273148146</c:v>
                </c:pt>
                <c:pt idx="604">
                  <c:v>42622.534872685188</c:v>
                </c:pt>
                <c:pt idx="605">
                  <c:v>42622.538402777776</c:v>
                </c:pt>
                <c:pt idx="606">
                  <c:v>42622.541898148149</c:v>
                </c:pt>
                <c:pt idx="607">
                  <c:v>42622.545949074076</c:v>
                </c:pt>
                <c:pt idx="608">
                  <c:v>42622.549733796295</c:v>
                </c:pt>
                <c:pt idx="609">
                  <c:v>42622.55332175926</c:v>
                </c:pt>
                <c:pt idx="610">
                  <c:v>42622.556828703702</c:v>
                </c:pt>
                <c:pt idx="611">
                  <c:v>42622.560868055552</c:v>
                </c:pt>
                <c:pt idx="612">
                  <c:v>42622.564351851855</c:v>
                </c:pt>
                <c:pt idx="613">
                  <c:v>42622.567835648151</c:v>
                </c:pt>
                <c:pt idx="614">
                  <c:v>42622.571261574078</c:v>
                </c:pt>
                <c:pt idx="615">
                  <c:v>42622.578090277777</c:v>
                </c:pt>
                <c:pt idx="616">
                  <c:v>42622.584803240738</c:v>
                </c:pt>
                <c:pt idx="617">
                  <c:v>42622.591516203705</c:v>
                </c:pt>
                <c:pt idx="618">
                  <c:v>42622.594895833332</c:v>
                </c:pt>
                <c:pt idx="619">
                  <c:v>42622.598287037035</c:v>
                </c:pt>
                <c:pt idx="620">
                  <c:v>42622.601689814815</c:v>
                </c:pt>
                <c:pt idx="621">
                  <c:v>42622.605162037034</c:v>
                </c:pt>
                <c:pt idx="622">
                  <c:v>42622.60869212963</c:v>
                </c:pt>
                <c:pt idx="623">
                  <c:v>42622.612210648149</c:v>
                </c:pt>
                <c:pt idx="624">
                  <c:v>42622.615624999999</c:v>
                </c:pt>
                <c:pt idx="625">
                  <c:v>42622.619016203702</c:v>
                </c:pt>
                <c:pt idx="626">
                  <c:v>42622.622372685182</c:v>
                </c:pt>
                <c:pt idx="627">
                  <c:v>42622.632476851853</c:v>
                </c:pt>
                <c:pt idx="628">
                  <c:v>42622.635868055557</c:v>
                </c:pt>
                <c:pt idx="629">
                  <c:v>42622.639236111114</c:v>
                </c:pt>
                <c:pt idx="630">
                  <c:v>42622.642581018517</c:v>
                </c:pt>
                <c:pt idx="631">
                  <c:v>42622.646018518521</c:v>
                </c:pt>
                <c:pt idx="632">
                  <c:v>42622.649386574078</c:v>
                </c:pt>
                <c:pt idx="633">
                  <c:v>42622.652743055558</c:v>
                </c:pt>
                <c:pt idx="634">
                  <c:v>42622.656145833331</c:v>
                </c:pt>
                <c:pt idx="635">
                  <c:v>42622.659675925926</c:v>
                </c:pt>
                <c:pt idx="636">
                  <c:v>42622.66302083333</c:v>
                </c:pt>
                <c:pt idx="637">
                  <c:v>42622.673333333332</c:v>
                </c:pt>
                <c:pt idx="638">
                  <c:v>42622.676736111112</c:v>
                </c:pt>
                <c:pt idx="639">
                  <c:v>42622.680081018516</c:v>
                </c:pt>
                <c:pt idx="640">
                  <c:v>42622.683449074073</c:v>
                </c:pt>
                <c:pt idx="641">
                  <c:v>42622.686805555553</c:v>
                </c:pt>
                <c:pt idx="642">
                  <c:v>42622.705000000002</c:v>
                </c:pt>
                <c:pt idx="643">
                  <c:v>42622.708564814813</c:v>
                </c:pt>
                <c:pt idx="644">
                  <c:v>42622.712326388886</c:v>
                </c:pt>
                <c:pt idx="645">
                  <c:v>42622.716111111113</c:v>
                </c:pt>
                <c:pt idx="646">
                  <c:v>42622.71974537037</c:v>
                </c:pt>
                <c:pt idx="647">
                  <c:v>42622.723333333335</c:v>
                </c:pt>
                <c:pt idx="648">
                  <c:v>42622.727280092593</c:v>
                </c:pt>
                <c:pt idx="649">
                  <c:v>42622.741574074076</c:v>
                </c:pt>
                <c:pt idx="650">
                  <c:v>42622.746562499997</c:v>
                </c:pt>
                <c:pt idx="651">
                  <c:v>42622.751493055555</c:v>
                </c:pt>
                <c:pt idx="652">
                  <c:v>42622.760972222219</c:v>
                </c:pt>
                <c:pt idx="653">
                  <c:v>42622.765914351854</c:v>
                </c:pt>
                <c:pt idx="654">
                  <c:v>42622.774548611109</c:v>
                </c:pt>
                <c:pt idx="655">
                  <c:v>42622.781261574077</c:v>
                </c:pt>
                <c:pt idx="656">
                  <c:v>42623.36310185185</c:v>
                </c:pt>
                <c:pt idx="657">
                  <c:v>42623.369583333333</c:v>
                </c:pt>
                <c:pt idx="658">
                  <c:v>42623.375775462962</c:v>
                </c:pt>
                <c:pt idx="659">
                  <c:v>42623.381874999999</c:v>
                </c:pt>
                <c:pt idx="660">
                  <c:v>42623.387835648151</c:v>
                </c:pt>
                <c:pt idx="661">
                  <c:v>42623.393784722219</c:v>
                </c:pt>
                <c:pt idx="662">
                  <c:v>42623.399155092593</c:v>
                </c:pt>
                <c:pt idx="663">
                  <c:v>42623.404282407406</c:v>
                </c:pt>
                <c:pt idx="664">
                  <c:v>42623.40892361111</c:v>
                </c:pt>
                <c:pt idx="665">
                  <c:v>42623.413449074076</c:v>
                </c:pt>
                <c:pt idx="666">
                  <c:v>42623.418217592596</c:v>
                </c:pt>
                <c:pt idx="667">
                  <c:v>42623.422835648147</c:v>
                </c:pt>
                <c:pt idx="668">
                  <c:v>42623.427534722221</c:v>
                </c:pt>
                <c:pt idx="669">
                  <c:v>42623.431805555556</c:v>
                </c:pt>
                <c:pt idx="670">
                  <c:v>42623.436180555553</c:v>
                </c:pt>
                <c:pt idx="671">
                  <c:v>42623.440532407411</c:v>
                </c:pt>
                <c:pt idx="672">
                  <c:v>42623.445254629631</c:v>
                </c:pt>
                <c:pt idx="673">
                  <c:v>42623.449849537035</c:v>
                </c:pt>
                <c:pt idx="674">
                  <c:v>42623.454456018517</c:v>
                </c:pt>
                <c:pt idx="675">
                  <c:v>42623.458993055552</c:v>
                </c:pt>
                <c:pt idx="676">
                  <c:v>42623.463437500002</c:v>
                </c:pt>
                <c:pt idx="677">
                  <c:v>42623.467673611114</c:v>
                </c:pt>
                <c:pt idx="678">
                  <c:v>42623.47184027778</c:v>
                </c:pt>
                <c:pt idx="679">
                  <c:v>42623.47587962963</c:v>
                </c:pt>
                <c:pt idx="680">
                  <c:v>42623.479907407411</c:v>
                </c:pt>
                <c:pt idx="681">
                  <c:v>42623.484039351853</c:v>
                </c:pt>
                <c:pt idx="682">
                  <c:v>42623.488252314812</c:v>
                </c:pt>
                <c:pt idx="683">
                  <c:v>42623.492465277777</c:v>
                </c:pt>
                <c:pt idx="684">
                  <c:v>42623.496689814812</c:v>
                </c:pt>
                <c:pt idx="685">
                  <c:v>42623.500868055555</c:v>
                </c:pt>
                <c:pt idx="686">
                  <c:v>42623.528900462959</c:v>
                </c:pt>
                <c:pt idx="687">
                  <c:v>42623.536631944444</c:v>
                </c:pt>
                <c:pt idx="688">
                  <c:v>42623.55568287037</c:v>
                </c:pt>
                <c:pt idx="689">
                  <c:v>42623.55940972222</c:v>
                </c:pt>
                <c:pt idx="690">
                  <c:v>42623.563101851854</c:v>
                </c:pt>
                <c:pt idx="691">
                  <c:v>42623.570347222223</c:v>
                </c:pt>
                <c:pt idx="692">
                  <c:v>42623.573935185188</c:v>
                </c:pt>
                <c:pt idx="693">
                  <c:v>42623.57744212963</c:v>
                </c:pt>
                <c:pt idx="694">
                  <c:v>42623.581030092595</c:v>
                </c:pt>
                <c:pt idx="695">
                  <c:v>42623.584548611114</c:v>
                </c:pt>
                <c:pt idx="696">
                  <c:v>42623.588078703702</c:v>
                </c:pt>
                <c:pt idx="697">
                  <c:v>42623.591539351852</c:v>
                </c:pt>
                <c:pt idx="698">
                  <c:v>42623.595081018517</c:v>
                </c:pt>
                <c:pt idx="699">
                  <c:v>42623.598564814813</c:v>
                </c:pt>
                <c:pt idx="700">
                  <c:v>42623.602013888885</c:v>
                </c:pt>
                <c:pt idx="701">
                  <c:v>42623.605497685188</c:v>
                </c:pt>
                <c:pt idx="702">
                  <c:v>42623.608981481484</c:v>
                </c:pt>
                <c:pt idx="703">
                  <c:v>42623.612430555557</c:v>
                </c:pt>
                <c:pt idx="704">
                  <c:v>42623.615879629629</c:v>
                </c:pt>
                <c:pt idx="705">
                  <c:v>42623.619270833333</c:v>
                </c:pt>
                <c:pt idx="706">
                  <c:v>42623.622673611113</c:v>
                </c:pt>
                <c:pt idx="707">
                  <c:v>42623.626030092593</c:v>
                </c:pt>
                <c:pt idx="708">
                  <c:v>42623.629374999997</c:v>
                </c:pt>
                <c:pt idx="709">
                  <c:v>42623.632731481484</c:v>
                </c:pt>
                <c:pt idx="710">
                  <c:v>42623.636076388888</c:v>
                </c:pt>
                <c:pt idx="711">
                  <c:v>42623.639421296299</c:v>
                </c:pt>
                <c:pt idx="712">
                  <c:v>42623.642766203702</c:v>
                </c:pt>
                <c:pt idx="713">
                  <c:v>42623.646122685182</c:v>
                </c:pt>
                <c:pt idx="714">
                  <c:v>42623.649467592593</c:v>
                </c:pt>
                <c:pt idx="715">
                  <c:v>42623.652812499997</c:v>
                </c:pt>
                <c:pt idx="716">
                  <c:v>42623.656157407408</c:v>
                </c:pt>
                <c:pt idx="717">
                  <c:v>42623.744872685187</c:v>
                </c:pt>
                <c:pt idx="718">
                  <c:v>42624.582812499997</c:v>
                </c:pt>
                <c:pt idx="719">
                  <c:v>42624.593472222223</c:v>
                </c:pt>
                <c:pt idx="720">
                  <c:v>42624.597222222219</c:v>
                </c:pt>
                <c:pt idx="721">
                  <c:v>42624.604062500002</c:v>
                </c:pt>
                <c:pt idx="722">
                  <c:v>42624.607858796298</c:v>
                </c:pt>
                <c:pt idx="723">
                  <c:v>42624.61136574074</c:v>
                </c:pt>
                <c:pt idx="724">
                  <c:v>42624.614837962959</c:v>
                </c:pt>
                <c:pt idx="725">
                  <c:v>42624.618206018517</c:v>
                </c:pt>
                <c:pt idx="726">
                  <c:v>42624.621631944443</c:v>
                </c:pt>
                <c:pt idx="727">
                  <c:v>42624.624988425923</c:v>
                </c:pt>
                <c:pt idx="728">
                  <c:v>42624.631701388891</c:v>
                </c:pt>
                <c:pt idx="729">
                  <c:v>42624.655162037037</c:v>
                </c:pt>
                <c:pt idx="730">
                  <c:v>42624.663414351853</c:v>
                </c:pt>
                <c:pt idx="731">
                  <c:v>42624.668009259258</c:v>
                </c:pt>
                <c:pt idx="732">
                  <c:v>42624.672789351855</c:v>
                </c:pt>
                <c:pt idx="733">
                  <c:v>42624.677731481483</c:v>
                </c:pt>
                <c:pt idx="734">
                  <c:v>42624.694768518515</c:v>
                </c:pt>
                <c:pt idx="735">
                  <c:v>42624.717731481483</c:v>
                </c:pt>
                <c:pt idx="736">
                  <c:v>42624.721863425926</c:v>
                </c:pt>
                <c:pt idx="737">
                  <c:v>42624.773668981485</c:v>
                </c:pt>
                <c:pt idx="738">
                  <c:v>42625.336493055554</c:v>
                </c:pt>
                <c:pt idx="739">
                  <c:v>42625.555763888886</c:v>
                </c:pt>
                <c:pt idx="740">
                  <c:v>42625.575138888889</c:v>
                </c:pt>
                <c:pt idx="741">
                  <c:v>42625.579293981478</c:v>
                </c:pt>
                <c:pt idx="742">
                  <c:v>42625.586608796293</c:v>
                </c:pt>
                <c:pt idx="743">
                  <c:v>42625.590162037035</c:v>
                </c:pt>
                <c:pt idx="744">
                  <c:v>42625.594421296293</c:v>
                </c:pt>
                <c:pt idx="745">
                  <c:v>42625.606030092589</c:v>
                </c:pt>
                <c:pt idx="746">
                  <c:v>42625.614444444444</c:v>
                </c:pt>
                <c:pt idx="747">
                  <c:v>42625.621342592596</c:v>
                </c:pt>
                <c:pt idx="748">
                  <c:v>42625.63616898148</c:v>
                </c:pt>
                <c:pt idx="749">
                  <c:v>42625.639594907407</c:v>
                </c:pt>
                <c:pt idx="750">
                  <c:v>42625.644803240742</c:v>
                </c:pt>
                <c:pt idx="751">
                  <c:v>42625.67224537037</c:v>
                </c:pt>
                <c:pt idx="752">
                  <c:v>42625.675636574073</c:v>
                </c:pt>
                <c:pt idx="753">
                  <c:v>42625.69803240741</c:v>
                </c:pt>
                <c:pt idx="754">
                  <c:v>42625.701805555553</c:v>
                </c:pt>
                <c:pt idx="755">
                  <c:v>42625.714212962965</c:v>
                </c:pt>
                <c:pt idx="756">
                  <c:v>42625.718518518515</c:v>
                </c:pt>
                <c:pt idx="757">
                  <c:v>42625.72314814815</c:v>
                </c:pt>
                <c:pt idx="758">
                  <c:v>42625.727812500001</c:v>
                </c:pt>
                <c:pt idx="759">
                  <c:v>42625.734606481485</c:v>
                </c:pt>
                <c:pt idx="760">
                  <c:v>42625.741828703707</c:v>
                </c:pt>
                <c:pt idx="761">
                  <c:v>42625.763368055559</c:v>
                </c:pt>
                <c:pt idx="762">
                  <c:v>42626.355092592596</c:v>
                </c:pt>
                <c:pt idx="763">
                  <c:v>42626.360381944447</c:v>
                </c:pt>
                <c:pt idx="764">
                  <c:v>42626.36546296296</c:v>
                </c:pt>
                <c:pt idx="765">
                  <c:v>42626.370706018519</c:v>
                </c:pt>
                <c:pt idx="766">
                  <c:v>42626.375671296293</c:v>
                </c:pt>
                <c:pt idx="767">
                  <c:v>42626.402604166666</c:v>
                </c:pt>
                <c:pt idx="768">
                  <c:v>42626.406967592593</c:v>
                </c:pt>
                <c:pt idx="769">
                  <c:v>42626.411041666666</c:v>
                </c:pt>
                <c:pt idx="770">
                  <c:v>42626.415208333332</c:v>
                </c:pt>
                <c:pt idx="771">
                  <c:v>42626.419259259259</c:v>
                </c:pt>
                <c:pt idx="772">
                  <c:v>42626.423344907409</c:v>
                </c:pt>
                <c:pt idx="773">
                  <c:v>42626.427372685182</c:v>
                </c:pt>
                <c:pt idx="774">
                  <c:v>42626.431400462963</c:v>
                </c:pt>
                <c:pt idx="775">
                  <c:v>42626.435266203705</c:v>
                </c:pt>
                <c:pt idx="776">
                  <c:v>42626.439131944448</c:v>
                </c:pt>
                <c:pt idx="777">
                  <c:v>42626.442847222221</c:v>
                </c:pt>
                <c:pt idx="778">
                  <c:v>42626.446585648147</c:v>
                </c:pt>
                <c:pt idx="779">
                  <c:v>42626.461342592593</c:v>
                </c:pt>
                <c:pt idx="780">
                  <c:v>42626.476041666669</c:v>
                </c:pt>
                <c:pt idx="781">
                  <c:v>42626.479710648149</c:v>
                </c:pt>
                <c:pt idx="782">
                  <c:v>42626.48332175926</c:v>
                </c:pt>
                <c:pt idx="783">
                  <c:v>42626.486898148149</c:v>
                </c:pt>
                <c:pt idx="784">
                  <c:v>42626.490520833337</c:v>
                </c:pt>
                <c:pt idx="785">
                  <c:v>42626.494097222225</c:v>
                </c:pt>
                <c:pt idx="786">
                  <c:v>42626.501516203702</c:v>
                </c:pt>
                <c:pt idx="787">
                  <c:v>42626.593055555553</c:v>
                </c:pt>
                <c:pt idx="788">
                  <c:v>42626.599918981483</c:v>
                </c:pt>
                <c:pt idx="789">
                  <c:v>42626.605104166665</c:v>
                </c:pt>
                <c:pt idx="790">
                  <c:v>42626.634259259263</c:v>
                </c:pt>
                <c:pt idx="791">
                  <c:v>42626.652326388888</c:v>
                </c:pt>
                <c:pt idx="792">
                  <c:v>42626.657152777778</c:v>
                </c:pt>
                <c:pt idx="793">
                  <c:v>42626.693159722221</c:v>
                </c:pt>
                <c:pt idx="794">
                  <c:v>42626.703564814816</c:v>
                </c:pt>
                <c:pt idx="795">
                  <c:v>42626.707175925927</c:v>
                </c:pt>
                <c:pt idx="796">
                  <c:v>42626.711018518516</c:v>
                </c:pt>
                <c:pt idx="797">
                  <c:v>42626.71534722222</c:v>
                </c:pt>
                <c:pt idx="798">
                  <c:v>42626.738449074073</c:v>
                </c:pt>
                <c:pt idx="799">
                  <c:v>42626.742627314816</c:v>
                </c:pt>
                <c:pt idx="800">
                  <c:v>42626.751435185186</c:v>
                </c:pt>
                <c:pt idx="801">
                  <c:v>42626.755995370368</c:v>
                </c:pt>
                <c:pt idx="802">
                  <c:v>42626.76059027778</c:v>
                </c:pt>
                <c:pt idx="803">
                  <c:v>42626.765543981484</c:v>
                </c:pt>
                <c:pt idx="804">
                  <c:v>42626.770833333336</c:v>
                </c:pt>
                <c:pt idx="805">
                  <c:v>42626.776898148149</c:v>
                </c:pt>
                <c:pt idx="806">
                  <c:v>42627.363032407404</c:v>
                </c:pt>
                <c:pt idx="807">
                  <c:v>42627.63517361111</c:v>
                </c:pt>
                <c:pt idx="808">
                  <c:v>42627.663819444446</c:v>
                </c:pt>
                <c:pt idx="809">
                  <c:v>42627.691053240742</c:v>
                </c:pt>
                <c:pt idx="810">
                  <c:v>42627.695428240739</c:v>
                </c:pt>
                <c:pt idx="811">
                  <c:v>42627.698831018519</c:v>
                </c:pt>
                <c:pt idx="812">
                  <c:v>42627.747523148151</c:v>
                </c:pt>
                <c:pt idx="813">
                  <c:v>42627.764039351852</c:v>
                </c:pt>
                <c:pt idx="814">
                  <c:v>42628.445486111108</c:v>
                </c:pt>
                <c:pt idx="815">
                  <c:v>42629.360312500001</c:v>
                </c:pt>
                <c:pt idx="816">
                  <c:v>42629.365335648145</c:v>
                </c:pt>
                <c:pt idx="817">
                  <c:v>42629.370115740741</c:v>
                </c:pt>
                <c:pt idx="818">
                  <c:v>42629.375069444446</c:v>
                </c:pt>
                <c:pt idx="819">
                  <c:v>42629.379953703705</c:v>
                </c:pt>
                <c:pt idx="820">
                  <c:v>42629.384340277778</c:v>
                </c:pt>
                <c:pt idx="821">
                  <c:v>42629.388819444444</c:v>
                </c:pt>
                <c:pt idx="822">
                  <c:v>42629.397557870368</c:v>
                </c:pt>
                <c:pt idx="823">
                  <c:v>42629.401909722219</c:v>
                </c:pt>
                <c:pt idx="824">
                  <c:v>42629.406157407408</c:v>
                </c:pt>
                <c:pt idx="825">
                  <c:v>42629.410185185188</c:v>
                </c:pt>
                <c:pt idx="826">
                  <c:v>42629.414270833331</c:v>
                </c:pt>
                <c:pt idx="827">
                  <c:v>42629.418263888889</c:v>
                </c:pt>
                <c:pt idx="828">
                  <c:v>42629.422314814816</c:v>
                </c:pt>
                <c:pt idx="829">
                  <c:v>42629.426365740743</c:v>
                </c:pt>
                <c:pt idx="830">
                  <c:v>42629.430277777778</c:v>
                </c:pt>
                <c:pt idx="831">
                  <c:v>42629.43414351852</c:v>
                </c:pt>
                <c:pt idx="832">
                  <c:v>42629.438043981485</c:v>
                </c:pt>
                <c:pt idx="833">
                  <c:v>42629.446226851855</c:v>
                </c:pt>
                <c:pt idx="834">
                  <c:v>42629.454976851855</c:v>
                </c:pt>
                <c:pt idx="835">
                  <c:v>42629.45894675926</c:v>
                </c:pt>
                <c:pt idx="836">
                  <c:v>42629.462847222225</c:v>
                </c:pt>
                <c:pt idx="837">
                  <c:v>42629.46670138889</c:v>
                </c:pt>
                <c:pt idx="838">
                  <c:v>42629.470509259256</c:v>
                </c:pt>
                <c:pt idx="839">
                  <c:v>42629.474259259259</c:v>
                </c:pt>
                <c:pt idx="840">
                  <c:v>42629.47797453704</c:v>
                </c:pt>
                <c:pt idx="841">
                  <c:v>42629.481689814813</c:v>
                </c:pt>
                <c:pt idx="842">
                  <c:v>42629.485405092593</c:v>
                </c:pt>
                <c:pt idx="843">
                  <c:v>42629.48914351852</c:v>
                </c:pt>
                <c:pt idx="844">
                  <c:v>42629.492905092593</c:v>
                </c:pt>
                <c:pt idx="845">
                  <c:v>42629.496608796297</c:v>
                </c:pt>
                <c:pt idx="846">
                  <c:v>42629.500289351854</c:v>
                </c:pt>
                <c:pt idx="847">
                  <c:v>42629.503969907404</c:v>
                </c:pt>
                <c:pt idx="848">
                  <c:v>42629.507592592592</c:v>
                </c:pt>
                <c:pt idx="849">
                  <c:v>42629.511238425926</c:v>
                </c:pt>
                <c:pt idx="850">
                  <c:v>42629.514837962961</c:v>
                </c:pt>
                <c:pt idx="851">
                  <c:v>42629.518483796295</c:v>
                </c:pt>
                <c:pt idx="852">
                  <c:v>42629.522118055553</c:v>
                </c:pt>
                <c:pt idx="853">
                  <c:v>42629.525706018518</c:v>
                </c:pt>
                <c:pt idx="854">
                  <c:v>42629.529317129629</c:v>
                </c:pt>
                <c:pt idx="855">
                  <c:v>42629.532893518517</c:v>
                </c:pt>
                <c:pt idx="856">
                  <c:v>42629.536481481482</c:v>
                </c:pt>
                <c:pt idx="857">
                  <c:v>42629.540034722224</c:v>
                </c:pt>
                <c:pt idx="858">
                  <c:v>42629.543622685182</c:v>
                </c:pt>
                <c:pt idx="859">
                  <c:v>42629.5471875</c:v>
                </c:pt>
                <c:pt idx="860">
                  <c:v>42629.550694444442</c:v>
                </c:pt>
                <c:pt idx="861">
                  <c:v>42629.554189814815</c:v>
                </c:pt>
                <c:pt idx="862">
                  <c:v>42629.557939814818</c:v>
                </c:pt>
                <c:pt idx="863">
                  <c:v>42629.561539351853</c:v>
                </c:pt>
                <c:pt idx="864">
                  <c:v>42629.565104166664</c:v>
                </c:pt>
                <c:pt idx="865">
                  <c:v>42629.568611111114</c:v>
                </c:pt>
                <c:pt idx="866">
                  <c:v>42629.572233796294</c:v>
                </c:pt>
                <c:pt idx="867">
                  <c:v>42629.575833333336</c:v>
                </c:pt>
                <c:pt idx="868">
                  <c:v>42629.579375000001</c:v>
                </c:pt>
                <c:pt idx="869">
                  <c:v>42629.582835648151</c:v>
                </c:pt>
                <c:pt idx="870">
                  <c:v>42629.586365740739</c:v>
                </c:pt>
                <c:pt idx="871">
                  <c:v>42629.589814814812</c:v>
                </c:pt>
                <c:pt idx="872">
                  <c:v>42629.600115740737</c:v>
                </c:pt>
                <c:pt idx="873">
                  <c:v>42629.668530092589</c:v>
                </c:pt>
                <c:pt idx="874">
                  <c:v>42629.701944444445</c:v>
                </c:pt>
                <c:pt idx="875">
                  <c:v>42629.760127314818</c:v>
                </c:pt>
                <c:pt idx="876">
                  <c:v>42630.349976851852</c:v>
                </c:pt>
                <c:pt idx="877">
                  <c:v>42630.372581018521</c:v>
                </c:pt>
                <c:pt idx="878">
                  <c:v>42630.383113425924</c:v>
                </c:pt>
                <c:pt idx="879">
                  <c:v>42630.388078703705</c:v>
                </c:pt>
                <c:pt idx="880">
                  <c:v>42630.392858796295</c:v>
                </c:pt>
                <c:pt idx="881">
                  <c:v>42630.402187500003</c:v>
                </c:pt>
                <c:pt idx="882">
                  <c:v>42630.406805555554</c:v>
                </c:pt>
                <c:pt idx="883">
                  <c:v>42630.411307870374</c:v>
                </c:pt>
                <c:pt idx="884">
                  <c:v>42630.415821759256</c:v>
                </c:pt>
                <c:pt idx="885">
                  <c:v>42630.420717592591</c:v>
                </c:pt>
                <c:pt idx="886">
                  <c:v>42630.425659722219</c:v>
                </c:pt>
                <c:pt idx="887">
                  <c:v>42630.430405092593</c:v>
                </c:pt>
                <c:pt idx="888">
                  <c:v>42630.434965277775</c:v>
                </c:pt>
                <c:pt idx="889">
                  <c:v>42630.439328703702</c:v>
                </c:pt>
                <c:pt idx="890">
                  <c:v>42630.443796296298</c:v>
                </c:pt>
                <c:pt idx="891">
                  <c:v>42630.448333333334</c:v>
                </c:pt>
                <c:pt idx="892">
                  <c:v>42630.457407407404</c:v>
                </c:pt>
                <c:pt idx="893">
                  <c:v>42630.461701388886</c:v>
                </c:pt>
                <c:pt idx="894">
                  <c:v>42630.465995370374</c:v>
                </c:pt>
                <c:pt idx="895">
                  <c:v>42630.470127314817</c:v>
                </c:pt>
                <c:pt idx="896">
                  <c:v>42630.474120370367</c:v>
                </c:pt>
                <c:pt idx="897">
                  <c:v>42630.478275462963</c:v>
                </c:pt>
                <c:pt idx="898">
                  <c:v>42630.482476851852</c:v>
                </c:pt>
                <c:pt idx="899">
                  <c:v>42630.486539351848</c:v>
                </c:pt>
                <c:pt idx="900">
                  <c:v>42630.490312499998</c:v>
                </c:pt>
                <c:pt idx="901">
                  <c:v>42630.494085648148</c:v>
                </c:pt>
                <c:pt idx="902">
                  <c:v>42630.497847222221</c:v>
                </c:pt>
                <c:pt idx="903">
                  <c:v>42630.501550925925</c:v>
                </c:pt>
                <c:pt idx="904">
                  <c:v>42630.505208333336</c:v>
                </c:pt>
                <c:pt idx="905">
                  <c:v>42630.508831018517</c:v>
                </c:pt>
                <c:pt idx="906">
                  <c:v>42630.512650462966</c:v>
                </c:pt>
                <c:pt idx="907">
                  <c:v>42630.516493055555</c:v>
                </c:pt>
                <c:pt idx="908">
                  <c:v>42630.520277777781</c:v>
                </c:pt>
                <c:pt idx="909">
                  <c:v>42630.524050925924</c:v>
                </c:pt>
                <c:pt idx="910">
                  <c:v>42630.535104166665</c:v>
                </c:pt>
                <c:pt idx="911">
                  <c:v>42630.538657407407</c:v>
                </c:pt>
                <c:pt idx="912">
                  <c:v>42630.542500000003</c:v>
                </c:pt>
                <c:pt idx="913">
                  <c:v>42630.546469907407</c:v>
                </c:pt>
                <c:pt idx="914">
                  <c:v>42630.550173611111</c:v>
                </c:pt>
                <c:pt idx="915">
                  <c:v>42630.553854166668</c:v>
                </c:pt>
                <c:pt idx="916">
                  <c:v>42630.557349537034</c:v>
                </c:pt>
                <c:pt idx="917">
                  <c:v>42630.560844907406</c:v>
                </c:pt>
                <c:pt idx="918">
                  <c:v>42630.564305555556</c:v>
                </c:pt>
                <c:pt idx="919">
                  <c:v>42630.567824074074</c:v>
                </c:pt>
                <c:pt idx="920">
                  <c:v>42630.571562500001</c:v>
                </c:pt>
                <c:pt idx="921">
                  <c:v>42630.575046296297</c:v>
                </c:pt>
                <c:pt idx="922">
                  <c:v>42630.579513888886</c:v>
                </c:pt>
                <c:pt idx="923">
                  <c:v>42630.58834490741</c:v>
                </c:pt>
                <c:pt idx="924">
                  <c:v>42630.591874999998</c:v>
                </c:pt>
                <c:pt idx="925">
                  <c:v>42630.595636574071</c:v>
                </c:pt>
                <c:pt idx="926">
                  <c:v>42630.599432870367</c:v>
                </c:pt>
                <c:pt idx="927">
                  <c:v>42630.603530092594</c:v>
                </c:pt>
                <c:pt idx="928">
                  <c:v>42630.607511574075</c:v>
                </c:pt>
                <c:pt idx="929">
                  <c:v>42630.611018518517</c:v>
                </c:pt>
                <c:pt idx="930">
                  <c:v>42630.615949074076</c:v>
                </c:pt>
                <c:pt idx="931">
                  <c:v>42630.620011574072</c:v>
                </c:pt>
                <c:pt idx="932">
                  <c:v>42630.623368055552</c:v>
                </c:pt>
                <c:pt idx="933">
                  <c:v>42630.626944444448</c:v>
                </c:pt>
                <c:pt idx="934">
                  <c:v>42630.630312499998</c:v>
                </c:pt>
                <c:pt idx="935">
                  <c:v>42630.634027777778</c:v>
                </c:pt>
                <c:pt idx="936">
                  <c:v>42630.637453703705</c:v>
                </c:pt>
                <c:pt idx="937">
                  <c:v>42630.642002314817</c:v>
                </c:pt>
                <c:pt idx="938">
                  <c:v>42630.64534722222</c:v>
                </c:pt>
                <c:pt idx="939">
                  <c:v>42630.648692129631</c:v>
                </c:pt>
                <c:pt idx="940">
                  <c:v>42630.652291666665</c:v>
                </c:pt>
                <c:pt idx="941">
                  <c:v>42630.659756944442</c:v>
                </c:pt>
                <c:pt idx="942">
                  <c:v>42630.663124999999</c:v>
                </c:pt>
                <c:pt idx="943">
                  <c:v>42630.667094907411</c:v>
                </c:pt>
                <c:pt idx="944">
                  <c:v>42630.671342592592</c:v>
                </c:pt>
                <c:pt idx="945">
                  <c:v>42630.674849537034</c:v>
                </c:pt>
                <c:pt idx="946">
                  <c:v>42630.679293981484</c:v>
                </c:pt>
                <c:pt idx="947">
                  <c:v>42630.684467592589</c:v>
                </c:pt>
                <c:pt idx="948">
                  <c:v>42630.687916666669</c:v>
                </c:pt>
                <c:pt idx="949">
                  <c:v>42630.691365740742</c:v>
                </c:pt>
                <c:pt idx="950">
                  <c:v>42630.694895833331</c:v>
                </c:pt>
                <c:pt idx="951">
                  <c:v>42630.698391203703</c:v>
                </c:pt>
                <c:pt idx="952">
                  <c:v>42630.70957175926</c:v>
                </c:pt>
                <c:pt idx="953">
                  <c:v>42630.713518518518</c:v>
                </c:pt>
                <c:pt idx="954">
                  <c:v>42630.717418981483</c:v>
                </c:pt>
                <c:pt idx="955">
                  <c:v>42630.721493055556</c:v>
                </c:pt>
                <c:pt idx="956">
                  <c:v>42630.725636574076</c:v>
                </c:pt>
                <c:pt idx="957">
                  <c:v>42630.729641203703</c:v>
                </c:pt>
                <c:pt idx="958">
                  <c:v>42630.734652777777</c:v>
                </c:pt>
                <c:pt idx="959">
                  <c:v>42630.738622685189</c:v>
                </c:pt>
                <c:pt idx="960">
                  <c:v>42630.742847222224</c:v>
                </c:pt>
                <c:pt idx="961">
                  <c:v>42630.748148148145</c:v>
                </c:pt>
                <c:pt idx="962">
                  <c:v>42630.754537037035</c:v>
                </c:pt>
                <c:pt idx="963">
                  <c:v>42630.759513888886</c:v>
                </c:pt>
                <c:pt idx="964">
                  <c:v>42630.764733796299</c:v>
                </c:pt>
                <c:pt idx="965">
                  <c:v>42631.33666666667</c:v>
                </c:pt>
                <c:pt idx="966">
                  <c:v>42631.343993055554</c:v>
                </c:pt>
                <c:pt idx="967">
                  <c:v>42631.351041666669</c:v>
                </c:pt>
                <c:pt idx="968">
                  <c:v>42631.356736111113</c:v>
                </c:pt>
                <c:pt idx="969">
                  <c:v>42631.362870370373</c:v>
                </c:pt>
                <c:pt idx="970">
                  <c:v>42631.369467592594</c:v>
                </c:pt>
                <c:pt idx="971">
                  <c:v>42631.376307870371</c:v>
                </c:pt>
                <c:pt idx="972">
                  <c:v>42631.382696759261</c:v>
                </c:pt>
                <c:pt idx="973">
                  <c:v>42631.388402777775</c:v>
                </c:pt>
                <c:pt idx="974">
                  <c:v>42631.584722222222</c:v>
                </c:pt>
                <c:pt idx="975">
                  <c:v>42631.593414351853</c:v>
                </c:pt>
                <c:pt idx="976">
                  <c:v>42631.598055555558</c:v>
                </c:pt>
                <c:pt idx="977">
                  <c:v>42631.603125000001</c:v>
                </c:pt>
                <c:pt idx="978">
                  <c:v>42631.607291666667</c:v>
                </c:pt>
                <c:pt idx="979">
                  <c:v>42631.61210648148</c:v>
                </c:pt>
                <c:pt idx="980">
                  <c:v>42631.616041666668</c:v>
                </c:pt>
                <c:pt idx="981">
                  <c:v>42631.620358796295</c:v>
                </c:pt>
                <c:pt idx="982">
                  <c:v>42631.62400462963</c:v>
                </c:pt>
                <c:pt idx="983">
                  <c:v>42631.627615740741</c:v>
                </c:pt>
                <c:pt idx="984">
                  <c:v>42631.632094907407</c:v>
                </c:pt>
                <c:pt idx="985">
                  <c:v>42631.636134259257</c:v>
                </c:pt>
                <c:pt idx="986">
                  <c:v>42631.640925925924</c:v>
                </c:pt>
                <c:pt idx="987">
                  <c:v>42631.645636574074</c:v>
                </c:pt>
                <c:pt idx="988">
                  <c:v>42631.651134259257</c:v>
                </c:pt>
                <c:pt idx="989">
                  <c:v>42631.656539351854</c:v>
                </c:pt>
                <c:pt idx="990">
                  <c:v>42631.662766203706</c:v>
                </c:pt>
                <c:pt idx="991">
                  <c:v>42631.66778935185</c:v>
                </c:pt>
                <c:pt idx="992">
                  <c:v>42631.67423611111</c:v>
                </c:pt>
                <c:pt idx="993">
                  <c:v>42631.679826388892</c:v>
                </c:pt>
                <c:pt idx="994">
                  <c:v>42631.684895833336</c:v>
                </c:pt>
                <c:pt idx="995">
                  <c:v>42631.68954861111</c:v>
                </c:pt>
                <c:pt idx="996">
                  <c:v>42631.694861111115</c:v>
                </c:pt>
                <c:pt idx="997">
                  <c:v>42631.70076388889</c:v>
                </c:pt>
                <c:pt idx="998">
                  <c:v>42631.709722222222</c:v>
                </c:pt>
                <c:pt idx="999">
                  <c:v>42631.714814814812</c:v>
                </c:pt>
                <c:pt idx="1000">
                  <c:v>42631.725624999999</c:v>
                </c:pt>
                <c:pt idx="1001">
                  <c:v>42631.734259259261</c:v>
                </c:pt>
                <c:pt idx="1002">
                  <c:v>42631.73951388889</c:v>
                </c:pt>
                <c:pt idx="1003">
                  <c:v>42631.745937500003</c:v>
                </c:pt>
                <c:pt idx="1004">
                  <c:v>42632.336898148147</c:v>
                </c:pt>
                <c:pt idx="1005">
                  <c:v>42632.351041666669</c:v>
                </c:pt>
                <c:pt idx="1006">
                  <c:v>42632.356412037036</c:v>
                </c:pt>
                <c:pt idx="1007">
                  <c:v>42632.361817129633</c:v>
                </c:pt>
                <c:pt idx="1008">
                  <c:v>42632.367164351854</c:v>
                </c:pt>
                <c:pt idx="1009">
                  <c:v>42632.372870370367</c:v>
                </c:pt>
                <c:pt idx="1010">
                  <c:v>42632.378865740742</c:v>
                </c:pt>
                <c:pt idx="1011">
                  <c:v>42632.384351851855</c:v>
                </c:pt>
                <c:pt idx="1012">
                  <c:v>42632.388981481483</c:v>
                </c:pt>
                <c:pt idx="1013">
                  <c:v>42632.393969907411</c:v>
                </c:pt>
                <c:pt idx="1014">
                  <c:v>42632.398888888885</c:v>
                </c:pt>
                <c:pt idx="1015">
                  <c:v>42632.40347222222</c:v>
                </c:pt>
                <c:pt idx="1016">
                  <c:v>42632.408194444448</c:v>
                </c:pt>
                <c:pt idx="1017">
                  <c:v>42632.412789351853</c:v>
                </c:pt>
                <c:pt idx="1018">
                  <c:v>42632.417395833334</c:v>
                </c:pt>
                <c:pt idx="1019">
                  <c:v>42632.421331018515</c:v>
                </c:pt>
                <c:pt idx="1020">
                  <c:v>42632.425578703704</c:v>
                </c:pt>
                <c:pt idx="1021">
                  <c:v>42632.429375</c:v>
                </c:pt>
                <c:pt idx="1022">
                  <c:v>42632.433182870373</c:v>
                </c:pt>
                <c:pt idx="1023">
                  <c:v>42632.437152777777</c:v>
                </c:pt>
                <c:pt idx="1024">
                  <c:v>42632.441111111111</c:v>
                </c:pt>
                <c:pt idx="1025">
                  <c:v>42632.445034722223</c:v>
                </c:pt>
                <c:pt idx="1026">
                  <c:v>42632.448842592596</c:v>
                </c:pt>
                <c:pt idx="1027">
                  <c:v>42632.452696759261</c:v>
                </c:pt>
                <c:pt idx="1028">
                  <c:v>42632.456377314818</c:v>
                </c:pt>
                <c:pt idx="1029">
                  <c:v>42632.460289351853</c:v>
                </c:pt>
                <c:pt idx="1030">
                  <c:v>42632.463993055557</c:v>
                </c:pt>
                <c:pt idx="1031">
                  <c:v>42632.467638888891</c:v>
                </c:pt>
                <c:pt idx="1032">
                  <c:v>42632.471284722225</c:v>
                </c:pt>
                <c:pt idx="1033">
                  <c:v>42632.47488425926</c:v>
                </c:pt>
                <c:pt idx="1034">
                  <c:v>42632.478530092594</c:v>
                </c:pt>
                <c:pt idx="1035">
                  <c:v>42632.48233796296</c:v>
                </c:pt>
                <c:pt idx="1036">
                  <c:v>42632.485949074071</c:v>
                </c:pt>
                <c:pt idx="1037">
                  <c:v>42632.489571759259</c:v>
                </c:pt>
                <c:pt idx="1038">
                  <c:v>42632.493159722224</c:v>
                </c:pt>
                <c:pt idx="1039">
                  <c:v>42632.496979166666</c:v>
                </c:pt>
                <c:pt idx="1040">
                  <c:v>42632.500752314816</c:v>
                </c:pt>
                <c:pt idx="1041">
                  <c:v>42632.504583333335</c:v>
                </c:pt>
                <c:pt idx="1042">
                  <c:v>42632.534803240742</c:v>
                </c:pt>
                <c:pt idx="1043">
                  <c:v>42632.538344907407</c:v>
                </c:pt>
                <c:pt idx="1044">
                  <c:v>42632.545451388891</c:v>
                </c:pt>
                <c:pt idx="1045">
                  <c:v>42632.549178240741</c:v>
                </c:pt>
                <c:pt idx="1046">
                  <c:v>42632.552835648145</c:v>
                </c:pt>
                <c:pt idx="1047">
                  <c:v>42632.556469907409</c:v>
                </c:pt>
                <c:pt idx="1048">
                  <c:v>42632.559930555559</c:v>
                </c:pt>
                <c:pt idx="1049">
                  <c:v>42632.563437500001</c:v>
                </c:pt>
                <c:pt idx="1050">
                  <c:v>42632.56695601852</c:v>
                </c:pt>
                <c:pt idx="1051">
                  <c:v>42632.570520833331</c:v>
                </c:pt>
                <c:pt idx="1052">
                  <c:v>42632.57408564815</c:v>
                </c:pt>
                <c:pt idx="1053">
                  <c:v>42632.577604166669</c:v>
                </c:pt>
                <c:pt idx="1054">
                  <c:v>42632.588136574072</c:v>
                </c:pt>
                <c:pt idx="1055">
                  <c:v>42632.594988425924</c:v>
                </c:pt>
                <c:pt idx="1056">
                  <c:v>42632.598344907405</c:v>
                </c:pt>
                <c:pt idx="1057">
                  <c:v>42632.61178240741</c:v>
                </c:pt>
                <c:pt idx="1058">
                  <c:v>42632.61513888889</c:v>
                </c:pt>
                <c:pt idx="1059">
                  <c:v>42632.621817129628</c:v>
                </c:pt>
                <c:pt idx="1060">
                  <c:v>42632.625162037039</c:v>
                </c:pt>
                <c:pt idx="1061">
                  <c:v>42632.628518518519</c:v>
                </c:pt>
                <c:pt idx="1062">
                  <c:v>42632.632002314815</c:v>
                </c:pt>
                <c:pt idx="1063">
                  <c:v>42632.635879629626</c:v>
                </c:pt>
                <c:pt idx="1064">
                  <c:v>42632.663321759261</c:v>
                </c:pt>
                <c:pt idx="1065">
                  <c:v>42632.670104166667</c:v>
                </c:pt>
                <c:pt idx="1066">
                  <c:v>42632.680613425924</c:v>
                </c:pt>
                <c:pt idx="1067">
                  <c:v>42632.694525462961</c:v>
                </c:pt>
                <c:pt idx="1068">
                  <c:v>42632.724652777775</c:v>
                </c:pt>
                <c:pt idx="1069">
                  <c:v>42632.732893518521</c:v>
                </c:pt>
                <c:pt idx="1070">
                  <c:v>42633.344108796293</c:v>
                </c:pt>
                <c:pt idx="1071">
                  <c:v>42633.350821759261</c:v>
                </c:pt>
                <c:pt idx="1072">
                  <c:v>42633.356793981482</c:v>
                </c:pt>
                <c:pt idx="1073">
                  <c:v>42633.362337962964</c:v>
                </c:pt>
                <c:pt idx="1074">
                  <c:v>42633.382430555554</c:v>
                </c:pt>
                <c:pt idx="1075">
                  <c:v>42633.391759259262</c:v>
                </c:pt>
                <c:pt idx="1076">
                  <c:v>42633.396203703705</c:v>
                </c:pt>
                <c:pt idx="1077">
                  <c:v>42633.400787037041</c:v>
                </c:pt>
                <c:pt idx="1078">
                  <c:v>42633.410520833335</c:v>
                </c:pt>
                <c:pt idx="1079">
                  <c:v>42633.415127314816</c:v>
                </c:pt>
                <c:pt idx="1080">
                  <c:v>42633.419629629629</c:v>
                </c:pt>
                <c:pt idx="1081">
                  <c:v>42633.424131944441</c:v>
                </c:pt>
                <c:pt idx="1082">
                  <c:v>42633.428460648145</c:v>
                </c:pt>
                <c:pt idx="1083">
                  <c:v>42633.432500000003</c:v>
                </c:pt>
                <c:pt idx="1084">
                  <c:v>42633.436481481483</c:v>
                </c:pt>
                <c:pt idx="1085">
                  <c:v>42633.444895833331</c:v>
                </c:pt>
                <c:pt idx="1086">
                  <c:v>42633.448993055557</c:v>
                </c:pt>
                <c:pt idx="1087">
                  <c:v>42633.466354166667</c:v>
                </c:pt>
                <c:pt idx="1088">
                  <c:v>42633.470625000002</c:v>
                </c:pt>
                <c:pt idx="1089">
                  <c:v>42633.474606481483</c:v>
                </c:pt>
                <c:pt idx="1090">
                  <c:v>42633.478726851848</c:v>
                </c:pt>
                <c:pt idx="1091">
                  <c:v>42633.483113425929</c:v>
                </c:pt>
                <c:pt idx="1092">
                  <c:v>42633.487268518518</c:v>
                </c:pt>
                <c:pt idx="1093">
                  <c:v>42633.491157407407</c:v>
                </c:pt>
                <c:pt idx="1094">
                  <c:v>42633.49496527778</c:v>
                </c:pt>
                <c:pt idx="1095">
                  <c:v>42633.498796296299</c:v>
                </c:pt>
                <c:pt idx="1096">
                  <c:v>42633.506261574075</c:v>
                </c:pt>
                <c:pt idx="1097">
                  <c:v>42633.513726851852</c:v>
                </c:pt>
                <c:pt idx="1098">
                  <c:v>42633.517418981479</c:v>
                </c:pt>
                <c:pt idx="1099">
                  <c:v>42633.52134259259</c:v>
                </c:pt>
                <c:pt idx="1100">
                  <c:v>42633.529166666667</c:v>
                </c:pt>
                <c:pt idx="1101">
                  <c:v>42633.533229166664</c:v>
                </c:pt>
                <c:pt idx="1102">
                  <c:v>42633.537060185183</c:v>
                </c:pt>
                <c:pt idx="1103">
                  <c:v>42633.541006944448</c:v>
                </c:pt>
                <c:pt idx="1104">
                  <c:v>42633.544861111113</c:v>
                </c:pt>
                <c:pt idx="1105">
                  <c:v>42633.556238425925</c:v>
                </c:pt>
                <c:pt idx="1106">
                  <c:v>42633.559953703705</c:v>
                </c:pt>
                <c:pt idx="1107">
                  <c:v>42633.56349537037</c:v>
                </c:pt>
                <c:pt idx="1108">
                  <c:v>42633.566979166666</c:v>
                </c:pt>
                <c:pt idx="1109">
                  <c:v>42633.570625</c:v>
                </c:pt>
                <c:pt idx="1110">
                  <c:v>42633.573969907404</c:v>
                </c:pt>
                <c:pt idx="1111">
                  <c:v>42633.577557870369</c:v>
                </c:pt>
                <c:pt idx="1112">
                  <c:v>42633.595590277779</c:v>
                </c:pt>
                <c:pt idx="1113">
                  <c:v>42633.661956018521</c:v>
                </c:pt>
                <c:pt idx="1114">
                  <c:v>42633.672037037039</c:v>
                </c:pt>
                <c:pt idx="1115">
                  <c:v>42633.675497685188</c:v>
                </c:pt>
                <c:pt idx="1116">
                  <c:v>42633.679131944446</c:v>
                </c:pt>
                <c:pt idx="1117">
                  <c:v>42633.692812499998</c:v>
                </c:pt>
                <c:pt idx="1118">
                  <c:v>42633.697870370372</c:v>
                </c:pt>
                <c:pt idx="1119">
                  <c:v>42633.704456018517</c:v>
                </c:pt>
                <c:pt idx="1120">
                  <c:v>42633.712418981479</c:v>
                </c:pt>
                <c:pt idx="1121">
                  <c:v>42633.723761574074</c:v>
                </c:pt>
                <c:pt idx="1122">
                  <c:v>42634.41238425926</c:v>
                </c:pt>
                <c:pt idx="1123">
                  <c:v>42634.475092592591</c:v>
                </c:pt>
                <c:pt idx="1124">
                  <c:v>42634.492465277777</c:v>
                </c:pt>
                <c:pt idx="1125">
                  <c:v>42634.49690972222</c:v>
                </c:pt>
                <c:pt idx="1126">
                  <c:v>42634.501886574071</c:v>
                </c:pt>
                <c:pt idx="1127">
                  <c:v>42634.522685185184</c:v>
                </c:pt>
                <c:pt idx="1128">
                  <c:v>42634.526412037034</c:v>
                </c:pt>
                <c:pt idx="1129">
                  <c:v>42634.541805555556</c:v>
                </c:pt>
                <c:pt idx="1130">
                  <c:v>42634.54886574074</c:v>
                </c:pt>
                <c:pt idx="1131">
                  <c:v>42634.559965277775</c:v>
                </c:pt>
                <c:pt idx="1132">
                  <c:v>42634.567129629628</c:v>
                </c:pt>
                <c:pt idx="1133">
                  <c:v>42634.570474537039</c:v>
                </c:pt>
                <c:pt idx="1134">
                  <c:v>42634.573912037034</c:v>
                </c:pt>
                <c:pt idx="1135">
                  <c:v>42634.577256944445</c:v>
                </c:pt>
                <c:pt idx="1136">
                  <c:v>42634.580648148149</c:v>
                </c:pt>
                <c:pt idx="1137">
                  <c:v>42634.584016203706</c:v>
                </c:pt>
                <c:pt idx="1138">
                  <c:v>42634.587418981479</c:v>
                </c:pt>
                <c:pt idx="1139">
                  <c:v>42634.594571759262</c:v>
                </c:pt>
                <c:pt idx="1140">
                  <c:v>42634.604988425926</c:v>
                </c:pt>
                <c:pt idx="1141">
                  <c:v>42634.612511574072</c:v>
                </c:pt>
                <c:pt idx="1142">
                  <c:v>42634.615879629629</c:v>
                </c:pt>
                <c:pt idx="1143">
                  <c:v>42634.619872685187</c:v>
                </c:pt>
                <c:pt idx="1144">
                  <c:v>42634.623935185184</c:v>
                </c:pt>
                <c:pt idx="1145">
                  <c:v>42634.628333333334</c:v>
                </c:pt>
                <c:pt idx="1146">
                  <c:v>42634.633090277777</c:v>
                </c:pt>
                <c:pt idx="1147">
                  <c:v>42634.636458333334</c:v>
                </c:pt>
                <c:pt idx="1148">
                  <c:v>42634.668912037036</c:v>
                </c:pt>
                <c:pt idx="1149">
                  <c:v>42634.672268518516</c:v>
                </c:pt>
                <c:pt idx="1150">
                  <c:v>42634.67564814815</c:v>
                </c:pt>
                <c:pt idx="1151">
                  <c:v>42634.682685185187</c:v>
                </c:pt>
                <c:pt idx="1152">
                  <c:v>42634.686099537037</c:v>
                </c:pt>
                <c:pt idx="1153">
                  <c:v>42634.689502314817</c:v>
                </c:pt>
                <c:pt idx="1154">
                  <c:v>42634.696388888886</c:v>
                </c:pt>
                <c:pt idx="1155">
                  <c:v>42634.700740740744</c:v>
                </c:pt>
                <c:pt idx="1156">
                  <c:v>42634.704363425924</c:v>
                </c:pt>
                <c:pt idx="1157">
                  <c:v>42634.709108796298</c:v>
                </c:pt>
                <c:pt idx="1158">
                  <c:v>42634.712847222225</c:v>
                </c:pt>
                <c:pt idx="1159">
                  <c:v>42634.720219907409</c:v>
                </c:pt>
                <c:pt idx="1160">
                  <c:v>42634.733101851853</c:v>
                </c:pt>
                <c:pt idx="1161">
                  <c:v>42634.752002314817</c:v>
                </c:pt>
                <c:pt idx="1162">
                  <c:v>42634.763831018521</c:v>
                </c:pt>
                <c:pt idx="1163">
                  <c:v>42635.336909722224</c:v>
                </c:pt>
                <c:pt idx="1164">
                  <c:v>42635.344189814816</c:v>
                </c:pt>
                <c:pt idx="1165">
                  <c:v>42635.349733796298</c:v>
                </c:pt>
                <c:pt idx="1166">
                  <c:v>42635.354699074072</c:v>
                </c:pt>
                <c:pt idx="1167">
                  <c:v>42635.359756944446</c:v>
                </c:pt>
                <c:pt idx="1168">
                  <c:v>42635.36445601852</c:v>
                </c:pt>
                <c:pt idx="1169">
                  <c:v>42635.368634259263</c:v>
                </c:pt>
                <c:pt idx="1170">
                  <c:v>42635.373159722221</c:v>
                </c:pt>
                <c:pt idx="1171">
                  <c:v>42635.377685185187</c:v>
                </c:pt>
                <c:pt idx="1172">
                  <c:v>42635.38177083333</c:v>
                </c:pt>
                <c:pt idx="1173">
                  <c:v>42635.385729166665</c:v>
                </c:pt>
                <c:pt idx="1174">
                  <c:v>42635.389837962961</c:v>
                </c:pt>
                <c:pt idx="1175">
                  <c:v>42635.393865740742</c:v>
                </c:pt>
                <c:pt idx="1176">
                  <c:v>42635.398275462961</c:v>
                </c:pt>
                <c:pt idx="1177">
                  <c:v>42635.402465277781</c:v>
                </c:pt>
                <c:pt idx="1178">
                  <c:v>42635.407106481478</c:v>
                </c:pt>
                <c:pt idx="1179">
                  <c:v>42635.411874999998</c:v>
                </c:pt>
                <c:pt idx="1180">
                  <c:v>42635.416655092595</c:v>
                </c:pt>
                <c:pt idx="1181">
                  <c:v>42635.421435185184</c:v>
                </c:pt>
                <c:pt idx="1182">
                  <c:v>42635.426180555558</c:v>
                </c:pt>
                <c:pt idx="1183">
                  <c:v>42635.430972222224</c:v>
                </c:pt>
                <c:pt idx="1184">
                  <c:v>42635.434861111113</c:v>
                </c:pt>
                <c:pt idx="1185">
                  <c:v>42635.438726851855</c:v>
                </c:pt>
                <c:pt idx="1186">
                  <c:v>42635.443124999998</c:v>
                </c:pt>
                <c:pt idx="1187">
                  <c:v>42635.447592592594</c:v>
                </c:pt>
                <c:pt idx="1188">
                  <c:v>42635.452094907407</c:v>
                </c:pt>
                <c:pt idx="1189">
                  <c:v>42635.456041666665</c:v>
                </c:pt>
                <c:pt idx="1190">
                  <c:v>42635.460011574076</c:v>
                </c:pt>
                <c:pt idx="1191">
                  <c:v>42635.463819444441</c:v>
                </c:pt>
                <c:pt idx="1192">
                  <c:v>42635.467592592591</c:v>
                </c:pt>
                <c:pt idx="1193">
                  <c:v>42635.471331018518</c:v>
                </c:pt>
                <c:pt idx="1194">
                  <c:v>42635.475127314814</c:v>
                </c:pt>
                <c:pt idx="1195">
                  <c:v>42635.479050925926</c:v>
                </c:pt>
                <c:pt idx="1196">
                  <c:v>42635.482812499999</c:v>
                </c:pt>
                <c:pt idx="1197">
                  <c:v>42635.486817129633</c:v>
                </c:pt>
                <c:pt idx="1198">
                  <c:v>42635.490868055553</c:v>
                </c:pt>
                <c:pt idx="1199">
                  <c:v>42635.499155092592</c:v>
                </c:pt>
                <c:pt idx="1200">
                  <c:v>42635.503217592595</c:v>
                </c:pt>
                <c:pt idx="1201">
                  <c:v>42635.507662037038</c:v>
                </c:pt>
                <c:pt idx="1202">
                  <c:v>42635.512002314812</c:v>
                </c:pt>
                <c:pt idx="1203">
                  <c:v>42635.516261574077</c:v>
                </c:pt>
                <c:pt idx="1204">
                  <c:v>42635.519826388889</c:v>
                </c:pt>
                <c:pt idx="1205">
                  <c:v>42635.523587962962</c:v>
                </c:pt>
                <c:pt idx="1206">
                  <c:v>42635.527129629627</c:v>
                </c:pt>
                <c:pt idx="1207">
                  <c:v>42635.531168981484</c:v>
                </c:pt>
                <c:pt idx="1208">
                  <c:v>42635.539120370369</c:v>
                </c:pt>
                <c:pt idx="1209">
                  <c:v>42635.558159722219</c:v>
                </c:pt>
                <c:pt idx="1210">
                  <c:v>42635.561979166669</c:v>
                </c:pt>
                <c:pt idx="1211">
                  <c:v>42635.565636574072</c:v>
                </c:pt>
                <c:pt idx="1212">
                  <c:v>42635.569456018522</c:v>
                </c:pt>
                <c:pt idx="1213">
                  <c:v>42635.573344907411</c:v>
                </c:pt>
                <c:pt idx="1214">
                  <c:v>42635.577604166669</c:v>
                </c:pt>
                <c:pt idx="1215">
                  <c:v>42635.58221064815</c:v>
                </c:pt>
                <c:pt idx="1216">
                  <c:v>42635.586817129632</c:v>
                </c:pt>
                <c:pt idx="1217">
                  <c:v>42635.590486111112</c:v>
                </c:pt>
                <c:pt idx="1218">
                  <c:v>42635.597418981481</c:v>
                </c:pt>
                <c:pt idx="1219">
                  <c:v>42635.604641203703</c:v>
                </c:pt>
                <c:pt idx="1220">
                  <c:v>42635.608032407406</c:v>
                </c:pt>
                <c:pt idx="1221">
                  <c:v>42635.615034722221</c:v>
                </c:pt>
                <c:pt idx="1222">
                  <c:v>42635.618368055555</c:v>
                </c:pt>
                <c:pt idx="1223">
                  <c:v>42635.621747685182</c:v>
                </c:pt>
                <c:pt idx="1224">
                  <c:v>42635.625555555554</c:v>
                </c:pt>
                <c:pt idx="1225">
                  <c:v>42635.628900462965</c:v>
                </c:pt>
                <c:pt idx="1226">
                  <c:v>42635.632245370369</c:v>
                </c:pt>
                <c:pt idx="1227">
                  <c:v>42635.635625000003</c:v>
                </c:pt>
                <c:pt idx="1228">
                  <c:v>42635.639479166668</c:v>
                </c:pt>
                <c:pt idx="1229">
                  <c:v>42635.643611111111</c:v>
                </c:pt>
                <c:pt idx="1230">
                  <c:v>42635.647268518522</c:v>
                </c:pt>
                <c:pt idx="1231">
                  <c:v>42635.663287037038</c:v>
                </c:pt>
                <c:pt idx="1232">
                  <c:v>42635.666689814818</c:v>
                </c:pt>
                <c:pt idx="1233">
                  <c:v>42635.670034722221</c:v>
                </c:pt>
                <c:pt idx="1234">
                  <c:v>42635.673495370371</c:v>
                </c:pt>
                <c:pt idx="1235">
                  <c:v>42635.678657407407</c:v>
                </c:pt>
                <c:pt idx="1236">
                  <c:v>42635.682326388887</c:v>
                </c:pt>
                <c:pt idx="1237">
                  <c:v>42635.686180555553</c:v>
                </c:pt>
                <c:pt idx="1238">
                  <c:v>42635.691064814811</c:v>
                </c:pt>
                <c:pt idx="1239">
                  <c:v>42635.699050925927</c:v>
                </c:pt>
                <c:pt idx="1240">
                  <c:v>42635.710462962961</c:v>
                </c:pt>
                <c:pt idx="1241">
                  <c:v>42635.725162037037</c:v>
                </c:pt>
                <c:pt idx="1242">
                  <c:v>42635.731805555559</c:v>
                </c:pt>
                <c:pt idx="1243">
                  <c:v>42636.336168981485</c:v>
                </c:pt>
                <c:pt idx="1244">
                  <c:v>42636.349664351852</c:v>
                </c:pt>
                <c:pt idx="1245">
                  <c:v>42636.355393518519</c:v>
                </c:pt>
                <c:pt idx="1246">
                  <c:v>42636.360960648148</c:v>
                </c:pt>
                <c:pt idx="1247">
                  <c:v>42636.366527777776</c:v>
                </c:pt>
                <c:pt idx="1248">
                  <c:v>42636.37222222222</c:v>
                </c:pt>
                <c:pt idx="1249">
                  <c:v>42636.377523148149</c:v>
                </c:pt>
                <c:pt idx="1250">
                  <c:v>42636.382291666669</c:v>
                </c:pt>
                <c:pt idx="1251">
                  <c:v>42636.386886574073</c:v>
                </c:pt>
                <c:pt idx="1252">
                  <c:v>42636.391284722224</c:v>
                </c:pt>
                <c:pt idx="1253">
                  <c:v>42636.395532407405</c:v>
                </c:pt>
                <c:pt idx="1254">
                  <c:v>42636.399652777778</c:v>
                </c:pt>
                <c:pt idx="1255">
                  <c:v>42636.403726851851</c:v>
                </c:pt>
                <c:pt idx="1256">
                  <c:v>42636.407731481479</c:v>
                </c:pt>
                <c:pt idx="1257">
                  <c:v>42636.411724537036</c:v>
                </c:pt>
                <c:pt idx="1258">
                  <c:v>42636.415706018517</c:v>
                </c:pt>
                <c:pt idx="1259">
                  <c:v>42636.419756944444</c:v>
                </c:pt>
                <c:pt idx="1260">
                  <c:v>42636.423946759256</c:v>
                </c:pt>
                <c:pt idx="1261">
                  <c:v>42636.428171296298</c:v>
                </c:pt>
                <c:pt idx="1262">
                  <c:v>42636.432581018518</c:v>
                </c:pt>
                <c:pt idx="1263">
                  <c:v>42636.437048611115</c:v>
                </c:pt>
                <c:pt idx="1264">
                  <c:v>42636.44158564815</c:v>
                </c:pt>
                <c:pt idx="1265">
                  <c:v>42636.446099537039</c:v>
                </c:pt>
                <c:pt idx="1266">
                  <c:v>42636.45071759259</c:v>
                </c:pt>
                <c:pt idx="1267">
                  <c:v>42636.455185185187</c:v>
                </c:pt>
                <c:pt idx="1268">
                  <c:v>42636.459652777776</c:v>
                </c:pt>
                <c:pt idx="1269">
                  <c:v>42636.464375000003</c:v>
                </c:pt>
                <c:pt idx="1270">
                  <c:v>42636.473032407404</c:v>
                </c:pt>
                <c:pt idx="1271">
                  <c:v>42636.476770833331</c:v>
                </c:pt>
                <c:pt idx="1272">
                  <c:v>42636.480717592596</c:v>
                </c:pt>
                <c:pt idx="1273">
                  <c:v>42636.484942129631</c:v>
                </c:pt>
                <c:pt idx="1274">
                  <c:v>42636.489108796297</c:v>
                </c:pt>
                <c:pt idx="1275">
                  <c:v>42636.493333333332</c:v>
                </c:pt>
                <c:pt idx="1276">
                  <c:v>42636.497476851851</c:v>
                </c:pt>
                <c:pt idx="1277">
                  <c:v>42636.501643518517</c:v>
                </c:pt>
                <c:pt idx="1278">
                  <c:v>42636.505706018521</c:v>
                </c:pt>
                <c:pt idx="1279">
                  <c:v>42636.509710648148</c:v>
                </c:pt>
                <c:pt idx="1280">
                  <c:v>42636.513715277775</c:v>
                </c:pt>
                <c:pt idx="1281">
                  <c:v>42636.517638888887</c:v>
                </c:pt>
                <c:pt idx="1282">
                  <c:v>42636.521527777775</c:v>
                </c:pt>
                <c:pt idx="1283">
                  <c:v>42636.525347222225</c:v>
                </c:pt>
                <c:pt idx="1284">
                  <c:v>42636.529108796298</c:v>
                </c:pt>
                <c:pt idx="1285">
                  <c:v>42636.532835648148</c:v>
                </c:pt>
                <c:pt idx="1286">
                  <c:v>42636.536539351851</c:v>
                </c:pt>
                <c:pt idx="1287">
                  <c:v>42636.540185185186</c:v>
                </c:pt>
                <c:pt idx="1288">
                  <c:v>42636.543761574074</c:v>
                </c:pt>
                <c:pt idx="1289">
                  <c:v>42636.547337962962</c:v>
                </c:pt>
                <c:pt idx="1290">
                  <c:v>42636.550949074073</c:v>
                </c:pt>
                <c:pt idx="1291">
                  <c:v>42636.554560185185</c:v>
                </c:pt>
                <c:pt idx="1292">
                  <c:v>42636.558182870373</c:v>
                </c:pt>
                <c:pt idx="1293">
                  <c:v>42636.56177083333</c:v>
                </c:pt>
                <c:pt idx="1294">
                  <c:v>42636.565347222226</c:v>
                </c:pt>
                <c:pt idx="1295">
                  <c:v>42636.568819444445</c:v>
                </c:pt>
                <c:pt idx="1296">
                  <c:v>42636.572222222225</c:v>
                </c:pt>
                <c:pt idx="1297">
                  <c:v>42636.575706018521</c:v>
                </c:pt>
                <c:pt idx="1298">
                  <c:v>42636.579143518517</c:v>
                </c:pt>
                <c:pt idx="1299">
                  <c:v>42636.582592592589</c:v>
                </c:pt>
                <c:pt idx="1300">
                  <c:v>42636.586053240739</c:v>
                </c:pt>
                <c:pt idx="1301">
                  <c:v>42636.589490740742</c:v>
                </c:pt>
                <c:pt idx="1302">
                  <c:v>42636.592916666668</c:v>
                </c:pt>
                <c:pt idx="1303">
                  <c:v>42636.596307870372</c:v>
                </c:pt>
                <c:pt idx="1304">
                  <c:v>42636.609733796293</c:v>
                </c:pt>
                <c:pt idx="1305">
                  <c:v>42636.61309027778</c:v>
                </c:pt>
                <c:pt idx="1306">
                  <c:v>42636.616435185184</c:v>
                </c:pt>
                <c:pt idx="1307">
                  <c:v>42636.619780092595</c:v>
                </c:pt>
                <c:pt idx="1308">
                  <c:v>42636.623148148145</c:v>
                </c:pt>
                <c:pt idx="1309">
                  <c:v>42636.630937499998</c:v>
                </c:pt>
                <c:pt idx="1310">
                  <c:v>42636.634293981479</c:v>
                </c:pt>
                <c:pt idx="1311">
                  <c:v>42636.649537037039</c:v>
                </c:pt>
                <c:pt idx="1312">
                  <c:v>42636.653252314813</c:v>
                </c:pt>
                <c:pt idx="1313">
                  <c:v>42636.659942129627</c:v>
                </c:pt>
                <c:pt idx="1314">
                  <c:v>42636.663391203707</c:v>
                </c:pt>
                <c:pt idx="1315">
                  <c:v>42636.666759259257</c:v>
                </c:pt>
                <c:pt idx="1316">
                  <c:v>42636.670173611114</c:v>
                </c:pt>
                <c:pt idx="1317">
                  <c:v>42636.673564814817</c:v>
                </c:pt>
                <c:pt idx="1318">
                  <c:v>42636.676921296297</c:v>
                </c:pt>
                <c:pt idx="1319">
                  <c:v>42636.680810185186</c:v>
                </c:pt>
                <c:pt idx="1320">
                  <c:v>42636.684594907405</c:v>
                </c:pt>
                <c:pt idx="1321">
                  <c:v>42636.688298611109</c:v>
                </c:pt>
                <c:pt idx="1322">
                  <c:v>42636.692314814813</c:v>
                </c:pt>
                <c:pt idx="1323">
                  <c:v>42636.696851851855</c:v>
                </c:pt>
                <c:pt idx="1324">
                  <c:v>42636.702638888892</c:v>
                </c:pt>
                <c:pt idx="1325">
                  <c:v>42636.707118055558</c:v>
                </c:pt>
                <c:pt idx="1326">
                  <c:v>42636.711354166669</c:v>
                </c:pt>
                <c:pt idx="1327">
                  <c:v>42636.716006944444</c:v>
                </c:pt>
                <c:pt idx="1328">
                  <c:v>42636.719652777778</c:v>
                </c:pt>
                <c:pt idx="1329">
                  <c:v>42636.723819444444</c:v>
                </c:pt>
                <c:pt idx="1330">
                  <c:v>42636.728634259256</c:v>
                </c:pt>
                <c:pt idx="1331">
                  <c:v>42636.732430555552</c:v>
                </c:pt>
                <c:pt idx="1332">
                  <c:v>42636.736493055556</c:v>
                </c:pt>
                <c:pt idx="1333">
                  <c:v>42636.740960648145</c:v>
                </c:pt>
                <c:pt idx="1334">
                  <c:v>42636.745347222219</c:v>
                </c:pt>
                <c:pt idx="1335">
                  <c:v>42636.749768518515</c:v>
                </c:pt>
                <c:pt idx="1336">
                  <c:v>42636.75439814815</c:v>
                </c:pt>
                <c:pt idx="1337">
                  <c:v>42636.759050925924</c:v>
                </c:pt>
                <c:pt idx="1338">
                  <c:v>42636.776539351849</c:v>
                </c:pt>
                <c:pt idx="1339">
                  <c:v>42637.336099537039</c:v>
                </c:pt>
                <c:pt idx="1340">
                  <c:v>42637.343587962961</c:v>
                </c:pt>
                <c:pt idx="1341">
                  <c:v>42637.356898148151</c:v>
                </c:pt>
                <c:pt idx="1342">
                  <c:v>42637.363715277781</c:v>
                </c:pt>
                <c:pt idx="1343">
                  <c:v>42637.371365740742</c:v>
                </c:pt>
                <c:pt idx="1344">
                  <c:v>42637.37940972222</c:v>
                </c:pt>
                <c:pt idx="1345">
                  <c:v>42637.386400462965</c:v>
                </c:pt>
                <c:pt idx="1346">
                  <c:v>42637.399444444447</c:v>
                </c:pt>
                <c:pt idx="1347">
                  <c:v>42637.404282407406</c:v>
                </c:pt>
                <c:pt idx="1348">
                  <c:v>42637.409502314818</c:v>
                </c:pt>
                <c:pt idx="1349">
                  <c:v>42637.460555555554</c:v>
                </c:pt>
                <c:pt idx="1350">
                  <c:v>42637.464675925927</c:v>
                </c:pt>
                <c:pt idx="1351">
                  <c:v>42637.468773148146</c:v>
                </c:pt>
                <c:pt idx="1352">
                  <c:v>42637.472905092596</c:v>
                </c:pt>
                <c:pt idx="1353">
                  <c:v>42637.477187500001</c:v>
                </c:pt>
                <c:pt idx="1354">
                  <c:v>42637.481446759259</c:v>
                </c:pt>
                <c:pt idx="1355">
                  <c:v>42637.485706018517</c:v>
                </c:pt>
                <c:pt idx="1356">
                  <c:v>42637.489768518521</c:v>
                </c:pt>
                <c:pt idx="1357">
                  <c:v>42637.493923611109</c:v>
                </c:pt>
                <c:pt idx="1358">
                  <c:v>42637.498078703706</c:v>
                </c:pt>
                <c:pt idx="1359">
                  <c:v>42637.502384259256</c:v>
                </c:pt>
                <c:pt idx="1360">
                  <c:v>42637.506539351853</c:v>
                </c:pt>
                <c:pt idx="1361">
                  <c:v>42637.510833333334</c:v>
                </c:pt>
                <c:pt idx="1362">
                  <c:v>42637.515069444446</c:v>
                </c:pt>
                <c:pt idx="1363">
                  <c:v>42637.519212962965</c:v>
                </c:pt>
                <c:pt idx="1364">
                  <c:v>42637.523344907408</c:v>
                </c:pt>
                <c:pt idx="1365">
                  <c:v>42637.527430555558</c:v>
                </c:pt>
                <c:pt idx="1366">
                  <c:v>42637.5315162037</c:v>
                </c:pt>
                <c:pt idx="1367">
                  <c:v>42637.535578703704</c:v>
                </c:pt>
                <c:pt idx="1368">
                  <c:v>42637.539618055554</c:v>
                </c:pt>
                <c:pt idx="1369">
                  <c:v>42637.543530092589</c:v>
                </c:pt>
                <c:pt idx="1370">
                  <c:v>42637.547453703701</c:v>
                </c:pt>
                <c:pt idx="1371">
                  <c:v>42637.551365740743</c:v>
                </c:pt>
                <c:pt idx="1372">
                  <c:v>42637.555243055554</c:v>
                </c:pt>
                <c:pt idx="1373">
                  <c:v>42637.55909722222</c:v>
                </c:pt>
                <c:pt idx="1374">
                  <c:v>42637.562905092593</c:v>
                </c:pt>
                <c:pt idx="1375">
                  <c:v>42637.566678240742</c:v>
                </c:pt>
                <c:pt idx="1376">
                  <c:v>42637.5703587963</c:v>
                </c:pt>
                <c:pt idx="1377">
                  <c:v>42637.574004629627</c:v>
                </c:pt>
                <c:pt idx="1378">
                  <c:v>42637.577627314815</c:v>
                </c:pt>
                <c:pt idx="1379">
                  <c:v>42637.58121527778</c:v>
                </c:pt>
                <c:pt idx="1380">
                  <c:v>42637.584826388891</c:v>
                </c:pt>
                <c:pt idx="1381">
                  <c:v>42637.58834490741</c:v>
                </c:pt>
                <c:pt idx="1382">
                  <c:v>42637.591863425929</c:v>
                </c:pt>
                <c:pt idx="1383">
                  <c:v>42637.595335648148</c:v>
                </c:pt>
                <c:pt idx="1384">
                  <c:v>42637.598796296297</c:v>
                </c:pt>
                <c:pt idx="1385">
                  <c:v>42637.60224537037</c:v>
                </c:pt>
                <c:pt idx="1386">
                  <c:v>42637.609074074076</c:v>
                </c:pt>
                <c:pt idx="1387">
                  <c:v>42637.612430555557</c:v>
                </c:pt>
                <c:pt idx="1388">
                  <c:v>42637.625821759262</c:v>
                </c:pt>
                <c:pt idx="1389">
                  <c:v>42637.65960648148</c:v>
                </c:pt>
                <c:pt idx="1390">
                  <c:v>42637.662962962961</c:v>
                </c:pt>
                <c:pt idx="1391">
                  <c:v>42637.673020833332</c:v>
                </c:pt>
                <c:pt idx="1392">
                  <c:v>42637.686574074076</c:v>
                </c:pt>
                <c:pt idx="1393">
                  <c:v>42637.690011574072</c:v>
                </c:pt>
                <c:pt idx="1394">
                  <c:v>42637.740370370368</c:v>
                </c:pt>
                <c:pt idx="1395">
                  <c:v>42637.74491898148</c:v>
                </c:pt>
                <c:pt idx="1396">
                  <c:v>42637.749884259261</c:v>
                </c:pt>
                <c:pt idx="1397">
                  <c:v>42638.336423611108</c:v>
                </c:pt>
                <c:pt idx="1398">
                  <c:v>42638.349849537037</c:v>
                </c:pt>
                <c:pt idx="1399">
                  <c:v>42638.355347222219</c:v>
                </c:pt>
                <c:pt idx="1400">
                  <c:v>42638.360798611109</c:v>
                </c:pt>
                <c:pt idx="1401">
                  <c:v>42638.365960648145</c:v>
                </c:pt>
                <c:pt idx="1402">
                  <c:v>42638.370555555557</c:v>
                </c:pt>
                <c:pt idx="1403">
                  <c:v>42638.375590277778</c:v>
                </c:pt>
                <c:pt idx="1404">
                  <c:v>42638.380752314813</c:v>
                </c:pt>
                <c:pt idx="1405">
                  <c:v>42638.385914351849</c:v>
                </c:pt>
                <c:pt idx="1406">
                  <c:v>42638.391168981485</c:v>
                </c:pt>
                <c:pt idx="1407">
                  <c:v>42638.396412037036</c:v>
                </c:pt>
                <c:pt idx="1408">
                  <c:v>42638.401597222219</c:v>
                </c:pt>
                <c:pt idx="1409">
                  <c:v>42638.406828703701</c:v>
                </c:pt>
                <c:pt idx="1410">
                  <c:v>42638.411747685182</c:v>
                </c:pt>
                <c:pt idx="1411">
                  <c:v>42638.416712962964</c:v>
                </c:pt>
                <c:pt idx="1412">
                  <c:v>42638.421597222223</c:v>
                </c:pt>
                <c:pt idx="1413">
                  <c:v>42638.426423611112</c:v>
                </c:pt>
                <c:pt idx="1414">
                  <c:v>42638.431388888886</c:v>
                </c:pt>
                <c:pt idx="1415">
                  <c:v>42638.436168981483</c:v>
                </c:pt>
                <c:pt idx="1416">
                  <c:v>42638.440810185188</c:v>
                </c:pt>
                <c:pt idx="1417">
                  <c:v>42638.445243055554</c:v>
                </c:pt>
                <c:pt idx="1418">
                  <c:v>42638.449548611112</c:v>
                </c:pt>
                <c:pt idx="1419">
                  <c:v>42638.453969907408</c:v>
                </c:pt>
                <c:pt idx="1420">
                  <c:v>42638.458124999997</c:v>
                </c:pt>
                <c:pt idx="1421">
                  <c:v>42638.462152777778</c:v>
                </c:pt>
                <c:pt idx="1422">
                  <c:v>42638.465983796297</c:v>
                </c:pt>
                <c:pt idx="1423">
                  <c:v>42638.469849537039</c:v>
                </c:pt>
                <c:pt idx="1424">
                  <c:v>42638.47415509259</c:v>
                </c:pt>
                <c:pt idx="1425">
                  <c:v>42638.482592592591</c:v>
                </c:pt>
                <c:pt idx="1426">
                  <c:v>42638.486990740741</c:v>
                </c:pt>
                <c:pt idx="1427">
                  <c:v>42638.491354166668</c:v>
                </c:pt>
                <c:pt idx="1428">
                  <c:v>42638.495509259257</c:v>
                </c:pt>
                <c:pt idx="1429">
                  <c:v>42638.499548611115</c:v>
                </c:pt>
                <c:pt idx="1430">
                  <c:v>42638.50371527778</c:v>
                </c:pt>
                <c:pt idx="1431">
                  <c:v>42638.507835648146</c:v>
                </c:pt>
                <c:pt idx="1432">
                  <c:v>42638.51185185185</c:v>
                </c:pt>
                <c:pt idx="1433">
                  <c:v>42638.515949074077</c:v>
                </c:pt>
                <c:pt idx="1434">
                  <c:v>42638.519895833335</c:v>
                </c:pt>
                <c:pt idx="1435">
                  <c:v>42638.523900462962</c:v>
                </c:pt>
                <c:pt idx="1436">
                  <c:v>42638.527928240743</c:v>
                </c:pt>
                <c:pt idx="1437">
                  <c:v>42638.531828703701</c:v>
                </c:pt>
                <c:pt idx="1438">
                  <c:v>42638.554884259262</c:v>
                </c:pt>
                <c:pt idx="1439">
                  <c:v>42638.562037037038</c:v>
                </c:pt>
                <c:pt idx="1440">
                  <c:v>42638.565706018519</c:v>
                </c:pt>
                <c:pt idx="1441">
                  <c:v>42638.579641203702</c:v>
                </c:pt>
                <c:pt idx="1442">
                  <c:v>42638.593263888892</c:v>
                </c:pt>
                <c:pt idx="1443">
                  <c:v>42638.596631944441</c:v>
                </c:pt>
                <c:pt idx="1444">
                  <c:v>42638.600034722222</c:v>
                </c:pt>
                <c:pt idx="1445">
                  <c:v>42638.60365740741</c:v>
                </c:pt>
                <c:pt idx="1446">
                  <c:v>42638.60701388889</c:v>
                </c:pt>
                <c:pt idx="1447">
                  <c:v>42638.61037037037</c:v>
                </c:pt>
                <c:pt idx="1448">
                  <c:v>42638.613726851851</c:v>
                </c:pt>
                <c:pt idx="1449">
                  <c:v>42638.617083333331</c:v>
                </c:pt>
                <c:pt idx="1450">
                  <c:v>42638.620439814818</c:v>
                </c:pt>
                <c:pt idx="1451">
                  <c:v>42638.623796296299</c:v>
                </c:pt>
                <c:pt idx="1452">
                  <c:v>42638.627152777779</c:v>
                </c:pt>
                <c:pt idx="1453">
                  <c:v>42638.630497685182</c:v>
                </c:pt>
                <c:pt idx="1454">
                  <c:v>42638.695115740738</c:v>
                </c:pt>
                <c:pt idx="1455">
                  <c:v>42638.733923611115</c:v>
                </c:pt>
                <c:pt idx="1456">
                  <c:v>42639.343402777777</c:v>
                </c:pt>
                <c:pt idx="1457">
                  <c:v>42639.356249999997</c:v>
                </c:pt>
                <c:pt idx="1458">
                  <c:v>42639.362037037034</c:v>
                </c:pt>
                <c:pt idx="1459">
                  <c:v>42639.367627314816</c:v>
                </c:pt>
                <c:pt idx="1460">
                  <c:v>42639.373194444444</c:v>
                </c:pt>
                <c:pt idx="1461">
                  <c:v>42639.37872685185</c:v>
                </c:pt>
                <c:pt idx="1462">
                  <c:v>42639.384155092594</c:v>
                </c:pt>
                <c:pt idx="1463">
                  <c:v>42639.389537037037</c:v>
                </c:pt>
                <c:pt idx="1464">
                  <c:v>42639.394756944443</c:v>
                </c:pt>
                <c:pt idx="1465">
                  <c:v>42639.399930555555</c:v>
                </c:pt>
                <c:pt idx="1466">
                  <c:v>42639.405011574076</c:v>
                </c:pt>
                <c:pt idx="1467">
                  <c:v>42639.409988425927</c:v>
                </c:pt>
                <c:pt idx="1468">
                  <c:v>42639.414942129632</c:v>
                </c:pt>
                <c:pt idx="1469">
                  <c:v>42639.419641203705</c:v>
                </c:pt>
                <c:pt idx="1470">
                  <c:v>42639.424270833333</c:v>
                </c:pt>
                <c:pt idx="1471">
                  <c:v>42639.429027777776</c:v>
                </c:pt>
                <c:pt idx="1472">
                  <c:v>42639.433854166666</c:v>
                </c:pt>
                <c:pt idx="1473">
                  <c:v>42639.43849537037</c:v>
                </c:pt>
                <c:pt idx="1474">
                  <c:v>42639.443437499998</c:v>
                </c:pt>
                <c:pt idx="1475">
                  <c:v>42639.448206018518</c:v>
                </c:pt>
                <c:pt idx="1476">
                  <c:v>42639.452349537038</c:v>
                </c:pt>
                <c:pt idx="1477">
                  <c:v>42639.456747685188</c:v>
                </c:pt>
                <c:pt idx="1478">
                  <c:v>42639.461435185185</c:v>
                </c:pt>
                <c:pt idx="1479">
                  <c:v>42639.466122685182</c:v>
                </c:pt>
                <c:pt idx="1480">
                  <c:v>42639.470104166663</c:v>
                </c:pt>
                <c:pt idx="1481">
                  <c:v>42639.474479166667</c:v>
                </c:pt>
                <c:pt idx="1482">
                  <c:v>42639.478981481479</c:v>
                </c:pt>
                <c:pt idx="1483">
                  <c:v>42639.483159722222</c:v>
                </c:pt>
                <c:pt idx="1484">
                  <c:v>42639.487430555557</c:v>
                </c:pt>
                <c:pt idx="1485">
                  <c:v>42639.491562499999</c:v>
                </c:pt>
                <c:pt idx="1486">
                  <c:v>42639.495752314811</c:v>
                </c:pt>
                <c:pt idx="1487">
                  <c:v>42639.499872685185</c:v>
                </c:pt>
                <c:pt idx="1488">
                  <c:v>42639.504027777781</c:v>
                </c:pt>
                <c:pt idx="1489">
                  <c:v>42639.508194444446</c:v>
                </c:pt>
                <c:pt idx="1490">
                  <c:v>42639.512361111112</c:v>
                </c:pt>
                <c:pt idx="1491">
                  <c:v>42639.516458333332</c:v>
                </c:pt>
                <c:pt idx="1492">
                  <c:v>42639.520497685182</c:v>
                </c:pt>
                <c:pt idx="1493">
                  <c:v>42639.52449074074</c:v>
                </c:pt>
                <c:pt idx="1494">
                  <c:v>42639.52847222222</c:v>
                </c:pt>
                <c:pt idx="1495">
                  <c:v>42639.532442129632</c:v>
                </c:pt>
                <c:pt idx="1496">
                  <c:v>42639.536469907405</c:v>
                </c:pt>
                <c:pt idx="1497">
                  <c:v>42639.540381944447</c:v>
                </c:pt>
                <c:pt idx="1498">
                  <c:v>42639.544259259259</c:v>
                </c:pt>
                <c:pt idx="1499">
                  <c:v>42639.547974537039</c:v>
                </c:pt>
                <c:pt idx="1500">
                  <c:v>42639.555497685185</c:v>
                </c:pt>
                <c:pt idx="1501">
                  <c:v>42639.558993055558</c:v>
                </c:pt>
                <c:pt idx="1502">
                  <c:v>42639.562743055554</c:v>
                </c:pt>
                <c:pt idx="1503">
                  <c:v>42639.566446759258</c:v>
                </c:pt>
                <c:pt idx="1504">
                  <c:v>42639.570034722223</c:v>
                </c:pt>
                <c:pt idx="1505">
                  <c:v>42639.573483796295</c:v>
                </c:pt>
                <c:pt idx="1506">
                  <c:v>42639.577106481483</c:v>
                </c:pt>
                <c:pt idx="1507">
                  <c:v>42639.580983796295</c:v>
                </c:pt>
                <c:pt idx="1508">
                  <c:v>42639.585370370369</c:v>
                </c:pt>
                <c:pt idx="1509">
                  <c:v>42639.589467592596</c:v>
                </c:pt>
                <c:pt idx="1510">
                  <c:v>42639.592962962961</c:v>
                </c:pt>
                <c:pt idx="1511">
                  <c:v>42639.597488425927</c:v>
                </c:pt>
                <c:pt idx="1512">
                  <c:v>42639.601261574076</c:v>
                </c:pt>
                <c:pt idx="1513">
                  <c:v>42639.60497685185</c:v>
                </c:pt>
                <c:pt idx="1514">
                  <c:v>42639.608483796299</c:v>
                </c:pt>
                <c:pt idx="1515">
                  <c:v>42639.612743055557</c:v>
                </c:pt>
                <c:pt idx="1516">
                  <c:v>42639.616863425923</c:v>
                </c:pt>
                <c:pt idx="1517">
                  <c:v>42639.620370370372</c:v>
                </c:pt>
                <c:pt idx="1518">
                  <c:v>42639.623726851853</c:v>
                </c:pt>
                <c:pt idx="1519">
                  <c:v>42639.627083333333</c:v>
                </c:pt>
                <c:pt idx="1520">
                  <c:v>42639.630439814813</c:v>
                </c:pt>
                <c:pt idx="1521">
                  <c:v>42639.633773148147</c:v>
                </c:pt>
                <c:pt idx="1522">
                  <c:v>42639.667615740742</c:v>
                </c:pt>
                <c:pt idx="1523">
                  <c:v>42639.674328703702</c:v>
                </c:pt>
                <c:pt idx="1524">
                  <c:v>42639.67769675926</c:v>
                </c:pt>
                <c:pt idx="1525">
                  <c:v>42639.691435185188</c:v>
                </c:pt>
                <c:pt idx="1526">
                  <c:v>42639.698680555557</c:v>
                </c:pt>
                <c:pt idx="1527">
                  <c:v>42639.704224537039</c:v>
                </c:pt>
                <c:pt idx="1528">
                  <c:v>42639.709131944444</c:v>
                </c:pt>
                <c:pt idx="1529">
                  <c:v>42639.720972222225</c:v>
                </c:pt>
                <c:pt idx="1530">
                  <c:v>42639.736076388886</c:v>
                </c:pt>
                <c:pt idx="1531">
                  <c:v>42640.34412037037</c:v>
                </c:pt>
                <c:pt idx="1532">
                  <c:v>42640.351145833331</c:v>
                </c:pt>
                <c:pt idx="1533">
                  <c:v>42640.35728009259</c:v>
                </c:pt>
                <c:pt idx="1534">
                  <c:v>42640.362881944442</c:v>
                </c:pt>
                <c:pt idx="1535">
                  <c:v>42640.368773148148</c:v>
                </c:pt>
                <c:pt idx="1536">
                  <c:v>42640.374409722222</c:v>
                </c:pt>
                <c:pt idx="1537">
                  <c:v>42640.379918981482</c:v>
                </c:pt>
                <c:pt idx="1538">
                  <c:v>42640.385451388887</c:v>
                </c:pt>
                <c:pt idx="1539">
                  <c:v>42640.390925925924</c:v>
                </c:pt>
                <c:pt idx="1540">
                  <c:v>42640.39634259259</c:v>
                </c:pt>
                <c:pt idx="1541">
                  <c:v>42640.401597222219</c:v>
                </c:pt>
                <c:pt idx="1542">
                  <c:v>42640.406840277778</c:v>
                </c:pt>
                <c:pt idx="1543">
                  <c:v>42640.411944444444</c:v>
                </c:pt>
                <c:pt idx="1544">
                  <c:v>42640.416979166665</c:v>
                </c:pt>
                <c:pt idx="1545">
                  <c:v>42640.421886574077</c:v>
                </c:pt>
                <c:pt idx="1546">
                  <c:v>42640.426863425928</c:v>
                </c:pt>
                <c:pt idx="1547">
                  <c:v>42640.431701388887</c:v>
                </c:pt>
                <c:pt idx="1548">
                  <c:v>42640.43644675926</c:v>
                </c:pt>
                <c:pt idx="1549">
                  <c:v>42640.44127314815</c:v>
                </c:pt>
                <c:pt idx="1550">
                  <c:v>42640.446111111109</c:v>
                </c:pt>
                <c:pt idx="1551">
                  <c:v>42640.450891203705</c:v>
                </c:pt>
                <c:pt idx="1552">
                  <c:v>42640.455613425926</c:v>
                </c:pt>
                <c:pt idx="1553">
                  <c:v>42640.460300925923</c:v>
                </c:pt>
                <c:pt idx="1554">
                  <c:v>42640.464930555558</c:v>
                </c:pt>
                <c:pt idx="1555">
                  <c:v>42640.469583333332</c:v>
                </c:pt>
                <c:pt idx="1556">
                  <c:v>42640.474074074074</c:v>
                </c:pt>
                <c:pt idx="1557">
                  <c:v>42640.478518518517</c:v>
                </c:pt>
                <c:pt idx="1558">
                  <c:v>42640.482766203706</c:v>
                </c:pt>
                <c:pt idx="1559">
                  <c:v>42640.486574074072</c:v>
                </c:pt>
                <c:pt idx="1560">
                  <c:v>42640.490891203706</c:v>
                </c:pt>
                <c:pt idx="1561">
                  <c:v>42640.495162037034</c:v>
                </c:pt>
                <c:pt idx="1562">
                  <c:v>42640.499456018515</c:v>
                </c:pt>
                <c:pt idx="1563">
                  <c:v>42640.50335648148</c:v>
                </c:pt>
                <c:pt idx="1564">
                  <c:v>42640.507141203707</c:v>
                </c:pt>
                <c:pt idx="1565">
                  <c:v>42640.511006944442</c:v>
                </c:pt>
                <c:pt idx="1566">
                  <c:v>42640.514999999999</c:v>
                </c:pt>
                <c:pt idx="1567">
                  <c:v>42640.518888888888</c:v>
                </c:pt>
                <c:pt idx="1568">
                  <c:v>42640.522673611114</c:v>
                </c:pt>
                <c:pt idx="1569">
                  <c:v>42640.526516203703</c:v>
                </c:pt>
                <c:pt idx="1570">
                  <c:v>42640.530324074076</c:v>
                </c:pt>
                <c:pt idx="1571">
                  <c:v>42640.534166666665</c:v>
                </c:pt>
                <c:pt idx="1572">
                  <c:v>42640.538101851853</c:v>
                </c:pt>
                <c:pt idx="1573">
                  <c:v>42640.54179398148</c:v>
                </c:pt>
                <c:pt idx="1574">
                  <c:v>42640.545983796299</c:v>
                </c:pt>
                <c:pt idx="1575">
                  <c:v>42640.54954861111</c:v>
                </c:pt>
                <c:pt idx="1576">
                  <c:v>42640.560370370367</c:v>
                </c:pt>
                <c:pt idx="1577">
                  <c:v>42640.563993055555</c:v>
                </c:pt>
                <c:pt idx="1578">
                  <c:v>42640.567824074074</c:v>
                </c:pt>
                <c:pt idx="1579">
                  <c:v>42640.571377314816</c:v>
                </c:pt>
                <c:pt idx="1580">
                  <c:v>42640.574884259258</c:v>
                </c:pt>
                <c:pt idx="1581">
                  <c:v>42640.579108796293</c:v>
                </c:pt>
                <c:pt idx="1582">
                  <c:v>42640.582662037035</c:v>
                </c:pt>
                <c:pt idx="1583">
                  <c:v>42640.586122685185</c:v>
                </c:pt>
                <c:pt idx="1584">
                  <c:v>42640.58971064815</c:v>
                </c:pt>
                <c:pt idx="1585">
                  <c:v>42640.593530092592</c:v>
                </c:pt>
                <c:pt idx="1586">
                  <c:v>42640.600393518522</c:v>
                </c:pt>
                <c:pt idx="1587">
                  <c:v>42640.603865740741</c:v>
                </c:pt>
                <c:pt idx="1588">
                  <c:v>42640.610648148147</c:v>
                </c:pt>
                <c:pt idx="1589">
                  <c:v>42640.614004629628</c:v>
                </c:pt>
                <c:pt idx="1590">
                  <c:v>42640.617442129631</c:v>
                </c:pt>
                <c:pt idx="1591">
                  <c:v>42640.620798611111</c:v>
                </c:pt>
                <c:pt idx="1592">
                  <c:v>42640.631539351853</c:v>
                </c:pt>
                <c:pt idx="1593">
                  <c:v>42640.663703703707</c:v>
                </c:pt>
                <c:pt idx="1594">
                  <c:v>42640.683680555558</c:v>
                </c:pt>
                <c:pt idx="1595">
                  <c:v>42641.348275462966</c:v>
                </c:pt>
                <c:pt idx="1596">
                  <c:v>42641.394756944443</c:v>
                </c:pt>
                <c:pt idx="1597">
                  <c:v>42641.398981481485</c:v>
                </c:pt>
                <c:pt idx="1598">
                  <c:v>42641.403287037036</c:v>
                </c:pt>
                <c:pt idx="1599">
                  <c:v>42641.411932870367</c:v>
                </c:pt>
                <c:pt idx="1600">
                  <c:v>42641.42527777778</c:v>
                </c:pt>
                <c:pt idx="1601">
                  <c:v>42641.429722222223</c:v>
                </c:pt>
                <c:pt idx="1602">
                  <c:v>42641.434201388889</c:v>
                </c:pt>
                <c:pt idx="1603">
                  <c:v>42641.438807870371</c:v>
                </c:pt>
                <c:pt idx="1604">
                  <c:v>42641.443298611113</c:v>
                </c:pt>
                <c:pt idx="1605">
                  <c:v>42641.452187499999</c:v>
                </c:pt>
                <c:pt idx="1606">
                  <c:v>42641.456574074073</c:v>
                </c:pt>
                <c:pt idx="1607">
                  <c:v>42641.460810185185</c:v>
                </c:pt>
                <c:pt idx="1608">
                  <c:v>42641.46471064815</c:v>
                </c:pt>
                <c:pt idx="1609">
                  <c:v>42641.468981481485</c:v>
                </c:pt>
                <c:pt idx="1610">
                  <c:v>42641.473287037035</c:v>
                </c:pt>
                <c:pt idx="1611">
                  <c:v>42641.481828703705</c:v>
                </c:pt>
                <c:pt idx="1612">
                  <c:v>42641.485868055555</c:v>
                </c:pt>
                <c:pt idx="1613">
                  <c:v>42641.489942129629</c:v>
                </c:pt>
                <c:pt idx="1614">
                  <c:v>42641.493946759256</c:v>
                </c:pt>
                <c:pt idx="1615">
                  <c:v>42641.497881944444</c:v>
                </c:pt>
                <c:pt idx="1616">
                  <c:v>42641.501759259256</c:v>
                </c:pt>
                <c:pt idx="1617">
                  <c:v>42641.50577546296</c:v>
                </c:pt>
                <c:pt idx="1618">
                  <c:v>42641.509675925925</c:v>
                </c:pt>
                <c:pt idx="1619">
                  <c:v>42641.513668981483</c:v>
                </c:pt>
                <c:pt idx="1620">
                  <c:v>42641.517442129632</c:v>
                </c:pt>
                <c:pt idx="1621">
                  <c:v>42641.530034722222</c:v>
                </c:pt>
                <c:pt idx="1622">
                  <c:v>42641.537488425929</c:v>
                </c:pt>
                <c:pt idx="1623">
                  <c:v>42641.548506944448</c:v>
                </c:pt>
                <c:pt idx="1624">
                  <c:v>42641.552766203706</c:v>
                </c:pt>
                <c:pt idx="1625">
                  <c:v>42641.560752314814</c:v>
                </c:pt>
                <c:pt idx="1626">
                  <c:v>42641.569085648145</c:v>
                </c:pt>
                <c:pt idx="1627">
                  <c:v>42641.572650462964</c:v>
                </c:pt>
                <c:pt idx="1628">
                  <c:v>42641.577476851853</c:v>
                </c:pt>
                <c:pt idx="1629">
                  <c:v>42641.581828703704</c:v>
                </c:pt>
                <c:pt idx="1630">
                  <c:v>42641.585324074076</c:v>
                </c:pt>
                <c:pt idx="1631">
                  <c:v>42641.588877314818</c:v>
                </c:pt>
                <c:pt idx="1632">
                  <c:v>42641.593136574076</c:v>
                </c:pt>
                <c:pt idx="1633">
                  <c:v>42641.597291666665</c:v>
                </c:pt>
                <c:pt idx="1634">
                  <c:v>42641.60125</c:v>
                </c:pt>
                <c:pt idx="1635">
                  <c:v>42641.60491898148</c:v>
                </c:pt>
                <c:pt idx="1636">
                  <c:v>42641.612557870372</c:v>
                </c:pt>
                <c:pt idx="1637">
                  <c:v>42641.616793981484</c:v>
                </c:pt>
                <c:pt idx="1638">
                  <c:v>42641.625243055554</c:v>
                </c:pt>
                <c:pt idx="1639">
                  <c:v>42641.628622685188</c:v>
                </c:pt>
                <c:pt idx="1640">
                  <c:v>42641.632962962962</c:v>
                </c:pt>
                <c:pt idx="1641">
                  <c:v>42641.649074074077</c:v>
                </c:pt>
                <c:pt idx="1642">
                  <c:v>42641.657812500001</c:v>
                </c:pt>
                <c:pt idx="1643">
                  <c:v>42641.66306712963</c:v>
                </c:pt>
                <c:pt idx="1644">
                  <c:v>42641.673900462964</c:v>
                </c:pt>
                <c:pt idx="1645">
                  <c:v>42641.67900462963</c:v>
                </c:pt>
                <c:pt idx="1646">
                  <c:v>42641.684664351851</c:v>
                </c:pt>
                <c:pt idx="1647">
                  <c:v>42641.720729166664</c:v>
                </c:pt>
                <c:pt idx="1648">
                  <c:v>42641.732615740744</c:v>
                </c:pt>
                <c:pt idx="1649">
                  <c:v>42641.744513888887</c:v>
                </c:pt>
                <c:pt idx="1650">
                  <c:v>42642.336782407408</c:v>
                </c:pt>
                <c:pt idx="1651">
                  <c:v>42642.34412037037</c:v>
                </c:pt>
                <c:pt idx="1652">
                  <c:v>42642.34957175926</c:v>
                </c:pt>
                <c:pt idx="1653">
                  <c:v>42642.354351851849</c:v>
                </c:pt>
                <c:pt idx="1654">
                  <c:v>42642.359155092592</c:v>
                </c:pt>
                <c:pt idx="1655">
                  <c:v>42642.364537037036</c:v>
                </c:pt>
                <c:pt idx="1656">
                  <c:v>42642.369942129626</c:v>
                </c:pt>
                <c:pt idx="1657">
                  <c:v>42642.384675925925</c:v>
                </c:pt>
                <c:pt idx="1658">
                  <c:v>42642.389618055553</c:v>
                </c:pt>
                <c:pt idx="1659">
                  <c:v>42642.394201388888</c:v>
                </c:pt>
                <c:pt idx="1660">
                  <c:v>42642.398564814815</c:v>
                </c:pt>
                <c:pt idx="1661">
                  <c:v>42642.402662037035</c:v>
                </c:pt>
                <c:pt idx="1662">
                  <c:v>42642.406747685185</c:v>
                </c:pt>
                <c:pt idx="1663">
                  <c:v>42642.410729166666</c:v>
                </c:pt>
                <c:pt idx="1664">
                  <c:v>42642.414768518516</c:v>
                </c:pt>
                <c:pt idx="1665">
                  <c:v>42642.419178240743</c:v>
                </c:pt>
                <c:pt idx="1666">
                  <c:v>42642.423657407409</c:v>
                </c:pt>
                <c:pt idx="1667">
                  <c:v>42642.427928240744</c:v>
                </c:pt>
                <c:pt idx="1668">
                  <c:v>42642.432314814818</c:v>
                </c:pt>
                <c:pt idx="1669">
                  <c:v>42642.436597222222</c:v>
                </c:pt>
                <c:pt idx="1670">
                  <c:v>42642.440694444442</c:v>
                </c:pt>
                <c:pt idx="1671">
                  <c:v>42642.44494212963</c:v>
                </c:pt>
                <c:pt idx="1672">
                  <c:v>42642.449236111112</c:v>
                </c:pt>
                <c:pt idx="1673">
                  <c:v>42642.4531712963</c:v>
                </c:pt>
                <c:pt idx="1674">
                  <c:v>42642.460810185185</c:v>
                </c:pt>
                <c:pt idx="1675">
                  <c:v>42642.464641203704</c:v>
                </c:pt>
                <c:pt idx="1676">
                  <c:v>42642.468402777777</c:v>
                </c:pt>
                <c:pt idx="1677">
                  <c:v>42642.472384259258</c:v>
                </c:pt>
                <c:pt idx="1678">
                  <c:v>42642.476423611108</c:v>
                </c:pt>
                <c:pt idx="1679">
                  <c:v>42642.480636574073</c:v>
                </c:pt>
                <c:pt idx="1680">
                  <c:v>42642.484409722223</c:v>
                </c:pt>
                <c:pt idx="1681">
                  <c:v>42642.488425925927</c:v>
                </c:pt>
                <c:pt idx="1682">
                  <c:v>42642.492534722223</c:v>
                </c:pt>
                <c:pt idx="1683">
                  <c:v>42642.504363425927</c:v>
                </c:pt>
                <c:pt idx="1684">
                  <c:v>42642.508067129631</c:v>
                </c:pt>
                <c:pt idx="1685">
                  <c:v>42642.51939814815</c:v>
                </c:pt>
                <c:pt idx="1686">
                  <c:v>42642.523379629631</c:v>
                </c:pt>
                <c:pt idx="1687">
                  <c:v>42642.527048611111</c:v>
                </c:pt>
                <c:pt idx="1688">
                  <c:v>42642.531342592592</c:v>
                </c:pt>
                <c:pt idx="1689">
                  <c:v>42642.536249999997</c:v>
                </c:pt>
                <c:pt idx="1690">
                  <c:v>42642.541064814817</c:v>
                </c:pt>
                <c:pt idx="1691">
                  <c:v>42642.544768518521</c:v>
                </c:pt>
                <c:pt idx="1692">
                  <c:v>42642.548333333332</c:v>
                </c:pt>
                <c:pt idx="1693">
                  <c:v>42642.551817129628</c:v>
                </c:pt>
                <c:pt idx="1694">
                  <c:v>42642.577881944446</c:v>
                </c:pt>
                <c:pt idx="1695">
                  <c:v>42642.581504629627</c:v>
                </c:pt>
                <c:pt idx="1696">
                  <c:v>42642.585474537038</c:v>
                </c:pt>
                <c:pt idx="1697">
                  <c:v>42642.588900462964</c:v>
                </c:pt>
                <c:pt idx="1698">
                  <c:v>42642.616354166668</c:v>
                </c:pt>
                <c:pt idx="1699">
                  <c:v>42642.620671296296</c:v>
                </c:pt>
                <c:pt idx="1700">
                  <c:v>42642.624421296299</c:v>
                </c:pt>
                <c:pt idx="1701">
                  <c:v>42642.628217592595</c:v>
                </c:pt>
                <c:pt idx="1702">
                  <c:v>42642.632800925923</c:v>
                </c:pt>
                <c:pt idx="1703">
                  <c:v>42642.641111111108</c:v>
                </c:pt>
                <c:pt idx="1704">
                  <c:v>42642.645682870374</c:v>
                </c:pt>
                <c:pt idx="1705">
                  <c:v>42642.649780092594</c:v>
                </c:pt>
                <c:pt idx="1706">
                  <c:v>42642.653773148151</c:v>
                </c:pt>
                <c:pt idx="1707">
                  <c:v>42642.658171296294</c:v>
                </c:pt>
                <c:pt idx="1708">
                  <c:v>42642.662233796298</c:v>
                </c:pt>
                <c:pt idx="1709">
                  <c:v>42642.666805555556</c:v>
                </c:pt>
                <c:pt idx="1710">
                  <c:v>42642.671122685184</c:v>
                </c:pt>
                <c:pt idx="1711">
                  <c:v>42642.674537037034</c:v>
                </c:pt>
                <c:pt idx="1712">
                  <c:v>42642.681550925925</c:v>
                </c:pt>
                <c:pt idx="1713">
                  <c:v>42642.68545138889</c:v>
                </c:pt>
                <c:pt idx="1714">
                  <c:v>42642.689317129632</c:v>
                </c:pt>
                <c:pt idx="1715">
                  <c:v>42642.693124999998</c:v>
                </c:pt>
                <c:pt idx="1716">
                  <c:v>42642.697500000002</c:v>
                </c:pt>
                <c:pt idx="1717">
                  <c:v>42642.702430555553</c:v>
                </c:pt>
                <c:pt idx="1718">
                  <c:v>42642.716041666667</c:v>
                </c:pt>
                <c:pt idx="1719">
                  <c:v>42642.719826388886</c:v>
                </c:pt>
                <c:pt idx="1720">
                  <c:v>42642.72383101852</c:v>
                </c:pt>
                <c:pt idx="1721">
                  <c:v>42642.727638888886</c:v>
                </c:pt>
                <c:pt idx="1722">
                  <c:v>42642.731793981482</c:v>
                </c:pt>
                <c:pt idx="1723">
                  <c:v>42642.735810185186</c:v>
                </c:pt>
                <c:pt idx="1724">
                  <c:v>42642.740474537037</c:v>
                </c:pt>
                <c:pt idx="1725">
                  <c:v>42642.744837962964</c:v>
                </c:pt>
                <c:pt idx="1726">
                  <c:v>42642.749085648145</c:v>
                </c:pt>
                <c:pt idx="1727">
                  <c:v>42643.336331018516</c:v>
                </c:pt>
                <c:pt idx="1728">
                  <c:v>42643.343541666669</c:v>
                </c:pt>
                <c:pt idx="1729">
                  <c:v>42643.356678240743</c:v>
                </c:pt>
                <c:pt idx="1730">
                  <c:v>42643.361898148149</c:v>
                </c:pt>
                <c:pt idx="1731">
                  <c:v>42643.367013888892</c:v>
                </c:pt>
                <c:pt idx="1732">
                  <c:v>42643.371793981481</c:v>
                </c:pt>
                <c:pt idx="1733">
                  <c:v>42643.37641203704</c:v>
                </c:pt>
                <c:pt idx="1734">
                  <c:v>42643.380995370368</c:v>
                </c:pt>
                <c:pt idx="1735">
                  <c:v>42643.385601851849</c:v>
                </c:pt>
                <c:pt idx="1736">
                  <c:v>42643.390092592592</c:v>
                </c:pt>
                <c:pt idx="1737">
                  <c:v>42643.394317129627</c:v>
                </c:pt>
                <c:pt idx="1738">
                  <c:v>42643.3984837963</c:v>
                </c:pt>
                <c:pt idx="1739">
                  <c:v>42643.402581018519</c:v>
                </c:pt>
                <c:pt idx="1740">
                  <c:v>42643.406574074077</c:v>
                </c:pt>
                <c:pt idx="1741">
                  <c:v>42643.410671296297</c:v>
                </c:pt>
                <c:pt idx="1742">
                  <c:v>42643.414687500001</c:v>
                </c:pt>
                <c:pt idx="1743">
                  <c:v>42643.418645833335</c:v>
                </c:pt>
                <c:pt idx="1744">
                  <c:v>42643.422650462962</c:v>
                </c:pt>
                <c:pt idx="1745">
                  <c:v>42643.426504629628</c:v>
                </c:pt>
                <c:pt idx="1746">
                  <c:v>42643.430381944447</c:v>
                </c:pt>
                <c:pt idx="1747">
                  <c:v>42643.434236111112</c:v>
                </c:pt>
                <c:pt idx="1748">
                  <c:v>42643.438090277778</c:v>
                </c:pt>
                <c:pt idx="1749">
                  <c:v>42643.441874999997</c:v>
                </c:pt>
                <c:pt idx="1750">
                  <c:v>42643.445706018516</c:v>
                </c:pt>
                <c:pt idx="1751">
                  <c:v>42643.449652777781</c:v>
                </c:pt>
                <c:pt idx="1752">
                  <c:v>42643.453541666669</c:v>
                </c:pt>
                <c:pt idx="1753">
                  <c:v>42643.457303240742</c:v>
                </c:pt>
                <c:pt idx="1754">
                  <c:v>42643.461030092592</c:v>
                </c:pt>
                <c:pt idx="1755">
                  <c:v>42643.477743055555</c:v>
                </c:pt>
                <c:pt idx="1756">
                  <c:v>42643.486597222225</c:v>
                </c:pt>
                <c:pt idx="1757">
                  <c:v>42643.490983796299</c:v>
                </c:pt>
                <c:pt idx="1758">
                  <c:v>42643.499537037038</c:v>
                </c:pt>
                <c:pt idx="1759">
                  <c:v>42643.507916666669</c:v>
                </c:pt>
                <c:pt idx="1760">
                  <c:v>42643.512083333335</c:v>
                </c:pt>
                <c:pt idx="1761">
                  <c:v>42643.516273148147</c:v>
                </c:pt>
                <c:pt idx="1762">
                  <c:v>42643.520358796297</c:v>
                </c:pt>
                <c:pt idx="1763">
                  <c:v>42643.524363425924</c:v>
                </c:pt>
                <c:pt idx="1764">
                  <c:v>42643.528240740743</c:v>
                </c:pt>
                <c:pt idx="1765">
                  <c:v>42643.532152777778</c:v>
                </c:pt>
                <c:pt idx="1766">
                  <c:v>42643.539942129632</c:v>
                </c:pt>
                <c:pt idx="1767">
                  <c:v>42643.54378472222</c:v>
                </c:pt>
                <c:pt idx="1768">
                  <c:v>42643.547476851854</c:v>
                </c:pt>
                <c:pt idx="1769">
                  <c:v>42643.551111111112</c:v>
                </c:pt>
                <c:pt idx="1770">
                  <c:v>42643.554699074077</c:v>
                </c:pt>
                <c:pt idx="1771">
                  <c:v>42643.558252314811</c:v>
                </c:pt>
                <c:pt idx="1772">
                  <c:v>42643.561666666668</c:v>
                </c:pt>
                <c:pt idx="1773">
                  <c:v>42643.565057870372</c:v>
                </c:pt>
                <c:pt idx="1774">
                  <c:v>42643.568414351852</c:v>
                </c:pt>
                <c:pt idx="1775">
                  <c:v>42643.571770833332</c:v>
                </c:pt>
                <c:pt idx="1776">
                  <c:v>42643.575127314813</c:v>
                </c:pt>
                <c:pt idx="1777">
                  <c:v>42643.578483796293</c:v>
                </c:pt>
                <c:pt idx="1778">
                  <c:v>42643.581817129627</c:v>
                </c:pt>
                <c:pt idx="1779">
                  <c:v>42643.585185185184</c:v>
                </c:pt>
                <c:pt idx="1780">
                  <c:v>42643.588530092595</c:v>
                </c:pt>
                <c:pt idx="1781">
                  <c:v>42643.598611111112</c:v>
                </c:pt>
                <c:pt idx="1782">
                  <c:v>42643.601979166669</c:v>
                </c:pt>
                <c:pt idx="1783">
                  <c:v>42643.60533564815</c:v>
                </c:pt>
                <c:pt idx="1784">
                  <c:v>42643.608680555553</c:v>
                </c:pt>
                <c:pt idx="1785">
                  <c:v>42643.612037037034</c:v>
                </c:pt>
                <c:pt idx="1786">
                  <c:v>42643.615381944444</c:v>
                </c:pt>
                <c:pt idx="1787">
                  <c:v>42643.622106481482</c:v>
                </c:pt>
                <c:pt idx="1788">
                  <c:v>42643.625520833331</c:v>
                </c:pt>
                <c:pt idx="1789">
                  <c:v>42643.629155092596</c:v>
                </c:pt>
                <c:pt idx="1790">
                  <c:v>42643.6325462963</c:v>
                </c:pt>
                <c:pt idx="1791">
                  <c:v>42643.636620370373</c:v>
                </c:pt>
                <c:pt idx="1792">
                  <c:v>42643.641319444447</c:v>
                </c:pt>
                <c:pt idx="1793">
                  <c:v>42643.644849537035</c:v>
                </c:pt>
                <c:pt idx="1794">
                  <c:v>42643.648773148147</c:v>
                </c:pt>
                <c:pt idx="1795">
                  <c:v>42643.652685185189</c:v>
                </c:pt>
                <c:pt idx="1796">
                  <c:v>42643.656099537038</c:v>
                </c:pt>
                <c:pt idx="1797">
                  <c:v>42643.66134259259</c:v>
                </c:pt>
                <c:pt idx="1798">
                  <c:v>42643.666273148148</c:v>
                </c:pt>
                <c:pt idx="1799">
                  <c:v>42643.670925925922</c:v>
                </c:pt>
                <c:pt idx="1800">
                  <c:v>42643.675671296296</c:v>
                </c:pt>
                <c:pt idx="1801">
                  <c:v>42643.680046296293</c:v>
                </c:pt>
                <c:pt idx="1802">
                  <c:v>42643.683530092596</c:v>
                </c:pt>
                <c:pt idx="1803">
                  <c:v>42643.687094907407</c:v>
                </c:pt>
                <c:pt idx="1804">
                  <c:v>42643.691076388888</c:v>
                </c:pt>
                <c:pt idx="1805">
                  <c:v>42643.695914351854</c:v>
                </c:pt>
                <c:pt idx="1806">
                  <c:v>42643.700416666667</c:v>
                </c:pt>
                <c:pt idx="1807">
                  <c:v>42643.706018518518</c:v>
                </c:pt>
                <c:pt idx="1808">
                  <c:v>42643.71</c:v>
                </c:pt>
                <c:pt idx="1809">
                  <c:v>42643.71398148148</c:v>
                </c:pt>
                <c:pt idx="1810">
                  <c:v>42643.717974537038</c:v>
                </c:pt>
                <c:pt idx="1811">
                  <c:v>42643.723263888889</c:v>
                </c:pt>
                <c:pt idx="1812">
                  <c:v>42643.730115740742</c:v>
                </c:pt>
                <c:pt idx="1813">
                  <c:v>42643.734652777777</c:v>
                </c:pt>
                <c:pt idx="1814">
                  <c:v>42643.74417824074</c:v>
                </c:pt>
                <c:pt idx="1815">
                  <c:v>42644.389513888891</c:v>
                </c:pt>
                <c:pt idx="1816">
                  <c:v>42644.396504629629</c:v>
                </c:pt>
                <c:pt idx="1817">
                  <c:v>42644.401724537034</c:v>
                </c:pt>
                <c:pt idx="1818">
                  <c:v>42644.406782407408</c:v>
                </c:pt>
                <c:pt idx="1819">
                  <c:v>42644.411944444444</c:v>
                </c:pt>
                <c:pt idx="1820">
                  <c:v>42644.417071759257</c:v>
                </c:pt>
                <c:pt idx="1821">
                  <c:v>42644.421979166669</c:v>
                </c:pt>
                <c:pt idx="1822">
                  <c:v>42644.426944444444</c:v>
                </c:pt>
                <c:pt idx="1823">
                  <c:v>42644.432141203702</c:v>
                </c:pt>
                <c:pt idx="1824">
                  <c:v>42644.436932870369</c:v>
                </c:pt>
                <c:pt idx="1825">
                  <c:v>42644.442002314812</c:v>
                </c:pt>
                <c:pt idx="1826">
                  <c:v>42644.447187500002</c:v>
                </c:pt>
                <c:pt idx="1827">
                  <c:v>42644.451701388891</c:v>
                </c:pt>
                <c:pt idx="1828">
                  <c:v>42644.456365740742</c:v>
                </c:pt>
                <c:pt idx="1829">
                  <c:v>42644.461134259262</c:v>
                </c:pt>
                <c:pt idx="1830">
                  <c:v>42644.465925925928</c:v>
                </c:pt>
                <c:pt idx="1831">
                  <c:v>42644.470902777779</c:v>
                </c:pt>
                <c:pt idx="1832">
                  <c:v>42644.475706018522</c:v>
                </c:pt>
                <c:pt idx="1833">
                  <c:v>42644.480312500003</c:v>
                </c:pt>
                <c:pt idx="1834">
                  <c:v>42644.484826388885</c:v>
                </c:pt>
                <c:pt idx="1835">
                  <c:v>42644.489317129628</c:v>
                </c:pt>
                <c:pt idx="1836">
                  <c:v>42644.49391203704</c:v>
                </c:pt>
                <c:pt idx="1837">
                  <c:v>42644.498414351852</c:v>
                </c:pt>
                <c:pt idx="1838">
                  <c:v>42644.502916666665</c:v>
                </c:pt>
                <c:pt idx="1839">
                  <c:v>42644.507199074076</c:v>
                </c:pt>
                <c:pt idx="1840">
                  <c:v>42644.511562500003</c:v>
                </c:pt>
                <c:pt idx="1841">
                  <c:v>42644.515763888892</c:v>
                </c:pt>
                <c:pt idx="1842">
                  <c:v>42644.519918981481</c:v>
                </c:pt>
                <c:pt idx="1843">
                  <c:v>42644.523981481485</c:v>
                </c:pt>
                <c:pt idx="1844">
                  <c:v>42644.527974537035</c:v>
                </c:pt>
                <c:pt idx="1845">
                  <c:v>42644.532025462962</c:v>
                </c:pt>
                <c:pt idx="1846">
                  <c:v>42644.536215277774</c:v>
                </c:pt>
                <c:pt idx="1847">
                  <c:v>42644.540162037039</c:v>
                </c:pt>
                <c:pt idx="1848">
                  <c:v>42644.543900462966</c:v>
                </c:pt>
                <c:pt idx="1849">
                  <c:v>42644.547766203701</c:v>
                </c:pt>
                <c:pt idx="1850">
                  <c:v>42644.55164351852</c:v>
                </c:pt>
                <c:pt idx="1851">
                  <c:v>42644.555393518516</c:v>
                </c:pt>
                <c:pt idx="1852">
                  <c:v>42644.559166666666</c:v>
                </c:pt>
                <c:pt idx="1853">
                  <c:v>42644.562858796293</c:v>
                </c:pt>
                <c:pt idx="1854">
                  <c:v>42644.56659722222</c:v>
                </c:pt>
                <c:pt idx="1855">
                  <c:v>42644.570277777777</c:v>
                </c:pt>
                <c:pt idx="1856">
                  <c:v>42644.573657407411</c:v>
                </c:pt>
                <c:pt idx="1857">
                  <c:v>42644.577060185184</c:v>
                </c:pt>
                <c:pt idx="1858">
                  <c:v>42644.580717592595</c:v>
                </c:pt>
                <c:pt idx="1859">
                  <c:v>42644.584155092591</c:v>
                </c:pt>
                <c:pt idx="1860">
                  <c:v>42644.587650462963</c:v>
                </c:pt>
                <c:pt idx="1861">
                  <c:v>42644.59103009259</c:v>
                </c:pt>
                <c:pt idx="1862">
                  <c:v>42644.594409722224</c:v>
                </c:pt>
                <c:pt idx="1863">
                  <c:v>42644.597812499997</c:v>
                </c:pt>
                <c:pt idx="1864">
                  <c:v>42644.601377314815</c:v>
                </c:pt>
                <c:pt idx="1865">
                  <c:v>42644.605069444442</c:v>
                </c:pt>
                <c:pt idx="1866">
                  <c:v>42644.608553240738</c:v>
                </c:pt>
                <c:pt idx="1867">
                  <c:v>42644.612025462964</c:v>
                </c:pt>
                <c:pt idx="1868">
                  <c:v>42644.615416666667</c:v>
                </c:pt>
                <c:pt idx="1869">
                  <c:v>42644.618773148148</c:v>
                </c:pt>
                <c:pt idx="1870">
                  <c:v>42644.622129629628</c:v>
                </c:pt>
                <c:pt idx="1871">
                  <c:v>42644.625497685185</c:v>
                </c:pt>
                <c:pt idx="1872">
                  <c:v>42644.628877314812</c:v>
                </c:pt>
                <c:pt idx="1873">
                  <c:v>42644.632222222222</c:v>
                </c:pt>
                <c:pt idx="1874">
                  <c:v>42644.689571759256</c:v>
                </c:pt>
                <c:pt idx="1875">
                  <c:v>42644.693206018521</c:v>
                </c:pt>
                <c:pt idx="1876">
                  <c:v>42644.729942129627</c:v>
                </c:pt>
                <c:pt idx="1877">
                  <c:v>42644.747048611112</c:v>
                </c:pt>
                <c:pt idx="1878">
                  <c:v>42644.762754629628</c:v>
                </c:pt>
                <c:pt idx="1879">
                  <c:v>42645.349791666667</c:v>
                </c:pt>
                <c:pt idx="1880">
                  <c:v>42645.35601851852</c:v>
                </c:pt>
                <c:pt idx="1881">
                  <c:v>42645.362407407411</c:v>
                </c:pt>
                <c:pt idx="1882">
                  <c:v>42645.368310185186</c:v>
                </c:pt>
                <c:pt idx="1883">
                  <c:v>42645.374641203707</c:v>
                </c:pt>
                <c:pt idx="1884">
                  <c:v>42645.380578703705</c:v>
                </c:pt>
                <c:pt idx="1885">
                  <c:v>42645.38616898148</c:v>
                </c:pt>
                <c:pt idx="1886">
                  <c:v>42645.391701388886</c:v>
                </c:pt>
                <c:pt idx="1887">
                  <c:v>42645.397152777776</c:v>
                </c:pt>
                <c:pt idx="1888">
                  <c:v>42645.402442129627</c:v>
                </c:pt>
                <c:pt idx="1889">
                  <c:v>42645.407453703701</c:v>
                </c:pt>
                <c:pt idx="1890">
                  <c:v>42645.412627314814</c:v>
                </c:pt>
                <c:pt idx="1891">
                  <c:v>42645.418090277781</c:v>
                </c:pt>
                <c:pt idx="1892">
                  <c:v>42645.423171296294</c:v>
                </c:pt>
                <c:pt idx="1893">
                  <c:v>42645.427939814814</c:v>
                </c:pt>
                <c:pt idx="1894">
                  <c:v>42645.432847222219</c:v>
                </c:pt>
                <c:pt idx="1895">
                  <c:v>42645.43787037037</c:v>
                </c:pt>
                <c:pt idx="1896">
                  <c:v>42645.443055555559</c:v>
                </c:pt>
                <c:pt idx="1897">
                  <c:v>42645.448067129626</c:v>
                </c:pt>
                <c:pt idx="1898">
                  <c:v>42645.452743055554</c:v>
                </c:pt>
                <c:pt idx="1899">
                  <c:v>42645.457233796296</c:v>
                </c:pt>
                <c:pt idx="1900">
                  <c:v>42645.46197916667</c:v>
                </c:pt>
                <c:pt idx="1901">
                  <c:v>42645.466620370367</c:v>
                </c:pt>
                <c:pt idx="1902">
                  <c:v>42645.470902777779</c:v>
                </c:pt>
                <c:pt idx="1903">
                  <c:v>42645.475428240738</c:v>
                </c:pt>
                <c:pt idx="1904">
                  <c:v>42645.480219907404</c:v>
                </c:pt>
                <c:pt idx="1905">
                  <c:v>42645.484791666669</c:v>
                </c:pt>
                <c:pt idx="1906">
                  <c:v>42645.489016203705</c:v>
                </c:pt>
                <c:pt idx="1907">
                  <c:v>42645.493368055555</c:v>
                </c:pt>
                <c:pt idx="1908">
                  <c:v>42645.497870370367</c:v>
                </c:pt>
                <c:pt idx="1909">
                  <c:v>42645.502141203702</c:v>
                </c:pt>
                <c:pt idx="1910">
                  <c:v>42645.506504629629</c:v>
                </c:pt>
                <c:pt idx="1911">
                  <c:v>42645.510833333334</c:v>
                </c:pt>
                <c:pt idx="1912">
                  <c:v>42645.515173611115</c:v>
                </c:pt>
                <c:pt idx="1913">
                  <c:v>42645.59039351852</c:v>
                </c:pt>
                <c:pt idx="1914">
                  <c:v>42645.593842592592</c:v>
                </c:pt>
                <c:pt idx="1915">
                  <c:v>42645.610717592594</c:v>
                </c:pt>
                <c:pt idx="1916">
                  <c:v>42645.620833333334</c:v>
                </c:pt>
                <c:pt idx="1917">
                  <c:v>42645.624178240738</c:v>
                </c:pt>
                <c:pt idx="1918">
                  <c:v>42645.627766203703</c:v>
                </c:pt>
                <c:pt idx="1919">
                  <c:v>42645.631284722222</c:v>
                </c:pt>
                <c:pt idx="1920">
                  <c:v>42645.635821759257</c:v>
                </c:pt>
                <c:pt idx="1921">
                  <c:v>42645.639166666668</c:v>
                </c:pt>
                <c:pt idx="1922">
                  <c:v>42645.642546296294</c:v>
                </c:pt>
                <c:pt idx="1923">
                  <c:v>42645.646886574075</c:v>
                </c:pt>
                <c:pt idx="1924">
                  <c:v>42645.650231481479</c:v>
                </c:pt>
                <c:pt idx="1925">
                  <c:v>42645.65357638889</c:v>
                </c:pt>
                <c:pt idx="1926">
                  <c:v>42645.656921296293</c:v>
                </c:pt>
                <c:pt idx="1927">
                  <c:v>42645.660254629627</c:v>
                </c:pt>
                <c:pt idx="1928">
                  <c:v>42645.663611111115</c:v>
                </c:pt>
                <c:pt idx="1929">
                  <c:v>42645.666956018518</c:v>
                </c:pt>
                <c:pt idx="1930">
                  <c:v>42645.670324074075</c:v>
                </c:pt>
                <c:pt idx="1931">
                  <c:v>42645.673738425925</c:v>
                </c:pt>
                <c:pt idx="1932">
                  <c:v>42645.677164351851</c:v>
                </c:pt>
                <c:pt idx="1933">
                  <c:v>42645.680625000001</c:v>
                </c:pt>
                <c:pt idx="1934">
                  <c:v>42645.684189814812</c:v>
                </c:pt>
                <c:pt idx="1935">
                  <c:v>42645.702210648145</c:v>
                </c:pt>
                <c:pt idx="1936">
                  <c:v>42645.705995370372</c:v>
                </c:pt>
                <c:pt idx="1937">
                  <c:v>42645.709861111114</c:v>
                </c:pt>
                <c:pt idx="1938">
                  <c:v>42645.713761574072</c:v>
                </c:pt>
                <c:pt idx="1939">
                  <c:v>42645.717812499999</c:v>
                </c:pt>
                <c:pt idx="1940">
                  <c:v>42646.343877314815</c:v>
                </c:pt>
                <c:pt idx="1941">
                  <c:v>42646.35087962963</c:v>
                </c:pt>
                <c:pt idx="1942">
                  <c:v>42646.357442129629</c:v>
                </c:pt>
                <c:pt idx="1943">
                  <c:v>42646.363425925927</c:v>
                </c:pt>
                <c:pt idx="1944">
                  <c:v>42646.369386574072</c:v>
                </c:pt>
                <c:pt idx="1945">
                  <c:v>42646.375057870369</c:v>
                </c:pt>
                <c:pt idx="1946">
                  <c:v>42646.380682870367</c:v>
                </c:pt>
                <c:pt idx="1947">
                  <c:v>42646.386319444442</c:v>
                </c:pt>
                <c:pt idx="1948">
                  <c:v>42646.391493055555</c:v>
                </c:pt>
                <c:pt idx="1949">
                  <c:v>42646.396296296298</c:v>
                </c:pt>
                <c:pt idx="1950">
                  <c:v>42646.401423611111</c:v>
                </c:pt>
                <c:pt idx="1951">
                  <c:v>42646.406377314815</c:v>
                </c:pt>
                <c:pt idx="1952">
                  <c:v>42646.41134259259</c:v>
                </c:pt>
                <c:pt idx="1953">
                  <c:v>42646.420532407406</c:v>
                </c:pt>
                <c:pt idx="1954">
                  <c:v>42646.425254629627</c:v>
                </c:pt>
                <c:pt idx="1955">
                  <c:v>42646.429849537039</c:v>
                </c:pt>
                <c:pt idx="1956">
                  <c:v>42646.434652777774</c:v>
                </c:pt>
                <c:pt idx="1957">
                  <c:v>42646.439409722225</c:v>
                </c:pt>
                <c:pt idx="1958">
                  <c:v>42646.444004629629</c:v>
                </c:pt>
                <c:pt idx="1959">
                  <c:v>42646.448611111111</c:v>
                </c:pt>
                <c:pt idx="1960">
                  <c:v>42646.453229166669</c:v>
                </c:pt>
                <c:pt idx="1961">
                  <c:v>42646.457719907405</c:v>
                </c:pt>
                <c:pt idx="1962">
                  <c:v>42646.462233796294</c:v>
                </c:pt>
                <c:pt idx="1963">
                  <c:v>42646.466886574075</c:v>
                </c:pt>
                <c:pt idx="1964">
                  <c:v>42646.471168981479</c:v>
                </c:pt>
                <c:pt idx="1965">
                  <c:v>42646.47550925926</c:v>
                </c:pt>
                <c:pt idx="1966">
                  <c:v>42646.479745370372</c:v>
                </c:pt>
                <c:pt idx="1967">
                  <c:v>42646.483900462961</c:v>
                </c:pt>
                <c:pt idx="1968">
                  <c:v>42646.488043981481</c:v>
                </c:pt>
                <c:pt idx="1969">
                  <c:v>42646.492060185185</c:v>
                </c:pt>
                <c:pt idx="1970">
                  <c:v>42646.496064814812</c:v>
                </c:pt>
                <c:pt idx="1971">
                  <c:v>42646.500104166669</c:v>
                </c:pt>
                <c:pt idx="1972">
                  <c:v>42646.507951388892</c:v>
                </c:pt>
                <c:pt idx="1973">
                  <c:v>42646.519479166665</c:v>
                </c:pt>
                <c:pt idx="1974">
                  <c:v>42646.523495370369</c:v>
                </c:pt>
                <c:pt idx="1975">
                  <c:v>42646.531504629631</c:v>
                </c:pt>
                <c:pt idx="1976">
                  <c:v>42646.535416666666</c:v>
                </c:pt>
                <c:pt idx="1977">
                  <c:v>42646.539201388892</c:v>
                </c:pt>
                <c:pt idx="1978">
                  <c:v>42646.542870370373</c:v>
                </c:pt>
                <c:pt idx="1979">
                  <c:v>42646.546655092592</c:v>
                </c:pt>
                <c:pt idx="1980">
                  <c:v>42646.550416666665</c:v>
                </c:pt>
                <c:pt idx="1981">
                  <c:v>42646.554062499999</c:v>
                </c:pt>
                <c:pt idx="1982">
                  <c:v>42646.557812500003</c:v>
                </c:pt>
                <c:pt idx="1983">
                  <c:v>42646.56144675926</c:v>
                </c:pt>
                <c:pt idx="1984">
                  <c:v>42646.565092592595</c:v>
                </c:pt>
                <c:pt idx="1985">
                  <c:v>42646.572245370371</c:v>
                </c:pt>
                <c:pt idx="1986">
                  <c:v>42646.575740740744</c:v>
                </c:pt>
                <c:pt idx="1987">
                  <c:v>42646.579259259262</c:v>
                </c:pt>
                <c:pt idx="1988">
                  <c:v>42646.586458333331</c:v>
                </c:pt>
                <c:pt idx="1989">
                  <c:v>42646.589965277781</c:v>
                </c:pt>
                <c:pt idx="1990">
                  <c:v>42646.593449074076</c:v>
                </c:pt>
                <c:pt idx="1991">
                  <c:v>42646.600324074076</c:v>
                </c:pt>
                <c:pt idx="1992">
                  <c:v>42646.603738425925</c:v>
                </c:pt>
                <c:pt idx="1993">
                  <c:v>42646.607129629629</c:v>
                </c:pt>
                <c:pt idx="1994">
                  <c:v>42646.610474537039</c:v>
                </c:pt>
                <c:pt idx="1995">
                  <c:v>42646.61383101852</c:v>
                </c:pt>
                <c:pt idx="1996">
                  <c:v>42646.617708333331</c:v>
                </c:pt>
                <c:pt idx="1997">
                  <c:v>42646.621400462966</c:v>
                </c:pt>
                <c:pt idx="1998">
                  <c:v>42646.624780092592</c:v>
                </c:pt>
                <c:pt idx="1999">
                  <c:v>42646.628634259258</c:v>
                </c:pt>
                <c:pt idx="2000">
                  <c:v>42646.632349537038</c:v>
                </c:pt>
                <c:pt idx="2001">
                  <c:v>42646.635706018518</c:v>
                </c:pt>
                <c:pt idx="2002">
                  <c:v>42646.639340277776</c:v>
                </c:pt>
                <c:pt idx="2003">
                  <c:v>42646.646261574075</c:v>
                </c:pt>
                <c:pt idx="2004">
                  <c:v>42646.652962962966</c:v>
                </c:pt>
                <c:pt idx="2005">
                  <c:v>42646.656307870369</c:v>
                </c:pt>
                <c:pt idx="2006">
                  <c:v>42646.65966435185</c:v>
                </c:pt>
                <c:pt idx="2007">
                  <c:v>42646.66302083333</c:v>
                </c:pt>
                <c:pt idx="2008">
                  <c:v>42646.67328703704</c:v>
                </c:pt>
                <c:pt idx="2009">
                  <c:v>42646.687268518515</c:v>
                </c:pt>
                <c:pt idx="2010">
                  <c:v>42646.690798611111</c:v>
                </c:pt>
                <c:pt idx="2011">
                  <c:v>42646.69809027778</c:v>
                </c:pt>
                <c:pt idx="2012">
                  <c:v>42646.717453703706</c:v>
                </c:pt>
                <c:pt idx="2013">
                  <c:v>42646.740833333337</c:v>
                </c:pt>
                <c:pt idx="2014">
                  <c:v>42646.750625000001</c:v>
                </c:pt>
                <c:pt idx="2015">
                  <c:v>42647.335972222223</c:v>
                </c:pt>
                <c:pt idx="2016">
                  <c:v>42647.344976851855</c:v>
                </c:pt>
                <c:pt idx="2017">
                  <c:v>42647.352326388886</c:v>
                </c:pt>
                <c:pt idx="2018">
                  <c:v>42647.359722222223</c:v>
                </c:pt>
                <c:pt idx="2019">
                  <c:v>42647.366203703707</c:v>
                </c:pt>
                <c:pt idx="2020">
                  <c:v>42647.371979166666</c:v>
                </c:pt>
                <c:pt idx="2021">
                  <c:v>42647.377210648148</c:v>
                </c:pt>
                <c:pt idx="2022">
                  <c:v>42647.382118055553</c:v>
                </c:pt>
                <c:pt idx="2023">
                  <c:v>42647.386608796296</c:v>
                </c:pt>
                <c:pt idx="2024">
                  <c:v>42647.391018518516</c:v>
                </c:pt>
                <c:pt idx="2025">
                  <c:v>42647.395567129628</c:v>
                </c:pt>
                <c:pt idx="2026">
                  <c:v>42647.400370370371</c:v>
                </c:pt>
                <c:pt idx="2027">
                  <c:v>42647.405324074076</c:v>
                </c:pt>
                <c:pt idx="2028">
                  <c:v>42647.410439814812</c:v>
                </c:pt>
                <c:pt idx="2029">
                  <c:v>42647.415648148148</c:v>
                </c:pt>
                <c:pt idx="2030">
                  <c:v>42647.420752314814</c:v>
                </c:pt>
                <c:pt idx="2031">
                  <c:v>42647.425937499997</c:v>
                </c:pt>
                <c:pt idx="2032">
                  <c:v>42647.431076388886</c:v>
                </c:pt>
                <c:pt idx="2033">
                  <c:v>42647.436215277776</c:v>
                </c:pt>
                <c:pt idx="2034">
                  <c:v>42647.441145833334</c:v>
                </c:pt>
                <c:pt idx="2035">
                  <c:v>42647.446076388886</c:v>
                </c:pt>
                <c:pt idx="2036">
                  <c:v>42647.451041666667</c:v>
                </c:pt>
                <c:pt idx="2037">
                  <c:v>42647.455972222226</c:v>
                </c:pt>
                <c:pt idx="2038">
                  <c:v>42647.479259259257</c:v>
                </c:pt>
                <c:pt idx="2039">
                  <c:v>42647.483564814815</c:v>
                </c:pt>
                <c:pt idx="2040">
                  <c:v>42647.503067129626</c:v>
                </c:pt>
                <c:pt idx="2041">
                  <c:v>42647.506921296299</c:v>
                </c:pt>
                <c:pt idx="2042">
                  <c:v>42647.510844907411</c:v>
                </c:pt>
                <c:pt idx="2043">
                  <c:v>42647.51489583333</c:v>
                </c:pt>
                <c:pt idx="2044">
                  <c:v>42647.518958333334</c:v>
                </c:pt>
                <c:pt idx="2045">
                  <c:v>42647.523020833331</c:v>
                </c:pt>
                <c:pt idx="2046">
                  <c:v>42647.527222222219</c:v>
                </c:pt>
                <c:pt idx="2047">
                  <c:v>42647.539849537039</c:v>
                </c:pt>
                <c:pt idx="2048">
                  <c:v>42647.548391203702</c:v>
                </c:pt>
                <c:pt idx="2049">
                  <c:v>42647.557025462964</c:v>
                </c:pt>
                <c:pt idx="2050">
                  <c:v>42647.561388888891</c:v>
                </c:pt>
                <c:pt idx="2051">
                  <c:v>42647.577384259261</c:v>
                </c:pt>
                <c:pt idx="2052">
                  <c:v>42647.581041666665</c:v>
                </c:pt>
                <c:pt idx="2053">
                  <c:v>42647.584652777776</c:v>
                </c:pt>
                <c:pt idx="2054">
                  <c:v>42647.591631944444</c:v>
                </c:pt>
                <c:pt idx="2055">
                  <c:v>42647.595150462963</c:v>
                </c:pt>
                <c:pt idx="2056">
                  <c:v>42647.598634259259</c:v>
                </c:pt>
                <c:pt idx="2057">
                  <c:v>42647.605682870373</c:v>
                </c:pt>
                <c:pt idx="2058">
                  <c:v>42647.609409722223</c:v>
                </c:pt>
                <c:pt idx="2059">
                  <c:v>42647.61347222222</c:v>
                </c:pt>
                <c:pt idx="2060">
                  <c:v>42647.617395833331</c:v>
                </c:pt>
                <c:pt idx="2061">
                  <c:v>42647.621261574073</c:v>
                </c:pt>
                <c:pt idx="2062">
                  <c:v>42647.628969907404</c:v>
                </c:pt>
                <c:pt idx="2063">
                  <c:v>42647.6328125</c:v>
                </c:pt>
                <c:pt idx="2064">
                  <c:v>42647.636562500003</c:v>
                </c:pt>
                <c:pt idx="2065">
                  <c:v>42647.644293981481</c:v>
                </c:pt>
                <c:pt idx="2066">
                  <c:v>42647.647974537038</c:v>
                </c:pt>
                <c:pt idx="2067">
                  <c:v>42647.651597222219</c:v>
                </c:pt>
                <c:pt idx="2068">
                  <c:v>42647.655138888891</c:v>
                </c:pt>
                <c:pt idx="2069">
                  <c:v>42647.665462962963</c:v>
                </c:pt>
                <c:pt idx="2070">
                  <c:v>42647.67564814815</c:v>
                </c:pt>
                <c:pt idx="2071">
                  <c:v>42647.682615740741</c:v>
                </c:pt>
                <c:pt idx="2072">
                  <c:v>42647.686203703706</c:v>
                </c:pt>
                <c:pt idx="2073">
                  <c:v>42647.689791666664</c:v>
                </c:pt>
                <c:pt idx="2074">
                  <c:v>42647.693460648145</c:v>
                </c:pt>
                <c:pt idx="2075">
                  <c:v>42647.697222222225</c:v>
                </c:pt>
                <c:pt idx="2076">
                  <c:v>42647.701064814813</c:v>
                </c:pt>
                <c:pt idx="2077">
                  <c:v>42647.704976851855</c:v>
                </c:pt>
                <c:pt idx="2078">
                  <c:v>42647.708819444444</c:v>
                </c:pt>
                <c:pt idx="2079">
                  <c:v>42647.712638888886</c:v>
                </c:pt>
                <c:pt idx="2080">
                  <c:v>42647.716539351852</c:v>
                </c:pt>
                <c:pt idx="2081">
                  <c:v>42647.720439814817</c:v>
                </c:pt>
                <c:pt idx="2082">
                  <c:v>42647.724421296298</c:v>
                </c:pt>
                <c:pt idx="2083">
                  <c:v>42647.728449074071</c:v>
                </c:pt>
                <c:pt idx="2084">
                  <c:v>42647.732719907406</c:v>
                </c:pt>
                <c:pt idx="2085">
                  <c:v>42647.73709490741</c:v>
                </c:pt>
                <c:pt idx="2086">
                  <c:v>42647.741550925923</c:v>
                </c:pt>
                <c:pt idx="2087">
                  <c:v>42647.746168981481</c:v>
                </c:pt>
                <c:pt idx="2088">
                  <c:v>42647.75105324074</c:v>
                </c:pt>
                <c:pt idx="2089">
                  <c:v>42647.756249999999</c:v>
                </c:pt>
                <c:pt idx="2090">
                  <c:v>42647.761736111112</c:v>
                </c:pt>
                <c:pt idx="2091">
                  <c:v>42647.767650462964</c:v>
                </c:pt>
                <c:pt idx="2092">
                  <c:v>42648.336956018517</c:v>
                </c:pt>
                <c:pt idx="2093">
                  <c:v>42648.346643518518</c:v>
                </c:pt>
                <c:pt idx="2094">
                  <c:v>42648.35496527778</c:v>
                </c:pt>
                <c:pt idx="2095">
                  <c:v>42648.362326388888</c:v>
                </c:pt>
                <c:pt idx="2096">
                  <c:v>42648.368645833332</c:v>
                </c:pt>
                <c:pt idx="2097">
                  <c:v>42648.374664351853</c:v>
                </c:pt>
                <c:pt idx="2098">
                  <c:v>42648.380277777775</c:v>
                </c:pt>
                <c:pt idx="2099">
                  <c:v>42648.385509259257</c:v>
                </c:pt>
                <c:pt idx="2100">
                  <c:v>42648.390474537038</c:v>
                </c:pt>
                <c:pt idx="2101">
                  <c:v>42648.395231481481</c:v>
                </c:pt>
                <c:pt idx="2102">
                  <c:v>42648.399837962963</c:v>
                </c:pt>
                <c:pt idx="2103">
                  <c:v>42648.404293981483</c:v>
                </c:pt>
                <c:pt idx="2104">
                  <c:v>42648.408680555556</c:v>
                </c:pt>
                <c:pt idx="2105">
                  <c:v>42648.41300925926</c:v>
                </c:pt>
                <c:pt idx="2106">
                  <c:v>42648.417291666665</c:v>
                </c:pt>
                <c:pt idx="2107">
                  <c:v>42648.421539351853</c:v>
                </c:pt>
                <c:pt idx="2108">
                  <c:v>42648.425752314812</c:v>
                </c:pt>
                <c:pt idx="2109">
                  <c:v>42648.429918981485</c:v>
                </c:pt>
                <c:pt idx="2110">
                  <c:v>42648.434039351851</c:v>
                </c:pt>
                <c:pt idx="2111">
                  <c:v>42648.438159722224</c:v>
                </c:pt>
                <c:pt idx="2112">
                  <c:v>42648.442233796297</c:v>
                </c:pt>
                <c:pt idx="2113">
                  <c:v>42648.446273148147</c:v>
                </c:pt>
                <c:pt idx="2114">
                  <c:v>42648.454236111109</c:v>
                </c:pt>
                <c:pt idx="2115">
                  <c:v>42648.458171296297</c:v>
                </c:pt>
                <c:pt idx="2116">
                  <c:v>42648.462118055555</c:v>
                </c:pt>
                <c:pt idx="2117">
                  <c:v>42648.469918981478</c:v>
                </c:pt>
                <c:pt idx="2118">
                  <c:v>42648.473773148151</c:v>
                </c:pt>
                <c:pt idx="2119">
                  <c:v>42648.47760416667</c:v>
                </c:pt>
                <c:pt idx="2120">
                  <c:v>42648.481469907405</c:v>
                </c:pt>
                <c:pt idx="2121">
                  <c:v>42648.485266203701</c:v>
                </c:pt>
                <c:pt idx="2122">
                  <c:v>42648.489085648151</c:v>
                </c:pt>
                <c:pt idx="2123">
                  <c:v>42648.492939814816</c:v>
                </c:pt>
                <c:pt idx="2124">
                  <c:v>42648.496817129628</c:v>
                </c:pt>
                <c:pt idx="2125">
                  <c:v>42648.500648148147</c:v>
                </c:pt>
                <c:pt idx="2126">
                  <c:v>42648.504479166666</c:v>
                </c:pt>
                <c:pt idx="2127">
                  <c:v>42648.508263888885</c:v>
                </c:pt>
                <c:pt idx="2128">
                  <c:v>42648.512013888889</c:v>
                </c:pt>
                <c:pt idx="2129">
                  <c:v>42648.515729166669</c:v>
                </c:pt>
                <c:pt idx="2130">
                  <c:v>42648.519432870373</c:v>
                </c:pt>
                <c:pt idx="2131">
                  <c:v>42648.523159722223</c:v>
                </c:pt>
                <c:pt idx="2132">
                  <c:v>42648.526886574073</c:v>
                </c:pt>
                <c:pt idx="2133">
                  <c:v>42648.559814814813</c:v>
                </c:pt>
                <c:pt idx="2134">
                  <c:v>42648.573981481481</c:v>
                </c:pt>
                <c:pt idx="2135">
                  <c:v>42648.577465277776</c:v>
                </c:pt>
                <c:pt idx="2136">
                  <c:v>42648.594930555555</c:v>
                </c:pt>
                <c:pt idx="2137">
                  <c:v>42648.598425925928</c:v>
                </c:pt>
                <c:pt idx="2138">
                  <c:v>42648.612256944441</c:v>
                </c:pt>
                <c:pt idx="2139">
                  <c:v>42648.625752314816</c:v>
                </c:pt>
                <c:pt idx="2140">
                  <c:v>42648.652546296296</c:v>
                </c:pt>
                <c:pt idx="2141">
                  <c:v>42648.65587962963</c:v>
                </c:pt>
                <c:pt idx="2142">
                  <c:v>42648.659282407411</c:v>
                </c:pt>
                <c:pt idx="2143">
                  <c:v>42648.662731481483</c:v>
                </c:pt>
                <c:pt idx="2144">
                  <c:v>42648.66673611111</c:v>
                </c:pt>
                <c:pt idx="2145">
                  <c:v>42648.670717592591</c:v>
                </c:pt>
                <c:pt idx="2146">
                  <c:v>42648.674745370372</c:v>
                </c:pt>
                <c:pt idx="2147">
                  <c:v>42648.679016203707</c:v>
                </c:pt>
                <c:pt idx="2148">
                  <c:v>42648.688298611109</c:v>
                </c:pt>
                <c:pt idx="2149">
                  <c:v>42648.701736111114</c:v>
                </c:pt>
                <c:pt idx="2150">
                  <c:v>42648.711770833332</c:v>
                </c:pt>
                <c:pt idx="2151">
                  <c:v>42648.718344907407</c:v>
                </c:pt>
                <c:pt idx="2152">
                  <c:v>42648.74291666667</c:v>
                </c:pt>
                <c:pt idx="2153">
                  <c:v>42649.371608796297</c:v>
                </c:pt>
                <c:pt idx="2154">
                  <c:v>42649.376620370371</c:v>
                </c:pt>
                <c:pt idx="2155">
                  <c:v>42649.381620370368</c:v>
                </c:pt>
                <c:pt idx="2156">
                  <c:v>42649.390949074077</c:v>
                </c:pt>
                <c:pt idx="2157">
                  <c:v>42649.395752314813</c:v>
                </c:pt>
                <c:pt idx="2158">
                  <c:v>42649.405462962961</c:v>
                </c:pt>
                <c:pt idx="2159">
                  <c:v>42649.443888888891</c:v>
                </c:pt>
                <c:pt idx="2160">
                  <c:v>42649.464571759258</c:v>
                </c:pt>
                <c:pt idx="2161">
                  <c:v>42649.46875</c:v>
                </c:pt>
                <c:pt idx="2162">
                  <c:v>42649.47283564815</c:v>
                </c:pt>
                <c:pt idx="2163">
                  <c:v>42649.476863425924</c:v>
                </c:pt>
                <c:pt idx="2164">
                  <c:v>42649.503865740742</c:v>
                </c:pt>
                <c:pt idx="2165">
                  <c:v>42649.530393518522</c:v>
                </c:pt>
                <c:pt idx="2166">
                  <c:v>42649.53402777778</c:v>
                </c:pt>
                <c:pt idx="2167">
                  <c:v>42649.537708333337</c:v>
                </c:pt>
                <c:pt idx="2168">
                  <c:v>42649.541539351849</c:v>
                </c:pt>
                <c:pt idx="2169">
                  <c:v>42649.545057870368</c:v>
                </c:pt>
                <c:pt idx="2170">
                  <c:v>42649.549467592595</c:v>
                </c:pt>
                <c:pt idx="2171">
                  <c:v>42649.554016203707</c:v>
                </c:pt>
                <c:pt idx="2172">
                  <c:v>42649.557696759257</c:v>
                </c:pt>
                <c:pt idx="2173">
                  <c:v>42649.561226851853</c:v>
                </c:pt>
                <c:pt idx="2174">
                  <c:v>42649.564884259256</c:v>
                </c:pt>
                <c:pt idx="2175">
                  <c:v>42649.568402777775</c:v>
                </c:pt>
                <c:pt idx="2176">
                  <c:v>42649.575243055559</c:v>
                </c:pt>
                <c:pt idx="2177">
                  <c:v>42649.578668981485</c:v>
                </c:pt>
                <c:pt idx="2178">
                  <c:v>42649.582233796296</c:v>
                </c:pt>
                <c:pt idx="2179">
                  <c:v>42649.585648148146</c:v>
                </c:pt>
                <c:pt idx="2180">
                  <c:v>42649.589062500003</c:v>
                </c:pt>
                <c:pt idx="2181">
                  <c:v>42649.592499999999</c:v>
                </c:pt>
                <c:pt idx="2182">
                  <c:v>42649.595960648148</c:v>
                </c:pt>
                <c:pt idx="2183">
                  <c:v>42649.599363425928</c:v>
                </c:pt>
                <c:pt idx="2184">
                  <c:v>42649.602789351855</c:v>
                </c:pt>
                <c:pt idx="2185">
                  <c:v>42649.606990740744</c:v>
                </c:pt>
                <c:pt idx="2186">
                  <c:v>42649.610972222225</c:v>
                </c:pt>
                <c:pt idx="2187">
                  <c:v>42649.61451388889</c:v>
                </c:pt>
                <c:pt idx="2188">
                  <c:v>42649.617986111109</c:v>
                </c:pt>
                <c:pt idx="2189">
                  <c:v>42649.624722222223</c:v>
                </c:pt>
                <c:pt idx="2190">
                  <c:v>42649.631504629629</c:v>
                </c:pt>
                <c:pt idx="2191">
                  <c:v>42649.640439814815</c:v>
                </c:pt>
                <c:pt idx="2192">
                  <c:v>42649.644259259258</c:v>
                </c:pt>
                <c:pt idx="2193">
                  <c:v>42649.647673611114</c:v>
                </c:pt>
                <c:pt idx="2194">
                  <c:v>42649.652384259258</c:v>
                </c:pt>
                <c:pt idx="2195">
                  <c:v>42649.657349537039</c:v>
                </c:pt>
                <c:pt idx="2196">
                  <c:v>42649.661493055559</c:v>
                </c:pt>
                <c:pt idx="2197">
                  <c:v>42649.694710648146</c:v>
                </c:pt>
                <c:pt idx="2198">
                  <c:v>42650.342685185184</c:v>
                </c:pt>
                <c:pt idx="2199">
                  <c:v>42650.348668981482</c:v>
                </c:pt>
                <c:pt idx="2200">
                  <c:v>42650.354224537034</c:v>
                </c:pt>
                <c:pt idx="2201">
                  <c:v>42650.400451388887</c:v>
                </c:pt>
                <c:pt idx="2202">
                  <c:v>42650.405011574076</c:v>
                </c:pt>
                <c:pt idx="2203">
                  <c:v>42650.409143518518</c:v>
                </c:pt>
                <c:pt idx="2204">
                  <c:v>42650.413159722222</c:v>
                </c:pt>
                <c:pt idx="2205">
                  <c:v>42650.421157407407</c:v>
                </c:pt>
                <c:pt idx="2206">
                  <c:v>42650.425092592595</c:v>
                </c:pt>
                <c:pt idx="2207">
                  <c:v>42650.429039351853</c:v>
                </c:pt>
                <c:pt idx="2208">
                  <c:v>42650.436851851853</c:v>
                </c:pt>
                <c:pt idx="2209">
                  <c:v>42650.475439814814</c:v>
                </c:pt>
                <c:pt idx="2210">
                  <c:v>42650.479664351849</c:v>
                </c:pt>
                <c:pt idx="2211">
                  <c:v>42650.48369212963</c:v>
                </c:pt>
                <c:pt idx="2212">
                  <c:v>42650.487453703703</c:v>
                </c:pt>
                <c:pt idx="2213">
                  <c:v>42650.49114583333</c:v>
                </c:pt>
                <c:pt idx="2214">
                  <c:v>42650.495300925926</c:v>
                </c:pt>
                <c:pt idx="2215">
                  <c:v>42650.499293981484</c:v>
                </c:pt>
                <c:pt idx="2216">
                  <c:v>42650.503252314818</c:v>
                </c:pt>
                <c:pt idx="2217">
                  <c:v>42650.507314814815</c:v>
                </c:pt>
                <c:pt idx="2218">
                  <c:v>42650.511307870373</c:v>
                </c:pt>
                <c:pt idx="2219">
                  <c:v>42650.515150462961</c:v>
                </c:pt>
                <c:pt idx="2220">
                  <c:v>42650.519236111111</c:v>
                </c:pt>
                <c:pt idx="2221">
                  <c:v>42650.523796296293</c:v>
                </c:pt>
                <c:pt idx="2222">
                  <c:v>42650.528402777774</c:v>
                </c:pt>
                <c:pt idx="2223">
                  <c:v>42650.536423611113</c:v>
                </c:pt>
                <c:pt idx="2224">
                  <c:v>42650.541678240741</c:v>
                </c:pt>
                <c:pt idx="2225">
                  <c:v>42650.562199074076</c:v>
                </c:pt>
                <c:pt idx="2226">
                  <c:v>42651.343055555553</c:v>
                </c:pt>
                <c:pt idx="2227">
                  <c:v>42651.360243055555</c:v>
                </c:pt>
                <c:pt idx="2228">
                  <c:v>42651.366296296299</c:v>
                </c:pt>
                <c:pt idx="2229">
                  <c:v>42651.372743055559</c:v>
                </c:pt>
                <c:pt idx="2230">
                  <c:v>42651.377708333333</c:v>
                </c:pt>
                <c:pt idx="2231">
                  <c:v>42651.3909375</c:v>
                </c:pt>
                <c:pt idx="2232">
                  <c:v>42651.395324074074</c:v>
                </c:pt>
                <c:pt idx="2233">
                  <c:v>42651.399710648147</c:v>
                </c:pt>
                <c:pt idx="2234">
                  <c:v>42651.421990740739</c:v>
                </c:pt>
                <c:pt idx="2235">
                  <c:v>42651.426296296297</c:v>
                </c:pt>
                <c:pt idx="2236">
                  <c:v>42651.43472222222</c:v>
                </c:pt>
                <c:pt idx="2237">
                  <c:v>42651.438923611109</c:v>
                </c:pt>
                <c:pt idx="2238">
                  <c:v>42651.447083333333</c:v>
                </c:pt>
                <c:pt idx="2239">
                  <c:v>42651.450972222221</c:v>
                </c:pt>
                <c:pt idx="2240">
                  <c:v>42651.458831018521</c:v>
                </c:pt>
                <c:pt idx="2241">
                  <c:v>42651.462812500002</c:v>
                </c:pt>
                <c:pt idx="2242">
                  <c:v>42651.466597222221</c:v>
                </c:pt>
                <c:pt idx="2243">
                  <c:v>42651.470324074071</c:v>
                </c:pt>
                <c:pt idx="2244">
                  <c:v>42651.474062499998</c:v>
                </c:pt>
                <c:pt idx="2245">
                  <c:v>42651.477824074071</c:v>
                </c:pt>
                <c:pt idx="2246">
                  <c:v>42651.481516203705</c:v>
                </c:pt>
                <c:pt idx="2247">
                  <c:v>42651.485185185185</c:v>
                </c:pt>
                <c:pt idx="2248">
                  <c:v>42651.488888888889</c:v>
                </c:pt>
                <c:pt idx="2249">
                  <c:v>42651.506956018522</c:v>
                </c:pt>
                <c:pt idx="2250">
                  <c:v>42651.531828703701</c:v>
                </c:pt>
                <c:pt idx="2251">
                  <c:v>42651.535358796296</c:v>
                </c:pt>
                <c:pt idx="2252">
                  <c:v>42651.538935185185</c:v>
                </c:pt>
                <c:pt idx="2253">
                  <c:v>42651.542511574073</c:v>
                </c:pt>
                <c:pt idx="2254">
                  <c:v>42651.546053240738</c:v>
                </c:pt>
                <c:pt idx="2255">
                  <c:v>42651.54965277778</c:v>
                </c:pt>
                <c:pt idx="2256">
                  <c:v>42651.553784722222</c:v>
                </c:pt>
                <c:pt idx="2257">
                  <c:v>42651.558541666665</c:v>
                </c:pt>
                <c:pt idx="2258">
                  <c:v>42651.562569444446</c:v>
                </c:pt>
                <c:pt idx="2259">
                  <c:v>42651.566655092596</c:v>
                </c:pt>
                <c:pt idx="2260">
                  <c:v>42651.570439814815</c:v>
                </c:pt>
                <c:pt idx="2261">
                  <c:v>42651.574537037035</c:v>
                </c:pt>
                <c:pt idx="2262">
                  <c:v>42651.581435185188</c:v>
                </c:pt>
                <c:pt idx="2263">
                  <c:v>42651.585057870368</c:v>
                </c:pt>
                <c:pt idx="2264">
                  <c:v>42651.589131944442</c:v>
                </c:pt>
                <c:pt idx="2265">
                  <c:v>42651.59412037037</c:v>
                </c:pt>
                <c:pt idx="2266">
                  <c:v>42651.59820601852</c:v>
                </c:pt>
                <c:pt idx="2267">
                  <c:v>42651.602627314816</c:v>
                </c:pt>
                <c:pt idx="2268">
                  <c:v>42651.606006944443</c:v>
                </c:pt>
                <c:pt idx="2269">
                  <c:v>42651.609606481485</c:v>
                </c:pt>
                <c:pt idx="2270">
                  <c:v>42651.612997685188</c:v>
                </c:pt>
                <c:pt idx="2271">
                  <c:v>42651.617372685185</c:v>
                </c:pt>
                <c:pt idx="2272">
                  <c:v>42651.621701388889</c:v>
                </c:pt>
                <c:pt idx="2273">
                  <c:v>42651.629583333335</c:v>
                </c:pt>
                <c:pt idx="2274">
                  <c:v>42651.633414351854</c:v>
                </c:pt>
                <c:pt idx="2275">
                  <c:v>42651.641782407409</c:v>
                </c:pt>
                <c:pt idx="2276">
                  <c:v>42651.645115740743</c:v>
                </c:pt>
                <c:pt idx="2277">
                  <c:v>42651.648472222223</c:v>
                </c:pt>
                <c:pt idx="2278">
                  <c:v>42651.655150462961</c:v>
                </c:pt>
                <c:pt idx="2279">
                  <c:v>42651.658483796295</c:v>
                </c:pt>
                <c:pt idx="2280">
                  <c:v>42651.661863425928</c:v>
                </c:pt>
                <c:pt idx="2281">
                  <c:v>42651.665949074071</c:v>
                </c:pt>
                <c:pt idx="2282">
                  <c:v>42651.673946759256</c:v>
                </c:pt>
                <c:pt idx="2283">
                  <c:v>42651.689328703702</c:v>
                </c:pt>
                <c:pt idx="2284">
                  <c:v>42651.696655092594</c:v>
                </c:pt>
                <c:pt idx="2285">
                  <c:v>42651.700289351851</c:v>
                </c:pt>
                <c:pt idx="2286">
                  <c:v>42651.703946759262</c:v>
                </c:pt>
                <c:pt idx="2287">
                  <c:v>42651.707569444443</c:v>
                </c:pt>
                <c:pt idx="2288">
                  <c:v>42651.711261574077</c:v>
                </c:pt>
                <c:pt idx="2289">
                  <c:v>42651.715057870373</c:v>
                </c:pt>
                <c:pt idx="2290">
                  <c:v>42651.719178240739</c:v>
                </c:pt>
                <c:pt idx="2291">
                  <c:v>42651.729629629626</c:v>
                </c:pt>
                <c:pt idx="2292">
                  <c:v>42651.738981481481</c:v>
                </c:pt>
                <c:pt idx="2293">
                  <c:v>42651.745509259257</c:v>
                </c:pt>
                <c:pt idx="2294">
                  <c:v>42651.753935185188</c:v>
                </c:pt>
                <c:pt idx="2295">
                  <c:v>42652.349050925928</c:v>
                </c:pt>
                <c:pt idx="2296">
                  <c:v>42652.354837962965</c:v>
                </c:pt>
                <c:pt idx="2297">
                  <c:v>42652.365717592591</c:v>
                </c:pt>
                <c:pt idx="2298">
                  <c:v>42652.371006944442</c:v>
                </c:pt>
                <c:pt idx="2299">
                  <c:v>42652.375949074078</c:v>
                </c:pt>
                <c:pt idx="2300">
                  <c:v>42652.380694444444</c:v>
                </c:pt>
                <c:pt idx="2301">
                  <c:v>42652.389467592591</c:v>
                </c:pt>
                <c:pt idx="2302">
                  <c:v>42652.393761574072</c:v>
                </c:pt>
                <c:pt idx="2303">
                  <c:v>42652.397928240738</c:v>
                </c:pt>
                <c:pt idx="2304">
                  <c:v>42652.406111111108</c:v>
                </c:pt>
                <c:pt idx="2305">
                  <c:v>42652.410277777781</c:v>
                </c:pt>
                <c:pt idx="2306">
                  <c:v>42652.414351851854</c:v>
                </c:pt>
                <c:pt idx="2307">
                  <c:v>42652.418402777781</c:v>
                </c:pt>
                <c:pt idx="2308">
                  <c:v>42652.422349537039</c:v>
                </c:pt>
                <c:pt idx="2309">
                  <c:v>42652.42628472222</c:v>
                </c:pt>
                <c:pt idx="2310">
                  <c:v>42652.430289351854</c:v>
                </c:pt>
                <c:pt idx="2311">
                  <c:v>42652.434236111112</c:v>
                </c:pt>
                <c:pt idx="2312">
                  <c:v>42652.438275462962</c:v>
                </c:pt>
                <c:pt idx="2313">
                  <c:v>42652.442349537036</c:v>
                </c:pt>
                <c:pt idx="2314">
                  <c:v>42652.446331018517</c:v>
                </c:pt>
                <c:pt idx="2315">
                  <c:v>42652.450300925928</c:v>
                </c:pt>
                <c:pt idx="2316">
                  <c:v>42652.454189814816</c:v>
                </c:pt>
                <c:pt idx="2317">
                  <c:v>42652.458078703705</c:v>
                </c:pt>
                <c:pt idx="2318">
                  <c:v>42652.461956018517</c:v>
                </c:pt>
                <c:pt idx="2319">
                  <c:v>42652.465821759259</c:v>
                </c:pt>
                <c:pt idx="2320">
                  <c:v>42652.469606481478</c:v>
                </c:pt>
                <c:pt idx="2321">
                  <c:v>42652.473402777781</c:v>
                </c:pt>
                <c:pt idx="2322">
                  <c:v>42652.477199074077</c:v>
                </c:pt>
                <c:pt idx="2323">
                  <c:v>42652.481053240743</c:v>
                </c:pt>
                <c:pt idx="2324">
                  <c:v>42652.484930555554</c:v>
                </c:pt>
                <c:pt idx="2325">
                  <c:v>42652.488819444443</c:v>
                </c:pt>
                <c:pt idx="2326">
                  <c:v>42652.492662037039</c:v>
                </c:pt>
                <c:pt idx="2327">
                  <c:v>42652.496539351851</c:v>
                </c:pt>
                <c:pt idx="2328">
                  <c:v>42652.508310185185</c:v>
                </c:pt>
                <c:pt idx="2329">
                  <c:v>42652.54378472222</c:v>
                </c:pt>
                <c:pt idx="2330">
                  <c:v>42652.547754629632</c:v>
                </c:pt>
                <c:pt idx="2331">
                  <c:v>42652.55164351852</c:v>
                </c:pt>
                <c:pt idx="2332">
                  <c:v>42652.555509259262</c:v>
                </c:pt>
                <c:pt idx="2333">
                  <c:v>42652.559421296297</c:v>
                </c:pt>
                <c:pt idx="2334">
                  <c:v>42652.563310185185</c:v>
                </c:pt>
                <c:pt idx="2335">
                  <c:v>42652.566979166666</c:v>
                </c:pt>
                <c:pt idx="2336">
                  <c:v>42652.570543981485</c:v>
                </c:pt>
                <c:pt idx="2337">
                  <c:v>42652.574062500003</c:v>
                </c:pt>
                <c:pt idx="2338">
                  <c:v>42652.577557870369</c:v>
                </c:pt>
                <c:pt idx="2339">
                  <c:v>42652.580995370372</c:v>
                </c:pt>
                <c:pt idx="2340">
                  <c:v>42652.584432870368</c:v>
                </c:pt>
                <c:pt idx="2341">
                  <c:v>42652.587835648148</c:v>
                </c:pt>
                <c:pt idx="2342">
                  <c:v>42652.591319444444</c:v>
                </c:pt>
                <c:pt idx="2343">
                  <c:v>42652.594872685186</c:v>
                </c:pt>
                <c:pt idx="2344">
                  <c:v>42652.598530092589</c:v>
                </c:pt>
                <c:pt idx="2345">
                  <c:v>42652.602129629631</c:v>
                </c:pt>
                <c:pt idx="2346">
                  <c:v>42652.605740740742</c:v>
                </c:pt>
                <c:pt idx="2347">
                  <c:v>42652.609513888892</c:v>
                </c:pt>
                <c:pt idx="2348">
                  <c:v>42652.614259259259</c:v>
                </c:pt>
                <c:pt idx="2349">
                  <c:v>42652.618750000001</c:v>
                </c:pt>
                <c:pt idx="2350">
                  <c:v>42652.622604166667</c:v>
                </c:pt>
                <c:pt idx="2351">
                  <c:v>42652.626400462963</c:v>
                </c:pt>
                <c:pt idx="2352">
                  <c:v>42652.630208333336</c:v>
                </c:pt>
                <c:pt idx="2353">
                  <c:v>42652.634097222224</c:v>
                </c:pt>
                <c:pt idx="2354">
                  <c:v>42652.637962962966</c:v>
                </c:pt>
                <c:pt idx="2355">
                  <c:v>42652.641655092593</c:v>
                </c:pt>
                <c:pt idx="2356">
                  <c:v>42652.645173611112</c:v>
                </c:pt>
                <c:pt idx="2357">
                  <c:v>42652.649780092594</c:v>
                </c:pt>
                <c:pt idx="2358">
                  <c:v>42652.65357638889</c:v>
                </c:pt>
                <c:pt idx="2359">
                  <c:v>42652.656990740739</c:v>
                </c:pt>
                <c:pt idx="2360">
                  <c:v>42652.663900462961</c:v>
                </c:pt>
                <c:pt idx="2361">
                  <c:v>42652.667534722219</c:v>
                </c:pt>
                <c:pt idx="2362">
                  <c:v>42652.672777777778</c:v>
                </c:pt>
                <c:pt idx="2363">
                  <c:v>42652.690752314818</c:v>
                </c:pt>
                <c:pt idx="2364">
                  <c:v>42652.741979166669</c:v>
                </c:pt>
                <c:pt idx="2365">
                  <c:v>42652.746342592596</c:v>
                </c:pt>
                <c:pt idx="2366">
                  <c:v>42652.75105324074</c:v>
                </c:pt>
                <c:pt idx="2367">
                  <c:v>42652.755682870367</c:v>
                </c:pt>
                <c:pt idx="2368">
                  <c:v>42652.760972222219</c:v>
                </c:pt>
                <c:pt idx="2369">
                  <c:v>42653.349293981482</c:v>
                </c:pt>
                <c:pt idx="2370">
                  <c:v>42653.355798611112</c:v>
                </c:pt>
                <c:pt idx="2371">
                  <c:v>42653.36273148148</c:v>
                </c:pt>
                <c:pt idx="2372">
                  <c:v>42653.373807870368</c:v>
                </c:pt>
                <c:pt idx="2373">
                  <c:v>42653.382789351854</c:v>
                </c:pt>
                <c:pt idx="2374">
                  <c:v>42653.387060185189</c:v>
                </c:pt>
                <c:pt idx="2375">
                  <c:v>42653.391331018516</c:v>
                </c:pt>
                <c:pt idx="2376">
                  <c:v>42653.395543981482</c:v>
                </c:pt>
                <c:pt idx="2377">
                  <c:v>42653.399872685186</c:v>
                </c:pt>
                <c:pt idx="2378">
                  <c:v>42653.404039351852</c:v>
                </c:pt>
                <c:pt idx="2379">
                  <c:v>42653.408263888887</c:v>
                </c:pt>
                <c:pt idx="2380">
                  <c:v>42653.41684027778</c:v>
                </c:pt>
                <c:pt idx="2381">
                  <c:v>42653.420937499999</c:v>
                </c:pt>
                <c:pt idx="2382">
                  <c:v>42653.429537037038</c:v>
                </c:pt>
                <c:pt idx="2383">
                  <c:v>42653.433993055558</c:v>
                </c:pt>
                <c:pt idx="2384">
                  <c:v>42653.442314814813</c:v>
                </c:pt>
                <c:pt idx="2385">
                  <c:v>42653.44635416667</c:v>
                </c:pt>
                <c:pt idx="2386">
                  <c:v>42653.450300925928</c:v>
                </c:pt>
                <c:pt idx="2387">
                  <c:v>42653.454224537039</c:v>
                </c:pt>
                <c:pt idx="2388">
                  <c:v>42653.45820601852</c:v>
                </c:pt>
                <c:pt idx="2389">
                  <c:v>42653.462199074071</c:v>
                </c:pt>
                <c:pt idx="2390">
                  <c:v>42653.466516203705</c:v>
                </c:pt>
                <c:pt idx="2391">
                  <c:v>42653.47079861111</c:v>
                </c:pt>
                <c:pt idx="2392">
                  <c:v>42653.475185185183</c:v>
                </c:pt>
                <c:pt idx="2393">
                  <c:v>42653.479537037034</c:v>
                </c:pt>
                <c:pt idx="2394">
                  <c:v>42653.483796296299</c:v>
                </c:pt>
                <c:pt idx="2395">
                  <c:v>42653.487997685188</c:v>
                </c:pt>
                <c:pt idx="2396">
                  <c:v>42653.492071759261</c:v>
                </c:pt>
                <c:pt idx="2397">
                  <c:v>42653.496122685188</c:v>
                </c:pt>
                <c:pt idx="2398">
                  <c:v>42653.500092592592</c:v>
                </c:pt>
                <c:pt idx="2399">
                  <c:v>42653.50403935185</c:v>
                </c:pt>
                <c:pt idx="2400">
                  <c:v>42653.508125</c:v>
                </c:pt>
                <c:pt idx="2401">
                  <c:v>42653.512395833335</c:v>
                </c:pt>
                <c:pt idx="2402">
                  <c:v>42653.516493055555</c:v>
                </c:pt>
                <c:pt idx="2403">
                  <c:v>42653.520428240743</c:v>
                </c:pt>
                <c:pt idx="2404">
                  <c:v>42653.524270833332</c:v>
                </c:pt>
                <c:pt idx="2405">
                  <c:v>42653.528055555558</c:v>
                </c:pt>
                <c:pt idx="2406">
                  <c:v>42653.531793981485</c:v>
                </c:pt>
                <c:pt idx="2407">
                  <c:v>42653.535555555558</c:v>
                </c:pt>
                <c:pt idx="2408">
                  <c:v>42653.539224537039</c:v>
                </c:pt>
                <c:pt idx="2409">
                  <c:v>42653.542858796296</c:v>
                </c:pt>
                <c:pt idx="2410">
                  <c:v>42653.546446759261</c:v>
                </c:pt>
                <c:pt idx="2411">
                  <c:v>42653.550034722219</c:v>
                </c:pt>
                <c:pt idx="2412">
                  <c:v>42653.553553240738</c:v>
                </c:pt>
                <c:pt idx="2413">
                  <c:v>42653.55709490741</c:v>
                </c:pt>
                <c:pt idx="2414">
                  <c:v>42653.560613425929</c:v>
                </c:pt>
                <c:pt idx="2415">
                  <c:v>42653.564108796294</c:v>
                </c:pt>
                <c:pt idx="2416">
                  <c:v>42653.567569444444</c:v>
                </c:pt>
                <c:pt idx="2417">
                  <c:v>42653.571018518516</c:v>
                </c:pt>
                <c:pt idx="2418">
                  <c:v>42653.577870370369</c:v>
                </c:pt>
                <c:pt idx="2419">
                  <c:v>42653.588240740741</c:v>
                </c:pt>
                <c:pt idx="2420">
                  <c:v>42653.657407407409</c:v>
                </c:pt>
                <c:pt idx="2421">
                  <c:v>42653.661145833335</c:v>
                </c:pt>
                <c:pt idx="2422">
                  <c:v>42653.664965277778</c:v>
                </c:pt>
                <c:pt idx="2423">
                  <c:v>42653.675092592595</c:v>
                </c:pt>
                <c:pt idx="2424">
                  <c:v>42653.681817129633</c:v>
                </c:pt>
                <c:pt idx="2425">
                  <c:v>42653.68546296296</c:v>
                </c:pt>
                <c:pt idx="2426">
                  <c:v>42653.689525462964</c:v>
                </c:pt>
                <c:pt idx="2427">
                  <c:v>42653.694768518515</c:v>
                </c:pt>
                <c:pt idx="2428">
                  <c:v>42653.701296296298</c:v>
                </c:pt>
                <c:pt idx="2429">
                  <c:v>42653.705601851849</c:v>
                </c:pt>
                <c:pt idx="2430">
                  <c:v>42653.714212962965</c:v>
                </c:pt>
                <c:pt idx="2431">
                  <c:v>42653.721168981479</c:v>
                </c:pt>
                <c:pt idx="2432">
                  <c:v>42653.726631944446</c:v>
                </c:pt>
                <c:pt idx="2433">
                  <c:v>42653.74863425926</c:v>
                </c:pt>
                <c:pt idx="2434">
                  <c:v>42653.760347222225</c:v>
                </c:pt>
                <c:pt idx="2435">
                  <c:v>42654.384189814817</c:v>
                </c:pt>
                <c:pt idx="2436">
                  <c:v>42654.439259259256</c:v>
                </c:pt>
                <c:pt idx="2437">
                  <c:v>42654.44326388889</c:v>
                </c:pt>
                <c:pt idx="2438">
                  <c:v>42654.447581018518</c:v>
                </c:pt>
                <c:pt idx="2439">
                  <c:v>42654.451747685183</c:v>
                </c:pt>
                <c:pt idx="2440">
                  <c:v>42654.455439814818</c:v>
                </c:pt>
                <c:pt idx="2441">
                  <c:v>42654.459386574075</c:v>
                </c:pt>
                <c:pt idx="2442">
                  <c:v>42654.463576388887</c:v>
                </c:pt>
                <c:pt idx="2443">
                  <c:v>42654.467430555553</c:v>
                </c:pt>
                <c:pt idx="2444">
                  <c:v>42654.471516203703</c:v>
                </c:pt>
                <c:pt idx="2445">
                  <c:v>42654.475717592592</c:v>
                </c:pt>
                <c:pt idx="2446">
                  <c:v>42654.479826388888</c:v>
                </c:pt>
                <c:pt idx="2447">
                  <c:v>42654.483946759261</c:v>
                </c:pt>
                <c:pt idx="2448">
                  <c:v>42654.488078703704</c:v>
                </c:pt>
                <c:pt idx="2449">
                  <c:v>42654.492175925923</c:v>
                </c:pt>
                <c:pt idx="2450">
                  <c:v>42654.496307870373</c:v>
                </c:pt>
                <c:pt idx="2451">
                  <c:v>42654.500509259262</c:v>
                </c:pt>
                <c:pt idx="2452">
                  <c:v>42654.504467592589</c:v>
                </c:pt>
                <c:pt idx="2453">
                  <c:v>42654.508402777778</c:v>
                </c:pt>
                <c:pt idx="2454">
                  <c:v>42654.512037037035</c:v>
                </c:pt>
                <c:pt idx="2455">
                  <c:v>42654.515752314815</c:v>
                </c:pt>
                <c:pt idx="2456">
                  <c:v>42654.519259259258</c:v>
                </c:pt>
                <c:pt idx="2457">
                  <c:v>42654.522881944446</c:v>
                </c:pt>
                <c:pt idx="2458">
                  <c:v>42654.526817129627</c:v>
                </c:pt>
                <c:pt idx="2459">
                  <c:v>42654.530601851853</c:v>
                </c:pt>
                <c:pt idx="2460">
                  <c:v>42654.534282407411</c:v>
                </c:pt>
                <c:pt idx="2461">
                  <c:v>42654.538090277776</c:v>
                </c:pt>
                <c:pt idx="2462">
                  <c:v>42654.541562500002</c:v>
                </c:pt>
                <c:pt idx="2463">
                  <c:v>42654.545138888891</c:v>
                </c:pt>
                <c:pt idx="2464">
                  <c:v>42654.548680555556</c:v>
                </c:pt>
                <c:pt idx="2465">
                  <c:v>42654.552858796298</c:v>
                </c:pt>
                <c:pt idx="2466">
                  <c:v>42654.556423611109</c:v>
                </c:pt>
                <c:pt idx="2467">
                  <c:v>42654.563460648147</c:v>
                </c:pt>
                <c:pt idx="2468">
                  <c:v>42654.566886574074</c:v>
                </c:pt>
                <c:pt idx="2469">
                  <c:v>42654.570416666669</c:v>
                </c:pt>
                <c:pt idx="2470">
                  <c:v>42654.574224537035</c:v>
                </c:pt>
                <c:pt idx="2471">
                  <c:v>42654.587916666664</c:v>
                </c:pt>
                <c:pt idx="2472">
                  <c:v>42654.591331018521</c:v>
                </c:pt>
                <c:pt idx="2473">
                  <c:v>42654.595254629632</c:v>
                </c:pt>
                <c:pt idx="2474">
                  <c:v>42654.599178240744</c:v>
                </c:pt>
                <c:pt idx="2475">
                  <c:v>42654.604120370372</c:v>
                </c:pt>
                <c:pt idx="2476">
                  <c:v>42654.608715277776</c:v>
                </c:pt>
                <c:pt idx="2477">
                  <c:v>42654.612986111111</c:v>
                </c:pt>
                <c:pt idx="2478">
                  <c:v>42654.618819444448</c:v>
                </c:pt>
                <c:pt idx="2479">
                  <c:v>42654.623217592591</c:v>
                </c:pt>
                <c:pt idx="2480">
                  <c:v>42654.627488425926</c:v>
                </c:pt>
                <c:pt idx="2481">
                  <c:v>42654.635879629626</c:v>
                </c:pt>
                <c:pt idx="2482">
                  <c:v>42654.640277777777</c:v>
                </c:pt>
                <c:pt idx="2483">
                  <c:v>42654.645173611112</c:v>
                </c:pt>
                <c:pt idx="2484">
                  <c:v>42654.661504629628</c:v>
                </c:pt>
                <c:pt idx="2485">
                  <c:v>42654.667523148149</c:v>
                </c:pt>
                <c:pt idx="2486">
                  <c:v>42654.672974537039</c:v>
                </c:pt>
                <c:pt idx="2487">
                  <c:v>42654.678530092591</c:v>
                </c:pt>
                <c:pt idx="2488">
                  <c:v>42654.684027777781</c:v>
                </c:pt>
                <c:pt idx="2489">
                  <c:v>42654.68917824074</c:v>
                </c:pt>
                <c:pt idx="2490">
                  <c:v>42654.693472222221</c:v>
                </c:pt>
                <c:pt idx="2491">
                  <c:v>42654.706655092596</c:v>
                </c:pt>
                <c:pt idx="2492">
                  <c:v>42655.366516203707</c:v>
                </c:pt>
                <c:pt idx="2493">
                  <c:v>42655.379745370374</c:v>
                </c:pt>
                <c:pt idx="2494">
                  <c:v>42655.389756944445</c:v>
                </c:pt>
                <c:pt idx="2495">
                  <c:v>42655.394525462965</c:v>
                </c:pt>
                <c:pt idx="2496">
                  <c:v>42655.404513888891</c:v>
                </c:pt>
                <c:pt idx="2497">
                  <c:v>42655.40896990741</c:v>
                </c:pt>
                <c:pt idx="2498">
                  <c:v>42655.413576388892</c:v>
                </c:pt>
                <c:pt idx="2499">
                  <c:v>42655.417905092596</c:v>
                </c:pt>
                <c:pt idx="2500">
                  <c:v>42655.422164351854</c:v>
                </c:pt>
                <c:pt idx="2501">
                  <c:v>42655.426319444443</c:v>
                </c:pt>
                <c:pt idx="2502">
                  <c:v>42655.430543981478</c:v>
                </c:pt>
                <c:pt idx="2503">
                  <c:v>42655.434930555559</c:v>
                </c:pt>
                <c:pt idx="2504">
                  <c:v>42655.439282407409</c:v>
                </c:pt>
                <c:pt idx="2505">
                  <c:v>42655.443483796298</c:v>
                </c:pt>
                <c:pt idx="2506">
                  <c:v>42655.447754629633</c:v>
                </c:pt>
                <c:pt idx="2507">
                  <c:v>42655.451967592591</c:v>
                </c:pt>
                <c:pt idx="2508">
                  <c:v>42655.456076388888</c:v>
                </c:pt>
                <c:pt idx="2509">
                  <c:v>42655.460150462961</c:v>
                </c:pt>
                <c:pt idx="2510">
                  <c:v>42655.464247685188</c:v>
                </c:pt>
                <c:pt idx="2511">
                  <c:v>42655.468287037038</c:v>
                </c:pt>
                <c:pt idx="2512">
                  <c:v>42655.472291666665</c:v>
                </c:pt>
                <c:pt idx="2513">
                  <c:v>42655.476319444446</c:v>
                </c:pt>
                <c:pt idx="2514">
                  <c:v>42655.48033564815</c:v>
                </c:pt>
                <c:pt idx="2515">
                  <c:v>42655.484444444446</c:v>
                </c:pt>
                <c:pt idx="2516">
                  <c:v>42655.490995370368</c:v>
                </c:pt>
                <c:pt idx="2517">
                  <c:v>42655.495509259257</c:v>
                </c:pt>
                <c:pt idx="2518">
                  <c:v>42655.499710648146</c:v>
                </c:pt>
                <c:pt idx="2519">
                  <c:v>42655.503819444442</c:v>
                </c:pt>
                <c:pt idx="2520">
                  <c:v>42655.507905092592</c:v>
                </c:pt>
                <c:pt idx="2521">
                  <c:v>42655.51190972222</c:v>
                </c:pt>
                <c:pt idx="2522">
                  <c:v>42655.5158912037</c:v>
                </c:pt>
                <c:pt idx="2523">
                  <c:v>42655.519803240742</c:v>
                </c:pt>
                <c:pt idx="2524">
                  <c:v>42655.523692129631</c:v>
                </c:pt>
                <c:pt idx="2525">
                  <c:v>42655.527557870373</c:v>
                </c:pt>
                <c:pt idx="2526">
                  <c:v>42655.531435185185</c:v>
                </c:pt>
                <c:pt idx="2527">
                  <c:v>42655.535243055558</c:v>
                </c:pt>
                <c:pt idx="2528">
                  <c:v>42655.539027777777</c:v>
                </c:pt>
                <c:pt idx="2529">
                  <c:v>42655.542766203704</c:v>
                </c:pt>
                <c:pt idx="2530">
                  <c:v>42655.546481481484</c:v>
                </c:pt>
                <c:pt idx="2531">
                  <c:v>42655.550254629627</c:v>
                </c:pt>
                <c:pt idx="2532">
                  <c:v>42655.553981481484</c:v>
                </c:pt>
                <c:pt idx="2533">
                  <c:v>42655.557650462964</c:v>
                </c:pt>
                <c:pt idx="2534">
                  <c:v>42655.561331018522</c:v>
                </c:pt>
                <c:pt idx="2535">
                  <c:v>42655.565034722225</c:v>
                </c:pt>
                <c:pt idx="2536">
                  <c:v>42655.568703703706</c:v>
                </c:pt>
                <c:pt idx="2537">
                  <c:v>42655.57234953704</c:v>
                </c:pt>
                <c:pt idx="2538">
                  <c:v>42655.576157407406</c:v>
                </c:pt>
                <c:pt idx="2539">
                  <c:v>42655.579722222225</c:v>
                </c:pt>
                <c:pt idx="2540">
                  <c:v>42655.583356481482</c:v>
                </c:pt>
                <c:pt idx="2541">
                  <c:v>42655.600729166668</c:v>
                </c:pt>
                <c:pt idx="2542">
                  <c:v>42655.604120370372</c:v>
                </c:pt>
                <c:pt idx="2543">
                  <c:v>42655.607476851852</c:v>
                </c:pt>
                <c:pt idx="2544">
                  <c:v>42655.610833333332</c:v>
                </c:pt>
                <c:pt idx="2545">
                  <c:v>42655.614178240743</c:v>
                </c:pt>
                <c:pt idx="2546">
                  <c:v>42655.617546296293</c:v>
                </c:pt>
                <c:pt idx="2547">
                  <c:v>42655.620891203704</c:v>
                </c:pt>
                <c:pt idx="2548">
                  <c:v>42655.624259259261</c:v>
                </c:pt>
                <c:pt idx="2549">
                  <c:v>42655.627627314818</c:v>
                </c:pt>
                <c:pt idx="2550">
                  <c:v>42655.630972222221</c:v>
                </c:pt>
                <c:pt idx="2551">
                  <c:v>42655.634305555555</c:v>
                </c:pt>
                <c:pt idx="2552">
                  <c:v>42655.641030092593</c:v>
                </c:pt>
                <c:pt idx="2553">
                  <c:v>42655.658159722225</c:v>
                </c:pt>
                <c:pt idx="2554">
                  <c:v>42655.668425925927</c:v>
                </c:pt>
                <c:pt idx="2555">
                  <c:v>42655.685717592591</c:v>
                </c:pt>
                <c:pt idx="2556">
                  <c:v>42655.689502314817</c:v>
                </c:pt>
                <c:pt idx="2557">
                  <c:v>42655.693611111114</c:v>
                </c:pt>
                <c:pt idx="2558">
                  <c:v>42655.697465277779</c:v>
                </c:pt>
                <c:pt idx="2559">
                  <c:v>42655.705324074072</c:v>
                </c:pt>
                <c:pt idx="2560">
                  <c:v>42655.709976851853</c:v>
                </c:pt>
                <c:pt idx="2561">
                  <c:v>42655.714120370372</c:v>
                </c:pt>
                <c:pt idx="2562">
                  <c:v>42655.718263888892</c:v>
                </c:pt>
                <c:pt idx="2563">
                  <c:v>42655.723310185182</c:v>
                </c:pt>
                <c:pt idx="2564">
                  <c:v>42655.729791666665</c:v>
                </c:pt>
                <c:pt idx="2565">
                  <c:v>42655.73505787037</c:v>
                </c:pt>
                <c:pt idx="2566">
                  <c:v>42655.739363425928</c:v>
                </c:pt>
                <c:pt idx="2567">
                  <c:v>42655.744375000002</c:v>
                </c:pt>
                <c:pt idx="2568">
                  <c:v>42655.749027777776</c:v>
                </c:pt>
                <c:pt idx="2569">
                  <c:v>42655.754502314812</c:v>
                </c:pt>
                <c:pt idx="2570">
                  <c:v>42656.497430555559</c:v>
                </c:pt>
                <c:pt idx="2571">
                  <c:v>42656.508761574078</c:v>
                </c:pt>
                <c:pt idx="2572">
                  <c:v>42656.512499999997</c:v>
                </c:pt>
                <c:pt idx="2573">
                  <c:v>42656.516192129631</c:v>
                </c:pt>
                <c:pt idx="2574">
                  <c:v>42656.519930555558</c:v>
                </c:pt>
                <c:pt idx="2575">
                  <c:v>42656.523668981485</c:v>
                </c:pt>
                <c:pt idx="2576">
                  <c:v>42656.527384259258</c:v>
                </c:pt>
                <c:pt idx="2577">
                  <c:v>42656.531087962961</c:v>
                </c:pt>
                <c:pt idx="2578">
                  <c:v>42656.534814814811</c:v>
                </c:pt>
                <c:pt idx="2579">
                  <c:v>42656.538518518515</c:v>
                </c:pt>
                <c:pt idx="2580">
                  <c:v>42656.545810185184</c:v>
                </c:pt>
                <c:pt idx="2581">
                  <c:v>42656.549467592595</c:v>
                </c:pt>
                <c:pt idx="2582">
                  <c:v>42656.553101851852</c:v>
                </c:pt>
                <c:pt idx="2583">
                  <c:v>42656.556689814817</c:v>
                </c:pt>
                <c:pt idx="2584">
                  <c:v>42656.560312499998</c:v>
                </c:pt>
                <c:pt idx="2585">
                  <c:v>42656.56391203704</c:v>
                </c:pt>
                <c:pt idx="2586">
                  <c:v>42656.567476851851</c:v>
                </c:pt>
                <c:pt idx="2587">
                  <c:v>42656.571018518516</c:v>
                </c:pt>
                <c:pt idx="2588">
                  <c:v>42656.574560185189</c:v>
                </c:pt>
                <c:pt idx="2589">
                  <c:v>42656.5780787037</c:v>
                </c:pt>
                <c:pt idx="2590">
                  <c:v>42656.581585648149</c:v>
                </c:pt>
                <c:pt idx="2591">
                  <c:v>42656.585104166668</c:v>
                </c:pt>
                <c:pt idx="2592">
                  <c:v>42656.58866898148</c:v>
                </c:pt>
                <c:pt idx="2593">
                  <c:v>42656.592256944445</c:v>
                </c:pt>
                <c:pt idx="2594">
                  <c:v>42656.595891203702</c:v>
                </c:pt>
                <c:pt idx="2595">
                  <c:v>42656.59952546296</c:v>
                </c:pt>
                <c:pt idx="2596">
                  <c:v>42656.603148148148</c:v>
                </c:pt>
                <c:pt idx="2597">
                  <c:v>42656.606909722221</c:v>
                </c:pt>
                <c:pt idx="2598">
                  <c:v>42656.611041666663</c:v>
                </c:pt>
                <c:pt idx="2599">
                  <c:v>42656.616493055553</c:v>
                </c:pt>
                <c:pt idx="2600">
                  <c:v>42656.620150462964</c:v>
                </c:pt>
                <c:pt idx="2601">
                  <c:v>42656.623738425929</c:v>
                </c:pt>
                <c:pt idx="2602">
                  <c:v>42656.627754629626</c:v>
                </c:pt>
                <c:pt idx="2603">
                  <c:v>42656.63140046296</c:v>
                </c:pt>
                <c:pt idx="2604">
                  <c:v>42656.634930555556</c:v>
                </c:pt>
                <c:pt idx="2605">
                  <c:v>42656.638541666667</c:v>
                </c:pt>
                <c:pt idx="2606">
                  <c:v>42656.646307870367</c:v>
                </c:pt>
                <c:pt idx="2607">
                  <c:v>42656.649826388886</c:v>
                </c:pt>
                <c:pt idx="2608">
                  <c:v>42656.653773148151</c:v>
                </c:pt>
                <c:pt idx="2609">
                  <c:v>42656.65865740741</c:v>
                </c:pt>
                <c:pt idx="2610">
                  <c:v>42656.663773148146</c:v>
                </c:pt>
                <c:pt idx="2611">
                  <c:v>42656.674803240741</c:v>
                </c:pt>
                <c:pt idx="2612">
                  <c:v>42657.349259259259</c:v>
                </c:pt>
                <c:pt idx="2613">
                  <c:v>42657.355439814812</c:v>
                </c:pt>
                <c:pt idx="2614">
                  <c:v>42657.360960648148</c:v>
                </c:pt>
                <c:pt idx="2615">
                  <c:v>42657.366076388891</c:v>
                </c:pt>
                <c:pt idx="2616">
                  <c:v>42657.37091435185</c:v>
                </c:pt>
                <c:pt idx="2617">
                  <c:v>42657.376180555555</c:v>
                </c:pt>
                <c:pt idx="2618">
                  <c:v>42657.381145833337</c:v>
                </c:pt>
                <c:pt idx="2619">
                  <c:v>42657.385914351849</c:v>
                </c:pt>
                <c:pt idx="2620">
                  <c:v>42657.390520833331</c:v>
                </c:pt>
                <c:pt idx="2621">
                  <c:v>42657.395011574074</c:v>
                </c:pt>
                <c:pt idx="2622">
                  <c:v>42657.399351851855</c:v>
                </c:pt>
                <c:pt idx="2623">
                  <c:v>42657.40353009259</c:v>
                </c:pt>
                <c:pt idx="2624">
                  <c:v>42657.407557870371</c:v>
                </c:pt>
                <c:pt idx="2625">
                  <c:v>42657.411631944444</c:v>
                </c:pt>
                <c:pt idx="2626">
                  <c:v>42657.415659722225</c:v>
                </c:pt>
                <c:pt idx="2627">
                  <c:v>42657.419710648152</c:v>
                </c:pt>
                <c:pt idx="2628">
                  <c:v>42657.423831018517</c:v>
                </c:pt>
                <c:pt idx="2629">
                  <c:v>42657.427997685183</c:v>
                </c:pt>
                <c:pt idx="2630">
                  <c:v>42657.432129629633</c:v>
                </c:pt>
                <c:pt idx="2631">
                  <c:v>42657.436331018522</c:v>
                </c:pt>
                <c:pt idx="2632">
                  <c:v>42657.440324074072</c:v>
                </c:pt>
                <c:pt idx="2633">
                  <c:v>42657.44427083333</c:v>
                </c:pt>
                <c:pt idx="2634">
                  <c:v>42657.448125000003</c:v>
                </c:pt>
                <c:pt idx="2635">
                  <c:v>42657.451886574076</c:v>
                </c:pt>
                <c:pt idx="2636">
                  <c:v>42657.455625000002</c:v>
                </c:pt>
                <c:pt idx="2637">
                  <c:v>42657.470590277779</c:v>
                </c:pt>
                <c:pt idx="2638">
                  <c:v>42657.474490740744</c:v>
                </c:pt>
                <c:pt idx="2639">
                  <c:v>42657.478460648148</c:v>
                </c:pt>
                <c:pt idx="2640">
                  <c:v>42657.482453703706</c:v>
                </c:pt>
                <c:pt idx="2641">
                  <c:v>42657.48642361111</c:v>
                </c:pt>
                <c:pt idx="2642">
                  <c:v>42657.490416666667</c:v>
                </c:pt>
                <c:pt idx="2643">
                  <c:v>42657.494108796294</c:v>
                </c:pt>
                <c:pt idx="2644">
                  <c:v>42657.498043981483</c:v>
                </c:pt>
                <c:pt idx="2645">
                  <c:v>42657.502002314817</c:v>
                </c:pt>
                <c:pt idx="2646">
                  <c:v>42657.506145833337</c:v>
                </c:pt>
                <c:pt idx="2647">
                  <c:v>42657.510416666664</c:v>
                </c:pt>
                <c:pt idx="2648">
                  <c:v>42657.514409722222</c:v>
                </c:pt>
                <c:pt idx="2649">
                  <c:v>42657.518182870372</c:v>
                </c:pt>
                <c:pt idx="2650">
                  <c:v>42657.522430555553</c:v>
                </c:pt>
                <c:pt idx="2651">
                  <c:v>42657.528692129628</c:v>
                </c:pt>
                <c:pt idx="2652">
                  <c:v>42657.532754629632</c:v>
                </c:pt>
                <c:pt idx="2653">
                  <c:v>42657.536956018521</c:v>
                </c:pt>
                <c:pt idx="2654">
                  <c:v>42657.540856481479</c:v>
                </c:pt>
                <c:pt idx="2655">
                  <c:v>42657.544814814813</c:v>
                </c:pt>
                <c:pt idx="2656">
                  <c:v>42657.548738425925</c:v>
                </c:pt>
                <c:pt idx="2657">
                  <c:v>42657.552905092591</c:v>
                </c:pt>
                <c:pt idx="2658">
                  <c:v>42657.557280092595</c:v>
                </c:pt>
                <c:pt idx="2659">
                  <c:v>42657.561423611114</c:v>
                </c:pt>
                <c:pt idx="2660">
                  <c:v>42657.573078703703</c:v>
                </c:pt>
                <c:pt idx="2661">
                  <c:v>42657.57707175926</c:v>
                </c:pt>
                <c:pt idx="2662">
                  <c:v>42657.581134259257</c:v>
                </c:pt>
                <c:pt idx="2663">
                  <c:v>42657.585289351853</c:v>
                </c:pt>
                <c:pt idx="2664">
                  <c:v>42657.59002314815</c:v>
                </c:pt>
                <c:pt idx="2665">
                  <c:v>42657.595555555556</c:v>
                </c:pt>
                <c:pt idx="2666">
                  <c:v>42657.600717592592</c:v>
                </c:pt>
                <c:pt idx="2667">
                  <c:v>42657.605092592596</c:v>
                </c:pt>
                <c:pt idx="2668">
                  <c:v>42657.610011574077</c:v>
                </c:pt>
                <c:pt idx="2669">
                  <c:v>42657.614664351851</c:v>
                </c:pt>
                <c:pt idx="2670">
                  <c:v>42657.620694444442</c:v>
                </c:pt>
                <c:pt idx="2671">
                  <c:v>42657.685868055552</c:v>
                </c:pt>
                <c:pt idx="2672">
                  <c:v>42657.711631944447</c:v>
                </c:pt>
                <c:pt idx="2673">
                  <c:v>42657.715624999997</c:v>
                </c:pt>
                <c:pt idx="2674">
                  <c:v>42658.359930555554</c:v>
                </c:pt>
                <c:pt idx="2675">
                  <c:v>42658.364872685182</c:v>
                </c:pt>
                <c:pt idx="2676">
                  <c:v>42658.369560185187</c:v>
                </c:pt>
                <c:pt idx="2677">
                  <c:v>42658.374293981484</c:v>
                </c:pt>
                <c:pt idx="2678">
                  <c:v>42658.378865740742</c:v>
                </c:pt>
                <c:pt idx="2679">
                  <c:v>42658.383368055554</c:v>
                </c:pt>
                <c:pt idx="2680">
                  <c:v>42658.388124999998</c:v>
                </c:pt>
                <c:pt idx="2681">
                  <c:v>42658.392500000002</c:v>
                </c:pt>
                <c:pt idx="2682">
                  <c:v>42658.397060185183</c:v>
                </c:pt>
                <c:pt idx="2683">
                  <c:v>42658.401886574073</c:v>
                </c:pt>
                <c:pt idx="2684">
                  <c:v>42658.4065162037</c:v>
                </c:pt>
                <c:pt idx="2685">
                  <c:v>42658.41170138889</c:v>
                </c:pt>
                <c:pt idx="2686">
                  <c:v>42658.41646990741</c:v>
                </c:pt>
                <c:pt idx="2687">
                  <c:v>42658.421157407407</c:v>
                </c:pt>
                <c:pt idx="2688">
                  <c:v>42658.426990740743</c:v>
                </c:pt>
                <c:pt idx="2689">
                  <c:v>42658.431967592594</c:v>
                </c:pt>
                <c:pt idx="2690">
                  <c:v>42658.436620370368</c:v>
                </c:pt>
                <c:pt idx="2691">
                  <c:v>42658.441793981481</c:v>
                </c:pt>
                <c:pt idx="2692">
                  <c:v>42658.446550925924</c:v>
                </c:pt>
                <c:pt idx="2693">
                  <c:v>42658.450509259259</c:v>
                </c:pt>
                <c:pt idx="2694">
                  <c:v>42658.454317129632</c:v>
                </c:pt>
                <c:pt idx="2695">
                  <c:v>42658.458252314813</c:v>
                </c:pt>
                <c:pt idx="2696">
                  <c:v>42658.462245370371</c:v>
                </c:pt>
                <c:pt idx="2697">
                  <c:v>42658.465983796297</c:v>
                </c:pt>
                <c:pt idx="2698">
                  <c:v>42658.469895833332</c:v>
                </c:pt>
                <c:pt idx="2699">
                  <c:v>42658.474016203705</c:v>
                </c:pt>
                <c:pt idx="2700">
                  <c:v>42658.477685185186</c:v>
                </c:pt>
                <c:pt idx="2701">
                  <c:v>42658.481377314813</c:v>
                </c:pt>
                <c:pt idx="2702">
                  <c:v>42658.485092592593</c:v>
                </c:pt>
                <c:pt idx="2703">
                  <c:v>42658.488680555558</c:v>
                </c:pt>
                <c:pt idx="2704">
                  <c:v>42658.492395833331</c:v>
                </c:pt>
                <c:pt idx="2705">
                  <c:v>42658.496365740742</c:v>
                </c:pt>
                <c:pt idx="2706">
                  <c:v>42658.500578703701</c:v>
                </c:pt>
                <c:pt idx="2707">
                  <c:v>42658.505335648151</c:v>
                </c:pt>
                <c:pt idx="2708">
                  <c:v>42658.51</c:v>
                </c:pt>
                <c:pt idx="2709">
                  <c:v>42658.514722222222</c:v>
                </c:pt>
                <c:pt idx="2710">
                  <c:v>42658.518449074072</c:v>
                </c:pt>
                <c:pt idx="2711">
                  <c:v>42658.522002314814</c:v>
                </c:pt>
                <c:pt idx="2712">
                  <c:v>42658.52579861111</c:v>
                </c:pt>
                <c:pt idx="2713">
                  <c:v>42658.529687499999</c:v>
                </c:pt>
                <c:pt idx="2714">
                  <c:v>42658.534317129626</c:v>
                </c:pt>
                <c:pt idx="2715">
                  <c:v>42658.538298611114</c:v>
                </c:pt>
                <c:pt idx="2716">
                  <c:v>42658.541886574072</c:v>
                </c:pt>
                <c:pt idx="2717">
                  <c:v>42658.545381944445</c:v>
                </c:pt>
                <c:pt idx="2718">
                  <c:v>42658.548900462964</c:v>
                </c:pt>
                <c:pt idx="2719">
                  <c:v>42658.55259259259</c:v>
                </c:pt>
                <c:pt idx="2720">
                  <c:v>42658.556828703702</c:v>
                </c:pt>
                <c:pt idx="2721">
                  <c:v>42658.5625</c:v>
                </c:pt>
                <c:pt idx="2722">
                  <c:v>42658.567453703705</c:v>
                </c:pt>
                <c:pt idx="2723">
                  <c:v>42658.571770833332</c:v>
                </c:pt>
                <c:pt idx="2724">
                  <c:v>42658.576678240737</c:v>
                </c:pt>
                <c:pt idx="2725">
                  <c:v>42658.581469907411</c:v>
                </c:pt>
                <c:pt idx="2726">
                  <c:v>42658.586354166669</c:v>
                </c:pt>
                <c:pt idx="2727">
                  <c:v>42658.593449074076</c:v>
                </c:pt>
                <c:pt idx="2728">
                  <c:v>42658.598298611112</c:v>
                </c:pt>
                <c:pt idx="2729">
                  <c:v>42658.603171296294</c:v>
                </c:pt>
                <c:pt idx="2730">
                  <c:v>42658.60974537037</c:v>
                </c:pt>
                <c:pt idx="2731">
                  <c:v>42658.615324074075</c:v>
                </c:pt>
                <c:pt idx="2732">
                  <c:v>42658.621851851851</c:v>
                </c:pt>
                <c:pt idx="2733">
                  <c:v>42658.629074074073</c:v>
                </c:pt>
                <c:pt idx="2734">
                  <c:v>42658.637488425928</c:v>
                </c:pt>
                <c:pt idx="2735">
                  <c:v>42658.644143518519</c:v>
                </c:pt>
                <c:pt idx="2736">
                  <c:v>42658.657210648147</c:v>
                </c:pt>
                <c:pt idx="2737">
                  <c:v>42658.66269675926</c:v>
                </c:pt>
                <c:pt idx="2738">
                  <c:v>42658.676249999997</c:v>
                </c:pt>
                <c:pt idx="2739">
                  <c:v>42658.680428240739</c:v>
                </c:pt>
                <c:pt idx="2740">
                  <c:v>42658.685601851852</c:v>
                </c:pt>
                <c:pt idx="2741">
                  <c:v>42658.690069444441</c:v>
                </c:pt>
                <c:pt idx="2742">
                  <c:v>42658.694861111115</c:v>
                </c:pt>
                <c:pt idx="2743">
                  <c:v>42658.698831018519</c:v>
                </c:pt>
                <c:pt idx="2744">
                  <c:v>42658.721006944441</c:v>
                </c:pt>
                <c:pt idx="2745">
                  <c:v>42658.725173611114</c:v>
                </c:pt>
                <c:pt idx="2746">
                  <c:v>42658.751296296294</c:v>
                </c:pt>
                <c:pt idx="2747">
                  <c:v>42659.4299537037</c:v>
                </c:pt>
                <c:pt idx="2748">
                  <c:v>42659.437569444446</c:v>
                </c:pt>
                <c:pt idx="2749">
                  <c:v>42659.441458333335</c:v>
                </c:pt>
                <c:pt idx="2750">
                  <c:v>42659.445694444446</c:v>
                </c:pt>
                <c:pt idx="2751">
                  <c:v>42659.449432870373</c:v>
                </c:pt>
                <c:pt idx="2752">
                  <c:v>42659.4534375</c:v>
                </c:pt>
                <c:pt idx="2753">
                  <c:v>42659.457627314812</c:v>
                </c:pt>
                <c:pt idx="2754">
                  <c:v>42659.461643518516</c:v>
                </c:pt>
                <c:pt idx="2755">
                  <c:v>42659.465428240743</c:v>
                </c:pt>
                <c:pt idx="2756">
                  <c:v>42659.469340277778</c:v>
                </c:pt>
                <c:pt idx="2757">
                  <c:v>42659.473043981481</c:v>
                </c:pt>
                <c:pt idx="2758">
                  <c:v>42659.476712962962</c:v>
                </c:pt>
                <c:pt idx="2759">
                  <c:v>42659.480520833335</c:v>
                </c:pt>
                <c:pt idx="2760">
                  <c:v>42659.484270833331</c:v>
                </c:pt>
                <c:pt idx="2761">
                  <c:v>42659.488009259258</c:v>
                </c:pt>
                <c:pt idx="2762">
                  <c:v>42659.491759259261</c:v>
                </c:pt>
                <c:pt idx="2763">
                  <c:v>42659.495439814818</c:v>
                </c:pt>
                <c:pt idx="2764">
                  <c:v>42659.499143518522</c:v>
                </c:pt>
                <c:pt idx="2765">
                  <c:v>42659.502824074072</c:v>
                </c:pt>
                <c:pt idx="2766">
                  <c:v>42659.506516203706</c:v>
                </c:pt>
                <c:pt idx="2767">
                  <c:v>42659.528356481482</c:v>
                </c:pt>
                <c:pt idx="2768">
                  <c:v>42659.532592592594</c:v>
                </c:pt>
                <c:pt idx="2769">
                  <c:v>42659.536076388889</c:v>
                </c:pt>
                <c:pt idx="2770">
                  <c:v>42659.539710648147</c:v>
                </c:pt>
                <c:pt idx="2771">
                  <c:v>42659.547743055555</c:v>
                </c:pt>
                <c:pt idx="2772">
                  <c:v>42659.630335648151</c:v>
                </c:pt>
                <c:pt idx="2773">
                  <c:v>42660.347604166665</c:v>
                </c:pt>
                <c:pt idx="2774">
                  <c:v>42660.465833333335</c:v>
                </c:pt>
                <c:pt idx="2775">
                  <c:v>42660.46947916667</c:v>
                </c:pt>
                <c:pt idx="2776">
                  <c:v>42660.484097222223</c:v>
                </c:pt>
                <c:pt idx="2777">
                  <c:v>42660.581805555557</c:v>
                </c:pt>
                <c:pt idx="2778">
                  <c:v>42660.585902777777</c:v>
                </c:pt>
                <c:pt idx="2779">
                  <c:v>42660.752476851849</c:v>
                </c:pt>
                <c:pt idx="2780">
                  <c:v>42661.350405092591</c:v>
                </c:pt>
                <c:pt idx="2781">
                  <c:v>42661.399467592593</c:v>
                </c:pt>
                <c:pt idx="2782">
                  <c:v>42661.40457175926</c:v>
                </c:pt>
                <c:pt idx="2783">
                  <c:v>42661.410381944443</c:v>
                </c:pt>
                <c:pt idx="2784">
                  <c:v>42661.414502314816</c:v>
                </c:pt>
                <c:pt idx="2785">
                  <c:v>42661.419699074075</c:v>
                </c:pt>
                <c:pt idx="2786">
                  <c:v>42661.423634259256</c:v>
                </c:pt>
                <c:pt idx="2787">
                  <c:v>42661.427812499998</c:v>
                </c:pt>
                <c:pt idx="2788">
                  <c:v>42661.432222222225</c:v>
                </c:pt>
                <c:pt idx="2789">
                  <c:v>42661.436608796299</c:v>
                </c:pt>
                <c:pt idx="2790">
                  <c:v>42661.441099537034</c:v>
                </c:pt>
                <c:pt idx="2791">
                  <c:v>42661.445706018516</c:v>
                </c:pt>
                <c:pt idx="2792">
                  <c:v>42661.449953703705</c:v>
                </c:pt>
                <c:pt idx="2793">
                  <c:v>42661.454814814817</c:v>
                </c:pt>
                <c:pt idx="2794">
                  <c:v>42661.460069444445</c:v>
                </c:pt>
                <c:pt idx="2795">
                  <c:v>42661.464108796295</c:v>
                </c:pt>
                <c:pt idx="2796">
                  <c:v>42661.468217592592</c:v>
                </c:pt>
                <c:pt idx="2797">
                  <c:v>42661.471805555557</c:v>
                </c:pt>
                <c:pt idx="2798">
                  <c:v>42661.47550925926</c:v>
                </c:pt>
                <c:pt idx="2799">
                  <c:v>42661.47923611111</c:v>
                </c:pt>
                <c:pt idx="2800">
                  <c:v>42661.48269675926</c:v>
                </c:pt>
                <c:pt idx="2801">
                  <c:v>42661.486134259256</c:v>
                </c:pt>
                <c:pt idx="2802">
                  <c:v>42661.490219907406</c:v>
                </c:pt>
                <c:pt idx="2803">
                  <c:v>42661.493981481479</c:v>
                </c:pt>
                <c:pt idx="2804">
                  <c:v>42661.497673611113</c:v>
                </c:pt>
                <c:pt idx="2805">
                  <c:v>42661.501712962963</c:v>
                </c:pt>
                <c:pt idx="2806">
                  <c:v>42661.505196759259</c:v>
                </c:pt>
                <c:pt idx="2807">
                  <c:v>42661.509953703702</c:v>
                </c:pt>
                <c:pt idx="2808">
                  <c:v>42661.517511574071</c:v>
                </c:pt>
                <c:pt idx="2809">
                  <c:v>42661.521134259259</c:v>
                </c:pt>
                <c:pt idx="2810">
                  <c:v>42661.545925925922</c:v>
                </c:pt>
                <c:pt idx="2811">
                  <c:v>42661.549641203703</c:v>
                </c:pt>
                <c:pt idx="2812">
                  <c:v>42661.553923611114</c:v>
                </c:pt>
                <c:pt idx="2813">
                  <c:v>42661.573252314818</c:v>
                </c:pt>
                <c:pt idx="2814">
                  <c:v>42661.583321759259</c:v>
                </c:pt>
                <c:pt idx="2815">
                  <c:v>42661.586678240739</c:v>
                </c:pt>
                <c:pt idx="2816">
                  <c:v>42661.59003472222</c:v>
                </c:pt>
                <c:pt idx="2817">
                  <c:v>42661.611562500002</c:v>
                </c:pt>
                <c:pt idx="2818">
                  <c:v>42661.615405092591</c:v>
                </c:pt>
                <c:pt idx="2819">
                  <c:v>42661.626736111109</c:v>
                </c:pt>
                <c:pt idx="2820">
                  <c:v>42661.633252314816</c:v>
                </c:pt>
                <c:pt idx="2821">
                  <c:v>42661.638807870368</c:v>
                </c:pt>
                <c:pt idx="2822">
                  <c:v>42661.644652777781</c:v>
                </c:pt>
                <c:pt idx="2823">
                  <c:v>42661.648738425924</c:v>
                </c:pt>
                <c:pt idx="2824">
                  <c:v>42661.652812499997</c:v>
                </c:pt>
                <c:pt idx="2825">
                  <c:v>42661.669849537036</c:v>
                </c:pt>
                <c:pt idx="2826">
                  <c:v>42663.349062499998</c:v>
                </c:pt>
                <c:pt idx="2827">
                  <c:v>42663.712847222225</c:v>
                </c:pt>
                <c:pt idx="2828">
                  <c:v>42663.770474537036</c:v>
                </c:pt>
                <c:pt idx="2829">
                  <c:v>42664.336423611108</c:v>
                </c:pt>
                <c:pt idx="2830">
                  <c:v>42664.345590277779</c:v>
                </c:pt>
                <c:pt idx="2831">
                  <c:v>42664.354097222225</c:v>
                </c:pt>
                <c:pt idx="2832">
                  <c:v>42664.361527777779</c:v>
                </c:pt>
                <c:pt idx="2833">
                  <c:v>42664.368449074071</c:v>
                </c:pt>
                <c:pt idx="2834">
                  <c:v>42664.379317129627</c:v>
                </c:pt>
                <c:pt idx="2835">
                  <c:v>42664.388657407406</c:v>
                </c:pt>
                <c:pt idx="2836">
                  <c:v>42664.393229166664</c:v>
                </c:pt>
                <c:pt idx="2837">
                  <c:v>42664.397638888891</c:v>
                </c:pt>
                <c:pt idx="2838">
                  <c:v>42664.406157407408</c:v>
                </c:pt>
                <c:pt idx="2839">
                  <c:v>42664.410312499997</c:v>
                </c:pt>
                <c:pt idx="2840">
                  <c:v>42664.442986111113</c:v>
                </c:pt>
                <c:pt idx="2841">
                  <c:v>42664.468148148146</c:v>
                </c:pt>
                <c:pt idx="2842">
                  <c:v>42664.472442129627</c:v>
                </c:pt>
                <c:pt idx="2843">
                  <c:v>42664.584826388891</c:v>
                </c:pt>
                <c:pt idx="2844">
                  <c:v>42664.588425925926</c:v>
                </c:pt>
                <c:pt idx="2845">
                  <c:v>42664.595775462964</c:v>
                </c:pt>
                <c:pt idx="2846">
                  <c:v>42664.599456018521</c:v>
                </c:pt>
                <c:pt idx="2847">
                  <c:v>42664.602858796294</c:v>
                </c:pt>
                <c:pt idx="2848">
                  <c:v>42664.616296296299</c:v>
                </c:pt>
                <c:pt idx="2849">
                  <c:v>42664.62300925926</c:v>
                </c:pt>
                <c:pt idx="2850">
                  <c:v>42664.62636574074</c:v>
                </c:pt>
                <c:pt idx="2851">
                  <c:v>42664.62972222222</c:v>
                </c:pt>
                <c:pt idx="2852">
                  <c:v>42664.6330787037</c:v>
                </c:pt>
                <c:pt idx="2853">
                  <c:v>42664.636423611111</c:v>
                </c:pt>
                <c:pt idx="2854">
                  <c:v>42664.639780092592</c:v>
                </c:pt>
                <c:pt idx="2855">
                  <c:v>42664.643333333333</c:v>
                </c:pt>
                <c:pt idx="2856">
                  <c:v>42664.646979166668</c:v>
                </c:pt>
                <c:pt idx="2857">
                  <c:v>42664.650717592594</c:v>
                </c:pt>
                <c:pt idx="2858">
                  <c:v>42664.654398148145</c:v>
                </c:pt>
                <c:pt idx="2859">
                  <c:v>42664.658171296294</c:v>
                </c:pt>
                <c:pt idx="2860">
                  <c:v>42664.661990740744</c:v>
                </c:pt>
                <c:pt idx="2861">
                  <c:v>42664.66574074074</c:v>
                </c:pt>
                <c:pt idx="2862">
                  <c:v>42664.676990740743</c:v>
                </c:pt>
                <c:pt idx="2863">
                  <c:v>42664.680879629632</c:v>
                </c:pt>
                <c:pt idx="2864">
                  <c:v>42664.685208333336</c:v>
                </c:pt>
                <c:pt idx="2865">
                  <c:v>42664.690844907411</c:v>
                </c:pt>
                <c:pt idx="2866">
                  <c:v>42664.695694444446</c:v>
                </c:pt>
                <c:pt idx="2867">
                  <c:v>42664.700648148151</c:v>
                </c:pt>
                <c:pt idx="2868">
                  <c:v>42664.704895833333</c:v>
                </c:pt>
                <c:pt idx="2869">
                  <c:v>42664.710474537038</c:v>
                </c:pt>
                <c:pt idx="2870">
                  <c:v>42664.717465277776</c:v>
                </c:pt>
                <c:pt idx="2871">
                  <c:v>42664.723113425927</c:v>
                </c:pt>
                <c:pt idx="2872">
                  <c:v>42664.730127314811</c:v>
                </c:pt>
                <c:pt idx="2873">
                  <c:v>42664.737476851849</c:v>
                </c:pt>
                <c:pt idx="2874">
                  <c:v>42664.750717592593</c:v>
                </c:pt>
                <c:pt idx="2875">
                  <c:v>42665.345590277779</c:v>
                </c:pt>
                <c:pt idx="2876">
                  <c:v>42665.354016203702</c:v>
                </c:pt>
                <c:pt idx="2877">
                  <c:v>42665.362303240741</c:v>
                </c:pt>
                <c:pt idx="2878">
                  <c:v>42665.369988425926</c:v>
                </c:pt>
                <c:pt idx="2879">
                  <c:v>42665.377418981479</c:v>
                </c:pt>
                <c:pt idx="2880">
                  <c:v>42665.383611111109</c:v>
                </c:pt>
                <c:pt idx="2881">
                  <c:v>42665.389849537038</c:v>
                </c:pt>
                <c:pt idx="2882">
                  <c:v>42665.396168981482</c:v>
                </c:pt>
                <c:pt idx="2883">
                  <c:v>42665.401412037034</c:v>
                </c:pt>
                <c:pt idx="2884">
                  <c:v>42665.406087962961</c:v>
                </c:pt>
                <c:pt idx="2885">
                  <c:v>42665.410300925927</c:v>
                </c:pt>
                <c:pt idx="2886">
                  <c:v>42665.414872685185</c:v>
                </c:pt>
                <c:pt idx="2887">
                  <c:v>42665.418900462966</c:v>
                </c:pt>
                <c:pt idx="2888">
                  <c:v>42665.423530092594</c:v>
                </c:pt>
                <c:pt idx="2889">
                  <c:v>42665.428252314814</c:v>
                </c:pt>
                <c:pt idx="2890">
                  <c:v>42665.432291666664</c:v>
                </c:pt>
                <c:pt idx="2891">
                  <c:v>42665.436620370368</c:v>
                </c:pt>
                <c:pt idx="2892">
                  <c:v>42665.440567129626</c:v>
                </c:pt>
                <c:pt idx="2893">
                  <c:v>42665.444525462961</c:v>
                </c:pt>
                <c:pt idx="2894">
                  <c:v>42665.448414351849</c:v>
                </c:pt>
                <c:pt idx="2895">
                  <c:v>42665.452222222222</c:v>
                </c:pt>
                <c:pt idx="2896">
                  <c:v>42665.455972222226</c:v>
                </c:pt>
                <c:pt idx="2897">
                  <c:v>42665.459756944445</c:v>
                </c:pt>
                <c:pt idx="2898">
                  <c:v>42665.463553240741</c:v>
                </c:pt>
                <c:pt idx="2899">
                  <c:v>42665.467395833337</c:v>
                </c:pt>
                <c:pt idx="2900">
                  <c:v>42665.471226851849</c:v>
                </c:pt>
                <c:pt idx="2901">
                  <c:v>42665.486724537041</c:v>
                </c:pt>
                <c:pt idx="2902">
                  <c:v>42665.490624999999</c:v>
                </c:pt>
                <c:pt idx="2903">
                  <c:v>42665.494513888887</c:v>
                </c:pt>
                <c:pt idx="2904">
                  <c:v>42665.498460648145</c:v>
                </c:pt>
                <c:pt idx="2905">
                  <c:v>42665.502349537041</c:v>
                </c:pt>
                <c:pt idx="2906">
                  <c:v>42665.506249999999</c:v>
                </c:pt>
                <c:pt idx="2907">
                  <c:v>42665.510138888887</c:v>
                </c:pt>
                <c:pt idx="2908">
                  <c:v>42665.513969907406</c:v>
                </c:pt>
                <c:pt idx="2909">
                  <c:v>42665.52516203704</c:v>
                </c:pt>
                <c:pt idx="2910">
                  <c:v>42665.528761574074</c:v>
                </c:pt>
                <c:pt idx="2911">
                  <c:v>42665.539571759262</c:v>
                </c:pt>
                <c:pt idx="2912">
                  <c:v>42665.543206018519</c:v>
                </c:pt>
                <c:pt idx="2913">
                  <c:v>42665.554039351853</c:v>
                </c:pt>
                <c:pt idx="2914">
                  <c:v>42665.557581018518</c:v>
                </c:pt>
                <c:pt idx="2915">
                  <c:v>42665.561099537037</c:v>
                </c:pt>
                <c:pt idx="2916">
                  <c:v>42665.56454861111</c:v>
                </c:pt>
                <c:pt idx="2917">
                  <c:v>42665.568020833336</c:v>
                </c:pt>
                <c:pt idx="2918">
                  <c:v>42665.571481481478</c:v>
                </c:pt>
                <c:pt idx="2919">
                  <c:v>42665.574942129628</c:v>
                </c:pt>
                <c:pt idx="2920">
                  <c:v>42665.578368055554</c:v>
                </c:pt>
                <c:pt idx="2921">
                  <c:v>42665.581817129627</c:v>
                </c:pt>
                <c:pt idx="2922">
                  <c:v>42665.585231481484</c:v>
                </c:pt>
                <c:pt idx="2923">
                  <c:v>42665.58861111111</c:v>
                </c:pt>
                <c:pt idx="2924">
                  <c:v>42665.592002314814</c:v>
                </c:pt>
                <c:pt idx="2925">
                  <c:v>42665.595393518517</c:v>
                </c:pt>
                <c:pt idx="2926">
                  <c:v>42665.598726851851</c:v>
                </c:pt>
                <c:pt idx="2927">
                  <c:v>42665.602094907408</c:v>
                </c:pt>
                <c:pt idx="2928">
                  <c:v>42665.605451388888</c:v>
                </c:pt>
                <c:pt idx="2929">
                  <c:v>42665.608819444446</c:v>
                </c:pt>
                <c:pt idx="2930">
                  <c:v>42665.612743055557</c:v>
                </c:pt>
                <c:pt idx="2931">
                  <c:v>42665.616550925923</c:v>
                </c:pt>
                <c:pt idx="2932">
                  <c:v>42665.621134259258</c:v>
                </c:pt>
                <c:pt idx="2933">
                  <c:v>42665.624652777777</c:v>
                </c:pt>
                <c:pt idx="2934">
                  <c:v>42665.628078703703</c:v>
                </c:pt>
                <c:pt idx="2935">
                  <c:v>42665.631458333337</c:v>
                </c:pt>
                <c:pt idx="2936">
                  <c:v>42665.63554398148</c:v>
                </c:pt>
                <c:pt idx="2937">
                  <c:v>42665.638958333337</c:v>
                </c:pt>
                <c:pt idx="2938">
                  <c:v>42665.643692129626</c:v>
                </c:pt>
                <c:pt idx="2939">
                  <c:v>42665.647094907406</c:v>
                </c:pt>
                <c:pt idx="2940">
                  <c:v>42665.651423611111</c:v>
                </c:pt>
                <c:pt idx="2941">
                  <c:v>42665.655185185184</c:v>
                </c:pt>
                <c:pt idx="2942">
                  <c:v>42665.659178240741</c:v>
                </c:pt>
                <c:pt idx="2943">
                  <c:v>42665.662870370368</c:v>
                </c:pt>
                <c:pt idx="2944">
                  <c:v>42665.667847222219</c:v>
                </c:pt>
                <c:pt idx="2945">
                  <c:v>42665.671979166669</c:v>
                </c:pt>
                <c:pt idx="2946">
                  <c:v>42665.676712962966</c:v>
                </c:pt>
                <c:pt idx="2947">
                  <c:v>42665.680439814816</c:v>
                </c:pt>
                <c:pt idx="2948">
                  <c:v>42665.684942129628</c:v>
                </c:pt>
                <c:pt idx="2949">
                  <c:v>42665.689652777779</c:v>
                </c:pt>
                <c:pt idx="2950">
                  <c:v>42665.696006944447</c:v>
                </c:pt>
                <c:pt idx="2951">
                  <c:v>42665.700590277775</c:v>
                </c:pt>
                <c:pt idx="2952">
                  <c:v>42665.70652777778</c:v>
                </c:pt>
                <c:pt idx="2953">
                  <c:v>42665.712905092594</c:v>
                </c:pt>
                <c:pt idx="2954">
                  <c:v>42665.716782407406</c:v>
                </c:pt>
                <c:pt idx="2955">
                  <c:v>42665.725740740738</c:v>
                </c:pt>
                <c:pt idx="2956">
                  <c:v>42665.731238425928</c:v>
                </c:pt>
                <c:pt idx="2957">
                  <c:v>42665.736435185187</c:v>
                </c:pt>
                <c:pt idx="2958">
                  <c:v>42665.741469907407</c:v>
                </c:pt>
                <c:pt idx="2959">
                  <c:v>42665.746736111112</c:v>
                </c:pt>
                <c:pt idx="2960">
                  <c:v>42665.751782407409</c:v>
                </c:pt>
                <c:pt idx="2961">
                  <c:v>42665.760671296295</c:v>
                </c:pt>
                <c:pt idx="2962">
                  <c:v>42666.342974537038</c:v>
                </c:pt>
                <c:pt idx="2963">
                  <c:v>42666.348923611113</c:v>
                </c:pt>
                <c:pt idx="2964">
                  <c:v>42666.354837962965</c:v>
                </c:pt>
                <c:pt idx="2965">
                  <c:v>42666.36582175926</c:v>
                </c:pt>
                <c:pt idx="2966">
                  <c:v>42666.371053240742</c:v>
                </c:pt>
                <c:pt idx="2967">
                  <c:v>42666.393472222226</c:v>
                </c:pt>
                <c:pt idx="2968">
                  <c:v>42666.398113425923</c:v>
                </c:pt>
                <c:pt idx="2969">
                  <c:v>42666.402604166666</c:v>
                </c:pt>
                <c:pt idx="2970">
                  <c:v>42666.406770833331</c:v>
                </c:pt>
                <c:pt idx="2971">
                  <c:v>42666.410960648151</c:v>
                </c:pt>
                <c:pt idx="2972">
                  <c:v>42666.415046296293</c:v>
                </c:pt>
                <c:pt idx="2973">
                  <c:v>42666.419340277775</c:v>
                </c:pt>
                <c:pt idx="2974">
                  <c:v>42666.423611111109</c:v>
                </c:pt>
                <c:pt idx="2975">
                  <c:v>42666.427488425928</c:v>
                </c:pt>
                <c:pt idx="2976">
                  <c:v>42666.431238425925</c:v>
                </c:pt>
                <c:pt idx="2977">
                  <c:v>42666.435486111113</c:v>
                </c:pt>
                <c:pt idx="2978">
                  <c:v>42666.439259259256</c:v>
                </c:pt>
                <c:pt idx="2979">
                  <c:v>42666.447731481479</c:v>
                </c:pt>
                <c:pt idx="2980">
                  <c:v>42666.452372685184</c:v>
                </c:pt>
                <c:pt idx="2981">
                  <c:v>42666.456145833334</c:v>
                </c:pt>
                <c:pt idx="2982">
                  <c:v>42666.45994212963</c:v>
                </c:pt>
                <c:pt idx="2983">
                  <c:v>42666.464050925926</c:v>
                </c:pt>
                <c:pt idx="2984">
                  <c:v>42666.467766203707</c:v>
                </c:pt>
                <c:pt idx="2985">
                  <c:v>42666.471562500003</c:v>
                </c:pt>
                <c:pt idx="2986">
                  <c:v>42666.475347222222</c:v>
                </c:pt>
                <c:pt idx="2987">
                  <c:v>42666.478993055556</c:v>
                </c:pt>
                <c:pt idx="2988">
                  <c:v>42666.482754629629</c:v>
                </c:pt>
                <c:pt idx="2989">
                  <c:v>42666.490347222221</c:v>
                </c:pt>
                <c:pt idx="2990">
                  <c:v>42666.493981481479</c:v>
                </c:pt>
                <c:pt idx="2991">
                  <c:v>42666.497743055559</c:v>
                </c:pt>
                <c:pt idx="2992">
                  <c:v>42666.501701388886</c:v>
                </c:pt>
                <c:pt idx="2993">
                  <c:v>42666.50576388889</c:v>
                </c:pt>
                <c:pt idx="2994">
                  <c:v>42666.509618055556</c:v>
                </c:pt>
                <c:pt idx="2995">
                  <c:v>42666.513715277775</c:v>
                </c:pt>
                <c:pt idx="2996">
                  <c:v>42666.517627314817</c:v>
                </c:pt>
                <c:pt idx="2997">
                  <c:v>42666.521307870367</c:v>
                </c:pt>
                <c:pt idx="2998">
                  <c:v>42666.52480324074</c:v>
                </c:pt>
                <c:pt idx="2999">
                  <c:v>42666.528252314813</c:v>
                </c:pt>
                <c:pt idx="3000">
                  <c:v>42666.531701388885</c:v>
                </c:pt>
                <c:pt idx="3001">
                  <c:v>42666.535208333335</c:v>
                </c:pt>
                <c:pt idx="3002">
                  <c:v>42666.538668981484</c:v>
                </c:pt>
                <c:pt idx="3003">
                  <c:v>42666.542210648149</c:v>
                </c:pt>
                <c:pt idx="3004">
                  <c:v>42666.545648148145</c:v>
                </c:pt>
                <c:pt idx="3005">
                  <c:v>42666.549097222225</c:v>
                </c:pt>
                <c:pt idx="3006">
                  <c:v>42666.552581018521</c:v>
                </c:pt>
                <c:pt idx="3007">
                  <c:v>42666.556030092594</c:v>
                </c:pt>
                <c:pt idx="3008">
                  <c:v>42666.566435185188</c:v>
                </c:pt>
                <c:pt idx="3009">
                  <c:v>42666.570034722223</c:v>
                </c:pt>
                <c:pt idx="3010">
                  <c:v>42666.577141203707</c:v>
                </c:pt>
                <c:pt idx="3011">
                  <c:v>42666.580509259256</c:v>
                </c:pt>
                <c:pt idx="3012">
                  <c:v>42666.583877314813</c:v>
                </c:pt>
                <c:pt idx="3013">
                  <c:v>42666.590729166666</c:v>
                </c:pt>
                <c:pt idx="3014">
                  <c:v>42666.594236111108</c:v>
                </c:pt>
                <c:pt idx="3015">
                  <c:v>42666.597662037035</c:v>
                </c:pt>
                <c:pt idx="3016">
                  <c:v>42666.601041666669</c:v>
                </c:pt>
                <c:pt idx="3017">
                  <c:v>42666.608182870368</c:v>
                </c:pt>
                <c:pt idx="3018">
                  <c:v>42666.611539351848</c:v>
                </c:pt>
                <c:pt idx="3019">
                  <c:v>42666.61519675926</c:v>
                </c:pt>
                <c:pt idx="3020">
                  <c:v>42666.619074074071</c:v>
                </c:pt>
                <c:pt idx="3021">
                  <c:v>42666.622523148151</c:v>
                </c:pt>
                <c:pt idx="3022">
                  <c:v>42666.626666666663</c:v>
                </c:pt>
                <c:pt idx="3023">
                  <c:v>42666.63045138889</c:v>
                </c:pt>
                <c:pt idx="3024">
                  <c:v>42666.633946759262</c:v>
                </c:pt>
                <c:pt idx="3025">
                  <c:v>42666.63790509259</c:v>
                </c:pt>
                <c:pt idx="3026">
                  <c:v>42666.643113425926</c:v>
                </c:pt>
                <c:pt idx="3027">
                  <c:v>42666.647731481484</c:v>
                </c:pt>
                <c:pt idx="3028">
                  <c:v>42666.651875000003</c:v>
                </c:pt>
                <c:pt idx="3029">
                  <c:v>42666.656504629631</c:v>
                </c:pt>
                <c:pt idx="3030">
                  <c:v>42666.667430555557</c:v>
                </c:pt>
                <c:pt idx="3031">
                  <c:v>42666.672106481485</c:v>
                </c:pt>
                <c:pt idx="3032">
                  <c:v>42666.676319444443</c:v>
                </c:pt>
                <c:pt idx="3033">
                  <c:v>42666.680648148147</c:v>
                </c:pt>
                <c:pt idx="3034">
                  <c:v>42666.684525462966</c:v>
                </c:pt>
                <c:pt idx="3035">
                  <c:v>42666.694062499999</c:v>
                </c:pt>
                <c:pt idx="3036">
                  <c:v>42666.698576388888</c:v>
                </c:pt>
                <c:pt idx="3037">
                  <c:v>42666.709155092591</c:v>
                </c:pt>
                <c:pt idx="3038">
                  <c:v>42666.720983796295</c:v>
                </c:pt>
                <c:pt idx="3039">
                  <c:v>42666.742638888885</c:v>
                </c:pt>
                <c:pt idx="3040">
                  <c:v>42667.343472222223</c:v>
                </c:pt>
                <c:pt idx="3041">
                  <c:v>42667.349629629629</c:v>
                </c:pt>
                <c:pt idx="3042">
                  <c:v>42667.355358796296</c:v>
                </c:pt>
                <c:pt idx="3043">
                  <c:v>42667.360810185186</c:v>
                </c:pt>
                <c:pt idx="3044">
                  <c:v>42667.366273148145</c:v>
                </c:pt>
                <c:pt idx="3045">
                  <c:v>42667.371238425927</c:v>
                </c:pt>
                <c:pt idx="3046">
                  <c:v>42667.37604166667</c:v>
                </c:pt>
                <c:pt idx="3047">
                  <c:v>42667.380636574075</c:v>
                </c:pt>
                <c:pt idx="3048">
                  <c:v>42667.39402777778</c:v>
                </c:pt>
                <c:pt idx="3049">
                  <c:v>42667.3983912037</c:v>
                </c:pt>
                <c:pt idx="3050">
                  <c:v>42667.402685185189</c:v>
                </c:pt>
                <c:pt idx="3051">
                  <c:v>42667.40693287037</c:v>
                </c:pt>
                <c:pt idx="3052">
                  <c:v>42667.411134259259</c:v>
                </c:pt>
                <c:pt idx="3053">
                  <c:v>42667.415300925924</c:v>
                </c:pt>
                <c:pt idx="3054">
                  <c:v>42667.419374999998</c:v>
                </c:pt>
                <c:pt idx="3055">
                  <c:v>42667.423356481479</c:v>
                </c:pt>
                <c:pt idx="3056">
                  <c:v>42667.427245370367</c:v>
                </c:pt>
                <c:pt idx="3057">
                  <c:v>42667.431087962963</c:v>
                </c:pt>
                <c:pt idx="3058">
                  <c:v>42667.434884259259</c:v>
                </c:pt>
                <c:pt idx="3059">
                  <c:v>42667.438703703701</c:v>
                </c:pt>
                <c:pt idx="3060">
                  <c:v>42667.44253472222</c:v>
                </c:pt>
                <c:pt idx="3061">
                  <c:v>42667.44635416667</c:v>
                </c:pt>
                <c:pt idx="3062">
                  <c:v>42667.450173611112</c:v>
                </c:pt>
                <c:pt idx="3063">
                  <c:v>42667.454062500001</c:v>
                </c:pt>
                <c:pt idx="3064">
                  <c:v>42667.458055555559</c:v>
                </c:pt>
                <c:pt idx="3065">
                  <c:v>42667.462187500001</c:v>
                </c:pt>
                <c:pt idx="3066">
                  <c:v>42667.46607638889</c:v>
                </c:pt>
                <c:pt idx="3067">
                  <c:v>42667.469849537039</c:v>
                </c:pt>
                <c:pt idx="3068">
                  <c:v>42667.473715277774</c:v>
                </c:pt>
                <c:pt idx="3069">
                  <c:v>42667.477523148147</c:v>
                </c:pt>
                <c:pt idx="3070">
                  <c:v>42667.481215277781</c:v>
                </c:pt>
                <c:pt idx="3071">
                  <c:v>42667.484907407408</c:v>
                </c:pt>
                <c:pt idx="3072">
                  <c:v>42667.488553240742</c:v>
                </c:pt>
                <c:pt idx="3073">
                  <c:v>42667.492129629631</c:v>
                </c:pt>
                <c:pt idx="3074">
                  <c:v>42667.495810185188</c:v>
                </c:pt>
                <c:pt idx="3075">
                  <c:v>42667.507187499999</c:v>
                </c:pt>
                <c:pt idx="3076">
                  <c:v>42667.511018518519</c:v>
                </c:pt>
                <c:pt idx="3077">
                  <c:v>42667.514861111114</c:v>
                </c:pt>
                <c:pt idx="3078">
                  <c:v>42667.52244212963</c:v>
                </c:pt>
                <c:pt idx="3079">
                  <c:v>42667.526145833333</c:v>
                </c:pt>
                <c:pt idx="3080">
                  <c:v>42667.529780092591</c:v>
                </c:pt>
                <c:pt idx="3081">
                  <c:v>42667.533368055556</c:v>
                </c:pt>
                <c:pt idx="3082">
                  <c:v>42667.53696759259</c:v>
                </c:pt>
                <c:pt idx="3083">
                  <c:v>42667.540532407409</c:v>
                </c:pt>
                <c:pt idx="3084">
                  <c:v>42667.544050925928</c:v>
                </c:pt>
                <c:pt idx="3085">
                  <c:v>42667.547546296293</c:v>
                </c:pt>
                <c:pt idx="3086">
                  <c:v>42667.5546412037</c:v>
                </c:pt>
                <c:pt idx="3087">
                  <c:v>42667.558252314811</c:v>
                </c:pt>
                <c:pt idx="3088">
                  <c:v>42667.561898148146</c:v>
                </c:pt>
                <c:pt idx="3089">
                  <c:v>42667.565462962964</c:v>
                </c:pt>
                <c:pt idx="3090">
                  <c:v>42667.568912037037</c:v>
                </c:pt>
                <c:pt idx="3091">
                  <c:v>42667.572326388887</c:v>
                </c:pt>
                <c:pt idx="3092">
                  <c:v>42667.575729166667</c:v>
                </c:pt>
                <c:pt idx="3093">
                  <c:v>42667.57912037037</c:v>
                </c:pt>
                <c:pt idx="3094">
                  <c:v>42667.582499999997</c:v>
                </c:pt>
                <c:pt idx="3095">
                  <c:v>42667.5858912037</c:v>
                </c:pt>
                <c:pt idx="3096">
                  <c:v>42667.589259259257</c:v>
                </c:pt>
                <c:pt idx="3097">
                  <c:v>42667.592592592591</c:v>
                </c:pt>
                <c:pt idx="3098">
                  <c:v>42667.595949074072</c:v>
                </c:pt>
                <c:pt idx="3099">
                  <c:v>42667.599317129629</c:v>
                </c:pt>
                <c:pt idx="3100">
                  <c:v>42667.60601851852</c:v>
                </c:pt>
                <c:pt idx="3101">
                  <c:v>42667.609386574077</c:v>
                </c:pt>
                <c:pt idx="3102">
                  <c:v>42667.61273148148</c:v>
                </c:pt>
                <c:pt idx="3103">
                  <c:v>42667.616076388891</c:v>
                </c:pt>
                <c:pt idx="3104">
                  <c:v>42667.619409722225</c:v>
                </c:pt>
                <c:pt idx="3105">
                  <c:v>42667.629502314812</c:v>
                </c:pt>
                <c:pt idx="3106">
                  <c:v>42667.633032407408</c:v>
                </c:pt>
                <c:pt idx="3107">
                  <c:v>42667.663402777776</c:v>
                </c:pt>
                <c:pt idx="3108">
                  <c:v>42667.670555555553</c:v>
                </c:pt>
                <c:pt idx="3109">
                  <c:v>42667.674212962964</c:v>
                </c:pt>
                <c:pt idx="3110">
                  <c:v>42667.684548611112</c:v>
                </c:pt>
                <c:pt idx="3111">
                  <c:v>42667.688414351855</c:v>
                </c:pt>
                <c:pt idx="3112">
                  <c:v>42667.692048611112</c:v>
                </c:pt>
                <c:pt idx="3113">
                  <c:v>42667.695648148147</c:v>
                </c:pt>
                <c:pt idx="3114">
                  <c:v>42667.699467592596</c:v>
                </c:pt>
                <c:pt idx="3115">
                  <c:v>42667.703263888892</c:v>
                </c:pt>
                <c:pt idx="3116">
                  <c:v>42667.706875000003</c:v>
                </c:pt>
                <c:pt idx="3117">
                  <c:v>42667.722280092596</c:v>
                </c:pt>
                <c:pt idx="3118">
                  <c:v>42667.733124999999</c:v>
                </c:pt>
                <c:pt idx="3119">
                  <c:v>42667.74359953704</c:v>
                </c:pt>
                <c:pt idx="3120">
                  <c:v>42668.418668981481</c:v>
                </c:pt>
                <c:pt idx="3121">
                  <c:v>42668.432118055556</c:v>
                </c:pt>
                <c:pt idx="3122">
                  <c:v>42668.436157407406</c:v>
                </c:pt>
                <c:pt idx="3123">
                  <c:v>42668.440127314818</c:v>
                </c:pt>
                <c:pt idx="3124">
                  <c:v>42668.444039351853</c:v>
                </c:pt>
                <c:pt idx="3125">
                  <c:v>42668.447905092595</c:v>
                </c:pt>
                <c:pt idx="3126">
                  <c:v>42668.451724537037</c:v>
                </c:pt>
                <c:pt idx="3127">
                  <c:v>42668.455543981479</c:v>
                </c:pt>
                <c:pt idx="3128">
                  <c:v>42668.459305555552</c:v>
                </c:pt>
                <c:pt idx="3129">
                  <c:v>42668.463101851848</c:v>
                </c:pt>
                <c:pt idx="3130">
                  <c:v>42668.466874999998</c:v>
                </c:pt>
                <c:pt idx="3131">
                  <c:v>42668.470590277779</c:v>
                </c:pt>
                <c:pt idx="3132">
                  <c:v>42668.474317129629</c:v>
                </c:pt>
                <c:pt idx="3133">
                  <c:v>42668.478009259263</c:v>
                </c:pt>
                <c:pt idx="3134">
                  <c:v>42668.481712962966</c:v>
                </c:pt>
                <c:pt idx="3135">
                  <c:v>42668.48542824074</c:v>
                </c:pt>
                <c:pt idx="3136">
                  <c:v>42668.489155092589</c:v>
                </c:pt>
                <c:pt idx="3137">
                  <c:v>42668.492905092593</c:v>
                </c:pt>
                <c:pt idx="3138">
                  <c:v>42668.496655092589</c:v>
                </c:pt>
                <c:pt idx="3139">
                  <c:v>42668.500381944446</c:v>
                </c:pt>
                <c:pt idx="3140">
                  <c:v>42668.50408564815</c:v>
                </c:pt>
                <c:pt idx="3141">
                  <c:v>42668.507754629631</c:v>
                </c:pt>
                <c:pt idx="3142">
                  <c:v>42668.511469907404</c:v>
                </c:pt>
                <c:pt idx="3143">
                  <c:v>42668.515162037038</c:v>
                </c:pt>
                <c:pt idx="3144">
                  <c:v>42668.518819444442</c:v>
                </c:pt>
                <c:pt idx="3145">
                  <c:v>42668.522499999999</c:v>
                </c:pt>
                <c:pt idx="3146">
                  <c:v>42668.526145833333</c:v>
                </c:pt>
                <c:pt idx="3147">
                  <c:v>42668.529733796298</c:v>
                </c:pt>
                <c:pt idx="3148">
                  <c:v>42668.533321759256</c:v>
                </c:pt>
                <c:pt idx="3149">
                  <c:v>42668.536886574075</c:v>
                </c:pt>
                <c:pt idx="3150">
                  <c:v>42668.540405092594</c:v>
                </c:pt>
                <c:pt idx="3151">
                  <c:v>42668.543935185182</c:v>
                </c:pt>
                <c:pt idx="3152">
                  <c:v>42668.547453703701</c:v>
                </c:pt>
                <c:pt idx="3153">
                  <c:v>42668.55097222222</c:v>
                </c:pt>
                <c:pt idx="3154">
                  <c:v>42668.554444444446</c:v>
                </c:pt>
                <c:pt idx="3155">
                  <c:v>42668.557939814818</c:v>
                </c:pt>
                <c:pt idx="3156">
                  <c:v>42668.561412037037</c:v>
                </c:pt>
                <c:pt idx="3157">
                  <c:v>42668.564895833333</c:v>
                </c:pt>
                <c:pt idx="3158">
                  <c:v>42668.568344907406</c:v>
                </c:pt>
                <c:pt idx="3159">
                  <c:v>42668.571770833332</c:v>
                </c:pt>
                <c:pt idx="3160">
                  <c:v>42668.575185185182</c:v>
                </c:pt>
                <c:pt idx="3161">
                  <c:v>42668.578599537039</c:v>
                </c:pt>
                <c:pt idx="3162">
                  <c:v>42668.582002314812</c:v>
                </c:pt>
                <c:pt idx="3163">
                  <c:v>42668.585416666669</c:v>
                </c:pt>
                <c:pt idx="3164">
                  <c:v>42668.588854166665</c:v>
                </c:pt>
                <c:pt idx="3165">
                  <c:v>42668.592303240737</c:v>
                </c:pt>
                <c:pt idx="3166">
                  <c:v>42668.59920138889</c:v>
                </c:pt>
                <c:pt idx="3167">
                  <c:v>42668.616446759261</c:v>
                </c:pt>
                <c:pt idx="3168">
                  <c:v>42668.619872685187</c:v>
                </c:pt>
                <c:pt idx="3169">
                  <c:v>42668.646979166668</c:v>
                </c:pt>
                <c:pt idx="3170">
                  <c:v>42668.678298611114</c:v>
                </c:pt>
                <c:pt idx="3171">
                  <c:v>42668.700821759259</c:v>
                </c:pt>
                <c:pt idx="3172">
                  <c:v>42668.716319444444</c:v>
                </c:pt>
                <c:pt idx="3173">
                  <c:v>42668.725381944445</c:v>
                </c:pt>
                <c:pt idx="3174">
                  <c:v>42668.729895833334</c:v>
                </c:pt>
                <c:pt idx="3175">
                  <c:v>42668.734178240738</c:v>
                </c:pt>
                <c:pt idx="3176">
                  <c:v>42668.743703703702</c:v>
                </c:pt>
                <c:pt idx="3177">
                  <c:v>42669.428576388891</c:v>
                </c:pt>
                <c:pt idx="3178">
                  <c:v>42669.432592592595</c:v>
                </c:pt>
                <c:pt idx="3179">
                  <c:v>42669.436562499999</c:v>
                </c:pt>
                <c:pt idx="3180">
                  <c:v>42669.440520833334</c:v>
                </c:pt>
                <c:pt idx="3181">
                  <c:v>42669.444374999999</c:v>
                </c:pt>
                <c:pt idx="3182">
                  <c:v>42669.448125000003</c:v>
                </c:pt>
                <c:pt idx="3183">
                  <c:v>42669.451793981483</c:v>
                </c:pt>
                <c:pt idx="3184">
                  <c:v>42669.455497685187</c:v>
                </c:pt>
                <c:pt idx="3185">
                  <c:v>42669.459317129629</c:v>
                </c:pt>
                <c:pt idx="3186">
                  <c:v>42669.463182870371</c:v>
                </c:pt>
                <c:pt idx="3187">
                  <c:v>42669.466909722221</c:v>
                </c:pt>
                <c:pt idx="3188">
                  <c:v>42669.470671296294</c:v>
                </c:pt>
                <c:pt idx="3189">
                  <c:v>42669.474490740744</c:v>
                </c:pt>
                <c:pt idx="3190">
                  <c:v>42669.478333333333</c:v>
                </c:pt>
                <c:pt idx="3191">
                  <c:v>42669.482129629629</c:v>
                </c:pt>
                <c:pt idx="3192">
                  <c:v>42669.485891203702</c:v>
                </c:pt>
                <c:pt idx="3193">
                  <c:v>42669.489618055559</c:v>
                </c:pt>
                <c:pt idx="3194">
                  <c:v>42669.493287037039</c:v>
                </c:pt>
                <c:pt idx="3195">
                  <c:v>42669.49695601852</c:v>
                </c:pt>
                <c:pt idx="3196">
                  <c:v>42669.500659722224</c:v>
                </c:pt>
                <c:pt idx="3197">
                  <c:v>42669.504351851851</c:v>
                </c:pt>
                <c:pt idx="3198">
                  <c:v>42669.519201388888</c:v>
                </c:pt>
                <c:pt idx="3199">
                  <c:v>42669.522928240738</c:v>
                </c:pt>
                <c:pt idx="3200">
                  <c:v>42669.526655092595</c:v>
                </c:pt>
                <c:pt idx="3201">
                  <c:v>42669.530312499999</c:v>
                </c:pt>
                <c:pt idx="3202">
                  <c:v>42669.533877314818</c:v>
                </c:pt>
                <c:pt idx="3203">
                  <c:v>42669.53769675926</c:v>
                </c:pt>
                <c:pt idx="3204">
                  <c:v>42669.541678240741</c:v>
                </c:pt>
                <c:pt idx="3205">
                  <c:v>42669.545405092591</c:v>
                </c:pt>
                <c:pt idx="3206">
                  <c:v>42669.549108796295</c:v>
                </c:pt>
                <c:pt idx="3207">
                  <c:v>42669.552731481483</c:v>
                </c:pt>
                <c:pt idx="3208">
                  <c:v>42669.556226851855</c:v>
                </c:pt>
                <c:pt idx="3209">
                  <c:v>42669.559918981482</c:v>
                </c:pt>
                <c:pt idx="3210">
                  <c:v>42669.563391203701</c:v>
                </c:pt>
                <c:pt idx="3211">
                  <c:v>42669.56695601852</c:v>
                </c:pt>
                <c:pt idx="3212">
                  <c:v>42669.570590277777</c:v>
                </c:pt>
                <c:pt idx="3213">
                  <c:v>42669.574097222219</c:v>
                </c:pt>
                <c:pt idx="3214">
                  <c:v>42669.577534722222</c:v>
                </c:pt>
                <c:pt idx="3215">
                  <c:v>42669.581284722219</c:v>
                </c:pt>
                <c:pt idx="3216">
                  <c:v>42669.584872685184</c:v>
                </c:pt>
                <c:pt idx="3217">
                  <c:v>42669.588229166664</c:v>
                </c:pt>
                <c:pt idx="3218">
                  <c:v>42669.591585648152</c:v>
                </c:pt>
                <c:pt idx="3219">
                  <c:v>42669.594942129632</c:v>
                </c:pt>
                <c:pt idx="3220">
                  <c:v>42669.598298611112</c:v>
                </c:pt>
                <c:pt idx="3221">
                  <c:v>42669.601689814815</c:v>
                </c:pt>
                <c:pt idx="3222">
                  <c:v>42669.605046296296</c:v>
                </c:pt>
                <c:pt idx="3223">
                  <c:v>42669.608402777776</c:v>
                </c:pt>
                <c:pt idx="3224">
                  <c:v>42669.611770833333</c:v>
                </c:pt>
                <c:pt idx="3225">
                  <c:v>42669.615127314813</c:v>
                </c:pt>
                <c:pt idx="3226">
                  <c:v>42669.618483796294</c:v>
                </c:pt>
                <c:pt idx="3227">
                  <c:v>42669.621828703705</c:v>
                </c:pt>
                <c:pt idx="3228">
                  <c:v>42669.625231481485</c:v>
                </c:pt>
                <c:pt idx="3229">
                  <c:v>42669.628622685188</c:v>
                </c:pt>
                <c:pt idx="3230">
                  <c:v>42669.631979166668</c:v>
                </c:pt>
                <c:pt idx="3231">
                  <c:v>42669.639305555553</c:v>
                </c:pt>
                <c:pt idx="3232">
                  <c:v>42669.642650462964</c:v>
                </c:pt>
                <c:pt idx="3233">
                  <c:v>42669.646006944444</c:v>
                </c:pt>
                <c:pt idx="3234">
                  <c:v>42669.649594907409</c:v>
                </c:pt>
                <c:pt idx="3235">
                  <c:v>42669.65320601852</c:v>
                </c:pt>
                <c:pt idx="3236">
                  <c:v>42669.669571759259</c:v>
                </c:pt>
                <c:pt idx="3237">
                  <c:v>42669.680034722223</c:v>
                </c:pt>
                <c:pt idx="3238">
                  <c:v>42669.696967592594</c:v>
                </c:pt>
                <c:pt idx="3239">
                  <c:v>42670.351273148146</c:v>
                </c:pt>
                <c:pt idx="3240">
                  <c:v>42670.35732638889</c:v>
                </c:pt>
                <c:pt idx="3241">
                  <c:v>42670.367789351854</c:v>
                </c:pt>
                <c:pt idx="3242">
                  <c:v>42670.372719907406</c:v>
                </c:pt>
                <c:pt idx="3243">
                  <c:v>42670.377500000002</c:v>
                </c:pt>
                <c:pt idx="3244">
                  <c:v>42670.382141203707</c:v>
                </c:pt>
                <c:pt idx="3245">
                  <c:v>42670.386770833335</c:v>
                </c:pt>
                <c:pt idx="3246">
                  <c:v>42670.391562500001</c:v>
                </c:pt>
                <c:pt idx="3247">
                  <c:v>42670.395949074074</c:v>
                </c:pt>
                <c:pt idx="3248">
                  <c:v>42670.400439814817</c:v>
                </c:pt>
                <c:pt idx="3249">
                  <c:v>42670.404895833337</c:v>
                </c:pt>
                <c:pt idx="3250">
                  <c:v>42670.409456018519</c:v>
                </c:pt>
                <c:pt idx="3251">
                  <c:v>42670.414004629631</c:v>
                </c:pt>
                <c:pt idx="3252">
                  <c:v>42670.41847222222</c:v>
                </c:pt>
                <c:pt idx="3253">
                  <c:v>42670.422962962963</c:v>
                </c:pt>
                <c:pt idx="3254">
                  <c:v>42670.427465277775</c:v>
                </c:pt>
                <c:pt idx="3255">
                  <c:v>42670.431932870371</c:v>
                </c:pt>
                <c:pt idx="3256">
                  <c:v>42670.436527777776</c:v>
                </c:pt>
                <c:pt idx="3257">
                  <c:v>42670.440891203703</c:v>
                </c:pt>
                <c:pt idx="3258">
                  <c:v>42670.445162037038</c:v>
                </c:pt>
                <c:pt idx="3259">
                  <c:v>42670.449293981481</c:v>
                </c:pt>
                <c:pt idx="3260">
                  <c:v>42670.453402777777</c:v>
                </c:pt>
                <c:pt idx="3261">
                  <c:v>42670.470069444447</c:v>
                </c:pt>
                <c:pt idx="3262">
                  <c:v>42670.474293981482</c:v>
                </c:pt>
                <c:pt idx="3263">
                  <c:v>42670.478472222225</c:v>
                </c:pt>
                <c:pt idx="3264">
                  <c:v>42670.482615740744</c:v>
                </c:pt>
                <c:pt idx="3265">
                  <c:v>42670.486851851849</c:v>
                </c:pt>
                <c:pt idx="3266">
                  <c:v>42670.490914351853</c:v>
                </c:pt>
                <c:pt idx="3267">
                  <c:v>42670.494687500002</c:v>
                </c:pt>
                <c:pt idx="3268">
                  <c:v>42670.498449074075</c:v>
                </c:pt>
                <c:pt idx="3269">
                  <c:v>42670.502106481479</c:v>
                </c:pt>
                <c:pt idx="3270">
                  <c:v>42670.505925925929</c:v>
                </c:pt>
                <c:pt idx="3271">
                  <c:v>42670.509768518517</c:v>
                </c:pt>
                <c:pt idx="3272">
                  <c:v>42670.517407407409</c:v>
                </c:pt>
                <c:pt idx="3273">
                  <c:v>42670.521168981482</c:v>
                </c:pt>
                <c:pt idx="3274">
                  <c:v>42670.525011574071</c:v>
                </c:pt>
                <c:pt idx="3275">
                  <c:v>42670.528784722221</c:v>
                </c:pt>
                <c:pt idx="3276">
                  <c:v>42670.532453703701</c:v>
                </c:pt>
                <c:pt idx="3277">
                  <c:v>42670.543425925927</c:v>
                </c:pt>
                <c:pt idx="3278">
                  <c:v>42670.547094907408</c:v>
                </c:pt>
                <c:pt idx="3279">
                  <c:v>42670.550787037035</c:v>
                </c:pt>
                <c:pt idx="3280">
                  <c:v>42670.557974537034</c:v>
                </c:pt>
                <c:pt idx="3281">
                  <c:v>42670.592187499999</c:v>
                </c:pt>
                <c:pt idx="3282">
                  <c:v>42670.598182870373</c:v>
                </c:pt>
                <c:pt idx="3283">
                  <c:v>42670.603645833333</c:v>
                </c:pt>
                <c:pt idx="3284">
                  <c:v>42670.608425925922</c:v>
                </c:pt>
                <c:pt idx="3285">
                  <c:v>42670.612905092596</c:v>
                </c:pt>
                <c:pt idx="3286">
                  <c:v>42670.617152777777</c:v>
                </c:pt>
                <c:pt idx="3287">
                  <c:v>42670.630150462966</c:v>
                </c:pt>
                <c:pt idx="3288">
                  <c:v>42670.633946759262</c:v>
                </c:pt>
                <c:pt idx="3289">
                  <c:v>42670.637743055559</c:v>
                </c:pt>
                <c:pt idx="3290">
                  <c:v>42670.641539351855</c:v>
                </c:pt>
                <c:pt idx="3291">
                  <c:v>42670.64508101852</c:v>
                </c:pt>
                <c:pt idx="3292">
                  <c:v>42670.648530092592</c:v>
                </c:pt>
                <c:pt idx="3293">
                  <c:v>42670.651956018519</c:v>
                </c:pt>
                <c:pt idx="3294">
                  <c:v>42670.655428240738</c:v>
                </c:pt>
                <c:pt idx="3295">
                  <c:v>42670.659270833334</c:v>
                </c:pt>
                <c:pt idx="3296">
                  <c:v>42670.662905092591</c:v>
                </c:pt>
                <c:pt idx="3297">
                  <c:v>42670.680324074077</c:v>
                </c:pt>
                <c:pt idx="3298">
                  <c:v>42670.687685185185</c:v>
                </c:pt>
                <c:pt idx="3299">
                  <c:v>42670.691493055558</c:v>
                </c:pt>
                <c:pt idx="3300">
                  <c:v>42671.557002314818</c:v>
                </c:pt>
                <c:pt idx="3301">
                  <c:v>42671.583796296298</c:v>
                </c:pt>
                <c:pt idx="3302">
                  <c:v>42672.399375000001</c:v>
                </c:pt>
                <c:pt idx="3303">
                  <c:v>42672.502986111111</c:v>
                </c:pt>
                <c:pt idx="3304">
                  <c:v>42673.390081018515</c:v>
                </c:pt>
                <c:pt idx="3305">
                  <c:v>42673.394224537034</c:v>
                </c:pt>
                <c:pt idx="3306">
                  <c:v>42673.398495370369</c:v>
                </c:pt>
                <c:pt idx="3307">
                  <c:v>42673.402962962966</c:v>
                </c:pt>
                <c:pt idx="3308">
                  <c:v>42673.407187500001</c:v>
                </c:pt>
                <c:pt idx="3309">
                  <c:v>42673.411226851851</c:v>
                </c:pt>
                <c:pt idx="3310">
                  <c:v>42673.482592592591</c:v>
                </c:pt>
                <c:pt idx="3311">
                  <c:v>42673.486307870371</c:v>
                </c:pt>
                <c:pt idx="3312">
                  <c:v>42673.489907407406</c:v>
                </c:pt>
                <c:pt idx="3313">
                  <c:v>42673.493518518517</c:v>
                </c:pt>
                <c:pt idx="3314">
                  <c:v>42673.497210648151</c:v>
                </c:pt>
                <c:pt idx="3315">
                  <c:v>42673.500833333332</c:v>
                </c:pt>
                <c:pt idx="3316">
                  <c:v>42673.504583333335</c:v>
                </c:pt>
                <c:pt idx="3317">
                  <c:v>42673.508194444446</c:v>
                </c:pt>
                <c:pt idx="3318">
                  <c:v>42673.51185185185</c:v>
                </c:pt>
                <c:pt idx="3319">
                  <c:v>42673.515497685185</c:v>
                </c:pt>
                <c:pt idx="3320">
                  <c:v>42673.519618055558</c:v>
                </c:pt>
                <c:pt idx="3321">
                  <c:v>42673.527233796296</c:v>
                </c:pt>
                <c:pt idx="3322">
                  <c:v>42673.534490740742</c:v>
                </c:pt>
                <c:pt idx="3323">
                  <c:v>42673.537939814814</c:v>
                </c:pt>
                <c:pt idx="3324">
                  <c:v>42673.551759259259</c:v>
                </c:pt>
                <c:pt idx="3325">
                  <c:v>42673.626956018517</c:v>
                </c:pt>
                <c:pt idx="3326">
                  <c:v>42673.63177083333</c:v>
                </c:pt>
                <c:pt idx="3327">
                  <c:v>42673.64466435185</c:v>
                </c:pt>
                <c:pt idx="3328">
                  <c:v>42673.649375000001</c:v>
                </c:pt>
                <c:pt idx="3329">
                  <c:v>42674.336712962962</c:v>
                </c:pt>
                <c:pt idx="3330">
                  <c:v>42674.552071759259</c:v>
                </c:pt>
                <c:pt idx="3331">
                  <c:v>42675.360497685186</c:v>
                </c:pt>
                <c:pt idx="3332">
                  <c:v>42675.372199074074</c:v>
                </c:pt>
                <c:pt idx="3333">
                  <c:v>42675.380381944444</c:v>
                </c:pt>
                <c:pt idx="3334">
                  <c:v>42675.389224537037</c:v>
                </c:pt>
                <c:pt idx="3335">
                  <c:v>42675.396643518521</c:v>
                </c:pt>
                <c:pt idx="3336">
                  <c:v>42675.402951388889</c:v>
                </c:pt>
                <c:pt idx="3337">
                  <c:v>42675.414537037039</c:v>
                </c:pt>
                <c:pt idx="3338">
                  <c:v>42675.419745370367</c:v>
                </c:pt>
                <c:pt idx="3339">
                  <c:v>42675.424895833334</c:v>
                </c:pt>
                <c:pt idx="3340">
                  <c:v>42675.429965277777</c:v>
                </c:pt>
                <c:pt idx="3341">
                  <c:v>42675.435578703706</c:v>
                </c:pt>
                <c:pt idx="3342">
                  <c:v>42675.440312500003</c:v>
                </c:pt>
                <c:pt idx="3343">
                  <c:v>42675.444930555554</c:v>
                </c:pt>
                <c:pt idx="3344">
                  <c:v>42675.449687499997</c:v>
                </c:pt>
                <c:pt idx="3345">
                  <c:v>42675.454467592594</c:v>
                </c:pt>
                <c:pt idx="3346">
                  <c:v>42675.458935185183</c:v>
                </c:pt>
                <c:pt idx="3347">
                  <c:v>42675.463506944441</c:v>
                </c:pt>
                <c:pt idx="3348">
                  <c:v>42675.467905092592</c:v>
                </c:pt>
                <c:pt idx="3349">
                  <c:v>42675.472557870373</c:v>
                </c:pt>
                <c:pt idx="3350">
                  <c:v>42675.477222222224</c:v>
                </c:pt>
                <c:pt idx="3351">
                  <c:v>42675.482476851852</c:v>
                </c:pt>
                <c:pt idx="3352">
                  <c:v>42675.487280092595</c:v>
                </c:pt>
                <c:pt idx="3353">
                  <c:v>42675.491759259261</c:v>
                </c:pt>
                <c:pt idx="3354">
                  <c:v>42675.496064814812</c:v>
                </c:pt>
                <c:pt idx="3355">
                  <c:v>42675.500451388885</c:v>
                </c:pt>
                <c:pt idx="3356">
                  <c:v>42675.504745370374</c:v>
                </c:pt>
                <c:pt idx="3357">
                  <c:v>42675.50880787037</c:v>
                </c:pt>
                <c:pt idx="3358">
                  <c:v>42675.512858796297</c:v>
                </c:pt>
                <c:pt idx="3359">
                  <c:v>42675.517291666663</c:v>
                </c:pt>
                <c:pt idx="3360">
                  <c:v>42675.52375</c:v>
                </c:pt>
                <c:pt idx="3361">
                  <c:v>42675.52784722222</c:v>
                </c:pt>
                <c:pt idx="3362">
                  <c:v>42675.531678240739</c:v>
                </c:pt>
                <c:pt idx="3363">
                  <c:v>42675.535393518519</c:v>
                </c:pt>
                <c:pt idx="3364">
                  <c:v>42675.539201388892</c:v>
                </c:pt>
                <c:pt idx="3365">
                  <c:v>42675.543842592589</c:v>
                </c:pt>
                <c:pt idx="3366">
                  <c:v>42675.550300925926</c:v>
                </c:pt>
                <c:pt idx="3367">
                  <c:v>42675.554178240738</c:v>
                </c:pt>
                <c:pt idx="3368">
                  <c:v>42675.558032407411</c:v>
                </c:pt>
                <c:pt idx="3369">
                  <c:v>42675.563310185185</c:v>
                </c:pt>
                <c:pt idx="3370">
                  <c:v>42675.569085648145</c:v>
                </c:pt>
                <c:pt idx="3371">
                  <c:v>42675.687847222223</c:v>
                </c:pt>
                <c:pt idx="3372">
                  <c:v>42675.692314814813</c:v>
                </c:pt>
                <c:pt idx="3373">
                  <c:v>42675.702245370368</c:v>
                </c:pt>
                <c:pt idx="3374">
                  <c:v>42676.336412037039</c:v>
                </c:pt>
                <c:pt idx="3375">
                  <c:v>42676.345196759263</c:v>
                </c:pt>
                <c:pt idx="3376">
                  <c:v>42676.353263888886</c:v>
                </c:pt>
                <c:pt idx="3377">
                  <c:v>42676.360532407409</c:v>
                </c:pt>
                <c:pt idx="3378">
                  <c:v>42676.366863425923</c:v>
                </c:pt>
                <c:pt idx="3379">
                  <c:v>42676.373865740738</c:v>
                </c:pt>
                <c:pt idx="3380">
                  <c:v>42676.381076388891</c:v>
                </c:pt>
                <c:pt idx="3381">
                  <c:v>42676.387662037036</c:v>
                </c:pt>
                <c:pt idx="3382">
                  <c:v>42676.393171296295</c:v>
                </c:pt>
                <c:pt idx="3383">
                  <c:v>42676.398402777777</c:v>
                </c:pt>
                <c:pt idx="3384">
                  <c:v>42676.403553240743</c:v>
                </c:pt>
                <c:pt idx="3385">
                  <c:v>42676.408634259256</c:v>
                </c:pt>
                <c:pt idx="3386">
                  <c:v>42676.413784722223</c:v>
                </c:pt>
                <c:pt idx="3387">
                  <c:v>42676.418506944443</c:v>
                </c:pt>
                <c:pt idx="3388">
                  <c:v>42676.423009259262</c:v>
                </c:pt>
                <c:pt idx="3389">
                  <c:v>42676.427523148152</c:v>
                </c:pt>
                <c:pt idx="3390">
                  <c:v>42676.432106481479</c:v>
                </c:pt>
                <c:pt idx="3391">
                  <c:v>42676.436562499999</c:v>
                </c:pt>
                <c:pt idx="3392">
                  <c:v>42676.441307870373</c:v>
                </c:pt>
                <c:pt idx="3393">
                  <c:v>42676.445798611108</c:v>
                </c:pt>
                <c:pt idx="3394">
                  <c:v>42676.450185185182</c:v>
                </c:pt>
                <c:pt idx="3395">
                  <c:v>42676.454525462963</c:v>
                </c:pt>
                <c:pt idx="3396">
                  <c:v>42676.45888888889</c:v>
                </c:pt>
                <c:pt idx="3397">
                  <c:v>42676.463194444441</c:v>
                </c:pt>
                <c:pt idx="3398">
                  <c:v>42676.467731481483</c:v>
                </c:pt>
                <c:pt idx="3399">
                  <c:v>42676.472129629627</c:v>
                </c:pt>
                <c:pt idx="3400">
                  <c:v>42676.476400462961</c:v>
                </c:pt>
                <c:pt idx="3401">
                  <c:v>42676.480636574073</c:v>
                </c:pt>
                <c:pt idx="3402">
                  <c:v>42676.484861111108</c:v>
                </c:pt>
                <c:pt idx="3403">
                  <c:v>42676.489074074074</c:v>
                </c:pt>
                <c:pt idx="3404">
                  <c:v>42676.493333333332</c:v>
                </c:pt>
                <c:pt idx="3405">
                  <c:v>42676.497534722221</c:v>
                </c:pt>
                <c:pt idx="3406">
                  <c:v>42676.501770833333</c:v>
                </c:pt>
                <c:pt idx="3407">
                  <c:v>42676.505925925929</c:v>
                </c:pt>
                <c:pt idx="3408">
                  <c:v>42676.510023148148</c:v>
                </c:pt>
                <c:pt idx="3409">
                  <c:v>42676.514108796298</c:v>
                </c:pt>
                <c:pt idx="3410">
                  <c:v>42676.518611111111</c:v>
                </c:pt>
                <c:pt idx="3411">
                  <c:v>42676.522743055553</c:v>
                </c:pt>
                <c:pt idx="3412">
                  <c:v>42676.526689814818</c:v>
                </c:pt>
                <c:pt idx="3413">
                  <c:v>42676.530717592592</c:v>
                </c:pt>
                <c:pt idx="3414">
                  <c:v>42676.534571759257</c:v>
                </c:pt>
                <c:pt idx="3415">
                  <c:v>42676.538761574076</c:v>
                </c:pt>
                <c:pt idx="3416">
                  <c:v>42676.542673611111</c:v>
                </c:pt>
                <c:pt idx="3417">
                  <c:v>42676.54650462963</c:v>
                </c:pt>
                <c:pt idx="3418">
                  <c:v>42676.551134259258</c:v>
                </c:pt>
                <c:pt idx="3419">
                  <c:v>42676.555312500001</c:v>
                </c:pt>
                <c:pt idx="3420">
                  <c:v>42676.559548611112</c:v>
                </c:pt>
                <c:pt idx="3421">
                  <c:v>42676.564768518518</c:v>
                </c:pt>
                <c:pt idx="3422">
                  <c:v>42676.56894675926</c:v>
                </c:pt>
                <c:pt idx="3423">
                  <c:v>42676.573333333334</c:v>
                </c:pt>
                <c:pt idx="3424">
                  <c:v>42676.57707175926</c:v>
                </c:pt>
                <c:pt idx="3425">
                  <c:v>42676.581122685187</c:v>
                </c:pt>
                <c:pt idx="3426">
                  <c:v>42676.585625</c:v>
                </c:pt>
                <c:pt idx="3427">
                  <c:v>42676.590266203704</c:v>
                </c:pt>
                <c:pt idx="3428">
                  <c:v>42676.595405092594</c:v>
                </c:pt>
                <c:pt idx="3429">
                  <c:v>42676.599687499998</c:v>
                </c:pt>
                <c:pt idx="3430">
                  <c:v>42676.604386574072</c:v>
                </c:pt>
                <c:pt idx="3431">
                  <c:v>42676.609224537038</c:v>
                </c:pt>
                <c:pt idx="3432">
                  <c:v>42676.615613425929</c:v>
                </c:pt>
                <c:pt idx="3433">
                  <c:v>42676.619502314818</c:v>
                </c:pt>
                <c:pt idx="3434">
                  <c:v>42676.623344907406</c:v>
                </c:pt>
                <c:pt idx="3435">
                  <c:v>42676.627187500002</c:v>
                </c:pt>
                <c:pt idx="3436">
                  <c:v>42676.631018518521</c:v>
                </c:pt>
                <c:pt idx="3437">
                  <c:v>42676.635011574072</c:v>
                </c:pt>
                <c:pt idx="3438">
                  <c:v>42676.641134259262</c:v>
                </c:pt>
                <c:pt idx="3439">
                  <c:v>42676.684942129628</c:v>
                </c:pt>
                <c:pt idx="3440">
                  <c:v>42677.408842592595</c:v>
                </c:pt>
                <c:pt idx="3441">
                  <c:v>42677.423831018517</c:v>
                </c:pt>
                <c:pt idx="3442">
                  <c:v>42677.430266203701</c:v>
                </c:pt>
                <c:pt idx="3443">
                  <c:v>42677.515763888892</c:v>
                </c:pt>
                <c:pt idx="3444">
                  <c:v>42677.520416666666</c:v>
                </c:pt>
                <c:pt idx="3445">
                  <c:v>42677.52516203704</c:v>
                </c:pt>
                <c:pt idx="3446">
                  <c:v>42677.529293981483</c:v>
                </c:pt>
                <c:pt idx="3447">
                  <c:v>42677.533333333333</c:v>
                </c:pt>
                <c:pt idx="3448">
                  <c:v>42677.537546296298</c:v>
                </c:pt>
                <c:pt idx="3449">
                  <c:v>42677.541458333333</c:v>
                </c:pt>
                <c:pt idx="3450">
                  <c:v>42677.546712962961</c:v>
                </c:pt>
                <c:pt idx="3451">
                  <c:v>42677.584652777776</c:v>
                </c:pt>
                <c:pt idx="3452">
                  <c:v>42677.588159722225</c:v>
                </c:pt>
                <c:pt idx="3453">
                  <c:v>42677.591736111113</c:v>
                </c:pt>
                <c:pt idx="3454">
                  <c:v>42677.595300925925</c:v>
                </c:pt>
                <c:pt idx="3455">
                  <c:v>42677.599803240744</c:v>
                </c:pt>
                <c:pt idx="3456">
                  <c:v>42677.604490740741</c:v>
                </c:pt>
                <c:pt idx="3457">
                  <c:v>42677.610115740739</c:v>
                </c:pt>
                <c:pt idx="3458">
                  <c:v>42677.615624999999</c:v>
                </c:pt>
                <c:pt idx="3459">
                  <c:v>42677.619583333333</c:v>
                </c:pt>
                <c:pt idx="3460">
                  <c:v>42677.63653935185</c:v>
                </c:pt>
                <c:pt idx="3461">
                  <c:v>42677.641921296294</c:v>
                </c:pt>
                <c:pt idx="3462">
                  <c:v>42677.655185185184</c:v>
                </c:pt>
                <c:pt idx="3463">
                  <c:v>42677.662546296298</c:v>
                </c:pt>
                <c:pt idx="3464">
                  <c:v>42678.524629629632</c:v>
                </c:pt>
                <c:pt idx="3465">
                  <c:v>42678.550092592595</c:v>
                </c:pt>
                <c:pt idx="3466">
                  <c:v>42678.586597222224</c:v>
                </c:pt>
                <c:pt idx="3467">
                  <c:v>42678.590104166666</c:v>
                </c:pt>
                <c:pt idx="3468">
                  <c:v>42678.593611111108</c:v>
                </c:pt>
                <c:pt idx="3469">
                  <c:v>42678.597129629627</c:v>
                </c:pt>
                <c:pt idx="3470">
                  <c:v>42678.604699074072</c:v>
                </c:pt>
                <c:pt idx="3471">
                  <c:v>42678.618611111109</c:v>
                </c:pt>
                <c:pt idx="3472">
                  <c:v>42678.625543981485</c:v>
                </c:pt>
                <c:pt idx="3473">
                  <c:v>42678.628923611112</c:v>
                </c:pt>
                <c:pt idx="3474">
                  <c:v>42678.6325462963</c:v>
                </c:pt>
                <c:pt idx="3475">
                  <c:v>42678.637037037035</c:v>
                </c:pt>
                <c:pt idx="3476">
                  <c:v>42678.642395833333</c:v>
                </c:pt>
                <c:pt idx="3477">
                  <c:v>42678.647870370369</c:v>
                </c:pt>
                <c:pt idx="3478">
                  <c:v>42678.653344907405</c:v>
                </c:pt>
                <c:pt idx="3479">
                  <c:v>42678.658946759257</c:v>
                </c:pt>
                <c:pt idx="3480">
                  <c:v>42678.664120370369</c:v>
                </c:pt>
                <c:pt idx="3481">
                  <c:v>42678.669340277775</c:v>
                </c:pt>
                <c:pt idx="3482">
                  <c:v>42678.682083333333</c:v>
                </c:pt>
                <c:pt idx="3483">
                  <c:v>42678.686909722222</c:v>
                </c:pt>
                <c:pt idx="3484">
                  <c:v>42678.693969907406</c:v>
                </c:pt>
                <c:pt idx="3485">
                  <c:v>42678.701006944444</c:v>
                </c:pt>
                <c:pt idx="3486">
                  <c:v>42678.706956018519</c:v>
                </c:pt>
                <c:pt idx="3487">
                  <c:v>42678.712789351855</c:v>
                </c:pt>
                <c:pt idx="3488">
                  <c:v>42678.720706018517</c:v>
                </c:pt>
                <c:pt idx="3489">
                  <c:v>42678.725868055553</c:v>
                </c:pt>
                <c:pt idx="3490">
                  <c:v>42679.437615740739</c:v>
                </c:pt>
                <c:pt idx="3491">
                  <c:v>42679.476238425923</c:v>
                </c:pt>
                <c:pt idx="3492">
                  <c:v>42679.47996527778</c:v>
                </c:pt>
                <c:pt idx="3493">
                  <c:v>42679.483703703707</c:v>
                </c:pt>
                <c:pt idx="3494">
                  <c:v>42679.487430555557</c:v>
                </c:pt>
                <c:pt idx="3495">
                  <c:v>42679.491111111114</c:v>
                </c:pt>
                <c:pt idx="3496">
                  <c:v>42679.49486111111</c:v>
                </c:pt>
                <c:pt idx="3497">
                  <c:v>42679.498668981483</c:v>
                </c:pt>
                <c:pt idx="3498">
                  <c:v>42679.502442129633</c:v>
                </c:pt>
                <c:pt idx="3499">
                  <c:v>42679.506203703706</c:v>
                </c:pt>
                <c:pt idx="3500">
                  <c:v>42679.509930555556</c:v>
                </c:pt>
                <c:pt idx="3501">
                  <c:v>42679.51363425926</c:v>
                </c:pt>
                <c:pt idx="3502">
                  <c:v>42679.517326388886</c:v>
                </c:pt>
                <c:pt idx="3503">
                  <c:v>42679.520972222221</c:v>
                </c:pt>
                <c:pt idx="3504">
                  <c:v>42679.524583333332</c:v>
                </c:pt>
                <c:pt idx="3505">
                  <c:v>42679.528182870374</c:v>
                </c:pt>
                <c:pt idx="3506">
                  <c:v>42679.531805555554</c:v>
                </c:pt>
                <c:pt idx="3507">
                  <c:v>42679.535462962966</c:v>
                </c:pt>
                <c:pt idx="3508">
                  <c:v>42679.539224537039</c:v>
                </c:pt>
                <c:pt idx="3509">
                  <c:v>42679.542986111112</c:v>
                </c:pt>
                <c:pt idx="3510">
                  <c:v>42679.546655092592</c:v>
                </c:pt>
                <c:pt idx="3511">
                  <c:v>42679.553946759261</c:v>
                </c:pt>
                <c:pt idx="3512">
                  <c:v>42679.557581018518</c:v>
                </c:pt>
                <c:pt idx="3513">
                  <c:v>42679.568553240744</c:v>
                </c:pt>
                <c:pt idx="3514">
                  <c:v>42679.583518518521</c:v>
                </c:pt>
                <c:pt idx="3515">
                  <c:v>42679.587326388886</c:v>
                </c:pt>
                <c:pt idx="3516">
                  <c:v>42679.591122685182</c:v>
                </c:pt>
                <c:pt idx="3517">
                  <c:v>42679.594918981478</c:v>
                </c:pt>
                <c:pt idx="3518">
                  <c:v>42679.598738425928</c:v>
                </c:pt>
                <c:pt idx="3519">
                  <c:v>42679.602476851855</c:v>
                </c:pt>
                <c:pt idx="3520">
                  <c:v>42679.606215277781</c:v>
                </c:pt>
                <c:pt idx="3521">
                  <c:v>42679.609942129631</c:v>
                </c:pt>
                <c:pt idx="3522">
                  <c:v>42679.613680555558</c:v>
                </c:pt>
                <c:pt idx="3523">
                  <c:v>42679.617442129631</c:v>
                </c:pt>
                <c:pt idx="3524">
                  <c:v>42679.622037037036</c:v>
                </c:pt>
                <c:pt idx="3525">
                  <c:v>42679.626597222225</c:v>
                </c:pt>
                <c:pt idx="3526">
                  <c:v>42679.630844907406</c:v>
                </c:pt>
                <c:pt idx="3527">
                  <c:v>42679.636053240742</c:v>
                </c:pt>
                <c:pt idx="3528">
                  <c:v>42679.645324074074</c:v>
                </c:pt>
                <c:pt idx="3529">
                  <c:v>42679.649270833332</c:v>
                </c:pt>
                <c:pt idx="3530">
                  <c:v>42679.653229166666</c:v>
                </c:pt>
                <c:pt idx="3531">
                  <c:v>42679.657500000001</c:v>
                </c:pt>
                <c:pt idx="3532">
                  <c:v>42679.662534722222</c:v>
                </c:pt>
                <c:pt idx="3533">
                  <c:v>42679.668495370373</c:v>
                </c:pt>
                <c:pt idx="3534">
                  <c:v>42679.673946759256</c:v>
                </c:pt>
                <c:pt idx="3535">
                  <c:v>42679.679525462961</c:v>
                </c:pt>
                <c:pt idx="3536">
                  <c:v>42679.741273148145</c:v>
                </c:pt>
                <c:pt idx="3537">
                  <c:v>42679.747986111113</c:v>
                </c:pt>
                <c:pt idx="3538">
                  <c:v>42679.755752314813</c:v>
                </c:pt>
                <c:pt idx="3539">
                  <c:v>42679.763333333336</c:v>
                </c:pt>
                <c:pt idx="3540">
                  <c:v>42680.377708333333</c:v>
                </c:pt>
                <c:pt idx="3541">
                  <c:v>42680.382164351853</c:v>
                </c:pt>
                <c:pt idx="3542">
                  <c:v>42680.38652777778</c:v>
                </c:pt>
                <c:pt idx="3543">
                  <c:v>42680.391342592593</c:v>
                </c:pt>
                <c:pt idx="3544">
                  <c:v>42680.395787037036</c:v>
                </c:pt>
                <c:pt idx="3545">
                  <c:v>42680.404224537036</c:v>
                </c:pt>
                <c:pt idx="3546">
                  <c:v>42680.408321759256</c:v>
                </c:pt>
                <c:pt idx="3547">
                  <c:v>42680.41233796296</c:v>
                </c:pt>
                <c:pt idx="3548">
                  <c:v>42680.416296296295</c:v>
                </c:pt>
                <c:pt idx="3549">
                  <c:v>42680.420277777775</c:v>
                </c:pt>
                <c:pt idx="3550">
                  <c:v>42680.42428240741</c:v>
                </c:pt>
                <c:pt idx="3551">
                  <c:v>42680.428287037037</c:v>
                </c:pt>
                <c:pt idx="3552">
                  <c:v>42680.432256944441</c:v>
                </c:pt>
                <c:pt idx="3553">
                  <c:v>42680.436215277776</c:v>
                </c:pt>
                <c:pt idx="3554">
                  <c:v>42680.440162037034</c:v>
                </c:pt>
                <c:pt idx="3555">
                  <c:v>42680.444039351853</c:v>
                </c:pt>
                <c:pt idx="3556">
                  <c:v>42680.447905092595</c:v>
                </c:pt>
                <c:pt idx="3557">
                  <c:v>42680.451817129629</c:v>
                </c:pt>
                <c:pt idx="3558">
                  <c:v>42680.455682870372</c:v>
                </c:pt>
                <c:pt idx="3559">
                  <c:v>42680.459502314814</c:v>
                </c:pt>
                <c:pt idx="3560">
                  <c:v>42680.463310185187</c:v>
                </c:pt>
                <c:pt idx="3561">
                  <c:v>42680.467106481483</c:v>
                </c:pt>
                <c:pt idx="3562">
                  <c:v>42680.470960648148</c:v>
                </c:pt>
                <c:pt idx="3563">
                  <c:v>42680.474768518521</c:v>
                </c:pt>
                <c:pt idx="3564">
                  <c:v>42680.478541666664</c:v>
                </c:pt>
                <c:pt idx="3565">
                  <c:v>42680.48642361111</c:v>
                </c:pt>
                <c:pt idx="3566">
                  <c:v>42680.494062500002</c:v>
                </c:pt>
                <c:pt idx="3567">
                  <c:v>42680.497673611113</c:v>
                </c:pt>
                <c:pt idx="3568">
                  <c:v>42680.579733796294</c:v>
                </c:pt>
                <c:pt idx="3569">
                  <c:v>42680.588194444441</c:v>
                </c:pt>
                <c:pt idx="3570">
                  <c:v>42680.593194444446</c:v>
                </c:pt>
                <c:pt idx="3571">
                  <c:v>42680.613935185182</c:v>
                </c:pt>
                <c:pt idx="3572">
                  <c:v>42680.618541666663</c:v>
                </c:pt>
                <c:pt idx="3573">
                  <c:v>42680.622476851851</c:v>
                </c:pt>
                <c:pt idx="3574">
                  <c:v>42680.627476851849</c:v>
                </c:pt>
                <c:pt idx="3575">
                  <c:v>42680.632696759261</c:v>
                </c:pt>
                <c:pt idx="3576">
                  <c:v>42680.636805555558</c:v>
                </c:pt>
                <c:pt idx="3577">
                  <c:v>42680.6405787037</c:v>
                </c:pt>
                <c:pt idx="3578">
                  <c:v>42680.645127314812</c:v>
                </c:pt>
                <c:pt idx="3579">
                  <c:v>42680.64943287037</c:v>
                </c:pt>
                <c:pt idx="3580">
                  <c:v>42680.654583333337</c:v>
                </c:pt>
                <c:pt idx="3581">
                  <c:v>42680.658750000002</c:v>
                </c:pt>
                <c:pt idx="3582">
                  <c:v>42680.664826388886</c:v>
                </c:pt>
                <c:pt idx="3583">
                  <c:v>42680.672534722224</c:v>
                </c:pt>
                <c:pt idx="3584">
                  <c:v>42680.699386574073</c:v>
                </c:pt>
                <c:pt idx="3585">
                  <c:v>42680.704571759263</c:v>
                </c:pt>
                <c:pt idx="3586">
                  <c:v>42680.710092592592</c:v>
                </c:pt>
                <c:pt idx="3587">
                  <c:v>42680.715601851851</c:v>
                </c:pt>
                <c:pt idx="3588">
                  <c:v>42680.720127314817</c:v>
                </c:pt>
                <c:pt idx="3589">
                  <c:v>42680.724548611113</c:v>
                </c:pt>
                <c:pt idx="3590">
                  <c:v>42680.729363425926</c:v>
                </c:pt>
                <c:pt idx="3591">
                  <c:v>42680.735324074078</c:v>
                </c:pt>
                <c:pt idx="3592">
                  <c:v>42680.741574074076</c:v>
                </c:pt>
                <c:pt idx="3593">
                  <c:v>42680.748692129629</c:v>
                </c:pt>
                <c:pt idx="3594">
                  <c:v>42681.403495370374</c:v>
                </c:pt>
                <c:pt idx="3595">
                  <c:v>42681.408078703702</c:v>
                </c:pt>
                <c:pt idx="3596">
                  <c:v>42681.412928240738</c:v>
                </c:pt>
                <c:pt idx="3597">
                  <c:v>42681.422152777777</c:v>
                </c:pt>
                <c:pt idx="3598">
                  <c:v>42681.426828703705</c:v>
                </c:pt>
                <c:pt idx="3599">
                  <c:v>42681.431747685187</c:v>
                </c:pt>
                <c:pt idx="3600">
                  <c:v>42681.436724537038</c:v>
                </c:pt>
                <c:pt idx="3601">
                  <c:v>42681.442106481481</c:v>
                </c:pt>
                <c:pt idx="3602">
                  <c:v>42681.44767361111</c:v>
                </c:pt>
                <c:pt idx="3603">
                  <c:v>42681.453159722223</c:v>
                </c:pt>
                <c:pt idx="3604">
                  <c:v>42681.458275462966</c:v>
                </c:pt>
                <c:pt idx="3605">
                  <c:v>42681.463148148148</c:v>
                </c:pt>
                <c:pt idx="3606">
                  <c:v>42681.516157407408</c:v>
                </c:pt>
                <c:pt idx="3607">
                  <c:v>42681.526736111111</c:v>
                </c:pt>
                <c:pt idx="3608">
                  <c:v>42681.530173611114</c:v>
                </c:pt>
                <c:pt idx="3609">
                  <c:v>42681.53707175926</c:v>
                </c:pt>
                <c:pt idx="3610">
                  <c:v>42681.540486111109</c:v>
                </c:pt>
                <c:pt idx="3611">
                  <c:v>42681.543923611112</c:v>
                </c:pt>
                <c:pt idx="3612">
                  <c:v>42681.547349537039</c:v>
                </c:pt>
                <c:pt idx="3613">
                  <c:v>42681.550787037035</c:v>
                </c:pt>
                <c:pt idx="3614">
                  <c:v>42681.554143518515</c:v>
                </c:pt>
                <c:pt idx="3615">
                  <c:v>42681.557488425926</c:v>
                </c:pt>
                <c:pt idx="3616">
                  <c:v>42681.560868055552</c:v>
                </c:pt>
                <c:pt idx="3617">
                  <c:v>42681.564317129632</c:v>
                </c:pt>
                <c:pt idx="3618">
                  <c:v>42681.573020833333</c:v>
                </c:pt>
                <c:pt idx="3619">
                  <c:v>42681.577349537038</c:v>
                </c:pt>
                <c:pt idx="3620">
                  <c:v>42681.581956018519</c:v>
                </c:pt>
                <c:pt idx="3621">
                  <c:v>42681.586342592593</c:v>
                </c:pt>
                <c:pt idx="3622">
                  <c:v>42681.618217592593</c:v>
                </c:pt>
                <c:pt idx="3623">
                  <c:v>42681.622974537036</c:v>
                </c:pt>
                <c:pt idx="3624">
                  <c:v>42681.628333333334</c:v>
                </c:pt>
                <c:pt idx="3625">
                  <c:v>42681.634259259263</c:v>
                </c:pt>
                <c:pt idx="3626">
                  <c:v>42681.638645833336</c:v>
                </c:pt>
                <c:pt idx="3627">
                  <c:v>42681.724328703705</c:v>
                </c:pt>
                <c:pt idx="3628">
                  <c:v>42682.382754629631</c:v>
                </c:pt>
                <c:pt idx="3629">
                  <c:v>42682.392592592594</c:v>
                </c:pt>
                <c:pt idx="3630">
                  <c:v>42682.484837962962</c:v>
                </c:pt>
                <c:pt idx="3631">
                  <c:v>42682.488356481481</c:v>
                </c:pt>
                <c:pt idx="3632">
                  <c:v>42682.495347222219</c:v>
                </c:pt>
                <c:pt idx="3633">
                  <c:v>42682.506122685183</c:v>
                </c:pt>
                <c:pt idx="3634">
                  <c:v>42682.513148148151</c:v>
                </c:pt>
                <c:pt idx="3635">
                  <c:v>42682.516655092593</c:v>
                </c:pt>
                <c:pt idx="3636">
                  <c:v>42682.531990740739</c:v>
                </c:pt>
                <c:pt idx="3637">
                  <c:v>42682.542812500003</c:v>
                </c:pt>
                <c:pt idx="3638">
                  <c:v>42682.546261574076</c:v>
                </c:pt>
                <c:pt idx="3639">
                  <c:v>42682.558171296296</c:v>
                </c:pt>
                <c:pt idx="3640">
                  <c:v>42682.67359953704</c:v>
                </c:pt>
                <c:pt idx="3641">
                  <c:v>42683.378055555557</c:v>
                </c:pt>
                <c:pt idx="3642">
                  <c:v>42683.395231481481</c:v>
                </c:pt>
                <c:pt idx="3643">
                  <c:v>42683.411643518521</c:v>
                </c:pt>
                <c:pt idx="3644">
                  <c:v>42683.415659722225</c:v>
                </c:pt>
                <c:pt idx="3645">
                  <c:v>42683.41951388889</c:v>
                </c:pt>
                <c:pt idx="3646">
                  <c:v>42683.423437500001</c:v>
                </c:pt>
                <c:pt idx="3647">
                  <c:v>42683.42732638889</c:v>
                </c:pt>
                <c:pt idx="3648">
                  <c:v>42683.43105324074</c:v>
                </c:pt>
                <c:pt idx="3649">
                  <c:v>42683.434849537036</c:v>
                </c:pt>
                <c:pt idx="3650">
                  <c:v>42683.438692129632</c:v>
                </c:pt>
                <c:pt idx="3651">
                  <c:v>42683.442499999997</c:v>
                </c:pt>
                <c:pt idx="3652">
                  <c:v>42683.446250000001</c:v>
                </c:pt>
                <c:pt idx="3653">
                  <c:v>42683.449976851851</c:v>
                </c:pt>
                <c:pt idx="3654">
                  <c:v>42683.457337962966</c:v>
                </c:pt>
                <c:pt idx="3655">
                  <c:v>42683.460995370369</c:v>
                </c:pt>
                <c:pt idx="3656">
                  <c:v>42683.468298611115</c:v>
                </c:pt>
                <c:pt idx="3657">
                  <c:v>42683.471909722219</c:v>
                </c:pt>
                <c:pt idx="3658">
                  <c:v>42683.47550925926</c:v>
                </c:pt>
                <c:pt idx="3659">
                  <c:v>42683.479108796295</c:v>
                </c:pt>
                <c:pt idx="3660">
                  <c:v>42683.482719907406</c:v>
                </c:pt>
                <c:pt idx="3661">
                  <c:v>42683.486342592594</c:v>
                </c:pt>
                <c:pt idx="3662">
                  <c:v>42683.489965277775</c:v>
                </c:pt>
                <c:pt idx="3663">
                  <c:v>42683.493576388886</c:v>
                </c:pt>
                <c:pt idx="3664">
                  <c:v>42683.497175925928</c:v>
                </c:pt>
                <c:pt idx="3665">
                  <c:v>42683.500775462962</c:v>
                </c:pt>
                <c:pt idx="3666">
                  <c:v>42683.504317129627</c:v>
                </c:pt>
                <c:pt idx="3667">
                  <c:v>42683.507962962962</c:v>
                </c:pt>
                <c:pt idx="3668">
                  <c:v>42683.511620370373</c:v>
                </c:pt>
                <c:pt idx="3669">
                  <c:v>42683.515150462961</c:v>
                </c:pt>
                <c:pt idx="3670">
                  <c:v>42683.518877314818</c:v>
                </c:pt>
                <c:pt idx="3671">
                  <c:v>42683.522430555553</c:v>
                </c:pt>
                <c:pt idx="3672">
                  <c:v>42683.525995370372</c:v>
                </c:pt>
                <c:pt idx="3673">
                  <c:v>42683.52957175926</c:v>
                </c:pt>
                <c:pt idx="3674">
                  <c:v>42683.533136574071</c:v>
                </c:pt>
                <c:pt idx="3675">
                  <c:v>42683.536817129629</c:v>
                </c:pt>
                <c:pt idx="3676">
                  <c:v>42683.540358796294</c:v>
                </c:pt>
                <c:pt idx="3677">
                  <c:v>42683.543877314813</c:v>
                </c:pt>
                <c:pt idx="3678">
                  <c:v>42683.547361111108</c:v>
                </c:pt>
                <c:pt idx="3679">
                  <c:v>42683.550856481481</c:v>
                </c:pt>
                <c:pt idx="3680">
                  <c:v>42683.554444444446</c:v>
                </c:pt>
                <c:pt idx="3681">
                  <c:v>42683.558067129627</c:v>
                </c:pt>
                <c:pt idx="3682">
                  <c:v>42683.561666666668</c:v>
                </c:pt>
                <c:pt idx="3683">
                  <c:v>42683.565648148149</c:v>
                </c:pt>
                <c:pt idx="3684">
                  <c:v>42683.569328703707</c:v>
                </c:pt>
                <c:pt idx="3685">
                  <c:v>42683.573483796295</c:v>
                </c:pt>
                <c:pt idx="3686">
                  <c:v>42683.580416666664</c:v>
                </c:pt>
                <c:pt idx="3687">
                  <c:v>42683.58390046296</c:v>
                </c:pt>
                <c:pt idx="3688">
                  <c:v>42683.587546296294</c:v>
                </c:pt>
                <c:pt idx="3689">
                  <c:v>42683.591192129628</c:v>
                </c:pt>
                <c:pt idx="3690">
                  <c:v>42683.594733796293</c:v>
                </c:pt>
                <c:pt idx="3691">
                  <c:v>42683.598194444443</c:v>
                </c:pt>
                <c:pt idx="3692">
                  <c:v>42683.601678240739</c:v>
                </c:pt>
                <c:pt idx="3693">
                  <c:v>42683.608622685184</c:v>
                </c:pt>
                <c:pt idx="3694">
                  <c:v>42683.612071759257</c:v>
                </c:pt>
                <c:pt idx="3695">
                  <c:v>42683.615486111114</c:v>
                </c:pt>
                <c:pt idx="3696">
                  <c:v>42683.61886574074</c:v>
                </c:pt>
                <c:pt idx="3697">
                  <c:v>42683.622256944444</c:v>
                </c:pt>
                <c:pt idx="3698">
                  <c:v>42683.625659722224</c:v>
                </c:pt>
                <c:pt idx="3699">
                  <c:v>42683.629166666666</c:v>
                </c:pt>
                <c:pt idx="3700">
                  <c:v>42683.6330787037</c:v>
                </c:pt>
                <c:pt idx="3701">
                  <c:v>42683.657881944448</c:v>
                </c:pt>
                <c:pt idx="3702">
                  <c:v>42683.664282407408</c:v>
                </c:pt>
                <c:pt idx="3703">
                  <c:v>42683.722175925926</c:v>
                </c:pt>
                <c:pt idx="3704">
                  <c:v>42683.734050925923</c:v>
                </c:pt>
                <c:pt idx="3705">
                  <c:v>42683.757835648146</c:v>
                </c:pt>
                <c:pt idx="3706">
                  <c:v>42684.695416666669</c:v>
                </c:pt>
                <c:pt idx="3707">
                  <c:v>42686.71570601852</c:v>
                </c:pt>
                <c:pt idx="3708">
                  <c:v>42689.384247685186</c:v>
                </c:pt>
                <c:pt idx="3709">
                  <c:v>42691.378148148149</c:v>
                </c:pt>
                <c:pt idx="3710">
                  <c:v>42691.382719907408</c:v>
                </c:pt>
                <c:pt idx="3711">
                  <c:v>42691.38722222222</c:v>
                </c:pt>
                <c:pt idx="3712">
                  <c:v>42691.392164351855</c:v>
                </c:pt>
                <c:pt idx="3713">
                  <c:v>42691.397326388891</c:v>
                </c:pt>
                <c:pt idx="3714">
                  <c:v>42691.403124999997</c:v>
                </c:pt>
                <c:pt idx="3715">
                  <c:v>42691.40902777778</c:v>
                </c:pt>
                <c:pt idx="3716">
                  <c:v>42691.414872685185</c:v>
                </c:pt>
                <c:pt idx="3717">
                  <c:v>42691.419351851851</c:v>
                </c:pt>
                <c:pt idx="3718">
                  <c:v>42691.42391203704</c:v>
                </c:pt>
                <c:pt idx="3719">
                  <c:v>42691.428414351853</c:v>
                </c:pt>
                <c:pt idx="3720">
                  <c:v>42691.432986111111</c:v>
                </c:pt>
                <c:pt idx="3721">
                  <c:v>42691.437361111108</c:v>
                </c:pt>
                <c:pt idx="3722">
                  <c:v>42691.441979166666</c:v>
                </c:pt>
                <c:pt idx="3723">
                  <c:v>42691.446446759262</c:v>
                </c:pt>
                <c:pt idx="3724">
                  <c:v>42691.450856481482</c:v>
                </c:pt>
                <c:pt idx="3725">
                  <c:v>42691.455393518518</c:v>
                </c:pt>
                <c:pt idx="3726">
                  <c:v>42691.459687499999</c:v>
                </c:pt>
                <c:pt idx="3727">
                  <c:v>42691.463935185187</c:v>
                </c:pt>
                <c:pt idx="3728">
                  <c:v>42691.468506944446</c:v>
                </c:pt>
                <c:pt idx="3729">
                  <c:v>42691.472893518519</c:v>
                </c:pt>
                <c:pt idx="3730">
                  <c:v>42691.477164351854</c:v>
                </c:pt>
                <c:pt idx="3731">
                  <c:v>42691.485868055555</c:v>
                </c:pt>
                <c:pt idx="3732">
                  <c:v>42691.490243055552</c:v>
                </c:pt>
                <c:pt idx="3733">
                  <c:v>42691.494791666664</c:v>
                </c:pt>
                <c:pt idx="3734">
                  <c:v>42691.511296296296</c:v>
                </c:pt>
                <c:pt idx="3735">
                  <c:v>42691.519386574073</c:v>
                </c:pt>
                <c:pt idx="3736">
                  <c:v>42691.523368055554</c:v>
                </c:pt>
                <c:pt idx="3737">
                  <c:v>42691.7184375</c:v>
                </c:pt>
                <c:pt idx="3738">
                  <c:v>42691.722638888888</c:v>
                </c:pt>
                <c:pt idx="3739">
                  <c:v>42691.741273148145</c:v>
                </c:pt>
                <c:pt idx="3740">
                  <c:v>42691.746608796297</c:v>
                </c:pt>
                <c:pt idx="3741">
                  <c:v>42691.752708333333</c:v>
                </c:pt>
                <c:pt idx="3742">
                  <c:v>42691.767291666663</c:v>
                </c:pt>
                <c:pt idx="3743">
                  <c:v>42692.428356481483</c:v>
                </c:pt>
                <c:pt idx="3744">
                  <c:v>42692.433136574073</c:v>
                </c:pt>
                <c:pt idx="3745">
                  <c:v>42692.437905092593</c:v>
                </c:pt>
                <c:pt idx="3746">
                  <c:v>42692.475949074076</c:v>
                </c:pt>
                <c:pt idx="3747">
                  <c:v>42692.57236111111</c:v>
                </c:pt>
                <c:pt idx="3748">
                  <c:v>42692.59474537037</c:v>
                </c:pt>
                <c:pt idx="3749">
                  <c:v>42692.598287037035</c:v>
                </c:pt>
                <c:pt idx="3750">
                  <c:v>42692.602106481485</c:v>
                </c:pt>
                <c:pt idx="3751">
                  <c:v>42693.54111111111</c:v>
                </c:pt>
                <c:pt idx="3752">
                  <c:v>42694.377974537034</c:v>
                </c:pt>
                <c:pt idx="3753">
                  <c:v>42694.382835648146</c:v>
                </c:pt>
                <c:pt idx="3754">
                  <c:v>42694.387499999997</c:v>
                </c:pt>
                <c:pt idx="3755">
                  <c:v>42694.391979166663</c:v>
                </c:pt>
                <c:pt idx="3756">
                  <c:v>42694.396354166667</c:v>
                </c:pt>
                <c:pt idx="3757">
                  <c:v>42694.400740740741</c:v>
                </c:pt>
                <c:pt idx="3758">
                  <c:v>42694.405081018522</c:v>
                </c:pt>
                <c:pt idx="3759">
                  <c:v>42694.409375000003</c:v>
                </c:pt>
                <c:pt idx="3760">
                  <c:v>42694.413634259261</c:v>
                </c:pt>
                <c:pt idx="3761">
                  <c:v>42694.417847222219</c:v>
                </c:pt>
                <c:pt idx="3762">
                  <c:v>42694.422118055554</c:v>
                </c:pt>
                <c:pt idx="3763">
                  <c:v>42694.426296296297</c:v>
                </c:pt>
                <c:pt idx="3764">
                  <c:v>42694.442291666666</c:v>
                </c:pt>
                <c:pt idx="3765">
                  <c:v>42694.446099537039</c:v>
                </c:pt>
                <c:pt idx="3766">
                  <c:v>42694.616712962961</c:v>
                </c:pt>
                <c:pt idx="3767">
                  <c:v>42694.731076388889</c:v>
                </c:pt>
                <c:pt idx="3768">
                  <c:v>42694.750520833331</c:v>
                </c:pt>
                <c:pt idx="3769">
                  <c:v>42694.756203703706</c:v>
                </c:pt>
                <c:pt idx="3770">
                  <c:v>42694.768460648149</c:v>
                </c:pt>
                <c:pt idx="3771">
                  <c:v>42695.378472222219</c:v>
                </c:pt>
                <c:pt idx="3772">
                  <c:v>42695.395983796298</c:v>
                </c:pt>
                <c:pt idx="3773">
                  <c:v>42695.424872685187</c:v>
                </c:pt>
                <c:pt idx="3774">
                  <c:v>42695.429189814815</c:v>
                </c:pt>
                <c:pt idx="3775">
                  <c:v>42695.433217592596</c:v>
                </c:pt>
                <c:pt idx="3776">
                  <c:v>42695.437442129631</c:v>
                </c:pt>
                <c:pt idx="3777">
                  <c:v>42695.44153935185</c:v>
                </c:pt>
                <c:pt idx="3778">
                  <c:v>42695.445439814815</c:v>
                </c:pt>
                <c:pt idx="3779">
                  <c:v>42695.44939814815</c:v>
                </c:pt>
                <c:pt idx="3780">
                  <c:v>42695.453321759262</c:v>
                </c:pt>
                <c:pt idx="3781">
                  <c:v>42695.457071759258</c:v>
                </c:pt>
                <c:pt idx="3782">
                  <c:v>42695.4609375</c:v>
                </c:pt>
                <c:pt idx="3783">
                  <c:v>42695.464942129627</c:v>
                </c:pt>
                <c:pt idx="3784">
                  <c:v>42695.468842592592</c:v>
                </c:pt>
                <c:pt idx="3785">
                  <c:v>42695.47278935185</c:v>
                </c:pt>
                <c:pt idx="3786">
                  <c:v>42695.476678240739</c:v>
                </c:pt>
                <c:pt idx="3787">
                  <c:v>42695.48064814815</c:v>
                </c:pt>
                <c:pt idx="3788">
                  <c:v>42695.484699074077</c:v>
                </c:pt>
                <c:pt idx="3789">
                  <c:v>42695.488506944443</c:v>
                </c:pt>
                <c:pt idx="3790">
                  <c:v>42695.492256944446</c:v>
                </c:pt>
                <c:pt idx="3791">
                  <c:v>42695.49591435185</c:v>
                </c:pt>
                <c:pt idx="3792">
                  <c:v>42695.499606481484</c:v>
                </c:pt>
                <c:pt idx="3793">
                  <c:v>42695.503252314818</c:v>
                </c:pt>
                <c:pt idx="3794">
                  <c:v>42695.506956018522</c:v>
                </c:pt>
                <c:pt idx="3795">
                  <c:v>42695.510694444441</c:v>
                </c:pt>
                <c:pt idx="3796">
                  <c:v>42695.514305555553</c:v>
                </c:pt>
                <c:pt idx="3797">
                  <c:v>42695.51829861111</c:v>
                </c:pt>
                <c:pt idx="3798">
                  <c:v>42695.521956018521</c:v>
                </c:pt>
                <c:pt idx="3799">
                  <c:v>42695.525636574072</c:v>
                </c:pt>
                <c:pt idx="3800">
                  <c:v>42695.529710648145</c:v>
                </c:pt>
                <c:pt idx="3801">
                  <c:v>42695.533715277779</c:v>
                </c:pt>
                <c:pt idx="3802">
                  <c:v>42695.537280092591</c:v>
                </c:pt>
                <c:pt idx="3803">
                  <c:v>42695.540868055556</c:v>
                </c:pt>
                <c:pt idx="3804">
                  <c:v>42695.54446759259</c:v>
                </c:pt>
                <c:pt idx="3805">
                  <c:v>42695.548043981478</c:v>
                </c:pt>
                <c:pt idx="3806">
                  <c:v>42695.551782407405</c:v>
                </c:pt>
                <c:pt idx="3807">
                  <c:v>42695.555347222224</c:v>
                </c:pt>
                <c:pt idx="3808">
                  <c:v>42695.558935185189</c:v>
                </c:pt>
                <c:pt idx="3809">
                  <c:v>42695.562488425923</c:v>
                </c:pt>
                <c:pt idx="3810">
                  <c:v>42695.566053240742</c:v>
                </c:pt>
                <c:pt idx="3811">
                  <c:v>42695.569606481484</c:v>
                </c:pt>
                <c:pt idx="3812">
                  <c:v>42695.573125000003</c:v>
                </c:pt>
                <c:pt idx="3813">
                  <c:v>42695.576655092591</c:v>
                </c:pt>
                <c:pt idx="3814">
                  <c:v>42695.580185185187</c:v>
                </c:pt>
                <c:pt idx="3815">
                  <c:v>42695.587245370371</c:v>
                </c:pt>
                <c:pt idx="3816">
                  <c:v>42695.590787037036</c:v>
                </c:pt>
                <c:pt idx="3817">
                  <c:v>42695.594328703701</c:v>
                </c:pt>
                <c:pt idx="3818">
                  <c:v>42695.59815972222</c:v>
                </c:pt>
                <c:pt idx="3819">
                  <c:v>42695.602627314816</c:v>
                </c:pt>
                <c:pt idx="3820">
                  <c:v>42695.60800925926</c:v>
                </c:pt>
                <c:pt idx="3821">
                  <c:v>42695.613935185182</c:v>
                </c:pt>
                <c:pt idx="3822">
                  <c:v>42695.61855324074</c:v>
                </c:pt>
                <c:pt idx="3823">
                  <c:v>42695.622627314813</c:v>
                </c:pt>
                <c:pt idx="3824">
                  <c:v>42695.628645833334</c:v>
                </c:pt>
                <c:pt idx="3825">
                  <c:v>42695.632511574076</c:v>
                </c:pt>
                <c:pt idx="3826">
                  <c:v>42695.63721064815</c:v>
                </c:pt>
                <c:pt idx="3827">
                  <c:v>42695.64130787037</c:v>
                </c:pt>
                <c:pt idx="3828">
                  <c:v>42695.645104166666</c:v>
                </c:pt>
                <c:pt idx="3829">
                  <c:v>42695.648877314816</c:v>
                </c:pt>
                <c:pt idx="3830">
                  <c:v>42695.652615740742</c:v>
                </c:pt>
                <c:pt idx="3831">
                  <c:v>42695.656527777777</c:v>
                </c:pt>
                <c:pt idx="3832">
                  <c:v>42695.660266203704</c:v>
                </c:pt>
                <c:pt idx="3833">
                  <c:v>42695.664050925923</c:v>
                </c:pt>
                <c:pt idx="3834">
                  <c:v>42695.667881944442</c:v>
                </c:pt>
                <c:pt idx="3835">
                  <c:v>42695.671597222223</c:v>
                </c:pt>
                <c:pt idx="3836">
                  <c:v>42695.675254629627</c:v>
                </c:pt>
                <c:pt idx="3837">
                  <c:v>42695.679016203707</c:v>
                </c:pt>
                <c:pt idx="3838">
                  <c:v>42695.683078703703</c:v>
                </c:pt>
                <c:pt idx="3839">
                  <c:v>42695.687256944446</c:v>
                </c:pt>
                <c:pt idx="3840">
                  <c:v>42695.691886574074</c:v>
                </c:pt>
                <c:pt idx="3841">
                  <c:v>42695.698287037034</c:v>
                </c:pt>
                <c:pt idx="3842">
                  <c:v>42695.702650462961</c:v>
                </c:pt>
                <c:pt idx="3843">
                  <c:v>42695.706608796296</c:v>
                </c:pt>
                <c:pt idx="3844">
                  <c:v>42695.710578703707</c:v>
                </c:pt>
                <c:pt idx="3845">
                  <c:v>42695.714641203704</c:v>
                </c:pt>
                <c:pt idx="3846">
                  <c:v>42695.718773148146</c:v>
                </c:pt>
                <c:pt idx="3847">
                  <c:v>42695.723587962966</c:v>
                </c:pt>
                <c:pt idx="3848">
                  <c:v>42695.72792824074</c:v>
                </c:pt>
                <c:pt idx="3849">
                  <c:v>42695.732395833336</c:v>
                </c:pt>
                <c:pt idx="3850">
                  <c:v>42695.737187500003</c:v>
                </c:pt>
                <c:pt idx="3851">
                  <c:v>42695.741770833331</c:v>
                </c:pt>
                <c:pt idx="3852">
                  <c:v>42695.746724537035</c:v>
                </c:pt>
                <c:pt idx="3853">
                  <c:v>42695.751712962963</c:v>
                </c:pt>
                <c:pt idx="3854">
                  <c:v>42695.757199074076</c:v>
                </c:pt>
                <c:pt idx="3855">
                  <c:v>42695.763067129628</c:v>
                </c:pt>
                <c:pt idx="3856">
                  <c:v>42696.422881944447</c:v>
                </c:pt>
                <c:pt idx="3857">
                  <c:v>42696.42696759259</c:v>
                </c:pt>
                <c:pt idx="3858">
                  <c:v>42696.430972222224</c:v>
                </c:pt>
                <c:pt idx="3859">
                  <c:v>42696.435023148151</c:v>
                </c:pt>
                <c:pt idx="3860">
                  <c:v>42696.438958333332</c:v>
                </c:pt>
                <c:pt idx="3861">
                  <c:v>42696.442835648151</c:v>
                </c:pt>
                <c:pt idx="3862">
                  <c:v>42696.446782407409</c:v>
                </c:pt>
                <c:pt idx="3863">
                  <c:v>42696.454733796294</c:v>
                </c:pt>
                <c:pt idx="3864">
                  <c:v>42696.458506944444</c:v>
                </c:pt>
                <c:pt idx="3865">
                  <c:v>42696.462546296294</c:v>
                </c:pt>
                <c:pt idx="3866">
                  <c:v>42696.466481481482</c:v>
                </c:pt>
                <c:pt idx="3867">
                  <c:v>42696.470729166664</c:v>
                </c:pt>
                <c:pt idx="3868">
                  <c:v>42696.474710648145</c:v>
                </c:pt>
                <c:pt idx="3869">
                  <c:v>42696.47892361111</c:v>
                </c:pt>
                <c:pt idx="3870">
                  <c:v>42696.483171296299</c:v>
                </c:pt>
                <c:pt idx="3871">
                  <c:v>42696.487430555557</c:v>
                </c:pt>
                <c:pt idx="3872">
                  <c:v>42696.491840277777</c:v>
                </c:pt>
                <c:pt idx="3873">
                  <c:v>42696.496030092596</c:v>
                </c:pt>
                <c:pt idx="3874">
                  <c:v>42696.500231481485</c:v>
                </c:pt>
                <c:pt idx="3875">
                  <c:v>42696.504479166666</c:v>
                </c:pt>
                <c:pt idx="3876">
                  <c:v>42696.508576388886</c:v>
                </c:pt>
                <c:pt idx="3877">
                  <c:v>42696.512685185182</c:v>
                </c:pt>
                <c:pt idx="3878">
                  <c:v>42696.516724537039</c:v>
                </c:pt>
                <c:pt idx="3879">
                  <c:v>42696.520694444444</c:v>
                </c:pt>
                <c:pt idx="3880">
                  <c:v>42696.524641203701</c:v>
                </c:pt>
                <c:pt idx="3881">
                  <c:v>42696.528506944444</c:v>
                </c:pt>
                <c:pt idx="3882">
                  <c:v>42696.532222222224</c:v>
                </c:pt>
                <c:pt idx="3883">
                  <c:v>42696.536006944443</c:v>
                </c:pt>
                <c:pt idx="3884">
                  <c:v>42696.539594907408</c:v>
                </c:pt>
                <c:pt idx="3885">
                  <c:v>42696.543333333335</c:v>
                </c:pt>
                <c:pt idx="3886">
                  <c:v>42696.551608796297</c:v>
                </c:pt>
                <c:pt idx="3887">
                  <c:v>42696.555821759262</c:v>
                </c:pt>
                <c:pt idx="3888">
                  <c:v>42696.578125</c:v>
                </c:pt>
                <c:pt idx="3889">
                  <c:v>42696.581631944442</c:v>
                </c:pt>
                <c:pt idx="3890">
                  <c:v>42696.585115740738</c:v>
                </c:pt>
                <c:pt idx="3891">
                  <c:v>42696.588576388887</c:v>
                </c:pt>
                <c:pt idx="3892">
                  <c:v>42696.592013888891</c:v>
                </c:pt>
                <c:pt idx="3893">
                  <c:v>42696.595625000002</c:v>
                </c:pt>
                <c:pt idx="3894">
                  <c:v>42696.599583333336</c:v>
                </c:pt>
                <c:pt idx="3895">
                  <c:v>42696.607349537036</c:v>
                </c:pt>
                <c:pt idx="3896">
                  <c:v>42696.623981481483</c:v>
                </c:pt>
                <c:pt idx="3897">
                  <c:v>42696.627905092595</c:v>
                </c:pt>
                <c:pt idx="3898">
                  <c:v>42696.631944444445</c:v>
                </c:pt>
                <c:pt idx="3899">
                  <c:v>42696.635821759257</c:v>
                </c:pt>
                <c:pt idx="3900">
                  <c:v>42696.639872685184</c:v>
                </c:pt>
                <c:pt idx="3901">
                  <c:v>42696.644513888888</c:v>
                </c:pt>
                <c:pt idx="3902">
                  <c:v>42696.64949074074</c:v>
                </c:pt>
                <c:pt idx="3903">
                  <c:v>42696.655844907407</c:v>
                </c:pt>
                <c:pt idx="3904">
                  <c:v>42696.662430555552</c:v>
                </c:pt>
                <c:pt idx="3905">
                  <c:v>42696.667916666665</c:v>
                </c:pt>
                <c:pt idx="3906">
                  <c:v>42696.67291666667</c:v>
                </c:pt>
                <c:pt idx="3907">
                  <c:v>42696.677361111113</c:v>
                </c:pt>
                <c:pt idx="3908">
                  <c:v>42696.681759259256</c:v>
                </c:pt>
                <c:pt idx="3909">
                  <c:v>42696.686481481483</c:v>
                </c:pt>
                <c:pt idx="3910">
                  <c:v>42696.690972222219</c:v>
                </c:pt>
                <c:pt idx="3911">
                  <c:v>42696.695381944446</c:v>
                </c:pt>
                <c:pt idx="3912">
                  <c:v>42696.699571759258</c:v>
                </c:pt>
                <c:pt idx="3913">
                  <c:v>42696.703564814816</c:v>
                </c:pt>
                <c:pt idx="3914">
                  <c:v>42696.707557870373</c:v>
                </c:pt>
                <c:pt idx="3915">
                  <c:v>42696.711458333331</c:v>
                </c:pt>
                <c:pt idx="3916">
                  <c:v>42696.715428240743</c:v>
                </c:pt>
                <c:pt idx="3917">
                  <c:v>42696.719513888886</c:v>
                </c:pt>
                <c:pt idx="3918">
                  <c:v>42696.723865740743</c:v>
                </c:pt>
                <c:pt idx="3919">
                  <c:v>42696.728692129633</c:v>
                </c:pt>
                <c:pt idx="3920">
                  <c:v>42696.732986111114</c:v>
                </c:pt>
                <c:pt idx="3921">
                  <c:v>42696.737500000003</c:v>
                </c:pt>
                <c:pt idx="3922">
                  <c:v>42696.741990740738</c:v>
                </c:pt>
                <c:pt idx="3923">
                  <c:v>42696.74659722222</c:v>
                </c:pt>
                <c:pt idx="3924">
                  <c:v>42696.751400462963</c:v>
                </c:pt>
                <c:pt idx="3925">
                  <c:v>42696.756666666668</c:v>
                </c:pt>
                <c:pt idx="3926">
                  <c:v>42701.377986111111</c:v>
                </c:pt>
                <c:pt idx="3927">
                  <c:v>42701.383287037039</c:v>
                </c:pt>
                <c:pt idx="3928">
                  <c:v>42701.389004629629</c:v>
                </c:pt>
                <c:pt idx="3929">
                  <c:v>42701.394212962965</c:v>
                </c:pt>
                <c:pt idx="3930">
                  <c:v>42701.399421296293</c:v>
                </c:pt>
                <c:pt idx="3931">
                  <c:v>42701.409386574072</c:v>
                </c:pt>
                <c:pt idx="3932">
                  <c:v>42701.41375</c:v>
                </c:pt>
                <c:pt idx="3933">
                  <c:v>42701.417824074073</c:v>
                </c:pt>
                <c:pt idx="3934">
                  <c:v>42701.4218287037</c:v>
                </c:pt>
                <c:pt idx="3935">
                  <c:v>42701.425856481481</c:v>
                </c:pt>
                <c:pt idx="3936">
                  <c:v>42701.429791666669</c:v>
                </c:pt>
                <c:pt idx="3937">
                  <c:v>42701.457777777781</c:v>
                </c:pt>
                <c:pt idx="3938">
                  <c:v>42701.473124999997</c:v>
                </c:pt>
                <c:pt idx="3939">
                  <c:v>42701.476944444446</c:v>
                </c:pt>
                <c:pt idx="3940">
                  <c:v>42701.480891203704</c:v>
                </c:pt>
                <c:pt idx="3941">
                  <c:v>42701.484733796293</c:v>
                </c:pt>
                <c:pt idx="3942">
                  <c:v>42701.488645833335</c:v>
                </c:pt>
                <c:pt idx="3943">
                  <c:v>42701.49622685185</c:v>
                </c:pt>
                <c:pt idx="3944">
                  <c:v>42701.499861111108</c:v>
                </c:pt>
                <c:pt idx="3945">
                  <c:v>42701.50372685185</c:v>
                </c:pt>
                <c:pt idx="3946">
                  <c:v>42701.507557870369</c:v>
                </c:pt>
                <c:pt idx="3947">
                  <c:v>42701.515092592592</c:v>
                </c:pt>
                <c:pt idx="3948">
                  <c:v>42701.518865740742</c:v>
                </c:pt>
                <c:pt idx="3949">
                  <c:v>42701.522546296299</c:v>
                </c:pt>
                <c:pt idx="3950">
                  <c:v>42701.526273148149</c:v>
                </c:pt>
                <c:pt idx="3951">
                  <c:v>42701.53</c:v>
                </c:pt>
                <c:pt idx="3952">
                  <c:v>42701.533576388887</c:v>
                </c:pt>
                <c:pt idx="3953">
                  <c:v>42701.537152777775</c:v>
                </c:pt>
                <c:pt idx="3954">
                  <c:v>42701.540775462963</c:v>
                </c:pt>
                <c:pt idx="3955">
                  <c:v>42701.544386574074</c:v>
                </c:pt>
                <c:pt idx="3956">
                  <c:v>42701.547974537039</c:v>
                </c:pt>
                <c:pt idx="3957">
                  <c:v>42701.55159722222</c:v>
                </c:pt>
                <c:pt idx="3958">
                  <c:v>42701.555208333331</c:v>
                </c:pt>
                <c:pt idx="3959">
                  <c:v>42701.55878472222</c:v>
                </c:pt>
                <c:pt idx="3960">
                  <c:v>42701.562349537038</c:v>
                </c:pt>
                <c:pt idx="3961">
                  <c:v>42701.56590277778</c:v>
                </c:pt>
                <c:pt idx="3962">
                  <c:v>42701.569421296299</c:v>
                </c:pt>
                <c:pt idx="3963">
                  <c:v>42701.572870370372</c:v>
                </c:pt>
                <c:pt idx="3964">
                  <c:v>42701.576342592591</c:v>
                </c:pt>
                <c:pt idx="3965">
                  <c:v>42701.579837962963</c:v>
                </c:pt>
                <c:pt idx="3966">
                  <c:v>42701.583425925928</c:v>
                </c:pt>
                <c:pt idx="3967">
                  <c:v>42701.587013888886</c:v>
                </c:pt>
                <c:pt idx="3968">
                  <c:v>42701.590729166666</c:v>
                </c:pt>
                <c:pt idx="3969">
                  <c:v>42701.594664351855</c:v>
                </c:pt>
                <c:pt idx="3970">
                  <c:v>42701.598356481481</c:v>
                </c:pt>
                <c:pt idx="3971">
                  <c:v>42701.601979166669</c:v>
                </c:pt>
                <c:pt idx="3972">
                  <c:v>42701.605578703704</c:v>
                </c:pt>
                <c:pt idx="3973">
                  <c:v>42701.609155092592</c:v>
                </c:pt>
                <c:pt idx="3974">
                  <c:v>42701.612638888888</c:v>
                </c:pt>
                <c:pt idx="3975">
                  <c:v>42701.616168981483</c:v>
                </c:pt>
                <c:pt idx="3976">
                  <c:v>42701.619895833333</c:v>
                </c:pt>
                <c:pt idx="3977">
                  <c:v>42701.623425925929</c:v>
                </c:pt>
                <c:pt idx="3978">
                  <c:v>42701.626921296294</c:v>
                </c:pt>
                <c:pt idx="3979">
                  <c:v>42701.630393518521</c:v>
                </c:pt>
                <c:pt idx="3980">
                  <c:v>42701.633912037039</c:v>
                </c:pt>
                <c:pt idx="3981">
                  <c:v>42701.637407407405</c:v>
                </c:pt>
                <c:pt idx="3982">
                  <c:v>42701.640925925924</c:v>
                </c:pt>
                <c:pt idx="3983">
                  <c:v>42701.644444444442</c:v>
                </c:pt>
                <c:pt idx="3984">
                  <c:v>42701.647939814815</c:v>
                </c:pt>
                <c:pt idx="3985">
                  <c:v>42701.651458333334</c:v>
                </c:pt>
                <c:pt idx="3986">
                  <c:v>42701.654965277776</c:v>
                </c:pt>
                <c:pt idx="3987">
                  <c:v>42701.658506944441</c:v>
                </c:pt>
                <c:pt idx="3988">
                  <c:v>42701.66202546296</c:v>
                </c:pt>
                <c:pt idx="3989">
                  <c:v>42701.665567129632</c:v>
                </c:pt>
                <c:pt idx="3990">
                  <c:v>42701.66914351852</c:v>
                </c:pt>
                <c:pt idx="3991">
                  <c:v>42701.672696759262</c:v>
                </c:pt>
                <c:pt idx="3992">
                  <c:v>42701.67628472222</c:v>
                </c:pt>
                <c:pt idx="3993">
                  <c:v>42701.679918981485</c:v>
                </c:pt>
                <c:pt idx="3994">
                  <c:v>42701.683599537035</c:v>
                </c:pt>
                <c:pt idx="3995">
                  <c:v>42701.687291666669</c:v>
                </c:pt>
                <c:pt idx="3996">
                  <c:v>42701.691053240742</c:v>
                </c:pt>
                <c:pt idx="3997">
                  <c:v>42701.695034722223</c:v>
                </c:pt>
                <c:pt idx="3998">
                  <c:v>42701.699826388889</c:v>
                </c:pt>
                <c:pt idx="3999">
                  <c:v>42701.704652777778</c:v>
                </c:pt>
                <c:pt idx="4000">
                  <c:v>42701.709166666667</c:v>
                </c:pt>
                <c:pt idx="4001">
                  <c:v>42701.714780092596</c:v>
                </c:pt>
                <c:pt idx="4002">
                  <c:v>42701.719467592593</c:v>
                </c:pt>
                <c:pt idx="4003">
                  <c:v>42701.724062499998</c:v>
                </c:pt>
                <c:pt idx="4004">
                  <c:v>42701.729027777779</c:v>
                </c:pt>
                <c:pt idx="4005">
                  <c:v>42701.733969907407</c:v>
                </c:pt>
                <c:pt idx="4006">
                  <c:v>42701.738923611112</c:v>
                </c:pt>
                <c:pt idx="4007">
                  <c:v>42701.743784722225</c:v>
                </c:pt>
                <c:pt idx="4008">
                  <c:v>42701.748749999999</c:v>
                </c:pt>
                <c:pt idx="4009">
                  <c:v>42701.754131944443</c:v>
                </c:pt>
                <c:pt idx="4010">
                  <c:v>42703.547719907408</c:v>
                </c:pt>
                <c:pt idx="4011">
                  <c:v>42703.551296296297</c:v>
                </c:pt>
                <c:pt idx="4012">
                  <c:v>42703.554884259262</c:v>
                </c:pt>
                <c:pt idx="4013">
                  <c:v>42703.558518518519</c:v>
                </c:pt>
                <c:pt idx="4014">
                  <c:v>42703.562337962961</c:v>
                </c:pt>
                <c:pt idx="4015">
                  <c:v>42703.566018518519</c:v>
                </c:pt>
                <c:pt idx="4016">
                  <c:v>42703.569861111115</c:v>
                </c:pt>
                <c:pt idx="4017">
                  <c:v>42703.573622685188</c:v>
                </c:pt>
                <c:pt idx="4018">
                  <c:v>42703.57744212963</c:v>
                </c:pt>
                <c:pt idx="4019">
                  <c:v>42703.581284722219</c:v>
                </c:pt>
                <c:pt idx="4020">
                  <c:v>42703.585173611114</c:v>
                </c:pt>
                <c:pt idx="4021">
                  <c:v>42703.589166666665</c:v>
                </c:pt>
                <c:pt idx="4022">
                  <c:v>42703.593124999999</c:v>
                </c:pt>
                <c:pt idx="4023">
                  <c:v>42703.597037037034</c:v>
                </c:pt>
                <c:pt idx="4024">
                  <c:v>42703.600752314815</c:v>
                </c:pt>
                <c:pt idx="4025">
                  <c:v>42703.604537037034</c:v>
                </c:pt>
                <c:pt idx="4026">
                  <c:v>42703.60833333333</c:v>
                </c:pt>
                <c:pt idx="4027">
                  <c:v>42703.61215277778</c:v>
                </c:pt>
                <c:pt idx="4028">
                  <c:v>42703.615949074076</c:v>
                </c:pt>
                <c:pt idx="4029">
                  <c:v>42703.619780092595</c:v>
                </c:pt>
                <c:pt idx="4030">
                  <c:v>42703.62358796296</c:v>
                </c:pt>
                <c:pt idx="4031">
                  <c:v>42703.627384259256</c:v>
                </c:pt>
                <c:pt idx="4032">
                  <c:v>42703.631273148145</c:v>
                </c:pt>
                <c:pt idx="4033">
                  <c:v>42703.63517361111</c:v>
                </c:pt>
                <c:pt idx="4034">
                  <c:v>42703.639050925929</c:v>
                </c:pt>
                <c:pt idx="4035">
                  <c:v>42703.642858796295</c:v>
                </c:pt>
                <c:pt idx="4036">
                  <c:v>42703.646516203706</c:v>
                </c:pt>
                <c:pt idx="4037">
                  <c:v>42703.650185185186</c:v>
                </c:pt>
                <c:pt idx="4038">
                  <c:v>42703.653865740744</c:v>
                </c:pt>
                <c:pt idx="4039">
                  <c:v>42703.657442129632</c:v>
                </c:pt>
                <c:pt idx="4040">
                  <c:v>42703.661006944443</c:v>
                </c:pt>
                <c:pt idx="4041">
                  <c:v>42703.664525462962</c:v>
                </c:pt>
                <c:pt idx="4042">
                  <c:v>42703.668124999997</c:v>
                </c:pt>
                <c:pt idx="4043">
                  <c:v>42703.671944444446</c:v>
                </c:pt>
                <c:pt idx="4044">
                  <c:v>42703.675763888888</c:v>
                </c:pt>
                <c:pt idx="4045">
                  <c:v>42703.679386574076</c:v>
                </c:pt>
                <c:pt idx="4046">
                  <c:v>42703.682997685188</c:v>
                </c:pt>
                <c:pt idx="4047">
                  <c:v>42703.686655092592</c:v>
                </c:pt>
                <c:pt idx="4048">
                  <c:v>42703.690358796295</c:v>
                </c:pt>
                <c:pt idx="4049">
                  <c:v>42703.694120370368</c:v>
                </c:pt>
                <c:pt idx="4050">
                  <c:v>42703.697905092595</c:v>
                </c:pt>
                <c:pt idx="4051">
                  <c:v>42703.701689814814</c:v>
                </c:pt>
                <c:pt idx="4052">
                  <c:v>42703.705509259256</c:v>
                </c:pt>
                <c:pt idx="4053">
                  <c:v>42703.709641203706</c:v>
                </c:pt>
                <c:pt idx="4054">
                  <c:v>42703.713750000003</c:v>
                </c:pt>
                <c:pt idx="4055">
                  <c:v>42703.71802083333</c:v>
                </c:pt>
                <c:pt idx="4056">
                  <c:v>42703.722071759257</c:v>
                </c:pt>
                <c:pt idx="4057">
                  <c:v>42703.725925925923</c:v>
                </c:pt>
                <c:pt idx="4058">
                  <c:v>42703.729884259257</c:v>
                </c:pt>
                <c:pt idx="4059">
                  <c:v>42703.739583333336</c:v>
                </c:pt>
                <c:pt idx="4060">
                  <c:v>42703.751875000002</c:v>
                </c:pt>
                <c:pt idx="4061">
                  <c:v>42703.759201388886</c:v>
                </c:pt>
                <c:pt idx="4062">
                  <c:v>42703.766331018516</c:v>
                </c:pt>
                <c:pt idx="4063">
                  <c:v>42704.377465277779</c:v>
                </c:pt>
                <c:pt idx="4064">
                  <c:v>42704.388541666667</c:v>
                </c:pt>
                <c:pt idx="4065">
                  <c:v>42704.398460648146</c:v>
                </c:pt>
                <c:pt idx="4066">
                  <c:v>42704.402916666666</c:v>
                </c:pt>
                <c:pt idx="4067">
                  <c:v>42704.407453703701</c:v>
                </c:pt>
                <c:pt idx="4068">
                  <c:v>42704.656608796293</c:v>
                </c:pt>
                <c:pt idx="4069">
                  <c:v>42707.428055555552</c:v>
                </c:pt>
                <c:pt idx="4070">
                  <c:v>42707.433055555557</c:v>
                </c:pt>
                <c:pt idx="4071">
                  <c:v>42707.503310185188</c:v>
                </c:pt>
                <c:pt idx="4072">
                  <c:v>42707.50708333333</c:v>
                </c:pt>
                <c:pt idx="4073">
                  <c:v>42707.51085648148</c:v>
                </c:pt>
                <c:pt idx="4074">
                  <c:v>42707.514548611114</c:v>
                </c:pt>
                <c:pt idx="4075">
                  <c:v>42707.571886574071</c:v>
                </c:pt>
                <c:pt idx="4076">
                  <c:v>42707.57539351852</c:v>
                </c:pt>
                <c:pt idx="4077">
                  <c:v>42707.589907407404</c:v>
                </c:pt>
                <c:pt idx="4078">
                  <c:v>42707.593344907407</c:v>
                </c:pt>
                <c:pt idx="4079">
                  <c:v>42707.597037037034</c:v>
                </c:pt>
                <c:pt idx="4080">
                  <c:v>42707.600636574076</c:v>
                </c:pt>
                <c:pt idx="4081">
                  <c:v>42707.604895833334</c:v>
                </c:pt>
                <c:pt idx="4082">
                  <c:v>42707.612800925926</c:v>
                </c:pt>
                <c:pt idx="4083">
                  <c:v>42707.719988425924</c:v>
                </c:pt>
                <c:pt idx="4084">
                  <c:v>42708.583819444444</c:v>
                </c:pt>
                <c:pt idx="4085">
                  <c:v>42711.377708333333</c:v>
                </c:pt>
                <c:pt idx="4086">
                  <c:v>42711.383101851854</c:v>
                </c:pt>
                <c:pt idx="4087">
                  <c:v>42711.38789351852</c:v>
                </c:pt>
                <c:pt idx="4088">
                  <c:v>42711.392731481479</c:v>
                </c:pt>
                <c:pt idx="4089">
                  <c:v>42711.397141203706</c:v>
                </c:pt>
                <c:pt idx="4090">
                  <c:v>42711.402141203704</c:v>
                </c:pt>
                <c:pt idx="4091">
                  <c:v>42711.406724537039</c:v>
                </c:pt>
                <c:pt idx="4092">
                  <c:v>42711.411956018521</c:v>
                </c:pt>
                <c:pt idx="4093">
                  <c:v>42711.416203703702</c:v>
                </c:pt>
                <c:pt idx="4094">
                  <c:v>42711.420694444445</c:v>
                </c:pt>
                <c:pt idx="4095">
                  <c:v>42711.425057870372</c:v>
                </c:pt>
                <c:pt idx="4096">
                  <c:v>42711.429293981484</c:v>
                </c:pt>
                <c:pt idx="4097">
                  <c:v>42711.43346064815</c:v>
                </c:pt>
                <c:pt idx="4098">
                  <c:v>42711.438460648147</c:v>
                </c:pt>
                <c:pt idx="4099">
                  <c:v>42711.442488425928</c:v>
                </c:pt>
                <c:pt idx="4100">
                  <c:v>42711.446805555555</c:v>
                </c:pt>
                <c:pt idx="4101">
                  <c:v>42711.450775462959</c:v>
                </c:pt>
                <c:pt idx="4102">
                  <c:v>42711.454699074071</c:v>
                </c:pt>
                <c:pt idx="4103">
                  <c:v>42711.462766203702</c:v>
                </c:pt>
                <c:pt idx="4104">
                  <c:v>42711.47078703704</c:v>
                </c:pt>
                <c:pt idx="4105">
                  <c:v>42711.474768518521</c:v>
                </c:pt>
                <c:pt idx="4106">
                  <c:v>42711.482627314814</c:v>
                </c:pt>
                <c:pt idx="4107">
                  <c:v>42711.491006944445</c:v>
                </c:pt>
                <c:pt idx="4108">
                  <c:v>42711.49490740741</c:v>
                </c:pt>
                <c:pt idx="4109">
                  <c:v>42711.498703703706</c:v>
                </c:pt>
                <c:pt idx="4110">
                  <c:v>42711.502511574072</c:v>
                </c:pt>
                <c:pt idx="4111">
                  <c:v>42711.506319444445</c:v>
                </c:pt>
                <c:pt idx="4112">
                  <c:v>42711.510011574072</c:v>
                </c:pt>
                <c:pt idx="4113">
                  <c:v>42711.513715277775</c:v>
                </c:pt>
                <c:pt idx="4114">
                  <c:v>42711.517465277779</c:v>
                </c:pt>
                <c:pt idx="4115">
                  <c:v>42711.521435185183</c:v>
                </c:pt>
                <c:pt idx="4116">
                  <c:v>42711.525219907409</c:v>
                </c:pt>
                <c:pt idx="4117">
                  <c:v>42711.529039351852</c:v>
                </c:pt>
                <c:pt idx="4118">
                  <c:v>42711.532881944448</c:v>
                </c:pt>
                <c:pt idx="4119">
                  <c:v>42711.53665509259</c:v>
                </c:pt>
                <c:pt idx="4120">
                  <c:v>42711.540358796294</c:v>
                </c:pt>
                <c:pt idx="4121">
                  <c:v>42711.544074074074</c:v>
                </c:pt>
                <c:pt idx="4122">
                  <c:v>42711.551631944443</c:v>
                </c:pt>
                <c:pt idx="4123">
                  <c:v>42711.55541666667</c:v>
                </c:pt>
                <c:pt idx="4124">
                  <c:v>42711.55914351852</c:v>
                </c:pt>
                <c:pt idx="4125">
                  <c:v>42711.562696759262</c:v>
                </c:pt>
                <c:pt idx="4126">
                  <c:v>42711.56627314815</c:v>
                </c:pt>
                <c:pt idx="4127">
                  <c:v>42711.569884259261</c:v>
                </c:pt>
                <c:pt idx="4128">
                  <c:v>42711.573611111111</c:v>
                </c:pt>
                <c:pt idx="4129">
                  <c:v>42711.577384259261</c:v>
                </c:pt>
                <c:pt idx="4130">
                  <c:v>42711.580868055556</c:v>
                </c:pt>
                <c:pt idx="4131">
                  <c:v>42711.584467592591</c:v>
                </c:pt>
                <c:pt idx="4132">
                  <c:v>42711.588275462964</c:v>
                </c:pt>
                <c:pt idx="4133">
                  <c:v>42711.592638888891</c:v>
                </c:pt>
                <c:pt idx="4134">
                  <c:v>42711.596979166665</c:v>
                </c:pt>
                <c:pt idx="4135">
                  <c:v>42711.601087962961</c:v>
                </c:pt>
                <c:pt idx="4136">
                  <c:v>42711.605844907404</c:v>
                </c:pt>
                <c:pt idx="4137">
                  <c:v>42711.613761574074</c:v>
                </c:pt>
                <c:pt idx="4138">
                  <c:v>42711.618252314816</c:v>
                </c:pt>
                <c:pt idx="4139">
                  <c:v>42711.622361111113</c:v>
                </c:pt>
                <c:pt idx="4140">
                  <c:v>42711.627569444441</c:v>
                </c:pt>
                <c:pt idx="4141">
                  <c:v>42711.631921296299</c:v>
                </c:pt>
                <c:pt idx="4142">
                  <c:v>42711.63548611111</c:v>
                </c:pt>
                <c:pt idx="4143">
                  <c:v>42711.639247685183</c:v>
                </c:pt>
                <c:pt idx="4144">
                  <c:v>42711.642951388887</c:v>
                </c:pt>
                <c:pt idx="4145">
                  <c:v>42711.647060185183</c:v>
                </c:pt>
                <c:pt idx="4146">
                  <c:v>42711.651099537034</c:v>
                </c:pt>
                <c:pt idx="4147">
                  <c:v>42711.654606481483</c:v>
                </c:pt>
                <c:pt idx="4148">
                  <c:v>42711.658055555556</c:v>
                </c:pt>
                <c:pt idx="4149">
                  <c:v>42711.661597222221</c:v>
                </c:pt>
                <c:pt idx="4150">
                  <c:v>42711.665277777778</c:v>
                </c:pt>
                <c:pt idx="4151">
                  <c:v>42711.668761574074</c:v>
                </c:pt>
                <c:pt idx="4152">
                  <c:v>42711.673530092594</c:v>
                </c:pt>
                <c:pt idx="4153">
                  <c:v>42711.677627314813</c:v>
                </c:pt>
                <c:pt idx="4154">
                  <c:v>42711.681388888886</c:v>
                </c:pt>
                <c:pt idx="4155">
                  <c:v>42711.685312499998</c:v>
                </c:pt>
                <c:pt idx="4156">
                  <c:v>42711.689375000002</c:v>
                </c:pt>
                <c:pt idx="4157">
                  <c:v>42711.69425925926</c:v>
                </c:pt>
                <c:pt idx="4158">
                  <c:v>42711.698842592596</c:v>
                </c:pt>
                <c:pt idx="4159">
                  <c:v>42711.703298611108</c:v>
                </c:pt>
                <c:pt idx="4160">
                  <c:v>42711.708275462966</c:v>
                </c:pt>
                <c:pt idx="4161">
                  <c:v>42711.712314814817</c:v>
                </c:pt>
                <c:pt idx="4162">
                  <c:v>42711.717256944445</c:v>
                </c:pt>
                <c:pt idx="4163">
                  <c:v>42711.721203703702</c:v>
                </c:pt>
                <c:pt idx="4164">
                  <c:v>42711.725300925929</c:v>
                </c:pt>
                <c:pt idx="4165">
                  <c:v>42711.72965277778</c:v>
                </c:pt>
                <c:pt idx="4166">
                  <c:v>42711.733611111114</c:v>
                </c:pt>
                <c:pt idx="4167">
                  <c:v>42711.737615740742</c:v>
                </c:pt>
                <c:pt idx="4168">
                  <c:v>42711.772199074076</c:v>
                </c:pt>
                <c:pt idx="4169">
                  <c:v>42712.377766203703</c:v>
                </c:pt>
                <c:pt idx="4170">
                  <c:v>42712.386365740742</c:v>
                </c:pt>
                <c:pt idx="4171">
                  <c:v>42712.392256944448</c:v>
                </c:pt>
                <c:pt idx="4172">
                  <c:v>42712.399282407408</c:v>
                </c:pt>
                <c:pt idx="4173">
                  <c:v>42712.403657407405</c:v>
                </c:pt>
                <c:pt idx="4174">
                  <c:v>42712.40861111111</c:v>
                </c:pt>
                <c:pt idx="4175">
                  <c:v>42712.412800925929</c:v>
                </c:pt>
                <c:pt idx="4176">
                  <c:v>42712.417708333334</c:v>
                </c:pt>
                <c:pt idx="4177">
                  <c:v>42712.4221875</c:v>
                </c:pt>
                <c:pt idx="4178">
                  <c:v>42712.426469907405</c:v>
                </c:pt>
                <c:pt idx="4179">
                  <c:v>42712.430914351855</c:v>
                </c:pt>
                <c:pt idx="4180">
                  <c:v>42712.440081018518</c:v>
                </c:pt>
                <c:pt idx="4181">
                  <c:v>42712.444074074076</c:v>
                </c:pt>
                <c:pt idx="4182">
                  <c:v>42712.448564814818</c:v>
                </c:pt>
                <c:pt idx="4183">
                  <c:v>42712.452824074076</c:v>
                </c:pt>
                <c:pt idx="4184">
                  <c:v>42712.458067129628</c:v>
                </c:pt>
                <c:pt idx="4185">
                  <c:v>42712.463784722226</c:v>
                </c:pt>
                <c:pt idx="4186">
                  <c:v>42712.469270833331</c:v>
                </c:pt>
                <c:pt idx="4187">
                  <c:v>42712.478761574072</c:v>
                </c:pt>
                <c:pt idx="4188">
                  <c:v>42712.484722222223</c:v>
                </c:pt>
                <c:pt idx="4189">
                  <c:v>42712.488622685189</c:v>
                </c:pt>
                <c:pt idx="4190">
                  <c:v>42712.493009259262</c:v>
                </c:pt>
                <c:pt idx="4191">
                  <c:v>42712.497430555559</c:v>
                </c:pt>
                <c:pt idx="4192">
                  <c:v>42712.503182870372</c:v>
                </c:pt>
                <c:pt idx="4193">
                  <c:v>42712.508831018517</c:v>
                </c:pt>
                <c:pt idx="4194">
                  <c:v>42712.51353009259</c:v>
                </c:pt>
                <c:pt idx="4195">
                  <c:v>42712.517326388886</c:v>
                </c:pt>
                <c:pt idx="4196">
                  <c:v>42712.521238425928</c:v>
                </c:pt>
                <c:pt idx="4197">
                  <c:v>42712.524895833332</c:v>
                </c:pt>
                <c:pt idx="4198">
                  <c:v>42712.52888888889</c:v>
                </c:pt>
                <c:pt idx="4199">
                  <c:v>42712.533090277779</c:v>
                </c:pt>
                <c:pt idx="4200">
                  <c:v>42712.537199074075</c:v>
                </c:pt>
                <c:pt idx="4201">
                  <c:v>42712.542997685188</c:v>
                </c:pt>
                <c:pt idx="4202">
                  <c:v>42712.548113425924</c:v>
                </c:pt>
                <c:pt idx="4203">
                  <c:v>42712.552905092591</c:v>
                </c:pt>
                <c:pt idx="4204">
                  <c:v>42712.557511574072</c:v>
                </c:pt>
                <c:pt idx="4205">
                  <c:v>42712.563368055555</c:v>
                </c:pt>
                <c:pt idx="4206">
                  <c:v>42712.568124999998</c:v>
                </c:pt>
                <c:pt idx="4207">
                  <c:v>42712.572118055556</c:v>
                </c:pt>
                <c:pt idx="4208">
                  <c:v>42712.576064814813</c:v>
                </c:pt>
                <c:pt idx="4209">
                  <c:v>42712.58021990741</c:v>
                </c:pt>
                <c:pt idx="4210">
                  <c:v>42712.584305555552</c:v>
                </c:pt>
                <c:pt idx="4211">
                  <c:v>42712.58865740741</c:v>
                </c:pt>
                <c:pt idx="4212">
                  <c:v>42712.593240740738</c:v>
                </c:pt>
                <c:pt idx="4213">
                  <c:v>42712.596828703703</c:v>
                </c:pt>
                <c:pt idx="4214">
                  <c:v>42712.600648148145</c:v>
                </c:pt>
                <c:pt idx="4215">
                  <c:v>42712.607951388891</c:v>
                </c:pt>
                <c:pt idx="4216">
                  <c:v>42712.611354166664</c:v>
                </c:pt>
                <c:pt idx="4217">
                  <c:v>42712.614803240744</c:v>
                </c:pt>
                <c:pt idx="4218">
                  <c:v>42712.618333333332</c:v>
                </c:pt>
                <c:pt idx="4219">
                  <c:v>42712.621851851851</c:v>
                </c:pt>
                <c:pt idx="4220">
                  <c:v>42712.625567129631</c:v>
                </c:pt>
                <c:pt idx="4221">
                  <c:v>42712.629236111112</c:v>
                </c:pt>
                <c:pt idx="4222">
                  <c:v>42712.632986111108</c:v>
                </c:pt>
                <c:pt idx="4223">
                  <c:v>42712.638599537036</c:v>
                </c:pt>
                <c:pt idx="4224">
                  <c:v>42712.642326388886</c:v>
                </c:pt>
                <c:pt idx="4225">
                  <c:v>42712.646481481483</c:v>
                </c:pt>
                <c:pt idx="4226">
                  <c:v>42712.650138888886</c:v>
                </c:pt>
                <c:pt idx="4227">
                  <c:v>42712.653773148151</c:v>
                </c:pt>
                <c:pt idx="4228">
                  <c:v>42712.657349537039</c:v>
                </c:pt>
                <c:pt idx="4229">
                  <c:v>42712.661064814813</c:v>
                </c:pt>
                <c:pt idx="4230">
                  <c:v>42712.664988425924</c:v>
                </c:pt>
                <c:pt idx="4231">
                  <c:v>42712.668981481482</c:v>
                </c:pt>
                <c:pt idx="4232">
                  <c:v>42712.672685185185</c:v>
                </c:pt>
                <c:pt idx="4233">
                  <c:v>42712.676481481481</c:v>
                </c:pt>
                <c:pt idx="4234">
                  <c:v>42712.68136574074</c:v>
                </c:pt>
                <c:pt idx="4235">
                  <c:v>42712.687291666669</c:v>
                </c:pt>
                <c:pt idx="4236">
                  <c:v>42712.691643518519</c:v>
                </c:pt>
                <c:pt idx="4237">
                  <c:v>42712.701574074075</c:v>
                </c:pt>
                <c:pt idx="4238">
                  <c:v>42712.705370370371</c:v>
                </c:pt>
                <c:pt idx="4239">
                  <c:v>42712.712696759256</c:v>
                </c:pt>
                <c:pt idx="4240">
                  <c:v>42712.718206018515</c:v>
                </c:pt>
                <c:pt idx="4241">
                  <c:v>42712.723136574074</c:v>
                </c:pt>
                <c:pt idx="4242">
                  <c:v>42712.727384259262</c:v>
                </c:pt>
                <c:pt idx="4243">
                  <c:v>42712.731770833336</c:v>
                </c:pt>
                <c:pt idx="4244">
                  <c:v>42712.735821759263</c:v>
                </c:pt>
                <c:pt idx="4245">
                  <c:v>42712.74009259259</c:v>
                </c:pt>
                <c:pt idx="4246">
                  <c:v>42712.751018518517</c:v>
                </c:pt>
                <c:pt idx="4247">
                  <c:v>42713.384768518517</c:v>
                </c:pt>
                <c:pt idx="4248">
                  <c:v>42713.392905092594</c:v>
                </c:pt>
                <c:pt idx="4249">
                  <c:v>42713.433472222219</c:v>
                </c:pt>
                <c:pt idx="4250">
                  <c:v>42713.43849537037</c:v>
                </c:pt>
                <c:pt idx="4251">
                  <c:v>42713.443310185183</c:v>
                </c:pt>
                <c:pt idx="4252">
                  <c:v>42713.448437500003</c:v>
                </c:pt>
                <c:pt idx="4253">
                  <c:v>42713.453287037039</c:v>
                </c:pt>
                <c:pt idx="4254">
                  <c:v>42713.463402777779</c:v>
                </c:pt>
                <c:pt idx="4255">
                  <c:v>42713.469097222223</c:v>
                </c:pt>
                <c:pt idx="4256">
                  <c:v>42713.474131944444</c:v>
                </c:pt>
                <c:pt idx="4257">
                  <c:v>42713.478888888887</c:v>
                </c:pt>
                <c:pt idx="4258">
                  <c:v>42713.483171296299</c:v>
                </c:pt>
                <c:pt idx="4259">
                  <c:v>42713.487268518518</c:v>
                </c:pt>
                <c:pt idx="4260">
                  <c:v>42713.491331018522</c:v>
                </c:pt>
                <c:pt idx="4261">
                  <c:v>42713.495243055557</c:v>
                </c:pt>
                <c:pt idx="4262">
                  <c:v>42713.499467592592</c:v>
                </c:pt>
                <c:pt idx="4263">
                  <c:v>42713.503854166665</c:v>
                </c:pt>
                <c:pt idx="4264">
                  <c:v>42713.507719907408</c:v>
                </c:pt>
                <c:pt idx="4265">
                  <c:v>42713.51158564815</c:v>
                </c:pt>
                <c:pt idx="4266">
                  <c:v>42713.515405092592</c:v>
                </c:pt>
                <c:pt idx="4267">
                  <c:v>42713.519293981481</c:v>
                </c:pt>
                <c:pt idx="4268">
                  <c:v>42713.523217592592</c:v>
                </c:pt>
                <c:pt idx="4269">
                  <c:v>42713.527986111112</c:v>
                </c:pt>
                <c:pt idx="4270">
                  <c:v>42713.531736111108</c:v>
                </c:pt>
                <c:pt idx="4271">
                  <c:v>42713.535532407404</c:v>
                </c:pt>
                <c:pt idx="4272">
                  <c:v>42713.539479166669</c:v>
                </c:pt>
                <c:pt idx="4273">
                  <c:v>42713.54414351852</c:v>
                </c:pt>
                <c:pt idx="4274">
                  <c:v>42713.547939814816</c:v>
                </c:pt>
                <c:pt idx="4275">
                  <c:v>42713.551932870374</c:v>
                </c:pt>
                <c:pt idx="4276">
                  <c:v>42713.55574074074</c:v>
                </c:pt>
                <c:pt idx="4277">
                  <c:v>42713.559317129628</c:v>
                </c:pt>
                <c:pt idx="4278">
                  <c:v>42713.562928240739</c:v>
                </c:pt>
                <c:pt idx="4279">
                  <c:v>42713.566493055558</c:v>
                </c:pt>
                <c:pt idx="4280">
                  <c:v>42713.570023148146</c:v>
                </c:pt>
                <c:pt idx="4281">
                  <c:v>42713.573518518519</c:v>
                </c:pt>
                <c:pt idx="4282">
                  <c:v>42713.577210648145</c:v>
                </c:pt>
                <c:pt idx="4283">
                  <c:v>42713.581192129626</c:v>
                </c:pt>
                <c:pt idx="4284">
                  <c:v>42713.585810185185</c:v>
                </c:pt>
                <c:pt idx="4285">
                  <c:v>42713.589988425927</c:v>
                </c:pt>
                <c:pt idx="4286">
                  <c:v>42713.593541666669</c:v>
                </c:pt>
                <c:pt idx="4287">
                  <c:v>42713.596944444442</c:v>
                </c:pt>
                <c:pt idx="4288">
                  <c:v>42713.600555555553</c:v>
                </c:pt>
                <c:pt idx="4289">
                  <c:v>42713.604050925926</c:v>
                </c:pt>
                <c:pt idx="4290">
                  <c:v>42713.607627314814</c:v>
                </c:pt>
                <c:pt idx="4291">
                  <c:v>42713.615601851852</c:v>
                </c:pt>
                <c:pt idx="4292">
                  <c:v>42713.619930555556</c:v>
                </c:pt>
                <c:pt idx="4293">
                  <c:v>42713.624421296299</c:v>
                </c:pt>
                <c:pt idx="4294">
                  <c:v>42713.636006944442</c:v>
                </c:pt>
                <c:pt idx="4295">
                  <c:v>42713.641319444447</c:v>
                </c:pt>
                <c:pt idx="4296">
                  <c:v>42713.652407407404</c:v>
                </c:pt>
                <c:pt idx="4297">
                  <c:v>42713.658784722225</c:v>
                </c:pt>
                <c:pt idx="4298">
                  <c:v>42713.664687500001</c:v>
                </c:pt>
                <c:pt idx="4299">
                  <c:v>42713.669317129628</c:v>
                </c:pt>
                <c:pt idx="4300">
                  <c:v>42713.67386574074</c:v>
                </c:pt>
                <c:pt idx="4301">
                  <c:v>42713.67832175926</c:v>
                </c:pt>
                <c:pt idx="4302">
                  <c:v>42713.681863425925</c:v>
                </c:pt>
                <c:pt idx="4303">
                  <c:v>42713.685439814813</c:v>
                </c:pt>
                <c:pt idx="4304">
                  <c:v>42713.693240740744</c:v>
                </c:pt>
                <c:pt idx="4305">
                  <c:v>42713.697141203702</c:v>
                </c:pt>
                <c:pt idx="4306">
                  <c:v>42713.700613425928</c:v>
                </c:pt>
                <c:pt idx="4307">
                  <c:v>42713.704247685186</c:v>
                </c:pt>
                <c:pt idx="4308">
                  <c:v>42713.707986111112</c:v>
                </c:pt>
                <c:pt idx="4309">
                  <c:v>42713.712013888886</c:v>
                </c:pt>
                <c:pt idx="4310">
                  <c:v>42713.721018518518</c:v>
                </c:pt>
                <c:pt idx="4311">
                  <c:v>42713.726736111108</c:v>
                </c:pt>
                <c:pt idx="4312">
                  <c:v>42713.731990740744</c:v>
                </c:pt>
                <c:pt idx="4313">
                  <c:v>42713.736944444441</c:v>
                </c:pt>
                <c:pt idx="4314">
                  <c:v>42713.742175925923</c:v>
                </c:pt>
                <c:pt idx="4315">
                  <c:v>42713.749351851853</c:v>
                </c:pt>
                <c:pt idx="4316">
                  <c:v>42713.768194444441</c:v>
                </c:pt>
                <c:pt idx="4317">
                  <c:v>42714.378101851849</c:v>
                </c:pt>
                <c:pt idx="4318">
                  <c:v>42714.383252314816</c:v>
                </c:pt>
                <c:pt idx="4319">
                  <c:v>42714.388206018521</c:v>
                </c:pt>
                <c:pt idx="4320">
                  <c:v>42714.392997685187</c:v>
                </c:pt>
                <c:pt idx="4321">
                  <c:v>42714.397627314815</c:v>
                </c:pt>
                <c:pt idx="4322">
                  <c:v>42714.40216435185</c:v>
                </c:pt>
                <c:pt idx="4323">
                  <c:v>42714.40662037037</c:v>
                </c:pt>
                <c:pt idx="4324">
                  <c:v>42714.411076388889</c:v>
                </c:pt>
                <c:pt idx="4325">
                  <c:v>42714.415486111109</c:v>
                </c:pt>
                <c:pt idx="4326">
                  <c:v>42714.41988425926</c:v>
                </c:pt>
                <c:pt idx="4327">
                  <c:v>42714.424247685187</c:v>
                </c:pt>
                <c:pt idx="4328">
                  <c:v>42714.428622685184</c:v>
                </c:pt>
                <c:pt idx="4329">
                  <c:v>42714.432951388888</c:v>
                </c:pt>
                <c:pt idx="4330">
                  <c:v>42714.437303240738</c:v>
                </c:pt>
                <c:pt idx="4331">
                  <c:v>42714.441643518519</c:v>
                </c:pt>
                <c:pt idx="4332">
                  <c:v>42714.445937500001</c:v>
                </c:pt>
                <c:pt idx="4333">
                  <c:v>42714.450231481482</c:v>
                </c:pt>
                <c:pt idx="4334">
                  <c:v>42714.454432870371</c:v>
                </c:pt>
                <c:pt idx="4335">
                  <c:v>42714.458634259259</c:v>
                </c:pt>
                <c:pt idx="4336">
                  <c:v>42714.462789351855</c:v>
                </c:pt>
                <c:pt idx="4337">
                  <c:v>42714.466944444444</c:v>
                </c:pt>
                <c:pt idx="4338">
                  <c:v>42714.471087962964</c:v>
                </c:pt>
                <c:pt idx="4339">
                  <c:v>42714.475243055553</c:v>
                </c:pt>
                <c:pt idx="4340">
                  <c:v>42714.479409722226</c:v>
                </c:pt>
                <c:pt idx="4341">
                  <c:v>42714.483530092592</c:v>
                </c:pt>
                <c:pt idx="4342">
                  <c:v>42714.487627314818</c:v>
                </c:pt>
                <c:pt idx="4343">
                  <c:v>42714.491724537038</c:v>
                </c:pt>
                <c:pt idx="4344">
                  <c:v>42714.495752314811</c:v>
                </c:pt>
                <c:pt idx="4345">
                  <c:v>42714.499699074076</c:v>
                </c:pt>
                <c:pt idx="4346">
                  <c:v>42714.533796296295</c:v>
                </c:pt>
                <c:pt idx="4347">
                  <c:v>42714.54109953704</c:v>
                </c:pt>
                <c:pt idx="4348">
                  <c:v>42714.54478009259</c:v>
                </c:pt>
                <c:pt idx="4349">
                  <c:v>42714.551944444444</c:v>
                </c:pt>
                <c:pt idx="4350">
                  <c:v>42714.555543981478</c:v>
                </c:pt>
                <c:pt idx="4351">
                  <c:v>42714.559120370373</c:v>
                </c:pt>
                <c:pt idx="4352">
                  <c:v>42714.562662037039</c:v>
                </c:pt>
                <c:pt idx="4353">
                  <c:v>42714.566134259258</c:v>
                </c:pt>
                <c:pt idx="4354">
                  <c:v>42714.569618055553</c:v>
                </c:pt>
                <c:pt idx="4355">
                  <c:v>42714.573113425926</c:v>
                </c:pt>
                <c:pt idx="4356">
                  <c:v>42714.576620370368</c:v>
                </c:pt>
                <c:pt idx="4357">
                  <c:v>42714.580138888887</c:v>
                </c:pt>
                <c:pt idx="4358">
                  <c:v>42714.58384259259</c:v>
                </c:pt>
                <c:pt idx="4359">
                  <c:v>42714.587291666663</c:v>
                </c:pt>
                <c:pt idx="4360">
                  <c:v>42714.590740740743</c:v>
                </c:pt>
                <c:pt idx="4361">
                  <c:v>42714.616666666669</c:v>
                </c:pt>
                <c:pt idx="4362">
                  <c:v>42714.663414351853</c:v>
                </c:pt>
                <c:pt idx="4363">
                  <c:v>42714.669004629628</c:v>
                </c:pt>
                <c:pt idx="4364">
                  <c:v>42714.684479166666</c:v>
                </c:pt>
                <c:pt idx="4365">
                  <c:v>42714.694525462961</c:v>
                </c:pt>
                <c:pt idx="4366">
                  <c:v>42714.699432870373</c:v>
                </c:pt>
                <c:pt idx="4367">
                  <c:v>42714.705937500003</c:v>
                </c:pt>
                <c:pt idx="4368">
                  <c:v>42714.710312499999</c:v>
                </c:pt>
                <c:pt idx="4369">
                  <c:v>42714.714537037034</c:v>
                </c:pt>
                <c:pt idx="4370">
                  <c:v>42714.719861111109</c:v>
                </c:pt>
                <c:pt idx="4371">
                  <c:v>42714.726990740739</c:v>
                </c:pt>
                <c:pt idx="4372">
                  <c:v>42714.74459490741</c:v>
                </c:pt>
                <c:pt idx="4373">
                  <c:v>42714.750787037039</c:v>
                </c:pt>
                <c:pt idx="4374">
                  <c:v>42714.760821759257</c:v>
                </c:pt>
                <c:pt idx="4375">
                  <c:v>42715.377800925926</c:v>
                </c:pt>
                <c:pt idx="4376">
                  <c:v>42715.390185185184</c:v>
                </c:pt>
                <c:pt idx="4377">
                  <c:v>42715.40184027778</c:v>
                </c:pt>
                <c:pt idx="4378">
                  <c:v>42715.407800925925</c:v>
                </c:pt>
                <c:pt idx="4379">
                  <c:v>42715.415405092594</c:v>
                </c:pt>
                <c:pt idx="4380">
                  <c:v>42715.426145833335</c:v>
                </c:pt>
                <c:pt idx="4381">
                  <c:v>42715.43645833333</c:v>
                </c:pt>
                <c:pt idx="4382">
                  <c:v>42715.447060185186</c:v>
                </c:pt>
                <c:pt idx="4383">
                  <c:v>42715.456597222219</c:v>
                </c:pt>
                <c:pt idx="4384">
                  <c:v>42715.466886574075</c:v>
                </c:pt>
                <c:pt idx="4385">
                  <c:v>42715.471863425926</c:v>
                </c:pt>
                <c:pt idx="4386">
                  <c:v>42715.476238425923</c:v>
                </c:pt>
                <c:pt idx="4387">
                  <c:v>42715.481574074074</c:v>
                </c:pt>
                <c:pt idx="4388">
                  <c:v>42715.487037037034</c:v>
                </c:pt>
                <c:pt idx="4389">
                  <c:v>42715.493518518517</c:v>
                </c:pt>
                <c:pt idx="4390">
                  <c:v>42715.498414351852</c:v>
                </c:pt>
                <c:pt idx="4391">
                  <c:v>42715.503692129627</c:v>
                </c:pt>
                <c:pt idx="4392">
                  <c:v>42715.509270833332</c:v>
                </c:pt>
                <c:pt idx="4393">
                  <c:v>42715.515289351853</c:v>
                </c:pt>
                <c:pt idx="4394">
                  <c:v>42715.519768518519</c:v>
                </c:pt>
                <c:pt idx="4395">
                  <c:v>42715.524687500001</c:v>
                </c:pt>
                <c:pt idx="4396">
                  <c:v>42715.528784722221</c:v>
                </c:pt>
                <c:pt idx="4397">
                  <c:v>42715.53328703704</c:v>
                </c:pt>
                <c:pt idx="4398">
                  <c:v>42715.549074074072</c:v>
                </c:pt>
                <c:pt idx="4399">
                  <c:v>42715.55269675926</c:v>
                </c:pt>
                <c:pt idx="4400">
                  <c:v>42715.556284722225</c:v>
                </c:pt>
                <c:pt idx="4401">
                  <c:v>42715.560046296298</c:v>
                </c:pt>
                <c:pt idx="4402">
                  <c:v>42715.563530092593</c:v>
                </c:pt>
                <c:pt idx="4403">
                  <c:v>42715.567025462966</c:v>
                </c:pt>
                <c:pt idx="4404">
                  <c:v>42715.570474537039</c:v>
                </c:pt>
                <c:pt idx="4405">
                  <c:v>42715.573935185188</c:v>
                </c:pt>
                <c:pt idx="4406">
                  <c:v>42715.577499999999</c:v>
                </c:pt>
                <c:pt idx="4407">
                  <c:v>42715.581018518518</c:v>
                </c:pt>
                <c:pt idx="4408">
                  <c:v>42715.58457175926</c:v>
                </c:pt>
                <c:pt idx="4409">
                  <c:v>42715.588472222225</c:v>
                </c:pt>
                <c:pt idx="4410">
                  <c:v>42715.592650462961</c:v>
                </c:pt>
                <c:pt idx="4411">
                  <c:v>42715.596875000003</c:v>
                </c:pt>
                <c:pt idx="4412">
                  <c:v>42715.600844907407</c:v>
                </c:pt>
                <c:pt idx="4413">
                  <c:v>42715.604814814818</c:v>
                </c:pt>
                <c:pt idx="4414">
                  <c:v>42715.609178240738</c:v>
                </c:pt>
                <c:pt idx="4415">
                  <c:v>42715.612951388888</c:v>
                </c:pt>
                <c:pt idx="4416">
                  <c:v>42715.617581018516</c:v>
                </c:pt>
                <c:pt idx="4417">
                  <c:v>42715.628310185188</c:v>
                </c:pt>
                <c:pt idx="4418">
                  <c:v>42715.632268518515</c:v>
                </c:pt>
                <c:pt idx="4419">
                  <c:v>42715.639814814815</c:v>
                </c:pt>
                <c:pt idx="4420">
                  <c:v>42715.643518518518</c:v>
                </c:pt>
                <c:pt idx="4421">
                  <c:v>42715.647476851853</c:v>
                </c:pt>
                <c:pt idx="4422">
                  <c:v>42715.65185185185</c:v>
                </c:pt>
                <c:pt idx="4423">
                  <c:v>42715.6565625</c:v>
                </c:pt>
                <c:pt idx="4424">
                  <c:v>42715.661828703705</c:v>
                </c:pt>
                <c:pt idx="4425">
                  <c:v>42715.666909722226</c:v>
                </c:pt>
                <c:pt idx="4426">
                  <c:v>42715.674490740741</c:v>
                </c:pt>
                <c:pt idx="4427">
                  <c:v>42715.684039351851</c:v>
                </c:pt>
                <c:pt idx="4428">
                  <c:v>42715.690312500003</c:v>
                </c:pt>
                <c:pt idx="4429">
                  <c:v>42715.696898148148</c:v>
                </c:pt>
                <c:pt idx="4430">
                  <c:v>42715.702835648146</c:v>
                </c:pt>
                <c:pt idx="4431">
                  <c:v>42715.710162037038</c:v>
                </c:pt>
                <c:pt idx="4432">
                  <c:v>42715.718530092592</c:v>
                </c:pt>
                <c:pt idx="4433">
                  <c:v>42715.730046296296</c:v>
                </c:pt>
                <c:pt idx="4434">
                  <c:v>42715.739155092589</c:v>
                </c:pt>
                <c:pt idx="4435">
                  <c:v>42715.750972222224</c:v>
                </c:pt>
                <c:pt idx="4436">
                  <c:v>42716.378668981481</c:v>
                </c:pt>
                <c:pt idx="4437">
                  <c:v>42716.386944444443</c:v>
                </c:pt>
                <c:pt idx="4438">
                  <c:v>42716.395995370367</c:v>
                </c:pt>
                <c:pt idx="4439">
                  <c:v>42716.405914351853</c:v>
                </c:pt>
                <c:pt idx="4440">
                  <c:v>42716.414652777778</c:v>
                </c:pt>
                <c:pt idx="4441">
                  <c:v>42716.423530092594</c:v>
                </c:pt>
                <c:pt idx="4442">
                  <c:v>42716.432256944441</c:v>
                </c:pt>
                <c:pt idx="4443">
                  <c:v>42716.438067129631</c:v>
                </c:pt>
                <c:pt idx="4444">
                  <c:v>42716.442326388889</c:v>
                </c:pt>
                <c:pt idx="4445">
                  <c:v>42716.446909722225</c:v>
                </c:pt>
                <c:pt idx="4446">
                  <c:v>42716.451249999998</c:v>
                </c:pt>
                <c:pt idx="4447">
                  <c:v>42716.463541666664</c:v>
                </c:pt>
                <c:pt idx="4448">
                  <c:v>42716.480347222219</c:v>
                </c:pt>
                <c:pt idx="4449">
                  <c:v>42716.485277777778</c:v>
                </c:pt>
                <c:pt idx="4450">
                  <c:v>42716.493263888886</c:v>
                </c:pt>
                <c:pt idx="4451">
                  <c:v>42716.497129629628</c:v>
                </c:pt>
                <c:pt idx="4452">
                  <c:v>42716.504826388889</c:v>
                </c:pt>
                <c:pt idx="4453">
                  <c:v>42716.512731481482</c:v>
                </c:pt>
                <c:pt idx="4454">
                  <c:v>42716.516539351855</c:v>
                </c:pt>
                <c:pt idx="4455">
                  <c:v>42716.520266203705</c:v>
                </c:pt>
                <c:pt idx="4456">
                  <c:v>42716.523958333331</c:v>
                </c:pt>
                <c:pt idx="4457">
                  <c:v>42716.527662037035</c:v>
                </c:pt>
                <c:pt idx="4458">
                  <c:v>42716.531365740739</c:v>
                </c:pt>
                <c:pt idx="4459">
                  <c:v>42716.535034722219</c:v>
                </c:pt>
                <c:pt idx="4460">
                  <c:v>42716.538715277777</c:v>
                </c:pt>
                <c:pt idx="4461">
                  <c:v>42716.542384259257</c:v>
                </c:pt>
                <c:pt idx="4462">
                  <c:v>42716.54965277778</c:v>
                </c:pt>
                <c:pt idx="4463">
                  <c:v>42716.553287037037</c:v>
                </c:pt>
                <c:pt idx="4464">
                  <c:v>42716.556990740741</c:v>
                </c:pt>
                <c:pt idx="4465">
                  <c:v>42716.560636574075</c:v>
                </c:pt>
                <c:pt idx="4466">
                  <c:v>42716.564328703702</c:v>
                </c:pt>
                <c:pt idx="4467">
                  <c:v>42716.568055555559</c:v>
                </c:pt>
                <c:pt idx="4468">
                  <c:v>42716.571655092594</c:v>
                </c:pt>
                <c:pt idx="4469">
                  <c:v>42716.575416666667</c:v>
                </c:pt>
                <c:pt idx="4470">
                  <c:v>42716.57916666667</c:v>
                </c:pt>
                <c:pt idx="4471">
                  <c:v>42716.582800925928</c:v>
                </c:pt>
                <c:pt idx="4472">
                  <c:v>42716.586469907408</c:v>
                </c:pt>
                <c:pt idx="4473">
                  <c:v>42716.59003472222</c:v>
                </c:pt>
                <c:pt idx="4474">
                  <c:v>42716.593715277777</c:v>
                </c:pt>
                <c:pt idx="4475">
                  <c:v>42716.597395833334</c:v>
                </c:pt>
                <c:pt idx="4476">
                  <c:v>42716.601006944446</c:v>
                </c:pt>
                <c:pt idx="4477">
                  <c:v>42716.60460648148</c:v>
                </c:pt>
                <c:pt idx="4478">
                  <c:v>42716.608032407406</c:v>
                </c:pt>
                <c:pt idx="4479">
                  <c:v>42716.611539351848</c:v>
                </c:pt>
                <c:pt idx="4480">
                  <c:v>42716.615011574075</c:v>
                </c:pt>
                <c:pt idx="4481">
                  <c:v>42716.618495370371</c:v>
                </c:pt>
                <c:pt idx="4482">
                  <c:v>42716.622025462966</c:v>
                </c:pt>
                <c:pt idx="4483">
                  <c:v>42716.625532407408</c:v>
                </c:pt>
                <c:pt idx="4484">
                  <c:v>42716.629074074073</c:v>
                </c:pt>
                <c:pt idx="4485">
                  <c:v>42716.632581018515</c:v>
                </c:pt>
                <c:pt idx="4486">
                  <c:v>42716.636874999997</c:v>
                </c:pt>
                <c:pt idx="4487">
                  <c:v>42716.641064814816</c:v>
                </c:pt>
                <c:pt idx="4488">
                  <c:v>42716.644803240742</c:v>
                </c:pt>
                <c:pt idx="4489">
                  <c:v>42716.648831018516</c:v>
                </c:pt>
                <c:pt idx="4490">
                  <c:v>42716.653321759259</c:v>
                </c:pt>
                <c:pt idx="4491">
                  <c:v>42716.658425925925</c:v>
                </c:pt>
                <c:pt idx="4492">
                  <c:v>42716.66306712963</c:v>
                </c:pt>
                <c:pt idx="4493">
                  <c:v>42716.668263888889</c:v>
                </c:pt>
                <c:pt idx="4494">
                  <c:v>42716.671770833331</c:v>
                </c:pt>
                <c:pt idx="4495">
                  <c:v>42716.675196759257</c:v>
                </c:pt>
                <c:pt idx="4496">
                  <c:v>42716.682824074072</c:v>
                </c:pt>
                <c:pt idx="4497">
                  <c:v>42716.687974537039</c:v>
                </c:pt>
                <c:pt idx="4498">
                  <c:v>42716.694201388891</c:v>
                </c:pt>
                <c:pt idx="4499">
                  <c:v>42716.698761574073</c:v>
                </c:pt>
                <c:pt idx="4500">
                  <c:v>42716.703263888892</c:v>
                </c:pt>
                <c:pt idx="4501">
                  <c:v>42716.707303240742</c:v>
                </c:pt>
                <c:pt idx="4502">
                  <c:v>42716.711736111109</c:v>
                </c:pt>
                <c:pt idx="4503">
                  <c:v>42716.715787037036</c:v>
                </c:pt>
                <c:pt idx="4504">
                  <c:v>42716.720023148147</c:v>
                </c:pt>
                <c:pt idx="4505">
                  <c:v>42716.724270833336</c:v>
                </c:pt>
                <c:pt idx="4506">
                  <c:v>42716.728680555556</c:v>
                </c:pt>
                <c:pt idx="4507">
                  <c:v>42716.734236111108</c:v>
                </c:pt>
                <c:pt idx="4508">
                  <c:v>42716.739224537036</c:v>
                </c:pt>
                <c:pt idx="4509">
                  <c:v>42716.744108796294</c:v>
                </c:pt>
                <c:pt idx="4510">
                  <c:v>42716.749155092592</c:v>
                </c:pt>
                <c:pt idx="4511">
                  <c:v>42716.754201388889</c:v>
                </c:pt>
                <c:pt idx="4512">
                  <c:v>42716.760011574072</c:v>
                </c:pt>
                <c:pt idx="4513">
                  <c:v>42717.378310185188</c:v>
                </c:pt>
                <c:pt idx="4514">
                  <c:v>42717.383657407408</c:v>
                </c:pt>
                <c:pt idx="4515">
                  <c:v>42717.389120370368</c:v>
                </c:pt>
                <c:pt idx="4516">
                  <c:v>42717.394814814812</c:v>
                </c:pt>
                <c:pt idx="4517">
                  <c:v>42717.401412037034</c:v>
                </c:pt>
                <c:pt idx="4518">
                  <c:v>42717.407939814817</c:v>
                </c:pt>
                <c:pt idx="4519">
                  <c:v>42717.413217592592</c:v>
                </c:pt>
                <c:pt idx="4520">
                  <c:v>42717.417708333334</c:v>
                </c:pt>
                <c:pt idx="4521">
                  <c:v>42717.422361111108</c:v>
                </c:pt>
                <c:pt idx="4522">
                  <c:v>42717.427037037036</c:v>
                </c:pt>
                <c:pt idx="4523">
                  <c:v>42717.43178240741</c:v>
                </c:pt>
                <c:pt idx="4524">
                  <c:v>42717.436493055553</c:v>
                </c:pt>
                <c:pt idx="4525">
                  <c:v>42717.441134259258</c:v>
                </c:pt>
                <c:pt idx="4526">
                  <c:v>42717.445798611108</c:v>
                </c:pt>
                <c:pt idx="4527">
                  <c:v>42717.52820601852</c:v>
                </c:pt>
                <c:pt idx="4528">
                  <c:v>42717.55363425926</c:v>
                </c:pt>
                <c:pt idx="4529">
                  <c:v>42717.558379629627</c:v>
                </c:pt>
                <c:pt idx="4530">
                  <c:v>42717.562175925923</c:v>
                </c:pt>
                <c:pt idx="4531">
                  <c:v>42717.565787037034</c:v>
                </c:pt>
                <c:pt idx="4532">
                  <c:v>42717.569537037038</c:v>
                </c:pt>
                <c:pt idx="4533">
                  <c:v>42717.573263888888</c:v>
                </c:pt>
                <c:pt idx="4534">
                  <c:v>42717.57712962963</c:v>
                </c:pt>
                <c:pt idx="4535">
                  <c:v>42717.58121527778</c:v>
                </c:pt>
                <c:pt idx="4536">
                  <c:v>42717.585046296299</c:v>
                </c:pt>
                <c:pt idx="4537">
                  <c:v>42717.589155092595</c:v>
                </c:pt>
                <c:pt idx="4538">
                  <c:v>42717.593078703707</c:v>
                </c:pt>
                <c:pt idx="4539">
                  <c:v>42717.59716435185</c:v>
                </c:pt>
                <c:pt idx="4540">
                  <c:v>42717.601342592592</c:v>
                </c:pt>
                <c:pt idx="4541">
                  <c:v>42717.605729166666</c:v>
                </c:pt>
                <c:pt idx="4542">
                  <c:v>42717.609282407408</c:v>
                </c:pt>
                <c:pt idx="4543">
                  <c:v>42717.612847222219</c:v>
                </c:pt>
                <c:pt idx="4544">
                  <c:v>42717.616377314815</c:v>
                </c:pt>
                <c:pt idx="4545">
                  <c:v>42717.619942129626</c:v>
                </c:pt>
                <c:pt idx="4546">
                  <c:v>42717.623553240737</c:v>
                </c:pt>
                <c:pt idx="4547">
                  <c:v>42717.627314814818</c:v>
                </c:pt>
                <c:pt idx="4548">
                  <c:v>42717.631076388891</c:v>
                </c:pt>
                <c:pt idx="4549">
                  <c:v>42717.635277777779</c:v>
                </c:pt>
                <c:pt idx="4550">
                  <c:v>42717.638842592591</c:v>
                </c:pt>
                <c:pt idx="4551">
                  <c:v>42717.642418981479</c:v>
                </c:pt>
                <c:pt idx="4552">
                  <c:v>42717.646168981482</c:v>
                </c:pt>
                <c:pt idx="4553">
                  <c:v>42717.651284722226</c:v>
                </c:pt>
                <c:pt idx="4554">
                  <c:v>42717.65519675926</c:v>
                </c:pt>
                <c:pt idx="4555">
                  <c:v>42717.659756944442</c:v>
                </c:pt>
                <c:pt idx="4556">
                  <c:v>42717.665775462963</c:v>
                </c:pt>
                <c:pt idx="4557">
                  <c:v>42717.670706018522</c:v>
                </c:pt>
                <c:pt idx="4558">
                  <c:v>42717.674907407411</c:v>
                </c:pt>
                <c:pt idx="4559">
                  <c:v>42717.679293981484</c:v>
                </c:pt>
                <c:pt idx="4560">
                  <c:v>42717.683958333335</c:v>
                </c:pt>
                <c:pt idx="4561">
                  <c:v>42717.688194444447</c:v>
                </c:pt>
                <c:pt idx="4562">
                  <c:v>42717.692465277774</c:v>
                </c:pt>
                <c:pt idx="4563">
                  <c:v>42717.69672453704</c:v>
                </c:pt>
                <c:pt idx="4564">
                  <c:v>42717.700844907406</c:v>
                </c:pt>
                <c:pt idx="4565">
                  <c:v>42717.704837962963</c:v>
                </c:pt>
                <c:pt idx="4566">
                  <c:v>42717.709270833337</c:v>
                </c:pt>
                <c:pt idx="4567">
                  <c:v>42717.713483796295</c:v>
                </c:pt>
                <c:pt idx="4568">
                  <c:v>42717.71806712963</c:v>
                </c:pt>
                <c:pt idx="4569">
                  <c:v>42717.722754629627</c:v>
                </c:pt>
                <c:pt idx="4570">
                  <c:v>42717.727280092593</c:v>
                </c:pt>
                <c:pt idx="4571">
                  <c:v>42717.731817129628</c:v>
                </c:pt>
                <c:pt idx="4572">
                  <c:v>42717.736921296295</c:v>
                </c:pt>
                <c:pt idx="4573">
                  <c:v>42717.742210648146</c:v>
                </c:pt>
                <c:pt idx="4574">
                  <c:v>42717.74795138889</c:v>
                </c:pt>
                <c:pt idx="4575">
                  <c:v>42717.753206018519</c:v>
                </c:pt>
                <c:pt idx="4576">
                  <c:v>42717.759016203701</c:v>
                </c:pt>
                <c:pt idx="4577">
                  <c:v>42717.768437500003</c:v>
                </c:pt>
                <c:pt idx="4578">
                  <c:v>42718.378101851849</c:v>
                </c:pt>
                <c:pt idx="4579">
                  <c:v>42718.382951388892</c:v>
                </c:pt>
                <c:pt idx="4580">
                  <c:v>42718.387662037036</c:v>
                </c:pt>
                <c:pt idx="4581">
                  <c:v>42718.39230324074</c:v>
                </c:pt>
                <c:pt idx="4582">
                  <c:v>42718.406863425924</c:v>
                </c:pt>
                <c:pt idx="4583">
                  <c:v>42718.416284722225</c:v>
                </c:pt>
                <c:pt idx="4584">
                  <c:v>42718.441886574074</c:v>
                </c:pt>
                <c:pt idx="4585">
                  <c:v>42718.473657407405</c:v>
                </c:pt>
                <c:pt idx="4586">
                  <c:v>42718.489039351851</c:v>
                </c:pt>
                <c:pt idx="4587">
                  <c:v>42718.492893518516</c:v>
                </c:pt>
                <c:pt idx="4588">
                  <c:v>42718.496689814812</c:v>
                </c:pt>
                <c:pt idx="4589">
                  <c:v>42718.500497685185</c:v>
                </c:pt>
                <c:pt idx="4590">
                  <c:v>42718.533668981479</c:v>
                </c:pt>
                <c:pt idx="4591">
                  <c:v>42718.555405092593</c:v>
                </c:pt>
                <c:pt idx="4592">
                  <c:v>42718.599189814813</c:v>
                </c:pt>
                <c:pt idx="4593">
                  <c:v>42718.603217592594</c:v>
                </c:pt>
                <c:pt idx="4594">
                  <c:v>42718.62872685185</c:v>
                </c:pt>
                <c:pt idx="4595">
                  <c:v>42718.633136574077</c:v>
                </c:pt>
                <c:pt idx="4596">
                  <c:v>42718.643240740741</c:v>
                </c:pt>
                <c:pt idx="4597">
                  <c:v>42718.648159722223</c:v>
                </c:pt>
                <c:pt idx="4598">
                  <c:v>42718.652314814812</c:v>
                </c:pt>
                <c:pt idx="4599">
                  <c:v>42718.656319444446</c:v>
                </c:pt>
                <c:pt idx="4600">
                  <c:v>42718.660300925927</c:v>
                </c:pt>
                <c:pt idx="4601">
                  <c:v>42718.664340277777</c:v>
                </c:pt>
                <c:pt idx="4602">
                  <c:v>42718.668333333335</c:v>
                </c:pt>
                <c:pt idx="4603">
                  <c:v>42718.672453703701</c:v>
                </c:pt>
                <c:pt idx="4604">
                  <c:v>42718.676388888889</c:v>
                </c:pt>
                <c:pt idx="4605">
                  <c:v>42718.680231481485</c:v>
                </c:pt>
                <c:pt idx="4606">
                  <c:v>42718.684074074074</c:v>
                </c:pt>
                <c:pt idx="4607">
                  <c:v>42718.68787037037</c:v>
                </c:pt>
                <c:pt idx="4608">
                  <c:v>42718.691840277781</c:v>
                </c:pt>
                <c:pt idx="4609">
                  <c:v>42718.699548611112</c:v>
                </c:pt>
                <c:pt idx="4610">
                  <c:v>42718.704467592594</c:v>
                </c:pt>
                <c:pt idx="4611">
                  <c:v>42718.708611111113</c:v>
                </c:pt>
                <c:pt idx="4612">
                  <c:v>42718.718634259261</c:v>
                </c:pt>
                <c:pt idx="4613">
                  <c:v>42718.727314814816</c:v>
                </c:pt>
                <c:pt idx="4614">
                  <c:v>42718.732291666667</c:v>
                </c:pt>
                <c:pt idx="4615">
                  <c:v>42719.37809027778</c:v>
                </c:pt>
                <c:pt idx="4616">
                  <c:v>42719.389444444445</c:v>
                </c:pt>
                <c:pt idx="4617">
                  <c:v>42719.40452546296</c:v>
                </c:pt>
                <c:pt idx="4618">
                  <c:v>42719.40996527778</c:v>
                </c:pt>
                <c:pt idx="4619">
                  <c:v>42719.415150462963</c:v>
                </c:pt>
                <c:pt idx="4620">
                  <c:v>42719.419652777775</c:v>
                </c:pt>
                <c:pt idx="4621">
                  <c:v>42719.425208333334</c:v>
                </c:pt>
                <c:pt idx="4622">
                  <c:v>42719.43074074074</c:v>
                </c:pt>
                <c:pt idx="4623">
                  <c:v>42719.436666666668</c:v>
                </c:pt>
                <c:pt idx="4624">
                  <c:v>42719.441203703704</c:v>
                </c:pt>
                <c:pt idx="4625">
                  <c:v>42719.449421296296</c:v>
                </c:pt>
                <c:pt idx="4626">
                  <c:v>42719.461828703701</c:v>
                </c:pt>
                <c:pt idx="4627">
                  <c:v>42719.465914351851</c:v>
                </c:pt>
                <c:pt idx="4628">
                  <c:v>42719.470138888886</c:v>
                </c:pt>
                <c:pt idx="4629">
                  <c:v>42719.474236111113</c:v>
                </c:pt>
                <c:pt idx="4630">
                  <c:v>42719.478263888886</c:v>
                </c:pt>
                <c:pt idx="4631">
                  <c:v>42719.482129629629</c:v>
                </c:pt>
                <c:pt idx="4632">
                  <c:v>42719.486030092594</c:v>
                </c:pt>
                <c:pt idx="4633">
                  <c:v>42719.49763888889</c:v>
                </c:pt>
                <c:pt idx="4634">
                  <c:v>42719.502175925925</c:v>
                </c:pt>
                <c:pt idx="4635">
                  <c:v>42719.505891203706</c:v>
                </c:pt>
                <c:pt idx="4636">
                  <c:v>42719.509629629632</c:v>
                </c:pt>
                <c:pt idx="4637">
                  <c:v>42719.513321759259</c:v>
                </c:pt>
                <c:pt idx="4638">
                  <c:v>42719.516944444447</c:v>
                </c:pt>
                <c:pt idx="4639">
                  <c:v>42719.520555555559</c:v>
                </c:pt>
                <c:pt idx="4640">
                  <c:v>42719.524189814816</c:v>
                </c:pt>
                <c:pt idx="4641">
                  <c:v>42719.528171296297</c:v>
                </c:pt>
                <c:pt idx="4642">
                  <c:v>42719.532048611109</c:v>
                </c:pt>
                <c:pt idx="4643">
                  <c:v>42719.535624999997</c:v>
                </c:pt>
                <c:pt idx="4644">
                  <c:v>42719.539212962962</c:v>
                </c:pt>
                <c:pt idx="4645">
                  <c:v>42719.54278935185</c:v>
                </c:pt>
                <c:pt idx="4646">
                  <c:v>42719.546354166669</c:v>
                </c:pt>
                <c:pt idx="4647">
                  <c:v>42719.549872685187</c:v>
                </c:pt>
                <c:pt idx="4648">
                  <c:v>42719.553402777776</c:v>
                </c:pt>
                <c:pt idx="4649">
                  <c:v>42719.557106481479</c:v>
                </c:pt>
                <c:pt idx="4650">
                  <c:v>42719.560706018521</c:v>
                </c:pt>
                <c:pt idx="4651">
                  <c:v>42719.564259259256</c:v>
                </c:pt>
                <c:pt idx="4652">
                  <c:v>42719.567812499998</c:v>
                </c:pt>
                <c:pt idx="4653">
                  <c:v>42719.571550925924</c:v>
                </c:pt>
                <c:pt idx="4654">
                  <c:v>42719.575196759259</c:v>
                </c:pt>
                <c:pt idx="4655">
                  <c:v>42719.578657407408</c:v>
                </c:pt>
                <c:pt idx="4656">
                  <c:v>42719.582118055558</c:v>
                </c:pt>
                <c:pt idx="4657">
                  <c:v>42719.58556712963</c:v>
                </c:pt>
                <c:pt idx="4658">
                  <c:v>42719.589016203703</c:v>
                </c:pt>
                <c:pt idx="4659">
                  <c:v>42719.592430555553</c:v>
                </c:pt>
                <c:pt idx="4660">
                  <c:v>42719.596006944441</c:v>
                </c:pt>
                <c:pt idx="4661">
                  <c:v>42719.59983796296</c:v>
                </c:pt>
                <c:pt idx="4662">
                  <c:v>42719.603379629632</c:v>
                </c:pt>
                <c:pt idx="4663">
                  <c:v>42719.606886574074</c:v>
                </c:pt>
                <c:pt idx="4664">
                  <c:v>42719.610358796293</c:v>
                </c:pt>
                <c:pt idx="4665">
                  <c:v>42719.613796296297</c:v>
                </c:pt>
                <c:pt idx="4666">
                  <c:v>42719.617222222223</c:v>
                </c:pt>
                <c:pt idx="4667">
                  <c:v>42719.620648148149</c:v>
                </c:pt>
                <c:pt idx="4668">
                  <c:v>42719.624131944445</c:v>
                </c:pt>
                <c:pt idx="4669">
                  <c:v>42719.627939814818</c:v>
                </c:pt>
                <c:pt idx="4670">
                  <c:v>42719.631388888891</c:v>
                </c:pt>
                <c:pt idx="4671">
                  <c:v>42719.635208333333</c:v>
                </c:pt>
                <c:pt idx="4672">
                  <c:v>42719.638796296298</c:v>
                </c:pt>
                <c:pt idx="4673">
                  <c:v>42719.642222222225</c:v>
                </c:pt>
                <c:pt idx="4674">
                  <c:v>42719.645821759259</c:v>
                </c:pt>
                <c:pt idx="4675">
                  <c:v>42719.649270833332</c:v>
                </c:pt>
                <c:pt idx="4676">
                  <c:v>42719.652754629627</c:v>
                </c:pt>
                <c:pt idx="4677">
                  <c:v>42719.656342592592</c:v>
                </c:pt>
                <c:pt idx="4678">
                  <c:v>42719.660219907404</c:v>
                </c:pt>
                <c:pt idx="4679">
                  <c:v>42719.664375</c:v>
                </c:pt>
                <c:pt idx="4680">
                  <c:v>42719.670231481483</c:v>
                </c:pt>
                <c:pt idx="4681">
                  <c:v>42719.675810185188</c:v>
                </c:pt>
                <c:pt idx="4682">
                  <c:v>42719.681192129632</c:v>
                </c:pt>
                <c:pt idx="4683">
                  <c:v>42719.685057870367</c:v>
                </c:pt>
                <c:pt idx="4684">
                  <c:v>42719.688900462963</c:v>
                </c:pt>
                <c:pt idx="4685">
                  <c:v>42719.693599537037</c:v>
                </c:pt>
                <c:pt idx="4686">
                  <c:v>42719.698240740741</c:v>
                </c:pt>
                <c:pt idx="4687">
                  <c:v>42719.726898148147</c:v>
                </c:pt>
                <c:pt idx="4688">
                  <c:v>42720.378078703703</c:v>
                </c:pt>
                <c:pt idx="4689">
                  <c:v>42720.383229166669</c:v>
                </c:pt>
                <c:pt idx="4690">
                  <c:v>42720.39303240741</c:v>
                </c:pt>
                <c:pt idx="4691">
                  <c:v>42720.397766203707</c:v>
                </c:pt>
                <c:pt idx="4692">
                  <c:v>42720.403217592589</c:v>
                </c:pt>
                <c:pt idx="4693">
                  <c:v>42720.408090277779</c:v>
                </c:pt>
                <c:pt idx="4694">
                  <c:v>42720.413275462961</c:v>
                </c:pt>
                <c:pt idx="4695">
                  <c:v>42720.417696759258</c:v>
                </c:pt>
                <c:pt idx="4696">
                  <c:v>42720.421724537038</c:v>
                </c:pt>
                <c:pt idx="4697">
                  <c:v>42720.425937499997</c:v>
                </c:pt>
                <c:pt idx="4698">
                  <c:v>42720.430567129632</c:v>
                </c:pt>
                <c:pt idx="4699">
                  <c:v>42720.434918981482</c:v>
                </c:pt>
                <c:pt idx="4700">
                  <c:v>42720.438993055555</c:v>
                </c:pt>
                <c:pt idx="4701">
                  <c:v>42720.443449074075</c:v>
                </c:pt>
                <c:pt idx="4702">
                  <c:v>42720.447905092595</c:v>
                </c:pt>
                <c:pt idx="4703">
                  <c:v>42720.452523148146</c:v>
                </c:pt>
                <c:pt idx="4704">
                  <c:v>42720.457025462965</c:v>
                </c:pt>
                <c:pt idx="4705">
                  <c:v>42720.461539351854</c:v>
                </c:pt>
                <c:pt idx="4706">
                  <c:v>42720.466041666667</c:v>
                </c:pt>
                <c:pt idx="4707">
                  <c:v>42720.470659722225</c:v>
                </c:pt>
                <c:pt idx="4708">
                  <c:v>42720.474953703706</c:v>
                </c:pt>
                <c:pt idx="4709">
                  <c:v>42720.479085648149</c:v>
                </c:pt>
                <c:pt idx="4710">
                  <c:v>42720.483136574076</c:v>
                </c:pt>
                <c:pt idx="4711">
                  <c:v>42720.487523148149</c:v>
                </c:pt>
                <c:pt idx="4712">
                  <c:v>42720.491898148146</c:v>
                </c:pt>
                <c:pt idx="4713">
                  <c:v>42720.496168981481</c:v>
                </c:pt>
                <c:pt idx="4714">
                  <c:v>42720.500416666669</c:v>
                </c:pt>
                <c:pt idx="4715">
                  <c:v>42720.512280092589</c:v>
                </c:pt>
                <c:pt idx="4716">
                  <c:v>42720.51630787037</c:v>
                </c:pt>
                <c:pt idx="4717">
                  <c:v>42720.520358796297</c:v>
                </c:pt>
                <c:pt idx="4718">
                  <c:v>42720.524525462963</c:v>
                </c:pt>
                <c:pt idx="4719">
                  <c:v>42720.528657407405</c:v>
                </c:pt>
                <c:pt idx="4720">
                  <c:v>42720.532592592594</c:v>
                </c:pt>
                <c:pt idx="4721">
                  <c:v>42720.536585648151</c:v>
                </c:pt>
                <c:pt idx="4722">
                  <c:v>42720.540520833332</c:v>
                </c:pt>
                <c:pt idx="4723">
                  <c:v>42720.544537037036</c:v>
                </c:pt>
                <c:pt idx="4724">
                  <c:v>42720.548159722224</c:v>
                </c:pt>
                <c:pt idx="4725">
                  <c:v>42720.551759259259</c:v>
                </c:pt>
                <c:pt idx="4726">
                  <c:v>42720.555428240739</c:v>
                </c:pt>
                <c:pt idx="4727">
                  <c:v>42720.558993055558</c:v>
                </c:pt>
                <c:pt idx="4728">
                  <c:v>42720.570474537039</c:v>
                </c:pt>
                <c:pt idx="4729">
                  <c:v>42720.581886574073</c:v>
                </c:pt>
                <c:pt idx="4730">
                  <c:v>42720.593090277776</c:v>
                </c:pt>
                <c:pt idx="4731">
                  <c:v>42720.596736111111</c:v>
                </c:pt>
                <c:pt idx="4732">
                  <c:v>42720.600219907406</c:v>
                </c:pt>
                <c:pt idx="4733">
                  <c:v>42720.603912037041</c:v>
                </c:pt>
                <c:pt idx="4734">
                  <c:v>42720.607465277775</c:v>
                </c:pt>
                <c:pt idx="4735">
                  <c:v>42720.61105324074</c:v>
                </c:pt>
                <c:pt idx="4736">
                  <c:v>42720.615289351852</c:v>
                </c:pt>
                <c:pt idx="4737">
                  <c:v>42720.619143518517</c:v>
                </c:pt>
                <c:pt idx="4738">
                  <c:v>42720.626458333332</c:v>
                </c:pt>
                <c:pt idx="4739">
                  <c:v>42720.634120370371</c:v>
                </c:pt>
                <c:pt idx="4740">
                  <c:v>42720.63795138889</c:v>
                </c:pt>
                <c:pt idx="4741">
                  <c:v>42720.641504629632</c:v>
                </c:pt>
                <c:pt idx="4742">
                  <c:v>42720.645821759259</c:v>
                </c:pt>
                <c:pt idx="4743">
                  <c:v>42720.64947916667</c:v>
                </c:pt>
                <c:pt idx="4744">
                  <c:v>42720.653587962966</c:v>
                </c:pt>
                <c:pt idx="4745">
                  <c:v>42720.657280092593</c:v>
                </c:pt>
                <c:pt idx="4746">
                  <c:v>42720.661041666666</c:v>
                </c:pt>
                <c:pt idx="4747">
                  <c:v>42720.664583333331</c:v>
                </c:pt>
                <c:pt idx="4748">
                  <c:v>42720.668958333335</c:v>
                </c:pt>
                <c:pt idx="4749">
                  <c:v>42720.672592592593</c:v>
                </c:pt>
                <c:pt idx="4750">
                  <c:v>42720.67695601852</c:v>
                </c:pt>
                <c:pt idx="4751">
                  <c:v>42720.683379629627</c:v>
                </c:pt>
                <c:pt idx="4752">
                  <c:v>42720.6874537037</c:v>
                </c:pt>
                <c:pt idx="4753">
                  <c:v>42720.691388888888</c:v>
                </c:pt>
                <c:pt idx="4754">
                  <c:v>42720.695659722223</c:v>
                </c:pt>
                <c:pt idx="4755">
                  <c:v>42720.701597222222</c:v>
                </c:pt>
                <c:pt idx="4756">
                  <c:v>42720.70820601852</c:v>
                </c:pt>
                <c:pt idx="4757">
                  <c:v>42720.712685185186</c:v>
                </c:pt>
                <c:pt idx="4758">
                  <c:v>42720.717395833337</c:v>
                </c:pt>
                <c:pt idx="4759">
                  <c:v>42720.723032407404</c:v>
                </c:pt>
                <c:pt idx="4760">
                  <c:v>42720.727349537039</c:v>
                </c:pt>
                <c:pt idx="4761">
                  <c:v>42720.732569444444</c:v>
                </c:pt>
                <c:pt idx="4762">
                  <c:v>42720.743310185186</c:v>
                </c:pt>
                <c:pt idx="4763">
                  <c:v>42720.757615740738</c:v>
                </c:pt>
                <c:pt idx="4764">
                  <c:v>42721.377881944441</c:v>
                </c:pt>
                <c:pt idx="4765">
                  <c:v>42721.383680555555</c:v>
                </c:pt>
                <c:pt idx="4766">
                  <c:v>42721.389768518522</c:v>
                </c:pt>
                <c:pt idx="4767">
                  <c:v>42721.395162037035</c:v>
                </c:pt>
                <c:pt idx="4768">
                  <c:v>42721.400370370371</c:v>
                </c:pt>
                <c:pt idx="4769">
                  <c:v>42721.415324074071</c:v>
                </c:pt>
                <c:pt idx="4770">
                  <c:v>42721.420347222222</c:v>
                </c:pt>
                <c:pt idx="4771">
                  <c:v>42721.425150462965</c:v>
                </c:pt>
                <c:pt idx="4772">
                  <c:v>42721.429918981485</c:v>
                </c:pt>
                <c:pt idx="4773">
                  <c:v>42721.434699074074</c:v>
                </c:pt>
                <c:pt idx="4774">
                  <c:v>42721.439571759256</c:v>
                </c:pt>
                <c:pt idx="4775">
                  <c:v>42721.44425925926</c:v>
                </c:pt>
                <c:pt idx="4776">
                  <c:v>42721.448807870373</c:v>
                </c:pt>
                <c:pt idx="4777">
                  <c:v>42721.453483796293</c:v>
                </c:pt>
                <c:pt idx="4778">
                  <c:v>42721.458113425928</c:v>
                </c:pt>
                <c:pt idx="4779">
                  <c:v>42721.462719907409</c:v>
                </c:pt>
                <c:pt idx="4780">
                  <c:v>42721.467013888891</c:v>
                </c:pt>
                <c:pt idx="4781">
                  <c:v>42721.471226851849</c:v>
                </c:pt>
                <c:pt idx="4782">
                  <c:v>42721.475289351853</c:v>
                </c:pt>
                <c:pt idx="4783">
                  <c:v>42721.479733796295</c:v>
                </c:pt>
                <c:pt idx="4784">
                  <c:v>42721.483796296299</c:v>
                </c:pt>
                <c:pt idx="4785">
                  <c:v>42721.488252314812</c:v>
                </c:pt>
                <c:pt idx="4786">
                  <c:v>42721.492662037039</c:v>
                </c:pt>
                <c:pt idx="4787">
                  <c:v>42721.497025462966</c:v>
                </c:pt>
                <c:pt idx="4788">
                  <c:v>42721.501296296294</c:v>
                </c:pt>
                <c:pt idx="4789">
                  <c:v>42721.505474537036</c:v>
                </c:pt>
                <c:pt idx="4790">
                  <c:v>42721.509618055556</c:v>
                </c:pt>
                <c:pt idx="4791">
                  <c:v>42721.513796296298</c:v>
                </c:pt>
                <c:pt idx="4792">
                  <c:v>42721.522175925929</c:v>
                </c:pt>
                <c:pt idx="4793">
                  <c:v>42721.533773148149</c:v>
                </c:pt>
                <c:pt idx="4794">
                  <c:v>42721.537685185183</c:v>
                </c:pt>
                <c:pt idx="4795">
                  <c:v>42721.587222222224</c:v>
                </c:pt>
                <c:pt idx="4796">
                  <c:v>42721.598263888889</c:v>
                </c:pt>
                <c:pt idx="4797">
                  <c:v>42721.605497685188</c:v>
                </c:pt>
                <c:pt idx="4798">
                  <c:v>42721.612986111111</c:v>
                </c:pt>
                <c:pt idx="4799">
                  <c:v>42721.616493055553</c:v>
                </c:pt>
                <c:pt idx="4800">
                  <c:v>42721.620034722226</c:v>
                </c:pt>
                <c:pt idx="4801">
                  <c:v>42721.630659722221</c:v>
                </c:pt>
                <c:pt idx="4802">
                  <c:v>42721.634004629632</c:v>
                </c:pt>
                <c:pt idx="4803">
                  <c:v>42721.670856481483</c:v>
                </c:pt>
                <c:pt idx="4804">
                  <c:v>42721.678368055553</c:v>
                </c:pt>
                <c:pt idx="4805">
                  <c:v>42721.682256944441</c:v>
                </c:pt>
                <c:pt idx="4806">
                  <c:v>42721.685787037037</c:v>
                </c:pt>
                <c:pt idx="4807">
                  <c:v>42721.689849537041</c:v>
                </c:pt>
                <c:pt idx="4808">
                  <c:v>42721.694039351853</c:v>
                </c:pt>
                <c:pt idx="4809">
                  <c:v>42721.699629629627</c:v>
                </c:pt>
                <c:pt idx="4810">
                  <c:v>42721.707118055558</c:v>
                </c:pt>
                <c:pt idx="4811">
                  <c:v>42721.743946759256</c:v>
                </c:pt>
                <c:pt idx="4812">
                  <c:v>42722.377638888887</c:v>
                </c:pt>
                <c:pt idx="4813">
                  <c:v>42722.382719907408</c:v>
                </c:pt>
                <c:pt idx="4814">
                  <c:v>42722.387673611112</c:v>
                </c:pt>
                <c:pt idx="4815">
                  <c:v>42722.393113425926</c:v>
                </c:pt>
                <c:pt idx="4816">
                  <c:v>42722.398460648146</c:v>
                </c:pt>
                <c:pt idx="4817">
                  <c:v>42722.403564814813</c:v>
                </c:pt>
                <c:pt idx="4818">
                  <c:v>42722.408622685187</c:v>
                </c:pt>
                <c:pt idx="4819">
                  <c:v>42722.413402777776</c:v>
                </c:pt>
                <c:pt idx="4820">
                  <c:v>42722.417754629627</c:v>
                </c:pt>
                <c:pt idx="4821">
                  <c:v>42722.4219212963</c:v>
                </c:pt>
                <c:pt idx="4822">
                  <c:v>42722.426539351851</c:v>
                </c:pt>
                <c:pt idx="4823">
                  <c:v>42722.431168981479</c:v>
                </c:pt>
                <c:pt idx="4824">
                  <c:v>42722.435798611114</c:v>
                </c:pt>
                <c:pt idx="4825">
                  <c:v>42722.440243055556</c:v>
                </c:pt>
                <c:pt idx="4826">
                  <c:v>42722.444641203707</c:v>
                </c:pt>
                <c:pt idx="4827">
                  <c:v>42722.449016203704</c:v>
                </c:pt>
                <c:pt idx="4828">
                  <c:v>42722.453368055554</c:v>
                </c:pt>
                <c:pt idx="4829">
                  <c:v>42722.45784722222</c:v>
                </c:pt>
                <c:pt idx="4830">
                  <c:v>42722.462013888886</c:v>
                </c:pt>
                <c:pt idx="4831">
                  <c:v>42722.470266203702</c:v>
                </c:pt>
                <c:pt idx="4832">
                  <c:v>42722.474351851852</c:v>
                </c:pt>
                <c:pt idx="4833">
                  <c:v>42722.478391203702</c:v>
                </c:pt>
                <c:pt idx="4834">
                  <c:v>42722.482372685183</c:v>
                </c:pt>
                <c:pt idx="4835">
                  <c:v>42722.501701388886</c:v>
                </c:pt>
                <c:pt idx="4836">
                  <c:v>42722.505509259259</c:v>
                </c:pt>
                <c:pt idx="4837">
                  <c:v>42722.509317129632</c:v>
                </c:pt>
                <c:pt idx="4838">
                  <c:v>42722.513032407405</c:v>
                </c:pt>
                <c:pt idx="4839">
                  <c:v>42722.516828703701</c:v>
                </c:pt>
                <c:pt idx="4840">
                  <c:v>42722.520613425928</c:v>
                </c:pt>
                <c:pt idx="4841">
                  <c:v>42722.52449074074</c:v>
                </c:pt>
                <c:pt idx="4842">
                  <c:v>42722.528263888889</c:v>
                </c:pt>
                <c:pt idx="4843">
                  <c:v>42722.532002314816</c:v>
                </c:pt>
                <c:pt idx="4844">
                  <c:v>42722.535671296297</c:v>
                </c:pt>
                <c:pt idx="4845">
                  <c:v>42722.539398148147</c:v>
                </c:pt>
                <c:pt idx="4846">
                  <c:v>42722.543009259258</c:v>
                </c:pt>
                <c:pt idx="4847">
                  <c:v>42722.546701388892</c:v>
                </c:pt>
                <c:pt idx="4848">
                  <c:v>42722.550347222219</c:v>
                </c:pt>
                <c:pt idx="4849">
                  <c:v>42722.553993055553</c:v>
                </c:pt>
                <c:pt idx="4850">
                  <c:v>42722.557997685188</c:v>
                </c:pt>
                <c:pt idx="4851">
                  <c:v>42722.562256944446</c:v>
                </c:pt>
                <c:pt idx="4852">
                  <c:v>42722.566469907404</c:v>
                </c:pt>
                <c:pt idx="4853">
                  <c:v>42722.571250000001</c:v>
                </c:pt>
                <c:pt idx="4854">
                  <c:v>42722.576655092591</c:v>
                </c:pt>
                <c:pt idx="4855">
                  <c:v>42722.580879629626</c:v>
                </c:pt>
                <c:pt idx="4856">
                  <c:v>42722.584583333337</c:v>
                </c:pt>
                <c:pt idx="4857">
                  <c:v>42722.588136574072</c:v>
                </c:pt>
                <c:pt idx="4858">
                  <c:v>42722.591643518521</c:v>
                </c:pt>
                <c:pt idx="4859">
                  <c:v>42722.595208333332</c:v>
                </c:pt>
                <c:pt idx="4860">
                  <c:v>42722.598773148151</c:v>
                </c:pt>
                <c:pt idx="4861">
                  <c:v>42722.602337962962</c:v>
                </c:pt>
                <c:pt idx="4862">
                  <c:v>42722.605914351851</c:v>
                </c:pt>
                <c:pt idx="4863">
                  <c:v>42722.609467592592</c:v>
                </c:pt>
                <c:pt idx="4864">
                  <c:v>42722.613206018519</c:v>
                </c:pt>
                <c:pt idx="4865">
                  <c:v>42722.616620370369</c:v>
                </c:pt>
                <c:pt idx="4866">
                  <c:v>42722.620046296295</c:v>
                </c:pt>
                <c:pt idx="4867">
                  <c:v>42722.623541666668</c:v>
                </c:pt>
                <c:pt idx="4868">
                  <c:v>42722.626979166664</c:v>
                </c:pt>
                <c:pt idx="4869">
                  <c:v>42722.630624999998</c:v>
                </c:pt>
                <c:pt idx="4870">
                  <c:v>42722.634513888886</c:v>
                </c:pt>
                <c:pt idx="4871">
                  <c:v>42722.638842592591</c:v>
                </c:pt>
                <c:pt idx="4872">
                  <c:v>42722.642743055556</c:v>
                </c:pt>
                <c:pt idx="4873">
                  <c:v>42722.646747685183</c:v>
                </c:pt>
                <c:pt idx="4874">
                  <c:v>42722.650138888886</c:v>
                </c:pt>
                <c:pt idx="4875">
                  <c:v>42722.653587962966</c:v>
                </c:pt>
                <c:pt idx="4876">
                  <c:v>42722.657164351855</c:v>
                </c:pt>
                <c:pt idx="4877">
                  <c:v>42722.660787037035</c:v>
                </c:pt>
                <c:pt idx="4878">
                  <c:v>42722.6643287037</c:v>
                </c:pt>
                <c:pt idx="4879">
                  <c:v>42722.667870370373</c:v>
                </c:pt>
                <c:pt idx="4880">
                  <c:v>42722.671412037038</c:v>
                </c:pt>
                <c:pt idx="4881">
                  <c:v>42722.674988425926</c:v>
                </c:pt>
                <c:pt idx="4882">
                  <c:v>42722.68240740741</c:v>
                </c:pt>
                <c:pt idx="4883">
                  <c:v>42722.690162037034</c:v>
                </c:pt>
                <c:pt idx="4884">
                  <c:v>42722.705428240741</c:v>
                </c:pt>
                <c:pt idx="4885">
                  <c:v>42722.709814814814</c:v>
                </c:pt>
                <c:pt idx="4886">
                  <c:v>42722.714270833334</c:v>
                </c:pt>
                <c:pt idx="4887">
                  <c:v>42722.720914351848</c:v>
                </c:pt>
                <c:pt idx="4888">
                  <c:v>42722.729594907411</c:v>
                </c:pt>
                <c:pt idx="4889">
                  <c:v>42722.736481481479</c:v>
                </c:pt>
                <c:pt idx="4890">
                  <c:v>42722.741469907407</c:v>
                </c:pt>
                <c:pt idx="4891">
                  <c:v>42722.746215277781</c:v>
                </c:pt>
                <c:pt idx="4892">
                  <c:v>42722.753171296295</c:v>
                </c:pt>
                <c:pt idx="4893">
                  <c:v>42722.764004629629</c:v>
                </c:pt>
                <c:pt idx="4894">
                  <c:v>42723.378819444442</c:v>
                </c:pt>
                <c:pt idx="4895">
                  <c:v>42723.384317129632</c:v>
                </c:pt>
                <c:pt idx="4896">
                  <c:v>42723.389236111114</c:v>
                </c:pt>
                <c:pt idx="4897">
                  <c:v>42723.393923611111</c:v>
                </c:pt>
                <c:pt idx="4898">
                  <c:v>42723.3984837963</c:v>
                </c:pt>
                <c:pt idx="4899">
                  <c:v>42723.403171296297</c:v>
                </c:pt>
                <c:pt idx="4900">
                  <c:v>42723.407939814817</c:v>
                </c:pt>
                <c:pt idx="4901">
                  <c:v>42723.412870370368</c:v>
                </c:pt>
                <c:pt idx="4902">
                  <c:v>42723.417650462965</c:v>
                </c:pt>
                <c:pt idx="4903">
                  <c:v>42723.4219212963</c:v>
                </c:pt>
                <c:pt idx="4904">
                  <c:v>42723.430393518516</c:v>
                </c:pt>
                <c:pt idx="4905">
                  <c:v>42723.434884259259</c:v>
                </c:pt>
                <c:pt idx="4906">
                  <c:v>42723.439189814817</c:v>
                </c:pt>
                <c:pt idx="4907">
                  <c:v>42723.447395833333</c:v>
                </c:pt>
                <c:pt idx="4908">
                  <c:v>42723.451273148145</c:v>
                </c:pt>
                <c:pt idx="4909">
                  <c:v>42723.459270833337</c:v>
                </c:pt>
                <c:pt idx="4910">
                  <c:v>42723.470601851855</c:v>
                </c:pt>
                <c:pt idx="4911">
                  <c:v>42723.474699074075</c:v>
                </c:pt>
                <c:pt idx="4912">
                  <c:v>42723.478726851848</c:v>
                </c:pt>
                <c:pt idx="4913">
                  <c:v>42723.494837962964</c:v>
                </c:pt>
                <c:pt idx="4914">
                  <c:v>42723.575092592589</c:v>
                </c:pt>
                <c:pt idx="4915">
                  <c:v>42723.579270833332</c:v>
                </c:pt>
                <c:pt idx="4916">
                  <c:v>42723.635034722225</c:v>
                </c:pt>
                <c:pt idx="4917">
                  <c:v>42723.642256944448</c:v>
                </c:pt>
                <c:pt idx="4918">
                  <c:v>42723.656840277778</c:v>
                </c:pt>
                <c:pt idx="4919">
                  <c:v>42723.660613425927</c:v>
                </c:pt>
                <c:pt idx="4920">
                  <c:v>42723.664178240739</c:v>
                </c:pt>
                <c:pt idx="4921">
                  <c:v>42723.667962962965</c:v>
                </c:pt>
                <c:pt idx="4922">
                  <c:v>42723.672615740739</c:v>
                </c:pt>
                <c:pt idx="4923">
                  <c:v>42723.715590277781</c:v>
                </c:pt>
                <c:pt idx="4924">
                  <c:v>42723.727916666663</c:v>
                </c:pt>
                <c:pt idx="4925">
                  <c:v>42723.734907407408</c:v>
                </c:pt>
                <c:pt idx="4926">
                  <c:v>42723.74046296296</c:v>
                </c:pt>
                <c:pt idx="4927">
                  <c:v>42723.744930555556</c:v>
                </c:pt>
                <c:pt idx="4928">
                  <c:v>42723.749583333331</c:v>
                </c:pt>
                <c:pt idx="4929">
                  <c:v>42723.75439814815</c:v>
                </c:pt>
                <c:pt idx="4930">
                  <c:v>42724.37771990741</c:v>
                </c:pt>
                <c:pt idx="4931">
                  <c:v>42724.388425925928</c:v>
                </c:pt>
                <c:pt idx="4932">
                  <c:v>42724.397557870368</c:v>
                </c:pt>
                <c:pt idx="4933">
                  <c:v>42724.404918981483</c:v>
                </c:pt>
                <c:pt idx="4934">
                  <c:v>42724.412175925929</c:v>
                </c:pt>
                <c:pt idx="4935">
                  <c:v>42724.419027777774</c:v>
                </c:pt>
                <c:pt idx="4936">
                  <c:v>42724.426354166666</c:v>
                </c:pt>
                <c:pt idx="4937">
                  <c:v>42724.433715277781</c:v>
                </c:pt>
                <c:pt idx="4938">
                  <c:v>42724.439699074072</c:v>
                </c:pt>
                <c:pt idx="4939">
                  <c:v>42724.445092592592</c:v>
                </c:pt>
                <c:pt idx="4940">
                  <c:v>42724.450740740744</c:v>
                </c:pt>
                <c:pt idx="4941">
                  <c:v>42724.456018518518</c:v>
                </c:pt>
                <c:pt idx="4942">
                  <c:v>42724.460462962961</c:v>
                </c:pt>
                <c:pt idx="4943">
                  <c:v>42724.46465277778</c:v>
                </c:pt>
                <c:pt idx="4944">
                  <c:v>42724.46875</c:v>
                </c:pt>
                <c:pt idx="4945">
                  <c:v>42724.47284722222</c:v>
                </c:pt>
                <c:pt idx="4946">
                  <c:v>42724.476944444446</c:v>
                </c:pt>
                <c:pt idx="4947">
                  <c:v>42724.480868055558</c:v>
                </c:pt>
                <c:pt idx="4948">
                  <c:v>42724.484733796293</c:v>
                </c:pt>
                <c:pt idx="4949">
                  <c:v>42724.488842592589</c:v>
                </c:pt>
                <c:pt idx="4950">
                  <c:v>42724.493321759262</c:v>
                </c:pt>
                <c:pt idx="4951">
                  <c:v>42724.497442129628</c:v>
                </c:pt>
                <c:pt idx="4952">
                  <c:v>42724.501469907409</c:v>
                </c:pt>
                <c:pt idx="4953">
                  <c:v>42724.505358796298</c:v>
                </c:pt>
                <c:pt idx="4954">
                  <c:v>42724.509201388886</c:v>
                </c:pt>
                <c:pt idx="4955">
                  <c:v>42724.513067129628</c:v>
                </c:pt>
                <c:pt idx="4956">
                  <c:v>42724.51699074074</c:v>
                </c:pt>
                <c:pt idx="4957">
                  <c:v>42724.521087962959</c:v>
                </c:pt>
                <c:pt idx="4958">
                  <c:v>42724.524861111109</c:v>
                </c:pt>
                <c:pt idx="4959">
                  <c:v>42724.528541666667</c:v>
                </c:pt>
                <c:pt idx="4960">
                  <c:v>42724.532233796293</c:v>
                </c:pt>
                <c:pt idx="4961">
                  <c:v>42724.535995370374</c:v>
                </c:pt>
                <c:pt idx="4962">
                  <c:v>42724.539606481485</c:v>
                </c:pt>
                <c:pt idx="4963">
                  <c:v>42724.543379629627</c:v>
                </c:pt>
                <c:pt idx="4964">
                  <c:v>42724.547118055554</c:v>
                </c:pt>
                <c:pt idx="4965">
                  <c:v>42724.550856481481</c:v>
                </c:pt>
                <c:pt idx="4966">
                  <c:v>42724.554699074077</c:v>
                </c:pt>
                <c:pt idx="4967">
                  <c:v>42724.559363425928</c:v>
                </c:pt>
                <c:pt idx="4968">
                  <c:v>42724.564143518517</c:v>
                </c:pt>
                <c:pt idx="4969">
                  <c:v>42724.568252314813</c:v>
                </c:pt>
                <c:pt idx="4970">
                  <c:v>42724.572245370371</c:v>
                </c:pt>
                <c:pt idx="4971">
                  <c:v>42724.575960648152</c:v>
                </c:pt>
                <c:pt idx="4972">
                  <c:v>42724.579548611109</c:v>
                </c:pt>
                <c:pt idx="4973">
                  <c:v>42724.583113425928</c:v>
                </c:pt>
                <c:pt idx="4974">
                  <c:v>42724.58662037037</c:v>
                </c:pt>
                <c:pt idx="4975">
                  <c:v>42724.590081018519</c:v>
                </c:pt>
                <c:pt idx="4976">
                  <c:v>42724.593576388892</c:v>
                </c:pt>
                <c:pt idx="4977">
                  <c:v>42724.597210648149</c:v>
                </c:pt>
                <c:pt idx="4978">
                  <c:v>42724.600787037038</c:v>
                </c:pt>
                <c:pt idx="4979">
                  <c:v>42724.604594907411</c:v>
                </c:pt>
                <c:pt idx="4980">
                  <c:v>42724.608298611114</c:v>
                </c:pt>
                <c:pt idx="4981">
                  <c:v>42724.612303240741</c:v>
                </c:pt>
                <c:pt idx="4982">
                  <c:v>42724.61613425926</c:v>
                </c:pt>
                <c:pt idx="4983">
                  <c:v>42724.620081018518</c:v>
                </c:pt>
                <c:pt idx="4984">
                  <c:v>42724.624027777776</c:v>
                </c:pt>
                <c:pt idx="4985">
                  <c:v>42724.627870370372</c:v>
                </c:pt>
                <c:pt idx="4986">
                  <c:v>42724.632511574076</c:v>
                </c:pt>
                <c:pt idx="4987">
                  <c:v>42724.637754629628</c:v>
                </c:pt>
                <c:pt idx="4988">
                  <c:v>42724.643807870372</c:v>
                </c:pt>
                <c:pt idx="4989">
                  <c:v>42724.648090277777</c:v>
                </c:pt>
                <c:pt idx="4990">
                  <c:v>42724.651875000003</c:v>
                </c:pt>
                <c:pt idx="4991">
                  <c:v>42724.657395833332</c:v>
                </c:pt>
                <c:pt idx="4992">
                  <c:v>42724.66202546296</c:v>
                </c:pt>
                <c:pt idx="4993">
                  <c:v>42724.666886574072</c:v>
                </c:pt>
                <c:pt idx="4994">
                  <c:v>42724.673194444447</c:v>
                </c:pt>
                <c:pt idx="4995">
                  <c:v>42724.679548611108</c:v>
                </c:pt>
                <c:pt idx="4996">
                  <c:v>42724.68346064815</c:v>
                </c:pt>
                <c:pt idx="4997">
                  <c:v>42724.688611111109</c:v>
                </c:pt>
                <c:pt idx="4998">
                  <c:v>42724.694490740738</c:v>
                </c:pt>
                <c:pt idx="4999">
                  <c:v>42724.70045138889</c:v>
                </c:pt>
                <c:pt idx="5000">
                  <c:v>42724.706145833334</c:v>
                </c:pt>
                <c:pt idx="5001">
                  <c:v>42724.711053240739</c:v>
                </c:pt>
                <c:pt idx="5002">
                  <c:v>42724.715925925928</c:v>
                </c:pt>
                <c:pt idx="5003">
                  <c:v>42724.720254629632</c:v>
                </c:pt>
                <c:pt idx="5004">
                  <c:v>42724.726388888892</c:v>
                </c:pt>
                <c:pt idx="5005">
                  <c:v>42724.733368055553</c:v>
                </c:pt>
                <c:pt idx="5006">
                  <c:v>42724.737858796296</c:v>
                </c:pt>
                <c:pt idx="5007">
                  <c:v>42724.744826388887</c:v>
                </c:pt>
                <c:pt idx="5008">
                  <c:v>42724.766226851854</c:v>
                </c:pt>
                <c:pt idx="5009">
                  <c:v>42725.378032407411</c:v>
                </c:pt>
                <c:pt idx="5010">
                  <c:v>42725.3830787037</c:v>
                </c:pt>
                <c:pt idx="5011">
                  <c:v>42725.388553240744</c:v>
                </c:pt>
                <c:pt idx="5012">
                  <c:v>42725.393946759257</c:v>
                </c:pt>
                <c:pt idx="5013">
                  <c:v>42725.403321759259</c:v>
                </c:pt>
                <c:pt idx="5014">
                  <c:v>42725.407743055555</c:v>
                </c:pt>
                <c:pt idx="5015">
                  <c:v>42725.421134259261</c:v>
                </c:pt>
                <c:pt idx="5016">
                  <c:v>42725.433356481481</c:v>
                </c:pt>
                <c:pt idx="5017">
                  <c:v>42725.441736111112</c:v>
                </c:pt>
                <c:pt idx="5018">
                  <c:v>42725.445717592593</c:v>
                </c:pt>
                <c:pt idx="5019">
                  <c:v>42725.485914351855</c:v>
                </c:pt>
                <c:pt idx="5020">
                  <c:v>42725.493564814817</c:v>
                </c:pt>
                <c:pt idx="5021">
                  <c:v>42725.504884259259</c:v>
                </c:pt>
                <c:pt idx="5022">
                  <c:v>42725.508622685185</c:v>
                </c:pt>
                <c:pt idx="5023">
                  <c:v>42725.512314814812</c:v>
                </c:pt>
                <c:pt idx="5024">
                  <c:v>42725.523460648146</c:v>
                </c:pt>
                <c:pt idx="5025">
                  <c:v>42725.52716435185</c:v>
                </c:pt>
                <c:pt idx="5026">
                  <c:v>42725.530856481484</c:v>
                </c:pt>
                <c:pt idx="5027">
                  <c:v>42725.534594907411</c:v>
                </c:pt>
                <c:pt idx="5028">
                  <c:v>42725.545914351853</c:v>
                </c:pt>
                <c:pt idx="5029">
                  <c:v>42725.549618055556</c:v>
                </c:pt>
                <c:pt idx="5030">
                  <c:v>42725.553333333337</c:v>
                </c:pt>
                <c:pt idx="5031">
                  <c:v>42725.557037037041</c:v>
                </c:pt>
                <c:pt idx="5032">
                  <c:v>42725.564270833333</c:v>
                </c:pt>
                <c:pt idx="5033">
                  <c:v>42725.567916666667</c:v>
                </c:pt>
                <c:pt idx="5034">
                  <c:v>42725.571712962963</c:v>
                </c:pt>
                <c:pt idx="5035">
                  <c:v>42725.575231481482</c:v>
                </c:pt>
                <c:pt idx="5036">
                  <c:v>42725.578738425924</c:v>
                </c:pt>
                <c:pt idx="5037">
                  <c:v>42725.582662037035</c:v>
                </c:pt>
                <c:pt idx="5038">
                  <c:v>42725.590891203705</c:v>
                </c:pt>
                <c:pt idx="5039">
                  <c:v>42725.594884259262</c:v>
                </c:pt>
                <c:pt idx="5040">
                  <c:v>42725.600949074076</c:v>
                </c:pt>
                <c:pt idx="5041">
                  <c:v>42725.608310185184</c:v>
                </c:pt>
                <c:pt idx="5042">
                  <c:v>42725.616840277777</c:v>
                </c:pt>
                <c:pt idx="5043">
                  <c:v>42725.620625000003</c:v>
                </c:pt>
                <c:pt idx="5044">
                  <c:v>42725.624409722222</c:v>
                </c:pt>
                <c:pt idx="5045">
                  <c:v>42725.628599537034</c:v>
                </c:pt>
                <c:pt idx="5046">
                  <c:v>42725.6327662037</c:v>
                </c:pt>
                <c:pt idx="5047">
                  <c:v>42725.636608796296</c:v>
                </c:pt>
                <c:pt idx="5048">
                  <c:v>42725.640451388892</c:v>
                </c:pt>
                <c:pt idx="5049">
                  <c:v>42725.64435185185</c:v>
                </c:pt>
                <c:pt idx="5050">
                  <c:v>42725.648229166669</c:v>
                </c:pt>
                <c:pt idx="5051">
                  <c:v>42725.651967592596</c:v>
                </c:pt>
                <c:pt idx="5052">
                  <c:v>42725.66306712963</c:v>
                </c:pt>
                <c:pt idx="5053">
                  <c:v>42725.666898148149</c:v>
                </c:pt>
                <c:pt idx="5054">
                  <c:v>42725.670925925922</c:v>
                </c:pt>
                <c:pt idx="5055">
                  <c:v>42725.675127314818</c:v>
                </c:pt>
                <c:pt idx="5056">
                  <c:v>42725.679386574076</c:v>
                </c:pt>
                <c:pt idx="5057">
                  <c:v>42725.683518518519</c:v>
                </c:pt>
                <c:pt idx="5058">
                  <c:v>42725.691863425927</c:v>
                </c:pt>
                <c:pt idx="5059">
                  <c:v>42725.69599537037</c:v>
                </c:pt>
                <c:pt idx="5060">
                  <c:v>42725.700127314813</c:v>
                </c:pt>
                <c:pt idx="5061">
                  <c:v>42725.704236111109</c:v>
                </c:pt>
                <c:pt idx="5062">
                  <c:v>42725.708252314813</c:v>
                </c:pt>
                <c:pt idx="5063">
                  <c:v>42725.712222222224</c:v>
                </c:pt>
                <c:pt idx="5064">
                  <c:v>42725.716331018521</c:v>
                </c:pt>
                <c:pt idx="5065">
                  <c:v>42725.720393518517</c:v>
                </c:pt>
                <c:pt idx="5066">
                  <c:v>42725.724479166667</c:v>
                </c:pt>
                <c:pt idx="5067">
                  <c:v>42725.72855324074</c:v>
                </c:pt>
                <c:pt idx="5068">
                  <c:v>42725.732638888891</c:v>
                </c:pt>
                <c:pt idx="5069">
                  <c:v>42725.743518518517</c:v>
                </c:pt>
                <c:pt idx="5070">
                  <c:v>42725.749050925922</c:v>
                </c:pt>
                <c:pt idx="5071">
                  <c:v>42725.753668981481</c:v>
                </c:pt>
                <c:pt idx="5072">
                  <c:v>42725.758506944447</c:v>
                </c:pt>
                <c:pt idx="5073">
                  <c:v>42726.378263888888</c:v>
                </c:pt>
                <c:pt idx="5074">
                  <c:v>42726.383981481478</c:v>
                </c:pt>
                <c:pt idx="5075">
                  <c:v>42726.389479166668</c:v>
                </c:pt>
                <c:pt idx="5076">
                  <c:v>42726.395046296297</c:v>
                </c:pt>
                <c:pt idx="5077">
                  <c:v>42726.400543981479</c:v>
                </c:pt>
                <c:pt idx="5078">
                  <c:v>42726.41101851852</c:v>
                </c:pt>
                <c:pt idx="5079">
                  <c:v>42726.416261574072</c:v>
                </c:pt>
                <c:pt idx="5080">
                  <c:v>42726.421342592592</c:v>
                </c:pt>
                <c:pt idx="5081">
                  <c:v>42726.42633101852</c:v>
                </c:pt>
                <c:pt idx="5082">
                  <c:v>42726.431331018517</c:v>
                </c:pt>
                <c:pt idx="5083">
                  <c:v>42726.436238425929</c:v>
                </c:pt>
                <c:pt idx="5084">
                  <c:v>42726.441030092596</c:v>
                </c:pt>
                <c:pt idx="5085">
                  <c:v>42726.445706018516</c:v>
                </c:pt>
                <c:pt idx="5086">
                  <c:v>42726.450335648151</c:v>
                </c:pt>
                <c:pt idx="5087">
                  <c:v>42726.45511574074</c:v>
                </c:pt>
                <c:pt idx="5088">
                  <c:v>42726.464097222219</c:v>
                </c:pt>
                <c:pt idx="5089">
                  <c:v>42726.468541666669</c:v>
                </c:pt>
                <c:pt idx="5090">
                  <c:v>42726.472905092596</c:v>
                </c:pt>
                <c:pt idx="5091">
                  <c:v>42726.481608796297</c:v>
                </c:pt>
                <c:pt idx="5092">
                  <c:v>42726.490381944444</c:v>
                </c:pt>
                <c:pt idx="5093">
                  <c:v>42726.494444444441</c:v>
                </c:pt>
                <c:pt idx="5094">
                  <c:v>42726.498356481483</c:v>
                </c:pt>
                <c:pt idx="5095">
                  <c:v>42726.502245370371</c:v>
                </c:pt>
                <c:pt idx="5096">
                  <c:v>42726.506203703706</c:v>
                </c:pt>
                <c:pt idx="5097">
                  <c:v>42726.510185185187</c:v>
                </c:pt>
                <c:pt idx="5098">
                  <c:v>42726.514305555553</c:v>
                </c:pt>
                <c:pt idx="5099">
                  <c:v>42726.526631944442</c:v>
                </c:pt>
                <c:pt idx="5100">
                  <c:v>42726.530659722222</c:v>
                </c:pt>
                <c:pt idx="5101">
                  <c:v>42726.534722222219</c:v>
                </c:pt>
                <c:pt idx="5102">
                  <c:v>42726.538807870369</c:v>
                </c:pt>
                <c:pt idx="5103">
                  <c:v>42726.542870370373</c:v>
                </c:pt>
                <c:pt idx="5104">
                  <c:v>42726.546863425923</c:v>
                </c:pt>
                <c:pt idx="5105">
                  <c:v>42726.550752314812</c:v>
                </c:pt>
                <c:pt idx="5106">
                  <c:v>42726.562245370369</c:v>
                </c:pt>
                <c:pt idx="5107">
                  <c:v>42726.612511574072</c:v>
                </c:pt>
                <c:pt idx="5108">
                  <c:v>42726.622789351852</c:v>
                </c:pt>
                <c:pt idx="5109">
                  <c:v>42728.458437499998</c:v>
                </c:pt>
                <c:pt idx="5110">
                  <c:v>42728.462418981479</c:v>
                </c:pt>
                <c:pt idx="5111">
                  <c:v>42728.474965277775</c:v>
                </c:pt>
                <c:pt idx="5112">
                  <c:v>42728.478854166664</c:v>
                </c:pt>
                <c:pt idx="5113">
                  <c:v>42728.482708333337</c:v>
                </c:pt>
                <c:pt idx="5114">
                  <c:v>42728.486631944441</c:v>
                </c:pt>
                <c:pt idx="5115">
                  <c:v>42728.501932870371</c:v>
                </c:pt>
                <c:pt idx="5116">
                  <c:v>42728.505578703705</c:v>
                </c:pt>
                <c:pt idx="5117">
                  <c:v>42728.50917824074</c:v>
                </c:pt>
                <c:pt idx="5118">
                  <c:v>42728.512766203705</c:v>
                </c:pt>
                <c:pt idx="5119">
                  <c:v>42728.516342592593</c:v>
                </c:pt>
                <c:pt idx="5120">
                  <c:v>42728.519872685189</c:v>
                </c:pt>
                <c:pt idx="5121">
                  <c:v>42728.523460648146</c:v>
                </c:pt>
                <c:pt idx="5122">
                  <c:v>42728.527048611111</c:v>
                </c:pt>
                <c:pt idx="5123">
                  <c:v>42728.530555555553</c:v>
                </c:pt>
                <c:pt idx="5124">
                  <c:v>42728.534120370372</c:v>
                </c:pt>
                <c:pt idx="5125">
                  <c:v>42728.537708333337</c:v>
                </c:pt>
                <c:pt idx="5126">
                  <c:v>42728.541319444441</c:v>
                </c:pt>
                <c:pt idx="5127">
                  <c:v>42728.544849537036</c:v>
                </c:pt>
                <c:pt idx="5128">
                  <c:v>42728.548379629632</c:v>
                </c:pt>
                <c:pt idx="5129">
                  <c:v>42728.551874999997</c:v>
                </c:pt>
                <c:pt idx="5130">
                  <c:v>42728.55537037037</c:v>
                </c:pt>
                <c:pt idx="5131">
                  <c:v>42728.5627662037</c:v>
                </c:pt>
                <c:pt idx="5132">
                  <c:v>42728.566284722219</c:v>
                </c:pt>
                <c:pt idx="5133">
                  <c:v>42728.569733796299</c:v>
                </c:pt>
                <c:pt idx="5134">
                  <c:v>42728.573194444441</c:v>
                </c:pt>
                <c:pt idx="5135">
                  <c:v>42728.58016203704</c:v>
                </c:pt>
                <c:pt idx="5136">
                  <c:v>42728.587905092594</c:v>
                </c:pt>
                <c:pt idx="5137">
                  <c:v>42728.59138888889</c:v>
                </c:pt>
                <c:pt idx="5138">
                  <c:v>42728.605983796297</c:v>
                </c:pt>
                <c:pt idx="5139">
                  <c:v>42728.609398148146</c:v>
                </c:pt>
                <c:pt idx="5140">
                  <c:v>42728.613009259258</c:v>
                </c:pt>
                <c:pt idx="5141">
                  <c:v>42728.620092592595</c:v>
                </c:pt>
                <c:pt idx="5142">
                  <c:v>42728.623611111114</c:v>
                </c:pt>
                <c:pt idx="5143">
                  <c:v>42728.630868055552</c:v>
                </c:pt>
                <c:pt idx="5144">
                  <c:v>42728.654907407406</c:v>
                </c:pt>
                <c:pt idx="5145">
                  <c:v>42728.667847222219</c:v>
                </c:pt>
                <c:pt idx="5146">
                  <c:v>42728.672256944446</c:v>
                </c:pt>
                <c:pt idx="5147">
                  <c:v>42728.677442129629</c:v>
                </c:pt>
                <c:pt idx="5148">
                  <c:v>42729.377939814818</c:v>
                </c:pt>
                <c:pt idx="5149">
                  <c:v>42729.383449074077</c:v>
                </c:pt>
                <c:pt idx="5150">
                  <c:v>42729.388657407406</c:v>
                </c:pt>
                <c:pt idx="5151">
                  <c:v>42729.393900462965</c:v>
                </c:pt>
                <c:pt idx="5152">
                  <c:v>42729.403738425928</c:v>
                </c:pt>
                <c:pt idx="5153">
                  <c:v>42729.434884259259</c:v>
                </c:pt>
                <c:pt idx="5154">
                  <c:v>42729.438888888886</c:v>
                </c:pt>
                <c:pt idx="5155">
                  <c:v>42729.442766203705</c:v>
                </c:pt>
                <c:pt idx="5156">
                  <c:v>42729.450358796297</c:v>
                </c:pt>
                <c:pt idx="5157">
                  <c:v>42729.45412037037</c:v>
                </c:pt>
                <c:pt idx="5158">
                  <c:v>42729.510358796295</c:v>
                </c:pt>
                <c:pt idx="5159">
                  <c:v>42729.51767361111</c:v>
                </c:pt>
                <c:pt idx="5160">
                  <c:v>42729.521365740744</c:v>
                </c:pt>
                <c:pt idx="5161">
                  <c:v>42729.528773148151</c:v>
                </c:pt>
                <c:pt idx="5162">
                  <c:v>42729.532361111109</c:v>
                </c:pt>
                <c:pt idx="5163">
                  <c:v>42729.535949074074</c:v>
                </c:pt>
                <c:pt idx="5164">
                  <c:v>42729.539571759262</c:v>
                </c:pt>
                <c:pt idx="5165">
                  <c:v>42729.543263888889</c:v>
                </c:pt>
                <c:pt idx="5166">
                  <c:v>42729.546944444446</c:v>
                </c:pt>
                <c:pt idx="5167">
                  <c:v>42729.550625000003</c:v>
                </c:pt>
                <c:pt idx="5168">
                  <c:v>42729.554305555554</c:v>
                </c:pt>
                <c:pt idx="5169">
                  <c:v>42729.557974537034</c:v>
                </c:pt>
                <c:pt idx="5170">
                  <c:v>42729.561678240738</c:v>
                </c:pt>
                <c:pt idx="5171">
                  <c:v>42729.565416666665</c:v>
                </c:pt>
                <c:pt idx="5172">
                  <c:v>42729.569224537037</c:v>
                </c:pt>
                <c:pt idx="5173">
                  <c:v>42729.572928240741</c:v>
                </c:pt>
                <c:pt idx="5174">
                  <c:v>42729.576655092591</c:v>
                </c:pt>
                <c:pt idx="5175">
                  <c:v>42729.580925925926</c:v>
                </c:pt>
                <c:pt idx="5176">
                  <c:v>42729.585023148145</c:v>
                </c:pt>
                <c:pt idx="5177">
                  <c:v>42729.588773148149</c:v>
                </c:pt>
                <c:pt idx="5178">
                  <c:v>42729.592430555553</c:v>
                </c:pt>
                <c:pt idx="5179">
                  <c:v>42729.596307870372</c:v>
                </c:pt>
                <c:pt idx="5180">
                  <c:v>42729.600104166668</c:v>
                </c:pt>
                <c:pt idx="5181">
                  <c:v>42729.60396990741</c:v>
                </c:pt>
                <c:pt idx="5182">
                  <c:v>42729.607789351852</c:v>
                </c:pt>
                <c:pt idx="5183">
                  <c:v>42729.611875000002</c:v>
                </c:pt>
                <c:pt idx="5184">
                  <c:v>42729.61577546296</c:v>
                </c:pt>
                <c:pt idx="5185">
                  <c:v>42729.619710648149</c:v>
                </c:pt>
                <c:pt idx="5186">
                  <c:v>42729.623449074075</c:v>
                </c:pt>
                <c:pt idx="5187">
                  <c:v>42729.627233796295</c:v>
                </c:pt>
                <c:pt idx="5188">
                  <c:v>42729.631041666667</c:v>
                </c:pt>
                <c:pt idx="5189">
                  <c:v>42729.634780092594</c:v>
                </c:pt>
                <c:pt idx="5190">
                  <c:v>42729.638541666667</c:v>
                </c:pt>
                <c:pt idx="5191">
                  <c:v>42729.642384259256</c:v>
                </c:pt>
                <c:pt idx="5192">
                  <c:v>42729.646203703705</c:v>
                </c:pt>
                <c:pt idx="5193">
                  <c:v>42729.649907407409</c:v>
                </c:pt>
                <c:pt idx="5194">
                  <c:v>42729.653449074074</c:v>
                </c:pt>
                <c:pt idx="5195">
                  <c:v>42729.656967592593</c:v>
                </c:pt>
                <c:pt idx="5196">
                  <c:v>42729.660532407404</c:v>
                </c:pt>
                <c:pt idx="5197">
                  <c:v>42729.664375</c:v>
                </c:pt>
                <c:pt idx="5198">
                  <c:v>42729.668020833335</c:v>
                </c:pt>
                <c:pt idx="5199">
                  <c:v>42729.671620370369</c:v>
                </c:pt>
                <c:pt idx="5200">
                  <c:v>42729.675150462965</c:v>
                </c:pt>
                <c:pt idx="5201">
                  <c:v>42729.67869212963</c:v>
                </c:pt>
                <c:pt idx="5202">
                  <c:v>42729.682280092595</c:v>
                </c:pt>
                <c:pt idx="5203">
                  <c:v>42729.685810185183</c:v>
                </c:pt>
                <c:pt idx="5204">
                  <c:v>42729.689363425925</c:v>
                </c:pt>
                <c:pt idx="5205">
                  <c:v>42729.693009259259</c:v>
                </c:pt>
                <c:pt idx="5206">
                  <c:v>42729.696770833332</c:v>
                </c:pt>
                <c:pt idx="5207">
                  <c:v>42729.70045138889</c:v>
                </c:pt>
                <c:pt idx="5208">
                  <c:v>42729.704224537039</c:v>
                </c:pt>
                <c:pt idx="5209">
                  <c:v>42729.708043981482</c:v>
                </c:pt>
                <c:pt idx="5210">
                  <c:v>42729.711875000001</c:v>
                </c:pt>
                <c:pt idx="5211">
                  <c:v>42729.715833333335</c:v>
                </c:pt>
                <c:pt idx="5212">
                  <c:v>42729.719826388886</c:v>
                </c:pt>
                <c:pt idx="5213">
                  <c:v>42729.72415509259</c:v>
                </c:pt>
                <c:pt idx="5214">
                  <c:v>42729.728587962964</c:v>
                </c:pt>
                <c:pt idx="5215">
                  <c:v>42729.733032407406</c:v>
                </c:pt>
                <c:pt idx="5216">
                  <c:v>42729.737291666665</c:v>
                </c:pt>
                <c:pt idx="5217">
                  <c:v>42729.741886574076</c:v>
                </c:pt>
                <c:pt idx="5218">
                  <c:v>42729.752256944441</c:v>
                </c:pt>
                <c:pt idx="5219">
                  <c:v>42729.758402777778</c:v>
                </c:pt>
                <c:pt idx="5220">
                  <c:v>42729.767881944441</c:v>
                </c:pt>
                <c:pt idx="5221">
                  <c:v>42730.473067129627</c:v>
                </c:pt>
                <c:pt idx="5222">
                  <c:v>42730.477314814816</c:v>
                </c:pt>
                <c:pt idx="5223">
                  <c:v>42730.655081018522</c:v>
                </c:pt>
                <c:pt idx="5224">
                  <c:v>42732.437280092592</c:v>
                </c:pt>
                <c:pt idx="5225">
                  <c:v>42732.441921296297</c:v>
                </c:pt>
                <c:pt idx="5226">
                  <c:v>42732.54891203704</c:v>
                </c:pt>
                <c:pt idx="5227">
                  <c:v>42732.59101851852</c:v>
                </c:pt>
                <c:pt idx="5228">
                  <c:v>42732.594502314816</c:v>
                </c:pt>
                <c:pt idx="5229">
                  <c:v>42732.598078703704</c:v>
                </c:pt>
                <c:pt idx="5230">
                  <c:v>42732.601759259262</c:v>
                </c:pt>
                <c:pt idx="5231">
                  <c:v>42732.605902777781</c:v>
                </c:pt>
                <c:pt idx="5232">
                  <c:v>42732.609525462962</c:v>
                </c:pt>
                <c:pt idx="5233">
                  <c:v>42732.613379629627</c:v>
                </c:pt>
                <c:pt idx="5234">
                  <c:v>42732.616770833331</c:v>
                </c:pt>
                <c:pt idx="5235">
                  <c:v>42732.620648148149</c:v>
                </c:pt>
                <c:pt idx="5236">
                  <c:v>42732.624583333331</c:v>
                </c:pt>
                <c:pt idx="5237">
                  <c:v>42732.628437500003</c:v>
                </c:pt>
                <c:pt idx="5238">
                  <c:v>42732.632997685185</c:v>
                </c:pt>
                <c:pt idx="5239">
                  <c:v>42732.638831018521</c:v>
                </c:pt>
                <c:pt idx="5240">
                  <c:v>42732.659756944442</c:v>
                </c:pt>
                <c:pt idx="5241">
                  <c:v>42732.663738425923</c:v>
                </c:pt>
                <c:pt idx="5242">
                  <c:v>42732.667974537035</c:v>
                </c:pt>
                <c:pt idx="5243">
                  <c:v>42732.672638888886</c:v>
                </c:pt>
                <c:pt idx="5244">
                  <c:v>42732.677245370367</c:v>
                </c:pt>
                <c:pt idx="5245">
                  <c:v>42732.681527777779</c:v>
                </c:pt>
                <c:pt idx="5246">
                  <c:v>42732.685312499998</c:v>
                </c:pt>
                <c:pt idx="5247">
                  <c:v>42732.68891203704</c:v>
                </c:pt>
                <c:pt idx="5248">
                  <c:v>42732.69290509259</c:v>
                </c:pt>
                <c:pt idx="5249">
                  <c:v>42732.697268518517</c:v>
                </c:pt>
                <c:pt idx="5250">
                  <c:v>42732.701828703706</c:v>
                </c:pt>
                <c:pt idx="5251">
                  <c:v>42732.707442129627</c:v>
                </c:pt>
                <c:pt idx="5252">
                  <c:v>42732.712418981479</c:v>
                </c:pt>
                <c:pt idx="5253">
                  <c:v>42732.716793981483</c:v>
                </c:pt>
                <c:pt idx="5254">
                  <c:v>42732.721238425926</c:v>
                </c:pt>
                <c:pt idx="5255">
                  <c:v>42732.725706018522</c:v>
                </c:pt>
                <c:pt idx="5256">
                  <c:v>42732.729594907411</c:v>
                </c:pt>
                <c:pt idx="5257">
                  <c:v>42732.733726851853</c:v>
                </c:pt>
                <c:pt idx="5258">
                  <c:v>42732.737986111111</c:v>
                </c:pt>
                <c:pt idx="5259">
                  <c:v>42732.742858796293</c:v>
                </c:pt>
                <c:pt idx="5260">
                  <c:v>42732.747870370367</c:v>
                </c:pt>
                <c:pt idx="5261">
                  <c:v>42732.754826388889</c:v>
                </c:pt>
                <c:pt idx="5262">
                  <c:v>42732.765694444446</c:v>
                </c:pt>
                <c:pt idx="5263">
                  <c:v>42735.67596064815</c:v>
                </c:pt>
                <c:pt idx="5264">
                  <c:v>42737.564293981479</c:v>
                </c:pt>
                <c:pt idx="5265">
                  <c:v>42737.574988425928</c:v>
                </c:pt>
                <c:pt idx="5266">
                  <c:v>42737.589120370372</c:v>
                </c:pt>
                <c:pt idx="5267">
                  <c:v>42737.599652777775</c:v>
                </c:pt>
                <c:pt idx="5268">
                  <c:v>42738.378229166665</c:v>
                </c:pt>
                <c:pt idx="5269">
                  <c:v>42738.531145833331</c:v>
                </c:pt>
                <c:pt idx="5270">
                  <c:v>42738.658900462964</c:v>
                </c:pt>
                <c:pt idx="5271">
                  <c:v>42739.718923611108</c:v>
                </c:pt>
                <c:pt idx="5272">
                  <c:v>42739.747800925928</c:v>
                </c:pt>
                <c:pt idx="5273">
                  <c:v>42741.377870370372</c:v>
                </c:pt>
                <c:pt idx="5274">
                  <c:v>42742.496874999997</c:v>
                </c:pt>
                <c:pt idx="5275">
                  <c:v>42742.522986111115</c:v>
                </c:pt>
                <c:pt idx="5276">
                  <c:v>42742.566863425927</c:v>
                </c:pt>
                <c:pt idx="5277">
                  <c:v>42742.578981481478</c:v>
                </c:pt>
                <c:pt idx="5278">
                  <c:v>42743.378171296295</c:v>
                </c:pt>
                <c:pt idx="5279">
                  <c:v>42743.383877314816</c:v>
                </c:pt>
                <c:pt idx="5280">
                  <c:v>42743.389328703706</c:v>
                </c:pt>
                <c:pt idx="5281">
                  <c:v>42743.394513888888</c:v>
                </c:pt>
                <c:pt idx="5282">
                  <c:v>42743.399710648147</c:v>
                </c:pt>
                <c:pt idx="5283">
                  <c:v>42743.40420138889</c:v>
                </c:pt>
                <c:pt idx="5284">
                  <c:v>42743.40865740741</c:v>
                </c:pt>
                <c:pt idx="5285">
                  <c:v>42743.413298611114</c:v>
                </c:pt>
                <c:pt idx="5286">
                  <c:v>42743.429131944446</c:v>
                </c:pt>
                <c:pt idx="5287">
                  <c:v>42743.434189814812</c:v>
                </c:pt>
                <c:pt idx="5288">
                  <c:v>42743.447858796295</c:v>
                </c:pt>
                <c:pt idx="5289">
                  <c:v>42743.451874999999</c:v>
                </c:pt>
                <c:pt idx="5290">
                  <c:v>42743.455949074072</c:v>
                </c:pt>
                <c:pt idx="5291">
                  <c:v>42743.460092592592</c:v>
                </c:pt>
                <c:pt idx="5292">
                  <c:v>42743.464108796295</c:v>
                </c:pt>
                <c:pt idx="5293">
                  <c:v>42743.4846875</c:v>
                </c:pt>
                <c:pt idx="5294">
                  <c:v>42743.500405092593</c:v>
                </c:pt>
                <c:pt idx="5295">
                  <c:v>42743.528391203705</c:v>
                </c:pt>
                <c:pt idx="5296">
                  <c:v>42743.536377314813</c:v>
                </c:pt>
                <c:pt idx="5297">
                  <c:v>42743.588333333333</c:v>
                </c:pt>
                <c:pt idx="5298">
                  <c:v>42743.592916666668</c:v>
                </c:pt>
                <c:pt idx="5299">
                  <c:v>42743.600590277776</c:v>
                </c:pt>
                <c:pt idx="5300">
                  <c:v>42743.604085648149</c:v>
                </c:pt>
                <c:pt idx="5301">
                  <c:v>42743.607766203706</c:v>
                </c:pt>
                <c:pt idx="5302">
                  <c:v>42743.640543981484</c:v>
                </c:pt>
                <c:pt idx="5303">
                  <c:v>42743.648032407407</c:v>
                </c:pt>
                <c:pt idx="5304">
                  <c:v>42743.65148148148</c:v>
                </c:pt>
                <c:pt idx="5305">
                  <c:v>42743.655451388891</c:v>
                </c:pt>
                <c:pt idx="5306">
                  <c:v>42743.659085648149</c:v>
                </c:pt>
                <c:pt idx="5307">
                  <c:v>42743.666724537034</c:v>
                </c:pt>
                <c:pt idx="5308">
                  <c:v>42743.685636574075</c:v>
                </c:pt>
                <c:pt idx="5309">
                  <c:v>42743.694108796299</c:v>
                </c:pt>
                <c:pt idx="5310">
                  <c:v>42743.698020833333</c:v>
                </c:pt>
                <c:pt idx="5311">
                  <c:v>42743.702777777777</c:v>
                </c:pt>
                <c:pt idx="5312">
                  <c:v>42743.706956018519</c:v>
                </c:pt>
                <c:pt idx="5313">
                  <c:v>42743.72047453704</c:v>
                </c:pt>
                <c:pt idx="5314">
                  <c:v>42743.739444444444</c:v>
                </c:pt>
                <c:pt idx="5315">
                  <c:v>42743.749606481484</c:v>
                </c:pt>
                <c:pt idx="5316">
                  <c:v>42744.378217592595</c:v>
                </c:pt>
                <c:pt idx="5317">
                  <c:v>42744.383796296293</c:v>
                </c:pt>
                <c:pt idx="5318">
                  <c:v>42744.419594907406</c:v>
                </c:pt>
                <c:pt idx="5319">
                  <c:v>42744.429571759261</c:v>
                </c:pt>
                <c:pt idx="5320">
                  <c:v>42744.44363425926</c:v>
                </c:pt>
                <c:pt idx="5321">
                  <c:v>42744.44835648148</c:v>
                </c:pt>
                <c:pt idx="5322">
                  <c:v>42744.453113425923</c:v>
                </c:pt>
                <c:pt idx="5323">
                  <c:v>42744.485844907409</c:v>
                </c:pt>
                <c:pt idx="5324">
                  <c:v>42744.490358796298</c:v>
                </c:pt>
                <c:pt idx="5325">
                  <c:v>42744.494814814818</c:v>
                </c:pt>
                <c:pt idx="5326">
                  <c:v>42744.503541666665</c:v>
                </c:pt>
                <c:pt idx="5327">
                  <c:v>42744.507847222223</c:v>
                </c:pt>
                <c:pt idx="5328">
                  <c:v>42744.512141203704</c:v>
                </c:pt>
                <c:pt idx="5329">
                  <c:v>42744.569965277777</c:v>
                </c:pt>
                <c:pt idx="5330">
                  <c:v>42744.622407407405</c:v>
                </c:pt>
                <c:pt idx="5331">
                  <c:v>42744.648958333331</c:v>
                </c:pt>
                <c:pt idx="5332">
                  <c:v>42744.652442129627</c:v>
                </c:pt>
                <c:pt idx="5333">
                  <c:v>42744.655914351853</c:v>
                </c:pt>
                <c:pt idx="5334">
                  <c:v>42744.660034722219</c:v>
                </c:pt>
                <c:pt idx="5335">
                  <c:v>42744.668078703704</c:v>
                </c:pt>
                <c:pt idx="5336">
                  <c:v>42744.672418981485</c:v>
                </c:pt>
                <c:pt idx="5337">
                  <c:v>42744.680196759262</c:v>
                </c:pt>
                <c:pt idx="5338">
                  <c:v>42744.684108796297</c:v>
                </c:pt>
                <c:pt idx="5339">
                  <c:v>42744.691469907404</c:v>
                </c:pt>
                <c:pt idx="5340">
                  <c:v>42744.695219907408</c:v>
                </c:pt>
                <c:pt idx="5341">
                  <c:v>42744.703252314815</c:v>
                </c:pt>
                <c:pt idx="5342">
                  <c:v>42744.706886574073</c:v>
                </c:pt>
                <c:pt idx="5343">
                  <c:v>42744.710509259261</c:v>
                </c:pt>
                <c:pt idx="5344">
                  <c:v>42744.714178240742</c:v>
                </c:pt>
                <c:pt idx="5345">
                  <c:v>42744.718009259261</c:v>
                </c:pt>
                <c:pt idx="5346">
                  <c:v>42744.722199074073</c:v>
                </c:pt>
                <c:pt idx="5347">
                  <c:v>42744.73033564815</c:v>
                </c:pt>
                <c:pt idx="5348">
                  <c:v>42744.734537037039</c:v>
                </c:pt>
                <c:pt idx="5349">
                  <c:v>42744.738935185182</c:v>
                </c:pt>
                <c:pt idx="5350">
                  <c:v>42744.743576388886</c:v>
                </c:pt>
                <c:pt idx="5351">
                  <c:v>42744.748333333337</c:v>
                </c:pt>
                <c:pt idx="5352">
                  <c:v>42744.753564814811</c:v>
                </c:pt>
                <c:pt idx="5353">
                  <c:v>42745.378587962965</c:v>
                </c:pt>
                <c:pt idx="5354">
                  <c:v>42745.38989583333</c:v>
                </c:pt>
                <c:pt idx="5355">
                  <c:v>42745.395358796297</c:v>
                </c:pt>
                <c:pt idx="5356">
                  <c:v>42745.400648148148</c:v>
                </c:pt>
                <c:pt idx="5357">
                  <c:v>42745.405891203707</c:v>
                </c:pt>
                <c:pt idx="5358">
                  <c:v>42745.411064814813</c:v>
                </c:pt>
                <c:pt idx="5359">
                  <c:v>42745.416215277779</c:v>
                </c:pt>
                <c:pt idx="5360">
                  <c:v>42745.421203703707</c:v>
                </c:pt>
                <c:pt idx="5361">
                  <c:v>42745.426180555558</c:v>
                </c:pt>
                <c:pt idx="5362">
                  <c:v>42745.43109953704</c:v>
                </c:pt>
                <c:pt idx="5363">
                  <c:v>42745.435995370368</c:v>
                </c:pt>
                <c:pt idx="5364">
                  <c:v>42745.44090277778</c:v>
                </c:pt>
                <c:pt idx="5365">
                  <c:v>42745.445833333331</c:v>
                </c:pt>
                <c:pt idx="5366">
                  <c:v>42745.450624999998</c:v>
                </c:pt>
                <c:pt idx="5367">
                  <c:v>42745.455393518518</c:v>
                </c:pt>
                <c:pt idx="5368">
                  <c:v>42745.460150462961</c:v>
                </c:pt>
                <c:pt idx="5369">
                  <c:v>42745.464918981481</c:v>
                </c:pt>
                <c:pt idx="5370">
                  <c:v>42745.469652777778</c:v>
                </c:pt>
                <c:pt idx="5371">
                  <c:v>42745.473923611113</c:v>
                </c:pt>
                <c:pt idx="5372">
                  <c:v>42745.479004629633</c:v>
                </c:pt>
                <c:pt idx="5373">
                  <c:v>42745.483495370368</c:v>
                </c:pt>
                <c:pt idx="5374">
                  <c:v>42745.488043981481</c:v>
                </c:pt>
                <c:pt idx="5375">
                  <c:v>42745.492546296293</c:v>
                </c:pt>
                <c:pt idx="5376">
                  <c:v>42745.497048611112</c:v>
                </c:pt>
                <c:pt idx="5377">
                  <c:v>42745.501550925925</c:v>
                </c:pt>
                <c:pt idx="5378">
                  <c:v>42745.505949074075</c:v>
                </c:pt>
                <c:pt idx="5379">
                  <c:v>42745.510335648149</c:v>
                </c:pt>
                <c:pt idx="5380">
                  <c:v>42745.514722222222</c:v>
                </c:pt>
                <c:pt idx="5381">
                  <c:v>42745.519085648149</c:v>
                </c:pt>
                <c:pt idx="5382">
                  <c:v>42745.523472222223</c:v>
                </c:pt>
                <c:pt idx="5383">
                  <c:v>42745.52784722222</c:v>
                </c:pt>
                <c:pt idx="5384">
                  <c:v>42745.532129629632</c:v>
                </c:pt>
                <c:pt idx="5385">
                  <c:v>42745.536377314813</c:v>
                </c:pt>
                <c:pt idx="5386">
                  <c:v>42745.540555555555</c:v>
                </c:pt>
                <c:pt idx="5387">
                  <c:v>42745.548831018517</c:v>
                </c:pt>
                <c:pt idx="5388">
                  <c:v>42745.552951388891</c:v>
                </c:pt>
                <c:pt idx="5389">
                  <c:v>42745.557002314818</c:v>
                </c:pt>
                <c:pt idx="5390">
                  <c:v>42745.561064814814</c:v>
                </c:pt>
                <c:pt idx="5391">
                  <c:v>42745.565057870372</c:v>
                </c:pt>
                <c:pt idx="5392">
                  <c:v>42745.569039351853</c:v>
                </c:pt>
                <c:pt idx="5393">
                  <c:v>42745.572962962964</c:v>
                </c:pt>
                <c:pt idx="5394">
                  <c:v>42745.576921296299</c:v>
                </c:pt>
                <c:pt idx="5395">
                  <c:v>42745.580787037034</c:v>
                </c:pt>
                <c:pt idx="5396">
                  <c:v>42745.584699074076</c:v>
                </c:pt>
                <c:pt idx="5397">
                  <c:v>42745.588564814818</c:v>
                </c:pt>
                <c:pt idx="5398">
                  <c:v>42745.592453703706</c:v>
                </c:pt>
                <c:pt idx="5399">
                  <c:v>42745.596319444441</c:v>
                </c:pt>
                <c:pt idx="5400">
                  <c:v>42745.600162037037</c:v>
                </c:pt>
                <c:pt idx="5401">
                  <c:v>42745.60396990741</c:v>
                </c:pt>
                <c:pt idx="5402">
                  <c:v>42745.607800925929</c:v>
                </c:pt>
                <c:pt idx="5403">
                  <c:v>42745.611597222225</c:v>
                </c:pt>
                <c:pt idx="5404">
                  <c:v>42745.615393518521</c:v>
                </c:pt>
                <c:pt idx="5405">
                  <c:v>42745.619108796294</c:v>
                </c:pt>
                <c:pt idx="5406">
                  <c:v>42745.622777777775</c:v>
                </c:pt>
                <c:pt idx="5407">
                  <c:v>42745.630150462966</c:v>
                </c:pt>
                <c:pt idx="5408">
                  <c:v>42745.63385416667</c:v>
                </c:pt>
                <c:pt idx="5409">
                  <c:v>42745.63753472222</c:v>
                </c:pt>
                <c:pt idx="5410">
                  <c:v>42745.648402777777</c:v>
                </c:pt>
                <c:pt idx="5411">
                  <c:v>42745.652013888888</c:v>
                </c:pt>
                <c:pt idx="5412">
                  <c:v>42745.662847222222</c:v>
                </c:pt>
                <c:pt idx="5413">
                  <c:v>42745.673657407409</c:v>
                </c:pt>
                <c:pt idx="5414">
                  <c:v>42745.688101851854</c:v>
                </c:pt>
                <c:pt idx="5415">
                  <c:v>42745.695740740739</c:v>
                </c:pt>
                <c:pt idx="5416">
                  <c:v>42745.699641203704</c:v>
                </c:pt>
                <c:pt idx="5417">
                  <c:v>42745.703506944446</c:v>
                </c:pt>
                <c:pt idx="5418">
                  <c:v>42745.715624999997</c:v>
                </c:pt>
                <c:pt idx="5419">
                  <c:v>42745.723946759259</c:v>
                </c:pt>
                <c:pt idx="5420">
                  <c:v>42745.728263888886</c:v>
                </c:pt>
                <c:pt idx="5421">
                  <c:v>42745.737835648149</c:v>
                </c:pt>
                <c:pt idx="5422">
                  <c:v>42745.757511574076</c:v>
                </c:pt>
                <c:pt idx="5423">
                  <c:v>42745.76295138889</c:v>
                </c:pt>
                <c:pt idx="5424">
                  <c:v>42745.768379629626</c:v>
                </c:pt>
                <c:pt idx="5425">
                  <c:v>42746.384108796294</c:v>
                </c:pt>
                <c:pt idx="5426">
                  <c:v>42746.389479166668</c:v>
                </c:pt>
                <c:pt idx="5427">
                  <c:v>42746.409421296295</c:v>
                </c:pt>
                <c:pt idx="5428">
                  <c:v>42746.423738425925</c:v>
                </c:pt>
                <c:pt idx="5429">
                  <c:v>42746.428680555553</c:v>
                </c:pt>
                <c:pt idx="5430">
                  <c:v>42746.433495370373</c:v>
                </c:pt>
                <c:pt idx="5431">
                  <c:v>42746.456805555557</c:v>
                </c:pt>
                <c:pt idx="5432">
                  <c:v>42746.461539351854</c:v>
                </c:pt>
                <c:pt idx="5433">
                  <c:v>42746.470891203702</c:v>
                </c:pt>
                <c:pt idx="5434">
                  <c:v>42746.489039351851</c:v>
                </c:pt>
                <c:pt idx="5435">
                  <c:v>42746.528136574074</c:v>
                </c:pt>
                <c:pt idx="5436">
                  <c:v>42746.552858796298</c:v>
                </c:pt>
                <c:pt idx="5437">
                  <c:v>42746.556898148148</c:v>
                </c:pt>
                <c:pt idx="5438">
                  <c:v>42746.564675925925</c:v>
                </c:pt>
                <c:pt idx="5439">
                  <c:v>42746.57234953704</c:v>
                </c:pt>
                <c:pt idx="5440">
                  <c:v>42746.606226851851</c:v>
                </c:pt>
                <c:pt idx="5441">
                  <c:v>42746.609907407408</c:v>
                </c:pt>
                <c:pt idx="5442">
                  <c:v>42746.613541666666</c:v>
                </c:pt>
                <c:pt idx="5443">
                  <c:v>42746.617152777777</c:v>
                </c:pt>
                <c:pt idx="5444">
                  <c:v>42746.620740740742</c:v>
                </c:pt>
                <c:pt idx="5445">
                  <c:v>42746.62431712963</c:v>
                </c:pt>
                <c:pt idx="5446">
                  <c:v>42746.627685185187</c:v>
                </c:pt>
                <c:pt idx="5447">
                  <c:v>42746.631122685183</c:v>
                </c:pt>
                <c:pt idx="5448">
                  <c:v>42746.634699074071</c:v>
                </c:pt>
                <c:pt idx="5449">
                  <c:v>42746.638240740744</c:v>
                </c:pt>
                <c:pt idx="5450">
                  <c:v>42746.641759259262</c:v>
                </c:pt>
                <c:pt idx="5451">
                  <c:v>42746.65215277778</c:v>
                </c:pt>
                <c:pt idx="5452">
                  <c:v>42746.655590277776</c:v>
                </c:pt>
                <c:pt idx="5453">
                  <c:v>42746.659236111111</c:v>
                </c:pt>
                <c:pt idx="5454">
                  <c:v>42746.662835648145</c:v>
                </c:pt>
                <c:pt idx="5455">
                  <c:v>42746.666354166664</c:v>
                </c:pt>
                <c:pt idx="5456">
                  <c:v>42746.669814814813</c:v>
                </c:pt>
                <c:pt idx="5457">
                  <c:v>42746.673263888886</c:v>
                </c:pt>
                <c:pt idx="5458">
                  <c:v>42746.676689814813</c:v>
                </c:pt>
                <c:pt idx="5459">
                  <c:v>42746.680486111109</c:v>
                </c:pt>
                <c:pt idx="5460">
                  <c:v>42746.684803240743</c:v>
                </c:pt>
                <c:pt idx="5461">
                  <c:v>42746.688425925924</c:v>
                </c:pt>
                <c:pt idx="5462">
                  <c:v>42746.692152777781</c:v>
                </c:pt>
                <c:pt idx="5463">
                  <c:v>42746.695740740739</c:v>
                </c:pt>
                <c:pt idx="5464">
                  <c:v>42746.699571759258</c:v>
                </c:pt>
                <c:pt idx="5465">
                  <c:v>42746.707337962966</c:v>
                </c:pt>
                <c:pt idx="5466">
                  <c:v>42746.74019675926</c:v>
                </c:pt>
                <c:pt idx="5467">
                  <c:v>42746.744537037041</c:v>
                </c:pt>
                <c:pt idx="5468">
                  <c:v>42746.754108796296</c:v>
                </c:pt>
                <c:pt idx="5469">
                  <c:v>42746.759432870371</c:v>
                </c:pt>
                <c:pt idx="5470">
                  <c:v>42746.766886574071</c:v>
                </c:pt>
                <c:pt idx="5471">
                  <c:v>42747.377847222226</c:v>
                </c:pt>
                <c:pt idx="5472">
                  <c:v>42747.389791666668</c:v>
                </c:pt>
                <c:pt idx="5473">
                  <c:v>42747.405381944445</c:v>
                </c:pt>
                <c:pt idx="5474">
                  <c:v>42747.435266203705</c:v>
                </c:pt>
                <c:pt idx="5475">
                  <c:v>42747.458738425928</c:v>
                </c:pt>
                <c:pt idx="5476">
                  <c:v>42747.463414351849</c:v>
                </c:pt>
                <c:pt idx="5477">
                  <c:v>42747.472442129627</c:v>
                </c:pt>
                <c:pt idx="5478">
                  <c:v>42747.476886574077</c:v>
                </c:pt>
                <c:pt idx="5479">
                  <c:v>42747.481111111112</c:v>
                </c:pt>
                <c:pt idx="5480">
                  <c:v>42747.485243055555</c:v>
                </c:pt>
                <c:pt idx="5481">
                  <c:v>42747.497384259259</c:v>
                </c:pt>
                <c:pt idx="5482">
                  <c:v>42747.505289351851</c:v>
                </c:pt>
                <c:pt idx="5483">
                  <c:v>42747.509085648147</c:v>
                </c:pt>
                <c:pt idx="5484">
                  <c:v>42747.512881944444</c:v>
                </c:pt>
                <c:pt idx="5485">
                  <c:v>42747.516701388886</c:v>
                </c:pt>
                <c:pt idx="5486">
                  <c:v>42747.52071759259</c:v>
                </c:pt>
                <c:pt idx="5487">
                  <c:v>42747.593969907408</c:v>
                </c:pt>
                <c:pt idx="5488">
                  <c:v>42747.598009259258</c:v>
                </c:pt>
                <c:pt idx="5489">
                  <c:v>42747.616851851853</c:v>
                </c:pt>
                <c:pt idx="5490">
                  <c:v>42747.620335648149</c:v>
                </c:pt>
                <c:pt idx="5491">
                  <c:v>42747.624027777776</c:v>
                </c:pt>
                <c:pt idx="5492">
                  <c:v>42747.627581018518</c:v>
                </c:pt>
                <c:pt idx="5493">
                  <c:v>42747.631307870368</c:v>
                </c:pt>
                <c:pt idx="5494">
                  <c:v>42747.635578703703</c:v>
                </c:pt>
                <c:pt idx="5495">
                  <c:v>42747.68340277778</c:v>
                </c:pt>
                <c:pt idx="5496">
                  <c:v>42747.695601851854</c:v>
                </c:pt>
                <c:pt idx="5497">
                  <c:v>42747.748842592591</c:v>
                </c:pt>
                <c:pt idx="5498">
                  <c:v>42747.753865740742</c:v>
                </c:pt>
                <c:pt idx="5499">
                  <c:v>42747.759930555556</c:v>
                </c:pt>
                <c:pt idx="5500">
                  <c:v>42747.766631944447</c:v>
                </c:pt>
                <c:pt idx="5501">
                  <c:v>42747.775312500002</c:v>
                </c:pt>
                <c:pt idx="5502">
                  <c:v>42748.429467592592</c:v>
                </c:pt>
                <c:pt idx="5503">
                  <c:v>42748.435127314813</c:v>
                </c:pt>
                <c:pt idx="5504">
                  <c:v>42748.441157407404</c:v>
                </c:pt>
                <c:pt idx="5505">
                  <c:v>42748.447638888887</c:v>
                </c:pt>
                <c:pt idx="5506">
                  <c:v>42748.453541666669</c:v>
                </c:pt>
                <c:pt idx="5507">
                  <c:v>42748.479305555556</c:v>
                </c:pt>
                <c:pt idx="5508">
                  <c:v>42748.497094907405</c:v>
                </c:pt>
                <c:pt idx="5509">
                  <c:v>42748.534016203703</c:v>
                </c:pt>
                <c:pt idx="5510">
                  <c:v>42748.546631944446</c:v>
                </c:pt>
                <c:pt idx="5511">
                  <c:v>42748.550844907404</c:v>
                </c:pt>
                <c:pt idx="5512">
                  <c:v>42748.559108796297</c:v>
                </c:pt>
                <c:pt idx="5513">
                  <c:v>42748.563252314816</c:v>
                </c:pt>
                <c:pt idx="5514">
                  <c:v>42748.567314814813</c:v>
                </c:pt>
                <c:pt idx="5515">
                  <c:v>42748.571377314816</c:v>
                </c:pt>
                <c:pt idx="5516">
                  <c:v>42748.57539351852</c:v>
                </c:pt>
                <c:pt idx="5517">
                  <c:v>42748.579386574071</c:v>
                </c:pt>
                <c:pt idx="5518">
                  <c:v>42748.603252314817</c:v>
                </c:pt>
                <c:pt idx="5519">
                  <c:v>42748.659629629627</c:v>
                </c:pt>
                <c:pt idx="5520">
                  <c:v>42748.66511574074</c:v>
                </c:pt>
                <c:pt idx="5521">
                  <c:v>42748.671863425923</c:v>
                </c:pt>
                <c:pt idx="5522">
                  <c:v>42748.706099537034</c:v>
                </c:pt>
                <c:pt idx="5523">
                  <c:v>42748.712939814817</c:v>
                </c:pt>
                <c:pt idx="5524">
                  <c:v>42748.721863425926</c:v>
                </c:pt>
                <c:pt idx="5525">
                  <c:v>42748.731226851851</c:v>
                </c:pt>
                <c:pt idx="5526">
                  <c:v>42748.739317129628</c:v>
                </c:pt>
                <c:pt idx="5527">
                  <c:v>42748.746516203704</c:v>
                </c:pt>
                <c:pt idx="5528">
                  <c:v>42748.753472222219</c:v>
                </c:pt>
                <c:pt idx="5529">
                  <c:v>42749.377893518518</c:v>
                </c:pt>
                <c:pt idx="5530">
                  <c:v>42749.392939814818</c:v>
                </c:pt>
                <c:pt idx="5531">
                  <c:v>42749.400046296294</c:v>
                </c:pt>
                <c:pt idx="5532">
                  <c:v>42749.407430555555</c:v>
                </c:pt>
                <c:pt idx="5533">
                  <c:v>42749.413865740738</c:v>
                </c:pt>
                <c:pt idx="5534">
                  <c:v>42749.419733796298</c:v>
                </c:pt>
                <c:pt idx="5535">
                  <c:v>42749.442418981482</c:v>
                </c:pt>
                <c:pt idx="5536">
                  <c:v>42749.448113425926</c:v>
                </c:pt>
                <c:pt idx="5537">
                  <c:v>42749.453587962962</c:v>
                </c:pt>
                <c:pt idx="5538">
                  <c:v>42749.463738425926</c:v>
                </c:pt>
                <c:pt idx="5539">
                  <c:v>42749.468923611108</c:v>
                </c:pt>
                <c:pt idx="5540">
                  <c:v>42749.47383101852</c:v>
                </c:pt>
                <c:pt idx="5541">
                  <c:v>42749.478784722225</c:v>
                </c:pt>
                <c:pt idx="5542">
                  <c:v>42749.488668981481</c:v>
                </c:pt>
                <c:pt idx="5543">
                  <c:v>42749.493425925924</c:v>
                </c:pt>
                <c:pt idx="5544">
                  <c:v>42749.498206018521</c:v>
                </c:pt>
                <c:pt idx="5545">
                  <c:v>42749.507523148146</c:v>
                </c:pt>
                <c:pt idx="5546">
                  <c:v>42749.521249999998</c:v>
                </c:pt>
                <c:pt idx="5547">
                  <c:v>42749.525717592594</c:v>
                </c:pt>
                <c:pt idx="5548">
                  <c:v>42749.534525462965</c:v>
                </c:pt>
                <c:pt idx="5549">
                  <c:v>42749.538877314815</c:v>
                </c:pt>
                <c:pt idx="5550">
                  <c:v>42749.543124999997</c:v>
                </c:pt>
                <c:pt idx="5551">
                  <c:v>42749.547384259262</c:v>
                </c:pt>
                <c:pt idx="5552">
                  <c:v>42749.551388888889</c:v>
                </c:pt>
                <c:pt idx="5553">
                  <c:v>42749.555497685185</c:v>
                </c:pt>
                <c:pt idx="5554">
                  <c:v>42749.563472222224</c:v>
                </c:pt>
                <c:pt idx="5555">
                  <c:v>42749.582395833335</c:v>
                </c:pt>
                <c:pt idx="5556">
                  <c:v>42749.586157407408</c:v>
                </c:pt>
                <c:pt idx="5557">
                  <c:v>42749.590081018519</c:v>
                </c:pt>
                <c:pt idx="5558">
                  <c:v>42749.665266203701</c:v>
                </c:pt>
                <c:pt idx="5559">
                  <c:v>42749.701493055552</c:v>
                </c:pt>
                <c:pt idx="5560">
                  <c:v>42750.384780092594</c:v>
                </c:pt>
                <c:pt idx="5561">
                  <c:v>42750.390625</c:v>
                </c:pt>
                <c:pt idx="5562">
                  <c:v>42750.396087962959</c:v>
                </c:pt>
                <c:pt idx="5563">
                  <c:v>42750.406759259262</c:v>
                </c:pt>
                <c:pt idx="5564">
                  <c:v>42750.412083333336</c:v>
                </c:pt>
                <c:pt idx="5565">
                  <c:v>42750.453368055554</c:v>
                </c:pt>
                <c:pt idx="5566">
                  <c:v>42750.457442129627</c:v>
                </c:pt>
                <c:pt idx="5567">
                  <c:v>42750.491273148145</c:v>
                </c:pt>
                <c:pt idx="5568">
                  <c:v>42750.495462962965</c:v>
                </c:pt>
                <c:pt idx="5569">
                  <c:v>42750.499756944446</c:v>
                </c:pt>
                <c:pt idx="5570">
                  <c:v>42750.504062499997</c:v>
                </c:pt>
                <c:pt idx="5571">
                  <c:v>42750.508252314816</c:v>
                </c:pt>
                <c:pt idx="5572">
                  <c:v>42750.512395833335</c:v>
                </c:pt>
                <c:pt idx="5573">
                  <c:v>42750.516516203701</c:v>
                </c:pt>
                <c:pt idx="5574">
                  <c:v>42750.520405092589</c:v>
                </c:pt>
                <c:pt idx="5575">
                  <c:v>42750.524398148147</c:v>
                </c:pt>
                <c:pt idx="5576">
                  <c:v>42750.528298611112</c:v>
                </c:pt>
                <c:pt idx="5577">
                  <c:v>42750.532256944447</c:v>
                </c:pt>
                <c:pt idx="5578">
                  <c:v>42750.536145833335</c:v>
                </c:pt>
                <c:pt idx="5579">
                  <c:v>42750.54</c:v>
                </c:pt>
                <c:pt idx="5580">
                  <c:v>42750.543715277781</c:v>
                </c:pt>
                <c:pt idx="5581">
                  <c:v>42750.547592592593</c:v>
                </c:pt>
                <c:pt idx="5582">
                  <c:v>42750.551469907405</c:v>
                </c:pt>
                <c:pt idx="5583">
                  <c:v>42750.555439814816</c:v>
                </c:pt>
                <c:pt idx="5584">
                  <c:v>42750.559340277781</c:v>
                </c:pt>
                <c:pt idx="5585">
                  <c:v>42750.563136574077</c:v>
                </c:pt>
                <c:pt idx="5586">
                  <c:v>42750.566863425927</c:v>
                </c:pt>
                <c:pt idx="5587">
                  <c:v>42750.570590277777</c:v>
                </c:pt>
                <c:pt idx="5588">
                  <c:v>42750.57440972222</c:v>
                </c:pt>
                <c:pt idx="5589">
                  <c:v>42750.578217592592</c:v>
                </c:pt>
                <c:pt idx="5590">
                  <c:v>42750.581944444442</c:v>
                </c:pt>
                <c:pt idx="5591">
                  <c:v>42750.5856712963</c:v>
                </c:pt>
                <c:pt idx="5592">
                  <c:v>42750.589328703703</c:v>
                </c:pt>
                <c:pt idx="5593">
                  <c:v>42750.593009259261</c:v>
                </c:pt>
                <c:pt idx="5594">
                  <c:v>42750.596678240741</c:v>
                </c:pt>
                <c:pt idx="5595">
                  <c:v>42750.600300925929</c:v>
                </c:pt>
                <c:pt idx="5596">
                  <c:v>42750.603912037041</c:v>
                </c:pt>
                <c:pt idx="5597">
                  <c:v>42750.607511574075</c:v>
                </c:pt>
                <c:pt idx="5598">
                  <c:v>42750.611076388886</c:v>
                </c:pt>
                <c:pt idx="5599">
                  <c:v>42750.614652777775</c:v>
                </c:pt>
                <c:pt idx="5600">
                  <c:v>42750.618194444447</c:v>
                </c:pt>
                <c:pt idx="5601">
                  <c:v>42750.621701388889</c:v>
                </c:pt>
                <c:pt idx="5602">
                  <c:v>42750.625196759262</c:v>
                </c:pt>
                <c:pt idx="5603">
                  <c:v>42750.639189814814</c:v>
                </c:pt>
                <c:pt idx="5604">
                  <c:v>42750.659849537034</c:v>
                </c:pt>
                <c:pt idx="5605">
                  <c:v>42750.677152777775</c:v>
                </c:pt>
                <c:pt idx="5606">
                  <c:v>42750.684224537035</c:v>
                </c:pt>
                <c:pt idx="5607">
                  <c:v>42750.688020833331</c:v>
                </c:pt>
                <c:pt idx="5608">
                  <c:v>42750.691805555558</c:v>
                </c:pt>
                <c:pt idx="5609">
                  <c:v>42750.695717592593</c:v>
                </c:pt>
                <c:pt idx="5610">
                  <c:v>42750.700300925928</c:v>
                </c:pt>
                <c:pt idx="5611">
                  <c:v>42750.704421296294</c:v>
                </c:pt>
                <c:pt idx="5612">
                  <c:v>42750.708252314813</c:v>
                </c:pt>
                <c:pt idx="5613">
                  <c:v>42750.712500000001</c:v>
                </c:pt>
                <c:pt idx="5614">
                  <c:v>42750.717442129629</c:v>
                </c:pt>
                <c:pt idx="5615">
                  <c:v>42750.722048611111</c:v>
                </c:pt>
                <c:pt idx="5616">
                  <c:v>42750.726504629631</c:v>
                </c:pt>
                <c:pt idx="5617">
                  <c:v>42750.735509259262</c:v>
                </c:pt>
                <c:pt idx="5618">
                  <c:v>42750.741030092591</c:v>
                </c:pt>
                <c:pt idx="5619">
                  <c:v>42750.747824074075</c:v>
                </c:pt>
                <c:pt idx="5620">
                  <c:v>42750.757986111108</c:v>
                </c:pt>
                <c:pt idx="5621">
                  <c:v>42750.764074074075</c:v>
                </c:pt>
                <c:pt idx="5622">
                  <c:v>42750.771064814813</c:v>
                </c:pt>
                <c:pt idx="5623">
                  <c:v>42751.377557870372</c:v>
                </c:pt>
                <c:pt idx="5624">
                  <c:v>42751.382962962962</c:v>
                </c:pt>
                <c:pt idx="5625">
                  <c:v>42751.387812499997</c:v>
                </c:pt>
                <c:pt idx="5626">
                  <c:v>42751.392430555556</c:v>
                </c:pt>
                <c:pt idx="5627">
                  <c:v>42751.397118055553</c:v>
                </c:pt>
                <c:pt idx="5628">
                  <c:v>42751.402314814812</c:v>
                </c:pt>
                <c:pt idx="5629">
                  <c:v>42751.407685185186</c:v>
                </c:pt>
                <c:pt idx="5630">
                  <c:v>42751.412430555552</c:v>
                </c:pt>
                <c:pt idx="5631">
                  <c:v>42751.41710648148</c:v>
                </c:pt>
                <c:pt idx="5632">
                  <c:v>42751.421585648146</c:v>
                </c:pt>
                <c:pt idx="5633">
                  <c:v>42751.42597222222</c:v>
                </c:pt>
                <c:pt idx="5634">
                  <c:v>42751.430474537039</c:v>
                </c:pt>
                <c:pt idx="5635">
                  <c:v>42751.434849537036</c:v>
                </c:pt>
                <c:pt idx="5636">
                  <c:v>42751.439120370371</c:v>
                </c:pt>
                <c:pt idx="5637">
                  <c:v>42751.443402777775</c:v>
                </c:pt>
                <c:pt idx="5638">
                  <c:v>42751.447569444441</c:v>
                </c:pt>
                <c:pt idx="5639">
                  <c:v>42751.451608796298</c:v>
                </c:pt>
                <c:pt idx="5640">
                  <c:v>42751.455694444441</c:v>
                </c:pt>
                <c:pt idx="5641">
                  <c:v>42751.459965277776</c:v>
                </c:pt>
                <c:pt idx="5642">
                  <c:v>42751.464270833334</c:v>
                </c:pt>
                <c:pt idx="5643">
                  <c:v>42751.468414351853</c:v>
                </c:pt>
                <c:pt idx="5644">
                  <c:v>42751.472754629627</c:v>
                </c:pt>
                <c:pt idx="5645">
                  <c:v>42751.477222222224</c:v>
                </c:pt>
                <c:pt idx="5646">
                  <c:v>42751.481724537036</c:v>
                </c:pt>
                <c:pt idx="5647">
                  <c:v>42751.486284722225</c:v>
                </c:pt>
                <c:pt idx="5648">
                  <c:v>42751.490891203706</c:v>
                </c:pt>
                <c:pt idx="5649">
                  <c:v>42751.495486111111</c:v>
                </c:pt>
                <c:pt idx="5650">
                  <c:v>42751.499791666669</c:v>
                </c:pt>
                <c:pt idx="5651">
                  <c:v>42751.504166666666</c:v>
                </c:pt>
                <c:pt idx="5652">
                  <c:v>42751.508263888885</c:v>
                </c:pt>
                <c:pt idx="5653">
                  <c:v>42751.512152777781</c:v>
                </c:pt>
                <c:pt idx="5654">
                  <c:v>42751.515972222223</c:v>
                </c:pt>
                <c:pt idx="5655">
                  <c:v>42751.519861111112</c:v>
                </c:pt>
                <c:pt idx="5656">
                  <c:v>42751.52380787037</c:v>
                </c:pt>
                <c:pt idx="5657">
                  <c:v>42751.531712962962</c:v>
                </c:pt>
                <c:pt idx="5658">
                  <c:v>42751.535532407404</c:v>
                </c:pt>
                <c:pt idx="5659">
                  <c:v>42751.539293981485</c:v>
                </c:pt>
                <c:pt idx="5660">
                  <c:v>42751.543067129627</c:v>
                </c:pt>
                <c:pt idx="5661">
                  <c:v>42751.55773148148</c:v>
                </c:pt>
                <c:pt idx="5662">
                  <c:v>42751.561296296299</c:v>
                </c:pt>
                <c:pt idx="5663">
                  <c:v>42751.564849537041</c:v>
                </c:pt>
                <c:pt idx="5664">
                  <c:v>42751.571840277778</c:v>
                </c:pt>
                <c:pt idx="5665">
                  <c:v>42751.578900462962</c:v>
                </c:pt>
                <c:pt idx="5666">
                  <c:v>42751.582673611112</c:v>
                </c:pt>
                <c:pt idx="5667">
                  <c:v>42751.655648148146</c:v>
                </c:pt>
                <c:pt idx="5668">
                  <c:v>42751.662592592591</c:v>
                </c:pt>
                <c:pt idx="5669">
                  <c:v>42751.671817129631</c:v>
                </c:pt>
                <c:pt idx="5670">
                  <c:v>42751.680023148147</c:v>
                </c:pt>
                <c:pt idx="5671">
                  <c:v>42751.684710648151</c:v>
                </c:pt>
                <c:pt idx="5672">
                  <c:v>42751.689467592594</c:v>
                </c:pt>
                <c:pt idx="5673">
                  <c:v>42751.693935185183</c:v>
                </c:pt>
                <c:pt idx="5674">
                  <c:v>42751.698240740741</c:v>
                </c:pt>
                <c:pt idx="5675">
                  <c:v>42751.702384259261</c:v>
                </c:pt>
                <c:pt idx="5676">
                  <c:v>42751.706307870372</c:v>
                </c:pt>
                <c:pt idx="5677">
                  <c:v>42751.711053240739</c:v>
                </c:pt>
                <c:pt idx="5678">
                  <c:v>42751.715717592589</c:v>
                </c:pt>
                <c:pt idx="5679">
                  <c:v>42751.721203703702</c:v>
                </c:pt>
                <c:pt idx="5680">
                  <c:v>42751.726805555554</c:v>
                </c:pt>
                <c:pt idx="5681">
                  <c:v>42751.733761574076</c:v>
                </c:pt>
                <c:pt idx="5682">
                  <c:v>42751.739259259259</c:v>
                </c:pt>
                <c:pt idx="5683">
                  <c:v>42751.744340277779</c:v>
                </c:pt>
                <c:pt idx="5684">
                  <c:v>42751.748692129629</c:v>
                </c:pt>
                <c:pt idx="5685">
                  <c:v>42751.768611111111</c:v>
                </c:pt>
                <c:pt idx="5686">
                  <c:v>42752.390092592592</c:v>
                </c:pt>
                <c:pt idx="5687">
                  <c:v>42752.395590277774</c:v>
                </c:pt>
                <c:pt idx="5688">
                  <c:v>42752.400879629633</c:v>
                </c:pt>
                <c:pt idx="5689">
                  <c:v>42752.406064814815</c:v>
                </c:pt>
                <c:pt idx="5690">
                  <c:v>42752.411226851851</c:v>
                </c:pt>
                <c:pt idx="5691">
                  <c:v>42752.416365740741</c:v>
                </c:pt>
                <c:pt idx="5692">
                  <c:v>42752.421539351853</c:v>
                </c:pt>
                <c:pt idx="5693">
                  <c:v>42752.426516203705</c:v>
                </c:pt>
                <c:pt idx="5694">
                  <c:v>42752.445381944446</c:v>
                </c:pt>
                <c:pt idx="5695">
                  <c:v>42752.454664351855</c:v>
                </c:pt>
                <c:pt idx="5696">
                  <c:v>42752.45925925926</c:v>
                </c:pt>
                <c:pt idx="5697">
                  <c:v>42752.472187500003</c:v>
                </c:pt>
                <c:pt idx="5698">
                  <c:v>42752.476365740738</c:v>
                </c:pt>
                <c:pt idx="5699">
                  <c:v>42752.480243055557</c:v>
                </c:pt>
                <c:pt idx="5700">
                  <c:v>42752.484490740739</c:v>
                </c:pt>
                <c:pt idx="5701">
                  <c:v>42752.488611111112</c:v>
                </c:pt>
                <c:pt idx="5702">
                  <c:v>42752.584733796299</c:v>
                </c:pt>
                <c:pt idx="5703">
                  <c:v>42752.588437500002</c:v>
                </c:pt>
                <c:pt idx="5704">
                  <c:v>42752.592291666668</c:v>
                </c:pt>
                <c:pt idx="5705">
                  <c:v>42752.596134259256</c:v>
                </c:pt>
                <c:pt idx="5706">
                  <c:v>42752.599722222221</c:v>
                </c:pt>
                <c:pt idx="5707">
                  <c:v>42752.60361111111</c:v>
                </c:pt>
                <c:pt idx="5708">
                  <c:v>42752.60769675926</c:v>
                </c:pt>
                <c:pt idx="5709">
                  <c:v>42752.61210648148</c:v>
                </c:pt>
                <c:pt idx="5710">
                  <c:v>42752.61619212963</c:v>
                </c:pt>
                <c:pt idx="5711">
                  <c:v>42752.620219907411</c:v>
                </c:pt>
                <c:pt idx="5712">
                  <c:v>42752.625509259262</c:v>
                </c:pt>
                <c:pt idx="5713">
                  <c:v>42752.631122685183</c:v>
                </c:pt>
                <c:pt idx="5714">
                  <c:v>42752.637858796297</c:v>
                </c:pt>
                <c:pt idx="5715">
                  <c:v>42752.644131944442</c:v>
                </c:pt>
                <c:pt idx="5716">
                  <c:v>42752.651250000003</c:v>
                </c:pt>
                <c:pt idx="5717">
                  <c:v>42752.656574074077</c:v>
                </c:pt>
                <c:pt idx="5718">
                  <c:v>42752.664317129631</c:v>
                </c:pt>
                <c:pt idx="5719">
                  <c:v>42752.669988425929</c:v>
                </c:pt>
                <c:pt idx="5720">
                  <c:v>42752.677337962959</c:v>
                </c:pt>
                <c:pt idx="5721">
                  <c:v>42752.681134259263</c:v>
                </c:pt>
                <c:pt idx="5722">
                  <c:v>42752.684988425928</c:v>
                </c:pt>
                <c:pt idx="5723">
                  <c:v>42752.689039351855</c:v>
                </c:pt>
                <c:pt idx="5724">
                  <c:v>42752.693067129629</c:v>
                </c:pt>
                <c:pt idx="5725">
                  <c:v>42752.69803240741</c:v>
                </c:pt>
                <c:pt idx="5726">
                  <c:v>42752.703252314815</c:v>
                </c:pt>
                <c:pt idx="5727">
                  <c:v>42752.708506944444</c:v>
                </c:pt>
                <c:pt idx="5728">
                  <c:v>42752.713946759257</c:v>
                </c:pt>
                <c:pt idx="5729">
                  <c:v>42752.71806712963</c:v>
                </c:pt>
                <c:pt idx="5730">
                  <c:v>42752.721851851849</c:v>
                </c:pt>
                <c:pt idx="5731">
                  <c:v>42752.725648148145</c:v>
                </c:pt>
                <c:pt idx="5732">
                  <c:v>42752.729791666665</c:v>
                </c:pt>
                <c:pt idx="5733">
                  <c:v>42752.734212962961</c:v>
                </c:pt>
                <c:pt idx="5734">
                  <c:v>42752.739120370374</c:v>
                </c:pt>
                <c:pt idx="5735">
                  <c:v>42752.754305555558</c:v>
                </c:pt>
                <c:pt idx="5736">
                  <c:v>42755.422233796293</c:v>
                </c:pt>
                <c:pt idx="5737">
                  <c:v>42756.37840277778</c:v>
                </c:pt>
                <c:pt idx="5738">
                  <c:v>42756.384386574071</c:v>
                </c:pt>
                <c:pt idx="5739">
                  <c:v>42756.390231481484</c:v>
                </c:pt>
                <c:pt idx="5740">
                  <c:v>42756.396041666667</c:v>
                </c:pt>
                <c:pt idx="5741">
                  <c:v>42756.401770833334</c:v>
                </c:pt>
                <c:pt idx="5742">
                  <c:v>42756.407812500001</c:v>
                </c:pt>
                <c:pt idx="5743">
                  <c:v>42756.413402777776</c:v>
                </c:pt>
                <c:pt idx="5744">
                  <c:v>42756.419212962966</c:v>
                </c:pt>
                <c:pt idx="5745">
                  <c:v>42756.424814814818</c:v>
                </c:pt>
                <c:pt idx="5746">
                  <c:v>42756.429594907408</c:v>
                </c:pt>
                <c:pt idx="5747">
                  <c:v>42756.434687499997</c:v>
                </c:pt>
                <c:pt idx="5748">
                  <c:v>42756.439965277779</c:v>
                </c:pt>
                <c:pt idx="5749">
                  <c:v>42756.444664351853</c:v>
                </c:pt>
                <c:pt idx="5750">
                  <c:v>42756.448750000003</c:v>
                </c:pt>
                <c:pt idx="5751">
                  <c:v>42756.452766203707</c:v>
                </c:pt>
                <c:pt idx="5752">
                  <c:v>42756.456782407404</c:v>
                </c:pt>
                <c:pt idx="5753">
                  <c:v>42756.461192129631</c:v>
                </c:pt>
                <c:pt idx="5754">
                  <c:v>42756.46570601852</c:v>
                </c:pt>
                <c:pt idx="5755">
                  <c:v>42756.475462962961</c:v>
                </c:pt>
                <c:pt idx="5756">
                  <c:v>42756.48027777778</c:v>
                </c:pt>
                <c:pt idx="5757">
                  <c:v>42756.485034722224</c:v>
                </c:pt>
                <c:pt idx="5758">
                  <c:v>42756.489340277774</c:v>
                </c:pt>
                <c:pt idx="5759">
                  <c:v>42756.493773148148</c:v>
                </c:pt>
                <c:pt idx="5760">
                  <c:v>42756.498055555552</c:v>
                </c:pt>
                <c:pt idx="5761">
                  <c:v>42756.502881944441</c:v>
                </c:pt>
                <c:pt idx="5762">
                  <c:v>42756.507650462961</c:v>
                </c:pt>
                <c:pt idx="5763">
                  <c:v>42756.512615740743</c:v>
                </c:pt>
                <c:pt idx="5764">
                  <c:v>42756.517337962963</c:v>
                </c:pt>
                <c:pt idx="5765">
                  <c:v>42756.521979166668</c:v>
                </c:pt>
                <c:pt idx="5766">
                  <c:v>42756.526608796295</c:v>
                </c:pt>
                <c:pt idx="5767">
                  <c:v>42756.531064814815</c:v>
                </c:pt>
                <c:pt idx="5768">
                  <c:v>42756.540034722224</c:v>
                </c:pt>
                <c:pt idx="5769">
                  <c:v>42756.544675925928</c:v>
                </c:pt>
                <c:pt idx="5770">
                  <c:v>42756.549155092594</c:v>
                </c:pt>
                <c:pt idx="5771">
                  <c:v>42756.553356481483</c:v>
                </c:pt>
                <c:pt idx="5772">
                  <c:v>42756.570474537039</c:v>
                </c:pt>
                <c:pt idx="5773">
                  <c:v>42756.588877314818</c:v>
                </c:pt>
                <c:pt idx="5774">
                  <c:v>42756.604062500002</c:v>
                </c:pt>
                <c:pt idx="5775">
                  <c:v>42756.767430555556</c:v>
                </c:pt>
                <c:pt idx="5776">
                  <c:v>42756.774143518516</c:v>
                </c:pt>
                <c:pt idx="5777">
                  <c:v>42756.781736111108</c:v>
                </c:pt>
                <c:pt idx="5778">
                  <c:v>42758.625810185185</c:v>
                </c:pt>
                <c:pt idx="5779">
                  <c:v>42758.634016203701</c:v>
                </c:pt>
                <c:pt idx="5780">
                  <c:v>42758.658148148148</c:v>
                </c:pt>
                <c:pt idx="5781">
                  <c:v>42759.377592592595</c:v>
                </c:pt>
                <c:pt idx="5782">
                  <c:v>42759.386365740742</c:v>
                </c:pt>
                <c:pt idx="5783">
                  <c:v>42759.393738425926</c:v>
                </c:pt>
                <c:pt idx="5784">
                  <c:v>42759.400902777779</c:v>
                </c:pt>
                <c:pt idx="5785">
                  <c:v>42759.408067129632</c:v>
                </c:pt>
                <c:pt idx="5786">
                  <c:v>42759.414942129632</c:v>
                </c:pt>
                <c:pt idx="5787">
                  <c:v>42759.4221412037</c:v>
                </c:pt>
                <c:pt idx="5788">
                  <c:v>42759.429189814815</c:v>
                </c:pt>
                <c:pt idx="5789">
                  <c:v>42759.437048611115</c:v>
                </c:pt>
                <c:pt idx="5790">
                  <c:v>42759.445844907408</c:v>
                </c:pt>
                <c:pt idx="5791">
                  <c:v>42759.453217592592</c:v>
                </c:pt>
                <c:pt idx="5792">
                  <c:v>42759.459791666668</c:v>
                </c:pt>
                <c:pt idx="5793">
                  <c:v>42759.466377314813</c:v>
                </c:pt>
                <c:pt idx="5794">
                  <c:v>42759.472430555557</c:v>
                </c:pt>
                <c:pt idx="5795">
                  <c:v>42759.478472222225</c:v>
                </c:pt>
                <c:pt idx="5796">
                  <c:v>42759.521655092591</c:v>
                </c:pt>
                <c:pt idx="5797">
                  <c:v>42759.526076388887</c:v>
                </c:pt>
                <c:pt idx="5798">
                  <c:v>42759.530682870369</c:v>
                </c:pt>
                <c:pt idx="5799">
                  <c:v>42759.539571759262</c:v>
                </c:pt>
                <c:pt idx="5800">
                  <c:v>42759.545011574075</c:v>
                </c:pt>
                <c:pt idx="5801">
                  <c:v>42759.550185185188</c:v>
                </c:pt>
                <c:pt idx="5802">
                  <c:v>42759.555567129632</c:v>
                </c:pt>
                <c:pt idx="5803">
                  <c:v>42759.560752314814</c:v>
                </c:pt>
                <c:pt idx="5804">
                  <c:v>42759.566064814811</c:v>
                </c:pt>
                <c:pt idx="5805">
                  <c:v>42759.571481481478</c:v>
                </c:pt>
                <c:pt idx="5806">
                  <c:v>42759.576284722221</c:v>
                </c:pt>
                <c:pt idx="5807">
                  <c:v>42759.58148148148</c:v>
                </c:pt>
                <c:pt idx="5808">
                  <c:v>42759.5858912037</c:v>
                </c:pt>
                <c:pt idx="5809">
                  <c:v>42759.590300925927</c:v>
                </c:pt>
                <c:pt idx="5810">
                  <c:v>42759.734826388885</c:v>
                </c:pt>
                <c:pt idx="5811">
                  <c:v>42761.771782407406</c:v>
                </c:pt>
                <c:pt idx="5812">
                  <c:v>42763.52134259259</c:v>
                </c:pt>
                <c:pt idx="5813">
                  <c:v>42763.525208333333</c:v>
                </c:pt>
                <c:pt idx="5814">
                  <c:v>42764.383321759262</c:v>
                </c:pt>
                <c:pt idx="5815">
                  <c:v>42764.389652777776</c:v>
                </c:pt>
                <c:pt idx="5816">
                  <c:v>42764.768055555556</c:v>
                </c:pt>
                <c:pt idx="5817">
                  <c:v>42764.775358796294</c:v>
                </c:pt>
                <c:pt idx="5818">
                  <c:v>42765.59710648148</c:v>
                </c:pt>
                <c:pt idx="5819">
                  <c:v>42766.378379629627</c:v>
                </c:pt>
                <c:pt idx="5820">
                  <c:v>42766.387986111113</c:v>
                </c:pt>
                <c:pt idx="5821">
                  <c:v>42766.433877314812</c:v>
                </c:pt>
                <c:pt idx="5822">
                  <c:v>42766.447615740741</c:v>
                </c:pt>
                <c:pt idx="5823">
                  <c:v>42766.475995370369</c:v>
                </c:pt>
                <c:pt idx="5824">
                  <c:v>42766.480023148149</c:v>
                </c:pt>
                <c:pt idx="5825">
                  <c:v>42766.592407407406</c:v>
                </c:pt>
                <c:pt idx="5826">
                  <c:v>42766.601284722223</c:v>
                </c:pt>
                <c:pt idx="5827">
                  <c:v>42766.605902777781</c:v>
                </c:pt>
                <c:pt idx="5828">
                  <c:v>42766.659791666665</c:v>
                </c:pt>
                <c:pt idx="5829">
                  <c:v>42766.664120370369</c:v>
                </c:pt>
                <c:pt idx="5830">
                  <c:v>42766.668449074074</c:v>
                </c:pt>
                <c:pt idx="5831">
                  <c:v>42766.67260416667</c:v>
                </c:pt>
                <c:pt idx="5832">
                  <c:v>42766.676435185182</c:v>
                </c:pt>
                <c:pt idx="5833">
                  <c:v>42766.680509259262</c:v>
                </c:pt>
                <c:pt idx="5834">
                  <c:v>42766.68476851852</c:v>
                </c:pt>
                <c:pt idx="5835">
                  <c:v>42766.689062500001</c:v>
                </c:pt>
                <c:pt idx="5836">
                  <c:v>42766.693344907406</c:v>
                </c:pt>
                <c:pt idx="5837">
                  <c:v>42766.697326388887</c:v>
                </c:pt>
                <c:pt idx="5838">
                  <c:v>42766.701168981483</c:v>
                </c:pt>
                <c:pt idx="5839">
                  <c:v>42766.705023148148</c:v>
                </c:pt>
                <c:pt idx="5840">
                  <c:v>42766.708865740744</c:v>
                </c:pt>
                <c:pt idx="5841">
                  <c:v>42766.78833333333</c:v>
                </c:pt>
                <c:pt idx="5842">
                  <c:v>42767.482835648145</c:v>
                </c:pt>
                <c:pt idx="5843">
                  <c:v>42767.486921296295</c:v>
                </c:pt>
                <c:pt idx="5844">
                  <c:v>42767.49119212963</c:v>
                </c:pt>
                <c:pt idx="5845">
                  <c:v>42767.495381944442</c:v>
                </c:pt>
                <c:pt idx="5846">
                  <c:v>42767.499456018515</c:v>
                </c:pt>
                <c:pt idx="5847">
                  <c:v>42767.503460648149</c:v>
                </c:pt>
                <c:pt idx="5848">
                  <c:v>42767.507511574076</c:v>
                </c:pt>
                <c:pt idx="5849">
                  <c:v>42767.511516203704</c:v>
                </c:pt>
                <c:pt idx="5850">
                  <c:v>42767.515405092592</c:v>
                </c:pt>
                <c:pt idx="5851">
                  <c:v>42767.519270833334</c:v>
                </c:pt>
                <c:pt idx="5852">
                  <c:v>42767.523032407407</c:v>
                </c:pt>
                <c:pt idx="5853">
                  <c:v>42767.52685185185</c:v>
                </c:pt>
                <c:pt idx="5854">
                  <c:v>42767.530648148146</c:v>
                </c:pt>
                <c:pt idx="5855">
                  <c:v>42767.534363425926</c:v>
                </c:pt>
                <c:pt idx="5856">
                  <c:v>42767.538206018522</c:v>
                </c:pt>
                <c:pt idx="5857">
                  <c:v>42767.541805555556</c:v>
                </c:pt>
                <c:pt idx="5858">
                  <c:v>42767.545856481483</c:v>
                </c:pt>
                <c:pt idx="5859">
                  <c:v>42767.55027777778</c:v>
                </c:pt>
                <c:pt idx="5860">
                  <c:v>42767.554791666669</c:v>
                </c:pt>
                <c:pt idx="5861">
                  <c:v>42767.560127314813</c:v>
                </c:pt>
                <c:pt idx="5862">
                  <c:v>42767.565995370373</c:v>
                </c:pt>
                <c:pt idx="5863">
                  <c:v>42767.571388888886</c:v>
                </c:pt>
                <c:pt idx="5864">
                  <c:v>42767.576064814813</c:v>
                </c:pt>
                <c:pt idx="5865">
                  <c:v>42767.580324074072</c:v>
                </c:pt>
                <c:pt idx="5866">
                  <c:v>42767.584039351852</c:v>
                </c:pt>
                <c:pt idx="5867">
                  <c:v>42767.588356481479</c:v>
                </c:pt>
                <c:pt idx="5868">
                  <c:v>42767.592280092591</c:v>
                </c:pt>
                <c:pt idx="5869">
                  <c:v>42767.600046296298</c:v>
                </c:pt>
                <c:pt idx="5870">
                  <c:v>42767.603564814817</c:v>
                </c:pt>
                <c:pt idx="5871">
                  <c:v>42767.618263888886</c:v>
                </c:pt>
                <c:pt idx="5872">
                  <c:v>42767.622754629629</c:v>
                </c:pt>
                <c:pt idx="5873">
                  <c:v>42767.639699074076</c:v>
                </c:pt>
                <c:pt idx="5874">
                  <c:v>42767.644675925927</c:v>
                </c:pt>
                <c:pt idx="5875">
                  <c:v>42767.649872685186</c:v>
                </c:pt>
                <c:pt idx="5876">
                  <c:v>42767.655370370368</c:v>
                </c:pt>
                <c:pt idx="5877">
                  <c:v>42767.659942129627</c:v>
                </c:pt>
                <c:pt idx="5878">
                  <c:v>42767.665162037039</c:v>
                </c:pt>
                <c:pt idx="5879">
                  <c:v>42767.669525462959</c:v>
                </c:pt>
                <c:pt idx="5880">
                  <c:v>42767.674097222225</c:v>
                </c:pt>
                <c:pt idx="5881">
                  <c:v>42767.680046296293</c:v>
                </c:pt>
                <c:pt idx="5882">
                  <c:v>42767.685486111113</c:v>
                </c:pt>
                <c:pt idx="5883">
                  <c:v>42767.69021990741</c:v>
                </c:pt>
                <c:pt idx="5884">
                  <c:v>42767.694548611114</c:v>
                </c:pt>
                <c:pt idx="5885">
                  <c:v>42767.699548611112</c:v>
                </c:pt>
                <c:pt idx="5886">
                  <c:v>42767.705243055556</c:v>
                </c:pt>
                <c:pt idx="5887">
                  <c:v>42767.711157407408</c:v>
                </c:pt>
                <c:pt idx="5888">
                  <c:v>42767.717037037037</c:v>
                </c:pt>
                <c:pt idx="5889">
                  <c:v>42767.722395833334</c:v>
                </c:pt>
                <c:pt idx="5890">
                  <c:v>42767.728946759256</c:v>
                </c:pt>
                <c:pt idx="5891">
                  <c:v>42767.736388888887</c:v>
                </c:pt>
                <c:pt idx="5892">
                  <c:v>42767.743750000001</c:v>
                </c:pt>
                <c:pt idx="5893">
                  <c:v>42767.751377314817</c:v>
                </c:pt>
                <c:pt idx="5894">
                  <c:v>42767.763090277775</c:v>
                </c:pt>
                <c:pt idx="5895">
                  <c:v>42768.377592592595</c:v>
                </c:pt>
                <c:pt idx="5896">
                  <c:v>42768.384641203702</c:v>
                </c:pt>
                <c:pt idx="5897">
                  <c:v>42768.390462962961</c:v>
                </c:pt>
                <c:pt idx="5898">
                  <c:v>42768.396203703705</c:v>
                </c:pt>
                <c:pt idx="5899">
                  <c:v>42768.401979166665</c:v>
                </c:pt>
                <c:pt idx="5900">
                  <c:v>42768.407812500001</c:v>
                </c:pt>
                <c:pt idx="5901">
                  <c:v>42768.413668981484</c:v>
                </c:pt>
                <c:pt idx="5902">
                  <c:v>42768.419560185182</c:v>
                </c:pt>
                <c:pt idx="5903">
                  <c:v>42768.425312500003</c:v>
                </c:pt>
                <c:pt idx="5904">
                  <c:v>42768.430856481478</c:v>
                </c:pt>
                <c:pt idx="5905">
                  <c:v>42768.436562499999</c:v>
                </c:pt>
                <c:pt idx="5906">
                  <c:v>42768.442256944443</c:v>
                </c:pt>
                <c:pt idx="5907">
                  <c:v>42768.447604166664</c:v>
                </c:pt>
                <c:pt idx="5908">
                  <c:v>42768.452777777777</c:v>
                </c:pt>
                <c:pt idx="5909">
                  <c:v>42768.457951388889</c:v>
                </c:pt>
                <c:pt idx="5910">
                  <c:v>42768.46303240741</c:v>
                </c:pt>
                <c:pt idx="5911">
                  <c:v>42768.468032407407</c:v>
                </c:pt>
                <c:pt idx="5912">
                  <c:v>42768.472986111112</c:v>
                </c:pt>
                <c:pt idx="5913">
                  <c:v>42768.477500000001</c:v>
                </c:pt>
                <c:pt idx="5914">
                  <c:v>42768.482094907406</c:v>
                </c:pt>
                <c:pt idx="5915">
                  <c:v>42768.486851851849</c:v>
                </c:pt>
                <c:pt idx="5916">
                  <c:v>42768.491307870368</c:v>
                </c:pt>
                <c:pt idx="5917">
                  <c:v>42768.495983796296</c:v>
                </c:pt>
                <c:pt idx="5918">
                  <c:v>42768.500578703701</c:v>
                </c:pt>
                <c:pt idx="5919">
                  <c:v>42768.50508101852</c:v>
                </c:pt>
                <c:pt idx="5920">
                  <c:v>42768.509398148148</c:v>
                </c:pt>
                <c:pt idx="5921">
                  <c:v>42768.513761574075</c:v>
                </c:pt>
                <c:pt idx="5922">
                  <c:v>42768.517743055556</c:v>
                </c:pt>
                <c:pt idx="5923">
                  <c:v>42768.521956018521</c:v>
                </c:pt>
                <c:pt idx="5924">
                  <c:v>42768.526018518518</c:v>
                </c:pt>
                <c:pt idx="5925">
                  <c:v>42768.529965277776</c:v>
                </c:pt>
                <c:pt idx="5926">
                  <c:v>42768.534189814818</c:v>
                </c:pt>
                <c:pt idx="5927">
                  <c:v>42768.538437499999</c:v>
                </c:pt>
                <c:pt idx="5928">
                  <c:v>42768.546817129631</c:v>
                </c:pt>
                <c:pt idx="5929">
                  <c:v>42768.550925925927</c:v>
                </c:pt>
                <c:pt idx="5930">
                  <c:v>42768.555115740739</c:v>
                </c:pt>
                <c:pt idx="5931">
                  <c:v>42768.559201388889</c:v>
                </c:pt>
                <c:pt idx="5932">
                  <c:v>42768.567372685182</c:v>
                </c:pt>
                <c:pt idx="5933">
                  <c:v>42768.571250000001</c:v>
                </c:pt>
                <c:pt idx="5934">
                  <c:v>42768.583009259259</c:v>
                </c:pt>
                <c:pt idx="5935">
                  <c:v>42768.586898148147</c:v>
                </c:pt>
                <c:pt idx="5936">
                  <c:v>42768.590428240743</c:v>
                </c:pt>
                <c:pt idx="5937">
                  <c:v>42768.598090277781</c:v>
                </c:pt>
                <c:pt idx="5938">
                  <c:v>42768.602256944447</c:v>
                </c:pt>
                <c:pt idx="5939">
                  <c:v>42768.607673611114</c:v>
                </c:pt>
                <c:pt idx="5940">
                  <c:v>42768.611886574072</c:v>
                </c:pt>
                <c:pt idx="5941">
                  <c:v>42768.617025462961</c:v>
                </c:pt>
                <c:pt idx="5942">
                  <c:v>42768.620868055557</c:v>
                </c:pt>
                <c:pt idx="5943">
                  <c:v>42768.626284722224</c:v>
                </c:pt>
                <c:pt idx="5944">
                  <c:v>42768.631435185183</c:v>
                </c:pt>
                <c:pt idx="5945">
                  <c:v>42768.635312500002</c:v>
                </c:pt>
                <c:pt idx="5946">
                  <c:v>42768.639155092591</c:v>
                </c:pt>
                <c:pt idx="5947">
                  <c:v>42768.643043981479</c:v>
                </c:pt>
                <c:pt idx="5948">
                  <c:v>42768.647569444445</c:v>
                </c:pt>
                <c:pt idx="5949">
                  <c:v>42768.654918981483</c:v>
                </c:pt>
                <c:pt idx="5950">
                  <c:v>42768.666597222225</c:v>
                </c:pt>
                <c:pt idx="5951">
                  <c:v>42768.674224537041</c:v>
                </c:pt>
                <c:pt idx="5952">
                  <c:v>42768.683194444442</c:v>
                </c:pt>
                <c:pt idx="5953">
                  <c:v>42768.6875462963</c:v>
                </c:pt>
                <c:pt idx="5954">
                  <c:v>42768.691793981481</c:v>
                </c:pt>
                <c:pt idx="5955">
                  <c:v>42768.69604166667</c:v>
                </c:pt>
                <c:pt idx="5956">
                  <c:v>42768.700358796297</c:v>
                </c:pt>
                <c:pt idx="5957">
                  <c:v>42768.704837962963</c:v>
                </c:pt>
                <c:pt idx="5958">
                  <c:v>42768.709583333337</c:v>
                </c:pt>
                <c:pt idx="5959">
                  <c:v>42768.714444444442</c:v>
                </c:pt>
                <c:pt idx="5960">
                  <c:v>42768.724386574075</c:v>
                </c:pt>
                <c:pt idx="5961">
                  <c:v>42768.734675925924</c:v>
                </c:pt>
                <c:pt idx="5962">
                  <c:v>42768.739328703705</c:v>
                </c:pt>
                <c:pt idx="5963">
                  <c:v>42768.744097222225</c:v>
                </c:pt>
                <c:pt idx="5964">
                  <c:v>42768.749768518515</c:v>
                </c:pt>
                <c:pt idx="5965">
                  <c:v>42768.758761574078</c:v>
                </c:pt>
                <c:pt idx="5966">
                  <c:v>42768.782500000001</c:v>
                </c:pt>
                <c:pt idx="5967">
                  <c:v>42769.427627314813</c:v>
                </c:pt>
                <c:pt idx="5968">
                  <c:v>42769.432708333334</c:v>
                </c:pt>
                <c:pt idx="5969">
                  <c:v>42769.440243055556</c:v>
                </c:pt>
                <c:pt idx="5970">
                  <c:v>42769.446388888886</c:v>
                </c:pt>
                <c:pt idx="5971">
                  <c:v>42769.451828703706</c:v>
                </c:pt>
                <c:pt idx="5972">
                  <c:v>42769.456979166665</c:v>
                </c:pt>
                <c:pt idx="5973">
                  <c:v>42769.462141203701</c:v>
                </c:pt>
                <c:pt idx="5974">
                  <c:v>42769.467048611114</c:v>
                </c:pt>
                <c:pt idx="5975">
                  <c:v>42769.472002314818</c:v>
                </c:pt>
                <c:pt idx="5976">
                  <c:v>42769.476863425924</c:v>
                </c:pt>
                <c:pt idx="5977">
                  <c:v>42769.48164351852</c:v>
                </c:pt>
                <c:pt idx="5978">
                  <c:v>42769.48641203704</c:v>
                </c:pt>
                <c:pt idx="5979">
                  <c:v>42769.491099537037</c:v>
                </c:pt>
                <c:pt idx="5980">
                  <c:v>42769.495682870373</c:v>
                </c:pt>
                <c:pt idx="5981">
                  <c:v>42769.499930555554</c:v>
                </c:pt>
                <c:pt idx="5982">
                  <c:v>42769.504490740743</c:v>
                </c:pt>
                <c:pt idx="5983">
                  <c:v>42769.509039351855</c:v>
                </c:pt>
                <c:pt idx="5984">
                  <c:v>42769.513564814813</c:v>
                </c:pt>
                <c:pt idx="5985">
                  <c:v>42769.518113425926</c:v>
                </c:pt>
                <c:pt idx="5986">
                  <c:v>42769.522928240738</c:v>
                </c:pt>
                <c:pt idx="5987">
                  <c:v>42769.52783564815</c:v>
                </c:pt>
                <c:pt idx="5988">
                  <c:v>42769.532800925925</c:v>
                </c:pt>
                <c:pt idx="5989">
                  <c:v>42769.53702546296</c:v>
                </c:pt>
                <c:pt idx="5990">
                  <c:v>42769.541180555556</c:v>
                </c:pt>
                <c:pt idx="5991">
                  <c:v>42769.545347222222</c:v>
                </c:pt>
                <c:pt idx="5992">
                  <c:v>42769.549409722225</c:v>
                </c:pt>
                <c:pt idx="5993">
                  <c:v>42769.553935185184</c:v>
                </c:pt>
                <c:pt idx="5994">
                  <c:v>42769.558125000003</c:v>
                </c:pt>
                <c:pt idx="5995">
                  <c:v>42769.562141203707</c:v>
                </c:pt>
                <c:pt idx="5996">
                  <c:v>42769.566099537034</c:v>
                </c:pt>
                <c:pt idx="5997">
                  <c:v>42769.570150462961</c:v>
                </c:pt>
                <c:pt idx="5998">
                  <c:v>42769.574189814812</c:v>
                </c:pt>
                <c:pt idx="5999">
                  <c:v>42769.578206018516</c:v>
                </c:pt>
                <c:pt idx="6000">
                  <c:v>42769.581909722219</c:v>
                </c:pt>
                <c:pt idx="6001">
                  <c:v>42769.585636574076</c:v>
                </c:pt>
                <c:pt idx="6002">
                  <c:v>42769.589247685188</c:v>
                </c:pt>
                <c:pt idx="6003">
                  <c:v>42769.592974537038</c:v>
                </c:pt>
                <c:pt idx="6004">
                  <c:v>42769.694641203707</c:v>
                </c:pt>
                <c:pt idx="6005">
                  <c:v>42769.719097222223</c:v>
                </c:pt>
                <c:pt idx="6006">
                  <c:v>42770.378148148149</c:v>
                </c:pt>
                <c:pt idx="6007">
                  <c:v>42770.392916666664</c:v>
                </c:pt>
                <c:pt idx="6008">
                  <c:v>42770.399872685186</c:v>
                </c:pt>
                <c:pt idx="6009">
                  <c:v>42770.406412037039</c:v>
                </c:pt>
                <c:pt idx="6010">
                  <c:v>42770.412997685184</c:v>
                </c:pt>
                <c:pt idx="6011">
                  <c:v>42770.419409722221</c:v>
                </c:pt>
                <c:pt idx="6012">
                  <c:v>42770.425555555557</c:v>
                </c:pt>
                <c:pt idx="6013">
                  <c:v>42770.431527777779</c:v>
                </c:pt>
                <c:pt idx="6014">
                  <c:v>42770.437442129631</c:v>
                </c:pt>
                <c:pt idx="6015">
                  <c:v>42770.44326388889</c:v>
                </c:pt>
                <c:pt idx="6016">
                  <c:v>42770.448854166665</c:v>
                </c:pt>
                <c:pt idx="6017">
                  <c:v>42770.454409722224</c:v>
                </c:pt>
                <c:pt idx="6018">
                  <c:v>42770.459872685184</c:v>
                </c:pt>
                <c:pt idx="6019">
                  <c:v>42770.470648148148</c:v>
                </c:pt>
                <c:pt idx="6020">
                  <c:v>42770.475636574076</c:v>
                </c:pt>
                <c:pt idx="6021">
                  <c:v>42770.480543981481</c:v>
                </c:pt>
                <c:pt idx="6022">
                  <c:v>42770.495127314818</c:v>
                </c:pt>
                <c:pt idx="6023">
                  <c:v>42770.500694444447</c:v>
                </c:pt>
                <c:pt idx="6024">
                  <c:v>42770.506863425922</c:v>
                </c:pt>
                <c:pt idx="6025">
                  <c:v>42770.512361111112</c:v>
                </c:pt>
                <c:pt idx="6026">
                  <c:v>42770.517465277779</c:v>
                </c:pt>
                <c:pt idx="6027">
                  <c:v>42770.522222222222</c:v>
                </c:pt>
                <c:pt idx="6028">
                  <c:v>42770.526701388888</c:v>
                </c:pt>
                <c:pt idx="6029">
                  <c:v>42770.531180555554</c:v>
                </c:pt>
                <c:pt idx="6030">
                  <c:v>42770.535555555558</c:v>
                </c:pt>
                <c:pt idx="6031">
                  <c:v>42770.539826388886</c:v>
                </c:pt>
                <c:pt idx="6032">
                  <c:v>42770.543993055559</c:v>
                </c:pt>
                <c:pt idx="6033">
                  <c:v>42770.548263888886</c:v>
                </c:pt>
                <c:pt idx="6034">
                  <c:v>42770.552453703705</c:v>
                </c:pt>
                <c:pt idx="6035">
                  <c:v>42770.556655092594</c:v>
                </c:pt>
                <c:pt idx="6036">
                  <c:v>42770.560868055552</c:v>
                </c:pt>
                <c:pt idx="6037">
                  <c:v>42770.565034722225</c:v>
                </c:pt>
                <c:pt idx="6038">
                  <c:v>42770.569120370368</c:v>
                </c:pt>
                <c:pt idx="6039">
                  <c:v>42770.573148148149</c:v>
                </c:pt>
                <c:pt idx="6040">
                  <c:v>42770.577175925922</c:v>
                </c:pt>
                <c:pt idx="6041">
                  <c:v>42770.581018518518</c:v>
                </c:pt>
                <c:pt idx="6042">
                  <c:v>42770.58488425926</c:v>
                </c:pt>
                <c:pt idx="6043">
                  <c:v>42770.588750000003</c:v>
                </c:pt>
                <c:pt idx="6044">
                  <c:v>42770.592604166668</c:v>
                </c:pt>
                <c:pt idx="6045">
                  <c:v>42770.596412037034</c:v>
                </c:pt>
                <c:pt idx="6046">
                  <c:v>42770.60019675926</c:v>
                </c:pt>
                <c:pt idx="6047">
                  <c:v>42770.60392361111</c:v>
                </c:pt>
                <c:pt idx="6048">
                  <c:v>42770.607592592591</c:v>
                </c:pt>
                <c:pt idx="6049">
                  <c:v>42770.611180555556</c:v>
                </c:pt>
                <c:pt idx="6050">
                  <c:v>42770.614849537036</c:v>
                </c:pt>
                <c:pt idx="6051">
                  <c:v>42770.618495370371</c:v>
                </c:pt>
                <c:pt idx="6052">
                  <c:v>42770.622106481482</c:v>
                </c:pt>
                <c:pt idx="6053">
                  <c:v>42770.629479166666</c:v>
                </c:pt>
                <c:pt idx="6054">
                  <c:v>42770.633333333331</c:v>
                </c:pt>
                <c:pt idx="6055">
                  <c:v>42770.640381944446</c:v>
                </c:pt>
                <c:pt idx="6056">
                  <c:v>42770.64603009259</c:v>
                </c:pt>
                <c:pt idx="6057">
                  <c:v>42770.650231481479</c:v>
                </c:pt>
                <c:pt idx="6058">
                  <c:v>42770.65384259259</c:v>
                </c:pt>
                <c:pt idx="6059">
                  <c:v>42770.65861111111</c:v>
                </c:pt>
                <c:pt idx="6060">
                  <c:v>42770.662187499998</c:v>
                </c:pt>
                <c:pt idx="6061">
                  <c:v>42770.665775462963</c:v>
                </c:pt>
                <c:pt idx="6062">
                  <c:v>42770.669305555559</c:v>
                </c:pt>
                <c:pt idx="6063">
                  <c:v>42770.672847222224</c:v>
                </c:pt>
                <c:pt idx="6064">
                  <c:v>42770.676365740743</c:v>
                </c:pt>
                <c:pt idx="6065">
                  <c:v>42770.68</c:v>
                </c:pt>
                <c:pt idx="6066">
                  <c:v>42770.683761574073</c:v>
                </c:pt>
                <c:pt idx="6067">
                  <c:v>42770.6874537037</c:v>
                </c:pt>
                <c:pt idx="6068">
                  <c:v>42770.691250000003</c:v>
                </c:pt>
                <c:pt idx="6069">
                  <c:v>42770.695150462961</c:v>
                </c:pt>
                <c:pt idx="6070">
                  <c:v>42770.699131944442</c:v>
                </c:pt>
                <c:pt idx="6071">
                  <c:v>42770.703113425923</c:v>
                </c:pt>
                <c:pt idx="6072">
                  <c:v>42770.70722222222</c:v>
                </c:pt>
                <c:pt idx="6073">
                  <c:v>42770.715868055559</c:v>
                </c:pt>
                <c:pt idx="6074">
                  <c:v>42770.735798611109</c:v>
                </c:pt>
                <c:pt idx="6075">
                  <c:v>42770.750509259262</c:v>
                </c:pt>
                <c:pt idx="6076">
                  <c:v>42770.755682870367</c:v>
                </c:pt>
                <c:pt idx="6077">
                  <c:v>42770.761111111111</c:v>
                </c:pt>
                <c:pt idx="6078">
                  <c:v>42770.773425925923</c:v>
                </c:pt>
                <c:pt idx="6079">
                  <c:v>42770.780104166668</c:v>
                </c:pt>
                <c:pt idx="6080">
                  <c:v>42770.788252314815</c:v>
                </c:pt>
                <c:pt idx="6081">
                  <c:v>42771.377708333333</c:v>
                </c:pt>
                <c:pt idx="6082">
                  <c:v>42771.384201388886</c:v>
                </c:pt>
                <c:pt idx="6083">
                  <c:v>42771.390775462962</c:v>
                </c:pt>
                <c:pt idx="6084">
                  <c:v>42771.398680555554</c:v>
                </c:pt>
                <c:pt idx="6085">
                  <c:v>42771.404351851852</c:v>
                </c:pt>
                <c:pt idx="6086">
                  <c:v>42771.41034722222</c:v>
                </c:pt>
                <c:pt idx="6087">
                  <c:v>42771.416238425925</c:v>
                </c:pt>
                <c:pt idx="6088">
                  <c:v>42771.421747685185</c:v>
                </c:pt>
                <c:pt idx="6089">
                  <c:v>42771.427175925928</c:v>
                </c:pt>
                <c:pt idx="6090">
                  <c:v>42771.43241898148</c:v>
                </c:pt>
                <c:pt idx="6091">
                  <c:v>42771.437662037039</c:v>
                </c:pt>
                <c:pt idx="6092">
                  <c:v>42771.442916666667</c:v>
                </c:pt>
                <c:pt idx="6093">
                  <c:v>42771.448888888888</c:v>
                </c:pt>
                <c:pt idx="6094">
                  <c:v>42771.454143518517</c:v>
                </c:pt>
                <c:pt idx="6095">
                  <c:v>42771.459351851852</c:v>
                </c:pt>
                <c:pt idx="6096">
                  <c:v>42771.464259259257</c:v>
                </c:pt>
                <c:pt idx="6097">
                  <c:v>42771.469131944446</c:v>
                </c:pt>
                <c:pt idx="6098">
                  <c:v>42771.473865740743</c:v>
                </c:pt>
                <c:pt idx="6099">
                  <c:v>42771.47859953704</c:v>
                </c:pt>
                <c:pt idx="6100">
                  <c:v>42771.483344907407</c:v>
                </c:pt>
                <c:pt idx="6101">
                  <c:v>42771.487962962965</c:v>
                </c:pt>
                <c:pt idx="6102">
                  <c:v>42771.49255787037</c:v>
                </c:pt>
                <c:pt idx="6103">
                  <c:v>42771.497094907405</c:v>
                </c:pt>
                <c:pt idx="6104">
                  <c:v>42771.501597222225</c:v>
                </c:pt>
                <c:pt idx="6105">
                  <c:v>42771.506122685183</c:v>
                </c:pt>
                <c:pt idx="6106">
                  <c:v>42771.51053240741</c:v>
                </c:pt>
                <c:pt idx="6107">
                  <c:v>42771.514976851853</c:v>
                </c:pt>
                <c:pt idx="6108">
                  <c:v>42771.519432870373</c:v>
                </c:pt>
                <c:pt idx="6109">
                  <c:v>42771.523831018516</c:v>
                </c:pt>
                <c:pt idx="6110">
                  <c:v>42771.528182870374</c:v>
                </c:pt>
                <c:pt idx="6111">
                  <c:v>42771.532476851855</c:v>
                </c:pt>
                <c:pt idx="6112">
                  <c:v>42771.536782407406</c:v>
                </c:pt>
                <c:pt idx="6113">
                  <c:v>42771.540960648148</c:v>
                </c:pt>
                <c:pt idx="6114">
                  <c:v>42771.545115740744</c:v>
                </c:pt>
                <c:pt idx="6115">
                  <c:v>42771.549328703702</c:v>
                </c:pt>
                <c:pt idx="6116">
                  <c:v>42771.553495370368</c:v>
                </c:pt>
                <c:pt idx="6117">
                  <c:v>42771.557569444441</c:v>
                </c:pt>
                <c:pt idx="6118">
                  <c:v>42771.561643518522</c:v>
                </c:pt>
                <c:pt idx="6119">
                  <c:v>42771.565706018519</c:v>
                </c:pt>
                <c:pt idx="6120">
                  <c:v>42771.569687499999</c:v>
                </c:pt>
                <c:pt idx="6121">
                  <c:v>42771.573703703703</c:v>
                </c:pt>
                <c:pt idx="6122">
                  <c:v>42771.581504629627</c:v>
                </c:pt>
                <c:pt idx="6123">
                  <c:v>42771.585393518515</c:v>
                </c:pt>
                <c:pt idx="6124">
                  <c:v>42771.589212962965</c:v>
                </c:pt>
                <c:pt idx="6125">
                  <c:v>42771.596782407411</c:v>
                </c:pt>
                <c:pt idx="6126">
                  <c:v>42771.604212962964</c:v>
                </c:pt>
                <c:pt idx="6127">
                  <c:v>42771.615219907406</c:v>
                </c:pt>
                <c:pt idx="6128">
                  <c:v>42771.618888888886</c:v>
                </c:pt>
                <c:pt idx="6129">
                  <c:v>42771.633333333331</c:v>
                </c:pt>
                <c:pt idx="6130">
                  <c:v>42771.679502314815</c:v>
                </c:pt>
                <c:pt idx="6131">
                  <c:v>42771.683136574073</c:v>
                </c:pt>
                <c:pt idx="6132">
                  <c:v>42771.68677083333</c:v>
                </c:pt>
                <c:pt idx="6133">
                  <c:v>42771.725173611114</c:v>
                </c:pt>
                <c:pt idx="6134">
                  <c:v>42771.73778935185</c:v>
                </c:pt>
                <c:pt idx="6135">
                  <c:v>42772.377303240741</c:v>
                </c:pt>
                <c:pt idx="6136">
                  <c:v>42772.38385416667</c:v>
                </c:pt>
                <c:pt idx="6137">
                  <c:v>42772.390347222223</c:v>
                </c:pt>
                <c:pt idx="6138">
                  <c:v>42772.396840277775</c:v>
                </c:pt>
                <c:pt idx="6139">
                  <c:v>42772.403935185182</c:v>
                </c:pt>
                <c:pt idx="6140">
                  <c:v>42772.411192129628</c:v>
                </c:pt>
                <c:pt idx="6141">
                  <c:v>42772.417511574073</c:v>
                </c:pt>
                <c:pt idx="6142">
                  <c:v>42772.422650462962</c:v>
                </c:pt>
                <c:pt idx="6143">
                  <c:v>42772.427476851852</c:v>
                </c:pt>
                <c:pt idx="6144">
                  <c:v>42772.432129629633</c:v>
                </c:pt>
                <c:pt idx="6145">
                  <c:v>42772.436921296299</c:v>
                </c:pt>
                <c:pt idx="6146">
                  <c:v>42772.441805555558</c:v>
                </c:pt>
                <c:pt idx="6147">
                  <c:v>42772.446585648147</c:v>
                </c:pt>
                <c:pt idx="6148">
                  <c:v>42772.451203703706</c:v>
                </c:pt>
                <c:pt idx="6149">
                  <c:v>42772.455706018518</c:v>
                </c:pt>
                <c:pt idx="6150">
                  <c:v>42772.460115740738</c:v>
                </c:pt>
                <c:pt idx="6151">
                  <c:v>42772.464594907404</c:v>
                </c:pt>
                <c:pt idx="6152">
                  <c:v>42772.478159722225</c:v>
                </c:pt>
                <c:pt idx="6153">
                  <c:v>42772.483090277776</c:v>
                </c:pt>
                <c:pt idx="6154">
                  <c:v>42772.492071759261</c:v>
                </c:pt>
                <c:pt idx="6155">
                  <c:v>42772.49622685185</c:v>
                </c:pt>
                <c:pt idx="6156">
                  <c:v>42772.500335648147</c:v>
                </c:pt>
                <c:pt idx="6157">
                  <c:v>42772.50439814815</c:v>
                </c:pt>
                <c:pt idx="6158">
                  <c:v>42772.512453703705</c:v>
                </c:pt>
                <c:pt idx="6159">
                  <c:v>42772.516493055555</c:v>
                </c:pt>
                <c:pt idx="6160">
                  <c:v>42772.520497685182</c:v>
                </c:pt>
                <c:pt idx="6161">
                  <c:v>42772.528622685182</c:v>
                </c:pt>
                <c:pt idx="6162">
                  <c:v>42772.532743055555</c:v>
                </c:pt>
                <c:pt idx="6163">
                  <c:v>42772.540729166663</c:v>
                </c:pt>
                <c:pt idx="6164">
                  <c:v>42772.54891203704</c:v>
                </c:pt>
                <c:pt idx="6165">
                  <c:v>42772.556666666664</c:v>
                </c:pt>
                <c:pt idx="6166">
                  <c:v>42772.580057870371</c:v>
                </c:pt>
                <c:pt idx="6167">
                  <c:v>42772.585578703707</c:v>
                </c:pt>
                <c:pt idx="6168">
                  <c:v>42772.591458333336</c:v>
                </c:pt>
                <c:pt idx="6169">
                  <c:v>42772.596944444442</c:v>
                </c:pt>
                <c:pt idx="6170">
                  <c:v>42772.603460648148</c:v>
                </c:pt>
                <c:pt idx="6171">
                  <c:v>42772.608912037038</c:v>
                </c:pt>
                <c:pt idx="6172">
                  <c:v>42772.615439814814</c:v>
                </c:pt>
                <c:pt idx="6173">
                  <c:v>42772.619837962964</c:v>
                </c:pt>
                <c:pt idx="6174">
                  <c:v>42772.624537037038</c:v>
                </c:pt>
                <c:pt idx="6175">
                  <c:v>42772.628182870372</c:v>
                </c:pt>
                <c:pt idx="6176">
                  <c:v>42772.632557870369</c:v>
                </c:pt>
                <c:pt idx="6177">
                  <c:v>42772.642210648148</c:v>
                </c:pt>
                <c:pt idx="6178">
                  <c:v>42772.648217592592</c:v>
                </c:pt>
                <c:pt idx="6179">
                  <c:v>42772.654664351852</c:v>
                </c:pt>
                <c:pt idx="6180">
                  <c:v>42772.661226851851</c:v>
                </c:pt>
                <c:pt idx="6181">
                  <c:v>42772.666134259256</c:v>
                </c:pt>
                <c:pt idx="6182">
                  <c:v>42772.670671296299</c:v>
                </c:pt>
                <c:pt idx="6183">
                  <c:v>42772.677025462966</c:v>
                </c:pt>
                <c:pt idx="6184">
                  <c:v>42772.683749999997</c:v>
                </c:pt>
                <c:pt idx="6185">
                  <c:v>42772.694247685184</c:v>
                </c:pt>
                <c:pt idx="6186">
                  <c:v>42772.706099537034</c:v>
                </c:pt>
                <c:pt idx="6187">
                  <c:v>42772.717557870368</c:v>
                </c:pt>
                <c:pt idx="6188">
                  <c:v>42772.722546296296</c:v>
                </c:pt>
                <c:pt idx="6189">
                  <c:v>42772.727349537039</c:v>
                </c:pt>
                <c:pt idx="6190">
                  <c:v>42772.732569444444</c:v>
                </c:pt>
                <c:pt idx="6191">
                  <c:v>42772.737650462965</c:v>
                </c:pt>
                <c:pt idx="6192">
                  <c:v>42772.751770833333</c:v>
                </c:pt>
                <c:pt idx="6193">
                  <c:v>42773.378055555557</c:v>
                </c:pt>
                <c:pt idx="6194">
                  <c:v>42773.384479166663</c:v>
                </c:pt>
                <c:pt idx="6195">
                  <c:v>42773.392337962963</c:v>
                </c:pt>
                <c:pt idx="6196">
                  <c:v>42773.399675925924</c:v>
                </c:pt>
                <c:pt idx="6197">
                  <c:v>42773.405636574076</c:v>
                </c:pt>
                <c:pt idx="6198">
                  <c:v>42773.41134259259</c:v>
                </c:pt>
                <c:pt idx="6199">
                  <c:v>42773.416979166665</c:v>
                </c:pt>
                <c:pt idx="6200">
                  <c:v>42773.422407407408</c:v>
                </c:pt>
                <c:pt idx="6201">
                  <c:v>42773.427349537036</c:v>
                </c:pt>
                <c:pt idx="6202">
                  <c:v>42773.437465277777</c:v>
                </c:pt>
                <c:pt idx="6203">
                  <c:v>42773.444212962961</c:v>
                </c:pt>
                <c:pt idx="6204">
                  <c:v>42773.454942129632</c:v>
                </c:pt>
                <c:pt idx="6205">
                  <c:v>42773.462361111109</c:v>
                </c:pt>
                <c:pt idx="6206">
                  <c:v>42773.474039351851</c:v>
                </c:pt>
                <c:pt idx="6207">
                  <c:v>42773.481469907405</c:v>
                </c:pt>
                <c:pt idx="6208">
                  <c:v>42773.486817129633</c:v>
                </c:pt>
                <c:pt idx="6209">
                  <c:v>42773.492685185185</c:v>
                </c:pt>
                <c:pt idx="6210">
                  <c:v>42773.499282407407</c:v>
                </c:pt>
                <c:pt idx="6211">
                  <c:v>42773.504571759258</c:v>
                </c:pt>
                <c:pt idx="6212">
                  <c:v>42773.510046296295</c:v>
                </c:pt>
                <c:pt idx="6213">
                  <c:v>42773.514976851853</c:v>
                </c:pt>
                <c:pt idx="6214">
                  <c:v>42773.526689814818</c:v>
                </c:pt>
                <c:pt idx="6215">
                  <c:v>42773.530972222223</c:v>
                </c:pt>
                <c:pt idx="6216">
                  <c:v>42773.538425925923</c:v>
                </c:pt>
                <c:pt idx="6217">
                  <c:v>42773.544942129629</c:v>
                </c:pt>
                <c:pt idx="6218">
                  <c:v>42773.550856481481</c:v>
                </c:pt>
                <c:pt idx="6219">
                  <c:v>42773.556875000002</c:v>
                </c:pt>
                <c:pt idx="6220">
                  <c:v>42773.563854166663</c:v>
                </c:pt>
                <c:pt idx="6221">
                  <c:v>42773.570335648146</c:v>
                </c:pt>
                <c:pt idx="6222">
                  <c:v>42773.575069444443</c:v>
                </c:pt>
                <c:pt idx="6223">
                  <c:v>42773.579814814817</c:v>
                </c:pt>
                <c:pt idx="6224">
                  <c:v>42773.584305555552</c:v>
                </c:pt>
                <c:pt idx="6225">
                  <c:v>42773.589733796296</c:v>
                </c:pt>
                <c:pt idx="6226">
                  <c:v>42773.59542824074</c:v>
                </c:pt>
                <c:pt idx="6227">
                  <c:v>42773.600428240738</c:v>
                </c:pt>
                <c:pt idx="6228">
                  <c:v>42773.606145833335</c:v>
                </c:pt>
                <c:pt idx="6229">
                  <c:v>42773.613796296297</c:v>
                </c:pt>
                <c:pt idx="6230">
                  <c:v>42773.621134259258</c:v>
                </c:pt>
                <c:pt idx="6231">
                  <c:v>42773.631493055553</c:v>
                </c:pt>
                <c:pt idx="6232">
                  <c:v>42773.640717592592</c:v>
                </c:pt>
                <c:pt idx="6233">
                  <c:v>42773.646134259259</c:v>
                </c:pt>
                <c:pt idx="6234">
                  <c:v>42773.653240740743</c:v>
                </c:pt>
                <c:pt idx="6235">
                  <c:v>42773.661805555559</c:v>
                </c:pt>
                <c:pt idx="6236">
                  <c:v>42773.669583333336</c:v>
                </c:pt>
                <c:pt idx="6237">
                  <c:v>42773.679502314815</c:v>
                </c:pt>
                <c:pt idx="6238">
                  <c:v>42773.686539351853</c:v>
                </c:pt>
                <c:pt idx="6239">
                  <c:v>42773.693020833336</c:v>
                </c:pt>
                <c:pt idx="6240">
                  <c:v>42773.697800925926</c:v>
                </c:pt>
                <c:pt idx="6241">
                  <c:v>42773.703541666669</c:v>
                </c:pt>
                <c:pt idx="6242">
                  <c:v>42773.711944444447</c:v>
                </c:pt>
                <c:pt idx="6243">
                  <c:v>42773.720648148148</c:v>
                </c:pt>
                <c:pt idx="6244">
                  <c:v>42773.732291666667</c:v>
                </c:pt>
                <c:pt idx="6245">
                  <c:v>42773.744201388887</c:v>
                </c:pt>
                <c:pt idx="6246">
                  <c:v>42773.756053240744</c:v>
                </c:pt>
                <c:pt idx="6247">
                  <c:v>42773.767824074072</c:v>
                </c:pt>
                <c:pt idx="6248">
                  <c:v>42774.377500000002</c:v>
                </c:pt>
                <c:pt idx="6249">
                  <c:v>42774.384212962963</c:v>
                </c:pt>
                <c:pt idx="6250">
                  <c:v>42774.39025462963</c:v>
                </c:pt>
                <c:pt idx="6251">
                  <c:v>42774.396620370368</c:v>
                </c:pt>
                <c:pt idx="6252">
                  <c:v>42774.403425925928</c:v>
                </c:pt>
                <c:pt idx="6253">
                  <c:v>42774.41064814815</c:v>
                </c:pt>
                <c:pt idx="6254">
                  <c:v>42774.452592592592</c:v>
                </c:pt>
                <c:pt idx="6255">
                  <c:v>42774.459687499999</c:v>
                </c:pt>
                <c:pt idx="6256">
                  <c:v>42774.464444444442</c:v>
                </c:pt>
                <c:pt idx="6257">
                  <c:v>42774.469027777777</c:v>
                </c:pt>
                <c:pt idx="6258">
                  <c:v>42774.51284722222</c:v>
                </c:pt>
                <c:pt idx="6259">
                  <c:v>42774.517048611109</c:v>
                </c:pt>
                <c:pt idx="6260">
                  <c:v>42774.521284722221</c:v>
                </c:pt>
                <c:pt idx="6261">
                  <c:v>42774.544444444444</c:v>
                </c:pt>
                <c:pt idx="6262">
                  <c:v>42774.54828703704</c:v>
                </c:pt>
                <c:pt idx="6263">
                  <c:v>42774.552071759259</c:v>
                </c:pt>
                <c:pt idx="6264">
                  <c:v>42774.555972222224</c:v>
                </c:pt>
                <c:pt idx="6265">
                  <c:v>42774.560057870367</c:v>
                </c:pt>
                <c:pt idx="6266">
                  <c:v>42774.567407407405</c:v>
                </c:pt>
                <c:pt idx="6267">
                  <c:v>42774.575694444444</c:v>
                </c:pt>
                <c:pt idx="6268">
                  <c:v>42774.58017361111</c:v>
                </c:pt>
                <c:pt idx="6269">
                  <c:v>42774.587673611109</c:v>
                </c:pt>
                <c:pt idx="6270">
                  <c:v>42774.593969907408</c:v>
                </c:pt>
                <c:pt idx="6271">
                  <c:v>42774.598877314813</c:v>
                </c:pt>
                <c:pt idx="6272">
                  <c:v>42774.602986111109</c:v>
                </c:pt>
                <c:pt idx="6273">
                  <c:v>42774.606747685182</c:v>
                </c:pt>
                <c:pt idx="6274">
                  <c:v>42774.610763888886</c:v>
                </c:pt>
                <c:pt idx="6275">
                  <c:v>42774.614907407406</c:v>
                </c:pt>
                <c:pt idx="6276">
                  <c:v>42774.619664351849</c:v>
                </c:pt>
                <c:pt idx="6277">
                  <c:v>42774.623506944445</c:v>
                </c:pt>
                <c:pt idx="6278">
                  <c:v>42774.627905092595</c:v>
                </c:pt>
                <c:pt idx="6279">
                  <c:v>42774.632662037038</c:v>
                </c:pt>
                <c:pt idx="6280">
                  <c:v>42774.637048611112</c:v>
                </c:pt>
                <c:pt idx="6281">
                  <c:v>42774.643043981479</c:v>
                </c:pt>
                <c:pt idx="6282">
                  <c:v>42774.648935185185</c:v>
                </c:pt>
                <c:pt idx="6283">
                  <c:v>42774.654317129629</c:v>
                </c:pt>
                <c:pt idx="6284">
                  <c:v>42774.661249999997</c:v>
                </c:pt>
                <c:pt idx="6285">
                  <c:v>42774.667453703703</c:v>
                </c:pt>
                <c:pt idx="6286">
                  <c:v>42774.675243055557</c:v>
                </c:pt>
                <c:pt idx="6287">
                  <c:v>42774.679479166669</c:v>
                </c:pt>
                <c:pt idx="6288">
                  <c:v>42774.684374999997</c:v>
                </c:pt>
                <c:pt idx="6289">
                  <c:v>42774.688240740739</c:v>
                </c:pt>
                <c:pt idx="6290">
                  <c:v>42774.69226851852</c:v>
                </c:pt>
                <c:pt idx="6291">
                  <c:v>42774.696701388886</c:v>
                </c:pt>
                <c:pt idx="6292">
                  <c:v>42774.700752314813</c:v>
                </c:pt>
                <c:pt idx="6293">
                  <c:v>42774.705034722225</c:v>
                </c:pt>
                <c:pt idx="6294">
                  <c:v>42774.708969907406</c:v>
                </c:pt>
                <c:pt idx="6295">
                  <c:v>42774.713171296295</c:v>
                </c:pt>
                <c:pt idx="6296">
                  <c:v>42774.718124999999</c:v>
                </c:pt>
                <c:pt idx="6297">
                  <c:v>42774.723333333335</c:v>
                </c:pt>
                <c:pt idx="6298">
                  <c:v>42774.728958333333</c:v>
                </c:pt>
                <c:pt idx="6299">
                  <c:v>42774.740578703706</c:v>
                </c:pt>
                <c:pt idx="6300">
                  <c:v>42774.750787037039</c:v>
                </c:pt>
                <c:pt idx="6301">
                  <c:v>42774.760416666664</c:v>
                </c:pt>
                <c:pt idx="6302">
                  <c:v>42774.770196759258</c:v>
                </c:pt>
                <c:pt idx="6303">
                  <c:v>42775.384664351855</c:v>
                </c:pt>
                <c:pt idx="6304">
                  <c:v>42775.390416666669</c:v>
                </c:pt>
                <c:pt idx="6305">
                  <c:v>42775.395925925928</c:v>
                </c:pt>
                <c:pt idx="6306">
                  <c:v>42775.401678240742</c:v>
                </c:pt>
                <c:pt idx="6307">
                  <c:v>42775.436331018522</c:v>
                </c:pt>
                <c:pt idx="6308">
                  <c:v>42775.449606481481</c:v>
                </c:pt>
                <c:pt idx="6309">
                  <c:v>42775.457986111112</c:v>
                </c:pt>
                <c:pt idx="6310">
                  <c:v>42775.462164351855</c:v>
                </c:pt>
                <c:pt idx="6311">
                  <c:v>42775.466493055559</c:v>
                </c:pt>
                <c:pt idx="6312">
                  <c:v>42775.470925925925</c:v>
                </c:pt>
                <c:pt idx="6313">
                  <c:v>42775.474861111114</c:v>
                </c:pt>
                <c:pt idx="6314">
                  <c:v>42775.479131944441</c:v>
                </c:pt>
                <c:pt idx="6315">
                  <c:v>42775.483101851853</c:v>
                </c:pt>
                <c:pt idx="6316">
                  <c:v>42775.487037037034</c:v>
                </c:pt>
                <c:pt idx="6317">
                  <c:v>42775.49114583333</c:v>
                </c:pt>
                <c:pt idx="6318">
                  <c:v>42775.495416666665</c:v>
                </c:pt>
                <c:pt idx="6319">
                  <c:v>42775.503888888888</c:v>
                </c:pt>
                <c:pt idx="6320">
                  <c:v>42775.507754629631</c:v>
                </c:pt>
                <c:pt idx="6321">
                  <c:v>42775.511643518519</c:v>
                </c:pt>
                <c:pt idx="6322">
                  <c:v>42775.515729166669</c:v>
                </c:pt>
                <c:pt idx="6323">
                  <c:v>42775.519618055558</c:v>
                </c:pt>
                <c:pt idx="6324">
                  <c:v>42775.523622685185</c:v>
                </c:pt>
                <c:pt idx="6325">
                  <c:v>42775.527638888889</c:v>
                </c:pt>
                <c:pt idx="6326">
                  <c:v>42775.531585648147</c:v>
                </c:pt>
                <c:pt idx="6327">
                  <c:v>42775.535532407404</c:v>
                </c:pt>
                <c:pt idx="6328">
                  <c:v>42775.539270833331</c:v>
                </c:pt>
                <c:pt idx="6329">
                  <c:v>42775.543171296296</c:v>
                </c:pt>
                <c:pt idx="6330">
                  <c:v>42775.547233796293</c:v>
                </c:pt>
                <c:pt idx="6331">
                  <c:v>42775.551516203705</c:v>
                </c:pt>
                <c:pt idx="6332">
                  <c:v>42775.555451388886</c:v>
                </c:pt>
                <c:pt idx="6333">
                  <c:v>42775.559317129628</c:v>
                </c:pt>
                <c:pt idx="6334">
                  <c:v>42775.56322916667</c:v>
                </c:pt>
                <c:pt idx="6335">
                  <c:v>42775.566967592589</c:v>
                </c:pt>
                <c:pt idx="6336">
                  <c:v>42775.570763888885</c:v>
                </c:pt>
                <c:pt idx="6337">
                  <c:v>42775.574340277781</c:v>
                </c:pt>
                <c:pt idx="6338">
                  <c:v>42775.578067129631</c:v>
                </c:pt>
                <c:pt idx="6339">
                  <c:v>42775.581747685188</c:v>
                </c:pt>
                <c:pt idx="6340">
                  <c:v>42775.585428240738</c:v>
                </c:pt>
                <c:pt idx="6341">
                  <c:v>42775.589699074073</c:v>
                </c:pt>
                <c:pt idx="6342">
                  <c:v>42775.593541666669</c:v>
                </c:pt>
                <c:pt idx="6343">
                  <c:v>42775.597696759258</c:v>
                </c:pt>
                <c:pt idx="6344">
                  <c:v>42775.601342592592</c:v>
                </c:pt>
                <c:pt idx="6345">
                  <c:v>42775.604884259257</c:v>
                </c:pt>
                <c:pt idx="6346">
                  <c:v>42775.608437499999</c:v>
                </c:pt>
                <c:pt idx="6347">
                  <c:v>42775.61210648148</c:v>
                </c:pt>
                <c:pt idx="6348">
                  <c:v>42775.615694444445</c:v>
                </c:pt>
                <c:pt idx="6349">
                  <c:v>42775.619247685187</c:v>
                </c:pt>
                <c:pt idx="6350">
                  <c:v>42775.622743055559</c:v>
                </c:pt>
                <c:pt idx="6351">
                  <c:v>42775.626145833332</c:v>
                </c:pt>
                <c:pt idx="6352">
                  <c:v>42775.629710648151</c:v>
                </c:pt>
                <c:pt idx="6353">
                  <c:v>42775.633194444446</c:v>
                </c:pt>
                <c:pt idx="6354">
                  <c:v>42775.637025462966</c:v>
                </c:pt>
                <c:pt idx="6355">
                  <c:v>42775.640462962961</c:v>
                </c:pt>
                <c:pt idx="6356">
                  <c:v>42775.643912037034</c:v>
                </c:pt>
                <c:pt idx="6357">
                  <c:v>42775.647361111114</c:v>
                </c:pt>
                <c:pt idx="6358">
                  <c:v>42775.650752314818</c:v>
                </c:pt>
                <c:pt idx="6359">
                  <c:v>42775.65420138889</c:v>
                </c:pt>
                <c:pt idx="6360">
                  <c:v>42775.664479166669</c:v>
                </c:pt>
                <c:pt idx="6361">
                  <c:v>42775.667962962965</c:v>
                </c:pt>
                <c:pt idx="6362">
                  <c:v>42775.671435185184</c:v>
                </c:pt>
                <c:pt idx="6363">
                  <c:v>42775.675104166665</c:v>
                </c:pt>
                <c:pt idx="6364">
                  <c:v>42775.689131944448</c:v>
                </c:pt>
                <c:pt idx="6365">
                  <c:v>42775.70076388889</c:v>
                </c:pt>
                <c:pt idx="6366">
                  <c:v>42775.705277777779</c:v>
                </c:pt>
                <c:pt idx="6367">
                  <c:v>42775.717280092591</c:v>
                </c:pt>
                <c:pt idx="6368">
                  <c:v>42775.722708333335</c:v>
                </c:pt>
                <c:pt idx="6369">
                  <c:v>42775.728935185187</c:v>
                </c:pt>
                <c:pt idx="6370">
                  <c:v>42775.734618055554</c:v>
                </c:pt>
                <c:pt idx="6371">
                  <c:v>42775.74150462963</c:v>
                </c:pt>
                <c:pt idx="6372">
                  <c:v>42775.748194444444</c:v>
                </c:pt>
                <c:pt idx="6373">
                  <c:v>42775.759363425925</c:v>
                </c:pt>
                <c:pt idx="6374">
                  <c:v>42775.765381944446</c:v>
                </c:pt>
                <c:pt idx="6375">
                  <c:v>42775.771562499998</c:v>
                </c:pt>
                <c:pt idx="6376">
                  <c:v>42775.779606481483</c:v>
                </c:pt>
                <c:pt idx="6377">
                  <c:v>42776.377650462964</c:v>
                </c:pt>
                <c:pt idx="6378">
                  <c:v>42776.383611111109</c:v>
                </c:pt>
                <c:pt idx="6379">
                  <c:v>42776.390173611115</c:v>
                </c:pt>
                <c:pt idx="6380">
                  <c:v>42776.396493055552</c:v>
                </c:pt>
                <c:pt idx="6381">
                  <c:v>42776.403043981481</c:v>
                </c:pt>
                <c:pt idx="6382">
                  <c:v>42776.409513888888</c:v>
                </c:pt>
                <c:pt idx="6383">
                  <c:v>42776.414583333331</c:v>
                </c:pt>
                <c:pt idx="6384">
                  <c:v>42776.419594907406</c:v>
                </c:pt>
                <c:pt idx="6385">
                  <c:v>42776.424641203703</c:v>
                </c:pt>
                <c:pt idx="6386">
                  <c:v>42776.429652777777</c:v>
                </c:pt>
                <c:pt idx="6387">
                  <c:v>42776.434687499997</c:v>
                </c:pt>
                <c:pt idx="6388">
                  <c:v>42776.43949074074</c:v>
                </c:pt>
                <c:pt idx="6389">
                  <c:v>42776.444386574076</c:v>
                </c:pt>
                <c:pt idx="6390">
                  <c:v>42776.448449074072</c:v>
                </c:pt>
                <c:pt idx="6391">
                  <c:v>42776.453067129631</c:v>
                </c:pt>
                <c:pt idx="6392">
                  <c:v>42776.458564814813</c:v>
                </c:pt>
                <c:pt idx="6393">
                  <c:v>42776.464548611111</c:v>
                </c:pt>
                <c:pt idx="6394">
                  <c:v>42776.469502314816</c:v>
                </c:pt>
                <c:pt idx="6395">
                  <c:v>42776.473981481482</c:v>
                </c:pt>
                <c:pt idx="6396">
                  <c:v>42776.482488425929</c:v>
                </c:pt>
                <c:pt idx="6397">
                  <c:v>42776.487222222226</c:v>
                </c:pt>
                <c:pt idx="6398">
                  <c:v>42776.492118055554</c:v>
                </c:pt>
                <c:pt idx="6399">
                  <c:v>42776.496631944443</c:v>
                </c:pt>
                <c:pt idx="6400">
                  <c:v>42776.609594907408</c:v>
                </c:pt>
                <c:pt idx="6401">
                  <c:v>42776.613113425927</c:v>
                </c:pt>
                <c:pt idx="6402">
                  <c:v>42776.616562499999</c:v>
                </c:pt>
                <c:pt idx="6403">
                  <c:v>42776.640543981484</c:v>
                </c:pt>
                <c:pt idx="6404">
                  <c:v>42776.648819444446</c:v>
                </c:pt>
                <c:pt idx="6405">
                  <c:v>42776.653564814813</c:v>
                </c:pt>
                <c:pt idx="6406">
                  <c:v>42776.658842592595</c:v>
                </c:pt>
                <c:pt idx="6407">
                  <c:v>42776.664733796293</c:v>
                </c:pt>
                <c:pt idx="6408">
                  <c:v>42776.669178240743</c:v>
                </c:pt>
                <c:pt idx="6409">
                  <c:v>42776.673425925925</c:v>
                </c:pt>
                <c:pt idx="6410">
                  <c:v>42776.677534722221</c:v>
                </c:pt>
                <c:pt idx="6411">
                  <c:v>42776.681967592594</c:v>
                </c:pt>
                <c:pt idx="6412">
                  <c:v>42776.685960648145</c:v>
                </c:pt>
                <c:pt idx="6413">
                  <c:v>42776.690289351849</c:v>
                </c:pt>
                <c:pt idx="6414">
                  <c:v>42776.694340277776</c:v>
                </c:pt>
                <c:pt idx="6415">
                  <c:v>42776.698101851849</c:v>
                </c:pt>
                <c:pt idx="6416">
                  <c:v>42776.701990740738</c:v>
                </c:pt>
                <c:pt idx="6417">
                  <c:v>42776.706377314818</c:v>
                </c:pt>
                <c:pt idx="6418">
                  <c:v>42776.710196759261</c:v>
                </c:pt>
                <c:pt idx="6419">
                  <c:v>42776.714259259257</c:v>
                </c:pt>
                <c:pt idx="6420">
                  <c:v>42776.718425925923</c:v>
                </c:pt>
                <c:pt idx="6421">
                  <c:v>42776.722245370373</c:v>
                </c:pt>
                <c:pt idx="6422">
                  <c:v>42776.726006944446</c:v>
                </c:pt>
                <c:pt idx="6423">
                  <c:v>42776.729953703703</c:v>
                </c:pt>
                <c:pt idx="6424">
                  <c:v>42776.734224537038</c:v>
                </c:pt>
                <c:pt idx="6425">
                  <c:v>42776.738576388889</c:v>
                </c:pt>
                <c:pt idx="6426">
                  <c:v>42776.743587962963</c:v>
                </c:pt>
                <c:pt idx="6427">
                  <c:v>42776.748530092591</c:v>
                </c:pt>
                <c:pt idx="6428">
                  <c:v>42776.754340277781</c:v>
                </c:pt>
                <c:pt idx="6429">
                  <c:v>42776.759733796294</c:v>
                </c:pt>
                <c:pt idx="6430">
                  <c:v>42776.764953703707</c:v>
                </c:pt>
                <c:pt idx="6431">
                  <c:v>42776.771006944444</c:v>
                </c:pt>
                <c:pt idx="6432">
                  <c:v>42776.778807870367</c:v>
                </c:pt>
                <c:pt idx="6433">
                  <c:v>42781.666527777779</c:v>
                </c:pt>
                <c:pt idx="6434">
                  <c:v>42781.672835648147</c:v>
                </c:pt>
                <c:pt idx="6435">
                  <c:v>42781.678530092591</c:v>
                </c:pt>
                <c:pt idx="6436">
                  <c:v>42781.683356481481</c:v>
                </c:pt>
                <c:pt idx="6437">
                  <c:v>42781.686967592592</c:v>
                </c:pt>
                <c:pt idx="6438">
                  <c:v>42781.690462962964</c:v>
                </c:pt>
                <c:pt idx="6439">
                  <c:v>42781.693993055553</c:v>
                </c:pt>
                <c:pt idx="6440">
                  <c:v>42781.734224537038</c:v>
                </c:pt>
                <c:pt idx="6441">
                  <c:v>42781.742986111109</c:v>
                </c:pt>
                <c:pt idx="6442">
                  <c:v>42782.425925925927</c:v>
                </c:pt>
                <c:pt idx="6443">
                  <c:v>42783.780428240738</c:v>
                </c:pt>
                <c:pt idx="6444">
                  <c:v>42784.552118055559</c:v>
                </c:pt>
                <c:pt idx="6445">
                  <c:v>42785.442175925928</c:v>
                </c:pt>
                <c:pt idx="6446">
                  <c:v>42785.447129629632</c:v>
                </c:pt>
                <c:pt idx="6447">
                  <c:v>42785.689722222225</c:v>
                </c:pt>
                <c:pt idx="6448">
                  <c:v>42785.697025462963</c:v>
                </c:pt>
                <c:pt idx="6449">
                  <c:v>42785.70480324074</c:v>
                </c:pt>
                <c:pt idx="6450">
                  <c:v>42785.708715277775</c:v>
                </c:pt>
                <c:pt idx="6451">
                  <c:v>42785.713067129633</c:v>
                </c:pt>
                <c:pt idx="6452">
                  <c:v>42785.717476851853</c:v>
                </c:pt>
                <c:pt idx="6453">
                  <c:v>42785.725555555553</c:v>
                </c:pt>
                <c:pt idx="6454">
                  <c:v>42785.729687500003</c:v>
                </c:pt>
                <c:pt idx="6455">
                  <c:v>42785.733993055554</c:v>
                </c:pt>
                <c:pt idx="6456">
                  <c:v>42785.738287037035</c:v>
                </c:pt>
                <c:pt idx="6457">
                  <c:v>42785.742858796293</c:v>
                </c:pt>
                <c:pt idx="6458">
                  <c:v>42785.747743055559</c:v>
                </c:pt>
                <c:pt idx="6459">
                  <c:v>42785.752685185187</c:v>
                </c:pt>
                <c:pt idx="6460">
                  <c:v>42785.762557870374</c:v>
                </c:pt>
                <c:pt idx="6461">
                  <c:v>42785.767743055556</c:v>
                </c:pt>
                <c:pt idx="6462">
                  <c:v>42785.773321759261</c:v>
                </c:pt>
                <c:pt idx="6463">
                  <c:v>42785.780324074076</c:v>
                </c:pt>
                <c:pt idx="6464">
                  <c:v>42786.708009259259</c:v>
                </c:pt>
                <c:pt idx="6465">
                  <c:v>42787.377800925926</c:v>
                </c:pt>
                <c:pt idx="6466">
                  <c:v>42787.384571759256</c:v>
                </c:pt>
                <c:pt idx="6467">
                  <c:v>42787.395381944443</c:v>
                </c:pt>
                <c:pt idx="6468">
                  <c:v>42787.400347222225</c:v>
                </c:pt>
                <c:pt idx="6469">
                  <c:v>42787.405347222222</c:v>
                </c:pt>
                <c:pt idx="6470">
                  <c:v>42787.410127314812</c:v>
                </c:pt>
                <c:pt idx="6471">
                  <c:v>42787.415289351855</c:v>
                </c:pt>
                <c:pt idx="6472">
                  <c:v>42787.425717592596</c:v>
                </c:pt>
                <c:pt idx="6473">
                  <c:v>42787.435393518521</c:v>
                </c:pt>
                <c:pt idx="6474">
                  <c:v>42787.445752314816</c:v>
                </c:pt>
                <c:pt idx="6475">
                  <c:v>42787.491469907407</c:v>
                </c:pt>
                <c:pt idx="6476">
                  <c:v>42787.503518518519</c:v>
                </c:pt>
                <c:pt idx="6477">
                  <c:v>42788.783888888887</c:v>
                </c:pt>
                <c:pt idx="6478">
                  <c:v>42789.378206018519</c:v>
                </c:pt>
                <c:pt idx="6479">
                  <c:v>42790.405462962961</c:v>
                </c:pt>
                <c:pt idx="6480">
                  <c:v>42791.643379629626</c:v>
                </c:pt>
                <c:pt idx="6481">
                  <c:v>42791.732800925929</c:v>
                </c:pt>
                <c:pt idx="6482">
                  <c:v>42791.73715277778</c:v>
                </c:pt>
                <c:pt idx="6483">
                  <c:v>42791.742071759261</c:v>
                </c:pt>
                <c:pt idx="6484">
                  <c:v>42791.75</c:v>
                </c:pt>
                <c:pt idx="6485">
                  <c:v>42791.75677083333</c:v>
                </c:pt>
                <c:pt idx="6486">
                  <c:v>42791.763657407406</c:v>
                </c:pt>
                <c:pt idx="6487">
                  <c:v>42791.775405092594</c:v>
                </c:pt>
                <c:pt idx="6488">
                  <c:v>42799.424108796295</c:v>
                </c:pt>
                <c:pt idx="6489">
                  <c:v>42799.54310185185</c:v>
                </c:pt>
                <c:pt idx="6490">
                  <c:v>42799.5469212963</c:v>
                </c:pt>
                <c:pt idx="6491">
                  <c:v>42799.550659722219</c:v>
                </c:pt>
                <c:pt idx="6492">
                  <c:v>42799.554351851853</c:v>
                </c:pt>
                <c:pt idx="6493">
                  <c:v>42799.558009259257</c:v>
                </c:pt>
                <c:pt idx="6494">
                  <c:v>42799.572418981479</c:v>
                </c:pt>
                <c:pt idx="6495">
                  <c:v>42799.590115740742</c:v>
                </c:pt>
                <c:pt idx="6496">
                  <c:v>42799.600752314815</c:v>
                </c:pt>
                <c:pt idx="6497">
                  <c:v>42799.608090277776</c:v>
                </c:pt>
                <c:pt idx="6498">
                  <c:v>42799.613402777781</c:v>
                </c:pt>
                <c:pt idx="6499">
                  <c:v>42799.622384259259</c:v>
                </c:pt>
                <c:pt idx="6500">
                  <c:v>42799.627523148149</c:v>
                </c:pt>
                <c:pt idx="6501">
                  <c:v>42799.631261574075</c:v>
                </c:pt>
                <c:pt idx="6502">
                  <c:v>42799.635254629633</c:v>
                </c:pt>
                <c:pt idx="6503">
                  <c:v>42799.638657407406</c:v>
                </c:pt>
                <c:pt idx="6504">
                  <c:v>42799.643414351849</c:v>
                </c:pt>
                <c:pt idx="6505">
                  <c:v>42799.647083333337</c:v>
                </c:pt>
                <c:pt idx="6506">
                  <c:v>42799.651469907411</c:v>
                </c:pt>
                <c:pt idx="6507">
                  <c:v>42799.658842592595</c:v>
                </c:pt>
                <c:pt idx="6508">
                  <c:v>42799.662222222221</c:v>
                </c:pt>
                <c:pt idx="6509">
                  <c:v>42799.666064814817</c:v>
                </c:pt>
                <c:pt idx="6510">
                  <c:v>42799.673009259262</c:v>
                </c:pt>
                <c:pt idx="6511">
                  <c:v>42799.677430555559</c:v>
                </c:pt>
                <c:pt idx="6512">
                  <c:v>42799.691562499997</c:v>
                </c:pt>
                <c:pt idx="6513">
                  <c:v>42799.696331018517</c:v>
                </c:pt>
                <c:pt idx="6514">
                  <c:v>42799.70040509259</c:v>
                </c:pt>
                <c:pt idx="6515">
                  <c:v>42799.704664351855</c:v>
                </c:pt>
                <c:pt idx="6516">
                  <c:v>42799.708622685182</c:v>
                </c:pt>
                <c:pt idx="6517">
                  <c:v>42799.713171296295</c:v>
                </c:pt>
                <c:pt idx="6518">
                  <c:v>42799.719398148147</c:v>
                </c:pt>
                <c:pt idx="6519">
                  <c:v>42799.74050925926</c:v>
                </c:pt>
                <c:pt idx="6520">
                  <c:v>42800.378807870373</c:v>
                </c:pt>
                <c:pt idx="6521">
                  <c:v>42800.385312500002</c:v>
                </c:pt>
                <c:pt idx="6522">
                  <c:v>42800.391180555554</c:v>
                </c:pt>
                <c:pt idx="6523">
                  <c:v>42800.396793981483</c:v>
                </c:pt>
                <c:pt idx="6524">
                  <c:v>42800.402326388888</c:v>
                </c:pt>
                <c:pt idx="6525">
                  <c:v>42800.408333333333</c:v>
                </c:pt>
                <c:pt idx="6526">
                  <c:v>42800.414490740739</c:v>
                </c:pt>
                <c:pt idx="6527">
                  <c:v>42800.419976851852</c:v>
                </c:pt>
                <c:pt idx="6528">
                  <c:v>42800.425740740742</c:v>
                </c:pt>
                <c:pt idx="6529">
                  <c:v>42800.430555555555</c:v>
                </c:pt>
                <c:pt idx="6530">
                  <c:v>42800.434872685182</c:v>
                </c:pt>
                <c:pt idx="6531">
                  <c:v>42800.439282407409</c:v>
                </c:pt>
                <c:pt idx="6532">
                  <c:v>42800.443645833337</c:v>
                </c:pt>
                <c:pt idx="6533">
                  <c:v>42800.460462962961</c:v>
                </c:pt>
                <c:pt idx="6534">
                  <c:v>42800.464490740742</c:v>
                </c:pt>
                <c:pt idx="6535">
                  <c:v>42800.468599537038</c:v>
                </c:pt>
                <c:pt idx="6536">
                  <c:v>42800.472511574073</c:v>
                </c:pt>
                <c:pt idx="6537">
                  <c:v>42800.509513888886</c:v>
                </c:pt>
                <c:pt idx="6538">
                  <c:v>42800.513414351852</c:v>
                </c:pt>
                <c:pt idx="6539">
                  <c:v>42800.517222222225</c:v>
                </c:pt>
                <c:pt idx="6540">
                  <c:v>42800.521087962959</c:v>
                </c:pt>
                <c:pt idx="6541">
                  <c:v>42800.52615740741</c:v>
                </c:pt>
                <c:pt idx="6542">
                  <c:v>42800.551261574074</c:v>
                </c:pt>
                <c:pt idx="6543">
                  <c:v>42800.556041666663</c:v>
                </c:pt>
                <c:pt idx="6544">
                  <c:v>42800.561006944445</c:v>
                </c:pt>
                <c:pt idx="6545">
                  <c:v>42800.56695601852</c:v>
                </c:pt>
                <c:pt idx="6546">
                  <c:v>42800.571701388886</c:v>
                </c:pt>
                <c:pt idx="6547">
                  <c:v>42800.575740740744</c:v>
                </c:pt>
                <c:pt idx="6548">
                  <c:v>42800.579259259262</c:v>
                </c:pt>
                <c:pt idx="6549">
                  <c:v>42800.582719907405</c:v>
                </c:pt>
                <c:pt idx="6550">
                  <c:v>42800.5862037037</c:v>
                </c:pt>
                <c:pt idx="6551">
                  <c:v>42800.589675925927</c:v>
                </c:pt>
                <c:pt idx="6552">
                  <c:v>42800.593263888892</c:v>
                </c:pt>
                <c:pt idx="6553">
                  <c:v>42800.596724537034</c:v>
                </c:pt>
                <c:pt idx="6554">
                  <c:v>42800.600138888891</c:v>
                </c:pt>
                <c:pt idx="6555">
                  <c:v>42800.603576388887</c:v>
                </c:pt>
                <c:pt idx="6556">
                  <c:v>42800.60696759259</c:v>
                </c:pt>
                <c:pt idx="6557">
                  <c:v>42800.610405092593</c:v>
                </c:pt>
                <c:pt idx="6558">
                  <c:v>42800.61383101852</c:v>
                </c:pt>
                <c:pt idx="6559">
                  <c:v>42800.617245370369</c:v>
                </c:pt>
                <c:pt idx="6560">
                  <c:v>42800.62060185185</c:v>
                </c:pt>
                <c:pt idx="6561">
                  <c:v>42800.62395833333</c:v>
                </c:pt>
                <c:pt idx="6562">
                  <c:v>42800.627615740741</c:v>
                </c:pt>
                <c:pt idx="6563">
                  <c:v>42800.630972222221</c:v>
                </c:pt>
                <c:pt idx="6564">
                  <c:v>42800.634340277778</c:v>
                </c:pt>
                <c:pt idx="6565">
                  <c:v>42800.637812499997</c:v>
                </c:pt>
                <c:pt idx="6566">
                  <c:v>42800.647199074076</c:v>
                </c:pt>
                <c:pt idx="6567">
                  <c:v>42800.652395833335</c:v>
                </c:pt>
                <c:pt idx="6568">
                  <c:v>42800.658032407409</c:v>
                </c:pt>
                <c:pt idx="6569">
                  <c:v>42800.667268518519</c:v>
                </c:pt>
                <c:pt idx="6570">
                  <c:v>42800.672407407408</c:v>
                </c:pt>
                <c:pt idx="6571">
                  <c:v>42800.680567129632</c:v>
                </c:pt>
                <c:pt idx="6572">
                  <c:v>42800.684942129628</c:v>
                </c:pt>
                <c:pt idx="6573">
                  <c:v>42800.688460648147</c:v>
                </c:pt>
                <c:pt idx="6574">
                  <c:v>42800.692870370367</c:v>
                </c:pt>
                <c:pt idx="6575">
                  <c:v>42800.698310185187</c:v>
                </c:pt>
                <c:pt idx="6576">
                  <c:v>42800.702696759261</c:v>
                </c:pt>
                <c:pt idx="6577">
                  <c:v>42800.707870370374</c:v>
                </c:pt>
                <c:pt idx="6578">
                  <c:v>42800.712673611109</c:v>
                </c:pt>
                <c:pt idx="6579">
                  <c:v>42800.716979166667</c:v>
                </c:pt>
                <c:pt idx="6580">
                  <c:v>42800.721875000003</c:v>
                </c:pt>
                <c:pt idx="6581">
                  <c:v>42800.727569444447</c:v>
                </c:pt>
                <c:pt idx="6582">
                  <c:v>42800.732557870368</c:v>
                </c:pt>
                <c:pt idx="6583">
                  <c:v>42800.739965277775</c:v>
                </c:pt>
                <c:pt idx="6584">
                  <c:v>42800.748148148145</c:v>
                </c:pt>
                <c:pt idx="6585">
                  <c:v>42801.441238425927</c:v>
                </c:pt>
                <c:pt idx="6586">
                  <c:v>42801.44976851852</c:v>
                </c:pt>
                <c:pt idx="6587">
                  <c:v>42801.454027777778</c:v>
                </c:pt>
                <c:pt idx="6588">
                  <c:v>42801.458090277774</c:v>
                </c:pt>
                <c:pt idx="6589">
                  <c:v>42801.564467592594</c:v>
                </c:pt>
                <c:pt idx="6590">
                  <c:v>42801.568078703705</c:v>
                </c:pt>
                <c:pt idx="6591">
                  <c:v>42801.571620370371</c:v>
                </c:pt>
                <c:pt idx="6592">
                  <c:v>42801.578796296293</c:v>
                </c:pt>
                <c:pt idx="6593">
                  <c:v>42801.647488425922</c:v>
                </c:pt>
                <c:pt idx="6594">
                  <c:v>42801.729189814818</c:v>
                </c:pt>
                <c:pt idx="6595">
                  <c:v>42801.733518518522</c:v>
                </c:pt>
                <c:pt idx="6596">
                  <c:v>42801.73746527778</c:v>
                </c:pt>
                <c:pt idx="6597">
                  <c:v>42801.741307870368</c:v>
                </c:pt>
                <c:pt idx="6598">
                  <c:v>42801.745196759257</c:v>
                </c:pt>
                <c:pt idx="6599">
                  <c:v>42801.749155092592</c:v>
                </c:pt>
                <c:pt idx="6600">
                  <c:v>42801.753240740742</c:v>
                </c:pt>
                <c:pt idx="6601">
                  <c:v>42801.757523148146</c:v>
                </c:pt>
                <c:pt idx="6602">
                  <c:v>42801.761678240742</c:v>
                </c:pt>
                <c:pt idx="6603">
                  <c:v>42802.385046296295</c:v>
                </c:pt>
                <c:pt idx="6604">
                  <c:v>42802.439479166664</c:v>
                </c:pt>
                <c:pt idx="6605">
                  <c:v>42802.460150462961</c:v>
                </c:pt>
                <c:pt idx="6606">
                  <c:v>42802.465046296296</c:v>
                </c:pt>
                <c:pt idx="6607">
                  <c:v>42802.470011574071</c:v>
                </c:pt>
                <c:pt idx="6608">
                  <c:v>42802.474872685183</c:v>
                </c:pt>
                <c:pt idx="6609">
                  <c:v>42802.47960648148</c:v>
                </c:pt>
                <c:pt idx="6610">
                  <c:v>42802.484340277777</c:v>
                </c:pt>
                <c:pt idx="6611">
                  <c:v>42802.489120370374</c:v>
                </c:pt>
                <c:pt idx="6612">
                  <c:v>42802.493807870371</c:v>
                </c:pt>
                <c:pt idx="6613">
                  <c:v>42802.546006944445</c:v>
                </c:pt>
                <c:pt idx="6614">
                  <c:v>42802.713831018518</c:v>
                </c:pt>
                <c:pt idx="6615">
                  <c:v>42802.747986111113</c:v>
                </c:pt>
                <c:pt idx="6616">
                  <c:v>42802.788460648146</c:v>
                </c:pt>
                <c:pt idx="6617">
                  <c:v>42803.696342592593</c:v>
                </c:pt>
                <c:pt idx="6618">
                  <c:v>42803.708240740743</c:v>
                </c:pt>
                <c:pt idx="6619">
                  <c:v>42803.71234953704</c:v>
                </c:pt>
                <c:pt idx="6620">
                  <c:v>42803.716747685183</c:v>
                </c:pt>
                <c:pt idx="6621">
                  <c:v>42803.721215277779</c:v>
                </c:pt>
                <c:pt idx="6622">
                  <c:v>42803.72552083333</c:v>
                </c:pt>
                <c:pt idx="6623">
                  <c:v>42803.729895833334</c:v>
                </c:pt>
                <c:pt idx="6624">
                  <c:v>42803.7341087963</c:v>
                </c:pt>
                <c:pt idx="6625">
                  <c:v>42803.738310185188</c:v>
                </c:pt>
                <c:pt idx="6626">
                  <c:v>42805.553240740737</c:v>
                </c:pt>
                <c:pt idx="6627">
                  <c:v>42808.486342592594</c:v>
                </c:pt>
                <c:pt idx="6628">
                  <c:v>42808.490787037037</c:v>
                </c:pt>
                <c:pt idx="6629">
                  <c:v>42808.495173611111</c:v>
                </c:pt>
                <c:pt idx="6630">
                  <c:v>42808.499513888892</c:v>
                </c:pt>
                <c:pt idx="6631">
                  <c:v>42808.503807870373</c:v>
                </c:pt>
                <c:pt idx="6632">
                  <c:v>42808.549687500003</c:v>
                </c:pt>
                <c:pt idx="6633">
                  <c:v>42808.669768518521</c:v>
                </c:pt>
                <c:pt idx="6634">
                  <c:v>42808.676539351851</c:v>
                </c:pt>
                <c:pt idx="6635">
                  <c:v>42808.680509259262</c:v>
                </c:pt>
                <c:pt idx="6636">
                  <c:v>42808.68476851852</c:v>
                </c:pt>
                <c:pt idx="6637">
                  <c:v>42808.688576388886</c:v>
                </c:pt>
                <c:pt idx="6638">
                  <c:v>42808.692048611112</c:v>
                </c:pt>
                <c:pt idx="6639">
                  <c:v>42808.6955787037</c:v>
                </c:pt>
                <c:pt idx="6640">
                  <c:v>42808.699629629627</c:v>
                </c:pt>
                <c:pt idx="6641">
                  <c:v>42808.703460648147</c:v>
                </c:pt>
                <c:pt idx="6642">
                  <c:v>42808.733622685184</c:v>
                </c:pt>
                <c:pt idx="6643">
                  <c:v>42808.740046296298</c:v>
                </c:pt>
                <c:pt idx="6644">
                  <c:v>42809.665289351855</c:v>
                </c:pt>
                <c:pt idx="6645">
                  <c:v>42810.736886574072</c:v>
                </c:pt>
                <c:pt idx="6646">
                  <c:v>42810.748622685183</c:v>
                </c:pt>
                <c:pt idx="6647">
                  <c:v>42811.672777777778</c:v>
                </c:pt>
                <c:pt idx="6648">
                  <c:v>42811.676562499997</c:v>
                </c:pt>
                <c:pt idx="6649">
                  <c:v>42811.681076388886</c:v>
                </c:pt>
                <c:pt idx="6650">
                  <c:v>42811.684837962966</c:v>
                </c:pt>
                <c:pt idx="6651">
                  <c:v>42812.407766203702</c:v>
                </c:pt>
                <c:pt idx="6652">
                  <c:v>42812.737754629627</c:v>
                </c:pt>
                <c:pt idx="6653">
                  <c:v>42813.379560185182</c:v>
                </c:pt>
                <c:pt idx="6654">
                  <c:v>42813.423842592594</c:v>
                </c:pt>
                <c:pt idx="6655">
                  <c:v>42813.467766203707</c:v>
                </c:pt>
                <c:pt idx="6656">
                  <c:v>42813.471921296295</c:v>
                </c:pt>
                <c:pt idx="6657">
                  <c:v>42813.475914351853</c:v>
                </c:pt>
                <c:pt idx="6658">
                  <c:v>42813.479803240742</c:v>
                </c:pt>
                <c:pt idx="6659">
                  <c:v>42813.483738425923</c:v>
                </c:pt>
                <c:pt idx="6660">
                  <c:v>42813.487824074073</c:v>
                </c:pt>
                <c:pt idx="6661">
                  <c:v>42813.507476851853</c:v>
                </c:pt>
                <c:pt idx="6662">
                  <c:v>42813.578877314816</c:v>
                </c:pt>
                <c:pt idx="6663">
                  <c:v>42813.590416666666</c:v>
                </c:pt>
                <c:pt idx="6664">
                  <c:v>42813.59511574074</c:v>
                </c:pt>
                <c:pt idx="6665">
                  <c:v>42813.599398148152</c:v>
                </c:pt>
                <c:pt idx="6666">
                  <c:v>42813.620636574073</c:v>
                </c:pt>
                <c:pt idx="6667">
                  <c:v>42813.625648148147</c:v>
                </c:pt>
                <c:pt idx="6668">
                  <c:v>42813.630925925929</c:v>
                </c:pt>
                <c:pt idx="6669">
                  <c:v>42813.634340277778</c:v>
                </c:pt>
                <c:pt idx="6670">
                  <c:v>42813.637696759259</c:v>
                </c:pt>
                <c:pt idx="6671">
                  <c:v>42813.641041666669</c:v>
                </c:pt>
                <c:pt idx="6672">
                  <c:v>42813.65960648148</c:v>
                </c:pt>
                <c:pt idx="6673">
                  <c:v>42813.663263888891</c:v>
                </c:pt>
                <c:pt idx="6674">
                  <c:v>42813.66684027778</c:v>
                </c:pt>
                <c:pt idx="6675">
                  <c:v>42813.670694444445</c:v>
                </c:pt>
                <c:pt idx="6676">
                  <c:v>42813.674722222226</c:v>
                </c:pt>
                <c:pt idx="6677">
                  <c:v>42813.678171296298</c:v>
                </c:pt>
                <c:pt idx="6678">
                  <c:v>42813.68167824074</c:v>
                </c:pt>
                <c:pt idx="6679">
                  <c:v>42813.686412037037</c:v>
                </c:pt>
                <c:pt idx="6680">
                  <c:v>42813.690162037034</c:v>
                </c:pt>
                <c:pt idx="6681">
                  <c:v>42813.697418981479</c:v>
                </c:pt>
                <c:pt idx="6682">
                  <c:v>42813.709108796298</c:v>
                </c:pt>
                <c:pt idx="6683">
                  <c:v>42813.716736111113</c:v>
                </c:pt>
                <c:pt idx="6684">
                  <c:v>42813.721932870372</c:v>
                </c:pt>
                <c:pt idx="6685">
                  <c:v>42813.726782407408</c:v>
                </c:pt>
                <c:pt idx="6686">
                  <c:v>42813.73232638889</c:v>
                </c:pt>
                <c:pt idx="6687">
                  <c:v>42813.756249999999</c:v>
                </c:pt>
                <c:pt idx="6688">
                  <c:v>42814.349062499998</c:v>
                </c:pt>
                <c:pt idx="6689">
                  <c:v>42814.356932870367</c:v>
                </c:pt>
                <c:pt idx="6690">
                  <c:v>42814.371435185189</c:v>
                </c:pt>
                <c:pt idx="6691">
                  <c:v>42814.378738425927</c:v>
                </c:pt>
                <c:pt idx="6692">
                  <c:v>42814.385648148149</c:v>
                </c:pt>
                <c:pt idx="6693">
                  <c:v>42814.392175925925</c:v>
                </c:pt>
                <c:pt idx="6694">
                  <c:v>42814.399062500001</c:v>
                </c:pt>
                <c:pt idx="6695">
                  <c:v>42814.405578703707</c:v>
                </c:pt>
                <c:pt idx="6696">
                  <c:v>42814.410717592589</c:v>
                </c:pt>
                <c:pt idx="6697">
                  <c:v>42814.420023148145</c:v>
                </c:pt>
                <c:pt idx="6698">
                  <c:v>42814.424363425926</c:v>
                </c:pt>
                <c:pt idx="6699">
                  <c:v>42814.428495370368</c:v>
                </c:pt>
                <c:pt idx="6700">
                  <c:v>42814.446631944447</c:v>
                </c:pt>
                <c:pt idx="6701">
                  <c:v>42814.450798611113</c:v>
                </c:pt>
                <c:pt idx="6702">
                  <c:v>42814.460324074076</c:v>
                </c:pt>
                <c:pt idx="6703">
                  <c:v>42814.465150462966</c:v>
                </c:pt>
                <c:pt idx="6704">
                  <c:v>42814.47</c:v>
                </c:pt>
                <c:pt idx="6705">
                  <c:v>42814.474814814814</c:v>
                </c:pt>
                <c:pt idx="6706">
                  <c:v>42814.479629629626</c:v>
                </c:pt>
                <c:pt idx="6707">
                  <c:v>42814.484432870369</c:v>
                </c:pt>
                <c:pt idx="6708">
                  <c:v>42814.489166666666</c:v>
                </c:pt>
                <c:pt idx="6709">
                  <c:v>42814.493854166663</c:v>
                </c:pt>
                <c:pt idx="6710">
                  <c:v>42814.498391203706</c:v>
                </c:pt>
                <c:pt idx="6711">
                  <c:v>42814.502974537034</c:v>
                </c:pt>
                <c:pt idx="6712">
                  <c:v>42814.507592592592</c:v>
                </c:pt>
                <c:pt idx="6713">
                  <c:v>42814.512002314812</c:v>
                </c:pt>
                <c:pt idx="6714">
                  <c:v>42814.515798611108</c:v>
                </c:pt>
                <c:pt idx="6715">
                  <c:v>42814.519652777781</c:v>
                </c:pt>
                <c:pt idx="6716">
                  <c:v>42814.523460648146</c:v>
                </c:pt>
                <c:pt idx="6717">
                  <c:v>42814.527245370373</c:v>
                </c:pt>
                <c:pt idx="6718">
                  <c:v>42814.531064814815</c:v>
                </c:pt>
                <c:pt idx="6719">
                  <c:v>42814.543437499997</c:v>
                </c:pt>
                <c:pt idx="6720">
                  <c:v>42814.551631944443</c:v>
                </c:pt>
                <c:pt idx="6721">
                  <c:v>42814.555613425924</c:v>
                </c:pt>
                <c:pt idx="6722">
                  <c:v>42814.559583333335</c:v>
                </c:pt>
                <c:pt idx="6723">
                  <c:v>42814.571250000001</c:v>
                </c:pt>
                <c:pt idx="6724">
                  <c:v>42814.574953703705</c:v>
                </c:pt>
                <c:pt idx="6725">
                  <c:v>42814.604479166665</c:v>
                </c:pt>
                <c:pt idx="6726">
                  <c:v>42814.608078703706</c:v>
                </c:pt>
                <c:pt idx="6727">
                  <c:v>42814.611793981479</c:v>
                </c:pt>
                <c:pt idx="6728">
                  <c:v>42814.615578703706</c:v>
                </c:pt>
                <c:pt idx="6729">
                  <c:v>42814.621064814812</c:v>
                </c:pt>
                <c:pt idx="6730">
                  <c:v>42814.625428240739</c:v>
                </c:pt>
                <c:pt idx="6731">
                  <c:v>42814.628784722219</c:v>
                </c:pt>
                <c:pt idx="6732">
                  <c:v>42814.635798611111</c:v>
                </c:pt>
                <c:pt idx="6733">
                  <c:v>42814.639143518521</c:v>
                </c:pt>
                <c:pt idx="6734">
                  <c:v>42814.642500000002</c:v>
                </c:pt>
                <c:pt idx="6735">
                  <c:v>42814.646041666667</c:v>
                </c:pt>
                <c:pt idx="6736">
                  <c:v>42814.65016203704</c:v>
                </c:pt>
                <c:pt idx="6737">
                  <c:v>42814.654745370368</c:v>
                </c:pt>
                <c:pt idx="6738">
                  <c:v>42814.659120370372</c:v>
                </c:pt>
                <c:pt idx="6739">
                  <c:v>42814.663356481484</c:v>
                </c:pt>
                <c:pt idx="6740">
                  <c:v>42814.668078703704</c:v>
                </c:pt>
                <c:pt idx="6741">
                  <c:v>42814.672013888892</c:v>
                </c:pt>
                <c:pt idx="6742">
                  <c:v>42814.676805555559</c:v>
                </c:pt>
                <c:pt idx="6743">
                  <c:v>42814.685902777775</c:v>
                </c:pt>
                <c:pt idx="6744">
                  <c:v>42814.689293981479</c:v>
                </c:pt>
                <c:pt idx="6745">
                  <c:v>42814.694178240738</c:v>
                </c:pt>
                <c:pt idx="6746">
                  <c:v>42814.700856481482</c:v>
                </c:pt>
                <c:pt idx="6747">
                  <c:v>42814.706469907411</c:v>
                </c:pt>
                <c:pt idx="6748">
                  <c:v>42814.711585648147</c:v>
                </c:pt>
                <c:pt idx="6749">
                  <c:v>42814.715474537035</c:v>
                </c:pt>
                <c:pt idx="6750">
                  <c:v>42814.719386574077</c:v>
                </c:pt>
                <c:pt idx="6751">
                  <c:v>42814.723101851851</c:v>
                </c:pt>
                <c:pt idx="6752">
                  <c:v>42814.726886574077</c:v>
                </c:pt>
                <c:pt idx="6753">
                  <c:v>42814.73096064815</c:v>
                </c:pt>
                <c:pt idx="6754">
                  <c:v>42814.735254629632</c:v>
                </c:pt>
                <c:pt idx="6755">
                  <c:v>42814.746307870373</c:v>
                </c:pt>
                <c:pt idx="6756">
                  <c:v>42814.760555555556</c:v>
                </c:pt>
                <c:pt idx="6757">
                  <c:v>42815.362847222219</c:v>
                </c:pt>
                <c:pt idx="6758">
                  <c:v>42815.375254629631</c:v>
                </c:pt>
                <c:pt idx="6759">
                  <c:v>42815.381192129629</c:v>
                </c:pt>
                <c:pt idx="6760">
                  <c:v>42815.386666666665</c:v>
                </c:pt>
                <c:pt idx="6761">
                  <c:v>42815.392210648148</c:v>
                </c:pt>
                <c:pt idx="6762">
                  <c:v>42815.39744212963</c:v>
                </c:pt>
                <c:pt idx="6763">
                  <c:v>42815.403032407405</c:v>
                </c:pt>
                <c:pt idx="6764">
                  <c:v>42815.408726851849</c:v>
                </c:pt>
                <c:pt idx="6765">
                  <c:v>42815.413900462961</c:v>
                </c:pt>
                <c:pt idx="6766">
                  <c:v>42815.41915509259</c:v>
                </c:pt>
                <c:pt idx="6767">
                  <c:v>42815.424189814818</c:v>
                </c:pt>
                <c:pt idx="6768">
                  <c:v>42815.429259259261</c:v>
                </c:pt>
                <c:pt idx="6769">
                  <c:v>42815.43440972222</c:v>
                </c:pt>
                <c:pt idx="6770">
                  <c:v>42815.439444444448</c:v>
                </c:pt>
                <c:pt idx="6771">
                  <c:v>42815.444687499999</c:v>
                </c:pt>
                <c:pt idx="6772">
                  <c:v>42815.450057870374</c:v>
                </c:pt>
                <c:pt idx="6773">
                  <c:v>42815.460578703707</c:v>
                </c:pt>
                <c:pt idx="6774">
                  <c:v>42815.465752314813</c:v>
                </c:pt>
                <c:pt idx="6775">
                  <c:v>42815.470879629633</c:v>
                </c:pt>
                <c:pt idx="6776">
                  <c:v>42815.47587962963</c:v>
                </c:pt>
                <c:pt idx="6777">
                  <c:v>42815.480381944442</c:v>
                </c:pt>
                <c:pt idx="6778">
                  <c:v>42815.484930555554</c:v>
                </c:pt>
                <c:pt idx="6779">
                  <c:v>42815.489652777775</c:v>
                </c:pt>
                <c:pt idx="6780">
                  <c:v>42815.49428240741</c:v>
                </c:pt>
                <c:pt idx="6781">
                  <c:v>42815.499155092592</c:v>
                </c:pt>
                <c:pt idx="6782">
                  <c:v>42815.503680555557</c:v>
                </c:pt>
                <c:pt idx="6783">
                  <c:v>42815.507615740738</c:v>
                </c:pt>
                <c:pt idx="6784">
                  <c:v>42815.512199074074</c:v>
                </c:pt>
                <c:pt idx="6785">
                  <c:v>42815.516770833332</c:v>
                </c:pt>
                <c:pt idx="6786">
                  <c:v>42815.521122685182</c:v>
                </c:pt>
                <c:pt idx="6787">
                  <c:v>42815.525300925925</c:v>
                </c:pt>
                <c:pt idx="6788">
                  <c:v>42815.529374999998</c:v>
                </c:pt>
                <c:pt idx="6789">
                  <c:v>42815.537291666667</c:v>
                </c:pt>
                <c:pt idx="6790">
                  <c:v>42815.54173611111</c:v>
                </c:pt>
                <c:pt idx="6791">
                  <c:v>42815.545717592591</c:v>
                </c:pt>
                <c:pt idx="6792">
                  <c:v>42815.550196759257</c:v>
                </c:pt>
                <c:pt idx="6793">
                  <c:v>42815.554571759261</c:v>
                </c:pt>
                <c:pt idx="6794">
                  <c:v>42815.562395833331</c:v>
                </c:pt>
                <c:pt idx="6795">
                  <c:v>42815.56622685185</c:v>
                </c:pt>
                <c:pt idx="6796">
                  <c:v>42815.577581018515</c:v>
                </c:pt>
                <c:pt idx="6797">
                  <c:v>42815.581261574072</c:v>
                </c:pt>
                <c:pt idx="6798">
                  <c:v>42815.585196759261</c:v>
                </c:pt>
                <c:pt idx="6799">
                  <c:v>42815.588877314818</c:v>
                </c:pt>
                <c:pt idx="6800">
                  <c:v>42815.592314814814</c:v>
                </c:pt>
                <c:pt idx="6801">
                  <c:v>42815.59579861111</c:v>
                </c:pt>
                <c:pt idx="6802">
                  <c:v>42815.599722222221</c:v>
                </c:pt>
                <c:pt idx="6803">
                  <c:v>42815.603263888886</c:v>
                </c:pt>
                <c:pt idx="6804">
                  <c:v>42815.610173611109</c:v>
                </c:pt>
                <c:pt idx="6805">
                  <c:v>42815.627025462964</c:v>
                </c:pt>
                <c:pt idx="6806">
                  <c:v>42815.63380787037</c:v>
                </c:pt>
                <c:pt idx="6807">
                  <c:v>42815.640486111108</c:v>
                </c:pt>
                <c:pt idx="6808">
                  <c:v>42815.651180555556</c:v>
                </c:pt>
                <c:pt idx="6809">
                  <c:v>42815.655706018515</c:v>
                </c:pt>
                <c:pt idx="6810">
                  <c:v>42815.660844907405</c:v>
                </c:pt>
                <c:pt idx="6811">
                  <c:v>42815.66609953704</c:v>
                </c:pt>
                <c:pt idx="6812">
                  <c:v>42815.671527777777</c:v>
                </c:pt>
                <c:pt idx="6813">
                  <c:v>42815.675949074073</c:v>
                </c:pt>
                <c:pt idx="6814">
                  <c:v>42815.693981481483</c:v>
                </c:pt>
                <c:pt idx="6815">
                  <c:v>42815.697777777779</c:v>
                </c:pt>
                <c:pt idx="6816">
                  <c:v>42815.702314814815</c:v>
                </c:pt>
                <c:pt idx="6817">
                  <c:v>42815.7109837963</c:v>
                </c:pt>
                <c:pt idx="6818">
                  <c:v>42815.716469907406</c:v>
                </c:pt>
                <c:pt idx="6819">
                  <c:v>42815.721331018518</c:v>
                </c:pt>
                <c:pt idx="6820">
                  <c:v>42815.725624999999</c:v>
                </c:pt>
                <c:pt idx="6821">
                  <c:v>42815.730081018519</c:v>
                </c:pt>
                <c:pt idx="6822">
                  <c:v>42815.734606481485</c:v>
                </c:pt>
                <c:pt idx="6823">
                  <c:v>42815.740277777775</c:v>
                </c:pt>
                <c:pt idx="6824">
                  <c:v>42815.746296296296</c:v>
                </c:pt>
                <c:pt idx="6825">
                  <c:v>42816.411562499998</c:v>
                </c:pt>
                <c:pt idx="6826">
                  <c:v>42816.417037037034</c:v>
                </c:pt>
                <c:pt idx="6827">
                  <c:v>42816.476550925923</c:v>
                </c:pt>
                <c:pt idx="6828">
                  <c:v>42816.481296296297</c:v>
                </c:pt>
                <c:pt idx="6829">
                  <c:v>42816.514050925929</c:v>
                </c:pt>
                <c:pt idx="6830">
                  <c:v>42816.518680555557</c:v>
                </c:pt>
                <c:pt idx="6831">
                  <c:v>42816.562581018516</c:v>
                </c:pt>
                <c:pt idx="6832">
                  <c:v>42816.566250000003</c:v>
                </c:pt>
                <c:pt idx="6833">
                  <c:v>42816.570023148146</c:v>
                </c:pt>
                <c:pt idx="6834">
                  <c:v>42816.573738425926</c:v>
                </c:pt>
                <c:pt idx="6835">
                  <c:v>42816.577337962961</c:v>
                </c:pt>
                <c:pt idx="6836">
                  <c:v>42816.580983796295</c:v>
                </c:pt>
                <c:pt idx="6837">
                  <c:v>42816.584652777776</c:v>
                </c:pt>
                <c:pt idx="6838">
                  <c:v>42816.598599537036</c:v>
                </c:pt>
                <c:pt idx="6839">
                  <c:v>42816.601967592593</c:v>
                </c:pt>
                <c:pt idx="6840">
                  <c:v>42816.661157407405</c:v>
                </c:pt>
                <c:pt idx="6841">
                  <c:v>42816.667858796296</c:v>
                </c:pt>
                <c:pt idx="6842">
                  <c:v>42816.671203703707</c:v>
                </c:pt>
                <c:pt idx="6843">
                  <c:v>42816.681261574071</c:v>
                </c:pt>
                <c:pt idx="6844">
                  <c:v>42816.684641203705</c:v>
                </c:pt>
                <c:pt idx="6845">
                  <c:v>42816.688067129631</c:v>
                </c:pt>
                <c:pt idx="6846">
                  <c:v>42816.691516203704</c:v>
                </c:pt>
                <c:pt idx="6847">
                  <c:v>42816.694965277777</c:v>
                </c:pt>
                <c:pt idx="6848">
                  <c:v>42816.709131944444</c:v>
                </c:pt>
                <c:pt idx="6849">
                  <c:v>42816.712835648148</c:v>
                </c:pt>
                <c:pt idx="6850">
                  <c:v>42816.720590277779</c:v>
                </c:pt>
                <c:pt idx="6851">
                  <c:v>42816.724618055552</c:v>
                </c:pt>
                <c:pt idx="6852">
                  <c:v>42816.728750000002</c:v>
                </c:pt>
                <c:pt idx="6853">
                  <c:v>42816.733090277776</c:v>
                </c:pt>
                <c:pt idx="6854">
                  <c:v>42816.737187500003</c:v>
                </c:pt>
                <c:pt idx="6855">
                  <c:v>42816.741539351853</c:v>
                </c:pt>
                <c:pt idx="6856">
                  <c:v>42816.750752314816</c:v>
                </c:pt>
                <c:pt idx="6857">
                  <c:v>42816.756018518521</c:v>
                </c:pt>
                <c:pt idx="6858">
                  <c:v>42816.762430555558</c:v>
                </c:pt>
                <c:pt idx="6859">
                  <c:v>42816.769155092596</c:v>
                </c:pt>
                <c:pt idx="6860">
                  <c:v>42817.358402777776</c:v>
                </c:pt>
                <c:pt idx="6861">
                  <c:v>42817.392511574071</c:v>
                </c:pt>
                <c:pt idx="6862">
                  <c:v>42817.397569444445</c:v>
                </c:pt>
                <c:pt idx="6863">
                  <c:v>42817.406909722224</c:v>
                </c:pt>
                <c:pt idx="6864">
                  <c:v>42817.411365740743</c:v>
                </c:pt>
                <c:pt idx="6865">
                  <c:v>42817.430231481485</c:v>
                </c:pt>
                <c:pt idx="6866">
                  <c:v>42817.434467592589</c:v>
                </c:pt>
                <c:pt idx="6867">
                  <c:v>42817.438564814816</c:v>
                </c:pt>
                <c:pt idx="6868">
                  <c:v>42817.442731481482</c:v>
                </c:pt>
                <c:pt idx="6869">
                  <c:v>42817.446875000001</c:v>
                </c:pt>
                <c:pt idx="6870">
                  <c:v>42817.450891203705</c:v>
                </c:pt>
                <c:pt idx="6871">
                  <c:v>42817.455092592594</c:v>
                </c:pt>
                <c:pt idx="6872">
                  <c:v>42817.459201388891</c:v>
                </c:pt>
                <c:pt idx="6873">
                  <c:v>42817.463229166664</c:v>
                </c:pt>
                <c:pt idx="6874">
                  <c:v>42817.467581018522</c:v>
                </c:pt>
                <c:pt idx="6875">
                  <c:v>42817.475868055553</c:v>
                </c:pt>
                <c:pt idx="6876">
                  <c:v>42817.480162037034</c:v>
                </c:pt>
                <c:pt idx="6877">
                  <c:v>42817.484456018516</c:v>
                </c:pt>
                <c:pt idx="6878">
                  <c:v>42817.696053240739</c:v>
                </c:pt>
                <c:pt idx="6879">
                  <c:v>42817.761678240742</c:v>
                </c:pt>
                <c:pt idx="6880">
                  <c:v>42818.450277777774</c:v>
                </c:pt>
                <c:pt idx="6881">
                  <c:v>42818.47587962963</c:v>
                </c:pt>
                <c:pt idx="6882">
                  <c:v>42818.480150462965</c:v>
                </c:pt>
                <c:pt idx="6883">
                  <c:v>42818.488541666666</c:v>
                </c:pt>
                <c:pt idx="6884">
                  <c:v>42818.492650462962</c:v>
                </c:pt>
                <c:pt idx="6885">
                  <c:v>42818.496516203704</c:v>
                </c:pt>
                <c:pt idx="6886">
                  <c:v>42818.500428240739</c:v>
                </c:pt>
                <c:pt idx="6887">
                  <c:v>42819.346875000003</c:v>
                </c:pt>
                <c:pt idx="6888">
                  <c:v>42819.354594907411</c:v>
                </c:pt>
                <c:pt idx="6889">
                  <c:v>42819.361759259256</c:v>
                </c:pt>
                <c:pt idx="6890">
                  <c:v>42819.368506944447</c:v>
                </c:pt>
                <c:pt idx="6891">
                  <c:v>42819.48609953704</c:v>
                </c:pt>
                <c:pt idx="6892">
                  <c:v>42819.490578703706</c:v>
                </c:pt>
                <c:pt idx="6893">
                  <c:v>42820.713090277779</c:v>
                </c:pt>
                <c:pt idx="6894">
                  <c:v>42821.575254629628</c:v>
                </c:pt>
                <c:pt idx="6895">
                  <c:v>42822.467627314814</c:v>
                </c:pt>
                <c:pt idx="6896">
                  <c:v>42823.62908564815</c:v>
                </c:pt>
                <c:pt idx="6897">
                  <c:v>42824.348680555559</c:v>
                </c:pt>
                <c:pt idx="6898">
                  <c:v>42824.357847222222</c:v>
                </c:pt>
                <c:pt idx="6899">
                  <c:v>42824.365289351852</c:v>
                </c:pt>
                <c:pt idx="6900">
                  <c:v>42824.371851851851</c:v>
                </c:pt>
                <c:pt idx="6901">
                  <c:v>42824.377812500003</c:v>
                </c:pt>
                <c:pt idx="6902">
                  <c:v>42824.383437500001</c:v>
                </c:pt>
                <c:pt idx="6903">
                  <c:v>42824.393969907411</c:v>
                </c:pt>
                <c:pt idx="6904">
                  <c:v>42824.398946759262</c:v>
                </c:pt>
                <c:pt idx="6905">
                  <c:v>42824.40384259259</c:v>
                </c:pt>
                <c:pt idx="6906">
                  <c:v>42824.408645833333</c:v>
                </c:pt>
                <c:pt idx="6907">
                  <c:v>42824.413229166668</c:v>
                </c:pt>
                <c:pt idx="6908">
                  <c:v>42824.417800925927</c:v>
                </c:pt>
                <c:pt idx="6909">
                  <c:v>42824.422268518516</c:v>
                </c:pt>
                <c:pt idx="6910">
                  <c:v>42824.426701388889</c:v>
                </c:pt>
                <c:pt idx="6911">
                  <c:v>42824.431168981479</c:v>
                </c:pt>
                <c:pt idx="6912">
                  <c:v>42824.435520833336</c:v>
                </c:pt>
                <c:pt idx="6913">
                  <c:v>42824.439872685187</c:v>
                </c:pt>
                <c:pt idx="6914">
                  <c:v>42824.444236111114</c:v>
                </c:pt>
                <c:pt idx="6915">
                  <c:v>42824.448576388888</c:v>
                </c:pt>
                <c:pt idx="6916">
                  <c:v>42824.452824074076</c:v>
                </c:pt>
                <c:pt idx="6917">
                  <c:v>42824.457106481481</c:v>
                </c:pt>
                <c:pt idx="6918">
                  <c:v>42824.461481481485</c:v>
                </c:pt>
                <c:pt idx="6919">
                  <c:v>42824.466006944444</c:v>
                </c:pt>
                <c:pt idx="6920">
                  <c:v>42824.470486111109</c:v>
                </c:pt>
                <c:pt idx="6921">
                  <c:v>42824.475069444445</c:v>
                </c:pt>
                <c:pt idx="6922">
                  <c:v>42824.493043981478</c:v>
                </c:pt>
                <c:pt idx="6923">
                  <c:v>42824.497291666667</c:v>
                </c:pt>
                <c:pt idx="6924">
                  <c:v>42824.505104166667</c:v>
                </c:pt>
                <c:pt idx="6925">
                  <c:v>42824.517395833333</c:v>
                </c:pt>
                <c:pt idx="6926">
                  <c:v>42824.525694444441</c:v>
                </c:pt>
                <c:pt idx="6927">
                  <c:v>42824.533159722225</c:v>
                </c:pt>
                <c:pt idx="6928">
                  <c:v>42824.536932870367</c:v>
                </c:pt>
                <c:pt idx="6929">
                  <c:v>42824.726030092592</c:v>
                </c:pt>
                <c:pt idx="6930">
                  <c:v>42824.742581018516</c:v>
                </c:pt>
                <c:pt idx="6931">
                  <c:v>42825.436828703707</c:v>
                </c:pt>
                <c:pt idx="6932">
                  <c:v>42825.44122685185</c:v>
                </c:pt>
                <c:pt idx="6933">
                  <c:v>42825.445370370369</c:v>
                </c:pt>
                <c:pt idx="6934">
                  <c:v>42825.478993055556</c:v>
                </c:pt>
                <c:pt idx="6935">
                  <c:v>42825.487002314818</c:v>
                </c:pt>
                <c:pt idx="6936">
                  <c:v>42825.622766203705</c:v>
                </c:pt>
                <c:pt idx="6937">
                  <c:v>42825.626122685186</c:v>
                </c:pt>
                <c:pt idx="6938">
                  <c:v>42825.646215277775</c:v>
                </c:pt>
                <c:pt idx="6939">
                  <c:v>42825.679664351854</c:v>
                </c:pt>
                <c:pt idx="6940">
                  <c:v>42825.737997685188</c:v>
                </c:pt>
                <c:pt idx="6941">
                  <c:v>42826.346539351849</c:v>
                </c:pt>
                <c:pt idx="6942">
                  <c:v>42826.355092592596</c:v>
                </c:pt>
                <c:pt idx="6943">
                  <c:v>42826.361689814818</c:v>
                </c:pt>
                <c:pt idx="6944">
                  <c:v>42826.368171296293</c:v>
                </c:pt>
                <c:pt idx="6945">
                  <c:v>42826.374039351853</c:v>
                </c:pt>
                <c:pt idx="6946">
                  <c:v>42826.425208333334</c:v>
                </c:pt>
                <c:pt idx="6947">
                  <c:v>42826.429803240739</c:v>
                </c:pt>
                <c:pt idx="6948">
                  <c:v>42826.442893518521</c:v>
                </c:pt>
                <c:pt idx="6949">
                  <c:v>42826.447060185186</c:v>
                </c:pt>
                <c:pt idx="6950">
                  <c:v>42826.451284722221</c:v>
                </c:pt>
                <c:pt idx="6951">
                  <c:v>42826.455509259256</c:v>
                </c:pt>
                <c:pt idx="6952">
                  <c:v>42826.459710648145</c:v>
                </c:pt>
                <c:pt idx="6953">
                  <c:v>42826.463842592595</c:v>
                </c:pt>
                <c:pt idx="6954">
                  <c:v>42826.467858796299</c:v>
                </c:pt>
                <c:pt idx="6955">
                  <c:v>42826.471886574072</c:v>
                </c:pt>
                <c:pt idx="6956">
                  <c:v>42826.475868055553</c:v>
                </c:pt>
                <c:pt idx="6957">
                  <c:v>42826.479837962965</c:v>
                </c:pt>
                <c:pt idx="6958">
                  <c:v>42826.483796296299</c:v>
                </c:pt>
                <c:pt idx="6959">
                  <c:v>42826.487754629627</c:v>
                </c:pt>
                <c:pt idx="6960">
                  <c:v>42826.491655092592</c:v>
                </c:pt>
                <c:pt idx="6961">
                  <c:v>42826.495532407411</c:v>
                </c:pt>
                <c:pt idx="6962">
                  <c:v>42826.499409722222</c:v>
                </c:pt>
                <c:pt idx="6963">
                  <c:v>42826.503252314818</c:v>
                </c:pt>
                <c:pt idx="6964">
                  <c:v>42826.507048611114</c:v>
                </c:pt>
                <c:pt idx="6965">
                  <c:v>42826.514456018522</c:v>
                </c:pt>
                <c:pt idx="6966">
                  <c:v>42826.518206018518</c:v>
                </c:pt>
                <c:pt idx="6967">
                  <c:v>42826.521944444445</c:v>
                </c:pt>
                <c:pt idx="6968">
                  <c:v>42826.525775462964</c:v>
                </c:pt>
                <c:pt idx="6969">
                  <c:v>42826.529618055552</c:v>
                </c:pt>
                <c:pt idx="6970">
                  <c:v>42826.537210648145</c:v>
                </c:pt>
                <c:pt idx="6971">
                  <c:v>42826.541296296295</c:v>
                </c:pt>
                <c:pt idx="6972">
                  <c:v>42826.54583333333</c:v>
                </c:pt>
                <c:pt idx="6973">
                  <c:v>42826.551192129627</c:v>
                </c:pt>
                <c:pt idx="6974">
                  <c:v>42826.555555555555</c:v>
                </c:pt>
                <c:pt idx="6975">
                  <c:v>42826.622210648151</c:v>
                </c:pt>
                <c:pt idx="6976">
                  <c:v>42826.626562500001</c:v>
                </c:pt>
                <c:pt idx="6977">
                  <c:v>42826.635243055556</c:v>
                </c:pt>
                <c:pt idx="6978">
                  <c:v>42826.639456018522</c:v>
                </c:pt>
                <c:pt idx="6979">
                  <c:v>42826.651631944442</c:v>
                </c:pt>
                <c:pt idx="6980">
                  <c:v>42826.656377314815</c:v>
                </c:pt>
                <c:pt idx="6981">
                  <c:v>42826.674004629633</c:v>
                </c:pt>
                <c:pt idx="6982">
                  <c:v>42826.677916666667</c:v>
                </c:pt>
                <c:pt idx="6983">
                  <c:v>42826.694687499999</c:v>
                </c:pt>
                <c:pt idx="6984">
                  <c:v>42826.698738425926</c:v>
                </c:pt>
                <c:pt idx="6985">
                  <c:v>42826.7031712963</c:v>
                </c:pt>
                <c:pt idx="6986">
                  <c:v>42826.708541666667</c:v>
                </c:pt>
                <c:pt idx="6987">
                  <c:v>42826.717175925929</c:v>
                </c:pt>
                <c:pt idx="6988">
                  <c:v>42826.729050925926</c:v>
                </c:pt>
                <c:pt idx="6989">
                  <c:v>42826.740925925929</c:v>
                </c:pt>
                <c:pt idx="6990">
                  <c:v>42827.458333333336</c:v>
                </c:pt>
                <c:pt idx="6991">
                  <c:v>42827.558483796296</c:v>
                </c:pt>
                <c:pt idx="6992">
                  <c:v>42827.60633101852</c:v>
                </c:pt>
                <c:pt idx="6993">
                  <c:v>42827.623090277775</c:v>
                </c:pt>
                <c:pt idx="6994">
                  <c:v>42827.6328587963</c:v>
                </c:pt>
                <c:pt idx="6995">
                  <c:v>42827.644733796296</c:v>
                </c:pt>
                <c:pt idx="6996">
                  <c:v>42827.656331018516</c:v>
                </c:pt>
                <c:pt idx="6997">
                  <c:v>42827.662060185183</c:v>
                </c:pt>
                <c:pt idx="6998">
                  <c:v>42827.697708333333</c:v>
                </c:pt>
                <c:pt idx="6999">
                  <c:v>42827.733356481483</c:v>
                </c:pt>
                <c:pt idx="7000">
                  <c:v>42828.370300925926</c:v>
                </c:pt>
                <c:pt idx="7001">
                  <c:v>42828.396145833336</c:v>
                </c:pt>
                <c:pt idx="7002">
                  <c:v>42828.583460648151</c:v>
                </c:pt>
                <c:pt idx="7003">
                  <c:v>42828.587418981479</c:v>
                </c:pt>
                <c:pt idx="7004">
                  <c:v>42828.629016203704</c:v>
                </c:pt>
                <c:pt idx="7005">
                  <c:v>42828.70517361111</c:v>
                </c:pt>
                <c:pt idx="7006">
                  <c:v>42829.346377314818</c:v>
                </c:pt>
                <c:pt idx="7007">
                  <c:v>42829.465474537035</c:v>
                </c:pt>
                <c:pt idx="7008">
                  <c:v>42829.632488425923</c:v>
                </c:pt>
                <c:pt idx="7009">
                  <c:v>42829.639918981484</c:v>
                </c:pt>
                <c:pt idx="7010">
                  <c:v>42829.647222222222</c:v>
                </c:pt>
                <c:pt idx="7011">
                  <c:v>42829.656747685185</c:v>
                </c:pt>
                <c:pt idx="7012">
                  <c:v>42829.692604166667</c:v>
                </c:pt>
                <c:pt idx="7013">
                  <c:v>42829.697418981479</c:v>
                </c:pt>
                <c:pt idx="7014">
                  <c:v>42829.701909722222</c:v>
                </c:pt>
                <c:pt idx="7015">
                  <c:v>42829.706493055557</c:v>
                </c:pt>
                <c:pt idx="7016">
                  <c:v>42829.710590277777</c:v>
                </c:pt>
                <c:pt idx="7017">
                  <c:v>42829.714699074073</c:v>
                </c:pt>
                <c:pt idx="7018">
                  <c:v>42829.719201388885</c:v>
                </c:pt>
                <c:pt idx="7019">
                  <c:v>42829.723645833335</c:v>
                </c:pt>
                <c:pt idx="7020">
                  <c:v>42829.728020833332</c:v>
                </c:pt>
                <c:pt idx="7021">
                  <c:v>42829.732118055559</c:v>
                </c:pt>
                <c:pt idx="7022">
                  <c:v>42829.736342592594</c:v>
                </c:pt>
                <c:pt idx="7023">
                  <c:v>42829.741296296299</c:v>
                </c:pt>
                <c:pt idx="7024">
                  <c:v>42830.366168981483</c:v>
                </c:pt>
                <c:pt idx="7025">
                  <c:v>42830.387858796297</c:v>
                </c:pt>
                <c:pt idx="7026">
                  <c:v>42830.393819444442</c:v>
                </c:pt>
                <c:pt idx="7027">
                  <c:v>42830.398506944446</c:v>
                </c:pt>
                <c:pt idx="7028">
                  <c:v>42830.403032407405</c:v>
                </c:pt>
                <c:pt idx="7029">
                  <c:v>42830.407696759263</c:v>
                </c:pt>
                <c:pt idx="7030">
                  <c:v>42830.421400462961</c:v>
                </c:pt>
                <c:pt idx="7031">
                  <c:v>42830.425983796296</c:v>
                </c:pt>
                <c:pt idx="7032">
                  <c:v>42830.430555555555</c:v>
                </c:pt>
                <c:pt idx="7033">
                  <c:v>42830.434953703705</c:v>
                </c:pt>
                <c:pt idx="7034">
                  <c:v>42830.439351851855</c:v>
                </c:pt>
                <c:pt idx="7035">
                  <c:v>42830.461215277777</c:v>
                </c:pt>
                <c:pt idx="7036">
                  <c:v>42830.465312499997</c:v>
                </c:pt>
                <c:pt idx="7037">
                  <c:v>42830.469409722224</c:v>
                </c:pt>
                <c:pt idx="7038">
                  <c:v>42830.473379629628</c:v>
                </c:pt>
                <c:pt idx="7039">
                  <c:v>42830.481365740743</c:v>
                </c:pt>
                <c:pt idx="7040">
                  <c:v>42830.489282407405</c:v>
                </c:pt>
                <c:pt idx="7041">
                  <c:v>42830.49322916667</c:v>
                </c:pt>
                <c:pt idx="7042">
                  <c:v>42830.505115740743</c:v>
                </c:pt>
                <c:pt idx="7043">
                  <c:v>42830.509004629632</c:v>
                </c:pt>
                <c:pt idx="7044">
                  <c:v>42830.516712962963</c:v>
                </c:pt>
                <c:pt idx="7045">
                  <c:v>42830.521168981482</c:v>
                </c:pt>
                <c:pt idx="7046">
                  <c:v>42830.525127314817</c:v>
                </c:pt>
                <c:pt idx="7047">
                  <c:v>42830.532731481479</c:v>
                </c:pt>
                <c:pt idx="7048">
                  <c:v>42830.540706018517</c:v>
                </c:pt>
                <c:pt idx="7049">
                  <c:v>42830.544571759259</c:v>
                </c:pt>
                <c:pt idx="7050">
                  <c:v>42830.548379629632</c:v>
                </c:pt>
                <c:pt idx="7051">
                  <c:v>42830.552002314813</c:v>
                </c:pt>
                <c:pt idx="7052">
                  <c:v>42830.555752314816</c:v>
                </c:pt>
                <c:pt idx="7053">
                  <c:v>42830.559467592589</c:v>
                </c:pt>
                <c:pt idx="7054">
                  <c:v>42830.567199074074</c:v>
                </c:pt>
                <c:pt idx="7055">
                  <c:v>42830.585358796299</c:v>
                </c:pt>
                <c:pt idx="7056">
                  <c:v>42830.588900462964</c:v>
                </c:pt>
                <c:pt idx="7057">
                  <c:v>42830.600254629629</c:v>
                </c:pt>
                <c:pt idx="7058">
                  <c:v>42830.603807870371</c:v>
                </c:pt>
                <c:pt idx="7059">
                  <c:v>42830.60728009259</c:v>
                </c:pt>
                <c:pt idx="7060">
                  <c:v>42830.610648148147</c:v>
                </c:pt>
                <c:pt idx="7061">
                  <c:v>42830.614016203705</c:v>
                </c:pt>
                <c:pt idx="7062">
                  <c:v>42830.617442129631</c:v>
                </c:pt>
                <c:pt idx="7063">
                  <c:v>42830.620810185188</c:v>
                </c:pt>
                <c:pt idx="7064">
                  <c:v>42830.628125000003</c:v>
                </c:pt>
                <c:pt idx="7065">
                  <c:v>42830.631504629629</c:v>
                </c:pt>
                <c:pt idx="7066">
                  <c:v>42830.634872685187</c:v>
                </c:pt>
                <c:pt idx="7067">
                  <c:v>42830.638333333336</c:v>
                </c:pt>
                <c:pt idx="7068">
                  <c:v>42830.64166666667</c:v>
                </c:pt>
                <c:pt idx="7069">
                  <c:v>42830.651701388888</c:v>
                </c:pt>
                <c:pt idx="7070">
                  <c:v>42830.658414351848</c:v>
                </c:pt>
                <c:pt idx="7071">
                  <c:v>42830.671805555554</c:v>
                </c:pt>
                <c:pt idx="7072">
                  <c:v>42830.675162037034</c:v>
                </c:pt>
                <c:pt idx="7073">
                  <c:v>42830.678530092591</c:v>
                </c:pt>
                <c:pt idx="7074">
                  <c:v>42830.682060185187</c:v>
                </c:pt>
                <c:pt idx="7075">
                  <c:v>42830.685856481483</c:v>
                </c:pt>
                <c:pt idx="7076">
                  <c:v>42830.689502314817</c:v>
                </c:pt>
                <c:pt idx="7077">
                  <c:v>42830.692986111113</c:v>
                </c:pt>
                <c:pt idx="7078">
                  <c:v>42830.70040509259</c:v>
                </c:pt>
                <c:pt idx="7079">
                  <c:v>42830.705092592594</c:v>
                </c:pt>
                <c:pt idx="7080">
                  <c:v>42830.718541666669</c:v>
                </c:pt>
                <c:pt idx="7081">
                  <c:v>42830.73704861111</c:v>
                </c:pt>
                <c:pt idx="7082">
                  <c:v>42831.353750000002</c:v>
                </c:pt>
                <c:pt idx="7083">
                  <c:v>42831.361122685186</c:v>
                </c:pt>
                <c:pt idx="7084">
                  <c:v>42831.368935185186</c:v>
                </c:pt>
                <c:pt idx="7085">
                  <c:v>42831.375497685185</c:v>
                </c:pt>
                <c:pt idx="7086">
                  <c:v>42831.381874999999</c:v>
                </c:pt>
                <c:pt idx="7087">
                  <c:v>42831.388148148151</c:v>
                </c:pt>
                <c:pt idx="7088">
                  <c:v>42831.394004629627</c:v>
                </c:pt>
                <c:pt idx="7089">
                  <c:v>42831.399918981479</c:v>
                </c:pt>
                <c:pt idx="7090">
                  <c:v>42831.405451388891</c:v>
                </c:pt>
                <c:pt idx="7091">
                  <c:v>42831.411006944443</c:v>
                </c:pt>
                <c:pt idx="7092">
                  <c:v>42831.416539351849</c:v>
                </c:pt>
                <c:pt idx="7093">
                  <c:v>42831.422071759262</c:v>
                </c:pt>
                <c:pt idx="7094">
                  <c:v>42831.42728009259</c:v>
                </c:pt>
                <c:pt idx="7095">
                  <c:v>42831.432453703703</c:v>
                </c:pt>
                <c:pt idx="7096">
                  <c:v>42831.437662037039</c:v>
                </c:pt>
                <c:pt idx="7097">
                  <c:v>42831.442881944444</c:v>
                </c:pt>
                <c:pt idx="7098">
                  <c:v>42831.448078703703</c:v>
                </c:pt>
                <c:pt idx="7099">
                  <c:v>42831.457916666666</c:v>
                </c:pt>
                <c:pt idx="7100">
                  <c:v>42831.462673611109</c:v>
                </c:pt>
                <c:pt idx="7101">
                  <c:v>42831.467430555553</c:v>
                </c:pt>
                <c:pt idx="7102">
                  <c:v>42831.472013888888</c:v>
                </c:pt>
                <c:pt idx="7103">
                  <c:v>42831.48133101852</c:v>
                </c:pt>
                <c:pt idx="7104">
                  <c:v>42831.502939814818</c:v>
                </c:pt>
                <c:pt idx="7105">
                  <c:v>42831.507326388892</c:v>
                </c:pt>
                <c:pt idx="7106">
                  <c:v>42831.511747685188</c:v>
                </c:pt>
                <c:pt idx="7107">
                  <c:v>42831.516238425924</c:v>
                </c:pt>
                <c:pt idx="7108">
                  <c:v>42831.520578703705</c:v>
                </c:pt>
                <c:pt idx="7109">
                  <c:v>42831.528935185182</c:v>
                </c:pt>
                <c:pt idx="7110">
                  <c:v>42831.537361111114</c:v>
                </c:pt>
                <c:pt idx="7111">
                  <c:v>42831.545023148145</c:v>
                </c:pt>
                <c:pt idx="7112">
                  <c:v>42831.548773148148</c:v>
                </c:pt>
                <c:pt idx="7113">
                  <c:v>42831.552824074075</c:v>
                </c:pt>
                <c:pt idx="7114">
                  <c:v>42831.556701388887</c:v>
                </c:pt>
                <c:pt idx="7115">
                  <c:v>42831.560497685183</c:v>
                </c:pt>
                <c:pt idx="7116">
                  <c:v>42831.564247685186</c:v>
                </c:pt>
                <c:pt idx="7117">
                  <c:v>42831.567847222221</c:v>
                </c:pt>
                <c:pt idx="7118">
                  <c:v>42831.571388888886</c:v>
                </c:pt>
                <c:pt idx="7119">
                  <c:v>42831.575462962966</c:v>
                </c:pt>
                <c:pt idx="7120">
                  <c:v>42831.579050925924</c:v>
                </c:pt>
                <c:pt idx="7121">
                  <c:v>42831.582569444443</c:v>
                </c:pt>
                <c:pt idx="7122">
                  <c:v>42831.586111111108</c:v>
                </c:pt>
                <c:pt idx="7123">
                  <c:v>42831.589849537035</c:v>
                </c:pt>
                <c:pt idx="7124">
                  <c:v>42831.593726851854</c:v>
                </c:pt>
                <c:pt idx="7125">
                  <c:v>42831.597256944442</c:v>
                </c:pt>
                <c:pt idx="7126">
                  <c:v>42831.601284722223</c:v>
                </c:pt>
                <c:pt idx="7127">
                  <c:v>42831.608738425923</c:v>
                </c:pt>
                <c:pt idx="7128">
                  <c:v>42831.615590277775</c:v>
                </c:pt>
                <c:pt idx="7129">
                  <c:v>42831.622812499998</c:v>
                </c:pt>
                <c:pt idx="7130">
                  <c:v>42831.643159722225</c:v>
                </c:pt>
                <c:pt idx="7131">
                  <c:v>42831.651631944442</c:v>
                </c:pt>
                <c:pt idx="7132">
                  <c:v>42831.655243055553</c:v>
                </c:pt>
                <c:pt idx="7133">
                  <c:v>42831.662349537037</c:v>
                </c:pt>
                <c:pt idx="7134">
                  <c:v>42831.673391203702</c:v>
                </c:pt>
                <c:pt idx="7135">
                  <c:v>42831.67728009259</c:v>
                </c:pt>
                <c:pt idx="7136">
                  <c:v>42831.688379629632</c:v>
                </c:pt>
                <c:pt idx="7137">
                  <c:v>42831.693032407406</c:v>
                </c:pt>
                <c:pt idx="7138">
                  <c:v>42831.706493055557</c:v>
                </c:pt>
                <c:pt idx="7139">
                  <c:v>42831.714282407411</c:v>
                </c:pt>
                <c:pt idx="7140">
                  <c:v>42831.720289351855</c:v>
                </c:pt>
                <c:pt idx="7141">
                  <c:v>42831.732060185182</c:v>
                </c:pt>
                <c:pt idx="7142">
                  <c:v>42831.74145833333</c:v>
                </c:pt>
                <c:pt idx="7143">
                  <c:v>42832.403043981481</c:v>
                </c:pt>
                <c:pt idx="7144">
                  <c:v>42832.428518518522</c:v>
                </c:pt>
                <c:pt idx="7145">
                  <c:v>42832.448078703703</c:v>
                </c:pt>
                <c:pt idx="7146">
                  <c:v>42832.452233796299</c:v>
                </c:pt>
                <c:pt idx="7147">
                  <c:v>42832.456238425926</c:v>
                </c:pt>
                <c:pt idx="7148">
                  <c:v>42832.461168981485</c:v>
                </c:pt>
                <c:pt idx="7149">
                  <c:v>42832.465381944443</c:v>
                </c:pt>
                <c:pt idx="7150">
                  <c:v>42832.470555555556</c:v>
                </c:pt>
                <c:pt idx="7151">
                  <c:v>42832.477118055554</c:v>
                </c:pt>
                <c:pt idx="7152">
                  <c:v>42832.486087962963</c:v>
                </c:pt>
                <c:pt idx="7153">
                  <c:v>42832.490902777776</c:v>
                </c:pt>
                <c:pt idx="7154">
                  <c:v>42832.495937500003</c:v>
                </c:pt>
                <c:pt idx="7155">
                  <c:v>42832.500231481485</c:v>
                </c:pt>
                <c:pt idx="7156">
                  <c:v>42832.504606481481</c:v>
                </c:pt>
                <c:pt idx="7157">
                  <c:v>42832.512256944443</c:v>
                </c:pt>
                <c:pt idx="7158">
                  <c:v>42832.516122685185</c:v>
                </c:pt>
                <c:pt idx="7159">
                  <c:v>42832.520196759258</c:v>
                </c:pt>
                <c:pt idx="7160">
                  <c:v>42832.524675925924</c:v>
                </c:pt>
                <c:pt idx="7161">
                  <c:v>42832.529618055552</c:v>
                </c:pt>
                <c:pt idx="7162">
                  <c:v>42832.534155092595</c:v>
                </c:pt>
                <c:pt idx="7163">
                  <c:v>42832.538645833331</c:v>
                </c:pt>
                <c:pt idx="7164">
                  <c:v>42832.546458333331</c:v>
                </c:pt>
                <c:pt idx="7165">
                  <c:v>42832.55028935185</c:v>
                </c:pt>
                <c:pt idx="7166">
                  <c:v>42832.557569444441</c:v>
                </c:pt>
                <c:pt idx="7167">
                  <c:v>42832.561354166668</c:v>
                </c:pt>
                <c:pt idx="7168">
                  <c:v>42832.565474537034</c:v>
                </c:pt>
                <c:pt idx="7169">
                  <c:v>42832.56962962963</c:v>
                </c:pt>
                <c:pt idx="7170">
                  <c:v>42832.573472222219</c:v>
                </c:pt>
                <c:pt idx="7171">
                  <c:v>42832.577268518522</c:v>
                </c:pt>
                <c:pt idx="7172">
                  <c:v>42832.581076388888</c:v>
                </c:pt>
                <c:pt idx="7173">
                  <c:v>42832.614652777775</c:v>
                </c:pt>
                <c:pt idx="7174">
                  <c:v>42832.625127314815</c:v>
                </c:pt>
                <c:pt idx="7175">
                  <c:v>42832.655856481484</c:v>
                </c:pt>
                <c:pt idx="7176">
                  <c:v>42832.660428240742</c:v>
                </c:pt>
                <c:pt idx="7177">
                  <c:v>42832.667141203703</c:v>
                </c:pt>
                <c:pt idx="7178">
                  <c:v>42832.671168981484</c:v>
                </c:pt>
                <c:pt idx="7179">
                  <c:v>42832.67591435185</c:v>
                </c:pt>
                <c:pt idx="7180">
                  <c:v>42832.683599537035</c:v>
                </c:pt>
                <c:pt idx="7181">
                  <c:v>42832.693391203706</c:v>
                </c:pt>
                <c:pt idx="7182">
                  <c:v>42832.697743055556</c:v>
                </c:pt>
                <c:pt idx="7183">
                  <c:v>42832.713194444441</c:v>
                </c:pt>
                <c:pt idx="7184">
                  <c:v>42832.753368055557</c:v>
                </c:pt>
                <c:pt idx="7185">
                  <c:v>42832.768576388888</c:v>
                </c:pt>
                <c:pt idx="7186">
                  <c:v>42833.345324074071</c:v>
                </c:pt>
                <c:pt idx="7187">
                  <c:v>42833.354201388887</c:v>
                </c:pt>
                <c:pt idx="7188">
                  <c:v>42833.361354166664</c:v>
                </c:pt>
                <c:pt idx="7189">
                  <c:v>42833.367835648147</c:v>
                </c:pt>
                <c:pt idx="7190">
                  <c:v>42833.374282407407</c:v>
                </c:pt>
                <c:pt idx="7191">
                  <c:v>42833.399004629631</c:v>
                </c:pt>
                <c:pt idx="7192">
                  <c:v>42833.404988425929</c:v>
                </c:pt>
                <c:pt idx="7193">
                  <c:v>42833.410520833335</c:v>
                </c:pt>
                <c:pt idx="7194">
                  <c:v>42833.415763888886</c:v>
                </c:pt>
                <c:pt idx="7195">
                  <c:v>42833.420405092591</c:v>
                </c:pt>
                <c:pt idx="7196">
                  <c:v>42833.42465277778</c:v>
                </c:pt>
                <c:pt idx="7197">
                  <c:v>42833.429016203707</c:v>
                </c:pt>
                <c:pt idx="7198">
                  <c:v>42833.433148148149</c:v>
                </c:pt>
                <c:pt idx="7199">
                  <c:v>42833.441747685189</c:v>
                </c:pt>
                <c:pt idx="7200">
                  <c:v>42833.446550925924</c:v>
                </c:pt>
                <c:pt idx="7201">
                  <c:v>42833.451666666668</c:v>
                </c:pt>
                <c:pt idx="7202">
                  <c:v>42833.461435185185</c:v>
                </c:pt>
                <c:pt idx="7203">
                  <c:v>42833.466041666667</c:v>
                </c:pt>
                <c:pt idx="7204">
                  <c:v>42833.480266203704</c:v>
                </c:pt>
                <c:pt idx="7205">
                  <c:v>42833.5391087963</c:v>
                </c:pt>
                <c:pt idx="7206">
                  <c:v>42833.542766203704</c:v>
                </c:pt>
                <c:pt idx="7207">
                  <c:v>42833.546851851854</c:v>
                </c:pt>
                <c:pt idx="7208">
                  <c:v>42833.559039351851</c:v>
                </c:pt>
                <c:pt idx="7209">
                  <c:v>42833.566701388889</c:v>
                </c:pt>
                <c:pt idx="7210">
                  <c:v>42833.570196759261</c:v>
                </c:pt>
                <c:pt idx="7211">
                  <c:v>42833.573888888888</c:v>
                </c:pt>
                <c:pt idx="7212">
                  <c:v>42833.581354166665</c:v>
                </c:pt>
                <c:pt idx="7213">
                  <c:v>42833.584756944445</c:v>
                </c:pt>
                <c:pt idx="7214">
                  <c:v>42833.597233796296</c:v>
                </c:pt>
                <c:pt idx="7215">
                  <c:v>42833.601736111108</c:v>
                </c:pt>
                <c:pt idx="7216">
                  <c:v>42833.606122685182</c:v>
                </c:pt>
                <c:pt idx="7217">
                  <c:v>42833.610266203701</c:v>
                </c:pt>
                <c:pt idx="7218">
                  <c:v>42833.614803240744</c:v>
                </c:pt>
                <c:pt idx="7219">
                  <c:v>42833.619571759256</c:v>
                </c:pt>
                <c:pt idx="7220">
                  <c:v>42833.624456018515</c:v>
                </c:pt>
                <c:pt idx="7221">
                  <c:v>42833.62939814815</c:v>
                </c:pt>
                <c:pt idx="7222">
                  <c:v>42833.634513888886</c:v>
                </c:pt>
                <c:pt idx="7223">
                  <c:v>42833.639733796299</c:v>
                </c:pt>
                <c:pt idx="7224">
                  <c:v>42833.645671296297</c:v>
                </c:pt>
                <c:pt idx="7225">
                  <c:v>42833.651180555556</c:v>
                </c:pt>
                <c:pt idx="7226">
                  <c:v>42833.655798611115</c:v>
                </c:pt>
                <c:pt idx="7227">
                  <c:v>42833.660208333335</c:v>
                </c:pt>
                <c:pt idx="7228">
                  <c:v>42833.664699074077</c:v>
                </c:pt>
                <c:pt idx="7229">
                  <c:v>42833.66915509259</c:v>
                </c:pt>
                <c:pt idx="7230">
                  <c:v>42833.673726851855</c:v>
                </c:pt>
                <c:pt idx="7231">
                  <c:v>42833.678495370368</c:v>
                </c:pt>
                <c:pt idx="7232">
                  <c:v>42833.684432870374</c:v>
                </c:pt>
                <c:pt idx="7233">
                  <c:v>42833.699814814812</c:v>
                </c:pt>
                <c:pt idx="7234">
                  <c:v>42834.466643518521</c:v>
                </c:pt>
                <c:pt idx="7235">
                  <c:v>42834.687210648146</c:v>
                </c:pt>
                <c:pt idx="7236">
                  <c:v>42834.697581018518</c:v>
                </c:pt>
                <c:pt idx="7237">
                  <c:v>42834.70888888889</c:v>
                </c:pt>
                <c:pt idx="7238">
                  <c:v>42834.720312500001</c:v>
                </c:pt>
                <c:pt idx="7239">
                  <c:v>42834.734849537039</c:v>
                </c:pt>
                <c:pt idx="7240">
                  <c:v>42835.44059027778</c:v>
                </c:pt>
                <c:pt idx="7241">
                  <c:v>42835.454074074078</c:v>
                </c:pt>
                <c:pt idx="7242">
                  <c:v>42835.458611111113</c:v>
                </c:pt>
                <c:pt idx="7243">
                  <c:v>42835.463043981479</c:v>
                </c:pt>
                <c:pt idx="7244">
                  <c:v>42835.467662037037</c:v>
                </c:pt>
                <c:pt idx="7245">
                  <c:v>42835.472291666665</c:v>
                </c:pt>
                <c:pt idx="7246">
                  <c:v>42835.477048611108</c:v>
                </c:pt>
                <c:pt idx="7247">
                  <c:v>42835.481909722221</c:v>
                </c:pt>
                <c:pt idx="7248">
                  <c:v>42835.486250000002</c:v>
                </c:pt>
                <c:pt idx="7249">
                  <c:v>42835.490740740737</c:v>
                </c:pt>
                <c:pt idx="7250">
                  <c:v>42835.49527777778</c:v>
                </c:pt>
                <c:pt idx="7251">
                  <c:v>42835.499699074076</c:v>
                </c:pt>
                <c:pt idx="7252">
                  <c:v>42835.50408564815</c:v>
                </c:pt>
                <c:pt idx="7253">
                  <c:v>42835.508321759262</c:v>
                </c:pt>
                <c:pt idx="7254">
                  <c:v>42835.51226851852</c:v>
                </c:pt>
                <c:pt idx="7255">
                  <c:v>42835.516180555554</c:v>
                </c:pt>
                <c:pt idx="7256">
                  <c:v>42835.520127314812</c:v>
                </c:pt>
                <c:pt idx="7257">
                  <c:v>42835.523877314816</c:v>
                </c:pt>
                <c:pt idx="7258">
                  <c:v>42835.527581018519</c:v>
                </c:pt>
                <c:pt idx="7259">
                  <c:v>42835.545567129629</c:v>
                </c:pt>
                <c:pt idx="7260">
                  <c:v>42835.589270833334</c:v>
                </c:pt>
                <c:pt idx="7261">
                  <c:v>42835.618576388886</c:v>
                </c:pt>
                <c:pt idx="7262">
                  <c:v>42835.630729166667</c:v>
                </c:pt>
                <c:pt idx="7263">
                  <c:v>42835.635104166664</c:v>
                </c:pt>
                <c:pt idx="7264">
                  <c:v>42835.639699074076</c:v>
                </c:pt>
                <c:pt idx="7265">
                  <c:v>42835.644803240742</c:v>
                </c:pt>
                <c:pt idx="7266">
                  <c:v>42835.649953703702</c:v>
                </c:pt>
                <c:pt idx="7267">
                  <c:v>42835.655509259261</c:v>
                </c:pt>
                <c:pt idx="7268">
                  <c:v>42835.663101851853</c:v>
                </c:pt>
                <c:pt idx="7269">
                  <c:v>42835.672997685186</c:v>
                </c:pt>
                <c:pt idx="7270">
                  <c:v>42835.684675925928</c:v>
                </c:pt>
                <c:pt idx="7271">
                  <c:v>42835.692187499997</c:v>
                </c:pt>
                <c:pt idx="7272">
                  <c:v>42835.701666666668</c:v>
                </c:pt>
                <c:pt idx="7273">
                  <c:v>42835.713541666664</c:v>
                </c:pt>
                <c:pt idx="7274">
                  <c:v>42835.725439814814</c:v>
                </c:pt>
                <c:pt idx="7275">
                  <c:v>42835.749189814815</c:v>
                </c:pt>
                <c:pt idx="7276">
                  <c:v>42835.761087962965</c:v>
                </c:pt>
                <c:pt idx="7277">
                  <c:v>42836.631504629629</c:v>
                </c:pt>
                <c:pt idx="7278">
                  <c:v>42838.336064814815</c:v>
                </c:pt>
                <c:pt idx="7279">
                  <c:v>42838.346342592595</c:v>
                </c:pt>
                <c:pt idx="7280">
                  <c:v>42838.354444444441</c:v>
                </c:pt>
                <c:pt idx="7281">
                  <c:v>42838.361307870371</c:v>
                </c:pt>
                <c:pt idx="7282">
                  <c:v>42838.368506944447</c:v>
                </c:pt>
                <c:pt idx="7283">
                  <c:v>42838.374560185184</c:v>
                </c:pt>
                <c:pt idx="7284">
                  <c:v>42838.379918981482</c:v>
                </c:pt>
                <c:pt idx="7285">
                  <c:v>42838.385057870371</c:v>
                </c:pt>
                <c:pt idx="7286">
                  <c:v>42838.390057870369</c:v>
                </c:pt>
                <c:pt idx="7287">
                  <c:v>42838.395115740743</c:v>
                </c:pt>
                <c:pt idx="7288">
                  <c:v>42838.400185185186</c:v>
                </c:pt>
                <c:pt idx="7289">
                  <c:v>42838.40519675926</c:v>
                </c:pt>
                <c:pt idx="7290">
                  <c:v>42838.410254629627</c:v>
                </c:pt>
                <c:pt idx="7291">
                  <c:v>42838.415208333332</c:v>
                </c:pt>
                <c:pt idx="7292">
                  <c:v>42838.420057870368</c:v>
                </c:pt>
                <c:pt idx="7293">
                  <c:v>42838.424780092595</c:v>
                </c:pt>
                <c:pt idx="7294">
                  <c:v>42838.429270833331</c:v>
                </c:pt>
                <c:pt idx="7295">
                  <c:v>42838.433738425927</c:v>
                </c:pt>
                <c:pt idx="7296">
                  <c:v>42838.438298611109</c:v>
                </c:pt>
                <c:pt idx="7297">
                  <c:v>42838.442754629628</c:v>
                </c:pt>
                <c:pt idx="7298">
                  <c:v>42838.451631944445</c:v>
                </c:pt>
                <c:pt idx="7299">
                  <c:v>42838.456006944441</c:v>
                </c:pt>
                <c:pt idx="7300">
                  <c:v>42838.460335648146</c:v>
                </c:pt>
                <c:pt idx="7301">
                  <c:v>42838.464641203704</c:v>
                </c:pt>
                <c:pt idx="7302">
                  <c:v>42838.468807870369</c:v>
                </c:pt>
                <c:pt idx="7303">
                  <c:v>42838.473101851851</c:v>
                </c:pt>
                <c:pt idx="7304">
                  <c:v>42838.477361111109</c:v>
                </c:pt>
                <c:pt idx="7305">
                  <c:v>42838.481493055559</c:v>
                </c:pt>
                <c:pt idx="7306">
                  <c:v>42838.485520833332</c:v>
                </c:pt>
                <c:pt idx="7307">
                  <c:v>42838.48946759259</c:v>
                </c:pt>
                <c:pt idx="7308">
                  <c:v>42838.493356481478</c:v>
                </c:pt>
                <c:pt idx="7309">
                  <c:v>42838.497210648151</c:v>
                </c:pt>
                <c:pt idx="7310">
                  <c:v>42838.501180555555</c:v>
                </c:pt>
                <c:pt idx="7311">
                  <c:v>42838.504988425928</c:v>
                </c:pt>
                <c:pt idx="7312">
                  <c:v>42838.508738425924</c:v>
                </c:pt>
                <c:pt idx="7313">
                  <c:v>42838.512835648151</c:v>
                </c:pt>
                <c:pt idx="7314">
                  <c:v>42838.516875000001</c:v>
                </c:pt>
                <c:pt idx="7315">
                  <c:v>42838.52103009259</c:v>
                </c:pt>
                <c:pt idx="7316">
                  <c:v>42838.525011574071</c:v>
                </c:pt>
                <c:pt idx="7317">
                  <c:v>42838.528854166667</c:v>
                </c:pt>
                <c:pt idx="7318">
                  <c:v>42838.532824074071</c:v>
                </c:pt>
                <c:pt idx="7319">
                  <c:v>42838.536631944444</c:v>
                </c:pt>
                <c:pt idx="7320">
                  <c:v>42838.540601851855</c:v>
                </c:pt>
                <c:pt idx="7321">
                  <c:v>42838.544525462959</c:v>
                </c:pt>
                <c:pt idx="7322">
                  <c:v>42838.548807870371</c:v>
                </c:pt>
                <c:pt idx="7323">
                  <c:v>42838.552743055552</c:v>
                </c:pt>
                <c:pt idx="7324">
                  <c:v>42838.560023148151</c:v>
                </c:pt>
                <c:pt idx="7325">
                  <c:v>42838.563657407409</c:v>
                </c:pt>
                <c:pt idx="7326">
                  <c:v>42838.567337962966</c:v>
                </c:pt>
                <c:pt idx="7327">
                  <c:v>42838.571296296293</c:v>
                </c:pt>
                <c:pt idx="7328">
                  <c:v>42838.575497685182</c:v>
                </c:pt>
                <c:pt idx="7329">
                  <c:v>42838.579363425924</c:v>
                </c:pt>
                <c:pt idx="7330">
                  <c:v>42838.583113425928</c:v>
                </c:pt>
                <c:pt idx="7331">
                  <c:v>42838.594108796293</c:v>
                </c:pt>
                <c:pt idx="7332">
                  <c:v>42838.597708333335</c:v>
                </c:pt>
                <c:pt idx="7333">
                  <c:v>42838.604942129627</c:v>
                </c:pt>
                <c:pt idx="7334">
                  <c:v>42844.352905092594</c:v>
                </c:pt>
                <c:pt idx="7335">
                  <c:v>42844.36173611111</c:v>
                </c:pt>
                <c:pt idx="7336">
                  <c:v>42844.370613425926</c:v>
                </c:pt>
                <c:pt idx="7337">
                  <c:v>42844.379027777781</c:v>
                </c:pt>
                <c:pt idx="7338">
                  <c:v>42844.386747685188</c:v>
                </c:pt>
                <c:pt idx="7339">
                  <c:v>42844.400381944448</c:v>
                </c:pt>
                <c:pt idx="7340">
                  <c:v>42844.405648148146</c:v>
                </c:pt>
                <c:pt idx="7341">
                  <c:v>42844.41097222222</c:v>
                </c:pt>
                <c:pt idx="7342">
                  <c:v>42844.416331018518</c:v>
                </c:pt>
                <c:pt idx="7343">
                  <c:v>42844.421805555554</c:v>
                </c:pt>
                <c:pt idx="7344">
                  <c:v>42844.427222222221</c:v>
                </c:pt>
                <c:pt idx="7345">
                  <c:v>42844.436851851853</c:v>
                </c:pt>
                <c:pt idx="7346">
                  <c:v>42844.441805555558</c:v>
                </c:pt>
                <c:pt idx="7347">
                  <c:v>42844.446585648147</c:v>
                </c:pt>
                <c:pt idx="7348">
                  <c:v>42844.451342592591</c:v>
                </c:pt>
                <c:pt idx="7349">
                  <c:v>42844.456041666665</c:v>
                </c:pt>
                <c:pt idx="7350">
                  <c:v>42844.460717592592</c:v>
                </c:pt>
                <c:pt idx="7351">
                  <c:v>42844.517025462963</c:v>
                </c:pt>
                <c:pt idx="7352">
                  <c:v>42844.525069444448</c:v>
                </c:pt>
                <c:pt idx="7353">
                  <c:v>42844.529004629629</c:v>
                </c:pt>
                <c:pt idx="7354">
                  <c:v>42844.532812500001</c:v>
                </c:pt>
                <c:pt idx="7355">
                  <c:v>42844.544120370374</c:v>
                </c:pt>
                <c:pt idx="7356">
                  <c:v>42844.585069444445</c:v>
                </c:pt>
                <c:pt idx="7357">
                  <c:v>42844.589259259257</c:v>
                </c:pt>
                <c:pt idx="7358">
                  <c:v>42844.593888888892</c:v>
                </c:pt>
                <c:pt idx="7359">
                  <c:v>42844.598993055559</c:v>
                </c:pt>
                <c:pt idx="7360">
                  <c:v>42844.605856481481</c:v>
                </c:pt>
                <c:pt idx="7361">
                  <c:v>42844.617673611108</c:v>
                </c:pt>
                <c:pt idx="7362">
                  <c:v>42844.628125000003</c:v>
                </c:pt>
                <c:pt idx="7363">
                  <c:v>42844.639999999999</c:v>
                </c:pt>
                <c:pt idx="7364">
                  <c:v>42844.683344907404</c:v>
                </c:pt>
                <c:pt idx="7365">
                  <c:v>42844.693796296298</c:v>
                </c:pt>
                <c:pt idx="7366">
                  <c:v>42844.753194444442</c:v>
                </c:pt>
                <c:pt idx="7367">
                  <c:v>42846.515081018515</c:v>
                </c:pt>
                <c:pt idx="7368">
                  <c:v>42846.684664351851</c:v>
                </c:pt>
                <c:pt idx="7369">
                  <c:v>42846.691967592589</c:v>
                </c:pt>
                <c:pt idx="7370">
                  <c:v>42846.695659722223</c:v>
                </c:pt>
                <c:pt idx="7371">
                  <c:v>42846.699513888889</c:v>
                </c:pt>
                <c:pt idx="7372">
                  <c:v>42846.70349537037</c:v>
                </c:pt>
                <c:pt idx="7373">
                  <c:v>42846.707442129627</c:v>
                </c:pt>
                <c:pt idx="7374">
                  <c:v>42846.711388888885</c:v>
                </c:pt>
                <c:pt idx="7375">
                  <c:v>42846.715324074074</c:v>
                </c:pt>
                <c:pt idx="7376">
                  <c:v>42846.719583333332</c:v>
                </c:pt>
                <c:pt idx="7377">
                  <c:v>42846.724386574075</c:v>
                </c:pt>
                <c:pt idx="7378">
                  <c:v>42846.729305555556</c:v>
                </c:pt>
                <c:pt idx="7379">
                  <c:v>42846.734293981484</c:v>
                </c:pt>
                <c:pt idx="7380">
                  <c:v>42846.739027777781</c:v>
                </c:pt>
                <c:pt idx="7381">
                  <c:v>42846.744062500002</c:v>
                </c:pt>
                <c:pt idx="7382">
                  <c:v>42846.749560185184</c:v>
                </c:pt>
                <c:pt idx="7383">
                  <c:v>42847.336817129632</c:v>
                </c:pt>
                <c:pt idx="7384">
                  <c:v>42847.34684027778</c:v>
                </c:pt>
                <c:pt idx="7385">
                  <c:v>42847.354629629626</c:v>
                </c:pt>
                <c:pt idx="7386">
                  <c:v>42847.361481481479</c:v>
                </c:pt>
                <c:pt idx="7387">
                  <c:v>42847.368043981478</c:v>
                </c:pt>
                <c:pt idx="7388">
                  <c:v>42847.3746875</c:v>
                </c:pt>
                <c:pt idx="7389">
                  <c:v>42847.48578703704</c:v>
                </c:pt>
                <c:pt idx="7390">
                  <c:v>42847.490289351852</c:v>
                </c:pt>
                <c:pt idx="7391">
                  <c:v>42847.494814814818</c:v>
                </c:pt>
                <c:pt idx="7392">
                  <c:v>42847.499432870369</c:v>
                </c:pt>
                <c:pt idx="7393">
                  <c:v>42847.507291666669</c:v>
                </c:pt>
                <c:pt idx="7394">
                  <c:v>42847.511296296296</c:v>
                </c:pt>
                <c:pt idx="7395">
                  <c:v>42848.697847222225</c:v>
                </c:pt>
                <c:pt idx="7396">
                  <c:v>42848.706423611111</c:v>
                </c:pt>
                <c:pt idx="7397">
                  <c:v>42848.712256944447</c:v>
                </c:pt>
                <c:pt idx="7398">
                  <c:v>42848.717094907406</c:v>
                </c:pt>
                <c:pt idx="7399">
                  <c:v>42848.722037037034</c:v>
                </c:pt>
                <c:pt idx="7400">
                  <c:v>42848.727280092593</c:v>
                </c:pt>
                <c:pt idx="7401">
                  <c:v>42848.754918981482</c:v>
                </c:pt>
                <c:pt idx="7402">
                  <c:v>42848.760983796295</c:v>
                </c:pt>
                <c:pt idx="7403">
                  <c:v>42849.345775462964</c:v>
                </c:pt>
                <c:pt idx="7404">
                  <c:v>42849.360891203702</c:v>
                </c:pt>
                <c:pt idx="7405">
                  <c:v>42849.532430555555</c:v>
                </c:pt>
                <c:pt idx="7406">
                  <c:v>42849.58085648148</c:v>
                </c:pt>
                <c:pt idx="7407">
                  <c:v>42849.589074074072</c:v>
                </c:pt>
                <c:pt idx="7408">
                  <c:v>42849.594583333332</c:v>
                </c:pt>
                <c:pt idx="7409">
                  <c:v>42849.665960648148</c:v>
                </c:pt>
                <c:pt idx="7410">
                  <c:v>42849.670312499999</c:v>
                </c:pt>
                <c:pt idx="7411">
                  <c:v>42849.674710648149</c:v>
                </c:pt>
                <c:pt idx="7412">
                  <c:v>42849.683530092596</c:v>
                </c:pt>
                <c:pt idx="7413">
                  <c:v>42849.69263888889</c:v>
                </c:pt>
                <c:pt idx="7414">
                  <c:v>42849.697384259256</c:v>
                </c:pt>
                <c:pt idx="7415">
                  <c:v>42850.349097222221</c:v>
                </c:pt>
                <c:pt idx="7416">
                  <c:v>42850.780451388891</c:v>
                </c:pt>
                <c:pt idx="7417">
                  <c:v>42852.371053240742</c:v>
                </c:pt>
                <c:pt idx="7418">
                  <c:v>42852.376504629632</c:v>
                </c:pt>
                <c:pt idx="7419">
                  <c:v>42852.381793981483</c:v>
                </c:pt>
                <c:pt idx="7420">
                  <c:v>42852.386770833335</c:v>
                </c:pt>
                <c:pt idx="7421">
                  <c:v>42852.699328703704</c:v>
                </c:pt>
                <c:pt idx="7422">
                  <c:v>42852.703113425923</c:v>
                </c:pt>
                <c:pt idx="7423">
                  <c:v>42852.706782407404</c:v>
                </c:pt>
                <c:pt idx="7424">
                  <c:v>42852.710462962961</c:v>
                </c:pt>
                <c:pt idx="7425">
                  <c:v>42852.714305555557</c:v>
                </c:pt>
                <c:pt idx="7426">
                  <c:v>42852.718252314815</c:v>
                </c:pt>
                <c:pt idx="7427">
                  <c:v>42852.722372685188</c:v>
                </c:pt>
                <c:pt idx="7428">
                  <c:v>42852.726620370369</c:v>
                </c:pt>
                <c:pt idx="7429">
                  <c:v>42852.731134259258</c:v>
                </c:pt>
                <c:pt idx="7430">
                  <c:v>42852.735763888886</c:v>
                </c:pt>
                <c:pt idx="7431">
                  <c:v>42852.745567129627</c:v>
                </c:pt>
                <c:pt idx="7432">
                  <c:v>42852.750069444446</c:v>
                </c:pt>
                <c:pt idx="7433">
                  <c:v>42852.755011574074</c:v>
                </c:pt>
                <c:pt idx="7434">
                  <c:v>42852.760081018518</c:v>
                </c:pt>
                <c:pt idx="7435">
                  <c:v>42852.765370370369</c:v>
                </c:pt>
                <c:pt idx="7436">
                  <c:v>42852.777881944443</c:v>
                </c:pt>
                <c:pt idx="7437">
                  <c:v>42853.39640046296</c:v>
                </c:pt>
                <c:pt idx="7438">
                  <c:v>42853.402187500003</c:v>
                </c:pt>
                <c:pt idx="7439">
                  <c:v>42853.673229166663</c:v>
                </c:pt>
                <c:pt idx="7440">
                  <c:v>42853.680266203701</c:v>
                </c:pt>
                <c:pt idx="7441">
                  <c:v>42854.366111111114</c:v>
                </c:pt>
                <c:pt idx="7442">
                  <c:v>42854.371886574074</c:v>
                </c:pt>
                <c:pt idx="7443">
                  <c:v>42854.377372685187</c:v>
                </c:pt>
                <c:pt idx="7444">
                  <c:v>42854.392326388886</c:v>
                </c:pt>
                <c:pt idx="7445">
                  <c:v>42854.397118055553</c:v>
                </c:pt>
                <c:pt idx="7446">
                  <c:v>42854.401759259257</c:v>
                </c:pt>
                <c:pt idx="7447">
                  <c:v>42854.406354166669</c:v>
                </c:pt>
                <c:pt idx="7448">
                  <c:v>42854.416018518517</c:v>
                </c:pt>
                <c:pt idx="7449">
                  <c:v>42854.420532407406</c:v>
                </c:pt>
                <c:pt idx="7450">
                  <c:v>42854.424907407411</c:v>
                </c:pt>
                <c:pt idx="7451">
                  <c:v>42854.429398148146</c:v>
                </c:pt>
                <c:pt idx="7452">
                  <c:v>42854.43377314815</c:v>
                </c:pt>
                <c:pt idx="7453">
                  <c:v>42854.438530092593</c:v>
                </c:pt>
                <c:pt idx="7454">
                  <c:v>42854.443171296298</c:v>
                </c:pt>
                <c:pt idx="7455">
                  <c:v>42854.452361111114</c:v>
                </c:pt>
                <c:pt idx="7456">
                  <c:v>42854.457337962966</c:v>
                </c:pt>
                <c:pt idx="7457">
                  <c:v>42854.462430555555</c:v>
                </c:pt>
                <c:pt idx="7458">
                  <c:v>42854.472303240742</c:v>
                </c:pt>
                <c:pt idx="7459">
                  <c:v>42854.476701388892</c:v>
                </c:pt>
                <c:pt idx="7460">
                  <c:v>42854.481006944443</c:v>
                </c:pt>
                <c:pt idx="7461">
                  <c:v>42854.485995370371</c:v>
                </c:pt>
                <c:pt idx="7462">
                  <c:v>42854.490937499999</c:v>
                </c:pt>
                <c:pt idx="7463">
                  <c:v>42854.49486111111</c:v>
                </c:pt>
                <c:pt idx="7464">
                  <c:v>42854.498831018522</c:v>
                </c:pt>
                <c:pt idx="7465">
                  <c:v>42854.502800925926</c:v>
                </c:pt>
                <c:pt idx="7466">
                  <c:v>42854.506851851853</c:v>
                </c:pt>
                <c:pt idx="7467">
                  <c:v>42854.535729166666</c:v>
                </c:pt>
                <c:pt idx="7468">
                  <c:v>42854.539594907408</c:v>
                </c:pt>
                <c:pt idx="7469">
                  <c:v>42854.543773148151</c:v>
                </c:pt>
                <c:pt idx="7470">
                  <c:v>42854.574675925927</c:v>
                </c:pt>
                <c:pt idx="7471">
                  <c:v>42854.735312500001</c:v>
                </c:pt>
                <c:pt idx="7472">
                  <c:v>42855.336053240739</c:v>
                </c:pt>
                <c:pt idx="7473">
                  <c:v>42859.737326388888</c:v>
                </c:pt>
                <c:pt idx="7474">
                  <c:v>42860.365590277775</c:v>
                </c:pt>
                <c:pt idx="7475">
                  <c:v>42860.761944444443</c:v>
                </c:pt>
                <c:pt idx="7476">
                  <c:v>42862.406145833331</c:v>
                </c:pt>
                <c:pt idx="7477">
                  <c:v>42862.411030092589</c:v>
                </c:pt>
                <c:pt idx="7478">
                  <c:v>42862.416030092594</c:v>
                </c:pt>
                <c:pt idx="7479">
                  <c:v>42862.488657407404</c:v>
                </c:pt>
                <c:pt idx="7480">
                  <c:v>42862.493043981478</c:v>
                </c:pt>
                <c:pt idx="7481">
                  <c:v>42862.497499999998</c:v>
                </c:pt>
                <c:pt idx="7482">
                  <c:v>42862.501944444448</c:v>
                </c:pt>
                <c:pt idx="7483">
                  <c:v>42862.639155092591</c:v>
                </c:pt>
                <c:pt idx="7484">
                  <c:v>42862.642708333333</c:v>
                </c:pt>
                <c:pt idx="7485">
                  <c:v>42862.646354166667</c:v>
                </c:pt>
                <c:pt idx="7486">
                  <c:v>42862.650023148148</c:v>
                </c:pt>
                <c:pt idx="7487">
                  <c:v>42864.51121527778</c:v>
                </c:pt>
                <c:pt idx="7488">
                  <c:v>42864.514999999999</c:v>
                </c:pt>
                <c:pt idx="7489">
                  <c:v>42865.392060185186</c:v>
                </c:pt>
                <c:pt idx="7490">
                  <c:v>42865.39875</c:v>
                </c:pt>
                <c:pt idx="7491">
                  <c:v>42865.494085648148</c:v>
                </c:pt>
                <c:pt idx="7492">
                  <c:v>42865.497986111113</c:v>
                </c:pt>
                <c:pt idx="7493">
                  <c:v>42865.505624999998</c:v>
                </c:pt>
                <c:pt idx="7494">
                  <c:v>42865.579305555555</c:v>
                </c:pt>
                <c:pt idx="7495">
                  <c:v>42865.583009259259</c:v>
                </c:pt>
                <c:pt idx="7496">
                  <c:v>42865.58662037037</c:v>
                </c:pt>
                <c:pt idx="7497">
                  <c:v>42865.593761574077</c:v>
                </c:pt>
                <c:pt idx="7498">
                  <c:v>42865.597256944442</c:v>
                </c:pt>
                <c:pt idx="7499">
                  <c:v>42865.600810185184</c:v>
                </c:pt>
                <c:pt idx="7500">
                  <c:v>42865.61513888889</c:v>
                </c:pt>
                <c:pt idx="7501">
                  <c:v>42865.618657407409</c:v>
                </c:pt>
                <c:pt idx="7502">
                  <c:v>42865.622094907405</c:v>
                </c:pt>
                <c:pt idx="7503">
                  <c:v>42865.625578703701</c:v>
                </c:pt>
                <c:pt idx="7504">
                  <c:v>42865.629027777781</c:v>
                </c:pt>
                <c:pt idx="7505">
                  <c:v>42865.6325</c:v>
                </c:pt>
                <c:pt idx="7506">
                  <c:v>42865.635891203703</c:v>
                </c:pt>
                <c:pt idx="7507">
                  <c:v>42865.639282407406</c:v>
                </c:pt>
                <c:pt idx="7508">
                  <c:v>42865.642696759256</c:v>
                </c:pt>
                <c:pt idx="7509">
                  <c:v>42865.646226851852</c:v>
                </c:pt>
                <c:pt idx="7510">
                  <c:v>42865.649652777778</c:v>
                </c:pt>
                <c:pt idx="7511">
                  <c:v>42865.653171296297</c:v>
                </c:pt>
                <c:pt idx="7512">
                  <c:v>42865.657465277778</c:v>
                </c:pt>
                <c:pt idx="7513">
                  <c:v>42865.66238425926</c:v>
                </c:pt>
                <c:pt idx="7514">
                  <c:v>42865.667013888888</c:v>
                </c:pt>
                <c:pt idx="7515">
                  <c:v>42865.670868055553</c:v>
                </c:pt>
                <c:pt idx="7516">
                  <c:v>42865.674537037034</c:v>
                </c:pt>
                <c:pt idx="7517">
                  <c:v>42865.678865740738</c:v>
                </c:pt>
                <c:pt idx="7518">
                  <c:v>42865.682835648149</c:v>
                </c:pt>
                <c:pt idx="7519">
                  <c:v>42865.686747685184</c:v>
                </c:pt>
                <c:pt idx="7520">
                  <c:v>42865.690393518518</c:v>
                </c:pt>
                <c:pt idx="7521">
                  <c:v>42865.698495370372</c:v>
                </c:pt>
                <c:pt idx="7522">
                  <c:v>42865.702499999999</c:v>
                </c:pt>
                <c:pt idx="7523">
                  <c:v>42865.706516203703</c:v>
                </c:pt>
                <c:pt idx="7524">
                  <c:v>42865.714791666665</c:v>
                </c:pt>
                <c:pt idx="7525">
                  <c:v>42866.34883101852</c:v>
                </c:pt>
                <c:pt idx="7526">
                  <c:v>42866.392430555556</c:v>
                </c:pt>
                <c:pt idx="7527">
                  <c:v>42866.399768518517</c:v>
                </c:pt>
                <c:pt idx="7528">
                  <c:v>42866.405844907407</c:v>
                </c:pt>
                <c:pt idx="7529">
                  <c:v>42866.411215277774</c:v>
                </c:pt>
                <c:pt idx="7530">
                  <c:v>42866.420787037037</c:v>
                </c:pt>
                <c:pt idx="7531">
                  <c:v>42866.425520833334</c:v>
                </c:pt>
                <c:pt idx="7532">
                  <c:v>42866.441250000003</c:v>
                </c:pt>
                <c:pt idx="7533">
                  <c:v>42866.446238425924</c:v>
                </c:pt>
                <c:pt idx="7534">
                  <c:v>42866.451064814813</c:v>
                </c:pt>
                <c:pt idx="7535">
                  <c:v>42866.456018518518</c:v>
                </c:pt>
                <c:pt idx="7536">
                  <c:v>42866.460763888892</c:v>
                </c:pt>
                <c:pt idx="7537">
                  <c:v>42866.470057870371</c:v>
                </c:pt>
                <c:pt idx="7538">
                  <c:v>42866.489907407406</c:v>
                </c:pt>
                <c:pt idx="7539">
                  <c:v>42866.494085648148</c:v>
                </c:pt>
                <c:pt idx="7540">
                  <c:v>42866.498564814814</c:v>
                </c:pt>
                <c:pt idx="7541">
                  <c:v>42866.507037037038</c:v>
                </c:pt>
                <c:pt idx="7542">
                  <c:v>42866.51158564815</c:v>
                </c:pt>
                <c:pt idx="7543">
                  <c:v>42866.515636574077</c:v>
                </c:pt>
                <c:pt idx="7544">
                  <c:v>42866.528726851851</c:v>
                </c:pt>
                <c:pt idx="7545">
                  <c:v>42866.533171296294</c:v>
                </c:pt>
                <c:pt idx="7546">
                  <c:v>42866.537372685183</c:v>
                </c:pt>
                <c:pt idx="7547">
                  <c:v>42866.541631944441</c:v>
                </c:pt>
                <c:pt idx="7548">
                  <c:v>42866.545787037037</c:v>
                </c:pt>
                <c:pt idx="7549">
                  <c:v>42866.550567129627</c:v>
                </c:pt>
                <c:pt idx="7550">
                  <c:v>42866.554942129631</c:v>
                </c:pt>
                <c:pt idx="7551">
                  <c:v>42866.558958333335</c:v>
                </c:pt>
                <c:pt idx="7552">
                  <c:v>42866.564062500001</c:v>
                </c:pt>
                <c:pt idx="7553">
                  <c:v>42866.568067129629</c:v>
                </c:pt>
                <c:pt idx="7554">
                  <c:v>42866.572118055556</c:v>
                </c:pt>
                <c:pt idx="7555">
                  <c:v>42866.57607638889</c:v>
                </c:pt>
                <c:pt idx="7556">
                  <c:v>42866.579976851855</c:v>
                </c:pt>
                <c:pt idx="7557">
                  <c:v>42866.583958333336</c:v>
                </c:pt>
                <c:pt idx="7558">
                  <c:v>42866.588206018518</c:v>
                </c:pt>
                <c:pt idx="7559">
                  <c:v>42866.593287037038</c:v>
                </c:pt>
                <c:pt idx="7560">
                  <c:v>42866.597430555557</c:v>
                </c:pt>
                <c:pt idx="7561">
                  <c:v>42866.605555555558</c:v>
                </c:pt>
                <c:pt idx="7562">
                  <c:v>42866.609131944446</c:v>
                </c:pt>
                <c:pt idx="7563">
                  <c:v>42866.646180555559</c:v>
                </c:pt>
                <c:pt idx="7564">
                  <c:v>42866.649826388886</c:v>
                </c:pt>
                <c:pt idx="7565">
                  <c:v>42866.653703703705</c:v>
                </c:pt>
                <c:pt idx="7566">
                  <c:v>42866.658506944441</c:v>
                </c:pt>
                <c:pt idx="7567">
                  <c:v>42866.668622685182</c:v>
                </c:pt>
                <c:pt idx="7568">
                  <c:v>42867.400856481479</c:v>
                </c:pt>
                <c:pt idx="7569">
                  <c:v>42867.405798611115</c:v>
                </c:pt>
                <c:pt idx="7570">
                  <c:v>42867.41101851852</c:v>
                </c:pt>
                <c:pt idx="7571">
                  <c:v>42867.416180555556</c:v>
                </c:pt>
                <c:pt idx="7572">
                  <c:v>42867.421446759261</c:v>
                </c:pt>
                <c:pt idx="7573">
                  <c:v>42867.426701388889</c:v>
                </c:pt>
                <c:pt idx="7574">
                  <c:v>42867.431851851848</c:v>
                </c:pt>
                <c:pt idx="7575">
                  <c:v>42867.436608796299</c:v>
                </c:pt>
                <c:pt idx="7576">
                  <c:v>42867.440833333334</c:v>
                </c:pt>
                <c:pt idx="7577">
                  <c:v>42867.444988425923</c:v>
                </c:pt>
                <c:pt idx="7578">
                  <c:v>42867.449016203704</c:v>
                </c:pt>
                <c:pt idx="7579">
                  <c:v>42867.453043981484</c:v>
                </c:pt>
                <c:pt idx="7580">
                  <c:v>42867.457314814812</c:v>
                </c:pt>
                <c:pt idx="7581">
                  <c:v>42867.461377314816</c:v>
                </c:pt>
                <c:pt idx="7582">
                  <c:v>42867.465416666666</c:v>
                </c:pt>
                <c:pt idx="7583">
                  <c:v>42867.469351851854</c:v>
                </c:pt>
                <c:pt idx="7584">
                  <c:v>42867.473321759258</c:v>
                </c:pt>
                <c:pt idx="7585">
                  <c:v>42867.477361111109</c:v>
                </c:pt>
                <c:pt idx="7586">
                  <c:v>42867.481319444443</c:v>
                </c:pt>
                <c:pt idx="7587">
                  <c:v>42867.485266203701</c:v>
                </c:pt>
                <c:pt idx="7588">
                  <c:v>42867.489120370374</c:v>
                </c:pt>
                <c:pt idx="7589">
                  <c:v>42867.492974537039</c:v>
                </c:pt>
                <c:pt idx="7590">
                  <c:v>42867.496898148151</c:v>
                </c:pt>
                <c:pt idx="7591">
                  <c:v>42867.500844907408</c:v>
                </c:pt>
                <c:pt idx="7592">
                  <c:v>42867.504837962966</c:v>
                </c:pt>
                <c:pt idx="7593">
                  <c:v>42867.509039351855</c:v>
                </c:pt>
                <c:pt idx="7594">
                  <c:v>42867.513206018521</c:v>
                </c:pt>
                <c:pt idx="7595">
                  <c:v>42867.51730324074</c:v>
                </c:pt>
                <c:pt idx="7596">
                  <c:v>42867.521192129629</c:v>
                </c:pt>
                <c:pt idx="7597">
                  <c:v>42867.525312500002</c:v>
                </c:pt>
                <c:pt idx="7598">
                  <c:v>42867.52921296296</c:v>
                </c:pt>
                <c:pt idx="7599">
                  <c:v>42867.533587962964</c:v>
                </c:pt>
                <c:pt idx="7600">
                  <c:v>42867.53765046296</c:v>
                </c:pt>
                <c:pt idx="7601">
                  <c:v>42867.541562500002</c:v>
                </c:pt>
                <c:pt idx="7602">
                  <c:v>42867.549467592595</c:v>
                </c:pt>
                <c:pt idx="7603">
                  <c:v>42867.553715277776</c:v>
                </c:pt>
                <c:pt idx="7604">
                  <c:v>42867.557812500003</c:v>
                </c:pt>
                <c:pt idx="7605">
                  <c:v>42867.561909722222</c:v>
                </c:pt>
                <c:pt idx="7606">
                  <c:v>42867.566180555557</c:v>
                </c:pt>
                <c:pt idx="7607">
                  <c:v>42867.570081018515</c:v>
                </c:pt>
                <c:pt idx="7608">
                  <c:v>42867.573854166665</c:v>
                </c:pt>
                <c:pt idx="7609">
                  <c:v>42867.577557870369</c:v>
                </c:pt>
                <c:pt idx="7610">
                  <c:v>42867.581388888888</c:v>
                </c:pt>
                <c:pt idx="7611">
                  <c:v>42867.585173611114</c:v>
                </c:pt>
                <c:pt idx="7612">
                  <c:v>42867.589120370372</c:v>
                </c:pt>
                <c:pt idx="7613">
                  <c:v>42867.597256944442</c:v>
                </c:pt>
                <c:pt idx="7614">
                  <c:v>42867.600960648146</c:v>
                </c:pt>
                <c:pt idx="7615">
                  <c:v>42867.604479166665</c:v>
                </c:pt>
                <c:pt idx="7616">
                  <c:v>42867.623414351852</c:v>
                </c:pt>
                <c:pt idx="7617">
                  <c:v>42867.627337962964</c:v>
                </c:pt>
                <c:pt idx="7618">
                  <c:v>42867.633715277778</c:v>
                </c:pt>
                <c:pt idx="7619">
                  <c:v>42867.637511574074</c:v>
                </c:pt>
                <c:pt idx="7620">
                  <c:v>42867.641041666669</c:v>
                </c:pt>
                <c:pt idx="7621">
                  <c:v>42867.645543981482</c:v>
                </c:pt>
                <c:pt idx="7622">
                  <c:v>42867.649918981479</c:v>
                </c:pt>
                <c:pt idx="7623">
                  <c:v>42867.657384259262</c:v>
                </c:pt>
                <c:pt idx="7624">
                  <c:v>42867.661238425928</c:v>
                </c:pt>
                <c:pt idx="7625">
                  <c:v>42867.694756944446</c:v>
                </c:pt>
                <c:pt idx="7626">
                  <c:v>42867.698611111111</c:v>
                </c:pt>
                <c:pt idx="7627">
                  <c:v>42867.708599537036</c:v>
                </c:pt>
                <c:pt idx="7628">
                  <c:v>42867.713993055557</c:v>
                </c:pt>
                <c:pt idx="7629">
                  <c:v>42867.718159722222</c:v>
                </c:pt>
                <c:pt idx="7630">
                  <c:v>42867.723333333335</c:v>
                </c:pt>
                <c:pt idx="7631">
                  <c:v>42867.732083333336</c:v>
                </c:pt>
                <c:pt idx="7632">
                  <c:v>42867.738379629627</c:v>
                </c:pt>
                <c:pt idx="7633">
                  <c:v>42867.74428240741</c:v>
                </c:pt>
                <c:pt idx="7634">
                  <c:v>42867.751006944447</c:v>
                </c:pt>
                <c:pt idx="7635">
                  <c:v>42867.757002314815</c:v>
                </c:pt>
                <c:pt idx="7636">
                  <c:v>42867.76703703704</c:v>
                </c:pt>
                <c:pt idx="7637">
                  <c:v>42868.345601851855</c:v>
                </c:pt>
                <c:pt idx="7638">
                  <c:v>42868.352939814817</c:v>
                </c:pt>
                <c:pt idx="7639">
                  <c:v>42868.428333333337</c:v>
                </c:pt>
                <c:pt idx="7640">
                  <c:v>42868.446412037039</c:v>
                </c:pt>
                <c:pt idx="7641">
                  <c:v>42868.450856481482</c:v>
                </c:pt>
                <c:pt idx="7642">
                  <c:v>42868.454988425925</c:v>
                </c:pt>
                <c:pt idx="7643">
                  <c:v>42868.459606481483</c:v>
                </c:pt>
                <c:pt idx="7644">
                  <c:v>42868.464166666665</c:v>
                </c:pt>
                <c:pt idx="7645">
                  <c:v>42868.468287037038</c:v>
                </c:pt>
                <c:pt idx="7646">
                  <c:v>42868.472511574073</c:v>
                </c:pt>
                <c:pt idx="7647">
                  <c:v>42868.476666666669</c:v>
                </c:pt>
                <c:pt idx="7648">
                  <c:v>42868.48605324074</c:v>
                </c:pt>
                <c:pt idx="7649">
                  <c:v>42868.514201388891</c:v>
                </c:pt>
                <c:pt idx="7650">
                  <c:v>42868.518194444441</c:v>
                </c:pt>
                <c:pt idx="7651">
                  <c:v>42868.52207175926</c:v>
                </c:pt>
                <c:pt idx="7652">
                  <c:v>42868.525914351849</c:v>
                </c:pt>
                <c:pt idx="7653">
                  <c:v>42868.529849537037</c:v>
                </c:pt>
                <c:pt idx="7654">
                  <c:v>42868.533518518518</c:v>
                </c:pt>
                <c:pt idx="7655">
                  <c:v>42868.537858796299</c:v>
                </c:pt>
                <c:pt idx="7656">
                  <c:v>42868.542222222219</c:v>
                </c:pt>
                <c:pt idx="7657">
                  <c:v>42868.546296296299</c:v>
                </c:pt>
                <c:pt idx="7658">
                  <c:v>42868.550162037034</c:v>
                </c:pt>
                <c:pt idx="7659">
                  <c:v>42868.554131944446</c:v>
                </c:pt>
                <c:pt idx="7660">
                  <c:v>42868.557812500003</c:v>
                </c:pt>
                <c:pt idx="7661">
                  <c:v>42868.56145833333</c:v>
                </c:pt>
                <c:pt idx="7662">
                  <c:v>42868.565081018518</c:v>
                </c:pt>
                <c:pt idx="7663">
                  <c:v>42868.568761574075</c:v>
                </c:pt>
                <c:pt idx="7664">
                  <c:v>42868.572372685187</c:v>
                </c:pt>
                <c:pt idx="7665">
                  <c:v>42868.575960648152</c:v>
                </c:pt>
                <c:pt idx="7666">
                  <c:v>42868.579502314817</c:v>
                </c:pt>
                <c:pt idx="7667">
                  <c:v>42868.583692129629</c:v>
                </c:pt>
                <c:pt idx="7668">
                  <c:v>42868.591111111113</c:v>
                </c:pt>
                <c:pt idx="7669">
                  <c:v>42868.595196759263</c:v>
                </c:pt>
                <c:pt idx="7670">
                  <c:v>42868.598738425928</c:v>
                </c:pt>
                <c:pt idx="7671">
                  <c:v>42868.602326388886</c:v>
                </c:pt>
                <c:pt idx="7672">
                  <c:v>42868.609675925924</c:v>
                </c:pt>
                <c:pt idx="7673">
                  <c:v>42868.613344907404</c:v>
                </c:pt>
                <c:pt idx="7674">
                  <c:v>42868.617013888892</c:v>
                </c:pt>
                <c:pt idx="7675">
                  <c:v>42868.620740740742</c:v>
                </c:pt>
                <c:pt idx="7676">
                  <c:v>42868.624502314815</c:v>
                </c:pt>
                <c:pt idx="7677">
                  <c:v>42868.628298611111</c:v>
                </c:pt>
                <c:pt idx="7678">
                  <c:v>42868.631932870368</c:v>
                </c:pt>
                <c:pt idx="7679">
                  <c:v>42868.66815972222</c:v>
                </c:pt>
                <c:pt idx="7680">
                  <c:v>42868.675486111111</c:v>
                </c:pt>
                <c:pt idx="7681">
                  <c:v>42868.679571759261</c:v>
                </c:pt>
                <c:pt idx="7682">
                  <c:v>42868.684351851851</c:v>
                </c:pt>
                <c:pt idx="7683">
                  <c:v>42868.689108796294</c:v>
                </c:pt>
                <c:pt idx="7684">
                  <c:v>42868.693206018521</c:v>
                </c:pt>
                <c:pt idx="7685">
                  <c:v>42868.728738425925</c:v>
                </c:pt>
                <c:pt idx="7686">
                  <c:v>42868.737847222219</c:v>
                </c:pt>
                <c:pt idx="7687">
                  <c:v>42868.748680555553</c:v>
                </c:pt>
                <c:pt idx="7688">
                  <c:v>42868.771249999998</c:v>
                </c:pt>
                <c:pt idx="7689">
                  <c:v>42869.344918981478</c:v>
                </c:pt>
                <c:pt idx="7690">
                  <c:v>42869.352986111109</c:v>
                </c:pt>
                <c:pt idx="7691">
                  <c:v>42869.36037037037</c:v>
                </c:pt>
                <c:pt idx="7692">
                  <c:v>42869.3671412037</c:v>
                </c:pt>
                <c:pt idx="7693">
                  <c:v>42869.373657407406</c:v>
                </c:pt>
                <c:pt idx="7694">
                  <c:v>42869.380173611113</c:v>
                </c:pt>
                <c:pt idx="7695">
                  <c:v>42869.386435185188</c:v>
                </c:pt>
                <c:pt idx="7696">
                  <c:v>42869.392858796295</c:v>
                </c:pt>
                <c:pt idx="7697">
                  <c:v>42869.398958333331</c:v>
                </c:pt>
                <c:pt idx="7698">
                  <c:v>42869.404930555553</c:v>
                </c:pt>
                <c:pt idx="7699">
                  <c:v>42869.410405092596</c:v>
                </c:pt>
                <c:pt idx="7700">
                  <c:v>42869.415937500002</c:v>
                </c:pt>
                <c:pt idx="7701">
                  <c:v>42869.421516203707</c:v>
                </c:pt>
                <c:pt idx="7702">
                  <c:v>42869.426979166667</c:v>
                </c:pt>
                <c:pt idx="7703">
                  <c:v>42869.43240740741</c:v>
                </c:pt>
                <c:pt idx="7704">
                  <c:v>42869.437754629631</c:v>
                </c:pt>
                <c:pt idx="7705">
                  <c:v>42869.442962962959</c:v>
                </c:pt>
                <c:pt idx="7706">
                  <c:v>42869.448194444441</c:v>
                </c:pt>
                <c:pt idx="7707">
                  <c:v>42869.453321759262</c:v>
                </c:pt>
                <c:pt idx="7708">
                  <c:v>42869.458495370367</c:v>
                </c:pt>
                <c:pt idx="7709">
                  <c:v>42869.46365740741</c:v>
                </c:pt>
                <c:pt idx="7710">
                  <c:v>42869.468449074076</c:v>
                </c:pt>
                <c:pt idx="7711">
                  <c:v>42869.473275462966</c:v>
                </c:pt>
                <c:pt idx="7712">
                  <c:v>42869.478078703702</c:v>
                </c:pt>
                <c:pt idx="7713">
                  <c:v>42869.482569444444</c:v>
                </c:pt>
                <c:pt idx="7714">
                  <c:v>42869.486875000002</c:v>
                </c:pt>
                <c:pt idx="7715">
                  <c:v>42869.49114583333</c:v>
                </c:pt>
                <c:pt idx="7716">
                  <c:v>42869.495381944442</c:v>
                </c:pt>
                <c:pt idx="7717">
                  <c:v>42869.499537037038</c:v>
                </c:pt>
                <c:pt idx="7718">
                  <c:v>42869.503576388888</c:v>
                </c:pt>
                <c:pt idx="7719">
                  <c:v>42869.507604166669</c:v>
                </c:pt>
                <c:pt idx="7720">
                  <c:v>42869.51153935185</c:v>
                </c:pt>
                <c:pt idx="7721">
                  <c:v>42869.515451388892</c:v>
                </c:pt>
                <c:pt idx="7722">
                  <c:v>42869.519432870373</c:v>
                </c:pt>
                <c:pt idx="7723">
                  <c:v>42869.523414351854</c:v>
                </c:pt>
                <c:pt idx="7724">
                  <c:v>42869.527372685188</c:v>
                </c:pt>
                <c:pt idx="7725">
                  <c:v>42869.531331018516</c:v>
                </c:pt>
                <c:pt idx="7726">
                  <c:v>42869.535243055558</c:v>
                </c:pt>
                <c:pt idx="7727">
                  <c:v>42869.539201388892</c:v>
                </c:pt>
                <c:pt idx="7728">
                  <c:v>42869.543171296296</c:v>
                </c:pt>
                <c:pt idx="7729">
                  <c:v>42869.547118055554</c:v>
                </c:pt>
                <c:pt idx="7730">
                  <c:v>42869.551006944443</c:v>
                </c:pt>
                <c:pt idx="7731">
                  <c:v>42869.554918981485</c:v>
                </c:pt>
                <c:pt idx="7732">
                  <c:v>42869.558807870373</c:v>
                </c:pt>
                <c:pt idx="7733">
                  <c:v>42869.562696759262</c:v>
                </c:pt>
                <c:pt idx="7734">
                  <c:v>42869.56658564815</c:v>
                </c:pt>
                <c:pt idx="7735">
                  <c:v>42869.570474537039</c:v>
                </c:pt>
                <c:pt idx="7736">
                  <c:v>42869.574432870373</c:v>
                </c:pt>
                <c:pt idx="7737">
                  <c:v>42869.578379629631</c:v>
                </c:pt>
                <c:pt idx="7738">
                  <c:v>42869.582361111112</c:v>
                </c:pt>
                <c:pt idx="7739">
                  <c:v>42869.586342592593</c:v>
                </c:pt>
                <c:pt idx="7740">
                  <c:v>42869.59039351852</c:v>
                </c:pt>
                <c:pt idx="7741">
                  <c:v>42869.594444444447</c:v>
                </c:pt>
                <c:pt idx="7742">
                  <c:v>42869.598553240743</c:v>
                </c:pt>
                <c:pt idx="7743">
                  <c:v>42869.602673611109</c:v>
                </c:pt>
                <c:pt idx="7744">
                  <c:v>42869.60701388889</c:v>
                </c:pt>
                <c:pt idx="7745">
                  <c:v>42869.61341435185</c:v>
                </c:pt>
                <c:pt idx="7746">
                  <c:v>42869.618148148147</c:v>
                </c:pt>
                <c:pt idx="7747">
                  <c:v>42869.62263888889</c:v>
                </c:pt>
                <c:pt idx="7748">
                  <c:v>42869.626909722225</c:v>
                </c:pt>
                <c:pt idx="7749">
                  <c:v>42869.63108796296</c:v>
                </c:pt>
                <c:pt idx="7750">
                  <c:v>42869.635138888887</c:v>
                </c:pt>
                <c:pt idx="7751">
                  <c:v>42869.639201388891</c:v>
                </c:pt>
                <c:pt idx="7752">
                  <c:v>42869.643252314818</c:v>
                </c:pt>
                <c:pt idx="7753">
                  <c:v>42869.647314814814</c:v>
                </c:pt>
                <c:pt idx="7754">
                  <c:v>42869.651400462964</c:v>
                </c:pt>
                <c:pt idx="7755">
                  <c:v>42869.655532407407</c:v>
                </c:pt>
                <c:pt idx="7756">
                  <c:v>42869.659803240742</c:v>
                </c:pt>
                <c:pt idx="7757">
                  <c:v>42869.664178240739</c:v>
                </c:pt>
                <c:pt idx="7758">
                  <c:v>42869.668634259258</c:v>
                </c:pt>
                <c:pt idx="7759">
                  <c:v>42869.676747685182</c:v>
                </c:pt>
                <c:pt idx="7760">
                  <c:v>42869.769212962965</c:v>
                </c:pt>
                <c:pt idx="7761">
                  <c:v>42870.364120370374</c:v>
                </c:pt>
                <c:pt idx="7762">
                  <c:v>42870.373055555552</c:v>
                </c:pt>
                <c:pt idx="7763">
                  <c:v>42870.380439814813</c:v>
                </c:pt>
                <c:pt idx="7764">
                  <c:v>42870.400706018518</c:v>
                </c:pt>
                <c:pt idx="7765">
                  <c:v>42870.418668981481</c:v>
                </c:pt>
                <c:pt idx="7766">
                  <c:v>42870.424062500002</c:v>
                </c:pt>
                <c:pt idx="7767">
                  <c:v>42870.434756944444</c:v>
                </c:pt>
                <c:pt idx="7768">
                  <c:v>42870.439525462964</c:v>
                </c:pt>
                <c:pt idx="7769">
                  <c:v>42870.444282407407</c:v>
                </c:pt>
                <c:pt idx="7770">
                  <c:v>42870.449062500003</c:v>
                </c:pt>
                <c:pt idx="7771">
                  <c:v>42870.453738425924</c:v>
                </c:pt>
                <c:pt idx="7772">
                  <c:v>42870.458564814813</c:v>
                </c:pt>
                <c:pt idx="7773">
                  <c:v>42870.463009259256</c:v>
                </c:pt>
                <c:pt idx="7774">
                  <c:v>42870.467199074075</c:v>
                </c:pt>
                <c:pt idx="7775">
                  <c:v>42870.471377314818</c:v>
                </c:pt>
                <c:pt idx="7776">
                  <c:v>42870.475486111114</c:v>
                </c:pt>
                <c:pt idx="7777">
                  <c:v>42870.483773148146</c:v>
                </c:pt>
                <c:pt idx="7778">
                  <c:v>42870.487870370373</c:v>
                </c:pt>
                <c:pt idx="7779">
                  <c:v>42870.4919212963</c:v>
                </c:pt>
                <c:pt idx="7780">
                  <c:v>42870.504259259258</c:v>
                </c:pt>
                <c:pt idx="7781">
                  <c:v>42870.508483796293</c:v>
                </c:pt>
                <c:pt idx="7782">
                  <c:v>42870.512592592589</c:v>
                </c:pt>
                <c:pt idx="7783">
                  <c:v>42870.525682870371</c:v>
                </c:pt>
                <c:pt idx="7784">
                  <c:v>42870.529953703706</c:v>
                </c:pt>
                <c:pt idx="7785">
                  <c:v>42870.534155092595</c:v>
                </c:pt>
                <c:pt idx="7786">
                  <c:v>42870.538460648146</c:v>
                </c:pt>
                <c:pt idx="7787">
                  <c:v>42870.542673611111</c:v>
                </c:pt>
                <c:pt idx="7788">
                  <c:v>42870.547152777777</c:v>
                </c:pt>
                <c:pt idx="7789">
                  <c:v>42870.551342592589</c:v>
                </c:pt>
                <c:pt idx="7790">
                  <c:v>42870.555486111109</c:v>
                </c:pt>
                <c:pt idx="7791">
                  <c:v>42870.560231481482</c:v>
                </c:pt>
                <c:pt idx="7792">
                  <c:v>42870.565243055556</c:v>
                </c:pt>
                <c:pt idx="7793">
                  <c:v>42870.570486111108</c:v>
                </c:pt>
                <c:pt idx="7794">
                  <c:v>42870.575416666667</c:v>
                </c:pt>
                <c:pt idx="7795">
                  <c:v>42870.580347222225</c:v>
                </c:pt>
                <c:pt idx="7796">
                  <c:v>42870.585011574076</c:v>
                </c:pt>
                <c:pt idx="7797">
                  <c:v>42870.589421296296</c:v>
                </c:pt>
                <c:pt idx="7798">
                  <c:v>42870.593506944446</c:v>
                </c:pt>
                <c:pt idx="7799">
                  <c:v>42870.597233796296</c:v>
                </c:pt>
                <c:pt idx="7800">
                  <c:v>42870.600868055553</c:v>
                </c:pt>
                <c:pt idx="7801">
                  <c:v>42870.604537037034</c:v>
                </c:pt>
                <c:pt idx="7802">
                  <c:v>42870.608171296299</c:v>
                </c:pt>
                <c:pt idx="7803">
                  <c:v>42870.61178240741</c:v>
                </c:pt>
                <c:pt idx="7804">
                  <c:v>42870.615370370368</c:v>
                </c:pt>
                <c:pt idx="7805">
                  <c:v>42870.62259259259</c:v>
                </c:pt>
                <c:pt idx="7806">
                  <c:v>42870.626168981478</c:v>
                </c:pt>
                <c:pt idx="7807">
                  <c:v>42870.658437500002</c:v>
                </c:pt>
                <c:pt idx="7808">
                  <c:v>42870.662280092591</c:v>
                </c:pt>
                <c:pt idx="7809">
                  <c:v>42870.686203703706</c:v>
                </c:pt>
                <c:pt idx="7810">
                  <c:v>42870.693645833337</c:v>
                </c:pt>
                <c:pt idx="7811">
                  <c:v>42870.697337962964</c:v>
                </c:pt>
                <c:pt idx="7812">
                  <c:v>42870.70103009259</c:v>
                </c:pt>
                <c:pt idx="7813">
                  <c:v>42870.704837962963</c:v>
                </c:pt>
                <c:pt idx="7814">
                  <c:v>42870.721284722225</c:v>
                </c:pt>
                <c:pt idx="7815">
                  <c:v>42870.743263888886</c:v>
                </c:pt>
                <c:pt idx="7816">
                  <c:v>42870.748194444444</c:v>
                </c:pt>
                <c:pt idx="7817">
                  <c:v>42871.337060185186</c:v>
                </c:pt>
                <c:pt idx="7818">
                  <c:v>42871.34884259259</c:v>
                </c:pt>
                <c:pt idx="7819">
                  <c:v>42871.356122685182</c:v>
                </c:pt>
                <c:pt idx="7820">
                  <c:v>42871.362696759257</c:v>
                </c:pt>
                <c:pt idx="7821">
                  <c:v>42871.369189814817</c:v>
                </c:pt>
                <c:pt idx="7822">
                  <c:v>42871.375405092593</c:v>
                </c:pt>
                <c:pt idx="7823">
                  <c:v>42871.381307870368</c:v>
                </c:pt>
                <c:pt idx="7824">
                  <c:v>42871.386689814812</c:v>
                </c:pt>
                <c:pt idx="7825">
                  <c:v>42871.391898148147</c:v>
                </c:pt>
                <c:pt idx="7826">
                  <c:v>42871.39707175926</c:v>
                </c:pt>
                <c:pt idx="7827">
                  <c:v>42871.401990740742</c:v>
                </c:pt>
                <c:pt idx="7828">
                  <c:v>42871.406724537039</c:v>
                </c:pt>
                <c:pt idx="7829">
                  <c:v>42871.411296296297</c:v>
                </c:pt>
                <c:pt idx="7830">
                  <c:v>42871.415821759256</c:v>
                </c:pt>
                <c:pt idx="7831">
                  <c:v>42871.420289351852</c:v>
                </c:pt>
                <c:pt idx="7832">
                  <c:v>42871.425011574072</c:v>
                </c:pt>
                <c:pt idx="7833">
                  <c:v>42871.429571759261</c:v>
                </c:pt>
                <c:pt idx="7834">
                  <c:v>42871.433993055558</c:v>
                </c:pt>
                <c:pt idx="7835">
                  <c:v>42871.438333333332</c:v>
                </c:pt>
                <c:pt idx="7836">
                  <c:v>42871.442673611113</c:v>
                </c:pt>
                <c:pt idx="7837">
                  <c:v>42871.447025462963</c:v>
                </c:pt>
                <c:pt idx="7838">
                  <c:v>42871.451261574075</c:v>
                </c:pt>
                <c:pt idx="7839">
                  <c:v>42871.455636574072</c:v>
                </c:pt>
                <c:pt idx="7840">
                  <c:v>42871.459756944445</c:v>
                </c:pt>
                <c:pt idx="7841">
                  <c:v>42871.463807870372</c:v>
                </c:pt>
                <c:pt idx="7842">
                  <c:v>42871.467951388891</c:v>
                </c:pt>
                <c:pt idx="7843">
                  <c:v>42871.472071759257</c:v>
                </c:pt>
                <c:pt idx="7844">
                  <c:v>42871.476099537038</c:v>
                </c:pt>
                <c:pt idx="7845">
                  <c:v>42871.480115740742</c:v>
                </c:pt>
                <c:pt idx="7846">
                  <c:v>42871.487881944442</c:v>
                </c:pt>
                <c:pt idx="7847">
                  <c:v>42871.499351851853</c:v>
                </c:pt>
                <c:pt idx="7848">
                  <c:v>42871.504999999997</c:v>
                </c:pt>
                <c:pt idx="7849">
                  <c:v>42871.509571759256</c:v>
                </c:pt>
                <c:pt idx="7850">
                  <c:v>42871.514050925929</c:v>
                </c:pt>
                <c:pt idx="7851">
                  <c:v>42871.51829861111</c:v>
                </c:pt>
                <c:pt idx="7852">
                  <c:v>42871.522361111114</c:v>
                </c:pt>
                <c:pt idx="7853">
                  <c:v>42871.526261574072</c:v>
                </c:pt>
                <c:pt idx="7854">
                  <c:v>42871.530127314814</c:v>
                </c:pt>
                <c:pt idx="7855">
                  <c:v>42871.533854166664</c:v>
                </c:pt>
                <c:pt idx="7856">
                  <c:v>42871.53765046296</c:v>
                </c:pt>
                <c:pt idx="7857">
                  <c:v>42871.541458333333</c:v>
                </c:pt>
                <c:pt idx="7858">
                  <c:v>42871.545300925929</c:v>
                </c:pt>
                <c:pt idx="7859">
                  <c:v>42871.583020833335</c:v>
                </c:pt>
                <c:pt idx="7860">
                  <c:v>42871.594386574077</c:v>
                </c:pt>
                <c:pt idx="7861">
                  <c:v>42871.61478009259</c:v>
                </c:pt>
                <c:pt idx="7862">
                  <c:v>42871.622314814813</c:v>
                </c:pt>
                <c:pt idx="7863">
                  <c:v>42871.626157407409</c:v>
                </c:pt>
                <c:pt idx="7864">
                  <c:v>42871.637673611112</c:v>
                </c:pt>
                <c:pt idx="7865">
                  <c:v>42871.641319444447</c:v>
                </c:pt>
                <c:pt idx="7866">
                  <c:v>42871.645289351851</c:v>
                </c:pt>
                <c:pt idx="7867">
                  <c:v>42871.649467592593</c:v>
                </c:pt>
                <c:pt idx="7868">
                  <c:v>42871.653414351851</c:v>
                </c:pt>
                <c:pt idx="7869">
                  <c:v>42871.657256944447</c:v>
                </c:pt>
                <c:pt idx="7870">
                  <c:v>42871.660983796297</c:v>
                </c:pt>
                <c:pt idx="7871">
                  <c:v>42871.664953703701</c:v>
                </c:pt>
                <c:pt idx="7872">
                  <c:v>42871.668900462966</c:v>
                </c:pt>
                <c:pt idx="7873">
                  <c:v>42871.672615740739</c:v>
                </c:pt>
                <c:pt idx="7874">
                  <c:v>42871.676446759258</c:v>
                </c:pt>
                <c:pt idx="7875">
                  <c:v>42871.683993055558</c:v>
                </c:pt>
                <c:pt idx="7876">
                  <c:v>42871.687905092593</c:v>
                </c:pt>
                <c:pt idx="7877">
                  <c:v>42871.692071759258</c:v>
                </c:pt>
                <c:pt idx="7878">
                  <c:v>42871.697233796294</c:v>
                </c:pt>
                <c:pt idx="7879">
                  <c:v>42871.703541666669</c:v>
                </c:pt>
                <c:pt idx="7880">
                  <c:v>42871.711747685185</c:v>
                </c:pt>
                <c:pt idx="7881">
                  <c:v>42871.717129629629</c:v>
                </c:pt>
                <c:pt idx="7882">
                  <c:v>42871.721678240741</c:v>
                </c:pt>
                <c:pt idx="7883">
                  <c:v>42871.727766203701</c:v>
                </c:pt>
                <c:pt idx="7884">
                  <c:v>42871.734826388885</c:v>
                </c:pt>
                <c:pt idx="7885">
                  <c:v>42871.746782407405</c:v>
                </c:pt>
                <c:pt idx="7886">
                  <c:v>42871.769108796296</c:v>
                </c:pt>
                <c:pt idx="7887">
                  <c:v>42872.335555555554</c:v>
                </c:pt>
                <c:pt idx="7888">
                  <c:v>42872.348344907405</c:v>
                </c:pt>
                <c:pt idx="7889">
                  <c:v>42872.364201388889</c:v>
                </c:pt>
                <c:pt idx="7890">
                  <c:v>42872.371562499997</c:v>
                </c:pt>
                <c:pt idx="7891">
                  <c:v>42872.37872685185</c:v>
                </c:pt>
                <c:pt idx="7892">
                  <c:v>42872.392222222225</c:v>
                </c:pt>
                <c:pt idx="7893">
                  <c:v>42872.399004629631</c:v>
                </c:pt>
                <c:pt idx="7894">
                  <c:v>42872.405543981484</c:v>
                </c:pt>
                <c:pt idx="7895">
                  <c:v>42872.412106481483</c:v>
                </c:pt>
                <c:pt idx="7896">
                  <c:v>42872.417604166665</c:v>
                </c:pt>
                <c:pt idx="7897">
                  <c:v>42872.422280092593</c:v>
                </c:pt>
                <c:pt idx="7898">
                  <c:v>42872.426782407405</c:v>
                </c:pt>
                <c:pt idx="7899">
                  <c:v>42872.431192129632</c:v>
                </c:pt>
                <c:pt idx="7900">
                  <c:v>42872.435578703706</c:v>
                </c:pt>
                <c:pt idx="7901">
                  <c:v>42872.439918981479</c:v>
                </c:pt>
                <c:pt idx="7902">
                  <c:v>42872.444247685184</c:v>
                </c:pt>
                <c:pt idx="7903">
                  <c:v>42872.448518518519</c:v>
                </c:pt>
                <c:pt idx="7904">
                  <c:v>42872.452928240738</c:v>
                </c:pt>
                <c:pt idx="7905">
                  <c:v>42872.457858796297</c:v>
                </c:pt>
                <c:pt idx="7906">
                  <c:v>42872.462129629632</c:v>
                </c:pt>
                <c:pt idx="7907">
                  <c:v>42872.466562499998</c:v>
                </c:pt>
                <c:pt idx="7908">
                  <c:v>42872.470902777779</c:v>
                </c:pt>
                <c:pt idx="7909">
                  <c:v>42872.475208333337</c:v>
                </c:pt>
                <c:pt idx="7910">
                  <c:v>42872.479479166665</c:v>
                </c:pt>
                <c:pt idx="7911">
                  <c:v>42872.483564814815</c:v>
                </c:pt>
                <c:pt idx="7912">
                  <c:v>42872.487534722219</c:v>
                </c:pt>
                <c:pt idx="7913">
                  <c:v>42872.491469907407</c:v>
                </c:pt>
                <c:pt idx="7914">
                  <c:v>42872.495381944442</c:v>
                </c:pt>
                <c:pt idx="7915">
                  <c:v>42872.499282407407</c:v>
                </c:pt>
                <c:pt idx="7916">
                  <c:v>42872.503229166665</c:v>
                </c:pt>
                <c:pt idx="7917">
                  <c:v>42872.507175925923</c:v>
                </c:pt>
                <c:pt idx="7918">
                  <c:v>42872.511284722219</c:v>
                </c:pt>
                <c:pt idx="7919">
                  <c:v>42872.515266203707</c:v>
                </c:pt>
                <c:pt idx="7920">
                  <c:v>42872.519328703704</c:v>
                </c:pt>
                <c:pt idx="7921">
                  <c:v>42872.5233912037</c:v>
                </c:pt>
                <c:pt idx="7922">
                  <c:v>42872.527395833335</c:v>
                </c:pt>
                <c:pt idx="7923">
                  <c:v>42872.531342592592</c:v>
                </c:pt>
                <c:pt idx="7924">
                  <c:v>42872.535219907404</c:v>
                </c:pt>
                <c:pt idx="7925">
                  <c:v>42872.539074074077</c:v>
                </c:pt>
                <c:pt idx="7926">
                  <c:v>42872.542951388888</c:v>
                </c:pt>
                <c:pt idx="7927">
                  <c:v>42872.546875</c:v>
                </c:pt>
                <c:pt idx="7928">
                  <c:v>42872.550902777781</c:v>
                </c:pt>
                <c:pt idx="7929">
                  <c:v>42872.554699074077</c:v>
                </c:pt>
                <c:pt idx="7930">
                  <c:v>42872.558715277781</c:v>
                </c:pt>
                <c:pt idx="7931">
                  <c:v>42872.56287037037</c:v>
                </c:pt>
                <c:pt idx="7932">
                  <c:v>42872.56690972222</c:v>
                </c:pt>
                <c:pt idx="7933">
                  <c:v>42872.570925925924</c:v>
                </c:pt>
                <c:pt idx="7934">
                  <c:v>42872.574872685182</c:v>
                </c:pt>
                <c:pt idx="7935">
                  <c:v>42872.578761574077</c:v>
                </c:pt>
                <c:pt idx="7936">
                  <c:v>42872.593645833331</c:v>
                </c:pt>
                <c:pt idx="7937">
                  <c:v>42872.604722222219</c:v>
                </c:pt>
                <c:pt idx="7938">
                  <c:v>42872.608356481483</c:v>
                </c:pt>
                <c:pt idx="7939">
                  <c:v>42872.612870370373</c:v>
                </c:pt>
                <c:pt idx="7940">
                  <c:v>42872.625243055554</c:v>
                </c:pt>
                <c:pt idx="7941">
                  <c:v>42872.629293981481</c:v>
                </c:pt>
                <c:pt idx="7942">
                  <c:v>42872.632893518516</c:v>
                </c:pt>
                <c:pt idx="7943">
                  <c:v>42872.643460648149</c:v>
                </c:pt>
                <c:pt idx="7944">
                  <c:v>42872.646979166668</c:v>
                </c:pt>
                <c:pt idx="7945">
                  <c:v>42872.650706018518</c:v>
                </c:pt>
                <c:pt idx="7946">
                  <c:v>42872.654305555552</c:v>
                </c:pt>
                <c:pt idx="7947">
                  <c:v>42872.658148148148</c:v>
                </c:pt>
                <c:pt idx="7948">
                  <c:v>42872.661805555559</c:v>
                </c:pt>
                <c:pt idx="7949">
                  <c:v>42872.665775462963</c:v>
                </c:pt>
                <c:pt idx="7950">
                  <c:v>42872.669907407406</c:v>
                </c:pt>
                <c:pt idx="7951">
                  <c:v>42872.674363425926</c:v>
                </c:pt>
                <c:pt idx="7952">
                  <c:v>42872.678576388891</c:v>
                </c:pt>
                <c:pt idx="7953">
                  <c:v>42872.686192129629</c:v>
                </c:pt>
                <c:pt idx="7954">
                  <c:v>42872.69023148148</c:v>
                </c:pt>
                <c:pt idx="7955">
                  <c:v>42872.708032407405</c:v>
                </c:pt>
                <c:pt idx="7956">
                  <c:v>42872.74627314815</c:v>
                </c:pt>
                <c:pt idx="7957">
                  <c:v>42872.758148148147</c:v>
                </c:pt>
                <c:pt idx="7958">
                  <c:v>42872.776550925926</c:v>
                </c:pt>
                <c:pt idx="7959">
                  <c:v>42873.348692129628</c:v>
                </c:pt>
                <c:pt idx="7960">
                  <c:v>42873.682303240741</c:v>
                </c:pt>
                <c:pt idx="7961">
                  <c:v>42874.344259259262</c:v>
                </c:pt>
                <c:pt idx="7962">
                  <c:v>42874.350682870368</c:v>
                </c:pt>
                <c:pt idx="7963">
                  <c:v>42874.359224537038</c:v>
                </c:pt>
                <c:pt idx="7964">
                  <c:v>42874.365972222222</c:v>
                </c:pt>
                <c:pt idx="7965">
                  <c:v>42874.372696759259</c:v>
                </c:pt>
                <c:pt idx="7966">
                  <c:v>42874.384594907409</c:v>
                </c:pt>
                <c:pt idx="7967">
                  <c:v>42874.389756944445</c:v>
                </c:pt>
                <c:pt idx="7968">
                  <c:v>42874.394837962966</c:v>
                </c:pt>
                <c:pt idx="7969">
                  <c:v>42874.399687500001</c:v>
                </c:pt>
                <c:pt idx="7970">
                  <c:v>42874.404490740744</c:v>
                </c:pt>
                <c:pt idx="7971">
                  <c:v>42874.409328703703</c:v>
                </c:pt>
                <c:pt idx="7972">
                  <c:v>42874.414004629631</c:v>
                </c:pt>
                <c:pt idx="7973">
                  <c:v>42874.418634259258</c:v>
                </c:pt>
                <c:pt idx="7974">
                  <c:v>42874.423437500001</c:v>
                </c:pt>
                <c:pt idx="7975">
                  <c:v>42874.43072916667</c:v>
                </c:pt>
                <c:pt idx="7976">
                  <c:v>42874.437118055554</c:v>
                </c:pt>
                <c:pt idx="7977">
                  <c:v>42874.442337962966</c:v>
                </c:pt>
                <c:pt idx="7978">
                  <c:v>42874.447337962964</c:v>
                </c:pt>
                <c:pt idx="7979">
                  <c:v>42874.451979166668</c:v>
                </c:pt>
                <c:pt idx="7980">
                  <c:v>42874.456736111111</c:v>
                </c:pt>
                <c:pt idx="7981">
                  <c:v>42874.461400462962</c:v>
                </c:pt>
                <c:pt idx="7982">
                  <c:v>42874.465717592589</c:v>
                </c:pt>
                <c:pt idx="7983">
                  <c:v>42874.470300925925</c:v>
                </c:pt>
                <c:pt idx="7984">
                  <c:v>42874.47483796296</c:v>
                </c:pt>
                <c:pt idx="7985">
                  <c:v>42874.479131944441</c:v>
                </c:pt>
                <c:pt idx="7986">
                  <c:v>42874.483460648145</c:v>
                </c:pt>
                <c:pt idx="7987">
                  <c:v>42874.48746527778</c:v>
                </c:pt>
                <c:pt idx="7988">
                  <c:v>42874.491631944446</c:v>
                </c:pt>
                <c:pt idx="7989">
                  <c:v>42874.495659722219</c:v>
                </c:pt>
                <c:pt idx="7990">
                  <c:v>42874.503680555557</c:v>
                </c:pt>
                <c:pt idx="7991">
                  <c:v>42874.511446759258</c:v>
                </c:pt>
                <c:pt idx="7992">
                  <c:v>42874.519201388888</c:v>
                </c:pt>
                <c:pt idx="7993">
                  <c:v>42874.527199074073</c:v>
                </c:pt>
                <c:pt idx="7994">
                  <c:v>42874.531238425923</c:v>
                </c:pt>
                <c:pt idx="7995">
                  <c:v>42874.534953703704</c:v>
                </c:pt>
                <c:pt idx="7996">
                  <c:v>42874.539166666669</c:v>
                </c:pt>
                <c:pt idx="7997">
                  <c:v>42874.542951388888</c:v>
                </c:pt>
                <c:pt idx="7998">
                  <c:v>42874.550844907404</c:v>
                </c:pt>
                <c:pt idx="7999">
                  <c:v>42874.554837962962</c:v>
                </c:pt>
                <c:pt idx="8000">
                  <c:v>42874.558935185189</c:v>
                </c:pt>
                <c:pt idx="8001">
                  <c:v>42874.562731481485</c:v>
                </c:pt>
                <c:pt idx="8002">
                  <c:v>42874.566388888888</c:v>
                </c:pt>
                <c:pt idx="8003">
                  <c:v>42874.570196759261</c:v>
                </c:pt>
                <c:pt idx="8004">
                  <c:v>42874.57408564815</c:v>
                </c:pt>
                <c:pt idx="8005">
                  <c:v>42874.577951388892</c:v>
                </c:pt>
                <c:pt idx="8006">
                  <c:v>42874.581782407404</c:v>
                </c:pt>
                <c:pt idx="8007">
                  <c:v>42874.615347222221</c:v>
                </c:pt>
                <c:pt idx="8008">
                  <c:v>42874.619016203702</c:v>
                </c:pt>
                <c:pt idx="8009">
                  <c:v>42874.736087962963</c:v>
                </c:pt>
                <c:pt idx="8010">
                  <c:v>42874.757141203707</c:v>
                </c:pt>
                <c:pt idx="8011">
                  <c:v>42875.353298611109</c:v>
                </c:pt>
                <c:pt idx="8012">
                  <c:v>42875.360706018517</c:v>
                </c:pt>
                <c:pt idx="8013">
                  <c:v>42875.367638888885</c:v>
                </c:pt>
                <c:pt idx="8014">
                  <c:v>42875.374212962961</c:v>
                </c:pt>
                <c:pt idx="8015">
                  <c:v>42875.380185185182</c:v>
                </c:pt>
                <c:pt idx="8016">
                  <c:v>42875.385659722226</c:v>
                </c:pt>
                <c:pt idx="8017">
                  <c:v>42875.391076388885</c:v>
                </c:pt>
                <c:pt idx="8018">
                  <c:v>42875.396307870367</c:v>
                </c:pt>
                <c:pt idx="8019">
                  <c:v>42875.406064814815</c:v>
                </c:pt>
                <c:pt idx="8020">
                  <c:v>42875.415231481478</c:v>
                </c:pt>
                <c:pt idx="8021">
                  <c:v>42875.470277777778</c:v>
                </c:pt>
                <c:pt idx="8022">
                  <c:v>42875.475057870368</c:v>
                </c:pt>
                <c:pt idx="8023">
                  <c:v>42875.479803240742</c:v>
                </c:pt>
                <c:pt idx="8024">
                  <c:v>42875.48951388889</c:v>
                </c:pt>
                <c:pt idx="8025">
                  <c:v>42875.494259259256</c:v>
                </c:pt>
                <c:pt idx="8026">
                  <c:v>42875.49895833333</c:v>
                </c:pt>
                <c:pt idx="8027">
                  <c:v>42875.503576388888</c:v>
                </c:pt>
                <c:pt idx="8028">
                  <c:v>42875.512337962966</c:v>
                </c:pt>
                <c:pt idx="8029">
                  <c:v>42875.516516203701</c:v>
                </c:pt>
                <c:pt idx="8030">
                  <c:v>42875.520740740743</c:v>
                </c:pt>
                <c:pt idx="8031">
                  <c:v>42875.524942129632</c:v>
                </c:pt>
                <c:pt idx="8032">
                  <c:v>42875.52921296296</c:v>
                </c:pt>
                <c:pt idx="8033">
                  <c:v>42875.533530092594</c:v>
                </c:pt>
                <c:pt idx="8034">
                  <c:v>42875.581053240741</c:v>
                </c:pt>
                <c:pt idx="8035">
                  <c:v>42875.65216435185</c:v>
                </c:pt>
                <c:pt idx="8036">
                  <c:v>42875.659328703703</c:v>
                </c:pt>
                <c:pt idx="8037">
                  <c:v>42875.663032407407</c:v>
                </c:pt>
                <c:pt idx="8038">
                  <c:v>42875.667430555557</c:v>
                </c:pt>
                <c:pt idx="8039">
                  <c:v>42875.67119212963</c:v>
                </c:pt>
                <c:pt idx="8040">
                  <c:v>42875.678379629629</c:v>
                </c:pt>
                <c:pt idx="8041">
                  <c:v>42875.682453703703</c:v>
                </c:pt>
                <c:pt idx="8042">
                  <c:v>42875.688009259262</c:v>
                </c:pt>
                <c:pt idx="8043">
                  <c:v>42875.695081018515</c:v>
                </c:pt>
                <c:pt idx="8044">
                  <c:v>42875.701493055552</c:v>
                </c:pt>
                <c:pt idx="8045">
                  <c:v>42875.710312499999</c:v>
                </c:pt>
                <c:pt idx="8046">
                  <c:v>42875.719513888886</c:v>
                </c:pt>
                <c:pt idx="8047">
                  <c:v>42875.731377314813</c:v>
                </c:pt>
                <c:pt idx="8048">
                  <c:v>42875.743171296293</c:v>
                </c:pt>
                <c:pt idx="8049">
                  <c:v>42875.75503472222</c:v>
                </c:pt>
                <c:pt idx="8050">
                  <c:v>42875.76699074074</c:v>
                </c:pt>
                <c:pt idx="8051">
                  <c:v>42876.40861111111</c:v>
                </c:pt>
                <c:pt idx="8052">
                  <c:v>42876.687326388892</c:v>
                </c:pt>
                <c:pt idx="8053">
                  <c:v>42876.753703703704</c:v>
                </c:pt>
                <c:pt idx="8054">
                  <c:v>42877.512418981481</c:v>
                </c:pt>
                <c:pt idx="8055">
                  <c:v>42877.517094907409</c:v>
                </c:pt>
                <c:pt idx="8056">
                  <c:v>42877.526354166665</c:v>
                </c:pt>
                <c:pt idx="8057">
                  <c:v>42877.531122685185</c:v>
                </c:pt>
                <c:pt idx="8058">
                  <c:v>42877.535868055558</c:v>
                </c:pt>
                <c:pt idx="8059">
                  <c:v>42877.540497685186</c:v>
                </c:pt>
                <c:pt idx="8060">
                  <c:v>42877.545474537037</c:v>
                </c:pt>
                <c:pt idx="8061">
                  <c:v>42877.55</c:v>
                </c:pt>
                <c:pt idx="8062">
                  <c:v>42877.554849537039</c:v>
                </c:pt>
                <c:pt idx="8063">
                  <c:v>42877.559340277781</c:v>
                </c:pt>
                <c:pt idx="8064">
                  <c:v>42877.563738425924</c:v>
                </c:pt>
                <c:pt idx="8065">
                  <c:v>42877.568148148152</c:v>
                </c:pt>
                <c:pt idx="8066">
                  <c:v>42877.57271990741</c:v>
                </c:pt>
                <c:pt idx="8067">
                  <c:v>42877.577048611114</c:v>
                </c:pt>
                <c:pt idx="8068">
                  <c:v>42877.580891203703</c:v>
                </c:pt>
                <c:pt idx="8069">
                  <c:v>42877.584687499999</c:v>
                </c:pt>
                <c:pt idx="8070">
                  <c:v>42877.588541666664</c:v>
                </c:pt>
                <c:pt idx="8071">
                  <c:v>42877.59270833333</c:v>
                </c:pt>
                <c:pt idx="8072">
                  <c:v>42877.596932870372</c:v>
                </c:pt>
                <c:pt idx="8073">
                  <c:v>42877.601215277777</c:v>
                </c:pt>
                <c:pt idx="8074">
                  <c:v>42877.605462962965</c:v>
                </c:pt>
                <c:pt idx="8075">
                  <c:v>42877.609895833331</c:v>
                </c:pt>
                <c:pt idx="8076">
                  <c:v>42877.618495370371</c:v>
                </c:pt>
                <c:pt idx="8077">
                  <c:v>42877.622557870367</c:v>
                </c:pt>
                <c:pt idx="8078">
                  <c:v>42877.626423611109</c:v>
                </c:pt>
                <c:pt idx="8079">
                  <c:v>42877.630370370367</c:v>
                </c:pt>
                <c:pt idx="8080">
                  <c:v>42877.634664351855</c:v>
                </c:pt>
                <c:pt idx="8081">
                  <c:v>42877.638749999998</c:v>
                </c:pt>
                <c:pt idx="8082">
                  <c:v>42877.66474537037</c:v>
                </c:pt>
                <c:pt idx="8083">
                  <c:v>42877.668321759258</c:v>
                </c:pt>
                <c:pt idx="8084">
                  <c:v>42877.687372685185</c:v>
                </c:pt>
                <c:pt idx="8085">
                  <c:v>42877.695162037038</c:v>
                </c:pt>
                <c:pt idx="8086">
                  <c:v>42877.69903935185</c:v>
                </c:pt>
                <c:pt idx="8087">
                  <c:v>42877.702916666669</c:v>
                </c:pt>
                <c:pt idx="8088">
                  <c:v>42877.706944444442</c:v>
                </c:pt>
                <c:pt idx="8089">
                  <c:v>42877.711018518516</c:v>
                </c:pt>
                <c:pt idx="8090">
                  <c:v>42877.719166666669</c:v>
                </c:pt>
                <c:pt idx="8091">
                  <c:v>42877.723252314812</c:v>
                </c:pt>
                <c:pt idx="8092">
                  <c:v>42877.727430555555</c:v>
                </c:pt>
                <c:pt idx="8093">
                  <c:v>42878.348425925928</c:v>
                </c:pt>
                <c:pt idx="8094">
                  <c:v>42878.356736111113</c:v>
                </c:pt>
                <c:pt idx="8095">
                  <c:v>42878.367002314815</c:v>
                </c:pt>
                <c:pt idx="8096">
                  <c:v>42878.375937500001</c:v>
                </c:pt>
                <c:pt idx="8097">
                  <c:v>42878.3825462963</c:v>
                </c:pt>
                <c:pt idx="8098">
                  <c:v>42878.389039351852</c:v>
                </c:pt>
                <c:pt idx="8099">
                  <c:v>42878.411168981482</c:v>
                </c:pt>
                <c:pt idx="8100">
                  <c:v>42878.416087962964</c:v>
                </c:pt>
                <c:pt idx="8101">
                  <c:v>42878.420787037037</c:v>
                </c:pt>
                <c:pt idx="8102">
                  <c:v>42878.425937499997</c:v>
                </c:pt>
                <c:pt idx="8103">
                  <c:v>42878.430891203701</c:v>
                </c:pt>
                <c:pt idx="8104">
                  <c:v>42878.435844907406</c:v>
                </c:pt>
                <c:pt idx="8105">
                  <c:v>42878.441053240742</c:v>
                </c:pt>
                <c:pt idx="8106">
                  <c:v>42878.447696759256</c:v>
                </c:pt>
                <c:pt idx="8107">
                  <c:v>42878.454791666663</c:v>
                </c:pt>
                <c:pt idx="8108">
                  <c:v>42878.460277777776</c:v>
                </c:pt>
                <c:pt idx="8109">
                  <c:v>42878.465046296296</c:v>
                </c:pt>
                <c:pt idx="8110">
                  <c:v>42878.470358796294</c:v>
                </c:pt>
                <c:pt idx="8111">
                  <c:v>42878.476099537038</c:v>
                </c:pt>
                <c:pt idx="8112">
                  <c:v>42878.480740740742</c:v>
                </c:pt>
                <c:pt idx="8113">
                  <c:v>42878.485208333332</c:v>
                </c:pt>
                <c:pt idx="8114">
                  <c:v>42878.489432870374</c:v>
                </c:pt>
                <c:pt idx="8115">
                  <c:v>42878.493310185186</c:v>
                </c:pt>
                <c:pt idx="8116">
                  <c:v>42878.497499999998</c:v>
                </c:pt>
                <c:pt idx="8117">
                  <c:v>42878.502175925925</c:v>
                </c:pt>
                <c:pt idx="8118">
                  <c:v>42878.506793981483</c:v>
                </c:pt>
                <c:pt idx="8119">
                  <c:v>42878.511793981481</c:v>
                </c:pt>
                <c:pt idx="8120">
                  <c:v>42878.516562500001</c:v>
                </c:pt>
                <c:pt idx="8121">
                  <c:v>42878.521041666667</c:v>
                </c:pt>
                <c:pt idx="8122">
                  <c:v>42878.525173611109</c:v>
                </c:pt>
                <c:pt idx="8123">
                  <c:v>42878.529629629629</c:v>
                </c:pt>
                <c:pt idx="8124">
                  <c:v>42878.533576388887</c:v>
                </c:pt>
                <c:pt idx="8125">
                  <c:v>42878.537800925929</c:v>
                </c:pt>
                <c:pt idx="8126">
                  <c:v>42878.541875000003</c:v>
                </c:pt>
                <c:pt idx="8127">
                  <c:v>42878.546481481484</c:v>
                </c:pt>
                <c:pt idx="8128">
                  <c:v>42878.550266203703</c:v>
                </c:pt>
                <c:pt idx="8129">
                  <c:v>42878.557754629626</c:v>
                </c:pt>
                <c:pt idx="8130">
                  <c:v>42878.561377314814</c:v>
                </c:pt>
                <c:pt idx="8131">
                  <c:v>42878.565011574072</c:v>
                </c:pt>
                <c:pt idx="8132">
                  <c:v>42878.568807870368</c:v>
                </c:pt>
                <c:pt idx="8133">
                  <c:v>42878.572743055556</c:v>
                </c:pt>
                <c:pt idx="8134">
                  <c:v>42878.576620370368</c:v>
                </c:pt>
                <c:pt idx="8135">
                  <c:v>42878.580266203702</c:v>
                </c:pt>
                <c:pt idx="8136">
                  <c:v>42878.58384259259</c:v>
                </c:pt>
                <c:pt idx="8137">
                  <c:v>42878.598379629628</c:v>
                </c:pt>
                <c:pt idx="8138">
                  <c:v>42878.602060185185</c:v>
                </c:pt>
                <c:pt idx="8139">
                  <c:v>42878.606145833335</c:v>
                </c:pt>
                <c:pt idx="8140">
                  <c:v>42878.609756944446</c:v>
                </c:pt>
                <c:pt idx="8141">
                  <c:v>42878.624062499999</c:v>
                </c:pt>
                <c:pt idx="8142">
                  <c:v>42878.627592592595</c:v>
                </c:pt>
                <c:pt idx="8143">
                  <c:v>42878.63108796296</c:v>
                </c:pt>
                <c:pt idx="8144">
                  <c:v>42878.63453703704</c:v>
                </c:pt>
                <c:pt idx="8145">
                  <c:v>42878.637939814813</c:v>
                </c:pt>
                <c:pt idx="8146">
                  <c:v>42878.651967592596</c:v>
                </c:pt>
                <c:pt idx="8147">
                  <c:v>42878.655543981484</c:v>
                </c:pt>
                <c:pt idx="8148">
                  <c:v>42878.662824074076</c:v>
                </c:pt>
                <c:pt idx="8149">
                  <c:v>42878.666458333333</c:v>
                </c:pt>
                <c:pt idx="8150">
                  <c:v>42878.673935185187</c:v>
                </c:pt>
                <c:pt idx="8151">
                  <c:v>42878.677881944444</c:v>
                </c:pt>
                <c:pt idx="8152">
                  <c:v>42878.68167824074</c:v>
                </c:pt>
                <c:pt idx="8153">
                  <c:v>42878.686168981483</c:v>
                </c:pt>
                <c:pt idx="8154">
                  <c:v>42878.690127314818</c:v>
                </c:pt>
                <c:pt idx="8155">
                  <c:v>42878.693715277775</c:v>
                </c:pt>
                <c:pt idx="8156">
                  <c:v>42878.701377314814</c:v>
                </c:pt>
                <c:pt idx="8157">
                  <c:v>42878.706793981481</c:v>
                </c:pt>
                <c:pt idx="8158">
                  <c:v>42878.714745370373</c:v>
                </c:pt>
                <c:pt idx="8159">
                  <c:v>42878.7187962963</c:v>
                </c:pt>
                <c:pt idx="8160">
                  <c:v>42878.731365740743</c:v>
                </c:pt>
                <c:pt idx="8161">
                  <c:v>42878.740949074076</c:v>
                </c:pt>
                <c:pt idx="8162">
                  <c:v>42878.751701388886</c:v>
                </c:pt>
                <c:pt idx="8163">
                  <c:v>42879.360636574071</c:v>
                </c:pt>
                <c:pt idx="8164">
                  <c:v>42879.367094907408</c:v>
                </c:pt>
                <c:pt idx="8165">
                  <c:v>42879.372916666667</c:v>
                </c:pt>
                <c:pt idx="8166">
                  <c:v>42879.378391203703</c:v>
                </c:pt>
                <c:pt idx="8167">
                  <c:v>42879.383668981478</c:v>
                </c:pt>
                <c:pt idx="8168">
                  <c:v>42879.389039351852</c:v>
                </c:pt>
                <c:pt idx="8169">
                  <c:v>42879.394456018519</c:v>
                </c:pt>
                <c:pt idx="8170">
                  <c:v>42879.400185185186</c:v>
                </c:pt>
                <c:pt idx="8171">
                  <c:v>42879.406076388892</c:v>
                </c:pt>
                <c:pt idx="8172">
                  <c:v>42879.411886574075</c:v>
                </c:pt>
                <c:pt idx="8173">
                  <c:v>42879.417291666665</c:v>
                </c:pt>
                <c:pt idx="8174">
                  <c:v>42879.422233796293</c:v>
                </c:pt>
                <c:pt idx="8175">
                  <c:v>42879.427002314813</c:v>
                </c:pt>
                <c:pt idx="8176">
                  <c:v>42879.43173611111</c:v>
                </c:pt>
                <c:pt idx="8177">
                  <c:v>42879.436215277776</c:v>
                </c:pt>
                <c:pt idx="8178">
                  <c:v>42879.445173611108</c:v>
                </c:pt>
                <c:pt idx="8179">
                  <c:v>42879.449537037035</c:v>
                </c:pt>
                <c:pt idx="8180">
                  <c:v>42879.458055555559</c:v>
                </c:pt>
                <c:pt idx="8181">
                  <c:v>42879.462326388886</c:v>
                </c:pt>
                <c:pt idx="8182">
                  <c:v>42879.466608796298</c:v>
                </c:pt>
                <c:pt idx="8183">
                  <c:v>42879.47515046296</c:v>
                </c:pt>
                <c:pt idx="8184">
                  <c:v>42879.48337962963</c:v>
                </c:pt>
                <c:pt idx="8185">
                  <c:v>42879.48741898148</c:v>
                </c:pt>
                <c:pt idx="8186">
                  <c:v>42879.491469907407</c:v>
                </c:pt>
                <c:pt idx="8187">
                  <c:v>42879.495567129627</c:v>
                </c:pt>
                <c:pt idx="8188">
                  <c:v>42879.503912037035</c:v>
                </c:pt>
                <c:pt idx="8189">
                  <c:v>42879.508032407408</c:v>
                </c:pt>
                <c:pt idx="8190">
                  <c:v>42879.512060185189</c:v>
                </c:pt>
                <c:pt idx="8191">
                  <c:v>42879.516006944446</c:v>
                </c:pt>
                <c:pt idx="8192">
                  <c:v>42879.519884259258</c:v>
                </c:pt>
                <c:pt idx="8193">
                  <c:v>42879.5237037037</c:v>
                </c:pt>
                <c:pt idx="8194">
                  <c:v>42879.52753472222</c:v>
                </c:pt>
                <c:pt idx="8195">
                  <c:v>42879.531481481485</c:v>
                </c:pt>
                <c:pt idx="8196">
                  <c:v>42879.535428240742</c:v>
                </c:pt>
                <c:pt idx="8197">
                  <c:v>42879.539571759262</c:v>
                </c:pt>
                <c:pt idx="8198">
                  <c:v>42879.543622685182</c:v>
                </c:pt>
                <c:pt idx="8199">
                  <c:v>42879.547685185185</c:v>
                </c:pt>
                <c:pt idx="8200">
                  <c:v>42879.551504629628</c:v>
                </c:pt>
                <c:pt idx="8201">
                  <c:v>42879.555277777778</c:v>
                </c:pt>
                <c:pt idx="8202">
                  <c:v>42879.559016203704</c:v>
                </c:pt>
                <c:pt idx="8203">
                  <c:v>42879.562685185185</c:v>
                </c:pt>
                <c:pt idx="8204">
                  <c:v>42879.57</c:v>
                </c:pt>
                <c:pt idx="8205">
                  <c:v>42879.578252314815</c:v>
                </c:pt>
                <c:pt idx="8206">
                  <c:v>42879.58320601852</c:v>
                </c:pt>
                <c:pt idx="8207">
                  <c:v>42879.587025462963</c:v>
                </c:pt>
                <c:pt idx="8208">
                  <c:v>42879.653877314813</c:v>
                </c:pt>
                <c:pt idx="8209">
                  <c:v>42879.6799537037</c:v>
                </c:pt>
                <c:pt idx="8210">
                  <c:v>42879.687268518515</c:v>
                </c:pt>
                <c:pt idx="8211">
                  <c:v>42879.714178240742</c:v>
                </c:pt>
                <c:pt idx="8212">
                  <c:v>42879.723333333335</c:v>
                </c:pt>
                <c:pt idx="8213">
                  <c:v>42879.744155092594</c:v>
                </c:pt>
                <c:pt idx="8214">
                  <c:v>42880.348958333336</c:v>
                </c:pt>
                <c:pt idx="8215">
                  <c:v>42880.358831018515</c:v>
                </c:pt>
                <c:pt idx="8216">
                  <c:v>42880.366400462961</c:v>
                </c:pt>
                <c:pt idx="8217">
                  <c:v>42880.373067129629</c:v>
                </c:pt>
                <c:pt idx="8218">
                  <c:v>42880.384363425925</c:v>
                </c:pt>
                <c:pt idx="8219">
                  <c:v>42880.38962962963</c:v>
                </c:pt>
                <c:pt idx="8220">
                  <c:v>42880.394837962966</c:v>
                </c:pt>
                <c:pt idx="8221">
                  <c:v>42880.399768518517</c:v>
                </c:pt>
                <c:pt idx="8222">
                  <c:v>42880.404722222222</c:v>
                </c:pt>
                <c:pt idx="8223">
                  <c:v>42880.409513888888</c:v>
                </c:pt>
                <c:pt idx="8224">
                  <c:v>42880.414247685185</c:v>
                </c:pt>
                <c:pt idx="8225">
                  <c:v>42880.428043981483</c:v>
                </c:pt>
                <c:pt idx="8226">
                  <c:v>42880.432500000003</c:v>
                </c:pt>
                <c:pt idx="8227">
                  <c:v>42880.436921296299</c:v>
                </c:pt>
                <c:pt idx="8228">
                  <c:v>42880.441261574073</c:v>
                </c:pt>
                <c:pt idx="8229">
                  <c:v>42880.445625</c:v>
                </c:pt>
                <c:pt idx="8230">
                  <c:v>42880.45</c:v>
                </c:pt>
                <c:pt idx="8231">
                  <c:v>42880.454363425924</c:v>
                </c:pt>
                <c:pt idx="8232">
                  <c:v>42880.458726851852</c:v>
                </c:pt>
                <c:pt idx="8233">
                  <c:v>42880.463067129633</c:v>
                </c:pt>
                <c:pt idx="8234">
                  <c:v>42880.467418981483</c:v>
                </c:pt>
                <c:pt idx="8235">
                  <c:v>42880.471770833334</c:v>
                </c:pt>
                <c:pt idx="8236">
                  <c:v>42880.476111111115</c:v>
                </c:pt>
                <c:pt idx="8237">
                  <c:v>42880.480486111112</c:v>
                </c:pt>
                <c:pt idx="8238">
                  <c:v>42880.484756944446</c:v>
                </c:pt>
                <c:pt idx="8239">
                  <c:v>42880.493090277778</c:v>
                </c:pt>
                <c:pt idx="8240">
                  <c:v>42880.497418981482</c:v>
                </c:pt>
                <c:pt idx="8241">
                  <c:v>42880.501805555556</c:v>
                </c:pt>
                <c:pt idx="8242">
                  <c:v>42880.506180555552</c:v>
                </c:pt>
                <c:pt idx="8243">
                  <c:v>42880.510601851849</c:v>
                </c:pt>
                <c:pt idx="8244">
                  <c:v>42880.515104166669</c:v>
                </c:pt>
                <c:pt idx="8245">
                  <c:v>42880.519629629627</c:v>
                </c:pt>
                <c:pt idx="8246">
                  <c:v>42880.524085648147</c:v>
                </c:pt>
                <c:pt idx="8247">
                  <c:v>42880.528564814813</c:v>
                </c:pt>
                <c:pt idx="8248">
                  <c:v>42880.533055555556</c:v>
                </c:pt>
                <c:pt idx="8249">
                  <c:v>42880.537418981483</c:v>
                </c:pt>
                <c:pt idx="8250">
                  <c:v>42880.541805555556</c:v>
                </c:pt>
                <c:pt idx="8251">
                  <c:v>42880.54619212963</c:v>
                </c:pt>
                <c:pt idx="8252">
                  <c:v>42880.550428240742</c:v>
                </c:pt>
                <c:pt idx="8253">
                  <c:v>42880.566608796296</c:v>
                </c:pt>
                <c:pt idx="8254">
                  <c:v>42880.578657407408</c:v>
                </c:pt>
                <c:pt idx="8255">
                  <c:v>42880.59003472222</c:v>
                </c:pt>
                <c:pt idx="8256">
                  <c:v>42880.6015625</c:v>
                </c:pt>
                <c:pt idx="8257">
                  <c:v>42880.657939814817</c:v>
                </c:pt>
                <c:pt idx="8258">
                  <c:v>42880.66170138889</c:v>
                </c:pt>
                <c:pt idx="8259">
                  <c:v>42880.667662037034</c:v>
                </c:pt>
                <c:pt idx="8260">
                  <c:v>42880.674189814818</c:v>
                </c:pt>
                <c:pt idx="8261">
                  <c:v>42880.681238425925</c:v>
                </c:pt>
                <c:pt idx="8262">
                  <c:v>42880.689745370371</c:v>
                </c:pt>
                <c:pt idx="8263">
                  <c:v>42880.699884259258</c:v>
                </c:pt>
                <c:pt idx="8264">
                  <c:v>42880.723657407405</c:v>
                </c:pt>
                <c:pt idx="8265">
                  <c:v>42881.336574074077</c:v>
                </c:pt>
                <c:pt idx="8266">
                  <c:v>42881.34547453704</c:v>
                </c:pt>
                <c:pt idx="8267">
                  <c:v>42881.353564814817</c:v>
                </c:pt>
                <c:pt idx="8268">
                  <c:v>42881.360543981478</c:v>
                </c:pt>
                <c:pt idx="8269">
                  <c:v>42881.3672337963</c:v>
                </c:pt>
                <c:pt idx="8270">
                  <c:v>42881.37395833333</c:v>
                </c:pt>
                <c:pt idx="8271">
                  <c:v>42881.380462962959</c:v>
                </c:pt>
                <c:pt idx="8272">
                  <c:v>42881.386921296296</c:v>
                </c:pt>
                <c:pt idx="8273">
                  <c:v>42881.393703703703</c:v>
                </c:pt>
                <c:pt idx="8274">
                  <c:v>42881.400231481479</c:v>
                </c:pt>
                <c:pt idx="8275">
                  <c:v>42881.4062962963</c:v>
                </c:pt>
                <c:pt idx="8276">
                  <c:v>42881.411817129629</c:v>
                </c:pt>
                <c:pt idx="8277">
                  <c:v>42881.416747685187</c:v>
                </c:pt>
                <c:pt idx="8278">
                  <c:v>42881.421377314815</c:v>
                </c:pt>
                <c:pt idx="8279">
                  <c:v>42881.426053240742</c:v>
                </c:pt>
                <c:pt idx="8280">
                  <c:v>42881.43105324074</c:v>
                </c:pt>
                <c:pt idx="8281">
                  <c:v>42881.436006944445</c:v>
                </c:pt>
                <c:pt idx="8282">
                  <c:v>42881.440636574072</c:v>
                </c:pt>
                <c:pt idx="8283">
                  <c:v>42881.445428240739</c:v>
                </c:pt>
                <c:pt idx="8284">
                  <c:v>42881.44971064815</c:v>
                </c:pt>
                <c:pt idx="8285">
                  <c:v>42881.454687500001</c:v>
                </c:pt>
                <c:pt idx="8286">
                  <c:v>42881.459027777775</c:v>
                </c:pt>
                <c:pt idx="8287">
                  <c:v>42881.463171296295</c:v>
                </c:pt>
                <c:pt idx="8288">
                  <c:v>42881.467280092591</c:v>
                </c:pt>
                <c:pt idx="8289">
                  <c:v>42881.471238425926</c:v>
                </c:pt>
                <c:pt idx="8290">
                  <c:v>42881.475127314814</c:v>
                </c:pt>
                <c:pt idx="8291">
                  <c:v>42881.479039351849</c:v>
                </c:pt>
                <c:pt idx="8292">
                  <c:v>42881.482893518521</c:v>
                </c:pt>
                <c:pt idx="8293">
                  <c:v>42881.486701388887</c:v>
                </c:pt>
                <c:pt idx="8294">
                  <c:v>42881.490590277775</c:v>
                </c:pt>
                <c:pt idx="8295">
                  <c:v>42881.494479166664</c:v>
                </c:pt>
                <c:pt idx="8296">
                  <c:v>42881.506122685183</c:v>
                </c:pt>
                <c:pt idx="8297">
                  <c:v>42881.51153935185</c:v>
                </c:pt>
                <c:pt idx="8298">
                  <c:v>42881.529340277775</c:v>
                </c:pt>
                <c:pt idx="8299">
                  <c:v>42881.533356481479</c:v>
                </c:pt>
                <c:pt idx="8300">
                  <c:v>42881.537465277775</c:v>
                </c:pt>
                <c:pt idx="8301">
                  <c:v>42881.554189814815</c:v>
                </c:pt>
                <c:pt idx="8302">
                  <c:v>42881.595497685186</c:v>
                </c:pt>
                <c:pt idx="8303">
                  <c:v>42881.599074074074</c:v>
                </c:pt>
                <c:pt idx="8304">
                  <c:v>42881.649826388886</c:v>
                </c:pt>
                <c:pt idx="8305">
                  <c:v>42881.653923611113</c:v>
                </c:pt>
                <c:pt idx="8306">
                  <c:v>42881.658564814818</c:v>
                </c:pt>
                <c:pt idx="8307">
                  <c:v>42881.663217592592</c:v>
                </c:pt>
                <c:pt idx="8308">
                  <c:v>42881.668495370373</c:v>
                </c:pt>
                <c:pt idx="8309">
                  <c:v>42881.673171296294</c:v>
                </c:pt>
                <c:pt idx="8310">
                  <c:v>42881.677349537036</c:v>
                </c:pt>
                <c:pt idx="8311">
                  <c:v>42881.685810185183</c:v>
                </c:pt>
                <c:pt idx="8312">
                  <c:v>42881.701990740738</c:v>
                </c:pt>
                <c:pt idx="8313">
                  <c:v>42881.706331018519</c:v>
                </c:pt>
                <c:pt idx="8314">
                  <c:v>42881.710717592592</c:v>
                </c:pt>
                <c:pt idx="8315">
                  <c:v>42881.71503472222</c:v>
                </c:pt>
                <c:pt idx="8316">
                  <c:v>42881.719537037039</c:v>
                </c:pt>
                <c:pt idx="8317">
                  <c:v>42881.72415509259</c:v>
                </c:pt>
                <c:pt idx="8318">
                  <c:v>42881.72960648148</c:v>
                </c:pt>
                <c:pt idx="8319">
                  <c:v>42881.74423611111</c:v>
                </c:pt>
                <c:pt idx="8320">
                  <c:v>42881.756342592591</c:v>
                </c:pt>
                <c:pt idx="8321">
                  <c:v>42882.357199074075</c:v>
                </c:pt>
                <c:pt idx="8322">
                  <c:v>42882.365520833337</c:v>
                </c:pt>
                <c:pt idx="8323">
                  <c:v>42882.372152777774</c:v>
                </c:pt>
                <c:pt idx="8324">
                  <c:v>42882.378101851849</c:v>
                </c:pt>
                <c:pt idx="8325">
                  <c:v>42882.383645833332</c:v>
                </c:pt>
                <c:pt idx="8326">
                  <c:v>42882.389456018522</c:v>
                </c:pt>
                <c:pt idx="8327">
                  <c:v>42882.394999999997</c:v>
                </c:pt>
                <c:pt idx="8328">
                  <c:v>42882.405138888891</c:v>
                </c:pt>
                <c:pt idx="8329">
                  <c:v>42882.409953703704</c:v>
                </c:pt>
                <c:pt idx="8330">
                  <c:v>42882.414502314816</c:v>
                </c:pt>
                <c:pt idx="8331">
                  <c:v>42882.419120370374</c:v>
                </c:pt>
                <c:pt idx="8332">
                  <c:v>42882.423946759256</c:v>
                </c:pt>
                <c:pt idx="8333">
                  <c:v>42882.432881944442</c:v>
                </c:pt>
                <c:pt idx="8334">
                  <c:v>42882.437060185184</c:v>
                </c:pt>
                <c:pt idx="8335">
                  <c:v>42882.463078703702</c:v>
                </c:pt>
                <c:pt idx="8336">
                  <c:v>42882.467627314814</c:v>
                </c:pt>
                <c:pt idx="8337">
                  <c:v>42882.52239583333</c:v>
                </c:pt>
                <c:pt idx="8338">
                  <c:v>42882.549363425926</c:v>
                </c:pt>
                <c:pt idx="8339">
                  <c:v>42882.553993055553</c:v>
                </c:pt>
                <c:pt idx="8340">
                  <c:v>42882.558229166665</c:v>
                </c:pt>
                <c:pt idx="8341">
                  <c:v>42882.569930555554</c:v>
                </c:pt>
                <c:pt idx="8342">
                  <c:v>42882.57545138889</c:v>
                </c:pt>
                <c:pt idx="8343">
                  <c:v>42882.580370370371</c:v>
                </c:pt>
                <c:pt idx="8344">
                  <c:v>42882.585011574076</c:v>
                </c:pt>
                <c:pt idx="8345">
                  <c:v>42882.594687500001</c:v>
                </c:pt>
                <c:pt idx="8346">
                  <c:v>42882.599027777775</c:v>
                </c:pt>
                <c:pt idx="8347">
                  <c:v>42882.603275462963</c:v>
                </c:pt>
                <c:pt idx="8348">
                  <c:v>42882.607777777775</c:v>
                </c:pt>
                <c:pt idx="8349">
                  <c:v>42882.613217592596</c:v>
                </c:pt>
                <c:pt idx="8350">
                  <c:v>42882.618460648147</c:v>
                </c:pt>
                <c:pt idx="8351">
                  <c:v>42882.629571759258</c:v>
                </c:pt>
                <c:pt idx="8352">
                  <c:v>42882.633136574077</c:v>
                </c:pt>
                <c:pt idx="8353">
                  <c:v>42882.640694444446</c:v>
                </c:pt>
                <c:pt idx="8354">
                  <c:v>42882.645115740743</c:v>
                </c:pt>
                <c:pt idx="8355">
                  <c:v>42882.648842592593</c:v>
                </c:pt>
                <c:pt idx="8356">
                  <c:v>42882.652465277781</c:v>
                </c:pt>
                <c:pt idx="8357">
                  <c:v>42882.656585648147</c:v>
                </c:pt>
                <c:pt idx="8358">
                  <c:v>42882.661296296297</c:v>
                </c:pt>
                <c:pt idx="8359">
                  <c:v>42882.665462962963</c:v>
                </c:pt>
                <c:pt idx="8360">
                  <c:v>42882.678796296299</c:v>
                </c:pt>
                <c:pt idx="8361">
                  <c:v>42882.69394675926</c:v>
                </c:pt>
                <c:pt idx="8362">
                  <c:v>42882.722696759258</c:v>
                </c:pt>
                <c:pt idx="8363">
                  <c:v>42882.734016203707</c:v>
                </c:pt>
                <c:pt idx="8364">
                  <c:v>42882.741435185184</c:v>
                </c:pt>
                <c:pt idx="8365">
                  <c:v>42882.763043981482</c:v>
                </c:pt>
                <c:pt idx="8366">
                  <c:v>42883.369687500002</c:v>
                </c:pt>
                <c:pt idx="8367">
                  <c:v>42883.37704861111</c:v>
                </c:pt>
                <c:pt idx="8368">
                  <c:v>42883.383958333332</c:v>
                </c:pt>
                <c:pt idx="8369">
                  <c:v>42883.416585648149</c:v>
                </c:pt>
                <c:pt idx="8370">
                  <c:v>42883.421180555553</c:v>
                </c:pt>
                <c:pt idx="8371">
                  <c:v>42883.430497685185</c:v>
                </c:pt>
                <c:pt idx="8372">
                  <c:v>42883.434942129628</c:v>
                </c:pt>
                <c:pt idx="8373">
                  <c:v>42883.444861111115</c:v>
                </c:pt>
                <c:pt idx="8374">
                  <c:v>42883.449618055558</c:v>
                </c:pt>
                <c:pt idx="8375">
                  <c:v>42883.465173611112</c:v>
                </c:pt>
                <c:pt idx="8376">
                  <c:v>42883.470289351855</c:v>
                </c:pt>
                <c:pt idx="8377">
                  <c:v>42883.480324074073</c:v>
                </c:pt>
                <c:pt idx="8378">
                  <c:v>42883.490011574075</c:v>
                </c:pt>
                <c:pt idx="8379">
                  <c:v>42883.494293981479</c:v>
                </c:pt>
                <c:pt idx="8380">
                  <c:v>42883.499062499999</c:v>
                </c:pt>
                <c:pt idx="8381">
                  <c:v>42883.503854166665</c:v>
                </c:pt>
                <c:pt idx="8382">
                  <c:v>42883.508622685185</c:v>
                </c:pt>
                <c:pt idx="8383">
                  <c:v>42883.513298611113</c:v>
                </c:pt>
                <c:pt idx="8384">
                  <c:v>42883.517939814818</c:v>
                </c:pt>
                <c:pt idx="8385">
                  <c:v>42883.522430555553</c:v>
                </c:pt>
                <c:pt idx="8386">
                  <c:v>42883.531354166669</c:v>
                </c:pt>
                <c:pt idx="8387">
                  <c:v>42883.535601851851</c:v>
                </c:pt>
                <c:pt idx="8388">
                  <c:v>42883.54378472222</c:v>
                </c:pt>
                <c:pt idx="8389">
                  <c:v>42883.547962962963</c:v>
                </c:pt>
                <c:pt idx="8390">
                  <c:v>42883.575671296298</c:v>
                </c:pt>
                <c:pt idx="8391">
                  <c:v>42883.579548611109</c:v>
                </c:pt>
                <c:pt idx="8392">
                  <c:v>42883.58315972222</c:v>
                </c:pt>
                <c:pt idx="8393">
                  <c:v>42883.590682870374</c:v>
                </c:pt>
                <c:pt idx="8394">
                  <c:v>42883.594398148147</c:v>
                </c:pt>
                <c:pt idx="8395">
                  <c:v>42883.605439814812</c:v>
                </c:pt>
                <c:pt idx="8396">
                  <c:v>42883.609050925923</c:v>
                </c:pt>
                <c:pt idx="8397">
                  <c:v>42883.61273148148</c:v>
                </c:pt>
                <c:pt idx="8398">
                  <c:v>42883.616539351853</c:v>
                </c:pt>
                <c:pt idx="8399">
                  <c:v>42883.620081018518</c:v>
                </c:pt>
                <c:pt idx="8400">
                  <c:v>42883.623599537037</c:v>
                </c:pt>
                <c:pt idx="8401">
                  <c:v>42883.627118055556</c:v>
                </c:pt>
                <c:pt idx="8402">
                  <c:v>42883.630671296298</c:v>
                </c:pt>
                <c:pt idx="8403">
                  <c:v>42883.634282407409</c:v>
                </c:pt>
                <c:pt idx="8404">
                  <c:v>42883.63784722222</c:v>
                </c:pt>
                <c:pt idx="8405">
                  <c:v>42883.645115740743</c:v>
                </c:pt>
                <c:pt idx="8406">
                  <c:v>42883.649976851855</c:v>
                </c:pt>
                <c:pt idx="8407">
                  <c:v>42883.653622685182</c:v>
                </c:pt>
                <c:pt idx="8408">
                  <c:v>42883.657465277778</c:v>
                </c:pt>
                <c:pt idx="8409">
                  <c:v>42883.660960648151</c:v>
                </c:pt>
                <c:pt idx="8410">
                  <c:v>42883.664525462962</c:v>
                </c:pt>
                <c:pt idx="8411">
                  <c:v>42883.668576388889</c:v>
                </c:pt>
                <c:pt idx="8412">
                  <c:v>42883.67291666667</c:v>
                </c:pt>
                <c:pt idx="8413">
                  <c:v>42883.678587962961</c:v>
                </c:pt>
                <c:pt idx="8414">
                  <c:v>42883.684513888889</c:v>
                </c:pt>
                <c:pt idx="8415">
                  <c:v>42883.688425925924</c:v>
                </c:pt>
                <c:pt idx="8416">
                  <c:v>42883.692280092589</c:v>
                </c:pt>
                <c:pt idx="8417">
                  <c:v>42883.696388888886</c:v>
                </c:pt>
                <c:pt idx="8418">
                  <c:v>42883.70008101852</c:v>
                </c:pt>
                <c:pt idx="8419">
                  <c:v>42883.703865740739</c:v>
                </c:pt>
                <c:pt idx="8420">
                  <c:v>42883.708032407405</c:v>
                </c:pt>
                <c:pt idx="8421">
                  <c:v>42883.712048611109</c:v>
                </c:pt>
                <c:pt idx="8422">
                  <c:v>42883.71603009259</c:v>
                </c:pt>
                <c:pt idx="8423">
                  <c:v>42883.720335648148</c:v>
                </c:pt>
                <c:pt idx="8424">
                  <c:v>42883.724907407406</c:v>
                </c:pt>
                <c:pt idx="8425">
                  <c:v>42883.733993055554</c:v>
                </c:pt>
                <c:pt idx="8426">
                  <c:v>42883.739212962966</c:v>
                </c:pt>
                <c:pt idx="8427">
                  <c:v>42883.745474537034</c:v>
                </c:pt>
                <c:pt idx="8428">
                  <c:v>42883.752592592595</c:v>
                </c:pt>
                <c:pt idx="8429">
                  <c:v>42884.344606481478</c:v>
                </c:pt>
                <c:pt idx="8430">
                  <c:v>42884.354722222219</c:v>
                </c:pt>
                <c:pt idx="8431">
                  <c:v>42884.363136574073</c:v>
                </c:pt>
                <c:pt idx="8432">
                  <c:v>42884.369942129626</c:v>
                </c:pt>
                <c:pt idx="8433">
                  <c:v>42884.376226851855</c:v>
                </c:pt>
                <c:pt idx="8434">
                  <c:v>42884.382731481484</c:v>
                </c:pt>
                <c:pt idx="8435">
                  <c:v>42884.389328703706</c:v>
                </c:pt>
                <c:pt idx="8436">
                  <c:v>42884.395902777775</c:v>
                </c:pt>
                <c:pt idx="8437">
                  <c:v>42884.402627314812</c:v>
                </c:pt>
                <c:pt idx="8438">
                  <c:v>42884.408738425926</c:v>
                </c:pt>
                <c:pt idx="8439">
                  <c:v>42884.414143518516</c:v>
                </c:pt>
                <c:pt idx="8440">
                  <c:v>42884.453159722223</c:v>
                </c:pt>
                <c:pt idx="8441">
                  <c:v>42884.457638888889</c:v>
                </c:pt>
                <c:pt idx="8442">
                  <c:v>42884.462048611109</c:v>
                </c:pt>
                <c:pt idx="8443">
                  <c:v>42884.466979166667</c:v>
                </c:pt>
                <c:pt idx="8444">
                  <c:v>42884.476064814815</c:v>
                </c:pt>
                <c:pt idx="8445">
                  <c:v>42884.480300925927</c:v>
                </c:pt>
                <c:pt idx="8446">
                  <c:v>42884.484629629631</c:v>
                </c:pt>
                <c:pt idx="8447">
                  <c:v>42884.488807870373</c:v>
                </c:pt>
                <c:pt idx="8448">
                  <c:v>42884.497025462966</c:v>
                </c:pt>
                <c:pt idx="8449">
                  <c:v>42884.500914351855</c:v>
                </c:pt>
                <c:pt idx="8450">
                  <c:v>42884.504976851851</c:v>
                </c:pt>
                <c:pt idx="8451">
                  <c:v>42884.513078703705</c:v>
                </c:pt>
                <c:pt idx="8452">
                  <c:v>42884.516956018517</c:v>
                </c:pt>
                <c:pt idx="8453">
                  <c:v>42884.521006944444</c:v>
                </c:pt>
                <c:pt idx="8454">
                  <c:v>42884.525023148148</c:v>
                </c:pt>
                <c:pt idx="8455">
                  <c:v>42884.536909722221</c:v>
                </c:pt>
                <c:pt idx="8456">
                  <c:v>42884.540833333333</c:v>
                </c:pt>
                <c:pt idx="8457">
                  <c:v>42884.544953703706</c:v>
                </c:pt>
                <c:pt idx="8458">
                  <c:v>42884.552673611113</c:v>
                </c:pt>
                <c:pt idx="8459">
                  <c:v>42884.556643518517</c:v>
                </c:pt>
                <c:pt idx="8460">
                  <c:v>42884.560613425929</c:v>
                </c:pt>
                <c:pt idx="8461">
                  <c:v>42884.564710648148</c:v>
                </c:pt>
                <c:pt idx="8462">
                  <c:v>42884.576041666667</c:v>
                </c:pt>
                <c:pt idx="8463">
                  <c:v>42884.583483796298</c:v>
                </c:pt>
                <c:pt idx="8464">
                  <c:v>42884.587326388886</c:v>
                </c:pt>
                <c:pt idx="8465">
                  <c:v>42884.591226851851</c:v>
                </c:pt>
                <c:pt idx="8466">
                  <c:v>42884.602222222224</c:v>
                </c:pt>
                <c:pt idx="8467">
                  <c:v>42884.606006944443</c:v>
                </c:pt>
                <c:pt idx="8468">
                  <c:v>42884.616932870369</c:v>
                </c:pt>
                <c:pt idx="8469">
                  <c:v>42884.620659722219</c:v>
                </c:pt>
                <c:pt idx="8470">
                  <c:v>42884.624386574076</c:v>
                </c:pt>
                <c:pt idx="8471">
                  <c:v>42884.631354166668</c:v>
                </c:pt>
                <c:pt idx="8472">
                  <c:v>42884.63486111111</c:v>
                </c:pt>
                <c:pt idx="8473">
                  <c:v>42884.649270833332</c:v>
                </c:pt>
                <c:pt idx="8474">
                  <c:v>42884.653194444443</c:v>
                </c:pt>
                <c:pt idx="8475">
                  <c:v>42884.657650462963</c:v>
                </c:pt>
                <c:pt idx="8476">
                  <c:v>42884.661469907405</c:v>
                </c:pt>
                <c:pt idx="8477">
                  <c:v>42884.665300925924</c:v>
                </c:pt>
                <c:pt idx="8478">
                  <c:v>42884.669189814813</c:v>
                </c:pt>
                <c:pt idx="8479">
                  <c:v>42884.677499999998</c:v>
                </c:pt>
                <c:pt idx="8480">
                  <c:v>42884.68240740741</c:v>
                </c:pt>
                <c:pt idx="8481">
                  <c:v>42884.686585648145</c:v>
                </c:pt>
                <c:pt idx="8482">
                  <c:v>42884.690752314818</c:v>
                </c:pt>
                <c:pt idx="8483">
                  <c:v>42884.694872685184</c:v>
                </c:pt>
                <c:pt idx="8484">
                  <c:v>42884.699131944442</c:v>
                </c:pt>
                <c:pt idx="8485">
                  <c:v>42884.703055555554</c:v>
                </c:pt>
                <c:pt idx="8486">
                  <c:v>42884.707777777781</c:v>
                </c:pt>
                <c:pt idx="8487">
                  <c:v>42884.715381944443</c:v>
                </c:pt>
                <c:pt idx="8488">
                  <c:v>42884.726840277777</c:v>
                </c:pt>
                <c:pt idx="8489">
                  <c:v>42884.734907407408</c:v>
                </c:pt>
                <c:pt idx="8490">
                  <c:v>42884.74523148148</c:v>
                </c:pt>
                <c:pt idx="8491">
                  <c:v>42884.753298611111</c:v>
                </c:pt>
                <c:pt idx="8492">
                  <c:v>42885.354155092595</c:v>
                </c:pt>
                <c:pt idx="8493">
                  <c:v>42885.361446759256</c:v>
                </c:pt>
                <c:pt idx="8494">
                  <c:v>42885.367800925924</c:v>
                </c:pt>
                <c:pt idx="8495">
                  <c:v>42885.374050925922</c:v>
                </c:pt>
                <c:pt idx="8496">
                  <c:v>42885.750532407408</c:v>
                </c:pt>
                <c:pt idx="8497">
                  <c:v>42886.45584490741</c:v>
                </c:pt>
                <c:pt idx="8498">
                  <c:v>42886.466782407406</c:v>
                </c:pt>
                <c:pt idx="8499">
                  <c:v>42886.476157407407</c:v>
                </c:pt>
                <c:pt idx="8500">
                  <c:v>42886.48096064815</c:v>
                </c:pt>
                <c:pt idx="8501">
                  <c:v>42886.486226851855</c:v>
                </c:pt>
                <c:pt idx="8502">
                  <c:v>42886.490949074076</c:v>
                </c:pt>
                <c:pt idx="8503">
                  <c:v>42886.495428240742</c:v>
                </c:pt>
                <c:pt idx="8504">
                  <c:v>42886.500162037039</c:v>
                </c:pt>
                <c:pt idx="8505">
                  <c:v>42886.504421296297</c:v>
                </c:pt>
                <c:pt idx="8506">
                  <c:v>42886.512592592589</c:v>
                </c:pt>
                <c:pt idx="8507">
                  <c:v>42886.516493055555</c:v>
                </c:pt>
                <c:pt idx="8508">
                  <c:v>42886.520358796297</c:v>
                </c:pt>
                <c:pt idx="8509">
                  <c:v>42886.524143518516</c:v>
                </c:pt>
                <c:pt idx="8510">
                  <c:v>42886.527916666666</c:v>
                </c:pt>
                <c:pt idx="8511">
                  <c:v>42886.531678240739</c:v>
                </c:pt>
                <c:pt idx="8512">
                  <c:v>42886.535439814812</c:v>
                </c:pt>
                <c:pt idx="8513">
                  <c:v>42886.542997685188</c:v>
                </c:pt>
                <c:pt idx="8514">
                  <c:v>42886.547222222223</c:v>
                </c:pt>
                <c:pt idx="8515">
                  <c:v>42886.566400462965</c:v>
                </c:pt>
                <c:pt idx="8516">
                  <c:v>42886.663587962961</c:v>
                </c:pt>
                <c:pt idx="8517">
                  <c:v>42886.701770833337</c:v>
                </c:pt>
                <c:pt idx="8518">
                  <c:v>42886.70753472222</c:v>
                </c:pt>
                <c:pt idx="8519">
                  <c:v>42886.721203703702</c:v>
                </c:pt>
                <c:pt idx="8520">
                  <c:v>42886.725995370369</c:v>
                </c:pt>
                <c:pt idx="8521">
                  <c:v>42886.731203703705</c:v>
                </c:pt>
                <c:pt idx="8522">
                  <c:v>42886.737395833334</c:v>
                </c:pt>
                <c:pt idx="8523">
                  <c:v>42887.352835648147</c:v>
                </c:pt>
                <c:pt idx="8524">
                  <c:v>42887.366307870368</c:v>
                </c:pt>
                <c:pt idx="8525">
                  <c:v>42887.423449074071</c:v>
                </c:pt>
                <c:pt idx="8526">
                  <c:v>42887.429131944446</c:v>
                </c:pt>
                <c:pt idx="8527">
                  <c:v>42887.434884259259</c:v>
                </c:pt>
                <c:pt idx="8528">
                  <c:v>42887.440358796295</c:v>
                </c:pt>
                <c:pt idx="8529">
                  <c:v>42887.445879629631</c:v>
                </c:pt>
                <c:pt idx="8530">
                  <c:v>42887.451342592591</c:v>
                </c:pt>
                <c:pt idx="8531">
                  <c:v>42887.456747685188</c:v>
                </c:pt>
                <c:pt idx="8532">
                  <c:v>42887.462048611109</c:v>
                </c:pt>
                <c:pt idx="8533">
                  <c:v>42887.467303240737</c:v>
                </c:pt>
                <c:pt idx="8534">
                  <c:v>42887.472500000003</c:v>
                </c:pt>
                <c:pt idx="8535">
                  <c:v>42887.477581018517</c:v>
                </c:pt>
                <c:pt idx="8536">
                  <c:v>42887.482604166667</c:v>
                </c:pt>
                <c:pt idx="8537">
                  <c:v>42887.487557870372</c:v>
                </c:pt>
                <c:pt idx="8538">
                  <c:v>42887.492546296293</c:v>
                </c:pt>
                <c:pt idx="8539">
                  <c:v>42887.497453703705</c:v>
                </c:pt>
                <c:pt idx="8540">
                  <c:v>42887.502233796295</c:v>
                </c:pt>
                <c:pt idx="8541">
                  <c:v>42887.506967592592</c:v>
                </c:pt>
                <c:pt idx="8542">
                  <c:v>42887.511701388888</c:v>
                </c:pt>
                <c:pt idx="8543">
                  <c:v>42887.51630787037</c:v>
                </c:pt>
                <c:pt idx="8544">
                  <c:v>42887.520891203705</c:v>
                </c:pt>
                <c:pt idx="8545">
                  <c:v>42887.525543981479</c:v>
                </c:pt>
                <c:pt idx="8546">
                  <c:v>42887.530127314814</c:v>
                </c:pt>
                <c:pt idx="8547">
                  <c:v>42887.53466435185</c:v>
                </c:pt>
                <c:pt idx="8548">
                  <c:v>42887.539120370369</c:v>
                </c:pt>
                <c:pt idx="8549">
                  <c:v>42887.543506944443</c:v>
                </c:pt>
                <c:pt idx="8550">
                  <c:v>42887.547881944447</c:v>
                </c:pt>
                <c:pt idx="8551">
                  <c:v>42887.552037037036</c:v>
                </c:pt>
                <c:pt idx="8552">
                  <c:v>42887.556574074071</c:v>
                </c:pt>
                <c:pt idx="8553">
                  <c:v>42887.560578703706</c:v>
                </c:pt>
                <c:pt idx="8554">
                  <c:v>42887.564467592594</c:v>
                </c:pt>
                <c:pt idx="8555">
                  <c:v>42887.568287037036</c:v>
                </c:pt>
                <c:pt idx="8556">
                  <c:v>42887.572222222225</c:v>
                </c:pt>
                <c:pt idx="8557">
                  <c:v>42887.576111111113</c:v>
                </c:pt>
                <c:pt idx="8558">
                  <c:v>42887.579710648148</c:v>
                </c:pt>
                <c:pt idx="8559">
                  <c:v>42887.58353009259</c:v>
                </c:pt>
                <c:pt idx="8560">
                  <c:v>42887.58730324074</c:v>
                </c:pt>
                <c:pt idx="8561">
                  <c:v>42887.591145833336</c:v>
                </c:pt>
                <c:pt idx="8562">
                  <c:v>42887.595023148147</c:v>
                </c:pt>
                <c:pt idx="8563">
                  <c:v>42887.598796296297</c:v>
                </c:pt>
                <c:pt idx="8564">
                  <c:v>42887.602534722224</c:v>
                </c:pt>
                <c:pt idx="8565">
                  <c:v>42887.606307870374</c:v>
                </c:pt>
                <c:pt idx="8566">
                  <c:v>42887.643877314818</c:v>
                </c:pt>
                <c:pt idx="8567">
                  <c:v>42887.681192129632</c:v>
                </c:pt>
                <c:pt idx="8568">
                  <c:v>42887.686018518521</c:v>
                </c:pt>
                <c:pt idx="8569">
                  <c:v>42887.690046296295</c:v>
                </c:pt>
                <c:pt idx="8570">
                  <c:v>42887.693969907406</c:v>
                </c:pt>
                <c:pt idx="8571">
                  <c:v>42887.698067129626</c:v>
                </c:pt>
                <c:pt idx="8572">
                  <c:v>42887.706261574072</c:v>
                </c:pt>
                <c:pt idx="8573">
                  <c:v>42887.7184837963</c:v>
                </c:pt>
                <c:pt idx="8574">
                  <c:v>42887.722662037035</c:v>
                </c:pt>
                <c:pt idx="8575">
                  <c:v>42887.731666666667</c:v>
                </c:pt>
                <c:pt idx="8576">
                  <c:v>42887.737916666665</c:v>
                </c:pt>
                <c:pt idx="8577">
                  <c:v>42888.335856481484</c:v>
                </c:pt>
                <c:pt idx="8578">
                  <c:v>42888.355555555558</c:v>
                </c:pt>
                <c:pt idx="8579">
                  <c:v>42888.37</c:v>
                </c:pt>
                <c:pt idx="8580">
                  <c:v>42888.383425925924</c:v>
                </c:pt>
                <c:pt idx="8581">
                  <c:v>42888.389270833337</c:v>
                </c:pt>
                <c:pt idx="8582">
                  <c:v>42888.394386574073</c:v>
                </c:pt>
                <c:pt idx="8583">
                  <c:v>42888.399363425924</c:v>
                </c:pt>
                <c:pt idx="8584">
                  <c:v>42888.404097222221</c:v>
                </c:pt>
                <c:pt idx="8585">
                  <c:v>42888.40861111111</c:v>
                </c:pt>
                <c:pt idx="8586">
                  <c:v>42888.413229166668</c:v>
                </c:pt>
                <c:pt idx="8587">
                  <c:v>42888.422627314816</c:v>
                </c:pt>
                <c:pt idx="8588">
                  <c:v>42888.427071759259</c:v>
                </c:pt>
                <c:pt idx="8589">
                  <c:v>42888.431701388887</c:v>
                </c:pt>
                <c:pt idx="8590">
                  <c:v>42888.436053240737</c:v>
                </c:pt>
                <c:pt idx="8591">
                  <c:v>42888.440370370372</c:v>
                </c:pt>
                <c:pt idx="8592">
                  <c:v>42888.444374999999</c:v>
                </c:pt>
                <c:pt idx="8593">
                  <c:v>42888.449131944442</c:v>
                </c:pt>
                <c:pt idx="8594">
                  <c:v>42888.45453703704</c:v>
                </c:pt>
                <c:pt idx="8595">
                  <c:v>42888.460162037038</c:v>
                </c:pt>
                <c:pt idx="8596">
                  <c:v>42888.466666666667</c:v>
                </c:pt>
                <c:pt idx="8597">
                  <c:v>42888.471944444442</c:v>
                </c:pt>
                <c:pt idx="8598">
                  <c:v>42888.47792824074</c:v>
                </c:pt>
                <c:pt idx="8599">
                  <c:v>42888.483275462961</c:v>
                </c:pt>
                <c:pt idx="8600">
                  <c:v>42888.488495370373</c:v>
                </c:pt>
                <c:pt idx="8601">
                  <c:v>42888.493819444448</c:v>
                </c:pt>
                <c:pt idx="8602">
                  <c:v>42888.498078703706</c:v>
                </c:pt>
                <c:pt idx="8603">
                  <c:v>42888.502372685187</c:v>
                </c:pt>
                <c:pt idx="8604">
                  <c:v>42888.507013888891</c:v>
                </c:pt>
                <c:pt idx="8605">
                  <c:v>42888.511053240742</c:v>
                </c:pt>
                <c:pt idx="8606">
                  <c:v>42888.515300925923</c:v>
                </c:pt>
                <c:pt idx="8607">
                  <c:v>42888.519768518519</c:v>
                </c:pt>
                <c:pt idx="8608">
                  <c:v>42888.523923611108</c:v>
                </c:pt>
                <c:pt idx="8609">
                  <c:v>42888.52853009259</c:v>
                </c:pt>
                <c:pt idx="8610">
                  <c:v>42888.541122685187</c:v>
                </c:pt>
                <c:pt idx="8611">
                  <c:v>42888.582268518519</c:v>
                </c:pt>
                <c:pt idx="8612">
                  <c:v>42888.586574074077</c:v>
                </c:pt>
                <c:pt idx="8613">
                  <c:v>42888.609409722223</c:v>
                </c:pt>
                <c:pt idx="8614">
                  <c:v>42888.614016203705</c:v>
                </c:pt>
                <c:pt idx="8615">
                  <c:v>42888.633356481485</c:v>
                </c:pt>
                <c:pt idx="8616">
                  <c:v>42888.657199074078</c:v>
                </c:pt>
                <c:pt idx="8617">
                  <c:v>42888.692812499998</c:v>
                </c:pt>
                <c:pt idx="8618">
                  <c:v>42888.707766203705</c:v>
                </c:pt>
                <c:pt idx="8619">
                  <c:v>42888.741354166668</c:v>
                </c:pt>
                <c:pt idx="8620">
                  <c:v>42889.344143518516</c:v>
                </c:pt>
                <c:pt idx="8621">
                  <c:v>42889.352129629631</c:v>
                </c:pt>
                <c:pt idx="8622">
                  <c:v>42889.360821759263</c:v>
                </c:pt>
                <c:pt idx="8623">
                  <c:v>42889.374918981484</c:v>
                </c:pt>
                <c:pt idx="8624">
                  <c:v>42889.381712962961</c:v>
                </c:pt>
                <c:pt idx="8625">
                  <c:v>42889.394872685189</c:v>
                </c:pt>
                <c:pt idx="8626">
                  <c:v>42889.401284722226</c:v>
                </c:pt>
                <c:pt idx="8627">
                  <c:v>42889.407488425924</c:v>
                </c:pt>
                <c:pt idx="8628">
                  <c:v>42889.413726851853</c:v>
                </c:pt>
                <c:pt idx="8629">
                  <c:v>42889.419791666667</c:v>
                </c:pt>
                <c:pt idx="8630">
                  <c:v>42889.425682870373</c:v>
                </c:pt>
                <c:pt idx="8631">
                  <c:v>42889.431574074071</c:v>
                </c:pt>
                <c:pt idx="8632">
                  <c:v>42889.437638888892</c:v>
                </c:pt>
                <c:pt idx="8633">
                  <c:v>42889.443252314813</c:v>
                </c:pt>
                <c:pt idx="8634">
                  <c:v>42889.454386574071</c:v>
                </c:pt>
                <c:pt idx="8635">
                  <c:v>42889.459965277776</c:v>
                </c:pt>
                <c:pt idx="8636">
                  <c:v>42889.465497685182</c:v>
                </c:pt>
                <c:pt idx="8637">
                  <c:v>42889.470868055556</c:v>
                </c:pt>
                <c:pt idx="8638">
                  <c:v>42889.476030092592</c:v>
                </c:pt>
                <c:pt idx="8639">
                  <c:v>42889.481180555558</c:v>
                </c:pt>
                <c:pt idx="8640">
                  <c:v>42889.491273148145</c:v>
                </c:pt>
                <c:pt idx="8641">
                  <c:v>42889.496261574073</c:v>
                </c:pt>
                <c:pt idx="8642">
                  <c:v>42889.501157407409</c:v>
                </c:pt>
                <c:pt idx="8643">
                  <c:v>42889.505914351852</c:v>
                </c:pt>
                <c:pt idx="8644">
                  <c:v>42889.510949074072</c:v>
                </c:pt>
                <c:pt idx="8645">
                  <c:v>42889.515960648147</c:v>
                </c:pt>
                <c:pt idx="8646">
                  <c:v>42889.520752314813</c:v>
                </c:pt>
                <c:pt idx="8647">
                  <c:v>42889.525682870371</c:v>
                </c:pt>
                <c:pt idx="8648">
                  <c:v>42889.530902777777</c:v>
                </c:pt>
                <c:pt idx="8649">
                  <c:v>42889.535694444443</c:v>
                </c:pt>
                <c:pt idx="8650">
                  <c:v>42889.540243055555</c:v>
                </c:pt>
                <c:pt idx="8651">
                  <c:v>42889.544965277775</c:v>
                </c:pt>
                <c:pt idx="8652">
                  <c:v>42889.549421296295</c:v>
                </c:pt>
                <c:pt idx="8653">
                  <c:v>42889.554027777776</c:v>
                </c:pt>
                <c:pt idx="8654">
                  <c:v>42889.558645833335</c:v>
                </c:pt>
                <c:pt idx="8655">
                  <c:v>42889.563831018517</c:v>
                </c:pt>
                <c:pt idx="8656">
                  <c:v>42889.571493055555</c:v>
                </c:pt>
                <c:pt idx="8657">
                  <c:v>42889.655416666668</c:v>
                </c:pt>
                <c:pt idx="8658">
                  <c:v>42889.660011574073</c:v>
                </c:pt>
                <c:pt idx="8659">
                  <c:v>42889.664502314816</c:v>
                </c:pt>
                <c:pt idx="8660">
                  <c:v>42889.676712962966</c:v>
                </c:pt>
                <c:pt idx="8661">
                  <c:v>42889.680405092593</c:v>
                </c:pt>
                <c:pt idx="8662">
                  <c:v>42889.687662037039</c:v>
                </c:pt>
                <c:pt idx="8663">
                  <c:v>42889.70416666667</c:v>
                </c:pt>
                <c:pt idx="8664">
                  <c:v>42889.71230324074</c:v>
                </c:pt>
                <c:pt idx="8665">
                  <c:v>42889.724803240744</c:v>
                </c:pt>
                <c:pt idx="8666">
                  <c:v>42889.735011574077</c:v>
                </c:pt>
                <c:pt idx="8667">
                  <c:v>42889.741342592592</c:v>
                </c:pt>
                <c:pt idx="8668">
                  <c:v>42889.753020833334</c:v>
                </c:pt>
                <c:pt idx="8669">
                  <c:v>42889.768414351849</c:v>
                </c:pt>
                <c:pt idx="8670">
                  <c:v>42890.335995370369</c:v>
                </c:pt>
                <c:pt idx="8671">
                  <c:v>42890.36041666667</c:v>
                </c:pt>
                <c:pt idx="8672">
                  <c:v>42890.373888888891</c:v>
                </c:pt>
                <c:pt idx="8673">
                  <c:v>42890.379756944443</c:v>
                </c:pt>
                <c:pt idx="8674">
                  <c:v>42890.385775462964</c:v>
                </c:pt>
                <c:pt idx="8675">
                  <c:v>42890.392141203702</c:v>
                </c:pt>
                <c:pt idx="8676">
                  <c:v>42890.398136574076</c:v>
                </c:pt>
                <c:pt idx="8677">
                  <c:v>42890.404108796298</c:v>
                </c:pt>
                <c:pt idx="8678">
                  <c:v>42890.410243055558</c:v>
                </c:pt>
                <c:pt idx="8679">
                  <c:v>42890.416192129633</c:v>
                </c:pt>
                <c:pt idx="8680">
                  <c:v>42890.421724537038</c:v>
                </c:pt>
                <c:pt idx="8681">
                  <c:v>42890.427175925928</c:v>
                </c:pt>
                <c:pt idx="8682">
                  <c:v>42890.432187500002</c:v>
                </c:pt>
                <c:pt idx="8683">
                  <c:v>42890.437511574077</c:v>
                </c:pt>
                <c:pt idx="8684">
                  <c:v>42890.443009259259</c:v>
                </c:pt>
                <c:pt idx="8685">
                  <c:v>42890.448518518519</c:v>
                </c:pt>
                <c:pt idx="8686">
                  <c:v>42890.505196759259</c:v>
                </c:pt>
                <c:pt idx="8687">
                  <c:v>42890.513865740744</c:v>
                </c:pt>
                <c:pt idx="8688">
                  <c:v>42890.53</c:v>
                </c:pt>
                <c:pt idx="8689">
                  <c:v>42890.53402777778</c:v>
                </c:pt>
                <c:pt idx="8690">
                  <c:v>42890.539212962962</c:v>
                </c:pt>
                <c:pt idx="8691">
                  <c:v>42890.543240740742</c:v>
                </c:pt>
                <c:pt idx="8692">
                  <c:v>42890.551203703704</c:v>
                </c:pt>
                <c:pt idx="8693">
                  <c:v>42890.555092592593</c:v>
                </c:pt>
                <c:pt idx="8694">
                  <c:v>42890.559004629627</c:v>
                </c:pt>
                <c:pt idx="8695">
                  <c:v>42890.562662037039</c:v>
                </c:pt>
                <c:pt idx="8696">
                  <c:v>42890.566724537035</c:v>
                </c:pt>
                <c:pt idx="8697">
                  <c:v>42890.570381944446</c:v>
                </c:pt>
                <c:pt idx="8698">
                  <c:v>42890.574074074073</c:v>
                </c:pt>
                <c:pt idx="8699">
                  <c:v>42890.581377314818</c:v>
                </c:pt>
                <c:pt idx="8700">
                  <c:v>42890.585011574076</c:v>
                </c:pt>
                <c:pt idx="8701">
                  <c:v>42890.588530092595</c:v>
                </c:pt>
                <c:pt idx="8702">
                  <c:v>42890.592048611114</c:v>
                </c:pt>
                <c:pt idx="8703">
                  <c:v>42890.595613425925</c:v>
                </c:pt>
                <c:pt idx="8704">
                  <c:v>42890.599328703705</c:v>
                </c:pt>
                <c:pt idx="8705">
                  <c:v>42890.607141203705</c:v>
                </c:pt>
                <c:pt idx="8706">
                  <c:v>42890.618009259262</c:v>
                </c:pt>
                <c:pt idx="8707">
                  <c:v>42890.621921296297</c:v>
                </c:pt>
                <c:pt idx="8708">
                  <c:v>42890.636701388888</c:v>
                </c:pt>
                <c:pt idx="8709">
                  <c:v>42890.659143518518</c:v>
                </c:pt>
                <c:pt idx="8710">
                  <c:v>42890.674560185187</c:v>
                </c:pt>
                <c:pt idx="8711">
                  <c:v>42890.686238425929</c:v>
                </c:pt>
                <c:pt idx="8712">
                  <c:v>42890.713043981479</c:v>
                </c:pt>
                <c:pt idx="8713">
                  <c:v>42890.72797453704</c:v>
                </c:pt>
                <c:pt idx="8714">
                  <c:v>42891.345289351855</c:v>
                </c:pt>
                <c:pt idx="8715">
                  <c:v>42891.352812500001</c:v>
                </c:pt>
                <c:pt idx="8716">
                  <c:v>42891.373865740738</c:v>
                </c:pt>
                <c:pt idx="8717">
                  <c:v>42891.380208333336</c:v>
                </c:pt>
                <c:pt idx="8718">
                  <c:v>42891.386238425926</c:v>
                </c:pt>
                <c:pt idx="8719">
                  <c:v>42891.392291666663</c:v>
                </c:pt>
                <c:pt idx="8720">
                  <c:v>42891.397349537037</c:v>
                </c:pt>
                <c:pt idx="8721">
                  <c:v>42891.423101851855</c:v>
                </c:pt>
                <c:pt idx="8722">
                  <c:v>42891.42827546296</c:v>
                </c:pt>
                <c:pt idx="8723">
                  <c:v>42891.433715277781</c:v>
                </c:pt>
                <c:pt idx="8724">
                  <c:v>42891.439039351855</c:v>
                </c:pt>
                <c:pt idx="8725">
                  <c:v>42891.444571759261</c:v>
                </c:pt>
                <c:pt idx="8726">
                  <c:v>42891.449803240743</c:v>
                </c:pt>
                <c:pt idx="8727">
                  <c:v>42891.455046296294</c:v>
                </c:pt>
                <c:pt idx="8728">
                  <c:v>42891.460104166668</c:v>
                </c:pt>
                <c:pt idx="8729">
                  <c:v>42891.46533564815</c:v>
                </c:pt>
                <c:pt idx="8730">
                  <c:v>42891.470266203702</c:v>
                </c:pt>
                <c:pt idx="8731">
                  <c:v>42891.475057870368</c:v>
                </c:pt>
                <c:pt idx="8732">
                  <c:v>42891.479814814818</c:v>
                </c:pt>
                <c:pt idx="8733">
                  <c:v>42891.503958333335</c:v>
                </c:pt>
                <c:pt idx="8734">
                  <c:v>42891.5312037037</c:v>
                </c:pt>
                <c:pt idx="8735">
                  <c:v>42891.575868055559</c:v>
                </c:pt>
                <c:pt idx="8736">
                  <c:v>42892.370092592595</c:v>
                </c:pt>
                <c:pt idx="8737">
                  <c:v>42892.567013888889</c:v>
                </c:pt>
                <c:pt idx="8738">
                  <c:v>42892.593715277777</c:v>
                </c:pt>
                <c:pt idx="8739">
                  <c:v>42892.627916666665</c:v>
                </c:pt>
                <c:pt idx="8740">
                  <c:v>42892.642638888887</c:v>
                </c:pt>
                <c:pt idx="8741">
                  <c:v>42892.658217592594</c:v>
                </c:pt>
                <c:pt idx="8742">
                  <c:v>42892.66207175926</c:v>
                </c:pt>
                <c:pt idx="8743">
                  <c:v>42892.66611111111</c:v>
                </c:pt>
                <c:pt idx="8744">
                  <c:v>42892.670081018521</c:v>
                </c:pt>
                <c:pt idx="8745">
                  <c:v>42892.678344907406</c:v>
                </c:pt>
                <c:pt idx="8746">
                  <c:v>42892.682604166665</c:v>
                </c:pt>
                <c:pt idx="8747">
                  <c:v>42892.686666666668</c:v>
                </c:pt>
                <c:pt idx="8748">
                  <c:v>42892.690810185188</c:v>
                </c:pt>
                <c:pt idx="8749">
                  <c:v>42892.6953125</c:v>
                </c:pt>
                <c:pt idx="8750">
                  <c:v>42892.699652777781</c:v>
                </c:pt>
                <c:pt idx="8751">
                  <c:v>42892.703981481478</c:v>
                </c:pt>
                <c:pt idx="8752">
                  <c:v>42892.712997685187</c:v>
                </c:pt>
                <c:pt idx="8753">
                  <c:v>42892.717233796298</c:v>
                </c:pt>
                <c:pt idx="8754">
                  <c:v>42892.721516203703</c:v>
                </c:pt>
                <c:pt idx="8755">
                  <c:v>42892.726006944446</c:v>
                </c:pt>
                <c:pt idx="8756">
                  <c:v>42892.748865740738</c:v>
                </c:pt>
                <c:pt idx="8757">
                  <c:v>42893.362141203703</c:v>
                </c:pt>
                <c:pt idx="8758">
                  <c:v>42893.368819444448</c:v>
                </c:pt>
                <c:pt idx="8759">
                  <c:v>42893.37672453704</c:v>
                </c:pt>
                <c:pt idx="8760">
                  <c:v>42893.38349537037</c:v>
                </c:pt>
                <c:pt idx="8761">
                  <c:v>42893.389756944445</c:v>
                </c:pt>
                <c:pt idx="8762">
                  <c:v>42893.395925925928</c:v>
                </c:pt>
                <c:pt idx="8763">
                  <c:v>42893.401493055557</c:v>
                </c:pt>
                <c:pt idx="8764">
                  <c:v>42893.407002314816</c:v>
                </c:pt>
                <c:pt idx="8765">
                  <c:v>42893.412627314814</c:v>
                </c:pt>
                <c:pt idx="8766">
                  <c:v>42893.41783564815</c:v>
                </c:pt>
                <c:pt idx="8767">
                  <c:v>42893.423275462963</c:v>
                </c:pt>
                <c:pt idx="8768">
                  <c:v>42893.428506944445</c:v>
                </c:pt>
                <c:pt idx="8769">
                  <c:v>42893.433599537035</c:v>
                </c:pt>
                <c:pt idx="8770">
                  <c:v>42893.439085648148</c:v>
                </c:pt>
                <c:pt idx="8771">
                  <c:v>42893.444432870368</c:v>
                </c:pt>
                <c:pt idx="8772">
                  <c:v>42893.5002662037</c:v>
                </c:pt>
                <c:pt idx="8773">
                  <c:v>42893.626307870371</c:v>
                </c:pt>
                <c:pt idx="8774">
                  <c:v>42893.629942129628</c:v>
                </c:pt>
                <c:pt idx="8775">
                  <c:v>42893.634328703702</c:v>
                </c:pt>
                <c:pt idx="8776">
                  <c:v>42893.641319444447</c:v>
                </c:pt>
                <c:pt idx="8777">
                  <c:v>42893.647627314815</c:v>
                </c:pt>
                <c:pt idx="8778">
                  <c:v>42893.652916666666</c:v>
                </c:pt>
                <c:pt idx="8779">
                  <c:v>42893.659143518518</c:v>
                </c:pt>
                <c:pt idx="8780">
                  <c:v>42893.664386574077</c:v>
                </c:pt>
                <c:pt idx="8781">
                  <c:v>42893.671157407407</c:v>
                </c:pt>
                <c:pt idx="8782">
                  <c:v>42893.676134259258</c:v>
                </c:pt>
                <c:pt idx="8783">
                  <c:v>42893.681192129632</c:v>
                </c:pt>
                <c:pt idx="8784">
                  <c:v>42893.685659722221</c:v>
                </c:pt>
                <c:pt idx="8785">
                  <c:v>42893.690636574072</c:v>
                </c:pt>
                <c:pt idx="8786">
                  <c:v>42893.694780092592</c:v>
                </c:pt>
                <c:pt idx="8787">
                  <c:v>42893.70008101852</c:v>
                </c:pt>
                <c:pt idx="8788">
                  <c:v>42893.712650462963</c:v>
                </c:pt>
                <c:pt idx="8789">
                  <c:v>42893.718923611108</c:v>
                </c:pt>
                <c:pt idx="8790">
                  <c:v>42893.726030092592</c:v>
                </c:pt>
                <c:pt idx="8791">
                  <c:v>42893.731192129628</c:v>
                </c:pt>
                <c:pt idx="8792">
                  <c:v>42893.735891203702</c:v>
                </c:pt>
                <c:pt idx="8793">
                  <c:v>42893.740891203706</c:v>
                </c:pt>
                <c:pt idx="8794">
                  <c:v>42893.751527777778</c:v>
                </c:pt>
                <c:pt idx="8795">
                  <c:v>42893.756469907406</c:v>
                </c:pt>
                <c:pt idx="8796">
                  <c:v>42893.761666666665</c:v>
                </c:pt>
                <c:pt idx="8797">
                  <c:v>42893.773217592592</c:v>
                </c:pt>
                <c:pt idx="8798">
                  <c:v>42894.388495370367</c:v>
                </c:pt>
                <c:pt idx="8799">
                  <c:v>42894.62296296296</c:v>
                </c:pt>
                <c:pt idx="8800">
                  <c:v>42894.671493055554</c:v>
                </c:pt>
                <c:pt idx="8801">
                  <c:v>42894.677986111114</c:v>
                </c:pt>
                <c:pt idx="8802">
                  <c:v>42894.684386574074</c:v>
                </c:pt>
                <c:pt idx="8803">
                  <c:v>42894.718148148146</c:v>
                </c:pt>
                <c:pt idx="8804">
                  <c:v>42894.722187500003</c:v>
                </c:pt>
                <c:pt idx="8805">
                  <c:v>42894.726550925923</c:v>
                </c:pt>
                <c:pt idx="8806">
                  <c:v>42894.730879629627</c:v>
                </c:pt>
                <c:pt idx="8807">
                  <c:v>42894.735648148147</c:v>
                </c:pt>
                <c:pt idx="8808">
                  <c:v>42895.335717592592</c:v>
                </c:pt>
                <c:pt idx="8809">
                  <c:v>42895.365624999999</c:v>
                </c:pt>
                <c:pt idx="8810">
                  <c:v>42895.374085648145</c:v>
                </c:pt>
                <c:pt idx="8811">
                  <c:v>42895.391944444447</c:v>
                </c:pt>
                <c:pt idx="8812">
                  <c:v>42895.398113425923</c:v>
                </c:pt>
                <c:pt idx="8813">
                  <c:v>42895.40425925926</c:v>
                </c:pt>
                <c:pt idx="8814">
                  <c:v>42895.416018518517</c:v>
                </c:pt>
                <c:pt idx="8815">
                  <c:v>42895.427719907406</c:v>
                </c:pt>
                <c:pt idx="8816">
                  <c:v>42895.433391203704</c:v>
                </c:pt>
                <c:pt idx="8817">
                  <c:v>42895.439016203702</c:v>
                </c:pt>
                <c:pt idx="8818">
                  <c:v>42895.444479166668</c:v>
                </c:pt>
                <c:pt idx="8819">
                  <c:v>42895.450011574074</c:v>
                </c:pt>
                <c:pt idx="8820">
                  <c:v>42895.455405092594</c:v>
                </c:pt>
                <c:pt idx="8821">
                  <c:v>42895.460601851853</c:v>
                </c:pt>
                <c:pt idx="8822">
                  <c:v>42895.470694444448</c:v>
                </c:pt>
                <c:pt idx="8823">
                  <c:v>42895.474918981483</c:v>
                </c:pt>
                <c:pt idx="8824">
                  <c:v>42895.479178240741</c:v>
                </c:pt>
                <c:pt idx="8825">
                  <c:v>42895.483958333331</c:v>
                </c:pt>
                <c:pt idx="8826">
                  <c:v>42895.488726851851</c:v>
                </c:pt>
                <c:pt idx="8827">
                  <c:v>42895.651689814818</c:v>
                </c:pt>
                <c:pt idx="8828">
                  <c:v>42895.655914351853</c:v>
                </c:pt>
                <c:pt idx="8829">
                  <c:v>42895.661157407405</c:v>
                </c:pt>
                <c:pt idx="8830">
                  <c:v>42895.678043981483</c:v>
                </c:pt>
                <c:pt idx="8831">
                  <c:v>42895.69122685185</c:v>
                </c:pt>
                <c:pt idx="8832">
                  <c:v>42896.47828703704</c:v>
                </c:pt>
                <c:pt idx="8833">
                  <c:v>42896.608391203707</c:v>
                </c:pt>
                <c:pt idx="8834">
                  <c:v>42896.616284722222</c:v>
                </c:pt>
                <c:pt idx="8835">
                  <c:v>42896.623993055553</c:v>
                </c:pt>
                <c:pt idx="8836">
                  <c:v>42896.627743055556</c:v>
                </c:pt>
                <c:pt idx="8837">
                  <c:v>42896.665243055555</c:v>
                </c:pt>
                <c:pt idx="8838">
                  <c:v>42896.688611111109</c:v>
                </c:pt>
                <c:pt idx="8839">
                  <c:v>42896.70039351852</c:v>
                </c:pt>
                <c:pt idx="8840">
                  <c:v>42896.713425925926</c:v>
                </c:pt>
                <c:pt idx="8841">
                  <c:v>42896.756064814814</c:v>
                </c:pt>
                <c:pt idx="8842">
                  <c:v>42897.572488425925</c:v>
                </c:pt>
                <c:pt idx="8843">
                  <c:v>42897.592534722222</c:v>
                </c:pt>
                <c:pt idx="8844">
                  <c:v>42897.596458333333</c:v>
                </c:pt>
                <c:pt idx="8845">
                  <c:v>42897.600416666668</c:v>
                </c:pt>
                <c:pt idx="8846">
                  <c:v>42897.604305555556</c:v>
                </c:pt>
                <c:pt idx="8847">
                  <c:v>42897.608171296299</c:v>
                </c:pt>
                <c:pt idx="8848">
                  <c:v>42897.642453703702</c:v>
                </c:pt>
                <c:pt idx="8849">
                  <c:v>42897.646192129629</c:v>
                </c:pt>
                <c:pt idx="8850">
                  <c:v>42897.64980324074</c:v>
                </c:pt>
                <c:pt idx="8851">
                  <c:v>42897.653414351851</c:v>
                </c:pt>
                <c:pt idx="8852">
                  <c:v>42897.657094907408</c:v>
                </c:pt>
                <c:pt idx="8853">
                  <c:v>42897.660729166666</c:v>
                </c:pt>
                <c:pt idx="8854">
                  <c:v>42897.664409722223</c:v>
                </c:pt>
                <c:pt idx="8855">
                  <c:v>42897.668136574073</c:v>
                </c:pt>
                <c:pt idx="8856">
                  <c:v>42897.671840277777</c:v>
                </c:pt>
                <c:pt idx="8857">
                  <c:v>42897.675509259258</c:v>
                </c:pt>
                <c:pt idx="8858">
                  <c:v>42897.679212962961</c:v>
                </c:pt>
                <c:pt idx="8859">
                  <c:v>42897.682800925926</c:v>
                </c:pt>
                <c:pt idx="8860">
                  <c:v>42897.686597222222</c:v>
                </c:pt>
                <c:pt idx="8861">
                  <c:v>42897.690474537034</c:v>
                </c:pt>
                <c:pt idx="8862">
                  <c:v>42897.694502314815</c:v>
                </c:pt>
                <c:pt idx="8863">
                  <c:v>42897.698414351849</c:v>
                </c:pt>
                <c:pt idx="8864">
                  <c:v>42897.702268518522</c:v>
                </c:pt>
                <c:pt idx="8865">
                  <c:v>42897.706238425926</c:v>
                </c:pt>
                <c:pt idx="8866">
                  <c:v>42897.710046296299</c:v>
                </c:pt>
                <c:pt idx="8867">
                  <c:v>42897.713831018518</c:v>
                </c:pt>
                <c:pt idx="8868">
                  <c:v>42897.717731481483</c:v>
                </c:pt>
                <c:pt idx="8869">
                  <c:v>42897.721701388888</c:v>
                </c:pt>
                <c:pt idx="8870">
                  <c:v>42897.725740740738</c:v>
                </c:pt>
                <c:pt idx="8871">
                  <c:v>42897.730046296296</c:v>
                </c:pt>
                <c:pt idx="8872">
                  <c:v>42897.734351851854</c:v>
                </c:pt>
                <c:pt idx="8873">
                  <c:v>42897.738611111112</c:v>
                </c:pt>
                <c:pt idx="8874">
                  <c:v>42897.743483796294</c:v>
                </c:pt>
                <c:pt idx="8875">
                  <c:v>42897.758298611108</c:v>
                </c:pt>
                <c:pt idx="8876">
                  <c:v>42897.766631944447</c:v>
                </c:pt>
                <c:pt idx="8877">
                  <c:v>42898.345763888887</c:v>
                </c:pt>
                <c:pt idx="8878">
                  <c:v>42898.36855324074</c:v>
                </c:pt>
                <c:pt idx="8879">
                  <c:v>42898.668043981481</c:v>
                </c:pt>
                <c:pt idx="8880">
                  <c:v>42899.558831018519</c:v>
                </c:pt>
                <c:pt idx="8881">
                  <c:v>42900.38040509259</c:v>
                </c:pt>
                <c:pt idx="8882">
                  <c:v>42900.394432870373</c:v>
                </c:pt>
                <c:pt idx="8883">
                  <c:v>42900.506712962961</c:v>
                </c:pt>
                <c:pt idx="8884">
                  <c:v>42900.51122685185</c:v>
                </c:pt>
                <c:pt idx="8885">
                  <c:v>42900.626956018517</c:v>
                </c:pt>
                <c:pt idx="8886">
                  <c:v>42900.631145833337</c:v>
                </c:pt>
                <c:pt idx="8887">
                  <c:v>42900.635381944441</c:v>
                </c:pt>
                <c:pt idx="8888">
                  <c:v>42900.639594907407</c:v>
                </c:pt>
                <c:pt idx="8889">
                  <c:v>42900.676215277781</c:v>
                </c:pt>
                <c:pt idx="8890">
                  <c:v>42900.679988425924</c:v>
                </c:pt>
                <c:pt idx="8891">
                  <c:v>42900.691458333335</c:v>
                </c:pt>
                <c:pt idx="8892">
                  <c:v>42900.695428240739</c:v>
                </c:pt>
                <c:pt idx="8893">
                  <c:v>42900.699444444443</c:v>
                </c:pt>
                <c:pt idx="8894">
                  <c:v>42900.703344907408</c:v>
                </c:pt>
                <c:pt idx="8895">
                  <c:v>42900.707303240742</c:v>
                </c:pt>
                <c:pt idx="8896">
                  <c:v>42900.711319444446</c:v>
                </c:pt>
                <c:pt idx="8897">
                  <c:v>42900.715497685182</c:v>
                </c:pt>
                <c:pt idx="8898">
                  <c:v>42900.719814814816</c:v>
                </c:pt>
                <c:pt idx="8899">
                  <c:v>42900.724745370368</c:v>
                </c:pt>
                <c:pt idx="8900">
                  <c:v>42900.778657407405</c:v>
                </c:pt>
                <c:pt idx="8901">
                  <c:v>42901.335729166669</c:v>
                </c:pt>
                <c:pt idx="8902">
                  <c:v>42901.347233796296</c:v>
                </c:pt>
                <c:pt idx="8903">
                  <c:v>42901.355844907404</c:v>
                </c:pt>
                <c:pt idx="8904">
                  <c:v>42901.370844907404</c:v>
                </c:pt>
                <c:pt idx="8905">
                  <c:v>42901.377939814818</c:v>
                </c:pt>
                <c:pt idx="8906">
                  <c:v>42901.384629629632</c:v>
                </c:pt>
                <c:pt idx="8907">
                  <c:v>42901.403923611113</c:v>
                </c:pt>
                <c:pt idx="8908">
                  <c:v>42901.410138888888</c:v>
                </c:pt>
                <c:pt idx="8909">
                  <c:v>42901.416435185187</c:v>
                </c:pt>
                <c:pt idx="8910">
                  <c:v>42901.422442129631</c:v>
                </c:pt>
                <c:pt idx="8911">
                  <c:v>42901.428356481483</c:v>
                </c:pt>
                <c:pt idx="8912">
                  <c:v>42901.434212962966</c:v>
                </c:pt>
                <c:pt idx="8913">
                  <c:v>42901.439953703702</c:v>
                </c:pt>
                <c:pt idx="8914">
                  <c:v>42901.445601851854</c:v>
                </c:pt>
                <c:pt idx="8915">
                  <c:v>42901.451099537036</c:v>
                </c:pt>
                <c:pt idx="8916">
                  <c:v>42901.455821759257</c:v>
                </c:pt>
                <c:pt idx="8917">
                  <c:v>42901.461215277777</c:v>
                </c:pt>
                <c:pt idx="8918">
                  <c:v>42901.466597222221</c:v>
                </c:pt>
                <c:pt idx="8919">
                  <c:v>42901.482152777775</c:v>
                </c:pt>
                <c:pt idx="8920">
                  <c:v>42901.487372685187</c:v>
                </c:pt>
                <c:pt idx="8921">
                  <c:v>42901.501215277778</c:v>
                </c:pt>
                <c:pt idx="8922">
                  <c:v>42901.561099537037</c:v>
                </c:pt>
                <c:pt idx="8923">
                  <c:v>42902.412268518521</c:v>
                </c:pt>
                <c:pt idx="8924">
                  <c:v>42902.723634259259</c:v>
                </c:pt>
                <c:pt idx="8925">
                  <c:v>42902.757453703707</c:v>
                </c:pt>
                <c:pt idx="8926">
                  <c:v>42904.354050925926</c:v>
                </c:pt>
                <c:pt idx="8927">
                  <c:v>42904.368414351855</c:v>
                </c:pt>
                <c:pt idx="8928">
                  <c:v>42904.374791666669</c:v>
                </c:pt>
                <c:pt idx="8929">
                  <c:v>42904.381296296298</c:v>
                </c:pt>
                <c:pt idx="8930">
                  <c:v>42904.387384259258</c:v>
                </c:pt>
                <c:pt idx="8931">
                  <c:v>42904.39303240741</c:v>
                </c:pt>
                <c:pt idx="8932">
                  <c:v>42904.398182870369</c:v>
                </c:pt>
                <c:pt idx="8933">
                  <c:v>42904.403171296297</c:v>
                </c:pt>
                <c:pt idx="8934">
                  <c:v>42904.407847222225</c:v>
                </c:pt>
                <c:pt idx="8935">
                  <c:v>42904.412546296298</c:v>
                </c:pt>
                <c:pt idx="8936">
                  <c:v>42904.421597222223</c:v>
                </c:pt>
                <c:pt idx="8937">
                  <c:v>42904.426157407404</c:v>
                </c:pt>
                <c:pt idx="8938">
                  <c:v>42904.430659722224</c:v>
                </c:pt>
                <c:pt idx="8939">
                  <c:v>42904.435370370367</c:v>
                </c:pt>
                <c:pt idx="8940">
                  <c:v>42904.440150462964</c:v>
                </c:pt>
                <c:pt idx="8941">
                  <c:v>42904.444803240738</c:v>
                </c:pt>
                <c:pt idx="8942">
                  <c:v>42904.449282407404</c:v>
                </c:pt>
                <c:pt idx="8943">
                  <c:v>42904.453645833331</c:v>
                </c:pt>
                <c:pt idx="8944">
                  <c:v>42904.458090277774</c:v>
                </c:pt>
                <c:pt idx="8945">
                  <c:v>42904.462800925925</c:v>
                </c:pt>
                <c:pt idx="8946">
                  <c:v>42904.467615740738</c:v>
                </c:pt>
                <c:pt idx="8947">
                  <c:v>42904.472187500003</c:v>
                </c:pt>
                <c:pt idx="8948">
                  <c:v>42904.476574074077</c:v>
                </c:pt>
                <c:pt idx="8949">
                  <c:v>42904.481041666666</c:v>
                </c:pt>
                <c:pt idx="8950">
                  <c:v>42904.48541666667</c:v>
                </c:pt>
                <c:pt idx="8951">
                  <c:v>42904.490057870367</c:v>
                </c:pt>
                <c:pt idx="8952">
                  <c:v>42904.495289351849</c:v>
                </c:pt>
                <c:pt idx="8953">
                  <c:v>42904.500949074078</c:v>
                </c:pt>
                <c:pt idx="8954">
                  <c:v>42904.506099537037</c:v>
                </c:pt>
                <c:pt idx="8955">
                  <c:v>42904.510833333334</c:v>
                </c:pt>
                <c:pt idx="8956">
                  <c:v>42904.515509259261</c:v>
                </c:pt>
                <c:pt idx="8957">
                  <c:v>42904.52008101852</c:v>
                </c:pt>
                <c:pt idx="8958">
                  <c:v>42904.524571759262</c:v>
                </c:pt>
                <c:pt idx="8959">
                  <c:v>42904.529178240744</c:v>
                </c:pt>
                <c:pt idx="8960">
                  <c:v>42904.533958333333</c:v>
                </c:pt>
                <c:pt idx="8961">
                  <c:v>42904.538611111115</c:v>
                </c:pt>
                <c:pt idx="8962">
                  <c:v>42904.543391203704</c:v>
                </c:pt>
                <c:pt idx="8963">
                  <c:v>42904.547754629632</c:v>
                </c:pt>
                <c:pt idx="8964">
                  <c:v>42904.552349537036</c:v>
                </c:pt>
                <c:pt idx="8965">
                  <c:v>42904.556608796294</c:v>
                </c:pt>
                <c:pt idx="8966">
                  <c:v>42904.560983796298</c:v>
                </c:pt>
                <c:pt idx="8967">
                  <c:v>42904.565335648149</c:v>
                </c:pt>
                <c:pt idx="8968">
                  <c:v>42904.569618055553</c:v>
                </c:pt>
                <c:pt idx="8969">
                  <c:v>42904.573680555557</c:v>
                </c:pt>
                <c:pt idx="8970">
                  <c:v>42904.577662037038</c:v>
                </c:pt>
                <c:pt idx="8971">
                  <c:v>42904.581655092596</c:v>
                </c:pt>
                <c:pt idx="8972">
                  <c:v>42904.585706018515</c:v>
                </c:pt>
                <c:pt idx="8973">
                  <c:v>42904.589895833335</c:v>
                </c:pt>
                <c:pt idx="8974">
                  <c:v>42904.593842592592</c:v>
                </c:pt>
                <c:pt idx="8975">
                  <c:v>42904.597812499997</c:v>
                </c:pt>
                <c:pt idx="8976">
                  <c:v>42904.601759259262</c:v>
                </c:pt>
                <c:pt idx="8977">
                  <c:v>42904.605752314812</c:v>
                </c:pt>
                <c:pt idx="8978">
                  <c:v>42904.609710648147</c:v>
                </c:pt>
                <c:pt idx="8979">
                  <c:v>42904.613715277781</c:v>
                </c:pt>
                <c:pt idx="8980">
                  <c:v>42904.617650462962</c:v>
                </c:pt>
                <c:pt idx="8981">
                  <c:v>42904.621458333335</c:v>
                </c:pt>
                <c:pt idx="8982">
                  <c:v>42904.625277777777</c:v>
                </c:pt>
                <c:pt idx="8983">
                  <c:v>42905.669733796298</c:v>
                </c:pt>
                <c:pt idx="8984">
                  <c:v>42905.681400462963</c:v>
                </c:pt>
                <c:pt idx="8985">
                  <c:v>42905.68513888889</c:v>
                </c:pt>
                <c:pt idx="8986">
                  <c:v>42905.704583333332</c:v>
                </c:pt>
                <c:pt idx="8987">
                  <c:v>42905.708611111113</c:v>
                </c:pt>
                <c:pt idx="8988">
                  <c:v>42905.712824074071</c:v>
                </c:pt>
                <c:pt idx="8989">
                  <c:v>42905.716886574075</c:v>
                </c:pt>
                <c:pt idx="8990">
                  <c:v>42905.720949074072</c:v>
                </c:pt>
                <c:pt idx="8991">
                  <c:v>42905.725590277776</c:v>
                </c:pt>
                <c:pt idx="8992">
                  <c:v>42905.750520833331</c:v>
                </c:pt>
                <c:pt idx="8993">
                  <c:v>42905.755995370368</c:v>
                </c:pt>
                <c:pt idx="8994">
                  <c:v>42906.33630787037</c:v>
                </c:pt>
                <c:pt idx="8995">
                  <c:v>42906.361666666664</c:v>
                </c:pt>
                <c:pt idx="8996">
                  <c:v>42906.368969907409</c:v>
                </c:pt>
                <c:pt idx="8997">
                  <c:v>42906.376180555555</c:v>
                </c:pt>
                <c:pt idx="8998">
                  <c:v>42906.383263888885</c:v>
                </c:pt>
                <c:pt idx="8999">
                  <c:v>42906.390023148146</c:v>
                </c:pt>
                <c:pt idx="9000">
                  <c:v>42906.396620370368</c:v>
                </c:pt>
                <c:pt idx="9001">
                  <c:v>42906.403171296297</c:v>
                </c:pt>
                <c:pt idx="9002">
                  <c:v>42906.409548611111</c:v>
                </c:pt>
                <c:pt idx="9003">
                  <c:v>42906.415694444448</c:v>
                </c:pt>
                <c:pt idx="9004">
                  <c:v>42906.421689814815</c:v>
                </c:pt>
                <c:pt idx="9005">
                  <c:v>42906.427581018521</c:v>
                </c:pt>
                <c:pt idx="9006">
                  <c:v>42906.433483796296</c:v>
                </c:pt>
                <c:pt idx="9007">
                  <c:v>42906.439270833333</c:v>
                </c:pt>
                <c:pt idx="9008">
                  <c:v>42906.445011574076</c:v>
                </c:pt>
                <c:pt idx="9009">
                  <c:v>42906.450682870367</c:v>
                </c:pt>
                <c:pt idx="9010">
                  <c:v>42906.456203703703</c:v>
                </c:pt>
                <c:pt idx="9011">
                  <c:v>42906.46166666667</c:v>
                </c:pt>
                <c:pt idx="9012">
                  <c:v>42906.467060185183</c:v>
                </c:pt>
                <c:pt idx="9013">
                  <c:v>42906.472303240742</c:v>
                </c:pt>
                <c:pt idx="9014">
                  <c:v>42906.477465277778</c:v>
                </c:pt>
                <c:pt idx="9015">
                  <c:v>42906.482442129629</c:v>
                </c:pt>
                <c:pt idx="9016">
                  <c:v>42906.487534722219</c:v>
                </c:pt>
                <c:pt idx="9017">
                  <c:v>42906.492754629631</c:v>
                </c:pt>
                <c:pt idx="9018">
                  <c:v>42906.497731481482</c:v>
                </c:pt>
                <c:pt idx="9019">
                  <c:v>42906.50271990741</c:v>
                </c:pt>
                <c:pt idx="9020">
                  <c:v>42906.507604166669</c:v>
                </c:pt>
                <c:pt idx="9021">
                  <c:v>42906.512453703705</c:v>
                </c:pt>
                <c:pt idx="9022">
                  <c:v>42906.517291666663</c:v>
                </c:pt>
                <c:pt idx="9023">
                  <c:v>42906.52207175926</c:v>
                </c:pt>
                <c:pt idx="9024">
                  <c:v>42906.53564814815</c:v>
                </c:pt>
                <c:pt idx="9025">
                  <c:v>42906.54010416667</c:v>
                </c:pt>
                <c:pt idx="9026">
                  <c:v>42906.544606481482</c:v>
                </c:pt>
                <c:pt idx="9027">
                  <c:v>42906.549120370371</c:v>
                </c:pt>
                <c:pt idx="9028">
                  <c:v>42906.553576388891</c:v>
                </c:pt>
                <c:pt idx="9029">
                  <c:v>42906.557962962965</c:v>
                </c:pt>
                <c:pt idx="9030">
                  <c:v>42906.56659722222</c:v>
                </c:pt>
                <c:pt idx="9031">
                  <c:v>42906.570856481485</c:v>
                </c:pt>
                <c:pt idx="9032">
                  <c:v>42906.575057870374</c:v>
                </c:pt>
                <c:pt idx="9033">
                  <c:v>42906.579097222224</c:v>
                </c:pt>
                <c:pt idx="9034">
                  <c:v>42906.587372685186</c:v>
                </c:pt>
                <c:pt idx="9035">
                  <c:v>42906.595057870371</c:v>
                </c:pt>
                <c:pt idx="9036">
                  <c:v>42906.599259259259</c:v>
                </c:pt>
                <c:pt idx="9037">
                  <c:v>42906.603148148148</c:v>
                </c:pt>
                <c:pt idx="9038">
                  <c:v>42906.607025462959</c:v>
                </c:pt>
                <c:pt idx="9039">
                  <c:v>42906.610810185186</c:v>
                </c:pt>
                <c:pt idx="9040">
                  <c:v>42906.614571759259</c:v>
                </c:pt>
                <c:pt idx="9041">
                  <c:v>42906.618344907409</c:v>
                </c:pt>
                <c:pt idx="9042">
                  <c:v>42906.626250000001</c:v>
                </c:pt>
                <c:pt idx="9043">
                  <c:v>42906.629988425928</c:v>
                </c:pt>
                <c:pt idx="9044">
                  <c:v>42906.633819444447</c:v>
                </c:pt>
                <c:pt idx="9045">
                  <c:v>42906.641226851854</c:v>
                </c:pt>
                <c:pt idx="9046">
                  <c:v>42906.648692129631</c:v>
                </c:pt>
                <c:pt idx="9047">
                  <c:v>42906.65625</c:v>
                </c:pt>
                <c:pt idx="9048">
                  <c:v>42906.700231481482</c:v>
                </c:pt>
                <c:pt idx="9049">
                  <c:v>42906.709027777775</c:v>
                </c:pt>
                <c:pt idx="9050">
                  <c:v>42906.722303240742</c:v>
                </c:pt>
                <c:pt idx="9051">
                  <c:v>42906.731516203705</c:v>
                </c:pt>
                <c:pt idx="9052">
                  <c:v>42906.746365740742</c:v>
                </c:pt>
                <c:pt idx="9053">
                  <c:v>42907.353506944448</c:v>
                </c:pt>
                <c:pt idx="9054">
                  <c:v>42907.360810185186</c:v>
                </c:pt>
                <c:pt idx="9055">
                  <c:v>42907.39340277778</c:v>
                </c:pt>
                <c:pt idx="9056">
                  <c:v>42907.399895833332</c:v>
                </c:pt>
                <c:pt idx="9057">
                  <c:v>42907.406192129631</c:v>
                </c:pt>
                <c:pt idx="9058">
                  <c:v>42907.412638888891</c:v>
                </c:pt>
                <c:pt idx="9059">
                  <c:v>42907.418402777781</c:v>
                </c:pt>
                <c:pt idx="9060">
                  <c:v>42907.42359953704</c:v>
                </c:pt>
                <c:pt idx="9061">
                  <c:v>42907.428738425922</c:v>
                </c:pt>
                <c:pt idx="9062">
                  <c:v>42907.433506944442</c:v>
                </c:pt>
                <c:pt idx="9063">
                  <c:v>42907.438148148147</c:v>
                </c:pt>
                <c:pt idx="9064">
                  <c:v>42907.443078703705</c:v>
                </c:pt>
                <c:pt idx="9065">
                  <c:v>42907.448101851849</c:v>
                </c:pt>
                <c:pt idx="9066">
                  <c:v>42907.453252314815</c:v>
                </c:pt>
                <c:pt idx="9067">
                  <c:v>42907.458437499998</c:v>
                </c:pt>
                <c:pt idx="9068">
                  <c:v>42907.463692129626</c:v>
                </c:pt>
                <c:pt idx="9069">
                  <c:v>42907.468807870369</c:v>
                </c:pt>
                <c:pt idx="9070">
                  <c:v>42907.473599537036</c:v>
                </c:pt>
                <c:pt idx="9071">
                  <c:v>42907.478020833332</c:v>
                </c:pt>
                <c:pt idx="9072">
                  <c:v>42907.482465277775</c:v>
                </c:pt>
                <c:pt idx="9073">
                  <c:v>42907.486956018518</c:v>
                </c:pt>
                <c:pt idx="9074">
                  <c:v>42907.491574074076</c:v>
                </c:pt>
                <c:pt idx="9075">
                  <c:v>42907.49622685185</c:v>
                </c:pt>
                <c:pt idx="9076">
                  <c:v>42907.500902777778</c:v>
                </c:pt>
                <c:pt idx="9077">
                  <c:v>42907.505532407406</c:v>
                </c:pt>
                <c:pt idx="9078">
                  <c:v>42907.514270833337</c:v>
                </c:pt>
                <c:pt idx="9079">
                  <c:v>42907.518587962964</c:v>
                </c:pt>
                <c:pt idx="9080">
                  <c:v>42907.522928240738</c:v>
                </c:pt>
                <c:pt idx="9081">
                  <c:v>42907.527141203704</c:v>
                </c:pt>
                <c:pt idx="9082">
                  <c:v>42907.531412037039</c:v>
                </c:pt>
                <c:pt idx="9083">
                  <c:v>42907.53565972222</c:v>
                </c:pt>
                <c:pt idx="9084">
                  <c:v>42907.539861111109</c:v>
                </c:pt>
                <c:pt idx="9085">
                  <c:v>42907.544178240743</c:v>
                </c:pt>
                <c:pt idx="9086">
                  <c:v>42907.548368055555</c:v>
                </c:pt>
                <c:pt idx="9087">
                  <c:v>42907.552615740744</c:v>
                </c:pt>
                <c:pt idx="9088">
                  <c:v>42907.557013888887</c:v>
                </c:pt>
                <c:pt idx="9089">
                  <c:v>42907.561226851853</c:v>
                </c:pt>
                <c:pt idx="9090">
                  <c:v>42907.565324074072</c:v>
                </c:pt>
                <c:pt idx="9091">
                  <c:v>42907.569490740738</c:v>
                </c:pt>
                <c:pt idx="9092">
                  <c:v>42907.573564814818</c:v>
                </c:pt>
                <c:pt idx="9093">
                  <c:v>42907.577615740738</c:v>
                </c:pt>
                <c:pt idx="9094">
                  <c:v>42907.581724537034</c:v>
                </c:pt>
                <c:pt idx="9095">
                  <c:v>42907.585775462961</c:v>
                </c:pt>
                <c:pt idx="9096">
                  <c:v>42907.593657407408</c:v>
                </c:pt>
                <c:pt idx="9097">
                  <c:v>42907.597534722219</c:v>
                </c:pt>
                <c:pt idx="9098">
                  <c:v>42907.605162037034</c:v>
                </c:pt>
                <c:pt idx="9099">
                  <c:v>42907.609074074076</c:v>
                </c:pt>
                <c:pt idx="9100">
                  <c:v>42907.614988425928</c:v>
                </c:pt>
                <c:pt idx="9101">
                  <c:v>42907.619270833333</c:v>
                </c:pt>
                <c:pt idx="9102">
                  <c:v>42907.62327546296</c:v>
                </c:pt>
                <c:pt idx="9103">
                  <c:v>42907.627337962964</c:v>
                </c:pt>
                <c:pt idx="9104">
                  <c:v>42907.635428240741</c:v>
                </c:pt>
                <c:pt idx="9105">
                  <c:v>42907.639479166668</c:v>
                </c:pt>
                <c:pt idx="9106">
                  <c:v>42907.643449074072</c:v>
                </c:pt>
                <c:pt idx="9107">
                  <c:v>42907.647407407407</c:v>
                </c:pt>
                <c:pt idx="9108">
                  <c:v>42907.663171296299</c:v>
                </c:pt>
                <c:pt idx="9109">
                  <c:v>42907.694108796299</c:v>
                </c:pt>
                <c:pt idx="9110">
                  <c:v>42907.707175925927</c:v>
                </c:pt>
                <c:pt idx="9111">
                  <c:v>42907.745358796295</c:v>
                </c:pt>
                <c:pt idx="9112">
                  <c:v>42908.346516203703</c:v>
                </c:pt>
                <c:pt idx="9113">
                  <c:v>42908.362118055556</c:v>
                </c:pt>
                <c:pt idx="9114">
                  <c:v>42908.369409722225</c:v>
                </c:pt>
                <c:pt idx="9115">
                  <c:v>42908.396412037036</c:v>
                </c:pt>
                <c:pt idx="9116">
                  <c:v>42908.402824074074</c:v>
                </c:pt>
                <c:pt idx="9117">
                  <c:v>42908.408773148149</c:v>
                </c:pt>
                <c:pt idx="9118">
                  <c:v>42908.41474537037</c:v>
                </c:pt>
                <c:pt idx="9119">
                  <c:v>42908.420624999999</c:v>
                </c:pt>
                <c:pt idx="9120">
                  <c:v>42908.42591435185</c:v>
                </c:pt>
                <c:pt idx="9121">
                  <c:v>42908.431863425925</c:v>
                </c:pt>
                <c:pt idx="9122">
                  <c:v>42908.437754629631</c:v>
                </c:pt>
                <c:pt idx="9123">
                  <c:v>42908.443182870367</c:v>
                </c:pt>
                <c:pt idx="9124">
                  <c:v>42908.448067129626</c:v>
                </c:pt>
                <c:pt idx="9125">
                  <c:v>42908.457789351851</c:v>
                </c:pt>
                <c:pt idx="9126">
                  <c:v>42908.46329861111</c:v>
                </c:pt>
                <c:pt idx="9127">
                  <c:v>42908.468449074076</c:v>
                </c:pt>
                <c:pt idx="9128">
                  <c:v>42908.473634259259</c:v>
                </c:pt>
                <c:pt idx="9129">
                  <c:v>42908.478576388887</c:v>
                </c:pt>
                <c:pt idx="9130">
                  <c:v>42908.483495370368</c:v>
                </c:pt>
                <c:pt idx="9131">
                  <c:v>42908.488356481481</c:v>
                </c:pt>
                <c:pt idx="9132">
                  <c:v>42908.493113425924</c:v>
                </c:pt>
                <c:pt idx="9133">
                  <c:v>42908.497881944444</c:v>
                </c:pt>
                <c:pt idx="9134">
                  <c:v>42908.502476851849</c:v>
                </c:pt>
                <c:pt idx="9135">
                  <c:v>42908.506874999999</c:v>
                </c:pt>
                <c:pt idx="9136">
                  <c:v>42908.511655092596</c:v>
                </c:pt>
                <c:pt idx="9137">
                  <c:v>42908.520092592589</c:v>
                </c:pt>
                <c:pt idx="9138">
                  <c:v>42908.533784722225</c:v>
                </c:pt>
                <c:pt idx="9139">
                  <c:v>42908.537974537037</c:v>
                </c:pt>
                <c:pt idx="9140">
                  <c:v>42908.553888888891</c:v>
                </c:pt>
                <c:pt idx="9141">
                  <c:v>42908.557905092595</c:v>
                </c:pt>
                <c:pt idx="9142">
                  <c:v>42908.653634259259</c:v>
                </c:pt>
                <c:pt idx="9143">
                  <c:v>42908.661828703705</c:v>
                </c:pt>
                <c:pt idx="9144">
                  <c:v>42908.675219907411</c:v>
                </c:pt>
                <c:pt idx="9145">
                  <c:v>42908.679143518515</c:v>
                </c:pt>
                <c:pt idx="9146">
                  <c:v>42909.384398148148</c:v>
                </c:pt>
                <c:pt idx="9147">
                  <c:v>42909.390949074077</c:v>
                </c:pt>
                <c:pt idx="9148">
                  <c:v>42909.397465277776</c:v>
                </c:pt>
                <c:pt idx="9149">
                  <c:v>42909.403356481482</c:v>
                </c:pt>
                <c:pt idx="9150">
                  <c:v>42909.40896990741</c:v>
                </c:pt>
                <c:pt idx="9151">
                  <c:v>42909.414467592593</c:v>
                </c:pt>
                <c:pt idx="9152">
                  <c:v>42909.419953703706</c:v>
                </c:pt>
                <c:pt idx="9153">
                  <c:v>42909.425324074073</c:v>
                </c:pt>
                <c:pt idx="9154">
                  <c:v>42909.430891203701</c:v>
                </c:pt>
                <c:pt idx="9155">
                  <c:v>42909.436365740738</c:v>
                </c:pt>
                <c:pt idx="9156">
                  <c:v>42909.441562499997</c:v>
                </c:pt>
                <c:pt idx="9157">
                  <c:v>42909.446666666663</c:v>
                </c:pt>
                <c:pt idx="9158">
                  <c:v>42909.45171296296</c:v>
                </c:pt>
                <c:pt idx="9159">
                  <c:v>42909.456921296296</c:v>
                </c:pt>
                <c:pt idx="9160">
                  <c:v>42909.461967592593</c:v>
                </c:pt>
                <c:pt idx="9161">
                  <c:v>42909.46702546296</c:v>
                </c:pt>
                <c:pt idx="9162">
                  <c:v>42909.471990740742</c:v>
                </c:pt>
                <c:pt idx="9163">
                  <c:v>42909.476840277777</c:v>
                </c:pt>
                <c:pt idx="9164">
                  <c:v>42909.481689814813</c:v>
                </c:pt>
                <c:pt idx="9165">
                  <c:v>42909.486481481479</c:v>
                </c:pt>
                <c:pt idx="9166">
                  <c:v>42909.491064814814</c:v>
                </c:pt>
                <c:pt idx="9167">
                  <c:v>42909.49622685185</c:v>
                </c:pt>
                <c:pt idx="9168">
                  <c:v>42909.500567129631</c:v>
                </c:pt>
                <c:pt idx="9169">
                  <c:v>42909.505057870374</c:v>
                </c:pt>
                <c:pt idx="9170">
                  <c:v>42909.509513888886</c:v>
                </c:pt>
                <c:pt idx="9171">
                  <c:v>42909.51390046296</c:v>
                </c:pt>
                <c:pt idx="9172">
                  <c:v>42909.517951388887</c:v>
                </c:pt>
                <c:pt idx="9173">
                  <c:v>42909.521921296298</c:v>
                </c:pt>
                <c:pt idx="9174">
                  <c:v>42909.52579861111</c:v>
                </c:pt>
                <c:pt idx="9175">
                  <c:v>42909.529664351852</c:v>
                </c:pt>
                <c:pt idx="9176">
                  <c:v>42909.533541666664</c:v>
                </c:pt>
                <c:pt idx="9177">
                  <c:v>42909.537349537037</c:v>
                </c:pt>
                <c:pt idx="9178">
                  <c:v>42909.54115740741</c:v>
                </c:pt>
                <c:pt idx="9179">
                  <c:v>42909.545081018521</c:v>
                </c:pt>
                <c:pt idx="9180">
                  <c:v>42909.548854166664</c:v>
                </c:pt>
                <c:pt idx="9181">
                  <c:v>42909.552615740744</c:v>
                </c:pt>
                <c:pt idx="9182">
                  <c:v>42909.556585648148</c:v>
                </c:pt>
                <c:pt idx="9183">
                  <c:v>42909.560428240744</c:v>
                </c:pt>
                <c:pt idx="9184">
                  <c:v>42909.564247685186</c:v>
                </c:pt>
                <c:pt idx="9185">
                  <c:v>42909.568229166667</c:v>
                </c:pt>
                <c:pt idx="9186">
                  <c:v>42909.572187500002</c:v>
                </c:pt>
                <c:pt idx="9187">
                  <c:v>42909.576238425929</c:v>
                </c:pt>
                <c:pt idx="9188">
                  <c:v>42909.58</c:v>
                </c:pt>
                <c:pt idx="9189">
                  <c:v>42909.583703703705</c:v>
                </c:pt>
                <c:pt idx="9190">
                  <c:v>42909.587557870371</c:v>
                </c:pt>
                <c:pt idx="9191">
                  <c:v>42909.591643518521</c:v>
                </c:pt>
                <c:pt idx="9192">
                  <c:v>42909.596018518518</c:v>
                </c:pt>
                <c:pt idx="9193">
                  <c:v>42909.600034722222</c:v>
                </c:pt>
                <c:pt idx="9194">
                  <c:v>42909.604016203702</c:v>
                </c:pt>
                <c:pt idx="9195">
                  <c:v>42909.607731481483</c:v>
                </c:pt>
                <c:pt idx="9196">
                  <c:v>42909.611504629633</c:v>
                </c:pt>
                <c:pt idx="9197">
                  <c:v>42909.615740740737</c:v>
                </c:pt>
                <c:pt idx="9198">
                  <c:v>42909.619629629633</c:v>
                </c:pt>
                <c:pt idx="9199">
                  <c:v>42909.623402777775</c:v>
                </c:pt>
                <c:pt idx="9200">
                  <c:v>42909.627233796295</c:v>
                </c:pt>
                <c:pt idx="9201">
                  <c:v>42909.631504629629</c:v>
                </c:pt>
                <c:pt idx="9202">
                  <c:v>42909.635277777779</c:v>
                </c:pt>
                <c:pt idx="9203">
                  <c:v>42909.638831018521</c:v>
                </c:pt>
                <c:pt idx="9204">
                  <c:v>42909.642546296294</c:v>
                </c:pt>
                <c:pt idx="9205">
                  <c:v>42909.649965277778</c:v>
                </c:pt>
                <c:pt idx="9206">
                  <c:v>42909.655011574076</c:v>
                </c:pt>
                <c:pt idx="9207">
                  <c:v>42909.659826388888</c:v>
                </c:pt>
                <c:pt idx="9208">
                  <c:v>42909.665451388886</c:v>
                </c:pt>
                <c:pt idx="9209">
                  <c:v>42909.671076388891</c:v>
                </c:pt>
                <c:pt idx="9210">
                  <c:v>42909.682442129626</c:v>
                </c:pt>
                <c:pt idx="9211">
                  <c:v>42909.687847222223</c:v>
                </c:pt>
                <c:pt idx="9212">
                  <c:v>42909.694340277776</c:v>
                </c:pt>
                <c:pt idx="9213">
                  <c:v>42909.700266203705</c:v>
                </c:pt>
                <c:pt idx="9214">
                  <c:v>42909.706284722219</c:v>
                </c:pt>
                <c:pt idx="9215">
                  <c:v>42909.721817129626</c:v>
                </c:pt>
                <c:pt idx="9216">
                  <c:v>42909.730856481481</c:v>
                </c:pt>
                <c:pt idx="9217">
                  <c:v>42910.354004629633</c:v>
                </c:pt>
                <c:pt idx="9218">
                  <c:v>42910.369791666664</c:v>
                </c:pt>
                <c:pt idx="9219">
                  <c:v>42910.383043981485</c:v>
                </c:pt>
                <c:pt idx="9220">
                  <c:v>42910.388958333337</c:v>
                </c:pt>
                <c:pt idx="9221">
                  <c:v>42910.394918981481</c:v>
                </c:pt>
                <c:pt idx="9222">
                  <c:v>42910.400324074071</c:v>
                </c:pt>
                <c:pt idx="9223">
                  <c:v>42910.406087962961</c:v>
                </c:pt>
                <c:pt idx="9224">
                  <c:v>42910.410983796297</c:v>
                </c:pt>
                <c:pt idx="9225">
                  <c:v>42910.416273148148</c:v>
                </c:pt>
                <c:pt idx="9226">
                  <c:v>42910.421469907407</c:v>
                </c:pt>
                <c:pt idx="9227">
                  <c:v>42910.437222222223</c:v>
                </c:pt>
                <c:pt idx="9228">
                  <c:v>42910.639201388891</c:v>
                </c:pt>
                <c:pt idx="9229">
                  <c:v>42910.643391203703</c:v>
                </c:pt>
                <c:pt idx="9230">
                  <c:v>42910.661226851851</c:v>
                </c:pt>
                <c:pt idx="9231">
                  <c:v>42910.670173611114</c:v>
                </c:pt>
                <c:pt idx="9232">
                  <c:v>42910.68204861111</c:v>
                </c:pt>
                <c:pt idx="9233">
                  <c:v>42910.698171296295</c:v>
                </c:pt>
                <c:pt idx="9234">
                  <c:v>42910.710578703707</c:v>
                </c:pt>
                <c:pt idx="9235">
                  <c:v>42910.718564814815</c:v>
                </c:pt>
                <c:pt idx="9236">
                  <c:v>42910.725115740737</c:v>
                </c:pt>
                <c:pt idx="9237">
                  <c:v>42910.732233796298</c:v>
                </c:pt>
                <c:pt idx="9238">
                  <c:v>42910.742384259262</c:v>
                </c:pt>
                <c:pt idx="9239">
                  <c:v>42911.354618055557</c:v>
                </c:pt>
                <c:pt idx="9240">
                  <c:v>42911.361990740741</c:v>
                </c:pt>
                <c:pt idx="9241">
                  <c:v>42911.375023148146</c:v>
                </c:pt>
                <c:pt idx="9242">
                  <c:v>42911.381030092591</c:v>
                </c:pt>
                <c:pt idx="9243">
                  <c:v>42911.387106481481</c:v>
                </c:pt>
                <c:pt idx="9244">
                  <c:v>42911.392592592594</c:v>
                </c:pt>
                <c:pt idx="9245">
                  <c:v>42911.397812499999</c:v>
                </c:pt>
                <c:pt idx="9246">
                  <c:v>42911.402766203704</c:v>
                </c:pt>
                <c:pt idx="9247">
                  <c:v>42911.412280092591</c:v>
                </c:pt>
                <c:pt idx="9248">
                  <c:v>42911.416863425926</c:v>
                </c:pt>
                <c:pt idx="9249">
                  <c:v>42911.421643518515</c:v>
                </c:pt>
                <c:pt idx="9250">
                  <c:v>42911.426215277781</c:v>
                </c:pt>
                <c:pt idx="9251">
                  <c:v>42911.430787037039</c:v>
                </c:pt>
                <c:pt idx="9252">
                  <c:v>42911.435277777775</c:v>
                </c:pt>
                <c:pt idx="9253">
                  <c:v>42911.439641203702</c:v>
                </c:pt>
                <c:pt idx="9254">
                  <c:v>42911.444004629629</c:v>
                </c:pt>
                <c:pt idx="9255">
                  <c:v>42911.44835648148</c:v>
                </c:pt>
                <c:pt idx="9256">
                  <c:v>42911.452662037038</c:v>
                </c:pt>
                <c:pt idx="9257">
                  <c:v>42911.45684027778</c:v>
                </c:pt>
                <c:pt idx="9258">
                  <c:v>42911.461284722223</c:v>
                </c:pt>
                <c:pt idx="9259">
                  <c:v>42911.466145833336</c:v>
                </c:pt>
                <c:pt idx="9260">
                  <c:v>42911.471307870372</c:v>
                </c:pt>
                <c:pt idx="9261">
                  <c:v>42911.476111111115</c:v>
                </c:pt>
                <c:pt idx="9262">
                  <c:v>42911.480983796297</c:v>
                </c:pt>
                <c:pt idx="9263">
                  <c:v>42911.485671296294</c:v>
                </c:pt>
                <c:pt idx="9264">
                  <c:v>42911.490254629629</c:v>
                </c:pt>
                <c:pt idx="9265">
                  <c:v>42911.494895833333</c:v>
                </c:pt>
                <c:pt idx="9266">
                  <c:v>42911.499479166669</c:v>
                </c:pt>
                <c:pt idx="9267">
                  <c:v>42911.503981481481</c:v>
                </c:pt>
                <c:pt idx="9268">
                  <c:v>42911.508425925924</c:v>
                </c:pt>
                <c:pt idx="9269">
                  <c:v>42911.512766203705</c:v>
                </c:pt>
                <c:pt idx="9270">
                  <c:v>42911.517002314817</c:v>
                </c:pt>
                <c:pt idx="9271">
                  <c:v>42911.521226851852</c:v>
                </c:pt>
                <c:pt idx="9272">
                  <c:v>42911.525347222225</c:v>
                </c:pt>
                <c:pt idx="9273">
                  <c:v>42911.529317129629</c:v>
                </c:pt>
                <c:pt idx="9274">
                  <c:v>42911.533310185187</c:v>
                </c:pt>
                <c:pt idx="9275">
                  <c:v>42911.537395833337</c:v>
                </c:pt>
                <c:pt idx="9276">
                  <c:v>42911.541597222225</c:v>
                </c:pt>
                <c:pt idx="9277">
                  <c:v>42911.545787037037</c:v>
                </c:pt>
                <c:pt idx="9278">
                  <c:v>42911.549907407411</c:v>
                </c:pt>
                <c:pt idx="9279">
                  <c:v>42911.553877314815</c:v>
                </c:pt>
                <c:pt idx="9280">
                  <c:v>42911.557789351849</c:v>
                </c:pt>
                <c:pt idx="9281">
                  <c:v>42911.561666666668</c:v>
                </c:pt>
                <c:pt idx="9282">
                  <c:v>42911.565474537034</c:v>
                </c:pt>
                <c:pt idx="9283">
                  <c:v>42911.569305555553</c:v>
                </c:pt>
                <c:pt idx="9284">
                  <c:v>42911.57309027778</c:v>
                </c:pt>
                <c:pt idx="9285">
                  <c:v>42911.577060185184</c:v>
                </c:pt>
                <c:pt idx="9286">
                  <c:v>42911.580949074072</c:v>
                </c:pt>
                <c:pt idx="9287">
                  <c:v>42911.584710648145</c:v>
                </c:pt>
                <c:pt idx="9288">
                  <c:v>42911.592789351853</c:v>
                </c:pt>
                <c:pt idx="9289">
                  <c:v>42911.59946759259</c:v>
                </c:pt>
                <c:pt idx="9290">
                  <c:v>42911.61041666667</c:v>
                </c:pt>
                <c:pt idx="9291">
                  <c:v>42911.618356481478</c:v>
                </c:pt>
                <c:pt idx="9292">
                  <c:v>42911.624756944446</c:v>
                </c:pt>
                <c:pt idx="9293">
                  <c:v>42911.629479166666</c:v>
                </c:pt>
                <c:pt idx="9294">
                  <c:v>42911.633796296293</c:v>
                </c:pt>
                <c:pt idx="9295">
                  <c:v>42911.63758101852</c:v>
                </c:pt>
                <c:pt idx="9296">
                  <c:v>42911.641423611109</c:v>
                </c:pt>
                <c:pt idx="9297">
                  <c:v>42911.645949074074</c:v>
                </c:pt>
                <c:pt idx="9298">
                  <c:v>42911.650937500002</c:v>
                </c:pt>
                <c:pt idx="9299">
                  <c:v>42911.656967592593</c:v>
                </c:pt>
                <c:pt idx="9300">
                  <c:v>42911.668553240743</c:v>
                </c:pt>
                <c:pt idx="9301">
                  <c:v>42911.673136574071</c:v>
                </c:pt>
                <c:pt idx="9302">
                  <c:v>42911.679062499999</c:v>
                </c:pt>
                <c:pt idx="9303">
                  <c:v>42911.683831018519</c:v>
                </c:pt>
                <c:pt idx="9304">
                  <c:v>42911.688310185185</c:v>
                </c:pt>
                <c:pt idx="9305">
                  <c:v>42911.69258101852</c:v>
                </c:pt>
                <c:pt idx="9306">
                  <c:v>42911.696956018517</c:v>
                </c:pt>
                <c:pt idx="9307">
                  <c:v>42911.701354166667</c:v>
                </c:pt>
                <c:pt idx="9308">
                  <c:v>42911.705648148149</c:v>
                </c:pt>
                <c:pt idx="9309">
                  <c:v>42911.711076388892</c:v>
                </c:pt>
                <c:pt idx="9310">
                  <c:v>42911.715949074074</c:v>
                </c:pt>
                <c:pt idx="9311">
                  <c:v>42911.722557870373</c:v>
                </c:pt>
                <c:pt idx="9312">
                  <c:v>42911.72760416667</c:v>
                </c:pt>
                <c:pt idx="9313">
                  <c:v>42911.734166666669</c:v>
                </c:pt>
                <c:pt idx="9314">
                  <c:v>42911.742060185185</c:v>
                </c:pt>
                <c:pt idx="9315">
                  <c:v>42911.749884259261</c:v>
                </c:pt>
                <c:pt idx="9316">
                  <c:v>42912.363599537035</c:v>
                </c:pt>
                <c:pt idx="9317">
                  <c:v>42912.41337962963</c:v>
                </c:pt>
                <c:pt idx="9318">
                  <c:v>42912.419224537036</c:v>
                </c:pt>
                <c:pt idx="9319">
                  <c:v>42912.424895833334</c:v>
                </c:pt>
                <c:pt idx="9320">
                  <c:v>42912.430462962962</c:v>
                </c:pt>
                <c:pt idx="9321">
                  <c:v>42912.436006944445</c:v>
                </c:pt>
                <c:pt idx="9322">
                  <c:v>42912.441435185188</c:v>
                </c:pt>
                <c:pt idx="9323">
                  <c:v>42912.446805555555</c:v>
                </c:pt>
                <c:pt idx="9324">
                  <c:v>42912.452164351853</c:v>
                </c:pt>
                <c:pt idx="9325">
                  <c:v>42912.457488425927</c:v>
                </c:pt>
                <c:pt idx="9326">
                  <c:v>42912.462604166663</c:v>
                </c:pt>
                <c:pt idx="9327">
                  <c:v>42912.467534722222</c:v>
                </c:pt>
                <c:pt idx="9328">
                  <c:v>42912.482141203705</c:v>
                </c:pt>
                <c:pt idx="9329">
                  <c:v>42912.505659722221</c:v>
                </c:pt>
                <c:pt idx="9330">
                  <c:v>42912.589861111112</c:v>
                </c:pt>
                <c:pt idx="9331">
                  <c:v>42912.595636574071</c:v>
                </c:pt>
                <c:pt idx="9332">
                  <c:v>42913.402488425927</c:v>
                </c:pt>
                <c:pt idx="9333">
                  <c:v>42913.427418981482</c:v>
                </c:pt>
                <c:pt idx="9334">
                  <c:v>42913.43178240741</c:v>
                </c:pt>
                <c:pt idx="9335">
                  <c:v>42913.500960648147</c:v>
                </c:pt>
                <c:pt idx="9336">
                  <c:v>42913.509062500001</c:v>
                </c:pt>
                <c:pt idx="9337">
                  <c:v>42913.525092592594</c:v>
                </c:pt>
                <c:pt idx="9338">
                  <c:v>42913.53701388889</c:v>
                </c:pt>
                <c:pt idx="9339">
                  <c:v>42913.560173611113</c:v>
                </c:pt>
                <c:pt idx="9340">
                  <c:v>42913.563900462963</c:v>
                </c:pt>
                <c:pt idx="9341">
                  <c:v>42913.629641203705</c:v>
                </c:pt>
                <c:pt idx="9342">
                  <c:v>42913.634039351855</c:v>
                </c:pt>
                <c:pt idx="9343">
                  <c:v>42914.378761574073</c:v>
                </c:pt>
                <c:pt idx="9344">
                  <c:v>42914.402604166666</c:v>
                </c:pt>
                <c:pt idx="9345">
                  <c:v>42914.453784722224</c:v>
                </c:pt>
                <c:pt idx="9346">
                  <c:v>42914.479502314818</c:v>
                </c:pt>
                <c:pt idx="9347">
                  <c:v>42914.484027777777</c:v>
                </c:pt>
                <c:pt idx="9348">
                  <c:v>42914.488321759258</c:v>
                </c:pt>
                <c:pt idx="9349">
                  <c:v>42914.506979166668</c:v>
                </c:pt>
                <c:pt idx="9350">
                  <c:v>42914.516550925924</c:v>
                </c:pt>
                <c:pt idx="9351">
                  <c:v>42914.525405092594</c:v>
                </c:pt>
                <c:pt idx="9352">
                  <c:v>42914.629490740743</c:v>
                </c:pt>
                <c:pt idx="9353">
                  <c:v>42914.637488425928</c:v>
                </c:pt>
                <c:pt idx="9354">
                  <c:v>42914.641099537039</c:v>
                </c:pt>
                <c:pt idx="9355">
                  <c:v>42914.649664351855</c:v>
                </c:pt>
                <c:pt idx="9356">
                  <c:v>42914.653287037036</c:v>
                </c:pt>
                <c:pt idx="9357">
                  <c:v>42914.656944444447</c:v>
                </c:pt>
                <c:pt idx="9358">
                  <c:v>42914.661030092589</c:v>
                </c:pt>
                <c:pt idx="9359">
                  <c:v>42914.66505787037</c:v>
                </c:pt>
                <c:pt idx="9360">
                  <c:v>42914.670219907406</c:v>
                </c:pt>
                <c:pt idx="9361">
                  <c:v>42914.673935185187</c:v>
                </c:pt>
                <c:pt idx="9362">
                  <c:v>42915.346875000003</c:v>
                </c:pt>
                <c:pt idx="9363">
                  <c:v>42915.469710648147</c:v>
                </c:pt>
                <c:pt idx="9364">
                  <c:v>42915.486203703702</c:v>
                </c:pt>
                <c:pt idx="9365">
                  <c:v>42915.490219907406</c:v>
                </c:pt>
                <c:pt idx="9366">
                  <c:v>42915.494270833333</c:v>
                </c:pt>
                <c:pt idx="9367">
                  <c:v>42915.521990740737</c:v>
                </c:pt>
                <c:pt idx="9368">
                  <c:v>42915.529479166667</c:v>
                </c:pt>
                <c:pt idx="9369">
                  <c:v>42915.533321759256</c:v>
                </c:pt>
                <c:pt idx="9370">
                  <c:v>42915.537210648145</c:v>
                </c:pt>
                <c:pt idx="9371">
                  <c:v>42915.541122685187</c:v>
                </c:pt>
                <c:pt idx="9372">
                  <c:v>42915.548680555556</c:v>
                </c:pt>
                <c:pt idx="9373">
                  <c:v>42915.564618055556</c:v>
                </c:pt>
                <c:pt idx="9374">
                  <c:v>42915.568668981483</c:v>
                </c:pt>
                <c:pt idx="9375">
                  <c:v>42915.572708333333</c:v>
                </c:pt>
                <c:pt idx="9376">
                  <c:v>42915.580289351848</c:v>
                </c:pt>
                <c:pt idx="9377">
                  <c:v>42915.587777777779</c:v>
                </c:pt>
                <c:pt idx="9378">
                  <c:v>42915.599652777775</c:v>
                </c:pt>
                <c:pt idx="9379">
                  <c:v>42916.363738425927</c:v>
                </c:pt>
                <c:pt idx="9380">
                  <c:v>42916.370150462964</c:v>
                </c:pt>
                <c:pt idx="9381">
                  <c:v>42916.376168981478</c:v>
                </c:pt>
                <c:pt idx="9382">
                  <c:v>42916.382118055553</c:v>
                </c:pt>
                <c:pt idx="9383">
                  <c:v>42916.388657407406</c:v>
                </c:pt>
                <c:pt idx="9384">
                  <c:v>42916.395208333335</c:v>
                </c:pt>
                <c:pt idx="9385">
                  <c:v>42916.409328703703</c:v>
                </c:pt>
                <c:pt idx="9386">
                  <c:v>42916.414837962962</c:v>
                </c:pt>
                <c:pt idx="9387">
                  <c:v>42916.421724537038</c:v>
                </c:pt>
                <c:pt idx="9388">
                  <c:v>42916.426678240743</c:v>
                </c:pt>
                <c:pt idx="9389">
                  <c:v>42916.431446759256</c:v>
                </c:pt>
                <c:pt idx="9390">
                  <c:v>42916.435972222222</c:v>
                </c:pt>
                <c:pt idx="9391">
                  <c:v>42916.440995370373</c:v>
                </c:pt>
                <c:pt idx="9392">
                  <c:v>42916.446493055555</c:v>
                </c:pt>
                <c:pt idx="9393">
                  <c:v>42916.451909722222</c:v>
                </c:pt>
                <c:pt idx="9394">
                  <c:v>42916.457118055558</c:v>
                </c:pt>
                <c:pt idx="9395">
                  <c:v>42916.462071759262</c:v>
                </c:pt>
                <c:pt idx="9396">
                  <c:v>42916.467141203706</c:v>
                </c:pt>
                <c:pt idx="9397">
                  <c:v>42916.471909722219</c:v>
                </c:pt>
                <c:pt idx="9398">
                  <c:v>42916.476689814815</c:v>
                </c:pt>
                <c:pt idx="9399">
                  <c:v>42916.48609953704</c:v>
                </c:pt>
                <c:pt idx="9400">
                  <c:v>42916.49050925926</c:v>
                </c:pt>
                <c:pt idx="9401">
                  <c:v>42916.515208333331</c:v>
                </c:pt>
                <c:pt idx="9402">
                  <c:v>42916.527974537035</c:v>
                </c:pt>
                <c:pt idx="9403">
                  <c:v>42916.53193287037</c:v>
                </c:pt>
                <c:pt idx="9404">
                  <c:v>42916.566180555557</c:v>
                </c:pt>
                <c:pt idx="9405">
                  <c:v>42916.569918981484</c:v>
                </c:pt>
                <c:pt idx="9406">
                  <c:v>42916.573703703703</c:v>
                </c:pt>
                <c:pt idx="9407">
                  <c:v>42916.5778125</c:v>
                </c:pt>
                <c:pt idx="9408">
                  <c:v>42916.581493055557</c:v>
                </c:pt>
                <c:pt idx="9409">
                  <c:v>42916.585162037038</c:v>
                </c:pt>
                <c:pt idx="9410">
                  <c:v>42916.589270833334</c:v>
                </c:pt>
                <c:pt idx="9411">
                  <c:v>42916.593518518515</c:v>
                </c:pt>
                <c:pt idx="9412">
                  <c:v>42916.598495370374</c:v>
                </c:pt>
                <c:pt idx="9413">
                  <c:v>42916.603125000001</c:v>
                </c:pt>
                <c:pt idx="9414">
                  <c:v>42916.607592592591</c:v>
                </c:pt>
                <c:pt idx="9415">
                  <c:v>42916.611238425925</c:v>
                </c:pt>
                <c:pt idx="9416">
                  <c:v>42916.61519675926</c:v>
                </c:pt>
                <c:pt idx="9417">
                  <c:v>42916.619108796294</c:v>
                </c:pt>
                <c:pt idx="9418">
                  <c:v>42916.622997685183</c:v>
                </c:pt>
                <c:pt idx="9419">
                  <c:v>42916.626863425925</c:v>
                </c:pt>
                <c:pt idx="9420">
                  <c:v>42916.631261574075</c:v>
                </c:pt>
                <c:pt idx="9421">
                  <c:v>42916.635775462964</c:v>
                </c:pt>
                <c:pt idx="9422">
                  <c:v>42916.641018518516</c:v>
                </c:pt>
                <c:pt idx="9423">
                  <c:v>42916.650972222225</c:v>
                </c:pt>
                <c:pt idx="9424">
                  <c:v>42916.659131944441</c:v>
                </c:pt>
                <c:pt idx="9425">
                  <c:v>42916.664513888885</c:v>
                </c:pt>
                <c:pt idx="9426">
                  <c:v>42916.668206018519</c:v>
                </c:pt>
                <c:pt idx="9427">
                  <c:v>42916.736226851855</c:v>
                </c:pt>
                <c:pt idx="9428">
                  <c:v>42916.762013888889</c:v>
                </c:pt>
                <c:pt idx="9429">
                  <c:v>42917.348240740743</c:v>
                </c:pt>
                <c:pt idx="9430">
                  <c:v>42917.357118055559</c:v>
                </c:pt>
                <c:pt idx="9431">
                  <c:v>42917.365729166668</c:v>
                </c:pt>
                <c:pt idx="9432">
                  <c:v>42917.390833333331</c:v>
                </c:pt>
                <c:pt idx="9433">
                  <c:v>42917.396770833337</c:v>
                </c:pt>
                <c:pt idx="9434">
                  <c:v>42917.406851851854</c:v>
                </c:pt>
                <c:pt idx="9435">
                  <c:v>42917.412002314813</c:v>
                </c:pt>
                <c:pt idx="9436">
                  <c:v>42917.417141203703</c:v>
                </c:pt>
                <c:pt idx="9437">
                  <c:v>42917.421979166669</c:v>
                </c:pt>
                <c:pt idx="9438">
                  <c:v>42917.426782407405</c:v>
                </c:pt>
                <c:pt idx="9439">
                  <c:v>42917.431481481479</c:v>
                </c:pt>
                <c:pt idx="9440">
                  <c:v>42917.43613425926</c:v>
                </c:pt>
                <c:pt idx="9441">
                  <c:v>42917.440555555557</c:v>
                </c:pt>
                <c:pt idx="9442">
                  <c:v>42917.444907407407</c:v>
                </c:pt>
                <c:pt idx="9443">
                  <c:v>42917.449293981481</c:v>
                </c:pt>
                <c:pt idx="9444">
                  <c:v>42917.453784722224</c:v>
                </c:pt>
                <c:pt idx="9445">
                  <c:v>42917.467476851853</c:v>
                </c:pt>
                <c:pt idx="9446">
                  <c:v>42917.471944444442</c:v>
                </c:pt>
                <c:pt idx="9447">
                  <c:v>42917.476099537038</c:v>
                </c:pt>
                <c:pt idx="9448">
                  <c:v>42917.480405092596</c:v>
                </c:pt>
                <c:pt idx="9449">
                  <c:v>42917.484780092593</c:v>
                </c:pt>
                <c:pt idx="9450">
                  <c:v>42917.489259259259</c:v>
                </c:pt>
                <c:pt idx="9451">
                  <c:v>42917.493634259263</c:v>
                </c:pt>
                <c:pt idx="9452">
                  <c:v>42917.497870370367</c:v>
                </c:pt>
                <c:pt idx="9453">
                  <c:v>42917.501944444448</c:v>
                </c:pt>
                <c:pt idx="9454">
                  <c:v>42917.506018518521</c:v>
                </c:pt>
                <c:pt idx="9455">
                  <c:v>42917.510023148148</c:v>
                </c:pt>
                <c:pt idx="9456">
                  <c:v>42917.514062499999</c:v>
                </c:pt>
                <c:pt idx="9457">
                  <c:v>42917.51803240741</c:v>
                </c:pt>
                <c:pt idx="9458">
                  <c:v>42917.522060185183</c:v>
                </c:pt>
                <c:pt idx="9459">
                  <c:v>42917.526030092595</c:v>
                </c:pt>
                <c:pt idx="9460">
                  <c:v>42917.529988425929</c:v>
                </c:pt>
                <c:pt idx="9461">
                  <c:v>42917.533935185187</c:v>
                </c:pt>
                <c:pt idx="9462">
                  <c:v>42917.537905092591</c:v>
                </c:pt>
                <c:pt idx="9463">
                  <c:v>42917.541932870372</c:v>
                </c:pt>
                <c:pt idx="9464">
                  <c:v>42917.545949074076</c:v>
                </c:pt>
                <c:pt idx="9465">
                  <c:v>42917.549988425926</c:v>
                </c:pt>
                <c:pt idx="9466">
                  <c:v>42917.554212962961</c:v>
                </c:pt>
                <c:pt idx="9467">
                  <c:v>42917.558587962965</c:v>
                </c:pt>
                <c:pt idx="9468">
                  <c:v>42917.5628125</c:v>
                </c:pt>
                <c:pt idx="9469">
                  <c:v>42917.566770833335</c:v>
                </c:pt>
                <c:pt idx="9470">
                  <c:v>42917.570590277777</c:v>
                </c:pt>
                <c:pt idx="9471">
                  <c:v>42917.574456018519</c:v>
                </c:pt>
                <c:pt idx="9472">
                  <c:v>42917.578275462962</c:v>
                </c:pt>
                <c:pt idx="9473">
                  <c:v>42917.58216435185</c:v>
                </c:pt>
                <c:pt idx="9474">
                  <c:v>42917.586145833331</c:v>
                </c:pt>
                <c:pt idx="9475">
                  <c:v>42917.593958333331</c:v>
                </c:pt>
                <c:pt idx="9476">
                  <c:v>42917.598009259258</c:v>
                </c:pt>
                <c:pt idx="9477">
                  <c:v>42917.601979166669</c:v>
                </c:pt>
                <c:pt idx="9478">
                  <c:v>42918.378831018519</c:v>
                </c:pt>
                <c:pt idx="9479">
                  <c:v>42918.385034722225</c:v>
                </c:pt>
                <c:pt idx="9480">
                  <c:v>42918.391030092593</c:v>
                </c:pt>
                <c:pt idx="9481">
                  <c:v>42918.396932870368</c:v>
                </c:pt>
                <c:pt idx="9482">
                  <c:v>42918.402800925927</c:v>
                </c:pt>
                <c:pt idx="9483">
                  <c:v>42918.408854166664</c:v>
                </c:pt>
                <c:pt idx="9484">
                  <c:v>42918.414837962962</c:v>
                </c:pt>
                <c:pt idx="9485">
                  <c:v>42918.421365740738</c:v>
                </c:pt>
                <c:pt idx="9486">
                  <c:v>42918.426874999997</c:v>
                </c:pt>
                <c:pt idx="9487">
                  <c:v>42918.431446759256</c:v>
                </c:pt>
                <c:pt idx="9488">
                  <c:v>42918.435868055552</c:v>
                </c:pt>
                <c:pt idx="9489">
                  <c:v>42918.440439814818</c:v>
                </c:pt>
                <c:pt idx="9490">
                  <c:v>42918.445104166669</c:v>
                </c:pt>
                <c:pt idx="9491">
                  <c:v>42918.450416666667</c:v>
                </c:pt>
                <c:pt idx="9492">
                  <c:v>42918.455925925926</c:v>
                </c:pt>
                <c:pt idx="9493">
                  <c:v>42918.4608912037</c:v>
                </c:pt>
                <c:pt idx="9494">
                  <c:v>42918.465497685182</c:v>
                </c:pt>
                <c:pt idx="9495">
                  <c:v>42918.470104166663</c:v>
                </c:pt>
                <c:pt idx="9496">
                  <c:v>42918.47446759259</c:v>
                </c:pt>
                <c:pt idx="9497">
                  <c:v>42918.478796296295</c:v>
                </c:pt>
                <c:pt idx="9498">
                  <c:v>42918.483148148145</c:v>
                </c:pt>
                <c:pt idx="9499">
                  <c:v>42918.487650462965</c:v>
                </c:pt>
                <c:pt idx="9500">
                  <c:v>42918.492280092592</c:v>
                </c:pt>
                <c:pt idx="9501">
                  <c:v>42918.496874999997</c:v>
                </c:pt>
                <c:pt idx="9502">
                  <c:v>42918.501493055555</c:v>
                </c:pt>
                <c:pt idx="9503">
                  <c:v>42918.506111111114</c:v>
                </c:pt>
                <c:pt idx="9504">
                  <c:v>42918.510717592595</c:v>
                </c:pt>
                <c:pt idx="9505">
                  <c:v>42918.515300925923</c:v>
                </c:pt>
                <c:pt idx="9506">
                  <c:v>42918.519756944443</c:v>
                </c:pt>
                <c:pt idx="9507">
                  <c:v>42918.524131944447</c:v>
                </c:pt>
                <c:pt idx="9508">
                  <c:v>42918.52847222222</c:v>
                </c:pt>
                <c:pt idx="9509">
                  <c:v>42918.532812500001</c:v>
                </c:pt>
                <c:pt idx="9510">
                  <c:v>42918.537129629629</c:v>
                </c:pt>
                <c:pt idx="9511">
                  <c:v>42918.54142361111</c:v>
                </c:pt>
                <c:pt idx="9512">
                  <c:v>42918.545636574076</c:v>
                </c:pt>
                <c:pt idx="9513">
                  <c:v>42918.549756944441</c:v>
                </c:pt>
                <c:pt idx="9514">
                  <c:v>42918.553796296299</c:v>
                </c:pt>
                <c:pt idx="9515">
                  <c:v>42918.557835648149</c:v>
                </c:pt>
                <c:pt idx="9516">
                  <c:v>42918.56181712963</c:v>
                </c:pt>
                <c:pt idx="9517">
                  <c:v>42918.565798611111</c:v>
                </c:pt>
                <c:pt idx="9518">
                  <c:v>42918.569826388892</c:v>
                </c:pt>
                <c:pt idx="9519">
                  <c:v>42918.573912037034</c:v>
                </c:pt>
                <c:pt idx="9520">
                  <c:v>42918.589803240742</c:v>
                </c:pt>
                <c:pt idx="9521">
                  <c:v>42918.768530092595</c:v>
                </c:pt>
                <c:pt idx="9522">
                  <c:v>42918.774768518517</c:v>
                </c:pt>
                <c:pt idx="9523">
                  <c:v>42919.336585648147</c:v>
                </c:pt>
                <c:pt idx="9524">
                  <c:v>42919.348402777781</c:v>
                </c:pt>
                <c:pt idx="9525">
                  <c:v>42919.358842592592</c:v>
                </c:pt>
                <c:pt idx="9526">
                  <c:v>42919.367523148147</c:v>
                </c:pt>
                <c:pt idx="9527">
                  <c:v>42919.375011574077</c:v>
                </c:pt>
                <c:pt idx="9528">
                  <c:v>42919.382430555554</c:v>
                </c:pt>
                <c:pt idx="9529">
                  <c:v>42919.389189814814</c:v>
                </c:pt>
                <c:pt idx="9530">
                  <c:v>42919.395648148151</c:v>
                </c:pt>
                <c:pt idx="9531">
                  <c:v>42919.401782407411</c:v>
                </c:pt>
                <c:pt idx="9532">
                  <c:v>42919.40761574074</c:v>
                </c:pt>
                <c:pt idx="9533">
                  <c:v>42919.413090277776</c:v>
                </c:pt>
                <c:pt idx="9534">
                  <c:v>42919.418321759258</c:v>
                </c:pt>
                <c:pt idx="9535">
                  <c:v>42919.423368055555</c:v>
                </c:pt>
                <c:pt idx="9536">
                  <c:v>42919.428182870368</c:v>
                </c:pt>
                <c:pt idx="9537">
                  <c:v>42919.432962962965</c:v>
                </c:pt>
                <c:pt idx="9538">
                  <c:v>42919.437557870369</c:v>
                </c:pt>
                <c:pt idx="9539">
                  <c:v>42919.442048611112</c:v>
                </c:pt>
                <c:pt idx="9540">
                  <c:v>42919.446516203701</c:v>
                </c:pt>
                <c:pt idx="9541">
                  <c:v>42919.450891203705</c:v>
                </c:pt>
                <c:pt idx="9542">
                  <c:v>42919.455277777779</c:v>
                </c:pt>
                <c:pt idx="9543">
                  <c:v>42919.459652777776</c:v>
                </c:pt>
                <c:pt idx="9544">
                  <c:v>42919.46402777778</c:v>
                </c:pt>
                <c:pt idx="9545">
                  <c:v>42919.468391203707</c:v>
                </c:pt>
                <c:pt idx="9546">
                  <c:v>42919.472777777781</c:v>
                </c:pt>
                <c:pt idx="9547">
                  <c:v>42919.477337962962</c:v>
                </c:pt>
                <c:pt idx="9548">
                  <c:v>42919.48474537037</c:v>
                </c:pt>
                <c:pt idx="9549">
                  <c:v>42919.489479166667</c:v>
                </c:pt>
                <c:pt idx="9550">
                  <c:v>42919.493993055556</c:v>
                </c:pt>
                <c:pt idx="9551">
                  <c:v>42919.49832175926</c:v>
                </c:pt>
                <c:pt idx="9552">
                  <c:v>42919.502627314818</c:v>
                </c:pt>
                <c:pt idx="9553">
                  <c:v>42919.50681712963</c:v>
                </c:pt>
                <c:pt idx="9554">
                  <c:v>42919.510960648149</c:v>
                </c:pt>
                <c:pt idx="9555">
                  <c:v>42919.515115740738</c:v>
                </c:pt>
                <c:pt idx="9556">
                  <c:v>42919.519166666665</c:v>
                </c:pt>
                <c:pt idx="9557">
                  <c:v>42919.5231712963</c:v>
                </c:pt>
                <c:pt idx="9558">
                  <c:v>42919.527187500003</c:v>
                </c:pt>
                <c:pt idx="9559">
                  <c:v>42919.5312037037</c:v>
                </c:pt>
                <c:pt idx="9560">
                  <c:v>42919.535266203704</c:v>
                </c:pt>
                <c:pt idx="9561">
                  <c:v>42919.539386574077</c:v>
                </c:pt>
                <c:pt idx="9562">
                  <c:v>42919.54346064815</c:v>
                </c:pt>
                <c:pt idx="9563">
                  <c:v>42919.547500000001</c:v>
                </c:pt>
                <c:pt idx="9564">
                  <c:v>42919.551689814813</c:v>
                </c:pt>
                <c:pt idx="9565">
                  <c:v>42919.555914351855</c:v>
                </c:pt>
                <c:pt idx="9566">
                  <c:v>42919.560150462959</c:v>
                </c:pt>
                <c:pt idx="9567">
                  <c:v>42919.564363425925</c:v>
                </c:pt>
                <c:pt idx="9568">
                  <c:v>42919.568611111114</c:v>
                </c:pt>
                <c:pt idx="9569">
                  <c:v>42919.572754629633</c:v>
                </c:pt>
                <c:pt idx="9570">
                  <c:v>42919.576944444445</c:v>
                </c:pt>
                <c:pt idx="9571">
                  <c:v>42919.581076388888</c:v>
                </c:pt>
                <c:pt idx="9572">
                  <c:v>42919.585092592592</c:v>
                </c:pt>
                <c:pt idx="9573">
                  <c:v>42919.588842592595</c:v>
                </c:pt>
                <c:pt idx="9574">
                  <c:v>42919.592465277776</c:v>
                </c:pt>
                <c:pt idx="9575">
                  <c:v>42919.596076388887</c:v>
                </c:pt>
                <c:pt idx="9576">
                  <c:v>42919.599687499998</c:v>
                </c:pt>
                <c:pt idx="9577">
                  <c:v>42919.603356481479</c:v>
                </c:pt>
                <c:pt idx="9578">
                  <c:v>42919.606944444444</c:v>
                </c:pt>
                <c:pt idx="9579">
                  <c:v>42919.61078703704</c:v>
                </c:pt>
                <c:pt idx="9580">
                  <c:v>42919.614756944444</c:v>
                </c:pt>
                <c:pt idx="9581">
                  <c:v>42919.618576388886</c:v>
                </c:pt>
                <c:pt idx="9582">
                  <c:v>42919.622499999998</c:v>
                </c:pt>
                <c:pt idx="9583">
                  <c:v>42919.626423611109</c:v>
                </c:pt>
                <c:pt idx="9584">
                  <c:v>42919.630289351851</c:v>
                </c:pt>
                <c:pt idx="9585">
                  <c:v>42919.634155092594</c:v>
                </c:pt>
                <c:pt idx="9586">
                  <c:v>42919.638090277775</c:v>
                </c:pt>
                <c:pt idx="9587">
                  <c:v>42919.641898148147</c:v>
                </c:pt>
                <c:pt idx="9588">
                  <c:v>42919.64571759259</c:v>
                </c:pt>
                <c:pt idx="9589">
                  <c:v>42919.649560185186</c:v>
                </c:pt>
                <c:pt idx="9590">
                  <c:v>42919.653622685182</c:v>
                </c:pt>
                <c:pt idx="9591">
                  <c:v>42919.658518518518</c:v>
                </c:pt>
                <c:pt idx="9592">
                  <c:v>42919.663101851853</c:v>
                </c:pt>
                <c:pt idx="9593">
                  <c:v>42919.666967592595</c:v>
                </c:pt>
                <c:pt idx="9594">
                  <c:v>42919.670787037037</c:v>
                </c:pt>
                <c:pt idx="9595">
                  <c:v>42919.674699074072</c:v>
                </c:pt>
                <c:pt idx="9596">
                  <c:v>42919.678553240738</c:v>
                </c:pt>
                <c:pt idx="9597">
                  <c:v>42919.682372685187</c:v>
                </c:pt>
                <c:pt idx="9598">
                  <c:v>42919.686261574076</c:v>
                </c:pt>
                <c:pt idx="9599">
                  <c:v>42919.690162037034</c:v>
                </c:pt>
                <c:pt idx="9600">
                  <c:v>42919.694178240738</c:v>
                </c:pt>
                <c:pt idx="9601">
                  <c:v>42919.698194444441</c:v>
                </c:pt>
                <c:pt idx="9602">
                  <c:v>42919.702372685184</c:v>
                </c:pt>
                <c:pt idx="9603">
                  <c:v>42919.706342592595</c:v>
                </c:pt>
                <c:pt idx="9604">
                  <c:v>42919.710115740738</c:v>
                </c:pt>
                <c:pt idx="9605">
                  <c:v>42919.713946759257</c:v>
                </c:pt>
                <c:pt idx="9606">
                  <c:v>42919.737430555557</c:v>
                </c:pt>
                <c:pt idx="9607">
                  <c:v>42921.347222222219</c:v>
                </c:pt>
                <c:pt idx="9608">
                  <c:v>42921.376898148148</c:v>
                </c:pt>
                <c:pt idx="9609">
                  <c:v>42921.383067129631</c:v>
                </c:pt>
                <c:pt idx="9610">
                  <c:v>42921.389016203706</c:v>
                </c:pt>
                <c:pt idx="9611">
                  <c:v>42921.39508101852</c:v>
                </c:pt>
                <c:pt idx="9612">
                  <c:v>42921.400983796295</c:v>
                </c:pt>
                <c:pt idx="9613">
                  <c:v>42921.407048611109</c:v>
                </c:pt>
                <c:pt idx="9614">
                  <c:v>42921.412743055553</c:v>
                </c:pt>
                <c:pt idx="9615">
                  <c:v>42921.418564814812</c:v>
                </c:pt>
                <c:pt idx="9616">
                  <c:v>42921.424050925925</c:v>
                </c:pt>
                <c:pt idx="9617">
                  <c:v>42921.429675925923</c:v>
                </c:pt>
                <c:pt idx="9618">
                  <c:v>42921.435289351852</c:v>
                </c:pt>
                <c:pt idx="9619">
                  <c:v>42921.440740740742</c:v>
                </c:pt>
                <c:pt idx="9620">
                  <c:v>42921.481666666667</c:v>
                </c:pt>
                <c:pt idx="9621">
                  <c:v>42921.490682870368</c:v>
                </c:pt>
                <c:pt idx="9622">
                  <c:v>42921.495069444441</c:v>
                </c:pt>
                <c:pt idx="9623">
                  <c:v>42921.499328703707</c:v>
                </c:pt>
                <c:pt idx="9624">
                  <c:v>42921.503321759257</c:v>
                </c:pt>
                <c:pt idx="9625">
                  <c:v>42921.507210648146</c:v>
                </c:pt>
                <c:pt idx="9626">
                  <c:v>42921.511203703703</c:v>
                </c:pt>
                <c:pt idx="9627">
                  <c:v>42921.515162037038</c:v>
                </c:pt>
                <c:pt idx="9628">
                  <c:v>42921.519120370373</c:v>
                </c:pt>
                <c:pt idx="9629">
                  <c:v>42921.522997685184</c:v>
                </c:pt>
                <c:pt idx="9630">
                  <c:v>42921.526956018519</c:v>
                </c:pt>
                <c:pt idx="9631">
                  <c:v>42921.530844907407</c:v>
                </c:pt>
                <c:pt idx="9632">
                  <c:v>42921.534675925926</c:v>
                </c:pt>
                <c:pt idx="9633">
                  <c:v>42921.538530092592</c:v>
                </c:pt>
                <c:pt idx="9634">
                  <c:v>42921.542430555557</c:v>
                </c:pt>
                <c:pt idx="9635">
                  <c:v>42921.546238425923</c:v>
                </c:pt>
                <c:pt idx="9636">
                  <c:v>42921.55</c:v>
                </c:pt>
                <c:pt idx="9637">
                  <c:v>42921.553784722222</c:v>
                </c:pt>
                <c:pt idx="9638">
                  <c:v>42921.557557870372</c:v>
                </c:pt>
                <c:pt idx="9639">
                  <c:v>42921.561319444445</c:v>
                </c:pt>
                <c:pt idx="9640">
                  <c:v>42921.565081018518</c:v>
                </c:pt>
                <c:pt idx="9641">
                  <c:v>42921.568773148145</c:v>
                </c:pt>
                <c:pt idx="9642">
                  <c:v>42921.572430555556</c:v>
                </c:pt>
                <c:pt idx="9643">
                  <c:v>42921.576180555552</c:v>
                </c:pt>
                <c:pt idx="9644">
                  <c:v>42921.579988425925</c:v>
                </c:pt>
                <c:pt idx="9645">
                  <c:v>42921.583912037036</c:v>
                </c:pt>
                <c:pt idx="9646">
                  <c:v>42921.587708333333</c:v>
                </c:pt>
                <c:pt idx="9647">
                  <c:v>42921.591539351852</c:v>
                </c:pt>
                <c:pt idx="9648">
                  <c:v>42921.595509259256</c:v>
                </c:pt>
                <c:pt idx="9649">
                  <c:v>42921.599641203706</c:v>
                </c:pt>
                <c:pt idx="9650">
                  <c:v>42921.603819444441</c:v>
                </c:pt>
                <c:pt idx="9651">
                  <c:v>42921.607951388891</c:v>
                </c:pt>
                <c:pt idx="9652">
                  <c:v>42921.612233796295</c:v>
                </c:pt>
                <c:pt idx="9653">
                  <c:v>42921.61681712963</c:v>
                </c:pt>
                <c:pt idx="9654">
                  <c:v>42921.62127314815</c:v>
                </c:pt>
                <c:pt idx="9655">
                  <c:v>42921.625590277778</c:v>
                </c:pt>
                <c:pt idx="9656">
                  <c:v>42921.629907407405</c:v>
                </c:pt>
                <c:pt idx="9657">
                  <c:v>42921.634212962963</c:v>
                </c:pt>
                <c:pt idx="9658">
                  <c:v>42921.638171296298</c:v>
                </c:pt>
                <c:pt idx="9659">
                  <c:v>42921.646724537037</c:v>
                </c:pt>
                <c:pt idx="9660">
                  <c:v>42921.65079861111</c:v>
                </c:pt>
                <c:pt idx="9661">
                  <c:v>42921.682245370372</c:v>
                </c:pt>
                <c:pt idx="9662">
                  <c:v>42921.685960648145</c:v>
                </c:pt>
                <c:pt idx="9663">
                  <c:v>42921.689745370371</c:v>
                </c:pt>
                <c:pt idx="9664">
                  <c:v>42921.693460648145</c:v>
                </c:pt>
                <c:pt idx="9665">
                  <c:v>42921.697268518517</c:v>
                </c:pt>
                <c:pt idx="9666">
                  <c:v>42921.701053240744</c:v>
                </c:pt>
                <c:pt idx="9667">
                  <c:v>42921.704884259256</c:v>
                </c:pt>
                <c:pt idx="9668">
                  <c:v>42921.708877314813</c:v>
                </c:pt>
                <c:pt idx="9669">
                  <c:v>42921.712858796294</c:v>
                </c:pt>
                <c:pt idx="9670">
                  <c:v>42921.717152777775</c:v>
                </c:pt>
                <c:pt idx="9671">
                  <c:v>42921.730914351851</c:v>
                </c:pt>
                <c:pt idx="9672">
                  <c:v>42921.735034722224</c:v>
                </c:pt>
                <c:pt idx="9673">
                  <c:v>42921.754143518519</c:v>
                </c:pt>
                <c:pt idx="9674">
                  <c:v>42922.387094907404</c:v>
                </c:pt>
                <c:pt idx="9675">
                  <c:v>42922.470775462964</c:v>
                </c:pt>
                <c:pt idx="9676">
                  <c:v>42922.47552083333</c:v>
                </c:pt>
                <c:pt idx="9677">
                  <c:v>42922.480266203704</c:v>
                </c:pt>
                <c:pt idx="9678">
                  <c:v>42922.489328703705</c:v>
                </c:pt>
                <c:pt idx="9679">
                  <c:v>42922.493877314817</c:v>
                </c:pt>
                <c:pt idx="9680">
                  <c:v>42922.498564814814</c:v>
                </c:pt>
                <c:pt idx="9681">
                  <c:v>42923.392638888887</c:v>
                </c:pt>
                <c:pt idx="9682">
                  <c:v>42923.428472222222</c:v>
                </c:pt>
                <c:pt idx="9683">
                  <c:v>42923.491770833331</c:v>
                </c:pt>
                <c:pt idx="9684">
                  <c:v>42923.495740740742</c:v>
                </c:pt>
                <c:pt idx="9685">
                  <c:v>42923.499618055554</c:v>
                </c:pt>
                <c:pt idx="9686">
                  <c:v>42923.507430555554</c:v>
                </c:pt>
                <c:pt idx="9687">
                  <c:v>42923.511377314811</c:v>
                </c:pt>
                <c:pt idx="9688">
                  <c:v>42923.515381944446</c:v>
                </c:pt>
                <c:pt idx="9689">
                  <c:v>42923.51939814815</c:v>
                </c:pt>
                <c:pt idx="9690">
                  <c:v>42923.523518518516</c:v>
                </c:pt>
                <c:pt idx="9691">
                  <c:v>42923.52752314815</c:v>
                </c:pt>
                <c:pt idx="9692">
                  <c:v>42923.531481481485</c:v>
                </c:pt>
                <c:pt idx="9693">
                  <c:v>42923.535416666666</c:v>
                </c:pt>
                <c:pt idx="9694">
                  <c:v>42923.539363425924</c:v>
                </c:pt>
                <c:pt idx="9695">
                  <c:v>42923.543240740742</c:v>
                </c:pt>
                <c:pt idx="9696">
                  <c:v>42923.547291666669</c:v>
                </c:pt>
                <c:pt idx="9697">
                  <c:v>42923.551423611112</c:v>
                </c:pt>
                <c:pt idx="9698">
                  <c:v>42923.555358796293</c:v>
                </c:pt>
                <c:pt idx="9699">
                  <c:v>42923.55909722222</c:v>
                </c:pt>
                <c:pt idx="9700">
                  <c:v>42923.562893518516</c:v>
                </c:pt>
                <c:pt idx="9701">
                  <c:v>42923.566631944443</c:v>
                </c:pt>
                <c:pt idx="9702">
                  <c:v>42923.5703587963</c:v>
                </c:pt>
                <c:pt idx="9703">
                  <c:v>42923.574062500003</c:v>
                </c:pt>
                <c:pt idx="9704">
                  <c:v>42923.577743055554</c:v>
                </c:pt>
                <c:pt idx="9705">
                  <c:v>42923.581412037034</c:v>
                </c:pt>
                <c:pt idx="9706">
                  <c:v>42924.347175925926</c:v>
                </c:pt>
                <c:pt idx="9707">
                  <c:v>42924.354988425926</c:v>
                </c:pt>
                <c:pt idx="9708">
                  <c:v>42924.368171296293</c:v>
                </c:pt>
                <c:pt idx="9709">
                  <c:v>42924.374131944445</c:v>
                </c:pt>
                <c:pt idx="9710">
                  <c:v>42924.379988425928</c:v>
                </c:pt>
                <c:pt idx="9711">
                  <c:v>42924.385775462964</c:v>
                </c:pt>
                <c:pt idx="9712">
                  <c:v>42924.391550925924</c:v>
                </c:pt>
                <c:pt idx="9713">
                  <c:v>42924.397037037037</c:v>
                </c:pt>
                <c:pt idx="9714">
                  <c:v>42924.402708333335</c:v>
                </c:pt>
                <c:pt idx="9715">
                  <c:v>42924.408171296294</c:v>
                </c:pt>
                <c:pt idx="9716">
                  <c:v>42924.41337962963</c:v>
                </c:pt>
                <c:pt idx="9717">
                  <c:v>42924.423113425924</c:v>
                </c:pt>
                <c:pt idx="9718">
                  <c:v>42924.449872685182</c:v>
                </c:pt>
                <c:pt idx="9719">
                  <c:v>42924.463576388887</c:v>
                </c:pt>
                <c:pt idx="9720">
                  <c:v>42924.482268518521</c:v>
                </c:pt>
                <c:pt idx="9721">
                  <c:v>42924.486770833333</c:v>
                </c:pt>
                <c:pt idx="9722">
                  <c:v>42924.49145833333</c:v>
                </c:pt>
                <c:pt idx="9723">
                  <c:v>42924.496006944442</c:v>
                </c:pt>
                <c:pt idx="9724">
                  <c:v>42924.500462962962</c:v>
                </c:pt>
                <c:pt idx="9725">
                  <c:v>42924.504999999997</c:v>
                </c:pt>
                <c:pt idx="9726">
                  <c:v>42924.50949074074</c:v>
                </c:pt>
                <c:pt idx="9727">
                  <c:v>42924.513668981483</c:v>
                </c:pt>
                <c:pt idx="9728">
                  <c:v>42924.517928240741</c:v>
                </c:pt>
                <c:pt idx="9729">
                  <c:v>42924.522002314814</c:v>
                </c:pt>
                <c:pt idx="9730">
                  <c:v>42924.526145833333</c:v>
                </c:pt>
                <c:pt idx="9731">
                  <c:v>42924.530300925922</c:v>
                </c:pt>
                <c:pt idx="9732">
                  <c:v>42924.53434027778</c:v>
                </c:pt>
                <c:pt idx="9733">
                  <c:v>42924.538310185184</c:v>
                </c:pt>
                <c:pt idx="9734">
                  <c:v>42924.542534722219</c:v>
                </c:pt>
                <c:pt idx="9735">
                  <c:v>42924.546493055554</c:v>
                </c:pt>
                <c:pt idx="9736">
                  <c:v>42924.550451388888</c:v>
                </c:pt>
                <c:pt idx="9737">
                  <c:v>42924.554363425923</c:v>
                </c:pt>
                <c:pt idx="9738">
                  <c:v>42924.558321759258</c:v>
                </c:pt>
                <c:pt idx="9739">
                  <c:v>42924.570069444446</c:v>
                </c:pt>
                <c:pt idx="9740">
                  <c:v>42924.600717592592</c:v>
                </c:pt>
                <c:pt idx="9741">
                  <c:v>42924.608159722222</c:v>
                </c:pt>
                <c:pt idx="9742">
                  <c:v>42924.611817129633</c:v>
                </c:pt>
                <c:pt idx="9743">
                  <c:v>42924.615671296298</c:v>
                </c:pt>
                <c:pt idx="9744">
                  <c:v>42924.619386574072</c:v>
                </c:pt>
                <c:pt idx="9745">
                  <c:v>42924.623067129629</c:v>
                </c:pt>
                <c:pt idx="9746">
                  <c:v>42924.626817129632</c:v>
                </c:pt>
                <c:pt idx="9747">
                  <c:v>42924.630509259259</c:v>
                </c:pt>
                <c:pt idx="9748">
                  <c:v>42924.634108796294</c:v>
                </c:pt>
                <c:pt idx="9749">
                  <c:v>42924.637777777774</c:v>
                </c:pt>
                <c:pt idx="9750">
                  <c:v>42924.648530092592</c:v>
                </c:pt>
                <c:pt idx="9751">
                  <c:v>42924.652129629627</c:v>
                </c:pt>
                <c:pt idx="9752">
                  <c:v>42924.655775462961</c:v>
                </c:pt>
                <c:pt idx="9753">
                  <c:v>42924.659467592595</c:v>
                </c:pt>
                <c:pt idx="9754">
                  <c:v>42924.663124999999</c:v>
                </c:pt>
                <c:pt idx="9755">
                  <c:v>42924.681469907409</c:v>
                </c:pt>
                <c:pt idx="9756">
                  <c:v>42924.701516203706</c:v>
                </c:pt>
                <c:pt idx="9757">
                  <c:v>42924.769803240742</c:v>
                </c:pt>
                <c:pt idx="9758">
                  <c:v>42925.374085648145</c:v>
                </c:pt>
                <c:pt idx="9759">
                  <c:v>42925.381550925929</c:v>
                </c:pt>
                <c:pt idx="9760">
                  <c:v>42925.388564814813</c:v>
                </c:pt>
                <c:pt idx="9761">
                  <c:v>42925.395324074074</c:v>
                </c:pt>
                <c:pt idx="9762">
                  <c:v>42925.401875000003</c:v>
                </c:pt>
                <c:pt idx="9763">
                  <c:v>42925.40828703704</c:v>
                </c:pt>
                <c:pt idx="9764">
                  <c:v>42925.414351851854</c:v>
                </c:pt>
                <c:pt idx="9765">
                  <c:v>42925.420300925929</c:v>
                </c:pt>
                <c:pt idx="9766">
                  <c:v>42925.452546296299</c:v>
                </c:pt>
                <c:pt idx="9767">
                  <c:v>42925.475821759261</c:v>
                </c:pt>
                <c:pt idx="9768">
                  <c:v>42925.489189814813</c:v>
                </c:pt>
                <c:pt idx="9769">
                  <c:v>42925.497870370367</c:v>
                </c:pt>
                <c:pt idx="9770">
                  <c:v>42925.502129629633</c:v>
                </c:pt>
                <c:pt idx="9771">
                  <c:v>42925.506377314814</c:v>
                </c:pt>
                <c:pt idx="9772">
                  <c:v>42925.510567129626</c:v>
                </c:pt>
                <c:pt idx="9773">
                  <c:v>42925.514780092592</c:v>
                </c:pt>
                <c:pt idx="9774">
                  <c:v>42925.518993055557</c:v>
                </c:pt>
                <c:pt idx="9775">
                  <c:v>42925.523240740738</c:v>
                </c:pt>
                <c:pt idx="9776">
                  <c:v>42925.5315625</c:v>
                </c:pt>
                <c:pt idx="9777">
                  <c:v>42925.539398148147</c:v>
                </c:pt>
                <c:pt idx="9778">
                  <c:v>42925.543287037035</c:v>
                </c:pt>
                <c:pt idx="9779">
                  <c:v>42925.547233796293</c:v>
                </c:pt>
                <c:pt idx="9780">
                  <c:v>42925.551226851851</c:v>
                </c:pt>
                <c:pt idx="9781">
                  <c:v>42925.555173611108</c:v>
                </c:pt>
                <c:pt idx="9782">
                  <c:v>42925.559108796297</c:v>
                </c:pt>
                <c:pt idx="9783">
                  <c:v>42925.563043981485</c:v>
                </c:pt>
                <c:pt idx="9784">
                  <c:v>42925.566886574074</c:v>
                </c:pt>
                <c:pt idx="9785">
                  <c:v>42925.570798611108</c:v>
                </c:pt>
                <c:pt idx="9786">
                  <c:v>42925.574618055558</c:v>
                </c:pt>
                <c:pt idx="9787">
                  <c:v>42925.578356481485</c:v>
                </c:pt>
                <c:pt idx="9788">
                  <c:v>42925.582048611112</c:v>
                </c:pt>
                <c:pt idx="9789">
                  <c:v>42925.605462962965</c:v>
                </c:pt>
                <c:pt idx="9790">
                  <c:v>42925.618715277778</c:v>
                </c:pt>
                <c:pt idx="9791">
                  <c:v>42925.708807870367</c:v>
                </c:pt>
                <c:pt idx="9792">
                  <c:v>42925.714722222219</c:v>
                </c:pt>
                <c:pt idx="9793">
                  <c:v>42925.720891203702</c:v>
                </c:pt>
                <c:pt idx="9794">
                  <c:v>42925.747013888889</c:v>
                </c:pt>
                <c:pt idx="9795">
                  <c:v>42925.759108796294</c:v>
                </c:pt>
                <c:pt idx="9796">
                  <c:v>42926.348483796297</c:v>
                </c:pt>
                <c:pt idx="9797">
                  <c:v>42926.366342592592</c:v>
                </c:pt>
                <c:pt idx="9798">
                  <c:v>42926.37599537037</c:v>
                </c:pt>
                <c:pt idx="9799">
                  <c:v>42926.38554398148</c:v>
                </c:pt>
                <c:pt idx="9800">
                  <c:v>42926.394444444442</c:v>
                </c:pt>
                <c:pt idx="9801">
                  <c:v>42926.403958333336</c:v>
                </c:pt>
                <c:pt idx="9802">
                  <c:v>42926.413194444445</c:v>
                </c:pt>
                <c:pt idx="9803">
                  <c:v>42926.421076388891</c:v>
                </c:pt>
                <c:pt idx="9804">
                  <c:v>42926.426759259259</c:v>
                </c:pt>
                <c:pt idx="9805">
                  <c:v>42926.437280092592</c:v>
                </c:pt>
                <c:pt idx="9806">
                  <c:v>42926.442280092589</c:v>
                </c:pt>
                <c:pt idx="9807">
                  <c:v>42926.447233796294</c:v>
                </c:pt>
                <c:pt idx="9808">
                  <c:v>42926.452164351853</c:v>
                </c:pt>
                <c:pt idx="9809">
                  <c:v>42926.457118055558</c:v>
                </c:pt>
                <c:pt idx="9810">
                  <c:v>42926.461909722224</c:v>
                </c:pt>
                <c:pt idx="9811">
                  <c:v>42926.466597222221</c:v>
                </c:pt>
                <c:pt idx="9812">
                  <c:v>42926.475810185184</c:v>
                </c:pt>
                <c:pt idx="9813">
                  <c:v>42926.480208333334</c:v>
                </c:pt>
                <c:pt idx="9814">
                  <c:v>42926.484560185185</c:v>
                </c:pt>
                <c:pt idx="9815">
                  <c:v>42926.488842592589</c:v>
                </c:pt>
                <c:pt idx="9816">
                  <c:v>42926.49322916667</c:v>
                </c:pt>
                <c:pt idx="9817">
                  <c:v>42926.497870370367</c:v>
                </c:pt>
                <c:pt idx="9818">
                  <c:v>42926.502569444441</c:v>
                </c:pt>
                <c:pt idx="9819">
                  <c:v>42926.507418981484</c:v>
                </c:pt>
                <c:pt idx="9820">
                  <c:v>42926.512013888889</c:v>
                </c:pt>
                <c:pt idx="9821">
                  <c:v>42926.516504629632</c:v>
                </c:pt>
                <c:pt idx="9822">
                  <c:v>42926.520740740743</c:v>
                </c:pt>
                <c:pt idx="9823">
                  <c:v>42926.525219907409</c:v>
                </c:pt>
                <c:pt idx="9824">
                  <c:v>42926.529444444444</c:v>
                </c:pt>
                <c:pt idx="9825">
                  <c:v>42926.533946759257</c:v>
                </c:pt>
                <c:pt idx="9826">
                  <c:v>42926.538645833331</c:v>
                </c:pt>
                <c:pt idx="9827">
                  <c:v>42926.54277777778</c:v>
                </c:pt>
                <c:pt idx="9828">
                  <c:v>42926.546886574077</c:v>
                </c:pt>
                <c:pt idx="9829">
                  <c:v>42926.551018518519</c:v>
                </c:pt>
                <c:pt idx="9830">
                  <c:v>42926.55505787037</c:v>
                </c:pt>
                <c:pt idx="9831">
                  <c:v>42926.559108796297</c:v>
                </c:pt>
                <c:pt idx="9832">
                  <c:v>42926.563240740739</c:v>
                </c:pt>
                <c:pt idx="9833">
                  <c:v>42926.567557870374</c:v>
                </c:pt>
                <c:pt idx="9834">
                  <c:v>42926.571469907409</c:v>
                </c:pt>
                <c:pt idx="9835">
                  <c:v>42926.57534722222</c:v>
                </c:pt>
                <c:pt idx="9836">
                  <c:v>42926.579375000001</c:v>
                </c:pt>
                <c:pt idx="9837">
                  <c:v>42926.583252314813</c:v>
                </c:pt>
                <c:pt idx="9838">
                  <c:v>42926.587048611109</c:v>
                </c:pt>
                <c:pt idx="9839">
                  <c:v>42926.591064814813</c:v>
                </c:pt>
                <c:pt idx="9840">
                  <c:v>42926.595335648148</c:v>
                </c:pt>
                <c:pt idx="9841">
                  <c:v>42926.599803240744</c:v>
                </c:pt>
                <c:pt idx="9842">
                  <c:v>42926.603900462964</c:v>
                </c:pt>
                <c:pt idx="9843">
                  <c:v>42926.608136574076</c:v>
                </c:pt>
                <c:pt idx="9844">
                  <c:v>42926.612314814818</c:v>
                </c:pt>
                <c:pt idx="9845">
                  <c:v>42926.616342592592</c:v>
                </c:pt>
                <c:pt idx="9846">
                  <c:v>42926.620324074072</c:v>
                </c:pt>
                <c:pt idx="9847">
                  <c:v>42926.624293981484</c:v>
                </c:pt>
                <c:pt idx="9848">
                  <c:v>42926.628229166665</c:v>
                </c:pt>
                <c:pt idx="9849">
                  <c:v>42926.632164351853</c:v>
                </c:pt>
                <c:pt idx="9850">
                  <c:v>42926.636157407411</c:v>
                </c:pt>
                <c:pt idx="9851">
                  <c:v>42926.640104166669</c:v>
                </c:pt>
                <c:pt idx="9852">
                  <c:v>42926.644131944442</c:v>
                </c:pt>
                <c:pt idx="9853">
                  <c:v>42926.661307870374</c:v>
                </c:pt>
                <c:pt idx="9854">
                  <c:v>42926.665254629632</c:v>
                </c:pt>
                <c:pt idx="9855">
                  <c:v>42926.669039351851</c:v>
                </c:pt>
                <c:pt idx="9856">
                  <c:v>42926.672800925924</c:v>
                </c:pt>
                <c:pt idx="9857">
                  <c:v>42926.676666666666</c:v>
                </c:pt>
                <c:pt idx="9858">
                  <c:v>42926.680613425924</c:v>
                </c:pt>
                <c:pt idx="9859">
                  <c:v>42926.684560185182</c:v>
                </c:pt>
                <c:pt idx="9860">
                  <c:v>42926.688483796293</c:v>
                </c:pt>
                <c:pt idx="9861">
                  <c:v>42926.692453703705</c:v>
                </c:pt>
                <c:pt idx="9862">
                  <c:v>42926.696226851855</c:v>
                </c:pt>
                <c:pt idx="9863">
                  <c:v>42926.700104166666</c:v>
                </c:pt>
                <c:pt idx="9864">
                  <c:v>42926.70385416667</c:v>
                </c:pt>
                <c:pt idx="9865">
                  <c:v>42926.707708333335</c:v>
                </c:pt>
                <c:pt idx="9866">
                  <c:v>42926.712071759262</c:v>
                </c:pt>
                <c:pt idx="9867">
                  <c:v>42926.718645833331</c:v>
                </c:pt>
                <c:pt idx="9868">
                  <c:v>42926.72388888889</c:v>
                </c:pt>
                <c:pt idx="9869">
                  <c:v>42926.728310185186</c:v>
                </c:pt>
                <c:pt idx="9870">
                  <c:v>42926.737164351849</c:v>
                </c:pt>
                <c:pt idx="9871">
                  <c:v>42926.741898148146</c:v>
                </c:pt>
                <c:pt idx="9872">
                  <c:v>42926.752083333333</c:v>
                </c:pt>
                <c:pt idx="9873">
                  <c:v>42926.757384259261</c:v>
                </c:pt>
                <c:pt idx="9874">
                  <c:v>42926.764988425923</c:v>
                </c:pt>
                <c:pt idx="9875">
                  <c:v>42926.772592592592</c:v>
                </c:pt>
                <c:pt idx="9876">
                  <c:v>42927.347245370373</c:v>
                </c:pt>
                <c:pt idx="9877">
                  <c:v>42927.356539351851</c:v>
                </c:pt>
                <c:pt idx="9878">
                  <c:v>42927.364629629628</c:v>
                </c:pt>
                <c:pt idx="9879">
                  <c:v>42927.372060185182</c:v>
                </c:pt>
                <c:pt idx="9880">
                  <c:v>42927.379189814812</c:v>
                </c:pt>
                <c:pt idx="9881">
                  <c:v>42927.385798611111</c:v>
                </c:pt>
                <c:pt idx="9882">
                  <c:v>42927.391631944447</c:v>
                </c:pt>
                <c:pt idx="9883">
                  <c:v>42927.397175925929</c:v>
                </c:pt>
                <c:pt idx="9884">
                  <c:v>42927.403692129628</c:v>
                </c:pt>
                <c:pt idx="9885">
                  <c:v>42927.413668981484</c:v>
                </c:pt>
                <c:pt idx="9886">
                  <c:v>42927.418738425928</c:v>
                </c:pt>
                <c:pt idx="9887">
                  <c:v>42927.423738425925</c:v>
                </c:pt>
                <c:pt idx="9888">
                  <c:v>42927.428495370368</c:v>
                </c:pt>
                <c:pt idx="9889">
                  <c:v>42927.43309027778</c:v>
                </c:pt>
                <c:pt idx="9890">
                  <c:v>42927.437662037039</c:v>
                </c:pt>
                <c:pt idx="9891">
                  <c:v>42927.442141203705</c:v>
                </c:pt>
                <c:pt idx="9892">
                  <c:v>42927.446412037039</c:v>
                </c:pt>
                <c:pt idx="9893">
                  <c:v>42927.450648148151</c:v>
                </c:pt>
                <c:pt idx="9894">
                  <c:v>42927.458981481483</c:v>
                </c:pt>
                <c:pt idx="9895">
                  <c:v>42927.467280092591</c:v>
                </c:pt>
                <c:pt idx="9896">
                  <c:v>42927.741886574076</c:v>
                </c:pt>
                <c:pt idx="9897">
                  <c:v>42927.746817129628</c:v>
                </c:pt>
                <c:pt idx="9898">
                  <c:v>42927.751840277779</c:v>
                </c:pt>
                <c:pt idx="9899">
                  <c:v>42928.451064814813</c:v>
                </c:pt>
                <c:pt idx="9900">
                  <c:v>42928.45511574074</c:v>
                </c:pt>
                <c:pt idx="9901">
                  <c:v>42928.495023148149</c:v>
                </c:pt>
                <c:pt idx="9902">
                  <c:v>42928.506990740738</c:v>
                </c:pt>
                <c:pt idx="9903">
                  <c:v>42928.684039351851</c:v>
                </c:pt>
                <c:pt idx="9904">
                  <c:v>42930.358217592591</c:v>
                </c:pt>
                <c:pt idx="9905">
                  <c:v>42930.508287037039</c:v>
                </c:pt>
                <c:pt idx="9906">
                  <c:v>42930.512303240743</c:v>
                </c:pt>
                <c:pt idx="9907">
                  <c:v>42930.520300925928</c:v>
                </c:pt>
                <c:pt idx="9908">
                  <c:v>42930.532534722224</c:v>
                </c:pt>
                <c:pt idx="9909">
                  <c:v>42930.536805555559</c:v>
                </c:pt>
                <c:pt idx="9910">
                  <c:v>42930.541296296295</c:v>
                </c:pt>
                <c:pt idx="9911">
                  <c:v>42930.558993055558</c:v>
                </c:pt>
                <c:pt idx="9912">
                  <c:v>42930.563310185185</c:v>
                </c:pt>
                <c:pt idx="9913">
                  <c:v>42930.572013888886</c:v>
                </c:pt>
                <c:pt idx="9914">
                  <c:v>42930.591608796298</c:v>
                </c:pt>
                <c:pt idx="9915">
                  <c:v>42930.608726851853</c:v>
                </c:pt>
                <c:pt idx="9916">
                  <c:v>42930.619884259257</c:v>
                </c:pt>
                <c:pt idx="9917">
                  <c:v>42930.649641203701</c:v>
                </c:pt>
                <c:pt idx="9918">
                  <c:v>42930.658078703702</c:v>
                </c:pt>
                <c:pt idx="9919">
                  <c:v>42930.662685185183</c:v>
                </c:pt>
                <c:pt idx="9920">
                  <c:v>42930.667314814818</c:v>
                </c:pt>
                <c:pt idx="9921">
                  <c:v>42930.671956018516</c:v>
                </c:pt>
                <c:pt idx="9922">
                  <c:v>42930.720104166663</c:v>
                </c:pt>
                <c:pt idx="9923">
                  <c:v>42930.739641203705</c:v>
                </c:pt>
                <c:pt idx="9924">
                  <c:v>42930.744884259257</c:v>
                </c:pt>
                <c:pt idx="9925">
                  <c:v>42930.750173611108</c:v>
                </c:pt>
                <c:pt idx="9926">
                  <c:v>42930.761956018519</c:v>
                </c:pt>
                <c:pt idx="9927">
                  <c:v>42930.768807870372</c:v>
                </c:pt>
                <c:pt idx="9928">
                  <c:v>42931.383310185185</c:v>
                </c:pt>
                <c:pt idx="9929">
                  <c:v>42931.389247685183</c:v>
                </c:pt>
                <c:pt idx="9930">
                  <c:v>42931.400995370372</c:v>
                </c:pt>
                <c:pt idx="9931">
                  <c:v>42931.411747685182</c:v>
                </c:pt>
                <c:pt idx="9932">
                  <c:v>42931.416909722226</c:v>
                </c:pt>
                <c:pt idx="9933">
                  <c:v>42931.422199074077</c:v>
                </c:pt>
                <c:pt idx="9934">
                  <c:v>42931.427974537037</c:v>
                </c:pt>
                <c:pt idx="9935">
                  <c:v>42931.433252314811</c:v>
                </c:pt>
                <c:pt idx="9936">
                  <c:v>42931.437997685185</c:v>
                </c:pt>
                <c:pt idx="9937">
                  <c:v>42931.442476851851</c:v>
                </c:pt>
                <c:pt idx="9938">
                  <c:v>42931.446817129632</c:v>
                </c:pt>
                <c:pt idx="9939">
                  <c:v>42931.451261574075</c:v>
                </c:pt>
                <c:pt idx="9940">
                  <c:v>42931.455752314818</c:v>
                </c:pt>
                <c:pt idx="9941">
                  <c:v>42931.460150462961</c:v>
                </c:pt>
                <c:pt idx="9942">
                  <c:v>42931.464988425927</c:v>
                </c:pt>
                <c:pt idx="9943">
                  <c:v>42931.46947916667</c:v>
                </c:pt>
                <c:pt idx="9944">
                  <c:v>42931.473692129628</c:v>
                </c:pt>
                <c:pt idx="9945">
                  <c:v>42931.478368055556</c:v>
                </c:pt>
                <c:pt idx="9946">
                  <c:v>42931.483101851853</c:v>
                </c:pt>
                <c:pt idx="9947">
                  <c:v>42931.487824074073</c:v>
                </c:pt>
                <c:pt idx="9948">
                  <c:v>42931.495520833334</c:v>
                </c:pt>
                <c:pt idx="9949">
                  <c:v>42931.501087962963</c:v>
                </c:pt>
                <c:pt idx="9950">
                  <c:v>42931.506041666667</c:v>
                </c:pt>
                <c:pt idx="9951">
                  <c:v>42931.510891203703</c:v>
                </c:pt>
                <c:pt idx="9952">
                  <c:v>42931.515231481484</c:v>
                </c:pt>
                <c:pt idx="9953">
                  <c:v>42931.519652777781</c:v>
                </c:pt>
                <c:pt idx="9954">
                  <c:v>42931.523622685185</c:v>
                </c:pt>
                <c:pt idx="9955">
                  <c:v>42931.527442129627</c:v>
                </c:pt>
                <c:pt idx="9956">
                  <c:v>42931.531180555554</c:v>
                </c:pt>
                <c:pt idx="9957">
                  <c:v>42931.535000000003</c:v>
                </c:pt>
                <c:pt idx="9958">
                  <c:v>42931.538981481484</c:v>
                </c:pt>
                <c:pt idx="9959">
                  <c:v>42931.546678240738</c:v>
                </c:pt>
                <c:pt idx="9960">
                  <c:v>42931.554282407407</c:v>
                </c:pt>
                <c:pt idx="9961">
                  <c:v>42931.557974537034</c:v>
                </c:pt>
                <c:pt idx="9962">
                  <c:v>42931.562164351853</c:v>
                </c:pt>
                <c:pt idx="9963">
                  <c:v>42931.582199074073</c:v>
                </c:pt>
                <c:pt idx="9964">
                  <c:v>42931.586099537039</c:v>
                </c:pt>
                <c:pt idx="9965">
                  <c:v>42931.598043981481</c:v>
                </c:pt>
                <c:pt idx="9966">
                  <c:v>42931.624826388892</c:v>
                </c:pt>
                <c:pt idx="9967">
                  <c:v>42931.63318287037</c:v>
                </c:pt>
                <c:pt idx="9968">
                  <c:v>42931.639456018522</c:v>
                </c:pt>
                <c:pt idx="9969">
                  <c:v>42931.643819444442</c:v>
                </c:pt>
                <c:pt idx="9970">
                  <c:v>42931.647777777776</c:v>
                </c:pt>
                <c:pt idx="9971">
                  <c:v>42931.651469907411</c:v>
                </c:pt>
                <c:pt idx="9972">
                  <c:v>42931.65519675926</c:v>
                </c:pt>
                <c:pt idx="9973">
                  <c:v>42931.662511574075</c:v>
                </c:pt>
                <c:pt idx="9974">
                  <c:v>42931.666145833333</c:v>
                </c:pt>
                <c:pt idx="9975">
                  <c:v>42931.67359953704</c:v>
                </c:pt>
                <c:pt idx="9976">
                  <c:v>42931.685208333336</c:v>
                </c:pt>
                <c:pt idx="9977">
                  <c:v>42931.700972222221</c:v>
                </c:pt>
                <c:pt idx="9978">
                  <c:v>42931.709108796298</c:v>
                </c:pt>
                <c:pt idx="9979">
                  <c:v>42931.71802083333</c:v>
                </c:pt>
                <c:pt idx="9980">
                  <c:v>42931.731469907405</c:v>
                </c:pt>
                <c:pt idx="9981">
                  <c:v>42931.740046296298</c:v>
                </c:pt>
                <c:pt idx="9982">
                  <c:v>42932.355416666665</c:v>
                </c:pt>
                <c:pt idx="9983">
                  <c:v>42932.370578703703</c:v>
                </c:pt>
                <c:pt idx="9984">
                  <c:v>42932.377453703702</c:v>
                </c:pt>
                <c:pt idx="9985">
                  <c:v>42932.389074074075</c:v>
                </c:pt>
                <c:pt idx="9986">
                  <c:v>42932.412812499999</c:v>
                </c:pt>
                <c:pt idx="9987">
                  <c:v>42932.428576388891</c:v>
                </c:pt>
                <c:pt idx="9988">
                  <c:v>42932.433807870373</c:v>
                </c:pt>
                <c:pt idx="9989">
                  <c:v>42932.44425925926</c:v>
                </c:pt>
                <c:pt idx="9990">
                  <c:v>42932.463171296295</c:v>
                </c:pt>
                <c:pt idx="9991">
                  <c:v>42932.468310185184</c:v>
                </c:pt>
                <c:pt idx="9992">
                  <c:v>42932.473321759258</c:v>
                </c:pt>
                <c:pt idx="9993">
                  <c:v>42932.478784722225</c:v>
                </c:pt>
                <c:pt idx="9994">
                  <c:v>42932.484016203707</c:v>
                </c:pt>
                <c:pt idx="9995">
                  <c:v>42932.489004629628</c:v>
                </c:pt>
                <c:pt idx="9996">
                  <c:v>42932.493935185186</c:v>
                </c:pt>
                <c:pt idx="9997">
                  <c:v>42932.49895833333</c:v>
                </c:pt>
                <c:pt idx="9998">
                  <c:v>42932.503738425927</c:v>
                </c:pt>
                <c:pt idx="9999">
                  <c:v>42932.508310185185</c:v>
                </c:pt>
                <c:pt idx="10000">
                  <c:v>42932.512499999997</c:v>
                </c:pt>
                <c:pt idx="10001">
                  <c:v>42932.517175925925</c:v>
                </c:pt>
                <c:pt idx="10002">
                  <c:v>42932.52621527778</c:v>
                </c:pt>
                <c:pt idx="10003">
                  <c:v>42932.614363425928</c:v>
                </c:pt>
                <c:pt idx="10004">
                  <c:v>42932.62195601852</c:v>
                </c:pt>
                <c:pt idx="10005">
                  <c:v>42932.629444444443</c:v>
                </c:pt>
                <c:pt idx="10006">
                  <c:v>42932.640960648147</c:v>
                </c:pt>
                <c:pt idx="10007">
                  <c:v>42932.668055555558</c:v>
                </c:pt>
                <c:pt idx="10008">
                  <c:v>42932.679444444446</c:v>
                </c:pt>
                <c:pt idx="10009">
                  <c:v>42932.683379629627</c:v>
                </c:pt>
                <c:pt idx="10010">
                  <c:v>42932.724062499998</c:v>
                </c:pt>
                <c:pt idx="10011">
                  <c:v>42932.728541666664</c:v>
                </c:pt>
                <c:pt idx="10012">
                  <c:v>42932.733194444445</c:v>
                </c:pt>
                <c:pt idx="10013">
                  <c:v>42932.739039351851</c:v>
                </c:pt>
                <c:pt idx="10014">
                  <c:v>42932.743969907409</c:v>
                </c:pt>
                <c:pt idx="10015">
                  <c:v>42933.404456018521</c:v>
                </c:pt>
                <c:pt idx="10016">
                  <c:v>42933.416180555556</c:v>
                </c:pt>
                <c:pt idx="10017">
                  <c:v>42933.420983796299</c:v>
                </c:pt>
                <c:pt idx="10018">
                  <c:v>42933.425949074073</c:v>
                </c:pt>
                <c:pt idx="10019">
                  <c:v>42933.430752314816</c:v>
                </c:pt>
                <c:pt idx="10020">
                  <c:v>42933.436516203707</c:v>
                </c:pt>
                <c:pt idx="10021">
                  <c:v>42933.441759259258</c:v>
                </c:pt>
                <c:pt idx="10022">
                  <c:v>42933.446840277778</c:v>
                </c:pt>
                <c:pt idx="10023">
                  <c:v>42933.45753472222</c:v>
                </c:pt>
                <c:pt idx="10024">
                  <c:v>42933.462650462963</c:v>
                </c:pt>
                <c:pt idx="10025">
                  <c:v>42933.473043981481</c:v>
                </c:pt>
                <c:pt idx="10026">
                  <c:v>42933.478136574071</c:v>
                </c:pt>
                <c:pt idx="10027">
                  <c:v>42933.48337962963</c:v>
                </c:pt>
                <c:pt idx="10028">
                  <c:v>42933.488449074073</c:v>
                </c:pt>
                <c:pt idx="10029">
                  <c:v>42933.498518518521</c:v>
                </c:pt>
                <c:pt idx="10030">
                  <c:v>42933.503287037034</c:v>
                </c:pt>
                <c:pt idx="10031">
                  <c:v>42933.508159722223</c:v>
                </c:pt>
                <c:pt idx="10032">
                  <c:v>42933.513275462959</c:v>
                </c:pt>
                <c:pt idx="10033">
                  <c:v>42933.518414351849</c:v>
                </c:pt>
                <c:pt idx="10034">
                  <c:v>42933.523599537039</c:v>
                </c:pt>
                <c:pt idx="10035">
                  <c:v>42933.52853009259</c:v>
                </c:pt>
                <c:pt idx="10036">
                  <c:v>42933.53297453704</c:v>
                </c:pt>
                <c:pt idx="10037">
                  <c:v>42933.537395833337</c:v>
                </c:pt>
                <c:pt idx="10038">
                  <c:v>42933.542349537034</c:v>
                </c:pt>
                <c:pt idx="10039">
                  <c:v>42933.546724537038</c:v>
                </c:pt>
                <c:pt idx="10040">
                  <c:v>42933.551203703704</c:v>
                </c:pt>
                <c:pt idx="10041">
                  <c:v>42933.559849537036</c:v>
                </c:pt>
                <c:pt idx="10042">
                  <c:v>42933.596064814818</c:v>
                </c:pt>
                <c:pt idx="10043">
                  <c:v>42933.611192129632</c:v>
                </c:pt>
                <c:pt idx="10044">
                  <c:v>42933.618726851855</c:v>
                </c:pt>
                <c:pt idx="10045">
                  <c:v>42933.622604166667</c:v>
                </c:pt>
                <c:pt idx="10046">
                  <c:v>42933.630335648151</c:v>
                </c:pt>
                <c:pt idx="10047">
                  <c:v>42933.634895833333</c:v>
                </c:pt>
                <c:pt idx="10048">
                  <c:v>42933.65353009259</c:v>
                </c:pt>
                <c:pt idx="10049">
                  <c:v>42933.657152777778</c:v>
                </c:pt>
                <c:pt idx="10050">
                  <c:v>42933.660787037035</c:v>
                </c:pt>
                <c:pt idx="10051">
                  <c:v>42933.664652777778</c:v>
                </c:pt>
                <c:pt idx="10052">
                  <c:v>42933.668333333335</c:v>
                </c:pt>
                <c:pt idx="10053">
                  <c:v>42933.672106481485</c:v>
                </c:pt>
                <c:pt idx="10054">
                  <c:v>42933.676134259258</c:v>
                </c:pt>
                <c:pt idx="10055">
                  <c:v>42933.695567129631</c:v>
                </c:pt>
                <c:pt idx="10056">
                  <c:v>42933.735567129632</c:v>
                </c:pt>
                <c:pt idx="10057">
                  <c:v>42933.750254629631</c:v>
                </c:pt>
                <c:pt idx="10058">
                  <c:v>42933.760636574072</c:v>
                </c:pt>
                <c:pt idx="10059">
                  <c:v>42933.771516203706</c:v>
                </c:pt>
                <c:pt idx="10060">
                  <c:v>42934.35728009259</c:v>
                </c:pt>
                <c:pt idx="10061">
                  <c:v>42934.376817129632</c:v>
                </c:pt>
                <c:pt idx="10062">
                  <c:v>42934.3828125</c:v>
                </c:pt>
                <c:pt idx="10063">
                  <c:v>42934.405347222222</c:v>
                </c:pt>
                <c:pt idx="10064">
                  <c:v>42934.41134259259</c:v>
                </c:pt>
                <c:pt idx="10065">
                  <c:v>42934.416759259257</c:v>
                </c:pt>
                <c:pt idx="10066">
                  <c:v>42934.426678240743</c:v>
                </c:pt>
                <c:pt idx="10067">
                  <c:v>42934.431342592594</c:v>
                </c:pt>
                <c:pt idx="10068">
                  <c:v>42934.440439814818</c:v>
                </c:pt>
                <c:pt idx="10069">
                  <c:v>42934.449247685188</c:v>
                </c:pt>
                <c:pt idx="10070">
                  <c:v>42934.462418981479</c:v>
                </c:pt>
                <c:pt idx="10071">
                  <c:v>42934.466724537036</c:v>
                </c:pt>
                <c:pt idx="10072">
                  <c:v>42934.471585648149</c:v>
                </c:pt>
                <c:pt idx="10073">
                  <c:v>42934.476736111108</c:v>
                </c:pt>
                <c:pt idx="10074">
                  <c:v>42934.481030092589</c:v>
                </c:pt>
                <c:pt idx="10075">
                  <c:v>42934.48537037037</c:v>
                </c:pt>
                <c:pt idx="10076">
                  <c:v>42934.489537037036</c:v>
                </c:pt>
                <c:pt idx="10077">
                  <c:v>42934.501886574071</c:v>
                </c:pt>
                <c:pt idx="10078">
                  <c:v>42934.505925925929</c:v>
                </c:pt>
                <c:pt idx="10079">
                  <c:v>42934.522164351853</c:v>
                </c:pt>
                <c:pt idx="10080">
                  <c:v>42934.534768518519</c:v>
                </c:pt>
                <c:pt idx="10081">
                  <c:v>42934.555555555555</c:v>
                </c:pt>
                <c:pt idx="10082">
                  <c:v>42934.56422453704</c:v>
                </c:pt>
                <c:pt idx="10083">
                  <c:v>42934.568391203706</c:v>
                </c:pt>
                <c:pt idx="10084">
                  <c:v>42934.577164351853</c:v>
                </c:pt>
                <c:pt idx="10085">
                  <c:v>42934.58152777778</c:v>
                </c:pt>
                <c:pt idx="10086">
                  <c:v>42934.585532407407</c:v>
                </c:pt>
                <c:pt idx="10087">
                  <c:v>42934.608715277776</c:v>
                </c:pt>
                <c:pt idx="10088">
                  <c:v>42934.612939814811</c:v>
                </c:pt>
                <c:pt idx="10089">
                  <c:v>42934.617280092592</c:v>
                </c:pt>
                <c:pt idx="10090">
                  <c:v>42934.62158564815</c:v>
                </c:pt>
                <c:pt idx="10091">
                  <c:v>42934.626076388886</c:v>
                </c:pt>
                <c:pt idx="10092">
                  <c:v>42934.630393518521</c:v>
                </c:pt>
                <c:pt idx="10093">
                  <c:v>42934.634317129632</c:v>
                </c:pt>
                <c:pt idx="10094">
                  <c:v>42934.638078703705</c:v>
                </c:pt>
                <c:pt idx="10095">
                  <c:v>42934.641851851855</c:v>
                </c:pt>
                <c:pt idx="10096">
                  <c:v>42934.645682870374</c:v>
                </c:pt>
                <c:pt idx="10097">
                  <c:v>42934.652997685182</c:v>
                </c:pt>
                <c:pt idx="10098">
                  <c:v>42934.656967592593</c:v>
                </c:pt>
                <c:pt idx="10099">
                  <c:v>42934.660671296297</c:v>
                </c:pt>
                <c:pt idx="10100">
                  <c:v>42934.664351851854</c:v>
                </c:pt>
                <c:pt idx="10101">
                  <c:v>42934.668287037035</c:v>
                </c:pt>
                <c:pt idx="10102">
                  <c:v>42934.672326388885</c:v>
                </c:pt>
                <c:pt idx="10103">
                  <c:v>42934.676932870374</c:v>
                </c:pt>
                <c:pt idx="10104">
                  <c:v>42934.681273148148</c:v>
                </c:pt>
                <c:pt idx="10105">
                  <c:v>42934.684942129628</c:v>
                </c:pt>
                <c:pt idx="10106">
                  <c:v>42934.688657407409</c:v>
                </c:pt>
                <c:pt idx="10107">
                  <c:v>42934.692453703705</c:v>
                </c:pt>
                <c:pt idx="10108">
                  <c:v>42934.696238425924</c:v>
                </c:pt>
                <c:pt idx="10109">
                  <c:v>42934.700185185182</c:v>
                </c:pt>
                <c:pt idx="10110">
                  <c:v>42934.704409722224</c:v>
                </c:pt>
                <c:pt idx="10111">
                  <c:v>42934.708472222221</c:v>
                </c:pt>
                <c:pt idx="10112">
                  <c:v>42934.712476851855</c:v>
                </c:pt>
                <c:pt idx="10113">
                  <c:v>42934.716817129629</c:v>
                </c:pt>
                <c:pt idx="10114">
                  <c:v>42934.721446759257</c:v>
                </c:pt>
                <c:pt idx="10115">
                  <c:v>42934.725682870368</c:v>
                </c:pt>
                <c:pt idx="10116">
                  <c:v>42934.73</c:v>
                </c:pt>
                <c:pt idx="10117">
                  <c:v>42934.734756944446</c:v>
                </c:pt>
                <c:pt idx="10118">
                  <c:v>42934.739016203705</c:v>
                </c:pt>
                <c:pt idx="10119">
                  <c:v>42934.743703703702</c:v>
                </c:pt>
                <c:pt idx="10120">
                  <c:v>42934.748611111114</c:v>
                </c:pt>
                <c:pt idx="10121">
                  <c:v>42934.758414351854</c:v>
                </c:pt>
                <c:pt idx="10122">
                  <c:v>42934.763402777775</c:v>
                </c:pt>
                <c:pt idx="10123">
                  <c:v>42935.348460648151</c:v>
                </c:pt>
                <c:pt idx="10124">
                  <c:v>42935.370925925927</c:v>
                </c:pt>
                <c:pt idx="10125">
                  <c:v>42935.377523148149</c:v>
                </c:pt>
                <c:pt idx="10126">
                  <c:v>42935.383680555555</c:v>
                </c:pt>
                <c:pt idx="10127">
                  <c:v>42935.389745370368</c:v>
                </c:pt>
                <c:pt idx="10128">
                  <c:v>42935.419606481482</c:v>
                </c:pt>
                <c:pt idx="10129">
                  <c:v>42935.425613425927</c:v>
                </c:pt>
                <c:pt idx="10130">
                  <c:v>42935.464270833334</c:v>
                </c:pt>
                <c:pt idx="10131">
                  <c:v>42935.469131944446</c:v>
                </c:pt>
                <c:pt idx="10132">
                  <c:v>42935.473819444444</c:v>
                </c:pt>
                <c:pt idx="10133">
                  <c:v>42935.478263888886</c:v>
                </c:pt>
                <c:pt idx="10134">
                  <c:v>42935.482638888891</c:v>
                </c:pt>
                <c:pt idx="10135">
                  <c:v>42935.487118055556</c:v>
                </c:pt>
                <c:pt idx="10136">
                  <c:v>42935.491597222222</c:v>
                </c:pt>
                <c:pt idx="10137">
                  <c:v>42935.495937500003</c:v>
                </c:pt>
                <c:pt idx="10138">
                  <c:v>42935.500590277778</c:v>
                </c:pt>
                <c:pt idx="10139">
                  <c:v>42935.505416666667</c:v>
                </c:pt>
                <c:pt idx="10140">
                  <c:v>42935.510439814818</c:v>
                </c:pt>
                <c:pt idx="10141">
                  <c:v>42935.538831018515</c:v>
                </c:pt>
                <c:pt idx="10142">
                  <c:v>42935.547708333332</c:v>
                </c:pt>
                <c:pt idx="10143">
                  <c:v>42935.556400462963</c:v>
                </c:pt>
                <c:pt idx="10144">
                  <c:v>42935.560439814813</c:v>
                </c:pt>
                <c:pt idx="10145">
                  <c:v>42935.564479166664</c:v>
                </c:pt>
                <c:pt idx="10146">
                  <c:v>42935.568564814814</c:v>
                </c:pt>
                <c:pt idx="10147">
                  <c:v>42935.576932870368</c:v>
                </c:pt>
                <c:pt idx="10148">
                  <c:v>42935.58489583333</c:v>
                </c:pt>
                <c:pt idx="10149">
                  <c:v>42935.588854166665</c:v>
                </c:pt>
                <c:pt idx="10150">
                  <c:v>42935.59679398148</c:v>
                </c:pt>
                <c:pt idx="10151">
                  <c:v>42935.600810185184</c:v>
                </c:pt>
                <c:pt idx="10152">
                  <c:v>42935.608472222222</c:v>
                </c:pt>
                <c:pt idx="10153">
                  <c:v>42935.616168981483</c:v>
                </c:pt>
                <c:pt idx="10154">
                  <c:v>42935.619826388887</c:v>
                </c:pt>
                <c:pt idx="10155">
                  <c:v>42935.623564814814</c:v>
                </c:pt>
                <c:pt idx="10156">
                  <c:v>42935.627303240741</c:v>
                </c:pt>
                <c:pt idx="10157">
                  <c:v>42935.652916666666</c:v>
                </c:pt>
                <c:pt idx="10158">
                  <c:v>42936.357407407406</c:v>
                </c:pt>
                <c:pt idx="10159">
                  <c:v>42936.366331018522</c:v>
                </c:pt>
                <c:pt idx="10160">
                  <c:v>42936.385891203703</c:v>
                </c:pt>
                <c:pt idx="10161">
                  <c:v>42936.397303240738</c:v>
                </c:pt>
                <c:pt idx="10162">
                  <c:v>42936.403981481482</c:v>
                </c:pt>
                <c:pt idx="10163">
                  <c:v>42936.410127314812</c:v>
                </c:pt>
                <c:pt idx="10164">
                  <c:v>42936.415370370371</c:v>
                </c:pt>
                <c:pt idx="10165">
                  <c:v>42936.420358796298</c:v>
                </c:pt>
                <c:pt idx="10166">
                  <c:v>42936.426180555558</c:v>
                </c:pt>
                <c:pt idx="10167">
                  <c:v>42936.431805555556</c:v>
                </c:pt>
                <c:pt idx="10168">
                  <c:v>42936.437210648146</c:v>
                </c:pt>
                <c:pt idx="10169">
                  <c:v>42936.442789351851</c:v>
                </c:pt>
                <c:pt idx="10170">
                  <c:v>42936.448263888888</c:v>
                </c:pt>
                <c:pt idx="10171">
                  <c:v>42936.453738425924</c:v>
                </c:pt>
                <c:pt idx="10172">
                  <c:v>42936.459305555552</c:v>
                </c:pt>
                <c:pt idx="10173">
                  <c:v>42936.464907407404</c:v>
                </c:pt>
                <c:pt idx="10174">
                  <c:v>42936.470324074071</c:v>
                </c:pt>
                <c:pt idx="10175">
                  <c:v>42936.475636574076</c:v>
                </c:pt>
                <c:pt idx="10176">
                  <c:v>42936.480902777781</c:v>
                </c:pt>
                <c:pt idx="10177">
                  <c:v>42936.486122685186</c:v>
                </c:pt>
                <c:pt idx="10178">
                  <c:v>42936.491307870368</c:v>
                </c:pt>
                <c:pt idx="10179">
                  <c:v>42936.501319444447</c:v>
                </c:pt>
                <c:pt idx="10180">
                  <c:v>42936.506076388891</c:v>
                </c:pt>
                <c:pt idx="10181">
                  <c:v>42936.510682870372</c:v>
                </c:pt>
                <c:pt idx="10182">
                  <c:v>42936.515335648146</c:v>
                </c:pt>
                <c:pt idx="10183">
                  <c:v>42936.520057870373</c:v>
                </c:pt>
                <c:pt idx="10184">
                  <c:v>42936.524710648147</c:v>
                </c:pt>
                <c:pt idx="10185">
                  <c:v>42936.542604166665</c:v>
                </c:pt>
                <c:pt idx="10186">
                  <c:v>42936.555497685185</c:v>
                </c:pt>
                <c:pt idx="10187">
                  <c:v>42936.568449074075</c:v>
                </c:pt>
                <c:pt idx="10188">
                  <c:v>42936.677187499998</c:v>
                </c:pt>
                <c:pt idx="10189">
                  <c:v>42936.68953703704</c:v>
                </c:pt>
                <c:pt idx="10190">
                  <c:v>42936.693344907406</c:v>
                </c:pt>
                <c:pt idx="10191">
                  <c:v>42936.697245370371</c:v>
                </c:pt>
                <c:pt idx="10192">
                  <c:v>42936.701805555553</c:v>
                </c:pt>
                <c:pt idx="10193">
                  <c:v>42936.706319444442</c:v>
                </c:pt>
                <c:pt idx="10194">
                  <c:v>42936.710972222223</c:v>
                </c:pt>
                <c:pt idx="10195">
                  <c:v>42936.715254629627</c:v>
                </c:pt>
                <c:pt idx="10196">
                  <c:v>42936.719525462962</c:v>
                </c:pt>
                <c:pt idx="10197">
                  <c:v>42936.723819444444</c:v>
                </c:pt>
                <c:pt idx="10198">
                  <c:v>42936.728055555555</c:v>
                </c:pt>
                <c:pt idx="10199">
                  <c:v>42936.73269675926</c:v>
                </c:pt>
                <c:pt idx="10200">
                  <c:v>42936.751782407409</c:v>
                </c:pt>
                <c:pt idx="10201">
                  <c:v>42937.347210648149</c:v>
                </c:pt>
                <c:pt idx="10202">
                  <c:v>42937.363368055558</c:v>
                </c:pt>
                <c:pt idx="10203">
                  <c:v>42937.370740740742</c:v>
                </c:pt>
                <c:pt idx="10204">
                  <c:v>42937.378020833334</c:v>
                </c:pt>
                <c:pt idx="10205">
                  <c:v>42937.385254629633</c:v>
                </c:pt>
                <c:pt idx="10206">
                  <c:v>42937.392326388886</c:v>
                </c:pt>
                <c:pt idx="10207">
                  <c:v>42937.398946759262</c:v>
                </c:pt>
                <c:pt idx="10208">
                  <c:v>42937.405509259261</c:v>
                </c:pt>
                <c:pt idx="10209">
                  <c:v>42937.411759259259</c:v>
                </c:pt>
                <c:pt idx="10210">
                  <c:v>42937.417685185188</c:v>
                </c:pt>
                <c:pt idx="10211">
                  <c:v>42937.423692129632</c:v>
                </c:pt>
                <c:pt idx="10212">
                  <c:v>42937.429513888892</c:v>
                </c:pt>
                <c:pt idx="10213">
                  <c:v>42937.435393518521</c:v>
                </c:pt>
                <c:pt idx="10214">
                  <c:v>42937.440613425926</c:v>
                </c:pt>
                <c:pt idx="10215">
                  <c:v>42937.446284722224</c:v>
                </c:pt>
                <c:pt idx="10216">
                  <c:v>42937.451840277776</c:v>
                </c:pt>
                <c:pt idx="10217">
                  <c:v>42937.457384259258</c:v>
                </c:pt>
                <c:pt idx="10218">
                  <c:v>42937.462847222225</c:v>
                </c:pt>
                <c:pt idx="10219">
                  <c:v>42937.468206018515</c:v>
                </c:pt>
                <c:pt idx="10220">
                  <c:v>42937.473402777781</c:v>
                </c:pt>
                <c:pt idx="10221">
                  <c:v>42937.47855324074</c:v>
                </c:pt>
                <c:pt idx="10222">
                  <c:v>42937.483564814815</c:v>
                </c:pt>
                <c:pt idx="10223">
                  <c:v>42937.488506944443</c:v>
                </c:pt>
                <c:pt idx="10224">
                  <c:v>42937.493368055555</c:v>
                </c:pt>
                <c:pt idx="10225">
                  <c:v>42937.49832175926</c:v>
                </c:pt>
                <c:pt idx="10226">
                  <c:v>42937.50340277778</c:v>
                </c:pt>
                <c:pt idx="10227">
                  <c:v>42937.508148148147</c:v>
                </c:pt>
                <c:pt idx="10228">
                  <c:v>42937.513136574074</c:v>
                </c:pt>
                <c:pt idx="10229">
                  <c:v>42937.517858796295</c:v>
                </c:pt>
                <c:pt idx="10230">
                  <c:v>42937.522685185184</c:v>
                </c:pt>
                <c:pt idx="10231">
                  <c:v>42937.527650462966</c:v>
                </c:pt>
                <c:pt idx="10232">
                  <c:v>42937.53230324074</c:v>
                </c:pt>
                <c:pt idx="10233">
                  <c:v>42937.536921296298</c:v>
                </c:pt>
                <c:pt idx="10234">
                  <c:v>42937.54142361111</c:v>
                </c:pt>
                <c:pt idx="10235">
                  <c:v>42937.54587962963</c:v>
                </c:pt>
                <c:pt idx="10236">
                  <c:v>42937.55028935185</c:v>
                </c:pt>
                <c:pt idx="10237">
                  <c:v>42937.554768518516</c:v>
                </c:pt>
                <c:pt idx="10238">
                  <c:v>42937.563518518517</c:v>
                </c:pt>
                <c:pt idx="10239">
                  <c:v>42937.567777777775</c:v>
                </c:pt>
                <c:pt idx="10240">
                  <c:v>42937.57608796296</c:v>
                </c:pt>
                <c:pt idx="10241">
                  <c:v>42937.592650462961</c:v>
                </c:pt>
                <c:pt idx="10242">
                  <c:v>42937.631944444445</c:v>
                </c:pt>
                <c:pt idx="10243">
                  <c:v>42937.635740740741</c:v>
                </c:pt>
                <c:pt idx="10244">
                  <c:v>42937.63958333333</c:v>
                </c:pt>
                <c:pt idx="10245">
                  <c:v>42937.64335648148</c:v>
                </c:pt>
                <c:pt idx="10246">
                  <c:v>42937.650995370372</c:v>
                </c:pt>
                <c:pt idx="10247">
                  <c:v>42937.662453703706</c:v>
                </c:pt>
                <c:pt idx="10248">
                  <c:v>42937.670219907406</c:v>
                </c:pt>
                <c:pt idx="10249">
                  <c:v>42937.682060185187</c:v>
                </c:pt>
                <c:pt idx="10250">
                  <c:v>42938.380532407406</c:v>
                </c:pt>
                <c:pt idx="10251">
                  <c:v>42938.388726851852</c:v>
                </c:pt>
                <c:pt idx="10252">
                  <c:v>42938.396932870368</c:v>
                </c:pt>
                <c:pt idx="10253">
                  <c:v>42938.407268518517</c:v>
                </c:pt>
                <c:pt idx="10254">
                  <c:v>42938.415706018517</c:v>
                </c:pt>
                <c:pt idx="10255">
                  <c:v>42938.423182870371</c:v>
                </c:pt>
                <c:pt idx="10256">
                  <c:v>42938.429849537039</c:v>
                </c:pt>
                <c:pt idx="10257">
                  <c:v>42938.436296296299</c:v>
                </c:pt>
                <c:pt idx="10258">
                  <c:v>42938.447662037041</c:v>
                </c:pt>
                <c:pt idx="10259">
                  <c:v>42938.4528125</c:v>
                </c:pt>
                <c:pt idx="10260">
                  <c:v>42938.462094907409</c:v>
                </c:pt>
                <c:pt idx="10261">
                  <c:v>42938.466481481482</c:v>
                </c:pt>
                <c:pt idx="10262">
                  <c:v>42938.475219907406</c:v>
                </c:pt>
                <c:pt idx="10263">
                  <c:v>42938.479479166665</c:v>
                </c:pt>
                <c:pt idx="10264">
                  <c:v>42938.483668981484</c:v>
                </c:pt>
                <c:pt idx="10265">
                  <c:v>42938.487858796296</c:v>
                </c:pt>
                <c:pt idx="10266">
                  <c:v>42938.492048611108</c:v>
                </c:pt>
                <c:pt idx="10267">
                  <c:v>42938.496180555558</c:v>
                </c:pt>
                <c:pt idx="10268">
                  <c:v>42938.500497685185</c:v>
                </c:pt>
                <c:pt idx="10269">
                  <c:v>42938.504791666666</c:v>
                </c:pt>
                <c:pt idx="10270">
                  <c:v>42938.509120370371</c:v>
                </c:pt>
                <c:pt idx="10271">
                  <c:v>42938.513344907406</c:v>
                </c:pt>
                <c:pt idx="10272">
                  <c:v>42938.517638888887</c:v>
                </c:pt>
                <c:pt idx="10273">
                  <c:v>42938.522152777776</c:v>
                </c:pt>
                <c:pt idx="10274">
                  <c:v>42938.52652777778</c:v>
                </c:pt>
                <c:pt idx="10275">
                  <c:v>42938.5309375</c:v>
                </c:pt>
                <c:pt idx="10276">
                  <c:v>42938.535601851851</c:v>
                </c:pt>
                <c:pt idx="10277">
                  <c:v>42938.540243055555</c:v>
                </c:pt>
                <c:pt idx="10278">
                  <c:v>42938.54446759259</c:v>
                </c:pt>
                <c:pt idx="10279">
                  <c:v>42938.548449074071</c:v>
                </c:pt>
                <c:pt idx="10280">
                  <c:v>42938.55232638889</c:v>
                </c:pt>
                <c:pt idx="10281">
                  <c:v>42938.556585648148</c:v>
                </c:pt>
                <c:pt idx="10282">
                  <c:v>42938.560624999998</c:v>
                </c:pt>
                <c:pt idx="10283">
                  <c:v>42938.564606481479</c:v>
                </c:pt>
                <c:pt idx="10284">
                  <c:v>42938.568472222221</c:v>
                </c:pt>
                <c:pt idx="10285">
                  <c:v>42938.572187500002</c:v>
                </c:pt>
                <c:pt idx="10286">
                  <c:v>42938.575960648152</c:v>
                </c:pt>
                <c:pt idx="10287">
                  <c:v>42938.579930555556</c:v>
                </c:pt>
                <c:pt idx="10288">
                  <c:v>42938.583703703705</c:v>
                </c:pt>
                <c:pt idx="10289">
                  <c:v>42938.587476851855</c:v>
                </c:pt>
                <c:pt idx="10290">
                  <c:v>42938.591331018521</c:v>
                </c:pt>
                <c:pt idx="10291">
                  <c:v>42938.595231481479</c:v>
                </c:pt>
                <c:pt idx="10292">
                  <c:v>42938.60261574074</c:v>
                </c:pt>
                <c:pt idx="10293">
                  <c:v>42938.606400462966</c:v>
                </c:pt>
                <c:pt idx="10294">
                  <c:v>42938.610208333332</c:v>
                </c:pt>
                <c:pt idx="10295">
                  <c:v>42938.613946759258</c:v>
                </c:pt>
                <c:pt idx="10296">
                  <c:v>42938.617719907408</c:v>
                </c:pt>
                <c:pt idx="10297">
                  <c:v>42938.635983796295</c:v>
                </c:pt>
                <c:pt idx="10298">
                  <c:v>42938.643449074072</c:v>
                </c:pt>
                <c:pt idx="10299">
                  <c:v>42938.654537037037</c:v>
                </c:pt>
                <c:pt idx="10300">
                  <c:v>42938.65834490741</c:v>
                </c:pt>
                <c:pt idx="10301">
                  <c:v>42938.662395833337</c:v>
                </c:pt>
                <c:pt idx="10302">
                  <c:v>42938.666296296295</c:v>
                </c:pt>
                <c:pt idx="10303">
                  <c:v>42938.670451388891</c:v>
                </c:pt>
                <c:pt idx="10304">
                  <c:v>42938.678449074076</c:v>
                </c:pt>
                <c:pt idx="10305">
                  <c:v>42938.682233796295</c:v>
                </c:pt>
                <c:pt idx="10306">
                  <c:v>42938.686168981483</c:v>
                </c:pt>
                <c:pt idx="10307">
                  <c:v>42938.689930555556</c:v>
                </c:pt>
                <c:pt idx="10308">
                  <c:v>42938.693784722222</c:v>
                </c:pt>
                <c:pt idx="10309">
                  <c:v>42938.697916666664</c:v>
                </c:pt>
                <c:pt idx="10310">
                  <c:v>42938.702118055553</c:v>
                </c:pt>
                <c:pt idx="10311">
                  <c:v>42938.706377314818</c:v>
                </c:pt>
                <c:pt idx="10312">
                  <c:v>42938.710428240738</c:v>
                </c:pt>
                <c:pt idx="10313">
                  <c:v>42938.714560185188</c:v>
                </c:pt>
                <c:pt idx="10314">
                  <c:v>42938.718842592592</c:v>
                </c:pt>
                <c:pt idx="10315">
                  <c:v>42938.723993055559</c:v>
                </c:pt>
                <c:pt idx="10316">
                  <c:v>42938.729224537034</c:v>
                </c:pt>
                <c:pt idx="10317">
                  <c:v>42938.734305555554</c:v>
                </c:pt>
                <c:pt idx="10318">
                  <c:v>42938.739374999997</c:v>
                </c:pt>
                <c:pt idx="10319">
                  <c:v>42938.744317129633</c:v>
                </c:pt>
                <c:pt idx="10320">
                  <c:v>42938.749143518522</c:v>
                </c:pt>
                <c:pt idx="10321">
                  <c:v>42938.754247685189</c:v>
                </c:pt>
                <c:pt idx="10322">
                  <c:v>42938.759560185186</c:v>
                </c:pt>
                <c:pt idx="10323">
                  <c:v>42938.771006944444</c:v>
                </c:pt>
                <c:pt idx="10324">
                  <c:v>42939.367245370369</c:v>
                </c:pt>
                <c:pt idx="10325">
                  <c:v>42939.377187500002</c:v>
                </c:pt>
                <c:pt idx="10326">
                  <c:v>42939.387662037036</c:v>
                </c:pt>
                <c:pt idx="10327">
                  <c:v>42939.395543981482</c:v>
                </c:pt>
                <c:pt idx="10328">
                  <c:v>42939.402303240742</c:v>
                </c:pt>
                <c:pt idx="10329">
                  <c:v>42939.408877314818</c:v>
                </c:pt>
                <c:pt idx="10330">
                  <c:v>42939.415277777778</c:v>
                </c:pt>
                <c:pt idx="10331">
                  <c:v>42939.421446759261</c:v>
                </c:pt>
                <c:pt idx="10332">
                  <c:v>42939.427453703705</c:v>
                </c:pt>
                <c:pt idx="10333">
                  <c:v>42939.43340277778</c:v>
                </c:pt>
                <c:pt idx="10334">
                  <c:v>42939.439363425925</c:v>
                </c:pt>
                <c:pt idx="10335">
                  <c:v>42939.445289351854</c:v>
                </c:pt>
                <c:pt idx="10336">
                  <c:v>42939.45108796296</c:v>
                </c:pt>
                <c:pt idx="10337">
                  <c:v>42939.456736111111</c:v>
                </c:pt>
                <c:pt idx="10338">
                  <c:v>42939.467939814815</c:v>
                </c:pt>
                <c:pt idx="10339">
                  <c:v>42939.478518518517</c:v>
                </c:pt>
                <c:pt idx="10340">
                  <c:v>42939.483703703707</c:v>
                </c:pt>
                <c:pt idx="10341">
                  <c:v>42939.48883101852</c:v>
                </c:pt>
                <c:pt idx="10342">
                  <c:v>42939.494074074071</c:v>
                </c:pt>
                <c:pt idx="10343">
                  <c:v>42939.499189814815</c:v>
                </c:pt>
                <c:pt idx="10344">
                  <c:v>42939.503900462965</c:v>
                </c:pt>
                <c:pt idx="10345">
                  <c:v>42939.509467592594</c:v>
                </c:pt>
                <c:pt idx="10346">
                  <c:v>42939.515381944446</c:v>
                </c:pt>
                <c:pt idx="10347">
                  <c:v>42939.52002314815</c:v>
                </c:pt>
                <c:pt idx="10348">
                  <c:v>42939.524745370371</c:v>
                </c:pt>
                <c:pt idx="10349">
                  <c:v>42939.529374999998</c:v>
                </c:pt>
                <c:pt idx="10350">
                  <c:v>42939.533854166664</c:v>
                </c:pt>
                <c:pt idx="10351">
                  <c:v>42939.538229166668</c:v>
                </c:pt>
                <c:pt idx="10352">
                  <c:v>42939.542523148149</c:v>
                </c:pt>
                <c:pt idx="10353">
                  <c:v>42939.547106481485</c:v>
                </c:pt>
                <c:pt idx="10354">
                  <c:v>42939.551354166666</c:v>
                </c:pt>
                <c:pt idx="10355">
                  <c:v>42939.55572916667</c:v>
                </c:pt>
                <c:pt idx="10356">
                  <c:v>42939.560173611113</c:v>
                </c:pt>
                <c:pt idx="10357">
                  <c:v>42939.564432870371</c:v>
                </c:pt>
                <c:pt idx="10358">
                  <c:v>42939.56858796296</c:v>
                </c:pt>
                <c:pt idx="10359">
                  <c:v>42939.572766203702</c:v>
                </c:pt>
                <c:pt idx="10360">
                  <c:v>42939.577025462961</c:v>
                </c:pt>
                <c:pt idx="10361">
                  <c:v>42939.581261574072</c:v>
                </c:pt>
                <c:pt idx="10362">
                  <c:v>42939.585474537038</c:v>
                </c:pt>
                <c:pt idx="10363">
                  <c:v>42939.589606481481</c:v>
                </c:pt>
                <c:pt idx="10364">
                  <c:v>42939.593680555554</c:v>
                </c:pt>
                <c:pt idx="10365">
                  <c:v>42939.597708333335</c:v>
                </c:pt>
                <c:pt idx="10366">
                  <c:v>42939.605613425927</c:v>
                </c:pt>
                <c:pt idx="10367">
                  <c:v>42939.609583333331</c:v>
                </c:pt>
                <c:pt idx="10368">
                  <c:v>42939.617372685185</c:v>
                </c:pt>
                <c:pt idx="10369">
                  <c:v>42939.629004629627</c:v>
                </c:pt>
                <c:pt idx="10370">
                  <c:v>42939.636608796296</c:v>
                </c:pt>
                <c:pt idx="10371">
                  <c:v>42939.703287037039</c:v>
                </c:pt>
                <c:pt idx="10372">
                  <c:v>42939.725949074076</c:v>
                </c:pt>
                <c:pt idx="10373">
                  <c:v>42939.781099537038</c:v>
                </c:pt>
                <c:pt idx="10374">
                  <c:v>42940.348796296297</c:v>
                </c:pt>
                <c:pt idx="10375">
                  <c:v>42940.358194444445</c:v>
                </c:pt>
                <c:pt idx="10376">
                  <c:v>42940.367071759261</c:v>
                </c:pt>
                <c:pt idx="10377">
                  <c:v>42940.374722222223</c:v>
                </c:pt>
                <c:pt idx="10378">
                  <c:v>42940.385150462964</c:v>
                </c:pt>
                <c:pt idx="10379">
                  <c:v>42940.390810185185</c:v>
                </c:pt>
                <c:pt idx="10380">
                  <c:v>42940.396956018521</c:v>
                </c:pt>
                <c:pt idx="10381">
                  <c:v>42940.403287037036</c:v>
                </c:pt>
                <c:pt idx="10382">
                  <c:v>42940.409398148149</c:v>
                </c:pt>
                <c:pt idx="10383">
                  <c:v>42940.415810185186</c:v>
                </c:pt>
                <c:pt idx="10384">
                  <c:v>42940.421585648146</c:v>
                </c:pt>
                <c:pt idx="10385">
                  <c:v>42940.427268518521</c:v>
                </c:pt>
                <c:pt idx="10386">
                  <c:v>42940.432997685188</c:v>
                </c:pt>
                <c:pt idx="10387">
                  <c:v>42940.438900462963</c:v>
                </c:pt>
                <c:pt idx="10388">
                  <c:v>42940.444421296299</c:v>
                </c:pt>
                <c:pt idx="10389">
                  <c:v>42940.449201388888</c:v>
                </c:pt>
                <c:pt idx="10390">
                  <c:v>42940.453969907408</c:v>
                </c:pt>
                <c:pt idx="10391">
                  <c:v>42940.458715277775</c:v>
                </c:pt>
                <c:pt idx="10392">
                  <c:v>42940.463321759256</c:v>
                </c:pt>
                <c:pt idx="10393">
                  <c:v>42940.467812499999</c:v>
                </c:pt>
                <c:pt idx="10394">
                  <c:v>42940.472280092596</c:v>
                </c:pt>
                <c:pt idx="10395">
                  <c:v>42940.481354166666</c:v>
                </c:pt>
                <c:pt idx="10396">
                  <c:v>42940.485810185186</c:v>
                </c:pt>
                <c:pt idx="10397">
                  <c:v>42940.53025462963</c:v>
                </c:pt>
                <c:pt idx="10398">
                  <c:v>42940.534618055557</c:v>
                </c:pt>
                <c:pt idx="10399">
                  <c:v>42940.538831018515</c:v>
                </c:pt>
                <c:pt idx="10400">
                  <c:v>42940.543067129627</c:v>
                </c:pt>
                <c:pt idx="10401">
                  <c:v>42940.547418981485</c:v>
                </c:pt>
                <c:pt idx="10402">
                  <c:v>42940.551759259259</c:v>
                </c:pt>
                <c:pt idx="10403">
                  <c:v>42940.556030092594</c:v>
                </c:pt>
                <c:pt idx="10404">
                  <c:v>42940.560335648152</c:v>
                </c:pt>
                <c:pt idx="10405">
                  <c:v>42940.564618055556</c:v>
                </c:pt>
                <c:pt idx="10406">
                  <c:v>42940.568761574075</c:v>
                </c:pt>
                <c:pt idx="10407">
                  <c:v>42940.58121527778</c:v>
                </c:pt>
                <c:pt idx="10408">
                  <c:v>42940.585486111115</c:v>
                </c:pt>
                <c:pt idx="10409">
                  <c:v>42940.589722222219</c:v>
                </c:pt>
                <c:pt idx="10410">
                  <c:v>42940.612303240741</c:v>
                </c:pt>
                <c:pt idx="10411">
                  <c:v>42940.655092592591</c:v>
                </c:pt>
                <c:pt idx="10412">
                  <c:v>42940.659236111111</c:v>
                </c:pt>
                <c:pt idx="10413">
                  <c:v>42940.682638888888</c:v>
                </c:pt>
                <c:pt idx="10414">
                  <c:v>42940.69462962963</c:v>
                </c:pt>
                <c:pt idx="10415">
                  <c:v>42940.70275462963</c:v>
                </c:pt>
                <c:pt idx="10416">
                  <c:v>42940.706956018519</c:v>
                </c:pt>
                <c:pt idx="10417">
                  <c:v>42940.715543981481</c:v>
                </c:pt>
                <c:pt idx="10418">
                  <c:v>42940.719965277778</c:v>
                </c:pt>
                <c:pt idx="10419">
                  <c:v>42941.481793981482</c:v>
                </c:pt>
                <c:pt idx="10420">
                  <c:v>42941.49523148148</c:v>
                </c:pt>
                <c:pt idx="10421">
                  <c:v>42941.521770833337</c:v>
                </c:pt>
                <c:pt idx="10422">
                  <c:v>42941.526180555556</c:v>
                </c:pt>
                <c:pt idx="10423">
                  <c:v>42941.53056712963</c:v>
                </c:pt>
                <c:pt idx="10424">
                  <c:v>42941.534803240742</c:v>
                </c:pt>
                <c:pt idx="10425">
                  <c:v>42941.539004629631</c:v>
                </c:pt>
                <c:pt idx="10426">
                  <c:v>42941.543182870373</c:v>
                </c:pt>
                <c:pt idx="10427">
                  <c:v>42941.551504629628</c:v>
                </c:pt>
                <c:pt idx="10428">
                  <c:v>42941.555706018517</c:v>
                </c:pt>
                <c:pt idx="10429">
                  <c:v>42941.560891203706</c:v>
                </c:pt>
                <c:pt idx="10430">
                  <c:v>42941.56523148148</c:v>
                </c:pt>
                <c:pt idx="10431">
                  <c:v>42941.569351851853</c:v>
                </c:pt>
                <c:pt idx="10432">
                  <c:v>42941.57712962963</c:v>
                </c:pt>
                <c:pt idx="10433">
                  <c:v>42941.580972222226</c:v>
                </c:pt>
                <c:pt idx="10434">
                  <c:v>42941.584965277776</c:v>
                </c:pt>
                <c:pt idx="10435">
                  <c:v>42941.588958333334</c:v>
                </c:pt>
                <c:pt idx="10436">
                  <c:v>42941.592766203707</c:v>
                </c:pt>
                <c:pt idx="10437">
                  <c:v>42941.596597222226</c:v>
                </c:pt>
                <c:pt idx="10438">
                  <c:v>42941.623217592591</c:v>
                </c:pt>
                <c:pt idx="10439">
                  <c:v>42941.626956018517</c:v>
                </c:pt>
                <c:pt idx="10440">
                  <c:v>42941.63076388889</c:v>
                </c:pt>
                <c:pt idx="10441">
                  <c:v>42941.646180555559</c:v>
                </c:pt>
                <c:pt idx="10442">
                  <c:v>42941.649942129632</c:v>
                </c:pt>
                <c:pt idx="10443">
                  <c:v>42941.65766203704</c:v>
                </c:pt>
                <c:pt idx="10444">
                  <c:v>42941.661608796298</c:v>
                </c:pt>
                <c:pt idx="10445">
                  <c:v>42941.665439814817</c:v>
                </c:pt>
                <c:pt idx="10446">
                  <c:v>42941.669282407405</c:v>
                </c:pt>
                <c:pt idx="10447">
                  <c:v>42941.673159722224</c:v>
                </c:pt>
                <c:pt idx="10448">
                  <c:v>42941.677118055559</c:v>
                </c:pt>
                <c:pt idx="10449">
                  <c:v>42941.710324074076</c:v>
                </c:pt>
                <c:pt idx="10450">
                  <c:v>42941.747094907405</c:v>
                </c:pt>
                <c:pt idx="10451">
                  <c:v>42941.752708333333</c:v>
                </c:pt>
                <c:pt idx="10452">
                  <c:v>42941.766087962962</c:v>
                </c:pt>
                <c:pt idx="10453">
                  <c:v>42941.774027777778</c:v>
                </c:pt>
                <c:pt idx="10454">
                  <c:v>42942.359259259261</c:v>
                </c:pt>
                <c:pt idx="10455">
                  <c:v>42942.56521990741</c:v>
                </c:pt>
                <c:pt idx="10456">
                  <c:v>42942.627743055556</c:v>
                </c:pt>
                <c:pt idx="10457">
                  <c:v>42943.37226851852</c:v>
                </c:pt>
                <c:pt idx="10458">
                  <c:v>42943.507754629631</c:v>
                </c:pt>
                <c:pt idx="10459">
                  <c:v>42943.725694444445</c:v>
                </c:pt>
                <c:pt idx="10460">
                  <c:v>42944.388726851852</c:v>
                </c:pt>
                <c:pt idx="10461">
                  <c:v>42944.40556712963</c:v>
                </c:pt>
                <c:pt idx="10462">
                  <c:v>42944.411921296298</c:v>
                </c:pt>
                <c:pt idx="10463">
                  <c:v>42944.427789351852</c:v>
                </c:pt>
                <c:pt idx="10464">
                  <c:v>42944.432638888888</c:v>
                </c:pt>
                <c:pt idx="10465">
                  <c:v>42944.437557870369</c:v>
                </c:pt>
                <c:pt idx="10466">
                  <c:v>42944.442858796298</c:v>
                </c:pt>
                <c:pt idx="10467">
                  <c:v>42944.449791666666</c:v>
                </c:pt>
                <c:pt idx="10468">
                  <c:v>42944.45653935185</c:v>
                </c:pt>
                <c:pt idx="10469">
                  <c:v>42944.463599537034</c:v>
                </c:pt>
                <c:pt idx="10470">
                  <c:v>42944.471180555556</c:v>
                </c:pt>
                <c:pt idx="10471">
                  <c:v>42944.47693287037</c:v>
                </c:pt>
                <c:pt idx="10472">
                  <c:v>42944.482847222222</c:v>
                </c:pt>
                <c:pt idx="10473">
                  <c:v>42944.489328703705</c:v>
                </c:pt>
                <c:pt idx="10474">
                  <c:v>42944.493657407409</c:v>
                </c:pt>
                <c:pt idx="10475">
                  <c:v>42944.504641203705</c:v>
                </c:pt>
                <c:pt idx="10476">
                  <c:v>42944.508912037039</c:v>
                </c:pt>
                <c:pt idx="10477">
                  <c:v>42944.513067129628</c:v>
                </c:pt>
                <c:pt idx="10478">
                  <c:v>42944.530023148145</c:v>
                </c:pt>
                <c:pt idx="10479">
                  <c:v>42944.556712962964</c:v>
                </c:pt>
                <c:pt idx="10480">
                  <c:v>42945.335729166669</c:v>
                </c:pt>
                <c:pt idx="10481">
                  <c:v>42945.346631944441</c:v>
                </c:pt>
                <c:pt idx="10482">
                  <c:v>42945.356412037036</c:v>
                </c:pt>
                <c:pt idx="10483">
                  <c:v>42945.366539351853</c:v>
                </c:pt>
                <c:pt idx="10484">
                  <c:v>42945.374016203707</c:v>
                </c:pt>
                <c:pt idx="10485">
                  <c:v>42945.387939814813</c:v>
                </c:pt>
                <c:pt idx="10486">
                  <c:v>42945.394791666666</c:v>
                </c:pt>
                <c:pt idx="10487">
                  <c:v>42945.401469907411</c:v>
                </c:pt>
                <c:pt idx="10488">
                  <c:v>42945.408067129632</c:v>
                </c:pt>
                <c:pt idx="10489">
                  <c:v>42945.4143287037</c:v>
                </c:pt>
                <c:pt idx="10490">
                  <c:v>42945.420405092591</c:v>
                </c:pt>
                <c:pt idx="10491">
                  <c:v>42945.426400462966</c:v>
                </c:pt>
                <c:pt idx="10492">
                  <c:v>42945.432175925926</c:v>
                </c:pt>
                <c:pt idx="10493">
                  <c:v>42945.437708333331</c:v>
                </c:pt>
                <c:pt idx="10494">
                  <c:v>42945.443287037036</c:v>
                </c:pt>
                <c:pt idx="10495">
                  <c:v>42945.448541666665</c:v>
                </c:pt>
                <c:pt idx="10496">
                  <c:v>42945.453888888886</c:v>
                </c:pt>
                <c:pt idx="10497">
                  <c:v>42945.468541666669</c:v>
                </c:pt>
                <c:pt idx="10498">
                  <c:v>42945.473414351851</c:v>
                </c:pt>
                <c:pt idx="10499">
                  <c:v>42945.48333333333</c:v>
                </c:pt>
                <c:pt idx="10500">
                  <c:v>42945.488321759258</c:v>
                </c:pt>
                <c:pt idx="10501">
                  <c:v>42945.49324074074</c:v>
                </c:pt>
                <c:pt idx="10502">
                  <c:v>42945.498148148145</c:v>
                </c:pt>
                <c:pt idx="10503">
                  <c:v>42945.502939814818</c:v>
                </c:pt>
                <c:pt idx="10504">
                  <c:v>42945.507754629631</c:v>
                </c:pt>
                <c:pt idx="10505">
                  <c:v>42945.512939814813</c:v>
                </c:pt>
                <c:pt idx="10506">
                  <c:v>42945.517696759256</c:v>
                </c:pt>
                <c:pt idx="10507">
                  <c:v>42945.526863425926</c:v>
                </c:pt>
                <c:pt idx="10508">
                  <c:v>42945.531354166669</c:v>
                </c:pt>
                <c:pt idx="10509">
                  <c:v>42945.53564814815</c:v>
                </c:pt>
                <c:pt idx="10510">
                  <c:v>42945.539826388886</c:v>
                </c:pt>
                <c:pt idx="10511">
                  <c:v>42945.556006944447</c:v>
                </c:pt>
                <c:pt idx="10512">
                  <c:v>42945.56045138889</c:v>
                </c:pt>
                <c:pt idx="10513">
                  <c:v>42945.564849537041</c:v>
                </c:pt>
                <c:pt idx="10514">
                  <c:v>42945.592303240737</c:v>
                </c:pt>
                <c:pt idx="10515">
                  <c:v>42945.596064814818</c:v>
                </c:pt>
                <c:pt idx="10516">
                  <c:v>42945.609340277777</c:v>
                </c:pt>
                <c:pt idx="10517">
                  <c:v>42945.614861111113</c:v>
                </c:pt>
                <c:pt idx="10518">
                  <c:v>42945.620104166665</c:v>
                </c:pt>
                <c:pt idx="10519">
                  <c:v>42945.623807870368</c:v>
                </c:pt>
                <c:pt idx="10520">
                  <c:v>42945.631620370368</c:v>
                </c:pt>
                <c:pt idx="10521">
                  <c:v>42945.635300925926</c:v>
                </c:pt>
                <c:pt idx="10522">
                  <c:v>42945.639178240737</c:v>
                </c:pt>
                <c:pt idx="10523">
                  <c:v>42945.642974537041</c:v>
                </c:pt>
                <c:pt idx="10524">
                  <c:v>42945.646678240744</c:v>
                </c:pt>
                <c:pt idx="10525">
                  <c:v>42945.65011574074</c:v>
                </c:pt>
                <c:pt idx="10526">
                  <c:v>42945.653611111113</c:v>
                </c:pt>
                <c:pt idx="10527">
                  <c:v>42945.657604166663</c:v>
                </c:pt>
                <c:pt idx="10528">
                  <c:v>42945.66134259259</c:v>
                </c:pt>
                <c:pt idx="10529">
                  <c:v>42945.687627314815</c:v>
                </c:pt>
                <c:pt idx="10530">
                  <c:v>42945.691458333335</c:v>
                </c:pt>
                <c:pt idx="10531">
                  <c:v>42945.703414351854</c:v>
                </c:pt>
                <c:pt idx="10532">
                  <c:v>42945.707557870373</c:v>
                </c:pt>
                <c:pt idx="10533">
                  <c:v>42945.729004629633</c:v>
                </c:pt>
                <c:pt idx="10534">
                  <c:v>42945.733136574076</c:v>
                </c:pt>
                <c:pt idx="10535">
                  <c:v>42945.737523148149</c:v>
                </c:pt>
                <c:pt idx="10536">
                  <c:v>42945.74726851852</c:v>
                </c:pt>
                <c:pt idx="10537">
                  <c:v>42945.752071759256</c:v>
                </c:pt>
                <c:pt idx="10538">
                  <c:v>42946.34746527778</c:v>
                </c:pt>
                <c:pt idx="10539">
                  <c:v>42946.357858796298</c:v>
                </c:pt>
                <c:pt idx="10540">
                  <c:v>42946.365752314814</c:v>
                </c:pt>
                <c:pt idx="10541">
                  <c:v>42946.373113425929</c:v>
                </c:pt>
                <c:pt idx="10542">
                  <c:v>42946.38013888889</c:v>
                </c:pt>
                <c:pt idx="10543">
                  <c:v>42946.387546296297</c:v>
                </c:pt>
                <c:pt idx="10544">
                  <c:v>42946.400243055556</c:v>
                </c:pt>
                <c:pt idx="10545">
                  <c:v>42946.405682870369</c:v>
                </c:pt>
                <c:pt idx="10546">
                  <c:v>42946.410914351851</c:v>
                </c:pt>
                <c:pt idx="10547">
                  <c:v>42946.415879629632</c:v>
                </c:pt>
                <c:pt idx="10548">
                  <c:v>42946.420694444445</c:v>
                </c:pt>
                <c:pt idx="10549">
                  <c:v>42946.425451388888</c:v>
                </c:pt>
                <c:pt idx="10550">
                  <c:v>42946.434629629628</c:v>
                </c:pt>
                <c:pt idx="10551">
                  <c:v>42946.439131944448</c:v>
                </c:pt>
                <c:pt idx="10552">
                  <c:v>42946.443553240744</c:v>
                </c:pt>
                <c:pt idx="10553">
                  <c:v>42946.447951388887</c:v>
                </c:pt>
                <c:pt idx="10554">
                  <c:v>42946.452314814815</c:v>
                </c:pt>
                <c:pt idx="10555">
                  <c:v>42946.456701388888</c:v>
                </c:pt>
                <c:pt idx="10556">
                  <c:v>42946.461041666669</c:v>
                </c:pt>
                <c:pt idx="10557">
                  <c:v>42946.465324074074</c:v>
                </c:pt>
                <c:pt idx="10558">
                  <c:v>42946.469675925924</c:v>
                </c:pt>
                <c:pt idx="10559">
                  <c:v>42946.473900462966</c:v>
                </c:pt>
                <c:pt idx="10560">
                  <c:v>42946.478101851855</c:v>
                </c:pt>
                <c:pt idx="10561">
                  <c:v>42946.482303240744</c:v>
                </c:pt>
                <c:pt idx="10562">
                  <c:v>42946.486458333333</c:v>
                </c:pt>
                <c:pt idx="10563">
                  <c:v>42946.490706018521</c:v>
                </c:pt>
                <c:pt idx="10564">
                  <c:v>42946.494942129626</c:v>
                </c:pt>
                <c:pt idx="10565">
                  <c:v>42946.499074074076</c:v>
                </c:pt>
                <c:pt idx="10566">
                  <c:v>42946.503217592595</c:v>
                </c:pt>
                <c:pt idx="10567">
                  <c:v>42946.507337962961</c:v>
                </c:pt>
                <c:pt idx="10568">
                  <c:v>42946.511388888888</c:v>
                </c:pt>
                <c:pt idx="10569">
                  <c:v>42946.515520833331</c:v>
                </c:pt>
                <c:pt idx="10570">
                  <c:v>42946.519641203704</c:v>
                </c:pt>
                <c:pt idx="10571">
                  <c:v>42946.523726851854</c:v>
                </c:pt>
                <c:pt idx="10572">
                  <c:v>42946.527789351851</c:v>
                </c:pt>
                <c:pt idx="10573">
                  <c:v>42946.531805555554</c:v>
                </c:pt>
                <c:pt idx="10574">
                  <c:v>42946.535810185182</c:v>
                </c:pt>
                <c:pt idx="10575">
                  <c:v>42946.539756944447</c:v>
                </c:pt>
                <c:pt idx="10576">
                  <c:v>42946.543657407405</c:v>
                </c:pt>
                <c:pt idx="10577">
                  <c:v>42946.547638888886</c:v>
                </c:pt>
                <c:pt idx="10578">
                  <c:v>42946.551562499997</c:v>
                </c:pt>
                <c:pt idx="10579">
                  <c:v>42946.555474537039</c:v>
                </c:pt>
                <c:pt idx="10580">
                  <c:v>42946.559398148151</c:v>
                </c:pt>
                <c:pt idx="10581">
                  <c:v>42946.563287037039</c:v>
                </c:pt>
                <c:pt idx="10582">
                  <c:v>42946.567164351851</c:v>
                </c:pt>
                <c:pt idx="10583">
                  <c:v>42946.571018518516</c:v>
                </c:pt>
                <c:pt idx="10584">
                  <c:v>42946.574861111112</c:v>
                </c:pt>
                <c:pt idx="10585">
                  <c:v>42946.578657407408</c:v>
                </c:pt>
                <c:pt idx="10586">
                  <c:v>42946.582453703704</c:v>
                </c:pt>
                <c:pt idx="10587">
                  <c:v>42946.586180555554</c:v>
                </c:pt>
                <c:pt idx="10588">
                  <c:v>42946.589872685188</c:v>
                </c:pt>
                <c:pt idx="10589">
                  <c:v>42946.597372685188</c:v>
                </c:pt>
                <c:pt idx="10590">
                  <c:v>42946.601018518515</c:v>
                </c:pt>
                <c:pt idx="10591">
                  <c:v>42946.604641203703</c:v>
                </c:pt>
                <c:pt idx="10592">
                  <c:v>42946.608368055553</c:v>
                </c:pt>
                <c:pt idx="10593">
                  <c:v>42946.612013888887</c:v>
                </c:pt>
                <c:pt idx="10594">
                  <c:v>42946.615671296298</c:v>
                </c:pt>
                <c:pt idx="10595">
                  <c:v>42946.626689814817</c:v>
                </c:pt>
                <c:pt idx="10596">
                  <c:v>42946.630312499998</c:v>
                </c:pt>
                <c:pt idx="10597">
                  <c:v>42946.634166666663</c:v>
                </c:pt>
                <c:pt idx="10598">
                  <c:v>42946.637777777774</c:v>
                </c:pt>
                <c:pt idx="10599">
                  <c:v>42946.641377314816</c:v>
                </c:pt>
                <c:pt idx="10600">
                  <c:v>42946.644942129627</c:v>
                </c:pt>
                <c:pt idx="10601">
                  <c:v>42946.648506944446</c:v>
                </c:pt>
                <c:pt idx="10602">
                  <c:v>42946.652048611111</c:v>
                </c:pt>
                <c:pt idx="10603">
                  <c:v>42946.655729166669</c:v>
                </c:pt>
                <c:pt idx="10604">
                  <c:v>42946.659270833334</c:v>
                </c:pt>
                <c:pt idx="10605">
                  <c:v>42946.662835648145</c:v>
                </c:pt>
                <c:pt idx="10606">
                  <c:v>42946.666412037041</c:v>
                </c:pt>
                <c:pt idx="10607">
                  <c:v>42946.670081018521</c:v>
                </c:pt>
                <c:pt idx="10608">
                  <c:v>42946.677199074074</c:v>
                </c:pt>
                <c:pt idx="10609">
                  <c:v>42946.680868055555</c:v>
                </c:pt>
                <c:pt idx="10610">
                  <c:v>42946.684513888889</c:v>
                </c:pt>
                <c:pt idx="10611">
                  <c:v>42946.688252314816</c:v>
                </c:pt>
                <c:pt idx="10612">
                  <c:v>42946.692118055558</c:v>
                </c:pt>
                <c:pt idx="10613">
                  <c:v>42946.69604166667</c:v>
                </c:pt>
                <c:pt idx="10614">
                  <c:v>42946.700671296298</c:v>
                </c:pt>
                <c:pt idx="10615">
                  <c:v>42946.704675925925</c:v>
                </c:pt>
                <c:pt idx="10616">
                  <c:v>42946.709432870368</c:v>
                </c:pt>
                <c:pt idx="10617">
                  <c:v>42946.71503472222</c:v>
                </c:pt>
                <c:pt idx="10618">
                  <c:v>42946.719270833331</c:v>
                </c:pt>
                <c:pt idx="10619">
                  <c:v>42946.723564814813</c:v>
                </c:pt>
                <c:pt idx="10620">
                  <c:v>42946.727800925924</c:v>
                </c:pt>
                <c:pt idx="10621">
                  <c:v>42946.732071759259</c:v>
                </c:pt>
                <c:pt idx="10622">
                  <c:v>42946.746018518519</c:v>
                </c:pt>
                <c:pt idx="10623">
                  <c:v>42946.750983796293</c:v>
                </c:pt>
                <c:pt idx="10624">
                  <c:v>42946.756678240738</c:v>
                </c:pt>
                <c:pt idx="10625">
                  <c:v>42946.765428240738</c:v>
                </c:pt>
                <c:pt idx="10626">
                  <c:v>42947.364085648151</c:v>
                </c:pt>
                <c:pt idx="10627">
                  <c:v>42947.370729166665</c:v>
                </c:pt>
                <c:pt idx="10628">
                  <c:v>42947.37704861111</c:v>
                </c:pt>
                <c:pt idx="10629">
                  <c:v>42947.382581018515</c:v>
                </c:pt>
                <c:pt idx="10630">
                  <c:v>42947.388425925928</c:v>
                </c:pt>
                <c:pt idx="10631">
                  <c:v>42947.394293981481</c:v>
                </c:pt>
                <c:pt idx="10632">
                  <c:v>42947.399502314816</c:v>
                </c:pt>
                <c:pt idx="10633">
                  <c:v>42947.413969907408</c:v>
                </c:pt>
                <c:pt idx="10634">
                  <c:v>42947.418946759259</c:v>
                </c:pt>
                <c:pt idx="10635">
                  <c:v>42947.424097222225</c:v>
                </c:pt>
                <c:pt idx="10636">
                  <c:v>42947.429178240738</c:v>
                </c:pt>
                <c:pt idx="10637">
                  <c:v>42947.433958333335</c:v>
                </c:pt>
                <c:pt idx="10638">
                  <c:v>42947.438425925924</c:v>
                </c:pt>
                <c:pt idx="10639">
                  <c:v>42947.447453703702</c:v>
                </c:pt>
                <c:pt idx="10640">
                  <c:v>42947.451932870368</c:v>
                </c:pt>
                <c:pt idx="10641">
                  <c:v>42947.457372685189</c:v>
                </c:pt>
                <c:pt idx="10642">
                  <c:v>42947.463229166664</c:v>
                </c:pt>
                <c:pt idx="10643">
                  <c:v>42947.469166666669</c:v>
                </c:pt>
                <c:pt idx="10644">
                  <c:v>42947.473923611113</c:v>
                </c:pt>
                <c:pt idx="10645">
                  <c:v>42947.484050925923</c:v>
                </c:pt>
                <c:pt idx="10646">
                  <c:v>42947.48841435185</c:v>
                </c:pt>
                <c:pt idx="10647">
                  <c:v>42947.493668981479</c:v>
                </c:pt>
                <c:pt idx="10648">
                  <c:v>42947.498680555553</c:v>
                </c:pt>
                <c:pt idx="10649">
                  <c:v>42947.503101851849</c:v>
                </c:pt>
                <c:pt idx="10650">
                  <c:v>42947.507939814815</c:v>
                </c:pt>
                <c:pt idx="10651">
                  <c:v>42947.512013888889</c:v>
                </c:pt>
                <c:pt idx="10652">
                  <c:v>42947.516018518516</c:v>
                </c:pt>
                <c:pt idx="10653">
                  <c:v>42947.519942129627</c:v>
                </c:pt>
                <c:pt idx="10654">
                  <c:v>42947.524178240739</c:v>
                </c:pt>
                <c:pt idx="10655">
                  <c:v>42947.528124999997</c:v>
                </c:pt>
                <c:pt idx="10656">
                  <c:v>42947.53193287037</c:v>
                </c:pt>
                <c:pt idx="10657">
                  <c:v>42947.536076388889</c:v>
                </c:pt>
                <c:pt idx="10658">
                  <c:v>42947.551099537035</c:v>
                </c:pt>
                <c:pt idx="10659">
                  <c:v>42947.561944444446</c:v>
                </c:pt>
                <c:pt idx="10660">
                  <c:v>42947.623379629629</c:v>
                </c:pt>
                <c:pt idx="10661">
                  <c:v>42947.634432870371</c:v>
                </c:pt>
                <c:pt idx="10662">
                  <c:v>42947.638043981482</c:v>
                </c:pt>
                <c:pt idx="10663">
                  <c:v>42947.642337962963</c:v>
                </c:pt>
                <c:pt idx="10664">
                  <c:v>42947.646249999998</c:v>
                </c:pt>
                <c:pt idx="10665">
                  <c:v>42947.650300925925</c:v>
                </c:pt>
                <c:pt idx="10666">
                  <c:v>42947.657569444447</c:v>
                </c:pt>
                <c:pt idx="10667">
                  <c:v>42947.661527777775</c:v>
                </c:pt>
                <c:pt idx="10668">
                  <c:v>42947.665370370371</c:v>
                </c:pt>
                <c:pt idx="10669">
                  <c:v>42947.672789351855</c:v>
                </c:pt>
                <c:pt idx="10670">
                  <c:v>42947.676493055558</c:v>
                </c:pt>
                <c:pt idx="10671">
                  <c:v>42947.680648148147</c:v>
                </c:pt>
                <c:pt idx="10672">
                  <c:v>42947.691122685188</c:v>
                </c:pt>
                <c:pt idx="10673">
                  <c:v>42947.696099537039</c:v>
                </c:pt>
                <c:pt idx="10674">
                  <c:v>42948.377002314817</c:v>
                </c:pt>
                <c:pt idx="10675">
                  <c:v>42948.383819444447</c:v>
                </c:pt>
                <c:pt idx="10676">
                  <c:v>42948.398993055554</c:v>
                </c:pt>
                <c:pt idx="10677">
                  <c:v>42948.430381944447</c:v>
                </c:pt>
                <c:pt idx="10678">
                  <c:v>42948.435127314813</c:v>
                </c:pt>
                <c:pt idx="10679">
                  <c:v>42948.439942129633</c:v>
                </c:pt>
                <c:pt idx="10680">
                  <c:v>42948.458668981482</c:v>
                </c:pt>
                <c:pt idx="10681">
                  <c:v>42948.4846875</c:v>
                </c:pt>
                <c:pt idx="10682">
                  <c:v>42948.488888888889</c:v>
                </c:pt>
                <c:pt idx="10683">
                  <c:v>42948.493090277778</c:v>
                </c:pt>
                <c:pt idx="10684">
                  <c:v>42948.501469907409</c:v>
                </c:pt>
                <c:pt idx="10685">
                  <c:v>42948.509675925925</c:v>
                </c:pt>
                <c:pt idx="10686">
                  <c:v>42948.513703703706</c:v>
                </c:pt>
                <c:pt idx="10687">
                  <c:v>42948.52553240741</c:v>
                </c:pt>
                <c:pt idx="10688">
                  <c:v>42948.529479166667</c:v>
                </c:pt>
                <c:pt idx="10689">
                  <c:v>42948.537418981483</c:v>
                </c:pt>
                <c:pt idx="10690">
                  <c:v>42948.758993055555</c:v>
                </c:pt>
                <c:pt idx="10691">
                  <c:v>42949.469606481478</c:v>
                </c:pt>
                <c:pt idx="10692">
                  <c:v>42949.478229166663</c:v>
                </c:pt>
                <c:pt idx="10693">
                  <c:v>42949.50199074074</c:v>
                </c:pt>
                <c:pt idx="10694">
                  <c:v>42949.513680555552</c:v>
                </c:pt>
                <c:pt idx="10695">
                  <c:v>42949.755613425928</c:v>
                </c:pt>
                <c:pt idx="10696">
                  <c:v>42950.439004629632</c:v>
                </c:pt>
                <c:pt idx="10697">
                  <c:v>42950.458807870367</c:v>
                </c:pt>
                <c:pt idx="10698">
                  <c:v>42950.559641203705</c:v>
                </c:pt>
                <c:pt idx="10699">
                  <c:v>42950.575370370374</c:v>
                </c:pt>
                <c:pt idx="10700">
                  <c:v>42950.590775462966</c:v>
                </c:pt>
                <c:pt idx="10701">
                  <c:v>42950.702152777776</c:v>
                </c:pt>
                <c:pt idx="10702">
                  <c:v>42951.444039351853</c:v>
                </c:pt>
                <c:pt idx="10703">
                  <c:v>42952.365810185183</c:v>
                </c:pt>
                <c:pt idx="10704">
                  <c:v>42952.384641203702</c:v>
                </c:pt>
                <c:pt idx="10705">
                  <c:v>42952.396828703706</c:v>
                </c:pt>
                <c:pt idx="10706">
                  <c:v>42952.41983796296</c:v>
                </c:pt>
                <c:pt idx="10707">
                  <c:v>42952.425046296295</c:v>
                </c:pt>
                <c:pt idx="10708">
                  <c:v>42952.439212962963</c:v>
                </c:pt>
                <c:pt idx="10709">
                  <c:v>42952.48269675926</c:v>
                </c:pt>
                <c:pt idx="10710">
                  <c:v>42952.575486111113</c:v>
                </c:pt>
                <c:pt idx="10711">
                  <c:v>42952.679490740738</c:v>
                </c:pt>
                <c:pt idx="10712">
                  <c:v>42952.691342592596</c:v>
                </c:pt>
                <c:pt idx="10713">
                  <c:v>42952.698692129627</c:v>
                </c:pt>
                <c:pt idx="10714">
                  <c:v>42952.727870370371</c:v>
                </c:pt>
                <c:pt idx="10715">
                  <c:v>42952.732349537036</c:v>
                </c:pt>
                <c:pt idx="10716">
                  <c:v>42952.768680555557</c:v>
                </c:pt>
                <c:pt idx="10717">
                  <c:v>42953.37127314815</c:v>
                </c:pt>
                <c:pt idx="10718">
                  <c:v>42953.461122685185</c:v>
                </c:pt>
                <c:pt idx="10719">
                  <c:v>42953.465798611112</c:v>
                </c:pt>
                <c:pt idx="10720">
                  <c:v>42953.470034722224</c:v>
                </c:pt>
                <c:pt idx="10721">
                  <c:v>42953.496296296296</c:v>
                </c:pt>
                <c:pt idx="10722">
                  <c:v>42953.509016203701</c:v>
                </c:pt>
                <c:pt idx="10723">
                  <c:v>42953.534351851849</c:v>
                </c:pt>
                <c:pt idx="10724">
                  <c:v>42953.538425925923</c:v>
                </c:pt>
                <c:pt idx="10725">
                  <c:v>42953.546469907407</c:v>
                </c:pt>
                <c:pt idx="10726">
                  <c:v>42953.550358796296</c:v>
                </c:pt>
                <c:pt idx="10727">
                  <c:v>42953.558310185188</c:v>
                </c:pt>
                <c:pt idx="10728">
                  <c:v>42953.655706018515</c:v>
                </c:pt>
                <c:pt idx="10729">
                  <c:v>42953.664537037039</c:v>
                </c:pt>
                <c:pt idx="10730">
                  <c:v>42953.746099537035</c:v>
                </c:pt>
                <c:pt idx="10731">
                  <c:v>42954.36414351852</c:v>
                </c:pt>
                <c:pt idx="10732">
                  <c:v>42954.371504629627</c:v>
                </c:pt>
                <c:pt idx="10733">
                  <c:v>42954.378310185188</c:v>
                </c:pt>
                <c:pt idx="10734">
                  <c:v>42954.384814814817</c:v>
                </c:pt>
                <c:pt idx="10735">
                  <c:v>42954.39203703704</c:v>
                </c:pt>
                <c:pt idx="10736">
                  <c:v>42954.39880787037</c:v>
                </c:pt>
                <c:pt idx="10737">
                  <c:v>42954.405393518522</c:v>
                </c:pt>
                <c:pt idx="10738">
                  <c:v>42954.411747685182</c:v>
                </c:pt>
                <c:pt idx="10739">
                  <c:v>42954.417685185188</c:v>
                </c:pt>
                <c:pt idx="10740">
                  <c:v>42954.422893518517</c:v>
                </c:pt>
                <c:pt idx="10741">
                  <c:v>42954.428807870368</c:v>
                </c:pt>
                <c:pt idx="10742">
                  <c:v>42954.434756944444</c:v>
                </c:pt>
                <c:pt idx="10743">
                  <c:v>42954.440555555557</c:v>
                </c:pt>
                <c:pt idx="10744">
                  <c:v>42954.446782407409</c:v>
                </c:pt>
                <c:pt idx="10745">
                  <c:v>42954.452731481484</c:v>
                </c:pt>
                <c:pt idx="10746">
                  <c:v>42954.458171296297</c:v>
                </c:pt>
                <c:pt idx="10747">
                  <c:v>42954.463518518518</c:v>
                </c:pt>
                <c:pt idx="10748">
                  <c:v>42954.469097222223</c:v>
                </c:pt>
                <c:pt idx="10749">
                  <c:v>42954.474444444444</c:v>
                </c:pt>
                <c:pt idx="10750">
                  <c:v>42954.479756944442</c:v>
                </c:pt>
                <c:pt idx="10751">
                  <c:v>42954.485069444447</c:v>
                </c:pt>
                <c:pt idx="10752">
                  <c:v>42954.490960648145</c:v>
                </c:pt>
                <c:pt idx="10753">
                  <c:v>42954.51221064815</c:v>
                </c:pt>
                <c:pt idx="10754">
                  <c:v>42954.517025462963</c:v>
                </c:pt>
                <c:pt idx="10755">
                  <c:v>42954.608900462961</c:v>
                </c:pt>
                <c:pt idx="10756">
                  <c:v>42954.628287037034</c:v>
                </c:pt>
                <c:pt idx="10757">
                  <c:v>42954.632951388892</c:v>
                </c:pt>
                <c:pt idx="10758">
                  <c:v>42954.642372685186</c:v>
                </c:pt>
                <c:pt idx="10759">
                  <c:v>42954.653344907405</c:v>
                </c:pt>
                <c:pt idx="10760">
                  <c:v>42954.660497685189</c:v>
                </c:pt>
                <c:pt idx="10761">
                  <c:v>42954.664467592593</c:v>
                </c:pt>
                <c:pt idx="10762">
                  <c:v>42954.668807870374</c:v>
                </c:pt>
                <c:pt idx="10763">
                  <c:v>42954.673298611109</c:v>
                </c:pt>
                <c:pt idx="10764">
                  <c:v>42954.691932870373</c:v>
                </c:pt>
                <c:pt idx="10765">
                  <c:v>42955.398379629631</c:v>
                </c:pt>
                <c:pt idx="10766">
                  <c:v>42955.436655092592</c:v>
                </c:pt>
                <c:pt idx="10767">
                  <c:v>42955.442060185182</c:v>
                </c:pt>
                <c:pt idx="10768">
                  <c:v>42955.464421296296</c:v>
                </c:pt>
                <c:pt idx="10769">
                  <c:v>42955.469074074077</c:v>
                </c:pt>
                <c:pt idx="10770">
                  <c:v>42955.520532407405</c:v>
                </c:pt>
                <c:pt idx="10771">
                  <c:v>42955.536828703705</c:v>
                </c:pt>
                <c:pt idx="10772">
                  <c:v>42955.544965277775</c:v>
                </c:pt>
                <c:pt idx="10773">
                  <c:v>42957.356342592589</c:v>
                </c:pt>
                <c:pt idx="10774">
                  <c:v>42957.68167824074</c:v>
                </c:pt>
                <c:pt idx="10775">
                  <c:v>42958.36645833333</c:v>
                </c:pt>
                <c:pt idx="10776">
                  <c:v>42958.376377314817</c:v>
                </c:pt>
                <c:pt idx="10777">
                  <c:v>42958.685798611114</c:v>
                </c:pt>
                <c:pt idx="10778">
                  <c:v>42958.701192129629</c:v>
                </c:pt>
                <c:pt idx="10779">
                  <c:v>42958.707303240742</c:v>
                </c:pt>
                <c:pt idx="10780">
                  <c:v>42958.749849537038</c:v>
                </c:pt>
                <c:pt idx="10781">
                  <c:v>42959.434849537036</c:v>
                </c:pt>
                <c:pt idx="10782">
                  <c:v>42959.449374999997</c:v>
                </c:pt>
                <c:pt idx="10783">
                  <c:v>42959.538298611114</c:v>
                </c:pt>
                <c:pt idx="10784">
                  <c:v>42959.542743055557</c:v>
                </c:pt>
                <c:pt idx="10785">
                  <c:v>42959.547013888892</c:v>
                </c:pt>
                <c:pt idx="10786">
                  <c:v>42959.551134259258</c:v>
                </c:pt>
                <c:pt idx="10787">
                  <c:v>42959.555150462962</c:v>
                </c:pt>
                <c:pt idx="10788">
                  <c:v>42959.568020833336</c:v>
                </c:pt>
                <c:pt idx="10789">
                  <c:v>42959.575983796298</c:v>
                </c:pt>
                <c:pt idx="10790">
                  <c:v>42959.579861111109</c:v>
                </c:pt>
                <c:pt idx="10791">
                  <c:v>42959.584097222221</c:v>
                </c:pt>
                <c:pt idx="10792">
                  <c:v>42959.587858796294</c:v>
                </c:pt>
                <c:pt idx="10793">
                  <c:v>42959.600046296298</c:v>
                </c:pt>
                <c:pt idx="10794">
                  <c:v>42959.613657407404</c:v>
                </c:pt>
                <c:pt idx="10795">
                  <c:v>42959.618993055556</c:v>
                </c:pt>
                <c:pt idx="10796">
                  <c:v>42959.627939814818</c:v>
                </c:pt>
                <c:pt idx="10797">
                  <c:v>42959.631701388891</c:v>
                </c:pt>
                <c:pt idx="10798">
                  <c:v>42959.635208333333</c:v>
                </c:pt>
                <c:pt idx="10799">
                  <c:v>42959.638819444444</c:v>
                </c:pt>
                <c:pt idx="10800">
                  <c:v>42959.642430555556</c:v>
                </c:pt>
                <c:pt idx="10801">
                  <c:v>42959.645879629628</c:v>
                </c:pt>
                <c:pt idx="10802">
                  <c:v>42959.649282407408</c:v>
                </c:pt>
                <c:pt idx="10803">
                  <c:v>42959.652696759258</c:v>
                </c:pt>
                <c:pt idx="10804">
                  <c:v>42959.656168981484</c:v>
                </c:pt>
                <c:pt idx="10805">
                  <c:v>42959.659710648149</c:v>
                </c:pt>
                <c:pt idx="10806">
                  <c:v>42959.663206018522</c:v>
                </c:pt>
                <c:pt idx="10807">
                  <c:v>42959.66673611111</c:v>
                </c:pt>
                <c:pt idx="10808">
                  <c:v>42959.670208333337</c:v>
                </c:pt>
                <c:pt idx="10809">
                  <c:v>42959.673657407409</c:v>
                </c:pt>
                <c:pt idx="10810">
                  <c:v>42959.677152777775</c:v>
                </c:pt>
                <c:pt idx="10811">
                  <c:v>42959.684965277775</c:v>
                </c:pt>
                <c:pt idx="10812">
                  <c:v>42959.688784722224</c:v>
                </c:pt>
                <c:pt idx="10813">
                  <c:v>42959.69258101852</c:v>
                </c:pt>
                <c:pt idx="10814">
                  <c:v>42959.69630787037</c:v>
                </c:pt>
                <c:pt idx="10815">
                  <c:v>42959.700115740743</c:v>
                </c:pt>
                <c:pt idx="10816">
                  <c:v>42959.703900462962</c:v>
                </c:pt>
                <c:pt idx="10817">
                  <c:v>42959.707604166666</c:v>
                </c:pt>
                <c:pt idx="10818">
                  <c:v>42959.711493055554</c:v>
                </c:pt>
                <c:pt idx="10819">
                  <c:v>42959.715358796297</c:v>
                </c:pt>
                <c:pt idx="10820">
                  <c:v>42959.719131944446</c:v>
                </c:pt>
                <c:pt idx="10821">
                  <c:v>42959.72284722222</c:v>
                </c:pt>
                <c:pt idx="10822">
                  <c:v>42959.726863425924</c:v>
                </c:pt>
                <c:pt idx="10823">
                  <c:v>42959.731435185182</c:v>
                </c:pt>
                <c:pt idx="10824">
                  <c:v>42959.735798611109</c:v>
                </c:pt>
                <c:pt idx="10825">
                  <c:v>42959.740486111114</c:v>
                </c:pt>
                <c:pt idx="10826">
                  <c:v>42959.746435185189</c:v>
                </c:pt>
                <c:pt idx="10827">
                  <c:v>42959.752245370371</c:v>
                </c:pt>
                <c:pt idx="10828">
                  <c:v>42959.756678240738</c:v>
                </c:pt>
                <c:pt idx="10829">
                  <c:v>42959.761574074073</c:v>
                </c:pt>
                <c:pt idx="10830">
                  <c:v>42959.767245370371</c:v>
                </c:pt>
                <c:pt idx="10831">
                  <c:v>42959.772812499999</c:v>
                </c:pt>
                <c:pt idx="10832">
                  <c:v>42959.779224537036</c:v>
                </c:pt>
                <c:pt idx="10833">
                  <c:v>42960.451655092591</c:v>
                </c:pt>
                <c:pt idx="10834">
                  <c:v>42960.456423611111</c:v>
                </c:pt>
                <c:pt idx="10835">
                  <c:v>42960.4608912037</c:v>
                </c:pt>
                <c:pt idx="10836">
                  <c:v>42960.465231481481</c:v>
                </c:pt>
                <c:pt idx="10837">
                  <c:v>42960.469594907408</c:v>
                </c:pt>
                <c:pt idx="10838">
                  <c:v>42960.473912037036</c:v>
                </c:pt>
                <c:pt idx="10839">
                  <c:v>42960.478182870371</c:v>
                </c:pt>
                <c:pt idx="10840">
                  <c:v>42960.482430555552</c:v>
                </c:pt>
                <c:pt idx="10841">
                  <c:v>42960.486620370371</c:v>
                </c:pt>
                <c:pt idx="10842">
                  <c:v>42960.490763888891</c:v>
                </c:pt>
                <c:pt idx="10843">
                  <c:v>42960.494837962964</c:v>
                </c:pt>
                <c:pt idx="10844">
                  <c:v>42960.498842592591</c:v>
                </c:pt>
                <c:pt idx="10845">
                  <c:v>42960.502962962964</c:v>
                </c:pt>
                <c:pt idx="10846">
                  <c:v>42960.506979166668</c:v>
                </c:pt>
                <c:pt idx="10847">
                  <c:v>42960.510960648149</c:v>
                </c:pt>
                <c:pt idx="10848">
                  <c:v>42960.523125</c:v>
                </c:pt>
                <c:pt idx="10849">
                  <c:v>42960.527384259258</c:v>
                </c:pt>
                <c:pt idx="10850">
                  <c:v>42960.5315162037</c:v>
                </c:pt>
                <c:pt idx="10851">
                  <c:v>42960.535486111112</c:v>
                </c:pt>
                <c:pt idx="10852">
                  <c:v>42960.539537037039</c:v>
                </c:pt>
                <c:pt idx="10853">
                  <c:v>42960.543576388889</c:v>
                </c:pt>
                <c:pt idx="10854">
                  <c:v>42960.54760416667</c:v>
                </c:pt>
                <c:pt idx="10855">
                  <c:v>42960.555358796293</c:v>
                </c:pt>
                <c:pt idx="10856">
                  <c:v>42960.559236111112</c:v>
                </c:pt>
                <c:pt idx="10857">
                  <c:v>42960.563159722224</c:v>
                </c:pt>
                <c:pt idx="10858">
                  <c:v>42960.567106481481</c:v>
                </c:pt>
                <c:pt idx="10859">
                  <c:v>42960.570925925924</c:v>
                </c:pt>
                <c:pt idx="10860">
                  <c:v>42960.574733796297</c:v>
                </c:pt>
                <c:pt idx="10861">
                  <c:v>42960.578460648147</c:v>
                </c:pt>
                <c:pt idx="10862">
                  <c:v>42960.582141203704</c:v>
                </c:pt>
                <c:pt idx="10863">
                  <c:v>42960.589479166665</c:v>
                </c:pt>
                <c:pt idx="10864">
                  <c:v>42960.596736111111</c:v>
                </c:pt>
                <c:pt idx="10865">
                  <c:v>42960.600312499999</c:v>
                </c:pt>
                <c:pt idx="10866">
                  <c:v>42960.711018518516</c:v>
                </c:pt>
                <c:pt idx="10867">
                  <c:v>42960.722893518519</c:v>
                </c:pt>
                <c:pt idx="10868">
                  <c:v>42960.734768518516</c:v>
                </c:pt>
                <c:pt idx="10869">
                  <c:v>42960.74664351852</c:v>
                </c:pt>
                <c:pt idx="10870">
                  <c:v>42961.417569444442</c:v>
                </c:pt>
                <c:pt idx="10871">
                  <c:v>42961.422523148147</c:v>
                </c:pt>
                <c:pt idx="10872">
                  <c:v>42961.464270833334</c:v>
                </c:pt>
                <c:pt idx="10873">
                  <c:v>42961.468599537038</c:v>
                </c:pt>
                <c:pt idx="10874">
                  <c:v>42961.503020833334</c:v>
                </c:pt>
                <c:pt idx="10875">
                  <c:v>42961.507245370369</c:v>
                </c:pt>
                <c:pt idx="10876">
                  <c:v>42961.564375000002</c:v>
                </c:pt>
                <c:pt idx="10877">
                  <c:v>42961.602893518517</c:v>
                </c:pt>
                <c:pt idx="10878">
                  <c:v>42961.60665509259</c:v>
                </c:pt>
                <c:pt idx="10879">
                  <c:v>42961.667962962965</c:v>
                </c:pt>
                <c:pt idx="10880">
                  <c:v>42962.348553240743</c:v>
                </c:pt>
                <c:pt idx="10881">
                  <c:v>42962.381979166668</c:v>
                </c:pt>
                <c:pt idx="10882">
                  <c:v>42962.405335648145</c:v>
                </c:pt>
                <c:pt idx="10883">
                  <c:v>42962.6015625</c:v>
                </c:pt>
                <c:pt idx="10884">
                  <c:v>42962.649351851855</c:v>
                </c:pt>
                <c:pt idx="10885">
                  <c:v>42962.670289351852</c:v>
                </c:pt>
                <c:pt idx="10886">
                  <c:v>42962.675636574073</c:v>
                </c:pt>
                <c:pt idx="10887">
                  <c:v>42962.681273148148</c:v>
                </c:pt>
                <c:pt idx="10888">
                  <c:v>42962.686249999999</c:v>
                </c:pt>
                <c:pt idx="10889">
                  <c:v>42962.703703703701</c:v>
                </c:pt>
                <c:pt idx="10890">
                  <c:v>42962.711944444447</c:v>
                </c:pt>
                <c:pt idx="10891">
                  <c:v>42962.717858796299</c:v>
                </c:pt>
                <c:pt idx="10892">
                  <c:v>42962.725671296299</c:v>
                </c:pt>
                <c:pt idx="10893">
                  <c:v>42962.739328703705</c:v>
                </c:pt>
                <c:pt idx="10894">
                  <c:v>42962.746747685182</c:v>
                </c:pt>
                <c:pt idx="10895">
                  <c:v>42962.760034722225</c:v>
                </c:pt>
                <c:pt idx="10896">
                  <c:v>42962.766504629632</c:v>
                </c:pt>
                <c:pt idx="10897">
                  <c:v>42963.348773148151</c:v>
                </c:pt>
                <c:pt idx="10898">
                  <c:v>42963.35765046296</c:v>
                </c:pt>
                <c:pt idx="10899">
                  <c:v>42963.365601851852</c:v>
                </c:pt>
                <c:pt idx="10900">
                  <c:v>42963.372465277775</c:v>
                </c:pt>
                <c:pt idx="10901">
                  <c:v>42963.378634259258</c:v>
                </c:pt>
                <c:pt idx="10902">
                  <c:v>42963.390289351853</c:v>
                </c:pt>
                <c:pt idx="10903">
                  <c:v>42963.395879629628</c:v>
                </c:pt>
                <c:pt idx="10904">
                  <c:v>42963.40185185185</c:v>
                </c:pt>
                <c:pt idx="10905">
                  <c:v>42963.407766203702</c:v>
                </c:pt>
                <c:pt idx="10906">
                  <c:v>42963.413321759261</c:v>
                </c:pt>
                <c:pt idx="10907">
                  <c:v>42963.418611111112</c:v>
                </c:pt>
                <c:pt idx="10908">
                  <c:v>42963.423622685186</c:v>
                </c:pt>
                <c:pt idx="10909">
                  <c:v>42963.428587962961</c:v>
                </c:pt>
                <c:pt idx="10910">
                  <c:v>42963.433425925927</c:v>
                </c:pt>
                <c:pt idx="10911">
                  <c:v>42963.438148148147</c:v>
                </c:pt>
                <c:pt idx="10912">
                  <c:v>42963.442812499998</c:v>
                </c:pt>
                <c:pt idx="10913">
                  <c:v>42963.447430555556</c:v>
                </c:pt>
                <c:pt idx="10914">
                  <c:v>42963.452210648145</c:v>
                </c:pt>
                <c:pt idx="10915">
                  <c:v>42963.45685185185</c:v>
                </c:pt>
                <c:pt idx="10916">
                  <c:v>42963.461354166669</c:v>
                </c:pt>
                <c:pt idx="10917">
                  <c:v>42963.465833333335</c:v>
                </c:pt>
                <c:pt idx="10918">
                  <c:v>42963.470300925925</c:v>
                </c:pt>
                <c:pt idx="10919">
                  <c:v>42963.474814814814</c:v>
                </c:pt>
                <c:pt idx="10920">
                  <c:v>42963.479432870372</c:v>
                </c:pt>
                <c:pt idx="10921">
                  <c:v>42963.483900462961</c:v>
                </c:pt>
                <c:pt idx="10922">
                  <c:v>42963.488379629627</c:v>
                </c:pt>
                <c:pt idx="10923">
                  <c:v>42963.492604166669</c:v>
                </c:pt>
                <c:pt idx="10924">
                  <c:v>42963.496782407405</c:v>
                </c:pt>
                <c:pt idx="10925">
                  <c:v>42963.501018518517</c:v>
                </c:pt>
                <c:pt idx="10926">
                  <c:v>42963.505300925928</c:v>
                </c:pt>
                <c:pt idx="10927">
                  <c:v>42963.509641203702</c:v>
                </c:pt>
                <c:pt idx="10928">
                  <c:v>42963.514039351852</c:v>
                </c:pt>
                <c:pt idx="10929">
                  <c:v>42963.518530092595</c:v>
                </c:pt>
                <c:pt idx="10930">
                  <c:v>42963.522997685184</c:v>
                </c:pt>
                <c:pt idx="10931">
                  <c:v>42963.527372685188</c:v>
                </c:pt>
                <c:pt idx="10932">
                  <c:v>42963.531712962962</c:v>
                </c:pt>
                <c:pt idx="10933">
                  <c:v>42963.544722222221</c:v>
                </c:pt>
                <c:pt idx="10934">
                  <c:v>42963.548495370371</c:v>
                </c:pt>
                <c:pt idx="10935">
                  <c:v>42963.552777777775</c:v>
                </c:pt>
                <c:pt idx="10936">
                  <c:v>42963.592592592591</c:v>
                </c:pt>
                <c:pt idx="10937">
                  <c:v>42963.611828703702</c:v>
                </c:pt>
                <c:pt idx="10938">
                  <c:v>42963.621331018519</c:v>
                </c:pt>
                <c:pt idx="10939">
                  <c:v>42963.627141203702</c:v>
                </c:pt>
                <c:pt idx="10940">
                  <c:v>42963.636400462965</c:v>
                </c:pt>
                <c:pt idx="10941">
                  <c:v>42963.646944444445</c:v>
                </c:pt>
                <c:pt idx="10942">
                  <c:v>42963.651446759257</c:v>
                </c:pt>
                <c:pt idx="10943">
                  <c:v>42963.657800925925</c:v>
                </c:pt>
                <c:pt idx="10944">
                  <c:v>42963.665972222225</c:v>
                </c:pt>
                <c:pt idx="10945">
                  <c:v>42963.672847222224</c:v>
                </c:pt>
                <c:pt idx="10946">
                  <c:v>42963.67869212963</c:v>
                </c:pt>
                <c:pt idx="10947">
                  <c:v>42963.68677083333</c:v>
                </c:pt>
                <c:pt idx="10948">
                  <c:v>42963.692511574074</c:v>
                </c:pt>
                <c:pt idx="10949">
                  <c:v>42963.696238425924</c:v>
                </c:pt>
                <c:pt idx="10950">
                  <c:v>42963.699942129628</c:v>
                </c:pt>
                <c:pt idx="10951">
                  <c:v>42963.704143518517</c:v>
                </c:pt>
                <c:pt idx="10952">
                  <c:v>42963.708402777775</c:v>
                </c:pt>
                <c:pt idx="10953">
                  <c:v>42963.713368055556</c:v>
                </c:pt>
                <c:pt idx="10954">
                  <c:v>42963.718229166669</c:v>
                </c:pt>
                <c:pt idx="10955">
                  <c:v>42963.723460648151</c:v>
                </c:pt>
                <c:pt idx="10956">
                  <c:v>42963.73</c:v>
                </c:pt>
                <c:pt idx="10957">
                  <c:v>42963.735833333332</c:v>
                </c:pt>
                <c:pt idx="10958">
                  <c:v>42963.744768518518</c:v>
                </c:pt>
                <c:pt idx="10959">
                  <c:v>42964.337314814817</c:v>
                </c:pt>
                <c:pt idx="10960">
                  <c:v>42964.356249999997</c:v>
                </c:pt>
                <c:pt idx="10961">
                  <c:v>42964.363576388889</c:v>
                </c:pt>
                <c:pt idx="10962">
                  <c:v>42964.369722222225</c:v>
                </c:pt>
                <c:pt idx="10963">
                  <c:v>42964.375949074078</c:v>
                </c:pt>
                <c:pt idx="10964">
                  <c:v>42964.3825</c:v>
                </c:pt>
                <c:pt idx="10965">
                  <c:v>42964.388819444444</c:v>
                </c:pt>
                <c:pt idx="10966">
                  <c:v>42964.395358796297</c:v>
                </c:pt>
                <c:pt idx="10967">
                  <c:v>42964.401273148149</c:v>
                </c:pt>
                <c:pt idx="10968">
                  <c:v>42964.407187500001</c:v>
                </c:pt>
                <c:pt idx="10969">
                  <c:v>42964.412465277775</c:v>
                </c:pt>
                <c:pt idx="10970">
                  <c:v>42964.418032407404</c:v>
                </c:pt>
                <c:pt idx="10971">
                  <c:v>42964.423541666663</c:v>
                </c:pt>
                <c:pt idx="10972">
                  <c:v>42964.429224537038</c:v>
                </c:pt>
                <c:pt idx="10973">
                  <c:v>42964.434814814813</c:v>
                </c:pt>
                <c:pt idx="10974">
                  <c:v>42964.440625000003</c:v>
                </c:pt>
                <c:pt idx="10975">
                  <c:v>42964.446203703701</c:v>
                </c:pt>
                <c:pt idx="10976">
                  <c:v>42964.451956018522</c:v>
                </c:pt>
                <c:pt idx="10977">
                  <c:v>42964.457754629628</c:v>
                </c:pt>
                <c:pt idx="10978">
                  <c:v>42964.463217592594</c:v>
                </c:pt>
                <c:pt idx="10979">
                  <c:v>42964.468657407408</c:v>
                </c:pt>
                <c:pt idx="10980">
                  <c:v>42964.474085648151</c:v>
                </c:pt>
                <c:pt idx="10981">
                  <c:v>42964.479363425926</c:v>
                </c:pt>
                <c:pt idx="10982">
                  <c:v>42964.484710648147</c:v>
                </c:pt>
                <c:pt idx="10983">
                  <c:v>42964.489907407406</c:v>
                </c:pt>
                <c:pt idx="10984">
                  <c:v>42964.495127314818</c:v>
                </c:pt>
                <c:pt idx="10985">
                  <c:v>42964.500092592592</c:v>
                </c:pt>
                <c:pt idx="10986">
                  <c:v>42964.504652777781</c:v>
                </c:pt>
                <c:pt idx="10987">
                  <c:v>42964.509479166663</c:v>
                </c:pt>
                <c:pt idx="10988">
                  <c:v>42964.523587962962</c:v>
                </c:pt>
                <c:pt idx="10989">
                  <c:v>42964.528414351851</c:v>
                </c:pt>
                <c:pt idx="10990">
                  <c:v>42964.533043981479</c:v>
                </c:pt>
                <c:pt idx="10991">
                  <c:v>42964.537824074076</c:v>
                </c:pt>
                <c:pt idx="10992">
                  <c:v>42964.546805555554</c:v>
                </c:pt>
                <c:pt idx="10993">
                  <c:v>42964.550555555557</c:v>
                </c:pt>
                <c:pt idx="10994">
                  <c:v>42964.554675925923</c:v>
                </c:pt>
                <c:pt idx="10995">
                  <c:v>42964.558553240742</c:v>
                </c:pt>
                <c:pt idx="10996">
                  <c:v>42964.562650462962</c:v>
                </c:pt>
                <c:pt idx="10997">
                  <c:v>42964.570509259262</c:v>
                </c:pt>
                <c:pt idx="10998">
                  <c:v>42964.577835648146</c:v>
                </c:pt>
                <c:pt idx="10999">
                  <c:v>42964.581412037034</c:v>
                </c:pt>
                <c:pt idx="11000">
                  <c:v>42964.588831018518</c:v>
                </c:pt>
                <c:pt idx="11001">
                  <c:v>42964.592418981483</c:v>
                </c:pt>
                <c:pt idx="11002">
                  <c:v>42964.600578703707</c:v>
                </c:pt>
                <c:pt idx="11003">
                  <c:v>42964.608020833337</c:v>
                </c:pt>
                <c:pt idx="11004">
                  <c:v>42964.611666666664</c:v>
                </c:pt>
                <c:pt idx="11005">
                  <c:v>42964.615358796298</c:v>
                </c:pt>
                <c:pt idx="11006">
                  <c:v>42964.618819444448</c:v>
                </c:pt>
                <c:pt idx="11007">
                  <c:v>42964.625706018516</c:v>
                </c:pt>
                <c:pt idx="11008">
                  <c:v>42964.630613425928</c:v>
                </c:pt>
                <c:pt idx="11009">
                  <c:v>42964.638055555559</c:v>
                </c:pt>
                <c:pt idx="11010">
                  <c:v>42964.642708333333</c:v>
                </c:pt>
                <c:pt idx="11011">
                  <c:v>42964.655578703707</c:v>
                </c:pt>
                <c:pt idx="11012">
                  <c:v>42964.66002314815</c:v>
                </c:pt>
                <c:pt idx="11013">
                  <c:v>42964.666087962964</c:v>
                </c:pt>
                <c:pt idx="11014">
                  <c:v>42964.670416666668</c:v>
                </c:pt>
                <c:pt idx="11015">
                  <c:v>42964.678217592591</c:v>
                </c:pt>
                <c:pt idx="11016">
                  <c:v>42964.682870370372</c:v>
                </c:pt>
                <c:pt idx="11017">
                  <c:v>42964.687141203707</c:v>
                </c:pt>
                <c:pt idx="11018">
                  <c:v>42964.695543981485</c:v>
                </c:pt>
                <c:pt idx="11019">
                  <c:v>42964.700821759259</c:v>
                </c:pt>
                <c:pt idx="11020">
                  <c:v>42964.70453703704</c:v>
                </c:pt>
                <c:pt idx="11021">
                  <c:v>42964.712372685186</c:v>
                </c:pt>
                <c:pt idx="11022">
                  <c:v>42964.716400462959</c:v>
                </c:pt>
                <c:pt idx="11023">
                  <c:v>42964.721655092595</c:v>
                </c:pt>
                <c:pt idx="11024">
                  <c:v>42964.728541666664</c:v>
                </c:pt>
                <c:pt idx="11025">
                  <c:v>42964.735289351855</c:v>
                </c:pt>
                <c:pt idx="11026">
                  <c:v>42964.740729166668</c:v>
                </c:pt>
                <c:pt idx="11027">
                  <c:v>42964.748298611114</c:v>
                </c:pt>
                <c:pt idx="11028">
                  <c:v>42964.760185185187</c:v>
                </c:pt>
                <c:pt idx="11029">
                  <c:v>42965.34883101852</c:v>
                </c:pt>
                <c:pt idx="11030">
                  <c:v>42965.357662037037</c:v>
                </c:pt>
                <c:pt idx="11031">
                  <c:v>42965.365057870367</c:v>
                </c:pt>
                <c:pt idx="11032">
                  <c:v>42965.372893518521</c:v>
                </c:pt>
                <c:pt idx="11033">
                  <c:v>42965.381585648145</c:v>
                </c:pt>
                <c:pt idx="11034">
                  <c:v>42965.389097222222</c:v>
                </c:pt>
                <c:pt idx="11035">
                  <c:v>42965.396157407406</c:v>
                </c:pt>
                <c:pt idx="11036">
                  <c:v>42965.402951388889</c:v>
                </c:pt>
                <c:pt idx="11037">
                  <c:v>42965.409467592595</c:v>
                </c:pt>
                <c:pt idx="11038">
                  <c:v>42965.415393518517</c:v>
                </c:pt>
                <c:pt idx="11039">
                  <c:v>42965.421261574076</c:v>
                </c:pt>
                <c:pt idx="11040">
                  <c:v>42965.426354166666</c:v>
                </c:pt>
                <c:pt idx="11041">
                  <c:v>42965.431261574071</c:v>
                </c:pt>
                <c:pt idx="11042">
                  <c:v>42965.490162037036</c:v>
                </c:pt>
                <c:pt idx="11043">
                  <c:v>42965.559120370373</c:v>
                </c:pt>
                <c:pt idx="11044">
                  <c:v>42965.653368055559</c:v>
                </c:pt>
                <c:pt idx="11045">
                  <c:v>42965.690567129626</c:v>
                </c:pt>
                <c:pt idx="11046">
                  <c:v>42965.696539351855</c:v>
                </c:pt>
                <c:pt idx="11047">
                  <c:v>42965.701793981483</c:v>
                </c:pt>
                <c:pt idx="11048">
                  <c:v>42965.706770833334</c:v>
                </c:pt>
                <c:pt idx="11049">
                  <c:v>42965.710960648146</c:v>
                </c:pt>
                <c:pt idx="11050">
                  <c:v>42965.715601851851</c:v>
                </c:pt>
                <c:pt idx="11051">
                  <c:v>42965.719918981478</c:v>
                </c:pt>
                <c:pt idx="11052">
                  <c:v>42965.72861111111</c:v>
                </c:pt>
                <c:pt idx="11053">
                  <c:v>42965.733229166668</c:v>
                </c:pt>
                <c:pt idx="11054">
                  <c:v>42965.737870370373</c:v>
                </c:pt>
                <c:pt idx="11055">
                  <c:v>42965.742488425924</c:v>
                </c:pt>
                <c:pt idx="11056">
                  <c:v>42965.747418981482</c:v>
                </c:pt>
                <c:pt idx="11057">
                  <c:v>42965.752581018518</c:v>
                </c:pt>
                <c:pt idx="11058">
                  <c:v>42968.41605324074</c:v>
                </c:pt>
                <c:pt idx="11059">
                  <c:v>42968.429976851854</c:v>
                </c:pt>
                <c:pt idx="11060">
                  <c:v>42968.434537037036</c:v>
                </c:pt>
                <c:pt idx="11061">
                  <c:v>42968.439131944448</c:v>
                </c:pt>
                <c:pt idx="11062">
                  <c:v>42968.443738425929</c:v>
                </c:pt>
                <c:pt idx="11063">
                  <c:v>42968.448333333334</c:v>
                </c:pt>
                <c:pt idx="11064">
                  <c:v>42968.452928240738</c:v>
                </c:pt>
                <c:pt idx="11065">
                  <c:v>42968.461793981478</c:v>
                </c:pt>
                <c:pt idx="11066">
                  <c:v>42968.466087962966</c:v>
                </c:pt>
                <c:pt idx="11067">
                  <c:v>42968.486863425926</c:v>
                </c:pt>
                <c:pt idx="11068">
                  <c:v>42968.499791666669</c:v>
                </c:pt>
                <c:pt idx="11069">
                  <c:v>42968.508090277777</c:v>
                </c:pt>
                <c:pt idx="11070">
                  <c:v>42968.532233796293</c:v>
                </c:pt>
                <c:pt idx="11071">
                  <c:v>42968.542685185188</c:v>
                </c:pt>
                <c:pt idx="11072">
                  <c:v>42968.551886574074</c:v>
                </c:pt>
                <c:pt idx="11073">
                  <c:v>42968.557071759256</c:v>
                </c:pt>
                <c:pt idx="11074">
                  <c:v>42968.561956018515</c:v>
                </c:pt>
                <c:pt idx="11075">
                  <c:v>42968.567372685182</c:v>
                </c:pt>
                <c:pt idx="11076">
                  <c:v>42968.572812500002</c:v>
                </c:pt>
                <c:pt idx="11077">
                  <c:v>42968.577743055554</c:v>
                </c:pt>
                <c:pt idx="11078">
                  <c:v>42968.582256944443</c:v>
                </c:pt>
                <c:pt idx="11079">
                  <c:v>42968.590787037036</c:v>
                </c:pt>
                <c:pt idx="11080">
                  <c:v>42968.598101851851</c:v>
                </c:pt>
                <c:pt idx="11081">
                  <c:v>42968.601666666669</c:v>
                </c:pt>
                <c:pt idx="11082">
                  <c:v>42968.608749999999</c:v>
                </c:pt>
                <c:pt idx="11083">
                  <c:v>42968.615706018521</c:v>
                </c:pt>
                <c:pt idx="11084">
                  <c:v>42968.619131944448</c:v>
                </c:pt>
                <c:pt idx="11085">
                  <c:v>42968.622557870367</c:v>
                </c:pt>
                <c:pt idx="11086">
                  <c:v>42968.626064814816</c:v>
                </c:pt>
                <c:pt idx="11087">
                  <c:v>42968.633101851854</c:v>
                </c:pt>
                <c:pt idx="11088">
                  <c:v>42968.637685185182</c:v>
                </c:pt>
                <c:pt idx="11089">
                  <c:v>42968.642025462963</c:v>
                </c:pt>
                <c:pt idx="11090">
                  <c:v>42968.646782407406</c:v>
                </c:pt>
                <c:pt idx="11091">
                  <c:v>42968.650300925925</c:v>
                </c:pt>
                <c:pt idx="11092">
                  <c:v>42968.654143518521</c:v>
                </c:pt>
                <c:pt idx="11093">
                  <c:v>42968.65861111111</c:v>
                </c:pt>
                <c:pt idx="11094">
                  <c:v>42968.662557870368</c:v>
                </c:pt>
                <c:pt idx="11095">
                  <c:v>42968.666689814818</c:v>
                </c:pt>
                <c:pt idx="11096">
                  <c:v>42968.671203703707</c:v>
                </c:pt>
                <c:pt idx="11097">
                  <c:v>42968.676817129628</c:v>
                </c:pt>
                <c:pt idx="11098">
                  <c:v>42968.681909722225</c:v>
                </c:pt>
                <c:pt idx="11099">
                  <c:v>42968.686701388891</c:v>
                </c:pt>
                <c:pt idx="11100">
                  <c:v>42968.703657407408</c:v>
                </c:pt>
                <c:pt idx="11101">
                  <c:v>42968.727418981478</c:v>
                </c:pt>
                <c:pt idx="11102">
                  <c:v>42969.335462962961</c:v>
                </c:pt>
                <c:pt idx="11103">
                  <c:v>42969.346319444441</c:v>
                </c:pt>
                <c:pt idx="11104">
                  <c:v>42969.355138888888</c:v>
                </c:pt>
                <c:pt idx="11105">
                  <c:v>42969.365381944444</c:v>
                </c:pt>
                <c:pt idx="11106">
                  <c:v>42969.410601851851</c:v>
                </c:pt>
                <c:pt idx="11107">
                  <c:v>42969.416712962964</c:v>
                </c:pt>
                <c:pt idx="11108">
                  <c:v>42969.423090277778</c:v>
                </c:pt>
                <c:pt idx="11109">
                  <c:v>42969.429398148146</c:v>
                </c:pt>
                <c:pt idx="11110">
                  <c:v>42969.435497685183</c:v>
                </c:pt>
                <c:pt idx="11111">
                  <c:v>42969.441527777781</c:v>
                </c:pt>
                <c:pt idx="11112">
                  <c:v>42969.447453703702</c:v>
                </c:pt>
                <c:pt idx="11113">
                  <c:v>42969.453287037039</c:v>
                </c:pt>
                <c:pt idx="11114">
                  <c:v>42969.459027777775</c:v>
                </c:pt>
                <c:pt idx="11115">
                  <c:v>42969.469930555555</c:v>
                </c:pt>
                <c:pt idx="11116">
                  <c:v>42969.47488425926</c:v>
                </c:pt>
                <c:pt idx="11117">
                  <c:v>42969.530439814815</c:v>
                </c:pt>
                <c:pt idx="11118">
                  <c:v>42969.535057870373</c:v>
                </c:pt>
                <c:pt idx="11119">
                  <c:v>42969.544166666667</c:v>
                </c:pt>
                <c:pt idx="11120">
                  <c:v>42969.548576388886</c:v>
                </c:pt>
                <c:pt idx="11121">
                  <c:v>42969.578796296293</c:v>
                </c:pt>
                <c:pt idx="11122">
                  <c:v>42969.660243055558</c:v>
                </c:pt>
                <c:pt idx="11123">
                  <c:v>42969.663726851853</c:v>
                </c:pt>
                <c:pt idx="11124">
                  <c:v>42969.671006944445</c:v>
                </c:pt>
                <c:pt idx="11125">
                  <c:v>42969.678136574075</c:v>
                </c:pt>
                <c:pt idx="11126">
                  <c:v>42969.681990740741</c:v>
                </c:pt>
                <c:pt idx="11127">
                  <c:v>42969.690995370373</c:v>
                </c:pt>
                <c:pt idx="11128">
                  <c:v>42969.7112037037</c:v>
                </c:pt>
                <c:pt idx="11129">
                  <c:v>42969.716377314813</c:v>
                </c:pt>
                <c:pt idx="11130">
                  <c:v>42969.761180555557</c:v>
                </c:pt>
                <c:pt idx="11131">
                  <c:v>42970.387546296297</c:v>
                </c:pt>
                <c:pt idx="11132">
                  <c:v>42970.413043981483</c:v>
                </c:pt>
                <c:pt idx="11133">
                  <c:v>42970.418761574074</c:v>
                </c:pt>
                <c:pt idx="11134">
                  <c:v>42970.429270833331</c:v>
                </c:pt>
                <c:pt idx="11135">
                  <c:v>42970.43953703704</c:v>
                </c:pt>
                <c:pt idx="11136">
                  <c:v>42970.591423611113</c:v>
                </c:pt>
                <c:pt idx="11137">
                  <c:v>42970.66847222222</c:v>
                </c:pt>
                <c:pt idx="11138">
                  <c:v>42970.690254629626</c:v>
                </c:pt>
                <c:pt idx="11139">
                  <c:v>42970.705740740741</c:v>
                </c:pt>
                <c:pt idx="11140">
                  <c:v>42970.713912037034</c:v>
                </c:pt>
                <c:pt idx="11141">
                  <c:v>42970.718055555553</c:v>
                </c:pt>
                <c:pt idx="11142">
                  <c:v>42970.734212962961</c:v>
                </c:pt>
                <c:pt idx="11143">
                  <c:v>42970.770266203705</c:v>
                </c:pt>
                <c:pt idx="11144">
                  <c:v>42971.34814814815</c:v>
                </c:pt>
                <c:pt idx="11145">
                  <c:v>42971.357094907406</c:v>
                </c:pt>
                <c:pt idx="11146">
                  <c:v>42971.377013888887</c:v>
                </c:pt>
                <c:pt idx="11147">
                  <c:v>42971.382708333331</c:v>
                </c:pt>
                <c:pt idx="11148">
                  <c:v>42971.388923611114</c:v>
                </c:pt>
                <c:pt idx="11149">
                  <c:v>42971.394861111112</c:v>
                </c:pt>
                <c:pt idx="11150">
                  <c:v>42971.546747685185</c:v>
                </c:pt>
                <c:pt idx="11151">
                  <c:v>42971.686874999999</c:v>
                </c:pt>
                <c:pt idx="11152">
                  <c:v>42971.690682870372</c:v>
                </c:pt>
                <c:pt idx="11153">
                  <c:v>42971.757430555554</c:v>
                </c:pt>
                <c:pt idx="11154">
                  <c:v>42971.78324074074</c:v>
                </c:pt>
                <c:pt idx="11155">
                  <c:v>42972.335833333331</c:v>
                </c:pt>
                <c:pt idx="11156">
                  <c:v>42972.347881944443</c:v>
                </c:pt>
                <c:pt idx="11157">
                  <c:v>42972.356423611112</c:v>
                </c:pt>
                <c:pt idx="11158">
                  <c:v>42972.363194444442</c:v>
                </c:pt>
                <c:pt idx="11159">
                  <c:v>42972.37599537037</c:v>
                </c:pt>
                <c:pt idx="11160">
                  <c:v>42972.382233796299</c:v>
                </c:pt>
                <c:pt idx="11161">
                  <c:v>42972.38853009259</c:v>
                </c:pt>
                <c:pt idx="11162">
                  <c:v>42972.393761574072</c:v>
                </c:pt>
                <c:pt idx="11163">
                  <c:v>42972.398877314816</c:v>
                </c:pt>
                <c:pt idx="11164">
                  <c:v>42972.403993055559</c:v>
                </c:pt>
                <c:pt idx="11165">
                  <c:v>42972.40898148148</c:v>
                </c:pt>
                <c:pt idx="11166">
                  <c:v>42972.413877314815</c:v>
                </c:pt>
                <c:pt idx="11167">
                  <c:v>42972.418912037036</c:v>
                </c:pt>
                <c:pt idx="11168">
                  <c:v>42972.439513888887</c:v>
                </c:pt>
                <c:pt idx="11169">
                  <c:v>42972.449317129627</c:v>
                </c:pt>
                <c:pt idx="11170">
                  <c:v>42972.462905092594</c:v>
                </c:pt>
                <c:pt idx="11171">
                  <c:v>42972.467407407406</c:v>
                </c:pt>
                <c:pt idx="11172">
                  <c:v>42972.4762962963</c:v>
                </c:pt>
                <c:pt idx="11173">
                  <c:v>42972.480624999997</c:v>
                </c:pt>
                <c:pt idx="11174">
                  <c:v>42972.484918981485</c:v>
                </c:pt>
                <c:pt idx="11175">
                  <c:v>42972.493263888886</c:v>
                </c:pt>
                <c:pt idx="11176">
                  <c:v>42972.497557870367</c:v>
                </c:pt>
                <c:pt idx="11177">
                  <c:v>42972.501585648148</c:v>
                </c:pt>
                <c:pt idx="11178">
                  <c:v>42972.50571759259</c:v>
                </c:pt>
                <c:pt idx="11179">
                  <c:v>42972.509756944448</c:v>
                </c:pt>
                <c:pt idx="11180">
                  <c:v>42972.513854166667</c:v>
                </c:pt>
                <c:pt idx="11181">
                  <c:v>42972.517893518518</c:v>
                </c:pt>
                <c:pt idx="11182">
                  <c:v>42972.521944444445</c:v>
                </c:pt>
                <c:pt idx="11183">
                  <c:v>42972.526238425926</c:v>
                </c:pt>
                <c:pt idx="11184">
                  <c:v>42972.530289351853</c:v>
                </c:pt>
                <c:pt idx="11185">
                  <c:v>42972.534432870372</c:v>
                </c:pt>
                <c:pt idx="11186">
                  <c:v>42972.538321759261</c:v>
                </c:pt>
                <c:pt idx="11187">
                  <c:v>42972.542372685188</c:v>
                </c:pt>
                <c:pt idx="11188">
                  <c:v>42972.54650462963</c:v>
                </c:pt>
                <c:pt idx="11189">
                  <c:v>42972.550219907411</c:v>
                </c:pt>
                <c:pt idx="11190">
                  <c:v>42972.554259259261</c:v>
                </c:pt>
                <c:pt idx="11191">
                  <c:v>42972.558113425926</c:v>
                </c:pt>
                <c:pt idx="11192">
                  <c:v>42972.561898148146</c:v>
                </c:pt>
                <c:pt idx="11193">
                  <c:v>42972.565682870372</c:v>
                </c:pt>
                <c:pt idx="11194">
                  <c:v>42972.569398148145</c:v>
                </c:pt>
                <c:pt idx="11195">
                  <c:v>42972.573078703703</c:v>
                </c:pt>
                <c:pt idx="11196">
                  <c:v>42972.576793981483</c:v>
                </c:pt>
                <c:pt idx="11197">
                  <c:v>42972.580381944441</c:v>
                </c:pt>
                <c:pt idx="11198">
                  <c:v>42972.584027777775</c:v>
                </c:pt>
                <c:pt idx="11199">
                  <c:v>42972.588078703702</c:v>
                </c:pt>
                <c:pt idx="11200">
                  <c:v>42972.591886574075</c:v>
                </c:pt>
                <c:pt idx="11201">
                  <c:v>42972.595648148148</c:v>
                </c:pt>
                <c:pt idx="11202">
                  <c:v>42972.599374999998</c:v>
                </c:pt>
                <c:pt idx="11203">
                  <c:v>42972.606504629628</c:v>
                </c:pt>
                <c:pt idx="11204">
                  <c:v>42972.610752314817</c:v>
                </c:pt>
                <c:pt idx="11205">
                  <c:v>42972.615474537037</c:v>
                </c:pt>
                <c:pt idx="11206">
                  <c:v>42972.621354166666</c:v>
                </c:pt>
                <c:pt idx="11207">
                  <c:v>42972.652233796296</c:v>
                </c:pt>
                <c:pt idx="11208">
                  <c:v>42972.657627314817</c:v>
                </c:pt>
                <c:pt idx="11209">
                  <c:v>42972.677719907406</c:v>
                </c:pt>
                <c:pt idx="11210">
                  <c:v>42972.686157407406</c:v>
                </c:pt>
                <c:pt idx="11211">
                  <c:v>42972.692037037035</c:v>
                </c:pt>
                <c:pt idx="11212">
                  <c:v>42972.697627314818</c:v>
                </c:pt>
                <c:pt idx="11213">
                  <c:v>42972.703912037039</c:v>
                </c:pt>
                <c:pt idx="11214">
                  <c:v>42972.712777777779</c:v>
                </c:pt>
                <c:pt idx="11215">
                  <c:v>42972.723958333336</c:v>
                </c:pt>
                <c:pt idx="11216">
                  <c:v>42972.73574074074</c:v>
                </c:pt>
                <c:pt idx="11217">
                  <c:v>42972.745486111111</c:v>
                </c:pt>
                <c:pt idx="11218">
                  <c:v>42972.756041666667</c:v>
                </c:pt>
                <c:pt idx="11219">
                  <c:v>42972.767800925925</c:v>
                </c:pt>
                <c:pt idx="11220">
                  <c:v>42972.779664351852</c:v>
                </c:pt>
                <c:pt idx="11221">
                  <c:v>42973.362210648149</c:v>
                </c:pt>
                <c:pt idx="11222">
                  <c:v>42973.368796296294</c:v>
                </c:pt>
                <c:pt idx="11223">
                  <c:v>42973.375277777777</c:v>
                </c:pt>
                <c:pt idx="11224">
                  <c:v>42973.381226851852</c:v>
                </c:pt>
                <c:pt idx="11225">
                  <c:v>42973.386736111112</c:v>
                </c:pt>
                <c:pt idx="11226">
                  <c:v>42973.392164351855</c:v>
                </c:pt>
                <c:pt idx="11227">
                  <c:v>42973.397766203707</c:v>
                </c:pt>
                <c:pt idx="11228">
                  <c:v>42973.403819444444</c:v>
                </c:pt>
                <c:pt idx="11229">
                  <c:v>42973.409803240742</c:v>
                </c:pt>
                <c:pt idx="11230">
                  <c:v>42973.415694444448</c:v>
                </c:pt>
                <c:pt idx="11231">
                  <c:v>42973.4215625</c:v>
                </c:pt>
                <c:pt idx="11232">
                  <c:v>42973.432951388888</c:v>
                </c:pt>
                <c:pt idx="11233">
                  <c:v>42973.438599537039</c:v>
                </c:pt>
                <c:pt idx="11234">
                  <c:v>42973.443877314814</c:v>
                </c:pt>
                <c:pt idx="11235">
                  <c:v>42973.612546296295</c:v>
                </c:pt>
                <c:pt idx="11236">
                  <c:v>42973.618703703702</c:v>
                </c:pt>
                <c:pt idx="11237">
                  <c:v>42973.645312499997</c:v>
                </c:pt>
                <c:pt idx="11238">
                  <c:v>42973.649745370371</c:v>
                </c:pt>
                <c:pt idx="11239">
                  <c:v>42973.653194444443</c:v>
                </c:pt>
                <c:pt idx="11240">
                  <c:v>42973.659907407404</c:v>
                </c:pt>
                <c:pt idx="11241">
                  <c:v>42973.663252314815</c:v>
                </c:pt>
                <c:pt idx="11242">
                  <c:v>42973.666620370372</c:v>
                </c:pt>
                <c:pt idx="11243">
                  <c:v>42973.670092592591</c:v>
                </c:pt>
                <c:pt idx="11244">
                  <c:v>42973.673738425925</c:v>
                </c:pt>
                <c:pt idx="11245">
                  <c:v>42973.678020833337</c:v>
                </c:pt>
                <c:pt idx="11246">
                  <c:v>42974.347083333334</c:v>
                </c:pt>
                <c:pt idx="11247">
                  <c:v>42974.354803240742</c:v>
                </c:pt>
                <c:pt idx="11248">
                  <c:v>42974.361631944441</c:v>
                </c:pt>
                <c:pt idx="11249">
                  <c:v>42974.368530092594</c:v>
                </c:pt>
                <c:pt idx="11250">
                  <c:v>42974.374803240738</c:v>
                </c:pt>
                <c:pt idx="11251">
                  <c:v>42974.406770833331</c:v>
                </c:pt>
                <c:pt idx="11252">
                  <c:v>42975.482071759259</c:v>
                </c:pt>
                <c:pt idx="11253">
                  <c:v>42975.486712962964</c:v>
                </c:pt>
                <c:pt idx="11254">
                  <c:v>42975.491168981483</c:v>
                </c:pt>
                <c:pt idx="11255">
                  <c:v>42975.496296296296</c:v>
                </c:pt>
                <c:pt idx="11256">
                  <c:v>42975.503125000003</c:v>
                </c:pt>
                <c:pt idx="11257">
                  <c:v>42975.508715277778</c:v>
                </c:pt>
                <c:pt idx="11258">
                  <c:v>42975.515659722223</c:v>
                </c:pt>
                <c:pt idx="11259">
                  <c:v>42975.521122685182</c:v>
                </c:pt>
                <c:pt idx="11260">
                  <c:v>42975.525312500002</c:v>
                </c:pt>
                <c:pt idx="11261">
                  <c:v>42975.529699074075</c:v>
                </c:pt>
                <c:pt idx="11262">
                  <c:v>42975.534375000003</c:v>
                </c:pt>
                <c:pt idx="11263">
                  <c:v>42975.538449074076</c:v>
                </c:pt>
                <c:pt idx="11264">
                  <c:v>42975.543217592596</c:v>
                </c:pt>
                <c:pt idx="11265">
                  <c:v>42975.547407407408</c:v>
                </c:pt>
                <c:pt idx="11266">
                  <c:v>42975.551550925928</c:v>
                </c:pt>
                <c:pt idx="11267">
                  <c:v>42975.555821759262</c:v>
                </c:pt>
                <c:pt idx="11268">
                  <c:v>42975.560081018521</c:v>
                </c:pt>
                <c:pt idx="11269">
                  <c:v>42975.564305555556</c:v>
                </c:pt>
                <c:pt idx="11270">
                  <c:v>42975.568576388891</c:v>
                </c:pt>
                <c:pt idx="11271">
                  <c:v>42975.572974537034</c:v>
                </c:pt>
                <c:pt idx="11272">
                  <c:v>42975.577499999999</c:v>
                </c:pt>
                <c:pt idx="11273">
                  <c:v>42975.582314814812</c:v>
                </c:pt>
                <c:pt idx="11274">
                  <c:v>42975.587106481478</c:v>
                </c:pt>
                <c:pt idx="11275">
                  <c:v>42975.591099537036</c:v>
                </c:pt>
                <c:pt idx="11276">
                  <c:v>42975.595370370371</c:v>
                </c:pt>
                <c:pt idx="11277">
                  <c:v>42975.600590277776</c:v>
                </c:pt>
                <c:pt idx="11278">
                  <c:v>42975.605254629627</c:v>
                </c:pt>
                <c:pt idx="11279">
                  <c:v>42975.610763888886</c:v>
                </c:pt>
                <c:pt idx="11280">
                  <c:v>42975.615706018521</c:v>
                </c:pt>
                <c:pt idx="11281">
                  <c:v>42975.61991898148</c:v>
                </c:pt>
                <c:pt idx="11282">
                  <c:v>42975.62431712963</c:v>
                </c:pt>
                <c:pt idx="11283">
                  <c:v>42975.628564814811</c:v>
                </c:pt>
                <c:pt idx="11284">
                  <c:v>42975.633009259262</c:v>
                </c:pt>
                <c:pt idx="11285">
                  <c:v>42975.637256944443</c:v>
                </c:pt>
                <c:pt idx="11286">
                  <c:v>42975.640949074077</c:v>
                </c:pt>
                <c:pt idx="11287">
                  <c:v>42975.644872685189</c:v>
                </c:pt>
                <c:pt idx="11288">
                  <c:v>42975.649247685185</c:v>
                </c:pt>
                <c:pt idx="11289">
                  <c:v>42975.653506944444</c:v>
                </c:pt>
                <c:pt idx="11290">
                  <c:v>42975.657743055555</c:v>
                </c:pt>
                <c:pt idx="11291">
                  <c:v>42975.661724537036</c:v>
                </c:pt>
                <c:pt idx="11292">
                  <c:v>42975.666828703703</c:v>
                </c:pt>
                <c:pt idx="11293">
                  <c:v>42975.670601851853</c:v>
                </c:pt>
                <c:pt idx="11294">
                  <c:v>42975.674699074072</c:v>
                </c:pt>
                <c:pt idx="11295">
                  <c:v>42975.68037037037</c:v>
                </c:pt>
                <c:pt idx="11296">
                  <c:v>42975.686099537037</c:v>
                </c:pt>
                <c:pt idx="11297">
                  <c:v>42975.690740740742</c:v>
                </c:pt>
                <c:pt idx="11298">
                  <c:v>42975.707662037035</c:v>
                </c:pt>
                <c:pt idx="11299">
                  <c:v>42975.718425925923</c:v>
                </c:pt>
                <c:pt idx="11300">
                  <c:v>42976.449826388889</c:v>
                </c:pt>
                <c:pt idx="11301">
                  <c:v>42976.48778935185</c:v>
                </c:pt>
                <c:pt idx="11302">
                  <c:v>42976.492442129631</c:v>
                </c:pt>
                <c:pt idx="11303">
                  <c:v>42976.497187499997</c:v>
                </c:pt>
                <c:pt idx="11304">
                  <c:v>42976.501828703702</c:v>
                </c:pt>
                <c:pt idx="11305">
                  <c:v>42976.505937499998</c:v>
                </c:pt>
                <c:pt idx="11306">
                  <c:v>42976.51</c:v>
                </c:pt>
                <c:pt idx="11307">
                  <c:v>42976.513923611114</c:v>
                </c:pt>
                <c:pt idx="11308">
                  <c:v>42976.517870370371</c:v>
                </c:pt>
                <c:pt idx="11309">
                  <c:v>42976.521828703706</c:v>
                </c:pt>
                <c:pt idx="11310">
                  <c:v>42976.538298611114</c:v>
                </c:pt>
                <c:pt idx="11311">
                  <c:v>42976.546365740738</c:v>
                </c:pt>
                <c:pt idx="11312">
                  <c:v>42976.550625000003</c:v>
                </c:pt>
                <c:pt idx="11313">
                  <c:v>42976.554513888892</c:v>
                </c:pt>
                <c:pt idx="11314">
                  <c:v>42976.558530092596</c:v>
                </c:pt>
                <c:pt idx="11315">
                  <c:v>42976.562719907408</c:v>
                </c:pt>
                <c:pt idx="11316">
                  <c:v>42976.566921296297</c:v>
                </c:pt>
                <c:pt idx="11317">
                  <c:v>42976.574837962966</c:v>
                </c:pt>
                <c:pt idx="11318">
                  <c:v>42976.585972222223</c:v>
                </c:pt>
                <c:pt idx="11319">
                  <c:v>42976.593321759261</c:v>
                </c:pt>
                <c:pt idx="11320">
                  <c:v>42976.644305555557</c:v>
                </c:pt>
                <c:pt idx="11321">
                  <c:v>42976.651689814818</c:v>
                </c:pt>
                <c:pt idx="11322">
                  <c:v>42976.658321759256</c:v>
                </c:pt>
                <c:pt idx="11323">
                  <c:v>42976.665034722224</c:v>
                </c:pt>
                <c:pt idx="11324">
                  <c:v>42976.676064814812</c:v>
                </c:pt>
                <c:pt idx="11325">
                  <c:v>42976.68074074074</c:v>
                </c:pt>
                <c:pt idx="11326">
                  <c:v>42976.688923611109</c:v>
                </c:pt>
                <c:pt idx="11327">
                  <c:v>42976.699618055558</c:v>
                </c:pt>
                <c:pt idx="11328">
                  <c:v>42976.705590277779</c:v>
                </c:pt>
                <c:pt idx="11329">
                  <c:v>42976.711412037039</c:v>
                </c:pt>
                <c:pt idx="11330">
                  <c:v>42976.717719907407</c:v>
                </c:pt>
                <c:pt idx="11331">
                  <c:v>42976.724143518521</c:v>
                </c:pt>
                <c:pt idx="11332">
                  <c:v>42976.730706018519</c:v>
                </c:pt>
                <c:pt idx="11333">
                  <c:v>42976.736504629633</c:v>
                </c:pt>
                <c:pt idx="11334">
                  <c:v>42976.742800925924</c:v>
                </c:pt>
                <c:pt idx="11335">
                  <c:v>42976.748969907407</c:v>
                </c:pt>
                <c:pt idx="11336">
                  <c:v>42976.755648148152</c:v>
                </c:pt>
                <c:pt idx="11337">
                  <c:v>42976.765115740738</c:v>
                </c:pt>
                <c:pt idx="11338">
                  <c:v>42976.776990740742</c:v>
                </c:pt>
                <c:pt idx="11339">
                  <c:v>42977.375960648147</c:v>
                </c:pt>
                <c:pt idx="11340">
                  <c:v>42977.383333333331</c:v>
                </c:pt>
                <c:pt idx="11341">
                  <c:v>42977.390682870369</c:v>
                </c:pt>
                <c:pt idx="11342">
                  <c:v>42977.397592592592</c:v>
                </c:pt>
                <c:pt idx="11343">
                  <c:v>42977.403506944444</c:v>
                </c:pt>
                <c:pt idx="11344">
                  <c:v>42977.408726851849</c:v>
                </c:pt>
                <c:pt idx="11345">
                  <c:v>42977.413877314815</c:v>
                </c:pt>
                <c:pt idx="11346">
                  <c:v>42977.418958333335</c:v>
                </c:pt>
                <c:pt idx="11347">
                  <c:v>42977.423958333333</c:v>
                </c:pt>
                <c:pt idx="11348">
                  <c:v>42977.460150462961</c:v>
                </c:pt>
                <c:pt idx="11349">
                  <c:v>42977.464525462965</c:v>
                </c:pt>
                <c:pt idx="11350">
                  <c:v>42977.468854166669</c:v>
                </c:pt>
                <c:pt idx="11351">
                  <c:v>42977.47314814815</c:v>
                </c:pt>
                <c:pt idx="11352">
                  <c:v>42977.477326388886</c:v>
                </c:pt>
                <c:pt idx="11353">
                  <c:v>42977.481481481482</c:v>
                </c:pt>
                <c:pt idx="11354">
                  <c:v>42977.485625000001</c:v>
                </c:pt>
                <c:pt idx="11355">
                  <c:v>42977.489791666667</c:v>
                </c:pt>
                <c:pt idx="11356">
                  <c:v>42977.50984953704</c:v>
                </c:pt>
                <c:pt idx="11357">
                  <c:v>42977.513854166667</c:v>
                </c:pt>
                <c:pt idx="11358">
                  <c:v>42977.517858796295</c:v>
                </c:pt>
                <c:pt idx="11359">
                  <c:v>42977.521840277775</c:v>
                </c:pt>
                <c:pt idx="11360">
                  <c:v>42977.525833333333</c:v>
                </c:pt>
                <c:pt idx="11361">
                  <c:v>42977.529803240737</c:v>
                </c:pt>
                <c:pt idx="11362">
                  <c:v>42977.533784722225</c:v>
                </c:pt>
                <c:pt idx="11363">
                  <c:v>42977.537789351853</c:v>
                </c:pt>
                <c:pt idx="11364">
                  <c:v>42977.541747685187</c:v>
                </c:pt>
                <c:pt idx="11365">
                  <c:v>42977.545682870368</c:v>
                </c:pt>
                <c:pt idx="11366">
                  <c:v>42977.727754629632</c:v>
                </c:pt>
                <c:pt idx="11367">
                  <c:v>42978.580937500003</c:v>
                </c:pt>
                <c:pt idx="11368">
                  <c:v>42978.71234953704</c:v>
                </c:pt>
                <c:pt idx="11369">
                  <c:v>42981.370532407411</c:v>
                </c:pt>
                <c:pt idx="11370">
                  <c:v>42982.376493055555</c:v>
                </c:pt>
                <c:pt idx="11371">
                  <c:v>42982.394282407404</c:v>
                </c:pt>
                <c:pt idx="11372">
                  <c:v>42982.405347222222</c:v>
                </c:pt>
                <c:pt idx="11373">
                  <c:v>42982.410208333335</c:v>
                </c:pt>
                <c:pt idx="11374">
                  <c:v>42982.41505787037</c:v>
                </c:pt>
                <c:pt idx="11375">
                  <c:v>42982.41978009259</c:v>
                </c:pt>
                <c:pt idx="11376">
                  <c:v>42982.424421296295</c:v>
                </c:pt>
                <c:pt idx="11377">
                  <c:v>42982.429016203707</c:v>
                </c:pt>
                <c:pt idx="11378">
                  <c:v>42982.433611111112</c:v>
                </c:pt>
                <c:pt idx="11379">
                  <c:v>42982.437951388885</c:v>
                </c:pt>
                <c:pt idx="11380">
                  <c:v>42982.442210648151</c:v>
                </c:pt>
                <c:pt idx="11381">
                  <c:v>42982.446701388886</c:v>
                </c:pt>
                <c:pt idx="11382">
                  <c:v>42982.451365740744</c:v>
                </c:pt>
                <c:pt idx="11383">
                  <c:v>42982.456064814818</c:v>
                </c:pt>
                <c:pt idx="11384">
                  <c:v>42982.460972222223</c:v>
                </c:pt>
                <c:pt idx="11385">
                  <c:v>42982.46603009259</c:v>
                </c:pt>
                <c:pt idx="11386">
                  <c:v>42982.470937500002</c:v>
                </c:pt>
                <c:pt idx="11387">
                  <c:v>42982.476099537038</c:v>
                </c:pt>
                <c:pt idx="11388">
                  <c:v>42982.480879629627</c:v>
                </c:pt>
                <c:pt idx="11389">
                  <c:v>42982.485497685186</c:v>
                </c:pt>
                <c:pt idx="11390">
                  <c:v>42982.49</c:v>
                </c:pt>
                <c:pt idx="11391">
                  <c:v>42982.494328703702</c:v>
                </c:pt>
                <c:pt idx="11392">
                  <c:v>42982.49832175926</c:v>
                </c:pt>
                <c:pt idx="11393">
                  <c:v>42982.508159722223</c:v>
                </c:pt>
                <c:pt idx="11394">
                  <c:v>42982.606886574074</c:v>
                </c:pt>
                <c:pt idx="11395">
                  <c:v>42982.652777777781</c:v>
                </c:pt>
                <c:pt idx="11396">
                  <c:v>42982.659594907411</c:v>
                </c:pt>
                <c:pt idx="11397">
                  <c:v>42982.675613425927</c:v>
                </c:pt>
                <c:pt idx="11398">
                  <c:v>42982.679849537039</c:v>
                </c:pt>
                <c:pt idx="11399">
                  <c:v>42982.684652777774</c:v>
                </c:pt>
                <c:pt idx="11400">
                  <c:v>42985.740324074075</c:v>
                </c:pt>
                <c:pt idx="11401">
                  <c:v>42987.656192129631</c:v>
                </c:pt>
                <c:pt idx="11402">
                  <c:v>42987.699108796296</c:v>
                </c:pt>
                <c:pt idx="11403">
                  <c:v>42989.377534722225</c:v>
                </c:pt>
                <c:pt idx="11404">
                  <c:v>42989.384837962964</c:v>
                </c:pt>
                <c:pt idx="11405">
                  <c:v>42989.679305555554</c:v>
                </c:pt>
                <c:pt idx="11406">
                  <c:v>42989.721805555557</c:v>
                </c:pt>
                <c:pt idx="11407">
                  <c:v>42990.739895833336</c:v>
                </c:pt>
                <c:pt idx="11408">
                  <c:v>42991.416759259257</c:v>
                </c:pt>
                <c:pt idx="11409">
                  <c:v>42991.421759259261</c:v>
                </c:pt>
                <c:pt idx="11410">
                  <c:v>42991.428113425929</c:v>
                </c:pt>
                <c:pt idx="11411">
                  <c:v>42991.698159722226</c:v>
                </c:pt>
                <c:pt idx="11412">
                  <c:v>42992.357615740744</c:v>
                </c:pt>
                <c:pt idx="11413">
                  <c:v>42992.365312499998</c:v>
                </c:pt>
                <c:pt idx="11414">
                  <c:v>42992.381469907406</c:v>
                </c:pt>
                <c:pt idx="11415">
                  <c:v>42992.3909375</c:v>
                </c:pt>
                <c:pt idx="11416">
                  <c:v>42992.402418981481</c:v>
                </c:pt>
                <c:pt idx="11417">
                  <c:v>42992.409768518519</c:v>
                </c:pt>
                <c:pt idx="11418">
                  <c:v>42992.41547453704</c:v>
                </c:pt>
                <c:pt idx="11419">
                  <c:v>42992.420428240737</c:v>
                </c:pt>
                <c:pt idx="11420">
                  <c:v>42992.424930555557</c:v>
                </c:pt>
                <c:pt idx="11421">
                  <c:v>42992.429583333331</c:v>
                </c:pt>
                <c:pt idx="11422">
                  <c:v>42992.438368055555</c:v>
                </c:pt>
                <c:pt idx="11423">
                  <c:v>42992.44295138889</c:v>
                </c:pt>
                <c:pt idx="11424">
                  <c:v>42992.447256944448</c:v>
                </c:pt>
                <c:pt idx="11425">
                  <c:v>42992.451388888891</c:v>
                </c:pt>
                <c:pt idx="11426">
                  <c:v>42992.455613425926</c:v>
                </c:pt>
                <c:pt idx="11427">
                  <c:v>42992.459976851853</c:v>
                </c:pt>
                <c:pt idx="11428">
                  <c:v>42992.464236111111</c:v>
                </c:pt>
                <c:pt idx="11429">
                  <c:v>42992.468368055554</c:v>
                </c:pt>
                <c:pt idx="11430">
                  <c:v>42992.472349537034</c:v>
                </c:pt>
                <c:pt idx="11431">
                  <c:v>42992.476307870369</c:v>
                </c:pt>
                <c:pt idx="11432">
                  <c:v>42992.480231481481</c:v>
                </c:pt>
                <c:pt idx="11433">
                  <c:v>42992.484247685185</c:v>
                </c:pt>
                <c:pt idx="11434">
                  <c:v>42992.488240740742</c:v>
                </c:pt>
                <c:pt idx="11435">
                  <c:v>42992.492291666669</c:v>
                </c:pt>
                <c:pt idx="11436">
                  <c:v>42992.496400462966</c:v>
                </c:pt>
                <c:pt idx="11437">
                  <c:v>42992.500381944446</c:v>
                </c:pt>
                <c:pt idx="11438">
                  <c:v>42992.504340277781</c:v>
                </c:pt>
                <c:pt idx="11439">
                  <c:v>42992.508321759262</c:v>
                </c:pt>
                <c:pt idx="11440">
                  <c:v>42992.512245370373</c:v>
                </c:pt>
                <c:pt idx="11441">
                  <c:v>42992.516238425924</c:v>
                </c:pt>
                <c:pt idx="11442">
                  <c:v>42992.520104166666</c:v>
                </c:pt>
                <c:pt idx="11443">
                  <c:v>42992.523923611108</c:v>
                </c:pt>
                <c:pt idx="11444">
                  <c:v>42992.53634259259</c:v>
                </c:pt>
                <c:pt idx="11445">
                  <c:v>42992.540300925924</c:v>
                </c:pt>
                <c:pt idx="11446">
                  <c:v>42992.600092592591</c:v>
                </c:pt>
                <c:pt idx="11447">
                  <c:v>42992.604120370372</c:v>
                </c:pt>
                <c:pt idx="11448">
                  <c:v>42992.610092592593</c:v>
                </c:pt>
                <c:pt idx="11449">
                  <c:v>42992.617615740739</c:v>
                </c:pt>
                <c:pt idx="11450">
                  <c:v>42992.625474537039</c:v>
                </c:pt>
                <c:pt idx="11451">
                  <c:v>42992.632199074076</c:v>
                </c:pt>
                <c:pt idx="11452">
                  <c:v>42992.643368055556</c:v>
                </c:pt>
                <c:pt idx="11453">
                  <c:v>42992.663969907408</c:v>
                </c:pt>
                <c:pt idx="11454">
                  <c:v>42992.672199074077</c:v>
                </c:pt>
                <c:pt idx="11455">
                  <c:v>42992.6796412037</c:v>
                </c:pt>
                <c:pt idx="11456">
                  <c:v>42992.686562499999</c:v>
                </c:pt>
                <c:pt idx="11457">
                  <c:v>42992.692650462966</c:v>
                </c:pt>
                <c:pt idx="11458">
                  <c:v>42992.698784722219</c:v>
                </c:pt>
                <c:pt idx="11459">
                  <c:v>42992.708414351851</c:v>
                </c:pt>
                <c:pt idx="11460">
                  <c:v>42993.335173611114</c:v>
                </c:pt>
                <c:pt idx="11461">
                  <c:v>42993.37090277778</c:v>
                </c:pt>
                <c:pt idx="11462">
                  <c:v>42993.422824074078</c:v>
                </c:pt>
                <c:pt idx="11463">
                  <c:v>42993.434953703705</c:v>
                </c:pt>
                <c:pt idx="11464">
                  <c:v>42993.462361111109</c:v>
                </c:pt>
                <c:pt idx="11465">
                  <c:v>42993.471261574072</c:v>
                </c:pt>
                <c:pt idx="11466">
                  <c:v>42993.475486111114</c:v>
                </c:pt>
                <c:pt idx="11467">
                  <c:v>42993.483923611115</c:v>
                </c:pt>
                <c:pt idx="11468">
                  <c:v>42993.492638888885</c:v>
                </c:pt>
                <c:pt idx="11469">
                  <c:v>42993.514398148145</c:v>
                </c:pt>
                <c:pt idx="11470">
                  <c:v>42993.522337962961</c:v>
                </c:pt>
                <c:pt idx="11471">
                  <c:v>42993.526354166665</c:v>
                </c:pt>
                <c:pt idx="11472">
                  <c:v>42993.530381944445</c:v>
                </c:pt>
                <c:pt idx="11473">
                  <c:v>42993.534270833334</c:v>
                </c:pt>
                <c:pt idx="11474">
                  <c:v>42993.542256944442</c:v>
                </c:pt>
                <c:pt idx="11475">
                  <c:v>42993.546377314815</c:v>
                </c:pt>
                <c:pt idx="11476">
                  <c:v>42993.550208333334</c:v>
                </c:pt>
                <c:pt idx="11477">
                  <c:v>42993.553981481484</c:v>
                </c:pt>
                <c:pt idx="11478">
                  <c:v>42993.557754629626</c:v>
                </c:pt>
                <c:pt idx="11479">
                  <c:v>42993.561608796299</c:v>
                </c:pt>
                <c:pt idx="11480">
                  <c:v>42993.572615740741</c:v>
                </c:pt>
                <c:pt idx="11481">
                  <c:v>42993.576273148145</c:v>
                </c:pt>
                <c:pt idx="11482">
                  <c:v>42993.583611111113</c:v>
                </c:pt>
                <c:pt idx="11483">
                  <c:v>42993.598171296297</c:v>
                </c:pt>
                <c:pt idx="11484">
                  <c:v>42993.6018287037</c:v>
                </c:pt>
                <c:pt idx="11485">
                  <c:v>42993.612638888888</c:v>
                </c:pt>
                <c:pt idx="11486">
                  <c:v>42993.623981481483</c:v>
                </c:pt>
                <c:pt idx="11487">
                  <c:v>42993.628321759257</c:v>
                </c:pt>
                <c:pt idx="11488">
                  <c:v>42993.635740740741</c:v>
                </c:pt>
                <c:pt idx="11489">
                  <c:v>42993.639733796299</c:v>
                </c:pt>
                <c:pt idx="11490">
                  <c:v>42993.64334490741</c:v>
                </c:pt>
                <c:pt idx="11491">
                  <c:v>42993.647511574076</c:v>
                </c:pt>
                <c:pt idx="11492">
                  <c:v>42993.666921296295</c:v>
                </c:pt>
                <c:pt idx="11493">
                  <c:v>42994.345960648148</c:v>
                </c:pt>
                <c:pt idx="11494">
                  <c:v>42994.378182870372</c:v>
                </c:pt>
                <c:pt idx="11495">
                  <c:v>42994.397222222222</c:v>
                </c:pt>
                <c:pt idx="11496">
                  <c:v>42994.424108796295</c:v>
                </c:pt>
                <c:pt idx="11497">
                  <c:v>42994.428865740738</c:v>
                </c:pt>
                <c:pt idx="11498">
                  <c:v>42994.433217592596</c:v>
                </c:pt>
                <c:pt idx="11499">
                  <c:v>42994.437465277777</c:v>
                </c:pt>
                <c:pt idx="11500">
                  <c:v>42994.441805555558</c:v>
                </c:pt>
                <c:pt idx="11501">
                  <c:v>42994.446145833332</c:v>
                </c:pt>
                <c:pt idx="11502">
                  <c:v>42994.450474537036</c:v>
                </c:pt>
                <c:pt idx="11503">
                  <c:v>42994.454745370371</c:v>
                </c:pt>
                <c:pt idx="11504">
                  <c:v>42994.459004629629</c:v>
                </c:pt>
                <c:pt idx="11505">
                  <c:v>42994.463402777779</c:v>
                </c:pt>
                <c:pt idx="11506">
                  <c:v>42994.467685185184</c:v>
                </c:pt>
                <c:pt idx="11507">
                  <c:v>42994.472048611111</c:v>
                </c:pt>
                <c:pt idx="11508">
                  <c:v>42994.476342592592</c:v>
                </c:pt>
                <c:pt idx="11509">
                  <c:v>42994.480636574073</c:v>
                </c:pt>
                <c:pt idx="11510">
                  <c:v>42994.484872685185</c:v>
                </c:pt>
                <c:pt idx="11511">
                  <c:v>42994.489085648151</c:v>
                </c:pt>
                <c:pt idx="11512">
                  <c:v>42994.493206018517</c:v>
                </c:pt>
                <c:pt idx="11513">
                  <c:v>42994.497303240743</c:v>
                </c:pt>
                <c:pt idx="11514">
                  <c:v>42994.50136574074</c:v>
                </c:pt>
                <c:pt idx="11515">
                  <c:v>42994.505555555559</c:v>
                </c:pt>
                <c:pt idx="11516">
                  <c:v>42994.510034722225</c:v>
                </c:pt>
                <c:pt idx="11517">
                  <c:v>42994.514641203707</c:v>
                </c:pt>
                <c:pt idx="11518">
                  <c:v>42994.519444444442</c:v>
                </c:pt>
                <c:pt idx="11519">
                  <c:v>42994.52412037037</c:v>
                </c:pt>
                <c:pt idx="11520">
                  <c:v>42994.528587962966</c:v>
                </c:pt>
                <c:pt idx="11521">
                  <c:v>42994.537280092591</c:v>
                </c:pt>
                <c:pt idx="11522">
                  <c:v>42994.541493055556</c:v>
                </c:pt>
                <c:pt idx="11523">
                  <c:v>42994.574421296296</c:v>
                </c:pt>
                <c:pt idx="11524">
                  <c:v>42994.579363425924</c:v>
                </c:pt>
                <c:pt idx="11525">
                  <c:v>42994.583182870374</c:v>
                </c:pt>
                <c:pt idx="11526">
                  <c:v>42994.587013888886</c:v>
                </c:pt>
                <c:pt idx="11527">
                  <c:v>42994.590891203705</c:v>
                </c:pt>
                <c:pt idx="11528">
                  <c:v>42994.594687500001</c:v>
                </c:pt>
                <c:pt idx="11529">
                  <c:v>42994.598368055558</c:v>
                </c:pt>
                <c:pt idx="11530">
                  <c:v>42994.601886574077</c:v>
                </c:pt>
                <c:pt idx="11531">
                  <c:v>42994.605393518519</c:v>
                </c:pt>
                <c:pt idx="11532">
                  <c:v>42994.612372685187</c:v>
                </c:pt>
                <c:pt idx="11533">
                  <c:v>42994.615763888891</c:v>
                </c:pt>
                <c:pt idx="11534">
                  <c:v>42994.619131944448</c:v>
                </c:pt>
                <c:pt idx="11535">
                  <c:v>42994.622557870367</c:v>
                </c:pt>
                <c:pt idx="11536">
                  <c:v>42994.629236111112</c:v>
                </c:pt>
                <c:pt idx="11537">
                  <c:v>42994.632581018515</c:v>
                </c:pt>
                <c:pt idx="11538">
                  <c:v>42994.639641203707</c:v>
                </c:pt>
                <c:pt idx="11539">
                  <c:v>42994.643009259256</c:v>
                </c:pt>
                <c:pt idx="11540">
                  <c:v>42994.647048611114</c:v>
                </c:pt>
                <c:pt idx="11541">
                  <c:v>42994.650868055556</c:v>
                </c:pt>
                <c:pt idx="11542">
                  <c:v>42994.654548611114</c:v>
                </c:pt>
                <c:pt idx="11543">
                  <c:v>42994.657905092594</c:v>
                </c:pt>
                <c:pt idx="11544">
                  <c:v>42994.674722222226</c:v>
                </c:pt>
                <c:pt idx="11545">
                  <c:v>42994.685532407406</c:v>
                </c:pt>
                <c:pt idx="11546">
                  <c:v>42994.700601851851</c:v>
                </c:pt>
                <c:pt idx="11547">
                  <c:v>42994.716574074075</c:v>
                </c:pt>
                <c:pt idx="11548">
                  <c:v>42994.741412037038</c:v>
                </c:pt>
                <c:pt idx="11549">
                  <c:v>42994.764965277776</c:v>
                </c:pt>
                <c:pt idx="11550">
                  <c:v>42994.77239583333</c:v>
                </c:pt>
                <c:pt idx="11551">
                  <c:v>42995.607175925928</c:v>
                </c:pt>
                <c:pt idx="11552">
                  <c:v>42998.476238425923</c:v>
                </c:pt>
                <c:pt idx="11553">
                  <c:v>42998.480694444443</c:v>
                </c:pt>
                <c:pt idx="11554">
                  <c:v>42998.485023148147</c:v>
                </c:pt>
                <c:pt idx="11555">
                  <c:v>42998.489351851851</c:v>
                </c:pt>
                <c:pt idx="11556">
                  <c:v>42998.497627314813</c:v>
                </c:pt>
                <c:pt idx="11557">
                  <c:v>42998.501608796294</c:v>
                </c:pt>
                <c:pt idx="11558">
                  <c:v>42998.505532407406</c:v>
                </c:pt>
                <c:pt idx="11559">
                  <c:v>42998.509456018517</c:v>
                </c:pt>
                <c:pt idx="11560">
                  <c:v>42998.513321759259</c:v>
                </c:pt>
                <c:pt idx="11561">
                  <c:v>42998.517222222225</c:v>
                </c:pt>
                <c:pt idx="11562">
                  <c:v>42998.521296296298</c:v>
                </c:pt>
                <c:pt idx="11563">
                  <c:v>42998.525057870371</c:v>
                </c:pt>
                <c:pt idx="11564">
                  <c:v>42998.528865740744</c:v>
                </c:pt>
                <c:pt idx="11565">
                  <c:v>42998.532650462963</c:v>
                </c:pt>
                <c:pt idx="11566">
                  <c:v>42998.536319444444</c:v>
                </c:pt>
                <c:pt idx="11567">
                  <c:v>42998.540011574078</c:v>
                </c:pt>
                <c:pt idx="11568">
                  <c:v>42998.543703703705</c:v>
                </c:pt>
                <c:pt idx="11569">
                  <c:v>42998.547361111108</c:v>
                </c:pt>
                <c:pt idx="11570">
                  <c:v>42998.551030092596</c:v>
                </c:pt>
                <c:pt idx="11571">
                  <c:v>42998.554791666669</c:v>
                </c:pt>
                <c:pt idx="11572">
                  <c:v>42998.558599537035</c:v>
                </c:pt>
                <c:pt idx="11573">
                  <c:v>42998.562291666669</c:v>
                </c:pt>
                <c:pt idx="11574">
                  <c:v>42998.569699074076</c:v>
                </c:pt>
                <c:pt idx="11575">
                  <c:v>42998.573449074072</c:v>
                </c:pt>
                <c:pt idx="11576">
                  <c:v>42998.578043981484</c:v>
                </c:pt>
                <c:pt idx="11577">
                  <c:v>42998.582337962966</c:v>
                </c:pt>
                <c:pt idx="11578">
                  <c:v>42998.586157407408</c:v>
                </c:pt>
                <c:pt idx="11579">
                  <c:v>42998.589814814812</c:v>
                </c:pt>
                <c:pt idx="11580">
                  <c:v>42998.593842592592</c:v>
                </c:pt>
                <c:pt idx="11581">
                  <c:v>42998.601643518516</c:v>
                </c:pt>
                <c:pt idx="11582">
                  <c:v>42998.609606481485</c:v>
                </c:pt>
                <c:pt idx="11583">
                  <c:v>42998.616481481484</c:v>
                </c:pt>
                <c:pt idx="11584">
                  <c:v>42998.620034722226</c:v>
                </c:pt>
                <c:pt idx="11585">
                  <c:v>42998.627696759257</c:v>
                </c:pt>
                <c:pt idx="11586">
                  <c:v>42999.33630787037</c:v>
                </c:pt>
                <c:pt idx="11587">
                  <c:v>42999.360069444447</c:v>
                </c:pt>
                <c:pt idx="11588">
                  <c:v>42999.366689814815</c:v>
                </c:pt>
                <c:pt idx="11589">
                  <c:v>42999.373402777775</c:v>
                </c:pt>
                <c:pt idx="11590">
                  <c:v>42999.378912037035</c:v>
                </c:pt>
                <c:pt idx="11591">
                  <c:v>42999.384293981479</c:v>
                </c:pt>
                <c:pt idx="11592">
                  <c:v>42999.389733796299</c:v>
                </c:pt>
                <c:pt idx="11593">
                  <c:v>42999.394895833335</c:v>
                </c:pt>
                <c:pt idx="11594">
                  <c:v>42999.405416666668</c:v>
                </c:pt>
                <c:pt idx="11595">
                  <c:v>42999.410902777781</c:v>
                </c:pt>
                <c:pt idx="11596">
                  <c:v>42999.415879629632</c:v>
                </c:pt>
                <c:pt idx="11597">
                  <c:v>42999.425717592596</c:v>
                </c:pt>
                <c:pt idx="11598">
                  <c:v>42999.436944444446</c:v>
                </c:pt>
                <c:pt idx="11599">
                  <c:v>42999.442476851851</c:v>
                </c:pt>
                <c:pt idx="11600">
                  <c:v>42999.448055555556</c:v>
                </c:pt>
                <c:pt idx="11601">
                  <c:v>42999.453298611108</c:v>
                </c:pt>
                <c:pt idx="11602">
                  <c:v>42999.458981481483</c:v>
                </c:pt>
                <c:pt idx="11603">
                  <c:v>42999.463935185187</c:v>
                </c:pt>
                <c:pt idx="11604">
                  <c:v>42999.468229166669</c:v>
                </c:pt>
                <c:pt idx="11605">
                  <c:v>42999.472395833334</c:v>
                </c:pt>
                <c:pt idx="11606">
                  <c:v>42999.476597222223</c:v>
                </c:pt>
                <c:pt idx="11607">
                  <c:v>42999.480740740742</c:v>
                </c:pt>
                <c:pt idx="11608">
                  <c:v>42999.4846875</c:v>
                </c:pt>
                <c:pt idx="11609">
                  <c:v>42999.488819444443</c:v>
                </c:pt>
                <c:pt idx="11610">
                  <c:v>42999.493136574078</c:v>
                </c:pt>
                <c:pt idx="11611">
                  <c:v>42999.497627314813</c:v>
                </c:pt>
                <c:pt idx="11612">
                  <c:v>42999.502210648148</c:v>
                </c:pt>
                <c:pt idx="11613">
                  <c:v>42999.506701388891</c:v>
                </c:pt>
                <c:pt idx="11614">
                  <c:v>42999.511145833334</c:v>
                </c:pt>
                <c:pt idx="11615">
                  <c:v>42999.515428240738</c:v>
                </c:pt>
                <c:pt idx="11616">
                  <c:v>42999.520185185182</c:v>
                </c:pt>
                <c:pt idx="11617">
                  <c:v>42999.525000000001</c:v>
                </c:pt>
                <c:pt idx="11618">
                  <c:v>42999.529861111114</c:v>
                </c:pt>
                <c:pt idx="11619">
                  <c:v>42999.535162037035</c:v>
                </c:pt>
                <c:pt idx="11620">
                  <c:v>42999.54010416667</c:v>
                </c:pt>
                <c:pt idx="11621">
                  <c:v>42999.545034722221</c:v>
                </c:pt>
                <c:pt idx="11622">
                  <c:v>42999.549467592595</c:v>
                </c:pt>
                <c:pt idx="11623">
                  <c:v>42999.553935185184</c:v>
                </c:pt>
                <c:pt idx="11624">
                  <c:v>42999.558148148149</c:v>
                </c:pt>
                <c:pt idx="11625">
                  <c:v>42999.562280092592</c:v>
                </c:pt>
                <c:pt idx="11626">
                  <c:v>42999.566435185188</c:v>
                </c:pt>
                <c:pt idx="11627">
                  <c:v>42999.571180555555</c:v>
                </c:pt>
                <c:pt idx="11628">
                  <c:v>42999.576006944444</c:v>
                </c:pt>
                <c:pt idx="11629">
                  <c:v>42999.580983796295</c:v>
                </c:pt>
                <c:pt idx="11630">
                  <c:v>42999.586145833331</c:v>
                </c:pt>
                <c:pt idx="11631">
                  <c:v>42999.591249999998</c:v>
                </c:pt>
                <c:pt idx="11632">
                  <c:v>42999.59646990741</c:v>
                </c:pt>
                <c:pt idx="11633">
                  <c:v>42999.607314814813</c:v>
                </c:pt>
                <c:pt idx="11634">
                  <c:v>42999.612511574072</c:v>
                </c:pt>
                <c:pt idx="11635">
                  <c:v>42999.618032407408</c:v>
                </c:pt>
                <c:pt idx="11636">
                  <c:v>42999.623495370368</c:v>
                </c:pt>
                <c:pt idx="11637">
                  <c:v>43000.347951388889</c:v>
                </c:pt>
                <c:pt idx="11638">
                  <c:v>43000.387442129628</c:v>
                </c:pt>
                <c:pt idx="11639">
                  <c:v>43000.392048611109</c:v>
                </c:pt>
                <c:pt idx="11640">
                  <c:v>43000.396990740737</c:v>
                </c:pt>
                <c:pt idx="11641">
                  <c:v>43000.401990740742</c:v>
                </c:pt>
                <c:pt idx="11642">
                  <c:v>43000.413321759261</c:v>
                </c:pt>
                <c:pt idx="11643">
                  <c:v>43000.41883101852</c:v>
                </c:pt>
                <c:pt idx="11644">
                  <c:v>43000.424513888887</c:v>
                </c:pt>
                <c:pt idx="11645">
                  <c:v>43000.430046296293</c:v>
                </c:pt>
                <c:pt idx="11646">
                  <c:v>43000.435868055552</c:v>
                </c:pt>
                <c:pt idx="11647">
                  <c:v>43000.450960648152</c:v>
                </c:pt>
                <c:pt idx="11648">
                  <c:v>43000.459363425929</c:v>
                </c:pt>
                <c:pt idx="11649">
                  <c:v>43000.464108796295</c:v>
                </c:pt>
                <c:pt idx="11650">
                  <c:v>43000.468171296299</c:v>
                </c:pt>
                <c:pt idx="11651">
                  <c:v>43000.472256944442</c:v>
                </c:pt>
                <c:pt idx="11652">
                  <c:v>43000.476377314815</c:v>
                </c:pt>
                <c:pt idx="11653">
                  <c:v>43000.480590277781</c:v>
                </c:pt>
                <c:pt idx="11654">
                  <c:v>43000.484780092593</c:v>
                </c:pt>
                <c:pt idx="11655">
                  <c:v>43000.489120370374</c:v>
                </c:pt>
                <c:pt idx="11656">
                  <c:v>43000.49827546296</c:v>
                </c:pt>
                <c:pt idx="11657">
                  <c:v>43000.507534722223</c:v>
                </c:pt>
                <c:pt idx="11658">
                  <c:v>43000.512187499997</c:v>
                </c:pt>
                <c:pt idx="11659">
                  <c:v>43000.516724537039</c:v>
                </c:pt>
                <c:pt idx="11660">
                  <c:v>43000.521215277775</c:v>
                </c:pt>
                <c:pt idx="11661">
                  <c:v>43000.525729166664</c:v>
                </c:pt>
                <c:pt idx="11662">
                  <c:v>43000.530185185184</c:v>
                </c:pt>
                <c:pt idx="11663">
                  <c:v>43000.539039351854</c:v>
                </c:pt>
                <c:pt idx="11664">
                  <c:v>43000.543437499997</c:v>
                </c:pt>
                <c:pt idx="11665">
                  <c:v>43000.547569444447</c:v>
                </c:pt>
                <c:pt idx="11666">
                  <c:v>43000.555717592593</c:v>
                </c:pt>
                <c:pt idx="11667">
                  <c:v>43000.563923611109</c:v>
                </c:pt>
                <c:pt idx="11668">
                  <c:v>43000.571770833332</c:v>
                </c:pt>
                <c:pt idx="11669">
                  <c:v>43000.576689814814</c:v>
                </c:pt>
                <c:pt idx="11670">
                  <c:v>43000.580266203702</c:v>
                </c:pt>
                <c:pt idx="11671">
                  <c:v>43000.587372685186</c:v>
                </c:pt>
                <c:pt idx="11672">
                  <c:v>43000.594780092593</c:v>
                </c:pt>
                <c:pt idx="11673">
                  <c:v>43000.598344907405</c:v>
                </c:pt>
                <c:pt idx="11674">
                  <c:v>43000.639247685183</c:v>
                </c:pt>
                <c:pt idx="11675">
                  <c:v>43000.667581018519</c:v>
                </c:pt>
                <c:pt idx="11676">
                  <c:v>43000.674583333333</c:v>
                </c:pt>
                <c:pt idx="11677">
                  <c:v>43000.682928240742</c:v>
                </c:pt>
                <c:pt idx="11678">
                  <c:v>43000.686412037037</c:v>
                </c:pt>
                <c:pt idx="11679">
                  <c:v>43000.690092592595</c:v>
                </c:pt>
                <c:pt idx="11680">
                  <c:v>43000.700740740744</c:v>
                </c:pt>
                <c:pt idx="11681">
                  <c:v>43000.73847222222</c:v>
                </c:pt>
                <c:pt idx="11682">
                  <c:v>43000.748935185184</c:v>
                </c:pt>
                <c:pt idx="11683">
                  <c:v>43001.428946759261</c:v>
                </c:pt>
                <c:pt idx="11684">
                  <c:v>43001.433958333335</c:v>
                </c:pt>
                <c:pt idx="11685">
                  <c:v>43001.439849537041</c:v>
                </c:pt>
                <c:pt idx="11686">
                  <c:v>43001.447083333333</c:v>
                </c:pt>
                <c:pt idx="11687">
                  <c:v>43001.451516203706</c:v>
                </c:pt>
                <c:pt idx="11688">
                  <c:v>43001.455983796295</c:v>
                </c:pt>
                <c:pt idx="11689">
                  <c:v>43001.460462962961</c:v>
                </c:pt>
                <c:pt idx="11690">
                  <c:v>43001.464942129627</c:v>
                </c:pt>
                <c:pt idx="11691">
                  <c:v>43001.469317129631</c:v>
                </c:pt>
                <c:pt idx="11692">
                  <c:v>43001.473645833335</c:v>
                </c:pt>
                <c:pt idx="11693">
                  <c:v>43001.482569444444</c:v>
                </c:pt>
                <c:pt idx="11694">
                  <c:v>43001.491122685184</c:v>
                </c:pt>
                <c:pt idx="11695">
                  <c:v>43001.495717592596</c:v>
                </c:pt>
                <c:pt idx="11696">
                  <c:v>43001.522256944445</c:v>
                </c:pt>
                <c:pt idx="11697">
                  <c:v>43001.534930555557</c:v>
                </c:pt>
                <c:pt idx="11698">
                  <c:v>43001.563923611109</c:v>
                </c:pt>
                <c:pt idx="11699">
                  <c:v>43001.567824074074</c:v>
                </c:pt>
                <c:pt idx="11700">
                  <c:v>43001.571793981479</c:v>
                </c:pt>
                <c:pt idx="11701">
                  <c:v>43001.579571759263</c:v>
                </c:pt>
                <c:pt idx="11702">
                  <c:v>43001.713796296295</c:v>
                </c:pt>
                <c:pt idx="11703">
                  <c:v>43001.726724537039</c:v>
                </c:pt>
                <c:pt idx="11704">
                  <c:v>43001.744247685187</c:v>
                </c:pt>
                <c:pt idx="11705">
                  <c:v>43002.345613425925</c:v>
                </c:pt>
                <c:pt idx="11706">
                  <c:v>43002.354097222225</c:v>
                </c:pt>
                <c:pt idx="11707">
                  <c:v>43002.361527777779</c:v>
                </c:pt>
                <c:pt idx="11708">
                  <c:v>43002.368807870371</c:v>
                </c:pt>
                <c:pt idx="11709">
                  <c:v>43002.375497685185</c:v>
                </c:pt>
                <c:pt idx="11710">
                  <c:v>43002.382071759261</c:v>
                </c:pt>
                <c:pt idx="11711">
                  <c:v>43002.388194444444</c:v>
                </c:pt>
                <c:pt idx="11712">
                  <c:v>43002.393865740742</c:v>
                </c:pt>
                <c:pt idx="11713">
                  <c:v>43002.399722222224</c:v>
                </c:pt>
                <c:pt idx="11714">
                  <c:v>43002.40525462963</c:v>
                </c:pt>
                <c:pt idx="11715">
                  <c:v>43002.410798611112</c:v>
                </c:pt>
                <c:pt idx="11716">
                  <c:v>43002.41611111111</c:v>
                </c:pt>
                <c:pt idx="11717">
                  <c:v>43002.421863425923</c:v>
                </c:pt>
                <c:pt idx="11718">
                  <c:v>43002.42769675926</c:v>
                </c:pt>
                <c:pt idx="11719">
                  <c:v>43002.433356481481</c:v>
                </c:pt>
                <c:pt idx="11720">
                  <c:v>43002.43854166667</c:v>
                </c:pt>
                <c:pt idx="11721">
                  <c:v>43002.443229166667</c:v>
                </c:pt>
                <c:pt idx="11722">
                  <c:v>43002.448217592595</c:v>
                </c:pt>
                <c:pt idx="11723">
                  <c:v>43002.452974537038</c:v>
                </c:pt>
                <c:pt idx="11724">
                  <c:v>43002.458310185182</c:v>
                </c:pt>
                <c:pt idx="11725">
                  <c:v>43002.463495370372</c:v>
                </c:pt>
                <c:pt idx="11726">
                  <c:v>43002.468680555554</c:v>
                </c:pt>
                <c:pt idx="11727">
                  <c:v>43002.473611111112</c:v>
                </c:pt>
                <c:pt idx="11728">
                  <c:v>43002.483136574076</c:v>
                </c:pt>
                <c:pt idx="11729">
                  <c:v>43002.487858796296</c:v>
                </c:pt>
                <c:pt idx="11730">
                  <c:v>43002.492523148147</c:v>
                </c:pt>
                <c:pt idx="11731">
                  <c:v>43002.496898148151</c:v>
                </c:pt>
                <c:pt idx="11732">
                  <c:v>43002.501122685186</c:v>
                </c:pt>
                <c:pt idx="11733">
                  <c:v>43002.50508101852</c:v>
                </c:pt>
                <c:pt idx="11734">
                  <c:v>43002.509247685186</c:v>
                </c:pt>
                <c:pt idx="11735">
                  <c:v>43002.513449074075</c:v>
                </c:pt>
                <c:pt idx="11736">
                  <c:v>43002.517754629633</c:v>
                </c:pt>
                <c:pt idx="11737">
                  <c:v>43002.533738425926</c:v>
                </c:pt>
                <c:pt idx="11738">
                  <c:v>43002.542071759257</c:v>
                </c:pt>
                <c:pt idx="11739">
                  <c:v>43002.592118055552</c:v>
                </c:pt>
                <c:pt idx="11740">
                  <c:v>43002.598912037036</c:v>
                </c:pt>
                <c:pt idx="11741">
                  <c:v>43002.606342592589</c:v>
                </c:pt>
                <c:pt idx="11742">
                  <c:v>43002.621562499997</c:v>
                </c:pt>
                <c:pt idx="11743">
                  <c:v>43002.646793981483</c:v>
                </c:pt>
                <c:pt idx="11744">
                  <c:v>43002.651782407411</c:v>
                </c:pt>
                <c:pt idx="11745">
                  <c:v>43002.657002314816</c:v>
                </c:pt>
                <c:pt idx="11746">
                  <c:v>43002.661898148152</c:v>
                </c:pt>
                <c:pt idx="11747">
                  <c:v>43002.669259259259</c:v>
                </c:pt>
                <c:pt idx="11748">
                  <c:v>43002.676238425927</c:v>
                </c:pt>
                <c:pt idx="11749">
                  <c:v>43002.700439814813</c:v>
                </c:pt>
                <c:pt idx="11750">
                  <c:v>43002.704409722224</c:v>
                </c:pt>
                <c:pt idx="11751">
                  <c:v>43002.709224537037</c:v>
                </c:pt>
                <c:pt idx="11752">
                  <c:v>43002.72415509259</c:v>
                </c:pt>
                <c:pt idx="11753">
                  <c:v>43002.728819444441</c:v>
                </c:pt>
                <c:pt idx="11754">
                  <c:v>43002.733182870368</c:v>
                </c:pt>
                <c:pt idx="11755">
                  <c:v>43002.738206018519</c:v>
                </c:pt>
                <c:pt idx="11756">
                  <c:v>43003.347430555557</c:v>
                </c:pt>
                <c:pt idx="11757">
                  <c:v>43003.364687499998</c:v>
                </c:pt>
                <c:pt idx="11758">
                  <c:v>43003.40047453704</c:v>
                </c:pt>
                <c:pt idx="11759">
                  <c:v>43003.405821759261</c:v>
                </c:pt>
                <c:pt idx="11760">
                  <c:v>43003.411354166667</c:v>
                </c:pt>
                <c:pt idx="11761">
                  <c:v>43003.416828703703</c:v>
                </c:pt>
                <c:pt idx="11762">
                  <c:v>43003.422314814816</c:v>
                </c:pt>
                <c:pt idx="11763">
                  <c:v>43003.427800925929</c:v>
                </c:pt>
                <c:pt idx="11764">
                  <c:v>43003.433009259257</c:v>
                </c:pt>
                <c:pt idx="11765">
                  <c:v>43003.438067129631</c:v>
                </c:pt>
                <c:pt idx="11766">
                  <c:v>43003.443368055552</c:v>
                </c:pt>
                <c:pt idx="11767">
                  <c:v>43003.448495370372</c:v>
                </c:pt>
                <c:pt idx="11768">
                  <c:v>43003.453750000001</c:v>
                </c:pt>
                <c:pt idx="11769">
                  <c:v>43003.45894675926</c:v>
                </c:pt>
                <c:pt idx="11770">
                  <c:v>43003.463993055557</c:v>
                </c:pt>
                <c:pt idx="11771">
                  <c:v>43003.469247685185</c:v>
                </c:pt>
                <c:pt idx="11772">
                  <c:v>43003.474537037036</c:v>
                </c:pt>
                <c:pt idx="11773">
                  <c:v>43003.479224537034</c:v>
                </c:pt>
                <c:pt idx="11774">
                  <c:v>43003.483993055554</c:v>
                </c:pt>
                <c:pt idx="11775">
                  <c:v>43003.488865740743</c:v>
                </c:pt>
                <c:pt idx="11776">
                  <c:v>43003.493877314817</c:v>
                </c:pt>
                <c:pt idx="11777">
                  <c:v>43003.498692129629</c:v>
                </c:pt>
                <c:pt idx="11778">
                  <c:v>43003.502905092595</c:v>
                </c:pt>
                <c:pt idx="11779">
                  <c:v>43003.507037037038</c:v>
                </c:pt>
                <c:pt idx="11780">
                  <c:v>43003.51116898148</c:v>
                </c:pt>
                <c:pt idx="11781">
                  <c:v>43003.515636574077</c:v>
                </c:pt>
                <c:pt idx="11782">
                  <c:v>43003.520324074074</c:v>
                </c:pt>
                <c:pt idx="11783">
                  <c:v>43003.524953703702</c:v>
                </c:pt>
                <c:pt idx="11784">
                  <c:v>43003.534085648149</c:v>
                </c:pt>
                <c:pt idx="11785">
                  <c:v>43003.538472222222</c:v>
                </c:pt>
                <c:pt idx="11786">
                  <c:v>43003.54283564815</c:v>
                </c:pt>
                <c:pt idx="11787">
                  <c:v>43003.555509259262</c:v>
                </c:pt>
                <c:pt idx="11788">
                  <c:v>43003.567743055559</c:v>
                </c:pt>
                <c:pt idx="11789">
                  <c:v>43003.571759259263</c:v>
                </c:pt>
                <c:pt idx="11790">
                  <c:v>43003.575659722221</c:v>
                </c:pt>
                <c:pt idx="11791">
                  <c:v>43003.583368055559</c:v>
                </c:pt>
                <c:pt idx="11792">
                  <c:v>43003.587013888886</c:v>
                </c:pt>
                <c:pt idx="11793">
                  <c:v>43003.590590277781</c:v>
                </c:pt>
                <c:pt idx="11794">
                  <c:v>43003.594340277778</c:v>
                </c:pt>
                <c:pt idx="11795">
                  <c:v>43003.601597222223</c:v>
                </c:pt>
                <c:pt idx="11796">
                  <c:v>43003.625578703701</c:v>
                </c:pt>
                <c:pt idx="11797">
                  <c:v>43003.628912037035</c:v>
                </c:pt>
                <c:pt idx="11798">
                  <c:v>43003.656018518515</c:v>
                </c:pt>
                <c:pt idx="11799">
                  <c:v>43003.66611111111</c:v>
                </c:pt>
                <c:pt idx="11800">
                  <c:v>43003.673680555556</c:v>
                </c:pt>
                <c:pt idx="11801">
                  <c:v>43003.685347222221</c:v>
                </c:pt>
                <c:pt idx="11802">
                  <c:v>43003.689409722225</c:v>
                </c:pt>
                <c:pt idx="11803">
                  <c:v>43003.693703703706</c:v>
                </c:pt>
                <c:pt idx="11804">
                  <c:v>43003.698148148149</c:v>
                </c:pt>
                <c:pt idx="11805">
                  <c:v>43003.702002314814</c:v>
                </c:pt>
                <c:pt idx="11806">
                  <c:v>43003.718240740738</c:v>
                </c:pt>
                <c:pt idx="11807">
                  <c:v>43003.729849537034</c:v>
                </c:pt>
                <c:pt idx="11808">
                  <c:v>43003.735486111109</c:v>
                </c:pt>
                <c:pt idx="11809">
                  <c:v>43003.742939814816</c:v>
                </c:pt>
                <c:pt idx="11810">
                  <c:v>43003.748668981483</c:v>
                </c:pt>
                <c:pt idx="11811">
                  <c:v>43003.755439814813</c:v>
                </c:pt>
                <c:pt idx="11812">
                  <c:v>43003.761365740742</c:v>
                </c:pt>
                <c:pt idx="11813">
                  <c:v>43004.347384259258</c:v>
                </c:pt>
                <c:pt idx="11814">
                  <c:v>43004.355578703704</c:v>
                </c:pt>
                <c:pt idx="11815">
                  <c:v>43004.362928240742</c:v>
                </c:pt>
                <c:pt idx="11816">
                  <c:v>43004.370011574072</c:v>
                </c:pt>
                <c:pt idx="11817">
                  <c:v>43004.376759259256</c:v>
                </c:pt>
                <c:pt idx="11818">
                  <c:v>43004.384085648147</c:v>
                </c:pt>
                <c:pt idx="11819">
                  <c:v>43004.391469907408</c:v>
                </c:pt>
                <c:pt idx="11820">
                  <c:v>43004.39880787037</c:v>
                </c:pt>
                <c:pt idx="11821">
                  <c:v>43004.404861111114</c:v>
                </c:pt>
                <c:pt idx="11822">
                  <c:v>43004.410405092596</c:v>
                </c:pt>
                <c:pt idx="11823">
                  <c:v>43004.415925925925</c:v>
                </c:pt>
                <c:pt idx="11824">
                  <c:v>43004.421111111114</c:v>
                </c:pt>
                <c:pt idx="11825">
                  <c:v>43004.439768518518</c:v>
                </c:pt>
                <c:pt idx="11826">
                  <c:v>43004.45716435185</c:v>
                </c:pt>
                <c:pt idx="11827">
                  <c:v>43004.473391203705</c:v>
                </c:pt>
                <c:pt idx="11828">
                  <c:v>43004.477395833332</c:v>
                </c:pt>
                <c:pt idx="11829">
                  <c:v>43004.485185185185</c:v>
                </c:pt>
                <c:pt idx="11830">
                  <c:v>43004.49690972222</c:v>
                </c:pt>
                <c:pt idx="11831">
                  <c:v>43004.504780092589</c:v>
                </c:pt>
                <c:pt idx="11832">
                  <c:v>43004.508784722224</c:v>
                </c:pt>
                <c:pt idx="11833">
                  <c:v>43004.516724537039</c:v>
                </c:pt>
                <c:pt idx="11834">
                  <c:v>43004.524872685186</c:v>
                </c:pt>
                <c:pt idx="11835">
                  <c:v>43004.529224537036</c:v>
                </c:pt>
                <c:pt idx="11836">
                  <c:v>43004.533217592594</c:v>
                </c:pt>
                <c:pt idx="11837">
                  <c:v>43004.540775462963</c:v>
                </c:pt>
                <c:pt idx="11838">
                  <c:v>43004.548206018517</c:v>
                </c:pt>
                <c:pt idx="11839">
                  <c:v>43004.551851851851</c:v>
                </c:pt>
                <c:pt idx="11840">
                  <c:v>43004.555787037039</c:v>
                </c:pt>
                <c:pt idx="11841">
                  <c:v>43004.574166666665</c:v>
                </c:pt>
                <c:pt idx="11842">
                  <c:v>43004.596458333333</c:v>
                </c:pt>
                <c:pt idx="11843">
                  <c:v>43004.600173611114</c:v>
                </c:pt>
                <c:pt idx="11844">
                  <c:v>43004.604699074072</c:v>
                </c:pt>
                <c:pt idx="11845">
                  <c:v>43004.613819444443</c:v>
                </c:pt>
                <c:pt idx="11846">
                  <c:v>43004.617164351854</c:v>
                </c:pt>
                <c:pt idx="11847">
                  <c:v>43004.620625000003</c:v>
                </c:pt>
                <c:pt idx="11848">
                  <c:v>43004.625787037039</c:v>
                </c:pt>
                <c:pt idx="11849">
                  <c:v>43004.635000000002</c:v>
                </c:pt>
                <c:pt idx="11850">
                  <c:v>43004.646782407406</c:v>
                </c:pt>
                <c:pt idx="11851">
                  <c:v>43004.6562962963</c:v>
                </c:pt>
                <c:pt idx="11852">
                  <c:v>43004.663194444445</c:v>
                </c:pt>
                <c:pt idx="11853">
                  <c:v>43004.669120370374</c:v>
                </c:pt>
                <c:pt idx="11854">
                  <c:v>43004.674247685187</c:v>
                </c:pt>
                <c:pt idx="11855">
                  <c:v>43004.680185185185</c:v>
                </c:pt>
                <c:pt idx="11856">
                  <c:v>43004.708101851851</c:v>
                </c:pt>
                <c:pt idx="11857">
                  <c:v>43004.714363425926</c:v>
                </c:pt>
                <c:pt idx="11858">
                  <c:v>43004.722708333335</c:v>
                </c:pt>
                <c:pt idx="11859">
                  <c:v>43004.734537037039</c:v>
                </c:pt>
                <c:pt idx="11860">
                  <c:v>43005.423842592594</c:v>
                </c:pt>
                <c:pt idx="11861">
                  <c:v>43005.615347222221</c:v>
                </c:pt>
                <c:pt idx="11862">
                  <c:v>43005.618796296294</c:v>
                </c:pt>
                <c:pt idx="11863">
                  <c:v>43005.647430555553</c:v>
                </c:pt>
                <c:pt idx="11864">
                  <c:v>43005.650787037041</c:v>
                </c:pt>
                <c:pt idx="11865">
                  <c:v>43005.661238425928</c:v>
                </c:pt>
                <c:pt idx="11866">
                  <c:v>43005.664618055554</c:v>
                </c:pt>
                <c:pt idx="11867">
                  <c:v>43005.667974537035</c:v>
                </c:pt>
                <c:pt idx="11868">
                  <c:v>43005.671365740738</c:v>
                </c:pt>
                <c:pt idx="11869">
                  <c:v>43005.674849537034</c:v>
                </c:pt>
                <c:pt idx="11870">
                  <c:v>43005.678414351853</c:v>
                </c:pt>
                <c:pt idx="11871">
                  <c:v>43005.682071759256</c:v>
                </c:pt>
                <c:pt idx="11872">
                  <c:v>43005.685787037037</c:v>
                </c:pt>
                <c:pt idx="11873">
                  <c:v>43005.693020833336</c:v>
                </c:pt>
                <c:pt idx="11874">
                  <c:v>43005.696712962963</c:v>
                </c:pt>
                <c:pt idx="11875">
                  <c:v>43005.700324074074</c:v>
                </c:pt>
                <c:pt idx="11876">
                  <c:v>43005.707812499997</c:v>
                </c:pt>
                <c:pt idx="11877">
                  <c:v>43005.712314814817</c:v>
                </c:pt>
                <c:pt idx="11878">
                  <c:v>43005.716898148145</c:v>
                </c:pt>
                <c:pt idx="11879">
                  <c:v>43005.721168981479</c:v>
                </c:pt>
                <c:pt idx="11880">
                  <c:v>43005.725335648145</c:v>
                </c:pt>
                <c:pt idx="11881">
                  <c:v>43005.729594907411</c:v>
                </c:pt>
                <c:pt idx="11882">
                  <c:v>43005.733761574076</c:v>
                </c:pt>
                <c:pt idx="11883">
                  <c:v>43005.738622685189</c:v>
                </c:pt>
                <c:pt idx="11884">
                  <c:v>43005.744490740741</c:v>
                </c:pt>
                <c:pt idx="11885">
                  <c:v>43005.750543981485</c:v>
                </c:pt>
                <c:pt idx="11886">
                  <c:v>43005.756956018522</c:v>
                </c:pt>
                <c:pt idx="11887">
                  <c:v>43005.763124999998</c:v>
                </c:pt>
                <c:pt idx="11888">
                  <c:v>43006.336817129632</c:v>
                </c:pt>
                <c:pt idx="11889">
                  <c:v>43006.345983796295</c:v>
                </c:pt>
                <c:pt idx="11890">
                  <c:v>43006.353831018518</c:v>
                </c:pt>
                <c:pt idx="11891">
                  <c:v>43006.368252314816</c:v>
                </c:pt>
                <c:pt idx="11892">
                  <c:v>43006.396458333336</c:v>
                </c:pt>
                <c:pt idx="11893">
                  <c:v>43006.409432870372</c:v>
                </c:pt>
                <c:pt idx="11894">
                  <c:v>43006.499062499999</c:v>
                </c:pt>
                <c:pt idx="11895">
                  <c:v>43007.483437499999</c:v>
                </c:pt>
                <c:pt idx="11896">
                  <c:v>43007.488854166666</c:v>
                </c:pt>
                <c:pt idx="11897">
                  <c:v>43007.493842592594</c:v>
                </c:pt>
                <c:pt idx="11898">
                  <c:v>43007.498680555553</c:v>
                </c:pt>
                <c:pt idx="11899">
                  <c:v>43007.503449074073</c:v>
                </c:pt>
                <c:pt idx="11900">
                  <c:v>43007.508067129631</c:v>
                </c:pt>
                <c:pt idx="11901">
                  <c:v>43007.512430555558</c:v>
                </c:pt>
                <c:pt idx="11902">
                  <c:v>43007.516655092593</c:v>
                </c:pt>
                <c:pt idx="11903">
                  <c:v>43007.520810185182</c:v>
                </c:pt>
                <c:pt idx="11904">
                  <c:v>43007.525092592594</c:v>
                </c:pt>
                <c:pt idx="11905">
                  <c:v>43007.533414351848</c:v>
                </c:pt>
                <c:pt idx="11906">
                  <c:v>43007.545694444445</c:v>
                </c:pt>
                <c:pt idx="11907">
                  <c:v>43007.549837962964</c:v>
                </c:pt>
                <c:pt idx="11908">
                  <c:v>43007.586365740739</c:v>
                </c:pt>
                <c:pt idx="11909">
                  <c:v>43009.355509259258</c:v>
                </c:pt>
                <c:pt idx="11910">
                  <c:v>43009.365648148145</c:v>
                </c:pt>
                <c:pt idx="11911">
                  <c:v>43009.385671296295</c:v>
                </c:pt>
                <c:pt idx="11912">
                  <c:v>43009.392372685186</c:v>
                </c:pt>
                <c:pt idx="11913">
                  <c:v>43009.398842592593</c:v>
                </c:pt>
                <c:pt idx="11914">
                  <c:v>43009.40483796296</c:v>
                </c:pt>
                <c:pt idx="11915">
                  <c:v>43009.410752314812</c:v>
                </c:pt>
                <c:pt idx="11916">
                  <c:v>43009.422430555554</c:v>
                </c:pt>
                <c:pt idx="11917">
                  <c:v>43009.428414351853</c:v>
                </c:pt>
                <c:pt idx="11918">
                  <c:v>43009.44021990741</c:v>
                </c:pt>
                <c:pt idx="11919">
                  <c:v>43009.445891203701</c:v>
                </c:pt>
                <c:pt idx="11920">
                  <c:v>43009.451458333337</c:v>
                </c:pt>
                <c:pt idx="11921">
                  <c:v>43009.467743055553</c:v>
                </c:pt>
                <c:pt idx="11922">
                  <c:v>43009.472997685189</c:v>
                </c:pt>
                <c:pt idx="11923">
                  <c:v>43009.478217592594</c:v>
                </c:pt>
                <c:pt idx="11924">
                  <c:v>43009.497939814813</c:v>
                </c:pt>
                <c:pt idx="11925">
                  <c:v>43009.507592592592</c:v>
                </c:pt>
                <c:pt idx="11926">
                  <c:v>43009.512314814812</c:v>
                </c:pt>
                <c:pt idx="11927">
                  <c:v>43009.516770833332</c:v>
                </c:pt>
                <c:pt idx="11928">
                  <c:v>43009.52988425926</c:v>
                </c:pt>
                <c:pt idx="11929">
                  <c:v>43009.538587962961</c:v>
                </c:pt>
                <c:pt idx="11930">
                  <c:v>43009.542916666665</c:v>
                </c:pt>
                <c:pt idx="11931">
                  <c:v>43009.547037037039</c:v>
                </c:pt>
                <c:pt idx="11932">
                  <c:v>43009.551087962966</c:v>
                </c:pt>
                <c:pt idx="11933">
                  <c:v>43009.555023148147</c:v>
                </c:pt>
                <c:pt idx="11934">
                  <c:v>43009.562789351854</c:v>
                </c:pt>
                <c:pt idx="11935">
                  <c:v>43009.56658564815</c:v>
                </c:pt>
                <c:pt idx="11936">
                  <c:v>43009.595891203702</c:v>
                </c:pt>
                <c:pt idx="11937">
                  <c:v>43009.599409722221</c:v>
                </c:pt>
                <c:pt idx="11938">
                  <c:v>43009.606342592589</c:v>
                </c:pt>
                <c:pt idx="11939">
                  <c:v>43009.609780092593</c:v>
                </c:pt>
                <c:pt idx="11940">
                  <c:v>43009.613171296296</c:v>
                </c:pt>
                <c:pt idx="11941">
                  <c:v>43009.61986111111</c:v>
                </c:pt>
                <c:pt idx="11942">
                  <c:v>43009.626562500001</c:v>
                </c:pt>
                <c:pt idx="11943">
                  <c:v>43009.629895833335</c:v>
                </c:pt>
                <c:pt idx="11944">
                  <c:v>43009.670428240737</c:v>
                </c:pt>
                <c:pt idx="11945">
                  <c:v>43009.673888888887</c:v>
                </c:pt>
                <c:pt idx="11946">
                  <c:v>43009.677407407406</c:v>
                </c:pt>
                <c:pt idx="11947">
                  <c:v>43009.680925925924</c:v>
                </c:pt>
                <c:pt idx="11948">
                  <c:v>43009.684618055559</c:v>
                </c:pt>
                <c:pt idx="11949">
                  <c:v>43009.688518518517</c:v>
                </c:pt>
                <c:pt idx="11950">
                  <c:v>43009.692546296297</c:v>
                </c:pt>
                <c:pt idx="11951">
                  <c:v>43009.696516203701</c:v>
                </c:pt>
                <c:pt idx="11952">
                  <c:v>43009.700439814813</c:v>
                </c:pt>
                <c:pt idx="11953">
                  <c:v>43009.704421296294</c:v>
                </c:pt>
                <c:pt idx="11954">
                  <c:v>43009.708460648151</c:v>
                </c:pt>
                <c:pt idx="11955">
                  <c:v>43009.712500000001</c:v>
                </c:pt>
                <c:pt idx="11956">
                  <c:v>43009.716504629629</c:v>
                </c:pt>
                <c:pt idx="11957">
                  <c:v>43009.720960648148</c:v>
                </c:pt>
                <c:pt idx="11958">
                  <c:v>43009.731180555558</c:v>
                </c:pt>
                <c:pt idx="11959">
                  <c:v>43009.736030092594</c:v>
                </c:pt>
                <c:pt idx="11960">
                  <c:v>43009.743009259262</c:v>
                </c:pt>
                <c:pt idx="11961">
                  <c:v>43010.683854166666</c:v>
                </c:pt>
                <c:pt idx="11962">
                  <c:v>43011.336898148147</c:v>
                </c:pt>
                <c:pt idx="11963">
                  <c:v>43011.35255787037</c:v>
                </c:pt>
                <c:pt idx="11964">
                  <c:v>43011.359166666669</c:v>
                </c:pt>
                <c:pt idx="11965">
                  <c:v>43011.366064814814</c:v>
                </c:pt>
                <c:pt idx="11966">
                  <c:v>43011.377523148149</c:v>
                </c:pt>
                <c:pt idx="11967">
                  <c:v>43011.383425925924</c:v>
                </c:pt>
                <c:pt idx="11968">
                  <c:v>43011.389861111114</c:v>
                </c:pt>
                <c:pt idx="11969">
                  <c:v>43011.396435185183</c:v>
                </c:pt>
                <c:pt idx="11970">
                  <c:v>43011.403043981481</c:v>
                </c:pt>
                <c:pt idx="11971">
                  <c:v>43011.409502314818</c:v>
                </c:pt>
                <c:pt idx="11972">
                  <c:v>43011.415972222225</c:v>
                </c:pt>
                <c:pt idx="11973">
                  <c:v>43011.422233796293</c:v>
                </c:pt>
                <c:pt idx="11974">
                  <c:v>43011.428356481483</c:v>
                </c:pt>
                <c:pt idx="11975">
                  <c:v>43011.434259259258</c:v>
                </c:pt>
                <c:pt idx="11976">
                  <c:v>43011.440243055556</c:v>
                </c:pt>
                <c:pt idx="11977">
                  <c:v>43011.44604166667</c:v>
                </c:pt>
                <c:pt idx="11978">
                  <c:v>43011.451678240737</c:v>
                </c:pt>
                <c:pt idx="11979">
                  <c:v>43011.457268518519</c:v>
                </c:pt>
                <c:pt idx="11980">
                  <c:v>43011.462824074071</c:v>
                </c:pt>
                <c:pt idx="11981">
                  <c:v>43011.473113425927</c:v>
                </c:pt>
                <c:pt idx="11982">
                  <c:v>43011.478344907409</c:v>
                </c:pt>
                <c:pt idx="11983">
                  <c:v>43011.483506944445</c:v>
                </c:pt>
                <c:pt idx="11984">
                  <c:v>43011.498379629629</c:v>
                </c:pt>
                <c:pt idx="11985">
                  <c:v>43011.502997685187</c:v>
                </c:pt>
                <c:pt idx="11986">
                  <c:v>43011.507719907408</c:v>
                </c:pt>
                <c:pt idx="11987">
                  <c:v>43011.517013888886</c:v>
                </c:pt>
                <c:pt idx="11988">
                  <c:v>43011.526053240741</c:v>
                </c:pt>
                <c:pt idx="11989">
                  <c:v>43011.53052083333</c:v>
                </c:pt>
                <c:pt idx="11990">
                  <c:v>43011.535011574073</c:v>
                </c:pt>
                <c:pt idx="11991">
                  <c:v>43011.539293981485</c:v>
                </c:pt>
                <c:pt idx="11992">
                  <c:v>43011.54347222222</c:v>
                </c:pt>
                <c:pt idx="11993">
                  <c:v>43011.547592592593</c:v>
                </c:pt>
                <c:pt idx="11994">
                  <c:v>43011.551678240743</c:v>
                </c:pt>
                <c:pt idx="11995">
                  <c:v>43011.567569444444</c:v>
                </c:pt>
                <c:pt idx="11996">
                  <c:v>43011.571388888886</c:v>
                </c:pt>
                <c:pt idx="11997">
                  <c:v>43011.662673611114</c:v>
                </c:pt>
                <c:pt idx="11998">
                  <c:v>43012.682118055556</c:v>
                </c:pt>
                <c:pt idx="11999">
                  <c:v>43012.750127314815</c:v>
                </c:pt>
                <c:pt idx="12000">
                  <c:v>43013.67292824074</c:v>
                </c:pt>
                <c:pt idx="12001">
                  <c:v>43014.571909722225</c:v>
                </c:pt>
                <c:pt idx="12002">
                  <c:v>43015.378611111111</c:v>
                </c:pt>
                <c:pt idx="12003">
                  <c:v>43015.385451388887</c:v>
                </c:pt>
                <c:pt idx="12004">
                  <c:v>43015.391921296294</c:v>
                </c:pt>
                <c:pt idx="12005">
                  <c:v>43015.398518518516</c:v>
                </c:pt>
                <c:pt idx="12006">
                  <c:v>43015.404907407406</c:v>
                </c:pt>
                <c:pt idx="12007">
                  <c:v>43015.410613425927</c:v>
                </c:pt>
                <c:pt idx="12008">
                  <c:v>43015.415821759256</c:v>
                </c:pt>
                <c:pt idx="12009">
                  <c:v>43015.421053240738</c:v>
                </c:pt>
                <c:pt idx="12010">
                  <c:v>43015.426215277781</c:v>
                </c:pt>
                <c:pt idx="12011">
                  <c:v>43015.43105324074</c:v>
                </c:pt>
                <c:pt idx="12012">
                  <c:v>43015.435682870368</c:v>
                </c:pt>
                <c:pt idx="12013">
                  <c:v>43015.440266203703</c:v>
                </c:pt>
                <c:pt idx="12014">
                  <c:v>43015.444791666669</c:v>
                </c:pt>
                <c:pt idx="12015">
                  <c:v>43015.449224537035</c:v>
                </c:pt>
                <c:pt idx="12016">
                  <c:v>43016.353263888886</c:v>
                </c:pt>
                <c:pt idx="12017">
                  <c:v>43016.361006944448</c:v>
                </c:pt>
                <c:pt idx="12018">
                  <c:v>43017.335173611114</c:v>
                </c:pt>
                <c:pt idx="12019">
                  <c:v>43017.354803240742</c:v>
                </c:pt>
                <c:pt idx="12020">
                  <c:v>43017.361678240741</c:v>
                </c:pt>
                <c:pt idx="12021">
                  <c:v>43017.373703703706</c:v>
                </c:pt>
                <c:pt idx="12022">
                  <c:v>43017.379641203705</c:v>
                </c:pt>
                <c:pt idx="12023">
                  <c:v>43017.385439814818</c:v>
                </c:pt>
                <c:pt idx="12024">
                  <c:v>43017.407939814817</c:v>
                </c:pt>
                <c:pt idx="12025">
                  <c:v>43017.413287037038</c:v>
                </c:pt>
                <c:pt idx="12026">
                  <c:v>43017.418842592589</c:v>
                </c:pt>
                <c:pt idx="12027">
                  <c:v>43017.424444444441</c:v>
                </c:pt>
                <c:pt idx="12028">
                  <c:v>43017.429386574076</c:v>
                </c:pt>
                <c:pt idx="12029">
                  <c:v>43017.434340277781</c:v>
                </c:pt>
                <c:pt idx="12030">
                  <c:v>43017.439108796294</c:v>
                </c:pt>
                <c:pt idx="12031">
                  <c:v>43017.443668981483</c:v>
                </c:pt>
                <c:pt idx="12032">
                  <c:v>43017.448831018519</c:v>
                </c:pt>
                <c:pt idx="12033">
                  <c:v>43017.453564814816</c:v>
                </c:pt>
                <c:pt idx="12034">
                  <c:v>43017.458356481482</c:v>
                </c:pt>
                <c:pt idx="12035">
                  <c:v>43017.463171296295</c:v>
                </c:pt>
                <c:pt idx="12036">
                  <c:v>43017.467997685184</c:v>
                </c:pt>
                <c:pt idx="12037">
                  <c:v>43017.472858796296</c:v>
                </c:pt>
                <c:pt idx="12038">
                  <c:v>43017.47760416667</c:v>
                </c:pt>
                <c:pt idx="12039">
                  <c:v>43017.482002314813</c:v>
                </c:pt>
                <c:pt idx="12040">
                  <c:v>43017.486342592594</c:v>
                </c:pt>
                <c:pt idx="12041">
                  <c:v>43017.490694444445</c:v>
                </c:pt>
                <c:pt idx="12042">
                  <c:v>43017.495057870372</c:v>
                </c:pt>
                <c:pt idx="12043">
                  <c:v>43017.499212962961</c:v>
                </c:pt>
                <c:pt idx="12044">
                  <c:v>43017.503298611111</c:v>
                </c:pt>
                <c:pt idx="12045">
                  <c:v>43017.507453703707</c:v>
                </c:pt>
                <c:pt idx="12046">
                  <c:v>43017.515972222223</c:v>
                </c:pt>
                <c:pt idx="12047">
                  <c:v>43017.520011574074</c:v>
                </c:pt>
                <c:pt idx="12048">
                  <c:v>43017.527743055558</c:v>
                </c:pt>
                <c:pt idx="12049">
                  <c:v>43017.532025462962</c:v>
                </c:pt>
                <c:pt idx="12050">
                  <c:v>43017.535868055558</c:v>
                </c:pt>
                <c:pt idx="12051">
                  <c:v>43017.559537037036</c:v>
                </c:pt>
                <c:pt idx="12052">
                  <c:v>43017.567314814813</c:v>
                </c:pt>
                <c:pt idx="12053">
                  <c:v>43017.571666666663</c:v>
                </c:pt>
                <c:pt idx="12054">
                  <c:v>43017.580277777779</c:v>
                </c:pt>
                <c:pt idx="12055">
                  <c:v>43017.584988425922</c:v>
                </c:pt>
                <c:pt idx="12056">
                  <c:v>43017.589085648149</c:v>
                </c:pt>
                <c:pt idx="12057">
                  <c:v>43017.623506944445</c:v>
                </c:pt>
                <c:pt idx="12058">
                  <c:v>43017.627534722225</c:v>
                </c:pt>
                <c:pt idx="12059">
                  <c:v>43017.659224537034</c:v>
                </c:pt>
                <c:pt idx="12060">
                  <c:v>43017.66269675926</c:v>
                </c:pt>
                <c:pt idx="12061">
                  <c:v>43017.669583333336</c:v>
                </c:pt>
                <c:pt idx="12062">
                  <c:v>43017.679988425924</c:v>
                </c:pt>
                <c:pt idx="12063">
                  <c:v>43017.683553240742</c:v>
                </c:pt>
                <c:pt idx="12064">
                  <c:v>43017.687245370369</c:v>
                </c:pt>
                <c:pt idx="12065">
                  <c:v>43017.691192129627</c:v>
                </c:pt>
                <c:pt idx="12066">
                  <c:v>43017.729074074072</c:v>
                </c:pt>
                <c:pt idx="12067">
                  <c:v>43019.434270833335</c:v>
                </c:pt>
                <c:pt idx="12068">
                  <c:v>43019.438657407409</c:v>
                </c:pt>
                <c:pt idx="12069">
                  <c:v>43019.443124999998</c:v>
                </c:pt>
                <c:pt idx="12070">
                  <c:v>43019.447662037041</c:v>
                </c:pt>
                <c:pt idx="12071">
                  <c:v>43019.452118055553</c:v>
                </c:pt>
                <c:pt idx="12072">
                  <c:v>43019.460706018515</c:v>
                </c:pt>
                <c:pt idx="12073">
                  <c:v>43019.4690162037</c:v>
                </c:pt>
                <c:pt idx="12074">
                  <c:v>43019.473506944443</c:v>
                </c:pt>
                <c:pt idx="12075">
                  <c:v>43019.500983796293</c:v>
                </c:pt>
                <c:pt idx="12076">
                  <c:v>43019.507199074076</c:v>
                </c:pt>
                <c:pt idx="12077">
                  <c:v>43019.511944444443</c:v>
                </c:pt>
                <c:pt idx="12078">
                  <c:v>43019.516597222224</c:v>
                </c:pt>
                <c:pt idx="12079">
                  <c:v>43019.520902777775</c:v>
                </c:pt>
                <c:pt idx="12080">
                  <c:v>43019.524942129632</c:v>
                </c:pt>
                <c:pt idx="12081">
                  <c:v>43019.528900462959</c:v>
                </c:pt>
                <c:pt idx="12082">
                  <c:v>43019.532847222225</c:v>
                </c:pt>
                <c:pt idx="12083">
                  <c:v>43019.536817129629</c:v>
                </c:pt>
                <c:pt idx="12084">
                  <c:v>43019.54074074074</c:v>
                </c:pt>
                <c:pt idx="12085">
                  <c:v>43019.548472222225</c:v>
                </c:pt>
                <c:pt idx="12086">
                  <c:v>43019.574178240742</c:v>
                </c:pt>
                <c:pt idx="12087">
                  <c:v>43019.577708333331</c:v>
                </c:pt>
                <c:pt idx="12088">
                  <c:v>43019.581250000003</c:v>
                </c:pt>
                <c:pt idx="12089">
                  <c:v>43019.598935185182</c:v>
                </c:pt>
                <c:pt idx="12090">
                  <c:v>43019.674201388887</c:v>
                </c:pt>
                <c:pt idx="12091">
                  <c:v>43019.684988425928</c:v>
                </c:pt>
                <c:pt idx="12092">
                  <c:v>43019.688680555555</c:v>
                </c:pt>
                <c:pt idx="12093">
                  <c:v>43019.692685185182</c:v>
                </c:pt>
                <c:pt idx="12094">
                  <c:v>43019.70034722222</c:v>
                </c:pt>
                <c:pt idx="12095">
                  <c:v>43019.704097222224</c:v>
                </c:pt>
                <c:pt idx="12096">
                  <c:v>43019.712337962963</c:v>
                </c:pt>
                <c:pt idx="12097">
                  <c:v>43019.717002314814</c:v>
                </c:pt>
                <c:pt idx="12098">
                  <c:v>43020.345972222225</c:v>
                </c:pt>
                <c:pt idx="12099">
                  <c:v>43020.355347222219</c:v>
                </c:pt>
                <c:pt idx="12100">
                  <c:v>43020.362743055557</c:v>
                </c:pt>
                <c:pt idx="12101">
                  <c:v>43020.369212962964</c:v>
                </c:pt>
                <c:pt idx="12102">
                  <c:v>43020.387256944443</c:v>
                </c:pt>
                <c:pt idx="12103">
                  <c:v>43020.40384259259</c:v>
                </c:pt>
                <c:pt idx="12104">
                  <c:v>43020.413425925923</c:v>
                </c:pt>
                <c:pt idx="12105">
                  <c:v>43020.418043981481</c:v>
                </c:pt>
                <c:pt idx="12106">
                  <c:v>43020.422546296293</c:v>
                </c:pt>
                <c:pt idx="12107">
                  <c:v>43020.436377314814</c:v>
                </c:pt>
                <c:pt idx="12108">
                  <c:v>43020.450057870374</c:v>
                </c:pt>
                <c:pt idx="12109">
                  <c:v>43020.454421296294</c:v>
                </c:pt>
                <c:pt idx="12110">
                  <c:v>43020.458807870367</c:v>
                </c:pt>
                <c:pt idx="12111">
                  <c:v>43020.467326388891</c:v>
                </c:pt>
                <c:pt idx="12112">
                  <c:v>43020.47152777778</c:v>
                </c:pt>
                <c:pt idx="12113">
                  <c:v>43020.475682870368</c:v>
                </c:pt>
                <c:pt idx="12114">
                  <c:v>43020.483784722222</c:v>
                </c:pt>
                <c:pt idx="12115">
                  <c:v>43020.487858796296</c:v>
                </c:pt>
                <c:pt idx="12116">
                  <c:v>43020.491909722223</c:v>
                </c:pt>
                <c:pt idx="12117">
                  <c:v>43020.49596064815</c:v>
                </c:pt>
                <c:pt idx="12118">
                  <c:v>43020.5000462963</c:v>
                </c:pt>
                <c:pt idx="12119">
                  <c:v>43020.508275462962</c:v>
                </c:pt>
                <c:pt idx="12120">
                  <c:v>43020.512395833335</c:v>
                </c:pt>
                <c:pt idx="12121">
                  <c:v>43020.516481481478</c:v>
                </c:pt>
                <c:pt idx="12122">
                  <c:v>43020.547233796293</c:v>
                </c:pt>
                <c:pt idx="12123">
                  <c:v>43020.551018518519</c:v>
                </c:pt>
                <c:pt idx="12124">
                  <c:v>43020.554791666669</c:v>
                </c:pt>
                <c:pt idx="12125">
                  <c:v>43020.558518518519</c:v>
                </c:pt>
                <c:pt idx="12126">
                  <c:v>43020.562256944446</c:v>
                </c:pt>
                <c:pt idx="12127">
                  <c:v>43020.566041666665</c:v>
                </c:pt>
                <c:pt idx="12128">
                  <c:v>43020.56994212963</c:v>
                </c:pt>
                <c:pt idx="12129">
                  <c:v>43020.573865740742</c:v>
                </c:pt>
                <c:pt idx="12130">
                  <c:v>43020.582199074073</c:v>
                </c:pt>
                <c:pt idx="12131">
                  <c:v>43020.586400462962</c:v>
                </c:pt>
                <c:pt idx="12132">
                  <c:v>43020.590555555558</c:v>
                </c:pt>
                <c:pt idx="12133">
                  <c:v>43020.594652777778</c:v>
                </c:pt>
                <c:pt idx="12134">
                  <c:v>43020.598761574074</c:v>
                </c:pt>
                <c:pt idx="12135">
                  <c:v>43020.603321759256</c:v>
                </c:pt>
                <c:pt idx="12136">
                  <c:v>43020.607476851852</c:v>
                </c:pt>
                <c:pt idx="12137">
                  <c:v>43020.616064814814</c:v>
                </c:pt>
                <c:pt idx="12138">
                  <c:v>43020.620358796295</c:v>
                </c:pt>
                <c:pt idx="12139">
                  <c:v>43020.625243055554</c:v>
                </c:pt>
                <c:pt idx="12140">
                  <c:v>43020.719155092593</c:v>
                </c:pt>
                <c:pt idx="12141">
                  <c:v>43020.723449074074</c:v>
                </c:pt>
                <c:pt idx="12142">
                  <c:v>43020.741620370369</c:v>
                </c:pt>
                <c:pt idx="12143">
                  <c:v>43020.747604166667</c:v>
                </c:pt>
                <c:pt idx="12144">
                  <c:v>43020.754560185182</c:v>
                </c:pt>
                <c:pt idx="12145">
                  <c:v>43021.418090277781</c:v>
                </c:pt>
                <c:pt idx="12146">
                  <c:v>43021.486967592595</c:v>
                </c:pt>
                <c:pt idx="12147">
                  <c:v>43021.491944444446</c:v>
                </c:pt>
                <c:pt idx="12148">
                  <c:v>43021.496724537035</c:v>
                </c:pt>
                <c:pt idx="12149">
                  <c:v>43021.501574074071</c:v>
                </c:pt>
                <c:pt idx="12150">
                  <c:v>43021.506435185183</c:v>
                </c:pt>
                <c:pt idx="12151">
                  <c:v>43021.516770833332</c:v>
                </c:pt>
                <c:pt idx="12152">
                  <c:v>43021.521932870368</c:v>
                </c:pt>
                <c:pt idx="12153">
                  <c:v>43021.527361111112</c:v>
                </c:pt>
                <c:pt idx="12154">
                  <c:v>43021.532916666663</c:v>
                </c:pt>
                <c:pt idx="12155">
                  <c:v>43021.538356481484</c:v>
                </c:pt>
                <c:pt idx="12156">
                  <c:v>43021.54855324074</c:v>
                </c:pt>
                <c:pt idx="12157">
                  <c:v>43021.593761574077</c:v>
                </c:pt>
                <c:pt idx="12158">
                  <c:v>43021.597592592596</c:v>
                </c:pt>
                <c:pt idx="12159">
                  <c:v>43021.601423611108</c:v>
                </c:pt>
                <c:pt idx="12160">
                  <c:v>43021.609050925923</c:v>
                </c:pt>
                <c:pt idx="12161">
                  <c:v>43021.616979166669</c:v>
                </c:pt>
                <c:pt idx="12162">
                  <c:v>43021.621168981481</c:v>
                </c:pt>
                <c:pt idx="12163">
                  <c:v>43021.6253125</c:v>
                </c:pt>
                <c:pt idx="12164">
                  <c:v>43021.629606481481</c:v>
                </c:pt>
                <c:pt idx="12165">
                  <c:v>43021.633842592593</c:v>
                </c:pt>
                <c:pt idx="12166">
                  <c:v>43021.637789351851</c:v>
                </c:pt>
                <c:pt idx="12167">
                  <c:v>43021.641793981478</c:v>
                </c:pt>
                <c:pt idx="12168">
                  <c:v>43021.645844907405</c:v>
                </c:pt>
                <c:pt idx="12169">
                  <c:v>43021.649814814817</c:v>
                </c:pt>
                <c:pt idx="12170">
                  <c:v>43021.653761574074</c:v>
                </c:pt>
                <c:pt idx="12171">
                  <c:v>43021.657719907409</c:v>
                </c:pt>
                <c:pt idx="12172">
                  <c:v>43021.661608796298</c:v>
                </c:pt>
                <c:pt idx="12173">
                  <c:v>43021.669178240743</c:v>
                </c:pt>
                <c:pt idx="12174">
                  <c:v>43021.677071759259</c:v>
                </c:pt>
                <c:pt idx="12175">
                  <c:v>43021.681041666663</c:v>
                </c:pt>
                <c:pt idx="12176">
                  <c:v>43021.685173611113</c:v>
                </c:pt>
                <c:pt idx="12177">
                  <c:v>43021.693310185183</c:v>
                </c:pt>
                <c:pt idx="12178">
                  <c:v>43021.697488425925</c:v>
                </c:pt>
                <c:pt idx="12179">
                  <c:v>43021.708958333336</c:v>
                </c:pt>
                <c:pt idx="12180">
                  <c:v>43021.717962962961</c:v>
                </c:pt>
                <c:pt idx="12181">
                  <c:v>43021.731296296297</c:v>
                </c:pt>
                <c:pt idx="12182">
                  <c:v>43022.520057870373</c:v>
                </c:pt>
                <c:pt idx="12183">
                  <c:v>43022.535613425927</c:v>
                </c:pt>
                <c:pt idx="12184">
                  <c:v>43022.539456018516</c:v>
                </c:pt>
                <c:pt idx="12185">
                  <c:v>43022.543217592596</c:v>
                </c:pt>
                <c:pt idx="12186">
                  <c:v>43022.546967592592</c:v>
                </c:pt>
                <c:pt idx="12187">
                  <c:v>43022.550856481481</c:v>
                </c:pt>
                <c:pt idx="12188">
                  <c:v>43022.5546875</c:v>
                </c:pt>
                <c:pt idx="12189">
                  <c:v>43022.558541666665</c:v>
                </c:pt>
                <c:pt idx="12190">
                  <c:v>43022.5625</c:v>
                </c:pt>
                <c:pt idx="12191">
                  <c:v>43022.566307870373</c:v>
                </c:pt>
                <c:pt idx="12192">
                  <c:v>43022.569988425923</c:v>
                </c:pt>
                <c:pt idx="12193">
                  <c:v>43022.57372685185</c:v>
                </c:pt>
                <c:pt idx="12194">
                  <c:v>43022.577384259261</c:v>
                </c:pt>
                <c:pt idx="12195">
                  <c:v>43022.581064814818</c:v>
                </c:pt>
                <c:pt idx="12196">
                  <c:v>43022.588495370372</c:v>
                </c:pt>
                <c:pt idx="12197">
                  <c:v>43022.603391203702</c:v>
                </c:pt>
                <c:pt idx="12198">
                  <c:v>43022.610497685186</c:v>
                </c:pt>
                <c:pt idx="12199">
                  <c:v>43022.613993055558</c:v>
                </c:pt>
                <c:pt idx="12200">
                  <c:v>43022.644768518519</c:v>
                </c:pt>
                <c:pt idx="12201">
                  <c:v>43022.648159722223</c:v>
                </c:pt>
                <c:pt idx="12202">
                  <c:v>43022.66505787037</c:v>
                </c:pt>
                <c:pt idx="12203">
                  <c:v>43022.675740740742</c:v>
                </c:pt>
                <c:pt idx="12204">
                  <c:v>43022.683217592596</c:v>
                </c:pt>
                <c:pt idx="12205">
                  <c:v>43022.75335648148</c:v>
                </c:pt>
                <c:pt idx="12206">
                  <c:v>43023.355706018519</c:v>
                </c:pt>
                <c:pt idx="12207">
                  <c:v>43023.390902777777</c:v>
                </c:pt>
                <c:pt idx="12208">
                  <c:v>43023.411562499998</c:v>
                </c:pt>
                <c:pt idx="12209">
                  <c:v>43023.431030092594</c:v>
                </c:pt>
                <c:pt idx="12210">
                  <c:v>43023.436238425929</c:v>
                </c:pt>
                <c:pt idx="12211">
                  <c:v>43023.441458333335</c:v>
                </c:pt>
                <c:pt idx="12212">
                  <c:v>43023.44635416667</c:v>
                </c:pt>
                <c:pt idx="12213">
                  <c:v>43023.456284722219</c:v>
                </c:pt>
                <c:pt idx="12214">
                  <c:v>43023.460648148146</c:v>
                </c:pt>
                <c:pt idx="12215">
                  <c:v>43023.482743055552</c:v>
                </c:pt>
                <c:pt idx="12216">
                  <c:v>43023.48704861111</c:v>
                </c:pt>
                <c:pt idx="12217">
                  <c:v>43023.517685185187</c:v>
                </c:pt>
                <c:pt idx="12218">
                  <c:v>43023.525752314818</c:v>
                </c:pt>
                <c:pt idx="12219">
                  <c:v>43023.545092592591</c:v>
                </c:pt>
                <c:pt idx="12220">
                  <c:v>43023.548796296294</c:v>
                </c:pt>
                <c:pt idx="12221">
                  <c:v>43023.552557870367</c:v>
                </c:pt>
                <c:pt idx="12222">
                  <c:v>43023.567326388889</c:v>
                </c:pt>
                <c:pt idx="12223">
                  <c:v>43023.571053240739</c:v>
                </c:pt>
                <c:pt idx="12224">
                  <c:v>43023.581875000003</c:v>
                </c:pt>
                <c:pt idx="12225">
                  <c:v>43023.602870370371</c:v>
                </c:pt>
                <c:pt idx="12226">
                  <c:v>43023.606365740743</c:v>
                </c:pt>
                <c:pt idx="12227">
                  <c:v>43023.626782407409</c:v>
                </c:pt>
                <c:pt idx="12228">
                  <c:v>43023.636817129627</c:v>
                </c:pt>
                <c:pt idx="12229">
                  <c:v>43023.687939814816</c:v>
                </c:pt>
                <c:pt idx="12230">
                  <c:v>43023.691712962966</c:v>
                </c:pt>
                <c:pt idx="12231">
                  <c:v>43023.695844907408</c:v>
                </c:pt>
                <c:pt idx="12232">
                  <c:v>43023.709398148145</c:v>
                </c:pt>
                <c:pt idx="12233">
                  <c:v>43023.714155092595</c:v>
                </c:pt>
                <c:pt idx="12234">
                  <c:v>43023.747349537036</c:v>
                </c:pt>
                <c:pt idx="12235">
                  <c:v>43024.460636574076</c:v>
                </c:pt>
                <c:pt idx="12236">
                  <c:v>43024.470821759256</c:v>
                </c:pt>
                <c:pt idx="12237">
                  <c:v>43024.480914351851</c:v>
                </c:pt>
                <c:pt idx="12238">
                  <c:v>43024.485775462963</c:v>
                </c:pt>
                <c:pt idx="12239">
                  <c:v>43024.490706018521</c:v>
                </c:pt>
                <c:pt idx="12240">
                  <c:v>43024.495509259257</c:v>
                </c:pt>
                <c:pt idx="12241">
                  <c:v>43024.500243055554</c:v>
                </c:pt>
                <c:pt idx="12242">
                  <c:v>43024.504884259259</c:v>
                </c:pt>
                <c:pt idx="12243">
                  <c:v>43024.509375000001</c:v>
                </c:pt>
                <c:pt idx="12244">
                  <c:v>43024.513819444444</c:v>
                </c:pt>
                <c:pt idx="12245">
                  <c:v>43024.522835648146</c:v>
                </c:pt>
                <c:pt idx="12246">
                  <c:v>43024.527175925927</c:v>
                </c:pt>
                <c:pt idx="12247">
                  <c:v>43024.5315625</c:v>
                </c:pt>
                <c:pt idx="12248">
                  <c:v>43024.535995370374</c:v>
                </c:pt>
                <c:pt idx="12249">
                  <c:v>43024.540254629632</c:v>
                </c:pt>
                <c:pt idx="12250">
                  <c:v>43024.544490740744</c:v>
                </c:pt>
                <c:pt idx="12251">
                  <c:v>43024.548634259256</c:v>
                </c:pt>
                <c:pt idx="12252">
                  <c:v>43024.55296296296</c:v>
                </c:pt>
                <c:pt idx="12253">
                  <c:v>43024.557025462964</c:v>
                </c:pt>
                <c:pt idx="12254">
                  <c:v>43024.561122685183</c:v>
                </c:pt>
                <c:pt idx="12255">
                  <c:v>43024.565162037034</c:v>
                </c:pt>
                <c:pt idx="12256">
                  <c:v>43024.569155092591</c:v>
                </c:pt>
                <c:pt idx="12257">
                  <c:v>43024.573055555556</c:v>
                </c:pt>
                <c:pt idx="12258">
                  <c:v>43024.580752314818</c:v>
                </c:pt>
                <c:pt idx="12259">
                  <c:v>43024.584548611114</c:v>
                </c:pt>
                <c:pt idx="12260">
                  <c:v>43024.588310185187</c:v>
                </c:pt>
                <c:pt idx="12261">
                  <c:v>43024.592129629629</c:v>
                </c:pt>
                <c:pt idx="12262">
                  <c:v>43024.59584490741</c:v>
                </c:pt>
                <c:pt idx="12263">
                  <c:v>43024.59946759259</c:v>
                </c:pt>
                <c:pt idx="12264">
                  <c:v>43024.654027777775</c:v>
                </c:pt>
                <c:pt idx="12265">
                  <c:v>43024.657395833332</c:v>
                </c:pt>
                <c:pt idx="12266">
                  <c:v>43024.660879629628</c:v>
                </c:pt>
                <c:pt idx="12267">
                  <c:v>43024.664606481485</c:v>
                </c:pt>
                <c:pt idx="12268">
                  <c:v>43024.668136574073</c:v>
                </c:pt>
                <c:pt idx="12269">
                  <c:v>43024.671701388892</c:v>
                </c:pt>
                <c:pt idx="12270">
                  <c:v>43024.711562500001</c:v>
                </c:pt>
                <c:pt idx="12271">
                  <c:v>43024.752083333333</c:v>
                </c:pt>
                <c:pt idx="12272">
                  <c:v>43025.406365740739</c:v>
                </c:pt>
                <c:pt idx="12273">
                  <c:v>43025.558981481481</c:v>
                </c:pt>
                <c:pt idx="12274">
                  <c:v>43025.563275462962</c:v>
                </c:pt>
                <c:pt idx="12275">
                  <c:v>43025.571527777778</c:v>
                </c:pt>
                <c:pt idx="12276">
                  <c:v>43025.575567129628</c:v>
                </c:pt>
                <c:pt idx="12277">
                  <c:v>43025.579560185186</c:v>
                </c:pt>
                <c:pt idx="12278">
                  <c:v>43025.583495370367</c:v>
                </c:pt>
                <c:pt idx="12279">
                  <c:v>43025.587384259263</c:v>
                </c:pt>
                <c:pt idx="12280">
                  <c:v>43025.594965277778</c:v>
                </c:pt>
                <c:pt idx="12281">
                  <c:v>43025.602349537039</c:v>
                </c:pt>
                <c:pt idx="12282">
                  <c:v>43025.605937499997</c:v>
                </c:pt>
                <c:pt idx="12283">
                  <c:v>43025.609525462962</c:v>
                </c:pt>
                <c:pt idx="12284">
                  <c:v>43025.61309027778</c:v>
                </c:pt>
                <c:pt idx="12285">
                  <c:v>43025.616550925923</c:v>
                </c:pt>
                <c:pt idx="12286">
                  <c:v>43025.626828703702</c:v>
                </c:pt>
                <c:pt idx="12287">
                  <c:v>43025.678287037037</c:v>
                </c:pt>
                <c:pt idx="12288">
                  <c:v>43025.682106481479</c:v>
                </c:pt>
                <c:pt idx="12289">
                  <c:v>43025.685995370368</c:v>
                </c:pt>
                <c:pt idx="12290">
                  <c:v>43025.689953703702</c:v>
                </c:pt>
                <c:pt idx="12291">
                  <c:v>43025.694004629629</c:v>
                </c:pt>
                <c:pt idx="12292">
                  <c:v>43025.698182870372</c:v>
                </c:pt>
                <c:pt idx="12293">
                  <c:v>43025.706805555557</c:v>
                </c:pt>
                <c:pt idx="12294">
                  <c:v>43025.715671296297</c:v>
                </c:pt>
                <c:pt idx="12295">
                  <c:v>43025.720277777778</c:v>
                </c:pt>
                <c:pt idx="12296">
                  <c:v>43025.735069444447</c:v>
                </c:pt>
                <c:pt idx="12297">
                  <c:v>43025.758935185186</c:v>
                </c:pt>
                <c:pt idx="12298">
                  <c:v>43026.366736111115</c:v>
                </c:pt>
                <c:pt idx="12299">
                  <c:v>43026.509201388886</c:v>
                </c:pt>
                <c:pt idx="12300">
                  <c:v>43026.513981481483</c:v>
                </c:pt>
                <c:pt idx="12301">
                  <c:v>43026.523263888892</c:v>
                </c:pt>
                <c:pt idx="12302">
                  <c:v>43026.527766203704</c:v>
                </c:pt>
                <c:pt idx="12303">
                  <c:v>43026.532268518517</c:v>
                </c:pt>
                <c:pt idx="12304">
                  <c:v>43026.536550925928</c:v>
                </c:pt>
                <c:pt idx="12305">
                  <c:v>43026.54074074074</c:v>
                </c:pt>
                <c:pt idx="12306">
                  <c:v>43026.544999999998</c:v>
                </c:pt>
                <c:pt idx="12307">
                  <c:v>43026.549085648148</c:v>
                </c:pt>
                <c:pt idx="12308">
                  <c:v>43026.584224537037</c:v>
                </c:pt>
                <c:pt idx="12309">
                  <c:v>43026.606215277781</c:v>
                </c:pt>
                <c:pt idx="12310">
                  <c:v>43026.613252314812</c:v>
                </c:pt>
                <c:pt idx="12311">
                  <c:v>43026.616840277777</c:v>
                </c:pt>
                <c:pt idx="12312">
                  <c:v>43026.620335648149</c:v>
                </c:pt>
                <c:pt idx="12313">
                  <c:v>43026.630833333336</c:v>
                </c:pt>
                <c:pt idx="12314">
                  <c:v>43026.634270833332</c:v>
                </c:pt>
                <c:pt idx="12315">
                  <c:v>43026.637708333335</c:v>
                </c:pt>
                <c:pt idx="12316">
                  <c:v>43026.641099537039</c:v>
                </c:pt>
                <c:pt idx="12317">
                  <c:v>43026.644583333335</c:v>
                </c:pt>
                <c:pt idx="12318">
                  <c:v>43026.648182870369</c:v>
                </c:pt>
                <c:pt idx="12319">
                  <c:v>43026.655219907407</c:v>
                </c:pt>
                <c:pt idx="12320">
                  <c:v>43026.658784722225</c:v>
                </c:pt>
                <c:pt idx="12321">
                  <c:v>43026.662291666667</c:v>
                </c:pt>
                <c:pt idx="12322">
                  <c:v>43026.665925925925</c:v>
                </c:pt>
                <c:pt idx="12323">
                  <c:v>43026.680960648147</c:v>
                </c:pt>
                <c:pt idx="12324">
                  <c:v>43026.688784722224</c:v>
                </c:pt>
                <c:pt idx="12325">
                  <c:v>43026.705185185187</c:v>
                </c:pt>
                <c:pt idx="12326">
                  <c:v>43026.722303240742</c:v>
                </c:pt>
                <c:pt idx="12327">
                  <c:v>43027.458506944444</c:v>
                </c:pt>
                <c:pt idx="12328">
                  <c:v>43027.464074074072</c:v>
                </c:pt>
                <c:pt idx="12329">
                  <c:v>43027.469548611109</c:v>
                </c:pt>
                <c:pt idx="12330">
                  <c:v>43027.495613425926</c:v>
                </c:pt>
                <c:pt idx="12331">
                  <c:v>43027.500717592593</c:v>
                </c:pt>
                <c:pt idx="12332">
                  <c:v>43027.510451388887</c:v>
                </c:pt>
                <c:pt idx="12333">
                  <c:v>43027.562905092593</c:v>
                </c:pt>
                <c:pt idx="12334">
                  <c:v>43027.622106481482</c:v>
                </c:pt>
                <c:pt idx="12335">
                  <c:v>43027.66673611111</c:v>
                </c:pt>
                <c:pt idx="12336">
                  <c:v>43027.670393518521</c:v>
                </c:pt>
                <c:pt idx="12337">
                  <c:v>43027.677800925929</c:v>
                </c:pt>
                <c:pt idx="12338">
                  <c:v>43027.689467592594</c:v>
                </c:pt>
                <c:pt idx="12339">
                  <c:v>43027.693449074075</c:v>
                </c:pt>
                <c:pt idx="12340">
                  <c:v>43027.697546296295</c:v>
                </c:pt>
                <c:pt idx="12341">
                  <c:v>43027.701724537037</c:v>
                </c:pt>
                <c:pt idx="12342">
                  <c:v>43027.705995370372</c:v>
                </c:pt>
                <c:pt idx="12343">
                  <c:v>43027.710300925923</c:v>
                </c:pt>
                <c:pt idx="12344">
                  <c:v>43027.714942129627</c:v>
                </c:pt>
                <c:pt idx="12345">
                  <c:v>43027.729664351849</c:v>
                </c:pt>
                <c:pt idx="12346">
                  <c:v>43027.734652777777</c:v>
                </c:pt>
                <c:pt idx="12347">
                  <c:v>43027.739988425928</c:v>
                </c:pt>
                <c:pt idx="12348">
                  <c:v>43028.33693287037</c:v>
                </c:pt>
                <c:pt idx="12349">
                  <c:v>43028.345983796295</c:v>
                </c:pt>
                <c:pt idx="12350">
                  <c:v>43028.353692129633</c:v>
                </c:pt>
                <c:pt idx="12351">
                  <c:v>43028.361006944448</c:v>
                </c:pt>
                <c:pt idx="12352">
                  <c:v>43028.367847222224</c:v>
                </c:pt>
                <c:pt idx="12353">
                  <c:v>43028.374548611115</c:v>
                </c:pt>
                <c:pt idx="12354">
                  <c:v>43028.38108796296</c:v>
                </c:pt>
                <c:pt idx="12355">
                  <c:v>43028.387442129628</c:v>
                </c:pt>
                <c:pt idx="12356">
                  <c:v>43028.393391203703</c:v>
                </c:pt>
                <c:pt idx="12357">
                  <c:v>43028.399282407408</c:v>
                </c:pt>
                <c:pt idx="12358">
                  <c:v>43028.420497685183</c:v>
                </c:pt>
                <c:pt idx="12359">
                  <c:v>43028.42560185185</c:v>
                </c:pt>
                <c:pt idx="12360">
                  <c:v>43028.430567129632</c:v>
                </c:pt>
                <c:pt idx="12361">
                  <c:v>43028.435474537036</c:v>
                </c:pt>
                <c:pt idx="12362">
                  <c:v>43028.440428240741</c:v>
                </c:pt>
                <c:pt idx="12363">
                  <c:v>43028.445428240739</c:v>
                </c:pt>
                <c:pt idx="12364">
                  <c:v>43028.450370370374</c:v>
                </c:pt>
                <c:pt idx="12365">
                  <c:v>43028.455393518518</c:v>
                </c:pt>
                <c:pt idx="12366">
                  <c:v>43028.460370370369</c:v>
                </c:pt>
                <c:pt idx="12367">
                  <c:v>43028.46533564815</c:v>
                </c:pt>
                <c:pt idx="12368">
                  <c:v>43028.470300925925</c:v>
                </c:pt>
                <c:pt idx="12369">
                  <c:v>43028.479930555557</c:v>
                </c:pt>
                <c:pt idx="12370">
                  <c:v>43028.484814814816</c:v>
                </c:pt>
                <c:pt idx="12371">
                  <c:v>43028.52685185185</c:v>
                </c:pt>
                <c:pt idx="12372">
                  <c:v>43028.568831018521</c:v>
                </c:pt>
                <c:pt idx="12373">
                  <c:v>43028.658807870372</c:v>
                </c:pt>
                <c:pt idx="12374">
                  <c:v>43028.665983796294</c:v>
                </c:pt>
                <c:pt idx="12375">
                  <c:v>43028.670231481483</c:v>
                </c:pt>
                <c:pt idx="12376">
                  <c:v>43028.67391203704</c:v>
                </c:pt>
                <c:pt idx="12377">
                  <c:v>43028.67759259259</c:v>
                </c:pt>
                <c:pt idx="12378">
                  <c:v>43028.681458333333</c:v>
                </c:pt>
                <c:pt idx="12379">
                  <c:v>43028.685381944444</c:v>
                </c:pt>
                <c:pt idx="12380">
                  <c:v>43028.689409722225</c:v>
                </c:pt>
                <c:pt idx="12381">
                  <c:v>43028.69327546296</c:v>
                </c:pt>
                <c:pt idx="12382">
                  <c:v>43028.697476851848</c:v>
                </c:pt>
                <c:pt idx="12383">
                  <c:v>43028.70171296296</c:v>
                </c:pt>
                <c:pt idx="12384">
                  <c:v>43028.714537037034</c:v>
                </c:pt>
                <c:pt idx="12385">
                  <c:v>43029.354155092595</c:v>
                </c:pt>
                <c:pt idx="12386">
                  <c:v>43029.457499999997</c:v>
                </c:pt>
                <c:pt idx="12387">
                  <c:v>43029.473171296297</c:v>
                </c:pt>
                <c:pt idx="12388">
                  <c:v>43029.477962962963</c:v>
                </c:pt>
                <c:pt idx="12389">
                  <c:v>43029.48337962963</c:v>
                </c:pt>
                <c:pt idx="12390">
                  <c:v>43029.488425925927</c:v>
                </c:pt>
                <c:pt idx="12391">
                  <c:v>43029.493680555555</c:v>
                </c:pt>
                <c:pt idx="12392">
                  <c:v>43029.532638888886</c:v>
                </c:pt>
                <c:pt idx="12393">
                  <c:v>43029.568784722222</c:v>
                </c:pt>
                <c:pt idx="12394">
                  <c:v>43029.574849537035</c:v>
                </c:pt>
                <c:pt idx="12395">
                  <c:v>43029.593460648146</c:v>
                </c:pt>
                <c:pt idx="12396">
                  <c:v>43029.612800925926</c:v>
                </c:pt>
                <c:pt idx="12397">
                  <c:v>43029.621377314812</c:v>
                </c:pt>
                <c:pt idx="12398">
                  <c:v>43029.626423611109</c:v>
                </c:pt>
                <c:pt idx="12399">
                  <c:v>43029.631018518521</c:v>
                </c:pt>
                <c:pt idx="12400">
                  <c:v>43029.649884259263</c:v>
                </c:pt>
                <c:pt idx="12401">
                  <c:v>43029.655023148145</c:v>
                </c:pt>
                <c:pt idx="12402">
                  <c:v>43029.65892361111</c:v>
                </c:pt>
                <c:pt idx="12403">
                  <c:v>43029.664780092593</c:v>
                </c:pt>
                <c:pt idx="12404">
                  <c:v>43029.670312499999</c:v>
                </c:pt>
                <c:pt idx="12405">
                  <c:v>43029.676493055558</c:v>
                </c:pt>
                <c:pt idx="12406">
                  <c:v>43029.682025462964</c:v>
                </c:pt>
                <c:pt idx="12407">
                  <c:v>43029.707743055558</c:v>
                </c:pt>
                <c:pt idx="12408">
                  <c:v>43029.712442129632</c:v>
                </c:pt>
                <c:pt idx="12409">
                  <c:v>43029.735648148147</c:v>
                </c:pt>
                <c:pt idx="12410">
                  <c:v>43029.747534722221</c:v>
                </c:pt>
                <c:pt idx="12411">
                  <c:v>43029.771284722221</c:v>
                </c:pt>
                <c:pt idx="12412">
                  <c:v>43030.385659722226</c:v>
                </c:pt>
                <c:pt idx="12413">
                  <c:v>43030.404143518521</c:v>
                </c:pt>
                <c:pt idx="12414">
                  <c:v>43030.444930555554</c:v>
                </c:pt>
                <c:pt idx="12415">
                  <c:v>43030.450150462966</c:v>
                </c:pt>
                <c:pt idx="12416">
                  <c:v>43030.475694444445</c:v>
                </c:pt>
                <c:pt idx="12417">
                  <c:v>43030.480879629627</c:v>
                </c:pt>
                <c:pt idx="12418">
                  <c:v>43030.485960648148</c:v>
                </c:pt>
                <c:pt idx="12419">
                  <c:v>43030.495972222219</c:v>
                </c:pt>
                <c:pt idx="12420">
                  <c:v>43030.500925925924</c:v>
                </c:pt>
                <c:pt idx="12421">
                  <c:v>43030.505682870367</c:v>
                </c:pt>
                <c:pt idx="12422">
                  <c:v>43030.510474537034</c:v>
                </c:pt>
                <c:pt idx="12423">
                  <c:v>43030.515185185184</c:v>
                </c:pt>
                <c:pt idx="12424">
                  <c:v>43030.519803240742</c:v>
                </c:pt>
                <c:pt idx="12425">
                  <c:v>43030.524375000001</c:v>
                </c:pt>
                <c:pt idx="12426">
                  <c:v>43030.533368055556</c:v>
                </c:pt>
                <c:pt idx="12427">
                  <c:v>43030.537800925929</c:v>
                </c:pt>
                <c:pt idx="12428">
                  <c:v>43030.542129629626</c:v>
                </c:pt>
                <c:pt idx="12429">
                  <c:v>43030.546388888892</c:v>
                </c:pt>
                <c:pt idx="12430">
                  <c:v>43030.550694444442</c:v>
                </c:pt>
                <c:pt idx="12431">
                  <c:v>43030.554861111108</c:v>
                </c:pt>
                <c:pt idx="12432">
                  <c:v>43030.563032407408</c:v>
                </c:pt>
                <c:pt idx="12433">
                  <c:v>43030.567083333335</c:v>
                </c:pt>
                <c:pt idx="12434">
                  <c:v>43030.571087962962</c:v>
                </c:pt>
                <c:pt idx="12435">
                  <c:v>43030.575023148151</c:v>
                </c:pt>
                <c:pt idx="12436">
                  <c:v>43030.578912037039</c:v>
                </c:pt>
                <c:pt idx="12437">
                  <c:v>43030.582812499997</c:v>
                </c:pt>
                <c:pt idx="12438">
                  <c:v>43031.440567129626</c:v>
                </c:pt>
                <c:pt idx="12439">
                  <c:v>43031.445925925924</c:v>
                </c:pt>
                <c:pt idx="12440">
                  <c:v>43031.451168981483</c:v>
                </c:pt>
                <c:pt idx="12441">
                  <c:v>43031.461689814816</c:v>
                </c:pt>
                <c:pt idx="12442">
                  <c:v>43031.466898148145</c:v>
                </c:pt>
                <c:pt idx="12443">
                  <c:v>43031.477094907408</c:v>
                </c:pt>
                <c:pt idx="12444">
                  <c:v>43031.482094907406</c:v>
                </c:pt>
                <c:pt idx="12445">
                  <c:v>43031.496759259258</c:v>
                </c:pt>
                <c:pt idx="12446">
                  <c:v>43031.501423611109</c:v>
                </c:pt>
                <c:pt idx="12447">
                  <c:v>43031.506111111114</c:v>
                </c:pt>
                <c:pt idx="12448">
                  <c:v>43031.510752314818</c:v>
                </c:pt>
                <c:pt idx="12449">
                  <c:v>43031.515335648146</c:v>
                </c:pt>
                <c:pt idx="12450">
                  <c:v>43031.528599537036</c:v>
                </c:pt>
                <c:pt idx="12451">
                  <c:v>43031.532962962963</c:v>
                </c:pt>
                <c:pt idx="12452">
                  <c:v>43031.537268518521</c:v>
                </c:pt>
                <c:pt idx="12453">
                  <c:v>43031.541527777779</c:v>
                </c:pt>
                <c:pt idx="12454">
                  <c:v>43031.545694444445</c:v>
                </c:pt>
                <c:pt idx="12455">
                  <c:v>43031.549791666665</c:v>
                </c:pt>
                <c:pt idx="12456">
                  <c:v>43031.553796296299</c:v>
                </c:pt>
                <c:pt idx="12457">
                  <c:v>43031.557835648149</c:v>
                </c:pt>
                <c:pt idx="12458">
                  <c:v>43031.561793981484</c:v>
                </c:pt>
                <c:pt idx="12459">
                  <c:v>43031.565752314818</c:v>
                </c:pt>
                <c:pt idx="12460">
                  <c:v>43031.573657407411</c:v>
                </c:pt>
                <c:pt idx="12461">
                  <c:v>43031.577488425923</c:v>
                </c:pt>
                <c:pt idx="12462">
                  <c:v>43031.581273148149</c:v>
                </c:pt>
                <c:pt idx="12463">
                  <c:v>43031.585069444445</c:v>
                </c:pt>
                <c:pt idx="12464">
                  <c:v>43031.612569444442</c:v>
                </c:pt>
                <c:pt idx="12465">
                  <c:v>43031.66201388889</c:v>
                </c:pt>
                <c:pt idx="12466">
                  <c:v>43031.666574074072</c:v>
                </c:pt>
                <c:pt idx="12467">
                  <c:v>43031.67015046296</c:v>
                </c:pt>
                <c:pt idx="12468">
                  <c:v>43031.673738425925</c:v>
                </c:pt>
                <c:pt idx="12469">
                  <c:v>43031.677361111113</c:v>
                </c:pt>
                <c:pt idx="12470">
                  <c:v>43031.681516203702</c:v>
                </c:pt>
                <c:pt idx="12471">
                  <c:v>43031.687060185184</c:v>
                </c:pt>
                <c:pt idx="12472">
                  <c:v>43031.695972222224</c:v>
                </c:pt>
                <c:pt idx="12473">
                  <c:v>43032.335439814815</c:v>
                </c:pt>
                <c:pt idx="12474">
                  <c:v>43032.42759259259</c:v>
                </c:pt>
                <c:pt idx="12475">
                  <c:v>43032.540243055555</c:v>
                </c:pt>
                <c:pt idx="12476">
                  <c:v>43032.54488425926</c:v>
                </c:pt>
                <c:pt idx="12477">
                  <c:v>43032.549375000002</c:v>
                </c:pt>
                <c:pt idx="12478">
                  <c:v>43032.613657407404</c:v>
                </c:pt>
                <c:pt idx="12479">
                  <c:v>43032.617326388892</c:v>
                </c:pt>
                <c:pt idx="12480">
                  <c:v>43032.621157407404</c:v>
                </c:pt>
                <c:pt idx="12481">
                  <c:v>43032.639872685184</c:v>
                </c:pt>
                <c:pt idx="12482">
                  <c:v>43033.336863425924</c:v>
                </c:pt>
                <c:pt idx="12483">
                  <c:v>43033.348703703705</c:v>
                </c:pt>
                <c:pt idx="12484">
                  <c:v>43033.359386574077</c:v>
                </c:pt>
                <c:pt idx="12485">
                  <c:v>43033.368113425924</c:v>
                </c:pt>
                <c:pt idx="12486">
                  <c:v>43033.37636574074</c:v>
                </c:pt>
                <c:pt idx="12487">
                  <c:v>43033.384467592594</c:v>
                </c:pt>
                <c:pt idx="12488">
                  <c:v>43033.391886574071</c:v>
                </c:pt>
                <c:pt idx="12489">
                  <c:v>43033.399421296293</c:v>
                </c:pt>
                <c:pt idx="12490">
                  <c:v>43033.454756944448</c:v>
                </c:pt>
                <c:pt idx="12491">
                  <c:v>43033.460532407407</c:v>
                </c:pt>
                <c:pt idx="12492">
                  <c:v>43033.466527777775</c:v>
                </c:pt>
                <c:pt idx="12493">
                  <c:v>43033.472442129627</c:v>
                </c:pt>
                <c:pt idx="12494">
                  <c:v>43033.478009259263</c:v>
                </c:pt>
                <c:pt idx="12495">
                  <c:v>43033.489131944443</c:v>
                </c:pt>
                <c:pt idx="12496">
                  <c:v>43033.505162037036</c:v>
                </c:pt>
                <c:pt idx="12497">
                  <c:v>43034.348912037036</c:v>
                </c:pt>
                <c:pt idx="12498">
                  <c:v>43034.359467592592</c:v>
                </c:pt>
                <c:pt idx="12499">
                  <c:v>43034.370138888888</c:v>
                </c:pt>
                <c:pt idx="12500">
                  <c:v>43034.427037037036</c:v>
                </c:pt>
                <c:pt idx="12501">
                  <c:v>43034.480567129627</c:v>
                </c:pt>
                <c:pt idx="12502">
                  <c:v>43034.490601851852</c:v>
                </c:pt>
                <c:pt idx="12503">
                  <c:v>43034.518796296295</c:v>
                </c:pt>
                <c:pt idx="12504">
                  <c:v>43034.53229166667</c:v>
                </c:pt>
                <c:pt idx="12505">
                  <c:v>43034.61650462963</c:v>
                </c:pt>
                <c:pt idx="12506">
                  <c:v>43034.628194444442</c:v>
                </c:pt>
                <c:pt idx="12507">
                  <c:v>43034.635648148149</c:v>
                </c:pt>
                <c:pt idx="12508">
                  <c:v>43034.63921296296</c:v>
                </c:pt>
                <c:pt idx="12509">
                  <c:v>43034.642916666664</c:v>
                </c:pt>
                <c:pt idx="12510">
                  <c:v>43034.646539351852</c:v>
                </c:pt>
                <c:pt idx="12511">
                  <c:v>43034.650185185186</c:v>
                </c:pt>
                <c:pt idx="12512">
                  <c:v>43034.653981481482</c:v>
                </c:pt>
                <c:pt idx="12513">
                  <c:v>43034.657777777778</c:v>
                </c:pt>
                <c:pt idx="12514">
                  <c:v>43034.66165509259</c:v>
                </c:pt>
                <c:pt idx="12515">
                  <c:v>43034.66547453704</c:v>
                </c:pt>
                <c:pt idx="12516">
                  <c:v>43034.669328703705</c:v>
                </c:pt>
                <c:pt idx="12517">
                  <c:v>43034.673402777778</c:v>
                </c:pt>
                <c:pt idx="12518">
                  <c:v>43034.677523148152</c:v>
                </c:pt>
                <c:pt idx="12519">
                  <c:v>43034.681712962964</c:v>
                </c:pt>
                <c:pt idx="12520">
                  <c:v>43034.685856481483</c:v>
                </c:pt>
                <c:pt idx="12521">
                  <c:v>43034.69085648148</c:v>
                </c:pt>
                <c:pt idx="12522">
                  <c:v>43034.695497685185</c:v>
                </c:pt>
                <c:pt idx="12523">
                  <c:v>43034.700104166666</c:v>
                </c:pt>
                <c:pt idx="12524">
                  <c:v>43034.704942129632</c:v>
                </c:pt>
                <c:pt idx="12525">
                  <c:v>43034.710081018522</c:v>
                </c:pt>
                <c:pt idx="12526">
                  <c:v>43034.715370370373</c:v>
                </c:pt>
                <c:pt idx="12527">
                  <c:v>43034.721053240741</c:v>
                </c:pt>
                <c:pt idx="12528">
                  <c:v>43034.727175925924</c:v>
                </c:pt>
                <c:pt idx="12529">
                  <c:v>43034.733252314814</c:v>
                </c:pt>
                <c:pt idx="12530">
                  <c:v>43034.73982638889</c:v>
                </c:pt>
                <c:pt idx="12531">
                  <c:v>43034.747175925928</c:v>
                </c:pt>
                <c:pt idx="12532">
                  <c:v>43034.765983796293</c:v>
                </c:pt>
                <c:pt idx="12533">
                  <c:v>43035.635428240741</c:v>
                </c:pt>
                <c:pt idx="12534">
                  <c:v>43035.639953703707</c:v>
                </c:pt>
                <c:pt idx="12535">
                  <c:v>43035.646099537036</c:v>
                </c:pt>
                <c:pt idx="12536">
                  <c:v>43035.674085648148</c:v>
                </c:pt>
                <c:pt idx="12537">
                  <c:v>43035.680532407408</c:v>
                </c:pt>
                <c:pt idx="12538">
                  <c:v>43035.68949074074</c:v>
                </c:pt>
                <c:pt idx="12539">
                  <c:v>43035.698113425926</c:v>
                </c:pt>
                <c:pt idx="12540">
                  <c:v>43035.708634259259</c:v>
                </c:pt>
                <c:pt idx="12541">
                  <c:v>43035.720497685186</c:v>
                </c:pt>
                <c:pt idx="12542">
                  <c:v>43036.336793981478</c:v>
                </c:pt>
                <c:pt idx="12543">
                  <c:v>43036.345891203702</c:v>
                </c:pt>
                <c:pt idx="12544">
                  <c:v>43036.353368055556</c:v>
                </c:pt>
                <c:pt idx="12545">
                  <c:v>43036.360590277778</c:v>
                </c:pt>
                <c:pt idx="12546">
                  <c:v>43036.367094907408</c:v>
                </c:pt>
                <c:pt idx="12547">
                  <c:v>43036.373078703706</c:v>
                </c:pt>
                <c:pt idx="12548">
                  <c:v>43036.378703703704</c:v>
                </c:pt>
                <c:pt idx="12549">
                  <c:v>43036.384305555555</c:v>
                </c:pt>
                <c:pt idx="12550">
                  <c:v>43036.390034722222</c:v>
                </c:pt>
                <c:pt idx="12551">
                  <c:v>43036.395613425928</c:v>
                </c:pt>
                <c:pt idx="12552">
                  <c:v>43036.40111111111</c:v>
                </c:pt>
                <c:pt idx="12553">
                  <c:v>43036.406504629631</c:v>
                </c:pt>
                <c:pt idx="12554">
                  <c:v>43036.41202546296</c:v>
                </c:pt>
                <c:pt idx="12555">
                  <c:v>43036.417500000003</c:v>
                </c:pt>
                <c:pt idx="12556">
                  <c:v>43036.423078703701</c:v>
                </c:pt>
                <c:pt idx="12557">
                  <c:v>43036.428888888891</c:v>
                </c:pt>
                <c:pt idx="12558">
                  <c:v>43036.434374999997</c:v>
                </c:pt>
                <c:pt idx="12559">
                  <c:v>43036.439305555556</c:v>
                </c:pt>
                <c:pt idx="12560">
                  <c:v>43036.444432870368</c:v>
                </c:pt>
                <c:pt idx="12561">
                  <c:v>43036.449988425928</c:v>
                </c:pt>
                <c:pt idx="12562">
                  <c:v>43036.454942129632</c:v>
                </c:pt>
                <c:pt idx="12563">
                  <c:v>43036.460115740738</c:v>
                </c:pt>
                <c:pt idx="12564">
                  <c:v>43036.46435185185</c:v>
                </c:pt>
                <c:pt idx="12565">
                  <c:v>43036.474189814813</c:v>
                </c:pt>
                <c:pt idx="12566">
                  <c:v>43036.518969907411</c:v>
                </c:pt>
                <c:pt idx="12567">
                  <c:v>43036.526782407411</c:v>
                </c:pt>
                <c:pt idx="12568">
                  <c:v>43036.531180555554</c:v>
                </c:pt>
                <c:pt idx="12569">
                  <c:v>43036.535219907404</c:v>
                </c:pt>
                <c:pt idx="12570">
                  <c:v>43036.556296296294</c:v>
                </c:pt>
                <c:pt idx="12571">
                  <c:v>43036.56013888889</c:v>
                </c:pt>
                <c:pt idx="12572">
                  <c:v>43036.564212962963</c:v>
                </c:pt>
                <c:pt idx="12573">
                  <c:v>43036.56858796296</c:v>
                </c:pt>
                <c:pt idx="12574">
                  <c:v>43036.578159722223</c:v>
                </c:pt>
                <c:pt idx="12575">
                  <c:v>43036.584062499998</c:v>
                </c:pt>
                <c:pt idx="12576">
                  <c:v>43036.589456018519</c:v>
                </c:pt>
                <c:pt idx="12577">
                  <c:v>43036.594965277778</c:v>
                </c:pt>
                <c:pt idx="12578">
                  <c:v>43036.604837962965</c:v>
                </c:pt>
                <c:pt idx="12579">
                  <c:v>43036.611932870372</c:v>
                </c:pt>
                <c:pt idx="12580">
                  <c:v>43036.617256944446</c:v>
                </c:pt>
                <c:pt idx="12581">
                  <c:v>43036.62636574074</c:v>
                </c:pt>
                <c:pt idx="12582">
                  <c:v>43036.644803240742</c:v>
                </c:pt>
                <c:pt idx="12583">
                  <c:v>43036.656365740739</c:v>
                </c:pt>
                <c:pt idx="12584">
                  <c:v>43036.670185185183</c:v>
                </c:pt>
                <c:pt idx="12585">
                  <c:v>43036.675162037034</c:v>
                </c:pt>
                <c:pt idx="12586">
                  <c:v>43036.688020833331</c:v>
                </c:pt>
                <c:pt idx="12587">
                  <c:v>43036.699259259258</c:v>
                </c:pt>
                <c:pt idx="12588">
                  <c:v>43036.703680555554</c:v>
                </c:pt>
                <c:pt idx="12589">
                  <c:v>43036.708518518521</c:v>
                </c:pt>
                <c:pt idx="12590">
                  <c:v>43036.714490740742</c:v>
                </c:pt>
                <c:pt idx="12591">
                  <c:v>43036.72552083333</c:v>
                </c:pt>
                <c:pt idx="12592">
                  <c:v>43037.353935185187</c:v>
                </c:pt>
                <c:pt idx="12593">
                  <c:v>43037.360925925925</c:v>
                </c:pt>
                <c:pt idx="12594">
                  <c:v>43037.38175925926</c:v>
                </c:pt>
                <c:pt idx="12595">
                  <c:v>43037.389201388891</c:v>
                </c:pt>
                <c:pt idx="12596">
                  <c:v>43037.397037037037</c:v>
                </c:pt>
                <c:pt idx="12597">
                  <c:v>43037.403541666667</c:v>
                </c:pt>
                <c:pt idx="12598">
                  <c:v>43037.414027777777</c:v>
                </c:pt>
                <c:pt idx="12599">
                  <c:v>43037.419386574074</c:v>
                </c:pt>
                <c:pt idx="12600">
                  <c:v>43037.42454861111</c:v>
                </c:pt>
                <c:pt idx="12601">
                  <c:v>43037.429606481484</c:v>
                </c:pt>
                <c:pt idx="12602">
                  <c:v>43037.434618055559</c:v>
                </c:pt>
                <c:pt idx="12603">
                  <c:v>43037.444398148145</c:v>
                </c:pt>
                <c:pt idx="12604">
                  <c:v>43037.448796296296</c:v>
                </c:pt>
                <c:pt idx="12605">
                  <c:v>43037.453252314815</c:v>
                </c:pt>
                <c:pt idx="12606">
                  <c:v>43037.45784722222</c:v>
                </c:pt>
                <c:pt idx="12607">
                  <c:v>43037.466724537036</c:v>
                </c:pt>
                <c:pt idx="12608">
                  <c:v>43037.484131944446</c:v>
                </c:pt>
                <c:pt idx="12609">
                  <c:v>43037.492118055554</c:v>
                </c:pt>
                <c:pt idx="12610">
                  <c:v>43037.509375000001</c:v>
                </c:pt>
                <c:pt idx="12611">
                  <c:v>43037.52888888889</c:v>
                </c:pt>
                <c:pt idx="12612">
                  <c:v>43037.636469907404</c:v>
                </c:pt>
                <c:pt idx="12613">
                  <c:v>43037.679537037038</c:v>
                </c:pt>
                <c:pt idx="12614">
                  <c:v>43037.687222222223</c:v>
                </c:pt>
                <c:pt idx="12615">
                  <c:v>43037.695532407408</c:v>
                </c:pt>
                <c:pt idx="12616">
                  <c:v>43037.700532407405</c:v>
                </c:pt>
                <c:pt idx="12617">
                  <c:v>43037.717974537038</c:v>
                </c:pt>
                <c:pt idx="12618">
                  <c:v>43037.728819444441</c:v>
                </c:pt>
                <c:pt idx="12619">
                  <c:v>43037.740694444445</c:v>
                </c:pt>
                <c:pt idx="12620">
                  <c:v>43038.50577546296</c:v>
                </c:pt>
                <c:pt idx="12621">
                  <c:v>43038.633159722223</c:v>
                </c:pt>
                <c:pt idx="12622">
                  <c:v>43039.411921296298</c:v>
                </c:pt>
                <c:pt idx="12623">
                  <c:v>43039.417129629626</c:v>
                </c:pt>
                <c:pt idx="12624">
                  <c:v>43039.422800925924</c:v>
                </c:pt>
                <c:pt idx="12625">
                  <c:v>43039.432997685188</c:v>
                </c:pt>
                <c:pt idx="12626">
                  <c:v>43039.437604166669</c:v>
                </c:pt>
                <c:pt idx="12627">
                  <c:v>43039.452546296299</c:v>
                </c:pt>
                <c:pt idx="12628">
                  <c:v>43039.456909722219</c:v>
                </c:pt>
                <c:pt idx="12629">
                  <c:v>43039.470706018517</c:v>
                </c:pt>
                <c:pt idx="12630">
                  <c:v>43039.475231481483</c:v>
                </c:pt>
                <c:pt idx="12631">
                  <c:v>43039.492118055554</c:v>
                </c:pt>
                <c:pt idx="12632">
                  <c:v>43039.504062499997</c:v>
                </c:pt>
                <c:pt idx="12633">
                  <c:v>43039.507974537039</c:v>
                </c:pt>
                <c:pt idx="12634">
                  <c:v>43039.512025462966</c:v>
                </c:pt>
                <c:pt idx="12635">
                  <c:v>43039.515949074077</c:v>
                </c:pt>
                <c:pt idx="12636">
                  <c:v>43039.528425925928</c:v>
                </c:pt>
                <c:pt idx="12637">
                  <c:v>43039.532222222224</c:v>
                </c:pt>
                <c:pt idx="12638">
                  <c:v>43039.539780092593</c:v>
                </c:pt>
                <c:pt idx="12639">
                  <c:v>43039.557025462964</c:v>
                </c:pt>
                <c:pt idx="12640">
                  <c:v>43039.564791666664</c:v>
                </c:pt>
                <c:pt idx="12641">
                  <c:v>43039.572152777779</c:v>
                </c:pt>
                <c:pt idx="12642">
                  <c:v>43039.602719907409</c:v>
                </c:pt>
                <c:pt idx="12643">
                  <c:v>43039.607476851852</c:v>
                </c:pt>
                <c:pt idx="12644">
                  <c:v>43039.612442129626</c:v>
                </c:pt>
                <c:pt idx="12645">
                  <c:v>43039.61650462963</c:v>
                </c:pt>
                <c:pt idx="12646">
                  <c:v>43039.62060185185</c:v>
                </c:pt>
                <c:pt idx="12647">
                  <c:v>43039.625497685185</c:v>
                </c:pt>
                <c:pt idx="12648">
                  <c:v>43040.335057870368</c:v>
                </c:pt>
                <c:pt idx="12649">
                  <c:v>43040.346261574072</c:v>
                </c:pt>
                <c:pt idx="12650">
                  <c:v>43040.424340277779</c:v>
                </c:pt>
                <c:pt idx="12651">
                  <c:v>43040.481863425928</c:v>
                </c:pt>
                <c:pt idx="12652">
                  <c:v>43040.513819444444</c:v>
                </c:pt>
                <c:pt idx="12653">
                  <c:v>43040.521319444444</c:v>
                </c:pt>
                <c:pt idx="12654">
                  <c:v>43040.532766203702</c:v>
                </c:pt>
                <c:pt idx="12655">
                  <c:v>43040.536678240744</c:v>
                </c:pt>
                <c:pt idx="12656">
                  <c:v>43040.540648148148</c:v>
                </c:pt>
                <c:pt idx="12657">
                  <c:v>43040.55269675926</c:v>
                </c:pt>
                <c:pt idx="12658">
                  <c:v>43040.560289351852</c:v>
                </c:pt>
                <c:pt idx="12659">
                  <c:v>43040.564155092594</c:v>
                </c:pt>
                <c:pt idx="12660">
                  <c:v>43040.568483796298</c:v>
                </c:pt>
                <c:pt idx="12661">
                  <c:v>43040.572893518518</c:v>
                </c:pt>
                <c:pt idx="12662">
                  <c:v>43040.576643518521</c:v>
                </c:pt>
                <c:pt idx="12663">
                  <c:v>43040.580775462964</c:v>
                </c:pt>
                <c:pt idx="12664">
                  <c:v>43040.586967592593</c:v>
                </c:pt>
                <c:pt idx="12665">
                  <c:v>43040.593460648146</c:v>
                </c:pt>
                <c:pt idx="12666">
                  <c:v>43040.599791666667</c:v>
                </c:pt>
                <c:pt idx="12667">
                  <c:v>43040.605763888889</c:v>
                </c:pt>
                <c:pt idx="12668">
                  <c:v>43040.61341435185</c:v>
                </c:pt>
                <c:pt idx="12669">
                  <c:v>43040.622141203705</c:v>
                </c:pt>
                <c:pt idx="12670">
                  <c:v>43040.627847222226</c:v>
                </c:pt>
                <c:pt idx="12671">
                  <c:v>43040.633090277777</c:v>
                </c:pt>
                <c:pt idx="12672">
                  <c:v>43040.639467592591</c:v>
                </c:pt>
                <c:pt idx="12673">
                  <c:v>43040.645173611112</c:v>
                </c:pt>
                <c:pt idx="12674">
                  <c:v>43040.649722222224</c:v>
                </c:pt>
                <c:pt idx="12675">
                  <c:v>43040.653333333335</c:v>
                </c:pt>
                <c:pt idx="12676">
                  <c:v>43040.657847222225</c:v>
                </c:pt>
                <c:pt idx="12677">
                  <c:v>43040.66302083333</c:v>
                </c:pt>
                <c:pt idx="12678">
                  <c:v>43040.668645833335</c:v>
                </c:pt>
                <c:pt idx="12679">
                  <c:v>43040.67591435185</c:v>
                </c:pt>
                <c:pt idx="12680">
                  <c:v>43040.681875000002</c:v>
                </c:pt>
                <c:pt idx="12681">
                  <c:v>43040.68644675926</c:v>
                </c:pt>
                <c:pt idx="12682">
                  <c:v>43040.691307870373</c:v>
                </c:pt>
                <c:pt idx="12683">
                  <c:v>43040.698530092595</c:v>
                </c:pt>
                <c:pt idx="12684">
                  <c:v>43040.707442129627</c:v>
                </c:pt>
                <c:pt idx="12685">
                  <c:v>43040.716099537036</c:v>
                </c:pt>
                <c:pt idx="12686">
                  <c:v>43040.722141203703</c:v>
                </c:pt>
                <c:pt idx="12687">
                  <c:v>43040.729305555556</c:v>
                </c:pt>
                <c:pt idx="12688">
                  <c:v>43040.735393518517</c:v>
                </c:pt>
                <c:pt idx="12689">
                  <c:v>43040.741122685184</c:v>
                </c:pt>
                <c:pt idx="12690">
                  <c:v>43040.75440972222</c:v>
                </c:pt>
                <c:pt idx="12691">
                  <c:v>43041.348541666666</c:v>
                </c:pt>
                <c:pt idx="12692">
                  <c:v>43041.35900462963</c:v>
                </c:pt>
                <c:pt idx="12693">
                  <c:v>43041.369201388887</c:v>
                </c:pt>
                <c:pt idx="12694">
                  <c:v>43041.383981481478</c:v>
                </c:pt>
                <c:pt idx="12695">
                  <c:v>43041.389664351853</c:v>
                </c:pt>
                <c:pt idx="12696">
                  <c:v>43041.396469907406</c:v>
                </c:pt>
                <c:pt idx="12697">
                  <c:v>43041.402928240743</c:v>
                </c:pt>
                <c:pt idx="12698">
                  <c:v>43041.408032407409</c:v>
                </c:pt>
                <c:pt idx="12699">
                  <c:v>43041.412939814814</c:v>
                </c:pt>
                <c:pt idx="12700">
                  <c:v>43041.417754629627</c:v>
                </c:pt>
                <c:pt idx="12701">
                  <c:v>43041.441840277781</c:v>
                </c:pt>
                <c:pt idx="12702">
                  <c:v>43041.446412037039</c:v>
                </c:pt>
                <c:pt idx="12703">
                  <c:v>43041.450740740744</c:v>
                </c:pt>
                <c:pt idx="12704">
                  <c:v>43041.455127314817</c:v>
                </c:pt>
                <c:pt idx="12705">
                  <c:v>43041.459490740737</c:v>
                </c:pt>
                <c:pt idx="12706">
                  <c:v>43041.463888888888</c:v>
                </c:pt>
                <c:pt idx="12707">
                  <c:v>43041.468472222223</c:v>
                </c:pt>
                <c:pt idx="12708">
                  <c:v>43041.481319444443</c:v>
                </c:pt>
                <c:pt idx="12709">
                  <c:v>43041.485925925925</c:v>
                </c:pt>
                <c:pt idx="12710">
                  <c:v>43041.490277777775</c:v>
                </c:pt>
                <c:pt idx="12711">
                  <c:v>43041.49490740741</c:v>
                </c:pt>
                <c:pt idx="12712">
                  <c:v>43041.498935185184</c:v>
                </c:pt>
                <c:pt idx="12713">
                  <c:v>43041.502939814818</c:v>
                </c:pt>
                <c:pt idx="12714">
                  <c:v>43041.507777777777</c:v>
                </c:pt>
                <c:pt idx="12715">
                  <c:v>43041.516898148147</c:v>
                </c:pt>
                <c:pt idx="12716">
                  <c:v>43041.522569444445</c:v>
                </c:pt>
                <c:pt idx="12717">
                  <c:v>43041.554189814815</c:v>
                </c:pt>
                <c:pt idx="12718">
                  <c:v>43041.559884259259</c:v>
                </c:pt>
                <c:pt idx="12719">
                  <c:v>43041.566863425927</c:v>
                </c:pt>
                <c:pt idx="12720">
                  <c:v>43041.578738425924</c:v>
                </c:pt>
                <c:pt idx="12721">
                  <c:v>43041.585300925923</c:v>
                </c:pt>
                <c:pt idx="12722">
                  <c:v>43041.590729166666</c:v>
                </c:pt>
                <c:pt idx="12723">
                  <c:v>43041.595208333332</c:v>
                </c:pt>
                <c:pt idx="12724">
                  <c:v>43041.613715277781</c:v>
                </c:pt>
                <c:pt idx="12725">
                  <c:v>43041.617129629631</c:v>
                </c:pt>
                <c:pt idx="12726">
                  <c:v>43041.62059027778</c:v>
                </c:pt>
                <c:pt idx="12727">
                  <c:v>43041.624328703707</c:v>
                </c:pt>
                <c:pt idx="12728">
                  <c:v>43041.628495370373</c:v>
                </c:pt>
                <c:pt idx="12729">
                  <c:v>43041.643587962964</c:v>
                </c:pt>
                <c:pt idx="12730">
                  <c:v>43041.664895833332</c:v>
                </c:pt>
                <c:pt idx="12731">
                  <c:v>43041.67150462963</c:v>
                </c:pt>
                <c:pt idx="12732">
                  <c:v>43041.678356481483</c:v>
                </c:pt>
                <c:pt idx="12733">
                  <c:v>43041.684293981481</c:v>
                </c:pt>
                <c:pt idx="12734">
                  <c:v>43041.702164351853</c:v>
                </c:pt>
                <c:pt idx="12735">
                  <c:v>43042.335185185184</c:v>
                </c:pt>
                <c:pt idx="12736">
                  <c:v>43042.383344907408</c:v>
                </c:pt>
                <c:pt idx="12737">
                  <c:v>43042.395127314812</c:v>
                </c:pt>
                <c:pt idx="12738">
                  <c:v>43042.40483796296</c:v>
                </c:pt>
                <c:pt idx="12739">
                  <c:v>43042.413935185185</c:v>
                </c:pt>
                <c:pt idx="12740">
                  <c:v>43042.422696759262</c:v>
                </c:pt>
                <c:pt idx="12741">
                  <c:v>43042.429074074076</c:v>
                </c:pt>
                <c:pt idx="12742">
                  <c:v>43042.433877314812</c:v>
                </c:pt>
                <c:pt idx="12743">
                  <c:v>43042.439039351855</c:v>
                </c:pt>
                <c:pt idx="12744">
                  <c:v>43042.450543981482</c:v>
                </c:pt>
                <c:pt idx="12745">
                  <c:v>43042.455717592595</c:v>
                </c:pt>
                <c:pt idx="12746">
                  <c:v>43042.461087962962</c:v>
                </c:pt>
                <c:pt idx="12747">
                  <c:v>43042.46837962963</c:v>
                </c:pt>
                <c:pt idx="12748">
                  <c:v>43042.488645833335</c:v>
                </c:pt>
                <c:pt idx="12749">
                  <c:v>43042.525543981479</c:v>
                </c:pt>
                <c:pt idx="12750">
                  <c:v>43042.541006944448</c:v>
                </c:pt>
                <c:pt idx="12751">
                  <c:v>43042.545590277776</c:v>
                </c:pt>
                <c:pt idx="12752">
                  <c:v>43042.54996527778</c:v>
                </c:pt>
                <c:pt idx="12753">
                  <c:v>43042.555266203701</c:v>
                </c:pt>
                <c:pt idx="12754">
                  <c:v>43042.58792824074</c:v>
                </c:pt>
                <c:pt idx="12755">
                  <c:v>43042.594606481478</c:v>
                </c:pt>
                <c:pt idx="12756">
                  <c:v>43042.74355324074</c:v>
                </c:pt>
                <c:pt idx="12757">
                  <c:v>43043.349004629628</c:v>
                </c:pt>
                <c:pt idx="12758">
                  <c:v>43043.469525462962</c:v>
                </c:pt>
                <c:pt idx="12759">
                  <c:v>43043.474363425928</c:v>
                </c:pt>
                <c:pt idx="12760">
                  <c:v>43043.480347222219</c:v>
                </c:pt>
                <c:pt idx="12761">
                  <c:v>43043.485625000001</c:v>
                </c:pt>
                <c:pt idx="12762">
                  <c:v>43043.491157407407</c:v>
                </c:pt>
                <c:pt idx="12763">
                  <c:v>43043.49627314815</c:v>
                </c:pt>
                <c:pt idx="12764">
                  <c:v>43043.501331018517</c:v>
                </c:pt>
                <c:pt idx="12765">
                  <c:v>43043.507256944446</c:v>
                </c:pt>
                <c:pt idx="12766">
                  <c:v>43043.513437499998</c:v>
                </c:pt>
                <c:pt idx="12767">
                  <c:v>43043.519756944443</c:v>
                </c:pt>
                <c:pt idx="12768">
                  <c:v>43043.52443287037</c:v>
                </c:pt>
                <c:pt idx="12769">
                  <c:v>43043.529675925929</c:v>
                </c:pt>
                <c:pt idx="12770">
                  <c:v>43043.53570601852</c:v>
                </c:pt>
                <c:pt idx="12771">
                  <c:v>43043.54115740741</c:v>
                </c:pt>
                <c:pt idx="12772">
                  <c:v>43043.545636574076</c:v>
                </c:pt>
                <c:pt idx="12773">
                  <c:v>43043.549687500003</c:v>
                </c:pt>
                <c:pt idx="12774">
                  <c:v>43043.559050925927</c:v>
                </c:pt>
                <c:pt idx="12775">
                  <c:v>43043.563078703701</c:v>
                </c:pt>
                <c:pt idx="12776">
                  <c:v>43043.575254629628</c:v>
                </c:pt>
                <c:pt idx="12777">
                  <c:v>43043.579502314817</c:v>
                </c:pt>
                <c:pt idx="12778">
                  <c:v>43043.585104166668</c:v>
                </c:pt>
                <c:pt idx="12779">
                  <c:v>43044.390856481485</c:v>
                </c:pt>
                <c:pt idx="12780">
                  <c:v>43044.396944444445</c:v>
                </c:pt>
                <c:pt idx="12781">
                  <c:v>43044.413726851853</c:v>
                </c:pt>
                <c:pt idx="12782">
                  <c:v>43044.438877314817</c:v>
                </c:pt>
                <c:pt idx="12783">
                  <c:v>43044.443472222221</c:v>
                </c:pt>
                <c:pt idx="12784">
                  <c:v>43044.447951388887</c:v>
                </c:pt>
                <c:pt idx="12785">
                  <c:v>43044.452511574076</c:v>
                </c:pt>
                <c:pt idx="12786">
                  <c:v>43044.457094907404</c:v>
                </c:pt>
                <c:pt idx="12787">
                  <c:v>43044.461400462962</c:v>
                </c:pt>
                <c:pt idx="12788">
                  <c:v>43044.465775462966</c:v>
                </c:pt>
                <c:pt idx="12789">
                  <c:v>43044.470266203702</c:v>
                </c:pt>
                <c:pt idx="12790">
                  <c:v>43044.474745370368</c:v>
                </c:pt>
                <c:pt idx="12791">
                  <c:v>43044.479120370372</c:v>
                </c:pt>
                <c:pt idx="12792">
                  <c:v>43044.48741898148</c:v>
                </c:pt>
                <c:pt idx="12793">
                  <c:v>43044.491574074076</c:v>
                </c:pt>
                <c:pt idx="12794">
                  <c:v>43044.495694444442</c:v>
                </c:pt>
                <c:pt idx="12795">
                  <c:v>43044.499745370369</c:v>
                </c:pt>
                <c:pt idx="12796">
                  <c:v>43044.50439814815</c:v>
                </c:pt>
                <c:pt idx="12797">
                  <c:v>43044.509375000001</c:v>
                </c:pt>
                <c:pt idx="12798">
                  <c:v>43044.513842592591</c:v>
                </c:pt>
                <c:pt idx="12799">
                  <c:v>43044.521840277775</c:v>
                </c:pt>
                <c:pt idx="12800">
                  <c:v>43044.525821759256</c:v>
                </c:pt>
                <c:pt idx="12801">
                  <c:v>43044.52983796296</c:v>
                </c:pt>
                <c:pt idx="12802">
                  <c:v>43044.537499999999</c:v>
                </c:pt>
                <c:pt idx="12803">
                  <c:v>43044.541296296295</c:v>
                </c:pt>
                <c:pt idx="12804">
                  <c:v>43044.548819444448</c:v>
                </c:pt>
                <c:pt idx="12805">
                  <c:v>43044.563692129632</c:v>
                </c:pt>
                <c:pt idx="12806">
                  <c:v>43044.567881944444</c:v>
                </c:pt>
                <c:pt idx="12807">
                  <c:v>43044.573831018519</c:v>
                </c:pt>
                <c:pt idx="12808">
                  <c:v>43044.578009259261</c:v>
                </c:pt>
                <c:pt idx="12809">
                  <c:v>43044.582314814812</c:v>
                </c:pt>
                <c:pt idx="12810">
                  <c:v>43044.587256944447</c:v>
                </c:pt>
                <c:pt idx="12811">
                  <c:v>43044.591597222221</c:v>
                </c:pt>
                <c:pt idx="12812">
                  <c:v>43044.595416666663</c:v>
                </c:pt>
                <c:pt idx="12813">
                  <c:v>43044.599062499998</c:v>
                </c:pt>
                <c:pt idx="12814">
                  <c:v>43044.602800925924</c:v>
                </c:pt>
                <c:pt idx="12815">
                  <c:v>43044.606608796297</c:v>
                </c:pt>
                <c:pt idx="12816">
                  <c:v>43044.610219907408</c:v>
                </c:pt>
                <c:pt idx="12817">
                  <c:v>43044.614386574074</c:v>
                </c:pt>
                <c:pt idx="12818">
                  <c:v>43044.620092592595</c:v>
                </c:pt>
                <c:pt idx="12819">
                  <c:v>43044.626539351855</c:v>
                </c:pt>
                <c:pt idx="12820">
                  <c:v>43044.634641203702</c:v>
                </c:pt>
                <c:pt idx="12821">
                  <c:v>43044.638726851852</c:v>
                </c:pt>
                <c:pt idx="12822">
                  <c:v>43044.648969907408</c:v>
                </c:pt>
                <c:pt idx="12823">
                  <c:v>43044.656574074077</c:v>
                </c:pt>
                <c:pt idx="12824">
                  <c:v>43044.673425925925</c:v>
                </c:pt>
                <c:pt idx="12825">
                  <c:v>43044.677627314813</c:v>
                </c:pt>
                <c:pt idx="12826">
                  <c:v>43045.376608796294</c:v>
                </c:pt>
                <c:pt idx="12827">
                  <c:v>43045.394386574073</c:v>
                </c:pt>
                <c:pt idx="12828">
                  <c:v>43045.420983796299</c:v>
                </c:pt>
                <c:pt idx="12829">
                  <c:v>43045.425995370373</c:v>
                </c:pt>
                <c:pt idx="12830">
                  <c:v>43045.431284722225</c:v>
                </c:pt>
                <c:pt idx="12831">
                  <c:v>43045.436041666668</c:v>
                </c:pt>
                <c:pt idx="12832">
                  <c:v>43045.445127314815</c:v>
                </c:pt>
                <c:pt idx="12833">
                  <c:v>43045.449803240743</c:v>
                </c:pt>
                <c:pt idx="12834">
                  <c:v>43045.454282407409</c:v>
                </c:pt>
                <c:pt idx="12835">
                  <c:v>43045.458564814813</c:v>
                </c:pt>
                <c:pt idx="12836">
                  <c:v>43045.462812500002</c:v>
                </c:pt>
                <c:pt idx="12837">
                  <c:v>43045.467083333337</c:v>
                </c:pt>
                <c:pt idx="12838">
                  <c:v>43045.471354166664</c:v>
                </c:pt>
                <c:pt idx="12839">
                  <c:v>43045.47625</c:v>
                </c:pt>
                <c:pt idx="12840">
                  <c:v>43045.480555555558</c:v>
                </c:pt>
                <c:pt idx="12841">
                  <c:v>43045.484803240739</c:v>
                </c:pt>
                <c:pt idx="12842">
                  <c:v>43045.488946759258</c:v>
                </c:pt>
                <c:pt idx="12843">
                  <c:v>43045.493159722224</c:v>
                </c:pt>
                <c:pt idx="12844">
                  <c:v>43045.49728009259</c:v>
                </c:pt>
                <c:pt idx="12845">
                  <c:v>43045.501284722224</c:v>
                </c:pt>
                <c:pt idx="12846">
                  <c:v>43045.505266203705</c:v>
                </c:pt>
                <c:pt idx="12847">
                  <c:v>43045.509305555555</c:v>
                </c:pt>
                <c:pt idx="12848">
                  <c:v>43045.51358796296</c:v>
                </c:pt>
                <c:pt idx="12849">
                  <c:v>43045.517685185187</c:v>
                </c:pt>
                <c:pt idx="12850">
                  <c:v>43045.521863425929</c:v>
                </c:pt>
                <c:pt idx="12851">
                  <c:v>43045.526226851849</c:v>
                </c:pt>
                <c:pt idx="12852">
                  <c:v>43045.530821759261</c:v>
                </c:pt>
                <c:pt idx="12853">
                  <c:v>43045.536111111112</c:v>
                </c:pt>
                <c:pt idx="12854">
                  <c:v>43045.541979166665</c:v>
                </c:pt>
                <c:pt idx="12855">
                  <c:v>43045.547673611109</c:v>
                </c:pt>
                <c:pt idx="12856">
                  <c:v>43045.552164351851</c:v>
                </c:pt>
                <c:pt idx="12857">
                  <c:v>43045.556296296294</c:v>
                </c:pt>
                <c:pt idx="12858">
                  <c:v>43045.56050925926</c:v>
                </c:pt>
                <c:pt idx="12859">
                  <c:v>43045.565150462964</c:v>
                </c:pt>
                <c:pt idx="12860">
                  <c:v>43045.569525462961</c:v>
                </c:pt>
                <c:pt idx="12861">
                  <c:v>43045.573738425926</c:v>
                </c:pt>
                <c:pt idx="12862">
                  <c:v>43045.578506944446</c:v>
                </c:pt>
                <c:pt idx="12863">
                  <c:v>43045.582476851851</c:v>
                </c:pt>
                <c:pt idx="12864">
                  <c:v>43045.587025462963</c:v>
                </c:pt>
                <c:pt idx="12865">
                  <c:v>43045.591840277775</c:v>
                </c:pt>
                <c:pt idx="12866">
                  <c:v>43045.597233796296</c:v>
                </c:pt>
                <c:pt idx="12867">
                  <c:v>43045.602210648147</c:v>
                </c:pt>
                <c:pt idx="12868">
                  <c:v>43045.607789351852</c:v>
                </c:pt>
                <c:pt idx="12869">
                  <c:v>43045.613020833334</c:v>
                </c:pt>
                <c:pt idx="12870">
                  <c:v>43045.617800925924</c:v>
                </c:pt>
                <c:pt idx="12871">
                  <c:v>43045.621458333335</c:v>
                </c:pt>
                <c:pt idx="12872">
                  <c:v>43045.625590277778</c:v>
                </c:pt>
                <c:pt idx="12873">
                  <c:v>43045.629953703705</c:v>
                </c:pt>
                <c:pt idx="12874">
                  <c:v>43045.633935185186</c:v>
                </c:pt>
                <c:pt idx="12875">
                  <c:v>43045.638333333336</c:v>
                </c:pt>
                <c:pt idx="12876">
                  <c:v>43045.642997685187</c:v>
                </c:pt>
                <c:pt idx="12877">
                  <c:v>43045.648298611108</c:v>
                </c:pt>
                <c:pt idx="12878">
                  <c:v>43045.653067129628</c:v>
                </c:pt>
                <c:pt idx="12879">
                  <c:v>43045.659143518518</c:v>
                </c:pt>
                <c:pt idx="12880">
                  <c:v>43045.666307870371</c:v>
                </c:pt>
                <c:pt idx="12881">
                  <c:v>43045.673622685186</c:v>
                </c:pt>
                <c:pt idx="12882">
                  <c:v>43045.680092592593</c:v>
                </c:pt>
                <c:pt idx="12883">
                  <c:v>43045.684224537035</c:v>
                </c:pt>
                <c:pt idx="12884">
                  <c:v>43045.688425925924</c:v>
                </c:pt>
                <c:pt idx="12885">
                  <c:v>43045.694409722222</c:v>
                </c:pt>
                <c:pt idx="12886">
                  <c:v>43045.699560185189</c:v>
                </c:pt>
                <c:pt idx="12887">
                  <c:v>43045.705011574071</c:v>
                </c:pt>
                <c:pt idx="12888">
                  <c:v>43045.710115740738</c:v>
                </c:pt>
                <c:pt idx="12889">
                  <c:v>43045.715613425928</c:v>
                </c:pt>
                <c:pt idx="12890">
                  <c:v>43045.719652777778</c:v>
                </c:pt>
                <c:pt idx="12891">
                  <c:v>43045.725254629629</c:v>
                </c:pt>
                <c:pt idx="12892">
                  <c:v>43045.731909722221</c:v>
                </c:pt>
                <c:pt idx="12893">
                  <c:v>43046.423726851855</c:v>
                </c:pt>
                <c:pt idx="12894">
                  <c:v>43046.429270833331</c:v>
                </c:pt>
                <c:pt idx="12895">
                  <c:v>43046.434490740743</c:v>
                </c:pt>
                <c:pt idx="12896">
                  <c:v>43046.514490740738</c:v>
                </c:pt>
                <c:pt idx="12897">
                  <c:v>43046.518414351849</c:v>
                </c:pt>
                <c:pt idx="12898">
                  <c:v>43046.522534722222</c:v>
                </c:pt>
                <c:pt idx="12899">
                  <c:v>43046.526631944442</c:v>
                </c:pt>
                <c:pt idx="12900">
                  <c:v>43046.530405092592</c:v>
                </c:pt>
                <c:pt idx="12901">
                  <c:v>43046.534247685187</c:v>
                </c:pt>
                <c:pt idx="12902">
                  <c:v>43046.53802083333</c:v>
                </c:pt>
                <c:pt idx="12903">
                  <c:v>43046.541817129626</c:v>
                </c:pt>
                <c:pt idx="12904">
                  <c:v>43046.545601851853</c:v>
                </c:pt>
                <c:pt idx="12905">
                  <c:v>43046.549363425926</c:v>
                </c:pt>
                <c:pt idx="12906">
                  <c:v>43046.553148148145</c:v>
                </c:pt>
                <c:pt idx="12907">
                  <c:v>43046.556805555556</c:v>
                </c:pt>
                <c:pt idx="12908">
                  <c:v>43046.56045138889</c:v>
                </c:pt>
                <c:pt idx="12909">
                  <c:v>43046.564201388886</c:v>
                </c:pt>
                <c:pt idx="12910">
                  <c:v>43046.568009259259</c:v>
                </c:pt>
                <c:pt idx="12911">
                  <c:v>43046.571921296294</c:v>
                </c:pt>
                <c:pt idx="12912">
                  <c:v>43046.60628472222</c:v>
                </c:pt>
                <c:pt idx="12913">
                  <c:v>43046.610358796293</c:v>
                </c:pt>
                <c:pt idx="12914">
                  <c:v>43046.614722222221</c:v>
                </c:pt>
                <c:pt idx="12915">
                  <c:v>43046.623437499999</c:v>
                </c:pt>
                <c:pt idx="12916">
                  <c:v>43046.626944444448</c:v>
                </c:pt>
                <c:pt idx="12917">
                  <c:v>43046.63548611111</c:v>
                </c:pt>
                <c:pt idx="12918">
                  <c:v>43046.642962962964</c:v>
                </c:pt>
                <c:pt idx="12919">
                  <c:v>43046.719351851854</c:v>
                </c:pt>
                <c:pt idx="12920">
                  <c:v>43046.725115740737</c:v>
                </c:pt>
                <c:pt idx="12921">
                  <c:v>43046.735185185185</c:v>
                </c:pt>
                <c:pt idx="12922">
                  <c:v>43046.742581018516</c:v>
                </c:pt>
                <c:pt idx="12923">
                  <c:v>43046.750648148147</c:v>
                </c:pt>
                <c:pt idx="12924">
                  <c:v>43047.37703703704</c:v>
                </c:pt>
                <c:pt idx="12925">
                  <c:v>43047.429675925923</c:v>
                </c:pt>
                <c:pt idx="12926">
                  <c:v>43047.436979166669</c:v>
                </c:pt>
                <c:pt idx="12927">
                  <c:v>43047.442881944444</c:v>
                </c:pt>
                <c:pt idx="12928">
                  <c:v>43047.453599537039</c:v>
                </c:pt>
                <c:pt idx="12929">
                  <c:v>43047.458032407405</c:v>
                </c:pt>
                <c:pt idx="12930">
                  <c:v>43047.480694444443</c:v>
                </c:pt>
                <c:pt idx="12931">
                  <c:v>43047.485324074078</c:v>
                </c:pt>
                <c:pt idx="12932">
                  <c:v>43047.489733796298</c:v>
                </c:pt>
                <c:pt idx="12933">
                  <c:v>43047.499837962961</c:v>
                </c:pt>
                <c:pt idx="12934">
                  <c:v>43047.562881944446</c:v>
                </c:pt>
                <c:pt idx="12935">
                  <c:v>43047.592048611114</c:v>
                </c:pt>
                <c:pt idx="12936">
                  <c:v>43047.601041666669</c:v>
                </c:pt>
                <c:pt idx="12937">
                  <c:v>43047.61078703704</c:v>
                </c:pt>
                <c:pt idx="12938">
                  <c:v>43047.70171296296</c:v>
                </c:pt>
                <c:pt idx="12939">
                  <c:v>43048.378472222219</c:v>
                </c:pt>
                <c:pt idx="12940">
                  <c:v>43048.398819444446</c:v>
                </c:pt>
                <c:pt idx="12941">
                  <c:v>43048.496562499997</c:v>
                </c:pt>
                <c:pt idx="12942">
                  <c:v>43048.52375</c:v>
                </c:pt>
                <c:pt idx="12943">
                  <c:v>43048.528773148151</c:v>
                </c:pt>
                <c:pt idx="12944">
                  <c:v>43048.534363425926</c:v>
                </c:pt>
                <c:pt idx="12945">
                  <c:v>43048.54996527778</c:v>
                </c:pt>
                <c:pt idx="12946">
                  <c:v>43048.554722222223</c:v>
                </c:pt>
                <c:pt idx="12947">
                  <c:v>43048.559317129628</c:v>
                </c:pt>
                <c:pt idx="12948">
                  <c:v>43048.574155092596</c:v>
                </c:pt>
                <c:pt idx="12949">
                  <c:v>43048.582800925928</c:v>
                </c:pt>
                <c:pt idx="12950">
                  <c:v>43048.600972222222</c:v>
                </c:pt>
                <c:pt idx="12951">
                  <c:v>43048.605706018519</c:v>
                </c:pt>
                <c:pt idx="12952">
                  <c:v>43048.639027777775</c:v>
                </c:pt>
                <c:pt idx="12953">
                  <c:v>43048.648912037039</c:v>
                </c:pt>
                <c:pt idx="12954">
                  <c:v>43048.653194444443</c:v>
                </c:pt>
                <c:pt idx="12955">
                  <c:v>43048.65730324074</c:v>
                </c:pt>
                <c:pt idx="12956">
                  <c:v>43048.661504629628</c:v>
                </c:pt>
                <c:pt idx="12957">
                  <c:v>43048.673692129632</c:v>
                </c:pt>
                <c:pt idx="12958">
                  <c:v>43048.67800925926</c:v>
                </c:pt>
                <c:pt idx="12959">
                  <c:v>43048.683564814812</c:v>
                </c:pt>
                <c:pt idx="12960">
                  <c:v>43048.688796296294</c:v>
                </c:pt>
                <c:pt idx="12961">
                  <c:v>43048.695</c:v>
                </c:pt>
                <c:pt idx="12962">
                  <c:v>43048.700289351851</c:v>
                </c:pt>
                <c:pt idx="12963">
                  <c:v>43048.705289351848</c:v>
                </c:pt>
                <c:pt idx="12964">
                  <c:v>43048.7108912037</c:v>
                </c:pt>
                <c:pt idx="12965">
                  <c:v>43048.722777777781</c:v>
                </c:pt>
                <c:pt idx="12966">
                  <c:v>43048.734652777777</c:v>
                </c:pt>
                <c:pt idx="12967">
                  <c:v>43048.746550925927</c:v>
                </c:pt>
                <c:pt idx="12968">
                  <c:v>43049.420752314814</c:v>
                </c:pt>
                <c:pt idx="12969">
                  <c:v>43049.477349537039</c:v>
                </c:pt>
                <c:pt idx="12970">
                  <c:v>43049.485752314817</c:v>
                </c:pt>
                <c:pt idx="12971">
                  <c:v>43049.489918981482</c:v>
                </c:pt>
                <c:pt idx="12972">
                  <c:v>43049.494050925925</c:v>
                </c:pt>
                <c:pt idx="12973">
                  <c:v>43049.498217592591</c:v>
                </c:pt>
                <c:pt idx="12974">
                  <c:v>43049.502349537041</c:v>
                </c:pt>
                <c:pt idx="12975">
                  <c:v>43049.506458333337</c:v>
                </c:pt>
                <c:pt idx="12976">
                  <c:v>43049.51059027778</c:v>
                </c:pt>
                <c:pt idx="12977">
                  <c:v>43049.522905092592</c:v>
                </c:pt>
                <c:pt idx="12978">
                  <c:v>43049.527002314811</c:v>
                </c:pt>
                <c:pt idx="12979">
                  <c:v>43049.530972222223</c:v>
                </c:pt>
                <c:pt idx="12980">
                  <c:v>43049.534918981481</c:v>
                </c:pt>
                <c:pt idx="12981">
                  <c:v>43049.542870370373</c:v>
                </c:pt>
                <c:pt idx="12982">
                  <c:v>43049.546747685185</c:v>
                </c:pt>
                <c:pt idx="12983">
                  <c:v>43049.555138888885</c:v>
                </c:pt>
                <c:pt idx="12984">
                  <c:v>43049.559479166666</c:v>
                </c:pt>
                <c:pt idx="12985">
                  <c:v>43049.56355324074</c:v>
                </c:pt>
                <c:pt idx="12986">
                  <c:v>43049.567939814813</c:v>
                </c:pt>
                <c:pt idx="12987">
                  <c:v>43049.572222222225</c:v>
                </c:pt>
                <c:pt idx="12988">
                  <c:v>43049.576273148145</c:v>
                </c:pt>
                <c:pt idx="12989">
                  <c:v>43049.580138888887</c:v>
                </c:pt>
                <c:pt idx="12990">
                  <c:v>43049.584502314814</c:v>
                </c:pt>
                <c:pt idx="12991">
                  <c:v>43049.58929398148</c:v>
                </c:pt>
                <c:pt idx="12992">
                  <c:v>43049.594594907408</c:v>
                </c:pt>
                <c:pt idx="12993">
                  <c:v>43049.601331018515</c:v>
                </c:pt>
                <c:pt idx="12994">
                  <c:v>43049.612581018519</c:v>
                </c:pt>
                <c:pt idx="12995">
                  <c:v>43049.618958333333</c:v>
                </c:pt>
                <c:pt idx="12996">
                  <c:v>43049.622800925928</c:v>
                </c:pt>
                <c:pt idx="12997">
                  <c:v>43049.628344907411</c:v>
                </c:pt>
                <c:pt idx="12998">
                  <c:v>43049.63417824074</c:v>
                </c:pt>
                <c:pt idx="12999">
                  <c:v>43049.640625</c:v>
                </c:pt>
                <c:pt idx="13000">
                  <c:v>43049.669189814813</c:v>
                </c:pt>
                <c:pt idx="13001">
                  <c:v>43049.678495370368</c:v>
                </c:pt>
                <c:pt idx="13002">
                  <c:v>43049.7184375</c:v>
                </c:pt>
                <c:pt idx="13003">
                  <c:v>43049.733518518522</c:v>
                </c:pt>
                <c:pt idx="13004">
                  <c:v>43050.386319444442</c:v>
                </c:pt>
                <c:pt idx="13005">
                  <c:v>43050.480474537035</c:v>
                </c:pt>
                <c:pt idx="13006">
                  <c:v>43050.52925925926</c:v>
                </c:pt>
                <c:pt idx="13007">
                  <c:v>43050.549988425926</c:v>
                </c:pt>
                <c:pt idx="13008">
                  <c:v>43050.554155092592</c:v>
                </c:pt>
                <c:pt idx="13009">
                  <c:v>43050.580335648148</c:v>
                </c:pt>
                <c:pt idx="13010">
                  <c:v>43050.58766203704</c:v>
                </c:pt>
                <c:pt idx="13011">
                  <c:v>43050.592094907406</c:v>
                </c:pt>
                <c:pt idx="13012">
                  <c:v>43050.625960648147</c:v>
                </c:pt>
                <c:pt idx="13013">
                  <c:v>43050.634606481479</c:v>
                </c:pt>
                <c:pt idx="13014">
                  <c:v>43050.638449074075</c:v>
                </c:pt>
                <c:pt idx="13015">
                  <c:v>43050.643738425926</c:v>
                </c:pt>
                <c:pt idx="13016">
                  <c:v>43050.648194444446</c:v>
                </c:pt>
                <c:pt idx="13017">
                  <c:v>43050.656851851854</c:v>
                </c:pt>
                <c:pt idx="13018">
                  <c:v>43050.661076388889</c:v>
                </c:pt>
                <c:pt idx="13019">
                  <c:v>43050.674560185187</c:v>
                </c:pt>
                <c:pt idx="13020">
                  <c:v>43050.679583333331</c:v>
                </c:pt>
                <c:pt idx="13021">
                  <c:v>43050.684270833335</c:v>
                </c:pt>
                <c:pt idx="13022">
                  <c:v>43050.689710648148</c:v>
                </c:pt>
                <c:pt idx="13023">
                  <c:v>43050.707881944443</c:v>
                </c:pt>
                <c:pt idx="13024">
                  <c:v>43051.376504629632</c:v>
                </c:pt>
                <c:pt idx="13025">
                  <c:v>43051.3825462963</c:v>
                </c:pt>
                <c:pt idx="13026">
                  <c:v>43051.406689814816</c:v>
                </c:pt>
                <c:pt idx="13027">
                  <c:v>43051.434548611112</c:v>
                </c:pt>
                <c:pt idx="13028">
                  <c:v>43051.444803240738</c:v>
                </c:pt>
                <c:pt idx="13029">
                  <c:v>43051.482708333337</c:v>
                </c:pt>
                <c:pt idx="13030">
                  <c:v>43051.48710648148</c:v>
                </c:pt>
                <c:pt idx="13031">
                  <c:v>43051.501493055555</c:v>
                </c:pt>
                <c:pt idx="13032">
                  <c:v>43051.579895833333</c:v>
                </c:pt>
                <c:pt idx="13033">
                  <c:v>43051.595601851855</c:v>
                </c:pt>
                <c:pt idx="13034">
                  <c:v>43051.656423611108</c:v>
                </c:pt>
                <c:pt idx="13035">
                  <c:v>43051.667303240742</c:v>
                </c:pt>
                <c:pt idx="13036">
                  <c:v>43051.673692129632</c:v>
                </c:pt>
                <c:pt idx="13037">
                  <c:v>43051.681446759256</c:v>
                </c:pt>
                <c:pt idx="13038">
                  <c:v>43051.692824074074</c:v>
                </c:pt>
                <c:pt idx="13039">
                  <c:v>43051.70108796296</c:v>
                </c:pt>
                <c:pt idx="13040">
                  <c:v>43051.713182870371</c:v>
                </c:pt>
                <c:pt idx="13041">
                  <c:v>43051.725069444445</c:v>
                </c:pt>
                <c:pt idx="13042">
                  <c:v>43051.736956018518</c:v>
                </c:pt>
                <c:pt idx="13043">
                  <c:v>43052.395370370374</c:v>
                </c:pt>
                <c:pt idx="13044">
                  <c:v>43052.50472222222</c:v>
                </c:pt>
                <c:pt idx="13045">
                  <c:v>43052.522604166668</c:v>
                </c:pt>
                <c:pt idx="13046">
                  <c:v>43052.530891203707</c:v>
                </c:pt>
                <c:pt idx="13047">
                  <c:v>43052.535000000003</c:v>
                </c:pt>
                <c:pt idx="13048">
                  <c:v>43052.539131944446</c:v>
                </c:pt>
                <c:pt idx="13049">
                  <c:v>43052.547210648147</c:v>
                </c:pt>
                <c:pt idx="13050">
                  <c:v>43052.563506944447</c:v>
                </c:pt>
                <c:pt idx="13051">
                  <c:v>43052.567291666666</c:v>
                </c:pt>
                <c:pt idx="13052">
                  <c:v>43052.571238425924</c:v>
                </c:pt>
                <c:pt idx="13053">
                  <c:v>43052.575497685182</c:v>
                </c:pt>
                <c:pt idx="13054">
                  <c:v>43052.57984953704</c:v>
                </c:pt>
                <c:pt idx="13055">
                  <c:v>43052.584016203706</c:v>
                </c:pt>
                <c:pt idx="13056">
                  <c:v>43052.587800925925</c:v>
                </c:pt>
                <c:pt idx="13057">
                  <c:v>43052.591585648152</c:v>
                </c:pt>
                <c:pt idx="13058">
                  <c:v>43052.599317129629</c:v>
                </c:pt>
                <c:pt idx="13059">
                  <c:v>43052.603263888886</c:v>
                </c:pt>
                <c:pt idx="13060">
                  <c:v>43052.606886574074</c:v>
                </c:pt>
                <c:pt idx="13061">
                  <c:v>43052.614270833335</c:v>
                </c:pt>
                <c:pt idx="13062">
                  <c:v>43052.61787037037</c:v>
                </c:pt>
                <c:pt idx="13063">
                  <c:v>43052.621481481481</c:v>
                </c:pt>
                <c:pt idx="13064">
                  <c:v>43052.625</c:v>
                </c:pt>
                <c:pt idx="13065">
                  <c:v>43052.628611111111</c:v>
                </c:pt>
                <c:pt idx="13066">
                  <c:v>43052.632291666669</c:v>
                </c:pt>
                <c:pt idx="13067">
                  <c:v>43052.655532407407</c:v>
                </c:pt>
                <c:pt idx="13068">
                  <c:v>43052.659479166665</c:v>
                </c:pt>
                <c:pt idx="13069">
                  <c:v>43052.663530092592</c:v>
                </c:pt>
                <c:pt idx="13070">
                  <c:v>43052.667384259257</c:v>
                </c:pt>
                <c:pt idx="13071">
                  <c:v>43052.67119212963</c:v>
                </c:pt>
                <c:pt idx="13072">
                  <c:v>43052.675104166665</c:v>
                </c:pt>
                <c:pt idx="13073">
                  <c:v>43052.679224537038</c:v>
                </c:pt>
                <c:pt idx="13074">
                  <c:v>43052.683425925927</c:v>
                </c:pt>
                <c:pt idx="13075">
                  <c:v>43052.687395833331</c:v>
                </c:pt>
                <c:pt idx="13076">
                  <c:v>43052.691747685189</c:v>
                </c:pt>
                <c:pt idx="13077">
                  <c:v>43052.696064814816</c:v>
                </c:pt>
                <c:pt idx="13078">
                  <c:v>43052.712604166663</c:v>
                </c:pt>
                <c:pt idx="13079">
                  <c:v>43052.720706018517</c:v>
                </c:pt>
                <c:pt idx="13080">
                  <c:v>43052.729837962965</c:v>
                </c:pt>
                <c:pt idx="13081">
                  <c:v>43052.737233796295</c:v>
                </c:pt>
                <c:pt idx="13082">
                  <c:v>43052.744456018518</c:v>
                </c:pt>
                <c:pt idx="13083">
                  <c:v>43056.558946759258</c:v>
                </c:pt>
                <c:pt idx="13084">
                  <c:v>43058.629560185182</c:v>
                </c:pt>
                <c:pt idx="13085">
                  <c:v>43058.641319444447</c:v>
                </c:pt>
                <c:pt idx="13086">
                  <c:v>43058.683252314811</c:v>
                </c:pt>
                <c:pt idx="13087">
                  <c:v>43059.37703703704</c:v>
                </c:pt>
                <c:pt idx="13088">
                  <c:v>43059.385671296295</c:v>
                </c:pt>
                <c:pt idx="13089">
                  <c:v>43059.392361111109</c:v>
                </c:pt>
                <c:pt idx="13090">
                  <c:v>43059.398958333331</c:v>
                </c:pt>
                <c:pt idx="13091">
                  <c:v>43059.40552083333</c:v>
                </c:pt>
                <c:pt idx="13092">
                  <c:v>43059.41170138889</c:v>
                </c:pt>
                <c:pt idx="13093">
                  <c:v>43059.416990740741</c:v>
                </c:pt>
                <c:pt idx="13094">
                  <c:v>43059.422453703701</c:v>
                </c:pt>
                <c:pt idx="13095">
                  <c:v>43059.432615740741</c:v>
                </c:pt>
                <c:pt idx="13096">
                  <c:v>43059.437615740739</c:v>
                </c:pt>
                <c:pt idx="13097">
                  <c:v>43059.442812499998</c:v>
                </c:pt>
                <c:pt idx="13098">
                  <c:v>43059.458587962959</c:v>
                </c:pt>
                <c:pt idx="13099">
                  <c:v>43059.463587962964</c:v>
                </c:pt>
                <c:pt idx="13100">
                  <c:v>43059.468460648146</c:v>
                </c:pt>
                <c:pt idx="13101">
                  <c:v>43059.473240740743</c:v>
                </c:pt>
                <c:pt idx="13102">
                  <c:v>43059.478472222225</c:v>
                </c:pt>
                <c:pt idx="13103">
                  <c:v>43059.49287037037</c:v>
                </c:pt>
                <c:pt idx="13104">
                  <c:v>43059.497476851851</c:v>
                </c:pt>
                <c:pt idx="13105">
                  <c:v>43059.50172453704</c:v>
                </c:pt>
                <c:pt idx="13106">
                  <c:v>43059.514398148145</c:v>
                </c:pt>
                <c:pt idx="13107">
                  <c:v>43059.579571759263</c:v>
                </c:pt>
                <c:pt idx="13108">
                  <c:v>43059.599953703706</c:v>
                </c:pt>
                <c:pt idx="13109">
                  <c:v>43059.619560185187</c:v>
                </c:pt>
                <c:pt idx="13110">
                  <c:v>43059.6565625</c:v>
                </c:pt>
                <c:pt idx="13111">
                  <c:v>43059.660624999997</c:v>
                </c:pt>
                <c:pt idx="13112">
                  <c:v>43059.665185185186</c:v>
                </c:pt>
                <c:pt idx="13113">
                  <c:v>43059.669560185182</c:v>
                </c:pt>
                <c:pt idx="13114">
                  <c:v>43059.674687500003</c:v>
                </c:pt>
                <c:pt idx="13115">
                  <c:v>43060.425034722219</c:v>
                </c:pt>
                <c:pt idx="13116">
                  <c:v>43060.430787037039</c:v>
                </c:pt>
                <c:pt idx="13117">
                  <c:v>43060.436238425929</c:v>
                </c:pt>
                <c:pt idx="13118">
                  <c:v>43060.441192129627</c:v>
                </c:pt>
                <c:pt idx="13119">
                  <c:v>43060.446018518516</c:v>
                </c:pt>
                <c:pt idx="13120">
                  <c:v>43060.45076388889</c:v>
                </c:pt>
                <c:pt idx="13121">
                  <c:v>43060.45553240741</c:v>
                </c:pt>
                <c:pt idx="13122">
                  <c:v>43060.460497685184</c:v>
                </c:pt>
                <c:pt idx="13123">
                  <c:v>43060.465358796297</c:v>
                </c:pt>
                <c:pt idx="13124">
                  <c:v>43060.470138888886</c:v>
                </c:pt>
                <c:pt idx="13125">
                  <c:v>43060.479513888888</c:v>
                </c:pt>
                <c:pt idx="13126">
                  <c:v>43060.484085648146</c:v>
                </c:pt>
                <c:pt idx="13127">
                  <c:v>43060.488611111112</c:v>
                </c:pt>
                <c:pt idx="13128">
                  <c:v>43060.493067129632</c:v>
                </c:pt>
                <c:pt idx="13129">
                  <c:v>43060.497465277775</c:v>
                </c:pt>
                <c:pt idx="13130">
                  <c:v>43060.515092592592</c:v>
                </c:pt>
                <c:pt idx="13131">
                  <c:v>43060.519282407404</c:v>
                </c:pt>
                <c:pt idx="13132">
                  <c:v>43060.523506944446</c:v>
                </c:pt>
                <c:pt idx="13133">
                  <c:v>43060.527673611112</c:v>
                </c:pt>
                <c:pt idx="13134">
                  <c:v>43060.531793981485</c:v>
                </c:pt>
                <c:pt idx="13135">
                  <c:v>43060.535810185182</c:v>
                </c:pt>
                <c:pt idx="13136">
                  <c:v>43060.539837962962</c:v>
                </c:pt>
                <c:pt idx="13137">
                  <c:v>43060.54383101852</c:v>
                </c:pt>
                <c:pt idx="13138">
                  <c:v>43060.547789351855</c:v>
                </c:pt>
                <c:pt idx="13139">
                  <c:v>43060.555625000001</c:v>
                </c:pt>
                <c:pt idx="13140">
                  <c:v>43060.559571759259</c:v>
                </c:pt>
                <c:pt idx="13141">
                  <c:v>43060.563414351855</c:v>
                </c:pt>
                <c:pt idx="13142">
                  <c:v>43060.567129629628</c:v>
                </c:pt>
                <c:pt idx="13143">
                  <c:v>43060.570787037039</c:v>
                </c:pt>
                <c:pt idx="13144">
                  <c:v>43060.574548611112</c:v>
                </c:pt>
                <c:pt idx="13145">
                  <c:v>43060.589224537034</c:v>
                </c:pt>
                <c:pt idx="13146">
                  <c:v>43060.644444444442</c:v>
                </c:pt>
                <c:pt idx="13147">
                  <c:v>43060.648182870369</c:v>
                </c:pt>
                <c:pt idx="13148">
                  <c:v>43060.651875000003</c:v>
                </c:pt>
                <c:pt idx="13149">
                  <c:v>43060.65552083333</c:v>
                </c:pt>
                <c:pt idx="13150">
                  <c:v>43060.659247685187</c:v>
                </c:pt>
                <c:pt idx="13151">
                  <c:v>43060.662997685184</c:v>
                </c:pt>
                <c:pt idx="13152">
                  <c:v>43060.66678240741</c:v>
                </c:pt>
                <c:pt idx="13153">
                  <c:v>43060.670601851853</c:v>
                </c:pt>
                <c:pt idx="13154">
                  <c:v>43060.674525462964</c:v>
                </c:pt>
                <c:pt idx="13155">
                  <c:v>43060.678576388891</c:v>
                </c:pt>
                <c:pt idx="13156">
                  <c:v>43060.682812500003</c:v>
                </c:pt>
                <c:pt idx="13157">
                  <c:v>43060.687314814815</c:v>
                </c:pt>
                <c:pt idx="13158">
                  <c:v>43060.691701388889</c:v>
                </c:pt>
                <c:pt idx="13159">
                  <c:v>43061.579548611109</c:v>
                </c:pt>
                <c:pt idx="13160">
                  <c:v>43061.623287037037</c:v>
                </c:pt>
                <c:pt idx="13161">
                  <c:v>43061.629560185182</c:v>
                </c:pt>
                <c:pt idx="13162">
                  <c:v>43061.635416666664</c:v>
                </c:pt>
                <c:pt idx="13163">
                  <c:v>43061.640960648147</c:v>
                </c:pt>
                <c:pt idx="13164">
                  <c:v>43061.646099537036</c:v>
                </c:pt>
                <c:pt idx="13165">
                  <c:v>43061.650810185187</c:v>
                </c:pt>
                <c:pt idx="13166">
                  <c:v>43061.657650462963</c:v>
                </c:pt>
                <c:pt idx="13167">
                  <c:v>43061.663645833331</c:v>
                </c:pt>
                <c:pt idx="13168">
                  <c:v>43061.669224537036</c:v>
                </c:pt>
                <c:pt idx="13169">
                  <c:v>43061.739652777775</c:v>
                </c:pt>
                <c:pt idx="13170">
                  <c:v>43062.37709490741</c:v>
                </c:pt>
                <c:pt idx="13171">
                  <c:v>43062.398182870369</c:v>
                </c:pt>
                <c:pt idx="13172">
                  <c:v>43062.403773148151</c:v>
                </c:pt>
                <c:pt idx="13173">
                  <c:v>43062.414085648146</c:v>
                </c:pt>
                <c:pt idx="13174">
                  <c:v>43062.419016203705</c:v>
                </c:pt>
                <c:pt idx="13175">
                  <c:v>43062.423842592594</c:v>
                </c:pt>
                <c:pt idx="13176">
                  <c:v>43062.428622685184</c:v>
                </c:pt>
                <c:pt idx="13177">
                  <c:v>43062.433680555558</c:v>
                </c:pt>
                <c:pt idx="13178">
                  <c:v>43062.438344907408</c:v>
                </c:pt>
                <c:pt idx="13179">
                  <c:v>43062.442800925928</c:v>
                </c:pt>
                <c:pt idx="13180">
                  <c:v>43062.447337962964</c:v>
                </c:pt>
                <c:pt idx="13181">
                  <c:v>43062.451967592591</c:v>
                </c:pt>
                <c:pt idx="13182">
                  <c:v>43062.457141203704</c:v>
                </c:pt>
                <c:pt idx="13183">
                  <c:v>43062.462800925925</c:v>
                </c:pt>
                <c:pt idx="13184">
                  <c:v>43062.468564814815</c:v>
                </c:pt>
                <c:pt idx="13185">
                  <c:v>43062.473032407404</c:v>
                </c:pt>
                <c:pt idx="13186">
                  <c:v>43062.477303240739</c:v>
                </c:pt>
                <c:pt idx="13187">
                  <c:v>43062.56890046296</c:v>
                </c:pt>
                <c:pt idx="13188">
                  <c:v>43062.573333333334</c:v>
                </c:pt>
                <c:pt idx="13189">
                  <c:v>43062.581226851849</c:v>
                </c:pt>
                <c:pt idx="13190">
                  <c:v>43062.585115740738</c:v>
                </c:pt>
                <c:pt idx="13191">
                  <c:v>43066.630636574075</c:v>
                </c:pt>
                <c:pt idx="13192">
                  <c:v>43066.643506944441</c:v>
                </c:pt>
                <c:pt idx="13193">
                  <c:v>43066.652418981481</c:v>
                </c:pt>
                <c:pt idx="13194">
                  <c:v>43067.449988425928</c:v>
                </c:pt>
                <c:pt idx="13195">
                  <c:v>43067.46471064815</c:v>
                </c:pt>
                <c:pt idx="13196">
                  <c:v>43067.469386574077</c:v>
                </c:pt>
                <c:pt idx="13197">
                  <c:v>43068.666539351849</c:v>
                </c:pt>
                <c:pt idx="13198">
                  <c:v>43068.687592592592</c:v>
                </c:pt>
                <c:pt idx="13199">
                  <c:v>43068.691886574074</c:v>
                </c:pt>
                <c:pt idx="13200">
                  <c:v>43069.435891203706</c:v>
                </c:pt>
                <c:pt idx="13201">
                  <c:v>43069.449641203704</c:v>
                </c:pt>
                <c:pt idx="13202">
                  <c:v>43069.458356481482</c:v>
                </c:pt>
                <c:pt idx="13203">
                  <c:v>43069.484884259262</c:v>
                </c:pt>
                <c:pt idx="13204">
                  <c:v>43069.489270833335</c:v>
                </c:pt>
                <c:pt idx="13205">
                  <c:v>43069.579097222224</c:v>
                </c:pt>
                <c:pt idx="13206">
                  <c:v>43069.630937499998</c:v>
                </c:pt>
                <c:pt idx="13207">
                  <c:v>43069.63652777778</c:v>
                </c:pt>
                <c:pt idx="13208">
                  <c:v>43069.643518518518</c:v>
                </c:pt>
                <c:pt idx="13209">
                  <c:v>43069.654016203705</c:v>
                </c:pt>
                <c:pt idx="13210">
                  <c:v>43069.657858796294</c:v>
                </c:pt>
                <c:pt idx="13211">
                  <c:v>43069.681921296295</c:v>
                </c:pt>
                <c:pt idx="13212">
                  <c:v>43069.688287037039</c:v>
                </c:pt>
                <c:pt idx="13213">
                  <c:v>43069.700729166667</c:v>
                </c:pt>
                <c:pt idx="13214">
                  <c:v>43069.711770833332</c:v>
                </c:pt>
                <c:pt idx="13215">
                  <c:v>43069.716956018521</c:v>
                </c:pt>
                <c:pt idx="13216">
                  <c:v>43069.722199074073</c:v>
                </c:pt>
                <c:pt idx="13217">
                  <c:v>43069.727442129632</c:v>
                </c:pt>
                <c:pt idx="13218">
                  <c:v>43069.732685185183</c:v>
                </c:pt>
                <c:pt idx="13219">
                  <c:v>43070.406736111108</c:v>
                </c:pt>
                <c:pt idx="13220">
                  <c:v>43070.411539351851</c:v>
                </c:pt>
                <c:pt idx="13221">
                  <c:v>43070.472812499997</c:v>
                </c:pt>
                <c:pt idx="13222">
                  <c:v>43070.477002314816</c:v>
                </c:pt>
                <c:pt idx="13223">
                  <c:v>43070.481192129628</c:v>
                </c:pt>
                <c:pt idx="13224">
                  <c:v>43070.485486111109</c:v>
                </c:pt>
                <c:pt idx="13225">
                  <c:v>43070.489687499998</c:v>
                </c:pt>
                <c:pt idx="13226">
                  <c:v>43070.493773148148</c:v>
                </c:pt>
                <c:pt idx="13227">
                  <c:v>43070.497974537036</c:v>
                </c:pt>
                <c:pt idx="13228">
                  <c:v>43070.502164351848</c:v>
                </c:pt>
                <c:pt idx="13229">
                  <c:v>43070.506331018521</c:v>
                </c:pt>
                <c:pt idx="13230">
                  <c:v>43070.514432870368</c:v>
                </c:pt>
                <c:pt idx="13231">
                  <c:v>43070.52244212963</c:v>
                </c:pt>
                <c:pt idx="13232">
                  <c:v>43070.526307870372</c:v>
                </c:pt>
                <c:pt idx="13233">
                  <c:v>43070.534409722219</c:v>
                </c:pt>
                <c:pt idx="13234">
                  <c:v>43070.538356481484</c:v>
                </c:pt>
                <c:pt idx="13235">
                  <c:v>43070.542407407411</c:v>
                </c:pt>
                <c:pt idx="13236">
                  <c:v>43070.546377314815</c:v>
                </c:pt>
                <c:pt idx="13237">
                  <c:v>43070.550439814811</c:v>
                </c:pt>
                <c:pt idx="13238">
                  <c:v>43070.554328703707</c:v>
                </c:pt>
                <c:pt idx="13239">
                  <c:v>43070.557974537034</c:v>
                </c:pt>
                <c:pt idx="13240">
                  <c:v>43070.561701388891</c:v>
                </c:pt>
                <c:pt idx="13241">
                  <c:v>43070.565474537034</c:v>
                </c:pt>
                <c:pt idx="13242">
                  <c:v>43070.570069444446</c:v>
                </c:pt>
                <c:pt idx="13243">
                  <c:v>43070.574062500003</c:v>
                </c:pt>
                <c:pt idx="13244">
                  <c:v>43070.577824074076</c:v>
                </c:pt>
                <c:pt idx="13245">
                  <c:v>43070.582430555558</c:v>
                </c:pt>
                <c:pt idx="13246">
                  <c:v>43070.586284722223</c:v>
                </c:pt>
                <c:pt idx="13247">
                  <c:v>43070.590601851851</c:v>
                </c:pt>
                <c:pt idx="13248">
                  <c:v>43070.595462962963</c:v>
                </c:pt>
                <c:pt idx="13249">
                  <c:v>43070.601631944446</c:v>
                </c:pt>
                <c:pt idx="13250">
                  <c:v>43070.607094907406</c:v>
                </c:pt>
                <c:pt idx="13251">
                  <c:v>43070.616840277777</c:v>
                </c:pt>
                <c:pt idx="13252">
                  <c:v>43070.620636574073</c:v>
                </c:pt>
                <c:pt idx="13253">
                  <c:v>43070.643472222226</c:v>
                </c:pt>
                <c:pt idx="13254">
                  <c:v>43070.653564814813</c:v>
                </c:pt>
                <c:pt idx="13255">
                  <c:v>43070.672986111109</c:v>
                </c:pt>
                <c:pt idx="13256">
                  <c:v>43070.683136574073</c:v>
                </c:pt>
                <c:pt idx="13257">
                  <c:v>43070.689375000002</c:v>
                </c:pt>
                <c:pt idx="13258">
                  <c:v>43070.700567129628</c:v>
                </c:pt>
                <c:pt idx="13259">
                  <c:v>43070.711898148147</c:v>
                </c:pt>
                <c:pt idx="13260">
                  <c:v>43071.65693287037</c:v>
                </c:pt>
                <c:pt idx="13261">
                  <c:v>43072.551585648151</c:v>
                </c:pt>
                <c:pt idx="13262">
                  <c:v>43072.591874999998</c:v>
                </c:pt>
                <c:pt idx="13263">
                  <c:v>43072.596215277779</c:v>
                </c:pt>
                <c:pt idx="13264">
                  <c:v>43072.600787037038</c:v>
                </c:pt>
                <c:pt idx="13265">
                  <c:v>43072.612951388888</c:v>
                </c:pt>
                <c:pt idx="13266">
                  <c:v>43072.672349537039</c:v>
                </c:pt>
                <c:pt idx="13267">
                  <c:v>43073.473090277781</c:v>
                </c:pt>
                <c:pt idx="13268">
                  <c:v>43073.490266203706</c:v>
                </c:pt>
                <c:pt idx="13269">
                  <c:v>43073.54283564815</c:v>
                </c:pt>
                <c:pt idx="13270">
                  <c:v>43073.608206018522</c:v>
                </c:pt>
                <c:pt idx="13271">
                  <c:v>43073.747314814813</c:v>
                </c:pt>
                <c:pt idx="13272">
                  <c:v>43074.396898148145</c:v>
                </c:pt>
                <c:pt idx="13273">
                  <c:v>43074.741296296299</c:v>
                </c:pt>
                <c:pt idx="13274">
                  <c:v>43075.604375000003</c:v>
                </c:pt>
                <c:pt idx="13275">
                  <c:v>43076.406423611108</c:v>
                </c:pt>
                <c:pt idx="13276">
                  <c:v>43076.411365740743</c:v>
                </c:pt>
                <c:pt idx="13277">
                  <c:v>43076.416145833333</c:v>
                </c:pt>
                <c:pt idx="13278">
                  <c:v>43076.420914351853</c:v>
                </c:pt>
                <c:pt idx="13279">
                  <c:v>43076.425856481481</c:v>
                </c:pt>
                <c:pt idx="13280">
                  <c:v>43076.43577546296</c:v>
                </c:pt>
                <c:pt idx="13281">
                  <c:v>43076.44027777778</c:v>
                </c:pt>
                <c:pt idx="13282">
                  <c:v>43076.449097222219</c:v>
                </c:pt>
                <c:pt idx="13283">
                  <c:v>43076.462627314817</c:v>
                </c:pt>
                <c:pt idx="13284">
                  <c:v>43076.480115740742</c:v>
                </c:pt>
                <c:pt idx="13285">
                  <c:v>43076.484317129631</c:v>
                </c:pt>
                <c:pt idx="13286">
                  <c:v>43076.488379629627</c:v>
                </c:pt>
                <c:pt idx="13287">
                  <c:v>43076.496608796297</c:v>
                </c:pt>
                <c:pt idx="13288">
                  <c:v>43076.500706018516</c:v>
                </c:pt>
                <c:pt idx="13289">
                  <c:v>43076.512858796297</c:v>
                </c:pt>
                <c:pt idx="13290">
                  <c:v>43076.517129629632</c:v>
                </c:pt>
                <c:pt idx="13291">
                  <c:v>43076.526238425926</c:v>
                </c:pt>
                <c:pt idx="13292">
                  <c:v>43076.530509259261</c:v>
                </c:pt>
                <c:pt idx="13293">
                  <c:v>43076.534513888888</c:v>
                </c:pt>
                <c:pt idx="13294">
                  <c:v>43076.538645833331</c:v>
                </c:pt>
                <c:pt idx="13295">
                  <c:v>43076.542743055557</c:v>
                </c:pt>
                <c:pt idx="13296">
                  <c:v>43076.546689814815</c:v>
                </c:pt>
                <c:pt idx="13297">
                  <c:v>43076.550486111111</c:v>
                </c:pt>
                <c:pt idx="13298">
                  <c:v>43076.554282407407</c:v>
                </c:pt>
                <c:pt idx="13299">
                  <c:v>43076.55810185185</c:v>
                </c:pt>
                <c:pt idx="13300">
                  <c:v>43076.561828703707</c:v>
                </c:pt>
                <c:pt idx="13301">
                  <c:v>43076.565625000003</c:v>
                </c:pt>
                <c:pt idx="13302">
                  <c:v>43076.569351851853</c:v>
                </c:pt>
                <c:pt idx="13303">
                  <c:v>43076.573078703703</c:v>
                </c:pt>
                <c:pt idx="13304">
                  <c:v>43076.576736111114</c:v>
                </c:pt>
                <c:pt idx="13305">
                  <c:v>43076.580393518518</c:v>
                </c:pt>
                <c:pt idx="13306">
                  <c:v>43076.584039351852</c:v>
                </c:pt>
                <c:pt idx="13307">
                  <c:v>43076.594756944447</c:v>
                </c:pt>
                <c:pt idx="13308">
                  <c:v>43076.598298611112</c:v>
                </c:pt>
                <c:pt idx="13309">
                  <c:v>43076.601921296293</c:v>
                </c:pt>
                <c:pt idx="13310">
                  <c:v>43076.605543981481</c:v>
                </c:pt>
                <c:pt idx="13311">
                  <c:v>43076.62059027778</c:v>
                </c:pt>
                <c:pt idx="13312">
                  <c:v>43076.673472222225</c:v>
                </c:pt>
                <c:pt idx="13313">
                  <c:v>43076.698854166665</c:v>
                </c:pt>
                <c:pt idx="13314">
                  <c:v>43076.705451388887</c:v>
                </c:pt>
                <c:pt idx="13315">
                  <c:v>43076.720277777778</c:v>
                </c:pt>
                <c:pt idx="13316">
                  <c:v>43077.470914351848</c:v>
                </c:pt>
                <c:pt idx="13317">
                  <c:v>43077.475868055553</c:v>
                </c:pt>
                <c:pt idx="13318">
                  <c:v>43077.552256944444</c:v>
                </c:pt>
                <c:pt idx="13319">
                  <c:v>43077.568726851852</c:v>
                </c:pt>
                <c:pt idx="13320">
                  <c:v>43077.621666666666</c:v>
                </c:pt>
                <c:pt idx="13321">
                  <c:v>43077.673159722224</c:v>
                </c:pt>
                <c:pt idx="13322">
                  <c:v>43077.681307870371</c:v>
                </c:pt>
                <c:pt idx="13323">
                  <c:v>43077.685694444444</c:v>
                </c:pt>
                <c:pt idx="13324">
                  <c:v>43079.384918981479</c:v>
                </c:pt>
                <c:pt idx="13325">
                  <c:v>43079.541979166665</c:v>
                </c:pt>
                <c:pt idx="13326">
                  <c:v>43080.601030092592</c:v>
                </c:pt>
                <c:pt idx="13327">
                  <c:v>43080.605405092596</c:v>
                </c:pt>
                <c:pt idx="13328">
                  <c:v>43080.612905092596</c:v>
                </c:pt>
                <c:pt idx="13329">
                  <c:v>43080.616828703707</c:v>
                </c:pt>
                <c:pt idx="13330">
                  <c:v>43080.620648148149</c:v>
                </c:pt>
                <c:pt idx="13331">
                  <c:v>43080.625254629631</c:v>
                </c:pt>
                <c:pt idx="13332">
                  <c:v>43080.628969907404</c:v>
                </c:pt>
                <c:pt idx="13333">
                  <c:v>43080.632719907408</c:v>
                </c:pt>
                <c:pt idx="13334">
                  <c:v>43080.63658564815</c:v>
                </c:pt>
                <c:pt idx="13335">
                  <c:v>43080.640787037039</c:v>
                </c:pt>
                <c:pt idx="13336">
                  <c:v>43080.644652777781</c:v>
                </c:pt>
                <c:pt idx="13337">
                  <c:v>43080.648425925923</c:v>
                </c:pt>
                <c:pt idx="13338">
                  <c:v>43080.65252314815</c:v>
                </c:pt>
                <c:pt idx="13339">
                  <c:v>43080.656365740739</c:v>
                </c:pt>
                <c:pt idx="13340">
                  <c:v>43080.660150462965</c:v>
                </c:pt>
                <c:pt idx="13341">
                  <c:v>43080.663923611108</c:v>
                </c:pt>
                <c:pt idx="13342">
                  <c:v>43080.667696759258</c:v>
                </c:pt>
                <c:pt idx="13343">
                  <c:v>43080.671458333331</c:v>
                </c:pt>
                <c:pt idx="13344">
                  <c:v>43080.675416666665</c:v>
                </c:pt>
                <c:pt idx="13345">
                  <c:v>43080.679699074077</c:v>
                </c:pt>
                <c:pt idx="13346">
                  <c:v>43080.68408564815</c:v>
                </c:pt>
                <c:pt idx="13347">
                  <c:v>43080.688761574071</c:v>
                </c:pt>
                <c:pt idx="13348">
                  <c:v>43080.693564814814</c:v>
                </c:pt>
                <c:pt idx="13349">
                  <c:v>43080.698194444441</c:v>
                </c:pt>
                <c:pt idx="13350">
                  <c:v>43080.702685185184</c:v>
                </c:pt>
                <c:pt idx="13351">
                  <c:v>43080.707592592589</c:v>
                </c:pt>
                <c:pt idx="13352">
                  <c:v>43080.71230324074</c:v>
                </c:pt>
                <c:pt idx="13353">
                  <c:v>43080.717060185183</c:v>
                </c:pt>
                <c:pt idx="13354">
                  <c:v>43080.721886574072</c:v>
                </c:pt>
                <c:pt idx="13355">
                  <c:v>43080.727071759262</c:v>
                </c:pt>
                <c:pt idx="13356">
                  <c:v>43080.731562499997</c:v>
                </c:pt>
                <c:pt idx="13357">
                  <c:v>43080.736388888887</c:v>
                </c:pt>
                <c:pt idx="13358">
                  <c:v>43080.741296296299</c:v>
                </c:pt>
                <c:pt idx="13359">
                  <c:v>43080.752349537041</c:v>
                </c:pt>
                <c:pt idx="13360">
                  <c:v>43081.378761574073</c:v>
                </c:pt>
                <c:pt idx="13361">
                  <c:v>43081.384629629632</c:v>
                </c:pt>
                <c:pt idx="13362">
                  <c:v>43081.390636574077</c:v>
                </c:pt>
                <c:pt idx="13363">
                  <c:v>43081.396423611113</c:v>
                </c:pt>
                <c:pt idx="13364">
                  <c:v>43081.403263888889</c:v>
                </c:pt>
                <c:pt idx="13365">
                  <c:v>43081.409791666665</c:v>
                </c:pt>
                <c:pt idx="13366">
                  <c:v>43081.41646990741</c:v>
                </c:pt>
                <c:pt idx="13367">
                  <c:v>43081.46603009259</c:v>
                </c:pt>
                <c:pt idx="13368">
                  <c:v>43081.471261574072</c:v>
                </c:pt>
                <c:pt idx="13369">
                  <c:v>43081.476238425923</c:v>
                </c:pt>
                <c:pt idx="13370">
                  <c:v>43081.481782407405</c:v>
                </c:pt>
                <c:pt idx="13371">
                  <c:v>43081.48878472222</c:v>
                </c:pt>
                <c:pt idx="13372">
                  <c:v>43081.494849537034</c:v>
                </c:pt>
                <c:pt idx="13373">
                  <c:v>43081.500520833331</c:v>
                </c:pt>
                <c:pt idx="13374">
                  <c:v>43081.506111111114</c:v>
                </c:pt>
                <c:pt idx="13375">
                  <c:v>43081.512002314812</c:v>
                </c:pt>
                <c:pt idx="13376">
                  <c:v>43081.516805555555</c:v>
                </c:pt>
                <c:pt idx="13377">
                  <c:v>43081.52171296296</c:v>
                </c:pt>
                <c:pt idx="13378">
                  <c:v>43081.526354166665</c:v>
                </c:pt>
                <c:pt idx="13379">
                  <c:v>43081.530613425923</c:v>
                </c:pt>
                <c:pt idx="13380">
                  <c:v>43081.535405092596</c:v>
                </c:pt>
                <c:pt idx="13381">
                  <c:v>43081.540034722224</c:v>
                </c:pt>
                <c:pt idx="13382">
                  <c:v>43081.544432870367</c:v>
                </c:pt>
                <c:pt idx="13383">
                  <c:v>43081.549050925925</c:v>
                </c:pt>
                <c:pt idx="13384">
                  <c:v>43081.552928240744</c:v>
                </c:pt>
                <c:pt idx="13385">
                  <c:v>43081.557199074072</c:v>
                </c:pt>
                <c:pt idx="13386">
                  <c:v>43081.561620370368</c:v>
                </c:pt>
                <c:pt idx="13387">
                  <c:v>43081.566770833335</c:v>
                </c:pt>
                <c:pt idx="13388">
                  <c:v>43081.571562500001</c:v>
                </c:pt>
                <c:pt idx="13389">
                  <c:v>43081.576770833337</c:v>
                </c:pt>
                <c:pt idx="13390">
                  <c:v>43081.581412037034</c:v>
                </c:pt>
                <c:pt idx="13391">
                  <c:v>43081.587152777778</c:v>
                </c:pt>
                <c:pt idx="13392">
                  <c:v>43081.593391203707</c:v>
                </c:pt>
                <c:pt idx="13393">
                  <c:v>43081.613946759258</c:v>
                </c:pt>
                <c:pt idx="13394">
                  <c:v>43081.619479166664</c:v>
                </c:pt>
                <c:pt idx="13395">
                  <c:v>43081.623912037037</c:v>
                </c:pt>
                <c:pt idx="13396">
                  <c:v>43081.629444444443</c:v>
                </c:pt>
                <c:pt idx="13397">
                  <c:v>43081.634328703702</c:v>
                </c:pt>
                <c:pt idx="13398">
                  <c:v>43081.639166666668</c:v>
                </c:pt>
                <c:pt idx="13399">
                  <c:v>43081.644675925927</c:v>
                </c:pt>
                <c:pt idx="13400">
                  <c:v>43081.651134259257</c:v>
                </c:pt>
                <c:pt idx="13401">
                  <c:v>43081.657870370371</c:v>
                </c:pt>
                <c:pt idx="13402">
                  <c:v>43081.666342592594</c:v>
                </c:pt>
                <c:pt idx="13403">
                  <c:v>43081.67527777778</c:v>
                </c:pt>
                <c:pt idx="13404">
                  <c:v>43081.684537037036</c:v>
                </c:pt>
                <c:pt idx="13405">
                  <c:v>43081.707199074073</c:v>
                </c:pt>
                <c:pt idx="13406">
                  <c:v>43082.38994212963</c:v>
                </c:pt>
                <c:pt idx="13407">
                  <c:v>43082.396365740744</c:v>
                </c:pt>
                <c:pt idx="13408">
                  <c:v>43082.402071759258</c:v>
                </c:pt>
                <c:pt idx="13409">
                  <c:v>43082.426817129628</c:v>
                </c:pt>
                <c:pt idx="13410">
                  <c:v>43082.43173611111</c:v>
                </c:pt>
                <c:pt idx="13411">
                  <c:v>43082.446516203701</c:v>
                </c:pt>
                <c:pt idx="13412">
                  <c:v>43082.451261574075</c:v>
                </c:pt>
                <c:pt idx="13413">
                  <c:v>43082.455891203703</c:v>
                </c:pt>
                <c:pt idx="13414">
                  <c:v>43082.460358796299</c:v>
                </c:pt>
                <c:pt idx="13415">
                  <c:v>43082.464722222219</c:v>
                </c:pt>
                <c:pt idx="13416">
                  <c:v>43082.469340277778</c:v>
                </c:pt>
                <c:pt idx="13417">
                  <c:v>43082.473923611113</c:v>
                </c:pt>
                <c:pt idx="13418">
                  <c:v>43082.478692129633</c:v>
                </c:pt>
                <c:pt idx="13419">
                  <c:v>43082.483032407406</c:v>
                </c:pt>
                <c:pt idx="13420">
                  <c:v>43082.487037037034</c:v>
                </c:pt>
                <c:pt idx="13421">
                  <c:v>43082.491238425922</c:v>
                </c:pt>
                <c:pt idx="13422">
                  <c:v>43082.495636574073</c:v>
                </c:pt>
                <c:pt idx="13423">
                  <c:v>43082.500381944446</c:v>
                </c:pt>
                <c:pt idx="13424">
                  <c:v>43082.505231481482</c:v>
                </c:pt>
                <c:pt idx="13425">
                  <c:v>43082.509409722225</c:v>
                </c:pt>
                <c:pt idx="13426">
                  <c:v>43082.513692129629</c:v>
                </c:pt>
                <c:pt idx="13427">
                  <c:v>43082.517777777779</c:v>
                </c:pt>
                <c:pt idx="13428">
                  <c:v>43082.522048611114</c:v>
                </c:pt>
                <c:pt idx="13429">
                  <c:v>43082.526307870372</c:v>
                </c:pt>
                <c:pt idx="13430">
                  <c:v>43082.542604166665</c:v>
                </c:pt>
                <c:pt idx="13431">
                  <c:v>43082.546319444446</c:v>
                </c:pt>
                <c:pt idx="13432">
                  <c:v>43082.550138888888</c:v>
                </c:pt>
                <c:pt idx="13433">
                  <c:v>43082.554236111115</c:v>
                </c:pt>
                <c:pt idx="13434">
                  <c:v>43082.558067129627</c:v>
                </c:pt>
                <c:pt idx="13435">
                  <c:v>43082.562291666669</c:v>
                </c:pt>
                <c:pt idx="13436">
                  <c:v>43082.567407407405</c:v>
                </c:pt>
                <c:pt idx="13437">
                  <c:v>43082.574340277781</c:v>
                </c:pt>
                <c:pt idx="13438">
                  <c:v>43082.584837962961</c:v>
                </c:pt>
                <c:pt idx="13439">
                  <c:v>43082.590717592589</c:v>
                </c:pt>
                <c:pt idx="13440">
                  <c:v>43082.607048611113</c:v>
                </c:pt>
                <c:pt idx="13441">
                  <c:v>43082.613842592589</c:v>
                </c:pt>
                <c:pt idx="13442">
                  <c:v>43082.624293981484</c:v>
                </c:pt>
                <c:pt idx="13443">
                  <c:v>43082.637094907404</c:v>
                </c:pt>
                <c:pt idx="13444">
                  <c:v>43082.645949074074</c:v>
                </c:pt>
                <c:pt idx="13445">
                  <c:v>43082.65697916667</c:v>
                </c:pt>
                <c:pt idx="13446">
                  <c:v>43082.662523148145</c:v>
                </c:pt>
                <c:pt idx="13447">
                  <c:v>43082.666597222225</c:v>
                </c:pt>
                <c:pt idx="13448">
                  <c:v>43082.672199074077</c:v>
                </c:pt>
                <c:pt idx="13449">
                  <c:v>43082.692974537036</c:v>
                </c:pt>
                <c:pt idx="13450">
                  <c:v>43083.37903935185</c:v>
                </c:pt>
                <c:pt idx="13451">
                  <c:v>43083.417916666665</c:v>
                </c:pt>
                <c:pt idx="13452">
                  <c:v>43083.424328703702</c:v>
                </c:pt>
                <c:pt idx="13453">
                  <c:v>43083.429618055554</c:v>
                </c:pt>
                <c:pt idx="13454">
                  <c:v>43083.436585648145</c:v>
                </c:pt>
                <c:pt idx="13455">
                  <c:v>43083.442881944444</c:v>
                </c:pt>
                <c:pt idx="13456">
                  <c:v>43083.448981481481</c:v>
                </c:pt>
                <c:pt idx="13457">
                  <c:v>43083.47216435185</c:v>
                </c:pt>
                <c:pt idx="13458">
                  <c:v>43083.476203703707</c:v>
                </c:pt>
                <c:pt idx="13459">
                  <c:v>43083.48060185185</c:v>
                </c:pt>
                <c:pt idx="13460">
                  <c:v>43083.485543981478</c:v>
                </c:pt>
                <c:pt idx="13461">
                  <c:v>43083.489814814813</c:v>
                </c:pt>
                <c:pt idx="13462">
                  <c:v>43083.493854166663</c:v>
                </c:pt>
                <c:pt idx="13463">
                  <c:v>43083.502349537041</c:v>
                </c:pt>
                <c:pt idx="13464">
                  <c:v>43083.515729166669</c:v>
                </c:pt>
                <c:pt idx="13465">
                  <c:v>43083.531539351854</c:v>
                </c:pt>
                <c:pt idx="13466">
                  <c:v>43083.552858796298</c:v>
                </c:pt>
                <c:pt idx="13467">
                  <c:v>43083.5700462963</c:v>
                </c:pt>
                <c:pt idx="13468">
                  <c:v>43083.573807870373</c:v>
                </c:pt>
                <c:pt idx="13469">
                  <c:v>43083.577673611115</c:v>
                </c:pt>
                <c:pt idx="13470">
                  <c:v>43083.581400462965</c:v>
                </c:pt>
                <c:pt idx="13471">
                  <c:v>43083.585127314815</c:v>
                </c:pt>
                <c:pt idx="13472">
                  <c:v>43083.600532407407</c:v>
                </c:pt>
                <c:pt idx="13473">
                  <c:v>43083.604641203703</c:v>
                </c:pt>
                <c:pt idx="13474">
                  <c:v>43083.609282407408</c:v>
                </c:pt>
                <c:pt idx="13475">
                  <c:v>43083.614432870374</c:v>
                </c:pt>
                <c:pt idx="13476">
                  <c:v>43083.683067129627</c:v>
                </c:pt>
                <c:pt idx="13477">
                  <c:v>43083.688090277778</c:v>
                </c:pt>
                <c:pt idx="13478">
                  <c:v>43083.692349537036</c:v>
                </c:pt>
                <c:pt idx="13479">
                  <c:v>43083.696377314816</c:v>
                </c:pt>
                <c:pt idx="13480">
                  <c:v>43083.700567129628</c:v>
                </c:pt>
                <c:pt idx="13481">
                  <c:v>43083.709386574075</c:v>
                </c:pt>
                <c:pt idx="13482">
                  <c:v>43083.714131944442</c:v>
                </c:pt>
                <c:pt idx="13483">
                  <c:v>43083.71837962963</c:v>
                </c:pt>
                <c:pt idx="13484">
                  <c:v>43083.722418981481</c:v>
                </c:pt>
                <c:pt idx="13485">
                  <c:v>43083.735914351855</c:v>
                </c:pt>
                <c:pt idx="13486">
                  <c:v>43083.741678240738</c:v>
                </c:pt>
                <c:pt idx="13487">
                  <c:v>43083.74800925926</c:v>
                </c:pt>
                <c:pt idx="13488">
                  <c:v>43083.762002314812</c:v>
                </c:pt>
                <c:pt idx="13489">
                  <c:v>43084.420844907407</c:v>
                </c:pt>
                <c:pt idx="13490">
                  <c:v>43084.466006944444</c:v>
                </c:pt>
                <c:pt idx="13491">
                  <c:v>43084.471226851849</c:v>
                </c:pt>
                <c:pt idx="13492">
                  <c:v>43084.503877314812</c:v>
                </c:pt>
                <c:pt idx="13493">
                  <c:v>43084.509062500001</c:v>
                </c:pt>
                <c:pt idx="13494">
                  <c:v>43084.514317129629</c:v>
                </c:pt>
                <c:pt idx="13495">
                  <c:v>43084.54792824074</c:v>
                </c:pt>
                <c:pt idx="13496">
                  <c:v>43084.552152777775</c:v>
                </c:pt>
                <c:pt idx="13497">
                  <c:v>43084.557604166665</c:v>
                </c:pt>
                <c:pt idx="13498">
                  <c:v>43084.562256944446</c:v>
                </c:pt>
                <c:pt idx="13499">
                  <c:v>43084.566701388889</c:v>
                </c:pt>
                <c:pt idx="13500">
                  <c:v>43084.571064814816</c:v>
                </c:pt>
                <c:pt idx="13501">
                  <c:v>43084.575428240743</c:v>
                </c:pt>
                <c:pt idx="13502">
                  <c:v>43084.579699074071</c:v>
                </c:pt>
                <c:pt idx="13503">
                  <c:v>43084.58390046296</c:v>
                </c:pt>
                <c:pt idx="13504">
                  <c:v>43084.588055555556</c:v>
                </c:pt>
                <c:pt idx="13505">
                  <c:v>43084.617569444446</c:v>
                </c:pt>
                <c:pt idx="13506">
                  <c:v>43084.625428240739</c:v>
                </c:pt>
                <c:pt idx="13507">
                  <c:v>43084.629340277781</c:v>
                </c:pt>
                <c:pt idx="13508">
                  <c:v>43084.633240740739</c:v>
                </c:pt>
                <c:pt idx="13509">
                  <c:v>43084.637118055558</c:v>
                </c:pt>
                <c:pt idx="13510">
                  <c:v>43084.648969907408</c:v>
                </c:pt>
                <c:pt idx="13511">
                  <c:v>43084.656817129631</c:v>
                </c:pt>
                <c:pt idx="13512">
                  <c:v>43084.694722222222</c:v>
                </c:pt>
                <c:pt idx="13513">
                  <c:v>43084.699201388888</c:v>
                </c:pt>
                <c:pt idx="13514">
                  <c:v>43084.713113425925</c:v>
                </c:pt>
                <c:pt idx="13515">
                  <c:v>43084.717997685184</c:v>
                </c:pt>
                <c:pt idx="13516">
                  <c:v>43084.72828703704</c:v>
                </c:pt>
                <c:pt idx="13517">
                  <c:v>43084.73914351852</c:v>
                </c:pt>
                <c:pt idx="13518">
                  <c:v>43084.750937500001</c:v>
                </c:pt>
                <c:pt idx="13519">
                  <c:v>43085.562662037039</c:v>
                </c:pt>
                <c:pt idx="13520">
                  <c:v>43085.578969907408</c:v>
                </c:pt>
                <c:pt idx="13521">
                  <c:v>43085.583055555559</c:v>
                </c:pt>
                <c:pt idx="13522">
                  <c:v>43085.595254629632</c:v>
                </c:pt>
                <c:pt idx="13523">
                  <c:v>43085.611354166664</c:v>
                </c:pt>
                <c:pt idx="13524">
                  <c:v>43085.615289351852</c:v>
                </c:pt>
                <c:pt idx="13525">
                  <c:v>43085.619120370371</c:v>
                </c:pt>
                <c:pt idx="13526">
                  <c:v>43085.626712962963</c:v>
                </c:pt>
                <c:pt idx="13527">
                  <c:v>43085.637916666667</c:v>
                </c:pt>
                <c:pt idx="13528">
                  <c:v>43085.641527777778</c:v>
                </c:pt>
                <c:pt idx="13529">
                  <c:v>43085.645219907405</c:v>
                </c:pt>
                <c:pt idx="13530">
                  <c:v>43085.663831018515</c:v>
                </c:pt>
                <c:pt idx="13531">
                  <c:v>43085.676666666666</c:v>
                </c:pt>
                <c:pt idx="13532">
                  <c:v>43085.707395833335</c:v>
                </c:pt>
                <c:pt idx="13533">
                  <c:v>43085.718923611108</c:v>
                </c:pt>
                <c:pt idx="13534">
                  <c:v>43085.729814814818</c:v>
                </c:pt>
                <c:pt idx="13535">
                  <c:v>43085.734594907408</c:v>
                </c:pt>
                <c:pt idx="13536">
                  <c:v>43086.376064814816</c:v>
                </c:pt>
                <c:pt idx="13537">
                  <c:v>43086.383726851855</c:v>
                </c:pt>
                <c:pt idx="13538">
                  <c:v>43086.391157407408</c:v>
                </c:pt>
                <c:pt idx="13539">
                  <c:v>43086.398495370369</c:v>
                </c:pt>
                <c:pt idx="13540">
                  <c:v>43086.405057870368</c:v>
                </c:pt>
                <c:pt idx="13541">
                  <c:v>43086.412789351853</c:v>
                </c:pt>
                <c:pt idx="13542">
                  <c:v>43086.418993055559</c:v>
                </c:pt>
                <c:pt idx="13543">
                  <c:v>43086.425185185188</c:v>
                </c:pt>
                <c:pt idx="13544">
                  <c:v>43086.431342592594</c:v>
                </c:pt>
                <c:pt idx="13545">
                  <c:v>43086.436863425923</c:v>
                </c:pt>
                <c:pt idx="13546">
                  <c:v>43086.44290509259</c:v>
                </c:pt>
                <c:pt idx="13547">
                  <c:v>43086.448495370372</c:v>
                </c:pt>
                <c:pt idx="13548">
                  <c:v>43086.453958333332</c:v>
                </c:pt>
                <c:pt idx="13549">
                  <c:v>43086.459548611114</c:v>
                </c:pt>
                <c:pt idx="13550">
                  <c:v>43086.475752314815</c:v>
                </c:pt>
                <c:pt idx="13551">
                  <c:v>43086.480983796297</c:v>
                </c:pt>
                <c:pt idx="13552">
                  <c:v>43086.585578703707</c:v>
                </c:pt>
                <c:pt idx="13553">
                  <c:v>43086.590914351851</c:v>
                </c:pt>
                <c:pt idx="13554">
                  <c:v>43086.595543981479</c:v>
                </c:pt>
                <c:pt idx="13555">
                  <c:v>43086.626550925925</c:v>
                </c:pt>
                <c:pt idx="13556">
                  <c:v>43086.66678240741</c:v>
                </c:pt>
                <c:pt idx="13557">
                  <c:v>43086.675856481481</c:v>
                </c:pt>
                <c:pt idx="13558">
                  <c:v>43086.682349537034</c:v>
                </c:pt>
                <c:pt idx="13559">
                  <c:v>43086.687164351853</c:v>
                </c:pt>
                <c:pt idx="13560">
                  <c:v>43086.691932870373</c:v>
                </c:pt>
                <c:pt idx="13561">
                  <c:v>43086.702175925922</c:v>
                </c:pt>
                <c:pt idx="13562">
                  <c:v>43086.707858796297</c:v>
                </c:pt>
                <c:pt idx="13563">
                  <c:v>43086.713865740741</c:v>
                </c:pt>
                <c:pt idx="13564">
                  <c:v>43087.4215625</c:v>
                </c:pt>
                <c:pt idx="13565">
                  <c:v>43087.479629629626</c:v>
                </c:pt>
                <c:pt idx="13566">
                  <c:v>43087.614328703705</c:v>
                </c:pt>
                <c:pt idx="13567">
                  <c:v>43087.620821759258</c:v>
                </c:pt>
                <c:pt idx="13568">
                  <c:v>43087.626296296294</c:v>
                </c:pt>
                <c:pt idx="13569">
                  <c:v>43087.632743055554</c:v>
                </c:pt>
                <c:pt idx="13570">
                  <c:v>43087.639027777775</c:v>
                </c:pt>
                <c:pt idx="13571">
                  <c:v>43087.647013888891</c:v>
                </c:pt>
                <c:pt idx="13572">
                  <c:v>43087.660520833335</c:v>
                </c:pt>
                <c:pt idx="13573">
                  <c:v>43087.666805555556</c:v>
                </c:pt>
                <c:pt idx="13574">
                  <c:v>43087.670613425929</c:v>
                </c:pt>
                <c:pt idx="13575">
                  <c:v>43087.67459490741</c:v>
                </c:pt>
                <c:pt idx="13576">
                  <c:v>43087.678680555553</c:v>
                </c:pt>
                <c:pt idx="13577">
                  <c:v>43087.687488425923</c:v>
                </c:pt>
                <c:pt idx="13578">
                  <c:v>43087.691689814812</c:v>
                </c:pt>
                <c:pt idx="13579">
                  <c:v>43087.696388888886</c:v>
                </c:pt>
                <c:pt idx="13580">
                  <c:v>43087.700439814813</c:v>
                </c:pt>
                <c:pt idx="13581">
                  <c:v>43087.704942129632</c:v>
                </c:pt>
                <c:pt idx="13582">
                  <c:v>43087.711215277777</c:v>
                </c:pt>
                <c:pt idx="13583">
                  <c:v>43087.73033564815</c:v>
                </c:pt>
                <c:pt idx="13584">
                  <c:v>43087.737349537034</c:v>
                </c:pt>
                <c:pt idx="13585">
                  <c:v>43087.745000000003</c:v>
                </c:pt>
                <c:pt idx="13586">
                  <c:v>43089.378564814811</c:v>
                </c:pt>
                <c:pt idx="13587">
                  <c:v>43089.385231481479</c:v>
                </c:pt>
                <c:pt idx="13588">
                  <c:v>43089.391516203701</c:v>
                </c:pt>
                <c:pt idx="13589">
                  <c:v>43089.397650462961</c:v>
                </c:pt>
                <c:pt idx="13590">
                  <c:v>43089.403194444443</c:v>
                </c:pt>
                <c:pt idx="13591">
                  <c:v>43089.408738425926</c:v>
                </c:pt>
                <c:pt idx="13592">
                  <c:v>43089.414293981485</c:v>
                </c:pt>
                <c:pt idx="13593">
                  <c:v>43089.419722222221</c:v>
                </c:pt>
                <c:pt idx="13594">
                  <c:v>43089.430833333332</c:v>
                </c:pt>
                <c:pt idx="13595">
                  <c:v>43089.459120370368</c:v>
                </c:pt>
                <c:pt idx="13596">
                  <c:v>43089.48510416667</c:v>
                </c:pt>
                <c:pt idx="13597">
                  <c:v>43089.489641203705</c:v>
                </c:pt>
                <c:pt idx="13598">
                  <c:v>43089.495648148149</c:v>
                </c:pt>
                <c:pt idx="13599">
                  <c:v>43089.501284722224</c:v>
                </c:pt>
                <c:pt idx="13600">
                  <c:v>43089.506574074076</c:v>
                </c:pt>
                <c:pt idx="13601">
                  <c:v>43089.512754629628</c:v>
                </c:pt>
                <c:pt idx="13602">
                  <c:v>43089.536782407406</c:v>
                </c:pt>
                <c:pt idx="13603">
                  <c:v>43089.542731481481</c:v>
                </c:pt>
                <c:pt idx="13604">
                  <c:v>43089.5471875</c:v>
                </c:pt>
                <c:pt idx="13605">
                  <c:v>43089.551423611112</c:v>
                </c:pt>
                <c:pt idx="13606">
                  <c:v>43089.563657407409</c:v>
                </c:pt>
                <c:pt idx="13607">
                  <c:v>43089.577314814815</c:v>
                </c:pt>
                <c:pt idx="13608">
                  <c:v>43089.581041666665</c:v>
                </c:pt>
                <c:pt idx="13609">
                  <c:v>43089.584953703707</c:v>
                </c:pt>
                <c:pt idx="13610">
                  <c:v>43089.588738425926</c:v>
                </c:pt>
                <c:pt idx="13611">
                  <c:v>43089.592800925922</c:v>
                </c:pt>
                <c:pt idx="13612">
                  <c:v>43089.597928240742</c:v>
                </c:pt>
                <c:pt idx="13613">
                  <c:v>43089.60597222222</c:v>
                </c:pt>
                <c:pt idx="13614">
                  <c:v>43089.617488425924</c:v>
                </c:pt>
                <c:pt idx="13615">
                  <c:v>43089.624930555554</c:v>
                </c:pt>
                <c:pt idx="13616">
                  <c:v>43089.629004629627</c:v>
                </c:pt>
                <c:pt idx="13617">
                  <c:v>43089.6327662037</c:v>
                </c:pt>
                <c:pt idx="13618">
                  <c:v>43089.636562500003</c:v>
                </c:pt>
                <c:pt idx="13619">
                  <c:v>43089.641527777778</c:v>
                </c:pt>
                <c:pt idx="13620">
                  <c:v>43089.646296296298</c:v>
                </c:pt>
                <c:pt idx="13621">
                  <c:v>43089.651064814818</c:v>
                </c:pt>
                <c:pt idx="13622">
                  <c:v>43089.655243055553</c:v>
                </c:pt>
                <c:pt idx="13623">
                  <c:v>43089.660196759258</c:v>
                </c:pt>
                <c:pt idx="13624">
                  <c:v>43089.669189814813</c:v>
                </c:pt>
                <c:pt idx="13625">
                  <c:v>43089.676585648151</c:v>
                </c:pt>
                <c:pt idx="13626">
                  <c:v>43090.745879629627</c:v>
                </c:pt>
                <c:pt idx="13627">
                  <c:v>43090.753622685188</c:v>
                </c:pt>
                <c:pt idx="13628">
                  <c:v>43090.777407407404</c:v>
                </c:pt>
                <c:pt idx="13629">
                  <c:v>43091.438807870371</c:v>
                </c:pt>
                <c:pt idx="13630">
                  <c:v>43091.449166666665</c:v>
                </c:pt>
                <c:pt idx="13631">
                  <c:v>43091.459421296298</c:v>
                </c:pt>
                <c:pt idx="13632">
                  <c:v>43091.469050925924</c:v>
                </c:pt>
                <c:pt idx="13633">
                  <c:v>43091.479583333334</c:v>
                </c:pt>
                <c:pt idx="13634">
                  <c:v>43091.56523148148</c:v>
                </c:pt>
                <c:pt idx="13635">
                  <c:v>43091.598379629628</c:v>
                </c:pt>
                <c:pt idx="13636">
                  <c:v>43091.617905092593</c:v>
                </c:pt>
                <c:pt idx="13637">
                  <c:v>43091.621562499997</c:v>
                </c:pt>
                <c:pt idx="13638">
                  <c:v>43091.629108796296</c:v>
                </c:pt>
                <c:pt idx="13639">
                  <c:v>43091.632939814815</c:v>
                </c:pt>
                <c:pt idx="13640">
                  <c:v>43091.636840277781</c:v>
                </c:pt>
                <c:pt idx="13641">
                  <c:v>43091.640740740739</c:v>
                </c:pt>
                <c:pt idx="13642">
                  <c:v>43091.648564814815</c:v>
                </c:pt>
                <c:pt idx="13643">
                  <c:v>43091.652442129627</c:v>
                </c:pt>
                <c:pt idx="13644">
                  <c:v>43091.664513888885</c:v>
                </c:pt>
                <c:pt idx="13645">
                  <c:v>43091.672696759262</c:v>
                </c:pt>
                <c:pt idx="13646">
                  <c:v>43091.676539351851</c:v>
                </c:pt>
                <c:pt idx="13647">
                  <c:v>43091.680625000001</c:v>
                </c:pt>
                <c:pt idx="13648">
                  <c:v>43091.684814814813</c:v>
                </c:pt>
                <c:pt idx="13649">
                  <c:v>43091.688935185186</c:v>
                </c:pt>
                <c:pt idx="13650">
                  <c:v>43091.69321759259</c:v>
                </c:pt>
                <c:pt idx="13651">
                  <c:v>43091.697476851848</c:v>
                </c:pt>
                <c:pt idx="13652">
                  <c:v>43091.701932870368</c:v>
                </c:pt>
                <c:pt idx="13653">
                  <c:v>43091.727418981478</c:v>
                </c:pt>
                <c:pt idx="13654">
                  <c:v>43091.733148148145</c:v>
                </c:pt>
                <c:pt idx="13655">
                  <c:v>43092.468692129631</c:v>
                </c:pt>
                <c:pt idx="13656">
                  <c:v>43092.582071759258</c:v>
                </c:pt>
                <c:pt idx="13657">
                  <c:v>43092.666342592594</c:v>
                </c:pt>
                <c:pt idx="13658">
                  <c:v>43092.692928240744</c:v>
                </c:pt>
                <c:pt idx="13659">
                  <c:v>43092.707002314812</c:v>
                </c:pt>
                <c:pt idx="13660">
                  <c:v>43092.711273148147</c:v>
                </c:pt>
                <c:pt idx="13661">
                  <c:v>43092.715462962966</c:v>
                </c:pt>
                <c:pt idx="13662">
                  <c:v>43092.719930555555</c:v>
                </c:pt>
                <c:pt idx="13663">
                  <c:v>43092.728981481479</c:v>
                </c:pt>
                <c:pt idx="13664">
                  <c:v>43092.733715277776</c:v>
                </c:pt>
                <c:pt idx="13665">
                  <c:v>43092.739872685182</c:v>
                </c:pt>
                <c:pt idx="13666">
                  <c:v>43092.746307870373</c:v>
                </c:pt>
                <c:pt idx="13667">
                  <c:v>43092.75377314815</c:v>
                </c:pt>
                <c:pt idx="13668">
                  <c:v>43092.761631944442</c:v>
                </c:pt>
                <c:pt idx="13669">
                  <c:v>43092.769259259258</c:v>
                </c:pt>
                <c:pt idx="13670">
                  <c:v>43093.647060185183</c:v>
                </c:pt>
                <c:pt idx="13671">
                  <c:v>43093.743449074071</c:v>
                </c:pt>
                <c:pt idx="13672">
                  <c:v>43095.378449074073</c:v>
                </c:pt>
                <c:pt idx="13673">
                  <c:v>43095.384756944448</c:v>
                </c:pt>
                <c:pt idx="13674">
                  <c:v>43095.391215277778</c:v>
                </c:pt>
                <c:pt idx="13675">
                  <c:v>43095.397662037038</c:v>
                </c:pt>
                <c:pt idx="13676">
                  <c:v>43095.403587962966</c:v>
                </c:pt>
                <c:pt idx="13677">
                  <c:v>43095.409282407411</c:v>
                </c:pt>
                <c:pt idx="13678">
                  <c:v>43095.415208333332</c:v>
                </c:pt>
                <c:pt idx="13679">
                  <c:v>43095.420868055553</c:v>
                </c:pt>
                <c:pt idx="13680">
                  <c:v>43095.426261574074</c:v>
                </c:pt>
                <c:pt idx="13681">
                  <c:v>43095.432129629633</c:v>
                </c:pt>
                <c:pt idx="13682">
                  <c:v>43095.438078703701</c:v>
                </c:pt>
                <c:pt idx="13683">
                  <c:v>43095.44327546296</c:v>
                </c:pt>
                <c:pt idx="13684">
                  <c:v>43095.452233796299</c:v>
                </c:pt>
                <c:pt idx="13685">
                  <c:v>43095.457037037035</c:v>
                </c:pt>
                <c:pt idx="13686">
                  <c:v>43095.466053240743</c:v>
                </c:pt>
                <c:pt idx="13687">
                  <c:v>43095.48951388889</c:v>
                </c:pt>
                <c:pt idx="13688">
                  <c:v>43095.494629629633</c:v>
                </c:pt>
                <c:pt idx="13689">
                  <c:v>43095.49962962963</c:v>
                </c:pt>
                <c:pt idx="13690">
                  <c:v>43095.50849537037</c:v>
                </c:pt>
                <c:pt idx="13691">
                  <c:v>43095.512488425928</c:v>
                </c:pt>
                <c:pt idx="13692">
                  <c:v>43095.516527777778</c:v>
                </c:pt>
                <c:pt idx="13693">
                  <c:v>43095.521805555552</c:v>
                </c:pt>
                <c:pt idx="13694">
                  <c:v>43095.534537037034</c:v>
                </c:pt>
                <c:pt idx="13695">
                  <c:v>43095.541087962964</c:v>
                </c:pt>
                <c:pt idx="13696">
                  <c:v>43095.545983796299</c:v>
                </c:pt>
                <c:pt idx="13697">
                  <c:v>43095.553229166668</c:v>
                </c:pt>
                <c:pt idx="13698">
                  <c:v>43095.558506944442</c:v>
                </c:pt>
                <c:pt idx="13699">
                  <c:v>43095.56585648148</c:v>
                </c:pt>
                <c:pt idx="13700">
                  <c:v>43095.576747685183</c:v>
                </c:pt>
                <c:pt idx="13701">
                  <c:v>43095.582175925927</c:v>
                </c:pt>
                <c:pt idx="13702">
                  <c:v>43095.601030092592</c:v>
                </c:pt>
                <c:pt idx="13703">
                  <c:v>43095.605810185189</c:v>
                </c:pt>
                <c:pt idx="13704">
                  <c:v>43095.610636574071</c:v>
                </c:pt>
                <c:pt idx="13705">
                  <c:v>43095.616284722222</c:v>
                </c:pt>
                <c:pt idx="13706">
                  <c:v>43095.624490740738</c:v>
                </c:pt>
                <c:pt idx="13707">
                  <c:v>43095.633900462963</c:v>
                </c:pt>
                <c:pt idx="13708">
                  <c:v>43095.637569444443</c:v>
                </c:pt>
                <c:pt idx="13709">
                  <c:v>43095.641423611109</c:v>
                </c:pt>
                <c:pt idx="13710">
                  <c:v>43095.645671296297</c:v>
                </c:pt>
                <c:pt idx="13711">
                  <c:v>43095.650104166663</c:v>
                </c:pt>
                <c:pt idx="13712">
                  <c:v>43095.654247685183</c:v>
                </c:pt>
                <c:pt idx="13713">
                  <c:v>43095.659097222226</c:v>
                </c:pt>
                <c:pt idx="13714">
                  <c:v>43095.665081018517</c:v>
                </c:pt>
                <c:pt idx="13715">
                  <c:v>43095.670729166668</c:v>
                </c:pt>
                <c:pt idx="13716">
                  <c:v>43095.676516203705</c:v>
                </c:pt>
                <c:pt idx="13717">
                  <c:v>43095.68204861111</c:v>
                </c:pt>
                <c:pt idx="13718">
                  <c:v>43095.686585648145</c:v>
                </c:pt>
                <c:pt idx="13719">
                  <c:v>43095.691805555558</c:v>
                </c:pt>
                <c:pt idx="13720">
                  <c:v>43095.696875000001</c:v>
                </c:pt>
                <c:pt idx="13721">
                  <c:v>43095.702893518515</c:v>
                </c:pt>
                <c:pt idx="13722">
                  <c:v>43096.376493055555</c:v>
                </c:pt>
                <c:pt idx="13723">
                  <c:v>43096.385729166665</c:v>
                </c:pt>
                <c:pt idx="13724">
                  <c:v>43096.392442129632</c:v>
                </c:pt>
                <c:pt idx="13725">
                  <c:v>43096.398819444446</c:v>
                </c:pt>
                <c:pt idx="13726">
                  <c:v>43096.405069444445</c:v>
                </c:pt>
                <c:pt idx="13727">
                  <c:v>43096.411574074074</c:v>
                </c:pt>
                <c:pt idx="13728">
                  <c:v>43096.417557870373</c:v>
                </c:pt>
                <c:pt idx="13729">
                  <c:v>43096.42324074074</c:v>
                </c:pt>
                <c:pt idx="13730">
                  <c:v>43096.428437499999</c:v>
                </c:pt>
                <c:pt idx="13731">
                  <c:v>43096.433344907404</c:v>
                </c:pt>
                <c:pt idx="13732">
                  <c:v>43096.438321759262</c:v>
                </c:pt>
                <c:pt idx="13733">
                  <c:v>43096.443067129629</c:v>
                </c:pt>
                <c:pt idx="13734">
                  <c:v>43096.453113425923</c:v>
                </c:pt>
                <c:pt idx="13735">
                  <c:v>43096.457719907405</c:v>
                </c:pt>
                <c:pt idx="13736">
                  <c:v>43096.462291666663</c:v>
                </c:pt>
                <c:pt idx="13737">
                  <c:v>43096.46675925926</c:v>
                </c:pt>
                <c:pt idx="13738">
                  <c:v>43096.471539351849</c:v>
                </c:pt>
                <c:pt idx="13739">
                  <c:v>43096.476006944446</c:v>
                </c:pt>
                <c:pt idx="13740">
                  <c:v>43096.480115740742</c:v>
                </c:pt>
                <c:pt idx="13741">
                  <c:v>43096.484490740739</c:v>
                </c:pt>
                <c:pt idx="13742">
                  <c:v>43096.488912037035</c:v>
                </c:pt>
                <c:pt idx="13743">
                  <c:v>43096.49324074074</c:v>
                </c:pt>
                <c:pt idx="13744">
                  <c:v>43096.497511574074</c:v>
                </c:pt>
                <c:pt idx="13745">
                  <c:v>43096.50172453704</c:v>
                </c:pt>
                <c:pt idx="13746">
                  <c:v>43096.50576388889</c:v>
                </c:pt>
                <c:pt idx="13747">
                  <c:v>43096.510011574072</c:v>
                </c:pt>
                <c:pt idx="13748">
                  <c:v>43096.515243055554</c:v>
                </c:pt>
                <c:pt idx="13749">
                  <c:v>43096.520543981482</c:v>
                </c:pt>
                <c:pt idx="13750">
                  <c:v>43096.525023148148</c:v>
                </c:pt>
                <c:pt idx="13751">
                  <c:v>43096.530150462961</c:v>
                </c:pt>
                <c:pt idx="13752">
                  <c:v>43096.541979166665</c:v>
                </c:pt>
                <c:pt idx="13753">
                  <c:v>43096.545925925922</c:v>
                </c:pt>
                <c:pt idx="13754">
                  <c:v>43096.553807870368</c:v>
                </c:pt>
                <c:pt idx="13755">
                  <c:v>43096.55777777778</c:v>
                </c:pt>
                <c:pt idx="13756">
                  <c:v>43096.561909722222</c:v>
                </c:pt>
                <c:pt idx="13757">
                  <c:v>43096.566053240742</c:v>
                </c:pt>
                <c:pt idx="13758">
                  <c:v>43096.571967592594</c:v>
                </c:pt>
                <c:pt idx="13759">
                  <c:v>43096.576145833336</c:v>
                </c:pt>
                <c:pt idx="13760">
                  <c:v>43096.579918981479</c:v>
                </c:pt>
                <c:pt idx="13761">
                  <c:v>43096.583703703705</c:v>
                </c:pt>
                <c:pt idx="13762">
                  <c:v>43096.587592592594</c:v>
                </c:pt>
                <c:pt idx="13763">
                  <c:v>43096.591539351852</c:v>
                </c:pt>
                <c:pt idx="13764">
                  <c:v>43096.595439814817</c:v>
                </c:pt>
                <c:pt idx="13765">
                  <c:v>43096.599143518521</c:v>
                </c:pt>
                <c:pt idx="13766">
                  <c:v>43096.60292824074</c:v>
                </c:pt>
                <c:pt idx="13767">
                  <c:v>43096.606608796297</c:v>
                </c:pt>
                <c:pt idx="13768">
                  <c:v>43096.613865740743</c:v>
                </c:pt>
                <c:pt idx="13769">
                  <c:v>43096.617650462962</c:v>
                </c:pt>
                <c:pt idx="13770">
                  <c:v>43096.621331018519</c:v>
                </c:pt>
                <c:pt idx="13771">
                  <c:v>43096.628958333335</c:v>
                </c:pt>
                <c:pt idx="13772">
                  <c:v>43096.644976851851</c:v>
                </c:pt>
                <c:pt idx="13773">
                  <c:v>43096.652326388888</c:v>
                </c:pt>
                <c:pt idx="13774">
                  <c:v>43096.727546296293</c:v>
                </c:pt>
                <c:pt idx="13775">
                  <c:v>43097.400879629633</c:v>
                </c:pt>
                <c:pt idx="13776">
                  <c:v>43097.439363425925</c:v>
                </c:pt>
                <c:pt idx="13777">
                  <c:v>43097.486898148149</c:v>
                </c:pt>
                <c:pt idx="13778">
                  <c:v>43097.507071759261</c:v>
                </c:pt>
                <c:pt idx="13779">
                  <c:v>43097.511342592596</c:v>
                </c:pt>
                <c:pt idx="13780">
                  <c:v>43097.515555555554</c:v>
                </c:pt>
                <c:pt idx="13781">
                  <c:v>43097.523923611108</c:v>
                </c:pt>
                <c:pt idx="13782">
                  <c:v>43097.527928240743</c:v>
                </c:pt>
                <c:pt idx="13783">
                  <c:v>43097.543553240743</c:v>
                </c:pt>
                <c:pt idx="13784">
                  <c:v>43097.555127314816</c:v>
                </c:pt>
                <c:pt idx="13785">
                  <c:v>43097.559108796297</c:v>
                </c:pt>
                <c:pt idx="13786">
                  <c:v>43097.562893518516</c:v>
                </c:pt>
                <c:pt idx="13787">
                  <c:v>43097.571261574078</c:v>
                </c:pt>
                <c:pt idx="13788">
                  <c:v>43097.576041666667</c:v>
                </c:pt>
                <c:pt idx="13789">
                  <c:v>43097.599965277775</c:v>
                </c:pt>
                <c:pt idx="13790">
                  <c:v>43097.651956018519</c:v>
                </c:pt>
                <c:pt idx="13791">
                  <c:v>43097.696481481478</c:v>
                </c:pt>
                <c:pt idx="13792">
                  <c:v>43097.702708333331</c:v>
                </c:pt>
                <c:pt idx="13793">
                  <c:v>43097.7343287037</c:v>
                </c:pt>
                <c:pt idx="13794">
                  <c:v>43097.740312499998</c:v>
                </c:pt>
                <c:pt idx="13795">
                  <c:v>43097.748425925929</c:v>
                </c:pt>
                <c:pt idx="13796">
                  <c:v>43098.573553240742</c:v>
                </c:pt>
                <c:pt idx="13797">
                  <c:v>43098.656597222223</c:v>
                </c:pt>
                <c:pt idx="13798">
                  <c:v>43098.684583333335</c:v>
                </c:pt>
                <c:pt idx="13799">
                  <c:v>43098.692407407405</c:v>
                </c:pt>
                <c:pt idx="13800">
                  <c:v>43098.700787037036</c:v>
                </c:pt>
                <c:pt idx="13801">
                  <c:v>43098.705451388887</c:v>
                </c:pt>
                <c:pt idx="13802">
                  <c:v>43101.406168981484</c:v>
                </c:pt>
                <c:pt idx="13803">
                  <c:v>43101.684189814812</c:v>
                </c:pt>
                <c:pt idx="13804">
                  <c:v>43101.695590277777</c:v>
                </c:pt>
                <c:pt idx="13805">
                  <c:v>43101.700925925928</c:v>
                </c:pt>
                <c:pt idx="13806">
                  <c:v>43101.722361111111</c:v>
                </c:pt>
                <c:pt idx="13807">
                  <c:v>43102.386261574073</c:v>
                </c:pt>
                <c:pt idx="13808">
                  <c:v>43103.376481481479</c:v>
                </c:pt>
                <c:pt idx="13809">
                  <c:v>43103.391469907408</c:v>
                </c:pt>
                <c:pt idx="13810">
                  <c:v>43103.414421296293</c:v>
                </c:pt>
                <c:pt idx="13811">
                  <c:v>43103.686944444446</c:v>
                </c:pt>
                <c:pt idx="13812">
                  <c:v>43104.38480324074</c:v>
                </c:pt>
                <c:pt idx="13813">
                  <c:v>43104.396296296298</c:v>
                </c:pt>
                <c:pt idx="13814">
                  <c:v>43104.698900462965</c:v>
                </c:pt>
                <c:pt idx="13815">
                  <c:v>43104.704432870371</c:v>
                </c:pt>
                <c:pt idx="13816">
                  <c:v>43104.709583333337</c:v>
                </c:pt>
                <c:pt idx="13817">
                  <c:v>43104.715127314812</c:v>
                </c:pt>
                <c:pt idx="13818">
                  <c:v>43104.732291666667</c:v>
                </c:pt>
                <c:pt idx="13819">
                  <c:v>43104.737916666665</c:v>
                </c:pt>
                <c:pt idx="13820">
                  <c:v>43104.753333333334</c:v>
                </c:pt>
                <c:pt idx="13821">
                  <c:v>43105.37641203704</c:v>
                </c:pt>
                <c:pt idx="13822">
                  <c:v>43105.4996875</c:v>
                </c:pt>
                <c:pt idx="13823">
                  <c:v>43105.503657407404</c:v>
                </c:pt>
                <c:pt idx="13824">
                  <c:v>43105.511678240742</c:v>
                </c:pt>
                <c:pt idx="13825">
                  <c:v>43105.527905092589</c:v>
                </c:pt>
                <c:pt idx="13826">
                  <c:v>43105.556284722225</c:v>
                </c:pt>
                <c:pt idx="13827">
                  <c:v>43105.615347222221</c:v>
                </c:pt>
                <c:pt idx="13828">
                  <c:v>43105.623356481483</c:v>
                </c:pt>
                <c:pt idx="13829">
                  <c:v>43105.62740740741</c:v>
                </c:pt>
                <c:pt idx="13830">
                  <c:v>43105.63177083333</c:v>
                </c:pt>
                <c:pt idx="13831">
                  <c:v>43105.643831018519</c:v>
                </c:pt>
                <c:pt idx="13832">
                  <c:v>43105.649409722224</c:v>
                </c:pt>
                <c:pt idx="13833">
                  <c:v>43105.654189814813</c:v>
                </c:pt>
                <c:pt idx="13834">
                  <c:v>43105.659432870372</c:v>
                </c:pt>
                <c:pt idx="13835">
                  <c:v>43105.665069444447</c:v>
                </c:pt>
                <c:pt idx="13836">
                  <c:v>43105.669814814813</c:v>
                </c:pt>
                <c:pt idx="13837">
                  <c:v>43105.674189814818</c:v>
                </c:pt>
                <c:pt idx="13838">
                  <c:v>43105.678344907406</c:v>
                </c:pt>
                <c:pt idx="13839">
                  <c:v>43105.68246527778</c:v>
                </c:pt>
                <c:pt idx="13840">
                  <c:v>43105.686377314814</c:v>
                </c:pt>
                <c:pt idx="13841">
                  <c:v>43105.69021990741</c:v>
                </c:pt>
                <c:pt idx="13842">
                  <c:v>43105.694039351853</c:v>
                </c:pt>
                <c:pt idx="13843">
                  <c:v>43105.698136574072</c:v>
                </c:pt>
                <c:pt idx="13844">
                  <c:v>43105.702199074076</c:v>
                </c:pt>
                <c:pt idx="13845">
                  <c:v>43105.706585648149</c:v>
                </c:pt>
                <c:pt idx="13846">
                  <c:v>43105.711747685185</c:v>
                </c:pt>
                <c:pt idx="13847">
                  <c:v>43105.716840277775</c:v>
                </c:pt>
                <c:pt idx="13848">
                  <c:v>43105.721377314818</c:v>
                </c:pt>
                <c:pt idx="13849">
                  <c:v>43105.726331018515</c:v>
                </c:pt>
                <c:pt idx="13850">
                  <c:v>43105.731516203705</c:v>
                </c:pt>
                <c:pt idx="13851">
                  <c:v>43105.736944444441</c:v>
                </c:pt>
                <c:pt idx="13852">
                  <c:v>43106.385648148149</c:v>
                </c:pt>
                <c:pt idx="13853">
                  <c:v>43106.392337962963</c:v>
                </c:pt>
                <c:pt idx="13854">
                  <c:v>43106.399675925924</c:v>
                </c:pt>
                <c:pt idx="13855">
                  <c:v>43106.40625</c:v>
                </c:pt>
                <c:pt idx="13856">
                  <c:v>43106.412141203706</c:v>
                </c:pt>
                <c:pt idx="13857">
                  <c:v>43106.417824074073</c:v>
                </c:pt>
                <c:pt idx="13858">
                  <c:v>43106.423321759263</c:v>
                </c:pt>
                <c:pt idx="13859">
                  <c:v>43106.428773148145</c:v>
                </c:pt>
                <c:pt idx="13860">
                  <c:v>43106.434050925927</c:v>
                </c:pt>
                <c:pt idx="13861">
                  <c:v>43106.439120370371</c:v>
                </c:pt>
                <c:pt idx="13862">
                  <c:v>43106.443981481483</c:v>
                </c:pt>
                <c:pt idx="13863">
                  <c:v>43106.448981481481</c:v>
                </c:pt>
                <c:pt idx="13864">
                  <c:v>43106.454097222224</c:v>
                </c:pt>
                <c:pt idx="13865">
                  <c:v>43106.459317129629</c:v>
                </c:pt>
                <c:pt idx="13866">
                  <c:v>43106.464513888888</c:v>
                </c:pt>
                <c:pt idx="13867">
                  <c:v>43106.469641203701</c:v>
                </c:pt>
                <c:pt idx="13868">
                  <c:v>43106.47457175926</c:v>
                </c:pt>
                <c:pt idx="13869">
                  <c:v>43106.479456018518</c:v>
                </c:pt>
                <c:pt idx="13870">
                  <c:v>43106.484386574077</c:v>
                </c:pt>
                <c:pt idx="13871">
                  <c:v>43106.489618055559</c:v>
                </c:pt>
                <c:pt idx="13872">
                  <c:v>43106.494560185187</c:v>
                </c:pt>
                <c:pt idx="13873">
                  <c:v>43106.499236111114</c:v>
                </c:pt>
                <c:pt idx="13874">
                  <c:v>43106.503703703704</c:v>
                </c:pt>
                <c:pt idx="13875">
                  <c:v>43106.508159722223</c:v>
                </c:pt>
                <c:pt idx="13876">
                  <c:v>43106.512708333335</c:v>
                </c:pt>
                <c:pt idx="13877">
                  <c:v>43106.517476851855</c:v>
                </c:pt>
                <c:pt idx="13878">
                  <c:v>43106.522627314815</c:v>
                </c:pt>
                <c:pt idx="13879">
                  <c:v>43106.527303240742</c:v>
                </c:pt>
                <c:pt idx="13880">
                  <c:v>43106.531990740739</c:v>
                </c:pt>
                <c:pt idx="13881">
                  <c:v>43106.536631944444</c:v>
                </c:pt>
                <c:pt idx="13882">
                  <c:v>43106.54109953704</c:v>
                </c:pt>
                <c:pt idx="13883">
                  <c:v>43106.545474537037</c:v>
                </c:pt>
                <c:pt idx="13884">
                  <c:v>43106.550081018519</c:v>
                </c:pt>
                <c:pt idx="13885">
                  <c:v>43106.554525462961</c:v>
                </c:pt>
                <c:pt idx="13886">
                  <c:v>43106.558981481481</c:v>
                </c:pt>
                <c:pt idx="13887">
                  <c:v>43106.567187499997</c:v>
                </c:pt>
                <c:pt idx="13888">
                  <c:v>43106.57130787037</c:v>
                </c:pt>
                <c:pt idx="13889">
                  <c:v>43106.57540509259</c:v>
                </c:pt>
                <c:pt idx="13890">
                  <c:v>43106.579467592594</c:v>
                </c:pt>
                <c:pt idx="13891">
                  <c:v>43106.583368055559</c:v>
                </c:pt>
                <c:pt idx="13892">
                  <c:v>43106.587245370371</c:v>
                </c:pt>
                <c:pt idx="13893">
                  <c:v>43106.591122685182</c:v>
                </c:pt>
                <c:pt idx="13894">
                  <c:v>43106.595092592594</c:v>
                </c:pt>
                <c:pt idx="13895">
                  <c:v>43106.599143518521</c:v>
                </c:pt>
                <c:pt idx="13896">
                  <c:v>43106.603344907409</c:v>
                </c:pt>
                <c:pt idx="13897">
                  <c:v>43106.607627314814</c:v>
                </c:pt>
                <c:pt idx="13898">
                  <c:v>43106.615416666667</c:v>
                </c:pt>
                <c:pt idx="13899">
                  <c:v>43106.619375000002</c:v>
                </c:pt>
                <c:pt idx="13900">
                  <c:v>43106.623854166668</c:v>
                </c:pt>
                <c:pt idx="13901">
                  <c:v>43106.628217592595</c:v>
                </c:pt>
                <c:pt idx="13902">
                  <c:v>43106.667986111112</c:v>
                </c:pt>
                <c:pt idx="13903">
                  <c:v>43107.405451388891</c:v>
                </c:pt>
                <c:pt idx="13904">
                  <c:v>43107.412037037036</c:v>
                </c:pt>
                <c:pt idx="13905">
                  <c:v>43107.418078703704</c:v>
                </c:pt>
                <c:pt idx="13906">
                  <c:v>43107.423993055556</c:v>
                </c:pt>
                <c:pt idx="13907">
                  <c:v>43107.43037037037</c:v>
                </c:pt>
                <c:pt idx="13908">
                  <c:v>43107.43645833333</c:v>
                </c:pt>
                <c:pt idx="13909">
                  <c:v>43107.442326388889</c:v>
                </c:pt>
                <c:pt idx="13910">
                  <c:v>43107.44835648148</c:v>
                </c:pt>
                <c:pt idx="13911">
                  <c:v>43107.454386574071</c:v>
                </c:pt>
                <c:pt idx="13912">
                  <c:v>43107.460335648146</c:v>
                </c:pt>
                <c:pt idx="13913">
                  <c:v>43107.466238425928</c:v>
                </c:pt>
                <c:pt idx="13914">
                  <c:v>43107.471909722219</c:v>
                </c:pt>
                <c:pt idx="13915">
                  <c:v>43107.477465277778</c:v>
                </c:pt>
                <c:pt idx="13916">
                  <c:v>43107.482858796298</c:v>
                </c:pt>
                <c:pt idx="13917">
                  <c:v>43107.488275462965</c:v>
                </c:pt>
                <c:pt idx="13918">
                  <c:v>43107.493483796294</c:v>
                </c:pt>
                <c:pt idx="13919">
                  <c:v>43107.498391203706</c:v>
                </c:pt>
                <c:pt idx="13920">
                  <c:v>43107.503240740742</c:v>
                </c:pt>
                <c:pt idx="13921">
                  <c:v>43107.508067129631</c:v>
                </c:pt>
                <c:pt idx="13922">
                  <c:v>43107.512754629628</c:v>
                </c:pt>
                <c:pt idx="13923">
                  <c:v>43107.517152777778</c:v>
                </c:pt>
                <c:pt idx="13924">
                  <c:v>43107.52175925926</c:v>
                </c:pt>
                <c:pt idx="13925">
                  <c:v>43107.526724537034</c:v>
                </c:pt>
                <c:pt idx="13926">
                  <c:v>43107.53162037037</c:v>
                </c:pt>
                <c:pt idx="13927">
                  <c:v>43107.536203703705</c:v>
                </c:pt>
                <c:pt idx="13928">
                  <c:v>43107.540879629632</c:v>
                </c:pt>
                <c:pt idx="13929">
                  <c:v>43107.545451388891</c:v>
                </c:pt>
                <c:pt idx="13930">
                  <c:v>43107.550092592595</c:v>
                </c:pt>
                <c:pt idx="13931">
                  <c:v>43107.554456018515</c:v>
                </c:pt>
                <c:pt idx="13932">
                  <c:v>43107.558553240742</c:v>
                </c:pt>
                <c:pt idx="13933">
                  <c:v>43107.562824074077</c:v>
                </c:pt>
                <c:pt idx="13934">
                  <c:v>43107.567152777781</c:v>
                </c:pt>
                <c:pt idx="13935">
                  <c:v>43107.571469907409</c:v>
                </c:pt>
                <c:pt idx="13936">
                  <c:v>43107.575810185182</c:v>
                </c:pt>
                <c:pt idx="13937">
                  <c:v>43107.579942129632</c:v>
                </c:pt>
                <c:pt idx="13938">
                  <c:v>43107.718946759262</c:v>
                </c:pt>
                <c:pt idx="13939">
                  <c:v>43108.385891203703</c:v>
                </c:pt>
                <c:pt idx="13940">
                  <c:v>43108.391539351855</c:v>
                </c:pt>
                <c:pt idx="13941">
                  <c:v>43108.445416666669</c:v>
                </c:pt>
                <c:pt idx="13942">
                  <c:v>43108.491875</c:v>
                </c:pt>
                <c:pt idx="13943">
                  <c:v>43109.390717592592</c:v>
                </c:pt>
                <c:pt idx="13944">
                  <c:v>43109.399016203701</c:v>
                </c:pt>
                <c:pt idx="13945">
                  <c:v>43109.412534722222</c:v>
                </c:pt>
                <c:pt idx="13946">
                  <c:v>43109.447314814817</c:v>
                </c:pt>
                <c:pt idx="13947">
                  <c:v>43109.459513888891</c:v>
                </c:pt>
                <c:pt idx="13948">
                  <c:v>43109.465740740743</c:v>
                </c:pt>
                <c:pt idx="13949">
                  <c:v>43109.471435185187</c:v>
                </c:pt>
                <c:pt idx="13950">
                  <c:v>43109.620393518519</c:v>
                </c:pt>
                <c:pt idx="13951">
                  <c:v>43110.40420138889</c:v>
                </c:pt>
                <c:pt idx="13952">
                  <c:v>43110.449780092589</c:v>
                </c:pt>
                <c:pt idx="13953">
                  <c:v>43110.454247685186</c:v>
                </c:pt>
                <c:pt idx="13954">
                  <c:v>43110.463136574072</c:v>
                </c:pt>
                <c:pt idx="13955">
                  <c:v>43110.467766203707</c:v>
                </c:pt>
                <c:pt idx="13956">
                  <c:v>43110.472199074073</c:v>
                </c:pt>
                <c:pt idx="13957">
                  <c:v>43110.480717592596</c:v>
                </c:pt>
                <c:pt idx="13958">
                  <c:v>43110.488912037035</c:v>
                </c:pt>
                <c:pt idx="13959">
                  <c:v>43110.493159722224</c:v>
                </c:pt>
                <c:pt idx="13960">
                  <c:v>43110.502627314818</c:v>
                </c:pt>
                <c:pt idx="13961">
                  <c:v>43110.509675925925</c:v>
                </c:pt>
                <c:pt idx="13962">
                  <c:v>43110.515092592592</c:v>
                </c:pt>
                <c:pt idx="13963">
                  <c:v>43110.51971064815</c:v>
                </c:pt>
                <c:pt idx="13964">
                  <c:v>43110.524791666663</c:v>
                </c:pt>
                <c:pt idx="13965">
                  <c:v>43110.53025462963</c:v>
                </c:pt>
                <c:pt idx="13966">
                  <c:v>43110.539768518516</c:v>
                </c:pt>
                <c:pt idx="13967">
                  <c:v>43110.552465277775</c:v>
                </c:pt>
                <c:pt idx="13968">
                  <c:v>43110.559988425928</c:v>
                </c:pt>
                <c:pt idx="13969">
                  <c:v>43110.563877314817</c:v>
                </c:pt>
                <c:pt idx="13970">
                  <c:v>43110.567974537036</c:v>
                </c:pt>
                <c:pt idx="13971">
                  <c:v>43110.572314814817</c:v>
                </c:pt>
                <c:pt idx="13972">
                  <c:v>43110.581192129626</c:v>
                </c:pt>
                <c:pt idx="13973">
                  <c:v>43110.586342592593</c:v>
                </c:pt>
                <c:pt idx="13974">
                  <c:v>43110.590902777774</c:v>
                </c:pt>
                <c:pt idx="13975">
                  <c:v>43110.595335648148</c:v>
                </c:pt>
                <c:pt idx="13976">
                  <c:v>43110.599918981483</c:v>
                </c:pt>
                <c:pt idx="13977">
                  <c:v>43110.608182870368</c:v>
                </c:pt>
                <c:pt idx="13978">
                  <c:v>43110.612592592595</c:v>
                </c:pt>
                <c:pt idx="13979">
                  <c:v>43110.624942129631</c:v>
                </c:pt>
                <c:pt idx="13980">
                  <c:v>43110.632777777777</c:v>
                </c:pt>
                <c:pt idx="13981">
                  <c:v>43110.636458333334</c:v>
                </c:pt>
                <c:pt idx="13982">
                  <c:v>43110.640127314815</c:v>
                </c:pt>
                <c:pt idx="13983">
                  <c:v>43110.644004629627</c:v>
                </c:pt>
                <c:pt idx="13984">
                  <c:v>43110.647650462961</c:v>
                </c:pt>
                <c:pt idx="13985">
                  <c:v>43110.651319444441</c:v>
                </c:pt>
                <c:pt idx="13986">
                  <c:v>43110.655034722222</c:v>
                </c:pt>
                <c:pt idx="13987">
                  <c:v>43110.666145833333</c:v>
                </c:pt>
                <c:pt idx="13988">
                  <c:v>43110.669722222221</c:v>
                </c:pt>
                <c:pt idx="13989">
                  <c:v>43110.673518518517</c:v>
                </c:pt>
                <c:pt idx="13990">
                  <c:v>43110.677314814813</c:v>
                </c:pt>
                <c:pt idx="13991">
                  <c:v>43110.681203703702</c:v>
                </c:pt>
                <c:pt idx="13992">
                  <c:v>43110.685104166667</c:v>
                </c:pt>
                <c:pt idx="13993">
                  <c:v>43110.690254629626</c:v>
                </c:pt>
                <c:pt idx="13994">
                  <c:v>43110.694398148145</c:v>
                </c:pt>
                <c:pt idx="13995">
                  <c:v>43110.704699074071</c:v>
                </c:pt>
                <c:pt idx="13996">
                  <c:v>43110.708923611113</c:v>
                </c:pt>
                <c:pt idx="13997">
                  <c:v>43110.713854166665</c:v>
                </c:pt>
                <c:pt idx="13998">
                  <c:v>43110.719930555555</c:v>
                </c:pt>
                <c:pt idx="13999">
                  <c:v>43110.726076388892</c:v>
                </c:pt>
                <c:pt idx="14000">
                  <c:v>43110.734282407408</c:v>
                </c:pt>
                <c:pt idx="14001">
                  <c:v>43110.748506944445</c:v>
                </c:pt>
                <c:pt idx="14002">
                  <c:v>43111.396597222221</c:v>
                </c:pt>
                <c:pt idx="14003">
                  <c:v>43111.413831018515</c:v>
                </c:pt>
                <c:pt idx="14004">
                  <c:v>43111.44021990741</c:v>
                </c:pt>
                <c:pt idx="14005">
                  <c:v>43111.449849537035</c:v>
                </c:pt>
                <c:pt idx="14006">
                  <c:v>43111.454421296294</c:v>
                </c:pt>
                <c:pt idx="14007">
                  <c:v>43111.463483796295</c:v>
                </c:pt>
                <c:pt idx="14008">
                  <c:v>43111.481874999998</c:v>
                </c:pt>
                <c:pt idx="14009">
                  <c:v>43111.588043981479</c:v>
                </c:pt>
                <c:pt idx="14010">
                  <c:v>43111.593553240738</c:v>
                </c:pt>
                <c:pt idx="14011">
                  <c:v>43111.598564814813</c:v>
                </c:pt>
                <c:pt idx="14012">
                  <c:v>43111.676493055558</c:v>
                </c:pt>
                <c:pt idx="14013">
                  <c:v>43111.699826388889</c:v>
                </c:pt>
                <c:pt idx="14014">
                  <c:v>43111.727349537039</c:v>
                </c:pt>
                <c:pt idx="14015">
                  <c:v>43111.745995370373</c:v>
                </c:pt>
                <c:pt idx="14016">
                  <c:v>43112.376493055555</c:v>
                </c:pt>
                <c:pt idx="14017">
                  <c:v>43112.391412037039</c:v>
                </c:pt>
                <c:pt idx="14018">
                  <c:v>43112.467534722222</c:v>
                </c:pt>
                <c:pt idx="14019">
                  <c:v>43112.70480324074</c:v>
                </c:pt>
                <c:pt idx="14020">
                  <c:v>43113.421365740738</c:v>
                </c:pt>
                <c:pt idx="14021">
                  <c:v>43113.431307870371</c:v>
                </c:pt>
                <c:pt idx="14022">
                  <c:v>43113.440879629627</c:v>
                </c:pt>
                <c:pt idx="14023">
                  <c:v>43113.450115740743</c:v>
                </c:pt>
                <c:pt idx="14024">
                  <c:v>43113.454525462963</c:v>
                </c:pt>
                <c:pt idx="14025">
                  <c:v>43113.459004629629</c:v>
                </c:pt>
                <c:pt idx="14026">
                  <c:v>43113.463356481479</c:v>
                </c:pt>
                <c:pt idx="14027">
                  <c:v>43113.467743055553</c:v>
                </c:pt>
                <c:pt idx="14028">
                  <c:v>43113.472048611111</c:v>
                </c:pt>
                <c:pt idx="14029">
                  <c:v>43113.476446759261</c:v>
                </c:pt>
                <c:pt idx="14030">
                  <c:v>43113.480694444443</c:v>
                </c:pt>
                <c:pt idx="14031">
                  <c:v>43113.502650462964</c:v>
                </c:pt>
                <c:pt idx="14032">
                  <c:v>43113.511562500003</c:v>
                </c:pt>
                <c:pt idx="14033">
                  <c:v>43113.604143518518</c:v>
                </c:pt>
                <c:pt idx="14034">
                  <c:v>43113.613391203704</c:v>
                </c:pt>
                <c:pt idx="14035">
                  <c:v>43113.643622685187</c:v>
                </c:pt>
                <c:pt idx="14036">
                  <c:v>43113.66201388889</c:v>
                </c:pt>
                <c:pt idx="14037">
                  <c:v>43114.376458333332</c:v>
                </c:pt>
                <c:pt idx="14038">
                  <c:v>43114.385243055556</c:v>
                </c:pt>
                <c:pt idx="14039">
                  <c:v>43114.391631944447</c:v>
                </c:pt>
                <c:pt idx="14040">
                  <c:v>43114.397592592592</c:v>
                </c:pt>
                <c:pt idx="14041">
                  <c:v>43114.403425925928</c:v>
                </c:pt>
                <c:pt idx="14042">
                  <c:v>43114.408831018518</c:v>
                </c:pt>
                <c:pt idx="14043">
                  <c:v>43114.414039351854</c:v>
                </c:pt>
                <c:pt idx="14044">
                  <c:v>43114.424826388888</c:v>
                </c:pt>
                <c:pt idx="14045">
                  <c:v>43114.430046296293</c:v>
                </c:pt>
                <c:pt idx="14046">
                  <c:v>43114.440775462965</c:v>
                </c:pt>
                <c:pt idx="14047">
                  <c:v>43114.450439814813</c:v>
                </c:pt>
                <c:pt idx="14048">
                  <c:v>43114.45521990741</c:v>
                </c:pt>
                <c:pt idx="14049">
                  <c:v>43114.459872685184</c:v>
                </c:pt>
                <c:pt idx="14050">
                  <c:v>43114.468888888892</c:v>
                </c:pt>
                <c:pt idx="14051">
                  <c:v>43114.473287037035</c:v>
                </c:pt>
                <c:pt idx="14052">
                  <c:v>43114.481840277775</c:v>
                </c:pt>
                <c:pt idx="14053">
                  <c:v>43114.512256944443</c:v>
                </c:pt>
                <c:pt idx="14054">
                  <c:v>43114.663402777776</c:v>
                </c:pt>
                <c:pt idx="14055">
                  <c:v>43114.67386574074</c:v>
                </c:pt>
                <c:pt idx="14056">
                  <c:v>43114.702361111114</c:v>
                </c:pt>
                <c:pt idx="14057">
                  <c:v>43114.707569444443</c:v>
                </c:pt>
                <c:pt idx="14058">
                  <c:v>43114.712951388887</c:v>
                </c:pt>
                <c:pt idx="14059">
                  <c:v>43114.718206018515</c:v>
                </c:pt>
                <c:pt idx="14060">
                  <c:v>43114.724189814813</c:v>
                </c:pt>
                <c:pt idx="14061">
                  <c:v>43114.730057870373</c:v>
                </c:pt>
                <c:pt idx="14062">
                  <c:v>43114.734942129631</c:v>
                </c:pt>
                <c:pt idx="14063">
                  <c:v>43114.73951388889</c:v>
                </c:pt>
                <c:pt idx="14064">
                  <c:v>43114.744201388887</c:v>
                </c:pt>
                <c:pt idx="14065">
                  <c:v>43114.749421296299</c:v>
                </c:pt>
                <c:pt idx="14066">
                  <c:v>43114.754675925928</c:v>
                </c:pt>
                <c:pt idx="14067">
                  <c:v>43115.500636574077</c:v>
                </c:pt>
                <c:pt idx="14068">
                  <c:v>43115.505648148152</c:v>
                </c:pt>
                <c:pt idx="14069">
                  <c:v>43115.510451388887</c:v>
                </c:pt>
                <c:pt idx="14070">
                  <c:v>43115.515219907407</c:v>
                </c:pt>
                <c:pt idx="14071">
                  <c:v>43115.547280092593</c:v>
                </c:pt>
                <c:pt idx="14072">
                  <c:v>43115.643148148149</c:v>
                </c:pt>
                <c:pt idx="14073">
                  <c:v>43115.661145833335</c:v>
                </c:pt>
                <c:pt idx="14074">
                  <c:v>43116.378842592596</c:v>
                </c:pt>
                <c:pt idx="14075">
                  <c:v>43116.385428240741</c:v>
                </c:pt>
                <c:pt idx="14076">
                  <c:v>43116.39166666667</c:v>
                </c:pt>
                <c:pt idx="14077">
                  <c:v>43116.397604166668</c:v>
                </c:pt>
                <c:pt idx="14078">
                  <c:v>43116.403634259259</c:v>
                </c:pt>
                <c:pt idx="14079">
                  <c:v>43116.409710648149</c:v>
                </c:pt>
                <c:pt idx="14080">
                  <c:v>43116.415717592594</c:v>
                </c:pt>
                <c:pt idx="14081">
                  <c:v>43116.421678240738</c:v>
                </c:pt>
                <c:pt idx="14082">
                  <c:v>43116.42759259259</c:v>
                </c:pt>
                <c:pt idx="14083">
                  <c:v>43116.433622685188</c:v>
                </c:pt>
                <c:pt idx="14084">
                  <c:v>43116.439293981479</c:v>
                </c:pt>
                <c:pt idx="14085">
                  <c:v>43116.444699074076</c:v>
                </c:pt>
                <c:pt idx="14086">
                  <c:v>43116.450150462966</c:v>
                </c:pt>
                <c:pt idx="14087">
                  <c:v>43116.455358796295</c:v>
                </c:pt>
                <c:pt idx="14088">
                  <c:v>43116.460763888892</c:v>
                </c:pt>
                <c:pt idx="14089">
                  <c:v>43116.466307870367</c:v>
                </c:pt>
                <c:pt idx="14090">
                  <c:v>43116.492615740739</c:v>
                </c:pt>
                <c:pt idx="14091">
                  <c:v>43116.49732638889</c:v>
                </c:pt>
                <c:pt idx="14092">
                  <c:v>43116.506956018522</c:v>
                </c:pt>
                <c:pt idx="14093">
                  <c:v>43116.511284722219</c:v>
                </c:pt>
                <c:pt idx="14094">
                  <c:v>43116.531875000001</c:v>
                </c:pt>
                <c:pt idx="14095">
                  <c:v>43116.536099537036</c:v>
                </c:pt>
                <c:pt idx="14096">
                  <c:v>43116.553657407407</c:v>
                </c:pt>
                <c:pt idx="14097">
                  <c:v>43116.562094907407</c:v>
                </c:pt>
                <c:pt idx="14098">
                  <c:v>43116.566192129627</c:v>
                </c:pt>
                <c:pt idx="14099">
                  <c:v>43116.571342592593</c:v>
                </c:pt>
                <c:pt idx="14100">
                  <c:v>43116.577268518522</c:v>
                </c:pt>
                <c:pt idx="14101">
                  <c:v>43116.582361111112</c:v>
                </c:pt>
                <c:pt idx="14102">
                  <c:v>43116.587361111109</c:v>
                </c:pt>
                <c:pt idx="14103">
                  <c:v>43116.597881944443</c:v>
                </c:pt>
                <c:pt idx="14104">
                  <c:v>43116.603750000002</c:v>
                </c:pt>
                <c:pt idx="14105">
                  <c:v>43116.608888888892</c:v>
                </c:pt>
                <c:pt idx="14106">
                  <c:v>43116.614571759259</c:v>
                </c:pt>
                <c:pt idx="14107">
                  <c:v>43116.622245370374</c:v>
                </c:pt>
                <c:pt idx="14108">
                  <c:v>43116.62841435185</c:v>
                </c:pt>
                <c:pt idx="14109">
                  <c:v>43116.637546296297</c:v>
                </c:pt>
                <c:pt idx="14110">
                  <c:v>43116.649502314816</c:v>
                </c:pt>
                <c:pt idx="14111">
                  <c:v>43116.660081018519</c:v>
                </c:pt>
                <c:pt idx="14112">
                  <c:v>43116.664837962962</c:v>
                </c:pt>
                <c:pt idx="14113">
                  <c:v>43116.66978009259</c:v>
                </c:pt>
                <c:pt idx="14114">
                  <c:v>43116.674849537034</c:v>
                </c:pt>
                <c:pt idx="14115">
                  <c:v>43116.68304398148</c:v>
                </c:pt>
                <c:pt idx="14116">
                  <c:v>43116.688009259262</c:v>
                </c:pt>
                <c:pt idx="14117">
                  <c:v>43116.692291666666</c:v>
                </c:pt>
                <c:pt idx="14118">
                  <c:v>43116.696770833332</c:v>
                </c:pt>
                <c:pt idx="14119">
                  <c:v>43116.702060185184</c:v>
                </c:pt>
                <c:pt idx="14120">
                  <c:v>43116.712592592594</c:v>
                </c:pt>
                <c:pt idx="14121">
                  <c:v>43116.719444444447</c:v>
                </c:pt>
                <c:pt idx="14122">
                  <c:v>43116.724710648145</c:v>
                </c:pt>
                <c:pt idx="14123">
                  <c:v>43116.737766203703</c:v>
                </c:pt>
                <c:pt idx="14124">
                  <c:v>43116.749432870369</c:v>
                </c:pt>
                <c:pt idx="14125">
                  <c:v>43116.756805555553</c:v>
                </c:pt>
                <c:pt idx="14126">
                  <c:v>43116.762719907405</c:v>
                </c:pt>
                <c:pt idx="14127">
                  <c:v>43116.768738425926</c:v>
                </c:pt>
                <c:pt idx="14128">
                  <c:v>43116.775335648148</c:v>
                </c:pt>
                <c:pt idx="14129">
                  <c:v>43117.376307870371</c:v>
                </c:pt>
                <c:pt idx="14130">
                  <c:v>43117.385115740741</c:v>
                </c:pt>
                <c:pt idx="14131">
                  <c:v>43117.395844907405</c:v>
                </c:pt>
                <c:pt idx="14132">
                  <c:v>43117.404722222222</c:v>
                </c:pt>
                <c:pt idx="14133">
                  <c:v>43117.412002314813</c:v>
                </c:pt>
                <c:pt idx="14134">
                  <c:v>43117.418912037036</c:v>
                </c:pt>
                <c:pt idx="14135">
                  <c:v>43117.424641203703</c:v>
                </c:pt>
                <c:pt idx="14136">
                  <c:v>43117.430358796293</c:v>
                </c:pt>
                <c:pt idx="14137">
                  <c:v>43117.436249999999</c:v>
                </c:pt>
                <c:pt idx="14138">
                  <c:v>43117.442141203705</c:v>
                </c:pt>
                <c:pt idx="14139">
                  <c:v>43117.447974537034</c:v>
                </c:pt>
                <c:pt idx="14140">
                  <c:v>43117.453576388885</c:v>
                </c:pt>
                <c:pt idx="14141">
                  <c:v>43117.458935185183</c:v>
                </c:pt>
                <c:pt idx="14142">
                  <c:v>43117.464189814818</c:v>
                </c:pt>
                <c:pt idx="14143">
                  <c:v>43117.469699074078</c:v>
                </c:pt>
                <c:pt idx="14144">
                  <c:v>43117.474652777775</c:v>
                </c:pt>
                <c:pt idx="14145">
                  <c:v>43117.479687500003</c:v>
                </c:pt>
                <c:pt idx="14146">
                  <c:v>43117.484571759262</c:v>
                </c:pt>
                <c:pt idx="14147">
                  <c:v>43117.489317129628</c:v>
                </c:pt>
                <c:pt idx="14148">
                  <c:v>43117.494108796294</c:v>
                </c:pt>
                <c:pt idx="14149">
                  <c:v>43117.498738425929</c:v>
                </c:pt>
                <c:pt idx="14150">
                  <c:v>43117.503159722219</c:v>
                </c:pt>
                <c:pt idx="14151">
                  <c:v>43117.528761574074</c:v>
                </c:pt>
                <c:pt idx="14152">
                  <c:v>43117.535081018519</c:v>
                </c:pt>
                <c:pt idx="14153">
                  <c:v>43117.643530092595</c:v>
                </c:pt>
                <c:pt idx="14154">
                  <c:v>43117.655127314814</c:v>
                </c:pt>
                <c:pt idx="14155">
                  <c:v>43117.660671296297</c:v>
                </c:pt>
                <c:pt idx="14156">
                  <c:v>43117.665555555555</c:v>
                </c:pt>
                <c:pt idx="14157">
                  <c:v>43117.669583333336</c:v>
                </c:pt>
                <c:pt idx="14158">
                  <c:v>43117.674201388887</c:v>
                </c:pt>
                <c:pt idx="14159">
                  <c:v>43117.678240740737</c:v>
                </c:pt>
                <c:pt idx="14160">
                  <c:v>43117.682245370372</c:v>
                </c:pt>
                <c:pt idx="14161">
                  <c:v>43117.70648148148</c:v>
                </c:pt>
                <c:pt idx="14162">
                  <c:v>43117.719178240739</c:v>
                </c:pt>
                <c:pt idx="14163">
                  <c:v>43117.728159722225</c:v>
                </c:pt>
                <c:pt idx="14164">
                  <c:v>43119.386874999997</c:v>
                </c:pt>
                <c:pt idx="14165">
                  <c:v>43119.608229166668</c:v>
                </c:pt>
                <c:pt idx="14166">
                  <c:v>43119.611979166664</c:v>
                </c:pt>
                <c:pt idx="14167">
                  <c:v>43119.615694444445</c:v>
                </c:pt>
                <c:pt idx="14168">
                  <c:v>43119.623020833336</c:v>
                </c:pt>
                <c:pt idx="14169">
                  <c:v>43119.626793981479</c:v>
                </c:pt>
                <c:pt idx="14170">
                  <c:v>43119.630543981482</c:v>
                </c:pt>
                <c:pt idx="14171">
                  <c:v>43119.641817129632</c:v>
                </c:pt>
                <c:pt idx="14172">
                  <c:v>43119.645682870374</c:v>
                </c:pt>
                <c:pt idx="14173">
                  <c:v>43119.649571759262</c:v>
                </c:pt>
                <c:pt idx="14174">
                  <c:v>43119.653495370374</c:v>
                </c:pt>
                <c:pt idx="14175">
                  <c:v>43119.661006944443</c:v>
                </c:pt>
                <c:pt idx="14176">
                  <c:v>43119.664675925924</c:v>
                </c:pt>
                <c:pt idx="14177">
                  <c:v>43119.668333333335</c:v>
                </c:pt>
                <c:pt idx="14178">
                  <c:v>43119.6721412037</c:v>
                </c:pt>
                <c:pt idx="14179">
                  <c:v>43119.676111111112</c:v>
                </c:pt>
                <c:pt idx="14180">
                  <c:v>43119.680289351854</c:v>
                </c:pt>
                <c:pt idx="14181">
                  <c:v>43119.684756944444</c:v>
                </c:pt>
                <c:pt idx="14182">
                  <c:v>43119.689432870371</c:v>
                </c:pt>
                <c:pt idx="14183">
                  <c:v>43119.694189814814</c:v>
                </c:pt>
                <c:pt idx="14184">
                  <c:v>43119.705381944441</c:v>
                </c:pt>
                <c:pt idx="14185">
                  <c:v>43119.711828703701</c:v>
                </c:pt>
                <c:pt idx="14186">
                  <c:v>43119.748472222222</c:v>
                </c:pt>
                <c:pt idx="14187">
                  <c:v>43119.755185185182</c:v>
                </c:pt>
                <c:pt idx="14188">
                  <c:v>43119.762766203705</c:v>
                </c:pt>
                <c:pt idx="14189">
                  <c:v>43119.771770833337</c:v>
                </c:pt>
                <c:pt idx="14190">
                  <c:v>43120.399085648147</c:v>
                </c:pt>
                <c:pt idx="14191">
                  <c:v>43120.723425925928</c:v>
                </c:pt>
                <c:pt idx="14192">
                  <c:v>43120.735081018516</c:v>
                </c:pt>
                <c:pt idx="14193">
                  <c:v>43120.74695601852</c:v>
                </c:pt>
                <c:pt idx="14194">
                  <c:v>43120.770636574074</c:v>
                </c:pt>
                <c:pt idx="14195">
                  <c:v>43120.780497685184</c:v>
                </c:pt>
                <c:pt idx="14196">
                  <c:v>43121.476759259262</c:v>
                </c:pt>
                <c:pt idx="14197">
                  <c:v>43121.506643518522</c:v>
                </c:pt>
                <c:pt idx="14198">
                  <c:v>43121.524085648147</c:v>
                </c:pt>
                <c:pt idx="14199">
                  <c:v>43121.535995370374</c:v>
                </c:pt>
                <c:pt idx="14200">
                  <c:v>43121.548437500001</c:v>
                </c:pt>
                <c:pt idx="14201">
                  <c:v>43121.556319444448</c:v>
                </c:pt>
                <c:pt idx="14202">
                  <c:v>43121.564039351855</c:v>
                </c:pt>
                <c:pt idx="14203">
                  <c:v>43121.606805555559</c:v>
                </c:pt>
                <c:pt idx="14204">
                  <c:v>43122.37667824074</c:v>
                </c:pt>
                <c:pt idx="14205">
                  <c:v>43122.384548611109</c:v>
                </c:pt>
                <c:pt idx="14206">
                  <c:v>43122.390787037039</c:v>
                </c:pt>
                <c:pt idx="14207">
                  <c:v>43122.396840277775</c:v>
                </c:pt>
                <c:pt idx="14208">
                  <c:v>43122.408680555556</c:v>
                </c:pt>
                <c:pt idx="14209">
                  <c:v>43122.414571759262</c:v>
                </c:pt>
                <c:pt idx="14210">
                  <c:v>43122.419942129629</c:v>
                </c:pt>
                <c:pt idx="14211">
                  <c:v>43122.425254629627</c:v>
                </c:pt>
                <c:pt idx="14212">
                  <c:v>43122.430590277778</c:v>
                </c:pt>
                <c:pt idx="14213">
                  <c:v>43122.448414351849</c:v>
                </c:pt>
                <c:pt idx="14214">
                  <c:v>43122.453414351854</c:v>
                </c:pt>
                <c:pt idx="14215">
                  <c:v>43122.458356481482</c:v>
                </c:pt>
                <c:pt idx="14216">
                  <c:v>43122.463136574072</c:v>
                </c:pt>
                <c:pt idx="14217">
                  <c:v>43122.467893518522</c:v>
                </c:pt>
                <c:pt idx="14218">
                  <c:v>43122.472500000003</c:v>
                </c:pt>
                <c:pt idx="14219">
                  <c:v>43122.477349537039</c:v>
                </c:pt>
                <c:pt idx="14220">
                  <c:v>43122.486921296295</c:v>
                </c:pt>
                <c:pt idx="14221">
                  <c:v>43122.491516203707</c:v>
                </c:pt>
                <c:pt idx="14222">
                  <c:v>43122.504386574074</c:v>
                </c:pt>
                <c:pt idx="14223">
                  <c:v>43122.509456018517</c:v>
                </c:pt>
                <c:pt idx="14224">
                  <c:v>43122.514050925929</c:v>
                </c:pt>
                <c:pt idx="14225">
                  <c:v>43122.518425925926</c:v>
                </c:pt>
                <c:pt idx="14226">
                  <c:v>43122.526736111111</c:v>
                </c:pt>
                <c:pt idx="14227">
                  <c:v>43122.530787037038</c:v>
                </c:pt>
                <c:pt idx="14228">
                  <c:v>43122.534768518519</c:v>
                </c:pt>
                <c:pt idx="14229">
                  <c:v>43122.538773148146</c:v>
                </c:pt>
                <c:pt idx="14230">
                  <c:v>43122.542731481481</c:v>
                </c:pt>
                <c:pt idx="14231">
                  <c:v>43122.546736111108</c:v>
                </c:pt>
                <c:pt idx="14232">
                  <c:v>43122.550706018519</c:v>
                </c:pt>
                <c:pt idx="14233">
                  <c:v>43122.554710648146</c:v>
                </c:pt>
                <c:pt idx="14234">
                  <c:v>43122.558715277781</c:v>
                </c:pt>
                <c:pt idx="14235">
                  <c:v>43122.562615740739</c:v>
                </c:pt>
                <c:pt idx="14236">
                  <c:v>43122.566874999997</c:v>
                </c:pt>
                <c:pt idx="14237">
                  <c:v>43122.571504629632</c:v>
                </c:pt>
                <c:pt idx="14238">
                  <c:v>43122.576874999999</c:v>
                </c:pt>
                <c:pt idx="14239">
                  <c:v>43122.581979166665</c:v>
                </c:pt>
                <c:pt idx="14240">
                  <c:v>43122.586134259262</c:v>
                </c:pt>
                <c:pt idx="14241">
                  <c:v>43122.590138888889</c:v>
                </c:pt>
                <c:pt idx="14242">
                  <c:v>43122.594166666669</c:v>
                </c:pt>
                <c:pt idx="14243">
                  <c:v>43122.598391203705</c:v>
                </c:pt>
                <c:pt idx="14244">
                  <c:v>43122.603414351855</c:v>
                </c:pt>
                <c:pt idx="14245">
                  <c:v>43122.611759259256</c:v>
                </c:pt>
                <c:pt idx="14246">
                  <c:v>43122.615567129629</c:v>
                </c:pt>
                <c:pt idx="14247">
                  <c:v>43122.61928240741</c:v>
                </c:pt>
                <c:pt idx="14248">
                  <c:v>43122.623101851852</c:v>
                </c:pt>
                <c:pt idx="14249">
                  <c:v>43122.626909722225</c:v>
                </c:pt>
                <c:pt idx="14250">
                  <c:v>43122.63076388889</c:v>
                </c:pt>
                <c:pt idx="14251">
                  <c:v>43122.638564814813</c:v>
                </c:pt>
                <c:pt idx="14252">
                  <c:v>43122.642858796295</c:v>
                </c:pt>
                <c:pt idx="14253">
                  <c:v>43122.646990740737</c:v>
                </c:pt>
                <c:pt idx="14254">
                  <c:v>43122.650775462964</c:v>
                </c:pt>
                <c:pt idx="14255">
                  <c:v>43122.654814814814</c:v>
                </c:pt>
                <c:pt idx="14256">
                  <c:v>43122.658773148149</c:v>
                </c:pt>
                <c:pt idx="14257">
                  <c:v>43122.662870370368</c:v>
                </c:pt>
                <c:pt idx="14258">
                  <c:v>43122.668483796297</c:v>
                </c:pt>
                <c:pt idx="14259">
                  <c:v>43122.673217592594</c:v>
                </c:pt>
                <c:pt idx="14260">
                  <c:v>43122.677187499998</c:v>
                </c:pt>
                <c:pt idx="14261">
                  <c:v>43122.681030092594</c:v>
                </c:pt>
                <c:pt idx="14262">
                  <c:v>43122.684861111113</c:v>
                </c:pt>
                <c:pt idx="14263">
                  <c:v>43122.688657407409</c:v>
                </c:pt>
                <c:pt idx="14264">
                  <c:v>43122.696331018517</c:v>
                </c:pt>
                <c:pt idx="14265">
                  <c:v>43122.717627314814</c:v>
                </c:pt>
                <c:pt idx="14266">
                  <c:v>43122.721643518518</c:v>
                </c:pt>
                <c:pt idx="14267">
                  <c:v>43122.726030092592</c:v>
                </c:pt>
                <c:pt idx="14268">
                  <c:v>43122.730416666665</c:v>
                </c:pt>
                <c:pt idx="14269">
                  <c:v>43122.734907407408</c:v>
                </c:pt>
                <c:pt idx="14270">
                  <c:v>43122.739918981482</c:v>
                </c:pt>
                <c:pt idx="14271">
                  <c:v>43122.757557870369</c:v>
                </c:pt>
                <c:pt idx="14272">
                  <c:v>43122.764780092592</c:v>
                </c:pt>
                <c:pt idx="14273">
                  <c:v>43122.776655092595</c:v>
                </c:pt>
                <c:pt idx="14274">
                  <c:v>43123.378171296295</c:v>
                </c:pt>
                <c:pt idx="14275">
                  <c:v>43123.393078703702</c:v>
                </c:pt>
                <c:pt idx="14276">
                  <c:v>43123.401006944441</c:v>
                </c:pt>
                <c:pt idx="14277">
                  <c:v>43123.409710648149</c:v>
                </c:pt>
                <c:pt idx="14278">
                  <c:v>43123.418194444443</c:v>
                </c:pt>
                <c:pt idx="14279">
                  <c:v>43123.424618055556</c:v>
                </c:pt>
                <c:pt idx="14280">
                  <c:v>43123.430833333332</c:v>
                </c:pt>
                <c:pt idx="14281">
                  <c:v>43123.436608796299</c:v>
                </c:pt>
                <c:pt idx="14282">
                  <c:v>43123.442604166667</c:v>
                </c:pt>
                <c:pt idx="14283">
                  <c:v>43123.448495370372</c:v>
                </c:pt>
                <c:pt idx="14284">
                  <c:v>43123.453668981485</c:v>
                </c:pt>
                <c:pt idx="14285">
                  <c:v>43123.458958333336</c:v>
                </c:pt>
                <c:pt idx="14286">
                  <c:v>43123.474699074075</c:v>
                </c:pt>
                <c:pt idx="14287">
                  <c:v>43123.479837962965</c:v>
                </c:pt>
                <c:pt idx="14288">
                  <c:v>43123.484293981484</c:v>
                </c:pt>
                <c:pt idx="14289">
                  <c:v>43123.488761574074</c:v>
                </c:pt>
                <c:pt idx="14290">
                  <c:v>43123.493425925924</c:v>
                </c:pt>
                <c:pt idx="14291">
                  <c:v>43123.497812499998</c:v>
                </c:pt>
                <c:pt idx="14292">
                  <c:v>43123.502245370371</c:v>
                </c:pt>
                <c:pt idx="14293">
                  <c:v>43123.507060185184</c:v>
                </c:pt>
                <c:pt idx="14294">
                  <c:v>43123.511504629627</c:v>
                </c:pt>
                <c:pt idx="14295">
                  <c:v>43123.516458333332</c:v>
                </c:pt>
                <c:pt idx="14296">
                  <c:v>43123.525335648148</c:v>
                </c:pt>
                <c:pt idx="14297">
                  <c:v>43123.534502314818</c:v>
                </c:pt>
                <c:pt idx="14298">
                  <c:v>43123.547881944447</c:v>
                </c:pt>
                <c:pt idx="14299">
                  <c:v>43123.555289351854</c:v>
                </c:pt>
                <c:pt idx="14300">
                  <c:v>43123.561863425923</c:v>
                </c:pt>
                <c:pt idx="14301">
                  <c:v>43123.568645833337</c:v>
                </c:pt>
                <c:pt idx="14302">
                  <c:v>43123.578229166669</c:v>
                </c:pt>
                <c:pt idx="14303">
                  <c:v>43123.583229166667</c:v>
                </c:pt>
                <c:pt idx="14304">
                  <c:v>43123.588194444441</c:v>
                </c:pt>
                <c:pt idx="14305">
                  <c:v>43123.593761574077</c:v>
                </c:pt>
                <c:pt idx="14306">
                  <c:v>43123.600462962961</c:v>
                </c:pt>
                <c:pt idx="14307">
                  <c:v>43123.606053240743</c:v>
                </c:pt>
                <c:pt idx="14308">
                  <c:v>43123.611678240741</c:v>
                </c:pt>
                <c:pt idx="14309">
                  <c:v>43123.618877314817</c:v>
                </c:pt>
                <c:pt idx="14310">
                  <c:v>43123.642048611109</c:v>
                </c:pt>
                <c:pt idx="14311">
                  <c:v>43123.649675925924</c:v>
                </c:pt>
                <c:pt idx="14312">
                  <c:v>43123.653946759259</c:v>
                </c:pt>
                <c:pt idx="14313">
                  <c:v>43123.66002314815</c:v>
                </c:pt>
                <c:pt idx="14314">
                  <c:v>43123.664085648146</c:v>
                </c:pt>
                <c:pt idx="14315">
                  <c:v>43123.671747685185</c:v>
                </c:pt>
                <c:pt idx="14316">
                  <c:v>43123.67701388889</c:v>
                </c:pt>
                <c:pt idx="14317">
                  <c:v>43123.682789351849</c:v>
                </c:pt>
                <c:pt idx="14318">
                  <c:v>43123.687534722223</c:v>
                </c:pt>
                <c:pt idx="14319">
                  <c:v>43123.69253472222</c:v>
                </c:pt>
                <c:pt idx="14320">
                  <c:v>43123.699143518519</c:v>
                </c:pt>
                <c:pt idx="14321">
                  <c:v>43123.708622685182</c:v>
                </c:pt>
                <c:pt idx="14322">
                  <c:v>43123.717766203707</c:v>
                </c:pt>
                <c:pt idx="14323">
                  <c:v>43123.729571759257</c:v>
                </c:pt>
                <c:pt idx="14324">
                  <c:v>43123.73982638889</c:v>
                </c:pt>
                <c:pt idx="14325">
                  <c:v>43123.747141203705</c:v>
                </c:pt>
                <c:pt idx="14326">
                  <c:v>43123.754421296297</c:v>
                </c:pt>
                <c:pt idx="14327">
                  <c:v>43123.766296296293</c:v>
                </c:pt>
                <c:pt idx="14328">
                  <c:v>43123.77815972222</c:v>
                </c:pt>
                <c:pt idx="14329">
                  <c:v>43124.376284722224</c:v>
                </c:pt>
                <c:pt idx="14330">
                  <c:v>43124.383159722223</c:v>
                </c:pt>
                <c:pt idx="14331">
                  <c:v>43124.389641203707</c:v>
                </c:pt>
                <c:pt idx="14332">
                  <c:v>43124.397789351853</c:v>
                </c:pt>
                <c:pt idx="14333">
                  <c:v>43124.403333333335</c:v>
                </c:pt>
                <c:pt idx="14334">
                  <c:v>43124.408807870372</c:v>
                </c:pt>
                <c:pt idx="14335">
                  <c:v>43124.414270833331</c:v>
                </c:pt>
                <c:pt idx="14336">
                  <c:v>43124.419699074075</c:v>
                </c:pt>
                <c:pt idx="14337">
                  <c:v>43124.424930555557</c:v>
                </c:pt>
                <c:pt idx="14338">
                  <c:v>43124.430254629631</c:v>
                </c:pt>
                <c:pt idx="14339">
                  <c:v>43124.435370370367</c:v>
                </c:pt>
                <c:pt idx="14340">
                  <c:v>43124.44059027778</c:v>
                </c:pt>
                <c:pt idx="14341">
                  <c:v>43124.445775462962</c:v>
                </c:pt>
                <c:pt idx="14342">
                  <c:v>43124.450752314813</c:v>
                </c:pt>
                <c:pt idx="14343">
                  <c:v>43124.455347222225</c:v>
                </c:pt>
                <c:pt idx="14344">
                  <c:v>43124.459699074076</c:v>
                </c:pt>
                <c:pt idx="14345">
                  <c:v>43124.46435185185</c:v>
                </c:pt>
                <c:pt idx="14346">
                  <c:v>43124.469282407408</c:v>
                </c:pt>
                <c:pt idx="14347">
                  <c:v>43124.478888888887</c:v>
                </c:pt>
                <c:pt idx="14348">
                  <c:v>43124.48337962963</c:v>
                </c:pt>
                <c:pt idx="14349">
                  <c:v>43124.48814814815</c:v>
                </c:pt>
                <c:pt idx="14350">
                  <c:v>43124.493078703701</c:v>
                </c:pt>
                <c:pt idx="14351">
                  <c:v>43124.497650462959</c:v>
                </c:pt>
                <c:pt idx="14352">
                  <c:v>43124.502222222225</c:v>
                </c:pt>
                <c:pt idx="14353">
                  <c:v>43124.506666666668</c:v>
                </c:pt>
                <c:pt idx="14354">
                  <c:v>43124.511145833334</c:v>
                </c:pt>
                <c:pt idx="14355">
                  <c:v>43124.515486111108</c:v>
                </c:pt>
                <c:pt idx="14356">
                  <c:v>43124.519641203704</c:v>
                </c:pt>
                <c:pt idx="14357">
                  <c:v>43124.5237037037</c:v>
                </c:pt>
                <c:pt idx="14358">
                  <c:v>43124.52783564815</c:v>
                </c:pt>
                <c:pt idx="14359">
                  <c:v>43124.531886574077</c:v>
                </c:pt>
                <c:pt idx="14360">
                  <c:v>43124.536203703705</c:v>
                </c:pt>
                <c:pt idx="14361">
                  <c:v>43124.540231481478</c:v>
                </c:pt>
                <c:pt idx="14362">
                  <c:v>43124.54824074074</c:v>
                </c:pt>
                <c:pt idx="14363">
                  <c:v>43124.552233796298</c:v>
                </c:pt>
                <c:pt idx="14364">
                  <c:v>43124.556284722225</c:v>
                </c:pt>
                <c:pt idx="14365">
                  <c:v>43124.56013888889</c:v>
                </c:pt>
                <c:pt idx="14366">
                  <c:v>43124.564108796294</c:v>
                </c:pt>
                <c:pt idx="14367">
                  <c:v>43124.567939814813</c:v>
                </c:pt>
                <c:pt idx="14368">
                  <c:v>43124.575729166667</c:v>
                </c:pt>
                <c:pt idx="14369">
                  <c:v>43124.579629629632</c:v>
                </c:pt>
                <c:pt idx="14370">
                  <c:v>43124.583807870367</c:v>
                </c:pt>
                <c:pt idx="14371">
                  <c:v>43124.588414351849</c:v>
                </c:pt>
                <c:pt idx="14372">
                  <c:v>43124.592800925922</c:v>
                </c:pt>
                <c:pt idx="14373">
                  <c:v>43124.596956018519</c:v>
                </c:pt>
                <c:pt idx="14374">
                  <c:v>43124.601377314815</c:v>
                </c:pt>
                <c:pt idx="14375">
                  <c:v>43124.605821759258</c:v>
                </c:pt>
                <c:pt idx="14376">
                  <c:v>43124.61037037037</c:v>
                </c:pt>
                <c:pt idx="14377">
                  <c:v>43124.614583333336</c:v>
                </c:pt>
                <c:pt idx="14378">
                  <c:v>43124.619687500002</c:v>
                </c:pt>
                <c:pt idx="14379">
                  <c:v>43124.624942129631</c:v>
                </c:pt>
                <c:pt idx="14380">
                  <c:v>43124.63008101852</c:v>
                </c:pt>
                <c:pt idx="14381">
                  <c:v>43124.634872685187</c:v>
                </c:pt>
                <c:pt idx="14382">
                  <c:v>43124.639849537038</c:v>
                </c:pt>
                <c:pt idx="14383">
                  <c:v>43124.644166666665</c:v>
                </c:pt>
                <c:pt idx="14384">
                  <c:v>43124.648657407408</c:v>
                </c:pt>
                <c:pt idx="14385">
                  <c:v>43124.652708333335</c:v>
                </c:pt>
                <c:pt idx="14386">
                  <c:v>43124.656875000001</c:v>
                </c:pt>
                <c:pt idx="14387">
                  <c:v>43124.662268518521</c:v>
                </c:pt>
                <c:pt idx="14388">
                  <c:v>43124.66684027778</c:v>
                </c:pt>
                <c:pt idx="14389">
                  <c:v>43124.671689814815</c:v>
                </c:pt>
                <c:pt idx="14390">
                  <c:v>43124.676469907405</c:v>
                </c:pt>
                <c:pt idx="14391">
                  <c:v>43124.681111111109</c:v>
                </c:pt>
                <c:pt idx="14392">
                  <c:v>43124.685694444444</c:v>
                </c:pt>
                <c:pt idx="14393">
                  <c:v>43124.690405092595</c:v>
                </c:pt>
                <c:pt idx="14394">
                  <c:v>43124.695590277777</c:v>
                </c:pt>
                <c:pt idx="14395">
                  <c:v>43124.70113425926</c:v>
                </c:pt>
                <c:pt idx="14396">
                  <c:v>43124.706053240741</c:v>
                </c:pt>
                <c:pt idx="14397">
                  <c:v>43124.710243055553</c:v>
                </c:pt>
                <c:pt idx="14398">
                  <c:v>43124.714398148149</c:v>
                </c:pt>
                <c:pt idx="14399">
                  <c:v>43124.718472222223</c:v>
                </c:pt>
                <c:pt idx="14400">
                  <c:v>43124.722511574073</c:v>
                </c:pt>
                <c:pt idx="14401">
                  <c:v>43124.727129629631</c:v>
                </c:pt>
                <c:pt idx="14402">
                  <c:v>43124.732511574075</c:v>
                </c:pt>
                <c:pt idx="14403">
                  <c:v>43124.737997685188</c:v>
                </c:pt>
                <c:pt idx="14404">
                  <c:v>43124.743263888886</c:v>
                </c:pt>
                <c:pt idx="14405">
                  <c:v>43124.748460648145</c:v>
                </c:pt>
                <c:pt idx="14406">
                  <c:v>43124.753900462965</c:v>
                </c:pt>
                <c:pt idx="14407">
                  <c:v>43124.759155092594</c:v>
                </c:pt>
                <c:pt idx="14408">
                  <c:v>43124.76489583333</c:v>
                </c:pt>
                <c:pt idx="14409">
                  <c:v>43124.771180555559</c:v>
                </c:pt>
                <c:pt idx="14410">
                  <c:v>43124.778240740743</c:v>
                </c:pt>
                <c:pt idx="14411">
                  <c:v>43125.393113425926</c:v>
                </c:pt>
                <c:pt idx="14412">
                  <c:v>43125.414375</c:v>
                </c:pt>
                <c:pt idx="14413">
                  <c:v>43127.378460648149</c:v>
                </c:pt>
                <c:pt idx="14414">
                  <c:v>43127.385775462964</c:v>
                </c:pt>
                <c:pt idx="14415">
                  <c:v>43127.392291666663</c:v>
                </c:pt>
                <c:pt idx="14416">
                  <c:v>43127.398726851854</c:v>
                </c:pt>
                <c:pt idx="14417">
                  <c:v>43127.404930555553</c:v>
                </c:pt>
                <c:pt idx="14418">
                  <c:v>43127.410717592589</c:v>
                </c:pt>
                <c:pt idx="14419">
                  <c:v>43127.416192129633</c:v>
                </c:pt>
                <c:pt idx="14420">
                  <c:v>43127.421469907407</c:v>
                </c:pt>
                <c:pt idx="14421">
                  <c:v>43127.426805555559</c:v>
                </c:pt>
                <c:pt idx="14422">
                  <c:v>43127.432152777779</c:v>
                </c:pt>
                <c:pt idx="14423">
                  <c:v>43127.437395833331</c:v>
                </c:pt>
                <c:pt idx="14424">
                  <c:v>43127.442372685182</c:v>
                </c:pt>
                <c:pt idx="14425">
                  <c:v>43127.448217592595</c:v>
                </c:pt>
                <c:pt idx="14426">
                  <c:v>43127.453148148146</c:v>
                </c:pt>
                <c:pt idx="14427">
                  <c:v>43127.457777777781</c:v>
                </c:pt>
                <c:pt idx="14428">
                  <c:v>43127.462291666663</c:v>
                </c:pt>
                <c:pt idx="14429">
                  <c:v>43127.466770833336</c:v>
                </c:pt>
                <c:pt idx="14430">
                  <c:v>43127.471458333333</c:v>
                </c:pt>
                <c:pt idx="14431">
                  <c:v>43127.475925925923</c:v>
                </c:pt>
                <c:pt idx="14432">
                  <c:v>43127.480520833335</c:v>
                </c:pt>
                <c:pt idx="14433">
                  <c:v>43127.484861111108</c:v>
                </c:pt>
                <c:pt idx="14434">
                  <c:v>43127.489328703705</c:v>
                </c:pt>
                <c:pt idx="14435">
                  <c:v>43127.493715277778</c:v>
                </c:pt>
                <c:pt idx="14436">
                  <c:v>43127.502592592595</c:v>
                </c:pt>
                <c:pt idx="14437">
                  <c:v>43127.515833333331</c:v>
                </c:pt>
                <c:pt idx="14438">
                  <c:v>43127.520185185182</c:v>
                </c:pt>
                <c:pt idx="14439">
                  <c:v>43127.525023148148</c:v>
                </c:pt>
                <c:pt idx="14440">
                  <c:v>43127.52920138889</c:v>
                </c:pt>
                <c:pt idx="14441">
                  <c:v>43127.533449074072</c:v>
                </c:pt>
                <c:pt idx="14442">
                  <c:v>43127.537627314814</c:v>
                </c:pt>
                <c:pt idx="14443">
                  <c:v>43127.541875000003</c:v>
                </c:pt>
                <c:pt idx="14444">
                  <c:v>43127.547199074077</c:v>
                </c:pt>
                <c:pt idx="14445">
                  <c:v>43127.554826388892</c:v>
                </c:pt>
                <c:pt idx="14446">
                  <c:v>43127.559467592589</c:v>
                </c:pt>
                <c:pt idx="14447">
                  <c:v>43127.563703703701</c:v>
                </c:pt>
                <c:pt idx="14448">
                  <c:v>43127.567731481482</c:v>
                </c:pt>
                <c:pt idx="14449">
                  <c:v>43127.571620370371</c:v>
                </c:pt>
                <c:pt idx="14450">
                  <c:v>43127.575578703705</c:v>
                </c:pt>
                <c:pt idx="14451">
                  <c:v>43127.579664351855</c:v>
                </c:pt>
                <c:pt idx="14452">
                  <c:v>43127.583715277775</c:v>
                </c:pt>
                <c:pt idx="14453">
                  <c:v>43127.587685185186</c:v>
                </c:pt>
                <c:pt idx="14454">
                  <c:v>43127.591666666667</c:v>
                </c:pt>
                <c:pt idx="14455">
                  <c:v>43127.595532407409</c:v>
                </c:pt>
                <c:pt idx="14456">
                  <c:v>43127.600474537037</c:v>
                </c:pt>
                <c:pt idx="14457">
                  <c:v>43127.605706018519</c:v>
                </c:pt>
                <c:pt idx="14458">
                  <c:v>43127.610300925924</c:v>
                </c:pt>
                <c:pt idx="14459">
                  <c:v>43127.614074074074</c:v>
                </c:pt>
                <c:pt idx="14460">
                  <c:v>43127.618148148147</c:v>
                </c:pt>
                <c:pt idx="14461">
                  <c:v>43127.621990740743</c:v>
                </c:pt>
                <c:pt idx="14462">
                  <c:v>43127.625844907408</c:v>
                </c:pt>
                <c:pt idx="14463">
                  <c:v>43127.630057870374</c:v>
                </c:pt>
                <c:pt idx="14464">
                  <c:v>43127.634525462963</c:v>
                </c:pt>
                <c:pt idx="14465">
                  <c:v>43127.638449074075</c:v>
                </c:pt>
                <c:pt idx="14466">
                  <c:v>43127.642337962963</c:v>
                </c:pt>
                <c:pt idx="14467">
                  <c:v>43127.646145833336</c:v>
                </c:pt>
                <c:pt idx="14468">
                  <c:v>43127.652187500003</c:v>
                </c:pt>
                <c:pt idx="14469">
                  <c:v>43127.658078703702</c:v>
                </c:pt>
                <c:pt idx="14470">
                  <c:v>43127.66170138889</c:v>
                </c:pt>
                <c:pt idx="14471">
                  <c:v>43127.66574074074</c:v>
                </c:pt>
                <c:pt idx="14472">
                  <c:v>43127.669988425929</c:v>
                </c:pt>
                <c:pt idx="14473">
                  <c:v>43127.673668981479</c:v>
                </c:pt>
                <c:pt idx="14474">
                  <c:v>43127.679155092592</c:v>
                </c:pt>
                <c:pt idx="14475">
                  <c:v>43127.684814814813</c:v>
                </c:pt>
                <c:pt idx="14476">
                  <c:v>43127.690266203703</c:v>
                </c:pt>
                <c:pt idx="14477">
                  <c:v>43127.695532407408</c:v>
                </c:pt>
                <c:pt idx="14478">
                  <c:v>43127.701990740738</c:v>
                </c:pt>
                <c:pt idx="14479">
                  <c:v>43127.706956018519</c:v>
                </c:pt>
                <c:pt idx="14480">
                  <c:v>43127.711168981485</c:v>
                </c:pt>
                <c:pt idx="14481">
                  <c:v>43127.715185185189</c:v>
                </c:pt>
                <c:pt idx="14482">
                  <c:v>43127.719317129631</c:v>
                </c:pt>
                <c:pt idx="14483">
                  <c:v>43127.723796296297</c:v>
                </c:pt>
                <c:pt idx="14484">
                  <c:v>43127.728541666664</c:v>
                </c:pt>
                <c:pt idx="14485">
                  <c:v>43127.733553240738</c:v>
                </c:pt>
                <c:pt idx="14486">
                  <c:v>43127.738530092596</c:v>
                </c:pt>
                <c:pt idx="14487">
                  <c:v>43127.744502314818</c:v>
                </c:pt>
                <c:pt idx="14488">
                  <c:v>43127.750381944446</c:v>
                </c:pt>
                <c:pt idx="14489">
                  <c:v>43127.7578587963</c:v>
                </c:pt>
                <c:pt idx="14490">
                  <c:v>43127.764155092591</c:v>
                </c:pt>
                <c:pt idx="14491">
                  <c:v>43127.771157407406</c:v>
                </c:pt>
                <c:pt idx="14492">
                  <c:v>43127.780706018515</c:v>
                </c:pt>
                <c:pt idx="14493">
                  <c:v>43128.392314814817</c:v>
                </c:pt>
                <c:pt idx="14494">
                  <c:v>43128.411504629628</c:v>
                </c:pt>
                <c:pt idx="14495">
                  <c:v>43128.417442129627</c:v>
                </c:pt>
                <c:pt idx="14496">
                  <c:v>43128.422581018516</c:v>
                </c:pt>
                <c:pt idx="14497">
                  <c:v>43128.427708333336</c:v>
                </c:pt>
                <c:pt idx="14498">
                  <c:v>43128.432766203703</c:v>
                </c:pt>
                <c:pt idx="14499">
                  <c:v>43128.437673611108</c:v>
                </c:pt>
                <c:pt idx="14500">
                  <c:v>43128.442511574074</c:v>
                </c:pt>
                <c:pt idx="14501">
                  <c:v>43128.447256944448</c:v>
                </c:pt>
                <c:pt idx="14502">
                  <c:v>43128.451898148145</c:v>
                </c:pt>
                <c:pt idx="14503">
                  <c:v>43128.482395833336</c:v>
                </c:pt>
                <c:pt idx="14504">
                  <c:v>43128.486597222225</c:v>
                </c:pt>
                <c:pt idx="14505">
                  <c:v>43128.49119212963</c:v>
                </c:pt>
                <c:pt idx="14506">
                  <c:v>43128.500300925924</c:v>
                </c:pt>
                <c:pt idx="14507">
                  <c:v>43128.504710648151</c:v>
                </c:pt>
                <c:pt idx="14508">
                  <c:v>43128.513541666667</c:v>
                </c:pt>
                <c:pt idx="14509">
                  <c:v>43128.517997685187</c:v>
                </c:pt>
                <c:pt idx="14510">
                  <c:v>43128.522488425922</c:v>
                </c:pt>
                <c:pt idx="14511">
                  <c:v>43128.527002314811</c:v>
                </c:pt>
                <c:pt idx="14512">
                  <c:v>43128.531388888892</c:v>
                </c:pt>
                <c:pt idx="14513">
                  <c:v>43128.535763888889</c:v>
                </c:pt>
                <c:pt idx="14514">
                  <c:v>43128.54005787037</c:v>
                </c:pt>
                <c:pt idx="14515">
                  <c:v>43128.54415509259</c:v>
                </c:pt>
                <c:pt idx="14516">
                  <c:v>43128.548310185186</c:v>
                </c:pt>
                <c:pt idx="14517">
                  <c:v>43128.552337962959</c:v>
                </c:pt>
                <c:pt idx="14518">
                  <c:v>43128.556423611109</c:v>
                </c:pt>
                <c:pt idx="14519">
                  <c:v>43128.560497685183</c:v>
                </c:pt>
                <c:pt idx="14520">
                  <c:v>43128.56454861111</c:v>
                </c:pt>
                <c:pt idx="14521">
                  <c:v>43128.568668981483</c:v>
                </c:pt>
                <c:pt idx="14522">
                  <c:v>43128.572546296295</c:v>
                </c:pt>
                <c:pt idx="14523">
                  <c:v>43128.576319444444</c:v>
                </c:pt>
                <c:pt idx="14524">
                  <c:v>43128.58011574074</c:v>
                </c:pt>
                <c:pt idx="14525">
                  <c:v>43128.584027777775</c:v>
                </c:pt>
                <c:pt idx="14526">
                  <c:v>43128.614733796298</c:v>
                </c:pt>
                <c:pt idx="14527">
                  <c:v>43128.619062500002</c:v>
                </c:pt>
                <c:pt idx="14528">
                  <c:v>43128.623576388891</c:v>
                </c:pt>
                <c:pt idx="14529">
                  <c:v>43128.627233796295</c:v>
                </c:pt>
                <c:pt idx="14530">
                  <c:v>43128.631076388891</c:v>
                </c:pt>
                <c:pt idx="14531">
                  <c:v>43128.634791666664</c:v>
                </c:pt>
                <c:pt idx="14532">
                  <c:v>43128.63863425926</c:v>
                </c:pt>
                <c:pt idx="14533">
                  <c:v>43128.642789351848</c:v>
                </c:pt>
                <c:pt idx="14534">
                  <c:v>43128.647418981483</c:v>
                </c:pt>
                <c:pt idx="14535">
                  <c:v>43128.656099537038</c:v>
                </c:pt>
                <c:pt idx="14536">
                  <c:v>43129.378622685188</c:v>
                </c:pt>
                <c:pt idx="14537">
                  <c:v>43129.387488425928</c:v>
                </c:pt>
                <c:pt idx="14538">
                  <c:v>43129.394837962966</c:v>
                </c:pt>
                <c:pt idx="14539">
                  <c:v>43129.400555555556</c:v>
                </c:pt>
                <c:pt idx="14540">
                  <c:v>43129.4065162037</c:v>
                </c:pt>
                <c:pt idx="14541">
                  <c:v>43129.413668981484</c:v>
                </c:pt>
                <c:pt idx="14542">
                  <c:v>43129.421296296299</c:v>
                </c:pt>
                <c:pt idx="14543">
                  <c:v>43129.426469907405</c:v>
                </c:pt>
                <c:pt idx="14544">
                  <c:v>43129.431481481479</c:v>
                </c:pt>
                <c:pt idx="14545">
                  <c:v>43129.436620370368</c:v>
                </c:pt>
                <c:pt idx="14546">
                  <c:v>43129.441689814812</c:v>
                </c:pt>
                <c:pt idx="14547">
                  <c:v>43129.446921296294</c:v>
                </c:pt>
                <c:pt idx="14548">
                  <c:v>43129.45244212963</c:v>
                </c:pt>
                <c:pt idx="14549">
                  <c:v>43129.463773148149</c:v>
                </c:pt>
                <c:pt idx="14550">
                  <c:v>43129.468449074076</c:v>
                </c:pt>
                <c:pt idx="14551">
                  <c:v>43129.47283564815</c:v>
                </c:pt>
                <c:pt idx="14552">
                  <c:v>43129.477222222224</c:v>
                </c:pt>
                <c:pt idx="14553">
                  <c:v>43129.481539351851</c:v>
                </c:pt>
                <c:pt idx="14554">
                  <c:v>43129.485833333332</c:v>
                </c:pt>
                <c:pt idx="14555">
                  <c:v>43129.49009259259</c:v>
                </c:pt>
                <c:pt idx="14556">
                  <c:v>43129.494375000002</c:v>
                </c:pt>
                <c:pt idx="14557">
                  <c:v>43129.498576388891</c:v>
                </c:pt>
                <c:pt idx="14558">
                  <c:v>43129.503055555557</c:v>
                </c:pt>
                <c:pt idx="14559">
                  <c:v>43129.507743055554</c:v>
                </c:pt>
                <c:pt idx="14560">
                  <c:v>43129.512499999997</c:v>
                </c:pt>
                <c:pt idx="14561">
                  <c:v>43129.517118055555</c:v>
                </c:pt>
                <c:pt idx="14562">
                  <c:v>43129.53460648148</c:v>
                </c:pt>
                <c:pt idx="14563">
                  <c:v>43129.539074074077</c:v>
                </c:pt>
                <c:pt idx="14564">
                  <c:v>43129.543576388889</c:v>
                </c:pt>
                <c:pt idx="14565">
                  <c:v>43129.548055555555</c:v>
                </c:pt>
                <c:pt idx="14566">
                  <c:v>43129.552303240744</c:v>
                </c:pt>
                <c:pt idx="14567">
                  <c:v>43129.55678240741</c:v>
                </c:pt>
                <c:pt idx="14568">
                  <c:v>43129.561168981483</c:v>
                </c:pt>
                <c:pt idx="14569">
                  <c:v>43129.565254629626</c:v>
                </c:pt>
                <c:pt idx="14570">
                  <c:v>43129.569525462961</c:v>
                </c:pt>
                <c:pt idx="14571">
                  <c:v>43129.573287037034</c:v>
                </c:pt>
                <c:pt idx="14572">
                  <c:v>43129.577256944445</c:v>
                </c:pt>
                <c:pt idx="14573">
                  <c:v>43129.585509259261</c:v>
                </c:pt>
                <c:pt idx="14574">
                  <c:v>43129.589583333334</c:v>
                </c:pt>
                <c:pt idx="14575">
                  <c:v>43129.593576388892</c:v>
                </c:pt>
                <c:pt idx="14576">
                  <c:v>43129.597569444442</c:v>
                </c:pt>
                <c:pt idx="14577">
                  <c:v>43129.605497685188</c:v>
                </c:pt>
                <c:pt idx="14578">
                  <c:v>43129.609363425923</c:v>
                </c:pt>
                <c:pt idx="14579">
                  <c:v>43129.734340277777</c:v>
                </c:pt>
                <c:pt idx="14580">
                  <c:v>43129.741539351853</c:v>
                </c:pt>
                <c:pt idx="14581">
                  <c:v>43129.746493055558</c:v>
                </c:pt>
                <c:pt idx="14582">
                  <c:v>43129.751956018517</c:v>
                </c:pt>
                <c:pt idx="14583">
                  <c:v>43130.378750000003</c:v>
                </c:pt>
                <c:pt idx="14584">
                  <c:v>43130.386087962965</c:v>
                </c:pt>
                <c:pt idx="14585">
                  <c:v>43130.392847222225</c:v>
                </c:pt>
                <c:pt idx="14586">
                  <c:v>43130.399525462963</c:v>
                </c:pt>
                <c:pt idx="14587">
                  <c:v>43130.406064814815</c:v>
                </c:pt>
                <c:pt idx="14588">
                  <c:v>43130.412534722222</c:v>
                </c:pt>
                <c:pt idx="14589">
                  <c:v>43130.41851851852</c:v>
                </c:pt>
                <c:pt idx="14590">
                  <c:v>43130.424861111111</c:v>
                </c:pt>
                <c:pt idx="14591">
                  <c:v>43130.431087962963</c:v>
                </c:pt>
                <c:pt idx="14592">
                  <c:v>43130.437025462961</c:v>
                </c:pt>
                <c:pt idx="14593">
                  <c:v>43130.442997685182</c:v>
                </c:pt>
                <c:pt idx="14594">
                  <c:v>43130.448946759258</c:v>
                </c:pt>
                <c:pt idx="14595">
                  <c:v>43130.454432870371</c:v>
                </c:pt>
                <c:pt idx="14596">
                  <c:v>43130.460011574076</c:v>
                </c:pt>
                <c:pt idx="14597">
                  <c:v>43130.465532407405</c:v>
                </c:pt>
                <c:pt idx="14598">
                  <c:v>43130.471053240741</c:v>
                </c:pt>
                <c:pt idx="14599">
                  <c:v>43130.476458333331</c:v>
                </c:pt>
                <c:pt idx="14600">
                  <c:v>43130.482037037036</c:v>
                </c:pt>
                <c:pt idx="14601">
                  <c:v>43130.487199074072</c:v>
                </c:pt>
                <c:pt idx="14602">
                  <c:v>43130.492442129631</c:v>
                </c:pt>
                <c:pt idx="14603">
                  <c:v>43130.497685185182</c:v>
                </c:pt>
                <c:pt idx="14604">
                  <c:v>43130.502939814818</c:v>
                </c:pt>
                <c:pt idx="14605">
                  <c:v>43130.508055555554</c:v>
                </c:pt>
                <c:pt idx="14606">
                  <c:v>43130.51321759259</c:v>
                </c:pt>
                <c:pt idx="14607">
                  <c:v>43130.518321759257</c:v>
                </c:pt>
                <c:pt idx="14608">
                  <c:v>43130.523402777777</c:v>
                </c:pt>
                <c:pt idx="14609">
                  <c:v>43130.528136574074</c:v>
                </c:pt>
                <c:pt idx="14610">
                  <c:v>43130.532777777778</c:v>
                </c:pt>
                <c:pt idx="14611">
                  <c:v>43130.537511574075</c:v>
                </c:pt>
                <c:pt idx="14612">
                  <c:v>43130.542025462964</c:v>
                </c:pt>
                <c:pt idx="14613">
                  <c:v>43130.546666666669</c:v>
                </c:pt>
                <c:pt idx="14614">
                  <c:v>43130.551249999997</c:v>
                </c:pt>
                <c:pt idx="14615">
                  <c:v>43130.555694444447</c:v>
                </c:pt>
                <c:pt idx="14616">
                  <c:v>43130.559953703705</c:v>
                </c:pt>
                <c:pt idx="14617">
                  <c:v>43130.564282407409</c:v>
                </c:pt>
                <c:pt idx="14618">
                  <c:v>43130.568449074075</c:v>
                </c:pt>
                <c:pt idx="14619">
                  <c:v>43130.572476851848</c:v>
                </c:pt>
                <c:pt idx="14620">
                  <c:v>43130.576886574076</c:v>
                </c:pt>
                <c:pt idx="14621">
                  <c:v>43130.580775462964</c:v>
                </c:pt>
                <c:pt idx="14622">
                  <c:v>43130.584907407407</c:v>
                </c:pt>
                <c:pt idx="14623">
                  <c:v>43130.589062500003</c:v>
                </c:pt>
                <c:pt idx="14624">
                  <c:v>43130.592939814815</c:v>
                </c:pt>
                <c:pt idx="14625">
                  <c:v>43130.59679398148</c:v>
                </c:pt>
                <c:pt idx="14626">
                  <c:v>43130.600856481484</c:v>
                </c:pt>
                <c:pt idx="14627">
                  <c:v>43130.604803240742</c:v>
                </c:pt>
                <c:pt idx="14628">
                  <c:v>43130.608680555553</c:v>
                </c:pt>
                <c:pt idx="14629">
                  <c:v>43130.612372685187</c:v>
                </c:pt>
                <c:pt idx="14630">
                  <c:v>43130.616099537037</c:v>
                </c:pt>
                <c:pt idx="14631">
                  <c:v>43130.619687500002</c:v>
                </c:pt>
                <c:pt idx="14632">
                  <c:v>43130.623287037037</c:v>
                </c:pt>
                <c:pt idx="14633">
                  <c:v>43130.626886574071</c:v>
                </c:pt>
                <c:pt idx="14634">
                  <c:v>43130.630474537036</c:v>
                </c:pt>
                <c:pt idx="14635">
                  <c:v>43130.634039351855</c:v>
                </c:pt>
                <c:pt idx="14636">
                  <c:v>43130.637592592589</c:v>
                </c:pt>
                <c:pt idx="14637">
                  <c:v>43130.641122685185</c:v>
                </c:pt>
                <c:pt idx="14638">
                  <c:v>43130.64472222222</c:v>
                </c:pt>
                <c:pt idx="14639">
                  <c:v>43130.648506944446</c:v>
                </c:pt>
                <c:pt idx="14640">
                  <c:v>43130.652442129627</c:v>
                </c:pt>
                <c:pt idx="14641">
                  <c:v>43130.656377314815</c:v>
                </c:pt>
                <c:pt idx="14642">
                  <c:v>43130.660127314812</c:v>
                </c:pt>
                <c:pt idx="14643">
                  <c:v>43130.663738425923</c:v>
                </c:pt>
                <c:pt idx="14644">
                  <c:v>43130.667372685188</c:v>
                </c:pt>
                <c:pt idx="14645">
                  <c:v>43130.670972222222</c:v>
                </c:pt>
                <c:pt idx="14646">
                  <c:v>43130.674641203703</c:v>
                </c:pt>
                <c:pt idx="14647">
                  <c:v>43130.67832175926</c:v>
                </c:pt>
                <c:pt idx="14648">
                  <c:v>43130.68204861111</c:v>
                </c:pt>
                <c:pt idx="14649">
                  <c:v>43130.685798611114</c:v>
                </c:pt>
                <c:pt idx="14650">
                  <c:v>43130.689571759256</c:v>
                </c:pt>
                <c:pt idx="14651">
                  <c:v>43130.729155092595</c:v>
                </c:pt>
                <c:pt idx="14652">
                  <c:v>43130.763981481483</c:v>
                </c:pt>
                <c:pt idx="14653">
                  <c:v>43130.769930555558</c:v>
                </c:pt>
                <c:pt idx="14654">
                  <c:v>43130.787210648145</c:v>
                </c:pt>
                <c:pt idx="14655">
                  <c:v>43131.378865740742</c:v>
                </c:pt>
                <c:pt idx="14656">
                  <c:v>43131.38784722222</c:v>
                </c:pt>
                <c:pt idx="14657">
                  <c:v>43131.396087962959</c:v>
                </c:pt>
                <c:pt idx="14658">
                  <c:v>43131.404803240737</c:v>
                </c:pt>
                <c:pt idx="14659">
                  <c:v>43131.412685185183</c:v>
                </c:pt>
                <c:pt idx="14660">
                  <c:v>43131.419699074075</c:v>
                </c:pt>
                <c:pt idx="14661">
                  <c:v>43131.426631944443</c:v>
                </c:pt>
                <c:pt idx="14662">
                  <c:v>43131.432743055557</c:v>
                </c:pt>
                <c:pt idx="14663">
                  <c:v>43131.439305555556</c:v>
                </c:pt>
                <c:pt idx="14664">
                  <c:v>43131.445821759262</c:v>
                </c:pt>
                <c:pt idx="14665">
                  <c:v>43131.451863425929</c:v>
                </c:pt>
                <c:pt idx="14666">
                  <c:v>43131.457083333335</c:v>
                </c:pt>
                <c:pt idx="14667">
                  <c:v>43131.462106481478</c:v>
                </c:pt>
                <c:pt idx="14668">
                  <c:v>43131.467141203706</c:v>
                </c:pt>
                <c:pt idx="14669">
                  <c:v>43131.471655092595</c:v>
                </c:pt>
                <c:pt idx="14670">
                  <c:v>43131.476435185185</c:v>
                </c:pt>
                <c:pt idx="14671">
                  <c:v>43131.481724537036</c:v>
                </c:pt>
                <c:pt idx="14672">
                  <c:v>43131.486956018518</c:v>
                </c:pt>
                <c:pt idx="14673">
                  <c:v>43131.492199074077</c:v>
                </c:pt>
                <c:pt idx="14674">
                  <c:v>43131.497199074074</c:v>
                </c:pt>
                <c:pt idx="14675">
                  <c:v>43131.502118055556</c:v>
                </c:pt>
                <c:pt idx="14676">
                  <c:v>43131.507118055553</c:v>
                </c:pt>
                <c:pt idx="14677">
                  <c:v>43131.512071759258</c:v>
                </c:pt>
                <c:pt idx="14678">
                  <c:v>43131.516840277778</c:v>
                </c:pt>
                <c:pt idx="14679">
                  <c:v>43131.52621527778</c:v>
                </c:pt>
                <c:pt idx="14680">
                  <c:v>43131.530821759261</c:v>
                </c:pt>
                <c:pt idx="14681">
                  <c:v>43131.535451388889</c:v>
                </c:pt>
                <c:pt idx="14682">
                  <c:v>43131.575196759259</c:v>
                </c:pt>
                <c:pt idx="14683">
                  <c:v>43131.579930555556</c:v>
                </c:pt>
                <c:pt idx="14684">
                  <c:v>43131.584548611114</c:v>
                </c:pt>
                <c:pt idx="14685">
                  <c:v>43131.588680555556</c:v>
                </c:pt>
                <c:pt idx="14686">
                  <c:v>43131.593310185184</c:v>
                </c:pt>
                <c:pt idx="14687">
                  <c:v>43131.598356481481</c:v>
                </c:pt>
                <c:pt idx="14688">
                  <c:v>43131.602905092594</c:v>
                </c:pt>
                <c:pt idx="14689">
                  <c:v>43131.607060185182</c:v>
                </c:pt>
                <c:pt idx="14690">
                  <c:v>43131.611215277779</c:v>
                </c:pt>
                <c:pt idx="14691">
                  <c:v>43131.614849537036</c:v>
                </c:pt>
                <c:pt idx="14692">
                  <c:v>43131.618483796294</c:v>
                </c:pt>
                <c:pt idx="14693">
                  <c:v>43131.622627314813</c:v>
                </c:pt>
                <c:pt idx="14694">
                  <c:v>43131.627268518518</c:v>
                </c:pt>
                <c:pt idx="14695">
                  <c:v>43131.630914351852</c:v>
                </c:pt>
                <c:pt idx="14696">
                  <c:v>43131.634652777779</c:v>
                </c:pt>
                <c:pt idx="14697">
                  <c:v>43131.63863425926</c:v>
                </c:pt>
                <c:pt idx="14698">
                  <c:v>43131.642175925925</c:v>
                </c:pt>
                <c:pt idx="14699">
                  <c:v>43131.645879629628</c:v>
                </c:pt>
                <c:pt idx="14700">
                  <c:v>43131.653368055559</c:v>
                </c:pt>
                <c:pt idx="14701">
                  <c:v>43131.661134259259</c:v>
                </c:pt>
                <c:pt idx="14702">
                  <c:v>43131.665173611109</c:v>
                </c:pt>
                <c:pt idx="14703">
                  <c:v>43131.668958333335</c:v>
                </c:pt>
                <c:pt idx="14704">
                  <c:v>43131.676226851851</c:v>
                </c:pt>
                <c:pt idx="14705">
                  <c:v>43131.679930555554</c:v>
                </c:pt>
                <c:pt idx="14706">
                  <c:v>43131.683680555558</c:v>
                </c:pt>
                <c:pt idx="14707">
                  <c:v>43131.6878125</c:v>
                </c:pt>
                <c:pt idx="14708">
                  <c:v>43131.691527777781</c:v>
                </c:pt>
                <c:pt idx="14709">
                  <c:v>43131.695509259262</c:v>
                </c:pt>
                <c:pt idx="14710">
                  <c:v>43131.702546296299</c:v>
                </c:pt>
                <c:pt idx="14711">
                  <c:v>43131.713460648149</c:v>
                </c:pt>
                <c:pt idx="14712">
                  <c:v>43131.722395833334</c:v>
                </c:pt>
                <c:pt idx="14713">
                  <c:v>43131.727488425924</c:v>
                </c:pt>
                <c:pt idx="14714">
                  <c:v>43131.734872685185</c:v>
                </c:pt>
                <c:pt idx="14715">
                  <c:v>43131.750775462962</c:v>
                </c:pt>
                <c:pt idx="14716">
                  <c:v>43131.76903935185</c:v>
                </c:pt>
                <c:pt idx="14717">
                  <c:v>43132.376909722225</c:v>
                </c:pt>
                <c:pt idx="14718">
                  <c:v>43132.386076388888</c:v>
                </c:pt>
                <c:pt idx="14719">
                  <c:v>43132.392951388887</c:v>
                </c:pt>
                <c:pt idx="14720">
                  <c:v>43132.400682870371</c:v>
                </c:pt>
                <c:pt idx="14721">
                  <c:v>43132.407187500001</c:v>
                </c:pt>
                <c:pt idx="14722">
                  <c:v>43132.413657407407</c:v>
                </c:pt>
                <c:pt idx="14723">
                  <c:v>43132.420219907406</c:v>
                </c:pt>
                <c:pt idx="14724">
                  <c:v>43132.433217592596</c:v>
                </c:pt>
                <c:pt idx="14725">
                  <c:v>43132.43917824074</c:v>
                </c:pt>
                <c:pt idx="14726">
                  <c:v>43132.444745370369</c:v>
                </c:pt>
                <c:pt idx="14727">
                  <c:v>43132.450312499997</c:v>
                </c:pt>
                <c:pt idx="14728">
                  <c:v>43132.455648148149</c:v>
                </c:pt>
                <c:pt idx="14729">
                  <c:v>43132.460810185185</c:v>
                </c:pt>
                <c:pt idx="14730">
                  <c:v>43132.46601851852</c:v>
                </c:pt>
                <c:pt idx="14731">
                  <c:v>43132.471446759257</c:v>
                </c:pt>
                <c:pt idx="14732">
                  <c:v>43132.476701388892</c:v>
                </c:pt>
                <c:pt idx="14733">
                  <c:v>43132.482037037036</c:v>
                </c:pt>
                <c:pt idx="14734">
                  <c:v>43132.486967592595</c:v>
                </c:pt>
                <c:pt idx="14735">
                  <c:v>43132.50608796296</c:v>
                </c:pt>
                <c:pt idx="14736">
                  <c:v>43132.510844907411</c:v>
                </c:pt>
                <c:pt idx="14737">
                  <c:v>43132.515497685185</c:v>
                </c:pt>
                <c:pt idx="14738">
                  <c:v>43132.52138888889</c:v>
                </c:pt>
                <c:pt idx="14739">
                  <c:v>43132.527592592596</c:v>
                </c:pt>
                <c:pt idx="14740">
                  <c:v>43132.532141203701</c:v>
                </c:pt>
                <c:pt idx="14741">
                  <c:v>43132.564317129632</c:v>
                </c:pt>
                <c:pt idx="14742">
                  <c:v>43132.568298611113</c:v>
                </c:pt>
                <c:pt idx="14743">
                  <c:v>43132.572384259256</c:v>
                </c:pt>
                <c:pt idx="14744">
                  <c:v>43132.576851851853</c:v>
                </c:pt>
                <c:pt idx="14745">
                  <c:v>43132.589201388888</c:v>
                </c:pt>
                <c:pt idx="14746">
                  <c:v>43132.595335648148</c:v>
                </c:pt>
                <c:pt idx="14747">
                  <c:v>43132.599930555552</c:v>
                </c:pt>
                <c:pt idx="14748">
                  <c:v>43132.603900462964</c:v>
                </c:pt>
                <c:pt idx="14749">
                  <c:v>43132.608530092592</c:v>
                </c:pt>
                <c:pt idx="14750">
                  <c:v>43132.620069444441</c:v>
                </c:pt>
                <c:pt idx="14751">
                  <c:v>43132.624618055554</c:v>
                </c:pt>
                <c:pt idx="14752">
                  <c:v>43132.628298611111</c:v>
                </c:pt>
                <c:pt idx="14753">
                  <c:v>43132.631863425922</c:v>
                </c:pt>
                <c:pt idx="14754">
                  <c:v>43132.635613425926</c:v>
                </c:pt>
                <c:pt idx="14755">
                  <c:v>43132.639432870368</c:v>
                </c:pt>
                <c:pt idx="14756">
                  <c:v>43132.643182870372</c:v>
                </c:pt>
                <c:pt idx="14757">
                  <c:v>43132.646874999999</c:v>
                </c:pt>
                <c:pt idx="14758">
                  <c:v>43132.650787037041</c:v>
                </c:pt>
                <c:pt idx="14759">
                  <c:v>43132.654629629629</c:v>
                </c:pt>
                <c:pt idx="14760">
                  <c:v>43132.658634259256</c:v>
                </c:pt>
                <c:pt idx="14761">
                  <c:v>43132.662604166668</c:v>
                </c:pt>
                <c:pt idx="14762">
                  <c:v>43132.685729166667</c:v>
                </c:pt>
                <c:pt idx="14763">
                  <c:v>43132.694201388891</c:v>
                </c:pt>
                <c:pt idx="14764">
                  <c:v>43132.707754629628</c:v>
                </c:pt>
                <c:pt idx="14765">
                  <c:v>43132.712175925924</c:v>
                </c:pt>
                <c:pt idx="14766">
                  <c:v>43132.721261574072</c:v>
                </c:pt>
                <c:pt idx="14767">
                  <c:v>43132.72583333333</c:v>
                </c:pt>
                <c:pt idx="14768">
                  <c:v>43132.737488425926</c:v>
                </c:pt>
                <c:pt idx="14769">
                  <c:v>43132.748182870368</c:v>
                </c:pt>
                <c:pt idx="14770">
                  <c:v>43132.753680555557</c:v>
                </c:pt>
                <c:pt idx="14771">
                  <c:v>43132.759282407409</c:v>
                </c:pt>
                <c:pt idx="14772">
                  <c:v>43137.48914351852</c:v>
                </c:pt>
                <c:pt idx="14773">
                  <c:v>43137.493645833332</c:v>
                </c:pt>
                <c:pt idx="14774">
                  <c:v>43137.498055555552</c:v>
                </c:pt>
                <c:pt idx="14775">
                  <c:v>43137.502523148149</c:v>
                </c:pt>
                <c:pt idx="14776">
                  <c:v>43137.507314814815</c:v>
                </c:pt>
                <c:pt idx="14777">
                  <c:v>43137.511990740742</c:v>
                </c:pt>
                <c:pt idx="14778">
                  <c:v>43137.515983796293</c:v>
                </c:pt>
                <c:pt idx="14779">
                  <c:v>43137.519988425927</c:v>
                </c:pt>
                <c:pt idx="14780">
                  <c:v>43137.524340277778</c:v>
                </c:pt>
                <c:pt idx="14781">
                  <c:v>43137.528831018521</c:v>
                </c:pt>
                <c:pt idx="14782">
                  <c:v>43137.533067129632</c:v>
                </c:pt>
                <c:pt idx="14783">
                  <c:v>43137.537256944444</c:v>
                </c:pt>
                <c:pt idx="14784">
                  <c:v>43137.541122685187</c:v>
                </c:pt>
                <c:pt idx="14785">
                  <c:v>43137.545162037037</c:v>
                </c:pt>
                <c:pt idx="14786">
                  <c:v>43137.549178240741</c:v>
                </c:pt>
                <c:pt idx="14787">
                  <c:v>43137.553287037037</c:v>
                </c:pt>
                <c:pt idx="14788">
                  <c:v>43137.557291666664</c:v>
                </c:pt>
                <c:pt idx="14789">
                  <c:v>43137.561192129629</c:v>
                </c:pt>
                <c:pt idx="14790">
                  <c:v>43137.565127314818</c:v>
                </c:pt>
                <c:pt idx="14791">
                  <c:v>43137.569108796299</c:v>
                </c:pt>
                <c:pt idx="14792">
                  <c:v>43137.573067129626</c:v>
                </c:pt>
                <c:pt idx="14793">
                  <c:v>43137.577418981484</c:v>
                </c:pt>
                <c:pt idx="14794">
                  <c:v>43137.581180555557</c:v>
                </c:pt>
                <c:pt idx="14795">
                  <c:v>43137.585011574076</c:v>
                </c:pt>
                <c:pt idx="14796">
                  <c:v>43137.589108796295</c:v>
                </c:pt>
                <c:pt idx="14797">
                  <c:v>43137.592731481483</c:v>
                </c:pt>
                <c:pt idx="14798">
                  <c:v>43137.596412037034</c:v>
                </c:pt>
                <c:pt idx="14799">
                  <c:v>43137.600208333337</c:v>
                </c:pt>
                <c:pt idx="14800">
                  <c:v>43137.603865740741</c:v>
                </c:pt>
                <c:pt idx="14801">
                  <c:v>43137.607858796298</c:v>
                </c:pt>
                <c:pt idx="14802">
                  <c:v>43137.611400462964</c:v>
                </c:pt>
                <c:pt idx="14803">
                  <c:v>43137.615057870367</c:v>
                </c:pt>
                <c:pt idx="14804">
                  <c:v>43137.618935185186</c:v>
                </c:pt>
                <c:pt idx="14805">
                  <c:v>43137.622685185182</c:v>
                </c:pt>
                <c:pt idx="14806">
                  <c:v>43137.641331018516</c:v>
                </c:pt>
                <c:pt idx="14807">
                  <c:v>43137.644907407404</c:v>
                </c:pt>
                <c:pt idx="14808">
                  <c:v>43137.648414351854</c:v>
                </c:pt>
                <c:pt idx="14809">
                  <c:v>43137.652233796296</c:v>
                </c:pt>
                <c:pt idx="14810">
                  <c:v>43137.656377314815</c:v>
                </c:pt>
                <c:pt idx="14811">
                  <c:v>43137.660474537035</c:v>
                </c:pt>
                <c:pt idx="14812">
                  <c:v>43137.665092592593</c:v>
                </c:pt>
                <c:pt idx="14813">
                  <c:v>43137.670358796298</c:v>
                </c:pt>
                <c:pt idx="14814">
                  <c:v>43137.675752314812</c:v>
                </c:pt>
                <c:pt idx="14815">
                  <c:v>43137.680694444447</c:v>
                </c:pt>
                <c:pt idx="14816">
                  <c:v>43137.685347222221</c:v>
                </c:pt>
                <c:pt idx="14817">
                  <c:v>43137.690370370372</c:v>
                </c:pt>
                <c:pt idx="14818">
                  <c:v>43137.694895833331</c:v>
                </c:pt>
                <c:pt idx="14819">
                  <c:v>43137.700173611112</c:v>
                </c:pt>
                <c:pt idx="14820">
                  <c:v>43137.704907407409</c:v>
                </c:pt>
                <c:pt idx="14821">
                  <c:v>43137.70952546296</c:v>
                </c:pt>
                <c:pt idx="14822">
                  <c:v>43137.713738425926</c:v>
                </c:pt>
                <c:pt idx="14823">
                  <c:v>43137.718900462962</c:v>
                </c:pt>
                <c:pt idx="14824">
                  <c:v>43137.723819444444</c:v>
                </c:pt>
                <c:pt idx="14825">
                  <c:v>43137.728437500002</c:v>
                </c:pt>
                <c:pt idx="14826">
                  <c:v>43137.732604166667</c:v>
                </c:pt>
                <c:pt idx="14827">
                  <c:v>43137.73746527778</c:v>
                </c:pt>
                <c:pt idx="14828">
                  <c:v>43137.742071759261</c:v>
                </c:pt>
                <c:pt idx="14829">
                  <c:v>43137.748368055552</c:v>
                </c:pt>
                <c:pt idx="14830">
                  <c:v>43137.757164351853</c:v>
                </c:pt>
                <c:pt idx="14831">
                  <c:v>43137.764641203707</c:v>
                </c:pt>
                <c:pt idx="14832">
                  <c:v>43137.772650462961</c:v>
                </c:pt>
                <c:pt idx="14833">
                  <c:v>43137.782685185186</c:v>
                </c:pt>
                <c:pt idx="14834">
                  <c:v>43138.378703703704</c:v>
                </c:pt>
                <c:pt idx="14835">
                  <c:v>43138.385370370372</c:v>
                </c:pt>
                <c:pt idx="14836">
                  <c:v>43138.391782407409</c:v>
                </c:pt>
                <c:pt idx="14837">
                  <c:v>43138.398715277777</c:v>
                </c:pt>
                <c:pt idx="14838">
                  <c:v>43138.41611111111</c:v>
                </c:pt>
                <c:pt idx="14839">
                  <c:v>43138.42696759259</c:v>
                </c:pt>
                <c:pt idx="14840">
                  <c:v>43138.432326388887</c:v>
                </c:pt>
                <c:pt idx="14841">
                  <c:v>43138.4374537037</c:v>
                </c:pt>
                <c:pt idx="14842">
                  <c:v>43138.442314814813</c:v>
                </c:pt>
                <c:pt idx="14843">
                  <c:v>43138.44730324074</c:v>
                </c:pt>
                <c:pt idx="14844">
                  <c:v>43138.452291666668</c:v>
                </c:pt>
                <c:pt idx="14845">
                  <c:v>43138.456875000003</c:v>
                </c:pt>
                <c:pt idx="14846">
                  <c:v>43138.461782407408</c:v>
                </c:pt>
                <c:pt idx="14847">
                  <c:v>43138.466932870368</c:v>
                </c:pt>
                <c:pt idx="14848">
                  <c:v>43138.471898148149</c:v>
                </c:pt>
                <c:pt idx="14849">
                  <c:v>43138.476863425924</c:v>
                </c:pt>
                <c:pt idx="14850">
                  <c:v>43138.481574074074</c:v>
                </c:pt>
                <c:pt idx="14851">
                  <c:v>43138.486354166664</c:v>
                </c:pt>
                <c:pt idx="14852">
                  <c:v>43138.490810185183</c:v>
                </c:pt>
                <c:pt idx="14853">
                  <c:v>43138.495474537034</c:v>
                </c:pt>
                <c:pt idx="14854">
                  <c:v>43138.5</c:v>
                </c:pt>
                <c:pt idx="14855">
                  <c:v>43138.504374999997</c:v>
                </c:pt>
                <c:pt idx="14856">
                  <c:v>43138.508831018517</c:v>
                </c:pt>
                <c:pt idx="14857">
                  <c:v>43138.512974537036</c:v>
                </c:pt>
                <c:pt idx="14858">
                  <c:v>43138.517361111109</c:v>
                </c:pt>
                <c:pt idx="14859">
                  <c:v>43138.522372685184</c:v>
                </c:pt>
                <c:pt idx="14860">
                  <c:v>43138.527199074073</c:v>
                </c:pt>
                <c:pt idx="14861">
                  <c:v>43138.531331018516</c:v>
                </c:pt>
                <c:pt idx="14862">
                  <c:v>43138.535370370373</c:v>
                </c:pt>
                <c:pt idx="14863">
                  <c:v>43138.539479166669</c:v>
                </c:pt>
                <c:pt idx="14864">
                  <c:v>43138.543865740743</c:v>
                </c:pt>
                <c:pt idx="14865">
                  <c:v>43138.547974537039</c:v>
                </c:pt>
                <c:pt idx="14866">
                  <c:v>43138.552210648151</c:v>
                </c:pt>
                <c:pt idx="14867">
                  <c:v>43138.557187500002</c:v>
                </c:pt>
                <c:pt idx="14868">
                  <c:v>43138.561620370368</c:v>
                </c:pt>
                <c:pt idx="14869">
                  <c:v>43138.567326388889</c:v>
                </c:pt>
                <c:pt idx="14870">
                  <c:v>43138.576168981483</c:v>
                </c:pt>
                <c:pt idx="14871">
                  <c:v>43138.581770833334</c:v>
                </c:pt>
                <c:pt idx="14872">
                  <c:v>43138.586875000001</c:v>
                </c:pt>
                <c:pt idx="14873">
                  <c:v>43138.59097222222</c:v>
                </c:pt>
                <c:pt idx="14874">
                  <c:v>43138.596493055556</c:v>
                </c:pt>
                <c:pt idx="14875">
                  <c:v>43138.602013888885</c:v>
                </c:pt>
                <c:pt idx="14876">
                  <c:v>43138.605844907404</c:v>
                </c:pt>
                <c:pt idx="14877">
                  <c:v>43138.610254629632</c:v>
                </c:pt>
                <c:pt idx="14878">
                  <c:v>43138.615752314814</c:v>
                </c:pt>
                <c:pt idx="14879">
                  <c:v>43138.620995370373</c:v>
                </c:pt>
                <c:pt idx="14880">
                  <c:v>43138.627002314817</c:v>
                </c:pt>
                <c:pt idx="14881">
                  <c:v>43138.632407407407</c:v>
                </c:pt>
                <c:pt idx="14882">
                  <c:v>43138.636250000003</c:v>
                </c:pt>
                <c:pt idx="14883">
                  <c:v>43138.641863425924</c:v>
                </c:pt>
                <c:pt idx="14884">
                  <c:v>43138.647199074076</c:v>
                </c:pt>
                <c:pt idx="14885">
                  <c:v>43138.652766203704</c:v>
                </c:pt>
                <c:pt idx="14886">
                  <c:v>43138.658368055556</c:v>
                </c:pt>
                <c:pt idx="14887">
                  <c:v>43138.663969907408</c:v>
                </c:pt>
                <c:pt idx="14888">
                  <c:v>43138.670520833337</c:v>
                </c:pt>
                <c:pt idx="14889">
                  <c:v>43138.674537037034</c:v>
                </c:pt>
                <c:pt idx="14890">
                  <c:v>43138.678344907406</c:v>
                </c:pt>
                <c:pt idx="14891">
                  <c:v>43138.682210648149</c:v>
                </c:pt>
                <c:pt idx="14892">
                  <c:v>43138.685914351852</c:v>
                </c:pt>
                <c:pt idx="14893">
                  <c:v>43138.689513888887</c:v>
                </c:pt>
                <c:pt idx="14894">
                  <c:v>43138.693495370368</c:v>
                </c:pt>
                <c:pt idx="14895">
                  <c:v>43138.702662037038</c:v>
                </c:pt>
                <c:pt idx="14896">
                  <c:v>43138.70653935185</c:v>
                </c:pt>
                <c:pt idx="14897">
                  <c:v>43138.710972222223</c:v>
                </c:pt>
                <c:pt idx="14898">
                  <c:v>43138.716631944444</c:v>
                </c:pt>
                <c:pt idx="14899">
                  <c:v>43138.722638888888</c:v>
                </c:pt>
                <c:pt idx="14900">
                  <c:v>43138.727222222224</c:v>
                </c:pt>
                <c:pt idx="14901">
                  <c:v>43138.731377314813</c:v>
                </c:pt>
                <c:pt idx="14902">
                  <c:v>43138.736539351848</c:v>
                </c:pt>
                <c:pt idx="14903">
                  <c:v>43138.741354166668</c:v>
                </c:pt>
                <c:pt idx="14904">
                  <c:v>43138.746736111112</c:v>
                </c:pt>
                <c:pt idx="14905">
                  <c:v>43138.754849537036</c:v>
                </c:pt>
                <c:pt idx="14906">
                  <c:v>43138.762037037035</c:v>
                </c:pt>
                <c:pt idx="14907">
                  <c:v>43138.769317129627</c:v>
                </c:pt>
                <c:pt idx="14908">
                  <c:v>43138.789988425924</c:v>
                </c:pt>
                <c:pt idx="14909">
                  <c:v>43139.68246527778</c:v>
                </c:pt>
                <c:pt idx="14910">
                  <c:v>43140.556631944448</c:v>
                </c:pt>
                <c:pt idx="14911">
                  <c:v>43140.56082175926</c:v>
                </c:pt>
                <c:pt idx="14912">
                  <c:v>43144.678425925929</c:v>
                </c:pt>
                <c:pt idx="14913">
                  <c:v>43144.683715277781</c:v>
                </c:pt>
                <c:pt idx="14914">
                  <c:v>43144.688379629632</c:v>
                </c:pt>
                <c:pt idx="14915">
                  <c:v>43144.692083333335</c:v>
                </c:pt>
                <c:pt idx="14916">
                  <c:v>43144.695868055554</c:v>
                </c:pt>
                <c:pt idx="14917">
                  <c:v>43144.699791666666</c:v>
                </c:pt>
                <c:pt idx="14918">
                  <c:v>43144.711215277777</c:v>
                </c:pt>
                <c:pt idx="14919">
                  <c:v>43144.715138888889</c:v>
                </c:pt>
                <c:pt idx="14920">
                  <c:v>43144.719861111109</c:v>
                </c:pt>
                <c:pt idx="14921">
                  <c:v>43144.723923611113</c:v>
                </c:pt>
                <c:pt idx="14922">
                  <c:v>43144.736712962964</c:v>
                </c:pt>
                <c:pt idx="14923">
                  <c:v>43144.751458333332</c:v>
                </c:pt>
                <c:pt idx="14924">
                  <c:v>43144.76358796296</c:v>
                </c:pt>
                <c:pt idx="14925">
                  <c:v>43144.778865740744</c:v>
                </c:pt>
                <c:pt idx="14926">
                  <c:v>43145.397893518515</c:v>
                </c:pt>
                <c:pt idx="14927">
                  <c:v>43145.403865740744</c:v>
                </c:pt>
                <c:pt idx="14928">
                  <c:v>43145.409780092596</c:v>
                </c:pt>
                <c:pt idx="14929">
                  <c:v>43145.415266203701</c:v>
                </c:pt>
                <c:pt idx="14930">
                  <c:v>43145.420763888891</c:v>
                </c:pt>
                <c:pt idx="14931">
                  <c:v>43145.517870370371</c:v>
                </c:pt>
                <c:pt idx="14932">
                  <c:v>43145.522013888891</c:v>
                </c:pt>
                <c:pt idx="14933">
                  <c:v>43145.526319444441</c:v>
                </c:pt>
                <c:pt idx="14934">
                  <c:v>43145.530590277776</c:v>
                </c:pt>
                <c:pt idx="14935">
                  <c:v>43145.534756944442</c:v>
                </c:pt>
                <c:pt idx="14936">
                  <c:v>43145.539247685185</c:v>
                </c:pt>
                <c:pt idx="14937">
                  <c:v>43145.54482638889</c:v>
                </c:pt>
                <c:pt idx="14938">
                  <c:v>43145.550694444442</c:v>
                </c:pt>
                <c:pt idx="14939">
                  <c:v>43145.554988425924</c:v>
                </c:pt>
                <c:pt idx="14940">
                  <c:v>43145.560081018521</c:v>
                </c:pt>
                <c:pt idx="14941">
                  <c:v>43145.723738425928</c:v>
                </c:pt>
                <c:pt idx="14942">
                  <c:v>43145.747488425928</c:v>
                </c:pt>
                <c:pt idx="14943">
                  <c:v>43146.37641203704</c:v>
                </c:pt>
                <c:pt idx="14944">
                  <c:v>43146.383668981478</c:v>
                </c:pt>
                <c:pt idx="14945">
                  <c:v>43146.390104166669</c:v>
                </c:pt>
                <c:pt idx="14946">
                  <c:v>43146.396724537037</c:v>
                </c:pt>
                <c:pt idx="14947">
                  <c:v>43146.403182870374</c:v>
                </c:pt>
                <c:pt idx="14948">
                  <c:v>43146.408506944441</c:v>
                </c:pt>
                <c:pt idx="14949">
                  <c:v>43146.413611111115</c:v>
                </c:pt>
                <c:pt idx="14950">
                  <c:v>43146.420902777776</c:v>
                </c:pt>
                <c:pt idx="14951">
                  <c:v>43146.426226851851</c:v>
                </c:pt>
                <c:pt idx="14952">
                  <c:v>43146.43141203704</c:v>
                </c:pt>
                <c:pt idx="14953">
                  <c:v>43146.436666666668</c:v>
                </c:pt>
                <c:pt idx="14954">
                  <c:v>43146.441736111112</c:v>
                </c:pt>
                <c:pt idx="14955">
                  <c:v>43146.44672453704</c:v>
                </c:pt>
                <c:pt idx="14956">
                  <c:v>43146.451631944445</c:v>
                </c:pt>
                <c:pt idx="14957">
                  <c:v>43146.456562500003</c:v>
                </c:pt>
                <c:pt idx="14958">
                  <c:v>43146.461504629631</c:v>
                </c:pt>
                <c:pt idx="14959">
                  <c:v>43146.466053240743</c:v>
                </c:pt>
                <c:pt idx="14960">
                  <c:v>43146.470833333333</c:v>
                </c:pt>
                <c:pt idx="14961">
                  <c:v>43146.475659722222</c:v>
                </c:pt>
                <c:pt idx="14962">
                  <c:v>43146.480810185189</c:v>
                </c:pt>
                <c:pt idx="14963">
                  <c:v>43146.485393518517</c:v>
                </c:pt>
                <c:pt idx="14964">
                  <c:v>43146.490162037036</c:v>
                </c:pt>
                <c:pt idx="14965">
                  <c:v>43146.495011574072</c:v>
                </c:pt>
                <c:pt idx="14966">
                  <c:v>43146.49962962963</c:v>
                </c:pt>
                <c:pt idx="14967">
                  <c:v>43146.504282407404</c:v>
                </c:pt>
                <c:pt idx="14968">
                  <c:v>43146.508888888886</c:v>
                </c:pt>
                <c:pt idx="14969">
                  <c:v>43146.513460648152</c:v>
                </c:pt>
                <c:pt idx="14970">
                  <c:v>43146.51798611111</c:v>
                </c:pt>
                <c:pt idx="14971">
                  <c:v>43146.522407407407</c:v>
                </c:pt>
                <c:pt idx="14972">
                  <c:v>43146.526863425926</c:v>
                </c:pt>
                <c:pt idx="14973">
                  <c:v>43146.531122685185</c:v>
                </c:pt>
                <c:pt idx="14974">
                  <c:v>43146.535243055558</c:v>
                </c:pt>
                <c:pt idx="14975">
                  <c:v>43146.539583333331</c:v>
                </c:pt>
                <c:pt idx="14976">
                  <c:v>43146.54378472222</c:v>
                </c:pt>
                <c:pt idx="14977">
                  <c:v>43146.54791666667</c:v>
                </c:pt>
                <c:pt idx="14978">
                  <c:v>43146.551793981482</c:v>
                </c:pt>
                <c:pt idx="14979">
                  <c:v>43146.555798611109</c:v>
                </c:pt>
                <c:pt idx="14980">
                  <c:v>43146.560960648145</c:v>
                </c:pt>
                <c:pt idx="14981">
                  <c:v>43146.566967592589</c:v>
                </c:pt>
                <c:pt idx="14982">
                  <c:v>43146.573703703703</c:v>
                </c:pt>
                <c:pt idx="14983">
                  <c:v>43146.589953703704</c:v>
                </c:pt>
                <c:pt idx="14984">
                  <c:v>43146.594178240739</c:v>
                </c:pt>
                <c:pt idx="14985">
                  <c:v>43146.597928240742</c:v>
                </c:pt>
                <c:pt idx="14986">
                  <c:v>43146.601493055554</c:v>
                </c:pt>
                <c:pt idx="14987">
                  <c:v>43146.605023148149</c:v>
                </c:pt>
                <c:pt idx="14988">
                  <c:v>43146.608715277776</c:v>
                </c:pt>
                <c:pt idx="14989">
                  <c:v>43146.612199074072</c:v>
                </c:pt>
                <c:pt idx="14990">
                  <c:v>43146.615752314814</c:v>
                </c:pt>
                <c:pt idx="14991">
                  <c:v>43146.619629629633</c:v>
                </c:pt>
                <c:pt idx="14992">
                  <c:v>43146.623912037037</c:v>
                </c:pt>
                <c:pt idx="14993">
                  <c:v>43146.628668981481</c:v>
                </c:pt>
                <c:pt idx="14994">
                  <c:v>43146.633483796293</c:v>
                </c:pt>
                <c:pt idx="14995">
                  <c:v>43146.638148148151</c:v>
                </c:pt>
                <c:pt idx="14996">
                  <c:v>43146.643217592595</c:v>
                </c:pt>
                <c:pt idx="14997">
                  <c:v>43146.648726851854</c:v>
                </c:pt>
                <c:pt idx="14998">
                  <c:v>43146.653726851851</c:v>
                </c:pt>
                <c:pt idx="14999">
                  <c:v>43146.658750000002</c:v>
                </c:pt>
                <c:pt idx="15000">
                  <c:v>43146.668194444443</c:v>
                </c:pt>
                <c:pt idx="15001">
                  <c:v>43146.671724537038</c:v>
                </c:pt>
                <c:pt idx="15002">
                  <c:v>43146.675636574073</c:v>
                </c:pt>
                <c:pt idx="15003">
                  <c:v>43146.679259259261</c:v>
                </c:pt>
                <c:pt idx="15004">
                  <c:v>43146.684849537036</c:v>
                </c:pt>
                <c:pt idx="15005">
                  <c:v>43146.693518518521</c:v>
                </c:pt>
                <c:pt idx="15006">
                  <c:v>43146.698831018519</c:v>
                </c:pt>
                <c:pt idx="15007">
                  <c:v>43146.706180555557</c:v>
                </c:pt>
                <c:pt idx="15008">
                  <c:v>43146.711608796293</c:v>
                </c:pt>
                <c:pt idx="15009">
                  <c:v>43146.717175925929</c:v>
                </c:pt>
                <c:pt idx="15010">
                  <c:v>43146.722870370373</c:v>
                </c:pt>
                <c:pt idx="15011">
                  <c:v>43146.729039351849</c:v>
                </c:pt>
                <c:pt idx="15012">
                  <c:v>43146.733391203707</c:v>
                </c:pt>
                <c:pt idx="15013">
                  <c:v>43146.738344907404</c:v>
                </c:pt>
                <c:pt idx="15014">
                  <c:v>43146.743738425925</c:v>
                </c:pt>
                <c:pt idx="15015">
                  <c:v>43146.74900462963</c:v>
                </c:pt>
                <c:pt idx="15016">
                  <c:v>43146.753958333335</c:v>
                </c:pt>
                <c:pt idx="15017">
                  <c:v>43146.759884259256</c:v>
                </c:pt>
                <c:pt idx="15018">
                  <c:v>43146.768680555557</c:v>
                </c:pt>
                <c:pt idx="15019">
                  <c:v>43146.776273148149</c:v>
                </c:pt>
                <c:pt idx="15020">
                  <c:v>43146.788148148145</c:v>
                </c:pt>
                <c:pt idx="15021">
                  <c:v>43147.376921296294</c:v>
                </c:pt>
                <c:pt idx="15022">
                  <c:v>43147.383506944447</c:v>
                </c:pt>
                <c:pt idx="15023">
                  <c:v>43147.392002314817</c:v>
                </c:pt>
                <c:pt idx="15024">
                  <c:v>43147.398530092592</c:v>
                </c:pt>
                <c:pt idx="15025">
                  <c:v>43147.40452546296</c:v>
                </c:pt>
                <c:pt idx="15026">
                  <c:v>43147.410451388889</c:v>
                </c:pt>
                <c:pt idx="15027">
                  <c:v>43147.416493055556</c:v>
                </c:pt>
                <c:pt idx="15028">
                  <c:v>43147.422280092593</c:v>
                </c:pt>
                <c:pt idx="15029">
                  <c:v>43147.428159722222</c:v>
                </c:pt>
                <c:pt idx="15030">
                  <c:v>43147.433749999997</c:v>
                </c:pt>
                <c:pt idx="15031">
                  <c:v>43147.439108796294</c:v>
                </c:pt>
                <c:pt idx="15032">
                  <c:v>43147.444479166668</c:v>
                </c:pt>
                <c:pt idx="15033">
                  <c:v>43147.450196759259</c:v>
                </c:pt>
                <c:pt idx="15034">
                  <c:v>43147.45584490741</c:v>
                </c:pt>
                <c:pt idx="15035">
                  <c:v>43147.461388888885</c:v>
                </c:pt>
                <c:pt idx="15036">
                  <c:v>43147.466331018521</c:v>
                </c:pt>
                <c:pt idx="15037">
                  <c:v>43147.47148148148</c:v>
                </c:pt>
                <c:pt idx="15038">
                  <c:v>43147.476469907408</c:v>
                </c:pt>
                <c:pt idx="15039">
                  <c:v>43147.481458333335</c:v>
                </c:pt>
                <c:pt idx="15040">
                  <c:v>43147.486192129632</c:v>
                </c:pt>
                <c:pt idx="15041">
                  <c:v>43147.490578703706</c:v>
                </c:pt>
                <c:pt idx="15042">
                  <c:v>43147.495243055557</c:v>
                </c:pt>
                <c:pt idx="15043">
                  <c:v>43147.499745370369</c:v>
                </c:pt>
                <c:pt idx="15044">
                  <c:v>43147.504479166666</c:v>
                </c:pt>
                <c:pt idx="15045">
                  <c:v>43147.509236111109</c:v>
                </c:pt>
                <c:pt idx="15046">
                  <c:v>43147.513854166667</c:v>
                </c:pt>
                <c:pt idx="15047">
                  <c:v>43147.518541666665</c:v>
                </c:pt>
                <c:pt idx="15048">
                  <c:v>43147.523125</c:v>
                </c:pt>
                <c:pt idx="15049">
                  <c:v>43147.527569444443</c:v>
                </c:pt>
                <c:pt idx="15050">
                  <c:v>43147.532106481478</c:v>
                </c:pt>
                <c:pt idx="15051">
                  <c:v>43147.536203703705</c:v>
                </c:pt>
                <c:pt idx="15052">
                  <c:v>43147.540243055555</c:v>
                </c:pt>
                <c:pt idx="15053">
                  <c:v>43147.547951388886</c:v>
                </c:pt>
                <c:pt idx="15054">
                  <c:v>43147.553495370368</c:v>
                </c:pt>
                <c:pt idx="15055">
                  <c:v>43147.558125000003</c:v>
                </c:pt>
                <c:pt idx="15056">
                  <c:v>43147.5625462963</c:v>
                </c:pt>
                <c:pt idx="15057">
                  <c:v>43147.566342592596</c:v>
                </c:pt>
                <c:pt idx="15058">
                  <c:v>43147.570289351854</c:v>
                </c:pt>
                <c:pt idx="15059">
                  <c:v>43147.574421296296</c:v>
                </c:pt>
                <c:pt idx="15060">
                  <c:v>43147.579745370371</c:v>
                </c:pt>
                <c:pt idx="15061">
                  <c:v>43147.600069444445</c:v>
                </c:pt>
                <c:pt idx="15062">
                  <c:v>43147.605532407404</c:v>
                </c:pt>
                <c:pt idx="15063">
                  <c:v>43147.610034722224</c:v>
                </c:pt>
                <c:pt idx="15064">
                  <c:v>43147.615844907406</c:v>
                </c:pt>
                <c:pt idx="15065">
                  <c:v>43147.619386574072</c:v>
                </c:pt>
                <c:pt idx="15066">
                  <c:v>43147.624594907407</c:v>
                </c:pt>
                <c:pt idx="15067">
                  <c:v>43147.636504629627</c:v>
                </c:pt>
                <c:pt idx="15068">
                  <c:v>43147.649826388886</c:v>
                </c:pt>
                <c:pt idx="15069">
                  <c:v>43147.654687499999</c:v>
                </c:pt>
                <c:pt idx="15070">
                  <c:v>43147.661446759259</c:v>
                </c:pt>
                <c:pt idx="15071">
                  <c:v>43147.669733796298</c:v>
                </c:pt>
                <c:pt idx="15072">
                  <c:v>43147.67864583333</c:v>
                </c:pt>
                <c:pt idx="15073">
                  <c:v>43147.684687499997</c:v>
                </c:pt>
                <c:pt idx="15074">
                  <c:v>43147.691168981481</c:v>
                </c:pt>
                <c:pt idx="15075">
                  <c:v>43147.706562500003</c:v>
                </c:pt>
                <c:pt idx="15076">
                  <c:v>43147.710763888892</c:v>
                </c:pt>
                <c:pt idx="15077">
                  <c:v>43147.714537037034</c:v>
                </c:pt>
                <c:pt idx="15078">
                  <c:v>43147.719212962962</c:v>
                </c:pt>
                <c:pt idx="15079">
                  <c:v>43147.723321759258</c:v>
                </c:pt>
                <c:pt idx="15080">
                  <c:v>43147.727349537039</c:v>
                </c:pt>
                <c:pt idx="15081">
                  <c:v>43147.731840277775</c:v>
                </c:pt>
                <c:pt idx="15082">
                  <c:v>43147.736354166664</c:v>
                </c:pt>
                <c:pt idx="15083">
                  <c:v>43147.741678240738</c:v>
                </c:pt>
                <c:pt idx="15084">
                  <c:v>43147.746261574073</c:v>
                </c:pt>
                <c:pt idx="15085">
                  <c:v>43147.75136574074</c:v>
                </c:pt>
                <c:pt idx="15086">
                  <c:v>43147.760150462964</c:v>
                </c:pt>
                <c:pt idx="15087">
                  <c:v>43147.770127314812</c:v>
                </c:pt>
                <c:pt idx="15088">
                  <c:v>43147.776631944442</c:v>
                </c:pt>
                <c:pt idx="15089">
                  <c:v>43147.783622685187</c:v>
                </c:pt>
                <c:pt idx="15090">
                  <c:v>43147.792638888888</c:v>
                </c:pt>
                <c:pt idx="15091">
                  <c:v>43148.437673611108</c:v>
                </c:pt>
                <c:pt idx="15092">
                  <c:v>43148.44394675926</c:v>
                </c:pt>
                <c:pt idx="15093">
                  <c:v>43148.450914351852</c:v>
                </c:pt>
                <c:pt idx="15094">
                  <c:v>43148.455682870372</c:v>
                </c:pt>
                <c:pt idx="15095">
                  <c:v>43148.46056712963</c:v>
                </c:pt>
                <c:pt idx="15096">
                  <c:v>43148.467962962961</c:v>
                </c:pt>
                <c:pt idx="15097">
                  <c:v>43148.472928240742</c:v>
                </c:pt>
                <c:pt idx="15098">
                  <c:v>43148.47755787037</c:v>
                </c:pt>
                <c:pt idx="15099">
                  <c:v>43148.482303240744</c:v>
                </c:pt>
                <c:pt idx="15100">
                  <c:v>43148.48709490741</c:v>
                </c:pt>
                <c:pt idx="15101">
                  <c:v>43148.491631944446</c:v>
                </c:pt>
                <c:pt idx="15102">
                  <c:v>43148.496203703704</c:v>
                </c:pt>
                <c:pt idx="15103">
                  <c:v>43148.500821759262</c:v>
                </c:pt>
                <c:pt idx="15104">
                  <c:v>43148.505231481482</c:v>
                </c:pt>
                <c:pt idx="15105">
                  <c:v>43148.509571759256</c:v>
                </c:pt>
                <c:pt idx="15106">
                  <c:v>43148.513773148145</c:v>
                </c:pt>
                <c:pt idx="15107">
                  <c:v>43148.518043981479</c:v>
                </c:pt>
                <c:pt idx="15108">
                  <c:v>43148.523078703707</c:v>
                </c:pt>
                <c:pt idx="15109">
                  <c:v>43148.528935185182</c:v>
                </c:pt>
                <c:pt idx="15110">
                  <c:v>43148.533935185187</c:v>
                </c:pt>
                <c:pt idx="15111">
                  <c:v>43148.539201388892</c:v>
                </c:pt>
                <c:pt idx="15112">
                  <c:v>43148.544386574074</c:v>
                </c:pt>
                <c:pt idx="15113">
                  <c:v>43148.550219907411</c:v>
                </c:pt>
                <c:pt idx="15114">
                  <c:v>43148.554629629631</c:v>
                </c:pt>
                <c:pt idx="15115">
                  <c:v>43148.558506944442</c:v>
                </c:pt>
                <c:pt idx="15116">
                  <c:v>43148.562662037039</c:v>
                </c:pt>
                <c:pt idx="15117">
                  <c:v>43148.570185185185</c:v>
                </c:pt>
                <c:pt idx="15118">
                  <c:v>43148.573969907404</c:v>
                </c:pt>
                <c:pt idx="15119">
                  <c:v>43148.577662037038</c:v>
                </c:pt>
                <c:pt idx="15120">
                  <c:v>43148.581354166665</c:v>
                </c:pt>
                <c:pt idx="15121">
                  <c:v>43148.585243055553</c:v>
                </c:pt>
                <c:pt idx="15122">
                  <c:v>43148.589108796295</c:v>
                </c:pt>
                <c:pt idx="15123">
                  <c:v>43148.59275462963</c:v>
                </c:pt>
                <c:pt idx="15124">
                  <c:v>43148.596273148149</c:v>
                </c:pt>
                <c:pt idx="15125">
                  <c:v>43148.59988425926</c:v>
                </c:pt>
                <c:pt idx="15126">
                  <c:v>43148.604131944441</c:v>
                </c:pt>
                <c:pt idx="15127">
                  <c:v>43148.60769675926</c:v>
                </c:pt>
                <c:pt idx="15128">
                  <c:v>43148.618506944447</c:v>
                </c:pt>
                <c:pt idx="15129">
                  <c:v>43148.621967592589</c:v>
                </c:pt>
                <c:pt idx="15130">
                  <c:v>43148.625416666669</c:v>
                </c:pt>
                <c:pt idx="15131">
                  <c:v>43148.635694444441</c:v>
                </c:pt>
                <c:pt idx="15132">
                  <c:v>43148.649722222224</c:v>
                </c:pt>
                <c:pt idx="15133">
                  <c:v>43148.653148148151</c:v>
                </c:pt>
                <c:pt idx="15134">
                  <c:v>43148.656944444447</c:v>
                </c:pt>
                <c:pt idx="15135">
                  <c:v>43148.660601851851</c:v>
                </c:pt>
                <c:pt idx="15136">
                  <c:v>43148.665011574078</c:v>
                </c:pt>
                <c:pt idx="15137">
                  <c:v>43148.67527777778</c:v>
                </c:pt>
                <c:pt idx="15138">
                  <c:v>43148.68241898148</c:v>
                </c:pt>
                <c:pt idx="15139">
                  <c:v>43148.685949074075</c:v>
                </c:pt>
                <c:pt idx="15140">
                  <c:v>43148.68949074074</c:v>
                </c:pt>
                <c:pt idx="15141">
                  <c:v>43148.693148148152</c:v>
                </c:pt>
                <c:pt idx="15142">
                  <c:v>43148.697870370372</c:v>
                </c:pt>
                <c:pt idx="15143">
                  <c:v>43148.70171296296</c:v>
                </c:pt>
                <c:pt idx="15144">
                  <c:v>43148.706620370373</c:v>
                </c:pt>
                <c:pt idx="15145">
                  <c:v>43148.71297453704</c:v>
                </c:pt>
                <c:pt idx="15146">
                  <c:v>43148.717557870368</c:v>
                </c:pt>
                <c:pt idx="15147">
                  <c:v>43148.72152777778</c:v>
                </c:pt>
                <c:pt idx="15148">
                  <c:v>43148.725810185184</c:v>
                </c:pt>
                <c:pt idx="15149">
                  <c:v>43148.730138888888</c:v>
                </c:pt>
                <c:pt idx="15150">
                  <c:v>43148.734953703701</c:v>
                </c:pt>
                <c:pt idx="15151">
                  <c:v>43148.741122685184</c:v>
                </c:pt>
                <c:pt idx="15152">
                  <c:v>43148.755046296297</c:v>
                </c:pt>
                <c:pt idx="15153">
                  <c:v>43148.760081018518</c:v>
                </c:pt>
                <c:pt idx="15154">
                  <c:v>43148.76630787037</c:v>
                </c:pt>
                <c:pt idx="15155">
                  <c:v>43148.778020833335</c:v>
                </c:pt>
                <c:pt idx="15156">
                  <c:v>43149.758368055554</c:v>
                </c:pt>
                <c:pt idx="15157">
                  <c:v>43149.767372685186</c:v>
                </c:pt>
                <c:pt idx="15158">
                  <c:v>43150.417511574073</c:v>
                </c:pt>
                <c:pt idx="15159">
                  <c:v>43150.424386574072</c:v>
                </c:pt>
                <c:pt idx="15160">
                  <c:v>43150.454039351855</c:v>
                </c:pt>
                <c:pt idx="15161">
                  <c:v>43150.465925925928</c:v>
                </c:pt>
                <c:pt idx="15162">
                  <c:v>43159.661238425928</c:v>
                </c:pt>
                <c:pt idx="15163">
                  <c:v>43159.726064814815</c:v>
                </c:pt>
                <c:pt idx="15164">
                  <c:v>43160.390046296299</c:v>
                </c:pt>
                <c:pt idx="15165">
                  <c:v>43160.458344907405</c:v>
                </c:pt>
                <c:pt idx="15166">
                  <c:v>43160.462893518517</c:v>
                </c:pt>
                <c:pt idx="15167">
                  <c:v>43160.472118055557</c:v>
                </c:pt>
                <c:pt idx="15168">
                  <c:v>43160.476736111108</c:v>
                </c:pt>
                <c:pt idx="15169">
                  <c:v>43160.481388888889</c:v>
                </c:pt>
                <c:pt idx="15170">
                  <c:v>43160.486111111109</c:v>
                </c:pt>
                <c:pt idx="15171">
                  <c:v>43160.490613425929</c:v>
                </c:pt>
                <c:pt idx="15172">
                  <c:v>43160.504317129627</c:v>
                </c:pt>
                <c:pt idx="15173">
                  <c:v>43160.508576388886</c:v>
                </c:pt>
                <c:pt idx="15174">
                  <c:v>43160.51284722222</c:v>
                </c:pt>
                <c:pt idx="15175">
                  <c:v>43160.521701388891</c:v>
                </c:pt>
                <c:pt idx="15176">
                  <c:v>43160.598287037035</c:v>
                </c:pt>
                <c:pt idx="15177">
                  <c:v>43160.734780092593</c:v>
                </c:pt>
                <c:pt idx="15178">
                  <c:v>43160.746446759258</c:v>
                </c:pt>
                <c:pt idx="15179">
                  <c:v>43160.753692129627</c:v>
                </c:pt>
                <c:pt idx="15180">
                  <c:v>43160.761111111111</c:v>
                </c:pt>
                <c:pt idx="15181">
                  <c:v>43161.450682870367</c:v>
                </c:pt>
                <c:pt idx="15182">
                  <c:v>43161.456134259257</c:v>
                </c:pt>
                <c:pt idx="15183">
                  <c:v>43161.461284722223</c:v>
                </c:pt>
                <c:pt idx="15184">
                  <c:v>43161.466805555552</c:v>
                </c:pt>
                <c:pt idx="15185">
                  <c:v>43161.472071759257</c:v>
                </c:pt>
                <c:pt idx="15186">
                  <c:v>43161.631319444445</c:v>
                </c:pt>
                <c:pt idx="15187">
                  <c:v>43161.64403935185</c:v>
                </c:pt>
                <c:pt idx="15188">
                  <c:v>43161.648078703707</c:v>
                </c:pt>
                <c:pt idx="15189">
                  <c:v>43161.653067129628</c:v>
                </c:pt>
                <c:pt idx="15190">
                  <c:v>43161.667650462965</c:v>
                </c:pt>
                <c:pt idx="15191">
                  <c:v>43161.673506944448</c:v>
                </c:pt>
                <c:pt idx="15192">
                  <c:v>43161.688125000001</c:v>
                </c:pt>
                <c:pt idx="15193">
                  <c:v>43161.692650462966</c:v>
                </c:pt>
                <c:pt idx="15194">
                  <c:v>43161.698506944442</c:v>
                </c:pt>
                <c:pt idx="15195">
                  <c:v>43161.73537037037</c:v>
                </c:pt>
                <c:pt idx="15196">
                  <c:v>43161.757754629631</c:v>
                </c:pt>
                <c:pt idx="15197">
                  <c:v>43161.766550925924</c:v>
                </c:pt>
                <c:pt idx="15198">
                  <c:v>43161.776875000003</c:v>
                </c:pt>
                <c:pt idx="15199">
                  <c:v>43162.39335648148</c:v>
                </c:pt>
                <c:pt idx="15200">
                  <c:v>43162.400543981479</c:v>
                </c:pt>
                <c:pt idx="15201">
                  <c:v>43162.407951388886</c:v>
                </c:pt>
                <c:pt idx="15202">
                  <c:v>43162.415069444447</c:v>
                </c:pt>
                <c:pt idx="15203">
                  <c:v>43162.420578703706</c:v>
                </c:pt>
                <c:pt idx="15204">
                  <c:v>43162.425879629627</c:v>
                </c:pt>
                <c:pt idx="15205">
                  <c:v>43162.430856481478</c:v>
                </c:pt>
                <c:pt idx="15206">
                  <c:v>43162.435659722221</c:v>
                </c:pt>
                <c:pt idx="15207">
                  <c:v>43162.440312500003</c:v>
                </c:pt>
                <c:pt idx="15208">
                  <c:v>43162.444837962961</c:v>
                </c:pt>
                <c:pt idx="15209">
                  <c:v>43162.449097222219</c:v>
                </c:pt>
                <c:pt idx="15210">
                  <c:v>43162.453668981485</c:v>
                </c:pt>
                <c:pt idx="15211">
                  <c:v>43162.458067129628</c:v>
                </c:pt>
                <c:pt idx="15212">
                  <c:v>43162.463831018518</c:v>
                </c:pt>
                <c:pt idx="15213">
                  <c:v>43162.472777777781</c:v>
                </c:pt>
                <c:pt idx="15214">
                  <c:v>43162.482893518521</c:v>
                </c:pt>
                <c:pt idx="15215">
                  <c:v>43162.490497685183</c:v>
                </c:pt>
                <c:pt idx="15216">
                  <c:v>43162.49728009259</c:v>
                </c:pt>
                <c:pt idx="15217">
                  <c:v>43162.527916666666</c:v>
                </c:pt>
                <c:pt idx="15218">
                  <c:v>43163.376493055555</c:v>
                </c:pt>
                <c:pt idx="15219">
                  <c:v>43163.383090277777</c:v>
                </c:pt>
                <c:pt idx="15220">
                  <c:v>43163.39130787037</c:v>
                </c:pt>
                <c:pt idx="15221">
                  <c:v>43163.398310185185</c:v>
                </c:pt>
                <c:pt idx="15222">
                  <c:v>43163.786064814813</c:v>
                </c:pt>
                <c:pt idx="15223">
                  <c:v>43167.382916666669</c:v>
                </c:pt>
                <c:pt idx="15224">
                  <c:v>43168.783622685187</c:v>
                </c:pt>
                <c:pt idx="15225">
                  <c:v>43171.346875000003</c:v>
                </c:pt>
                <c:pt idx="15226">
                  <c:v>43173.731226851851</c:v>
                </c:pt>
                <c:pt idx="15227">
                  <c:v>43173.759328703702</c:v>
                </c:pt>
                <c:pt idx="15228">
                  <c:v>43174.380069444444</c:v>
                </c:pt>
                <c:pt idx="15229">
                  <c:v>43174.619398148148</c:v>
                </c:pt>
                <c:pt idx="15230">
                  <c:v>43174.635439814818</c:v>
                </c:pt>
                <c:pt idx="15231">
                  <c:v>43174.646874999999</c:v>
                </c:pt>
                <c:pt idx="15232">
                  <c:v>43174.657881944448</c:v>
                </c:pt>
                <c:pt idx="15233">
                  <c:v>43174.667638888888</c:v>
                </c:pt>
                <c:pt idx="15234">
                  <c:v>43174.675057870372</c:v>
                </c:pt>
                <c:pt idx="15235">
                  <c:v>43174.684502314813</c:v>
                </c:pt>
                <c:pt idx="15236">
                  <c:v>43174.778564814813</c:v>
                </c:pt>
                <c:pt idx="15237">
                  <c:v>43175.337256944447</c:v>
                </c:pt>
                <c:pt idx="15238">
                  <c:v>43175.348958333336</c:v>
                </c:pt>
                <c:pt idx="15239">
                  <c:v>43175.35833333333</c:v>
                </c:pt>
                <c:pt idx="15240">
                  <c:v>43175.3671412037</c:v>
                </c:pt>
                <c:pt idx="15241">
                  <c:v>43175.3752662037</c:v>
                </c:pt>
                <c:pt idx="15242">
                  <c:v>43175.383055555554</c:v>
                </c:pt>
                <c:pt idx="15243">
                  <c:v>43175.390335648146</c:v>
                </c:pt>
                <c:pt idx="15244">
                  <c:v>43175.397557870368</c:v>
                </c:pt>
                <c:pt idx="15245">
                  <c:v>43175.404652777775</c:v>
                </c:pt>
                <c:pt idx="15246">
                  <c:v>43175.411631944444</c:v>
                </c:pt>
                <c:pt idx="15247">
                  <c:v>43175.418414351851</c:v>
                </c:pt>
                <c:pt idx="15248">
                  <c:v>43175.425000000003</c:v>
                </c:pt>
                <c:pt idx="15249">
                  <c:v>43175.430914351855</c:v>
                </c:pt>
                <c:pt idx="15250">
                  <c:v>43175.43681712963</c:v>
                </c:pt>
                <c:pt idx="15251">
                  <c:v>43175.442627314813</c:v>
                </c:pt>
                <c:pt idx="15252">
                  <c:v>43175.448321759257</c:v>
                </c:pt>
                <c:pt idx="15253">
                  <c:v>43175.454062500001</c:v>
                </c:pt>
                <c:pt idx="15254">
                  <c:v>43175.45952546296</c:v>
                </c:pt>
                <c:pt idx="15255">
                  <c:v>43175.464791666665</c:v>
                </c:pt>
                <c:pt idx="15256">
                  <c:v>43175.47</c:v>
                </c:pt>
                <c:pt idx="15257">
                  <c:v>43175.474907407406</c:v>
                </c:pt>
                <c:pt idx="15258">
                  <c:v>43175.479745370372</c:v>
                </c:pt>
                <c:pt idx="15259">
                  <c:v>43175.484479166669</c:v>
                </c:pt>
                <c:pt idx="15260">
                  <c:v>43175.489247685182</c:v>
                </c:pt>
                <c:pt idx="15261">
                  <c:v>43175.498518518521</c:v>
                </c:pt>
                <c:pt idx="15262">
                  <c:v>43175.516261574077</c:v>
                </c:pt>
                <c:pt idx="15263">
                  <c:v>43175.524745370371</c:v>
                </c:pt>
                <c:pt idx="15264">
                  <c:v>43175.533032407409</c:v>
                </c:pt>
                <c:pt idx="15265">
                  <c:v>43175.537222222221</c:v>
                </c:pt>
                <c:pt idx="15266">
                  <c:v>43175.541261574072</c:v>
                </c:pt>
                <c:pt idx="15267">
                  <c:v>43175.545289351852</c:v>
                </c:pt>
                <c:pt idx="15268">
                  <c:v>43175.549340277779</c:v>
                </c:pt>
                <c:pt idx="15269">
                  <c:v>43175.553356481483</c:v>
                </c:pt>
                <c:pt idx="15270">
                  <c:v>43175.55741898148</c:v>
                </c:pt>
                <c:pt idx="15271">
                  <c:v>43175.561365740738</c:v>
                </c:pt>
                <c:pt idx="15272">
                  <c:v>43175.565312500003</c:v>
                </c:pt>
                <c:pt idx="15273">
                  <c:v>43175.56927083333</c:v>
                </c:pt>
                <c:pt idx="15274">
                  <c:v>43175.573495370372</c:v>
                </c:pt>
                <c:pt idx="15275">
                  <c:v>43175.578460648147</c:v>
                </c:pt>
                <c:pt idx="15276">
                  <c:v>43175.583657407406</c:v>
                </c:pt>
                <c:pt idx="15277">
                  <c:v>43175.588796296295</c:v>
                </c:pt>
                <c:pt idx="15278">
                  <c:v>43175.592870370368</c:v>
                </c:pt>
                <c:pt idx="15279">
                  <c:v>43175.59778935185</c:v>
                </c:pt>
                <c:pt idx="15280">
                  <c:v>43175.602581018517</c:v>
                </c:pt>
                <c:pt idx="15281">
                  <c:v>43175.607465277775</c:v>
                </c:pt>
                <c:pt idx="15282">
                  <c:v>43175.612245370372</c:v>
                </c:pt>
                <c:pt idx="15283">
                  <c:v>43175.6169212963</c:v>
                </c:pt>
                <c:pt idx="15284">
                  <c:v>43175.621412037035</c:v>
                </c:pt>
                <c:pt idx="15285">
                  <c:v>43175.625914351855</c:v>
                </c:pt>
                <c:pt idx="15286">
                  <c:v>43175.63040509259</c:v>
                </c:pt>
                <c:pt idx="15287">
                  <c:v>43175.634930555556</c:v>
                </c:pt>
                <c:pt idx="15288">
                  <c:v>43175.639502314814</c:v>
                </c:pt>
                <c:pt idx="15289">
                  <c:v>43175.643831018519</c:v>
                </c:pt>
                <c:pt idx="15290">
                  <c:v>43175.648576388892</c:v>
                </c:pt>
                <c:pt idx="15291">
                  <c:v>43175.652974537035</c:v>
                </c:pt>
                <c:pt idx="15292">
                  <c:v>43175.657731481479</c:v>
                </c:pt>
                <c:pt idx="15293">
                  <c:v>43175.662569444445</c:v>
                </c:pt>
                <c:pt idx="15294">
                  <c:v>43175.667222222219</c:v>
                </c:pt>
                <c:pt idx="15295">
                  <c:v>43175.671168981484</c:v>
                </c:pt>
                <c:pt idx="15296">
                  <c:v>43175.675208333334</c:v>
                </c:pt>
                <c:pt idx="15297">
                  <c:v>43175.679710648146</c:v>
                </c:pt>
                <c:pt idx="15298">
                  <c:v>43175.683819444443</c:v>
                </c:pt>
                <c:pt idx="15299">
                  <c:v>43175.688275462962</c:v>
                </c:pt>
                <c:pt idx="15300">
                  <c:v>43175.692928240744</c:v>
                </c:pt>
                <c:pt idx="15301">
                  <c:v>43175.697395833333</c:v>
                </c:pt>
                <c:pt idx="15302">
                  <c:v>43175.701898148145</c:v>
                </c:pt>
                <c:pt idx="15303">
                  <c:v>43175.706226851849</c:v>
                </c:pt>
                <c:pt idx="15304">
                  <c:v>43175.710381944446</c:v>
                </c:pt>
                <c:pt idx="15305">
                  <c:v>43175.714490740742</c:v>
                </c:pt>
                <c:pt idx="15306">
                  <c:v>43175.718506944446</c:v>
                </c:pt>
                <c:pt idx="15307">
                  <c:v>43175.722986111112</c:v>
                </c:pt>
                <c:pt idx="15308">
                  <c:v>43175.727569444447</c:v>
                </c:pt>
                <c:pt idx="15309">
                  <c:v>43175.732453703706</c:v>
                </c:pt>
                <c:pt idx="15310">
                  <c:v>43175.737291666665</c:v>
                </c:pt>
                <c:pt idx="15311">
                  <c:v>43175.742708333331</c:v>
                </c:pt>
                <c:pt idx="15312">
                  <c:v>43175.747407407405</c:v>
                </c:pt>
                <c:pt idx="15313">
                  <c:v>43175.75273148148</c:v>
                </c:pt>
                <c:pt idx="15314">
                  <c:v>43175.758043981485</c:v>
                </c:pt>
                <c:pt idx="15315">
                  <c:v>43175.764479166668</c:v>
                </c:pt>
                <c:pt idx="15316">
                  <c:v>43175.771863425929</c:v>
                </c:pt>
                <c:pt idx="15317">
                  <c:v>43175.779293981483</c:v>
                </c:pt>
                <c:pt idx="15318">
                  <c:v>43177.349224537036</c:v>
                </c:pt>
                <c:pt idx="15319">
                  <c:v>43179.682500000003</c:v>
                </c:pt>
                <c:pt idx="15320">
                  <c:v>43180.349236111113</c:v>
                </c:pt>
                <c:pt idx="15321">
                  <c:v>43180.357800925929</c:v>
                </c:pt>
                <c:pt idx="15322">
                  <c:v>43180.365833333337</c:v>
                </c:pt>
                <c:pt idx="15323">
                  <c:v>43180.373159722221</c:v>
                </c:pt>
                <c:pt idx="15324">
                  <c:v>43180.380543981482</c:v>
                </c:pt>
                <c:pt idx="15325">
                  <c:v>43180.387708333335</c:v>
                </c:pt>
                <c:pt idx="15326">
                  <c:v>43180.395138888889</c:v>
                </c:pt>
                <c:pt idx="15327">
                  <c:v>43180.402581018519</c:v>
                </c:pt>
                <c:pt idx="15328">
                  <c:v>43180.425092592595</c:v>
                </c:pt>
                <c:pt idx="15329">
                  <c:v>43180.43513888889</c:v>
                </c:pt>
                <c:pt idx="15330">
                  <c:v>43180.440601851849</c:v>
                </c:pt>
                <c:pt idx="15331">
                  <c:v>43180.445324074077</c:v>
                </c:pt>
                <c:pt idx="15332">
                  <c:v>43180.449803240743</c:v>
                </c:pt>
                <c:pt idx="15333">
                  <c:v>43180.454456018517</c:v>
                </c:pt>
                <c:pt idx="15334">
                  <c:v>43180.459432870368</c:v>
                </c:pt>
                <c:pt idx="15335">
                  <c:v>43180.464745370373</c:v>
                </c:pt>
                <c:pt idx="15336">
                  <c:v>43180.469768518517</c:v>
                </c:pt>
                <c:pt idx="15337">
                  <c:v>43180.474479166667</c:v>
                </c:pt>
                <c:pt idx="15338">
                  <c:v>43180.479120370372</c:v>
                </c:pt>
                <c:pt idx="15339">
                  <c:v>43180.483923611115</c:v>
                </c:pt>
                <c:pt idx="15340">
                  <c:v>43180.489027777781</c:v>
                </c:pt>
                <c:pt idx="15341">
                  <c:v>43180.493969907409</c:v>
                </c:pt>
                <c:pt idx="15342">
                  <c:v>43180.498576388891</c:v>
                </c:pt>
                <c:pt idx="15343">
                  <c:v>43180.503240740742</c:v>
                </c:pt>
                <c:pt idx="15344">
                  <c:v>43180.507604166669</c:v>
                </c:pt>
                <c:pt idx="15345">
                  <c:v>43180.511597222219</c:v>
                </c:pt>
                <c:pt idx="15346">
                  <c:v>43180.515682870369</c:v>
                </c:pt>
                <c:pt idx="15347">
                  <c:v>43180.566782407404</c:v>
                </c:pt>
                <c:pt idx="15348">
                  <c:v>43180.570393518516</c:v>
                </c:pt>
                <c:pt idx="15349">
                  <c:v>43180.588831018518</c:v>
                </c:pt>
                <c:pt idx="15350">
                  <c:v>43180.602951388886</c:v>
                </c:pt>
                <c:pt idx="15351">
                  <c:v>43180.615231481483</c:v>
                </c:pt>
                <c:pt idx="15352">
                  <c:v>43180.639178240737</c:v>
                </c:pt>
                <c:pt idx="15353">
                  <c:v>43180.646921296298</c:v>
                </c:pt>
                <c:pt idx="15354">
                  <c:v>43180.658472222225</c:v>
                </c:pt>
                <c:pt idx="15355">
                  <c:v>43180.680127314816</c:v>
                </c:pt>
                <c:pt idx="15356">
                  <c:v>43180.684525462966</c:v>
                </c:pt>
                <c:pt idx="15357">
                  <c:v>43180.689363425925</c:v>
                </c:pt>
                <c:pt idx="15358">
                  <c:v>43180.694837962961</c:v>
                </c:pt>
                <c:pt idx="15359">
                  <c:v>43180.700914351852</c:v>
                </c:pt>
                <c:pt idx="15360">
                  <c:v>43180.707384259258</c:v>
                </c:pt>
                <c:pt idx="15361">
                  <c:v>43180.714247685188</c:v>
                </c:pt>
                <c:pt idx="15362">
                  <c:v>43180.721689814818</c:v>
                </c:pt>
                <c:pt idx="15363">
                  <c:v>43180.728090277778</c:v>
                </c:pt>
                <c:pt idx="15364">
                  <c:v>43180.735023148147</c:v>
                </c:pt>
                <c:pt idx="15365">
                  <c:v>43180.742511574077</c:v>
                </c:pt>
                <c:pt idx="15366">
                  <c:v>43180.752395833333</c:v>
                </c:pt>
                <c:pt idx="15367">
                  <c:v>43180.761400462965</c:v>
                </c:pt>
                <c:pt idx="15368">
                  <c:v>43180.771319444444</c:v>
                </c:pt>
                <c:pt idx="15369">
                  <c:v>43183.349328703705</c:v>
                </c:pt>
                <c:pt idx="15370">
                  <c:v>43186.33525462963</c:v>
                </c:pt>
                <c:pt idx="15371">
                  <c:v>43186.349328703705</c:v>
                </c:pt>
                <c:pt idx="15372">
                  <c:v>43186.361203703702</c:v>
                </c:pt>
                <c:pt idx="15373">
                  <c:v>43186.372997685183</c:v>
                </c:pt>
                <c:pt idx="15374">
                  <c:v>43186.382951388892</c:v>
                </c:pt>
                <c:pt idx="15375">
                  <c:v>43186.394282407404</c:v>
                </c:pt>
                <c:pt idx="15376">
                  <c:v>43186.464641203704</c:v>
                </c:pt>
                <c:pt idx="15377">
                  <c:v>43186.527361111112</c:v>
                </c:pt>
                <c:pt idx="15378">
                  <c:v>43186.531840277778</c:v>
                </c:pt>
                <c:pt idx="15379">
                  <c:v>43186.535787037035</c:v>
                </c:pt>
                <c:pt idx="15380">
                  <c:v>43186.539629629631</c:v>
                </c:pt>
                <c:pt idx="15381">
                  <c:v>43186.54346064815</c:v>
                </c:pt>
                <c:pt idx="15382">
                  <c:v>43186.547361111108</c:v>
                </c:pt>
                <c:pt idx="15383">
                  <c:v>43186.551307870373</c:v>
                </c:pt>
                <c:pt idx="15384">
                  <c:v>43186.555254629631</c:v>
                </c:pt>
                <c:pt idx="15385">
                  <c:v>43186.559166666666</c:v>
                </c:pt>
                <c:pt idx="15386">
                  <c:v>43186.563194444447</c:v>
                </c:pt>
                <c:pt idx="15387">
                  <c:v>43186.567060185182</c:v>
                </c:pt>
                <c:pt idx="15388">
                  <c:v>43186.570949074077</c:v>
                </c:pt>
                <c:pt idx="15389">
                  <c:v>43186.574861111112</c:v>
                </c:pt>
                <c:pt idx="15390">
                  <c:v>43186.578865740739</c:v>
                </c:pt>
                <c:pt idx="15391">
                  <c:v>43186.586689814816</c:v>
                </c:pt>
                <c:pt idx="15392">
                  <c:v>43186.590995370374</c:v>
                </c:pt>
                <c:pt idx="15393">
                  <c:v>43186.602662037039</c:v>
                </c:pt>
                <c:pt idx="15394">
                  <c:v>43186.607037037036</c:v>
                </c:pt>
                <c:pt idx="15395">
                  <c:v>43186.635462962964</c:v>
                </c:pt>
                <c:pt idx="15396">
                  <c:v>43186.638819444444</c:v>
                </c:pt>
                <c:pt idx="15397">
                  <c:v>43186.642256944448</c:v>
                </c:pt>
                <c:pt idx="15398">
                  <c:v>43187.676932870374</c:v>
                </c:pt>
                <c:pt idx="15399">
                  <c:v>43187.757175925923</c:v>
                </c:pt>
                <c:pt idx="15400">
                  <c:v>43187.766296296293</c:v>
                </c:pt>
                <c:pt idx="15401">
                  <c:v>43188.726736111108</c:v>
                </c:pt>
                <c:pt idx="15402">
                  <c:v>43188.750127314815</c:v>
                </c:pt>
                <c:pt idx="15403">
                  <c:v>43189.634988425925</c:v>
                </c:pt>
                <c:pt idx="15404">
                  <c:v>43189.676215277781</c:v>
                </c:pt>
                <c:pt idx="15405">
                  <c:v>43189.681840277779</c:v>
                </c:pt>
                <c:pt idx="15406">
                  <c:v>43190.477337962962</c:v>
                </c:pt>
                <c:pt idx="15407">
                  <c:v>43190.483020833337</c:v>
                </c:pt>
                <c:pt idx="15408">
                  <c:v>43190.488564814812</c:v>
                </c:pt>
                <c:pt idx="15409">
                  <c:v>43190.494085648148</c:v>
                </c:pt>
                <c:pt idx="15410">
                  <c:v>43190.499502314815</c:v>
                </c:pt>
                <c:pt idx="15411">
                  <c:v>43190.725613425922</c:v>
                </c:pt>
                <c:pt idx="15412">
                  <c:v>43191.462465277778</c:v>
                </c:pt>
                <c:pt idx="15413">
                  <c:v>43191.756736111114</c:v>
                </c:pt>
                <c:pt idx="15414">
                  <c:v>43193.656585648147</c:v>
                </c:pt>
                <c:pt idx="15415">
                  <c:v>43193.722337962965</c:v>
                </c:pt>
                <c:pt idx="15416">
                  <c:v>43195.334780092591</c:v>
                </c:pt>
                <c:pt idx="15417">
                  <c:v>43196.681261574071</c:v>
                </c:pt>
                <c:pt idx="15418">
                  <c:v>43196.723067129627</c:v>
                </c:pt>
                <c:pt idx="15419">
                  <c:v>43197.50204861111</c:v>
                </c:pt>
                <c:pt idx="15420">
                  <c:v>43203.521203703705</c:v>
                </c:pt>
                <c:pt idx="15421">
                  <c:v>43206.43240740741</c:v>
                </c:pt>
                <c:pt idx="15422">
                  <c:v>43207.781608796293</c:v>
                </c:pt>
                <c:pt idx="15423">
                  <c:v>43209.760462962964</c:v>
                </c:pt>
                <c:pt idx="15424">
                  <c:v>43210.580925925926</c:v>
                </c:pt>
                <c:pt idx="15425">
                  <c:v>43210.595300925925</c:v>
                </c:pt>
                <c:pt idx="15426">
                  <c:v>43214.479884259257</c:v>
                </c:pt>
                <c:pt idx="15427">
                  <c:v>43214.483981481484</c:v>
                </c:pt>
                <c:pt idx="15428">
                  <c:v>43214.48809027778</c:v>
                </c:pt>
                <c:pt idx="15429">
                  <c:v>43214.496307870373</c:v>
                </c:pt>
                <c:pt idx="15430">
                  <c:v>43214.512615740743</c:v>
                </c:pt>
                <c:pt idx="15431">
                  <c:v>43214.516655092593</c:v>
                </c:pt>
                <c:pt idx="15432">
                  <c:v>43214.52071759259</c:v>
                </c:pt>
                <c:pt idx="15433">
                  <c:v>43214.524699074071</c:v>
                </c:pt>
                <c:pt idx="15434">
                  <c:v>43214.528680555559</c:v>
                </c:pt>
                <c:pt idx="15435">
                  <c:v>43214.532673611109</c:v>
                </c:pt>
                <c:pt idx="15436">
                  <c:v>43214.536712962959</c:v>
                </c:pt>
                <c:pt idx="15437">
                  <c:v>43214.540833333333</c:v>
                </c:pt>
                <c:pt idx="15438">
                  <c:v>43214.544918981483</c:v>
                </c:pt>
                <c:pt idx="15439">
                  <c:v>43214.549039351848</c:v>
                </c:pt>
                <c:pt idx="15440">
                  <c:v>43214.553715277776</c:v>
                </c:pt>
                <c:pt idx="15441">
                  <c:v>43214.557847222219</c:v>
                </c:pt>
                <c:pt idx="15442">
                  <c:v>43214.562118055554</c:v>
                </c:pt>
                <c:pt idx="15443">
                  <c:v>43214.566516203704</c:v>
                </c:pt>
                <c:pt idx="15444">
                  <c:v>43214.570960648147</c:v>
                </c:pt>
                <c:pt idx="15445">
                  <c:v>43214.575335648151</c:v>
                </c:pt>
                <c:pt idx="15446">
                  <c:v>43214.579733796294</c:v>
                </c:pt>
                <c:pt idx="15447">
                  <c:v>43214.584097222221</c:v>
                </c:pt>
                <c:pt idx="15448">
                  <c:v>43214.588379629633</c:v>
                </c:pt>
                <c:pt idx="15449">
                  <c:v>43214.592638888891</c:v>
                </c:pt>
                <c:pt idx="15450">
                  <c:v>43214.596747685187</c:v>
                </c:pt>
                <c:pt idx="15451">
                  <c:v>43214.60087962963</c:v>
                </c:pt>
                <c:pt idx="15452">
                  <c:v>43214.605046296296</c:v>
                </c:pt>
                <c:pt idx="15453">
                  <c:v>43214.609236111108</c:v>
                </c:pt>
                <c:pt idx="15454">
                  <c:v>43214.613483796296</c:v>
                </c:pt>
                <c:pt idx="15455">
                  <c:v>43214.617939814816</c:v>
                </c:pt>
                <c:pt idx="15456">
                  <c:v>43214.622685185182</c:v>
                </c:pt>
                <c:pt idx="15457">
                  <c:v>43214.626944444448</c:v>
                </c:pt>
                <c:pt idx="15458">
                  <c:v>43214.631145833337</c:v>
                </c:pt>
                <c:pt idx="15459">
                  <c:v>43214.635046296295</c:v>
                </c:pt>
                <c:pt idx="15460">
                  <c:v>43214.638981481483</c:v>
                </c:pt>
                <c:pt idx="15461">
                  <c:v>43214.642858796295</c:v>
                </c:pt>
                <c:pt idx="15462">
                  <c:v>43214.646631944444</c:v>
                </c:pt>
                <c:pt idx="15463">
                  <c:v>43214.650497685187</c:v>
                </c:pt>
                <c:pt idx="15464">
                  <c:v>43214.654444444444</c:v>
                </c:pt>
                <c:pt idx="15465">
                  <c:v>43214.658495370371</c:v>
                </c:pt>
                <c:pt idx="15466">
                  <c:v>43214.662708333337</c:v>
                </c:pt>
                <c:pt idx="15467">
                  <c:v>43214.666724537034</c:v>
                </c:pt>
                <c:pt idx="15468">
                  <c:v>43214.670590277776</c:v>
                </c:pt>
                <c:pt idx="15469">
                  <c:v>43214.674560185187</c:v>
                </c:pt>
                <c:pt idx="15470">
                  <c:v>43214.678368055553</c:v>
                </c:pt>
                <c:pt idx="15471">
                  <c:v>43214.682187500002</c:v>
                </c:pt>
                <c:pt idx="15472">
                  <c:v>43214.704918981479</c:v>
                </c:pt>
                <c:pt idx="15473">
                  <c:v>43216.756585648145</c:v>
                </c:pt>
                <c:pt idx="15474">
                  <c:v>43216.76972222222</c:v>
                </c:pt>
                <c:pt idx="15475">
                  <c:v>43217.393622685187</c:v>
                </c:pt>
                <c:pt idx="15476">
                  <c:v>43217.399988425925</c:v>
                </c:pt>
                <c:pt idx="15477">
                  <c:v>43217.406400462962</c:v>
                </c:pt>
                <c:pt idx="15478">
                  <c:v>43217.412858796299</c:v>
                </c:pt>
                <c:pt idx="15479">
                  <c:v>43217.418935185182</c:v>
                </c:pt>
                <c:pt idx="15480">
                  <c:v>43217.424490740741</c:v>
                </c:pt>
                <c:pt idx="15481">
                  <c:v>43217.429942129631</c:v>
                </c:pt>
                <c:pt idx="15482">
                  <c:v>43217.435231481482</c:v>
                </c:pt>
                <c:pt idx="15483">
                  <c:v>43217.440509259257</c:v>
                </c:pt>
                <c:pt idx="15484">
                  <c:v>43217.446018518516</c:v>
                </c:pt>
                <c:pt idx="15485">
                  <c:v>43217.451331018521</c:v>
                </c:pt>
                <c:pt idx="15486">
                  <c:v>43217.456712962965</c:v>
                </c:pt>
                <c:pt idx="15487">
                  <c:v>43217.461817129632</c:v>
                </c:pt>
                <c:pt idx="15488">
                  <c:v>43217.466446759259</c:v>
                </c:pt>
                <c:pt idx="15489">
                  <c:v>43217.470949074072</c:v>
                </c:pt>
                <c:pt idx="15490">
                  <c:v>43217.475439814814</c:v>
                </c:pt>
                <c:pt idx="15491">
                  <c:v>43217.479826388888</c:v>
                </c:pt>
                <c:pt idx="15492">
                  <c:v>43217.484270833331</c:v>
                </c:pt>
                <c:pt idx="15493">
                  <c:v>43217.488518518519</c:v>
                </c:pt>
                <c:pt idx="15494">
                  <c:v>43217.492974537039</c:v>
                </c:pt>
                <c:pt idx="15495">
                  <c:v>43217.497083333335</c:v>
                </c:pt>
                <c:pt idx="15496">
                  <c:v>43217.501180555555</c:v>
                </c:pt>
                <c:pt idx="15497">
                  <c:v>43217.505208333336</c:v>
                </c:pt>
                <c:pt idx="15498">
                  <c:v>43217.50922453704</c:v>
                </c:pt>
                <c:pt idx="15499">
                  <c:v>43217.513321759259</c:v>
                </c:pt>
                <c:pt idx="15500">
                  <c:v>43217.517337962963</c:v>
                </c:pt>
                <c:pt idx="15501">
                  <c:v>43217.52138888889</c:v>
                </c:pt>
                <c:pt idx="15502">
                  <c:v>43217.525636574072</c:v>
                </c:pt>
                <c:pt idx="15503">
                  <c:v>43217.529513888891</c:v>
                </c:pt>
                <c:pt idx="15504">
                  <c:v>43217.533622685187</c:v>
                </c:pt>
                <c:pt idx="15505">
                  <c:v>43217.537824074076</c:v>
                </c:pt>
                <c:pt idx="15506">
                  <c:v>43217.541886574072</c:v>
                </c:pt>
                <c:pt idx="15507">
                  <c:v>43217.546168981484</c:v>
                </c:pt>
                <c:pt idx="15508">
                  <c:v>43217.550555555557</c:v>
                </c:pt>
                <c:pt idx="15509">
                  <c:v>43217.556666666664</c:v>
                </c:pt>
                <c:pt idx="15510">
                  <c:v>43217.561145833337</c:v>
                </c:pt>
                <c:pt idx="15511">
                  <c:v>43217.566180555557</c:v>
                </c:pt>
                <c:pt idx="15512">
                  <c:v>43217.571435185186</c:v>
                </c:pt>
                <c:pt idx="15513">
                  <c:v>43217.576192129629</c:v>
                </c:pt>
                <c:pt idx="15514">
                  <c:v>43217.582094907404</c:v>
                </c:pt>
                <c:pt idx="15515">
                  <c:v>43217.586793981478</c:v>
                </c:pt>
                <c:pt idx="15516">
                  <c:v>43217.594131944446</c:v>
                </c:pt>
                <c:pt idx="15517">
                  <c:v>43217.598553240743</c:v>
                </c:pt>
                <c:pt idx="15518">
                  <c:v>43217.604849537034</c:v>
                </c:pt>
                <c:pt idx="15519">
                  <c:v>43217.612719907411</c:v>
                </c:pt>
                <c:pt idx="15520">
                  <c:v>43217.624594907407</c:v>
                </c:pt>
                <c:pt idx="15521">
                  <c:v>43217.636284722219</c:v>
                </c:pt>
                <c:pt idx="15522">
                  <c:v>43217.643726851849</c:v>
                </c:pt>
                <c:pt idx="15523">
                  <c:v>43217.653773148151</c:v>
                </c:pt>
                <c:pt idx="15524">
                  <c:v>43217.660150462965</c:v>
                </c:pt>
                <c:pt idx="15525">
                  <c:v>43217.669756944444</c:v>
                </c:pt>
                <c:pt idx="15526">
                  <c:v>43217.675798611112</c:v>
                </c:pt>
                <c:pt idx="15527">
                  <c:v>43217.683437500003</c:v>
                </c:pt>
                <c:pt idx="15528">
                  <c:v>43217.691990740743</c:v>
                </c:pt>
                <c:pt idx="15529">
                  <c:v>43217.700543981482</c:v>
                </c:pt>
                <c:pt idx="15530">
                  <c:v>43217.707905092589</c:v>
                </c:pt>
                <c:pt idx="15531">
                  <c:v>43217.714861111112</c:v>
                </c:pt>
                <c:pt idx="15532">
                  <c:v>43217.721759259257</c:v>
                </c:pt>
                <c:pt idx="15533">
                  <c:v>43217.733356481483</c:v>
                </c:pt>
                <c:pt idx="15534">
                  <c:v>43217.739050925928</c:v>
                </c:pt>
                <c:pt idx="15535">
                  <c:v>43217.744421296295</c:v>
                </c:pt>
                <c:pt idx="15536">
                  <c:v>43217.749652777777</c:v>
                </c:pt>
                <c:pt idx="15537">
                  <c:v>43217.759282407409</c:v>
                </c:pt>
                <c:pt idx="15538">
                  <c:v>43217.764849537038</c:v>
                </c:pt>
                <c:pt idx="15539">
                  <c:v>43217.771111111113</c:v>
                </c:pt>
                <c:pt idx="15540">
                  <c:v>43217.778113425928</c:v>
                </c:pt>
                <c:pt idx="15541">
                  <c:v>43218.336944444447</c:v>
                </c:pt>
                <c:pt idx="15542">
                  <c:v>43218.348807870374</c:v>
                </c:pt>
                <c:pt idx="15543">
                  <c:v>43218.360219907408</c:v>
                </c:pt>
                <c:pt idx="15544">
                  <c:v>43218.369131944448</c:v>
                </c:pt>
                <c:pt idx="15545">
                  <c:v>43218.377152777779</c:v>
                </c:pt>
                <c:pt idx="15546">
                  <c:v>43218.384675925925</c:v>
                </c:pt>
                <c:pt idx="15547">
                  <c:v>43218.392106481479</c:v>
                </c:pt>
                <c:pt idx="15548">
                  <c:v>43218.42150462963</c:v>
                </c:pt>
                <c:pt idx="15549">
                  <c:v>43218.428402777776</c:v>
                </c:pt>
                <c:pt idx="15550">
                  <c:v>43218.434432870374</c:v>
                </c:pt>
                <c:pt idx="15551">
                  <c:v>43218.44054398148</c:v>
                </c:pt>
                <c:pt idx="15552">
                  <c:v>43218.446145833332</c:v>
                </c:pt>
                <c:pt idx="15553">
                  <c:v>43218.452152777776</c:v>
                </c:pt>
                <c:pt idx="15554">
                  <c:v>43218.458055555559</c:v>
                </c:pt>
                <c:pt idx="15555">
                  <c:v>43218.464131944442</c:v>
                </c:pt>
                <c:pt idx="15556">
                  <c:v>43218.476041666669</c:v>
                </c:pt>
                <c:pt idx="15557">
                  <c:v>43218.482037037036</c:v>
                </c:pt>
                <c:pt idx="15558">
                  <c:v>43218.487986111111</c:v>
                </c:pt>
                <c:pt idx="15559">
                  <c:v>43218.493657407409</c:v>
                </c:pt>
                <c:pt idx="15560">
                  <c:v>43218.499386574076</c:v>
                </c:pt>
                <c:pt idx="15561">
                  <c:v>43218.504988425928</c:v>
                </c:pt>
                <c:pt idx="15562">
                  <c:v>43218.510520833333</c:v>
                </c:pt>
                <c:pt idx="15563">
                  <c:v>43218.51599537037</c:v>
                </c:pt>
                <c:pt idx="15564">
                  <c:v>43218.521203703705</c:v>
                </c:pt>
                <c:pt idx="15565">
                  <c:v>43218.526192129626</c:v>
                </c:pt>
                <c:pt idx="15566">
                  <c:v>43218.531284722223</c:v>
                </c:pt>
                <c:pt idx="15567">
                  <c:v>43218.53628472222</c:v>
                </c:pt>
                <c:pt idx="15568">
                  <c:v>43218.541180555556</c:v>
                </c:pt>
                <c:pt idx="15569">
                  <c:v>43218.545949074076</c:v>
                </c:pt>
                <c:pt idx="15570">
                  <c:v>43218.550717592596</c:v>
                </c:pt>
                <c:pt idx="15571">
                  <c:v>43218.555289351854</c:v>
                </c:pt>
                <c:pt idx="15572">
                  <c:v>43218.559872685182</c:v>
                </c:pt>
                <c:pt idx="15573">
                  <c:v>43218.564293981479</c:v>
                </c:pt>
                <c:pt idx="15574">
                  <c:v>43218.568564814814</c:v>
                </c:pt>
                <c:pt idx="15575">
                  <c:v>43218.572847222225</c:v>
                </c:pt>
                <c:pt idx="15576">
                  <c:v>43218.701724537037</c:v>
                </c:pt>
                <c:pt idx="15577">
                  <c:v>43218.745358796295</c:v>
                </c:pt>
                <c:pt idx="15578">
                  <c:v>43218.750648148147</c:v>
                </c:pt>
                <c:pt idx="15579">
                  <c:v>43221.422847222224</c:v>
                </c:pt>
                <c:pt idx="15580">
                  <c:v>43221.428414351853</c:v>
                </c:pt>
                <c:pt idx="15581">
                  <c:v>43221.433969907404</c:v>
                </c:pt>
                <c:pt idx="15582">
                  <c:v>43221.43959490741</c:v>
                </c:pt>
                <c:pt idx="15583">
                  <c:v>43221.445173611108</c:v>
                </c:pt>
                <c:pt idx="15584">
                  <c:v>43221.450775462959</c:v>
                </c:pt>
                <c:pt idx="15585">
                  <c:v>43221.456331018519</c:v>
                </c:pt>
                <c:pt idx="15586">
                  <c:v>43221.461851851855</c:v>
                </c:pt>
                <c:pt idx="15587">
                  <c:v>43221.467291666668</c:v>
                </c:pt>
                <c:pt idx="15588">
                  <c:v>43221.472534722219</c:v>
                </c:pt>
                <c:pt idx="15589">
                  <c:v>43221.477627314816</c:v>
                </c:pt>
                <c:pt idx="15590">
                  <c:v>43221.482685185183</c:v>
                </c:pt>
                <c:pt idx="15591">
                  <c:v>43221.487870370373</c:v>
                </c:pt>
                <c:pt idx="15592">
                  <c:v>43221.493113425924</c:v>
                </c:pt>
                <c:pt idx="15593">
                  <c:v>43221.497731481482</c:v>
                </c:pt>
                <c:pt idx="15594">
                  <c:v>43221.502349537041</c:v>
                </c:pt>
                <c:pt idx="15595">
                  <c:v>43221.507071759261</c:v>
                </c:pt>
                <c:pt idx="15596">
                  <c:v>43221.511643518519</c:v>
                </c:pt>
                <c:pt idx="15597">
                  <c:v>43221.516134259262</c:v>
                </c:pt>
                <c:pt idx="15598">
                  <c:v>43221.520590277774</c:v>
                </c:pt>
                <c:pt idx="15599">
                  <c:v>43221.525185185186</c:v>
                </c:pt>
                <c:pt idx="15600">
                  <c:v>43221.52983796296</c:v>
                </c:pt>
                <c:pt idx="15601">
                  <c:v>43221.534409722219</c:v>
                </c:pt>
                <c:pt idx="15602">
                  <c:v>43221.538564814815</c:v>
                </c:pt>
                <c:pt idx="15603">
                  <c:v>43221.54315972222</c:v>
                </c:pt>
                <c:pt idx="15604">
                  <c:v>43221.547546296293</c:v>
                </c:pt>
                <c:pt idx="15605">
                  <c:v>43221.551898148151</c:v>
                </c:pt>
                <c:pt idx="15606">
                  <c:v>43221.556157407409</c:v>
                </c:pt>
                <c:pt idx="15607">
                  <c:v>43221.560324074075</c:v>
                </c:pt>
                <c:pt idx="15608">
                  <c:v>43221.564525462964</c:v>
                </c:pt>
                <c:pt idx="15609">
                  <c:v>43221.568611111114</c:v>
                </c:pt>
                <c:pt idx="15610">
                  <c:v>43221.572592592594</c:v>
                </c:pt>
                <c:pt idx="15611">
                  <c:v>43221.576516203706</c:v>
                </c:pt>
                <c:pt idx="15612">
                  <c:v>43221.580659722225</c:v>
                </c:pt>
                <c:pt idx="15613">
                  <c:v>43221.585219907407</c:v>
                </c:pt>
                <c:pt idx="15614">
                  <c:v>43221.589050925926</c:v>
                </c:pt>
                <c:pt idx="15615">
                  <c:v>43221.592847222222</c:v>
                </c:pt>
                <c:pt idx="15616">
                  <c:v>43221.600578703707</c:v>
                </c:pt>
                <c:pt idx="15617">
                  <c:v>43221.604629629626</c:v>
                </c:pt>
                <c:pt idx="15618">
                  <c:v>43221.608483796299</c:v>
                </c:pt>
                <c:pt idx="15619">
                  <c:v>43221.614224537036</c:v>
                </c:pt>
                <c:pt idx="15620">
                  <c:v>43221.619502314818</c:v>
                </c:pt>
                <c:pt idx="15621">
                  <c:v>43221.632916666669</c:v>
                </c:pt>
                <c:pt idx="15622">
                  <c:v>43221.638518518521</c:v>
                </c:pt>
                <c:pt idx="15623">
                  <c:v>43221.644560185188</c:v>
                </c:pt>
                <c:pt idx="15624">
                  <c:v>43221.651388888888</c:v>
                </c:pt>
                <c:pt idx="15625">
                  <c:v>43221.661585648151</c:v>
                </c:pt>
                <c:pt idx="15626">
                  <c:v>43221.666562500002</c:v>
                </c:pt>
                <c:pt idx="15627">
                  <c:v>43221.690636574072</c:v>
                </c:pt>
                <c:pt idx="15628">
                  <c:v>43221.747245370374</c:v>
                </c:pt>
                <c:pt idx="15629">
                  <c:v>43222.336898148147</c:v>
                </c:pt>
                <c:pt idx="15630">
                  <c:v>43222.348692129628</c:v>
                </c:pt>
                <c:pt idx="15631">
                  <c:v>43222.358680555553</c:v>
                </c:pt>
                <c:pt idx="15632">
                  <c:v>43222.367534722223</c:v>
                </c:pt>
                <c:pt idx="15633">
                  <c:v>43222.382604166669</c:v>
                </c:pt>
                <c:pt idx="15634">
                  <c:v>43222.390023148146</c:v>
                </c:pt>
                <c:pt idx="15635">
                  <c:v>43224.761793981481</c:v>
                </c:pt>
                <c:pt idx="15636">
                  <c:v>43231.6330787037</c:v>
                </c:pt>
                <c:pt idx="15637">
                  <c:v>43231.64266203704</c:v>
                </c:pt>
                <c:pt idx="15638">
                  <c:v>43231.654479166667</c:v>
                </c:pt>
                <c:pt idx="15639">
                  <c:v>43232.414907407408</c:v>
                </c:pt>
                <c:pt idx="15640">
                  <c:v>43232.609409722223</c:v>
                </c:pt>
                <c:pt idx="15641">
                  <c:v>43232.61409722222</c:v>
                </c:pt>
                <c:pt idx="15642">
                  <c:v>43232.619074074071</c:v>
                </c:pt>
                <c:pt idx="15643">
                  <c:v>43232.624571759261</c:v>
                </c:pt>
                <c:pt idx="15644">
                  <c:v>43232.650289351855</c:v>
                </c:pt>
                <c:pt idx="15645">
                  <c:v>43233.730451388888</c:v>
                </c:pt>
                <c:pt idx="15646">
                  <c:v>43234.73159722222</c:v>
                </c:pt>
                <c:pt idx="15647">
                  <c:v>43236.495509259257</c:v>
                </c:pt>
                <c:pt idx="15648">
                  <c:v>43237.349027777775</c:v>
                </c:pt>
                <c:pt idx="15649">
                  <c:v>43237.474537037036</c:v>
                </c:pt>
                <c:pt idx="15650">
                  <c:v>43237.647812499999</c:v>
                </c:pt>
                <c:pt idx="15651">
                  <c:v>43239.347928240742</c:v>
                </c:pt>
                <c:pt idx="15652">
                  <c:v>43239.356863425928</c:v>
                </c:pt>
                <c:pt idx="15653">
                  <c:v>43239.364953703705</c:v>
                </c:pt>
                <c:pt idx="15654">
                  <c:v>43240.583854166667</c:v>
                </c:pt>
                <c:pt idx="15655">
                  <c:v>43242.666319444441</c:v>
                </c:pt>
                <c:pt idx="15656">
                  <c:v>43245.76835648148</c:v>
                </c:pt>
                <c:pt idx="15657">
                  <c:v>43248.765497685185</c:v>
                </c:pt>
                <c:pt idx="15658">
                  <c:v>43249.384525462963</c:v>
                </c:pt>
                <c:pt idx="15659">
                  <c:v>43251.440717592595</c:v>
                </c:pt>
                <c:pt idx="15660">
                  <c:v>43251.49181712963</c:v>
                </c:pt>
                <c:pt idx="15661">
                  <c:v>43251.496087962965</c:v>
                </c:pt>
                <c:pt idx="15662">
                  <c:v>43251.50037037037</c:v>
                </c:pt>
                <c:pt idx="15663">
                  <c:v>43251.504664351851</c:v>
                </c:pt>
                <c:pt idx="15664">
                  <c:v>43251.509074074071</c:v>
                </c:pt>
                <c:pt idx="15665">
                  <c:v>43251.51358796296</c:v>
                </c:pt>
                <c:pt idx="15666">
                  <c:v>43251.518541666665</c:v>
                </c:pt>
                <c:pt idx="15667">
                  <c:v>43251.746620370373</c:v>
                </c:pt>
                <c:pt idx="15668">
                  <c:v>43251.753229166665</c:v>
                </c:pt>
                <c:pt idx="15669">
                  <c:v>43252.334618055553</c:v>
                </c:pt>
                <c:pt idx="15670">
                  <c:v>43252.346365740741</c:v>
                </c:pt>
                <c:pt idx="15671">
                  <c:v>43252.355208333334</c:v>
                </c:pt>
                <c:pt idx="15672">
                  <c:v>43252.363518518519</c:v>
                </c:pt>
                <c:pt idx="15673">
                  <c:v>43252.373865740738</c:v>
                </c:pt>
                <c:pt idx="15674">
                  <c:v>43252.381192129629</c:v>
                </c:pt>
                <c:pt idx="15675">
                  <c:v>43252.388449074075</c:v>
                </c:pt>
                <c:pt idx="15676">
                  <c:v>43252.394976851851</c:v>
                </c:pt>
                <c:pt idx="15677">
                  <c:v>43252.401701388888</c:v>
                </c:pt>
                <c:pt idx="15678">
                  <c:v>43252.407719907409</c:v>
                </c:pt>
                <c:pt idx="15679">
                  <c:v>43252.413530092592</c:v>
                </c:pt>
                <c:pt idx="15680">
                  <c:v>43252.41914351852</c:v>
                </c:pt>
                <c:pt idx="15681">
                  <c:v>43252.425115740742</c:v>
                </c:pt>
                <c:pt idx="15682">
                  <c:v>43252.430787037039</c:v>
                </c:pt>
                <c:pt idx="15683">
                  <c:v>43252.436192129629</c:v>
                </c:pt>
                <c:pt idx="15684">
                  <c:v>43252.441377314812</c:v>
                </c:pt>
                <c:pt idx="15685">
                  <c:v>43252.446550925924</c:v>
                </c:pt>
                <c:pt idx="15686">
                  <c:v>43252.451307870368</c:v>
                </c:pt>
                <c:pt idx="15687">
                  <c:v>43252.456006944441</c:v>
                </c:pt>
                <c:pt idx="15688">
                  <c:v>43252.460648148146</c:v>
                </c:pt>
                <c:pt idx="15689">
                  <c:v>43252.465243055558</c:v>
                </c:pt>
                <c:pt idx="15690">
                  <c:v>43252.474479166667</c:v>
                </c:pt>
                <c:pt idx="15691">
                  <c:v>43252.47960648148</c:v>
                </c:pt>
                <c:pt idx="15692">
                  <c:v>43252.485162037039</c:v>
                </c:pt>
                <c:pt idx="15693">
                  <c:v>43252.489942129629</c:v>
                </c:pt>
                <c:pt idx="15694">
                  <c:v>43252.494421296295</c:v>
                </c:pt>
                <c:pt idx="15695">
                  <c:v>43252.49900462963</c:v>
                </c:pt>
                <c:pt idx="15696">
                  <c:v>43252.503819444442</c:v>
                </c:pt>
                <c:pt idx="15697">
                  <c:v>43252.508414351854</c:v>
                </c:pt>
                <c:pt idx="15698">
                  <c:v>43252.512812499997</c:v>
                </c:pt>
                <c:pt idx="15699">
                  <c:v>43252.517013888886</c:v>
                </c:pt>
                <c:pt idx="15700">
                  <c:v>43252.521377314813</c:v>
                </c:pt>
                <c:pt idx="15701">
                  <c:v>43252.525405092594</c:v>
                </c:pt>
                <c:pt idx="15702">
                  <c:v>43252.529490740744</c:v>
                </c:pt>
                <c:pt idx="15703">
                  <c:v>43252.533587962964</c:v>
                </c:pt>
                <c:pt idx="15704">
                  <c:v>43252.537812499999</c:v>
                </c:pt>
                <c:pt idx="15705">
                  <c:v>43252.541898148149</c:v>
                </c:pt>
                <c:pt idx="15706">
                  <c:v>43252.545891203707</c:v>
                </c:pt>
                <c:pt idx="15707">
                  <c:v>43252.549895833334</c:v>
                </c:pt>
                <c:pt idx="15708">
                  <c:v>43252.553877314815</c:v>
                </c:pt>
                <c:pt idx="15709">
                  <c:v>43252.557881944442</c:v>
                </c:pt>
                <c:pt idx="15710">
                  <c:v>43252.561921296299</c:v>
                </c:pt>
                <c:pt idx="15711">
                  <c:v>43252.565891203703</c:v>
                </c:pt>
                <c:pt idx="15712">
                  <c:v>43252.569803240738</c:v>
                </c:pt>
                <c:pt idx="15713">
                  <c:v>43252.573611111111</c:v>
                </c:pt>
                <c:pt idx="15714">
                  <c:v>43252.577523148146</c:v>
                </c:pt>
                <c:pt idx="15715">
                  <c:v>43252.581435185188</c:v>
                </c:pt>
                <c:pt idx="15716">
                  <c:v>43252.585486111115</c:v>
                </c:pt>
                <c:pt idx="15717">
                  <c:v>43252.589432870373</c:v>
                </c:pt>
                <c:pt idx="15718">
                  <c:v>43252.593541666669</c:v>
                </c:pt>
                <c:pt idx="15719">
                  <c:v>43252.597650462965</c:v>
                </c:pt>
                <c:pt idx="15720">
                  <c:v>43252.601770833331</c:v>
                </c:pt>
                <c:pt idx="15721">
                  <c:v>43252.60601851852</c:v>
                </c:pt>
                <c:pt idx="15722">
                  <c:v>43252.610023148147</c:v>
                </c:pt>
                <c:pt idx="15723">
                  <c:v>43252.614085648151</c:v>
                </c:pt>
                <c:pt idx="15724">
                  <c:v>43252.617812500001</c:v>
                </c:pt>
                <c:pt idx="15725">
                  <c:v>43252.621446759258</c:v>
                </c:pt>
                <c:pt idx="15726">
                  <c:v>43252.625231481485</c:v>
                </c:pt>
                <c:pt idx="15727">
                  <c:v>43252.632696759261</c:v>
                </c:pt>
                <c:pt idx="15728">
                  <c:v>43252.636354166665</c:v>
                </c:pt>
                <c:pt idx="15729">
                  <c:v>43252.640011574076</c:v>
                </c:pt>
                <c:pt idx="15730">
                  <c:v>43252.643796296295</c:v>
                </c:pt>
                <c:pt idx="15731">
                  <c:v>43252.647453703707</c:v>
                </c:pt>
                <c:pt idx="15732">
                  <c:v>43252.65111111111</c:v>
                </c:pt>
                <c:pt idx="15733">
                  <c:v>43252.654780092591</c:v>
                </c:pt>
                <c:pt idx="15734">
                  <c:v>43252.658437500002</c:v>
                </c:pt>
                <c:pt idx="15735">
                  <c:v>43252.66233796296</c:v>
                </c:pt>
                <c:pt idx="15736">
                  <c:v>43252.666365740741</c:v>
                </c:pt>
                <c:pt idx="15737">
                  <c:v>43252.670370370368</c:v>
                </c:pt>
                <c:pt idx="15738">
                  <c:v>43252.674305555556</c:v>
                </c:pt>
                <c:pt idx="15739">
                  <c:v>43252.678518518522</c:v>
                </c:pt>
                <c:pt idx="15740">
                  <c:v>43252.683113425926</c:v>
                </c:pt>
                <c:pt idx="15741">
                  <c:v>43252.687881944446</c:v>
                </c:pt>
                <c:pt idx="15742">
                  <c:v>43252.692557870374</c:v>
                </c:pt>
                <c:pt idx="15743">
                  <c:v>43252.697638888887</c:v>
                </c:pt>
                <c:pt idx="15744">
                  <c:v>43252.703159722223</c:v>
                </c:pt>
                <c:pt idx="15745">
                  <c:v>43252.708761574075</c:v>
                </c:pt>
                <c:pt idx="15746">
                  <c:v>43252.714999999997</c:v>
                </c:pt>
                <c:pt idx="15747">
                  <c:v>43252.721168981479</c:v>
                </c:pt>
                <c:pt idx="15748">
                  <c:v>43252.728368055556</c:v>
                </c:pt>
                <c:pt idx="15749">
                  <c:v>43252.736712962964</c:v>
                </c:pt>
                <c:pt idx="15750">
                  <c:v>43252.742986111109</c:v>
                </c:pt>
                <c:pt idx="15751">
                  <c:v>43252.750497685185</c:v>
                </c:pt>
                <c:pt idx="15752">
                  <c:v>43252.7737037037</c:v>
                </c:pt>
                <c:pt idx="15753">
                  <c:v>43253.346377314818</c:v>
                </c:pt>
                <c:pt idx="15754">
                  <c:v>43253.356736111113</c:v>
                </c:pt>
                <c:pt idx="15755">
                  <c:v>43253.366226851853</c:v>
                </c:pt>
                <c:pt idx="15756">
                  <c:v>43253.375891203701</c:v>
                </c:pt>
                <c:pt idx="15757">
                  <c:v>43253.386921296296</c:v>
                </c:pt>
                <c:pt idx="15758">
                  <c:v>43253.395324074074</c:v>
                </c:pt>
                <c:pt idx="15759">
                  <c:v>43253.403263888889</c:v>
                </c:pt>
                <c:pt idx="15760">
                  <c:v>43253.413541666669</c:v>
                </c:pt>
                <c:pt idx="15761">
                  <c:v>43253.420555555553</c:v>
                </c:pt>
                <c:pt idx="15762">
                  <c:v>43253.427175925928</c:v>
                </c:pt>
                <c:pt idx="15763">
                  <c:v>43253.440682870372</c:v>
                </c:pt>
                <c:pt idx="15764">
                  <c:v>43253.446319444447</c:v>
                </c:pt>
                <c:pt idx="15765">
                  <c:v>43253.452002314814</c:v>
                </c:pt>
                <c:pt idx="15766">
                  <c:v>43253.457986111112</c:v>
                </c:pt>
                <c:pt idx="15767">
                  <c:v>43253.464502314811</c:v>
                </c:pt>
                <c:pt idx="15768">
                  <c:v>43253.471296296295</c:v>
                </c:pt>
                <c:pt idx="15769">
                  <c:v>43253.476574074077</c:v>
                </c:pt>
                <c:pt idx="15770">
                  <c:v>43253.482465277775</c:v>
                </c:pt>
                <c:pt idx="15771">
                  <c:v>43253.48773148148</c:v>
                </c:pt>
                <c:pt idx="15772">
                  <c:v>43253.493518518517</c:v>
                </c:pt>
                <c:pt idx="15773">
                  <c:v>43253.499479166669</c:v>
                </c:pt>
                <c:pt idx="15774">
                  <c:v>43253.511122685188</c:v>
                </c:pt>
                <c:pt idx="15775">
                  <c:v>43253.516689814816</c:v>
                </c:pt>
                <c:pt idx="15776">
                  <c:v>43253.522164351853</c:v>
                </c:pt>
                <c:pt idx="15777">
                  <c:v>43253.527673611112</c:v>
                </c:pt>
                <c:pt idx="15778">
                  <c:v>43253.532939814817</c:v>
                </c:pt>
                <c:pt idx="15779">
                  <c:v>43253.538148148145</c:v>
                </c:pt>
                <c:pt idx="15780">
                  <c:v>43253.543229166666</c:v>
                </c:pt>
                <c:pt idx="15781">
                  <c:v>43253.553472222222</c:v>
                </c:pt>
                <c:pt idx="15782">
                  <c:v>43253.55841435185</c:v>
                </c:pt>
                <c:pt idx="15783">
                  <c:v>43253.563206018516</c:v>
                </c:pt>
                <c:pt idx="15784">
                  <c:v>43253.567974537036</c:v>
                </c:pt>
                <c:pt idx="15785">
                  <c:v>43253.572627314818</c:v>
                </c:pt>
                <c:pt idx="15786">
                  <c:v>43253.576817129629</c:v>
                </c:pt>
                <c:pt idx="15787">
                  <c:v>43253.581238425926</c:v>
                </c:pt>
                <c:pt idx="15788">
                  <c:v>43253.585682870369</c:v>
                </c:pt>
                <c:pt idx="15789">
                  <c:v>43253.59002314815</c:v>
                </c:pt>
                <c:pt idx="15790">
                  <c:v>43253.59447916667</c:v>
                </c:pt>
                <c:pt idx="15791">
                  <c:v>43253.608657407407</c:v>
                </c:pt>
                <c:pt idx="15792">
                  <c:v>43253.622384259259</c:v>
                </c:pt>
                <c:pt idx="15793">
                  <c:v>43253.630104166667</c:v>
                </c:pt>
                <c:pt idx="15794">
                  <c:v>43253.63484953704</c:v>
                </c:pt>
                <c:pt idx="15795">
                  <c:v>43253.638935185183</c:v>
                </c:pt>
                <c:pt idx="15796">
                  <c:v>43253.642708333333</c:v>
                </c:pt>
                <c:pt idx="15797">
                  <c:v>43253.646550925929</c:v>
                </c:pt>
                <c:pt idx="15798">
                  <c:v>43253.650393518517</c:v>
                </c:pt>
                <c:pt idx="15799">
                  <c:v>43253.655370370368</c:v>
                </c:pt>
                <c:pt idx="15800">
                  <c:v>43253.662453703706</c:v>
                </c:pt>
                <c:pt idx="15801">
                  <c:v>43253.672986111109</c:v>
                </c:pt>
                <c:pt idx="15802">
                  <c:v>43253.678680555553</c:v>
                </c:pt>
                <c:pt idx="15803">
                  <c:v>43253.683136574073</c:v>
                </c:pt>
                <c:pt idx="15804">
                  <c:v>43253.687754629631</c:v>
                </c:pt>
                <c:pt idx="15805">
                  <c:v>43253.707604166666</c:v>
                </c:pt>
                <c:pt idx="15806">
                  <c:v>43253.712395833332</c:v>
                </c:pt>
                <c:pt idx="15807">
                  <c:v>43253.720196759263</c:v>
                </c:pt>
                <c:pt idx="15808">
                  <c:v>43253.727488425924</c:v>
                </c:pt>
                <c:pt idx="15809">
                  <c:v>43253.732916666668</c:v>
                </c:pt>
                <c:pt idx="15810">
                  <c:v>43253.741550925923</c:v>
                </c:pt>
                <c:pt idx="15811">
                  <c:v>43253.746770833335</c:v>
                </c:pt>
                <c:pt idx="15812">
                  <c:v>43253.75644675926</c:v>
                </c:pt>
                <c:pt idx="15813">
                  <c:v>43253.768240740741</c:v>
                </c:pt>
                <c:pt idx="15814">
                  <c:v>43253.778449074074</c:v>
                </c:pt>
                <c:pt idx="15815">
                  <c:v>43254.334374999999</c:v>
                </c:pt>
                <c:pt idx="15816">
                  <c:v>43254.334826388891</c:v>
                </c:pt>
                <c:pt idx="15817">
                  <c:v>43254.349097222221</c:v>
                </c:pt>
                <c:pt idx="15818">
                  <c:v>43254.358807870369</c:v>
                </c:pt>
                <c:pt idx="15819">
                  <c:v>43254.367627314816</c:v>
                </c:pt>
                <c:pt idx="15820">
                  <c:v>43254.37636574074</c:v>
                </c:pt>
                <c:pt idx="15821">
                  <c:v>43254.391944444447</c:v>
                </c:pt>
                <c:pt idx="15822">
                  <c:v>43254.399884259263</c:v>
                </c:pt>
                <c:pt idx="15823">
                  <c:v>43254.406365740739</c:v>
                </c:pt>
                <c:pt idx="15824">
                  <c:v>43254.412997685184</c:v>
                </c:pt>
                <c:pt idx="15825">
                  <c:v>43254.419907407406</c:v>
                </c:pt>
                <c:pt idx="15826">
                  <c:v>43254.426446759258</c:v>
                </c:pt>
                <c:pt idx="15827">
                  <c:v>43254.433136574073</c:v>
                </c:pt>
                <c:pt idx="15828">
                  <c:v>43254.439745370371</c:v>
                </c:pt>
                <c:pt idx="15829">
                  <c:v>43254.446111111109</c:v>
                </c:pt>
                <c:pt idx="15830">
                  <c:v>43254.452743055554</c:v>
                </c:pt>
                <c:pt idx="15831">
                  <c:v>43254.459305555552</c:v>
                </c:pt>
                <c:pt idx="15832">
                  <c:v>43254.465613425928</c:v>
                </c:pt>
                <c:pt idx="15833">
                  <c:v>43254.471932870372</c:v>
                </c:pt>
                <c:pt idx="15834">
                  <c:v>43254.478148148148</c:v>
                </c:pt>
                <c:pt idx="15835">
                  <c:v>43254.484305555554</c:v>
                </c:pt>
                <c:pt idx="15836">
                  <c:v>43254.49019675926</c:v>
                </c:pt>
                <c:pt idx="15837">
                  <c:v>43254.496203703704</c:v>
                </c:pt>
                <c:pt idx="15838">
                  <c:v>43254.502152777779</c:v>
                </c:pt>
                <c:pt idx="15839">
                  <c:v>43254.507905092592</c:v>
                </c:pt>
                <c:pt idx="15840">
                  <c:v>43254.513449074075</c:v>
                </c:pt>
                <c:pt idx="15841">
                  <c:v>43254.518831018519</c:v>
                </c:pt>
                <c:pt idx="15842">
                  <c:v>43254.524189814816</c:v>
                </c:pt>
                <c:pt idx="15843">
                  <c:v>43254.529432870368</c:v>
                </c:pt>
                <c:pt idx="15844">
                  <c:v>43254.534618055557</c:v>
                </c:pt>
                <c:pt idx="15845">
                  <c:v>43254.539629629631</c:v>
                </c:pt>
                <c:pt idx="15846">
                  <c:v>43254.544629629629</c:v>
                </c:pt>
                <c:pt idx="15847">
                  <c:v>43254.549467592595</c:v>
                </c:pt>
                <c:pt idx="15848">
                  <c:v>43254.554259259261</c:v>
                </c:pt>
                <c:pt idx="15849">
                  <c:v>43254.558993055558</c:v>
                </c:pt>
                <c:pt idx="15850">
                  <c:v>43254.563564814816</c:v>
                </c:pt>
                <c:pt idx="15851">
                  <c:v>43254.568113425928</c:v>
                </c:pt>
                <c:pt idx="15852">
                  <c:v>43254.572870370372</c:v>
                </c:pt>
                <c:pt idx="15853">
                  <c:v>43254.577268518522</c:v>
                </c:pt>
                <c:pt idx="15854">
                  <c:v>43254.581608796296</c:v>
                </c:pt>
                <c:pt idx="15855">
                  <c:v>43254.585995370369</c:v>
                </c:pt>
                <c:pt idx="15856">
                  <c:v>43254.590081018519</c:v>
                </c:pt>
                <c:pt idx="15857">
                  <c:v>43254.594270833331</c:v>
                </c:pt>
                <c:pt idx="15858">
                  <c:v>43254.598680555559</c:v>
                </c:pt>
                <c:pt idx="15859">
                  <c:v>43254.603009259263</c:v>
                </c:pt>
                <c:pt idx="15860">
                  <c:v>43254.606805555559</c:v>
                </c:pt>
                <c:pt idx="15861">
                  <c:v>43254.61078703704</c:v>
                </c:pt>
                <c:pt idx="15862">
                  <c:v>43254.614884259259</c:v>
                </c:pt>
                <c:pt idx="15863">
                  <c:v>43254.618773148148</c:v>
                </c:pt>
                <c:pt idx="15864">
                  <c:v>43254.622673611113</c:v>
                </c:pt>
                <c:pt idx="15865">
                  <c:v>43254.626469907409</c:v>
                </c:pt>
                <c:pt idx="15866">
                  <c:v>43254.630289351851</c:v>
                </c:pt>
                <c:pt idx="15867">
                  <c:v>43254.634062500001</c:v>
                </c:pt>
                <c:pt idx="15868">
                  <c:v>43254.638009259259</c:v>
                </c:pt>
                <c:pt idx="15869">
                  <c:v>43254.641724537039</c:v>
                </c:pt>
                <c:pt idx="15870">
                  <c:v>43254.645509259259</c:v>
                </c:pt>
                <c:pt idx="15871">
                  <c:v>43254.649409722224</c:v>
                </c:pt>
                <c:pt idx="15872">
                  <c:v>43254.653599537036</c:v>
                </c:pt>
                <c:pt idx="15873">
                  <c:v>43254.657592592594</c:v>
                </c:pt>
                <c:pt idx="15874">
                  <c:v>43254.662222222221</c:v>
                </c:pt>
                <c:pt idx="15875">
                  <c:v>43254.666076388887</c:v>
                </c:pt>
                <c:pt idx="15876">
                  <c:v>43254.670173611114</c:v>
                </c:pt>
                <c:pt idx="15877">
                  <c:v>43254.674166666664</c:v>
                </c:pt>
                <c:pt idx="15878">
                  <c:v>43254.678124999999</c:v>
                </c:pt>
                <c:pt idx="15879">
                  <c:v>43254.682199074072</c:v>
                </c:pt>
                <c:pt idx="15880">
                  <c:v>43254.686307870368</c:v>
                </c:pt>
                <c:pt idx="15881">
                  <c:v>43254.690462962964</c:v>
                </c:pt>
                <c:pt idx="15882">
                  <c:v>43254.695543981485</c:v>
                </c:pt>
                <c:pt idx="15883">
                  <c:v>43254.699826388889</c:v>
                </c:pt>
                <c:pt idx="15884">
                  <c:v>43254.704016203701</c:v>
                </c:pt>
                <c:pt idx="15885">
                  <c:v>43254.70888888889</c:v>
                </c:pt>
                <c:pt idx="15886">
                  <c:v>43254.718622685185</c:v>
                </c:pt>
                <c:pt idx="15887">
                  <c:v>43254.724976851852</c:v>
                </c:pt>
                <c:pt idx="15888">
                  <c:v>43254.729618055557</c:v>
                </c:pt>
                <c:pt idx="15889">
                  <c:v>43254.735277777778</c:v>
                </c:pt>
                <c:pt idx="15890">
                  <c:v>43255.521261574075</c:v>
                </c:pt>
                <c:pt idx="15891">
                  <c:v>43255.531631944446</c:v>
                </c:pt>
                <c:pt idx="15892">
                  <c:v>43255.546793981484</c:v>
                </c:pt>
                <c:pt idx="15893">
                  <c:v>43255.551631944443</c:v>
                </c:pt>
                <c:pt idx="15894">
                  <c:v>43255.55636574074</c:v>
                </c:pt>
                <c:pt idx="15895">
                  <c:v>43255.560995370368</c:v>
                </c:pt>
                <c:pt idx="15896">
                  <c:v>43255.565532407411</c:v>
                </c:pt>
                <c:pt idx="15897">
                  <c:v>43255.632951388892</c:v>
                </c:pt>
                <c:pt idx="15898">
                  <c:v>43255.646168981482</c:v>
                </c:pt>
                <c:pt idx="15899">
                  <c:v>43255.650740740741</c:v>
                </c:pt>
                <c:pt idx="15900">
                  <c:v>43255.655393518522</c:v>
                </c:pt>
                <c:pt idx="15901">
                  <c:v>43255.660717592589</c:v>
                </c:pt>
                <c:pt idx="15902">
                  <c:v>43255.667013888888</c:v>
                </c:pt>
                <c:pt idx="15903">
                  <c:v>43255.675694444442</c:v>
                </c:pt>
                <c:pt idx="15904">
                  <c:v>43255.681550925925</c:v>
                </c:pt>
                <c:pt idx="15905">
                  <c:v>43255.685810185183</c:v>
                </c:pt>
                <c:pt idx="15906">
                  <c:v>43255.690601851849</c:v>
                </c:pt>
                <c:pt idx="15907">
                  <c:v>43255.695034722223</c:v>
                </c:pt>
                <c:pt idx="15908">
                  <c:v>43255.699328703704</c:v>
                </c:pt>
                <c:pt idx="15909">
                  <c:v>43255.70453703704</c:v>
                </c:pt>
                <c:pt idx="15910">
                  <c:v>43255.709166666667</c:v>
                </c:pt>
                <c:pt idx="15911">
                  <c:v>43255.713425925926</c:v>
                </c:pt>
                <c:pt idx="15912">
                  <c:v>43255.718171296299</c:v>
                </c:pt>
                <c:pt idx="15913">
                  <c:v>43255.725208333337</c:v>
                </c:pt>
                <c:pt idx="15914">
                  <c:v>43255.733159722222</c:v>
                </c:pt>
                <c:pt idx="15915">
                  <c:v>43255.738749999997</c:v>
                </c:pt>
                <c:pt idx="15916">
                  <c:v>43255.753819444442</c:v>
                </c:pt>
                <c:pt idx="15917">
                  <c:v>43255.76116898148</c:v>
                </c:pt>
                <c:pt idx="15918">
                  <c:v>43255.768888888888</c:v>
                </c:pt>
                <c:pt idx="15919">
                  <c:v>43256.334988425922</c:v>
                </c:pt>
                <c:pt idx="15920">
                  <c:v>43256.346770833334</c:v>
                </c:pt>
                <c:pt idx="15921">
                  <c:v>43256.356481481482</c:v>
                </c:pt>
                <c:pt idx="15922">
                  <c:v>43256.367673611108</c:v>
                </c:pt>
                <c:pt idx="15923">
                  <c:v>43256.376655092594</c:v>
                </c:pt>
                <c:pt idx="15924">
                  <c:v>43256.384918981479</c:v>
                </c:pt>
                <c:pt idx="15925">
                  <c:v>43256.392569444448</c:v>
                </c:pt>
                <c:pt idx="15926">
                  <c:v>43256.40011574074</c:v>
                </c:pt>
                <c:pt idx="15927">
                  <c:v>43256.407569444447</c:v>
                </c:pt>
                <c:pt idx="15928">
                  <c:v>43256.414641203701</c:v>
                </c:pt>
                <c:pt idx="15929">
                  <c:v>43256.421574074076</c:v>
                </c:pt>
                <c:pt idx="15930">
                  <c:v>43256.428564814814</c:v>
                </c:pt>
                <c:pt idx="15931">
                  <c:v>43256.43550925926</c:v>
                </c:pt>
                <c:pt idx="15932">
                  <c:v>43256.442928240744</c:v>
                </c:pt>
                <c:pt idx="15933">
                  <c:v>43256.448449074072</c:v>
                </c:pt>
                <c:pt idx="15934">
                  <c:v>43256.454606481479</c:v>
                </c:pt>
                <c:pt idx="15935">
                  <c:v>43256.461168981485</c:v>
                </c:pt>
                <c:pt idx="15936">
                  <c:v>43256.467662037037</c:v>
                </c:pt>
                <c:pt idx="15937">
                  <c:v>43256.474097222221</c:v>
                </c:pt>
                <c:pt idx="15938">
                  <c:v>43256.479594907411</c:v>
                </c:pt>
                <c:pt idx="15939">
                  <c:v>43256.48541666667</c:v>
                </c:pt>
                <c:pt idx="15940">
                  <c:v>43256.490578703706</c:v>
                </c:pt>
                <c:pt idx="15941">
                  <c:v>43256.496446759258</c:v>
                </c:pt>
                <c:pt idx="15942">
                  <c:v>43256.502060185187</c:v>
                </c:pt>
                <c:pt idx="15943">
                  <c:v>43256.507557870369</c:v>
                </c:pt>
                <c:pt idx="15944">
                  <c:v>43256.513101851851</c:v>
                </c:pt>
                <c:pt idx="15945">
                  <c:v>43256.523657407408</c:v>
                </c:pt>
                <c:pt idx="15946">
                  <c:v>43256.533900462964</c:v>
                </c:pt>
                <c:pt idx="15947">
                  <c:v>43256.538483796299</c:v>
                </c:pt>
                <c:pt idx="15948">
                  <c:v>43256.543055555558</c:v>
                </c:pt>
                <c:pt idx="15949">
                  <c:v>43256.547430555554</c:v>
                </c:pt>
                <c:pt idx="15950">
                  <c:v>43256.551770833335</c:v>
                </c:pt>
                <c:pt idx="15951">
                  <c:v>43256.55605324074</c:v>
                </c:pt>
                <c:pt idx="15952">
                  <c:v>43256.560312499998</c:v>
                </c:pt>
                <c:pt idx="15953">
                  <c:v>43256.56449074074</c:v>
                </c:pt>
                <c:pt idx="15954">
                  <c:v>43256.568692129629</c:v>
                </c:pt>
                <c:pt idx="15955">
                  <c:v>43256.572858796295</c:v>
                </c:pt>
                <c:pt idx="15956">
                  <c:v>43256.577002314814</c:v>
                </c:pt>
                <c:pt idx="15957">
                  <c:v>43256.581053240741</c:v>
                </c:pt>
                <c:pt idx="15958">
                  <c:v>43256.585162037038</c:v>
                </c:pt>
                <c:pt idx="15959">
                  <c:v>43256.589328703703</c:v>
                </c:pt>
                <c:pt idx="15960">
                  <c:v>43256.593402777777</c:v>
                </c:pt>
                <c:pt idx="15961">
                  <c:v>43256.597731481481</c:v>
                </c:pt>
                <c:pt idx="15962">
                  <c:v>43256.601886574077</c:v>
                </c:pt>
                <c:pt idx="15963">
                  <c:v>43256.606041666666</c:v>
                </c:pt>
                <c:pt idx="15964">
                  <c:v>43256.609930555554</c:v>
                </c:pt>
                <c:pt idx="15965">
                  <c:v>43256.61383101852</c:v>
                </c:pt>
                <c:pt idx="15966">
                  <c:v>43256.617905092593</c:v>
                </c:pt>
                <c:pt idx="15967">
                  <c:v>43256.621898148151</c:v>
                </c:pt>
                <c:pt idx="15968">
                  <c:v>43256.625891203701</c:v>
                </c:pt>
                <c:pt idx="15969">
                  <c:v>43256.629791666666</c:v>
                </c:pt>
                <c:pt idx="15970">
                  <c:v>43256.633726851855</c:v>
                </c:pt>
                <c:pt idx="15971">
                  <c:v>43256.637789351851</c:v>
                </c:pt>
                <c:pt idx="15972">
                  <c:v>43256.642060185186</c:v>
                </c:pt>
                <c:pt idx="15973">
                  <c:v>43256.646041666667</c:v>
                </c:pt>
                <c:pt idx="15974">
                  <c:v>43256.650243055556</c:v>
                </c:pt>
                <c:pt idx="15975">
                  <c:v>43256.65452546296</c:v>
                </c:pt>
                <c:pt idx="15976">
                  <c:v>43256.658715277779</c:v>
                </c:pt>
                <c:pt idx="15977">
                  <c:v>43256.662997685184</c:v>
                </c:pt>
                <c:pt idx="15978">
                  <c:v>43256.735648148147</c:v>
                </c:pt>
                <c:pt idx="15979">
                  <c:v>43256.741550925923</c:v>
                </c:pt>
                <c:pt idx="15980">
                  <c:v>43256.747604166667</c:v>
                </c:pt>
                <c:pt idx="15981">
                  <c:v>43256.754166666666</c:v>
                </c:pt>
                <c:pt idx="15982">
                  <c:v>43256.76153935185</c:v>
                </c:pt>
                <c:pt idx="15983">
                  <c:v>43256.769305555557</c:v>
                </c:pt>
                <c:pt idx="15984">
                  <c:v>43256.778090277781</c:v>
                </c:pt>
                <c:pt idx="15985">
                  <c:v>43257.346655092595</c:v>
                </c:pt>
                <c:pt idx="15986">
                  <c:v>43257.356724537036</c:v>
                </c:pt>
                <c:pt idx="15987">
                  <c:v>43257.365902777776</c:v>
                </c:pt>
                <c:pt idx="15988">
                  <c:v>43257.377060185187</c:v>
                </c:pt>
                <c:pt idx="15989">
                  <c:v>43257.385196759256</c:v>
                </c:pt>
                <c:pt idx="15990">
                  <c:v>43257.393206018518</c:v>
                </c:pt>
                <c:pt idx="15991">
                  <c:v>43257.401087962964</c:v>
                </c:pt>
                <c:pt idx="15992">
                  <c:v>43257.408738425926</c:v>
                </c:pt>
                <c:pt idx="15993">
                  <c:v>43257.416388888887</c:v>
                </c:pt>
                <c:pt idx="15994">
                  <c:v>43257.423692129632</c:v>
                </c:pt>
                <c:pt idx="15995">
                  <c:v>43257.431157407409</c:v>
                </c:pt>
                <c:pt idx="15996">
                  <c:v>43257.438379629632</c:v>
                </c:pt>
                <c:pt idx="15997">
                  <c:v>43257.445497685185</c:v>
                </c:pt>
                <c:pt idx="15998">
                  <c:v>43257.452372685184</c:v>
                </c:pt>
                <c:pt idx="15999">
                  <c:v>43257.459016203706</c:v>
                </c:pt>
                <c:pt idx="16000">
                  <c:v>43257.465590277781</c:v>
                </c:pt>
                <c:pt idx="16001">
                  <c:v>43257.472199074073</c:v>
                </c:pt>
                <c:pt idx="16002">
                  <c:v>43257.47865740741</c:v>
                </c:pt>
                <c:pt idx="16003">
                  <c:v>43257.485046296293</c:v>
                </c:pt>
                <c:pt idx="16004">
                  <c:v>43257.491226851853</c:v>
                </c:pt>
                <c:pt idx="16005">
                  <c:v>43257.497245370374</c:v>
                </c:pt>
                <c:pt idx="16006">
                  <c:v>43257.503229166665</c:v>
                </c:pt>
                <c:pt idx="16007">
                  <c:v>43257.50922453704</c:v>
                </c:pt>
                <c:pt idx="16008">
                  <c:v>43257.514953703707</c:v>
                </c:pt>
                <c:pt idx="16009">
                  <c:v>43257.520462962966</c:v>
                </c:pt>
                <c:pt idx="16010">
                  <c:v>43257.525960648149</c:v>
                </c:pt>
                <c:pt idx="16011">
                  <c:v>43257.531319444446</c:v>
                </c:pt>
                <c:pt idx="16012">
                  <c:v>43257.536481481482</c:v>
                </c:pt>
                <c:pt idx="16013">
                  <c:v>43257.541701388887</c:v>
                </c:pt>
                <c:pt idx="16014">
                  <c:v>43257.546967592592</c:v>
                </c:pt>
                <c:pt idx="16015">
                  <c:v>43257.552106481482</c:v>
                </c:pt>
                <c:pt idx="16016">
                  <c:v>43257.557013888887</c:v>
                </c:pt>
                <c:pt idx="16017">
                  <c:v>43257.561944444446</c:v>
                </c:pt>
                <c:pt idx="16018">
                  <c:v>43257.566736111112</c:v>
                </c:pt>
                <c:pt idx="16019">
                  <c:v>43257.571493055555</c:v>
                </c:pt>
                <c:pt idx="16020">
                  <c:v>43257.576261574075</c:v>
                </c:pt>
                <c:pt idx="16021">
                  <c:v>43257.580879629626</c:v>
                </c:pt>
                <c:pt idx="16022">
                  <c:v>43257.585497685184</c:v>
                </c:pt>
                <c:pt idx="16023">
                  <c:v>43257.590127314812</c:v>
                </c:pt>
                <c:pt idx="16024">
                  <c:v>43257.59447916667</c:v>
                </c:pt>
                <c:pt idx="16025">
                  <c:v>43257.598877314813</c:v>
                </c:pt>
                <c:pt idx="16026">
                  <c:v>43257.603217592594</c:v>
                </c:pt>
                <c:pt idx="16027">
                  <c:v>43257.607453703706</c:v>
                </c:pt>
                <c:pt idx="16028">
                  <c:v>43257.611712962964</c:v>
                </c:pt>
                <c:pt idx="16029">
                  <c:v>43257.615972222222</c:v>
                </c:pt>
                <c:pt idx="16030">
                  <c:v>43257.620208333334</c:v>
                </c:pt>
                <c:pt idx="16031">
                  <c:v>43257.624409722222</c:v>
                </c:pt>
                <c:pt idx="16032">
                  <c:v>43257.628576388888</c:v>
                </c:pt>
                <c:pt idx="16033">
                  <c:v>43257.632777777777</c:v>
                </c:pt>
                <c:pt idx="16034">
                  <c:v>43257.637002314812</c:v>
                </c:pt>
                <c:pt idx="16035">
                  <c:v>43257.641041666669</c:v>
                </c:pt>
                <c:pt idx="16036">
                  <c:v>43257.645162037035</c:v>
                </c:pt>
                <c:pt idx="16037">
                  <c:v>43257.649363425924</c:v>
                </c:pt>
                <c:pt idx="16038">
                  <c:v>43257.653645833336</c:v>
                </c:pt>
                <c:pt idx="16039">
                  <c:v>43257.657824074071</c:v>
                </c:pt>
                <c:pt idx="16040">
                  <c:v>43257.666504629633</c:v>
                </c:pt>
                <c:pt idx="16041">
                  <c:v>43257.770439814813</c:v>
                </c:pt>
                <c:pt idx="16042">
                  <c:v>43258.384699074071</c:v>
                </c:pt>
                <c:pt idx="16043">
                  <c:v>43258.400324074071</c:v>
                </c:pt>
                <c:pt idx="16044">
                  <c:v>43258.444513888891</c:v>
                </c:pt>
                <c:pt idx="16045">
                  <c:v>43258.487581018519</c:v>
                </c:pt>
                <c:pt idx="16046">
                  <c:v>43258.493518518517</c:v>
                </c:pt>
                <c:pt idx="16047">
                  <c:v>43259.367604166669</c:v>
                </c:pt>
                <c:pt idx="16048">
                  <c:v>43259.376226851855</c:v>
                </c:pt>
                <c:pt idx="16049">
                  <c:v>43259.40828703704</c:v>
                </c:pt>
                <c:pt idx="16050">
                  <c:v>43259.414907407408</c:v>
                </c:pt>
                <c:pt idx="16051">
                  <c:v>43259.4215625</c:v>
                </c:pt>
                <c:pt idx="16052">
                  <c:v>43259.428599537037</c:v>
                </c:pt>
                <c:pt idx="16053">
                  <c:v>43259.435682870368</c:v>
                </c:pt>
                <c:pt idx="16054">
                  <c:v>43259.442847222221</c:v>
                </c:pt>
                <c:pt idx="16055">
                  <c:v>43259.448888888888</c:v>
                </c:pt>
                <c:pt idx="16056">
                  <c:v>43259.455138888887</c:v>
                </c:pt>
                <c:pt idx="16057">
                  <c:v>43259.461724537039</c:v>
                </c:pt>
                <c:pt idx="16058">
                  <c:v>43259.467939814815</c:v>
                </c:pt>
                <c:pt idx="16059">
                  <c:v>43259.47351851852</c:v>
                </c:pt>
                <c:pt idx="16060">
                  <c:v>43259.479247685187</c:v>
                </c:pt>
                <c:pt idx="16061">
                  <c:v>43259.484571759262</c:v>
                </c:pt>
                <c:pt idx="16062">
                  <c:v>43259.494490740741</c:v>
                </c:pt>
                <c:pt idx="16063">
                  <c:v>43259.499722222223</c:v>
                </c:pt>
                <c:pt idx="16064">
                  <c:v>43259.530555555553</c:v>
                </c:pt>
                <c:pt idx="16065">
                  <c:v>43259.559490740743</c:v>
                </c:pt>
                <c:pt idx="16066">
                  <c:v>43259.59175925926</c:v>
                </c:pt>
                <c:pt idx="16067">
                  <c:v>43259.608749999999</c:v>
                </c:pt>
                <c:pt idx="16068">
                  <c:v>43259.641840277778</c:v>
                </c:pt>
                <c:pt idx="16069">
                  <c:v>43259.654247685183</c:v>
                </c:pt>
                <c:pt idx="16070">
                  <c:v>43259.662569444445</c:v>
                </c:pt>
                <c:pt idx="16071">
                  <c:v>43259.670925925922</c:v>
                </c:pt>
                <c:pt idx="16072">
                  <c:v>43259.675219907411</c:v>
                </c:pt>
                <c:pt idx="16073">
                  <c:v>43259.679456018515</c:v>
                </c:pt>
                <c:pt idx="16074">
                  <c:v>43259.683819444443</c:v>
                </c:pt>
                <c:pt idx="16075">
                  <c:v>43259.68822916667</c:v>
                </c:pt>
                <c:pt idx="16076">
                  <c:v>43259.692488425928</c:v>
                </c:pt>
                <c:pt idx="16077">
                  <c:v>43259.697222222225</c:v>
                </c:pt>
                <c:pt idx="16078">
                  <c:v>43259.701990740738</c:v>
                </c:pt>
                <c:pt idx="16079">
                  <c:v>43259.706944444442</c:v>
                </c:pt>
                <c:pt idx="16080">
                  <c:v>43259.716990740744</c:v>
                </c:pt>
                <c:pt idx="16081">
                  <c:v>43259.778564814813</c:v>
                </c:pt>
                <c:pt idx="16082">
                  <c:v>43260.348958333336</c:v>
                </c:pt>
                <c:pt idx="16083">
                  <c:v>43260.385972222219</c:v>
                </c:pt>
                <c:pt idx="16084">
                  <c:v>43260.394872685189</c:v>
                </c:pt>
                <c:pt idx="16085">
                  <c:v>43260.402442129627</c:v>
                </c:pt>
                <c:pt idx="16086">
                  <c:v>43260.40997685185</c:v>
                </c:pt>
                <c:pt idx="16087">
                  <c:v>43260.417361111111</c:v>
                </c:pt>
                <c:pt idx="16088">
                  <c:v>43260.424733796295</c:v>
                </c:pt>
                <c:pt idx="16089">
                  <c:v>43260.431979166664</c:v>
                </c:pt>
                <c:pt idx="16090">
                  <c:v>43260.445752314816</c:v>
                </c:pt>
                <c:pt idx="16091">
                  <c:v>43260.45890046296</c:v>
                </c:pt>
                <c:pt idx="16092">
                  <c:v>43260.471921296295</c:v>
                </c:pt>
                <c:pt idx="16093">
                  <c:v>43260.490243055552</c:v>
                </c:pt>
                <c:pt idx="16094">
                  <c:v>43260.501782407409</c:v>
                </c:pt>
                <c:pt idx="16095">
                  <c:v>43260.518460648149</c:v>
                </c:pt>
                <c:pt idx="16096">
                  <c:v>43260.523715277777</c:v>
                </c:pt>
                <c:pt idx="16097">
                  <c:v>43260.528981481482</c:v>
                </c:pt>
                <c:pt idx="16098">
                  <c:v>43260.534166666665</c:v>
                </c:pt>
                <c:pt idx="16099">
                  <c:v>43260.539166666669</c:v>
                </c:pt>
                <c:pt idx="16100">
                  <c:v>43260.544178240743</c:v>
                </c:pt>
                <c:pt idx="16101">
                  <c:v>43260.54896990741</c:v>
                </c:pt>
                <c:pt idx="16102">
                  <c:v>43260.553611111114</c:v>
                </c:pt>
                <c:pt idx="16103">
                  <c:v>43260.558576388888</c:v>
                </c:pt>
                <c:pt idx="16104">
                  <c:v>43260.563356481478</c:v>
                </c:pt>
                <c:pt idx="16105">
                  <c:v>43260.568518518521</c:v>
                </c:pt>
                <c:pt idx="16106">
                  <c:v>43260.57298611111</c:v>
                </c:pt>
                <c:pt idx="16107">
                  <c:v>43260.577627314815</c:v>
                </c:pt>
                <c:pt idx="16108">
                  <c:v>43260.582129629627</c:v>
                </c:pt>
                <c:pt idx="16109">
                  <c:v>43260.586562500001</c:v>
                </c:pt>
                <c:pt idx="16110">
                  <c:v>43260.590787037036</c:v>
                </c:pt>
                <c:pt idx="16111">
                  <c:v>43260.595243055555</c:v>
                </c:pt>
                <c:pt idx="16112">
                  <c:v>43260.599444444444</c:v>
                </c:pt>
                <c:pt idx="16113">
                  <c:v>43260.603726851848</c:v>
                </c:pt>
                <c:pt idx="16114">
                  <c:v>43260.607766203706</c:v>
                </c:pt>
                <c:pt idx="16115">
                  <c:v>43260.611898148149</c:v>
                </c:pt>
                <c:pt idx="16116">
                  <c:v>43260.616203703707</c:v>
                </c:pt>
                <c:pt idx="16117">
                  <c:v>43260.62054398148</c:v>
                </c:pt>
                <c:pt idx="16118">
                  <c:v>43260.626481481479</c:v>
                </c:pt>
                <c:pt idx="16119">
                  <c:v>43260.63108796296</c:v>
                </c:pt>
                <c:pt idx="16120">
                  <c:v>43260.636516203704</c:v>
                </c:pt>
                <c:pt idx="16121">
                  <c:v>43260.641006944446</c:v>
                </c:pt>
                <c:pt idx="16122">
                  <c:v>43260.645011574074</c:v>
                </c:pt>
                <c:pt idx="16123">
                  <c:v>43260.649236111109</c:v>
                </c:pt>
                <c:pt idx="16124">
                  <c:v>43260.654224537036</c:v>
                </c:pt>
                <c:pt idx="16125">
                  <c:v>43260.659502314818</c:v>
                </c:pt>
                <c:pt idx="16126">
                  <c:v>43260.663634259261</c:v>
                </c:pt>
                <c:pt idx="16127">
                  <c:v>43260.672500000001</c:v>
                </c:pt>
                <c:pt idx="16128">
                  <c:v>43260.768796296295</c:v>
                </c:pt>
                <c:pt idx="16129">
                  <c:v>43261.40693287037</c:v>
                </c:pt>
                <c:pt idx="16130">
                  <c:v>43261.4143287037</c:v>
                </c:pt>
                <c:pt idx="16131">
                  <c:v>43261.436307870368</c:v>
                </c:pt>
                <c:pt idx="16132">
                  <c:v>43261.443090277775</c:v>
                </c:pt>
                <c:pt idx="16133">
                  <c:v>43261.449560185189</c:v>
                </c:pt>
                <c:pt idx="16134">
                  <c:v>43263.410173611112</c:v>
                </c:pt>
                <c:pt idx="16135">
                  <c:v>43263.417650462965</c:v>
                </c:pt>
                <c:pt idx="16136">
                  <c:v>43263.460277777776</c:v>
                </c:pt>
                <c:pt idx="16137">
                  <c:v>43264.337650462963</c:v>
                </c:pt>
                <c:pt idx="16138">
                  <c:v>43264.349490740744</c:v>
                </c:pt>
                <c:pt idx="16139">
                  <c:v>43264.360567129632</c:v>
                </c:pt>
                <c:pt idx="16140">
                  <c:v>43264.368622685186</c:v>
                </c:pt>
                <c:pt idx="16141">
                  <c:v>43264.375555555554</c:v>
                </c:pt>
                <c:pt idx="16142">
                  <c:v>43264.382627314815</c:v>
                </c:pt>
                <c:pt idx="16143">
                  <c:v>43264.391134259262</c:v>
                </c:pt>
                <c:pt idx="16144">
                  <c:v>43264.398495370369</c:v>
                </c:pt>
                <c:pt idx="16145">
                  <c:v>43264.404907407406</c:v>
                </c:pt>
                <c:pt idx="16146">
                  <c:v>43264.410474537035</c:v>
                </c:pt>
                <c:pt idx="16147">
                  <c:v>43264.416018518517</c:v>
                </c:pt>
                <c:pt idx="16148">
                  <c:v>43264.421863425923</c:v>
                </c:pt>
                <c:pt idx="16149">
                  <c:v>43264.427395833336</c:v>
                </c:pt>
                <c:pt idx="16150">
                  <c:v>43264.432881944442</c:v>
                </c:pt>
                <c:pt idx="16151">
                  <c:v>43264.438287037039</c:v>
                </c:pt>
                <c:pt idx="16152">
                  <c:v>43264.443796296298</c:v>
                </c:pt>
                <c:pt idx="16153">
                  <c:v>43264.449305555558</c:v>
                </c:pt>
                <c:pt idx="16154">
                  <c:v>43264.454629629632</c:v>
                </c:pt>
                <c:pt idx="16155">
                  <c:v>43264.460104166668</c:v>
                </c:pt>
                <c:pt idx="16156">
                  <c:v>43264.465532407405</c:v>
                </c:pt>
                <c:pt idx="16157">
                  <c:v>43264.470451388886</c:v>
                </c:pt>
                <c:pt idx="16158">
                  <c:v>43264.475208333337</c:v>
                </c:pt>
                <c:pt idx="16159">
                  <c:v>43264.479930555557</c:v>
                </c:pt>
                <c:pt idx="16160">
                  <c:v>43264.484664351854</c:v>
                </c:pt>
                <c:pt idx="16161">
                  <c:v>43264.489421296297</c:v>
                </c:pt>
                <c:pt idx="16162">
                  <c:v>43264.494108796294</c:v>
                </c:pt>
                <c:pt idx="16163">
                  <c:v>43264.498807870368</c:v>
                </c:pt>
                <c:pt idx="16164">
                  <c:v>43264.503425925926</c:v>
                </c:pt>
                <c:pt idx="16165">
                  <c:v>43264.508067129631</c:v>
                </c:pt>
                <c:pt idx="16166">
                  <c:v>43264.512638888889</c:v>
                </c:pt>
                <c:pt idx="16167">
                  <c:v>43264.517384259256</c:v>
                </c:pt>
                <c:pt idx="16168">
                  <c:v>43264.522407407407</c:v>
                </c:pt>
                <c:pt idx="16169">
                  <c:v>43265.337129629632</c:v>
                </c:pt>
                <c:pt idx="16170">
                  <c:v>43265.349120370367</c:v>
                </c:pt>
                <c:pt idx="16171">
                  <c:v>43265.359907407408</c:v>
                </c:pt>
                <c:pt idx="16172">
                  <c:v>43265.368171296293</c:v>
                </c:pt>
                <c:pt idx="16173">
                  <c:v>43265.375601851854</c:v>
                </c:pt>
                <c:pt idx="16174">
                  <c:v>43265.3828587963</c:v>
                </c:pt>
                <c:pt idx="16175">
                  <c:v>43265.389363425929</c:v>
                </c:pt>
                <c:pt idx="16176">
                  <c:v>43265.39565972222</c:v>
                </c:pt>
                <c:pt idx="16177">
                  <c:v>43265.40216435185</c:v>
                </c:pt>
                <c:pt idx="16178">
                  <c:v>43265.408680555556</c:v>
                </c:pt>
                <c:pt idx="16179">
                  <c:v>43265.415196759262</c:v>
                </c:pt>
                <c:pt idx="16180">
                  <c:v>43265.421770833331</c:v>
                </c:pt>
                <c:pt idx="16181">
                  <c:v>43265.428240740737</c:v>
                </c:pt>
                <c:pt idx="16182">
                  <c:v>43265.434074074074</c:v>
                </c:pt>
                <c:pt idx="16183">
                  <c:v>43265.439560185187</c:v>
                </c:pt>
                <c:pt idx="16184">
                  <c:v>43265.445405092592</c:v>
                </c:pt>
                <c:pt idx="16185">
                  <c:v>43265.451412037037</c:v>
                </c:pt>
                <c:pt idx="16186">
                  <c:v>43265.457280092596</c:v>
                </c:pt>
                <c:pt idx="16187">
                  <c:v>43265.463055555556</c:v>
                </c:pt>
                <c:pt idx="16188">
                  <c:v>43265.468564814815</c:v>
                </c:pt>
                <c:pt idx="16189">
                  <c:v>43265.474479166667</c:v>
                </c:pt>
                <c:pt idx="16190">
                  <c:v>43265.479907407411</c:v>
                </c:pt>
                <c:pt idx="16191">
                  <c:v>43265.484861111108</c:v>
                </c:pt>
                <c:pt idx="16192">
                  <c:v>43265.489710648151</c:v>
                </c:pt>
                <c:pt idx="16193">
                  <c:v>43265.494884259257</c:v>
                </c:pt>
                <c:pt idx="16194">
                  <c:v>43265.499849537038</c:v>
                </c:pt>
                <c:pt idx="16195">
                  <c:v>43265.504849537036</c:v>
                </c:pt>
                <c:pt idx="16196">
                  <c:v>43265.545046296298</c:v>
                </c:pt>
                <c:pt idx="16197">
                  <c:v>43265.549791666665</c:v>
                </c:pt>
                <c:pt idx="16198">
                  <c:v>43265.554479166669</c:v>
                </c:pt>
                <c:pt idx="16199">
                  <c:v>43265.55909722222</c:v>
                </c:pt>
                <c:pt idx="16200">
                  <c:v>43265.563518518517</c:v>
                </c:pt>
                <c:pt idx="16201">
                  <c:v>43265.568032407406</c:v>
                </c:pt>
                <c:pt idx="16202">
                  <c:v>43265.60528935185</c:v>
                </c:pt>
                <c:pt idx="16203">
                  <c:v>43265.617638888885</c:v>
                </c:pt>
                <c:pt idx="16204">
                  <c:v>43265.633460648147</c:v>
                </c:pt>
                <c:pt idx="16205">
                  <c:v>43265.650312500002</c:v>
                </c:pt>
                <c:pt idx="16206">
                  <c:v>43265.654895833337</c:v>
                </c:pt>
                <c:pt idx="16207">
                  <c:v>43265.672858796293</c:v>
                </c:pt>
                <c:pt idx="16208">
                  <c:v>43265.681875000002</c:v>
                </c:pt>
                <c:pt idx="16209">
                  <c:v>43265.686145833337</c:v>
                </c:pt>
                <c:pt idx="16210">
                  <c:v>43265.691099537034</c:v>
                </c:pt>
                <c:pt idx="16211">
                  <c:v>43265.706469907411</c:v>
                </c:pt>
                <c:pt idx="16212">
                  <c:v>43265.728831018518</c:v>
                </c:pt>
                <c:pt idx="16213">
                  <c:v>43265.733773148146</c:v>
                </c:pt>
                <c:pt idx="16214">
                  <c:v>43265.762835648151</c:v>
                </c:pt>
                <c:pt idx="16215">
                  <c:v>43265.771365740744</c:v>
                </c:pt>
                <c:pt idx="16216">
                  <c:v>43266.452685185184</c:v>
                </c:pt>
                <c:pt idx="16217">
                  <c:v>43266.459016203706</c:v>
                </c:pt>
                <c:pt idx="16218">
                  <c:v>43266.465358796297</c:v>
                </c:pt>
                <c:pt idx="16219">
                  <c:v>43266.471539351849</c:v>
                </c:pt>
                <c:pt idx="16220">
                  <c:v>43266.477106481485</c:v>
                </c:pt>
                <c:pt idx="16221">
                  <c:v>43266.488113425927</c:v>
                </c:pt>
                <c:pt idx="16222">
                  <c:v>43266.493402777778</c:v>
                </c:pt>
                <c:pt idx="16223">
                  <c:v>43266.503935185188</c:v>
                </c:pt>
                <c:pt idx="16224">
                  <c:v>43266.52542824074</c:v>
                </c:pt>
                <c:pt idx="16225">
                  <c:v>43266.5309837963</c:v>
                </c:pt>
                <c:pt idx="16226">
                  <c:v>43266.536631944444</c:v>
                </c:pt>
                <c:pt idx="16227">
                  <c:v>43266.544050925928</c:v>
                </c:pt>
                <c:pt idx="16228">
                  <c:v>43266.564236111109</c:v>
                </c:pt>
                <c:pt idx="16229">
                  <c:v>43266.569421296299</c:v>
                </c:pt>
                <c:pt idx="16230">
                  <c:v>43266.58253472222</c:v>
                </c:pt>
                <c:pt idx="16231">
                  <c:v>43266.602939814817</c:v>
                </c:pt>
                <c:pt idx="16232">
                  <c:v>43266.632106481484</c:v>
                </c:pt>
                <c:pt idx="16233">
                  <c:v>43266.698888888888</c:v>
                </c:pt>
                <c:pt idx="16234">
                  <c:v>43266.713796296295</c:v>
                </c:pt>
                <c:pt idx="16235">
                  <c:v>43267.358958333331</c:v>
                </c:pt>
                <c:pt idx="16236">
                  <c:v>43267.367812500001</c:v>
                </c:pt>
                <c:pt idx="16237">
                  <c:v>43267.3752662037</c:v>
                </c:pt>
                <c:pt idx="16238">
                  <c:v>43267.382222222222</c:v>
                </c:pt>
                <c:pt idx="16239">
                  <c:v>43267.388715277775</c:v>
                </c:pt>
                <c:pt idx="16240">
                  <c:v>43267.394953703704</c:v>
                </c:pt>
                <c:pt idx="16241">
                  <c:v>43267.400949074072</c:v>
                </c:pt>
                <c:pt idx="16242">
                  <c:v>43267.43372685185</c:v>
                </c:pt>
                <c:pt idx="16243">
                  <c:v>43267.438958333332</c:v>
                </c:pt>
                <c:pt idx="16244">
                  <c:v>43267.444039351853</c:v>
                </c:pt>
                <c:pt idx="16245">
                  <c:v>43267.454270833332</c:v>
                </c:pt>
                <c:pt idx="16246">
                  <c:v>43267.459282407406</c:v>
                </c:pt>
                <c:pt idx="16247">
                  <c:v>43267.464490740742</c:v>
                </c:pt>
                <c:pt idx="16248">
                  <c:v>43267.469548611109</c:v>
                </c:pt>
                <c:pt idx="16249">
                  <c:v>43267.480081018519</c:v>
                </c:pt>
                <c:pt idx="16250">
                  <c:v>43267.485648148147</c:v>
                </c:pt>
                <c:pt idx="16251">
                  <c:v>43267.501261574071</c:v>
                </c:pt>
                <c:pt idx="16252">
                  <c:v>43267.506435185183</c:v>
                </c:pt>
                <c:pt idx="16253">
                  <c:v>43267.52679398148</c:v>
                </c:pt>
                <c:pt idx="16254">
                  <c:v>43267.531921296293</c:v>
                </c:pt>
                <c:pt idx="16255">
                  <c:v>43267.537812499999</c:v>
                </c:pt>
                <c:pt idx="16256">
                  <c:v>43267.543055555558</c:v>
                </c:pt>
                <c:pt idx="16257">
                  <c:v>43267.548275462963</c:v>
                </c:pt>
                <c:pt idx="16258">
                  <c:v>43267.565196759257</c:v>
                </c:pt>
                <c:pt idx="16259">
                  <c:v>43267.571226851855</c:v>
                </c:pt>
                <c:pt idx="16260">
                  <c:v>43267.587569444448</c:v>
                </c:pt>
                <c:pt idx="16261">
                  <c:v>43267.591956018521</c:v>
                </c:pt>
                <c:pt idx="16262">
                  <c:v>43267.596539351849</c:v>
                </c:pt>
                <c:pt idx="16263">
                  <c:v>43267.600706018522</c:v>
                </c:pt>
                <c:pt idx="16264">
                  <c:v>43267.605671296296</c:v>
                </c:pt>
                <c:pt idx="16265">
                  <c:v>43267.611145833333</c:v>
                </c:pt>
                <c:pt idx="16266">
                  <c:v>43267.61519675926</c:v>
                </c:pt>
                <c:pt idx="16267">
                  <c:v>43267.61928240741</c:v>
                </c:pt>
                <c:pt idx="16268">
                  <c:v>43267.628368055557</c:v>
                </c:pt>
                <c:pt idx="16269">
                  <c:v>43267.636863425927</c:v>
                </c:pt>
                <c:pt idx="16270">
                  <c:v>43267.641365740739</c:v>
                </c:pt>
                <c:pt idx="16271">
                  <c:v>43267.647858796299</c:v>
                </c:pt>
                <c:pt idx="16272">
                  <c:v>43267.655324074076</c:v>
                </c:pt>
                <c:pt idx="16273">
                  <c:v>43267.66128472222</c:v>
                </c:pt>
                <c:pt idx="16274">
                  <c:v>43267.668437499997</c:v>
                </c:pt>
                <c:pt idx="16275">
                  <c:v>43267.673125000001</c:v>
                </c:pt>
                <c:pt idx="16276">
                  <c:v>43267.678344907406</c:v>
                </c:pt>
                <c:pt idx="16277">
                  <c:v>43267.684351851851</c:v>
                </c:pt>
                <c:pt idx="16278">
                  <c:v>43267.693252314813</c:v>
                </c:pt>
                <c:pt idx="16279">
                  <c:v>43267.699687499997</c:v>
                </c:pt>
                <c:pt idx="16280">
                  <c:v>43267.705868055556</c:v>
                </c:pt>
                <c:pt idx="16281">
                  <c:v>43267.7109375</c:v>
                </c:pt>
                <c:pt idx="16282">
                  <c:v>43267.716597222221</c:v>
                </c:pt>
                <c:pt idx="16283">
                  <c:v>43267.721759259257</c:v>
                </c:pt>
                <c:pt idx="16284">
                  <c:v>43267.726759259262</c:v>
                </c:pt>
                <c:pt idx="16285">
                  <c:v>43267.731481481482</c:v>
                </c:pt>
                <c:pt idx="16286">
                  <c:v>43267.736793981479</c:v>
                </c:pt>
                <c:pt idx="16287">
                  <c:v>43267.743194444447</c:v>
                </c:pt>
                <c:pt idx="16288">
                  <c:v>43267.754849537036</c:v>
                </c:pt>
                <c:pt idx="16289">
                  <c:v>43267.761747685188</c:v>
                </c:pt>
                <c:pt idx="16290">
                  <c:v>43267.769525462965</c:v>
                </c:pt>
                <c:pt idx="16291">
                  <c:v>43267.778148148151</c:v>
                </c:pt>
                <c:pt idx="16292">
                  <c:v>43268.334780092591</c:v>
                </c:pt>
                <c:pt idx="16293">
                  <c:v>43268.349131944444</c:v>
                </c:pt>
                <c:pt idx="16294">
                  <c:v>43268.36041666667</c:v>
                </c:pt>
                <c:pt idx="16295">
                  <c:v>43268.370219907411</c:v>
                </c:pt>
                <c:pt idx="16296">
                  <c:v>43268.379328703704</c:v>
                </c:pt>
                <c:pt idx="16297">
                  <c:v>43268.387291666666</c:v>
                </c:pt>
                <c:pt idx="16298">
                  <c:v>43268.395833333336</c:v>
                </c:pt>
                <c:pt idx="16299">
                  <c:v>43268.402569444443</c:v>
                </c:pt>
                <c:pt idx="16300">
                  <c:v>43268.410671296297</c:v>
                </c:pt>
                <c:pt idx="16301">
                  <c:v>43268.416388888887</c:v>
                </c:pt>
                <c:pt idx="16302">
                  <c:v>43268.422222222223</c:v>
                </c:pt>
                <c:pt idx="16303">
                  <c:v>43268.427893518521</c:v>
                </c:pt>
                <c:pt idx="16304">
                  <c:v>43268.433391203704</c:v>
                </c:pt>
                <c:pt idx="16305">
                  <c:v>43268.43855324074</c:v>
                </c:pt>
                <c:pt idx="16306">
                  <c:v>43268.443749999999</c:v>
                </c:pt>
                <c:pt idx="16307">
                  <c:v>43268.448877314811</c:v>
                </c:pt>
                <c:pt idx="16308">
                  <c:v>43268.45380787037</c:v>
                </c:pt>
                <c:pt idx="16309">
                  <c:v>43268.45925925926</c:v>
                </c:pt>
                <c:pt idx="16310">
                  <c:v>43268.464479166665</c:v>
                </c:pt>
                <c:pt idx="16311">
                  <c:v>43268.469398148147</c:v>
                </c:pt>
                <c:pt idx="16312">
                  <c:v>43268.474282407406</c:v>
                </c:pt>
                <c:pt idx="16313">
                  <c:v>43268.479155092595</c:v>
                </c:pt>
                <c:pt idx="16314">
                  <c:v>43268.48400462963</c:v>
                </c:pt>
                <c:pt idx="16315">
                  <c:v>43268.488622685189</c:v>
                </c:pt>
                <c:pt idx="16316">
                  <c:v>43268.493622685186</c:v>
                </c:pt>
                <c:pt idx="16317">
                  <c:v>43268.498402777775</c:v>
                </c:pt>
                <c:pt idx="16318">
                  <c:v>43268.50304398148</c:v>
                </c:pt>
                <c:pt idx="16319">
                  <c:v>43268.507673611108</c:v>
                </c:pt>
                <c:pt idx="16320">
                  <c:v>43268.512199074074</c:v>
                </c:pt>
                <c:pt idx="16321">
                  <c:v>43268.516840277778</c:v>
                </c:pt>
                <c:pt idx="16322">
                  <c:v>43268.521493055552</c:v>
                </c:pt>
                <c:pt idx="16323">
                  <c:v>43268.525787037041</c:v>
                </c:pt>
                <c:pt idx="16324">
                  <c:v>43268.53019675926</c:v>
                </c:pt>
                <c:pt idx="16325">
                  <c:v>43268.536145833335</c:v>
                </c:pt>
                <c:pt idx="16326">
                  <c:v>43268.541585648149</c:v>
                </c:pt>
                <c:pt idx="16327">
                  <c:v>43268.546215277776</c:v>
                </c:pt>
                <c:pt idx="16328">
                  <c:v>43268.55060185185</c:v>
                </c:pt>
                <c:pt idx="16329">
                  <c:v>43268.554988425924</c:v>
                </c:pt>
                <c:pt idx="16330">
                  <c:v>43268.559317129628</c:v>
                </c:pt>
                <c:pt idx="16331">
                  <c:v>43268.564745370371</c:v>
                </c:pt>
                <c:pt idx="16332">
                  <c:v>43268.570162037038</c:v>
                </c:pt>
                <c:pt idx="16333">
                  <c:v>43268.574583333335</c:v>
                </c:pt>
                <c:pt idx="16334">
                  <c:v>43268.579236111109</c:v>
                </c:pt>
                <c:pt idx="16335">
                  <c:v>43268.584074074075</c:v>
                </c:pt>
                <c:pt idx="16336">
                  <c:v>43268.588194444441</c:v>
                </c:pt>
                <c:pt idx="16337">
                  <c:v>43268.592604166668</c:v>
                </c:pt>
                <c:pt idx="16338">
                  <c:v>43268.597812499997</c:v>
                </c:pt>
                <c:pt idx="16339">
                  <c:v>43268.602685185186</c:v>
                </c:pt>
                <c:pt idx="16340">
                  <c:v>43268.606898148151</c:v>
                </c:pt>
                <c:pt idx="16341">
                  <c:v>43268.611377314817</c:v>
                </c:pt>
                <c:pt idx="16342">
                  <c:v>43268.615370370368</c:v>
                </c:pt>
                <c:pt idx="16343">
                  <c:v>43268.620127314818</c:v>
                </c:pt>
                <c:pt idx="16344">
                  <c:v>43268.625081018516</c:v>
                </c:pt>
                <c:pt idx="16345">
                  <c:v>43268.629374999997</c:v>
                </c:pt>
                <c:pt idx="16346">
                  <c:v>43268.633402777778</c:v>
                </c:pt>
                <c:pt idx="16347">
                  <c:v>43268.637303240743</c:v>
                </c:pt>
                <c:pt idx="16348">
                  <c:v>43268.641539351855</c:v>
                </c:pt>
                <c:pt idx="16349">
                  <c:v>43268.645636574074</c:v>
                </c:pt>
                <c:pt idx="16350">
                  <c:v>43268.649756944447</c:v>
                </c:pt>
                <c:pt idx="16351">
                  <c:v>43268.653807870367</c:v>
                </c:pt>
                <c:pt idx="16352">
                  <c:v>43268.658310185187</c:v>
                </c:pt>
                <c:pt idx="16353">
                  <c:v>43268.668692129628</c:v>
                </c:pt>
                <c:pt idx="16354">
                  <c:v>43268.67832175926</c:v>
                </c:pt>
                <c:pt idx="16355">
                  <c:v>43268.724699074075</c:v>
                </c:pt>
                <c:pt idx="16356">
                  <c:v>43269.337002314816</c:v>
                </c:pt>
                <c:pt idx="16357">
                  <c:v>43269.348854166667</c:v>
                </c:pt>
                <c:pt idx="16358">
                  <c:v>43269.359606481485</c:v>
                </c:pt>
                <c:pt idx="16359">
                  <c:v>43269.368333333332</c:v>
                </c:pt>
                <c:pt idx="16360">
                  <c:v>43269.375949074078</c:v>
                </c:pt>
                <c:pt idx="16361">
                  <c:v>43269.382881944446</c:v>
                </c:pt>
                <c:pt idx="16362">
                  <c:v>43269.389340277776</c:v>
                </c:pt>
                <c:pt idx="16363">
                  <c:v>43269.395439814813</c:v>
                </c:pt>
                <c:pt idx="16364">
                  <c:v>43269.40152777778</c:v>
                </c:pt>
                <c:pt idx="16365">
                  <c:v>43269.407500000001</c:v>
                </c:pt>
                <c:pt idx="16366">
                  <c:v>43269.413680555554</c:v>
                </c:pt>
                <c:pt idx="16367">
                  <c:v>43269.41983796296</c:v>
                </c:pt>
                <c:pt idx="16368">
                  <c:v>43269.425775462965</c:v>
                </c:pt>
                <c:pt idx="16369">
                  <c:v>43269.431608796294</c:v>
                </c:pt>
                <c:pt idx="16370">
                  <c:v>43269.437523148146</c:v>
                </c:pt>
                <c:pt idx="16371">
                  <c:v>43269.443518518521</c:v>
                </c:pt>
                <c:pt idx="16372">
                  <c:v>43269.44939814815</c:v>
                </c:pt>
                <c:pt idx="16373">
                  <c:v>43269.454606481479</c:v>
                </c:pt>
                <c:pt idx="16374">
                  <c:v>43269.459641203706</c:v>
                </c:pt>
                <c:pt idx="16375">
                  <c:v>43269.466493055559</c:v>
                </c:pt>
                <c:pt idx="16376">
                  <c:v>43269.47315972222</c:v>
                </c:pt>
                <c:pt idx="16377">
                  <c:v>43269.478009259263</c:v>
                </c:pt>
                <c:pt idx="16378">
                  <c:v>43269.482719907406</c:v>
                </c:pt>
                <c:pt idx="16379">
                  <c:v>43269.487523148149</c:v>
                </c:pt>
                <c:pt idx="16380">
                  <c:v>43269.492534722223</c:v>
                </c:pt>
                <c:pt idx="16381">
                  <c:v>43269.498437499999</c:v>
                </c:pt>
                <c:pt idx="16382">
                  <c:v>43269.503344907411</c:v>
                </c:pt>
                <c:pt idx="16383">
                  <c:v>43269.510439814818</c:v>
                </c:pt>
                <c:pt idx="16384">
                  <c:v>43269.515983796293</c:v>
                </c:pt>
                <c:pt idx="16385">
                  <c:v>43269.523530092592</c:v>
                </c:pt>
                <c:pt idx="16386">
                  <c:v>43269.532187500001</c:v>
                </c:pt>
                <c:pt idx="16387">
                  <c:v>43269.538275462961</c:v>
                </c:pt>
                <c:pt idx="16388">
                  <c:v>43269.544189814813</c:v>
                </c:pt>
                <c:pt idx="16389">
                  <c:v>43269.549340277779</c:v>
                </c:pt>
                <c:pt idx="16390">
                  <c:v>43269.554826388892</c:v>
                </c:pt>
                <c:pt idx="16391">
                  <c:v>43269.559398148151</c:v>
                </c:pt>
                <c:pt idx="16392">
                  <c:v>43269.563761574071</c:v>
                </c:pt>
                <c:pt idx="16393">
                  <c:v>43269.568287037036</c:v>
                </c:pt>
                <c:pt idx="16394">
                  <c:v>43269.57476851852</c:v>
                </c:pt>
                <c:pt idx="16395">
                  <c:v>43269.586400462962</c:v>
                </c:pt>
                <c:pt idx="16396">
                  <c:v>43269.592164351852</c:v>
                </c:pt>
                <c:pt idx="16397">
                  <c:v>43269.596446759257</c:v>
                </c:pt>
                <c:pt idx="16398">
                  <c:v>43269.601168981484</c:v>
                </c:pt>
                <c:pt idx="16399">
                  <c:v>43269.605451388888</c:v>
                </c:pt>
                <c:pt idx="16400">
                  <c:v>43269.609583333331</c:v>
                </c:pt>
                <c:pt idx="16401">
                  <c:v>43269.613796296297</c:v>
                </c:pt>
                <c:pt idx="16402">
                  <c:v>43269.619363425925</c:v>
                </c:pt>
                <c:pt idx="16403">
                  <c:v>43269.627638888887</c:v>
                </c:pt>
                <c:pt idx="16404">
                  <c:v>43269.63585648148</c:v>
                </c:pt>
                <c:pt idx="16405">
                  <c:v>43269.643831018519</c:v>
                </c:pt>
                <c:pt idx="16406">
                  <c:v>43269.664756944447</c:v>
                </c:pt>
                <c:pt idx="16407">
                  <c:v>43269.676458333335</c:v>
                </c:pt>
                <c:pt idx="16408">
                  <c:v>43269.696377314816</c:v>
                </c:pt>
                <c:pt idx="16409">
                  <c:v>43269.708275462966</c:v>
                </c:pt>
                <c:pt idx="16410">
                  <c:v>43270.335023148145</c:v>
                </c:pt>
                <c:pt idx="16411">
                  <c:v>43270.457881944443</c:v>
                </c:pt>
                <c:pt idx="16412">
                  <c:v>43270.465358796297</c:v>
                </c:pt>
                <c:pt idx="16413">
                  <c:v>43270.475208333337</c:v>
                </c:pt>
                <c:pt idx="16414">
                  <c:v>43270.484259259261</c:v>
                </c:pt>
                <c:pt idx="16415">
                  <c:v>43270.489178240743</c:v>
                </c:pt>
                <c:pt idx="16416">
                  <c:v>43270.493946759256</c:v>
                </c:pt>
                <c:pt idx="16417">
                  <c:v>43270.498865740738</c:v>
                </c:pt>
                <c:pt idx="16418">
                  <c:v>43270.503888888888</c:v>
                </c:pt>
                <c:pt idx="16419">
                  <c:v>43270.50885416667</c:v>
                </c:pt>
                <c:pt idx="16420">
                  <c:v>43270.513865740744</c:v>
                </c:pt>
                <c:pt idx="16421">
                  <c:v>43270.518842592595</c:v>
                </c:pt>
                <c:pt idx="16422">
                  <c:v>43270.523842592593</c:v>
                </c:pt>
                <c:pt idx="16423">
                  <c:v>43270.528854166667</c:v>
                </c:pt>
                <c:pt idx="16424">
                  <c:v>43270.533668981479</c:v>
                </c:pt>
                <c:pt idx="16425">
                  <c:v>43270.538935185185</c:v>
                </c:pt>
                <c:pt idx="16426">
                  <c:v>43270.543703703705</c:v>
                </c:pt>
                <c:pt idx="16427">
                  <c:v>43270.548148148147</c:v>
                </c:pt>
                <c:pt idx="16428">
                  <c:v>43270.552627314813</c:v>
                </c:pt>
                <c:pt idx="16429">
                  <c:v>43270.557071759256</c:v>
                </c:pt>
                <c:pt idx="16430">
                  <c:v>43270.561666666668</c:v>
                </c:pt>
                <c:pt idx="16431">
                  <c:v>43270.566053240742</c:v>
                </c:pt>
                <c:pt idx="16432">
                  <c:v>43270.570520833331</c:v>
                </c:pt>
                <c:pt idx="16433">
                  <c:v>43270.575208333335</c:v>
                </c:pt>
                <c:pt idx="16434">
                  <c:v>43270.580092592594</c:v>
                </c:pt>
                <c:pt idx="16435">
                  <c:v>43270.584722222222</c:v>
                </c:pt>
                <c:pt idx="16436">
                  <c:v>43270.589421296296</c:v>
                </c:pt>
                <c:pt idx="16437">
                  <c:v>43270.594050925924</c:v>
                </c:pt>
                <c:pt idx="16438">
                  <c:v>43270.599050925928</c:v>
                </c:pt>
                <c:pt idx="16439">
                  <c:v>43270.603900462964</c:v>
                </c:pt>
                <c:pt idx="16440">
                  <c:v>43270.608506944445</c:v>
                </c:pt>
                <c:pt idx="16441">
                  <c:v>43270.613622685189</c:v>
                </c:pt>
                <c:pt idx="16442">
                  <c:v>43270.61891203704</c:v>
                </c:pt>
                <c:pt idx="16443">
                  <c:v>43270.624525462961</c:v>
                </c:pt>
                <c:pt idx="16444">
                  <c:v>43270.629675925928</c:v>
                </c:pt>
                <c:pt idx="16445">
                  <c:v>43270.634166666663</c:v>
                </c:pt>
                <c:pt idx="16446">
                  <c:v>43270.638472222221</c:v>
                </c:pt>
                <c:pt idx="16447">
                  <c:v>43270.642731481479</c:v>
                </c:pt>
                <c:pt idx="16448">
                  <c:v>43270.647013888891</c:v>
                </c:pt>
                <c:pt idx="16449">
                  <c:v>43270.651261574072</c:v>
                </c:pt>
                <c:pt idx="16450">
                  <c:v>43270.655509259261</c:v>
                </c:pt>
                <c:pt idx="16451">
                  <c:v>43270.659861111111</c:v>
                </c:pt>
                <c:pt idx="16452">
                  <c:v>43270.6643287037</c:v>
                </c:pt>
                <c:pt idx="16453">
                  <c:v>43270.668796296297</c:v>
                </c:pt>
                <c:pt idx="16454">
                  <c:v>43270.673310185186</c:v>
                </c:pt>
                <c:pt idx="16455">
                  <c:v>43270.678078703706</c:v>
                </c:pt>
                <c:pt idx="16456">
                  <c:v>43270.683067129627</c:v>
                </c:pt>
                <c:pt idx="16457">
                  <c:v>43270.688240740739</c:v>
                </c:pt>
                <c:pt idx="16458">
                  <c:v>43270.693842592591</c:v>
                </c:pt>
                <c:pt idx="16459">
                  <c:v>43270.699317129627</c:v>
                </c:pt>
                <c:pt idx="16460">
                  <c:v>43270.705069444448</c:v>
                </c:pt>
                <c:pt idx="16461">
                  <c:v>43270.7109837963</c:v>
                </c:pt>
                <c:pt idx="16462">
                  <c:v>43270.717499999999</c:v>
                </c:pt>
                <c:pt idx="16463">
                  <c:v>43270.725011574075</c:v>
                </c:pt>
                <c:pt idx="16464">
                  <c:v>43270.733935185184</c:v>
                </c:pt>
                <c:pt idx="16465">
                  <c:v>43270.744884259257</c:v>
                </c:pt>
                <c:pt idx="16466">
                  <c:v>43270.75675925926</c:v>
                </c:pt>
                <c:pt idx="16467">
                  <c:v>43270.768657407411</c:v>
                </c:pt>
                <c:pt idx="16468">
                  <c:v>43270.780532407407</c:v>
                </c:pt>
                <c:pt idx="16469">
                  <c:v>43271.335196759261</c:v>
                </c:pt>
                <c:pt idx="16470">
                  <c:v>43271.349432870367</c:v>
                </c:pt>
                <c:pt idx="16471">
                  <c:v>43271.358449074076</c:v>
                </c:pt>
                <c:pt idx="16472">
                  <c:v>43271.367256944446</c:v>
                </c:pt>
                <c:pt idx="16473">
                  <c:v>43271.375277777777</c:v>
                </c:pt>
                <c:pt idx="16474">
                  <c:v>43271.383773148147</c:v>
                </c:pt>
                <c:pt idx="16475">
                  <c:v>43271.391377314816</c:v>
                </c:pt>
                <c:pt idx="16476">
                  <c:v>43271.398356481484</c:v>
                </c:pt>
                <c:pt idx="16477">
                  <c:v>43271.404699074075</c:v>
                </c:pt>
                <c:pt idx="16478">
                  <c:v>43271.410879629628</c:v>
                </c:pt>
                <c:pt idx="16479">
                  <c:v>43271.417037037034</c:v>
                </c:pt>
                <c:pt idx="16480">
                  <c:v>43271.422685185185</c:v>
                </c:pt>
                <c:pt idx="16481">
                  <c:v>43271.428414351853</c:v>
                </c:pt>
                <c:pt idx="16482">
                  <c:v>43271.433900462966</c:v>
                </c:pt>
                <c:pt idx="16483">
                  <c:v>43271.439467592594</c:v>
                </c:pt>
                <c:pt idx="16484">
                  <c:v>43271.445254629631</c:v>
                </c:pt>
                <c:pt idx="16485">
                  <c:v>43271.450185185182</c:v>
                </c:pt>
                <c:pt idx="16486">
                  <c:v>43271.455092592594</c:v>
                </c:pt>
                <c:pt idx="16487">
                  <c:v>43271.460081018522</c:v>
                </c:pt>
                <c:pt idx="16488">
                  <c:v>43271.465011574073</c:v>
                </c:pt>
                <c:pt idx="16489">
                  <c:v>43271.470358796294</c:v>
                </c:pt>
                <c:pt idx="16490">
                  <c:v>43271.476041666669</c:v>
                </c:pt>
                <c:pt idx="16491">
                  <c:v>43271.481666666667</c:v>
                </c:pt>
                <c:pt idx="16492">
                  <c:v>43271.487071759257</c:v>
                </c:pt>
                <c:pt idx="16493">
                  <c:v>43271.492048611108</c:v>
                </c:pt>
                <c:pt idx="16494">
                  <c:v>43271.497141203705</c:v>
                </c:pt>
                <c:pt idx="16495">
                  <c:v>43271.501979166664</c:v>
                </c:pt>
                <c:pt idx="16496">
                  <c:v>43271.506643518522</c:v>
                </c:pt>
                <c:pt idx="16497">
                  <c:v>43271.510891203703</c:v>
                </c:pt>
                <c:pt idx="16498">
                  <c:v>43271.515208333331</c:v>
                </c:pt>
                <c:pt idx="16499">
                  <c:v>43271.519375000003</c:v>
                </c:pt>
                <c:pt idx="16500">
                  <c:v>43271.5234837963</c:v>
                </c:pt>
                <c:pt idx="16501">
                  <c:v>43271.527662037035</c:v>
                </c:pt>
                <c:pt idx="16502">
                  <c:v>43271.531793981485</c:v>
                </c:pt>
                <c:pt idx="16503">
                  <c:v>43271.541192129633</c:v>
                </c:pt>
                <c:pt idx="16504">
                  <c:v>43271.545729166668</c:v>
                </c:pt>
                <c:pt idx="16505">
                  <c:v>43271.550520833334</c:v>
                </c:pt>
                <c:pt idx="16506">
                  <c:v>43271.555138888885</c:v>
                </c:pt>
                <c:pt idx="16507">
                  <c:v>43271.569421296299</c:v>
                </c:pt>
                <c:pt idx="16508">
                  <c:v>43271.574965277781</c:v>
                </c:pt>
                <c:pt idx="16509">
                  <c:v>43271.579432870371</c:v>
                </c:pt>
                <c:pt idx="16510">
                  <c:v>43271.583958333336</c:v>
                </c:pt>
                <c:pt idx="16511">
                  <c:v>43271.588368055556</c:v>
                </c:pt>
                <c:pt idx="16512">
                  <c:v>43271.592499999999</c:v>
                </c:pt>
                <c:pt idx="16513">
                  <c:v>43271.596539351849</c:v>
                </c:pt>
                <c:pt idx="16514">
                  <c:v>43271.600474537037</c:v>
                </c:pt>
                <c:pt idx="16515">
                  <c:v>43271.6091087963</c:v>
                </c:pt>
                <c:pt idx="16516">
                  <c:v>43271.613043981481</c:v>
                </c:pt>
                <c:pt idx="16517">
                  <c:v>43271.621354166666</c:v>
                </c:pt>
                <c:pt idx="16518">
                  <c:v>43271.630347222221</c:v>
                </c:pt>
                <c:pt idx="16519">
                  <c:v>43271.634664351855</c:v>
                </c:pt>
                <c:pt idx="16520">
                  <c:v>43271.638842592591</c:v>
                </c:pt>
                <c:pt idx="16521">
                  <c:v>43271.643009259256</c:v>
                </c:pt>
                <c:pt idx="16522">
                  <c:v>43271.647060185183</c:v>
                </c:pt>
                <c:pt idx="16523">
                  <c:v>43271.651412037034</c:v>
                </c:pt>
                <c:pt idx="16524">
                  <c:v>43271.655960648146</c:v>
                </c:pt>
                <c:pt idx="16525">
                  <c:v>43271.660520833335</c:v>
                </c:pt>
                <c:pt idx="16526">
                  <c:v>43271.664918981478</c:v>
                </c:pt>
                <c:pt idx="16527">
                  <c:v>43271.669652777775</c:v>
                </c:pt>
                <c:pt idx="16528">
                  <c:v>43271.674363425926</c:v>
                </c:pt>
                <c:pt idx="16529">
                  <c:v>43271.679016203707</c:v>
                </c:pt>
                <c:pt idx="16530">
                  <c:v>43271.684247685182</c:v>
                </c:pt>
                <c:pt idx="16531">
                  <c:v>43271.689340277779</c:v>
                </c:pt>
                <c:pt idx="16532">
                  <c:v>43271.694571759261</c:v>
                </c:pt>
                <c:pt idx="16533">
                  <c:v>43271.700023148151</c:v>
                </c:pt>
                <c:pt idx="16534">
                  <c:v>43271.705474537041</c:v>
                </c:pt>
                <c:pt idx="16535">
                  <c:v>43271.711087962962</c:v>
                </c:pt>
                <c:pt idx="16536">
                  <c:v>43271.716597222221</c:v>
                </c:pt>
                <c:pt idx="16537">
                  <c:v>43271.721898148149</c:v>
                </c:pt>
                <c:pt idx="16538">
                  <c:v>43271.727118055554</c:v>
                </c:pt>
                <c:pt idx="16539">
                  <c:v>43271.73233796296</c:v>
                </c:pt>
                <c:pt idx="16540">
                  <c:v>43271.737662037034</c:v>
                </c:pt>
                <c:pt idx="16541">
                  <c:v>43271.743391203701</c:v>
                </c:pt>
                <c:pt idx="16542">
                  <c:v>43271.749398148146</c:v>
                </c:pt>
                <c:pt idx="16543">
                  <c:v>43271.755393518521</c:v>
                </c:pt>
                <c:pt idx="16544">
                  <c:v>43271.762870370374</c:v>
                </c:pt>
                <c:pt idx="16545">
                  <c:v>43271.770821759259</c:v>
                </c:pt>
                <c:pt idx="16546">
                  <c:v>43271.779953703706</c:v>
                </c:pt>
                <c:pt idx="16547">
                  <c:v>43272.337523148148</c:v>
                </c:pt>
                <c:pt idx="16548">
                  <c:v>43272.349398148152</c:v>
                </c:pt>
                <c:pt idx="16549">
                  <c:v>43272.628530092596</c:v>
                </c:pt>
                <c:pt idx="16550">
                  <c:v>43272.6325</c:v>
                </c:pt>
                <c:pt idx="16551">
                  <c:v>43272.667766203704</c:v>
                </c:pt>
                <c:pt idx="16552">
                  <c:v>43272.710185185184</c:v>
                </c:pt>
                <c:pt idx="16553">
                  <c:v>43272.71565972222</c:v>
                </c:pt>
                <c:pt idx="16554">
                  <c:v>43272.721030092594</c:v>
                </c:pt>
                <c:pt idx="16555">
                  <c:v>43272.726909722223</c:v>
                </c:pt>
                <c:pt idx="16556">
                  <c:v>43272.733437499999</c:v>
                </c:pt>
                <c:pt idx="16557">
                  <c:v>43272.740891203706</c:v>
                </c:pt>
                <c:pt idx="16558">
                  <c:v>43272.748124999998</c:v>
                </c:pt>
                <c:pt idx="16559">
                  <c:v>43273.439270833333</c:v>
                </c:pt>
                <c:pt idx="16560">
                  <c:v>43273.444456018522</c:v>
                </c:pt>
                <c:pt idx="16561">
                  <c:v>43273.449224537035</c:v>
                </c:pt>
                <c:pt idx="16562">
                  <c:v>43273.632037037038</c:v>
                </c:pt>
                <c:pt idx="16563">
                  <c:v>43273.745636574073</c:v>
                </c:pt>
                <c:pt idx="16564">
                  <c:v>43275.473217592589</c:v>
                </c:pt>
                <c:pt idx="16565">
                  <c:v>43275.477847222224</c:v>
                </c:pt>
                <c:pt idx="16566">
                  <c:v>43275.482870370368</c:v>
                </c:pt>
                <c:pt idx="16567">
                  <c:v>43275.513865740744</c:v>
                </c:pt>
                <c:pt idx="16568">
                  <c:v>43275.518148148149</c:v>
                </c:pt>
                <c:pt idx="16569">
                  <c:v>43275.52239583333</c:v>
                </c:pt>
                <c:pt idx="16570">
                  <c:v>43275.52652777778</c:v>
                </c:pt>
                <c:pt idx="16571">
                  <c:v>43275.530682870369</c:v>
                </c:pt>
                <c:pt idx="16572">
                  <c:v>43275.534837962965</c:v>
                </c:pt>
                <c:pt idx="16573">
                  <c:v>43275.538946759261</c:v>
                </c:pt>
                <c:pt idx="16574">
                  <c:v>43275.542997685188</c:v>
                </c:pt>
                <c:pt idx="16575">
                  <c:v>43275.547037037039</c:v>
                </c:pt>
                <c:pt idx="16576">
                  <c:v>43275.551053240742</c:v>
                </c:pt>
                <c:pt idx="16577">
                  <c:v>43275.555185185185</c:v>
                </c:pt>
                <c:pt idx="16578">
                  <c:v>43275.559340277781</c:v>
                </c:pt>
                <c:pt idx="16579">
                  <c:v>43275.563310185185</c:v>
                </c:pt>
                <c:pt idx="16580">
                  <c:v>43275.567256944443</c:v>
                </c:pt>
                <c:pt idx="16581">
                  <c:v>43275.571296296293</c:v>
                </c:pt>
                <c:pt idx="16582">
                  <c:v>43275.575335648151</c:v>
                </c:pt>
                <c:pt idx="16583">
                  <c:v>43275.579398148147</c:v>
                </c:pt>
                <c:pt idx="16584">
                  <c:v>43275.583368055559</c:v>
                </c:pt>
                <c:pt idx="16585">
                  <c:v>43275.587418981479</c:v>
                </c:pt>
                <c:pt idx="16586">
                  <c:v>43275.59138888889</c:v>
                </c:pt>
                <c:pt idx="16587">
                  <c:v>43275.595300925925</c:v>
                </c:pt>
                <c:pt idx="16588">
                  <c:v>43275.599085648151</c:v>
                </c:pt>
                <c:pt idx="16589">
                  <c:v>43275.602824074071</c:v>
                </c:pt>
                <c:pt idx="16590">
                  <c:v>43275.606620370374</c:v>
                </c:pt>
                <c:pt idx="16591">
                  <c:v>43275.610347222224</c:v>
                </c:pt>
                <c:pt idx="16592">
                  <c:v>43275.614224537036</c:v>
                </c:pt>
                <c:pt idx="16593">
                  <c:v>43275.618101851855</c:v>
                </c:pt>
                <c:pt idx="16594">
                  <c:v>43275.621979166666</c:v>
                </c:pt>
                <c:pt idx="16595">
                  <c:v>43275.626261574071</c:v>
                </c:pt>
                <c:pt idx="16596">
                  <c:v>43275.630381944444</c:v>
                </c:pt>
                <c:pt idx="16597">
                  <c:v>43275.634456018517</c:v>
                </c:pt>
                <c:pt idx="16598">
                  <c:v>43275.638437499998</c:v>
                </c:pt>
                <c:pt idx="16599">
                  <c:v>43275.642395833333</c:v>
                </c:pt>
                <c:pt idx="16600">
                  <c:v>43275.646423611113</c:v>
                </c:pt>
                <c:pt idx="16601">
                  <c:v>43275.658553240741</c:v>
                </c:pt>
                <c:pt idx="16602">
                  <c:v>43275.674687500003</c:v>
                </c:pt>
                <c:pt idx="16603">
                  <c:v>43275.678599537037</c:v>
                </c:pt>
                <c:pt idx="16604">
                  <c:v>43275.682523148149</c:v>
                </c:pt>
                <c:pt idx="16605">
                  <c:v>43275.686481481483</c:v>
                </c:pt>
                <c:pt idx="16606">
                  <c:v>43275.690763888888</c:v>
                </c:pt>
                <c:pt idx="16607">
                  <c:v>43275.695</c:v>
                </c:pt>
                <c:pt idx="16608">
                  <c:v>43275.699687499997</c:v>
                </c:pt>
                <c:pt idx="16609">
                  <c:v>43275.704305555555</c:v>
                </c:pt>
                <c:pt idx="16610">
                  <c:v>43275.709328703706</c:v>
                </c:pt>
                <c:pt idx="16611">
                  <c:v>43275.714618055557</c:v>
                </c:pt>
                <c:pt idx="16612">
                  <c:v>43275.720219907409</c:v>
                </c:pt>
                <c:pt idx="16613">
                  <c:v>43275.726145833331</c:v>
                </c:pt>
                <c:pt idx="16614">
                  <c:v>43275.732314814813</c:v>
                </c:pt>
                <c:pt idx="16615">
                  <c:v>43275.738229166665</c:v>
                </c:pt>
                <c:pt idx="16616">
                  <c:v>43275.750706018516</c:v>
                </c:pt>
                <c:pt idx="16617">
                  <c:v>43275.757534722223</c:v>
                </c:pt>
                <c:pt idx="16618">
                  <c:v>43275.764594907407</c:v>
                </c:pt>
                <c:pt idx="16619">
                  <c:v>43275.772326388891</c:v>
                </c:pt>
                <c:pt idx="16620">
                  <c:v>43275.781134259261</c:v>
                </c:pt>
                <c:pt idx="16621">
                  <c:v>43276.434155092589</c:v>
                </c:pt>
                <c:pt idx="16622">
                  <c:v>43276.439166666663</c:v>
                </c:pt>
                <c:pt idx="16623">
                  <c:v>43276.444722222222</c:v>
                </c:pt>
                <c:pt idx="16624">
                  <c:v>43276.480567129627</c:v>
                </c:pt>
                <c:pt idx="16625">
                  <c:v>43276.501516203702</c:v>
                </c:pt>
                <c:pt idx="16626">
                  <c:v>43276.51703703704</c:v>
                </c:pt>
                <c:pt idx="16627">
                  <c:v>43276.521736111114</c:v>
                </c:pt>
                <c:pt idx="16628">
                  <c:v>43276.52611111111</c:v>
                </c:pt>
                <c:pt idx="16629">
                  <c:v>43276.530347222222</c:v>
                </c:pt>
                <c:pt idx="16630">
                  <c:v>43276.534699074073</c:v>
                </c:pt>
                <c:pt idx="16631">
                  <c:v>43276.552002314813</c:v>
                </c:pt>
                <c:pt idx="16632">
                  <c:v>43276.569189814814</c:v>
                </c:pt>
                <c:pt idx="16633">
                  <c:v>43276.573703703703</c:v>
                </c:pt>
                <c:pt idx="16634">
                  <c:v>43276.578090277777</c:v>
                </c:pt>
                <c:pt idx="16635">
                  <c:v>43276.582349537035</c:v>
                </c:pt>
                <c:pt idx="16636">
                  <c:v>43276.586377314816</c:v>
                </c:pt>
                <c:pt idx="16637">
                  <c:v>43276.59039351852</c:v>
                </c:pt>
                <c:pt idx="16638">
                  <c:v>43276.594675925924</c:v>
                </c:pt>
                <c:pt idx="16639">
                  <c:v>43276.599178240744</c:v>
                </c:pt>
                <c:pt idx="16640">
                  <c:v>43276.625914351855</c:v>
                </c:pt>
                <c:pt idx="16641">
                  <c:v>43277.337777777779</c:v>
                </c:pt>
                <c:pt idx="16642">
                  <c:v>43277.349594907406</c:v>
                </c:pt>
                <c:pt idx="16643">
                  <c:v>43277.359988425924</c:v>
                </c:pt>
                <c:pt idx="16644">
                  <c:v>43277.369166666664</c:v>
                </c:pt>
                <c:pt idx="16645">
                  <c:v>43277.392696759256</c:v>
                </c:pt>
                <c:pt idx="16646">
                  <c:v>43277.40053240741</c:v>
                </c:pt>
                <c:pt idx="16647">
                  <c:v>43277.408668981479</c:v>
                </c:pt>
                <c:pt idx="16648">
                  <c:v>43277.416006944448</c:v>
                </c:pt>
                <c:pt idx="16649">
                  <c:v>43277.422430555554</c:v>
                </c:pt>
                <c:pt idx="16650">
                  <c:v>43277.428657407407</c:v>
                </c:pt>
                <c:pt idx="16651">
                  <c:v>43277.435173611113</c:v>
                </c:pt>
                <c:pt idx="16652">
                  <c:v>43277.441666666666</c:v>
                </c:pt>
                <c:pt idx="16653">
                  <c:v>43277.447662037041</c:v>
                </c:pt>
                <c:pt idx="16654">
                  <c:v>43277.481724537036</c:v>
                </c:pt>
                <c:pt idx="16655">
                  <c:v>43277.522245370368</c:v>
                </c:pt>
                <c:pt idx="16656">
                  <c:v>43277.547685185185</c:v>
                </c:pt>
                <c:pt idx="16657">
                  <c:v>43277.551770833335</c:v>
                </c:pt>
                <c:pt idx="16658">
                  <c:v>43277.555844907409</c:v>
                </c:pt>
                <c:pt idx="16659">
                  <c:v>43277.559884259259</c:v>
                </c:pt>
                <c:pt idx="16660">
                  <c:v>43277.702349537038</c:v>
                </c:pt>
                <c:pt idx="16661">
                  <c:v>43277.726284722223</c:v>
                </c:pt>
                <c:pt idx="16662">
                  <c:v>43278.334537037037</c:v>
                </c:pt>
                <c:pt idx="16663">
                  <c:v>43278.346400462964</c:v>
                </c:pt>
                <c:pt idx="16664">
                  <c:v>43278.357881944445</c:v>
                </c:pt>
                <c:pt idx="16665">
                  <c:v>43278.369513888887</c:v>
                </c:pt>
                <c:pt idx="16666">
                  <c:v>43278.378518518519</c:v>
                </c:pt>
                <c:pt idx="16667">
                  <c:v>43278.386481481481</c:v>
                </c:pt>
                <c:pt idx="16668">
                  <c:v>43278.393379629626</c:v>
                </c:pt>
                <c:pt idx="16669">
                  <c:v>43278.40016203704</c:v>
                </c:pt>
                <c:pt idx="16670">
                  <c:v>43278.406770833331</c:v>
                </c:pt>
                <c:pt idx="16671">
                  <c:v>43278.412986111114</c:v>
                </c:pt>
                <c:pt idx="16672">
                  <c:v>43278.418865740743</c:v>
                </c:pt>
                <c:pt idx="16673">
                  <c:v>43278.42428240741</c:v>
                </c:pt>
                <c:pt idx="16674">
                  <c:v>43278.429212962961</c:v>
                </c:pt>
                <c:pt idx="16675">
                  <c:v>43278.434155092589</c:v>
                </c:pt>
                <c:pt idx="16676">
                  <c:v>43278.438923611109</c:v>
                </c:pt>
                <c:pt idx="16677">
                  <c:v>43278.443657407406</c:v>
                </c:pt>
                <c:pt idx="16678">
                  <c:v>43278.448437500003</c:v>
                </c:pt>
                <c:pt idx="16679">
                  <c:v>43278.453206018516</c:v>
                </c:pt>
                <c:pt idx="16680">
                  <c:v>43278.486400462964</c:v>
                </c:pt>
                <c:pt idx="16681">
                  <c:v>43278.491030092591</c:v>
                </c:pt>
                <c:pt idx="16682">
                  <c:v>43278.500416666669</c:v>
                </c:pt>
                <c:pt idx="16683">
                  <c:v>43278.504907407405</c:v>
                </c:pt>
                <c:pt idx="16684">
                  <c:v>43278.509432870371</c:v>
                </c:pt>
                <c:pt idx="16685">
                  <c:v>43278.513935185183</c:v>
                </c:pt>
                <c:pt idx="16686">
                  <c:v>43278.518437500003</c:v>
                </c:pt>
                <c:pt idx="16687">
                  <c:v>43278.522847222222</c:v>
                </c:pt>
                <c:pt idx="16688">
                  <c:v>43278.527106481481</c:v>
                </c:pt>
                <c:pt idx="16689">
                  <c:v>43278.531354166669</c:v>
                </c:pt>
                <c:pt idx="16690">
                  <c:v>43278.535532407404</c:v>
                </c:pt>
                <c:pt idx="16691">
                  <c:v>43278.539652777778</c:v>
                </c:pt>
                <c:pt idx="16692">
                  <c:v>43278.543773148151</c:v>
                </c:pt>
                <c:pt idx="16693">
                  <c:v>43278.547905092593</c:v>
                </c:pt>
                <c:pt idx="16694">
                  <c:v>43278.552083333336</c:v>
                </c:pt>
                <c:pt idx="16695">
                  <c:v>43278.556469907409</c:v>
                </c:pt>
                <c:pt idx="16696">
                  <c:v>43278.560740740744</c:v>
                </c:pt>
                <c:pt idx="16697">
                  <c:v>43278.565127314818</c:v>
                </c:pt>
                <c:pt idx="16698">
                  <c:v>43278.577870370369</c:v>
                </c:pt>
                <c:pt idx="16699">
                  <c:v>43278.692152777781</c:v>
                </c:pt>
                <c:pt idx="16700">
                  <c:v>43278.696296296293</c:v>
                </c:pt>
                <c:pt idx="16701">
                  <c:v>43278.700682870367</c:v>
                </c:pt>
                <c:pt idx="16702">
                  <c:v>43278.705046296294</c:v>
                </c:pt>
                <c:pt idx="16703">
                  <c:v>43278.709803240738</c:v>
                </c:pt>
                <c:pt idx="16704">
                  <c:v>43278.714259259257</c:v>
                </c:pt>
                <c:pt idx="16705">
                  <c:v>43278.718761574077</c:v>
                </c:pt>
                <c:pt idx="16706">
                  <c:v>43278.723506944443</c:v>
                </c:pt>
                <c:pt idx="16707">
                  <c:v>43278.728310185186</c:v>
                </c:pt>
                <c:pt idx="16708">
                  <c:v>43278.73333333333</c:v>
                </c:pt>
                <c:pt idx="16709">
                  <c:v>43278.738530092596</c:v>
                </c:pt>
                <c:pt idx="16710">
                  <c:v>43278.743993055556</c:v>
                </c:pt>
                <c:pt idx="16711">
                  <c:v>43278.749618055554</c:v>
                </c:pt>
                <c:pt idx="16712">
                  <c:v>43278.755335648151</c:v>
                </c:pt>
                <c:pt idx="16713">
                  <c:v>43278.761481481481</c:v>
                </c:pt>
                <c:pt idx="16714">
                  <c:v>43278.768043981479</c:v>
                </c:pt>
                <c:pt idx="16715">
                  <c:v>43279.337222222224</c:v>
                </c:pt>
                <c:pt idx="16716">
                  <c:v>43279.349097222221</c:v>
                </c:pt>
                <c:pt idx="16717">
                  <c:v>43279.368564814817</c:v>
                </c:pt>
                <c:pt idx="16718">
                  <c:v>43279.377604166664</c:v>
                </c:pt>
                <c:pt idx="16719">
                  <c:v>43279.387106481481</c:v>
                </c:pt>
                <c:pt idx="16720">
                  <c:v>43279.395162037035</c:v>
                </c:pt>
                <c:pt idx="16721">
                  <c:v>43279.402766203704</c:v>
                </c:pt>
                <c:pt idx="16722">
                  <c:v>43279.410185185188</c:v>
                </c:pt>
                <c:pt idx="16723">
                  <c:v>43279.417638888888</c:v>
                </c:pt>
                <c:pt idx="16724">
                  <c:v>43279.424571759257</c:v>
                </c:pt>
                <c:pt idx="16725">
                  <c:v>43279.431527777779</c:v>
                </c:pt>
                <c:pt idx="16726">
                  <c:v>43279.438055555554</c:v>
                </c:pt>
                <c:pt idx="16727">
                  <c:v>43279.444571759261</c:v>
                </c:pt>
                <c:pt idx="16728">
                  <c:v>43279.451157407406</c:v>
                </c:pt>
                <c:pt idx="16729">
                  <c:v>43279.457650462966</c:v>
                </c:pt>
                <c:pt idx="16730">
                  <c:v>43279.464120370372</c:v>
                </c:pt>
                <c:pt idx="16731">
                  <c:v>43279.470555555556</c:v>
                </c:pt>
                <c:pt idx="16732">
                  <c:v>43279.476898148147</c:v>
                </c:pt>
                <c:pt idx="16733">
                  <c:v>43279.483171296299</c:v>
                </c:pt>
                <c:pt idx="16734">
                  <c:v>43279.489166666666</c:v>
                </c:pt>
                <c:pt idx="16735">
                  <c:v>43279.495127314818</c:v>
                </c:pt>
                <c:pt idx="16736">
                  <c:v>43279.500706018516</c:v>
                </c:pt>
                <c:pt idx="16737">
                  <c:v>43279.506249999999</c:v>
                </c:pt>
                <c:pt idx="16738">
                  <c:v>43279.511608796296</c:v>
                </c:pt>
                <c:pt idx="16739">
                  <c:v>43279.51662037037</c:v>
                </c:pt>
                <c:pt idx="16740">
                  <c:v>43279.521574074075</c:v>
                </c:pt>
                <c:pt idx="16741">
                  <c:v>43279.526759259257</c:v>
                </c:pt>
                <c:pt idx="16742">
                  <c:v>43279.531354166669</c:v>
                </c:pt>
                <c:pt idx="16743">
                  <c:v>43279.536354166667</c:v>
                </c:pt>
                <c:pt idx="16744">
                  <c:v>43279.541354166664</c:v>
                </c:pt>
                <c:pt idx="16745">
                  <c:v>43279.546342592592</c:v>
                </c:pt>
                <c:pt idx="16746">
                  <c:v>43279.551319444443</c:v>
                </c:pt>
                <c:pt idx="16747">
                  <c:v>43279.555902777778</c:v>
                </c:pt>
                <c:pt idx="16748">
                  <c:v>43279.560254629629</c:v>
                </c:pt>
                <c:pt idx="16749">
                  <c:v>43279.564652777779</c:v>
                </c:pt>
                <c:pt idx="16750">
                  <c:v>43279.569351851853</c:v>
                </c:pt>
                <c:pt idx="16751">
                  <c:v>43279.574583333335</c:v>
                </c:pt>
                <c:pt idx="16752">
                  <c:v>43279.579027777778</c:v>
                </c:pt>
                <c:pt idx="16753">
                  <c:v>43279.583287037036</c:v>
                </c:pt>
                <c:pt idx="16754">
                  <c:v>43279.587581018517</c:v>
                </c:pt>
                <c:pt idx="16755">
                  <c:v>43279.592002314814</c:v>
                </c:pt>
                <c:pt idx="16756">
                  <c:v>43279.595949074072</c:v>
                </c:pt>
                <c:pt idx="16757">
                  <c:v>43279.599976851852</c:v>
                </c:pt>
                <c:pt idx="16758">
                  <c:v>43279.603946759256</c:v>
                </c:pt>
                <c:pt idx="16759">
                  <c:v>43279.607731481483</c:v>
                </c:pt>
                <c:pt idx="16760">
                  <c:v>43279.611701388887</c:v>
                </c:pt>
                <c:pt idx="16761">
                  <c:v>43279.615682870368</c:v>
                </c:pt>
                <c:pt idx="16762">
                  <c:v>43279.619618055556</c:v>
                </c:pt>
                <c:pt idx="16763">
                  <c:v>43279.623842592591</c:v>
                </c:pt>
                <c:pt idx="16764">
                  <c:v>43279.628182870372</c:v>
                </c:pt>
                <c:pt idx="16765">
                  <c:v>43279.663993055554</c:v>
                </c:pt>
                <c:pt idx="16766">
                  <c:v>43279.67255787037</c:v>
                </c:pt>
                <c:pt idx="16767">
                  <c:v>43279.676689814813</c:v>
                </c:pt>
                <c:pt idx="16768">
                  <c:v>43279.680798611109</c:v>
                </c:pt>
                <c:pt idx="16769">
                  <c:v>43279.684675925928</c:v>
                </c:pt>
                <c:pt idx="16770">
                  <c:v>43279.688784722224</c:v>
                </c:pt>
                <c:pt idx="16771">
                  <c:v>43279.693090277775</c:v>
                </c:pt>
                <c:pt idx="16772">
                  <c:v>43279.697500000002</c:v>
                </c:pt>
                <c:pt idx="16773">
                  <c:v>43280.429178240738</c:v>
                </c:pt>
                <c:pt idx="16774">
                  <c:v>43280.435671296298</c:v>
                </c:pt>
                <c:pt idx="16775">
                  <c:v>43280.443124999998</c:v>
                </c:pt>
                <c:pt idx="16776">
                  <c:v>43280.449166666665</c:v>
                </c:pt>
                <c:pt idx="16777">
                  <c:v>43280.460347222222</c:v>
                </c:pt>
                <c:pt idx="16778">
                  <c:v>43280.471689814818</c:v>
                </c:pt>
                <c:pt idx="16779">
                  <c:v>43280.477094907408</c:v>
                </c:pt>
                <c:pt idx="16780">
                  <c:v>43280.482094907406</c:v>
                </c:pt>
                <c:pt idx="16781">
                  <c:v>43280.487638888888</c:v>
                </c:pt>
                <c:pt idx="16782">
                  <c:v>43280.492314814815</c:v>
                </c:pt>
                <c:pt idx="16783">
                  <c:v>43280.496967592589</c:v>
                </c:pt>
                <c:pt idx="16784">
                  <c:v>43280.506041666667</c:v>
                </c:pt>
                <c:pt idx="16785">
                  <c:v>43280.510601851849</c:v>
                </c:pt>
                <c:pt idx="16786">
                  <c:v>43280.515300925923</c:v>
                </c:pt>
                <c:pt idx="16787">
                  <c:v>43280.52002314815</c:v>
                </c:pt>
                <c:pt idx="16788">
                  <c:v>43280.524537037039</c:v>
                </c:pt>
                <c:pt idx="16789">
                  <c:v>43280.533553240741</c:v>
                </c:pt>
                <c:pt idx="16790">
                  <c:v>43280.5469212963</c:v>
                </c:pt>
                <c:pt idx="16791">
                  <c:v>43280.703240740739</c:v>
                </c:pt>
                <c:pt idx="16792">
                  <c:v>43280.707453703704</c:v>
                </c:pt>
                <c:pt idx="16793">
                  <c:v>43280.711921296293</c:v>
                </c:pt>
                <c:pt idx="16794">
                  <c:v>43280.716527777775</c:v>
                </c:pt>
                <c:pt idx="16795">
                  <c:v>43280.72152777778</c:v>
                </c:pt>
                <c:pt idx="16796">
                  <c:v>43280.726527777777</c:v>
                </c:pt>
                <c:pt idx="16797">
                  <c:v>43280.731192129628</c:v>
                </c:pt>
                <c:pt idx="16798">
                  <c:v>43280.735891203702</c:v>
                </c:pt>
                <c:pt idx="16799">
                  <c:v>43280.754571759258</c:v>
                </c:pt>
                <c:pt idx="16800">
                  <c:v>43281.337314814817</c:v>
                </c:pt>
                <c:pt idx="16801">
                  <c:v>43281.349143518521</c:v>
                </c:pt>
                <c:pt idx="16802">
                  <c:v>43281.360335648147</c:v>
                </c:pt>
                <c:pt idx="16803">
                  <c:v>43281.37222222222</c:v>
                </c:pt>
                <c:pt idx="16804">
                  <c:v>43281.384016203701</c:v>
                </c:pt>
                <c:pt idx="16805">
                  <c:v>43281.393182870372</c:v>
                </c:pt>
                <c:pt idx="16806">
                  <c:v>43281.401331018518</c:v>
                </c:pt>
                <c:pt idx="16807">
                  <c:v>43281.409131944441</c:v>
                </c:pt>
                <c:pt idx="16808">
                  <c:v>43281.416550925926</c:v>
                </c:pt>
                <c:pt idx="16809">
                  <c:v>43281.423842592594</c:v>
                </c:pt>
                <c:pt idx="16810">
                  <c:v>43281.430960648147</c:v>
                </c:pt>
                <c:pt idx="16811">
                  <c:v>43281.438032407408</c:v>
                </c:pt>
                <c:pt idx="16812">
                  <c:v>43281.444780092592</c:v>
                </c:pt>
                <c:pt idx="16813">
                  <c:v>43281.45113425926</c:v>
                </c:pt>
                <c:pt idx="16814">
                  <c:v>43281.457557870373</c:v>
                </c:pt>
                <c:pt idx="16815">
                  <c:v>43281.464050925926</c:v>
                </c:pt>
                <c:pt idx="16816">
                  <c:v>43281.470034722224</c:v>
                </c:pt>
                <c:pt idx="16817">
                  <c:v>43281.476145833331</c:v>
                </c:pt>
                <c:pt idx="16818">
                  <c:v>43281.482106481482</c:v>
                </c:pt>
                <c:pt idx="16819">
                  <c:v>43281.488125000003</c:v>
                </c:pt>
                <c:pt idx="16820">
                  <c:v>43281.494039351855</c:v>
                </c:pt>
                <c:pt idx="16821">
                  <c:v>43281.499872685185</c:v>
                </c:pt>
                <c:pt idx="16822">
                  <c:v>43281.505520833336</c:v>
                </c:pt>
                <c:pt idx="16823">
                  <c:v>43281.511250000003</c:v>
                </c:pt>
                <c:pt idx="16824">
                  <c:v>43281.516793981478</c:v>
                </c:pt>
                <c:pt idx="16825">
                  <c:v>43281.522291666668</c:v>
                </c:pt>
                <c:pt idx="16826">
                  <c:v>43281.527870370373</c:v>
                </c:pt>
                <c:pt idx="16827">
                  <c:v>43281.533020833333</c:v>
                </c:pt>
                <c:pt idx="16828">
                  <c:v>43281.538182870368</c:v>
                </c:pt>
                <c:pt idx="16829">
                  <c:v>43281.543402777781</c:v>
                </c:pt>
                <c:pt idx="16830">
                  <c:v>43281.553379629629</c:v>
                </c:pt>
                <c:pt idx="16831">
                  <c:v>43281.558321759258</c:v>
                </c:pt>
                <c:pt idx="16832">
                  <c:v>43281.563055555554</c:v>
                </c:pt>
                <c:pt idx="16833">
                  <c:v>43281.567870370367</c:v>
                </c:pt>
                <c:pt idx="16834">
                  <c:v>43281.572615740741</c:v>
                </c:pt>
                <c:pt idx="16835">
                  <c:v>43281.577372685184</c:v>
                </c:pt>
                <c:pt idx="16836">
                  <c:v>43281.582002314812</c:v>
                </c:pt>
                <c:pt idx="16837">
                  <c:v>43281.586574074077</c:v>
                </c:pt>
                <c:pt idx="16838">
                  <c:v>43281.591064814813</c:v>
                </c:pt>
                <c:pt idx="16839">
                  <c:v>43281.595439814817</c:v>
                </c:pt>
                <c:pt idx="16840">
                  <c:v>43281.599745370368</c:v>
                </c:pt>
                <c:pt idx="16841">
                  <c:v>43281.604050925926</c:v>
                </c:pt>
                <c:pt idx="16842">
                  <c:v>43281.608275462961</c:v>
                </c:pt>
                <c:pt idx="16843">
                  <c:v>43281.612222222226</c:v>
                </c:pt>
                <c:pt idx="16844">
                  <c:v>43281.616180555553</c:v>
                </c:pt>
                <c:pt idx="16845">
                  <c:v>43281.620196759257</c:v>
                </c:pt>
                <c:pt idx="16846">
                  <c:v>43281.624074074076</c:v>
                </c:pt>
                <c:pt idx="16847">
                  <c:v>43281.63212962963</c:v>
                </c:pt>
                <c:pt idx="16848">
                  <c:v>43281.636018518519</c:v>
                </c:pt>
                <c:pt idx="16849">
                  <c:v>43281.64</c:v>
                </c:pt>
                <c:pt idx="16850">
                  <c:v>43281.643958333334</c:v>
                </c:pt>
                <c:pt idx="16851">
                  <c:v>43281.647928240738</c:v>
                </c:pt>
                <c:pt idx="16852">
                  <c:v>43281.651979166665</c:v>
                </c:pt>
                <c:pt idx="16853">
                  <c:v>43281.733090277776</c:v>
                </c:pt>
                <c:pt idx="16854">
                  <c:v>43282.334456018521</c:v>
                </c:pt>
                <c:pt idx="16855">
                  <c:v>43282.346238425926</c:v>
                </c:pt>
                <c:pt idx="16856">
                  <c:v>43282.358344907407</c:v>
                </c:pt>
                <c:pt idx="16857">
                  <c:v>43282.366712962961</c:v>
                </c:pt>
                <c:pt idx="16858">
                  <c:v>43282.376076388886</c:v>
                </c:pt>
                <c:pt idx="16859">
                  <c:v>43282.38484953704</c:v>
                </c:pt>
                <c:pt idx="16860">
                  <c:v>43282.391840277778</c:v>
                </c:pt>
                <c:pt idx="16861">
                  <c:v>43282.398113425923</c:v>
                </c:pt>
                <c:pt idx="16862">
                  <c:v>43282.404108796298</c:v>
                </c:pt>
                <c:pt idx="16863">
                  <c:v>43282.410821759258</c:v>
                </c:pt>
                <c:pt idx="16864">
                  <c:v>43282.416319444441</c:v>
                </c:pt>
                <c:pt idx="16865">
                  <c:v>43282.421817129631</c:v>
                </c:pt>
                <c:pt idx="16866">
                  <c:v>43282.426990740743</c:v>
                </c:pt>
                <c:pt idx="16867">
                  <c:v>43282.431967592594</c:v>
                </c:pt>
                <c:pt idx="16868">
                  <c:v>43282.436620370368</c:v>
                </c:pt>
                <c:pt idx="16869">
                  <c:v>43282.441527777781</c:v>
                </c:pt>
                <c:pt idx="16870">
                  <c:v>43282.446238425924</c:v>
                </c:pt>
                <c:pt idx="16871">
                  <c:v>43282.451261574075</c:v>
                </c:pt>
                <c:pt idx="16872">
                  <c:v>43282.456053240741</c:v>
                </c:pt>
                <c:pt idx="16873">
                  <c:v>43282.461342592593</c:v>
                </c:pt>
                <c:pt idx="16874">
                  <c:v>43282.466909722221</c:v>
                </c:pt>
                <c:pt idx="16875">
                  <c:v>43282.472638888888</c:v>
                </c:pt>
                <c:pt idx="16876">
                  <c:v>43282.478113425925</c:v>
                </c:pt>
                <c:pt idx="16877">
                  <c:v>43282.48369212963</c:v>
                </c:pt>
                <c:pt idx="16878">
                  <c:v>43282.489120370374</c:v>
                </c:pt>
                <c:pt idx="16879">
                  <c:v>43282.494629629633</c:v>
                </c:pt>
                <c:pt idx="16880">
                  <c:v>43282.500081018516</c:v>
                </c:pt>
                <c:pt idx="16881">
                  <c:v>43282.505462962959</c:v>
                </c:pt>
                <c:pt idx="16882">
                  <c:v>43282.510416666664</c:v>
                </c:pt>
                <c:pt idx="16883">
                  <c:v>43282.515590277777</c:v>
                </c:pt>
                <c:pt idx="16884">
                  <c:v>43282.520798611113</c:v>
                </c:pt>
                <c:pt idx="16885">
                  <c:v>43282.525763888887</c:v>
                </c:pt>
                <c:pt idx="16886">
                  <c:v>43282.530219907407</c:v>
                </c:pt>
                <c:pt idx="16887">
                  <c:v>43282.534502314818</c:v>
                </c:pt>
                <c:pt idx="16888">
                  <c:v>43282.542858796296</c:v>
                </c:pt>
                <c:pt idx="16889">
                  <c:v>43282.547060185185</c:v>
                </c:pt>
                <c:pt idx="16890">
                  <c:v>43282.551354166666</c:v>
                </c:pt>
                <c:pt idx="16891">
                  <c:v>43282.555833333332</c:v>
                </c:pt>
                <c:pt idx="16892">
                  <c:v>43282.560208333336</c:v>
                </c:pt>
                <c:pt idx="16893">
                  <c:v>43282.564479166664</c:v>
                </c:pt>
                <c:pt idx="16894">
                  <c:v>43282.568402777775</c:v>
                </c:pt>
                <c:pt idx="16895">
                  <c:v>43282.57230324074</c:v>
                </c:pt>
                <c:pt idx="16896">
                  <c:v>43282.576238425929</c:v>
                </c:pt>
                <c:pt idx="16897">
                  <c:v>43282.580208333333</c:v>
                </c:pt>
                <c:pt idx="16898">
                  <c:v>43282.584085648145</c:v>
                </c:pt>
                <c:pt idx="16899">
                  <c:v>43282.588136574072</c:v>
                </c:pt>
                <c:pt idx="16900">
                  <c:v>43282.591990740744</c:v>
                </c:pt>
                <c:pt idx="16901">
                  <c:v>43282.595902777779</c:v>
                </c:pt>
                <c:pt idx="16902">
                  <c:v>43282.599953703706</c:v>
                </c:pt>
                <c:pt idx="16903">
                  <c:v>43282.604027777779</c:v>
                </c:pt>
                <c:pt idx="16904">
                  <c:v>43282.607905092591</c:v>
                </c:pt>
                <c:pt idx="16905">
                  <c:v>43282.615937499999</c:v>
                </c:pt>
                <c:pt idx="16906">
                  <c:v>43282.621099537035</c:v>
                </c:pt>
                <c:pt idx="16907">
                  <c:v>43282.625451388885</c:v>
                </c:pt>
                <c:pt idx="16908">
                  <c:v>43282.629571759258</c:v>
                </c:pt>
                <c:pt idx="16909">
                  <c:v>43282.63521990741</c:v>
                </c:pt>
                <c:pt idx="16910">
                  <c:v>43282.639745370368</c:v>
                </c:pt>
                <c:pt idx="16911">
                  <c:v>43282.64366898148</c:v>
                </c:pt>
                <c:pt idx="16912">
                  <c:v>43282.647604166668</c:v>
                </c:pt>
                <c:pt idx="16913">
                  <c:v>43282.652002314811</c:v>
                </c:pt>
                <c:pt idx="16914">
                  <c:v>43282.657627314817</c:v>
                </c:pt>
                <c:pt idx="16915">
                  <c:v>43282.662361111114</c:v>
                </c:pt>
                <c:pt idx="16916">
                  <c:v>43282.667013888888</c:v>
                </c:pt>
                <c:pt idx="16917">
                  <c:v>43282.671712962961</c:v>
                </c:pt>
                <c:pt idx="16918">
                  <c:v>43282.676400462966</c:v>
                </c:pt>
                <c:pt idx="16919">
                  <c:v>43282.680960648147</c:v>
                </c:pt>
                <c:pt idx="16920">
                  <c:v>43282.685254629629</c:v>
                </c:pt>
                <c:pt idx="16921">
                  <c:v>43282.689918981479</c:v>
                </c:pt>
                <c:pt idx="16922">
                  <c:v>43282.694699074076</c:v>
                </c:pt>
                <c:pt idx="16923">
                  <c:v>43282.700208333335</c:v>
                </c:pt>
                <c:pt idx="16924">
                  <c:v>43282.706226851849</c:v>
                </c:pt>
                <c:pt idx="16925">
                  <c:v>43282.710590277777</c:v>
                </c:pt>
                <c:pt idx="16926">
                  <c:v>43282.715092592596</c:v>
                </c:pt>
                <c:pt idx="16927">
                  <c:v>43282.719861111109</c:v>
                </c:pt>
                <c:pt idx="16928">
                  <c:v>43282.724733796298</c:v>
                </c:pt>
                <c:pt idx="16929">
                  <c:v>43282.729710648149</c:v>
                </c:pt>
                <c:pt idx="16930">
                  <c:v>43282.734965277778</c:v>
                </c:pt>
                <c:pt idx="16931">
                  <c:v>43282.740995370368</c:v>
                </c:pt>
                <c:pt idx="16932">
                  <c:v>43282.748796296299</c:v>
                </c:pt>
                <c:pt idx="16933">
                  <c:v>43282.75712962963</c:v>
                </c:pt>
                <c:pt idx="16934">
                  <c:v>43282.764641203707</c:v>
                </c:pt>
                <c:pt idx="16935">
                  <c:v>43282.771793981483</c:v>
                </c:pt>
                <c:pt idx="16936">
                  <c:v>43282.779699074075</c:v>
                </c:pt>
                <c:pt idx="16937">
                  <c:v>43283.384768518517</c:v>
                </c:pt>
                <c:pt idx="16938">
                  <c:v>43283.396099537036</c:v>
                </c:pt>
                <c:pt idx="16939">
                  <c:v>43283.404247685183</c:v>
                </c:pt>
                <c:pt idx="16940">
                  <c:v>43283.411689814813</c:v>
                </c:pt>
                <c:pt idx="16941">
                  <c:v>43283.418749999997</c:v>
                </c:pt>
                <c:pt idx="16942">
                  <c:v>43283.425208333334</c:v>
                </c:pt>
                <c:pt idx="16943">
                  <c:v>43283.431111111109</c:v>
                </c:pt>
                <c:pt idx="16944">
                  <c:v>43283.437025462961</c:v>
                </c:pt>
                <c:pt idx="16945">
                  <c:v>43283.442708333336</c:v>
                </c:pt>
                <c:pt idx="16946">
                  <c:v>43283.448194444441</c:v>
                </c:pt>
                <c:pt idx="16947">
                  <c:v>43283.453703703701</c:v>
                </c:pt>
                <c:pt idx="16948">
                  <c:v>43283.45884259259</c:v>
                </c:pt>
                <c:pt idx="16949">
                  <c:v>43283.463923611111</c:v>
                </c:pt>
                <c:pt idx="16950">
                  <c:v>43283.468888888892</c:v>
                </c:pt>
                <c:pt idx="16951">
                  <c:v>43283.473738425928</c:v>
                </c:pt>
                <c:pt idx="16952">
                  <c:v>43283.478495370371</c:v>
                </c:pt>
                <c:pt idx="16953">
                  <c:v>43283.483159722222</c:v>
                </c:pt>
                <c:pt idx="16954">
                  <c:v>43283.48777777778</c:v>
                </c:pt>
                <c:pt idx="16955">
                  <c:v>43283.492291666669</c:v>
                </c:pt>
                <c:pt idx="16956">
                  <c:v>43283.496805555558</c:v>
                </c:pt>
                <c:pt idx="16957">
                  <c:v>43283.501261574071</c:v>
                </c:pt>
                <c:pt idx="16958">
                  <c:v>43283.505682870367</c:v>
                </c:pt>
                <c:pt idx="16959">
                  <c:v>43283.510023148148</c:v>
                </c:pt>
                <c:pt idx="16960">
                  <c:v>43283.514409722222</c:v>
                </c:pt>
                <c:pt idx="16961">
                  <c:v>43283.518692129626</c:v>
                </c:pt>
                <c:pt idx="16962">
                  <c:v>43283.523009259261</c:v>
                </c:pt>
                <c:pt idx="16963">
                  <c:v>43283.527303240742</c:v>
                </c:pt>
                <c:pt idx="16964">
                  <c:v>43283.531655092593</c:v>
                </c:pt>
                <c:pt idx="16965">
                  <c:v>43283.53601851852</c:v>
                </c:pt>
                <c:pt idx="16966">
                  <c:v>43283.540439814817</c:v>
                </c:pt>
                <c:pt idx="16967">
                  <c:v>43283.544895833336</c:v>
                </c:pt>
                <c:pt idx="16968">
                  <c:v>43283.549398148149</c:v>
                </c:pt>
                <c:pt idx="16969">
                  <c:v>43283.553761574076</c:v>
                </c:pt>
                <c:pt idx="16970">
                  <c:v>43283.558136574073</c:v>
                </c:pt>
                <c:pt idx="16971">
                  <c:v>43283.562407407408</c:v>
                </c:pt>
                <c:pt idx="16972">
                  <c:v>43283.56653935185</c:v>
                </c:pt>
                <c:pt idx="16973">
                  <c:v>43283.570706018516</c:v>
                </c:pt>
                <c:pt idx="16974">
                  <c:v>43283.574907407405</c:v>
                </c:pt>
                <c:pt idx="16975">
                  <c:v>43283.579085648147</c:v>
                </c:pt>
                <c:pt idx="16976">
                  <c:v>43283.58321759259</c:v>
                </c:pt>
                <c:pt idx="16977">
                  <c:v>43283.587256944447</c:v>
                </c:pt>
                <c:pt idx="16978">
                  <c:v>43283.591238425928</c:v>
                </c:pt>
                <c:pt idx="16979">
                  <c:v>43283.595231481479</c:v>
                </c:pt>
                <c:pt idx="16980">
                  <c:v>43283.599363425928</c:v>
                </c:pt>
                <c:pt idx="16981">
                  <c:v>43283.603472222225</c:v>
                </c:pt>
                <c:pt idx="16982">
                  <c:v>43283.607789351852</c:v>
                </c:pt>
                <c:pt idx="16983">
                  <c:v>43283.612384259257</c:v>
                </c:pt>
                <c:pt idx="16984">
                  <c:v>43283.616412037038</c:v>
                </c:pt>
                <c:pt idx="16985">
                  <c:v>43283.620208333334</c:v>
                </c:pt>
                <c:pt idx="16986">
                  <c:v>43283.624039351853</c:v>
                </c:pt>
                <c:pt idx="16987">
                  <c:v>43283.627997685187</c:v>
                </c:pt>
                <c:pt idx="16988">
                  <c:v>43283.632222222222</c:v>
                </c:pt>
                <c:pt idx="16989">
                  <c:v>43283.640034722222</c:v>
                </c:pt>
                <c:pt idx="16990">
                  <c:v>43283.643923611111</c:v>
                </c:pt>
                <c:pt idx="16991">
                  <c:v>43283.647638888891</c:v>
                </c:pt>
                <c:pt idx="16992">
                  <c:v>43283.651574074072</c:v>
                </c:pt>
                <c:pt idx="16993">
                  <c:v>43283.660150462965</c:v>
                </c:pt>
                <c:pt idx="16994">
                  <c:v>43283.664131944446</c:v>
                </c:pt>
                <c:pt idx="16995">
                  <c:v>43283.66815972222</c:v>
                </c:pt>
                <c:pt idx="16996">
                  <c:v>43283.672060185185</c:v>
                </c:pt>
                <c:pt idx="16997">
                  <c:v>43283.676099537035</c:v>
                </c:pt>
                <c:pt idx="16998">
                  <c:v>43283.680428240739</c:v>
                </c:pt>
                <c:pt idx="16999">
                  <c:v>43283.684259259258</c:v>
                </c:pt>
                <c:pt idx="17000">
                  <c:v>43283.688159722224</c:v>
                </c:pt>
                <c:pt idx="17001">
                  <c:v>43283.691921296297</c:v>
                </c:pt>
                <c:pt idx="17002">
                  <c:v>43283.695752314816</c:v>
                </c:pt>
                <c:pt idx="17003">
                  <c:v>43283.699699074074</c:v>
                </c:pt>
                <c:pt idx="17004">
                  <c:v>43283.708680555559</c:v>
                </c:pt>
                <c:pt idx="17005">
                  <c:v>43283.713842592595</c:v>
                </c:pt>
                <c:pt idx="17006">
                  <c:v>43283.718553240738</c:v>
                </c:pt>
                <c:pt idx="17007">
                  <c:v>43283.723553240743</c:v>
                </c:pt>
                <c:pt idx="17008">
                  <c:v>43283.729699074072</c:v>
                </c:pt>
                <c:pt idx="17009">
                  <c:v>43283.736215277779</c:v>
                </c:pt>
                <c:pt idx="17010">
                  <c:v>43283.743263888886</c:v>
                </c:pt>
                <c:pt idx="17011">
                  <c:v>43283.750763888886</c:v>
                </c:pt>
                <c:pt idx="17012">
                  <c:v>43283.758344907408</c:v>
                </c:pt>
                <c:pt idx="17013">
                  <c:v>43283.766099537039</c:v>
                </c:pt>
                <c:pt idx="17014">
                  <c:v>43283.77443287037</c:v>
                </c:pt>
                <c:pt idx="17015">
                  <c:v>43284.337037037039</c:v>
                </c:pt>
                <c:pt idx="17016">
                  <c:v>43284.34884259259</c:v>
                </c:pt>
                <c:pt idx="17017">
                  <c:v>43284.358981481484</c:v>
                </c:pt>
                <c:pt idx="17018">
                  <c:v>43284.368946759256</c:v>
                </c:pt>
                <c:pt idx="17019">
                  <c:v>43284.37773148148</c:v>
                </c:pt>
                <c:pt idx="17020">
                  <c:v>43284.385081018518</c:v>
                </c:pt>
                <c:pt idx="17021">
                  <c:v>43284.393009259256</c:v>
                </c:pt>
                <c:pt idx="17022">
                  <c:v>43284.400879629633</c:v>
                </c:pt>
                <c:pt idx="17023">
                  <c:v>43284.408576388887</c:v>
                </c:pt>
                <c:pt idx="17024">
                  <c:v>43284.415891203702</c:v>
                </c:pt>
                <c:pt idx="17025">
                  <c:v>43284.42324074074</c:v>
                </c:pt>
                <c:pt idx="17026">
                  <c:v>43284.43041666667</c:v>
                </c:pt>
                <c:pt idx="17027">
                  <c:v>43284.437256944446</c:v>
                </c:pt>
                <c:pt idx="17028">
                  <c:v>43284.444074074076</c:v>
                </c:pt>
                <c:pt idx="17029">
                  <c:v>43284.450694444444</c:v>
                </c:pt>
                <c:pt idx="17030">
                  <c:v>43284.457349537035</c:v>
                </c:pt>
                <c:pt idx="17031">
                  <c:v>43284.463935185187</c:v>
                </c:pt>
                <c:pt idx="17032">
                  <c:v>43284.470173611109</c:v>
                </c:pt>
                <c:pt idx="17033">
                  <c:v>43284.476747685185</c:v>
                </c:pt>
                <c:pt idx="17034">
                  <c:v>43284.481736111113</c:v>
                </c:pt>
                <c:pt idx="17035">
                  <c:v>43284.487337962964</c:v>
                </c:pt>
                <c:pt idx="17036">
                  <c:v>43284.493055555555</c:v>
                </c:pt>
                <c:pt idx="17037">
                  <c:v>43284.498726851853</c:v>
                </c:pt>
                <c:pt idx="17038">
                  <c:v>43284.515219907407</c:v>
                </c:pt>
                <c:pt idx="17039">
                  <c:v>43284.520578703705</c:v>
                </c:pt>
                <c:pt idx="17040">
                  <c:v>43284.525729166664</c:v>
                </c:pt>
                <c:pt idx="17041">
                  <c:v>43284.530891203707</c:v>
                </c:pt>
                <c:pt idx="17042">
                  <c:v>43284.535983796297</c:v>
                </c:pt>
                <c:pt idx="17043">
                  <c:v>43284.541041666664</c:v>
                </c:pt>
                <c:pt idx="17044">
                  <c:v>43284.545995370368</c:v>
                </c:pt>
                <c:pt idx="17045">
                  <c:v>43284.550613425927</c:v>
                </c:pt>
                <c:pt idx="17046">
                  <c:v>43284.555474537039</c:v>
                </c:pt>
                <c:pt idx="17047">
                  <c:v>43284.564988425926</c:v>
                </c:pt>
                <c:pt idx="17048">
                  <c:v>43284.569525462961</c:v>
                </c:pt>
                <c:pt idx="17049">
                  <c:v>43284.573865740742</c:v>
                </c:pt>
                <c:pt idx="17050">
                  <c:v>43284.578194444446</c:v>
                </c:pt>
                <c:pt idx="17051">
                  <c:v>43284.607905092591</c:v>
                </c:pt>
                <c:pt idx="17052">
                  <c:v>43284.616041666668</c:v>
                </c:pt>
                <c:pt idx="17053">
                  <c:v>43284.620092592595</c:v>
                </c:pt>
                <c:pt idx="17054">
                  <c:v>43284.624074074076</c:v>
                </c:pt>
                <c:pt idx="17055">
                  <c:v>43284.628067129626</c:v>
                </c:pt>
                <c:pt idx="17056">
                  <c:v>43284.632141203707</c:v>
                </c:pt>
                <c:pt idx="17057">
                  <c:v>43284.63622685185</c:v>
                </c:pt>
                <c:pt idx="17058">
                  <c:v>43284.640347222223</c:v>
                </c:pt>
                <c:pt idx="17059">
                  <c:v>43284.644421296296</c:v>
                </c:pt>
                <c:pt idx="17060">
                  <c:v>43284.648518518516</c:v>
                </c:pt>
                <c:pt idx="17061">
                  <c:v>43284.652569444443</c:v>
                </c:pt>
                <c:pt idx="17062">
                  <c:v>43284.656458333331</c:v>
                </c:pt>
                <c:pt idx="17063">
                  <c:v>43284.66064814815</c:v>
                </c:pt>
                <c:pt idx="17064">
                  <c:v>43284.665231481478</c:v>
                </c:pt>
                <c:pt idx="17065">
                  <c:v>43284.66988425926</c:v>
                </c:pt>
                <c:pt idx="17066">
                  <c:v>43284.675219907411</c:v>
                </c:pt>
                <c:pt idx="17067">
                  <c:v>43284.681527777779</c:v>
                </c:pt>
                <c:pt idx="17068">
                  <c:v>43284.688078703701</c:v>
                </c:pt>
                <c:pt idx="17069">
                  <c:v>43284.696423611109</c:v>
                </c:pt>
                <c:pt idx="17070">
                  <c:v>43284.705312500002</c:v>
                </c:pt>
                <c:pt idx="17071">
                  <c:v>43284.714456018519</c:v>
                </c:pt>
                <c:pt idx="17072">
                  <c:v>43284.745011574072</c:v>
                </c:pt>
                <c:pt idx="17073">
                  <c:v>43285.349143518521</c:v>
                </c:pt>
                <c:pt idx="17074">
                  <c:v>43285.358946759261</c:v>
                </c:pt>
                <c:pt idx="17075">
                  <c:v>43285.36791666667</c:v>
                </c:pt>
                <c:pt idx="17076">
                  <c:v>43285.375752314816</c:v>
                </c:pt>
                <c:pt idx="17077">
                  <c:v>43285.382268518515</c:v>
                </c:pt>
                <c:pt idx="17078">
                  <c:v>43285.388275462959</c:v>
                </c:pt>
                <c:pt idx="17079">
                  <c:v>43285.394756944443</c:v>
                </c:pt>
                <c:pt idx="17080">
                  <c:v>43285.400416666664</c:v>
                </c:pt>
                <c:pt idx="17081">
                  <c:v>43285.405960648146</c:v>
                </c:pt>
                <c:pt idx="17082">
                  <c:v>43285.411597222221</c:v>
                </c:pt>
                <c:pt idx="17083">
                  <c:v>43285.417847222219</c:v>
                </c:pt>
                <c:pt idx="17084">
                  <c:v>43285.42460648148</c:v>
                </c:pt>
                <c:pt idx="17085">
                  <c:v>43285.431018518517</c:v>
                </c:pt>
                <c:pt idx="17086">
                  <c:v>43285.437824074077</c:v>
                </c:pt>
                <c:pt idx="17087">
                  <c:v>43285.444305555553</c:v>
                </c:pt>
                <c:pt idx="17088">
                  <c:v>43285.450856481482</c:v>
                </c:pt>
                <c:pt idx="17089">
                  <c:v>43285.457199074073</c:v>
                </c:pt>
                <c:pt idx="17090">
                  <c:v>43285.463541666664</c:v>
                </c:pt>
                <c:pt idx="17091">
                  <c:v>43285.469756944447</c:v>
                </c:pt>
                <c:pt idx="17092">
                  <c:v>43285.476041666669</c:v>
                </c:pt>
                <c:pt idx="17093">
                  <c:v>43285.482071759259</c:v>
                </c:pt>
                <c:pt idx="17094">
                  <c:v>43285.488043981481</c:v>
                </c:pt>
                <c:pt idx="17095">
                  <c:v>43285.494062500002</c:v>
                </c:pt>
                <c:pt idx="17096">
                  <c:v>43285.500011574077</c:v>
                </c:pt>
                <c:pt idx="17097">
                  <c:v>43285.505798611113</c:v>
                </c:pt>
                <c:pt idx="17098">
                  <c:v>43285.511458333334</c:v>
                </c:pt>
                <c:pt idx="17099">
                  <c:v>43285.517025462963</c:v>
                </c:pt>
                <c:pt idx="17100">
                  <c:v>43285.522546296299</c:v>
                </c:pt>
                <c:pt idx="17101">
                  <c:v>43285.528020833335</c:v>
                </c:pt>
                <c:pt idx="17102">
                  <c:v>43285.533252314817</c:v>
                </c:pt>
                <c:pt idx="17103">
                  <c:v>43285.538425925923</c:v>
                </c:pt>
                <c:pt idx="17104">
                  <c:v>43285.54351851852</c:v>
                </c:pt>
                <c:pt idx="17105">
                  <c:v>43285.548518518517</c:v>
                </c:pt>
                <c:pt idx="17106">
                  <c:v>43285.553530092591</c:v>
                </c:pt>
                <c:pt idx="17107">
                  <c:v>43285.558298611111</c:v>
                </c:pt>
                <c:pt idx="17108">
                  <c:v>43285.563101851854</c:v>
                </c:pt>
                <c:pt idx="17109">
                  <c:v>43285.567870370367</c:v>
                </c:pt>
                <c:pt idx="17110">
                  <c:v>43285.572465277779</c:v>
                </c:pt>
                <c:pt idx="17111">
                  <c:v>43285.577141203707</c:v>
                </c:pt>
                <c:pt idx="17112">
                  <c:v>43285.581724537034</c:v>
                </c:pt>
                <c:pt idx="17113">
                  <c:v>43285.586331018516</c:v>
                </c:pt>
                <c:pt idx="17114">
                  <c:v>43285.590752314813</c:v>
                </c:pt>
                <c:pt idx="17115">
                  <c:v>43285.595069444447</c:v>
                </c:pt>
                <c:pt idx="17116">
                  <c:v>43285.599409722221</c:v>
                </c:pt>
                <c:pt idx="17117">
                  <c:v>43285.603541666664</c:v>
                </c:pt>
                <c:pt idx="17118">
                  <c:v>43285.611747685187</c:v>
                </c:pt>
                <c:pt idx="17119">
                  <c:v>43285.615601851852</c:v>
                </c:pt>
                <c:pt idx="17120">
                  <c:v>43285.619699074072</c:v>
                </c:pt>
                <c:pt idx="17121">
                  <c:v>43285.62777777778</c:v>
                </c:pt>
                <c:pt idx="17122">
                  <c:v>43285.631898148145</c:v>
                </c:pt>
                <c:pt idx="17123">
                  <c:v>43285.640104166669</c:v>
                </c:pt>
                <c:pt idx="17124">
                  <c:v>43285.656354166669</c:v>
                </c:pt>
                <c:pt idx="17125">
                  <c:v>43285.660358796296</c:v>
                </c:pt>
                <c:pt idx="17126">
                  <c:v>43285.664537037039</c:v>
                </c:pt>
                <c:pt idx="17127">
                  <c:v>43285.668703703705</c:v>
                </c:pt>
                <c:pt idx="17128">
                  <c:v>43285.672893518517</c:v>
                </c:pt>
                <c:pt idx="17129">
                  <c:v>43285.677175925928</c:v>
                </c:pt>
                <c:pt idx="17130">
                  <c:v>43285.681400462963</c:v>
                </c:pt>
                <c:pt idx="17131">
                  <c:v>43285.685752314814</c:v>
                </c:pt>
                <c:pt idx="17132">
                  <c:v>43285.690023148149</c:v>
                </c:pt>
                <c:pt idx="17133">
                  <c:v>43285.694525462961</c:v>
                </c:pt>
                <c:pt idx="17134">
                  <c:v>43285.699502314812</c:v>
                </c:pt>
                <c:pt idx="17135">
                  <c:v>43285.704050925924</c:v>
                </c:pt>
                <c:pt idx="17136">
                  <c:v>43285.708472222221</c:v>
                </c:pt>
                <c:pt idx="17137">
                  <c:v>43285.712939814817</c:v>
                </c:pt>
                <c:pt idx="17138">
                  <c:v>43285.732395833336</c:v>
                </c:pt>
                <c:pt idx="17139">
                  <c:v>43286.337314814817</c:v>
                </c:pt>
                <c:pt idx="17140">
                  <c:v>43286.355613425927</c:v>
                </c:pt>
                <c:pt idx="17141">
                  <c:v>43286.364849537036</c:v>
                </c:pt>
                <c:pt idx="17142">
                  <c:v>43286.373796296299</c:v>
                </c:pt>
                <c:pt idx="17143">
                  <c:v>43286.38989583333</c:v>
                </c:pt>
                <c:pt idx="17144">
                  <c:v>43286.397638888891</c:v>
                </c:pt>
                <c:pt idx="17145">
                  <c:v>43286.405150462961</c:v>
                </c:pt>
                <c:pt idx="17146">
                  <c:v>43286.412592592591</c:v>
                </c:pt>
                <c:pt idx="17147">
                  <c:v>43286.419618055559</c:v>
                </c:pt>
                <c:pt idx="17148">
                  <c:v>43286.426562499997</c:v>
                </c:pt>
                <c:pt idx="17149">
                  <c:v>43286.433321759258</c:v>
                </c:pt>
                <c:pt idx="17150">
                  <c:v>43286.439918981479</c:v>
                </c:pt>
                <c:pt idx="17151">
                  <c:v>43286.446423611109</c:v>
                </c:pt>
                <c:pt idx="17152">
                  <c:v>43286.452719907407</c:v>
                </c:pt>
                <c:pt idx="17153">
                  <c:v>43286.458749999998</c:v>
                </c:pt>
                <c:pt idx="17154">
                  <c:v>43286.465081018519</c:v>
                </c:pt>
                <c:pt idx="17155">
                  <c:v>43286.471215277779</c:v>
                </c:pt>
                <c:pt idx="17156">
                  <c:v>43286.476851851854</c:v>
                </c:pt>
                <c:pt idx="17157">
                  <c:v>43286.488715277781</c:v>
                </c:pt>
                <c:pt idx="17158">
                  <c:v>43286.494467592594</c:v>
                </c:pt>
                <c:pt idx="17159">
                  <c:v>43286.505543981482</c:v>
                </c:pt>
                <c:pt idx="17160">
                  <c:v>43286.511122685188</c:v>
                </c:pt>
                <c:pt idx="17161">
                  <c:v>43286.51666666667</c:v>
                </c:pt>
                <c:pt idx="17162">
                  <c:v>43286.532199074078</c:v>
                </c:pt>
                <c:pt idx="17163">
                  <c:v>43286.570763888885</c:v>
                </c:pt>
                <c:pt idx="17164">
                  <c:v>43286.589016203703</c:v>
                </c:pt>
                <c:pt idx="17165">
                  <c:v>43286.59752314815</c:v>
                </c:pt>
                <c:pt idx="17166">
                  <c:v>43286.601817129631</c:v>
                </c:pt>
                <c:pt idx="17167">
                  <c:v>43286.780914351853</c:v>
                </c:pt>
                <c:pt idx="17168">
                  <c:v>43287.358472222222</c:v>
                </c:pt>
                <c:pt idx="17169">
                  <c:v>43287.366759259261</c:v>
                </c:pt>
                <c:pt idx="17170">
                  <c:v>43287.393240740741</c:v>
                </c:pt>
                <c:pt idx="17171">
                  <c:v>43287.399236111109</c:v>
                </c:pt>
                <c:pt idx="17172">
                  <c:v>43287.405416666668</c:v>
                </c:pt>
                <c:pt idx="17173">
                  <c:v>43287.411585648151</c:v>
                </c:pt>
                <c:pt idx="17174">
                  <c:v>43287.41814814815</c:v>
                </c:pt>
                <c:pt idx="17175">
                  <c:v>43287.431250000001</c:v>
                </c:pt>
                <c:pt idx="17176">
                  <c:v>43287.437268518515</c:v>
                </c:pt>
                <c:pt idx="17177">
                  <c:v>43287.448310185187</c:v>
                </c:pt>
                <c:pt idx="17178">
                  <c:v>43287.454004629632</c:v>
                </c:pt>
                <c:pt idx="17179">
                  <c:v>43287.459432870368</c:v>
                </c:pt>
                <c:pt idx="17180">
                  <c:v>43287.464988425927</c:v>
                </c:pt>
                <c:pt idx="17181">
                  <c:v>43287.474247685182</c:v>
                </c:pt>
                <c:pt idx="17182">
                  <c:v>43287.49454861111</c:v>
                </c:pt>
                <c:pt idx="17183">
                  <c:v>43287.535856481481</c:v>
                </c:pt>
                <c:pt idx="17184">
                  <c:v>43287.540231481478</c:v>
                </c:pt>
                <c:pt idx="17185">
                  <c:v>43287.544571759259</c:v>
                </c:pt>
                <c:pt idx="17186">
                  <c:v>43287.548854166664</c:v>
                </c:pt>
                <c:pt idx="17187">
                  <c:v>43287.552997685183</c:v>
                </c:pt>
                <c:pt idx="17188">
                  <c:v>43287.557152777779</c:v>
                </c:pt>
                <c:pt idx="17189">
                  <c:v>43287.561365740738</c:v>
                </c:pt>
                <c:pt idx="17190">
                  <c:v>43287.565555555557</c:v>
                </c:pt>
                <c:pt idx="17191">
                  <c:v>43287.569756944446</c:v>
                </c:pt>
                <c:pt idx="17192">
                  <c:v>43287.573912037034</c:v>
                </c:pt>
                <c:pt idx="17193">
                  <c:v>43287.5781712963</c:v>
                </c:pt>
                <c:pt idx="17194">
                  <c:v>43287.582372685189</c:v>
                </c:pt>
                <c:pt idx="17195">
                  <c:v>43287.586863425924</c:v>
                </c:pt>
                <c:pt idx="17196">
                  <c:v>43287.595011574071</c:v>
                </c:pt>
                <c:pt idx="17197">
                  <c:v>43287.599363425928</c:v>
                </c:pt>
                <c:pt idx="17198">
                  <c:v>43287.603483796294</c:v>
                </c:pt>
                <c:pt idx="17199">
                  <c:v>43287.607546296298</c:v>
                </c:pt>
                <c:pt idx="17200">
                  <c:v>43287.61146990741</c:v>
                </c:pt>
                <c:pt idx="17201">
                  <c:v>43287.615370370368</c:v>
                </c:pt>
                <c:pt idx="17202">
                  <c:v>43287.619259259256</c:v>
                </c:pt>
                <c:pt idx="17203">
                  <c:v>43287.623460648145</c:v>
                </c:pt>
                <c:pt idx="17204">
                  <c:v>43287.627847222226</c:v>
                </c:pt>
                <c:pt idx="17205">
                  <c:v>43287.631979166668</c:v>
                </c:pt>
                <c:pt idx="17206">
                  <c:v>43287.636076388888</c:v>
                </c:pt>
                <c:pt idx="17207">
                  <c:v>43287.640289351853</c:v>
                </c:pt>
                <c:pt idx="17208">
                  <c:v>43287.644456018519</c:v>
                </c:pt>
                <c:pt idx="17209">
                  <c:v>43287.648587962962</c:v>
                </c:pt>
                <c:pt idx="17210">
                  <c:v>43287.652812499997</c:v>
                </c:pt>
                <c:pt idx="17211">
                  <c:v>43287.65697916667</c:v>
                </c:pt>
                <c:pt idx="17212">
                  <c:v>43287.661192129628</c:v>
                </c:pt>
                <c:pt idx="17213">
                  <c:v>43287.665590277778</c:v>
                </c:pt>
                <c:pt idx="17214">
                  <c:v>43287.670243055552</c:v>
                </c:pt>
                <c:pt idx="17215">
                  <c:v>43287.675023148149</c:v>
                </c:pt>
                <c:pt idx="17216">
                  <c:v>43287.680127314816</c:v>
                </c:pt>
                <c:pt idx="17217">
                  <c:v>43287.685543981483</c:v>
                </c:pt>
                <c:pt idx="17218">
                  <c:v>43287.690844907411</c:v>
                </c:pt>
                <c:pt idx="17219">
                  <c:v>43287.696168981478</c:v>
                </c:pt>
                <c:pt idx="17220">
                  <c:v>43287.701979166668</c:v>
                </c:pt>
                <c:pt idx="17221">
                  <c:v>43287.708379629628</c:v>
                </c:pt>
                <c:pt idx="17222">
                  <c:v>43287.714363425926</c:v>
                </c:pt>
                <c:pt idx="17223">
                  <c:v>43287.720034722224</c:v>
                </c:pt>
                <c:pt idx="17224">
                  <c:v>43287.725613425922</c:v>
                </c:pt>
                <c:pt idx="17225">
                  <c:v>43287.731400462966</c:v>
                </c:pt>
                <c:pt idx="17226">
                  <c:v>43287.737453703703</c:v>
                </c:pt>
                <c:pt idx="17227">
                  <c:v>43287.743842592594</c:v>
                </c:pt>
                <c:pt idx="17228">
                  <c:v>43287.750381944446</c:v>
                </c:pt>
                <c:pt idx="17229">
                  <c:v>43287.7575</c:v>
                </c:pt>
                <c:pt idx="17230">
                  <c:v>43287.764872685184</c:v>
                </c:pt>
                <c:pt idx="17231">
                  <c:v>43287.77270833333</c:v>
                </c:pt>
                <c:pt idx="17232">
                  <c:v>43287.781493055554</c:v>
                </c:pt>
                <c:pt idx="17233">
                  <c:v>43288.383136574077</c:v>
                </c:pt>
                <c:pt idx="17234">
                  <c:v>43288.560312499998</c:v>
                </c:pt>
                <c:pt idx="17235">
                  <c:v>43288.565601851849</c:v>
                </c:pt>
                <c:pt idx="17236">
                  <c:v>43288.571180555555</c:v>
                </c:pt>
                <c:pt idx="17237">
                  <c:v>43288.576365740744</c:v>
                </c:pt>
                <c:pt idx="17238">
                  <c:v>43288.580636574072</c:v>
                </c:pt>
                <c:pt idx="17239">
                  <c:v>43288.584976851853</c:v>
                </c:pt>
                <c:pt idx="17240">
                  <c:v>43288.589062500003</c:v>
                </c:pt>
                <c:pt idx="17241">
                  <c:v>43288.594363425924</c:v>
                </c:pt>
                <c:pt idx="17242">
                  <c:v>43288.600671296299</c:v>
                </c:pt>
                <c:pt idx="17243">
                  <c:v>43288.605671296296</c:v>
                </c:pt>
                <c:pt idx="17244">
                  <c:v>43288.610949074071</c:v>
                </c:pt>
                <c:pt idx="17245">
                  <c:v>43288.614988425928</c:v>
                </c:pt>
                <c:pt idx="17246">
                  <c:v>43288.619108796294</c:v>
                </c:pt>
                <c:pt idx="17247">
                  <c:v>43288.623206018521</c:v>
                </c:pt>
                <c:pt idx="17248">
                  <c:v>43288.627627314818</c:v>
                </c:pt>
                <c:pt idx="17249">
                  <c:v>43288.63212962963</c:v>
                </c:pt>
                <c:pt idx="17250">
                  <c:v>43288.637048611112</c:v>
                </c:pt>
                <c:pt idx="17251">
                  <c:v>43288.641377314816</c:v>
                </c:pt>
                <c:pt idx="17252">
                  <c:v>43288.64534722222</c:v>
                </c:pt>
                <c:pt idx="17253">
                  <c:v>43288.649270833332</c:v>
                </c:pt>
                <c:pt idx="17254">
                  <c:v>43288.653553240743</c:v>
                </c:pt>
                <c:pt idx="17255">
                  <c:v>43288.657604166663</c:v>
                </c:pt>
                <c:pt idx="17256">
                  <c:v>43288.661527777775</c:v>
                </c:pt>
                <c:pt idx="17257">
                  <c:v>43288.665486111109</c:v>
                </c:pt>
                <c:pt idx="17258">
                  <c:v>43288.669525462959</c:v>
                </c:pt>
                <c:pt idx="17259">
                  <c:v>43288.674016203702</c:v>
                </c:pt>
                <c:pt idx="17260">
                  <c:v>43288.705335648148</c:v>
                </c:pt>
                <c:pt idx="17261">
                  <c:v>43288.717210648145</c:v>
                </c:pt>
                <c:pt idx="17262">
                  <c:v>43288.728900462964</c:v>
                </c:pt>
                <c:pt idx="17263">
                  <c:v>43288.736701388887</c:v>
                </c:pt>
                <c:pt idx="17264">
                  <c:v>43289.337060185186</c:v>
                </c:pt>
                <c:pt idx="17265">
                  <c:v>43289.369722222225</c:v>
                </c:pt>
                <c:pt idx="17266">
                  <c:v>43289.378298611111</c:v>
                </c:pt>
                <c:pt idx="17267">
                  <c:v>43289.385763888888</c:v>
                </c:pt>
                <c:pt idx="17268">
                  <c:v>43289.393055555556</c:v>
                </c:pt>
                <c:pt idx="17269">
                  <c:v>43289.399976851855</c:v>
                </c:pt>
                <c:pt idx="17270">
                  <c:v>43289.420405092591</c:v>
                </c:pt>
                <c:pt idx="17271">
                  <c:v>43289.426840277774</c:v>
                </c:pt>
                <c:pt idx="17272">
                  <c:v>43289.433055555557</c:v>
                </c:pt>
                <c:pt idx="17273">
                  <c:v>43289.438668981478</c:v>
                </c:pt>
                <c:pt idx="17274">
                  <c:v>43289.444074074076</c:v>
                </c:pt>
                <c:pt idx="17275">
                  <c:v>43289.449664351851</c:v>
                </c:pt>
                <c:pt idx="17276">
                  <c:v>43289.639108796298</c:v>
                </c:pt>
                <c:pt idx="17277">
                  <c:v>43289.6559837963</c:v>
                </c:pt>
                <c:pt idx="17278">
                  <c:v>43289.703379629631</c:v>
                </c:pt>
                <c:pt idx="17279">
                  <c:v>43289.736157407409</c:v>
                </c:pt>
                <c:pt idx="17280">
                  <c:v>43290.451874999999</c:v>
                </c:pt>
                <c:pt idx="17281">
                  <c:v>43290.501516203702</c:v>
                </c:pt>
                <c:pt idx="17282">
                  <c:v>43290.507013888891</c:v>
                </c:pt>
                <c:pt idx="17283">
                  <c:v>43290.526319444441</c:v>
                </c:pt>
                <c:pt idx="17284">
                  <c:v>43290.575370370374</c:v>
                </c:pt>
                <c:pt idx="17285">
                  <c:v>43290.579571759263</c:v>
                </c:pt>
                <c:pt idx="17286">
                  <c:v>43290.597870370373</c:v>
                </c:pt>
                <c:pt idx="17287">
                  <c:v>43290.612847222219</c:v>
                </c:pt>
                <c:pt idx="17288">
                  <c:v>43290.619131944448</c:v>
                </c:pt>
                <c:pt idx="17289">
                  <c:v>43290.628321759257</c:v>
                </c:pt>
                <c:pt idx="17290">
                  <c:v>43290.639918981484</c:v>
                </c:pt>
                <c:pt idx="17291">
                  <c:v>43290.64576388889</c:v>
                </c:pt>
                <c:pt idx="17292">
                  <c:v>43290.653171296297</c:v>
                </c:pt>
                <c:pt idx="17293">
                  <c:v>43290.702916666669</c:v>
                </c:pt>
                <c:pt idx="17294">
                  <c:v>43290.738564814812</c:v>
                </c:pt>
                <c:pt idx="17295">
                  <c:v>43291.360891203702</c:v>
                </c:pt>
                <c:pt idx="17296">
                  <c:v>43291.372824074075</c:v>
                </c:pt>
                <c:pt idx="17297">
                  <c:v>43291.382777777777</c:v>
                </c:pt>
                <c:pt idx="17298">
                  <c:v>43291.390219907407</c:v>
                </c:pt>
                <c:pt idx="17299">
                  <c:v>43291.396643518521</c:v>
                </c:pt>
                <c:pt idx="17300">
                  <c:v>43291.402222222219</c:v>
                </c:pt>
                <c:pt idx="17301">
                  <c:v>43291.407754629632</c:v>
                </c:pt>
                <c:pt idx="17302">
                  <c:v>43291.413518518515</c:v>
                </c:pt>
                <c:pt idx="17303">
                  <c:v>43291.419374999998</c:v>
                </c:pt>
                <c:pt idx="17304">
                  <c:v>43291.425266203703</c:v>
                </c:pt>
                <c:pt idx="17305">
                  <c:v>43291.451944444445</c:v>
                </c:pt>
                <c:pt idx="17306">
                  <c:v>43291.457650462966</c:v>
                </c:pt>
                <c:pt idx="17307">
                  <c:v>43291.462175925924</c:v>
                </c:pt>
                <c:pt idx="17308">
                  <c:v>43291.466747685183</c:v>
                </c:pt>
                <c:pt idx="17309">
                  <c:v>43291.471087962964</c:v>
                </c:pt>
                <c:pt idx="17310">
                  <c:v>43291.475474537037</c:v>
                </c:pt>
                <c:pt idx="17311">
                  <c:v>43291.479884259257</c:v>
                </c:pt>
                <c:pt idx="17312">
                  <c:v>43291.484166666669</c:v>
                </c:pt>
                <c:pt idx="17313">
                  <c:v>43291.488379629627</c:v>
                </c:pt>
                <c:pt idx="17314">
                  <c:v>43291.501296296294</c:v>
                </c:pt>
                <c:pt idx="17315">
                  <c:v>43291.505636574075</c:v>
                </c:pt>
                <c:pt idx="17316">
                  <c:v>43291.510462962964</c:v>
                </c:pt>
                <c:pt idx="17317">
                  <c:v>43291.515706018516</c:v>
                </c:pt>
                <c:pt idx="17318">
                  <c:v>43291.520532407405</c:v>
                </c:pt>
                <c:pt idx="17319">
                  <c:v>43291.525925925926</c:v>
                </c:pt>
                <c:pt idx="17320">
                  <c:v>43291.531770833331</c:v>
                </c:pt>
                <c:pt idx="17321">
                  <c:v>43291.537268518521</c:v>
                </c:pt>
                <c:pt idx="17322">
                  <c:v>43291.542222222219</c:v>
                </c:pt>
                <c:pt idx="17323">
                  <c:v>43291.546574074076</c:v>
                </c:pt>
                <c:pt idx="17324">
                  <c:v>43291.552291666667</c:v>
                </c:pt>
                <c:pt idx="17325">
                  <c:v>43291.557627314818</c:v>
                </c:pt>
                <c:pt idx="17326">
                  <c:v>43291.567407407405</c:v>
                </c:pt>
                <c:pt idx="17327">
                  <c:v>43291.573344907411</c:v>
                </c:pt>
                <c:pt idx="17328">
                  <c:v>43291.57775462963</c:v>
                </c:pt>
                <c:pt idx="17329">
                  <c:v>43291.592268518521</c:v>
                </c:pt>
                <c:pt idx="17330">
                  <c:v>43291.604201388887</c:v>
                </c:pt>
                <c:pt idx="17331">
                  <c:v>43291.636122685188</c:v>
                </c:pt>
                <c:pt idx="17332">
                  <c:v>43291.660636574074</c:v>
                </c:pt>
                <c:pt idx="17333">
                  <c:v>43291.66479166667</c:v>
                </c:pt>
                <c:pt idx="17334">
                  <c:v>43291.672268518516</c:v>
                </c:pt>
                <c:pt idx="17335">
                  <c:v>43291.684537037036</c:v>
                </c:pt>
                <c:pt idx="17336">
                  <c:v>43291.700798611113</c:v>
                </c:pt>
                <c:pt idx="17337">
                  <c:v>43291.72446759259</c:v>
                </c:pt>
                <c:pt idx="17338">
                  <c:v>43291.748310185183</c:v>
                </c:pt>
                <c:pt idx="17339">
                  <c:v>43292.334085648145</c:v>
                </c:pt>
                <c:pt idx="17340">
                  <c:v>43292.34642361111</c:v>
                </c:pt>
                <c:pt idx="17341">
                  <c:v>43292.356412037036</c:v>
                </c:pt>
                <c:pt idx="17342">
                  <c:v>43292.367175925923</c:v>
                </c:pt>
                <c:pt idx="17343">
                  <c:v>43292.374560185184</c:v>
                </c:pt>
                <c:pt idx="17344">
                  <c:v>43292.381666666668</c:v>
                </c:pt>
                <c:pt idx="17345">
                  <c:v>43292.388159722221</c:v>
                </c:pt>
                <c:pt idx="17346">
                  <c:v>43292.394560185188</c:v>
                </c:pt>
                <c:pt idx="17347">
                  <c:v>43292.400567129633</c:v>
                </c:pt>
                <c:pt idx="17348">
                  <c:v>43292.406145833331</c:v>
                </c:pt>
                <c:pt idx="17349">
                  <c:v>43292.411759259259</c:v>
                </c:pt>
                <c:pt idx="17350">
                  <c:v>43292.417349537034</c:v>
                </c:pt>
                <c:pt idx="17351">
                  <c:v>43292.423171296294</c:v>
                </c:pt>
                <c:pt idx="17352">
                  <c:v>43292.429050925923</c:v>
                </c:pt>
                <c:pt idx="17353">
                  <c:v>43292.434594907405</c:v>
                </c:pt>
                <c:pt idx="17354">
                  <c:v>43292.439826388887</c:v>
                </c:pt>
                <c:pt idx="17355">
                  <c:v>43292.445</c:v>
                </c:pt>
                <c:pt idx="17356">
                  <c:v>43292.450069444443</c:v>
                </c:pt>
                <c:pt idx="17357">
                  <c:v>43292.455520833333</c:v>
                </c:pt>
                <c:pt idx="17358">
                  <c:v>43292.460740740738</c:v>
                </c:pt>
                <c:pt idx="17359">
                  <c:v>43292.465949074074</c:v>
                </c:pt>
                <c:pt idx="17360">
                  <c:v>43292.470914351848</c:v>
                </c:pt>
                <c:pt idx="17361">
                  <c:v>43292.475821759261</c:v>
                </c:pt>
                <c:pt idx="17362">
                  <c:v>43292.480729166666</c:v>
                </c:pt>
                <c:pt idx="17363">
                  <c:v>43292.485486111109</c:v>
                </c:pt>
                <c:pt idx="17364">
                  <c:v>43292.490393518521</c:v>
                </c:pt>
                <c:pt idx="17365">
                  <c:v>43292.495312500003</c:v>
                </c:pt>
                <c:pt idx="17366">
                  <c:v>43292.5000462963</c:v>
                </c:pt>
                <c:pt idx="17367">
                  <c:v>43292.504664351851</c:v>
                </c:pt>
                <c:pt idx="17368">
                  <c:v>43292.509259259263</c:v>
                </c:pt>
                <c:pt idx="17369">
                  <c:v>43292.513645833336</c:v>
                </c:pt>
                <c:pt idx="17370">
                  <c:v>43292.517962962964</c:v>
                </c:pt>
                <c:pt idx="17371">
                  <c:v>43292.522546296299</c:v>
                </c:pt>
                <c:pt idx="17372">
                  <c:v>43292.526909722219</c:v>
                </c:pt>
                <c:pt idx="17373">
                  <c:v>43292.531134259261</c:v>
                </c:pt>
                <c:pt idx="17374">
                  <c:v>43292.535428240742</c:v>
                </c:pt>
                <c:pt idx="17375">
                  <c:v>43292.540069444447</c:v>
                </c:pt>
                <c:pt idx="17376">
                  <c:v>43292.545069444444</c:v>
                </c:pt>
                <c:pt idx="17377">
                  <c:v>43292.555</c:v>
                </c:pt>
                <c:pt idx="17378">
                  <c:v>43292.560196759259</c:v>
                </c:pt>
                <c:pt idx="17379">
                  <c:v>43292.564560185187</c:v>
                </c:pt>
                <c:pt idx="17380">
                  <c:v>43292.568761574075</c:v>
                </c:pt>
                <c:pt idx="17381">
                  <c:v>43292.57271990741</c:v>
                </c:pt>
                <c:pt idx="17382">
                  <c:v>43292.577037037037</c:v>
                </c:pt>
                <c:pt idx="17383">
                  <c:v>43292.581446759257</c:v>
                </c:pt>
                <c:pt idx="17384">
                  <c:v>43292.585648148146</c:v>
                </c:pt>
                <c:pt idx="17385">
                  <c:v>43292.589687500003</c:v>
                </c:pt>
                <c:pt idx="17386">
                  <c:v>43292.5937962963</c:v>
                </c:pt>
                <c:pt idx="17387">
                  <c:v>43292.598449074074</c:v>
                </c:pt>
                <c:pt idx="17388">
                  <c:v>43292.607094907406</c:v>
                </c:pt>
                <c:pt idx="17389">
                  <c:v>43292.611296296294</c:v>
                </c:pt>
                <c:pt idx="17390">
                  <c:v>43292.615185185183</c:v>
                </c:pt>
                <c:pt idx="17391">
                  <c:v>43292.62296296296</c:v>
                </c:pt>
                <c:pt idx="17392">
                  <c:v>43292.626898148148</c:v>
                </c:pt>
                <c:pt idx="17393">
                  <c:v>43292.630844907406</c:v>
                </c:pt>
                <c:pt idx="17394">
                  <c:v>43292.634826388887</c:v>
                </c:pt>
                <c:pt idx="17395">
                  <c:v>43292.638807870368</c:v>
                </c:pt>
                <c:pt idx="17396">
                  <c:v>43292.64271990741</c:v>
                </c:pt>
                <c:pt idx="17397">
                  <c:v>43292.646840277775</c:v>
                </c:pt>
                <c:pt idx="17398">
                  <c:v>43292.650636574072</c:v>
                </c:pt>
                <c:pt idx="17399">
                  <c:v>43292.654317129629</c:v>
                </c:pt>
                <c:pt idx="17400">
                  <c:v>43292.658032407409</c:v>
                </c:pt>
                <c:pt idx="17401">
                  <c:v>43292.665532407409</c:v>
                </c:pt>
                <c:pt idx="17402">
                  <c:v>43292.669317129628</c:v>
                </c:pt>
                <c:pt idx="17403">
                  <c:v>43292.673136574071</c:v>
                </c:pt>
                <c:pt idx="17404">
                  <c:v>43292.67690972222</c:v>
                </c:pt>
                <c:pt idx="17405">
                  <c:v>43292.680763888886</c:v>
                </c:pt>
                <c:pt idx="17406">
                  <c:v>43292.684571759259</c:v>
                </c:pt>
                <c:pt idx="17407">
                  <c:v>43292.72724537037</c:v>
                </c:pt>
                <c:pt idx="17408">
                  <c:v>43292.731712962966</c:v>
                </c:pt>
                <c:pt idx="17409">
                  <c:v>43292.736377314817</c:v>
                </c:pt>
                <c:pt idx="17410">
                  <c:v>43292.741747685184</c:v>
                </c:pt>
                <c:pt idx="17411">
                  <c:v>43292.74795138889</c:v>
                </c:pt>
                <c:pt idx="17412">
                  <c:v>43292.754259259258</c:v>
                </c:pt>
                <c:pt idx="17413">
                  <c:v>43292.760185185187</c:v>
                </c:pt>
                <c:pt idx="17414">
                  <c:v>43292.766736111109</c:v>
                </c:pt>
                <c:pt idx="17415">
                  <c:v>43293.34847222222</c:v>
                </c:pt>
                <c:pt idx="17416">
                  <c:v>43293.358969907407</c:v>
                </c:pt>
                <c:pt idx="17417">
                  <c:v>43293.367442129631</c:v>
                </c:pt>
                <c:pt idx="17418">
                  <c:v>43293.375185185185</c:v>
                </c:pt>
                <c:pt idx="17419">
                  <c:v>43293.382662037038</c:v>
                </c:pt>
                <c:pt idx="17420">
                  <c:v>43293.389664351853</c:v>
                </c:pt>
                <c:pt idx="17421">
                  <c:v>43293.396192129629</c:v>
                </c:pt>
                <c:pt idx="17422">
                  <c:v>43293.402245370373</c:v>
                </c:pt>
                <c:pt idx="17423">
                  <c:v>43293.408599537041</c:v>
                </c:pt>
                <c:pt idx="17424">
                  <c:v>43293.415266203701</c:v>
                </c:pt>
                <c:pt idx="17425">
                  <c:v>43293.422037037039</c:v>
                </c:pt>
                <c:pt idx="17426">
                  <c:v>43293.428854166668</c:v>
                </c:pt>
                <c:pt idx="17427">
                  <c:v>43293.436018518521</c:v>
                </c:pt>
                <c:pt idx="17428">
                  <c:v>43293.442881944444</c:v>
                </c:pt>
                <c:pt idx="17429">
                  <c:v>43293.449664351851</c:v>
                </c:pt>
                <c:pt idx="17430">
                  <c:v>43293.456412037034</c:v>
                </c:pt>
                <c:pt idx="17431">
                  <c:v>43293.462916666664</c:v>
                </c:pt>
                <c:pt idx="17432">
                  <c:v>43293.469282407408</c:v>
                </c:pt>
                <c:pt idx="17433">
                  <c:v>43293.475624999999</c:v>
                </c:pt>
                <c:pt idx="17434">
                  <c:v>43293.48201388889</c:v>
                </c:pt>
                <c:pt idx="17435">
                  <c:v>43293.487974537034</c:v>
                </c:pt>
                <c:pt idx="17436">
                  <c:v>43293.493854166663</c:v>
                </c:pt>
                <c:pt idx="17437">
                  <c:v>43293.499710648146</c:v>
                </c:pt>
                <c:pt idx="17438">
                  <c:v>43293.505358796298</c:v>
                </c:pt>
                <c:pt idx="17439">
                  <c:v>43293.511064814818</c:v>
                </c:pt>
                <c:pt idx="17440">
                  <c:v>43293.521527777775</c:v>
                </c:pt>
                <c:pt idx="17441">
                  <c:v>43293.526886574073</c:v>
                </c:pt>
                <c:pt idx="17442">
                  <c:v>43293.532083333332</c:v>
                </c:pt>
                <c:pt idx="17443">
                  <c:v>43293.53733796296</c:v>
                </c:pt>
                <c:pt idx="17444">
                  <c:v>43293.542453703703</c:v>
                </c:pt>
                <c:pt idx="17445">
                  <c:v>43293.547372685185</c:v>
                </c:pt>
                <c:pt idx="17446">
                  <c:v>43293.552372685182</c:v>
                </c:pt>
                <c:pt idx="17447">
                  <c:v>43293.557175925926</c:v>
                </c:pt>
                <c:pt idx="17448">
                  <c:v>43293.562071759261</c:v>
                </c:pt>
                <c:pt idx="17449">
                  <c:v>43293.566863425927</c:v>
                </c:pt>
                <c:pt idx="17450">
                  <c:v>43293.571481481478</c:v>
                </c:pt>
                <c:pt idx="17451">
                  <c:v>43293.575914351852</c:v>
                </c:pt>
                <c:pt idx="17452">
                  <c:v>43293.580405092594</c:v>
                </c:pt>
                <c:pt idx="17453">
                  <c:v>43293.584907407407</c:v>
                </c:pt>
                <c:pt idx="17454">
                  <c:v>43293.589537037034</c:v>
                </c:pt>
                <c:pt idx="17455">
                  <c:v>43293.593819444446</c:v>
                </c:pt>
                <c:pt idx="17456">
                  <c:v>43293.597858796296</c:v>
                </c:pt>
                <c:pt idx="17457">
                  <c:v>43293.602037037039</c:v>
                </c:pt>
                <c:pt idx="17458">
                  <c:v>43293.606307870374</c:v>
                </c:pt>
                <c:pt idx="17459">
                  <c:v>43293.610208333332</c:v>
                </c:pt>
                <c:pt idx="17460">
                  <c:v>43293.614282407405</c:v>
                </c:pt>
                <c:pt idx="17461">
                  <c:v>43293.618206018517</c:v>
                </c:pt>
                <c:pt idx="17462">
                  <c:v>43293.648761574077</c:v>
                </c:pt>
                <c:pt idx="17463">
                  <c:v>43293.652824074074</c:v>
                </c:pt>
                <c:pt idx="17464">
                  <c:v>43293.657094907408</c:v>
                </c:pt>
                <c:pt idx="17465">
                  <c:v>43293.7190625</c:v>
                </c:pt>
                <c:pt idx="17466">
                  <c:v>43293.752280092594</c:v>
                </c:pt>
                <c:pt idx="17467">
                  <c:v>43293.759212962963</c:v>
                </c:pt>
                <c:pt idx="17468">
                  <c:v>43293.766840277778</c:v>
                </c:pt>
                <c:pt idx="17469">
                  <c:v>43293.775821759256</c:v>
                </c:pt>
                <c:pt idx="17470">
                  <c:v>43294.448425925926</c:v>
                </c:pt>
                <c:pt idx="17471">
                  <c:v>43294.471956018519</c:v>
                </c:pt>
                <c:pt idx="17472">
                  <c:v>43294.485671296294</c:v>
                </c:pt>
                <c:pt idx="17473">
                  <c:v>43294.494675925926</c:v>
                </c:pt>
                <c:pt idx="17474">
                  <c:v>43294.503518518519</c:v>
                </c:pt>
                <c:pt idx="17475">
                  <c:v>43294.512465277781</c:v>
                </c:pt>
                <c:pt idx="17476">
                  <c:v>43294.517071759263</c:v>
                </c:pt>
                <c:pt idx="17477">
                  <c:v>43294.525648148148</c:v>
                </c:pt>
                <c:pt idx="17478">
                  <c:v>43294.529907407406</c:v>
                </c:pt>
                <c:pt idx="17479">
                  <c:v>43294.546793981484</c:v>
                </c:pt>
                <c:pt idx="17480">
                  <c:v>43294.686562499999</c:v>
                </c:pt>
                <c:pt idx="17481">
                  <c:v>43294.723564814813</c:v>
                </c:pt>
                <c:pt idx="17482">
                  <c:v>43295.568877314814</c:v>
                </c:pt>
                <c:pt idx="17483">
                  <c:v>43295.712361111109</c:v>
                </c:pt>
                <c:pt idx="17484">
                  <c:v>43296.763043981482</c:v>
                </c:pt>
                <c:pt idx="17485">
                  <c:v>43297.368495370371</c:v>
                </c:pt>
                <c:pt idx="17486">
                  <c:v>43297.443391203706</c:v>
                </c:pt>
                <c:pt idx="17487">
                  <c:v>43297.466516203705</c:v>
                </c:pt>
                <c:pt idx="17488">
                  <c:v>43297.472361111111</c:v>
                </c:pt>
                <c:pt idx="17489">
                  <c:v>43297.478333333333</c:v>
                </c:pt>
                <c:pt idx="17490">
                  <c:v>43297.483263888891</c:v>
                </c:pt>
                <c:pt idx="17491">
                  <c:v>43297.533379629633</c:v>
                </c:pt>
                <c:pt idx="17492">
                  <c:v>43297.595023148147</c:v>
                </c:pt>
                <c:pt idx="17493">
                  <c:v>43297.607476851852</c:v>
                </c:pt>
                <c:pt idx="17494">
                  <c:v>43297.726423611108</c:v>
                </c:pt>
                <c:pt idx="17495">
                  <c:v>43297.730925925927</c:v>
                </c:pt>
                <c:pt idx="17496">
                  <c:v>43297.741585648146</c:v>
                </c:pt>
                <c:pt idx="17497">
                  <c:v>43297.753078703703</c:v>
                </c:pt>
                <c:pt idx="17498">
                  <c:v>43297.765231481484</c:v>
                </c:pt>
                <c:pt idx="17499">
                  <c:v>43298.473101851851</c:v>
                </c:pt>
                <c:pt idx="17500">
                  <c:v>43298.479201388887</c:v>
                </c:pt>
                <c:pt idx="17501">
                  <c:v>43298.507326388892</c:v>
                </c:pt>
                <c:pt idx="17502">
                  <c:v>43298.513159722221</c:v>
                </c:pt>
                <c:pt idx="17503">
                  <c:v>43298.517777777779</c:v>
                </c:pt>
                <c:pt idx="17504">
                  <c:v>43298.522465277776</c:v>
                </c:pt>
                <c:pt idx="17505">
                  <c:v>43298.526701388888</c:v>
                </c:pt>
                <c:pt idx="17506">
                  <c:v>43298.531481481485</c:v>
                </c:pt>
                <c:pt idx="17507">
                  <c:v>43298.622974537036</c:v>
                </c:pt>
                <c:pt idx="17508">
                  <c:v>43298.627164351848</c:v>
                </c:pt>
                <c:pt idx="17509">
                  <c:v>43298.631909722222</c:v>
                </c:pt>
                <c:pt idx="17510">
                  <c:v>43298.640856481485</c:v>
                </c:pt>
                <c:pt idx="17511">
                  <c:v>43298.649571759262</c:v>
                </c:pt>
                <c:pt idx="17512">
                  <c:v>43299.431608796294</c:v>
                </c:pt>
                <c:pt idx="17513">
                  <c:v>43299.437118055554</c:v>
                </c:pt>
                <c:pt idx="17514">
                  <c:v>43299.482187499998</c:v>
                </c:pt>
                <c:pt idx="17515">
                  <c:v>43299.504189814812</c:v>
                </c:pt>
                <c:pt idx="17516">
                  <c:v>43299.563321759262</c:v>
                </c:pt>
                <c:pt idx="17517">
                  <c:v>43299.576516203706</c:v>
                </c:pt>
                <c:pt idx="17518">
                  <c:v>43299.599930555552</c:v>
                </c:pt>
                <c:pt idx="17519">
                  <c:v>43299.604155092595</c:v>
                </c:pt>
                <c:pt idx="17520">
                  <c:v>43299.609988425924</c:v>
                </c:pt>
                <c:pt idx="17521">
                  <c:v>43299.645011574074</c:v>
                </c:pt>
                <c:pt idx="17522">
                  <c:v>43299.649085648147</c:v>
                </c:pt>
                <c:pt idx="17523">
                  <c:v>43299.661504629628</c:v>
                </c:pt>
                <c:pt idx="17524">
                  <c:v>43299.667094907411</c:v>
                </c:pt>
                <c:pt idx="17525">
                  <c:v>43299.680601851855</c:v>
                </c:pt>
                <c:pt idx="17526">
                  <c:v>43299.696574074071</c:v>
                </c:pt>
                <c:pt idx="17527">
                  <c:v>43299.702939814815</c:v>
                </c:pt>
                <c:pt idx="17528">
                  <c:v>43299.711793981478</c:v>
                </c:pt>
                <c:pt idx="17529">
                  <c:v>43299.718298611115</c:v>
                </c:pt>
                <c:pt idx="17530">
                  <c:v>43299.723321759258</c:v>
                </c:pt>
                <c:pt idx="17531">
                  <c:v>43299.736122685186</c:v>
                </c:pt>
                <c:pt idx="17532">
                  <c:v>43299.749224537038</c:v>
                </c:pt>
                <c:pt idx="17533">
                  <c:v>43299.761122685188</c:v>
                </c:pt>
                <c:pt idx="17534">
                  <c:v>43300.348946759259</c:v>
                </c:pt>
                <c:pt idx="17535">
                  <c:v>43300.372696759259</c:v>
                </c:pt>
                <c:pt idx="17536">
                  <c:v>43300.630613425928</c:v>
                </c:pt>
                <c:pt idx="17537">
                  <c:v>43300.663425925923</c:v>
                </c:pt>
                <c:pt idx="17538">
                  <c:v>43300.677384259259</c:v>
                </c:pt>
                <c:pt idx="17539">
                  <c:v>43300.738391203704</c:v>
                </c:pt>
                <c:pt idx="17540">
                  <c:v>43300.750277777777</c:v>
                </c:pt>
                <c:pt idx="17541">
                  <c:v>43301.359097222223</c:v>
                </c:pt>
                <c:pt idx="17542">
                  <c:v>43301.367534722223</c:v>
                </c:pt>
                <c:pt idx="17543">
                  <c:v>43301.374618055554</c:v>
                </c:pt>
                <c:pt idx="17544">
                  <c:v>43301.381331018521</c:v>
                </c:pt>
                <c:pt idx="17545">
                  <c:v>43301.38789351852</c:v>
                </c:pt>
                <c:pt idx="17546">
                  <c:v>43301.394918981481</c:v>
                </c:pt>
                <c:pt idx="17547">
                  <c:v>43301.402326388888</c:v>
                </c:pt>
                <c:pt idx="17548">
                  <c:v>43301.408854166664</c:v>
                </c:pt>
                <c:pt idx="17549">
                  <c:v>43301.4140625</c:v>
                </c:pt>
                <c:pt idx="17550">
                  <c:v>43301.419259259259</c:v>
                </c:pt>
                <c:pt idx="17551">
                  <c:v>43301.424409722225</c:v>
                </c:pt>
                <c:pt idx="17552">
                  <c:v>43301.429467592592</c:v>
                </c:pt>
                <c:pt idx="17553">
                  <c:v>43301.434513888889</c:v>
                </c:pt>
                <c:pt idx="17554">
                  <c:v>43301.439525462964</c:v>
                </c:pt>
                <c:pt idx="17555">
                  <c:v>43301.444467592592</c:v>
                </c:pt>
                <c:pt idx="17556">
                  <c:v>43301.449259259258</c:v>
                </c:pt>
                <c:pt idx="17557">
                  <c:v>43301.453946759262</c:v>
                </c:pt>
                <c:pt idx="17558">
                  <c:v>43301.458437499998</c:v>
                </c:pt>
                <c:pt idx="17559">
                  <c:v>43301.467465277776</c:v>
                </c:pt>
                <c:pt idx="17560">
                  <c:v>43301.523634259262</c:v>
                </c:pt>
                <c:pt idx="17561">
                  <c:v>43301.529224537036</c:v>
                </c:pt>
                <c:pt idx="17562">
                  <c:v>43301.536921296298</c:v>
                </c:pt>
                <c:pt idx="17563">
                  <c:v>43301.554305555554</c:v>
                </c:pt>
                <c:pt idx="17564">
                  <c:v>43301.566782407404</c:v>
                </c:pt>
                <c:pt idx="17565">
                  <c:v>43301.579039351855</c:v>
                </c:pt>
                <c:pt idx="17566">
                  <c:v>43301.58289351852</c:v>
                </c:pt>
                <c:pt idx="17567">
                  <c:v>43301.586712962962</c:v>
                </c:pt>
                <c:pt idx="17568">
                  <c:v>43301.590567129628</c:v>
                </c:pt>
                <c:pt idx="17569">
                  <c:v>43301.594629629632</c:v>
                </c:pt>
                <c:pt idx="17570">
                  <c:v>43301.598645833335</c:v>
                </c:pt>
                <c:pt idx="17571">
                  <c:v>43301.602534722224</c:v>
                </c:pt>
                <c:pt idx="17572">
                  <c:v>43301.606296296297</c:v>
                </c:pt>
                <c:pt idx="17573">
                  <c:v>43301.610162037039</c:v>
                </c:pt>
                <c:pt idx="17574">
                  <c:v>43301.613807870373</c:v>
                </c:pt>
                <c:pt idx="17575">
                  <c:v>43301.6174537037</c:v>
                </c:pt>
                <c:pt idx="17576">
                  <c:v>43301.621412037035</c:v>
                </c:pt>
                <c:pt idx="17577">
                  <c:v>43301.625601851854</c:v>
                </c:pt>
                <c:pt idx="17578">
                  <c:v>43301.629537037035</c:v>
                </c:pt>
                <c:pt idx="17579">
                  <c:v>43301.633240740739</c:v>
                </c:pt>
                <c:pt idx="17580">
                  <c:v>43301.636990740742</c:v>
                </c:pt>
                <c:pt idx="17581">
                  <c:v>43301.640729166669</c:v>
                </c:pt>
                <c:pt idx="17582">
                  <c:v>43301.644618055558</c:v>
                </c:pt>
                <c:pt idx="17583">
                  <c:v>43301.648726851854</c:v>
                </c:pt>
                <c:pt idx="17584">
                  <c:v>43301.652905092589</c:v>
                </c:pt>
                <c:pt idx="17585">
                  <c:v>43301.657395833332</c:v>
                </c:pt>
                <c:pt idx="17586">
                  <c:v>43301.661782407406</c:v>
                </c:pt>
                <c:pt idx="17587">
                  <c:v>43301.670034722221</c:v>
                </c:pt>
                <c:pt idx="17588">
                  <c:v>43301.674201388887</c:v>
                </c:pt>
                <c:pt idx="17589">
                  <c:v>43301.678356481483</c:v>
                </c:pt>
                <c:pt idx="17590">
                  <c:v>43301.682395833333</c:v>
                </c:pt>
                <c:pt idx="17591">
                  <c:v>43301.686400462961</c:v>
                </c:pt>
                <c:pt idx="17592">
                  <c:v>43301.690451388888</c:v>
                </c:pt>
                <c:pt idx="17593">
                  <c:v>43301.69458333333</c:v>
                </c:pt>
                <c:pt idx="17594">
                  <c:v>43301.698854166665</c:v>
                </c:pt>
                <c:pt idx="17595">
                  <c:v>43301.715729166666</c:v>
                </c:pt>
                <c:pt idx="17596">
                  <c:v>43301.720104166663</c:v>
                </c:pt>
                <c:pt idx="17597">
                  <c:v>43301.728819444441</c:v>
                </c:pt>
                <c:pt idx="17598">
                  <c:v>43301.749780092592</c:v>
                </c:pt>
                <c:pt idx="17599">
                  <c:v>43302.376712962963</c:v>
                </c:pt>
                <c:pt idx="17600">
                  <c:v>43302.389699074076</c:v>
                </c:pt>
                <c:pt idx="17601">
                  <c:v>43302.398506944446</c:v>
                </c:pt>
                <c:pt idx="17602">
                  <c:v>43302.405289351853</c:v>
                </c:pt>
                <c:pt idx="17603">
                  <c:v>43302.411770833336</c:v>
                </c:pt>
                <c:pt idx="17604">
                  <c:v>43302.418958333335</c:v>
                </c:pt>
                <c:pt idx="17605">
                  <c:v>43302.424942129626</c:v>
                </c:pt>
                <c:pt idx="17606">
                  <c:v>43302.431030092594</c:v>
                </c:pt>
                <c:pt idx="17607">
                  <c:v>43302.437071759261</c:v>
                </c:pt>
                <c:pt idx="17608">
                  <c:v>43302.443032407406</c:v>
                </c:pt>
                <c:pt idx="17609">
                  <c:v>43302.448506944442</c:v>
                </c:pt>
                <c:pt idx="17610">
                  <c:v>43302.453819444447</c:v>
                </c:pt>
                <c:pt idx="17611">
                  <c:v>43302.45853009259</c:v>
                </c:pt>
                <c:pt idx="17612">
                  <c:v>43302.463113425925</c:v>
                </c:pt>
                <c:pt idx="17613">
                  <c:v>43302.47210648148</c:v>
                </c:pt>
                <c:pt idx="17614">
                  <c:v>43302.476724537039</c:v>
                </c:pt>
                <c:pt idx="17615">
                  <c:v>43302.481539351851</c:v>
                </c:pt>
                <c:pt idx="17616">
                  <c:v>43302.486261574071</c:v>
                </c:pt>
                <c:pt idx="17617">
                  <c:v>43302.491041666668</c:v>
                </c:pt>
                <c:pt idx="17618">
                  <c:v>43302.500578703701</c:v>
                </c:pt>
                <c:pt idx="17619">
                  <c:v>43302.505104166667</c:v>
                </c:pt>
                <c:pt idx="17620">
                  <c:v>43302.509456018517</c:v>
                </c:pt>
                <c:pt idx="17621">
                  <c:v>43302.513749999998</c:v>
                </c:pt>
                <c:pt idx="17622">
                  <c:v>43302.517812500002</c:v>
                </c:pt>
                <c:pt idx="17623">
                  <c:v>43302.521863425929</c:v>
                </c:pt>
                <c:pt idx="17624">
                  <c:v>43302.525972222225</c:v>
                </c:pt>
                <c:pt idx="17625">
                  <c:v>43302.530081018522</c:v>
                </c:pt>
                <c:pt idx="17626">
                  <c:v>43302.534328703703</c:v>
                </c:pt>
                <c:pt idx="17627">
                  <c:v>43302.538657407407</c:v>
                </c:pt>
                <c:pt idx="17628">
                  <c:v>43302.546898148146</c:v>
                </c:pt>
                <c:pt idx="17629">
                  <c:v>43302.60628472222</c:v>
                </c:pt>
                <c:pt idx="17630">
                  <c:v>43302.610324074078</c:v>
                </c:pt>
                <c:pt idx="17631">
                  <c:v>43302.622974537036</c:v>
                </c:pt>
                <c:pt idx="17632">
                  <c:v>43302.63077546296</c:v>
                </c:pt>
                <c:pt idx="17633">
                  <c:v>43302.644016203703</c:v>
                </c:pt>
                <c:pt idx="17634">
                  <c:v>43302.660543981481</c:v>
                </c:pt>
                <c:pt idx="17635">
                  <c:v>43302.67386574074</c:v>
                </c:pt>
                <c:pt idx="17636">
                  <c:v>43302.677916666667</c:v>
                </c:pt>
                <c:pt idx="17637">
                  <c:v>43302.682106481479</c:v>
                </c:pt>
                <c:pt idx="17638">
                  <c:v>43302.686238425929</c:v>
                </c:pt>
                <c:pt idx="17639">
                  <c:v>43302.690358796295</c:v>
                </c:pt>
                <c:pt idx="17640">
                  <c:v>43302.694479166668</c:v>
                </c:pt>
                <c:pt idx="17641">
                  <c:v>43302.698611111111</c:v>
                </c:pt>
                <c:pt idx="17642">
                  <c:v>43302.702800925923</c:v>
                </c:pt>
                <c:pt idx="17643">
                  <c:v>43302.707361111112</c:v>
                </c:pt>
                <c:pt idx="17644">
                  <c:v>43302.716041666667</c:v>
                </c:pt>
                <c:pt idx="17645">
                  <c:v>43302.720543981479</c:v>
                </c:pt>
                <c:pt idx="17646">
                  <c:v>43302.73033564815</c:v>
                </c:pt>
                <c:pt idx="17647">
                  <c:v>43302.746041666665</c:v>
                </c:pt>
                <c:pt idx="17648">
                  <c:v>43303.337280092594</c:v>
                </c:pt>
                <c:pt idx="17649">
                  <c:v>43303.349120370367</c:v>
                </c:pt>
                <c:pt idx="17650">
                  <c:v>43303.36042824074</c:v>
                </c:pt>
                <c:pt idx="17651">
                  <c:v>43303.36923611111</c:v>
                </c:pt>
                <c:pt idx="17652">
                  <c:v>43303.377025462964</c:v>
                </c:pt>
                <c:pt idx="17653">
                  <c:v>43303.384189814817</c:v>
                </c:pt>
                <c:pt idx="17654">
                  <c:v>43303.408750000002</c:v>
                </c:pt>
                <c:pt idx="17655">
                  <c:v>43303.414537037039</c:v>
                </c:pt>
                <c:pt idx="17656">
                  <c:v>43303.420081018521</c:v>
                </c:pt>
                <c:pt idx="17657">
                  <c:v>43303.425555555557</c:v>
                </c:pt>
                <c:pt idx="17658">
                  <c:v>43303.431087962963</c:v>
                </c:pt>
                <c:pt idx="17659">
                  <c:v>43303.436886574076</c:v>
                </c:pt>
                <c:pt idx="17660">
                  <c:v>43303.442847222221</c:v>
                </c:pt>
                <c:pt idx="17661">
                  <c:v>43303.449097222219</c:v>
                </c:pt>
                <c:pt idx="17662">
                  <c:v>43303.454976851855</c:v>
                </c:pt>
                <c:pt idx="17663">
                  <c:v>43303.4609837963</c:v>
                </c:pt>
                <c:pt idx="17664">
                  <c:v>43303.466863425929</c:v>
                </c:pt>
                <c:pt idx="17665">
                  <c:v>43303.472453703704</c:v>
                </c:pt>
                <c:pt idx="17666">
                  <c:v>43303.482766203706</c:v>
                </c:pt>
                <c:pt idx="17667">
                  <c:v>43303.488368055558</c:v>
                </c:pt>
                <c:pt idx="17668">
                  <c:v>43303.493055555555</c:v>
                </c:pt>
                <c:pt idx="17669">
                  <c:v>43303.498530092591</c:v>
                </c:pt>
                <c:pt idx="17670">
                  <c:v>43303.50377314815</c:v>
                </c:pt>
                <c:pt idx="17671">
                  <c:v>43303.509027777778</c:v>
                </c:pt>
                <c:pt idx="17672">
                  <c:v>43303.514085648145</c:v>
                </c:pt>
                <c:pt idx="17673">
                  <c:v>43303.518750000003</c:v>
                </c:pt>
                <c:pt idx="17674">
                  <c:v>43303.5233912037</c:v>
                </c:pt>
                <c:pt idx="17675">
                  <c:v>43303.528240740743</c:v>
                </c:pt>
                <c:pt idx="17676">
                  <c:v>43303.533067129632</c:v>
                </c:pt>
                <c:pt idx="17677">
                  <c:v>43303.537673611114</c:v>
                </c:pt>
                <c:pt idx="17678">
                  <c:v>43303.542523148149</c:v>
                </c:pt>
                <c:pt idx="17679">
                  <c:v>43303.547083333331</c:v>
                </c:pt>
                <c:pt idx="17680">
                  <c:v>43303.551087962966</c:v>
                </c:pt>
                <c:pt idx="17681">
                  <c:v>43303.555347222224</c:v>
                </c:pt>
                <c:pt idx="17682">
                  <c:v>43303.559976851851</c:v>
                </c:pt>
                <c:pt idx="17683">
                  <c:v>43303.56417824074</c:v>
                </c:pt>
                <c:pt idx="17684">
                  <c:v>43303.568935185183</c:v>
                </c:pt>
                <c:pt idx="17685">
                  <c:v>43303.573009259257</c:v>
                </c:pt>
                <c:pt idx="17686">
                  <c:v>43303.5778587963</c:v>
                </c:pt>
                <c:pt idx="17687">
                  <c:v>43303.581747685188</c:v>
                </c:pt>
                <c:pt idx="17688">
                  <c:v>43303.585798611108</c:v>
                </c:pt>
                <c:pt idx="17689">
                  <c:v>43303.589965277781</c:v>
                </c:pt>
                <c:pt idx="17690">
                  <c:v>43303.593773148146</c:v>
                </c:pt>
                <c:pt idx="17691">
                  <c:v>43303.597870370373</c:v>
                </c:pt>
                <c:pt idx="17692">
                  <c:v>43303.603414351855</c:v>
                </c:pt>
                <c:pt idx="17693">
                  <c:v>43303.607731481483</c:v>
                </c:pt>
                <c:pt idx="17694">
                  <c:v>43303.611979166664</c:v>
                </c:pt>
                <c:pt idx="17695">
                  <c:v>43303.616296296299</c:v>
                </c:pt>
                <c:pt idx="17696">
                  <c:v>43303.620162037034</c:v>
                </c:pt>
                <c:pt idx="17697">
                  <c:v>43303.624259259261</c:v>
                </c:pt>
                <c:pt idx="17698">
                  <c:v>43303.62903935185</c:v>
                </c:pt>
                <c:pt idx="17699">
                  <c:v>43303.634085648147</c:v>
                </c:pt>
                <c:pt idx="17700">
                  <c:v>43303.638078703705</c:v>
                </c:pt>
                <c:pt idx="17701">
                  <c:v>43303.641736111109</c:v>
                </c:pt>
                <c:pt idx="17702">
                  <c:v>43303.645694444444</c:v>
                </c:pt>
                <c:pt idx="17703">
                  <c:v>43303.649895833332</c:v>
                </c:pt>
                <c:pt idx="17704">
                  <c:v>43303.654039351852</c:v>
                </c:pt>
                <c:pt idx="17705">
                  <c:v>43303.658414351848</c:v>
                </c:pt>
                <c:pt idx="17706">
                  <c:v>43303.662766203706</c:v>
                </c:pt>
                <c:pt idx="17707">
                  <c:v>43303.666527777779</c:v>
                </c:pt>
                <c:pt idx="17708">
                  <c:v>43303.670925925922</c:v>
                </c:pt>
                <c:pt idx="17709">
                  <c:v>43303.676400462966</c:v>
                </c:pt>
                <c:pt idx="17710">
                  <c:v>43303.680671296293</c:v>
                </c:pt>
                <c:pt idx="17711">
                  <c:v>43303.685185185182</c:v>
                </c:pt>
                <c:pt idx="17712">
                  <c:v>43303.689768518518</c:v>
                </c:pt>
                <c:pt idx="17713">
                  <c:v>43303.694050925929</c:v>
                </c:pt>
                <c:pt idx="17714">
                  <c:v>43303.701041666667</c:v>
                </c:pt>
                <c:pt idx="17715">
                  <c:v>43303.707592592589</c:v>
                </c:pt>
                <c:pt idx="17716">
                  <c:v>43303.715092592596</c:v>
                </c:pt>
                <c:pt idx="17717">
                  <c:v>43303.726782407408</c:v>
                </c:pt>
                <c:pt idx="17718">
                  <c:v>43303.740937499999</c:v>
                </c:pt>
                <c:pt idx="17719">
                  <c:v>43303.749548611115</c:v>
                </c:pt>
                <c:pt idx="17720">
                  <c:v>43303.768796296295</c:v>
                </c:pt>
                <c:pt idx="17721">
                  <c:v>43304.371631944443</c:v>
                </c:pt>
                <c:pt idx="17722">
                  <c:v>43304.383333333331</c:v>
                </c:pt>
                <c:pt idx="17723">
                  <c:v>43304.391435185185</c:v>
                </c:pt>
                <c:pt idx="17724">
                  <c:v>43304.399444444447</c:v>
                </c:pt>
                <c:pt idx="17725">
                  <c:v>43304.407083333332</c:v>
                </c:pt>
                <c:pt idx="17726">
                  <c:v>43304.414456018516</c:v>
                </c:pt>
                <c:pt idx="17727">
                  <c:v>43304.421956018516</c:v>
                </c:pt>
                <c:pt idx="17728">
                  <c:v>43304.429027777776</c:v>
                </c:pt>
                <c:pt idx="17729">
                  <c:v>43304.435983796298</c:v>
                </c:pt>
                <c:pt idx="17730">
                  <c:v>43304.442800925928</c:v>
                </c:pt>
                <c:pt idx="17731">
                  <c:v>43304.449421296296</c:v>
                </c:pt>
                <c:pt idx="17732">
                  <c:v>43304.456006944441</c:v>
                </c:pt>
                <c:pt idx="17733">
                  <c:v>43304.462488425925</c:v>
                </c:pt>
                <c:pt idx="17734">
                  <c:v>43304.4687037037</c:v>
                </c:pt>
                <c:pt idx="17735">
                  <c:v>43304.474791666667</c:v>
                </c:pt>
                <c:pt idx="17736">
                  <c:v>43304.480729166666</c:v>
                </c:pt>
                <c:pt idx="17737">
                  <c:v>43304.485393518517</c:v>
                </c:pt>
                <c:pt idx="17738">
                  <c:v>43304.491226851853</c:v>
                </c:pt>
                <c:pt idx="17739">
                  <c:v>43304.496805555558</c:v>
                </c:pt>
                <c:pt idx="17740">
                  <c:v>43304.50204861111</c:v>
                </c:pt>
                <c:pt idx="17741">
                  <c:v>43304.506990740738</c:v>
                </c:pt>
                <c:pt idx="17742">
                  <c:v>43304.512326388889</c:v>
                </c:pt>
                <c:pt idx="17743">
                  <c:v>43304.599930555552</c:v>
                </c:pt>
                <c:pt idx="17744">
                  <c:v>43304.62090277778</c:v>
                </c:pt>
                <c:pt idx="17745">
                  <c:v>43304.715381944443</c:v>
                </c:pt>
                <c:pt idx="17746">
                  <c:v>43304.720636574071</c:v>
                </c:pt>
                <c:pt idx="17747">
                  <c:v>43305.334641203706</c:v>
                </c:pt>
                <c:pt idx="17748">
                  <c:v>43305.34646990741</c:v>
                </c:pt>
                <c:pt idx="17749">
                  <c:v>43305.359953703701</c:v>
                </c:pt>
                <c:pt idx="17750">
                  <c:v>43305.369513888887</c:v>
                </c:pt>
                <c:pt idx="17751">
                  <c:v>43305.377511574072</c:v>
                </c:pt>
                <c:pt idx="17752">
                  <c:v>43305.38486111111</c:v>
                </c:pt>
                <c:pt idx="17753">
                  <c:v>43305.391493055555</c:v>
                </c:pt>
                <c:pt idx="17754">
                  <c:v>43306.337465277778</c:v>
                </c:pt>
                <c:pt idx="17755">
                  <c:v>43306.349085648151</c:v>
                </c:pt>
                <c:pt idx="17756">
                  <c:v>43306.359386574077</c:v>
                </c:pt>
                <c:pt idx="17757">
                  <c:v>43306.368206018517</c:v>
                </c:pt>
                <c:pt idx="17758">
                  <c:v>43306.377164351848</c:v>
                </c:pt>
                <c:pt idx="17759">
                  <c:v>43306.385625000003</c:v>
                </c:pt>
                <c:pt idx="17760">
                  <c:v>43306.393506944441</c:v>
                </c:pt>
                <c:pt idx="17761">
                  <c:v>43306.401203703703</c:v>
                </c:pt>
                <c:pt idx="17762">
                  <c:v>43306.408530092594</c:v>
                </c:pt>
                <c:pt idx="17763">
                  <c:v>43306.415925925925</c:v>
                </c:pt>
                <c:pt idx="17764">
                  <c:v>43306.42324074074</c:v>
                </c:pt>
                <c:pt idx="17765">
                  <c:v>43306.430208333331</c:v>
                </c:pt>
                <c:pt idx="17766">
                  <c:v>43306.612361111111</c:v>
                </c:pt>
                <c:pt idx="17767">
                  <c:v>43306.682291666664</c:v>
                </c:pt>
                <c:pt idx="17768">
                  <c:v>43306.746793981481</c:v>
                </c:pt>
                <c:pt idx="17769">
                  <c:v>43307.334039351852</c:v>
                </c:pt>
                <c:pt idx="17770">
                  <c:v>43307.360902777778</c:v>
                </c:pt>
                <c:pt idx="17771">
                  <c:v>43307.371400462966</c:v>
                </c:pt>
                <c:pt idx="17772">
                  <c:v>43307.381805555553</c:v>
                </c:pt>
                <c:pt idx="17773">
                  <c:v>43307.392141203702</c:v>
                </c:pt>
                <c:pt idx="17774">
                  <c:v>43307.399583333332</c:v>
                </c:pt>
                <c:pt idx="17775">
                  <c:v>43307.405543981484</c:v>
                </c:pt>
                <c:pt idx="17776">
                  <c:v>43307.411921296298</c:v>
                </c:pt>
                <c:pt idx="17777">
                  <c:v>43307.418055555558</c:v>
                </c:pt>
                <c:pt idx="17778">
                  <c:v>43307.424363425926</c:v>
                </c:pt>
                <c:pt idx="17779">
                  <c:v>43307.431192129632</c:v>
                </c:pt>
                <c:pt idx="17780">
                  <c:v>43307.437164351853</c:v>
                </c:pt>
                <c:pt idx="17781">
                  <c:v>43307.443159722221</c:v>
                </c:pt>
                <c:pt idx="17782">
                  <c:v>43307.449189814812</c:v>
                </c:pt>
                <c:pt idx="17783">
                  <c:v>43307.45449074074</c:v>
                </c:pt>
                <c:pt idx="17784">
                  <c:v>43307.460138888891</c:v>
                </c:pt>
                <c:pt idx="17785">
                  <c:v>43307.465729166666</c:v>
                </c:pt>
                <c:pt idx="17786">
                  <c:v>43307.471134259256</c:v>
                </c:pt>
                <c:pt idx="17787">
                  <c:v>43307.476712962962</c:v>
                </c:pt>
                <c:pt idx="17788">
                  <c:v>43307.48228009259</c:v>
                </c:pt>
                <c:pt idx="17789">
                  <c:v>43307.487627314818</c:v>
                </c:pt>
                <c:pt idx="17790">
                  <c:v>43307.492812500001</c:v>
                </c:pt>
                <c:pt idx="17791">
                  <c:v>43307.498020833336</c:v>
                </c:pt>
                <c:pt idx="17792">
                  <c:v>43307.503333333334</c:v>
                </c:pt>
                <c:pt idx="17793">
                  <c:v>43307.508113425924</c:v>
                </c:pt>
                <c:pt idx="17794">
                  <c:v>43307.512743055559</c:v>
                </c:pt>
                <c:pt idx="17795">
                  <c:v>43307.517268518517</c:v>
                </c:pt>
                <c:pt idx="17796">
                  <c:v>43307.522002314814</c:v>
                </c:pt>
                <c:pt idx="17797">
                  <c:v>43307.526388888888</c:v>
                </c:pt>
                <c:pt idx="17798">
                  <c:v>43307.531087962961</c:v>
                </c:pt>
                <c:pt idx="17799">
                  <c:v>43307.535914351851</c:v>
                </c:pt>
                <c:pt idx="17800">
                  <c:v>43307.540729166663</c:v>
                </c:pt>
                <c:pt idx="17801">
                  <c:v>43307.545358796298</c:v>
                </c:pt>
                <c:pt idx="17802">
                  <c:v>43307.549722222226</c:v>
                </c:pt>
                <c:pt idx="17803">
                  <c:v>43307.553912037038</c:v>
                </c:pt>
                <c:pt idx="17804">
                  <c:v>43307.558252314811</c:v>
                </c:pt>
                <c:pt idx="17805">
                  <c:v>43307.562534722223</c:v>
                </c:pt>
                <c:pt idx="17806">
                  <c:v>43307.566782407404</c:v>
                </c:pt>
                <c:pt idx="17807">
                  <c:v>43307.575231481482</c:v>
                </c:pt>
                <c:pt idx="17808">
                  <c:v>43307.579293981478</c:v>
                </c:pt>
                <c:pt idx="17809">
                  <c:v>43307.587280092594</c:v>
                </c:pt>
                <c:pt idx="17810">
                  <c:v>43308.34847222222</c:v>
                </c:pt>
                <c:pt idx="17811">
                  <c:v>43308.359293981484</c:v>
                </c:pt>
                <c:pt idx="17812">
                  <c:v>43308.417893518519</c:v>
                </c:pt>
                <c:pt idx="17813">
                  <c:v>43308.423217592594</c:v>
                </c:pt>
                <c:pt idx="17814">
                  <c:v>43308.428703703707</c:v>
                </c:pt>
                <c:pt idx="17815">
                  <c:v>43308.434270833335</c:v>
                </c:pt>
                <c:pt idx="17816">
                  <c:v>43308.439351851855</c:v>
                </c:pt>
                <c:pt idx="17817">
                  <c:v>43308.444537037038</c:v>
                </c:pt>
                <c:pt idx="17818">
                  <c:v>43308.449467592596</c:v>
                </c:pt>
                <c:pt idx="17819">
                  <c:v>43308.472905092596</c:v>
                </c:pt>
                <c:pt idx="17820">
                  <c:v>43308.477708333332</c:v>
                </c:pt>
                <c:pt idx="17821">
                  <c:v>43308.48296296296</c:v>
                </c:pt>
                <c:pt idx="17822">
                  <c:v>43308.487928240742</c:v>
                </c:pt>
                <c:pt idx="17823">
                  <c:v>43308.492222222223</c:v>
                </c:pt>
                <c:pt idx="17824">
                  <c:v>43308.496979166666</c:v>
                </c:pt>
                <c:pt idx="17825">
                  <c:v>43308.501840277779</c:v>
                </c:pt>
                <c:pt idx="17826">
                  <c:v>43308.507025462961</c:v>
                </c:pt>
                <c:pt idx="17827">
                  <c:v>43308.512141203704</c:v>
                </c:pt>
                <c:pt idx="17828">
                  <c:v>43308.516875000001</c:v>
                </c:pt>
                <c:pt idx="17829">
                  <c:v>43308.521631944444</c:v>
                </c:pt>
                <c:pt idx="17830">
                  <c:v>43308.526226851849</c:v>
                </c:pt>
                <c:pt idx="17831">
                  <c:v>43308.530405092592</c:v>
                </c:pt>
                <c:pt idx="17832">
                  <c:v>43308.534803240742</c:v>
                </c:pt>
                <c:pt idx="17833">
                  <c:v>43308.538761574076</c:v>
                </c:pt>
                <c:pt idx="17834">
                  <c:v>43308.543287037035</c:v>
                </c:pt>
                <c:pt idx="17835">
                  <c:v>43308.547511574077</c:v>
                </c:pt>
                <c:pt idx="17836">
                  <c:v>43308.551724537036</c:v>
                </c:pt>
                <c:pt idx="17837">
                  <c:v>43308.555706018517</c:v>
                </c:pt>
                <c:pt idx="17838">
                  <c:v>43308.56</c:v>
                </c:pt>
                <c:pt idx="17839">
                  <c:v>43308.564166666663</c:v>
                </c:pt>
                <c:pt idx="17840">
                  <c:v>43308.580706018518</c:v>
                </c:pt>
                <c:pt idx="17841">
                  <c:v>43308.588599537034</c:v>
                </c:pt>
                <c:pt idx="17842">
                  <c:v>43308.59238425926</c:v>
                </c:pt>
                <c:pt idx="17843">
                  <c:v>43308.596377314818</c:v>
                </c:pt>
                <c:pt idx="17844">
                  <c:v>43308.600243055553</c:v>
                </c:pt>
                <c:pt idx="17845">
                  <c:v>43308.604143518518</c:v>
                </c:pt>
                <c:pt idx="17846">
                  <c:v>43308.607847222222</c:v>
                </c:pt>
                <c:pt idx="17847">
                  <c:v>43308.612361111111</c:v>
                </c:pt>
                <c:pt idx="17848">
                  <c:v>43308.616840277777</c:v>
                </c:pt>
                <c:pt idx="17849">
                  <c:v>43308.671296296299</c:v>
                </c:pt>
                <c:pt idx="17850">
                  <c:v>43308.675868055558</c:v>
                </c:pt>
                <c:pt idx="17851">
                  <c:v>43308.68173611111</c:v>
                </c:pt>
                <c:pt idx="17852">
                  <c:v>43309.496111111112</c:v>
                </c:pt>
                <c:pt idx="17853">
                  <c:v>43309.501585648148</c:v>
                </c:pt>
                <c:pt idx="17854">
                  <c:v>43309.506145833337</c:v>
                </c:pt>
                <c:pt idx="17855">
                  <c:v>43309.510787037034</c:v>
                </c:pt>
                <c:pt idx="17856">
                  <c:v>43309.516053240739</c:v>
                </c:pt>
                <c:pt idx="17857">
                  <c:v>43309.521550925929</c:v>
                </c:pt>
                <c:pt idx="17858">
                  <c:v>43309.526273148149</c:v>
                </c:pt>
                <c:pt idx="17859">
                  <c:v>43309.540995370371</c:v>
                </c:pt>
                <c:pt idx="17860">
                  <c:v>43309.547465277778</c:v>
                </c:pt>
                <c:pt idx="17861">
                  <c:v>43309.551793981482</c:v>
                </c:pt>
                <c:pt idx="17862">
                  <c:v>43309.556006944447</c:v>
                </c:pt>
                <c:pt idx="17863">
                  <c:v>43309.560393518521</c:v>
                </c:pt>
                <c:pt idx="17864">
                  <c:v>43309.564745370371</c:v>
                </c:pt>
                <c:pt idx="17865">
                  <c:v>43309.568912037037</c:v>
                </c:pt>
                <c:pt idx="17866">
                  <c:v>43309.57304398148</c:v>
                </c:pt>
                <c:pt idx="17867">
                  <c:v>43309.577233796299</c:v>
                </c:pt>
                <c:pt idx="17868">
                  <c:v>43309.581435185188</c:v>
                </c:pt>
                <c:pt idx="17869">
                  <c:v>43309.585532407407</c:v>
                </c:pt>
                <c:pt idx="17870">
                  <c:v>43309.589641203704</c:v>
                </c:pt>
                <c:pt idx="17871">
                  <c:v>43309.639224537037</c:v>
                </c:pt>
                <c:pt idx="17872">
                  <c:v>43309.643333333333</c:v>
                </c:pt>
                <c:pt idx="17873">
                  <c:v>43309.659039351849</c:v>
                </c:pt>
                <c:pt idx="17874">
                  <c:v>43309.662719907406</c:v>
                </c:pt>
                <c:pt idx="17875">
                  <c:v>43309.678599537037</c:v>
                </c:pt>
                <c:pt idx="17876">
                  <c:v>43309.682592592595</c:v>
                </c:pt>
                <c:pt idx="17877">
                  <c:v>43309.68645833333</c:v>
                </c:pt>
                <c:pt idx="17878">
                  <c:v>43309.694594907407</c:v>
                </c:pt>
                <c:pt idx="17879">
                  <c:v>43310.349016203705</c:v>
                </c:pt>
                <c:pt idx="17880">
                  <c:v>43310.359861111108</c:v>
                </c:pt>
                <c:pt idx="17881">
                  <c:v>43310.367743055554</c:v>
                </c:pt>
                <c:pt idx="17882">
                  <c:v>43310.375069444446</c:v>
                </c:pt>
                <c:pt idx="17883">
                  <c:v>43310.381805555553</c:v>
                </c:pt>
                <c:pt idx="17884">
                  <c:v>43310.388182870367</c:v>
                </c:pt>
                <c:pt idx="17885">
                  <c:v>43310.394236111111</c:v>
                </c:pt>
                <c:pt idx="17886">
                  <c:v>43310.400138888886</c:v>
                </c:pt>
                <c:pt idx="17887">
                  <c:v>43310.405972222223</c:v>
                </c:pt>
                <c:pt idx="17888">
                  <c:v>43310.412037037036</c:v>
                </c:pt>
                <c:pt idx="17889">
                  <c:v>43310.418310185189</c:v>
                </c:pt>
                <c:pt idx="17890">
                  <c:v>43310.423935185187</c:v>
                </c:pt>
                <c:pt idx="17891">
                  <c:v>43310.429942129631</c:v>
                </c:pt>
                <c:pt idx="17892">
                  <c:v>43310.435798611114</c:v>
                </c:pt>
                <c:pt idx="17893">
                  <c:v>43310.441122685188</c:v>
                </c:pt>
                <c:pt idx="17894">
                  <c:v>43310.446180555555</c:v>
                </c:pt>
                <c:pt idx="17895">
                  <c:v>43310.451342592591</c:v>
                </c:pt>
                <c:pt idx="17896">
                  <c:v>43310.462789351855</c:v>
                </c:pt>
                <c:pt idx="17897">
                  <c:v>43310.468402777777</c:v>
                </c:pt>
                <c:pt idx="17898">
                  <c:v>43310.473900462966</c:v>
                </c:pt>
                <c:pt idx="17899">
                  <c:v>43310.479317129626</c:v>
                </c:pt>
                <c:pt idx="17900">
                  <c:v>43310.484675925924</c:v>
                </c:pt>
                <c:pt idx="17901">
                  <c:v>43310.489861111113</c:v>
                </c:pt>
                <c:pt idx="17902">
                  <c:v>43310.495150462964</c:v>
                </c:pt>
                <c:pt idx="17903">
                  <c:v>43310.500439814816</c:v>
                </c:pt>
                <c:pt idx="17904">
                  <c:v>43310.505659722221</c:v>
                </c:pt>
                <c:pt idx="17905">
                  <c:v>43310.510740740741</c:v>
                </c:pt>
                <c:pt idx="17906">
                  <c:v>43310.515590277777</c:v>
                </c:pt>
                <c:pt idx="17907">
                  <c:v>43310.520381944443</c:v>
                </c:pt>
                <c:pt idx="17908">
                  <c:v>43310.525000000001</c:v>
                </c:pt>
                <c:pt idx="17909">
                  <c:v>43310.529097222221</c:v>
                </c:pt>
                <c:pt idx="17910">
                  <c:v>43310.533194444448</c:v>
                </c:pt>
                <c:pt idx="17911">
                  <c:v>43310.537372685183</c:v>
                </c:pt>
                <c:pt idx="17912">
                  <c:v>43310.554606481484</c:v>
                </c:pt>
                <c:pt idx="17913">
                  <c:v>43310.55878472222</c:v>
                </c:pt>
                <c:pt idx="17914">
                  <c:v>43310.562974537039</c:v>
                </c:pt>
                <c:pt idx="17915">
                  <c:v>43310.567141203705</c:v>
                </c:pt>
                <c:pt idx="17916">
                  <c:v>43311.513518518521</c:v>
                </c:pt>
                <c:pt idx="17917">
                  <c:v>43311.518020833333</c:v>
                </c:pt>
                <c:pt idx="17918">
                  <c:v>43311.522499999999</c:v>
                </c:pt>
                <c:pt idx="17919">
                  <c:v>43311.526956018519</c:v>
                </c:pt>
                <c:pt idx="17920">
                  <c:v>43311.531423611108</c:v>
                </c:pt>
                <c:pt idx="17921">
                  <c:v>43311.535902777781</c:v>
                </c:pt>
                <c:pt idx="17922">
                  <c:v>43311.540289351855</c:v>
                </c:pt>
                <c:pt idx="17923">
                  <c:v>43311.544687499998</c:v>
                </c:pt>
                <c:pt idx="17924">
                  <c:v>43311.548946759256</c:v>
                </c:pt>
                <c:pt idx="17925">
                  <c:v>43311.553136574075</c:v>
                </c:pt>
                <c:pt idx="17926">
                  <c:v>43311.557395833333</c:v>
                </c:pt>
                <c:pt idx="17927">
                  <c:v>43311.561666666668</c:v>
                </c:pt>
                <c:pt idx="17928">
                  <c:v>43311.56590277778</c:v>
                </c:pt>
                <c:pt idx="17929">
                  <c:v>43311.570104166669</c:v>
                </c:pt>
                <c:pt idx="17930">
                  <c:v>43311.574212962965</c:v>
                </c:pt>
                <c:pt idx="17931">
                  <c:v>43311.578321759262</c:v>
                </c:pt>
                <c:pt idx="17932">
                  <c:v>43311.582361111112</c:v>
                </c:pt>
                <c:pt idx="17933">
                  <c:v>43311.586458333331</c:v>
                </c:pt>
                <c:pt idx="17934">
                  <c:v>43311.590601851851</c:v>
                </c:pt>
                <c:pt idx="17935">
                  <c:v>43311.594675925924</c:v>
                </c:pt>
                <c:pt idx="17936">
                  <c:v>43311.598645833335</c:v>
                </c:pt>
                <c:pt idx="17937">
                  <c:v>43311.602546296293</c:v>
                </c:pt>
                <c:pt idx="17938">
                  <c:v>43311.606458333335</c:v>
                </c:pt>
                <c:pt idx="17939">
                  <c:v>43311.610347222224</c:v>
                </c:pt>
                <c:pt idx="17940">
                  <c:v>43311.655682870369</c:v>
                </c:pt>
                <c:pt idx="17941">
                  <c:v>43311.693402777775</c:v>
                </c:pt>
                <c:pt idx="17942">
                  <c:v>43311.697534722225</c:v>
                </c:pt>
                <c:pt idx="17943">
                  <c:v>43311.701828703706</c:v>
                </c:pt>
                <c:pt idx="17944">
                  <c:v>43311.705937500003</c:v>
                </c:pt>
                <c:pt idx="17945">
                  <c:v>43311.73940972222</c:v>
                </c:pt>
                <c:pt idx="17946">
                  <c:v>43311.749652777777</c:v>
                </c:pt>
                <c:pt idx="17947">
                  <c:v>43311.775891203702</c:v>
                </c:pt>
                <c:pt idx="17948">
                  <c:v>43312.337395833332</c:v>
                </c:pt>
                <c:pt idx="17949">
                  <c:v>43312.349270833336</c:v>
                </c:pt>
                <c:pt idx="17950">
                  <c:v>43312.361041666663</c:v>
                </c:pt>
                <c:pt idx="17951">
                  <c:v>43312.370208333334</c:v>
                </c:pt>
                <c:pt idx="17952">
                  <c:v>43312.379189814812</c:v>
                </c:pt>
                <c:pt idx="17953">
                  <c:v>43312.386701388888</c:v>
                </c:pt>
                <c:pt idx="17954">
                  <c:v>43312.393796296295</c:v>
                </c:pt>
                <c:pt idx="17955">
                  <c:v>43312.40016203704</c:v>
                </c:pt>
                <c:pt idx="17956">
                  <c:v>43312.4059837963</c:v>
                </c:pt>
                <c:pt idx="17957">
                  <c:v>43312.411215277774</c:v>
                </c:pt>
                <c:pt idx="17958">
                  <c:v>43312.41684027778</c:v>
                </c:pt>
                <c:pt idx="17959">
                  <c:v>43312.42287037037</c:v>
                </c:pt>
                <c:pt idx="17960">
                  <c:v>43312.430949074071</c:v>
                </c:pt>
                <c:pt idx="17961">
                  <c:v>43312.438333333332</c:v>
                </c:pt>
                <c:pt idx="17962">
                  <c:v>43312.44425925926</c:v>
                </c:pt>
                <c:pt idx="17963">
                  <c:v>43312.450127314813</c:v>
                </c:pt>
                <c:pt idx="17964">
                  <c:v>43312.455543981479</c:v>
                </c:pt>
                <c:pt idx="17965">
                  <c:v>43312.460451388892</c:v>
                </c:pt>
                <c:pt idx="17966">
                  <c:v>43312.465266203704</c:v>
                </c:pt>
                <c:pt idx="17967">
                  <c:v>43312.469837962963</c:v>
                </c:pt>
                <c:pt idx="17968">
                  <c:v>43312.478831018518</c:v>
                </c:pt>
                <c:pt idx="17969">
                  <c:v>43312.483449074076</c:v>
                </c:pt>
                <c:pt idx="17970">
                  <c:v>43312.487858796296</c:v>
                </c:pt>
                <c:pt idx="17971">
                  <c:v>43312.4922337963</c:v>
                </c:pt>
                <c:pt idx="17972">
                  <c:v>43312.496840277781</c:v>
                </c:pt>
                <c:pt idx="17973">
                  <c:v>43312.501296296294</c:v>
                </c:pt>
                <c:pt idx="17974">
                  <c:v>43312.505833333336</c:v>
                </c:pt>
                <c:pt idx="17975">
                  <c:v>43312.510208333333</c:v>
                </c:pt>
                <c:pt idx="17976">
                  <c:v>43312.514756944445</c:v>
                </c:pt>
                <c:pt idx="17977">
                  <c:v>43312.519467592596</c:v>
                </c:pt>
                <c:pt idx="17978">
                  <c:v>43312.524108796293</c:v>
                </c:pt>
                <c:pt idx="17979">
                  <c:v>43312.528506944444</c:v>
                </c:pt>
                <c:pt idx="17980">
                  <c:v>43312.532754629632</c:v>
                </c:pt>
                <c:pt idx="17981">
                  <c:v>43312.537037037036</c:v>
                </c:pt>
                <c:pt idx="17982">
                  <c:v>43312.541226851848</c:v>
                </c:pt>
                <c:pt idx="17983">
                  <c:v>43312.545393518521</c:v>
                </c:pt>
                <c:pt idx="17984">
                  <c:v>43312.549687500003</c:v>
                </c:pt>
                <c:pt idx="17985">
                  <c:v>43312.553969907407</c:v>
                </c:pt>
                <c:pt idx="17986">
                  <c:v>43312.558263888888</c:v>
                </c:pt>
                <c:pt idx="17987">
                  <c:v>43312.562337962961</c:v>
                </c:pt>
                <c:pt idx="17988">
                  <c:v>43312.566469907404</c:v>
                </c:pt>
                <c:pt idx="17989">
                  <c:v>43312.570567129631</c:v>
                </c:pt>
                <c:pt idx="17990">
                  <c:v>43312.574606481481</c:v>
                </c:pt>
                <c:pt idx="17991">
                  <c:v>43312.578634259262</c:v>
                </c:pt>
                <c:pt idx="17992">
                  <c:v>43312.582592592589</c:v>
                </c:pt>
                <c:pt idx="17993">
                  <c:v>43312.586562500001</c:v>
                </c:pt>
                <c:pt idx="17994">
                  <c:v>43312.590520833335</c:v>
                </c:pt>
                <c:pt idx="17995">
                  <c:v>43312.594456018516</c:v>
                </c:pt>
                <c:pt idx="17996">
                  <c:v>43312.598240740743</c:v>
                </c:pt>
                <c:pt idx="17997">
                  <c:v>43312.602094907408</c:v>
                </c:pt>
                <c:pt idx="17998">
                  <c:v>43312.605983796297</c:v>
                </c:pt>
                <c:pt idx="17999">
                  <c:v>43312.609826388885</c:v>
                </c:pt>
                <c:pt idx="18000">
                  <c:v>43312.613564814812</c:v>
                </c:pt>
                <c:pt idx="18001">
                  <c:v>43312.617349537039</c:v>
                </c:pt>
                <c:pt idx="18002">
                  <c:v>43312.621087962965</c:v>
                </c:pt>
                <c:pt idx="18003">
                  <c:v>43312.624884259261</c:v>
                </c:pt>
                <c:pt idx="18004">
                  <c:v>43312.628865740742</c:v>
                </c:pt>
                <c:pt idx="18005">
                  <c:v>43312.633194444446</c:v>
                </c:pt>
                <c:pt idx="18006">
                  <c:v>43312.637349537035</c:v>
                </c:pt>
                <c:pt idx="18007">
                  <c:v>43312.641365740739</c:v>
                </c:pt>
                <c:pt idx="18008">
                  <c:v>43312.645451388889</c:v>
                </c:pt>
                <c:pt idx="18009">
                  <c:v>43312.649340277778</c:v>
                </c:pt>
                <c:pt idx="18010">
                  <c:v>43312.65315972222</c:v>
                </c:pt>
                <c:pt idx="18011">
                  <c:v>43312.656921296293</c:v>
                </c:pt>
                <c:pt idx="18012">
                  <c:v>43312.660729166666</c:v>
                </c:pt>
                <c:pt idx="18013">
                  <c:v>43312.664537037039</c:v>
                </c:pt>
                <c:pt idx="18014">
                  <c:v>43312.668333333335</c:v>
                </c:pt>
                <c:pt idx="18015">
                  <c:v>43312.672152777777</c:v>
                </c:pt>
                <c:pt idx="18016">
                  <c:v>43312.676122685189</c:v>
                </c:pt>
                <c:pt idx="18017">
                  <c:v>43312.680127314816</c:v>
                </c:pt>
                <c:pt idx="18018">
                  <c:v>43312.68409722222</c:v>
                </c:pt>
                <c:pt idx="18019">
                  <c:v>43312.688136574077</c:v>
                </c:pt>
                <c:pt idx="18020">
                  <c:v>43312.692118055558</c:v>
                </c:pt>
                <c:pt idx="18021">
                  <c:v>43312.696331018517</c:v>
                </c:pt>
                <c:pt idx="18022">
                  <c:v>43312.700543981482</c:v>
                </c:pt>
                <c:pt idx="18023">
                  <c:v>43312.70548611111</c:v>
                </c:pt>
                <c:pt idx="18024">
                  <c:v>43312.710648148146</c:v>
                </c:pt>
                <c:pt idx="18025">
                  <c:v>43312.715497685182</c:v>
                </c:pt>
                <c:pt idx="18026">
                  <c:v>43312.72074074074</c:v>
                </c:pt>
                <c:pt idx="18027">
                  <c:v>43312.727361111109</c:v>
                </c:pt>
                <c:pt idx="18028">
                  <c:v>43312.734178240738</c:v>
                </c:pt>
                <c:pt idx="18029">
                  <c:v>43312.74046296296</c:v>
                </c:pt>
                <c:pt idx="18030">
                  <c:v>43314.396307870367</c:v>
                </c:pt>
                <c:pt idx="18031">
                  <c:v>43314.494571759256</c:v>
                </c:pt>
                <c:pt idx="18032">
                  <c:v>43314.499108796299</c:v>
                </c:pt>
                <c:pt idx="18033">
                  <c:v>43314.503680555557</c:v>
                </c:pt>
                <c:pt idx="18034">
                  <c:v>43314.508460648147</c:v>
                </c:pt>
                <c:pt idx="18035">
                  <c:v>43314.513182870367</c:v>
                </c:pt>
                <c:pt idx="18036">
                  <c:v>43314.518217592595</c:v>
                </c:pt>
                <c:pt idx="18037">
                  <c:v>43314.523194444446</c:v>
                </c:pt>
                <c:pt idx="18038">
                  <c:v>43314.52783564815</c:v>
                </c:pt>
                <c:pt idx="18039">
                  <c:v>43314.532326388886</c:v>
                </c:pt>
                <c:pt idx="18040">
                  <c:v>43314.536828703705</c:v>
                </c:pt>
                <c:pt idx="18041">
                  <c:v>43314.541666666664</c:v>
                </c:pt>
                <c:pt idx="18042">
                  <c:v>43314.545972222222</c:v>
                </c:pt>
                <c:pt idx="18043">
                  <c:v>43314.550127314818</c:v>
                </c:pt>
                <c:pt idx="18044">
                  <c:v>43314.554224537038</c:v>
                </c:pt>
                <c:pt idx="18045">
                  <c:v>43314.558321759258</c:v>
                </c:pt>
                <c:pt idx="18046">
                  <c:v>43314.562465277777</c:v>
                </c:pt>
                <c:pt idx="18047">
                  <c:v>43314.566527777781</c:v>
                </c:pt>
                <c:pt idx="18048">
                  <c:v>43314.5705787037</c:v>
                </c:pt>
                <c:pt idx="18049">
                  <c:v>43314.578645833331</c:v>
                </c:pt>
                <c:pt idx="18050">
                  <c:v>43314.706875000003</c:v>
                </c:pt>
                <c:pt idx="18051">
                  <c:v>43314.724942129629</c:v>
                </c:pt>
                <c:pt idx="18052">
                  <c:v>43314.729537037034</c:v>
                </c:pt>
                <c:pt idx="18053">
                  <c:v>43314.734560185185</c:v>
                </c:pt>
                <c:pt idx="18054">
                  <c:v>43314.739629629628</c:v>
                </c:pt>
                <c:pt idx="18055">
                  <c:v>43314.744618055556</c:v>
                </c:pt>
                <c:pt idx="18056">
                  <c:v>43314.750173611108</c:v>
                </c:pt>
                <c:pt idx="18057">
                  <c:v>43314.755798611113</c:v>
                </c:pt>
                <c:pt idx="18058">
                  <c:v>43315.407673611109</c:v>
                </c:pt>
                <c:pt idx="18059">
                  <c:v>43315.415613425925</c:v>
                </c:pt>
                <c:pt idx="18060">
                  <c:v>43315.423113425924</c:v>
                </c:pt>
                <c:pt idx="18061">
                  <c:v>43315.430208333331</c:v>
                </c:pt>
                <c:pt idx="18062">
                  <c:v>43315.436979166669</c:v>
                </c:pt>
                <c:pt idx="18063">
                  <c:v>43315.443715277775</c:v>
                </c:pt>
                <c:pt idx="18064">
                  <c:v>43315.450335648151</c:v>
                </c:pt>
                <c:pt idx="18065">
                  <c:v>43315.456886574073</c:v>
                </c:pt>
                <c:pt idx="18066">
                  <c:v>43315.463287037041</c:v>
                </c:pt>
                <c:pt idx="18067">
                  <c:v>43315.469525462962</c:v>
                </c:pt>
                <c:pt idx="18068">
                  <c:v>43315.475601851853</c:v>
                </c:pt>
                <c:pt idx="18069">
                  <c:v>43315.481631944444</c:v>
                </c:pt>
                <c:pt idx="18070">
                  <c:v>43315.487604166665</c:v>
                </c:pt>
                <c:pt idx="18071">
                  <c:v>43315.493483796294</c:v>
                </c:pt>
                <c:pt idx="18072">
                  <c:v>43315.499236111114</c:v>
                </c:pt>
                <c:pt idx="18073">
                  <c:v>43315.504791666666</c:v>
                </c:pt>
                <c:pt idx="18074">
                  <c:v>43315.510266203702</c:v>
                </c:pt>
                <c:pt idx="18075">
                  <c:v>43315.637002314812</c:v>
                </c:pt>
                <c:pt idx="18076">
                  <c:v>43315.641238425924</c:v>
                </c:pt>
                <c:pt idx="18077">
                  <c:v>43315.652071759258</c:v>
                </c:pt>
                <c:pt idx="18078">
                  <c:v>43315.655648148146</c:v>
                </c:pt>
                <c:pt idx="18079">
                  <c:v>43315.663113425922</c:v>
                </c:pt>
                <c:pt idx="18080">
                  <c:v>43315.670543981483</c:v>
                </c:pt>
                <c:pt idx="18081">
                  <c:v>43315.682615740741</c:v>
                </c:pt>
                <c:pt idx="18082">
                  <c:v>43315.690162037034</c:v>
                </c:pt>
                <c:pt idx="18083">
                  <c:v>43315.701817129629</c:v>
                </c:pt>
                <c:pt idx="18084">
                  <c:v>43315.706956018519</c:v>
                </c:pt>
                <c:pt idx="18085">
                  <c:v>43315.721539351849</c:v>
                </c:pt>
                <c:pt idx="18086">
                  <c:v>43315.727314814816</c:v>
                </c:pt>
                <c:pt idx="18087">
                  <c:v>43315.747071759259</c:v>
                </c:pt>
                <c:pt idx="18088">
                  <c:v>43315.758946759262</c:v>
                </c:pt>
                <c:pt idx="18089">
                  <c:v>43315.770833333336</c:v>
                </c:pt>
                <c:pt idx="18090">
                  <c:v>43316.496817129628</c:v>
                </c:pt>
                <c:pt idx="18091">
                  <c:v>43316.502384259256</c:v>
                </c:pt>
                <c:pt idx="18092">
                  <c:v>43316.507361111115</c:v>
                </c:pt>
                <c:pt idx="18093">
                  <c:v>43316.512002314812</c:v>
                </c:pt>
                <c:pt idx="18094">
                  <c:v>43316.629108796296</c:v>
                </c:pt>
                <c:pt idx="18095">
                  <c:v>43316.64671296296</c:v>
                </c:pt>
                <c:pt idx="18096">
                  <c:v>43316.652094907404</c:v>
                </c:pt>
                <c:pt idx="18097">
                  <c:v>43316.674571759257</c:v>
                </c:pt>
                <c:pt idx="18098">
                  <c:v>43316.679490740738</c:v>
                </c:pt>
                <c:pt idx="18099">
                  <c:v>43316.685601851852</c:v>
                </c:pt>
                <c:pt idx="18100">
                  <c:v>43316.697476851848</c:v>
                </c:pt>
                <c:pt idx="18101">
                  <c:v>43316.713379629633</c:v>
                </c:pt>
                <c:pt idx="18102">
                  <c:v>43316.744143518517</c:v>
                </c:pt>
                <c:pt idx="18103">
                  <c:v>43316.764097222222</c:v>
                </c:pt>
                <c:pt idx="18104">
                  <c:v>43317.387453703705</c:v>
                </c:pt>
                <c:pt idx="18105">
                  <c:v>43317.393287037034</c:v>
                </c:pt>
                <c:pt idx="18106">
                  <c:v>43317.399085648147</c:v>
                </c:pt>
                <c:pt idx="18107">
                  <c:v>43317.404675925929</c:v>
                </c:pt>
                <c:pt idx="18108">
                  <c:v>43317.410381944443</c:v>
                </c:pt>
                <c:pt idx="18109">
                  <c:v>43317.416180555556</c:v>
                </c:pt>
                <c:pt idx="18110">
                  <c:v>43317.426793981482</c:v>
                </c:pt>
                <c:pt idx="18111">
                  <c:v>43317.436932870369</c:v>
                </c:pt>
                <c:pt idx="18112">
                  <c:v>43317.442037037035</c:v>
                </c:pt>
                <c:pt idx="18113">
                  <c:v>43317.451782407406</c:v>
                </c:pt>
                <c:pt idx="18114">
                  <c:v>43317.481064814812</c:v>
                </c:pt>
                <c:pt idx="18115">
                  <c:v>43317.491030092591</c:v>
                </c:pt>
                <c:pt idx="18116">
                  <c:v>43317.495972222219</c:v>
                </c:pt>
                <c:pt idx="18117">
                  <c:v>43317.501099537039</c:v>
                </c:pt>
                <c:pt idx="18118">
                  <c:v>43317.505891203706</c:v>
                </c:pt>
                <c:pt idx="18119">
                  <c:v>43317.510625000003</c:v>
                </c:pt>
                <c:pt idx="18120">
                  <c:v>43317.515590277777</c:v>
                </c:pt>
                <c:pt idx="18121">
                  <c:v>43317.519814814812</c:v>
                </c:pt>
                <c:pt idx="18122">
                  <c:v>43317.524409722224</c:v>
                </c:pt>
                <c:pt idx="18123">
                  <c:v>43317.528981481482</c:v>
                </c:pt>
                <c:pt idx="18124">
                  <c:v>43317.533518518518</c:v>
                </c:pt>
                <c:pt idx="18125">
                  <c:v>43317.538298611114</c:v>
                </c:pt>
                <c:pt idx="18126">
                  <c:v>43317.543020833335</c:v>
                </c:pt>
                <c:pt idx="18127">
                  <c:v>43317.548020833332</c:v>
                </c:pt>
                <c:pt idx="18128">
                  <c:v>43317.584374999999</c:v>
                </c:pt>
                <c:pt idx="18129">
                  <c:v>43317.592719907407</c:v>
                </c:pt>
                <c:pt idx="18130">
                  <c:v>43317.596504629626</c:v>
                </c:pt>
                <c:pt idx="18131">
                  <c:v>43317.600405092591</c:v>
                </c:pt>
                <c:pt idx="18132">
                  <c:v>43317.609618055554</c:v>
                </c:pt>
                <c:pt idx="18133">
                  <c:v>43317.613449074073</c:v>
                </c:pt>
                <c:pt idx="18134">
                  <c:v>43317.617962962962</c:v>
                </c:pt>
                <c:pt idx="18135">
                  <c:v>43317.622303240743</c:v>
                </c:pt>
                <c:pt idx="18136">
                  <c:v>43317.62641203704</c:v>
                </c:pt>
                <c:pt idx="18137">
                  <c:v>43317.630682870367</c:v>
                </c:pt>
                <c:pt idx="18138">
                  <c:v>43317.634756944448</c:v>
                </c:pt>
                <c:pt idx="18139">
                  <c:v>43317.638379629629</c:v>
                </c:pt>
                <c:pt idx="18140">
                  <c:v>43317.642476851855</c:v>
                </c:pt>
                <c:pt idx="18141">
                  <c:v>43317.648043981484</c:v>
                </c:pt>
                <c:pt idx="18142">
                  <c:v>43317.677812499998</c:v>
                </c:pt>
                <c:pt idx="18143">
                  <c:v>43318.337418981479</c:v>
                </c:pt>
                <c:pt idx="18144">
                  <c:v>43318.360578703701</c:v>
                </c:pt>
                <c:pt idx="18145">
                  <c:v>43318.379131944443</c:v>
                </c:pt>
                <c:pt idx="18146">
                  <c:v>43318.387083333335</c:v>
                </c:pt>
                <c:pt idx="18147">
                  <c:v>43318.394618055558</c:v>
                </c:pt>
                <c:pt idx="18148">
                  <c:v>43318.402465277781</c:v>
                </c:pt>
                <c:pt idx="18149">
                  <c:v>43318.416250000002</c:v>
                </c:pt>
                <c:pt idx="18150">
                  <c:v>43318.427743055552</c:v>
                </c:pt>
                <c:pt idx="18151">
                  <c:v>43318.433715277781</c:v>
                </c:pt>
                <c:pt idx="18152">
                  <c:v>43318.496805555558</c:v>
                </c:pt>
                <c:pt idx="18153">
                  <c:v>43318.50675925926</c:v>
                </c:pt>
                <c:pt idx="18154">
                  <c:v>43318.511770833335</c:v>
                </c:pt>
                <c:pt idx="18155">
                  <c:v>43318.516805555555</c:v>
                </c:pt>
                <c:pt idx="18156">
                  <c:v>43318.521736111114</c:v>
                </c:pt>
                <c:pt idx="18157">
                  <c:v>43318.526666666665</c:v>
                </c:pt>
                <c:pt idx="18158">
                  <c:v>43318.531828703701</c:v>
                </c:pt>
                <c:pt idx="18159">
                  <c:v>43318.536574074074</c:v>
                </c:pt>
                <c:pt idx="18160">
                  <c:v>43318.545694444445</c:v>
                </c:pt>
                <c:pt idx="18161">
                  <c:v>43318.554699074077</c:v>
                </c:pt>
                <c:pt idx="18162">
                  <c:v>43318.558877314812</c:v>
                </c:pt>
                <c:pt idx="18163">
                  <c:v>43318.562997685185</c:v>
                </c:pt>
                <c:pt idx="18164">
                  <c:v>43318.567326388889</c:v>
                </c:pt>
                <c:pt idx="18165">
                  <c:v>43318.571412037039</c:v>
                </c:pt>
                <c:pt idx="18166">
                  <c:v>43318.575381944444</c:v>
                </c:pt>
                <c:pt idx="18167">
                  <c:v>43318.579479166663</c:v>
                </c:pt>
                <c:pt idx="18168">
                  <c:v>43318.583449074074</c:v>
                </c:pt>
                <c:pt idx="18169">
                  <c:v>43318.587384259263</c:v>
                </c:pt>
                <c:pt idx="18170">
                  <c:v>43318.59134259259</c:v>
                </c:pt>
                <c:pt idx="18171">
                  <c:v>43318.596851851849</c:v>
                </c:pt>
                <c:pt idx="18172">
                  <c:v>43318.600995370369</c:v>
                </c:pt>
                <c:pt idx="18173">
                  <c:v>43318.608969907407</c:v>
                </c:pt>
                <c:pt idx="18174">
                  <c:v>43318.617754629631</c:v>
                </c:pt>
                <c:pt idx="18175">
                  <c:v>43318.628368055557</c:v>
                </c:pt>
                <c:pt idx="18176">
                  <c:v>43318.632337962961</c:v>
                </c:pt>
                <c:pt idx="18177">
                  <c:v>43318.64434027778</c:v>
                </c:pt>
                <c:pt idx="18178">
                  <c:v>43318.648946759262</c:v>
                </c:pt>
                <c:pt idx="18179">
                  <c:v>43318.654305555552</c:v>
                </c:pt>
                <c:pt idx="18180">
                  <c:v>43318.659768518519</c:v>
                </c:pt>
                <c:pt idx="18181">
                  <c:v>43318.668993055559</c:v>
                </c:pt>
                <c:pt idx="18182">
                  <c:v>43318.676828703705</c:v>
                </c:pt>
                <c:pt idx="18183">
                  <c:v>43318.685428240744</c:v>
                </c:pt>
                <c:pt idx="18184">
                  <c:v>43319.358460648145</c:v>
                </c:pt>
                <c:pt idx="18185">
                  <c:v>43319.377141203702</c:v>
                </c:pt>
                <c:pt idx="18186">
                  <c:v>43319.398194444446</c:v>
                </c:pt>
                <c:pt idx="18187">
                  <c:v>43319.405590277776</c:v>
                </c:pt>
                <c:pt idx="18188">
                  <c:v>43319.411527777775</c:v>
                </c:pt>
                <c:pt idx="18189">
                  <c:v>43319.417719907404</c:v>
                </c:pt>
                <c:pt idx="18190">
                  <c:v>43319.424027777779</c:v>
                </c:pt>
                <c:pt idx="18191">
                  <c:v>43319.43167824074</c:v>
                </c:pt>
                <c:pt idx="18192">
                  <c:v>43319.437604166669</c:v>
                </c:pt>
                <c:pt idx="18193">
                  <c:v>43319.443136574075</c:v>
                </c:pt>
                <c:pt idx="18194">
                  <c:v>43319.448773148149</c:v>
                </c:pt>
                <c:pt idx="18195">
                  <c:v>43319.460740740738</c:v>
                </c:pt>
                <c:pt idx="18196">
                  <c:v>43319.467928240738</c:v>
                </c:pt>
                <c:pt idx="18197">
                  <c:v>43319.479050925926</c:v>
                </c:pt>
                <c:pt idx="18198">
                  <c:v>43319.483506944445</c:v>
                </c:pt>
                <c:pt idx="18199">
                  <c:v>43319.48814814815</c:v>
                </c:pt>
                <c:pt idx="18200">
                  <c:v>43319.493321759262</c:v>
                </c:pt>
                <c:pt idx="18201">
                  <c:v>43319.498414351852</c:v>
                </c:pt>
                <c:pt idx="18202">
                  <c:v>43319.507430555554</c:v>
                </c:pt>
                <c:pt idx="18203">
                  <c:v>43319.520636574074</c:v>
                </c:pt>
                <c:pt idx="18204">
                  <c:v>43319.524930555555</c:v>
                </c:pt>
                <c:pt idx="18205">
                  <c:v>43319.52920138889</c:v>
                </c:pt>
                <c:pt idx="18206">
                  <c:v>43319.533472222225</c:v>
                </c:pt>
                <c:pt idx="18207">
                  <c:v>43319.538159722222</c:v>
                </c:pt>
                <c:pt idx="18208">
                  <c:v>43319.542592592596</c:v>
                </c:pt>
                <c:pt idx="18209">
                  <c:v>43319.548229166663</c:v>
                </c:pt>
                <c:pt idx="18210">
                  <c:v>43319.553263888891</c:v>
                </c:pt>
                <c:pt idx="18211">
                  <c:v>43319.559201388889</c:v>
                </c:pt>
                <c:pt idx="18212">
                  <c:v>43319.568287037036</c:v>
                </c:pt>
                <c:pt idx="18213">
                  <c:v>43319.575115740743</c:v>
                </c:pt>
                <c:pt idx="18214">
                  <c:v>43319.580625000002</c:v>
                </c:pt>
                <c:pt idx="18215">
                  <c:v>43319.585115740738</c:v>
                </c:pt>
                <c:pt idx="18216">
                  <c:v>43319.590763888889</c:v>
                </c:pt>
                <c:pt idx="18217">
                  <c:v>43319.596886574072</c:v>
                </c:pt>
                <c:pt idx="18218">
                  <c:v>43319.601319444446</c:v>
                </c:pt>
                <c:pt idx="18219">
                  <c:v>43319.609884259262</c:v>
                </c:pt>
                <c:pt idx="18220">
                  <c:v>43319.617939814816</c:v>
                </c:pt>
                <c:pt idx="18221">
                  <c:v>43319.6403587963</c:v>
                </c:pt>
                <c:pt idx="18222">
                  <c:v>43319.65525462963</c:v>
                </c:pt>
                <c:pt idx="18223">
                  <c:v>43319.658877314818</c:v>
                </c:pt>
                <c:pt idx="18224">
                  <c:v>43319.673414351855</c:v>
                </c:pt>
                <c:pt idx="18225">
                  <c:v>43319.67732638889</c:v>
                </c:pt>
                <c:pt idx="18226">
                  <c:v>43319.68136574074</c:v>
                </c:pt>
                <c:pt idx="18227">
                  <c:v>43319.68582175926</c:v>
                </c:pt>
                <c:pt idx="18228">
                  <c:v>43319.690300925926</c:v>
                </c:pt>
                <c:pt idx="18229">
                  <c:v>43319.694467592592</c:v>
                </c:pt>
                <c:pt idx="18230">
                  <c:v>43319.699120370373</c:v>
                </c:pt>
                <c:pt idx="18231">
                  <c:v>43319.709074074075</c:v>
                </c:pt>
                <c:pt idx="18232">
                  <c:v>43319.715532407405</c:v>
                </c:pt>
                <c:pt idx="18233">
                  <c:v>43319.72724537037</c:v>
                </c:pt>
                <c:pt idx="18234">
                  <c:v>43319.73542824074</c:v>
                </c:pt>
                <c:pt idx="18235">
                  <c:v>43319.747164351851</c:v>
                </c:pt>
                <c:pt idx="18236">
                  <c:v>43320.368206018517</c:v>
                </c:pt>
                <c:pt idx="18237">
                  <c:v>43320.376030092593</c:v>
                </c:pt>
                <c:pt idx="18238">
                  <c:v>43320.382847222223</c:v>
                </c:pt>
                <c:pt idx="18239">
                  <c:v>43320.389525462961</c:v>
                </c:pt>
                <c:pt idx="18240">
                  <c:v>43320.395995370367</c:v>
                </c:pt>
                <c:pt idx="18241">
                  <c:v>43320.40216435185</c:v>
                </c:pt>
                <c:pt idx="18242">
                  <c:v>43320.407453703701</c:v>
                </c:pt>
                <c:pt idx="18243">
                  <c:v>43320.412789351853</c:v>
                </c:pt>
                <c:pt idx="18244">
                  <c:v>43320.418749999997</c:v>
                </c:pt>
                <c:pt idx="18245">
                  <c:v>43320.424409722225</c:v>
                </c:pt>
                <c:pt idx="18246">
                  <c:v>43320.429409722223</c:v>
                </c:pt>
                <c:pt idx="18247">
                  <c:v>43320.434386574074</c:v>
                </c:pt>
                <c:pt idx="18248">
                  <c:v>43320.439386574071</c:v>
                </c:pt>
                <c:pt idx="18249">
                  <c:v>43320.444120370368</c:v>
                </c:pt>
                <c:pt idx="18250">
                  <c:v>43320.448912037034</c:v>
                </c:pt>
                <c:pt idx="18251">
                  <c:v>43320.453900462962</c:v>
                </c:pt>
                <c:pt idx="18252">
                  <c:v>43320.458668981482</c:v>
                </c:pt>
                <c:pt idx="18253">
                  <c:v>43320.463935185187</c:v>
                </c:pt>
                <c:pt idx="18254">
                  <c:v>43320.468634259261</c:v>
                </c:pt>
                <c:pt idx="18255">
                  <c:v>43320.47320601852</c:v>
                </c:pt>
                <c:pt idx="18256">
                  <c:v>43320.477986111109</c:v>
                </c:pt>
                <c:pt idx="18257">
                  <c:v>43320.482569444444</c:v>
                </c:pt>
                <c:pt idx="18258">
                  <c:v>43320.487037037034</c:v>
                </c:pt>
                <c:pt idx="18259">
                  <c:v>43320.491539351853</c:v>
                </c:pt>
                <c:pt idx="18260">
                  <c:v>43320.495937500003</c:v>
                </c:pt>
                <c:pt idx="18261">
                  <c:v>43320.500219907408</c:v>
                </c:pt>
                <c:pt idx="18262">
                  <c:v>43320.504745370374</c:v>
                </c:pt>
                <c:pt idx="18263">
                  <c:v>43320.509120370371</c:v>
                </c:pt>
                <c:pt idx="18264">
                  <c:v>43320.513391203705</c:v>
                </c:pt>
                <c:pt idx="18265">
                  <c:v>43320.517604166664</c:v>
                </c:pt>
                <c:pt idx="18266">
                  <c:v>43320.521782407406</c:v>
                </c:pt>
                <c:pt idx="18267">
                  <c:v>43320.525891203702</c:v>
                </c:pt>
                <c:pt idx="18268">
                  <c:v>43320.530092592591</c:v>
                </c:pt>
                <c:pt idx="18269">
                  <c:v>43320.534236111111</c:v>
                </c:pt>
                <c:pt idx="18270">
                  <c:v>43320.538414351853</c:v>
                </c:pt>
                <c:pt idx="18271">
                  <c:v>43320.542546296296</c:v>
                </c:pt>
                <c:pt idx="18272">
                  <c:v>43320.546747685185</c:v>
                </c:pt>
                <c:pt idx="18273">
                  <c:v>43320.550937499997</c:v>
                </c:pt>
                <c:pt idx="18274">
                  <c:v>43320.555034722223</c:v>
                </c:pt>
                <c:pt idx="18275">
                  <c:v>43320.559317129628</c:v>
                </c:pt>
                <c:pt idx="18276">
                  <c:v>43320.57540509259</c:v>
                </c:pt>
                <c:pt idx="18277">
                  <c:v>43320.583495370367</c:v>
                </c:pt>
                <c:pt idx="18278">
                  <c:v>43320.591736111113</c:v>
                </c:pt>
                <c:pt idx="18279">
                  <c:v>43320.595868055556</c:v>
                </c:pt>
                <c:pt idx="18280">
                  <c:v>43320.612118055556</c:v>
                </c:pt>
                <c:pt idx="18281">
                  <c:v>43320.689201388886</c:v>
                </c:pt>
                <c:pt idx="18282">
                  <c:v>43321.346319444441</c:v>
                </c:pt>
                <c:pt idx="18283">
                  <c:v>43321.360763888886</c:v>
                </c:pt>
                <c:pt idx="18284">
                  <c:v>43321.370925925927</c:v>
                </c:pt>
                <c:pt idx="18285">
                  <c:v>43321.378113425926</c:v>
                </c:pt>
                <c:pt idx="18286">
                  <c:v>43321.384652777779</c:v>
                </c:pt>
                <c:pt idx="18287">
                  <c:v>43321.391099537039</c:v>
                </c:pt>
                <c:pt idx="18288">
                  <c:v>43321.397291666668</c:v>
                </c:pt>
                <c:pt idx="18289">
                  <c:v>43321.403217592589</c:v>
                </c:pt>
                <c:pt idx="18290">
                  <c:v>43321.409097222226</c:v>
                </c:pt>
                <c:pt idx="18291">
                  <c:v>43321.414652777778</c:v>
                </c:pt>
                <c:pt idx="18292">
                  <c:v>43321.420127314814</c:v>
                </c:pt>
                <c:pt idx="18293">
                  <c:v>43321.425532407404</c:v>
                </c:pt>
                <c:pt idx="18294">
                  <c:v>43321.431180555555</c:v>
                </c:pt>
                <c:pt idx="18295">
                  <c:v>43321.43712962963</c:v>
                </c:pt>
                <c:pt idx="18296">
                  <c:v>43321.443043981482</c:v>
                </c:pt>
                <c:pt idx="18297">
                  <c:v>43321.449097222219</c:v>
                </c:pt>
                <c:pt idx="18298">
                  <c:v>43321.454710648148</c:v>
                </c:pt>
                <c:pt idx="18299">
                  <c:v>43321.465509259258</c:v>
                </c:pt>
                <c:pt idx="18300">
                  <c:v>43321.471087962964</c:v>
                </c:pt>
                <c:pt idx="18301">
                  <c:v>43321.48165509259</c:v>
                </c:pt>
                <c:pt idx="18302">
                  <c:v>43321.487175925926</c:v>
                </c:pt>
                <c:pt idx="18303">
                  <c:v>43321.491851851853</c:v>
                </c:pt>
                <c:pt idx="18304">
                  <c:v>43321.496886574074</c:v>
                </c:pt>
                <c:pt idx="18305">
                  <c:v>43321.501296296294</c:v>
                </c:pt>
                <c:pt idx="18306">
                  <c:v>43321.506261574075</c:v>
                </c:pt>
                <c:pt idx="18307">
                  <c:v>43321.511238425926</c:v>
                </c:pt>
                <c:pt idx="18308">
                  <c:v>43321.515798611108</c:v>
                </c:pt>
                <c:pt idx="18309">
                  <c:v>43321.520324074074</c:v>
                </c:pt>
                <c:pt idx="18310">
                  <c:v>43321.52547453704</c:v>
                </c:pt>
                <c:pt idx="18311">
                  <c:v>43321.529791666668</c:v>
                </c:pt>
                <c:pt idx="18312">
                  <c:v>43321.534733796296</c:v>
                </c:pt>
                <c:pt idx="18313">
                  <c:v>43321.539340277777</c:v>
                </c:pt>
                <c:pt idx="18314">
                  <c:v>43321.54409722222</c:v>
                </c:pt>
                <c:pt idx="18315">
                  <c:v>43321.549421296295</c:v>
                </c:pt>
                <c:pt idx="18316">
                  <c:v>43321.555844907409</c:v>
                </c:pt>
                <c:pt idx="18317">
                  <c:v>43321.563472222224</c:v>
                </c:pt>
                <c:pt idx="18318">
                  <c:v>43321.56827546296</c:v>
                </c:pt>
                <c:pt idx="18319">
                  <c:v>43321.57298611111</c:v>
                </c:pt>
                <c:pt idx="18320">
                  <c:v>43321.577002314814</c:v>
                </c:pt>
                <c:pt idx="18321">
                  <c:v>43321.588321759256</c:v>
                </c:pt>
                <c:pt idx="18322">
                  <c:v>43321.592372685183</c:v>
                </c:pt>
                <c:pt idx="18323">
                  <c:v>43321.596562500003</c:v>
                </c:pt>
                <c:pt idx="18324">
                  <c:v>43321.607546296298</c:v>
                </c:pt>
                <c:pt idx="18325">
                  <c:v>43321.617881944447</c:v>
                </c:pt>
                <c:pt idx="18326">
                  <c:v>43321.633101851854</c:v>
                </c:pt>
                <c:pt idx="18327">
                  <c:v>43321.636643518519</c:v>
                </c:pt>
                <c:pt idx="18328">
                  <c:v>43321.643865740742</c:v>
                </c:pt>
                <c:pt idx="18329">
                  <c:v>43321.651967592596</c:v>
                </c:pt>
                <c:pt idx="18330">
                  <c:v>43321.663726851853</c:v>
                </c:pt>
                <c:pt idx="18331">
                  <c:v>43321.668020833335</c:v>
                </c:pt>
                <c:pt idx="18332">
                  <c:v>43321.673576388886</c:v>
                </c:pt>
                <c:pt idx="18333">
                  <c:v>43321.68041666667</c:v>
                </c:pt>
                <c:pt idx="18334">
                  <c:v>43322.34920138889</c:v>
                </c:pt>
                <c:pt idx="18335">
                  <c:v>43322.366574074076</c:v>
                </c:pt>
                <c:pt idx="18336">
                  <c:v>43322.382141203707</c:v>
                </c:pt>
                <c:pt idx="18337">
                  <c:v>43322.389270833337</c:v>
                </c:pt>
                <c:pt idx="18338">
                  <c:v>43322.395902777775</c:v>
                </c:pt>
                <c:pt idx="18339">
                  <c:v>43322.401828703703</c:v>
                </c:pt>
                <c:pt idx="18340">
                  <c:v>43322.407164351855</c:v>
                </c:pt>
                <c:pt idx="18341">
                  <c:v>43322.412685185183</c:v>
                </c:pt>
                <c:pt idx="18342">
                  <c:v>43322.427916666667</c:v>
                </c:pt>
                <c:pt idx="18343">
                  <c:v>43322.432719907411</c:v>
                </c:pt>
                <c:pt idx="18344">
                  <c:v>43322.448483796295</c:v>
                </c:pt>
                <c:pt idx="18345">
                  <c:v>43322.463043981479</c:v>
                </c:pt>
                <c:pt idx="18346">
                  <c:v>43322.467824074076</c:v>
                </c:pt>
                <c:pt idx="18347">
                  <c:v>43322.473449074074</c:v>
                </c:pt>
                <c:pt idx="18348">
                  <c:v>43322.478125000001</c:v>
                </c:pt>
                <c:pt idx="18349">
                  <c:v>43322.482511574075</c:v>
                </c:pt>
                <c:pt idx="18350">
                  <c:v>43322.487083333333</c:v>
                </c:pt>
                <c:pt idx="18351">
                  <c:v>43322.491516203707</c:v>
                </c:pt>
                <c:pt idx="18352">
                  <c:v>43322.495694444442</c:v>
                </c:pt>
                <c:pt idx="18353">
                  <c:v>43322.499872685185</c:v>
                </c:pt>
                <c:pt idx="18354">
                  <c:v>43322.504490740743</c:v>
                </c:pt>
                <c:pt idx="18355">
                  <c:v>43322.508796296293</c:v>
                </c:pt>
                <c:pt idx="18356">
                  <c:v>43322.513182870367</c:v>
                </c:pt>
                <c:pt idx="18357">
                  <c:v>43322.51767361111</c:v>
                </c:pt>
                <c:pt idx="18358">
                  <c:v>43322.52615740741</c:v>
                </c:pt>
                <c:pt idx="18359">
                  <c:v>43322.62641203704</c:v>
                </c:pt>
                <c:pt idx="18360">
                  <c:v>43322.653067129628</c:v>
                </c:pt>
                <c:pt idx="18361">
                  <c:v>43322.656655092593</c:v>
                </c:pt>
                <c:pt idx="18362">
                  <c:v>43322.745682870373</c:v>
                </c:pt>
                <c:pt idx="18363">
                  <c:v>43322.752986111111</c:v>
                </c:pt>
                <c:pt idx="18364">
                  <c:v>43323.366064814814</c:v>
                </c:pt>
                <c:pt idx="18365">
                  <c:v>43323.381655092591</c:v>
                </c:pt>
                <c:pt idx="18366">
                  <c:v>43323.401319444441</c:v>
                </c:pt>
                <c:pt idx="18367">
                  <c:v>43323.407800925925</c:v>
                </c:pt>
                <c:pt idx="18368">
                  <c:v>43323.420706018522</c:v>
                </c:pt>
                <c:pt idx="18369">
                  <c:v>43323.470381944448</c:v>
                </c:pt>
                <c:pt idx="18370">
                  <c:v>43323.476238425923</c:v>
                </c:pt>
                <c:pt idx="18371">
                  <c:v>43323.48165509259</c:v>
                </c:pt>
                <c:pt idx="18372">
                  <c:v>43323.487002314818</c:v>
                </c:pt>
                <c:pt idx="18373">
                  <c:v>43323.492256944446</c:v>
                </c:pt>
                <c:pt idx="18374">
                  <c:v>43323.526805555557</c:v>
                </c:pt>
                <c:pt idx="18375">
                  <c:v>43323.530949074076</c:v>
                </c:pt>
                <c:pt idx="18376">
                  <c:v>43323.539861111109</c:v>
                </c:pt>
                <c:pt idx="18377">
                  <c:v>43323.586631944447</c:v>
                </c:pt>
                <c:pt idx="18378">
                  <c:v>43323.590578703705</c:v>
                </c:pt>
                <c:pt idx="18379">
                  <c:v>43323.607800925929</c:v>
                </c:pt>
                <c:pt idx="18380">
                  <c:v>43323.611701388887</c:v>
                </c:pt>
                <c:pt idx="18381">
                  <c:v>43323.615532407406</c:v>
                </c:pt>
                <c:pt idx="18382">
                  <c:v>43323.619375000002</c:v>
                </c:pt>
                <c:pt idx="18383">
                  <c:v>43323.63013888889</c:v>
                </c:pt>
                <c:pt idx="18384">
                  <c:v>43323.634479166663</c:v>
                </c:pt>
                <c:pt idx="18385">
                  <c:v>43323.63863425926</c:v>
                </c:pt>
                <c:pt idx="18386">
                  <c:v>43323.646805555552</c:v>
                </c:pt>
                <c:pt idx="18387">
                  <c:v>43323.651099537034</c:v>
                </c:pt>
                <c:pt idx="18388">
                  <c:v>43323.655451388891</c:v>
                </c:pt>
                <c:pt idx="18389">
                  <c:v>43323.659826388888</c:v>
                </c:pt>
                <c:pt idx="18390">
                  <c:v>43323.664444444446</c:v>
                </c:pt>
                <c:pt idx="18391">
                  <c:v>43323.668854166666</c:v>
                </c:pt>
                <c:pt idx="18392">
                  <c:v>43323.673958333333</c:v>
                </c:pt>
                <c:pt idx="18393">
                  <c:v>43323.68074074074</c:v>
                </c:pt>
                <c:pt idx="18394">
                  <c:v>43323.686226851853</c:v>
                </c:pt>
                <c:pt idx="18395">
                  <c:v>43323.69059027778</c:v>
                </c:pt>
                <c:pt idx="18396">
                  <c:v>43323.697187500002</c:v>
                </c:pt>
                <c:pt idx="18397">
                  <c:v>43323.701493055552</c:v>
                </c:pt>
                <c:pt idx="18398">
                  <c:v>43323.707233796296</c:v>
                </c:pt>
                <c:pt idx="18399">
                  <c:v>43323.715636574074</c:v>
                </c:pt>
                <c:pt idx="18400">
                  <c:v>43323.724212962959</c:v>
                </c:pt>
                <c:pt idx="18401">
                  <c:v>43323.730752314812</c:v>
                </c:pt>
                <c:pt idx="18402">
                  <c:v>43323.736111111109</c:v>
                </c:pt>
                <c:pt idx="18403">
                  <c:v>43323.741319444445</c:v>
                </c:pt>
                <c:pt idx="18404">
                  <c:v>43323.746435185189</c:v>
                </c:pt>
                <c:pt idx="18405">
                  <c:v>43323.770428240743</c:v>
                </c:pt>
                <c:pt idx="18406">
                  <c:v>43324.584143518521</c:v>
                </c:pt>
                <c:pt idx="18407">
                  <c:v>43324.604884259257</c:v>
                </c:pt>
                <c:pt idx="18408">
                  <c:v>43324.612557870372</c:v>
                </c:pt>
                <c:pt idx="18409">
                  <c:v>43324.675497685188</c:v>
                </c:pt>
                <c:pt idx="18410">
                  <c:v>43324.699953703705</c:v>
                </c:pt>
                <c:pt idx="18411">
                  <c:v>43325.599942129629</c:v>
                </c:pt>
                <c:pt idx="18412">
                  <c:v>43326.391932870371</c:v>
                </c:pt>
                <c:pt idx="18413">
                  <c:v>43326.429085648146</c:v>
                </c:pt>
                <c:pt idx="18414">
                  <c:v>43326.456793981481</c:v>
                </c:pt>
                <c:pt idx="18415">
                  <c:v>43326.461527777778</c:v>
                </c:pt>
                <c:pt idx="18416">
                  <c:v>43326.466134259259</c:v>
                </c:pt>
                <c:pt idx="18417">
                  <c:v>43326.489722222221</c:v>
                </c:pt>
                <c:pt idx="18418">
                  <c:v>43327.511689814812</c:v>
                </c:pt>
                <c:pt idx="18419">
                  <c:v>43327.654490740744</c:v>
                </c:pt>
                <c:pt idx="18420">
                  <c:v>43327.688344907408</c:v>
                </c:pt>
                <c:pt idx="18421">
                  <c:v>43327.713819444441</c:v>
                </c:pt>
                <c:pt idx="18422">
                  <c:v>43327.723761574074</c:v>
                </c:pt>
                <c:pt idx="18423">
                  <c:v>43327.728159722225</c:v>
                </c:pt>
                <c:pt idx="18424">
                  <c:v>43327.734039351853</c:v>
                </c:pt>
                <c:pt idx="18425">
                  <c:v>43327.752303240741</c:v>
                </c:pt>
                <c:pt idx="18426">
                  <c:v>43327.75880787037</c:v>
                </c:pt>
                <c:pt idx="18427">
                  <c:v>43327.78052083333</c:v>
                </c:pt>
                <c:pt idx="18428">
                  <c:v>43328.368993055556</c:v>
                </c:pt>
                <c:pt idx="18429">
                  <c:v>43328.37704861111</c:v>
                </c:pt>
                <c:pt idx="18430">
                  <c:v>43328.38422453704</c:v>
                </c:pt>
                <c:pt idx="18431">
                  <c:v>43328.390844907408</c:v>
                </c:pt>
                <c:pt idx="18432">
                  <c:v>43328.39702546296</c:v>
                </c:pt>
                <c:pt idx="18433">
                  <c:v>43328.402951388889</c:v>
                </c:pt>
                <c:pt idx="18434">
                  <c:v>43328.408784722225</c:v>
                </c:pt>
                <c:pt idx="18435">
                  <c:v>43328.414270833331</c:v>
                </c:pt>
                <c:pt idx="18436">
                  <c:v>43328.419768518521</c:v>
                </c:pt>
                <c:pt idx="18437">
                  <c:v>43328.425034722219</c:v>
                </c:pt>
                <c:pt idx="18438">
                  <c:v>43328.430543981478</c:v>
                </c:pt>
                <c:pt idx="18439">
                  <c:v>43328.436157407406</c:v>
                </c:pt>
                <c:pt idx="18440">
                  <c:v>43328.441840277781</c:v>
                </c:pt>
                <c:pt idx="18441">
                  <c:v>43328.469363425924</c:v>
                </c:pt>
                <c:pt idx="18442">
                  <c:v>43328.655694444446</c:v>
                </c:pt>
                <c:pt idx="18443">
                  <c:v>43328.667442129627</c:v>
                </c:pt>
                <c:pt idx="18444">
                  <c:v>43328.676122685189</c:v>
                </c:pt>
                <c:pt idx="18445">
                  <c:v>43328.68209490741</c:v>
                </c:pt>
                <c:pt idx="18446">
                  <c:v>43328.763993055552</c:v>
                </c:pt>
                <c:pt idx="18447">
                  <c:v>43329.428483796299</c:v>
                </c:pt>
                <c:pt idx="18448">
                  <c:v>43329.440937500003</c:v>
                </c:pt>
                <c:pt idx="18449">
                  <c:v>43329.446909722225</c:v>
                </c:pt>
                <c:pt idx="18450">
                  <c:v>43329.452094907407</c:v>
                </c:pt>
                <c:pt idx="18451">
                  <c:v>43329.463750000003</c:v>
                </c:pt>
                <c:pt idx="18452">
                  <c:v>43329.490115740744</c:v>
                </c:pt>
                <c:pt idx="18453">
                  <c:v>43329.495312500003</c:v>
                </c:pt>
                <c:pt idx="18454">
                  <c:v>43329.50068287037</c:v>
                </c:pt>
                <c:pt idx="18455">
                  <c:v>43329.505868055552</c:v>
                </c:pt>
                <c:pt idx="18456">
                  <c:v>43329.510821759257</c:v>
                </c:pt>
                <c:pt idx="18457">
                  <c:v>43329.522083333337</c:v>
                </c:pt>
                <c:pt idx="18458">
                  <c:v>43329.719849537039</c:v>
                </c:pt>
                <c:pt idx="18459">
                  <c:v>43329.729328703703</c:v>
                </c:pt>
                <c:pt idx="18460">
                  <c:v>43329.734224537038</c:v>
                </c:pt>
                <c:pt idx="18461">
                  <c:v>43330.348877314813</c:v>
                </c:pt>
                <c:pt idx="18462">
                  <c:v>43330.360555555555</c:v>
                </c:pt>
                <c:pt idx="18463">
                  <c:v>43330.367962962962</c:v>
                </c:pt>
                <c:pt idx="18464">
                  <c:v>43330.375138888892</c:v>
                </c:pt>
                <c:pt idx="18465">
                  <c:v>43330.382256944446</c:v>
                </c:pt>
                <c:pt idx="18466">
                  <c:v>43330.388831018521</c:v>
                </c:pt>
                <c:pt idx="18467">
                  <c:v>43330.395011574074</c:v>
                </c:pt>
                <c:pt idx="18468">
                  <c:v>43330.401099537034</c:v>
                </c:pt>
                <c:pt idx="18469">
                  <c:v>43330.407349537039</c:v>
                </c:pt>
                <c:pt idx="18470">
                  <c:v>43330.414039351854</c:v>
                </c:pt>
                <c:pt idx="18471">
                  <c:v>43330.420995370368</c:v>
                </c:pt>
                <c:pt idx="18472">
                  <c:v>43330.427870370368</c:v>
                </c:pt>
                <c:pt idx="18473">
                  <c:v>43330.434699074074</c:v>
                </c:pt>
                <c:pt idx="18474">
                  <c:v>43330.441469907404</c:v>
                </c:pt>
                <c:pt idx="18475">
                  <c:v>43330.448113425926</c:v>
                </c:pt>
                <c:pt idx="18476">
                  <c:v>43330.454664351855</c:v>
                </c:pt>
                <c:pt idx="18477">
                  <c:v>43330.461180555554</c:v>
                </c:pt>
                <c:pt idx="18478">
                  <c:v>43330.467523148145</c:v>
                </c:pt>
                <c:pt idx="18479">
                  <c:v>43330.473703703705</c:v>
                </c:pt>
                <c:pt idx="18480">
                  <c:v>43330.479722222219</c:v>
                </c:pt>
                <c:pt idx="18481">
                  <c:v>43330.485509259262</c:v>
                </c:pt>
                <c:pt idx="18482">
                  <c:v>43330.491284722222</c:v>
                </c:pt>
                <c:pt idx="18483">
                  <c:v>43330.497013888889</c:v>
                </c:pt>
                <c:pt idx="18484">
                  <c:v>43330.502569444441</c:v>
                </c:pt>
                <c:pt idx="18485">
                  <c:v>43330.508043981485</c:v>
                </c:pt>
                <c:pt idx="18486">
                  <c:v>43330.513391203705</c:v>
                </c:pt>
                <c:pt idx="18487">
                  <c:v>43330.518969907411</c:v>
                </c:pt>
                <c:pt idx="18488">
                  <c:v>43330.523726851854</c:v>
                </c:pt>
                <c:pt idx="18489">
                  <c:v>43330.528402777774</c:v>
                </c:pt>
                <c:pt idx="18490">
                  <c:v>43330.533055555556</c:v>
                </c:pt>
                <c:pt idx="18491">
                  <c:v>43330.546400462961</c:v>
                </c:pt>
                <c:pt idx="18492">
                  <c:v>43330.550775462965</c:v>
                </c:pt>
                <c:pt idx="18493">
                  <c:v>43330.555023148147</c:v>
                </c:pt>
                <c:pt idx="18494">
                  <c:v>43330.559374999997</c:v>
                </c:pt>
                <c:pt idx="18495">
                  <c:v>43330.563842592594</c:v>
                </c:pt>
                <c:pt idx="18496">
                  <c:v>43330.567870370367</c:v>
                </c:pt>
                <c:pt idx="18497">
                  <c:v>43330.572187500002</c:v>
                </c:pt>
                <c:pt idx="18498">
                  <c:v>43330.58017361111</c:v>
                </c:pt>
                <c:pt idx="18499">
                  <c:v>43330.584236111114</c:v>
                </c:pt>
                <c:pt idx="18500">
                  <c:v>43330.595937500002</c:v>
                </c:pt>
                <c:pt idx="18501">
                  <c:v>43330.599594907406</c:v>
                </c:pt>
                <c:pt idx="18502">
                  <c:v>43330.607083333336</c:v>
                </c:pt>
                <c:pt idx="18503">
                  <c:v>43330.706585648149</c:v>
                </c:pt>
                <c:pt idx="18504">
                  <c:v>43331.456030092595</c:v>
                </c:pt>
                <c:pt idx="18505">
                  <c:v>43331.490590277775</c:v>
                </c:pt>
                <c:pt idx="18506">
                  <c:v>43331.49523148148</c:v>
                </c:pt>
                <c:pt idx="18507">
                  <c:v>43331.499571759261</c:v>
                </c:pt>
                <c:pt idx="18508">
                  <c:v>43331.50372685185</c:v>
                </c:pt>
                <c:pt idx="18509">
                  <c:v>43331.507916666669</c:v>
                </c:pt>
                <c:pt idx="18510">
                  <c:v>43331.512256944443</c:v>
                </c:pt>
                <c:pt idx="18511">
                  <c:v>43331.516435185185</c:v>
                </c:pt>
                <c:pt idx="18512">
                  <c:v>43331.520810185182</c:v>
                </c:pt>
                <c:pt idx="18513">
                  <c:v>43331.525150462963</c:v>
                </c:pt>
                <c:pt idx="18514">
                  <c:v>43331.529421296298</c:v>
                </c:pt>
                <c:pt idx="18515">
                  <c:v>43331.535555555558</c:v>
                </c:pt>
                <c:pt idx="18516">
                  <c:v>43331.542210648149</c:v>
                </c:pt>
                <c:pt idx="18517">
                  <c:v>43331.549178240741</c:v>
                </c:pt>
                <c:pt idx="18518">
                  <c:v>43331.556400462963</c:v>
                </c:pt>
                <c:pt idx="18519">
                  <c:v>43331.56690972222</c:v>
                </c:pt>
                <c:pt idx="18520">
                  <c:v>43331.574560185189</c:v>
                </c:pt>
                <c:pt idx="18521">
                  <c:v>43331.584953703707</c:v>
                </c:pt>
                <c:pt idx="18522">
                  <c:v>43331.592581018522</c:v>
                </c:pt>
                <c:pt idx="18523">
                  <c:v>43331.596331018518</c:v>
                </c:pt>
                <c:pt idx="18524">
                  <c:v>43331.607476851852</c:v>
                </c:pt>
                <c:pt idx="18525">
                  <c:v>43331.611111111109</c:v>
                </c:pt>
                <c:pt idx="18526">
                  <c:v>43331.615312499998</c:v>
                </c:pt>
                <c:pt idx="18527">
                  <c:v>43331.61922453704</c:v>
                </c:pt>
                <c:pt idx="18528">
                  <c:v>43331.624097222222</c:v>
                </c:pt>
                <c:pt idx="18529">
                  <c:v>43331.629224537035</c:v>
                </c:pt>
                <c:pt idx="18530">
                  <c:v>43331.635879629626</c:v>
                </c:pt>
                <c:pt idx="18531">
                  <c:v>43331.642939814818</c:v>
                </c:pt>
                <c:pt idx="18532">
                  <c:v>43331.647453703707</c:v>
                </c:pt>
                <c:pt idx="18533">
                  <c:v>43331.651203703703</c:v>
                </c:pt>
                <c:pt idx="18534">
                  <c:v>43331.65556712963</c:v>
                </c:pt>
                <c:pt idx="18535">
                  <c:v>43331.659444444442</c:v>
                </c:pt>
                <c:pt idx="18536">
                  <c:v>43331.665000000001</c:v>
                </c:pt>
                <c:pt idx="18537">
                  <c:v>43331.670335648145</c:v>
                </c:pt>
                <c:pt idx="18538">
                  <c:v>43331.67496527778</c:v>
                </c:pt>
                <c:pt idx="18539">
                  <c:v>43331.678506944445</c:v>
                </c:pt>
                <c:pt idx="18540">
                  <c:v>43331.682164351849</c:v>
                </c:pt>
                <c:pt idx="18541">
                  <c:v>43331.686053240737</c:v>
                </c:pt>
                <c:pt idx="18542">
                  <c:v>43331.689803240741</c:v>
                </c:pt>
                <c:pt idx="18543">
                  <c:v>43331.693402777775</c:v>
                </c:pt>
                <c:pt idx="18544">
                  <c:v>43331.697175925925</c:v>
                </c:pt>
                <c:pt idx="18545">
                  <c:v>43331.701145833336</c:v>
                </c:pt>
                <c:pt idx="18546">
                  <c:v>43331.705509259256</c:v>
                </c:pt>
                <c:pt idx="18547">
                  <c:v>43331.709629629629</c:v>
                </c:pt>
                <c:pt idx="18548">
                  <c:v>43331.713819444441</c:v>
                </c:pt>
                <c:pt idx="18549">
                  <c:v>43331.718194444446</c:v>
                </c:pt>
                <c:pt idx="18550">
                  <c:v>43331.722314814811</c:v>
                </c:pt>
                <c:pt idx="18551">
                  <c:v>43331.726481481484</c:v>
                </c:pt>
                <c:pt idx="18552">
                  <c:v>43331.733541666668</c:v>
                </c:pt>
                <c:pt idx="18553">
                  <c:v>43331.741238425922</c:v>
                </c:pt>
                <c:pt idx="18554">
                  <c:v>43331.760729166665</c:v>
                </c:pt>
                <c:pt idx="18555">
                  <c:v>43332.413680555554</c:v>
                </c:pt>
                <c:pt idx="18556">
                  <c:v>43332.419687499998</c:v>
                </c:pt>
                <c:pt idx="18557">
                  <c:v>43332.442557870374</c:v>
                </c:pt>
                <c:pt idx="18558">
                  <c:v>43332.447708333333</c:v>
                </c:pt>
                <c:pt idx="18559">
                  <c:v>43332.452939814815</c:v>
                </c:pt>
                <c:pt idx="18560">
                  <c:v>43332.457708333335</c:v>
                </c:pt>
                <c:pt idx="18561">
                  <c:v>43332.462638888886</c:v>
                </c:pt>
                <c:pt idx="18562">
                  <c:v>43332.467569444445</c:v>
                </c:pt>
                <c:pt idx="18563">
                  <c:v>43332.472337962965</c:v>
                </c:pt>
                <c:pt idx="18564">
                  <c:v>43332.477083333331</c:v>
                </c:pt>
                <c:pt idx="18565">
                  <c:v>43332.481712962966</c:v>
                </c:pt>
                <c:pt idx="18566">
                  <c:v>43332.486157407409</c:v>
                </c:pt>
                <c:pt idx="18567">
                  <c:v>43332.549675925926</c:v>
                </c:pt>
                <c:pt idx="18568">
                  <c:v>43332.606041666666</c:v>
                </c:pt>
                <c:pt idx="18569">
                  <c:v>43332.610347222224</c:v>
                </c:pt>
                <c:pt idx="18570">
                  <c:v>43332.615578703706</c:v>
                </c:pt>
                <c:pt idx="18571">
                  <c:v>43332.621053240742</c:v>
                </c:pt>
                <c:pt idx="18572">
                  <c:v>43332.62699074074</c:v>
                </c:pt>
                <c:pt idx="18573">
                  <c:v>43332.633113425924</c:v>
                </c:pt>
                <c:pt idx="18574">
                  <c:v>43332.643009259256</c:v>
                </c:pt>
                <c:pt idx="18575">
                  <c:v>43332.660983796297</c:v>
                </c:pt>
                <c:pt idx="18576">
                  <c:v>43333.334733796299</c:v>
                </c:pt>
                <c:pt idx="18577">
                  <c:v>43333.346516203703</c:v>
                </c:pt>
                <c:pt idx="18578">
                  <c:v>43333.359282407408</c:v>
                </c:pt>
                <c:pt idx="18579">
                  <c:v>43333.368171296293</c:v>
                </c:pt>
                <c:pt idx="18580">
                  <c:v>43333.408043981479</c:v>
                </c:pt>
                <c:pt idx="18581">
                  <c:v>43333.421793981484</c:v>
                </c:pt>
                <c:pt idx="18582">
                  <c:v>43333.427974537037</c:v>
                </c:pt>
                <c:pt idx="18583">
                  <c:v>43334.36074074074</c:v>
                </c:pt>
                <c:pt idx="18584">
                  <c:v>43334.370358796295</c:v>
                </c:pt>
                <c:pt idx="18585">
                  <c:v>43334.379305555558</c:v>
                </c:pt>
                <c:pt idx="18586">
                  <c:v>43334.387962962966</c:v>
                </c:pt>
                <c:pt idx="18587">
                  <c:v>43334.396157407406</c:v>
                </c:pt>
                <c:pt idx="18588">
                  <c:v>43334.403263888889</c:v>
                </c:pt>
                <c:pt idx="18589">
                  <c:v>43334.409895833334</c:v>
                </c:pt>
                <c:pt idx="18590">
                  <c:v>43334.494722222225</c:v>
                </c:pt>
                <c:pt idx="18591">
                  <c:v>43334.499143518522</c:v>
                </c:pt>
                <c:pt idx="18592">
                  <c:v>43334.503657407404</c:v>
                </c:pt>
                <c:pt idx="18593">
                  <c:v>43334.508576388886</c:v>
                </c:pt>
                <c:pt idx="18594">
                  <c:v>43334.513206018521</c:v>
                </c:pt>
                <c:pt idx="18595">
                  <c:v>43334.51766203704</c:v>
                </c:pt>
                <c:pt idx="18596">
                  <c:v>43334.522060185183</c:v>
                </c:pt>
                <c:pt idx="18597">
                  <c:v>43334.52685185185</c:v>
                </c:pt>
                <c:pt idx="18598">
                  <c:v>43334.53224537037</c:v>
                </c:pt>
                <c:pt idx="18599">
                  <c:v>43334.537754629629</c:v>
                </c:pt>
                <c:pt idx="18600">
                  <c:v>43334.542245370372</c:v>
                </c:pt>
                <c:pt idx="18601">
                  <c:v>43334.546597222223</c:v>
                </c:pt>
                <c:pt idx="18602">
                  <c:v>43334.551550925928</c:v>
                </c:pt>
                <c:pt idx="18603">
                  <c:v>43334.55572916667</c:v>
                </c:pt>
                <c:pt idx="18604">
                  <c:v>43334.55982638889</c:v>
                </c:pt>
                <c:pt idx="18605">
                  <c:v>43334.563888888886</c:v>
                </c:pt>
                <c:pt idx="18606">
                  <c:v>43334.597997685189</c:v>
                </c:pt>
                <c:pt idx="18607">
                  <c:v>43334.60434027778</c:v>
                </c:pt>
                <c:pt idx="18608">
                  <c:v>43334.663715277777</c:v>
                </c:pt>
                <c:pt idx="18609">
                  <c:v>43334.668483796297</c:v>
                </c:pt>
                <c:pt idx="18610">
                  <c:v>43334.67396990741</c:v>
                </c:pt>
                <c:pt idx="18611">
                  <c:v>43334.682662037034</c:v>
                </c:pt>
                <c:pt idx="18612">
                  <c:v>43334.694826388892</c:v>
                </c:pt>
                <c:pt idx="18613">
                  <c:v>43334.702638888892</c:v>
                </c:pt>
                <c:pt idx="18614">
                  <c:v>43334.709236111114</c:v>
                </c:pt>
                <c:pt idx="18615">
                  <c:v>43334.719409722224</c:v>
                </c:pt>
                <c:pt idx="18616">
                  <c:v>43335.539780092593</c:v>
                </c:pt>
                <c:pt idx="18617">
                  <c:v>43336.559884259259</c:v>
                </c:pt>
                <c:pt idx="18618">
                  <c:v>43336.716736111113</c:v>
                </c:pt>
                <c:pt idx="18619">
                  <c:v>43338.349050925928</c:v>
                </c:pt>
                <c:pt idx="18620">
                  <c:v>43338.382615740738</c:v>
                </c:pt>
                <c:pt idx="18621">
                  <c:v>43338.389155092591</c:v>
                </c:pt>
                <c:pt idx="18622">
                  <c:v>43338.395231481481</c:v>
                </c:pt>
                <c:pt idx="18623">
                  <c:v>43338.401365740741</c:v>
                </c:pt>
                <c:pt idx="18624">
                  <c:v>43338.40724537037</c:v>
                </c:pt>
                <c:pt idx="18625">
                  <c:v>43338.412974537037</c:v>
                </c:pt>
                <c:pt idx="18626">
                  <c:v>43338.424328703702</c:v>
                </c:pt>
                <c:pt idx="18627">
                  <c:v>43338.450613425928</c:v>
                </c:pt>
                <c:pt idx="18628">
                  <c:v>43338.461273148147</c:v>
                </c:pt>
                <c:pt idx="18629">
                  <c:v>43338.507245370369</c:v>
                </c:pt>
                <c:pt idx="18630">
                  <c:v>43338.512094907404</c:v>
                </c:pt>
                <c:pt idx="18631">
                  <c:v>43338.516851851855</c:v>
                </c:pt>
                <c:pt idx="18632">
                  <c:v>43338.521620370368</c:v>
                </c:pt>
                <c:pt idx="18633">
                  <c:v>43338.526296296295</c:v>
                </c:pt>
                <c:pt idx="18634">
                  <c:v>43338.530995370369</c:v>
                </c:pt>
                <c:pt idx="18635">
                  <c:v>43338.535613425927</c:v>
                </c:pt>
                <c:pt idx="18636">
                  <c:v>43338.540208333332</c:v>
                </c:pt>
                <c:pt idx="18637">
                  <c:v>43338.544664351852</c:v>
                </c:pt>
                <c:pt idx="18638">
                  <c:v>43338.549085648148</c:v>
                </c:pt>
                <c:pt idx="18639">
                  <c:v>43338.561967592592</c:v>
                </c:pt>
                <c:pt idx="18640">
                  <c:v>43338.5703587963</c:v>
                </c:pt>
                <c:pt idx="18641">
                  <c:v>43338.578553240739</c:v>
                </c:pt>
                <c:pt idx="18642">
                  <c:v>43338.586585648147</c:v>
                </c:pt>
                <c:pt idx="18643">
                  <c:v>43338.606099537035</c:v>
                </c:pt>
                <c:pt idx="18644">
                  <c:v>43338.617442129631</c:v>
                </c:pt>
                <c:pt idx="18645">
                  <c:v>43338.621145833335</c:v>
                </c:pt>
                <c:pt idx="18646">
                  <c:v>43338.631736111114</c:v>
                </c:pt>
                <c:pt idx="18647">
                  <c:v>43338.663113425922</c:v>
                </c:pt>
                <c:pt idx="18648">
                  <c:v>43338.692465277774</c:v>
                </c:pt>
                <c:pt idx="18649">
                  <c:v>43338.710219907407</c:v>
                </c:pt>
                <c:pt idx="18650">
                  <c:v>43338.720208333332</c:v>
                </c:pt>
                <c:pt idx="18651">
                  <c:v>43338.769930555558</c:v>
                </c:pt>
                <c:pt idx="18652">
                  <c:v>43339.475590277776</c:v>
                </c:pt>
                <c:pt idx="18653">
                  <c:v>43340.358020833337</c:v>
                </c:pt>
                <c:pt idx="18654">
                  <c:v>43340.42597222222</c:v>
                </c:pt>
                <c:pt idx="18655">
                  <c:v>43340.431180555555</c:v>
                </c:pt>
                <c:pt idx="18656">
                  <c:v>43340.436261574076</c:v>
                </c:pt>
                <c:pt idx="18657">
                  <c:v>43340.441087962965</c:v>
                </c:pt>
                <c:pt idx="18658">
                  <c:v>43340.445949074077</c:v>
                </c:pt>
                <c:pt idx="18659">
                  <c:v>43340.450798611113</c:v>
                </c:pt>
                <c:pt idx="18660">
                  <c:v>43340.455763888887</c:v>
                </c:pt>
                <c:pt idx="18661">
                  <c:v>43340.4609375</c:v>
                </c:pt>
                <c:pt idx="18662">
                  <c:v>43340.46675925926</c:v>
                </c:pt>
                <c:pt idx="18663">
                  <c:v>43340.472685185188</c:v>
                </c:pt>
                <c:pt idx="18664">
                  <c:v>43340.478726851848</c:v>
                </c:pt>
                <c:pt idx="18665">
                  <c:v>43340.507141203707</c:v>
                </c:pt>
                <c:pt idx="18666">
                  <c:v>43340.512407407405</c:v>
                </c:pt>
                <c:pt idx="18667">
                  <c:v>43340.532268518517</c:v>
                </c:pt>
                <c:pt idx="18668">
                  <c:v>43340.540555555555</c:v>
                </c:pt>
                <c:pt idx="18669">
                  <c:v>43340.679768518516</c:v>
                </c:pt>
                <c:pt idx="18670">
                  <c:v>43340.698865740742</c:v>
                </c:pt>
                <c:pt idx="18671">
                  <c:v>43340.718842592592</c:v>
                </c:pt>
                <c:pt idx="18672">
                  <c:v>43340.777800925927</c:v>
                </c:pt>
                <c:pt idx="18673">
                  <c:v>43341.336678240739</c:v>
                </c:pt>
                <c:pt idx="18674">
                  <c:v>43341.348437499997</c:v>
                </c:pt>
                <c:pt idx="18675">
                  <c:v>43341.357418981483</c:v>
                </c:pt>
                <c:pt idx="18676">
                  <c:v>43341.366886574076</c:v>
                </c:pt>
                <c:pt idx="18677">
                  <c:v>43341.374768518515</c:v>
                </c:pt>
                <c:pt idx="18678">
                  <c:v>43341.381793981483</c:v>
                </c:pt>
                <c:pt idx="18679">
                  <c:v>43341.388368055559</c:v>
                </c:pt>
                <c:pt idx="18680">
                  <c:v>43341.394328703704</c:v>
                </c:pt>
                <c:pt idx="18681">
                  <c:v>43341.40048611111</c:v>
                </c:pt>
                <c:pt idx="18682">
                  <c:v>43341.406400462962</c:v>
                </c:pt>
                <c:pt idx="18683">
                  <c:v>43341.412569444445</c:v>
                </c:pt>
                <c:pt idx="18684">
                  <c:v>43341.418090277781</c:v>
                </c:pt>
                <c:pt idx="18685">
                  <c:v>43341.423136574071</c:v>
                </c:pt>
                <c:pt idx="18686">
                  <c:v>43341.428287037037</c:v>
                </c:pt>
                <c:pt idx="18687">
                  <c:v>43341.433437500003</c:v>
                </c:pt>
                <c:pt idx="18688">
                  <c:v>43341.438321759262</c:v>
                </c:pt>
                <c:pt idx="18689">
                  <c:v>43341.443310185183</c:v>
                </c:pt>
                <c:pt idx="18690">
                  <c:v>43341.447997685187</c:v>
                </c:pt>
                <c:pt idx="18691">
                  <c:v>43341.452939814815</c:v>
                </c:pt>
                <c:pt idx="18692">
                  <c:v>43341.457499999997</c:v>
                </c:pt>
                <c:pt idx="18693">
                  <c:v>43341.461967592593</c:v>
                </c:pt>
                <c:pt idx="18694">
                  <c:v>43341.46634259259</c:v>
                </c:pt>
                <c:pt idx="18695">
                  <c:v>43341.470717592594</c:v>
                </c:pt>
                <c:pt idx="18696">
                  <c:v>43341.543587962966</c:v>
                </c:pt>
                <c:pt idx="18697">
                  <c:v>43341.665902777779</c:v>
                </c:pt>
                <c:pt idx="18698">
                  <c:v>43341.707037037035</c:v>
                </c:pt>
                <c:pt idx="18699">
                  <c:v>43341.715949074074</c:v>
                </c:pt>
                <c:pt idx="18700">
                  <c:v>43341.72991898148</c:v>
                </c:pt>
                <c:pt idx="18701">
                  <c:v>43341.763229166667</c:v>
                </c:pt>
                <c:pt idx="18702">
                  <c:v>43342.348946759259</c:v>
                </c:pt>
                <c:pt idx="18703">
                  <c:v>43342.359351851854</c:v>
                </c:pt>
                <c:pt idx="18704">
                  <c:v>43342.368611111109</c:v>
                </c:pt>
                <c:pt idx="18705">
                  <c:v>43342.377800925926</c:v>
                </c:pt>
                <c:pt idx="18706">
                  <c:v>43342.386724537035</c:v>
                </c:pt>
                <c:pt idx="18707">
                  <c:v>43342.395601851851</c:v>
                </c:pt>
                <c:pt idx="18708">
                  <c:v>43342.405231481483</c:v>
                </c:pt>
                <c:pt idx="18709">
                  <c:v>43342.411944444444</c:v>
                </c:pt>
                <c:pt idx="18710">
                  <c:v>43342.41851851852</c:v>
                </c:pt>
                <c:pt idx="18711">
                  <c:v>43342.424490740741</c:v>
                </c:pt>
                <c:pt idx="18712">
                  <c:v>43342.430034722223</c:v>
                </c:pt>
                <c:pt idx="18713">
                  <c:v>43342.435115740744</c:v>
                </c:pt>
                <c:pt idx="18714">
                  <c:v>43342.440023148149</c:v>
                </c:pt>
                <c:pt idx="18715">
                  <c:v>43342.445034722223</c:v>
                </c:pt>
                <c:pt idx="18716">
                  <c:v>43342.45003472222</c:v>
                </c:pt>
                <c:pt idx="18717">
                  <c:v>43342.45517361111</c:v>
                </c:pt>
                <c:pt idx="18718">
                  <c:v>43342.460243055553</c:v>
                </c:pt>
                <c:pt idx="18719">
                  <c:v>43342.46502314815</c:v>
                </c:pt>
                <c:pt idx="18720">
                  <c:v>43342.470023148147</c:v>
                </c:pt>
                <c:pt idx="18721">
                  <c:v>43342.492534722223</c:v>
                </c:pt>
                <c:pt idx="18722">
                  <c:v>43342.656712962962</c:v>
                </c:pt>
                <c:pt idx="18723">
                  <c:v>43342.742106481484</c:v>
                </c:pt>
                <c:pt idx="18724">
                  <c:v>43343.430833333332</c:v>
                </c:pt>
                <c:pt idx="18725">
                  <c:v>43343.437326388892</c:v>
                </c:pt>
                <c:pt idx="18726">
                  <c:v>43343.44327546296</c:v>
                </c:pt>
                <c:pt idx="18727">
                  <c:v>43343.44902777778</c:v>
                </c:pt>
                <c:pt idx="18728">
                  <c:v>43343.45417824074</c:v>
                </c:pt>
                <c:pt idx="18729">
                  <c:v>43343.458807870367</c:v>
                </c:pt>
                <c:pt idx="18730">
                  <c:v>43343.463437500002</c:v>
                </c:pt>
                <c:pt idx="18731">
                  <c:v>43343.468425925923</c:v>
                </c:pt>
                <c:pt idx="18732">
                  <c:v>43343.473113425927</c:v>
                </c:pt>
                <c:pt idx="18733">
                  <c:v>43343.477569444447</c:v>
                </c:pt>
                <c:pt idx="18734">
                  <c:v>43343.482187499998</c:v>
                </c:pt>
                <c:pt idx="18735">
                  <c:v>43343.486724537041</c:v>
                </c:pt>
                <c:pt idx="18736">
                  <c:v>43343.546006944445</c:v>
                </c:pt>
                <c:pt idx="18737">
                  <c:v>43343.550208333334</c:v>
                </c:pt>
                <c:pt idx="18738">
                  <c:v>43343.554375</c:v>
                </c:pt>
                <c:pt idx="18739">
                  <c:v>43343.562638888892</c:v>
                </c:pt>
                <c:pt idx="18740">
                  <c:v>43344.361041666663</c:v>
                </c:pt>
                <c:pt idx="18741">
                  <c:v>43344.398368055554</c:v>
                </c:pt>
                <c:pt idx="18742">
                  <c:v>43344.76457175926</c:v>
                </c:pt>
                <c:pt idx="18743">
                  <c:v>43345.390208333331</c:v>
                </c:pt>
                <c:pt idx="18744">
                  <c:v>43345.396631944444</c:v>
                </c:pt>
                <c:pt idx="18745">
                  <c:v>43345.402962962966</c:v>
                </c:pt>
                <c:pt idx="18746">
                  <c:v>43345.408738425926</c:v>
                </c:pt>
                <c:pt idx="18747">
                  <c:v>43345.414189814815</c:v>
                </c:pt>
                <c:pt idx="18748">
                  <c:v>43345.419236111113</c:v>
                </c:pt>
                <c:pt idx="18749">
                  <c:v>43345.425081018519</c:v>
                </c:pt>
                <c:pt idx="18750">
                  <c:v>43345.431006944447</c:v>
                </c:pt>
                <c:pt idx="18751">
                  <c:v>43345.436192129629</c:v>
                </c:pt>
                <c:pt idx="18752">
                  <c:v>43345.441446759258</c:v>
                </c:pt>
                <c:pt idx="18753">
                  <c:v>43345.446643518517</c:v>
                </c:pt>
                <c:pt idx="18754">
                  <c:v>43345.451898148145</c:v>
                </c:pt>
                <c:pt idx="18755">
                  <c:v>43345.457048611112</c:v>
                </c:pt>
                <c:pt idx="18756">
                  <c:v>43345.462025462963</c:v>
                </c:pt>
                <c:pt idx="18757">
                  <c:v>43345.466863425929</c:v>
                </c:pt>
                <c:pt idx="18758">
                  <c:v>43345.471516203703</c:v>
                </c:pt>
                <c:pt idx="18759">
                  <c:v>43345.476030092592</c:v>
                </c:pt>
                <c:pt idx="18760">
                  <c:v>43345.485000000001</c:v>
                </c:pt>
                <c:pt idx="18761">
                  <c:v>43345.489490740743</c:v>
                </c:pt>
                <c:pt idx="18762">
                  <c:v>43345.493935185186</c:v>
                </c:pt>
                <c:pt idx="18763">
                  <c:v>43345.498344907406</c:v>
                </c:pt>
                <c:pt idx="18764">
                  <c:v>43345.507094907407</c:v>
                </c:pt>
                <c:pt idx="18765">
                  <c:v>43345.511481481481</c:v>
                </c:pt>
                <c:pt idx="18766">
                  <c:v>43345.515868055554</c:v>
                </c:pt>
                <c:pt idx="18767">
                  <c:v>43345.520162037035</c:v>
                </c:pt>
                <c:pt idx="18768">
                  <c:v>43345.536828703705</c:v>
                </c:pt>
                <c:pt idx="18769">
                  <c:v>43345.68577546296</c:v>
                </c:pt>
                <c:pt idx="18770">
                  <c:v>43345.693090277775</c:v>
                </c:pt>
                <c:pt idx="18771">
                  <c:v>43345.699097222219</c:v>
                </c:pt>
                <c:pt idx="18772">
                  <c:v>43345.705358796295</c:v>
                </c:pt>
                <c:pt idx="18773">
                  <c:v>43345.709641203706</c:v>
                </c:pt>
                <c:pt idx="18774">
                  <c:v>43345.716053240743</c:v>
                </c:pt>
                <c:pt idx="18775">
                  <c:v>43345.73164351852</c:v>
                </c:pt>
                <c:pt idx="18776">
                  <c:v>43345.752743055556</c:v>
                </c:pt>
                <c:pt idx="18777">
                  <c:v>43346.371481481481</c:v>
                </c:pt>
                <c:pt idx="18778">
                  <c:v>43348.349409722221</c:v>
                </c:pt>
                <c:pt idx="18779">
                  <c:v>43348.39130787037</c:v>
                </c:pt>
                <c:pt idx="18780">
                  <c:v>43348.397187499999</c:v>
                </c:pt>
                <c:pt idx="18781">
                  <c:v>43348.402696759258</c:v>
                </c:pt>
                <c:pt idx="18782">
                  <c:v>43348.40834490741</c:v>
                </c:pt>
                <c:pt idx="18783">
                  <c:v>43348.423877314817</c:v>
                </c:pt>
                <c:pt idx="18784">
                  <c:v>43348.428472222222</c:v>
                </c:pt>
                <c:pt idx="18785">
                  <c:v>43348.432928240742</c:v>
                </c:pt>
                <c:pt idx="18786">
                  <c:v>43348.437395833331</c:v>
                </c:pt>
                <c:pt idx="18787">
                  <c:v>43348.441759259258</c:v>
                </c:pt>
                <c:pt idx="18788">
                  <c:v>43348.446736111109</c:v>
                </c:pt>
                <c:pt idx="18789">
                  <c:v>43348.451724537037</c:v>
                </c:pt>
                <c:pt idx="18790">
                  <c:v>43348.45716435185</c:v>
                </c:pt>
                <c:pt idx="18791">
                  <c:v>43348.462719907409</c:v>
                </c:pt>
                <c:pt idx="18792">
                  <c:v>43348.468240740738</c:v>
                </c:pt>
                <c:pt idx="18793">
                  <c:v>43348.473865740743</c:v>
                </c:pt>
                <c:pt idx="18794">
                  <c:v>43348.478935185187</c:v>
                </c:pt>
                <c:pt idx="18795">
                  <c:v>43348.484120370369</c:v>
                </c:pt>
                <c:pt idx="18796">
                  <c:v>43348.489699074074</c:v>
                </c:pt>
                <c:pt idx="18797">
                  <c:v>43348.495023148149</c:v>
                </c:pt>
                <c:pt idx="18798">
                  <c:v>43348.500162037039</c:v>
                </c:pt>
                <c:pt idx="18799">
                  <c:v>43348.505208333336</c:v>
                </c:pt>
                <c:pt idx="18800">
                  <c:v>43348.510162037041</c:v>
                </c:pt>
                <c:pt idx="18801">
                  <c:v>43348.515046296299</c:v>
                </c:pt>
                <c:pt idx="18802">
                  <c:v>43348.519918981481</c:v>
                </c:pt>
                <c:pt idx="18803">
                  <c:v>43348.524386574078</c:v>
                </c:pt>
                <c:pt idx="18804">
                  <c:v>43348.528449074074</c:v>
                </c:pt>
                <c:pt idx="18805">
                  <c:v>43348.532557870371</c:v>
                </c:pt>
                <c:pt idx="18806">
                  <c:v>43348.536874999998</c:v>
                </c:pt>
                <c:pt idx="18807">
                  <c:v>43348.541168981479</c:v>
                </c:pt>
                <c:pt idx="18808">
                  <c:v>43348.545393518521</c:v>
                </c:pt>
                <c:pt idx="18809">
                  <c:v>43348.549375000002</c:v>
                </c:pt>
                <c:pt idx="18810">
                  <c:v>43348.560856481483</c:v>
                </c:pt>
                <c:pt idx="18811">
                  <c:v>43348.564918981479</c:v>
                </c:pt>
                <c:pt idx="18812">
                  <c:v>43348.568784722222</c:v>
                </c:pt>
                <c:pt idx="18813">
                  <c:v>43348.572650462964</c:v>
                </c:pt>
                <c:pt idx="18814">
                  <c:v>43348.576620370368</c:v>
                </c:pt>
                <c:pt idx="18815">
                  <c:v>43348.580590277779</c:v>
                </c:pt>
                <c:pt idx="18816">
                  <c:v>43348.59412037037</c:v>
                </c:pt>
                <c:pt idx="18817">
                  <c:v>43348.65829861111</c:v>
                </c:pt>
                <c:pt idx="18818">
                  <c:v>43348.670451388891</c:v>
                </c:pt>
                <c:pt idx="18819">
                  <c:v>43348.673900462964</c:v>
                </c:pt>
                <c:pt idx="18820">
                  <c:v>43348.677442129629</c:v>
                </c:pt>
                <c:pt idx="18821">
                  <c:v>43348.681006944447</c:v>
                </c:pt>
                <c:pt idx="18822">
                  <c:v>43348.684652777774</c:v>
                </c:pt>
                <c:pt idx="18823">
                  <c:v>43348.688819444447</c:v>
                </c:pt>
                <c:pt idx="18824">
                  <c:v>43348.694537037038</c:v>
                </c:pt>
                <c:pt idx="18825">
                  <c:v>43348.701064814813</c:v>
                </c:pt>
                <c:pt idx="18826">
                  <c:v>43348.705995370372</c:v>
                </c:pt>
                <c:pt idx="18827">
                  <c:v>43348.71534722222</c:v>
                </c:pt>
                <c:pt idx="18828">
                  <c:v>43348.721064814818</c:v>
                </c:pt>
                <c:pt idx="18829">
                  <c:v>43348.735694444447</c:v>
                </c:pt>
                <c:pt idx="18830">
                  <c:v>43348.740972222222</c:v>
                </c:pt>
                <c:pt idx="18831">
                  <c:v>43351.420601851853</c:v>
                </c:pt>
                <c:pt idx="18832">
                  <c:v>43351.425196759257</c:v>
                </c:pt>
                <c:pt idx="18833">
                  <c:v>43351.436099537037</c:v>
                </c:pt>
                <c:pt idx="18834">
                  <c:v>43351.441967592589</c:v>
                </c:pt>
                <c:pt idx="18835">
                  <c:v>43351.447928240741</c:v>
                </c:pt>
                <c:pt idx="18836">
                  <c:v>43351.453819444447</c:v>
                </c:pt>
                <c:pt idx="18837">
                  <c:v>43351.459108796298</c:v>
                </c:pt>
                <c:pt idx="18838">
                  <c:v>43351.464328703703</c:v>
                </c:pt>
                <c:pt idx="18839">
                  <c:v>43351.469722222224</c:v>
                </c:pt>
                <c:pt idx="18840">
                  <c:v>43351.480613425927</c:v>
                </c:pt>
                <c:pt idx="18841">
                  <c:v>43351.506458333337</c:v>
                </c:pt>
                <c:pt idx="18842">
                  <c:v>43351.544942129629</c:v>
                </c:pt>
                <c:pt idx="18843">
                  <c:v>43351.557372685187</c:v>
                </c:pt>
                <c:pt idx="18844">
                  <c:v>43351.561736111114</c:v>
                </c:pt>
                <c:pt idx="18845">
                  <c:v>43351.567164351851</c:v>
                </c:pt>
                <c:pt idx="18846">
                  <c:v>43351.605196759258</c:v>
                </c:pt>
                <c:pt idx="18847">
                  <c:v>43351.614085648151</c:v>
                </c:pt>
                <c:pt idx="18848">
                  <c:v>43351.622939814813</c:v>
                </c:pt>
                <c:pt idx="18849">
                  <c:v>43351.631736111114</c:v>
                </c:pt>
                <c:pt idx="18850">
                  <c:v>43351.737453703703</c:v>
                </c:pt>
                <c:pt idx="18851">
                  <c:v>43352.367280092592</c:v>
                </c:pt>
                <c:pt idx="18852">
                  <c:v>43352.374537037038</c:v>
                </c:pt>
                <c:pt idx="18853">
                  <c:v>43352.381620370368</c:v>
                </c:pt>
                <c:pt idx="18854">
                  <c:v>43352.389004629629</c:v>
                </c:pt>
                <c:pt idx="18855">
                  <c:v>43352.396006944444</c:v>
                </c:pt>
                <c:pt idx="18856">
                  <c:v>43352.401967592596</c:v>
                </c:pt>
                <c:pt idx="18857">
                  <c:v>43352.407719907409</c:v>
                </c:pt>
                <c:pt idx="18858">
                  <c:v>43352.413101851853</c:v>
                </c:pt>
                <c:pt idx="18859">
                  <c:v>43352.419039351851</c:v>
                </c:pt>
                <c:pt idx="18860">
                  <c:v>43352.42559027778</c:v>
                </c:pt>
                <c:pt idx="18861">
                  <c:v>43352.432071759256</c:v>
                </c:pt>
                <c:pt idx="18862">
                  <c:v>43352.438263888886</c:v>
                </c:pt>
                <c:pt idx="18863">
                  <c:v>43352.444201388891</c:v>
                </c:pt>
                <c:pt idx="18864">
                  <c:v>43352.450196759259</c:v>
                </c:pt>
                <c:pt idx="18865">
                  <c:v>43352.456238425926</c:v>
                </c:pt>
                <c:pt idx="18866">
                  <c:v>43352.462210648147</c:v>
                </c:pt>
                <c:pt idx="18867">
                  <c:v>43352.467916666668</c:v>
                </c:pt>
                <c:pt idx="18868">
                  <c:v>43352.473634259259</c:v>
                </c:pt>
                <c:pt idx="18869">
                  <c:v>43352.479120370372</c:v>
                </c:pt>
                <c:pt idx="18870">
                  <c:v>43352.484733796293</c:v>
                </c:pt>
                <c:pt idx="18871">
                  <c:v>43352.490023148152</c:v>
                </c:pt>
                <c:pt idx="18872">
                  <c:v>43352.494953703703</c:v>
                </c:pt>
                <c:pt idx="18873">
                  <c:v>43352.4996875</c:v>
                </c:pt>
                <c:pt idx="18874">
                  <c:v>43352.504178240742</c:v>
                </c:pt>
                <c:pt idx="18875">
                  <c:v>43353.625219907408</c:v>
                </c:pt>
                <c:pt idx="18876">
                  <c:v>43353.635243055556</c:v>
                </c:pt>
                <c:pt idx="18877">
                  <c:v>43353.656909722224</c:v>
                </c:pt>
                <c:pt idx="18878">
                  <c:v>43353.664409722223</c:v>
                </c:pt>
                <c:pt idx="18879">
                  <c:v>43353.684884259259</c:v>
                </c:pt>
                <c:pt idx="18880">
                  <c:v>43353.703900462962</c:v>
                </c:pt>
                <c:pt idx="18881">
                  <c:v>43353.709710648145</c:v>
                </c:pt>
                <c:pt idx="18882">
                  <c:v>43353.724259259259</c:v>
                </c:pt>
                <c:pt idx="18883">
                  <c:v>43354.361030092594</c:v>
                </c:pt>
                <c:pt idx="18884">
                  <c:v>43354.372893518521</c:v>
                </c:pt>
                <c:pt idx="18885">
                  <c:v>43354.384699074071</c:v>
                </c:pt>
                <c:pt idx="18886">
                  <c:v>43354.394988425927</c:v>
                </c:pt>
                <c:pt idx="18887">
                  <c:v>43354.437824074077</c:v>
                </c:pt>
                <c:pt idx="18888">
                  <c:v>43354.44872685185</c:v>
                </c:pt>
                <c:pt idx="18889">
                  <c:v>43354.748796296299</c:v>
                </c:pt>
                <c:pt idx="18890">
                  <c:v>43354.765694444446</c:v>
                </c:pt>
                <c:pt idx="18891">
                  <c:v>43355.348946759259</c:v>
                </c:pt>
                <c:pt idx="18892">
                  <c:v>43355.358912037038</c:v>
                </c:pt>
                <c:pt idx="18893">
                  <c:v>43355.368310185186</c:v>
                </c:pt>
                <c:pt idx="18894">
                  <c:v>43355.401643518519</c:v>
                </c:pt>
                <c:pt idx="18895">
                  <c:v>43355.407789351855</c:v>
                </c:pt>
                <c:pt idx="18896">
                  <c:v>43355.413923611108</c:v>
                </c:pt>
                <c:pt idx="18897">
                  <c:v>43355.420173611114</c:v>
                </c:pt>
                <c:pt idx="18898">
                  <c:v>43355.426145833335</c:v>
                </c:pt>
                <c:pt idx="18899">
                  <c:v>43355.431550925925</c:v>
                </c:pt>
                <c:pt idx="18900">
                  <c:v>43355.437534722223</c:v>
                </c:pt>
                <c:pt idx="18901">
                  <c:v>43355.44363425926</c:v>
                </c:pt>
                <c:pt idx="18902">
                  <c:v>43355.448819444442</c:v>
                </c:pt>
                <c:pt idx="18903">
                  <c:v>43355.454074074078</c:v>
                </c:pt>
                <c:pt idx="18904">
                  <c:v>43355.45952546296</c:v>
                </c:pt>
                <c:pt idx="18905">
                  <c:v>43355.464849537035</c:v>
                </c:pt>
                <c:pt idx="18906">
                  <c:v>43355.470138888886</c:v>
                </c:pt>
                <c:pt idx="18907">
                  <c:v>43355.475300925929</c:v>
                </c:pt>
                <c:pt idx="18908">
                  <c:v>43355.480474537035</c:v>
                </c:pt>
                <c:pt idx="18909">
                  <c:v>43355.485671296294</c:v>
                </c:pt>
                <c:pt idx="18910">
                  <c:v>43355.490706018521</c:v>
                </c:pt>
                <c:pt idx="18911">
                  <c:v>43355.495671296296</c:v>
                </c:pt>
                <c:pt idx="18912">
                  <c:v>43355.500567129631</c:v>
                </c:pt>
                <c:pt idx="18913">
                  <c:v>43355.505347222221</c:v>
                </c:pt>
                <c:pt idx="18914">
                  <c:v>43355.509953703702</c:v>
                </c:pt>
                <c:pt idx="18915">
                  <c:v>43355.514537037037</c:v>
                </c:pt>
                <c:pt idx="18916">
                  <c:v>43355.518923611111</c:v>
                </c:pt>
                <c:pt idx="18917">
                  <c:v>43355.522986111115</c:v>
                </c:pt>
                <c:pt idx="18918">
                  <c:v>43355.527048611111</c:v>
                </c:pt>
                <c:pt idx="18919">
                  <c:v>43355.531261574077</c:v>
                </c:pt>
                <c:pt idx="18920">
                  <c:v>43355.535428240742</c:v>
                </c:pt>
                <c:pt idx="18921">
                  <c:v>43355.539351851854</c:v>
                </c:pt>
                <c:pt idx="18922">
                  <c:v>43355.543437499997</c:v>
                </c:pt>
                <c:pt idx="18923">
                  <c:v>43355.547430555554</c:v>
                </c:pt>
                <c:pt idx="18924">
                  <c:v>43355.551400462966</c:v>
                </c:pt>
                <c:pt idx="18925">
                  <c:v>43355.555289351854</c:v>
                </c:pt>
                <c:pt idx="18926">
                  <c:v>43355.559189814812</c:v>
                </c:pt>
                <c:pt idx="18927">
                  <c:v>43355.56318287037</c:v>
                </c:pt>
                <c:pt idx="18928">
                  <c:v>43355.566944444443</c:v>
                </c:pt>
                <c:pt idx="18929">
                  <c:v>43355.570763888885</c:v>
                </c:pt>
                <c:pt idx="18930">
                  <c:v>43355.574513888889</c:v>
                </c:pt>
                <c:pt idx="18931">
                  <c:v>43355.578252314815</c:v>
                </c:pt>
                <c:pt idx="18932">
                  <c:v>43356.384004629632</c:v>
                </c:pt>
                <c:pt idx="18933">
                  <c:v>43357.346388888887</c:v>
                </c:pt>
                <c:pt idx="18934">
                  <c:v>43357.358032407406</c:v>
                </c:pt>
                <c:pt idx="18935">
                  <c:v>43357.366157407407</c:v>
                </c:pt>
                <c:pt idx="18936">
                  <c:v>43357.373298611114</c:v>
                </c:pt>
                <c:pt idx="18937">
                  <c:v>43357.38</c:v>
                </c:pt>
                <c:pt idx="18938">
                  <c:v>43357.386759259258</c:v>
                </c:pt>
                <c:pt idx="18939">
                  <c:v>43357.393368055556</c:v>
                </c:pt>
                <c:pt idx="18940">
                  <c:v>43357.399270833332</c:v>
                </c:pt>
                <c:pt idx="18941">
                  <c:v>43357.405740740738</c:v>
                </c:pt>
                <c:pt idx="18942">
                  <c:v>43357.41170138889</c:v>
                </c:pt>
                <c:pt idx="18943">
                  <c:v>43357.417222222219</c:v>
                </c:pt>
                <c:pt idx="18944">
                  <c:v>43357.422766203701</c:v>
                </c:pt>
                <c:pt idx="18945">
                  <c:v>43357.427997685183</c:v>
                </c:pt>
                <c:pt idx="18946">
                  <c:v>43357.433182870373</c:v>
                </c:pt>
                <c:pt idx="18947">
                  <c:v>43357.438321759262</c:v>
                </c:pt>
                <c:pt idx="18948">
                  <c:v>43357.443518518521</c:v>
                </c:pt>
                <c:pt idx="18949">
                  <c:v>43357.448553240742</c:v>
                </c:pt>
                <c:pt idx="18950">
                  <c:v>43357.453483796293</c:v>
                </c:pt>
                <c:pt idx="18951">
                  <c:v>43357.458368055559</c:v>
                </c:pt>
                <c:pt idx="18952">
                  <c:v>43357.46303240741</c:v>
                </c:pt>
                <c:pt idx="18953">
                  <c:v>43357.467418981483</c:v>
                </c:pt>
                <c:pt idx="18954">
                  <c:v>43357.471851851849</c:v>
                </c:pt>
                <c:pt idx="18955">
                  <c:v>43357.4768287037</c:v>
                </c:pt>
                <c:pt idx="18956">
                  <c:v>43357.481261574074</c:v>
                </c:pt>
                <c:pt idx="18957">
                  <c:v>43357.485648148147</c:v>
                </c:pt>
                <c:pt idx="18958">
                  <c:v>43357.49015046296</c:v>
                </c:pt>
                <c:pt idx="18959">
                  <c:v>43357.494479166664</c:v>
                </c:pt>
                <c:pt idx="18960">
                  <c:v>43357.498668981483</c:v>
                </c:pt>
                <c:pt idx="18961">
                  <c:v>43357.502905092595</c:v>
                </c:pt>
                <c:pt idx="18962">
                  <c:v>43357.507071759261</c:v>
                </c:pt>
                <c:pt idx="18963">
                  <c:v>43357.511203703703</c:v>
                </c:pt>
                <c:pt idx="18964">
                  <c:v>43357.51525462963</c:v>
                </c:pt>
                <c:pt idx="18965">
                  <c:v>43357.519247685188</c:v>
                </c:pt>
                <c:pt idx="18966">
                  <c:v>43357.523229166669</c:v>
                </c:pt>
                <c:pt idx="18967">
                  <c:v>43357.527314814812</c:v>
                </c:pt>
                <c:pt idx="18968">
                  <c:v>43357.5312962963</c:v>
                </c:pt>
                <c:pt idx="18969">
                  <c:v>43357.535462962966</c:v>
                </c:pt>
                <c:pt idx="18970">
                  <c:v>43357.539606481485</c:v>
                </c:pt>
                <c:pt idx="18971">
                  <c:v>43357.543692129628</c:v>
                </c:pt>
                <c:pt idx="18972">
                  <c:v>43357.547719907408</c:v>
                </c:pt>
                <c:pt idx="18973">
                  <c:v>43357.551828703705</c:v>
                </c:pt>
                <c:pt idx="18974">
                  <c:v>43357.555810185186</c:v>
                </c:pt>
                <c:pt idx="18975">
                  <c:v>43357.559837962966</c:v>
                </c:pt>
                <c:pt idx="18976">
                  <c:v>43357.563738425924</c:v>
                </c:pt>
                <c:pt idx="18977">
                  <c:v>43357.568460648145</c:v>
                </c:pt>
                <c:pt idx="18978">
                  <c:v>43357.57303240741</c:v>
                </c:pt>
                <c:pt idx="18979">
                  <c:v>43357.577013888891</c:v>
                </c:pt>
                <c:pt idx="18980">
                  <c:v>43357.580995370372</c:v>
                </c:pt>
                <c:pt idx="18981">
                  <c:v>43357.584780092591</c:v>
                </c:pt>
                <c:pt idx="18982">
                  <c:v>43357.588379629633</c:v>
                </c:pt>
                <c:pt idx="18983">
                  <c:v>43357.592847222222</c:v>
                </c:pt>
                <c:pt idx="18984">
                  <c:v>43357.597569444442</c:v>
                </c:pt>
                <c:pt idx="18985">
                  <c:v>43357.652974537035</c:v>
                </c:pt>
                <c:pt idx="18986">
                  <c:v>43357.660601851851</c:v>
                </c:pt>
                <c:pt idx="18987">
                  <c:v>43358.390057870369</c:v>
                </c:pt>
                <c:pt idx="18988">
                  <c:v>43358.396273148152</c:v>
                </c:pt>
                <c:pt idx="18989">
                  <c:v>43358.498437499999</c:v>
                </c:pt>
                <c:pt idx="18990">
                  <c:v>43358.502905092595</c:v>
                </c:pt>
                <c:pt idx="18991">
                  <c:v>43358.507280092592</c:v>
                </c:pt>
                <c:pt idx="18992">
                  <c:v>43358.511724537035</c:v>
                </c:pt>
                <c:pt idx="18993">
                  <c:v>43358.516006944446</c:v>
                </c:pt>
                <c:pt idx="18994">
                  <c:v>43358.520277777781</c:v>
                </c:pt>
                <c:pt idx="18995">
                  <c:v>43358.524537037039</c:v>
                </c:pt>
                <c:pt idx="18996">
                  <c:v>43358.528703703705</c:v>
                </c:pt>
                <c:pt idx="18997">
                  <c:v>43358.532731481479</c:v>
                </c:pt>
                <c:pt idx="18998">
                  <c:v>43358.536712962959</c:v>
                </c:pt>
                <c:pt idx="18999">
                  <c:v>43358.540844907409</c:v>
                </c:pt>
                <c:pt idx="19000">
                  <c:v>43358.545023148145</c:v>
                </c:pt>
                <c:pt idx="19001">
                  <c:v>43358.553148148145</c:v>
                </c:pt>
                <c:pt idx="19002">
                  <c:v>43358.557106481479</c:v>
                </c:pt>
                <c:pt idx="19003">
                  <c:v>43358.560937499999</c:v>
                </c:pt>
                <c:pt idx="19004">
                  <c:v>43358.564884259256</c:v>
                </c:pt>
                <c:pt idx="19005">
                  <c:v>43358.568657407406</c:v>
                </c:pt>
                <c:pt idx="19006">
                  <c:v>43358.57240740741</c:v>
                </c:pt>
                <c:pt idx="19007">
                  <c:v>43358.576516203706</c:v>
                </c:pt>
                <c:pt idx="19008">
                  <c:v>43358.580266203702</c:v>
                </c:pt>
                <c:pt idx="19009">
                  <c:v>43358.583969907406</c:v>
                </c:pt>
                <c:pt idx="19010">
                  <c:v>43358.587696759256</c:v>
                </c:pt>
                <c:pt idx="19011">
                  <c:v>43358.591400462959</c:v>
                </c:pt>
                <c:pt idx="19012">
                  <c:v>43358.594988425924</c:v>
                </c:pt>
                <c:pt idx="19013">
                  <c:v>43358.598692129628</c:v>
                </c:pt>
                <c:pt idx="19014">
                  <c:v>43358.602326388886</c:v>
                </c:pt>
                <c:pt idx="19015">
                  <c:v>43358.605844907404</c:v>
                </c:pt>
                <c:pt idx="19016">
                  <c:v>43358.609305555554</c:v>
                </c:pt>
                <c:pt idx="19017">
                  <c:v>43358.613449074073</c:v>
                </c:pt>
                <c:pt idx="19018">
                  <c:v>43358.617002314815</c:v>
                </c:pt>
                <c:pt idx="19019">
                  <c:v>43358.620381944442</c:v>
                </c:pt>
                <c:pt idx="19020">
                  <c:v>43358.623738425929</c:v>
                </c:pt>
                <c:pt idx="19021">
                  <c:v>43358.627199074072</c:v>
                </c:pt>
                <c:pt idx="19022">
                  <c:v>43358.66065972222</c:v>
                </c:pt>
                <c:pt idx="19023">
                  <c:v>43358.680428240739</c:v>
                </c:pt>
                <c:pt idx="19024">
                  <c:v>43358.683842592596</c:v>
                </c:pt>
                <c:pt idx="19025">
                  <c:v>43358.687465277777</c:v>
                </c:pt>
                <c:pt idx="19026">
                  <c:v>43358.691134259258</c:v>
                </c:pt>
                <c:pt idx="19027">
                  <c:v>43359.671226851853</c:v>
                </c:pt>
                <c:pt idx="19028">
                  <c:v>43359.719166666669</c:v>
                </c:pt>
                <c:pt idx="19029">
                  <c:v>43359.734629629631</c:v>
                </c:pt>
                <c:pt idx="19030">
                  <c:v>43360.334652777776</c:v>
                </c:pt>
                <c:pt idx="19031">
                  <c:v>43360.346342592595</c:v>
                </c:pt>
                <c:pt idx="19032">
                  <c:v>43360.358703703707</c:v>
                </c:pt>
                <c:pt idx="19033">
                  <c:v>43360.367708333331</c:v>
                </c:pt>
                <c:pt idx="19034">
                  <c:v>43360.376469907409</c:v>
                </c:pt>
                <c:pt idx="19035">
                  <c:v>43360.384953703702</c:v>
                </c:pt>
                <c:pt idx="19036">
                  <c:v>43360.39199074074</c:v>
                </c:pt>
                <c:pt idx="19037">
                  <c:v>43360.398726851854</c:v>
                </c:pt>
                <c:pt idx="19038">
                  <c:v>43360.405405092592</c:v>
                </c:pt>
                <c:pt idx="19039">
                  <c:v>43360.411898148152</c:v>
                </c:pt>
                <c:pt idx="19040">
                  <c:v>43360.41741898148</c:v>
                </c:pt>
                <c:pt idx="19041">
                  <c:v>43360.423356481479</c:v>
                </c:pt>
                <c:pt idx="19042">
                  <c:v>43360.428784722222</c:v>
                </c:pt>
                <c:pt idx="19043">
                  <c:v>43360.434270833335</c:v>
                </c:pt>
                <c:pt idx="19044">
                  <c:v>43360.439629629633</c:v>
                </c:pt>
                <c:pt idx="19045">
                  <c:v>43360.444872685184</c:v>
                </c:pt>
                <c:pt idx="19046">
                  <c:v>43360.449837962966</c:v>
                </c:pt>
                <c:pt idx="19047">
                  <c:v>43360.454976851855</c:v>
                </c:pt>
                <c:pt idx="19048">
                  <c:v>43360.460231481484</c:v>
                </c:pt>
                <c:pt idx="19049">
                  <c:v>43360.465277777781</c:v>
                </c:pt>
                <c:pt idx="19050">
                  <c:v>43360.470173611109</c:v>
                </c:pt>
                <c:pt idx="19051">
                  <c:v>43360.475057870368</c:v>
                </c:pt>
                <c:pt idx="19052">
                  <c:v>43360.47965277778</c:v>
                </c:pt>
                <c:pt idx="19053">
                  <c:v>43360.483958333331</c:v>
                </c:pt>
                <c:pt idx="19054">
                  <c:v>43360.488425925927</c:v>
                </c:pt>
                <c:pt idx="19055">
                  <c:v>43360.492777777778</c:v>
                </c:pt>
                <c:pt idx="19056">
                  <c:v>43360.49690972222</c:v>
                </c:pt>
                <c:pt idx="19057">
                  <c:v>43360.501076388886</c:v>
                </c:pt>
                <c:pt idx="19058">
                  <c:v>43360.505277777775</c:v>
                </c:pt>
                <c:pt idx="19059">
                  <c:v>43360.549212962964</c:v>
                </c:pt>
                <c:pt idx="19060">
                  <c:v>43360.55300925926</c:v>
                </c:pt>
                <c:pt idx="19061">
                  <c:v>43360.557060185187</c:v>
                </c:pt>
                <c:pt idx="19062">
                  <c:v>43360.561805555553</c:v>
                </c:pt>
                <c:pt idx="19063">
                  <c:v>43360.565717592595</c:v>
                </c:pt>
                <c:pt idx="19064">
                  <c:v>43360.597546296296</c:v>
                </c:pt>
                <c:pt idx="19065">
                  <c:v>43360.601203703707</c:v>
                </c:pt>
                <c:pt idx="19066">
                  <c:v>43360.604722222219</c:v>
                </c:pt>
                <c:pt idx="19067">
                  <c:v>43360.608252314814</c:v>
                </c:pt>
                <c:pt idx="19068">
                  <c:v>43360.611817129633</c:v>
                </c:pt>
                <c:pt idx="19069">
                  <c:v>43360.615335648145</c:v>
                </c:pt>
                <c:pt idx="19070">
                  <c:v>43360.619074074071</c:v>
                </c:pt>
                <c:pt idx="19071">
                  <c:v>43360.625405092593</c:v>
                </c:pt>
                <c:pt idx="19072">
                  <c:v>43360.706828703704</c:v>
                </c:pt>
                <c:pt idx="19073">
                  <c:v>43360.712754629632</c:v>
                </c:pt>
                <c:pt idx="19074">
                  <c:v>43360.737881944442</c:v>
                </c:pt>
                <c:pt idx="19075">
                  <c:v>43361.33699074074</c:v>
                </c:pt>
                <c:pt idx="19076">
                  <c:v>43361.348819444444</c:v>
                </c:pt>
                <c:pt idx="19077">
                  <c:v>43361.35974537037</c:v>
                </c:pt>
                <c:pt idx="19078">
                  <c:v>43361.368009259262</c:v>
                </c:pt>
                <c:pt idx="19079">
                  <c:v>43361.38349537037</c:v>
                </c:pt>
                <c:pt idx="19080">
                  <c:v>43361.391006944446</c:v>
                </c:pt>
                <c:pt idx="19081">
                  <c:v>43361.398333333331</c:v>
                </c:pt>
                <c:pt idx="19082">
                  <c:v>43361.40421296296</c:v>
                </c:pt>
                <c:pt idx="19083">
                  <c:v>43361.409444444442</c:v>
                </c:pt>
                <c:pt idx="19084">
                  <c:v>43361.414513888885</c:v>
                </c:pt>
                <c:pt idx="19085">
                  <c:v>43361.419479166667</c:v>
                </c:pt>
                <c:pt idx="19086">
                  <c:v>43361.424363425926</c:v>
                </c:pt>
                <c:pt idx="19087">
                  <c:v>43361.429143518515</c:v>
                </c:pt>
                <c:pt idx="19088">
                  <c:v>43361.433935185189</c:v>
                </c:pt>
                <c:pt idx="19089">
                  <c:v>43361.438703703701</c:v>
                </c:pt>
                <c:pt idx="19090">
                  <c:v>43361.443518518521</c:v>
                </c:pt>
                <c:pt idx="19091">
                  <c:v>43361.448263888888</c:v>
                </c:pt>
                <c:pt idx="19092">
                  <c:v>43361.452997685185</c:v>
                </c:pt>
                <c:pt idx="19093">
                  <c:v>43361.457569444443</c:v>
                </c:pt>
                <c:pt idx="19094">
                  <c:v>43361.462071759262</c:v>
                </c:pt>
                <c:pt idx="19095">
                  <c:v>43361.466400462959</c:v>
                </c:pt>
                <c:pt idx="19096">
                  <c:v>43361.470902777779</c:v>
                </c:pt>
                <c:pt idx="19097">
                  <c:v>43361.475405092591</c:v>
                </c:pt>
                <c:pt idx="19098">
                  <c:v>43361.47965277778</c:v>
                </c:pt>
                <c:pt idx="19099">
                  <c:v>43361.484039351853</c:v>
                </c:pt>
                <c:pt idx="19100">
                  <c:v>43361.488541666666</c:v>
                </c:pt>
                <c:pt idx="19101">
                  <c:v>43361.492754629631</c:v>
                </c:pt>
                <c:pt idx="19102">
                  <c:v>43361.497395833336</c:v>
                </c:pt>
                <c:pt idx="19103">
                  <c:v>43361.502245370371</c:v>
                </c:pt>
                <c:pt idx="19104">
                  <c:v>43361.506724537037</c:v>
                </c:pt>
                <c:pt idx="19105">
                  <c:v>43361.510995370372</c:v>
                </c:pt>
                <c:pt idx="19106">
                  <c:v>43361.515462962961</c:v>
                </c:pt>
                <c:pt idx="19107">
                  <c:v>43361.519756944443</c:v>
                </c:pt>
                <c:pt idx="19108">
                  <c:v>43361.523761574077</c:v>
                </c:pt>
                <c:pt idx="19109">
                  <c:v>43361.52784722222</c:v>
                </c:pt>
                <c:pt idx="19110">
                  <c:v>43361.531898148147</c:v>
                </c:pt>
                <c:pt idx="19111">
                  <c:v>43361.540960648148</c:v>
                </c:pt>
                <c:pt idx="19112">
                  <c:v>43361.545057870368</c:v>
                </c:pt>
                <c:pt idx="19113">
                  <c:v>43361.548819444448</c:v>
                </c:pt>
                <c:pt idx="19114">
                  <c:v>43361.552743055552</c:v>
                </c:pt>
                <c:pt idx="19115">
                  <c:v>43361.556643518517</c:v>
                </c:pt>
                <c:pt idx="19116">
                  <c:v>43361.571921296294</c:v>
                </c:pt>
                <c:pt idx="19117">
                  <c:v>43361.74114583333</c:v>
                </c:pt>
                <c:pt idx="19118">
                  <c:v>43361.747037037036</c:v>
                </c:pt>
                <c:pt idx="19119">
                  <c:v>43361.752476851849</c:v>
                </c:pt>
                <c:pt idx="19120">
                  <c:v>43361.757789351854</c:v>
                </c:pt>
                <c:pt idx="19121">
                  <c:v>43361.763344907406</c:v>
                </c:pt>
                <c:pt idx="19122">
                  <c:v>43362.337268518517</c:v>
                </c:pt>
                <c:pt idx="19123">
                  <c:v>43362.348749999997</c:v>
                </c:pt>
                <c:pt idx="19124">
                  <c:v>43362.365532407406</c:v>
                </c:pt>
                <c:pt idx="19125">
                  <c:v>43368.768935185188</c:v>
                </c:pt>
                <c:pt idx="19126">
                  <c:v>43369.357256944444</c:v>
                </c:pt>
                <c:pt idx="19127">
                  <c:v>43371.368715277778</c:v>
                </c:pt>
                <c:pt idx="19128">
                  <c:v>43372.666655092595</c:v>
                </c:pt>
                <c:pt idx="19129">
                  <c:v>43373.582141203704</c:v>
                </c:pt>
                <c:pt idx="19130">
                  <c:v>43373.586967592593</c:v>
                </c:pt>
                <c:pt idx="19131">
                  <c:v>43373.59134259259</c:v>
                </c:pt>
                <c:pt idx="19132">
                  <c:v>43373.595532407409</c:v>
                </c:pt>
                <c:pt idx="19133">
                  <c:v>43373.603402777779</c:v>
                </c:pt>
                <c:pt idx="19134">
                  <c:v>43373.650729166664</c:v>
                </c:pt>
                <c:pt idx="19135">
                  <c:v>43373.674502314818</c:v>
                </c:pt>
                <c:pt idx="19136">
                  <c:v>43374.356122685182</c:v>
                </c:pt>
                <c:pt idx="19137">
                  <c:v>43376.344467592593</c:v>
                </c:pt>
                <c:pt idx="19138">
                  <c:v>43381.753217592595</c:v>
                </c:pt>
                <c:pt idx="19139">
                  <c:v>43383.690949074073</c:v>
                </c:pt>
                <c:pt idx="19140">
                  <c:v>43386.496840277781</c:v>
                </c:pt>
                <c:pt idx="19141">
                  <c:v>43386.581979166665</c:v>
                </c:pt>
                <c:pt idx="19142">
                  <c:v>43386.737187500003</c:v>
                </c:pt>
                <c:pt idx="19143">
                  <c:v>43388.334270833337</c:v>
                </c:pt>
                <c:pt idx="19144">
                  <c:v>43389.403657407405</c:v>
                </c:pt>
                <c:pt idx="19145">
                  <c:v>43389.410057870373</c:v>
                </c:pt>
                <c:pt idx="19146">
                  <c:v>43389.415601851855</c:v>
                </c:pt>
                <c:pt idx="19147">
                  <c:v>43389.425520833334</c:v>
                </c:pt>
                <c:pt idx="19148">
                  <c:v>43389.436365740738</c:v>
                </c:pt>
                <c:pt idx="19149">
                  <c:v>43389.456759259258</c:v>
                </c:pt>
                <c:pt idx="19150">
                  <c:v>43389.461145833331</c:v>
                </c:pt>
                <c:pt idx="19151">
                  <c:v>43389.465590277781</c:v>
                </c:pt>
                <c:pt idx="19152">
                  <c:v>43389.470185185186</c:v>
                </c:pt>
                <c:pt idx="19153">
                  <c:v>43389.474606481483</c:v>
                </c:pt>
                <c:pt idx="19154">
                  <c:v>43389.479108796295</c:v>
                </c:pt>
                <c:pt idx="19155">
                  <c:v>43389.48332175926</c:v>
                </c:pt>
                <c:pt idx="19156">
                  <c:v>43389.487488425926</c:v>
                </c:pt>
                <c:pt idx="19157">
                  <c:v>43389.499837962961</c:v>
                </c:pt>
                <c:pt idx="19158">
                  <c:v>43389.503877314812</c:v>
                </c:pt>
                <c:pt idx="19159">
                  <c:v>43389.508055555554</c:v>
                </c:pt>
                <c:pt idx="19160">
                  <c:v>43389.512175925927</c:v>
                </c:pt>
                <c:pt idx="19161">
                  <c:v>43389.516921296294</c:v>
                </c:pt>
                <c:pt idx="19162">
                  <c:v>43389.521886574075</c:v>
                </c:pt>
                <c:pt idx="19163">
                  <c:v>43389.525729166664</c:v>
                </c:pt>
                <c:pt idx="19164">
                  <c:v>43389.533229166664</c:v>
                </c:pt>
                <c:pt idx="19165">
                  <c:v>43389.537141203706</c:v>
                </c:pt>
                <c:pt idx="19166">
                  <c:v>43389.541018518517</c:v>
                </c:pt>
                <c:pt idx="19167">
                  <c:v>43389.544895833336</c:v>
                </c:pt>
                <c:pt idx="19168">
                  <c:v>43389.558148148149</c:v>
                </c:pt>
                <c:pt idx="19169">
                  <c:v>43389.565555555557</c:v>
                </c:pt>
                <c:pt idx="19170">
                  <c:v>43389.569293981483</c:v>
                </c:pt>
                <c:pt idx="19171">
                  <c:v>43389.573067129626</c:v>
                </c:pt>
                <c:pt idx="19172">
                  <c:v>43389.594513888886</c:v>
                </c:pt>
                <c:pt idx="19173">
                  <c:v>43389.597974537035</c:v>
                </c:pt>
                <c:pt idx="19174">
                  <c:v>43389.601539351854</c:v>
                </c:pt>
                <c:pt idx="19175">
                  <c:v>43389.612291666665</c:v>
                </c:pt>
                <c:pt idx="19176">
                  <c:v>43389.679942129631</c:v>
                </c:pt>
                <c:pt idx="19177">
                  <c:v>43389.68445601852</c:v>
                </c:pt>
                <c:pt idx="19178">
                  <c:v>43389.68953703704</c:v>
                </c:pt>
                <c:pt idx="19179">
                  <c:v>43389.696608796294</c:v>
                </c:pt>
                <c:pt idx="19180">
                  <c:v>43389.703703703701</c:v>
                </c:pt>
                <c:pt idx="19181">
                  <c:v>43389.712546296294</c:v>
                </c:pt>
                <c:pt idx="19182">
                  <c:v>43390.661678240744</c:v>
                </c:pt>
                <c:pt idx="19183">
                  <c:v>43390.68482638889</c:v>
                </c:pt>
                <c:pt idx="19184">
                  <c:v>43391.337430555555</c:v>
                </c:pt>
                <c:pt idx="19185">
                  <c:v>43391.347986111112</c:v>
                </c:pt>
                <c:pt idx="19186">
                  <c:v>43391.356840277775</c:v>
                </c:pt>
                <c:pt idx="19187">
                  <c:v>43391.365023148152</c:v>
                </c:pt>
                <c:pt idx="19188">
                  <c:v>43391.373344907406</c:v>
                </c:pt>
                <c:pt idx="19189">
                  <c:v>43391.380624999998</c:v>
                </c:pt>
                <c:pt idx="19190">
                  <c:v>43391.388078703705</c:v>
                </c:pt>
                <c:pt idx="19191">
                  <c:v>43391.395150462966</c:v>
                </c:pt>
                <c:pt idx="19192">
                  <c:v>43391.401712962965</c:v>
                </c:pt>
                <c:pt idx="19193">
                  <c:v>43391.407557870371</c:v>
                </c:pt>
                <c:pt idx="19194">
                  <c:v>43391.413182870368</c:v>
                </c:pt>
                <c:pt idx="19195">
                  <c:v>43391.418437499997</c:v>
                </c:pt>
                <c:pt idx="19196">
                  <c:v>43391.423622685186</c:v>
                </c:pt>
                <c:pt idx="19197">
                  <c:v>43391.428703703707</c:v>
                </c:pt>
                <c:pt idx="19198">
                  <c:v>43391.433611111112</c:v>
                </c:pt>
                <c:pt idx="19199">
                  <c:v>43391.438842592594</c:v>
                </c:pt>
                <c:pt idx="19200">
                  <c:v>43391.443796296298</c:v>
                </c:pt>
                <c:pt idx="19201">
                  <c:v>43391.448692129627</c:v>
                </c:pt>
                <c:pt idx="19202">
                  <c:v>43391.453449074077</c:v>
                </c:pt>
                <c:pt idx="19203">
                  <c:v>43391.458090277774</c:v>
                </c:pt>
                <c:pt idx="19204">
                  <c:v>43391.462719907409</c:v>
                </c:pt>
                <c:pt idx="19205">
                  <c:v>43391.467280092591</c:v>
                </c:pt>
                <c:pt idx="19206">
                  <c:v>43391.476030092592</c:v>
                </c:pt>
                <c:pt idx="19207">
                  <c:v>43391.480138888888</c:v>
                </c:pt>
                <c:pt idx="19208">
                  <c:v>43391.484340277777</c:v>
                </c:pt>
                <c:pt idx="19209">
                  <c:v>43391.488587962966</c:v>
                </c:pt>
                <c:pt idx="19210">
                  <c:v>43391.496932870374</c:v>
                </c:pt>
                <c:pt idx="19211">
                  <c:v>43391.501689814817</c:v>
                </c:pt>
                <c:pt idx="19212">
                  <c:v>43391.50582175926</c:v>
                </c:pt>
                <c:pt idx="19213">
                  <c:v>43391.510081018518</c:v>
                </c:pt>
                <c:pt idx="19214">
                  <c:v>43391.51425925926</c:v>
                </c:pt>
                <c:pt idx="19215">
                  <c:v>43391.518379629626</c:v>
                </c:pt>
                <c:pt idx="19216">
                  <c:v>43391.522430555553</c:v>
                </c:pt>
                <c:pt idx="19217">
                  <c:v>43391.52648148148</c:v>
                </c:pt>
                <c:pt idx="19218">
                  <c:v>43391.530659722222</c:v>
                </c:pt>
                <c:pt idx="19219">
                  <c:v>43391.535092592596</c:v>
                </c:pt>
                <c:pt idx="19220">
                  <c:v>43391.539131944446</c:v>
                </c:pt>
                <c:pt idx="19221">
                  <c:v>43391.543263888889</c:v>
                </c:pt>
                <c:pt idx="19222">
                  <c:v>43391.547696759262</c:v>
                </c:pt>
                <c:pt idx="19223">
                  <c:v>43391.552002314813</c:v>
                </c:pt>
                <c:pt idx="19224">
                  <c:v>43391.556493055556</c:v>
                </c:pt>
                <c:pt idx="19225">
                  <c:v>43391.560763888891</c:v>
                </c:pt>
                <c:pt idx="19226">
                  <c:v>43391.564583333333</c:v>
                </c:pt>
                <c:pt idx="19227">
                  <c:v>43391.568483796298</c:v>
                </c:pt>
                <c:pt idx="19228">
                  <c:v>43391.572418981479</c:v>
                </c:pt>
                <c:pt idx="19229">
                  <c:v>43391.57640046296</c:v>
                </c:pt>
                <c:pt idx="19230">
                  <c:v>43391.58965277778</c:v>
                </c:pt>
                <c:pt idx="19231">
                  <c:v>43391.594606481478</c:v>
                </c:pt>
                <c:pt idx="19232">
                  <c:v>43391.604131944441</c:v>
                </c:pt>
                <c:pt idx="19233">
                  <c:v>43391.608877314815</c:v>
                </c:pt>
                <c:pt idx="19234">
                  <c:v>43391.613807870373</c:v>
                </c:pt>
                <c:pt idx="19235">
                  <c:v>43391.624212962961</c:v>
                </c:pt>
                <c:pt idx="19236">
                  <c:v>43391.629965277774</c:v>
                </c:pt>
                <c:pt idx="19237">
                  <c:v>43391.639317129629</c:v>
                </c:pt>
                <c:pt idx="19238">
                  <c:v>43391.64576388889</c:v>
                </c:pt>
                <c:pt idx="19239">
                  <c:v>43391.652430555558</c:v>
                </c:pt>
                <c:pt idx="19240">
                  <c:v>43391.664201388892</c:v>
                </c:pt>
                <c:pt idx="19241">
                  <c:v>43391.673541666663</c:v>
                </c:pt>
                <c:pt idx="19242">
                  <c:v>43391.733958333331</c:v>
                </c:pt>
                <c:pt idx="19243">
                  <c:v>43393.762511574074</c:v>
                </c:pt>
                <c:pt idx="19244">
                  <c:v>43394.658564814818</c:v>
                </c:pt>
                <c:pt idx="19245">
                  <c:v>43395.637349537035</c:v>
                </c:pt>
                <c:pt idx="19246">
                  <c:v>43396.408206018517</c:v>
                </c:pt>
                <c:pt idx="19247">
                  <c:v>43396.420081018521</c:v>
                </c:pt>
                <c:pt idx="19248">
                  <c:v>43396.749710648146</c:v>
                </c:pt>
                <c:pt idx="19249">
                  <c:v>43397.663645833331</c:v>
                </c:pt>
                <c:pt idx="19250">
                  <c:v>43397.667824074073</c:v>
                </c:pt>
                <c:pt idx="19251">
                  <c:v>43397.674016203702</c:v>
                </c:pt>
                <c:pt idx="19252">
                  <c:v>43397.696828703702</c:v>
                </c:pt>
                <c:pt idx="19253">
                  <c:v>43397.704456018517</c:v>
                </c:pt>
                <c:pt idx="19254">
                  <c:v>43397.715532407405</c:v>
                </c:pt>
                <c:pt idx="19255">
                  <c:v>43397.721909722219</c:v>
                </c:pt>
                <c:pt idx="19256">
                  <c:v>43397.733784722222</c:v>
                </c:pt>
                <c:pt idx="19257">
                  <c:v>43397.745671296296</c:v>
                </c:pt>
                <c:pt idx="19258">
                  <c:v>43398.711851851855</c:v>
                </c:pt>
                <c:pt idx="19259">
                  <c:v>43399.497453703705</c:v>
                </c:pt>
                <c:pt idx="19260">
                  <c:v>43403.334756944445</c:v>
                </c:pt>
                <c:pt idx="19261">
                  <c:v>43406.468263888892</c:v>
                </c:pt>
                <c:pt idx="19262">
                  <c:v>43406.476724537039</c:v>
                </c:pt>
                <c:pt idx="19263">
                  <c:v>43406.743402777778</c:v>
                </c:pt>
                <c:pt idx="19264">
                  <c:v>43407.764722222222</c:v>
                </c:pt>
                <c:pt idx="19265">
                  <c:v>43408.531076388892</c:v>
                </c:pt>
                <c:pt idx="19266">
                  <c:v>43410.700844907406</c:v>
                </c:pt>
                <c:pt idx="19267">
                  <c:v>43411.701145833336</c:v>
                </c:pt>
                <c:pt idx="19268">
                  <c:v>43416.456284722219</c:v>
                </c:pt>
                <c:pt idx="19269">
                  <c:v>43416.740300925929</c:v>
                </c:pt>
                <c:pt idx="19270">
                  <c:v>43417.399108796293</c:v>
                </c:pt>
                <c:pt idx="19271">
                  <c:v>43417.405335648145</c:v>
                </c:pt>
                <c:pt idx="19272">
                  <c:v>43417.411620370367</c:v>
                </c:pt>
                <c:pt idx="19273">
                  <c:v>43417.423668981479</c:v>
                </c:pt>
                <c:pt idx="19274">
                  <c:v>43417.435277777775</c:v>
                </c:pt>
                <c:pt idx="19275">
                  <c:v>43417.480150462965</c:v>
                </c:pt>
                <c:pt idx="19276">
                  <c:v>43417.484467592592</c:v>
                </c:pt>
                <c:pt idx="19277">
                  <c:v>43417.488634259258</c:v>
                </c:pt>
                <c:pt idx="19278">
                  <c:v>43417.492743055554</c:v>
                </c:pt>
                <c:pt idx="19279">
                  <c:v>43417.497129629628</c:v>
                </c:pt>
                <c:pt idx="19280">
                  <c:v>43417.501331018517</c:v>
                </c:pt>
                <c:pt idx="19281">
                  <c:v>43417.505520833336</c:v>
                </c:pt>
                <c:pt idx="19282">
                  <c:v>43419.458645833336</c:v>
                </c:pt>
                <c:pt idx="19283">
                  <c:v>43423.668379629627</c:v>
                </c:pt>
                <c:pt idx="19284">
                  <c:v>43423.672291666669</c:v>
                </c:pt>
                <c:pt idx="19285">
                  <c:v>43423.676180555558</c:v>
                </c:pt>
                <c:pt idx="19286">
                  <c:v>43423.68</c:v>
                </c:pt>
                <c:pt idx="19287">
                  <c:v>43423.683935185189</c:v>
                </c:pt>
                <c:pt idx="19288">
                  <c:v>43423.695879629631</c:v>
                </c:pt>
                <c:pt idx="19289">
                  <c:v>43423.699814814812</c:v>
                </c:pt>
                <c:pt idx="19290">
                  <c:v>43423.704131944447</c:v>
                </c:pt>
                <c:pt idx="19291">
                  <c:v>43423.724629629629</c:v>
                </c:pt>
                <c:pt idx="19292">
                  <c:v>43424.598553240743</c:v>
                </c:pt>
                <c:pt idx="19293">
                  <c:v>43425.389155092591</c:v>
                </c:pt>
                <c:pt idx="19294">
                  <c:v>43425.586574074077</c:v>
                </c:pt>
                <c:pt idx="19295">
                  <c:v>43425.703657407408</c:v>
                </c:pt>
                <c:pt idx="19296">
                  <c:v>43426.716909722221</c:v>
                </c:pt>
                <c:pt idx="19297">
                  <c:v>43427.446168981478</c:v>
                </c:pt>
                <c:pt idx="19298">
                  <c:v>43428.582951388889</c:v>
                </c:pt>
                <c:pt idx="19299">
                  <c:v>43429.375717592593</c:v>
                </c:pt>
                <c:pt idx="19300">
                  <c:v>43429.386018518519</c:v>
                </c:pt>
                <c:pt idx="19301">
                  <c:v>43429.393217592595</c:v>
                </c:pt>
                <c:pt idx="19302">
                  <c:v>43429.400231481479</c:v>
                </c:pt>
                <c:pt idx="19303">
                  <c:v>43429.406851851854</c:v>
                </c:pt>
                <c:pt idx="19304">
                  <c:v>43429.454837962963</c:v>
                </c:pt>
                <c:pt idx="19305">
                  <c:v>43429.46</c:v>
                </c:pt>
                <c:pt idx="19306">
                  <c:v>43429.464884259258</c:v>
                </c:pt>
                <c:pt idx="19307">
                  <c:v>43429.469513888886</c:v>
                </c:pt>
                <c:pt idx="19308">
                  <c:v>43429.474247685182</c:v>
                </c:pt>
                <c:pt idx="19309">
                  <c:v>43429.478784722225</c:v>
                </c:pt>
                <c:pt idx="19310">
                  <c:v>43429.483368055553</c:v>
                </c:pt>
                <c:pt idx="19311">
                  <c:v>43429.487685185188</c:v>
                </c:pt>
                <c:pt idx="19312">
                  <c:v>43429.492349537039</c:v>
                </c:pt>
                <c:pt idx="19313">
                  <c:v>43429.496886574074</c:v>
                </c:pt>
                <c:pt idx="19314">
                  <c:v>43429.501446759263</c:v>
                </c:pt>
                <c:pt idx="19315">
                  <c:v>43429.507002314815</c:v>
                </c:pt>
                <c:pt idx="19316">
                  <c:v>43429.511944444443</c:v>
                </c:pt>
                <c:pt idx="19317">
                  <c:v>43429.516574074078</c:v>
                </c:pt>
                <c:pt idx="19318">
                  <c:v>43429.520543981482</c:v>
                </c:pt>
                <c:pt idx="19319">
                  <c:v>43429.529247685183</c:v>
                </c:pt>
                <c:pt idx="19320">
                  <c:v>43429.533391203702</c:v>
                </c:pt>
                <c:pt idx="19321">
                  <c:v>43429.537581018521</c:v>
                </c:pt>
                <c:pt idx="19322">
                  <c:v>43429.541701388887</c:v>
                </c:pt>
                <c:pt idx="19323">
                  <c:v>43429.54550925926</c:v>
                </c:pt>
                <c:pt idx="19324">
                  <c:v>43429.549513888887</c:v>
                </c:pt>
                <c:pt idx="19325">
                  <c:v>43429.553368055553</c:v>
                </c:pt>
                <c:pt idx="19326">
                  <c:v>43429.557650462964</c:v>
                </c:pt>
                <c:pt idx="19327">
                  <c:v>43429.56145833333</c:v>
                </c:pt>
                <c:pt idx="19328">
                  <c:v>43429.570983796293</c:v>
                </c:pt>
                <c:pt idx="19329">
                  <c:v>43429.578888888886</c:v>
                </c:pt>
                <c:pt idx="19330">
                  <c:v>43429.583032407405</c:v>
                </c:pt>
                <c:pt idx="19331">
                  <c:v>43429.587604166663</c:v>
                </c:pt>
                <c:pt idx="19332">
                  <c:v>43429.592939814815</c:v>
                </c:pt>
                <c:pt idx="19333">
                  <c:v>43429.600798611114</c:v>
                </c:pt>
                <c:pt idx="19334">
                  <c:v>43429.606458333335</c:v>
                </c:pt>
                <c:pt idx="19335">
                  <c:v>43429.695011574076</c:v>
                </c:pt>
                <c:pt idx="19336">
                  <c:v>43430.404861111114</c:v>
                </c:pt>
                <c:pt idx="19337">
                  <c:v>43430.460393518515</c:v>
                </c:pt>
                <c:pt idx="19338">
                  <c:v>43430.465150462966</c:v>
                </c:pt>
                <c:pt idx="19339">
                  <c:v>43430.469907407409</c:v>
                </c:pt>
                <c:pt idx="19340">
                  <c:v>43430.488298611112</c:v>
                </c:pt>
                <c:pt idx="19341">
                  <c:v>43430.501064814816</c:v>
                </c:pt>
                <c:pt idx="19342">
                  <c:v>43430.505624999998</c:v>
                </c:pt>
                <c:pt idx="19343">
                  <c:v>43430.51494212963</c:v>
                </c:pt>
                <c:pt idx="19344">
                  <c:v>43430.527407407404</c:v>
                </c:pt>
                <c:pt idx="19345">
                  <c:v>43430.534687500003</c:v>
                </c:pt>
                <c:pt idx="19346">
                  <c:v>43430.539733796293</c:v>
                </c:pt>
                <c:pt idx="19347">
                  <c:v>43430.544421296298</c:v>
                </c:pt>
                <c:pt idx="19348">
                  <c:v>43430.549016203702</c:v>
                </c:pt>
                <c:pt idx="19349">
                  <c:v>43430.553993055553</c:v>
                </c:pt>
                <c:pt idx="19350">
                  <c:v>43430.562361111108</c:v>
                </c:pt>
                <c:pt idx="19351">
                  <c:v>43430.568483796298</c:v>
                </c:pt>
                <c:pt idx="19352">
                  <c:v>43430.579027777778</c:v>
                </c:pt>
                <c:pt idx="19353">
                  <c:v>43430.586122685185</c:v>
                </c:pt>
                <c:pt idx="19354">
                  <c:v>43430.592997685184</c:v>
                </c:pt>
                <c:pt idx="19355">
                  <c:v>43430.600324074076</c:v>
                </c:pt>
                <c:pt idx="19356">
                  <c:v>43430.606840277775</c:v>
                </c:pt>
                <c:pt idx="19357">
                  <c:v>43430.622997685183</c:v>
                </c:pt>
                <c:pt idx="19358">
                  <c:v>43430.628159722219</c:v>
                </c:pt>
                <c:pt idx="19359">
                  <c:v>43430.632187499999</c:v>
                </c:pt>
                <c:pt idx="19360">
                  <c:v>43430.639710648145</c:v>
                </c:pt>
                <c:pt idx="19361">
                  <c:v>43430.643692129626</c:v>
                </c:pt>
                <c:pt idx="19362">
                  <c:v>43430.647662037038</c:v>
                </c:pt>
                <c:pt idx="19363">
                  <c:v>43430.652256944442</c:v>
                </c:pt>
                <c:pt idx="19364">
                  <c:v>43430.656481481485</c:v>
                </c:pt>
                <c:pt idx="19365">
                  <c:v>43430.66134259259</c:v>
                </c:pt>
                <c:pt idx="19366">
                  <c:v>43430.671354166669</c:v>
                </c:pt>
                <c:pt idx="19367">
                  <c:v>43430.688483796293</c:v>
                </c:pt>
                <c:pt idx="19368">
                  <c:v>43430.69363425926</c:v>
                </c:pt>
                <c:pt idx="19369">
                  <c:v>43430.7033912037</c:v>
                </c:pt>
                <c:pt idx="19370">
                  <c:v>43430.707743055558</c:v>
                </c:pt>
                <c:pt idx="19371">
                  <c:v>43430.712719907409</c:v>
                </c:pt>
                <c:pt idx="19372">
                  <c:v>43430.718275462961</c:v>
                </c:pt>
                <c:pt idx="19373">
                  <c:v>43430.725821759261</c:v>
                </c:pt>
                <c:pt idx="19374">
                  <c:v>43431.375775462962</c:v>
                </c:pt>
                <c:pt idx="19375">
                  <c:v>43431.38553240741</c:v>
                </c:pt>
                <c:pt idx="19376">
                  <c:v>43431.39806712963</c:v>
                </c:pt>
                <c:pt idx="19377">
                  <c:v>43431.430520833332</c:v>
                </c:pt>
                <c:pt idx="19378">
                  <c:v>43431.43677083333</c:v>
                </c:pt>
                <c:pt idx="19379">
                  <c:v>43431.442916666667</c:v>
                </c:pt>
                <c:pt idx="19380">
                  <c:v>43431.449004629627</c:v>
                </c:pt>
                <c:pt idx="19381">
                  <c:v>43431.454895833333</c:v>
                </c:pt>
                <c:pt idx="19382">
                  <c:v>43431.460798611108</c:v>
                </c:pt>
                <c:pt idx="19383">
                  <c:v>43431.466249999998</c:v>
                </c:pt>
                <c:pt idx="19384">
                  <c:v>43431.47142361111</c:v>
                </c:pt>
                <c:pt idx="19385">
                  <c:v>43431.476666666669</c:v>
                </c:pt>
                <c:pt idx="19386">
                  <c:v>43431.578900462962</c:v>
                </c:pt>
                <c:pt idx="19387">
                  <c:v>43431.689108796294</c:v>
                </c:pt>
                <c:pt idx="19388">
                  <c:v>43433.497337962966</c:v>
                </c:pt>
                <c:pt idx="19389">
                  <c:v>43434.383321759262</c:v>
                </c:pt>
                <c:pt idx="19390">
                  <c:v>43441.439386574071</c:v>
                </c:pt>
                <c:pt idx="19391">
                  <c:v>43441.652789351851</c:v>
                </c:pt>
                <c:pt idx="19392">
                  <c:v>43441.662870370368</c:v>
                </c:pt>
                <c:pt idx="19393">
                  <c:v>43441.698391203703</c:v>
                </c:pt>
                <c:pt idx="19394">
                  <c:v>43441.719421296293</c:v>
                </c:pt>
                <c:pt idx="19395">
                  <c:v>43441.728831018518</c:v>
                </c:pt>
                <c:pt idx="19396">
                  <c:v>43441.733402777776</c:v>
                </c:pt>
                <c:pt idx="19397">
                  <c:v>43442.375798611109</c:v>
                </c:pt>
                <c:pt idx="19398">
                  <c:v>43442.391400462962</c:v>
                </c:pt>
                <c:pt idx="19399">
                  <c:v>43442.397233796299</c:v>
                </c:pt>
                <c:pt idx="19400">
                  <c:v>43442.402766203704</c:v>
                </c:pt>
                <c:pt idx="19401">
                  <c:v>43442.408194444448</c:v>
                </c:pt>
                <c:pt idx="19402">
                  <c:v>43442.413425925923</c:v>
                </c:pt>
                <c:pt idx="19403">
                  <c:v>43442.418356481481</c:v>
                </c:pt>
                <c:pt idx="19404">
                  <c:v>43442.423576388886</c:v>
                </c:pt>
                <c:pt idx="19405">
                  <c:v>43442.428703703707</c:v>
                </c:pt>
                <c:pt idx="19406">
                  <c:v>43442.434467592589</c:v>
                </c:pt>
                <c:pt idx="19407">
                  <c:v>43442.439421296294</c:v>
                </c:pt>
                <c:pt idx="19408">
                  <c:v>43442.444444444445</c:v>
                </c:pt>
                <c:pt idx="19409">
                  <c:v>43442.449236111112</c:v>
                </c:pt>
                <c:pt idx="19410">
                  <c:v>43442.459039351852</c:v>
                </c:pt>
                <c:pt idx="19411">
                  <c:v>43442.464386574073</c:v>
                </c:pt>
                <c:pt idx="19412">
                  <c:v>43442.469594907408</c:v>
                </c:pt>
                <c:pt idx="19413">
                  <c:v>43442.474791666667</c:v>
                </c:pt>
                <c:pt idx="19414">
                  <c:v>43442.479756944442</c:v>
                </c:pt>
                <c:pt idx="19415">
                  <c:v>43442.484583333331</c:v>
                </c:pt>
                <c:pt idx="19416">
                  <c:v>43442.489247685182</c:v>
                </c:pt>
                <c:pt idx="19417">
                  <c:v>43442.493796296294</c:v>
                </c:pt>
                <c:pt idx="19418">
                  <c:v>43442.498136574075</c:v>
                </c:pt>
                <c:pt idx="19419">
                  <c:v>43442.502592592595</c:v>
                </c:pt>
                <c:pt idx="19420">
                  <c:v>43442.507048611114</c:v>
                </c:pt>
                <c:pt idx="19421">
                  <c:v>43442.515914351854</c:v>
                </c:pt>
                <c:pt idx="19422">
                  <c:v>43442.520381944443</c:v>
                </c:pt>
                <c:pt idx="19423">
                  <c:v>43442.524594907409</c:v>
                </c:pt>
                <c:pt idx="19424">
                  <c:v>43442.528761574074</c:v>
                </c:pt>
                <c:pt idx="19425">
                  <c:v>43442.532986111109</c:v>
                </c:pt>
                <c:pt idx="19426">
                  <c:v>43442.537164351852</c:v>
                </c:pt>
                <c:pt idx="19427">
                  <c:v>43442.541296296295</c:v>
                </c:pt>
                <c:pt idx="19428">
                  <c:v>43442.545300925929</c:v>
                </c:pt>
                <c:pt idx="19429">
                  <c:v>43442.549247685187</c:v>
                </c:pt>
                <c:pt idx="19430">
                  <c:v>43442.553240740737</c:v>
                </c:pt>
                <c:pt idx="19431">
                  <c:v>43442.557222222225</c:v>
                </c:pt>
                <c:pt idx="19432">
                  <c:v>43442.561076388891</c:v>
                </c:pt>
                <c:pt idx="19433">
                  <c:v>43442.564976851849</c:v>
                </c:pt>
                <c:pt idx="19434">
                  <c:v>43442.573020833333</c:v>
                </c:pt>
                <c:pt idx="19435">
                  <c:v>43442.581122685187</c:v>
                </c:pt>
                <c:pt idx="19436">
                  <c:v>43442.585405092592</c:v>
                </c:pt>
                <c:pt idx="19437">
                  <c:v>43442.589618055557</c:v>
                </c:pt>
                <c:pt idx="19438">
                  <c:v>43442.593715277777</c:v>
                </c:pt>
                <c:pt idx="19439">
                  <c:v>43442.597812499997</c:v>
                </c:pt>
                <c:pt idx="19440">
                  <c:v>43442.601875</c:v>
                </c:pt>
                <c:pt idx="19441">
                  <c:v>43442.609733796293</c:v>
                </c:pt>
                <c:pt idx="19442">
                  <c:v>43442.61378472222</c:v>
                </c:pt>
                <c:pt idx="19443">
                  <c:v>43442.617789351854</c:v>
                </c:pt>
                <c:pt idx="19444">
                  <c:v>43442.621817129628</c:v>
                </c:pt>
                <c:pt idx="19445">
                  <c:v>43442.625798611109</c:v>
                </c:pt>
                <c:pt idx="19446">
                  <c:v>43442.629872685182</c:v>
                </c:pt>
                <c:pt idx="19447">
                  <c:v>43442.633888888886</c:v>
                </c:pt>
                <c:pt idx="19448">
                  <c:v>43442.637962962966</c:v>
                </c:pt>
                <c:pt idx="19449">
                  <c:v>43442.642083333332</c:v>
                </c:pt>
                <c:pt idx="19450">
                  <c:v>43442.646296296298</c:v>
                </c:pt>
                <c:pt idx="19451">
                  <c:v>43442.650451388887</c:v>
                </c:pt>
                <c:pt idx="19452">
                  <c:v>43442.654872685183</c:v>
                </c:pt>
                <c:pt idx="19453">
                  <c:v>43442.659456018519</c:v>
                </c:pt>
                <c:pt idx="19454">
                  <c:v>43442.664074074077</c:v>
                </c:pt>
                <c:pt idx="19455">
                  <c:v>43442.668564814812</c:v>
                </c:pt>
                <c:pt idx="19456">
                  <c:v>43442.673692129632</c:v>
                </c:pt>
                <c:pt idx="19457">
                  <c:v>43442.679236111115</c:v>
                </c:pt>
                <c:pt idx="19458">
                  <c:v>43442.685335648152</c:v>
                </c:pt>
                <c:pt idx="19459">
                  <c:v>43442.716527777775</c:v>
                </c:pt>
                <c:pt idx="19460">
                  <c:v>43442.728368055556</c:v>
                </c:pt>
                <c:pt idx="19461">
                  <c:v>43442.739548611113</c:v>
                </c:pt>
                <c:pt idx="19462">
                  <c:v>43444.727546296293</c:v>
                </c:pt>
                <c:pt idx="19463">
                  <c:v>43445.72078703704</c:v>
                </c:pt>
                <c:pt idx="19464">
                  <c:v>43445.725578703707</c:v>
                </c:pt>
                <c:pt idx="19465">
                  <c:v>43446.378622685188</c:v>
                </c:pt>
                <c:pt idx="19466">
                  <c:v>43446.386122685188</c:v>
                </c:pt>
                <c:pt idx="19467">
                  <c:v>43446.392708333333</c:v>
                </c:pt>
                <c:pt idx="19468">
                  <c:v>43446.399537037039</c:v>
                </c:pt>
                <c:pt idx="19469">
                  <c:v>43446.406099537038</c:v>
                </c:pt>
                <c:pt idx="19470">
                  <c:v>43446.412152777775</c:v>
                </c:pt>
                <c:pt idx="19471">
                  <c:v>43446.418009259258</c:v>
                </c:pt>
                <c:pt idx="19472">
                  <c:v>43446.423692129632</c:v>
                </c:pt>
                <c:pt idx="19473">
                  <c:v>43446.429583333331</c:v>
                </c:pt>
                <c:pt idx="19474">
                  <c:v>43446.435416666667</c:v>
                </c:pt>
                <c:pt idx="19475">
                  <c:v>43446.441041666665</c:v>
                </c:pt>
                <c:pt idx="19476">
                  <c:v>43446.446319444447</c:v>
                </c:pt>
                <c:pt idx="19477">
                  <c:v>43446.451574074075</c:v>
                </c:pt>
                <c:pt idx="19478">
                  <c:v>43446.456805555557</c:v>
                </c:pt>
                <c:pt idx="19479">
                  <c:v>43446.461574074077</c:v>
                </c:pt>
                <c:pt idx="19480">
                  <c:v>43446.466412037036</c:v>
                </c:pt>
                <c:pt idx="19481">
                  <c:v>43446.471886574072</c:v>
                </c:pt>
                <c:pt idx="19482">
                  <c:v>43446.539178240739</c:v>
                </c:pt>
                <c:pt idx="19483">
                  <c:v>43446.551863425928</c:v>
                </c:pt>
                <c:pt idx="19484">
                  <c:v>43446.579895833333</c:v>
                </c:pt>
                <c:pt idx="19485">
                  <c:v>43446.591620370367</c:v>
                </c:pt>
                <c:pt idx="19486">
                  <c:v>43446.599409722221</c:v>
                </c:pt>
                <c:pt idx="19487">
                  <c:v>43446.641238425924</c:v>
                </c:pt>
                <c:pt idx="19488">
                  <c:v>43446.644918981481</c:v>
                </c:pt>
                <c:pt idx="19489">
                  <c:v>43446.648634259262</c:v>
                </c:pt>
                <c:pt idx="19490">
                  <c:v>43446.664074074077</c:v>
                </c:pt>
                <c:pt idx="19491">
                  <c:v>43446.668715277781</c:v>
                </c:pt>
                <c:pt idx="19492">
                  <c:v>43446.713912037034</c:v>
                </c:pt>
                <c:pt idx="19493">
                  <c:v>43446.72519675926</c:v>
                </c:pt>
                <c:pt idx="19494">
                  <c:v>43446.756481481483</c:v>
                </c:pt>
                <c:pt idx="19495">
                  <c:v>43448.378842592596</c:v>
                </c:pt>
                <c:pt idx="19496">
                  <c:v>43448.38957175926</c:v>
                </c:pt>
                <c:pt idx="19497">
                  <c:v>43448.39702546296</c:v>
                </c:pt>
                <c:pt idx="19498">
                  <c:v>43448.403402777774</c:v>
                </c:pt>
                <c:pt idx="19499">
                  <c:v>43448.418599537035</c:v>
                </c:pt>
                <c:pt idx="19500">
                  <c:v>43448.424085648148</c:v>
                </c:pt>
                <c:pt idx="19501">
                  <c:v>43448.429062499999</c:v>
                </c:pt>
                <c:pt idx="19502">
                  <c:v>43448.434374999997</c:v>
                </c:pt>
                <c:pt idx="19503">
                  <c:v>43448.439525462964</c:v>
                </c:pt>
                <c:pt idx="19504">
                  <c:v>43448.444479166668</c:v>
                </c:pt>
                <c:pt idx="19505">
                  <c:v>43448.449675925927</c:v>
                </c:pt>
                <c:pt idx="19506">
                  <c:v>43448.454305555555</c:v>
                </c:pt>
                <c:pt idx="19507">
                  <c:v>43448.463379629633</c:v>
                </c:pt>
                <c:pt idx="19508">
                  <c:v>43448.467928240738</c:v>
                </c:pt>
                <c:pt idx="19509">
                  <c:v>43448.472210648149</c:v>
                </c:pt>
                <c:pt idx="19510">
                  <c:v>43448.476423611108</c:v>
                </c:pt>
                <c:pt idx="19511">
                  <c:v>43448.480671296296</c:v>
                </c:pt>
                <c:pt idx="19512">
                  <c:v>43448.48510416667</c:v>
                </c:pt>
                <c:pt idx="19513">
                  <c:v>43448.489270833335</c:v>
                </c:pt>
                <c:pt idx="19514">
                  <c:v>43448.493564814817</c:v>
                </c:pt>
                <c:pt idx="19515">
                  <c:v>43448.498194444444</c:v>
                </c:pt>
                <c:pt idx="19516">
                  <c:v>43448.502488425926</c:v>
                </c:pt>
                <c:pt idx="19517">
                  <c:v>43448.506747685184</c:v>
                </c:pt>
                <c:pt idx="19518">
                  <c:v>43448.510868055557</c:v>
                </c:pt>
                <c:pt idx="19519">
                  <c:v>43448.515011574076</c:v>
                </c:pt>
                <c:pt idx="19520">
                  <c:v>43448.519247685188</c:v>
                </c:pt>
                <c:pt idx="19521">
                  <c:v>43448.523622685185</c:v>
                </c:pt>
                <c:pt idx="19522">
                  <c:v>43448.540439814817</c:v>
                </c:pt>
                <c:pt idx="19523">
                  <c:v>43448.54478009259</c:v>
                </c:pt>
                <c:pt idx="19524">
                  <c:v>43448.622604166667</c:v>
                </c:pt>
                <c:pt idx="19525">
                  <c:v>43448.626585648148</c:v>
                </c:pt>
                <c:pt idx="19526">
                  <c:v>43448.688750000001</c:v>
                </c:pt>
                <c:pt idx="19527">
                  <c:v>43448.692499999997</c:v>
                </c:pt>
                <c:pt idx="19528">
                  <c:v>43448.700358796297</c:v>
                </c:pt>
                <c:pt idx="19529">
                  <c:v>43448.704479166663</c:v>
                </c:pt>
                <c:pt idx="19530">
                  <c:v>43448.708877314813</c:v>
                </c:pt>
                <c:pt idx="19531">
                  <c:v>43448.713217592594</c:v>
                </c:pt>
                <c:pt idx="19532">
                  <c:v>43448.717534722222</c:v>
                </c:pt>
                <c:pt idx="19533">
                  <c:v>43448.722037037034</c:v>
                </c:pt>
                <c:pt idx="19534">
                  <c:v>43448.7266087963</c:v>
                </c:pt>
                <c:pt idx="19535">
                  <c:v>43448.731793981482</c:v>
                </c:pt>
                <c:pt idx="19536">
                  <c:v>43448.73777777778</c:v>
                </c:pt>
                <c:pt idx="19537">
                  <c:v>43448.770057870373</c:v>
                </c:pt>
                <c:pt idx="19538">
                  <c:v>43449.37877314815</c:v>
                </c:pt>
                <c:pt idx="19539">
                  <c:v>43449.386701388888</c:v>
                </c:pt>
                <c:pt idx="19540">
                  <c:v>43449.393946759257</c:v>
                </c:pt>
                <c:pt idx="19541">
                  <c:v>43449.400266203702</c:v>
                </c:pt>
                <c:pt idx="19542">
                  <c:v>43449.406331018516</c:v>
                </c:pt>
                <c:pt idx="19543">
                  <c:v>43449.412280092591</c:v>
                </c:pt>
                <c:pt idx="19544">
                  <c:v>43449.418483796297</c:v>
                </c:pt>
                <c:pt idx="19545">
                  <c:v>43449.424039351848</c:v>
                </c:pt>
                <c:pt idx="19546">
                  <c:v>43449.429907407408</c:v>
                </c:pt>
                <c:pt idx="19547">
                  <c:v>43449.442141203705</c:v>
                </c:pt>
                <c:pt idx="19548">
                  <c:v>43449.447187500002</c:v>
                </c:pt>
                <c:pt idx="19549">
                  <c:v>43449.451967592591</c:v>
                </c:pt>
                <c:pt idx="19550">
                  <c:v>43449.45684027778</c:v>
                </c:pt>
                <c:pt idx="19551">
                  <c:v>43449.47074074074</c:v>
                </c:pt>
                <c:pt idx="19552">
                  <c:v>43449.479548611111</c:v>
                </c:pt>
                <c:pt idx="19553">
                  <c:v>43449.509895833333</c:v>
                </c:pt>
                <c:pt idx="19554">
                  <c:v>43449.518391203703</c:v>
                </c:pt>
                <c:pt idx="19555">
                  <c:v>43449.523333333331</c:v>
                </c:pt>
                <c:pt idx="19556">
                  <c:v>43449.527905092589</c:v>
                </c:pt>
                <c:pt idx="19557">
                  <c:v>43449.532094907408</c:v>
                </c:pt>
                <c:pt idx="19558">
                  <c:v>43449.536215277774</c:v>
                </c:pt>
                <c:pt idx="19559">
                  <c:v>43449.540324074071</c:v>
                </c:pt>
                <c:pt idx="19560">
                  <c:v>43449.544490740744</c:v>
                </c:pt>
                <c:pt idx="19561">
                  <c:v>43449.548900462964</c:v>
                </c:pt>
                <c:pt idx="19562">
                  <c:v>43449.554050925923</c:v>
                </c:pt>
                <c:pt idx="19563">
                  <c:v>43449.581030092595</c:v>
                </c:pt>
                <c:pt idx="19564">
                  <c:v>43449.585266203707</c:v>
                </c:pt>
                <c:pt idx="19565">
                  <c:v>43449.58898148148</c:v>
                </c:pt>
                <c:pt idx="19566">
                  <c:v>43449.596435185187</c:v>
                </c:pt>
                <c:pt idx="19567">
                  <c:v>43449.600069444445</c:v>
                </c:pt>
                <c:pt idx="19568">
                  <c:v>43449.604259259257</c:v>
                </c:pt>
                <c:pt idx="19569">
                  <c:v>43449.608784722222</c:v>
                </c:pt>
                <c:pt idx="19570">
                  <c:v>43449.613796296297</c:v>
                </c:pt>
                <c:pt idx="19571">
                  <c:v>43449.633368055554</c:v>
                </c:pt>
                <c:pt idx="19572">
                  <c:v>43449.63784722222</c:v>
                </c:pt>
                <c:pt idx="19573">
                  <c:v>43449.642592592594</c:v>
                </c:pt>
                <c:pt idx="19574">
                  <c:v>43449.66238425926</c:v>
                </c:pt>
                <c:pt idx="19575">
                  <c:v>43450.386412037034</c:v>
                </c:pt>
                <c:pt idx="19576">
                  <c:v>43450.393761574072</c:v>
                </c:pt>
                <c:pt idx="19577">
                  <c:v>43450.401203703703</c:v>
                </c:pt>
                <c:pt idx="19578">
                  <c:v>43450.408125000002</c:v>
                </c:pt>
                <c:pt idx="19579">
                  <c:v>43450.414722222224</c:v>
                </c:pt>
                <c:pt idx="19580">
                  <c:v>43450.421087962961</c:v>
                </c:pt>
                <c:pt idx="19581">
                  <c:v>43450.427986111114</c:v>
                </c:pt>
                <c:pt idx="19582">
                  <c:v>43450.434398148151</c:v>
                </c:pt>
                <c:pt idx="19583">
                  <c:v>43450.440706018519</c:v>
                </c:pt>
                <c:pt idx="19584">
                  <c:v>43450.452696759261</c:v>
                </c:pt>
                <c:pt idx="19585">
                  <c:v>43450.53193287037</c:v>
                </c:pt>
                <c:pt idx="19586">
                  <c:v>43451.75072916667</c:v>
                </c:pt>
                <c:pt idx="19587">
                  <c:v>43452.385138888887</c:v>
                </c:pt>
                <c:pt idx="19588">
                  <c:v>43452.701354166667</c:v>
                </c:pt>
                <c:pt idx="19589">
                  <c:v>43454.681770833333</c:v>
                </c:pt>
                <c:pt idx="19590">
                  <c:v>43454.68613425926</c:v>
                </c:pt>
                <c:pt idx="19591">
                  <c:v>43454.69059027778</c:v>
                </c:pt>
                <c:pt idx="19592">
                  <c:v>43455.378668981481</c:v>
                </c:pt>
                <c:pt idx="19593">
                  <c:v>43455.385335648149</c:v>
                </c:pt>
                <c:pt idx="19594">
                  <c:v>43455.391435185185</c:v>
                </c:pt>
                <c:pt idx="19595">
                  <c:v>43455.397314814814</c:v>
                </c:pt>
                <c:pt idx="19596">
                  <c:v>43455.408761574072</c:v>
                </c:pt>
                <c:pt idx="19597">
                  <c:v>43455.414155092592</c:v>
                </c:pt>
                <c:pt idx="19598">
                  <c:v>43455.419652777775</c:v>
                </c:pt>
                <c:pt idx="19599">
                  <c:v>43455.425243055557</c:v>
                </c:pt>
                <c:pt idx="19600">
                  <c:v>43455.431504629632</c:v>
                </c:pt>
                <c:pt idx="19601">
                  <c:v>43455.437743055554</c:v>
                </c:pt>
                <c:pt idx="19602">
                  <c:v>43455.444247685184</c:v>
                </c:pt>
                <c:pt idx="19603">
                  <c:v>43455.450601851851</c:v>
                </c:pt>
                <c:pt idx="19604">
                  <c:v>43455.456770833334</c:v>
                </c:pt>
                <c:pt idx="19605">
                  <c:v>43455.462812500002</c:v>
                </c:pt>
                <c:pt idx="19606">
                  <c:v>43455.468715277777</c:v>
                </c:pt>
                <c:pt idx="19607">
                  <c:v>43455.474675925929</c:v>
                </c:pt>
                <c:pt idx="19608">
                  <c:v>43455.480196759258</c:v>
                </c:pt>
                <c:pt idx="19609">
                  <c:v>43455.485775462963</c:v>
                </c:pt>
                <c:pt idx="19610">
                  <c:v>43455.49114583333</c:v>
                </c:pt>
                <c:pt idx="19611">
                  <c:v>43455.496377314812</c:v>
                </c:pt>
                <c:pt idx="19612">
                  <c:v>43455.501643518517</c:v>
                </c:pt>
                <c:pt idx="19613">
                  <c:v>43455.506828703707</c:v>
                </c:pt>
                <c:pt idx="19614">
                  <c:v>43455.511967592596</c:v>
                </c:pt>
                <c:pt idx="19615">
                  <c:v>43455.517094907409</c:v>
                </c:pt>
                <c:pt idx="19616">
                  <c:v>43455.522187499999</c:v>
                </c:pt>
                <c:pt idx="19617">
                  <c:v>43455.52715277778</c:v>
                </c:pt>
                <c:pt idx="19618">
                  <c:v>43455.532048611109</c:v>
                </c:pt>
                <c:pt idx="19619">
                  <c:v>43455.536874999998</c:v>
                </c:pt>
                <c:pt idx="19620">
                  <c:v>43455.541724537034</c:v>
                </c:pt>
                <c:pt idx="19621">
                  <c:v>43455.546446759261</c:v>
                </c:pt>
                <c:pt idx="19622">
                  <c:v>43455.551099537035</c:v>
                </c:pt>
                <c:pt idx="19623">
                  <c:v>43455.560312499998</c:v>
                </c:pt>
                <c:pt idx="19624">
                  <c:v>43455.56490740741</c:v>
                </c:pt>
                <c:pt idx="19625">
                  <c:v>43455.569537037038</c:v>
                </c:pt>
                <c:pt idx="19626">
                  <c:v>43455.574097222219</c:v>
                </c:pt>
                <c:pt idx="19627">
                  <c:v>43455.596180555556</c:v>
                </c:pt>
                <c:pt idx="19628">
                  <c:v>43455.599861111114</c:v>
                </c:pt>
                <c:pt idx="19629">
                  <c:v>43455.60355324074</c:v>
                </c:pt>
                <c:pt idx="19630">
                  <c:v>43455.607546296298</c:v>
                </c:pt>
                <c:pt idx="19631">
                  <c:v>43455.611215277779</c:v>
                </c:pt>
                <c:pt idx="19632">
                  <c:v>43455.615254629629</c:v>
                </c:pt>
                <c:pt idx="19633">
                  <c:v>43455.619201388887</c:v>
                </c:pt>
                <c:pt idx="19634">
                  <c:v>43455.623067129629</c:v>
                </c:pt>
                <c:pt idx="19635">
                  <c:v>43455.659398148149</c:v>
                </c:pt>
                <c:pt idx="19636">
                  <c:v>43455.663657407407</c:v>
                </c:pt>
                <c:pt idx="19637">
                  <c:v>43455.669247685182</c:v>
                </c:pt>
                <c:pt idx="19638">
                  <c:v>43455.675138888888</c:v>
                </c:pt>
                <c:pt idx="19639">
                  <c:v>43455.682430555556</c:v>
                </c:pt>
                <c:pt idx="19640">
                  <c:v>43455.695</c:v>
                </c:pt>
                <c:pt idx="19641">
                  <c:v>43455.699421296296</c:v>
                </c:pt>
                <c:pt idx="19642">
                  <c:v>43455.704212962963</c:v>
                </c:pt>
                <c:pt idx="19643">
                  <c:v>43455.709467592591</c:v>
                </c:pt>
                <c:pt idx="19644">
                  <c:v>43455.714398148149</c:v>
                </c:pt>
                <c:pt idx="19645">
                  <c:v>43455.719166666669</c:v>
                </c:pt>
                <c:pt idx="19646">
                  <c:v>43455.724363425928</c:v>
                </c:pt>
                <c:pt idx="19647">
                  <c:v>43455.729548611111</c:v>
                </c:pt>
                <c:pt idx="19648">
                  <c:v>43455.754606481481</c:v>
                </c:pt>
                <c:pt idx="19649">
                  <c:v>43455.770451388889</c:v>
                </c:pt>
                <c:pt idx="19650">
                  <c:v>43458.378483796296</c:v>
                </c:pt>
                <c:pt idx="19651">
                  <c:v>43458.388356481482</c:v>
                </c:pt>
                <c:pt idx="19652">
                  <c:v>43458.399895833332</c:v>
                </c:pt>
                <c:pt idx="19653">
                  <c:v>43458.410902777781</c:v>
                </c:pt>
                <c:pt idx="19654">
                  <c:v>43458.418807870374</c:v>
                </c:pt>
                <c:pt idx="19655">
                  <c:v>43458.426400462966</c:v>
                </c:pt>
                <c:pt idx="19656">
                  <c:v>43458.432928240742</c:v>
                </c:pt>
                <c:pt idx="19657">
                  <c:v>43458.439340277779</c:v>
                </c:pt>
                <c:pt idx="19658">
                  <c:v>43458.445543981485</c:v>
                </c:pt>
                <c:pt idx="19659">
                  <c:v>43458.451655092591</c:v>
                </c:pt>
                <c:pt idx="19660">
                  <c:v>43458.457511574074</c:v>
                </c:pt>
                <c:pt idx="19661">
                  <c:v>43458.463368055556</c:v>
                </c:pt>
                <c:pt idx="19662">
                  <c:v>43458.469155092593</c:v>
                </c:pt>
                <c:pt idx="19663">
                  <c:v>43458.474918981483</c:v>
                </c:pt>
                <c:pt idx="19664">
                  <c:v>43458.480798611112</c:v>
                </c:pt>
                <c:pt idx="19665">
                  <c:v>43458.486550925925</c:v>
                </c:pt>
                <c:pt idx="19666">
                  <c:v>43458.492199074077</c:v>
                </c:pt>
                <c:pt idx="19667">
                  <c:v>43458.497731481482</c:v>
                </c:pt>
                <c:pt idx="19668">
                  <c:v>43458.503333333334</c:v>
                </c:pt>
                <c:pt idx="19669">
                  <c:v>43458.50854166667</c:v>
                </c:pt>
                <c:pt idx="19670">
                  <c:v>43458.513541666667</c:v>
                </c:pt>
                <c:pt idx="19671">
                  <c:v>43458.518310185187</c:v>
                </c:pt>
                <c:pt idx="19672">
                  <c:v>43458.5231712963</c:v>
                </c:pt>
                <c:pt idx="19673">
                  <c:v>43458.527951388889</c:v>
                </c:pt>
                <c:pt idx="19674">
                  <c:v>43458.53266203704</c:v>
                </c:pt>
                <c:pt idx="19675">
                  <c:v>43458.537314814814</c:v>
                </c:pt>
                <c:pt idx="19676">
                  <c:v>43458.54146990741</c:v>
                </c:pt>
                <c:pt idx="19677">
                  <c:v>43458.545775462961</c:v>
                </c:pt>
                <c:pt idx="19678">
                  <c:v>43458.549872685187</c:v>
                </c:pt>
                <c:pt idx="19679">
                  <c:v>43458.553877314815</c:v>
                </c:pt>
                <c:pt idx="19680">
                  <c:v>43458.558078703703</c:v>
                </c:pt>
                <c:pt idx="19681">
                  <c:v>43458.649351851855</c:v>
                </c:pt>
                <c:pt idx="19682">
                  <c:v>43458.680347222224</c:v>
                </c:pt>
                <c:pt idx="19683">
                  <c:v>43458.684953703705</c:v>
                </c:pt>
                <c:pt idx="19684">
                  <c:v>43458.693333333336</c:v>
                </c:pt>
                <c:pt idx="19685">
                  <c:v>43458.702777777777</c:v>
                </c:pt>
                <c:pt idx="19686">
                  <c:v>43458.707442129627</c:v>
                </c:pt>
                <c:pt idx="19687">
                  <c:v>43458.712719907409</c:v>
                </c:pt>
                <c:pt idx="19688">
                  <c:v>43458.726701388892</c:v>
                </c:pt>
                <c:pt idx="19689">
                  <c:v>43458.736215277779</c:v>
                </c:pt>
                <c:pt idx="19690">
                  <c:v>43458.747812499998</c:v>
                </c:pt>
                <c:pt idx="19691">
                  <c:v>43458.754756944443</c:v>
                </c:pt>
                <c:pt idx="19692">
                  <c:v>43458.762337962966</c:v>
                </c:pt>
                <c:pt idx="19693">
                  <c:v>43459.393935185188</c:v>
                </c:pt>
                <c:pt idx="19694">
                  <c:v>43459.400497685187</c:v>
                </c:pt>
                <c:pt idx="19695">
                  <c:v>43459.409351851849</c:v>
                </c:pt>
                <c:pt idx="19696">
                  <c:v>43459.415439814817</c:v>
                </c:pt>
                <c:pt idx="19697">
                  <c:v>43459.420949074076</c:v>
                </c:pt>
                <c:pt idx="19698">
                  <c:v>43459.427199074074</c:v>
                </c:pt>
                <c:pt idx="19699">
                  <c:v>43459.433321759258</c:v>
                </c:pt>
                <c:pt idx="19700">
                  <c:v>43459.439386574071</c:v>
                </c:pt>
                <c:pt idx="19701">
                  <c:v>43459.445034722223</c:v>
                </c:pt>
                <c:pt idx="19702">
                  <c:v>43459.449988425928</c:v>
                </c:pt>
                <c:pt idx="19703">
                  <c:v>43459.455543981479</c:v>
                </c:pt>
                <c:pt idx="19704">
                  <c:v>43459.460844907408</c:v>
                </c:pt>
                <c:pt idx="19705">
                  <c:v>43459.466192129628</c:v>
                </c:pt>
                <c:pt idx="19706">
                  <c:v>43459.47216435185</c:v>
                </c:pt>
                <c:pt idx="19707">
                  <c:v>43459.478113425925</c:v>
                </c:pt>
                <c:pt idx="19708">
                  <c:v>43459.483946759261</c:v>
                </c:pt>
                <c:pt idx="19709">
                  <c:v>43459.489120370374</c:v>
                </c:pt>
                <c:pt idx="19710">
                  <c:v>43459.493298611109</c:v>
                </c:pt>
                <c:pt idx="19711">
                  <c:v>43459.498055555552</c:v>
                </c:pt>
                <c:pt idx="19712">
                  <c:v>43459.503229166665</c:v>
                </c:pt>
                <c:pt idx="19713">
                  <c:v>43459.508194444446</c:v>
                </c:pt>
                <c:pt idx="19714">
                  <c:v>43459.512673611112</c:v>
                </c:pt>
                <c:pt idx="19715">
                  <c:v>43459.517465277779</c:v>
                </c:pt>
                <c:pt idx="19716">
                  <c:v>43459.522002314814</c:v>
                </c:pt>
                <c:pt idx="19717">
                  <c:v>43459.526134259257</c:v>
                </c:pt>
                <c:pt idx="19718">
                  <c:v>43459.530624999999</c:v>
                </c:pt>
                <c:pt idx="19719">
                  <c:v>43459.534710648149</c:v>
                </c:pt>
                <c:pt idx="19720">
                  <c:v>43459.539502314816</c:v>
                </c:pt>
                <c:pt idx="19721">
                  <c:v>43459.547986111109</c:v>
                </c:pt>
                <c:pt idx="19722">
                  <c:v>43459.552465277775</c:v>
                </c:pt>
                <c:pt idx="19723">
                  <c:v>43459.556956018518</c:v>
                </c:pt>
                <c:pt idx="19724">
                  <c:v>43459.561342592591</c:v>
                </c:pt>
                <c:pt idx="19725">
                  <c:v>43459.565648148149</c:v>
                </c:pt>
                <c:pt idx="19726">
                  <c:v>43459.569363425922</c:v>
                </c:pt>
                <c:pt idx="19727">
                  <c:v>43459.573344907411</c:v>
                </c:pt>
                <c:pt idx="19728">
                  <c:v>43459.577199074076</c:v>
                </c:pt>
                <c:pt idx="19729">
                  <c:v>43459.581493055557</c:v>
                </c:pt>
                <c:pt idx="19730">
                  <c:v>43459.586064814815</c:v>
                </c:pt>
                <c:pt idx="19731">
                  <c:v>43459.59170138889</c:v>
                </c:pt>
                <c:pt idx="19732">
                  <c:v>43459.596770833334</c:v>
                </c:pt>
                <c:pt idx="19733">
                  <c:v>43459.601689814815</c:v>
                </c:pt>
                <c:pt idx="19734">
                  <c:v>43459.605729166666</c:v>
                </c:pt>
                <c:pt idx="19735">
                  <c:v>43459.610231481478</c:v>
                </c:pt>
                <c:pt idx="19736">
                  <c:v>43459.62296296296</c:v>
                </c:pt>
                <c:pt idx="19737">
                  <c:v>43459.630844907406</c:v>
                </c:pt>
                <c:pt idx="19738">
                  <c:v>43459.634652777779</c:v>
                </c:pt>
                <c:pt idx="19739">
                  <c:v>43459.647418981483</c:v>
                </c:pt>
                <c:pt idx="19740">
                  <c:v>43459.705011574071</c:v>
                </c:pt>
                <c:pt idx="19741">
                  <c:v>43459.727627314816</c:v>
                </c:pt>
                <c:pt idx="19742">
                  <c:v>43459.73369212963</c:v>
                </c:pt>
                <c:pt idx="19743">
                  <c:v>43460.434166666666</c:v>
                </c:pt>
                <c:pt idx="19744">
                  <c:v>43460.443958333337</c:v>
                </c:pt>
                <c:pt idx="19745">
                  <c:v>43460.44871527778</c:v>
                </c:pt>
                <c:pt idx="19746">
                  <c:v>43460.453449074077</c:v>
                </c:pt>
                <c:pt idx="19747">
                  <c:v>43460.458124999997</c:v>
                </c:pt>
                <c:pt idx="19748">
                  <c:v>43460.462581018517</c:v>
                </c:pt>
                <c:pt idx="19749">
                  <c:v>43460.467060185183</c:v>
                </c:pt>
                <c:pt idx="19750">
                  <c:v>43460.475636574076</c:v>
                </c:pt>
                <c:pt idx="19751">
                  <c:v>43460.510937500003</c:v>
                </c:pt>
                <c:pt idx="19752">
                  <c:v>43460.515127314815</c:v>
                </c:pt>
                <c:pt idx="19753">
                  <c:v>43460.528437499997</c:v>
                </c:pt>
                <c:pt idx="19754">
                  <c:v>43460.607800925929</c:v>
                </c:pt>
                <c:pt idx="19755">
                  <c:v>43460.659988425927</c:v>
                </c:pt>
                <c:pt idx="19756">
                  <c:v>43460.665972222225</c:v>
                </c:pt>
                <c:pt idx="19757">
                  <c:v>43460.672164351854</c:v>
                </c:pt>
                <c:pt idx="19758">
                  <c:v>43460.680069444446</c:v>
                </c:pt>
                <c:pt idx="19759">
                  <c:v>43460.692835648151</c:v>
                </c:pt>
                <c:pt idx="19760">
                  <c:v>43460.702384259261</c:v>
                </c:pt>
                <c:pt idx="19761">
                  <c:v>43460.709814814814</c:v>
                </c:pt>
                <c:pt idx="19762">
                  <c:v>43460.716736111113</c:v>
                </c:pt>
                <c:pt idx="19763">
                  <c:v>43460.725358796299</c:v>
                </c:pt>
                <c:pt idx="19764">
                  <c:v>43460.737037037034</c:v>
                </c:pt>
                <c:pt idx="19765">
                  <c:v>43460.744537037041</c:v>
                </c:pt>
                <c:pt idx="19766">
                  <c:v>43461.378495370373</c:v>
                </c:pt>
                <c:pt idx="19767">
                  <c:v>43461.385625000003</c:v>
                </c:pt>
                <c:pt idx="19768">
                  <c:v>43461.392175925925</c:v>
                </c:pt>
                <c:pt idx="19769">
                  <c:v>43461.404976851853</c:v>
                </c:pt>
                <c:pt idx="19770">
                  <c:v>43461.424398148149</c:v>
                </c:pt>
                <c:pt idx="19771">
                  <c:v>43461.430474537039</c:v>
                </c:pt>
                <c:pt idx="19772">
                  <c:v>43461.436307870368</c:v>
                </c:pt>
                <c:pt idx="19773">
                  <c:v>43461.441307870373</c:v>
                </c:pt>
                <c:pt idx="19774">
                  <c:v>43461.446053240739</c:v>
                </c:pt>
                <c:pt idx="19775">
                  <c:v>43461.491666666669</c:v>
                </c:pt>
                <c:pt idx="19776">
                  <c:v>43461.496053240742</c:v>
                </c:pt>
                <c:pt idx="19777">
                  <c:v>43461.500555555554</c:v>
                </c:pt>
                <c:pt idx="19778">
                  <c:v>43461.504907407405</c:v>
                </c:pt>
                <c:pt idx="19779">
                  <c:v>43461.513773148145</c:v>
                </c:pt>
                <c:pt idx="19780">
                  <c:v>43461.54483796296</c:v>
                </c:pt>
                <c:pt idx="19781">
                  <c:v>43461.582303240742</c:v>
                </c:pt>
                <c:pt idx="19782">
                  <c:v>43461.590798611112</c:v>
                </c:pt>
                <c:pt idx="19783">
                  <c:v>43461.596689814818</c:v>
                </c:pt>
                <c:pt idx="19784">
                  <c:v>43461.611655092594</c:v>
                </c:pt>
                <c:pt idx="19785">
                  <c:v>43461.618310185186</c:v>
                </c:pt>
                <c:pt idx="19786">
                  <c:v>43461.625613425924</c:v>
                </c:pt>
                <c:pt idx="19787">
                  <c:v>43461.633460648147</c:v>
                </c:pt>
                <c:pt idx="19788">
                  <c:v>43461.63753472222</c:v>
                </c:pt>
                <c:pt idx="19789">
                  <c:v>43461.642013888886</c:v>
                </c:pt>
                <c:pt idx="19790">
                  <c:v>43461.65116898148</c:v>
                </c:pt>
                <c:pt idx="19791">
                  <c:v>43461.655034722222</c:v>
                </c:pt>
                <c:pt idx="19792">
                  <c:v>43461.658958333333</c:v>
                </c:pt>
                <c:pt idx="19793">
                  <c:v>43461.662743055553</c:v>
                </c:pt>
                <c:pt idx="19794">
                  <c:v>43461.666643518518</c:v>
                </c:pt>
                <c:pt idx="19795">
                  <c:v>43461.682928240742</c:v>
                </c:pt>
                <c:pt idx="19796">
                  <c:v>43461.686851851853</c:v>
                </c:pt>
                <c:pt idx="19797">
                  <c:v>43461.691192129627</c:v>
                </c:pt>
                <c:pt idx="19798">
                  <c:v>43461.695474537039</c:v>
                </c:pt>
                <c:pt idx="19799">
                  <c:v>43461.699884259258</c:v>
                </c:pt>
                <c:pt idx="19800">
                  <c:v>43461.704687500001</c:v>
                </c:pt>
                <c:pt idx="19801">
                  <c:v>43461.709606481483</c:v>
                </c:pt>
                <c:pt idx="19802">
                  <c:v>43461.714594907404</c:v>
                </c:pt>
                <c:pt idx="19803">
                  <c:v>43461.719525462962</c:v>
                </c:pt>
                <c:pt idx="19804">
                  <c:v>43461.724363425928</c:v>
                </c:pt>
                <c:pt idx="19805">
                  <c:v>43461.729363425926</c:v>
                </c:pt>
                <c:pt idx="19806">
                  <c:v>43461.7346412037</c:v>
                </c:pt>
                <c:pt idx="19807">
                  <c:v>43462.392245370371</c:v>
                </c:pt>
                <c:pt idx="19808">
                  <c:v>43462.399918981479</c:v>
                </c:pt>
                <c:pt idx="19809">
                  <c:v>43462.407557870371</c:v>
                </c:pt>
                <c:pt idx="19810">
                  <c:v>43462.414918981478</c:v>
                </c:pt>
                <c:pt idx="19811">
                  <c:v>43462.422685185185</c:v>
                </c:pt>
                <c:pt idx="19812">
                  <c:v>43462.429583333331</c:v>
                </c:pt>
                <c:pt idx="19813">
                  <c:v>43462.441342592596</c:v>
                </c:pt>
                <c:pt idx="19814">
                  <c:v>43462.446932870371</c:v>
                </c:pt>
                <c:pt idx="19815">
                  <c:v>43462.452476851853</c:v>
                </c:pt>
                <c:pt idx="19816">
                  <c:v>43462.457754629628</c:v>
                </c:pt>
                <c:pt idx="19817">
                  <c:v>43462.463622685187</c:v>
                </c:pt>
                <c:pt idx="19818">
                  <c:v>43462.469409722224</c:v>
                </c:pt>
                <c:pt idx="19819">
                  <c:v>43462.474918981483</c:v>
                </c:pt>
                <c:pt idx="19820">
                  <c:v>43462.480451388888</c:v>
                </c:pt>
                <c:pt idx="19821">
                  <c:v>43462.485937500001</c:v>
                </c:pt>
                <c:pt idx="19822">
                  <c:v>43462.491157407407</c:v>
                </c:pt>
                <c:pt idx="19823">
                  <c:v>43462.496331018519</c:v>
                </c:pt>
                <c:pt idx="19824">
                  <c:v>43462.501250000001</c:v>
                </c:pt>
                <c:pt idx="19825">
                  <c:v>43462.506215277775</c:v>
                </c:pt>
                <c:pt idx="19826">
                  <c:v>43462.511250000003</c:v>
                </c:pt>
                <c:pt idx="19827">
                  <c:v>43462.516134259262</c:v>
                </c:pt>
                <c:pt idx="19828">
                  <c:v>43462.520902777775</c:v>
                </c:pt>
                <c:pt idx="19829">
                  <c:v>43462.525648148148</c:v>
                </c:pt>
                <c:pt idx="19830">
                  <c:v>43462.530312499999</c:v>
                </c:pt>
                <c:pt idx="19831">
                  <c:v>43462.534837962965</c:v>
                </c:pt>
                <c:pt idx="19832">
                  <c:v>43462.539305555554</c:v>
                </c:pt>
                <c:pt idx="19833">
                  <c:v>43462.543773148151</c:v>
                </c:pt>
                <c:pt idx="19834">
                  <c:v>43462.548136574071</c:v>
                </c:pt>
                <c:pt idx="19835">
                  <c:v>43462.552407407406</c:v>
                </c:pt>
                <c:pt idx="19836">
                  <c:v>43462.56523148148</c:v>
                </c:pt>
                <c:pt idx="19837">
                  <c:v>43462.569328703707</c:v>
                </c:pt>
                <c:pt idx="19838">
                  <c:v>43462.573298611111</c:v>
                </c:pt>
                <c:pt idx="19839">
                  <c:v>43462.580960648149</c:v>
                </c:pt>
                <c:pt idx="19840">
                  <c:v>43462.597256944442</c:v>
                </c:pt>
                <c:pt idx="19841">
                  <c:v>43462.610046296293</c:v>
                </c:pt>
                <c:pt idx="19842">
                  <c:v>43462.641574074078</c:v>
                </c:pt>
                <c:pt idx="19843">
                  <c:v>43462.645138888889</c:v>
                </c:pt>
                <c:pt idx="19844">
                  <c:v>43462.653148148151</c:v>
                </c:pt>
                <c:pt idx="19845">
                  <c:v>43462.660891203705</c:v>
                </c:pt>
                <c:pt idx="19846">
                  <c:v>43462.685115740744</c:v>
                </c:pt>
                <c:pt idx="19847">
                  <c:v>43462.692210648151</c:v>
                </c:pt>
                <c:pt idx="19848">
                  <c:v>43462.709444444445</c:v>
                </c:pt>
                <c:pt idx="19849">
                  <c:v>43462.713946759257</c:v>
                </c:pt>
                <c:pt idx="19850">
                  <c:v>43462.723402777781</c:v>
                </c:pt>
                <c:pt idx="19851">
                  <c:v>43462.728761574072</c:v>
                </c:pt>
                <c:pt idx="19852">
                  <c:v>43462.7340625</c:v>
                </c:pt>
                <c:pt idx="19853">
                  <c:v>43463.375856481478</c:v>
                </c:pt>
                <c:pt idx="19854">
                  <c:v>43463.385405092595</c:v>
                </c:pt>
                <c:pt idx="19855">
                  <c:v>43463.391550925924</c:v>
                </c:pt>
                <c:pt idx="19856">
                  <c:v>43463.397627314815</c:v>
                </c:pt>
                <c:pt idx="19857">
                  <c:v>43463.403692129628</c:v>
                </c:pt>
                <c:pt idx="19858">
                  <c:v>43463.409687500003</c:v>
                </c:pt>
                <c:pt idx="19859">
                  <c:v>43463.415092592593</c:v>
                </c:pt>
                <c:pt idx="19860">
                  <c:v>43463.420949074076</c:v>
                </c:pt>
                <c:pt idx="19861">
                  <c:v>43463.436932870369</c:v>
                </c:pt>
                <c:pt idx="19862">
                  <c:v>43463.492986111109</c:v>
                </c:pt>
                <c:pt idx="19863">
                  <c:v>43463.536782407406</c:v>
                </c:pt>
                <c:pt idx="19864">
                  <c:v>43463.541134259256</c:v>
                </c:pt>
                <c:pt idx="19865">
                  <c:v>43463.549884259257</c:v>
                </c:pt>
                <c:pt idx="19866">
                  <c:v>43463.578865740739</c:v>
                </c:pt>
                <c:pt idx="19867">
                  <c:v>43463.586967592593</c:v>
                </c:pt>
                <c:pt idx="19868">
                  <c:v>43463.594930555555</c:v>
                </c:pt>
                <c:pt idx="19869">
                  <c:v>43463.598819444444</c:v>
                </c:pt>
                <c:pt idx="19870">
                  <c:v>43463.60261574074</c:v>
                </c:pt>
                <c:pt idx="19871">
                  <c:v>43463.606469907405</c:v>
                </c:pt>
                <c:pt idx="19872">
                  <c:v>43463.61041666667</c:v>
                </c:pt>
                <c:pt idx="19873">
                  <c:v>43463.618310185186</c:v>
                </c:pt>
                <c:pt idx="19874">
                  <c:v>43463.622199074074</c:v>
                </c:pt>
                <c:pt idx="19875">
                  <c:v>43463.633912037039</c:v>
                </c:pt>
                <c:pt idx="19876">
                  <c:v>43463.637719907405</c:v>
                </c:pt>
                <c:pt idx="19877">
                  <c:v>43463.641342592593</c:v>
                </c:pt>
                <c:pt idx="19878">
                  <c:v>43463.645069444443</c:v>
                </c:pt>
                <c:pt idx="19879">
                  <c:v>43463.648888888885</c:v>
                </c:pt>
                <c:pt idx="19880">
                  <c:v>43463.653449074074</c:v>
                </c:pt>
                <c:pt idx="19881">
                  <c:v>43463.657754629632</c:v>
                </c:pt>
                <c:pt idx="19882">
                  <c:v>43463.662233796298</c:v>
                </c:pt>
                <c:pt idx="19883">
                  <c:v>43463.66642361111</c:v>
                </c:pt>
                <c:pt idx="19884">
                  <c:v>43463.670601851853</c:v>
                </c:pt>
                <c:pt idx="19885">
                  <c:v>43463.674976851849</c:v>
                </c:pt>
                <c:pt idx="19886">
                  <c:v>43463.679444444446</c:v>
                </c:pt>
                <c:pt idx="19887">
                  <c:v>43463.684039351851</c:v>
                </c:pt>
                <c:pt idx="19888">
                  <c:v>43463.688831018517</c:v>
                </c:pt>
                <c:pt idx="19889">
                  <c:v>43463.693472222221</c:v>
                </c:pt>
                <c:pt idx="19890">
                  <c:v>43463.698148148149</c:v>
                </c:pt>
                <c:pt idx="19891">
                  <c:v>43463.702893518515</c:v>
                </c:pt>
                <c:pt idx="19892">
                  <c:v>43463.707905092589</c:v>
                </c:pt>
                <c:pt idx="19893">
                  <c:v>43463.71292824074</c:v>
                </c:pt>
                <c:pt idx="19894">
                  <c:v>43463.718009259261</c:v>
                </c:pt>
                <c:pt idx="19895">
                  <c:v>43463.723773148151</c:v>
                </c:pt>
                <c:pt idx="19896">
                  <c:v>43463.746180555558</c:v>
                </c:pt>
                <c:pt idx="19897">
                  <c:v>43463.753437500003</c:v>
                </c:pt>
                <c:pt idx="19898">
                  <c:v>43464.460717592592</c:v>
                </c:pt>
                <c:pt idx="19899">
                  <c:v>43464.466180555559</c:v>
                </c:pt>
                <c:pt idx="19900">
                  <c:v>43464.596597222226</c:v>
                </c:pt>
                <c:pt idx="19901">
                  <c:v>43464.602175925924</c:v>
                </c:pt>
                <c:pt idx="19902">
                  <c:v>43464.61519675926</c:v>
                </c:pt>
                <c:pt idx="19903">
                  <c:v>43464.621724537035</c:v>
                </c:pt>
                <c:pt idx="19904">
                  <c:v>43464.625937500001</c:v>
                </c:pt>
                <c:pt idx="19905">
                  <c:v>43464.633981481478</c:v>
                </c:pt>
                <c:pt idx="19906">
                  <c:v>43464.638379629629</c:v>
                </c:pt>
                <c:pt idx="19907">
                  <c:v>43464.642187500001</c:v>
                </c:pt>
                <c:pt idx="19908">
                  <c:v>43464.646666666667</c:v>
                </c:pt>
                <c:pt idx="19909">
                  <c:v>43464.65179398148</c:v>
                </c:pt>
                <c:pt idx="19910">
                  <c:v>43464.666770833333</c:v>
                </c:pt>
                <c:pt idx="19911">
                  <c:v>43464.67696759259</c:v>
                </c:pt>
                <c:pt idx="19912">
                  <c:v>43464.70453703704</c:v>
                </c:pt>
                <c:pt idx="19913">
                  <c:v>43464.715995370374</c:v>
                </c:pt>
                <c:pt idx="19914">
                  <c:v>43464.730474537035</c:v>
                </c:pt>
                <c:pt idx="19915">
                  <c:v>43465.375462962962</c:v>
                </c:pt>
                <c:pt idx="19916">
                  <c:v>43465.382708333331</c:v>
                </c:pt>
                <c:pt idx="19917">
                  <c:v>43465.388796296298</c:v>
                </c:pt>
                <c:pt idx="19918">
                  <c:v>43465.394745370373</c:v>
                </c:pt>
                <c:pt idx="19919">
                  <c:v>43465.400497685187</c:v>
                </c:pt>
                <c:pt idx="19920">
                  <c:v>43465.406377314815</c:v>
                </c:pt>
                <c:pt idx="19921">
                  <c:v>43465.415231481478</c:v>
                </c:pt>
                <c:pt idx="19922">
                  <c:v>43465.420810185184</c:v>
                </c:pt>
                <c:pt idx="19923">
                  <c:v>43465.426064814812</c:v>
                </c:pt>
                <c:pt idx="19924">
                  <c:v>43465.431076388886</c:v>
                </c:pt>
                <c:pt idx="19925">
                  <c:v>43465.436655092592</c:v>
                </c:pt>
                <c:pt idx="19926">
                  <c:v>43465.44263888889</c:v>
                </c:pt>
                <c:pt idx="19927">
                  <c:v>43465.447928240741</c:v>
                </c:pt>
                <c:pt idx="19928">
                  <c:v>43465.453252314815</c:v>
                </c:pt>
                <c:pt idx="19929">
                  <c:v>43465.458391203705</c:v>
                </c:pt>
                <c:pt idx="19930">
                  <c:v>43465.463263888887</c:v>
                </c:pt>
                <c:pt idx="19931">
                  <c:v>43465.467812499999</c:v>
                </c:pt>
                <c:pt idx="19932">
                  <c:v>43465.472222222219</c:v>
                </c:pt>
                <c:pt idx="19933">
                  <c:v>43465.476736111108</c:v>
                </c:pt>
                <c:pt idx="19934">
                  <c:v>43465.481574074074</c:v>
                </c:pt>
                <c:pt idx="19935">
                  <c:v>43465.486562500002</c:v>
                </c:pt>
                <c:pt idx="19936">
                  <c:v>43465.49113425926</c:v>
                </c:pt>
                <c:pt idx="19937">
                  <c:v>43465.606782407405</c:v>
                </c:pt>
                <c:pt idx="19938">
                  <c:v>43465.611562500002</c:v>
                </c:pt>
                <c:pt idx="19939">
                  <c:v>43465.616331018522</c:v>
                </c:pt>
                <c:pt idx="19940">
                  <c:v>43465.634004629632</c:v>
                </c:pt>
                <c:pt idx="19941">
                  <c:v>43465.638136574074</c:v>
                </c:pt>
                <c:pt idx="19942">
                  <c:v>43465.642199074071</c:v>
                </c:pt>
                <c:pt idx="19943">
                  <c:v>43465.653680555559</c:v>
                </c:pt>
                <c:pt idx="19944">
                  <c:v>43465.665636574071</c:v>
                </c:pt>
                <c:pt idx="19945">
                  <c:v>43465.669664351852</c:v>
                </c:pt>
                <c:pt idx="19946">
                  <c:v>43465.673576388886</c:v>
                </c:pt>
                <c:pt idx="19947">
                  <c:v>43465.67763888889</c:v>
                </c:pt>
                <c:pt idx="19948">
                  <c:v>43465.685590277775</c:v>
                </c:pt>
                <c:pt idx="19949">
                  <c:v>43465.689618055556</c:v>
                </c:pt>
                <c:pt idx="19950">
                  <c:v>43465.693726851852</c:v>
                </c:pt>
                <c:pt idx="19951">
                  <c:v>43465.697881944441</c:v>
                </c:pt>
                <c:pt idx="19952">
                  <c:v>43465.702476851853</c:v>
                </c:pt>
                <c:pt idx="19953">
                  <c:v>43465.707349537035</c:v>
                </c:pt>
                <c:pt idx="19954">
                  <c:v>43465.712916666664</c:v>
                </c:pt>
                <c:pt idx="19955">
                  <c:v>43465.732997685183</c:v>
                </c:pt>
                <c:pt idx="19956">
                  <c:v>43465.737615740742</c:v>
                </c:pt>
                <c:pt idx="19957">
                  <c:v>43465.742638888885</c:v>
                </c:pt>
                <c:pt idx="19958">
                  <c:v>43465.747939814813</c:v>
                </c:pt>
                <c:pt idx="19959">
                  <c:v>43465.754351851851</c:v>
                </c:pt>
                <c:pt idx="19960">
                  <c:v>43465.761087962965</c:v>
                </c:pt>
                <c:pt idx="19961">
                  <c:v>43465.769004629627</c:v>
                </c:pt>
                <c:pt idx="19962">
                  <c:v>43465.776782407411</c:v>
                </c:pt>
                <c:pt idx="19963">
                  <c:v>43467.739212962966</c:v>
                </c:pt>
                <c:pt idx="19964">
                  <c:v>43468.610324074078</c:v>
                </c:pt>
                <c:pt idx="19965">
                  <c:v>43468.617731481485</c:v>
                </c:pt>
                <c:pt idx="19966">
                  <c:v>43468.639907407407</c:v>
                </c:pt>
                <c:pt idx="19967">
                  <c:v>43468.647037037037</c:v>
                </c:pt>
                <c:pt idx="19968">
                  <c:v>43468.650706018518</c:v>
                </c:pt>
                <c:pt idx="19969">
                  <c:v>43468.654548611114</c:v>
                </c:pt>
                <c:pt idx="19970">
                  <c:v>43468.658356481479</c:v>
                </c:pt>
                <c:pt idx="19971">
                  <c:v>43468.662245370368</c:v>
                </c:pt>
                <c:pt idx="19972">
                  <c:v>43468.66605324074</c:v>
                </c:pt>
                <c:pt idx="19973">
                  <c:v>43468.674479166664</c:v>
                </c:pt>
                <c:pt idx="19974">
                  <c:v>43468.678587962961</c:v>
                </c:pt>
                <c:pt idx="19975">
                  <c:v>43468.684050925927</c:v>
                </c:pt>
                <c:pt idx="19976">
                  <c:v>43468.692118055558</c:v>
                </c:pt>
                <c:pt idx="19977">
                  <c:v>43468.707743055558</c:v>
                </c:pt>
                <c:pt idx="19978">
                  <c:v>43468.731828703705</c:v>
                </c:pt>
                <c:pt idx="19979">
                  <c:v>43468.737650462965</c:v>
                </c:pt>
                <c:pt idx="19980">
                  <c:v>43468.743055555555</c:v>
                </c:pt>
                <c:pt idx="19981">
                  <c:v>43468.749085648145</c:v>
                </c:pt>
                <c:pt idx="19982">
                  <c:v>43468.755185185182</c:v>
                </c:pt>
                <c:pt idx="19983">
                  <c:v>43468.761319444442</c:v>
                </c:pt>
                <c:pt idx="19984">
                  <c:v>43468.767835648148</c:v>
                </c:pt>
                <c:pt idx="19985">
                  <c:v>43469.37903935185</c:v>
                </c:pt>
                <c:pt idx="19986">
                  <c:v>43469.386805555558</c:v>
                </c:pt>
                <c:pt idx="19987">
                  <c:v>43469.39303240741</c:v>
                </c:pt>
                <c:pt idx="19988">
                  <c:v>43469.398854166669</c:v>
                </c:pt>
                <c:pt idx="19989">
                  <c:v>43469.40457175926</c:v>
                </c:pt>
                <c:pt idx="19990">
                  <c:v>43469.410798611112</c:v>
                </c:pt>
                <c:pt idx="19991">
                  <c:v>43469.417581018519</c:v>
                </c:pt>
                <c:pt idx="19992">
                  <c:v>43469.424849537034</c:v>
                </c:pt>
                <c:pt idx="19993">
                  <c:v>43469.431307870371</c:v>
                </c:pt>
                <c:pt idx="19994">
                  <c:v>43469.437210648146</c:v>
                </c:pt>
                <c:pt idx="19995">
                  <c:v>43469.443402777775</c:v>
                </c:pt>
                <c:pt idx="19996">
                  <c:v>43469.448854166665</c:v>
                </c:pt>
                <c:pt idx="19997">
                  <c:v>43469.45416666667</c:v>
                </c:pt>
                <c:pt idx="19998">
                  <c:v>43469.460173611114</c:v>
                </c:pt>
                <c:pt idx="19999">
                  <c:v>43469.466354166667</c:v>
                </c:pt>
                <c:pt idx="20000">
                  <c:v>43469.471550925926</c:v>
                </c:pt>
                <c:pt idx="20001">
                  <c:v>43469.476840277777</c:v>
                </c:pt>
                <c:pt idx="20002">
                  <c:v>43469.482546296298</c:v>
                </c:pt>
                <c:pt idx="20003">
                  <c:v>43469.48814814815</c:v>
                </c:pt>
                <c:pt idx="20004">
                  <c:v>43469.493923611109</c:v>
                </c:pt>
                <c:pt idx="20005">
                  <c:v>43469.49962962963</c:v>
                </c:pt>
                <c:pt idx="20006">
                  <c:v>43469.505231481482</c:v>
                </c:pt>
                <c:pt idx="20007">
                  <c:v>43469.516469907408</c:v>
                </c:pt>
                <c:pt idx="20008">
                  <c:v>43469.521736111114</c:v>
                </c:pt>
                <c:pt idx="20009">
                  <c:v>43469.52685185185</c:v>
                </c:pt>
                <c:pt idx="20010">
                  <c:v>43469.531909722224</c:v>
                </c:pt>
                <c:pt idx="20011">
                  <c:v>43469.536805555559</c:v>
                </c:pt>
                <c:pt idx="20012">
                  <c:v>43469.545856481483</c:v>
                </c:pt>
                <c:pt idx="20013">
                  <c:v>43469.550312500003</c:v>
                </c:pt>
                <c:pt idx="20014">
                  <c:v>43469.559328703705</c:v>
                </c:pt>
                <c:pt idx="20015">
                  <c:v>43469.563726851855</c:v>
                </c:pt>
                <c:pt idx="20016">
                  <c:v>43469.568113425928</c:v>
                </c:pt>
                <c:pt idx="20017">
                  <c:v>43469.576840277776</c:v>
                </c:pt>
                <c:pt idx="20018">
                  <c:v>43469.581145833334</c:v>
                </c:pt>
                <c:pt idx="20019">
                  <c:v>43469.585347222222</c:v>
                </c:pt>
                <c:pt idx="20020">
                  <c:v>43469.589629629627</c:v>
                </c:pt>
                <c:pt idx="20021">
                  <c:v>43469.605914351851</c:v>
                </c:pt>
                <c:pt idx="20022">
                  <c:v>43469.609965277778</c:v>
                </c:pt>
                <c:pt idx="20023">
                  <c:v>43469.613900462966</c:v>
                </c:pt>
                <c:pt idx="20024">
                  <c:v>43469.617847222224</c:v>
                </c:pt>
                <c:pt idx="20025">
                  <c:v>43469.621921296297</c:v>
                </c:pt>
                <c:pt idx="20026">
                  <c:v>43469.625856481478</c:v>
                </c:pt>
                <c:pt idx="20027">
                  <c:v>43469.629953703705</c:v>
                </c:pt>
                <c:pt idx="20028">
                  <c:v>43469.634004629632</c:v>
                </c:pt>
                <c:pt idx="20029">
                  <c:v>43469.637870370374</c:v>
                </c:pt>
                <c:pt idx="20030">
                  <c:v>43469.64162037037</c:v>
                </c:pt>
                <c:pt idx="20031">
                  <c:v>43469.64534722222</c:v>
                </c:pt>
                <c:pt idx="20032">
                  <c:v>43469.64912037037</c:v>
                </c:pt>
                <c:pt idx="20033">
                  <c:v>43469.652997685182</c:v>
                </c:pt>
                <c:pt idx="20034">
                  <c:v>43469.656851851854</c:v>
                </c:pt>
                <c:pt idx="20035">
                  <c:v>43469.660925925928</c:v>
                </c:pt>
                <c:pt idx="20036">
                  <c:v>43469.665173611109</c:v>
                </c:pt>
                <c:pt idx="20037">
                  <c:v>43469.669456018521</c:v>
                </c:pt>
                <c:pt idx="20038">
                  <c:v>43469.673298611109</c:v>
                </c:pt>
                <c:pt idx="20039">
                  <c:v>43469.677129629628</c:v>
                </c:pt>
                <c:pt idx="20040">
                  <c:v>43469.689004629632</c:v>
                </c:pt>
                <c:pt idx="20041">
                  <c:v>43469.692870370367</c:v>
                </c:pt>
                <c:pt idx="20042">
                  <c:v>43469.696875000001</c:v>
                </c:pt>
                <c:pt idx="20043">
                  <c:v>43469.700995370367</c:v>
                </c:pt>
                <c:pt idx="20044">
                  <c:v>43469.705543981479</c:v>
                </c:pt>
                <c:pt idx="20045">
                  <c:v>43469.710104166668</c:v>
                </c:pt>
                <c:pt idx="20046">
                  <c:v>43469.715138888889</c:v>
                </c:pt>
                <c:pt idx="20047">
                  <c:v>43469.71980324074</c:v>
                </c:pt>
                <c:pt idx="20048">
                  <c:v>43469.724409722221</c:v>
                </c:pt>
                <c:pt idx="20049">
                  <c:v>43469.729166666664</c:v>
                </c:pt>
                <c:pt idx="20050">
                  <c:v>43469.734178240738</c:v>
                </c:pt>
                <c:pt idx="20051">
                  <c:v>43469.739259259259</c:v>
                </c:pt>
                <c:pt idx="20052">
                  <c:v>43469.744826388887</c:v>
                </c:pt>
                <c:pt idx="20053">
                  <c:v>43469.750706018516</c:v>
                </c:pt>
                <c:pt idx="20054">
                  <c:v>43469.756979166668</c:v>
                </c:pt>
                <c:pt idx="20055">
                  <c:v>43469.763692129629</c:v>
                </c:pt>
                <c:pt idx="20056">
                  <c:v>43469.771157407406</c:v>
                </c:pt>
                <c:pt idx="20057">
                  <c:v>43470.437916666669</c:v>
                </c:pt>
                <c:pt idx="20058">
                  <c:v>43470.444479166668</c:v>
                </c:pt>
                <c:pt idx="20059">
                  <c:v>43470.450949074075</c:v>
                </c:pt>
                <c:pt idx="20060">
                  <c:v>43470.457835648151</c:v>
                </c:pt>
                <c:pt idx="20061">
                  <c:v>43470.77511574074</c:v>
                </c:pt>
                <c:pt idx="20062">
                  <c:v>43477.752696759257</c:v>
                </c:pt>
                <c:pt idx="20063">
                  <c:v>43478.702986111108</c:v>
                </c:pt>
                <c:pt idx="20064">
                  <c:v>43478.707118055558</c:v>
                </c:pt>
                <c:pt idx="20065">
                  <c:v>43478.711284722223</c:v>
                </c:pt>
                <c:pt idx="20066">
                  <c:v>43478.715486111112</c:v>
                </c:pt>
                <c:pt idx="20067">
                  <c:v>43478.720370370371</c:v>
                </c:pt>
                <c:pt idx="20068">
                  <c:v>43478.725312499999</c:v>
                </c:pt>
                <c:pt idx="20069">
                  <c:v>43478.729930555557</c:v>
                </c:pt>
                <c:pt idx="20070">
                  <c:v>43478.735034722224</c:v>
                </c:pt>
                <c:pt idx="20071">
                  <c:v>43478.747141203705</c:v>
                </c:pt>
                <c:pt idx="20072">
                  <c:v>43479.730254629627</c:v>
                </c:pt>
                <c:pt idx="20073">
                  <c:v>43480.385821759257</c:v>
                </c:pt>
                <c:pt idx="20074">
                  <c:v>43480.696932870371</c:v>
                </c:pt>
                <c:pt idx="20075">
                  <c:v>43480.745821759258</c:v>
                </c:pt>
                <c:pt idx="20076">
                  <c:v>43482.683252314811</c:v>
                </c:pt>
                <c:pt idx="20077">
                  <c:v>43484.731666666667</c:v>
                </c:pt>
                <c:pt idx="20078">
                  <c:v>43484.736319444448</c:v>
                </c:pt>
                <c:pt idx="20079">
                  <c:v>43484.740960648145</c:v>
                </c:pt>
                <c:pt idx="20080">
                  <c:v>43484.751111111109</c:v>
                </c:pt>
                <c:pt idx="20081">
                  <c:v>43484.756666666668</c:v>
                </c:pt>
                <c:pt idx="20082">
                  <c:v>43484.769803240742</c:v>
                </c:pt>
                <c:pt idx="20083">
                  <c:v>43485.584756944445</c:v>
                </c:pt>
                <c:pt idx="20084">
                  <c:v>43485.592488425929</c:v>
                </c:pt>
                <c:pt idx="20085">
                  <c:v>43486.376076388886</c:v>
                </c:pt>
                <c:pt idx="20086">
                  <c:v>43486.399537037039</c:v>
                </c:pt>
                <c:pt idx="20087">
                  <c:v>43486.513182870367</c:v>
                </c:pt>
                <c:pt idx="20088">
                  <c:v>43486.531643518516</c:v>
                </c:pt>
                <c:pt idx="20089">
                  <c:v>43486.535983796297</c:v>
                </c:pt>
                <c:pt idx="20090">
                  <c:v>43486.540196759262</c:v>
                </c:pt>
                <c:pt idx="20091">
                  <c:v>43486.548182870371</c:v>
                </c:pt>
                <c:pt idx="20092">
                  <c:v>43486.553124999999</c:v>
                </c:pt>
                <c:pt idx="20093">
                  <c:v>43486.557175925926</c:v>
                </c:pt>
                <c:pt idx="20094">
                  <c:v>43486.606562499997</c:v>
                </c:pt>
                <c:pt idx="20095">
                  <c:v>43486.683935185189</c:v>
                </c:pt>
                <c:pt idx="20096">
                  <c:v>43486.727638888886</c:v>
                </c:pt>
                <c:pt idx="20097">
                  <c:v>43487.378483796296</c:v>
                </c:pt>
                <c:pt idx="20098">
                  <c:v>43487.38722222222</c:v>
                </c:pt>
                <c:pt idx="20099">
                  <c:v>43487.395428240743</c:v>
                </c:pt>
                <c:pt idx="20100">
                  <c:v>43487.403020833335</c:v>
                </c:pt>
                <c:pt idx="20101">
                  <c:v>43487.410358796296</c:v>
                </c:pt>
                <c:pt idx="20102">
                  <c:v>43487.417615740742</c:v>
                </c:pt>
                <c:pt idx="20103">
                  <c:v>43487.424629629626</c:v>
                </c:pt>
                <c:pt idx="20104">
                  <c:v>43487.431296296294</c:v>
                </c:pt>
                <c:pt idx="20105">
                  <c:v>43487.437106481484</c:v>
                </c:pt>
                <c:pt idx="20106">
                  <c:v>43487.442094907405</c:v>
                </c:pt>
                <c:pt idx="20107">
                  <c:v>43487.447881944441</c:v>
                </c:pt>
                <c:pt idx="20108">
                  <c:v>43487.454247685186</c:v>
                </c:pt>
                <c:pt idx="20109">
                  <c:v>43487.459247685183</c:v>
                </c:pt>
                <c:pt idx="20110">
                  <c:v>43487.464016203703</c:v>
                </c:pt>
                <c:pt idx="20111">
                  <c:v>43487.539594907408</c:v>
                </c:pt>
                <c:pt idx="20112">
                  <c:v>43487.54414351852</c:v>
                </c:pt>
                <c:pt idx="20113">
                  <c:v>43487.548194444447</c:v>
                </c:pt>
                <c:pt idx="20114">
                  <c:v>43487.552465277775</c:v>
                </c:pt>
                <c:pt idx="20115">
                  <c:v>43487.557037037041</c:v>
                </c:pt>
                <c:pt idx="20116">
                  <c:v>43487.561493055553</c:v>
                </c:pt>
                <c:pt idx="20117">
                  <c:v>43487.570381944446</c:v>
                </c:pt>
                <c:pt idx="20118">
                  <c:v>43487.574201388888</c:v>
                </c:pt>
                <c:pt idx="20119">
                  <c:v>43487.578402777777</c:v>
                </c:pt>
                <c:pt idx="20120">
                  <c:v>43487.58253472222</c:v>
                </c:pt>
                <c:pt idx="20121">
                  <c:v>43487.590868055559</c:v>
                </c:pt>
                <c:pt idx="20122">
                  <c:v>43487.594884259262</c:v>
                </c:pt>
                <c:pt idx="20123">
                  <c:v>43487.599212962959</c:v>
                </c:pt>
                <c:pt idx="20124">
                  <c:v>43487.60328703704</c:v>
                </c:pt>
                <c:pt idx="20125">
                  <c:v>43487.607731481483</c:v>
                </c:pt>
                <c:pt idx="20126">
                  <c:v>43487.612384259257</c:v>
                </c:pt>
                <c:pt idx="20127">
                  <c:v>43487.617256944446</c:v>
                </c:pt>
                <c:pt idx="20128">
                  <c:v>43487.622025462966</c:v>
                </c:pt>
                <c:pt idx="20129">
                  <c:v>43487.625717592593</c:v>
                </c:pt>
                <c:pt idx="20130">
                  <c:v>43487.63040509259</c:v>
                </c:pt>
                <c:pt idx="20131">
                  <c:v>43487.633946759262</c:v>
                </c:pt>
                <c:pt idx="20132">
                  <c:v>43487.637812499997</c:v>
                </c:pt>
                <c:pt idx="20133">
                  <c:v>43487.642962962964</c:v>
                </c:pt>
                <c:pt idx="20134">
                  <c:v>43487.647418981483</c:v>
                </c:pt>
                <c:pt idx="20135">
                  <c:v>43487.652048611111</c:v>
                </c:pt>
                <c:pt idx="20136">
                  <c:v>43487.657777777778</c:v>
                </c:pt>
                <c:pt idx="20137">
                  <c:v>43487.669062499997</c:v>
                </c:pt>
                <c:pt idx="20138">
                  <c:v>43487.68608796296</c:v>
                </c:pt>
                <c:pt idx="20139">
                  <c:v>43487.68990740741</c:v>
                </c:pt>
                <c:pt idx="20140">
                  <c:v>43487.693680555552</c:v>
                </c:pt>
                <c:pt idx="20141">
                  <c:v>43487.697337962964</c:v>
                </c:pt>
                <c:pt idx="20142">
                  <c:v>43487.701331018521</c:v>
                </c:pt>
                <c:pt idx="20143">
                  <c:v>43487.705682870372</c:v>
                </c:pt>
                <c:pt idx="20144">
                  <c:v>43487.710057870368</c:v>
                </c:pt>
                <c:pt idx="20145">
                  <c:v>43487.714409722219</c:v>
                </c:pt>
                <c:pt idx="20146">
                  <c:v>43487.719085648147</c:v>
                </c:pt>
                <c:pt idx="20147">
                  <c:v>43487.723576388889</c:v>
                </c:pt>
                <c:pt idx="20148">
                  <c:v>43487.727789351855</c:v>
                </c:pt>
                <c:pt idx="20149">
                  <c:v>43487.732719907406</c:v>
                </c:pt>
                <c:pt idx="20150">
                  <c:v>43487.737546296295</c:v>
                </c:pt>
                <c:pt idx="20151">
                  <c:v>43487.742581018516</c:v>
                </c:pt>
                <c:pt idx="20152">
                  <c:v>43487.74796296296</c:v>
                </c:pt>
                <c:pt idx="20153">
                  <c:v>43487.753738425927</c:v>
                </c:pt>
                <c:pt idx="20154">
                  <c:v>43487.781944444447</c:v>
                </c:pt>
                <c:pt idx="20155">
                  <c:v>43488.375104166669</c:v>
                </c:pt>
                <c:pt idx="20156">
                  <c:v>43488.552731481483</c:v>
                </c:pt>
                <c:pt idx="20157">
                  <c:v>43489.378368055557</c:v>
                </c:pt>
                <c:pt idx="20158">
                  <c:v>43489.398182870369</c:v>
                </c:pt>
                <c:pt idx="20159">
                  <c:v>43489.404421296298</c:v>
                </c:pt>
                <c:pt idx="20160">
                  <c:v>43489.410682870373</c:v>
                </c:pt>
                <c:pt idx="20161">
                  <c:v>43490.379027777781</c:v>
                </c:pt>
                <c:pt idx="20162">
                  <c:v>43490.387141203704</c:v>
                </c:pt>
                <c:pt idx="20163">
                  <c:v>43490.393645833334</c:v>
                </c:pt>
                <c:pt idx="20164">
                  <c:v>43490.400243055556</c:v>
                </c:pt>
                <c:pt idx="20165">
                  <c:v>43490.438356481478</c:v>
                </c:pt>
                <c:pt idx="20166">
                  <c:v>43491.757789351854</c:v>
                </c:pt>
                <c:pt idx="20167">
                  <c:v>43493.568483796298</c:v>
                </c:pt>
                <c:pt idx="20168">
                  <c:v>43493.572395833333</c:v>
                </c:pt>
                <c:pt idx="20169">
                  <c:v>43493.576284722221</c:v>
                </c:pt>
                <c:pt idx="20170">
                  <c:v>43493.58021990741</c:v>
                </c:pt>
                <c:pt idx="20171">
                  <c:v>43493.584143518521</c:v>
                </c:pt>
                <c:pt idx="20172">
                  <c:v>43493.595949074072</c:v>
                </c:pt>
                <c:pt idx="20173">
                  <c:v>43493.605046296296</c:v>
                </c:pt>
                <c:pt idx="20174">
                  <c:v>43493.610925925925</c:v>
                </c:pt>
                <c:pt idx="20175">
                  <c:v>43493.62127314815</c:v>
                </c:pt>
                <c:pt idx="20176">
                  <c:v>43493.633101851854</c:v>
                </c:pt>
                <c:pt idx="20177">
                  <c:v>43493.643946759257</c:v>
                </c:pt>
                <c:pt idx="20178">
                  <c:v>43493.651921296296</c:v>
                </c:pt>
                <c:pt idx="20179">
                  <c:v>43493.657916666663</c:v>
                </c:pt>
                <c:pt idx="20180">
                  <c:v>43493.664629629631</c:v>
                </c:pt>
                <c:pt idx="20181">
                  <c:v>43493.684560185182</c:v>
                </c:pt>
                <c:pt idx="20182">
                  <c:v>43493.708692129629</c:v>
                </c:pt>
                <c:pt idx="20183">
                  <c:v>43493.71802083333</c:v>
                </c:pt>
                <c:pt idx="20184">
                  <c:v>43493.726226851853</c:v>
                </c:pt>
                <c:pt idx="20185">
                  <c:v>43496.753483796296</c:v>
                </c:pt>
                <c:pt idx="20186">
                  <c:v>43496.766608796293</c:v>
                </c:pt>
                <c:pt idx="20187">
                  <c:v>43499.621539351851</c:v>
                </c:pt>
                <c:pt idx="20188">
                  <c:v>43500.749340277776</c:v>
                </c:pt>
                <c:pt idx="20189">
                  <c:v>43503.741180555553</c:v>
                </c:pt>
                <c:pt idx="20190">
                  <c:v>43503.746296296296</c:v>
                </c:pt>
                <c:pt idx="20191">
                  <c:v>43504.716944444444</c:v>
                </c:pt>
                <c:pt idx="20192">
                  <c:v>43504.749097222222</c:v>
                </c:pt>
                <c:pt idx="20193">
                  <c:v>43504.757245370369</c:v>
                </c:pt>
                <c:pt idx="20194">
                  <c:v>43507.394791666666</c:v>
                </c:pt>
                <c:pt idx="20195">
                  <c:v>43512.386053240742</c:v>
                </c:pt>
                <c:pt idx="20196">
                  <c:v>43512.393252314818</c:v>
                </c:pt>
                <c:pt idx="20197">
                  <c:v>43512.399641203701</c:v>
                </c:pt>
                <c:pt idx="20198">
                  <c:v>43512.406111111108</c:v>
                </c:pt>
                <c:pt idx="20199">
                  <c:v>43512.412824074076</c:v>
                </c:pt>
                <c:pt idx="20200">
                  <c:v>43512.419062499997</c:v>
                </c:pt>
                <c:pt idx="20201">
                  <c:v>43512.430289351854</c:v>
                </c:pt>
                <c:pt idx="20202">
                  <c:v>43512.435717592591</c:v>
                </c:pt>
                <c:pt idx="20203">
                  <c:v>43512.440983796296</c:v>
                </c:pt>
                <c:pt idx="20204">
                  <c:v>43512.446435185186</c:v>
                </c:pt>
                <c:pt idx="20205">
                  <c:v>43512.451597222222</c:v>
                </c:pt>
                <c:pt idx="20206">
                  <c:v>43512.457025462965</c:v>
                </c:pt>
                <c:pt idx="20207">
                  <c:v>43512.461712962962</c:v>
                </c:pt>
                <c:pt idx="20208">
                  <c:v>43512.466319444444</c:v>
                </c:pt>
                <c:pt idx="20209">
                  <c:v>43512.470682870371</c:v>
                </c:pt>
                <c:pt idx="20210">
                  <c:v>43512.475243055553</c:v>
                </c:pt>
                <c:pt idx="20211">
                  <c:v>43512.480208333334</c:v>
                </c:pt>
                <c:pt idx="20212">
                  <c:v>43512.48505787037</c:v>
                </c:pt>
                <c:pt idx="20213">
                  <c:v>43512.489791666667</c:v>
                </c:pt>
                <c:pt idx="20214">
                  <c:v>43512.494930555556</c:v>
                </c:pt>
                <c:pt idx="20215">
                  <c:v>43512.500104166669</c:v>
                </c:pt>
                <c:pt idx="20216">
                  <c:v>43512.527800925927</c:v>
                </c:pt>
                <c:pt idx="20217">
                  <c:v>43512.532581018517</c:v>
                </c:pt>
                <c:pt idx="20218">
                  <c:v>43512.554456018515</c:v>
                </c:pt>
                <c:pt idx="20219">
                  <c:v>43512.558715277781</c:v>
                </c:pt>
                <c:pt idx="20220">
                  <c:v>43512.563113425924</c:v>
                </c:pt>
                <c:pt idx="20221">
                  <c:v>43512.568136574075</c:v>
                </c:pt>
                <c:pt idx="20222">
                  <c:v>43512.572141203702</c:v>
                </c:pt>
                <c:pt idx="20223">
                  <c:v>43512.576041666667</c:v>
                </c:pt>
                <c:pt idx="20224">
                  <c:v>43512.579861111109</c:v>
                </c:pt>
                <c:pt idx="20225">
                  <c:v>43512.583692129629</c:v>
                </c:pt>
                <c:pt idx="20226">
                  <c:v>43512.587407407409</c:v>
                </c:pt>
                <c:pt idx="20227">
                  <c:v>43512.591168981482</c:v>
                </c:pt>
                <c:pt idx="20228">
                  <c:v>43512.594907407409</c:v>
                </c:pt>
                <c:pt idx="20229">
                  <c:v>43512.598541666666</c:v>
                </c:pt>
                <c:pt idx="20230">
                  <c:v>43512.602210648147</c:v>
                </c:pt>
                <c:pt idx="20231">
                  <c:v>43512.605856481481</c:v>
                </c:pt>
                <c:pt idx="20232">
                  <c:v>43512.609594907408</c:v>
                </c:pt>
                <c:pt idx="20233">
                  <c:v>43512.620937500003</c:v>
                </c:pt>
                <c:pt idx="20234">
                  <c:v>43512.624907407408</c:v>
                </c:pt>
                <c:pt idx="20235">
                  <c:v>43512.63722222222</c:v>
                </c:pt>
                <c:pt idx="20236">
                  <c:v>43512.641099537039</c:v>
                </c:pt>
                <c:pt idx="20237">
                  <c:v>43512.662592592591</c:v>
                </c:pt>
                <c:pt idx="20238">
                  <c:v>43512.66611111111</c:v>
                </c:pt>
                <c:pt idx="20239">
                  <c:v>43512.669814814813</c:v>
                </c:pt>
                <c:pt idx="20240">
                  <c:v>43512.682546296295</c:v>
                </c:pt>
                <c:pt idx="20241">
                  <c:v>43512.687534722223</c:v>
                </c:pt>
                <c:pt idx="20242">
                  <c:v>43512.7112037037</c:v>
                </c:pt>
                <c:pt idx="20243">
                  <c:v>43512.718495370369</c:v>
                </c:pt>
                <c:pt idx="20244">
                  <c:v>43512.725868055553</c:v>
                </c:pt>
                <c:pt idx="20245">
                  <c:v>43512.733356481483</c:v>
                </c:pt>
                <c:pt idx="20246">
                  <c:v>43512.740034722221</c:v>
                </c:pt>
                <c:pt idx="20247">
                  <c:v>43512.746620370373</c:v>
                </c:pt>
                <c:pt idx="20248">
                  <c:v>43512.753240740742</c:v>
                </c:pt>
                <c:pt idx="20249">
                  <c:v>43512.759189814817</c:v>
                </c:pt>
                <c:pt idx="20250">
                  <c:v>43512.765289351853</c:v>
                </c:pt>
                <c:pt idx="20251">
                  <c:v>43512.771886574075</c:v>
                </c:pt>
                <c:pt idx="20252">
                  <c:v>43512.778402777774</c:v>
                </c:pt>
                <c:pt idx="20253">
                  <c:v>43513.379363425927</c:v>
                </c:pt>
                <c:pt idx="20254">
                  <c:v>43513.386423611111</c:v>
                </c:pt>
                <c:pt idx="20255">
                  <c:v>43513.39366898148</c:v>
                </c:pt>
                <c:pt idx="20256">
                  <c:v>43513.401203703703</c:v>
                </c:pt>
                <c:pt idx="20257">
                  <c:v>43513.408530092594</c:v>
                </c:pt>
                <c:pt idx="20258">
                  <c:v>43513.415682870371</c:v>
                </c:pt>
                <c:pt idx="20259">
                  <c:v>43513.422164351854</c:v>
                </c:pt>
                <c:pt idx="20260">
                  <c:v>43513.428622685184</c:v>
                </c:pt>
                <c:pt idx="20261">
                  <c:v>43513.439918981479</c:v>
                </c:pt>
                <c:pt idx="20262">
                  <c:v>43513.444652777776</c:v>
                </c:pt>
                <c:pt idx="20263">
                  <c:v>43513.450057870374</c:v>
                </c:pt>
                <c:pt idx="20264">
                  <c:v>43513.459733796299</c:v>
                </c:pt>
                <c:pt idx="20265">
                  <c:v>43513.465925925928</c:v>
                </c:pt>
                <c:pt idx="20266">
                  <c:v>43513.474953703706</c:v>
                </c:pt>
                <c:pt idx="20267">
                  <c:v>43513.484965277778</c:v>
                </c:pt>
                <c:pt idx="20268">
                  <c:v>43514.604502314818</c:v>
                </c:pt>
                <c:pt idx="20269">
                  <c:v>43515.756435185183</c:v>
                </c:pt>
                <c:pt idx="20270">
                  <c:v>43518.744108796294</c:v>
                </c:pt>
                <c:pt idx="20271">
                  <c:v>43528.623819444445</c:v>
                </c:pt>
                <c:pt idx="20272">
                  <c:v>43528.717951388891</c:v>
                </c:pt>
                <c:pt idx="20273">
                  <c:v>43528.735243055555</c:v>
                </c:pt>
                <c:pt idx="20274">
                  <c:v>43530.557500000003</c:v>
                </c:pt>
                <c:pt idx="20275">
                  <c:v>43530.562141203707</c:v>
                </c:pt>
                <c:pt idx="20276">
                  <c:v>43530.566192129627</c:v>
                </c:pt>
                <c:pt idx="20277">
                  <c:v>43530.57068287037</c:v>
                </c:pt>
                <c:pt idx="20278">
                  <c:v>43530.575069444443</c:v>
                </c:pt>
                <c:pt idx="20279">
                  <c:v>43530.579074074078</c:v>
                </c:pt>
                <c:pt idx="20280">
                  <c:v>43530.692835648151</c:v>
                </c:pt>
                <c:pt idx="20281">
                  <c:v>43530.716284722221</c:v>
                </c:pt>
                <c:pt idx="20282">
                  <c:v>43531.513194444444</c:v>
                </c:pt>
                <c:pt idx="20283">
                  <c:v>43531.616446759261</c:v>
                </c:pt>
                <c:pt idx="20284">
                  <c:v>43531.741122685184</c:v>
                </c:pt>
                <c:pt idx="20285">
                  <c:v>43536.379675925928</c:v>
                </c:pt>
                <c:pt idx="20286">
                  <c:v>43536.388831018521</c:v>
                </c:pt>
                <c:pt idx="20287">
                  <c:v>43536.455694444441</c:v>
                </c:pt>
                <c:pt idx="20288">
                  <c:v>43536.460694444446</c:v>
                </c:pt>
                <c:pt idx="20289">
                  <c:v>43536.46565972222</c:v>
                </c:pt>
                <c:pt idx="20290">
                  <c:v>43536.470497685186</c:v>
                </c:pt>
                <c:pt idx="20291">
                  <c:v>43536.476041666669</c:v>
                </c:pt>
                <c:pt idx="20292">
                  <c:v>43536.480543981481</c:v>
                </c:pt>
                <c:pt idx="20293">
                  <c:v>43536.501435185186</c:v>
                </c:pt>
                <c:pt idx="20294">
                  <c:v>43536.510208333333</c:v>
                </c:pt>
                <c:pt idx="20295">
                  <c:v>43536.514953703707</c:v>
                </c:pt>
                <c:pt idx="20296">
                  <c:v>43536.523645833331</c:v>
                </c:pt>
                <c:pt idx="20297">
                  <c:v>43536.531956018516</c:v>
                </c:pt>
                <c:pt idx="20298">
                  <c:v>43536.540532407409</c:v>
                </c:pt>
                <c:pt idx="20299">
                  <c:v>43536.548773148148</c:v>
                </c:pt>
                <c:pt idx="20300">
                  <c:v>43536.557476851849</c:v>
                </c:pt>
                <c:pt idx="20301">
                  <c:v>43536.561377314814</c:v>
                </c:pt>
                <c:pt idx="20302">
                  <c:v>43536.565706018519</c:v>
                </c:pt>
                <c:pt idx="20303">
                  <c:v>43536.573622685188</c:v>
                </c:pt>
                <c:pt idx="20304">
                  <c:v>43536.577430555553</c:v>
                </c:pt>
                <c:pt idx="20305">
                  <c:v>43536.581342592595</c:v>
                </c:pt>
                <c:pt idx="20306">
                  <c:v>43536.637986111113</c:v>
                </c:pt>
                <c:pt idx="20307">
                  <c:v>43536.645960648151</c:v>
                </c:pt>
                <c:pt idx="20308">
                  <c:v>43536.696134259262</c:v>
                </c:pt>
                <c:pt idx="20309">
                  <c:v>43536.703831018516</c:v>
                </c:pt>
                <c:pt idx="20310">
                  <c:v>43536.707916666666</c:v>
                </c:pt>
                <c:pt idx="20311">
                  <c:v>43536.725092592591</c:v>
                </c:pt>
                <c:pt idx="20312">
                  <c:v>43536.729456018518</c:v>
                </c:pt>
                <c:pt idx="20313">
                  <c:v>43536.734189814815</c:v>
                </c:pt>
                <c:pt idx="20314">
                  <c:v>43536.738993055558</c:v>
                </c:pt>
                <c:pt idx="20315">
                  <c:v>43536.748645833337</c:v>
                </c:pt>
                <c:pt idx="20316">
                  <c:v>43536.753159722219</c:v>
                </c:pt>
                <c:pt idx="20317">
                  <c:v>43536.758680555555</c:v>
                </c:pt>
                <c:pt idx="20318">
                  <c:v>43539.540810185186</c:v>
                </c:pt>
                <c:pt idx="20319">
                  <c:v>43540.779814814814</c:v>
                </c:pt>
                <c:pt idx="20320">
                  <c:v>43542.722569444442</c:v>
                </c:pt>
                <c:pt idx="20321">
                  <c:v>43542.734201388892</c:v>
                </c:pt>
                <c:pt idx="20322">
                  <c:v>43545.390393518515</c:v>
                </c:pt>
                <c:pt idx="20323">
                  <c:v>43545.412361111114</c:v>
                </c:pt>
                <c:pt idx="20324">
                  <c:v>43545.419074074074</c:v>
                </c:pt>
                <c:pt idx="20325">
                  <c:v>43545.426307870373</c:v>
                </c:pt>
                <c:pt idx="20326">
                  <c:v>43545.43209490741</c:v>
                </c:pt>
                <c:pt idx="20327">
                  <c:v>43545.437997685185</c:v>
                </c:pt>
                <c:pt idx="20328">
                  <c:v>43545.44462962963</c:v>
                </c:pt>
                <c:pt idx="20329">
                  <c:v>43545.454780092594</c:v>
                </c:pt>
                <c:pt idx="20330">
                  <c:v>43545.463078703702</c:v>
                </c:pt>
                <c:pt idx="20331">
                  <c:v>43545.469675925924</c:v>
                </c:pt>
                <c:pt idx="20332">
                  <c:v>43545.479247685187</c:v>
                </c:pt>
                <c:pt idx="20333">
                  <c:v>43545.48646990741</c:v>
                </c:pt>
                <c:pt idx="20334">
                  <c:v>43545.491400462961</c:v>
                </c:pt>
                <c:pt idx="20335">
                  <c:v>43545.496157407404</c:v>
                </c:pt>
                <c:pt idx="20336">
                  <c:v>43545.501296296294</c:v>
                </c:pt>
                <c:pt idx="20337">
                  <c:v>43545.506342592591</c:v>
                </c:pt>
                <c:pt idx="20338">
                  <c:v>43545.605810185189</c:v>
                </c:pt>
                <c:pt idx="20339">
                  <c:v>43545.715613425928</c:v>
                </c:pt>
                <c:pt idx="20340">
                  <c:v>43545.720925925925</c:v>
                </c:pt>
                <c:pt idx="20341">
                  <c:v>43545.727696759262</c:v>
                </c:pt>
                <c:pt idx="20342">
                  <c:v>43545.739398148151</c:v>
                </c:pt>
                <c:pt idx="20343">
                  <c:v>43545.746967592589</c:v>
                </c:pt>
                <c:pt idx="20344">
                  <c:v>43545.753240740742</c:v>
                </c:pt>
                <c:pt idx="20345">
                  <c:v>43546.564722222225</c:v>
                </c:pt>
                <c:pt idx="20346">
                  <c:v>43547.730185185188</c:v>
                </c:pt>
                <c:pt idx="20347">
                  <c:v>43548.647430555553</c:v>
                </c:pt>
                <c:pt idx="20348">
                  <c:v>43548.755844907406</c:v>
                </c:pt>
                <c:pt idx="20349">
                  <c:v>43548.767696759256</c:v>
                </c:pt>
                <c:pt idx="20350">
                  <c:v>43552.388252314813</c:v>
                </c:pt>
                <c:pt idx="20351">
                  <c:v>43552.395636574074</c:v>
                </c:pt>
                <c:pt idx="20352">
                  <c:v>43552.403263888889</c:v>
                </c:pt>
                <c:pt idx="20353">
                  <c:v>43552.410370370373</c:v>
                </c:pt>
                <c:pt idx="20354">
                  <c:v>43552.423750000002</c:v>
                </c:pt>
                <c:pt idx="20355">
                  <c:v>43552.429918981485</c:v>
                </c:pt>
                <c:pt idx="20356">
                  <c:v>43553.6175</c:v>
                </c:pt>
                <c:pt idx="20357">
                  <c:v>43553.629861111112</c:v>
                </c:pt>
                <c:pt idx="20358">
                  <c:v>43553.647800925923</c:v>
                </c:pt>
                <c:pt idx="20359">
                  <c:v>43553.671666666669</c:v>
                </c:pt>
                <c:pt idx="20360">
                  <c:v>43553.676006944443</c:v>
                </c:pt>
                <c:pt idx="20361">
                  <c:v>43553.686840277776</c:v>
                </c:pt>
                <c:pt idx="20362">
                  <c:v>43553.690659722219</c:v>
                </c:pt>
                <c:pt idx="20363">
                  <c:v>43553.69604166667</c:v>
                </c:pt>
                <c:pt idx="20364">
                  <c:v>43553.700023148151</c:v>
                </c:pt>
                <c:pt idx="20365">
                  <c:v>43553.713402777779</c:v>
                </c:pt>
                <c:pt idx="20366">
                  <c:v>43553.719907407409</c:v>
                </c:pt>
                <c:pt idx="20367">
                  <c:v>43553.726666666669</c:v>
                </c:pt>
                <c:pt idx="20368">
                  <c:v>43553.734861111108</c:v>
                </c:pt>
                <c:pt idx="20369">
                  <c:v>43554.406493055554</c:v>
                </c:pt>
                <c:pt idx="20370">
                  <c:v>43554.412951388891</c:v>
                </c:pt>
                <c:pt idx="20371">
                  <c:v>43554.419178240743</c:v>
                </c:pt>
                <c:pt idx="20372">
                  <c:v>43554.425636574073</c:v>
                </c:pt>
                <c:pt idx="20373">
                  <c:v>43554.431956018518</c:v>
                </c:pt>
                <c:pt idx="20374">
                  <c:v>43554.437523148146</c:v>
                </c:pt>
                <c:pt idx="20375">
                  <c:v>43554.443101851852</c:v>
                </c:pt>
                <c:pt idx="20376">
                  <c:v>43554.449155092596</c:v>
                </c:pt>
                <c:pt idx="20377">
                  <c:v>43554.455555555556</c:v>
                </c:pt>
                <c:pt idx="20378">
                  <c:v>43554.461458333331</c:v>
                </c:pt>
                <c:pt idx="20379">
                  <c:v>43554.467210648145</c:v>
                </c:pt>
                <c:pt idx="20380">
                  <c:v>43554.472766203704</c:v>
                </c:pt>
                <c:pt idx="20381">
                  <c:v>43554.477997685186</c:v>
                </c:pt>
                <c:pt idx="20382">
                  <c:v>43554.483229166668</c:v>
                </c:pt>
                <c:pt idx="20383">
                  <c:v>43554.488425925927</c:v>
                </c:pt>
                <c:pt idx="20384">
                  <c:v>43554.493495370371</c:v>
                </c:pt>
                <c:pt idx="20385">
                  <c:v>43554.498333333337</c:v>
                </c:pt>
                <c:pt idx="20386">
                  <c:v>43554.503078703703</c:v>
                </c:pt>
                <c:pt idx="20387">
                  <c:v>43554.507708333331</c:v>
                </c:pt>
                <c:pt idx="20388">
                  <c:v>43554.512152777781</c:v>
                </c:pt>
                <c:pt idx="20389">
                  <c:v>43554.544305555559</c:v>
                </c:pt>
                <c:pt idx="20390">
                  <c:v>43554.55159722222</c:v>
                </c:pt>
                <c:pt idx="20391">
                  <c:v>43554.557800925926</c:v>
                </c:pt>
                <c:pt idx="20392">
                  <c:v>43554.564953703702</c:v>
                </c:pt>
                <c:pt idx="20393">
                  <c:v>43554.57234953704</c:v>
                </c:pt>
                <c:pt idx="20394">
                  <c:v>43554.578761574077</c:v>
                </c:pt>
                <c:pt idx="20395">
                  <c:v>43554.58394675926</c:v>
                </c:pt>
                <c:pt idx="20396">
                  <c:v>43554.588935185187</c:v>
                </c:pt>
                <c:pt idx="20397">
                  <c:v>43554.594375000001</c:v>
                </c:pt>
                <c:pt idx="20398">
                  <c:v>43554.600775462961</c:v>
                </c:pt>
                <c:pt idx="20399">
                  <c:v>43554.614837962959</c:v>
                </c:pt>
                <c:pt idx="20400">
                  <c:v>43554.676192129627</c:v>
                </c:pt>
                <c:pt idx="20401">
                  <c:v>43554.68173611111</c:v>
                </c:pt>
                <c:pt idx="20402">
                  <c:v>43554.688310185185</c:v>
                </c:pt>
                <c:pt idx="20403">
                  <c:v>43554.699652777781</c:v>
                </c:pt>
                <c:pt idx="20404">
                  <c:v>43554.711527777778</c:v>
                </c:pt>
                <c:pt idx="20405">
                  <c:v>43555.348912037036</c:v>
                </c:pt>
                <c:pt idx="20406">
                  <c:v>43555.359652777777</c:v>
                </c:pt>
                <c:pt idx="20407">
                  <c:v>43555.38790509259</c:v>
                </c:pt>
                <c:pt idx="20408">
                  <c:v>43555.406111111108</c:v>
                </c:pt>
                <c:pt idx="20409">
                  <c:v>43555.413553240738</c:v>
                </c:pt>
                <c:pt idx="20410">
                  <c:v>43555.420601851853</c:v>
                </c:pt>
                <c:pt idx="20411">
                  <c:v>43555.427546296298</c:v>
                </c:pt>
                <c:pt idx="20412">
                  <c:v>43555.434212962966</c:v>
                </c:pt>
                <c:pt idx="20413">
                  <c:v>43555.440868055557</c:v>
                </c:pt>
                <c:pt idx="20414">
                  <c:v>43555.447314814817</c:v>
                </c:pt>
                <c:pt idx="20415">
                  <c:v>43555.453506944446</c:v>
                </c:pt>
                <c:pt idx="20416">
                  <c:v>43555.459409722222</c:v>
                </c:pt>
                <c:pt idx="20417">
                  <c:v>43555.465208333335</c:v>
                </c:pt>
                <c:pt idx="20418">
                  <c:v>43555.470902777779</c:v>
                </c:pt>
                <c:pt idx="20419">
                  <c:v>43555.47625</c:v>
                </c:pt>
                <c:pt idx="20420">
                  <c:v>43555.481111111112</c:v>
                </c:pt>
                <c:pt idx="20421">
                  <c:v>43555.485902777778</c:v>
                </c:pt>
                <c:pt idx="20422">
                  <c:v>43555.492569444446</c:v>
                </c:pt>
                <c:pt idx="20423">
                  <c:v>43555.501122685186</c:v>
                </c:pt>
                <c:pt idx="20424">
                  <c:v>43555.509108796294</c:v>
                </c:pt>
                <c:pt idx="20425">
                  <c:v>43555.5159375</c:v>
                </c:pt>
                <c:pt idx="20426">
                  <c:v>43555.521249999998</c:v>
                </c:pt>
                <c:pt idx="20427">
                  <c:v>43555.528252314813</c:v>
                </c:pt>
                <c:pt idx="20428">
                  <c:v>43555.541134259256</c:v>
                </c:pt>
                <c:pt idx="20429">
                  <c:v>43555.547071759262</c:v>
                </c:pt>
                <c:pt idx="20430">
                  <c:v>43555.552812499998</c:v>
                </c:pt>
                <c:pt idx="20431">
                  <c:v>43555.557743055557</c:v>
                </c:pt>
                <c:pt idx="20432">
                  <c:v>43555.562523148146</c:v>
                </c:pt>
                <c:pt idx="20433">
                  <c:v>43555.567025462966</c:v>
                </c:pt>
                <c:pt idx="20434">
                  <c:v>43555.57236111111</c:v>
                </c:pt>
                <c:pt idx="20435">
                  <c:v>43555.577060185184</c:v>
                </c:pt>
                <c:pt idx="20436">
                  <c:v>43555.584097222221</c:v>
                </c:pt>
                <c:pt idx="20437">
                  <c:v>43555.589131944442</c:v>
                </c:pt>
                <c:pt idx="20438">
                  <c:v>43555.594328703701</c:v>
                </c:pt>
                <c:pt idx="20439">
                  <c:v>43555.602442129632</c:v>
                </c:pt>
                <c:pt idx="20440">
                  <c:v>43555.610381944447</c:v>
                </c:pt>
                <c:pt idx="20441">
                  <c:v>43555.617662037039</c:v>
                </c:pt>
                <c:pt idx="20442">
                  <c:v>43555.623472222222</c:v>
                </c:pt>
                <c:pt idx="20443">
                  <c:v>43555.631793981483</c:v>
                </c:pt>
                <c:pt idx="20444">
                  <c:v>43555.637870370374</c:v>
                </c:pt>
                <c:pt idx="20445">
                  <c:v>43555.644224537034</c:v>
                </c:pt>
                <c:pt idx="20446">
                  <c:v>43555.650208333333</c:v>
                </c:pt>
                <c:pt idx="20447">
                  <c:v>43555.66133101852</c:v>
                </c:pt>
                <c:pt idx="20448">
                  <c:v>43555.666400462964</c:v>
                </c:pt>
                <c:pt idx="20449">
                  <c:v>43555.672511574077</c:v>
                </c:pt>
                <c:pt idx="20450">
                  <c:v>43555.705937500003</c:v>
                </c:pt>
                <c:pt idx="20451">
                  <c:v>43556.333958333336</c:v>
                </c:pt>
                <c:pt idx="20452">
                  <c:v>43556.406273148146</c:v>
                </c:pt>
                <c:pt idx="20453">
                  <c:v>43556.435659722221</c:v>
                </c:pt>
                <c:pt idx="20454">
                  <c:v>43556.450729166667</c:v>
                </c:pt>
                <c:pt idx="20455">
                  <c:v>43557.345810185187</c:v>
                </c:pt>
                <c:pt idx="20456">
                  <c:v>43557.360763888886</c:v>
                </c:pt>
                <c:pt idx="20457">
                  <c:v>43557.372534722221</c:v>
                </c:pt>
                <c:pt idx="20458">
                  <c:v>43557.384421296294</c:v>
                </c:pt>
                <c:pt idx="20459">
                  <c:v>43557.396157407406</c:v>
                </c:pt>
                <c:pt idx="20460">
                  <c:v>43557.405115740738</c:v>
                </c:pt>
                <c:pt idx="20461">
                  <c:v>43557.413472222222</c:v>
                </c:pt>
                <c:pt idx="20462">
                  <c:v>43557.421539351853</c:v>
                </c:pt>
                <c:pt idx="20463">
                  <c:v>43557.429270833331</c:v>
                </c:pt>
                <c:pt idx="20464">
                  <c:v>43557.436793981484</c:v>
                </c:pt>
                <c:pt idx="20465">
                  <c:v>43557.44427083333</c:v>
                </c:pt>
                <c:pt idx="20466">
                  <c:v>43557.458715277775</c:v>
                </c:pt>
                <c:pt idx="20467">
                  <c:v>43557.465590277781</c:v>
                </c:pt>
                <c:pt idx="20468">
                  <c:v>43557.472083333334</c:v>
                </c:pt>
                <c:pt idx="20469">
                  <c:v>43557.478379629632</c:v>
                </c:pt>
                <c:pt idx="20470">
                  <c:v>43557.483611111114</c:v>
                </c:pt>
                <c:pt idx="20471">
                  <c:v>43557.488611111112</c:v>
                </c:pt>
                <c:pt idx="20472">
                  <c:v>43557.494606481479</c:v>
                </c:pt>
                <c:pt idx="20473">
                  <c:v>43557.500381944446</c:v>
                </c:pt>
                <c:pt idx="20474">
                  <c:v>43557.506215277775</c:v>
                </c:pt>
                <c:pt idx="20475">
                  <c:v>43557.622743055559</c:v>
                </c:pt>
                <c:pt idx="20476">
                  <c:v>43557.628148148149</c:v>
                </c:pt>
                <c:pt idx="20477">
                  <c:v>43557.632465277777</c:v>
                </c:pt>
                <c:pt idx="20478">
                  <c:v>43557.637349537035</c:v>
                </c:pt>
                <c:pt idx="20479">
                  <c:v>43557.648495370369</c:v>
                </c:pt>
                <c:pt idx="20480">
                  <c:v>43557.655011574076</c:v>
                </c:pt>
                <c:pt idx="20481">
                  <c:v>43557.661122685182</c:v>
                </c:pt>
                <c:pt idx="20482">
                  <c:v>43557.666805555556</c:v>
                </c:pt>
                <c:pt idx="20483">
                  <c:v>43557.672256944446</c:v>
                </c:pt>
                <c:pt idx="20484">
                  <c:v>43557.67763888889</c:v>
                </c:pt>
                <c:pt idx="20485">
                  <c:v>43557.682615740741</c:v>
                </c:pt>
                <c:pt idx="20486">
                  <c:v>43557.687372685185</c:v>
                </c:pt>
                <c:pt idx="20487">
                  <c:v>43557.691504629627</c:v>
                </c:pt>
                <c:pt idx="20488">
                  <c:v>43557.695625</c:v>
                </c:pt>
                <c:pt idx="20489">
                  <c:v>43557.699756944443</c:v>
                </c:pt>
                <c:pt idx="20490">
                  <c:v>43557.703958333332</c:v>
                </c:pt>
                <c:pt idx="20491">
                  <c:v>43557.708449074074</c:v>
                </c:pt>
                <c:pt idx="20492">
                  <c:v>43557.713680555556</c:v>
                </c:pt>
                <c:pt idx="20493">
                  <c:v>43557.717870370368</c:v>
                </c:pt>
                <c:pt idx="20494">
                  <c:v>43557.722118055557</c:v>
                </c:pt>
                <c:pt idx="20495">
                  <c:v>43557.726759259262</c:v>
                </c:pt>
                <c:pt idx="20496">
                  <c:v>43557.731944444444</c:v>
                </c:pt>
                <c:pt idx="20497">
                  <c:v>43558.774108796293</c:v>
                </c:pt>
                <c:pt idx="20498">
                  <c:v>43559.3594212963</c:v>
                </c:pt>
                <c:pt idx="20499">
                  <c:v>43559.368356481478</c:v>
                </c:pt>
                <c:pt idx="20500">
                  <c:v>43559.394803240742</c:v>
                </c:pt>
                <c:pt idx="20501">
                  <c:v>43559.402974537035</c:v>
                </c:pt>
                <c:pt idx="20502">
                  <c:v>43559.410601851851</c:v>
                </c:pt>
                <c:pt idx="20503">
                  <c:v>43559.418275462966</c:v>
                </c:pt>
                <c:pt idx="20504">
                  <c:v>43559.425821759258</c:v>
                </c:pt>
                <c:pt idx="20505">
                  <c:v>43559.433217592596</c:v>
                </c:pt>
                <c:pt idx="20506">
                  <c:v>43559.440740740742</c:v>
                </c:pt>
                <c:pt idx="20507">
                  <c:v>43559.448171296295</c:v>
                </c:pt>
                <c:pt idx="20508">
                  <c:v>43559.455474537041</c:v>
                </c:pt>
                <c:pt idx="20509">
                  <c:v>43559.462245370371</c:v>
                </c:pt>
                <c:pt idx="20510">
                  <c:v>43559.468877314815</c:v>
                </c:pt>
                <c:pt idx="20511">
                  <c:v>43559.475335648145</c:v>
                </c:pt>
                <c:pt idx="20512">
                  <c:v>43559.481898148151</c:v>
                </c:pt>
                <c:pt idx="20513">
                  <c:v>43559.488252314812</c:v>
                </c:pt>
                <c:pt idx="20514">
                  <c:v>43559.494247685187</c:v>
                </c:pt>
                <c:pt idx="20515">
                  <c:v>43559.500219907408</c:v>
                </c:pt>
                <c:pt idx="20516">
                  <c:v>43559.506053240744</c:v>
                </c:pt>
                <c:pt idx="20517">
                  <c:v>43559.516770833332</c:v>
                </c:pt>
                <c:pt idx="20518">
                  <c:v>43559.527673611112</c:v>
                </c:pt>
                <c:pt idx="20519">
                  <c:v>43559.538194444445</c:v>
                </c:pt>
                <c:pt idx="20520">
                  <c:v>43559.543368055558</c:v>
                </c:pt>
                <c:pt idx="20521">
                  <c:v>43559.55332175926</c:v>
                </c:pt>
                <c:pt idx="20522">
                  <c:v>43559.558113425926</c:v>
                </c:pt>
                <c:pt idx="20523">
                  <c:v>43559.572256944448</c:v>
                </c:pt>
                <c:pt idx="20524">
                  <c:v>43559.60224537037</c:v>
                </c:pt>
                <c:pt idx="20525">
                  <c:v>43559.609652777777</c:v>
                </c:pt>
                <c:pt idx="20526">
                  <c:v>43559.666631944441</c:v>
                </c:pt>
                <c:pt idx="20527">
                  <c:v>43559.671018518522</c:v>
                </c:pt>
                <c:pt idx="20528">
                  <c:v>43559.675347222219</c:v>
                </c:pt>
                <c:pt idx="20529">
                  <c:v>43559.680069444446</c:v>
                </c:pt>
                <c:pt idx="20530">
                  <c:v>43559.683923611112</c:v>
                </c:pt>
                <c:pt idx="20531">
                  <c:v>43559.689328703702</c:v>
                </c:pt>
                <c:pt idx="20532">
                  <c:v>43559.694502314815</c:v>
                </c:pt>
                <c:pt idx="20533">
                  <c:v>43559.698472222219</c:v>
                </c:pt>
                <c:pt idx="20534">
                  <c:v>43559.702523148146</c:v>
                </c:pt>
                <c:pt idx="20535">
                  <c:v>43559.706689814811</c:v>
                </c:pt>
                <c:pt idx="20536">
                  <c:v>43559.710960648146</c:v>
                </c:pt>
                <c:pt idx="20537">
                  <c:v>43559.715416666666</c:v>
                </c:pt>
                <c:pt idx="20538">
                  <c:v>43559.720046296294</c:v>
                </c:pt>
                <c:pt idx="20539">
                  <c:v>43559.724849537037</c:v>
                </c:pt>
                <c:pt idx="20540">
                  <c:v>43559.734791666669</c:v>
                </c:pt>
                <c:pt idx="20541">
                  <c:v>43559.740046296298</c:v>
                </c:pt>
                <c:pt idx="20542">
                  <c:v>43559.745613425926</c:v>
                </c:pt>
                <c:pt idx="20543">
                  <c:v>43559.751550925925</c:v>
                </c:pt>
                <c:pt idx="20544">
                  <c:v>43559.757673611108</c:v>
                </c:pt>
                <c:pt idx="20545">
                  <c:v>43562.670659722222</c:v>
                </c:pt>
                <c:pt idx="20546">
                  <c:v>43565.748020833336</c:v>
                </c:pt>
                <c:pt idx="20547">
                  <c:v>43565.754236111112</c:v>
                </c:pt>
                <c:pt idx="20548">
                  <c:v>43566.477754629632</c:v>
                </c:pt>
                <c:pt idx="20549">
                  <c:v>43566.486458333333</c:v>
                </c:pt>
                <c:pt idx="20550">
                  <c:v>43566.491041666668</c:v>
                </c:pt>
                <c:pt idx="20551">
                  <c:v>43566.495752314811</c:v>
                </c:pt>
                <c:pt idx="20552">
                  <c:v>43566.504618055558</c:v>
                </c:pt>
                <c:pt idx="20553">
                  <c:v>43566.686585648145</c:v>
                </c:pt>
                <c:pt idx="20554">
                  <c:v>43566.692361111112</c:v>
                </c:pt>
                <c:pt idx="20555">
                  <c:v>43566.698680555557</c:v>
                </c:pt>
                <c:pt idx="20556">
                  <c:v>43566.707916666666</c:v>
                </c:pt>
                <c:pt idx="20557">
                  <c:v>43566.773680555554</c:v>
                </c:pt>
                <c:pt idx="20558">
                  <c:v>43568.710405092592</c:v>
                </c:pt>
                <c:pt idx="20559">
                  <c:v>43568.733587962961</c:v>
                </c:pt>
                <c:pt idx="20560">
                  <c:v>43570.743020833332</c:v>
                </c:pt>
                <c:pt idx="20561">
                  <c:v>43570.75105324074</c:v>
                </c:pt>
                <c:pt idx="20562">
                  <c:v>43572.400381944448</c:v>
                </c:pt>
                <c:pt idx="20563">
                  <c:v>43575.750775462962</c:v>
                </c:pt>
                <c:pt idx="20564">
                  <c:v>43579.345694444448</c:v>
                </c:pt>
                <c:pt idx="20565">
                  <c:v>43581.488657407404</c:v>
                </c:pt>
                <c:pt idx="20566">
                  <c:v>43583.33394675926</c:v>
                </c:pt>
                <c:pt idx="20567">
                  <c:v>43583.518865740742</c:v>
                </c:pt>
                <c:pt idx="20568">
                  <c:v>43583.5234375</c:v>
                </c:pt>
                <c:pt idx="20569">
                  <c:v>43583.527939814812</c:v>
                </c:pt>
                <c:pt idx="20570">
                  <c:v>43583.541006944448</c:v>
                </c:pt>
                <c:pt idx="20571">
                  <c:v>43583.545520833337</c:v>
                </c:pt>
                <c:pt idx="20572">
                  <c:v>43583.55909722222</c:v>
                </c:pt>
                <c:pt idx="20573">
                  <c:v>43584.49077546296</c:v>
                </c:pt>
                <c:pt idx="20574">
                  <c:v>43584.496990740743</c:v>
                </c:pt>
                <c:pt idx="20575">
                  <c:v>43584.502997685187</c:v>
                </c:pt>
                <c:pt idx="20576">
                  <c:v>43584.508958333332</c:v>
                </c:pt>
                <c:pt idx="20577">
                  <c:v>43584.514722222222</c:v>
                </c:pt>
                <c:pt idx="20578">
                  <c:v>43584.52034722222</c:v>
                </c:pt>
                <c:pt idx="20579">
                  <c:v>43584.525879629633</c:v>
                </c:pt>
                <c:pt idx="20580">
                  <c:v>43584.531145833331</c:v>
                </c:pt>
                <c:pt idx="20581">
                  <c:v>43584.536226851851</c:v>
                </c:pt>
                <c:pt idx="20582">
                  <c:v>43584.556168981479</c:v>
                </c:pt>
                <c:pt idx="20583">
                  <c:v>43584.560995370368</c:v>
                </c:pt>
                <c:pt idx="20584">
                  <c:v>43584.588217592594</c:v>
                </c:pt>
                <c:pt idx="20585">
                  <c:v>43584.744976851849</c:v>
                </c:pt>
                <c:pt idx="20586">
                  <c:v>43585.361539351848</c:v>
                </c:pt>
                <c:pt idx="20587">
                  <c:v>43585.397129629629</c:v>
                </c:pt>
                <c:pt idx="20588">
                  <c:v>43585.418425925927</c:v>
                </c:pt>
                <c:pt idx="20589">
                  <c:v>43585.427303240744</c:v>
                </c:pt>
                <c:pt idx="20590">
                  <c:v>43585.435520833336</c:v>
                </c:pt>
                <c:pt idx="20591">
                  <c:v>43585.450219907405</c:v>
                </c:pt>
                <c:pt idx="20592">
                  <c:v>43585.579918981479</c:v>
                </c:pt>
                <c:pt idx="20593">
                  <c:v>43585.616875</c:v>
                </c:pt>
                <c:pt idx="20594">
                  <c:v>43585.621041666665</c:v>
                </c:pt>
                <c:pt idx="20595">
                  <c:v>43585.625277777777</c:v>
                </c:pt>
                <c:pt idx="20596">
                  <c:v>43585.629560185182</c:v>
                </c:pt>
                <c:pt idx="20597">
                  <c:v>43585.633946759262</c:v>
                </c:pt>
                <c:pt idx="20598">
                  <c:v>43585.63857638889</c:v>
                </c:pt>
                <c:pt idx="20599">
                  <c:v>43585.643136574072</c:v>
                </c:pt>
                <c:pt idx="20600">
                  <c:v>43585.700590277775</c:v>
                </c:pt>
                <c:pt idx="20601">
                  <c:v>43585.706597222219</c:v>
                </c:pt>
                <c:pt idx="20602">
                  <c:v>43586.361238425925</c:v>
                </c:pt>
                <c:pt idx="20603">
                  <c:v>43586.379374999997</c:v>
                </c:pt>
                <c:pt idx="20604">
                  <c:v>43586.404502314814</c:v>
                </c:pt>
                <c:pt idx="20605">
                  <c:v>43586.411944444444</c:v>
                </c:pt>
                <c:pt idx="20606">
                  <c:v>43586.41851851852</c:v>
                </c:pt>
                <c:pt idx="20607">
                  <c:v>43586.424988425926</c:v>
                </c:pt>
                <c:pt idx="20608">
                  <c:v>43586.430902777778</c:v>
                </c:pt>
                <c:pt idx="20609">
                  <c:v>43586.437037037038</c:v>
                </c:pt>
                <c:pt idx="20610">
                  <c:v>43586.44258101852</c:v>
                </c:pt>
                <c:pt idx="20611">
                  <c:v>43586.463645833333</c:v>
                </c:pt>
                <c:pt idx="20612">
                  <c:v>43586.468425925923</c:v>
                </c:pt>
                <c:pt idx="20613">
                  <c:v>43586.473182870373</c:v>
                </c:pt>
                <c:pt idx="20614">
                  <c:v>43586.477812500001</c:v>
                </c:pt>
                <c:pt idx="20615">
                  <c:v>43586.482592592591</c:v>
                </c:pt>
                <c:pt idx="20616">
                  <c:v>43586.487395833334</c:v>
                </c:pt>
                <c:pt idx="20617">
                  <c:v>43586.491909722223</c:v>
                </c:pt>
                <c:pt idx="20618">
                  <c:v>43586.496435185189</c:v>
                </c:pt>
                <c:pt idx="20619">
                  <c:v>43586.501076388886</c:v>
                </c:pt>
                <c:pt idx="20620">
                  <c:v>43586.505601851852</c:v>
                </c:pt>
                <c:pt idx="20621">
                  <c:v>43586.510266203702</c:v>
                </c:pt>
                <c:pt idx="20622">
                  <c:v>43586.515185185184</c:v>
                </c:pt>
                <c:pt idx="20623">
                  <c:v>43586.520138888889</c:v>
                </c:pt>
                <c:pt idx="20624">
                  <c:v>43586.525358796294</c:v>
                </c:pt>
                <c:pt idx="20625">
                  <c:v>43586.530104166668</c:v>
                </c:pt>
                <c:pt idx="20626">
                  <c:v>43586.534537037034</c:v>
                </c:pt>
                <c:pt idx="20627">
                  <c:v>43586.539293981485</c:v>
                </c:pt>
                <c:pt idx="20628">
                  <c:v>43586.556041666663</c:v>
                </c:pt>
                <c:pt idx="20629">
                  <c:v>43587.660775462966</c:v>
                </c:pt>
                <c:pt idx="20630">
                  <c:v>43587.697523148148</c:v>
                </c:pt>
                <c:pt idx="20631">
                  <c:v>43587.715324074074</c:v>
                </c:pt>
                <c:pt idx="20632">
                  <c:v>43587.720057870371</c:v>
                </c:pt>
                <c:pt idx="20633">
                  <c:v>43587.729687500003</c:v>
                </c:pt>
                <c:pt idx="20634">
                  <c:v>43588.393587962964</c:v>
                </c:pt>
                <c:pt idx="20635">
                  <c:v>43588.401006944441</c:v>
                </c:pt>
                <c:pt idx="20636">
                  <c:v>43588.412476851852</c:v>
                </c:pt>
                <c:pt idx="20637">
                  <c:v>43588.454965277779</c:v>
                </c:pt>
                <c:pt idx="20638">
                  <c:v>43590.377997685187</c:v>
                </c:pt>
                <c:pt idx="20639">
                  <c:v>43590.387708333335</c:v>
                </c:pt>
                <c:pt idx="20640">
                  <c:v>43590.395138888889</c:v>
                </c:pt>
                <c:pt idx="20641">
                  <c:v>43590.402546296296</c:v>
                </c:pt>
                <c:pt idx="20642">
                  <c:v>43590.409884259258</c:v>
                </c:pt>
                <c:pt idx="20643">
                  <c:v>43590.417557870373</c:v>
                </c:pt>
                <c:pt idx="20644">
                  <c:v>43590.423854166664</c:v>
                </c:pt>
                <c:pt idx="20645">
                  <c:v>43590.430277777778</c:v>
                </c:pt>
                <c:pt idx="20646">
                  <c:v>43590.437037037038</c:v>
                </c:pt>
                <c:pt idx="20647">
                  <c:v>43590.450613425928</c:v>
                </c:pt>
                <c:pt idx="20648">
                  <c:v>43590.457199074073</c:v>
                </c:pt>
                <c:pt idx="20649">
                  <c:v>43590.469664351855</c:v>
                </c:pt>
                <c:pt idx="20650">
                  <c:v>43590.48201388889</c:v>
                </c:pt>
                <c:pt idx="20651">
                  <c:v>43590.487129629626</c:v>
                </c:pt>
                <c:pt idx="20652">
                  <c:v>43590.492372685185</c:v>
                </c:pt>
                <c:pt idx="20653">
                  <c:v>43590.497303240743</c:v>
                </c:pt>
                <c:pt idx="20654">
                  <c:v>43590.502349537041</c:v>
                </c:pt>
                <c:pt idx="20655">
                  <c:v>43590.512476851851</c:v>
                </c:pt>
                <c:pt idx="20656">
                  <c:v>43590.522523148145</c:v>
                </c:pt>
                <c:pt idx="20657">
                  <c:v>43590.610011574077</c:v>
                </c:pt>
                <c:pt idx="20658">
                  <c:v>43590.61383101852</c:v>
                </c:pt>
                <c:pt idx="20659">
                  <c:v>43590.617534722223</c:v>
                </c:pt>
                <c:pt idx="20660">
                  <c:v>43590.637002314812</c:v>
                </c:pt>
                <c:pt idx="20661">
                  <c:v>43590.765034722222</c:v>
                </c:pt>
                <c:pt idx="20662">
                  <c:v>43591.381805555553</c:v>
                </c:pt>
                <c:pt idx="20663">
                  <c:v>43591.38853009259</c:v>
                </c:pt>
                <c:pt idx="20664">
                  <c:v>43591.40662037037</c:v>
                </c:pt>
                <c:pt idx="20665">
                  <c:v>43591.412476851852</c:v>
                </c:pt>
                <c:pt idx="20666">
                  <c:v>43591.418206018519</c:v>
                </c:pt>
                <c:pt idx="20667">
                  <c:v>43591.47247685185</c:v>
                </c:pt>
                <c:pt idx="20668">
                  <c:v>43591.477500000001</c:v>
                </c:pt>
                <c:pt idx="20669">
                  <c:v>43591.482499999998</c:v>
                </c:pt>
                <c:pt idx="20670">
                  <c:v>43591.487511574072</c:v>
                </c:pt>
                <c:pt idx="20671">
                  <c:v>43591.492210648146</c:v>
                </c:pt>
                <c:pt idx="20672">
                  <c:v>43591.497013888889</c:v>
                </c:pt>
                <c:pt idx="20673">
                  <c:v>43591.501817129632</c:v>
                </c:pt>
                <c:pt idx="20674">
                  <c:v>43591.506643518522</c:v>
                </c:pt>
                <c:pt idx="20675">
                  <c:v>43591.511840277781</c:v>
                </c:pt>
                <c:pt idx="20676">
                  <c:v>43591.516747685186</c:v>
                </c:pt>
                <c:pt idx="20677">
                  <c:v>43591.522349537037</c:v>
                </c:pt>
                <c:pt idx="20678">
                  <c:v>43591.558263888888</c:v>
                </c:pt>
                <c:pt idx="20679">
                  <c:v>43591.566689814812</c:v>
                </c:pt>
                <c:pt idx="20680">
                  <c:v>43591.571261574078</c:v>
                </c:pt>
                <c:pt idx="20681">
                  <c:v>43591.584537037037</c:v>
                </c:pt>
                <c:pt idx="20682">
                  <c:v>43591.588842592595</c:v>
                </c:pt>
                <c:pt idx="20683">
                  <c:v>43591.623831018522</c:v>
                </c:pt>
                <c:pt idx="20684">
                  <c:v>43591.675324074073</c:v>
                </c:pt>
                <c:pt idx="20685">
                  <c:v>43592.372141203705</c:v>
                </c:pt>
                <c:pt idx="20686">
                  <c:v>43592.382986111108</c:v>
                </c:pt>
                <c:pt idx="20687">
                  <c:v>43592.397777777776</c:v>
                </c:pt>
                <c:pt idx="20688">
                  <c:v>43592.404629629629</c:v>
                </c:pt>
                <c:pt idx="20689">
                  <c:v>43592.411145833335</c:v>
                </c:pt>
                <c:pt idx="20690">
                  <c:v>43593.349120370367</c:v>
                </c:pt>
                <c:pt idx="20691">
                  <c:v>43593.435648148145</c:v>
                </c:pt>
                <c:pt idx="20692">
                  <c:v>43593.440810185188</c:v>
                </c:pt>
                <c:pt idx="20693">
                  <c:v>43593.450914351852</c:v>
                </c:pt>
                <c:pt idx="20694">
                  <c:v>43593.456331018519</c:v>
                </c:pt>
                <c:pt idx="20695">
                  <c:v>43593.461597222224</c:v>
                </c:pt>
                <c:pt idx="20696">
                  <c:v>43593.46675925926</c:v>
                </c:pt>
                <c:pt idx="20697">
                  <c:v>43593.472002314818</c:v>
                </c:pt>
                <c:pt idx="20698">
                  <c:v>43593.476967592593</c:v>
                </c:pt>
                <c:pt idx="20699">
                  <c:v>43593.481550925928</c:v>
                </c:pt>
                <c:pt idx="20700">
                  <c:v>43593.48605324074</c:v>
                </c:pt>
                <c:pt idx="20701">
                  <c:v>43593.490590277775</c:v>
                </c:pt>
                <c:pt idx="20702">
                  <c:v>43593.495405092595</c:v>
                </c:pt>
                <c:pt idx="20703">
                  <c:v>43593.4999537037</c:v>
                </c:pt>
                <c:pt idx="20704">
                  <c:v>43593.504687499997</c:v>
                </c:pt>
                <c:pt idx="20705">
                  <c:v>43593.514664351853</c:v>
                </c:pt>
                <c:pt idx="20706">
                  <c:v>43593.51934027778</c:v>
                </c:pt>
                <c:pt idx="20707">
                  <c:v>43593.524108796293</c:v>
                </c:pt>
                <c:pt idx="20708">
                  <c:v>43593.52853009259</c:v>
                </c:pt>
                <c:pt idx="20709">
                  <c:v>43593.532939814817</c:v>
                </c:pt>
                <c:pt idx="20710">
                  <c:v>43593.537361111114</c:v>
                </c:pt>
                <c:pt idx="20711">
                  <c:v>43593.541493055556</c:v>
                </c:pt>
                <c:pt idx="20712">
                  <c:v>43593.545787037037</c:v>
                </c:pt>
                <c:pt idx="20713">
                  <c:v>43593.550150462965</c:v>
                </c:pt>
                <c:pt idx="20714">
                  <c:v>43593.563356481478</c:v>
                </c:pt>
                <c:pt idx="20715">
                  <c:v>43593.571909722225</c:v>
                </c:pt>
                <c:pt idx="20716">
                  <c:v>43593.57607638889</c:v>
                </c:pt>
                <c:pt idx="20717">
                  <c:v>43593.580625000002</c:v>
                </c:pt>
                <c:pt idx="20718">
                  <c:v>43593.58489583333</c:v>
                </c:pt>
                <c:pt idx="20719">
                  <c:v>43593.589085648149</c:v>
                </c:pt>
                <c:pt idx="20720">
                  <c:v>43593.593206018515</c:v>
                </c:pt>
                <c:pt idx="20721">
                  <c:v>43593.605324074073</c:v>
                </c:pt>
                <c:pt idx="20722">
                  <c:v>43593.6171412037</c:v>
                </c:pt>
                <c:pt idx="20723">
                  <c:v>43593.671689814815</c:v>
                </c:pt>
                <c:pt idx="20724">
                  <c:v>43593.676122685189</c:v>
                </c:pt>
                <c:pt idx="20725">
                  <c:v>43593.68246527778</c:v>
                </c:pt>
                <c:pt idx="20726">
                  <c:v>43593.688217592593</c:v>
                </c:pt>
                <c:pt idx="20727">
                  <c:v>43594.389328703706</c:v>
                </c:pt>
                <c:pt idx="20728">
                  <c:v>43594.447129629632</c:v>
                </c:pt>
                <c:pt idx="20729">
                  <c:v>43594.452766203707</c:v>
                </c:pt>
                <c:pt idx="20730">
                  <c:v>43594.458738425928</c:v>
                </c:pt>
                <c:pt idx="20731">
                  <c:v>43594.464004629626</c:v>
                </c:pt>
                <c:pt idx="20732">
                  <c:v>43594.470023148147</c:v>
                </c:pt>
                <c:pt idx="20733">
                  <c:v>43594.475752314815</c:v>
                </c:pt>
                <c:pt idx="20734">
                  <c:v>43594.481030092589</c:v>
                </c:pt>
                <c:pt idx="20735">
                  <c:v>43594.486342592594</c:v>
                </c:pt>
                <c:pt idx="20736">
                  <c:v>43594.491608796299</c:v>
                </c:pt>
                <c:pt idx="20737">
                  <c:v>43594.496608796297</c:v>
                </c:pt>
                <c:pt idx="20738">
                  <c:v>43594.501597222225</c:v>
                </c:pt>
                <c:pt idx="20739">
                  <c:v>43594.506597222222</c:v>
                </c:pt>
                <c:pt idx="20740">
                  <c:v>43594.51153935185</c:v>
                </c:pt>
                <c:pt idx="20741">
                  <c:v>43594.516736111109</c:v>
                </c:pt>
                <c:pt idx="20742">
                  <c:v>43594.521909722222</c:v>
                </c:pt>
                <c:pt idx="20743">
                  <c:v>43594.526967592596</c:v>
                </c:pt>
                <c:pt idx="20744">
                  <c:v>43594.536909722221</c:v>
                </c:pt>
                <c:pt idx="20745">
                  <c:v>43594.541770833333</c:v>
                </c:pt>
                <c:pt idx="20746">
                  <c:v>43594.550949074073</c:v>
                </c:pt>
                <c:pt idx="20747">
                  <c:v>43594.555127314816</c:v>
                </c:pt>
                <c:pt idx="20748">
                  <c:v>43594.559513888889</c:v>
                </c:pt>
                <c:pt idx="20749">
                  <c:v>43594.564062500001</c:v>
                </c:pt>
                <c:pt idx="20750">
                  <c:v>43594.568460648145</c:v>
                </c:pt>
                <c:pt idx="20751">
                  <c:v>43594.572627314818</c:v>
                </c:pt>
                <c:pt idx="20752">
                  <c:v>43594.576724537037</c:v>
                </c:pt>
                <c:pt idx="20753">
                  <c:v>43594.581018518518</c:v>
                </c:pt>
                <c:pt idx="20754">
                  <c:v>43594.585601851853</c:v>
                </c:pt>
                <c:pt idx="20755">
                  <c:v>43594.589641203704</c:v>
                </c:pt>
                <c:pt idx="20756">
                  <c:v>43594.593645833331</c:v>
                </c:pt>
                <c:pt idx="20757">
                  <c:v>43594.597673611112</c:v>
                </c:pt>
                <c:pt idx="20758">
                  <c:v>43594.602175925924</c:v>
                </c:pt>
                <c:pt idx="20759">
                  <c:v>43594.60633101852</c:v>
                </c:pt>
                <c:pt idx="20760">
                  <c:v>43594.659270833334</c:v>
                </c:pt>
                <c:pt idx="20761">
                  <c:v>43594.71943287037</c:v>
                </c:pt>
                <c:pt idx="20762">
                  <c:v>43594.755127314813</c:v>
                </c:pt>
                <c:pt idx="20763">
                  <c:v>43595.333796296298</c:v>
                </c:pt>
                <c:pt idx="20764">
                  <c:v>43595.55028935185</c:v>
                </c:pt>
                <c:pt idx="20765">
                  <c:v>43595.574791666666</c:v>
                </c:pt>
                <c:pt idx="20766">
                  <c:v>43595.578923611109</c:v>
                </c:pt>
                <c:pt idx="20767">
                  <c:v>43595.609456018516</c:v>
                </c:pt>
                <c:pt idx="20768">
                  <c:v>43595.613865740743</c:v>
                </c:pt>
                <c:pt idx="20769">
                  <c:v>43595.622997685183</c:v>
                </c:pt>
                <c:pt idx="20770">
                  <c:v>43595.68378472222</c:v>
                </c:pt>
                <c:pt idx="20771">
                  <c:v>43595.688530092593</c:v>
                </c:pt>
                <c:pt idx="20772">
                  <c:v>43596.349131944444</c:v>
                </c:pt>
                <c:pt idx="20773">
                  <c:v>43596.402962962966</c:v>
                </c:pt>
                <c:pt idx="20774">
                  <c:v>43596.410370370373</c:v>
                </c:pt>
                <c:pt idx="20775">
                  <c:v>43596.416388888887</c:v>
                </c:pt>
                <c:pt idx="20776">
                  <c:v>43596.4221412037</c:v>
                </c:pt>
                <c:pt idx="20777">
                  <c:v>43596.427951388891</c:v>
                </c:pt>
                <c:pt idx="20778">
                  <c:v>43596.43378472222</c:v>
                </c:pt>
                <c:pt idx="20779">
                  <c:v>43596.43953703704</c:v>
                </c:pt>
                <c:pt idx="20780">
                  <c:v>43596.445219907408</c:v>
                </c:pt>
                <c:pt idx="20781">
                  <c:v>43596.450798611113</c:v>
                </c:pt>
                <c:pt idx="20782">
                  <c:v>43596.456712962965</c:v>
                </c:pt>
                <c:pt idx="20783">
                  <c:v>43596.462754629632</c:v>
                </c:pt>
                <c:pt idx="20784">
                  <c:v>43596.468912037039</c:v>
                </c:pt>
                <c:pt idx="20785">
                  <c:v>43596.474756944444</c:v>
                </c:pt>
                <c:pt idx="20786">
                  <c:v>43596.480717592596</c:v>
                </c:pt>
                <c:pt idx="20787">
                  <c:v>43596.486631944441</c:v>
                </c:pt>
                <c:pt idx="20788">
                  <c:v>43596.492361111108</c:v>
                </c:pt>
                <c:pt idx="20789">
                  <c:v>43596.497893518521</c:v>
                </c:pt>
                <c:pt idx="20790">
                  <c:v>43596.503206018519</c:v>
                </c:pt>
                <c:pt idx="20791">
                  <c:v>43596.51766203704</c:v>
                </c:pt>
                <c:pt idx="20792">
                  <c:v>43596.522662037038</c:v>
                </c:pt>
                <c:pt idx="20793">
                  <c:v>43596.532071759262</c:v>
                </c:pt>
                <c:pt idx="20794">
                  <c:v>43596.541388888887</c:v>
                </c:pt>
                <c:pt idx="20795">
                  <c:v>43596.550821759258</c:v>
                </c:pt>
                <c:pt idx="20796">
                  <c:v>43596.555625000001</c:v>
                </c:pt>
                <c:pt idx="20797">
                  <c:v>43596.560127314813</c:v>
                </c:pt>
                <c:pt idx="20798">
                  <c:v>43596.574189814812</c:v>
                </c:pt>
                <c:pt idx="20799">
                  <c:v>43596.578344907408</c:v>
                </c:pt>
                <c:pt idx="20800">
                  <c:v>43596.583715277775</c:v>
                </c:pt>
                <c:pt idx="20801">
                  <c:v>43596.588125000002</c:v>
                </c:pt>
                <c:pt idx="20802">
                  <c:v>43596.593449074076</c:v>
                </c:pt>
                <c:pt idx="20803">
                  <c:v>43596.597627314812</c:v>
                </c:pt>
                <c:pt idx="20804">
                  <c:v>43596.602511574078</c:v>
                </c:pt>
                <c:pt idx="20805">
                  <c:v>43596.606678240743</c:v>
                </c:pt>
                <c:pt idx="20806">
                  <c:v>43596.610891203702</c:v>
                </c:pt>
                <c:pt idx="20807">
                  <c:v>43596.615300925929</c:v>
                </c:pt>
                <c:pt idx="20808">
                  <c:v>43596.620347222219</c:v>
                </c:pt>
                <c:pt idx="20809">
                  <c:v>43596.625138888892</c:v>
                </c:pt>
                <c:pt idx="20810">
                  <c:v>43596.629687499997</c:v>
                </c:pt>
                <c:pt idx="20811">
                  <c:v>43596.633900462963</c:v>
                </c:pt>
                <c:pt idx="20812">
                  <c:v>43596.637962962966</c:v>
                </c:pt>
                <c:pt idx="20813">
                  <c:v>43596.642094907409</c:v>
                </c:pt>
                <c:pt idx="20814">
                  <c:v>43596.646226851852</c:v>
                </c:pt>
                <c:pt idx="20815">
                  <c:v>43596.650335648148</c:v>
                </c:pt>
                <c:pt idx="20816">
                  <c:v>43596.654467592591</c:v>
                </c:pt>
                <c:pt idx="20817">
                  <c:v>43596.658668981479</c:v>
                </c:pt>
                <c:pt idx="20818">
                  <c:v>43596.662858796299</c:v>
                </c:pt>
                <c:pt idx="20819">
                  <c:v>43596.666990740741</c:v>
                </c:pt>
                <c:pt idx="20820">
                  <c:v>43596.671099537038</c:v>
                </c:pt>
                <c:pt idx="20821">
                  <c:v>43596.67527777778</c:v>
                </c:pt>
                <c:pt idx="20822">
                  <c:v>43596.679548611108</c:v>
                </c:pt>
                <c:pt idx="20823">
                  <c:v>43596.68378472222</c:v>
                </c:pt>
                <c:pt idx="20824">
                  <c:v>43596.687986111108</c:v>
                </c:pt>
                <c:pt idx="20825">
                  <c:v>43596.692280092589</c:v>
                </c:pt>
                <c:pt idx="20826">
                  <c:v>43596.69667824074</c:v>
                </c:pt>
                <c:pt idx="20827">
                  <c:v>43596.70113425926</c:v>
                </c:pt>
                <c:pt idx="20828">
                  <c:v>43596.710324074076</c:v>
                </c:pt>
                <c:pt idx="20829">
                  <c:v>43596.715138888889</c:v>
                </c:pt>
                <c:pt idx="20830">
                  <c:v>43596.720011574071</c:v>
                </c:pt>
                <c:pt idx="20831">
                  <c:v>43596.725219907406</c:v>
                </c:pt>
                <c:pt idx="20832">
                  <c:v>43596.73065972222</c:v>
                </c:pt>
                <c:pt idx="20833">
                  <c:v>43596.736574074072</c:v>
                </c:pt>
                <c:pt idx="20834">
                  <c:v>43596.742928240739</c:v>
                </c:pt>
                <c:pt idx="20835">
                  <c:v>43596.750335648147</c:v>
                </c:pt>
                <c:pt idx="20836">
                  <c:v>43596.759375000001</c:v>
                </c:pt>
                <c:pt idx="20837">
                  <c:v>43597.345960648148</c:v>
                </c:pt>
                <c:pt idx="20838">
                  <c:v>43597.359976851854</c:v>
                </c:pt>
                <c:pt idx="20839">
                  <c:v>43597.36822916667</c:v>
                </c:pt>
                <c:pt idx="20840">
                  <c:v>43597.375648148147</c:v>
                </c:pt>
                <c:pt idx="20841">
                  <c:v>43597.382615740738</c:v>
                </c:pt>
                <c:pt idx="20842">
                  <c:v>43597.389166666668</c:v>
                </c:pt>
                <c:pt idx="20843">
                  <c:v>43597.395590277774</c:v>
                </c:pt>
                <c:pt idx="20844">
                  <c:v>43597.401712962965</c:v>
                </c:pt>
                <c:pt idx="20845">
                  <c:v>43597.407835648148</c:v>
                </c:pt>
                <c:pt idx="20846">
                  <c:v>43597.414097222223</c:v>
                </c:pt>
                <c:pt idx="20847">
                  <c:v>43597.420381944445</c:v>
                </c:pt>
                <c:pt idx="20848">
                  <c:v>43597.426701388889</c:v>
                </c:pt>
                <c:pt idx="20849">
                  <c:v>43597.432824074072</c:v>
                </c:pt>
                <c:pt idx="20850">
                  <c:v>43597.438923611109</c:v>
                </c:pt>
                <c:pt idx="20851">
                  <c:v>43597.444918981484</c:v>
                </c:pt>
                <c:pt idx="20852">
                  <c:v>43597.450949074075</c:v>
                </c:pt>
                <c:pt idx="20853">
                  <c:v>43597.457025462965</c:v>
                </c:pt>
                <c:pt idx="20854">
                  <c:v>43597.463206018518</c:v>
                </c:pt>
                <c:pt idx="20855">
                  <c:v>43597.469155092593</c:v>
                </c:pt>
                <c:pt idx="20856">
                  <c:v>43597.475023148145</c:v>
                </c:pt>
                <c:pt idx="20857">
                  <c:v>43597.480590277781</c:v>
                </c:pt>
                <c:pt idx="20858">
                  <c:v>43597.486122685186</c:v>
                </c:pt>
                <c:pt idx="20859">
                  <c:v>43597.49145833333</c:v>
                </c:pt>
                <c:pt idx="20860">
                  <c:v>43597.496122685188</c:v>
                </c:pt>
                <c:pt idx="20861">
                  <c:v>43597.500763888886</c:v>
                </c:pt>
                <c:pt idx="20862">
                  <c:v>43597.505254629628</c:v>
                </c:pt>
                <c:pt idx="20863">
                  <c:v>43597.509756944448</c:v>
                </c:pt>
                <c:pt idx="20864">
                  <c:v>43597.51421296296</c:v>
                </c:pt>
                <c:pt idx="20865">
                  <c:v>43597.523194444446</c:v>
                </c:pt>
                <c:pt idx="20866">
                  <c:v>43597.527650462966</c:v>
                </c:pt>
                <c:pt idx="20867">
                  <c:v>43597.541180555556</c:v>
                </c:pt>
                <c:pt idx="20868">
                  <c:v>43597.601909722223</c:v>
                </c:pt>
                <c:pt idx="20869">
                  <c:v>43597.607488425929</c:v>
                </c:pt>
                <c:pt idx="20870">
                  <c:v>43597.613321759258</c:v>
                </c:pt>
                <c:pt idx="20871">
                  <c:v>43597.618692129632</c:v>
                </c:pt>
                <c:pt idx="20872">
                  <c:v>43597.624340277776</c:v>
                </c:pt>
                <c:pt idx="20873">
                  <c:v>43597.630335648151</c:v>
                </c:pt>
                <c:pt idx="20874">
                  <c:v>43597.636030092595</c:v>
                </c:pt>
                <c:pt idx="20875">
                  <c:v>43597.641481481478</c:v>
                </c:pt>
                <c:pt idx="20876">
                  <c:v>43597.647430555553</c:v>
                </c:pt>
                <c:pt idx="20877">
                  <c:v>43597.653877314813</c:v>
                </c:pt>
                <c:pt idx="20878">
                  <c:v>43597.660763888889</c:v>
                </c:pt>
                <c:pt idx="20879">
                  <c:v>43597.684293981481</c:v>
                </c:pt>
                <c:pt idx="20880">
                  <c:v>43597.697800925926</c:v>
                </c:pt>
                <c:pt idx="20881">
                  <c:v>43597.703530092593</c:v>
                </c:pt>
                <c:pt idx="20882">
                  <c:v>43597.709097222221</c:v>
                </c:pt>
                <c:pt idx="20883">
                  <c:v>43597.714317129627</c:v>
                </c:pt>
                <c:pt idx="20884">
                  <c:v>43597.720925925925</c:v>
                </c:pt>
                <c:pt idx="20885">
                  <c:v>43597.729027777779</c:v>
                </c:pt>
                <c:pt idx="20886">
                  <c:v>43597.75204861111</c:v>
                </c:pt>
                <c:pt idx="20887">
                  <c:v>43597.758622685185</c:v>
                </c:pt>
                <c:pt idx="20888">
                  <c:v>43598.384895833333</c:v>
                </c:pt>
                <c:pt idx="20889">
                  <c:v>43598.671840277777</c:v>
                </c:pt>
                <c:pt idx="20890">
                  <c:v>43598.728645833333</c:v>
                </c:pt>
                <c:pt idx="20891">
                  <c:v>43598.734201388892</c:v>
                </c:pt>
                <c:pt idx="20892">
                  <c:v>43598.740300925929</c:v>
                </c:pt>
                <c:pt idx="20893">
                  <c:v>43598.747858796298</c:v>
                </c:pt>
                <c:pt idx="20894">
                  <c:v>43598.75472222222</c:v>
                </c:pt>
                <c:pt idx="20895">
                  <c:v>43601.699571759258</c:v>
                </c:pt>
                <c:pt idx="20896">
                  <c:v>43601.765509259261</c:v>
                </c:pt>
                <c:pt idx="20897">
                  <c:v>43601.777395833335</c:v>
                </c:pt>
                <c:pt idx="20898">
                  <c:v>43602.349247685182</c:v>
                </c:pt>
                <c:pt idx="20899">
                  <c:v>43602.511759259258</c:v>
                </c:pt>
                <c:pt idx="20900">
                  <c:v>43602.516377314816</c:v>
                </c:pt>
                <c:pt idx="20901">
                  <c:v>43602.521064814813</c:v>
                </c:pt>
                <c:pt idx="20902">
                  <c:v>43602.525613425925</c:v>
                </c:pt>
                <c:pt idx="20903">
                  <c:v>43602.53019675926</c:v>
                </c:pt>
                <c:pt idx="20904">
                  <c:v>43602.601331018515</c:v>
                </c:pt>
                <c:pt idx="20905">
                  <c:v>43602.605428240742</c:v>
                </c:pt>
                <c:pt idx="20906">
                  <c:v>43602.609456018516</c:v>
                </c:pt>
                <c:pt idx="20907">
                  <c:v>43602.613437499997</c:v>
                </c:pt>
                <c:pt idx="20908">
                  <c:v>43602.617465277777</c:v>
                </c:pt>
                <c:pt idx="20909">
                  <c:v>43602.621527777781</c:v>
                </c:pt>
                <c:pt idx="20910">
                  <c:v>43602.625648148147</c:v>
                </c:pt>
                <c:pt idx="20911">
                  <c:v>43602.629918981482</c:v>
                </c:pt>
                <c:pt idx="20912">
                  <c:v>43602.633958333332</c:v>
                </c:pt>
                <c:pt idx="20913">
                  <c:v>43602.63821759259</c:v>
                </c:pt>
                <c:pt idx="20914">
                  <c:v>43602.646608796298</c:v>
                </c:pt>
                <c:pt idx="20915">
                  <c:v>43602.662743055553</c:v>
                </c:pt>
                <c:pt idx="20916">
                  <c:v>43602.666898148149</c:v>
                </c:pt>
                <c:pt idx="20917">
                  <c:v>43602.671111111114</c:v>
                </c:pt>
                <c:pt idx="20918">
                  <c:v>43602.675393518519</c:v>
                </c:pt>
                <c:pt idx="20919">
                  <c:v>43602.679791666669</c:v>
                </c:pt>
                <c:pt idx="20920">
                  <c:v>43602.684212962966</c:v>
                </c:pt>
                <c:pt idx="20921">
                  <c:v>43602.688668981478</c:v>
                </c:pt>
                <c:pt idx="20922">
                  <c:v>43602.693182870367</c:v>
                </c:pt>
                <c:pt idx="20923">
                  <c:v>43602.69798611111</c:v>
                </c:pt>
                <c:pt idx="20924">
                  <c:v>43602.702893518515</c:v>
                </c:pt>
                <c:pt idx="20925">
                  <c:v>43602.707951388889</c:v>
                </c:pt>
                <c:pt idx="20926">
                  <c:v>43602.713159722225</c:v>
                </c:pt>
                <c:pt idx="20927">
                  <c:v>43602.718298611115</c:v>
                </c:pt>
                <c:pt idx="20928">
                  <c:v>43602.723553240743</c:v>
                </c:pt>
                <c:pt idx="20929">
                  <c:v>43602.728993055556</c:v>
                </c:pt>
                <c:pt idx="20930">
                  <c:v>43602.734907407408</c:v>
                </c:pt>
                <c:pt idx="20931">
                  <c:v>43602.741377314815</c:v>
                </c:pt>
                <c:pt idx="20932">
                  <c:v>43602.748298611114</c:v>
                </c:pt>
                <c:pt idx="20933">
                  <c:v>43602.755856481483</c:v>
                </c:pt>
                <c:pt idx="20934">
                  <c:v>43602.777916666666</c:v>
                </c:pt>
                <c:pt idx="20935">
                  <c:v>43603.469444444447</c:v>
                </c:pt>
                <c:pt idx="20936">
                  <c:v>43603.476412037038</c:v>
                </c:pt>
                <c:pt idx="20937">
                  <c:v>43603.483275462961</c:v>
                </c:pt>
                <c:pt idx="20938">
                  <c:v>43603.489837962959</c:v>
                </c:pt>
                <c:pt idx="20939">
                  <c:v>43603.496423611112</c:v>
                </c:pt>
                <c:pt idx="20940">
                  <c:v>43603.502951388888</c:v>
                </c:pt>
                <c:pt idx="20941">
                  <c:v>43603.509212962963</c:v>
                </c:pt>
                <c:pt idx="20942">
                  <c:v>43603.515335648146</c:v>
                </c:pt>
                <c:pt idx="20943">
                  <c:v>43603.521157407406</c:v>
                </c:pt>
                <c:pt idx="20944">
                  <c:v>43603.532395833332</c:v>
                </c:pt>
                <c:pt idx="20945">
                  <c:v>43603.537974537037</c:v>
                </c:pt>
                <c:pt idx="20946">
                  <c:v>43603.543437499997</c:v>
                </c:pt>
                <c:pt idx="20947">
                  <c:v>43603.54892361111</c:v>
                </c:pt>
                <c:pt idx="20948">
                  <c:v>43603.554259259261</c:v>
                </c:pt>
                <c:pt idx="20949">
                  <c:v>43603.559467592589</c:v>
                </c:pt>
                <c:pt idx="20950">
                  <c:v>43603.564664351848</c:v>
                </c:pt>
                <c:pt idx="20951">
                  <c:v>43603.569722222222</c:v>
                </c:pt>
                <c:pt idx="20952">
                  <c:v>43603.574756944443</c:v>
                </c:pt>
                <c:pt idx="20953">
                  <c:v>43608.625358796293</c:v>
                </c:pt>
                <c:pt idx="20954">
                  <c:v>43610.38484953704</c:v>
                </c:pt>
                <c:pt idx="20955">
                  <c:v>43610.396145833336</c:v>
                </c:pt>
                <c:pt idx="20956">
                  <c:v>43610.40797453704</c:v>
                </c:pt>
                <c:pt idx="20957">
                  <c:v>43610.419803240744</c:v>
                </c:pt>
                <c:pt idx="20958">
                  <c:v>43610.43068287037</c:v>
                </c:pt>
                <c:pt idx="20959">
                  <c:v>43610.437893518516</c:v>
                </c:pt>
                <c:pt idx="20960">
                  <c:v>43610.44458333333</c:v>
                </c:pt>
                <c:pt idx="20961">
                  <c:v>43610.451342592591</c:v>
                </c:pt>
                <c:pt idx="20962">
                  <c:v>43610.457696759258</c:v>
                </c:pt>
                <c:pt idx="20963">
                  <c:v>43610.463391203702</c:v>
                </c:pt>
                <c:pt idx="20964">
                  <c:v>43610.468923611108</c:v>
                </c:pt>
                <c:pt idx="20965">
                  <c:v>43610.47457175926</c:v>
                </c:pt>
                <c:pt idx="20966">
                  <c:v>43610.480057870373</c:v>
                </c:pt>
                <c:pt idx="20967">
                  <c:v>43610.48541666667</c:v>
                </c:pt>
                <c:pt idx="20968">
                  <c:v>43610.490914351853</c:v>
                </c:pt>
                <c:pt idx="20969">
                  <c:v>43610.496296296296</c:v>
                </c:pt>
                <c:pt idx="20970">
                  <c:v>43610.501064814816</c:v>
                </c:pt>
                <c:pt idx="20971">
                  <c:v>43610.505671296298</c:v>
                </c:pt>
                <c:pt idx="20972">
                  <c:v>43610.510243055556</c:v>
                </c:pt>
                <c:pt idx="20973">
                  <c:v>43610.514907407407</c:v>
                </c:pt>
                <c:pt idx="20974">
                  <c:v>43610.519618055558</c:v>
                </c:pt>
                <c:pt idx="20975">
                  <c:v>43610.524537037039</c:v>
                </c:pt>
                <c:pt idx="20976">
                  <c:v>43610.52920138889</c:v>
                </c:pt>
                <c:pt idx="20977">
                  <c:v>43610.534004629626</c:v>
                </c:pt>
                <c:pt idx="20978">
                  <c:v>43610.538553240738</c:v>
                </c:pt>
                <c:pt idx="20979">
                  <c:v>43610.543009259258</c:v>
                </c:pt>
                <c:pt idx="20980">
                  <c:v>43610.547511574077</c:v>
                </c:pt>
                <c:pt idx="20981">
                  <c:v>43610.551759259259</c:v>
                </c:pt>
                <c:pt idx="20982">
                  <c:v>43610.556087962963</c:v>
                </c:pt>
                <c:pt idx="20983">
                  <c:v>43610.560567129629</c:v>
                </c:pt>
                <c:pt idx="20984">
                  <c:v>43610.565983796296</c:v>
                </c:pt>
                <c:pt idx="20985">
                  <c:v>43610.572025462963</c:v>
                </c:pt>
                <c:pt idx="20986">
                  <c:v>43610.578009259261</c:v>
                </c:pt>
                <c:pt idx="20987">
                  <c:v>43610.583935185183</c:v>
                </c:pt>
                <c:pt idx="20988">
                  <c:v>43610.588379629633</c:v>
                </c:pt>
                <c:pt idx="20989">
                  <c:v>43610.592499999999</c:v>
                </c:pt>
                <c:pt idx="20990">
                  <c:v>43610.596458333333</c:v>
                </c:pt>
                <c:pt idx="20991">
                  <c:v>43610.600474537037</c:v>
                </c:pt>
                <c:pt idx="20992">
                  <c:v>43610.604525462964</c:v>
                </c:pt>
                <c:pt idx="20993">
                  <c:v>43610.608715277776</c:v>
                </c:pt>
                <c:pt idx="20994">
                  <c:v>43610.612847222219</c:v>
                </c:pt>
                <c:pt idx="20995">
                  <c:v>43610.617164351854</c:v>
                </c:pt>
                <c:pt idx="20996">
                  <c:v>43610.623425925929</c:v>
                </c:pt>
                <c:pt idx="20997">
                  <c:v>43610.630277777775</c:v>
                </c:pt>
                <c:pt idx="20998">
                  <c:v>43610.635312500002</c:v>
                </c:pt>
                <c:pt idx="20999">
                  <c:v>43610.640752314815</c:v>
                </c:pt>
                <c:pt idx="21000">
                  <c:v>43610.644930555558</c:v>
                </c:pt>
                <c:pt idx="21001">
                  <c:v>43610.649178240739</c:v>
                </c:pt>
                <c:pt idx="21002">
                  <c:v>43610.661226851851</c:v>
                </c:pt>
                <c:pt idx="21003">
                  <c:v>43610.665335648147</c:v>
                </c:pt>
                <c:pt idx="21004">
                  <c:v>43610.669618055559</c:v>
                </c:pt>
                <c:pt idx="21005">
                  <c:v>43610.673854166664</c:v>
                </c:pt>
                <c:pt idx="21006">
                  <c:v>43610.678090277775</c:v>
                </c:pt>
                <c:pt idx="21007">
                  <c:v>43610.686863425923</c:v>
                </c:pt>
                <c:pt idx="21008">
                  <c:v>43610.691284722219</c:v>
                </c:pt>
                <c:pt idx="21009">
                  <c:v>43610.700462962966</c:v>
                </c:pt>
                <c:pt idx="21010">
                  <c:v>43610.705243055556</c:v>
                </c:pt>
                <c:pt idx="21011">
                  <c:v>43610.710335648146</c:v>
                </c:pt>
                <c:pt idx="21012">
                  <c:v>43610.743680555555</c:v>
                </c:pt>
                <c:pt idx="21013">
                  <c:v>43610.759837962964</c:v>
                </c:pt>
                <c:pt idx="21014">
                  <c:v>43610.771724537037</c:v>
                </c:pt>
                <c:pt idx="21015">
                  <c:v>43611.337060185186</c:v>
                </c:pt>
                <c:pt idx="21016">
                  <c:v>43611.348912037036</c:v>
                </c:pt>
                <c:pt idx="21017">
                  <c:v>43611.360590277778</c:v>
                </c:pt>
                <c:pt idx="21018">
                  <c:v>43611.372465277775</c:v>
                </c:pt>
                <c:pt idx="21019">
                  <c:v>43611.384340277778</c:v>
                </c:pt>
                <c:pt idx="21020">
                  <c:v>43611.393067129633</c:v>
                </c:pt>
                <c:pt idx="21021">
                  <c:v>43611.401689814818</c:v>
                </c:pt>
                <c:pt idx="21022">
                  <c:v>43611.409849537034</c:v>
                </c:pt>
                <c:pt idx="21023">
                  <c:v>43612.773009259261</c:v>
                </c:pt>
                <c:pt idx="21024">
                  <c:v>43613.567013888889</c:v>
                </c:pt>
                <c:pt idx="21025">
                  <c:v>43615.771481481483</c:v>
                </c:pt>
                <c:pt idx="21026">
                  <c:v>43617.492268518516</c:v>
                </c:pt>
                <c:pt idx="21027">
                  <c:v>43619.466134259259</c:v>
                </c:pt>
                <c:pt idx="21028">
                  <c:v>43619.471192129633</c:v>
                </c:pt>
                <c:pt idx="21029">
                  <c:v>43619.661851851852</c:v>
                </c:pt>
                <c:pt idx="21030">
                  <c:v>43619.708981481483</c:v>
                </c:pt>
                <c:pt idx="21031">
                  <c:v>43619.734120370369</c:v>
                </c:pt>
                <c:pt idx="21032">
                  <c:v>43619.742673611108</c:v>
                </c:pt>
                <c:pt idx="21033">
                  <c:v>43621.374560185184</c:v>
                </c:pt>
                <c:pt idx="21034">
                  <c:v>43621.381712962961</c:v>
                </c:pt>
                <c:pt idx="21035">
                  <c:v>43621.416712962964</c:v>
                </c:pt>
                <c:pt idx="21036">
                  <c:v>43621.442372685182</c:v>
                </c:pt>
                <c:pt idx="21037">
                  <c:v>43621.45008101852</c:v>
                </c:pt>
                <c:pt idx="21038">
                  <c:v>43621.455625000002</c:v>
                </c:pt>
                <c:pt idx="21039">
                  <c:v>43621.461504629631</c:v>
                </c:pt>
                <c:pt idx="21040">
                  <c:v>43621.467442129629</c:v>
                </c:pt>
                <c:pt idx="21041">
                  <c:v>43621.473344907405</c:v>
                </c:pt>
                <c:pt idx="21042">
                  <c:v>43621.580983796295</c:v>
                </c:pt>
                <c:pt idx="21043">
                  <c:v>43621.586076388892</c:v>
                </c:pt>
                <c:pt idx="21044">
                  <c:v>43621.591064814813</c:v>
                </c:pt>
                <c:pt idx="21045">
                  <c:v>43621.618460648147</c:v>
                </c:pt>
                <c:pt idx="21046">
                  <c:v>43621.630740740744</c:v>
                </c:pt>
                <c:pt idx="21047">
                  <c:v>43621.665752314817</c:v>
                </c:pt>
                <c:pt idx="21048">
                  <c:v>43623.333437499998</c:v>
                </c:pt>
                <c:pt idx="21049">
                  <c:v>43623.368113425924</c:v>
                </c:pt>
                <c:pt idx="21050">
                  <c:v>43623.375902777778</c:v>
                </c:pt>
                <c:pt idx="21051">
                  <c:v>43623.458668981482</c:v>
                </c:pt>
                <c:pt idx="21052">
                  <c:v>43623.465277777781</c:v>
                </c:pt>
                <c:pt idx="21053">
                  <c:v>43623.471562500003</c:v>
                </c:pt>
                <c:pt idx="21054">
                  <c:v>43623.477696759262</c:v>
                </c:pt>
                <c:pt idx="21055">
                  <c:v>43623.483564814815</c:v>
                </c:pt>
                <c:pt idx="21056">
                  <c:v>43623.489201388889</c:v>
                </c:pt>
                <c:pt idx="21057">
                  <c:v>43623.495069444441</c:v>
                </c:pt>
                <c:pt idx="21058">
                  <c:v>43623.500636574077</c:v>
                </c:pt>
                <c:pt idx="21059">
                  <c:v>43623.506030092591</c:v>
                </c:pt>
                <c:pt idx="21060">
                  <c:v>43623.511296296296</c:v>
                </c:pt>
                <c:pt idx="21061">
                  <c:v>43623.516574074078</c:v>
                </c:pt>
                <c:pt idx="21062">
                  <c:v>43623.521828703706</c:v>
                </c:pt>
                <c:pt idx="21063">
                  <c:v>43623.526562500003</c:v>
                </c:pt>
                <c:pt idx="21064">
                  <c:v>43623.531747685185</c:v>
                </c:pt>
                <c:pt idx="21065">
                  <c:v>43623.536932870367</c:v>
                </c:pt>
                <c:pt idx="21066">
                  <c:v>43623.542141203703</c:v>
                </c:pt>
                <c:pt idx="21067">
                  <c:v>43623.547384259262</c:v>
                </c:pt>
                <c:pt idx="21068">
                  <c:v>43623.55232638889</c:v>
                </c:pt>
                <c:pt idx="21069">
                  <c:v>43623.557326388887</c:v>
                </c:pt>
                <c:pt idx="21070">
                  <c:v>43623.562291666669</c:v>
                </c:pt>
                <c:pt idx="21071">
                  <c:v>43623.567199074074</c:v>
                </c:pt>
                <c:pt idx="21072">
                  <c:v>43623.57203703704</c:v>
                </c:pt>
                <c:pt idx="21073">
                  <c:v>43623.576539351852</c:v>
                </c:pt>
                <c:pt idx="21074">
                  <c:v>43623.581145833334</c:v>
                </c:pt>
                <c:pt idx="21075">
                  <c:v>43623.585358796299</c:v>
                </c:pt>
                <c:pt idx="21076">
                  <c:v>43623.590104166666</c:v>
                </c:pt>
                <c:pt idx="21077">
                  <c:v>43623.595370370371</c:v>
                </c:pt>
                <c:pt idx="21078">
                  <c:v>43623.603715277779</c:v>
                </c:pt>
                <c:pt idx="21079">
                  <c:v>43623.612488425926</c:v>
                </c:pt>
                <c:pt idx="21080">
                  <c:v>43623.616909722223</c:v>
                </c:pt>
                <c:pt idx="21081">
                  <c:v>43623.620949074073</c:v>
                </c:pt>
                <c:pt idx="21082">
                  <c:v>43623.625428240739</c:v>
                </c:pt>
                <c:pt idx="21083">
                  <c:v>43623.630868055552</c:v>
                </c:pt>
                <c:pt idx="21084">
                  <c:v>43623.641377314816</c:v>
                </c:pt>
                <c:pt idx="21085">
                  <c:v>43623.653043981481</c:v>
                </c:pt>
                <c:pt idx="21086">
                  <c:v>43623.759050925924</c:v>
                </c:pt>
                <c:pt idx="21087">
                  <c:v>43623.770925925928</c:v>
                </c:pt>
                <c:pt idx="21088">
                  <c:v>43624.360601851855</c:v>
                </c:pt>
                <c:pt idx="21089">
                  <c:v>43624.372546296298</c:v>
                </c:pt>
                <c:pt idx="21090">
                  <c:v>43624.381608796299</c:v>
                </c:pt>
                <c:pt idx="21091">
                  <c:v>43624.390567129631</c:v>
                </c:pt>
                <c:pt idx="21092">
                  <c:v>43624.399293981478</c:v>
                </c:pt>
                <c:pt idx="21093">
                  <c:v>43624.407962962963</c:v>
                </c:pt>
                <c:pt idx="21094">
                  <c:v>43624.41615740741</c:v>
                </c:pt>
                <c:pt idx="21095">
                  <c:v>43624.42459490741</c:v>
                </c:pt>
                <c:pt idx="21096">
                  <c:v>43624.432476851849</c:v>
                </c:pt>
                <c:pt idx="21097">
                  <c:v>43624.439826388887</c:v>
                </c:pt>
                <c:pt idx="21098">
                  <c:v>43624.447106481479</c:v>
                </c:pt>
                <c:pt idx="21099">
                  <c:v>43624.453668981485</c:v>
                </c:pt>
                <c:pt idx="21100">
                  <c:v>43624.459641203706</c:v>
                </c:pt>
                <c:pt idx="21101">
                  <c:v>43624.466249999998</c:v>
                </c:pt>
                <c:pt idx="21102">
                  <c:v>43624.472777777781</c:v>
                </c:pt>
                <c:pt idx="21103">
                  <c:v>43624.479421296295</c:v>
                </c:pt>
                <c:pt idx="21104">
                  <c:v>43624.486018518517</c:v>
                </c:pt>
                <c:pt idx="21105">
                  <c:v>43624.4925</c:v>
                </c:pt>
                <c:pt idx="21106">
                  <c:v>43624.498298611114</c:v>
                </c:pt>
                <c:pt idx="21107">
                  <c:v>43624.503750000003</c:v>
                </c:pt>
                <c:pt idx="21108">
                  <c:v>43624.509212962963</c:v>
                </c:pt>
                <c:pt idx="21109">
                  <c:v>43624.513981481483</c:v>
                </c:pt>
                <c:pt idx="21110">
                  <c:v>43624.518865740742</c:v>
                </c:pt>
                <c:pt idx="21111">
                  <c:v>43624.52380787037</c:v>
                </c:pt>
                <c:pt idx="21112">
                  <c:v>43624.528749999998</c:v>
                </c:pt>
                <c:pt idx="21113">
                  <c:v>43624.533750000002</c:v>
                </c:pt>
                <c:pt idx="21114">
                  <c:v>43624.538981481484</c:v>
                </c:pt>
                <c:pt idx="21115">
                  <c:v>43624.54383101852</c:v>
                </c:pt>
                <c:pt idx="21116">
                  <c:v>43624.548692129632</c:v>
                </c:pt>
                <c:pt idx="21117">
                  <c:v>43624.553668981483</c:v>
                </c:pt>
                <c:pt idx="21118">
                  <c:v>43624.55972222222</c:v>
                </c:pt>
                <c:pt idx="21119">
                  <c:v>43624.564699074072</c:v>
                </c:pt>
                <c:pt idx="21120">
                  <c:v>43624.569687499999</c:v>
                </c:pt>
                <c:pt idx="21121">
                  <c:v>43624.574629629627</c:v>
                </c:pt>
                <c:pt idx="21122">
                  <c:v>43624.579409722224</c:v>
                </c:pt>
                <c:pt idx="21123">
                  <c:v>43624.592592592591</c:v>
                </c:pt>
                <c:pt idx="21124">
                  <c:v>43624.708923611113</c:v>
                </c:pt>
                <c:pt idx="21125">
                  <c:v>43624.713831018518</c:v>
                </c:pt>
                <c:pt idx="21126">
                  <c:v>43624.737916666665</c:v>
                </c:pt>
                <c:pt idx="21127">
                  <c:v>43625.345833333333</c:v>
                </c:pt>
                <c:pt idx="21128">
                  <c:v>43625.357754629629</c:v>
                </c:pt>
                <c:pt idx="21129">
                  <c:v>43625.369629629633</c:v>
                </c:pt>
                <c:pt idx="21130">
                  <c:v>43625.381516203706</c:v>
                </c:pt>
                <c:pt idx="21131">
                  <c:v>43625.396967592591</c:v>
                </c:pt>
                <c:pt idx="21132">
                  <c:v>43625.408703703702</c:v>
                </c:pt>
                <c:pt idx="21133">
                  <c:v>43625.419409722221</c:v>
                </c:pt>
                <c:pt idx="21134">
                  <c:v>43625.427708333336</c:v>
                </c:pt>
                <c:pt idx="21135">
                  <c:v>43625.433819444443</c:v>
                </c:pt>
                <c:pt idx="21136">
                  <c:v>43625.439386574071</c:v>
                </c:pt>
                <c:pt idx="21137">
                  <c:v>43625.4453587963</c:v>
                </c:pt>
                <c:pt idx="21138">
                  <c:v>43625.450543981482</c:v>
                </c:pt>
                <c:pt idx="21139">
                  <c:v>43625.45553240741</c:v>
                </c:pt>
                <c:pt idx="21140">
                  <c:v>43625.460486111115</c:v>
                </c:pt>
                <c:pt idx="21141">
                  <c:v>43625.465624999997</c:v>
                </c:pt>
                <c:pt idx="21142">
                  <c:v>43625.471053240741</c:v>
                </c:pt>
                <c:pt idx="21143">
                  <c:v>43625.476168981484</c:v>
                </c:pt>
                <c:pt idx="21144">
                  <c:v>43625.480995370373</c:v>
                </c:pt>
                <c:pt idx="21145">
                  <c:v>43625.485775462963</c:v>
                </c:pt>
                <c:pt idx="21146">
                  <c:v>43625.490590277775</c:v>
                </c:pt>
                <c:pt idx="21147">
                  <c:v>43625.495370370372</c:v>
                </c:pt>
                <c:pt idx="21148">
                  <c:v>43625.500138888892</c:v>
                </c:pt>
                <c:pt idx="21149">
                  <c:v>43625.504872685182</c:v>
                </c:pt>
                <c:pt idx="21150">
                  <c:v>43625.509629629632</c:v>
                </c:pt>
                <c:pt idx="21151">
                  <c:v>43625.514421296299</c:v>
                </c:pt>
                <c:pt idx="21152">
                  <c:v>43625.519143518519</c:v>
                </c:pt>
                <c:pt idx="21153">
                  <c:v>43625.523831018516</c:v>
                </c:pt>
                <c:pt idx="21154">
                  <c:v>43625.528553240743</c:v>
                </c:pt>
                <c:pt idx="21155">
                  <c:v>43625.533182870371</c:v>
                </c:pt>
                <c:pt idx="21156">
                  <c:v>43625.537731481483</c:v>
                </c:pt>
                <c:pt idx="21157">
                  <c:v>43625.542199074072</c:v>
                </c:pt>
                <c:pt idx="21158">
                  <c:v>43625.546539351853</c:v>
                </c:pt>
                <c:pt idx="21159">
                  <c:v>43625.550891203704</c:v>
                </c:pt>
                <c:pt idx="21160">
                  <c:v>43625.555289351854</c:v>
                </c:pt>
                <c:pt idx="21161">
                  <c:v>43625.559618055559</c:v>
                </c:pt>
                <c:pt idx="21162">
                  <c:v>43625.563946759263</c:v>
                </c:pt>
                <c:pt idx="21163">
                  <c:v>43625.56827546296</c:v>
                </c:pt>
                <c:pt idx="21164">
                  <c:v>43625.572615740741</c:v>
                </c:pt>
                <c:pt idx="21165">
                  <c:v>43625.577002314814</c:v>
                </c:pt>
                <c:pt idx="21166">
                  <c:v>43625.581400462965</c:v>
                </c:pt>
                <c:pt idx="21167">
                  <c:v>43625.585740740738</c:v>
                </c:pt>
                <c:pt idx="21168">
                  <c:v>43625.590081018519</c:v>
                </c:pt>
                <c:pt idx="21169">
                  <c:v>43625.594594907408</c:v>
                </c:pt>
                <c:pt idx="21170">
                  <c:v>43625.598946759259</c:v>
                </c:pt>
                <c:pt idx="21171">
                  <c:v>43625.603182870371</c:v>
                </c:pt>
                <c:pt idx="21172">
                  <c:v>43625.60733796296</c:v>
                </c:pt>
                <c:pt idx="21173">
                  <c:v>43625.611435185187</c:v>
                </c:pt>
                <c:pt idx="21174">
                  <c:v>43625.615532407406</c:v>
                </c:pt>
                <c:pt idx="21175">
                  <c:v>43625.619664351849</c:v>
                </c:pt>
                <c:pt idx="21176">
                  <c:v>43625.632222222222</c:v>
                </c:pt>
                <c:pt idx="21177">
                  <c:v>43625.672361111108</c:v>
                </c:pt>
                <c:pt idx="21178">
                  <c:v>43625.700555555559</c:v>
                </c:pt>
                <c:pt idx="21179">
                  <c:v>43625.705451388887</c:v>
                </c:pt>
                <c:pt idx="21180">
                  <c:v>43625.710416666669</c:v>
                </c:pt>
                <c:pt idx="21181">
                  <c:v>43625.715208333335</c:v>
                </c:pt>
                <c:pt idx="21182">
                  <c:v>43625.720081018517</c:v>
                </c:pt>
                <c:pt idx="21183">
                  <c:v>43625.725347222222</c:v>
                </c:pt>
                <c:pt idx="21184">
                  <c:v>43625.730787037035</c:v>
                </c:pt>
                <c:pt idx="21185">
                  <c:v>43625.736979166664</c:v>
                </c:pt>
                <c:pt idx="21186">
                  <c:v>43627.384293981479</c:v>
                </c:pt>
                <c:pt idx="21187">
                  <c:v>43627.735474537039</c:v>
                </c:pt>
                <c:pt idx="21188">
                  <c:v>43628.349120370367</c:v>
                </c:pt>
                <c:pt idx="21189">
                  <c:v>43628.360995370371</c:v>
                </c:pt>
                <c:pt idx="21190">
                  <c:v>43628.372881944444</c:v>
                </c:pt>
                <c:pt idx="21191">
                  <c:v>43628.384756944448</c:v>
                </c:pt>
                <c:pt idx="21192">
                  <c:v>43628.396643518521</c:v>
                </c:pt>
                <c:pt idx="21193">
                  <c:v>43628.408518518518</c:v>
                </c:pt>
                <c:pt idx="21194">
                  <c:v>43628.420405092591</c:v>
                </c:pt>
                <c:pt idx="21195">
                  <c:v>43628.432291666664</c:v>
                </c:pt>
                <c:pt idx="21196">
                  <c:v>43628.444166666668</c:v>
                </c:pt>
                <c:pt idx="21197">
                  <c:v>43628.456041666665</c:v>
                </c:pt>
                <c:pt idx="21198">
                  <c:v>43628.467916666668</c:v>
                </c:pt>
                <c:pt idx="21199">
                  <c:v>43628.479814814818</c:v>
                </c:pt>
                <c:pt idx="21200">
                  <c:v>43628.491585648146</c:v>
                </c:pt>
                <c:pt idx="21201">
                  <c:v>43628.503275462965</c:v>
                </c:pt>
                <c:pt idx="21202">
                  <c:v>43628.526782407411</c:v>
                </c:pt>
                <c:pt idx="21203">
                  <c:v>43628.538032407407</c:v>
                </c:pt>
                <c:pt idx="21204">
                  <c:v>43628.558206018519</c:v>
                </c:pt>
                <c:pt idx="21205">
                  <c:v>43628.566967592589</c:v>
                </c:pt>
                <c:pt idx="21206">
                  <c:v>43628.575486111113</c:v>
                </c:pt>
                <c:pt idx="21207">
                  <c:v>43628.584479166668</c:v>
                </c:pt>
                <c:pt idx="21208">
                  <c:v>43628.593391203707</c:v>
                </c:pt>
                <c:pt idx="21209">
                  <c:v>43628.605196759258</c:v>
                </c:pt>
                <c:pt idx="21210">
                  <c:v>43628.617280092592</c:v>
                </c:pt>
                <c:pt idx="21211">
                  <c:v>43628.629155092596</c:v>
                </c:pt>
                <c:pt idx="21212">
                  <c:v>43628.652905092589</c:v>
                </c:pt>
                <c:pt idx="21213">
                  <c:v>43628.664768518516</c:v>
                </c:pt>
                <c:pt idx="21214">
                  <c:v>43628.736064814817</c:v>
                </c:pt>
                <c:pt idx="21215">
                  <c:v>43628.747939814813</c:v>
                </c:pt>
                <c:pt idx="21216">
                  <c:v>43629.333541666667</c:v>
                </c:pt>
                <c:pt idx="21217">
                  <c:v>43629.435555555552</c:v>
                </c:pt>
                <c:pt idx="21218">
                  <c:v>43629.453958333332</c:v>
                </c:pt>
                <c:pt idx="21219">
                  <c:v>43629.462951388887</c:v>
                </c:pt>
                <c:pt idx="21220">
                  <c:v>43629.470578703702</c:v>
                </c:pt>
                <c:pt idx="21221">
                  <c:v>43629.478101851855</c:v>
                </c:pt>
                <c:pt idx="21222">
                  <c:v>43629.485451388886</c:v>
                </c:pt>
                <c:pt idx="21223">
                  <c:v>43629.492071759261</c:v>
                </c:pt>
                <c:pt idx="21224">
                  <c:v>43629.498495370368</c:v>
                </c:pt>
                <c:pt idx="21225">
                  <c:v>43629.505127314813</c:v>
                </c:pt>
                <c:pt idx="21226">
                  <c:v>43629.511689814812</c:v>
                </c:pt>
                <c:pt idx="21227">
                  <c:v>43629.519074074073</c:v>
                </c:pt>
                <c:pt idx="21228">
                  <c:v>43629.525671296295</c:v>
                </c:pt>
                <c:pt idx="21229">
                  <c:v>43629.532650462963</c:v>
                </c:pt>
                <c:pt idx="21230">
                  <c:v>43629.539131944446</c:v>
                </c:pt>
                <c:pt idx="21231">
                  <c:v>43629.545069444444</c:v>
                </c:pt>
                <c:pt idx="21232">
                  <c:v>43629.563159722224</c:v>
                </c:pt>
                <c:pt idx="21233">
                  <c:v>43629.569050925929</c:v>
                </c:pt>
                <c:pt idx="21234">
                  <c:v>43629.597673611112</c:v>
                </c:pt>
                <c:pt idx="21235">
                  <c:v>43629.602835648147</c:v>
                </c:pt>
                <c:pt idx="21236">
                  <c:v>43629.619537037041</c:v>
                </c:pt>
                <c:pt idx="21237">
                  <c:v>43629.625057870369</c:v>
                </c:pt>
                <c:pt idx="21238">
                  <c:v>43629.630706018521</c:v>
                </c:pt>
                <c:pt idx="21239">
                  <c:v>43629.651087962964</c:v>
                </c:pt>
                <c:pt idx="21240">
                  <c:v>43629.655821759261</c:v>
                </c:pt>
                <c:pt idx="21241">
                  <c:v>43629.665208333332</c:v>
                </c:pt>
                <c:pt idx="21242">
                  <c:v>43629.677256944444</c:v>
                </c:pt>
                <c:pt idx="21243">
                  <c:v>43629.689849537041</c:v>
                </c:pt>
                <c:pt idx="21244">
                  <c:v>43629.696597222224</c:v>
                </c:pt>
                <c:pt idx="21245">
                  <c:v>43629.715937499997</c:v>
                </c:pt>
                <c:pt idx="21246">
                  <c:v>43629.740717592591</c:v>
                </c:pt>
                <c:pt idx="21247">
                  <c:v>43630.349004629628</c:v>
                </c:pt>
                <c:pt idx="21248">
                  <c:v>43630.360925925925</c:v>
                </c:pt>
                <c:pt idx="21249">
                  <c:v>43630.372384259259</c:v>
                </c:pt>
                <c:pt idx="21250">
                  <c:v>43630.383506944447</c:v>
                </c:pt>
                <c:pt idx="21251">
                  <c:v>43630.393680555557</c:v>
                </c:pt>
                <c:pt idx="21252">
                  <c:v>43630.403726851851</c:v>
                </c:pt>
                <c:pt idx="21253">
                  <c:v>43630.412951388891</c:v>
                </c:pt>
                <c:pt idx="21254">
                  <c:v>43630.421967592592</c:v>
                </c:pt>
                <c:pt idx="21255">
                  <c:v>43630.430694444447</c:v>
                </c:pt>
                <c:pt idx="21256">
                  <c:v>43630.438668981478</c:v>
                </c:pt>
                <c:pt idx="21257">
                  <c:v>43630.453645833331</c:v>
                </c:pt>
                <c:pt idx="21258">
                  <c:v>43630.501307870371</c:v>
                </c:pt>
                <c:pt idx="21259">
                  <c:v>43631.349166666667</c:v>
                </c:pt>
                <c:pt idx="21260">
                  <c:v>43631.361030092594</c:v>
                </c:pt>
                <c:pt idx="21261">
                  <c:v>43631.372893518521</c:v>
                </c:pt>
                <c:pt idx="21262">
                  <c:v>43631.38422453704</c:v>
                </c:pt>
                <c:pt idx="21263">
                  <c:v>43631.393831018519</c:v>
                </c:pt>
                <c:pt idx="21264">
                  <c:v>43631.404652777775</c:v>
                </c:pt>
                <c:pt idx="21265">
                  <c:v>43631.412569444445</c:v>
                </c:pt>
                <c:pt idx="21266">
                  <c:v>43631.420347222222</c:v>
                </c:pt>
                <c:pt idx="21267">
                  <c:v>43631.427048611113</c:v>
                </c:pt>
                <c:pt idx="21268">
                  <c:v>43631.434999999998</c:v>
                </c:pt>
                <c:pt idx="21269">
                  <c:v>43631.442256944443</c:v>
                </c:pt>
                <c:pt idx="21270">
                  <c:v>43631.448182870372</c:v>
                </c:pt>
                <c:pt idx="21271">
                  <c:v>43631.453356481485</c:v>
                </c:pt>
                <c:pt idx="21272">
                  <c:v>43631.458912037036</c:v>
                </c:pt>
                <c:pt idx="21273">
                  <c:v>43631.464305555557</c:v>
                </c:pt>
                <c:pt idx="21274">
                  <c:v>43631.579189814816</c:v>
                </c:pt>
                <c:pt idx="21275">
                  <c:v>43631.583969907406</c:v>
                </c:pt>
                <c:pt idx="21276">
                  <c:v>43631.605868055558</c:v>
                </c:pt>
                <c:pt idx="21277">
                  <c:v>43631.627766203703</c:v>
                </c:pt>
                <c:pt idx="21278">
                  <c:v>43631.649884259263</c:v>
                </c:pt>
                <c:pt idx="21279">
                  <c:v>43631.653831018521</c:v>
                </c:pt>
                <c:pt idx="21280">
                  <c:v>43631.658391203702</c:v>
                </c:pt>
                <c:pt idx="21281">
                  <c:v>43631.666643518518</c:v>
                </c:pt>
                <c:pt idx="21282">
                  <c:v>43631.670856481483</c:v>
                </c:pt>
                <c:pt idx="21283">
                  <c:v>43631.679722222223</c:v>
                </c:pt>
                <c:pt idx="21284">
                  <c:v>43631.684212962966</c:v>
                </c:pt>
                <c:pt idx="21285">
                  <c:v>43631.694456018522</c:v>
                </c:pt>
                <c:pt idx="21286">
                  <c:v>43631.700775462959</c:v>
                </c:pt>
                <c:pt idx="21287">
                  <c:v>43631.719826388886</c:v>
                </c:pt>
                <c:pt idx="21288">
                  <c:v>43631.725104166668</c:v>
                </c:pt>
                <c:pt idx="21289">
                  <c:v>43631.73033564815</c:v>
                </c:pt>
                <c:pt idx="21290">
                  <c:v>43631.735972222225</c:v>
                </c:pt>
                <c:pt idx="21291">
                  <c:v>43631.762812499997</c:v>
                </c:pt>
                <c:pt idx="21292">
                  <c:v>43631.770509259259</c:v>
                </c:pt>
                <c:pt idx="21293">
                  <c:v>43632.502662037034</c:v>
                </c:pt>
                <c:pt idx="21294">
                  <c:v>43632.508483796293</c:v>
                </c:pt>
                <c:pt idx="21295">
                  <c:v>43632.514224537037</c:v>
                </c:pt>
                <c:pt idx="21296">
                  <c:v>43632.530717592592</c:v>
                </c:pt>
                <c:pt idx="21297">
                  <c:v>43632.536076388889</c:v>
                </c:pt>
                <c:pt idx="21298">
                  <c:v>43632.546712962961</c:v>
                </c:pt>
                <c:pt idx="21299">
                  <c:v>43632.551898148151</c:v>
                </c:pt>
                <c:pt idx="21300">
                  <c:v>43632.557013888887</c:v>
                </c:pt>
                <c:pt idx="21301">
                  <c:v>43632.657743055555</c:v>
                </c:pt>
                <c:pt idx="21302">
                  <c:v>43632.661979166667</c:v>
                </c:pt>
                <c:pt idx="21303">
                  <c:v>43632.681226851855</c:v>
                </c:pt>
                <c:pt idx="21304">
                  <c:v>43632.693831018521</c:v>
                </c:pt>
                <c:pt idx="21305">
                  <c:v>43632.698900462965</c:v>
                </c:pt>
                <c:pt idx="21306">
                  <c:v>43632.711539351854</c:v>
                </c:pt>
                <c:pt idx="21307">
                  <c:v>43632.719247685185</c:v>
                </c:pt>
                <c:pt idx="21308">
                  <c:v>43632.729421296295</c:v>
                </c:pt>
                <c:pt idx="21309">
                  <c:v>43642.337546296294</c:v>
                </c:pt>
                <c:pt idx="21310">
                  <c:v>43642.391412037039</c:v>
                </c:pt>
                <c:pt idx="21311">
                  <c:v>43642.399004629631</c:v>
                </c:pt>
                <c:pt idx="21312">
                  <c:v>43642.406192129631</c:v>
                </c:pt>
                <c:pt idx="21313">
                  <c:v>43642.412881944445</c:v>
                </c:pt>
                <c:pt idx="21314">
                  <c:v>43642.419398148151</c:v>
                </c:pt>
                <c:pt idx="21315">
                  <c:v>43642.425416666665</c:v>
                </c:pt>
                <c:pt idx="21316">
                  <c:v>43642.431608796294</c:v>
                </c:pt>
                <c:pt idx="21317">
                  <c:v>43642.438136574077</c:v>
                </c:pt>
                <c:pt idx="21318">
                  <c:v>43642.444247685184</c:v>
                </c:pt>
                <c:pt idx="21319">
                  <c:v>43642.449687499997</c:v>
                </c:pt>
                <c:pt idx="21320">
                  <c:v>43642.454861111109</c:v>
                </c:pt>
                <c:pt idx="21321">
                  <c:v>43642.460300925923</c:v>
                </c:pt>
                <c:pt idx="21322">
                  <c:v>43642.466261574074</c:v>
                </c:pt>
                <c:pt idx="21323">
                  <c:v>43642.472418981481</c:v>
                </c:pt>
                <c:pt idx="21324">
                  <c:v>43642.49287037037</c:v>
                </c:pt>
                <c:pt idx="21325">
                  <c:v>43642.498541666668</c:v>
                </c:pt>
                <c:pt idx="21326">
                  <c:v>43642.504305555558</c:v>
                </c:pt>
                <c:pt idx="21327">
                  <c:v>43642.542453703703</c:v>
                </c:pt>
                <c:pt idx="21328">
                  <c:v>43642.565555555557</c:v>
                </c:pt>
                <c:pt idx="21329">
                  <c:v>43642.5700462963</c:v>
                </c:pt>
                <c:pt idx="21330">
                  <c:v>43642.574386574073</c:v>
                </c:pt>
                <c:pt idx="21331">
                  <c:v>43642.578645833331</c:v>
                </c:pt>
                <c:pt idx="21332">
                  <c:v>43642.587534722225</c:v>
                </c:pt>
                <c:pt idx="21333">
                  <c:v>43642.591666666667</c:v>
                </c:pt>
                <c:pt idx="21334">
                  <c:v>43642.595763888887</c:v>
                </c:pt>
                <c:pt idx="21335">
                  <c:v>43642.599907407406</c:v>
                </c:pt>
                <c:pt idx="21336">
                  <c:v>43642.604004629633</c:v>
                </c:pt>
                <c:pt idx="21337">
                  <c:v>43642.608090277776</c:v>
                </c:pt>
                <c:pt idx="21338">
                  <c:v>43642.612083333333</c:v>
                </c:pt>
                <c:pt idx="21339">
                  <c:v>43642.616226851853</c:v>
                </c:pt>
                <c:pt idx="21340">
                  <c:v>43642.620416666665</c:v>
                </c:pt>
                <c:pt idx="21341">
                  <c:v>43642.624699074076</c:v>
                </c:pt>
                <c:pt idx="21342">
                  <c:v>43642.628877314812</c:v>
                </c:pt>
                <c:pt idx="21343">
                  <c:v>43642.632881944446</c:v>
                </c:pt>
                <c:pt idx="21344">
                  <c:v>43642.636805555558</c:v>
                </c:pt>
                <c:pt idx="21345">
                  <c:v>43642.640752314815</c:v>
                </c:pt>
                <c:pt idx="21346">
                  <c:v>43642.644791666666</c:v>
                </c:pt>
                <c:pt idx="21347">
                  <c:v>43642.648888888885</c:v>
                </c:pt>
                <c:pt idx="21348">
                  <c:v>43642.652997685182</c:v>
                </c:pt>
                <c:pt idx="21349">
                  <c:v>43642.657199074078</c:v>
                </c:pt>
                <c:pt idx="21350">
                  <c:v>43642.670092592591</c:v>
                </c:pt>
                <c:pt idx="21351">
                  <c:v>43642.674537037034</c:v>
                </c:pt>
                <c:pt idx="21352">
                  <c:v>43642.741886574076</c:v>
                </c:pt>
                <c:pt idx="21353">
                  <c:v>43642.75540509259</c:v>
                </c:pt>
                <c:pt idx="21354">
                  <c:v>43642.770451388889</c:v>
                </c:pt>
                <c:pt idx="21355">
                  <c:v>43643.349618055552</c:v>
                </c:pt>
                <c:pt idx="21356">
                  <c:v>43643.373043981483</c:v>
                </c:pt>
                <c:pt idx="21357">
                  <c:v>43643.435532407406</c:v>
                </c:pt>
                <c:pt idx="21358">
                  <c:v>43643.443668981483</c:v>
                </c:pt>
                <c:pt idx="21359">
                  <c:v>43643.451828703706</c:v>
                </c:pt>
                <c:pt idx="21360">
                  <c:v>43643.459710648145</c:v>
                </c:pt>
                <c:pt idx="21361">
                  <c:v>43643.467245370368</c:v>
                </c:pt>
                <c:pt idx="21362">
                  <c:v>43643.474606481483</c:v>
                </c:pt>
                <c:pt idx="21363">
                  <c:v>43643.481990740744</c:v>
                </c:pt>
                <c:pt idx="21364">
                  <c:v>43643.48946759259</c:v>
                </c:pt>
                <c:pt idx="21365">
                  <c:v>43643.496423611112</c:v>
                </c:pt>
                <c:pt idx="21366">
                  <c:v>43643.503252314818</c:v>
                </c:pt>
                <c:pt idx="21367">
                  <c:v>43643.50980324074</c:v>
                </c:pt>
                <c:pt idx="21368">
                  <c:v>43643.516400462962</c:v>
                </c:pt>
                <c:pt idx="21369">
                  <c:v>43643.522928240738</c:v>
                </c:pt>
                <c:pt idx="21370">
                  <c:v>43643.529189814813</c:v>
                </c:pt>
                <c:pt idx="21371">
                  <c:v>43643.535358796296</c:v>
                </c:pt>
                <c:pt idx="21372">
                  <c:v>43643.541261574072</c:v>
                </c:pt>
                <c:pt idx="21373">
                  <c:v>43643.547060185185</c:v>
                </c:pt>
                <c:pt idx="21374">
                  <c:v>43643.552754629629</c:v>
                </c:pt>
                <c:pt idx="21375">
                  <c:v>43643.558240740742</c:v>
                </c:pt>
                <c:pt idx="21376">
                  <c:v>43643.563773148147</c:v>
                </c:pt>
                <c:pt idx="21377">
                  <c:v>43643.569074074076</c:v>
                </c:pt>
                <c:pt idx="21378">
                  <c:v>43643.574317129627</c:v>
                </c:pt>
                <c:pt idx="21379">
                  <c:v>43643.579479166663</c:v>
                </c:pt>
                <c:pt idx="21380">
                  <c:v>43643.584594907406</c:v>
                </c:pt>
                <c:pt idx="21381">
                  <c:v>43643.589594907404</c:v>
                </c:pt>
                <c:pt idx="21382">
                  <c:v>43643.594386574077</c:v>
                </c:pt>
                <c:pt idx="21383">
                  <c:v>43643.599189814813</c:v>
                </c:pt>
                <c:pt idx="21384">
                  <c:v>43643.618136574078</c:v>
                </c:pt>
                <c:pt idx="21385">
                  <c:v>43643.627233796295</c:v>
                </c:pt>
                <c:pt idx="21386">
                  <c:v>43643.632141203707</c:v>
                </c:pt>
                <c:pt idx="21387">
                  <c:v>43643.675636574073</c:v>
                </c:pt>
                <c:pt idx="21388">
                  <c:v>43643.680034722223</c:v>
                </c:pt>
                <c:pt idx="21389">
                  <c:v>43643.689479166664</c:v>
                </c:pt>
                <c:pt idx="21390">
                  <c:v>43643.698368055557</c:v>
                </c:pt>
                <c:pt idx="21391">
                  <c:v>43643.703263888892</c:v>
                </c:pt>
                <c:pt idx="21392">
                  <c:v>43643.735694444447</c:v>
                </c:pt>
                <c:pt idx="21393">
                  <c:v>43643.748935185184</c:v>
                </c:pt>
                <c:pt idx="21394">
                  <c:v>43643.773009259261</c:v>
                </c:pt>
                <c:pt idx="21395">
                  <c:v>43644.372465277775</c:v>
                </c:pt>
                <c:pt idx="21396">
                  <c:v>43644.381608796299</c:v>
                </c:pt>
                <c:pt idx="21397">
                  <c:v>43644.463067129633</c:v>
                </c:pt>
                <c:pt idx="21398">
                  <c:v>43644.470416666663</c:v>
                </c:pt>
                <c:pt idx="21399">
                  <c:v>43644.477048611108</c:v>
                </c:pt>
                <c:pt idx="21400">
                  <c:v>43644.490486111114</c:v>
                </c:pt>
                <c:pt idx="21401">
                  <c:v>43644.496944444443</c:v>
                </c:pt>
                <c:pt idx="21402">
                  <c:v>43644.502870370372</c:v>
                </c:pt>
                <c:pt idx="21403">
                  <c:v>43644.514247685183</c:v>
                </c:pt>
                <c:pt idx="21404">
                  <c:v>43644.525416666664</c:v>
                </c:pt>
                <c:pt idx="21405">
                  <c:v>43644.531180555554</c:v>
                </c:pt>
                <c:pt idx="21406">
                  <c:v>43644.537199074075</c:v>
                </c:pt>
                <c:pt idx="21407">
                  <c:v>43644.542800925927</c:v>
                </c:pt>
                <c:pt idx="21408">
                  <c:v>43644.548344907409</c:v>
                </c:pt>
                <c:pt idx="21409">
                  <c:v>43644.553622685184</c:v>
                </c:pt>
                <c:pt idx="21410">
                  <c:v>43644.559016203704</c:v>
                </c:pt>
                <c:pt idx="21411">
                  <c:v>43644.564375000002</c:v>
                </c:pt>
                <c:pt idx="21412">
                  <c:v>43644.656064814815</c:v>
                </c:pt>
                <c:pt idx="21413">
                  <c:v>43644.666631944441</c:v>
                </c:pt>
                <c:pt idx="21414">
                  <c:v>43644.680625000001</c:v>
                </c:pt>
                <c:pt idx="21415">
                  <c:v>43644.700694444444</c:v>
                </c:pt>
                <c:pt idx="21416">
                  <c:v>43644.706562500003</c:v>
                </c:pt>
                <c:pt idx="21417">
                  <c:v>43644.711851851855</c:v>
                </c:pt>
                <c:pt idx="21418">
                  <c:v>43644.717187499999</c:v>
                </c:pt>
                <c:pt idx="21419">
                  <c:v>43644.723692129628</c:v>
                </c:pt>
                <c:pt idx="21420">
                  <c:v>43644.72929398148</c:v>
                </c:pt>
                <c:pt idx="21421">
                  <c:v>43645.337824074071</c:v>
                </c:pt>
                <c:pt idx="21422">
                  <c:v>43645.349699074075</c:v>
                </c:pt>
                <c:pt idx="21423">
                  <c:v>43645.361516203702</c:v>
                </c:pt>
                <c:pt idx="21424">
                  <c:v>43645.371863425928</c:v>
                </c:pt>
                <c:pt idx="21425">
                  <c:v>43645.383009259262</c:v>
                </c:pt>
                <c:pt idx="21426">
                  <c:v>43645.394259259258</c:v>
                </c:pt>
                <c:pt idx="21427">
                  <c:v>43645.402916666666</c:v>
                </c:pt>
                <c:pt idx="21428">
                  <c:v>43645.411724537036</c:v>
                </c:pt>
                <c:pt idx="21429">
                  <c:v>43645.419629629629</c:v>
                </c:pt>
                <c:pt idx="21430">
                  <c:v>43645.42800925926</c:v>
                </c:pt>
                <c:pt idx="21431">
                  <c:v>43645.436782407407</c:v>
                </c:pt>
                <c:pt idx="21432">
                  <c:v>43645.442928240744</c:v>
                </c:pt>
                <c:pt idx="21433">
                  <c:v>43645.45039351852</c:v>
                </c:pt>
                <c:pt idx="21434">
                  <c:v>43645.457708333335</c:v>
                </c:pt>
                <c:pt idx="21435">
                  <c:v>43645.465231481481</c:v>
                </c:pt>
                <c:pt idx="21436">
                  <c:v>43645.47246527778</c:v>
                </c:pt>
                <c:pt idx="21437">
                  <c:v>43645.479548611111</c:v>
                </c:pt>
                <c:pt idx="21438">
                  <c:v>43645.486307870371</c:v>
                </c:pt>
                <c:pt idx="21439">
                  <c:v>43645.492800925924</c:v>
                </c:pt>
                <c:pt idx="21440">
                  <c:v>43645.499328703707</c:v>
                </c:pt>
                <c:pt idx="21441">
                  <c:v>43645.50582175926</c:v>
                </c:pt>
                <c:pt idx="21442">
                  <c:v>43645.512384259258</c:v>
                </c:pt>
                <c:pt idx="21443">
                  <c:v>43645.519004629627</c:v>
                </c:pt>
                <c:pt idx="21444">
                  <c:v>43645.52547453704</c:v>
                </c:pt>
                <c:pt idx="21445">
                  <c:v>43645.641631944447</c:v>
                </c:pt>
                <c:pt idx="21446">
                  <c:v>43645.717314814814</c:v>
                </c:pt>
                <c:pt idx="21447">
                  <c:v>43646.336944444447</c:v>
                </c:pt>
                <c:pt idx="21448">
                  <c:v>43646.348819444444</c:v>
                </c:pt>
                <c:pt idx="21449">
                  <c:v>43646.360717592594</c:v>
                </c:pt>
                <c:pt idx="21450">
                  <c:v>43646.372465277775</c:v>
                </c:pt>
                <c:pt idx="21451">
                  <c:v>43646.381747685184</c:v>
                </c:pt>
                <c:pt idx="21452">
                  <c:v>43646.389652777776</c:v>
                </c:pt>
                <c:pt idx="21453">
                  <c:v>43646.39702546296</c:v>
                </c:pt>
                <c:pt idx="21454">
                  <c:v>43646.404710648145</c:v>
                </c:pt>
                <c:pt idx="21455">
                  <c:v>43646.411412037036</c:v>
                </c:pt>
                <c:pt idx="21456">
                  <c:v>43646.41915509259</c:v>
                </c:pt>
                <c:pt idx="21457">
                  <c:v>43646.426261574074</c:v>
                </c:pt>
                <c:pt idx="21458">
                  <c:v>43646.432812500003</c:v>
                </c:pt>
                <c:pt idx="21459">
                  <c:v>43646.439131944448</c:v>
                </c:pt>
                <c:pt idx="21460">
                  <c:v>43646.445081018515</c:v>
                </c:pt>
                <c:pt idx="21461">
                  <c:v>43646.45113425926</c:v>
                </c:pt>
                <c:pt idx="21462">
                  <c:v>43646.457476851851</c:v>
                </c:pt>
                <c:pt idx="21463">
                  <c:v>43646.463877314818</c:v>
                </c:pt>
                <c:pt idx="21464">
                  <c:v>43646.469930555555</c:v>
                </c:pt>
                <c:pt idx="21465">
                  <c:v>43646.475937499999</c:v>
                </c:pt>
                <c:pt idx="21466">
                  <c:v>43646.481481481482</c:v>
                </c:pt>
                <c:pt idx="21467">
                  <c:v>43646.486944444441</c:v>
                </c:pt>
                <c:pt idx="21468">
                  <c:v>43646.492361111108</c:v>
                </c:pt>
                <c:pt idx="21469">
                  <c:v>43646.497557870367</c:v>
                </c:pt>
                <c:pt idx="21470">
                  <c:v>43646.503148148149</c:v>
                </c:pt>
                <c:pt idx="21471">
                  <c:v>43646.518553240741</c:v>
                </c:pt>
                <c:pt idx="21472">
                  <c:v>43646.52380787037</c:v>
                </c:pt>
                <c:pt idx="21473">
                  <c:v>43646.528807870367</c:v>
                </c:pt>
                <c:pt idx="21474">
                  <c:v>43646.533483796295</c:v>
                </c:pt>
                <c:pt idx="21475">
                  <c:v>43646.538310185184</c:v>
                </c:pt>
                <c:pt idx="21476">
                  <c:v>43646.543506944443</c:v>
                </c:pt>
                <c:pt idx="21477">
                  <c:v>43646.548888888887</c:v>
                </c:pt>
                <c:pt idx="21478">
                  <c:v>43646.55431712963</c:v>
                </c:pt>
                <c:pt idx="21479">
                  <c:v>43646.559317129628</c:v>
                </c:pt>
                <c:pt idx="21480">
                  <c:v>43646.564270833333</c:v>
                </c:pt>
                <c:pt idx="21481">
                  <c:v>43646.568518518521</c:v>
                </c:pt>
                <c:pt idx="21482">
                  <c:v>43646.572939814818</c:v>
                </c:pt>
                <c:pt idx="21483">
                  <c:v>43646.57739583333</c:v>
                </c:pt>
                <c:pt idx="21484">
                  <c:v>43646.581724537034</c:v>
                </c:pt>
                <c:pt idx="21485">
                  <c:v>43646.5859837963</c:v>
                </c:pt>
                <c:pt idx="21486">
                  <c:v>43646.590416666666</c:v>
                </c:pt>
                <c:pt idx="21487">
                  <c:v>43646.594780092593</c:v>
                </c:pt>
                <c:pt idx="21488">
                  <c:v>43646.599050925928</c:v>
                </c:pt>
                <c:pt idx="21489">
                  <c:v>43646.603344907409</c:v>
                </c:pt>
                <c:pt idx="21490">
                  <c:v>43646.607719907406</c:v>
                </c:pt>
                <c:pt idx="21491">
                  <c:v>43646.612083333333</c:v>
                </c:pt>
                <c:pt idx="21492">
                  <c:v>43646.616238425922</c:v>
                </c:pt>
                <c:pt idx="21493">
                  <c:v>43646.620416666665</c:v>
                </c:pt>
                <c:pt idx="21494">
                  <c:v>43646.624467592592</c:v>
                </c:pt>
                <c:pt idx="21495">
                  <c:v>43646.628611111111</c:v>
                </c:pt>
                <c:pt idx="21496">
                  <c:v>43646.632974537039</c:v>
                </c:pt>
                <c:pt idx="21497">
                  <c:v>43646.637314814812</c:v>
                </c:pt>
                <c:pt idx="21498">
                  <c:v>43646.641504629632</c:v>
                </c:pt>
                <c:pt idx="21499">
                  <c:v>43646.645902777775</c:v>
                </c:pt>
                <c:pt idx="21500">
                  <c:v>43646.650173611109</c:v>
                </c:pt>
                <c:pt idx="21501">
                  <c:v>43646.654675925929</c:v>
                </c:pt>
                <c:pt idx="21502">
                  <c:v>43646.659155092595</c:v>
                </c:pt>
                <c:pt idx="21503">
                  <c:v>43646.663761574076</c:v>
                </c:pt>
                <c:pt idx="21504">
                  <c:v>43646.66814814815</c:v>
                </c:pt>
                <c:pt idx="21505">
                  <c:v>43646.672442129631</c:v>
                </c:pt>
                <c:pt idx="21506">
                  <c:v>43646.677094907405</c:v>
                </c:pt>
                <c:pt idx="21507">
                  <c:v>43646.681828703702</c:v>
                </c:pt>
                <c:pt idx="21508">
                  <c:v>43646.686435185184</c:v>
                </c:pt>
                <c:pt idx="21509">
                  <c:v>43646.69091435185</c:v>
                </c:pt>
                <c:pt idx="21510">
                  <c:v>43646.695856481485</c:v>
                </c:pt>
                <c:pt idx="21511">
                  <c:v>43646.700486111113</c:v>
                </c:pt>
                <c:pt idx="21512">
                  <c:v>43646.767465277779</c:v>
                </c:pt>
                <c:pt idx="21513">
                  <c:v>43646.775381944448</c:v>
                </c:pt>
                <c:pt idx="21514">
                  <c:v>43647.349108796298</c:v>
                </c:pt>
                <c:pt idx="21515">
                  <c:v>43647.361006944448</c:v>
                </c:pt>
                <c:pt idx="21516">
                  <c:v>43647.372777777775</c:v>
                </c:pt>
                <c:pt idx="21517">
                  <c:v>43647.381909722222</c:v>
                </c:pt>
                <c:pt idx="21518">
                  <c:v>43647.389872685184</c:v>
                </c:pt>
                <c:pt idx="21519">
                  <c:v>43647.397847222222</c:v>
                </c:pt>
                <c:pt idx="21520">
                  <c:v>43647.405081018522</c:v>
                </c:pt>
                <c:pt idx="21521">
                  <c:v>43647.411678240744</c:v>
                </c:pt>
                <c:pt idx="21522">
                  <c:v>43647.418206018519</c:v>
                </c:pt>
                <c:pt idx="21523">
                  <c:v>43647.42460648148</c:v>
                </c:pt>
                <c:pt idx="21524">
                  <c:v>43647.431030092594</c:v>
                </c:pt>
                <c:pt idx="21525">
                  <c:v>43647.438078703701</c:v>
                </c:pt>
                <c:pt idx="21526">
                  <c:v>43647.444699074076</c:v>
                </c:pt>
                <c:pt idx="21527">
                  <c:v>43647.452037037037</c:v>
                </c:pt>
                <c:pt idx="21528">
                  <c:v>43647.458796296298</c:v>
                </c:pt>
                <c:pt idx="21529">
                  <c:v>43647.464502314811</c:v>
                </c:pt>
                <c:pt idx="21530">
                  <c:v>43647.471099537041</c:v>
                </c:pt>
                <c:pt idx="21531">
                  <c:v>43647.477233796293</c:v>
                </c:pt>
                <c:pt idx="21532">
                  <c:v>43647.483680555553</c:v>
                </c:pt>
                <c:pt idx="21533">
                  <c:v>43647.489861111113</c:v>
                </c:pt>
                <c:pt idx="21534">
                  <c:v>43647.496655092589</c:v>
                </c:pt>
                <c:pt idx="21535">
                  <c:v>43647.502210648148</c:v>
                </c:pt>
                <c:pt idx="21536">
                  <c:v>43647.508287037039</c:v>
                </c:pt>
                <c:pt idx="21537">
                  <c:v>43647.51353009259</c:v>
                </c:pt>
                <c:pt idx="21538">
                  <c:v>43647.518275462964</c:v>
                </c:pt>
                <c:pt idx="21539">
                  <c:v>43647.523287037038</c:v>
                </c:pt>
                <c:pt idx="21540">
                  <c:v>43647.534363425926</c:v>
                </c:pt>
                <c:pt idx="21541">
                  <c:v>43647.540069444447</c:v>
                </c:pt>
                <c:pt idx="21542">
                  <c:v>43647.545567129629</c:v>
                </c:pt>
                <c:pt idx="21543">
                  <c:v>43647.55023148148</c:v>
                </c:pt>
                <c:pt idx="21544">
                  <c:v>43647.55541666667</c:v>
                </c:pt>
                <c:pt idx="21545">
                  <c:v>43647.560543981483</c:v>
                </c:pt>
                <c:pt idx="21546">
                  <c:v>43647.565636574072</c:v>
                </c:pt>
                <c:pt idx="21547">
                  <c:v>43647.570497685185</c:v>
                </c:pt>
                <c:pt idx="21548">
                  <c:v>43647.575196759259</c:v>
                </c:pt>
                <c:pt idx="21549">
                  <c:v>43647.579467592594</c:v>
                </c:pt>
                <c:pt idx="21550">
                  <c:v>43647.583958333336</c:v>
                </c:pt>
                <c:pt idx="21551">
                  <c:v>43647.588541666664</c:v>
                </c:pt>
                <c:pt idx="21552">
                  <c:v>43647.592719907407</c:v>
                </c:pt>
                <c:pt idx="21553">
                  <c:v>43647.597326388888</c:v>
                </c:pt>
                <c:pt idx="21554">
                  <c:v>43647.601909722223</c:v>
                </c:pt>
                <c:pt idx="21555">
                  <c:v>43647.606516203705</c:v>
                </c:pt>
                <c:pt idx="21556">
                  <c:v>43647.611111111109</c:v>
                </c:pt>
                <c:pt idx="21557">
                  <c:v>43647.615520833337</c:v>
                </c:pt>
                <c:pt idx="21558">
                  <c:v>43647.619872685187</c:v>
                </c:pt>
                <c:pt idx="21559">
                  <c:v>43647.624293981484</c:v>
                </c:pt>
                <c:pt idx="21560">
                  <c:v>43647.628692129627</c:v>
                </c:pt>
                <c:pt idx="21561">
                  <c:v>43647.659328703703</c:v>
                </c:pt>
                <c:pt idx="21562">
                  <c:v>43647.672685185185</c:v>
                </c:pt>
                <c:pt idx="21563">
                  <c:v>43648.34952546296</c:v>
                </c:pt>
                <c:pt idx="21564">
                  <c:v>43648.361354166664</c:v>
                </c:pt>
                <c:pt idx="21565">
                  <c:v>43648.372175925928</c:v>
                </c:pt>
                <c:pt idx="21566">
                  <c:v>43648.381736111114</c:v>
                </c:pt>
                <c:pt idx="21567">
                  <c:v>43648.390636574077</c:v>
                </c:pt>
                <c:pt idx="21568">
                  <c:v>43648.398831018516</c:v>
                </c:pt>
                <c:pt idx="21569">
                  <c:v>43648.407430555555</c:v>
                </c:pt>
                <c:pt idx="21570">
                  <c:v>43648.414965277778</c:v>
                </c:pt>
                <c:pt idx="21571">
                  <c:v>43648.423101851855</c:v>
                </c:pt>
                <c:pt idx="21572">
                  <c:v>43648.431805555556</c:v>
                </c:pt>
                <c:pt idx="21573">
                  <c:v>43648.440393518518</c:v>
                </c:pt>
                <c:pt idx="21574">
                  <c:v>43648.447696759256</c:v>
                </c:pt>
                <c:pt idx="21575">
                  <c:v>43648.463125000002</c:v>
                </c:pt>
                <c:pt idx="21576">
                  <c:v>43648.469733796293</c:v>
                </c:pt>
                <c:pt idx="21577">
                  <c:v>43648.475381944445</c:v>
                </c:pt>
                <c:pt idx="21578">
                  <c:v>43648.48064814815</c:v>
                </c:pt>
                <c:pt idx="21579">
                  <c:v>43648.486180555556</c:v>
                </c:pt>
                <c:pt idx="21580">
                  <c:v>43648.491354166668</c:v>
                </c:pt>
                <c:pt idx="21581">
                  <c:v>43648.49659722222</c:v>
                </c:pt>
                <c:pt idx="21582">
                  <c:v>43648.501967592594</c:v>
                </c:pt>
                <c:pt idx="21583">
                  <c:v>43648.507245370369</c:v>
                </c:pt>
                <c:pt idx="21584">
                  <c:v>43648.512256944443</c:v>
                </c:pt>
                <c:pt idx="21585">
                  <c:v>43648.517210648148</c:v>
                </c:pt>
                <c:pt idx="21586">
                  <c:v>43648.522013888891</c:v>
                </c:pt>
                <c:pt idx="21587">
                  <c:v>43648.531597222223</c:v>
                </c:pt>
                <c:pt idx="21588">
                  <c:v>43648.53638888889</c:v>
                </c:pt>
                <c:pt idx="21589">
                  <c:v>43648.54115740741</c:v>
                </c:pt>
                <c:pt idx="21590">
                  <c:v>43648.545706018522</c:v>
                </c:pt>
                <c:pt idx="21591">
                  <c:v>43648.55060185185</c:v>
                </c:pt>
                <c:pt idx="21592">
                  <c:v>43648.555798611109</c:v>
                </c:pt>
                <c:pt idx="21593">
                  <c:v>43648.561064814814</c:v>
                </c:pt>
                <c:pt idx="21594">
                  <c:v>43648.566238425927</c:v>
                </c:pt>
                <c:pt idx="21595">
                  <c:v>43648.571423611109</c:v>
                </c:pt>
                <c:pt idx="21596">
                  <c:v>43648.576678240737</c:v>
                </c:pt>
                <c:pt idx="21597">
                  <c:v>43648.582013888888</c:v>
                </c:pt>
                <c:pt idx="21598">
                  <c:v>43648.58693287037</c:v>
                </c:pt>
                <c:pt idx="21599">
                  <c:v>43648.596203703702</c:v>
                </c:pt>
                <c:pt idx="21600">
                  <c:v>43648.604803240742</c:v>
                </c:pt>
                <c:pt idx="21601">
                  <c:v>43648.6091087963</c:v>
                </c:pt>
                <c:pt idx="21602">
                  <c:v>43648.613344907404</c:v>
                </c:pt>
                <c:pt idx="21603">
                  <c:v>43648.617581018516</c:v>
                </c:pt>
                <c:pt idx="21604">
                  <c:v>43648.621828703705</c:v>
                </c:pt>
                <c:pt idx="21605">
                  <c:v>43648.626458333332</c:v>
                </c:pt>
                <c:pt idx="21606">
                  <c:v>43648.630752314813</c:v>
                </c:pt>
                <c:pt idx="21607">
                  <c:v>43648.634884259256</c:v>
                </c:pt>
                <c:pt idx="21608">
                  <c:v>43648.639062499999</c:v>
                </c:pt>
                <c:pt idx="21609">
                  <c:v>43648.643206018518</c:v>
                </c:pt>
                <c:pt idx="21610">
                  <c:v>43648.647280092591</c:v>
                </c:pt>
                <c:pt idx="21611">
                  <c:v>43648.651759259257</c:v>
                </c:pt>
                <c:pt idx="21612">
                  <c:v>43648.656388888892</c:v>
                </c:pt>
                <c:pt idx="21613">
                  <c:v>43648.66065972222</c:v>
                </c:pt>
                <c:pt idx="21614">
                  <c:v>43648.672858796293</c:v>
                </c:pt>
                <c:pt idx="21615">
                  <c:v>43648.681215277778</c:v>
                </c:pt>
                <c:pt idx="21616">
                  <c:v>43648.685729166667</c:v>
                </c:pt>
                <c:pt idx="21617">
                  <c:v>43648.690567129626</c:v>
                </c:pt>
                <c:pt idx="21618">
                  <c:v>43648.699884259258</c:v>
                </c:pt>
                <c:pt idx="21619">
                  <c:v>43648.704502314817</c:v>
                </c:pt>
                <c:pt idx="21620">
                  <c:v>43648.709178240744</c:v>
                </c:pt>
                <c:pt idx="21621">
                  <c:v>43648.71398148148</c:v>
                </c:pt>
                <c:pt idx="21622">
                  <c:v>43648.719131944446</c:v>
                </c:pt>
                <c:pt idx="21623">
                  <c:v>43648.725127314814</c:v>
                </c:pt>
                <c:pt idx="21624">
                  <c:v>43648.764965277776</c:v>
                </c:pt>
                <c:pt idx="21625">
                  <c:v>43649.361122685186</c:v>
                </c:pt>
                <c:pt idx="21626">
                  <c:v>43649.372256944444</c:v>
                </c:pt>
                <c:pt idx="21627">
                  <c:v>43649.381481481483</c:v>
                </c:pt>
                <c:pt idx="21628">
                  <c:v>43649.3903125</c:v>
                </c:pt>
                <c:pt idx="21629">
                  <c:v>43649.399178240739</c:v>
                </c:pt>
                <c:pt idx="21630">
                  <c:v>43649.407384259262</c:v>
                </c:pt>
                <c:pt idx="21631">
                  <c:v>43649.415023148147</c:v>
                </c:pt>
                <c:pt idx="21632">
                  <c:v>43649.421516203707</c:v>
                </c:pt>
                <c:pt idx="21633">
                  <c:v>43649.427488425928</c:v>
                </c:pt>
                <c:pt idx="21634">
                  <c:v>43649.43340277778</c:v>
                </c:pt>
                <c:pt idx="21635">
                  <c:v>43649.439479166664</c:v>
                </c:pt>
                <c:pt idx="21636">
                  <c:v>43649.445474537039</c:v>
                </c:pt>
                <c:pt idx="21637">
                  <c:v>43649.451620370368</c:v>
                </c:pt>
                <c:pt idx="21638">
                  <c:v>43649.45752314815</c:v>
                </c:pt>
                <c:pt idx="21639">
                  <c:v>43649.463391203702</c:v>
                </c:pt>
                <c:pt idx="21640">
                  <c:v>43649.468923611108</c:v>
                </c:pt>
                <c:pt idx="21641">
                  <c:v>43649.479467592595</c:v>
                </c:pt>
                <c:pt idx="21642">
                  <c:v>43649.489837962959</c:v>
                </c:pt>
                <c:pt idx="21643">
                  <c:v>43649.499699074076</c:v>
                </c:pt>
                <c:pt idx="21644">
                  <c:v>43649.50476851852</c:v>
                </c:pt>
                <c:pt idx="21645">
                  <c:v>43649.509942129633</c:v>
                </c:pt>
                <c:pt idx="21646">
                  <c:v>43649.515219907407</c:v>
                </c:pt>
                <c:pt idx="21647">
                  <c:v>43649.740358796298</c:v>
                </c:pt>
                <c:pt idx="21648">
                  <c:v>43649.748078703706</c:v>
                </c:pt>
                <c:pt idx="21649">
                  <c:v>43649.754710648151</c:v>
                </c:pt>
                <c:pt idx="21650">
                  <c:v>43650.432511574072</c:v>
                </c:pt>
                <c:pt idx="21651">
                  <c:v>43650.50203703704</c:v>
                </c:pt>
                <c:pt idx="21652">
                  <c:v>43650.582430555558</c:v>
                </c:pt>
                <c:pt idx="21653">
                  <c:v>43650.605127314811</c:v>
                </c:pt>
                <c:pt idx="21654">
                  <c:v>43650.609652777777</c:v>
                </c:pt>
                <c:pt idx="21655">
                  <c:v>43650.618252314816</c:v>
                </c:pt>
                <c:pt idx="21656">
                  <c:v>43650.622557870367</c:v>
                </c:pt>
                <c:pt idx="21657">
                  <c:v>43650.626747685186</c:v>
                </c:pt>
                <c:pt idx="21658">
                  <c:v>43655.756203703706</c:v>
                </c:pt>
                <c:pt idx="21659">
                  <c:v>43659.502141203702</c:v>
                </c:pt>
                <c:pt idx="21660">
                  <c:v>43659.508460648147</c:v>
                </c:pt>
                <c:pt idx="21661">
                  <c:v>43659.514502314814</c:v>
                </c:pt>
                <c:pt idx="21662">
                  <c:v>43659.520381944443</c:v>
                </c:pt>
                <c:pt idx="21663">
                  <c:v>43659.525949074072</c:v>
                </c:pt>
                <c:pt idx="21664">
                  <c:v>43659.531423611108</c:v>
                </c:pt>
                <c:pt idx="21665">
                  <c:v>43659.536759259259</c:v>
                </c:pt>
                <c:pt idx="21666">
                  <c:v>43659.542037037034</c:v>
                </c:pt>
                <c:pt idx="21667">
                  <c:v>43659.546909722223</c:v>
                </c:pt>
                <c:pt idx="21668">
                  <c:v>43659.552152777775</c:v>
                </c:pt>
                <c:pt idx="21669">
                  <c:v>43659.557060185187</c:v>
                </c:pt>
                <c:pt idx="21670">
                  <c:v>43659.56181712963</c:v>
                </c:pt>
                <c:pt idx="21671">
                  <c:v>43659.566550925927</c:v>
                </c:pt>
                <c:pt idx="21672">
                  <c:v>43659.571342592593</c:v>
                </c:pt>
                <c:pt idx="21673">
                  <c:v>43659.57608796296</c:v>
                </c:pt>
                <c:pt idx="21674">
                  <c:v>43659.580578703702</c:v>
                </c:pt>
                <c:pt idx="21675">
                  <c:v>43659.5856712963</c:v>
                </c:pt>
                <c:pt idx="21676">
                  <c:v>43659.59642361111</c:v>
                </c:pt>
                <c:pt idx="21677">
                  <c:v>43659.600868055553</c:v>
                </c:pt>
                <c:pt idx="21678">
                  <c:v>43659.604988425926</c:v>
                </c:pt>
                <c:pt idx="21679">
                  <c:v>43659.609085648146</c:v>
                </c:pt>
                <c:pt idx="21680">
                  <c:v>43659.614837962959</c:v>
                </c:pt>
                <c:pt idx="21681">
                  <c:v>43659.622025462966</c:v>
                </c:pt>
                <c:pt idx="21682">
                  <c:v>43659.627245370371</c:v>
                </c:pt>
                <c:pt idx="21683">
                  <c:v>43659.631678240738</c:v>
                </c:pt>
                <c:pt idx="21684">
                  <c:v>43659.775567129633</c:v>
                </c:pt>
                <c:pt idx="21685">
                  <c:v>43660.420277777775</c:v>
                </c:pt>
                <c:pt idx="21686">
                  <c:v>43660.605729166666</c:v>
                </c:pt>
                <c:pt idx="21687">
                  <c:v>43660.614571759259</c:v>
                </c:pt>
                <c:pt idx="21688">
                  <c:v>43660.62054398148</c:v>
                </c:pt>
                <c:pt idx="21689">
                  <c:v>43660.625567129631</c:v>
                </c:pt>
                <c:pt idx="21690">
                  <c:v>43660.62940972222</c:v>
                </c:pt>
                <c:pt idx="21691">
                  <c:v>43660.633425925924</c:v>
                </c:pt>
                <c:pt idx="21692">
                  <c:v>43660.638391203705</c:v>
                </c:pt>
                <c:pt idx="21693">
                  <c:v>43660.642766203702</c:v>
                </c:pt>
                <c:pt idx="21694">
                  <c:v>43660.646851851852</c:v>
                </c:pt>
                <c:pt idx="21695">
                  <c:v>43660.65079861111</c:v>
                </c:pt>
                <c:pt idx="21696">
                  <c:v>43660.655787037038</c:v>
                </c:pt>
                <c:pt idx="21697">
                  <c:v>43660.671215277776</c:v>
                </c:pt>
                <c:pt idx="21698">
                  <c:v>43660.676064814812</c:v>
                </c:pt>
                <c:pt idx="21699">
                  <c:v>43660.692708333336</c:v>
                </c:pt>
                <c:pt idx="21700">
                  <c:v>43660.703634259262</c:v>
                </c:pt>
                <c:pt idx="21701">
                  <c:v>43660.713148148148</c:v>
                </c:pt>
                <c:pt idx="21702">
                  <c:v>43660.718124999999</c:v>
                </c:pt>
                <c:pt idx="21703">
                  <c:v>43660.728750000002</c:v>
                </c:pt>
                <c:pt idx="21704">
                  <c:v>43660.733888888892</c:v>
                </c:pt>
                <c:pt idx="21705">
                  <c:v>43660.738946759258</c:v>
                </c:pt>
                <c:pt idx="21706">
                  <c:v>43660.745254629626</c:v>
                </c:pt>
                <c:pt idx="21707">
                  <c:v>43661.349895833337</c:v>
                </c:pt>
                <c:pt idx="21708">
                  <c:v>43661.361724537041</c:v>
                </c:pt>
                <c:pt idx="21709">
                  <c:v>43661.372488425928</c:v>
                </c:pt>
                <c:pt idx="21710">
                  <c:v>43661.382210648146</c:v>
                </c:pt>
                <c:pt idx="21711">
                  <c:v>43661.390798611108</c:v>
                </c:pt>
                <c:pt idx="21712">
                  <c:v>43661.399189814816</c:v>
                </c:pt>
                <c:pt idx="21713">
                  <c:v>43661.407256944447</c:v>
                </c:pt>
                <c:pt idx="21714">
                  <c:v>43661.414606481485</c:v>
                </c:pt>
                <c:pt idx="21715">
                  <c:v>43661.421770833331</c:v>
                </c:pt>
                <c:pt idx="21716">
                  <c:v>43661.427719907406</c:v>
                </c:pt>
                <c:pt idx="21717">
                  <c:v>43661.433645833335</c:v>
                </c:pt>
                <c:pt idx="21718">
                  <c:v>43661.439236111109</c:v>
                </c:pt>
                <c:pt idx="21719">
                  <c:v>43661.444733796299</c:v>
                </c:pt>
                <c:pt idx="21720">
                  <c:v>43661.450150462966</c:v>
                </c:pt>
                <c:pt idx="21721">
                  <c:v>43661.455416666664</c:v>
                </c:pt>
                <c:pt idx="21722">
                  <c:v>43661.460590277777</c:v>
                </c:pt>
                <c:pt idx="21723">
                  <c:v>43661.465821759259</c:v>
                </c:pt>
                <c:pt idx="21724">
                  <c:v>43661.471250000002</c:v>
                </c:pt>
                <c:pt idx="21725">
                  <c:v>43661.476678240739</c:v>
                </c:pt>
                <c:pt idx="21726">
                  <c:v>43661.48233796296</c:v>
                </c:pt>
                <c:pt idx="21727">
                  <c:v>43661.487534722219</c:v>
                </c:pt>
                <c:pt idx="21728">
                  <c:v>43661.492604166669</c:v>
                </c:pt>
                <c:pt idx="21729">
                  <c:v>43661.497615740744</c:v>
                </c:pt>
                <c:pt idx="21730">
                  <c:v>43661.502812500003</c:v>
                </c:pt>
                <c:pt idx="21731">
                  <c:v>43661.507974537039</c:v>
                </c:pt>
                <c:pt idx="21732">
                  <c:v>43661.513229166667</c:v>
                </c:pt>
                <c:pt idx="21733">
                  <c:v>43661.518541666665</c:v>
                </c:pt>
                <c:pt idx="21734">
                  <c:v>43661.528495370374</c:v>
                </c:pt>
                <c:pt idx="21735">
                  <c:v>43661.53324074074</c:v>
                </c:pt>
                <c:pt idx="21736">
                  <c:v>43661.538206018522</c:v>
                </c:pt>
                <c:pt idx="21737">
                  <c:v>43661.543078703704</c:v>
                </c:pt>
                <c:pt idx="21738">
                  <c:v>43661.547881944447</c:v>
                </c:pt>
                <c:pt idx="21739">
                  <c:v>43661.552465277775</c:v>
                </c:pt>
                <c:pt idx="21740">
                  <c:v>43661.556956018518</c:v>
                </c:pt>
                <c:pt idx="21741">
                  <c:v>43661.570069444446</c:v>
                </c:pt>
                <c:pt idx="21742">
                  <c:v>43661.614537037036</c:v>
                </c:pt>
                <c:pt idx="21743">
                  <c:v>43661.619201388887</c:v>
                </c:pt>
                <c:pt idx="21744">
                  <c:v>43661.628425925926</c:v>
                </c:pt>
                <c:pt idx="21745">
                  <c:v>43661.632962962962</c:v>
                </c:pt>
                <c:pt idx="21746">
                  <c:v>43661.637418981481</c:v>
                </c:pt>
                <c:pt idx="21747">
                  <c:v>43661.641909722224</c:v>
                </c:pt>
                <c:pt idx="21748">
                  <c:v>43661.646365740744</c:v>
                </c:pt>
                <c:pt idx="21749">
                  <c:v>43661.650833333333</c:v>
                </c:pt>
                <c:pt idx="21750">
                  <c:v>43661.655277777776</c:v>
                </c:pt>
                <c:pt idx="21751">
                  <c:v>43661.659745370373</c:v>
                </c:pt>
                <c:pt idx="21752">
                  <c:v>43661.664247685185</c:v>
                </c:pt>
                <c:pt idx="21753">
                  <c:v>43661.668796296297</c:v>
                </c:pt>
                <c:pt idx="21754">
                  <c:v>43661.673356481479</c:v>
                </c:pt>
                <c:pt idx="21755">
                  <c:v>43661.677986111114</c:v>
                </c:pt>
                <c:pt idx="21756">
                  <c:v>43661.682685185187</c:v>
                </c:pt>
                <c:pt idx="21757">
                  <c:v>43661.687222222223</c:v>
                </c:pt>
                <c:pt idx="21758">
                  <c:v>43661.691678240742</c:v>
                </c:pt>
                <c:pt idx="21759">
                  <c:v>43661.696053240739</c:v>
                </c:pt>
                <c:pt idx="21760">
                  <c:v>43661.70039351852</c:v>
                </c:pt>
                <c:pt idx="21761">
                  <c:v>43661.704756944448</c:v>
                </c:pt>
                <c:pt idx="21762">
                  <c:v>43661.709340277775</c:v>
                </c:pt>
                <c:pt idx="21763">
                  <c:v>43661.713819444441</c:v>
                </c:pt>
                <c:pt idx="21764">
                  <c:v>43661.718425925923</c:v>
                </c:pt>
                <c:pt idx="21765">
                  <c:v>43661.723356481481</c:v>
                </c:pt>
                <c:pt idx="21766">
                  <c:v>43661.72859953704</c:v>
                </c:pt>
                <c:pt idx="21767">
                  <c:v>43661.734131944446</c:v>
                </c:pt>
                <c:pt idx="21768">
                  <c:v>43661.74009259259</c:v>
                </c:pt>
                <c:pt idx="21769">
                  <c:v>43661.747395833336</c:v>
                </c:pt>
                <c:pt idx="21770">
                  <c:v>43661.755173611113</c:v>
                </c:pt>
                <c:pt idx="21771">
                  <c:v>43661.764143518521</c:v>
                </c:pt>
                <c:pt idx="21772">
                  <c:v>43661.77611111111</c:v>
                </c:pt>
                <c:pt idx="21773">
                  <c:v>43662.383761574078</c:v>
                </c:pt>
                <c:pt idx="21774">
                  <c:v>43662.394930555558</c:v>
                </c:pt>
                <c:pt idx="21775">
                  <c:v>43662.405104166668</c:v>
                </c:pt>
                <c:pt idx="21776">
                  <c:v>43662.414456018516</c:v>
                </c:pt>
                <c:pt idx="21777">
                  <c:v>43662.423275462963</c:v>
                </c:pt>
                <c:pt idx="21778">
                  <c:v>43662.431979166664</c:v>
                </c:pt>
                <c:pt idx="21779">
                  <c:v>43662.440254629626</c:v>
                </c:pt>
                <c:pt idx="21780">
                  <c:v>43662.452048611114</c:v>
                </c:pt>
                <c:pt idx="21781">
                  <c:v>43662.457928240743</c:v>
                </c:pt>
                <c:pt idx="21782">
                  <c:v>43662.46361111111</c:v>
                </c:pt>
                <c:pt idx="21783">
                  <c:v>43662.469050925924</c:v>
                </c:pt>
                <c:pt idx="21784">
                  <c:v>43662.474560185183</c:v>
                </c:pt>
                <c:pt idx="21785">
                  <c:v>43662.479837962965</c:v>
                </c:pt>
                <c:pt idx="21786">
                  <c:v>43662.485949074071</c:v>
                </c:pt>
                <c:pt idx="21787">
                  <c:v>43662.491180555553</c:v>
                </c:pt>
                <c:pt idx="21788">
                  <c:v>43662.496180555558</c:v>
                </c:pt>
                <c:pt idx="21789">
                  <c:v>43662.500891203701</c:v>
                </c:pt>
                <c:pt idx="21790">
                  <c:v>43662.505462962959</c:v>
                </c:pt>
                <c:pt idx="21791">
                  <c:v>43662.510104166664</c:v>
                </c:pt>
                <c:pt idx="21792">
                  <c:v>43662.515127314815</c:v>
                </c:pt>
                <c:pt idx="21793">
                  <c:v>43662.520509259259</c:v>
                </c:pt>
                <c:pt idx="21794">
                  <c:v>43662.525682870371</c:v>
                </c:pt>
                <c:pt idx="21795">
                  <c:v>43662.530659722222</c:v>
                </c:pt>
                <c:pt idx="21796">
                  <c:v>43662.535624999997</c:v>
                </c:pt>
                <c:pt idx="21797">
                  <c:v>43662.540277777778</c:v>
                </c:pt>
                <c:pt idx="21798">
                  <c:v>43662.54483796296</c:v>
                </c:pt>
                <c:pt idx="21799">
                  <c:v>43662.549178240741</c:v>
                </c:pt>
                <c:pt idx="21800">
                  <c:v>43662.553715277776</c:v>
                </c:pt>
                <c:pt idx="21801">
                  <c:v>43662.558379629627</c:v>
                </c:pt>
                <c:pt idx="21802">
                  <c:v>43662.564155092594</c:v>
                </c:pt>
                <c:pt idx="21803">
                  <c:v>43662.569675925923</c:v>
                </c:pt>
                <c:pt idx="21804">
                  <c:v>43663.349189814813</c:v>
                </c:pt>
                <c:pt idx="21805">
                  <c:v>43663.361076388886</c:v>
                </c:pt>
                <c:pt idx="21806">
                  <c:v>43663.37295138889</c:v>
                </c:pt>
                <c:pt idx="21807">
                  <c:v>43663.384826388887</c:v>
                </c:pt>
                <c:pt idx="21808">
                  <c:v>43663.396678240744</c:v>
                </c:pt>
                <c:pt idx="21809">
                  <c:v>43663.408391203702</c:v>
                </c:pt>
                <c:pt idx="21810">
                  <c:v>43663.415636574071</c:v>
                </c:pt>
                <c:pt idx="21811">
                  <c:v>43663.421932870369</c:v>
                </c:pt>
                <c:pt idx="21812">
                  <c:v>43663.428020833337</c:v>
                </c:pt>
                <c:pt idx="21813">
                  <c:v>43663.43476851852</c:v>
                </c:pt>
                <c:pt idx="21814">
                  <c:v>43663.442094907405</c:v>
                </c:pt>
                <c:pt idx="21815">
                  <c:v>43663.448587962965</c:v>
                </c:pt>
                <c:pt idx="21816">
                  <c:v>43663.455648148149</c:v>
                </c:pt>
                <c:pt idx="21817">
                  <c:v>43663.463043981479</c:v>
                </c:pt>
                <c:pt idx="21818">
                  <c:v>43663.469918981478</c:v>
                </c:pt>
                <c:pt idx="21819">
                  <c:v>43663.476759259262</c:v>
                </c:pt>
                <c:pt idx="21820">
                  <c:v>43663.483287037037</c:v>
                </c:pt>
                <c:pt idx="21821">
                  <c:v>43663.489791666667</c:v>
                </c:pt>
                <c:pt idx="21822">
                  <c:v>43663.49590277778</c:v>
                </c:pt>
                <c:pt idx="21823">
                  <c:v>43663.50236111111</c:v>
                </c:pt>
                <c:pt idx="21824">
                  <c:v>43663.508344907408</c:v>
                </c:pt>
                <c:pt idx="21825">
                  <c:v>43663.513888888891</c:v>
                </c:pt>
                <c:pt idx="21826">
                  <c:v>43663.519560185188</c:v>
                </c:pt>
                <c:pt idx="21827">
                  <c:v>43663.524988425925</c:v>
                </c:pt>
                <c:pt idx="21828">
                  <c:v>43663.541030092594</c:v>
                </c:pt>
                <c:pt idx="21829">
                  <c:v>43663.546249999999</c:v>
                </c:pt>
                <c:pt idx="21830">
                  <c:v>43663.551504629628</c:v>
                </c:pt>
                <c:pt idx="21831">
                  <c:v>43663.556620370371</c:v>
                </c:pt>
                <c:pt idx="21832">
                  <c:v>43663.571446759262</c:v>
                </c:pt>
                <c:pt idx="21833">
                  <c:v>43663.608113425929</c:v>
                </c:pt>
                <c:pt idx="21834">
                  <c:v>43663.612326388888</c:v>
                </c:pt>
                <c:pt idx="21835">
                  <c:v>43663.61645833333</c:v>
                </c:pt>
                <c:pt idx="21836">
                  <c:v>43663.620567129627</c:v>
                </c:pt>
                <c:pt idx="21837">
                  <c:v>43663.624664351853</c:v>
                </c:pt>
                <c:pt idx="21838">
                  <c:v>43663.628703703704</c:v>
                </c:pt>
                <c:pt idx="21839">
                  <c:v>43663.632708333331</c:v>
                </c:pt>
                <c:pt idx="21840">
                  <c:v>43663.636759259258</c:v>
                </c:pt>
                <c:pt idx="21841">
                  <c:v>43663.640810185185</c:v>
                </c:pt>
                <c:pt idx="21842">
                  <c:v>43663.644768518519</c:v>
                </c:pt>
                <c:pt idx="21843">
                  <c:v>43663.648831018516</c:v>
                </c:pt>
                <c:pt idx="21844">
                  <c:v>43663.652962962966</c:v>
                </c:pt>
                <c:pt idx="21845">
                  <c:v>43663.657048611109</c:v>
                </c:pt>
                <c:pt idx="21846">
                  <c:v>43663.661099537036</c:v>
                </c:pt>
                <c:pt idx="21847">
                  <c:v>43663.665196759262</c:v>
                </c:pt>
                <c:pt idx="21848">
                  <c:v>43663.669270833336</c:v>
                </c:pt>
                <c:pt idx="21849">
                  <c:v>43663.709247685183</c:v>
                </c:pt>
                <c:pt idx="21850">
                  <c:v>43664.43236111111</c:v>
                </c:pt>
                <c:pt idx="21851">
                  <c:v>43664.438217592593</c:v>
                </c:pt>
                <c:pt idx="21852">
                  <c:v>43664.449432870373</c:v>
                </c:pt>
                <c:pt idx="21853">
                  <c:v>43664.454895833333</c:v>
                </c:pt>
                <c:pt idx="21854">
                  <c:v>43664.46025462963</c:v>
                </c:pt>
                <c:pt idx="21855">
                  <c:v>43664.465787037036</c:v>
                </c:pt>
                <c:pt idx="21856">
                  <c:v>43664.471307870372</c:v>
                </c:pt>
                <c:pt idx="21857">
                  <c:v>43664.476898148147</c:v>
                </c:pt>
                <c:pt idx="21858">
                  <c:v>43664.482268518521</c:v>
                </c:pt>
                <c:pt idx="21859">
                  <c:v>43664.487615740742</c:v>
                </c:pt>
                <c:pt idx="21860">
                  <c:v>43664.492974537039</c:v>
                </c:pt>
                <c:pt idx="21861">
                  <c:v>43664.498518518521</c:v>
                </c:pt>
                <c:pt idx="21862">
                  <c:v>43664.50403935185</c:v>
                </c:pt>
                <c:pt idx="21863">
                  <c:v>43664.50953703704</c:v>
                </c:pt>
                <c:pt idx="21864">
                  <c:v>43664.514317129629</c:v>
                </c:pt>
                <c:pt idx="21865">
                  <c:v>43664.519259259258</c:v>
                </c:pt>
                <c:pt idx="21866">
                  <c:v>43664.52447916667</c:v>
                </c:pt>
                <c:pt idx="21867">
                  <c:v>43664.529687499999</c:v>
                </c:pt>
                <c:pt idx="21868">
                  <c:v>43664.534872685188</c:v>
                </c:pt>
                <c:pt idx="21869">
                  <c:v>43664.539942129632</c:v>
                </c:pt>
                <c:pt idx="21870">
                  <c:v>43664.545173611114</c:v>
                </c:pt>
                <c:pt idx="21871">
                  <c:v>43664.550104166665</c:v>
                </c:pt>
                <c:pt idx="21872">
                  <c:v>43664.554918981485</c:v>
                </c:pt>
                <c:pt idx="21873">
                  <c:v>43664.559803240743</c:v>
                </c:pt>
                <c:pt idx="21874">
                  <c:v>43664.564247685186</c:v>
                </c:pt>
                <c:pt idx="21875">
                  <c:v>43664.568425925929</c:v>
                </c:pt>
                <c:pt idx="21876">
                  <c:v>43664.572592592594</c:v>
                </c:pt>
                <c:pt idx="21877">
                  <c:v>43664.576874999999</c:v>
                </c:pt>
                <c:pt idx="21878">
                  <c:v>43664.581261574072</c:v>
                </c:pt>
                <c:pt idx="21879">
                  <c:v>43664.585775462961</c:v>
                </c:pt>
                <c:pt idx="21880">
                  <c:v>43664.594664351855</c:v>
                </c:pt>
                <c:pt idx="21881">
                  <c:v>43664.598981481482</c:v>
                </c:pt>
                <c:pt idx="21882">
                  <c:v>43664.607523148145</c:v>
                </c:pt>
                <c:pt idx="21883">
                  <c:v>43664.611747685187</c:v>
                </c:pt>
                <c:pt idx="21884">
                  <c:v>43664.615914351853</c:v>
                </c:pt>
                <c:pt idx="21885">
                  <c:v>43664.619953703703</c:v>
                </c:pt>
                <c:pt idx="21886">
                  <c:v>43664.623993055553</c:v>
                </c:pt>
                <c:pt idx="21887">
                  <c:v>43664.632141203707</c:v>
                </c:pt>
                <c:pt idx="21888">
                  <c:v>43664.636180555557</c:v>
                </c:pt>
                <c:pt idx="21889">
                  <c:v>43664.640543981484</c:v>
                </c:pt>
                <c:pt idx="21890">
                  <c:v>43664.644849537035</c:v>
                </c:pt>
                <c:pt idx="21891">
                  <c:v>43664.648993055554</c:v>
                </c:pt>
                <c:pt idx="21892">
                  <c:v>43664.652997685182</c:v>
                </c:pt>
                <c:pt idx="21893">
                  <c:v>43664.656956018516</c:v>
                </c:pt>
                <c:pt idx="21894">
                  <c:v>43664.661064814813</c:v>
                </c:pt>
                <c:pt idx="21895">
                  <c:v>43664.665439814817</c:v>
                </c:pt>
                <c:pt idx="21896">
                  <c:v>43664.669537037036</c:v>
                </c:pt>
                <c:pt idx="21897">
                  <c:v>43664.673703703702</c:v>
                </c:pt>
                <c:pt idx="21898">
                  <c:v>43664.677951388891</c:v>
                </c:pt>
                <c:pt idx="21899">
                  <c:v>43664.682245370372</c:v>
                </c:pt>
                <c:pt idx="21900">
                  <c:v>43664.700196759259</c:v>
                </c:pt>
                <c:pt idx="21901">
                  <c:v>43665.361076388886</c:v>
                </c:pt>
                <c:pt idx="21902">
                  <c:v>43665.37296296296</c:v>
                </c:pt>
                <c:pt idx="21903">
                  <c:v>43665.384641203702</c:v>
                </c:pt>
                <c:pt idx="21904">
                  <c:v>43665.39398148148</c:v>
                </c:pt>
                <c:pt idx="21905">
                  <c:v>43665.402291666665</c:v>
                </c:pt>
                <c:pt idx="21906">
                  <c:v>43665.410150462965</c:v>
                </c:pt>
                <c:pt idx="21907">
                  <c:v>43665.416377314818</c:v>
                </c:pt>
                <c:pt idx="21908">
                  <c:v>43665.422060185185</c:v>
                </c:pt>
                <c:pt idx="21909">
                  <c:v>43665.768564814818</c:v>
                </c:pt>
                <c:pt idx="21910">
                  <c:v>43666.410520833335</c:v>
                </c:pt>
                <c:pt idx="21911">
                  <c:v>43667.396458333336</c:v>
                </c:pt>
                <c:pt idx="21912">
                  <c:v>43667.424907407411</c:v>
                </c:pt>
                <c:pt idx="21913">
                  <c:v>43667.432245370372</c:v>
                </c:pt>
                <c:pt idx="21914">
                  <c:v>43667.438715277778</c:v>
                </c:pt>
                <c:pt idx="21915">
                  <c:v>43667.444675925923</c:v>
                </c:pt>
                <c:pt idx="21916">
                  <c:v>43667.455474537041</c:v>
                </c:pt>
                <c:pt idx="21917">
                  <c:v>43667.461122685185</c:v>
                </c:pt>
                <c:pt idx="21918">
                  <c:v>43667.466458333336</c:v>
                </c:pt>
                <c:pt idx="21919">
                  <c:v>43667.471574074072</c:v>
                </c:pt>
                <c:pt idx="21920">
                  <c:v>43667.476875</c:v>
                </c:pt>
                <c:pt idx="21921">
                  <c:v>43668.654895833337</c:v>
                </c:pt>
                <c:pt idx="21922">
                  <c:v>43668.664131944446</c:v>
                </c:pt>
                <c:pt idx="21923">
                  <c:v>43669.449756944443</c:v>
                </c:pt>
                <c:pt idx="21924">
                  <c:v>43670.345775462964</c:v>
                </c:pt>
                <c:pt idx="21925">
                  <c:v>43670.380590277775</c:v>
                </c:pt>
                <c:pt idx="21926">
                  <c:v>43670.480011574073</c:v>
                </c:pt>
                <c:pt idx="21927">
                  <c:v>43670.752523148149</c:v>
                </c:pt>
                <c:pt idx="21928">
                  <c:v>43671.530636574076</c:v>
                </c:pt>
                <c:pt idx="21929">
                  <c:v>43671.535324074073</c:v>
                </c:pt>
                <c:pt idx="21930">
                  <c:v>43671.54</c:v>
                </c:pt>
                <c:pt idx="21931">
                  <c:v>43671.544351851851</c:v>
                </c:pt>
                <c:pt idx="21932">
                  <c:v>43671.549328703702</c:v>
                </c:pt>
                <c:pt idx="21933">
                  <c:v>43671.554340277777</c:v>
                </c:pt>
                <c:pt idx="21934">
                  <c:v>43671.559131944443</c:v>
                </c:pt>
                <c:pt idx="21935">
                  <c:v>43671.563298611109</c:v>
                </c:pt>
                <c:pt idx="21936">
                  <c:v>43671.567685185182</c:v>
                </c:pt>
                <c:pt idx="21937">
                  <c:v>43671.571979166663</c:v>
                </c:pt>
                <c:pt idx="21938">
                  <c:v>43671.57607638889</c:v>
                </c:pt>
                <c:pt idx="21939">
                  <c:v>43671.580196759256</c:v>
                </c:pt>
                <c:pt idx="21940">
                  <c:v>43671.584814814814</c:v>
                </c:pt>
                <c:pt idx="21941">
                  <c:v>43671.617766203701</c:v>
                </c:pt>
                <c:pt idx="21942">
                  <c:v>43671.629641203705</c:v>
                </c:pt>
                <c:pt idx="21943">
                  <c:v>43671.641539351855</c:v>
                </c:pt>
                <c:pt idx="21944">
                  <c:v>43671.653414351851</c:v>
                </c:pt>
                <c:pt idx="21945">
                  <c:v>43671.665289351855</c:v>
                </c:pt>
                <c:pt idx="21946">
                  <c:v>43671.689050925925</c:v>
                </c:pt>
                <c:pt idx="21947">
                  <c:v>43671.718993055554</c:v>
                </c:pt>
                <c:pt idx="21948">
                  <c:v>43674.439375000002</c:v>
                </c:pt>
                <c:pt idx="21949">
                  <c:v>43674.445949074077</c:v>
                </c:pt>
                <c:pt idx="21950">
                  <c:v>43674.452245370368</c:v>
                </c:pt>
                <c:pt idx="21951">
                  <c:v>43674.458726851852</c:v>
                </c:pt>
                <c:pt idx="21952">
                  <c:v>43674.470636574071</c:v>
                </c:pt>
                <c:pt idx="21953">
                  <c:v>43674.476122685184</c:v>
                </c:pt>
                <c:pt idx="21954">
                  <c:v>43674.482106481482</c:v>
                </c:pt>
                <c:pt idx="21955">
                  <c:v>43674.488043981481</c:v>
                </c:pt>
                <c:pt idx="21956">
                  <c:v>43674.494143518517</c:v>
                </c:pt>
                <c:pt idx="21957">
                  <c:v>43674.500474537039</c:v>
                </c:pt>
                <c:pt idx="21958">
                  <c:v>43674.506284722222</c:v>
                </c:pt>
                <c:pt idx="21959">
                  <c:v>43674.522881944446</c:v>
                </c:pt>
                <c:pt idx="21960">
                  <c:v>43674.528402777774</c:v>
                </c:pt>
                <c:pt idx="21961">
                  <c:v>43674.539363425924</c:v>
                </c:pt>
                <c:pt idx="21962">
                  <c:v>43674.549432870372</c:v>
                </c:pt>
                <c:pt idx="21963">
                  <c:v>43674.554386574076</c:v>
                </c:pt>
                <c:pt idx="21964">
                  <c:v>43675.349328703705</c:v>
                </c:pt>
                <c:pt idx="21965">
                  <c:v>43675.384953703702</c:v>
                </c:pt>
                <c:pt idx="21966">
                  <c:v>43675.408425925925</c:v>
                </c:pt>
                <c:pt idx="21967">
                  <c:v>43675.419675925928</c:v>
                </c:pt>
                <c:pt idx="21968">
                  <c:v>43675.427395833336</c:v>
                </c:pt>
                <c:pt idx="21969">
                  <c:v>43675.434895833336</c:v>
                </c:pt>
                <c:pt idx="21970">
                  <c:v>43675.442361111112</c:v>
                </c:pt>
                <c:pt idx="21971">
                  <c:v>43675.449664351851</c:v>
                </c:pt>
                <c:pt idx="21972">
                  <c:v>43675.463645833333</c:v>
                </c:pt>
                <c:pt idx="21973">
                  <c:v>43675.470393518517</c:v>
                </c:pt>
                <c:pt idx="21974">
                  <c:v>43675.476990740739</c:v>
                </c:pt>
                <c:pt idx="21975">
                  <c:v>43675.483518518522</c:v>
                </c:pt>
                <c:pt idx="21976">
                  <c:v>43675.489861111113</c:v>
                </c:pt>
                <c:pt idx="21977">
                  <c:v>43675.496018518519</c:v>
                </c:pt>
                <c:pt idx="21978">
                  <c:v>43675.702060185184</c:v>
                </c:pt>
                <c:pt idx="21979">
                  <c:v>43675.706562500003</c:v>
                </c:pt>
                <c:pt idx="21980">
                  <c:v>43677.696886574071</c:v>
                </c:pt>
                <c:pt idx="21981">
                  <c:v>43679.333796296298</c:v>
                </c:pt>
                <c:pt idx="21982">
                  <c:v>43679.767939814818</c:v>
                </c:pt>
                <c:pt idx="21983">
                  <c:v>43680.376585648148</c:v>
                </c:pt>
                <c:pt idx="21984">
                  <c:v>43680.384016203701</c:v>
                </c:pt>
                <c:pt idx="21985">
                  <c:v>43680.393530092595</c:v>
                </c:pt>
                <c:pt idx="21986">
                  <c:v>43680.400949074072</c:v>
                </c:pt>
                <c:pt idx="21987">
                  <c:v>43680.407881944448</c:v>
                </c:pt>
                <c:pt idx="21988">
                  <c:v>43680.413969907408</c:v>
                </c:pt>
                <c:pt idx="21989">
                  <c:v>43680.420532407406</c:v>
                </c:pt>
                <c:pt idx="21990">
                  <c:v>43680.427210648151</c:v>
                </c:pt>
                <c:pt idx="21991">
                  <c:v>43680.44394675926</c:v>
                </c:pt>
                <c:pt idx="21992">
                  <c:v>43680.586585648147</c:v>
                </c:pt>
                <c:pt idx="21993">
                  <c:v>43680.635983796295</c:v>
                </c:pt>
                <c:pt idx="21994">
                  <c:v>43680.6403587963</c:v>
                </c:pt>
                <c:pt idx="21995">
                  <c:v>43680.644131944442</c:v>
                </c:pt>
                <c:pt idx="21996">
                  <c:v>43680.648090277777</c:v>
                </c:pt>
                <c:pt idx="21997">
                  <c:v>43680.652175925927</c:v>
                </c:pt>
                <c:pt idx="21998">
                  <c:v>43680.660671296297</c:v>
                </c:pt>
                <c:pt idx="21999">
                  <c:v>43680.664456018516</c:v>
                </c:pt>
                <c:pt idx="22000">
                  <c:v>43680.668645833335</c:v>
                </c:pt>
                <c:pt idx="22001">
                  <c:v>43680.67287037037</c:v>
                </c:pt>
                <c:pt idx="22002">
                  <c:v>43680.685844907406</c:v>
                </c:pt>
                <c:pt idx="22003">
                  <c:v>43680.691377314812</c:v>
                </c:pt>
                <c:pt idx="22004">
                  <c:v>43680.695960648147</c:v>
                </c:pt>
                <c:pt idx="22005">
                  <c:v>43680.700532407405</c:v>
                </c:pt>
                <c:pt idx="22006">
                  <c:v>43680.714270833334</c:v>
                </c:pt>
                <c:pt idx="22007">
                  <c:v>43680.724872685183</c:v>
                </c:pt>
                <c:pt idx="22008">
                  <c:v>43680.729826388888</c:v>
                </c:pt>
                <c:pt idx="22009">
                  <c:v>43681.443159722221</c:v>
                </c:pt>
                <c:pt idx="22010">
                  <c:v>43681.45349537037</c:v>
                </c:pt>
                <c:pt idx="22011">
                  <c:v>43681.490648148145</c:v>
                </c:pt>
                <c:pt idx="22012">
                  <c:v>43681.495856481481</c:v>
                </c:pt>
                <c:pt idx="22013">
                  <c:v>43681.501446759263</c:v>
                </c:pt>
                <c:pt idx="22014">
                  <c:v>43681.507326388892</c:v>
                </c:pt>
                <c:pt idx="22015">
                  <c:v>43681.513067129628</c:v>
                </c:pt>
                <c:pt idx="22016">
                  <c:v>43681.519328703704</c:v>
                </c:pt>
                <c:pt idx="22017">
                  <c:v>43681.524791666663</c:v>
                </c:pt>
                <c:pt idx="22018">
                  <c:v>43681.529560185183</c:v>
                </c:pt>
                <c:pt idx="22019">
                  <c:v>43681.534270833334</c:v>
                </c:pt>
                <c:pt idx="22020">
                  <c:v>43681.539224537039</c:v>
                </c:pt>
                <c:pt idx="22021">
                  <c:v>43681.545127314814</c:v>
                </c:pt>
                <c:pt idx="22022">
                  <c:v>43681.549490740741</c:v>
                </c:pt>
                <c:pt idx="22023">
                  <c:v>43681.554224537038</c:v>
                </c:pt>
                <c:pt idx="22024">
                  <c:v>43681.559016203704</c:v>
                </c:pt>
                <c:pt idx="22025">
                  <c:v>43681.563946759263</c:v>
                </c:pt>
                <c:pt idx="22026">
                  <c:v>43681.568749999999</c:v>
                </c:pt>
                <c:pt idx="22027">
                  <c:v>43681.57340277778</c:v>
                </c:pt>
                <c:pt idx="22028">
                  <c:v>43681.587129629632</c:v>
                </c:pt>
                <c:pt idx="22029">
                  <c:v>43681.591689814813</c:v>
                </c:pt>
                <c:pt idx="22030">
                  <c:v>43681.596134259256</c:v>
                </c:pt>
                <c:pt idx="22031">
                  <c:v>43681.676886574074</c:v>
                </c:pt>
                <c:pt idx="22032">
                  <c:v>43681.680960648147</c:v>
                </c:pt>
                <c:pt idx="22033">
                  <c:v>43681.685196759259</c:v>
                </c:pt>
                <c:pt idx="22034">
                  <c:v>43681.689652777779</c:v>
                </c:pt>
                <c:pt idx="22035">
                  <c:v>43681.693819444445</c:v>
                </c:pt>
                <c:pt idx="22036">
                  <c:v>43681.698078703703</c:v>
                </c:pt>
                <c:pt idx="22037">
                  <c:v>43681.702280092592</c:v>
                </c:pt>
                <c:pt idx="22038">
                  <c:v>43681.706956018519</c:v>
                </c:pt>
                <c:pt idx="22039">
                  <c:v>43681.711481481485</c:v>
                </c:pt>
                <c:pt idx="22040">
                  <c:v>43682.593333333331</c:v>
                </c:pt>
                <c:pt idx="22041">
                  <c:v>43682.614571759259</c:v>
                </c:pt>
                <c:pt idx="22042">
                  <c:v>43683.517418981479</c:v>
                </c:pt>
                <c:pt idx="22043">
                  <c:v>43683.539166666669</c:v>
                </c:pt>
                <c:pt idx="22044">
                  <c:v>43683.544444444444</c:v>
                </c:pt>
                <c:pt idx="22045">
                  <c:v>43683.549641203703</c:v>
                </c:pt>
                <c:pt idx="22046">
                  <c:v>43683.554814814815</c:v>
                </c:pt>
                <c:pt idx="22047">
                  <c:v>43683.559803240743</c:v>
                </c:pt>
                <c:pt idx="22048">
                  <c:v>43683.564745370371</c:v>
                </c:pt>
                <c:pt idx="22049">
                  <c:v>43683.569618055553</c:v>
                </c:pt>
                <c:pt idx="22050">
                  <c:v>43683.574421296296</c:v>
                </c:pt>
                <c:pt idx="22051">
                  <c:v>43683.57916666667</c:v>
                </c:pt>
                <c:pt idx="22052">
                  <c:v>43683.583773148152</c:v>
                </c:pt>
                <c:pt idx="22053">
                  <c:v>43683.588310185187</c:v>
                </c:pt>
                <c:pt idx="22054">
                  <c:v>43683.605902777781</c:v>
                </c:pt>
                <c:pt idx="22055">
                  <c:v>43683.609953703701</c:v>
                </c:pt>
                <c:pt idx="22056">
                  <c:v>43683.614178240743</c:v>
                </c:pt>
                <c:pt idx="22057">
                  <c:v>43683.618252314816</c:v>
                </c:pt>
                <c:pt idx="22058">
                  <c:v>43683.622303240743</c:v>
                </c:pt>
                <c:pt idx="22059">
                  <c:v>43683.626354166663</c:v>
                </c:pt>
                <c:pt idx="22060">
                  <c:v>43683.686874999999</c:v>
                </c:pt>
                <c:pt idx="22061">
                  <c:v>43684.33761574074</c:v>
                </c:pt>
                <c:pt idx="22062">
                  <c:v>43684.34951388889</c:v>
                </c:pt>
                <c:pt idx="22063">
                  <c:v>43684.361331018517</c:v>
                </c:pt>
                <c:pt idx="22064">
                  <c:v>43684.372233796297</c:v>
                </c:pt>
                <c:pt idx="22065">
                  <c:v>43684.382013888891</c:v>
                </c:pt>
                <c:pt idx="22066">
                  <c:v>43684.390729166669</c:v>
                </c:pt>
                <c:pt idx="22067">
                  <c:v>43684.398958333331</c:v>
                </c:pt>
                <c:pt idx="22068">
                  <c:v>43684.406828703701</c:v>
                </c:pt>
                <c:pt idx="22069">
                  <c:v>43684.453368055554</c:v>
                </c:pt>
                <c:pt idx="22070">
                  <c:v>43684.459305555552</c:v>
                </c:pt>
                <c:pt idx="22071">
                  <c:v>43684.465555555558</c:v>
                </c:pt>
                <c:pt idx="22072">
                  <c:v>43684.471631944441</c:v>
                </c:pt>
                <c:pt idx="22073">
                  <c:v>43684.477430555555</c:v>
                </c:pt>
                <c:pt idx="22074">
                  <c:v>43684.706122685187</c:v>
                </c:pt>
                <c:pt idx="22075">
                  <c:v>43684.711087962962</c:v>
                </c:pt>
                <c:pt idx="22076">
                  <c:v>43684.745381944442</c:v>
                </c:pt>
                <c:pt idx="22077">
                  <c:v>43684.757268518515</c:v>
                </c:pt>
                <c:pt idx="22078">
                  <c:v>43685.418124999997</c:v>
                </c:pt>
                <c:pt idx="22079">
                  <c:v>43685.424351851849</c:v>
                </c:pt>
                <c:pt idx="22080">
                  <c:v>43685.430011574077</c:v>
                </c:pt>
                <c:pt idx="22081">
                  <c:v>43685.436585648145</c:v>
                </c:pt>
                <c:pt idx="22082">
                  <c:v>43685.443831018521</c:v>
                </c:pt>
                <c:pt idx="22083">
                  <c:v>43685.450960648152</c:v>
                </c:pt>
                <c:pt idx="22084">
                  <c:v>43685.457743055558</c:v>
                </c:pt>
                <c:pt idx="22085">
                  <c:v>43685.46429398148</c:v>
                </c:pt>
                <c:pt idx="22086">
                  <c:v>43685.470902777779</c:v>
                </c:pt>
                <c:pt idx="22087">
                  <c:v>43685.477511574078</c:v>
                </c:pt>
                <c:pt idx="22088">
                  <c:v>43685.4840625</c:v>
                </c:pt>
                <c:pt idx="22089">
                  <c:v>43685.489953703705</c:v>
                </c:pt>
                <c:pt idx="22090">
                  <c:v>43685.496041666665</c:v>
                </c:pt>
                <c:pt idx="22091">
                  <c:v>43685.501921296294</c:v>
                </c:pt>
                <c:pt idx="22092">
                  <c:v>43685.507673611108</c:v>
                </c:pt>
                <c:pt idx="22093">
                  <c:v>43685.513240740744</c:v>
                </c:pt>
                <c:pt idx="22094">
                  <c:v>43685.524224537039</c:v>
                </c:pt>
                <c:pt idx="22095">
                  <c:v>43685.528738425928</c:v>
                </c:pt>
                <c:pt idx="22096">
                  <c:v>43685.53361111111</c:v>
                </c:pt>
                <c:pt idx="22097">
                  <c:v>43685.538541666669</c:v>
                </c:pt>
                <c:pt idx="22098">
                  <c:v>43685.545624999999</c:v>
                </c:pt>
                <c:pt idx="22099">
                  <c:v>43685.551006944443</c:v>
                </c:pt>
                <c:pt idx="22100">
                  <c:v>43685.555787037039</c:v>
                </c:pt>
                <c:pt idx="22101">
                  <c:v>43685.560648148145</c:v>
                </c:pt>
                <c:pt idx="22102">
                  <c:v>43685.565266203703</c:v>
                </c:pt>
                <c:pt idx="22103">
                  <c:v>43685.569768518515</c:v>
                </c:pt>
                <c:pt idx="22104">
                  <c:v>43685.574571759258</c:v>
                </c:pt>
                <c:pt idx="22105">
                  <c:v>43685.57949074074</c:v>
                </c:pt>
                <c:pt idx="22106">
                  <c:v>43685.583726851852</c:v>
                </c:pt>
                <c:pt idx="22107">
                  <c:v>43686.733032407406</c:v>
                </c:pt>
                <c:pt idx="22108">
                  <c:v>43687.34951388889</c:v>
                </c:pt>
                <c:pt idx="22109">
                  <c:v>43687.361180555556</c:v>
                </c:pt>
                <c:pt idx="22110">
                  <c:v>43687.384722222225</c:v>
                </c:pt>
                <c:pt idx="22111">
                  <c:v>43687.393599537034</c:v>
                </c:pt>
                <c:pt idx="22112">
                  <c:v>43687.404594907406</c:v>
                </c:pt>
                <c:pt idx="22113">
                  <c:v>43687.416354166664</c:v>
                </c:pt>
                <c:pt idx="22114">
                  <c:v>43687.451504629629</c:v>
                </c:pt>
                <c:pt idx="22115">
                  <c:v>43687.45925925926</c:v>
                </c:pt>
                <c:pt idx="22116">
                  <c:v>43687.465590277781</c:v>
                </c:pt>
                <c:pt idx="22117">
                  <c:v>43687.483217592591</c:v>
                </c:pt>
                <c:pt idx="22118">
                  <c:v>43687.493715277778</c:v>
                </c:pt>
                <c:pt idx="22119">
                  <c:v>43687.499212962961</c:v>
                </c:pt>
                <c:pt idx="22120">
                  <c:v>43687.50540509259</c:v>
                </c:pt>
                <c:pt idx="22121">
                  <c:v>43687.511076388888</c:v>
                </c:pt>
                <c:pt idx="22122">
                  <c:v>43687.519965277781</c:v>
                </c:pt>
                <c:pt idx="22123">
                  <c:v>43687.524930555555</c:v>
                </c:pt>
                <c:pt idx="22124">
                  <c:v>43687.536296296297</c:v>
                </c:pt>
                <c:pt idx="22125">
                  <c:v>43687.541250000002</c:v>
                </c:pt>
                <c:pt idx="22126">
                  <c:v>43687.546469907407</c:v>
                </c:pt>
                <c:pt idx="22127">
                  <c:v>43687.555636574078</c:v>
                </c:pt>
                <c:pt idx="22128">
                  <c:v>43687.564502314817</c:v>
                </c:pt>
                <c:pt idx="22129">
                  <c:v>43687.569826388892</c:v>
                </c:pt>
                <c:pt idx="22130">
                  <c:v>43687.575416666667</c:v>
                </c:pt>
                <c:pt idx="22131">
                  <c:v>43687.583692129629</c:v>
                </c:pt>
                <c:pt idx="22132">
                  <c:v>43687.595543981479</c:v>
                </c:pt>
                <c:pt idx="22133">
                  <c:v>43687.607083333336</c:v>
                </c:pt>
                <c:pt idx="22134">
                  <c:v>43688.36109953704</c:v>
                </c:pt>
                <c:pt idx="22135">
                  <c:v>43688.371076388888</c:v>
                </c:pt>
                <c:pt idx="22136">
                  <c:v>43688.379467592589</c:v>
                </c:pt>
                <c:pt idx="22137">
                  <c:v>43688.386967592596</c:v>
                </c:pt>
                <c:pt idx="22138">
                  <c:v>43688.394444444442</c:v>
                </c:pt>
                <c:pt idx="22139">
                  <c:v>43688.401307870372</c:v>
                </c:pt>
                <c:pt idx="22140">
                  <c:v>43688.408530092594</c:v>
                </c:pt>
                <c:pt idx="22141">
                  <c:v>43688.41505787037</c:v>
                </c:pt>
                <c:pt idx="22142">
                  <c:v>43688.421493055554</c:v>
                </c:pt>
                <c:pt idx="22143">
                  <c:v>43688.427511574075</c:v>
                </c:pt>
                <c:pt idx="22144">
                  <c:v>43688.433310185188</c:v>
                </c:pt>
                <c:pt idx="22145">
                  <c:v>43688.439293981479</c:v>
                </c:pt>
                <c:pt idx="22146">
                  <c:v>43688.626469907409</c:v>
                </c:pt>
                <c:pt idx="22147">
                  <c:v>43688.643611111111</c:v>
                </c:pt>
                <c:pt idx="22148">
                  <c:v>43688.648634259262</c:v>
                </c:pt>
                <c:pt idx="22149">
                  <c:v>43688.654120370367</c:v>
                </c:pt>
                <c:pt idx="22150">
                  <c:v>43688.662824074076</c:v>
                </c:pt>
                <c:pt idx="22151">
                  <c:v>43688.680347222224</c:v>
                </c:pt>
                <c:pt idx="22152">
                  <c:v>43688.685613425929</c:v>
                </c:pt>
                <c:pt idx="22153">
                  <c:v>43688.733564814815</c:v>
                </c:pt>
                <c:pt idx="22154">
                  <c:v>43688.739664351851</c:v>
                </c:pt>
                <c:pt idx="22155">
                  <c:v>43688.747129629628</c:v>
                </c:pt>
                <c:pt idx="22156">
                  <c:v>43689.349293981482</c:v>
                </c:pt>
                <c:pt idx="22157">
                  <c:v>43689.36109953704</c:v>
                </c:pt>
                <c:pt idx="22158">
                  <c:v>43689.371087962965</c:v>
                </c:pt>
                <c:pt idx="22159">
                  <c:v>43689.379317129627</c:v>
                </c:pt>
                <c:pt idx="22160">
                  <c:v>43689.386747685188</c:v>
                </c:pt>
                <c:pt idx="22161">
                  <c:v>43689.393553240741</c:v>
                </c:pt>
                <c:pt idx="22162">
                  <c:v>43689.400891203702</c:v>
                </c:pt>
                <c:pt idx="22163">
                  <c:v>43689.408796296295</c:v>
                </c:pt>
                <c:pt idx="22164">
                  <c:v>43689.415416666663</c:v>
                </c:pt>
                <c:pt idx="22165">
                  <c:v>43689.424884259257</c:v>
                </c:pt>
                <c:pt idx="22166">
                  <c:v>43689.430856481478</c:v>
                </c:pt>
                <c:pt idx="22167">
                  <c:v>43689.436712962961</c:v>
                </c:pt>
                <c:pt idx="22168">
                  <c:v>43689.442245370374</c:v>
                </c:pt>
                <c:pt idx="22169">
                  <c:v>43689.447974537034</c:v>
                </c:pt>
                <c:pt idx="22170">
                  <c:v>43689.453148148146</c:v>
                </c:pt>
                <c:pt idx="22171">
                  <c:v>43689.458333333336</c:v>
                </c:pt>
                <c:pt idx="22172">
                  <c:v>43689.463796296295</c:v>
                </c:pt>
                <c:pt idx="22173">
                  <c:v>43689.469178240739</c:v>
                </c:pt>
                <c:pt idx="22174">
                  <c:v>43689.474293981482</c:v>
                </c:pt>
                <c:pt idx="22175">
                  <c:v>43689.479108796295</c:v>
                </c:pt>
                <c:pt idx="22176">
                  <c:v>43689.483854166669</c:v>
                </c:pt>
                <c:pt idx="22177">
                  <c:v>43689.488692129627</c:v>
                </c:pt>
                <c:pt idx="22178">
                  <c:v>43689.49359953704</c:v>
                </c:pt>
                <c:pt idx="22179">
                  <c:v>43689.498553240737</c:v>
                </c:pt>
                <c:pt idx="22180">
                  <c:v>43689.503379629627</c:v>
                </c:pt>
                <c:pt idx="22181">
                  <c:v>43689.508206018516</c:v>
                </c:pt>
                <c:pt idx="22182">
                  <c:v>43689.512916666667</c:v>
                </c:pt>
                <c:pt idx="22183">
                  <c:v>43689.517650462964</c:v>
                </c:pt>
                <c:pt idx="22184">
                  <c:v>43689.522430555553</c:v>
                </c:pt>
                <c:pt idx="22185">
                  <c:v>43689.527268518519</c:v>
                </c:pt>
                <c:pt idx="22186">
                  <c:v>43689.531898148147</c:v>
                </c:pt>
                <c:pt idx="22187">
                  <c:v>43689.53638888889</c:v>
                </c:pt>
                <c:pt idx="22188">
                  <c:v>43689.540949074071</c:v>
                </c:pt>
                <c:pt idx="22189">
                  <c:v>43689.545416666668</c:v>
                </c:pt>
                <c:pt idx="22190">
                  <c:v>43689.558321759258</c:v>
                </c:pt>
                <c:pt idx="22191">
                  <c:v>43689.562476851854</c:v>
                </c:pt>
                <c:pt idx="22192">
                  <c:v>43689.566631944443</c:v>
                </c:pt>
                <c:pt idx="22193">
                  <c:v>43689.570879629631</c:v>
                </c:pt>
                <c:pt idx="22194">
                  <c:v>43690.394629629627</c:v>
                </c:pt>
                <c:pt idx="22195">
                  <c:v>43690.431400462963</c:v>
                </c:pt>
                <c:pt idx="22196">
                  <c:v>43690.483541666668</c:v>
                </c:pt>
                <c:pt idx="22197">
                  <c:v>43690.51</c:v>
                </c:pt>
                <c:pt idx="22198">
                  <c:v>43690.515127314815</c:v>
                </c:pt>
                <c:pt idx="22199">
                  <c:v>43690.519907407404</c:v>
                </c:pt>
                <c:pt idx="22200">
                  <c:v>43690.524826388886</c:v>
                </c:pt>
                <c:pt idx="22201">
                  <c:v>43690.529710648145</c:v>
                </c:pt>
                <c:pt idx="22202">
                  <c:v>43690.533993055556</c:v>
                </c:pt>
                <c:pt idx="22203">
                  <c:v>43690.538368055553</c:v>
                </c:pt>
                <c:pt idx="22204">
                  <c:v>43690.552002314813</c:v>
                </c:pt>
                <c:pt idx="22205">
                  <c:v>43690.556585648148</c:v>
                </c:pt>
                <c:pt idx="22206">
                  <c:v>43690.582430555558</c:v>
                </c:pt>
                <c:pt idx="22207">
                  <c:v>43690.586412037039</c:v>
                </c:pt>
                <c:pt idx="22208">
                  <c:v>43690.59039351852</c:v>
                </c:pt>
                <c:pt idx="22209">
                  <c:v>43690.594375000001</c:v>
                </c:pt>
                <c:pt idx="22210">
                  <c:v>43690.598275462966</c:v>
                </c:pt>
                <c:pt idx="22211">
                  <c:v>43690.602500000001</c:v>
                </c:pt>
                <c:pt idx="22212">
                  <c:v>43690.606412037036</c:v>
                </c:pt>
                <c:pt idx="22213">
                  <c:v>43690.610196759262</c:v>
                </c:pt>
                <c:pt idx="22214">
                  <c:v>43690.61445601852</c:v>
                </c:pt>
                <c:pt idx="22215">
                  <c:v>43690.619513888887</c:v>
                </c:pt>
                <c:pt idx="22216">
                  <c:v>43690.624340277776</c:v>
                </c:pt>
                <c:pt idx="22217">
                  <c:v>43690.629780092589</c:v>
                </c:pt>
                <c:pt idx="22218">
                  <c:v>43690.633657407408</c:v>
                </c:pt>
                <c:pt idx="22219">
                  <c:v>43690.637662037036</c:v>
                </c:pt>
                <c:pt idx="22220">
                  <c:v>43690.641493055555</c:v>
                </c:pt>
                <c:pt idx="22221">
                  <c:v>43690.646909722222</c:v>
                </c:pt>
                <c:pt idx="22222">
                  <c:v>43690.650659722225</c:v>
                </c:pt>
                <c:pt idx="22223">
                  <c:v>43690.654236111113</c:v>
                </c:pt>
                <c:pt idx="22224">
                  <c:v>43690.657893518517</c:v>
                </c:pt>
                <c:pt idx="22225">
                  <c:v>43690.672789351855</c:v>
                </c:pt>
                <c:pt idx="22226">
                  <c:v>43690.677291666667</c:v>
                </c:pt>
                <c:pt idx="22227">
                  <c:v>43690.68178240741</c:v>
                </c:pt>
                <c:pt idx="22228">
                  <c:v>43690.686273148145</c:v>
                </c:pt>
                <c:pt idx="22229">
                  <c:v>43690.690474537034</c:v>
                </c:pt>
                <c:pt idx="22230">
                  <c:v>43690.695034722223</c:v>
                </c:pt>
                <c:pt idx="22231">
                  <c:v>43690.715405092589</c:v>
                </c:pt>
                <c:pt idx="22232">
                  <c:v>43690.721238425926</c:v>
                </c:pt>
                <c:pt idx="22233">
                  <c:v>43690.732824074075</c:v>
                </c:pt>
                <c:pt idx="22234">
                  <c:v>43690.738043981481</c:v>
                </c:pt>
                <c:pt idx="22235">
                  <c:v>43690.74359953704</c:v>
                </c:pt>
                <c:pt idx="22236">
                  <c:v>43690.749259259261</c:v>
                </c:pt>
                <c:pt idx="22237">
                  <c:v>43690.755208333336</c:v>
                </c:pt>
                <c:pt idx="22238">
                  <c:v>43691.481226851851</c:v>
                </c:pt>
                <c:pt idx="22239">
                  <c:v>43691.498819444445</c:v>
                </c:pt>
                <c:pt idx="22240">
                  <c:v>43691.507916666669</c:v>
                </c:pt>
                <c:pt idx="22241">
                  <c:v>43691.651909722219</c:v>
                </c:pt>
                <c:pt idx="22242">
                  <c:v>43691.74119212963</c:v>
                </c:pt>
                <c:pt idx="22243">
                  <c:v>43691.746736111112</c:v>
                </c:pt>
                <c:pt idx="22244">
                  <c:v>43691.752187500002</c:v>
                </c:pt>
                <c:pt idx="22245">
                  <c:v>43691.758101851854</c:v>
                </c:pt>
                <c:pt idx="22246">
                  <c:v>43692.498194444444</c:v>
                </c:pt>
                <c:pt idx="22247">
                  <c:v>43692.504618055558</c:v>
                </c:pt>
                <c:pt idx="22248">
                  <c:v>43692.510057870371</c:v>
                </c:pt>
                <c:pt idx="22249">
                  <c:v>43692.514988425923</c:v>
                </c:pt>
                <c:pt idx="22250">
                  <c:v>43692.519594907404</c:v>
                </c:pt>
                <c:pt idx="22251">
                  <c:v>43692.524039351854</c:v>
                </c:pt>
                <c:pt idx="22252">
                  <c:v>43692.528460648151</c:v>
                </c:pt>
                <c:pt idx="22253">
                  <c:v>43692.537372685183</c:v>
                </c:pt>
                <c:pt idx="22254">
                  <c:v>43692.542048611111</c:v>
                </c:pt>
                <c:pt idx="22255">
                  <c:v>43692.546678240738</c:v>
                </c:pt>
                <c:pt idx="22256">
                  <c:v>43692.551296296297</c:v>
                </c:pt>
                <c:pt idx="22257">
                  <c:v>43693.337673611109</c:v>
                </c:pt>
                <c:pt idx="22258">
                  <c:v>43693.387650462966</c:v>
                </c:pt>
                <c:pt idx="22259">
                  <c:v>43693.414652777778</c:v>
                </c:pt>
                <c:pt idx="22260">
                  <c:v>43693.420682870368</c:v>
                </c:pt>
                <c:pt idx="22261">
                  <c:v>43694.400891203702</c:v>
                </c:pt>
                <c:pt idx="22262">
                  <c:v>43694.409733796296</c:v>
                </c:pt>
                <c:pt idx="22263">
                  <c:v>43694.417187500003</c:v>
                </c:pt>
                <c:pt idx="22264">
                  <c:v>43694.423819444448</c:v>
                </c:pt>
                <c:pt idx="22265">
                  <c:v>43694.430578703701</c:v>
                </c:pt>
                <c:pt idx="22266">
                  <c:v>43694.438067129631</c:v>
                </c:pt>
                <c:pt idx="22267">
                  <c:v>43694.4450462963</c:v>
                </c:pt>
                <c:pt idx="22268">
                  <c:v>43694.450983796298</c:v>
                </c:pt>
                <c:pt idx="22269">
                  <c:v>43694.456493055557</c:v>
                </c:pt>
                <c:pt idx="22270">
                  <c:v>43694.461585648147</c:v>
                </c:pt>
                <c:pt idx="22271">
                  <c:v>43694.467581018522</c:v>
                </c:pt>
                <c:pt idx="22272">
                  <c:v>43694.474039351851</c:v>
                </c:pt>
                <c:pt idx="22273">
                  <c:v>43694.480150462965</c:v>
                </c:pt>
                <c:pt idx="22274">
                  <c:v>43694.486435185187</c:v>
                </c:pt>
                <c:pt idx="22275">
                  <c:v>43694.492326388892</c:v>
                </c:pt>
                <c:pt idx="22276">
                  <c:v>43694.498124999998</c:v>
                </c:pt>
                <c:pt idx="22277">
                  <c:v>43694.504004629627</c:v>
                </c:pt>
                <c:pt idx="22278">
                  <c:v>43694.509814814817</c:v>
                </c:pt>
                <c:pt idx="22279">
                  <c:v>43694.515474537038</c:v>
                </c:pt>
                <c:pt idx="22280">
                  <c:v>43694.521064814813</c:v>
                </c:pt>
                <c:pt idx="22281">
                  <c:v>43694.526620370372</c:v>
                </c:pt>
                <c:pt idx="22282">
                  <c:v>43694.532210648147</c:v>
                </c:pt>
                <c:pt idx="22283">
                  <c:v>43694.537546296298</c:v>
                </c:pt>
                <c:pt idx="22284">
                  <c:v>43694.542766203704</c:v>
                </c:pt>
                <c:pt idx="22285">
                  <c:v>43694.547766203701</c:v>
                </c:pt>
                <c:pt idx="22286">
                  <c:v>43694.552766203706</c:v>
                </c:pt>
                <c:pt idx="22287">
                  <c:v>43694.557685185187</c:v>
                </c:pt>
                <c:pt idx="22288">
                  <c:v>43694.562511574077</c:v>
                </c:pt>
                <c:pt idx="22289">
                  <c:v>43694.56722222222</c:v>
                </c:pt>
                <c:pt idx="22290">
                  <c:v>43694.572025462963</c:v>
                </c:pt>
                <c:pt idx="22291">
                  <c:v>43694.576643518521</c:v>
                </c:pt>
                <c:pt idx="22292">
                  <c:v>43694.581099537034</c:v>
                </c:pt>
                <c:pt idx="22293">
                  <c:v>43694.585509259261</c:v>
                </c:pt>
                <c:pt idx="22294">
                  <c:v>43694.589849537035</c:v>
                </c:pt>
                <c:pt idx="22295">
                  <c:v>43694.594166666669</c:v>
                </c:pt>
                <c:pt idx="22296">
                  <c:v>43694.598437499997</c:v>
                </c:pt>
                <c:pt idx="22297">
                  <c:v>43694.602696759262</c:v>
                </c:pt>
                <c:pt idx="22298">
                  <c:v>43694.606863425928</c:v>
                </c:pt>
                <c:pt idx="22299">
                  <c:v>43694.610914351855</c:v>
                </c:pt>
                <c:pt idx="22300">
                  <c:v>43694.614918981482</c:v>
                </c:pt>
                <c:pt idx="22301">
                  <c:v>43694.618900462963</c:v>
                </c:pt>
                <c:pt idx="22302">
                  <c:v>43694.622824074075</c:v>
                </c:pt>
                <c:pt idx="22303">
                  <c:v>43698.618796296294</c:v>
                </c:pt>
                <c:pt idx="22304">
                  <c:v>43698.744120370371</c:v>
                </c:pt>
                <c:pt idx="22305">
                  <c:v>43698.751597222225</c:v>
                </c:pt>
                <c:pt idx="22306">
                  <c:v>43698.759293981479</c:v>
                </c:pt>
                <c:pt idx="22307">
                  <c:v>43698.768043981479</c:v>
                </c:pt>
                <c:pt idx="22308">
                  <c:v>43699.439155092594</c:v>
                </c:pt>
                <c:pt idx="22309">
                  <c:v>43699.444456018522</c:v>
                </c:pt>
                <c:pt idx="22310">
                  <c:v>43699.449687499997</c:v>
                </c:pt>
                <c:pt idx="22311">
                  <c:v>43699.454965277779</c:v>
                </c:pt>
                <c:pt idx="22312">
                  <c:v>43699.460277777776</c:v>
                </c:pt>
                <c:pt idx="22313">
                  <c:v>43699.465439814812</c:v>
                </c:pt>
                <c:pt idx="22314">
                  <c:v>43699.470289351855</c:v>
                </c:pt>
                <c:pt idx="22315">
                  <c:v>43699.474999999999</c:v>
                </c:pt>
                <c:pt idx="22316">
                  <c:v>43699.479942129627</c:v>
                </c:pt>
                <c:pt idx="22317">
                  <c:v>43699.485127314816</c:v>
                </c:pt>
                <c:pt idx="22318">
                  <c:v>43699.490729166668</c:v>
                </c:pt>
                <c:pt idx="22319">
                  <c:v>43699.496493055558</c:v>
                </c:pt>
                <c:pt idx="22320">
                  <c:v>43699.502152777779</c:v>
                </c:pt>
                <c:pt idx="22321">
                  <c:v>43699.507685185185</c:v>
                </c:pt>
                <c:pt idx="22322">
                  <c:v>43699.513229166667</c:v>
                </c:pt>
                <c:pt idx="22323">
                  <c:v>43699.518657407411</c:v>
                </c:pt>
                <c:pt idx="22324">
                  <c:v>43699.523831018516</c:v>
                </c:pt>
                <c:pt idx="22325">
                  <c:v>43699.533634259256</c:v>
                </c:pt>
                <c:pt idx="22326">
                  <c:v>43699.538194444445</c:v>
                </c:pt>
                <c:pt idx="22327">
                  <c:v>43699.542337962965</c:v>
                </c:pt>
                <c:pt idx="22328">
                  <c:v>43699.547002314815</c:v>
                </c:pt>
                <c:pt idx="22329">
                  <c:v>43699.697500000002</c:v>
                </c:pt>
                <c:pt idx="22330">
                  <c:v>43699.747557870367</c:v>
                </c:pt>
                <c:pt idx="22331">
                  <c:v>43700.667557870373</c:v>
                </c:pt>
                <c:pt idx="22332">
                  <c:v>43700.679432870369</c:v>
                </c:pt>
                <c:pt idx="22333">
                  <c:v>43700.691307870373</c:v>
                </c:pt>
                <c:pt idx="22334">
                  <c:v>43700.769791666666</c:v>
                </c:pt>
                <c:pt idx="22335">
                  <c:v>43701.576990740738</c:v>
                </c:pt>
                <c:pt idx="22336">
                  <c:v>43701.603680555556</c:v>
                </c:pt>
                <c:pt idx="22337">
                  <c:v>43701.607800925929</c:v>
                </c:pt>
                <c:pt idx="22338">
                  <c:v>43701.660300925927</c:v>
                </c:pt>
                <c:pt idx="22339">
                  <c:v>43701.665254629632</c:v>
                </c:pt>
                <c:pt idx="22340">
                  <c:v>43701.735972222225</c:v>
                </c:pt>
                <c:pt idx="22341">
                  <c:v>43701.747870370367</c:v>
                </c:pt>
                <c:pt idx="22342">
                  <c:v>43701.76966435185</c:v>
                </c:pt>
                <c:pt idx="22343">
                  <c:v>43702.466192129628</c:v>
                </c:pt>
                <c:pt idx="22344">
                  <c:v>43702.512731481482</c:v>
                </c:pt>
                <c:pt idx="22345">
                  <c:v>43702.517314814817</c:v>
                </c:pt>
                <c:pt idx="22346">
                  <c:v>43702.521828703706</c:v>
                </c:pt>
                <c:pt idx="22347">
                  <c:v>43702.526284722226</c:v>
                </c:pt>
                <c:pt idx="22348">
                  <c:v>43702.54792824074</c:v>
                </c:pt>
                <c:pt idx="22349">
                  <c:v>43702.552303240744</c:v>
                </c:pt>
                <c:pt idx="22350">
                  <c:v>43702.556840277779</c:v>
                </c:pt>
                <c:pt idx="22351">
                  <c:v>43702.561365740738</c:v>
                </c:pt>
                <c:pt idx="22352">
                  <c:v>43702.565752314818</c:v>
                </c:pt>
                <c:pt idx="22353">
                  <c:v>43702.570347222223</c:v>
                </c:pt>
                <c:pt idx="22354">
                  <c:v>43702.669074074074</c:v>
                </c:pt>
                <c:pt idx="22355">
                  <c:v>43702.672731481478</c:v>
                </c:pt>
                <c:pt idx="22356">
                  <c:v>43702.67664351852</c:v>
                </c:pt>
                <c:pt idx="22357">
                  <c:v>43702.680648148147</c:v>
                </c:pt>
                <c:pt idx="22358">
                  <c:v>43702.68476851852</c:v>
                </c:pt>
                <c:pt idx="22359">
                  <c:v>43702.697071759256</c:v>
                </c:pt>
                <c:pt idx="22360">
                  <c:v>43702.702465277776</c:v>
                </c:pt>
                <c:pt idx="22361">
                  <c:v>43702.710844907408</c:v>
                </c:pt>
                <c:pt idx="22362">
                  <c:v>43702.717407407406</c:v>
                </c:pt>
                <c:pt idx="22363">
                  <c:v>43702.72929398148</c:v>
                </c:pt>
                <c:pt idx="22364">
                  <c:v>43702.755196759259</c:v>
                </c:pt>
                <c:pt idx="22365">
                  <c:v>43702.763229166667</c:v>
                </c:pt>
                <c:pt idx="22366">
                  <c:v>43702.772314814814</c:v>
                </c:pt>
                <c:pt idx="22367">
                  <c:v>43703.337164351855</c:v>
                </c:pt>
                <c:pt idx="22368">
                  <c:v>43703.349016203705</c:v>
                </c:pt>
                <c:pt idx="22369">
                  <c:v>43703.360625000001</c:v>
                </c:pt>
                <c:pt idx="22370">
                  <c:v>43703.371261574073</c:v>
                </c:pt>
                <c:pt idx="22371">
                  <c:v>43703.381145833337</c:v>
                </c:pt>
                <c:pt idx="22372">
                  <c:v>43703.390405092592</c:v>
                </c:pt>
                <c:pt idx="22373">
                  <c:v>43703.398344907408</c:v>
                </c:pt>
                <c:pt idx="22374">
                  <c:v>43703.406215277777</c:v>
                </c:pt>
                <c:pt idx="22375">
                  <c:v>43703.413634259261</c:v>
                </c:pt>
                <c:pt idx="22376">
                  <c:v>43703.421134259261</c:v>
                </c:pt>
                <c:pt idx="22377">
                  <c:v>43703.428587962961</c:v>
                </c:pt>
                <c:pt idx="22378">
                  <c:v>43703.435370370367</c:v>
                </c:pt>
                <c:pt idx="22379">
                  <c:v>43703.442106481481</c:v>
                </c:pt>
                <c:pt idx="22380">
                  <c:v>43703.448796296296</c:v>
                </c:pt>
                <c:pt idx="22381">
                  <c:v>43703.45480324074</c:v>
                </c:pt>
                <c:pt idx="22382">
                  <c:v>43703.460486111115</c:v>
                </c:pt>
                <c:pt idx="22383">
                  <c:v>43703.466793981483</c:v>
                </c:pt>
                <c:pt idx="22384">
                  <c:v>43703.472812499997</c:v>
                </c:pt>
                <c:pt idx="22385">
                  <c:v>43703.478680555556</c:v>
                </c:pt>
                <c:pt idx="22386">
                  <c:v>43703.504201388889</c:v>
                </c:pt>
                <c:pt idx="22387">
                  <c:v>43703.509108796294</c:v>
                </c:pt>
                <c:pt idx="22388">
                  <c:v>43704.345335648148</c:v>
                </c:pt>
                <c:pt idx="22389">
                  <c:v>43704.357141203705</c:v>
                </c:pt>
                <c:pt idx="22390">
                  <c:v>43704.366516203707</c:v>
                </c:pt>
                <c:pt idx="22391">
                  <c:v>43704.375393518516</c:v>
                </c:pt>
                <c:pt idx="22392">
                  <c:v>43704.384212962963</c:v>
                </c:pt>
                <c:pt idx="22393">
                  <c:v>43704.395451388889</c:v>
                </c:pt>
                <c:pt idx="22394">
                  <c:v>43704.402743055558</c:v>
                </c:pt>
                <c:pt idx="22395">
                  <c:v>43704.409409722219</c:v>
                </c:pt>
                <c:pt idx="22396">
                  <c:v>43704.416145833333</c:v>
                </c:pt>
                <c:pt idx="22397">
                  <c:v>43704.422164351854</c:v>
                </c:pt>
                <c:pt idx="22398">
                  <c:v>43704.427870370368</c:v>
                </c:pt>
                <c:pt idx="22399">
                  <c:v>43704.433506944442</c:v>
                </c:pt>
                <c:pt idx="22400">
                  <c:v>43704.444004629629</c:v>
                </c:pt>
                <c:pt idx="22401">
                  <c:v>43704.449155092596</c:v>
                </c:pt>
                <c:pt idx="22402">
                  <c:v>43704.454062500001</c:v>
                </c:pt>
                <c:pt idx="22403">
                  <c:v>43704.459236111114</c:v>
                </c:pt>
                <c:pt idx="22404">
                  <c:v>43704.464155092595</c:v>
                </c:pt>
                <c:pt idx="22405">
                  <c:v>43704.468888888892</c:v>
                </c:pt>
                <c:pt idx="22406">
                  <c:v>43704.492928240739</c:v>
                </c:pt>
                <c:pt idx="22407">
                  <c:v>43704.497928240744</c:v>
                </c:pt>
                <c:pt idx="22408">
                  <c:v>43704.503287037034</c:v>
                </c:pt>
                <c:pt idx="22409">
                  <c:v>43704.508275462962</c:v>
                </c:pt>
                <c:pt idx="22410">
                  <c:v>43704.513275462959</c:v>
                </c:pt>
                <c:pt idx="22411">
                  <c:v>43704.518807870372</c:v>
                </c:pt>
                <c:pt idx="22412">
                  <c:v>43704.524074074077</c:v>
                </c:pt>
                <c:pt idx="22413">
                  <c:v>43704.529085648152</c:v>
                </c:pt>
                <c:pt idx="22414">
                  <c:v>43705.333472222221</c:v>
                </c:pt>
                <c:pt idx="22415">
                  <c:v>43705.404675925929</c:v>
                </c:pt>
                <c:pt idx="22416">
                  <c:v>43705.410833333335</c:v>
                </c:pt>
                <c:pt idx="22417">
                  <c:v>43705.416770833333</c:v>
                </c:pt>
                <c:pt idx="22418">
                  <c:v>43705.423125000001</c:v>
                </c:pt>
                <c:pt idx="22419">
                  <c:v>43705.429282407407</c:v>
                </c:pt>
                <c:pt idx="22420">
                  <c:v>43705.43513888889</c:v>
                </c:pt>
                <c:pt idx="22421">
                  <c:v>43705.440752314818</c:v>
                </c:pt>
                <c:pt idx="22422">
                  <c:v>43705.445868055554</c:v>
                </c:pt>
                <c:pt idx="22423">
                  <c:v>43705.452268518522</c:v>
                </c:pt>
                <c:pt idx="22424">
                  <c:v>43705.457557870373</c:v>
                </c:pt>
                <c:pt idx="22425">
                  <c:v>43705.463564814818</c:v>
                </c:pt>
                <c:pt idx="22426">
                  <c:v>43705.469201388885</c:v>
                </c:pt>
                <c:pt idx="22427">
                  <c:v>43705.480694444443</c:v>
                </c:pt>
                <c:pt idx="22428">
                  <c:v>43705.486979166664</c:v>
                </c:pt>
                <c:pt idx="22429">
                  <c:v>43705.49181712963</c:v>
                </c:pt>
                <c:pt idx="22430">
                  <c:v>43705.496620370373</c:v>
                </c:pt>
                <c:pt idx="22431">
                  <c:v>43705.501736111109</c:v>
                </c:pt>
                <c:pt idx="22432">
                  <c:v>43705.506805555553</c:v>
                </c:pt>
                <c:pt idx="22433">
                  <c:v>43705.511562500003</c:v>
                </c:pt>
                <c:pt idx="22434">
                  <c:v>43705.51662037037</c:v>
                </c:pt>
                <c:pt idx="22435">
                  <c:v>43705.521215277775</c:v>
                </c:pt>
                <c:pt idx="22436">
                  <c:v>43705.525636574072</c:v>
                </c:pt>
                <c:pt idx="22437">
                  <c:v>43705.53025462963</c:v>
                </c:pt>
                <c:pt idx="22438">
                  <c:v>43705.534780092596</c:v>
                </c:pt>
                <c:pt idx="22439">
                  <c:v>43705.539351851854</c:v>
                </c:pt>
                <c:pt idx="22440">
                  <c:v>43705.543854166666</c:v>
                </c:pt>
                <c:pt idx="22441">
                  <c:v>43705.548321759263</c:v>
                </c:pt>
                <c:pt idx="22442">
                  <c:v>43705.552777777775</c:v>
                </c:pt>
                <c:pt idx="22443">
                  <c:v>43705.557175925926</c:v>
                </c:pt>
                <c:pt idx="22444">
                  <c:v>43705.561620370368</c:v>
                </c:pt>
                <c:pt idx="22445">
                  <c:v>43705.565925925926</c:v>
                </c:pt>
                <c:pt idx="22446">
                  <c:v>43705.582326388889</c:v>
                </c:pt>
                <c:pt idx="22447">
                  <c:v>43705.586377314816</c:v>
                </c:pt>
                <c:pt idx="22448">
                  <c:v>43705.59034722222</c:v>
                </c:pt>
                <c:pt idx="22449">
                  <c:v>43705.594270833331</c:v>
                </c:pt>
                <c:pt idx="22450">
                  <c:v>43705.598240740743</c:v>
                </c:pt>
                <c:pt idx="22451">
                  <c:v>43705.621874999997</c:v>
                </c:pt>
                <c:pt idx="22452">
                  <c:v>43705.683807870373</c:v>
                </c:pt>
                <c:pt idx="22453">
                  <c:v>43705.687569444446</c:v>
                </c:pt>
                <c:pt idx="22454">
                  <c:v>43705.691412037035</c:v>
                </c:pt>
                <c:pt idx="22455">
                  <c:v>43705.695590277777</c:v>
                </c:pt>
                <c:pt idx="22456">
                  <c:v>43705.699687499997</c:v>
                </c:pt>
                <c:pt idx="22457">
                  <c:v>43705.704293981478</c:v>
                </c:pt>
                <c:pt idx="22458">
                  <c:v>43705.709085648145</c:v>
                </c:pt>
                <c:pt idx="22459">
                  <c:v>43705.713831018518</c:v>
                </c:pt>
                <c:pt idx="22460">
                  <c:v>43705.718958333331</c:v>
                </c:pt>
                <c:pt idx="22461">
                  <c:v>43705.723425925928</c:v>
                </c:pt>
                <c:pt idx="22462">
                  <c:v>43705.728136574071</c:v>
                </c:pt>
                <c:pt idx="22463">
                  <c:v>43705.760983796295</c:v>
                </c:pt>
                <c:pt idx="22464">
                  <c:v>43705.767048611109</c:v>
                </c:pt>
                <c:pt idx="22465">
                  <c:v>43705.773587962962</c:v>
                </c:pt>
                <c:pt idx="22466">
                  <c:v>43705.781666666669</c:v>
                </c:pt>
                <c:pt idx="22467">
                  <c:v>43706.568136574075</c:v>
                </c:pt>
                <c:pt idx="22468">
                  <c:v>43706.572384259256</c:v>
                </c:pt>
                <c:pt idx="22469">
                  <c:v>43706.576678240737</c:v>
                </c:pt>
                <c:pt idx="22470">
                  <c:v>43706.580775462964</c:v>
                </c:pt>
                <c:pt idx="22471">
                  <c:v>43706.584965277776</c:v>
                </c:pt>
                <c:pt idx="22472">
                  <c:v>43706.58902777778</c:v>
                </c:pt>
                <c:pt idx="22473">
                  <c:v>43706.592939814815</c:v>
                </c:pt>
                <c:pt idx="22474">
                  <c:v>43706.596817129626</c:v>
                </c:pt>
                <c:pt idx="22475">
                  <c:v>43706.600624999999</c:v>
                </c:pt>
                <c:pt idx="22476">
                  <c:v>43706.608449074076</c:v>
                </c:pt>
                <c:pt idx="22477">
                  <c:v>43706.612256944441</c:v>
                </c:pt>
                <c:pt idx="22478">
                  <c:v>43706.616226851853</c:v>
                </c:pt>
                <c:pt idx="22479">
                  <c:v>43706.620023148149</c:v>
                </c:pt>
                <c:pt idx="22480">
                  <c:v>43706.682118055556</c:v>
                </c:pt>
                <c:pt idx="22481">
                  <c:v>43707.348854166667</c:v>
                </c:pt>
                <c:pt idx="22482">
                  <c:v>43707.359594907408</c:v>
                </c:pt>
                <c:pt idx="22483">
                  <c:v>43707.369039351855</c:v>
                </c:pt>
                <c:pt idx="22484">
                  <c:v>43707.378055555557</c:v>
                </c:pt>
                <c:pt idx="22485">
                  <c:v>43707.386388888888</c:v>
                </c:pt>
                <c:pt idx="22486">
                  <c:v>43707.393819444442</c:v>
                </c:pt>
                <c:pt idx="22487">
                  <c:v>43707.400810185187</c:v>
                </c:pt>
                <c:pt idx="22488">
                  <c:v>43707.407210648147</c:v>
                </c:pt>
                <c:pt idx="22489">
                  <c:v>43707.413229166668</c:v>
                </c:pt>
                <c:pt idx="22490">
                  <c:v>43707.41883101852</c:v>
                </c:pt>
                <c:pt idx="22491">
                  <c:v>43707.424375000002</c:v>
                </c:pt>
                <c:pt idx="22492">
                  <c:v>43707.429861111108</c:v>
                </c:pt>
                <c:pt idx="22493">
                  <c:v>43707.435312499998</c:v>
                </c:pt>
                <c:pt idx="22494">
                  <c:v>43707.440810185188</c:v>
                </c:pt>
                <c:pt idx="22495">
                  <c:v>43707.446006944447</c:v>
                </c:pt>
                <c:pt idx="22496">
                  <c:v>43707.451249999998</c:v>
                </c:pt>
                <c:pt idx="22497">
                  <c:v>43707.456284722219</c:v>
                </c:pt>
                <c:pt idx="22498">
                  <c:v>43707.461828703701</c:v>
                </c:pt>
                <c:pt idx="22499">
                  <c:v>43707.467488425929</c:v>
                </c:pt>
                <c:pt idx="22500">
                  <c:v>43707.473240740743</c:v>
                </c:pt>
                <c:pt idx="22501">
                  <c:v>43707.47865740741</c:v>
                </c:pt>
                <c:pt idx="22502">
                  <c:v>43707.483657407407</c:v>
                </c:pt>
                <c:pt idx="22503">
                  <c:v>43707.488402777781</c:v>
                </c:pt>
                <c:pt idx="22504">
                  <c:v>43707.493067129632</c:v>
                </c:pt>
                <c:pt idx="22505">
                  <c:v>43707.497835648152</c:v>
                </c:pt>
                <c:pt idx="22506">
                  <c:v>43707.502812500003</c:v>
                </c:pt>
                <c:pt idx="22507">
                  <c:v>43707.507870370369</c:v>
                </c:pt>
                <c:pt idx="22508">
                  <c:v>43707.512997685182</c:v>
                </c:pt>
                <c:pt idx="22509">
                  <c:v>43707.522337962961</c:v>
                </c:pt>
                <c:pt idx="22510">
                  <c:v>43707.52715277778</c:v>
                </c:pt>
                <c:pt idx="22511">
                  <c:v>43707.531875000001</c:v>
                </c:pt>
                <c:pt idx="22512">
                  <c:v>43707.536469907405</c:v>
                </c:pt>
                <c:pt idx="22513">
                  <c:v>43707.54109953704</c:v>
                </c:pt>
                <c:pt idx="22514">
                  <c:v>43707.545740740738</c:v>
                </c:pt>
                <c:pt idx="22515">
                  <c:v>43707.550381944442</c:v>
                </c:pt>
                <c:pt idx="22516">
                  <c:v>43707.554756944446</c:v>
                </c:pt>
                <c:pt idx="22517">
                  <c:v>43707.559212962966</c:v>
                </c:pt>
                <c:pt idx="22518">
                  <c:v>43707.563587962963</c:v>
                </c:pt>
                <c:pt idx="22519">
                  <c:v>43707.567604166667</c:v>
                </c:pt>
                <c:pt idx="22520">
                  <c:v>43707.572222222225</c:v>
                </c:pt>
                <c:pt idx="22521">
                  <c:v>43707.576689814814</c:v>
                </c:pt>
                <c:pt idx="22522">
                  <c:v>43707.581006944441</c:v>
                </c:pt>
                <c:pt idx="22523">
                  <c:v>43707.585069444445</c:v>
                </c:pt>
                <c:pt idx="22524">
                  <c:v>43707.589270833334</c:v>
                </c:pt>
                <c:pt idx="22525">
                  <c:v>43707.593287037038</c:v>
                </c:pt>
                <c:pt idx="22526">
                  <c:v>43707.597233796296</c:v>
                </c:pt>
                <c:pt idx="22527">
                  <c:v>43707.601238425923</c:v>
                </c:pt>
                <c:pt idx="22528">
                  <c:v>43707.605243055557</c:v>
                </c:pt>
                <c:pt idx="22529">
                  <c:v>43707.609085648146</c:v>
                </c:pt>
                <c:pt idx="22530">
                  <c:v>43707.612974537034</c:v>
                </c:pt>
                <c:pt idx="22531">
                  <c:v>43707.616620370369</c:v>
                </c:pt>
                <c:pt idx="22532">
                  <c:v>43707.620509259257</c:v>
                </c:pt>
                <c:pt idx="22533">
                  <c:v>43707.624409722222</c:v>
                </c:pt>
                <c:pt idx="22534">
                  <c:v>43707.628171296295</c:v>
                </c:pt>
                <c:pt idx="22535">
                  <c:v>43707.631979166668</c:v>
                </c:pt>
                <c:pt idx="22536">
                  <c:v>43707.635879629626</c:v>
                </c:pt>
                <c:pt idx="22537">
                  <c:v>43707.639722222222</c:v>
                </c:pt>
                <c:pt idx="22538">
                  <c:v>43707.643321759257</c:v>
                </c:pt>
                <c:pt idx="22539">
                  <c:v>43707.646782407406</c:v>
                </c:pt>
                <c:pt idx="22540">
                  <c:v>43707.650439814817</c:v>
                </c:pt>
                <c:pt idx="22541">
                  <c:v>43707.654293981483</c:v>
                </c:pt>
                <c:pt idx="22542">
                  <c:v>43707.657881944448</c:v>
                </c:pt>
                <c:pt idx="22543">
                  <c:v>43707.661412037036</c:v>
                </c:pt>
                <c:pt idx="22544">
                  <c:v>43707.665034722224</c:v>
                </c:pt>
                <c:pt idx="22545">
                  <c:v>43707.672546296293</c:v>
                </c:pt>
                <c:pt idx="22546">
                  <c:v>43707.676354166666</c:v>
                </c:pt>
                <c:pt idx="22547">
                  <c:v>43707.680254629631</c:v>
                </c:pt>
                <c:pt idx="22548">
                  <c:v>43707.684189814812</c:v>
                </c:pt>
                <c:pt idx="22549">
                  <c:v>43707.68855324074</c:v>
                </c:pt>
                <c:pt idx="22550">
                  <c:v>43707.692962962959</c:v>
                </c:pt>
                <c:pt idx="22551">
                  <c:v>43707.697141203702</c:v>
                </c:pt>
                <c:pt idx="22552">
                  <c:v>43707.701377314814</c:v>
                </c:pt>
                <c:pt idx="22553">
                  <c:v>43707.705428240741</c:v>
                </c:pt>
                <c:pt idx="22554">
                  <c:v>43707.714687500003</c:v>
                </c:pt>
                <c:pt idx="22555">
                  <c:v>43707.719849537039</c:v>
                </c:pt>
                <c:pt idx="22556">
                  <c:v>43707.724212962959</c:v>
                </c:pt>
                <c:pt idx="22557">
                  <c:v>43707.728807870371</c:v>
                </c:pt>
                <c:pt idx="22558">
                  <c:v>43707.733240740738</c:v>
                </c:pt>
                <c:pt idx="22559">
                  <c:v>43707.738738425927</c:v>
                </c:pt>
                <c:pt idx="22560">
                  <c:v>43707.74523148148</c:v>
                </c:pt>
                <c:pt idx="22561">
                  <c:v>43707.751574074071</c:v>
                </c:pt>
                <c:pt idx="22562">
                  <c:v>43707.75818287037</c:v>
                </c:pt>
                <c:pt idx="22563">
                  <c:v>43707.765717592592</c:v>
                </c:pt>
                <c:pt idx="22564">
                  <c:v>43708.601168981484</c:v>
                </c:pt>
                <c:pt idx="22565">
                  <c:v>43708.605405092596</c:v>
                </c:pt>
                <c:pt idx="22566">
                  <c:v>43708.609710648147</c:v>
                </c:pt>
                <c:pt idx="22567">
                  <c:v>43708.614791666667</c:v>
                </c:pt>
                <c:pt idx="22568">
                  <c:v>43708.619444444441</c:v>
                </c:pt>
                <c:pt idx="22569">
                  <c:v>43708.623900462961</c:v>
                </c:pt>
                <c:pt idx="22570">
                  <c:v>43708.628472222219</c:v>
                </c:pt>
                <c:pt idx="22571">
                  <c:v>43708.633634259262</c:v>
                </c:pt>
                <c:pt idx="22572">
                  <c:v>43709.588020833333</c:v>
                </c:pt>
                <c:pt idx="22573">
                  <c:v>43709.594456018516</c:v>
                </c:pt>
                <c:pt idx="22574">
                  <c:v>43709.601111111115</c:v>
                </c:pt>
                <c:pt idx="22575">
                  <c:v>43709.618090277778</c:v>
                </c:pt>
                <c:pt idx="22576">
                  <c:v>43709.626469907409</c:v>
                </c:pt>
                <c:pt idx="22577">
                  <c:v>43709.636550925927</c:v>
                </c:pt>
                <c:pt idx="22578">
                  <c:v>43709.664293981485</c:v>
                </c:pt>
                <c:pt idx="22579">
                  <c:v>43709.673981481479</c:v>
                </c:pt>
                <c:pt idx="22580">
                  <c:v>43709.685659722221</c:v>
                </c:pt>
                <c:pt idx="22581">
                  <c:v>43709.69253472222</c:v>
                </c:pt>
                <c:pt idx="22582">
                  <c:v>43709.701527777775</c:v>
                </c:pt>
                <c:pt idx="22583">
                  <c:v>43709.709560185183</c:v>
                </c:pt>
                <c:pt idx="22584">
                  <c:v>43709.716956018521</c:v>
                </c:pt>
                <c:pt idx="22585">
                  <c:v>43709.725914351853</c:v>
                </c:pt>
                <c:pt idx="22586">
                  <c:v>43709.733240740738</c:v>
                </c:pt>
                <c:pt idx="22587">
                  <c:v>43709.740011574075</c:v>
                </c:pt>
                <c:pt idx="22588">
                  <c:v>43710.349189814813</c:v>
                </c:pt>
                <c:pt idx="22589">
                  <c:v>43710.360902777778</c:v>
                </c:pt>
                <c:pt idx="22590">
                  <c:v>43710.369687500002</c:v>
                </c:pt>
                <c:pt idx="22591">
                  <c:v>43710.378611111111</c:v>
                </c:pt>
                <c:pt idx="22592">
                  <c:v>43710.38721064815</c:v>
                </c:pt>
                <c:pt idx="22593">
                  <c:v>43710.394201388888</c:v>
                </c:pt>
                <c:pt idx="22594">
                  <c:v>43710.400833333333</c:v>
                </c:pt>
                <c:pt idx="22595">
                  <c:v>43710.408321759256</c:v>
                </c:pt>
                <c:pt idx="22596">
                  <c:v>43710.414675925924</c:v>
                </c:pt>
                <c:pt idx="22597">
                  <c:v>43710.421261574076</c:v>
                </c:pt>
                <c:pt idx="22598">
                  <c:v>43710.428402777776</c:v>
                </c:pt>
                <c:pt idx="22599">
                  <c:v>43710.435011574074</c:v>
                </c:pt>
                <c:pt idx="22600">
                  <c:v>43710.441574074073</c:v>
                </c:pt>
                <c:pt idx="22601">
                  <c:v>43710.447997685187</c:v>
                </c:pt>
                <c:pt idx="22602">
                  <c:v>43710.453912037039</c:v>
                </c:pt>
                <c:pt idx="22603">
                  <c:v>43710.460335648146</c:v>
                </c:pt>
                <c:pt idx="22604">
                  <c:v>43710.466064814813</c:v>
                </c:pt>
                <c:pt idx="22605">
                  <c:v>43710.471620370372</c:v>
                </c:pt>
                <c:pt idx="22606">
                  <c:v>43710.477094907408</c:v>
                </c:pt>
                <c:pt idx="22607">
                  <c:v>43710.482465277775</c:v>
                </c:pt>
                <c:pt idx="22608">
                  <c:v>43710.487870370373</c:v>
                </c:pt>
                <c:pt idx="22609">
                  <c:v>43710.493425925924</c:v>
                </c:pt>
                <c:pt idx="22610">
                  <c:v>43710.498287037037</c:v>
                </c:pt>
                <c:pt idx="22611">
                  <c:v>43710.503229166665</c:v>
                </c:pt>
                <c:pt idx="22612">
                  <c:v>43710.508148148147</c:v>
                </c:pt>
                <c:pt idx="22613">
                  <c:v>43710.512592592589</c:v>
                </c:pt>
                <c:pt idx="22614">
                  <c:v>43710.516956018517</c:v>
                </c:pt>
                <c:pt idx="22615">
                  <c:v>43710.521550925929</c:v>
                </c:pt>
                <c:pt idx="22616">
                  <c:v>43710.525856481479</c:v>
                </c:pt>
                <c:pt idx="22617">
                  <c:v>43710.530185185184</c:v>
                </c:pt>
                <c:pt idx="22618">
                  <c:v>43710.563715277778</c:v>
                </c:pt>
                <c:pt idx="22619">
                  <c:v>43710.569062499999</c:v>
                </c:pt>
                <c:pt idx="22620">
                  <c:v>43710.573622685188</c:v>
                </c:pt>
                <c:pt idx="22621">
                  <c:v>43710.578900462962</c:v>
                </c:pt>
                <c:pt idx="22622">
                  <c:v>43710.584155092591</c:v>
                </c:pt>
                <c:pt idx="22623">
                  <c:v>43710.589409722219</c:v>
                </c:pt>
                <c:pt idx="22624">
                  <c:v>43710.594340277778</c:v>
                </c:pt>
                <c:pt idx="22625">
                  <c:v>43710.59814814815</c:v>
                </c:pt>
                <c:pt idx="22626">
                  <c:v>43710.601840277777</c:v>
                </c:pt>
                <c:pt idx="22627">
                  <c:v>43710.605752314812</c:v>
                </c:pt>
                <c:pt idx="22628">
                  <c:v>43710.609837962962</c:v>
                </c:pt>
                <c:pt idx="22629">
                  <c:v>43710.61377314815</c:v>
                </c:pt>
                <c:pt idx="22630">
                  <c:v>43710.618703703702</c:v>
                </c:pt>
                <c:pt idx="22631">
                  <c:v>43710.625231481485</c:v>
                </c:pt>
                <c:pt idx="22632">
                  <c:v>43710.629571759258</c:v>
                </c:pt>
                <c:pt idx="22633">
                  <c:v>43710.634583333333</c:v>
                </c:pt>
                <c:pt idx="22634">
                  <c:v>43710.639305555553</c:v>
                </c:pt>
                <c:pt idx="22635">
                  <c:v>43710.64298611111</c:v>
                </c:pt>
                <c:pt idx="22636">
                  <c:v>43710.678564814814</c:v>
                </c:pt>
                <c:pt idx="22637">
                  <c:v>43710.756111111114</c:v>
                </c:pt>
                <c:pt idx="22638">
                  <c:v>43711.424722222226</c:v>
                </c:pt>
                <c:pt idx="22639">
                  <c:v>43711.431296296294</c:v>
                </c:pt>
                <c:pt idx="22640">
                  <c:v>43711.436828703707</c:v>
                </c:pt>
                <c:pt idx="22641">
                  <c:v>43711.441828703704</c:v>
                </c:pt>
                <c:pt idx="22642">
                  <c:v>43711.446967592594</c:v>
                </c:pt>
                <c:pt idx="22643">
                  <c:v>43711.451990740738</c:v>
                </c:pt>
                <c:pt idx="22644">
                  <c:v>43711.467824074076</c:v>
                </c:pt>
                <c:pt idx="22645">
                  <c:v>43711.474409722221</c:v>
                </c:pt>
                <c:pt idx="22646">
                  <c:v>43711.479131944441</c:v>
                </c:pt>
                <c:pt idx="22647">
                  <c:v>43711.483854166669</c:v>
                </c:pt>
                <c:pt idx="22648">
                  <c:v>43711.488206018519</c:v>
                </c:pt>
                <c:pt idx="22649">
                  <c:v>43711.493043981478</c:v>
                </c:pt>
                <c:pt idx="22650">
                  <c:v>43711.499722222223</c:v>
                </c:pt>
                <c:pt idx="22651">
                  <c:v>43711.508981481478</c:v>
                </c:pt>
                <c:pt idx="22652">
                  <c:v>43711.516099537039</c:v>
                </c:pt>
                <c:pt idx="22653">
                  <c:v>43711.520729166667</c:v>
                </c:pt>
                <c:pt idx="22654">
                  <c:v>43711.531724537039</c:v>
                </c:pt>
                <c:pt idx="22655">
                  <c:v>43711.55672453704</c:v>
                </c:pt>
                <c:pt idx="22656">
                  <c:v>43711.600821759261</c:v>
                </c:pt>
                <c:pt idx="22657">
                  <c:v>43711.617094907408</c:v>
                </c:pt>
                <c:pt idx="22658">
                  <c:v>43711.624374999999</c:v>
                </c:pt>
                <c:pt idx="22659">
                  <c:v>43711.628136574072</c:v>
                </c:pt>
                <c:pt idx="22660">
                  <c:v>43711.632094907407</c:v>
                </c:pt>
                <c:pt idx="22661">
                  <c:v>43711.639027777775</c:v>
                </c:pt>
                <c:pt idx="22662">
                  <c:v>43711.701655092591</c:v>
                </c:pt>
                <c:pt idx="22663">
                  <c:v>43711.706562500003</c:v>
                </c:pt>
                <c:pt idx="22664">
                  <c:v>43711.716643518521</c:v>
                </c:pt>
                <c:pt idx="22665">
                  <c:v>43711.721585648149</c:v>
                </c:pt>
                <c:pt idx="22666">
                  <c:v>43711.726504629631</c:v>
                </c:pt>
                <c:pt idx="22667">
                  <c:v>43711.73196759259</c:v>
                </c:pt>
                <c:pt idx="22668">
                  <c:v>43711.737847222219</c:v>
                </c:pt>
                <c:pt idx="22669">
                  <c:v>43711.743854166663</c:v>
                </c:pt>
                <c:pt idx="22670">
                  <c:v>43711.749745370369</c:v>
                </c:pt>
                <c:pt idx="22671">
                  <c:v>43711.755856481483</c:v>
                </c:pt>
                <c:pt idx="22672">
                  <c:v>43711.76258101852</c:v>
                </c:pt>
                <c:pt idx="22673">
                  <c:v>43713.345439814817</c:v>
                </c:pt>
                <c:pt idx="22674">
                  <c:v>43713.360983796294</c:v>
                </c:pt>
                <c:pt idx="22675">
                  <c:v>43713.386296296296</c:v>
                </c:pt>
                <c:pt idx="22676">
                  <c:v>43713.398888888885</c:v>
                </c:pt>
                <c:pt idx="22677">
                  <c:v>43713.404791666668</c:v>
                </c:pt>
                <c:pt idx="22678">
                  <c:v>43713.410532407404</c:v>
                </c:pt>
                <c:pt idx="22679">
                  <c:v>43713.41605324074</c:v>
                </c:pt>
                <c:pt idx="22680">
                  <c:v>43713.42255787037</c:v>
                </c:pt>
                <c:pt idx="22681">
                  <c:v>43713.428680555553</c:v>
                </c:pt>
                <c:pt idx="22682">
                  <c:v>43713.434016203704</c:v>
                </c:pt>
                <c:pt idx="22683">
                  <c:v>43713.439201388886</c:v>
                </c:pt>
                <c:pt idx="22684">
                  <c:v>43713.444247685184</c:v>
                </c:pt>
                <c:pt idx="22685">
                  <c:v>43713.449525462966</c:v>
                </c:pt>
                <c:pt idx="22686">
                  <c:v>43713.454699074071</c:v>
                </c:pt>
                <c:pt idx="22687">
                  <c:v>43713.459641203706</c:v>
                </c:pt>
                <c:pt idx="22688">
                  <c:v>43713.464386574073</c:v>
                </c:pt>
                <c:pt idx="22689">
                  <c:v>43713.469259259262</c:v>
                </c:pt>
                <c:pt idx="22690">
                  <c:v>43713.474421296298</c:v>
                </c:pt>
                <c:pt idx="22691">
                  <c:v>43713.479178240741</c:v>
                </c:pt>
                <c:pt idx="22692">
                  <c:v>43713.483923611115</c:v>
                </c:pt>
                <c:pt idx="22693">
                  <c:v>43713.488495370373</c:v>
                </c:pt>
                <c:pt idx="22694">
                  <c:v>43713.493125000001</c:v>
                </c:pt>
                <c:pt idx="22695">
                  <c:v>43713.498067129629</c:v>
                </c:pt>
                <c:pt idx="22696">
                  <c:v>43713.502835648149</c:v>
                </c:pt>
                <c:pt idx="22697">
                  <c:v>43713.507418981484</c:v>
                </c:pt>
                <c:pt idx="22698">
                  <c:v>43713.51185185185</c:v>
                </c:pt>
                <c:pt idx="22699">
                  <c:v>43713.516469907408</c:v>
                </c:pt>
                <c:pt idx="22700">
                  <c:v>43713.520891203705</c:v>
                </c:pt>
                <c:pt idx="22701">
                  <c:v>43713.525173611109</c:v>
                </c:pt>
                <c:pt idx="22702">
                  <c:v>43713.530162037037</c:v>
                </c:pt>
                <c:pt idx="22703">
                  <c:v>43713.53466435185</c:v>
                </c:pt>
                <c:pt idx="22704">
                  <c:v>43713.539317129631</c:v>
                </c:pt>
                <c:pt idx="22705">
                  <c:v>43713.544108796297</c:v>
                </c:pt>
                <c:pt idx="22706">
                  <c:v>43713.548854166664</c:v>
                </c:pt>
                <c:pt idx="22707">
                  <c:v>43713.553587962961</c:v>
                </c:pt>
                <c:pt idx="22708">
                  <c:v>43713.558159722219</c:v>
                </c:pt>
                <c:pt idx="22709">
                  <c:v>43713.562337962961</c:v>
                </c:pt>
                <c:pt idx="22710">
                  <c:v>43713.56653935185</c:v>
                </c:pt>
                <c:pt idx="22711">
                  <c:v>43713.570706018516</c:v>
                </c:pt>
                <c:pt idx="22712">
                  <c:v>43713.574780092589</c:v>
                </c:pt>
                <c:pt idx="22713">
                  <c:v>43713.578912037039</c:v>
                </c:pt>
                <c:pt idx="22714">
                  <c:v>43713.583171296297</c:v>
                </c:pt>
                <c:pt idx="22715">
                  <c:v>43713.587326388886</c:v>
                </c:pt>
                <c:pt idx="22716">
                  <c:v>43713.591574074075</c:v>
                </c:pt>
                <c:pt idx="22717">
                  <c:v>43713.595821759256</c:v>
                </c:pt>
                <c:pt idx="22718">
                  <c:v>43713.600173611114</c:v>
                </c:pt>
                <c:pt idx="22719">
                  <c:v>43713.604456018518</c:v>
                </c:pt>
                <c:pt idx="22720">
                  <c:v>43713.608229166668</c:v>
                </c:pt>
                <c:pt idx="22721">
                  <c:v>43713.611909722225</c:v>
                </c:pt>
                <c:pt idx="22722">
                  <c:v>43713.615567129629</c:v>
                </c:pt>
                <c:pt idx="22723">
                  <c:v>43713.61923611111</c:v>
                </c:pt>
                <c:pt idx="22724">
                  <c:v>43713.623738425929</c:v>
                </c:pt>
                <c:pt idx="22725">
                  <c:v>43713.62771990741</c:v>
                </c:pt>
                <c:pt idx="22726">
                  <c:v>43713.631666666668</c:v>
                </c:pt>
                <c:pt idx="22727">
                  <c:v>43713.635729166665</c:v>
                </c:pt>
                <c:pt idx="22728">
                  <c:v>43713.639467592591</c:v>
                </c:pt>
                <c:pt idx="22729">
                  <c:v>43713.642916666664</c:v>
                </c:pt>
                <c:pt idx="22730">
                  <c:v>43713.646828703706</c:v>
                </c:pt>
                <c:pt idx="22731">
                  <c:v>43713.658263888887</c:v>
                </c:pt>
                <c:pt idx="22732">
                  <c:v>43713.673750000002</c:v>
                </c:pt>
                <c:pt idx="22733">
                  <c:v>43713.678194444445</c:v>
                </c:pt>
                <c:pt idx="22734">
                  <c:v>43713.687534722223</c:v>
                </c:pt>
                <c:pt idx="22735">
                  <c:v>43713.70208333333</c:v>
                </c:pt>
                <c:pt idx="22736">
                  <c:v>43714.411886574075</c:v>
                </c:pt>
                <c:pt idx="22737">
                  <c:v>43714.419629629629</c:v>
                </c:pt>
                <c:pt idx="22738">
                  <c:v>43714.426886574074</c:v>
                </c:pt>
                <c:pt idx="22739">
                  <c:v>43714.434270833335</c:v>
                </c:pt>
                <c:pt idx="22740">
                  <c:v>43714.441527777781</c:v>
                </c:pt>
                <c:pt idx="22741">
                  <c:v>43714.44866898148</c:v>
                </c:pt>
                <c:pt idx="22742">
                  <c:v>43714.454548611109</c:v>
                </c:pt>
                <c:pt idx="22743">
                  <c:v>43714.460555555554</c:v>
                </c:pt>
                <c:pt idx="22744">
                  <c:v>43714.466516203705</c:v>
                </c:pt>
                <c:pt idx="22745">
                  <c:v>43714.472453703704</c:v>
                </c:pt>
                <c:pt idx="22746">
                  <c:v>43714.478402777779</c:v>
                </c:pt>
                <c:pt idx="22747">
                  <c:v>43714.484131944446</c:v>
                </c:pt>
                <c:pt idx="22748">
                  <c:v>43714.489814814813</c:v>
                </c:pt>
                <c:pt idx="22749">
                  <c:v>43714.495659722219</c:v>
                </c:pt>
                <c:pt idx="22750">
                  <c:v>43714.501157407409</c:v>
                </c:pt>
                <c:pt idx="22751">
                  <c:v>43714.506377314814</c:v>
                </c:pt>
                <c:pt idx="22752">
                  <c:v>43714.511631944442</c:v>
                </c:pt>
                <c:pt idx="22753">
                  <c:v>43714.516979166663</c:v>
                </c:pt>
                <c:pt idx="22754">
                  <c:v>43714.522199074076</c:v>
                </c:pt>
                <c:pt idx="22755">
                  <c:v>43714.527430555558</c:v>
                </c:pt>
                <c:pt idx="22756">
                  <c:v>43714.532407407409</c:v>
                </c:pt>
                <c:pt idx="22757">
                  <c:v>43714.537233796298</c:v>
                </c:pt>
                <c:pt idx="22758">
                  <c:v>43714.542013888888</c:v>
                </c:pt>
                <c:pt idx="22759">
                  <c:v>43714.546817129631</c:v>
                </c:pt>
                <c:pt idx="22760">
                  <c:v>43714.551550925928</c:v>
                </c:pt>
                <c:pt idx="22761">
                  <c:v>43714.556145833332</c:v>
                </c:pt>
                <c:pt idx="22762">
                  <c:v>43714.560694444444</c:v>
                </c:pt>
                <c:pt idx="22763">
                  <c:v>43714.565104166664</c:v>
                </c:pt>
                <c:pt idx="22764">
                  <c:v>43714.569525462961</c:v>
                </c:pt>
                <c:pt idx="22765">
                  <c:v>43714.573888888888</c:v>
                </c:pt>
                <c:pt idx="22766">
                  <c:v>43714.578113425923</c:v>
                </c:pt>
                <c:pt idx="22767">
                  <c:v>43714.582245370373</c:v>
                </c:pt>
                <c:pt idx="22768">
                  <c:v>43714.661203703705</c:v>
                </c:pt>
                <c:pt idx="22769">
                  <c:v>43714.678622685184</c:v>
                </c:pt>
                <c:pt idx="22770">
                  <c:v>43714.682696759257</c:v>
                </c:pt>
                <c:pt idx="22771">
                  <c:v>43714.686400462961</c:v>
                </c:pt>
                <c:pt idx="22772">
                  <c:v>43714.694849537038</c:v>
                </c:pt>
                <c:pt idx="22773">
                  <c:v>43714.698946759258</c:v>
                </c:pt>
                <c:pt idx="22774">
                  <c:v>43715.345347222225</c:v>
                </c:pt>
                <c:pt idx="22775">
                  <c:v>43715.361018518517</c:v>
                </c:pt>
                <c:pt idx="22776">
                  <c:v>43715.372604166667</c:v>
                </c:pt>
                <c:pt idx="22777">
                  <c:v>43715.380879629629</c:v>
                </c:pt>
                <c:pt idx="22778">
                  <c:v>43715.388981481483</c:v>
                </c:pt>
                <c:pt idx="22779">
                  <c:v>43715.395497685182</c:v>
                </c:pt>
                <c:pt idx="22780">
                  <c:v>43715.401643518519</c:v>
                </c:pt>
                <c:pt idx="22781">
                  <c:v>43715.408090277779</c:v>
                </c:pt>
                <c:pt idx="22782">
                  <c:v>43715.414398148147</c:v>
                </c:pt>
                <c:pt idx="22783">
                  <c:v>43715.421307870369</c:v>
                </c:pt>
                <c:pt idx="22784">
                  <c:v>43715.428356481483</c:v>
                </c:pt>
                <c:pt idx="22785">
                  <c:v>43715.446180555555</c:v>
                </c:pt>
                <c:pt idx="22786">
                  <c:v>43715.451527777775</c:v>
                </c:pt>
                <c:pt idx="22787">
                  <c:v>43715.456736111111</c:v>
                </c:pt>
                <c:pt idx="22788">
                  <c:v>43715.461782407408</c:v>
                </c:pt>
                <c:pt idx="22789">
                  <c:v>43715.466840277775</c:v>
                </c:pt>
                <c:pt idx="22790">
                  <c:v>43715.472071759257</c:v>
                </c:pt>
                <c:pt idx="22791">
                  <c:v>43715.477314814816</c:v>
                </c:pt>
                <c:pt idx="22792">
                  <c:v>43715.48228009259</c:v>
                </c:pt>
                <c:pt idx="22793">
                  <c:v>43715.487141203703</c:v>
                </c:pt>
                <c:pt idx="22794">
                  <c:v>43715.491851851853</c:v>
                </c:pt>
                <c:pt idx="22795">
                  <c:v>43715.496493055558</c:v>
                </c:pt>
                <c:pt idx="22796">
                  <c:v>43715.501018518517</c:v>
                </c:pt>
                <c:pt idx="22797">
                  <c:v>43715.505601851852</c:v>
                </c:pt>
                <c:pt idx="22798">
                  <c:v>43715.510127314818</c:v>
                </c:pt>
                <c:pt idx="22799">
                  <c:v>43715.51462962963</c:v>
                </c:pt>
                <c:pt idx="22800">
                  <c:v>43715.519108796296</c:v>
                </c:pt>
                <c:pt idx="22801">
                  <c:v>43716.454444444447</c:v>
                </c:pt>
                <c:pt idx="22802">
                  <c:v>43716.464490740742</c:v>
                </c:pt>
                <c:pt idx="22803">
                  <c:v>43716.469490740739</c:v>
                </c:pt>
                <c:pt idx="22804">
                  <c:v>43721.403946759259</c:v>
                </c:pt>
                <c:pt idx="22805">
                  <c:v>43721.410995370374</c:v>
                </c:pt>
                <c:pt idx="22806">
                  <c:v>43721.41710648148</c:v>
                </c:pt>
                <c:pt idx="22807">
                  <c:v>43721.428877314815</c:v>
                </c:pt>
                <c:pt idx="22808">
                  <c:v>43721.434421296297</c:v>
                </c:pt>
                <c:pt idx="22809">
                  <c:v>43721.439560185187</c:v>
                </c:pt>
                <c:pt idx="22810">
                  <c:v>43721.444479166668</c:v>
                </c:pt>
                <c:pt idx="22811">
                  <c:v>43721.449467592596</c:v>
                </c:pt>
                <c:pt idx="22812">
                  <c:v>43721.454398148147</c:v>
                </c:pt>
                <c:pt idx="22813">
                  <c:v>43721.459351851852</c:v>
                </c:pt>
                <c:pt idx="22814">
                  <c:v>43721.464050925926</c:v>
                </c:pt>
                <c:pt idx="22815">
                  <c:v>43721.468645833331</c:v>
                </c:pt>
                <c:pt idx="22816">
                  <c:v>43721.473298611112</c:v>
                </c:pt>
                <c:pt idx="22817">
                  <c:v>43721.478032407409</c:v>
                </c:pt>
                <c:pt idx="22818">
                  <c:v>43721.487476851849</c:v>
                </c:pt>
                <c:pt idx="22819">
                  <c:v>43721.492199074077</c:v>
                </c:pt>
                <c:pt idx="22820">
                  <c:v>43721.496689814812</c:v>
                </c:pt>
                <c:pt idx="22821">
                  <c:v>43721.501087962963</c:v>
                </c:pt>
                <c:pt idx="22822">
                  <c:v>43721.505474537036</c:v>
                </c:pt>
                <c:pt idx="22823">
                  <c:v>43721.607893518521</c:v>
                </c:pt>
                <c:pt idx="22824">
                  <c:v>43721.620347222219</c:v>
                </c:pt>
                <c:pt idx="22825">
                  <c:v>43721.627164351848</c:v>
                </c:pt>
                <c:pt idx="22826">
                  <c:v>43721.669444444444</c:v>
                </c:pt>
                <c:pt idx="22827">
                  <c:v>43721.681319444448</c:v>
                </c:pt>
                <c:pt idx="22828">
                  <c:v>43722.772094907406</c:v>
                </c:pt>
                <c:pt idx="22829">
                  <c:v>43724.400949074072</c:v>
                </c:pt>
                <c:pt idx="22830">
                  <c:v>43724.40834490741</c:v>
                </c:pt>
                <c:pt idx="22831">
                  <c:v>43724.414942129632</c:v>
                </c:pt>
                <c:pt idx="22832">
                  <c:v>43724.420752314814</c:v>
                </c:pt>
                <c:pt idx="22833">
                  <c:v>43724.42628472222</c:v>
                </c:pt>
                <c:pt idx="22834">
                  <c:v>43724.43172453704</c:v>
                </c:pt>
                <c:pt idx="22835">
                  <c:v>43724.437083333331</c:v>
                </c:pt>
                <c:pt idx="22836">
                  <c:v>43724.442291666666</c:v>
                </c:pt>
                <c:pt idx="22837">
                  <c:v>43724.447453703702</c:v>
                </c:pt>
                <c:pt idx="22838">
                  <c:v>43724.452407407407</c:v>
                </c:pt>
                <c:pt idx="22839">
                  <c:v>43724.457962962966</c:v>
                </c:pt>
                <c:pt idx="22840">
                  <c:v>43724.463217592594</c:v>
                </c:pt>
                <c:pt idx="22841">
                  <c:v>43724.468668981484</c:v>
                </c:pt>
                <c:pt idx="22842">
                  <c:v>43724.473553240743</c:v>
                </c:pt>
                <c:pt idx="22843">
                  <c:v>43724.478148148148</c:v>
                </c:pt>
                <c:pt idx="22844">
                  <c:v>43724.482905092591</c:v>
                </c:pt>
                <c:pt idx="22845">
                  <c:v>43724.487858796296</c:v>
                </c:pt>
                <c:pt idx="22846">
                  <c:v>43724.492754629631</c:v>
                </c:pt>
                <c:pt idx="22847">
                  <c:v>43724.497534722221</c:v>
                </c:pt>
                <c:pt idx="22848">
                  <c:v>43724.501932870371</c:v>
                </c:pt>
                <c:pt idx="22849">
                  <c:v>43724.506261574075</c:v>
                </c:pt>
                <c:pt idx="22850">
                  <c:v>43724.510717592595</c:v>
                </c:pt>
                <c:pt idx="22851">
                  <c:v>43724.515208333331</c:v>
                </c:pt>
                <c:pt idx="22852">
                  <c:v>43724.519976851851</c:v>
                </c:pt>
                <c:pt idx="22853">
                  <c:v>43724.52447916667</c:v>
                </c:pt>
                <c:pt idx="22854">
                  <c:v>43724.52884259259</c:v>
                </c:pt>
                <c:pt idx="22855">
                  <c:v>43724.533171296294</c:v>
                </c:pt>
                <c:pt idx="22856">
                  <c:v>43724.537395833337</c:v>
                </c:pt>
                <c:pt idx="22857">
                  <c:v>43724.541585648149</c:v>
                </c:pt>
                <c:pt idx="22858">
                  <c:v>43724.554178240738</c:v>
                </c:pt>
                <c:pt idx="22859">
                  <c:v>43724.558368055557</c:v>
                </c:pt>
                <c:pt idx="22860">
                  <c:v>43724.562337962961</c:v>
                </c:pt>
                <c:pt idx="22861">
                  <c:v>43724.566296296296</c:v>
                </c:pt>
                <c:pt idx="22862">
                  <c:v>43724.570347222223</c:v>
                </c:pt>
                <c:pt idx="22863">
                  <c:v>43724.574236111112</c:v>
                </c:pt>
                <c:pt idx="22864">
                  <c:v>43724.578229166669</c:v>
                </c:pt>
                <c:pt idx="22865">
                  <c:v>43724.582743055558</c:v>
                </c:pt>
                <c:pt idx="22866">
                  <c:v>43724.586550925924</c:v>
                </c:pt>
                <c:pt idx="22867">
                  <c:v>43724.590138888889</c:v>
                </c:pt>
                <c:pt idx="22868">
                  <c:v>43724.594039351854</c:v>
                </c:pt>
                <c:pt idx="22869">
                  <c:v>43724.597708333335</c:v>
                </c:pt>
                <c:pt idx="22870">
                  <c:v>43724.601388888892</c:v>
                </c:pt>
                <c:pt idx="22871">
                  <c:v>43724.608611111114</c:v>
                </c:pt>
                <c:pt idx="22872">
                  <c:v>43724.64671296296</c:v>
                </c:pt>
                <c:pt idx="22873">
                  <c:v>43724.650057870371</c:v>
                </c:pt>
                <c:pt idx="22874">
                  <c:v>43724.656747685185</c:v>
                </c:pt>
                <c:pt idx="22875">
                  <c:v>43724.660104166665</c:v>
                </c:pt>
                <c:pt idx="22876">
                  <c:v>43724.663437499999</c:v>
                </c:pt>
                <c:pt idx="22877">
                  <c:v>43724.666863425926</c:v>
                </c:pt>
                <c:pt idx="22878">
                  <c:v>43724.707974537036</c:v>
                </c:pt>
                <c:pt idx="22879">
                  <c:v>43724.735532407409</c:v>
                </c:pt>
                <c:pt idx="22880">
                  <c:v>43724.747407407405</c:v>
                </c:pt>
                <c:pt idx="22881">
                  <c:v>43724.759293981479</c:v>
                </c:pt>
                <c:pt idx="22882">
                  <c:v>43725.344988425924</c:v>
                </c:pt>
                <c:pt idx="22883">
                  <c:v>43725.359664351854</c:v>
                </c:pt>
                <c:pt idx="22884">
                  <c:v>43725.368773148148</c:v>
                </c:pt>
                <c:pt idx="22885">
                  <c:v>43725.378206018519</c:v>
                </c:pt>
                <c:pt idx="22886">
                  <c:v>43725.387199074074</c:v>
                </c:pt>
                <c:pt idx="22887">
                  <c:v>43725.395358796297</c:v>
                </c:pt>
                <c:pt idx="22888">
                  <c:v>43725.40252314815</c:v>
                </c:pt>
                <c:pt idx="22889">
                  <c:v>43725.409780092596</c:v>
                </c:pt>
                <c:pt idx="22890">
                  <c:v>43725.415995370371</c:v>
                </c:pt>
                <c:pt idx="22891">
                  <c:v>43725.422418981485</c:v>
                </c:pt>
                <c:pt idx="22892">
                  <c:v>43725.428865740738</c:v>
                </c:pt>
                <c:pt idx="22893">
                  <c:v>43725.434050925927</c:v>
                </c:pt>
                <c:pt idx="22894">
                  <c:v>43725.439212962963</c:v>
                </c:pt>
                <c:pt idx="22895">
                  <c:v>43725.444479166668</c:v>
                </c:pt>
                <c:pt idx="22896">
                  <c:v>43725.449826388889</c:v>
                </c:pt>
                <c:pt idx="22897">
                  <c:v>43725.45511574074</c:v>
                </c:pt>
                <c:pt idx="22898">
                  <c:v>43725.460347222222</c:v>
                </c:pt>
                <c:pt idx="22899">
                  <c:v>43725.465277777781</c:v>
                </c:pt>
                <c:pt idx="22900">
                  <c:v>43725.612314814818</c:v>
                </c:pt>
                <c:pt idx="22901">
                  <c:v>43725.615949074076</c:v>
                </c:pt>
                <c:pt idx="22902">
                  <c:v>43725.619409722225</c:v>
                </c:pt>
                <c:pt idx="22903">
                  <c:v>43725.630104166667</c:v>
                </c:pt>
                <c:pt idx="22904">
                  <c:v>43725.634780092594</c:v>
                </c:pt>
                <c:pt idx="22905">
                  <c:v>43725.647245370368</c:v>
                </c:pt>
                <c:pt idx="22906">
                  <c:v>43725.698148148149</c:v>
                </c:pt>
                <c:pt idx="22907">
                  <c:v>43726.349733796298</c:v>
                </c:pt>
                <c:pt idx="22908">
                  <c:v>43726.361527777779</c:v>
                </c:pt>
                <c:pt idx="22909">
                  <c:v>43726.370034722226</c:v>
                </c:pt>
                <c:pt idx="22910">
                  <c:v>43726.378553240742</c:v>
                </c:pt>
                <c:pt idx="22911">
                  <c:v>43726.385972222219</c:v>
                </c:pt>
                <c:pt idx="22912">
                  <c:v>43726.393101851849</c:v>
                </c:pt>
                <c:pt idx="22913">
                  <c:v>43726.400277777779</c:v>
                </c:pt>
                <c:pt idx="22914">
                  <c:v>43726.406423611108</c:v>
                </c:pt>
                <c:pt idx="22915">
                  <c:v>43726.425891203704</c:v>
                </c:pt>
                <c:pt idx="22916">
                  <c:v>43726.431145833332</c:v>
                </c:pt>
                <c:pt idx="22917">
                  <c:v>43726.436608796299</c:v>
                </c:pt>
                <c:pt idx="22918">
                  <c:v>43726.442152777781</c:v>
                </c:pt>
                <c:pt idx="22919">
                  <c:v>43726.44730324074</c:v>
                </c:pt>
                <c:pt idx="22920">
                  <c:v>43726.476168981484</c:v>
                </c:pt>
                <c:pt idx="22921">
                  <c:v>43726.48097222222</c:v>
                </c:pt>
                <c:pt idx="22922">
                  <c:v>43726.485891203702</c:v>
                </c:pt>
                <c:pt idx="22923">
                  <c:v>43726.490717592591</c:v>
                </c:pt>
                <c:pt idx="22924">
                  <c:v>43726.49591435185</c:v>
                </c:pt>
                <c:pt idx="22925">
                  <c:v>43726.50141203704</c:v>
                </c:pt>
                <c:pt idx="22926">
                  <c:v>43726.604363425926</c:v>
                </c:pt>
                <c:pt idx="22927">
                  <c:v>43726.608668981484</c:v>
                </c:pt>
                <c:pt idx="22928">
                  <c:v>43726.613703703704</c:v>
                </c:pt>
                <c:pt idx="22929">
                  <c:v>43726.619155092594</c:v>
                </c:pt>
                <c:pt idx="22930">
                  <c:v>43726.62537037037</c:v>
                </c:pt>
                <c:pt idx="22931">
                  <c:v>43726.631331018521</c:v>
                </c:pt>
                <c:pt idx="22932">
                  <c:v>43726.638182870367</c:v>
                </c:pt>
                <c:pt idx="22933">
                  <c:v>43726.644907407404</c:v>
                </c:pt>
                <c:pt idx="22934">
                  <c:v>43726.65384259259</c:v>
                </c:pt>
                <c:pt idx="22935">
                  <c:v>43726.662488425929</c:v>
                </c:pt>
                <c:pt idx="22936">
                  <c:v>43726.674062500002</c:v>
                </c:pt>
                <c:pt idx="22937">
                  <c:v>43726.68372685185</c:v>
                </c:pt>
                <c:pt idx="22938">
                  <c:v>43726.688321759262</c:v>
                </c:pt>
                <c:pt idx="22939">
                  <c:v>43726.692256944443</c:v>
                </c:pt>
                <c:pt idx="22940">
                  <c:v>43726.696423611109</c:v>
                </c:pt>
                <c:pt idx="22941">
                  <c:v>43726.700486111113</c:v>
                </c:pt>
                <c:pt idx="22942">
                  <c:v>43726.704872685186</c:v>
                </c:pt>
                <c:pt idx="22943">
                  <c:v>43726.709166666667</c:v>
                </c:pt>
                <c:pt idx="22944">
                  <c:v>43726.714189814818</c:v>
                </c:pt>
                <c:pt idx="22945">
                  <c:v>43726.720081018517</c:v>
                </c:pt>
                <c:pt idx="22946">
                  <c:v>43726.726064814815</c:v>
                </c:pt>
                <c:pt idx="22947">
                  <c:v>43726.761701388888</c:v>
                </c:pt>
                <c:pt idx="22948">
                  <c:v>43727.418182870373</c:v>
                </c:pt>
                <c:pt idx="22949">
                  <c:v>43731.348587962966</c:v>
                </c:pt>
                <c:pt idx="22950">
                  <c:v>43731.356944444444</c:v>
                </c:pt>
                <c:pt idx="22951">
                  <c:v>43731.772291666668</c:v>
                </c:pt>
                <c:pt idx="22952">
                  <c:v>43733.564664351848</c:v>
                </c:pt>
                <c:pt idx="22953">
                  <c:v>43734.393483796295</c:v>
                </c:pt>
                <c:pt idx="22954">
                  <c:v>43736.412928240738</c:v>
                </c:pt>
                <c:pt idx="22955">
                  <c:v>43736.767071759263</c:v>
                </c:pt>
                <c:pt idx="22956">
                  <c:v>43737.599583333336</c:v>
                </c:pt>
                <c:pt idx="22957">
                  <c:v>43746.742372685185</c:v>
                </c:pt>
                <c:pt idx="22958">
                  <c:v>43749.690196759257</c:v>
                </c:pt>
                <c:pt idx="22959">
                  <c:v>43756.642094907409</c:v>
                </c:pt>
                <c:pt idx="22960">
                  <c:v>43764.702824074076</c:v>
                </c:pt>
                <c:pt idx="22961">
                  <c:v>43766.461180555554</c:v>
                </c:pt>
                <c:pt idx="22962">
                  <c:v>43766.467974537038</c:v>
                </c:pt>
                <c:pt idx="22963">
                  <c:v>43766.496562499997</c:v>
                </c:pt>
                <c:pt idx="22964">
                  <c:v>43766.501759259256</c:v>
                </c:pt>
                <c:pt idx="22965">
                  <c:v>43766.507280092592</c:v>
                </c:pt>
                <c:pt idx="22966">
                  <c:v>43766.512465277781</c:v>
                </c:pt>
                <c:pt idx="22967">
                  <c:v>43766.517453703702</c:v>
                </c:pt>
                <c:pt idx="22968">
                  <c:v>43766.522465277776</c:v>
                </c:pt>
                <c:pt idx="22969">
                  <c:v>43766.527361111112</c:v>
                </c:pt>
                <c:pt idx="22970">
                  <c:v>43766.532210648147</c:v>
                </c:pt>
                <c:pt idx="22971">
                  <c:v>43766.537187499998</c:v>
                </c:pt>
                <c:pt idx="22972">
                  <c:v>43766.542164351849</c:v>
                </c:pt>
                <c:pt idx="22973">
                  <c:v>43766.546736111108</c:v>
                </c:pt>
                <c:pt idx="22974">
                  <c:v>43766.551099537035</c:v>
                </c:pt>
                <c:pt idx="22975">
                  <c:v>43766.555601851855</c:v>
                </c:pt>
                <c:pt idx="22976">
                  <c:v>43766.560358796298</c:v>
                </c:pt>
                <c:pt idx="22977">
                  <c:v>43766.565416666665</c:v>
                </c:pt>
                <c:pt idx="22978">
                  <c:v>43766.570590277777</c:v>
                </c:pt>
                <c:pt idx="22979">
                  <c:v>43766.575706018521</c:v>
                </c:pt>
                <c:pt idx="22980">
                  <c:v>43766.580474537041</c:v>
                </c:pt>
                <c:pt idx="22981">
                  <c:v>43766.584780092591</c:v>
                </c:pt>
                <c:pt idx="22982">
                  <c:v>43766.588807870372</c:v>
                </c:pt>
                <c:pt idx="22983">
                  <c:v>43766.593136574076</c:v>
                </c:pt>
                <c:pt idx="22984">
                  <c:v>43766.598020833335</c:v>
                </c:pt>
                <c:pt idx="22985">
                  <c:v>43766.602638888886</c:v>
                </c:pt>
                <c:pt idx="22986">
                  <c:v>43766.606712962966</c:v>
                </c:pt>
                <c:pt idx="22987">
                  <c:v>43766.610532407409</c:v>
                </c:pt>
                <c:pt idx="22988">
                  <c:v>43766.614236111112</c:v>
                </c:pt>
                <c:pt idx="22989">
                  <c:v>43766.61791666667</c:v>
                </c:pt>
                <c:pt idx="22990">
                  <c:v>43766.621527777781</c:v>
                </c:pt>
                <c:pt idx="22991">
                  <c:v>43766.6252662037</c:v>
                </c:pt>
                <c:pt idx="22992">
                  <c:v>43766.628946759258</c:v>
                </c:pt>
                <c:pt idx="22993">
                  <c:v>43766.6325462963</c:v>
                </c:pt>
                <c:pt idx="22994">
                  <c:v>43766.636030092595</c:v>
                </c:pt>
                <c:pt idx="22995">
                  <c:v>43766.639467592591</c:v>
                </c:pt>
                <c:pt idx="22996">
                  <c:v>43766.642928240741</c:v>
                </c:pt>
                <c:pt idx="22997">
                  <c:v>43766.646412037036</c:v>
                </c:pt>
                <c:pt idx="22998">
                  <c:v>43766.649907407409</c:v>
                </c:pt>
                <c:pt idx="22999">
                  <c:v>43766.653449074074</c:v>
                </c:pt>
                <c:pt idx="23000">
                  <c:v>43766.656990740739</c:v>
                </c:pt>
                <c:pt idx="23001">
                  <c:v>43766.660763888889</c:v>
                </c:pt>
                <c:pt idx="23002">
                  <c:v>43766.664456018516</c:v>
                </c:pt>
                <c:pt idx="23003">
                  <c:v>43766.668171296296</c:v>
                </c:pt>
                <c:pt idx="23004">
                  <c:v>43767.422280092593</c:v>
                </c:pt>
                <c:pt idx="23005">
                  <c:v>43767.439976851849</c:v>
                </c:pt>
                <c:pt idx="23006">
                  <c:v>43767.445567129631</c:v>
                </c:pt>
                <c:pt idx="23007">
                  <c:v>43767.451469907406</c:v>
                </c:pt>
                <c:pt idx="23008">
                  <c:v>43767.45784722222</c:v>
                </c:pt>
                <c:pt idx="23009">
                  <c:v>43767.464131944442</c:v>
                </c:pt>
                <c:pt idx="23010">
                  <c:v>43767.470659722225</c:v>
                </c:pt>
                <c:pt idx="23011">
                  <c:v>43767.482800925929</c:v>
                </c:pt>
                <c:pt idx="23012">
                  <c:v>43767.493668981479</c:v>
                </c:pt>
                <c:pt idx="23013">
                  <c:v>43767.498877314814</c:v>
                </c:pt>
                <c:pt idx="23014">
                  <c:v>43767.503842592596</c:v>
                </c:pt>
                <c:pt idx="23015">
                  <c:v>43767.508819444447</c:v>
                </c:pt>
                <c:pt idx="23016">
                  <c:v>43767.550266203703</c:v>
                </c:pt>
                <c:pt idx="23017">
                  <c:v>43767.728067129632</c:v>
                </c:pt>
                <c:pt idx="23018">
                  <c:v>43767.760868055557</c:v>
                </c:pt>
                <c:pt idx="23019">
                  <c:v>43768.516423611109</c:v>
                </c:pt>
                <c:pt idx="23020">
                  <c:v>43768.520960648151</c:v>
                </c:pt>
                <c:pt idx="23021">
                  <c:v>43768.525208333333</c:v>
                </c:pt>
                <c:pt idx="23022">
                  <c:v>43768.53334490741</c:v>
                </c:pt>
                <c:pt idx="23023">
                  <c:v>43768.537395833337</c:v>
                </c:pt>
                <c:pt idx="23024">
                  <c:v>43768.558981481481</c:v>
                </c:pt>
                <c:pt idx="23025">
                  <c:v>43768.56322916667</c:v>
                </c:pt>
                <c:pt idx="23026">
                  <c:v>43768.567118055558</c:v>
                </c:pt>
                <c:pt idx="23027">
                  <c:v>43768.571030092593</c:v>
                </c:pt>
                <c:pt idx="23028">
                  <c:v>43768.575335648151</c:v>
                </c:pt>
                <c:pt idx="23029">
                  <c:v>43768.579560185186</c:v>
                </c:pt>
                <c:pt idx="23030">
                  <c:v>43768.597615740742</c:v>
                </c:pt>
                <c:pt idx="23031">
                  <c:v>43768.606307870374</c:v>
                </c:pt>
                <c:pt idx="23032">
                  <c:v>43768.613599537035</c:v>
                </c:pt>
                <c:pt idx="23033">
                  <c:v>43768.620891203704</c:v>
                </c:pt>
                <c:pt idx="23034">
                  <c:v>43768.625543981485</c:v>
                </c:pt>
                <c:pt idx="23035">
                  <c:v>43768.638912037037</c:v>
                </c:pt>
                <c:pt idx="23036">
                  <c:v>43768.645960648151</c:v>
                </c:pt>
                <c:pt idx="23037">
                  <c:v>43768.652222222219</c:v>
                </c:pt>
                <c:pt idx="23038">
                  <c:v>43768.659178240741</c:v>
                </c:pt>
                <c:pt idx="23039">
                  <c:v>43768.66505787037</c:v>
                </c:pt>
                <c:pt idx="23040">
                  <c:v>43768.670023148145</c:v>
                </c:pt>
                <c:pt idx="23041">
                  <c:v>43768.697951388887</c:v>
                </c:pt>
                <c:pt idx="23042">
                  <c:v>43768.705370370371</c:v>
                </c:pt>
                <c:pt idx="23043">
                  <c:v>43768.710312499999</c:v>
                </c:pt>
                <c:pt idx="23044">
                  <c:v>43768.727418981478</c:v>
                </c:pt>
                <c:pt idx="23045">
                  <c:v>43769.442789351851</c:v>
                </c:pt>
                <c:pt idx="23046">
                  <c:v>43769.447569444441</c:v>
                </c:pt>
                <c:pt idx="23047">
                  <c:v>43769.452581018515</c:v>
                </c:pt>
                <c:pt idx="23048">
                  <c:v>43769.457476851851</c:v>
                </c:pt>
                <c:pt idx="23049">
                  <c:v>43769.462314814817</c:v>
                </c:pt>
                <c:pt idx="23050">
                  <c:v>43769.467094907406</c:v>
                </c:pt>
                <c:pt idx="23051">
                  <c:v>43769.471828703703</c:v>
                </c:pt>
                <c:pt idx="23052">
                  <c:v>43769.476597222223</c:v>
                </c:pt>
                <c:pt idx="23053">
                  <c:v>43769.481435185182</c:v>
                </c:pt>
                <c:pt idx="23054">
                  <c:v>43769.486215277779</c:v>
                </c:pt>
                <c:pt idx="23055">
                  <c:v>43769.490914351853</c:v>
                </c:pt>
                <c:pt idx="23056">
                  <c:v>43769.49560185185</c:v>
                </c:pt>
                <c:pt idx="23057">
                  <c:v>43769.500358796293</c:v>
                </c:pt>
                <c:pt idx="23058">
                  <c:v>43769.505011574074</c:v>
                </c:pt>
                <c:pt idx="23059">
                  <c:v>43769.509710648148</c:v>
                </c:pt>
                <c:pt idx="23060">
                  <c:v>43769.51390046296</c:v>
                </c:pt>
                <c:pt idx="23061">
                  <c:v>43769.518020833333</c:v>
                </c:pt>
                <c:pt idx="23062">
                  <c:v>43769.522314814814</c:v>
                </c:pt>
                <c:pt idx="23063">
                  <c:v>43769.526701388888</c:v>
                </c:pt>
                <c:pt idx="23064">
                  <c:v>43769.530949074076</c:v>
                </c:pt>
                <c:pt idx="23065">
                  <c:v>43769.535231481481</c:v>
                </c:pt>
                <c:pt idx="23066">
                  <c:v>43769.539259259262</c:v>
                </c:pt>
                <c:pt idx="23067">
                  <c:v>43769.543240740742</c:v>
                </c:pt>
                <c:pt idx="23068">
                  <c:v>43769.547372685185</c:v>
                </c:pt>
                <c:pt idx="23069">
                  <c:v>43769.551412037035</c:v>
                </c:pt>
                <c:pt idx="23070">
                  <c:v>43769.55541666667</c:v>
                </c:pt>
                <c:pt idx="23071">
                  <c:v>43769.559293981481</c:v>
                </c:pt>
                <c:pt idx="23072">
                  <c:v>43769.570925925924</c:v>
                </c:pt>
                <c:pt idx="23073">
                  <c:v>43769.574675925927</c:v>
                </c:pt>
                <c:pt idx="23074">
                  <c:v>43769.578414351854</c:v>
                </c:pt>
                <c:pt idx="23075">
                  <c:v>43769.582152777781</c:v>
                </c:pt>
                <c:pt idx="23076">
                  <c:v>43769.5858912037</c:v>
                </c:pt>
                <c:pt idx="23077">
                  <c:v>43769.589571759258</c:v>
                </c:pt>
                <c:pt idx="23078">
                  <c:v>43769.593530092592</c:v>
                </c:pt>
                <c:pt idx="23079">
                  <c:v>43769.597384259258</c:v>
                </c:pt>
                <c:pt idx="23080">
                  <c:v>43769.632418981484</c:v>
                </c:pt>
                <c:pt idx="23081">
                  <c:v>43769.636562500003</c:v>
                </c:pt>
                <c:pt idx="23082">
                  <c:v>43769.651122685187</c:v>
                </c:pt>
                <c:pt idx="23083">
                  <c:v>43769.654745370368</c:v>
                </c:pt>
                <c:pt idx="23084">
                  <c:v>43769.658912037034</c:v>
                </c:pt>
                <c:pt idx="23085">
                  <c:v>43769.662534722222</c:v>
                </c:pt>
                <c:pt idx="23086">
                  <c:v>43769.671620370369</c:v>
                </c:pt>
                <c:pt idx="23087">
                  <c:v>43769.675486111111</c:v>
                </c:pt>
                <c:pt idx="23088">
                  <c:v>43769.70579861111</c:v>
                </c:pt>
                <c:pt idx="23089">
                  <c:v>43769.746006944442</c:v>
                </c:pt>
                <c:pt idx="23090">
                  <c:v>43770.36105324074</c:v>
                </c:pt>
                <c:pt idx="23091">
                  <c:v>43770.371261574073</c:v>
                </c:pt>
                <c:pt idx="23092">
                  <c:v>43770.380243055559</c:v>
                </c:pt>
                <c:pt idx="23093">
                  <c:v>43770.389108796298</c:v>
                </c:pt>
                <c:pt idx="23094">
                  <c:v>43770.397916666669</c:v>
                </c:pt>
                <c:pt idx="23095">
                  <c:v>43770.405312499999</c:v>
                </c:pt>
                <c:pt idx="23096">
                  <c:v>43770.411493055559</c:v>
                </c:pt>
                <c:pt idx="23097">
                  <c:v>43770.417928240742</c:v>
                </c:pt>
                <c:pt idx="23098">
                  <c:v>43770.424062500002</c:v>
                </c:pt>
                <c:pt idx="23099">
                  <c:v>43770.430046296293</c:v>
                </c:pt>
                <c:pt idx="23100">
                  <c:v>43770.436192129629</c:v>
                </c:pt>
                <c:pt idx="23101">
                  <c:v>43770.44253472222</c:v>
                </c:pt>
                <c:pt idx="23102">
                  <c:v>43770.448784722219</c:v>
                </c:pt>
                <c:pt idx="23103">
                  <c:v>43770.454976851855</c:v>
                </c:pt>
                <c:pt idx="23104">
                  <c:v>43770.461319444446</c:v>
                </c:pt>
                <c:pt idx="23105">
                  <c:v>43770.46775462963</c:v>
                </c:pt>
                <c:pt idx="23106">
                  <c:v>43770.473738425928</c:v>
                </c:pt>
                <c:pt idx="23107">
                  <c:v>43770.479594907411</c:v>
                </c:pt>
                <c:pt idx="23108">
                  <c:v>43770.485567129632</c:v>
                </c:pt>
                <c:pt idx="23109">
                  <c:v>43770.491423611114</c:v>
                </c:pt>
                <c:pt idx="23110">
                  <c:v>43770.49690972222</c:v>
                </c:pt>
                <c:pt idx="23111">
                  <c:v>43770.501666666663</c:v>
                </c:pt>
                <c:pt idx="23112">
                  <c:v>43770.50613425926</c:v>
                </c:pt>
                <c:pt idx="23113">
                  <c:v>43770.51121527778</c:v>
                </c:pt>
                <c:pt idx="23114">
                  <c:v>43770.516226851854</c:v>
                </c:pt>
                <c:pt idx="23115">
                  <c:v>43770.52103009259</c:v>
                </c:pt>
                <c:pt idx="23116">
                  <c:v>43770.534687500003</c:v>
                </c:pt>
                <c:pt idx="23117">
                  <c:v>43770.538842592592</c:v>
                </c:pt>
                <c:pt idx="23118">
                  <c:v>43770.543599537035</c:v>
                </c:pt>
                <c:pt idx="23119">
                  <c:v>43770.548194444447</c:v>
                </c:pt>
                <c:pt idx="23120">
                  <c:v>43770.552303240744</c:v>
                </c:pt>
                <c:pt idx="23121">
                  <c:v>43770.556643518517</c:v>
                </c:pt>
                <c:pt idx="23122">
                  <c:v>43770.561076388891</c:v>
                </c:pt>
                <c:pt idx="23123">
                  <c:v>43770.565497685187</c:v>
                </c:pt>
                <c:pt idx="23124">
                  <c:v>43770.569814814815</c:v>
                </c:pt>
                <c:pt idx="23125">
                  <c:v>43770.574189814812</c:v>
                </c:pt>
                <c:pt idx="23126">
                  <c:v>43770.578217592592</c:v>
                </c:pt>
                <c:pt idx="23127">
                  <c:v>43770.58222222222</c:v>
                </c:pt>
                <c:pt idx="23128">
                  <c:v>43770.586111111108</c:v>
                </c:pt>
                <c:pt idx="23129">
                  <c:v>43770.589965277781</c:v>
                </c:pt>
                <c:pt idx="23130">
                  <c:v>43770.59480324074</c:v>
                </c:pt>
                <c:pt idx="23131">
                  <c:v>43770.598969907405</c:v>
                </c:pt>
                <c:pt idx="23132">
                  <c:v>43770.602777777778</c:v>
                </c:pt>
                <c:pt idx="23133">
                  <c:v>43770.66783564815</c:v>
                </c:pt>
                <c:pt idx="23134">
                  <c:v>43770.697951388887</c:v>
                </c:pt>
                <c:pt idx="23135">
                  <c:v>43770.707326388889</c:v>
                </c:pt>
                <c:pt idx="23136">
                  <c:v>43770.745613425926</c:v>
                </c:pt>
                <c:pt idx="23137">
                  <c:v>43772.416319444441</c:v>
                </c:pt>
                <c:pt idx="23138">
                  <c:v>43772.441562499997</c:v>
                </c:pt>
                <c:pt idx="23139">
                  <c:v>43772.460069444445</c:v>
                </c:pt>
                <c:pt idx="23140">
                  <c:v>43772.465995370374</c:v>
                </c:pt>
                <c:pt idx="23141">
                  <c:v>43772.471886574072</c:v>
                </c:pt>
                <c:pt idx="23142">
                  <c:v>43772.477407407408</c:v>
                </c:pt>
                <c:pt idx="23143">
                  <c:v>43772.482777777775</c:v>
                </c:pt>
                <c:pt idx="23144">
                  <c:v>43772.488252314812</c:v>
                </c:pt>
                <c:pt idx="23145">
                  <c:v>43772.493472222224</c:v>
                </c:pt>
                <c:pt idx="23146">
                  <c:v>43772.498194444444</c:v>
                </c:pt>
                <c:pt idx="23147">
                  <c:v>43772.502847222226</c:v>
                </c:pt>
                <c:pt idx="23148">
                  <c:v>43772.507453703707</c:v>
                </c:pt>
                <c:pt idx="23149">
                  <c:v>43772.512164351851</c:v>
                </c:pt>
                <c:pt idx="23150">
                  <c:v>43772.516793981478</c:v>
                </c:pt>
                <c:pt idx="23151">
                  <c:v>43772.521249999998</c:v>
                </c:pt>
                <c:pt idx="23152">
                  <c:v>43772.525671296295</c:v>
                </c:pt>
                <c:pt idx="23153">
                  <c:v>43772.53019675926</c:v>
                </c:pt>
                <c:pt idx="23154">
                  <c:v>43772.534537037034</c:v>
                </c:pt>
                <c:pt idx="23155">
                  <c:v>43772.538854166669</c:v>
                </c:pt>
                <c:pt idx="23156">
                  <c:v>43772.54315972222</c:v>
                </c:pt>
                <c:pt idx="23157">
                  <c:v>43772.547453703701</c:v>
                </c:pt>
                <c:pt idx="23158">
                  <c:v>43772.551747685182</c:v>
                </c:pt>
                <c:pt idx="23159">
                  <c:v>43772.556087962963</c:v>
                </c:pt>
                <c:pt idx="23160">
                  <c:v>43772.560416666667</c:v>
                </c:pt>
                <c:pt idx="23161">
                  <c:v>43772.56459490741</c:v>
                </c:pt>
                <c:pt idx="23162">
                  <c:v>43772.568726851852</c:v>
                </c:pt>
                <c:pt idx="23163">
                  <c:v>43772.572777777779</c:v>
                </c:pt>
                <c:pt idx="23164">
                  <c:v>43772.576747685183</c:v>
                </c:pt>
                <c:pt idx="23165">
                  <c:v>43772.580682870372</c:v>
                </c:pt>
                <c:pt idx="23166">
                  <c:v>43772.584537037037</c:v>
                </c:pt>
                <c:pt idx="23167">
                  <c:v>43772.588356481479</c:v>
                </c:pt>
                <c:pt idx="23168">
                  <c:v>43772.592222222222</c:v>
                </c:pt>
                <c:pt idx="23169">
                  <c:v>43772.596099537041</c:v>
                </c:pt>
                <c:pt idx="23170">
                  <c:v>43772.599803240744</c:v>
                </c:pt>
                <c:pt idx="23171">
                  <c:v>43772.603506944448</c:v>
                </c:pt>
                <c:pt idx="23172">
                  <c:v>43772.607094907406</c:v>
                </c:pt>
                <c:pt idx="23173">
                  <c:v>43772.610763888886</c:v>
                </c:pt>
                <c:pt idx="23174">
                  <c:v>43772.614479166667</c:v>
                </c:pt>
                <c:pt idx="23175">
                  <c:v>43772.618136574078</c:v>
                </c:pt>
                <c:pt idx="23176">
                  <c:v>43772.621655092589</c:v>
                </c:pt>
                <c:pt idx="23177">
                  <c:v>43772.625185185185</c:v>
                </c:pt>
                <c:pt idx="23178">
                  <c:v>43773.374965277777</c:v>
                </c:pt>
                <c:pt idx="23179">
                  <c:v>43773.381157407406</c:v>
                </c:pt>
                <c:pt idx="23180">
                  <c:v>43773.391111111108</c:v>
                </c:pt>
                <c:pt idx="23181">
                  <c:v>43773.397210648145</c:v>
                </c:pt>
                <c:pt idx="23182">
                  <c:v>43773.40353009259</c:v>
                </c:pt>
                <c:pt idx="23183">
                  <c:v>43773.410150462965</c:v>
                </c:pt>
                <c:pt idx="23184">
                  <c:v>43773.41679398148</c:v>
                </c:pt>
                <c:pt idx="23185">
                  <c:v>43773.423333333332</c:v>
                </c:pt>
                <c:pt idx="23186">
                  <c:v>43773.429930555554</c:v>
                </c:pt>
                <c:pt idx="23187">
                  <c:v>43773.436400462961</c:v>
                </c:pt>
                <c:pt idx="23188">
                  <c:v>43773.442847222221</c:v>
                </c:pt>
                <c:pt idx="23189">
                  <c:v>43773.448981481481</c:v>
                </c:pt>
                <c:pt idx="23190">
                  <c:v>43773.454965277779</c:v>
                </c:pt>
                <c:pt idx="23191">
                  <c:v>43773.461215277777</c:v>
                </c:pt>
                <c:pt idx="23192">
                  <c:v>43773.467430555553</c:v>
                </c:pt>
                <c:pt idx="23193">
                  <c:v>43773.485300925924</c:v>
                </c:pt>
                <c:pt idx="23194">
                  <c:v>43773.496828703705</c:v>
                </c:pt>
                <c:pt idx="23195">
                  <c:v>43773.512430555558</c:v>
                </c:pt>
                <c:pt idx="23196">
                  <c:v>43773.576261574075</c:v>
                </c:pt>
                <c:pt idx="23197">
                  <c:v>43773.580138888887</c:v>
                </c:pt>
                <c:pt idx="23198">
                  <c:v>43773.584224537037</c:v>
                </c:pt>
                <c:pt idx="23199">
                  <c:v>43773.599224537036</c:v>
                </c:pt>
                <c:pt idx="23200">
                  <c:v>43773.603680555556</c:v>
                </c:pt>
                <c:pt idx="23201">
                  <c:v>43773.627650462964</c:v>
                </c:pt>
                <c:pt idx="23202">
                  <c:v>43773.632939814815</c:v>
                </c:pt>
                <c:pt idx="23203">
                  <c:v>43773.637025462966</c:v>
                </c:pt>
                <c:pt idx="23204">
                  <c:v>43773.645092592589</c:v>
                </c:pt>
                <c:pt idx="23205">
                  <c:v>43773.666087962964</c:v>
                </c:pt>
                <c:pt idx="23206">
                  <c:v>43773.671840277777</c:v>
                </c:pt>
                <c:pt idx="23207">
                  <c:v>43774.402731481481</c:v>
                </c:pt>
                <c:pt idx="23208">
                  <c:v>43774.408750000002</c:v>
                </c:pt>
                <c:pt idx="23209">
                  <c:v>43774.414756944447</c:v>
                </c:pt>
                <c:pt idx="23210">
                  <c:v>43774.420162037037</c:v>
                </c:pt>
                <c:pt idx="23211">
                  <c:v>43774.425509259258</c:v>
                </c:pt>
                <c:pt idx="23212">
                  <c:v>43774.563564814816</c:v>
                </c:pt>
                <c:pt idx="23213">
                  <c:v>43774.567604166667</c:v>
                </c:pt>
                <c:pt idx="23214">
                  <c:v>43774.571574074071</c:v>
                </c:pt>
                <c:pt idx="23215">
                  <c:v>43774.575486111113</c:v>
                </c:pt>
                <c:pt idx="23216">
                  <c:v>43774.583148148151</c:v>
                </c:pt>
                <c:pt idx="23217">
                  <c:v>43774.586840277778</c:v>
                </c:pt>
                <c:pt idx="23218">
                  <c:v>43774.590543981481</c:v>
                </c:pt>
                <c:pt idx="23219">
                  <c:v>43775.379293981481</c:v>
                </c:pt>
                <c:pt idx="23220">
                  <c:v>43775.387557870374</c:v>
                </c:pt>
                <c:pt idx="23221">
                  <c:v>43775.395810185182</c:v>
                </c:pt>
                <c:pt idx="23222">
                  <c:v>43775.403553240743</c:v>
                </c:pt>
                <c:pt idx="23223">
                  <c:v>43775.411006944443</c:v>
                </c:pt>
                <c:pt idx="23224">
                  <c:v>43775.418333333335</c:v>
                </c:pt>
                <c:pt idx="23225">
                  <c:v>43775.425729166665</c:v>
                </c:pt>
                <c:pt idx="23226">
                  <c:v>43775.432743055557</c:v>
                </c:pt>
                <c:pt idx="23227">
                  <c:v>43775.439340277779</c:v>
                </c:pt>
                <c:pt idx="23228">
                  <c:v>43775.44599537037</c:v>
                </c:pt>
                <c:pt idx="23229">
                  <c:v>43775.452511574076</c:v>
                </c:pt>
                <c:pt idx="23230">
                  <c:v>43775.459016203706</c:v>
                </c:pt>
                <c:pt idx="23231">
                  <c:v>43775.46534722222</c:v>
                </c:pt>
                <c:pt idx="23232">
                  <c:v>43775.471331018518</c:v>
                </c:pt>
                <c:pt idx="23233">
                  <c:v>43775.477280092593</c:v>
                </c:pt>
                <c:pt idx="23234">
                  <c:v>43775.483101851853</c:v>
                </c:pt>
                <c:pt idx="23235">
                  <c:v>43775.488622685189</c:v>
                </c:pt>
                <c:pt idx="23236">
                  <c:v>43775.493900462963</c:v>
                </c:pt>
                <c:pt idx="23237">
                  <c:v>43775.499131944445</c:v>
                </c:pt>
                <c:pt idx="23238">
                  <c:v>43775.504560185182</c:v>
                </c:pt>
                <c:pt idx="23239">
                  <c:v>43775.509791666664</c:v>
                </c:pt>
                <c:pt idx="23240">
                  <c:v>43775.514710648145</c:v>
                </c:pt>
                <c:pt idx="23241">
                  <c:v>43775.51935185185</c:v>
                </c:pt>
                <c:pt idx="23242">
                  <c:v>43775.523923611108</c:v>
                </c:pt>
                <c:pt idx="23243">
                  <c:v>43775.528182870374</c:v>
                </c:pt>
                <c:pt idx="23244">
                  <c:v>43775.532789351855</c:v>
                </c:pt>
                <c:pt idx="23245">
                  <c:v>43775.537233796298</c:v>
                </c:pt>
                <c:pt idx="23246">
                  <c:v>43775.541631944441</c:v>
                </c:pt>
                <c:pt idx="23247">
                  <c:v>43776.386782407404</c:v>
                </c:pt>
                <c:pt idx="23248">
                  <c:v>43776.402881944443</c:v>
                </c:pt>
                <c:pt idx="23249">
                  <c:v>43776.410590277781</c:v>
                </c:pt>
                <c:pt idx="23250">
                  <c:v>43776.418009259258</c:v>
                </c:pt>
                <c:pt idx="23251">
                  <c:v>43776.42523148148</c:v>
                </c:pt>
                <c:pt idx="23252">
                  <c:v>43776.432164351849</c:v>
                </c:pt>
                <c:pt idx="23253">
                  <c:v>43776.438831018517</c:v>
                </c:pt>
                <c:pt idx="23254">
                  <c:v>43776.464305555557</c:v>
                </c:pt>
                <c:pt idx="23255">
                  <c:v>43776.470069444447</c:v>
                </c:pt>
                <c:pt idx="23256">
                  <c:v>43776.475682870368</c:v>
                </c:pt>
                <c:pt idx="23257">
                  <c:v>43776.481087962966</c:v>
                </c:pt>
                <c:pt idx="23258">
                  <c:v>43776.485879629632</c:v>
                </c:pt>
                <c:pt idx="23259">
                  <c:v>43776.49077546296</c:v>
                </c:pt>
                <c:pt idx="23260">
                  <c:v>43776.496504629627</c:v>
                </c:pt>
                <c:pt idx="23261">
                  <c:v>43776.500972222224</c:v>
                </c:pt>
                <c:pt idx="23262">
                  <c:v>43776.505486111113</c:v>
                </c:pt>
                <c:pt idx="23263">
                  <c:v>43776.510104166664</c:v>
                </c:pt>
                <c:pt idx="23264">
                  <c:v>43776.515057870369</c:v>
                </c:pt>
                <c:pt idx="23265">
                  <c:v>43776.519444444442</c:v>
                </c:pt>
                <c:pt idx="23266">
                  <c:v>43776.523530092592</c:v>
                </c:pt>
                <c:pt idx="23267">
                  <c:v>43776.528113425928</c:v>
                </c:pt>
                <c:pt idx="23268">
                  <c:v>43776.532453703701</c:v>
                </c:pt>
                <c:pt idx="23269">
                  <c:v>43776.536817129629</c:v>
                </c:pt>
                <c:pt idx="23270">
                  <c:v>43776.541446759256</c:v>
                </c:pt>
                <c:pt idx="23271">
                  <c:v>43776.546215277776</c:v>
                </c:pt>
                <c:pt idx="23272">
                  <c:v>43776.555023148147</c:v>
                </c:pt>
                <c:pt idx="23273">
                  <c:v>43776.559340277781</c:v>
                </c:pt>
                <c:pt idx="23274">
                  <c:v>43776.567881944444</c:v>
                </c:pt>
                <c:pt idx="23275">
                  <c:v>43776.572060185186</c:v>
                </c:pt>
                <c:pt idx="23276">
                  <c:v>43776.575891203705</c:v>
                </c:pt>
                <c:pt idx="23277">
                  <c:v>43776.580254629633</c:v>
                </c:pt>
                <c:pt idx="23278">
                  <c:v>43776.588125000002</c:v>
                </c:pt>
                <c:pt idx="23279">
                  <c:v>43776.591921296298</c:v>
                </c:pt>
                <c:pt idx="23280">
                  <c:v>43776.595648148148</c:v>
                </c:pt>
                <c:pt idx="23281">
                  <c:v>43776.603206018517</c:v>
                </c:pt>
                <c:pt idx="23282">
                  <c:v>43776.607083333336</c:v>
                </c:pt>
                <c:pt idx="23283">
                  <c:v>43776.611041666663</c:v>
                </c:pt>
                <c:pt idx="23284">
                  <c:v>43776.619398148148</c:v>
                </c:pt>
                <c:pt idx="23285">
                  <c:v>43776.627268518518</c:v>
                </c:pt>
                <c:pt idx="23286">
                  <c:v>43776.631168981483</c:v>
                </c:pt>
                <c:pt idx="23287">
                  <c:v>43776.638796296298</c:v>
                </c:pt>
                <c:pt idx="23288">
                  <c:v>43776.660717592589</c:v>
                </c:pt>
                <c:pt idx="23289">
                  <c:v>43776.665393518517</c:v>
                </c:pt>
                <c:pt idx="23290">
                  <c:v>43776.669699074075</c:v>
                </c:pt>
                <c:pt idx="23291">
                  <c:v>43776.713599537034</c:v>
                </c:pt>
                <c:pt idx="23292">
                  <c:v>43777.723946759259</c:v>
                </c:pt>
                <c:pt idx="23293">
                  <c:v>43778.375196759262</c:v>
                </c:pt>
                <c:pt idx="23294">
                  <c:v>43778.382118055553</c:v>
                </c:pt>
                <c:pt idx="23295">
                  <c:v>43778.388622685183</c:v>
                </c:pt>
                <c:pt idx="23296">
                  <c:v>43778.394652777781</c:v>
                </c:pt>
                <c:pt idx="23297">
                  <c:v>43778.400555555556</c:v>
                </c:pt>
                <c:pt idx="23298">
                  <c:v>43778.406307870369</c:v>
                </c:pt>
                <c:pt idx="23299">
                  <c:v>43778.416006944448</c:v>
                </c:pt>
                <c:pt idx="23300">
                  <c:v>43778.421516203707</c:v>
                </c:pt>
                <c:pt idx="23301">
                  <c:v>43778.426944444444</c:v>
                </c:pt>
                <c:pt idx="23302">
                  <c:v>43778.432442129626</c:v>
                </c:pt>
                <c:pt idx="23303">
                  <c:v>43778.437673611108</c:v>
                </c:pt>
                <c:pt idx="23304">
                  <c:v>43778.442812499998</c:v>
                </c:pt>
                <c:pt idx="23305">
                  <c:v>43778.447951388887</c:v>
                </c:pt>
                <c:pt idx="23306">
                  <c:v>43778.452905092592</c:v>
                </c:pt>
                <c:pt idx="23307">
                  <c:v>43778.457835648151</c:v>
                </c:pt>
                <c:pt idx="23308">
                  <c:v>43778.462777777779</c:v>
                </c:pt>
                <c:pt idx="23309">
                  <c:v>43778.467546296299</c:v>
                </c:pt>
                <c:pt idx="23310">
                  <c:v>43778.472118055557</c:v>
                </c:pt>
                <c:pt idx="23311">
                  <c:v>43778.476712962962</c:v>
                </c:pt>
                <c:pt idx="23312">
                  <c:v>43778.481215277781</c:v>
                </c:pt>
                <c:pt idx="23313">
                  <c:v>43778.485659722224</c:v>
                </c:pt>
                <c:pt idx="23314">
                  <c:v>43778.49015046296</c:v>
                </c:pt>
                <c:pt idx="23315">
                  <c:v>43778.494606481479</c:v>
                </c:pt>
                <c:pt idx="23316">
                  <c:v>43778.499062499999</c:v>
                </c:pt>
                <c:pt idx="23317">
                  <c:v>43778.503472222219</c:v>
                </c:pt>
                <c:pt idx="23318">
                  <c:v>43778.507974537039</c:v>
                </c:pt>
                <c:pt idx="23319">
                  <c:v>43778.512465277781</c:v>
                </c:pt>
                <c:pt idx="23320">
                  <c:v>43778.517824074072</c:v>
                </c:pt>
                <c:pt idx="23321">
                  <c:v>43778.522951388892</c:v>
                </c:pt>
                <c:pt idx="23322">
                  <c:v>43778.527766203704</c:v>
                </c:pt>
                <c:pt idx="23323">
                  <c:v>43778.533460648148</c:v>
                </c:pt>
                <c:pt idx="23324">
                  <c:v>43778.538252314815</c:v>
                </c:pt>
                <c:pt idx="23325">
                  <c:v>43778.542997685188</c:v>
                </c:pt>
                <c:pt idx="23326">
                  <c:v>43778.66778935185</c:v>
                </c:pt>
                <c:pt idx="23327">
                  <c:v>43778.67527777778</c:v>
                </c:pt>
                <c:pt idx="23328">
                  <c:v>43778.679918981485</c:v>
                </c:pt>
                <c:pt idx="23329">
                  <c:v>43778.685069444444</c:v>
                </c:pt>
                <c:pt idx="23330">
                  <c:v>43778.689699074072</c:v>
                </c:pt>
                <c:pt idx="23331">
                  <c:v>43778.69494212963</c:v>
                </c:pt>
                <c:pt idx="23332">
                  <c:v>43778.711527777778</c:v>
                </c:pt>
                <c:pt idx="23333">
                  <c:v>43778.718599537038</c:v>
                </c:pt>
                <c:pt idx="23334">
                  <c:v>43778.738935185182</c:v>
                </c:pt>
                <c:pt idx="23335">
                  <c:v>43779.673483796294</c:v>
                </c:pt>
                <c:pt idx="23336">
                  <c:v>43780.411932870367</c:v>
                </c:pt>
                <c:pt idx="23337">
                  <c:v>43780.418171296296</c:v>
                </c:pt>
                <c:pt idx="23338">
                  <c:v>43780.42386574074</c:v>
                </c:pt>
                <c:pt idx="23339">
                  <c:v>43780.431111111109</c:v>
                </c:pt>
                <c:pt idx="23340">
                  <c:v>43780.447476851848</c:v>
                </c:pt>
                <c:pt idx="23341">
                  <c:v>43780.45244212963</c:v>
                </c:pt>
                <c:pt idx="23342">
                  <c:v>43780.457604166666</c:v>
                </c:pt>
                <c:pt idx="23343">
                  <c:v>43780.462685185186</c:v>
                </c:pt>
                <c:pt idx="23344">
                  <c:v>43780.467650462961</c:v>
                </c:pt>
                <c:pt idx="23345">
                  <c:v>43780.472743055558</c:v>
                </c:pt>
                <c:pt idx="23346">
                  <c:v>43780.477337962962</c:v>
                </c:pt>
                <c:pt idx="23347">
                  <c:v>43780.482152777775</c:v>
                </c:pt>
                <c:pt idx="23348">
                  <c:v>43780.48678240741</c:v>
                </c:pt>
                <c:pt idx="23349">
                  <c:v>43780.491678240738</c:v>
                </c:pt>
                <c:pt idx="23350">
                  <c:v>43780.496469907404</c:v>
                </c:pt>
                <c:pt idx="23351">
                  <c:v>43780.500960648147</c:v>
                </c:pt>
                <c:pt idx="23352">
                  <c:v>43780.505243055559</c:v>
                </c:pt>
                <c:pt idx="23353">
                  <c:v>43780.509641203702</c:v>
                </c:pt>
                <c:pt idx="23354">
                  <c:v>43780.514803240738</c:v>
                </c:pt>
                <c:pt idx="23355">
                  <c:v>43780.519212962965</c:v>
                </c:pt>
                <c:pt idx="23356">
                  <c:v>43780.523912037039</c:v>
                </c:pt>
                <c:pt idx="23357">
                  <c:v>43780.530428240738</c:v>
                </c:pt>
                <c:pt idx="23358">
                  <c:v>43780.535717592589</c:v>
                </c:pt>
                <c:pt idx="23359">
                  <c:v>43780.541238425925</c:v>
                </c:pt>
                <c:pt idx="23360">
                  <c:v>43780.570023148146</c:v>
                </c:pt>
                <c:pt idx="23361">
                  <c:v>43780.574189814812</c:v>
                </c:pt>
                <c:pt idx="23362">
                  <c:v>43780.578333333331</c:v>
                </c:pt>
                <c:pt idx="23363">
                  <c:v>43780.582384259258</c:v>
                </c:pt>
                <c:pt idx="23364">
                  <c:v>43780.586296296293</c:v>
                </c:pt>
                <c:pt idx="23365">
                  <c:v>43780.590138888889</c:v>
                </c:pt>
                <c:pt idx="23366">
                  <c:v>43780.593981481485</c:v>
                </c:pt>
                <c:pt idx="23367">
                  <c:v>43780.597777777781</c:v>
                </c:pt>
                <c:pt idx="23368">
                  <c:v>43780.602083333331</c:v>
                </c:pt>
                <c:pt idx="23369">
                  <c:v>43780.605879629627</c:v>
                </c:pt>
                <c:pt idx="23370">
                  <c:v>43780.618009259262</c:v>
                </c:pt>
                <c:pt idx="23371">
                  <c:v>43780.621817129628</c:v>
                </c:pt>
                <c:pt idx="23372">
                  <c:v>43780.625659722224</c:v>
                </c:pt>
                <c:pt idx="23373">
                  <c:v>43780.629479166666</c:v>
                </c:pt>
                <c:pt idx="23374">
                  <c:v>43780.633993055555</c:v>
                </c:pt>
                <c:pt idx="23375">
                  <c:v>43780.638749999998</c:v>
                </c:pt>
                <c:pt idx="23376">
                  <c:v>43780.645439814813</c:v>
                </c:pt>
                <c:pt idx="23377">
                  <c:v>43780.655416666668</c:v>
                </c:pt>
                <c:pt idx="23378">
                  <c:v>43780.66070601852</c:v>
                </c:pt>
                <c:pt idx="23379">
                  <c:v>43780.673263888886</c:v>
                </c:pt>
                <c:pt idx="23380">
                  <c:v>43785.64234953704</c:v>
                </c:pt>
                <c:pt idx="23381">
                  <c:v>43792.600659722222</c:v>
                </c:pt>
                <c:pt idx="23382">
                  <c:v>43792.605428240742</c:v>
                </c:pt>
                <c:pt idx="23383">
                  <c:v>43792.609895833331</c:v>
                </c:pt>
                <c:pt idx="23384">
                  <c:v>43792.613564814812</c:v>
                </c:pt>
                <c:pt idx="23385">
                  <c:v>43792.617268518516</c:v>
                </c:pt>
                <c:pt idx="23386">
                  <c:v>43792.715081018519</c:v>
                </c:pt>
                <c:pt idx="23387">
                  <c:v>43792.721898148149</c:v>
                </c:pt>
                <c:pt idx="23388">
                  <c:v>43793.72210648148</c:v>
                </c:pt>
                <c:pt idx="23389">
                  <c:v>43793.728495370371</c:v>
                </c:pt>
                <c:pt idx="23390">
                  <c:v>43793.735856481479</c:v>
                </c:pt>
                <c:pt idx="23391">
                  <c:v>43793.742430555554</c:v>
                </c:pt>
                <c:pt idx="23392">
                  <c:v>43793.748912037037</c:v>
                </c:pt>
                <c:pt idx="23393">
                  <c:v>43797.42046296296</c:v>
                </c:pt>
                <c:pt idx="23394">
                  <c:v>43799.688692129632</c:v>
                </c:pt>
                <c:pt idx="23395">
                  <c:v>43801.58184027778</c:v>
                </c:pt>
                <c:pt idx="23396">
                  <c:v>43801.594467592593</c:v>
                </c:pt>
                <c:pt idx="23397">
                  <c:v>43801.610937500001</c:v>
                </c:pt>
                <c:pt idx="23398">
                  <c:v>43801.732002314813</c:v>
                </c:pt>
                <c:pt idx="23399">
                  <c:v>43805.600231481483</c:v>
                </c:pt>
                <c:pt idx="23400">
                  <c:v>43805.60465277778</c:v>
                </c:pt>
                <c:pt idx="23401">
                  <c:v>43805.609583333331</c:v>
                </c:pt>
                <c:pt idx="23402">
                  <c:v>43805.613692129627</c:v>
                </c:pt>
                <c:pt idx="23403">
                  <c:v>43805.679826388892</c:v>
                </c:pt>
                <c:pt idx="23404">
                  <c:v>43805.684074074074</c:v>
                </c:pt>
                <c:pt idx="23405">
                  <c:v>43805.690347222226</c:v>
                </c:pt>
                <c:pt idx="23406">
                  <c:v>43805.697500000002</c:v>
                </c:pt>
                <c:pt idx="23407">
                  <c:v>43808.575138888889</c:v>
                </c:pt>
                <c:pt idx="23408">
                  <c:v>43808.725659722222</c:v>
                </c:pt>
                <c:pt idx="23409">
                  <c:v>43812.733159722222</c:v>
                </c:pt>
                <c:pt idx="23410">
                  <c:v>43816.653414351851</c:v>
                </c:pt>
                <c:pt idx="23411">
                  <c:v>43818.751643518517</c:v>
                </c:pt>
                <c:pt idx="23412">
                  <c:v>43819.753437500003</c:v>
                </c:pt>
                <c:pt idx="23413">
                  <c:v>43820.749108796299</c:v>
                </c:pt>
                <c:pt idx="23414">
                  <c:v>43823.637326388889</c:v>
                </c:pt>
                <c:pt idx="23415">
                  <c:v>43823.678449074076</c:v>
                </c:pt>
                <c:pt idx="23416">
                  <c:v>43823.703784722224</c:v>
                </c:pt>
                <c:pt idx="23417">
                  <c:v>43823.708807870367</c:v>
                </c:pt>
                <c:pt idx="23418">
                  <c:v>43823.731817129628</c:v>
                </c:pt>
                <c:pt idx="23419">
                  <c:v>43824.375393518516</c:v>
                </c:pt>
                <c:pt idx="23420">
                  <c:v>43824.386446759258</c:v>
                </c:pt>
                <c:pt idx="23421">
                  <c:v>43824.396354166667</c:v>
                </c:pt>
                <c:pt idx="23422">
                  <c:v>43824.40966435185</c:v>
                </c:pt>
                <c:pt idx="23423">
                  <c:v>43824.418333333335</c:v>
                </c:pt>
                <c:pt idx="23424">
                  <c:v>43824.426134259258</c:v>
                </c:pt>
                <c:pt idx="23425">
                  <c:v>43824.433425925927</c:v>
                </c:pt>
                <c:pt idx="23426">
                  <c:v>43824.44027777778</c:v>
                </c:pt>
                <c:pt idx="23427">
                  <c:v>43824.44767361111</c:v>
                </c:pt>
                <c:pt idx="23428">
                  <c:v>43824.453726851854</c:v>
                </c:pt>
                <c:pt idx="23429">
                  <c:v>43824.460023148145</c:v>
                </c:pt>
                <c:pt idx="23430">
                  <c:v>43824.467175925929</c:v>
                </c:pt>
                <c:pt idx="23431">
                  <c:v>43825.571574074071</c:v>
                </c:pt>
                <c:pt idx="23432">
                  <c:v>43825.583055555559</c:v>
                </c:pt>
                <c:pt idx="23433">
                  <c:v>43825.593460648146</c:v>
                </c:pt>
                <c:pt idx="23434">
                  <c:v>43825.601666666669</c:v>
                </c:pt>
                <c:pt idx="23435">
                  <c:v>43825.612858796296</c:v>
                </c:pt>
                <c:pt idx="23436">
                  <c:v>43825.621805555558</c:v>
                </c:pt>
                <c:pt idx="23437">
                  <c:v>43825.63077546296</c:v>
                </c:pt>
                <c:pt idx="23438">
                  <c:v>43825.640057870369</c:v>
                </c:pt>
                <c:pt idx="23439">
                  <c:v>43825.650243055556</c:v>
                </c:pt>
                <c:pt idx="23440">
                  <c:v>43825.660925925928</c:v>
                </c:pt>
                <c:pt idx="23441">
                  <c:v>43825.669872685183</c:v>
                </c:pt>
                <c:pt idx="23442">
                  <c:v>43825.675462962965</c:v>
                </c:pt>
                <c:pt idx="23443">
                  <c:v>43825.682233796295</c:v>
                </c:pt>
                <c:pt idx="23444">
                  <c:v>43825.687002314815</c:v>
                </c:pt>
                <c:pt idx="23445">
                  <c:v>43825.692152777781</c:v>
                </c:pt>
                <c:pt idx="23446">
                  <c:v>43825.698483796295</c:v>
                </c:pt>
                <c:pt idx="23447">
                  <c:v>43825.705925925926</c:v>
                </c:pt>
                <c:pt idx="23448">
                  <c:v>43825.714837962965</c:v>
                </c:pt>
                <c:pt idx="23449">
                  <c:v>43825.725972222222</c:v>
                </c:pt>
                <c:pt idx="23450">
                  <c:v>43825.735868055555</c:v>
                </c:pt>
                <c:pt idx="23451">
                  <c:v>43825.747754629629</c:v>
                </c:pt>
                <c:pt idx="23452">
                  <c:v>43825.759375000001</c:v>
                </c:pt>
                <c:pt idx="23453">
                  <c:v>43826.48646990741</c:v>
                </c:pt>
                <c:pt idx="23454">
                  <c:v>43826.493171296293</c:v>
                </c:pt>
                <c:pt idx="23455">
                  <c:v>43826.499583333331</c:v>
                </c:pt>
                <c:pt idx="23456">
                  <c:v>43826.505682870367</c:v>
                </c:pt>
                <c:pt idx="23457">
                  <c:v>43826.517627314817</c:v>
                </c:pt>
                <c:pt idx="23458">
                  <c:v>43826.523356481484</c:v>
                </c:pt>
                <c:pt idx="23459">
                  <c:v>43826.528946759259</c:v>
                </c:pt>
                <c:pt idx="23460">
                  <c:v>43826.534548611111</c:v>
                </c:pt>
                <c:pt idx="23461">
                  <c:v>43826.564027777778</c:v>
                </c:pt>
                <c:pt idx="23462">
                  <c:v>43826.568645833337</c:v>
                </c:pt>
                <c:pt idx="23463">
                  <c:v>43826.573564814818</c:v>
                </c:pt>
                <c:pt idx="23464">
                  <c:v>43826.588136574072</c:v>
                </c:pt>
                <c:pt idx="23465">
                  <c:v>43826.593668981484</c:v>
                </c:pt>
                <c:pt idx="23466">
                  <c:v>43826.598668981482</c:v>
                </c:pt>
                <c:pt idx="23467">
                  <c:v>43826.604270833333</c:v>
                </c:pt>
                <c:pt idx="23468">
                  <c:v>43826.621238425927</c:v>
                </c:pt>
                <c:pt idx="23469">
                  <c:v>43836.731736111113</c:v>
                </c:pt>
                <c:pt idx="23470">
                  <c:v>43836.739583333336</c:v>
                </c:pt>
                <c:pt idx="23471">
                  <c:v>43836.74722222222</c:v>
                </c:pt>
                <c:pt idx="23472">
                  <c:v>43836.755428240744</c:v>
                </c:pt>
                <c:pt idx="23473">
                  <c:v>43836.764050925929</c:v>
                </c:pt>
                <c:pt idx="23474">
                  <c:v>43836.773599537039</c:v>
                </c:pt>
                <c:pt idx="23475">
                  <c:v>43837.612280092595</c:v>
                </c:pt>
                <c:pt idx="23476">
                  <c:v>43837.616770833331</c:v>
                </c:pt>
                <c:pt idx="23477">
                  <c:v>43837.62128472222</c:v>
                </c:pt>
                <c:pt idx="23478">
                  <c:v>43837.625856481478</c:v>
                </c:pt>
                <c:pt idx="23479">
                  <c:v>43837.63045138889</c:v>
                </c:pt>
                <c:pt idx="23480">
                  <c:v>43837.634953703702</c:v>
                </c:pt>
                <c:pt idx="23481">
                  <c:v>43837.639398148145</c:v>
                </c:pt>
                <c:pt idx="23482">
                  <c:v>43837.706307870372</c:v>
                </c:pt>
                <c:pt idx="23483">
                  <c:v>43837.711944444447</c:v>
                </c:pt>
                <c:pt idx="23484">
                  <c:v>43837.717407407406</c:v>
                </c:pt>
                <c:pt idx="23485">
                  <c:v>43837.723333333335</c:v>
                </c:pt>
                <c:pt idx="23486">
                  <c:v>43837.729270833333</c:v>
                </c:pt>
                <c:pt idx="23487">
                  <c:v>43837.735810185186</c:v>
                </c:pt>
                <c:pt idx="23488">
                  <c:v>43837.742812500001</c:v>
                </c:pt>
                <c:pt idx="23489">
                  <c:v>43837.750335648147</c:v>
                </c:pt>
                <c:pt idx="23490">
                  <c:v>43840.375150462962</c:v>
                </c:pt>
                <c:pt idx="23491">
                  <c:v>43840.390810185185</c:v>
                </c:pt>
                <c:pt idx="23492">
                  <c:v>43840.402280092596</c:v>
                </c:pt>
                <c:pt idx="23493">
                  <c:v>43840.414212962962</c:v>
                </c:pt>
                <c:pt idx="23494">
                  <c:v>43840.439039351855</c:v>
                </c:pt>
                <c:pt idx="23495">
                  <c:v>43840.491018518522</c:v>
                </c:pt>
                <c:pt idx="23496">
                  <c:v>43840.496979166666</c:v>
                </c:pt>
                <c:pt idx="23497">
                  <c:v>43840.502847222226</c:v>
                </c:pt>
                <c:pt idx="23498">
                  <c:v>43840.508437500001</c:v>
                </c:pt>
                <c:pt idx="23499">
                  <c:v>43841.378923611112</c:v>
                </c:pt>
                <c:pt idx="23500">
                  <c:v>43841.390740740739</c:v>
                </c:pt>
                <c:pt idx="23501">
                  <c:v>43841.401365740741</c:v>
                </c:pt>
                <c:pt idx="23502">
                  <c:v>43841.410405092596</c:v>
                </c:pt>
                <c:pt idx="23503">
                  <c:v>43841.419212962966</c:v>
                </c:pt>
                <c:pt idx="23504">
                  <c:v>43841.427731481483</c:v>
                </c:pt>
                <c:pt idx="23505">
                  <c:v>43841.435682870368</c:v>
                </c:pt>
                <c:pt idx="23506">
                  <c:v>43841.443368055552</c:v>
                </c:pt>
                <c:pt idx="23507">
                  <c:v>43841.451342592591</c:v>
                </c:pt>
                <c:pt idx="23508">
                  <c:v>43841.458668981482</c:v>
                </c:pt>
                <c:pt idx="23509">
                  <c:v>43841.465219907404</c:v>
                </c:pt>
                <c:pt idx="23510">
                  <c:v>43841.471539351849</c:v>
                </c:pt>
                <c:pt idx="23511">
                  <c:v>43841.477581018517</c:v>
                </c:pt>
                <c:pt idx="23512">
                  <c:v>43841.483437499999</c:v>
                </c:pt>
                <c:pt idx="23513">
                  <c:v>43841.489120370374</c:v>
                </c:pt>
                <c:pt idx="23514">
                  <c:v>43841.494780092595</c:v>
                </c:pt>
                <c:pt idx="23515">
                  <c:v>43841.500405092593</c:v>
                </c:pt>
                <c:pt idx="23516">
                  <c:v>43841.505983796298</c:v>
                </c:pt>
                <c:pt idx="23517">
                  <c:v>43841.511608796296</c:v>
                </c:pt>
                <c:pt idx="23518">
                  <c:v>43841.517175925925</c:v>
                </c:pt>
                <c:pt idx="23519">
                  <c:v>43841.522673611114</c:v>
                </c:pt>
                <c:pt idx="23520">
                  <c:v>43841.528217592589</c:v>
                </c:pt>
                <c:pt idx="23521">
                  <c:v>43841.533692129633</c:v>
                </c:pt>
                <c:pt idx="23522">
                  <c:v>43841.554189814815</c:v>
                </c:pt>
                <c:pt idx="23523">
                  <c:v>43841.559212962966</c:v>
                </c:pt>
                <c:pt idx="23524">
                  <c:v>43841.569236111114</c:v>
                </c:pt>
                <c:pt idx="23525">
                  <c:v>43841.574062500003</c:v>
                </c:pt>
                <c:pt idx="23526">
                  <c:v>43841.578819444447</c:v>
                </c:pt>
                <c:pt idx="23527">
                  <c:v>43841.583460648151</c:v>
                </c:pt>
                <c:pt idx="23528">
                  <c:v>43841.588622685187</c:v>
                </c:pt>
                <c:pt idx="23529">
                  <c:v>43841.593900462962</c:v>
                </c:pt>
                <c:pt idx="23530">
                  <c:v>43841.60015046296</c:v>
                </c:pt>
                <c:pt idx="23531">
                  <c:v>43841.606168981481</c:v>
                </c:pt>
                <c:pt idx="23532">
                  <c:v>43841.617928240739</c:v>
                </c:pt>
                <c:pt idx="23533">
                  <c:v>43841.623738425929</c:v>
                </c:pt>
                <c:pt idx="23534">
                  <c:v>43841.63853009259</c:v>
                </c:pt>
                <c:pt idx="23535">
                  <c:v>43841.647083333337</c:v>
                </c:pt>
                <c:pt idx="23536">
                  <c:v>43841.651284722226</c:v>
                </c:pt>
                <c:pt idx="23537">
                  <c:v>43841.655775462961</c:v>
                </c:pt>
                <c:pt idx="23538">
                  <c:v>43841.660393518519</c:v>
                </c:pt>
                <c:pt idx="23539">
                  <c:v>43841.664826388886</c:v>
                </c:pt>
                <c:pt idx="23540">
                  <c:v>43841.66920138889</c:v>
                </c:pt>
                <c:pt idx="23541">
                  <c:v>43841.674155092594</c:v>
                </c:pt>
                <c:pt idx="23542">
                  <c:v>43841.678773148145</c:v>
                </c:pt>
                <c:pt idx="23543">
                  <c:v>43841.683495370373</c:v>
                </c:pt>
                <c:pt idx="23544">
                  <c:v>43841.68886574074</c:v>
                </c:pt>
                <c:pt idx="23545">
                  <c:v>43841.693692129629</c:v>
                </c:pt>
                <c:pt idx="23546">
                  <c:v>43841.698287037034</c:v>
                </c:pt>
                <c:pt idx="23547">
                  <c:v>43841.702731481484</c:v>
                </c:pt>
                <c:pt idx="23548">
                  <c:v>43841.709074074075</c:v>
                </c:pt>
                <c:pt idx="23549">
                  <c:v>43841.715289351851</c:v>
                </c:pt>
                <c:pt idx="23550">
                  <c:v>43841.721284722225</c:v>
                </c:pt>
                <c:pt idx="23551">
                  <c:v>43841.727592592593</c:v>
                </c:pt>
                <c:pt idx="23552">
                  <c:v>43841.734074074076</c:v>
                </c:pt>
                <c:pt idx="23553">
                  <c:v>43841.74596064815</c:v>
                </c:pt>
                <c:pt idx="23554">
                  <c:v>43841.757835648146</c:v>
                </c:pt>
                <c:pt idx="23555">
                  <c:v>43841.769699074073</c:v>
                </c:pt>
                <c:pt idx="23556">
                  <c:v>43842.547835648147</c:v>
                </c:pt>
                <c:pt idx="23557">
                  <c:v>43842.557557870372</c:v>
                </c:pt>
                <c:pt idx="23558">
                  <c:v>43842.567650462966</c:v>
                </c:pt>
                <c:pt idx="23559">
                  <c:v>43842.701319444444</c:v>
                </c:pt>
                <c:pt idx="23560">
                  <c:v>43855.41097222222</c:v>
                </c:pt>
                <c:pt idx="23561">
                  <c:v>43855.422835648147</c:v>
                </c:pt>
                <c:pt idx="23562">
                  <c:v>43855.438796296294</c:v>
                </c:pt>
                <c:pt idx="23563">
                  <c:v>43855.450671296298</c:v>
                </c:pt>
                <c:pt idx="23564">
                  <c:v>43856.387372685182</c:v>
                </c:pt>
                <c:pt idx="23565">
                  <c:v>43856.398425925923</c:v>
                </c:pt>
                <c:pt idx="23566">
                  <c:v>43856.412106481483</c:v>
                </c:pt>
                <c:pt idx="23567">
                  <c:v>43856.421365740738</c:v>
                </c:pt>
                <c:pt idx="23568">
                  <c:v>43856.429745370369</c:v>
                </c:pt>
                <c:pt idx="23569">
                  <c:v>43856.438611111109</c:v>
                </c:pt>
                <c:pt idx="23570">
                  <c:v>43856.44804398148</c:v>
                </c:pt>
                <c:pt idx="23571">
                  <c:v>43856.457233796296</c:v>
                </c:pt>
                <c:pt idx="23572">
                  <c:v>43856.463807870372</c:v>
                </c:pt>
                <c:pt idx="23573">
                  <c:v>43856.470601851855</c:v>
                </c:pt>
                <c:pt idx="23574">
                  <c:v>43856.476979166669</c:v>
                </c:pt>
                <c:pt idx="23575">
                  <c:v>43856.483518518522</c:v>
                </c:pt>
                <c:pt idx="23576">
                  <c:v>43856.490902777776</c:v>
                </c:pt>
                <c:pt idx="23577">
                  <c:v>43857.374780092592</c:v>
                </c:pt>
                <c:pt idx="23578">
                  <c:v>43857.390763888892</c:v>
                </c:pt>
                <c:pt idx="23579">
                  <c:v>43857.402627314812</c:v>
                </c:pt>
                <c:pt idx="23580">
                  <c:v>43857.43681712963</c:v>
                </c:pt>
                <c:pt idx="23581">
                  <c:v>43857.456597222219</c:v>
                </c:pt>
                <c:pt idx="23582">
                  <c:v>43857.465312499997</c:v>
                </c:pt>
                <c:pt idx="23583">
                  <c:v>43857.473194444443</c:v>
                </c:pt>
                <c:pt idx="23584">
                  <c:v>43857.479826388888</c:v>
                </c:pt>
                <c:pt idx="23585">
                  <c:v>43857.676585648151</c:v>
                </c:pt>
                <c:pt idx="23586">
                  <c:v>43857.726539351854</c:v>
                </c:pt>
                <c:pt idx="23587">
                  <c:v>43858.628819444442</c:v>
                </c:pt>
                <c:pt idx="23588">
                  <c:v>43863.741851851853</c:v>
                </c:pt>
                <c:pt idx="23589">
                  <c:v>43863.768993055557</c:v>
                </c:pt>
                <c:pt idx="23590">
                  <c:v>43868.763043981482</c:v>
                </c:pt>
                <c:pt idx="23591">
                  <c:v>43869.534710648149</c:v>
                </c:pt>
                <c:pt idx="23592">
                  <c:v>43875.378958333335</c:v>
                </c:pt>
                <c:pt idx="23593">
                  <c:v>43875.390856481485</c:v>
                </c:pt>
                <c:pt idx="23594">
                  <c:v>43875.402696759258</c:v>
                </c:pt>
                <c:pt idx="23595">
                  <c:v>43875.413842592592</c:v>
                </c:pt>
                <c:pt idx="23596">
                  <c:v>43875.454699074071</c:v>
                </c:pt>
                <c:pt idx="23597">
                  <c:v>43875.460868055554</c:v>
                </c:pt>
                <c:pt idx="23598">
                  <c:v>43875.466863425929</c:v>
                </c:pt>
                <c:pt idx="23599">
                  <c:v>43875.472800925927</c:v>
                </c:pt>
                <c:pt idx="23600">
                  <c:v>43875.680115740739</c:v>
                </c:pt>
                <c:pt idx="23601">
                  <c:v>43875.684733796297</c:v>
                </c:pt>
                <c:pt idx="23602">
                  <c:v>43888.699525462966</c:v>
                </c:pt>
                <c:pt idx="23603">
                  <c:v>43890.665567129632</c:v>
                </c:pt>
                <c:pt idx="23604">
                  <c:v>43894.485810185186</c:v>
                </c:pt>
                <c:pt idx="23605">
                  <c:v>43894.493275462963</c:v>
                </c:pt>
                <c:pt idx="23606">
                  <c:v>43896.700995370367</c:v>
                </c:pt>
                <c:pt idx="23607">
                  <c:v>43896.724768518521</c:v>
                </c:pt>
                <c:pt idx="23608">
                  <c:v>43896.736655092594</c:v>
                </c:pt>
                <c:pt idx="23609">
                  <c:v>43896.748530092591</c:v>
                </c:pt>
                <c:pt idx="23610">
                  <c:v>43898.333773148152</c:v>
                </c:pt>
                <c:pt idx="23611">
                  <c:v>43899.345659722225</c:v>
                </c:pt>
                <c:pt idx="23612">
                  <c:v>43899.36178240741</c:v>
                </c:pt>
                <c:pt idx="23613">
                  <c:v>43899.373668981483</c:v>
                </c:pt>
                <c:pt idx="23614">
                  <c:v>43899.38553240741</c:v>
                </c:pt>
                <c:pt idx="23615">
                  <c:v>43899.397407407407</c:v>
                </c:pt>
                <c:pt idx="23616">
                  <c:v>43899.409166666665</c:v>
                </c:pt>
                <c:pt idx="23617">
                  <c:v>43899.418229166666</c:v>
                </c:pt>
                <c:pt idx="23618">
                  <c:v>43899.425428240742</c:v>
                </c:pt>
                <c:pt idx="23619">
                  <c:v>43899.431817129633</c:v>
                </c:pt>
                <c:pt idx="23620">
                  <c:v>43899.438148148147</c:v>
                </c:pt>
                <c:pt idx="23621">
                  <c:v>43899.444664351853</c:v>
                </c:pt>
                <c:pt idx="23622">
                  <c:v>43899.450937499998</c:v>
                </c:pt>
                <c:pt idx="23623">
                  <c:v>43899.457476851851</c:v>
                </c:pt>
                <c:pt idx="23624">
                  <c:v>43899.464432870373</c:v>
                </c:pt>
                <c:pt idx="23625">
                  <c:v>43899.471018518518</c:v>
                </c:pt>
                <c:pt idx="23626">
                  <c:v>43899.477395833332</c:v>
                </c:pt>
                <c:pt idx="23627">
                  <c:v>43899.483298611114</c:v>
                </c:pt>
                <c:pt idx="23628">
                  <c:v>43899.489131944443</c:v>
                </c:pt>
                <c:pt idx="23629">
                  <c:v>43899.495081018518</c:v>
                </c:pt>
                <c:pt idx="23630">
                  <c:v>43899.502060185187</c:v>
                </c:pt>
                <c:pt idx="23631">
                  <c:v>43899.508877314816</c:v>
                </c:pt>
                <c:pt idx="23632">
                  <c:v>43899.550925925927</c:v>
                </c:pt>
                <c:pt idx="23633">
                  <c:v>43899.561203703706</c:v>
                </c:pt>
                <c:pt idx="23634">
                  <c:v>43899.566180555557</c:v>
                </c:pt>
                <c:pt idx="23635">
                  <c:v>43899.572025462963</c:v>
                </c:pt>
                <c:pt idx="23636">
                  <c:v>43899.577233796299</c:v>
                </c:pt>
                <c:pt idx="23637">
                  <c:v>43899.582395833335</c:v>
                </c:pt>
                <c:pt idx="23638">
                  <c:v>43899.586481481485</c:v>
                </c:pt>
                <c:pt idx="23639">
                  <c:v>43899.590624999997</c:v>
                </c:pt>
                <c:pt idx="23640">
                  <c:v>43899.595601851855</c:v>
                </c:pt>
                <c:pt idx="23641">
                  <c:v>43899.600162037037</c:v>
                </c:pt>
                <c:pt idx="23642">
                  <c:v>43899.605370370373</c:v>
                </c:pt>
                <c:pt idx="23643">
                  <c:v>43899.610949074071</c:v>
                </c:pt>
                <c:pt idx="23644">
                  <c:v>43899.615891203706</c:v>
                </c:pt>
                <c:pt idx="23645">
                  <c:v>43899.620937500003</c:v>
                </c:pt>
                <c:pt idx="23646">
                  <c:v>43899.626134259262</c:v>
                </c:pt>
                <c:pt idx="23647">
                  <c:v>43899.636238425926</c:v>
                </c:pt>
                <c:pt idx="23648">
                  <c:v>43899.640555555554</c:v>
                </c:pt>
                <c:pt idx="23649">
                  <c:v>43899.644432870373</c:v>
                </c:pt>
                <c:pt idx="23650">
                  <c:v>43899.652488425927</c:v>
                </c:pt>
                <c:pt idx="23651">
                  <c:v>43899.659803240742</c:v>
                </c:pt>
                <c:pt idx="23652">
                  <c:v>43899.714282407411</c:v>
                </c:pt>
                <c:pt idx="23653">
                  <c:v>43899.755659722221</c:v>
                </c:pt>
                <c:pt idx="23654">
                  <c:v>43899.779189814813</c:v>
                </c:pt>
                <c:pt idx="23655">
                  <c:v>43900.626493055555</c:v>
                </c:pt>
                <c:pt idx="23656">
                  <c:v>43900.638194444444</c:v>
                </c:pt>
                <c:pt idx="23657">
                  <c:v>43900.646597222221</c:v>
                </c:pt>
                <c:pt idx="23658">
                  <c:v>43900.658483796295</c:v>
                </c:pt>
                <c:pt idx="23659">
                  <c:v>43900.715775462966</c:v>
                </c:pt>
                <c:pt idx="23660">
                  <c:v>43900.739537037036</c:v>
                </c:pt>
                <c:pt idx="23661">
                  <c:v>43901.689212962963</c:v>
                </c:pt>
                <c:pt idx="23662">
                  <c:v>43901.693148148152</c:v>
                </c:pt>
                <c:pt idx="23663">
                  <c:v>43901.697233796294</c:v>
                </c:pt>
                <c:pt idx="23664">
                  <c:v>43901.702152777776</c:v>
                </c:pt>
                <c:pt idx="23665">
                  <c:v>43901.706331018519</c:v>
                </c:pt>
                <c:pt idx="23666">
                  <c:v>43901.711562500001</c:v>
                </c:pt>
                <c:pt idx="23667">
                  <c:v>43901.71702546296</c:v>
                </c:pt>
                <c:pt idx="23668">
                  <c:v>43901.722256944442</c:v>
                </c:pt>
                <c:pt idx="23669">
                  <c:v>43901.726990740739</c:v>
                </c:pt>
                <c:pt idx="23670">
                  <c:v>43903.47111111111</c:v>
                </c:pt>
                <c:pt idx="23671">
                  <c:v>43904.758946759262</c:v>
                </c:pt>
                <c:pt idx="23672">
                  <c:v>43910.34951388889</c:v>
                </c:pt>
                <c:pt idx="23673">
                  <c:v>43910.361388888887</c:v>
                </c:pt>
                <c:pt idx="23674">
                  <c:v>43910.373263888891</c:v>
                </c:pt>
                <c:pt idx="23675">
                  <c:v>43910.396793981483</c:v>
                </c:pt>
                <c:pt idx="23676">
                  <c:v>43910.419108796297</c:v>
                </c:pt>
                <c:pt idx="23677">
                  <c:v>43910.428043981483</c:v>
                </c:pt>
                <c:pt idx="23678">
                  <c:v>43910.436516203707</c:v>
                </c:pt>
                <c:pt idx="23679">
                  <c:v>43911.373101851852</c:v>
                </c:pt>
                <c:pt idx="23680">
                  <c:v>43911.384837962964</c:v>
                </c:pt>
                <c:pt idx="23681">
                  <c:v>43911.39603009259</c:v>
                </c:pt>
                <c:pt idx="23682">
                  <c:v>43911.57335648148</c:v>
                </c:pt>
                <c:pt idx="23683">
                  <c:v>43911.586111111108</c:v>
                </c:pt>
                <c:pt idx="23684">
                  <c:v>43911.590162037035</c:v>
                </c:pt>
                <c:pt idx="23685">
                  <c:v>43911.59574074074</c:v>
                </c:pt>
                <c:pt idx="23686">
                  <c:v>43911.604664351849</c:v>
                </c:pt>
                <c:pt idx="23687">
                  <c:v>43911.613206018519</c:v>
                </c:pt>
                <c:pt idx="23688">
                  <c:v>43911.627615740741</c:v>
                </c:pt>
                <c:pt idx="23689">
                  <c:v>43911.632164351853</c:v>
                </c:pt>
                <c:pt idx="23690">
                  <c:v>43911.645127314812</c:v>
                </c:pt>
                <c:pt idx="23691">
                  <c:v>43911.688634259262</c:v>
                </c:pt>
                <c:pt idx="23692">
                  <c:v>43911.694444444445</c:v>
                </c:pt>
                <c:pt idx="23693">
                  <c:v>43911.698958333334</c:v>
                </c:pt>
                <c:pt idx="23694">
                  <c:v>43911.710752314815</c:v>
                </c:pt>
                <c:pt idx="23695">
                  <c:v>43911.719525462962</c:v>
                </c:pt>
                <c:pt idx="23696">
                  <c:v>43911.731400462966</c:v>
                </c:pt>
                <c:pt idx="23697">
                  <c:v>43912.349363425928</c:v>
                </c:pt>
                <c:pt idx="23698">
                  <c:v>43912.454375000001</c:v>
                </c:pt>
                <c:pt idx="23699">
                  <c:v>43912.467546296299</c:v>
                </c:pt>
                <c:pt idx="23700">
                  <c:v>43912.475219907406</c:v>
                </c:pt>
                <c:pt idx="23701">
                  <c:v>43912.483159722222</c:v>
                </c:pt>
                <c:pt idx="23702">
                  <c:v>43912.491053240738</c:v>
                </c:pt>
                <c:pt idx="23703">
                  <c:v>43912.497986111113</c:v>
                </c:pt>
                <c:pt idx="23704">
                  <c:v>43912.503229166665</c:v>
                </c:pt>
                <c:pt idx="23705">
                  <c:v>43912.509108796294</c:v>
                </c:pt>
                <c:pt idx="23706">
                  <c:v>43912.515844907408</c:v>
                </c:pt>
                <c:pt idx="23707">
                  <c:v>43912.521504629629</c:v>
                </c:pt>
                <c:pt idx="23708">
                  <c:v>43912.52679398148</c:v>
                </c:pt>
                <c:pt idx="23709">
                  <c:v>43912.53230324074</c:v>
                </c:pt>
                <c:pt idx="23710">
                  <c:v>43912.536979166667</c:v>
                </c:pt>
                <c:pt idx="23711">
                  <c:v>43912.54178240741</c:v>
                </c:pt>
                <c:pt idx="23712">
                  <c:v>43912.546712962961</c:v>
                </c:pt>
                <c:pt idx="23713">
                  <c:v>43912.556898148148</c:v>
                </c:pt>
                <c:pt idx="23714">
                  <c:v>43913.508587962962</c:v>
                </c:pt>
                <c:pt idx="23715">
                  <c:v>43913.620162037034</c:v>
                </c:pt>
                <c:pt idx="23716">
                  <c:v>43913.627708333333</c:v>
                </c:pt>
                <c:pt idx="23717">
                  <c:v>43913.636064814818</c:v>
                </c:pt>
                <c:pt idx="23718">
                  <c:v>43913.643310185187</c:v>
                </c:pt>
                <c:pt idx="23719">
                  <c:v>43913.652430555558</c:v>
                </c:pt>
                <c:pt idx="23720">
                  <c:v>43913.681319444448</c:v>
                </c:pt>
                <c:pt idx="23721">
                  <c:v>43913.689108796294</c:v>
                </c:pt>
                <c:pt idx="23722">
                  <c:v>43913.696608796294</c:v>
                </c:pt>
                <c:pt idx="23723">
                  <c:v>43913.704953703702</c:v>
                </c:pt>
                <c:pt idx="23724">
                  <c:v>43913.713321759256</c:v>
                </c:pt>
                <c:pt idx="23725">
                  <c:v>43913.722256944442</c:v>
                </c:pt>
                <c:pt idx="23726">
                  <c:v>43920.486145833333</c:v>
                </c:pt>
                <c:pt idx="23727">
                  <c:v>43920.491307870368</c:v>
                </c:pt>
                <c:pt idx="23728">
                  <c:v>43920.496423611112</c:v>
                </c:pt>
                <c:pt idx="23729">
                  <c:v>43920.501666666663</c:v>
                </c:pt>
                <c:pt idx="23730">
                  <c:v>43920.512858796297</c:v>
                </c:pt>
                <c:pt idx="23731">
                  <c:v>43920.523379629631</c:v>
                </c:pt>
                <c:pt idx="23732">
                  <c:v>43920.53361111111</c:v>
                </c:pt>
                <c:pt idx="23733">
                  <c:v>43920.564027777778</c:v>
                </c:pt>
                <c:pt idx="23734">
                  <c:v>43920.569548611114</c:v>
                </c:pt>
                <c:pt idx="23735">
                  <c:v>43920.574548611112</c:v>
                </c:pt>
                <c:pt idx="23736">
                  <c:v>43920.582071759258</c:v>
                </c:pt>
                <c:pt idx="23737">
                  <c:v>43920.69902777778</c:v>
                </c:pt>
                <c:pt idx="23738">
                  <c:v>43920.710219907407</c:v>
                </c:pt>
                <c:pt idx="23739">
                  <c:v>43920.722037037034</c:v>
                </c:pt>
                <c:pt idx="23740">
                  <c:v>43920.732893518521</c:v>
                </c:pt>
                <c:pt idx="23741">
                  <c:v>43920.744768518518</c:v>
                </c:pt>
                <c:pt idx="23742">
                  <c:v>43921.676377314812</c:v>
                </c:pt>
                <c:pt idx="23743">
                  <c:v>43921.688252314816</c:v>
                </c:pt>
                <c:pt idx="23744">
                  <c:v>43921.700057870374</c:v>
                </c:pt>
                <c:pt idx="23745">
                  <c:v>43921.710219907407</c:v>
                </c:pt>
                <c:pt idx="23746">
                  <c:v>43921.72146990741</c:v>
                </c:pt>
                <c:pt idx="23747">
                  <c:v>43921.730150462965</c:v>
                </c:pt>
                <c:pt idx="23748">
                  <c:v>43921.753680555557</c:v>
                </c:pt>
                <c:pt idx="23749">
                  <c:v>43923.373113425929</c:v>
                </c:pt>
                <c:pt idx="23750">
                  <c:v>43926.747986111113</c:v>
                </c:pt>
                <c:pt idx="23751">
                  <c:v>43929.361631944441</c:v>
                </c:pt>
                <c:pt idx="23752">
                  <c:v>43930.726388888892</c:v>
                </c:pt>
                <c:pt idx="23753">
                  <c:v>43939.524537037039</c:v>
                </c:pt>
                <c:pt idx="23754">
                  <c:v>43939.722361111111</c:v>
                </c:pt>
                <c:pt idx="23755">
                  <c:v>43944.623206018521</c:v>
                </c:pt>
                <c:pt idx="23756">
                  <c:v>43945.337743055556</c:v>
                </c:pt>
                <c:pt idx="23757">
                  <c:v>43947.361886574072</c:v>
                </c:pt>
                <c:pt idx="23758">
                  <c:v>43947.689733796295</c:v>
                </c:pt>
                <c:pt idx="23759">
                  <c:v>43947.694745370369</c:v>
                </c:pt>
                <c:pt idx="23760">
                  <c:v>43947.717268518521</c:v>
                </c:pt>
                <c:pt idx="23761">
                  <c:v>43947.723761574074</c:v>
                </c:pt>
                <c:pt idx="23762">
                  <c:v>43947.73170138889</c:v>
                </c:pt>
                <c:pt idx="23763">
                  <c:v>43948.349479166667</c:v>
                </c:pt>
                <c:pt idx="23764">
                  <c:v>43948.384895833333</c:v>
                </c:pt>
                <c:pt idx="23765">
                  <c:v>43948.396192129629</c:v>
                </c:pt>
                <c:pt idx="23766">
                  <c:v>43948.40797453704</c:v>
                </c:pt>
                <c:pt idx="23767">
                  <c:v>43948.417615740742</c:v>
                </c:pt>
                <c:pt idx="23768">
                  <c:v>43948.426319444443</c:v>
                </c:pt>
                <c:pt idx="23769">
                  <c:v>43948.435324074075</c:v>
                </c:pt>
                <c:pt idx="23770">
                  <c:v>43948.44321759259</c:v>
                </c:pt>
                <c:pt idx="23771">
                  <c:v>43948.450520833336</c:v>
                </c:pt>
                <c:pt idx="23772">
                  <c:v>43948.509317129632</c:v>
                </c:pt>
                <c:pt idx="23773">
                  <c:v>43948.514675925922</c:v>
                </c:pt>
                <c:pt idx="23774">
                  <c:v>43948.565960648149</c:v>
                </c:pt>
                <c:pt idx="23775">
                  <c:v>43948.570543981485</c:v>
                </c:pt>
                <c:pt idx="23776">
                  <c:v>43948.575682870367</c:v>
                </c:pt>
                <c:pt idx="23777">
                  <c:v>43948.580960648149</c:v>
                </c:pt>
                <c:pt idx="23778">
                  <c:v>43948.585312499999</c:v>
                </c:pt>
                <c:pt idx="23779">
                  <c:v>43948.589965277781</c:v>
                </c:pt>
                <c:pt idx="23780">
                  <c:v>43948.618298611109</c:v>
                </c:pt>
                <c:pt idx="23781">
                  <c:v>43948.623657407406</c:v>
                </c:pt>
                <c:pt idx="23782">
                  <c:v>43948.629606481481</c:v>
                </c:pt>
                <c:pt idx="23783">
                  <c:v>43948.636354166665</c:v>
                </c:pt>
                <c:pt idx="23784">
                  <c:v>43948.697650462964</c:v>
                </c:pt>
                <c:pt idx="23785">
                  <c:v>43948.705810185187</c:v>
                </c:pt>
                <c:pt idx="23786">
                  <c:v>43948.714409722219</c:v>
                </c:pt>
                <c:pt idx="23787">
                  <c:v>43948.726030092592</c:v>
                </c:pt>
                <c:pt idx="23788">
                  <c:v>43949.349560185183</c:v>
                </c:pt>
                <c:pt idx="23789">
                  <c:v>43949.361377314817</c:v>
                </c:pt>
                <c:pt idx="23790">
                  <c:v>43949.372557870367</c:v>
                </c:pt>
                <c:pt idx="23791">
                  <c:v>43949.392511574071</c:v>
                </c:pt>
                <c:pt idx="23792">
                  <c:v>43949.401516203703</c:v>
                </c:pt>
                <c:pt idx="23793">
                  <c:v>43949.409768518519</c:v>
                </c:pt>
                <c:pt idx="23794">
                  <c:v>43949.416875000003</c:v>
                </c:pt>
                <c:pt idx="23795">
                  <c:v>43949.423981481479</c:v>
                </c:pt>
                <c:pt idx="23796">
                  <c:v>43949.431087962963</c:v>
                </c:pt>
                <c:pt idx="23797">
                  <c:v>43949.43849537037</c:v>
                </c:pt>
                <c:pt idx="23798">
                  <c:v>43949.445462962962</c:v>
                </c:pt>
                <c:pt idx="23799">
                  <c:v>43949.451898148145</c:v>
                </c:pt>
                <c:pt idx="23800">
                  <c:v>43949.457719907405</c:v>
                </c:pt>
                <c:pt idx="23801">
                  <c:v>43949.463993055557</c:v>
                </c:pt>
                <c:pt idx="23802">
                  <c:v>43949.471018518518</c:v>
                </c:pt>
                <c:pt idx="23803">
                  <c:v>43949.479201388887</c:v>
                </c:pt>
                <c:pt idx="23804">
                  <c:v>43949.486550925925</c:v>
                </c:pt>
                <c:pt idx="23805">
                  <c:v>43949.492650462962</c:v>
                </c:pt>
                <c:pt idx="23806">
                  <c:v>43949.498159722221</c:v>
                </c:pt>
                <c:pt idx="23807">
                  <c:v>43949.503437500003</c:v>
                </c:pt>
                <c:pt idx="23808">
                  <c:v>43949.508692129632</c:v>
                </c:pt>
                <c:pt idx="23809">
                  <c:v>43949.51357638889</c:v>
                </c:pt>
                <c:pt idx="23810">
                  <c:v>43949.51834490741</c:v>
                </c:pt>
                <c:pt idx="23811">
                  <c:v>43949.523344907408</c:v>
                </c:pt>
                <c:pt idx="23812">
                  <c:v>43949.528240740743</c:v>
                </c:pt>
                <c:pt idx="23813">
                  <c:v>43949.533182870371</c:v>
                </c:pt>
                <c:pt idx="23814">
                  <c:v>43949.538263888891</c:v>
                </c:pt>
                <c:pt idx="23815">
                  <c:v>43949.543182870373</c:v>
                </c:pt>
                <c:pt idx="23816">
                  <c:v>43949.548113425924</c:v>
                </c:pt>
                <c:pt idx="23817">
                  <c:v>43949.552743055552</c:v>
                </c:pt>
                <c:pt idx="23818">
                  <c:v>43949.557337962964</c:v>
                </c:pt>
                <c:pt idx="23819">
                  <c:v>43949.561956018515</c:v>
                </c:pt>
                <c:pt idx="23820">
                  <c:v>43949.566574074073</c:v>
                </c:pt>
                <c:pt idx="23821">
                  <c:v>43949.57104166667</c:v>
                </c:pt>
                <c:pt idx="23822">
                  <c:v>43949.584988425922</c:v>
                </c:pt>
                <c:pt idx="23823">
                  <c:v>43949.591261574074</c:v>
                </c:pt>
                <c:pt idx="23824">
                  <c:v>43949.595972222225</c:v>
                </c:pt>
                <c:pt idx="23825">
                  <c:v>43949.600138888891</c:v>
                </c:pt>
                <c:pt idx="23826">
                  <c:v>43949.604421296295</c:v>
                </c:pt>
                <c:pt idx="23827">
                  <c:v>43949.608506944445</c:v>
                </c:pt>
                <c:pt idx="23828">
                  <c:v>43949.613194444442</c:v>
                </c:pt>
                <c:pt idx="23829">
                  <c:v>43949.617025462961</c:v>
                </c:pt>
                <c:pt idx="23830">
                  <c:v>43949.620844907404</c:v>
                </c:pt>
                <c:pt idx="23831">
                  <c:v>43949.625092592592</c:v>
                </c:pt>
                <c:pt idx="23832">
                  <c:v>43949.631493055553</c:v>
                </c:pt>
                <c:pt idx="23833">
                  <c:v>43949.635497685187</c:v>
                </c:pt>
                <c:pt idx="23834">
                  <c:v>43949.64261574074</c:v>
                </c:pt>
                <c:pt idx="23835">
                  <c:v>43949.651458333334</c:v>
                </c:pt>
                <c:pt idx="23836">
                  <c:v>43949.660034722219</c:v>
                </c:pt>
                <c:pt idx="23837">
                  <c:v>43949.6719212963</c:v>
                </c:pt>
                <c:pt idx="23838">
                  <c:v>43949.683796296296</c:v>
                </c:pt>
                <c:pt idx="23839">
                  <c:v>43949.695648148147</c:v>
                </c:pt>
                <c:pt idx="23840">
                  <c:v>43949.706724537034</c:v>
                </c:pt>
                <c:pt idx="23841">
                  <c:v>43950.384965277779</c:v>
                </c:pt>
                <c:pt idx="23842">
                  <c:v>43950.39671296296</c:v>
                </c:pt>
                <c:pt idx="23843">
                  <c:v>43950.408715277779</c:v>
                </c:pt>
                <c:pt idx="23844">
                  <c:v>43950.419571759259</c:v>
                </c:pt>
                <c:pt idx="23845">
                  <c:v>43950.429201388892</c:v>
                </c:pt>
                <c:pt idx="23846">
                  <c:v>43950.436620370368</c:v>
                </c:pt>
                <c:pt idx="23847">
                  <c:v>43950.444131944445</c:v>
                </c:pt>
                <c:pt idx="23848">
                  <c:v>43950.451944444445</c:v>
                </c:pt>
                <c:pt idx="23849">
                  <c:v>43950.459687499999</c:v>
                </c:pt>
                <c:pt idx="23850">
                  <c:v>43950.467199074075</c:v>
                </c:pt>
                <c:pt idx="23851">
                  <c:v>43950.474641203706</c:v>
                </c:pt>
                <c:pt idx="23852">
                  <c:v>43950.48165509259</c:v>
                </c:pt>
                <c:pt idx="23853">
                  <c:v>43950.488206018519</c:v>
                </c:pt>
                <c:pt idx="23854">
                  <c:v>43950.494120370371</c:v>
                </c:pt>
                <c:pt idx="23855">
                  <c:v>43950.500590277778</c:v>
                </c:pt>
                <c:pt idx="23856">
                  <c:v>43950.506840277776</c:v>
                </c:pt>
                <c:pt idx="23857">
                  <c:v>43950.512476851851</c:v>
                </c:pt>
                <c:pt idx="23858">
                  <c:v>43950.518611111111</c:v>
                </c:pt>
                <c:pt idx="23859">
                  <c:v>43950.524537037039</c:v>
                </c:pt>
                <c:pt idx="23860">
                  <c:v>43950.530057870368</c:v>
                </c:pt>
                <c:pt idx="23861">
                  <c:v>43950.53533564815</c:v>
                </c:pt>
                <c:pt idx="23862">
                  <c:v>43950.540451388886</c:v>
                </c:pt>
                <c:pt idx="23863">
                  <c:v>43950.545439814814</c:v>
                </c:pt>
                <c:pt idx="23864">
                  <c:v>43950.550462962965</c:v>
                </c:pt>
                <c:pt idx="23865">
                  <c:v>43950.555474537039</c:v>
                </c:pt>
                <c:pt idx="23866">
                  <c:v>43950.56040509259</c:v>
                </c:pt>
                <c:pt idx="23867">
                  <c:v>43950.570115740738</c:v>
                </c:pt>
                <c:pt idx="23868">
                  <c:v>43950.575266203705</c:v>
                </c:pt>
                <c:pt idx="23869">
                  <c:v>43950.580451388887</c:v>
                </c:pt>
                <c:pt idx="23870">
                  <c:v>43950.585509259261</c:v>
                </c:pt>
                <c:pt idx="23871">
                  <c:v>43950.590729166666</c:v>
                </c:pt>
                <c:pt idx="23872">
                  <c:v>43950.596030092594</c:v>
                </c:pt>
                <c:pt idx="23873">
                  <c:v>43950.601018518515</c:v>
                </c:pt>
                <c:pt idx="23874">
                  <c:v>43950.606851851851</c:v>
                </c:pt>
                <c:pt idx="23875">
                  <c:v>43950.611076388886</c:v>
                </c:pt>
                <c:pt idx="23876">
                  <c:v>43950.615231481483</c:v>
                </c:pt>
                <c:pt idx="23877">
                  <c:v>43950.619386574072</c:v>
                </c:pt>
                <c:pt idx="23878">
                  <c:v>43950.624699074076</c:v>
                </c:pt>
                <c:pt idx="23879">
                  <c:v>43950.628819444442</c:v>
                </c:pt>
                <c:pt idx="23880">
                  <c:v>43950.632997685185</c:v>
                </c:pt>
                <c:pt idx="23881">
                  <c:v>43950.637048611112</c:v>
                </c:pt>
                <c:pt idx="23882">
                  <c:v>43950.642199074071</c:v>
                </c:pt>
                <c:pt idx="23883">
                  <c:v>43950.646724537037</c:v>
                </c:pt>
                <c:pt idx="23884">
                  <c:v>43950.650682870371</c:v>
                </c:pt>
                <c:pt idx="23885">
                  <c:v>43950.656041666669</c:v>
                </c:pt>
                <c:pt idx="23886">
                  <c:v>43950.662488425929</c:v>
                </c:pt>
                <c:pt idx="23887">
                  <c:v>43950.667118055557</c:v>
                </c:pt>
                <c:pt idx="23888">
                  <c:v>43950.678437499999</c:v>
                </c:pt>
                <c:pt idx="23889">
                  <c:v>43950.682546296295</c:v>
                </c:pt>
                <c:pt idx="23890">
                  <c:v>43950.686747685184</c:v>
                </c:pt>
                <c:pt idx="23891">
                  <c:v>43950.691122685188</c:v>
                </c:pt>
                <c:pt idx="23892">
                  <c:v>43950.69630787037</c:v>
                </c:pt>
                <c:pt idx="23893">
                  <c:v>43950.702604166669</c:v>
                </c:pt>
                <c:pt idx="23894">
                  <c:v>43950.719050925924</c:v>
                </c:pt>
                <c:pt idx="23895">
                  <c:v>43950.730925925927</c:v>
                </c:pt>
                <c:pt idx="23896">
                  <c:v>43951.349849537037</c:v>
                </c:pt>
                <c:pt idx="23897">
                  <c:v>43951.361712962964</c:v>
                </c:pt>
                <c:pt idx="23898">
                  <c:v>43951.373599537037</c:v>
                </c:pt>
                <c:pt idx="23899">
                  <c:v>43951.385428240741</c:v>
                </c:pt>
                <c:pt idx="23900">
                  <c:v>43951.396932870368</c:v>
                </c:pt>
                <c:pt idx="23901">
                  <c:v>43951.408888888887</c:v>
                </c:pt>
                <c:pt idx="23902">
                  <c:v>43951.418287037035</c:v>
                </c:pt>
                <c:pt idx="23903">
                  <c:v>43951.425636574073</c:v>
                </c:pt>
                <c:pt idx="23904">
                  <c:v>43951.432187500002</c:v>
                </c:pt>
                <c:pt idx="23905">
                  <c:v>43951.457627314812</c:v>
                </c:pt>
                <c:pt idx="23906">
                  <c:v>43951.63548611111</c:v>
                </c:pt>
                <c:pt idx="23907">
                  <c:v>43951.639687499999</c:v>
                </c:pt>
                <c:pt idx="23908">
                  <c:v>43951.64371527778</c:v>
                </c:pt>
                <c:pt idx="23909">
                  <c:v>43951.648726851854</c:v>
                </c:pt>
                <c:pt idx="23910">
                  <c:v>43951.655578703707</c:v>
                </c:pt>
                <c:pt idx="23911">
                  <c:v>43951.682662037034</c:v>
                </c:pt>
                <c:pt idx="23912">
                  <c:v>43951.694131944445</c:v>
                </c:pt>
                <c:pt idx="23913">
                  <c:v>43952.373252314814</c:v>
                </c:pt>
                <c:pt idx="23914">
                  <c:v>43952.382986111108</c:v>
                </c:pt>
                <c:pt idx="23915">
                  <c:v>43952.391435185185</c:v>
                </c:pt>
                <c:pt idx="23916">
                  <c:v>43952.399687500001</c:v>
                </c:pt>
                <c:pt idx="23917">
                  <c:v>43952.406608796293</c:v>
                </c:pt>
                <c:pt idx="23918">
                  <c:v>43952.413275462961</c:v>
                </c:pt>
                <c:pt idx="23919">
                  <c:v>43952.419953703706</c:v>
                </c:pt>
                <c:pt idx="23920">
                  <c:v>43952.42627314815</c:v>
                </c:pt>
                <c:pt idx="23921">
                  <c:v>43952.432349537034</c:v>
                </c:pt>
                <c:pt idx="23922">
                  <c:v>43952.43854166667</c:v>
                </c:pt>
                <c:pt idx="23923">
                  <c:v>43952.444479166668</c:v>
                </c:pt>
                <c:pt idx="23924">
                  <c:v>43952.463391203702</c:v>
                </c:pt>
                <c:pt idx="23925">
                  <c:v>43952.469340277778</c:v>
                </c:pt>
                <c:pt idx="23926">
                  <c:v>43952.475370370368</c:v>
                </c:pt>
                <c:pt idx="23927">
                  <c:v>43952.48128472222</c:v>
                </c:pt>
                <c:pt idx="23928">
                  <c:v>43952.486655092594</c:v>
                </c:pt>
                <c:pt idx="23929">
                  <c:v>43952.491655092592</c:v>
                </c:pt>
                <c:pt idx="23930">
                  <c:v>43952.496701388889</c:v>
                </c:pt>
                <c:pt idx="23931">
                  <c:v>43952.50167824074</c:v>
                </c:pt>
                <c:pt idx="23932">
                  <c:v>43952.506574074076</c:v>
                </c:pt>
                <c:pt idx="23933">
                  <c:v>43952.511516203704</c:v>
                </c:pt>
                <c:pt idx="23934">
                  <c:v>43952.516435185185</c:v>
                </c:pt>
                <c:pt idx="23935">
                  <c:v>43952.521134259259</c:v>
                </c:pt>
                <c:pt idx="23936">
                  <c:v>43952.52584490741</c:v>
                </c:pt>
                <c:pt idx="23937">
                  <c:v>43952.530601851853</c:v>
                </c:pt>
                <c:pt idx="23938">
                  <c:v>43952.535324074073</c:v>
                </c:pt>
                <c:pt idx="23939">
                  <c:v>43952.540868055556</c:v>
                </c:pt>
                <c:pt idx="23940">
                  <c:v>43952.54619212963</c:v>
                </c:pt>
                <c:pt idx="23941">
                  <c:v>43952.551122685189</c:v>
                </c:pt>
                <c:pt idx="23942">
                  <c:v>43952.556331018517</c:v>
                </c:pt>
                <c:pt idx="23943">
                  <c:v>43952.56082175926</c:v>
                </c:pt>
                <c:pt idx="23944">
                  <c:v>43952.565196759257</c:v>
                </c:pt>
                <c:pt idx="23945">
                  <c:v>43952.569675925923</c:v>
                </c:pt>
                <c:pt idx="23946">
                  <c:v>43952.57403935185</c:v>
                </c:pt>
                <c:pt idx="23947">
                  <c:v>43952.578472222223</c:v>
                </c:pt>
                <c:pt idx="23948">
                  <c:v>43952.585381944446</c:v>
                </c:pt>
                <c:pt idx="23949">
                  <c:v>43952.594560185185</c:v>
                </c:pt>
                <c:pt idx="23950">
                  <c:v>43952.606446759259</c:v>
                </c:pt>
                <c:pt idx="23951">
                  <c:v>43952.618321759262</c:v>
                </c:pt>
                <c:pt idx="23952">
                  <c:v>43952.630196759259</c:v>
                </c:pt>
                <c:pt idx="23953">
                  <c:v>43952.642071759263</c:v>
                </c:pt>
                <c:pt idx="23954">
                  <c:v>43952.653761574074</c:v>
                </c:pt>
                <c:pt idx="23955">
                  <c:v>43952.668842592589</c:v>
                </c:pt>
                <c:pt idx="23956">
                  <c:v>43952.72515046296</c:v>
                </c:pt>
                <c:pt idx="23957">
                  <c:v>43953.42119212963</c:v>
                </c:pt>
                <c:pt idx="23958">
                  <c:v>43953.468252314815</c:v>
                </c:pt>
                <c:pt idx="23959">
                  <c:v>43953.474606481483</c:v>
                </c:pt>
                <c:pt idx="23960">
                  <c:v>43953.487407407411</c:v>
                </c:pt>
                <c:pt idx="23961">
                  <c:v>43953.499062499999</c:v>
                </c:pt>
                <c:pt idx="23962">
                  <c:v>43953.509988425925</c:v>
                </c:pt>
                <c:pt idx="23963">
                  <c:v>43953.542962962965</c:v>
                </c:pt>
                <c:pt idx="23964">
                  <c:v>43953.581400462965</c:v>
                </c:pt>
                <c:pt idx="23965">
                  <c:v>43953.609131944446</c:v>
                </c:pt>
                <c:pt idx="23966">
                  <c:v>43953.618541666663</c:v>
                </c:pt>
                <c:pt idx="23967">
                  <c:v>43953.630266203705</c:v>
                </c:pt>
                <c:pt idx="23968">
                  <c:v>43953.63548611111</c:v>
                </c:pt>
                <c:pt idx="23969">
                  <c:v>43953.640069444446</c:v>
                </c:pt>
                <c:pt idx="23970">
                  <c:v>43953.645069444443</c:v>
                </c:pt>
                <c:pt idx="23971">
                  <c:v>43953.649814814817</c:v>
                </c:pt>
                <c:pt idx="23972">
                  <c:v>43953.654166666667</c:v>
                </c:pt>
                <c:pt idx="23973">
                  <c:v>43953.658831018518</c:v>
                </c:pt>
                <c:pt idx="23974">
                  <c:v>43953.663472222222</c:v>
                </c:pt>
                <c:pt idx="23975">
                  <c:v>43953.667743055557</c:v>
                </c:pt>
                <c:pt idx="23976">
                  <c:v>43953.671886574077</c:v>
                </c:pt>
                <c:pt idx="23977">
                  <c:v>43953.676527777781</c:v>
                </c:pt>
                <c:pt idx="23978">
                  <c:v>43953.690069444441</c:v>
                </c:pt>
                <c:pt idx="23979">
                  <c:v>43953.694849537038</c:v>
                </c:pt>
                <c:pt idx="23980">
                  <c:v>43953.704571759263</c:v>
                </c:pt>
                <c:pt idx="23981">
                  <c:v>43953.737500000003</c:v>
                </c:pt>
                <c:pt idx="23982">
                  <c:v>43954.349699074075</c:v>
                </c:pt>
                <c:pt idx="23983">
                  <c:v>43954.361539351848</c:v>
                </c:pt>
                <c:pt idx="23984">
                  <c:v>43954.372488425928</c:v>
                </c:pt>
                <c:pt idx="23985">
                  <c:v>43954.382696759261</c:v>
                </c:pt>
                <c:pt idx="23986">
                  <c:v>43954.392326388886</c:v>
                </c:pt>
                <c:pt idx="23987">
                  <c:v>43954.401504629626</c:v>
                </c:pt>
                <c:pt idx="23988">
                  <c:v>43954.410856481481</c:v>
                </c:pt>
                <c:pt idx="23989">
                  <c:v>43954.419062499997</c:v>
                </c:pt>
                <c:pt idx="23990">
                  <c:v>43954.428807870368</c:v>
                </c:pt>
                <c:pt idx="23991">
                  <c:v>43954.437824074077</c:v>
                </c:pt>
                <c:pt idx="23992">
                  <c:v>43954.446643518517</c:v>
                </c:pt>
                <c:pt idx="23993">
                  <c:v>43954.454421296294</c:v>
                </c:pt>
                <c:pt idx="23994">
                  <c:v>43954.461111111108</c:v>
                </c:pt>
                <c:pt idx="23995">
                  <c:v>43954.468032407407</c:v>
                </c:pt>
                <c:pt idx="23996">
                  <c:v>43954.474074074074</c:v>
                </c:pt>
                <c:pt idx="23997">
                  <c:v>43954.481817129628</c:v>
                </c:pt>
                <c:pt idx="23998">
                  <c:v>43954.487002314818</c:v>
                </c:pt>
                <c:pt idx="23999">
                  <c:v>43954.492164351854</c:v>
                </c:pt>
                <c:pt idx="24000">
                  <c:v>43954.497743055559</c:v>
                </c:pt>
                <c:pt idx="24001">
                  <c:v>43954.514618055553</c:v>
                </c:pt>
                <c:pt idx="24002">
                  <c:v>43954.51972222222</c:v>
                </c:pt>
                <c:pt idx="24003">
                  <c:v>43954.525335648148</c:v>
                </c:pt>
                <c:pt idx="24004">
                  <c:v>43954.53020833333</c:v>
                </c:pt>
                <c:pt idx="24005">
                  <c:v>43954.536099537036</c:v>
                </c:pt>
                <c:pt idx="24006">
                  <c:v>43954.541828703703</c:v>
                </c:pt>
                <c:pt idx="24007">
                  <c:v>43954.546435185184</c:v>
                </c:pt>
                <c:pt idx="24008">
                  <c:v>43954.551562499997</c:v>
                </c:pt>
                <c:pt idx="24009">
                  <c:v>43954.556342592594</c:v>
                </c:pt>
                <c:pt idx="24010">
                  <c:v>43954.560856481483</c:v>
                </c:pt>
                <c:pt idx="24011">
                  <c:v>43954.565798611111</c:v>
                </c:pt>
                <c:pt idx="24012">
                  <c:v>43954.570590277777</c:v>
                </c:pt>
                <c:pt idx="24013">
                  <c:v>43954.579664351855</c:v>
                </c:pt>
                <c:pt idx="24014">
                  <c:v>43954.593773148146</c:v>
                </c:pt>
                <c:pt idx="24015">
                  <c:v>43954.61109953704</c:v>
                </c:pt>
                <c:pt idx="24016">
                  <c:v>43954.623217592591</c:v>
                </c:pt>
                <c:pt idx="24017">
                  <c:v>43954.704293981478</c:v>
                </c:pt>
                <c:pt idx="24018">
                  <c:v>43954.716168981482</c:v>
                </c:pt>
                <c:pt idx="24019">
                  <c:v>43954.728043981479</c:v>
                </c:pt>
                <c:pt idx="24020">
                  <c:v>43954.739918981482</c:v>
                </c:pt>
                <c:pt idx="24021">
                  <c:v>43955.38077546296</c:v>
                </c:pt>
                <c:pt idx="24022">
                  <c:v>43955.388495370367</c:v>
                </c:pt>
                <c:pt idx="24023">
                  <c:v>43955.412615740737</c:v>
                </c:pt>
                <c:pt idx="24024">
                  <c:v>43955.428402777776</c:v>
                </c:pt>
                <c:pt idx="24025">
                  <c:v>43955.435682870368</c:v>
                </c:pt>
                <c:pt idx="24026">
                  <c:v>43955.44226851852</c:v>
                </c:pt>
                <c:pt idx="24027">
                  <c:v>43955.449074074073</c:v>
                </c:pt>
                <c:pt idx="24028">
                  <c:v>43955.455868055556</c:v>
                </c:pt>
                <c:pt idx="24029">
                  <c:v>43955.462326388886</c:v>
                </c:pt>
                <c:pt idx="24030">
                  <c:v>43955.468287037038</c:v>
                </c:pt>
                <c:pt idx="24031">
                  <c:v>43955.475011574075</c:v>
                </c:pt>
                <c:pt idx="24032">
                  <c:v>43955.48159722222</c:v>
                </c:pt>
                <c:pt idx="24033">
                  <c:v>43955.487407407411</c:v>
                </c:pt>
                <c:pt idx="24034">
                  <c:v>43955.532037037039</c:v>
                </c:pt>
                <c:pt idx="24035">
                  <c:v>43955.586435185185</c:v>
                </c:pt>
                <c:pt idx="24036">
                  <c:v>43955.590833333335</c:v>
                </c:pt>
                <c:pt idx="24037">
                  <c:v>43955.596342592595</c:v>
                </c:pt>
                <c:pt idx="24038">
                  <c:v>43955.600798611114</c:v>
                </c:pt>
                <c:pt idx="24039">
                  <c:v>43955.605069444442</c:v>
                </c:pt>
                <c:pt idx="24040">
                  <c:v>43955.609432870369</c:v>
                </c:pt>
                <c:pt idx="24041">
                  <c:v>43955.613738425927</c:v>
                </c:pt>
                <c:pt idx="24042">
                  <c:v>43955.619444444441</c:v>
                </c:pt>
                <c:pt idx="24043">
                  <c:v>43955.630590277775</c:v>
                </c:pt>
                <c:pt idx="24044">
                  <c:v>43955.640625</c:v>
                </c:pt>
                <c:pt idx="24045">
                  <c:v>43955.646643518521</c:v>
                </c:pt>
                <c:pt idx="24046">
                  <c:v>43955.651875000003</c:v>
                </c:pt>
                <c:pt idx="24047">
                  <c:v>43955.66201388889</c:v>
                </c:pt>
                <c:pt idx="24048">
                  <c:v>43955.669432870367</c:v>
                </c:pt>
                <c:pt idx="24049">
                  <c:v>43955.67496527778</c:v>
                </c:pt>
                <c:pt idx="24050">
                  <c:v>43955.694687499999</c:v>
                </c:pt>
                <c:pt idx="24051">
                  <c:v>43955.717511574076</c:v>
                </c:pt>
                <c:pt idx="24052">
                  <c:v>43955.724537037036</c:v>
                </c:pt>
                <c:pt idx="24053">
                  <c:v>43956.349976851852</c:v>
                </c:pt>
                <c:pt idx="24054">
                  <c:v>43956.361851851849</c:v>
                </c:pt>
                <c:pt idx="24055">
                  <c:v>43956.533750000002</c:v>
                </c:pt>
                <c:pt idx="24056">
                  <c:v>43956.544618055559</c:v>
                </c:pt>
                <c:pt idx="24057">
                  <c:v>43956.549953703703</c:v>
                </c:pt>
                <c:pt idx="24058">
                  <c:v>43956.554756944446</c:v>
                </c:pt>
                <c:pt idx="24059">
                  <c:v>43956.568530092591</c:v>
                </c:pt>
                <c:pt idx="24060">
                  <c:v>43956.573298611111</c:v>
                </c:pt>
                <c:pt idx="24061">
                  <c:v>43956.5780787037</c:v>
                </c:pt>
                <c:pt idx="24062">
                  <c:v>43956.58792824074</c:v>
                </c:pt>
                <c:pt idx="24063">
                  <c:v>43956.592511574076</c:v>
                </c:pt>
                <c:pt idx="24064">
                  <c:v>43956.600428240738</c:v>
                </c:pt>
                <c:pt idx="24065">
                  <c:v>43956.611979166664</c:v>
                </c:pt>
                <c:pt idx="24066">
                  <c:v>43956.616724537038</c:v>
                </c:pt>
                <c:pt idx="24067">
                  <c:v>43956.624456018515</c:v>
                </c:pt>
                <c:pt idx="24068">
                  <c:v>43956.628842592596</c:v>
                </c:pt>
                <c:pt idx="24069">
                  <c:v>43956.633298611108</c:v>
                </c:pt>
                <c:pt idx="24070">
                  <c:v>43956.63784722222</c:v>
                </c:pt>
                <c:pt idx="24071">
                  <c:v>43956.642407407409</c:v>
                </c:pt>
                <c:pt idx="24072">
                  <c:v>43956.646562499998</c:v>
                </c:pt>
                <c:pt idx="24073">
                  <c:v>43956.65115740741</c:v>
                </c:pt>
                <c:pt idx="24074">
                  <c:v>43956.655578703707</c:v>
                </c:pt>
                <c:pt idx="24075">
                  <c:v>43956.68959490741</c:v>
                </c:pt>
                <c:pt idx="24076">
                  <c:v>43956.69736111111</c:v>
                </c:pt>
                <c:pt idx="24077">
                  <c:v>43956.708587962959</c:v>
                </c:pt>
                <c:pt idx="24078">
                  <c:v>43956.72047453704</c:v>
                </c:pt>
                <c:pt idx="24079">
                  <c:v>43956.732349537036</c:v>
                </c:pt>
                <c:pt idx="24080">
                  <c:v>43957.349803240744</c:v>
                </c:pt>
                <c:pt idx="24081">
                  <c:v>43957.361701388887</c:v>
                </c:pt>
                <c:pt idx="24082">
                  <c:v>43957.373553240737</c:v>
                </c:pt>
                <c:pt idx="24083">
                  <c:v>43957.384791666664</c:v>
                </c:pt>
                <c:pt idx="24084">
                  <c:v>43957.39366898148</c:v>
                </c:pt>
                <c:pt idx="24085">
                  <c:v>43957.402581018519</c:v>
                </c:pt>
                <c:pt idx="24086">
                  <c:v>43957.410520833335</c:v>
                </c:pt>
                <c:pt idx="24087">
                  <c:v>43957.418032407404</c:v>
                </c:pt>
                <c:pt idx="24088">
                  <c:v>43957.424791666665</c:v>
                </c:pt>
                <c:pt idx="24089">
                  <c:v>43957.43141203704</c:v>
                </c:pt>
                <c:pt idx="24090">
                  <c:v>43957.437916666669</c:v>
                </c:pt>
                <c:pt idx="24091">
                  <c:v>43957.444409722222</c:v>
                </c:pt>
                <c:pt idx="24092">
                  <c:v>43957.450752314813</c:v>
                </c:pt>
                <c:pt idx="24093">
                  <c:v>43957.456828703704</c:v>
                </c:pt>
                <c:pt idx="24094">
                  <c:v>43957.462881944448</c:v>
                </c:pt>
                <c:pt idx="24095">
                  <c:v>43957.468888888892</c:v>
                </c:pt>
                <c:pt idx="24096">
                  <c:v>43957.474652777775</c:v>
                </c:pt>
                <c:pt idx="24097">
                  <c:v>43957.480439814812</c:v>
                </c:pt>
                <c:pt idx="24098">
                  <c:v>43957.486319444448</c:v>
                </c:pt>
                <c:pt idx="24099">
                  <c:v>43957.492291666669</c:v>
                </c:pt>
                <c:pt idx="24100">
                  <c:v>43957.498090277775</c:v>
                </c:pt>
                <c:pt idx="24101">
                  <c:v>43957.504050925927</c:v>
                </c:pt>
                <c:pt idx="24102">
                  <c:v>43957.509583333333</c:v>
                </c:pt>
                <c:pt idx="24103">
                  <c:v>43957.515104166669</c:v>
                </c:pt>
                <c:pt idx="24104">
                  <c:v>43957.520555555559</c:v>
                </c:pt>
                <c:pt idx="24105">
                  <c:v>43957.526018518518</c:v>
                </c:pt>
                <c:pt idx="24106">
                  <c:v>43957.531481481485</c:v>
                </c:pt>
                <c:pt idx="24107">
                  <c:v>43957.536805555559</c:v>
                </c:pt>
                <c:pt idx="24108">
                  <c:v>43957.542037037034</c:v>
                </c:pt>
                <c:pt idx="24109">
                  <c:v>43957.5469212963</c:v>
                </c:pt>
                <c:pt idx="24110">
                  <c:v>43957.551932870374</c:v>
                </c:pt>
                <c:pt idx="24111">
                  <c:v>43957.561909722222</c:v>
                </c:pt>
                <c:pt idx="24112">
                  <c:v>43957.571493055555</c:v>
                </c:pt>
                <c:pt idx="24113">
                  <c:v>43957.576111111113</c:v>
                </c:pt>
                <c:pt idx="24114">
                  <c:v>43957.664895833332</c:v>
                </c:pt>
                <c:pt idx="24115">
                  <c:v>43957.670613425929</c:v>
                </c:pt>
                <c:pt idx="24116">
                  <c:v>43957.679803240739</c:v>
                </c:pt>
                <c:pt idx="24117">
                  <c:v>43957.711365740739</c:v>
                </c:pt>
                <c:pt idx="24118">
                  <c:v>43957.729085648149</c:v>
                </c:pt>
                <c:pt idx="24119">
                  <c:v>43957.735960648148</c:v>
                </c:pt>
                <c:pt idx="24120">
                  <c:v>43957.745266203703</c:v>
                </c:pt>
                <c:pt idx="24121">
                  <c:v>43957.752835648149</c:v>
                </c:pt>
                <c:pt idx="24122">
                  <c:v>43957.761631944442</c:v>
                </c:pt>
                <c:pt idx="24123">
                  <c:v>43958.349074074074</c:v>
                </c:pt>
                <c:pt idx="24124">
                  <c:v>43958.360949074071</c:v>
                </c:pt>
                <c:pt idx="24125">
                  <c:v>43958.372800925928</c:v>
                </c:pt>
                <c:pt idx="24126">
                  <c:v>43958.384606481479</c:v>
                </c:pt>
                <c:pt idx="24127">
                  <c:v>43958.396284722221</c:v>
                </c:pt>
                <c:pt idx="24128">
                  <c:v>43958.406157407408</c:v>
                </c:pt>
                <c:pt idx="24129">
                  <c:v>43958.416250000002</c:v>
                </c:pt>
                <c:pt idx="24130">
                  <c:v>43958.425833333335</c:v>
                </c:pt>
                <c:pt idx="24131">
                  <c:v>43958.434791666667</c:v>
                </c:pt>
                <c:pt idx="24132">
                  <c:v>43958.444016203706</c:v>
                </c:pt>
                <c:pt idx="24133">
                  <c:v>43958.452337962961</c:v>
                </c:pt>
                <c:pt idx="24134">
                  <c:v>43958.458912037036</c:v>
                </c:pt>
                <c:pt idx="24135">
                  <c:v>43958.466307870367</c:v>
                </c:pt>
                <c:pt idx="24136">
                  <c:v>43958.473564814813</c:v>
                </c:pt>
                <c:pt idx="24137">
                  <c:v>43958.480474537035</c:v>
                </c:pt>
                <c:pt idx="24138">
                  <c:v>43958.48673611111</c:v>
                </c:pt>
                <c:pt idx="24139">
                  <c:v>43958.493333333332</c:v>
                </c:pt>
                <c:pt idx="24140">
                  <c:v>43958.499513888892</c:v>
                </c:pt>
                <c:pt idx="24141">
                  <c:v>43958.504976851851</c:v>
                </c:pt>
                <c:pt idx="24142">
                  <c:v>43958.51059027778</c:v>
                </c:pt>
                <c:pt idx="24143">
                  <c:v>43958.5159375</c:v>
                </c:pt>
                <c:pt idx="24144">
                  <c:v>43958.521516203706</c:v>
                </c:pt>
                <c:pt idx="24145">
                  <c:v>43958.527407407404</c:v>
                </c:pt>
                <c:pt idx="24146">
                  <c:v>43958.532951388886</c:v>
                </c:pt>
                <c:pt idx="24147">
                  <c:v>43958.53800925926</c:v>
                </c:pt>
                <c:pt idx="24148">
                  <c:v>43958.543888888889</c:v>
                </c:pt>
                <c:pt idx="24149">
                  <c:v>43958.54923611111</c:v>
                </c:pt>
                <c:pt idx="24150">
                  <c:v>43958.554363425923</c:v>
                </c:pt>
                <c:pt idx="24151">
                  <c:v>43958.559039351851</c:v>
                </c:pt>
                <c:pt idx="24152">
                  <c:v>43958.56386574074</c:v>
                </c:pt>
                <c:pt idx="24153">
                  <c:v>43958.568807870368</c:v>
                </c:pt>
                <c:pt idx="24154">
                  <c:v>43958.573807870373</c:v>
                </c:pt>
                <c:pt idx="24155">
                  <c:v>43958.588043981479</c:v>
                </c:pt>
                <c:pt idx="24156">
                  <c:v>43958.592581018522</c:v>
                </c:pt>
                <c:pt idx="24157">
                  <c:v>43958.596805555557</c:v>
                </c:pt>
                <c:pt idx="24158">
                  <c:v>43958.603738425925</c:v>
                </c:pt>
                <c:pt idx="24159">
                  <c:v>43958.612442129626</c:v>
                </c:pt>
                <c:pt idx="24160">
                  <c:v>43958.61923611111</c:v>
                </c:pt>
                <c:pt idx="24161">
                  <c:v>43959.539837962962</c:v>
                </c:pt>
                <c:pt idx="24162">
                  <c:v>43959.545324074075</c:v>
                </c:pt>
                <c:pt idx="24163">
                  <c:v>43959.555844907409</c:v>
                </c:pt>
                <c:pt idx="24164">
                  <c:v>43959.560578703706</c:v>
                </c:pt>
                <c:pt idx="24165">
                  <c:v>43959.565694444442</c:v>
                </c:pt>
                <c:pt idx="24166">
                  <c:v>43959.571203703701</c:v>
                </c:pt>
                <c:pt idx="24167">
                  <c:v>43959.575590277775</c:v>
                </c:pt>
                <c:pt idx="24168">
                  <c:v>43959.580208333333</c:v>
                </c:pt>
                <c:pt idx="24169">
                  <c:v>43959.606574074074</c:v>
                </c:pt>
                <c:pt idx="24170">
                  <c:v>43959.62295138889</c:v>
                </c:pt>
                <c:pt idx="24171">
                  <c:v>43959.674062500002</c:v>
                </c:pt>
                <c:pt idx="24172">
                  <c:v>43959.680219907408</c:v>
                </c:pt>
                <c:pt idx="24173">
                  <c:v>43959.691550925927</c:v>
                </c:pt>
                <c:pt idx="24174">
                  <c:v>43959.711377314816</c:v>
                </c:pt>
                <c:pt idx="24175">
                  <c:v>43960.349016203705</c:v>
                </c:pt>
                <c:pt idx="24176">
                  <c:v>43960.360891203702</c:v>
                </c:pt>
                <c:pt idx="24177">
                  <c:v>43960.372719907406</c:v>
                </c:pt>
                <c:pt idx="24178">
                  <c:v>43960.383738425924</c:v>
                </c:pt>
                <c:pt idx="24179">
                  <c:v>43960.393055555556</c:v>
                </c:pt>
                <c:pt idx="24180">
                  <c:v>43960.401504629626</c:v>
                </c:pt>
                <c:pt idx="24181">
                  <c:v>43960.409212962964</c:v>
                </c:pt>
                <c:pt idx="24182">
                  <c:v>43960.416724537034</c:v>
                </c:pt>
                <c:pt idx="24183">
                  <c:v>43960.423981481479</c:v>
                </c:pt>
                <c:pt idx="24184">
                  <c:v>43960.563773148147</c:v>
                </c:pt>
                <c:pt idx="24185">
                  <c:v>43960.568645833337</c:v>
                </c:pt>
                <c:pt idx="24186">
                  <c:v>43960.575300925928</c:v>
                </c:pt>
                <c:pt idx="24187">
                  <c:v>43960.613217592596</c:v>
                </c:pt>
                <c:pt idx="24188">
                  <c:v>43960.752129629633</c:v>
                </c:pt>
                <c:pt idx="24189">
                  <c:v>43961.572129629632</c:v>
                </c:pt>
                <c:pt idx="24190">
                  <c:v>43961.579872685186</c:v>
                </c:pt>
                <c:pt idx="24191">
                  <c:v>43961.595243055555</c:v>
                </c:pt>
                <c:pt idx="24192">
                  <c:v>43961.632557870369</c:v>
                </c:pt>
                <c:pt idx="24193">
                  <c:v>43961.636817129627</c:v>
                </c:pt>
                <c:pt idx="24194">
                  <c:v>43965.373090277775</c:v>
                </c:pt>
                <c:pt idx="24195">
                  <c:v>43965.417349537034</c:v>
                </c:pt>
                <c:pt idx="24196">
                  <c:v>43965.426365740743</c:v>
                </c:pt>
                <c:pt idx="24197">
                  <c:v>43965.435115740744</c:v>
                </c:pt>
                <c:pt idx="24198">
                  <c:v>43965.442858796298</c:v>
                </c:pt>
                <c:pt idx="24199">
                  <c:v>43965.451180555552</c:v>
                </c:pt>
                <c:pt idx="24200">
                  <c:v>43965.47378472222</c:v>
                </c:pt>
                <c:pt idx="24201">
                  <c:v>43965.48128472222</c:v>
                </c:pt>
                <c:pt idx="24202">
                  <c:v>43965.488263888888</c:v>
                </c:pt>
                <c:pt idx="24203">
                  <c:v>43965.494745370372</c:v>
                </c:pt>
                <c:pt idx="24204">
                  <c:v>43965.600717592592</c:v>
                </c:pt>
                <c:pt idx="24205">
                  <c:v>43965.608043981483</c:v>
                </c:pt>
                <c:pt idx="24206">
                  <c:v>43965.615312499998</c:v>
                </c:pt>
                <c:pt idx="24207">
                  <c:v>43965.620555555557</c:v>
                </c:pt>
                <c:pt idx="24208">
                  <c:v>43965.625034722223</c:v>
                </c:pt>
                <c:pt idx="24209">
                  <c:v>43965.629247685189</c:v>
                </c:pt>
                <c:pt idx="24210">
                  <c:v>43965.635555555556</c:v>
                </c:pt>
                <c:pt idx="24211">
                  <c:v>43965.640451388892</c:v>
                </c:pt>
                <c:pt idx="24212">
                  <c:v>43965.644513888888</c:v>
                </c:pt>
                <c:pt idx="24213">
                  <c:v>43965.648923611108</c:v>
                </c:pt>
                <c:pt idx="24214">
                  <c:v>43965.653310185182</c:v>
                </c:pt>
                <c:pt idx="24215">
                  <c:v>43965.65766203704</c:v>
                </c:pt>
                <c:pt idx="24216">
                  <c:v>43965.662280092591</c:v>
                </c:pt>
                <c:pt idx="24217">
                  <c:v>43965.667905092596</c:v>
                </c:pt>
                <c:pt idx="24218">
                  <c:v>43965.735810185186</c:v>
                </c:pt>
                <c:pt idx="24219">
                  <c:v>43966.448425925926</c:v>
                </c:pt>
                <c:pt idx="24220">
                  <c:v>43967.445196759261</c:v>
                </c:pt>
                <c:pt idx="24221">
                  <c:v>43967.703182870369</c:v>
                </c:pt>
                <c:pt idx="24222">
                  <c:v>43967.710868055554</c:v>
                </c:pt>
                <c:pt idx="24223">
                  <c:v>43967.719780092593</c:v>
                </c:pt>
                <c:pt idx="24224">
                  <c:v>43969.708726851852</c:v>
                </c:pt>
                <c:pt idx="24225">
                  <c:v>43969.717673611114</c:v>
                </c:pt>
                <c:pt idx="24226">
                  <c:v>43970.391145833331</c:v>
                </c:pt>
                <c:pt idx="24227">
                  <c:v>43970.398969907408</c:v>
                </c:pt>
                <c:pt idx="24228">
                  <c:v>43970.406423611108</c:v>
                </c:pt>
                <c:pt idx="24229">
                  <c:v>43971.349918981483</c:v>
                </c:pt>
                <c:pt idx="24230">
                  <c:v>43971.361759259256</c:v>
                </c:pt>
                <c:pt idx="24231">
                  <c:v>43971.400011574071</c:v>
                </c:pt>
                <c:pt idx="24232">
                  <c:v>43971.408171296294</c:v>
                </c:pt>
                <c:pt idx="24233">
                  <c:v>43971.415520833332</c:v>
                </c:pt>
                <c:pt idx="24234">
                  <c:v>43971.422384259262</c:v>
                </c:pt>
                <c:pt idx="24235">
                  <c:v>43971.429027777776</c:v>
                </c:pt>
                <c:pt idx="24236">
                  <c:v>43971.436041666668</c:v>
                </c:pt>
                <c:pt idx="24237">
                  <c:v>43971.479247685187</c:v>
                </c:pt>
                <c:pt idx="24238">
                  <c:v>43971.490694444445</c:v>
                </c:pt>
                <c:pt idx="24239">
                  <c:v>43971.49627314815</c:v>
                </c:pt>
                <c:pt idx="24240">
                  <c:v>43974.730671296296</c:v>
                </c:pt>
                <c:pt idx="24241">
                  <c:v>43974.739710648151</c:v>
                </c:pt>
                <c:pt idx="24242">
                  <c:v>43974.748530092591</c:v>
                </c:pt>
                <c:pt idx="24243">
                  <c:v>43974.768136574072</c:v>
                </c:pt>
                <c:pt idx="24244">
                  <c:v>43977.646354166667</c:v>
                </c:pt>
                <c:pt idx="24245">
                  <c:v>43977.651041666664</c:v>
                </c:pt>
                <c:pt idx="24246">
                  <c:v>43977.656550925924</c:v>
                </c:pt>
                <c:pt idx="24247">
                  <c:v>43977.67</c:v>
                </c:pt>
                <c:pt idx="24248">
                  <c:v>43978.349212962959</c:v>
                </c:pt>
                <c:pt idx="24249">
                  <c:v>43978.361087962963</c:v>
                </c:pt>
                <c:pt idx="24250">
                  <c:v>43978.37296296296</c:v>
                </c:pt>
                <c:pt idx="24251">
                  <c:v>43978.384722222225</c:v>
                </c:pt>
                <c:pt idx="24252">
                  <c:v>43978.394548611112</c:v>
                </c:pt>
                <c:pt idx="24253">
                  <c:v>43978.403298611112</c:v>
                </c:pt>
                <c:pt idx="24254">
                  <c:v>43978.411944444444</c:v>
                </c:pt>
                <c:pt idx="24255">
                  <c:v>43978.419606481482</c:v>
                </c:pt>
                <c:pt idx="24256">
                  <c:v>43978.427106481482</c:v>
                </c:pt>
                <c:pt idx="24257">
                  <c:v>43978.435208333336</c:v>
                </c:pt>
                <c:pt idx="24258">
                  <c:v>43978.443449074075</c:v>
                </c:pt>
                <c:pt idx="24259">
                  <c:v>43978.450775462959</c:v>
                </c:pt>
                <c:pt idx="24260">
                  <c:v>43978.457974537036</c:v>
                </c:pt>
                <c:pt idx="24261">
                  <c:v>43978.465324074074</c:v>
                </c:pt>
                <c:pt idx="24262">
                  <c:v>43978.480902777781</c:v>
                </c:pt>
                <c:pt idx="24263">
                  <c:v>43978.488912037035</c:v>
                </c:pt>
                <c:pt idx="24264">
                  <c:v>43978.496631944443</c:v>
                </c:pt>
                <c:pt idx="24265">
                  <c:v>43978.504004629627</c:v>
                </c:pt>
                <c:pt idx="24266">
                  <c:v>43978.510416666664</c:v>
                </c:pt>
                <c:pt idx="24267">
                  <c:v>43978.517361111109</c:v>
                </c:pt>
                <c:pt idx="24268">
                  <c:v>43978.524131944447</c:v>
                </c:pt>
                <c:pt idx="24269">
                  <c:v>43978.530624999999</c:v>
                </c:pt>
                <c:pt idx="24270">
                  <c:v>43978.537094907406</c:v>
                </c:pt>
                <c:pt idx="24271">
                  <c:v>43978.543333333335</c:v>
                </c:pt>
                <c:pt idx="24272">
                  <c:v>43978.555601851855</c:v>
                </c:pt>
                <c:pt idx="24273">
                  <c:v>43978.567210648151</c:v>
                </c:pt>
                <c:pt idx="24274">
                  <c:v>43978.592962962961</c:v>
                </c:pt>
                <c:pt idx="24275">
                  <c:v>43978.597962962966</c:v>
                </c:pt>
                <c:pt idx="24276">
                  <c:v>43978.602685185186</c:v>
                </c:pt>
                <c:pt idx="24277">
                  <c:v>43978.607476851852</c:v>
                </c:pt>
                <c:pt idx="24278">
                  <c:v>43978.612245370372</c:v>
                </c:pt>
                <c:pt idx="24279">
                  <c:v>43978.644317129627</c:v>
                </c:pt>
                <c:pt idx="24280">
                  <c:v>43978.653391203705</c:v>
                </c:pt>
                <c:pt idx="24281">
                  <c:v>43978.657754629632</c:v>
                </c:pt>
                <c:pt idx="24282">
                  <c:v>43978.662314814814</c:v>
                </c:pt>
                <c:pt idx="24283">
                  <c:v>43978.666990740741</c:v>
                </c:pt>
                <c:pt idx="24284">
                  <c:v>43978.6719212963</c:v>
                </c:pt>
                <c:pt idx="24285">
                  <c:v>43978.676608796297</c:v>
                </c:pt>
                <c:pt idx="24286">
                  <c:v>43978.686412037037</c:v>
                </c:pt>
                <c:pt idx="24287">
                  <c:v>43978.691527777781</c:v>
                </c:pt>
                <c:pt idx="24288">
                  <c:v>43978.696793981479</c:v>
                </c:pt>
                <c:pt idx="24289">
                  <c:v>43978.701990740738</c:v>
                </c:pt>
                <c:pt idx="24290">
                  <c:v>43978.707129629627</c:v>
                </c:pt>
                <c:pt idx="24291">
                  <c:v>43978.712777777779</c:v>
                </c:pt>
                <c:pt idx="24292">
                  <c:v>43978.719236111108</c:v>
                </c:pt>
                <c:pt idx="24293">
                  <c:v>43978.726238425923</c:v>
                </c:pt>
                <c:pt idx="24294">
                  <c:v>43978.733020833337</c:v>
                </c:pt>
                <c:pt idx="24295">
                  <c:v>43978.74013888889</c:v>
                </c:pt>
                <c:pt idx="24296">
                  <c:v>43978.747476851851</c:v>
                </c:pt>
                <c:pt idx="24297">
                  <c:v>43979.349826388891</c:v>
                </c:pt>
                <c:pt idx="24298">
                  <c:v>43979.361712962964</c:v>
                </c:pt>
                <c:pt idx="24299">
                  <c:v>43979.37358796296</c:v>
                </c:pt>
                <c:pt idx="24300">
                  <c:v>43979.385474537034</c:v>
                </c:pt>
                <c:pt idx="24301">
                  <c:v>43979.728078703702</c:v>
                </c:pt>
                <c:pt idx="24302">
                  <c:v>43979.769953703704</c:v>
                </c:pt>
                <c:pt idx="24303">
                  <c:v>43985.465127314812</c:v>
                </c:pt>
                <c:pt idx="24304">
                  <c:v>43985.472129629627</c:v>
                </c:pt>
                <c:pt idx="24305">
                  <c:v>43985.479502314818</c:v>
                </c:pt>
                <c:pt idx="24306">
                  <c:v>43985.486886574072</c:v>
                </c:pt>
                <c:pt idx="24307">
                  <c:v>43985.49428240741</c:v>
                </c:pt>
                <c:pt idx="24308">
                  <c:v>43985.509247685186</c:v>
                </c:pt>
                <c:pt idx="24309">
                  <c:v>43985.516180555554</c:v>
                </c:pt>
                <c:pt idx="24310">
                  <c:v>43985.522905092592</c:v>
                </c:pt>
                <c:pt idx="24311">
                  <c:v>43985.52952546296</c:v>
                </c:pt>
                <c:pt idx="24312">
                  <c:v>43985.553877314815</c:v>
                </c:pt>
                <c:pt idx="24313">
                  <c:v>43985.559641203705</c:v>
                </c:pt>
                <c:pt idx="24314">
                  <c:v>43985.565081018518</c:v>
                </c:pt>
                <c:pt idx="24315">
                  <c:v>43987.596041666664</c:v>
                </c:pt>
                <c:pt idx="24316">
                  <c:v>43987.616469907407</c:v>
                </c:pt>
                <c:pt idx="24317">
                  <c:v>43987.652002314811</c:v>
                </c:pt>
                <c:pt idx="24318">
                  <c:v>43987.657638888886</c:v>
                </c:pt>
                <c:pt idx="24319">
                  <c:v>43987.665555555555</c:v>
                </c:pt>
                <c:pt idx="24320">
                  <c:v>43987.677442129629</c:v>
                </c:pt>
                <c:pt idx="24321">
                  <c:v>43988.38040509259</c:v>
                </c:pt>
                <c:pt idx="24322">
                  <c:v>43988.396898148145</c:v>
                </c:pt>
                <c:pt idx="24323">
                  <c:v>43988.408761574072</c:v>
                </c:pt>
                <c:pt idx="24324">
                  <c:v>43988.420694444445</c:v>
                </c:pt>
                <c:pt idx="24325">
                  <c:v>43988.429664351854</c:v>
                </c:pt>
                <c:pt idx="24326">
                  <c:v>43988.437708333331</c:v>
                </c:pt>
                <c:pt idx="24327">
                  <c:v>43988.445011574076</c:v>
                </c:pt>
                <c:pt idx="24328">
                  <c:v>43988.451979166668</c:v>
                </c:pt>
                <c:pt idx="24329">
                  <c:v>43988.458553240744</c:v>
                </c:pt>
                <c:pt idx="24330">
                  <c:v>43988.464479166665</c:v>
                </c:pt>
                <c:pt idx="24331">
                  <c:v>43988.470150462963</c:v>
                </c:pt>
                <c:pt idx="24332">
                  <c:v>43988.475636574076</c:v>
                </c:pt>
                <c:pt idx="24333">
                  <c:v>43988.481099537035</c:v>
                </c:pt>
                <c:pt idx="24334">
                  <c:v>43988.486550925925</c:v>
                </c:pt>
                <c:pt idx="24335">
                  <c:v>43988.4919212963</c:v>
                </c:pt>
                <c:pt idx="24336">
                  <c:v>43988.497395833336</c:v>
                </c:pt>
                <c:pt idx="24337">
                  <c:v>43988.50304398148</c:v>
                </c:pt>
                <c:pt idx="24338">
                  <c:v>43988.508553240739</c:v>
                </c:pt>
                <c:pt idx="24339">
                  <c:v>43988.519421296296</c:v>
                </c:pt>
                <c:pt idx="24340">
                  <c:v>43988.524583333332</c:v>
                </c:pt>
                <c:pt idx="24341">
                  <c:v>43988.529664351852</c:v>
                </c:pt>
                <c:pt idx="24342">
                  <c:v>43988.534687500003</c:v>
                </c:pt>
                <c:pt idx="24343">
                  <c:v>43988.539814814816</c:v>
                </c:pt>
                <c:pt idx="24344">
                  <c:v>43988.544988425929</c:v>
                </c:pt>
                <c:pt idx="24345">
                  <c:v>43988.550185185188</c:v>
                </c:pt>
                <c:pt idx="24346">
                  <c:v>43988.555324074077</c:v>
                </c:pt>
                <c:pt idx="24347">
                  <c:v>43988.560312499998</c:v>
                </c:pt>
                <c:pt idx="24348">
                  <c:v>43988.565312500003</c:v>
                </c:pt>
                <c:pt idx="24349">
                  <c:v>43988.5703125</c:v>
                </c:pt>
                <c:pt idx="24350">
                  <c:v>43988.62667824074</c:v>
                </c:pt>
                <c:pt idx="24351">
                  <c:v>43988.631412037037</c:v>
                </c:pt>
                <c:pt idx="24352">
                  <c:v>43989.484699074077</c:v>
                </c:pt>
                <c:pt idx="24353">
                  <c:v>43989.707731481481</c:v>
                </c:pt>
                <c:pt idx="24354">
                  <c:v>43989.714178240742</c:v>
                </c:pt>
                <c:pt idx="24355">
                  <c:v>43989.721238425926</c:v>
                </c:pt>
                <c:pt idx="24356">
                  <c:v>43989.72761574074</c:v>
                </c:pt>
                <c:pt idx="24357">
                  <c:v>43989.734131944446</c:v>
                </c:pt>
                <c:pt idx="24358">
                  <c:v>43989.741423611114</c:v>
                </c:pt>
                <c:pt idx="24359">
                  <c:v>43989.749108796299</c:v>
                </c:pt>
                <c:pt idx="24360">
                  <c:v>43989.760474537034</c:v>
                </c:pt>
                <c:pt idx="24361">
                  <c:v>43989.772372685184</c:v>
                </c:pt>
                <c:pt idx="24362">
                  <c:v>43990.332986111112</c:v>
                </c:pt>
                <c:pt idx="24363">
                  <c:v>43990.419062499997</c:v>
                </c:pt>
                <c:pt idx="24364">
                  <c:v>43990.623553240737</c:v>
                </c:pt>
                <c:pt idx="24365">
                  <c:v>43990.632870370369</c:v>
                </c:pt>
                <c:pt idx="24366">
                  <c:v>43990.638009259259</c:v>
                </c:pt>
                <c:pt idx="24367">
                  <c:v>43990.642731481479</c:v>
                </c:pt>
                <c:pt idx="24368">
                  <c:v>43990.647719907407</c:v>
                </c:pt>
                <c:pt idx="24369">
                  <c:v>43990.652638888889</c:v>
                </c:pt>
                <c:pt idx="24370">
                  <c:v>43990.682511574072</c:v>
                </c:pt>
                <c:pt idx="24371">
                  <c:v>43990.693379629629</c:v>
                </c:pt>
                <c:pt idx="24372">
                  <c:v>43990.699108796296</c:v>
                </c:pt>
                <c:pt idx="24373">
                  <c:v>43990.705000000002</c:v>
                </c:pt>
                <c:pt idx="24374">
                  <c:v>43990.711076388892</c:v>
                </c:pt>
                <c:pt idx="24375">
                  <c:v>43990.71769675926</c:v>
                </c:pt>
                <c:pt idx="24376">
                  <c:v>43990.724398148152</c:v>
                </c:pt>
                <c:pt idx="24377">
                  <c:v>43990.731354166666</c:v>
                </c:pt>
                <c:pt idx="24378">
                  <c:v>43990.738877314812</c:v>
                </c:pt>
                <c:pt idx="24379">
                  <c:v>43990.746736111112</c:v>
                </c:pt>
                <c:pt idx="24380">
                  <c:v>43990.755439814813</c:v>
                </c:pt>
                <c:pt idx="24381">
                  <c:v>43990.764525462961</c:v>
                </c:pt>
                <c:pt idx="24382">
                  <c:v>43990.774305555555</c:v>
                </c:pt>
                <c:pt idx="24383">
                  <c:v>43991.344895833332</c:v>
                </c:pt>
                <c:pt idx="24384">
                  <c:v>43991.36141203704</c:v>
                </c:pt>
                <c:pt idx="24385">
                  <c:v>43991.373287037037</c:v>
                </c:pt>
                <c:pt idx="24386">
                  <c:v>43991.385162037041</c:v>
                </c:pt>
                <c:pt idx="24387">
                  <c:v>43991.408333333333</c:v>
                </c:pt>
                <c:pt idx="24388">
                  <c:v>43991.419583333336</c:v>
                </c:pt>
                <c:pt idx="24389">
                  <c:v>43991.430127314816</c:v>
                </c:pt>
                <c:pt idx="24390">
                  <c:v>43991.440486111111</c:v>
                </c:pt>
                <c:pt idx="24391">
                  <c:v>43991.450104166666</c:v>
                </c:pt>
                <c:pt idx="24392">
                  <c:v>43991.459328703706</c:v>
                </c:pt>
                <c:pt idx="24393">
                  <c:v>43991.468252314815</c:v>
                </c:pt>
                <c:pt idx="24394">
                  <c:v>43991.477083333331</c:v>
                </c:pt>
                <c:pt idx="24395">
                  <c:v>43991.48537037037</c:v>
                </c:pt>
                <c:pt idx="24396">
                  <c:v>43991.493472222224</c:v>
                </c:pt>
                <c:pt idx="24397">
                  <c:v>43991.501469907409</c:v>
                </c:pt>
                <c:pt idx="24398">
                  <c:v>43991.508969907409</c:v>
                </c:pt>
                <c:pt idx="24399">
                  <c:v>43991.516400462962</c:v>
                </c:pt>
                <c:pt idx="24400">
                  <c:v>43991.523784722223</c:v>
                </c:pt>
                <c:pt idx="24401">
                  <c:v>43991.530949074076</c:v>
                </c:pt>
                <c:pt idx="24402">
                  <c:v>43991.537708333337</c:v>
                </c:pt>
                <c:pt idx="24403">
                  <c:v>43991.54414351852</c:v>
                </c:pt>
                <c:pt idx="24404">
                  <c:v>43991.592060185183</c:v>
                </c:pt>
                <c:pt idx="24405">
                  <c:v>43991.597349537034</c:v>
                </c:pt>
                <c:pt idx="24406">
                  <c:v>43991.602708333332</c:v>
                </c:pt>
                <c:pt idx="24407">
                  <c:v>43991.607986111114</c:v>
                </c:pt>
                <c:pt idx="24408">
                  <c:v>43991.613194444442</c:v>
                </c:pt>
                <c:pt idx="24409">
                  <c:v>43991.618217592593</c:v>
                </c:pt>
                <c:pt idx="24410">
                  <c:v>43991.623252314814</c:v>
                </c:pt>
                <c:pt idx="24411">
                  <c:v>43991.628287037034</c:v>
                </c:pt>
                <c:pt idx="24412">
                  <c:v>43991.638923611114</c:v>
                </c:pt>
                <c:pt idx="24413">
                  <c:v>43991.643726851849</c:v>
                </c:pt>
                <c:pt idx="24414">
                  <c:v>43991.667627314811</c:v>
                </c:pt>
                <c:pt idx="24415">
                  <c:v>43991.673680555556</c:v>
                </c:pt>
                <c:pt idx="24416">
                  <c:v>43991.686516203707</c:v>
                </c:pt>
                <c:pt idx="24417">
                  <c:v>43992.349710648145</c:v>
                </c:pt>
                <c:pt idx="24418">
                  <c:v>43992.361562500002</c:v>
                </c:pt>
                <c:pt idx="24419">
                  <c:v>43992.373171296298</c:v>
                </c:pt>
                <c:pt idx="24420">
                  <c:v>43992.382303240738</c:v>
                </c:pt>
                <c:pt idx="24421">
                  <c:v>43992.391215277778</c:v>
                </c:pt>
                <c:pt idx="24422">
                  <c:v>43992.403055555558</c:v>
                </c:pt>
                <c:pt idx="24423">
                  <c:v>43992.414039351854</c:v>
                </c:pt>
                <c:pt idx="24424">
                  <c:v>43992.422291666669</c:v>
                </c:pt>
                <c:pt idx="24425">
                  <c:v>43992.429606481484</c:v>
                </c:pt>
                <c:pt idx="24426">
                  <c:v>43992.436782407407</c:v>
                </c:pt>
                <c:pt idx="24427">
                  <c:v>43992.443819444445</c:v>
                </c:pt>
                <c:pt idx="24428">
                  <c:v>43992.450289351851</c:v>
                </c:pt>
                <c:pt idx="24429">
                  <c:v>43992.456875000003</c:v>
                </c:pt>
                <c:pt idx="24430">
                  <c:v>43992.463356481479</c:v>
                </c:pt>
                <c:pt idx="24431">
                  <c:v>43992.469490740739</c:v>
                </c:pt>
                <c:pt idx="24432">
                  <c:v>43992.486597222225</c:v>
                </c:pt>
                <c:pt idx="24433">
                  <c:v>43992.497627314813</c:v>
                </c:pt>
                <c:pt idx="24434">
                  <c:v>43992.503113425926</c:v>
                </c:pt>
                <c:pt idx="24435">
                  <c:v>43992.508483796293</c:v>
                </c:pt>
                <c:pt idx="24436">
                  <c:v>43992.513877314814</c:v>
                </c:pt>
                <c:pt idx="24437">
                  <c:v>43992.519247685188</c:v>
                </c:pt>
                <c:pt idx="24438">
                  <c:v>43992.576805555553</c:v>
                </c:pt>
                <c:pt idx="24439">
                  <c:v>43992.68136574074</c:v>
                </c:pt>
                <c:pt idx="24440">
                  <c:v>43992.686840277776</c:v>
                </c:pt>
                <c:pt idx="24441">
                  <c:v>43992.712500000001</c:v>
                </c:pt>
                <c:pt idx="24442">
                  <c:v>43992.719317129631</c:v>
                </c:pt>
                <c:pt idx="24443">
                  <c:v>43992.727939814817</c:v>
                </c:pt>
                <c:pt idx="24444">
                  <c:v>43992.735497685186</c:v>
                </c:pt>
                <c:pt idx="24445">
                  <c:v>43992.74428240741</c:v>
                </c:pt>
                <c:pt idx="24446">
                  <c:v>43992.753136574072</c:v>
                </c:pt>
                <c:pt idx="24447">
                  <c:v>43992.762245370373</c:v>
                </c:pt>
                <c:pt idx="24448">
                  <c:v>43993.373113425929</c:v>
                </c:pt>
                <c:pt idx="24449">
                  <c:v>43993.391562500001</c:v>
                </c:pt>
                <c:pt idx="24450">
                  <c:v>43993.40047453704</c:v>
                </c:pt>
                <c:pt idx="24451">
                  <c:v>43993.409432870372</c:v>
                </c:pt>
                <c:pt idx="24452">
                  <c:v>43993.417372685188</c:v>
                </c:pt>
                <c:pt idx="24453">
                  <c:v>43993.424490740741</c:v>
                </c:pt>
                <c:pt idx="24454">
                  <c:v>43993.432708333334</c:v>
                </c:pt>
                <c:pt idx="24455">
                  <c:v>43993.439988425926</c:v>
                </c:pt>
                <c:pt idx="24456">
                  <c:v>43993.446539351855</c:v>
                </c:pt>
                <c:pt idx="24457">
                  <c:v>43993.452708333331</c:v>
                </c:pt>
                <c:pt idx="24458">
                  <c:v>43993.459270833337</c:v>
                </c:pt>
                <c:pt idx="24459">
                  <c:v>43993.465613425928</c:v>
                </c:pt>
                <c:pt idx="24460">
                  <c:v>43993.471550925926</c:v>
                </c:pt>
                <c:pt idx="24461">
                  <c:v>43993.477199074077</c:v>
                </c:pt>
                <c:pt idx="24462">
                  <c:v>43993.482719907406</c:v>
                </c:pt>
                <c:pt idx="24463">
                  <c:v>43993.488634259258</c:v>
                </c:pt>
                <c:pt idx="24464">
                  <c:v>43993.49423611111</c:v>
                </c:pt>
                <c:pt idx="24465">
                  <c:v>43993.499803240738</c:v>
                </c:pt>
                <c:pt idx="24466">
                  <c:v>43993.505659722221</c:v>
                </c:pt>
                <c:pt idx="24467">
                  <c:v>43993.511053240742</c:v>
                </c:pt>
                <c:pt idx="24468">
                  <c:v>43993.516087962962</c:v>
                </c:pt>
                <c:pt idx="24469">
                  <c:v>43993.521180555559</c:v>
                </c:pt>
                <c:pt idx="24470">
                  <c:v>43993.526122685187</c:v>
                </c:pt>
                <c:pt idx="24471">
                  <c:v>43993.531134259261</c:v>
                </c:pt>
                <c:pt idx="24472">
                  <c:v>43993.536076388889</c:v>
                </c:pt>
                <c:pt idx="24473">
                  <c:v>43993.541678240741</c:v>
                </c:pt>
                <c:pt idx="24474">
                  <c:v>43993.549178240741</c:v>
                </c:pt>
                <c:pt idx="24475">
                  <c:v>43993.566134259258</c:v>
                </c:pt>
                <c:pt idx="24476">
                  <c:v>43993.571284722224</c:v>
                </c:pt>
                <c:pt idx="24477">
                  <c:v>43993.683240740742</c:v>
                </c:pt>
                <c:pt idx="24478">
                  <c:v>43993.687754629631</c:v>
                </c:pt>
                <c:pt idx="24479">
                  <c:v>43993.692129629628</c:v>
                </c:pt>
                <c:pt idx="24480">
                  <c:v>43993.702557870369</c:v>
                </c:pt>
                <c:pt idx="24481">
                  <c:v>43993.713425925926</c:v>
                </c:pt>
                <c:pt idx="24482">
                  <c:v>43993.724699074075</c:v>
                </c:pt>
                <c:pt idx="24483">
                  <c:v>43993.730532407404</c:v>
                </c:pt>
                <c:pt idx="24484">
                  <c:v>43993.736400462964</c:v>
                </c:pt>
                <c:pt idx="24485">
                  <c:v>43993.744710648149</c:v>
                </c:pt>
                <c:pt idx="24486">
                  <c:v>43994.509942129633</c:v>
                </c:pt>
                <c:pt idx="24487">
                  <c:v>43994.515439814815</c:v>
                </c:pt>
                <c:pt idx="24488">
                  <c:v>43994.521597222221</c:v>
                </c:pt>
                <c:pt idx="24489">
                  <c:v>43994.528032407405</c:v>
                </c:pt>
                <c:pt idx="24490">
                  <c:v>43994.539907407408</c:v>
                </c:pt>
                <c:pt idx="24491">
                  <c:v>43994.551631944443</c:v>
                </c:pt>
                <c:pt idx="24492">
                  <c:v>43994.560590277775</c:v>
                </c:pt>
                <c:pt idx="24493">
                  <c:v>43994.570428240739</c:v>
                </c:pt>
                <c:pt idx="24494">
                  <c:v>43994.579641203702</c:v>
                </c:pt>
                <c:pt idx="24495">
                  <c:v>43994.587175925924</c:v>
                </c:pt>
                <c:pt idx="24496">
                  <c:v>43994.594895833332</c:v>
                </c:pt>
                <c:pt idx="24497">
                  <c:v>43994.610775462963</c:v>
                </c:pt>
                <c:pt idx="24498">
                  <c:v>43994.617754629631</c:v>
                </c:pt>
                <c:pt idx="24499">
                  <c:v>43994.657685185186</c:v>
                </c:pt>
                <c:pt idx="24500">
                  <c:v>43994.667002314818</c:v>
                </c:pt>
                <c:pt idx="24501">
                  <c:v>43994.676701388889</c:v>
                </c:pt>
                <c:pt idx="24502">
                  <c:v>43994.685578703706</c:v>
                </c:pt>
                <c:pt idx="24503">
                  <c:v>43994.693935185183</c:v>
                </c:pt>
                <c:pt idx="24504">
                  <c:v>43994.71292824074</c:v>
                </c:pt>
                <c:pt idx="24505">
                  <c:v>43994.719594907408</c:v>
                </c:pt>
                <c:pt idx="24506">
                  <c:v>43994.729583333334</c:v>
                </c:pt>
                <c:pt idx="24507">
                  <c:v>43995.349212962959</c:v>
                </c:pt>
                <c:pt idx="24508">
                  <c:v>43995.361064814817</c:v>
                </c:pt>
                <c:pt idx="24509">
                  <c:v>43995.406273148146</c:v>
                </c:pt>
                <c:pt idx="24510">
                  <c:v>43995.441921296297</c:v>
                </c:pt>
                <c:pt idx="24511">
                  <c:v>43995.449571759258</c:v>
                </c:pt>
                <c:pt idx="24512">
                  <c:v>43995.489722222221</c:v>
                </c:pt>
                <c:pt idx="24513">
                  <c:v>43995.508090277777</c:v>
                </c:pt>
                <c:pt idx="24514">
                  <c:v>43995.514305555553</c:v>
                </c:pt>
                <c:pt idx="24515">
                  <c:v>43995.519479166665</c:v>
                </c:pt>
                <c:pt idx="24516">
                  <c:v>43995.524664351855</c:v>
                </c:pt>
                <c:pt idx="24517">
                  <c:v>43995.529664351852</c:v>
                </c:pt>
                <c:pt idx="24518">
                  <c:v>43995.534687500003</c:v>
                </c:pt>
                <c:pt idx="24519">
                  <c:v>43995.539502314816</c:v>
                </c:pt>
                <c:pt idx="24520">
                  <c:v>43995.544363425928</c:v>
                </c:pt>
                <c:pt idx="24521">
                  <c:v>43995.54965277778</c:v>
                </c:pt>
                <c:pt idx="24522">
                  <c:v>43995.560752314814</c:v>
                </c:pt>
                <c:pt idx="24523">
                  <c:v>43995.566006944442</c:v>
                </c:pt>
                <c:pt idx="24524">
                  <c:v>43995.584502314814</c:v>
                </c:pt>
                <c:pt idx="24525">
                  <c:v>43995.602997685186</c:v>
                </c:pt>
                <c:pt idx="24526">
                  <c:v>43995.607511574075</c:v>
                </c:pt>
                <c:pt idx="24527">
                  <c:v>43995.61210648148</c:v>
                </c:pt>
                <c:pt idx="24528">
                  <c:v>43995.616655092592</c:v>
                </c:pt>
                <c:pt idx="24529">
                  <c:v>43995.62122685185</c:v>
                </c:pt>
                <c:pt idx="24530">
                  <c:v>43995.626238425924</c:v>
                </c:pt>
                <c:pt idx="24531">
                  <c:v>43995.631319444445</c:v>
                </c:pt>
                <c:pt idx="24532">
                  <c:v>43995.640590277777</c:v>
                </c:pt>
                <c:pt idx="24533">
                  <c:v>43995.645185185182</c:v>
                </c:pt>
                <c:pt idx="24534">
                  <c:v>43995.682129629633</c:v>
                </c:pt>
                <c:pt idx="24535">
                  <c:v>43995.687349537038</c:v>
                </c:pt>
                <c:pt idx="24536">
                  <c:v>43995.709293981483</c:v>
                </c:pt>
                <c:pt idx="24537">
                  <c:v>43995.71534722222</c:v>
                </c:pt>
                <c:pt idx="24538">
                  <c:v>43995.72247685185</c:v>
                </c:pt>
                <c:pt idx="24539">
                  <c:v>43995.728831018518</c:v>
                </c:pt>
                <c:pt idx="24540">
                  <c:v>43995.736111111109</c:v>
                </c:pt>
                <c:pt idx="24541">
                  <c:v>43995.743738425925</c:v>
                </c:pt>
                <c:pt idx="24542">
                  <c:v>43995.753460648149</c:v>
                </c:pt>
                <c:pt idx="24543">
                  <c:v>43995.765335648146</c:v>
                </c:pt>
                <c:pt idx="24544">
                  <c:v>43996.361064814817</c:v>
                </c:pt>
                <c:pt idx="24545">
                  <c:v>43996.384780092594</c:v>
                </c:pt>
                <c:pt idx="24546">
                  <c:v>43996.394942129627</c:v>
                </c:pt>
                <c:pt idx="24547">
                  <c:v>43996.403495370374</c:v>
                </c:pt>
                <c:pt idx="24548">
                  <c:v>43996.413645833331</c:v>
                </c:pt>
                <c:pt idx="24549">
                  <c:v>43996.423738425925</c:v>
                </c:pt>
                <c:pt idx="24550">
                  <c:v>43996.432210648149</c:v>
                </c:pt>
                <c:pt idx="24551">
                  <c:v>43996.439629629633</c:v>
                </c:pt>
                <c:pt idx="24552">
                  <c:v>43996.446099537039</c:v>
                </c:pt>
                <c:pt idx="24553">
                  <c:v>43996.452523148146</c:v>
                </c:pt>
                <c:pt idx="24554">
                  <c:v>43996.458726851852</c:v>
                </c:pt>
                <c:pt idx="24555">
                  <c:v>43998.704201388886</c:v>
                </c:pt>
                <c:pt idx="24556">
                  <c:v>43998.716053240743</c:v>
                </c:pt>
                <c:pt idx="24557">
                  <c:v>43998.727939814817</c:v>
                </c:pt>
                <c:pt idx="24558">
                  <c:v>43999.349270833336</c:v>
                </c:pt>
                <c:pt idx="24559">
                  <c:v>43999.361134259256</c:v>
                </c:pt>
                <c:pt idx="24560">
                  <c:v>43999.372986111113</c:v>
                </c:pt>
                <c:pt idx="24561">
                  <c:v>43999.384733796294</c:v>
                </c:pt>
                <c:pt idx="24562">
                  <c:v>43999.394733796296</c:v>
                </c:pt>
                <c:pt idx="24563">
                  <c:v>43999.403645833336</c:v>
                </c:pt>
                <c:pt idx="24564">
                  <c:v>43999.411689814813</c:v>
                </c:pt>
                <c:pt idx="24565">
                  <c:v>43999.420752314814</c:v>
                </c:pt>
                <c:pt idx="24566">
                  <c:v>43999.429791666669</c:v>
                </c:pt>
                <c:pt idx="24567">
                  <c:v>43999.688564814816</c:v>
                </c:pt>
                <c:pt idx="24568">
                  <c:v>43999.700300925928</c:v>
                </c:pt>
                <c:pt idx="24569">
                  <c:v>43999.70925925926</c:v>
                </c:pt>
                <c:pt idx="24570">
                  <c:v>43999.715810185182</c:v>
                </c:pt>
                <c:pt idx="24571">
                  <c:v>43999.722604166665</c:v>
                </c:pt>
                <c:pt idx="24572">
                  <c:v>43999.727418981478</c:v>
                </c:pt>
                <c:pt idx="24573">
                  <c:v>43999.733935185184</c:v>
                </c:pt>
                <c:pt idx="24574">
                  <c:v>43999.739942129629</c:v>
                </c:pt>
                <c:pt idx="24575">
                  <c:v>43999.746168981481</c:v>
                </c:pt>
                <c:pt idx="24576">
                  <c:v>43999.754490740743</c:v>
                </c:pt>
                <c:pt idx="24577">
                  <c:v>43999.764606481483</c:v>
                </c:pt>
                <c:pt idx="24578">
                  <c:v>44002.520312499997</c:v>
                </c:pt>
                <c:pt idx="24579">
                  <c:v>44002.526284722226</c:v>
                </c:pt>
                <c:pt idx="24580">
                  <c:v>44002.532488425924</c:v>
                </c:pt>
                <c:pt idx="24581">
                  <c:v>44002.538310185184</c:v>
                </c:pt>
                <c:pt idx="24582">
                  <c:v>44002.543877314813</c:v>
                </c:pt>
                <c:pt idx="24583">
                  <c:v>44002.549027777779</c:v>
                </c:pt>
                <c:pt idx="24584">
                  <c:v>44002.554270833331</c:v>
                </c:pt>
                <c:pt idx="24585">
                  <c:v>44002.584085648145</c:v>
                </c:pt>
                <c:pt idx="24586">
                  <c:v>44003.361620370371</c:v>
                </c:pt>
                <c:pt idx="24587">
                  <c:v>44003.406180555554</c:v>
                </c:pt>
                <c:pt idx="24588">
                  <c:v>44003.415925925925</c:v>
                </c:pt>
                <c:pt idx="24589">
                  <c:v>44003.425347222219</c:v>
                </c:pt>
                <c:pt idx="24590">
                  <c:v>44003.433692129627</c:v>
                </c:pt>
                <c:pt idx="24591">
                  <c:v>44004.397245370368</c:v>
                </c:pt>
                <c:pt idx="24592">
                  <c:v>44004.551261574074</c:v>
                </c:pt>
                <c:pt idx="24593">
                  <c:v>44004.570011574076</c:v>
                </c:pt>
                <c:pt idx="24594">
                  <c:v>44004.592824074076</c:v>
                </c:pt>
                <c:pt idx="24595">
                  <c:v>44004.602060185185</c:v>
                </c:pt>
                <c:pt idx="24596">
                  <c:v>44004.619849537034</c:v>
                </c:pt>
                <c:pt idx="24597">
                  <c:v>44005.381979166668</c:v>
                </c:pt>
                <c:pt idx="24598">
                  <c:v>44005.399988425925</c:v>
                </c:pt>
                <c:pt idx="24599">
                  <c:v>44005.415972222225</c:v>
                </c:pt>
                <c:pt idx="24600">
                  <c:v>44005.497916666667</c:v>
                </c:pt>
                <c:pt idx="24601">
                  <c:v>44005.508680555555</c:v>
                </c:pt>
                <c:pt idx="24602">
                  <c:v>44005.664224537039</c:v>
                </c:pt>
                <c:pt idx="24603">
                  <c:v>44005.70511574074</c:v>
                </c:pt>
                <c:pt idx="24604">
                  <c:v>44005.711655092593</c:v>
                </c:pt>
                <c:pt idx="24605">
                  <c:v>44005.717800925922</c:v>
                </c:pt>
                <c:pt idx="24606">
                  <c:v>44005.724236111113</c:v>
                </c:pt>
                <c:pt idx="24607">
                  <c:v>44005.756018518521</c:v>
                </c:pt>
                <c:pt idx="24608">
                  <c:v>44006.59815972222</c:v>
                </c:pt>
                <c:pt idx="24609">
                  <c:v>44006.666030092594</c:v>
                </c:pt>
                <c:pt idx="24610">
                  <c:v>44006.670995370368</c:v>
                </c:pt>
                <c:pt idx="24611">
                  <c:v>44006.684490740743</c:v>
                </c:pt>
                <c:pt idx="24612">
                  <c:v>44006.699224537035</c:v>
                </c:pt>
                <c:pt idx="24613">
                  <c:v>44006.740011574075</c:v>
                </c:pt>
                <c:pt idx="24614">
                  <c:v>44006.753807870373</c:v>
                </c:pt>
                <c:pt idx="24615">
                  <c:v>44008.61037037037</c:v>
                </c:pt>
                <c:pt idx="24616">
                  <c:v>44008.618807870371</c:v>
                </c:pt>
                <c:pt idx="24617">
                  <c:v>44008.627418981479</c:v>
                </c:pt>
                <c:pt idx="24618">
                  <c:v>44008.631689814814</c:v>
                </c:pt>
                <c:pt idx="24619">
                  <c:v>44008.644629629627</c:v>
                </c:pt>
                <c:pt idx="24620">
                  <c:v>44008.648831018516</c:v>
                </c:pt>
                <c:pt idx="24621">
                  <c:v>44008.661643518521</c:v>
                </c:pt>
                <c:pt idx="24622">
                  <c:v>44008.67019675926</c:v>
                </c:pt>
                <c:pt idx="24623">
                  <c:v>44008.675358796296</c:v>
                </c:pt>
                <c:pt idx="24624">
                  <c:v>44008.679849537039</c:v>
                </c:pt>
                <c:pt idx="24625">
                  <c:v>44008.689375000002</c:v>
                </c:pt>
                <c:pt idx="24626">
                  <c:v>44008.694467592592</c:v>
                </c:pt>
                <c:pt idx="24627">
                  <c:v>44008.701458333337</c:v>
                </c:pt>
                <c:pt idx="24628">
                  <c:v>44008.706770833334</c:v>
                </c:pt>
                <c:pt idx="24629">
                  <c:v>44008.712581018517</c:v>
                </c:pt>
                <c:pt idx="24630">
                  <c:v>44008.724409722221</c:v>
                </c:pt>
                <c:pt idx="24631">
                  <c:v>44008.731747685182</c:v>
                </c:pt>
                <c:pt idx="24632">
                  <c:v>44008.737696759257</c:v>
                </c:pt>
                <c:pt idx="24633">
                  <c:v>44008.754050925927</c:v>
                </c:pt>
                <c:pt idx="24634">
                  <c:v>44008.762094907404</c:v>
                </c:pt>
                <c:pt idx="24635">
                  <c:v>44008.772650462961</c:v>
                </c:pt>
                <c:pt idx="24636">
                  <c:v>44009.349652777775</c:v>
                </c:pt>
                <c:pt idx="24637">
                  <c:v>44009.361539351848</c:v>
                </c:pt>
                <c:pt idx="24638">
                  <c:v>44009.373391203706</c:v>
                </c:pt>
                <c:pt idx="24639">
                  <c:v>44009.384976851848</c:v>
                </c:pt>
                <c:pt idx="24640">
                  <c:v>44009.39539351852</c:v>
                </c:pt>
                <c:pt idx="24641">
                  <c:v>44009.405451388891</c:v>
                </c:pt>
                <c:pt idx="24642">
                  <c:v>44009.423229166663</c:v>
                </c:pt>
                <c:pt idx="24643">
                  <c:v>44009.515196759261</c:v>
                </c:pt>
                <c:pt idx="24644">
                  <c:v>44013.522349537037</c:v>
                </c:pt>
                <c:pt idx="24645">
                  <c:v>44013.661365740743</c:v>
                </c:pt>
                <c:pt idx="24646">
                  <c:v>44013.713912037034</c:v>
                </c:pt>
                <c:pt idx="24647">
                  <c:v>44013.722662037035</c:v>
                </c:pt>
                <c:pt idx="24648">
                  <c:v>44013.746886574074</c:v>
                </c:pt>
                <c:pt idx="24649">
                  <c:v>44013.753900462965</c:v>
                </c:pt>
                <c:pt idx="24650">
                  <c:v>44013.769097222219</c:v>
                </c:pt>
                <c:pt idx="24651">
                  <c:v>44014.429560185185</c:v>
                </c:pt>
                <c:pt idx="24652">
                  <c:v>44014.436863425923</c:v>
                </c:pt>
                <c:pt idx="24653">
                  <c:v>44014.443796296298</c:v>
                </c:pt>
                <c:pt idx="24654">
                  <c:v>44014.450138888889</c:v>
                </c:pt>
                <c:pt idx="24655">
                  <c:v>44014.456365740742</c:v>
                </c:pt>
                <c:pt idx="24656">
                  <c:v>44014.462372685186</c:v>
                </c:pt>
                <c:pt idx="24657">
                  <c:v>44014.468032407407</c:v>
                </c:pt>
                <c:pt idx="24658">
                  <c:v>44014.473587962966</c:v>
                </c:pt>
                <c:pt idx="24659">
                  <c:v>44014.479490740741</c:v>
                </c:pt>
                <c:pt idx="24660">
                  <c:v>44014.486180555556</c:v>
                </c:pt>
                <c:pt idx="24661">
                  <c:v>44014.493831018517</c:v>
                </c:pt>
                <c:pt idx="24662">
                  <c:v>44014.501446759263</c:v>
                </c:pt>
                <c:pt idx="24663">
                  <c:v>44014.509062500001</c:v>
                </c:pt>
                <c:pt idx="24664">
                  <c:v>44014.516539351855</c:v>
                </c:pt>
                <c:pt idx="24665">
                  <c:v>44014.523981481485</c:v>
                </c:pt>
                <c:pt idx="24666">
                  <c:v>44014.531076388892</c:v>
                </c:pt>
                <c:pt idx="24667">
                  <c:v>44014.537962962961</c:v>
                </c:pt>
                <c:pt idx="24668">
                  <c:v>44014.544606481482</c:v>
                </c:pt>
                <c:pt idx="24669">
                  <c:v>44014.551064814812</c:v>
                </c:pt>
                <c:pt idx="24670">
                  <c:v>44014.557592592595</c:v>
                </c:pt>
                <c:pt idx="24671">
                  <c:v>44014.563900462963</c:v>
                </c:pt>
                <c:pt idx="24672">
                  <c:v>44014.569803240738</c:v>
                </c:pt>
                <c:pt idx="24673">
                  <c:v>44014.575740740744</c:v>
                </c:pt>
                <c:pt idx="24674">
                  <c:v>44014.58152777778</c:v>
                </c:pt>
                <c:pt idx="24675">
                  <c:v>44014.587268518517</c:v>
                </c:pt>
                <c:pt idx="24676">
                  <c:v>44014.593009259261</c:v>
                </c:pt>
                <c:pt idx="24677">
                  <c:v>44014.609375</c:v>
                </c:pt>
                <c:pt idx="24678">
                  <c:v>44014.614548611113</c:v>
                </c:pt>
                <c:pt idx="24679">
                  <c:v>44014.619699074072</c:v>
                </c:pt>
                <c:pt idx="24680">
                  <c:v>44014.624884259261</c:v>
                </c:pt>
                <c:pt idx="24681">
                  <c:v>44014.629884259259</c:v>
                </c:pt>
                <c:pt idx="24682">
                  <c:v>44014.634826388887</c:v>
                </c:pt>
                <c:pt idx="24683">
                  <c:v>44014.639699074076</c:v>
                </c:pt>
                <c:pt idx="24684">
                  <c:v>44014.644560185188</c:v>
                </c:pt>
                <c:pt idx="24685">
                  <c:v>44014.649363425924</c:v>
                </c:pt>
                <c:pt idx="24686">
                  <c:v>44014.654143518521</c:v>
                </c:pt>
                <c:pt idx="24687">
                  <c:v>44014.658900462964</c:v>
                </c:pt>
                <c:pt idx="24688">
                  <c:v>44014.663842592592</c:v>
                </c:pt>
                <c:pt idx="24689">
                  <c:v>44014.66846064815</c:v>
                </c:pt>
                <c:pt idx="24690">
                  <c:v>44014.694722222222</c:v>
                </c:pt>
                <c:pt idx="24691">
                  <c:v>44014.699826388889</c:v>
                </c:pt>
                <c:pt idx="24692">
                  <c:v>44014.705324074072</c:v>
                </c:pt>
                <c:pt idx="24693">
                  <c:v>44015.373368055552</c:v>
                </c:pt>
                <c:pt idx="24694">
                  <c:v>44015.384467592594</c:v>
                </c:pt>
                <c:pt idx="24695">
                  <c:v>44015.396249999998</c:v>
                </c:pt>
                <c:pt idx="24696">
                  <c:v>44015.414895833332</c:v>
                </c:pt>
                <c:pt idx="24697">
                  <c:v>44015.431527777779</c:v>
                </c:pt>
                <c:pt idx="24698">
                  <c:v>44015.439363425925</c:v>
                </c:pt>
                <c:pt idx="24699">
                  <c:v>44015.446689814817</c:v>
                </c:pt>
                <c:pt idx="24700">
                  <c:v>44015.452928240738</c:v>
                </c:pt>
                <c:pt idx="24701">
                  <c:v>44015.461192129631</c:v>
                </c:pt>
                <c:pt idx="24702">
                  <c:v>44015.468275462961</c:v>
                </c:pt>
                <c:pt idx="24703">
                  <c:v>44015.475381944445</c:v>
                </c:pt>
                <c:pt idx="24704">
                  <c:v>44015.481863425928</c:v>
                </c:pt>
                <c:pt idx="24705">
                  <c:v>44015.488495370373</c:v>
                </c:pt>
                <c:pt idx="24706">
                  <c:v>44015.495300925926</c:v>
                </c:pt>
                <c:pt idx="24707">
                  <c:v>44015.501122685186</c:v>
                </c:pt>
                <c:pt idx="24708">
                  <c:v>44015.506597222222</c:v>
                </c:pt>
                <c:pt idx="24709">
                  <c:v>44015.512060185189</c:v>
                </c:pt>
                <c:pt idx="24710">
                  <c:v>44015.517488425925</c:v>
                </c:pt>
                <c:pt idx="24711">
                  <c:v>44015.522893518515</c:v>
                </c:pt>
                <c:pt idx="24712">
                  <c:v>44015.528437499997</c:v>
                </c:pt>
                <c:pt idx="24713">
                  <c:v>44015.534328703703</c:v>
                </c:pt>
                <c:pt idx="24714">
                  <c:v>44015.54078703704</c:v>
                </c:pt>
                <c:pt idx="24715">
                  <c:v>44015.546655092592</c:v>
                </c:pt>
                <c:pt idx="24716">
                  <c:v>44015.552233796298</c:v>
                </c:pt>
                <c:pt idx="24717">
                  <c:v>44015.558078703703</c:v>
                </c:pt>
                <c:pt idx="24718">
                  <c:v>44015.569525462961</c:v>
                </c:pt>
                <c:pt idx="24719">
                  <c:v>44015.575208333335</c:v>
                </c:pt>
                <c:pt idx="24720">
                  <c:v>44015.585590277777</c:v>
                </c:pt>
                <c:pt idx="24721">
                  <c:v>44015.615416666667</c:v>
                </c:pt>
                <c:pt idx="24722">
                  <c:v>44015.620381944442</c:v>
                </c:pt>
                <c:pt idx="24723">
                  <c:v>44015.630127314813</c:v>
                </c:pt>
                <c:pt idx="24724">
                  <c:v>44015.639641203707</c:v>
                </c:pt>
                <c:pt idx="24725">
                  <c:v>44015.644444444442</c:v>
                </c:pt>
                <c:pt idx="24726">
                  <c:v>44015.649259259262</c:v>
                </c:pt>
                <c:pt idx="24727">
                  <c:v>44015.654270833336</c:v>
                </c:pt>
                <c:pt idx="24728">
                  <c:v>44015.659224537034</c:v>
                </c:pt>
                <c:pt idx="24729">
                  <c:v>44015.663703703707</c:v>
                </c:pt>
                <c:pt idx="24730">
                  <c:v>44015.668541666666</c:v>
                </c:pt>
                <c:pt idx="24731">
                  <c:v>44015.673252314817</c:v>
                </c:pt>
                <c:pt idx="24732">
                  <c:v>44015.678229166668</c:v>
                </c:pt>
                <c:pt idx="24733">
                  <c:v>44015.683032407411</c:v>
                </c:pt>
                <c:pt idx="24734">
                  <c:v>44015.688009259262</c:v>
                </c:pt>
                <c:pt idx="24735">
                  <c:v>44015.693229166667</c:v>
                </c:pt>
                <c:pt idx="24736">
                  <c:v>44015.698657407411</c:v>
                </c:pt>
                <c:pt idx="24737">
                  <c:v>44015.704641203702</c:v>
                </c:pt>
                <c:pt idx="24738">
                  <c:v>44015.709768518522</c:v>
                </c:pt>
                <c:pt idx="24739">
                  <c:v>44015.715104166666</c:v>
                </c:pt>
                <c:pt idx="24740">
                  <c:v>44015.720671296294</c:v>
                </c:pt>
                <c:pt idx="24741">
                  <c:v>44015.726504629631</c:v>
                </c:pt>
                <c:pt idx="24742">
                  <c:v>44015.754282407404</c:v>
                </c:pt>
                <c:pt idx="24743">
                  <c:v>44015.762858796297</c:v>
                </c:pt>
                <c:pt idx="24744">
                  <c:v>44016.37290509259</c:v>
                </c:pt>
                <c:pt idx="24745">
                  <c:v>44016.394409722219</c:v>
                </c:pt>
                <c:pt idx="24746">
                  <c:v>44016.411504629628</c:v>
                </c:pt>
                <c:pt idx="24747">
                  <c:v>44016.419166666667</c:v>
                </c:pt>
                <c:pt idx="24748">
                  <c:v>44016.434027777781</c:v>
                </c:pt>
                <c:pt idx="24749">
                  <c:v>44016.441342592596</c:v>
                </c:pt>
                <c:pt idx="24750">
                  <c:v>44016.668078703704</c:v>
                </c:pt>
                <c:pt idx="24751">
                  <c:v>44016.719641203701</c:v>
                </c:pt>
                <c:pt idx="24752">
                  <c:v>44021.401898148149</c:v>
                </c:pt>
                <c:pt idx="24753">
                  <c:v>44021.489502314813</c:v>
                </c:pt>
                <c:pt idx="24754">
                  <c:v>44021.55978009259</c:v>
                </c:pt>
                <c:pt idx="24755">
                  <c:v>44021.564780092594</c:v>
                </c:pt>
                <c:pt idx="24756">
                  <c:v>44021.588229166664</c:v>
                </c:pt>
                <c:pt idx="24757">
                  <c:v>44021.593981481485</c:v>
                </c:pt>
                <c:pt idx="24758">
                  <c:v>44022.349942129629</c:v>
                </c:pt>
                <c:pt idx="24759">
                  <c:v>44022.361793981479</c:v>
                </c:pt>
                <c:pt idx="24760">
                  <c:v>44022.373148148145</c:v>
                </c:pt>
                <c:pt idx="24761">
                  <c:v>44022.382777777777</c:v>
                </c:pt>
                <c:pt idx="24762">
                  <c:v>44022.391840277778</c:v>
                </c:pt>
                <c:pt idx="24763">
                  <c:v>44022.414537037039</c:v>
                </c:pt>
                <c:pt idx="24764">
                  <c:v>44022.441770833335</c:v>
                </c:pt>
                <c:pt idx="24765">
                  <c:v>44022.448310185187</c:v>
                </c:pt>
                <c:pt idx="24766">
                  <c:v>44022.46162037037</c:v>
                </c:pt>
                <c:pt idx="24767">
                  <c:v>44022.467476851853</c:v>
                </c:pt>
                <c:pt idx="24768">
                  <c:v>44022.473113425927</c:v>
                </c:pt>
                <c:pt idx="24769">
                  <c:v>44022.478935185187</c:v>
                </c:pt>
                <c:pt idx="24770">
                  <c:v>44022.4846875</c:v>
                </c:pt>
                <c:pt idx="24771">
                  <c:v>44022.490706018521</c:v>
                </c:pt>
                <c:pt idx="24772">
                  <c:v>44022.496736111112</c:v>
                </c:pt>
                <c:pt idx="24773">
                  <c:v>44022.502546296295</c:v>
                </c:pt>
                <c:pt idx="24774">
                  <c:v>44022.508275462962</c:v>
                </c:pt>
                <c:pt idx="24775">
                  <c:v>44022.513807870368</c:v>
                </c:pt>
                <c:pt idx="24776">
                  <c:v>44022.519305555557</c:v>
                </c:pt>
                <c:pt idx="24777">
                  <c:v>44022.524606481478</c:v>
                </c:pt>
                <c:pt idx="24778">
                  <c:v>44022.52988425926</c:v>
                </c:pt>
                <c:pt idx="24779">
                  <c:v>44022.535115740742</c:v>
                </c:pt>
                <c:pt idx="24780">
                  <c:v>44022.55023148148</c:v>
                </c:pt>
                <c:pt idx="24781">
                  <c:v>44022.555173611108</c:v>
                </c:pt>
                <c:pt idx="24782">
                  <c:v>44022.560185185182</c:v>
                </c:pt>
                <c:pt idx="24783">
                  <c:v>44022.565046296295</c:v>
                </c:pt>
                <c:pt idx="24784">
                  <c:v>44022.570104166669</c:v>
                </c:pt>
                <c:pt idx="24785">
                  <c:v>44022.575231481482</c:v>
                </c:pt>
                <c:pt idx="24786">
                  <c:v>44022.596041666664</c:v>
                </c:pt>
                <c:pt idx="24787">
                  <c:v>44022.607210648152</c:v>
                </c:pt>
                <c:pt idx="24788">
                  <c:v>44022.613217592596</c:v>
                </c:pt>
                <c:pt idx="24789">
                  <c:v>44022.619537037041</c:v>
                </c:pt>
                <c:pt idx="24790">
                  <c:v>44022.625752314816</c:v>
                </c:pt>
                <c:pt idx="24791">
                  <c:v>44022.631874999999</c:v>
                </c:pt>
                <c:pt idx="24792">
                  <c:v>44022.638298611113</c:v>
                </c:pt>
                <c:pt idx="24793">
                  <c:v>44022.644687499997</c:v>
                </c:pt>
                <c:pt idx="24794">
                  <c:v>44022.651030092595</c:v>
                </c:pt>
                <c:pt idx="24795">
                  <c:v>44022.657453703701</c:v>
                </c:pt>
                <c:pt idx="24796">
                  <c:v>44022.663321759261</c:v>
                </c:pt>
                <c:pt idx="24797">
                  <c:v>44022.669004629628</c:v>
                </c:pt>
                <c:pt idx="24798">
                  <c:v>44022.674571759257</c:v>
                </c:pt>
                <c:pt idx="24799">
                  <c:v>44022.680671296293</c:v>
                </c:pt>
                <c:pt idx="24800">
                  <c:v>44022.686122685183</c:v>
                </c:pt>
                <c:pt idx="24801">
                  <c:v>44022.701550925929</c:v>
                </c:pt>
                <c:pt idx="24802">
                  <c:v>44022.707777777781</c:v>
                </c:pt>
                <c:pt idx="24803">
                  <c:v>44022.714282407411</c:v>
                </c:pt>
                <c:pt idx="24804">
                  <c:v>44022.720046296294</c:v>
                </c:pt>
                <c:pt idx="24805">
                  <c:v>44022.725868055553</c:v>
                </c:pt>
                <c:pt idx="24806">
                  <c:v>44022.731423611112</c:v>
                </c:pt>
                <c:pt idx="24807">
                  <c:v>44022.736724537041</c:v>
                </c:pt>
                <c:pt idx="24808">
                  <c:v>44022.742685185185</c:v>
                </c:pt>
                <c:pt idx="24809">
                  <c:v>44022.749606481484</c:v>
                </c:pt>
                <c:pt idx="24810">
                  <c:v>44022.758275462962</c:v>
                </c:pt>
                <c:pt idx="24811">
                  <c:v>44022.770150462966</c:v>
                </c:pt>
                <c:pt idx="24812">
                  <c:v>44022.782037037039</c:v>
                </c:pt>
                <c:pt idx="24813">
                  <c:v>44023.61613425926</c:v>
                </c:pt>
                <c:pt idx="24814">
                  <c:v>44023.621817129628</c:v>
                </c:pt>
                <c:pt idx="24815">
                  <c:v>44023.66946759259</c:v>
                </c:pt>
                <c:pt idx="24816">
                  <c:v>44023.680104166669</c:v>
                </c:pt>
                <c:pt idx="24817">
                  <c:v>44023.686377314814</c:v>
                </c:pt>
                <c:pt idx="24818">
                  <c:v>44023.690625000003</c:v>
                </c:pt>
                <c:pt idx="24819">
                  <c:v>44023.696481481478</c:v>
                </c:pt>
                <c:pt idx="24820">
                  <c:v>44023.708356481482</c:v>
                </c:pt>
                <c:pt idx="24821">
                  <c:v>44023.720069444447</c:v>
                </c:pt>
                <c:pt idx="24822">
                  <c:v>44023.729004629633</c:v>
                </c:pt>
                <c:pt idx="24823">
                  <c:v>44024.33761574074</c:v>
                </c:pt>
                <c:pt idx="24824">
                  <c:v>44024.349502314813</c:v>
                </c:pt>
                <c:pt idx="24825">
                  <c:v>44024.361388888887</c:v>
                </c:pt>
                <c:pt idx="24826">
                  <c:v>44024.373217592591</c:v>
                </c:pt>
                <c:pt idx="24827">
                  <c:v>44024.384062500001</c:v>
                </c:pt>
                <c:pt idx="24828">
                  <c:v>44024.392731481479</c:v>
                </c:pt>
                <c:pt idx="24829">
                  <c:v>44024.401423611111</c:v>
                </c:pt>
                <c:pt idx="24830">
                  <c:v>44024.410185185188</c:v>
                </c:pt>
                <c:pt idx="24831">
                  <c:v>44024.417743055557</c:v>
                </c:pt>
                <c:pt idx="24832">
                  <c:v>44024.446180555555</c:v>
                </c:pt>
                <c:pt idx="24833">
                  <c:v>44024.452731481484</c:v>
                </c:pt>
                <c:pt idx="24834">
                  <c:v>44024.45952546296</c:v>
                </c:pt>
                <c:pt idx="24835">
                  <c:v>44024.466932870368</c:v>
                </c:pt>
                <c:pt idx="24836">
                  <c:v>44024.475324074076</c:v>
                </c:pt>
                <c:pt idx="24837">
                  <c:v>44024.484363425923</c:v>
                </c:pt>
                <c:pt idx="24838">
                  <c:v>44024.491203703707</c:v>
                </c:pt>
                <c:pt idx="24839">
                  <c:v>44025.373483796298</c:v>
                </c:pt>
                <c:pt idx="24840">
                  <c:v>44025.385358796295</c:v>
                </c:pt>
                <c:pt idx="24841">
                  <c:v>44025.397233796299</c:v>
                </c:pt>
                <c:pt idx="24842">
                  <c:v>44025.432523148149</c:v>
                </c:pt>
                <c:pt idx="24843">
                  <c:v>44025.47246527778</c:v>
                </c:pt>
                <c:pt idx="24844">
                  <c:v>44025.478402777779</c:v>
                </c:pt>
                <c:pt idx="24845">
                  <c:v>44025.484201388892</c:v>
                </c:pt>
                <c:pt idx="24846">
                  <c:v>44025.489756944444</c:v>
                </c:pt>
                <c:pt idx="24847">
                  <c:v>44025.495520833334</c:v>
                </c:pt>
                <c:pt idx="24848">
                  <c:v>44025.50105324074</c:v>
                </c:pt>
                <c:pt idx="24849">
                  <c:v>44025.506886574076</c:v>
                </c:pt>
                <c:pt idx="24850">
                  <c:v>44025.512326388889</c:v>
                </c:pt>
                <c:pt idx="24851">
                  <c:v>44025.666851851849</c:v>
                </c:pt>
                <c:pt idx="24852">
                  <c:v>44025.682962962965</c:v>
                </c:pt>
                <c:pt idx="24853">
                  <c:v>44025.68849537037</c:v>
                </c:pt>
                <c:pt idx="24854">
                  <c:v>44025.703622685185</c:v>
                </c:pt>
                <c:pt idx="24855">
                  <c:v>44025.709074074075</c:v>
                </c:pt>
                <c:pt idx="24856">
                  <c:v>44025.714618055557</c:v>
                </c:pt>
                <c:pt idx="24857">
                  <c:v>44025.720821759256</c:v>
                </c:pt>
                <c:pt idx="24858">
                  <c:v>44025.734039351853</c:v>
                </c:pt>
                <c:pt idx="24859">
                  <c:v>44025.74145833333</c:v>
                </c:pt>
                <c:pt idx="24860">
                  <c:v>44025.750254629631</c:v>
                </c:pt>
                <c:pt idx="24861">
                  <c:v>44025.759212962963</c:v>
                </c:pt>
                <c:pt idx="24862">
                  <c:v>44025.770254629628</c:v>
                </c:pt>
                <c:pt idx="24863">
                  <c:v>44026.476006944446</c:v>
                </c:pt>
                <c:pt idx="24864">
                  <c:v>44026.483298611114</c:v>
                </c:pt>
                <c:pt idx="24865">
                  <c:v>44026.489108796297</c:v>
                </c:pt>
                <c:pt idx="24866">
                  <c:v>44026.494467592594</c:v>
                </c:pt>
                <c:pt idx="24867">
                  <c:v>44026.499675925923</c:v>
                </c:pt>
                <c:pt idx="24868">
                  <c:v>44026.504953703705</c:v>
                </c:pt>
                <c:pt idx="24869">
                  <c:v>44026.510879629626</c:v>
                </c:pt>
                <c:pt idx="24870">
                  <c:v>44026.516099537039</c:v>
                </c:pt>
                <c:pt idx="24871">
                  <c:v>44026.521157407406</c:v>
                </c:pt>
                <c:pt idx="24872">
                  <c:v>44026.526238425926</c:v>
                </c:pt>
                <c:pt idx="24873">
                  <c:v>44026.531180555554</c:v>
                </c:pt>
                <c:pt idx="24874">
                  <c:v>44026.536574074074</c:v>
                </c:pt>
                <c:pt idx="24875">
                  <c:v>44026.541643518518</c:v>
                </c:pt>
                <c:pt idx="24876">
                  <c:v>44026.546527777777</c:v>
                </c:pt>
                <c:pt idx="24877">
                  <c:v>44026.551493055558</c:v>
                </c:pt>
                <c:pt idx="24878">
                  <c:v>44026.557268518518</c:v>
                </c:pt>
                <c:pt idx="24879">
                  <c:v>44026.70585648148</c:v>
                </c:pt>
                <c:pt idx="24880">
                  <c:v>44026.711562500001</c:v>
                </c:pt>
                <c:pt idx="24881">
                  <c:v>44026.72047453704</c:v>
                </c:pt>
                <c:pt idx="24882">
                  <c:v>44034.614444444444</c:v>
                </c:pt>
                <c:pt idx="24883">
                  <c:v>44037.776053240741</c:v>
                </c:pt>
                <c:pt idx="24884">
                  <c:v>44043.644629629627</c:v>
                </c:pt>
                <c:pt idx="24885">
                  <c:v>44043.65519675926</c:v>
                </c:pt>
                <c:pt idx="24886">
                  <c:v>44043.659224537034</c:v>
                </c:pt>
                <c:pt idx="24887">
                  <c:v>44043.668738425928</c:v>
                </c:pt>
                <c:pt idx="24888">
                  <c:v>44043.674525462964</c:v>
                </c:pt>
                <c:pt idx="24889">
                  <c:v>44043.68310185185</c:v>
                </c:pt>
                <c:pt idx="24890">
                  <c:v>44044.772870370369</c:v>
                </c:pt>
                <c:pt idx="24891">
                  <c:v>44045.585115740738</c:v>
                </c:pt>
                <c:pt idx="24892">
                  <c:v>44045.589479166665</c:v>
                </c:pt>
                <c:pt idx="24893">
                  <c:v>44045.594444444447</c:v>
                </c:pt>
                <c:pt idx="24894">
                  <c:v>44045.598449074074</c:v>
                </c:pt>
                <c:pt idx="24895">
                  <c:v>44045.650821759256</c:v>
                </c:pt>
                <c:pt idx="24896">
                  <c:v>44045.655810185184</c:v>
                </c:pt>
                <c:pt idx="24897">
                  <c:v>44045.669641203705</c:v>
                </c:pt>
                <c:pt idx="24898">
                  <c:v>44045.733576388891</c:v>
                </c:pt>
                <c:pt idx="24899">
                  <c:v>44046.442002314812</c:v>
                </c:pt>
                <c:pt idx="24900">
                  <c:v>44046.456145833334</c:v>
                </c:pt>
                <c:pt idx="24901">
                  <c:v>44046.469849537039</c:v>
                </c:pt>
                <c:pt idx="24902">
                  <c:v>44046.478750000002</c:v>
                </c:pt>
                <c:pt idx="24903">
                  <c:v>44046.487685185188</c:v>
                </c:pt>
                <c:pt idx="24904">
                  <c:v>44046.512696759259</c:v>
                </c:pt>
                <c:pt idx="24905">
                  <c:v>44046.519293981481</c:v>
                </c:pt>
                <c:pt idx="24906">
                  <c:v>44046.531458333331</c:v>
                </c:pt>
                <c:pt idx="24907">
                  <c:v>44046.537685185183</c:v>
                </c:pt>
                <c:pt idx="24908">
                  <c:v>44046.542696759258</c:v>
                </c:pt>
                <c:pt idx="24909">
                  <c:v>44046.54923611111</c:v>
                </c:pt>
                <c:pt idx="24910">
                  <c:v>44046.55667824074</c:v>
                </c:pt>
                <c:pt idx="24911">
                  <c:v>44046.563680555555</c:v>
                </c:pt>
                <c:pt idx="24912">
                  <c:v>44046.568391203706</c:v>
                </c:pt>
                <c:pt idx="24913">
                  <c:v>44046.575532407405</c:v>
                </c:pt>
                <c:pt idx="24914">
                  <c:v>44046.583148148151</c:v>
                </c:pt>
                <c:pt idx="24915">
                  <c:v>44046.587407407409</c:v>
                </c:pt>
                <c:pt idx="24916">
                  <c:v>44046.591921296298</c:v>
                </c:pt>
                <c:pt idx="24917">
                  <c:v>44046.60229166667</c:v>
                </c:pt>
                <c:pt idx="24918">
                  <c:v>44046.611527777779</c:v>
                </c:pt>
                <c:pt idx="24919">
                  <c:v>44046.619212962964</c:v>
                </c:pt>
                <c:pt idx="24920">
                  <c:v>44046.631018518521</c:v>
                </c:pt>
                <c:pt idx="24921">
                  <c:v>44046.668020833335</c:v>
                </c:pt>
                <c:pt idx="24922">
                  <c:v>44046.679884259262</c:v>
                </c:pt>
                <c:pt idx="24923">
                  <c:v>44046.699571759258</c:v>
                </c:pt>
                <c:pt idx="24924">
                  <c:v>44048.422372685185</c:v>
                </c:pt>
                <c:pt idx="24925">
                  <c:v>44048.580069444448</c:v>
                </c:pt>
                <c:pt idx="24926">
                  <c:v>44048.675787037035</c:v>
                </c:pt>
                <c:pt idx="24927">
                  <c:v>44048.681018518517</c:v>
                </c:pt>
                <c:pt idx="24928">
                  <c:v>44048.687094907407</c:v>
                </c:pt>
                <c:pt idx="24929">
                  <c:v>44048.697071759256</c:v>
                </c:pt>
                <c:pt idx="24930">
                  <c:v>44048.737013888887</c:v>
                </c:pt>
                <c:pt idx="24931">
                  <c:v>44048.748796296299</c:v>
                </c:pt>
                <c:pt idx="24932">
                  <c:v>44048.758321759262</c:v>
                </c:pt>
                <c:pt idx="24933">
                  <c:v>44049.407060185185</c:v>
                </c:pt>
                <c:pt idx="24934">
                  <c:v>44049.576319444444</c:v>
                </c:pt>
                <c:pt idx="24935">
                  <c:v>44049.582141203704</c:v>
                </c:pt>
                <c:pt idx="24936">
                  <c:v>44049.587129629632</c:v>
                </c:pt>
                <c:pt idx="24937">
                  <c:v>44049.602581018517</c:v>
                </c:pt>
                <c:pt idx="24938">
                  <c:v>44049.661770833336</c:v>
                </c:pt>
                <c:pt idx="24939">
                  <c:v>44049.666261574072</c:v>
                </c:pt>
                <c:pt idx="24940">
                  <c:v>44049.670763888891</c:v>
                </c:pt>
                <c:pt idx="24941">
                  <c:v>44049.675208333334</c:v>
                </c:pt>
                <c:pt idx="24942">
                  <c:v>44049.679814814815</c:v>
                </c:pt>
                <c:pt idx="24943">
                  <c:v>44049.684548611112</c:v>
                </c:pt>
                <c:pt idx="24944">
                  <c:v>44049.689340277779</c:v>
                </c:pt>
                <c:pt idx="24945">
                  <c:v>44049.694328703707</c:v>
                </c:pt>
                <c:pt idx="24946">
                  <c:v>44049.699340277781</c:v>
                </c:pt>
                <c:pt idx="24947">
                  <c:v>44049.704594907409</c:v>
                </c:pt>
                <c:pt idx="24948">
                  <c:v>44049.709918981483</c:v>
                </c:pt>
                <c:pt idx="24949">
                  <c:v>44049.715439814812</c:v>
                </c:pt>
                <c:pt idx="24950">
                  <c:v>44049.720914351848</c:v>
                </c:pt>
                <c:pt idx="24951">
                  <c:v>44049.726898148147</c:v>
                </c:pt>
                <c:pt idx="24952">
                  <c:v>44049.733472222222</c:v>
                </c:pt>
                <c:pt idx="24953">
                  <c:v>44049.740787037037</c:v>
                </c:pt>
                <c:pt idx="24954">
                  <c:v>44050.754953703705</c:v>
                </c:pt>
                <c:pt idx="24955">
                  <c:v>44051.762997685182</c:v>
                </c:pt>
                <c:pt idx="24956">
                  <c:v>44052.71025462963</c:v>
                </c:pt>
                <c:pt idx="24957">
                  <c:v>44052.729386574072</c:v>
                </c:pt>
                <c:pt idx="24958">
                  <c:v>44054.337592592594</c:v>
                </c:pt>
                <c:pt idx="24959">
                  <c:v>44055.396979166668</c:v>
                </c:pt>
                <c:pt idx="24960">
                  <c:v>44055.408865740741</c:v>
                </c:pt>
                <c:pt idx="24961">
                  <c:v>44055.420740740738</c:v>
                </c:pt>
                <c:pt idx="24962">
                  <c:v>44055.432615740741</c:v>
                </c:pt>
                <c:pt idx="24963">
                  <c:v>44055.456377314818</c:v>
                </c:pt>
                <c:pt idx="24964">
                  <c:v>44055.468263888892</c:v>
                </c:pt>
                <c:pt idx="24965">
                  <c:v>44055.480127314811</c:v>
                </c:pt>
                <c:pt idx="24966">
                  <c:v>44055.501770833333</c:v>
                </c:pt>
                <c:pt idx="24967">
                  <c:v>44055.51</c:v>
                </c:pt>
                <c:pt idx="24968">
                  <c:v>44055.518009259256</c:v>
                </c:pt>
                <c:pt idx="24969">
                  <c:v>44055.525775462964</c:v>
                </c:pt>
                <c:pt idx="24970">
                  <c:v>44055.533229166664</c:v>
                </c:pt>
                <c:pt idx="24971">
                  <c:v>44055.540902777779</c:v>
                </c:pt>
                <c:pt idx="24972">
                  <c:v>44055.556608796294</c:v>
                </c:pt>
                <c:pt idx="24973">
                  <c:v>44055.564745370371</c:v>
                </c:pt>
                <c:pt idx="24974">
                  <c:v>44055.572870370372</c:v>
                </c:pt>
                <c:pt idx="24975">
                  <c:v>44055.63181712963</c:v>
                </c:pt>
                <c:pt idx="24976">
                  <c:v>44055.638437499998</c:v>
                </c:pt>
                <c:pt idx="24977">
                  <c:v>44055.644965277781</c:v>
                </c:pt>
                <c:pt idx="24978">
                  <c:v>44055.652453703704</c:v>
                </c:pt>
                <c:pt idx="24979">
                  <c:v>44055.659791666665</c:v>
                </c:pt>
                <c:pt idx="24980">
                  <c:v>44055.667280092595</c:v>
                </c:pt>
                <c:pt idx="24981">
                  <c:v>44055.674027777779</c:v>
                </c:pt>
                <c:pt idx="24982">
                  <c:v>44055.680567129632</c:v>
                </c:pt>
                <c:pt idx="24983">
                  <c:v>44055.687615740739</c:v>
                </c:pt>
                <c:pt idx="24984">
                  <c:v>44055.696620370371</c:v>
                </c:pt>
                <c:pt idx="24985">
                  <c:v>44055.705601851849</c:v>
                </c:pt>
                <c:pt idx="24986">
                  <c:v>44055.713217592594</c:v>
                </c:pt>
                <c:pt idx="24987">
                  <c:v>44056.406087962961</c:v>
                </c:pt>
                <c:pt idx="24988">
                  <c:v>44056.417951388888</c:v>
                </c:pt>
                <c:pt idx="24989">
                  <c:v>44057.645868055559</c:v>
                </c:pt>
                <c:pt idx="24990">
                  <c:v>44059.757800925923</c:v>
                </c:pt>
                <c:pt idx="24991">
                  <c:v>44060.392638888887</c:v>
                </c:pt>
                <c:pt idx="24992">
                  <c:v>44060.40457175926</c:v>
                </c:pt>
                <c:pt idx="24993">
                  <c:v>44060.416504629633</c:v>
                </c:pt>
                <c:pt idx="24994">
                  <c:v>44060.464259259257</c:v>
                </c:pt>
                <c:pt idx="24995">
                  <c:v>44060.659618055557</c:v>
                </c:pt>
                <c:pt idx="24996">
                  <c:v>44060.695462962962</c:v>
                </c:pt>
                <c:pt idx="24997">
                  <c:v>44060.707395833335</c:v>
                </c:pt>
                <c:pt idx="24998">
                  <c:v>44061.392210648148</c:v>
                </c:pt>
                <c:pt idx="24999">
                  <c:v>44061.40415509259</c:v>
                </c:pt>
                <c:pt idx="25000">
                  <c:v>44061.523506944446</c:v>
                </c:pt>
                <c:pt idx="25001">
                  <c:v>44061.535439814812</c:v>
                </c:pt>
                <c:pt idx="25002">
                  <c:v>44061.59511574074</c:v>
                </c:pt>
                <c:pt idx="25003">
                  <c:v>44062.567847222221</c:v>
                </c:pt>
                <c:pt idx="25004">
                  <c:v>44063.526493055557</c:v>
                </c:pt>
                <c:pt idx="25005">
                  <c:v>44063.679039351853</c:v>
                </c:pt>
                <c:pt idx="25006">
                  <c:v>44063.700335648151</c:v>
                </c:pt>
                <c:pt idx="25007">
                  <c:v>44063.708715277775</c:v>
                </c:pt>
                <c:pt idx="25008">
                  <c:v>44064.416921296295</c:v>
                </c:pt>
                <c:pt idx="25009">
                  <c:v>44064.428877314815</c:v>
                </c:pt>
                <c:pt idx="25010">
                  <c:v>44064.445509259262</c:v>
                </c:pt>
                <c:pt idx="25011">
                  <c:v>44064.45616898148</c:v>
                </c:pt>
                <c:pt idx="25012">
                  <c:v>44064.479687500003</c:v>
                </c:pt>
                <c:pt idx="25013">
                  <c:v>44064.491620370369</c:v>
                </c:pt>
                <c:pt idx="25014">
                  <c:v>44064.503472222219</c:v>
                </c:pt>
                <c:pt idx="25015">
                  <c:v>44064.571805555555</c:v>
                </c:pt>
                <c:pt idx="25016">
                  <c:v>44064.612638888888</c:v>
                </c:pt>
                <c:pt idx="25017">
                  <c:v>44064.645578703705</c:v>
                </c:pt>
                <c:pt idx="25018">
                  <c:v>44064.657523148147</c:v>
                </c:pt>
                <c:pt idx="25019">
                  <c:v>44064.669456018521</c:v>
                </c:pt>
                <c:pt idx="25020">
                  <c:v>44064.681400462963</c:v>
                </c:pt>
                <c:pt idx="25021">
                  <c:v>44064.693333333336</c:v>
                </c:pt>
                <c:pt idx="25022">
                  <c:v>44064.705277777779</c:v>
                </c:pt>
                <c:pt idx="25023">
                  <c:v>44065.512754629628</c:v>
                </c:pt>
                <c:pt idx="25024">
                  <c:v>44065.525127314817</c:v>
                </c:pt>
                <c:pt idx="25025">
                  <c:v>44065.595266203702</c:v>
                </c:pt>
                <c:pt idx="25026">
                  <c:v>44065.616400462961</c:v>
                </c:pt>
                <c:pt idx="25027">
                  <c:v>44076.384502314817</c:v>
                </c:pt>
                <c:pt idx="25028">
                  <c:v>44076.396469907406</c:v>
                </c:pt>
                <c:pt idx="25029">
                  <c:v>44076.406944444447</c:v>
                </c:pt>
                <c:pt idx="25030">
                  <c:v>44076.416550925926</c:v>
                </c:pt>
                <c:pt idx="25031">
                  <c:v>44076.425358796296</c:v>
                </c:pt>
                <c:pt idx="25032">
                  <c:v>44076.434050925927</c:v>
                </c:pt>
                <c:pt idx="25033">
                  <c:v>44076.441678240742</c:v>
                </c:pt>
                <c:pt idx="25034">
                  <c:v>44076.450092592589</c:v>
                </c:pt>
                <c:pt idx="25035">
                  <c:v>44076.458518518521</c:v>
                </c:pt>
                <c:pt idx="25036">
                  <c:v>44076.466284722221</c:v>
                </c:pt>
                <c:pt idx="25037">
                  <c:v>44076.473796296297</c:v>
                </c:pt>
                <c:pt idx="25038">
                  <c:v>44076.481481481482</c:v>
                </c:pt>
                <c:pt idx="25039">
                  <c:v>44076.48883101852</c:v>
                </c:pt>
                <c:pt idx="25040">
                  <c:v>44076.496249999997</c:v>
                </c:pt>
                <c:pt idx="25041">
                  <c:v>44076.502986111111</c:v>
                </c:pt>
                <c:pt idx="25042">
                  <c:v>44076.509571759256</c:v>
                </c:pt>
                <c:pt idx="25043">
                  <c:v>44076.515532407408</c:v>
                </c:pt>
                <c:pt idx="25044">
                  <c:v>44076.521319444444</c:v>
                </c:pt>
                <c:pt idx="25045">
                  <c:v>44076.527013888888</c:v>
                </c:pt>
                <c:pt idx="25046">
                  <c:v>44076.532858796294</c:v>
                </c:pt>
                <c:pt idx="25047">
                  <c:v>44076.538807870369</c:v>
                </c:pt>
                <c:pt idx="25048">
                  <c:v>44076.544039351851</c:v>
                </c:pt>
                <c:pt idx="25049">
                  <c:v>44076.549351851849</c:v>
                </c:pt>
                <c:pt idx="25050">
                  <c:v>44076.554548611108</c:v>
                </c:pt>
                <c:pt idx="25051">
                  <c:v>44076.559490740743</c:v>
                </c:pt>
                <c:pt idx="25052">
                  <c:v>44076.564375000002</c:v>
                </c:pt>
                <c:pt idx="25053">
                  <c:v>44076.569143518522</c:v>
                </c:pt>
                <c:pt idx="25054">
                  <c:v>44076.574282407404</c:v>
                </c:pt>
                <c:pt idx="25055">
                  <c:v>44076.578923611109</c:v>
                </c:pt>
                <c:pt idx="25056">
                  <c:v>44076.583807870367</c:v>
                </c:pt>
                <c:pt idx="25057">
                  <c:v>44076.588425925926</c:v>
                </c:pt>
                <c:pt idx="25058">
                  <c:v>44076.592916666668</c:v>
                </c:pt>
                <c:pt idx="25059">
                  <c:v>44076.597280092596</c:v>
                </c:pt>
                <c:pt idx="25060">
                  <c:v>44076.601574074077</c:v>
                </c:pt>
                <c:pt idx="25061">
                  <c:v>44076.605740740742</c:v>
                </c:pt>
                <c:pt idx="25062">
                  <c:v>44076.609768518516</c:v>
                </c:pt>
                <c:pt idx="25063">
                  <c:v>44076.613819444443</c:v>
                </c:pt>
                <c:pt idx="25064">
                  <c:v>44076.617858796293</c:v>
                </c:pt>
                <c:pt idx="25065">
                  <c:v>44076.621805555558</c:v>
                </c:pt>
                <c:pt idx="25066">
                  <c:v>44076.625752314816</c:v>
                </c:pt>
                <c:pt idx="25067">
                  <c:v>44076.629525462966</c:v>
                </c:pt>
                <c:pt idx="25068">
                  <c:v>44076.633368055554</c:v>
                </c:pt>
                <c:pt idx="25069">
                  <c:v>44076.637094907404</c:v>
                </c:pt>
                <c:pt idx="25070">
                  <c:v>44076.640960648147</c:v>
                </c:pt>
                <c:pt idx="25071">
                  <c:v>44076.644745370373</c:v>
                </c:pt>
                <c:pt idx="25072">
                  <c:v>44076.648969907408</c:v>
                </c:pt>
                <c:pt idx="25073">
                  <c:v>44076.652696759258</c:v>
                </c:pt>
                <c:pt idx="25074">
                  <c:v>44076.656481481485</c:v>
                </c:pt>
                <c:pt idx="25075">
                  <c:v>44076.660428240742</c:v>
                </c:pt>
                <c:pt idx="25076">
                  <c:v>44083.654421296298</c:v>
                </c:pt>
                <c:pt idx="25077">
                  <c:v>44083.660416666666</c:v>
                </c:pt>
                <c:pt idx="25078">
                  <c:v>44083.666932870372</c:v>
                </c:pt>
                <c:pt idx="25079">
                  <c:v>44083.67292824074</c:v>
                </c:pt>
                <c:pt idx="25080">
                  <c:v>44083.68608796296</c:v>
                </c:pt>
                <c:pt idx="25081">
                  <c:v>44083.706689814811</c:v>
                </c:pt>
                <c:pt idx="25082">
                  <c:v>44083.742326388892</c:v>
                </c:pt>
                <c:pt idx="25083">
                  <c:v>44085.332152777781</c:v>
                </c:pt>
                <c:pt idx="25084">
                  <c:v>44085.348877314813</c:v>
                </c:pt>
                <c:pt idx="25085">
                  <c:v>44085.360763888886</c:v>
                </c:pt>
                <c:pt idx="25086">
                  <c:v>44085.372650462959</c:v>
                </c:pt>
                <c:pt idx="25087">
                  <c:v>44085.384525462963</c:v>
                </c:pt>
                <c:pt idx="25088">
                  <c:v>44085.39640046296</c:v>
                </c:pt>
                <c:pt idx="25089">
                  <c:v>44085.408229166664</c:v>
                </c:pt>
                <c:pt idx="25090">
                  <c:v>44085.418379629627</c:v>
                </c:pt>
                <c:pt idx="25091">
                  <c:v>44085.427881944444</c:v>
                </c:pt>
                <c:pt idx="25092">
                  <c:v>44085.437013888892</c:v>
                </c:pt>
                <c:pt idx="25093">
                  <c:v>44085.444988425923</c:v>
                </c:pt>
                <c:pt idx="25094">
                  <c:v>44085.451597222222</c:v>
                </c:pt>
                <c:pt idx="25095">
                  <c:v>44085.458460648151</c:v>
                </c:pt>
                <c:pt idx="25096">
                  <c:v>44085.464918981481</c:v>
                </c:pt>
                <c:pt idx="25097">
                  <c:v>44085.47146990741</c:v>
                </c:pt>
                <c:pt idx="25098">
                  <c:v>44085.477673611109</c:v>
                </c:pt>
                <c:pt idx="25099">
                  <c:v>44085.483657407407</c:v>
                </c:pt>
                <c:pt idx="25100">
                  <c:v>44085.490532407406</c:v>
                </c:pt>
                <c:pt idx="25101">
                  <c:v>44085.496620370373</c:v>
                </c:pt>
                <c:pt idx="25102">
                  <c:v>44085.502164351848</c:v>
                </c:pt>
                <c:pt idx="25103">
                  <c:v>44085.508159722223</c:v>
                </c:pt>
                <c:pt idx="25104">
                  <c:v>44085.513321759259</c:v>
                </c:pt>
                <c:pt idx="25105">
                  <c:v>44085.518622685187</c:v>
                </c:pt>
                <c:pt idx="25106">
                  <c:v>44085.523657407408</c:v>
                </c:pt>
                <c:pt idx="25107">
                  <c:v>44085.548206018517</c:v>
                </c:pt>
                <c:pt idx="25108">
                  <c:v>44085.553263888891</c:v>
                </c:pt>
                <c:pt idx="25109">
                  <c:v>44085.558113425926</c:v>
                </c:pt>
                <c:pt idx="25110">
                  <c:v>44085.562939814816</c:v>
                </c:pt>
                <c:pt idx="25111">
                  <c:v>44085.568460648145</c:v>
                </c:pt>
                <c:pt idx="25112">
                  <c:v>44085.574004629627</c:v>
                </c:pt>
                <c:pt idx="25113">
                  <c:v>44085.578657407408</c:v>
                </c:pt>
                <c:pt idx="25114">
                  <c:v>44085.584490740737</c:v>
                </c:pt>
                <c:pt idx="25115">
                  <c:v>44085.590555555558</c:v>
                </c:pt>
                <c:pt idx="25116">
                  <c:v>44085.599004629628</c:v>
                </c:pt>
                <c:pt idx="25117">
                  <c:v>44085.605474537035</c:v>
                </c:pt>
                <c:pt idx="25118">
                  <c:v>44085.610844907409</c:v>
                </c:pt>
                <c:pt idx="25119">
                  <c:v>44085.615219907406</c:v>
                </c:pt>
                <c:pt idx="25120">
                  <c:v>44085.620289351849</c:v>
                </c:pt>
                <c:pt idx="25121">
                  <c:v>44085.627974537034</c:v>
                </c:pt>
                <c:pt idx="25122">
                  <c:v>44085.639849537038</c:v>
                </c:pt>
                <c:pt idx="25123">
                  <c:v>44085.678749999999</c:v>
                </c:pt>
                <c:pt idx="25124">
                  <c:v>44085.685289351852</c:v>
                </c:pt>
                <c:pt idx="25125">
                  <c:v>44085.693541666667</c:v>
                </c:pt>
                <c:pt idx="25126">
                  <c:v>44085.705312500002</c:v>
                </c:pt>
                <c:pt idx="25127">
                  <c:v>44085.717187499999</c:v>
                </c:pt>
                <c:pt idx="25128">
                  <c:v>44085.729062500002</c:v>
                </c:pt>
                <c:pt idx="25129">
                  <c:v>44087.443969907406</c:v>
                </c:pt>
                <c:pt idx="25130">
                  <c:v>44087.45071759259</c:v>
                </c:pt>
                <c:pt idx="25131">
                  <c:v>44087.457361111112</c:v>
                </c:pt>
                <c:pt idx="25132">
                  <c:v>44087.525254629632</c:v>
                </c:pt>
                <c:pt idx="25133">
                  <c:v>44087.530312499999</c:v>
                </c:pt>
                <c:pt idx="25134">
                  <c:v>44087.554884259262</c:v>
                </c:pt>
                <c:pt idx="25135">
                  <c:v>44087.756284722222</c:v>
                </c:pt>
                <c:pt idx="25136">
                  <c:v>44088.40525462963</c:v>
                </c:pt>
                <c:pt idx="25137">
                  <c:v>44088.421226851853</c:v>
                </c:pt>
                <c:pt idx="25138">
                  <c:v>44088.428715277776</c:v>
                </c:pt>
                <c:pt idx="25139">
                  <c:v>44088.436018518521</c:v>
                </c:pt>
                <c:pt idx="25140">
                  <c:v>44088.443159722221</c:v>
                </c:pt>
                <c:pt idx="25141">
                  <c:v>44088.449861111112</c:v>
                </c:pt>
                <c:pt idx="25142">
                  <c:v>44088.45722222222</c:v>
                </c:pt>
                <c:pt idx="25143">
                  <c:v>44088.463460648149</c:v>
                </c:pt>
                <c:pt idx="25144">
                  <c:v>44088.470706018517</c:v>
                </c:pt>
                <c:pt idx="25145">
                  <c:v>44088.476747685185</c:v>
                </c:pt>
                <c:pt idx="25146">
                  <c:v>44088.48228009259</c:v>
                </c:pt>
                <c:pt idx="25147">
                  <c:v>44088.487847222219</c:v>
                </c:pt>
                <c:pt idx="25148">
                  <c:v>44088.495486111111</c:v>
                </c:pt>
                <c:pt idx="25149">
                  <c:v>44088.501145833332</c:v>
                </c:pt>
                <c:pt idx="25150">
                  <c:v>44088.50708333333</c:v>
                </c:pt>
                <c:pt idx="25151">
                  <c:v>44088.512523148151</c:v>
                </c:pt>
                <c:pt idx="25152">
                  <c:v>44088.51761574074</c:v>
                </c:pt>
                <c:pt idx="25153">
                  <c:v>44088.528182870374</c:v>
                </c:pt>
                <c:pt idx="25154">
                  <c:v>44088.533506944441</c:v>
                </c:pt>
                <c:pt idx="25155">
                  <c:v>44088.548321759263</c:v>
                </c:pt>
                <c:pt idx="25156">
                  <c:v>44088.55332175926</c:v>
                </c:pt>
                <c:pt idx="25157">
                  <c:v>44088.557974537034</c:v>
                </c:pt>
                <c:pt idx="25158">
                  <c:v>44088.567465277774</c:v>
                </c:pt>
                <c:pt idx="25159">
                  <c:v>44088.572071759256</c:v>
                </c:pt>
                <c:pt idx="25160">
                  <c:v>44088.576527777775</c:v>
                </c:pt>
                <c:pt idx="25161">
                  <c:v>44088.580682870372</c:v>
                </c:pt>
                <c:pt idx="25162">
                  <c:v>44088.585625</c:v>
                </c:pt>
                <c:pt idx="25163">
                  <c:v>44088.589814814812</c:v>
                </c:pt>
                <c:pt idx="25164">
                  <c:v>44088.593900462962</c:v>
                </c:pt>
                <c:pt idx="25165">
                  <c:v>44088.599745370368</c:v>
                </c:pt>
                <c:pt idx="25166">
                  <c:v>44088.603622685187</c:v>
                </c:pt>
                <c:pt idx="25167">
                  <c:v>44088.608553240738</c:v>
                </c:pt>
                <c:pt idx="25168">
                  <c:v>44088.612187500003</c:v>
                </c:pt>
                <c:pt idx="25169">
                  <c:v>44088.616064814814</c:v>
                </c:pt>
                <c:pt idx="25170">
                  <c:v>44088.621111111112</c:v>
                </c:pt>
                <c:pt idx="25171">
                  <c:v>44088.627951388888</c:v>
                </c:pt>
                <c:pt idx="25172">
                  <c:v>44089.448773148149</c:v>
                </c:pt>
                <c:pt idx="25173">
                  <c:v>44089.454687500001</c:v>
                </c:pt>
                <c:pt idx="25174">
                  <c:v>44089.55736111111</c:v>
                </c:pt>
                <c:pt idx="25175">
                  <c:v>44089.596828703703</c:v>
                </c:pt>
                <c:pt idx="25176">
                  <c:v>44089.602453703701</c:v>
                </c:pt>
                <c:pt idx="25177">
                  <c:v>44090.714085648149</c:v>
                </c:pt>
                <c:pt idx="25178">
                  <c:v>44091.482928240737</c:v>
                </c:pt>
                <c:pt idx="25179">
                  <c:v>44091.491678240738</c:v>
                </c:pt>
                <c:pt idx="25180">
                  <c:v>44091.503541666665</c:v>
                </c:pt>
                <c:pt idx="25181">
                  <c:v>44091.514988425923</c:v>
                </c:pt>
                <c:pt idx="25182">
                  <c:v>44091.525752314818</c:v>
                </c:pt>
                <c:pt idx="25183">
                  <c:v>44091.537581018521</c:v>
                </c:pt>
                <c:pt idx="25184">
                  <c:v>44091.548576388886</c:v>
                </c:pt>
                <c:pt idx="25185">
                  <c:v>44091.560208333336</c:v>
                </c:pt>
                <c:pt idx="25186">
                  <c:v>44091.573912037034</c:v>
                </c:pt>
                <c:pt idx="25187">
                  <c:v>44091.624467592592</c:v>
                </c:pt>
                <c:pt idx="25188">
                  <c:v>44091.628518518519</c:v>
                </c:pt>
                <c:pt idx="25189">
                  <c:v>44091.73364583333</c:v>
                </c:pt>
                <c:pt idx="25190">
                  <c:v>44091.74113425926</c:v>
                </c:pt>
                <c:pt idx="25191">
                  <c:v>44091.747418981482</c:v>
                </c:pt>
                <c:pt idx="25192">
                  <c:v>44092.449328703704</c:v>
                </c:pt>
                <c:pt idx="25193">
                  <c:v>44092.457256944443</c:v>
                </c:pt>
                <c:pt idx="25194">
                  <c:v>44092.46398148148</c:v>
                </c:pt>
                <c:pt idx="25195">
                  <c:v>44092.554270833331</c:v>
                </c:pt>
                <c:pt idx="25196">
                  <c:v>44092.560543981483</c:v>
                </c:pt>
                <c:pt idx="25197">
                  <c:v>44092.600613425922</c:v>
                </c:pt>
                <c:pt idx="25198">
                  <c:v>44092.612511574072</c:v>
                </c:pt>
                <c:pt idx="25199">
                  <c:v>44093.556446759256</c:v>
                </c:pt>
                <c:pt idx="25200">
                  <c:v>44093.563020833331</c:v>
                </c:pt>
                <c:pt idx="25201">
                  <c:v>44093.571458333332</c:v>
                </c:pt>
                <c:pt idx="25202">
                  <c:v>44093.580543981479</c:v>
                </c:pt>
                <c:pt idx="25203">
                  <c:v>44093.589861111112</c:v>
                </c:pt>
                <c:pt idx="25204">
                  <c:v>44093.601863425924</c:v>
                </c:pt>
                <c:pt idx="25205">
                  <c:v>44093.611597222225</c:v>
                </c:pt>
                <c:pt idx="25206">
                  <c:v>44093.622476851851</c:v>
                </c:pt>
                <c:pt idx="25207">
                  <c:v>44093.633333333331</c:v>
                </c:pt>
                <c:pt idx="25208">
                  <c:v>44093.640509259261</c:v>
                </c:pt>
                <c:pt idx="25209">
                  <c:v>44093.646597222221</c:v>
                </c:pt>
                <c:pt idx="25210">
                  <c:v>44093.653043981481</c:v>
                </c:pt>
                <c:pt idx="25211">
                  <c:v>44093.659525462965</c:v>
                </c:pt>
                <c:pt idx="25212">
                  <c:v>44093.66851851852</c:v>
                </c:pt>
                <c:pt idx="25213">
                  <c:v>44093.674444444441</c:v>
                </c:pt>
                <c:pt idx="25214">
                  <c:v>44093.680706018517</c:v>
                </c:pt>
                <c:pt idx="25215">
                  <c:v>44093.687245370369</c:v>
                </c:pt>
                <c:pt idx="25216">
                  <c:v>44093.694687499999</c:v>
                </c:pt>
                <c:pt idx="25217">
                  <c:v>44093.702627314815</c:v>
                </c:pt>
                <c:pt idx="25218">
                  <c:v>44093.711041666669</c:v>
                </c:pt>
                <c:pt idx="25219">
                  <c:v>44093.72084490741</c:v>
                </c:pt>
                <c:pt idx="25220">
                  <c:v>44093.729895833334</c:v>
                </c:pt>
                <c:pt idx="25221">
                  <c:v>44093.740312499998</c:v>
                </c:pt>
                <c:pt idx="25222">
                  <c:v>44093.752210648148</c:v>
                </c:pt>
                <c:pt idx="25223">
                  <c:v>44093.764085648145</c:v>
                </c:pt>
                <c:pt idx="25224">
                  <c:v>44097.658553240741</c:v>
                </c:pt>
                <c:pt idx="25225">
                  <c:v>44100.391759259262</c:v>
                </c:pt>
                <c:pt idx="25226">
                  <c:v>44100.399675925924</c:v>
                </c:pt>
                <c:pt idx="25227">
                  <c:v>44100.429629629631</c:v>
                </c:pt>
                <c:pt idx="25228">
                  <c:v>44100.436493055553</c:v>
                </c:pt>
                <c:pt idx="25229">
                  <c:v>44100.443333333336</c:v>
                </c:pt>
                <c:pt idx="25230">
                  <c:v>44100.449849537035</c:v>
                </c:pt>
                <c:pt idx="25231">
                  <c:v>44100.457129629627</c:v>
                </c:pt>
                <c:pt idx="25232">
                  <c:v>44100.463622685187</c:v>
                </c:pt>
                <c:pt idx="25233">
                  <c:v>44100.470092592594</c:v>
                </c:pt>
                <c:pt idx="25234">
                  <c:v>44100.476574074077</c:v>
                </c:pt>
                <c:pt idx="25235">
                  <c:v>44100.482511574075</c:v>
                </c:pt>
                <c:pt idx="25236">
                  <c:v>44100.488657407404</c:v>
                </c:pt>
                <c:pt idx="25237">
                  <c:v>44100.494641203702</c:v>
                </c:pt>
                <c:pt idx="25238">
                  <c:v>44100.500428240739</c:v>
                </c:pt>
                <c:pt idx="25239">
                  <c:v>44100.505891203706</c:v>
                </c:pt>
                <c:pt idx="25240">
                  <c:v>44100.511469907404</c:v>
                </c:pt>
                <c:pt idx="25241">
                  <c:v>44100.516724537039</c:v>
                </c:pt>
                <c:pt idx="25242">
                  <c:v>44100.521990740737</c:v>
                </c:pt>
                <c:pt idx="25243">
                  <c:v>44100.527094907404</c:v>
                </c:pt>
                <c:pt idx="25244">
                  <c:v>44100.531921296293</c:v>
                </c:pt>
                <c:pt idx="25245">
                  <c:v>44100.536539351851</c:v>
                </c:pt>
                <c:pt idx="25246">
                  <c:v>44100.541655092595</c:v>
                </c:pt>
                <c:pt idx="25247">
                  <c:v>44100.546446759261</c:v>
                </c:pt>
                <c:pt idx="25248">
                  <c:v>44100.551145833335</c:v>
                </c:pt>
                <c:pt idx="25249">
                  <c:v>44100.555972222224</c:v>
                </c:pt>
                <c:pt idx="25250">
                  <c:v>44100.565254629626</c:v>
                </c:pt>
                <c:pt idx="25251">
                  <c:v>44100.574479166666</c:v>
                </c:pt>
                <c:pt idx="25252">
                  <c:v>44100.579814814817</c:v>
                </c:pt>
                <c:pt idx="25253">
                  <c:v>44100.593738425923</c:v>
                </c:pt>
                <c:pt idx="25254">
                  <c:v>44100.62090277778</c:v>
                </c:pt>
                <c:pt idx="25255">
                  <c:v>44101.337604166663</c:v>
                </c:pt>
                <c:pt idx="25256">
                  <c:v>44101.349490740744</c:v>
                </c:pt>
                <c:pt idx="25257">
                  <c:v>44101.36136574074</c:v>
                </c:pt>
                <c:pt idx="25258">
                  <c:v>44101.373217592591</c:v>
                </c:pt>
                <c:pt idx="25259">
                  <c:v>44101.385000000002</c:v>
                </c:pt>
                <c:pt idx="25260">
                  <c:v>44101.396793981483</c:v>
                </c:pt>
                <c:pt idx="25261">
                  <c:v>44101.407025462962</c:v>
                </c:pt>
                <c:pt idx="25262">
                  <c:v>44101.417164351849</c:v>
                </c:pt>
                <c:pt idx="25263">
                  <c:v>44101.426979166667</c:v>
                </c:pt>
                <c:pt idx="25264">
                  <c:v>44101.436354166668</c:v>
                </c:pt>
                <c:pt idx="25265">
                  <c:v>44101.445127314815</c:v>
                </c:pt>
                <c:pt idx="25266">
                  <c:v>44101.452476851853</c:v>
                </c:pt>
                <c:pt idx="25267">
                  <c:v>44101.459976851853</c:v>
                </c:pt>
                <c:pt idx="25268">
                  <c:v>44101.467615740738</c:v>
                </c:pt>
                <c:pt idx="25269">
                  <c:v>44101.474976851852</c:v>
                </c:pt>
                <c:pt idx="25270">
                  <c:v>44101.482499999998</c:v>
                </c:pt>
                <c:pt idx="25271">
                  <c:v>44101.489976851852</c:v>
                </c:pt>
                <c:pt idx="25272">
                  <c:v>44101.497465277775</c:v>
                </c:pt>
                <c:pt idx="25273">
                  <c:v>44101.504652777781</c:v>
                </c:pt>
                <c:pt idx="25274">
                  <c:v>44101.511203703703</c:v>
                </c:pt>
                <c:pt idx="25275">
                  <c:v>44101.517893518518</c:v>
                </c:pt>
                <c:pt idx="25276">
                  <c:v>44101.524398148147</c:v>
                </c:pt>
                <c:pt idx="25277">
                  <c:v>44101.530509259261</c:v>
                </c:pt>
                <c:pt idx="25278">
                  <c:v>44101.536458333336</c:v>
                </c:pt>
                <c:pt idx="25279">
                  <c:v>44101.541967592595</c:v>
                </c:pt>
                <c:pt idx="25280">
                  <c:v>44101.547002314815</c:v>
                </c:pt>
                <c:pt idx="25281">
                  <c:v>44101.55190972222</c:v>
                </c:pt>
                <c:pt idx="25282">
                  <c:v>44101.556851851848</c:v>
                </c:pt>
                <c:pt idx="25283">
                  <c:v>44101.561562499999</c:v>
                </c:pt>
                <c:pt idx="25284">
                  <c:v>44101.566203703704</c:v>
                </c:pt>
                <c:pt idx="25285">
                  <c:v>44101.570694444446</c:v>
                </c:pt>
                <c:pt idx="25286">
                  <c:v>44101.575185185182</c:v>
                </c:pt>
                <c:pt idx="25287">
                  <c:v>44101.579710648148</c:v>
                </c:pt>
                <c:pt idx="25288">
                  <c:v>44101.585300925923</c:v>
                </c:pt>
                <c:pt idx="25289">
                  <c:v>44101.591874999998</c:v>
                </c:pt>
                <c:pt idx="25290">
                  <c:v>44101.600439814814</c:v>
                </c:pt>
                <c:pt idx="25291">
                  <c:v>44101.612303240741</c:v>
                </c:pt>
                <c:pt idx="25292">
                  <c:v>44101.618310185186</c:v>
                </c:pt>
                <c:pt idx="25293">
                  <c:v>44101.624328703707</c:v>
                </c:pt>
                <c:pt idx="25294">
                  <c:v>44101.629861111112</c:v>
                </c:pt>
                <c:pt idx="25295">
                  <c:v>44101.634375000001</c:v>
                </c:pt>
                <c:pt idx="25296">
                  <c:v>44101.639189814814</c:v>
                </c:pt>
                <c:pt idx="25297">
                  <c:v>44101.643425925926</c:v>
                </c:pt>
                <c:pt idx="25298">
                  <c:v>44101.648576388892</c:v>
                </c:pt>
                <c:pt idx="25299">
                  <c:v>44101.654108796298</c:v>
                </c:pt>
                <c:pt idx="25300">
                  <c:v>44101.659791666665</c:v>
                </c:pt>
                <c:pt idx="25301">
                  <c:v>44101.666504629633</c:v>
                </c:pt>
                <c:pt idx="25302">
                  <c:v>44101.67386574074</c:v>
                </c:pt>
                <c:pt idx="25303">
                  <c:v>44102.349722222221</c:v>
                </c:pt>
                <c:pt idx="25304">
                  <c:v>44102.361608796295</c:v>
                </c:pt>
                <c:pt idx="25305">
                  <c:v>44102.373518518521</c:v>
                </c:pt>
                <c:pt idx="25306">
                  <c:v>44102.385324074072</c:v>
                </c:pt>
                <c:pt idx="25307">
                  <c:v>44102.395474537036</c:v>
                </c:pt>
                <c:pt idx="25308">
                  <c:v>44102.40452546296</c:v>
                </c:pt>
                <c:pt idx="25309">
                  <c:v>44102.413159722222</c:v>
                </c:pt>
                <c:pt idx="25310">
                  <c:v>44102.421446759261</c:v>
                </c:pt>
                <c:pt idx="25311">
                  <c:v>44102.429143518515</c:v>
                </c:pt>
                <c:pt idx="25312">
                  <c:v>44102.436550925922</c:v>
                </c:pt>
                <c:pt idx="25313">
                  <c:v>44102.44431712963</c:v>
                </c:pt>
                <c:pt idx="25314">
                  <c:v>44102.451840277776</c:v>
                </c:pt>
                <c:pt idx="25315">
                  <c:v>44102.459143518521</c:v>
                </c:pt>
                <c:pt idx="25316">
                  <c:v>44102.465902777774</c:v>
                </c:pt>
                <c:pt idx="25317">
                  <c:v>44102.472511574073</c:v>
                </c:pt>
                <c:pt idx="25318">
                  <c:v>44102.479247685187</c:v>
                </c:pt>
                <c:pt idx="25319">
                  <c:v>44102.486018518517</c:v>
                </c:pt>
                <c:pt idx="25320">
                  <c:v>44102.492650462962</c:v>
                </c:pt>
                <c:pt idx="25321">
                  <c:v>44102.499201388891</c:v>
                </c:pt>
                <c:pt idx="25322">
                  <c:v>44102.505543981482</c:v>
                </c:pt>
                <c:pt idx="25323">
                  <c:v>44102.511863425927</c:v>
                </c:pt>
                <c:pt idx="25324">
                  <c:v>44102.517743055556</c:v>
                </c:pt>
                <c:pt idx="25325">
                  <c:v>44102.523622685185</c:v>
                </c:pt>
                <c:pt idx="25326">
                  <c:v>44102.545717592591</c:v>
                </c:pt>
                <c:pt idx="25327">
                  <c:v>44102.55097222222</c:v>
                </c:pt>
                <c:pt idx="25328">
                  <c:v>44102.556006944447</c:v>
                </c:pt>
                <c:pt idx="25329">
                  <c:v>44102.560960648145</c:v>
                </c:pt>
                <c:pt idx="25330">
                  <c:v>44106.403113425928</c:v>
                </c:pt>
                <c:pt idx="25331">
                  <c:v>44106.418310185189</c:v>
                </c:pt>
                <c:pt idx="25332">
                  <c:v>44106.427685185183</c:v>
                </c:pt>
                <c:pt idx="25333">
                  <c:v>44106.434340277781</c:v>
                </c:pt>
                <c:pt idx="25334">
                  <c:v>44106.440960648149</c:v>
                </c:pt>
                <c:pt idx="25335">
                  <c:v>44106.44740740741</c:v>
                </c:pt>
                <c:pt idx="25336">
                  <c:v>44106.453368055554</c:v>
                </c:pt>
                <c:pt idx="25337">
                  <c:v>44106.45925925926</c:v>
                </c:pt>
                <c:pt idx="25338">
                  <c:v>44106.465520833335</c:v>
                </c:pt>
                <c:pt idx="25339">
                  <c:v>44106.471099537041</c:v>
                </c:pt>
                <c:pt idx="25340">
                  <c:v>44106.476851851854</c:v>
                </c:pt>
                <c:pt idx="25341">
                  <c:v>44106.482395833336</c:v>
                </c:pt>
                <c:pt idx="25342">
                  <c:v>44106.487870370373</c:v>
                </c:pt>
                <c:pt idx="25343">
                  <c:v>44106.493425925924</c:v>
                </c:pt>
                <c:pt idx="25344">
                  <c:v>44106.498506944445</c:v>
                </c:pt>
                <c:pt idx="25345">
                  <c:v>44106.50377314815</c:v>
                </c:pt>
                <c:pt idx="25346">
                  <c:v>44106.508842592593</c:v>
                </c:pt>
                <c:pt idx="25347">
                  <c:v>44106.514074074075</c:v>
                </c:pt>
                <c:pt idx="25348">
                  <c:v>44106.519236111111</c:v>
                </c:pt>
                <c:pt idx="25349">
                  <c:v>44106.524652777778</c:v>
                </c:pt>
                <c:pt idx="25350">
                  <c:v>44107.349305555559</c:v>
                </c:pt>
                <c:pt idx="25351">
                  <c:v>44107.361180555556</c:v>
                </c:pt>
                <c:pt idx="25352">
                  <c:v>44107.373055555552</c:v>
                </c:pt>
                <c:pt idx="25353">
                  <c:v>44107.38486111111</c:v>
                </c:pt>
                <c:pt idx="25354">
                  <c:v>44107.395115740743</c:v>
                </c:pt>
                <c:pt idx="25355">
                  <c:v>44107.404108796298</c:v>
                </c:pt>
                <c:pt idx="25356">
                  <c:v>44107.412280092591</c:v>
                </c:pt>
                <c:pt idx="25357">
                  <c:v>44107.420844907407</c:v>
                </c:pt>
                <c:pt idx="25358">
                  <c:v>44107.428194444445</c:v>
                </c:pt>
                <c:pt idx="25359">
                  <c:v>44107.434733796297</c:v>
                </c:pt>
                <c:pt idx="25360">
                  <c:v>44107.440613425926</c:v>
                </c:pt>
                <c:pt idx="25361">
                  <c:v>44107.446759259263</c:v>
                </c:pt>
                <c:pt idx="25362">
                  <c:v>44107.453310185185</c:v>
                </c:pt>
                <c:pt idx="25363">
                  <c:v>44107.459456018521</c:v>
                </c:pt>
                <c:pt idx="25364">
                  <c:v>44107.465370370373</c:v>
                </c:pt>
                <c:pt idx="25365">
                  <c:v>44107.471238425926</c:v>
                </c:pt>
                <c:pt idx="25366">
                  <c:v>44107.476990740739</c:v>
                </c:pt>
                <c:pt idx="25367">
                  <c:v>44107.482557870368</c:v>
                </c:pt>
                <c:pt idx="25368">
                  <c:v>44107.48878472222</c:v>
                </c:pt>
                <c:pt idx="25369">
                  <c:v>44107.507881944446</c:v>
                </c:pt>
                <c:pt idx="25370">
                  <c:v>44107.518969907411</c:v>
                </c:pt>
                <c:pt idx="25371">
                  <c:v>44107.679722222223</c:v>
                </c:pt>
                <c:pt idx="25372">
                  <c:v>44107.685636574075</c:v>
                </c:pt>
                <c:pt idx="25373">
                  <c:v>44107.700289351851</c:v>
                </c:pt>
                <c:pt idx="25374">
                  <c:v>44107.709409722222</c:v>
                </c:pt>
                <c:pt idx="25375">
                  <c:v>44107.719722222224</c:v>
                </c:pt>
                <c:pt idx="25376">
                  <c:v>44107.73159722222</c:v>
                </c:pt>
                <c:pt idx="25377">
                  <c:v>44107.743472222224</c:v>
                </c:pt>
                <c:pt idx="25378">
                  <c:v>44107.755277777775</c:v>
                </c:pt>
                <c:pt idx="25379">
                  <c:v>44108.442407407405</c:v>
                </c:pt>
                <c:pt idx="25380">
                  <c:v>44108.458229166667</c:v>
                </c:pt>
                <c:pt idx="25381">
                  <c:v>44108.466817129629</c:v>
                </c:pt>
                <c:pt idx="25382">
                  <c:v>44108.474965277775</c:v>
                </c:pt>
                <c:pt idx="25383">
                  <c:v>44108.640289351853</c:v>
                </c:pt>
                <c:pt idx="25384">
                  <c:v>44108.650787037041</c:v>
                </c:pt>
                <c:pt idx="25385">
                  <c:v>44108.662638888891</c:v>
                </c:pt>
                <c:pt idx="25386">
                  <c:v>44108.673738425925</c:v>
                </c:pt>
                <c:pt idx="25387">
                  <c:v>44108.685613425929</c:v>
                </c:pt>
                <c:pt idx="25388">
                  <c:v>44108.697488425925</c:v>
                </c:pt>
                <c:pt idx="25389">
                  <c:v>44108.709363425929</c:v>
                </c:pt>
                <c:pt idx="25390">
                  <c:v>44110.332974537036</c:v>
                </c:pt>
                <c:pt idx="25391">
                  <c:v>44110.344837962963</c:v>
                </c:pt>
                <c:pt idx="25392">
                  <c:v>44110.356712962966</c:v>
                </c:pt>
                <c:pt idx="25393">
                  <c:v>44110.373483796298</c:v>
                </c:pt>
                <c:pt idx="25394">
                  <c:v>44110.385104166664</c:v>
                </c:pt>
                <c:pt idx="25395">
                  <c:v>44110.39503472222</c:v>
                </c:pt>
                <c:pt idx="25396">
                  <c:v>44110.403981481482</c:v>
                </c:pt>
                <c:pt idx="25397">
                  <c:v>44110.413124999999</c:v>
                </c:pt>
                <c:pt idx="25398">
                  <c:v>44110.424131944441</c:v>
                </c:pt>
                <c:pt idx="25399">
                  <c:v>44110.431226851855</c:v>
                </c:pt>
                <c:pt idx="25400">
                  <c:v>44110.457627314812</c:v>
                </c:pt>
                <c:pt idx="25401">
                  <c:v>44110.613657407404</c:v>
                </c:pt>
                <c:pt idx="25402">
                  <c:v>44110.626805555556</c:v>
                </c:pt>
                <c:pt idx="25403">
                  <c:v>44110.668842592589</c:v>
                </c:pt>
                <c:pt idx="25404">
                  <c:v>44111.497349537036</c:v>
                </c:pt>
                <c:pt idx="25405">
                  <c:v>44111.504606481481</c:v>
                </c:pt>
                <c:pt idx="25406">
                  <c:v>44111.512569444443</c:v>
                </c:pt>
                <c:pt idx="25407">
                  <c:v>44111.517511574071</c:v>
                </c:pt>
                <c:pt idx="25408">
                  <c:v>44111.522280092591</c:v>
                </c:pt>
                <c:pt idx="25409">
                  <c:v>44111.527256944442</c:v>
                </c:pt>
                <c:pt idx="25410">
                  <c:v>44111.532835648148</c:v>
                </c:pt>
                <c:pt idx="25411">
                  <c:v>44111.5387962963</c:v>
                </c:pt>
                <c:pt idx="25412">
                  <c:v>44111.545636574076</c:v>
                </c:pt>
                <c:pt idx="25413">
                  <c:v>44111.553715277776</c:v>
                </c:pt>
                <c:pt idx="25414">
                  <c:v>44111.561342592591</c:v>
                </c:pt>
                <c:pt idx="25415">
                  <c:v>44111.568136574075</c:v>
                </c:pt>
                <c:pt idx="25416">
                  <c:v>44111.57403935185</c:v>
                </c:pt>
                <c:pt idx="25417">
                  <c:v>44111.580451388887</c:v>
                </c:pt>
                <c:pt idx="25418">
                  <c:v>44111.587534722225</c:v>
                </c:pt>
                <c:pt idx="25419">
                  <c:v>44111.594085648147</c:v>
                </c:pt>
                <c:pt idx="25420">
                  <c:v>44111.601655092592</c:v>
                </c:pt>
                <c:pt idx="25421">
                  <c:v>44111.608819444446</c:v>
                </c:pt>
                <c:pt idx="25422">
                  <c:v>44111.616331018522</c:v>
                </c:pt>
                <c:pt idx="25423">
                  <c:v>44111.623668981483</c:v>
                </c:pt>
                <c:pt idx="25424">
                  <c:v>44111.632465277777</c:v>
                </c:pt>
                <c:pt idx="25425">
                  <c:v>44111.641261574077</c:v>
                </c:pt>
                <c:pt idx="25426">
                  <c:v>44111.657604166663</c:v>
                </c:pt>
                <c:pt idx="25427">
                  <c:v>44111.663958333331</c:v>
                </c:pt>
                <c:pt idx="25428">
                  <c:v>44111.672222222223</c:v>
                </c:pt>
                <c:pt idx="25429">
                  <c:v>44111.677349537036</c:v>
                </c:pt>
                <c:pt idx="25430">
                  <c:v>44111.685358796298</c:v>
                </c:pt>
                <c:pt idx="25431">
                  <c:v>44111.704502314817</c:v>
                </c:pt>
                <c:pt idx="25432">
                  <c:v>44111.710497685184</c:v>
                </c:pt>
                <c:pt idx="25433">
                  <c:v>44111.720995370371</c:v>
                </c:pt>
                <c:pt idx="25434">
                  <c:v>44112.333009259259</c:v>
                </c:pt>
                <c:pt idx="25435">
                  <c:v>44112.344884259262</c:v>
                </c:pt>
                <c:pt idx="25436">
                  <c:v>44112.356620370374</c:v>
                </c:pt>
                <c:pt idx="25437">
                  <c:v>44112.371736111112</c:v>
                </c:pt>
                <c:pt idx="25438">
                  <c:v>44112.381006944444</c:v>
                </c:pt>
                <c:pt idx="25439">
                  <c:v>44112.389965277776</c:v>
                </c:pt>
                <c:pt idx="25440">
                  <c:v>44112.398854166669</c:v>
                </c:pt>
                <c:pt idx="25441">
                  <c:v>44112.406747685185</c:v>
                </c:pt>
                <c:pt idx="25442">
                  <c:v>44112.414421296293</c:v>
                </c:pt>
                <c:pt idx="25443">
                  <c:v>44112.421909722223</c:v>
                </c:pt>
                <c:pt idx="25444">
                  <c:v>44112.428877314815</c:v>
                </c:pt>
                <c:pt idx="25445">
                  <c:v>44112.435868055552</c:v>
                </c:pt>
                <c:pt idx="25446">
                  <c:v>44112.442546296297</c:v>
                </c:pt>
                <c:pt idx="25447">
                  <c:v>44112.455543981479</c:v>
                </c:pt>
                <c:pt idx="25448">
                  <c:v>44112.467210648145</c:v>
                </c:pt>
                <c:pt idx="25449">
                  <c:v>44112.479074074072</c:v>
                </c:pt>
                <c:pt idx="25450">
                  <c:v>44112.484953703701</c:v>
                </c:pt>
                <c:pt idx="25451">
                  <c:v>44112.490567129629</c:v>
                </c:pt>
                <c:pt idx="25452">
                  <c:v>44112.495983796296</c:v>
                </c:pt>
                <c:pt idx="25453">
                  <c:v>44112.501620370371</c:v>
                </c:pt>
                <c:pt idx="25454">
                  <c:v>44112.507847222223</c:v>
                </c:pt>
                <c:pt idx="25455">
                  <c:v>44112.514826388891</c:v>
                </c:pt>
                <c:pt idx="25456">
                  <c:v>44112.52039351852</c:v>
                </c:pt>
                <c:pt idx="25457">
                  <c:v>44112.527037037034</c:v>
                </c:pt>
                <c:pt idx="25458">
                  <c:v>44112.534502314818</c:v>
                </c:pt>
                <c:pt idx="25459">
                  <c:v>44112.540659722225</c:v>
                </c:pt>
                <c:pt idx="25460">
                  <c:v>44112.552245370367</c:v>
                </c:pt>
                <c:pt idx="25461">
                  <c:v>44112.560856481483</c:v>
                </c:pt>
                <c:pt idx="25462">
                  <c:v>44112.566863425927</c:v>
                </c:pt>
                <c:pt idx="25463">
                  <c:v>44112.571875000001</c:v>
                </c:pt>
                <c:pt idx="25464">
                  <c:v>44112.577546296299</c:v>
                </c:pt>
                <c:pt idx="25465">
                  <c:v>44112.615740740737</c:v>
                </c:pt>
                <c:pt idx="25466">
                  <c:v>44112.638935185183</c:v>
                </c:pt>
                <c:pt idx="25467">
                  <c:v>44112.644537037035</c:v>
                </c:pt>
                <c:pt idx="25468">
                  <c:v>44112.675787037035</c:v>
                </c:pt>
                <c:pt idx="25469">
                  <c:v>44112.680763888886</c:v>
                </c:pt>
                <c:pt idx="25470">
                  <c:v>44112.685150462959</c:v>
                </c:pt>
                <c:pt idx="25471">
                  <c:v>44112.690115740741</c:v>
                </c:pt>
                <c:pt idx="25472">
                  <c:v>44112.696006944447</c:v>
                </c:pt>
                <c:pt idx="25473">
                  <c:v>44112.700902777775</c:v>
                </c:pt>
                <c:pt idx="25474">
                  <c:v>44112.709293981483</c:v>
                </c:pt>
                <c:pt idx="25475">
                  <c:v>44112.721168981479</c:v>
                </c:pt>
                <c:pt idx="25476">
                  <c:v>44112.733043981483</c:v>
                </c:pt>
                <c:pt idx="25477">
                  <c:v>44113.397303240738</c:v>
                </c:pt>
                <c:pt idx="25478">
                  <c:v>44113.40896990741</c:v>
                </c:pt>
                <c:pt idx="25479">
                  <c:v>44113.416388888887</c:v>
                </c:pt>
                <c:pt idx="25480">
                  <c:v>44113.425671296296</c:v>
                </c:pt>
                <c:pt idx="25481">
                  <c:v>44113.43273148148</c:v>
                </c:pt>
                <c:pt idx="25482">
                  <c:v>44113.439351851855</c:v>
                </c:pt>
                <c:pt idx="25483">
                  <c:v>44113.445601851854</c:v>
                </c:pt>
                <c:pt idx="25484">
                  <c:v>44113.45212962963</c:v>
                </c:pt>
                <c:pt idx="25485">
                  <c:v>44113.464502314811</c:v>
                </c:pt>
                <c:pt idx="25486">
                  <c:v>44113.539386574077</c:v>
                </c:pt>
                <c:pt idx="25487">
                  <c:v>44113.549097222225</c:v>
                </c:pt>
                <c:pt idx="25488">
                  <c:v>44113.554282407407</c:v>
                </c:pt>
                <c:pt idx="25489">
                  <c:v>44113.574918981481</c:v>
                </c:pt>
                <c:pt idx="25490">
                  <c:v>44113.586886574078</c:v>
                </c:pt>
                <c:pt idx="25491">
                  <c:v>44113.5934375</c:v>
                </c:pt>
                <c:pt idx="25492">
                  <c:v>44113.599965277775</c:v>
                </c:pt>
                <c:pt idx="25493">
                  <c:v>44113.608217592591</c:v>
                </c:pt>
                <c:pt idx="25494">
                  <c:v>44113.620092592595</c:v>
                </c:pt>
                <c:pt idx="25495">
                  <c:v>44113.63076388889</c:v>
                </c:pt>
                <c:pt idx="25496">
                  <c:v>44113.641412037039</c:v>
                </c:pt>
                <c:pt idx="25497">
                  <c:v>44113.651423611111</c:v>
                </c:pt>
                <c:pt idx="25498">
                  <c:v>44113.663298611114</c:v>
                </c:pt>
                <c:pt idx="25499">
                  <c:v>44114.475069444445</c:v>
                </c:pt>
                <c:pt idx="25500">
                  <c:v>44114.481504629628</c:v>
                </c:pt>
                <c:pt idx="25501">
                  <c:v>44114.487361111111</c:v>
                </c:pt>
                <c:pt idx="25502">
                  <c:v>44114.493067129632</c:v>
                </c:pt>
                <c:pt idx="25503">
                  <c:v>44114.536203703705</c:v>
                </c:pt>
                <c:pt idx="25504">
                  <c:v>44114.542905092596</c:v>
                </c:pt>
                <c:pt idx="25505">
                  <c:v>44114.550324074073</c:v>
                </c:pt>
                <c:pt idx="25506">
                  <c:v>44114.55809027778</c:v>
                </c:pt>
                <c:pt idx="25507">
                  <c:v>44114.64366898148</c:v>
                </c:pt>
                <c:pt idx="25508">
                  <c:v>44114.652384259258</c:v>
                </c:pt>
                <c:pt idx="25509">
                  <c:v>44114.663912037038</c:v>
                </c:pt>
                <c:pt idx="25510">
                  <c:v>44114.675810185188</c:v>
                </c:pt>
                <c:pt idx="25511">
                  <c:v>44115.373194444444</c:v>
                </c:pt>
                <c:pt idx="25512">
                  <c:v>44115.385081018518</c:v>
                </c:pt>
                <c:pt idx="25513">
                  <c:v>44115.396851851852</c:v>
                </c:pt>
                <c:pt idx="25514">
                  <c:v>44115.406168981484</c:v>
                </c:pt>
                <c:pt idx="25515">
                  <c:v>44115.414247685185</c:v>
                </c:pt>
                <c:pt idx="25516">
                  <c:v>44115.423206018517</c:v>
                </c:pt>
                <c:pt idx="25517">
                  <c:v>44115.430150462962</c:v>
                </c:pt>
                <c:pt idx="25518">
                  <c:v>44115.437395833331</c:v>
                </c:pt>
                <c:pt idx="25519">
                  <c:v>44115.444675925923</c:v>
                </c:pt>
                <c:pt idx="25520">
                  <c:v>44115.451412037037</c:v>
                </c:pt>
                <c:pt idx="25521">
                  <c:v>44115.457789351851</c:v>
                </c:pt>
                <c:pt idx="25522">
                  <c:v>44115.463773148149</c:v>
                </c:pt>
                <c:pt idx="25523">
                  <c:v>44115.469756944447</c:v>
                </c:pt>
                <c:pt idx="25524">
                  <c:v>44115.475671296299</c:v>
                </c:pt>
                <c:pt idx="25525">
                  <c:v>44115.481435185182</c:v>
                </c:pt>
                <c:pt idx="25526">
                  <c:v>44115.493715277778</c:v>
                </c:pt>
                <c:pt idx="25527">
                  <c:v>44115.510578703703</c:v>
                </c:pt>
                <c:pt idx="25528">
                  <c:v>44115.519305555557</c:v>
                </c:pt>
                <c:pt idx="25529">
                  <c:v>44115.524687500001</c:v>
                </c:pt>
                <c:pt idx="25530">
                  <c:v>44115.529699074075</c:v>
                </c:pt>
                <c:pt idx="25531">
                  <c:v>44115.534710648149</c:v>
                </c:pt>
                <c:pt idx="25532">
                  <c:v>44115.540092592593</c:v>
                </c:pt>
                <c:pt idx="25533">
                  <c:v>44115.547361111108</c:v>
                </c:pt>
                <c:pt idx="25534">
                  <c:v>44115.553449074076</c:v>
                </c:pt>
                <c:pt idx="25535">
                  <c:v>44115.56422453704</c:v>
                </c:pt>
                <c:pt idx="25536">
                  <c:v>44115.569178240738</c:v>
                </c:pt>
                <c:pt idx="25537">
                  <c:v>44115.57408564815</c:v>
                </c:pt>
                <c:pt idx="25538">
                  <c:v>44115.578912037039</c:v>
                </c:pt>
                <c:pt idx="25539">
                  <c:v>44115.590740740743</c:v>
                </c:pt>
                <c:pt idx="25540">
                  <c:v>44115.595393518517</c:v>
                </c:pt>
                <c:pt idx="25541">
                  <c:v>44115.600624999999</c:v>
                </c:pt>
                <c:pt idx="25542">
                  <c:v>44115.609629629631</c:v>
                </c:pt>
                <c:pt idx="25543">
                  <c:v>44115.614155092589</c:v>
                </c:pt>
                <c:pt idx="25544">
                  <c:v>44115.619004629632</c:v>
                </c:pt>
                <c:pt idx="25545">
                  <c:v>44115.632627314815</c:v>
                </c:pt>
                <c:pt idx="25546">
                  <c:v>44115.644907407404</c:v>
                </c:pt>
                <c:pt idx="25547">
                  <c:v>44115.649178240739</c:v>
                </c:pt>
                <c:pt idx="25548">
                  <c:v>44115.654849537037</c:v>
                </c:pt>
                <c:pt idx="25549">
                  <c:v>44115.665254629632</c:v>
                </c:pt>
                <c:pt idx="25550">
                  <c:v>44115.67114583333</c:v>
                </c:pt>
                <c:pt idx="25551">
                  <c:v>44115.677268518521</c:v>
                </c:pt>
                <c:pt idx="25552">
                  <c:v>44115.683263888888</c:v>
                </c:pt>
                <c:pt idx="25553">
                  <c:v>44115.689768518518</c:v>
                </c:pt>
                <c:pt idx="25554">
                  <c:v>44116.372986111113</c:v>
                </c:pt>
                <c:pt idx="25555">
                  <c:v>44116.433067129627</c:v>
                </c:pt>
                <c:pt idx="25556">
                  <c:v>44116.44804398148</c:v>
                </c:pt>
                <c:pt idx="25557">
                  <c:v>44116.48060185185</c:v>
                </c:pt>
                <c:pt idx="25558">
                  <c:v>44116.677094907405</c:v>
                </c:pt>
                <c:pt idx="25559">
                  <c:v>44117.332754629628</c:v>
                </c:pt>
                <c:pt idx="25560">
                  <c:v>44117.344629629632</c:v>
                </c:pt>
                <c:pt idx="25561">
                  <c:v>44117.356493055559</c:v>
                </c:pt>
                <c:pt idx="25562">
                  <c:v>44117.373182870368</c:v>
                </c:pt>
                <c:pt idx="25563">
                  <c:v>44117.383113425924</c:v>
                </c:pt>
                <c:pt idx="25564">
                  <c:v>44117.390798611108</c:v>
                </c:pt>
                <c:pt idx="25565">
                  <c:v>44117.3983912037</c:v>
                </c:pt>
                <c:pt idx="25566">
                  <c:v>44117.407268518517</c:v>
                </c:pt>
                <c:pt idx="25567">
                  <c:v>44117.415763888886</c:v>
                </c:pt>
                <c:pt idx="25568">
                  <c:v>44117.422650462962</c:v>
                </c:pt>
                <c:pt idx="25569">
                  <c:v>44117.429837962962</c:v>
                </c:pt>
                <c:pt idx="25570">
                  <c:v>44117.436921296299</c:v>
                </c:pt>
                <c:pt idx="25571">
                  <c:v>44117.444247685184</c:v>
                </c:pt>
                <c:pt idx="25572">
                  <c:v>44117.451574074075</c:v>
                </c:pt>
                <c:pt idx="25573">
                  <c:v>44117.457928240743</c:v>
                </c:pt>
                <c:pt idx="25574">
                  <c:v>44117.46366898148</c:v>
                </c:pt>
                <c:pt idx="25575">
                  <c:v>44117.469467592593</c:v>
                </c:pt>
                <c:pt idx="25576">
                  <c:v>44117.475243055553</c:v>
                </c:pt>
                <c:pt idx="25577">
                  <c:v>44117.481296296297</c:v>
                </c:pt>
                <c:pt idx="25578">
                  <c:v>44117.487754629627</c:v>
                </c:pt>
                <c:pt idx="25579">
                  <c:v>44117.493541666663</c:v>
                </c:pt>
                <c:pt idx="25580">
                  <c:v>44117.499363425923</c:v>
                </c:pt>
                <c:pt idx="25581">
                  <c:v>44117.504826388889</c:v>
                </c:pt>
                <c:pt idx="25582">
                  <c:v>44117.520266203705</c:v>
                </c:pt>
                <c:pt idx="25583">
                  <c:v>44117.527025462965</c:v>
                </c:pt>
                <c:pt idx="25584">
                  <c:v>44117.53396990741</c:v>
                </c:pt>
                <c:pt idx="25585">
                  <c:v>44117.542951388888</c:v>
                </c:pt>
                <c:pt idx="25586">
                  <c:v>44117.55060185185</c:v>
                </c:pt>
                <c:pt idx="25587">
                  <c:v>44117.567071759258</c:v>
                </c:pt>
                <c:pt idx="25588">
                  <c:v>44117.578668981485</c:v>
                </c:pt>
                <c:pt idx="25589">
                  <c:v>44117.590462962966</c:v>
                </c:pt>
                <c:pt idx="25590">
                  <c:v>44118.349351851852</c:v>
                </c:pt>
                <c:pt idx="25591">
                  <c:v>44118.373067129629</c:v>
                </c:pt>
                <c:pt idx="25592">
                  <c:v>44118.384097222224</c:v>
                </c:pt>
                <c:pt idx="25593">
                  <c:v>44118.394918981481</c:v>
                </c:pt>
                <c:pt idx="25594">
                  <c:v>44118.405266203707</c:v>
                </c:pt>
                <c:pt idx="25595">
                  <c:v>44118.414722222224</c:v>
                </c:pt>
                <c:pt idx="25596">
                  <c:v>44118.424004629633</c:v>
                </c:pt>
                <c:pt idx="25597">
                  <c:v>44118.433483796296</c:v>
                </c:pt>
                <c:pt idx="25598">
                  <c:v>44118.442465277774</c:v>
                </c:pt>
                <c:pt idx="25599">
                  <c:v>44118.451006944444</c:v>
                </c:pt>
                <c:pt idx="25600">
                  <c:v>44118.459548611114</c:v>
                </c:pt>
                <c:pt idx="25601">
                  <c:v>44118.468032407407</c:v>
                </c:pt>
                <c:pt idx="25602">
                  <c:v>44118.476342592592</c:v>
                </c:pt>
                <c:pt idx="25603">
                  <c:v>44118.499166666668</c:v>
                </c:pt>
                <c:pt idx="25604">
                  <c:v>44118.51190972222</c:v>
                </c:pt>
                <c:pt idx="25605">
                  <c:v>44118.517476851855</c:v>
                </c:pt>
                <c:pt idx="25606">
                  <c:v>44118.523564814815</c:v>
                </c:pt>
                <c:pt idx="25607">
                  <c:v>44118.529548611114</c:v>
                </c:pt>
                <c:pt idx="25608">
                  <c:v>44118.536273148151</c:v>
                </c:pt>
                <c:pt idx="25609">
                  <c:v>44118.543344907404</c:v>
                </c:pt>
                <c:pt idx="25610">
                  <c:v>44119.337916666664</c:v>
                </c:pt>
                <c:pt idx="25611">
                  <c:v>44119.349803240744</c:v>
                </c:pt>
                <c:pt idx="25612">
                  <c:v>44119.361666666664</c:v>
                </c:pt>
                <c:pt idx="25613">
                  <c:v>44119.417673611111</c:v>
                </c:pt>
                <c:pt idx="25614">
                  <c:v>44119.427129629628</c:v>
                </c:pt>
                <c:pt idx="25615">
                  <c:v>44119.44462962963</c:v>
                </c:pt>
                <c:pt idx="25616">
                  <c:v>44119.453182870369</c:v>
                </c:pt>
                <c:pt idx="25617">
                  <c:v>44119.462152777778</c:v>
                </c:pt>
                <c:pt idx="25618">
                  <c:v>44119.469918981478</c:v>
                </c:pt>
                <c:pt idx="25619">
                  <c:v>44119.477731481478</c:v>
                </c:pt>
                <c:pt idx="25620">
                  <c:v>44119.484189814815</c:v>
                </c:pt>
                <c:pt idx="25621">
                  <c:v>44119.490694444445</c:v>
                </c:pt>
                <c:pt idx="25622">
                  <c:v>44119.497291666667</c:v>
                </c:pt>
                <c:pt idx="25623">
                  <c:v>44119.503495370373</c:v>
                </c:pt>
                <c:pt idx="25624">
                  <c:v>44119.516273148147</c:v>
                </c:pt>
                <c:pt idx="25625">
                  <c:v>44119.522083333337</c:v>
                </c:pt>
                <c:pt idx="25626">
                  <c:v>44119.527627314812</c:v>
                </c:pt>
                <c:pt idx="25627">
                  <c:v>44119.533101851855</c:v>
                </c:pt>
                <c:pt idx="25628">
                  <c:v>44119.538043981483</c:v>
                </c:pt>
                <c:pt idx="25629">
                  <c:v>44119.543113425927</c:v>
                </c:pt>
                <c:pt idx="25630">
                  <c:v>44119.549016203702</c:v>
                </c:pt>
                <c:pt idx="25631">
                  <c:v>44119.564201388886</c:v>
                </c:pt>
                <c:pt idx="25632">
                  <c:v>44119.589675925927</c:v>
                </c:pt>
                <c:pt idx="25633">
                  <c:v>44119.595509259256</c:v>
                </c:pt>
                <c:pt idx="25634">
                  <c:v>44119.600740740738</c:v>
                </c:pt>
                <c:pt idx="25635">
                  <c:v>44119.639305555553</c:v>
                </c:pt>
                <c:pt idx="25636">
                  <c:v>44119.647789351853</c:v>
                </c:pt>
                <c:pt idx="25637">
                  <c:v>44119.652453703704</c:v>
                </c:pt>
                <c:pt idx="25638">
                  <c:v>44119.705613425926</c:v>
                </c:pt>
                <c:pt idx="25639">
                  <c:v>44120.42324074074</c:v>
                </c:pt>
                <c:pt idx="25640">
                  <c:v>44120.445104166669</c:v>
                </c:pt>
                <c:pt idx="25641">
                  <c:v>44120.464537037034</c:v>
                </c:pt>
                <c:pt idx="25642">
                  <c:v>44120.470277777778</c:v>
                </c:pt>
                <c:pt idx="25643">
                  <c:v>44120.475856481484</c:v>
                </c:pt>
                <c:pt idx="25644">
                  <c:v>44120.481469907405</c:v>
                </c:pt>
                <c:pt idx="25645">
                  <c:v>44120.48704861111</c:v>
                </c:pt>
                <c:pt idx="25646">
                  <c:v>44120.492604166669</c:v>
                </c:pt>
                <c:pt idx="25647">
                  <c:v>44120.497789351852</c:v>
                </c:pt>
                <c:pt idx="25648">
                  <c:v>44120.50309027778</c:v>
                </c:pt>
                <c:pt idx="25649">
                  <c:v>44120.508287037039</c:v>
                </c:pt>
                <c:pt idx="25650">
                  <c:v>44120.513506944444</c:v>
                </c:pt>
                <c:pt idx="25651">
                  <c:v>44120.518761574072</c:v>
                </c:pt>
                <c:pt idx="25652">
                  <c:v>44120.524016203701</c:v>
                </c:pt>
                <c:pt idx="25653">
                  <c:v>44120.529293981483</c:v>
                </c:pt>
                <c:pt idx="25654">
                  <c:v>44120.534548611111</c:v>
                </c:pt>
                <c:pt idx="25655">
                  <c:v>44120.539733796293</c:v>
                </c:pt>
                <c:pt idx="25656">
                  <c:v>44120.54483796296</c:v>
                </c:pt>
                <c:pt idx="25657">
                  <c:v>44120.54960648148</c:v>
                </c:pt>
                <c:pt idx="25658">
                  <c:v>44120.554432870369</c:v>
                </c:pt>
                <c:pt idx="25659">
                  <c:v>44120.559363425928</c:v>
                </c:pt>
                <c:pt idx="25660">
                  <c:v>44120.564085648148</c:v>
                </c:pt>
                <c:pt idx="25661">
                  <c:v>44120.568645833337</c:v>
                </c:pt>
                <c:pt idx="25662">
                  <c:v>44120.573148148149</c:v>
                </c:pt>
                <c:pt idx="25663">
                  <c:v>44120.577592592592</c:v>
                </c:pt>
                <c:pt idx="25664">
                  <c:v>44120.582083333335</c:v>
                </c:pt>
                <c:pt idx="25665">
                  <c:v>44120.590763888889</c:v>
                </c:pt>
                <c:pt idx="25666">
                  <c:v>44120.594930555555</c:v>
                </c:pt>
                <c:pt idx="25667">
                  <c:v>44120.599097222221</c:v>
                </c:pt>
                <c:pt idx="25668">
                  <c:v>44120.60292824074</c:v>
                </c:pt>
                <c:pt idx="25669">
                  <c:v>44120.625289351854</c:v>
                </c:pt>
                <c:pt idx="25670">
                  <c:v>44120.656377314815</c:v>
                </c:pt>
                <c:pt idx="25671">
                  <c:v>44120.73133101852</c:v>
                </c:pt>
                <c:pt idx="25672">
                  <c:v>44122.359456018516</c:v>
                </c:pt>
                <c:pt idx="25673">
                  <c:v>44122.368217592593</c:v>
                </c:pt>
                <c:pt idx="25674">
                  <c:v>44122.591423611113</c:v>
                </c:pt>
                <c:pt idx="25675">
                  <c:v>44122.59615740741</c:v>
                </c:pt>
                <c:pt idx="25676">
                  <c:v>44122.601574074077</c:v>
                </c:pt>
                <c:pt idx="25677">
                  <c:v>44122.609872685185</c:v>
                </c:pt>
                <c:pt idx="25678">
                  <c:v>44122.618541666663</c:v>
                </c:pt>
                <c:pt idx="25679">
                  <c:v>44122.63921296296</c:v>
                </c:pt>
                <c:pt idx="25680">
                  <c:v>44122.651006944441</c:v>
                </c:pt>
                <c:pt idx="25681">
                  <c:v>44122.660856481481</c:v>
                </c:pt>
                <c:pt idx="25682">
                  <c:v>44122.667870370373</c:v>
                </c:pt>
                <c:pt idx="25683">
                  <c:v>44122.67559027778</c:v>
                </c:pt>
                <c:pt idx="25684">
                  <c:v>44122.682326388887</c:v>
                </c:pt>
                <c:pt idx="25685">
                  <c:v>44122.689687500002</c:v>
                </c:pt>
                <c:pt idx="25686">
                  <c:v>44122.696655092594</c:v>
                </c:pt>
                <c:pt idx="25687">
                  <c:v>44122.717465277776</c:v>
                </c:pt>
                <c:pt idx="25688">
                  <c:v>44122.724965277775</c:v>
                </c:pt>
                <c:pt idx="25689">
                  <c:v>44122.732835648145</c:v>
                </c:pt>
                <c:pt idx="25690">
                  <c:v>44122.752430555556</c:v>
                </c:pt>
                <c:pt idx="25691">
                  <c:v>44123.33766203704</c:v>
                </c:pt>
                <c:pt idx="25692">
                  <c:v>44123.349537037036</c:v>
                </c:pt>
                <c:pt idx="25693">
                  <c:v>44123.361354166664</c:v>
                </c:pt>
                <c:pt idx="25694">
                  <c:v>44123.372071759259</c:v>
                </c:pt>
                <c:pt idx="25695">
                  <c:v>44123.382094907407</c:v>
                </c:pt>
                <c:pt idx="25696">
                  <c:v>44123.391724537039</c:v>
                </c:pt>
                <c:pt idx="25697">
                  <c:v>44123.400625000002</c:v>
                </c:pt>
                <c:pt idx="25698">
                  <c:v>44123.409849537034</c:v>
                </c:pt>
                <c:pt idx="25699">
                  <c:v>44123.417905092596</c:v>
                </c:pt>
                <c:pt idx="25700">
                  <c:v>44123.425949074073</c:v>
                </c:pt>
                <c:pt idx="25701">
                  <c:v>44123.433553240742</c:v>
                </c:pt>
                <c:pt idx="25702">
                  <c:v>44123.441516203704</c:v>
                </c:pt>
                <c:pt idx="25703">
                  <c:v>44123.448518518519</c:v>
                </c:pt>
                <c:pt idx="25704">
                  <c:v>44123.455046296294</c:v>
                </c:pt>
                <c:pt idx="25705">
                  <c:v>44123.469664351855</c:v>
                </c:pt>
                <c:pt idx="25706">
                  <c:v>44123.477384259262</c:v>
                </c:pt>
                <c:pt idx="25707">
                  <c:v>44123.484201388892</c:v>
                </c:pt>
                <c:pt idx="25708">
                  <c:v>44123.490995370368</c:v>
                </c:pt>
                <c:pt idx="25709">
                  <c:v>44123.497511574074</c:v>
                </c:pt>
                <c:pt idx="25710">
                  <c:v>44123.503854166665</c:v>
                </c:pt>
                <c:pt idx="25711">
                  <c:v>44123.51635416667</c:v>
                </c:pt>
                <c:pt idx="25712">
                  <c:v>44123.553425925929</c:v>
                </c:pt>
                <c:pt idx="25713">
                  <c:v>44123.558206018519</c:v>
                </c:pt>
                <c:pt idx="25714">
                  <c:v>44123.562673611108</c:v>
                </c:pt>
                <c:pt idx="25715">
                  <c:v>44123.567546296297</c:v>
                </c:pt>
                <c:pt idx="25716">
                  <c:v>44123.573414351849</c:v>
                </c:pt>
                <c:pt idx="25717">
                  <c:v>44123.579143518517</c:v>
                </c:pt>
                <c:pt idx="25718">
                  <c:v>44123.583425925928</c:v>
                </c:pt>
                <c:pt idx="25719">
                  <c:v>44123.588067129633</c:v>
                </c:pt>
                <c:pt idx="25720">
                  <c:v>44123.592233796298</c:v>
                </c:pt>
                <c:pt idx="25721">
                  <c:v>44123.596307870372</c:v>
                </c:pt>
                <c:pt idx="25722">
                  <c:v>44123.600405092591</c:v>
                </c:pt>
                <c:pt idx="25723">
                  <c:v>44123.605023148149</c:v>
                </c:pt>
                <c:pt idx="25724">
                  <c:v>44123.610763888886</c:v>
                </c:pt>
                <c:pt idx="25725">
                  <c:v>44123.619803240741</c:v>
                </c:pt>
                <c:pt idx="25726">
                  <c:v>44123.629027777781</c:v>
                </c:pt>
                <c:pt idx="25727">
                  <c:v>44123.634467592594</c:v>
                </c:pt>
                <c:pt idx="25728">
                  <c:v>44123.63962962963</c:v>
                </c:pt>
                <c:pt idx="25729">
                  <c:v>44123.645208333335</c:v>
                </c:pt>
                <c:pt idx="25730">
                  <c:v>44123.656909722224</c:v>
                </c:pt>
                <c:pt idx="25731">
                  <c:v>44123.665312500001</c:v>
                </c:pt>
                <c:pt idx="25732">
                  <c:v>44123.671574074076</c:v>
                </c:pt>
                <c:pt idx="25733">
                  <c:v>44123.678043981483</c:v>
                </c:pt>
                <c:pt idx="25734">
                  <c:v>44123.683865740742</c:v>
                </c:pt>
                <c:pt idx="25735">
                  <c:v>44123.695752314816</c:v>
                </c:pt>
                <c:pt idx="25736">
                  <c:v>44123.719513888886</c:v>
                </c:pt>
                <c:pt idx="25737">
                  <c:v>44123.731400462966</c:v>
                </c:pt>
                <c:pt idx="25738">
                  <c:v>44124.337962962964</c:v>
                </c:pt>
                <c:pt idx="25739">
                  <c:v>44124.34983796296</c:v>
                </c:pt>
                <c:pt idx="25740">
                  <c:v>44124.494317129633</c:v>
                </c:pt>
                <c:pt idx="25741">
                  <c:v>44124.500856481478</c:v>
                </c:pt>
                <c:pt idx="25742">
                  <c:v>44124.513020833336</c:v>
                </c:pt>
                <c:pt idx="25743">
                  <c:v>44124.523981481485</c:v>
                </c:pt>
                <c:pt idx="25744">
                  <c:v>44124.52921296296</c:v>
                </c:pt>
                <c:pt idx="25745">
                  <c:v>44124.534791666665</c:v>
                </c:pt>
                <c:pt idx="25746">
                  <c:v>44124.541481481479</c:v>
                </c:pt>
                <c:pt idx="25747">
                  <c:v>44124.547013888892</c:v>
                </c:pt>
                <c:pt idx="25748">
                  <c:v>44124.552685185183</c:v>
                </c:pt>
                <c:pt idx="25749">
                  <c:v>44124.55840277778</c:v>
                </c:pt>
                <c:pt idx="25750">
                  <c:v>44124.564884259256</c:v>
                </c:pt>
                <c:pt idx="25751">
                  <c:v>44124.573796296296</c:v>
                </c:pt>
                <c:pt idx="25752">
                  <c:v>44124.584062499998</c:v>
                </c:pt>
                <c:pt idx="25753">
                  <c:v>44124.58929398148</c:v>
                </c:pt>
                <c:pt idx="25754">
                  <c:v>44124.598877314813</c:v>
                </c:pt>
                <c:pt idx="25755">
                  <c:v>44124.60527777778</c:v>
                </c:pt>
                <c:pt idx="25756">
                  <c:v>44124.614675925928</c:v>
                </c:pt>
                <c:pt idx="25757">
                  <c:v>44124.62636574074</c:v>
                </c:pt>
                <c:pt idx="25758">
                  <c:v>44124.634108796294</c:v>
                </c:pt>
                <c:pt idx="25759">
                  <c:v>44124.645983796298</c:v>
                </c:pt>
                <c:pt idx="25760">
                  <c:v>44124.657384259262</c:v>
                </c:pt>
                <c:pt idx="25761">
                  <c:v>44124.66201388889</c:v>
                </c:pt>
                <c:pt idx="25762">
                  <c:v>44124.667858796296</c:v>
                </c:pt>
                <c:pt idx="25763">
                  <c:v>44124.672893518517</c:v>
                </c:pt>
                <c:pt idx="25764">
                  <c:v>44124.679456018515</c:v>
                </c:pt>
                <c:pt idx="25765">
                  <c:v>44124.684513888889</c:v>
                </c:pt>
                <c:pt idx="25766">
                  <c:v>44124.689756944441</c:v>
                </c:pt>
                <c:pt idx="25767">
                  <c:v>44124.69699074074</c:v>
                </c:pt>
                <c:pt idx="25768">
                  <c:v>44124.705937500003</c:v>
                </c:pt>
                <c:pt idx="25769">
                  <c:v>44124.717534722222</c:v>
                </c:pt>
                <c:pt idx="25770">
                  <c:v>44124.724953703706</c:v>
                </c:pt>
                <c:pt idx="25771">
                  <c:v>44124.732442129629</c:v>
                </c:pt>
                <c:pt idx="25772">
                  <c:v>44124.744317129633</c:v>
                </c:pt>
                <c:pt idx="25773">
                  <c:v>44125.598437499997</c:v>
                </c:pt>
                <c:pt idx="25774">
                  <c:v>44125.608287037037</c:v>
                </c:pt>
                <c:pt idx="25775">
                  <c:v>44125.614745370367</c:v>
                </c:pt>
                <c:pt idx="25776">
                  <c:v>44125.619664351849</c:v>
                </c:pt>
                <c:pt idx="25777">
                  <c:v>44125.628009259257</c:v>
                </c:pt>
                <c:pt idx="25778">
                  <c:v>44125.637604166666</c:v>
                </c:pt>
                <c:pt idx="25779">
                  <c:v>44125.64199074074</c:v>
                </c:pt>
                <c:pt idx="25780">
                  <c:v>44125.646840277775</c:v>
                </c:pt>
                <c:pt idx="25781">
                  <c:v>44125.65283564815</c:v>
                </c:pt>
                <c:pt idx="25782">
                  <c:v>44125.661412037036</c:v>
                </c:pt>
                <c:pt idx="25783">
                  <c:v>44125.668807870374</c:v>
                </c:pt>
                <c:pt idx="25784">
                  <c:v>44125.67664351852</c:v>
                </c:pt>
                <c:pt idx="25785">
                  <c:v>44125.685752314814</c:v>
                </c:pt>
                <c:pt idx="25786">
                  <c:v>44125.694756944446</c:v>
                </c:pt>
                <c:pt idx="25787">
                  <c:v>44125.702291666668</c:v>
                </c:pt>
                <c:pt idx="25788">
                  <c:v>44125.714166666665</c:v>
                </c:pt>
                <c:pt idx="25789">
                  <c:v>44125.726053240738</c:v>
                </c:pt>
                <c:pt idx="25790">
                  <c:v>44126.337465277778</c:v>
                </c:pt>
                <c:pt idx="25791">
                  <c:v>44126.349340277775</c:v>
                </c:pt>
                <c:pt idx="25792">
                  <c:v>44126.361215277779</c:v>
                </c:pt>
                <c:pt idx="25793">
                  <c:v>44126.373032407406</c:v>
                </c:pt>
                <c:pt idx="25794">
                  <c:v>44126.383888888886</c:v>
                </c:pt>
                <c:pt idx="25795">
                  <c:v>44126.395138888889</c:v>
                </c:pt>
                <c:pt idx="25796">
                  <c:v>44126.404409722221</c:v>
                </c:pt>
                <c:pt idx="25797">
                  <c:v>44126.412916666668</c:v>
                </c:pt>
                <c:pt idx="25798">
                  <c:v>44126.420428240737</c:v>
                </c:pt>
                <c:pt idx="25799">
                  <c:v>44126.427881944444</c:v>
                </c:pt>
                <c:pt idx="25800">
                  <c:v>44126.435648148145</c:v>
                </c:pt>
                <c:pt idx="25801">
                  <c:v>44126.443159722221</c:v>
                </c:pt>
                <c:pt idx="25802">
                  <c:v>44126.450555555559</c:v>
                </c:pt>
                <c:pt idx="25803">
                  <c:v>44126.458067129628</c:v>
                </c:pt>
                <c:pt idx="25804">
                  <c:v>44126.46534722222</c:v>
                </c:pt>
                <c:pt idx="25805">
                  <c:v>44126.472037037034</c:v>
                </c:pt>
                <c:pt idx="25806">
                  <c:v>44126.478472222225</c:v>
                </c:pt>
                <c:pt idx="25807">
                  <c:v>44126.484942129631</c:v>
                </c:pt>
                <c:pt idx="25808">
                  <c:v>44126.491388888891</c:v>
                </c:pt>
                <c:pt idx="25809">
                  <c:v>44126.497534722221</c:v>
                </c:pt>
                <c:pt idx="25810">
                  <c:v>44126.503391203703</c:v>
                </c:pt>
                <c:pt idx="25811">
                  <c:v>44126.509131944447</c:v>
                </c:pt>
                <c:pt idx="25812">
                  <c:v>44126.514756944445</c:v>
                </c:pt>
                <c:pt idx="25813">
                  <c:v>44126.520462962966</c:v>
                </c:pt>
                <c:pt idx="25814">
                  <c:v>44126.526238425926</c:v>
                </c:pt>
                <c:pt idx="25815">
                  <c:v>44126.537233796298</c:v>
                </c:pt>
                <c:pt idx="25816">
                  <c:v>44126.572800925926</c:v>
                </c:pt>
                <c:pt idx="25817">
                  <c:v>44126.577384259261</c:v>
                </c:pt>
                <c:pt idx="25818">
                  <c:v>44126.581886574073</c:v>
                </c:pt>
                <c:pt idx="25819">
                  <c:v>44126.586342592593</c:v>
                </c:pt>
                <c:pt idx="25820">
                  <c:v>44126.590729166666</c:v>
                </c:pt>
                <c:pt idx="25821">
                  <c:v>44126.594965277778</c:v>
                </c:pt>
                <c:pt idx="25822">
                  <c:v>44126.59920138889</c:v>
                </c:pt>
                <c:pt idx="25823">
                  <c:v>44126.603356481479</c:v>
                </c:pt>
                <c:pt idx="25824">
                  <c:v>44126.607465277775</c:v>
                </c:pt>
                <c:pt idx="25825">
                  <c:v>44127.423113425924</c:v>
                </c:pt>
                <c:pt idx="25826">
                  <c:v>44127.469490740739</c:v>
                </c:pt>
                <c:pt idx="25827">
                  <c:v>44127.475532407407</c:v>
                </c:pt>
                <c:pt idx="25828">
                  <c:v>44127.48741898148</c:v>
                </c:pt>
                <c:pt idx="25829">
                  <c:v>44127.498414351852</c:v>
                </c:pt>
                <c:pt idx="25830">
                  <c:v>44127.503645833334</c:v>
                </c:pt>
                <c:pt idx="25831">
                  <c:v>44127.508622685185</c:v>
                </c:pt>
                <c:pt idx="25832">
                  <c:v>44127.513865740744</c:v>
                </c:pt>
                <c:pt idx="25833">
                  <c:v>44127.520312499997</c:v>
                </c:pt>
                <c:pt idx="25834">
                  <c:v>44127.527222222219</c:v>
                </c:pt>
                <c:pt idx="25835">
                  <c:v>44127.533391203702</c:v>
                </c:pt>
                <c:pt idx="25836">
                  <c:v>44127.538645833331</c:v>
                </c:pt>
                <c:pt idx="25837">
                  <c:v>44127.543865740743</c:v>
                </c:pt>
                <c:pt idx="25838">
                  <c:v>44127.553912037038</c:v>
                </c:pt>
                <c:pt idx="25839">
                  <c:v>44127.559965277775</c:v>
                </c:pt>
                <c:pt idx="25840">
                  <c:v>44127.567407407405</c:v>
                </c:pt>
                <c:pt idx="25841">
                  <c:v>44127.572893518518</c:v>
                </c:pt>
                <c:pt idx="25842">
                  <c:v>44127.578587962962</c:v>
                </c:pt>
                <c:pt idx="25843">
                  <c:v>44127.584537037037</c:v>
                </c:pt>
                <c:pt idx="25844">
                  <c:v>44127.594664351855</c:v>
                </c:pt>
                <c:pt idx="25845">
                  <c:v>44127.60633101852</c:v>
                </c:pt>
                <c:pt idx="25846">
                  <c:v>44127.613796296297</c:v>
                </c:pt>
                <c:pt idx="25847">
                  <c:v>44127.624224537038</c:v>
                </c:pt>
                <c:pt idx="25848">
                  <c:v>44127.636099537034</c:v>
                </c:pt>
                <c:pt idx="25849">
                  <c:v>44127.647974537038</c:v>
                </c:pt>
                <c:pt idx="25850">
                  <c:v>44128.459062499998</c:v>
                </c:pt>
                <c:pt idx="25851">
                  <c:v>44128.464537037034</c:v>
                </c:pt>
                <c:pt idx="25852">
                  <c:v>44128.470069444447</c:v>
                </c:pt>
                <c:pt idx="25853">
                  <c:v>44128.475486111114</c:v>
                </c:pt>
                <c:pt idx="25854">
                  <c:v>44128.492465277777</c:v>
                </c:pt>
                <c:pt idx="25855">
                  <c:v>44128.497673611113</c:v>
                </c:pt>
                <c:pt idx="25856">
                  <c:v>44128.503240740742</c:v>
                </c:pt>
                <c:pt idx="25857">
                  <c:v>44128.508460648147</c:v>
                </c:pt>
                <c:pt idx="25858">
                  <c:v>44128.528912037036</c:v>
                </c:pt>
                <c:pt idx="25859">
                  <c:v>44128.557997685188</c:v>
                </c:pt>
                <c:pt idx="25860">
                  <c:v>44128.562627314815</c:v>
                </c:pt>
                <c:pt idx="25861">
                  <c:v>44128.585219907407</c:v>
                </c:pt>
                <c:pt idx="25862">
                  <c:v>44128.59002314815</c:v>
                </c:pt>
                <c:pt idx="25863">
                  <c:v>44128.595289351855</c:v>
                </c:pt>
                <c:pt idx="25864">
                  <c:v>44129.420057870368</c:v>
                </c:pt>
                <c:pt idx="25865">
                  <c:v>44129.426678240743</c:v>
                </c:pt>
                <c:pt idx="25866">
                  <c:v>44129.433217592596</c:v>
                </c:pt>
                <c:pt idx="25867">
                  <c:v>44129.439745370371</c:v>
                </c:pt>
                <c:pt idx="25868">
                  <c:v>44129.447627314818</c:v>
                </c:pt>
                <c:pt idx="25869">
                  <c:v>44129.454212962963</c:v>
                </c:pt>
                <c:pt idx="25870">
                  <c:v>44129.461550925924</c:v>
                </c:pt>
                <c:pt idx="25871">
                  <c:v>44129.46980324074</c:v>
                </c:pt>
                <c:pt idx="25872">
                  <c:v>44129.476678240739</c:v>
                </c:pt>
                <c:pt idx="25873">
                  <c:v>44129.484097222223</c:v>
                </c:pt>
                <c:pt idx="25874">
                  <c:v>44129.492754629631</c:v>
                </c:pt>
                <c:pt idx="25875">
                  <c:v>44129.498298611114</c:v>
                </c:pt>
                <c:pt idx="25876">
                  <c:v>44129.504907407405</c:v>
                </c:pt>
                <c:pt idx="25877">
                  <c:v>44129.513738425929</c:v>
                </c:pt>
                <c:pt idx="25878">
                  <c:v>44129.525509259256</c:v>
                </c:pt>
                <c:pt idx="25879">
                  <c:v>44129.531412037039</c:v>
                </c:pt>
                <c:pt idx="25880">
                  <c:v>44129.565763888888</c:v>
                </c:pt>
                <c:pt idx="25881">
                  <c:v>44129.584120370368</c:v>
                </c:pt>
                <c:pt idx="25882">
                  <c:v>44129.618263888886</c:v>
                </c:pt>
                <c:pt idx="25883">
                  <c:v>44129.653379629628</c:v>
                </c:pt>
                <c:pt idx="25884">
                  <c:v>44129.680138888885</c:v>
                </c:pt>
                <c:pt idx="25885">
                  <c:v>44129.692106481481</c:v>
                </c:pt>
                <c:pt idx="25886">
                  <c:v>44129.70380787037</c:v>
                </c:pt>
                <c:pt idx="25887">
                  <c:v>44130.333020833335</c:v>
                </c:pt>
                <c:pt idx="25888">
                  <c:v>44130.349826388891</c:v>
                </c:pt>
                <c:pt idx="25889">
                  <c:v>44130.361701388887</c:v>
                </c:pt>
                <c:pt idx="25890">
                  <c:v>44130.37358796296</c:v>
                </c:pt>
                <c:pt idx="25891">
                  <c:v>44130.385451388887</c:v>
                </c:pt>
                <c:pt idx="25892">
                  <c:v>44130.397222222222</c:v>
                </c:pt>
                <c:pt idx="25893">
                  <c:v>44130.406585648147</c:v>
                </c:pt>
                <c:pt idx="25894">
                  <c:v>44130.415416666663</c:v>
                </c:pt>
                <c:pt idx="25895">
                  <c:v>44130.423587962963</c:v>
                </c:pt>
                <c:pt idx="25896">
                  <c:v>44130.431956018518</c:v>
                </c:pt>
                <c:pt idx="25897">
                  <c:v>44130.440937500003</c:v>
                </c:pt>
                <c:pt idx="25898">
                  <c:v>44130.449490740742</c:v>
                </c:pt>
                <c:pt idx="25899">
                  <c:v>44130.456863425927</c:v>
                </c:pt>
                <c:pt idx="25900">
                  <c:v>44130.464305555557</c:v>
                </c:pt>
                <c:pt idx="25901">
                  <c:v>44130.471689814818</c:v>
                </c:pt>
                <c:pt idx="25902">
                  <c:v>44130.47824074074</c:v>
                </c:pt>
                <c:pt idx="25903">
                  <c:v>44130.484791666669</c:v>
                </c:pt>
                <c:pt idx="25904">
                  <c:v>44130.491319444445</c:v>
                </c:pt>
                <c:pt idx="25905">
                  <c:v>44130.497418981482</c:v>
                </c:pt>
                <c:pt idx="25906">
                  <c:v>44130.503310185188</c:v>
                </c:pt>
                <c:pt idx="25907">
                  <c:v>44130.50922453704</c:v>
                </c:pt>
                <c:pt idx="25908">
                  <c:v>44130.515150462961</c:v>
                </c:pt>
                <c:pt idx="25909">
                  <c:v>44130.521087962959</c:v>
                </c:pt>
                <c:pt idx="25910">
                  <c:v>44130.526932870373</c:v>
                </c:pt>
                <c:pt idx="25911">
                  <c:v>44130.532777777778</c:v>
                </c:pt>
                <c:pt idx="25912">
                  <c:v>44130.538657407407</c:v>
                </c:pt>
                <c:pt idx="25913">
                  <c:v>44130.544571759259</c:v>
                </c:pt>
                <c:pt idx="25914">
                  <c:v>44130.550555555557</c:v>
                </c:pt>
                <c:pt idx="25915">
                  <c:v>44130.562025462961</c:v>
                </c:pt>
                <c:pt idx="25916">
                  <c:v>44130.567604166667</c:v>
                </c:pt>
                <c:pt idx="25917">
                  <c:v>44130.589803240742</c:v>
                </c:pt>
                <c:pt idx="25918">
                  <c:v>44130.66238425926</c:v>
                </c:pt>
                <c:pt idx="25919">
                  <c:v>44130.679571759261</c:v>
                </c:pt>
                <c:pt idx="25920">
                  <c:v>44130.69767361111</c:v>
                </c:pt>
                <c:pt idx="25921">
                  <c:v>44130.703692129631</c:v>
                </c:pt>
                <c:pt idx="25922">
                  <c:v>44130.718136574076</c:v>
                </c:pt>
                <c:pt idx="25923">
                  <c:v>44130.72996527778</c:v>
                </c:pt>
                <c:pt idx="25924">
                  <c:v>44131.550023148149</c:v>
                </c:pt>
                <c:pt idx="25925">
                  <c:v>44131.567256944443</c:v>
                </c:pt>
                <c:pt idx="25926">
                  <c:v>44132.675046296295</c:v>
                </c:pt>
                <c:pt idx="25927">
                  <c:v>44133.332731481481</c:v>
                </c:pt>
                <c:pt idx="25928">
                  <c:v>44133.34952546296</c:v>
                </c:pt>
                <c:pt idx="25929">
                  <c:v>44133.373298611114</c:v>
                </c:pt>
                <c:pt idx="25930">
                  <c:v>44133.38517361111</c:v>
                </c:pt>
                <c:pt idx="25931">
                  <c:v>44133.397037037037</c:v>
                </c:pt>
                <c:pt idx="25932">
                  <c:v>44133.408726851849</c:v>
                </c:pt>
                <c:pt idx="25933">
                  <c:v>44133.417453703703</c:v>
                </c:pt>
                <c:pt idx="25934">
                  <c:v>44133.42559027778</c:v>
                </c:pt>
                <c:pt idx="25935">
                  <c:v>44133.432997685188</c:v>
                </c:pt>
                <c:pt idx="25936">
                  <c:v>44133.440821759257</c:v>
                </c:pt>
                <c:pt idx="25937">
                  <c:v>44133.448287037034</c:v>
                </c:pt>
                <c:pt idx="25938">
                  <c:v>44133.455555555556</c:v>
                </c:pt>
                <c:pt idx="25939">
                  <c:v>44133.462245370371</c:v>
                </c:pt>
                <c:pt idx="25940">
                  <c:v>44133.468784722223</c:v>
                </c:pt>
                <c:pt idx="25941">
                  <c:v>44133.475312499999</c:v>
                </c:pt>
                <c:pt idx="25942">
                  <c:v>44133.481898148151</c:v>
                </c:pt>
                <c:pt idx="25943">
                  <c:v>44133.488194444442</c:v>
                </c:pt>
                <c:pt idx="25944">
                  <c:v>44133.494664351849</c:v>
                </c:pt>
                <c:pt idx="25945">
                  <c:v>44133.507025462961</c:v>
                </c:pt>
                <c:pt idx="25946">
                  <c:v>44133.637418981481</c:v>
                </c:pt>
                <c:pt idx="25947">
                  <c:v>44133.660069444442</c:v>
                </c:pt>
                <c:pt idx="25948">
                  <c:v>44133.664166666669</c:v>
                </c:pt>
                <c:pt idx="25949">
                  <c:v>44133.681192129632</c:v>
                </c:pt>
                <c:pt idx="25950">
                  <c:v>44133.692835648151</c:v>
                </c:pt>
                <c:pt idx="25951">
                  <c:v>44133.698912037034</c:v>
                </c:pt>
                <c:pt idx="25952">
                  <c:v>44133.704444444447</c:v>
                </c:pt>
                <c:pt idx="25953">
                  <c:v>44133.716747685183</c:v>
                </c:pt>
                <c:pt idx="25954">
                  <c:v>44133.723425925928</c:v>
                </c:pt>
                <c:pt idx="25955">
                  <c:v>44133.730937499997</c:v>
                </c:pt>
                <c:pt idx="25956">
                  <c:v>44133.739942129629</c:v>
                </c:pt>
                <c:pt idx="25957">
                  <c:v>44133.750775462962</c:v>
                </c:pt>
                <c:pt idx="25958">
                  <c:v>44134.451817129629</c:v>
                </c:pt>
                <c:pt idx="25959">
                  <c:v>44134.483090277776</c:v>
                </c:pt>
                <c:pt idx="25960">
                  <c:v>44134.522881944446</c:v>
                </c:pt>
                <c:pt idx="25961">
                  <c:v>44134.551851851851</c:v>
                </c:pt>
                <c:pt idx="25962">
                  <c:v>44134.572847222225</c:v>
                </c:pt>
                <c:pt idx="25963">
                  <c:v>44134.634675925925</c:v>
                </c:pt>
                <c:pt idx="25964">
                  <c:v>44134.642696759256</c:v>
                </c:pt>
                <c:pt idx="25965">
                  <c:v>44137.450567129628</c:v>
                </c:pt>
                <c:pt idx="25966">
                  <c:v>44137.497939814813</c:v>
                </c:pt>
                <c:pt idx="25967">
                  <c:v>44137.50408564815</c:v>
                </c:pt>
                <c:pt idx="25968">
                  <c:v>44137.509837962964</c:v>
                </c:pt>
                <c:pt idx="25969">
                  <c:v>44137.526377314818</c:v>
                </c:pt>
                <c:pt idx="25970">
                  <c:v>44137.531574074077</c:v>
                </c:pt>
                <c:pt idx="25971">
                  <c:v>44137.536909722221</c:v>
                </c:pt>
                <c:pt idx="25972">
                  <c:v>44137.542268518519</c:v>
                </c:pt>
                <c:pt idx="25973">
                  <c:v>44137.547546296293</c:v>
                </c:pt>
                <c:pt idx="25974">
                  <c:v>44137.55269675926</c:v>
                </c:pt>
                <c:pt idx="25975">
                  <c:v>44137.557789351849</c:v>
                </c:pt>
                <c:pt idx="25976">
                  <c:v>44137.562916666669</c:v>
                </c:pt>
                <c:pt idx="25977">
                  <c:v>44137.567916666667</c:v>
                </c:pt>
                <c:pt idx="25978">
                  <c:v>44137.572847222225</c:v>
                </c:pt>
                <c:pt idx="25979">
                  <c:v>44137.577789351853</c:v>
                </c:pt>
                <c:pt idx="25980">
                  <c:v>44137.582696759258</c:v>
                </c:pt>
                <c:pt idx="25981">
                  <c:v>44137.587384259263</c:v>
                </c:pt>
                <c:pt idx="25982">
                  <c:v>44137.592349537037</c:v>
                </c:pt>
                <c:pt idx="25983">
                  <c:v>44137.603009259263</c:v>
                </c:pt>
                <c:pt idx="25984">
                  <c:v>44137.617824074077</c:v>
                </c:pt>
                <c:pt idx="25985">
                  <c:v>44137.62332175926</c:v>
                </c:pt>
                <c:pt idx="25986">
                  <c:v>44137.630509259259</c:v>
                </c:pt>
                <c:pt idx="25987">
                  <c:v>44137.661620370367</c:v>
                </c:pt>
                <c:pt idx="25988">
                  <c:v>44137.665821759256</c:v>
                </c:pt>
                <c:pt idx="25989">
                  <c:v>44137.670324074075</c:v>
                </c:pt>
                <c:pt idx="25990">
                  <c:v>44137.674976851849</c:v>
                </c:pt>
                <c:pt idx="25991">
                  <c:v>44137.680868055555</c:v>
                </c:pt>
                <c:pt idx="25992">
                  <c:v>44137.6875</c:v>
                </c:pt>
                <c:pt idx="25993">
                  <c:v>44137.695740740739</c:v>
                </c:pt>
                <c:pt idx="25994">
                  <c:v>44137.706562500003</c:v>
                </c:pt>
                <c:pt idx="25995">
                  <c:v>44137.718425925923</c:v>
                </c:pt>
                <c:pt idx="25996">
                  <c:v>44137.730428240742</c:v>
                </c:pt>
                <c:pt idx="25997">
                  <c:v>44137.742303240739</c:v>
                </c:pt>
                <c:pt idx="25998">
                  <c:v>44138.384259259263</c:v>
                </c:pt>
                <c:pt idx="25999">
                  <c:v>44138.397638888891</c:v>
                </c:pt>
                <c:pt idx="26000">
                  <c:v>44138.411747685182</c:v>
                </c:pt>
                <c:pt idx="26001">
                  <c:v>44138.440046296295</c:v>
                </c:pt>
                <c:pt idx="26002">
                  <c:v>44138.543136574073</c:v>
                </c:pt>
                <c:pt idx="26003">
                  <c:v>44138.59</c:v>
                </c:pt>
                <c:pt idx="26004">
                  <c:v>44138.63616898148</c:v>
                </c:pt>
                <c:pt idx="26005">
                  <c:v>44138.645115740743</c:v>
                </c:pt>
                <c:pt idx="26006">
                  <c:v>44138.676701388889</c:v>
                </c:pt>
                <c:pt idx="26007">
                  <c:v>44138.688587962963</c:v>
                </c:pt>
                <c:pt idx="26008">
                  <c:v>44138.700474537036</c:v>
                </c:pt>
                <c:pt idx="26009">
                  <c:v>44139.37939814815</c:v>
                </c:pt>
                <c:pt idx="26010">
                  <c:v>44139.388877314814</c:v>
                </c:pt>
                <c:pt idx="26011">
                  <c:v>44139.397962962961</c:v>
                </c:pt>
                <c:pt idx="26012">
                  <c:v>44139.407268518517</c:v>
                </c:pt>
                <c:pt idx="26013">
                  <c:v>44139.417048611111</c:v>
                </c:pt>
                <c:pt idx="26014">
                  <c:v>44139.42423611111</c:v>
                </c:pt>
                <c:pt idx="26015">
                  <c:v>44139.431643518517</c:v>
                </c:pt>
                <c:pt idx="26016">
                  <c:v>44139.439050925925</c:v>
                </c:pt>
                <c:pt idx="26017">
                  <c:v>44139.445671296293</c:v>
                </c:pt>
                <c:pt idx="26018">
                  <c:v>44139.452025462961</c:v>
                </c:pt>
                <c:pt idx="26019">
                  <c:v>44139.458194444444</c:v>
                </c:pt>
                <c:pt idx="26020">
                  <c:v>44139.464236111111</c:v>
                </c:pt>
                <c:pt idx="26021">
                  <c:v>44139.470150462963</c:v>
                </c:pt>
                <c:pt idx="26022">
                  <c:v>44139.476087962961</c:v>
                </c:pt>
                <c:pt idx="26023">
                  <c:v>44139.482673611114</c:v>
                </c:pt>
                <c:pt idx="26024">
                  <c:v>44139.48909722222</c:v>
                </c:pt>
                <c:pt idx="26025">
                  <c:v>44139.494988425926</c:v>
                </c:pt>
                <c:pt idx="26026">
                  <c:v>44139.50068287037</c:v>
                </c:pt>
                <c:pt idx="26027">
                  <c:v>44139.506215277775</c:v>
                </c:pt>
                <c:pt idx="26028">
                  <c:v>44139.511377314811</c:v>
                </c:pt>
                <c:pt idx="26029">
                  <c:v>44139.516631944447</c:v>
                </c:pt>
                <c:pt idx="26030">
                  <c:v>44139.521608796298</c:v>
                </c:pt>
                <c:pt idx="26031">
                  <c:v>44139.526666666665</c:v>
                </c:pt>
                <c:pt idx="26032">
                  <c:v>44139.531736111108</c:v>
                </c:pt>
                <c:pt idx="26033">
                  <c:v>44139.53696759259</c:v>
                </c:pt>
                <c:pt idx="26034">
                  <c:v>44139.541863425926</c:v>
                </c:pt>
                <c:pt idx="26035">
                  <c:v>44139.546793981484</c:v>
                </c:pt>
                <c:pt idx="26036">
                  <c:v>44139.55159722222</c:v>
                </c:pt>
                <c:pt idx="26037">
                  <c:v>44139.556597222225</c:v>
                </c:pt>
                <c:pt idx="26038">
                  <c:v>44139.561793981484</c:v>
                </c:pt>
                <c:pt idx="26039">
                  <c:v>44139.567361111112</c:v>
                </c:pt>
                <c:pt idx="26040">
                  <c:v>44139.57230324074</c:v>
                </c:pt>
                <c:pt idx="26041">
                  <c:v>44139.577303240738</c:v>
                </c:pt>
                <c:pt idx="26042">
                  <c:v>44139.584004629629</c:v>
                </c:pt>
                <c:pt idx="26043">
                  <c:v>44139.589201388888</c:v>
                </c:pt>
                <c:pt idx="26044">
                  <c:v>44139.595092592594</c:v>
                </c:pt>
                <c:pt idx="26045">
                  <c:v>44139.602569444447</c:v>
                </c:pt>
                <c:pt idx="26046">
                  <c:v>44139.610011574077</c:v>
                </c:pt>
                <c:pt idx="26047">
                  <c:v>44139.617326388892</c:v>
                </c:pt>
                <c:pt idx="26048">
                  <c:v>44139.622025462966</c:v>
                </c:pt>
                <c:pt idx="26049">
                  <c:v>44139.628692129627</c:v>
                </c:pt>
                <c:pt idx="26050">
                  <c:v>44139.637060185189</c:v>
                </c:pt>
                <c:pt idx="26051">
                  <c:v>44139.641388888886</c:v>
                </c:pt>
                <c:pt idx="26052">
                  <c:v>44139.647141203706</c:v>
                </c:pt>
                <c:pt idx="26053">
                  <c:v>44139.655127314814</c:v>
                </c:pt>
                <c:pt idx="26054">
                  <c:v>44139.666851851849</c:v>
                </c:pt>
                <c:pt idx="26055">
                  <c:v>44139.675671296296</c:v>
                </c:pt>
                <c:pt idx="26056">
                  <c:v>44139.684270833335</c:v>
                </c:pt>
                <c:pt idx="26057">
                  <c:v>44139.689236111109</c:v>
                </c:pt>
                <c:pt idx="26058">
                  <c:v>44139.694201388891</c:v>
                </c:pt>
                <c:pt idx="26059">
                  <c:v>44139.699837962966</c:v>
                </c:pt>
                <c:pt idx="26060">
                  <c:v>44139.705011574071</c:v>
                </c:pt>
                <c:pt idx="26061">
                  <c:v>44139.710625</c:v>
                </c:pt>
                <c:pt idx="26062">
                  <c:v>44139.716898148145</c:v>
                </c:pt>
                <c:pt idx="26063">
                  <c:v>44139.724131944444</c:v>
                </c:pt>
                <c:pt idx="26064">
                  <c:v>44139.731516203705</c:v>
                </c:pt>
                <c:pt idx="26065">
                  <c:v>44139.74009259259</c:v>
                </c:pt>
                <c:pt idx="26066">
                  <c:v>44139.748668981483</c:v>
                </c:pt>
                <c:pt idx="26067">
                  <c:v>44139.758379629631</c:v>
                </c:pt>
                <c:pt idx="26068">
                  <c:v>44139.770462962966</c:v>
                </c:pt>
                <c:pt idx="26069">
                  <c:v>44140.379351851851</c:v>
                </c:pt>
                <c:pt idx="26070">
                  <c:v>44140.391215277778</c:v>
                </c:pt>
                <c:pt idx="26071">
                  <c:v>44140.403055555558</c:v>
                </c:pt>
                <c:pt idx="26072">
                  <c:v>44140.414097222223</c:v>
                </c:pt>
                <c:pt idx="26073">
                  <c:v>44140.422175925924</c:v>
                </c:pt>
                <c:pt idx="26074">
                  <c:v>44140.429988425924</c:v>
                </c:pt>
                <c:pt idx="26075">
                  <c:v>44140.437581018516</c:v>
                </c:pt>
                <c:pt idx="26076">
                  <c:v>44140.445081018515</c:v>
                </c:pt>
                <c:pt idx="26077">
                  <c:v>44140.452557870369</c:v>
                </c:pt>
                <c:pt idx="26078">
                  <c:v>44140.459178240744</c:v>
                </c:pt>
                <c:pt idx="26079">
                  <c:v>44140.465520833335</c:v>
                </c:pt>
                <c:pt idx="26080">
                  <c:v>44140.471388888887</c:v>
                </c:pt>
                <c:pt idx="26081">
                  <c:v>44140.477268518516</c:v>
                </c:pt>
                <c:pt idx="26082">
                  <c:v>44140.483287037037</c:v>
                </c:pt>
                <c:pt idx="26083">
                  <c:v>44140.491157407407</c:v>
                </c:pt>
                <c:pt idx="26084">
                  <c:v>44140.497870370367</c:v>
                </c:pt>
                <c:pt idx="26085">
                  <c:v>44140.504270833335</c:v>
                </c:pt>
                <c:pt idx="26086">
                  <c:v>44140.510995370372</c:v>
                </c:pt>
                <c:pt idx="26087">
                  <c:v>44140.518148148149</c:v>
                </c:pt>
                <c:pt idx="26088">
                  <c:v>44140.525729166664</c:v>
                </c:pt>
                <c:pt idx="26089">
                  <c:v>44140.532951388886</c:v>
                </c:pt>
                <c:pt idx="26090">
                  <c:v>44140.538657407407</c:v>
                </c:pt>
                <c:pt idx="26091">
                  <c:v>44140.547256944446</c:v>
                </c:pt>
                <c:pt idx="26092">
                  <c:v>44140.553680555553</c:v>
                </c:pt>
                <c:pt idx="26093">
                  <c:v>44140.55978009259</c:v>
                </c:pt>
                <c:pt idx="26094">
                  <c:v>44140.566817129627</c:v>
                </c:pt>
                <c:pt idx="26095">
                  <c:v>44140.574664351851</c:v>
                </c:pt>
                <c:pt idx="26096">
                  <c:v>44140.586550925924</c:v>
                </c:pt>
                <c:pt idx="26097">
                  <c:v>44140.598275462966</c:v>
                </c:pt>
                <c:pt idx="26098">
                  <c:v>44140.607349537036</c:v>
                </c:pt>
                <c:pt idx="26099">
                  <c:v>44140.619027777779</c:v>
                </c:pt>
                <c:pt idx="26100">
                  <c:v>44140.626331018517</c:v>
                </c:pt>
                <c:pt idx="26101">
                  <c:v>44140.632175925923</c:v>
                </c:pt>
                <c:pt idx="26102">
                  <c:v>44141.604768518519</c:v>
                </c:pt>
                <c:pt idx="26103">
                  <c:v>44141.610335648147</c:v>
                </c:pt>
                <c:pt idx="26104">
                  <c:v>44141.614560185182</c:v>
                </c:pt>
                <c:pt idx="26105">
                  <c:v>44143.379201388889</c:v>
                </c:pt>
                <c:pt idx="26106">
                  <c:v>44143.388171296298</c:v>
                </c:pt>
                <c:pt idx="26107">
                  <c:v>44143.397002314814</c:v>
                </c:pt>
                <c:pt idx="26108">
                  <c:v>44143.4059837963</c:v>
                </c:pt>
                <c:pt idx="26109">
                  <c:v>44143.414872685185</c:v>
                </c:pt>
                <c:pt idx="26110">
                  <c:v>44143.42328703704</c:v>
                </c:pt>
                <c:pt idx="26111">
                  <c:v>44143.430335648147</c:v>
                </c:pt>
                <c:pt idx="26112">
                  <c:v>44143.437372685185</c:v>
                </c:pt>
                <c:pt idx="26113">
                  <c:v>44143.443819444445</c:v>
                </c:pt>
                <c:pt idx="26114">
                  <c:v>44143.450335648151</c:v>
                </c:pt>
                <c:pt idx="26115">
                  <c:v>44143.457349537035</c:v>
                </c:pt>
                <c:pt idx="26116">
                  <c:v>44143.4690625</c:v>
                </c:pt>
                <c:pt idx="26117">
                  <c:v>44143.477708333332</c:v>
                </c:pt>
                <c:pt idx="26118">
                  <c:v>44143.487627314818</c:v>
                </c:pt>
                <c:pt idx="26119">
                  <c:v>44143.496203703704</c:v>
                </c:pt>
                <c:pt idx="26120">
                  <c:v>44143.502812500003</c:v>
                </c:pt>
                <c:pt idx="26121">
                  <c:v>44143.508043981485</c:v>
                </c:pt>
                <c:pt idx="26122">
                  <c:v>44143.51525462963</c:v>
                </c:pt>
                <c:pt idx="26123">
                  <c:v>44143.536273148151</c:v>
                </c:pt>
                <c:pt idx="26124">
                  <c:v>44143.543217592596</c:v>
                </c:pt>
                <c:pt idx="26125">
                  <c:v>44143.565937500003</c:v>
                </c:pt>
                <c:pt idx="26126">
                  <c:v>44143.57298611111</c:v>
                </c:pt>
                <c:pt idx="26127">
                  <c:v>44143.579131944447</c:v>
                </c:pt>
                <c:pt idx="26128">
                  <c:v>44143.583668981482</c:v>
                </c:pt>
                <c:pt idx="26129">
                  <c:v>44143.587893518517</c:v>
                </c:pt>
                <c:pt idx="26130">
                  <c:v>44143.593206018515</c:v>
                </c:pt>
                <c:pt idx="26131">
                  <c:v>44143.597604166665</c:v>
                </c:pt>
                <c:pt idx="26132">
                  <c:v>44143.606817129628</c:v>
                </c:pt>
                <c:pt idx="26133">
                  <c:v>44143.618645833332</c:v>
                </c:pt>
                <c:pt idx="26134">
                  <c:v>44143.628923611112</c:v>
                </c:pt>
                <c:pt idx="26135">
                  <c:v>44143.677511574075</c:v>
                </c:pt>
                <c:pt idx="26136">
                  <c:v>44143.685567129629</c:v>
                </c:pt>
                <c:pt idx="26137">
                  <c:v>44144.553460648145</c:v>
                </c:pt>
                <c:pt idx="26138">
                  <c:v>44144.558692129627</c:v>
                </c:pt>
                <c:pt idx="26139">
                  <c:v>44144.564189814817</c:v>
                </c:pt>
                <c:pt idx="26140">
                  <c:v>44144.569722222222</c:v>
                </c:pt>
                <c:pt idx="26141">
                  <c:v>44144.575266203705</c:v>
                </c:pt>
                <c:pt idx="26142">
                  <c:v>44144.580509259256</c:v>
                </c:pt>
                <c:pt idx="26143">
                  <c:v>44144.586469907408</c:v>
                </c:pt>
                <c:pt idx="26144">
                  <c:v>44144.59270833333</c:v>
                </c:pt>
                <c:pt idx="26145">
                  <c:v>44144.598680555559</c:v>
                </c:pt>
                <c:pt idx="26146">
                  <c:v>44144.605185185188</c:v>
                </c:pt>
                <c:pt idx="26147">
                  <c:v>44144.610289351855</c:v>
                </c:pt>
                <c:pt idx="26148">
                  <c:v>44144.61513888889</c:v>
                </c:pt>
                <c:pt idx="26149">
                  <c:v>44144.620057870372</c:v>
                </c:pt>
                <c:pt idx="26150">
                  <c:v>44144.6252662037</c:v>
                </c:pt>
                <c:pt idx="26151">
                  <c:v>44144.630648148152</c:v>
                </c:pt>
                <c:pt idx="26152">
                  <c:v>44144.639293981483</c:v>
                </c:pt>
                <c:pt idx="26153">
                  <c:v>44144.649976851855</c:v>
                </c:pt>
                <c:pt idx="26154">
                  <c:v>44144.661678240744</c:v>
                </c:pt>
                <c:pt idx="26155">
                  <c:v>44144.669849537036</c:v>
                </c:pt>
                <c:pt idx="26156">
                  <c:v>44144.678599537037</c:v>
                </c:pt>
                <c:pt idx="26157">
                  <c:v>44144.685127314813</c:v>
                </c:pt>
                <c:pt idx="26158">
                  <c:v>44144.692337962966</c:v>
                </c:pt>
                <c:pt idx="26159">
                  <c:v>44144.698912037034</c:v>
                </c:pt>
                <c:pt idx="26160">
                  <c:v>44144.705555555556</c:v>
                </c:pt>
                <c:pt idx="26161">
                  <c:v>44144.712453703702</c:v>
                </c:pt>
                <c:pt idx="26162">
                  <c:v>44144.719976851855</c:v>
                </c:pt>
                <c:pt idx="26163">
                  <c:v>44144.731435185182</c:v>
                </c:pt>
                <c:pt idx="26164">
                  <c:v>44144.743321759262</c:v>
                </c:pt>
                <c:pt idx="26165">
                  <c:v>44145.373969907407</c:v>
                </c:pt>
                <c:pt idx="26166">
                  <c:v>44145.38244212963</c:v>
                </c:pt>
                <c:pt idx="26167">
                  <c:v>44145.39099537037</c:v>
                </c:pt>
                <c:pt idx="26168">
                  <c:v>44145.448692129627</c:v>
                </c:pt>
                <c:pt idx="26169">
                  <c:v>44145.455231481479</c:v>
                </c:pt>
                <c:pt idx="26170">
                  <c:v>44145.46162037037</c:v>
                </c:pt>
                <c:pt idx="26171">
                  <c:v>44145.468124999999</c:v>
                </c:pt>
                <c:pt idx="26172">
                  <c:v>44145.479166666664</c:v>
                </c:pt>
                <c:pt idx="26173">
                  <c:v>44145.612430555557</c:v>
                </c:pt>
                <c:pt idx="26174">
                  <c:v>44145.616597222222</c:v>
                </c:pt>
                <c:pt idx="26175">
                  <c:v>44145.621053240742</c:v>
                </c:pt>
                <c:pt idx="26176">
                  <c:v>44145.625358796293</c:v>
                </c:pt>
                <c:pt idx="26177">
                  <c:v>44145.629930555559</c:v>
                </c:pt>
                <c:pt idx="26178">
                  <c:v>44145.636747685188</c:v>
                </c:pt>
                <c:pt idx="26179">
                  <c:v>44145.650833333333</c:v>
                </c:pt>
                <c:pt idx="26180">
                  <c:v>44145.682951388888</c:v>
                </c:pt>
                <c:pt idx="26181">
                  <c:v>44145.694745370369</c:v>
                </c:pt>
                <c:pt idx="26182">
                  <c:v>44145.718506944446</c:v>
                </c:pt>
                <c:pt idx="26183">
                  <c:v>44145.730381944442</c:v>
                </c:pt>
                <c:pt idx="26184">
                  <c:v>44145.742268518516</c:v>
                </c:pt>
                <c:pt idx="26185">
                  <c:v>44145.754143518519</c:v>
                </c:pt>
                <c:pt idx="26186">
                  <c:v>44157.695127314815</c:v>
                </c:pt>
                <c:pt idx="26187">
                  <c:v>44164.42150462963</c:v>
                </c:pt>
                <c:pt idx="26188">
                  <c:v>44164.468900462962</c:v>
                </c:pt>
                <c:pt idx="26189">
                  <c:v>44164.47583333333</c:v>
                </c:pt>
                <c:pt idx="26190">
                  <c:v>44164.482685185183</c:v>
                </c:pt>
                <c:pt idx="26191">
                  <c:v>44164.489490740743</c:v>
                </c:pt>
                <c:pt idx="26192">
                  <c:v>44164.496041666665</c:v>
                </c:pt>
                <c:pt idx="26193">
                  <c:v>44164.501562500001</c:v>
                </c:pt>
                <c:pt idx="26194">
                  <c:v>44164.507222222222</c:v>
                </c:pt>
                <c:pt idx="26195">
                  <c:v>44164.513252314813</c:v>
                </c:pt>
                <c:pt idx="26196">
                  <c:v>44164.519155092596</c:v>
                </c:pt>
                <c:pt idx="26197">
                  <c:v>44164.524606481478</c:v>
                </c:pt>
                <c:pt idx="26198">
                  <c:v>44164.529756944445</c:v>
                </c:pt>
                <c:pt idx="26199">
                  <c:v>44164.534768518519</c:v>
                </c:pt>
                <c:pt idx="26200">
                  <c:v>44164.539710648147</c:v>
                </c:pt>
                <c:pt idx="26201">
                  <c:v>44164.544710648152</c:v>
                </c:pt>
                <c:pt idx="26202">
                  <c:v>44165.379074074073</c:v>
                </c:pt>
                <c:pt idx="26203">
                  <c:v>44165.390960648147</c:v>
                </c:pt>
                <c:pt idx="26204">
                  <c:v>44165.402777777781</c:v>
                </c:pt>
                <c:pt idx="26205">
                  <c:v>44165.413715277777</c:v>
                </c:pt>
                <c:pt idx="26206">
                  <c:v>44165.422696759262</c:v>
                </c:pt>
                <c:pt idx="26207">
                  <c:v>44165.430393518516</c:v>
                </c:pt>
                <c:pt idx="26208">
                  <c:v>44165.437835648147</c:v>
                </c:pt>
                <c:pt idx="26209">
                  <c:v>44165.445115740738</c:v>
                </c:pt>
                <c:pt idx="26210">
                  <c:v>44165.452326388891</c:v>
                </c:pt>
                <c:pt idx="26211">
                  <c:v>44165.459224537037</c:v>
                </c:pt>
                <c:pt idx="26212">
                  <c:v>44165.46597222222</c:v>
                </c:pt>
                <c:pt idx="26213">
                  <c:v>44165.472662037035</c:v>
                </c:pt>
                <c:pt idx="26214">
                  <c:v>44165.479421296295</c:v>
                </c:pt>
                <c:pt idx="26215">
                  <c:v>44165.485995370371</c:v>
                </c:pt>
                <c:pt idx="26216">
                  <c:v>44165.4922337963</c:v>
                </c:pt>
                <c:pt idx="26217">
                  <c:v>44165.498229166667</c:v>
                </c:pt>
                <c:pt idx="26218">
                  <c:v>44165.504131944443</c:v>
                </c:pt>
                <c:pt idx="26219">
                  <c:v>44165.509687500002</c:v>
                </c:pt>
                <c:pt idx="26220">
                  <c:v>44165.514907407407</c:v>
                </c:pt>
                <c:pt idx="26221">
                  <c:v>44165.520208333335</c:v>
                </c:pt>
                <c:pt idx="26222">
                  <c:v>44165.525648148148</c:v>
                </c:pt>
                <c:pt idx="26223">
                  <c:v>44165.531238425923</c:v>
                </c:pt>
                <c:pt idx="26224">
                  <c:v>44165.536516203705</c:v>
                </c:pt>
                <c:pt idx="26225">
                  <c:v>44165.542534722219</c:v>
                </c:pt>
                <c:pt idx="26226">
                  <c:v>44165.548680555556</c:v>
                </c:pt>
                <c:pt idx="26227">
                  <c:v>44165.554386574076</c:v>
                </c:pt>
                <c:pt idx="26228">
                  <c:v>44165.559652777774</c:v>
                </c:pt>
                <c:pt idx="26229">
                  <c:v>44165.564664351848</c:v>
                </c:pt>
                <c:pt idx="26230">
                  <c:v>44165.570717592593</c:v>
                </c:pt>
                <c:pt idx="26231">
                  <c:v>44165.577187499999</c:v>
                </c:pt>
                <c:pt idx="26232">
                  <c:v>44165.582129629627</c:v>
                </c:pt>
                <c:pt idx="26233">
                  <c:v>44165.58697916667</c:v>
                </c:pt>
                <c:pt idx="26234">
                  <c:v>44165.591331018521</c:v>
                </c:pt>
                <c:pt idx="26235">
                  <c:v>44165.596215277779</c:v>
                </c:pt>
                <c:pt idx="26236">
                  <c:v>44165.601724537039</c:v>
                </c:pt>
                <c:pt idx="26237">
                  <c:v>44165.607256944444</c:v>
                </c:pt>
                <c:pt idx="26238">
                  <c:v>44165.612129629626</c:v>
                </c:pt>
                <c:pt idx="26239">
                  <c:v>44165.617175925923</c:v>
                </c:pt>
                <c:pt idx="26240">
                  <c:v>44165.623067129629</c:v>
                </c:pt>
                <c:pt idx="26241">
                  <c:v>44165.628657407404</c:v>
                </c:pt>
                <c:pt idx="26242">
                  <c:v>44165.633587962962</c:v>
                </c:pt>
                <c:pt idx="26243">
                  <c:v>44165.638182870367</c:v>
                </c:pt>
                <c:pt idx="26244">
                  <c:v>44165.642650462964</c:v>
                </c:pt>
                <c:pt idx="26245">
                  <c:v>44165.647164351853</c:v>
                </c:pt>
                <c:pt idx="26246">
                  <c:v>44165.651678240742</c:v>
                </c:pt>
                <c:pt idx="26247">
                  <c:v>44165.656527777777</c:v>
                </c:pt>
                <c:pt idx="26248">
                  <c:v>44165.662962962961</c:v>
                </c:pt>
                <c:pt idx="26249">
                  <c:v>44165.667824074073</c:v>
                </c:pt>
                <c:pt idx="26250">
                  <c:v>44165.684583333335</c:v>
                </c:pt>
                <c:pt idx="26251">
                  <c:v>44165.689814814818</c:v>
                </c:pt>
                <c:pt idx="26252">
                  <c:v>44165.695798611108</c:v>
                </c:pt>
                <c:pt idx="26253">
                  <c:v>44165.701724537037</c:v>
                </c:pt>
                <c:pt idx="26254">
                  <c:v>44165.716782407406</c:v>
                </c:pt>
                <c:pt idx="26255">
                  <c:v>44166.379374999997</c:v>
                </c:pt>
                <c:pt idx="26256">
                  <c:v>44166.391192129631</c:v>
                </c:pt>
                <c:pt idx="26257">
                  <c:v>44166.401192129626</c:v>
                </c:pt>
                <c:pt idx="26258">
                  <c:v>44166.411574074074</c:v>
                </c:pt>
                <c:pt idx="26259">
                  <c:v>44166.4221875</c:v>
                </c:pt>
                <c:pt idx="26260">
                  <c:v>44166.432442129626</c:v>
                </c:pt>
                <c:pt idx="26261">
                  <c:v>44166.440578703703</c:v>
                </c:pt>
                <c:pt idx="26262">
                  <c:v>44166.447800925926</c:v>
                </c:pt>
                <c:pt idx="26263">
                  <c:v>44166.455185185187</c:v>
                </c:pt>
                <c:pt idx="26264">
                  <c:v>44166.463113425925</c:v>
                </c:pt>
                <c:pt idx="26265">
                  <c:v>44166.470648148148</c:v>
                </c:pt>
                <c:pt idx="26266">
                  <c:v>44166.477777777778</c:v>
                </c:pt>
                <c:pt idx="26267">
                  <c:v>44166.484548611108</c:v>
                </c:pt>
                <c:pt idx="26268">
                  <c:v>44166.491111111114</c:v>
                </c:pt>
                <c:pt idx="26269">
                  <c:v>44166.498263888891</c:v>
                </c:pt>
                <c:pt idx="26270">
                  <c:v>44166.504803240743</c:v>
                </c:pt>
                <c:pt idx="26271">
                  <c:v>44166.511284722219</c:v>
                </c:pt>
                <c:pt idx="26272">
                  <c:v>44166.517141203702</c:v>
                </c:pt>
                <c:pt idx="26273">
                  <c:v>44166.523194444446</c:v>
                </c:pt>
                <c:pt idx="26274">
                  <c:v>44166.529328703706</c:v>
                </c:pt>
                <c:pt idx="26275">
                  <c:v>44166.534791666665</c:v>
                </c:pt>
                <c:pt idx="26276">
                  <c:v>44166.540034722224</c:v>
                </c:pt>
                <c:pt idx="26277">
                  <c:v>44166.545358796298</c:v>
                </c:pt>
                <c:pt idx="26278">
                  <c:v>44166.550891203704</c:v>
                </c:pt>
                <c:pt idx="26279">
                  <c:v>44166.556469907409</c:v>
                </c:pt>
                <c:pt idx="26280">
                  <c:v>44166.562094907407</c:v>
                </c:pt>
                <c:pt idx="26281">
                  <c:v>44166.567824074074</c:v>
                </c:pt>
                <c:pt idx="26282">
                  <c:v>44166.573530092595</c:v>
                </c:pt>
                <c:pt idx="26283">
                  <c:v>44166.578784722224</c:v>
                </c:pt>
                <c:pt idx="26284">
                  <c:v>44166.58384259259</c:v>
                </c:pt>
                <c:pt idx="26285">
                  <c:v>44166.588518518518</c:v>
                </c:pt>
                <c:pt idx="26286">
                  <c:v>44166.593333333331</c:v>
                </c:pt>
                <c:pt idx="26287">
                  <c:v>44166.608067129629</c:v>
                </c:pt>
                <c:pt idx="26288">
                  <c:v>44166.613009259258</c:v>
                </c:pt>
                <c:pt idx="26289">
                  <c:v>44166.617476851854</c:v>
                </c:pt>
                <c:pt idx="26290">
                  <c:v>44166.622974537036</c:v>
                </c:pt>
                <c:pt idx="26291">
                  <c:v>44166.628611111111</c:v>
                </c:pt>
                <c:pt idx="26292">
                  <c:v>44166.633773148147</c:v>
                </c:pt>
                <c:pt idx="26293">
                  <c:v>44166.63853009259</c:v>
                </c:pt>
                <c:pt idx="26294">
                  <c:v>44166.643495370372</c:v>
                </c:pt>
                <c:pt idx="26295">
                  <c:v>44166.648090277777</c:v>
                </c:pt>
                <c:pt idx="26296">
                  <c:v>44166.654803240737</c:v>
                </c:pt>
                <c:pt idx="26297">
                  <c:v>44166.661817129629</c:v>
                </c:pt>
                <c:pt idx="26298">
                  <c:v>44166.666770833333</c:v>
                </c:pt>
                <c:pt idx="26299">
                  <c:v>44166.671516203707</c:v>
                </c:pt>
                <c:pt idx="26300">
                  <c:v>44166.676018518519</c:v>
                </c:pt>
                <c:pt idx="26301">
                  <c:v>44166.685949074075</c:v>
                </c:pt>
                <c:pt idx="26302">
                  <c:v>44166.696967592594</c:v>
                </c:pt>
                <c:pt idx="26303">
                  <c:v>44166.702962962961</c:v>
                </c:pt>
                <c:pt idx="26304">
                  <c:v>44166.730069444442</c:v>
                </c:pt>
                <c:pt idx="26305">
                  <c:v>44166.737442129626</c:v>
                </c:pt>
                <c:pt idx="26306">
                  <c:v>44166.745891203704</c:v>
                </c:pt>
                <c:pt idx="26307">
                  <c:v>44166.75509259259</c:v>
                </c:pt>
                <c:pt idx="26308">
                  <c:v>44167.374016203707</c:v>
                </c:pt>
                <c:pt idx="26309">
                  <c:v>44167.388124999998</c:v>
                </c:pt>
                <c:pt idx="26310">
                  <c:v>44167.397662037038</c:v>
                </c:pt>
                <c:pt idx="26311">
                  <c:v>44167.40625</c:v>
                </c:pt>
                <c:pt idx="26312">
                  <c:v>44167.414120370369</c:v>
                </c:pt>
                <c:pt idx="26313">
                  <c:v>44167.421076388891</c:v>
                </c:pt>
                <c:pt idx="26314">
                  <c:v>44167.427743055552</c:v>
                </c:pt>
                <c:pt idx="26315">
                  <c:v>44167.43472222222</c:v>
                </c:pt>
                <c:pt idx="26316">
                  <c:v>44167.441921296297</c:v>
                </c:pt>
                <c:pt idx="26317">
                  <c:v>44167.44866898148</c:v>
                </c:pt>
                <c:pt idx="26318">
                  <c:v>44167.455763888887</c:v>
                </c:pt>
                <c:pt idx="26319">
                  <c:v>44167.46297453704</c:v>
                </c:pt>
                <c:pt idx="26320">
                  <c:v>44167.470358796294</c:v>
                </c:pt>
                <c:pt idx="26321">
                  <c:v>44167.477430555555</c:v>
                </c:pt>
                <c:pt idx="26322">
                  <c:v>44167.484131944446</c:v>
                </c:pt>
                <c:pt idx="26323">
                  <c:v>44167.490937499999</c:v>
                </c:pt>
                <c:pt idx="26324">
                  <c:v>44167.49795138889</c:v>
                </c:pt>
                <c:pt idx="26325">
                  <c:v>44167.504849537036</c:v>
                </c:pt>
                <c:pt idx="26326">
                  <c:v>44167.512037037035</c:v>
                </c:pt>
                <c:pt idx="26327">
                  <c:v>44167.518831018519</c:v>
                </c:pt>
                <c:pt idx="26328">
                  <c:v>44167.525914351849</c:v>
                </c:pt>
                <c:pt idx="26329">
                  <c:v>44167.532453703701</c:v>
                </c:pt>
                <c:pt idx="26330">
                  <c:v>44167.539178240739</c:v>
                </c:pt>
                <c:pt idx="26331">
                  <c:v>44167.544606481482</c:v>
                </c:pt>
                <c:pt idx="26332">
                  <c:v>44167.55060185185</c:v>
                </c:pt>
                <c:pt idx="26333">
                  <c:v>44167.557002314818</c:v>
                </c:pt>
                <c:pt idx="26334">
                  <c:v>44167.5624537037</c:v>
                </c:pt>
                <c:pt idx="26335">
                  <c:v>44167.567650462966</c:v>
                </c:pt>
                <c:pt idx="26336">
                  <c:v>44167.572395833333</c:v>
                </c:pt>
                <c:pt idx="26337">
                  <c:v>44167.577638888892</c:v>
                </c:pt>
                <c:pt idx="26338">
                  <c:v>44167.582800925928</c:v>
                </c:pt>
                <c:pt idx="26339">
                  <c:v>44167.588043981479</c:v>
                </c:pt>
                <c:pt idx="26340">
                  <c:v>44167.593055555553</c:v>
                </c:pt>
                <c:pt idx="26341">
                  <c:v>44167.597997685189</c:v>
                </c:pt>
                <c:pt idx="26342">
                  <c:v>44167.602905092594</c:v>
                </c:pt>
                <c:pt idx="26343">
                  <c:v>44167.607476851852</c:v>
                </c:pt>
                <c:pt idx="26344">
                  <c:v>44167.611840277779</c:v>
                </c:pt>
                <c:pt idx="26345">
                  <c:v>44167.616423611114</c:v>
                </c:pt>
                <c:pt idx="26346">
                  <c:v>44167.620682870373</c:v>
                </c:pt>
                <c:pt idx="26347">
                  <c:v>44167.625277777777</c:v>
                </c:pt>
                <c:pt idx="26348">
                  <c:v>44167.629733796297</c:v>
                </c:pt>
                <c:pt idx="26349">
                  <c:v>44167.634236111109</c:v>
                </c:pt>
                <c:pt idx="26350">
                  <c:v>44167.643460648149</c:v>
                </c:pt>
                <c:pt idx="26351">
                  <c:v>44167.647916666669</c:v>
                </c:pt>
                <c:pt idx="26352">
                  <c:v>44167.652569444443</c:v>
                </c:pt>
                <c:pt idx="26353">
                  <c:v>44167.657083333332</c:v>
                </c:pt>
                <c:pt idx="26354">
                  <c:v>44167.66170138889</c:v>
                </c:pt>
                <c:pt idx="26355">
                  <c:v>44167.666817129626</c:v>
                </c:pt>
                <c:pt idx="26356">
                  <c:v>44168.374085648145</c:v>
                </c:pt>
                <c:pt idx="26357">
                  <c:v>44168.389120370368</c:v>
                </c:pt>
                <c:pt idx="26358">
                  <c:v>44168.400995370372</c:v>
                </c:pt>
                <c:pt idx="26359">
                  <c:v>44168.409849537034</c:v>
                </c:pt>
                <c:pt idx="26360">
                  <c:v>44168.417442129627</c:v>
                </c:pt>
                <c:pt idx="26361">
                  <c:v>44168.426145833335</c:v>
                </c:pt>
                <c:pt idx="26362">
                  <c:v>44168.43409722222</c:v>
                </c:pt>
                <c:pt idx="26363">
                  <c:v>44168.440312500003</c:v>
                </c:pt>
                <c:pt idx="26364">
                  <c:v>44168.589953703704</c:v>
                </c:pt>
                <c:pt idx="26365">
                  <c:v>44168.594351851854</c:v>
                </c:pt>
                <c:pt idx="26366">
                  <c:v>44168.598703703705</c:v>
                </c:pt>
                <c:pt idx="26367">
                  <c:v>44168.61383101852</c:v>
                </c:pt>
                <c:pt idx="26368">
                  <c:v>44168.620925925927</c:v>
                </c:pt>
                <c:pt idx="26369">
                  <c:v>44168.630173611113</c:v>
                </c:pt>
                <c:pt idx="26370">
                  <c:v>44168.634814814817</c:v>
                </c:pt>
                <c:pt idx="26371">
                  <c:v>44168.640289351853</c:v>
                </c:pt>
                <c:pt idx="26372">
                  <c:v>44168.647638888891</c:v>
                </c:pt>
                <c:pt idx="26373">
                  <c:v>44169.374409722222</c:v>
                </c:pt>
                <c:pt idx="26374">
                  <c:v>44169.426990740743</c:v>
                </c:pt>
                <c:pt idx="26375">
                  <c:v>44169.438854166663</c:v>
                </c:pt>
                <c:pt idx="26376">
                  <c:v>44169.450682870367</c:v>
                </c:pt>
                <c:pt idx="26377">
                  <c:v>44169.497812499998</c:v>
                </c:pt>
                <c:pt idx="26378">
                  <c:v>44169.504328703704</c:v>
                </c:pt>
                <c:pt idx="26379">
                  <c:v>44169.509675925925</c:v>
                </c:pt>
                <c:pt idx="26380">
                  <c:v>44169.522418981483</c:v>
                </c:pt>
                <c:pt idx="26381">
                  <c:v>44169.530509259261</c:v>
                </c:pt>
                <c:pt idx="26382">
                  <c:v>44169.535717592589</c:v>
                </c:pt>
                <c:pt idx="26383">
                  <c:v>44169.540671296294</c:v>
                </c:pt>
                <c:pt idx="26384">
                  <c:v>44169.546064814815</c:v>
                </c:pt>
                <c:pt idx="26385">
                  <c:v>44169.551018518519</c:v>
                </c:pt>
                <c:pt idx="26386">
                  <c:v>44169.555995370371</c:v>
                </c:pt>
                <c:pt idx="26387">
                  <c:v>44169.563067129631</c:v>
                </c:pt>
                <c:pt idx="26388">
                  <c:v>44169.56894675926</c:v>
                </c:pt>
                <c:pt idx="26389">
                  <c:v>44169.574837962966</c:v>
                </c:pt>
                <c:pt idx="26390">
                  <c:v>44169.580370370371</c:v>
                </c:pt>
                <c:pt idx="26391">
                  <c:v>44169.584918981483</c:v>
                </c:pt>
                <c:pt idx="26392">
                  <c:v>44169.589085648149</c:v>
                </c:pt>
                <c:pt idx="26393">
                  <c:v>44169.593356481484</c:v>
                </c:pt>
                <c:pt idx="26394">
                  <c:v>44169.597719907404</c:v>
                </c:pt>
                <c:pt idx="26395">
                  <c:v>44169.602638888886</c:v>
                </c:pt>
                <c:pt idx="26396">
                  <c:v>44169.607233796298</c:v>
                </c:pt>
                <c:pt idx="26397">
                  <c:v>44169.611944444441</c:v>
                </c:pt>
                <c:pt idx="26398">
                  <c:v>44169.62060185185</c:v>
                </c:pt>
                <c:pt idx="26399">
                  <c:v>44169.627349537041</c:v>
                </c:pt>
                <c:pt idx="26400">
                  <c:v>44169.635787037034</c:v>
                </c:pt>
                <c:pt idx="26401">
                  <c:v>44169.647662037038</c:v>
                </c:pt>
                <c:pt idx="26402">
                  <c:v>44169.659548611111</c:v>
                </c:pt>
                <c:pt idx="26403">
                  <c:v>44170.486828703702</c:v>
                </c:pt>
                <c:pt idx="26404">
                  <c:v>44170.503009259257</c:v>
                </c:pt>
                <c:pt idx="26405">
                  <c:v>44170.523842592593</c:v>
                </c:pt>
                <c:pt idx="26406">
                  <c:v>44170.534988425927</c:v>
                </c:pt>
                <c:pt idx="26407">
                  <c:v>44170.541377314818</c:v>
                </c:pt>
                <c:pt idx="26408">
                  <c:v>44171.416458333333</c:v>
                </c:pt>
                <c:pt idx="26409">
                  <c:v>44171.42459490741</c:v>
                </c:pt>
                <c:pt idx="26410">
                  <c:v>44171.436226851853</c:v>
                </c:pt>
                <c:pt idx="26411">
                  <c:v>44171.442256944443</c:v>
                </c:pt>
                <c:pt idx="26412">
                  <c:v>44171.45590277778</c:v>
                </c:pt>
                <c:pt idx="26413">
                  <c:v>44171.463750000003</c:v>
                </c:pt>
                <c:pt idx="26414">
                  <c:v>44171.471192129633</c:v>
                </c:pt>
                <c:pt idx="26415">
                  <c:v>44171.478495370371</c:v>
                </c:pt>
                <c:pt idx="26416">
                  <c:v>44171.485648148147</c:v>
                </c:pt>
                <c:pt idx="26417">
                  <c:v>44171.492361111108</c:v>
                </c:pt>
                <c:pt idx="26418">
                  <c:v>44171.498252314814</c:v>
                </c:pt>
                <c:pt idx="26419">
                  <c:v>44171.509687500002</c:v>
                </c:pt>
                <c:pt idx="26420">
                  <c:v>44171.515208333331</c:v>
                </c:pt>
                <c:pt idx="26421">
                  <c:v>44171.521203703705</c:v>
                </c:pt>
                <c:pt idx="26422">
                  <c:v>44171.528437499997</c:v>
                </c:pt>
                <c:pt idx="26423">
                  <c:v>44171.533668981479</c:v>
                </c:pt>
                <c:pt idx="26424">
                  <c:v>44171.539178240739</c:v>
                </c:pt>
                <c:pt idx="26425">
                  <c:v>44171.544444444444</c:v>
                </c:pt>
                <c:pt idx="26426">
                  <c:v>44171.551898148151</c:v>
                </c:pt>
                <c:pt idx="26427">
                  <c:v>44171.557708333334</c:v>
                </c:pt>
                <c:pt idx="26428">
                  <c:v>44171.564143518517</c:v>
                </c:pt>
                <c:pt idx="26429">
                  <c:v>44171.574537037035</c:v>
                </c:pt>
                <c:pt idx="26430">
                  <c:v>44171.579791666663</c:v>
                </c:pt>
                <c:pt idx="26431">
                  <c:v>44171.591724537036</c:v>
                </c:pt>
                <c:pt idx="26432">
                  <c:v>44171.633032407408</c:v>
                </c:pt>
                <c:pt idx="26433">
                  <c:v>44171.66333333333</c:v>
                </c:pt>
                <c:pt idx="26434">
                  <c:v>44171.667662037034</c:v>
                </c:pt>
                <c:pt idx="26435">
                  <c:v>44171.672488425924</c:v>
                </c:pt>
                <c:pt idx="26436">
                  <c:v>44171.677905092591</c:v>
                </c:pt>
                <c:pt idx="26437">
                  <c:v>44171.687071759261</c:v>
                </c:pt>
                <c:pt idx="26438">
                  <c:v>44171.698958333334</c:v>
                </c:pt>
                <c:pt idx="26439">
                  <c:v>44171.710844907408</c:v>
                </c:pt>
                <c:pt idx="26440">
                  <c:v>44173.374293981484</c:v>
                </c:pt>
                <c:pt idx="26441">
                  <c:v>44173.382881944446</c:v>
                </c:pt>
                <c:pt idx="26442">
                  <c:v>44173.396990740737</c:v>
                </c:pt>
                <c:pt idx="26443">
                  <c:v>44173.406712962962</c:v>
                </c:pt>
                <c:pt idx="26444">
                  <c:v>44173.417025462964</c:v>
                </c:pt>
                <c:pt idx="26445">
                  <c:v>44173.426747685182</c:v>
                </c:pt>
                <c:pt idx="26446">
                  <c:v>44173.434259259258</c:v>
                </c:pt>
                <c:pt idx="26447">
                  <c:v>44175.733738425923</c:v>
                </c:pt>
                <c:pt idx="26448">
                  <c:v>44176.386134259257</c:v>
                </c:pt>
                <c:pt idx="26449">
                  <c:v>44176.398009259261</c:v>
                </c:pt>
                <c:pt idx="26450">
                  <c:v>44176.409722222219</c:v>
                </c:pt>
                <c:pt idx="26451">
                  <c:v>44176.418240740742</c:v>
                </c:pt>
                <c:pt idx="26452">
                  <c:v>44176.426921296297</c:v>
                </c:pt>
                <c:pt idx="26453">
                  <c:v>44176.454236111109</c:v>
                </c:pt>
                <c:pt idx="26454">
                  <c:v>44176.460798611108</c:v>
                </c:pt>
                <c:pt idx="26455">
                  <c:v>44176.47210648148</c:v>
                </c:pt>
                <c:pt idx="26456">
                  <c:v>44176.478217592594</c:v>
                </c:pt>
                <c:pt idx="26457">
                  <c:v>44176.491585648146</c:v>
                </c:pt>
                <c:pt idx="26458">
                  <c:v>44176.49763888889</c:v>
                </c:pt>
                <c:pt idx="26459">
                  <c:v>44176.503472222219</c:v>
                </c:pt>
                <c:pt idx="26460">
                  <c:v>44176.565810185188</c:v>
                </c:pt>
                <c:pt idx="26461">
                  <c:v>44176.575833333336</c:v>
                </c:pt>
                <c:pt idx="26462">
                  <c:v>44176.580405092594</c:v>
                </c:pt>
                <c:pt idx="26463">
                  <c:v>44176.585150462961</c:v>
                </c:pt>
                <c:pt idx="26464">
                  <c:v>44176.594837962963</c:v>
                </c:pt>
                <c:pt idx="26465">
                  <c:v>44176.610497685186</c:v>
                </c:pt>
                <c:pt idx="26466">
                  <c:v>44176.622303240743</c:v>
                </c:pt>
                <c:pt idx="26467">
                  <c:v>44176.632488425923</c:v>
                </c:pt>
                <c:pt idx="26468">
                  <c:v>44176.640011574076</c:v>
                </c:pt>
                <c:pt idx="26469">
                  <c:v>44176.645729166667</c:v>
                </c:pt>
                <c:pt idx="26470">
                  <c:v>44176.650937500002</c:v>
                </c:pt>
                <c:pt idx="26471">
                  <c:v>44176.656875000001</c:v>
                </c:pt>
                <c:pt idx="26472">
                  <c:v>44176.663703703707</c:v>
                </c:pt>
                <c:pt idx="26473">
                  <c:v>44176.684756944444</c:v>
                </c:pt>
                <c:pt idx="26474">
                  <c:v>44176.708553240744</c:v>
                </c:pt>
                <c:pt idx="26475">
                  <c:v>44177.511944444443</c:v>
                </c:pt>
                <c:pt idx="26476">
                  <c:v>44177.53324074074</c:v>
                </c:pt>
                <c:pt idx="26477">
                  <c:v>44177.538576388892</c:v>
                </c:pt>
                <c:pt idx="26478">
                  <c:v>44177.543877314813</c:v>
                </c:pt>
                <c:pt idx="26479">
                  <c:v>44177.549189814818</c:v>
                </c:pt>
                <c:pt idx="26480">
                  <c:v>44177.554456018515</c:v>
                </c:pt>
                <c:pt idx="26481">
                  <c:v>44177.559374999997</c:v>
                </c:pt>
                <c:pt idx="26482">
                  <c:v>44177.563969907409</c:v>
                </c:pt>
                <c:pt idx="26483">
                  <c:v>44177.568981481483</c:v>
                </c:pt>
                <c:pt idx="26484">
                  <c:v>44177.573784722219</c:v>
                </c:pt>
                <c:pt idx="26485">
                  <c:v>44177.582719907405</c:v>
                </c:pt>
                <c:pt idx="26486">
                  <c:v>44177.587453703702</c:v>
                </c:pt>
                <c:pt idx="26487">
                  <c:v>44177.593923611108</c:v>
                </c:pt>
                <c:pt idx="26488">
                  <c:v>44177.61383101852</c:v>
                </c:pt>
                <c:pt idx="26489">
                  <c:v>44177.623043981483</c:v>
                </c:pt>
                <c:pt idx="26490">
                  <c:v>44177.637060185189</c:v>
                </c:pt>
                <c:pt idx="26491">
                  <c:v>44177.641516203701</c:v>
                </c:pt>
                <c:pt idx="26492">
                  <c:v>44177.646134259259</c:v>
                </c:pt>
                <c:pt idx="26493">
                  <c:v>44177.65084490741</c:v>
                </c:pt>
                <c:pt idx="26494">
                  <c:v>44177.656041666669</c:v>
                </c:pt>
                <c:pt idx="26495">
                  <c:v>44177.660937499997</c:v>
                </c:pt>
                <c:pt idx="26496">
                  <c:v>44177.665844907409</c:v>
                </c:pt>
                <c:pt idx="26497">
                  <c:v>44177.670983796299</c:v>
                </c:pt>
                <c:pt idx="26498">
                  <c:v>44177.676307870373</c:v>
                </c:pt>
                <c:pt idx="26499">
                  <c:v>44177.681967592594</c:v>
                </c:pt>
                <c:pt idx="26500">
                  <c:v>44177.688391203701</c:v>
                </c:pt>
                <c:pt idx="26501">
                  <c:v>44177.694988425923</c:v>
                </c:pt>
                <c:pt idx="26502">
                  <c:v>44177.711851851855</c:v>
                </c:pt>
                <c:pt idx="26503">
                  <c:v>44177.727986111109</c:v>
                </c:pt>
                <c:pt idx="26504">
                  <c:v>44177.744525462964</c:v>
                </c:pt>
                <c:pt idx="26505">
                  <c:v>44178.373888888891</c:v>
                </c:pt>
                <c:pt idx="26506">
                  <c:v>44178.385104166664</c:v>
                </c:pt>
                <c:pt idx="26507">
                  <c:v>44178.394606481481</c:v>
                </c:pt>
                <c:pt idx="26508">
                  <c:v>44178.402546296296</c:v>
                </c:pt>
                <c:pt idx="26509">
                  <c:v>44178.41611111111</c:v>
                </c:pt>
                <c:pt idx="26510">
                  <c:v>44178.432233796295</c:v>
                </c:pt>
                <c:pt idx="26511">
                  <c:v>44178.439629629633</c:v>
                </c:pt>
                <c:pt idx="26512">
                  <c:v>44178.452708333331</c:v>
                </c:pt>
                <c:pt idx="26513">
                  <c:v>44178.508425925924</c:v>
                </c:pt>
                <c:pt idx="26514">
                  <c:v>44178.513692129629</c:v>
                </c:pt>
                <c:pt idx="26515">
                  <c:v>44178.518993055557</c:v>
                </c:pt>
                <c:pt idx="26516">
                  <c:v>44178.524224537039</c:v>
                </c:pt>
                <c:pt idx="26517">
                  <c:v>44178.553425925929</c:v>
                </c:pt>
                <c:pt idx="26518">
                  <c:v>44178.563784722224</c:v>
                </c:pt>
                <c:pt idx="26519">
                  <c:v>44178.568437499998</c:v>
                </c:pt>
                <c:pt idx="26520">
                  <c:v>44178.573136574072</c:v>
                </c:pt>
                <c:pt idx="26521">
                  <c:v>44178.577916666669</c:v>
                </c:pt>
                <c:pt idx="26522">
                  <c:v>44178.587488425925</c:v>
                </c:pt>
                <c:pt idx="26523">
                  <c:v>44178.592280092591</c:v>
                </c:pt>
                <c:pt idx="26524">
                  <c:v>44178.596944444442</c:v>
                </c:pt>
                <c:pt idx="26525">
                  <c:v>44178.601550925923</c:v>
                </c:pt>
                <c:pt idx="26526">
                  <c:v>44178.606203703705</c:v>
                </c:pt>
                <c:pt idx="26527">
                  <c:v>44178.616111111114</c:v>
                </c:pt>
                <c:pt idx="26528">
                  <c:v>44178.621018518519</c:v>
                </c:pt>
                <c:pt idx="26529">
                  <c:v>44178.643125000002</c:v>
                </c:pt>
                <c:pt idx="26530">
                  <c:v>44178.648645833331</c:v>
                </c:pt>
                <c:pt idx="26531">
                  <c:v>44178.653981481482</c:v>
                </c:pt>
                <c:pt idx="26532">
                  <c:v>44178.660277777781</c:v>
                </c:pt>
                <c:pt idx="26533">
                  <c:v>44178.665555555555</c:v>
                </c:pt>
                <c:pt idx="26534">
                  <c:v>44178.672152777777</c:v>
                </c:pt>
                <c:pt idx="26535">
                  <c:v>44178.6799537037</c:v>
                </c:pt>
                <c:pt idx="26536">
                  <c:v>44178.746018518519</c:v>
                </c:pt>
                <c:pt idx="26537">
                  <c:v>44178.755462962959</c:v>
                </c:pt>
                <c:pt idx="26538">
                  <c:v>44178.765694444446</c:v>
                </c:pt>
                <c:pt idx="26539">
                  <c:v>44184.743900462963</c:v>
                </c:pt>
                <c:pt idx="26540">
                  <c:v>44185.631377314814</c:v>
                </c:pt>
                <c:pt idx="26541">
                  <c:v>44186.408993055556</c:v>
                </c:pt>
                <c:pt idx="26542">
                  <c:v>44186.417881944442</c:v>
                </c:pt>
                <c:pt idx="26543">
                  <c:v>44186.425381944442</c:v>
                </c:pt>
                <c:pt idx="26544">
                  <c:v>44187.374085648145</c:v>
                </c:pt>
                <c:pt idx="26545">
                  <c:v>44187.385752314818</c:v>
                </c:pt>
                <c:pt idx="26546">
                  <c:v>44187.394594907404</c:v>
                </c:pt>
                <c:pt idx="26547">
                  <c:v>44187.743750000001</c:v>
                </c:pt>
                <c:pt idx="26548">
                  <c:v>44187.755648148152</c:v>
                </c:pt>
                <c:pt idx="26549">
                  <c:v>44188.374305555553</c:v>
                </c:pt>
                <c:pt idx="26550">
                  <c:v>44188.386180555557</c:v>
                </c:pt>
                <c:pt idx="26551">
                  <c:v>44188.396226851852</c:v>
                </c:pt>
                <c:pt idx="26552">
                  <c:v>44188.405023148145</c:v>
                </c:pt>
                <c:pt idx="26553">
                  <c:v>44188.413483796299</c:v>
                </c:pt>
                <c:pt idx="26554">
                  <c:v>44188.421111111114</c:v>
                </c:pt>
                <c:pt idx="26555">
                  <c:v>44188.428402777776</c:v>
                </c:pt>
                <c:pt idx="26556">
                  <c:v>44188.435856481483</c:v>
                </c:pt>
                <c:pt idx="26557">
                  <c:v>44188.442673611113</c:v>
                </c:pt>
                <c:pt idx="26558">
                  <c:v>44188.454571759263</c:v>
                </c:pt>
                <c:pt idx="26559">
                  <c:v>44188.530659722222</c:v>
                </c:pt>
                <c:pt idx="26560">
                  <c:v>44188.535914351851</c:v>
                </c:pt>
                <c:pt idx="26561">
                  <c:v>44188.540972222225</c:v>
                </c:pt>
                <c:pt idx="26562">
                  <c:v>44188.545740740738</c:v>
                </c:pt>
                <c:pt idx="26563">
                  <c:v>44188.709641203706</c:v>
                </c:pt>
                <c:pt idx="26564">
                  <c:v>44189.379131944443</c:v>
                </c:pt>
                <c:pt idx="26565">
                  <c:v>44190.508993055555</c:v>
                </c:pt>
                <c:pt idx="26566">
                  <c:v>44190.515231481484</c:v>
                </c:pt>
                <c:pt idx="26567">
                  <c:v>44191.473530092589</c:v>
                </c:pt>
                <c:pt idx="26568">
                  <c:v>44191.515983796293</c:v>
                </c:pt>
                <c:pt idx="26569">
                  <c:v>44191.521493055552</c:v>
                </c:pt>
                <c:pt idx="26570">
                  <c:v>44191.526828703703</c:v>
                </c:pt>
                <c:pt idx="26571">
                  <c:v>44191.549421296295</c:v>
                </c:pt>
                <c:pt idx="26572">
                  <c:v>44191.559606481482</c:v>
                </c:pt>
                <c:pt idx="26573">
                  <c:v>44191.56690972222</c:v>
                </c:pt>
                <c:pt idx="26574">
                  <c:v>44191.572858796295</c:v>
                </c:pt>
                <c:pt idx="26575">
                  <c:v>44191.578576388885</c:v>
                </c:pt>
                <c:pt idx="26576">
                  <c:v>44191.616840277777</c:v>
                </c:pt>
                <c:pt idx="26577">
                  <c:v>44191.623414351852</c:v>
                </c:pt>
                <c:pt idx="26578">
                  <c:v>44192.423055555555</c:v>
                </c:pt>
                <c:pt idx="26579">
                  <c:v>44192.434803240743</c:v>
                </c:pt>
                <c:pt idx="26580">
                  <c:v>44192.443541666667</c:v>
                </c:pt>
                <c:pt idx="26581">
                  <c:v>44192.45207175926</c:v>
                </c:pt>
                <c:pt idx="26582">
                  <c:v>44192.460046296299</c:v>
                </c:pt>
                <c:pt idx="26583">
                  <c:v>44192.468819444446</c:v>
                </c:pt>
                <c:pt idx="26584">
                  <c:v>44192.476944444446</c:v>
                </c:pt>
                <c:pt idx="26585">
                  <c:v>44192.484490740739</c:v>
                </c:pt>
                <c:pt idx="26586">
                  <c:v>44192.491944444446</c:v>
                </c:pt>
                <c:pt idx="26587">
                  <c:v>44192.503796296296</c:v>
                </c:pt>
                <c:pt idx="26588">
                  <c:v>44192.509733796294</c:v>
                </c:pt>
                <c:pt idx="26589">
                  <c:v>44192.521053240744</c:v>
                </c:pt>
                <c:pt idx="26590">
                  <c:v>44192.526574074072</c:v>
                </c:pt>
                <c:pt idx="26591">
                  <c:v>44192.532071759262</c:v>
                </c:pt>
                <c:pt idx="26592">
                  <c:v>44192.54891203704</c:v>
                </c:pt>
                <c:pt idx="26593">
                  <c:v>44192.595231481479</c:v>
                </c:pt>
                <c:pt idx="26594">
                  <c:v>44192.622916666667</c:v>
                </c:pt>
                <c:pt idx="26595">
                  <c:v>44192.633668981478</c:v>
                </c:pt>
                <c:pt idx="26596">
                  <c:v>44192.645532407405</c:v>
                </c:pt>
                <c:pt idx="26597">
                  <c:v>44192.657407407409</c:v>
                </c:pt>
                <c:pt idx="26598">
                  <c:v>44193.386261574073</c:v>
                </c:pt>
                <c:pt idx="26599">
                  <c:v>44193.681666666664</c:v>
                </c:pt>
                <c:pt idx="26600">
                  <c:v>44193.740335648145</c:v>
                </c:pt>
                <c:pt idx="26601">
                  <c:v>44195.752627314818</c:v>
                </c:pt>
              </c:numCache>
            </c:numRef>
          </c:xVal>
          <c:yVal>
            <c:numRef>
              <c:f>ER_ercolumnheight!$B$2:$B$26603</c:f>
              <c:numCache>
                <c:formatCode>General</c:formatCode>
                <c:ptCount val="26602"/>
                <c:pt idx="0">
                  <c:v>389.96</c:v>
                </c:pt>
                <c:pt idx="1">
                  <c:v>278.12</c:v>
                </c:pt>
                <c:pt idx="2">
                  <c:v>180.24</c:v>
                </c:pt>
                <c:pt idx="3">
                  <c:v>279.73</c:v>
                </c:pt>
                <c:pt idx="4">
                  <c:v>268.87</c:v>
                </c:pt>
                <c:pt idx="5">
                  <c:v>387.92</c:v>
                </c:pt>
                <c:pt idx="6">
                  <c:v>202.5</c:v>
                </c:pt>
                <c:pt idx="7">
                  <c:v>226.83</c:v>
                </c:pt>
                <c:pt idx="8">
                  <c:v>250.53</c:v>
                </c:pt>
                <c:pt idx="9">
                  <c:v>150.71</c:v>
                </c:pt>
                <c:pt idx="10">
                  <c:v>203.6</c:v>
                </c:pt>
                <c:pt idx="11">
                  <c:v>155.22</c:v>
                </c:pt>
                <c:pt idx="12">
                  <c:v>182.94</c:v>
                </c:pt>
                <c:pt idx="13">
                  <c:v>128.71</c:v>
                </c:pt>
                <c:pt idx="14">
                  <c:v>166.31</c:v>
                </c:pt>
                <c:pt idx="15">
                  <c:v>159.02000000000001</c:v>
                </c:pt>
                <c:pt idx="16">
                  <c:v>154.01</c:v>
                </c:pt>
                <c:pt idx="17">
                  <c:v>135.13</c:v>
                </c:pt>
                <c:pt idx="18">
                  <c:v>151.12</c:v>
                </c:pt>
                <c:pt idx="19">
                  <c:v>106.62</c:v>
                </c:pt>
                <c:pt idx="20">
                  <c:v>122.94</c:v>
                </c:pt>
                <c:pt idx="21">
                  <c:v>158.13999999999999</c:v>
                </c:pt>
                <c:pt idx="22">
                  <c:v>151.29</c:v>
                </c:pt>
                <c:pt idx="23">
                  <c:v>121.31</c:v>
                </c:pt>
                <c:pt idx="24">
                  <c:v>146.44</c:v>
                </c:pt>
                <c:pt idx="25">
                  <c:v>112.08</c:v>
                </c:pt>
                <c:pt idx="26">
                  <c:v>105.3</c:v>
                </c:pt>
                <c:pt idx="27">
                  <c:v>121.78</c:v>
                </c:pt>
                <c:pt idx="28">
                  <c:v>140.32</c:v>
                </c:pt>
                <c:pt idx="29">
                  <c:v>166.83</c:v>
                </c:pt>
                <c:pt idx="30">
                  <c:v>109.75</c:v>
                </c:pt>
                <c:pt idx="31">
                  <c:v>137.44999999999999</c:v>
                </c:pt>
                <c:pt idx="32">
                  <c:v>198.44</c:v>
                </c:pt>
                <c:pt idx="33">
                  <c:v>136.9</c:v>
                </c:pt>
                <c:pt idx="34">
                  <c:v>182.89</c:v>
                </c:pt>
                <c:pt idx="35">
                  <c:v>158.49</c:v>
                </c:pt>
                <c:pt idx="36">
                  <c:v>149.15</c:v>
                </c:pt>
                <c:pt idx="37">
                  <c:v>149.77000000000001</c:v>
                </c:pt>
                <c:pt idx="38">
                  <c:v>121.79</c:v>
                </c:pt>
                <c:pt idx="39">
                  <c:v>160.79</c:v>
                </c:pt>
                <c:pt idx="40">
                  <c:v>106.85</c:v>
                </c:pt>
                <c:pt idx="41">
                  <c:v>108.78</c:v>
                </c:pt>
                <c:pt idx="42">
                  <c:v>141.46</c:v>
                </c:pt>
                <c:pt idx="43">
                  <c:v>239.8</c:v>
                </c:pt>
                <c:pt idx="44">
                  <c:v>1058.3800000000001</c:v>
                </c:pt>
                <c:pt idx="45">
                  <c:v>773.18</c:v>
                </c:pt>
                <c:pt idx="46">
                  <c:v>419.88</c:v>
                </c:pt>
                <c:pt idx="47">
                  <c:v>279.58999999999997</c:v>
                </c:pt>
                <c:pt idx="48">
                  <c:v>394.35</c:v>
                </c:pt>
                <c:pt idx="49">
                  <c:v>235.63</c:v>
                </c:pt>
                <c:pt idx="50">
                  <c:v>286.64999999999998</c:v>
                </c:pt>
                <c:pt idx="51">
                  <c:v>144.72</c:v>
                </c:pt>
                <c:pt idx="52">
                  <c:v>220.36</c:v>
                </c:pt>
                <c:pt idx="53">
                  <c:v>148.26</c:v>
                </c:pt>
                <c:pt idx="54">
                  <c:v>143.86000000000001</c:v>
                </c:pt>
                <c:pt idx="55">
                  <c:v>123.19</c:v>
                </c:pt>
                <c:pt idx="56">
                  <c:v>108.85</c:v>
                </c:pt>
                <c:pt idx="57">
                  <c:v>135.46</c:v>
                </c:pt>
                <c:pt idx="58">
                  <c:v>142.79</c:v>
                </c:pt>
                <c:pt idx="59">
                  <c:v>143.27000000000001</c:v>
                </c:pt>
                <c:pt idx="60">
                  <c:v>180.71</c:v>
                </c:pt>
                <c:pt idx="61">
                  <c:v>154.53</c:v>
                </c:pt>
                <c:pt idx="62">
                  <c:v>156.6</c:v>
                </c:pt>
                <c:pt idx="63">
                  <c:v>165.58</c:v>
                </c:pt>
                <c:pt idx="64">
                  <c:v>137.22999999999999</c:v>
                </c:pt>
                <c:pt idx="65">
                  <c:v>180.18</c:v>
                </c:pt>
                <c:pt idx="66">
                  <c:v>136.87</c:v>
                </c:pt>
                <c:pt idx="67">
                  <c:v>101.76</c:v>
                </c:pt>
                <c:pt idx="68">
                  <c:v>118.79</c:v>
                </c:pt>
                <c:pt idx="69">
                  <c:v>141.04</c:v>
                </c:pt>
                <c:pt idx="70">
                  <c:v>278.48</c:v>
                </c:pt>
                <c:pt idx="71">
                  <c:v>166.55</c:v>
                </c:pt>
                <c:pt idx="72">
                  <c:v>156.86000000000001</c:v>
                </c:pt>
                <c:pt idx="73">
                  <c:v>160.46</c:v>
                </c:pt>
                <c:pt idx="74">
                  <c:v>143.76</c:v>
                </c:pt>
                <c:pt idx="75">
                  <c:v>133.69</c:v>
                </c:pt>
                <c:pt idx="76">
                  <c:v>105.69</c:v>
                </c:pt>
                <c:pt idx="77">
                  <c:v>109.26</c:v>
                </c:pt>
                <c:pt idx="78">
                  <c:v>146.68</c:v>
                </c:pt>
                <c:pt idx="79">
                  <c:v>145.38</c:v>
                </c:pt>
                <c:pt idx="80">
                  <c:v>133.75</c:v>
                </c:pt>
                <c:pt idx="81">
                  <c:v>128.85</c:v>
                </c:pt>
                <c:pt idx="82">
                  <c:v>167.61</c:v>
                </c:pt>
                <c:pt idx="83">
                  <c:v>156.41</c:v>
                </c:pt>
                <c:pt idx="84">
                  <c:v>178.57</c:v>
                </c:pt>
                <c:pt idx="85">
                  <c:v>699.1</c:v>
                </c:pt>
                <c:pt idx="86">
                  <c:v>607.78</c:v>
                </c:pt>
                <c:pt idx="87">
                  <c:v>520.71</c:v>
                </c:pt>
                <c:pt idx="88">
                  <c:v>566.83000000000004</c:v>
                </c:pt>
                <c:pt idx="89">
                  <c:v>550.09</c:v>
                </c:pt>
                <c:pt idx="90">
                  <c:v>389.3</c:v>
                </c:pt>
                <c:pt idx="91">
                  <c:v>376.87</c:v>
                </c:pt>
                <c:pt idx="92">
                  <c:v>335.25</c:v>
                </c:pt>
                <c:pt idx="93">
                  <c:v>309.52</c:v>
                </c:pt>
                <c:pt idx="94">
                  <c:v>182.95</c:v>
                </c:pt>
                <c:pt idx="95">
                  <c:v>230.78</c:v>
                </c:pt>
                <c:pt idx="96">
                  <c:v>185.24</c:v>
                </c:pt>
                <c:pt idx="97">
                  <c:v>227.75</c:v>
                </c:pt>
                <c:pt idx="98">
                  <c:v>179.07</c:v>
                </c:pt>
                <c:pt idx="99">
                  <c:v>203.26</c:v>
                </c:pt>
                <c:pt idx="100">
                  <c:v>147.29</c:v>
                </c:pt>
                <c:pt idx="101">
                  <c:v>199.53</c:v>
                </c:pt>
                <c:pt idx="102">
                  <c:v>199.66</c:v>
                </c:pt>
                <c:pt idx="103">
                  <c:v>187.77</c:v>
                </c:pt>
                <c:pt idx="104">
                  <c:v>201.24</c:v>
                </c:pt>
                <c:pt idx="105">
                  <c:v>156.61000000000001</c:v>
                </c:pt>
                <c:pt idx="106">
                  <c:v>151.72</c:v>
                </c:pt>
                <c:pt idx="107">
                  <c:v>133.21</c:v>
                </c:pt>
                <c:pt idx="108">
                  <c:v>157.07</c:v>
                </c:pt>
                <c:pt idx="109">
                  <c:v>145.69</c:v>
                </c:pt>
                <c:pt idx="110">
                  <c:v>159.1</c:v>
                </c:pt>
                <c:pt idx="111">
                  <c:v>192.42</c:v>
                </c:pt>
                <c:pt idx="112">
                  <c:v>145.37</c:v>
                </c:pt>
                <c:pt idx="113">
                  <c:v>162.62</c:v>
                </c:pt>
                <c:pt idx="114">
                  <c:v>159.62</c:v>
                </c:pt>
                <c:pt idx="115">
                  <c:v>207.95</c:v>
                </c:pt>
                <c:pt idx="116">
                  <c:v>192.24</c:v>
                </c:pt>
                <c:pt idx="117">
                  <c:v>209.29</c:v>
                </c:pt>
                <c:pt idx="118">
                  <c:v>151.33000000000001</c:v>
                </c:pt>
                <c:pt idx="119">
                  <c:v>243.62</c:v>
                </c:pt>
                <c:pt idx="120">
                  <c:v>201.82</c:v>
                </c:pt>
                <c:pt idx="121">
                  <c:v>212.99</c:v>
                </c:pt>
                <c:pt idx="122">
                  <c:v>184.56</c:v>
                </c:pt>
                <c:pt idx="123">
                  <c:v>663.16</c:v>
                </c:pt>
                <c:pt idx="124">
                  <c:v>343.97</c:v>
                </c:pt>
                <c:pt idx="125">
                  <c:v>279.88</c:v>
                </c:pt>
                <c:pt idx="126">
                  <c:v>292.17</c:v>
                </c:pt>
                <c:pt idx="127">
                  <c:v>249.65</c:v>
                </c:pt>
                <c:pt idx="128">
                  <c:v>221.94</c:v>
                </c:pt>
                <c:pt idx="129">
                  <c:v>202.55</c:v>
                </c:pt>
                <c:pt idx="130">
                  <c:v>215.09</c:v>
                </c:pt>
                <c:pt idx="131">
                  <c:v>211.68</c:v>
                </c:pt>
                <c:pt idx="132">
                  <c:v>181.15</c:v>
                </c:pt>
                <c:pt idx="133">
                  <c:v>218.84</c:v>
                </c:pt>
                <c:pt idx="134">
                  <c:v>429.05</c:v>
                </c:pt>
                <c:pt idx="135">
                  <c:v>382.53</c:v>
                </c:pt>
                <c:pt idx="136">
                  <c:v>296.14999999999998</c:v>
                </c:pt>
                <c:pt idx="137">
                  <c:v>301.10000000000002</c:v>
                </c:pt>
                <c:pt idx="138">
                  <c:v>230.13</c:v>
                </c:pt>
                <c:pt idx="139">
                  <c:v>181.7</c:v>
                </c:pt>
                <c:pt idx="140">
                  <c:v>226.98</c:v>
                </c:pt>
                <c:pt idx="141">
                  <c:v>249.58</c:v>
                </c:pt>
                <c:pt idx="142">
                  <c:v>213.97</c:v>
                </c:pt>
                <c:pt idx="143">
                  <c:v>204.63</c:v>
                </c:pt>
                <c:pt idx="144">
                  <c:v>312.77</c:v>
                </c:pt>
                <c:pt idx="145">
                  <c:v>187.61</c:v>
                </c:pt>
                <c:pt idx="146">
                  <c:v>179.71</c:v>
                </c:pt>
                <c:pt idx="147">
                  <c:v>169.49</c:v>
                </c:pt>
                <c:pt idx="148">
                  <c:v>252.89</c:v>
                </c:pt>
                <c:pt idx="149">
                  <c:v>186.62</c:v>
                </c:pt>
                <c:pt idx="150">
                  <c:v>323.31</c:v>
                </c:pt>
                <c:pt idx="151">
                  <c:v>199.73</c:v>
                </c:pt>
                <c:pt idx="152">
                  <c:v>431.85</c:v>
                </c:pt>
                <c:pt idx="153">
                  <c:v>882.61</c:v>
                </c:pt>
                <c:pt idx="154">
                  <c:v>782.44</c:v>
                </c:pt>
                <c:pt idx="155">
                  <c:v>654.27</c:v>
                </c:pt>
                <c:pt idx="156">
                  <c:v>485.67</c:v>
                </c:pt>
                <c:pt idx="157">
                  <c:v>290.55</c:v>
                </c:pt>
                <c:pt idx="158">
                  <c:v>238.78</c:v>
                </c:pt>
                <c:pt idx="159">
                  <c:v>220.92</c:v>
                </c:pt>
                <c:pt idx="160">
                  <c:v>158.96</c:v>
                </c:pt>
                <c:pt idx="161">
                  <c:v>182.13</c:v>
                </c:pt>
                <c:pt idx="162">
                  <c:v>175.47</c:v>
                </c:pt>
                <c:pt idx="163">
                  <c:v>208.38</c:v>
                </c:pt>
                <c:pt idx="164">
                  <c:v>149.41</c:v>
                </c:pt>
                <c:pt idx="165">
                  <c:v>120.83</c:v>
                </c:pt>
                <c:pt idx="166">
                  <c:v>179.96</c:v>
                </c:pt>
                <c:pt idx="167">
                  <c:v>206.84</c:v>
                </c:pt>
                <c:pt idx="168">
                  <c:v>144.11000000000001</c:v>
                </c:pt>
                <c:pt idx="169">
                  <c:v>216.54</c:v>
                </c:pt>
                <c:pt idx="170">
                  <c:v>212.29</c:v>
                </c:pt>
                <c:pt idx="171">
                  <c:v>108.57</c:v>
                </c:pt>
                <c:pt idx="172">
                  <c:v>172.57</c:v>
                </c:pt>
                <c:pt idx="173">
                  <c:v>254.63</c:v>
                </c:pt>
                <c:pt idx="174">
                  <c:v>203.64</c:v>
                </c:pt>
                <c:pt idx="175">
                  <c:v>209.51</c:v>
                </c:pt>
                <c:pt idx="176">
                  <c:v>201.04</c:v>
                </c:pt>
                <c:pt idx="177">
                  <c:v>197.75</c:v>
                </c:pt>
                <c:pt idx="178">
                  <c:v>145.22</c:v>
                </c:pt>
                <c:pt idx="179">
                  <c:v>192.6</c:v>
                </c:pt>
                <c:pt idx="180">
                  <c:v>166.64</c:v>
                </c:pt>
                <c:pt idx="181">
                  <c:v>210.66</c:v>
                </c:pt>
                <c:pt idx="182">
                  <c:v>211.53</c:v>
                </c:pt>
                <c:pt idx="183">
                  <c:v>230.83</c:v>
                </c:pt>
                <c:pt idx="184">
                  <c:v>213.09</c:v>
                </c:pt>
                <c:pt idx="185">
                  <c:v>139.9</c:v>
                </c:pt>
                <c:pt idx="186">
                  <c:v>212</c:v>
                </c:pt>
                <c:pt idx="187">
                  <c:v>159.18</c:v>
                </c:pt>
                <c:pt idx="188">
                  <c:v>176.32</c:v>
                </c:pt>
                <c:pt idx="189">
                  <c:v>194.9</c:v>
                </c:pt>
                <c:pt idx="190">
                  <c:v>179.86</c:v>
                </c:pt>
                <c:pt idx="191">
                  <c:v>215.06</c:v>
                </c:pt>
                <c:pt idx="192">
                  <c:v>268.13</c:v>
                </c:pt>
                <c:pt idx="193">
                  <c:v>238.64</c:v>
                </c:pt>
                <c:pt idx="194">
                  <c:v>183.37</c:v>
                </c:pt>
                <c:pt idx="195">
                  <c:v>200.35</c:v>
                </c:pt>
                <c:pt idx="196">
                  <c:v>192.9</c:v>
                </c:pt>
                <c:pt idx="197">
                  <c:v>127.08</c:v>
                </c:pt>
                <c:pt idx="198">
                  <c:v>189.49</c:v>
                </c:pt>
                <c:pt idx="199">
                  <c:v>132.16999999999999</c:v>
                </c:pt>
                <c:pt idx="200">
                  <c:v>134.78</c:v>
                </c:pt>
                <c:pt idx="201">
                  <c:v>442.3</c:v>
                </c:pt>
                <c:pt idx="202">
                  <c:v>564.98</c:v>
                </c:pt>
                <c:pt idx="203">
                  <c:v>553.11</c:v>
                </c:pt>
                <c:pt idx="204">
                  <c:v>478.79</c:v>
                </c:pt>
                <c:pt idx="205">
                  <c:v>363.04</c:v>
                </c:pt>
                <c:pt idx="206">
                  <c:v>325.2</c:v>
                </c:pt>
                <c:pt idx="207">
                  <c:v>302.64999999999998</c:v>
                </c:pt>
                <c:pt idx="208">
                  <c:v>212.87</c:v>
                </c:pt>
                <c:pt idx="209">
                  <c:v>157.37</c:v>
                </c:pt>
                <c:pt idx="210">
                  <c:v>144.28</c:v>
                </c:pt>
                <c:pt idx="211">
                  <c:v>151.43</c:v>
                </c:pt>
                <c:pt idx="212">
                  <c:v>141.63999999999999</c:v>
                </c:pt>
                <c:pt idx="213">
                  <c:v>161.36000000000001</c:v>
                </c:pt>
                <c:pt idx="214">
                  <c:v>288.3</c:v>
                </c:pt>
                <c:pt idx="215">
                  <c:v>335.12</c:v>
                </c:pt>
                <c:pt idx="216">
                  <c:v>291.13</c:v>
                </c:pt>
                <c:pt idx="217">
                  <c:v>344.33</c:v>
                </c:pt>
                <c:pt idx="218">
                  <c:v>249.24</c:v>
                </c:pt>
                <c:pt idx="219">
                  <c:v>170.94</c:v>
                </c:pt>
                <c:pt idx="220">
                  <c:v>633.6</c:v>
                </c:pt>
                <c:pt idx="221">
                  <c:v>468.57</c:v>
                </c:pt>
                <c:pt idx="222">
                  <c:v>384.83</c:v>
                </c:pt>
                <c:pt idx="223">
                  <c:v>342.32</c:v>
                </c:pt>
                <c:pt idx="224">
                  <c:v>353.22</c:v>
                </c:pt>
                <c:pt idx="225">
                  <c:v>321.67</c:v>
                </c:pt>
                <c:pt idx="226">
                  <c:v>232.67</c:v>
                </c:pt>
                <c:pt idx="227">
                  <c:v>178.29</c:v>
                </c:pt>
                <c:pt idx="228">
                  <c:v>304.07</c:v>
                </c:pt>
                <c:pt idx="229">
                  <c:v>266.77999999999997</c:v>
                </c:pt>
                <c:pt idx="230">
                  <c:v>295.79000000000002</c:v>
                </c:pt>
                <c:pt idx="231">
                  <c:v>220.71</c:v>
                </c:pt>
                <c:pt idx="232">
                  <c:v>267.88</c:v>
                </c:pt>
                <c:pt idx="233">
                  <c:v>306.57</c:v>
                </c:pt>
                <c:pt idx="234">
                  <c:v>338.32</c:v>
                </c:pt>
                <c:pt idx="235">
                  <c:v>330.18</c:v>
                </c:pt>
                <c:pt idx="236">
                  <c:v>204.33</c:v>
                </c:pt>
                <c:pt idx="237">
                  <c:v>212.32</c:v>
                </c:pt>
                <c:pt idx="238">
                  <c:v>213.05</c:v>
                </c:pt>
                <c:pt idx="239">
                  <c:v>195.37</c:v>
                </c:pt>
                <c:pt idx="240">
                  <c:v>219.68</c:v>
                </c:pt>
                <c:pt idx="241">
                  <c:v>272.24</c:v>
                </c:pt>
                <c:pt idx="242">
                  <c:v>285.04000000000002</c:v>
                </c:pt>
                <c:pt idx="243">
                  <c:v>290.68</c:v>
                </c:pt>
                <c:pt idx="244">
                  <c:v>466.6</c:v>
                </c:pt>
                <c:pt idx="245">
                  <c:v>875.38</c:v>
                </c:pt>
                <c:pt idx="246">
                  <c:v>1406.98</c:v>
                </c:pt>
                <c:pt idx="247">
                  <c:v>777.58</c:v>
                </c:pt>
                <c:pt idx="248">
                  <c:v>856.85</c:v>
                </c:pt>
                <c:pt idx="249">
                  <c:v>293.81</c:v>
                </c:pt>
                <c:pt idx="250">
                  <c:v>243.14</c:v>
                </c:pt>
                <c:pt idx="251">
                  <c:v>219.19</c:v>
                </c:pt>
                <c:pt idx="252">
                  <c:v>224.5</c:v>
                </c:pt>
                <c:pt idx="253">
                  <c:v>258.83</c:v>
                </c:pt>
                <c:pt idx="254">
                  <c:v>575.08000000000004</c:v>
                </c:pt>
                <c:pt idx="255">
                  <c:v>1396.79</c:v>
                </c:pt>
                <c:pt idx="256">
                  <c:v>401.22</c:v>
                </c:pt>
                <c:pt idx="257">
                  <c:v>308.16000000000003</c:v>
                </c:pt>
                <c:pt idx="258">
                  <c:v>443.06</c:v>
                </c:pt>
                <c:pt idx="259">
                  <c:v>300.61</c:v>
                </c:pt>
                <c:pt idx="260">
                  <c:v>701.54</c:v>
                </c:pt>
                <c:pt idx="261">
                  <c:v>644.87</c:v>
                </c:pt>
                <c:pt idx="262">
                  <c:v>525.16999999999996</c:v>
                </c:pt>
                <c:pt idx="263">
                  <c:v>621.36</c:v>
                </c:pt>
                <c:pt idx="264">
                  <c:v>290.37</c:v>
                </c:pt>
                <c:pt idx="265">
                  <c:v>609.12</c:v>
                </c:pt>
                <c:pt idx="266">
                  <c:v>175.11</c:v>
                </c:pt>
                <c:pt idx="267">
                  <c:v>164.75</c:v>
                </c:pt>
                <c:pt idx="268">
                  <c:v>190.99</c:v>
                </c:pt>
                <c:pt idx="269">
                  <c:v>205.47</c:v>
                </c:pt>
                <c:pt idx="270">
                  <c:v>261.18</c:v>
                </c:pt>
                <c:pt idx="271">
                  <c:v>289.3</c:v>
                </c:pt>
                <c:pt idx="272">
                  <c:v>285.95999999999998</c:v>
                </c:pt>
                <c:pt idx="273">
                  <c:v>308.70999999999998</c:v>
                </c:pt>
                <c:pt idx="274">
                  <c:v>265.41000000000003</c:v>
                </c:pt>
                <c:pt idx="275">
                  <c:v>232.5</c:v>
                </c:pt>
                <c:pt idx="276">
                  <c:v>202.14</c:v>
                </c:pt>
                <c:pt idx="277">
                  <c:v>180.97</c:v>
                </c:pt>
                <c:pt idx="278">
                  <c:v>593.84</c:v>
                </c:pt>
                <c:pt idx="279">
                  <c:v>220.79</c:v>
                </c:pt>
                <c:pt idx="280">
                  <c:v>246.33</c:v>
                </c:pt>
                <c:pt idx="281">
                  <c:v>219.45</c:v>
                </c:pt>
                <c:pt idx="282">
                  <c:v>198.49</c:v>
                </c:pt>
                <c:pt idx="283">
                  <c:v>293.64</c:v>
                </c:pt>
                <c:pt idx="284">
                  <c:v>214.13</c:v>
                </c:pt>
                <c:pt idx="285">
                  <c:v>233.8</c:v>
                </c:pt>
                <c:pt idx="286">
                  <c:v>222.1</c:v>
                </c:pt>
                <c:pt idx="287">
                  <c:v>272.60000000000002</c:v>
                </c:pt>
                <c:pt idx="288">
                  <c:v>297.41000000000003</c:v>
                </c:pt>
                <c:pt idx="289">
                  <c:v>468.29</c:v>
                </c:pt>
                <c:pt idx="290">
                  <c:v>263.75</c:v>
                </c:pt>
                <c:pt idx="291">
                  <c:v>246.27</c:v>
                </c:pt>
                <c:pt idx="292">
                  <c:v>287.27999999999997</c:v>
                </c:pt>
                <c:pt idx="293">
                  <c:v>214.72</c:v>
                </c:pt>
                <c:pt idx="294">
                  <c:v>259.05</c:v>
                </c:pt>
                <c:pt idx="295">
                  <c:v>226.02</c:v>
                </c:pt>
                <c:pt idx="296">
                  <c:v>239.11</c:v>
                </c:pt>
                <c:pt idx="297">
                  <c:v>228.6</c:v>
                </c:pt>
                <c:pt idx="298">
                  <c:v>202.06</c:v>
                </c:pt>
                <c:pt idx="299">
                  <c:v>205.82</c:v>
                </c:pt>
                <c:pt idx="300">
                  <c:v>172.85</c:v>
                </c:pt>
                <c:pt idx="301">
                  <c:v>185.08</c:v>
                </c:pt>
                <c:pt idx="302">
                  <c:v>197.24</c:v>
                </c:pt>
                <c:pt idx="303">
                  <c:v>240.71</c:v>
                </c:pt>
                <c:pt idx="304">
                  <c:v>142.74</c:v>
                </c:pt>
                <c:pt idx="305">
                  <c:v>195.84</c:v>
                </c:pt>
                <c:pt idx="306">
                  <c:v>174.95</c:v>
                </c:pt>
                <c:pt idx="307">
                  <c:v>169.58</c:v>
                </c:pt>
                <c:pt idx="308">
                  <c:v>411.07</c:v>
                </c:pt>
                <c:pt idx="309">
                  <c:v>679.19</c:v>
                </c:pt>
                <c:pt idx="310">
                  <c:v>464.41</c:v>
                </c:pt>
                <c:pt idx="311">
                  <c:v>429.81</c:v>
                </c:pt>
                <c:pt idx="312">
                  <c:v>256.12</c:v>
                </c:pt>
                <c:pt idx="313">
                  <c:v>292.63</c:v>
                </c:pt>
                <c:pt idx="314">
                  <c:v>310.93</c:v>
                </c:pt>
                <c:pt idx="315">
                  <c:v>169.23</c:v>
                </c:pt>
                <c:pt idx="316">
                  <c:v>252.73</c:v>
                </c:pt>
                <c:pt idx="317">
                  <c:v>240.39</c:v>
                </c:pt>
                <c:pt idx="318">
                  <c:v>265.69</c:v>
                </c:pt>
                <c:pt idx="319">
                  <c:v>259.49</c:v>
                </c:pt>
                <c:pt idx="320">
                  <c:v>231.18</c:v>
                </c:pt>
                <c:pt idx="321">
                  <c:v>159.4</c:v>
                </c:pt>
                <c:pt idx="322">
                  <c:v>247.49</c:v>
                </c:pt>
                <c:pt idx="323">
                  <c:v>288.42</c:v>
                </c:pt>
                <c:pt idx="324">
                  <c:v>263.49</c:v>
                </c:pt>
                <c:pt idx="325">
                  <c:v>279.93</c:v>
                </c:pt>
                <c:pt idx="326">
                  <c:v>217.67</c:v>
                </c:pt>
                <c:pt idx="327">
                  <c:v>192.66</c:v>
                </c:pt>
                <c:pt idx="328">
                  <c:v>211.91</c:v>
                </c:pt>
                <c:pt idx="329">
                  <c:v>178.38</c:v>
                </c:pt>
                <c:pt idx="330">
                  <c:v>183.94</c:v>
                </c:pt>
                <c:pt idx="331">
                  <c:v>156.54</c:v>
                </c:pt>
                <c:pt idx="332">
                  <c:v>125.52</c:v>
                </c:pt>
                <c:pt idx="333">
                  <c:v>138.63</c:v>
                </c:pt>
                <c:pt idx="334">
                  <c:v>184.28</c:v>
                </c:pt>
                <c:pt idx="335">
                  <c:v>195.99</c:v>
                </c:pt>
                <c:pt idx="336">
                  <c:v>200.28</c:v>
                </c:pt>
                <c:pt idx="337">
                  <c:v>230.77</c:v>
                </c:pt>
                <c:pt idx="338">
                  <c:v>147.15</c:v>
                </c:pt>
                <c:pt idx="339">
                  <c:v>165.5</c:v>
                </c:pt>
                <c:pt idx="340">
                  <c:v>265.77</c:v>
                </c:pt>
                <c:pt idx="341">
                  <c:v>287.27</c:v>
                </c:pt>
                <c:pt idx="342">
                  <c:v>227.15</c:v>
                </c:pt>
                <c:pt idx="343">
                  <c:v>186.94</c:v>
                </c:pt>
                <c:pt idx="344">
                  <c:v>194.63</c:v>
                </c:pt>
                <c:pt idx="345">
                  <c:v>164.79</c:v>
                </c:pt>
                <c:pt idx="346">
                  <c:v>174.97</c:v>
                </c:pt>
                <c:pt idx="347">
                  <c:v>141.02000000000001</c:v>
                </c:pt>
                <c:pt idx="348">
                  <c:v>141.74</c:v>
                </c:pt>
                <c:pt idx="349">
                  <c:v>93.5</c:v>
                </c:pt>
                <c:pt idx="350">
                  <c:v>111.05</c:v>
                </c:pt>
                <c:pt idx="351">
                  <c:v>125.59</c:v>
                </c:pt>
                <c:pt idx="352">
                  <c:v>155.55000000000001</c:v>
                </c:pt>
                <c:pt idx="353">
                  <c:v>160.75</c:v>
                </c:pt>
                <c:pt idx="354">
                  <c:v>107.59</c:v>
                </c:pt>
                <c:pt idx="355">
                  <c:v>127.18</c:v>
                </c:pt>
                <c:pt idx="356">
                  <c:v>118.98</c:v>
                </c:pt>
                <c:pt idx="357">
                  <c:v>125.68</c:v>
                </c:pt>
                <c:pt idx="358">
                  <c:v>157.61000000000001</c:v>
                </c:pt>
                <c:pt idx="359">
                  <c:v>189.7</c:v>
                </c:pt>
                <c:pt idx="360">
                  <c:v>129.6</c:v>
                </c:pt>
                <c:pt idx="361">
                  <c:v>89.03</c:v>
                </c:pt>
                <c:pt idx="362">
                  <c:v>83.01</c:v>
                </c:pt>
                <c:pt idx="363">
                  <c:v>89.14</c:v>
                </c:pt>
                <c:pt idx="364">
                  <c:v>83.66</c:v>
                </c:pt>
                <c:pt idx="365">
                  <c:v>65.88</c:v>
                </c:pt>
                <c:pt idx="366">
                  <c:v>75.86</c:v>
                </c:pt>
                <c:pt idx="367">
                  <c:v>74.86</c:v>
                </c:pt>
                <c:pt idx="368">
                  <c:v>64.67</c:v>
                </c:pt>
                <c:pt idx="369">
                  <c:v>78.790000000000006</c:v>
                </c:pt>
                <c:pt idx="370">
                  <c:v>82.48</c:v>
                </c:pt>
                <c:pt idx="371">
                  <c:v>88.82</c:v>
                </c:pt>
                <c:pt idx="372">
                  <c:v>79.2</c:v>
                </c:pt>
                <c:pt idx="373">
                  <c:v>80.62</c:v>
                </c:pt>
                <c:pt idx="374">
                  <c:v>72.94</c:v>
                </c:pt>
                <c:pt idx="375">
                  <c:v>73.52</c:v>
                </c:pt>
                <c:pt idx="376">
                  <c:v>71.05</c:v>
                </c:pt>
                <c:pt idx="377">
                  <c:v>95.12</c:v>
                </c:pt>
                <c:pt idx="378">
                  <c:v>92.87</c:v>
                </c:pt>
                <c:pt idx="379">
                  <c:v>93.67</c:v>
                </c:pt>
                <c:pt idx="380">
                  <c:v>87.19</c:v>
                </c:pt>
                <c:pt idx="381">
                  <c:v>103.84</c:v>
                </c:pt>
                <c:pt idx="382">
                  <c:v>92.96</c:v>
                </c:pt>
                <c:pt idx="383">
                  <c:v>105.19</c:v>
                </c:pt>
                <c:pt idx="384">
                  <c:v>97.51</c:v>
                </c:pt>
                <c:pt idx="385">
                  <c:v>146.88999999999999</c:v>
                </c:pt>
                <c:pt idx="386">
                  <c:v>136.08000000000001</c:v>
                </c:pt>
                <c:pt idx="387">
                  <c:v>130.61000000000001</c:v>
                </c:pt>
                <c:pt idx="388">
                  <c:v>106.54</c:v>
                </c:pt>
                <c:pt idx="389">
                  <c:v>53.16</c:v>
                </c:pt>
                <c:pt idx="390">
                  <c:v>52.83</c:v>
                </c:pt>
                <c:pt idx="391">
                  <c:v>72.19</c:v>
                </c:pt>
                <c:pt idx="392">
                  <c:v>157.71</c:v>
                </c:pt>
                <c:pt idx="393">
                  <c:v>140.66</c:v>
                </c:pt>
                <c:pt idx="394">
                  <c:v>83.57</c:v>
                </c:pt>
                <c:pt idx="395">
                  <c:v>72.069999999999993</c:v>
                </c:pt>
                <c:pt idx="396">
                  <c:v>65.03</c:v>
                </c:pt>
                <c:pt idx="397">
                  <c:v>147.01</c:v>
                </c:pt>
                <c:pt idx="398">
                  <c:v>147.37</c:v>
                </c:pt>
                <c:pt idx="399">
                  <c:v>85.12</c:v>
                </c:pt>
                <c:pt idx="400">
                  <c:v>93.62</c:v>
                </c:pt>
                <c:pt idx="401">
                  <c:v>74.5</c:v>
                </c:pt>
                <c:pt idx="402">
                  <c:v>76.8</c:v>
                </c:pt>
                <c:pt idx="403">
                  <c:v>67.930000000000007</c:v>
                </c:pt>
                <c:pt idx="404">
                  <c:v>59.59</c:v>
                </c:pt>
                <c:pt idx="405">
                  <c:v>47.83</c:v>
                </c:pt>
                <c:pt idx="406">
                  <c:v>47.68</c:v>
                </c:pt>
                <c:pt idx="407">
                  <c:v>105.4</c:v>
                </c:pt>
                <c:pt idx="408">
                  <c:v>99.31</c:v>
                </c:pt>
                <c:pt idx="409">
                  <c:v>92.42</c:v>
                </c:pt>
                <c:pt idx="410">
                  <c:v>108.4</c:v>
                </c:pt>
                <c:pt idx="411">
                  <c:v>96.21</c:v>
                </c:pt>
                <c:pt idx="412">
                  <c:v>93.07</c:v>
                </c:pt>
                <c:pt idx="413">
                  <c:v>84.14</c:v>
                </c:pt>
                <c:pt idx="414">
                  <c:v>93.41</c:v>
                </c:pt>
                <c:pt idx="415">
                  <c:v>86.24</c:v>
                </c:pt>
                <c:pt idx="416">
                  <c:v>76.83</c:v>
                </c:pt>
                <c:pt idx="417">
                  <c:v>150.97</c:v>
                </c:pt>
                <c:pt idx="418">
                  <c:v>102.77</c:v>
                </c:pt>
                <c:pt idx="419">
                  <c:v>112.14</c:v>
                </c:pt>
                <c:pt idx="420">
                  <c:v>97.22</c:v>
                </c:pt>
                <c:pt idx="421">
                  <c:v>81.58</c:v>
                </c:pt>
                <c:pt idx="422">
                  <c:v>82.08</c:v>
                </c:pt>
                <c:pt idx="423">
                  <c:v>100.85</c:v>
                </c:pt>
                <c:pt idx="424">
                  <c:v>74.5</c:v>
                </c:pt>
                <c:pt idx="425">
                  <c:v>72.44</c:v>
                </c:pt>
                <c:pt idx="426">
                  <c:v>270.02</c:v>
                </c:pt>
                <c:pt idx="427">
                  <c:v>424.98</c:v>
                </c:pt>
                <c:pt idx="428">
                  <c:v>419.16</c:v>
                </c:pt>
                <c:pt idx="429">
                  <c:v>428.52</c:v>
                </c:pt>
                <c:pt idx="430">
                  <c:v>501.41</c:v>
                </c:pt>
                <c:pt idx="431">
                  <c:v>556.29</c:v>
                </c:pt>
                <c:pt idx="432">
                  <c:v>197.94</c:v>
                </c:pt>
                <c:pt idx="433">
                  <c:v>144.28</c:v>
                </c:pt>
                <c:pt idx="434">
                  <c:v>189.78</c:v>
                </c:pt>
                <c:pt idx="435">
                  <c:v>162.94999999999999</c:v>
                </c:pt>
                <c:pt idx="436">
                  <c:v>141.66999999999999</c:v>
                </c:pt>
                <c:pt idx="437">
                  <c:v>188.52</c:v>
                </c:pt>
                <c:pt idx="438">
                  <c:v>135.13999999999999</c:v>
                </c:pt>
                <c:pt idx="439">
                  <c:v>157.72999999999999</c:v>
                </c:pt>
                <c:pt idx="440">
                  <c:v>182.67</c:v>
                </c:pt>
                <c:pt idx="441">
                  <c:v>86.44</c:v>
                </c:pt>
                <c:pt idx="442">
                  <c:v>124.21</c:v>
                </c:pt>
                <c:pt idx="443">
                  <c:v>151.56</c:v>
                </c:pt>
                <c:pt idx="444">
                  <c:v>124.87</c:v>
                </c:pt>
                <c:pt idx="445">
                  <c:v>118.41</c:v>
                </c:pt>
                <c:pt idx="446">
                  <c:v>150.02000000000001</c:v>
                </c:pt>
                <c:pt idx="447">
                  <c:v>230.93</c:v>
                </c:pt>
                <c:pt idx="448">
                  <c:v>182.08</c:v>
                </c:pt>
                <c:pt idx="449">
                  <c:v>167.65</c:v>
                </c:pt>
                <c:pt idx="450">
                  <c:v>216.88</c:v>
                </c:pt>
                <c:pt idx="451">
                  <c:v>219.62</c:v>
                </c:pt>
                <c:pt idx="452">
                  <c:v>229.75</c:v>
                </c:pt>
                <c:pt idx="453">
                  <c:v>259.81</c:v>
                </c:pt>
                <c:pt idx="454">
                  <c:v>224.59</c:v>
                </c:pt>
                <c:pt idx="455">
                  <c:v>291.25</c:v>
                </c:pt>
                <c:pt idx="456">
                  <c:v>351.46</c:v>
                </c:pt>
                <c:pt idx="457">
                  <c:v>319.74</c:v>
                </c:pt>
                <c:pt idx="458">
                  <c:v>364.25</c:v>
                </c:pt>
                <c:pt idx="459">
                  <c:v>282.06</c:v>
                </c:pt>
                <c:pt idx="460">
                  <c:v>292.83999999999997</c:v>
                </c:pt>
                <c:pt idx="461">
                  <c:v>336.15</c:v>
                </c:pt>
                <c:pt idx="462">
                  <c:v>522.97</c:v>
                </c:pt>
                <c:pt idx="463">
                  <c:v>505.44</c:v>
                </c:pt>
                <c:pt idx="464">
                  <c:v>302.85000000000002</c:v>
                </c:pt>
                <c:pt idx="465">
                  <c:v>344.98</c:v>
                </c:pt>
                <c:pt idx="466">
                  <c:v>299.44</c:v>
                </c:pt>
                <c:pt idx="467">
                  <c:v>249.23</c:v>
                </c:pt>
                <c:pt idx="468">
                  <c:v>244.61</c:v>
                </c:pt>
                <c:pt idx="469">
                  <c:v>444.68</c:v>
                </c:pt>
                <c:pt idx="470">
                  <c:v>420.48</c:v>
                </c:pt>
                <c:pt idx="471">
                  <c:v>476.26</c:v>
                </c:pt>
                <c:pt idx="472">
                  <c:v>380.2</c:v>
                </c:pt>
                <c:pt idx="473">
                  <c:v>335.02</c:v>
                </c:pt>
                <c:pt idx="474">
                  <c:v>402.65</c:v>
                </c:pt>
                <c:pt idx="475">
                  <c:v>449.36</c:v>
                </c:pt>
                <c:pt idx="476">
                  <c:v>365.87</c:v>
                </c:pt>
                <c:pt idx="477">
                  <c:v>335.69</c:v>
                </c:pt>
                <c:pt idx="478">
                  <c:v>298.29000000000002</c:v>
                </c:pt>
                <c:pt idx="479">
                  <c:v>399.95</c:v>
                </c:pt>
                <c:pt idx="480">
                  <c:v>360.46</c:v>
                </c:pt>
                <c:pt idx="481">
                  <c:v>390.33</c:v>
                </c:pt>
                <c:pt idx="482">
                  <c:v>467.36</c:v>
                </c:pt>
                <c:pt idx="483">
                  <c:v>413.03</c:v>
                </c:pt>
                <c:pt idx="484">
                  <c:v>431.8</c:v>
                </c:pt>
                <c:pt idx="485">
                  <c:v>486.57</c:v>
                </c:pt>
                <c:pt idx="486">
                  <c:v>436.61</c:v>
                </c:pt>
                <c:pt idx="487">
                  <c:v>294.14999999999998</c:v>
                </c:pt>
                <c:pt idx="488">
                  <c:v>238.72</c:v>
                </c:pt>
                <c:pt idx="489">
                  <c:v>214.55</c:v>
                </c:pt>
                <c:pt idx="490">
                  <c:v>192.9</c:v>
                </c:pt>
                <c:pt idx="491">
                  <c:v>199.32</c:v>
                </c:pt>
                <c:pt idx="492">
                  <c:v>188.88</c:v>
                </c:pt>
                <c:pt idx="493">
                  <c:v>189.18</c:v>
                </c:pt>
                <c:pt idx="494">
                  <c:v>176.94</c:v>
                </c:pt>
                <c:pt idx="495">
                  <c:v>217.79</c:v>
                </c:pt>
                <c:pt idx="496">
                  <c:v>197.77</c:v>
                </c:pt>
                <c:pt idx="497">
                  <c:v>792.02</c:v>
                </c:pt>
                <c:pt idx="498">
                  <c:v>829.39</c:v>
                </c:pt>
                <c:pt idx="499">
                  <c:v>687.85</c:v>
                </c:pt>
                <c:pt idx="500">
                  <c:v>493.19</c:v>
                </c:pt>
                <c:pt idx="501">
                  <c:v>379.47</c:v>
                </c:pt>
                <c:pt idx="502">
                  <c:v>386.74</c:v>
                </c:pt>
                <c:pt idx="503">
                  <c:v>221.54</c:v>
                </c:pt>
                <c:pt idx="504">
                  <c:v>233.97</c:v>
                </c:pt>
                <c:pt idx="505">
                  <c:v>263.69</c:v>
                </c:pt>
                <c:pt idx="506">
                  <c:v>283.12</c:v>
                </c:pt>
                <c:pt idx="507">
                  <c:v>201.4</c:v>
                </c:pt>
                <c:pt idx="508">
                  <c:v>281.17</c:v>
                </c:pt>
                <c:pt idx="509">
                  <c:v>257.08</c:v>
                </c:pt>
                <c:pt idx="510">
                  <c:v>208.51</c:v>
                </c:pt>
                <c:pt idx="511">
                  <c:v>192.94</c:v>
                </c:pt>
                <c:pt idx="512">
                  <c:v>131.54</c:v>
                </c:pt>
                <c:pt idx="513">
                  <c:v>146.83000000000001</c:v>
                </c:pt>
                <c:pt idx="514">
                  <c:v>155.27000000000001</c:v>
                </c:pt>
                <c:pt idx="515">
                  <c:v>166.73</c:v>
                </c:pt>
                <c:pt idx="516">
                  <c:v>130.19999999999999</c:v>
                </c:pt>
                <c:pt idx="517">
                  <c:v>133.06</c:v>
                </c:pt>
                <c:pt idx="518">
                  <c:v>121.01</c:v>
                </c:pt>
                <c:pt idx="519">
                  <c:v>136.47999999999999</c:v>
                </c:pt>
                <c:pt idx="520">
                  <c:v>150.16999999999999</c:v>
                </c:pt>
                <c:pt idx="521">
                  <c:v>144.97</c:v>
                </c:pt>
                <c:pt idx="522">
                  <c:v>148.97999999999999</c:v>
                </c:pt>
                <c:pt idx="523">
                  <c:v>178.75</c:v>
                </c:pt>
                <c:pt idx="524">
                  <c:v>153.13999999999999</c:v>
                </c:pt>
                <c:pt idx="525">
                  <c:v>103.43</c:v>
                </c:pt>
                <c:pt idx="526">
                  <c:v>113.43</c:v>
                </c:pt>
                <c:pt idx="527">
                  <c:v>111.39</c:v>
                </c:pt>
                <c:pt idx="528">
                  <c:v>130.91</c:v>
                </c:pt>
                <c:pt idx="529">
                  <c:v>113.59</c:v>
                </c:pt>
                <c:pt idx="530">
                  <c:v>151.61000000000001</c:v>
                </c:pt>
                <c:pt idx="531">
                  <c:v>144.87</c:v>
                </c:pt>
                <c:pt idx="532">
                  <c:v>146.84</c:v>
                </c:pt>
                <c:pt idx="533">
                  <c:v>92.52</c:v>
                </c:pt>
                <c:pt idx="534">
                  <c:v>150.44999999999999</c:v>
                </c:pt>
                <c:pt idx="535">
                  <c:v>149.18</c:v>
                </c:pt>
                <c:pt idx="536">
                  <c:v>183.5</c:v>
                </c:pt>
                <c:pt idx="537">
                  <c:v>169.18</c:v>
                </c:pt>
                <c:pt idx="538">
                  <c:v>138.91</c:v>
                </c:pt>
                <c:pt idx="539">
                  <c:v>108.61</c:v>
                </c:pt>
                <c:pt idx="540">
                  <c:v>144.47999999999999</c:v>
                </c:pt>
                <c:pt idx="541">
                  <c:v>119.08</c:v>
                </c:pt>
                <c:pt idx="542">
                  <c:v>98.69</c:v>
                </c:pt>
                <c:pt idx="543">
                  <c:v>103.87</c:v>
                </c:pt>
                <c:pt idx="544">
                  <c:v>91.45</c:v>
                </c:pt>
                <c:pt idx="545">
                  <c:v>114.78</c:v>
                </c:pt>
                <c:pt idx="546">
                  <c:v>103.25</c:v>
                </c:pt>
                <c:pt idx="547">
                  <c:v>117.52</c:v>
                </c:pt>
                <c:pt idx="548">
                  <c:v>88.78</c:v>
                </c:pt>
                <c:pt idx="549">
                  <c:v>111.57</c:v>
                </c:pt>
                <c:pt idx="550">
                  <c:v>102.75</c:v>
                </c:pt>
                <c:pt idx="551">
                  <c:v>110.72</c:v>
                </c:pt>
                <c:pt idx="552">
                  <c:v>96.06</c:v>
                </c:pt>
                <c:pt idx="553">
                  <c:v>88.6</c:v>
                </c:pt>
                <c:pt idx="554">
                  <c:v>81.650000000000006</c:v>
                </c:pt>
                <c:pt idx="555">
                  <c:v>92.19</c:v>
                </c:pt>
                <c:pt idx="556">
                  <c:v>86.27</c:v>
                </c:pt>
                <c:pt idx="557">
                  <c:v>160.49</c:v>
                </c:pt>
                <c:pt idx="558">
                  <c:v>248.89</c:v>
                </c:pt>
                <c:pt idx="559">
                  <c:v>103.42</c:v>
                </c:pt>
                <c:pt idx="560">
                  <c:v>117.06</c:v>
                </c:pt>
                <c:pt idx="561">
                  <c:v>223.18</c:v>
                </c:pt>
                <c:pt idx="562">
                  <c:v>302.52</c:v>
                </c:pt>
                <c:pt idx="563">
                  <c:v>321.18</c:v>
                </c:pt>
                <c:pt idx="564">
                  <c:v>242.98</c:v>
                </c:pt>
                <c:pt idx="565">
                  <c:v>266.08</c:v>
                </c:pt>
                <c:pt idx="566">
                  <c:v>234.9</c:v>
                </c:pt>
                <c:pt idx="567">
                  <c:v>307.16000000000003</c:v>
                </c:pt>
                <c:pt idx="568">
                  <c:v>214.46</c:v>
                </c:pt>
                <c:pt idx="569">
                  <c:v>265.79000000000002</c:v>
                </c:pt>
                <c:pt idx="570">
                  <c:v>239.86</c:v>
                </c:pt>
                <c:pt idx="571">
                  <c:v>181.96</c:v>
                </c:pt>
                <c:pt idx="572">
                  <c:v>216.97</c:v>
                </c:pt>
                <c:pt idx="573">
                  <c:v>212.47</c:v>
                </c:pt>
                <c:pt idx="574">
                  <c:v>224.82</c:v>
                </c:pt>
                <c:pt idx="575">
                  <c:v>215.77</c:v>
                </c:pt>
                <c:pt idx="576">
                  <c:v>239.21</c:v>
                </c:pt>
                <c:pt idx="577">
                  <c:v>231.4</c:v>
                </c:pt>
                <c:pt idx="578">
                  <c:v>247.3</c:v>
                </c:pt>
                <c:pt idx="579">
                  <c:v>222.59</c:v>
                </c:pt>
                <c:pt idx="580">
                  <c:v>239.21</c:v>
                </c:pt>
                <c:pt idx="581">
                  <c:v>214.89</c:v>
                </c:pt>
                <c:pt idx="582">
                  <c:v>191.6</c:v>
                </c:pt>
                <c:pt idx="583">
                  <c:v>242.26</c:v>
                </c:pt>
                <c:pt idx="584">
                  <c:v>235.43</c:v>
                </c:pt>
                <c:pt idx="585">
                  <c:v>225.93</c:v>
                </c:pt>
                <c:pt idx="586">
                  <c:v>208.6</c:v>
                </c:pt>
                <c:pt idx="587">
                  <c:v>227.68</c:v>
                </c:pt>
                <c:pt idx="588">
                  <c:v>214.46</c:v>
                </c:pt>
                <c:pt idx="589">
                  <c:v>202.78</c:v>
                </c:pt>
                <c:pt idx="590">
                  <c:v>180.59</c:v>
                </c:pt>
                <c:pt idx="591">
                  <c:v>210.14</c:v>
                </c:pt>
                <c:pt idx="592">
                  <c:v>181.21</c:v>
                </c:pt>
                <c:pt idx="593">
                  <c:v>179.21</c:v>
                </c:pt>
                <c:pt idx="594">
                  <c:v>182.23</c:v>
                </c:pt>
                <c:pt idx="595">
                  <c:v>138.09</c:v>
                </c:pt>
                <c:pt idx="596">
                  <c:v>190.99</c:v>
                </c:pt>
                <c:pt idx="597">
                  <c:v>186.71</c:v>
                </c:pt>
                <c:pt idx="598">
                  <c:v>205.21</c:v>
                </c:pt>
                <c:pt idx="599">
                  <c:v>216.7</c:v>
                </c:pt>
                <c:pt idx="600">
                  <c:v>133.11000000000001</c:v>
                </c:pt>
                <c:pt idx="601">
                  <c:v>113.83</c:v>
                </c:pt>
                <c:pt idx="602">
                  <c:v>123.23</c:v>
                </c:pt>
                <c:pt idx="603">
                  <c:v>113.88</c:v>
                </c:pt>
                <c:pt idx="604">
                  <c:v>162.36000000000001</c:v>
                </c:pt>
                <c:pt idx="605">
                  <c:v>132.52000000000001</c:v>
                </c:pt>
                <c:pt idx="606">
                  <c:v>162.12</c:v>
                </c:pt>
                <c:pt idx="607">
                  <c:v>111.26</c:v>
                </c:pt>
                <c:pt idx="608">
                  <c:v>107.19</c:v>
                </c:pt>
                <c:pt idx="609">
                  <c:v>145.12</c:v>
                </c:pt>
                <c:pt idx="610">
                  <c:v>198.68</c:v>
                </c:pt>
                <c:pt idx="611">
                  <c:v>114.16</c:v>
                </c:pt>
                <c:pt idx="612">
                  <c:v>111.91</c:v>
                </c:pt>
                <c:pt idx="613">
                  <c:v>134.74</c:v>
                </c:pt>
                <c:pt idx="614">
                  <c:v>136.35</c:v>
                </c:pt>
                <c:pt idx="615">
                  <c:v>111.8</c:v>
                </c:pt>
                <c:pt idx="616">
                  <c:v>138.04</c:v>
                </c:pt>
                <c:pt idx="617">
                  <c:v>114.01</c:v>
                </c:pt>
                <c:pt idx="618">
                  <c:v>154.15</c:v>
                </c:pt>
                <c:pt idx="619">
                  <c:v>180.23</c:v>
                </c:pt>
                <c:pt idx="620">
                  <c:v>194.3</c:v>
                </c:pt>
                <c:pt idx="621">
                  <c:v>195.62</c:v>
                </c:pt>
                <c:pt idx="622">
                  <c:v>206.91</c:v>
                </c:pt>
                <c:pt idx="623">
                  <c:v>210.44</c:v>
                </c:pt>
                <c:pt idx="624">
                  <c:v>249.74</c:v>
                </c:pt>
                <c:pt idx="625">
                  <c:v>219.12</c:v>
                </c:pt>
                <c:pt idx="626">
                  <c:v>227.21</c:v>
                </c:pt>
                <c:pt idx="627">
                  <c:v>183.7</c:v>
                </c:pt>
                <c:pt idx="628">
                  <c:v>152.66999999999999</c:v>
                </c:pt>
                <c:pt idx="629">
                  <c:v>132.1</c:v>
                </c:pt>
                <c:pt idx="630">
                  <c:v>180.45</c:v>
                </c:pt>
                <c:pt idx="631">
                  <c:v>235.12</c:v>
                </c:pt>
                <c:pt idx="632">
                  <c:v>243.28</c:v>
                </c:pt>
                <c:pt idx="633">
                  <c:v>211.28</c:v>
                </c:pt>
                <c:pt idx="634">
                  <c:v>206.02</c:v>
                </c:pt>
                <c:pt idx="635">
                  <c:v>199.23</c:v>
                </c:pt>
                <c:pt idx="636">
                  <c:v>193.27</c:v>
                </c:pt>
                <c:pt idx="637">
                  <c:v>154.13</c:v>
                </c:pt>
                <c:pt idx="638">
                  <c:v>241.32</c:v>
                </c:pt>
                <c:pt idx="639">
                  <c:v>248.26</c:v>
                </c:pt>
                <c:pt idx="640">
                  <c:v>232.83</c:v>
                </c:pt>
                <c:pt idx="641">
                  <c:v>165.04</c:v>
                </c:pt>
                <c:pt idx="642">
                  <c:v>289.41000000000003</c:v>
                </c:pt>
                <c:pt idx="643">
                  <c:v>280.43</c:v>
                </c:pt>
                <c:pt idx="644">
                  <c:v>321.98</c:v>
                </c:pt>
                <c:pt idx="645">
                  <c:v>288.27999999999997</c:v>
                </c:pt>
                <c:pt idx="646">
                  <c:v>203.91</c:v>
                </c:pt>
                <c:pt idx="647">
                  <c:v>233.41</c:v>
                </c:pt>
                <c:pt idx="648">
                  <c:v>234.71</c:v>
                </c:pt>
                <c:pt idx="649">
                  <c:v>271.07</c:v>
                </c:pt>
                <c:pt idx="650">
                  <c:v>219.31</c:v>
                </c:pt>
                <c:pt idx="651">
                  <c:v>177.83</c:v>
                </c:pt>
                <c:pt idx="652">
                  <c:v>276.60000000000002</c:v>
                </c:pt>
                <c:pt idx="653">
                  <c:v>352.62</c:v>
                </c:pt>
                <c:pt idx="654">
                  <c:v>309.83999999999997</c:v>
                </c:pt>
                <c:pt idx="655">
                  <c:v>359.65</c:v>
                </c:pt>
                <c:pt idx="656">
                  <c:v>103.19</c:v>
                </c:pt>
                <c:pt idx="657">
                  <c:v>101.8</c:v>
                </c:pt>
                <c:pt idx="658">
                  <c:v>113.96</c:v>
                </c:pt>
                <c:pt idx="659">
                  <c:v>97.49</c:v>
                </c:pt>
                <c:pt idx="660">
                  <c:v>111.11</c:v>
                </c:pt>
                <c:pt idx="661">
                  <c:v>109.12</c:v>
                </c:pt>
                <c:pt idx="662">
                  <c:v>112.29</c:v>
                </c:pt>
                <c:pt idx="663">
                  <c:v>103.62</c:v>
                </c:pt>
                <c:pt idx="664">
                  <c:v>132.38</c:v>
                </c:pt>
                <c:pt idx="665">
                  <c:v>111.31</c:v>
                </c:pt>
                <c:pt idx="666">
                  <c:v>84.83</c:v>
                </c:pt>
                <c:pt idx="667">
                  <c:v>112.64</c:v>
                </c:pt>
                <c:pt idx="668">
                  <c:v>97.11</c:v>
                </c:pt>
                <c:pt idx="669">
                  <c:v>109.45</c:v>
                </c:pt>
                <c:pt idx="670">
                  <c:v>88.1</c:v>
                </c:pt>
                <c:pt idx="671">
                  <c:v>86.15</c:v>
                </c:pt>
                <c:pt idx="672">
                  <c:v>100.2</c:v>
                </c:pt>
                <c:pt idx="673">
                  <c:v>104.14</c:v>
                </c:pt>
                <c:pt idx="674">
                  <c:v>111.03</c:v>
                </c:pt>
                <c:pt idx="675">
                  <c:v>128.44</c:v>
                </c:pt>
                <c:pt idx="676">
                  <c:v>109.62</c:v>
                </c:pt>
                <c:pt idx="677">
                  <c:v>108.2</c:v>
                </c:pt>
                <c:pt idx="678">
                  <c:v>79.150000000000006</c:v>
                </c:pt>
                <c:pt idx="679">
                  <c:v>115.48</c:v>
                </c:pt>
                <c:pt idx="680">
                  <c:v>70.33</c:v>
                </c:pt>
                <c:pt idx="681">
                  <c:v>81.58</c:v>
                </c:pt>
                <c:pt idx="682">
                  <c:v>83.87</c:v>
                </c:pt>
                <c:pt idx="683">
                  <c:v>103.95</c:v>
                </c:pt>
                <c:pt idx="684">
                  <c:v>77.41</c:v>
                </c:pt>
                <c:pt idx="685">
                  <c:v>88.21</c:v>
                </c:pt>
                <c:pt idx="686">
                  <c:v>113.35</c:v>
                </c:pt>
                <c:pt idx="687">
                  <c:v>119.78</c:v>
                </c:pt>
                <c:pt idx="688">
                  <c:v>76.239999999999995</c:v>
                </c:pt>
                <c:pt idx="689">
                  <c:v>82.01</c:v>
                </c:pt>
                <c:pt idx="690">
                  <c:v>95.21</c:v>
                </c:pt>
                <c:pt idx="691">
                  <c:v>83.91</c:v>
                </c:pt>
                <c:pt idx="692">
                  <c:v>127.67</c:v>
                </c:pt>
                <c:pt idx="693">
                  <c:v>185.14</c:v>
                </c:pt>
                <c:pt idx="694">
                  <c:v>189.45</c:v>
                </c:pt>
                <c:pt idx="695">
                  <c:v>191.95</c:v>
                </c:pt>
                <c:pt idx="696">
                  <c:v>185.25</c:v>
                </c:pt>
                <c:pt idx="697">
                  <c:v>222.14</c:v>
                </c:pt>
                <c:pt idx="698">
                  <c:v>153.54</c:v>
                </c:pt>
                <c:pt idx="699">
                  <c:v>94.47</c:v>
                </c:pt>
                <c:pt idx="700">
                  <c:v>113.99</c:v>
                </c:pt>
                <c:pt idx="701">
                  <c:v>115.96</c:v>
                </c:pt>
                <c:pt idx="702">
                  <c:v>162.44999999999999</c:v>
                </c:pt>
                <c:pt idx="703">
                  <c:v>162.13999999999999</c:v>
                </c:pt>
                <c:pt idx="704">
                  <c:v>147.62</c:v>
                </c:pt>
                <c:pt idx="705">
                  <c:v>154.54</c:v>
                </c:pt>
                <c:pt idx="706">
                  <c:v>138.75</c:v>
                </c:pt>
                <c:pt idx="707">
                  <c:v>172.98</c:v>
                </c:pt>
                <c:pt idx="708">
                  <c:v>148.96</c:v>
                </c:pt>
                <c:pt idx="709">
                  <c:v>215.34</c:v>
                </c:pt>
                <c:pt idx="710">
                  <c:v>263.12</c:v>
                </c:pt>
                <c:pt idx="711">
                  <c:v>170.95</c:v>
                </c:pt>
                <c:pt idx="712">
                  <c:v>108.12</c:v>
                </c:pt>
                <c:pt idx="713">
                  <c:v>143.34</c:v>
                </c:pt>
                <c:pt idx="714">
                  <c:v>78.31</c:v>
                </c:pt>
                <c:pt idx="715">
                  <c:v>100.78</c:v>
                </c:pt>
                <c:pt idx="716">
                  <c:v>132.19999999999999</c:v>
                </c:pt>
                <c:pt idx="717">
                  <c:v>168.65</c:v>
                </c:pt>
                <c:pt idx="718">
                  <c:v>197.16</c:v>
                </c:pt>
                <c:pt idx="719">
                  <c:v>162.63</c:v>
                </c:pt>
                <c:pt idx="720">
                  <c:v>159.78</c:v>
                </c:pt>
                <c:pt idx="721">
                  <c:v>212.34</c:v>
                </c:pt>
                <c:pt idx="722">
                  <c:v>165.24</c:v>
                </c:pt>
                <c:pt idx="723">
                  <c:v>129.29</c:v>
                </c:pt>
                <c:pt idx="724">
                  <c:v>122.79</c:v>
                </c:pt>
                <c:pt idx="725">
                  <c:v>146.84</c:v>
                </c:pt>
                <c:pt idx="726">
                  <c:v>172.16</c:v>
                </c:pt>
                <c:pt idx="727">
                  <c:v>193.42</c:v>
                </c:pt>
                <c:pt idx="728">
                  <c:v>143.62</c:v>
                </c:pt>
                <c:pt idx="729">
                  <c:v>126.55</c:v>
                </c:pt>
                <c:pt idx="730">
                  <c:v>141.41999999999999</c:v>
                </c:pt>
                <c:pt idx="731">
                  <c:v>95.87</c:v>
                </c:pt>
                <c:pt idx="732">
                  <c:v>113.33</c:v>
                </c:pt>
                <c:pt idx="733">
                  <c:v>124.67</c:v>
                </c:pt>
                <c:pt idx="734">
                  <c:v>196.9</c:v>
                </c:pt>
                <c:pt idx="735">
                  <c:v>352.03</c:v>
                </c:pt>
                <c:pt idx="736">
                  <c:v>167.27</c:v>
                </c:pt>
                <c:pt idx="737">
                  <c:v>633.79999999999995</c:v>
                </c:pt>
                <c:pt idx="738">
                  <c:v>637.38</c:v>
                </c:pt>
                <c:pt idx="739">
                  <c:v>699.73</c:v>
                </c:pt>
                <c:pt idx="740">
                  <c:v>585.41</c:v>
                </c:pt>
                <c:pt idx="741">
                  <c:v>261.39</c:v>
                </c:pt>
                <c:pt idx="742">
                  <c:v>320.98</c:v>
                </c:pt>
                <c:pt idx="743">
                  <c:v>586.11</c:v>
                </c:pt>
                <c:pt idx="744">
                  <c:v>418.91</c:v>
                </c:pt>
                <c:pt idx="745">
                  <c:v>690.89</c:v>
                </c:pt>
                <c:pt idx="746">
                  <c:v>397.84</c:v>
                </c:pt>
                <c:pt idx="747">
                  <c:v>337.96</c:v>
                </c:pt>
                <c:pt idx="748">
                  <c:v>346.82</c:v>
                </c:pt>
                <c:pt idx="749">
                  <c:v>410.35</c:v>
                </c:pt>
                <c:pt idx="750">
                  <c:v>697.17</c:v>
                </c:pt>
                <c:pt idx="751">
                  <c:v>405</c:v>
                </c:pt>
                <c:pt idx="752">
                  <c:v>299.60000000000002</c:v>
                </c:pt>
                <c:pt idx="753">
                  <c:v>317.98</c:v>
                </c:pt>
                <c:pt idx="754">
                  <c:v>611.86</c:v>
                </c:pt>
                <c:pt idx="755">
                  <c:v>368.37</c:v>
                </c:pt>
                <c:pt idx="756">
                  <c:v>576.62</c:v>
                </c:pt>
                <c:pt idx="757">
                  <c:v>371.7</c:v>
                </c:pt>
                <c:pt idx="758">
                  <c:v>834.03</c:v>
                </c:pt>
                <c:pt idx="759">
                  <c:v>870.61</c:v>
                </c:pt>
                <c:pt idx="760">
                  <c:v>415.97</c:v>
                </c:pt>
                <c:pt idx="761">
                  <c:v>622.22</c:v>
                </c:pt>
                <c:pt idx="762">
                  <c:v>507.24</c:v>
                </c:pt>
                <c:pt idx="763">
                  <c:v>485.33</c:v>
                </c:pt>
                <c:pt idx="764">
                  <c:v>415.54</c:v>
                </c:pt>
                <c:pt idx="765">
                  <c:v>329.66</c:v>
                </c:pt>
                <c:pt idx="766">
                  <c:v>429.39</c:v>
                </c:pt>
                <c:pt idx="767">
                  <c:v>481.47</c:v>
                </c:pt>
                <c:pt idx="768">
                  <c:v>497.75</c:v>
                </c:pt>
                <c:pt idx="769">
                  <c:v>395.7</c:v>
                </c:pt>
                <c:pt idx="770">
                  <c:v>412.29</c:v>
                </c:pt>
                <c:pt idx="771">
                  <c:v>453.03</c:v>
                </c:pt>
                <c:pt idx="772">
                  <c:v>472.43</c:v>
                </c:pt>
                <c:pt idx="773">
                  <c:v>508.52</c:v>
                </c:pt>
                <c:pt idx="774">
                  <c:v>569.77</c:v>
                </c:pt>
                <c:pt idx="775">
                  <c:v>491.96</c:v>
                </c:pt>
                <c:pt idx="776">
                  <c:v>587.38</c:v>
                </c:pt>
                <c:pt idx="777">
                  <c:v>799.32</c:v>
                </c:pt>
                <c:pt idx="778">
                  <c:v>765.75</c:v>
                </c:pt>
                <c:pt idx="779">
                  <c:v>574.07000000000005</c:v>
                </c:pt>
                <c:pt idx="780">
                  <c:v>470.61</c:v>
                </c:pt>
                <c:pt idx="781">
                  <c:v>358.46</c:v>
                </c:pt>
                <c:pt idx="782">
                  <c:v>514.42999999999995</c:v>
                </c:pt>
                <c:pt idx="783">
                  <c:v>441.74</c:v>
                </c:pt>
                <c:pt idx="784">
                  <c:v>371.52</c:v>
                </c:pt>
                <c:pt idx="785">
                  <c:v>346.05</c:v>
                </c:pt>
                <c:pt idx="786">
                  <c:v>408.16</c:v>
                </c:pt>
                <c:pt idx="787">
                  <c:v>233.8</c:v>
                </c:pt>
                <c:pt idx="788">
                  <c:v>676.14</c:v>
                </c:pt>
                <c:pt idx="789">
                  <c:v>860.34</c:v>
                </c:pt>
                <c:pt idx="790">
                  <c:v>503.67</c:v>
                </c:pt>
                <c:pt idx="791">
                  <c:v>344.88</c:v>
                </c:pt>
                <c:pt idx="792">
                  <c:v>506.33</c:v>
                </c:pt>
                <c:pt idx="793">
                  <c:v>496.08</c:v>
                </c:pt>
                <c:pt idx="794">
                  <c:v>301.70999999999998</c:v>
                </c:pt>
                <c:pt idx="795">
                  <c:v>289.64</c:v>
                </c:pt>
                <c:pt idx="796">
                  <c:v>375.81</c:v>
                </c:pt>
                <c:pt idx="797">
                  <c:v>248.29</c:v>
                </c:pt>
                <c:pt idx="798">
                  <c:v>241.34</c:v>
                </c:pt>
                <c:pt idx="799">
                  <c:v>192.4</c:v>
                </c:pt>
                <c:pt idx="800">
                  <c:v>257.64999999999998</c:v>
                </c:pt>
                <c:pt idx="801">
                  <c:v>271.61</c:v>
                </c:pt>
                <c:pt idx="802">
                  <c:v>341.27</c:v>
                </c:pt>
                <c:pt idx="803">
                  <c:v>284.63</c:v>
                </c:pt>
                <c:pt idx="804">
                  <c:v>429.82</c:v>
                </c:pt>
                <c:pt idx="805">
                  <c:v>391.55</c:v>
                </c:pt>
                <c:pt idx="806">
                  <c:v>446.24</c:v>
                </c:pt>
                <c:pt idx="807">
                  <c:v>306.83999999999997</c:v>
                </c:pt>
                <c:pt idx="808">
                  <c:v>417.53</c:v>
                </c:pt>
                <c:pt idx="809">
                  <c:v>342.97</c:v>
                </c:pt>
                <c:pt idx="810">
                  <c:v>465.16</c:v>
                </c:pt>
                <c:pt idx="811">
                  <c:v>317.14</c:v>
                </c:pt>
                <c:pt idx="812">
                  <c:v>545.29</c:v>
                </c:pt>
                <c:pt idx="813">
                  <c:v>578.37</c:v>
                </c:pt>
                <c:pt idx="814">
                  <c:v>433.51</c:v>
                </c:pt>
                <c:pt idx="815">
                  <c:v>230.2</c:v>
                </c:pt>
                <c:pt idx="816">
                  <c:v>228.69</c:v>
                </c:pt>
                <c:pt idx="817">
                  <c:v>227.34</c:v>
                </c:pt>
                <c:pt idx="818">
                  <c:v>235.32</c:v>
                </c:pt>
                <c:pt idx="819">
                  <c:v>269.58999999999997</c:v>
                </c:pt>
                <c:pt idx="820">
                  <c:v>296.58</c:v>
                </c:pt>
                <c:pt idx="821">
                  <c:v>223.51</c:v>
                </c:pt>
                <c:pt idx="822">
                  <c:v>250.3</c:v>
                </c:pt>
                <c:pt idx="823">
                  <c:v>251.73</c:v>
                </c:pt>
                <c:pt idx="824">
                  <c:v>207.61</c:v>
                </c:pt>
                <c:pt idx="825">
                  <c:v>288.73</c:v>
                </c:pt>
                <c:pt idx="826">
                  <c:v>341.04</c:v>
                </c:pt>
                <c:pt idx="827">
                  <c:v>238.12</c:v>
                </c:pt>
                <c:pt idx="828">
                  <c:v>218.97</c:v>
                </c:pt>
                <c:pt idx="829">
                  <c:v>237.18</c:v>
                </c:pt>
                <c:pt idx="830">
                  <c:v>226.83</c:v>
                </c:pt>
                <c:pt idx="831">
                  <c:v>284.16000000000003</c:v>
                </c:pt>
                <c:pt idx="832">
                  <c:v>244.05</c:v>
                </c:pt>
                <c:pt idx="833">
                  <c:v>246.74</c:v>
                </c:pt>
                <c:pt idx="834">
                  <c:v>234.28</c:v>
                </c:pt>
                <c:pt idx="835">
                  <c:v>176.51</c:v>
                </c:pt>
                <c:pt idx="836">
                  <c:v>209.29</c:v>
                </c:pt>
                <c:pt idx="837">
                  <c:v>227.49</c:v>
                </c:pt>
                <c:pt idx="838">
                  <c:v>193.55</c:v>
                </c:pt>
                <c:pt idx="839">
                  <c:v>167.23</c:v>
                </c:pt>
                <c:pt idx="840">
                  <c:v>236.13</c:v>
                </c:pt>
                <c:pt idx="841">
                  <c:v>257.68</c:v>
                </c:pt>
                <c:pt idx="842">
                  <c:v>245.15</c:v>
                </c:pt>
                <c:pt idx="843">
                  <c:v>214.4</c:v>
                </c:pt>
                <c:pt idx="844">
                  <c:v>175.81</c:v>
                </c:pt>
                <c:pt idx="845">
                  <c:v>195.01</c:v>
                </c:pt>
                <c:pt idx="846">
                  <c:v>174.06</c:v>
                </c:pt>
                <c:pt idx="847">
                  <c:v>208.53</c:v>
                </c:pt>
                <c:pt idx="848">
                  <c:v>201.6</c:v>
                </c:pt>
                <c:pt idx="849">
                  <c:v>193.59</c:v>
                </c:pt>
                <c:pt idx="850">
                  <c:v>206.39</c:v>
                </c:pt>
                <c:pt idx="851">
                  <c:v>190.99</c:v>
                </c:pt>
                <c:pt idx="852">
                  <c:v>207</c:v>
                </c:pt>
                <c:pt idx="853">
                  <c:v>169.57</c:v>
                </c:pt>
                <c:pt idx="854">
                  <c:v>193.87</c:v>
                </c:pt>
                <c:pt idx="855">
                  <c:v>174.4</c:v>
                </c:pt>
                <c:pt idx="856">
                  <c:v>199.9</c:v>
                </c:pt>
                <c:pt idx="857">
                  <c:v>192.67</c:v>
                </c:pt>
                <c:pt idx="858">
                  <c:v>170.8</c:v>
                </c:pt>
                <c:pt idx="859">
                  <c:v>189.04</c:v>
                </c:pt>
                <c:pt idx="860">
                  <c:v>160.41</c:v>
                </c:pt>
                <c:pt idx="861">
                  <c:v>158.08000000000001</c:v>
                </c:pt>
                <c:pt idx="862">
                  <c:v>195.79</c:v>
                </c:pt>
                <c:pt idx="863">
                  <c:v>218.75</c:v>
                </c:pt>
                <c:pt idx="864">
                  <c:v>166.99</c:v>
                </c:pt>
                <c:pt idx="865">
                  <c:v>165.47</c:v>
                </c:pt>
                <c:pt idx="866">
                  <c:v>138.97</c:v>
                </c:pt>
                <c:pt idx="867">
                  <c:v>137</c:v>
                </c:pt>
                <c:pt idx="868">
                  <c:v>126.3</c:v>
                </c:pt>
                <c:pt idx="869">
                  <c:v>117.06</c:v>
                </c:pt>
                <c:pt idx="870">
                  <c:v>110.81</c:v>
                </c:pt>
                <c:pt idx="871">
                  <c:v>101.86</c:v>
                </c:pt>
                <c:pt idx="872">
                  <c:v>101.16</c:v>
                </c:pt>
                <c:pt idx="873">
                  <c:v>266.43</c:v>
                </c:pt>
                <c:pt idx="874">
                  <c:v>220.81</c:v>
                </c:pt>
                <c:pt idx="875">
                  <c:v>455.67</c:v>
                </c:pt>
                <c:pt idx="876">
                  <c:v>440.17</c:v>
                </c:pt>
                <c:pt idx="877">
                  <c:v>323.01</c:v>
                </c:pt>
                <c:pt idx="878">
                  <c:v>327.63</c:v>
                </c:pt>
                <c:pt idx="879">
                  <c:v>327.97</c:v>
                </c:pt>
                <c:pt idx="880">
                  <c:v>364.99</c:v>
                </c:pt>
                <c:pt idx="881">
                  <c:v>301.97000000000003</c:v>
                </c:pt>
                <c:pt idx="882">
                  <c:v>214.73</c:v>
                </c:pt>
                <c:pt idx="883">
                  <c:v>487.23</c:v>
                </c:pt>
                <c:pt idx="884">
                  <c:v>185.84</c:v>
                </c:pt>
                <c:pt idx="885">
                  <c:v>203.99</c:v>
                </c:pt>
                <c:pt idx="886">
                  <c:v>214.37</c:v>
                </c:pt>
                <c:pt idx="887">
                  <c:v>267.37</c:v>
                </c:pt>
                <c:pt idx="888">
                  <c:v>283.14</c:v>
                </c:pt>
                <c:pt idx="889">
                  <c:v>224.06</c:v>
                </c:pt>
                <c:pt idx="890">
                  <c:v>247.87</c:v>
                </c:pt>
                <c:pt idx="891">
                  <c:v>237.25</c:v>
                </c:pt>
                <c:pt idx="892">
                  <c:v>206.57</c:v>
                </c:pt>
                <c:pt idx="893">
                  <c:v>270.24</c:v>
                </c:pt>
                <c:pt idx="894">
                  <c:v>226.49</c:v>
                </c:pt>
                <c:pt idx="895">
                  <c:v>261.62</c:v>
                </c:pt>
                <c:pt idx="896">
                  <c:v>226.38</c:v>
                </c:pt>
                <c:pt idx="897">
                  <c:v>252.32</c:v>
                </c:pt>
                <c:pt idx="898">
                  <c:v>257.93</c:v>
                </c:pt>
                <c:pt idx="899">
                  <c:v>203.07</c:v>
                </c:pt>
                <c:pt idx="900">
                  <c:v>245.2</c:v>
                </c:pt>
                <c:pt idx="901">
                  <c:v>255.91</c:v>
                </c:pt>
                <c:pt idx="902">
                  <c:v>243.37</c:v>
                </c:pt>
                <c:pt idx="903">
                  <c:v>299.31</c:v>
                </c:pt>
                <c:pt idx="904">
                  <c:v>233.96</c:v>
                </c:pt>
                <c:pt idx="905">
                  <c:v>301.12</c:v>
                </c:pt>
                <c:pt idx="906">
                  <c:v>261.06</c:v>
                </c:pt>
                <c:pt idx="907">
                  <c:v>223.54</c:v>
                </c:pt>
                <c:pt idx="908">
                  <c:v>238.83</c:v>
                </c:pt>
                <c:pt idx="909">
                  <c:v>259.20999999999998</c:v>
                </c:pt>
                <c:pt idx="910">
                  <c:v>232.52</c:v>
                </c:pt>
                <c:pt idx="911">
                  <c:v>325.14999999999998</c:v>
                </c:pt>
                <c:pt idx="912">
                  <c:v>292.54000000000002</c:v>
                </c:pt>
                <c:pt idx="913">
                  <c:v>282.22000000000003</c:v>
                </c:pt>
                <c:pt idx="914">
                  <c:v>341.9</c:v>
                </c:pt>
                <c:pt idx="915">
                  <c:v>266.48</c:v>
                </c:pt>
                <c:pt idx="916">
                  <c:v>321.73</c:v>
                </c:pt>
                <c:pt idx="917">
                  <c:v>362.43</c:v>
                </c:pt>
                <c:pt idx="918">
                  <c:v>200.2</c:v>
                </c:pt>
                <c:pt idx="919">
                  <c:v>159.97999999999999</c:v>
                </c:pt>
                <c:pt idx="920">
                  <c:v>272.75</c:v>
                </c:pt>
                <c:pt idx="921">
                  <c:v>322.54000000000002</c:v>
                </c:pt>
                <c:pt idx="922">
                  <c:v>208.72</c:v>
                </c:pt>
                <c:pt idx="923">
                  <c:v>164.37</c:v>
                </c:pt>
                <c:pt idx="924">
                  <c:v>203.92</c:v>
                </c:pt>
                <c:pt idx="925">
                  <c:v>290.76</c:v>
                </c:pt>
                <c:pt idx="926">
                  <c:v>236.76</c:v>
                </c:pt>
                <c:pt idx="927">
                  <c:v>185.4</c:v>
                </c:pt>
                <c:pt idx="928">
                  <c:v>271.18</c:v>
                </c:pt>
                <c:pt idx="929">
                  <c:v>261.14</c:v>
                </c:pt>
                <c:pt idx="930">
                  <c:v>289.12</c:v>
                </c:pt>
                <c:pt idx="931">
                  <c:v>216.83</c:v>
                </c:pt>
                <c:pt idx="932">
                  <c:v>320.85000000000002</c:v>
                </c:pt>
                <c:pt idx="933">
                  <c:v>177.83</c:v>
                </c:pt>
                <c:pt idx="934">
                  <c:v>240.63</c:v>
                </c:pt>
                <c:pt idx="935">
                  <c:v>261.16000000000003</c:v>
                </c:pt>
                <c:pt idx="936">
                  <c:v>241.38</c:v>
                </c:pt>
                <c:pt idx="937">
                  <c:v>232.29</c:v>
                </c:pt>
                <c:pt idx="938">
                  <c:v>439.47</c:v>
                </c:pt>
                <c:pt idx="939">
                  <c:v>254.76</c:v>
                </c:pt>
                <c:pt idx="940">
                  <c:v>352.64</c:v>
                </c:pt>
                <c:pt idx="941">
                  <c:v>231.47</c:v>
                </c:pt>
                <c:pt idx="942">
                  <c:v>381.18</c:v>
                </c:pt>
                <c:pt idx="943">
                  <c:v>367.04</c:v>
                </c:pt>
                <c:pt idx="944">
                  <c:v>335.75</c:v>
                </c:pt>
                <c:pt idx="945">
                  <c:v>358.75</c:v>
                </c:pt>
                <c:pt idx="946">
                  <c:v>478.84</c:v>
                </c:pt>
                <c:pt idx="947">
                  <c:v>342.14</c:v>
                </c:pt>
                <c:pt idx="948">
                  <c:v>296.5</c:v>
                </c:pt>
                <c:pt idx="949">
                  <c:v>244.01</c:v>
                </c:pt>
                <c:pt idx="950">
                  <c:v>261.08</c:v>
                </c:pt>
                <c:pt idx="951">
                  <c:v>321.10000000000002</c:v>
                </c:pt>
                <c:pt idx="952">
                  <c:v>429.69</c:v>
                </c:pt>
                <c:pt idx="953">
                  <c:v>250.05</c:v>
                </c:pt>
                <c:pt idx="954">
                  <c:v>317.95999999999998</c:v>
                </c:pt>
                <c:pt idx="955">
                  <c:v>355.89</c:v>
                </c:pt>
                <c:pt idx="956">
                  <c:v>312.38</c:v>
                </c:pt>
                <c:pt idx="957">
                  <c:v>244.08</c:v>
                </c:pt>
                <c:pt idx="958">
                  <c:v>322.52999999999997</c:v>
                </c:pt>
                <c:pt idx="959">
                  <c:v>355.72</c:v>
                </c:pt>
                <c:pt idx="960">
                  <c:v>252.34</c:v>
                </c:pt>
                <c:pt idx="961">
                  <c:v>273.95</c:v>
                </c:pt>
                <c:pt idx="962">
                  <c:v>348.92</c:v>
                </c:pt>
                <c:pt idx="963">
                  <c:v>440.51</c:v>
                </c:pt>
                <c:pt idx="964">
                  <c:v>636.45000000000005</c:v>
                </c:pt>
                <c:pt idx="965">
                  <c:v>358.72</c:v>
                </c:pt>
                <c:pt idx="966">
                  <c:v>291.22000000000003</c:v>
                </c:pt>
                <c:pt idx="967">
                  <c:v>280.70999999999998</c:v>
                </c:pt>
                <c:pt idx="968">
                  <c:v>254.24</c:v>
                </c:pt>
                <c:pt idx="969">
                  <c:v>250.3</c:v>
                </c:pt>
                <c:pt idx="970">
                  <c:v>272.63</c:v>
                </c:pt>
                <c:pt idx="971">
                  <c:v>301.63</c:v>
                </c:pt>
                <c:pt idx="972">
                  <c:v>283.83</c:v>
                </c:pt>
                <c:pt idx="973">
                  <c:v>314.13</c:v>
                </c:pt>
                <c:pt idx="974">
                  <c:v>339.99</c:v>
                </c:pt>
                <c:pt idx="975">
                  <c:v>372.56</c:v>
                </c:pt>
                <c:pt idx="976">
                  <c:v>321.47000000000003</c:v>
                </c:pt>
                <c:pt idx="977">
                  <c:v>289.44</c:v>
                </c:pt>
                <c:pt idx="978">
                  <c:v>431.65</c:v>
                </c:pt>
                <c:pt idx="979">
                  <c:v>308.81</c:v>
                </c:pt>
                <c:pt idx="980">
                  <c:v>270.74</c:v>
                </c:pt>
                <c:pt idx="981">
                  <c:v>311.01</c:v>
                </c:pt>
                <c:pt idx="982">
                  <c:v>248.09</c:v>
                </c:pt>
                <c:pt idx="983">
                  <c:v>346.96</c:v>
                </c:pt>
                <c:pt idx="984">
                  <c:v>331.7</c:v>
                </c:pt>
                <c:pt idx="985">
                  <c:v>396.35</c:v>
                </c:pt>
                <c:pt idx="986">
                  <c:v>389.29</c:v>
                </c:pt>
                <c:pt idx="987">
                  <c:v>340.3</c:v>
                </c:pt>
                <c:pt idx="988">
                  <c:v>366.82</c:v>
                </c:pt>
                <c:pt idx="989">
                  <c:v>293.39</c:v>
                </c:pt>
                <c:pt idx="990">
                  <c:v>272.33999999999997</c:v>
                </c:pt>
                <c:pt idx="991">
                  <c:v>231.45</c:v>
                </c:pt>
                <c:pt idx="992">
                  <c:v>192.99</c:v>
                </c:pt>
                <c:pt idx="993">
                  <c:v>252.06</c:v>
                </c:pt>
                <c:pt idx="994">
                  <c:v>183.2</c:v>
                </c:pt>
                <c:pt idx="995">
                  <c:v>178.62</c:v>
                </c:pt>
                <c:pt idx="996">
                  <c:v>279.62</c:v>
                </c:pt>
                <c:pt idx="997">
                  <c:v>216.42</c:v>
                </c:pt>
                <c:pt idx="998">
                  <c:v>246.05</c:v>
                </c:pt>
                <c:pt idx="999">
                  <c:v>251.89</c:v>
                </c:pt>
                <c:pt idx="1000">
                  <c:v>190.1</c:v>
                </c:pt>
                <c:pt idx="1001">
                  <c:v>220.52</c:v>
                </c:pt>
                <c:pt idx="1002">
                  <c:v>328.24</c:v>
                </c:pt>
                <c:pt idx="1003">
                  <c:v>312.25</c:v>
                </c:pt>
                <c:pt idx="1004">
                  <c:v>320.10000000000002</c:v>
                </c:pt>
                <c:pt idx="1005">
                  <c:v>234.98</c:v>
                </c:pt>
                <c:pt idx="1006">
                  <c:v>160.59</c:v>
                </c:pt>
                <c:pt idx="1007">
                  <c:v>178.23</c:v>
                </c:pt>
                <c:pt idx="1008">
                  <c:v>203.57</c:v>
                </c:pt>
                <c:pt idx="1009">
                  <c:v>196.54</c:v>
                </c:pt>
                <c:pt idx="1010">
                  <c:v>179.69</c:v>
                </c:pt>
                <c:pt idx="1011">
                  <c:v>167.65</c:v>
                </c:pt>
                <c:pt idx="1012">
                  <c:v>171.48</c:v>
                </c:pt>
                <c:pt idx="1013">
                  <c:v>198.19</c:v>
                </c:pt>
                <c:pt idx="1014">
                  <c:v>247.01</c:v>
                </c:pt>
                <c:pt idx="1015">
                  <c:v>168.13</c:v>
                </c:pt>
                <c:pt idx="1016">
                  <c:v>213.43</c:v>
                </c:pt>
                <c:pt idx="1017">
                  <c:v>182.4</c:v>
                </c:pt>
                <c:pt idx="1018">
                  <c:v>218.85</c:v>
                </c:pt>
                <c:pt idx="1019">
                  <c:v>257.12</c:v>
                </c:pt>
                <c:pt idx="1020">
                  <c:v>311.55</c:v>
                </c:pt>
                <c:pt idx="1021">
                  <c:v>283.13</c:v>
                </c:pt>
                <c:pt idx="1022">
                  <c:v>207.2</c:v>
                </c:pt>
                <c:pt idx="1023">
                  <c:v>212.1</c:v>
                </c:pt>
                <c:pt idx="1024">
                  <c:v>202.06</c:v>
                </c:pt>
                <c:pt idx="1025">
                  <c:v>241.94</c:v>
                </c:pt>
                <c:pt idx="1026">
                  <c:v>220.79</c:v>
                </c:pt>
                <c:pt idx="1027">
                  <c:v>192.27</c:v>
                </c:pt>
                <c:pt idx="1028">
                  <c:v>198.28</c:v>
                </c:pt>
                <c:pt idx="1029">
                  <c:v>212.68</c:v>
                </c:pt>
                <c:pt idx="1030">
                  <c:v>210.65</c:v>
                </c:pt>
                <c:pt idx="1031">
                  <c:v>207.04</c:v>
                </c:pt>
                <c:pt idx="1032">
                  <c:v>182.36</c:v>
                </c:pt>
                <c:pt idx="1033">
                  <c:v>176.53</c:v>
                </c:pt>
                <c:pt idx="1034">
                  <c:v>264.45999999999998</c:v>
                </c:pt>
                <c:pt idx="1035">
                  <c:v>305.95999999999998</c:v>
                </c:pt>
                <c:pt idx="1036">
                  <c:v>257.45</c:v>
                </c:pt>
                <c:pt idx="1037">
                  <c:v>217.92</c:v>
                </c:pt>
                <c:pt idx="1038">
                  <c:v>200.74</c:v>
                </c:pt>
                <c:pt idx="1039">
                  <c:v>194.89</c:v>
                </c:pt>
                <c:pt idx="1040">
                  <c:v>238.33</c:v>
                </c:pt>
                <c:pt idx="1041">
                  <c:v>211.2</c:v>
                </c:pt>
                <c:pt idx="1042">
                  <c:v>306.76</c:v>
                </c:pt>
                <c:pt idx="1043">
                  <c:v>349.02</c:v>
                </c:pt>
                <c:pt idx="1044">
                  <c:v>468.56</c:v>
                </c:pt>
                <c:pt idx="1045">
                  <c:v>361.13</c:v>
                </c:pt>
                <c:pt idx="1046">
                  <c:v>415.04</c:v>
                </c:pt>
                <c:pt idx="1047">
                  <c:v>358.45</c:v>
                </c:pt>
                <c:pt idx="1048">
                  <c:v>285.12</c:v>
                </c:pt>
                <c:pt idx="1049">
                  <c:v>323.05</c:v>
                </c:pt>
                <c:pt idx="1050">
                  <c:v>299.47000000000003</c:v>
                </c:pt>
                <c:pt idx="1051">
                  <c:v>292.75</c:v>
                </c:pt>
                <c:pt idx="1052">
                  <c:v>321.11</c:v>
                </c:pt>
                <c:pt idx="1053">
                  <c:v>293.89</c:v>
                </c:pt>
                <c:pt idx="1054">
                  <c:v>267.33</c:v>
                </c:pt>
                <c:pt idx="1055">
                  <c:v>311.07</c:v>
                </c:pt>
                <c:pt idx="1056">
                  <c:v>236.37</c:v>
                </c:pt>
                <c:pt idx="1057">
                  <c:v>264.85000000000002</c:v>
                </c:pt>
                <c:pt idx="1058">
                  <c:v>297.2</c:v>
                </c:pt>
                <c:pt idx="1059">
                  <c:v>265.97000000000003</c:v>
                </c:pt>
                <c:pt idx="1060">
                  <c:v>251.02</c:v>
                </c:pt>
                <c:pt idx="1061">
                  <c:v>481.07</c:v>
                </c:pt>
                <c:pt idx="1062">
                  <c:v>322</c:v>
                </c:pt>
                <c:pt idx="1063">
                  <c:v>538.49</c:v>
                </c:pt>
                <c:pt idx="1064">
                  <c:v>333.2</c:v>
                </c:pt>
                <c:pt idx="1065">
                  <c:v>392.85</c:v>
                </c:pt>
                <c:pt idx="1066">
                  <c:v>310.16000000000003</c:v>
                </c:pt>
                <c:pt idx="1067">
                  <c:v>247.91</c:v>
                </c:pt>
                <c:pt idx="1068">
                  <c:v>205.59</c:v>
                </c:pt>
                <c:pt idx="1069">
                  <c:v>281.25</c:v>
                </c:pt>
                <c:pt idx="1070">
                  <c:v>332.34</c:v>
                </c:pt>
                <c:pt idx="1071">
                  <c:v>291.51</c:v>
                </c:pt>
                <c:pt idx="1072">
                  <c:v>282.89</c:v>
                </c:pt>
                <c:pt idx="1073">
                  <c:v>307.81</c:v>
                </c:pt>
                <c:pt idx="1074">
                  <c:v>221.34</c:v>
                </c:pt>
                <c:pt idx="1075">
                  <c:v>258.97000000000003</c:v>
                </c:pt>
                <c:pt idx="1076">
                  <c:v>241.9</c:v>
                </c:pt>
                <c:pt idx="1077">
                  <c:v>242.93</c:v>
                </c:pt>
                <c:pt idx="1078">
                  <c:v>353.54</c:v>
                </c:pt>
                <c:pt idx="1079">
                  <c:v>376.13</c:v>
                </c:pt>
                <c:pt idx="1080">
                  <c:v>343.57</c:v>
                </c:pt>
                <c:pt idx="1081">
                  <c:v>286.02999999999997</c:v>
                </c:pt>
                <c:pt idx="1082">
                  <c:v>293.79000000000002</c:v>
                </c:pt>
                <c:pt idx="1083">
                  <c:v>331.3</c:v>
                </c:pt>
                <c:pt idx="1084">
                  <c:v>289.99</c:v>
                </c:pt>
                <c:pt idx="1085">
                  <c:v>299.29000000000002</c:v>
                </c:pt>
                <c:pt idx="1086">
                  <c:v>322.24</c:v>
                </c:pt>
                <c:pt idx="1087">
                  <c:v>499.66</c:v>
                </c:pt>
                <c:pt idx="1088">
                  <c:v>380.94</c:v>
                </c:pt>
                <c:pt idx="1089">
                  <c:v>300.98</c:v>
                </c:pt>
                <c:pt idx="1090">
                  <c:v>729.03</c:v>
                </c:pt>
                <c:pt idx="1091">
                  <c:v>758.51</c:v>
                </c:pt>
                <c:pt idx="1092">
                  <c:v>556.03</c:v>
                </c:pt>
                <c:pt idx="1093">
                  <c:v>691.57</c:v>
                </c:pt>
                <c:pt idx="1094">
                  <c:v>791.79</c:v>
                </c:pt>
                <c:pt idx="1095">
                  <c:v>457.54</c:v>
                </c:pt>
                <c:pt idx="1096">
                  <c:v>384.71</c:v>
                </c:pt>
                <c:pt idx="1097">
                  <c:v>526.17999999999995</c:v>
                </c:pt>
                <c:pt idx="1098">
                  <c:v>542.72</c:v>
                </c:pt>
                <c:pt idx="1099">
                  <c:v>458.37</c:v>
                </c:pt>
                <c:pt idx="1100">
                  <c:v>563.48</c:v>
                </c:pt>
                <c:pt idx="1101">
                  <c:v>498.73</c:v>
                </c:pt>
                <c:pt idx="1102">
                  <c:v>504.91</c:v>
                </c:pt>
                <c:pt idx="1103">
                  <c:v>842.77</c:v>
                </c:pt>
                <c:pt idx="1104">
                  <c:v>908.81</c:v>
                </c:pt>
                <c:pt idx="1105">
                  <c:v>461.68</c:v>
                </c:pt>
                <c:pt idx="1106">
                  <c:v>338.84</c:v>
                </c:pt>
                <c:pt idx="1107">
                  <c:v>346.89</c:v>
                </c:pt>
                <c:pt idx="1108">
                  <c:v>343.35</c:v>
                </c:pt>
                <c:pt idx="1109">
                  <c:v>536.39</c:v>
                </c:pt>
                <c:pt idx="1110">
                  <c:v>368.73</c:v>
                </c:pt>
                <c:pt idx="1111">
                  <c:v>498.98</c:v>
                </c:pt>
                <c:pt idx="1112">
                  <c:v>396.31</c:v>
                </c:pt>
                <c:pt idx="1113">
                  <c:v>359.61</c:v>
                </c:pt>
                <c:pt idx="1114">
                  <c:v>355.51</c:v>
                </c:pt>
                <c:pt idx="1115">
                  <c:v>380.6</c:v>
                </c:pt>
                <c:pt idx="1116">
                  <c:v>459.34</c:v>
                </c:pt>
                <c:pt idx="1117">
                  <c:v>623.51</c:v>
                </c:pt>
                <c:pt idx="1118">
                  <c:v>863.22</c:v>
                </c:pt>
                <c:pt idx="1119">
                  <c:v>888.96</c:v>
                </c:pt>
                <c:pt idx="1120">
                  <c:v>1280.98</c:v>
                </c:pt>
                <c:pt idx="1121">
                  <c:v>832.17</c:v>
                </c:pt>
                <c:pt idx="1122">
                  <c:v>249.59</c:v>
                </c:pt>
                <c:pt idx="1123">
                  <c:v>347.56</c:v>
                </c:pt>
                <c:pt idx="1124">
                  <c:v>376.8</c:v>
                </c:pt>
                <c:pt idx="1125">
                  <c:v>420.17</c:v>
                </c:pt>
                <c:pt idx="1126">
                  <c:v>370.15</c:v>
                </c:pt>
                <c:pt idx="1127">
                  <c:v>349.48</c:v>
                </c:pt>
                <c:pt idx="1128">
                  <c:v>326.51</c:v>
                </c:pt>
                <c:pt idx="1129">
                  <c:v>361.73</c:v>
                </c:pt>
                <c:pt idx="1130">
                  <c:v>314.39</c:v>
                </c:pt>
                <c:pt idx="1131">
                  <c:v>316.60000000000002</c:v>
                </c:pt>
                <c:pt idx="1132">
                  <c:v>411.74</c:v>
                </c:pt>
                <c:pt idx="1133">
                  <c:v>418.82</c:v>
                </c:pt>
                <c:pt idx="1134">
                  <c:v>357.01</c:v>
                </c:pt>
                <c:pt idx="1135">
                  <c:v>428.75</c:v>
                </c:pt>
                <c:pt idx="1136">
                  <c:v>302.64999999999998</c:v>
                </c:pt>
                <c:pt idx="1137">
                  <c:v>434.39</c:v>
                </c:pt>
                <c:pt idx="1138">
                  <c:v>374.9</c:v>
                </c:pt>
                <c:pt idx="1139">
                  <c:v>286.45</c:v>
                </c:pt>
                <c:pt idx="1140">
                  <c:v>336.9</c:v>
                </c:pt>
                <c:pt idx="1141">
                  <c:v>333.74</c:v>
                </c:pt>
                <c:pt idx="1142">
                  <c:v>300.91000000000003</c:v>
                </c:pt>
                <c:pt idx="1143">
                  <c:v>377.43</c:v>
                </c:pt>
                <c:pt idx="1144">
                  <c:v>332.19</c:v>
                </c:pt>
                <c:pt idx="1145">
                  <c:v>185.6</c:v>
                </c:pt>
                <c:pt idx="1146">
                  <c:v>254.45</c:v>
                </c:pt>
                <c:pt idx="1147">
                  <c:v>358.18</c:v>
                </c:pt>
                <c:pt idx="1148">
                  <c:v>282.01</c:v>
                </c:pt>
                <c:pt idx="1149">
                  <c:v>288.77</c:v>
                </c:pt>
                <c:pt idx="1150">
                  <c:v>280.58</c:v>
                </c:pt>
                <c:pt idx="1151">
                  <c:v>358.53</c:v>
                </c:pt>
                <c:pt idx="1152">
                  <c:v>294.22000000000003</c:v>
                </c:pt>
                <c:pt idx="1153">
                  <c:v>333.1</c:v>
                </c:pt>
                <c:pt idx="1154">
                  <c:v>263.31</c:v>
                </c:pt>
                <c:pt idx="1155">
                  <c:v>286.19</c:v>
                </c:pt>
                <c:pt idx="1156">
                  <c:v>327.92</c:v>
                </c:pt>
                <c:pt idx="1157">
                  <c:v>297.51</c:v>
                </c:pt>
                <c:pt idx="1158">
                  <c:v>235.44</c:v>
                </c:pt>
                <c:pt idx="1159">
                  <c:v>213.65</c:v>
                </c:pt>
                <c:pt idx="1160">
                  <c:v>260.22000000000003</c:v>
                </c:pt>
                <c:pt idx="1161">
                  <c:v>415.56</c:v>
                </c:pt>
                <c:pt idx="1162">
                  <c:v>456.38</c:v>
                </c:pt>
                <c:pt idx="1163">
                  <c:v>634.89</c:v>
                </c:pt>
                <c:pt idx="1164">
                  <c:v>746.94</c:v>
                </c:pt>
                <c:pt idx="1165">
                  <c:v>402.43</c:v>
                </c:pt>
                <c:pt idx="1166">
                  <c:v>365.21</c:v>
                </c:pt>
                <c:pt idx="1167">
                  <c:v>311.88</c:v>
                </c:pt>
                <c:pt idx="1168">
                  <c:v>328.43</c:v>
                </c:pt>
                <c:pt idx="1169">
                  <c:v>292.35000000000002</c:v>
                </c:pt>
                <c:pt idx="1170">
                  <c:v>396.81</c:v>
                </c:pt>
                <c:pt idx="1171">
                  <c:v>384.94</c:v>
                </c:pt>
                <c:pt idx="1172">
                  <c:v>300.94</c:v>
                </c:pt>
                <c:pt idx="1173">
                  <c:v>334.68</c:v>
                </c:pt>
                <c:pt idx="1174">
                  <c:v>396.92</c:v>
                </c:pt>
                <c:pt idx="1175">
                  <c:v>399.31</c:v>
                </c:pt>
                <c:pt idx="1176">
                  <c:v>367.66</c:v>
                </c:pt>
                <c:pt idx="1177">
                  <c:v>396.55</c:v>
                </c:pt>
                <c:pt idx="1178">
                  <c:v>413.76</c:v>
                </c:pt>
                <c:pt idx="1179">
                  <c:v>408.64</c:v>
                </c:pt>
                <c:pt idx="1180">
                  <c:v>438.64</c:v>
                </c:pt>
                <c:pt idx="1181">
                  <c:v>447.39</c:v>
                </c:pt>
                <c:pt idx="1182">
                  <c:v>515.37</c:v>
                </c:pt>
                <c:pt idx="1183">
                  <c:v>547.91999999999996</c:v>
                </c:pt>
                <c:pt idx="1184">
                  <c:v>544.73</c:v>
                </c:pt>
                <c:pt idx="1185">
                  <c:v>536.41</c:v>
                </c:pt>
                <c:pt idx="1186">
                  <c:v>451.35</c:v>
                </c:pt>
                <c:pt idx="1187">
                  <c:v>427.72</c:v>
                </c:pt>
                <c:pt idx="1188">
                  <c:v>453.39</c:v>
                </c:pt>
                <c:pt idx="1189">
                  <c:v>475.06</c:v>
                </c:pt>
                <c:pt idx="1190">
                  <c:v>497.69</c:v>
                </c:pt>
                <c:pt idx="1191">
                  <c:v>379.14</c:v>
                </c:pt>
                <c:pt idx="1192">
                  <c:v>467.83</c:v>
                </c:pt>
                <c:pt idx="1193">
                  <c:v>489.26</c:v>
                </c:pt>
                <c:pt idx="1194">
                  <c:v>424.83</c:v>
                </c:pt>
                <c:pt idx="1195">
                  <c:v>358.43</c:v>
                </c:pt>
                <c:pt idx="1196">
                  <c:v>440.71</c:v>
                </c:pt>
                <c:pt idx="1197">
                  <c:v>394.48</c:v>
                </c:pt>
                <c:pt idx="1198">
                  <c:v>255.61</c:v>
                </c:pt>
                <c:pt idx="1199">
                  <c:v>305.37</c:v>
                </c:pt>
                <c:pt idx="1200">
                  <c:v>565.47</c:v>
                </c:pt>
                <c:pt idx="1201">
                  <c:v>450.82</c:v>
                </c:pt>
                <c:pt idx="1202">
                  <c:v>323.11</c:v>
                </c:pt>
                <c:pt idx="1203">
                  <c:v>416.02</c:v>
                </c:pt>
                <c:pt idx="1204">
                  <c:v>325</c:v>
                </c:pt>
                <c:pt idx="1205">
                  <c:v>547.83000000000004</c:v>
                </c:pt>
                <c:pt idx="1206">
                  <c:v>436.67</c:v>
                </c:pt>
                <c:pt idx="1207">
                  <c:v>344.36</c:v>
                </c:pt>
                <c:pt idx="1208">
                  <c:v>409.99</c:v>
                </c:pt>
                <c:pt idx="1209">
                  <c:v>275.14</c:v>
                </c:pt>
                <c:pt idx="1210">
                  <c:v>230.04</c:v>
                </c:pt>
                <c:pt idx="1211">
                  <c:v>487.35</c:v>
                </c:pt>
                <c:pt idx="1212">
                  <c:v>986.56</c:v>
                </c:pt>
                <c:pt idx="1213">
                  <c:v>502.8</c:v>
                </c:pt>
                <c:pt idx="1214">
                  <c:v>799.78</c:v>
                </c:pt>
                <c:pt idx="1215">
                  <c:v>465.15</c:v>
                </c:pt>
                <c:pt idx="1216">
                  <c:v>347.58</c:v>
                </c:pt>
                <c:pt idx="1217">
                  <c:v>514.74</c:v>
                </c:pt>
                <c:pt idx="1218">
                  <c:v>663.13</c:v>
                </c:pt>
                <c:pt idx="1219">
                  <c:v>319.8</c:v>
                </c:pt>
                <c:pt idx="1220">
                  <c:v>579.66999999999996</c:v>
                </c:pt>
                <c:pt idx="1221">
                  <c:v>417.82</c:v>
                </c:pt>
                <c:pt idx="1222">
                  <c:v>385.8</c:v>
                </c:pt>
                <c:pt idx="1223">
                  <c:v>357.19</c:v>
                </c:pt>
                <c:pt idx="1224">
                  <c:v>479.29</c:v>
                </c:pt>
                <c:pt idx="1225">
                  <c:v>354.95</c:v>
                </c:pt>
                <c:pt idx="1226">
                  <c:v>353.01</c:v>
                </c:pt>
                <c:pt idx="1227">
                  <c:v>426.71</c:v>
                </c:pt>
                <c:pt idx="1228">
                  <c:v>343.96</c:v>
                </c:pt>
                <c:pt idx="1229">
                  <c:v>562.44000000000005</c:v>
                </c:pt>
                <c:pt idx="1230">
                  <c:v>436.49</c:v>
                </c:pt>
                <c:pt idx="1231">
                  <c:v>492.98</c:v>
                </c:pt>
                <c:pt idx="1232">
                  <c:v>422.86</c:v>
                </c:pt>
                <c:pt idx="1233">
                  <c:v>552.77</c:v>
                </c:pt>
                <c:pt idx="1234">
                  <c:v>442.88</c:v>
                </c:pt>
                <c:pt idx="1235">
                  <c:v>370.64</c:v>
                </c:pt>
                <c:pt idx="1236">
                  <c:v>307.97000000000003</c:v>
                </c:pt>
                <c:pt idx="1237">
                  <c:v>300.20999999999998</c:v>
                </c:pt>
                <c:pt idx="1238">
                  <c:v>227.21</c:v>
                </c:pt>
                <c:pt idx="1239">
                  <c:v>517.69000000000005</c:v>
                </c:pt>
                <c:pt idx="1240">
                  <c:v>448.14</c:v>
                </c:pt>
                <c:pt idx="1241">
                  <c:v>415.17</c:v>
                </c:pt>
                <c:pt idx="1242">
                  <c:v>410.25</c:v>
                </c:pt>
                <c:pt idx="1243">
                  <c:v>403.76</c:v>
                </c:pt>
                <c:pt idx="1244">
                  <c:v>295.77999999999997</c:v>
                </c:pt>
                <c:pt idx="1245">
                  <c:v>386.67</c:v>
                </c:pt>
                <c:pt idx="1246">
                  <c:v>433.72</c:v>
                </c:pt>
                <c:pt idx="1247">
                  <c:v>422.46</c:v>
                </c:pt>
                <c:pt idx="1248">
                  <c:v>441.31</c:v>
                </c:pt>
                <c:pt idx="1249">
                  <c:v>378.64</c:v>
                </c:pt>
                <c:pt idx="1250">
                  <c:v>340.38</c:v>
                </c:pt>
                <c:pt idx="1251">
                  <c:v>258.74</c:v>
                </c:pt>
                <c:pt idx="1252">
                  <c:v>270.66000000000003</c:v>
                </c:pt>
                <c:pt idx="1253">
                  <c:v>284.52</c:v>
                </c:pt>
                <c:pt idx="1254">
                  <c:v>363.1</c:v>
                </c:pt>
                <c:pt idx="1255">
                  <c:v>321.02</c:v>
                </c:pt>
                <c:pt idx="1256">
                  <c:v>283.97000000000003</c:v>
                </c:pt>
                <c:pt idx="1257">
                  <c:v>306.51</c:v>
                </c:pt>
                <c:pt idx="1258">
                  <c:v>323.95999999999998</c:v>
                </c:pt>
                <c:pt idx="1259">
                  <c:v>329.48</c:v>
                </c:pt>
                <c:pt idx="1260">
                  <c:v>277.83999999999997</c:v>
                </c:pt>
                <c:pt idx="1261">
                  <c:v>283.10000000000002</c:v>
                </c:pt>
                <c:pt idx="1262">
                  <c:v>278.17</c:v>
                </c:pt>
                <c:pt idx="1263">
                  <c:v>259.61</c:v>
                </c:pt>
                <c:pt idx="1264">
                  <c:v>265.39999999999998</c:v>
                </c:pt>
                <c:pt idx="1265">
                  <c:v>272.51</c:v>
                </c:pt>
                <c:pt idx="1266">
                  <c:v>237.34</c:v>
                </c:pt>
                <c:pt idx="1267">
                  <c:v>246.61</c:v>
                </c:pt>
                <c:pt idx="1268">
                  <c:v>211.37</c:v>
                </c:pt>
                <c:pt idx="1269">
                  <c:v>267.57</c:v>
                </c:pt>
                <c:pt idx="1270">
                  <c:v>267.89999999999998</c:v>
                </c:pt>
                <c:pt idx="1271">
                  <c:v>366.48</c:v>
                </c:pt>
                <c:pt idx="1272">
                  <c:v>447.5</c:v>
                </c:pt>
                <c:pt idx="1273">
                  <c:v>489.89</c:v>
                </c:pt>
                <c:pt idx="1274">
                  <c:v>462.7</c:v>
                </c:pt>
                <c:pt idx="1275">
                  <c:v>425.81</c:v>
                </c:pt>
                <c:pt idx="1276">
                  <c:v>306.5</c:v>
                </c:pt>
                <c:pt idx="1277">
                  <c:v>291.45</c:v>
                </c:pt>
                <c:pt idx="1278">
                  <c:v>274.19</c:v>
                </c:pt>
                <c:pt idx="1279">
                  <c:v>318.36</c:v>
                </c:pt>
                <c:pt idx="1280">
                  <c:v>292.45999999999998</c:v>
                </c:pt>
                <c:pt idx="1281">
                  <c:v>342.11</c:v>
                </c:pt>
                <c:pt idx="1282">
                  <c:v>327.83</c:v>
                </c:pt>
                <c:pt idx="1283">
                  <c:v>311.51</c:v>
                </c:pt>
                <c:pt idx="1284">
                  <c:v>308.75</c:v>
                </c:pt>
                <c:pt idx="1285">
                  <c:v>319.58</c:v>
                </c:pt>
                <c:pt idx="1286">
                  <c:v>301.62</c:v>
                </c:pt>
                <c:pt idx="1287">
                  <c:v>279.95</c:v>
                </c:pt>
                <c:pt idx="1288">
                  <c:v>280.61</c:v>
                </c:pt>
                <c:pt idx="1289">
                  <c:v>248.06</c:v>
                </c:pt>
                <c:pt idx="1290">
                  <c:v>241.84</c:v>
                </c:pt>
                <c:pt idx="1291">
                  <c:v>251.79</c:v>
                </c:pt>
                <c:pt idx="1292">
                  <c:v>244.05</c:v>
                </c:pt>
                <c:pt idx="1293">
                  <c:v>224.16</c:v>
                </c:pt>
                <c:pt idx="1294">
                  <c:v>269.18</c:v>
                </c:pt>
                <c:pt idx="1295">
                  <c:v>271.64</c:v>
                </c:pt>
                <c:pt idx="1296">
                  <c:v>309.11</c:v>
                </c:pt>
                <c:pt idx="1297">
                  <c:v>307.69</c:v>
                </c:pt>
                <c:pt idx="1298">
                  <c:v>296.99</c:v>
                </c:pt>
                <c:pt idx="1299">
                  <c:v>368.57</c:v>
                </c:pt>
                <c:pt idx="1300">
                  <c:v>410.09</c:v>
                </c:pt>
                <c:pt idx="1301">
                  <c:v>389.63</c:v>
                </c:pt>
                <c:pt idx="1302">
                  <c:v>392.46</c:v>
                </c:pt>
                <c:pt idx="1303">
                  <c:v>363.52</c:v>
                </c:pt>
                <c:pt idx="1304">
                  <c:v>342.22</c:v>
                </c:pt>
                <c:pt idx="1305">
                  <c:v>279.95</c:v>
                </c:pt>
                <c:pt idx="1306">
                  <c:v>334.4</c:v>
                </c:pt>
                <c:pt idx="1307">
                  <c:v>307.08999999999997</c:v>
                </c:pt>
                <c:pt idx="1308">
                  <c:v>287.68</c:v>
                </c:pt>
                <c:pt idx="1309">
                  <c:v>257.89999999999998</c:v>
                </c:pt>
                <c:pt idx="1310">
                  <c:v>221.37</c:v>
                </c:pt>
                <c:pt idx="1311">
                  <c:v>195.16</c:v>
                </c:pt>
                <c:pt idx="1312">
                  <c:v>248.66</c:v>
                </c:pt>
                <c:pt idx="1313">
                  <c:v>214.85</c:v>
                </c:pt>
                <c:pt idx="1314">
                  <c:v>292.74</c:v>
                </c:pt>
                <c:pt idx="1315">
                  <c:v>197.64</c:v>
                </c:pt>
                <c:pt idx="1316">
                  <c:v>215.15</c:v>
                </c:pt>
                <c:pt idx="1317">
                  <c:v>225.56</c:v>
                </c:pt>
                <c:pt idx="1318">
                  <c:v>294.44</c:v>
                </c:pt>
                <c:pt idx="1319">
                  <c:v>360.93</c:v>
                </c:pt>
                <c:pt idx="1320">
                  <c:v>359.94</c:v>
                </c:pt>
                <c:pt idx="1321">
                  <c:v>404.23</c:v>
                </c:pt>
                <c:pt idx="1322">
                  <c:v>409.94</c:v>
                </c:pt>
                <c:pt idx="1323">
                  <c:v>327.54000000000002</c:v>
                </c:pt>
                <c:pt idx="1324">
                  <c:v>292.20999999999998</c:v>
                </c:pt>
                <c:pt idx="1325">
                  <c:v>291.45999999999998</c:v>
                </c:pt>
                <c:pt idx="1326">
                  <c:v>169.56</c:v>
                </c:pt>
                <c:pt idx="1327">
                  <c:v>195.81</c:v>
                </c:pt>
                <c:pt idx="1328">
                  <c:v>235.05</c:v>
                </c:pt>
                <c:pt idx="1329">
                  <c:v>230.12</c:v>
                </c:pt>
                <c:pt idx="1330">
                  <c:v>240.31</c:v>
                </c:pt>
                <c:pt idx="1331">
                  <c:v>207.88</c:v>
                </c:pt>
                <c:pt idx="1332">
                  <c:v>357.19</c:v>
                </c:pt>
                <c:pt idx="1333">
                  <c:v>340.4</c:v>
                </c:pt>
                <c:pt idx="1334">
                  <c:v>366.19</c:v>
                </c:pt>
                <c:pt idx="1335">
                  <c:v>194.9</c:v>
                </c:pt>
                <c:pt idx="1336">
                  <c:v>220.06</c:v>
                </c:pt>
                <c:pt idx="1337">
                  <c:v>204.78</c:v>
                </c:pt>
                <c:pt idx="1338">
                  <c:v>393.62</c:v>
                </c:pt>
                <c:pt idx="1339">
                  <c:v>226.97</c:v>
                </c:pt>
                <c:pt idx="1340">
                  <c:v>200.8</c:v>
                </c:pt>
                <c:pt idx="1341">
                  <c:v>212.59</c:v>
                </c:pt>
                <c:pt idx="1342">
                  <c:v>131.87</c:v>
                </c:pt>
                <c:pt idx="1343">
                  <c:v>185.14</c:v>
                </c:pt>
                <c:pt idx="1344">
                  <c:v>288.39</c:v>
                </c:pt>
                <c:pt idx="1345">
                  <c:v>322.69</c:v>
                </c:pt>
                <c:pt idx="1346">
                  <c:v>332.34</c:v>
                </c:pt>
                <c:pt idx="1347">
                  <c:v>225.42</c:v>
                </c:pt>
                <c:pt idx="1348">
                  <c:v>238.09</c:v>
                </c:pt>
                <c:pt idx="1349">
                  <c:v>355.35</c:v>
                </c:pt>
                <c:pt idx="1350">
                  <c:v>388.17</c:v>
                </c:pt>
                <c:pt idx="1351">
                  <c:v>396.49</c:v>
                </c:pt>
                <c:pt idx="1352">
                  <c:v>369.71</c:v>
                </c:pt>
                <c:pt idx="1353">
                  <c:v>319.08</c:v>
                </c:pt>
                <c:pt idx="1354">
                  <c:v>376.52</c:v>
                </c:pt>
                <c:pt idx="1355">
                  <c:v>314.83999999999997</c:v>
                </c:pt>
                <c:pt idx="1356">
                  <c:v>260.64</c:v>
                </c:pt>
                <c:pt idx="1357">
                  <c:v>248.83</c:v>
                </c:pt>
                <c:pt idx="1358">
                  <c:v>184.19</c:v>
                </c:pt>
                <c:pt idx="1359">
                  <c:v>201.35</c:v>
                </c:pt>
                <c:pt idx="1360">
                  <c:v>183.07</c:v>
                </c:pt>
                <c:pt idx="1361">
                  <c:v>144.38</c:v>
                </c:pt>
                <c:pt idx="1362">
                  <c:v>164.58</c:v>
                </c:pt>
                <c:pt idx="1363">
                  <c:v>171.41</c:v>
                </c:pt>
                <c:pt idx="1364">
                  <c:v>226.17</c:v>
                </c:pt>
                <c:pt idx="1365">
                  <c:v>224.03</c:v>
                </c:pt>
                <c:pt idx="1366">
                  <c:v>265.39999999999998</c:v>
                </c:pt>
                <c:pt idx="1367">
                  <c:v>468.42</c:v>
                </c:pt>
                <c:pt idx="1368">
                  <c:v>486.7</c:v>
                </c:pt>
                <c:pt idx="1369">
                  <c:v>331.97</c:v>
                </c:pt>
                <c:pt idx="1370">
                  <c:v>286.42</c:v>
                </c:pt>
                <c:pt idx="1371">
                  <c:v>231.23</c:v>
                </c:pt>
                <c:pt idx="1372">
                  <c:v>248.18</c:v>
                </c:pt>
                <c:pt idx="1373">
                  <c:v>178.34</c:v>
                </c:pt>
                <c:pt idx="1374">
                  <c:v>204.7</c:v>
                </c:pt>
                <c:pt idx="1375">
                  <c:v>203.95</c:v>
                </c:pt>
                <c:pt idx="1376">
                  <c:v>228.02</c:v>
                </c:pt>
                <c:pt idx="1377">
                  <c:v>266.68</c:v>
                </c:pt>
                <c:pt idx="1378">
                  <c:v>300.86</c:v>
                </c:pt>
                <c:pt idx="1379">
                  <c:v>173.16</c:v>
                </c:pt>
                <c:pt idx="1380">
                  <c:v>256.05</c:v>
                </c:pt>
                <c:pt idx="1381">
                  <c:v>199.78</c:v>
                </c:pt>
                <c:pt idx="1382">
                  <c:v>226.15</c:v>
                </c:pt>
                <c:pt idx="1383">
                  <c:v>222.18</c:v>
                </c:pt>
                <c:pt idx="1384">
                  <c:v>271.91000000000003</c:v>
                </c:pt>
                <c:pt idx="1385">
                  <c:v>254.36</c:v>
                </c:pt>
                <c:pt idx="1386">
                  <c:v>226.01</c:v>
                </c:pt>
                <c:pt idx="1387">
                  <c:v>236.77</c:v>
                </c:pt>
                <c:pt idx="1388">
                  <c:v>274.85000000000002</c:v>
                </c:pt>
                <c:pt idx="1389">
                  <c:v>193.89</c:v>
                </c:pt>
                <c:pt idx="1390">
                  <c:v>133.91</c:v>
                </c:pt>
                <c:pt idx="1391">
                  <c:v>147.63999999999999</c:v>
                </c:pt>
                <c:pt idx="1392">
                  <c:v>121.96</c:v>
                </c:pt>
                <c:pt idx="1393">
                  <c:v>156.71</c:v>
                </c:pt>
                <c:pt idx="1394">
                  <c:v>222.01</c:v>
                </c:pt>
                <c:pt idx="1395">
                  <c:v>161.56</c:v>
                </c:pt>
                <c:pt idx="1396">
                  <c:v>187.1</c:v>
                </c:pt>
                <c:pt idx="1397">
                  <c:v>261.52</c:v>
                </c:pt>
                <c:pt idx="1398">
                  <c:v>199.9</c:v>
                </c:pt>
                <c:pt idx="1399">
                  <c:v>201.24</c:v>
                </c:pt>
                <c:pt idx="1400">
                  <c:v>213.31</c:v>
                </c:pt>
                <c:pt idx="1401">
                  <c:v>192.75</c:v>
                </c:pt>
                <c:pt idx="1402">
                  <c:v>208.02</c:v>
                </c:pt>
                <c:pt idx="1403">
                  <c:v>280.98</c:v>
                </c:pt>
                <c:pt idx="1404">
                  <c:v>189.39</c:v>
                </c:pt>
                <c:pt idx="1405">
                  <c:v>223.07</c:v>
                </c:pt>
                <c:pt idx="1406">
                  <c:v>227.9</c:v>
                </c:pt>
                <c:pt idx="1407">
                  <c:v>199.43</c:v>
                </c:pt>
                <c:pt idx="1408">
                  <c:v>171.21</c:v>
                </c:pt>
                <c:pt idx="1409">
                  <c:v>226.71</c:v>
                </c:pt>
                <c:pt idx="1410">
                  <c:v>201.48</c:v>
                </c:pt>
                <c:pt idx="1411">
                  <c:v>177.14</c:v>
                </c:pt>
                <c:pt idx="1412">
                  <c:v>174.39</c:v>
                </c:pt>
                <c:pt idx="1413">
                  <c:v>177.37</c:v>
                </c:pt>
                <c:pt idx="1414">
                  <c:v>174.43</c:v>
                </c:pt>
                <c:pt idx="1415">
                  <c:v>228.5</c:v>
                </c:pt>
                <c:pt idx="1416">
                  <c:v>178.54</c:v>
                </c:pt>
                <c:pt idx="1417">
                  <c:v>187.1</c:v>
                </c:pt>
                <c:pt idx="1418">
                  <c:v>197.53</c:v>
                </c:pt>
                <c:pt idx="1419">
                  <c:v>214.92</c:v>
                </c:pt>
                <c:pt idx="1420">
                  <c:v>211.51</c:v>
                </c:pt>
                <c:pt idx="1421">
                  <c:v>266.64999999999998</c:v>
                </c:pt>
                <c:pt idx="1422">
                  <c:v>224.85</c:v>
                </c:pt>
                <c:pt idx="1423">
                  <c:v>168.42</c:v>
                </c:pt>
                <c:pt idx="1424">
                  <c:v>190.21</c:v>
                </c:pt>
                <c:pt idx="1425">
                  <c:v>172.78</c:v>
                </c:pt>
                <c:pt idx="1426">
                  <c:v>166.22</c:v>
                </c:pt>
                <c:pt idx="1427">
                  <c:v>185.85</c:v>
                </c:pt>
                <c:pt idx="1428">
                  <c:v>189.34</c:v>
                </c:pt>
                <c:pt idx="1429">
                  <c:v>197.07</c:v>
                </c:pt>
                <c:pt idx="1430">
                  <c:v>183.88</c:v>
                </c:pt>
                <c:pt idx="1431">
                  <c:v>171.13</c:v>
                </c:pt>
                <c:pt idx="1432">
                  <c:v>157.59</c:v>
                </c:pt>
                <c:pt idx="1433">
                  <c:v>163.77000000000001</c:v>
                </c:pt>
                <c:pt idx="1434">
                  <c:v>158.75</c:v>
                </c:pt>
                <c:pt idx="1435">
                  <c:v>171.57</c:v>
                </c:pt>
                <c:pt idx="1436">
                  <c:v>167.05</c:v>
                </c:pt>
                <c:pt idx="1437">
                  <c:v>165.15</c:v>
                </c:pt>
                <c:pt idx="1438">
                  <c:v>121.27</c:v>
                </c:pt>
                <c:pt idx="1439">
                  <c:v>88.22</c:v>
                </c:pt>
                <c:pt idx="1440">
                  <c:v>87.3</c:v>
                </c:pt>
                <c:pt idx="1441">
                  <c:v>91.72</c:v>
                </c:pt>
                <c:pt idx="1442">
                  <c:v>93.18</c:v>
                </c:pt>
                <c:pt idx="1443">
                  <c:v>113.99</c:v>
                </c:pt>
                <c:pt idx="1444">
                  <c:v>123.64</c:v>
                </c:pt>
                <c:pt idx="1445">
                  <c:v>87.7</c:v>
                </c:pt>
                <c:pt idx="1446">
                  <c:v>111.01</c:v>
                </c:pt>
                <c:pt idx="1447">
                  <c:v>88.58</c:v>
                </c:pt>
                <c:pt idx="1448">
                  <c:v>84.55</c:v>
                </c:pt>
                <c:pt idx="1449">
                  <c:v>121.95</c:v>
                </c:pt>
                <c:pt idx="1450">
                  <c:v>146.79</c:v>
                </c:pt>
                <c:pt idx="1451">
                  <c:v>112.45</c:v>
                </c:pt>
                <c:pt idx="1452">
                  <c:v>123.39</c:v>
                </c:pt>
                <c:pt idx="1453">
                  <c:v>94.76</c:v>
                </c:pt>
                <c:pt idx="1454">
                  <c:v>152.13999999999999</c:v>
                </c:pt>
                <c:pt idx="1455">
                  <c:v>204.83</c:v>
                </c:pt>
                <c:pt idx="1456">
                  <c:v>360.94</c:v>
                </c:pt>
                <c:pt idx="1457">
                  <c:v>315.93</c:v>
                </c:pt>
                <c:pt idx="1458">
                  <c:v>163.29</c:v>
                </c:pt>
                <c:pt idx="1459">
                  <c:v>162.69999999999999</c:v>
                </c:pt>
                <c:pt idx="1460">
                  <c:v>177.24</c:v>
                </c:pt>
                <c:pt idx="1461">
                  <c:v>240.1</c:v>
                </c:pt>
                <c:pt idx="1462">
                  <c:v>208.37</c:v>
                </c:pt>
                <c:pt idx="1463">
                  <c:v>196.5</c:v>
                </c:pt>
                <c:pt idx="1464">
                  <c:v>176.97</c:v>
                </c:pt>
                <c:pt idx="1465">
                  <c:v>142.61000000000001</c:v>
                </c:pt>
                <c:pt idx="1466">
                  <c:v>238</c:v>
                </c:pt>
                <c:pt idx="1467">
                  <c:v>230.28</c:v>
                </c:pt>
                <c:pt idx="1468">
                  <c:v>404.15</c:v>
                </c:pt>
                <c:pt idx="1469">
                  <c:v>374.63</c:v>
                </c:pt>
                <c:pt idx="1470">
                  <c:v>310.98</c:v>
                </c:pt>
                <c:pt idx="1471">
                  <c:v>226.8</c:v>
                </c:pt>
                <c:pt idx="1472">
                  <c:v>315.60000000000002</c:v>
                </c:pt>
                <c:pt idx="1473">
                  <c:v>296.45</c:v>
                </c:pt>
                <c:pt idx="1474">
                  <c:v>228.75</c:v>
                </c:pt>
                <c:pt idx="1475">
                  <c:v>253.73</c:v>
                </c:pt>
                <c:pt idx="1476">
                  <c:v>226.18</c:v>
                </c:pt>
                <c:pt idx="1477">
                  <c:v>263.54000000000002</c:v>
                </c:pt>
                <c:pt idx="1478">
                  <c:v>175.94</c:v>
                </c:pt>
                <c:pt idx="1479">
                  <c:v>141.82</c:v>
                </c:pt>
                <c:pt idx="1480">
                  <c:v>254.24</c:v>
                </c:pt>
                <c:pt idx="1481">
                  <c:v>216.45</c:v>
                </c:pt>
                <c:pt idx="1482">
                  <c:v>161.53</c:v>
                </c:pt>
                <c:pt idx="1483">
                  <c:v>196.1</c:v>
                </c:pt>
                <c:pt idx="1484">
                  <c:v>195</c:v>
                </c:pt>
                <c:pt idx="1485">
                  <c:v>160.22999999999999</c:v>
                </c:pt>
                <c:pt idx="1486">
                  <c:v>175.58</c:v>
                </c:pt>
                <c:pt idx="1487">
                  <c:v>118.86</c:v>
                </c:pt>
                <c:pt idx="1488">
                  <c:v>176.95</c:v>
                </c:pt>
                <c:pt idx="1489">
                  <c:v>139.09</c:v>
                </c:pt>
                <c:pt idx="1490">
                  <c:v>119.11</c:v>
                </c:pt>
                <c:pt idx="1491">
                  <c:v>159.01</c:v>
                </c:pt>
                <c:pt idx="1492">
                  <c:v>142.31</c:v>
                </c:pt>
                <c:pt idx="1493">
                  <c:v>157.97999999999999</c:v>
                </c:pt>
                <c:pt idx="1494">
                  <c:v>121.23</c:v>
                </c:pt>
                <c:pt idx="1495">
                  <c:v>149.44999999999999</c:v>
                </c:pt>
                <c:pt idx="1496">
                  <c:v>104.31</c:v>
                </c:pt>
                <c:pt idx="1497">
                  <c:v>141.87</c:v>
                </c:pt>
                <c:pt idx="1498">
                  <c:v>125.07</c:v>
                </c:pt>
                <c:pt idx="1499">
                  <c:v>152.68</c:v>
                </c:pt>
                <c:pt idx="1500">
                  <c:v>122.71</c:v>
                </c:pt>
                <c:pt idx="1501">
                  <c:v>137.68</c:v>
                </c:pt>
                <c:pt idx="1502">
                  <c:v>147.09</c:v>
                </c:pt>
                <c:pt idx="1503">
                  <c:v>165.94</c:v>
                </c:pt>
                <c:pt idx="1504">
                  <c:v>114.29</c:v>
                </c:pt>
                <c:pt idx="1505">
                  <c:v>116.63</c:v>
                </c:pt>
                <c:pt idx="1506">
                  <c:v>125.95</c:v>
                </c:pt>
                <c:pt idx="1507">
                  <c:v>126.78</c:v>
                </c:pt>
                <c:pt idx="1508">
                  <c:v>103.12</c:v>
                </c:pt>
                <c:pt idx="1509">
                  <c:v>142.88</c:v>
                </c:pt>
                <c:pt idx="1510">
                  <c:v>114.24</c:v>
                </c:pt>
                <c:pt idx="1511">
                  <c:v>155.03</c:v>
                </c:pt>
                <c:pt idx="1512">
                  <c:v>145.66</c:v>
                </c:pt>
                <c:pt idx="1513">
                  <c:v>201.01</c:v>
                </c:pt>
                <c:pt idx="1514">
                  <c:v>206.63</c:v>
                </c:pt>
                <c:pt idx="1515">
                  <c:v>225.77</c:v>
                </c:pt>
                <c:pt idx="1516">
                  <c:v>187.92</c:v>
                </c:pt>
                <c:pt idx="1517">
                  <c:v>123.78</c:v>
                </c:pt>
                <c:pt idx="1518">
                  <c:v>197.33</c:v>
                </c:pt>
                <c:pt idx="1519">
                  <c:v>202.52</c:v>
                </c:pt>
                <c:pt idx="1520">
                  <c:v>173.28</c:v>
                </c:pt>
                <c:pt idx="1521">
                  <c:v>158.86000000000001</c:v>
                </c:pt>
                <c:pt idx="1522">
                  <c:v>124.03</c:v>
                </c:pt>
                <c:pt idx="1523">
                  <c:v>133.94</c:v>
                </c:pt>
                <c:pt idx="1524">
                  <c:v>113</c:v>
                </c:pt>
                <c:pt idx="1525">
                  <c:v>140.22999999999999</c:v>
                </c:pt>
                <c:pt idx="1526">
                  <c:v>179.64</c:v>
                </c:pt>
                <c:pt idx="1527">
                  <c:v>188.73</c:v>
                </c:pt>
                <c:pt idx="1528">
                  <c:v>184.59</c:v>
                </c:pt>
                <c:pt idx="1529">
                  <c:v>231.15</c:v>
                </c:pt>
                <c:pt idx="1530">
                  <c:v>201.83</c:v>
                </c:pt>
                <c:pt idx="1531">
                  <c:v>249.98</c:v>
                </c:pt>
                <c:pt idx="1532">
                  <c:v>324.57</c:v>
                </c:pt>
                <c:pt idx="1533">
                  <c:v>154.19999999999999</c:v>
                </c:pt>
                <c:pt idx="1534">
                  <c:v>239.98</c:v>
                </c:pt>
                <c:pt idx="1535">
                  <c:v>255.7</c:v>
                </c:pt>
                <c:pt idx="1536">
                  <c:v>230.04</c:v>
                </c:pt>
                <c:pt idx="1537">
                  <c:v>213.65</c:v>
                </c:pt>
                <c:pt idx="1538">
                  <c:v>159.52000000000001</c:v>
                </c:pt>
                <c:pt idx="1539">
                  <c:v>164.75</c:v>
                </c:pt>
                <c:pt idx="1540">
                  <c:v>187.08</c:v>
                </c:pt>
                <c:pt idx="1541">
                  <c:v>126.53</c:v>
                </c:pt>
                <c:pt idx="1542">
                  <c:v>179.18</c:v>
                </c:pt>
                <c:pt idx="1543">
                  <c:v>184.86</c:v>
                </c:pt>
                <c:pt idx="1544">
                  <c:v>216.31</c:v>
                </c:pt>
                <c:pt idx="1545">
                  <c:v>200.01</c:v>
                </c:pt>
                <c:pt idx="1546">
                  <c:v>182.57</c:v>
                </c:pt>
                <c:pt idx="1547">
                  <c:v>194.33</c:v>
                </c:pt>
                <c:pt idx="1548">
                  <c:v>188.76</c:v>
                </c:pt>
                <c:pt idx="1549">
                  <c:v>214.32</c:v>
                </c:pt>
                <c:pt idx="1550">
                  <c:v>199.64</c:v>
                </c:pt>
                <c:pt idx="1551">
                  <c:v>213.96</c:v>
                </c:pt>
                <c:pt idx="1552">
                  <c:v>170.66</c:v>
                </c:pt>
                <c:pt idx="1553">
                  <c:v>178.81</c:v>
                </c:pt>
                <c:pt idx="1554">
                  <c:v>158.31</c:v>
                </c:pt>
                <c:pt idx="1555">
                  <c:v>193.98</c:v>
                </c:pt>
                <c:pt idx="1556">
                  <c:v>218.16</c:v>
                </c:pt>
                <c:pt idx="1557">
                  <c:v>176.65</c:v>
                </c:pt>
                <c:pt idx="1558">
                  <c:v>195.28</c:v>
                </c:pt>
                <c:pt idx="1559">
                  <c:v>189.94</c:v>
                </c:pt>
                <c:pt idx="1560">
                  <c:v>156.65</c:v>
                </c:pt>
                <c:pt idx="1561">
                  <c:v>228.48</c:v>
                </c:pt>
                <c:pt idx="1562">
                  <c:v>198.1</c:v>
                </c:pt>
                <c:pt idx="1563">
                  <c:v>212.02</c:v>
                </c:pt>
                <c:pt idx="1564">
                  <c:v>258.7</c:v>
                </c:pt>
                <c:pt idx="1565">
                  <c:v>165.82</c:v>
                </c:pt>
                <c:pt idx="1566">
                  <c:v>230.42</c:v>
                </c:pt>
                <c:pt idx="1567">
                  <c:v>189.75</c:v>
                </c:pt>
                <c:pt idx="1568">
                  <c:v>113.82</c:v>
                </c:pt>
                <c:pt idx="1569">
                  <c:v>144.46</c:v>
                </c:pt>
                <c:pt idx="1570">
                  <c:v>152.80000000000001</c:v>
                </c:pt>
                <c:pt idx="1571">
                  <c:v>129.93</c:v>
                </c:pt>
                <c:pt idx="1572">
                  <c:v>341.86</c:v>
                </c:pt>
                <c:pt idx="1573">
                  <c:v>204.81</c:v>
                </c:pt>
                <c:pt idx="1574">
                  <c:v>213.34</c:v>
                </c:pt>
                <c:pt idx="1575">
                  <c:v>266.05</c:v>
                </c:pt>
                <c:pt idx="1576">
                  <c:v>285.48</c:v>
                </c:pt>
                <c:pt idx="1577">
                  <c:v>341.05</c:v>
                </c:pt>
                <c:pt idx="1578">
                  <c:v>318.91000000000003</c:v>
                </c:pt>
                <c:pt idx="1579">
                  <c:v>471.19</c:v>
                </c:pt>
                <c:pt idx="1580">
                  <c:v>266.81</c:v>
                </c:pt>
                <c:pt idx="1581">
                  <c:v>263.08999999999997</c:v>
                </c:pt>
                <c:pt idx="1582">
                  <c:v>235.14</c:v>
                </c:pt>
                <c:pt idx="1583">
                  <c:v>333.29</c:v>
                </c:pt>
                <c:pt idx="1584">
                  <c:v>356.35</c:v>
                </c:pt>
                <c:pt idx="1585">
                  <c:v>143.93</c:v>
                </c:pt>
                <c:pt idx="1586">
                  <c:v>299.02999999999997</c:v>
                </c:pt>
                <c:pt idx="1587">
                  <c:v>222.19</c:v>
                </c:pt>
                <c:pt idx="1588">
                  <c:v>194.72</c:v>
                </c:pt>
                <c:pt idx="1589">
                  <c:v>208.44</c:v>
                </c:pt>
                <c:pt idx="1590">
                  <c:v>149.82</c:v>
                </c:pt>
                <c:pt idx="1591">
                  <c:v>196.65</c:v>
                </c:pt>
                <c:pt idx="1592">
                  <c:v>181.43</c:v>
                </c:pt>
                <c:pt idx="1593">
                  <c:v>235.56</c:v>
                </c:pt>
                <c:pt idx="1594">
                  <c:v>247.94</c:v>
                </c:pt>
                <c:pt idx="1595">
                  <c:v>742.68</c:v>
                </c:pt>
                <c:pt idx="1596">
                  <c:v>538.14</c:v>
                </c:pt>
                <c:pt idx="1597">
                  <c:v>498.88</c:v>
                </c:pt>
                <c:pt idx="1598">
                  <c:v>451.55</c:v>
                </c:pt>
                <c:pt idx="1599">
                  <c:v>518.29</c:v>
                </c:pt>
                <c:pt idx="1600">
                  <c:v>607.42999999999995</c:v>
                </c:pt>
                <c:pt idx="1601">
                  <c:v>544.70000000000005</c:v>
                </c:pt>
                <c:pt idx="1602">
                  <c:v>489.08</c:v>
                </c:pt>
                <c:pt idx="1603">
                  <c:v>434.35</c:v>
                </c:pt>
                <c:pt idx="1604">
                  <c:v>449.88</c:v>
                </c:pt>
                <c:pt idx="1605">
                  <c:v>450.93</c:v>
                </c:pt>
                <c:pt idx="1606">
                  <c:v>531.45000000000005</c:v>
                </c:pt>
                <c:pt idx="1607">
                  <c:v>378.91</c:v>
                </c:pt>
                <c:pt idx="1608">
                  <c:v>429.48</c:v>
                </c:pt>
                <c:pt idx="1609">
                  <c:v>460.26</c:v>
                </c:pt>
                <c:pt idx="1610">
                  <c:v>545.64</c:v>
                </c:pt>
                <c:pt idx="1611">
                  <c:v>448.31</c:v>
                </c:pt>
                <c:pt idx="1612">
                  <c:v>425.64</c:v>
                </c:pt>
                <c:pt idx="1613">
                  <c:v>281.26</c:v>
                </c:pt>
                <c:pt idx="1614">
                  <c:v>320.56</c:v>
                </c:pt>
                <c:pt idx="1615">
                  <c:v>330.67</c:v>
                </c:pt>
                <c:pt idx="1616">
                  <c:v>437.13</c:v>
                </c:pt>
                <c:pt idx="1617">
                  <c:v>315.22000000000003</c:v>
                </c:pt>
                <c:pt idx="1618">
                  <c:v>497.02</c:v>
                </c:pt>
                <c:pt idx="1619">
                  <c:v>351.91</c:v>
                </c:pt>
                <c:pt idx="1620">
                  <c:v>453.88</c:v>
                </c:pt>
                <c:pt idx="1621">
                  <c:v>389.37</c:v>
                </c:pt>
                <c:pt idx="1622">
                  <c:v>331.29</c:v>
                </c:pt>
                <c:pt idx="1623">
                  <c:v>496.93</c:v>
                </c:pt>
                <c:pt idx="1624">
                  <c:v>375.58</c:v>
                </c:pt>
                <c:pt idx="1625">
                  <c:v>429.66</c:v>
                </c:pt>
                <c:pt idx="1626">
                  <c:v>371.07</c:v>
                </c:pt>
                <c:pt idx="1627">
                  <c:v>443.81</c:v>
                </c:pt>
                <c:pt idx="1628">
                  <c:v>592.42999999999995</c:v>
                </c:pt>
                <c:pt idx="1629">
                  <c:v>491.73</c:v>
                </c:pt>
                <c:pt idx="1630">
                  <c:v>419.14</c:v>
                </c:pt>
                <c:pt idx="1631">
                  <c:v>725.19</c:v>
                </c:pt>
                <c:pt idx="1632">
                  <c:v>494.14</c:v>
                </c:pt>
                <c:pt idx="1633">
                  <c:v>554.91999999999996</c:v>
                </c:pt>
                <c:pt idx="1634">
                  <c:v>435.57</c:v>
                </c:pt>
                <c:pt idx="1635">
                  <c:v>426.87</c:v>
                </c:pt>
                <c:pt idx="1636">
                  <c:v>540.17999999999995</c:v>
                </c:pt>
                <c:pt idx="1637">
                  <c:v>427.85</c:v>
                </c:pt>
                <c:pt idx="1638">
                  <c:v>433.18</c:v>
                </c:pt>
                <c:pt idx="1639">
                  <c:v>462.76</c:v>
                </c:pt>
                <c:pt idx="1640">
                  <c:v>445.04</c:v>
                </c:pt>
                <c:pt idx="1641">
                  <c:v>426.4</c:v>
                </c:pt>
                <c:pt idx="1642">
                  <c:v>668.48</c:v>
                </c:pt>
                <c:pt idx="1643">
                  <c:v>658.52</c:v>
                </c:pt>
                <c:pt idx="1644">
                  <c:v>467.06</c:v>
                </c:pt>
                <c:pt idx="1645">
                  <c:v>544.74</c:v>
                </c:pt>
                <c:pt idx="1646">
                  <c:v>668.91</c:v>
                </c:pt>
                <c:pt idx="1647">
                  <c:v>931.24</c:v>
                </c:pt>
                <c:pt idx="1648">
                  <c:v>764.9</c:v>
                </c:pt>
                <c:pt idx="1649">
                  <c:v>399.51</c:v>
                </c:pt>
                <c:pt idx="1650">
                  <c:v>657.58</c:v>
                </c:pt>
                <c:pt idx="1651">
                  <c:v>471.69</c:v>
                </c:pt>
                <c:pt idx="1652">
                  <c:v>416.28</c:v>
                </c:pt>
                <c:pt idx="1653">
                  <c:v>406.89</c:v>
                </c:pt>
                <c:pt idx="1654">
                  <c:v>452.87</c:v>
                </c:pt>
                <c:pt idx="1655">
                  <c:v>488.78</c:v>
                </c:pt>
                <c:pt idx="1656">
                  <c:v>437.72</c:v>
                </c:pt>
                <c:pt idx="1657">
                  <c:v>457.21</c:v>
                </c:pt>
                <c:pt idx="1658">
                  <c:v>565.37</c:v>
                </c:pt>
                <c:pt idx="1659">
                  <c:v>550.45000000000005</c:v>
                </c:pt>
                <c:pt idx="1660">
                  <c:v>396.4</c:v>
                </c:pt>
                <c:pt idx="1661">
                  <c:v>450.81</c:v>
                </c:pt>
                <c:pt idx="1662">
                  <c:v>393.9</c:v>
                </c:pt>
                <c:pt idx="1663">
                  <c:v>385.81</c:v>
                </c:pt>
                <c:pt idx="1664">
                  <c:v>395.66</c:v>
                </c:pt>
                <c:pt idx="1665">
                  <c:v>414.5</c:v>
                </c:pt>
                <c:pt idx="1666">
                  <c:v>350.13</c:v>
                </c:pt>
                <c:pt idx="1667">
                  <c:v>356.03</c:v>
                </c:pt>
                <c:pt idx="1668">
                  <c:v>255.28</c:v>
                </c:pt>
                <c:pt idx="1669">
                  <c:v>292.26</c:v>
                </c:pt>
                <c:pt idx="1670">
                  <c:v>320.7</c:v>
                </c:pt>
                <c:pt idx="1671">
                  <c:v>301.14</c:v>
                </c:pt>
                <c:pt idx="1672">
                  <c:v>239.13</c:v>
                </c:pt>
                <c:pt idx="1673">
                  <c:v>149.97</c:v>
                </c:pt>
                <c:pt idx="1674">
                  <c:v>265.3</c:v>
                </c:pt>
                <c:pt idx="1675">
                  <c:v>584.55999999999995</c:v>
                </c:pt>
                <c:pt idx="1676">
                  <c:v>443.13</c:v>
                </c:pt>
                <c:pt idx="1677">
                  <c:v>389.78</c:v>
                </c:pt>
                <c:pt idx="1678">
                  <c:v>371.26</c:v>
                </c:pt>
                <c:pt idx="1679">
                  <c:v>362.3</c:v>
                </c:pt>
                <c:pt idx="1680">
                  <c:v>267.02999999999997</c:v>
                </c:pt>
                <c:pt idx="1681">
                  <c:v>209.93</c:v>
                </c:pt>
                <c:pt idx="1682">
                  <c:v>189.05</c:v>
                </c:pt>
                <c:pt idx="1683">
                  <c:v>201.39</c:v>
                </c:pt>
                <c:pt idx="1684">
                  <c:v>308.67</c:v>
                </c:pt>
                <c:pt idx="1685">
                  <c:v>215.2</c:v>
                </c:pt>
                <c:pt idx="1686">
                  <c:v>213.52</c:v>
                </c:pt>
                <c:pt idx="1687">
                  <c:v>162.93</c:v>
                </c:pt>
                <c:pt idx="1688">
                  <c:v>209.32</c:v>
                </c:pt>
                <c:pt idx="1689">
                  <c:v>167.72</c:v>
                </c:pt>
                <c:pt idx="1690">
                  <c:v>193.62</c:v>
                </c:pt>
                <c:pt idx="1691">
                  <c:v>238.58</c:v>
                </c:pt>
                <c:pt idx="1692">
                  <c:v>211.08</c:v>
                </c:pt>
                <c:pt idx="1693">
                  <c:v>232.63</c:v>
                </c:pt>
                <c:pt idx="1694">
                  <c:v>177.95</c:v>
                </c:pt>
                <c:pt idx="1695">
                  <c:v>288.45999999999998</c:v>
                </c:pt>
                <c:pt idx="1696">
                  <c:v>266.77999999999997</c:v>
                </c:pt>
                <c:pt idx="1697">
                  <c:v>374.82</c:v>
                </c:pt>
                <c:pt idx="1698">
                  <c:v>203.27</c:v>
                </c:pt>
                <c:pt idx="1699">
                  <c:v>374.27</c:v>
                </c:pt>
                <c:pt idx="1700">
                  <c:v>364.34</c:v>
                </c:pt>
                <c:pt idx="1701">
                  <c:v>383.61</c:v>
                </c:pt>
                <c:pt idx="1702">
                  <c:v>222.41</c:v>
                </c:pt>
                <c:pt idx="1703">
                  <c:v>312.67</c:v>
                </c:pt>
                <c:pt idx="1704">
                  <c:v>197.66</c:v>
                </c:pt>
                <c:pt idx="1705">
                  <c:v>202.99</c:v>
                </c:pt>
                <c:pt idx="1706">
                  <c:v>205.28</c:v>
                </c:pt>
                <c:pt idx="1707">
                  <c:v>325.10000000000002</c:v>
                </c:pt>
                <c:pt idx="1708">
                  <c:v>253.05</c:v>
                </c:pt>
                <c:pt idx="1709">
                  <c:v>308.43</c:v>
                </c:pt>
                <c:pt idx="1710">
                  <c:v>305.93</c:v>
                </c:pt>
                <c:pt idx="1711">
                  <c:v>235.96</c:v>
                </c:pt>
                <c:pt idx="1712">
                  <c:v>245.6</c:v>
                </c:pt>
                <c:pt idx="1713">
                  <c:v>226.55</c:v>
                </c:pt>
                <c:pt idx="1714">
                  <c:v>257.94</c:v>
                </c:pt>
                <c:pt idx="1715">
                  <c:v>246.07</c:v>
                </c:pt>
                <c:pt idx="1716">
                  <c:v>312.48</c:v>
                </c:pt>
                <c:pt idx="1717">
                  <c:v>329.82</c:v>
                </c:pt>
                <c:pt idx="1718">
                  <c:v>306.32</c:v>
                </c:pt>
                <c:pt idx="1719">
                  <c:v>401.63</c:v>
                </c:pt>
                <c:pt idx="1720">
                  <c:v>314.77</c:v>
                </c:pt>
                <c:pt idx="1721">
                  <c:v>259.41000000000003</c:v>
                </c:pt>
                <c:pt idx="1722">
                  <c:v>274.58</c:v>
                </c:pt>
                <c:pt idx="1723">
                  <c:v>271.64999999999998</c:v>
                </c:pt>
                <c:pt idx="1724">
                  <c:v>251.25</c:v>
                </c:pt>
                <c:pt idx="1725">
                  <c:v>309.89</c:v>
                </c:pt>
                <c:pt idx="1726">
                  <c:v>343.56</c:v>
                </c:pt>
                <c:pt idx="1727">
                  <c:v>420.54</c:v>
                </c:pt>
                <c:pt idx="1728">
                  <c:v>287.13</c:v>
                </c:pt>
                <c:pt idx="1729">
                  <c:v>289.42</c:v>
                </c:pt>
                <c:pt idx="1730">
                  <c:v>303.64999999999998</c:v>
                </c:pt>
                <c:pt idx="1731">
                  <c:v>281.64999999999998</c:v>
                </c:pt>
                <c:pt idx="1732">
                  <c:v>308.43</c:v>
                </c:pt>
                <c:pt idx="1733">
                  <c:v>226.29</c:v>
                </c:pt>
                <c:pt idx="1734">
                  <c:v>173.06</c:v>
                </c:pt>
                <c:pt idx="1735">
                  <c:v>205.41</c:v>
                </c:pt>
                <c:pt idx="1736">
                  <c:v>223.35</c:v>
                </c:pt>
                <c:pt idx="1737">
                  <c:v>229.29</c:v>
                </c:pt>
                <c:pt idx="1738">
                  <c:v>223.35</c:v>
                </c:pt>
                <c:pt idx="1739">
                  <c:v>212.66</c:v>
                </c:pt>
                <c:pt idx="1740">
                  <c:v>226.12</c:v>
                </c:pt>
                <c:pt idx="1741">
                  <c:v>197.86</c:v>
                </c:pt>
                <c:pt idx="1742">
                  <c:v>202.58</c:v>
                </c:pt>
                <c:pt idx="1743">
                  <c:v>218</c:v>
                </c:pt>
                <c:pt idx="1744">
                  <c:v>209.61</c:v>
                </c:pt>
                <c:pt idx="1745">
                  <c:v>218.21</c:v>
                </c:pt>
                <c:pt idx="1746">
                  <c:v>236.76</c:v>
                </c:pt>
                <c:pt idx="1747">
                  <c:v>233.02</c:v>
                </c:pt>
                <c:pt idx="1748">
                  <c:v>233.96</c:v>
                </c:pt>
                <c:pt idx="1749">
                  <c:v>230.23</c:v>
                </c:pt>
                <c:pt idx="1750">
                  <c:v>198.85</c:v>
                </c:pt>
                <c:pt idx="1751">
                  <c:v>212.2</c:v>
                </c:pt>
                <c:pt idx="1752">
                  <c:v>214.66</c:v>
                </c:pt>
                <c:pt idx="1753">
                  <c:v>204.27</c:v>
                </c:pt>
                <c:pt idx="1754">
                  <c:v>192.88</c:v>
                </c:pt>
                <c:pt idx="1755">
                  <c:v>197.92</c:v>
                </c:pt>
                <c:pt idx="1756">
                  <c:v>183.16</c:v>
                </c:pt>
                <c:pt idx="1757">
                  <c:v>158.44999999999999</c:v>
                </c:pt>
                <c:pt idx="1758">
                  <c:v>214.21</c:v>
                </c:pt>
                <c:pt idx="1759">
                  <c:v>195.87</c:v>
                </c:pt>
                <c:pt idx="1760">
                  <c:v>153.57</c:v>
                </c:pt>
                <c:pt idx="1761">
                  <c:v>176.2</c:v>
                </c:pt>
                <c:pt idx="1762">
                  <c:v>132.77000000000001</c:v>
                </c:pt>
                <c:pt idx="1763">
                  <c:v>112.86</c:v>
                </c:pt>
                <c:pt idx="1764">
                  <c:v>122.36</c:v>
                </c:pt>
                <c:pt idx="1765">
                  <c:v>138.78</c:v>
                </c:pt>
                <c:pt idx="1766">
                  <c:v>125.88</c:v>
                </c:pt>
                <c:pt idx="1767">
                  <c:v>240.56</c:v>
                </c:pt>
                <c:pt idx="1768">
                  <c:v>106.35</c:v>
                </c:pt>
                <c:pt idx="1769">
                  <c:v>114.4</c:v>
                </c:pt>
                <c:pt idx="1770">
                  <c:v>133.05000000000001</c:v>
                </c:pt>
                <c:pt idx="1771">
                  <c:v>124.74</c:v>
                </c:pt>
                <c:pt idx="1772">
                  <c:v>181.55</c:v>
                </c:pt>
                <c:pt idx="1773">
                  <c:v>146.57</c:v>
                </c:pt>
                <c:pt idx="1774">
                  <c:v>133.51</c:v>
                </c:pt>
                <c:pt idx="1775">
                  <c:v>154.76</c:v>
                </c:pt>
                <c:pt idx="1776">
                  <c:v>136.65</c:v>
                </c:pt>
                <c:pt idx="1777">
                  <c:v>182.93</c:v>
                </c:pt>
                <c:pt idx="1778">
                  <c:v>158.85</c:v>
                </c:pt>
                <c:pt idx="1779">
                  <c:v>138.47999999999999</c:v>
                </c:pt>
                <c:pt idx="1780">
                  <c:v>140.38999999999999</c:v>
                </c:pt>
                <c:pt idx="1781">
                  <c:v>114.25</c:v>
                </c:pt>
                <c:pt idx="1782">
                  <c:v>150.58000000000001</c:v>
                </c:pt>
                <c:pt idx="1783">
                  <c:v>164.26</c:v>
                </c:pt>
                <c:pt idx="1784">
                  <c:v>131</c:v>
                </c:pt>
                <c:pt idx="1785">
                  <c:v>200.08</c:v>
                </c:pt>
                <c:pt idx="1786">
                  <c:v>153.01</c:v>
                </c:pt>
                <c:pt idx="1787">
                  <c:v>180.93</c:v>
                </c:pt>
                <c:pt idx="1788">
                  <c:v>149.13</c:v>
                </c:pt>
                <c:pt idx="1789">
                  <c:v>210.14</c:v>
                </c:pt>
                <c:pt idx="1790">
                  <c:v>161.61000000000001</c:v>
                </c:pt>
                <c:pt idx="1791">
                  <c:v>291.55</c:v>
                </c:pt>
                <c:pt idx="1792">
                  <c:v>253.61</c:v>
                </c:pt>
                <c:pt idx="1793">
                  <c:v>293.95</c:v>
                </c:pt>
                <c:pt idx="1794">
                  <c:v>174.53</c:v>
                </c:pt>
                <c:pt idx="1795">
                  <c:v>290.22000000000003</c:v>
                </c:pt>
                <c:pt idx="1796">
                  <c:v>238.16</c:v>
                </c:pt>
                <c:pt idx="1797">
                  <c:v>299.82</c:v>
                </c:pt>
                <c:pt idx="1798">
                  <c:v>266.5</c:v>
                </c:pt>
                <c:pt idx="1799">
                  <c:v>249.12</c:v>
                </c:pt>
                <c:pt idx="1800">
                  <c:v>275.38</c:v>
                </c:pt>
                <c:pt idx="1801">
                  <c:v>334.01</c:v>
                </c:pt>
                <c:pt idx="1802">
                  <c:v>363.4</c:v>
                </c:pt>
                <c:pt idx="1803">
                  <c:v>236.48</c:v>
                </c:pt>
                <c:pt idx="1804">
                  <c:v>270.93</c:v>
                </c:pt>
                <c:pt idx="1805">
                  <c:v>364.88</c:v>
                </c:pt>
                <c:pt idx="1806">
                  <c:v>274.18</c:v>
                </c:pt>
                <c:pt idx="1807">
                  <c:v>383.26</c:v>
                </c:pt>
                <c:pt idx="1808">
                  <c:v>281.58</c:v>
                </c:pt>
                <c:pt idx="1809">
                  <c:v>534.74</c:v>
                </c:pt>
                <c:pt idx="1810">
                  <c:v>749.61</c:v>
                </c:pt>
                <c:pt idx="1811">
                  <c:v>656.46</c:v>
                </c:pt>
                <c:pt idx="1812">
                  <c:v>699.92</c:v>
                </c:pt>
                <c:pt idx="1813">
                  <c:v>590.04</c:v>
                </c:pt>
                <c:pt idx="1814">
                  <c:v>487</c:v>
                </c:pt>
                <c:pt idx="1815">
                  <c:v>257.52999999999997</c:v>
                </c:pt>
                <c:pt idx="1816">
                  <c:v>234.1</c:v>
                </c:pt>
                <c:pt idx="1817">
                  <c:v>309.88</c:v>
                </c:pt>
                <c:pt idx="1818">
                  <c:v>290.27999999999997</c:v>
                </c:pt>
                <c:pt idx="1819">
                  <c:v>308.7</c:v>
                </c:pt>
                <c:pt idx="1820">
                  <c:v>292.3</c:v>
                </c:pt>
                <c:pt idx="1821">
                  <c:v>339.16</c:v>
                </c:pt>
                <c:pt idx="1822">
                  <c:v>300.26</c:v>
                </c:pt>
                <c:pt idx="1823">
                  <c:v>321.24</c:v>
                </c:pt>
                <c:pt idx="1824">
                  <c:v>308.77999999999997</c:v>
                </c:pt>
                <c:pt idx="1825">
                  <c:v>351.67</c:v>
                </c:pt>
                <c:pt idx="1826">
                  <c:v>374.69</c:v>
                </c:pt>
                <c:pt idx="1827">
                  <c:v>338.04</c:v>
                </c:pt>
                <c:pt idx="1828">
                  <c:v>338.75</c:v>
                </c:pt>
                <c:pt idx="1829">
                  <c:v>362.99</c:v>
                </c:pt>
                <c:pt idx="1830">
                  <c:v>360.92</c:v>
                </c:pt>
                <c:pt idx="1831">
                  <c:v>357.23</c:v>
                </c:pt>
                <c:pt idx="1832">
                  <c:v>335.08</c:v>
                </c:pt>
                <c:pt idx="1833">
                  <c:v>278.76</c:v>
                </c:pt>
                <c:pt idx="1834">
                  <c:v>229.05</c:v>
                </c:pt>
                <c:pt idx="1835">
                  <c:v>240.02</c:v>
                </c:pt>
                <c:pt idx="1836">
                  <c:v>200.02</c:v>
                </c:pt>
                <c:pt idx="1837">
                  <c:v>207.24</c:v>
                </c:pt>
                <c:pt idx="1838">
                  <c:v>187.68</c:v>
                </c:pt>
                <c:pt idx="1839">
                  <c:v>197.56</c:v>
                </c:pt>
                <c:pt idx="1840">
                  <c:v>171.73</c:v>
                </c:pt>
                <c:pt idx="1841">
                  <c:v>175.84</c:v>
                </c:pt>
                <c:pt idx="1842">
                  <c:v>281.95</c:v>
                </c:pt>
                <c:pt idx="1843">
                  <c:v>187.9</c:v>
                </c:pt>
                <c:pt idx="1844">
                  <c:v>217.04</c:v>
                </c:pt>
                <c:pt idx="1845">
                  <c:v>166.94</c:v>
                </c:pt>
                <c:pt idx="1846">
                  <c:v>137.19</c:v>
                </c:pt>
                <c:pt idx="1847">
                  <c:v>137.21</c:v>
                </c:pt>
                <c:pt idx="1848">
                  <c:v>168.88</c:v>
                </c:pt>
                <c:pt idx="1849">
                  <c:v>175.09</c:v>
                </c:pt>
                <c:pt idx="1850">
                  <c:v>161.65</c:v>
                </c:pt>
                <c:pt idx="1851">
                  <c:v>220.18</c:v>
                </c:pt>
                <c:pt idx="1852">
                  <c:v>330.44</c:v>
                </c:pt>
                <c:pt idx="1853">
                  <c:v>282.83999999999997</c:v>
                </c:pt>
                <c:pt idx="1854">
                  <c:v>209.77</c:v>
                </c:pt>
                <c:pt idx="1855">
                  <c:v>309.19</c:v>
                </c:pt>
                <c:pt idx="1856">
                  <c:v>230.28</c:v>
                </c:pt>
                <c:pt idx="1857">
                  <c:v>158.35</c:v>
                </c:pt>
                <c:pt idx="1858">
                  <c:v>258.73</c:v>
                </c:pt>
                <c:pt idx="1859">
                  <c:v>238.51</c:v>
                </c:pt>
                <c:pt idx="1860">
                  <c:v>244.14</c:v>
                </c:pt>
                <c:pt idx="1861">
                  <c:v>246.78</c:v>
                </c:pt>
                <c:pt idx="1862">
                  <c:v>306.29000000000002</c:v>
                </c:pt>
                <c:pt idx="1863">
                  <c:v>311.14</c:v>
                </c:pt>
                <c:pt idx="1864">
                  <c:v>274.19</c:v>
                </c:pt>
                <c:pt idx="1865">
                  <c:v>227.8</c:v>
                </c:pt>
                <c:pt idx="1866">
                  <c:v>306.05</c:v>
                </c:pt>
                <c:pt idx="1867">
                  <c:v>180.27</c:v>
                </c:pt>
                <c:pt idx="1868">
                  <c:v>199.13</c:v>
                </c:pt>
                <c:pt idx="1869">
                  <c:v>261.10000000000002</c:v>
                </c:pt>
                <c:pt idx="1870">
                  <c:v>422.19</c:v>
                </c:pt>
                <c:pt idx="1871">
                  <c:v>260.58</c:v>
                </c:pt>
                <c:pt idx="1872">
                  <c:v>307.64999999999998</c:v>
                </c:pt>
                <c:pt idx="1873">
                  <c:v>305.72000000000003</c:v>
                </c:pt>
                <c:pt idx="1874">
                  <c:v>916.72</c:v>
                </c:pt>
                <c:pt idx="1875">
                  <c:v>1954.04</c:v>
                </c:pt>
                <c:pt idx="1876">
                  <c:v>625.15</c:v>
                </c:pt>
                <c:pt idx="1877">
                  <c:v>656.7</c:v>
                </c:pt>
                <c:pt idx="1878">
                  <c:v>788.09</c:v>
                </c:pt>
                <c:pt idx="1879">
                  <c:v>185.19</c:v>
                </c:pt>
                <c:pt idx="1880">
                  <c:v>162.44</c:v>
                </c:pt>
                <c:pt idx="1881">
                  <c:v>114.96</c:v>
                </c:pt>
                <c:pt idx="1882">
                  <c:v>114.66</c:v>
                </c:pt>
                <c:pt idx="1883">
                  <c:v>167.74</c:v>
                </c:pt>
                <c:pt idx="1884">
                  <c:v>120.08</c:v>
                </c:pt>
                <c:pt idx="1885">
                  <c:v>139.66</c:v>
                </c:pt>
                <c:pt idx="1886">
                  <c:v>134.22</c:v>
                </c:pt>
                <c:pt idx="1887">
                  <c:v>163.71</c:v>
                </c:pt>
                <c:pt idx="1888">
                  <c:v>185.1</c:v>
                </c:pt>
                <c:pt idx="1889">
                  <c:v>148.6</c:v>
                </c:pt>
                <c:pt idx="1890">
                  <c:v>176.61</c:v>
                </c:pt>
                <c:pt idx="1891">
                  <c:v>206.67</c:v>
                </c:pt>
                <c:pt idx="1892">
                  <c:v>192.64</c:v>
                </c:pt>
                <c:pt idx="1893">
                  <c:v>170.95</c:v>
                </c:pt>
                <c:pt idx="1894">
                  <c:v>173.2</c:v>
                </c:pt>
                <c:pt idx="1895">
                  <c:v>158.96</c:v>
                </c:pt>
                <c:pt idx="1896">
                  <c:v>165.92</c:v>
                </c:pt>
                <c:pt idx="1897">
                  <c:v>143.69999999999999</c:v>
                </c:pt>
                <c:pt idx="1898">
                  <c:v>173.84</c:v>
                </c:pt>
                <c:pt idx="1899">
                  <c:v>161.33000000000001</c:v>
                </c:pt>
                <c:pt idx="1900">
                  <c:v>188.92</c:v>
                </c:pt>
                <c:pt idx="1901">
                  <c:v>136.18</c:v>
                </c:pt>
                <c:pt idx="1902">
                  <c:v>124.32</c:v>
                </c:pt>
                <c:pt idx="1903">
                  <c:v>145.72999999999999</c:v>
                </c:pt>
                <c:pt idx="1904">
                  <c:v>411.57</c:v>
                </c:pt>
                <c:pt idx="1905">
                  <c:v>396.85</c:v>
                </c:pt>
                <c:pt idx="1906">
                  <c:v>354.78</c:v>
                </c:pt>
                <c:pt idx="1907">
                  <c:v>287.44</c:v>
                </c:pt>
                <c:pt idx="1908">
                  <c:v>205.55</c:v>
                </c:pt>
                <c:pt idx="1909">
                  <c:v>225.62</c:v>
                </c:pt>
                <c:pt idx="1910">
                  <c:v>256.33</c:v>
                </c:pt>
                <c:pt idx="1911">
                  <c:v>233.64</c:v>
                </c:pt>
                <c:pt idx="1912">
                  <c:v>335.71</c:v>
                </c:pt>
                <c:pt idx="1913">
                  <c:v>108.12</c:v>
                </c:pt>
                <c:pt idx="1914">
                  <c:v>112.02</c:v>
                </c:pt>
                <c:pt idx="1915">
                  <c:v>112.23</c:v>
                </c:pt>
                <c:pt idx="1916">
                  <c:v>110.11</c:v>
                </c:pt>
                <c:pt idx="1917">
                  <c:v>118.95</c:v>
                </c:pt>
                <c:pt idx="1918">
                  <c:v>127.13</c:v>
                </c:pt>
                <c:pt idx="1919">
                  <c:v>136.69</c:v>
                </c:pt>
                <c:pt idx="1920">
                  <c:v>157.69</c:v>
                </c:pt>
                <c:pt idx="1921">
                  <c:v>171.89</c:v>
                </c:pt>
                <c:pt idx="1922">
                  <c:v>178.7</c:v>
                </c:pt>
                <c:pt idx="1923">
                  <c:v>130.16</c:v>
                </c:pt>
                <c:pt idx="1924">
                  <c:v>94.69</c:v>
                </c:pt>
                <c:pt idx="1925">
                  <c:v>119.76</c:v>
                </c:pt>
                <c:pt idx="1926">
                  <c:v>95.98</c:v>
                </c:pt>
                <c:pt idx="1927">
                  <c:v>175.19</c:v>
                </c:pt>
                <c:pt idx="1928">
                  <c:v>155.09</c:v>
                </c:pt>
                <c:pt idx="1929">
                  <c:v>124.13</c:v>
                </c:pt>
                <c:pt idx="1930">
                  <c:v>93.61</c:v>
                </c:pt>
                <c:pt idx="1931">
                  <c:v>90.2</c:v>
                </c:pt>
                <c:pt idx="1932">
                  <c:v>87.79</c:v>
                </c:pt>
                <c:pt idx="1933">
                  <c:v>87.45</c:v>
                </c:pt>
                <c:pt idx="1934">
                  <c:v>80.78</c:v>
                </c:pt>
                <c:pt idx="1935">
                  <c:v>70.78</c:v>
                </c:pt>
                <c:pt idx="1936">
                  <c:v>89.88</c:v>
                </c:pt>
                <c:pt idx="1937">
                  <c:v>103.65</c:v>
                </c:pt>
                <c:pt idx="1938">
                  <c:v>80.73</c:v>
                </c:pt>
                <c:pt idx="1939">
                  <c:v>45.6</c:v>
                </c:pt>
                <c:pt idx="1940">
                  <c:v>157.16</c:v>
                </c:pt>
                <c:pt idx="1941">
                  <c:v>176.73</c:v>
                </c:pt>
                <c:pt idx="1942">
                  <c:v>156.97999999999999</c:v>
                </c:pt>
                <c:pt idx="1943">
                  <c:v>187.92</c:v>
                </c:pt>
                <c:pt idx="1944">
                  <c:v>147.61000000000001</c:v>
                </c:pt>
                <c:pt idx="1945">
                  <c:v>165.91</c:v>
                </c:pt>
                <c:pt idx="1946">
                  <c:v>125.69</c:v>
                </c:pt>
                <c:pt idx="1947">
                  <c:v>107.99</c:v>
                </c:pt>
                <c:pt idx="1948">
                  <c:v>150.06</c:v>
                </c:pt>
                <c:pt idx="1949">
                  <c:v>98.43</c:v>
                </c:pt>
                <c:pt idx="1950">
                  <c:v>92.23</c:v>
                </c:pt>
                <c:pt idx="1951">
                  <c:v>88.05</c:v>
                </c:pt>
                <c:pt idx="1952">
                  <c:v>86.58</c:v>
                </c:pt>
                <c:pt idx="1953">
                  <c:v>87.23</c:v>
                </c:pt>
                <c:pt idx="1954">
                  <c:v>112.17</c:v>
                </c:pt>
                <c:pt idx="1955">
                  <c:v>73.959999999999994</c:v>
                </c:pt>
                <c:pt idx="1956">
                  <c:v>92.28</c:v>
                </c:pt>
                <c:pt idx="1957">
                  <c:v>107.89</c:v>
                </c:pt>
                <c:pt idx="1958">
                  <c:v>85.08</c:v>
                </c:pt>
                <c:pt idx="1959">
                  <c:v>97.29</c:v>
                </c:pt>
                <c:pt idx="1960">
                  <c:v>102.28</c:v>
                </c:pt>
                <c:pt idx="1961">
                  <c:v>101.87</c:v>
                </c:pt>
                <c:pt idx="1962">
                  <c:v>74.959999999999994</c:v>
                </c:pt>
                <c:pt idx="1963">
                  <c:v>94.12</c:v>
                </c:pt>
                <c:pt idx="1964">
                  <c:v>99.83</c:v>
                </c:pt>
                <c:pt idx="1965">
                  <c:v>100.19</c:v>
                </c:pt>
                <c:pt idx="1966">
                  <c:v>60.6</c:v>
                </c:pt>
                <c:pt idx="1967">
                  <c:v>80.41</c:v>
                </c:pt>
                <c:pt idx="1968">
                  <c:v>95.1</c:v>
                </c:pt>
                <c:pt idx="1969">
                  <c:v>85.73</c:v>
                </c:pt>
                <c:pt idx="1970">
                  <c:v>110.8</c:v>
                </c:pt>
                <c:pt idx="1971">
                  <c:v>103.28</c:v>
                </c:pt>
                <c:pt idx="1972">
                  <c:v>103.11</c:v>
                </c:pt>
                <c:pt idx="1973">
                  <c:v>98.26</c:v>
                </c:pt>
                <c:pt idx="1974">
                  <c:v>75.3</c:v>
                </c:pt>
                <c:pt idx="1975">
                  <c:v>87.15</c:v>
                </c:pt>
                <c:pt idx="1976">
                  <c:v>146.68</c:v>
                </c:pt>
                <c:pt idx="1977">
                  <c:v>129.55000000000001</c:v>
                </c:pt>
                <c:pt idx="1978">
                  <c:v>113.38</c:v>
                </c:pt>
                <c:pt idx="1979">
                  <c:v>100.16</c:v>
                </c:pt>
                <c:pt idx="1980">
                  <c:v>138.9</c:v>
                </c:pt>
                <c:pt idx="1981">
                  <c:v>153.66999999999999</c:v>
                </c:pt>
                <c:pt idx="1982">
                  <c:v>174.51</c:v>
                </c:pt>
                <c:pt idx="1983">
                  <c:v>180.76</c:v>
                </c:pt>
                <c:pt idx="1984">
                  <c:v>204.45</c:v>
                </c:pt>
                <c:pt idx="1985">
                  <c:v>144.13999999999999</c:v>
                </c:pt>
                <c:pt idx="1986">
                  <c:v>148.66999999999999</c:v>
                </c:pt>
                <c:pt idx="1987">
                  <c:v>154.34</c:v>
                </c:pt>
                <c:pt idx="1988">
                  <c:v>147.91</c:v>
                </c:pt>
                <c:pt idx="1989">
                  <c:v>123.13</c:v>
                </c:pt>
                <c:pt idx="1990">
                  <c:v>135.13999999999999</c:v>
                </c:pt>
                <c:pt idx="1991">
                  <c:v>145.86000000000001</c:v>
                </c:pt>
                <c:pt idx="1992">
                  <c:v>192.62</c:v>
                </c:pt>
                <c:pt idx="1993">
                  <c:v>196.53</c:v>
                </c:pt>
                <c:pt idx="1994">
                  <c:v>181.45</c:v>
                </c:pt>
                <c:pt idx="1995">
                  <c:v>181.48</c:v>
                </c:pt>
                <c:pt idx="1996">
                  <c:v>161.01</c:v>
                </c:pt>
                <c:pt idx="1997">
                  <c:v>212.79</c:v>
                </c:pt>
                <c:pt idx="1998">
                  <c:v>143.75</c:v>
                </c:pt>
                <c:pt idx="1999">
                  <c:v>202.75</c:v>
                </c:pt>
                <c:pt idx="2000">
                  <c:v>211.2</c:v>
                </c:pt>
                <c:pt idx="2001">
                  <c:v>304.63</c:v>
                </c:pt>
                <c:pt idx="2002">
                  <c:v>460.13</c:v>
                </c:pt>
                <c:pt idx="2003">
                  <c:v>409.62</c:v>
                </c:pt>
                <c:pt idx="2004">
                  <c:v>450.62</c:v>
                </c:pt>
                <c:pt idx="2005">
                  <c:v>420.56</c:v>
                </c:pt>
                <c:pt idx="2006">
                  <c:v>391.21</c:v>
                </c:pt>
                <c:pt idx="2007">
                  <c:v>299.29000000000002</c:v>
                </c:pt>
                <c:pt idx="2008">
                  <c:v>254.34</c:v>
                </c:pt>
                <c:pt idx="2009">
                  <c:v>184.54</c:v>
                </c:pt>
                <c:pt idx="2010">
                  <c:v>212.54</c:v>
                </c:pt>
                <c:pt idx="2011">
                  <c:v>252.12</c:v>
                </c:pt>
                <c:pt idx="2012">
                  <c:v>261.62</c:v>
                </c:pt>
                <c:pt idx="2013">
                  <c:v>249.27</c:v>
                </c:pt>
                <c:pt idx="2014">
                  <c:v>255.48</c:v>
                </c:pt>
                <c:pt idx="2015">
                  <c:v>221.86</c:v>
                </c:pt>
                <c:pt idx="2016">
                  <c:v>220.45</c:v>
                </c:pt>
                <c:pt idx="2017">
                  <c:v>210.12</c:v>
                </c:pt>
                <c:pt idx="2018">
                  <c:v>186.32</c:v>
                </c:pt>
                <c:pt idx="2019">
                  <c:v>230.77</c:v>
                </c:pt>
                <c:pt idx="2020">
                  <c:v>141.19999999999999</c:v>
                </c:pt>
                <c:pt idx="2021">
                  <c:v>167.11</c:v>
                </c:pt>
                <c:pt idx="2022">
                  <c:v>182.19</c:v>
                </c:pt>
                <c:pt idx="2023">
                  <c:v>188.68</c:v>
                </c:pt>
                <c:pt idx="2024">
                  <c:v>213.01</c:v>
                </c:pt>
                <c:pt idx="2025">
                  <c:v>216.24</c:v>
                </c:pt>
                <c:pt idx="2026">
                  <c:v>203.87</c:v>
                </c:pt>
                <c:pt idx="2027">
                  <c:v>235.57</c:v>
                </c:pt>
                <c:pt idx="2028">
                  <c:v>214.79</c:v>
                </c:pt>
                <c:pt idx="2029">
                  <c:v>190.28</c:v>
                </c:pt>
                <c:pt idx="2030">
                  <c:v>205</c:v>
                </c:pt>
                <c:pt idx="2031">
                  <c:v>197</c:v>
                </c:pt>
                <c:pt idx="2032">
                  <c:v>166.91</c:v>
                </c:pt>
                <c:pt idx="2033">
                  <c:v>200.85</c:v>
                </c:pt>
                <c:pt idx="2034">
                  <c:v>175.47</c:v>
                </c:pt>
                <c:pt idx="2035">
                  <c:v>170</c:v>
                </c:pt>
                <c:pt idx="2036">
                  <c:v>176.3</c:v>
                </c:pt>
                <c:pt idx="2037">
                  <c:v>179.22</c:v>
                </c:pt>
                <c:pt idx="2038">
                  <c:v>239.13</c:v>
                </c:pt>
                <c:pt idx="2039">
                  <c:v>217.72</c:v>
                </c:pt>
                <c:pt idx="2040">
                  <c:v>190.67</c:v>
                </c:pt>
                <c:pt idx="2041">
                  <c:v>162.22</c:v>
                </c:pt>
                <c:pt idx="2042">
                  <c:v>218.93</c:v>
                </c:pt>
                <c:pt idx="2043">
                  <c:v>181.06</c:v>
                </c:pt>
                <c:pt idx="2044">
                  <c:v>195.41</c:v>
                </c:pt>
                <c:pt idx="2045">
                  <c:v>199.63</c:v>
                </c:pt>
                <c:pt idx="2046">
                  <c:v>240.16</c:v>
                </c:pt>
                <c:pt idx="2047">
                  <c:v>189.19</c:v>
                </c:pt>
                <c:pt idx="2048">
                  <c:v>186.38</c:v>
                </c:pt>
                <c:pt idx="2049">
                  <c:v>225.23</c:v>
                </c:pt>
                <c:pt idx="2050">
                  <c:v>190.48</c:v>
                </c:pt>
                <c:pt idx="2051">
                  <c:v>240</c:v>
                </c:pt>
                <c:pt idx="2052">
                  <c:v>231.44</c:v>
                </c:pt>
                <c:pt idx="2053">
                  <c:v>255</c:v>
                </c:pt>
                <c:pt idx="2054">
                  <c:v>338.16</c:v>
                </c:pt>
                <c:pt idx="2055">
                  <c:v>351.21</c:v>
                </c:pt>
                <c:pt idx="2056">
                  <c:v>328.97</c:v>
                </c:pt>
                <c:pt idx="2057">
                  <c:v>270.7</c:v>
                </c:pt>
                <c:pt idx="2058">
                  <c:v>245.21</c:v>
                </c:pt>
                <c:pt idx="2059">
                  <c:v>269.54000000000002</c:v>
                </c:pt>
                <c:pt idx="2060">
                  <c:v>162.49</c:v>
                </c:pt>
                <c:pt idx="2061">
                  <c:v>177.9</c:v>
                </c:pt>
                <c:pt idx="2062">
                  <c:v>180.77</c:v>
                </c:pt>
                <c:pt idx="2063">
                  <c:v>205.23</c:v>
                </c:pt>
                <c:pt idx="2064">
                  <c:v>149.06</c:v>
                </c:pt>
                <c:pt idx="2065">
                  <c:v>118.24</c:v>
                </c:pt>
                <c:pt idx="2066">
                  <c:v>134.34</c:v>
                </c:pt>
                <c:pt idx="2067">
                  <c:v>166.2</c:v>
                </c:pt>
                <c:pt idx="2068">
                  <c:v>137.77000000000001</c:v>
                </c:pt>
                <c:pt idx="2069">
                  <c:v>122.16</c:v>
                </c:pt>
                <c:pt idx="2070">
                  <c:v>115.91</c:v>
                </c:pt>
                <c:pt idx="2071">
                  <c:v>106.65</c:v>
                </c:pt>
                <c:pt idx="2072">
                  <c:v>110.81</c:v>
                </c:pt>
                <c:pt idx="2073">
                  <c:v>114.03</c:v>
                </c:pt>
                <c:pt idx="2074">
                  <c:v>93.47</c:v>
                </c:pt>
                <c:pt idx="2075">
                  <c:v>91.15</c:v>
                </c:pt>
                <c:pt idx="2076">
                  <c:v>111.51</c:v>
                </c:pt>
                <c:pt idx="2077">
                  <c:v>114.25</c:v>
                </c:pt>
                <c:pt idx="2078">
                  <c:v>123.13</c:v>
                </c:pt>
                <c:pt idx="2079">
                  <c:v>106.82</c:v>
                </c:pt>
                <c:pt idx="2080">
                  <c:v>125.43</c:v>
                </c:pt>
                <c:pt idx="2081">
                  <c:v>148.12</c:v>
                </c:pt>
                <c:pt idx="2082">
                  <c:v>177.51</c:v>
                </c:pt>
                <c:pt idx="2083">
                  <c:v>196.93</c:v>
                </c:pt>
                <c:pt idx="2084">
                  <c:v>155.26</c:v>
                </c:pt>
                <c:pt idx="2085">
                  <c:v>141.05000000000001</c:v>
                </c:pt>
                <c:pt idx="2086">
                  <c:v>148.99</c:v>
                </c:pt>
                <c:pt idx="2087">
                  <c:v>111.09</c:v>
                </c:pt>
                <c:pt idx="2088">
                  <c:v>139.56</c:v>
                </c:pt>
                <c:pt idx="2089">
                  <c:v>195.81</c:v>
                </c:pt>
                <c:pt idx="2090">
                  <c:v>192.74</c:v>
                </c:pt>
                <c:pt idx="2091">
                  <c:v>246.62</c:v>
                </c:pt>
                <c:pt idx="2092">
                  <c:v>354.99</c:v>
                </c:pt>
                <c:pt idx="2093">
                  <c:v>296.45</c:v>
                </c:pt>
                <c:pt idx="2094">
                  <c:v>179.21</c:v>
                </c:pt>
                <c:pt idx="2095">
                  <c:v>224.37</c:v>
                </c:pt>
                <c:pt idx="2096">
                  <c:v>234.89</c:v>
                </c:pt>
                <c:pt idx="2097">
                  <c:v>209.67</c:v>
                </c:pt>
                <c:pt idx="2098">
                  <c:v>216.24</c:v>
                </c:pt>
                <c:pt idx="2099">
                  <c:v>266.3</c:v>
                </c:pt>
                <c:pt idx="2100">
                  <c:v>225.47</c:v>
                </c:pt>
                <c:pt idx="2101">
                  <c:v>248.19</c:v>
                </c:pt>
                <c:pt idx="2102">
                  <c:v>221.59</c:v>
                </c:pt>
                <c:pt idx="2103">
                  <c:v>242.57</c:v>
                </c:pt>
                <c:pt idx="2104">
                  <c:v>257.45</c:v>
                </c:pt>
                <c:pt idx="2105">
                  <c:v>218.77</c:v>
                </c:pt>
                <c:pt idx="2106">
                  <c:v>192.4</c:v>
                </c:pt>
                <c:pt idx="2107">
                  <c:v>187.75</c:v>
                </c:pt>
                <c:pt idx="2108">
                  <c:v>202.41</c:v>
                </c:pt>
                <c:pt idx="2109">
                  <c:v>228.5</c:v>
                </c:pt>
                <c:pt idx="2110">
                  <c:v>222.54</c:v>
                </c:pt>
                <c:pt idx="2111">
                  <c:v>216.42</c:v>
                </c:pt>
                <c:pt idx="2112">
                  <c:v>187.53</c:v>
                </c:pt>
                <c:pt idx="2113">
                  <c:v>184.52</c:v>
                </c:pt>
                <c:pt idx="2114">
                  <c:v>184.89</c:v>
                </c:pt>
                <c:pt idx="2115">
                  <c:v>218.64</c:v>
                </c:pt>
                <c:pt idx="2116">
                  <c:v>201.45</c:v>
                </c:pt>
                <c:pt idx="2117">
                  <c:v>169.79</c:v>
                </c:pt>
                <c:pt idx="2118">
                  <c:v>202.59</c:v>
                </c:pt>
                <c:pt idx="2119">
                  <c:v>151.76</c:v>
                </c:pt>
                <c:pt idx="2120">
                  <c:v>207.19</c:v>
                </c:pt>
                <c:pt idx="2121">
                  <c:v>212.52</c:v>
                </c:pt>
                <c:pt idx="2122">
                  <c:v>493.09</c:v>
                </c:pt>
                <c:pt idx="2123">
                  <c:v>589.11</c:v>
                </c:pt>
                <c:pt idx="2124">
                  <c:v>587.92999999999995</c:v>
                </c:pt>
                <c:pt idx="2125">
                  <c:v>364.7</c:v>
                </c:pt>
                <c:pt idx="2126">
                  <c:v>323.75</c:v>
                </c:pt>
                <c:pt idx="2127">
                  <c:v>185.41</c:v>
                </c:pt>
                <c:pt idx="2128">
                  <c:v>250.49</c:v>
                </c:pt>
                <c:pt idx="2129">
                  <c:v>202.36</c:v>
                </c:pt>
                <c:pt idx="2130">
                  <c:v>145.52000000000001</c:v>
                </c:pt>
                <c:pt idx="2131">
                  <c:v>194.17</c:v>
                </c:pt>
                <c:pt idx="2132">
                  <c:v>181.33</c:v>
                </c:pt>
                <c:pt idx="2133">
                  <c:v>242.7</c:v>
                </c:pt>
                <c:pt idx="2134">
                  <c:v>184.33</c:v>
                </c:pt>
                <c:pt idx="2135">
                  <c:v>147.9</c:v>
                </c:pt>
                <c:pt idx="2136">
                  <c:v>173.44</c:v>
                </c:pt>
                <c:pt idx="2137">
                  <c:v>162.41</c:v>
                </c:pt>
                <c:pt idx="2138">
                  <c:v>236.68</c:v>
                </c:pt>
                <c:pt idx="2139">
                  <c:v>185.61</c:v>
                </c:pt>
                <c:pt idx="2140">
                  <c:v>200.73</c:v>
                </c:pt>
                <c:pt idx="2141">
                  <c:v>259.51</c:v>
                </c:pt>
                <c:pt idx="2142">
                  <c:v>379.01</c:v>
                </c:pt>
                <c:pt idx="2143">
                  <c:v>311.22000000000003</c:v>
                </c:pt>
                <c:pt idx="2144">
                  <c:v>405.5</c:v>
                </c:pt>
                <c:pt idx="2145">
                  <c:v>348.51</c:v>
                </c:pt>
                <c:pt idx="2146">
                  <c:v>254.45</c:v>
                </c:pt>
                <c:pt idx="2147">
                  <c:v>185.02</c:v>
                </c:pt>
                <c:pt idx="2148">
                  <c:v>237.82</c:v>
                </c:pt>
                <c:pt idx="2149">
                  <c:v>367.89</c:v>
                </c:pt>
                <c:pt idx="2150">
                  <c:v>268.33</c:v>
                </c:pt>
                <c:pt idx="2151">
                  <c:v>313.16000000000003</c:v>
                </c:pt>
                <c:pt idx="2152">
                  <c:v>386.99</c:v>
                </c:pt>
                <c:pt idx="2153">
                  <c:v>104.53</c:v>
                </c:pt>
                <c:pt idx="2154">
                  <c:v>87.63</c:v>
                </c:pt>
                <c:pt idx="2155">
                  <c:v>114.04</c:v>
                </c:pt>
                <c:pt idx="2156">
                  <c:v>136.04</c:v>
                </c:pt>
                <c:pt idx="2157">
                  <c:v>109.9</c:v>
                </c:pt>
                <c:pt idx="2158">
                  <c:v>120.96</c:v>
                </c:pt>
                <c:pt idx="2159">
                  <c:v>85.61</c:v>
                </c:pt>
                <c:pt idx="2160">
                  <c:v>163.66999999999999</c:v>
                </c:pt>
                <c:pt idx="2161">
                  <c:v>126.6</c:v>
                </c:pt>
                <c:pt idx="2162">
                  <c:v>125.68</c:v>
                </c:pt>
                <c:pt idx="2163">
                  <c:v>99.38</c:v>
                </c:pt>
                <c:pt idx="2164">
                  <c:v>83.39</c:v>
                </c:pt>
                <c:pt idx="2165">
                  <c:v>122.14</c:v>
                </c:pt>
                <c:pt idx="2166">
                  <c:v>75.400000000000006</c:v>
                </c:pt>
                <c:pt idx="2167">
                  <c:v>104.66</c:v>
                </c:pt>
                <c:pt idx="2168">
                  <c:v>91.61</c:v>
                </c:pt>
                <c:pt idx="2169">
                  <c:v>147.62</c:v>
                </c:pt>
                <c:pt idx="2170">
                  <c:v>140.32</c:v>
                </c:pt>
                <c:pt idx="2171">
                  <c:v>67.13</c:v>
                </c:pt>
                <c:pt idx="2172">
                  <c:v>91.09</c:v>
                </c:pt>
                <c:pt idx="2173">
                  <c:v>97.25</c:v>
                </c:pt>
                <c:pt idx="2174">
                  <c:v>78.42</c:v>
                </c:pt>
                <c:pt idx="2175">
                  <c:v>85.97</c:v>
                </c:pt>
                <c:pt idx="2176">
                  <c:v>115.93</c:v>
                </c:pt>
                <c:pt idx="2177">
                  <c:v>74.930000000000007</c:v>
                </c:pt>
                <c:pt idx="2178">
                  <c:v>59.62</c:v>
                </c:pt>
                <c:pt idx="2179">
                  <c:v>78.13</c:v>
                </c:pt>
                <c:pt idx="2180">
                  <c:v>81.540000000000006</c:v>
                </c:pt>
                <c:pt idx="2181">
                  <c:v>93.84</c:v>
                </c:pt>
                <c:pt idx="2182">
                  <c:v>74.459999999999994</c:v>
                </c:pt>
                <c:pt idx="2183">
                  <c:v>97.55</c:v>
                </c:pt>
                <c:pt idx="2184">
                  <c:v>73.040000000000006</c:v>
                </c:pt>
                <c:pt idx="2185">
                  <c:v>44.03</c:v>
                </c:pt>
                <c:pt idx="2186">
                  <c:v>65.540000000000006</c:v>
                </c:pt>
                <c:pt idx="2187">
                  <c:v>136.47999999999999</c:v>
                </c:pt>
                <c:pt idx="2188">
                  <c:v>178.73</c:v>
                </c:pt>
                <c:pt idx="2189">
                  <c:v>88.18</c:v>
                </c:pt>
                <c:pt idx="2190">
                  <c:v>130.36000000000001</c:v>
                </c:pt>
                <c:pt idx="2191">
                  <c:v>94.47</c:v>
                </c:pt>
                <c:pt idx="2192">
                  <c:v>71.010000000000005</c:v>
                </c:pt>
                <c:pt idx="2193">
                  <c:v>69.459999999999994</c:v>
                </c:pt>
                <c:pt idx="2194">
                  <c:v>81.5</c:v>
                </c:pt>
                <c:pt idx="2195">
                  <c:v>50.01</c:v>
                </c:pt>
                <c:pt idx="2196">
                  <c:v>112.32</c:v>
                </c:pt>
                <c:pt idx="2197">
                  <c:v>94.29</c:v>
                </c:pt>
                <c:pt idx="2198">
                  <c:v>7.98</c:v>
                </c:pt>
                <c:pt idx="2199">
                  <c:v>9.0399999999999991</c:v>
                </c:pt>
                <c:pt idx="2200">
                  <c:v>6.45</c:v>
                </c:pt>
                <c:pt idx="2201">
                  <c:v>17.55</c:v>
                </c:pt>
                <c:pt idx="2202">
                  <c:v>18.43</c:v>
                </c:pt>
                <c:pt idx="2203">
                  <c:v>17.55</c:v>
                </c:pt>
                <c:pt idx="2204">
                  <c:v>20.13</c:v>
                </c:pt>
                <c:pt idx="2205">
                  <c:v>17.5</c:v>
                </c:pt>
                <c:pt idx="2206">
                  <c:v>18.36</c:v>
                </c:pt>
                <c:pt idx="2207">
                  <c:v>20.96</c:v>
                </c:pt>
                <c:pt idx="2208">
                  <c:v>16.350000000000001</c:v>
                </c:pt>
                <c:pt idx="2209">
                  <c:v>15.36</c:v>
                </c:pt>
                <c:pt idx="2210">
                  <c:v>22.22</c:v>
                </c:pt>
                <c:pt idx="2211">
                  <c:v>16.350000000000001</c:v>
                </c:pt>
                <c:pt idx="2212">
                  <c:v>13.28</c:v>
                </c:pt>
                <c:pt idx="2213">
                  <c:v>15.8</c:v>
                </c:pt>
                <c:pt idx="2214">
                  <c:v>16.37</c:v>
                </c:pt>
                <c:pt idx="2215">
                  <c:v>16.72</c:v>
                </c:pt>
                <c:pt idx="2216">
                  <c:v>21.34</c:v>
                </c:pt>
                <c:pt idx="2217">
                  <c:v>18.59</c:v>
                </c:pt>
                <c:pt idx="2218">
                  <c:v>23.07</c:v>
                </c:pt>
                <c:pt idx="2219">
                  <c:v>15.18</c:v>
                </c:pt>
                <c:pt idx="2220">
                  <c:v>17.489999999999998</c:v>
                </c:pt>
                <c:pt idx="2221">
                  <c:v>17.86</c:v>
                </c:pt>
                <c:pt idx="2222">
                  <c:v>21.07</c:v>
                </c:pt>
                <c:pt idx="2223">
                  <c:v>20.71</c:v>
                </c:pt>
                <c:pt idx="2224">
                  <c:v>10.76</c:v>
                </c:pt>
                <c:pt idx="2225">
                  <c:v>32.9</c:v>
                </c:pt>
                <c:pt idx="2226">
                  <c:v>562.49</c:v>
                </c:pt>
                <c:pt idx="2227">
                  <c:v>453.6</c:v>
                </c:pt>
                <c:pt idx="2228">
                  <c:v>359.43</c:v>
                </c:pt>
                <c:pt idx="2229">
                  <c:v>404.95</c:v>
                </c:pt>
                <c:pt idx="2230">
                  <c:v>641.01</c:v>
                </c:pt>
                <c:pt idx="2231">
                  <c:v>518.46</c:v>
                </c:pt>
                <c:pt idx="2232">
                  <c:v>647.04</c:v>
                </c:pt>
                <c:pt idx="2233">
                  <c:v>775.76</c:v>
                </c:pt>
                <c:pt idx="2234">
                  <c:v>367</c:v>
                </c:pt>
                <c:pt idx="2235">
                  <c:v>449.82</c:v>
                </c:pt>
                <c:pt idx="2236">
                  <c:v>319.14999999999998</c:v>
                </c:pt>
                <c:pt idx="2237">
                  <c:v>292.91000000000003</c:v>
                </c:pt>
                <c:pt idx="2238">
                  <c:v>369.96</c:v>
                </c:pt>
                <c:pt idx="2239">
                  <c:v>291.94</c:v>
                </c:pt>
                <c:pt idx="2240">
                  <c:v>261.49</c:v>
                </c:pt>
                <c:pt idx="2241">
                  <c:v>269.04000000000002</c:v>
                </c:pt>
                <c:pt idx="2242">
                  <c:v>257.23</c:v>
                </c:pt>
                <c:pt idx="2243">
                  <c:v>179.36</c:v>
                </c:pt>
                <c:pt idx="2244">
                  <c:v>234.65</c:v>
                </c:pt>
                <c:pt idx="2245">
                  <c:v>229.86</c:v>
                </c:pt>
                <c:pt idx="2246">
                  <c:v>186.82</c:v>
                </c:pt>
                <c:pt idx="2247">
                  <c:v>220.99</c:v>
                </c:pt>
                <c:pt idx="2248">
                  <c:v>255.26</c:v>
                </c:pt>
                <c:pt idx="2249">
                  <c:v>350.58</c:v>
                </c:pt>
                <c:pt idx="2250">
                  <c:v>279.66000000000003</c:v>
                </c:pt>
                <c:pt idx="2251">
                  <c:v>327.16000000000003</c:v>
                </c:pt>
                <c:pt idx="2252">
                  <c:v>288.14</c:v>
                </c:pt>
                <c:pt idx="2253">
                  <c:v>304.02999999999997</c:v>
                </c:pt>
                <c:pt idx="2254">
                  <c:v>231.56</c:v>
                </c:pt>
                <c:pt idx="2255">
                  <c:v>331.17</c:v>
                </c:pt>
                <c:pt idx="2256">
                  <c:v>344.34</c:v>
                </c:pt>
                <c:pt idx="2257">
                  <c:v>305.01</c:v>
                </c:pt>
                <c:pt idx="2258">
                  <c:v>427.68</c:v>
                </c:pt>
                <c:pt idx="2259">
                  <c:v>370.66</c:v>
                </c:pt>
                <c:pt idx="2260">
                  <c:v>492.78</c:v>
                </c:pt>
                <c:pt idx="2261">
                  <c:v>549.73</c:v>
                </c:pt>
                <c:pt idx="2262">
                  <c:v>344.34</c:v>
                </c:pt>
                <c:pt idx="2263">
                  <c:v>664.88</c:v>
                </c:pt>
                <c:pt idx="2264">
                  <c:v>425.56</c:v>
                </c:pt>
                <c:pt idx="2265">
                  <c:v>323.3</c:v>
                </c:pt>
                <c:pt idx="2266">
                  <c:v>239.52</c:v>
                </c:pt>
                <c:pt idx="2267">
                  <c:v>260.91000000000003</c:v>
                </c:pt>
                <c:pt idx="2268">
                  <c:v>167.49</c:v>
                </c:pt>
                <c:pt idx="2269">
                  <c:v>212.04</c:v>
                </c:pt>
                <c:pt idx="2270">
                  <c:v>339.67</c:v>
                </c:pt>
                <c:pt idx="2271">
                  <c:v>243.04</c:v>
                </c:pt>
                <c:pt idx="2272">
                  <c:v>166.23</c:v>
                </c:pt>
                <c:pt idx="2273">
                  <c:v>195.03</c:v>
                </c:pt>
                <c:pt idx="2274">
                  <c:v>172.89</c:v>
                </c:pt>
                <c:pt idx="2275">
                  <c:v>324.5</c:v>
                </c:pt>
                <c:pt idx="2276">
                  <c:v>355.08</c:v>
                </c:pt>
                <c:pt idx="2277">
                  <c:v>334.97</c:v>
                </c:pt>
                <c:pt idx="2278">
                  <c:v>235.62</c:v>
                </c:pt>
                <c:pt idx="2279">
                  <c:v>269.47000000000003</c:v>
                </c:pt>
                <c:pt idx="2280">
                  <c:v>346.73</c:v>
                </c:pt>
                <c:pt idx="2281">
                  <c:v>336.2</c:v>
                </c:pt>
                <c:pt idx="2282">
                  <c:v>346.5</c:v>
                </c:pt>
                <c:pt idx="2283">
                  <c:v>211.58</c:v>
                </c:pt>
                <c:pt idx="2284">
                  <c:v>179.67</c:v>
                </c:pt>
                <c:pt idx="2285">
                  <c:v>212.76</c:v>
                </c:pt>
                <c:pt idx="2286">
                  <c:v>245.27</c:v>
                </c:pt>
                <c:pt idx="2287">
                  <c:v>225.68</c:v>
                </c:pt>
                <c:pt idx="2288">
                  <c:v>256.22000000000003</c:v>
                </c:pt>
                <c:pt idx="2289">
                  <c:v>166.4</c:v>
                </c:pt>
                <c:pt idx="2290">
                  <c:v>276.3</c:v>
                </c:pt>
                <c:pt idx="2291">
                  <c:v>262.86</c:v>
                </c:pt>
                <c:pt idx="2292">
                  <c:v>393.6</c:v>
                </c:pt>
                <c:pt idx="2293">
                  <c:v>509.69</c:v>
                </c:pt>
                <c:pt idx="2294">
                  <c:v>486.61</c:v>
                </c:pt>
                <c:pt idx="2295">
                  <c:v>249.55</c:v>
                </c:pt>
                <c:pt idx="2296">
                  <c:v>285.18</c:v>
                </c:pt>
                <c:pt idx="2297">
                  <c:v>239.34</c:v>
                </c:pt>
                <c:pt idx="2298">
                  <c:v>218.27</c:v>
                </c:pt>
                <c:pt idx="2299">
                  <c:v>191.97</c:v>
                </c:pt>
                <c:pt idx="2300">
                  <c:v>158.43</c:v>
                </c:pt>
                <c:pt idx="2301">
                  <c:v>207.06</c:v>
                </c:pt>
                <c:pt idx="2302">
                  <c:v>186.49</c:v>
                </c:pt>
                <c:pt idx="2303">
                  <c:v>179.72</c:v>
                </c:pt>
                <c:pt idx="2304">
                  <c:v>186.98</c:v>
                </c:pt>
                <c:pt idx="2305">
                  <c:v>194.42</c:v>
                </c:pt>
                <c:pt idx="2306">
                  <c:v>215.66</c:v>
                </c:pt>
                <c:pt idx="2307">
                  <c:v>278.73</c:v>
                </c:pt>
                <c:pt idx="2308">
                  <c:v>320.5</c:v>
                </c:pt>
                <c:pt idx="2309">
                  <c:v>614</c:v>
                </c:pt>
                <c:pt idx="2310">
                  <c:v>598.41999999999996</c:v>
                </c:pt>
                <c:pt idx="2311">
                  <c:v>572.96</c:v>
                </c:pt>
                <c:pt idx="2312">
                  <c:v>631.54999999999995</c:v>
                </c:pt>
                <c:pt idx="2313">
                  <c:v>581.78</c:v>
                </c:pt>
                <c:pt idx="2314">
                  <c:v>422.74</c:v>
                </c:pt>
                <c:pt idx="2315">
                  <c:v>357.67</c:v>
                </c:pt>
                <c:pt idx="2316">
                  <c:v>276.29000000000002</c:v>
                </c:pt>
                <c:pt idx="2317">
                  <c:v>344.16</c:v>
                </c:pt>
                <c:pt idx="2318">
                  <c:v>363.81</c:v>
                </c:pt>
                <c:pt idx="2319">
                  <c:v>390.73</c:v>
                </c:pt>
                <c:pt idx="2320">
                  <c:v>367.66</c:v>
                </c:pt>
                <c:pt idx="2321">
                  <c:v>346.24</c:v>
                </c:pt>
                <c:pt idx="2322">
                  <c:v>348.99</c:v>
                </c:pt>
                <c:pt idx="2323">
                  <c:v>335.74</c:v>
                </c:pt>
                <c:pt idx="2324">
                  <c:v>322.77</c:v>
                </c:pt>
                <c:pt idx="2325">
                  <c:v>359.39</c:v>
                </c:pt>
                <c:pt idx="2326">
                  <c:v>274.86</c:v>
                </c:pt>
                <c:pt idx="2327">
                  <c:v>327</c:v>
                </c:pt>
                <c:pt idx="2328">
                  <c:v>313.51</c:v>
                </c:pt>
                <c:pt idx="2329">
                  <c:v>258.83999999999997</c:v>
                </c:pt>
                <c:pt idx="2330">
                  <c:v>485.3</c:v>
                </c:pt>
                <c:pt idx="2331">
                  <c:v>714.12</c:v>
                </c:pt>
                <c:pt idx="2332">
                  <c:v>431.75</c:v>
                </c:pt>
                <c:pt idx="2333">
                  <c:v>395.21</c:v>
                </c:pt>
                <c:pt idx="2334">
                  <c:v>345.22</c:v>
                </c:pt>
                <c:pt idx="2335">
                  <c:v>335.57</c:v>
                </c:pt>
                <c:pt idx="2336">
                  <c:v>304.22000000000003</c:v>
                </c:pt>
                <c:pt idx="2337">
                  <c:v>258.99</c:v>
                </c:pt>
                <c:pt idx="2338">
                  <c:v>259.8</c:v>
                </c:pt>
                <c:pt idx="2339">
                  <c:v>287.51</c:v>
                </c:pt>
                <c:pt idx="2340">
                  <c:v>300.08</c:v>
                </c:pt>
                <c:pt idx="2341">
                  <c:v>240.51</c:v>
                </c:pt>
                <c:pt idx="2342">
                  <c:v>244.66</c:v>
                </c:pt>
                <c:pt idx="2343">
                  <c:v>269.69</c:v>
                </c:pt>
                <c:pt idx="2344">
                  <c:v>273.19</c:v>
                </c:pt>
                <c:pt idx="2345">
                  <c:v>345.69</c:v>
                </c:pt>
                <c:pt idx="2346">
                  <c:v>364.12</c:v>
                </c:pt>
                <c:pt idx="2347">
                  <c:v>442.92</c:v>
                </c:pt>
                <c:pt idx="2348">
                  <c:v>356.96</c:v>
                </c:pt>
                <c:pt idx="2349">
                  <c:v>294.63</c:v>
                </c:pt>
                <c:pt idx="2350">
                  <c:v>295.04000000000002</c:v>
                </c:pt>
                <c:pt idx="2351">
                  <c:v>281.91000000000003</c:v>
                </c:pt>
                <c:pt idx="2352">
                  <c:v>268.64999999999998</c:v>
                </c:pt>
                <c:pt idx="2353">
                  <c:v>389.17</c:v>
                </c:pt>
                <c:pt idx="2354">
                  <c:v>417.52</c:v>
                </c:pt>
                <c:pt idx="2355">
                  <c:v>283.63</c:v>
                </c:pt>
                <c:pt idx="2356">
                  <c:v>244.47</c:v>
                </c:pt>
                <c:pt idx="2357">
                  <c:v>267.62</c:v>
                </c:pt>
                <c:pt idx="2358">
                  <c:v>204.81</c:v>
                </c:pt>
                <c:pt idx="2359">
                  <c:v>192.79</c:v>
                </c:pt>
                <c:pt idx="2360">
                  <c:v>156.78</c:v>
                </c:pt>
                <c:pt idx="2361">
                  <c:v>339.03</c:v>
                </c:pt>
                <c:pt idx="2362">
                  <c:v>408.57</c:v>
                </c:pt>
                <c:pt idx="2363">
                  <c:v>262.94</c:v>
                </c:pt>
                <c:pt idx="2364">
                  <c:v>299.72000000000003</c:v>
                </c:pt>
                <c:pt idx="2365">
                  <c:v>367.05</c:v>
                </c:pt>
                <c:pt idx="2366">
                  <c:v>424.73</c:v>
                </c:pt>
                <c:pt idx="2367">
                  <c:v>543.1</c:v>
                </c:pt>
                <c:pt idx="2368">
                  <c:v>703.29</c:v>
                </c:pt>
                <c:pt idx="2369">
                  <c:v>468.59</c:v>
                </c:pt>
                <c:pt idx="2370">
                  <c:v>404.23</c:v>
                </c:pt>
                <c:pt idx="2371">
                  <c:v>374.72</c:v>
                </c:pt>
                <c:pt idx="2372">
                  <c:v>298.88</c:v>
                </c:pt>
                <c:pt idx="2373">
                  <c:v>302.02</c:v>
                </c:pt>
                <c:pt idx="2374">
                  <c:v>331.31</c:v>
                </c:pt>
                <c:pt idx="2375">
                  <c:v>283.92</c:v>
                </c:pt>
                <c:pt idx="2376">
                  <c:v>313.12</c:v>
                </c:pt>
                <c:pt idx="2377">
                  <c:v>381.83</c:v>
                </c:pt>
                <c:pt idx="2378">
                  <c:v>319.27</c:v>
                </c:pt>
                <c:pt idx="2379">
                  <c:v>258.85000000000002</c:v>
                </c:pt>
                <c:pt idx="2380">
                  <c:v>308.17</c:v>
                </c:pt>
                <c:pt idx="2381">
                  <c:v>345.24</c:v>
                </c:pt>
                <c:pt idx="2382">
                  <c:v>378.79</c:v>
                </c:pt>
                <c:pt idx="2383">
                  <c:v>279.54000000000002</c:v>
                </c:pt>
                <c:pt idx="2384">
                  <c:v>347.41</c:v>
                </c:pt>
                <c:pt idx="2385">
                  <c:v>348.54</c:v>
                </c:pt>
                <c:pt idx="2386">
                  <c:v>363.9</c:v>
                </c:pt>
                <c:pt idx="2387">
                  <c:v>285.43</c:v>
                </c:pt>
                <c:pt idx="2388">
                  <c:v>269.68</c:v>
                </c:pt>
                <c:pt idx="2389">
                  <c:v>308.73</c:v>
                </c:pt>
                <c:pt idx="2390">
                  <c:v>283.7</c:v>
                </c:pt>
                <c:pt idx="2391">
                  <c:v>254.57</c:v>
                </c:pt>
                <c:pt idx="2392">
                  <c:v>226.07</c:v>
                </c:pt>
                <c:pt idx="2393">
                  <c:v>188.18</c:v>
                </c:pt>
                <c:pt idx="2394">
                  <c:v>232.76</c:v>
                </c:pt>
                <c:pt idx="2395">
                  <c:v>166.9</c:v>
                </c:pt>
                <c:pt idx="2396">
                  <c:v>173.18</c:v>
                </c:pt>
                <c:pt idx="2397">
                  <c:v>242.65</c:v>
                </c:pt>
                <c:pt idx="2398">
                  <c:v>269.14</c:v>
                </c:pt>
                <c:pt idx="2399">
                  <c:v>309.25</c:v>
                </c:pt>
                <c:pt idx="2400">
                  <c:v>350.17</c:v>
                </c:pt>
                <c:pt idx="2401">
                  <c:v>544.21</c:v>
                </c:pt>
                <c:pt idx="2402">
                  <c:v>537.98</c:v>
                </c:pt>
                <c:pt idx="2403">
                  <c:v>452.47</c:v>
                </c:pt>
                <c:pt idx="2404">
                  <c:v>456.55</c:v>
                </c:pt>
                <c:pt idx="2405">
                  <c:v>604.52</c:v>
                </c:pt>
                <c:pt idx="2406">
                  <c:v>608.71</c:v>
                </c:pt>
                <c:pt idx="2407">
                  <c:v>443.21</c:v>
                </c:pt>
                <c:pt idx="2408">
                  <c:v>394.01</c:v>
                </c:pt>
                <c:pt idx="2409">
                  <c:v>347.19</c:v>
                </c:pt>
                <c:pt idx="2410">
                  <c:v>345.78</c:v>
                </c:pt>
                <c:pt idx="2411">
                  <c:v>265.94</c:v>
                </c:pt>
                <c:pt idx="2412">
                  <c:v>329.47</c:v>
                </c:pt>
                <c:pt idx="2413">
                  <c:v>298.38</c:v>
                </c:pt>
                <c:pt idx="2414">
                  <c:v>326.77</c:v>
                </c:pt>
                <c:pt idx="2415">
                  <c:v>308.5</c:v>
                </c:pt>
                <c:pt idx="2416">
                  <c:v>369.9</c:v>
                </c:pt>
                <c:pt idx="2417">
                  <c:v>372.17</c:v>
                </c:pt>
                <c:pt idx="2418">
                  <c:v>337.73</c:v>
                </c:pt>
                <c:pt idx="2419">
                  <c:v>302.08</c:v>
                </c:pt>
                <c:pt idx="2420">
                  <c:v>309.91000000000003</c:v>
                </c:pt>
                <c:pt idx="2421">
                  <c:v>348.68</c:v>
                </c:pt>
                <c:pt idx="2422">
                  <c:v>255.88</c:v>
                </c:pt>
                <c:pt idx="2423">
                  <c:v>292.39999999999998</c:v>
                </c:pt>
                <c:pt idx="2424">
                  <c:v>244.47</c:v>
                </c:pt>
                <c:pt idx="2425">
                  <c:v>321.3</c:v>
                </c:pt>
                <c:pt idx="2426">
                  <c:v>274.47000000000003</c:v>
                </c:pt>
                <c:pt idx="2427">
                  <c:v>268.44</c:v>
                </c:pt>
                <c:pt idx="2428">
                  <c:v>369.78</c:v>
                </c:pt>
                <c:pt idx="2429">
                  <c:v>305.33999999999997</c:v>
                </c:pt>
                <c:pt idx="2430">
                  <c:v>162.35</c:v>
                </c:pt>
                <c:pt idx="2431">
                  <c:v>190.79</c:v>
                </c:pt>
                <c:pt idx="2432">
                  <c:v>356.76</c:v>
                </c:pt>
                <c:pt idx="2433">
                  <c:v>454.43</c:v>
                </c:pt>
                <c:pt idx="2434">
                  <c:v>452.62</c:v>
                </c:pt>
                <c:pt idx="2435">
                  <c:v>380.38</c:v>
                </c:pt>
                <c:pt idx="2436">
                  <c:v>244.62</c:v>
                </c:pt>
                <c:pt idx="2437">
                  <c:v>290.12</c:v>
                </c:pt>
                <c:pt idx="2438">
                  <c:v>235.28</c:v>
                </c:pt>
                <c:pt idx="2439">
                  <c:v>230.54</c:v>
                </c:pt>
                <c:pt idx="2440">
                  <c:v>349.81</c:v>
                </c:pt>
                <c:pt idx="2441">
                  <c:v>303.41000000000003</c:v>
                </c:pt>
                <c:pt idx="2442">
                  <c:v>319.49</c:v>
                </c:pt>
                <c:pt idx="2443">
                  <c:v>389.79</c:v>
                </c:pt>
                <c:pt idx="2444">
                  <c:v>307.37</c:v>
                </c:pt>
                <c:pt idx="2445">
                  <c:v>394.68</c:v>
                </c:pt>
                <c:pt idx="2446">
                  <c:v>409.95</c:v>
                </c:pt>
                <c:pt idx="2447">
                  <c:v>476.22</c:v>
                </c:pt>
                <c:pt idx="2448">
                  <c:v>293.76</c:v>
                </c:pt>
                <c:pt idx="2449">
                  <c:v>251.21</c:v>
                </c:pt>
                <c:pt idx="2450">
                  <c:v>304.18</c:v>
                </c:pt>
                <c:pt idx="2451">
                  <c:v>362.35</c:v>
                </c:pt>
                <c:pt idx="2452">
                  <c:v>332.11</c:v>
                </c:pt>
                <c:pt idx="2453">
                  <c:v>309.14999999999998</c:v>
                </c:pt>
                <c:pt idx="2454">
                  <c:v>266.79000000000002</c:v>
                </c:pt>
                <c:pt idx="2455">
                  <c:v>299.70999999999998</c:v>
                </c:pt>
                <c:pt idx="2456">
                  <c:v>300.47000000000003</c:v>
                </c:pt>
                <c:pt idx="2457">
                  <c:v>299.43</c:v>
                </c:pt>
                <c:pt idx="2458">
                  <c:v>271.97000000000003</c:v>
                </c:pt>
                <c:pt idx="2459">
                  <c:v>299.07</c:v>
                </c:pt>
                <c:pt idx="2460">
                  <c:v>339.48</c:v>
                </c:pt>
                <c:pt idx="2461">
                  <c:v>300.69</c:v>
                </c:pt>
                <c:pt idx="2462">
                  <c:v>323.07</c:v>
                </c:pt>
                <c:pt idx="2463">
                  <c:v>296.77999999999997</c:v>
                </c:pt>
                <c:pt idx="2464">
                  <c:v>296.41000000000003</c:v>
                </c:pt>
                <c:pt idx="2465">
                  <c:v>433.61</c:v>
                </c:pt>
                <c:pt idx="2466">
                  <c:v>329.28</c:v>
                </c:pt>
                <c:pt idx="2467">
                  <c:v>195.18</c:v>
                </c:pt>
                <c:pt idx="2468">
                  <c:v>419.95</c:v>
                </c:pt>
                <c:pt idx="2469">
                  <c:v>848.97</c:v>
                </c:pt>
                <c:pt idx="2470">
                  <c:v>899.15</c:v>
                </c:pt>
                <c:pt idx="2471">
                  <c:v>414.63</c:v>
                </c:pt>
                <c:pt idx="2472">
                  <c:v>557.41</c:v>
                </c:pt>
                <c:pt idx="2473">
                  <c:v>402.45</c:v>
                </c:pt>
                <c:pt idx="2474">
                  <c:v>351.46</c:v>
                </c:pt>
                <c:pt idx="2475">
                  <c:v>279.25</c:v>
                </c:pt>
                <c:pt idx="2476">
                  <c:v>225.74</c:v>
                </c:pt>
                <c:pt idx="2477">
                  <c:v>286.98</c:v>
                </c:pt>
                <c:pt idx="2478">
                  <c:v>182.41</c:v>
                </c:pt>
                <c:pt idx="2479">
                  <c:v>151.37</c:v>
                </c:pt>
                <c:pt idx="2480">
                  <c:v>330.54</c:v>
                </c:pt>
                <c:pt idx="2481">
                  <c:v>213.99</c:v>
                </c:pt>
                <c:pt idx="2482">
                  <c:v>288.69</c:v>
                </c:pt>
                <c:pt idx="2483">
                  <c:v>273.10000000000002</c:v>
                </c:pt>
                <c:pt idx="2484">
                  <c:v>228.86</c:v>
                </c:pt>
                <c:pt idx="2485">
                  <c:v>323.33</c:v>
                </c:pt>
                <c:pt idx="2486">
                  <c:v>523.53</c:v>
                </c:pt>
                <c:pt idx="2487">
                  <c:v>400.02</c:v>
                </c:pt>
                <c:pt idx="2488">
                  <c:v>354.86</c:v>
                </c:pt>
                <c:pt idx="2489">
                  <c:v>242.39</c:v>
                </c:pt>
                <c:pt idx="2490">
                  <c:v>206.83</c:v>
                </c:pt>
                <c:pt idx="2491">
                  <c:v>251.65</c:v>
                </c:pt>
                <c:pt idx="2492">
                  <c:v>329.08</c:v>
                </c:pt>
                <c:pt idx="2493">
                  <c:v>299.37</c:v>
                </c:pt>
                <c:pt idx="2494">
                  <c:v>196.65</c:v>
                </c:pt>
                <c:pt idx="2495">
                  <c:v>299.43</c:v>
                </c:pt>
                <c:pt idx="2496">
                  <c:v>161.4</c:v>
                </c:pt>
                <c:pt idx="2497">
                  <c:v>147.07</c:v>
                </c:pt>
                <c:pt idx="2498">
                  <c:v>167.86</c:v>
                </c:pt>
                <c:pt idx="2499">
                  <c:v>161.79</c:v>
                </c:pt>
                <c:pt idx="2500">
                  <c:v>210.29</c:v>
                </c:pt>
                <c:pt idx="2501">
                  <c:v>251.33</c:v>
                </c:pt>
                <c:pt idx="2502">
                  <c:v>256.49</c:v>
                </c:pt>
                <c:pt idx="2503">
                  <c:v>404.83</c:v>
                </c:pt>
                <c:pt idx="2504">
                  <c:v>508.43</c:v>
                </c:pt>
                <c:pt idx="2505">
                  <c:v>408.86</c:v>
                </c:pt>
                <c:pt idx="2506">
                  <c:v>323.17</c:v>
                </c:pt>
                <c:pt idx="2507">
                  <c:v>436.74</c:v>
                </c:pt>
                <c:pt idx="2508">
                  <c:v>320.87</c:v>
                </c:pt>
                <c:pt idx="2509">
                  <c:v>337.17</c:v>
                </c:pt>
                <c:pt idx="2510">
                  <c:v>286.79000000000002</c:v>
                </c:pt>
                <c:pt idx="2511">
                  <c:v>235.27</c:v>
                </c:pt>
                <c:pt idx="2512">
                  <c:v>314.98</c:v>
                </c:pt>
                <c:pt idx="2513">
                  <c:v>291.73</c:v>
                </c:pt>
                <c:pt idx="2514">
                  <c:v>367.78</c:v>
                </c:pt>
                <c:pt idx="2515">
                  <c:v>249.3</c:v>
                </c:pt>
                <c:pt idx="2516">
                  <c:v>366.85</c:v>
                </c:pt>
                <c:pt idx="2517">
                  <c:v>360.11</c:v>
                </c:pt>
                <c:pt idx="2518">
                  <c:v>309.63</c:v>
                </c:pt>
                <c:pt idx="2519">
                  <c:v>331.21</c:v>
                </c:pt>
                <c:pt idx="2520">
                  <c:v>321.27</c:v>
                </c:pt>
                <c:pt idx="2521">
                  <c:v>330.53</c:v>
                </c:pt>
                <c:pt idx="2522">
                  <c:v>315.48</c:v>
                </c:pt>
                <c:pt idx="2523">
                  <c:v>361.26</c:v>
                </c:pt>
                <c:pt idx="2524">
                  <c:v>281.52999999999997</c:v>
                </c:pt>
                <c:pt idx="2525">
                  <c:v>243.93</c:v>
                </c:pt>
                <c:pt idx="2526">
                  <c:v>180.13</c:v>
                </c:pt>
                <c:pt idx="2527">
                  <c:v>298.87</c:v>
                </c:pt>
                <c:pt idx="2528">
                  <c:v>215.82</c:v>
                </c:pt>
                <c:pt idx="2529">
                  <c:v>215.2</c:v>
                </c:pt>
                <c:pt idx="2530">
                  <c:v>281.69</c:v>
                </c:pt>
                <c:pt idx="2531">
                  <c:v>186.36</c:v>
                </c:pt>
                <c:pt idx="2532">
                  <c:v>207.23</c:v>
                </c:pt>
                <c:pt idx="2533">
                  <c:v>206.85</c:v>
                </c:pt>
                <c:pt idx="2534">
                  <c:v>213.4</c:v>
                </c:pt>
                <c:pt idx="2535">
                  <c:v>221.96</c:v>
                </c:pt>
                <c:pt idx="2536">
                  <c:v>231.3</c:v>
                </c:pt>
                <c:pt idx="2537">
                  <c:v>171.14</c:v>
                </c:pt>
                <c:pt idx="2538">
                  <c:v>222.1</c:v>
                </c:pt>
                <c:pt idx="2539">
                  <c:v>326.38</c:v>
                </c:pt>
                <c:pt idx="2540">
                  <c:v>266.02999999999997</c:v>
                </c:pt>
                <c:pt idx="2541">
                  <c:v>235.59</c:v>
                </c:pt>
                <c:pt idx="2542">
                  <c:v>246</c:v>
                </c:pt>
                <c:pt idx="2543">
                  <c:v>228.95</c:v>
                </c:pt>
                <c:pt idx="2544">
                  <c:v>162.47999999999999</c:v>
                </c:pt>
                <c:pt idx="2545">
                  <c:v>229.6</c:v>
                </c:pt>
                <c:pt idx="2546">
                  <c:v>199.33</c:v>
                </c:pt>
                <c:pt idx="2547">
                  <c:v>192.36</c:v>
                </c:pt>
                <c:pt idx="2548">
                  <c:v>195.62</c:v>
                </c:pt>
                <c:pt idx="2549">
                  <c:v>200.58</c:v>
                </c:pt>
                <c:pt idx="2550">
                  <c:v>220.5</c:v>
                </c:pt>
                <c:pt idx="2551">
                  <c:v>193.35</c:v>
                </c:pt>
                <c:pt idx="2552">
                  <c:v>281.77999999999997</c:v>
                </c:pt>
                <c:pt idx="2553">
                  <c:v>209.63</c:v>
                </c:pt>
                <c:pt idx="2554">
                  <c:v>205.56</c:v>
                </c:pt>
                <c:pt idx="2555">
                  <c:v>234.27</c:v>
                </c:pt>
                <c:pt idx="2556">
                  <c:v>284.98</c:v>
                </c:pt>
                <c:pt idx="2557">
                  <c:v>234.9</c:v>
                </c:pt>
                <c:pt idx="2558">
                  <c:v>285.93</c:v>
                </c:pt>
                <c:pt idx="2559">
                  <c:v>149.22</c:v>
                </c:pt>
                <c:pt idx="2560">
                  <c:v>221.39</c:v>
                </c:pt>
                <c:pt idx="2561">
                  <c:v>193.95</c:v>
                </c:pt>
                <c:pt idx="2562">
                  <c:v>405.11</c:v>
                </c:pt>
                <c:pt idx="2563">
                  <c:v>590.79999999999995</c:v>
                </c:pt>
                <c:pt idx="2564">
                  <c:v>410.79</c:v>
                </c:pt>
                <c:pt idx="2565">
                  <c:v>427.75</c:v>
                </c:pt>
                <c:pt idx="2566">
                  <c:v>349.9</c:v>
                </c:pt>
                <c:pt idx="2567">
                  <c:v>392.3</c:v>
                </c:pt>
                <c:pt idx="2568">
                  <c:v>303.69</c:v>
                </c:pt>
                <c:pt idx="2569">
                  <c:v>361.43</c:v>
                </c:pt>
                <c:pt idx="2570">
                  <c:v>313.68</c:v>
                </c:pt>
                <c:pt idx="2571">
                  <c:v>185.96</c:v>
                </c:pt>
                <c:pt idx="2572">
                  <c:v>210.62</c:v>
                </c:pt>
                <c:pt idx="2573">
                  <c:v>273.70999999999998</c:v>
                </c:pt>
                <c:pt idx="2574">
                  <c:v>309.12</c:v>
                </c:pt>
                <c:pt idx="2575">
                  <c:v>264.92</c:v>
                </c:pt>
                <c:pt idx="2576">
                  <c:v>273.22000000000003</c:v>
                </c:pt>
                <c:pt idx="2577">
                  <c:v>293.66000000000003</c:v>
                </c:pt>
                <c:pt idx="2578">
                  <c:v>311.27</c:v>
                </c:pt>
                <c:pt idx="2579">
                  <c:v>258.45999999999998</c:v>
                </c:pt>
                <c:pt idx="2580">
                  <c:v>234.76</c:v>
                </c:pt>
                <c:pt idx="2581">
                  <c:v>225.27</c:v>
                </c:pt>
                <c:pt idx="2582">
                  <c:v>287.14999999999998</c:v>
                </c:pt>
                <c:pt idx="2583">
                  <c:v>239.79</c:v>
                </c:pt>
                <c:pt idx="2584">
                  <c:v>227.44</c:v>
                </c:pt>
                <c:pt idx="2585">
                  <c:v>237.78</c:v>
                </c:pt>
                <c:pt idx="2586">
                  <c:v>247.5</c:v>
                </c:pt>
                <c:pt idx="2587">
                  <c:v>184.44</c:v>
                </c:pt>
                <c:pt idx="2588">
                  <c:v>211.71</c:v>
                </c:pt>
                <c:pt idx="2589">
                  <c:v>198.27</c:v>
                </c:pt>
                <c:pt idx="2590">
                  <c:v>209.33</c:v>
                </c:pt>
                <c:pt idx="2591">
                  <c:v>214.46</c:v>
                </c:pt>
                <c:pt idx="2592">
                  <c:v>195.76</c:v>
                </c:pt>
                <c:pt idx="2593">
                  <c:v>230</c:v>
                </c:pt>
                <c:pt idx="2594">
                  <c:v>199.23</c:v>
                </c:pt>
                <c:pt idx="2595">
                  <c:v>204.03</c:v>
                </c:pt>
                <c:pt idx="2596">
                  <c:v>182.02</c:v>
                </c:pt>
                <c:pt idx="2597">
                  <c:v>198.08</c:v>
                </c:pt>
                <c:pt idx="2598">
                  <c:v>198.65</c:v>
                </c:pt>
                <c:pt idx="2599">
                  <c:v>263.52999999999997</c:v>
                </c:pt>
                <c:pt idx="2600">
                  <c:v>522.11</c:v>
                </c:pt>
                <c:pt idx="2601">
                  <c:v>859.03</c:v>
                </c:pt>
                <c:pt idx="2602">
                  <c:v>732.13</c:v>
                </c:pt>
                <c:pt idx="2603">
                  <c:v>590.33000000000004</c:v>
                </c:pt>
                <c:pt idx="2604">
                  <c:v>426.35</c:v>
                </c:pt>
                <c:pt idx="2605">
                  <c:v>385.44</c:v>
                </c:pt>
                <c:pt idx="2606">
                  <c:v>294.12</c:v>
                </c:pt>
                <c:pt idx="2607">
                  <c:v>267.67</c:v>
                </c:pt>
                <c:pt idx="2608">
                  <c:v>461.41</c:v>
                </c:pt>
                <c:pt idx="2609">
                  <c:v>244.29</c:v>
                </c:pt>
                <c:pt idx="2610">
                  <c:v>275.77</c:v>
                </c:pt>
                <c:pt idx="2611">
                  <c:v>296.27999999999997</c:v>
                </c:pt>
                <c:pt idx="2612">
                  <c:v>359.44</c:v>
                </c:pt>
                <c:pt idx="2613">
                  <c:v>479.88</c:v>
                </c:pt>
                <c:pt idx="2614">
                  <c:v>240.35</c:v>
                </c:pt>
                <c:pt idx="2615">
                  <c:v>205.65</c:v>
                </c:pt>
                <c:pt idx="2616">
                  <c:v>254.48</c:v>
                </c:pt>
                <c:pt idx="2617">
                  <c:v>246.48</c:v>
                </c:pt>
                <c:pt idx="2618">
                  <c:v>183.07</c:v>
                </c:pt>
                <c:pt idx="2619">
                  <c:v>327.01</c:v>
                </c:pt>
                <c:pt idx="2620">
                  <c:v>277.93</c:v>
                </c:pt>
                <c:pt idx="2621">
                  <c:v>230.14</c:v>
                </c:pt>
                <c:pt idx="2622">
                  <c:v>243.95</c:v>
                </c:pt>
                <c:pt idx="2623">
                  <c:v>286.54000000000002</c:v>
                </c:pt>
                <c:pt idx="2624">
                  <c:v>205.1</c:v>
                </c:pt>
                <c:pt idx="2625">
                  <c:v>222.38</c:v>
                </c:pt>
                <c:pt idx="2626">
                  <c:v>266.11</c:v>
                </c:pt>
                <c:pt idx="2627">
                  <c:v>275.02999999999997</c:v>
                </c:pt>
                <c:pt idx="2628">
                  <c:v>271.19</c:v>
                </c:pt>
                <c:pt idx="2629">
                  <c:v>229.83</c:v>
                </c:pt>
                <c:pt idx="2630">
                  <c:v>490.94</c:v>
                </c:pt>
                <c:pt idx="2631">
                  <c:v>385.86</c:v>
                </c:pt>
                <c:pt idx="2632">
                  <c:v>343.48</c:v>
                </c:pt>
                <c:pt idx="2633">
                  <c:v>296.68</c:v>
                </c:pt>
                <c:pt idx="2634">
                  <c:v>284.12</c:v>
                </c:pt>
                <c:pt idx="2635">
                  <c:v>351.79</c:v>
                </c:pt>
                <c:pt idx="2636">
                  <c:v>176.59</c:v>
                </c:pt>
                <c:pt idx="2637">
                  <c:v>264.35000000000002</c:v>
                </c:pt>
                <c:pt idx="2638">
                  <c:v>209.28</c:v>
                </c:pt>
                <c:pt idx="2639">
                  <c:v>252.62</c:v>
                </c:pt>
                <c:pt idx="2640">
                  <c:v>254.06</c:v>
                </c:pt>
                <c:pt idx="2641">
                  <c:v>347.02</c:v>
                </c:pt>
                <c:pt idx="2642">
                  <c:v>394.26</c:v>
                </c:pt>
                <c:pt idx="2643">
                  <c:v>332.22</c:v>
                </c:pt>
                <c:pt idx="2644">
                  <c:v>349.29</c:v>
                </c:pt>
                <c:pt idx="2645">
                  <c:v>405.21</c:v>
                </c:pt>
                <c:pt idx="2646">
                  <c:v>547.24</c:v>
                </c:pt>
                <c:pt idx="2647">
                  <c:v>614.11</c:v>
                </c:pt>
                <c:pt idx="2648">
                  <c:v>326.49</c:v>
                </c:pt>
                <c:pt idx="2649">
                  <c:v>480.23</c:v>
                </c:pt>
                <c:pt idx="2650">
                  <c:v>682.09</c:v>
                </c:pt>
                <c:pt idx="2651">
                  <c:v>696.63</c:v>
                </c:pt>
                <c:pt idx="2652">
                  <c:v>539.12</c:v>
                </c:pt>
                <c:pt idx="2653">
                  <c:v>453.59</c:v>
                </c:pt>
                <c:pt idx="2654">
                  <c:v>368.18</c:v>
                </c:pt>
                <c:pt idx="2655">
                  <c:v>440.22</c:v>
                </c:pt>
                <c:pt idx="2656">
                  <c:v>487.15</c:v>
                </c:pt>
                <c:pt idx="2657">
                  <c:v>573.20000000000005</c:v>
                </c:pt>
                <c:pt idx="2658">
                  <c:v>512.83000000000004</c:v>
                </c:pt>
                <c:pt idx="2659">
                  <c:v>616.01</c:v>
                </c:pt>
                <c:pt idx="2660">
                  <c:v>299.77</c:v>
                </c:pt>
                <c:pt idx="2661">
                  <c:v>428.15</c:v>
                </c:pt>
                <c:pt idx="2662">
                  <c:v>556.57000000000005</c:v>
                </c:pt>
                <c:pt idx="2663">
                  <c:v>484.24</c:v>
                </c:pt>
                <c:pt idx="2664">
                  <c:v>516.79</c:v>
                </c:pt>
                <c:pt idx="2665">
                  <c:v>460.82</c:v>
                </c:pt>
                <c:pt idx="2666">
                  <c:v>493.31</c:v>
                </c:pt>
                <c:pt idx="2667">
                  <c:v>471.82</c:v>
                </c:pt>
                <c:pt idx="2668">
                  <c:v>394.59</c:v>
                </c:pt>
                <c:pt idx="2669">
                  <c:v>429.44</c:v>
                </c:pt>
                <c:pt idx="2670">
                  <c:v>639.77</c:v>
                </c:pt>
                <c:pt idx="2671">
                  <c:v>866.63</c:v>
                </c:pt>
                <c:pt idx="2672">
                  <c:v>307.18</c:v>
                </c:pt>
                <c:pt idx="2673">
                  <c:v>263.55</c:v>
                </c:pt>
                <c:pt idx="2674">
                  <c:v>385.62</c:v>
                </c:pt>
                <c:pt idx="2675">
                  <c:v>354.52</c:v>
                </c:pt>
                <c:pt idx="2676">
                  <c:v>275.63</c:v>
                </c:pt>
                <c:pt idx="2677">
                  <c:v>296.8</c:v>
                </c:pt>
                <c:pt idx="2678">
                  <c:v>351.4</c:v>
                </c:pt>
                <c:pt idx="2679">
                  <c:v>370.28</c:v>
                </c:pt>
                <c:pt idx="2680">
                  <c:v>374.59</c:v>
                </c:pt>
                <c:pt idx="2681">
                  <c:v>483.03</c:v>
                </c:pt>
                <c:pt idx="2682">
                  <c:v>470.57</c:v>
                </c:pt>
                <c:pt idx="2683">
                  <c:v>474.09</c:v>
                </c:pt>
                <c:pt idx="2684">
                  <c:v>515.04</c:v>
                </c:pt>
                <c:pt idx="2685">
                  <c:v>623.44000000000005</c:v>
                </c:pt>
                <c:pt idx="2686">
                  <c:v>641</c:v>
                </c:pt>
                <c:pt idx="2687">
                  <c:v>689.93</c:v>
                </c:pt>
                <c:pt idx="2688">
                  <c:v>567.28</c:v>
                </c:pt>
                <c:pt idx="2689">
                  <c:v>440.08</c:v>
                </c:pt>
                <c:pt idx="2690">
                  <c:v>498.38</c:v>
                </c:pt>
                <c:pt idx="2691">
                  <c:v>413.74</c:v>
                </c:pt>
                <c:pt idx="2692">
                  <c:v>303.20999999999998</c:v>
                </c:pt>
                <c:pt idx="2693">
                  <c:v>311.49</c:v>
                </c:pt>
                <c:pt idx="2694">
                  <c:v>584.47</c:v>
                </c:pt>
                <c:pt idx="2695">
                  <c:v>696.08</c:v>
                </c:pt>
                <c:pt idx="2696">
                  <c:v>522.32000000000005</c:v>
                </c:pt>
                <c:pt idx="2697">
                  <c:v>526.78</c:v>
                </c:pt>
                <c:pt idx="2698">
                  <c:v>625.14</c:v>
                </c:pt>
                <c:pt idx="2699">
                  <c:v>569.96</c:v>
                </c:pt>
                <c:pt idx="2700">
                  <c:v>357.7</c:v>
                </c:pt>
                <c:pt idx="2701">
                  <c:v>308.58999999999997</c:v>
                </c:pt>
                <c:pt idx="2702">
                  <c:v>445.82</c:v>
                </c:pt>
                <c:pt idx="2703">
                  <c:v>406.76</c:v>
                </c:pt>
                <c:pt idx="2704">
                  <c:v>464.18</c:v>
                </c:pt>
                <c:pt idx="2705">
                  <c:v>385.65</c:v>
                </c:pt>
                <c:pt idx="2706">
                  <c:v>606.15</c:v>
                </c:pt>
                <c:pt idx="2707">
                  <c:v>463.27</c:v>
                </c:pt>
                <c:pt idx="2708">
                  <c:v>585.21</c:v>
                </c:pt>
                <c:pt idx="2709">
                  <c:v>405.73</c:v>
                </c:pt>
                <c:pt idx="2710">
                  <c:v>467.12</c:v>
                </c:pt>
                <c:pt idx="2711">
                  <c:v>503.45</c:v>
                </c:pt>
                <c:pt idx="2712">
                  <c:v>415.45</c:v>
                </c:pt>
                <c:pt idx="2713">
                  <c:v>428.31</c:v>
                </c:pt>
                <c:pt idx="2714">
                  <c:v>403.64</c:v>
                </c:pt>
                <c:pt idx="2715">
                  <c:v>216.81</c:v>
                </c:pt>
                <c:pt idx="2716">
                  <c:v>231.54</c:v>
                </c:pt>
                <c:pt idx="2717">
                  <c:v>285.20999999999998</c:v>
                </c:pt>
                <c:pt idx="2718">
                  <c:v>326.01</c:v>
                </c:pt>
                <c:pt idx="2719">
                  <c:v>445.06</c:v>
                </c:pt>
                <c:pt idx="2720">
                  <c:v>351.88</c:v>
                </c:pt>
                <c:pt idx="2721">
                  <c:v>422.77</c:v>
                </c:pt>
                <c:pt idx="2722">
                  <c:v>437.88</c:v>
                </c:pt>
                <c:pt idx="2723">
                  <c:v>567.94000000000005</c:v>
                </c:pt>
                <c:pt idx="2724">
                  <c:v>320.14</c:v>
                </c:pt>
                <c:pt idx="2725">
                  <c:v>341.27</c:v>
                </c:pt>
                <c:pt idx="2726">
                  <c:v>426.76</c:v>
                </c:pt>
                <c:pt idx="2727">
                  <c:v>307.91000000000003</c:v>
                </c:pt>
                <c:pt idx="2728">
                  <c:v>600.09</c:v>
                </c:pt>
                <c:pt idx="2729">
                  <c:v>576.15</c:v>
                </c:pt>
                <c:pt idx="2730">
                  <c:v>452.49</c:v>
                </c:pt>
                <c:pt idx="2731">
                  <c:v>541.44000000000005</c:v>
                </c:pt>
                <c:pt idx="2732">
                  <c:v>573.24</c:v>
                </c:pt>
                <c:pt idx="2733">
                  <c:v>437.25</c:v>
                </c:pt>
                <c:pt idx="2734">
                  <c:v>360.79</c:v>
                </c:pt>
                <c:pt idx="2735">
                  <c:v>628.79999999999995</c:v>
                </c:pt>
                <c:pt idx="2736">
                  <c:v>400.45</c:v>
                </c:pt>
                <c:pt idx="2737">
                  <c:v>413.94</c:v>
                </c:pt>
                <c:pt idx="2738">
                  <c:v>308.3</c:v>
                </c:pt>
                <c:pt idx="2739">
                  <c:v>413.15</c:v>
                </c:pt>
                <c:pt idx="2740">
                  <c:v>741.53</c:v>
                </c:pt>
                <c:pt idx="2741">
                  <c:v>729.09</c:v>
                </c:pt>
                <c:pt idx="2742">
                  <c:v>295.81</c:v>
                </c:pt>
                <c:pt idx="2743">
                  <c:v>475.11</c:v>
                </c:pt>
                <c:pt idx="2744">
                  <c:v>205.73</c:v>
                </c:pt>
                <c:pt idx="2745">
                  <c:v>240.11</c:v>
                </c:pt>
                <c:pt idx="2746">
                  <c:v>383</c:v>
                </c:pt>
                <c:pt idx="2747">
                  <c:v>208</c:v>
                </c:pt>
                <c:pt idx="2748">
                  <c:v>224.24</c:v>
                </c:pt>
                <c:pt idx="2749">
                  <c:v>235.36</c:v>
                </c:pt>
                <c:pt idx="2750">
                  <c:v>268.89</c:v>
                </c:pt>
                <c:pt idx="2751">
                  <c:v>310.32</c:v>
                </c:pt>
                <c:pt idx="2752">
                  <c:v>294.49</c:v>
                </c:pt>
                <c:pt idx="2753">
                  <c:v>235.67</c:v>
                </c:pt>
                <c:pt idx="2754">
                  <c:v>280.8</c:v>
                </c:pt>
                <c:pt idx="2755">
                  <c:v>294.10000000000002</c:v>
                </c:pt>
                <c:pt idx="2756">
                  <c:v>234.99</c:v>
                </c:pt>
                <c:pt idx="2757">
                  <c:v>243.21</c:v>
                </c:pt>
                <c:pt idx="2758">
                  <c:v>279.56</c:v>
                </c:pt>
                <c:pt idx="2759">
                  <c:v>232.23</c:v>
                </c:pt>
                <c:pt idx="2760">
                  <c:v>217.17</c:v>
                </c:pt>
                <c:pt idx="2761">
                  <c:v>253.5</c:v>
                </c:pt>
                <c:pt idx="2762">
                  <c:v>252.88</c:v>
                </c:pt>
                <c:pt idx="2763">
                  <c:v>291.16000000000003</c:v>
                </c:pt>
                <c:pt idx="2764">
                  <c:v>299.74</c:v>
                </c:pt>
                <c:pt idx="2765">
                  <c:v>298.27</c:v>
                </c:pt>
                <c:pt idx="2766">
                  <c:v>317.77</c:v>
                </c:pt>
                <c:pt idx="2767">
                  <c:v>566.04</c:v>
                </c:pt>
                <c:pt idx="2768">
                  <c:v>333.38</c:v>
                </c:pt>
                <c:pt idx="2769">
                  <c:v>371.47</c:v>
                </c:pt>
                <c:pt idx="2770">
                  <c:v>611.26</c:v>
                </c:pt>
                <c:pt idx="2771">
                  <c:v>357.2</c:v>
                </c:pt>
                <c:pt idx="2772">
                  <c:v>281.45</c:v>
                </c:pt>
                <c:pt idx="2773">
                  <c:v>475.19</c:v>
                </c:pt>
                <c:pt idx="2774">
                  <c:v>215.1</c:v>
                </c:pt>
                <c:pt idx="2775">
                  <c:v>218.69</c:v>
                </c:pt>
                <c:pt idx="2776">
                  <c:v>219.4</c:v>
                </c:pt>
                <c:pt idx="2777">
                  <c:v>403.52</c:v>
                </c:pt>
                <c:pt idx="2778">
                  <c:v>307.14</c:v>
                </c:pt>
                <c:pt idx="2779">
                  <c:v>315.2</c:v>
                </c:pt>
                <c:pt idx="2780">
                  <c:v>435.12</c:v>
                </c:pt>
                <c:pt idx="2781">
                  <c:v>555.19000000000005</c:v>
                </c:pt>
                <c:pt idx="2782">
                  <c:v>504.98</c:v>
                </c:pt>
                <c:pt idx="2783">
                  <c:v>648.79999999999995</c:v>
                </c:pt>
                <c:pt idx="2784">
                  <c:v>460.48</c:v>
                </c:pt>
                <c:pt idx="2785">
                  <c:v>460.09</c:v>
                </c:pt>
                <c:pt idx="2786">
                  <c:v>416.45</c:v>
                </c:pt>
                <c:pt idx="2787">
                  <c:v>402.36</c:v>
                </c:pt>
                <c:pt idx="2788">
                  <c:v>380.92</c:v>
                </c:pt>
                <c:pt idx="2789">
                  <c:v>438.24</c:v>
                </c:pt>
                <c:pt idx="2790">
                  <c:v>488.41</c:v>
                </c:pt>
                <c:pt idx="2791">
                  <c:v>531.87</c:v>
                </c:pt>
                <c:pt idx="2792">
                  <c:v>624.9</c:v>
                </c:pt>
                <c:pt idx="2793">
                  <c:v>1487.1</c:v>
                </c:pt>
                <c:pt idx="2794">
                  <c:v>743.75</c:v>
                </c:pt>
                <c:pt idx="2795">
                  <c:v>583.70000000000005</c:v>
                </c:pt>
                <c:pt idx="2796">
                  <c:v>514.69000000000005</c:v>
                </c:pt>
                <c:pt idx="2797">
                  <c:v>789.3</c:v>
                </c:pt>
                <c:pt idx="2798">
                  <c:v>575.12</c:v>
                </c:pt>
                <c:pt idx="2799">
                  <c:v>499.46</c:v>
                </c:pt>
                <c:pt idx="2800">
                  <c:v>529.1</c:v>
                </c:pt>
                <c:pt idx="2801">
                  <c:v>573.75</c:v>
                </c:pt>
                <c:pt idx="2802">
                  <c:v>536.14</c:v>
                </c:pt>
                <c:pt idx="2803">
                  <c:v>459.73</c:v>
                </c:pt>
                <c:pt idx="2804">
                  <c:v>764.6</c:v>
                </c:pt>
                <c:pt idx="2805">
                  <c:v>1175.27</c:v>
                </c:pt>
                <c:pt idx="2806">
                  <c:v>1581.75</c:v>
                </c:pt>
                <c:pt idx="2807">
                  <c:v>741.19</c:v>
                </c:pt>
                <c:pt idx="2808">
                  <c:v>750.27</c:v>
                </c:pt>
                <c:pt idx="2809">
                  <c:v>498.12</c:v>
                </c:pt>
                <c:pt idx="2810">
                  <c:v>456.27</c:v>
                </c:pt>
                <c:pt idx="2811">
                  <c:v>448.51</c:v>
                </c:pt>
                <c:pt idx="2812">
                  <c:v>560.16</c:v>
                </c:pt>
                <c:pt idx="2813">
                  <c:v>268.55</c:v>
                </c:pt>
                <c:pt idx="2814">
                  <c:v>288.77999999999997</c:v>
                </c:pt>
                <c:pt idx="2815">
                  <c:v>308.91000000000003</c:v>
                </c:pt>
                <c:pt idx="2816">
                  <c:v>683.15</c:v>
                </c:pt>
                <c:pt idx="2817">
                  <c:v>518.28</c:v>
                </c:pt>
                <c:pt idx="2818">
                  <c:v>617.13</c:v>
                </c:pt>
                <c:pt idx="2819">
                  <c:v>1055.4100000000001</c:v>
                </c:pt>
                <c:pt idx="2820">
                  <c:v>534.88</c:v>
                </c:pt>
                <c:pt idx="2821">
                  <c:v>878.52</c:v>
                </c:pt>
                <c:pt idx="2822">
                  <c:v>385.67</c:v>
                </c:pt>
                <c:pt idx="2823">
                  <c:v>356.27</c:v>
                </c:pt>
                <c:pt idx="2824">
                  <c:v>680.72</c:v>
                </c:pt>
                <c:pt idx="2825">
                  <c:v>448.03</c:v>
                </c:pt>
                <c:pt idx="2826">
                  <c:v>498.71</c:v>
                </c:pt>
                <c:pt idx="2827">
                  <c:v>320.35000000000002</c:v>
                </c:pt>
                <c:pt idx="2828">
                  <c:v>1235.44</c:v>
                </c:pt>
                <c:pt idx="2829">
                  <c:v>561.66</c:v>
                </c:pt>
                <c:pt idx="2830">
                  <c:v>608.95000000000005</c:v>
                </c:pt>
                <c:pt idx="2831">
                  <c:v>489.11</c:v>
                </c:pt>
                <c:pt idx="2832">
                  <c:v>455.76</c:v>
                </c:pt>
                <c:pt idx="2833">
                  <c:v>491.26</c:v>
                </c:pt>
                <c:pt idx="2834">
                  <c:v>464.45</c:v>
                </c:pt>
                <c:pt idx="2835">
                  <c:v>413.17</c:v>
                </c:pt>
                <c:pt idx="2836">
                  <c:v>611.45000000000005</c:v>
                </c:pt>
                <c:pt idx="2837">
                  <c:v>541.30999999999995</c:v>
                </c:pt>
                <c:pt idx="2838">
                  <c:v>510.29</c:v>
                </c:pt>
                <c:pt idx="2839">
                  <c:v>425.16</c:v>
                </c:pt>
                <c:pt idx="2840">
                  <c:v>415.87</c:v>
                </c:pt>
                <c:pt idx="2841">
                  <c:v>543.48</c:v>
                </c:pt>
                <c:pt idx="2842">
                  <c:v>808.1</c:v>
                </c:pt>
                <c:pt idx="2843">
                  <c:v>249.47</c:v>
                </c:pt>
                <c:pt idx="2844">
                  <c:v>290.22000000000003</c:v>
                </c:pt>
                <c:pt idx="2845">
                  <c:v>267.12</c:v>
                </c:pt>
                <c:pt idx="2846">
                  <c:v>258.39</c:v>
                </c:pt>
                <c:pt idx="2847">
                  <c:v>280.38</c:v>
                </c:pt>
                <c:pt idx="2848">
                  <c:v>239.29</c:v>
                </c:pt>
                <c:pt idx="2849">
                  <c:v>260.67</c:v>
                </c:pt>
                <c:pt idx="2850">
                  <c:v>213.5</c:v>
                </c:pt>
                <c:pt idx="2851">
                  <c:v>305.45999999999998</c:v>
                </c:pt>
                <c:pt idx="2852">
                  <c:v>312.95</c:v>
                </c:pt>
                <c:pt idx="2853">
                  <c:v>307.87</c:v>
                </c:pt>
                <c:pt idx="2854">
                  <c:v>321.11</c:v>
                </c:pt>
                <c:pt idx="2855">
                  <c:v>324.3</c:v>
                </c:pt>
                <c:pt idx="2856">
                  <c:v>265.38</c:v>
                </c:pt>
                <c:pt idx="2857">
                  <c:v>271.3</c:v>
                </c:pt>
                <c:pt idx="2858">
                  <c:v>254.18</c:v>
                </c:pt>
                <c:pt idx="2859">
                  <c:v>206.43</c:v>
                </c:pt>
                <c:pt idx="2860">
                  <c:v>245.04</c:v>
                </c:pt>
                <c:pt idx="2861">
                  <c:v>270.60000000000002</c:v>
                </c:pt>
                <c:pt idx="2862">
                  <c:v>296.11</c:v>
                </c:pt>
                <c:pt idx="2863">
                  <c:v>233.34</c:v>
                </c:pt>
                <c:pt idx="2864">
                  <c:v>282.75</c:v>
                </c:pt>
                <c:pt idx="2865">
                  <c:v>229.87</c:v>
                </c:pt>
                <c:pt idx="2866">
                  <c:v>349.93</c:v>
                </c:pt>
                <c:pt idx="2867">
                  <c:v>306.23</c:v>
                </c:pt>
                <c:pt idx="2868">
                  <c:v>378.57</c:v>
                </c:pt>
                <c:pt idx="2869">
                  <c:v>417.49</c:v>
                </c:pt>
                <c:pt idx="2870">
                  <c:v>463.16</c:v>
                </c:pt>
                <c:pt idx="2871">
                  <c:v>1117.3</c:v>
                </c:pt>
                <c:pt idx="2872">
                  <c:v>455.4</c:v>
                </c:pt>
                <c:pt idx="2873">
                  <c:v>574.1</c:v>
                </c:pt>
                <c:pt idx="2874">
                  <c:v>418.36</c:v>
                </c:pt>
                <c:pt idx="2875">
                  <c:v>271.16000000000003</c:v>
                </c:pt>
                <c:pt idx="2876">
                  <c:v>246.88</c:v>
                </c:pt>
                <c:pt idx="2877">
                  <c:v>216.91</c:v>
                </c:pt>
                <c:pt idx="2878">
                  <c:v>228.3</c:v>
                </c:pt>
                <c:pt idx="2879">
                  <c:v>256.19</c:v>
                </c:pt>
                <c:pt idx="2880">
                  <c:v>278.8</c:v>
                </c:pt>
                <c:pt idx="2881">
                  <c:v>276.35000000000002</c:v>
                </c:pt>
                <c:pt idx="2882">
                  <c:v>253.51</c:v>
                </c:pt>
                <c:pt idx="2883">
                  <c:v>238.55</c:v>
                </c:pt>
                <c:pt idx="2884">
                  <c:v>231.81</c:v>
                </c:pt>
                <c:pt idx="2885">
                  <c:v>422.71</c:v>
                </c:pt>
                <c:pt idx="2886">
                  <c:v>563.78</c:v>
                </c:pt>
                <c:pt idx="2887">
                  <c:v>471.24</c:v>
                </c:pt>
                <c:pt idx="2888">
                  <c:v>399.22</c:v>
                </c:pt>
                <c:pt idx="2889">
                  <c:v>291.52</c:v>
                </c:pt>
                <c:pt idx="2890">
                  <c:v>235.2</c:v>
                </c:pt>
                <c:pt idx="2891">
                  <c:v>175.02</c:v>
                </c:pt>
                <c:pt idx="2892">
                  <c:v>183.75</c:v>
                </c:pt>
                <c:pt idx="2893">
                  <c:v>166.18</c:v>
                </c:pt>
                <c:pt idx="2894">
                  <c:v>137.27000000000001</c:v>
                </c:pt>
                <c:pt idx="2895">
                  <c:v>174.54</c:v>
                </c:pt>
                <c:pt idx="2896">
                  <c:v>177.8</c:v>
                </c:pt>
                <c:pt idx="2897">
                  <c:v>193.86</c:v>
                </c:pt>
                <c:pt idx="2898">
                  <c:v>209.53</c:v>
                </c:pt>
                <c:pt idx="2899">
                  <c:v>211.48</c:v>
                </c:pt>
                <c:pt idx="2900">
                  <c:v>228.02</c:v>
                </c:pt>
                <c:pt idx="2901">
                  <c:v>178.69</c:v>
                </c:pt>
                <c:pt idx="2902">
                  <c:v>175.3</c:v>
                </c:pt>
                <c:pt idx="2903">
                  <c:v>165.94</c:v>
                </c:pt>
                <c:pt idx="2904">
                  <c:v>166.06</c:v>
                </c:pt>
                <c:pt idx="2905">
                  <c:v>197.58</c:v>
                </c:pt>
                <c:pt idx="2906">
                  <c:v>217.84</c:v>
                </c:pt>
                <c:pt idx="2907">
                  <c:v>181.48</c:v>
                </c:pt>
                <c:pt idx="2908">
                  <c:v>180.18</c:v>
                </c:pt>
                <c:pt idx="2909">
                  <c:v>169.68</c:v>
                </c:pt>
                <c:pt idx="2910">
                  <c:v>164.29</c:v>
                </c:pt>
                <c:pt idx="2911">
                  <c:v>173.89</c:v>
                </c:pt>
                <c:pt idx="2912">
                  <c:v>174.16</c:v>
                </c:pt>
                <c:pt idx="2913">
                  <c:v>115.12</c:v>
                </c:pt>
                <c:pt idx="2914">
                  <c:v>151.09</c:v>
                </c:pt>
                <c:pt idx="2915">
                  <c:v>130.15</c:v>
                </c:pt>
                <c:pt idx="2916">
                  <c:v>134.79</c:v>
                </c:pt>
                <c:pt idx="2917">
                  <c:v>149.52000000000001</c:v>
                </c:pt>
                <c:pt idx="2918">
                  <c:v>91.32</c:v>
                </c:pt>
                <c:pt idx="2919">
                  <c:v>108.73</c:v>
                </c:pt>
                <c:pt idx="2920">
                  <c:v>89.66</c:v>
                </c:pt>
                <c:pt idx="2921">
                  <c:v>108.72</c:v>
                </c:pt>
                <c:pt idx="2922">
                  <c:v>102.98</c:v>
                </c:pt>
                <c:pt idx="2923">
                  <c:v>126.11</c:v>
                </c:pt>
                <c:pt idx="2924">
                  <c:v>136.83000000000001</c:v>
                </c:pt>
                <c:pt idx="2925">
                  <c:v>128.93</c:v>
                </c:pt>
                <c:pt idx="2926">
                  <c:v>128.41</c:v>
                </c:pt>
                <c:pt idx="2927">
                  <c:v>140.66</c:v>
                </c:pt>
                <c:pt idx="2928">
                  <c:v>118.74</c:v>
                </c:pt>
                <c:pt idx="2929">
                  <c:v>161.58000000000001</c:v>
                </c:pt>
                <c:pt idx="2930">
                  <c:v>127.97</c:v>
                </c:pt>
                <c:pt idx="2931">
                  <c:v>119.56</c:v>
                </c:pt>
                <c:pt idx="2932">
                  <c:v>96.71</c:v>
                </c:pt>
                <c:pt idx="2933">
                  <c:v>113.34</c:v>
                </c:pt>
                <c:pt idx="2934">
                  <c:v>115.76</c:v>
                </c:pt>
                <c:pt idx="2935">
                  <c:v>176.31</c:v>
                </c:pt>
                <c:pt idx="2936">
                  <c:v>134.84</c:v>
                </c:pt>
                <c:pt idx="2937">
                  <c:v>126.63</c:v>
                </c:pt>
                <c:pt idx="2938">
                  <c:v>230.45</c:v>
                </c:pt>
                <c:pt idx="2939">
                  <c:v>169.82</c:v>
                </c:pt>
                <c:pt idx="2940">
                  <c:v>132.16</c:v>
                </c:pt>
                <c:pt idx="2941">
                  <c:v>112.89</c:v>
                </c:pt>
                <c:pt idx="2942">
                  <c:v>175.86</c:v>
                </c:pt>
                <c:pt idx="2943">
                  <c:v>270.79000000000002</c:v>
                </c:pt>
                <c:pt idx="2944">
                  <c:v>238.31</c:v>
                </c:pt>
                <c:pt idx="2945">
                  <c:v>202.28</c:v>
                </c:pt>
                <c:pt idx="2946">
                  <c:v>213.64</c:v>
                </c:pt>
                <c:pt idx="2947">
                  <c:v>174.15</c:v>
                </c:pt>
                <c:pt idx="2948">
                  <c:v>271.72000000000003</c:v>
                </c:pt>
                <c:pt idx="2949">
                  <c:v>292.17</c:v>
                </c:pt>
                <c:pt idx="2950">
                  <c:v>119.83</c:v>
                </c:pt>
                <c:pt idx="2951">
                  <c:v>320.25</c:v>
                </c:pt>
                <c:pt idx="2952">
                  <c:v>407.3</c:v>
                </c:pt>
                <c:pt idx="2953">
                  <c:v>163.69999999999999</c:v>
                </c:pt>
                <c:pt idx="2954">
                  <c:v>155.19</c:v>
                </c:pt>
                <c:pt idx="2955">
                  <c:v>359.43</c:v>
                </c:pt>
                <c:pt idx="2956">
                  <c:v>583.88</c:v>
                </c:pt>
                <c:pt idx="2957">
                  <c:v>502.15</c:v>
                </c:pt>
                <c:pt idx="2958">
                  <c:v>390.99</c:v>
                </c:pt>
                <c:pt idx="2959">
                  <c:v>335.9</c:v>
                </c:pt>
                <c:pt idx="2960">
                  <c:v>265.64999999999998</c:v>
                </c:pt>
                <c:pt idx="2961">
                  <c:v>275.22000000000003</c:v>
                </c:pt>
                <c:pt idx="2962">
                  <c:v>525.83000000000004</c:v>
                </c:pt>
                <c:pt idx="2963">
                  <c:v>570.44000000000005</c:v>
                </c:pt>
                <c:pt idx="2964">
                  <c:v>368.83</c:v>
                </c:pt>
                <c:pt idx="2965">
                  <c:v>373.12</c:v>
                </c:pt>
                <c:pt idx="2966">
                  <c:v>392.03</c:v>
                </c:pt>
                <c:pt idx="2967">
                  <c:v>371.78</c:v>
                </c:pt>
                <c:pt idx="2968">
                  <c:v>327.79</c:v>
                </c:pt>
                <c:pt idx="2969">
                  <c:v>693.69</c:v>
                </c:pt>
                <c:pt idx="2970">
                  <c:v>591.71</c:v>
                </c:pt>
                <c:pt idx="2971">
                  <c:v>382.78</c:v>
                </c:pt>
                <c:pt idx="2972">
                  <c:v>388.02</c:v>
                </c:pt>
                <c:pt idx="2973">
                  <c:v>280.52999999999997</c:v>
                </c:pt>
                <c:pt idx="2974">
                  <c:v>292.10000000000002</c:v>
                </c:pt>
                <c:pt idx="2975">
                  <c:v>284.31</c:v>
                </c:pt>
                <c:pt idx="2976">
                  <c:v>222.23</c:v>
                </c:pt>
                <c:pt idx="2977">
                  <c:v>239.73</c:v>
                </c:pt>
                <c:pt idx="2978">
                  <c:v>239.43</c:v>
                </c:pt>
                <c:pt idx="2979">
                  <c:v>256.89</c:v>
                </c:pt>
                <c:pt idx="2980">
                  <c:v>223.43</c:v>
                </c:pt>
                <c:pt idx="2981">
                  <c:v>213.1</c:v>
                </c:pt>
                <c:pt idx="2982">
                  <c:v>220.42</c:v>
                </c:pt>
                <c:pt idx="2983">
                  <c:v>222.3</c:v>
                </c:pt>
                <c:pt idx="2984">
                  <c:v>245.5</c:v>
                </c:pt>
                <c:pt idx="2985">
                  <c:v>203.8</c:v>
                </c:pt>
                <c:pt idx="2986">
                  <c:v>286.56</c:v>
                </c:pt>
                <c:pt idx="2987">
                  <c:v>222.5</c:v>
                </c:pt>
                <c:pt idx="2988">
                  <c:v>242.61</c:v>
                </c:pt>
                <c:pt idx="2989">
                  <c:v>224.54</c:v>
                </c:pt>
                <c:pt idx="2990">
                  <c:v>270.07</c:v>
                </c:pt>
                <c:pt idx="2991">
                  <c:v>306.51</c:v>
                </c:pt>
                <c:pt idx="2992">
                  <c:v>320.79000000000002</c:v>
                </c:pt>
                <c:pt idx="2993">
                  <c:v>277.08</c:v>
                </c:pt>
                <c:pt idx="2994">
                  <c:v>365.3</c:v>
                </c:pt>
                <c:pt idx="2995">
                  <c:v>375.74</c:v>
                </c:pt>
                <c:pt idx="2996">
                  <c:v>263.99</c:v>
                </c:pt>
                <c:pt idx="2997">
                  <c:v>278.73</c:v>
                </c:pt>
                <c:pt idx="2998">
                  <c:v>254.97</c:v>
                </c:pt>
                <c:pt idx="2999">
                  <c:v>277.49</c:v>
                </c:pt>
                <c:pt idx="3000">
                  <c:v>302.14999999999998</c:v>
                </c:pt>
                <c:pt idx="3001">
                  <c:v>275.19</c:v>
                </c:pt>
                <c:pt idx="3002">
                  <c:v>324.94</c:v>
                </c:pt>
                <c:pt idx="3003">
                  <c:v>244.16</c:v>
                </c:pt>
                <c:pt idx="3004">
                  <c:v>175</c:v>
                </c:pt>
                <c:pt idx="3005">
                  <c:v>229.68</c:v>
                </c:pt>
                <c:pt idx="3006">
                  <c:v>256.52999999999997</c:v>
                </c:pt>
                <c:pt idx="3007">
                  <c:v>327.02</c:v>
                </c:pt>
                <c:pt idx="3008">
                  <c:v>290.77999999999997</c:v>
                </c:pt>
                <c:pt idx="3009">
                  <c:v>326.85000000000002</c:v>
                </c:pt>
                <c:pt idx="3010">
                  <c:v>282.81</c:v>
                </c:pt>
                <c:pt idx="3011">
                  <c:v>297.76</c:v>
                </c:pt>
                <c:pt idx="3012">
                  <c:v>292.5</c:v>
                </c:pt>
                <c:pt idx="3013">
                  <c:v>228.67</c:v>
                </c:pt>
                <c:pt idx="3014">
                  <c:v>253.26</c:v>
                </c:pt>
                <c:pt idx="3015">
                  <c:v>303.60000000000002</c:v>
                </c:pt>
                <c:pt idx="3016">
                  <c:v>296.35000000000002</c:v>
                </c:pt>
                <c:pt idx="3017">
                  <c:v>268.91000000000003</c:v>
                </c:pt>
                <c:pt idx="3018">
                  <c:v>389.61</c:v>
                </c:pt>
                <c:pt idx="3019">
                  <c:v>307.7</c:v>
                </c:pt>
                <c:pt idx="3020">
                  <c:v>423.77</c:v>
                </c:pt>
                <c:pt idx="3021">
                  <c:v>414</c:v>
                </c:pt>
                <c:pt idx="3022">
                  <c:v>218.22</c:v>
                </c:pt>
                <c:pt idx="3023">
                  <c:v>252.56</c:v>
                </c:pt>
                <c:pt idx="3024">
                  <c:v>354.6</c:v>
                </c:pt>
                <c:pt idx="3025">
                  <c:v>414.69</c:v>
                </c:pt>
                <c:pt idx="3026">
                  <c:v>283.16000000000003</c:v>
                </c:pt>
                <c:pt idx="3027">
                  <c:v>244.86</c:v>
                </c:pt>
                <c:pt idx="3028">
                  <c:v>374.48</c:v>
                </c:pt>
                <c:pt idx="3029">
                  <c:v>209.81</c:v>
                </c:pt>
                <c:pt idx="3030">
                  <c:v>292.86</c:v>
                </c:pt>
                <c:pt idx="3031">
                  <c:v>228.2</c:v>
                </c:pt>
                <c:pt idx="3032">
                  <c:v>166.19</c:v>
                </c:pt>
                <c:pt idx="3033">
                  <c:v>193.04</c:v>
                </c:pt>
                <c:pt idx="3034">
                  <c:v>292.8</c:v>
                </c:pt>
                <c:pt idx="3035">
                  <c:v>285.19</c:v>
                </c:pt>
                <c:pt idx="3036">
                  <c:v>450.32</c:v>
                </c:pt>
                <c:pt idx="3037">
                  <c:v>401.7</c:v>
                </c:pt>
                <c:pt idx="3038">
                  <c:v>245.66</c:v>
                </c:pt>
                <c:pt idx="3039">
                  <c:v>1006.19</c:v>
                </c:pt>
                <c:pt idx="3040">
                  <c:v>259.70999999999998</c:v>
                </c:pt>
                <c:pt idx="3041">
                  <c:v>230.91</c:v>
                </c:pt>
                <c:pt idx="3042">
                  <c:v>200.86</c:v>
                </c:pt>
                <c:pt idx="3043">
                  <c:v>237.85</c:v>
                </c:pt>
                <c:pt idx="3044">
                  <c:v>221.26</c:v>
                </c:pt>
                <c:pt idx="3045">
                  <c:v>220.64</c:v>
                </c:pt>
                <c:pt idx="3046">
                  <c:v>216.25</c:v>
                </c:pt>
                <c:pt idx="3047">
                  <c:v>182.66</c:v>
                </c:pt>
                <c:pt idx="3048">
                  <c:v>201.58</c:v>
                </c:pt>
                <c:pt idx="3049">
                  <c:v>277.63</c:v>
                </c:pt>
                <c:pt idx="3050">
                  <c:v>247.48</c:v>
                </c:pt>
                <c:pt idx="3051">
                  <c:v>309.14</c:v>
                </c:pt>
                <c:pt idx="3052">
                  <c:v>338.15</c:v>
                </c:pt>
                <c:pt idx="3053">
                  <c:v>329.63</c:v>
                </c:pt>
                <c:pt idx="3054">
                  <c:v>307.94</c:v>
                </c:pt>
                <c:pt idx="3055">
                  <c:v>274.49</c:v>
                </c:pt>
                <c:pt idx="3056">
                  <c:v>307.62</c:v>
                </c:pt>
                <c:pt idx="3057">
                  <c:v>310</c:v>
                </c:pt>
                <c:pt idx="3058">
                  <c:v>290.47000000000003</c:v>
                </c:pt>
                <c:pt idx="3059">
                  <c:v>320.36</c:v>
                </c:pt>
                <c:pt idx="3060">
                  <c:v>310.88</c:v>
                </c:pt>
                <c:pt idx="3061">
                  <c:v>314.38</c:v>
                </c:pt>
                <c:pt idx="3062">
                  <c:v>263.81</c:v>
                </c:pt>
                <c:pt idx="3063">
                  <c:v>300.22000000000003</c:v>
                </c:pt>
                <c:pt idx="3064">
                  <c:v>296.10000000000002</c:v>
                </c:pt>
                <c:pt idx="3065">
                  <c:v>224.91</c:v>
                </c:pt>
                <c:pt idx="3066">
                  <c:v>311.10000000000002</c:v>
                </c:pt>
                <c:pt idx="3067">
                  <c:v>286.60000000000002</c:v>
                </c:pt>
                <c:pt idx="3068">
                  <c:v>292.19</c:v>
                </c:pt>
                <c:pt idx="3069">
                  <c:v>262.77999999999997</c:v>
                </c:pt>
                <c:pt idx="3070">
                  <c:v>265.52</c:v>
                </c:pt>
                <c:pt idx="3071">
                  <c:v>308.43</c:v>
                </c:pt>
                <c:pt idx="3072">
                  <c:v>345.94</c:v>
                </c:pt>
                <c:pt idx="3073">
                  <c:v>288.83999999999997</c:v>
                </c:pt>
                <c:pt idx="3074">
                  <c:v>398.12</c:v>
                </c:pt>
                <c:pt idx="3075">
                  <c:v>230.16</c:v>
                </c:pt>
                <c:pt idx="3076">
                  <c:v>200.12</c:v>
                </c:pt>
                <c:pt idx="3077">
                  <c:v>244.81</c:v>
                </c:pt>
                <c:pt idx="3078">
                  <c:v>186.03</c:v>
                </c:pt>
                <c:pt idx="3079">
                  <c:v>189.5</c:v>
                </c:pt>
                <c:pt idx="3080">
                  <c:v>183.91</c:v>
                </c:pt>
                <c:pt idx="3081">
                  <c:v>131.09</c:v>
                </c:pt>
                <c:pt idx="3082">
                  <c:v>139.08000000000001</c:v>
                </c:pt>
                <c:pt idx="3083">
                  <c:v>166.57</c:v>
                </c:pt>
                <c:pt idx="3084">
                  <c:v>174.94</c:v>
                </c:pt>
                <c:pt idx="3085">
                  <c:v>233.62</c:v>
                </c:pt>
                <c:pt idx="3086">
                  <c:v>138.30000000000001</c:v>
                </c:pt>
                <c:pt idx="3087">
                  <c:v>159.27000000000001</c:v>
                </c:pt>
                <c:pt idx="3088">
                  <c:v>199.49</c:v>
                </c:pt>
                <c:pt idx="3089">
                  <c:v>177.08</c:v>
                </c:pt>
                <c:pt idx="3090">
                  <c:v>176.74</c:v>
                </c:pt>
                <c:pt idx="3091">
                  <c:v>154.06</c:v>
                </c:pt>
                <c:pt idx="3092">
                  <c:v>169.91</c:v>
                </c:pt>
                <c:pt idx="3093">
                  <c:v>204.21</c:v>
                </c:pt>
                <c:pt idx="3094">
                  <c:v>165.95</c:v>
                </c:pt>
                <c:pt idx="3095">
                  <c:v>188.97</c:v>
                </c:pt>
                <c:pt idx="3096">
                  <c:v>238.66</c:v>
                </c:pt>
                <c:pt idx="3097">
                  <c:v>205.93</c:v>
                </c:pt>
                <c:pt idx="3098">
                  <c:v>173.03</c:v>
                </c:pt>
                <c:pt idx="3099">
                  <c:v>198.96</c:v>
                </c:pt>
                <c:pt idx="3100">
                  <c:v>278.82</c:v>
                </c:pt>
                <c:pt idx="3101">
                  <c:v>255.8</c:v>
                </c:pt>
                <c:pt idx="3102">
                  <c:v>271.02999999999997</c:v>
                </c:pt>
                <c:pt idx="3103">
                  <c:v>264.27</c:v>
                </c:pt>
                <c:pt idx="3104">
                  <c:v>276.7</c:v>
                </c:pt>
                <c:pt idx="3105">
                  <c:v>534.20000000000005</c:v>
                </c:pt>
                <c:pt idx="3106">
                  <c:v>455.84</c:v>
                </c:pt>
                <c:pt idx="3107">
                  <c:v>381.39</c:v>
                </c:pt>
                <c:pt idx="3108">
                  <c:v>327.60000000000002</c:v>
                </c:pt>
                <c:pt idx="3109">
                  <c:v>288.73</c:v>
                </c:pt>
                <c:pt idx="3110">
                  <c:v>370.49</c:v>
                </c:pt>
                <c:pt idx="3111">
                  <c:v>321.66000000000003</c:v>
                </c:pt>
                <c:pt idx="3112">
                  <c:v>295.02999999999997</c:v>
                </c:pt>
                <c:pt idx="3113">
                  <c:v>250.61</c:v>
                </c:pt>
                <c:pt idx="3114">
                  <c:v>277.45999999999998</c:v>
                </c:pt>
                <c:pt idx="3115">
                  <c:v>256.79000000000002</c:v>
                </c:pt>
                <c:pt idx="3116">
                  <c:v>250.79</c:v>
                </c:pt>
                <c:pt idx="3117">
                  <c:v>273.38</c:v>
                </c:pt>
                <c:pt idx="3118">
                  <c:v>279.55</c:v>
                </c:pt>
                <c:pt idx="3119">
                  <c:v>381.9</c:v>
                </c:pt>
                <c:pt idx="3120">
                  <c:v>439.16</c:v>
                </c:pt>
                <c:pt idx="3121">
                  <c:v>463.25</c:v>
                </c:pt>
                <c:pt idx="3122">
                  <c:v>759.9</c:v>
                </c:pt>
                <c:pt idx="3123">
                  <c:v>672.3</c:v>
                </c:pt>
                <c:pt idx="3124">
                  <c:v>655.26</c:v>
                </c:pt>
                <c:pt idx="3125">
                  <c:v>513.53</c:v>
                </c:pt>
                <c:pt idx="3126">
                  <c:v>530.16</c:v>
                </c:pt>
                <c:pt idx="3127">
                  <c:v>560.91999999999996</c:v>
                </c:pt>
                <c:pt idx="3128">
                  <c:v>562.37</c:v>
                </c:pt>
                <c:pt idx="3129">
                  <c:v>364.35</c:v>
                </c:pt>
                <c:pt idx="3130">
                  <c:v>404.67</c:v>
                </c:pt>
                <c:pt idx="3131">
                  <c:v>384.72</c:v>
                </c:pt>
                <c:pt idx="3132">
                  <c:v>405.82</c:v>
                </c:pt>
                <c:pt idx="3133">
                  <c:v>407.65</c:v>
                </c:pt>
                <c:pt idx="3134">
                  <c:v>416.97</c:v>
                </c:pt>
                <c:pt idx="3135">
                  <c:v>357.87</c:v>
                </c:pt>
                <c:pt idx="3136">
                  <c:v>343.71</c:v>
                </c:pt>
                <c:pt idx="3137">
                  <c:v>315.04000000000002</c:v>
                </c:pt>
                <c:pt idx="3138">
                  <c:v>352.78</c:v>
                </c:pt>
                <c:pt idx="3139">
                  <c:v>378.84</c:v>
                </c:pt>
                <c:pt idx="3140">
                  <c:v>331.91</c:v>
                </c:pt>
                <c:pt idx="3141">
                  <c:v>339.64</c:v>
                </c:pt>
                <c:pt idx="3142">
                  <c:v>297.79000000000002</c:v>
                </c:pt>
                <c:pt idx="3143">
                  <c:v>350.3</c:v>
                </c:pt>
                <c:pt idx="3144">
                  <c:v>341.33</c:v>
                </c:pt>
                <c:pt idx="3145">
                  <c:v>300.33999999999997</c:v>
                </c:pt>
                <c:pt idx="3146">
                  <c:v>277.02</c:v>
                </c:pt>
                <c:pt idx="3147">
                  <c:v>312.77999999999997</c:v>
                </c:pt>
                <c:pt idx="3148">
                  <c:v>235.31</c:v>
                </c:pt>
                <c:pt idx="3149">
                  <c:v>312.98</c:v>
                </c:pt>
                <c:pt idx="3150">
                  <c:v>300.02999999999997</c:v>
                </c:pt>
                <c:pt idx="3151">
                  <c:v>326.64</c:v>
                </c:pt>
                <c:pt idx="3152">
                  <c:v>271.55</c:v>
                </c:pt>
                <c:pt idx="3153">
                  <c:v>334.81</c:v>
                </c:pt>
                <c:pt idx="3154">
                  <c:v>339.04</c:v>
                </c:pt>
                <c:pt idx="3155">
                  <c:v>354.63</c:v>
                </c:pt>
                <c:pt idx="3156">
                  <c:v>371.88</c:v>
                </c:pt>
                <c:pt idx="3157">
                  <c:v>375.87</c:v>
                </c:pt>
                <c:pt idx="3158">
                  <c:v>309.52999999999997</c:v>
                </c:pt>
                <c:pt idx="3159">
                  <c:v>306.99</c:v>
                </c:pt>
                <c:pt idx="3160">
                  <c:v>378.15</c:v>
                </c:pt>
                <c:pt idx="3161">
                  <c:v>325.45</c:v>
                </c:pt>
                <c:pt idx="3162">
                  <c:v>387.5</c:v>
                </c:pt>
                <c:pt idx="3163">
                  <c:v>405.17</c:v>
                </c:pt>
                <c:pt idx="3164">
                  <c:v>444.14</c:v>
                </c:pt>
                <c:pt idx="3165">
                  <c:v>405.48</c:v>
                </c:pt>
                <c:pt idx="3166">
                  <c:v>354.07</c:v>
                </c:pt>
                <c:pt idx="3167">
                  <c:v>301.14999999999998</c:v>
                </c:pt>
                <c:pt idx="3168">
                  <c:v>366.32</c:v>
                </c:pt>
                <c:pt idx="3169">
                  <c:v>766.7</c:v>
                </c:pt>
                <c:pt idx="3170">
                  <c:v>305.20999999999998</c:v>
                </c:pt>
                <c:pt idx="3171">
                  <c:v>198.84</c:v>
                </c:pt>
                <c:pt idx="3172">
                  <c:v>208.61</c:v>
                </c:pt>
                <c:pt idx="3173">
                  <c:v>168.03</c:v>
                </c:pt>
                <c:pt idx="3174">
                  <c:v>239.78</c:v>
                </c:pt>
                <c:pt idx="3175">
                  <c:v>251.14</c:v>
                </c:pt>
                <c:pt idx="3176">
                  <c:v>193.31</c:v>
                </c:pt>
                <c:pt idx="3177">
                  <c:v>273.93</c:v>
                </c:pt>
                <c:pt idx="3178">
                  <c:v>301.76</c:v>
                </c:pt>
                <c:pt idx="3179">
                  <c:v>333.7</c:v>
                </c:pt>
                <c:pt idx="3180">
                  <c:v>414.07</c:v>
                </c:pt>
                <c:pt idx="3181">
                  <c:v>404.5</c:v>
                </c:pt>
                <c:pt idx="3182">
                  <c:v>481.15</c:v>
                </c:pt>
                <c:pt idx="3183">
                  <c:v>509.89</c:v>
                </c:pt>
                <c:pt idx="3184">
                  <c:v>500.16</c:v>
                </c:pt>
                <c:pt idx="3185">
                  <c:v>401.59</c:v>
                </c:pt>
                <c:pt idx="3186">
                  <c:v>363.84</c:v>
                </c:pt>
                <c:pt idx="3187">
                  <c:v>378.94</c:v>
                </c:pt>
                <c:pt idx="3188">
                  <c:v>334.82</c:v>
                </c:pt>
                <c:pt idx="3189">
                  <c:v>390.75</c:v>
                </c:pt>
                <c:pt idx="3190">
                  <c:v>323.23</c:v>
                </c:pt>
                <c:pt idx="3191">
                  <c:v>264.02999999999997</c:v>
                </c:pt>
                <c:pt idx="3192">
                  <c:v>319.99</c:v>
                </c:pt>
                <c:pt idx="3193">
                  <c:v>276.45999999999998</c:v>
                </c:pt>
                <c:pt idx="3194">
                  <c:v>198.11</c:v>
                </c:pt>
                <c:pt idx="3195">
                  <c:v>166.52</c:v>
                </c:pt>
                <c:pt idx="3196">
                  <c:v>132.44</c:v>
                </c:pt>
                <c:pt idx="3197">
                  <c:v>112.2</c:v>
                </c:pt>
                <c:pt idx="3198">
                  <c:v>105.08</c:v>
                </c:pt>
                <c:pt idx="3199">
                  <c:v>101.86</c:v>
                </c:pt>
                <c:pt idx="3200">
                  <c:v>129.30000000000001</c:v>
                </c:pt>
                <c:pt idx="3201">
                  <c:v>115.73</c:v>
                </c:pt>
                <c:pt idx="3202">
                  <c:v>82.88</c:v>
                </c:pt>
                <c:pt idx="3203">
                  <c:v>170.62</c:v>
                </c:pt>
                <c:pt idx="3204">
                  <c:v>141.13</c:v>
                </c:pt>
                <c:pt idx="3205">
                  <c:v>164.64</c:v>
                </c:pt>
                <c:pt idx="3206">
                  <c:v>191.8</c:v>
                </c:pt>
                <c:pt idx="3207">
                  <c:v>151.28</c:v>
                </c:pt>
                <c:pt idx="3208">
                  <c:v>215.71</c:v>
                </c:pt>
                <c:pt idx="3209">
                  <c:v>130.91999999999999</c:v>
                </c:pt>
                <c:pt idx="3210">
                  <c:v>152.66</c:v>
                </c:pt>
                <c:pt idx="3211">
                  <c:v>189.36</c:v>
                </c:pt>
                <c:pt idx="3212">
                  <c:v>169.75</c:v>
                </c:pt>
                <c:pt idx="3213">
                  <c:v>184.38</c:v>
                </c:pt>
                <c:pt idx="3214">
                  <c:v>200.7</c:v>
                </c:pt>
                <c:pt idx="3215">
                  <c:v>213.6</c:v>
                </c:pt>
                <c:pt idx="3216">
                  <c:v>179.2</c:v>
                </c:pt>
                <c:pt idx="3217">
                  <c:v>188.9</c:v>
                </c:pt>
                <c:pt idx="3218">
                  <c:v>153.68</c:v>
                </c:pt>
                <c:pt idx="3219">
                  <c:v>171.31</c:v>
                </c:pt>
                <c:pt idx="3220">
                  <c:v>184.48</c:v>
                </c:pt>
                <c:pt idx="3221">
                  <c:v>229.57</c:v>
                </c:pt>
                <c:pt idx="3222">
                  <c:v>128.09</c:v>
                </c:pt>
                <c:pt idx="3223">
                  <c:v>143.58000000000001</c:v>
                </c:pt>
                <c:pt idx="3224">
                  <c:v>142.97999999999999</c:v>
                </c:pt>
                <c:pt idx="3225">
                  <c:v>182.53</c:v>
                </c:pt>
                <c:pt idx="3226">
                  <c:v>123.51</c:v>
                </c:pt>
                <c:pt idx="3227">
                  <c:v>262.66000000000003</c:v>
                </c:pt>
                <c:pt idx="3228">
                  <c:v>211.06</c:v>
                </c:pt>
                <c:pt idx="3229">
                  <c:v>201.25</c:v>
                </c:pt>
                <c:pt idx="3230">
                  <c:v>185.21</c:v>
                </c:pt>
                <c:pt idx="3231">
                  <c:v>185.66</c:v>
                </c:pt>
                <c:pt idx="3232">
                  <c:v>171.41</c:v>
                </c:pt>
                <c:pt idx="3233">
                  <c:v>253.9</c:v>
                </c:pt>
                <c:pt idx="3234">
                  <c:v>188.32</c:v>
                </c:pt>
                <c:pt idx="3235">
                  <c:v>222.36</c:v>
                </c:pt>
                <c:pt idx="3236">
                  <c:v>157.46</c:v>
                </c:pt>
                <c:pt idx="3237">
                  <c:v>181.88</c:v>
                </c:pt>
                <c:pt idx="3238">
                  <c:v>440.18</c:v>
                </c:pt>
                <c:pt idx="3239">
                  <c:v>150.26</c:v>
                </c:pt>
                <c:pt idx="3240">
                  <c:v>150.69999999999999</c:v>
                </c:pt>
                <c:pt idx="3241">
                  <c:v>140.41</c:v>
                </c:pt>
                <c:pt idx="3242">
                  <c:v>131.69999999999999</c:v>
                </c:pt>
                <c:pt idx="3243">
                  <c:v>131.96</c:v>
                </c:pt>
                <c:pt idx="3244">
                  <c:v>120.02</c:v>
                </c:pt>
                <c:pt idx="3245">
                  <c:v>111.95</c:v>
                </c:pt>
                <c:pt idx="3246">
                  <c:v>116.69</c:v>
                </c:pt>
                <c:pt idx="3247">
                  <c:v>127.49</c:v>
                </c:pt>
                <c:pt idx="3248">
                  <c:v>147.96</c:v>
                </c:pt>
                <c:pt idx="3249">
                  <c:v>132.46</c:v>
                </c:pt>
                <c:pt idx="3250">
                  <c:v>138.04</c:v>
                </c:pt>
                <c:pt idx="3251">
                  <c:v>158.69</c:v>
                </c:pt>
                <c:pt idx="3252">
                  <c:v>136.47</c:v>
                </c:pt>
                <c:pt idx="3253">
                  <c:v>140.47999999999999</c:v>
                </c:pt>
                <c:pt idx="3254">
                  <c:v>152.07</c:v>
                </c:pt>
                <c:pt idx="3255">
                  <c:v>140.56</c:v>
                </c:pt>
                <c:pt idx="3256">
                  <c:v>125.32</c:v>
                </c:pt>
                <c:pt idx="3257">
                  <c:v>147.44999999999999</c:v>
                </c:pt>
                <c:pt idx="3258">
                  <c:v>128.44</c:v>
                </c:pt>
                <c:pt idx="3259">
                  <c:v>130.58000000000001</c:v>
                </c:pt>
                <c:pt idx="3260">
                  <c:v>130.19</c:v>
                </c:pt>
                <c:pt idx="3261">
                  <c:v>144.58000000000001</c:v>
                </c:pt>
                <c:pt idx="3262">
                  <c:v>164.19</c:v>
                </c:pt>
                <c:pt idx="3263">
                  <c:v>167.31</c:v>
                </c:pt>
                <c:pt idx="3264">
                  <c:v>172.6</c:v>
                </c:pt>
                <c:pt idx="3265">
                  <c:v>161.28</c:v>
                </c:pt>
                <c:pt idx="3266">
                  <c:v>160.99</c:v>
                </c:pt>
                <c:pt idx="3267">
                  <c:v>153.46</c:v>
                </c:pt>
                <c:pt idx="3268">
                  <c:v>123.07</c:v>
                </c:pt>
                <c:pt idx="3269">
                  <c:v>120.76</c:v>
                </c:pt>
                <c:pt idx="3270">
                  <c:v>114.24</c:v>
                </c:pt>
                <c:pt idx="3271">
                  <c:v>110.23</c:v>
                </c:pt>
                <c:pt idx="3272">
                  <c:v>90.65</c:v>
                </c:pt>
                <c:pt idx="3273">
                  <c:v>72.56</c:v>
                </c:pt>
                <c:pt idx="3274">
                  <c:v>86.43</c:v>
                </c:pt>
                <c:pt idx="3275">
                  <c:v>86.89</c:v>
                </c:pt>
                <c:pt idx="3276">
                  <c:v>89.24</c:v>
                </c:pt>
                <c:pt idx="3277">
                  <c:v>101.32</c:v>
                </c:pt>
                <c:pt idx="3278">
                  <c:v>101.71</c:v>
                </c:pt>
                <c:pt idx="3279">
                  <c:v>120.48</c:v>
                </c:pt>
                <c:pt idx="3280">
                  <c:v>89.6</c:v>
                </c:pt>
                <c:pt idx="3281">
                  <c:v>101.7</c:v>
                </c:pt>
                <c:pt idx="3282">
                  <c:v>95.64</c:v>
                </c:pt>
                <c:pt idx="3283">
                  <c:v>83.02</c:v>
                </c:pt>
                <c:pt idx="3284">
                  <c:v>50.58</c:v>
                </c:pt>
                <c:pt idx="3285">
                  <c:v>44.61</c:v>
                </c:pt>
                <c:pt idx="3286">
                  <c:v>62.87</c:v>
                </c:pt>
                <c:pt idx="3287">
                  <c:v>41.93</c:v>
                </c:pt>
                <c:pt idx="3288">
                  <c:v>20.41</c:v>
                </c:pt>
                <c:pt idx="3289">
                  <c:v>33.61</c:v>
                </c:pt>
                <c:pt idx="3290">
                  <c:v>24.31</c:v>
                </c:pt>
                <c:pt idx="3291">
                  <c:v>39.69</c:v>
                </c:pt>
                <c:pt idx="3292">
                  <c:v>70.37</c:v>
                </c:pt>
                <c:pt idx="3293">
                  <c:v>87.53</c:v>
                </c:pt>
                <c:pt idx="3294">
                  <c:v>56.76</c:v>
                </c:pt>
                <c:pt idx="3295">
                  <c:v>51.75</c:v>
                </c:pt>
                <c:pt idx="3296">
                  <c:v>42.74</c:v>
                </c:pt>
                <c:pt idx="3297">
                  <c:v>70.47</c:v>
                </c:pt>
                <c:pt idx="3298">
                  <c:v>72</c:v>
                </c:pt>
                <c:pt idx="3299">
                  <c:v>128.91</c:v>
                </c:pt>
                <c:pt idx="3300">
                  <c:v>107.14</c:v>
                </c:pt>
                <c:pt idx="3301">
                  <c:v>135.44</c:v>
                </c:pt>
                <c:pt idx="3302">
                  <c:v>77.7</c:v>
                </c:pt>
                <c:pt idx="3303">
                  <c:v>95.13</c:v>
                </c:pt>
                <c:pt idx="3304">
                  <c:v>251.37</c:v>
                </c:pt>
                <c:pt idx="3305">
                  <c:v>240.69</c:v>
                </c:pt>
                <c:pt idx="3306">
                  <c:v>261.3</c:v>
                </c:pt>
                <c:pt idx="3307">
                  <c:v>249.81</c:v>
                </c:pt>
                <c:pt idx="3308">
                  <c:v>231.82</c:v>
                </c:pt>
                <c:pt idx="3309">
                  <c:v>218.7</c:v>
                </c:pt>
                <c:pt idx="3310">
                  <c:v>107.33</c:v>
                </c:pt>
                <c:pt idx="3311">
                  <c:v>156.34</c:v>
                </c:pt>
                <c:pt idx="3312">
                  <c:v>128.54</c:v>
                </c:pt>
                <c:pt idx="3313">
                  <c:v>151.97999999999999</c:v>
                </c:pt>
                <c:pt idx="3314">
                  <c:v>139.81</c:v>
                </c:pt>
                <c:pt idx="3315">
                  <c:v>184.08</c:v>
                </c:pt>
                <c:pt idx="3316">
                  <c:v>176.43</c:v>
                </c:pt>
                <c:pt idx="3317">
                  <c:v>190.17</c:v>
                </c:pt>
                <c:pt idx="3318">
                  <c:v>205.1</c:v>
                </c:pt>
                <c:pt idx="3319">
                  <c:v>235.44</c:v>
                </c:pt>
                <c:pt idx="3320">
                  <c:v>249.1</c:v>
                </c:pt>
                <c:pt idx="3321">
                  <c:v>268.93</c:v>
                </c:pt>
                <c:pt idx="3322">
                  <c:v>252.65</c:v>
                </c:pt>
                <c:pt idx="3323">
                  <c:v>221.44</c:v>
                </c:pt>
                <c:pt idx="3324">
                  <c:v>238.99</c:v>
                </c:pt>
                <c:pt idx="3325">
                  <c:v>430.17</c:v>
                </c:pt>
                <c:pt idx="3326">
                  <c:v>772.72</c:v>
                </c:pt>
                <c:pt idx="3327">
                  <c:v>831.19</c:v>
                </c:pt>
                <c:pt idx="3328">
                  <c:v>965.47</c:v>
                </c:pt>
                <c:pt idx="3329">
                  <c:v>411.79</c:v>
                </c:pt>
                <c:pt idx="3330">
                  <c:v>123.96</c:v>
                </c:pt>
                <c:pt idx="3331">
                  <c:v>414.83</c:v>
                </c:pt>
                <c:pt idx="3332">
                  <c:v>454.94</c:v>
                </c:pt>
                <c:pt idx="3333">
                  <c:v>395.61</c:v>
                </c:pt>
                <c:pt idx="3334">
                  <c:v>334.91</c:v>
                </c:pt>
                <c:pt idx="3335">
                  <c:v>524.14</c:v>
                </c:pt>
                <c:pt idx="3336">
                  <c:v>390.29</c:v>
                </c:pt>
                <c:pt idx="3337">
                  <c:v>364.6</c:v>
                </c:pt>
                <c:pt idx="3338">
                  <c:v>329.39</c:v>
                </c:pt>
                <c:pt idx="3339">
                  <c:v>476.89</c:v>
                </c:pt>
                <c:pt idx="3340">
                  <c:v>357.68</c:v>
                </c:pt>
                <c:pt idx="3341">
                  <c:v>322.48</c:v>
                </c:pt>
                <c:pt idx="3342">
                  <c:v>347.97</c:v>
                </c:pt>
                <c:pt idx="3343">
                  <c:v>382.35</c:v>
                </c:pt>
                <c:pt idx="3344">
                  <c:v>390.05</c:v>
                </c:pt>
                <c:pt idx="3345">
                  <c:v>363.9</c:v>
                </c:pt>
                <c:pt idx="3346">
                  <c:v>466.21</c:v>
                </c:pt>
                <c:pt idx="3347">
                  <c:v>310.75</c:v>
                </c:pt>
                <c:pt idx="3348">
                  <c:v>365.04</c:v>
                </c:pt>
                <c:pt idx="3349">
                  <c:v>464.94</c:v>
                </c:pt>
                <c:pt idx="3350">
                  <c:v>386.78</c:v>
                </c:pt>
                <c:pt idx="3351">
                  <c:v>285.88</c:v>
                </c:pt>
                <c:pt idx="3352">
                  <c:v>231.19</c:v>
                </c:pt>
                <c:pt idx="3353">
                  <c:v>286.20999999999998</c:v>
                </c:pt>
                <c:pt idx="3354">
                  <c:v>224.65</c:v>
                </c:pt>
                <c:pt idx="3355">
                  <c:v>256.31</c:v>
                </c:pt>
                <c:pt idx="3356">
                  <c:v>226.21</c:v>
                </c:pt>
                <c:pt idx="3357">
                  <c:v>241.85</c:v>
                </c:pt>
                <c:pt idx="3358">
                  <c:v>290.55</c:v>
                </c:pt>
                <c:pt idx="3359">
                  <c:v>311.89</c:v>
                </c:pt>
                <c:pt idx="3360">
                  <c:v>188.47</c:v>
                </c:pt>
                <c:pt idx="3361">
                  <c:v>239.86</c:v>
                </c:pt>
                <c:pt idx="3362">
                  <c:v>303.01</c:v>
                </c:pt>
                <c:pt idx="3363">
                  <c:v>400.9</c:v>
                </c:pt>
                <c:pt idx="3364">
                  <c:v>480.18</c:v>
                </c:pt>
                <c:pt idx="3365">
                  <c:v>568.46</c:v>
                </c:pt>
                <c:pt idx="3366">
                  <c:v>367.91</c:v>
                </c:pt>
                <c:pt idx="3367">
                  <c:v>660.72</c:v>
                </c:pt>
                <c:pt idx="3368">
                  <c:v>668.42</c:v>
                </c:pt>
                <c:pt idx="3369">
                  <c:v>596.92999999999995</c:v>
                </c:pt>
                <c:pt idx="3370">
                  <c:v>918.52</c:v>
                </c:pt>
                <c:pt idx="3371">
                  <c:v>690.24</c:v>
                </c:pt>
                <c:pt idx="3372">
                  <c:v>958.32</c:v>
                </c:pt>
                <c:pt idx="3373">
                  <c:v>1148.04</c:v>
                </c:pt>
                <c:pt idx="3374">
                  <c:v>160.34</c:v>
                </c:pt>
                <c:pt idx="3375">
                  <c:v>184.88</c:v>
                </c:pt>
                <c:pt idx="3376">
                  <c:v>206.44</c:v>
                </c:pt>
                <c:pt idx="3377">
                  <c:v>200.13</c:v>
                </c:pt>
                <c:pt idx="3378">
                  <c:v>124.31</c:v>
                </c:pt>
                <c:pt idx="3379">
                  <c:v>128.05000000000001</c:v>
                </c:pt>
                <c:pt idx="3380">
                  <c:v>198.88</c:v>
                </c:pt>
                <c:pt idx="3381">
                  <c:v>236.01</c:v>
                </c:pt>
                <c:pt idx="3382">
                  <c:v>228.6</c:v>
                </c:pt>
                <c:pt idx="3383">
                  <c:v>155.1</c:v>
                </c:pt>
                <c:pt idx="3384">
                  <c:v>156.99</c:v>
                </c:pt>
                <c:pt idx="3385">
                  <c:v>165.8</c:v>
                </c:pt>
                <c:pt idx="3386">
                  <c:v>178.81</c:v>
                </c:pt>
                <c:pt idx="3387">
                  <c:v>128.97</c:v>
                </c:pt>
                <c:pt idx="3388">
                  <c:v>161.28</c:v>
                </c:pt>
                <c:pt idx="3389">
                  <c:v>226.39</c:v>
                </c:pt>
                <c:pt idx="3390">
                  <c:v>168.68</c:v>
                </c:pt>
                <c:pt idx="3391">
                  <c:v>176.94</c:v>
                </c:pt>
                <c:pt idx="3392">
                  <c:v>188.65</c:v>
                </c:pt>
                <c:pt idx="3393">
                  <c:v>168.05</c:v>
                </c:pt>
                <c:pt idx="3394">
                  <c:v>140.59</c:v>
                </c:pt>
                <c:pt idx="3395">
                  <c:v>164.83</c:v>
                </c:pt>
                <c:pt idx="3396">
                  <c:v>151.59</c:v>
                </c:pt>
                <c:pt idx="3397">
                  <c:v>165.13</c:v>
                </c:pt>
                <c:pt idx="3398">
                  <c:v>157.13999999999999</c:v>
                </c:pt>
                <c:pt idx="3399">
                  <c:v>146.72</c:v>
                </c:pt>
                <c:pt idx="3400">
                  <c:v>173.61</c:v>
                </c:pt>
                <c:pt idx="3401">
                  <c:v>166</c:v>
                </c:pt>
                <c:pt idx="3402">
                  <c:v>147.54</c:v>
                </c:pt>
                <c:pt idx="3403">
                  <c:v>120.67</c:v>
                </c:pt>
                <c:pt idx="3404">
                  <c:v>188.46</c:v>
                </c:pt>
                <c:pt idx="3405">
                  <c:v>110.74</c:v>
                </c:pt>
                <c:pt idx="3406">
                  <c:v>159.72999999999999</c:v>
                </c:pt>
                <c:pt idx="3407">
                  <c:v>148.57</c:v>
                </c:pt>
                <c:pt idx="3408">
                  <c:v>243.79</c:v>
                </c:pt>
                <c:pt idx="3409">
                  <c:v>759.24</c:v>
                </c:pt>
                <c:pt idx="3410">
                  <c:v>505.42</c:v>
                </c:pt>
                <c:pt idx="3411">
                  <c:v>534.99</c:v>
                </c:pt>
                <c:pt idx="3412">
                  <c:v>344.03</c:v>
                </c:pt>
                <c:pt idx="3413">
                  <c:v>284.07</c:v>
                </c:pt>
                <c:pt idx="3414">
                  <c:v>297.42</c:v>
                </c:pt>
                <c:pt idx="3415">
                  <c:v>292.89</c:v>
                </c:pt>
                <c:pt idx="3416">
                  <c:v>168.02</c:v>
                </c:pt>
                <c:pt idx="3417">
                  <c:v>236.36</c:v>
                </c:pt>
                <c:pt idx="3418">
                  <c:v>212.85</c:v>
                </c:pt>
                <c:pt idx="3419">
                  <c:v>157.08000000000001</c:v>
                </c:pt>
                <c:pt idx="3420">
                  <c:v>127.16</c:v>
                </c:pt>
                <c:pt idx="3421">
                  <c:v>217.62</c:v>
                </c:pt>
                <c:pt idx="3422">
                  <c:v>220.81</c:v>
                </c:pt>
                <c:pt idx="3423">
                  <c:v>162.81</c:v>
                </c:pt>
                <c:pt idx="3424">
                  <c:v>191.6</c:v>
                </c:pt>
                <c:pt idx="3425">
                  <c:v>127.58</c:v>
                </c:pt>
                <c:pt idx="3426">
                  <c:v>139.49</c:v>
                </c:pt>
                <c:pt idx="3427">
                  <c:v>194.77</c:v>
                </c:pt>
                <c:pt idx="3428">
                  <c:v>235.04</c:v>
                </c:pt>
                <c:pt idx="3429">
                  <c:v>211.03</c:v>
                </c:pt>
                <c:pt idx="3430">
                  <c:v>182.07</c:v>
                </c:pt>
                <c:pt idx="3431">
                  <c:v>205.24</c:v>
                </c:pt>
                <c:pt idx="3432">
                  <c:v>109.97</c:v>
                </c:pt>
                <c:pt idx="3433">
                  <c:v>133.27000000000001</c:v>
                </c:pt>
                <c:pt idx="3434">
                  <c:v>146.69999999999999</c:v>
                </c:pt>
                <c:pt idx="3435">
                  <c:v>145.69999999999999</c:v>
                </c:pt>
                <c:pt idx="3436">
                  <c:v>161.4</c:v>
                </c:pt>
                <c:pt idx="3437">
                  <c:v>150.06</c:v>
                </c:pt>
                <c:pt idx="3438">
                  <c:v>171.05</c:v>
                </c:pt>
                <c:pt idx="3439">
                  <c:v>199.35</c:v>
                </c:pt>
                <c:pt idx="3440">
                  <c:v>122.15</c:v>
                </c:pt>
                <c:pt idx="3441">
                  <c:v>148.91999999999999</c:v>
                </c:pt>
                <c:pt idx="3442">
                  <c:v>110.32</c:v>
                </c:pt>
                <c:pt idx="3443">
                  <c:v>124.63</c:v>
                </c:pt>
                <c:pt idx="3444">
                  <c:v>193.5</c:v>
                </c:pt>
                <c:pt idx="3445">
                  <c:v>454.23</c:v>
                </c:pt>
                <c:pt idx="3446">
                  <c:v>214.25</c:v>
                </c:pt>
                <c:pt idx="3447">
                  <c:v>203.17</c:v>
                </c:pt>
                <c:pt idx="3448">
                  <c:v>170.26</c:v>
                </c:pt>
                <c:pt idx="3449">
                  <c:v>379.25</c:v>
                </c:pt>
                <c:pt idx="3450">
                  <c:v>130.58000000000001</c:v>
                </c:pt>
                <c:pt idx="3451">
                  <c:v>303.63</c:v>
                </c:pt>
                <c:pt idx="3452">
                  <c:v>307.49</c:v>
                </c:pt>
                <c:pt idx="3453">
                  <c:v>287.52999999999997</c:v>
                </c:pt>
                <c:pt idx="3454">
                  <c:v>257.48</c:v>
                </c:pt>
                <c:pt idx="3455">
                  <c:v>519.71</c:v>
                </c:pt>
                <c:pt idx="3456">
                  <c:v>630.11</c:v>
                </c:pt>
                <c:pt idx="3457">
                  <c:v>337.33</c:v>
                </c:pt>
                <c:pt idx="3458">
                  <c:v>516.42999999999995</c:v>
                </c:pt>
                <c:pt idx="3459">
                  <c:v>336.43</c:v>
                </c:pt>
                <c:pt idx="3460">
                  <c:v>479.09</c:v>
                </c:pt>
                <c:pt idx="3461">
                  <c:v>393.25</c:v>
                </c:pt>
                <c:pt idx="3462">
                  <c:v>348.24</c:v>
                </c:pt>
                <c:pt idx="3463">
                  <c:v>283.83</c:v>
                </c:pt>
                <c:pt idx="3464">
                  <c:v>216.76</c:v>
                </c:pt>
                <c:pt idx="3465">
                  <c:v>352.68</c:v>
                </c:pt>
                <c:pt idx="3466">
                  <c:v>391.63</c:v>
                </c:pt>
                <c:pt idx="3467">
                  <c:v>494.34</c:v>
                </c:pt>
                <c:pt idx="3468">
                  <c:v>501.78</c:v>
                </c:pt>
                <c:pt idx="3469">
                  <c:v>418.15</c:v>
                </c:pt>
                <c:pt idx="3470">
                  <c:v>285.45</c:v>
                </c:pt>
                <c:pt idx="3471">
                  <c:v>442.59</c:v>
                </c:pt>
                <c:pt idx="3472">
                  <c:v>414.55</c:v>
                </c:pt>
                <c:pt idx="3473">
                  <c:v>383.83</c:v>
                </c:pt>
                <c:pt idx="3474">
                  <c:v>496.5</c:v>
                </c:pt>
                <c:pt idx="3475">
                  <c:v>479.06</c:v>
                </c:pt>
                <c:pt idx="3476">
                  <c:v>587.84</c:v>
                </c:pt>
                <c:pt idx="3477">
                  <c:v>473.66</c:v>
                </c:pt>
                <c:pt idx="3478">
                  <c:v>458</c:v>
                </c:pt>
                <c:pt idx="3479">
                  <c:v>303.72000000000003</c:v>
                </c:pt>
                <c:pt idx="3480">
                  <c:v>464.93</c:v>
                </c:pt>
                <c:pt idx="3481">
                  <c:v>226.7</c:v>
                </c:pt>
                <c:pt idx="3482">
                  <c:v>296.87</c:v>
                </c:pt>
                <c:pt idx="3483">
                  <c:v>252.14</c:v>
                </c:pt>
                <c:pt idx="3484">
                  <c:v>290.95999999999998</c:v>
                </c:pt>
                <c:pt idx="3485">
                  <c:v>219.87</c:v>
                </c:pt>
                <c:pt idx="3486">
                  <c:v>373.93</c:v>
                </c:pt>
                <c:pt idx="3487">
                  <c:v>207.82</c:v>
                </c:pt>
                <c:pt idx="3488">
                  <c:v>438.19</c:v>
                </c:pt>
                <c:pt idx="3489">
                  <c:v>387.18</c:v>
                </c:pt>
                <c:pt idx="3490">
                  <c:v>300.43</c:v>
                </c:pt>
                <c:pt idx="3491">
                  <c:v>338.66</c:v>
                </c:pt>
                <c:pt idx="3492">
                  <c:v>288.61</c:v>
                </c:pt>
                <c:pt idx="3493">
                  <c:v>374.14</c:v>
                </c:pt>
                <c:pt idx="3494">
                  <c:v>320.62</c:v>
                </c:pt>
                <c:pt idx="3495">
                  <c:v>314.37</c:v>
                </c:pt>
                <c:pt idx="3496">
                  <c:v>362.92</c:v>
                </c:pt>
                <c:pt idx="3497">
                  <c:v>332.3</c:v>
                </c:pt>
                <c:pt idx="3498">
                  <c:v>326.70999999999998</c:v>
                </c:pt>
                <c:pt idx="3499">
                  <c:v>348.57</c:v>
                </c:pt>
                <c:pt idx="3500">
                  <c:v>328.32</c:v>
                </c:pt>
                <c:pt idx="3501">
                  <c:v>335.6</c:v>
                </c:pt>
                <c:pt idx="3502">
                  <c:v>316.43</c:v>
                </c:pt>
                <c:pt idx="3503">
                  <c:v>280.94</c:v>
                </c:pt>
                <c:pt idx="3504">
                  <c:v>331.92</c:v>
                </c:pt>
                <c:pt idx="3505">
                  <c:v>344.38</c:v>
                </c:pt>
                <c:pt idx="3506">
                  <c:v>334.39</c:v>
                </c:pt>
                <c:pt idx="3507">
                  <c:v>335.04</c:v>
                </c:pt>
                <c:pt idx="3508">
                  <c:v>397.16</c:v>
                </c:pt>
                <c:pt idx="3509">
                  <c:v>361.26</c:v>
                </c:pt>
                <c:pt idx="3510">
                  <c:v>352.17</c:v>
                </c:pt>
                <c:pt idx="3511">
                  <c:v>355.04</c:v>
                </c:pt>
                <c:pt idx="3512">
                  <c:v>302.63</c:v>
                </c:pt>
                <c:pt idx="3513">
                  <c:v>319.26</c:v>
                </c:pt>
                <c:pt idx="3514">
                  <c:v>387.32</c:v>
                </c:pt>
                <c:pt idx="3515">
                  <c:v>307.45</c:v>
                </c:pt>
                <c:pt idx="3516">
                  <c:v>352.72</c:v>
                </c:pt>
                <c:pt idx="3517">
                  <c:v>370.65</c:v>
                </c:pt>
                <c:pt idx="3518">
                  <c:v>341.09</c:v>
                </c:pt>
                <c:pt idx="3519">
                  <c:v>395.66</c:v>
                </c:pt>
                <c:pt idx="3520">
                  <c:v>367.41</c:v>
                </c:pt>
                <c:pt idx="3521">
                  <c:v>394.88</c:v>
                </c:pt>
                <c:pt idx="3522">
                  <c:v>337.45</c:v>
                </c:pt>
                <c:pt idx="3523">
                  <c:v>388.59</c:v>
                </c:pt>
                <c:pt idx="3524">
                  <c:v>436.47</c:v>
                </c:pt>
                <c:pt idx="3525">
                  <c:v>446.72</c:v>
                </c:pt>
                <c:pt idx="3526">
                  <c:v>427.19</c:v>
                </c:pt>
                <c:pt idx="3527">
                  <c:v>312.68</c:v>
                </c:pt>
                <c:pt idx="3528">
                  <c:v>357.7</c:v>
                </c:pt>
                <c:pt idx="3529">
                  <c:v>369.34</c:v>
                </c:pt>
                <c:pt idx="3530">
                  <c:v>342.83</c:v>
                </c:pt>
                <c:pt idx="3531">
                  <c:v>341.78</c:v>
                </c:pt>
                <c:pt idx="3532">
                  <c:v>516.19000000000005</c:v>
                </c:pt>
                <c:pt idx="3533">
                  <c:v>406.1</c:v>
                </c:pt>
                <c:pt idx="3534">
                  <c:v>358.95</c:v>
                </c:pt>
                <c:pt idx="3535">
                  <c:v>409.94</c:v>
                </c:pt>
                <c:pt idx="3536">
                  <c:v>430.94</c:v>
                </c:pt>
                <c:pt idx="3537">
                  <c:v>456.6</c:v>
                </c:pt>
                <c:pt idx="3538">
                  <c:v>413.27</c:v>
                </c:pt>
                <c:pt idx="3539">
                  <c:v>563.9</c:v>
                </c:pt>
                <c:pt idx="3540">
                  <c:v>707.07</c:v>
                </c:pt>
                <c:pt idx="3541">
                  <c:v>534.69000000000005</c:v>
                </c:pt>
                <c:pt idx="3542">
                  <c:v>597.72</c:v>
                </c:pt>
                <c:pt idx="3543">
                  <c:v>520.96</c:v>
                </c:pt>
                <c:pt idx="3544">
                  <c:v>455.67</c:v>
                </c:pt>
                <c:pt idx="3545">
                  <c:v>370.74</c:v>
                </c:pt>
                <c:pt idx="3546">
                  <c:v>310.7</c:v>
                </c:pt>
                <c:pt idx="3547">
                  <c:v>392.34</c:v>
                </c:pt>
                <c:pt idx="3548">
                  <c:v>386.01</c:v>
                </c:pt>
                <c:pt idx="3549">
                  <c:v>475.41</c:v>
                </c:pt>
                <c:pt idx="3550">
                  <c:v>418.7</c:v>
                </c:pt>
                <c:pt idx="3551">
                  <c:v>331.71</c:v>
                </c:pt>
                <c:pt idx="3552">
                  <c:v>348.43</c:v>
                </c:pt>
                <c:pt idx="3553">
                  <c:v>418.17</c:v>
                </c:pt>
                <c:pt idx="3554">
                  <c:v>443.44</c:v>
                </c:pt>
                <c:pt idx="3555">
                  <c:v>441.29</c:v>
                </c:pt>
                <c:pt idx="3556">
                  <c:v>307.20999999999998</c:v>
                </c:pt>
                <c:pt idx="3557">
                  <c:v>299.33</c:v>
                </c:pt>
                <c:pt idx="3558">
                  <c:v>334.68</c:v>
                </c:pt>
                <c:pt idx="3559">
                  <c:v>350.5</c:v>
                </c:pt>
                <c:pt idx="3560">
                  <c:v>394.07</c:v>
                </c:pt>
                <c:pt idx="3561">
                  <c:v>414.81</c:v>
                </c:pt>
                <c:pt idx="3562">
                  <c:v>377.49</c:v>
                </c:pt>
                <c:pt idx="3563">
                  <c:v>301.14</c:v>
                </c:pt>
                <c:pt idx="3564">
                  <c:v>324.82</c:v>
                </c:pt>
                <c:pt idx="3565">
                  <c:v>430.98</c:v>
                </c:pt>
                <c:pt idx="3566">
                  <c:v>411.79</c:v>
                </c:pt>
                <c:pt idx="3567">
                  <c:v>465.77</c:v>
                </c:pt>
                <c:pt idx="3568">
                  <c:v>453.97</c:v>
                </c:pt>
                <c:pt idx="3569">
                  <c:v>271.2</c:v>
                </c:pt>
                <c:pt idx="3570">
                  <c:v>331.6</c:v>
                </c:pt>
                <c:pt idx="3571">
                  <c:v>359.12</c:v>
                </c:pt>
                <c:pt idx="3572">
                  <c:v>345.4</c:v>
                </c:pt>
                <c:pt idx="3573">
                  <c:v>418.6</c:v>
                </c:pt>
                <c:pt idx="3574">
                  <c:v>401.55</c:v>
                </c:pt>
                <c:pt idx="3575">
                  <c:v>338.31</c:v>
                </c:pt>
                <c:pt idx="3576">
                  <c:v>336.31</c:v>
                </c:pt>
                <c:pt idx="3577">
                  <c:v>370.36</c:v>
                </c:pt>
                <c:pt idx="3578">
                  <c:v>320.88</c:v>
                </c:pt>
                <c:pt idx="3579">
                  <c:v>331.7</c:v>
                </c:pt>
                <c:pt idx="3580">
                  <c:v>197.75</c:v>
                </c:pt>
                <c:pt idx="3581">
                  <c:v>324.60000000000002</c:v>
                </c:pt>
                <c:pt idx="3582">
                  <c:v>441.39</c:v>
                </c:pt>
                <c:pt idx="3583">
                  <c:v>736.25</c:v>
                </c:pt>
                <c:pt idx="3584">
                  <c:v>295.95</c:v>
                </c:pt>
                <c:pt idx="3585">
                  <c:v>371.79</c:v>
                </c:pt>
                <c:pt idx="3586">
                  <c:v>452.42</c:v>
                </c:pt>
                <c:pt idx="3587">
                  <c:v>353.7</c:v>
                </c:pt>
                <c:pt idx="3588">
                  <c:v>300.67</c:v>
                </c:pt>
                <c:pt idx="3589">
                  <c:v>275.51</c:v>
                </c:pt>
                <c:pt idx="3590">
                  <c:v>286.97000000000003</c:v>
                </c:pt>
                <c:pt idx="3591">
                  <c:v>356.58</c:v>
                </c:pt>
                <c:pt idx="3592">
                  <c:v>494.53</c:v>
                </c:pt>
                <c:pt idx="3593">
                  <c:v>411.9</c:v>
                </c:pt>
                <c:pt idx="3594">
                  <c:v>161.01</c:v>
                </c:pt>
                <c:pt idx="3595">
                  <c:v>110.38</c:v>
                </c:pt>
                <c:pt idx="3596">
                  <c:v>309.75</c:v>
                </c:pt>
                <c:pt idx="3597">
                  <c:v>384.67</c:v>
                </c:pt>
                <c:pt idx="3598">
                  <c:v>351.4</c:v>
                </c:pt>
                <c:pt idx="3599">
                  <c:v>289.67</c:v>
                </c:pt>
                <c:pt idx="3600">
                  <c:v>382.07</c:v>
                </c:pt>
                <c:pt idx="3601">
                  <c:v>310.86</c:v>
                </c:pt>
                <c:pt idx="3602">
                  <c:v>202.12</c:v>
                </c:pt>
                <c:pt idx="3603">
                  <c:v>318.2</c:v>
                </c:pt>
                <c:pt idx="3604">
                  <c:v>301.91000000000003</c:v>
                </c:pt>
                <c:pt idx="3605">
                  <c:v>363.29</c:v>
                </c:pt>
                <c:pt idx="3606">
                  <c:v>195.34</c:v>
                </c:pt>
                <c:pt idx="3607">
                  <c:v>245.65</c:v>
                </c:pt>
                <c:pt idx="3608">
                  <c:v>248.43</c:v>
                </c:pt>
                <c:pt idx="3609">
                  <c:v>131.01</c:v>
                </c:pt>
                <c:pt idx="3610">
                  <c:v>145.22</c:v>
                </c:pt>
                <c:pt idx="3611">
                  <c:v>180.55</c:v>
                </c:pt>
                <c:pt idx="3612">
                  <c:v>260.08</c:v>
                </c:pt>
                <c:pt idx="3613">
                  <c:v>174.34</c:v>
                </c:pt>
                <c:pt idx="3614">
                  <c:v>236.21</c:v>
                </c:pt>
                <c:pt idx="3615">
                  <c:v>247.25</c:v>
                </c:pt>
                <c:pt idx="3616">
                  <c:v>223.71</c:v>
                </c:pt>
                <c:pt idx="3617">
                  <c:v>269.49</c:v>
                </c:pt>
                <c:pt idx="3618">
                  <c:v>228.83</c:v>
                </c:pt>
                <c:pt idx="3619">
                  <c:v>252.8</c:v>
                </c:pt>
                <c:pt idx="3620">
                  <c:v>195.4</c:v>
                </c:pt>
                <c:pt idx="3621">
                  <c:v>157.41999999999999</c:v>
                </c:pt>
                <c:pt idx="3622">
                  <c:v>453.39</c:v>
                </c:pt>
                <c:pt idx="3623">
                  <c:v>470.45</c:v>
                </c:pt>
                <c:pt idx="3624">
                  <c:v>277.52999999999997</c:v>
                </c:pt>
                <c:pt idx="3625">
                  <c:v>208.35</c:v>
                </c:pt>
                <c:pt idx="3626">
                  <c:v>169.4</c:v>
                </c:pt>
                <c:pt idx="3627">
                  <c:v>250.99</c:v>
                </c:pt>
                <c:pt idx="3628">
                  <c:v>542.25</c:v>
                </c:pt>
                <c:pt idx="3629">
                  <c:v>361.17</c:v>
                </c:pt>
                <c:pt idx="3630">
                  <c:v>506.71</c:v>
                </c:pt>
                <c:pt idx="3631">
                  <c:v>391.64</c:v>
                </c:pt>
                <c:pt idx="3632">
                  <c:v>390.26</c:v>
                </c:pt>
                <c:pt idx="3633">
                  <c:v>394.02</c:v>
                </c:pt>
                <c:pt idx="3634">
                  <c:v>365.44</c:v>
                </c:pt>
                <c:pt idx="3635">
                  <c:v>424.06</c:v>
                </c:pt>
                <c:pt idx="3636">
                  <c:v>459.08</c:v>
                </c:pt>
                <c:pt idx="3637">
                  <c:v>382.02</c:v>
                </c:pt>
                <c:pt idx="3638">
                  <c:v>450.65</c:v>
                </c:pt>
                <c:pt idx="3639">
                  <c:v>285.55</c:v>
                </c:pt>
                <c:pt idx="3640">
                  <c:v>618.16</c:v>
                </c:pt>
                <c:pt idx="3641">
                  <c:v>265.45999999999998</c:v>
                </c:pt>
                <c:pt idx="3642">
                  <c:v>309.7</c:v>
                </c:pt>
                <c:pt idx="3643">
                  <c:v>238.25</c:v>
                </c:pt>
                <c:pt idx="3644">
                  <c:v>230.43</c:v>
                </c:pt>
                <c:pt idx="3645">
                  <c:v>229.12</c:v>
                </c:pt>
                <c:pt idx="3646">
                  <c:v>260.67</c:v>
                </c:pt>
                <c:pt idx="3647">
                  <c:v>172.03</c:v>
                </c:pt>
                <c:pt idx="3648">
                  <c:v>201.02</c:v>
                </c:pt>
                <c:pt idx="3649">
                  <c:v>217.79</c:v>
                </c:pt>
                <c:pt idx="3650">
                  <c:v>218.45</c:v>
                </c:pt>
                <c:pt idx="3651">
                  <c:v>225.97</c:v>
                </c:pt>
                <c:pt idx="3652">
                  <c:v>219.27</c:v>
                </c:pt>
                <c:pt idx="3653">
                  <c:v>227.48</c:v>
                </c:pt>
                <c:pt idx="3654">
                  <c:v>206.28</c:v>
                </c:pt>
                <c:pt idx="3655">
                  <c:v>226.64</c:v>
                </c:pt>
                <c:pt idx="3656">
                  <c:v>129.71</c:v>
                </c:pt>
                <c:pt idx="3657">
                  <c:v>164.57</c:v>
                </c:pt>
                <c:pt idx="3658">
                  <c:v>154.28</c:v>
                </c:pt>
                <c:pt idx="3659">
                  <c:v>165.71</c:v>
                </c:pt>
                <c:pt idx="3660">
                  <c:v>154.52000000000001</c:v>
                </c:pt>
                <c:pt idx="3661">
                  <c:v>140.93</c:v>
                </c:pt>
                <c:pt idx="3662">
                  <c:v>162.11000000000001</c:v>
                </c:pt>
                <c:pt idx="3663">
                  <c:v>165.51</c:v>
                </c:pt>
                <c:pt idx="3664">
                  <c:v>194.97</c:v>
                </c:pt>
                <c:pt idx="3665">
                  <c:v>188.14</c:v>
                </c:pt>
                <c:pt idx="3666">
                  <c:v>179.91</c:v>
                </c:pt>
                <c:pt idx="3667">
                  <c:v>177.76</c:v>
                </c:pt>
                <c:pt idx="3668">
                  <c:v>213.45</c:v>
                </c:pt>
                <c:pt idx="3669">
                  <c:v>237.64</c:v>
                </c:pt>
                <c:pt idx="3670">
                  <c:v>161.55000000000001</c:v>
                </c:pt>
                <c:pt idx="3671">
                  <c:v>198.81</c:v>
                </c:pt>
                <c:pt idx="3672">
                  <c:v>203.04</c:v>
                </c:pt>
                <c:pt idx="3673">
                  <c:v>212.59</c:v>
                </c:pt>
                <c:pt idx="3674">
                  <c:v>171.79</c:v>
                </c:pt>
                <c:pt idx="3675">
                  <c:v>195.77</c:v>
                </c:pt>
                <c:pt idx="3676">
                  <c:v>174.96</c:v>
                </c:pt>
                <c:pt idx="3677">
                  <c:v>187.26</c:v>
                </c:pt>
                <c:pt idx="3678">
                  <c:v>237.16</c:v>
                </c:pt>
                <c:pt idx="3679">
                  <c:v>301.14999999999998</c:v>
                </c:pt>
                <c:pt idx="3680">
                  <c:v>288.95999999999998</c:v>
                </c:pt>
                <c:pt idx="3681">
                  <c:v>265.14999999999998</c:v>
                </c:pt>
                <c:pt idx="3682">
                  <c:v>198.75</c:v>
                </c:pt>
                <c:pt idx="3683">
                  <c:v>184.96</c:v>
                </c:pt>
                <c:pt idx="3684">
                  <c:v>259.41000000000003</c:v>
                </c:pt>
                <c:pt idx="3685">
                  <c:v>190.8</c:v>
                </c:pt>
                <c:pt idx="3686">
                  <c:v>193.66</c:v>
                </c:pt>
                <c:pt idx="3687">
                  <c:v>245.06</c:v>
                </c:pt>
                <c:pt idx="3688">
                  <c:v>212.78</c:v>
                </c:pt>
                <c:pt idx="3689">
                  <c:v>245.25</c:v>
                </c:pt>
                <c:pt idx="3690">
                  <c:v>206.83</c:v>
                </c:pt>
                <c:pt idx="3691">
                  <c:v>186.97</c:v>
                </c:pt>
                <c:pt idx="3692">
                  <c:v>229.04</c:v>
                </c:pt>
                <c:pt idx="3693">
                  <c:v>191.46</c:v>
                </c:pt>
                <c:pt idx="3694">
                  <c:v>188.08</c:v>
                </c:pt>
                <c:pt idx="3695">
                  <c:v>194.51</c:v>
                </c:pt>
                <c:pt idx="3696">
                  <c:v>180.71</c:v>
                </c:pt>
                <c:pt idx="3697">
                  <c:v>155.66999999999999</c:v>
                </c:pt>
                <c:pt idx="3698">
                  <c:v>183.62</c:v>
                </c:pt>
                <c:pt idx="3699">
                  <c:v>225.17</c:v>
                </c:pt>
                <c:pt idx="3700">
                  <c:v>162.12</c:v>
                </c:pt>
                <c:pt idx="3701">
                  <c:v>309.82</c:v>
                </c:pt>
                <c:pt idx="3702">
                  <c:v>704.38</c:v>
                </c:pt>
                <c:pt idx="3703">
                  <c:v>280.45</c:v>
                </c:pt>
                <c:pt idx="3704">
                  <c:v>396.99</c:v>
                </c:pt>
                <c:pt idx="3705">
                  <c:v>386.13</c:v>
                </c:pt>
                <c:pt idx="3706">
                  <c:v>70.13</c:v>
                </c:pt>
                <c:pt idx="3707">
                  <c:v>85.16</c:v>
                </c:pt>
                <c:pt idx="3708">
                  <c:v>30.09</c:v>
                </c:pt>
                <c:pt idx="3709">
                  <c:v>18.75</c:v>
                </c:pt>
                <c:pt idx="3710">
                  <c:v>16.399999999999999</c:v>
                </c:pt>
                <c:pt idx="3711">
                  <c:v>11.96</c:v>
                </c:pt>
                <c:pt idx="3712">
                  <c:v>11.45</c:v>
                </c:pt>
                <c:pt idx="3713">
                  <c:v>10.85</c:v>
                </c:pt>
                <c:pt idx="3714">
                  <c:v>13.97</c:v>
                </c:pt>
                <c:pt idx="3715">
                  <c:v>11.57</c:v>
                </c:pt>
                <c:pt idx="3716">
                  <c:v>14.43</c:v>
                </c:pt>
                <c:pt idx="3717">
                  <c:v>20.350000000000001</c:v>
                </c:pt>
                <c:pt idx="3718">
                  <c:v>21.93</c:v>
                </c:pt>
                <c:pt idx="3719">
                  <c:v>29.83</c:v>
                </c:pt>
                <c:pt idx="3720">
                  <c:v>30.99</c:v>
                </c:pt>
                <c:pt idx="3721">
                  <c:v>35.43</c:v>
                </c:pt>
                <c:pt idx="3722">
                  <c:v>32.119999999999997</c:v>
                </c:pt>
                <c:pt idx="3723">
                  <c:v>37.92</c:v>
                </c:pt>
                <c:pt idx="3724">
                  <c:v>47.65</c:v>
                </c:pt>
                <c:pt idx="3725">
                  <c:v>38.340000000000003</c:v>
                </c:pt>
                <c:pt idx="3726">
                  <c:v>32.47</c:v>
                </c:pt>
                <c:pt idx="3727">
                  <c:v>31.84</c:v>
                </c:pt>
                <c:pt idx="3728">
                  <c:v>50.41</c:v>
                </c:pt>
                <c:pt idx="3729">
                  <c:v>53</c:v>
                </c:pt>
                <c:pt idx="3730">
                  <c:v>53.02</c:v>
                </c:pt>
                <c:pt idx="3731">
                  <c:v>57.31</c:v>
                </c:pt>
                <c:pt idx="3732">
                  <c:v>91.81</c:v>
                </c:pt>
                <c:pt idx="3733">
                  <c:v>99.06</c:v>
                </c:pt>
                <c:pt idx="3734">
                  <c:v>86.66</c:v>
                </c:pt>
                <c:pt idx="3735">
                  <c:v>123.45</c:v>
                </c:pt>
                <c:pt idx="3736">
                  <c:v>160.91999999999999</c:v>
                </c:pt>
                <c:pt idx="3737">
                  <c:v>172.51</c:v>
                </c:pt>
                <c:pt idx="3738">
                  <c:v>144.32</c:v>
                </c:pt>
                <c:pt idx="3739">
                  <c:v>243.26</c:v>
                </c:pt>
                <c:pt idx="3740">
                  <c:v>289.43</c:v>
                </c:pt>
                <c:pt idx="3741">
                  <c:v>238</c:v>
                </c:pt>
                <c:pt idx="3742">
                  <c:v>210.19</c:v>
                </c:pt>
                <c:pt idx="3743">
                  <c:v>25.89</c:v>
                </c:pt>
                <c:pt idx="3744">
                  <c:v>20.6</c:v>
                </c:pt>
                <c:pt idx="3745">
                  <c:v>18.309999999999999</c:v>
                </c:pt>
                <c:pt idx="3746">
                  <c:v>26.57</c:v>
                </c:pt>
                <c:pt idx="3747">
                  <c:v>28.46</c:v>
                </c:pt>
                <c:pt idx="3748">
                  <c:v>26.25</c:v>
                </c:pt>
                <c:pt idx="3749">
                  <c:v>45.34</c:v>
                </c:pt>
                <c:pt idx="3750">
                  <c:v>59.2</c:v>
                </c:pt>
                <c:pt idx="3751">
                  <c:v>31.13</c:v>
                </c:pt>
                <c:pt idx="3752">
                  <c:v>138.1</c:v>
                </c:pt>
                <c:pt idx="3753">
                  <c:v>127.23</c:v>
                </c:pt>
                <c:pt idx="3754">
                  <c:v>105.25</c:v>
                </c:pt>
                <c:pt idx="3755">
                  <c:v>112.54</c:v>
                </c:pt>
                <c:pt idx="3756">
                  <c:v>104.44</c:v>
                </c:pt>
                <c:pt idx="3757">
                  <c:v>111.86</c:v>
                </c:pt>
                <c:pt idx="3758">
                  <c:v>93.33</c:v>
                </c:pt>
                <c:pt idx="3759">
                  <c:v>83.99</c:v>
                </c:pt>
                <c:pt idx="3760">
                  <c:v>83.78</c:v>
                </c:pt>
                <c:pt idx="3761">
                  <c:v>83.25</c:v>
                </c:pt>
                <c:pt idx="3762">
                  <c:v>95.22</c:v>
                </c:pt>
                <c:pt idx="3763">
                  <c:v>99.13</c:v>
                </c:pt>
                <c:pt idx="3764">
                  <c:v>65.77</c:v>
                </c:pt>
                <c:pt idx="3765">
                  <c:v>75.25</c:v>
                </c:pt>
                <c:pt idx="3766">
                  <c:v>82.41</c:v>
                </c:pt>
                <c:pt idx="3767">
                  <c:v>25.64</c:v>
                </c:pt>
                <c:pt idx="3768">
                  <c:v>62.48</c:v>
                </c:pt>
                <c:pt idx="3769">
                  <c:v>38.15</c:v>
                </c:pt>
                <c:pt idx="3770">
                  <c:v>170.28</c:v>
                </c:pt>
                <c:pt idx="3771">
                  <c:v>92.41</c:v>
                </c:pt>
                <c:pt idx="3772">
                  <c:v>81.78</c:v>
                </c:pt>
                <c:pt idx="3773">
                  <c:v>123.05</c:v>
                </c:pt>
                <c:pt idx="3774">
                  <c:v>99.25</c:v>
                </c:pt>
                <c:pt idx="3775">
                  <c:v>72.64</c:v>
                </c:pt>
                <c:pt idx="3776">
                  <c:v>122.62</c:v>
                </c:pt>
                <c:pt idx="3777">
                  <c:v>132.16</c:v>
                </c:pt>
                <c:pt idx="3778">
                  <c:v>111.76</c:v>
                </c:pt>
                <c:pt idx="3779">
                  <c:v>159.97999999999999</c:v>
                </c:pt>
                <c:pt idx="3780">
                  <c:v>157.32</c:v>
                </c:pt>
                <c:pt idx="3781">
                  <c:v>175.59</c:v>
                </c:pt>
                <c:pt idx="3782">
                  <c:v>177.54</c:v>
                </c:pt>
                <c:pt idx="3783">
                  <c:v>150.02000000000001</c:v>
                </c:pt>
                <c:pt idx="3784">
                  <c:v>140.61000000000001</c:v>
                </c:pt>
                <c:pt idx="3785">
                  <c:v>179.05</c:v>
                </c:pt>
                <c:pt idx="3786">
                  <c:v>143.18</c:v>
                </c:pt>
                <c:pt idx="3787">
                  <c:v>144.93</c:v>
                </c:pt>
                <c:pt idx="3788">
                  <c:v>161.84</c:v>
                </c:pt>
                <c:pt idx="3789">
                  <c:v>143.62</c:v>
                </c:pt>
                <c:pt idx="3790">
                  <c:v>156.91</c:v>
                </c:pt>
                <c:pt idx="3791">
                  <c:v>153.57</c:v>
                </c:pt>
                <c:pt idx="3792">
                  <c:v>139.94999999999999</c:v>
                </c:pt>
                <c:pt idx="3793">
                  <c:v>137.38999999999999</c:v>
                </c:pt>
                <c:pt idx="3794">
                  <c:v>142.88999999999999</c:v>
                </c:pt>
                <c:pt idx="3795">
                  <c:v>116.13</c:v>
                </c:pt>
                <c:pt idx="3796">
                  <c:v>149.58000000000001</c:v>
                </c:pt>
                <c:pt idx="3797">
                  <c:v>142.27000000000001</c:v>
                </c:pt>
                <c:pt idx="3798">
                  <c:v>127.94</c:v>
                </c:pt>
                <c:pt idx="3799">
                  <c:v>104.87</c:v>
                </c:pt>
                <c:pt idx="3800">
                  <c:v>203.79</c:v>
                </c:pt>
                <c:pt idx="3801">
                  <c:v>163.27000000000001</c:v>
                </c:pt>
                <c:pt idx="3802">
                  <c:v>201.88</c:v>
                </c:pt>
                <c:pt idx="3803">
                  <c:v>112.03</c:v>
                </c:pt>
                <c:pt idx="3804">
                  <c:v>81.03</c:v>
                </c:pt>
                <c:pt idx="3805">
                  <c:v>107.43</c:v>
                </c:pt>
                <c:pt idx="3806">
                  <c:v>128.30000000000001</c:v>
                </c:pt>
                <c:pt idx="3807">
                  <c:v>114.93</c:v>
                </c:pt>
                <c:pt idx="3808">
                  <c:v>173.05</c:v>
                </c:pt>
                <c:pt idx="3809">
                  <c:v>212.81</c:v>
                </c:pt>
                <c:pt idx="3810">
                  <c:v>150.07</c:v>
                </c:pt>
                <c:pt idx="3811">
                  <c:v>215.3</c:v>
                </c:pt>
                <c:pt idx="3812">
                  <c:v>259.95</c:v>
                </c:pt>
                <c:pt idx="3813">
                  <c:v>275</c:v>
                </c:pt>
                <c:pt idx="3814">
                  <c:v>270.43</c:v>
                </c:pt>
                <c:pt idx="3815">
                  <c:v>279.14999999999998</c:v>
                </c:pt>
                <c:pt idx="3816">
                  <c:v>277.64999999999998</c:v>
                </c:pt>
                <c:pt idx="3817">
                  <c:v>306.64</c:v>
                </c:pt>
                <c:pt idx="3818">
                  <c:v>203.92</c:v>
                </c:pt>
                <c:pt idx="3819">
                  <c:v>191.04</c:v>
                </c:pt>
                <c:pt idx="3820">
                  <c:v>229.24</c:v>
                </c:pt>
                <c:pt idx="3821">
                  <c:v>162.01</c:v>
                </c:pt>
                <c:pt idx="3822">
                  <c:v>136.09</c:v>
                </c:pt>
                <c:pt idx="3823">
                  <c:v>149.37</c:v>
                </c:pt>
                <c:pt idx="3824">
                  <c:v>111.68</c:v>
                </c:pt>
                <c:pt idx="3825">
                  <c:v>104.76</c:v>
                </c:pt>
                <c:pt idx="3826">
                  <c:v>106.03</c:v>
                </c:pt>
                <c:pt idx="3827">
                  <c:v>94.42</c:v>
                </c:pt>
                <c:pt idx="3828">
                  <c:v>131.59</c:v>
                </c:pt>
                <c:pt idx="3829">
                  <c:v>139.36000000000001</c:v>
                </c:pt>
                <c:pt idx="3830">
                  <c:v>146.94999999999999</c:v>
                </c:pt>
                <c:pt idx="3831">
                  <c:v>151.76</c:v>
                </c:pt>
                <c:pt idx="3832">
                  <c:v>166.53</c:v>
                </c:pt>
                <c:pt idx="3833">
                  <c:v>198.27</c:v>
                </c:pt>
                <c:pt idx="3834">
                  <c:v>174.38</c:v>
                </c:pt>
                <c:pt idx="3835">
                  <c:v>116.61</c:v>
                </c:pt>
                <c:pt idx="3836">
                  <c:v>160.54</c:v>
                </c:pt>
                <c:pt idx="3837">
                  <c:v>216.32</c:v>
                </c:pt>
                <c:pt idx="3838">
                  <c:v>196.96</c:v>
                </c:pt>
                <c:pt idx="3839">
                  <c:v>197.07</c:v>
                </c:pt>
                <c:pt idx="3840">
                  <c:v>182.24</c:v>
                </c:pt>
                <c:pt idx="3841">
                  <c:v>174.08</c:v>
                </c:pt>
                <c:pt idx="3842">
                  <c:v>268.45999999999998</c:v>
                </c:pt>
                <c:pt idx="3843">
                  <c:v>364.39</c:v>
                </c:pt>
                <c:pt idx="3844">
                  <c:v>383.07</c:v>
                </c:pt>
                <c:pt idx="3845">
                  <c:v>380.51</c:v>
                </c:pt>
                <c:pt idx="3846">
                  <c:v>338.2</c:v>
                </c:pt>
                <c:pt idx="3847">
                  <c:v>326.57</c:v>
                </c:pt>
                <c:pt idx="3848">
                  <c:v>348.43</c:v>
                </c:pt>
                <c:pt idx="3849">
                  <c:v>323.98</c:v>
                </c:pt>
                <c:pt idx="3850">
                  <c:v>185.7</c:v>
                </c:pt>
                <c:pt idx="3851">
                  <c:v>306.04000000000002</c:v>
                </c:pt>
                <c:pt idx="3852">
                  <c:v>310.02</c:v>
                </c:pt>
                <c:pt idx="3853">
                  <c:v>359.85</c:v>
                </c:pt>
                <c:pt idx="3854">
                  <c:v>335.75</c:v>
                </c:pt>
                <c:pt idx="3855">
                  <c:v>416.92</c:v>
                </c:pt>
                <c:pt idx="3856">
                  <c:v>97.96</c:v>
                </c:pt>
                <c:pt idx="3857">
                  <c:v>128.59</c:v>
                </c:pt>
                <c:pt idx="3858">
                  <c:v>115.54</c:v>
                </c:pt>
                <c:pt idx="3859">
                  <c:v>158.53</c:v>
                </c:pt>
                <c:pt idx="3860">
                  <c:v>120.79</c:v>
                </c:pt>
                <c:pt idx="3861">
                  <c:v>113.44</c:v>
                </c:pt>
                <c:pt idx="3862">
                  <c:v>95.64</c:v>
                </c:pt>
                <c:pt idx="3863">
                  <c:v>99.04</c:v>
                </c:pt>
                <c:pt idx="3864">
                  <c:v>92.7</c:v>
                </c:pt>
                <c:pt idx="3865">
                  <c:v>120.12</c:v>
                </c:pt>
                <c:pt idx="3866">
                  <c:v>111.87</c:v>
                </c:pt>
                <c:pt idx="3867">
                  <c:v>115.63</c:v>
                </c:pt>
                <c:pt idx="3868">
                  <c:v>129.34</c:v>
                </c:pt>
                <c:pt idx="3869">
                  <c:v>120.67</c:v>
                </c:pt>
                <c:pt idx="3870">
                  <c:v>133.76</c:v>
                </c:pt>
                <c:pt idx="3871">
                  <c:v>124.66</c:v>
                </c:pt>
                <c:pt idx="3872">
                  <c:v>84.87</c:v>
                </c:pt>
                <c:pt idx="3873">
                  <c:v>133.41</c:v>
                </c:pt>
                <c:pt idx="3874">
                  <c:v>125.9</c:v>
                </c:pt>
                <c:pt idx="3875">
                  <c:v>138.47999999999999</c:v>
                </c:pt>
                <c:pt idx="3876">
                  <c:v>138</c:v>
                </c:pt>
                <c:pt idx="3877">
                  <c:v>122.29</c:v>
                </c:pt>
                <c:pt idx="3878">
                  <c:v>116.86</c:v>
                </c:pt>
                <c:pt idx="3879">
                  <c:v>136.69999999999999</c:v>
                </c:pt>
                <c:pt idx="3880">
                  <c:v>88.81</c:v>
                </c:pt>
                <c:pt idx="3881">
                  <c:v>94.32</c:v>
                </c:pt>
                <c:pt idx="3882">
                  <c:v>120.97</c:v>
                </c:pt>
                <c:pt idx="3883">
                  <c:v>104.3</c:v>
                </c:pt>
                <c:pt idx="3884">
                  <c:v>87.54</c:v>
                </c:pt>
                <c:pt idx="3885">
                  <c:v>99.58</c:v>
                </c:pt>
                <c:pt idx="3886">
                  <c:v>55.69</c:v>
                </c:pt>
                <c:pt idx="3887">
                  <c:v>82.88</c:v>
                </c:pt>
                <c:pt idx="3888">
                  <c:v>92.31</c:v>
                </c:pt>
                <c:pt idx="3889">
                  <c:v>106.5</c:v>
                </c:pt>
                <c:pt idx="3890">
                  <c:v>88.44</c:v>
                </c:pt>
                <c:pt idx="3891">
                  <c:v>104.09</c:v>
                </c:pt>
                <c:pt idx="3892">
                  <c:v>93.53</c:v>
                </c:pt>
                <c:pt idx="3893">
                  <c:v>98.18</c:v>
                </c:pt>
                <c:pt idx="3894">
                  <c:v>81.849999999999994</c:v>
                </c:pt>
                <c:pt idx="3895">
                  <c:v>71.64</c:v>
                </c:pt>
                <c:pt idx="3896">
                  <c:v>87.85</c:v>
                </c:pt>
                <c:pt idx="3897">
                  <c:v>98.91</c:v>
                </c:pt>
                <c:pt idx="3898">
                  <c:v>112.73</c:v>
                </c:pt>
                <c:pt idx="3899">
                  <c:v>117.28</c:v>
                </c:pt>
                <c:pt idx="3900">
                  <c:v>142.46</c:v>
                </c:pt>
                <c:pt idx="3901">
                  <c:v>82.9</c:v>
                </c:pt>
                <c:pt idx="3902">
                  <c:v>84.98</c:v>
                </c:pt>
                <c:pt idx="3903">
                  <c:v>77.2</c:v>
                </c:pt>
                <c:pt idx="3904">
                  <c:v>92.04</c:v>
                </c:pt>
                <c:pt idx="3905">
                  <c:v>73.650000000000006</c:v>
                </c:pt>
                <c:pt idx="3906">
                  <c:v>39.46</c:v>
                </c:pt>
                <c:pt idx="3907">
                  <c:v>68.959999999999994</c:v>
                </c:pt>
                <c:pt idx="3908">
                  <c:v>103.54</c:v>
                </c:pt>
                <c:pt idx="3909">
                  <c:v>127.13</c:v>
                </c:pt>
                <c:pt idx="3910">
                  <c:v>62.07</c:v>
                </c:pt>
                <c:pt idx="3911">
                  <c:v>72.11</c:v>
                </c:pt>
                <c:pt idx="3912">
                  <c:v>71.3</c:v>
                </c:pt>
                <c:pt idx="3913">
                  <c:v>85.6</c:v>
                </c:pt>
                <c:pt idx="3914">
                  <c:v>115.75</c:v>
                </c:pt>
                <c:pt idx="3915">
                  <c:v>88.35</c:v>
                </c:pt>
                <c:pt idx="3916">
                  <c:v>81.47</c:v>
                </c:pt>
                <c:pt idx="3917">
                  <c:v>122.28</c:v>
                </c:pt>
                <c:pt idx="3918">
                  <c:v>115.52</c:v>
                </c:pt>
                <c:pt idx="3919">
                  <c:v>138.83000000000001</c:v>
                </c:pt>
                <c:pt idx="3920">
                  <c:v>120.62</c:v>
                </c:pt>
                <c:pt idx="3921">
                  <c:v>137.77000000000001</c:v>
                </c:pt>
                <c:pt idx="3922">
                  <c:v>176.47</c:v>
                </c:pt>
                <c:pt idx="3923">
                  <c:v>126.03</c:v>
                </c:pt>
                <c:pt idx="3924">
                  <c:v>140.93</c:v>
                </c:pt>
                <c:pt idx="3925">
                  <c:v>123.6</c:v>
                </c:pt>
                <c:pt idx="3926">
                  <c:v>106.91</c:v>
                </c:pt>
                <c:pt idx="3927">
                  <c:v>110.54</c:v>
                </c:pt>
                <c:pt idx="3928">
                  <c:v>138.59</c:v>
                </c:pt>
                <c:pt idx="3929">
                  <c:v>102.43</c:v>
                </c:pt>
                <c:pt idx="3930">
                  <c:v>105.19</c:v>
                </c:pt>
                <c:pt idx="3931">
                  <c:v>112.12</c:v>
                </c:pt>
                <c:pt idx="3932">
                  <c:v>112.49</c:v>
                </c:pt>
                <c:pt idx="3933">
                  <c:v>86.98</c:v>
                </c:pt>
                <c:pt idx="3934">
                  <c:v>76.400000000000006</c:v>
                </c:pt>
                <c:pt idx="3935">
                  <c:v>108.79</c:v>
                </c:pt>
                <c:pt idx="3936">
                  <c:v>113.29</c:v>
                </c:pt>
                <c:pt idx="3937">
                  <c:v>95.59</c:v>
                </c:pt>
                <c:pt idx="3938">
                  <c:v>80.099999999999994</c:v>
                </c:pt>
                <c:pt idx="3939">
                  <c:v>79.11</c:v>
                </c:pt>
                <c:pt idx="3940">
                  <c:v>74.44</c:v>
                </c:pt>
                <c:pt idx="3941">
                  <c:v>85.67</c:v>
                </c:pt>
                <c:pt idx="3942">
                  <c:v>85.39</c:v>
                </c:pt>
                <c:pt idx="3943">
                  <c:v>64.56</c:v>
                </c:pt>
                <c:pt idx="3944">
                  <c:v>68.77</c:v>
                </c:pt>
                <c:pt idx="3945">
                  <c:v>48.75</c:v>
                </c:pt>
                <c:pt idx="3946">
                  <c:v>58.32</c:v>
                </c:pt>
                <c:pt idx="3947">
                  <c:v>61.56</c:v>
                </c:pt>
                <c:pt idx="3948">
                  <c:v>76.42</c:v>
                </c:pt>
                <c:pt idx="3949">
                  <c:v>64.16</c:v>
                </c:pt>
                <c:pt idx="3950">
                  <c:v>55.34</c:v>
                </c:pt>
                <c:pt idx="3951">
                  <c:v>63.94</c:v>
                </c:pt>
                <c:pt idx="3952">
                  <c:v>55.33</c:v>
                </c:pt>
                <c:pt idx="3953">
                  <c:v>80.89</c:v>
                </c:pt>
                <c:pt idx="3954">
                  <c:v>105.35</c:v>
                </c:pt>
                <c:pt idx="3955">
                  <c:v>100.82</c:v>
                </c:pt>
                <c:pt idx="3956">
                  <c:v>111.2</c:v>
                </c:pt>
                <c:pt idx="3957">
                  <c:v>139.33000000000001</c:v>
                </c:pt>
                <c:pt idx="3958">
                  <c:v>129.5</c:v>
                </c:pt>
                <c:pt idx="3959">
                  <c:v>116.84</c:v>
                </c:pt>
                <c:pt idx="3960">
                  <c:v>122.46</c:v>
                </c:pt>
                <c:pt idx="3961">
                  <c:v>137.91</c:v>
                </c:pt>
                <c:pt idx="3962">
                  <c:v>141.18</c:v>
                </c:pt>
                <c:pt idx="3963">
                  <c:v>170</c:v>
                </c:pt>
                <c:pt idx="3964">
                  <c:v>156.88</c:v>
                </c:pt>
                <c:pt idx="3965">
                  <c:v>180.04</c:v>
                </c:pt>
                <c:pt idx="3966">
                  <c:v>121.71</c:v>
                </c:pt>
                <c:pt idx="3967">
                  <c:v>130.99</c:v>
                </c:pt>
                <c:pt idx="3968">
                  <c:v>156.19</c:v>
                </c:pt>
                <c:pt idx="3969">
                  <c:v>111.67</c:v>
                </c:pt>
                <c:pt idx="3970">
                  <c:v>104.46</c:v>
                </c:pt>
                <c:pt idx="3971">
                  <c:v>108.19</c:v>
                </c:pt>
                <c:pt idx="3972">
                  <c:v>103.98</c:v>
                </c:pt>
                <c:pt idx="3973">
                  <c:v>84.83</c:v>
                </c:pt>
                <c:pt idx="3974">
                  <c:v>80.28</c:v>
                </c:pt>
                <c:pt idx="3975">
                  <c:v>113.45</c:v>
                </c:pt>
                <c:pt idx="3976">
                  <c:v>103.96</c:v>
                </c:pt>
                <c:pt idx="3977">
                  <c:v>109.65</c:v>
                </c:pt>
                <c:pt idx="3978">
                  <c:v>106.17</c:v>
                </c:pt>
                <c:pt idx="3979">
                  <c:v>94.99</c:v>
                </c:pt>
                <c:pt idx="3980">
                  <c:v>97.35</c:v>
                </c:pt>
                <c:pt idx="3981">
                  <c:v>51.14</c:v>
                </c:pt>
                <c:pt idx="3982">
                  <c:v>50.71</c:v>
                </c:pt>
                <c:pt idx="3983">
                  <c:v>79.41</c:v>
                </c:pt>
                <c:pt idx="3984">
                  <c:v>45.78</c:v>
                </c:pt>
                <c:pt idx="3985">
                  <c:v>33.79</c:v>
                </c:pt>
                <c:pt idx="3986">
                  <c:v>57.51</c:v>
                </c:pt>
                <c:pt idx="3987">
                  <c:v>68.56</c:v>
                </c:pt>
                <c:pt idx="3988">
                  <c:v>55.37</c:v>
                </c:pt>
                <c:pt idx="3989">
                  <c:v>51.31</c:v>
                </c:pt>
                <c:pt idx="3990">
                  <c:v>53.11</c:v>
                </c:pt>
                <c:pt idx="3991">
                  <c:v>57.13</c:v>
                </c:pt>
                <c:pt idx="3992">
                  <c:v>44.62</c:v>
                </c:pt>
                <c:pt idx="3993">
                  <c:v>52.94</c:v>
                </c:pt>
                <c:pt idx="3994">
                  <c:v>69.150000000000006</c:v>
                </c:pt>
                <c:pt idx="3995">
                  <c:v>74.91</c:v>
                </c:pt>
                <c:pt idx="3996">
                  <c:v>109.32</c:v>
                </c:pt>
                <c:pt idx="3997">
                  <c:v>146.79</c:v>
                </c:pt>
                <c:pt idx="3998">
                  <c:v>117.02</c:v>
                </c:pt>
                <c:pt idx="3999">
                  <c:v>109.05</c:v>
                </c:pt>
                <c:pt idx="4000">
                  <c:v>90.44</c:v>
                </c:pt>
                <c:pt idx="4001">
                  <c:v>60.93</c:v>
                </c:pt>
                <c:pt idx="4002">
                  <c:v>45.8</c:v>
                </c:pt>
                <c:pt idx="4003">
                  <c:v>53.5</c:v>
                </c:pt>
                <c:pt idx="4004">
                  <c:v>57.55</c:v>
                </c:pt>
                <c:pt idx="4005">
                  <c:v>44.63</c:v>
                </c:pt>
                <c:pt idx="4006">
                  <c:v>46.63</c:v>
                </c:pt>
                <c:pt idx="4007">
                  <c:v>69.709999999999994</c:v>
                </c:pt>
                <c:pt idx="4008">
                  <c:v>56.17</c:v>
                </c:pt>
                <c:pt idx="4009">
                  <c:v>91.48</c:v>
                </c:pt>
                <c:pt idx="4010">
                  <c:v>307.75</c:v>
                </c:pt>
                <c:pt idx="4011">
                  <c:v>302.60000000000002</c:v>
                </c:pt>
                <c:pt idx="4012">
                  <c:v>278.45</c:v>
                </c:pt>
                <c:pt idx="4013">
                  <c:v>276.48</c:v>
                </c:pt>
                <c:pt idx="4014">
                  <c:v>237.87</c:v>
                </c:pt>
                <c:pt idx="4015">
                  <c:v>321.72000000000003</c:v>
                </c:pt>
                <c:pt idx="4016">
                  <c:v>180.24</c:v>
                </c:pt>
                <c:pt idx="4017">
                  <c:v>201.46</c:v>
                </c:pt>
                <c:pt idx="4018">
                  <c:v>183.52</c:v>
                </c:pt>
                <c:pt idx="4019">
                  <c:v>163.06</c:v>
                </c:pt>
                <c:pt idx="4020">
                  <c:v>150.13999999999999</c:v>
                </c:pt>
                <c:pt idx="4021">
                  <c:v>191.94</c:v>
                </c:pt>
                <c:pt idx="4022">
                  <c:v>189.8</c:v>
                </c:pt>
                <c:pt idx="4023">
                  <c:v>193.36</c:v>
                </c:pt>
                <c:pt idx="4024">
                  <c:v>201.4</c:v>
                </c:pt>
                <c:pt idx="4025">
                  <c:v>172.04</c:v>
                </c:pt>
                <c:pt idx="4026">
                  <c:v>143.65</c:v>
                </c:pt>
                <c:pt idx="4027">
                  <c:v>172.69</c:v>
                </c:pt>
                <c:pt idx="4028">
                  <c:v>140.09</c:v>
                </c:pt>
                <c:pt idx="4029">
                  <c:v>109.11</c:v>
                </c:pt>
                <c:pt idx="4030">
                  <c:v>140.87</c:v>
                </c:pt>
                <c:pt idx="4031">
                  <c:v>118.75</c:v>
                </c:pt>
                <c:pt idx="4032">
                  <c:v>86.61</c:v>
                </c:pt>
                <c:pt idx="4033">
                  <c:v>128.61000000000001</c:v>
                </c:pt>
                <c:pt idx="4034">
                  <c:v>171.21</c:v>
                </c:pt>
                <c:pt idx="4035">
                  <c:v>115.96</c:v>
                </c:pt>
                <c:pt idx="4036">
                  <c:v>143.91999999999999</c:v>
                </c:pt>
                <c:pt idx="4037">
                  <c:v>136.57</c:v>
                </c:pt>
                <c:pt idx="4038">
                  <c:v>133.19999999999999</c:v>
                </c:pt>
                <c:pt idx="4039">
                  <c:v>128.27000000000001</c:v>
                </c:pt>
                <c:pt idx="4040">
                  <c:v>143.31</c:v>
                </c:pt>
                <c:pt idx="4041">
                  <c:v>159.57</c:v>
                </c:pt>
                <c:pt idx="4042">
                  <c:v>123.8</c:v>
                </c:pt>
                <c:pt idx="4043">
                  <c:v>146.44</c:v>
                </c:pt>
                <c:pt idx="4044">
                  <c:v>159.33000000000001</c:v>
                </c:pt>
                <c:pt idx="4045">
                  <c:v>138.99</c:v>
                </c:pt>
                <c:pt idx="4046">
                  <c:v>120.3</c:v>
                </c:pt>
                <c:pt idx="4047">
                  <c:v>101.97</c:v>
                </c:pt>
                <c:pt idx="4048">
                  <c:v>178.25</c:v>
                </c:pt>
                <c:pt idx="4049">
                  <c:v>119.74</c:v>
                </c:pt>
                <c:pt idx="4050">
                  <c:v>178.09</c:v>
                </c:pt>
                <c:pt idx="4051">
                  <c:v>161.15</c:v>
                </c:pt>
                <c:pt idx="4052">
                  <c:v>170.45</c:v>
                </c:pt>
                <c:pt idx="4053">
                  <c:v>169.98</c:v>
                </c:pt>
                <c:pt idx="4054">
                  <c:v>195.3</c:v>
                </c:pt>
                <c:pt idx="4055">
                  <c:v>182.45</c:v>
                </c:pt>
                <c:pt idx="4056">
                  <c:v>186.58</c:v>
                </c:pt>
                <c:pt idx="4057">
                  <c:v>333.83</c:v>
                </c:pt>
                <c:pt idx="4058">
                  <c:v>247.33</c:v>
                </c:pt>
                <c:pt idx="4059">
                  <c:v>282.95999999999998</c:v>
                </c:pt>
                <c:pt idx="4060">
                  <c:v>328.46</c:v>
                </c:pt>
                <c:pt idx="4061">
                  <c:v>291.98</c:v>
                </c:pt>
                <c:pt idx="4062">
                  <c:v>374.26</c:v>
                </c:pt>
                <c:pt idx="4063">
                  <c:v>218.25</c:v>
                </c:pt>
                <c:pt idx="4064">
                  <c:v>237.55</c:v>
                </c:pt>
                <c:pt idx="4065">
                  <c:v>225.73</c:v>
                </c:pt>
                <c:pt idx="4066">
                  <c:v>211.1</c:v>
                </c:pt>
                <c:pt idx="4067">
                  <c:v>256.49</c:v>
                </c:pt>
                <c:pt idx="4068">
                  <c:v>138.18</c:v>
                </c:pt>
                <c:pt idx="4069">
                  <c:v>41.73</c:v>
                </c:pt>
                <c:pt idx="4070">
                  <c:v>52.47</c:v>
                </c:pt>
                <c:pt idx="4071">
                  <c:v>51.89</c:v>
                </c:pt>
                <c:pt idx="4072">
                  <c:v>45.06</c:v>
                </c:pt>
                <c:pt idx="4073">
                  <c:v>50.16</c:v>
                </c:pt>
                <c:pt idx="4074">
                  <c:v>77.59</c:v>
                </c:pt>
                <c:pt idx="4075">
                  <c:v>202.58</c:v>
                </c:pt>
                <c:pt idx="4076">
                  <c:v>181.41</c:v>
                </c:pt>
                <c:pt idx="4077">
                  <c:v>172.71</c:v>
                </c:pt>
                <c:pt idx="4078">
                  <c:v>190.68</c:v>
                </c:pt>
                <c:pt idx="4079">
                  <c:v>220.46</c:v>
                </c:pt>
                <c:pt idx="4080">
                  <c:v>254.63</c:v>
                </c:pt>
                <c:pt idx="4081">
                  <c:v>290.52</c:v>
                </c:pt>
                <c:pt idx="4082">
                  <c:v>266.54000000000002</c:v>
                </c:pt>
                <c:pt idx="4083">
                  <c:v>180.77</c:v>
                </c:pt>
                <c:pt idx="4084">
                  <c:v>355.92</c:v>
                </c:pt>
                <c:pt idx="4085">
                  <c:v>265.31</c:v>
                </c:pt>
                <c:pt idx="4086">
                  <c:v>270.61</c:v>
                </c:pt>
                <c:pt idx="4087">
                  <c:v>246.85</c:v>
                </c:pt>
                <c:pt idx="4088">
                  <c:v>230.7</c:v>
                </c:pt>
                <c:pt idx="4089">
                  <c:v>199.67</c:v>
                </c:pt>
                <c:pt idx="4090">
                  <c:v>535.39</c:v>
                </c:pt>
                <c:pt idx="4091">
                  <c:v>590.78</c:v>
                </c:pt>
                <c:pt idx="4092">
                  <c:v>487.58</c:v>
                </c:pt>
                <c:pt idx="4093">
                  <c:v>428.73</c:v>
                </c:pt>
                <c:pt idx="4094">
                  <c:v>365.47</c:v>
                </c:pt>
                <c:pt idx="4095">
                  <c:v>411.4</c:v>
                </c:pt>
                <c:pt idx="4096">
                  <c:v>374.83</c:v>
                </c:pt>
                <c:pt idx="4097">
                  <c:v>422.67</c:v>
                </c:pt>
                <c:pt idx="4098">
                  <c:v>304.97000000000003</c:v>
                </c:pt>
                <c:pt idx="4099">
                  <c:v>320.06</c:v>
                </c:pt>
                <c:pt idx="4100">
                  <c:v>397.06</c:v>
                </c:pt>
                <c:pt idx="4101">
                  <c:v>280.99</c:v>
                </c:pt>
                <c:pt idx="4102">
                  <c:v>328.97</c:v>
                </c:pt>
                <c:pt idx="4103">
                  <c:v>372.71</c:v>
                </c:pt>
                <c:pt idx="4104">
                  <c:v>328.29</c:v>
                </c:pt>
                <c:pt idx="4105">
                  <c:v>304.2</c:v>
                </c:pt>
                <c:pt idx="4106">
                  <c:v>220.52</c:v>
                </c:pt>
                <c:pt idx="4107">
                  <c:v>230.28</c:v>
                </c:pt>
                <c:pt idx="4108">
                  <c:v>261.17</c:v>
                </c:pt>
                <c:pt idx="4109">
                  <c:v>207.84</c:v>
                </c:pt>
                <c:pt idx="4110">
                  <c:v>247.56</c:v>
                </c:pt>
                <c:pt idx="4111">
                  <c:v>238.85</c:v>
                </c:pt>
                <c:pt idx="4112">
                  <c:v>208.9</c:v>
                </c:pt>
                <c:pt idx="4113">
                  <c:v>199.86</c:v>
                </c:pt>
                <c:pt idx="4114">
                  <c:v>218.36</c:v>
                </c:pt>
                <c:pt idx="4115">
                  <c:v>199.12</c:v>
                </c:pt>
                <c:pt idx="4116">
                  <c:v>247.27</c:v>
                </c:pt>
                <c:pt idx="4117">
                  <c:v>280.54000000000002</c:v>
                </c:pt>
                <c:pt idx="4118">
                  <c:v>229.68</c:v>
                </c:pt>
                <c:pt idx="4119">
                  <c:v>221.15</c:v>
                </c:pt>
                <c:pt idx="4120">
                  <c:v>211.36</c:v>
                </c:pt>
                <c:pt idx="4121">
                  <c:v>236.8</c:v>
                </c:pt>
                <c:pt idx="4122">
                  <c:v>214.57</c:v>
                </c:pt>
                <c:pt idx="4123">
                  <c:v>195.46</c:v>
                </c:pt>
                <c:pt idx="4124">
                  <c:v>209.35</c:v>
                </c:pt>
                <c:pt idx="4125">
                  <c:v>175.71</c:v>
                </c:pt>
                <c:pt idx="4126">
                  <c:v>230.66</c:v>
                </c:pt>
                <c:pt idx="4127">
                  <c:v>173.85</c:v>
                </c:pt>
                <c:pt idx="4128">
                  <c:v>142.01</c:v>
                </c:pt>
                <c:pt idx="4129">
                  <c:v>192.68</c:v>
                </c:pt>
                <c:pt idx="4130">
                  <c:v>213.13</c:v>
                </c:pt>
                <c:pt idx="4131">
                  <c:v>179.5</c:v>
                </c:pt>
                <c:pt idx="4132">
                  <c:v>219.08</c:v>
                </c:pt>
                <c:pt idx="4133">
                  <c:v>209.32</c:v>
                </c:pt>
                <c:pt idx="4134">
                  <c:v>250.35</c:v>
                </c:pt>
                <c:pt idx="4135">
                  <c:v>162.07</c:v>
                </c:pt>
                <c:pt idx="4136">
                  <c:v>211.57</c:v>
                </c:pt>
                <c:pt idx="4137">
                  <c:v>230</c:v>
                </c:pt>
                <c:pt idx="4138">
                  <c:v>340.88</c:v>
                </c:pt>
                <c:pt idx="4139">
                  <c:v>242.67</c:v>
                </c:pt>
                <c:pt idx="4140">
                  <c:v>152.44</c:v>
                </c:pt>
                <c:pt idx="4141">
                  <c:v>171.85</c:v>
                </c:pt>
                <c:pt idx="4142">
                  <c:v>212.62</c:v>
                </c:pt>
                <c:pt idx="4143">
                  <c:v>147.35</c:v>
                </c:pt>
                <c:pt idx="4144">
                  <c:v>322.31</c:v>
                </c:pt>
                <c:pt idx="4145">
                  <c:v>238.03</c:v>
                </c:pt>
                <c:pt idx="4146">
                  <c:v>168.31</c:v>
                </c:pt>
                <c:pt idx="4147">
                  <c:v>291.10000000000002</c:v>
                </c:pt>
                <c:pt idx="4148">
                  <c:v>144.72999999999999</c:v>
                </c:pt>
                <c:pt idx="4149">
                  <c:v>149.08000000000001</c:v>
                </c:pt>
                <c:pt idx="4150">
                  <c:v>175.49</c:v>
                </c:pt>
                <c:pt idx="4151">
                  <c:v>197.36</c:v>
                </c:pt>
                <c:pt idx="4152">
                  <c:v>234.51</c:v>
                </c:pt>
                <c:pt idx="4153">
                  <c:v>256.45</c:v>
                </c:pt>
                <c:pt idx="4154">
                  <c:v>212.56</c:v>
                </c:pt>
                <c:pt idx="4155">
                  <c:v>235.24</c:v>
                </c:pt>
                <c:pt idx="4156">
                  <c:v>229.73</c:v>
                </c:pt>
                <c:pt idx="4157">
                  <c:v>235.46</c:v>
                </c:pt>
                <c:pt idx="4158">
                  <c:v>530.22</c:v>
                </c:pt>
                <c:pt idx="4159">
                  <c:v>537.77</c:v>
                </c:pt>
                <c:pt idx="4160">
                  <c:v>492.5</c:v>
                </c:pt>
                <c:pt idx="4161">
                  <c:v>452.35</c:v>
                </c:pt>
                <c:pt idx="4162">
                  <c:v>312.87</c:v>
                </c:pt>
                <c:pt idx="4163">
                  <c:v>278.25</c:v>
                </c:pt>
                <c:pt idx="4164">
                  <c:v>264.92</c:v>
                </c:pt>
                <c:pt idx="4165">
                  <c:v>305.29000000000002</c:v>
                </c:pt>
                <c:pt idx="4166">
                  <c:v>223.76</c:v>
                </c:pt>
                <c:pt idx="4167">
                  <c:v>330.01</c:v>
                </c:pt>
                <c:pt idx="4168">
                  <c:v>691.15</c:v>
                </c:pt>
                <c:pt idx="4169">
                  <c:v>496.59</c:v>
                </c:pt>
                <c:pt idx="4170">
                  <c:v>273.23</c:v>
                </c:pt>
                <c:pt idx="4171">
                  <c:v>265.45</c:v>
                </c:pt>
                <c:pt idx="4172">
                  <c:v>287.98</c:v>
                </c:pt>
                <c:pt idx="4173">
                  <c:v>262.99</c:v>
                </c:pt>
                <c:pt idx="4174">
                  <c:v>263.36</c:v>
                </c:pt>
                <c:pt idx="4175">
                  <c:v>268.39999999999998</c:v>
                </c:pt>
                <c:pt idx="4176">
                  <c:v>247.4</c:v>
                </c:pt>
                <c:pt idx="4177">
                  <c:v>215.47</c:v>
                </c:pt>
                <c:pt idx="4178">
                  <c:v>276.49</c:v>
                </c:pt>
                <c:pt idx="4179">
                  <c:v>270.82</c:v>
                </c:pt>
                <c:pt idx="4180">
                  <c:v>345.28</c:v>
                </c:pt>
                <c:pt idx="4181">
                  <c:v>529.76</c:v>
                </c:pt>
                <c:pt idx="4182">
                  <c:v>370.71</c:v>
                </c:pt>
                <c:pt idx="4183">
                  <c:v>753.21</c:v>
                </c:pt>
                <c:pt idx="4184">
                  <c:v>320.39</c:v>
                </c:pt>
                <c:pt idx="4185">
                  <c:v>459.49</c:v>
                </c:pt>
                <c:pt idx="4186">
                  <c:v>222.31</c:v>
                </c:pt>
                <c:pt idx="4187">
                  <c:v>597.48</c:v>
                </c:pt>
                <c:pt idx="4188">
                  <c:v>370.58</c:v>
                </c:pt>
                <c:pt idx="4189">
                  <c:v>416.26</c:v>
                </c:pt>
                <c:pt idx="4190">
                  <c:v>420.15</c:v>
                </c:pt>
                <c:pt idx="4191">
                  <c:v>822.24</c:v>
                </c:pt>
                <c:pt idx="4192">
                  <c:v>205.36</c:v>
                </c:pt>
                <c:pt idx="4193">
                  <c:v>323.76</c:v>
                </c:pt>
                <c:pt idx="4194">
                  <c:v>300.68</c:v>
                </c:pt>
                <c:pt idx="4195">
                  <c:v>475.29</c:v>
                </c:pt>
                <c:pt idx="4196">
                  <c:v>428.05</c:v>
                </c:pt>
                <c:pt idx="4197">
                  <c:v>654.69000000000005</c:v>
                </c:pt>
                <c:pt idx="4198">
                  <c:v>474.25</c:v>
                </c:pt>
                <c:pt idx="4199">
                  <c:v>600.67999999999995</c:v>
                </c:pt>
                <c:pt idx="4200">
                  <c:v>488.83</c:v>
                </c:pt>
                <c:pt idx="4201">
                  <c:v>686.91</c:v>
                </c:pt>
                <c:pt idx="4202">
                  <c:v>605.77</c:v>
                </c:pt>
                <c:pt idx="4203">
                  <c:v>327.99</c:v>
                </c:pt>
                <c:pt idx="4204">
                  <c:v>512.95000000000005</c:v>
                </c:pt>
                <c:pt idx="4205">
                  <c:v>340.34</c:v>
                </c:pt>
                <c:pt idx="4206">
                  <c:v>239.42</c:v>
                </c:pt>
                <c:pt idx="4207">
                  <c:v>264.42</c:v>
                </c:pt>
                <c:pt idx="4208">
                  <c:v>271.10000000000002</c:v>
                </c:pt>
                <c:pt idx="4209">
                  <c:v>195.42</c:v>
                </c:pt>
                <c:pt idx="4210">
                  <c:v>172.86</c:v>
                </c:pt>
                <c:pt idx="4211">
                  <c:v>234.88</c:v>
                </c:pt>
                <c:pt idx="4212">
                  <c:v>165.16</c:v>
                </c:pt>
                <c:pt idx="4213">
                  <c:v>146.86000000000001</c:v>
                </c:pt>
                <c:pt idx="4214">
                  <c:v>168.16</c:v>
                </c:pt>
                <c:pt idx="4215">
                  <c:v>247.47</c:v>
                </c:pt>
                <c:pt idx="4216">
                  <c:v>303.73</c:v>
                </c:pt>
                <c:pt idx="4217">
                  <c:v>337.03</c:v>
                </c:pt>
                <c:pt idx="4218">
                  <c:v>292.91000000000003</c:v>
                </c:pt>
                <c:pt idx="4219">
                  <c:v>309.68</c:v>
                </c:pt>
                <c:pt idx="4220">
                  <c:v>235.9</c:v>
                </c:pt>
                <c:pt idx="4221">
                  <c:v>353.26</c:v>
                </c:pt>
                <c:pt idx="4222">
                  <c:v>336.11</c:v>
                </c:pt>
                <c:pt idx="4223">
                  <c:v>255.09</c:v>
                </c:pt>
                <c:pt idx="4224">
                  <c:v>235.09</c:v>
                </c:pt>
                <c:pt idx="4225">
                  <c:v>197.28</c:v>
                </c:pt>
                <c:pt idx="4226">
                  <c:v>168.02</c:v>
                </c:pt>
                <c:pt idx="4227">
                  <c:v>197.3</c:v>
                </c:pt>
                <c:pt idx="4228">
                  <c:v>175.89</c:v>
                </c:pt>
                <c:pt idx="4229">
                  <c:v>193.49</c:v>
                </c:pt>
                <c:pt idx="4230">
                  <c:v>198.26</c:v>
                </c:pt>
                <c:pt idx="4231">
                  <c:v>141.81</c:v>
                </c:pt>
                <c:pt idx="4232">
                  <c:v>225.16</c:v>
                </c:pt>
                <c:pt idx="4233">
                  <c:v>274.49</c:v>
                </c:pt>
                <c:pt idx="4234">
                  <c:v>218.63</c:v>
                </c:pt>
                <c:pt idx="4235">
                  <c:v>201.45</c:v>
                </c:pt>
                <c:pt idx="4236">
                  <c:v>193.7</c:v>
                </c:pt>
                <c:pt idx="4237">
                  <c:v>244.31</c:v>
                </c:pt>
                <c:pt idx="4238">
                  <c:v>199.3</c:v>
                </c:pt>
                <c:pt idx="4239">
                  <c:v>330.56</c:v>
                </c:pt>
                <c:pt idx="4240">
                  <c:v>211.24</c:v>
                </c:pt>
                <c:pt idx="4241">
                  <c:v>242.85</c:v>
                </c:pt>
                <c:pt idx="4242">
                  <c:v>186.82</c:v>
                </c:pt>
                <c:pt idx="4243">
                  <c:v>189.69</c:v>
                </c:pt>
                <c:pt idx="4244">
                  <c:v>363.83</c:v>
                </c:pt>
                <c:pt idx="4245">
                  <c:v>298.11</c:v>
                </c:pt>
                <c:pt idx="4246">
                  <c:v>379.12</c:v>
                </c:pt>
                <c:pt idx="4247">
                  <c:v>541.07000000000005</c:v>
                </c:pt>
                <c:pt idx="4248">
                  <c:v>354.23</c:v>
                </c:pt>
                <c:pt idx="4249">
                  <c:v>804.09</c:v>
                </c:pt>
                <c:pt idx="4250">
                  <c:v>536.91</c:v>
                </c:pt>
                <c:pt idx="4251">
                  <c:v>561.48</c:v>
                </c:pt>
                <c:pt idx="4252">
                  <c:v>288.93</c:v>
                </c:pt>
                <c:pt idx="4253">
                  <c:v>325.29000000000002</c:v>
                </c:pt>
                <c:pt idx="4254">
                  <c:v>475.34</c:v>
                </c:pt>
                <c:pt idx="4255">
                  <c:v>460.87</c:v>
                </c:pt>
                <c:pt idx="4256">
                  <c:v>535.53</c:v>
                </c:pt>
                <c:pt idx="4257">
                  <c:v>393.88</c:v>
                </c:pt>
                <c:pt idx="4258">
                  <c:v>505.35</c:v>
                </c:pt>
                <c:pt idx="4259">
                  <c:v>478.3</c:v>
                </c:pt>
                <c:pt idx="4260">
                  <c:v>340.85</c:v>
                </c:pt>
                <c:pt idx="4261">
                  <c:v>365.84</c:v>
                </c:pt>
                <c:pt idx="4262">
                  <c:v>399.04</c:v>
                </c:pt>
                <c:pt idx="4263">
                  <c:v>261.58</c:v>
                </c:pt>
                <c:pt idx="4264">
                  <c:v>330.69</c:v>
                </c:pt>
                <c:pt idx="4265">
                  <c:v>225.69</c:v>
                </c:pt>
                <c:pt idx="4266">
                  <c:v>279.02</c:v>
                </c:pt>
                <c:pt idx="4267">
                  <c:v>414.28</c:v>
                </c:pt>
                <c:pt idx="4268">
                  <c:v>628.82000000000005</c:v>
                </c:pt>
                <c:pt idx="4269">
                  <c:v>611.99</c:v>
                </c:pt>
                <c:pt idx="4270">
                  <c:v>421.71</c:v>
                </c:pt>
                <c:pt idx="4271">
                  <c:v>623.4</c:v>
                </c:pt>
                <c:pt idx="4272">
                  <c:v>786.66</c:v>
                </c:pt>
                <c:pt idx="4273">
                  <c:v>556.79999999999995</c:v>
                </c:pt>
                <c:pt idx="4274">
                  <c:v>621.24</c:v>
                </c:pt>
                <c:pt idx="4275">
                  <c:v>456.59</c:v>
                </c:pt>
                <c:pt idx="4276">
                  <c:v>401.26</c:v>
                </c:pt>
                <c:pt idx="4277">
                  <c:v>430.56</c:v>
                </c:pt>
                <c:pt idx="4278">
                  <c:v>377.71</c:v>
                </c:pt>
                <c:pt idx="4279">
                  <c:v>426.61</c:v>
                </c:pt>
                <c:pt idx="4280">
                  <c:v>302.74</c:v>
                </c:pt>
                <c:pt idx="4281">
                  <c:v>374.57</c:v>
                </c:pt>
                <c:pt idx="4282">
                  <c:v>466.43</c:v>
                </c:pt>
                <c:pt idx="4283">
                  <c:v>605.09</c:v>
                </c:pt>
                <c:pt idx="4284">
                  <c:v>266.08</c:v>
                </c:pt>
                <c:pt idx="4285">
                  <c:v>243.72</c:v>
                </c:pt>
                <c:pt idx="4286">
                  <c:v>276.83999999999997</c:v>
                </c:pt>
                <c:pt idx="4287">
                  <c:v>270.69</c:v>
                </c:pt>
                <c:pt idx="4288">
                  <c:v>447.54</c:v>
                </c:pt>
                <c:pt idx="4289">
                  <c:v>558.20000000000005</c:v>
                </c:pt>
                <c:pt idx="4290">
                  <c:v>412.35</c:v>
                </c:pt>
                <c:pt idx="4291">
                  <c:v>215.8</c:v>
                </c:pt>
                <c:pt idx="4292">
                  <c:v>298.2</c:v>
                </c:pt>
                <c:pt idx="4293">
                  <c:v>311.02999999999997</c:v>
                </c:pt>
                <c:pt idx="4294">
                  <c:v>573.94000000000005</c:v>
                </c:pt>
                <c:pt idx="4295">
                  <c:v>365.55</c:v>
                </c:pt>
                <c:pt idx="4296">
                  <c:v>515.75</c:v>
                </c:pt>
                <c:pt idx="4297">
                  <c:v>311.27999999999997</c:v>
                </c:pt>
                <c:pt idx="4298">
                  <c:v>722.46</c:v>
                </c:pt>
                <c:pt idx="4299">
                  <c:v>388.14</c:v>
                </c:pt>
                <c:pt idx="4300">
                  <c:v>336.52</c:v>
                </c:pt>
                <c:pt idx="4301">
                  <c:v>207.61</c:v>
                </c:pt>
                <c:pt idx="4302">
                  <c:v>223.38</c:v>
                </c:pt>
                <c:pt idx="4303">
                  <c:v>254.58</c:v>
                </c:pt>
                <c:pt idx="4304">
                  <c:v>219.02</c:v>
                </c:pt>
                <c:pt idx="4305">
                  <c:v>256.33</c:v>
                </c:pt>
                <c:pt idx="4306">
                  <c:v>238.55</c:v>
                </c:pt>
                <c:pt idx="4307">
                  <c:v>257.47000000000003</c:v>
                </c:pt>
                <c:pt idx="4308">
                  <c:v>272.73</c:v>
                </c:pt>
                <c:pt idx="4309">
                  <c:v>267.31</c:v>
                </c:pt>
                <c:pt idx="4310">
                  <c:v>418.59</c:v>
                </c:pt>
                <c:pt idx="4311">
                  <c:v>358.81</c:v>
                </c:pt>
                <c:pt idx="4312">
                  <c:v>403.43</c:v>
                </c:pt>
                <c:pt idx="4313">
                  <c:v>292.75</c:v>
                </c:pt>
                <c:pt idx="4314">
                  <c:v>350.5</c:v>
                </c:pt>
                <c:pt idx="4315">
                  <c:v>511.93</c:v>
                </c:pt>
                <c:pt idx="4316">
                  <c:v>1207.48</c:v>
                </c:pt>
                <c:pt idx="4317">
                  <c:v>349.43</c:v>
                </c:pt>
                <c:pt idx="4318">
                  <c:v>466.64</c:v>
                </c:pt>
                <c:pt idx="4319">
                  <c:v>407.33</c:v>
                </c:pt>
                <c:pt idx="4320">
                  <c:v>466.36</c:v>
                </c:pt>
                <c:pt idx="4321">
                  <c:v>477.74</c:v>
                </c:pt>
                <c:pt idx="4322">
                  <c:v>478.01</c:v>
                </c:pt>
                <c:pt idx="4323">
                  <c:v>471.11</c:v>
                </c:pt>
                <c:pt idx="4324">
                  <c:v>420.95</c:v>
                </c:pt>
                <c:pt idx="4325">
                  <c:v>535.54</c:v>
                </c:pt>
                <c:pt idx="4326">
                  <c:v>560.15</c:v>
                </c:pt>
                <c:pt idx="4327">
                  <c:v>431.43</c:v>
                </c:pt>
                <c:pt idx="4328">
                  <c:v>437.76</c:v>
                </c:pt>
                <c:pt idx="4329">
                  <c:v>423.09</c:v>
                </c:pt>
                <c:pt idx="4330">
                  <c:v>429.55</c:v>
                </c:pt>
                <c:pt idx="4331">
                  <c:v>416.74</c:v>
                </c:pt>
                <c:pt idx="4332">
                  <c:v>556.89</c:v>
                </c:pt>
                <c:pt idx="4333">
                  <c:v>337.99</c:v>
                </c:pt>
                <c:pt idx="4334">
                  <c:v>381.49</c:v>
                </c:pt>
                <c:pt idx="4335">
                  <c:v>515.16</c:v>
                </c:pt>
                <c:pt idx="4336">
                  <c:v>370.46</c:v>
                </c:pt>
                <c:pt idx="4337">
                  <c:v>510.51</c:v>
                </c:pt>
                <c:pt idx="4338">
                  <c:v>379.39</c:v>
                </c:pt>
                <c:pt idx="4339">
                  <c:v>354.59</c:v>
                </c:pt>
                <c:pt idx="4340">
                  <c:v>418.04</c:v>
                </c:pt>
                <c:pt idx="4341">
                  <c:v>671.11</c:v>
                </c:pt>
                <c:pt idx="4342">
                  <c:v>999.5</c:v>
                </c:pt>
                <c:pt idx="4343">
                  <c:v>940.05</c:v>
                </c:pt>
                <c:pt idx="4344">
                  <c:v>769.42</c:v>
                </c:pt>
                <c:pt idx="4345">
                  <c:v>677.82</c:v>
                </c:pt>
                <c:pt idx="4346">
                  <c:v>524.97</c:v>
                </c:pt>
                <c:pt idx="4347">
                  <c:v>930.54</c:v>
                </c:pt>
                <c:pt idx="4348">
                  <c:v>652.74</c:v>
                </c:pt>
                <c:pt idx="4349">
                  <c:v>625.05999999999995</c:v>
                </c:pt>
                <c:pt idx="4350">
                  <c:v>544.72</c:v>
                </c:pt>
                <c:pt idx="4351">
                  <c:v>537.42999999999995</c:v>
                </c:pt>
                <c:pt idx="4352">
                  <c:v>600</c:v>
                </c:pt>
                <c:pt idx="4353">
                  <c:v>426.33</c:v>
                </c:pt>
                <c:pt idx="4354">
                  <c:v>373.69</c:v>
                </c:pt>
                <c:pt idx="4355">
                  <c:v>486.33</c:v>
                </c:pt>
                <c:pt idx="4356">
                  <c:v>469.57</c:v>
                </c:pt>
                <c:pt idx="4357">
                  <c:v>404.05</c:v>
                </c:pt>
                <c:pt idx="4358">
                  <c:v>420.3</c:v>
                </c:pt>
                <c:pt idx="4359">
                  <c:v>385.23</c:v>
                </c:pt>
                <c:pt idx="4360">
                  <c:v>399.03</c:v>
                </c:pt>
                <c:pt idx="4361">
                  <c:v>1569.01</c:v>
                </c:pt>
                <c:pt idx="4362">
                  <c:v>1282.67</c:v>
                </c:pt>
                <c:pt idx="4363">
                  <c:v>816.36</c:v>
                </c:pt>
                <c:pt idx="4364">
                  <c:v>857.55</c:v>
                </c:pt>
                <c:pt idx="4365">
                  <c:v>1096.33</c:v>
                </c:pt>
                <c:pt idx="4366">
                  <c:v>765.23</c:v>
                </c:pt>
                <c:pt idx="4367">
                  <c:v>847.38</c:v>
                </c:pt>
                <c:pt idx="4368">
                  <c:v>766.57</c:v>
                </c:pt>
                <c:pt idx="4369">
                  <c:v>1346.79</c:v>
                </c:pt>
                <c:pt idx="4370">
                  <c:v>1604</c:v>
                </c:pt>
                <c:pt idx="4371">
                  <c:v>1760.2</c:v>
                </c:pt>
                <c:pt idx="4372">
                  <c:v>677.61</c:v>
                </c:pt>
                <c:pt idx="4373">
                  <c:v>512.87</c:v>
                </c:pt>
                <c:pt idx="4374">
                  <c:v>557.19000000000005</c:v>
                </c:pt>
                <c:pt idx="4375">
                  <c:v>1175.69</c:v>
                </c:pt>
                <c:pt idx="4376">
                  <c:v>727.42</c:v>
                </c:pt>
                <c:pt idx="4377">
                  <c:v>509.36</c:v>
                </c:pt>
                <c:pt idx="4378">
                  <c:v>1018.91</c:v>
                </c:pt>
                <c:pt idx="4379">
                  <c:v>764.44</c:v>
                </c:pt>
                <c:pt idx="4380">
                  <c:v>791.42</c:v>
                </c:pt>
                <c:pt idx="4381">
                  <c:v>465.02</c:v>
                </c:pt>
                <c:pt idx="4382">
                  <c:v>484.85</c:v>
                </c:pt>
                <c:pt idx="4383">
                  <c:v>470.76</c:v>
                </c:pt>
                <c:pt idx="4384">
                  <c:v>192.5</c:v>
                </c:pt>
                <c:pt idx="4385">
                  <c:v>311.8</c:v>
                </c:pt>
                <c:pt idx="4386">
                  <c:v>216.74</c:v>
                </c:pt>
                <c:pt idx="4387">
                  <c:v>385.56</c:v>
                </c:pt>
                <c:pt idx="4388">
                  <c:v>393.09</c:v>
                </c:pt>
                <c:pt idx="4389">
                  <c:v>299.77999999999997</c:v>
                </c:pt>
                <c:pt idx="4390">
                  <c:v>254.05</c:v>
                </c:pt>
                <c:pt idx="4391">
                  <c:v>266.02999999999997</c:v>
                </c:pt>
                <c:pt idx="4392">
                  <c:v>438.9</c:v>
                </c:pt>
                <c:pt idx="4393">
                  <c:v>305.83</c:v>
                </c:pt>
                <c:pt idx="4394">
                  <c:v>310.13</c:v>
                </c:pt>
                <c:pt idx="4395">
                  <c:v>267.75</c:v>
                </c:pt>
                <c:pt idx="4396">
                  <c:v>274.23</c:v>
                </c:pt>
                <c:pt idx="4397">
                  <c:v>272.06</c:v>
                </c:pt>
                <c:pt idx="4398">
                  <c:v>426.71</c:v>
                </c:pt>
                <c:pt idx="4399">
                  <c:v>237.99</c:v>
                </c:pt>
                <c:pt idx="4400">
                  <c:v>291.97000000000003</c:v>
                </c:pt>
                <c:pt idx="4401">
                  <c:v>570.55999999999995</c:v>
                </c:pt>
                <c:pt idx="4402">
                  <c:v>631.15</c:v>
                </c:pt>
                <c:pt idx="4403">
                  <c:v>319.52999999999997</c:v>
                </c:pt>
                <c:pt idx="4404">
                  <c:v>315.02999999999997</c:v>
                </c:pt>
                <c:pt idx="4405">
                  <c:v>316.13</c:v>
                </c:pt>
                <c:pt idx="4406">
                  <c:v>331.68</c:v>
                </c:pt>
                <c:pt idx="4407">
                  <c:v>346.51</c:v>
                </c:pt>
                <c:pt idx="4408">
                  <c:v>381.48</c:v>
                </c:pt>
                <c:pt idx="4409">
                  <c:v>274.7</c:v>
                </c:pt>
                <c:pt idx="4410">
                  <c:v>252.03</c:v>
                </c:pt>
                <c:pt idx="4411">
                  <c:v>299.69</c:v>
                </c:pt>
                <c:pt idx="4412">
                  <c:v>211.67</c:v>
                </c:pt>
                <c:pt idx="4413">
                  <c:v>699.57</c:v>
                </c:pt>
                <c:pt idx="4414">
                  <c:v>780.53</c:v>
                </c:pt>
                <c:pt idx="4415">
                  <c:v>719.57</c:v>
                </c:pt>
                <c:pt idx="4416">
                  <c:v>574.16999999999996</c:v>
                </c:pt>
                <c:pt idx="4417">
                  <c:v>477.87</c:v>
                </c:pt>
                <c:pt idx="4418">
                  <c:v>508.11</c:v>
                </c:pt>
                <c:pt idx="4419">
                  <c:v>480.75</c:v>
                </c:pt>
                <c:pt idx="4420">
                  <c:v>635.09</c:v>
                </c:pt>
                <c:pt idx="4421">
                  <c:v>631.09</c:v>
                </c:pt>
                <c:pt idx="4422">
                  <c:v>514.29999999999995</c:v>
                </c:pt>
                <c:pt idx="4423">
                  <c:v>461.96</c:v>
                </c:pt>
                <c:pt idx="4424">
                  <c:v>1141.1199999999999</c:v>
                </c:pt>
                <c:pt idx="4425">
                  <c:v>1274.32</c:v>
                </c:pt>
                <c:pt idx="4426">
                  <c:v>631.91999999999996</c:v>
                </c:pt>
                <c:pt idx="4427">
                  <c:v>693.15</c:v>
                </c:pt>
                <c:pt idx="4428">
                  <c:v>692.28</c:v>
                </c:pt>
                <c:pt idx="4429">
                  <c:v>388.09</c:v>
                </c:pt>
                <c:pt idx="4430">
                  <c:v>325.77</c:v>
                </c:pt>
                <c:pt idx="4431">
                  <c:v>340.32</c:v>
                </c:pt>
                <c:pt idx="4432">
                  <c:v>581.66999999999996</c:v>
                </c:pt>
                <c:pt idx="4433">
                  <c:v>366.09</c:v>
                </c:pt>
                <c:pt idx="4434">
                  <c:v>741.04</c:v>
                </c:pt>
                <c:pt idx="4435">
                  <c:v>847.53</c:v>
                </c:pt>
                <c:pt idx="4436">
                  <c:v>810.6</c:v>
                </c:pt>
                <c:pt idx="4437">
                  <c:v>1167.23</c:v>
                </c:pt>
                <c:pt idx="4438">
                  <c:v>611.66</c:v>
                </c:pt>
                <c:pt idx="4439">
                  <c:v>672.81</c:v>
                </c:pt>
                <c:pt idx="4440">
                  <c:v>828.04</c:v>
                </c:pt>
                <c:pt idx="4441">
                  <c:v>446.23</c:v>
                </c:pt>
                <c:pt idx="4442">
                  <c:v>321.66000000000003</c:v>
                </c:pt>
                <c:pt idx="4443">
                  <c:v>398.84</c:v>
                </c:pt>
                <c:pt idx="4444">
                  <c:v>219.64</c:v>
                </c:pt>
                <c:pt idx="4445">
                  <c:v>210.84</c:v>
                </c:pt>
                <c:pt idx="4446">
                  <c:v>247.71</c:v>
                </c:pt>
                <c:pt idx="4447">
                  <c:v>284.33</c:v>
                </c:pt>
                <c:pt idx="4448">
                  <c:v>203.36</c:v>
                </c:pt>
                <c:pt idx="4449">
                  <c:v>162.79</c:v>
                </c:pt>
                <c:pt idx="4450">
                  <c:v>148.56</c:v>
                </c:pt>
                <c:pt idx="4451">
                  <c:v>206.31</c:v>
                </c:pt>
                <c:pt idx="4452">
                  <c:v>164.51</c:v>
                </c:pt>
                <c:pt idx="4453">
                  <c:v>227.72</c:v>
                </c:pt>
                <c:pt idx="4454">
                  <c:v>186.87</c:v>
                </c:pt>
                <c:pt idx="4455">
                  <c:v>157.30000000000001</c:v>
                </c:pt>
                <c:pt idx="4456">
                  <c:v>167.7</c:v>
                </c:pt>
                <c:pt idx="4457">
                  <c:v>165.44</c:v>
                </c:pt>
                <c:pt idx="4458">
                  <c:v>238.39</c:v>
                </c:pt>
                <c:pt idx="4459">
                  <c:v>179.76</c:v>
                </c:pt>
                <c:pt idx="4460">
                  <c:v>183.42</c:v>
                </c:pt>
                <c:pt idx="4461">
                  <c:v>179.03</c:v>
                </c:pt>
                <c:pt idx="4462">
                  <c:v>166.72</c:v>
                </c:pt>
                <c:pt idx="4463">
                  <c:v>161.91</c:v>
                </c:pt>
                <c:pt idx="4464">
                  <c:v>136.6</c:v>
                </c:pt>
                <c:pt idx="4465">
                  <c:v>184.66</c:v>
                </c:pt>
                <c:pt idx="4466">
                  <c:v>174.19</c:v>
                </c:pt>
                <c:pt idx="4467">
                  <c:v>514.24</c:v>
                </c:pt>
                <c:pt idx="4468">
                  <c:v>413.03</c:v>
                </c:pt>
                <c:pt idx="4469">
                  <c:v>532.23</c:v>
                </c:pt>
                <c:pt idx="4470">
                  <c:v>369.1</c:v>
                </c:pt>
                <c:pt idx="4471">
                  <c:v>430.32</c:v>
                </c:pt>
                <c:pt idx="4472">
                  <c:v>395.83</c:v>
                </c:pt>
                <c:pt idx="4473">
                  <c:v>264.85000000000002</c:v>
                </c:pt>
                <c:pt idx="4474">
                  <c:v>299.67</c:v>
                </c:pt>
                <c:pt idx="4475">
                  <c:v>333.18</c:v>
                </c:pt>
                <c:pt idx="4476">
                  <c:v>252.14</c:v>
                </c:pt>
                <c:pt idx="4477">
                  <c:v>294.64999999999998</c:v>
                </c:pt>
                <c:pt idx="4478">
                  <c:v>244.79</c:v>
                </c:pt>
                <c:pt idx="4479">
                  <c:v>241.18</c:v>
                </c:pt>
                <c:pt idx="4480">
                  <c:v>171.4</c:v>
                </c:pt>
                <c:pt idx="4481">
                  <c:v>297.88</c:v>
                </c:pt>
                <c:pt idx="4482">
                  <c:v>237.78</c:v>
                </c:pt>
                <c:pt idx="4483">
                  <c:v>254.05</c:v>
                </c:pt>
                <c:pt idx="4484">
                  <c:v>327.48</c:v>
                </c:pt>
                <c:pt idx="4485">
                  <c:v>280.24</c:v>
                </c:pt>
                <c:pt idx="4486">
                  <c:v>285.51</c:v>
                </c:pt>
                <c:pt idx="4487">
                  <c:v>214.6</c:v>
                </c:pt>
                <c:pt idx="4488">
                  <c:v>222.63</c:v>
                </c:pt>
                <c:pt idx="4489">
                  <c:v>317.39999999999998</c:v>
                </c:pt>
                <c:pt idx="4490">
                  <c:v>419.85</c:v>
                </c:pt>
                <c:pt idx="4491">
                  <c:v>260.27</c:v>
                </c:pt>
                <c:pt idx="4492">
                  <c:v>250.97</c:v>
                </c:pt>
                <c:pt idx="4493">
                  <c:v>309.97000000000003</c:v>
                </c:pt>
                <c:pt idx="4494">
                  <c:v>354.01</c:v>
                </c:pt>
                <c:pt idx="4495">
                  <c:v>398.07</c:v>
                </c:pt>
                <c:pt idx="4496">
                  <c:v>379.36</c:v>
                </c:pt>
                <c:pt idx="4497">
                  <c:v>548.04999999999995</c:v>
                </c:pt>
                <c:pt idx="4498">
                  <c:v>375.68</c:v>
                </c:pt>
                <c:pt idx="4499">
                  <c:v>488.94</c:v>
                </c:pt>
                <c:pt idx="4500">
                  <c:v>359.5</c:v>
                </c:pt>
                <c:pt idx="4501">
                  <c:v>537.62</c:v>
                </c:pt>
                <c:pt idx="4502">
                  <c:v>544.72</c:v>
                </c:pt>
                <c:pt idx="4503">
                  <c:v>433.77</c:v>
                </c:pt>
                <c:pt idx="4504">
                  <c:v>356.99</c:v>
                </c:pt>
                <c:pt idx="4505">
                  <c:v>408.93</c:v>
                </c:pt>
                <c:pt idx="4506">
                  <c:v>416.33</c:v>
                </c:pt>
                <c:pt idx="4507">
                  <c:v>530.65</c:v>
                </c:pt>
                <c:pt idx="4508">
                  <c:v>299.66000000000003</c:v>
                </c:pt>
                <c:pt idx="4509">
                  <c:v>341.53</c:v>
                </c:pt>
                <c:pt idx="4510">
                  <c:v>364.7</c:v>
                </c:pt>
                <c:pt idx="4511">
                  <c:v>435.62</c:v>
                </c:pt>
                <c:pt idx="4512">
                  <c:v>624</c:v>
                </c:pt>
                <c:pt idx="4513">
                  <c:v>512.6</c:v>
                </c:pt>
                <c:pt idx="4514">
                  <c:v>485.02</c:v>
                </c:pt>
                <c:pt idx="4515">
                  <c:v>531.66999999999996</c:v>
                </c:pt>
                <c:pt idx="4516">
                  <c:v>572.66999999999996</c:v>
                </c:pt>
                <c:pt idx="4517">
                  <c:v>559.46</c:v>
                </c:pt>
                <c:pt idx="4518">
                  <c:v>571.32000000000005</c:v>
                </c:pt>
                <c:pt idx="4519">
                  <c:v>496.99</c:v>
                </c:pt>
                <c:pt idx="4520">
                  <c:v>493.49</c:v>
                </c:pt>
                <c:pt idx="4521">
                  <c:v>409.44</c:v>
                </c:pt>
                <c:pt idx="4522">
                  <c:v>416.7</c:v>
                </c:pt>
                <c:pt idx="4523">
                  <c:v>379.77</c:v>
                </c:pt>
                <c:pt idx="4524">
                  <c:v>429.89</c:v>
                </c:pt>
                <c:pt idx="4525">
                  <c:v>415.83</c:v>
                </c:pt>
                <c:pt idx="4526">
                  <c:v>437.65</c:v>
                </c:pt>
                <c:pt idx="4527">
                  <c:v>430.95</c:v>
                </c:pt>
                <c:pt idx="4528">
                  <c:v>680.37</c:v>
                </c:pt>
                <c:pt idx="4529">
                  <c:v>1059.3</c:v>
                </c:pt>
                <c:pt idx="4530">
                  <c:v>971.71</c:v>
                </c:pt>
                <c:pt idx="4531">
                  <c:v>639.79</c:v>
                </c:pt>
                <c:pt idx="4532">
                  <c:v>524.46</c:v>
                </c:pt>
                <c:pt idx="4533">
                  <c:v>432.37</c:v>
                </c:pt>
                <c:pt idx="4534">
                  <c:v>360</c:v>
                </c:pt>
                <c:pt idx="4535">
                  <c:v>385.75</c:v>
                </c:pt>
                <c:pt idx="4536">
                  <c:v>458.2</c:v>
                </c:pt>
                <c:pt idx="4537">
                  <c:v>506.66</c:v>
                </c:pt>
                <c:pt idx="4538">
                  <c:v>489.11</c:v>
                </c:pt>
                <c:pt idx="4539">
                  <c:v>626.69000000000005</c:v>
                </c:pt>
                <c:pt idx="4540">
                  <c:v>340.92</c:v>
                </c:pt>
                <c:pt idx="4541">
                  <c:v>370.16</c:v>
                </c:pt>
                <c:pt idx="4542">
                  <c:v>434.49</c:v>
                </c:pt>
                <c:pt idx="4543">
                  <c:v>408.27</c:v>
                </c:pt>
                <c:pt idx="4544">
                  <c:v>319.55</c:v>
                </c:pt>
                <c:pt idx="4545">
                  <c:v>298.33</c:v>
                </c:pt>
                <c:pt idx="4546">
                  <c:v>328.98</c:v>
                </c:pt>
                <c:pt idx="4547">
                  <c:v>344.08</c:v>
                </c:pt>
                <c:pt idx="4548">
                  <c:v>292.95</c:v>
                </c:pt>
                <c:pt idx="4549">
                  <c:v>275.77</c:v>
                </c:pt>
                <c:pt idx="4550">
                  <c:v>292.31</c:v>
                </c:pt>
                <c:pt idx="4551">
                  <c:v>242.06</c:v>
                </c:pt>
                <c:pt idx="4552">
                  <c:v>375.86</c:v>
                </c:pt>
                <c:pt idx="4553">
                  <c:v>345.72</c:v>
                </c:pt>
                <c:pt idx="4554">
                  <c:v>331.23</c:v>
                </c:pt>
                <c:pt idx="4555">
                  <c:v>377.02</c:v>
                </c:pt>
                <c:pt idx="4556">
                  <c:v>382.58</c:v>
                </c:pt>
                <c:pt idx="4557">
                  <c:v>234.76</c:v>
                </c:pt>
                <c:pt idx="4558">
                  <c:v>211.5</c:v>
                </c:pt>
                <c:pt idx="4559">
                  <c:v>288.92</c:v>
                </c:pt>
                <c:pt idx="4560">
                  <c:v>341.53</c:v>
                </c:pt>
                <c:pt idx="4561">
                  <c:v>431.17</c:v>
                </c:pt>
                <c:pt idx="4562">
                  <c:v>430.29</c:v>
                </c:pt>
                <c:pt idx="4563">
                  <c:v>710.2</c:v>
                </c:pt>
                <c:pt idx="4564">
                  <c:v>881.06</c:v>
                </c:pt>
                <c:pt idx="4565">
                  <c:v>728.35</c:v>
                </c:pt>
                <c:pt idx="4566">
                  <c:v>757.43</c:v>
                </c:pt>
                <c:pt idx="4567">
                  <c:v>764.03</c:v>
                </c:pt>
                <c:pt idx="4568">
                  <c:v>933.13</c:v>
                </c:pt>
                <c:pt idx="4569">
                  <c:v>637.24</c:v>
                </c:pt>
                <c:pt idx="4570">
                  <c:v>744.58</c:v>
                </c:pt>
                <c:pt idx="4571">
                  <c:v>679.95</c:v>
                </c:pt>
                <c:pt idx="4572">
                  <c:v>652.71</c:v>
                </c:pt>
                <c:pt idx="4573">
                  <c:v>527.16999999999996</c:v>
                </c:pt>
                <c:pt idx="4574">
                  <c:v>571.65</c:v>
                </c:pt>
                <c:pt idx="4575">
                  <c:v>555.17999999999995</c:v>
                </c:pt>
                <c:pt idx="4576">
                  <c:v>694.64</c:v>
                </c:pt>
                <c:pt idx="4577">
                  <c:v>991.8</c:v>
                </c:pt>
                <c:pt idx="4578">
                  <c:v>780.38</c:v>
                </c:pt>
                <c:pt idx="4579">
                  <c:v>566.6</c:v>
                </c:pt>
                <c:pt idx="4580">
                  <c:v>478.01</c:v>
                </c:pt>
                <c:pt idx="4581">
                  <c:v>504.57</c:v>
                </c:pt>
                <c:pt idx="4582">
                  <c:v>488.18</c:v>
                </c:pt>
                <c:pt idx="4583">
                  <c:v>580.75</c:v>
                </c:pt>
                <c:pt idx="4584">
                  <c:v>376.93</c:v>
                </c:pt>
                <c:pt idx="4585">
                  <c:v>456.23</c:v>
                </c:pt>
                <c:pt idx="4586">
                  <c:v>484.92</c:v>
                </c:pt>
                <c:pt idx="4587">
                  <c:v>535.20000000000005</c:v>
                </c:pt>
                <c:pt idx="4588">
                  <c:v>533.74</c:v>
                </c:pt>
                <c:pt idx="4589">
                  <c:v>648.53</c:v>
                </c:pt>
                <c:pt idx="4590">
                  <c:v>389.22</c:v>
                </c:pt>
                <c:pt idx="4591">
                  <c:v>375.16</c:v>
                </c:pt>
                <c:pt idx="4592">
                  <c:v>224.83</c:v>
                </c:pt>
                <c:pt idx="4593">
                  <c:v>235.52</c:v>
                </c:pt>
                <c:pt idx="4594">
                  <c:v>396.91</c:v>
                </c:pt>
                <c:pt idx="4595">
                  <c:v>386.44</c:v>
                </c:pt>
                <c:pt idx="4596">
                  <c:v>326.36</c:v>
                </c:pt>
                <c:pt idx="4597">
                  <c:v>266.75</c:v>
                </c:pt>
                <c:pt idx="4598">
                  <c:v>322.83</c:v>
                </c:pt>
                <c:pt idx="4599">
                  <c:v>276.58999999999997</c:v>
                </c:pt>
                <c:pt idx="4600">
                  <c:v>195.14</c:v>
                </c:pt>
                <c:pt idx="4601">
                  <c:v>267.18</c:v>
                </c:pt>
                <c:pt idx="4602">
                  <c:v>276.08999999999997</c:v>
                </c:pt>
                <c:pt idx="4603">
                  <c:v>236.68</c:v>
                </c:pt>
                <c:pt idx="4604">
                  <c:v>180.9</c:v>
                </c:pt>
                <c:pt idx="4605">
                  <c:v>300.3</c:v>
                </c:pt>
                <c:pt idx="4606">
                  <c:v>259.89</c:v>
                </c:pt>
                <c:pt idx="4607">
                  <c:v>282.07</c:v>
                </c:pt>
                <c:pt idx="4608">
                  <c:v>260.99</c:v>
                </c:pt>
                <c:pt idx="4609">
                  <c:v>231.25</c:v>
                </c:pt>
                <c:pt idx="4610">
                  <c:v>217.61</c:v>
                </c:pt>
                <c:pt idx="4611">
                  <c:v>170.57</c:v>
                </c:pt>
                <c:pt idx="4612">
                  <c:v>162.97999999999999</c:v>
                </c:pt>
                <c:pt idx="4613">
                  <c:v>203.41</c:v>
                </c:pt>
                <c:pt idx="4614">
                  <c:v>244.55</c:v>
                </c:pt>
                <c:pt idx="4615">
                  <c:v>223.32</c:v>
                </c:pt>
                <c:pt idx="4616">
                  <c:v>421.56</c:v>
                </c:pt>
                <c:pt idx="4617">
                  <c:v>465.23</c:v>
                </c:pt>
                <c:pt idx="4618">
                  <c:v>501.52</c:v>
                </c:pt>
                <c:pt idx="4619">
                  <c:v>732.45</c:v>
                </c:pt>
                <c:pt idx="4620">
                  <c:v>672.95</c:v>
                </c:pt>
                <c:pt idx="4621">
                  <c:v>666.35</c:v>
                </c:pt>
                <c:pt idx="4622">
                  <c:v>496.57</c:v>
                </c:pt>
                <c:pt idx="4623">
                  <c:v>515.15</c:v>
                </c:pt>
                <c:pt idx="4624">
                  <c:v>343.85</c:v>
                </c:pt>
                <c:pt idx="4625">
                  <c:v>150.91999999999999</c:v>
                </c:pt>
                <c:pt idx="4626">
                  <c:v>223.58</c:v>
                </c:pt>
                <c:pt idx="4627">
                  <c:v>310.82</c:v>
                </c:pt>
                <c:pt idx="4628">
                  <c:v>267.20999999999998</c:v>
                </c:pt>
                <c:pt idx="4629">
                  <c:v>380.38</c:v>
                </c:pt>
                <c:pt idx="4630">
                  <c:v>330.48</c:v>
                </c:pt>
                <c:pt idx="4631">
                  <c:v>304.33999999999997</c:v>
                </c:pt>
                <c:pt idx="4632">
                  <c:v>364.81</c:v>
                </c:pt>
                <c:pt idx="4633">
                  <c:v>442.29</c:v>
                </c:pt>
                <c:pt idx="4634">
                  <c:v>265.76</c:v>
                </c:pt>
                <c:pt idx="4635">
                  <c:v>323.64</c:v>
                </c:pt>
                <c:pt idx="4636">
                  <c:v>289.16000000000003</c:v>
                </c:pt>
                <c:pt idx="4637">
                  <c:v>143.91999999999999</c:v>
                </c:pt>
                <c:pt idx="4638">
                  <c:v>250.45</c:v>
                </c:pt>
                <c:pt idx="4639">
                  <c:v>286</c:v>
                </c:pt>
                <c:pt idx="4640">
                  <c:v>358.6</c:v>
                </c:pt>
                <c:pt idx="4641">
                  <c:v>331.71</c:v>
                </c:pt>
                <c:pt idx="4642">
                  <c:v>284.75</c:v>
                </c:pt>
                <c:pt idx="4643">
                  <c:v>269.52</c:v>
                </c:pt>
                <c:pt idx="4644">
                  <c:v>264.92</c:v>
                </c:pt>
                <c:pt idx="4645">
                  <c:v>287.32</c:v>
                </c:pt>
                <c:pt idx="4646">
                  <c:v>190.44</c:v>
                </c:pt>
                <c:pt idx="4647">
                  <c:v>240.6</c:v>
                </c:pt>
                <c:pt idx="4648">
                  <c:v>281.3</c:v>
                </c:pt>
                <c:pt idx="4649">
                  <c:v>238.42</c:v>
                </c:pt>
                <c:pt idx="4650">
                  <c:v>236.39</c:v>
                </c:pt>
                <c:pt idx="4651">
                  <c:v>176.92</c:v>
                </c:pt>
                <c:pt idx="4652">
                  <c:v>200.22</c:v>
                </c:pt>
                <c:pt idx="4653">
                  <c:v>195.97</c:v>
                </c:pt>
                <c:pt idx="4654">
                  <c:v>305.33999999999997</c:v>
                </c:pt>
                <c:pt idx="4655">
                  <c:v>294.02999999999997</c:v>
                </c:pt>
                <c:pt idx="4656">
                  <c:v>349.7</c:v>
                </c:pt>
                <c:pt idx="4657">
                  <c:v>352.21</c:v>
                </c:pt>
                <c:pt idx="4658">
                  <c:v>249.11</c:v>
                </c:pt>
                <c:pt idx="4659">
                  <c:v>185.72</c:v>
                </c:pt>
                <c:pt idx="4660">
                  <c:v>231.37</c:v>
                </c:pt>
                <c:pt idx="4661">
                  <c:v>249.1</c:v>
                </c:pt>
                <c:pt idx="4662">
                  <c:v>226.54</c:v>
                </c:pt>
                <c:pt idx="4663">
                  <c:v>184.53</c:v>
                </c:pt>
                <c:pt idx="4664">
                  <c:v>251.19</c:v>
                </c:pt>
                <c:pt idx="4665">
                  <c:v>331.5</c:v>
                </c:pt>
                <c:pt idx="4666">
                  <c:v>300.66000000000003</c:v>
                </c:pt>
                <c:pt idx="4667">
                  <c:v>306.41000000000003</c:v>
                </c:pt>
                <c:pt idx="4668">
                  <c:v>226.05</c:v>
                </c:pt>
                <c:pt idx="4669">
                  <c:v>255</c:v>
                </c:pt>
                <c:pt idx="4670">
                  <c:v>269.29000000000002</c:v>
                </c:pt>
                <c:pt idx="4671">
                  <c:v>244.06</c:v>
                </c:pt>
                <c:pt idx="4672">
                  <c:v>243.91</c:v>
                </c:pt>
                <c:pt idx="4673">
                  <c:v>247.39</c:v>
                </c:pt>
                <c:pt idx="4674">
                  <c:v>267.18</c:v>
                </c:pt>
                <c:pt idx="4675">
                  <c:v>220.89</c:v>
                </c:pt>
                <c:pt idx="4676">
                  <c:v>139.05000000000001</c:v>
                </c:pt>
                <c:pt idx="4677">
                  <c:v>204.45</c:v>
                </c:pt>
                <c:pt idx="4678">
                  <c:v>401.47</c:v>
                </c:pt>
                <c:pt idx="4679">
                  <c:v>960.05</c:v>
                </c:pt>
                <c:pt idx="4680">
                  <c:v>1198.98</c:v>
                </c:pt>
                <c:pt idx="4681">
                  <c:v>538.46</c:v>
                </c:pt>
                <c:pt idx="4682">
                  <c:v>336.16</c:v>
                </c:pt>
                <c:pt idx="4683">
                  <c:v>276.41000000000003</c:v>
                </c:pt>
                <c:pt idx="4684">
                  <c:v>296.92</c:v>
                </c:pt>
                <c:pt idx="4685">
                  <c:v>494.82</c:v>
                </c:pt>
                <c:pt idx="4686">
                  <c:v>737.02</c:v>
                </c:pt>
                <c:pt idx="4687">
                  <c:v>396.51</c:v>
                </c:pt>
                <c:pt idx="4688">
                  <c:v>234.37</c:v>
                </c:pt>
                <c:pt idx="4689">
                  <c:v>329.12</c:v>
                </c:pt>
                <c:pt idx="4690">
                  <c:v>256.55</c:v>
                </c:pt>
                <c:pt idx="4691">
                  <c:v>201.35</c:v>
                </c:pt>
                <c:pt idx="4692">
                  <c:v>245.48</c:v>
                </c:pt>
                <c:pt idx="4693">
                  <c:v>187.29</c:v>
                </c:pt>
                <c:pt idx="4694">
                  <c:v>182.93</c:v>
                </c:pt>
                <c:pt idx="4695">
                  <c:v>222.09</c:v>
                </c:pt>
                <c:pt idx="4696">
                  <c:v>181.25</c:v>
                </c:pt>
                <c:pt idx="4697">
                  <c:v>179.17</c:v>
                </c:pt>
                <c:pt idx="4698">
                  <c:v>207.07</c:v>
                </c:pt>
                <c:pt idx="4699">
                  <c:v>152.55000000000001</c:v>
                </c:pt>
                <c:pt idx="4700">
                  <c:v>126.84</c:v>
                </c:pt>
                <c:pt idx="4701">
                  <c:v>156.66</c:v>
                </c:pt>
                <c:pt idx="4702">
                  <c:v>158.32</c:v>
                </c:pt>
                <c:pt idx="4703">
                  <c:v>152.21</c:v>
                </c:pt>
                <c:pt idx="4704">
                  <c:v>168.98</c:v>
                </c:pt>
                <c:pt idx="4705">
                  <c:v>213.11</c:v>
                </c:pt>
                <c:pt idx="4706">
                  <c:v>200.67</c:v>
                </c:pt>
                <c:pt idx="4707">
                  <c:v>147.77000000000001</c:v>
                </c:pt>
                <c:pt idx="4708">
                  <c:v>141.76</c:v>
                </c:pt>
                <c:pt idx="4709">
                  <c:v>168.48</c:v>
                </c:pt>
                <c:pt idx="4710">
                  <c:v>163.37</c:v>
                </c:pt>
                <c:pt idx="4711">
                  <c:v>141.09</c:v>
                </c:pt>
                <c:pt idx="4712">
                  <c:v>139.5</c:v>
                </c:pt>
                <c:pt idx="4713">
                  <c:v>152.52000000000001</c:v>
                </c:pt>
                <c:pt idx="4714">
                  <c:v>160.07</c:v>
                </c:pt>
                <c:pt idx="4715">
                  <c:v>92.76</c:v>
                </c:pt>
                <c:pt idx="4716">
                  <c:v>168.74</c:v>
                </c:pt>
                <c:pt idx="4717">
                  <c:v>205.51</c:v>
                </c:pt>
                <c:pt idx="4718">
                  <c:v>181.41</c:v>
                </c:pt>
                <c:pt idx="4719">
                  <c:v>151.56</c:v>
                </c:pt>
                <c:pt idx="4720">
                  <c:v>204.84</c:v>
                </c:pt>
                <c:pt idx="4721">
                  <c:v>443.13</c:v>
                </c:pt>
                <c:pt idx="4722">
                  <c:v>555.82000000000005</c:v>
                </c:pt>
                <c:pt idx="4723">
                  <c:v>415</c:v>
                </c:pt>
                <c:pt idx="4724">
                  <c:v>470.92</c:v>
                </c:pt>
                <c:pt idx="4725">
                  <c:v>335.31</c:v>
                </c:pt>
                <c:pt idx="4726">
                  <c:v>229.3</c:v>
                </c:pt>
                <c:pt idx="4727">
                  <c:v>239.78</c:v>
                </c:pt>
                <c:pt idx="4728">
                  <c:v>196.84</c:v>
                </c:pt>
                <c:pt idx="4729">
                  <c:v>207.85</c:v>
                </c:pt>
                <c:pt idx="4730">
                  <c:v>267.51</c:v>
                </c:pt>
                <c:pt idx="4731">
                  <c:v>267.87</c:v>
                </c:pt>
                <c:pt idx="4732">
                  <c:v>263.60000000000002</c:v>
                </c:pt>
                <c:pt idx="4733">
                  <c:v>212.85</c:v>
                </c:pt>
                <c:pt idx="4734">
                  <c:v>141.27000000000001</c:v>
                </c:pt>
                <c:pt idx="4735">
                  <c:v>288.95</c:v>
                </c:pt>
                <c:pt idx="4736">
                  <c:v>177.68</c:v>
                </c:pt>
                <c:pt idx="4737">
                  <c:v>236.12</c:v>
                </c:pt>
                <c:pt idx="4738">
                  <c:v>127.97</c:v>
                </c:pt>
                <c:pt idx="4739">
                  <c:v>223.39</c:v>
                </c:pt>
                <c:pt idx="4740">
                  <c:v>333.29</c:v>
                </c:pt>
                <c:pt idx="4741">
                  <c:v>215.3</c:v>
                </c:pt>
                <c:pt idx="4742">
                  <c:v>191.78</c:v>
                </c:pt>
                <c:pt idx="4743">
                  <c:v>145.19</c:v>
                </c:pt>
                <c:pt idx="4744">
                  <c:v>213.11</c:v>
                </c:pt>
                <c:pt idx="4745">
                  <c:v>184.58</c:v>
                </c:pt>
                <c:pt idx="4746">
                  <c:v>248.35</c:v>
                </c:pt>
                <c:pt idx="4747">
                  <c:v>177.84</c:v>
                </c:pt>
                <c:pt idx="4748">
                  <c:v>151.97999999999999</c:v>
                </c:pt>
                <c:pt idx="4749">
                  <c:v>292.67</c:v>
                </c:pt>
                <c:pt idx="4750">
                  <c:v>458.24</c:v>
                </c:pt>
                <c:pt idx="4751">
                  <c:v>444.77</c:v>
                </c:pt>
                <c:pt idx="4752">
                  <c:v>395.65</c:v>
                </c:pt>
                <c:pt idx="4753">
                  <c:v>455.22</c:v>
                </c:pt>
                <c:pt idx="4754">
                  <c:v>665.32</c:v>
                </c:pt>
                <c:pt idx="4755">
                  <c:v>376.66</c:v>
                </c:pt>
                <c:pt idx="4756">
                  <c:v>211.41</c:v>
                </c:pt>
                <c:pt idx="4757">
                  <c:v>197.66</c:v>
                </c:pt>
                <c:pt idx="4758">
                  <c:v>221.65</c:v>
                </c:pt>
                <c:pt idx="4759">
                  <c:v>249.15</c:v>
                </c:pt>
                <c:pt idx="4760">
                  <c:v>254.99</c:v>
                </c:pt>
                <c:pt idx="4761">
                  <c:v>230.04</c:v>
                </c:pt>
                <c:pt idx="4762">
                  <c:v>353.29</c:v>
                </c:pt>
                <c:pt idx="4763">
                  <c:v>355.94</c:v>
                </c:pt>
                <c:pt idx="4764">
                  <c:v>203.85</c:v>
                </c:pt>
                <c:pt idx="4765">
                  <c:v>226.9</c:v>
                </c:pt>
                <c:pt idx="4766">
                  <c:v>196.28</c:v>
                </c:pt>
                <c:pt idx="4767">
                  <c:v>230.3</c:v>
                </c:pt>
                <c:pt idx="4768">
                  <c:v>286.62</c:v>
                </c:pt>
                <c:pt idx="4769">
                  <c:v>253.46</c:v>
                </c:pt>
                <c:pt idx="4770">
                  <c:v>260.32</c:v>
                </c:pt>
                <c:pt idx="4771">
                  <c:v>304.95</c:v>
                </c:pt>
                <c:pt idx="4772">
                  <c:v>285.45</c:v>
                </c:pt>
                <c:pt idx="4773">
                  <c:v>270.89</c:v>
                </c:pt>
                <c:pt idx="4774">
                  <c:v>319.88</c:v>
                </c:pt>
                <c:pt idx="4775">
                  <c:v>305.14</c:v>
                </c:pt>
                <c:pt idx="4776">
                  <c:v>299.38</c:v>
                </c:pt>
                <c:pt idx="4777">
                  <c:v>339.93</c:v>
                </c:pt>
                <c:pt idx="4778">
                  <c:v>421.8</c:v>
                </c:pt>
                <c:pt idx="4779">
                  <c:v>465.02</c:v>
                </c:pt>
                <c:pt idx="4780">
                  <c:v>541.48</c:v>
                </c:pt>
                <c:pt idx="4781">
                  <c:v>553.76</c:v>
                </c:pt>
                <c:pt idx="4782">
                  <c:v>516.03</c:v>
                </c:pt>
                <c:pt idx="4783">
                  <c:v>594.05999999999995</c:v>
                </c:pt>
                <c:pt idx="4784">
                  <c:v>629.79</c:v>
                </c:pt>
                <c:pt idx="4785">
                  <c:v>630.24</c:v>
                </c:pt>
                <c:pt idx="4786">
                  <c:v>565.29999999999995</c:v>
                </c:pt>
                <c:pt idx="4787">
                  <c:v>552.91999999999996</c:v>
                </c:pt>
                <c:pt idx="4788">
                  <c:v>509.06</c:v>
                </c:pt>
                <c:pt idx="4789">
                  <c:v>516.15</c:v>
                </c:pt>
                <c:pt idx="4790">
                  <c:v>461.77</c:v>
                </c:pt>
                <c:pt idx="4791">
                  <c:v>491.4</c:v>
                </c:pt>
                <c:pt idx="4792">
                  <c:v>488.7</c:v>
                </c:pt>
                <c:pt idx="4793">
                  <c:v>545.20000000000005</c:v>
                </c:pt>
                <c:pt idx="4794">
                  <c:v>560.12</c:v>
                </c:pt>
                <c:pt idx="4795">
                  <c:v>520.14</c:v>
                </c:pt>
                <c:pt idx="4796">
                  <c:v>359.16</c:v>
                </c:pt>
                <c:pt idx="4797">
                  <c:v>594.28</c:v>
                </c:pt>
                <c:pt idx="4798">
                  <c:v>387.51</c:v>
                </c:pt>
                <c:pt idx="4799">
                  <c:v>362.38</c:v>
                </c:pt>
                <c:pt idx="4800">
                  <c:v>407.56</c:v>
                </c:pt>
                <c:pt idx="4801">
                  <c:v>423.5</c:v>
                </c:pt>
                <c:pt idx="4802">
                  <c:v>393.61</c:v>
                </c:pt>
                <c:pt idx="4803">
                  <c:v>443.56</c:v>
                </c:pt>
                <c:pt idx="4804">
                  <c:v>660.7</c:v>
                </c:pt>
                <c:pt idx="4805">
                  <c:v>678.61</c:v>
                </c:pt>
                <c:pt idx="4806">
                  <c:v>643.92999999999995</c:v>
                </c:pt>
                <c:pt idx="4807">
                  <c:v>580.91999999999996</c:v>
                </c:pt>
                <c:pt idx="4808">
                  <c:v>966.36</c:v>
                </c:pt>
                <c:pt idx="4809">
                  <c:v>1080.04</c:v>
                </c:pt>
                <c:pt idx="4810">
                  <c:v>1394.93</c:v>
                </c:pt>
                <c:pt idx="4811">
                  <c:v>475.18</c:v>
                </c:pt>
                <c:pt idx="4812">
                  <c:v>115.68</c:v>
                </c:pt>
                <c:pt idx="4813">
                  <c:v>166.32</c:v>
                </c:pt>
                <c:pt idx="4814">
                  <c:v>188.55</c:v>
                </c:pt>
                <c:pt idx="4815">
                  <c:v>151.16</c:v>
                </c:pt>
                <c:pt idx="4816">
                  <c:v>127.53</c:v>
                </c:pt>
                <c:pt idx="4817">
                  <c:v>100.45</c:v>
                </c:pt>
                <c:pt idx="4818">
                  <c:v>165.78</c:v>
                </c:pt>
                <c:pt idx="4819">
                  <c:v>156.28</c:v>
                </c:pt>
                <c:pt idx="4820">
                  <c:v>142.07</c:v>
                </c:pt>
                <c:pt idx="4821">
                  <c:v>214.48</c:v>
                </c:pt>
                <c:pt idx="4822">
                  <c:v>140.77000000000001</c:v>
                </c:pt>
                <c:pt idx="4823">
                  <c:v>139.9</c:v>
                </c:pt>
                <c:pt idx="4824">
                  <c:v>145.55000000000001</c:v>
                </c:pt>
                <c:pt idx="4825">
                  <c:v>160.47</c:v>
                </c:pt>
                <c:pt idx="4826">
                  <c:v>92.53</c:v>
                </c:pt>
                <c:pt idx="4827">
                  <c:v>69.319999999999993</c:v>
                </c:pt>
                <c:pt idx="4828">
                  <c:v>93.39</c:v>
                </c:pt>
                <c:pt idx="4829">
                  <c:v>107.41</c:v>
                </c:pt>
                <c:pt idx="4830">
                  <c:v>124.31</c:v>
                </c:pt>
                <c:pt idx="4831">
                  <c:v>189.79</c:v>
                </c:pt>
                <c:pt idx="4832">
                  <c:v>255.7</c:v>
                </c:pt>
                <c:pt idx="4833">
                  <c:v>260.66000000000003</c:v>
                </c:pt>
                <c:pt idx="4834">
                  <c:v>293.67</c:v>
                </c:pt>
                <c:pt idx="4835">
                  <c:v>303.20999999999998</c:v>
                </c:pt>
                <c:pt idx="4836">
                  <c:v>368.97</c:v>
                </c:pt>
                <c:pt idx="4837">
                  <c:v>369</c:v>
                </c:pt>
                <c:pt idx="4838">
                  <c:v>334.54</c:v>
                </c:pt>
                <c:pt idx="4839">
                  <c:v>274.39</c:v>
                </c:pt>
                <c:pt idx="4840">
                  <c:v>286.07</c:v>
                </c:pt>
                <c:pt idx="4841">
                  <c:v>243.11</c:v>
                </c:pt>
                <c:pt idx="4842">
                  <c:v>193.31</c:v>
                </c:pt>
                <c:pt idx="4843">
                  <c:v>204.91</c:v>
                </c:pt>
                <c:pt idx="4844">
                  <c:v>270.95</c:v>
                </c:pt>
                <c:pt idx="4845">
                  <c:v>370.58</c:v>
                </c:pt>
                <c:pt idx="4846">
                  <c:v>278.83999999999997</c:v>
                </c:pt>
                <c:pt idx="4847">
                  <c:v>290.57</c:v>
                </c:pt>
                <c:pt idx="4848">
                  <c:v>290.17</c:v>
                </c:pt>
                <c:pt idx="4849">
                  <c:v>226.52</c:v>
                </c:pt>
                <c:pt idx="4850">
                  <c:v>245.17</c:v>
                </c:pt>
                <c:pt idx="4851">
                  <c:v>233.7</c:v>
                </c:pt>
                <c:pt idx="4852">
                  <c:v>303.52</c:v>
                </c:pt>
                <c:pt idx="4853">
                  <c:v>215.12</c:v>
                </c:pt>
                <c:pt idx="4854">
                  <c:v>195.17</c:v>
                </c:pt>
                <c:pt idx="4855">
                  <c:v>169.35</c:v>
                </c:pt>
                <c:pt idx="4856">
                  <c:v>153.19</c:v>
                </c:pt>
                <c:pt idx="4857">
                  <c:v>163.13</c:v>
                </c:pt>
                <c:pt idx="4858">
                  <c:v>156.57</c:v>
                </c:pt>
                <c:pt idx="4859">
                  <c:v>152.08000000000001</c:v>
                </c:pt>
                <c:pt idx="4860">
                  <c:v>174.6</c:v>
                </c:pt>
                <c:pt idx="4861">
                  <c:v>161.51</c:v>
                </c:pt>
                <c:pt idx="4862">
                  <c:v>163.61000000000001</c:v>
                </c:pt>
                <c:pt idx="4863">
                  <c:v>180.15</c:v>
                </c:pt>
                <c:pt idx="4864">
                  <c:v>210.23</c:v>
                </c:pt>
                <c:pt idx="4865">
                  <c:v>240.4</c:v>
                </c:pt>
                <c:pt idx="4866">
                  <c:v>247.27</c:v>
                </c:pt>
                <c:pt idx="4867">
                  <c:v>203.37</c:v>
                </c:pt>
                <c:pt idx="4868">
                  <c:v>215.33</c:v>
                </c:pt>
                <c:pt idx="4869">
                  <c:v>221.53</c:v>
                </c:pt>
                <c:pt idx="4870">
                  <c:v>196.38</c:v>
                </c:pt>
                <c:pt idx="4871">
                  <c:v>207.82</c:v>
                </c:pt>
                <c:pt idx="4872">
                  <c:v>136.97</c:v>
                </c:pt>
                <c:pt idx="4873">
                  <c:v>139.75</c:v>
                </c:pt>
                <c:pt idx="4874">
                  <c:v>117.47</c:v>
                </c:pt>
                <c:pt idx="4875">
                  <c:v>154.52000000000001</c:v>
                </c:pt>
                <c:pt idx="4876">
                  <c:v>140.6</c:v>
                </c:pt>
                <c:pt idx="4877">
                  <c:v>148.72999999999999</c:v>
                </c:pt>
                <c:pt idx="4878">
                  <c:v>146.29</c:v>
                </c:pt>
                <c:pt idx="4879">
                  <c:v>142.08000000000001</c:v>
                </c:pt>
                <c:pt idx="4880">
                  <c:v>159.51</c:v>
                </c:pt>
                <c:pt idx="4881">
                  <c:v>124.18</c:v>
                </c:pt>
                <c:pt idx="4882">
                  <c:v>116.45</c:v>
                </c:pt>
                <c:pt idx="4883">
                  <c:v>159.80000000000001</c:v>
                </c:pt>
                <c:pt idx="4884">
                  <c:v>231.93</c:v>
                </c:pt>
                <c:pt idx="4885">
                  <c:v>237.14</c:v>
                </c:pt>
                <c:pt idx="4886">
                  <c:v>331.14</c:v>
                </c:pt>
                <c:pt idx="4887">
                  <c:v>357.51</c:v>
                </c:pt>
                <c:pt idx="4888">
                  <c:v>301.57</c:v>
                </c:pt>
                <c:pt idx="4889">
                  <c:v>205.21</c:v>
                </c:pt>
                <c:pt idx="4890">
                  <c:v>190.91</c:v>
                </c:pt>
                <c:pt idx="4891">
                  <c:v>144.66999999999999</c:v>
                </c:pt>
                <c:pt idx="4892">
                  <c:v>154.58000000000001</c:v>
                </c:pt>
                <c:pt idx="4893">
                  <c:v>245.78</c:v>
                </c:pt>
                <c:pt idx="4894">
                  <c:v>163.58000000000001</c:v>
                </c:pt>
                <c:pt idx="4895">
                  <c:v>148.72</c:v>
                </c:pt>
                <c:pt idx="4896">
                  <c:v>170.7</c:v>
                </c:pt>
                <c:pt idx="4897">
                  <c:v>148.06</c:v>
                </c:pt>
                <c:pt idx="4898">
                  <c:v>178.66</c:v>
                </c:pt>
                <c:pt idx="4899">
                  <c:v>191.64</c:v>
                </c:pt>
                <c:pt idx="4900">
                  <c:v>220.82</c:v>
                </c:pt>
                <c:pt idx="4901">
                  <c:v>236.14</c:v>
                </c:pt>
                <c:pt idx="4902">
                  <c:v>281.29000000000002</c:v>
                </c:pt>
                <c:pt idx="4903">
                  <c:v>300.24</c:v>
                </c:pt>
                <c:pt idx="4904">
                  <c:v>243.11</c:v>
                </c:pt>
                <c:pt idx="4905">
                  <c:v>200.91</c:v>
                </c:pt>
                <c:pt idx="4906">
                  <c:v>193.92</c:v>
                </c:pt>
                <c:pt idx="4907">
                  <c:v>180.89</c:v>
                </c:pt>
                <c:pt idx="4908">
                  <c:v>168.55</c:v>
                </c:pt>
                <c:pt idx="4909">
                  <c:v>161.02000000000001</c:v>
                </c:pt>
                <c:pt idx="4910">
                  <c:v>205.49</c:v>
                </c:pt>
                <c:pt idx="4911">
                  <c:v>166.93</c:v>
                </c:pt>
                <c:pt idx="4912">
                  <c:v>149.07</c:v>
                </c:pt>
                <c:pt idx="4913">
                  <c:v>124.56</c:v>
                </c:pt>
                <c:pt idx="4914">
                  <c:v>213.87</c:v>
                </c:pt>
                <c:pt idx="4915">
                  <c:v>365.92</c:v>
                </c:pt>
                <c:pt idx="4916">
                  <c:v>138.79</c:v>
                </c:pt>
                <c:pt idx="4917">
                  <c:v>154.68</c:v>
                </c:pt>
                <c:pt idx="4918">
                  <c:v>186.04</c:v>
                </c:pt>
                <c:pt idx="4919">
                  <c:v>160.11000000000001</c:v>
                </c:pt>
                <c:pt idx="4920">
                  <c:v>160.43</c:v>
                </c:pt>
                <c:pt idx="4921">
                  <c:v>197.75</c:v>
                </c:pt>
                <c:pt idx="4922">
                  <c:v>152.69999999999999</c:v>
                </c:pt>
                <c:pt idx="4923">
                  <c:v>168.05</c:v>
                </c:pt>
                <c:pt idx="4924">
                  <c:v>241.71</c:v>
                </c:pt>
                <c:pt idx="4925">
                  <c:v>194.15</c:v>
                </c:pt>
                <c:pt idx="4926">
                  <c:v>222.55</c:v>
                </c:pt>
                <c:pt idx="4927">
                  <c:v>213.44</c:v>
                </c:pt>
                <c:pt idx="4928">
                  <c:v>175.38</c:v>
                </c:pt>
                <c:pt idx="4929">
                  <c:v>234.48</c:v>
                </c:pt>
                <c:pt idx="4930">
                  <c:v>354.1</c:v>
                </c:pt>
                <c:pt idx="4931">
                  <c:v>371.45</c:v>
                </c:pt>
                <c:pt idx="4932">
                  <c:v>341.25</c:v>
                </c:pt>
                <c:pt idx="4933">
                  <c:v>381.25</c:v>
                </c:pt>
                <c:pt idx="4934">
                  <c:v>303.16000000000003</c:v>
                </c:pt>
                <c:pt idx="4935">
                  <c:v>362.75</c:v>
                </c:pt>
                <c:pt idx="4936">
                  <c:v>407.08</c:v>
                </c:pt>
                <c:pt idx="4937">
                  <c:v>489.6</c:v>
                </c:pt>
                <c:pt idx="4938">
                  <c:v>442.7</c:v>
                </c:pt>
                <c:pt idx="4939">
                  <c:v>419.09</c:v>
                </c:pt>
                <c:pt idx="4940">
                  <c:v>346.23</c:v>
                </c:pt>
                <c:pt idx="4941">
                  <c:v>288.61</c:v>
                </c:pt>
                <c:pt idx="4942">
                  <c:v>273.02999999999997</c:v>
                </c:pt>
                <c:pt idx="4943">
                  <c:v>229.53</c:v>
                </c:pt>
                <c:pt idx="4944">
                  <c:v>264.27999999999997</c:v>
                </c:pt>
                <c:pt idx="4945">
                  <c:v>221.71</c:v>
                </c:pt>
                <c:pt idx="4946">
                  <c:v>299.3</c:v>
                </c:pt>
                <c:pt idx="4947">
                  <c:v>346.06</c:v>
                </c:pt>
                <c:pt idx="4948">
                  <c:v>397.16</c:v>
                </c:pt>
                <c:pt idx="4949">
                  <c:v>254.78</c:v>
                </c:pt>
                <c:pt idx="4950">
                  <c:v>239.94</c:v>
                </c:pt>
                <c:pt idx="4951">
                  <c:v>243.59</c:v>
                </c:pt>
                <c:pt idx="4952">
                  <c:v>317.39</c:v>
                </c:pt>
                <c:pt idx="4953">
                  <c:v>404.47</c:v>
                </c:pt>
                <c:pt idx="4954">
                  <c:v>488.81</c:v>
                </c:pt>
                <c:pt idx="4955">
                  <c:v>448.61</c:v>
                </c:pt>
                <c:pt idx="4956">
                  <c:v>395.54</c:v>
                </c:pt>
                <c:pt idx="4957">
                  <c:v>300.12</c:v>
                </c:pt>
                <c:pt idx="4958">
                  <c:v>258.73</c:v>
                </c:pt>
                <c:pt idx="4959">
                  <c:v>410.53</c:v>
                </c:pt>
                <c:pt idx="4960">
                  <c:v>381.43</c:v>
                </c:pt>
                <c:pt idx="4961">
                  <c:v>244.42</c:v>
                </c:pt>
                <c:pt idx="4962">
                  <c:v>324.41000000000003</c:v>
                </c:pt>
                <c:pt idx="4963">
                  <c:v>306.49</c:v>
                </c:pt>
                <c:pt idx="4964">
                  <c:v>324.88</c:v>
                </c:pt>
                <c:pt idx="4965">
                  <c:v>263.33999999999997</c:v>
                </c:pt>
                <c:pt idx="4966">
                  <c:v>274.56</c:v>
                </c:pt>
                <c:pt idx="4967">
                  <c:v>333.5</c:v>
                </c:pt>
                <c:pt idx="4968">
                  <c:v>381.5</c:v>
                </c:pt>
                <c:pt idx="4969">
                  <c:v>444.59</c:v>
                </c:pt>
                <c:pt idx="4970">
                  <c:v>366.17</c:v>
                </c:pt>
                <c:pt idx="4971">
                  <c:v>414.98</c:v>
                </c:pt>
                <c:pt idx="4972">
                  <c:v>358.1</c:v>
                </c:pt>
                <c:pt idx="4973">
                  <c:v>323.95</c:v>
                </c:pt>
                <c:pt idx="4974">
                  <c:v>335.32</c:v>
                </c:pt>
                <c:pt idx="4975">
                  <c:v>354.52</c:v>
                </c:pt>
                <c:pt idx="4976">
                  <c:v>377.35</c:v>
                </c:pt>
                <c:pt idx="4977">
                  <c:v>412.9</c:v>
                </c:pt>
                <c:pt idx="4978">
                  <c:v>401.44</c:v>
                </c:pt>
                <c:pt idx="4979">
                  <c:v>426.41</c:v>
                </c:pt>
                <c:pt idx="4980">
                  <c:v>414.93</c:v>
                </c:pt>
                <c:pt idx="4981">
                  <c:v>365.33</c:v>
                </c:pt>
                <c:pt idx="4982">
                  <c:v>409.24</c:v>
                </c:pt>
                <c:pt idx="4983">
                  <c:v>482.51</c:v>
                </c:pt>
                <c:pt idx="4984">
                  <c:v>475.46</c:v>
                </c:pt>
                <c:pt idx="4985">
                  <c:v>564.30999999999995</c:v>
                </c:pt>
                <c:pt idx="4986">
                  <c:v>673.6</c:v>
                </c:pt>
                <c:pt idx="4987">
                  <c:v>1033.0999999999999</c:v>
                </c:pt>
                <c:pt idx="4988">
                  <c:v>687.83</c:v>
                </c:pt>
                <c:pt idx="4989">
                  <c:v>878.28</c:v>
                </c:pt>
                <c:pt idx="4990">
                  <c:v>1075.1500000000001</c:v>
                </c:pt>
                <c:pt idx="4991">
                  <c:v>841.41</c:v>
                </c:pt>
                <c:pt idx="4992">
                  <c:v>979.6</c:v>
                </c:pt>
                <c:pt idx="4993">
                  <c:v>1168.1300000000001</c:v>
                </c:pt>
                <c:pt idx="4994">
                  <c:v>431.64</c:v>
                </c:pt>
                <c:pt idx="4995">
                  <c:v>301.45</c:v>
                </c:pt>
                <c:pt idx="4996">
                  <c:v>637.54999999999995</c:v>
                </c:pt>
                <c:pt idx="4997">
                  <c:v>582.75</c:v>
                </c:pt>
                <c:pt idx="4998">
                  <c:v>422.81</c:v>
                </c:pt>
                <c:pt idx="4999">
                  <c:v>213.74</c:v>
                </c:pt>
                <c:pt idx="5000">
                  <c:v>313.39</c:v>
                </c:pt>
                <c:pt idx="5001">
                  <c:v>413.72</c:v>
                </c:pt>
                <c:pt idx="5002">
                  <c:v>465.81</c:v>
                </c:pt>
                <c:pt idx="5003">
                  <c:v>537.72</c:v>
                </c:pt>
                <c:pt idx="5004">
                  <c:v>531.54999999999995</c:v>
                </c:pt>
                <c:pt idx="5005">
                  <c:v>692.81</c:v>
                </c:pt>
                <c:pt idx="5006">
                  <c:v>943.96</c:v>
                </c:pt>
                <c:pt idx="5007">
                  <c:v>1125.92</c:v>
                </c:pt>
                <c:pt idx="5008">
                  <c:v>588.59</c:v>
                </c:pt>
                <c:pt idx="5009">
                  <c:v>389.56</c:v>
                </c:pt>
                <c:pt idx="5010">
                  <c:v>306.3</c:v>
                </c:pt>
                <c:pt idx="5011">
                  <c:v>323.94</c:v>
                </c:pt>
                <c:pt idx="5012">
                  <c:v>259.52999999999997</c:v>
                </c:pt>
                <c:pt idx="5013">
                  <c:v>208.45</c:v>
                </c:pt>
                <c:pt idx="5014">
                  <c:v>221.47</c:v>
                </c:pt>
                <c:pt idx="5015">
                  <c:v>217.86</c:v>
                </c:pt>
                <c:pt idx="5016">
                  <c:v>216.91</c:v>
                </c:pt>
                <c:pt idx="5017">
                  <c:v>232.46</c:v>
                </c:pt>
                <c:pt idx="5018">
                  <c:v>225.26</c:v>
                </c:pt>
                <c:pt idx="5019">
                  <c:v>287.82</c:v>
                </c:pt>
                <c:pt idx="5020">
                  <c:v>311.73</c:v>
                </c:pt>
                <c:pt idx="5021">
                  <c:v>323.64999999999998</c:v>
                </c:pt>
                <c:pt idx="5022">
                  <c:v>282.63</c:v>
                </c:pt>
                <c:pt idx="5023">
                  <c:v>389.39</c:v>
                </c:pt>
                <c:pt idx="5024">
                  <c:v>346.98</c:v>
                </c:pt>
                <c:pt idx="5025">
                  <c:v>453.39</c:v>
                </c:pt>
                <c:pt idx="5026">
                  <c:v>426.29</c:v>
                </c:pt>
                <c:pt idx="5027">
                  <c:v>373.15</c:v>
                </c:pt>
                <c:pt idx="5028">
                  <c:v>277.68</c:v>
                </c:pt>
                <c:pt idx="5029">
                  <c:v>345.37</c:v>
                </c:pt>
                <c:pt idx="5030">
                  <c:v>429.24</c:v>
                </c:pt>
                <c:pt idx="5031">
                  <c:v>434.74</c:v>
                </c:pt>
                <c:pt idx="5032">
                  <c:v>276.85000000000002</c:v>
                </c:pt>
                <c:pt idx="5033">
                  <c:v>265.79000000000002</c:v>
                </c:pt>
                <c:pt idx="5034">
                  <c:v>240.76</c:v>
                </c:pt>
                <c:pt idx="5035">
                  <c:v>241.81</c:v>
                </c:pt>
                <c:pt idx="5036">
                  <c:v>304.36</c:v>
                </c:pt>
                <c:pt idx="5037">
                  <c:v>279.36</c:v>
                </c:pt>
                <c:pt idx="5038">
                  <c:v>266.74</c:v>
                </c:pt>
                <c:pt idx="5039">
                  <c:v>164.67</c:v>
                </c:pt>
                <c:pt idx="5040">
                  <c:v>206.8</c:v>
                </c:pt>
                <c:pt idx="5041">
                  <c:v>340.92</c:v>
                </c:pt>
                <c:pt idx="5042">
                  <c:v>281.76</c:v>
                </c:pt>
                <c:pt idx="5043">
                  <c:v>283.93</c:v>
                </c:pt>
                <c:pt idx="5044">
                  <c:v>294.97000000000003</c:v>
                </c:pt>
                <c:pt idx="5045">
                  <c:v>239.29</c:v>
                </c:pt>
                <c:pt idx="5046">
                  <c:v>191.55</c:v>
                </c:pt>
                <c:pt idx="5047">
                  <c:v>222.95</c:v>
                </c:pt>
                <c:pt idx="5048">
                  <c:v>243.94</c:v>
                </c:pt>
                <c:pt idx="5049">
                  <c:v>245.13</c:v>
                </c:pt>
                <c:pt idx="5050">
                  <c:v>213.78</c:v>
                </c:pt>
                <c:pt idx="5051">
                  <c:v>151.52000000000001</c:v>
                </c:pt>
                <c:pt idx="5052">
                  <c:v>172.96</c:v>
                </c:pt>
                <c:pt idx="5053">
                  <c:v>209.63</c:v>
                </c:pt>
                <c:pt idx="5054">
                  <c:v>221.91</c:v>
                </c:pt>
                <c:pt idx="5055">
                  <c:v>196.83</c:v>
                </c:pt>
                <c:pt idx="5056">
                  <c:v>204.53</c:v>
                </c:pt>
                <c:pt idx="5057">
                  <c:v>183.3</c:v>
                </c:pt>
                <c:pt idx="5058">
                  <c:v>235.01</c:v>
                </c:pt>
                <c:pt idx="5059">
                  <c:v>192.94</c:v>
                </c:pt>
                <c:pt idx="5060">
                  <c:v>207.18</c:v>
                </c:pt>
                <c:pt idx="5061">
                  <c:v>253.03</c:v>
                </c:pt>
                <c:pt idx="5062">
                  <c:v>241.65</c:v>
                </c:pt>
                <c:pt idx="5063">
                  <c:v>303.26</c:v>
                </c:pt>
                <c:pt idx="5064">
                  <c:v>343.92</c:v>
                </c:pt>
                <c:pt idx="5065">
                  <c:v>575.25</c:v>
                </c:pt>
                <c:pt idx="5066">
                  <c:v>570.77</c:v>
                </c:pt>
                <c:pt idx="5067">
                  <c:v>586.33000000000004</c:v>
                </c:pt>
                <c:pt idx="5068">
                  <c:v>545.05999999999995</c:v>
                </c:pt>
                <c:pt idx="5069">
                  <c:v>463.32</c:v>
                </c:pt>
                <c:pt idx="5070">
                  <c:v>417.18</c:v>
                </c:pt>
                <c:pt idx="5071">
                  <c:v>362.18</c:v>
                </c:pt>
                <c:pt idx="5072">
                  <c:v>307.85000000000002</c:v>
                </c:pt>
                <c:pt idx="5073">
                  <c:v>68.03</c:v>
                </c:pt>
                <c:pt idx="5074">
                  <c:v>60.99</c:v>
                </c:pt>
                <c:pt idx="5075">
                  <c:v>62.87</c:v>
                </c:pt>
                <c:pt idx="5076">
                  <c:v>61.8</c:v>
                </c:pt>
                <c:pt idx="5077">
                  <c:v>63.7</c:v>
                </c:pt>
                <c:pt idx="5078">
                  <c:v>72.94</c:v>
                </c:pt>
                <c:pt idx="5079">
                  <c:v>71.760000000000005</c:v>
                </c:pt>
                <c:pt idx="5080">
                  <c:v>53.2</c:v>
                </c:pt>
                <c:pt idx="5081">
                  <c:v>63.72</c:v>
                </c:pt>
                <c:pt idx="5082">
                  <c:v>57.1</c:v>
                </c:pt>
                <c:pt idx="5083">
                  <c:v>57.7</c:v>
                </c:pt>
                <c:pt idx="5084">
                  <c:v>55.75</c:v>
                </c:pt>
                <c:pt idx="5085">
                  <c:v>57.63</c:v>
                </c:pt>
                <c:pt idx="5086">
                  <c:v>54.46</c:v>
                </c:pt>
                <c:pt idx="5087">
                  <c:v>59.92</c:v>
                </c:pt>
                <c:pt idx="5088">
                  <c:v>63.76</c:v>
                </c:pt>
                <c:pt idx="5089">
                  <c:v>57.65</c:v>
                </c:pt>
                <c:pt idx="5090">
                  <c:v>53.9</c:v>
                </c:pt>
                <c:pt idx="5091">
                  <c:v>51.6</c:v>
                </c:pt>
                <c:pt idx="5092">
                  <c:v>45.43</c:v>
                </c:pt>
                <c:pt idx="5093">
                  <c:v>37.71</c:v>
                </c:pt>
                <c:pt idx="5094">
                  <c:v>47.97</c:v>
                </c:pt>
                <c:pt idx="5095">
                  <c:v>46.18</c:v>
                </c:pt>
                <c:pt idx="5096">
                  <c:v>49.59</c:v>
                </c:pt>
                <c:pt idx="5097">
                  <c:v>46.08</c:v>
                </c:pt>
                <c:pt idx="5098">
                  <c:v>52.35</c:v>
                </c:pt>
                <c:pt idx="5099">
                  <c:v>58.2</c:v>
                </c:pt>
                <c:pt idx="5100">
                  <c:v>65.040000000000006</c:v>
                </c:pt>
                <c:pt idx="5101">
                  <c:v>67.39</c:v>
                </c:pt>
                <c:pt idx="5102">
                  <c:v>71.05</c:v>
                </c:pt>
                <c:pt idx="5103">
                  <c:v>59.33</c:v>
                </c:pt>
                <c:pt idx="5104">
                  <c:v>68.569999999999993</c:v>
                </c:pt>
                <c:pt idx="5105">
                  <c:v>59.69</c:v>
                </c:pt>
                <c:pt idx="5106">
                  <c:v>87.59</c:v>
                </c:pt>
                <c:pt idx="5107">
                  <c:v>77.73</c:v>
                </c:pt>
                <c:pt idx="5108">
                  <c:v>71.2</c:v>
                </c:pt>
                <c:pt idx="5109">
                  <c:v>323.11</c:v>
                </c:pt>
                <c:pt idx="5110">
                  <c:v>309.93</c:v>
                </c:pt>
                <c:pt idx="5111">
                  <c:v>278.08</c:v>
                </c:pt>
                <c:pt idx="5112">
                  <c:v>323.93</c:v>
                </c:pt>
                <c:pt idx="5113">
                  <c:v>339.8</c:v>
                </c:pt>
                <c:pt idx="5114">
                  <c:v>329.68</c:v>
                </c:pt>
                <c:pt idx="5115">
                  <c:v>308.87</c:v>
                </c:pt>
                <c:pt idx="5116">
                  <c:v>309.58999999999997</c:v>
                </c:pt>
                <c:pt idx="5117">
                  <c:v>372.71</c:v>
                </c:pt>
                <c:pt idx="5118">
                  <c:v>308.93</c:v>
                </c:pt>
                <c:pt idx="5119">
                  <c:v>306.87</c:v>
                </c:pt>
                <c:pt idx="5120">
                  <c:v>280.45999999999998</c:v>
                </c:pt>
                <c:pt idx="5121">
                  <c:v>249.33</c:v>
                </c:pt>
                <c:pt idx="5122">
                  <c:v>249.92</c:v>
                </c:pt>
                <c:pt idx="5123">
                  <c:v>268.24</c:v>
                </c:pt>
                <c:pt idx="5124">
                  <c:v>235.27</c:v>
                </c:pt>
                <c:pt idx="5125">
                  <c:v>250.8</c:v>
                </c:pt>
                <c:pt idx="5126">
                  <c:v>227.32</c:v>
                </c:pt>
                <c:pt idx="5127">
                  <c:v>193.87</c:v>
                </c:pt>
                <c:pt idx="5128">
                  <c:v>200.05</c:v>
                </c:pt>
                <c:pt idx="5129">
                  <c:v>162.94</c:v>
                </c:pt>
                <c:pt idx="5130">
                  <c:v>195.77</c:v>
                </c:pt>
                <c:pt idx="5131">
                  <c:v>167.61</c:v>
                </c:pt>
                <c:pt idx="5132">
                  <c:v>166.43</c:v>
                </c:pt>
                <c:pt idx="5133">
                  <c:v>154.65</c:v>
                </c:pt>
                <c:pt idx="5134">
                  <c:v>155.41999999999999</c:v>
                </c:pt>
                <c:pt idx="5135">
                  <c:v>295.19</c:v>
                </c:pt>
                <c:pt idx="5136">
                  <c:v>274.27999999999997</c:v>
                </c:pt>
                <c:pt idx="5137">
                  <c:v>298.64999999999998</c:v>
                </c:pt>
                <c:pt idx="5138">
                  <c:v>319.32</c:v>
                </c:pt>
                <c:pt idx="5139">
                  <c:v>344.7</c:v>
                </c:pt>
                <c:pt idx="5140">
                  <c:v>407.57</c:v>
                </c:pt>
                <c:pt idx="5141">
                  <c:v>242.16</c:v>
                </c:pt>
                <c:pt idx="5142">
                  <c:v>221.36</c:v>
                </c:pt>
                <c:pt idx="5143">
                  <c:v>236.7</c:v>
                </c:pt>
                <c:pt idx="5144">
                  <c:v>346.49</c:v>
                </c:pt>
                <c:pt idx="5145">
                  <c:v>338.77</c:v>
                </c:pt>
                <c:pt idx="5146">
                  <c:v>726.83</c:v>
                </c:pt>
                <c:pt idx="5147">
                  <c:v>447.98</c:v>
                </c:pt>
                <c:pt idx="5148">
                  <c:v>353.38</c:v>
                </c:pt>
                <c:pt idx="5149">
                  <c:v>364.82</c:v>
                </c:pt>
                <c:pt idx="5150">
                  <c:v>362.16</c:v>
                </c:pt>
                <c:pt idx="5151">
                  <c:v>320.47000000000003</c:v>
                </c:pt>
                <c:pt idx="5152">
                  <c:v>346.52</c:v>
                </c:pt>
                <c:pt idx="5153">
                  <c:v>509.44</c:v>
                </c:pt>
                <c:pt idx="5154">
                  <c:v>646.13</c:v>
                </c:pt>
                <c:pt idx="5155">
                  <c:v>781.4</c:v>
                </c:pt>
                <c:pt idx="5156">
                  <c:v>791.37</c:v>
                </c:pt>
                <c:pt idx="5157">
                  <c:v>854.82</c:v>
                </c:pt>
                <c:pt idx="5158">
                  <c:v>513.53</c:v>
                </c:pt>
                <c:pt idx="5159">
                  <c:v>507.37</c:v>
                </c:pt>
                <c:pt idx="5160">
                  <c:v>424.27</c:v>
                </c:pt>
                <c:pt idx="5161">
                  <c:v>461.85</c:v>
                </c:pt>
                <c:pt idx="5162">
                  <c:v>427.05</c:v>
                </c:pt>
                <c:pt idx="5163">
                  <c:v>430.21</c:v>
                </c:pt>
                <c:pt idx="5164">
                  <c:v>373.51</c:v>
                </c:pt>
                <c:pt idx="5165">
                  <c:v>456.07</c:v>
                </c:pt>
                <c:pt idx="5166">
                  <c:v>381.49</c:v>
                </c:pt>
                <c:pt idx="5167">
                  <c:v>329.25</c:v>
                </c:pt>
                <c:pt idx="5168">
                  <c:v>347.08</c:v>
                </c:pt>
                <c:pt idx="5169">
                  <c:v>340.62</c:v>
                </c:pt>
                <c:pt idx="5170">
                  <c:v>345.32</c:v>
                </c:pt>
                <c:pt idx="5171">
                  <c:v>314.2</c:v>
                </c:pt>
                <c:pt idx="5172">
                  <c:v>285.49</c:v>
                </c:pt>
                <c:pt idx="5173">
                  <c:v>311.45999999999998</c:v>
                </c:pt>
                <c:pt idx="5174">
                  <c:v>310.27999999999997</c:v>
                </c:pt>
                <c:pt idx="5175">
                  <c:v>492.53</c:v>
                </c:pt>
                <c:pt idx="5176">
                  <c:v>506.97</c:v>
                </c:pt>
                <c:pt idx="5177">
                  <c:v>513.61</c:v>
                </c:pt>
                <c:pt idx="5178">
                  <c:v>471.83</c:v>
                </c:pt>
                <c:pt idx="5179">
                  <c:v>432.85</c:v>
                </c:pt>
                <c:pt idx="5180">
                  <c:v>346.28</c:v>
                </c:pt>
                <c:pt idx="5181">
                  <c:v>341.82</c:v>
                </c:pt>
                <c:pt idx="5182">
                  <c:v>324.69</c:v>
                </c:pt>
                <c:pt idx="5183">
                  <c:v>375.18</c:v>
                </c:pt>
                <c:pt idx="5184">
                  <c:v>372.44</c:v>
                </c:pt>
                <c:pt idx="5185">
                  <c:v>282.81</c:v>
                </c:pt>
                <c:pt idx="5186">
                  <c:v>282.08999999999997</c:v>
                </c:pt>
                <c:pt idx="5187">
                  <c:v>309.61</c:v>
                </c:pt>
                <c:pt idx="5188">
                  <c:v>263.26</c:v>
                </c:pt>
                <c:pt idx="5189">
                  <c:v>278.01</c:v>
                </c:pt>
                <c:pt idx="5190">
                  <c:v>433.3</c:v>
                </c:pt>
                <c:pt idx="5191">
                  <c:v>385.89</c:v>
                </c:pt>
                <c:pt idx="5192">
                  <c:v>323.01</c:v>
                </c:pt>
                <c:pt idx="5193">
                  <c:v>220.04</c:v>
                </c:pt>
                <c:pt idx="5194">
                  <c:v>294.87</c:v>
                </c:pt>
                <c:pt idx="5195">
                  <c:v>309.75</c:v>
                </c:pt>
                <c:pt idx="5196">
                  <c:v>258.79000000000002</c:v>
                </c:pt>
                <c:pt idx="5197">
                  <c:v>185.41</c:v>
                </c:pt>
                <c:pt idx="5198">
                  <c:v>284.55</c:v>
                </c:pt>
                <c:pt idx="5199">
                  <c:v>253.84</c:v>
                </c:pt>
                <c:pt idx="5200">
                  <c:v>254.81</c:v>
                </c:pt>
                <c:pt idx="5201">
                  <c:v>212.87</c:v>
                </c:pt>
                <c:pt idx="5202">
                  <c:v>213.93</c:v>
                </c:pt>
                <c:pt idx="5203">
                  <c:v>236.99</c:v>
                </c:pt>
                <c:pt idx="5204">
                  <c:v>281.89</c:v>
                </c:pt>
                <c:pt idx="5205">
                  <c:v>276.85000000000002</c:v>
                </c:pt>
                <c:pt idx="5206">
                  <c:v>216.43</c:v>
                </c:pt>
                <c:pt idx="5207">
                  <c:v>236.84</c:v>
                </c:pt>
                <c:pt idx="5208">
                  <c:v>260.45999999999998</c:v>
                </c:pt>
                <c:pt idx="5209">
                  <c:v>264.98</c:v>
                </c:pt>
                <c:pt idx="5210">
                  <c:v>229.17</c:v>
                </c:pt>
                <c:pt idx="5211">
                  <c:v>288.02</c:v>
                </c:pt>
                <c:pt idx="5212">
                  <c:v>289.75</c:v>
                </c:pt>
                <c:pt idx="5213">
                  <c:v>325.29000000000002</c:v>
                </c:pt>
                <c:pt idx="5214">
                  <c:v>290.49</c:v>
                </c:pt>
                <c:pt idx="5215">
                  <c:v>249.08</c:v>
                </c:pt>
                <c:pt idx="5216">
                  <c:v>215.07</c:v>
                </c:pt>
                <c:pt idx="5217">
                  <c:v>317.95</c:v>
                </c:pt>
                <c:pt idx="5218">
                  <c:v>241.67</c:v>
                </c:pt>
                <c:pt idx="5219">
                  <c:v>412.31</c:v>
                </c:pt>
                <c:pt idx="5220">
                  <c:v>522.12</c:v>
                </c:pt>
                <c:pt idx="5221">
                  <c:v>99.6</c:v>
                </c:pt>
                <c:pt idx="5222">
                  <c:v>99.14</c:v>
                </c:pt>
                <c:pt idx="5223">
                  <c:v>60.61</c:v>
                </c:pt>
                <c:pt idx="5224">
                  <c:v>38.200000000000003</c:v>
                </c:pt>
                <c:pt idx="5225">
                  <c:v>31.66</c:v>
                </c:pt>
                <c:pt idx="5226">
                  <c:v>30.89</c:v>
                </c:pt>
                <c:pt idx="5227">
                  <c:v>50.27</c:v>
                </c:pt>
                <c:pt idx="5228">
                  <c:v>49.74</c:v>
                </c:pt>
                <c:pt idx="5229">
                  <c:v>44.09</c:v>
                </c:pt>
                <c:pt idx="5230">
                  <c:v>40.71</c:v>
                </c:pt>
                <c:pt idx="5231">
                  <c:v>44.53</c:v>
                </c:pt>
                <c:pt idx="5232">
                  <c:v>41.43</c:v>
                </c:pt>
                <c:pt idx="5233">
                  <c:v>26.38</c:v>
                </c:pt>
                <c:pt idx="5234">
                  <c:v>16.22</c:v>
                </c:pt>
                <c:pt idx="5235">
                  <c:v>18.989999999999998</c:v>
                </c:pt>
                <c:pt idx="5236">
                  <c:v>20.170000000000002</c:v>
                </c:pt>
                <c:pt idx="5237">
                  <c:v>19.63</c:v>
                </c:pt>
                <c:pt idx="5238">
                  <c:v>18.12</c:v>
                </c:pt>
                <c:pt idx="5239">
                  <c:v>10.31</c:v>
                </c:pt>
                <c:pt idx="5240">
                  <c:v>29.04</c:v>
                </c:pt>
                <c:pt idx="5241">
                  <c:v>34.369999999999997</c:v>
                </c:pt>
                <c:pt idx="5242">
                  <c:v>45.89</c:v>
                </c:pt>
                <c:pt idx="5243">
                  <c:v>39.57</c:v>
                </c:pt>
                <c:pt idx="5244">
                  <c:v>30.61</c:v>
                </c:pt>
                <c:pt idx="5245">
                  <c:v>17.829999999999998</c:v>
                </c:pt>
                <c:pt idx="5246">
                  <c:v>19.510000000000002</c:v>
                </c:pt>
                <c:pt idx="5247">
                  <c:v>20.99</c:v>
                </c:pt>
                <c:pt idx="5248">
                  <c:v>20.190000000000001</c:v>
                </c:pt>
                <c:pt idx="5249">
                  <c:v>19.84</c:v>
                </c:pt>
                <c:pt idx="5250">
                  <c:v>32.340000000000003</c:v>
                </c:pt>
                <c:pt idx="5251">
                  <c:v>62.42</c:v>
                </c:pt>
                <c:pt idx="5252">
                  <c:v>39.1</c:v>
                </c:pt>
                <c:pt idx="5253">
                  <c:v>31.1</c:v>
                </c:pt>
                <c:pt idx="5254">
                  <c:v>26.13</c:v>
                </c:pt>
                <c:pt idx="5255">
                  <c:v>22.2</c:v>
                </c:pt>
                <c:pt idx="5256">
                  <c:v>19.32</c:v>
                </c:pt>
                <c:pt idx="5257">
                  <c:v>16.13</c:v>
                </c:pt>
                <c:pt idx="5258">
                  <c:v>15.27</c:v>
                </c:pt>
                <c:pt idx="5259">
                  <c:v>17.100000000000001</c:v>
                </c:pt>
                <c:pt idx="5260">
                  <c:v>20.16</c:v>
                </c:pt>
                <c:pt idx="5261">
                  <c:v>15.48</c:v>
                </c:pt>
                <c:pt idx="5262">
                  <c:v>13.58</c:v>
                </c:pt>
                <c:pt idx="5263">
                  <c:v>46.45</c:v>
                </c:pt>
                <c:pt idx="5264">
                  <c:v>20.82</c:v>
                </c:pt>
                <c:pt idx="5265">
                  <c:v>17.61</c:v>
                </c:pt>
                <c:pt idx="5266">
                  <c:v>19.8</c:v>
                </c:pt>
                <c:pt idx="5267">
                  <c:v>15.28</c:v>
                </c:pt>
                <c:pt idx="5268">
                  <c:v>245.79</c:v>
                </c:pt>
                <c:pt idx="5269">
                  <c:v>218.73</c:v>
                </c:pt>
                <c:pt idx="5270">
                  <c:v>1158.69</c:v>
                </c:pt>
                <c:pt idx="5271">
                  <c:v>1091.1500000000001</c:v>
                </c:pt>
                <c:pt idx="5272">
                  <c:v>442.59</c:v>
                </c:pt>
                <c:pt idx="5273">
                  <c:v>235.59</c:v>
                </c:pt>
                <c:pt idx="5274">
                  <c:v>313.88</c:v>
                </c:pt>
                <c:pt idx="5275">
                  <c:v>394.25</c:v>
                </c:pt>
                <c:pt idx="5276">
                  <c:v>228.31</c:v>
                </c:pt>
                <c:pt idx="5277">
                  <c:v>304.7</c:v>
                </c:pt>
                <c:pt idx="5278">
                  <c:v>495.54</c:v>
                </c:pt>
                <c:pt idx="5279">
                  <c:v>460.62</c:v>
                </c:pt>
                <c:pt idx="5280">
                  <c:v>454.26</c:v>
                </c:pt>
                <c:pt idx="5281">
                  <c:v>387.01</c:v>
                </c:pt>
                <c:pt idx="5282">
                  <c:v>319</c:v>
                </c:pt>
                <c:pt idx="5283">
                  <c:v>350.79</c:v>
                </c:pt>
                <c:pt idx="5284">
                  <c:v>411.1</c:v>
                </c:pt>
                <c:pt idx="5285">
                  <c:v>421.6</c:v>
                </c:pt>
                <c:pt idx="5286">
                  <c:v>461.93</c:v>
                </c:pt>
                <c:pt idx="5287">
                  <c:v>442.62</c:v>
                </c:pt>
                <c:pt idx="5288">
                  <c:v>433.42</c:v>
                </c:pt>
                <c:pt idx="5289">
                  <c:v>350.14</c:v>
                </c:pt>
                <c:pt idx="5290">
                  <c:v>399.11</c:v>
                </c:pt>
                <c:pt idx="5291">
                  <c:v>365.34</c:v>
                </c:pt>
                <c:pt idx="5292">
                  <c:v>488.89</c:v>
                </c:pt>
                <c:pt idx="5293">
                  <c:v>511.78</c:v>
                </c:pt>
                <c:pt idx="5294">
                  <c:v>411.62</c:v>
                </c:pt>
                <c:pt idx="5295">
                  <c:v>255.39</c:v>
                </c:pt>
                <c:pt idx="5296">
                  <c:v>246.14</c:v>
                </c:pt>
                <c:pt idx="5297">
                  <c:v>329.5</c:v>
                </c:pt>
                <c:pt idx="5298">
                  <c:v>448.56</c:v>
                </c:pt>
                <c:pt idx="5299">
                  <c:v>279.16000000000003</c:v>
                </c:pt>
                <c:pt idx="5300">
                  <c:v>270.57</c:v>
                </c:pt>
                <c:pt idx="5301">
                  <c:v>314.63</c:v>
                </c:pt>
                <c:pt idx="5302">
                  <c:v>352.09</c:v>
                </c:pt>
                <c:pt idx="5303">
                  <c:v>320.29000000000002</c:v>
                </c:pt>
                <c:pt idx="5304">
                  <c:v>285.16000000000003</c:v>
                </c:pt>
                <c:pt idx="5305">
                  <c:v>220.18</c:v>
                </c:pt>
                <c:pt idx="5306">
                  <c:v>316.10000000000002</c:v>
                </c:pt>
                <c:pt idx="5307">
                  <c:v>320.11</c:v>
                </c:pt>
                <c:pt idx="5308">
                  <c:v>303.98</c:v>
                </c:pt>
                <c:pt idx="5309">
                  <c:v>463.59</c:v>
                </c:pt>
                <c:pt idx="5310">
                  <c:v>2475.65</c:v>
                </c:pt>
                <c:pt idx="5311">
                  <c:v>1193.8499999999999</c:v>
                </c:pt>
                <c:pt idx="5312">
                  <c:v>1358.29</c:v>
                </c:pt>
                <c:pt idx="5313">
                  <c:v>538.76</c:v>
                </c:pt>
                <c:pt idx="5314">
                  <c:v>345.67</c:v>
                </c:pt>
                <c:pt idx="5315">
                  <c:v>386.94</c:v>
                </c:pt>
                <c:pt idx="5316">
                  <c:v>493.09</c:v>
                </c:pt>
                <c:pt idx="5317">
                  <c:v>435.91</c:v>
                </c:pt>
                <c:pt idx="5318">
                  <c:v>391.21</c:v>
                </c:pt>
                <c:pt idx="5319">
                  <c:v>371.39</c:v>
                </c:pt>
                <c:pt idx="5320">
                  <c:v>389.03</c:v>
                </c:pt>
                <c:pt idx="5321">
                  <c:v>304.85000000000002</c:v>
                </c:pt>
                <c:pt idx="5322">
                  <c:v>855.08</c:v>
                </c:pt>
                <c:pt idx="5323">
                  <c:v>391.26</c:v>
                </c:pt>
                <c:pt idx="5324">
                  <c:v>337.81</c:v>
                </c:pt>
                <c:pt idx="5325">
                  <c:v>333.05</c:v>
                </c:pt>
                <c:pt idx="5326">
                  <c:v>481.43</c:v>
                </c:pt>
                <c:pt idx="5327">
                  <c:v>577.63</c:v>
                </c:pt>
                <c:pt idx="5328">
                  <c:v>446.07</c:v>
                </c:pt>
                <c:pt idx="5329">
                  <c:v>681.05</c:v>
                </c:pt>
                <c:pt idx="5330">
                  <c:v>431.16</c:v>
                </c:pt>
                <c:pt idx="5331">
                  <c:v>332.23</c:v>
                </c:pt>
                <c:pt idx="5332">
                  <c:v>266.20999999999998</c:v>
                </c:pt>
                <c:pt idx="5333">
                  <c:v>302.86</c:v>
                </c:pt>
                <c:pt idx="5334">
                  <c:v>317.01</c:v>
                </c:pt>
                <c:pt idx="5335">
                  <c:v>312.11</c:v>
                </c:pt>
                <c:pt idx="5336">
                  <c:v>266.69</c:v>
                </c:pt>
                <c:pt idx="5337">
                  <c:v>243.99</c:v>
                </c:pt>
                <c:pt idx="5338">
                  <c:v>232.15</c:v>
                </c:pt>
                <c:pt idx="5339">
                  <c:v>209.3</c:v>
                </c:pt>
                <c:pt idx="5340">
                  <c:v>387.09</c:v>
                </c:pt>
                <c:pt idx="5341">
                  <c:v>279.44</c:v>
                </c:pt>
                <c:pt idx="5342">
                  <c:v>223.65</c:v>
                </c:pt>
                <c:pt idx="5343">
                  <c:v>279.93</c:v>
                </c:pt>
                <c:pt idx="5344">
                  <c:v>247.7</c:v>
                </c:pt>
                <c:pt idx="5345">
                  <c:v>309.52999999999997</c:v>
                </c:pt>
                <c:pt idx="5346">
                  <c:v>379.91</c:v>
                </c:pt>
                <c:pt idx="5347">
                  <c:v>380.54</c:v>
                </c:pt>
                <c:pt idx="5348">
                  <c:v>297.74</c:v>
                </c:pt>
                <c:pt idx="5349">
                  <c:v>367.42</c:v>
                </c:pt>
                <c:pt idx="5350">
                  <c:v>310.27999999999997</c:v>
                </c:pt>
                <c:pt idx="5351">
                  <c:v>304.74</c:v>
                </c:pt>
                <c:pt idx="5352">
                  <c:v>306.13</c:v>
                </c:pt>
                <c:pt idx="5353">
                  <c:v>192.42</c:v>
                </c:pt>
                <c:pt idx="5354">
                  <c:v>168.13</c:v>
                </c:pt>
                <c:pt idx="5355">
                  <c:v>186.31</c:v>
                </c:pt>
                <c:pt idx="5356">
                  <c:v>187.86</c:v>
                </c:pt>
                <c:pt idx="5357">
                  <c:v>199.71</c:v>
                </c:pt>
                <c:pt idx="5358">
                  <c:v>189.85</c:v>
                </c:pt>
                <c:pt idx="5359">
                  <c:v>156.46</c:v>
                </c:pt>
                <c:pt idx="5360">
                  <c:v>153.19</c:v>
                </c:pt>
                <c:pt idx="5361">
                  <c:v>185.2</c:v>
                </c:pt>
                <c:pt idx="5362">
                  <c:v>153.69999999999999</c:v>
                </c:pt>
                <c:pt idx="5363">
                  <c:v>175.13</c:v>
                </c:pt>
                <c:pt idx="5364">
                  <c:v>184.52</c:v>
                </c:pt>
                <c:pt idx="5365">
                  <c:v>221</c:v>
                </c:pt>
                <c:pt idx="5366">
                  <c:v>190.13</c:v>
                </c:pt>
                <c:pt idx="5367">
                  <c:v>255.04</c:v>
                </c:pt>
                <c:pt idx="5368">
                  <c:v>199.58</c:v>
                </c:pt>
                <c:pt idx="5369">
                  <c:v>185.58</c:v>
                </c:pt>
                <c:pt idx="5370">
                  <c:v>258.97000000000003</c:v>
                </c:pt>
                <c:pt idx="5371">
                  <c:v>431.49</c:v>
                </c:pt>
                <c:pt idx="5372">
                  <c:v>351.93</c:v>
                </c:pt>
                <c:pt idx="5373">
                  <c:v>353.74</c:v>
                </c:pt>
                <c:pt idx="5374">
                  <c:v>219.3</c:v>
                </c:pt>
                <c:pt idx="5375">
                  <c:v>225.57</c:v>
                </c:pt>
                <c:pt idx="5376">
                  <c:v>157.13999999999999</c:v>
                </c:pt>
                <c:pt idx="5377">
                  <c:v>206.4</c:v>
                </c:pt>
                <c:pt idx="5378">
                  <c:v>160.5</c:v>
                </c:pt>
                <c:pt idx="5379">
                  <c:v>151.19999999999999</c:v>
                </c:pt>
                <c:pt idx="5380">
                  <c:v>189.26</c:v>
                </c:pt>
                <c:pt idx="5381">
                  <c:v>137.96</c:v>
                </c:pt>
                <c:pt idx="5382">
                  <c:v>121.79</c:v>
                </c:pt>
                <c:pt idx="5383">
                  <c:v>161.34</c:v>
                </c:pt>
                <c:pt idx="5384">
                  <c:v>164.01</c:v>
                </c:pt>
                <c:pt idx="5385">
                  <c:v>156.41999999999999</c:v>
                </c:pt>
                <c:pt idx="5386">
                  <c:v>161.82</c:v>
                </c:pt>
                <c:pt idx="5387">
                  <c:v>110.28</c:v>
                </c:pt>
                <c:pt idx="5388">
                  <c:v>148.25</c:v>
                </c:pt>
                <c:pt idx="5389">
                  <c:v>154.81</c:v>
                </c:pt>
                <c:pt idx="5390">
                  <c:v>105.66</c:v>
                </c:pt>
                <c:pt idx="5391">
                  <c:v>164.82</c:v>
                </c:pt>
                <c:pt idx="5392">
                  <c:v>188.65</c:v>
                </c:pt>
                <c:pt idx="5393">
                  <c:v>149.46</c:v>
                </c:pt>
                <c:pt idx="5394">
                  <c:v>163.78</c:v>
                </c:pt>
                <c:pt idx="5395">
                  <c:v>172.5</c:v>
                </c:pt>
                <c:pt idx="5396">
                  <c:v>170.9</c:v>
                </c:pt>
                <c:pt idx="5397">
                  <c:v>154.82</c:v>
                </c:pt>
                <c:pt idx="5398">
                  <c:v>180.62</c:v>
                </c:pt>
                <c:pt idx="5399">
                  <c:v>154.05000000000001</c:v>
                </c:pt>
                <c:pt idx="5400">
                  <c:v>200.64</c:v>
                </c:pt>
                <c:pt idx="5401">
                  <c:v>186.5</c:v>
                </c:pt>
                <c:pt idx="5402">
                  <c:v>138.93</c:v>
                </c:pt>
                <c:pt idx="5403">
                  <c:v>133.80000000000001</c:v>
                </c:pt>
                <c:pt idx="5404">
                  <c:v>112.78</c:v>
                </c:pt>
                <c:pt idx="5405">
                  <c:v>188.98</c:v>
                </c:pt>
                <c:pt idx="5406">
                  <c:v>138.08000000000001</c:v>
                </c:pt>
                <c:pt idx="5407">
                  <c:v>174.82</c:v>
                </c:pt>
                <c:pt idx="5408">
                  <c:v>152.88</c:v>
                </c:pt>
                <c:pt idx="5409">
                  <c:v>162.83000000000001</c:v>
                </c:pt>
                <c:pt idx="5410">
                  <c:v>342.18</c:v>
                </c:pt>
                <c:pt idx="5411">
                  <c:v>348.14</c:v>
                </c:pt>
                <c:pt idx="5412">
                  <c:v>299.47000000000003</c:v>
                </c:pt>
                <c:pt idx="5413">
                  <c:v>339.5</c:v>
                </c:pt>
                <c:pt idx="5414">
                  <c:v>413.94</c:v>
                </c:pt>
                <c:pt idx="5415">
                  <c:v>693.74</c:v>
                </c:pt>
                <c:pt idx="5416">
                  <c:v>643.04</c:v>
                </c:pt>
                <c:pt idx="5417">
                  <c:v>375.96</c:v>
                </c:pt>
                <c:pt idx="5418">
                  <c:v>259.8</c:v>
                </c:pt>
                <c:pt idx="5419">
                  <c:v>271.41000000000003</c:v>
                </c:pt>
                <c:pt idx="5420">
                  <c:v>381.17</c:v>
                </c:pt>
                <c:pt idx="5421">
                  <c:v>318.61</c:v>
                </c:pt>
                <c:pt idx="5422">
                  <c:v>489.9</c:v>
                </c:pt>
                <c:pt idx="5423">
                  <c:v>668.97</c:v>
                </c:pt>
                <c:pt idx="5424">
                  <c:v>739.31</c:v>
                </c:pt>
                <c:pt idx="5425">
                  <c:v>706.52</c:v>
                </c:pt>
                <c:pt idx="5426">
                  <c:v>789.16</c:v>
                </c:pt>
                <c:pt idx="5427">
                  <c:v>389.6</c:v>
                </c:pt>
                <c:pt idx="5428">
                  <c:v>287.87</c:v>
                </c:pt>
                <c:pt idx="5429">
                  <c:v>293.63</c:v>
                </c:pt>
                <c:pt idx="5430">
                  <c:v>213.42</c:v>
                </c:pt>
                <c:pt idx="5431">
                  <c:v>263.97000000000003</c:v>
                </c:pt>
                <c:pt idx="5432">
                  <c:v>263.3</c:v>
                </c:pt>
                <c:pt idx="5433">
                  <c:v>246.84</c:v>
                </c:pt>
                <c:pt idx="5434">
                  <c:v>237.12</c:v>
                </c:pt>
                <c:pt idx="5435">
                  <c:v>329.59</c:v>
                </c:pt>
                <c:pt idx="5436">
                  <c:v>362.26</c:v>
                </c:pt>
                <c:pt idx="5437">
                  <c:v>738.47</c:v>
                </c:pt>
                <c:pt idx="5438">
                  <c:v>596.32000000000005</c:v>
                </c:pt>
                <c:pt idx="5439">
                  <c:v>477.07</c:v>
                </c:pt>
                <c:pt idx="5440">
                  <c:v>193.08</c:v>
                </c:pt>
                <c:pt idx="5441">
                  <c:v>285.87</c:v>
                </c:pt>
                <c:pt idx="5442">
                  <c:v>214.6</c:v>
                </c:pt>
                <c:pt idx="5443">
                  <c:v>297.67</c:v>
                </c:pt>
                <c:pt idx="5444">
                  <c:v>434.76</c:v>
                </c:pt>
                <c:pt idx="5445">
                  <c:v>394.78</c:v>
                </c:pt>
                <c:pt idx="5446">
                  <c:v>400.18</c:v>
                </c:pt>
                <c:pt idx="5447">
                  <c:v>288.95</c:v>
                </c:pt>
                <c:pt idx="5448">
                  <c:v>362.98</c:v>
                </c:pt>
                <c:pt idx="5449">
                  <c:v>192.77</c:v>
                </c:pt>
                <c:pt idx="5450">
                  <c:v>295.66000000000003</c:v>
                </c:pt>
                <c:pt idx="5451">
                  <c:v>219.46</c:v>
                </c:pt>
                <c:pt idx="5452">
                  <c:v>242.31</c:v>
                </c:pt>
                <c:pt idx="5453">
                  <c:v>279.69</c:v>
                </c:pt>
                <c:pt idx="5454">
                  <c:v>231.85</c:v>
                </c:pt>
                <c:pt idx="5455">
                  <c:v>298.77999999999997</c:v>
                </c:pt>
                <c:pt idx="5456">
                  <c:v>191.34</c:v>
                </c:pt>
                <c:pt idx="5457">
                  <c:v>264.45</c:v>
                </c:pt>
                <c:pt idx="5458">
                  <c:v>212.04</c:v>
                </c:pt>
                <c:pt idx="5459">
                  <c:v>259.33999999999997</c:v>
                </c:pt>
                <c:pt idx="5460">
                  <c:v>232.97</c:v>
                </c:pt>
                <c:pt idx="5461">
                  <c:v>251.83</c:v>
                </c:pt>
                <c:pt idx="5462">
                  <c:v>235.77</c:v>
                </c:pt>
                <c:pt idx="5463">
                  <c:v>245.09</c:v>
                </c:pt>
                <c:pt idx="5464">
                  <c:v>258.13</c:v>
                </c:pt>
                <c:pt idx="5465">
                  <c:v>170.22</c:v>
                </c:pt>
                <c:pt idx="5466">
                  <c:v>652.57000000000005</c:v>
                </c:pt>
                <c:pt idx="5467">
                  <c:v>566.85</c:v>
                </c:pt>
                <c:pt idx="5468">
                  <c:v>339.21</c:v>
                </c:pt>
                <c:pt idx="5469">
                  <c:v>432.37</c:v>
                </c:pt>
                <c:pt idx="5470">
                  <c:v>695.58</c:v>
                </c:pt>
                <c:pt idx="5471">
                  <c:v>159.63</c:v>
                </c:pt>
                <c:pt idx="5472">
                  <c:v>354.6</c:v>
                </c:pt>
                <c:pt idx="5473">
                  <c:v>218.6</c:v>
                </c:pt>
                <c:pt idx="5474">
                  <c:v>100.27</c:v>
                </c:pt>
                <c:pt idx="5475">
                  <c:v>162.94999999999999</c:v>
                </c:pt>
                <c:pt idx="5476">
                  <c:v>163.87</c:v>
                </c:pt>
                <c:pt idx="5477">
                  <c:v>169.5</c:v>
                </c:pt>
                <c:pt idx="5478">
                  <c:v>334.59</c:v>
                </c:pt>
                <c:pt idx="5479">
                  <c:v>337.98</c:v>
                </c:pt>
                <c:pt idx="5480">
                  <c:v>370.03</c:v>
                </c:pt>
                <c:pt idx="5481">
                  <c:v>273.87</c:v>
                </c:pt>
                <c:pt idx="5482">
                  <c:v>402.05</c:v>
                </c:pt>
                <c:pt idx="5483">
                  <c:v>333.61</c:v>
                </c:pt>
                <c:pt idx="5484">
                  <c:v>279.45</c:v>
                </c:pt>
                <c:pt idx="5485">
                  <c:v>346.79</c:v>
                </c:pt>
                <c:pt idx="5486">
                  <c:v>302.58999999999997</c:v>
                </c:pt>
                <c:pt idx="5487">
                  <c:v>426.69</c:v>
                </c:pt>
                <c:pt idx="5488">
                  <c:v>436.31</c:v>
                </c:pt>
                <c:pt idx="5489">
                  <c:v>574.62</c:v>
                </c:pt>
                <c:pt idx="5490">
                  <c:v>989.99</c:v>
                </c:pt>
                <c:pt idx="5491">
                  <c:v>695.46</c:v>
                </c:pt>
                <c:pt idx="5492">
                  <c:v>630.32000000000005</c:v>
                </c:pt>
                <c:pt idx="5493">
                  <c:v>679.81</c:v>
                </c:pt>
                <c:pt idx="5494">
                  <c:v>457.89</c:v>
                </c:pt>
                <c:pt idx="5495">
                  <c:v>415.98</c:v>
                </c:pt>
                <c:pt idx="5496">
                  <c:v>330.06</c:v>
                </c:pt>
                <c:pt idx="5497">
                  <c:v>684.97</c:v>
                </c:pt>
                <c:pt idx="5498">
                  <c:v>688.09</c:v>
                </c:pt>
                <c:pt idx="5499">
                  <c:v>472.71</c:v>
                </c:pt>
                <c:pt idx="5500">
                  <c:v>377.86</c:v>
                </c:pt>
                <c:pt idx="5501">
                  <c:v>293.07</c:v>
                </c:pt>
                <c:pt idx="5502">
                  <c:v>239.32</c:v>
                </c:pt>
                <c:pt idx="5503">
                  <c:v>180.73</c:v>
                </c:pt>
                <c:pt idx="5504">
                  <c:v>175.61</c:v>
                </c:pt>
                <c:pt idx="5505">
                  <c:v>134.84</c:v>
                </c:pt>
                <c:pt idx="5506">
                  <c:v>85.98</c:v>
                </c:pt>
                <c:pt idx="5507">
                  <c:v>134.38999999999999</c:v>
                </c:pt>
                <c:pt idx="5508">
                  <c:v>58</c:v>
                </c:pt>
                <c:pt idx="5509">
                  <c:v>59.92</c:v>
                </c:pt>
                <c:pt idx="5510">
                  <c:v>68.14</c:v>
                </c:pt>
                <c:pt idx="5511">
                  <c:v>89.2</c:v>
                </c:pt>
                <c:pt idx="5512">
                  <c:v>74.7</c:v>
                </c:pt>
                <c:pt idx="5513">
                  <c:v>81.7</c:v>
                </c:pt>
                <c:pt idx="5514">
                  <c:v>81.11</c:v>
                </c:pt>
                <c:pt idx="5515">
                  <c:v>67.25</c:v>
                </c:pt>
                <c:pt idx="5516">
                  <c:v>60.35</c:v>
                </c:pt>
                <c:pt idx="5517">
                  <c:v>71.069999999999993</c:v>
                </c:pt>
                <c:pt idx="5518">
                  <c:v>74.7</c:v>
                </c:pt>
                <c:pt idx="5519">
                  <c:v>160.36000000000001</c:v>
                </c:pt>
                <c:pt idx="5520">
                  <c:v>150.69</c:v>
                </c:pt>
                <c:pt idx="5521">
                  <c:v>71.64</c:v>
                </c:pt>
                <c:pt idx="5522">
                  <c:v>66.84</c:v>
                </c:pt>
                <c:pt idx="5523">
                  <c:v>52.55</c:v>
                </c:pt>
                <c:pt idx="5524">
                  <c:v>75.67</c:v>
                </c:pt>
                <c:pt idx="5525">
                  <c:v>68.22</c:v>
                </c:pt>
                <c:pt idx="5526">
                  <c:v>94.1</c:v>
                </c:pt>
                <c:pt idx="5527">
                  <c:v>128.87</c:v>
                </c:pt>
                <c:pt idx="5528">
                  <c:v>78.83</c:v>
                </c:pt>
                <c:pt idx="5529">
                  <c:v>77.680000000000007</c:v>
                </c:pt>
                <c:pt idx="5530">
                  <c:v>110.21</c:v>
                </c:pt>
                <c:pt idx="5531">
                  <c:v>123.22</c:v>
                </c:pt>
                <c:pt idx="5532">
                  <c:v>105.52</c:v>
                </c:pt>
                <c:pt idx="5533">
                  <c:v>99.19</c:v>
                </c:pt>
                <c:pt idx="5534">
                  <c:v>59.09</c:v>
                </c:pt>
                <c:pt idx="5535">
                  <c:v>51.09</c:v>
                </c:pt>
                <c:pt idx="5536">
                  <c:v>53.02</c:v>
                </c:pt>
                <c:pt idx="5537">
                  <c:v>76.48</c:v>
                </c:pt>
                <c:pt idx="5538">
                  <c:v>167.17</c:v>
                </c:pt>
                <c:pt idx="5539">
                  <c:v>162.88</c:v>
                </c:pt>
                <c:pt idx="5540">
                  <c:v>132.94999999999999</c:v>
                </c:pt>
                <c:pt idx="5541">
                  <c:v>142.37</c:v>
                </c:pt>
                <c:pt idx="5542">
                  <c:v>151.13999999999999</c:v>
                </c:pt>
                <c:pt idx="5543">
                  <c:v>218.96</c:v>
                </c:pt>
                <c:pt idx="5544">
                  <c:v>195.31</c:v>
                </c:pt>
                <c:pt idx="5545">
                  <c:v>160.97</c:v>
                </c:pt>
                <c:pt idx="5546">
                  <c:v>140.65</c:v>
                </c:pt>
                <c:pt idx="5547">
                  <c:v>123.23</c:v>
                </c:pt>
                <c:pt idx="5548">
                  <c:v>176.67</c:v>
                </c:pt>
                <c:pt idx="5549">
                  <c:v>221.84</c:v>
                </c:pt>
                <c:pt idx="5550">
                  <c:v>231</c:v>
                </c:pt>
                <c:pt idx="5551">
                  <c:v>237.49</c:v>
                </c:pt>
                <c:pt idx="5552">
                  <c:v>232.07</c:v>
                </c:pt>
                <c:pt idx="5553">
                  <c:v>226.88</c:v>
                </c:pt>
                <c:pt idx="5554">
                  <c:v>160</c:v>
                </c:pt>
                <c:pt idx="5555">
                  <c:v>102.51</c:v>
                </c:pt>
                <c:pt idx="5556">
                  <c:v>98.93</c:v>
                </c:pt>
                <c:pt idx="5557">
                  <c:v>107.39</c:v>
                </c:pt>
                <c:pt idx="5558">
                  <c:v>89.14</c:v>
                </c:pt>
                <c:pt idx="5559">
                  <c:v>58.41</c:v>
                </c:pt>
                <c:pt idx="5560">
                  <c:v>127.73</c:v>
                </c:pt>
                <c:pt idx="5561">
                  <c:v>124.15</c:v>
                </c:pt>
                <c:pt idx="5562">
                  <c:v>160.93</c:v>
                </c:pt>
                <c:pt idx="5563">
                  <c:v>115.08</c:v>
                </c:pt>
                <c:pt idx="5564">
                  <c:v>109.04</c:v>
                </c:pt>
                <c:pt idx="5565">
                  <c:v>154.41</c:v>
                </c:pt>
                <c:pt idx="5566">
                  <c:v>144.43</c:v>
                </c:pt>
                <c:pt idx="5567">
                  <c:v>191.85</c:v>
                </c:pt>
                <c:pt idx="5568">
                  <c:v>195.53</c:v>
                </c:pt>
                <c:pt idx="5569">
                  <c:v>204.37</c:v>
                </c:pt>
                <c:pt idx="5570">
                  <c:v>223.28</c:v>
                </c:pt>
                <c:pt idx="5571">
                  <c:v>191.05</c:v>
                </c:pt>
                <c:pt idx="5572">
                  <c:v>155.38</c:v>
                </c:pt>
                <c:pt idx="5573">
                  <c:v>166.62</c:v>
                </c:pt>
                <c:pt idx="5574">
                  <c:v>116.26</c:v>
                </c:pt>
                <c:pt idx="5575">
                  <c:v>119.66</c:v>
                </c:pt>
                <c:pt idx="5576">
                  <c:v>106.89</c:v>
                </c:pt>
                <c:pt idx="5577">
                  <c:v>93.4</c:v>
                </c:pt>
                <c:pt idx="5578">
                  <c:v>103.25</c:v>
                </c:pt>
                <c:pt idx="5579">
                  <c:v>92.57</c:v>
                </c:pt>
                <c:pt idx="5580">
                  <c:v>91.09</c:v>
                </c:pt>
                <c:pt idx="5581">
                  <c:v>173.08</c:v>
                </c:pt>
                <c:pt idx="5582">
                  <c:v>217.02</c:v>
                </c:pt>
                <c:pt idx="5583">
                  <c:v>233.28</c:v>
                </c:pt>
                <c:pt idx="5584">
                  <c:v>266.08999999999997</c:v>
                </c:pt>
                <c:pt idx="5585">
                  <c:v>234.01</c:v>
                </c:pt>
                <c:pt idx="5586">
                  <c:v>223.98</c:v>
                </c:pt>
                <c:pt idx="5587">
                  <c:v>206.1</c:v>
                </c:pt>
                <c:pt idx="5588">
                  <c:v>205.73</c:v>
                </c:pt>
                <c:pt idx="5589">
                  <c:v>214.3</c:v>
                </c:pt>
                <c:pt idx="5590">
                  <c:v>172.78</c:v>
                </c:pt>
                <c:pt idx="5591">
                  <c:v>185.12</c:v>
                </c:pt>
                <c:pt idx="5592">
                  <c:v>195.63</c:v>
                </c:pt>
                <c:pt idx="5593">
                  <c:v>251.56</c:v>
                </c:pt>
                <c:pt idx="5594">
                  <c:v>353.22</c:v>
                </c:pt>
                <c:pt idx="5595">
                  <c:v>430.79</c:v>
                </c:pt>
                <c:pt idx="5596">
                  <c:v>440.75</c:v>
                </c:pt>
                <c:pt idx="5597">
                  <c:v>394.13</c:v>
                </c:pt>
                <c:pt idx="5598">
                  <c:v>343.17</c:v>
                </c:pt>
                <c:pt idx="5599">
                  <c:v>351.41</c:v>
                </c:pt>
                <c:pt idx="5600">
                  <c:v>361.16</c:v>
                </c:pt>
                <c:pt idx="5601">
                  <c:v>356.87</c:v>
                </c:pt>
                <c:pt idx="5602">
                  <c:v>332.43</c:v>
                </c:pt>
                <c:pt idx="5603">
                  <c:v>275.99</c:v>
                </c:pt>
                <c:pt idx="5604">
                  <c:v>200.92</c:v>
                </c:pt>
                <c:pt idx="5605">
                  <c:v>111.99</c:v>
                </c:pt>
                <c:pt idx="5606">
                  <c:v>214.44</c:v>
                </c:pt>
                <c:pt idx="5607">
                  <c:v>326.19</c:v>
                </c:pt>
                <c:pt idx="5608">
                  <c:v>330.53</c:v>
                </c:pt>
                <c:pt idx="5609">
                  <c:v>521.67999999999995</c:v>
                </c:pt>
                <c:pt idx="5610">
                  <c:v>619.76</c:v>
                </c:pt>
                <c:pt idx="5611">
                  <c:v>399.62</c:v>
                </c:pt>
                <c:pt idx="5612">
                  <c:v>336.97</c:v>
                </c:pt>
                <c:pt idx="5613">
                  <c:v>235.23</c:v>
                </c:pt>
                <c:pt idx="5614">
                  <c:v>187.42</c:v>
                </c:pt>
                <c:pt idx="5615">
                  <c:v>205.14</c:v>
                </c:pt>
                <c:pt idx="5616">
                  <c:v>244.1</c:v>
                </c:pt>
                <c:pt idx="5617">
                  <c:v>283.48</c:v>
                </c:pt>
                <c:pt idx="5618">
                  <c:v>461.35</c:v>
                </c:pt>
                <c:pt idx="5619">
                  <c:v>361.22</c:v>
                </c:pt>
                <c:pt idx="5620">
                  <c:v>509.78</c:v>
                </c:pt>
                <c:pt idx="5621">
                  <c:v>361.51</c:v>
                </c:pt>
                <c:pt idx="5622">
                  <c:v>428.98</c:v>
                </c:pt>
                <c:pt idx="5623">
                  <c:v>151.49</c:v>
                </c:pt>
                <c:pt idx="5624">
                  <c:v>209.7</c:v>
                </c:pt>
                <c:pt idx="5625">
                  <c:v>167.16</c:v>
                </c:pt>
                <c:pt idx="5626">
                  <c:v>141.63</c:v>
                </c:pt>
                <c:pt idx="5627">
                  <c:v>120.27</c:v>
                </c:pt>
                <c:pt idx="5628">
                  <c:v>109.63</c:v>
                </c:pt>
                <c:pt idx="5629">
                  <c:v>134.34</c:v>
                </c:pt>
                <c:pt idx="5630">
                  <c:v>151.04</c:v>
                </c:pt>
                <c:pt idx="5631">
                  <c:v>91.45</c:v>
                </c:pt>
                <c:pt idx="5632">
                  <c:v>110.01</c:v>
                </c:pt>
                <c:pt idx="5633">
                  <c:v>120.37</c:v>
                </c:pt>
                <c:pt idx="5634">
                  <c:v>127.32</c:v>
                </c:pt>
                <c:pt idx="5635">
                  <c:v>145.44</c:v>
                </c:pt>
                <c:pt idx="5636">
                  <c:v>147.71</c:v>
                </c:pt>
                <c:pt idx="5637">
                  <c:v>142.47999999999999</c:v>
                </c:pt>
                <c:pt idx="5638">
                  <c:v>154.41</c:v>
                </c:pt>
                <c:pt idx="5639">
                  <c:v>127.12</c:v>
                </c:pt>
                <c:pt idx="5640">
                  <c:v>121.17</c:v>
                </c:pt>
                <c:pt idx="5641">
                  <c:v>134.13</c:v>
                </c:pt>
                <c:pt idx="5642">
                  <c:v>127.55</c:v>
                </c:pt>
                <c:pt idx="5643">
                  <c:v>128.58000000000001</c:v>
                </c:pt>
                <c:pt idx="5644">
                  <c:v>139.57</c:v>
                </c:pt>
                <c:pt idx="5645">
                  <c:v>129.19999999999999</c:v>
                </c:pt>
                <c:pt idx="5646">
                  <c:v>180.5</c:v>
                </c:pt>
                <c:pt idx="5647">
                  <c:v>169.92</c:v>
                </c:pt>
                <c:pt idx="5648">
                  <c:v>165.91</c:v>
                </c:pt>
                <c:pt idx="5649">
                  <c:v>145.65</c:v>
                </c:pt>
                <c:pt idx="5650">
                  <c:v>133.65</c:v>
                </c:pt>
                <c:pt idx="5651">
                  <c:v>137.97999999999999</c:v>
                </c:pt>
                <c:pt idx="5652">
                  <c:v>142.13</c:v>
                </c:pt>
                <c:pt idx="5653">
                  <c:v>142.94</c:v>
                </c:pt>
                <c:pt idx="5654">
                  <c:v>160.13</c:v>
                </c:pt>
                <c:pt idx="5655">
                  <c:v>144.88</c:v>
                </c:pt>
                <c:pt idx="5656">
                  <c:v>135.07</c:v>
                </c:pt>
                <c:pt idx="5657">
                  <c:v>110.83</c:v>
                </c:pt>
                <c:pt idx="5658">
                  <c:v>99.69</c:v>
                </c:pt>
                <c:pt idx="5659">
                  <c:v>77.989999999999995</c:v>
                </c:pt>
                <c:pt idx="5660">
                  <c:v>73.430000000000007</c:v>
                </c:pt>
                <c:pt idx="5661">
                  <c:v>70.69</c:v>
                </c:pt>
                <c:pt idx="5662">
                  <c:v>66.58</c:v>
                </c:pt>
                <c:pt idx="5663">
                  <c:v>50.28</c:v>
                </c:pt>
                <c:pt idx="5664">
                  <c:v>74.3</c:v>
                </c:pt>
                <c:pt idx="5665">
                  <c:v>66.02</c:v>
                </c:pt>
                <c:pt idx="5666">
                  <c:v>74.930000000000007</c:v>
                </c:pt>
                <c:pt idx="5667">
                  <c:v>65.13</c:v>
                </c:pt>
                <c:pt idx="5668">
                  <c:v>97.87</c:v>
                </c:pt>
                <c:pt idx="5669">
                  <c:v>123.38</c:v>
                </c:pt>
                <c:pt idx="5670">
                  <c:v>108.09</c:v>
                </c:pt>
                <c:pt idx="5671">
                  <c:v>127.31</c:v>
                </c:pt>
                <c:pt idx="5672">
                  <c:v>142.71</c:v>
                </c:pt>
                <c:pt idx="5673">
                  <c:v>98.97</c:v>
                </c:pt>
                <c:pt idx="5674">
                  <c:v>102.07</c:v>
                </c:pt>
                <c:pt idx="5675">
                  <c:v>115.18</c:v>
                </c:pt>
                <c:pt idx="5676">
                  <c:v>165.39</c:v>
                </c:pt>
                <c:pt idx="5677">
                  <c:v>141.79</c:v>
                </c:pt>
                <c:pt idx="5678">
                  <c:v>175.96</c:v>
                </c:pt>
                <c:pt idx="5679">
                  <c:v>363.44</c:v>
                </c:pt>
                <c:pt idx="5680">
                  <c:v>340.56</c:v>
                </c:pt>
                <c:pt idx="5681">
                  <c:v>453.36</c:v>
                </c:pt>
                <c:pt idx="5682">
                  <c:v>290.49</c:v>
                </c:pt>
                <c:pt idx="5683">
                  <c:v>230.36</c:v>
                </c:pt>
                <c:pt idx="5684">
                  <c:v>221.81</c:v>
                </c:pt>
                <c:pt idx="5685">
                  <c:v>204.5</c:v>
                </c:pt>
                <c:pt idx="5686">
                  <c:v>94.31</c:v>
                </c:pt>
                <c:pt idx="5687">
                  <c:v>82.61</c:v>
                </c:pt>
                <c:pt idx="5688">
                  <c:v>76.97</c:v>
                </c:pt>
                <c:pt idx="5689">
                  <c:v>69.040000000000006</c:v>
                </c:pt>
                <c:pt idx="5690">
                  <c:v>84.15</c:v>
                </c:pt>
                <c:pt idx="5691">
                  <c:v>102.53</c:v>
                </c:pt>
                <c:pt idx="5692">
                  <c:v>103.86</c:v>
                </c:pt>
                <c:pt idx="5693">
                  <c:v>110.4</c:v>
                </c:pt>
                <c:pt idx="5694">
                  <c:v>67.12</c:v>
                </c:pt>
                <c:pt idx="5695">
                  <c:v>59.03</c:v>
                </c:pt>
                <c:pt idx="5696">
                  <c:v>57.31</c:v>
                </c:pt>
                <c:pt idx="5697">
                  <c:v>53.76</c:v>
                </c:pt>
                <c:pt idx="5698">
                  <c:v>58.06</c:v>
                </c:pt>
                <c:pt idx="5699">
                  <c:v>63.92</c:v>
                </c:pt>
                <c:pt idx="5700">
                  <c:v>59.75</c:v>
                </c:pt>
                <c:pt idx="5701">
                  <c:v>54.75</c:v>
                </c:pt>
                <c:pt idx="5702">
                  <c:v>35.92</c:v>
                </c:pt>
                <c:pt idx="5703">
                  <c:v>39.700000000000003</c:v>
                </c:pt>
                <c:pt idx="5704">
                  <c:v>58.15</c:v>
                </c:pt>
                <c:pt idx="5705">
                  <c:v>69.06</c:v>
                </c:pt>
                <c:pt idx="5706">
                  <c:v>89.81</c:v>
                </c:pt>
                <c:pt idx="5707">
                  <c:v>158.01</c:v>
                </c:pt>
                <c:pt idx="5708">
                  <c:v>230.04</c:v>
                </c:pt>
                <c:pt idx="5709">
                  <c:v>298.98</c:v>
                </c:pt>
                <c:pt idx="5710">
                  <c:v>313.63</c:v>
                </c:pt>
                <c:pt idx="5711">
                  <c:v>326.25</c:v>
                </c:pt>
                <c:pt idx="5712">
                  <c:v>233.89</c:v>
                </c:pt>
                <c:pt idx="5713">
                  <c:v>222.57</c:v>
                </c:pt>
                <c:pt idx="5714">
                  <c:v>222.82</c:v>
                </c:pt>
                <c:pt idx="5715">
                  <c:v>290.14999999999998</c:v>
                </c:pt>
                <c:pt idx="5716">
                  <c:v>242.41</c:v>
                </c:pt>
                <c:pt idx="5717">
                  <c:v>214.42</c:v>
                </c:pt>
                <c:pt idx="5718">
                  <c:v>200.14</c:v>
                </c:pt>
                <c:pt idx="5719">
                  <c:v>140.16</c:v>
                </c:pt>
                <c:pt idx="5720">
                  <c:v>154.30000000000001</c:v>
                </c:pt>
                <c:pt idx="5721">
                  <c:v>142.59</c:v>
                </c:pt>
                <c:pt idx="5722">
                  <c:v>137.87</c:v>
                </c:pt>
                <c:pt idx="5723">
                  <c:v>130.03</c:v>
                </c:pt>
                <c:pt idx="5724">
                  <c:v>149.47</c:v>
                </c:pt>
                <c:pt idx="5725">
                  <c:v>168.69</c:v>
                </c:pt>
                <c:pt idx="5726">
                  <c:v>155.09</c:v>
                </c:pt>
                <c:pt idx="5727">
                  <c:v>162.78</c:v>
                </c:pt>
                <c:pt idx="5728">
                  <c:v>131.15</c:v>
                </c:pt>
                <c:pt idx="5729">
                  <c:v>149.96</c:v>
                </c:pt>
                <c:pt idx="5730">
                  <c:v>171.88</c:v>
                </c:pt>
                <c:pt idx="5731">
                  <c:v>232.26</c:v>
                </c:pt>
                <c:pt idx="5732">
                  <c:v>325.76</c:v>
                </c:pt>
                <c:pt idx="5733">
                  <c:v>286.97000000000003</c:v>
                </c:pt>
                <c:pt idx="5734">
                  <c:v>274.07</c:v>
                </c:pt>
                <c:pt idx="5735">
                  <c:v>257.26</c:v>
                </c:pt>
                <c:pt idx="5736">
                  <c:v>44.94</c:v>
                </c:pt>
                <c:pt idx="5737">
                  <c:v>89.3</c:v>
                </c:pt>
                <c:pt idx="5738">
                  <c:v>92.26</c:v>
                </c:pt>
                <c:pt idx="5739">
                  <c:v>102.71</c:v>
                </c:pt>
                <c:pt idx="5740">
                  <c:v>151.47</c:v>
                </c:pt>
                <c:pt idx="5741">
                  <c:v>156.16999999999999</c:v>
                </c:pt>
                <c:pt idx="5742">
                  <c:v>104.8</c:v>
                </c:pt>
                <c:pt idx="5743">
                  <c:v>101.74</c:v>
                </c:pt>
                <c:pt idx="5744">
                  <c:v>87.6</c:v>
                </c:pt>
                <c:pt idx="5745">
                  <c:v>116.46</c:v>
                </c:pt>
                <c:pt idx="5746">
                  <c:v>92</c:v>
                </c:pt>
                <c:pt idx="5747">
                  <c:v>122.99</c:v>
                </c:pt>
                <c:pt idx="5748">
                  <c:v>101.01</c:v>
                </c:pt>
                <c:pt idx="5749">
                  <c:v>109.4</c:v>
                </c:pt>
                <c:pt idx="5750">
                  <c:v>107.44</c:v>
                </c:pt>
                <c:pt idx="5751">
                  <c:v>92.12</c:v>
                </c:pt>
                <c:pt idx="5752">
                  <c:v>100.46</c:v>
                </c:pt>
                <c:pt idx="5753">
                  <c:v>89.02</c:v>
                </c:pt>
                <c:pt idx="5754">
                  <c:v>77.22</c:v>
                </c:pt>
                <c:pt idx="5755">
                  <c:v>60.5</c:v>
                </c:pt>
                <c:pt idx="5756">
                  <c:v>62.07</c:v>
                </c:pt>
                <c:pt idx="5757">
                  <c:v>63.5</c:v>
                </c:pt>
                <c:pt idx="5758">
                  <c:v>65.87</c:v>
                </c:pt>
                <c:pt idx="5759">
                  <c:v>68.709999999999994</c:v>
                </c:pt>
                <c:pt idx="5760">
                  <c:v>71.34</c:v>
                </c:pt>
                <c:pt idx="5761">
                  <c:v>93.36</c:v>
                </c:pt>
                <c:pt idx="5762">
                  <c:v>91.56</c:v>
                </c:pt>
                <c:pt idx="5763">
                  <c:v>87.74</c:v>
                </c:pt>
                <c:pt idx="5764">
                  <c:v>89.47</c:v>
                </c:pt>
                <c:pt idx="5765">
                  <c:v>91.65</c:v>
                </c:pt>
                <c:pt idx="5766">
                  <c:v>82.46</c:v>
                </c:pt>
                <c:pt idx="5767">
                  <c:v>82.96</c:v>
                </c:pt>
                <c:pt idx="5768">
                  <c:v>61.45</c:v>
                </c:pt>
                <c:pt idx="5769">
                  <c:v>65</c:v>
                </c:pt>
                <c:pt idx="5770">
                  <c:v>65.5</c:v>
                </c:pt>
                <c:pt idx="5771">
                  <c:v>72.62</c:v>
                </c:pt>
                <c:pt idx="5772">
                  <c:v>62.51</c:v>
                </c:pt>
                <c:pt idx="5773">
                  <c:v>56.35</c:v>
                </c:pt>
                <c:pt idx="5774">
                  <c:v>135.16</c:v>
                </c:pt>
                <c:pt idx="5775">
                  <c:v>166.41</c:v>
                </c:pt>
                <c:pt idx="5776">
                  <c:v>216.25</c:v>
                </c:pt>
                <c:pt idx="5777">
                  <c:v>262.22000000000003</c:v>
                </c:pt>
                <c:pt idx="5778">
                  <c:v>42.06</c:v>
                </c:pt>
                <c:pt idx="5779">
                  <c:v>7.93</c:v>
                </c:pt>
                <c:pt idx="5780">
                  <c:v>13.34</c:v>
                </c:pt>
                <c:pt idx="5781">
                  <c:v>130.91</c:v>
                </c:pt>
                <c:pt idx="5782">
                  <c:v>124.37</c:v>
                </c:pt>
                <c:pt idx="5783">
                  <c:v>91.9</c:v>
                </c:pt>
                <c:pt idx="5784">
                  <c:v>129.35</c:v>
                </c:pt>
                <c:pt idx="5785">
                  <c:v>128.82</c:v>
                </c:pt>
                <c:pt idx="5786">
                  <c:v>114.39</c:v>
                </c:pt>
                <c:pt idx="5787">
                  <c:v>97.66</c:v>
                </c:pt>
                <c:pt idx="5788">
                  <c:v>154.82</c:v>
                </c:pt>
                <c:pt idx="5789">
                  <c:v>140.66</c:v>
                </c:pt>
                <c:pt idx="5790">
                  <c:v>120.24</c:v>
                </c:pt>
                <c:pt idx="5791">
                  <c:v>143.35</c:v>
                </c:pt>
                <c:pt idx="5792">
                  <c:v>192.3</c:v>
                </c:pt>
                <c:pt idx="5793">
                  <c:v>197.31</c:v>
                </c:pt>
                <c:pt idx="5794">
                  <c:v>156.57</c:v>
                </c:pt>
                <c:pt idx="5795">
                  <c:v>181.27</c:v>
                </c:pt>
                <c:pt idx="5796">
                  <c:v>248.06</c:v>
                </c:pt>
                <c:pt idx="5797">
                  <c:v>242.46</c:v>
                </c:pt>
                <c:pt idx="5798">
                  <c:v>371.26</c:v>
                </c:pt>
                <c:pt idx="5799">
                  <c:v>252.06</c:v>
                </c:pt>
                <c:pt idx="5800">
                  <c:v>269.06</c:v>
                </c:pt>
                <c:pt idx="5801">
                  <c:v>266.3</c:v>
                </c:pt>
                <c:pt idx="5802">
                  <c:v>307.63</c:v>
                </c:pt>
                <c:pt idx="5803">
                  <c:v>435.59</c:v>
                </c:pt>
                <c:pt idx="5804">
                  <c:v>533.59</c:v>
                </c:pt>
                <c:pt idx="5805">
                  <c:v>484.68</c:v>
                </c:pt>
                <c:pt idx="5806">
                  <c:v>505.6</c:v>
                </c:pt>
                <c:pt idx="5807">
                  <c:v>476.58</c:v>
                </c:pt>
                <c:pt idx="5808">
                  <c:v>446.97</c:v>
                </c:pt>
                <c:pt idx="5809">
                  <c:v>448.84</c:v>
                </c:pt>
                <c:pt idx="5810">
                  <c:v>148.88</c:v>
                </c:pt>
                <c:pt idx="5811">
                  <c:v>207.95</c:v>
                </c:pt>
                <c:pt idx="5812">
                  <c:v>69.239999999999995</c:v>
                </c:pt>
                <c:pt idx="5813">
                  <c:v>58.65</c:v>
                </c:pt>
                <c:pt idx="5814">
                  <c:v>12.89</c:v>
                </c:pt>
                <c:pt idx="5815">
                  <c:v>13.5</c:v>
                </c:pt>
                <c:pt idx="5816">
                  <c:v>30.84</c:v>
                </c:pt>
                <c:pt idx="5817">
                  <c:v>46.46</c:v>
                </c:pt>
                <c:pt idx="5818">
                  <c:v>10.37</c:v>
                </c:pt>
                <c:pt idx="5819">
                  <c:v>87.51</c:v>
                </c:pt>
                <c:pt idx="5820">
                  <c:v>98.81</c:v>
                </c:pt>
                <c:pt idx="5821">
                  <c:v>105.59</c:v>
                </c:pt>
                <c:pt idx="5822">
                  <c:v>79.569999999999993</c:v>
                </c:pt>
                <c:pt idx="5823">
                  <c:v>81.650000000000006</c:v>
                </c:pt>
                <c:pt idx="5824">
                  <c:v>80.959999999999994</c:v>
                </c:pt>
                <c:pt idx="5825">
                  <c:v>21.32</c:v>
                </c:pt>
                <c:pt idx="5826">
                  <c:v>13.9</c:v>
                </c:pt>
                <c:pt idx="5827">
                  <c:v>19.75</c:v>
                </c:pt>
                <c:pt idx="5828">
                  <c:v>7.74</c:v>
                </c:pt>
                <c:pt idx="5829">
                  <c:v>4.25</c:v>
                </c:pt>
                <c:pt idx="5830">
                  <c:v>6.98</c:v>
                </c:pt>
                <c:pt idx="5831">
                  <c:v>8.25</c:v>
                </c:pt>
                <c:pt idx="5832">
                  <c:v>9.35</c:v>
                </c:pt>
                <c:pt idx="5833">
                  <c:v>16.13</c:v>
                </c:pt>
                <c:pt idx="5834">
                  <c:v>23.05</c:v>
                </c:pt>
                <c:pt idx="5835">
                  <c:v>29.14</c:v>
                </c:pt>
                <c:pt idx="5836">
                  <c:v>21.23</c:v>
                </c:pt>
                <c:pt idx="5837">
                  <c:v>20.81</c:v>
                </c:pt>
                <c:pt idx="5838">
                  <c:v>26.44</c:v>
                </c:pt>
                <c:pt idx="5839">
                  <c:v>24.35</c:v>
                </c:pt>
                <c:pt idx="5840">
                  <c:v>29.05</c:v>
                </c:pt>
                <c:pt idx="5841">
                  <c:v>44.98</c:v>
                </c:pt>
                <c:pt idx="5842">
                  <c:v>205.29</c:v>
                </c:pt>
                <c:pt idx="5843">
                  <c:v>190.65</c:v>
                </c:pt>
                <c:pt idx="5844">
                  <c:v>128.86000000000001</c:v>
                </c:pt>
                <c:pt idx="5845">
                  <c:v>159.08000000000001</c:v>
                </c:pt>
                <c:pt idx="5846">
                  <c:v>134.69999999999999</c:v>
                </c:pt>
                <c:pt idx="5847">
                  <c:v>146.28</c:v>
                </c:pt>
                <c:pt idx="5848">
                  <c:v>183.34</c:v>
                </c:pt>
                <c:pt idx="5849">
                  <c:v>156.84</c:v>
                </c:pt>
                <c:pt idx="5850">
                  <c:v>151.27000000000001</c:v>
                </c:pt>
                <c:pt idx="5851">
                  <c:v>152.25</c:v>
                </c:pt>
                <c:pt idx="5852">
                  <c:v>156.16999999999999</c:v>
                </c:pt>
                <c:pt idx="5853">
                  <c:v>163.87</c:v>
                </c:pt>
                <c:pt idx="5854">
                  <c:v>205.16</c:v>
                </c:pt>
                <c:pt idx="5855">
                  <c:v>196.12</c:v>
                </c:pt>
                <c:pt idx="5856">
                  <c:v>179.82</c:v>
                </c:pt>
                <c:pt idx="5857">
                  <c:v>220.07</c:v>
                </c:pt>
                <c:pt idx="5858">
                  <c:v>188.47</c:v>
                </c:pt>
                <c:pt idx="5859">
                  <c:v>209.11</c:v>
                </c:pt>
                <c:pt idx="5860">
                  <c:v>260.3</c:v>
                </c:pt>
                <c:pt idx="5861">
                  <c:v>417.97</c:v>
                </c:pt>
                <c:pt idx="5862">
                  <c:v>408.11</c:v>
                </c:pt>
                <c:pt idx="5863">
                  <c:v>497.63</c:v>
                </c:pt>
                <c:pt idx="5864">
                  <c:v>475.99</c:v>
                </c:pt>
                <c:pt idx="5865">
                  <c:v>350.54</c:v>
                </c:pt>
                <c:pt idx="5866">
                  <c:v>215.45</c:v>
                </c:pt>
                <c:pt idx="5867">
                  <c:v>209.4</c:v>
                </c:pt>
                <c:pt idx="5868">
                  <c:v>231.17</c:v>
                </c:pt>
                <c:pt idx="5869">
                  <c:v>278.14</c:v>
                </c:pt>
                <c:pt idx="5870">
                  <c:v>195.39</c:v>
                </c:pt>
                <c:pt idx="5871">
                  <c:v>176.22</c:v>
                </c:pt>
                <c:pt idx="5872">
                  <c:v>162.79</c:v>
                </c:pt>
                <c:pt idx="5873">
                  <c:v>523.62</c:v>
                </c:pt>
                <c:pt idx="5874">
                  <c:v>577.83000000000004</c:v>
                </c:pt>
                <c:pt idx="5875">
                  <c:v>550.84</c:v>
                </c:pt>
                <c:pt idx="5876">
                  <c:v>399.07</c:v>
                </c:pt>
                <c:pt idx="5877">
                  <c:v>486.94</c:v>
                </c:pt>
                <c:pt idx="5878">
                  <c:v>335.44</c:v>
                </c:pt>
                <c:pt idx="5879">
                  <c:v>285.29000000000002</c:v>
                </c:pt>
                <c:pt idx="5880">
                  <c:v>181.79</c:v>
                </c:pt>
                <c:pt idx="5881">
                  <c:v>261.60000000000002</c:v>
                </c:pt>
                <c:pt idx="5882">
                  <c:v>241.28</c:v>
                </c:pt>
                <c:pt idx="5883">
                  <c:v>200.91</c:v>
                </c:pt>
                <c:pt idx="5884">
                  <c:v>235.74</c:v>
                </c:pt>
                <c:pt idx="5885">
                  <c:v>211.86</c:v>
                </c:pt>
                <c:pt idx="5886">
                  <c:v>161.76</c:v>
                </c:pt>
                <c:pt idx="5887">
                  <c:v>152.96</c:v>
                </c:pt>
                <c:pt idx="5888">
                  <c:v>139.81</c:v>
                </c:pt>
                <c:pt idx="5889">
                  <c:v>316.61</c:v>
                </c:pt>
                <c:pt idx="5890">
                  <c:v>297.63</c:v>
                </c:pt>
                <c:pt idx="5891">
                  <c:v>277.77999999999997</c:v>
                </c:pt>
                <c:pt idx="5892">
                  <c:v>175.13</c:v>
                </c:pt>
                <c:pt idx="5893">
                  <c:v>245.45</c:v>
                </c:pt>
                <c:pt idx="5894">
                  <c:v>197.29</c:v>
                </c:pt>
                <c:pt idx="5895">
                  <c:v>226.56</c:v>
                </c:pt>
                <c:pt idx="5896">
                  <c:v>221.29</c:v>
                </c:pt>
                <c:pt idx="5897">
                  <c:v>232.9</c:v>
                </c:pt>
                <c:pt idx="5898">
                  <c:v>241.4</c:v>
                </c:pt>
                <c:pt idx="5899">
                  <c:v>245.36</c:v>
                </c:pt>
                <c:pt idx="5900">
                  <c:v>258.2</c:v>
                </c:pt>
                <c:pt idx="5901">
                  <c:v>303.85000000000002</c:v>
                </c:pt>
                <c:pt idx="5902">
                  <c:v>317.16000000000003</c:v>
                </c:pt>
                <c:pt idx="5903">
                  <c:v>673.52</c:v>
                </c:pt>
                <c:pt idx="5904">
                  <c:v>630.03</c:v>
                </c:pt>
                <c:pt idx="5905">
                  <c:v>647.80999999999995</c:v>
                </c:pt>
                <c:pt idx="5906">
                  <c:v>528.99</c:v>
                </c:pt>
                <c:pt idx="5907">
                  <c:v>518.07000000000005</c:v>
                </c:pt>
                <c:pt idx="5908">
                  <c:v>471.7</c:v>
                </c:pt>
                <c:pt idx="5909">
                  <c:v>365.97</c:v>
                </c:pt>
                <c:pt idx="5910">
                  <c:v>334.54</c:v>
                </c:pt>
                <c:pt idx="5911">
                  <c:v>288.64999999999998</c:v>
                </c:pt>
                <c:pt idx="5912">
                  <c:v>283.3</c:v>
                </c:pt>
                <c:pt idx="5913">
                  <c:v>288.01</c:v>
                </c:pt>
                <c:pt idx="5914">
                  <c:v>268.56</c:v>
                </c:pt>
                <c:pt idx="5915">
                  <c:v>242.81</c:v>
                </c:pt>
                <c:pt idx="5916">
                  <c:v>232.46</c:v>
                </c:pt>
                <c:pt idx="5917">
                  <c:v>160.29</c:v>
                </c:pt>
                <c:pt idx="5918">
                  <c:v>184.82</c:v>
                </c:pt>
                <c:pt idx="5919">
                  <c:v>176.26</c:v>
                </c:pt>
                <c:pt idx="5920">
                  <c:v>174.85</c:v>
                </c:pt>
                <c:pt idx="5921">
                  <c:v>197.01</c:v>
                </c:pt>
                <c:pt idx="5922">
                  <c:v>197.69</c:v>
                </c:pt>
                <c:pt idx="5923">
                  <c:v>254.89</c:v>
                </c:pt>
                <c:pt idx="5924">
                  <c:v>238.82</c:v>
                </c:pt>
                <c:pt idx="5925">
                  <c:v>187.01</c:v>
                </c:pt>
                <c:pt idx="5926">
                  <c:v>208.93</c:v>
                </c:pt>
                <c:pt idx="5927">
                  <c:v>196.36</c:v>
                </c:pt>
                <c:pt idx="5928">
                  <c:v>166.48</c:v>
                </c:pt>
                <c:pt idx="5929">
                  <c:v>169.59</c:v>
                </c:pt>
                <c:pt idx="5930">
                  <c:v>131.86000000000001</c:v>
                </c:pt>
                <c:pt idx="5931">
                  <c:v>134.85</c:v>
                </c:pt>
                <c:pt idx="5932">
                  <c:v>174.94</c:v>
                </c:pt>
                <c:pt idx="5933">
                  <c:v>186.05</c:v>
                </c:pt>
                <c:pt idx="5934">
                  <c:v>205.49</c:v>
                </c:pt>
                <c:pt idx="5935">
                  <c:v>191.87</c:v>
                </c:pt>
                <c:pt idx="5936">
                  <c:v>180.81</c:v>
                </c:pt>
                <c:pt idx="5937">
                  <c:v>292.31</c:v>
                </c:pt>
                <c:pt idx="5938">
                  <c:v>528.79999999999995</c:v>
                </c:pt>
                <c:pt idx="5939">
                  <c:v>491.93</c:v>
                </c:pt>
                <c:pt idx="5940">
                  <c:v>433.3</c:v>
                </c:pt>
                <c:pt idx="5941">
                  <c:v>426.71</c:v>
                </c:pt>
                <c:pt idx="5942">
                  <c:v>405.93</c:v>
                </c:pt>
                <c:pt idx="5943">
                  <c:v>272.79000000000002</c:v>
                </c:pt>
                <c:pt idx="5944">
                  <c:v>242.71</c:v>
                </c:pt>
                <c:pt idx="5945">
                  <c:v>274.27999999999997</c:v>
                </c:pt>
                <c:pt idx="5946">
                  <c:v>331.63</c:v>
                </c:pt>
                <c:pt idx="5947">
                  <c:v>329.29</c:v>
                </c:pt>
                <c:pt idx="5948">
                  <c:v>580.48</c:v>
                </c:pt>
                <c:pt idx="5949">
                  <c:v>901.39</c:v>
                </c:pt>
                <c:pt idx="5950">
                  <c:v>705.8</c:v>
                </c:pt>
                <c:pt idx="5951">
                  <c:v>554.87</c:v>
                </c:pt>
                <c:pt idx="5952">
                  <c:v>504.98</c:v>
                </c:pt>
                <c:pt idx="5953">
                  <c:v>515.49</c:v>
                </c:pt>
                <c:pt idx="5954">
                  <c:v>480.26</c:v>
                </c:pt>
                <c:pt idx="5955">
                  <c:v>434.48</c:v>
                </c:pt>
                <c:pt idx="5956">
                  <c:v>544.08000000000004</c:v>
                </c:pt>
                <c:pt idx="5957">
                  <c:v>561.04</c:v>
                </c:pt>
                <c:pt idx="5958">
                  <c:v>590.71</c:v>
                </c:pt>
                <c:pt idx="5959">
                  <c:v>554.30999999999995</c:v>
                </c:pt>
                <c:pt idx="5960">
                  <c:v>505.41</c:v>
                </c:pt>
                <c:pt idx="5961">
                  <c:v>509.99</c:v>
                </c:pt>
                <c:pt idx="5962">
                  <c:v>399.84</c:v>
                </c:pt>
                <c:pt idx="5963">
                  <c:v>355.58</c:v>
                </c:pt>
                <c:pt idx="5964">
                  <c:v>294.32</c:v>
                </c:pt>
                <c:pt idx="5965">
                  <c:v>283.33</c:v>
                </c:pt>
                <c:pt idx="5966">
                  <c:v>385.05</c:v>
                </c:pt>
                <c:pt idx="5967">
                  <c:v>232.97</c:v>
                </c:pt>
                <c:pt idx="5968">
                  <c:v>306.29000000000002</c:v>
                </c:pt>
                <c:pt idx="5969">
                  <c:v>306.83999999999997</c:v>
                </c:pt>
                <c:pt idx="5970">
                  <c:v>241.76</c:v>
                </c:pt>
                <c:pt idx="5971">
                  <c:v>213.06</c:v>
                </c:pt>
                <c:pt idx="5972">
                  <c:v>185.45</c:v>
                </c:pt>
                <c:pt idx="5973">
                  <c:v>145.22999999999999</c:v>
                </c:pt>
                <c:pt idx="5974">
                  <c:v>165.51</c:v>
                </c:pt>
                <c:pt idx="5975">
                  <c:v>157.54</c:v>
                </c:pt>
                <c:pt idx="5976">
                  <c:v>129.97</c:v>
                </c:pt>
                <c:pt idx="5977">
                  <c:v>126.23</c:v>
                </c:pt>
                <c:pt idx="5978">
                  <c:v>149.80000000000001</c:v>
                </c:pt>
                <c:pt idx="5979">
                  <c:v>116.08</c:v>
                </c:pt>
                <c:pt idx="5980">
                  <c:v>162.41</c:v>
                </c:pt>
                <c:pt idx="5981">
                  <c:v>137.38</c:v>
                </c:pt>
                <c:pt idx="5982">
                  <c:v>142.07</c:v>
                </c:pt>
                <c:pt idx="5983">
                  <c:v>151.56</c:v>
                </c:pt>
                <c:pt idx="5984">
                  <c:v>126.16</c:v>
                </c:pt>
                <c:pt idx="5985">
                  <c:v>170.67</c:v>
                </c:pt>
                <c:pt idx="5986">
                  <c:v>213.77</c:v>
                </c:pt>
                <c:pt idx="5987">
                  <c:v>239.3</c:v>
                </c:pt>
                <c:pt idx="5988">
                  <c:v>201.42</c:v>
                </c:pt>
                <c:pt idx="5989">
                  <c:v>204.46</c:v>
                </c:pt>
                <c:pt idx="5990">
                  <c:v>180.01</c:v>
                </c:pt>
                <c:pt idx="5991">
                  <c:v>185.39</c:v>
                </c:pt>
                <c:pt idx="5992">
                  <c:v>247.77</c:v>
                </c:pt>
                <c:pt idx="5993">
                  <c:v>282.91000000000003</c:v>
                </c:pt>
                <c:pt idx="5994">
                  <c:v>233.15</c:v>
                </c:pt>
                <c:pt idx="5995">
                  <c:v>260.67</c:v>
                </c:pt>
                <c:pt idx="5996">
                  <c:v>229.77</c:v>
                </c:pt>
                <c:pt idx="5997">
                  <c:v>167.89</c:v>
                </c:pt>
                <c:pt idx="5998">
                  <c:v>148.18</c:v>
                </c:pt>
                <c:pt idx="5999">
                  <c:v>143.44</c:v>
                </c:pt>
                <c:pt idx="6000">
                  <c:v>168.97</c:v>
                </c:pt>
                <c:pt idx="6001">
                  <c:v>135.47</c:v>
                </c:pt>
                <c:pt idx="6002">
                  <c:v>96.56</c:v>
                </c:pt>
                <c:pt idx="6003">
                  <c:v>115.37</c:v>
                </c:pt>
                <c:pt idx="6004">
                  <c:v>100.38</c:v>
                </c:pt>
                <c:pt idx="6005">
                  <c:v>147.31</c:v>
                </c:pt>
                <c:pt idx="6006">
                  <c:v>216.13</c:v>
                </c:pt>
                <c:pt idx="6007">
                  <c:v>281.93</c:v>
                </c:pt>
                <c:pt idx="6008">
                  <c:v>261.72000000000003</c:v>
                </c:pt>
                <c:pt idx="6009">
                  <c:v>257.95</c:v>
                </c:pt>
                <c:pt idx="6010">
                  <c:v>255.56</c:v>
                </c:pt>
                <c:pt idx="6011">
                  <c:v>242.98</c:v>
                </c:pt>
                <c:pt idx="6012">
                  <c:v>231.27</c:v>
                </c:pt>
                <c:pt idx="6013">
                  <c:v>240.16</c:v>
                </c:pt>
                <c:pt idx="6014">
                  <c:v>213.79</c:v>
                </c:pt>
                <c:pt idx="6015">
                  <c:v>220.78</c:v>
                </c:pt>
                <c:pt idx="6016">
                  <c:v>218.36</c:v>
                </c:pt>
                <c:pt idx="6017">
                  <c:v>222.16</c:v>
                </c:pt>
                <c:pt idx="6018">
                  <c:v>238.89</c:v>
                </c:pt>
                <c:pt idx="6019">
                  <c:v>274.91000000000003</c:v>
                </c:pt>
                <c:pt idx="6020">
                  <c:v>258.16000000000003</c:v>
                </c:pt>
                <c:pt idx="6021">
                  <c:v>231.14</c:v>
                </c:pt>
                <c:pt idx="6022">
                  <c:v>448.73</c:v>
                </c:pt>
                <c:pt idx="6023">
                  <c:v>436.24</c:v>
                </c:pt>
                <c:pt idx="6024">
                  <c:v>295.98</c:v>
                </c:pt>
                <c:pt idx="6025">
                  <c:v>236.41</c:v>
                </c:pt>
                <c:pt idx="6026">
                  <c:v>249.39</c:v>
                </c:pt>
                <c:pt idx="6027">
                  <c:v>183.35</c:v>
                </c:pt>
                <c:pt idx="6028">
                  <c:v>183.75</c:v>
                </c:pt>
                <c:pt idx="6029">
                  <c:v>228.14</c:v>
                </c:pt>
                <c:pt idx="6030">
                  <c:v>263.97000000000003</c:v>
                </c:pt>
                <c:pt idx="6031">
                  <c:v>211.14</c:v>
                </c:pt>
                <c:pt idx="6032">
                  <c:v>187.42</c:v>
                </c:pt>
                <c:pt idx="6033">
                  <c:v>185.58</c:v>
                </c:pt>
                <c:pt idx="6034">
                  <c:v>219.6</c:v>
                </c:pt>
                <c:pt idx="6035">
                  <c:v>221.79</c:v>
                </c:pt>
                <c:pt idx="6036">
                  <c:v>223.18</c:v>
                </c:pt>
                <c:pt idx="6037">
                  <c:v>195.18</c:v>
                </c:pt>
                <c:pt idx="6038">
                  <c:v>190.16</c:v>
                </c:pt>
                <c:pt idx="6039">
                  <c:v>186.99</c:v>
                </c:pt>
                <c:pt idx="6040">
                  <c:v>240.67</c:v>
                </c:pt>
                <c:pt idx="6041">
                  <c:v>184.13</c:v>
                </c:pt>
                <c:pt idx="6042">
                  <c:v>174.23</c:v>
                </c:pt>
                <c:pt idx="6043">
                  <c:v>141.6</c:v>
                </c:pt>
                <c:pt idx="6044">
                  <c:v>127.91</c:v>
                </c:pt>
                <c:pt idx="6045">
                  <c:v>151.36000000000001</c:v>
                </c:pt>
                <c:pt idx="6046">
                  <c:v>144.46</c:v>
                </c:pt>
                <c:pt idx="6047">
                  <c:v>101.34</c:v>
                </c:pt>
                <c:pt idx="6048">
                  <c:v>155.04</c:v>
                </c:pt>
                <c:pt idx="6049">
                  <c:v>145.37</c:v>
                </c:pt>
                <c:pt idx="6050">
                  <c:v>139.97</c:v>
                </c:pt>
                <c:pt idx="6051">
                  <c:v>181.53</c:v>
                </c:pt>
                <c:pt idx="6052">
                  <c:v>203.9</c:v>
                </c:pt>
                <c:pt idx="6053">
                  <c:v>214.51</c:v>
                </c:pt>
                <c:pt idx="6054">
                  <c:v>319.39999999999998</c:v>
                </c:pt>
                <c:pt idx="6055">
                  <c:v>359.37</c:v>
                </c:pt>
                <c:pt idx="6056">
                  <c:v>258.52999999999997</c:v>
                </c:pt>
                <c:pt idx="6057">
                  <c:v>226.37</c:v>
                </c:pt>
                <c:pt idx="6058">
                  <c:v>294.82</c:v>
                </c:pt>
                <c:pt idx="6059">
                  <c:v>263.02999999999997</c:v>
                </c:pt>
                <c:pt idx="6060">
                  <c:v>272.35000000000002</c:v>
                </c:pt>
                <c:pt idx="6061">
                  <c:v>236.58</c:v>
                </c:pt>
                <c:pt idx="6062">
                  <c:v>305.72000000000003</c:v>
                </c:pt>
                <c:pt idx="6063">
                  <c:v>341.21</c:v>
                </c:pt>
                <c:pt idx="6064">
                  <c:v>255.25</c:v>
                </c:pt>
                <c:pt idx="6065">
                  <c:v>214.46</c:v>
                </c:pt>
                <c:pt idx="6066">
                  <c:v>268.86</c:v>
                </c:pt>
                <c:pt idx="6067">
                  <c:v>229.84</c:v>
                </c:pt>
                <c:pt idx="6068">
                  <c:v>231.97</c:v>
                </c:pt>
                <c:pt idx="6069">
                  <c:v>234.79</c:v>
                </c:pt>
                <c:pt idx="6070">
                  <c:v>297.86</c:v>
                </c:pt>
                <c:pt idx="6071">
                  <c:v>326.7</c:v>
                </c:pt>
                <c:pt idx="6072">
                  <c:v>386.12</c:v>
                </c:pt>
                <c:pt idx="6073">
                  <c:v>584.71</c:v>
                </c:pt>
                <c:pt idx="6074">
                  <c:v>399.23</c:v>
                </c:pt>
                <c:pt idx="6075">
                  <c:v>491.3</c:v>
                </c:pt>
                <c:pt idx="6076">
                  <c:v>586.08000000000004</c:v>
                </c:pt>
                <c:pt idx="6077">
                  <c:v>604.23</c:v>
                </c:pt>
                <c:pt idx="6078">
                  <c:v>389.14</c:v>
                </c:pt>
                <c:pt idx="6079">
                  <c:v>528.87</c:v>
                </c:pt>
                <c:pt idx="6080">
                  <c:v>649.70000000000005</c:v>
                </c:pt>
                <c:pt idx="6081">
                  <c:v>369.59</c:v>
                </c:pt>
                <c:pt idx="6082">
                  <c:v>355.96</c:v>
                </c:pt>
                <c:pt idx="6083">
                  <c:v>668.66</c:v>
                </c:pt>
                <c:pt idx="6084">
                  <c:v>351.01</c:v>
                </c:pt>
                <c:pt idx="6085">
                  <c:v>362.25</c:v>
                </c:pt>
                <c:pt idx="6086">
                  <c:v>372.03</c:v>
                </c:pt>
                <c:pt idx="6087">
                  <c:v>344.2</c:v>
                </c:pt>
                <c:pt idx="6088">
                  <c:v>436.2</c:v>
                </c:pt>
                <c:pt idx="6089">
                  <c:v>379.15</c:v>
                </c:pt>
                <c:pt idx="6090">
                  <c:v>369.6</c:v>
                </c:pt>
                <c:pt idx="6091">
                  <c:v>536.44000000000005</c:v>
                </c:pt>
                <c:pt idx="6092">
                  <c:v>489.52</c:v>
                </c:pt>
                <c:pt idx="6093">
                  <c:v>420.93</c:v>
                </c:pt>
                <c:pt idx="6094">
                  <c:v>441.19</c:v>
                </c:pt>
                <c:pt idx="6095">
                  <c:v>450.95</c:v>
                </c:pt>
                <c:pt idx="6096">
                  <c:v>412.74</c:v>
                </c:pt>
                <c:pt idx="6097">
                  <c:v>391.12</c:v>
                </c:pt>
                <c:pt idx="6098">
                  <c:v>387.34</c:v>
                </c:pt>
                <c:pt idx="6099">
                  <c:v>390.87</c:v>
                </c:pt>
                <c:pt idx="6100">
                  <c:v>393.14</c:v>
                </c:pt>
                <c:pt idx="6101">
                  <c:v>382.33</c:v>
                </c:pt>
                <c:pt idx="6102">
                  <c:v>385.5</c:v>
                </c:pt>
                <c:pt idx="6103">
                  <c:v>400.49</c:v>
                </c:pt>
                <c:pt idx="6104">
                  <c:v>376.87</c:v>
                </c:pt>
                <c:pt idx="6105">
                  <c:v>320.16000000000003</c:v>
                </c:pt>
                <c:pt idx="6106">
                  <c:v>377.68</c:v>
                </c:pt>
                <c:pt idx="6107">
                  <c:v>373.6</c:v>
                </c:pt>
                <c:pt idx="6108">
                  <c:v>371.3</c:v>
                </c:pt>
                <c:pt idx="6109">
                  <c:v>336.94</c:v>
                </c:pt>
                <c:pt idx="6110">
                  <c:v>316.91000000000003</c:v>
                </c:pt>
                <c:pt idx="6111">
                  <c:v>359.07</c:v>
                </c:pt>
                <c:pt idx="6112">
                  <c:v>330.32</c:v>
                </c:pt>
                <c:pt idx="6113">
                  <c:v>301.47000000000003</c:v>
                </c:pt>
                <c:pt idx="6114">
                  <c:v>283.11</c:v>
                </c:pt>
                <c:pt idx="6115">
                  <c:v>311.89999999999998</c:v>
                </c:pt>
                <c:pt idx="6116">
                  <c:v>301.37</c:v>
                </c:pt>
                <c:pt idx="6117">
                  <c:v>289.77</c:v>
                </c:pt>
                <c:pt idx="6118">
                  <c:v>304.26</c:v>
                </c:pt>
                <c:pt idx="6119">
                  <c:v>285.41000000000003</c:v>
                </c:pt>
                <c:pt idx="6120">
                  <c:v>343.23</c:v>
                </c:pt>
                <c:pt idx="6121">
                  <c:v>258.73</c:v>
                </c:pt>
                <c:pt idx="6122">
                  <c:v>292.52</c:v>
                </c:pt>
                <c:pt idx="6123">
                  <c:v>395.55</c:v>
                </c:pt>
                <c:pt idx="6124">
                  <c:v>325.24</c:v>
                </c:pt>
                <c:pt idx="6125">
                  <c:v>221.93</c:v>
                </c:pt>
                <c:pt idx="6126">
                  <c:v>254.69</c:v>
                </c:pt>
                <c:pt idx="6127">
                  <c:v>359.66</c:v>
                </c:pt>
                <c:pt idx="6128">
                  <c:v>300.16000000000003</c:v>
                </c:pt>
                <c:pt idx="6129">
                  <c:v>279.98</c:v>
                </c:pt>
                <c:pt idx="6130">
                  <c:v>967.33</c:v>
                </c:pt>
                <c:pt idx="6131">
                  <c:v>1297.8900000000001</c:v>
                </c:pt>
                <c:pt idx="6132">
                  <c:v>906.05</c:v>
                </c:pt>
                <c:pt idx="6133">
                  <c:v>441.09</c:v>
                </c:pt>
                <c:pt idx="6134">
                  <c:v>537.19000000000005</c:v>
                </c:pt>
                <c:pt idx="6135">
                  <c:v>276.74</c:v>
                </c:pt>
                <c:pt idx="6136">
                  <c:v>264.58</c:v>
                </c:pt>
                <c:pt idx="6137">
                  <c:v>301.24</c:v>
                </c:pt>
                <c:pt idx="6138">
                  <c:v>294.54000000000002</c:v>
                </c:pt>
                <c:pt idx="6139">
                  <c:v>311.45999999999998</c:v>
                </c:pt>
                <c:pt idx="6140">
                  <c:v>271.5</c:v>
                </c:pt>
                <c:pt idx="6141">
                  <c:v>247.94</c:v>
                </c:pt>
                <c:pt idx="6142">
                  <c:v>268.86</c:v>
                </c:pt>
                <c:pt idx="6143">
                  <c:v>337.71</c:v>
                </c:pt>
                <c:pt idx="6144">
                  <c:v>305.63</c:v>
                </c:pt>
                <c:pt idx="6145">
                  <c:v>292.02</c:v>
                </c:pt>
                <c:pt idx="6146">
                  <c:v>241.35</c:v>
                </c:pt>
                <c:pt idx="6147">
                  <c:v>261.55</c:v>
                </c:pt>
                <c:pt idx="6148">
                  <c:v>259</c:v>
                </c:pt>
                <c:pt idx="6149">
                  <c:v>217.39</c:v>
                </c:pt>
                <c:pt idx="6150">
                  <c:v>232.23</c:v>
                </c:pt>
                <c:pt idx="6151">
                  <c:v>253.22</c:v>
                </c:pt>
                <c:pt idx="6152">
                  <c:v>226.3</c:v>
                </c:pt>
                <c:pt idx="6153">
                  <c:v>334.63</c:v>
                </c:pt>
                <c:pt idx="6154">
                  <c:v>315.42</c:v>
                </c:pt>
                <c:pt idx="6155">
                  <c:v>285.72000000000003</c:v>
                </c:pt>
                <c:pt idx="6156">
                  <c:v>202.54</c:v>
                </c:pt>
                <c:pt idx="6157">
                  <c:v>217.04</c:v>
                </c:pt>
                <c:pt idx="6158">
                  <c:v>235.07</c:v>
                </c:pt>
                <c:pt idx="6159">
                  <c:v>178.2</c:v>
                </c:pt>
                <c:pt idx="6160">
                  <c:v>234.4</c:v>
                </c:pt>
                <c:pt idx="6161">
                  <c:v>206.79</c:v>
                </c:pt>
                <c:pt idx="6162">
                  <c:v>235.95</c:v>
                </c:pt>
                <c:pt idx="6163">
                  <c:v>192.53</c:v>
                </c:pt>
                <c:pt idx="6164">
                  <c:v>185.44</c:v>
                </c:pt>
                <c:pt idx="6165">
                  <c:v>193.5</c:v>
                </c:pt>
                <c:pt idx="6166">
                  <c:v>246.2</c:v>
                </c:pt>
                <c:pt idx="6167">
                  <c:v>262.13</c:v>
                </c:pt>
                <c:pt idx="6168">
                  <c:v>268.57</c:v>
                </c:pt>
                <c:pt idx="6169">
                  <c:v>294.42</c:v>
                </c:pt>
                <c:pt idx="6170">
                  <c:v>248.62</c:v>
                </c:pt>
                <c:pt idx="6171">
                  <c:v>235.01</c:v>
                </c:pt>
                <c:pt idx="6172">
                  <c:v>173.63</c:v>
                </c:pt>
                <c:pt idx="6173">
                  <c:v>169.36</c:v>
                </c:pt>
                <c:pt idx="6174">
                  <c:v>274.41000000000003</c:v>
                </c:pt>
                <c:pt idx="6175">
                  <c:v>222.66</c:v>
                </c:pt>
                <c:pt idx="6176">
                  <c:v>200.42</c:v>
                </c:pt>
                <c:pt idx="6177">
                  <c:v>270.55</c:v>
                </c:pt>
                <c:pt idx="6178">
                  <c:v>265.69</c:v>
                </c:pt>
                <c:pt idx="6179">
                  <c:v>341.96</c:v>
                </c:pt>
                <c:pt idx="6180">
                  <c:v>285.41000000000003</c:v>
                </c:pt>
                <c:pt idx="6181">
                  <c:v>261.58</c:v>
                </c:pt>
                <c:pt idx="6182">
                  <c:v>214.74</c:v>
                </c:pt>
                <c:pt idx="6183">
                  <c:v>224.65</c:v>
                </c:pt>
                <c:pt idx="6184">
                  <c:v>328.73</c:v>
                </c:pt>
                <c:pt idx="6185">
                  <c:v>312.11</c:v>
                </c:pt>
                <c:pt idx="6186">
                  <c:v>369.87</c:v>
                </c:pt>
                <c:pt idx="6187">
                  <c:v>263.89</c:v>
                </c:pt>
                <c:pt idx="6188">
                  <c:v>266.88</c:v>
                </c:pt>
                <c:pt idx="6189">
                  <c:v>240.92</c:v>
                </c:pt>
                <c:pt idx="6190">
                  <c:v>243.64</c:v>
                </c:pt>
                <c:pt idx="6191">
                  <c:v>164.61</c:v>
                </c:pt>
                <c:pt idx="6192">
                  <c:v>257.26</c:v>
                </c:pt>
                <c:pt idx="6193">
                  <c:v>328.84</c:v>
                </c:pt>
                <c:pt idx="6194">
                  <c:v>469.06</c:v>
                </c:pt>
                <c:pt idx="6195">
                  <c:v>291.67</c:v>
                </c:pt>
                <c:pt idx="6196">
                  <c:v>217.2</c:v>
                </c:pt>
                <c:pt idx="6197">
                  <c:v>262.43</c:v>
                </c:pt>
                <c:pt idx="6198">
                  <c:v>263.45</c:v>
                </c:pt>
                <c:pt idx="6199">
                  <c:v>275.61</c:v>
                </c:pt>
                <c:pt idx="6200">
                  <c:v>278.52999999999997</c:v>
                </c:pt>
                <c:pt idx="6201">
                  <c:v>282.82</c:v>
                </c:pt>
                <c:pt idx="6202">
                  <c:v>278.44</c:v>
                </c:pt>
                <c:pt idx="6203">
                  <c:v>255.99</c:v>
                </c:pt>
                <c:pt idx="6204">
                  <c:v>312.48</c:v>
                </c:pt>
                <c:pt idx="6205">
                  <c:v>310.33999999999997</c:v>
                </c:pt>
                <c:pt idx="6206">
                  <c:v>375.65</c:v>
                </c:pt>
                <c:pt idx="6207">
                  <c:v>428.07</c:v>
                </c:pt>
                <c:pt idx="6208">
                  <c:v>500.09</c:v>
                </c:pt>
                <c:pt idx="6209">
                  <c:v>317.76</c:v>
                </c:pt>
                <c:pt idx="6210">
                  <c:v>254.71</c:v>
                </c:pt>
                <c:pt idx="6211">
                  <c:v>336.9</c:v>
                </c:pt>
                <c:pt idx="6212">
                  <c:v>235.27</c:v>
                </c:pt>
                <c:pt idx="6213">
                  <c:v>214.39</c:v>
                </c:pt>
                <c:pt idx="6214">
                  <c:v>257.70999999999998</c:v>
                </c:pt>
                <c:pt idx="6215">
                  <c:v>373.41</c:v>
                </c:pt>
                <c:pt idx="6216">
                  <c:v>510.99</c:v>
                </c:pt>
                <c:pt idx="6217">
                  <c:v>813.41</c:v>
                </c:pt>
                <c:pt idx="6218">
                  <c:v>930.73</c:v>
                </c:pt>
                <c:pt idx="6219">
                  <c:v>568.29</c:v>
                </c:pt>
                <c:pt idx="6220">
                  <c:v>332.54</c:v>
                </c:pt>
                <c:pt idx="6221">
                  <c:v>257.75</c:v>
                </c:pt>
                <c:pt idx="6222">
                  <c:v>318.39999999999998</c:v>
                </c:pt>
                <c:pt idx="6223">
                  <c:v>204.53</c:v>
                </c:pt>
                <c:pt idx="6224">
                  <c:v>248.71</c:v>
                </c:pt>
                <c:pt idx="6225">
                  <c:v>273.26</c:v>
                </c:pt>
                <c:pt idx="6226">
                  <c:v>251.12</c:v>
                </c:pt>
                <c:pt idx="6227">
                  <c:v>284.86</c:v>
                </c:pt>
                <c:pt idx="6228">
                  <c:v>235.39</c:v>
                </c:pt>
                <c:pt idx="6229">
                  <c:v>264.89999999999998</c:v>
                </c:pt>
                <c:pt idx="6230">
                  <c:v>352.45</c:v>
                </c:pt>
                <c:pt idx="6231">
                  <c:v>343.69</c:v>
                </c:pt>
                <c:pt idx="6232">
                  <c:v>320.85000000000002</c:v>
                </c:pt>
                <c:pt idx="6233">
                  <c:v>330.13</c:v>
                </c:pt>
                <c:pt idx="6234">
                  <c:v>319.02999999999997</c:v>
                </c:pt>
                <c:pt idx="6235">
                  <c:v>377.77</c:v>
                </c:pt>
                <c:pt idx="6236">
                  <c:v>825.98</c:v>
                </c:pt>
                <c:pt idx="6237">
                  <c:v>291.54000000000002</c:v>
                </c:pt>
                <c:pt idx="6238">
                  <c:v>302.83999999999997</c:v>
                </c:pt>
                <c:pt idx="6239">
                  <c:v>314.63</c:v>
                </c:pt>
                <c:pt idx="6240">
                  <c:v>439.94</c:v>
                </c:pt>
                <c:pt idx="6241">
                  <c:v>475.28</c:v>
                </c:pt>
                <c:pt idx="6242">
                  <c:v>655.5</c:v>
                </c:pt>
                <c:pt idx="6243">
                  <c:v>981.87</c:v>
                </c:pt>
                <c:pt idx="6244">
                  <c:v>902.22</c:v>
                </c:pt>
                <c:pt idx="6245">
                  <c:v>555.52</c:v>
                </c:pt>
                <c:pt idx="6246">
                  <c:v>413.48</c:v>
                </c:pt>
                <c:pt idx="6247">
                  <c:v>404.17</c:v>
                </c:pt>
                <c:pt idx="6248">
                  <c:v>124.87</c:v>
                </c:pt>
                <c:pt idx="6249">
                  <c:v>146.91</c:v>
                </c:pt>
                <c:pt idx="6250">
                  <c:v>109.13</c:v>
                </c:pt>
                <c:pt idx="6251">
                  <c:v>132.31</c:v>
                </c:pt>
                <c:pt idx="6252">
                  <c:v>137.75</c:v>
                </c:pt>
                <c:pt idx="6253">
                  <c:v>148.52000000000001</c:v>
                </c:pt>
                <c:pt idx="6254">
                  <c:v>217.27</c:v>
                </c:pt>
                <c:pt idx="6255">
                  <c:v>208.16</c:v>
                </c:pt>
                <c:pt idx="6256">
                  <c:v>213.62</c:v>
                </c:pt>
                <c:pt idx="6257">
                  <c:v>243.9</c:v>
                </c:pt>
                <c:pt idx="6258">
                  <c:v>176.04</c:v>
                </c:pt>
                <c:pt idx="6259">
                  <c:v>114.82</c:v>
                </c:pt>
                <c:pt idx="6260">
                  <c:v>123.04</c:v>
                </c:pt>
                <c:pt idx="6261">
                  <c:v>193.5</c:v>
                </c:pt>
                <c:pt idx="6262">
                  <c:v>208.04</c:v>
                </c:pt>
                <c:pt idx="6263">
                  <c:v>250.52</c:v>
                </c:pt>
                <c:pt idx="6264">
                  <c:v>338.99</c:v>
                </c:pt>
                <c:pt idx="6265">
                  <c:v>384.93</c:v>
                </c:pt>
                <c:pt idx="6266">
                  <c:v>304.77</c:v>
                </c:pt>
                <c:pt idx="6267">
                  <c:v>344.2</c:v>
                </c:pt>
                <c:pt idx="6268">
                  <c:v>223.82</c:v>
                </c:pt>
                <c:pt idx="6269">
                  <c:v>168.46</c:v>
                </c:pt>
                <c:pt idx="6270">
                  <c:v>170.91</c:v>
                </c:pt>
                <c:pt idx="6271">
                  <c:v>154.25</c:v>
                </c:pt>
                <c:pt idx="6272">
                  <c:v>201.73</c:v>
                </c:pt>
                <c:pt idx="6273">
                  <c:v>201.95</c:v>
                </c:pt>
                <c:pt idx="6274">
                  <c:v>166.94</c:v>
                </c:pt>
                <c:pt idx="6275">
                  <c:v>188.51</c:v>
                </c:pt>
                <c:pt idx="6276">
                  <c:v>153.52000000000001</c:v>
                </c:pt>
                <c:pt idx="6277">
                  <c:v>152.96</c:v>
                </c:pt>
                <c:pt idx="6278">
                  <c:v>203.91</c:v>
                </c:pt>
                <c:pt idx="6279">
                  <c:v>170.26</c:v>
                </c:pt>
                <c:pt idx="6280">
                  <c:v>234.06</c:v>
                </c:pt>
                <c:pt idx="6281">
                  <c:v>362.9</c:v>
                </c:pt>
                <c:pt idx="6282">
                  <c:v>204</c:v>
                </c:pt>
                <c:pt idx="6283">
                  <c:v>145.44</c:v>
                </c:pt>
                <c:pt idx="6284">
                  <c:v>190.64</c:v>
                </c:pt>
                <c:pt idx="6285">
                  <c:v>162.29</c:v>
                </c:pt>
                <c:pt idx="6286">
                  <c:v>157.47999999999999</c:v>
                </c:pt>
                <c:pt idx="6287">
                  <c:v>143.59</c:v>
                </c:pt>
                <c:pt idx="6288">
                  <c:v>78.81</c:v>
                </c:pt>
                <c:pt idx="6289">
                  <c:v>107.83</c:v>
                </c:pt>
                <c:pt idx="6290">
                  <c:v>90.22</c:v>
                </c:pt>
                <c:pt idx="6291">
                  <c:v>123.05</c:v>
                </c:pt>
                <c:pt idx="6292">
                  <c:v>110.2</c:v>
                </c:pt>
                <c:pt idx="6293">
                  <c:v>90.02</c:v>
                </c:pt>
                <c:pt idx="6294">
                  <c:v>149.19999999999999</c:v>
                </c:pt>
                <c:pt idx="6295">
                  <c:v>123.05</c:v>
                </c:pt>
                <c:pt idx="6296">
                  <c:v>193.65</c:v>
                </c:pt>
                <c:pt idx="6297">
                  <c:v>194.83</c:v>
                </c:pt>
                <c:pt idx="6298">
                  <c:v>154.85</c:v>
                </c:pt>
                <c:pt idx="6299">
                  <c:v>182.91</c:v>
                </c:pt>
                <c:pt idx="6300">
                  <c:v>193.51</c:v>
                </c:pt>
                <c:pt idx="6301">
                  <c:v>185.88</c:v>
                </c:pt>
                <c:pt idx="6302">
                  <c:v>345.44</c:v>
                </c:pt>
                <c:pt idx="6303">
                  <c:v>112.21</c:v>
                </c:pt>
                <c:pt idx="6304">
                  <c:v>110.42</c:v>
                </c:pt>
                <c:pt idx="6305">
                  <c:v>205.46</c:v>
                </c:pt>
                <c:pt idx="6306">
                  <c:v>163.4</c:v>
                </c:pt>
                <c:pt idx="6307">
                  <c:v>116.76</c:v>
                </c:pt>
                <c:pt idx="6308">
                  <c:v>99.18</c:v>
                </c:pt>
                <c:pt idx="6309">
                  <c:v>87.08</c:v>
                </c:pt>
                <c:pt idx="6310">
                  <c:v>73.97</c:v>
                </c:pt>
                <c:pt idx="6311">
                  <c:v>45.02</c:v>
                </c:pt>
                <c:pt idx="6312">
                  <c:v>64.83</c:v>
                </c:pt>
                <c:pt idx="6313">
                  <c:v>64.459999999999994</c:v>
                </c:pt>
                <c:pt idx="6314">
                  <c:v>61.49</c:v>
                </c:pt>
                <c:pt idx="6315">
                  <c:v>134.78</c:v>
                </c:pt>
                <c:pt idx="6316">
                  <c:v>286.41000000000003</c:v>
                </c:pt>
                <c:pt idx="6317">
                  <c:v>261.56</c:v>
                </c:pt>
                <c:pt idx="6318">
                  <c:v>199.57</c:v>
                </c:pt>
                <c:pt idx="6319">
                  <c:v>284.39999999999998</c:v>
                </c:pt>
                <c:pt idx="6320">
                  <c:v>266.93</c:v>
                </c:pt>
                <c:pt idx="6321">
                  <c:v>174.83</c:v>
                </c:pt>
                <c:pt idx="6322">
                  <c:v>154.69</c:v>
                </c:pt>
                <c:pt idx="6323">
                  <c:v>121.14</c:v>
                </c:pt>
                <c:pt idx="6324">
                  <c:v>103.66</c:v>
                </c:pt>
                <c:pt idx="6325">
                  <c:v>119.92</c:v>
                </c:pt>
                <c:pt idx="6326">
                  <c:v>144.08000000000001</c:v>
                </c:pt>
                <c:pt idx="6327">
                  <c:v>208.15</c:v>
                </c:pt>
                <c:pt idx="6328">
                  <c:v>179.81</c:v>
                </c:pt>
                <c:pt idx="6329">
                  <c:v>145.76</c:v>
                </c:pt>
                <c:pt idx="6330">
                  <c:v>132.99</c:v>
                </c:pt>
                <c:pt idx="6331">
                  <c:v>111.3</c:v>
                </c:pt>
                <c:pt idx="6332">
                  <c:v>124.45</c:v>
                </c:pt>
                <c:pt idx="6333">
                  <c:v>83.68</c:v>
                </c:pt>
                <c:pt idx="6334">
                  <c:v>98.82</c:v>
                </c:pt>
                <c:pt idx="6335">
                  <c:v>80.91</c:v>
                </c:pt>
                <c:pt idx="6336">
                  <c:v>89.28</c:v>
                </c:pt>
                <c:pt idx="6337">
                  <c:v>103.24</c:v>
                </c:pt>
                <c:pt idx="6338">
                  <c:v>95.48</c:v>
                </c:pt>
                <c:pt idx="6339">
                  <c:v>208.09</c:v>
                </c:pt>
                <c:pt idx="6340">
                  <c:v>196.97</c:v>
                </c:pt>
                <c:pt idx="6341">
                  <c:v>164.25</c:v>
                </c:pt>
                <c:pt idx="6342">
                  <c:v>173.94</c:v>
                </c:pt>
                <c:pt idx="6343">
                  <c:v>177.11</c:v>
                </c:pt>
                <c:pt idx="6344">
                  <c:v>245.47</c:v>
                </c:pt>
                <c:pt idx="6345">
                  <c:v>137.65</c:v>
                </c:pt>
                <c:pt idx="6346">
                  <c:v>82.46</c:v>
                </c:pt>
                <c:pt idx="6347">
                  <c:v>73.069999999999993</c:v>
                </c:pt>
                <c:pt idx="6348">
                  <c:v>80.56</c:v>
                </c:pt>
                <c:pt idx="6349">
                  <c:v>126.8</c:v>
                </c:pt>
                <c:pt idx="6350">
                  <c:v>120.46</c:v>
                </c:pt>
                <c:pt idx="6351">
                  <c:v>100.24</c:v>
                </c:pt>
                <c:pt idx="6352">
                  <c:v>102.31</c:v>
                </c:pt>
                <c:pt idx="6353">
                  <c:v>87.13</c:v>
                </c:pt>
                <c:pt idx="6354">
                  <c:v>128.63</c:v>
                </c:pt>
                <c:pt idx="6355">
                  <c:v>87.16</c:v>
                </c:pt>
                <c:pt idx="6356">
                  <c:v>75.44</c:v>
                </c:pt>
                <c:pt idx="6357">
                  <c:v>121.3</c:v>
                </c:pt>
                <c:pt idx="6358">
                  <c:v>80.290000000000006</c:v>
                </c:pt>
                <c:pt idx="6359">
                  <c:v>93.79</c:v>
                </c:pt>
                <c:pt idx="6360">
                  <c:v>110.66</c:v>
                </c:pt>
                <c:pt idx="6361">
                  <c:v>161.58000000000001</c:v>
                </c:pt>
                <c:pt idx="6362">
                  <c:v>140.74</c:v>
                </c:pt>
                <c:pt idx="6363">
                  <c:v>135.87</c:v>
                </c:pt>
                <c:pt idx="6364">
                  <c:v>86.62</c:v>
                </c:pt>
                <c:pt idx="6365">
                  <c:v>232.95</c:v>
                </c:pt>
                <c:pt idx="6366">
                  <c:v>227.29</c:v>
                </c:pt>
                <c:pt idx="6367">
                  <c:v>171.9</c:v>
                </c:pt>
                <c:pt idx="6368">
                  <c:v>127.51</c:v>
                </c:pt>
                <c:pt idx="6369">
                  <c:v>135.99</c:v>
                </c:pt>
                <c:pt idx="6370">
                  <c:v>149.58000000000001</c:v>
                </c:pt>
                <c:pt idx="6371">
                  <c:v>99.6</c:v>
                </c:pt>
                <c:pt idx="6372">
                  <c:v>157.16999999999999</c:v>
                </c:pt>
                <c:pt idx="6373">
                  <c:v>170.83</c:v>
                </c:pt>
                <c:pt idx="6374">
                  <c:v>142.38999999999999</c:v>
                </c:pt>
                <c:pt idx="6375">
                  <c:v>158.57</c:v>
                </c:pt>
                <c:pt idx="6376">
                  <c:v>299.27</c:v>
                </c:pt>
                <c:pt idx="6377">
                  <c:v>165.66</c:v>
                </c:pt>
                <c:pt idx="6378">
                  <c:v>122.44</c:v>
                </c:pt>
                <c:pt idx="6379">
                  <c:v>111.18</c:v>
                </c:pt>
                <c:pt idx="6380">
                  <c:v>127.24</c:v>
                </c:pt>
                <c:pt idx="6381">
                  <c:v>127.76</c:v>
                </c:pt>
                <c:pt idx="6382">
                  <c:v>81.16</c:v>
                </c:pt>
                <c:pt idx="6383">
                  <c:v>75.239999999999995</c:v>
                </c:pt>
                <c:pt idx="6384">
                  <c:v>70.67</c:v>
                </c:pt>
                <c:pt idx="6385">
                  <c:v>74.400000000000006</c:v>
                </c:pt>
                <c:pt idx="6386">
                  <c:v>62.01</c:v>
                </c:pt>
                <c:pt idx="6387">
                  <c:v>73.33</c:v>
                </c:pt>
                <c:pt idx="6388">
                  <c:v>67.290000000000006</c:v>
                </c:pt>
                <c:pt idx="6389">
                  <c:v>86.04</c:v>
                </c:pt>
                <c:pt idx="6390">
                  <c:v>122.14</c:v>
                </c:pt>
                <c:pt idx="6391">
                  <c:v>95.59</c:v>
                </c:pt>
                <c:pt idx="6392">
                  <c:v>73.72</c:v>
                </c:pt>
                <c:pt idx="6393">
                  <c:v>80.3</c:v>
                </c:pt>
                <c:pt idx="6394">
                  <c:v>73.58</c:v>
                </c:pt>
                <c:pt idx="6395">
                  <c:v>68.02</c:v>
                </c:pt>
                <c:pt idx="6396">
                  <c:v>58.21</c:v>
                </c:pt>
                <c:pt idx="6397">
                  <c:v>70.44</c:v>
                </c:pt>
                <c:pt idx="6398">
                  <c:v>70</c:v>
                </c:pt>
                <c:pt idx="6399">
                  <c:v>79.91</c:v>
                </c:pt>
                <c:pt idx="6400">
                  <c:v>116.41</c:v>
                </c:pt>
                <c:pt idx="6401">
                  <c:v>134.34</c:v>
                </c:pt>
                <c:pt idx="6402">
                  <c:v>132.38999999999999</c:v>
                </c:pt>
                <c:pt idx="6403">
                  <c:v>123.63</c:v>
                </c:pt>
                <c:pt idx="6404">
                  <c:v>140.56</c:v>
                </c:pt>
                <c:pt idx="6405">
                  <c:v>138.4</c:v>
                </c:pt>
                <c:pt idx="6406">
                  <c:v>115.92</c:v>
                </c:pt>
                <c:pt idx="6407">
                  <c:v>81.28</c:v>
                </c:pt>
                <c:pt idx="6408">
                  <c:v>84.12</c:v>
                </c:pt>
                <c:pt idx="6409">
                  <c:v>80.89</c:v>
                </c:pt>
                <c:pt idx="6410">
                  <c:v>92.71</c:v>
                </c:pt>
                <c:pt idx="6411">
                  <c:v>70.650000000000006</c:v>
                </c:pt>
                <c:pt idx="6412">
                  <c:v>90.94</c:v>
                </c:pt>
                <c:pt idx="6413">
                  <c:v>85.82</c:v>
                </c:pt>
                <c:pt idx="6414">
                  <c:v>106.99</c:v>
                </c:pt>
                <c:pt idx="6415">
                  <c:v>187</c:v>
                </c:pt>
                <c:pt idx="6416">
                  <c:v>158.49</c:v>
                </c:pt>
                <c:pt idx="6417">
                  <c:v>196.45</c:v>
                </c:pt>
                <c:pt idx="6418">
                  <c:v>182.24</c:v>
                </c:pt>
                <c:pt idx="6419">
                  <c:v>144.24</c:v>
                </c:pt>
                <c:pt idx="6420">
                  <c:v>70.680000000000007</c:v>
                </c:pt>
                <c:pt idx="6421">
                  <c:v>61.38</c:v>
                </c:pt>
                <c:pt idx="6422">
                  <c:v>73.98</c:v>
                </c:pt>
                <c:pt idx="6423">
                  <c:v>106.11</c:v>
                </c:pt>
                <c:pt idx="6424">
                  <c:v>135.43</c:v>
                </c:pt>
                <c:pt idx="6425">
                  <c:v>81.64</c:v>
                </c:pt>
                <c:pt idx="6426">
                  <c:v>66.94</c:v>
                </c:pt>
                <c:pt idx="6427">
                  <c:v>67.040000000000006</c:v>
                </c:pt>
                <c:pt idx="6428">
                  <c:v>52.91</c:v>
                </c:pt>
                <c:pt idx="6429">
                  <c:v>74.52</c:v>
                </c:pt>
                <c:pt idx="6430">
                  <c:v>78.41</c:v>
                </c:pt>
                <c:pt idx="6431">
                  <c:v>111.69</c:v>
                </c:pt>
                <c:pt idx="6432">
                  <c:v>176.84</c:v>
                </c:pt>
                <c:pt idx="6433">
                  <c:v>86.41</c:v>
                </c:pt>
                <c:pt idx="6434">
                  <c:v>88.6</c:v>
                </c:pt>
                <c:pt idx="6435">
                  <c:v>96.63</c:v>
                </c:pt>
                <c:pt idx="6436">
                  <c:v>233.15</c:v>
                </c:pt>
                <c:pt idx="6437">
                  <c:v>323.33</c:v>
                </c:pt>
                <c:pt idx="6438">
                  <c:v>352.3</c:v>
                </c:pt>
                <c:pt idx="6439">
                  <c:v>438.79</c:v>
                </c:pt>
                <c:pt idx="6440">
                  <c:v>339.53</c:v>
                </c:pt>
                <c:pt idx="6441">
                  <c:v>382.19</c:v>
                </c:pt>
                <c:pt idx="6442">
                  <c:v>62.3</c:v>
                </c:pt>
                <c:pt idx="6443">
                  <c:v>30.3</c:v>
                </c:pt>
                <c:pt idx="6444">
                  <c:v>69.3</c:v>
                </c:pt>
                <c:pt idx="6445">
                  <c:v>6.49</c:v>
                </c:pt>
                <c:pt idx="6446">
                  <c:v>5.96</c:v>
                </c:pt>
                <c:pt idx="6447">
                  <c:v>41.13</c:v>
                </c:pt>
                <c:pt idx="6448">
                  <c:v>55.26</c:v>
                </c:pt>
                <c:pt idx="6449">
                  <c:v>71.040000000000006</c:v>
                </c:pt>
                <c:pt idx="6450">
                  <c:v>64.180000000000007</c:v>
                </c:pt>
                <c:pt idx="6451">
                  <c:v>65.06</c:v>
                </c:pt>
                <c:pt idx="6452">
                  <c:v>45.58</c:v>
                </c:pt>
                <c:pt idx="6453">
                  <c:v>35.08</c:v>
                </c:pt>
                <c:pt idx="6454">
                  <c:v>26.65</c:v>
                </c:pt>
                <c:pt idx="6455">
                  <c:v>21.03</c:v>
                </c:pt>
                <c:pt idx="6456">
                  <c:v>21.8</c:v>
                </c:pt>
                <c:pt idx="6457">
                  <c:v>17.41</c:v>
                </c:pt>
                <c:pt idx="6458">
                  <c:v>22.63</c:v>
                </c:pt>
                <c:pt idx="6459">
                  <c:v>18.63</c:v>
                </c:pt>
                <c:pt idx="6460">
                  <c:v>18.3</c:v>
                </c:pt>
                <c:pt idx="6461">
                  <c:v>17.57</c:v>
                </c:pt>
                <c:pt idx="6462">
                  <c:v>17.420000000000002</c:v>
                </c:pt>
                <c:pt idx="6463">
                  <c:v>28.54</c:v>
                </c:pt>
                <c:pt idx="6464">
                  <c:v>20.5</c:v>
                </c:pt>
                <c:pt idx="6465">
                  <c:v>79.42</c:v>
                </c:pt>
                <c:pt idx="6466">
                  <c:v>59.07</c:v>
                </c:pt>
                <c:pt idx="6467">
                  <c:v>33.799999999999997</c:v>
                </c:pt>
                <c:pt idx="6468">
                  <c:v>26.46</c:v>
                </c:pt>
                <c:pt idx="6469">
                  <c:v>15.75</c:v>
                </c:pt>
                <c:pt idx="6470">
                  <c:v>17.5</c:v>
                </c:pt>
                <c:pt idx="6471">
                  <c:v>12.68</c:v>
                </c:pt>
                <c:pt idx="6472">
                  <c:v>7.39</c:v>
                </c:pt>
                <c:pt idx="6473">
                  <c:v>10.14</c:v>
                </c:pt>
                <c:pt idx="6474">
                  <c:v>11.22</c:v>
                </c:pt>
                <c:pt idx="6475">
                  <c:v>31.77</c:v>
                </c:pt>
                <c:pt idx="6476">
                  <c:v>19.86</c:v>
                </c:pt>
                <c:pt idx="6477">
                  <c:v>157.72999999999999</c:v>
                </c:pt>
                <c:pt idx="6478">
                  <c:v>101.95</c:v>
                </c:pt>
                <c:pt idx="6479">
                  <c:v>24.03</c:v>
                </c:pt>
                <c:pt idx="6480">
                  <c:v>29.67</c:v>
                </c:pt>
                <c:pt idx="6481">
                  <c:v>53.11</c:v>
                </c:pt>
                <c:pt idx="6482">
                  <c:v>67.14</c:v>
                </c:pt>
                <c:pt idx="6483">
                  <c:v>66.55</c:v>
                </c:pt>
                <c:pt idx="6484">
                  <c:v>80.08</c:v>
                </c:pt>
                <c:pt idx="6485">
                  <c:v>87.97</c:v>
                </c:pt>
                <c:pt idx="6486">
                  <c:v>87.52</c:v>
                </c:pt>
                <c:pt idx="6487">
                  <c:v>59.66</c:v>
                </c:pt>
                <c:pt idx="6488">
                  <c:v>57.36</c:v>
                </c:pt>
                <c:pt idx="6489">
                  <c:v>300.14999999999998</c:v>
                </c:pt>
                <c:pt idx="6490">
                  <c:v>406.28</c:v>
                </c:pt>
                <c:pt idx="6491">
                  <c:v>305.39999999999998</c:v>
                </c:pt>
                <c:pt idx="6492">
                  <c:v>284.04000000000002</c:v>
                </c:pt>
                <c:pt idx="6493">
                  <c:v>301.86</c:v>
                </c:pt>
                <c:pt idx="6494">
                  <c:v>160.68</c:v>
                </c:pt>
                <c:pt idx="6495">
                  <c:v>130.46</c:v>
                </c:pt>
                <c:pt idx="6496">
                  <c:v>88.03</c:v>
                </c:pt>
                <c:pt idx="6497">
                  <c:v>236.55</c:v>
                </c:pt>
                <c:pt idx="6498">
                  <c:v>370.4</c:v>
                </c:pt>
                <c:pt idx="6499">
                  <c:v>223.08</c:v>
                </c:pt>
                <c:pt idx="6500">
                  <c:v>228.58</c:v>
                </c:pt>
                <c:pt idx="6501">
                  <c:v>364.23</c:v>
                </c:pt>
                <c:pt idx="6502">
                  <c:v>348.85</c:v>
                </c:pt>
                <c:pt idx="6503">
                  <c:v>250.72</c:v>
                </c:pt>
                <c:pt idx="6504">
                  <c:v>213.6</c:v>
                </c:pt>
                <c:pt idx="6505">
                  <c:v>165.87</c:v>
                </c:pt>
                <c:pt idx="6506">
                  <c:v>146.41999999999999</c:v>
                </c:pt>
                <c:pt idx="6507">
                  <c:v>168.03</c:v>
                </c:pt>
                <c:pt idx="6508">
                  <c:v>185.21</c:v>
                </c:pt>
                <c:pt idx="6509">
                  <c:v>207.86</c:v>
                </c:pt>
                <c:pt idx="6510">
                  <c:v>167.75</c:v>
                </c:pt>
                <c:pt idx="6511">
                  <c:v>168.05</c:v>
                </c:pt>
                <c:pt idx="6512">
                  <c:v>227.87</c:v>
                </c:pt>
                <c:pt idx="6513">
                  <c:v>169.17</c:v>
                </c:pt>
                <c:pt idx="6514">
                  <c:v>156.56</c:v>
                </c:pt>
                <c:pt idx="6515">
                  <c:v>135.65</c:v>
                </c:pt>
                <c:pt idx="6516">
                  <c:v>128.76</c:v>
                </c:pt>
                <c:pt idx="6517">
                  <c:v>257.11</c:v>
                </c:pt>
                <c:pt idx="6518">
                  <c:v>143.15</c:v>
                </c:pt>
                <c:pt idx="6519">
                  <c:v>280</c:v>
                </c:pt>
                <c:pt idx="6520">
                  <c:v>70.069999999999993</c:v>
                </c:pt>
                <c:pt idx="6521">
                  <c:v>70.760000000000005</c:v>
                </c:pt>
                <c:pt idx="6522">
                  <c:v>74.989999999999995</c:v>
                </c:pt>
                <c:pt idx="6523">
                  <c:v>97.09</c:v>
                </c:pt>
                <c:pt idx="6524">
                  <c:v>69.56</c:v>
                </c:pt>
                <c:pt idx="6525">
                  <c:v>61.45</c:v>
                </c:pt>
                <c:pt idx="6526">
                  <c:v>54.86</c:v>
                </c:pt>
                <c:pt idx="6527">
                  <c:v>35.94</c:v>
                </c:pt>
                <c:pt idx="6528">
                  <c:v>64.59</c:v>
                </c:pt>
                <c:pt idx="6529">
                  <c:v>54.17</c:v>
                </c:pt>
                <c:pt idx="6530">
                  <c:v>65.08</c:v>
                </c:pt>
                <c:pt idx="6531">
                  <c:v>50.42</c:v>
                </c:pt>
                <c:pt idx="6532">
                  <c:v>52.2</c:v>
                </c:pt>
                <c:pt idx="6533">
                  <c:v>78.67</c:v>
                </c:pt>
                <c:pt idx="6534">
                  <c:v>108.94</c:v>
                </c:pt>
                <c:pt idx="6535">
                  <c:v>112.85</c:v>
                </c:pt>
                <c:pt idx="6536">
                  <c:v>116.11</c:v>
                </c:pt>
                <c:pt idx="6537">
                  <c:v>73.08</c:v>
                </c:pt>
                <c:pt idx="6538">
                  <c:v>72.06</c:v>
                </c:pt>
                <c:pt idx="6539">
                  <c:v>70.599999999999994</c:v>
                </c:pt>
                <c:pt idx="6540">
                  <c:v>115.25</c:v>
                </c:pt>
                <c:pt idx="6541">
                  <c:v>131.91</c:v>
                </c:pt>
                <c:pt idx="6542">
                  <c:v>57.82</c:v>
                </c:pt>
                <c:pt idx="6543">
                  <c:v>62.69</c:v>
                </c:pt>
                <c:pt idx="6544">
                  <c:v>75.900000000000006</c:v>
                </c:pt>
                <c:pt idx="6545">
                  <c:v>74.150000000000006</c:v>
                </c:pt>
                <c:pt idx="6546">
                  <c:v>91.81</c:v>
                </c:pt>
                <c:pt idx="6547">
                  <c:v>89.97</c:v>
                </c:pt>
                <c:pt idx="6548">
                  <c:v>106.99</c:v>
                </c:pt>
                <c:pt idx="6549">
                  <c:v>92.34</c:v>
                </c:pt>
                <c:pt idx="6550">
                  <c:v>105.97</c:v>
                </c:pt>
                <c:pt idx="6551">
                  <c:v>100.09</c:v>
                </c:pt>
                <c:pt idx="6552">
                  <c:v>93.39</c:v>
                </c:pt>
                <c:pt idx="6553">
                  <c:v>92.09</c:v>
                </c:pt>
                <c:pt idx="6554">
                  <c:v>77.97</c:v>
                </c:pt>
                <c:pt idx="6555">
                  <c:v>117.43</c:v>
                </c:pt>
                <c:pt idx="6556">
                  <c:v>142.4</c:v>
                </c:pt>
                <c:pt idx="6557">
                  <c:v>97.86</c:v>
                </c:pt>
                <c:pt idx="6558">
                  <c:v>81.849999999999994</c:v>
                </c:pt>
                <c:pt idx="6559">
                  <c:v>77.099999999999994</c:v>
                </c:pt>
                <c:pt idx="6560">
                  <c:v>82.15</c:v>
                </c:pt>
                <c:pt idx="6561">
                  <c:v>111.18</c:v>
                </c:pt>
                <c:pt idx="6562">
                  <c:v>220.64</c:v>
                </c:pt>
                <c:pt idx="6563">
                  <c:v>194.68</c:v>
                </c:pt>
                <c:pt idx="6564">
                  <c:v>190.54</c:v>
                </c:pt>
                <c:pt idx="6565">
                  <c:v>154.71</c:v>
                </c:pt>
                <c:pt idx="6566">
                  <c:v>96.09</c:v>
                </c:pt>
                <c:pt idx="6567">
                  <c:v>96.08</c:v>
                </c:pt>
                <c:pt idx="6568">
                  <c:v>105.24</c:v>
                </c:pt>
                <c:pt idx="6569">
                  <c:v>96.82</c:v>
                </c:pt>
                <c:pt idx="6570">
                  <c:v>145.1</c:v>
                </c:pt>
                <c:pt idx="6571">
                  <c:v>116.77</c:v>
                </c:pt>
                <c:pt idx="6572">
                  <c:v>86.35</c:v>
                </c:pt>
                <c:pt idx="6573">
                  <c:v>150.24</c:v>
                </c:pt>
                <c:pt idx="6574">
                  <c:v>138.47</c:v>
                </c:pt>
                <c:pt idx="6575">
                  <c:v>124.13</c:v>
                </c:pt>
                <c:pt idx="6576">
                  <c:v>105.12</c:v>
                </c:pt>
                <c:pt idx="6577">
                  <c:v>132.87</c:v>
                </c:pt>
                <c:pt idx="6578">
                  <c:v>98.79</c:v>
                </c:pt>
                <c:pt idx="6579">
                  <c:v>96.94</c:v>
                </c:pt>
                <c:pt idx="6580">
                  <c:v>72.72</c:v>
                </c:pt>
                <c:pt idx="6581">
                  <c:v>59</c:v>
                </c:pt>
                <c:pt idx="6582">
                  <c:v>118.35</c:v>
                </c:pt>
                <c:pt idx="6583">
                  <c:v>139.22999999999999</c:v>
                </c:pt>
                <c:pt idx="6584">
                  <c:v>127.52</c:v>
                </c:pt>
                <c:pt idx="6585">
                  <c:v>26.72</c:v>
                </c:pt>
                <c:pt idx="6586">
                  <c:v>17.690000000000001</c:v>
                </c:pt>
                <c:pt idx="6587">
                  <c:v>18.16</c:v>
                </c:pt>
                <c:pt idx="6588">
                  <c:v>15.72</c:v>
                </c:pt>
                <c:pt idx="6589">
                  <c:v>19.53</c:v>
                </c:pt>
                <c:pt idx="6590">
                  <c:v>21.16</c:v>
                </c:pt>
                <c:pt idx="6591">
                  <c:v>21.93</c:v>
                </c:pt>
                <c:pt idx="6592">
                  <c:v>30.04</c:v>
                </c:pt>
                <c:pt idx="6593">
                  <c:v>52.08</c:v>
                </c:pt>
                <c:pt idx="6594">
                  <c:v>29.87</c:v>
                </c:pt>
                <c:pt idx="6595">
                  <c:v>45.28</c:v>
                </c:pt>
                <c:pt idx="6596">
                  <c:v>58.39</c:v>
                </c:pt>
                <c:pt idx="6597">
                  <c:v>92.72</c:v>
                </c:pt>
                <c:pt idx="6598">
                  <c:v>120.49</c:v>
                </c:pt>
                <c:pt idx="6599">
                  <c:v>89.23</c:v>
                </c:pt>
                <c:pt idx="6600">
                  <c:v>75.73</c:v>
                </c:pt>
                <c:pt idx="6601">
                  <c:v>69.58</c:v>
                </c:pt>
                <c:pt idx="6602">
                  <c:v>71.19</c:v>
                </c:pt>
                <c:pt idx="6603">
                  <c:v>25.97</c:v>
                </c:pt>
                <c:pt idx="6604">
                  <c:v>19.149999999999999</c:v>
                </c:pt>
                <c:pt idx="6605">
                  <c:v>16.13</c:v>
                </c:pt>
                <c:pt idx="6606">
                  <c:v>19.27</c:v>
                </c:pt>
                <c:pt idx="6607">
                  <c:v>20.93</c:v>
                </c:pt>
                <c:pt idx="6608">
                  <c:v>21.45</c:v>
                </c:pt>
                <c:pt idx="6609">
                  <c:v>25.99</c:v>
                </c:pt>
                <c:pt idx="6610">
                  <c:v>28.86</c:v>
                </c:pt>
                <c:pt idx="6611">
                  <c:v>29.31</c:v>
                </c:pt>
                <c:pt idx="6612">
                  <c:v>27.09</c:v>
                </c:pt>
                <c:pt idx="6613">
                  <c:v>24.17</c:v>
                </c:pt>
                <c:pt idx="6614">
                  <c:v>49.62</c:v>
                </c:pt>
                <c:pt idx="6615">
                  <c:v>109.41</c:v>
                </c:pt>
                <c:pt idx="6616">
                  <c:v>155.86000000000001</c:v>
                </c:pt>
                <c:pt idx="6617">
                  <c:v>20.18</c:v>
                </c:pt>
                <c:pt idx="6618">
                  <c:v>25.69</c:v>
                </c:pt>
                <c:pt idx="6619">
                  <c:v>29.27</c:v>
                </c:pt>
                <c:pt idx="6620">
                  <c:v>57.16</c:v>
                </c:pt>
                <c:pt idx="6621">
                  <c:v>47.59</c:v>
                </c:pt>
                <c:pt idx="6622">
                  <c:v>64.52</c:v>
                </c:pt>
                <c:pt idx="6623">
                  <c:v>66.040000000000006</c:v>
                </c:pt>
                <c:pt idx="6624">
                  <c:v>42.72</c:v>
                </c:pt>
                <c:pt idx="6625">
                  <c:v>44.3</c:v>
                </c:pt>
                <c:pt idx="6626">
                  <c:v>26.95</c:v>
                </c:pt>
                <c:pt idx="6627">
                  <c:v>3.53</c:v>
                </c:pt>
                <c:pt idx="6628">
                  <c:v>4.0999999999999996</c:v>
                </c:pt>
                <c:pt idx="6629">
                  <c:v>5.44</c:v>
                </c:pt>
                <c:pt idx="6630">
                  <c:v>5.99</c:v>
                </c:pt>
                <c:pt idx="6631">
                  <c:v>6.05</c:v>
                </c:pt>
                <c:pt idx="6632">
                  <c:v>9.5399999999999991</c:v>
                </c:pt>
                <c:pt idx="6633">
                  <c:v>6.25</c:v>
                </c:pt>
                <c:pt idx="6634">
                  <c:v>6.63</c:v>
                </c:pt>
                <c:pt idx="6635">
                  <c:v>6.07</c:v>
                </c:pt>
                <c:pt idx="6636">
                  <c:v>6.29</c:v>
                </c:pt>
                <c:pt idx="6637">
                  <c:v>5.43</c:v>
                </c:pt>
                <c:pt idx="6638">
                  <c:v>8.7799999999999994</c:v>
                </c:pt>
                <c:pt idx="6639">
                  <c:v>11.56</c:v>
                </c:pt>
                <c:pt idx="6640">
                  <c:v>10.76</c:v>
                </c:pt>
                <c:pt idx="6641">
                  <c:v>9.93</c:v>
                </c:pt>
                <c:pt idx="6642">
                  <c:v>21.38</c:v>
                </c:pt>
                <c:pt idx="6643">
                  <c:v>24.44</c:v>
                </c:pt>
                <c:pt idx="6644">
                  <c:v>25.6</c:v>
                </c:pt>
                <c:pt idx="6645">
                  <c:v>91.36</c:v>
                </c:pt>
                <c:pt idx="6646">
                  <c:v>90.72</c:v>
                </c:pt>
                <c:pt idx="6647">
                  <c:v>66.42</c:v>
                </c:pt>
                <c:pt idx="6648">
                  <c:v>62.39</c:v>
                </c:pt>
                <c:pt idx="6649">
                  <c:v>72.650000000000006</c:v>
                </c:pt>
                <c:pt idx="6650">
                  <c:v>79.42</c:v>
                </c:pt>
                <c:pt idx="6651">
                  <c:v>18.39</c:v>
                </c:pt>
                <c:pt idx="6652">
                  <c:v>22.43</c:v>
                </c:pt>
                <c:pt idx="6653">
                  <c:v>56.78</c:v>
                </c:pt>
                <c:pt idx="6654">
                  <c:v>113.68</c:v>
                </c:pt>
                <c:pt idx="6655">
                  <c:v>65.75</c:v>
                </c:pt>
                <c:pt idx="6656">
                  <c:v>50.77</c:v>
                </c:pt>
                <c:pt idx="6657">
                  <c:v>41.99</c:v>
                </c:pt>
                <c:pt idx="6658">
                  <c:v>45.05</c:v>
                </c:pt>
                <c:pt idx="6659">
                  <c:v>44.21</c:v>
                </c:pt>
                <c:pt idx="6660">
                  <c:v>54.55</c:v>
                </c:pt>
                <c:pt idx="6661">
                  <c:v>72.39</c:v>
                </c:pt>
                <c:pt idx="6662">
                  <c:v>85.15</c:v>
                </c:pt>
                <c:pt idx="6663">
                  <c:v>82.18</c:v>
                </c:pt>
                <c:pt idx="6664">
                  <c:v>117.73</c:v>
                </c:pt>
                <c:pt idx="6665">
                  <c:v>121.99</c:v>
                </c:pt>
                <c:pt idx="6666">
                  <c:v>92.78</c:v>
                </c:pt>
                <c:pt idx="6667">
                  <c:v>129.77000000000001</c:v>
                </c:pt>
                <c:pt idx="6668">
                  <c:v>147.33000000000001</c:v>
                </c:pt>
                <c:pt idx="6669">
                  <c:v>115</c:v>
                </c:pt>
                <c:pt idx="6670">
                  <c:v>94.49</c:v>
                </c:pt>
                <c:pt idx="6671">
                  <c:v>107.19</c:v>
                </c:pt>
                <c:pt idx="6672">
                  <c:v>194.82</c:v>
                </c:pt>
                <c:pt idx="6673">
                  <c:v>248.37</c:v>
                </c:pt>
                <c:pt idx="6674">
                  <c:v>268.20999999999998</c:v>
                </c:pt>
                <c:pt idx="6675">
                  <c:v>261.45</c:v>
                </c:pt>
                <c:pt idx="6676">
                  <c:v>152.29</c:v>
                </c:pt>
                <c:pt idx="6677">
                  <c:v>209.99</c:v>
                </c:pt>
                <c:pt idx="6678">
                  <c:v>214.39</c:v>
                </c:pt>
                <c:pt idx="6679">
                  <c:v>205.48</c:v>
                </c:pt>
                <c:pt idx="6680">
                  <c:v>187.07</c:v>
                </c:pt>
                <c:pt idx="6681">
                  <c:v>251.6</c:v>
                </c:pt>
                <c:pt idx="6682">
                  <c:v>248.46</c:v>
                </c:pt>
                <c:pt idx="6683">
                  <c:v>203.69</c:v>
                </c:pt>
                <c:pt idx="6684">
                  <c:v>192.62</c:v>
                </c:pt>
                <c:pt idx="6685">
                  <c:v>183.72</c:v>
                </c:pt>
                <c:pt idx="6686">
                  <c:v>231.45</c:v>
                </c:pt>
                <c:pt idx="6687">
                  <c:v>677.18</c:v>
                </c:pt>
                <c:pt idx="6688">
                  <c:v>311.94</c:v>
                </c:pt>
                <c:pt idx="6689">
                  <c:v>271.67</c:v>
                </c:pt>
                <c:pt idx="6690">
                  <c:v>284.31</c:v>
                </c:pt>
                <c:pt idx="6691">
                  <c:v>228.19</c:v>
                </c:pt>
                <c:pt idx="6692">
                  <c:v>228.64</c:v>
                </c:pt>
                <c:pt idx="6693">
                  <c:v>227.55</c:v>
                </c:pt>
                <c:pt idx="6694">
                  <c:v>198.39</c:v>
                </c:pt>
                <c:pt idx="6695">
                  <c:v>210.91</c:v>
                </c:pt>
                <c:pt idx="6696">
                  <c:v>264.95999999999998</c:v>
                </c:pt>
                <c:pt idx="6697">
                  <c:v>218.97</c:v>
                </c:pt>
                <c:pt idx="6698">
                  <c:v>181.6</c:v>
                </c:pt>
                <c:pt idx="6699">
                  <c:v>175.51</c:v>
                </c:pt>
                <c:pt idx="6700">
                  <c:v>141.25</c:v>
                </c:pt>
                <c:pt idx="6701">
                  <c:v>145.04</c:v>
                </c:pt>
                <c:pt idx="6702">
                  <c:v>123.21</c:v>
                </c:pt>
                <c:pt idx="6703">
                  <c:v>103.11</c:v>
                </c:pt>
                <c:pt idx="6704">
                  <c:v>89.27</c:v>
                </c:pt>
                <c:pt idx="6705">
                  <c:v>108.4</c:v>
                </c:pt>
                <c:pt idx="6706">
                  <c:v>116.37</c:v>
                </c:pt>
                <c:pt idx="6707">
                  <c:v>152.37</c:v>
                </c:pt>
                <c:pt idx="6708">
                  <c:v>108.8</c:v>
                </c:pt>
                <c:pt idx="6709">
                  <c:v>85.63</c:v>
                </c:pt>
                <c:pt idx="6710">
                  <c:v>162.47</c:v>
                </c:pt>
                <c:pt idx="6711">
                  <c:v>181.34</c:v>
                </c:pt>
                <c:pt idx="6712">
                  <c:v>181.81</c:v>
                </c:pt>
                <c:pt idx="6713">
                  <c:v>203</c:v>
                </c:pt>
                <c:pt idx="6714">
                  <c:v>309.39</c:v>
                </c:pt>
                <c:pt idx="6715">
                  <c:v>253.78</c:v>
                </c:pt>
                <c:pt idx="6716">
                  <c:v>175.09</c:v>
                </c:pt>
                <c:pt idx="6717">
                  <c:v>195.08</c:v>
                </c:pt>
                <c:pt idx="6718">
                  <c:v>286.74</c:v>
                </c:pt>
                <c:pt idx="6719">
                  <c:v>172.24</c:v>
                </c:pt>
                <c:pt idx="6720">
                  <c:v>152.43</c:v>
                </c:pt>
                <c:pt idx="6721">
                  <c:v>185.61</c:v>
                </c:pt>
                <c:pt idx="6722">
                  <c:v>145.08000000000001</c:v>
                </c:pt>
                <c:pt idx="6723">
                  <c:v>195.75</c:v>
                </c:pt>
                <c:pt idx="6724">
                  <c:v>162.66999999999999</c:v>
                </c:pt>
                <c:pt idx="6725">
                  <c:v>427.54</c:v>
                </c:pt>
                <c:pt idx="6726">
                  <c:v>415.17</c:v>
                </c:pt>
                <c:pt idx="6727">
                  <c:v>378.89</c:v>
                </c:pt>
                <c:pt idx="6728">
                  <c:v>267.49</c:v>
                </c:pt>
                <c:pt idx="6729">
                  <c:v>139.1</c:v>
                </c:pt>
                <c:pt idx="6730">
                  <c:v>122.87</c:v>
                </c:pt>
                <c:pt idx="6731">
                  <c:v>142.47999999999999</c:v>
                </c:pt>
                <c:pt idx="6732">
                  <c:v>147.93</c:v>
                </c:pt>
                <c:pt idx="6733">
                  <c:v>133.87</c:v>
                </c:pt>
                <c:pt idx="6734">
                  <c:v>136.31</c:v>
                </c:pt>
                <c:pt idx="6735">
                  <c:v>138.9</c:v>
                </c:pt>
                <c:pt idx="6736">
                  <c:v>105.17</c:v>
                </c:pt>
                <c:pt idx="6737">
                  <c:v>165.87</c:v>
                </c:pt>
                <c:pt idx="6738">
                  <c:v>190.29</c:v>
                </c:pt>
                <c:pt idx="6739">
                  <c:v>185.65</c:v>
                </c:pt>
                <c:pt idx="6740">
                  <c:v>141.9</c:v>
                </c:pt>
                <c:pt idx="6741">
                  <c:v>158.24</c:v>
                </c:pt>
                <c:pt idx="6742">
                  <c:v>105.79</c:v>
                </c:pt>
                <c:pt idx="6743">
                  <c:v>159.11000000000001</c:v>
                </c:pt>
                <c:pt idx="6744">
                  <c:v>293.89</c:v>
                </c:pt>
                <c:pt idx="6745">
                  <c:v>391.4</c:v>
                </c:pt>
                <c:pt idx="6746">
                  <c:v>444.59</c:v>
                </c:pt>
                <c:pt idx="6747">
                  <c:v>349.99</c:v>
                </c:pt>
                <c:pt idx="6748">
                  <c:v>306.43</c:v>
                </c:pt>
                <c:pt idx="6749">
                  <c:v>253.58</c:v>
                </c:pt>
                <c:pt idx="6750">
                  <c:v>241.08</c:v>
                </c:pt>
                <c:pt idx="6751">
                  <c:v>255.34</c:v>
                </c:pt>
                <c:pt idx="6752">
                  <c:v>270.76</c:v>
                </c:pt>
                <c:pt idx="6753">
                  <c:v>263.49</c:v>
                </c:pt>
                <c:pt idx="6754">
                  <c:v>276.31</c:v>
                </c:pt>
                <c:pt idx="6755">
                  <c:v>302.33</c:v>
                </c:pt>
                <c:pt idx="6756">
                  <c:v>457.55</c:v>
                </c:pt>
                <c:pt idx="6757">
                  <c:v>211.42</c:v>
                </c:pt>
                <c:pt idx="6758">
                  <c:v>192.17</c:v>
                </c:pt>
                <c:pt idx="6759">
                  <c:v>321.39999999999998</c:v>
                </c:pt>
                <c:pt idx="6760">
                  <c:v>482.67</c:v>
                </c:pt>
                <c:pt idx="6761">
                  <c:v>421.32</c:v>
                </c:pt>
                <c:pt idx="6762">
                  <c:v>416.06</c:v>
                </c:pt>
                <c:pt idx="6763">
                  <c:v>337.6</c:v>
                </c:pt>
                <c:pt idx="6764">
                  <c:v>288.81</c:v>
                </c:pt>
                <c:pt idx="6765">
                  <c:v>329.29</c:v>
                </c:pt>
                <c:pt idx="6766">
                  <c:v>309.66000000000003</c:v>
                </c:pt>
                <c:pt idx="6767">
                  <c:v>340.44</c:v>
                </c:pt>
                <c:pt idx="6768">
                  <c:v>334.24</c:v>
                </c:pt>
                <c:pt idx="6769">
                  <c:v>325.32</c:v>
                </c:pt>
                <c:pt idx="6770">
                  <c:v>279.32</c:v>
                </c:pt>
                <c:pt idx="6771">
                  <c:v>264.64999999999998</c:v>
                </c:pt>
                <c:pt idx="6772">
                  <c:v>282.36</c:v>
                </c:pt>
                <c:pt idx="6773">
                  <c:v>249.62</c:v>
                </c:pt>
                <c:pt idx="6774">
                  <c:v>230.1</c:v>
                </c:pt>
                <c:pt idx="6775">
                  <c:v>163.25</c:v>
                </c:pt>
                <c:pt idx="6776">
                  <c:v>142.38999999999999</c:v>
                </c:pt>
                <c:pt idx="6777">
                  <c:v>142.59</c:v>
                </c:pt>
                <c:pt idx="6778">
                  <c:v>125.79</c:v>
                </c:pt>
                <c:pt idx="6779">
                  <c:v>182.62</c:v>
                </c:pt>
                <c:pt idx="6780">
                  <c:v>161.71</c:v>
                </c:pt>
                <c:pt idx="6781">
                  <c:v>177.7</c:v>
                </c:pt>
                <c:pt idx="6782">
                  <c:v>182.84</c:v>
                </c:pt>
                <c:pt idx="6783">
                  <c:v>144.91</c:v>
                </c:pt>
                <c:pt idx="6784">
                  <c:v>219.86</c:v>
                </c:pt>
                <c:pt idx="6785">
                  <c:v>191.17</c:v>
                </c:pt>
                <c:pt idx="6786">
                  <c:v>180.75</c:v>
                </c:pt>
                <c:pt idx="6787">
                  <c:v>146.31</c:v>
                </c:pt>
                <c:pt idx="6788">
                  <c:v>162.44999999999999</c:v>
                </c:pt>
                <c:pt idx="6789">
                  <c:v>150.22</c:v>
                </c:pt>
                <c:pt idx="6790">
                  <c:v>160.69</c:v>
                </c:pt>
                <c:pt idx="6791">
                  <c:v>185.77</c:v>
                </c:pt>
                <c:pt idx="6792">
                  <c:v>203.52</c:v>
                </c:pt>
                <c:pt idx="6793">
                  <c:v>205.07</c:v>
                </c:pt>
                <c:pt idx="6794">
                  <c:v>179.29</c:v>
                </c:pt>
                <c:pt idx="6795">
                  <c:v>195.35</c:v>
                </c:pt>
                <c:pt idx="6796">
                  <c:v>139.43</c:v>
                </c:pt>
                <c:pt idx="6797">
                  <c:v>153.76</c:v>
                </c:pt>
                <c:pt idx="6798">
                  <c:v>140.07</c:v>
                </c:pt>
                <c:pt idx="6799">
                  <c:v>178.17</c:v>
                </c:pt>
                <c:pt idx="6800">
                  <c:v>183.1</c:v>
                </c:pt>
                <c:pt idx="6801">
                  <c:v>173.64</c:v>
                </c:pt>
                <c:pt idx="6802">
                  <c:v>157.63999999999999</c:v>
                </c:pt>
                <c:pt idx="6803">
                  <c:v>151.24</c:v>
                </c:pt>
                <c:pt idx="6804">
                  <c:v>164.44</c:v>
                </c:pt>
                <c:pt idx="6805">
                  <c:v>176.58</c:v>
                </c:pt>
                <c:pt idx="6806">
                  <c:v>132.35</c:v>
                </c:pt>
                <c:pt idx="6807">
                  <c:v>114.95</c:v>
                </c:pt>
                <c:pt idx="6808">
                  <c:v>133.5</c:v>
                </c:pt>
                <c:pt idx="6809">
                  <c:v>86.86</c:v>
                </c:pt>
                <c:pt idx="6810">
                  <c:v>118.29</c:v>
                </c:pt>
                <c:pt idx="6811">
                  <c:v>156.72999999999999</c:v>
                </c:pt>
                <c:pt idx="6812">
                  <c:v>136.19</c:v>
                </c:pt>
                <c:pt idx="6813">
                  <c:v>152.38999999999999</c:v>
                </c:pt>
                <c:pt idx="6814">
                  <c:v>199.65</c:v>
                </c:pt>
                <c:pt idx="6815">
                  <c:v>162.18</c:v>
                </c:pt>
                <c:pt idx="6816">
                  <c:v>401.01</c:v>
                </c:pt>
                <c:pt idx="6817">
                  <c:v>499.62</c:v>
                </c:pt>
                <c:pt idx="6818">
                  <c:v>599.99</c:v>
                </c:pt>
                <c:pt idx="6819">
                  <c:v>423.78</c:v>
                </c:pt>
                <c:pt idx="6820">
                  <c:v>369.9</c:v>
                </c:pt>
                <c:pt idx="6821">
                  <c:v>286.39</c:v>
                </c:pt>
                <c:pt idx="6822">
                  <c:v>385.25</c:v>
                </c:pt>
                <c:pt idx="6823">
                  <c:v>300.54000000000002</c:v>
                </c:pt>
                <c:pt idx="6824">
                  <c:v>216.05</c:v>
                </c:pt>
                <c:pt idx="6825">
                  <c:v>255.07</c:v>
                </c:pt>
                <c:pt idx="6826">
                  <c:v>501.49</c:v>
                </c:pt>
                <c:pt idx="6827">
                  <c:v>208.77</c:v>
                </c:pt>
                <c:pt idx="6828">
                  <c:v>253.24</c:v>
                </c:pt>
                <c:pt idx="6829">
                  <c:v>140.9</c:v>
                </c:pt>
                <c:pt idx="6830">
                  <c:v>132.86000000000001</c:v>
                </c:pt>
                <c:pt idx="6831">
                  <c:v>101.65</c:v>
                </c:pt>
                <c:pt idx="6832">
                  <c:v>100.55</c:v>
                </c:pt>
                <c:pt idx="6833">
                  <c:v>99.35</c:v>
                </c:pt>
                <c:pt idx="6834">
                  <c:v>89.44</c:v>
                </c:pt>
                <c:pt idx="6835">
                  <c:v>114.55</c:v>
                </c:pt>
                <c:pt idx="6836">
                  <c:v>111.31</c:v>
                </c:pt>
                <c:pt idx="6837">
                  <c:v>125.52</c:v>
                </c:pt>
                <c:pt idx="6838">
                  <c:v>87.63</c:v>
                </c:pt>
                <c:pt idx="6839">
                  <c:v>87.45</c:v>
                </c:pt>
                <c:pt idx="6840">
                  <c:v>91.45</c:v>
                </c:pt>
                <c:pt idx="6841">
                  <c:v>69</c:v>
                </c:pt>
                <c:pt idx="6842">
                  <c:v>88.92</c:v>
                </c:pt>
                <c:pt idx="6843">
                  <c:v>63.86</c:v>
                </c:pt>
                <c:pt idx="6844">
                  <c:v>77.819999999999993</c:v>
                </c:pt>
                <c:pt idx="6845">
                  <c:v>70.650000000000006</c:v>
                </c:pt>
                <c:pt idx="6846">
                  <c:v>59.65</c:v>
                </c:pt>
                <c:pt idx="6847">
                  <c:v>44.02</c:v>
                </c:pt>
                <c:pt idx="6848">
                  <c:v>60.96</c:v>
                </c:pt>
                <c:pt idx="6849">
                  <c:v>48.25</c:v>
                </c:pt>
                <c:pt idx="6850">
                  <c:v>47.92</c:v>
                </c:pt>
                <c:pt idx="6851">
                  <c:v>44.67</c:v>
                </c:pt>
                <c:pt idx="6852">
                  <c:v>50.49</c:v>
                </c:pt>
                <c:pt idx="6853">
                  <c:v>43.35</c:v>
                </c:pt>
                <c:pt idx="6854">
                  <c:v>36.11</c:v>
                </c:pt>
                <c:pt idx="6855">
                  <c:v>45.29</c:v>
                </c:pt>
                <c:pt idx="6856">
                  <c:v>65.150000000000006</c:v>
                </c:pt>
                <c:pt idx="6857">
                  <c:v>85.92</c:v>
                </c:pt>
                <c:pt idx="6858">
                  <c:v>69.709999999999994</c:v>
                </c:pt>
                <c:pt idx="6859">
                  <c:v>70.16</c:v>
                </c:pt>
                <c:pt idx="6860">
                  <c:v>21.62</c:v>
                </c:pt>
                <c:pt idx="6861">
                  <c:v>16.75</c:v>
                </c:pt>
                <c:pt idx="6862">
                  <c:v>16.95</c:v>
                </c:pt>
                <c:pt idx="6863">
                  <c:v>14.29</c:v>
                </c:pt>
                <c:pt idx="6864">
                  <c:v>18.98</c:v>
                </c:pt>
                <c:pt idx="6865">
                  <c:v>19.07</c:v>
                </c:pt>
                <c:pt idx="6866">
                  <c:v>23.81</c:v>
                </c:pt>
                <c:pt idx="6867">
                  <c:v>19.649999999999999</c:v>
                </c:pt>
                <c:pt idx="6868">
                  <c:v>21.45</c:v>
                </c:pt>
                <c:pt idx="6869">
                  <c:v>26.49</c:v>
                </c:pt>
                <c:pt idx="6870">
                  <c:v>27.55</c:v>
                </c:pt>
                <c:pt idx="6871">
                  <c:v>21.46</c:v>
                </c:pt>
                <c:pt idx="6872">
                  <c:v>26.48</c:v>
                </c:pt>
                <c:pt idx="6873">
                  <c:v>26.82</c:v>
                </c:pt>
                <c:pt idx="6874">
                  <c:v>23.16</c:v>
                </c:pt>
                <c:pt idx="6875">
                  <c:v>19.14</c:v>
                </c:pt>
                <c:pt idx="6876">
                  <c:v>19.23</c:v>
                </c:pt>
                <c:pt idx="6877">
                  <c:v>19.399999999999999</c:v>
                </c:pt>
                <c:pt idx="6878">
                  <c:v>8.14</c:v>
                </c:pt>
                <c:pt idx="6879">
                  <c:v>11.89</c:v>
                </c:pt>
                <c:pt idx="6880">
                  <c:v>17.920000000000002</c:v>
                </c:pt>
                <c:pt idx="6881">
                  <c:v>39.200000000000003</c:v>
                </c:pt>
                <c:pt idx="6882">
                  <c:v>31.87</c:v>
                </c:pt>
                <c:pt idx="6883">
                  <c:v>52.95</c:v>
                </c:pt>
                <c:pt idx="6884">
                  <c:v>59.02</c:v>
                </c:pt>
                <c:pt idx="6885">
                  <c:v>53.25</c:v>
                </c:pt>
                <c:pt idx="6886">
                  <c:v>61.38</c:v>
                </c:pt>
                <c:pt idx="6887">
                  <c:v>16.399999999999999</c:v>
                </c:pt>
                <c:pt idx="6888">
                  <c:v>16.829999999999998</c:v>
                </c:pt>
                <c:pt idx="6889">
                  <c:v>32.53</c:v>
                </c:pt>
                <c:pt idx="6890">
                  <c:v>37.49</c:v>
                </c:pt>
                <c:pt idx="6891">
                  <c:v>36.200000000000003</c:v>
                </c:pt>
                <c:pt idx="6892">
                  <c:v>45.24</c:v>
                </c:pt>
                <c:pt idx="6893">
                  <c:v>36.450000000000003</c:v>
                </c:pt>
                <c:pt idx="6894">
                  <c:v>64.58</c:v>
                </c:pt>
                <c:pt idx="6895">
                  <c:v>55.16</c:v>
                </c:pt>
                <c:pt idx="6896">
                  <c:v>65.73</c:v>
                </c:pt>
                <c:pt idx="6897">
                  <c:v>57.83</c:v>
                </c:pt>
                <c:pt idx="6898">
                  <c:v>45.38</c:v>
                </c:pt>
                <c:pt idx="6899">
                  <c:v>51.25</c:v>
                </c:pt>
                <c:pt idx="6900">
                  <c:v>44.72</c:v>
                </c:pt>
                <c:pt idx="6901">
                  <c:v>39.380000000000003</c:v>
                </c:pt>
                <c:pt idx="6902">
                  <c:v>46.5</c:v>
                </c:pt>
                <c:pt idx="6903">
                  <c:v>57.28</c:v>
                </c:pt>
                <c:pt idx="6904">
                  <c:v>51.74</c:v>
                </c:pt>
                <c:pt idx="6905">
                  <c:v>46.53</c:v>
                </c:pt>
                <c:pt idx="6906">
                  <c:v>47.67</c:v>
                </c:pt>
                <c:pt idx="6907">
                  <c:v>48.94</c:v>
                </c:pt>
                <c:pt idx="6908">
                  <c:v>55.1</c:v>
                </c:pt>
                <c:pt idx="6909">
                  <c:v>64.260000000000005</c:v>
                </c:pt>
                <c:pt idx="6910">
                  <c:v>61.36</c:v>
                </c:pt>
                <c:pt idx="6911">
                  <c:v>56.6</c:v>
                </c:pt>
                <c:pt idx="6912">
                  <c:v>45.21</c:v>
                </c:pt>
                <c:pt idx="6913">
                  <c:v>57.49</c:v>
                </c:pt>
                <c:pt idx="6914">
                  <c:v>59.35</c:v>
                </c:pt>
                <c:pt idx="6915">
                  <c:v>41.08</c:v>
                </c:pt>
                <c:pt idx="6916">
                  <c:v>45.23</c:v>
                </c:pt>
                <c:pt idx="6917">
                  <c:v>41.8</c:v>
                </c:pt>
                <c:pt idx="6918">
                  <c:v>38.340000000000003</c:v>
                </c:pt>
                <c:pt idx="6919">
                  <c:v>34.03</c:v>
                </c:pt>
                <c:pt idx="6920">
                  <c:v>32.08</c:v>
                </c:pt>
                <c:pt idx="6921">
                  <c:v>36.97</c:v>
                </c:pt>
                <c:pt idx="6922">
                  <c:v>33.450000000000003</c:v>
                </c:pt>
                <c:pt idx="6923">
                  <c:v>31.7</c:v>
                </c:pt>
                <c:pt idx="6924">
                  <c:v>42.58</c:v>
                </c:pt>
                <c:pt idx="6925">
                  <c:v>41.46</c:v>
                </c:pt>
                <c:pt idx="6926">
                  <c:v>45.73</c:v>
                </c:pt>
                <c:pt idx="6927">
                  <c:v>39.07</c:v>
                </c:pt>
                <c:pt idx="6928">
                  <c:v>42.42</c:v>
                </c:pt>
                <c:pt idx="6929">
                  <c:v>114.27</c:v>
                </c:pt>
                <c:pt idx="6930">
                  <c:v>202.72</c:v>
                </c:pt>
                <c:pt idx="6931">
                  <c:v>28.55</c:v>
                </c:pt>
                <c:pt idx="6932">
                  <c:v>27.3</c:v>
                </c:pt>
                <c:pt idx="6933">
                  <c:v>33.14</c:v>
                </c:pt>
                <c:pt idx="6934">
                  <c:v>27.27</c:v>
                </c:pt>
                <c:pt idx="6935">
                  <c:v>35.6</c:v>
                </c:pt>
                <c:pt idx="6936">
                  <c:v>368.17</c:v>
                </c:pt>
                <c:pt idx="6937">
                  <c:v>377.61</c:v>
                </c:pt>
                <c:pt idx="6938">
                  <c:v>165.99</c:v>
                </c:pt>
                <c:pt idx="6939">
                  <c:v>120.21</c:v>
                </c:pt>
                <c:pt idx="6940">
                  <c:v>182.23</c:v>
                </c:pt>
                <c:pt idx="6941">
                  <c:v>218.76</c:v>
                </c:pt>
                <c:pt idx="6942">
                  <c:v>301.18</c:v>
                </c:pt>
                <c:pt idx="6943">
                  <c:v>366.21</c:v>
                </c:pt>
                <c:pt idx="6944">
                  <c:v>437.82</c:v>
                </c:pt>
                <c:pt idx="6945">
                  <c:v>325.93</c:v>
                </c:pt>
                <c:pt idx="6946">
                  <c:v>207.44</c:v>
                </c:pt>
                <c:pt idx="6947">
                  <c:v>165.34</c:v>
                </c:pt>
                <c:pt idx="6948">
                  <c:v>180.03</c:v>
                </c:pt>
                <c:pt idx="6949">
                  <c:v>177.17</c:v>
                </c:pt>
                <c:pt idx="6950">
                  <c:v>166.49</c:v>
                </c:pt>
                <c:pt idx="6951">
                  <c:v>152.11000000000001</c:v>
                </c:pt>
                <c:pt idx="6952">
                  <c:v>165.19</c:v>
                </c:pt>
                <c:pt idx="6953">
                  <c:v>126.1</c:v>
                </c:pt>
                <c:pt idx="6954">
                  <c:v>138.83000000000001</c:v>
                </c:pt>
                <c:pt idx="6955">
                  <c:v>110.76</c:v>
                </c:pt>
                <c:pt idx="6956">
                  <c:v>139.51</c:v>
                </c:pt>
                <c:pt idx="6957">
                  <c:v>124.58</c:v>
                </c:pt>
                <c:pt idx="6958">
                  <c:v>156.99</c:v>
                </c:pt>
                <c:pt idx="6959">
                  <c:v>152.56</c:v>
                </c:pt>
                <c:pt idx="6960">
                  <c:v>179.47</c:v>
                </c:pt>
                <c:pt idx="6961">
                  <c:v>157.12</c:v>
                </c:pt>
                <c:pt idx="6962">
                  <c:v>164.74</c:v>
                </c:pt>
                <c:pt idx="6963">
                  <c:v>143.84</c:v>
                </c:pt>
                <c:pt idx="6964">
                  <c:v>124.43</c:v>
                </c:pt>
                <c:pt idx="6965">
                  <c:v>102.73</c:v>
                </c:pt>
                <c:pt idx="6966">
                  <c:v>130.22999999999999</c:v>
                </c:pt>
                <c:pt idx="6967">
                  <c:v>125.47</c:v>
                </c:pt>
                <c:pt idx="6968">
                  <c:v>94.63</c:v>
                </c:pt>
                <c:pt idx="6969">
                  <c:v>89.5</c:v>
                </c:pt>
                <c:pt idx="6970">
                  <c:v>150.47</c:v>
                </c:pt>
                <c:pt idx="6971">
                  <c:v>240.15</c:v>
                </c:pt>
                <c:pt idx="6972">
                  <c:v>216.01</c:v>
                </c:pt>
                <c:pt idx="6973">
                  <c:v>154.85</c:v>
                </c:pt>
                <c:pt idx="6974">
                  <c:v>147.76</c:v>
                </c:pt>
                <c:pt idx="6975">
                  <c:v>651.58000000000004</c:v>
                </c:pt>
                <c:pt idx="6976">
                  <c:v>696.97</c:v>
                </c:pt>
                <c:pt idx="6977">
                  <c:v>557.79</c:v>
                </c:pt>
                <c:pt idx="6978">
                  <c:v>512.85</c:v>
                </c:pt>
                <c:pt idx="6979">
                  <c:v>445.37</c:v>
                </c:pt>
                <c:pt idx="6980">
                  <c:v>357.76</c:v>
                </c:pt>
                <c:pt idx="6981">
                  <c:v>279.67</c:v>
                </c:pt>
                <c:pt idx="6982">
                  <c:v>213.62</c:v>
                </c:pt>
                <c:pt idx="6983">
                  <c:v>287.82</c:v>
                </c:pt>
                <c:pt idx="6984">
                  <c:v>327.71</c:v>
                </c:pt>
                <c:pt idx="6985">
                  <c:v>476.83</c:v>
                </c:pt>
                <c:pt idx="6986">
                  <c:v>295.82</c:v>
                </c:pt>
                <c:pt idx="6987">
                  <c:v>194.11</c:v>
                </c:pt>
                <c:pt idx="6988">
                  <c:v>298.08</c:v>
                </c:pt>
                <c:pt idx="6989">
                  <c:v>469.64</c:v>
                </c:pt>
                <c:pt idx="6990">
                  <c:v>183.49</c:v>
                </c:pt>
                <c:pt idx="6991">
                  <c:v>175.59</c:v>
                </c:pt>
                <c:pt idx="6992">
                  <c:v>209.91</c:v>
                </c:pt>
                <c:pt idx="6993">
                  <c:v>184.7</c:v>
                </c:pt>
                <c:pt idx="6994">
                  <c:v>119.25</c:v>
                </c:pt>
                <c:pt idx="6995">
                  <c:v>214.22</c:v>
                </c:pt>
                <c:pt idx="6996">
                  <c:v>265.88</c:v>
                </c:pt>
                <c:pt idx="6997">
                  <c:v>265.64999999999998</c:v>
                </c:pt>
                <c:pt idx="6998">
                  <c:v>199.8</c:v>
                </c:pt>
                <c:pt idx="6999">
                  <c:v>299.97000000000003</c:v>
                </c:pt>
                <c:pt idx="7000">
                  <c:v>359.36</c:v>
                </c:pt>
                <c:pt idx="7001">
                  <c:v>94.3</c:v>
                </c:pt>
                <c:pt idx="7002">
                  <c:v>146.6</c:v>
                </c:pt>
                <c:pt idx="7003">
                  <c:v>114.79</c:v>
                </c:pt>
                <c:pt idx="7004">
                  <c:v>129.15</c:v>
                </c:pt>
                <c:pt idx="7005">
                  <c:v>93.63</c:v>
                </c:pt>
                <c:pt idx="7006">
                  <c:v>207.97</c:v>
                </c:pt>
                <c:pt idx="7007">
                  <c:v>97.19</c:v>
                </c:pt>
                <c:pt idx="7008">
                  <c:v>142.97</c:v>
                </c:pt>
                <c:pt idx="7009">
                  <c:v>200.97</c:v>
                </c:pt>
                <c:pt idx="7010">
                  <c:v>282.23</c:v>
                </c:pt>
                <c:pt idx="7011">
                  <c:v>209.13</c:v>
                </c:pt>
                <c:pt idx="7012">
                  <c:v>165.91</c:v>
                </c:pt>
                <c:pt idx="7013">
                  <c:v>161.46</c:v>
                </c:pt>
                <c:pt idx="7014">
                  <c:v>254.04</c:v>
                </c:pt>
                <c:pt idx="7015">
                  <c:v>181.53</c:v>
                </c:pt>
                <c:pt idx="7016">
                  <c:v>264.57</c:v>
                </c:pt>
                <c:pt idx="7017">
                  <c:v>171.76</c:v>
                </c:pt>
                <c:pt idx="7018">
                  <c:v>225.3</c:v>
                </c:pt>
                <c:pt idx="7019">
                  <c:v>298.41000000000003</c:v>
                </c:pt>
                <c:pt idx="7020">
                  <c:v>229.72</c:v>
                </c:pt>
                <c:pt idx="7021">
                  <c:v>159.59</c:v>
                </c:pt>
                <c:pt idx="7022">
                  <c:v>195.68</c:v>
                </c:pt>
                <c:pt idx="7023">
                  <c:v>167.11</c:v>
                </c:pt>
                <c:pt idx="7024">
                  <c:v>161.65</c:v>
                </c:pt>
                <c:pt idx="7025">
                  <c:v>191.9</c:v>
                </c:pt>
                <c:pt idx="7026">
                  <c:v>370.99</c:v>
                </c:pt>
                <c:pt idx="7027">
                  <c:v>653.42999999999995</c:v>
                </c:pt>
                <c:pt idx="7028">
                  <c:v>612.16999999999996</c:v>
                </c:pt>
                <c:pt idx="7029">
                  <c:v>595.1</c:v>
                </c:pt>
                <c:pt idx="7030">
                  <c:v>429.26</c:v>
                </c:pt>
                <c:pt idx="7031">
                  <c:v>289.20999999999998</c:v>
                </c:pt>
                <c:pt idx="7032">
                  <c:v>260.83999999999997</c:v>
                </c:pt>
                <c:pt idx="7033">
                  <c:v>239.29</c:v>
                </c:pt>
                <c:pt idx="7034">
                  <c:v>311.8</c:v>
                </c:pt>
                <c:pt idx="7035">
                  <c:v>249.97</c:v>
                </c:pt>
                <c:pt idx="7036">
                  <c:v>215.76</c:v>
                </c:pt>
                <c:pt idx="7037">
                  <c:v>159.97999999999999</c:v>
                </c:pt>
                <c:pt idx="7038">
                  <c:v>176.36</c:v>
                </c:pt>
                <c:pt idx="7039">
                  <c:v>171.08</c:v>
                </c:pt>
                <c:pt idx="7040">
                  <c:v>169.37</c:v>
                </c:pt>
                <c:pt idx="7041">
                  <c:v>178.98</c:v>
                </c:pt>
                <c:pt idx="7042">
                  <c:v>163.04</c:v>
                </c:pt>
                <c:pt idx="7043">
                  <c:v>209.39</c:v>
                </c:pt>
                <c:pt idx="7044">
                  <c:v>223.15</c:v>
                </c:pt>
                <c:pt idx="7045">
                  <c:v>207.18</c:v>
                </c:pt>
                <c:pt idx="7046">
                  <c:v>200.67</c:v>
                </c:pt>
                <c:pt idx="7047">
                  <c:v>201.75</c:v>
                </c:pt>
                <c:pt idx="7048">
                  <c:v>216.81</c:v>
                </c:pt>
                <c:pt idx="7049">
                  <c:v>177.61</c:v>
                </c:pt>
                <c:pt idx="7050">
                  <c:v>200.81</c:v>
                </c:pt>
                <c:pt idx="7051">
                  <c:v>216.32</c:v>
                </c:pt>
                <c:pt idx="7052">
                  <c:v>268.5</c:v>
                </c:pt>
                <c:pt idx="7053">
                  <c:v>217.6</c:v>
                </c:pt>
                <c:pt idx="7054">
                  <c:v>243.82</c:v>
                </c:pt>
                <c:pt idx="7055">
                  <c:v>299.24</c:v>
                </c:pt>
                <c:pt idx="7056">
                  <c:v>190.41</c:v>
                </c:pt>
                <c:pt idx="7057">
                  <c:v>146.53</c:v>
                </c:pt>
                <c:pt idx="7058">
                  <c:v>272.05</c:v>
                </c:pt>
                <c:pt idx="7059">
                  <c:v>241.49</c:v>
                </c:pt>
                <c:pt idx="7060">
                  <c:v>247.41</c:v>
                </c:pt>
                <c:pt idx="7061">
                  <c:v>172.24</c:v>
                </c:pt>
                <c:pt idx="7062">
                  <c:v>193.55</c:v>
                </c:pt>
                <c:pt idx="7063">
                  <c:v>148.56</c:v>
                </c:pt>
                <c:pt idx="7064">
                  <c:v>162.28</c:v>
                </c:pt>
                <c:pt idx="7065">
                  <c:v>192.46</c:v>
                </c:pt>
                <c:pt idx="7066">
                  <c:v>236.42</c:v>
                </c:pt>
                <c:pt idx="7067">
                  <c:v>241.92</c:v>
                </c:pt>
                <c:pt idx="7068">
                  <c:v>240.88</c:v>
                </c:pt>
                <c:pt idx="7069">
                  <c:v>191.72</c:v>
                </c:pt>
                <c:pt idx="7070">
                  <c:v>186.41</c:v>
                </c:pt>
                <c:pt idx="7071">
                  <c:v>162.65</c:v>
                </c:pt>
                <c:pt idx="7072">
                  <c:v>175.79</c:v>
                </c:pt>
                <c:pt idx="7073">
                  <c:v>183.86</c:v>
                </c:pt>
                <c:pt idx="7074">
                  <c:v>199.96</c:v>
                </c:pt>
                <c:pt idx="7075">
                  <c:v>192.94</c:v>
                </c:pt>
                <c:pt idx="7076">
                  <c:v>177.5</c:v>
                </c:pt>
                <c:pt idx="7077">
                  <c:v>175.24</c:v>
                </c:pt>
                <c:pt idx="7078">
                  <c:v>258.69</c:v>
                </c:pt>
                <c:pt idx="7079">
                  <c:v>174.28</c:v>
                </c:pt>
                <c:pt idx="7080">
                  <c:v>196.49</c:v>
                </c:pt>
                <c:pt idx="7081">
                  <c:v>232.26</c:v>
                </c:pt>
                <c:pt idx="7082">
                  <c:v>232.77</c:v>
                </c:pt>
                <c:pt idx="7083">
                  <c:v>266.82</c:v>
                </c:pt>
                <c:pt idx="7084">
                  <c:v>306.79000000000002</c:v>
                </c:pt>
                <c:pt idx="7085">
                  <c:v>363.69</c:v>
                </c:pt>
                <c:pt idx="7086">
                  <c:v>268.20999999999998</c:v>
                </c:pt>
                <c:pt idx="7087">
                  <c:v>172.69</c:v>
                </c:pt>
                <c:pt idx="7088">
                  <c:v>154.12</c:v>
                </c:pt>
                <c:pt idx="7089">
                  <c:v>185.83</c:v>
                </c:pt>
                <c:pt idx="7090">
                  <c:v>220.08</c:v>
                </c:pt>
                <c:pt idx="7091">
                  <c:v>230.26</c:v>
                </c:pt>
                <c:pt idx="7092">
                  <c:v>227.64</c:v>
                </c:pt>
                <c:pt idx="7093">
                  <c:v>224.85</c:v>
                </c:pt>
                <c:pt idx="7094">
                  <c:v>212.78</c:v>
                </c:pt>
                <c:pt idx="7095">
                  <c:v>230.57</c:v>
                </c:pt>
                <c:pt idx="7096">
                  <c:v>231.98</c:v>
                </c:pt>
                <c:pt idx="7097">
                  <c:v>209.36</c:v>
                </c:pt>
                <c:pt idx="7098">
                  <c:v>220.15</c:v>
                </c:pt>
                <c:pt idx="7099">
                  <c:v>220.07</c:v>
                </c:pt>
                <c:pt idx="7100">
                  <c:v>231.57</c:v>
                </c:pt>
                <c:pt idx="7101">
                  <c:v>180.28</c:v>
                </c:pt>
                <c:pt idx="7102">
                  <c:v>167.03</c:v>
                </c:pt>
                <c:pt idx="7103">
                  <c:v>185.69</c:v>
                </c:pt>
                <c:pt idx="7104">
                  <c:v>376.39</c:v>
                </c:pt>
                <c:pt idx="7105">
                  <c:v>605.45000000000005</c:v>
                </c:pt>
                <c:pt idx="7106">
                  <c:v>552.04</c:v>
                </c:pt>
                <c:pt idx="7107">
                  <c:v>530.04</c:v>
                </c:pt>
                <c:pt idx="7108">
                  <c:v>360.5</c:v>
                </c:pt>
                <c:pt idx="7109">
                  <c:v>350.51</c:v>
                </c:pt>
                <c:pt idx="7110">
                  <c:v>291.13</c:v>
                </c:pt>
                <c:pt idx="7111">
                  <c:v>214.71</c:v>
                </c:pt>
                <c:pt idx="7112">
                  <c:v>139.97999999999999</c:v>
                </c:pt>
                <c:pt idx="7113">
                  <c:v>187.44</c:v>
                </c:pt>
                <c:pt idx="7114">
                  <c:v>154.43</c:v>
                </c:pt>
                <c:pt idx="7115">
                  <c:v>141.54</c:v>
                </c:pt>
                <c:pt idx="7116">
                  <c:v>199.27</c:v>
                </c:pt>
                <c:pt idx="7117">
                  <c:v>243.16</c:v>
                </c:pt>
                <c:pt idx="7118">
                  <c:v>254.73</c:v>
                </c:pt>
                <c:pt idx="7119">
                  <c:v>173.56</c:v>
                </c:pt>
                <c:pt idx="7120">
                  <c:v>249.66</c:v>
                </c:pt>
                <c:pt idx="7121">
                  <c:v>161.35</c:v>
                </c:pt>
                <c:pt idx="7122">
                  <c:v>153.93</c:v>
                </c:pt>
                <c:pt idx="7123">
                  <c:v>219.95</c:v>
                </c:pt>
                <c:pt idx="7124">
                  <c:v>252.5</c:v>
                </c:pt>
                <c:pt idx="7125">
                  <c:v>187.83</c:v>
                </c:pt>
                <c:pt idx="7126">
                  <c:v>194.18</c:v>
                </c:pt>
                <c:pt idx="7127">
                  <c:v>194.57</c:v>
                </c:pt>
                <c:pt idx="7128">
                  <c:v>186.75</c:v>
                </c:pt>
                <c:pt idx="7129">
                  <c:v>194.02</c:v>
                </c:pt>
                <c:pt idx="7130">
                  <c:v>240.58</c:v>
                </c:pt>
                <c:pt idx="7131">
                  <c:v>195.17</c:v>
                </c:pt>
                <c:pt idx="7132">
                  <c:v>282.12</c:v>
                </c:pt>
                <c:pt idx="7133">
                  <c:v>176.25</c:v>
                </c:pt>
                <c:pt idx="7134">
                  <c:v>191.38</c:v>
                </c:pt>
                <c:pt idx="7135">
                  <c:v>141.58000000000001</c:v>
                </c:pt>
                <c:pt idx="7136">
                  <c:v>233.98</c:v>
                </c:pt>
                <c:pt idx="7137">
                  <c:v>260.77999999999997</c:v>
                </c:pt>
                <c:pt idx="7138">
                  <c:v>246.41</c:v>
                </c:pt>
                <c:pt idx="7139">
                  <c:v>489.53</c:v>
                </c:pt>
                <c:pt idx="7140">
                  <c:v>731.33</c:v>
                </c:pt>
                <c:pt idx="7141">
                  <c:v>489.18</c:v>
                </c:pt>
                <c:pt idx="7142">
                  <c:v>540.66</c:v>
                </c:pt>
                <c:pt idx="7143">
                  <c:v>235.93</c:v>
                </c:pt>
                <c:pt idx="7144">
                  <c:v>215.64</c:v>
                </c:pt>
                <c:pt idx="7145">
                  <c:v>187.59</c:v>
                </c:pt>
                <c:pt idx="7146">
                  <c:v>158.4</c:v>
                </c:pt>
                <c:pt idx="7147">
                  <c:v>196.36</c:v>
                </c:pt>
                <c:pt idx="7148">
                  <c:v>175.91</c:v>
                </c:pt>
                <c:pt idx="7149">
                  <c:v>317.36</c:v>
                </c:pt>
                <c:pt idx="7150">
                  <c:v>421.05</c:v>
                </c:pt>
                <c:pt idx="7151">
                  <c:v>784.17</c:v>
                </c:pt>
                <c:pt idx="7152">
                  <c:v>638.65</c:v>
                </c:pt>
                <c:pt idx="7153">
                  <c:v>712.55</c:v>
                </c:pt>
                <c:pt idx="7154">
                  <c:v>429.13</c:v>
                </c:pt>
                <c:pt idx="7155">
                  <c:v>199.27</c:v>
                </c:pt>
                <c:pt idx="7156">
                  <c:v>292.16000000000003</c:v>
                </c:pt>
                <c:pt idx="7157">
                  <c:v>230.84</c:v>
                </c:pt>
                <c:pt idx="7158">
                  <c:v>257.27</c:v>
                </c:pt>
                <c:pt idx="7159">
                  <c:v>377.49</c:v>
                </c:pt>
                <c:pt idx="7160">
                  <c:v>285.18</c:v>
                </c:pt>
                <c:pt idx="7161">
                  <c:v>487.13</c:v>
                </c:pt>
                <c:pt idx="7162">
                  <c:v>363.69</c:v>
                </c:pt>
                <c:pt idx="7163">
                  <c:v>161.26</c:v>
                </c:pt>
                <c:pt idx="7164">
                  <c:v>205.5</c:v>
                </c:pt>
                <c:pt idx="7165">
                  <c:v>181.5</c:v>
                </c:pt>
                <c:pt idx="7166">
                  <c:v>255.67</c:v>
                </c:pt>
                <c:pt idx="7167">
                  <c:v>252.59</c:v>
                </c:pt>
                <c:pt idx="7168">
                  <c:v>236.24</c:v>
                </c:pt>
                <c:pt idx="7169">
                  <c:v>277.82</c:v>
                </c:pt>
                <c:pt idx="7170">
                  <c:v>284.7</c:v>
                </c:pt>
                <c:pt idx="7171">
                  <c:v>284.98</c:v>
                </c:pt>
                <c:pt idx="7172">
                  <c:v>339.74</c:v>
                </c:pt>
                <c:pt idx="7173">
                  <c:v>116.26</c:v>
                </c:pt>
                <c:pt idx="7174">
                  <c:v>173.92</c:v>
                </c:pt>
                <c:pt idx="7175">
                  <c:v>109.05</c:v>
                </c:pt>
                <c:pt idx="7176">
                  <c:v>98.3</c:v>
                </c:pt>
                <c:pt idx="7177">
                  <c:v>162.49</c:v>
                </c:pt>
                <c:pt idx="7178">
                  <c:v>188.56</c:v>
                </c:pt>
                <c:pt idx="7179">
                  <c:v>212.98</c:v>
                </c:pt>
                <c:pt idx="7180">
                  <c:v>196.35</c:v>
                </c:pt>
                <c:pt idx="7181">
                  <c:v>178.5</c:v>
                </c:pt>
                <c:pt idx="7182">
                  <c:v>256.20999999999998</c:v>
                </c:pt>
                <c:pt idx="7183">
                  <c:v>170.3</c:v>
                </c:pt>
                <c:pt idx="7184">
                  <c:v>324.32</c:v>
                </c:pt>
                <c:pt idx="7185">
                  <c:v>495.7</c:v>
                </c:pt>
                <c:pt idx="7186">
                  <c:v>139.47999999999999</c:v>
                </c:pt>
                <c:pt idx="7187">
                  <c:v>341.83</c:v>
                </c:pt>
                <c:pt idx="7188">
                  <c:v>359.25</c:v>
                </c:pt>
                <c:pt idx="7189">
                  <c:v>495.88</c:v>
                </c:pt>
                <c:pt idx="7190">
                  <c:v>357.97</c:v>
                </c:pt>
                <c:pt idx="7191">
                  <c:v>144.63999999999999</c:v>
                </c:pt>
                <c:pt idx="7192">
                  <c:v>132.81</c:v>
                </c:pt>
                <c:pt idx="7193">
                  <c:v>130.61000000000001</c:v>
                </c:pt>
                <c:pt idx="7194">
                  <c:v>137.57</c:v>
                </c:pt>
                <c:pt idx="7195">
                  <c:v>102.85</c:v>
                </c:pt>
                <c:pt idx="7196">
                  <c:v>104.51</c:v>
                </c:pt>
                <c:pt idx="7197">
                  <c:v>93.72</c:v>
                </c:pt>
                <c:pt idx="7198">
                  <c:v>119.8</c:v>
                </c:pt>
                <c:pt idx="7199">
                  <c:v>105.86</c:v>
                </c:pt>
                <c:pt idx="7200">
                  <c:v>95.93</c:v>
                </c:pt>
                <c:pt idx="7201">
                  <c:v>104.13</c:v>
                </c:pt>
                <c:pt idx="7202">
                  <c:v>80.25</c:v>
                </c:pt>
                <c:pt idx="7203">
                  <c:v>72.22</c:v>
                </c:pt>
                <c:pt idx="7204">
                  <c:v>86.04</c:v>
                </c:pt>
                <c:pt idx="7205">
                  <c:v>79.34</c:v>
                </c:pt>
                <c:pt idx="7206">
                  <c:v>79.150000000000006</c:v>
                </c:pt>
                <c:pt idx="7207">
                  <c:v>75.58</c:v>
                </c:pt>
                <c:pt idx="7208">
                  <c:v>83.13</c:v>
                </c:pt>
                <c:pt idx="7209">
                  <c:v>107.62</c:v>
                </c:pt>
                <c:pt idx="7210">
                  <c:v>134.47999999999999</c:v>
                </c:pt>
                <c:pt idx="7211">
                  <c:v>141.13</c:v>
                </c:pt>
                <c:pt idx="7212">
                  <c:v>144.37</c:v>
                </c:pt>
                <c:pt idx="7213">
                  <c:v>123.57</c:v>
                </c:pt>
                <c:pt idx="7214">
                  <c:v>230.39</c:v>
                </c:pt>
                <c:pt idx="7215">
                  <c:v>250.53</c:v>
                </c:pt>
                <c:pt idx="7216">
                  <c:v>218.01</c:v>
                </c:pt>
                <c:pt idx="7217">
                  <c:v>222.78</c:v>
                </c:pt>
                <c:pt idx="7218">
                  <c:v>173.19</c:v>
                </c:pt>
                <c:pt idx="7219">
                  <c:v>218.67</c:v>
                </c:pt>
                <c:pt idx="7220">
                  <c:v>179.82</c:v>
                </c:pt>
                <c:pt idx="7221">
                  <c:v>167.26</c:v>
                </c:pt>
                <c:pt idx="7222">
                  <c:v>152.65</c:v>
                </c:pt>
                <c:pt idx="7223">
                  <c:v>130.47999999999999</c:v>
                </c:pt>
                <c:pt idx="7224">
                  <c:v>148.22999999999999</c:v>
                </c:pt>
                <c:pt idx="7225">
                  <c:v>134.97999999999999</c:v>
                </c:pt>
                <c:pt idx="7226">
                  <c:v>107.36</c:v>
                </c:pt>
                <c:pt idx="7227">
                  <c:v>145.03</c:v>
                </c:pt>
                <c:pt idx="7228">
                  <c:v>106.97</c:v>
                </c:pt>
                <c:pt idx="7229">
                  <c:v>170.35</c:v>
                </c:pt>
                <c:pt idx="7230">
                  <c:v>105.79</c:v>
                </c:pt>
                <c:pt idx="7231">
                  <c:v>80.11</c:v>
                </c:pt>
                <c:pt idx="7232">
                  <c:v>95.09</c:v>
                </c:pt>
                <c:pt idx="7233">
                  <c:v>151.19</c:v>
                </c:pt>
                <c:pt idx="7234">
                  <c:v>76.78</c:v>
                </c:pt>
                <c:pt idx="7235">
                  <c:v>34.89</c:v>
                </c:pt>
                <c:pt idx="7236">
                  <c:v>83.9</c:v>
                </c:pt>
                <c:pt idx="7237">
                  <c:v>63.58</c:v>
                </c:pt>
                <c:pt idx="7238">
                  <c:v>51.66</c:v>
                </c:pt>
                <c:pt idx="7239">
                  <c:v>68.2</c:v>
                </c:pt>
                <c:pt idx="7240">
                  <c:v>121.12</c:v>
                </c:pt>
                <c:pt idx="7241">
                  <c:v>92.56</c:v>
                </c:pt>
                <c:pt idx="7242">
                  <c:v>95.55</c:v>
                </c:pt>
                <c:pt idx="7243">
                  <c:v>76.27</c:v>
                </c:pt>
                <c:pt idx="7244">
                  <c:v>92.03</c:v>
                </c:pt>
                <c:pt idx="7245">
                  <c:v>98.95</c:v>
                </c:pt>
                <c:pt idx="7246">
                  <c:v>132.06</c:v>
                </c:pt>
                <c:pt idx="7247">
                  <c:v>150.01</c:v>
                </c:pt>
                <c:pt idx="7248">
                  <c:v>183.22</c:v>
                </c:pt>
                <c:pt idx="7249">
                  <c:v>195.6</c:v>
                </c:pt>
                <c:pt idx="7250">
                  <c:v>122.33</c:v>
                </c:pt>
                <c:pt idx="7251">
                  <c:v>118.32</c:v>
                </c:pt>
                <c:pt idx="7252">
                  <c:v>151.79</c:v>
                </c:pt>
                <c:pt idx="7253">
                  <c:v>105.5</c:v>
                </c:pt>
                <c:pt idx="7254">
                  <c:v>120.66</c:v>
                </c:pt>
                <c:pt idx="7255">
                  <c:v>102.64</c:v>
                </c:pt>
                <c:pt idx="7256">
                  <c:v>116.91</c:v>
                </c:pt>
                <c:pt idx="7257">
                  <c:v>115.77</c:v>
                </c:pt>
                <c:pt idx="7258">
                  <c:v>142.19</c:v>
                </c:pt>
                <c:pt idx="7259">
                  <c:v>96.8</c:v>
                </c:pt>
                <c:pt idx="7260">
                  <c:v>91.7</c:v>
                </c:pt>
                <c:pt idx="7261">
                  <c:v>97.11</c:v>
                </c:pt>
                <c:pt idx="7262">
                  <c:v>185.29</c:v>
                </c:pt>
                <c:pt idx="7263">
                  <c:v>129.9</c:v>
                </c:pt>
                <c:pt idx="7264">
                  <c:v>172.68</c:v>
                </c:pt>
                <c:pt idx="7265">
                  <c:v>206.95</c:v>
                </c:pt>
                <c:pt idx="7266">
                  <c:v>228.12</c:v>
                </c:pt>
                <c:pt idx="7267">
                  <c:v>270.33</c:v>
                </c:pt>
                <c:pt idx="7268">
                  <c:v>367.24</c:v>
                </c:pt>
                <c:pt idx="7269">
                  <c:v>729.2</c:v>
                </c:pt>
                <c:pt idx="7270">
                  <c:v>564.65</c:v>
                </c:pt>
                <c:pt idx="7271">
                  <c:v>429.38</c:v>
                </c:pt>
                <c:pt idx="7272">
                  <c:v>321.14999999999998</c:v>
                </c:pt>
                <c:pt idx="7273">
                  <c:v>480.43</c:v>
                </c:pt>
                <c:pt idx="7274">
                  <c:v>305.60000000000002</c:v>
                </c:pt>
                <c:pt idx="7275">
                  <c:v>543.28</c:v>
                </c:pt>
                <c:pt idx="7276">
                  <c:v>272.07</c:v>
                </c:pt>
                <c:pt idx="7277">
                  <c:v>17.899999999999999</c:v>
                </c:pt>
                <c:pt idx="7278">
                  <c:v>204.19</c:v>
                </c:pt>
                <c:pt idx="7279">
                  <c:v>162.83000000000001</c:v>
                </c:pt>
                <c:pt idx="7280">
                  <c:v>183.25</c:v>
                </c:pt>
                <c:pt idx="7281">
                  <c:v>285.74</c:v>
                </c:pt>
                <c:pt idx="7282">
                  <c:v>253.96</c:v>
                </c:pt>
                <c:pt idx="7283">
                  <c:v>222.23</c:v>
                </c:pt>
                <c:pt idx="7284">
                  <c:v>191.42</c:v>
                </c:pt>
                <c:pt idx="7285">
                  <c:v>134.65</c:v>
                </c:pt>
                <c:pt idx="7286">
                  <c:v>183.54</c:v>
                </c:pt>
                <c:pt idx="7287">
                  <c:v>159.66</c:v>
                </c:pt>
                <c:pt idx="7288">
                  <c:v>220.1</c:v>
                </c:pt>
                <c:pt idx="7289">
                  <c:v>287.18</c:v>
                </c:pt>
                <c:pt idx="7290">
                  <c:v>302.79000000000002</c:v>
                </c:pt>
                <c:pt idx="7291">
                  <c:v>187.18</c:v>
                </c:pt>
                <c:pt idx="7292">
                  <c:v>153.71</c:v>
                </c:pt>
                <c:pt idx="7293">
                  <c:v>145.37</c:v>
                </c:pt>
                <c:pt idx="7294">
                  <c:v>158.18</c:v>
                </c:pt>
                <c:pt idx="7295">
                  <c:v>229.05</c:v>
                </c:pt>
                <c:pt idx="7296">
                  <c:v>190.96</c:v>
                </c:pt>
                <c:pt idx="7297">
                  <c:v>244.07</c:v>
                </c:pt>
                <c:pt idx="7298">
                  <c:v>268.35000000000002</c:v>
                </c:pt>
                <c:pt idx="7299">
                  <c:v>254.18</c:v>
                </c:pt>
                <c:pt idx="7300">
                  <c:v>247.37</c:v>
                </c:pt>
                <c:pt idx="7301">
                  <c:v>215.21</c:v>
                </c:pt>
                <c:pt idx="7302">
                  <c:v>176.51</c:v>
                </c:pt>
                <c:pt idx="7303">
                  <c:v>148.63999999999999</c:v>
                </c:pt>
                <c:pt idx="7304">
                  <c:v>140.41999999999999</c:v>
                </c:pt>
                <c:pt idx="7305">
                  <c:v>130.02000000000001</c:v>
                </c:pt>
                <c:pt idx="7306">
                  <c:v>151.49</c:v>
                </c:pt>
                <c:pt idx="7307">
                  <c:v>151.21</c:v>
                </c:pt>
                <c:pt idx="7308">
                  <c:v>153.13</c:v>
                </c:pt>
                <c:pt idx="7309">
                  <c:v>188.63</c:v>
                </c:pt>
                <c:pt idx="7310">
                  <c:v>175.35</c:v>
                </c:pt>
                <c:pt idx="7311">
                  <c:v>169.51</c:v>
                </c:pt>
                <c:pt idx="7312">
                  <c:v>157.15</c:v>
                </c:pt>
                <c:pt idx="7313">
                  <c:v>154.93</c:v>
                </c:pt>
                <c:pt idx="7314">
                  <c:v>112.19</c:v>
                </c:pt>
                <c:pt idx="7315">
                  <c:v>147.19</c:v>
                </c:pt>
                <c:pt idx="7316">
                  <c:v>131.57</c:v>
                </c:pt>
                <c:pt idx="7317">
                  <c:v>112.51</c:v>
                </c:pt>
                <c:pt idx="7318">
                  <c:v>99.83</c:v>
                </c:pt>
                <c:pt idx="7319">
                  <c:v>121.51</c:v>
                </c:pt>
                <c:pt idx="7320">
                  <c:v>127.3</c:v>
                </c:pt>
                <c:pt idx="7321">
                  <c:v>142.59</c:v>
                </c:pt>
                <c:pt idx="7322">
                  <c:v>123.93</c:v>
                </c:pt>
                <c:pt idx="7323">
                  <c:v>130.52000000000001</c:v>
                </c:pt>
                <c:pt idx="7324">
                  <c:v>137.47</c:v>
                </c:pt>
                <c:pt idx="7325">
                  <c:v>145.66</c:v>
                </c:pt>
                <c:pt idx="7326">
                  <c:v>113.71</c:v>
                </c:pt>
                <c:pt idx="7327">
                  <c:v>122.32</c:v>
                </c:pt>
                <c:pt idx="7328">
                  <c:v>114.83</c:v>
                </c:pt>
                <c:pt idx="7329">
                  <c:v>91.36</c:v>
                </c:pt>
                <c:pt idx="7330">
                  <c:v>116.86</c:v>
                </c:pt>
                <c:pt idx="7331">
                  <c:v>80.400000000000006</c:v>
                </c:pt>
                <c:pt idx="7332">
                  <c:v>85</c:v>
                </c:pt>
                <c:pt idx="7333">
                  <c:v>110.07</c:v>
                </c:pt>
                <c:pt idx="7334">
                  <c:v>0</c:v>
                </c:pt>
                <c:pt idx="7335">
                  <c:v>0</c:v>
                </c:pt>
                <c:pt idx="7336">
                  <c:v>0</c:v>
                </c:pt>
                <c:pt idx="7337">
                  <c:v>0</c:v>
                </c:pt>
                <c:pt idx="7338">
                  <c:v>0</c:v>
                </c:pt>
                <c:pt idx="7339">
                  <c:v>0</c:v>
                </c:pt>
                <c:pt idx="7340">
                  <c:v>0</c:v>
                </c:pt>
                <c:pt idx="7341">
                  <c:v>0</c:v>
                </c:pt>
                <c:pt idx="7342">
                  <c:v>0</c:v>
                </c:pt>
                <c:pt idx="7343">
                  <c:v>0</c:v>
                </c:pt>
                <c:pt idx="7344">
                  <c:v>0</c:v>
                </c:pt>
                <c:pt idx="7345">
                  <c:v>0</c:v>
                </c:pt>
                <c:pt idx="7346">
                  <c:v>0</c:v>
                </c:pt>
                <c:pt idx="7347">
                  <c:v>0</c:v>
                </c:pt>
                <c:pt idx="7348">
                  <c:v>0</c:v>
                </c:pt>
                <c:pt idx="7349">
                  <c:v>0</c:v>
                </c:pt>
                <c:pt idx="7350">
                  <c:v>0.31</c:v>
                </c:pt>
                <c:pt idx="7351">
                  <c:v>8.08</c:v>
                </c:pt>
                <c:pt idx="7352">
                  <c:v>8.48</c:v>
                </c:pt>
                <c:pt idx="7353">
                  <c:v>17.55</c:v>
                </c:pt>
                <c:pt idx="7354">
                  <c:v>21.44</c:v>
                </c:pt>
                <c:pt idx="7355">
                  <c:v>35.07</c:v>
                </c:pt>
                <c:pt idx="7356">
                  <c:v>40.61</c:v>
                </c:pt>
                <c:pt idx="7357">
                  <c:v>29.05</c:v>
                </c:pt>
                <c:pt idx="7358">
                  <c:v>34.450000000000003</c:v>
                </c:pt>
                <c:pt idx="7359">
                  <c:v>47.46</c:v>
                </c:pt>
                <c:pt idx="7360">
                  <c:v>57.4</c:v>
                </c:pt>
                <c:pt idx="7361">
                  <c:v>55.32</c:v>
                </c:pt>
                <c:pt idx="7362">
                  <c:v>74.66</c:v>
                </c:pt>
                <c:pt idx="7363">
                  <c:v>121.13</c:v>
                </c:pt>
                <c:pt idx="7364">
                  <c:v>274.94</c:v>
                </c:pt>
                <c:pt idx="7365">
                  <c:v>239.99</c:v>
                </c:pt>
                <c:pt idx="7366">
                  <c:v>126.45</c:v>
                </c:pt>
                <c:pt idx="7367">
                  <c:v>112.57</c:v>
                </c:pt>
                <c:pt idx="7368">
                  <c:v>55.16</c:v>
                </c:pt>
                <c:pt idx="7369">
                  <c:v>67.010000000000005</c:v>
                </c:pt>
                <c:pt idx="7370">
                  <c:v>77.38</c:v>
                </c:pt>
                <c:pt idx="7371">
                  <c:v>77.739999999999995</c:v>
                </c:pt>
                <c:pt idx="7372">
                  <c:v>51.89</c:v>
                </c:pt>
                <c:pt idx="7373">
                  <c:v>53.81</c:v>
                </c:pt>
                <c:pt idx="7374">
                  <c:v>42.93</c:v>
                </c:pt>
                <c:pt idx="7375">
                  <c:v>31.8</c:v>
                </c:pt>
                <c:pt idx="7376">
                  <c:v>31.6</c:v>
                </c:pt>
                <c:pt idx="7377">
                  <c:v>33.24</c:v>
                </c:pt>
                <c:pt idx="7378">
                  <c:v>55.61</c:v>
                </c:pt>
                <c:pt idx="7379">
                  <c:v>36.869999999999997</c:v>
                </c:pt>
                <c:pt idx="7380">
                  <c:v>33.619999999999997</c:v>
                </c:pt>
                <c:pt idx="7381">
                  <c:v>31.17</c:v>
                </c:pt>
                <c:pt idx="7382">
                  <c:v>43.46</c:v>
                </c:pt>
                <c:pt idx="7383">
                  <c:v>77.22</c:v>
                </c:pt>
                <c:pt idx="7384">
                  <c:v>79.34</c:v>
                </c:pt>
                <c:pt idx="7385">
                  <c:v>69.08</c:v>
                </c:pt>
                <c:pt idx="7386">
                  <c:v>73.63</c:v>
                </c:pt>
                <c:pt idx="7387">
                  <c:v>65.44</c:v>
                </c:pt>
                <c:pt idx="7388">
                  <c:v>60.39</c:v>
                </c:pt>
                <c:pt idx="7389">
                  <c:v>25.35</c:v>
                </c:pt>
                <c:pt idx="7390">
                  <c:v>30.09</c:v>
                </c:pt>
                <c:pt idx="7391">
                  <c:v>30.87</c:v>
                </c:pt>
                <c:pt idx="7392">
                  <c:v>32.700000000000003</c:v>
                </c:pt>
                <c:pt idx="7393">
                  <c:v>31.12</c:v>
                </c:pt>
                <c:pt idx="7394">
                  <c:v>25.25</c:v>
                </c:pt>
                <c:pt idx="7395">
                  <c:v>66.56</c:v>
                </c:pt>
                <c:pt idx="7396">
                  <c:v>27.85</c:v>
                </c:pt>
                <c:pt idx="7397">
                  <c:v>14.01</c:v>
                </c:pt>
                <c:pt idx="7398">
                  <c:v>11.42</c:v>
                </c:pt>
                <c:pt idx="7399">
                  <c:v>10</c:v>
                </c:pt>
                <c:pt idx="7400">
                  <c:v>10.76</c:v>
                </c:pt>
                <c:pt idx="7401">
                  <c:v>16.97</c:v>
                </c:pt>
                <c:pt idx="7402">
                  <c:v>36.85</c:v>
                </c:pt>
                <c:pt idx="7403">
                  <c:v>2.74</c:v>
                </c:pt>
                <c:pt idx="7404">
                  <c:v>4.2</c:v>
                </c:pt>
                <c:pt idx="7405">
                  <c:v>19.84</c:v>
                </c:pt>
                <c:pt idx="7406">
                  <c:v>9.86</c:v>
                </c:pt>
                <c:pt idx="7407">
                  <c:v>15.09</c:v>
                </c:pt>
                <c:pt idx="7408">
                  <c:v>9.5299999999999994</c:v>
                </c:pt>
                <c:pt idx="7409">
                  <c:v>33.049999999999997</c:v>
                </c:pt>
                <c:pt idx="7410">
                  <c:v>48.87</c:v>
                </c:pt>
                <c:pt idx="7411">
                  <c:v>49.74</c:v>
                </c:pt>
                <c:pt idx="7412">
                  <c:v>51.72</c:v>
                </c:pt>
                <c:pt idx="7413">
                  <c:v>101.55</c:v>
                </c:pt>
                <c:pt idx="7414">
                  <c:v>97.13</c:v>
                </c:pt>
                <c:pt idx="7415">
                  <c:v>27.67</c:v>
                </c:pt>
                <c:pt idx="7416">
                  <c:v>131.88</c:v>
                </c:pt>
                <c:pt idx="7417">
                  <c:v>77.58</c:v>
                </c:pt>
                <c:pt idx="7418">
                  <c:v>91.31</c:v>
                </c:pt>
                <c:pt idx="7419">
                  <c:v>105.93</c:v>
                </c:pt>
                <c:pt idx="7420">
                  <c:v>116.27</c:v>
                </c:pt>
                <c:pt idx="7421">
                  <c:v>39.04</c:v>
                </c:pt>
                <c:pt idx="7422">
                  <c:v>39.049999999999997</c:v>
                </c:pt>
                <c:pt idx="7423">
                  <c:v>33.090000000000003</c:v>
                </c:pt>
                <c:pt idx="7424">
                  <c:v>43.96</c:v>
                </c:pt>
                <c:pt idx="7425">
                  <c:v>43.64</c:v>
                </c:pt>
                <c:pt idx="7426">
                  <c:v>35.51</c:v>
                </c:pt>
                <c:pt idx="7427">
                  <c:v>44.66</c:v>
                </c:pt>
                <c:pt idx="7428">
                  <c:v>36.200000000000003</c:v>
                </c:pt>
                <c:pt idx="7429">
                  <c:v>31.22</c:v>
                </c:pt>
                <c:pt idx="7430">
                  <c:v>29.64</c:v>
                </c:pt>
                <c:pt idx="7431">
                  <c:v>28.5</c:v>
                </c:pt>
                <c:pt idx="7432">
                  <c:v>42.2</c:v>
                </c:pt>
                <c:pt idx="7433">
                  <c:v>36.340000000000003</c:v>
                </c:pt>
                <c:pt idx="7434">
                  <c:v>44.1</c:v>
                </c:pt>
                <c:pt idx="7435">
                  <c:v>52.09</c:v>
                </c:pt>
                <c:pt idx="7436">
                  <c:v>67.41</c:v>
                </c:pt>
                <c:pt idx="7437">
                  <c:v>7.05</c:v>
                </c:pt>
                <c:pt idx="7438">
                  <c:v>7.43</c:v>
                </c:pt>
                <c:pt idx="7439">
                  <c:v>377.16</c:v>
                </c:pt>
                <c:pt idx="7440">
                  <c:v>203.89</c:v>
                </c:pt>
                <c:pt idx="7441">
                  <c:v>37.369999999999997</c:v>
                </c:pt>
                <c:pt idx="7442">
                  <c:v>45.63</c:v>
                </c:pt>
                <c:pt idx="7443">
                  <c:v>31.12</c:v>
                </c:pt>
                <c:pt idx="7444">
                  <c:v>37.74</c:v>
                </c:pt>
                <c:pt idx="7445">
                  <c:v>31.53</c:v>
                </c:pt>
                <c:pt idx="7446">
                  <c:v>28.18</c:v>
                </c:pt>
                <c:pt idx="7447">
                  <c:v>28.15</c:v>
                </c:pt>
                <c:pt idx="7448">
                  <c:v>21.47</c:v>
                </c:pt>
                <c:pt idx="7449">
                  <c:v>17.7</c:v>
                </c:pt>
                <c:pt idx="7450">
                  <c:v>15.14</c:v>
                </c:pt>
                <c:pt idx="7451">
                  <c:v>13.9</c:v>
                </c:pt>
                <c:pt idx="7452">
                  <c:v>11.16</c:v>
                </c:pt>
                <c:pt idx="7453">
                  <c:v>9.6300000000000008</c:v>
                </c:pt>
                <c:pt idx="7454">
                  <c:v>8.16</c:v>
                </c:pt>
                <c:pt idx="7455">
                  <c:v>3.56</c:v>
                </c:pt>
                <c:pt idx="7456">
                  <c:v>0.61</c:v>
                </c:pt>
                <c:pt idx="7457">
                  <c:v>0.82</c:v>
                </c:pt>
                <c:pt idx="7458">
                  <c:v>2.9</c:v>
                </c:pt>
                <c:pt idx="7459">
                  <c:v>4.49</c:v>
                </c:pt>
                <c:pt idx="7460">
                  <c:v>6.44</c:v>
                </c:pt>
                <c:pt idx="7461">
                  <c:v>6.98</c:v>
                </c:pt>
                <c:pt idx="7462">
                  <c:v>6.75</c:v>
                </c:pt>
                <c:pt idx="7463">
                  <c:v>7.9</c:v>
                </c:pt>
                <c:pt idx="7464">
                  <c:v>8.39</c:v>
                </c:pt>
                <c:pt idx="7465">
                  <c:v>9.52</c:v>
                </c:pt>
                <c:pt idx="7466">
                  <c:v>9.98</c:v>
                </c:pt>
                <c:pt idx="7467">
                  <c:v>9.4</c:v>
                </c:pt>
                <c:pt idx="7468">
                  <c:v>8.08</c:v>
                </c:pt>
                <c:pt idx="7469">
                  <c:v>9</c:v>
                </c:pt>
                <c:pt idx="7470">
                  <c:v>14.78</c:v>
                </c:pt>
                <c:pt idx="7471">
                  <c:v>4.4800000000000004</c:v>
                </c:pt>
                <c:pt idx="7472">
                  <c:v>129.71</c:v>
                </c:pt>
                <c:pt idx="7473">
                  <c:v>14.78</c:v>
                </c:pt>
                <c:pt idx="7474">
                  <c:v>67.97</c:v>
                </c:pt>
                <c:pt idx="7475">
                  <c:v>17.87</c:v>
                </c:pt>
                <c:pt idx="7476">
                  <c:v>29.05</c:v>
                </c:pt>
                <c:pt idx="7477">
                  <c:v>37.24</c:v>
                </c:pt>
                <c:pt idx="7478">
                  <c:v>42.03</c:v>
                </c:pt>
                <c:pt idx="7479">
                  <c:v>22.27</c:v>
                </c:pt>
                <c:pt idx="7480">
                  <c:v>38.049999999999997</c:v>
                </c:pt>
                <c:pt idx="7481">
                  <c:v>35.590000000000003</c:v>
                </c:pt>
                <c:pt idx="7482">
                  <c:v>43.94</c:v>
                </c:pt>
                <c:pt idx="7483">
                  <c:v>18.600000000000001</c:v>
                </c:pt>
                <c:pt idx="7484">
                  <c:v>22.61</c:v>
                </c:pt>
                <c:pt idx="7485">
                  <c:v>20.03</c:v>
                </c:pt>
                <c:pt idx="7486">
                  <c:v>27.1</c:v>
                </c:pt>
                <c:pt idx="7487">
                  <c:v>58.68</c:v>
                </c:pt>
                <c:pt idx="7488">
                  <c:v>94.6</c:v>
                </c:pt>
                <c:pt idx="7489">
                  <c:v>187.57</c:v>
                </c:pt>
                <c:pt idx="7490">
                  <c:v>180.55</c:v>
                </c:pt>
                <c:pt idx="7491">
                  <c:v>213.38</c:v>
                </c:pt>
                <c:pt idx="7492">
                  <c:v>250.36</c:v>
                </c:pt>
                <c:pt idx="7493">
                  <c:v>258.63</c:v>
                </c:pt>
                <c:pt idx="7494">
                  <c:v>146.91999999999999</c:v>
                </c:pt>
                <c:pt idx="7495">
                  <c:v>219.97</c:v>
                </c:pt>
                <c:pt idx="7496">
                  <c:v>219.97</c:v>
                </c:pt>
                <c:pt idx="7497">
                  <c:v>139.66</c:v>
                </c:pt>
                <c:pt idx="7498">
                  <c:v>169.31</c:v>
                </c:pt>
                <c:pt idx="7499">
                  <c:v>160.9</c:v>
                </c:pt>
                <c:pt idx="7500">
                  <c:v>189.6</c:v>
                </c:pt>
                <c:pt idx="7501">
                  <c:v>205.21</c:v>
                </c:pt>
                <c:pt idx="7502">
                  <c:v>247.58</c:v>
                </c:pt>
                <c:pt idx="7503">
                  <c:v>264.68</c:v>
                </c:pt>
                <c:pt idx="7504">
                  <c:v>216.72</c:v>
                </c:pt>
                <c:pt idx="7505">
                  <c:v>137.34</c:v>
                </c:pt>
                <c:pt idx="7506">
                  <c:v>144.54</c:v>
                </c:pt>
                <c:pt idx="7507">
                  <c:v>158.97999999999999</c:v>
                </c:pt>
                <c:pt idx="7508">
                  <c:v>136.71</c:v>
                </c:pt>
                <c:pt idx="7509">
                  <c:v>142.47</c:v>
                </c:pt>
                <c:pt idx="7510">
                  <c:v>191.15</c:v>
                </c:pt>
                <c:pt idx="7511">
                  <c:v>116.49</c:v>
                </c:pt>
                <c:pt idx="7512">
                  <c:v>168.53</c:v>
                </c:pt>
                <c:pt idx="7513">
                  <c:v>161.12</c:v>
                </c:pt>
                <c:pt idx="7514">
                  <c:v>167.75</c:v>
                </c:pt>
                <c:pt idx="7515">
                  <c:v>194.43</c:v>
                </c:pt>
                <c:pt idx="7516">
                  <c:v>223.22</c:v>
                </c:pt>
                <c:pt idx="7517">
                  <c:v>196.46</c:v>
                </c:pt>
                <c:pt idx="7518">
                  <c:v>232.42</c:v>
                </c:pt>
                <c:pt idx="7519">
                  <c:v>287.04000000000002</c:v>
                </c:pt>
                <c:pt idx="7520">
                  <c:v>230.05</c:v>
                </c:pt>
                <c:pt idx="7521">
                  <c:v>393.97</c:v>
                </c:pt>
                <c:pt idx="7522">
                  <c:v>481.6</c:v>
                </c:pt>
                <c:pt idx="7523">
                  <c:v>492.58</c:v>
                </c:pt>
                <c:pt idx="7524">
                  <c:v>286.25</c:v>
                </c:pt>
                <c:pt idx="7525">
                  <c:v>468.94</c:v>
                </c:pt>
                <c:pt idx="7526">
                  <c:v>364.36</c:v>
                </c:pt>
                <c:pt idx="7527">
                  <c:v>258.22000000000003</c:v>
                </c:pt>
                <c:pt idx="7528">
                  <c:v>232.24</c:v>
                </c:pt>
                <c:pt idx="7529">
                  <c:v>221.29</c:v>
                </c:pt>
                <c:pt idx="7530">
                  <c:v>231.86</c:v>
                </c:pt>
                <c:pt idx="7531">
                  <c:v>255.93</c:v>
                </c:pt>
                <c:pt idx="7532">
                  <c:v>224.41</c:v>
                </c:pt>
                <c:pt idx="7533">
                  <c:v>205.78</c:v>
                </c:pt>
                <c:pt idx="7534">
                  <c:v>257.64</c:v>
                </c:pt>
                <c:pt idx="7535">
                  <c:v>187.69</c:v>
                </c:pt>
                <c:pt idx="7536">
                  <c:v>208.6</c:v>
                </c:pt>
                <c:pt idx="7537">
                  <c:v>219.26</c:v>
                </c:pt>
                <c:pt idx="7538">
                  <c:v>232.04</c:v>
                </c:pt>
                <c:pt idx="7539">
                  <c:v>170.14</c:v>
                </c:pt>
                <c:pt idx="7540">
                  <c:v>128.78</c:v>
                </c:pt>
                <c:pt idx="7541">
                  <c:v>169.85</c:v>
                </c:pt>
                <c:pt idx="7542">
                  <c:v>236.22</c:v>
                </c:pt>
                <c:pt idx="7543">
                  <c:v>236.7</c:v>
                </c:pt>
                <c:pt idx="7544">
                  <c:v>381.03</c:v>
                </c:pt>
                <c:pt idx="7545">
                  <c:v>354.81</c:v>
                </c:pt>
                <c:pt idx="7546">
                  <c:v>378.39</c:v>
                </c:pt>
                <c:pt idx="7547">
                  <c:v>227.02</c:v>
                </c:pt>
                <c:pt idx="7548">
                  <c:v>301.42</c:v>
                </c:pt>
                <c:pt idx="7549">
                  <c:v>303.88</c:v>
                </c:pt>
                <c:pt idx="7550">
                  <c:v>241.44</c:v>
                </c:pt>
                <c:pt idx="7551">
                  <c:v>208.46</c:v>
                </c:pt>
                <c:pt idx="7552">
                  <c:v>212.2</c:v>
                </c:pt>
                <c:pt idx="7553">
                  <c:v>192.15</c:v>
                </c:pt>
                <c:pt idx="7554">
                  <c:v>204.95</c:v>
                </c:pt>
                <c:pt idx="7555">
                  <c:v>164.25</c:v>
                </c:pt>
                <c:pt idx="7556">
                  <c:v>144.46</c:v>
                </c:pt>
                <c:pt idx="7557">
                  <c:v>150.43</c:v>
                </c:pt>
                <c:pt idx="7558">
                  <c:v>223.5</c:v>
                </c:pt>
                <c:pt idx="7559">
                  <c:v>168.24</c:v>
                </c:pt>
                <c:pt idx="7560">
                  <c:v>133.72999999999999</c:v>
                </c:pt>
                <c:pt idx="7561">
                  <c:v>276.14999999999998</c:v>
                </c:pt>
                <c:pt idx="7562">
                  <c:v>301.98</c:v>
                </c:pt>
                <c:pt idx="7563">
                  <c:v>234.61</c:v>
                </c:pt>
                <c:pt idx="7564">
                  <c:v>206.11</c:v>
                </c:pt>
                <c:pt idx="7565">
                  <c:v>434.6</c:v>
                </c:pt>
                <c:pt idx="7566">
                  <c:v>579.37</c:v>
                </c:pt>
                <c:pt idx="7567">
                  <c:v>414.04</c:v>
                </c:pt>
                <c:pt idx="7568">
                  <c:v>424.57</c:v>
                </c:pt>
                <c:pt idx="7569">
                  <c:v>496.39</c:v>
                </c:pt>
                <c:pt idx="7570">
                  <c:v>534.58000000000004</c:v>
                </c:pt>
                <c:pt idx="7571">
                  <c:v>411.44</c:v>
                </c:pt>
                <c:pt idx="7572">
                  <c:v>384.54</c:v>
                </c:pt>
                <c:pt idx="7573">
                  <c:v>406.21</c:v>
                </c:pt>
                <c:pt idx="7574">
                  <c:v>322.08</c:v>
                </c:pt>
                <c:pt idx="7575">
                  <c:v>318.72000000000003</c:v>
                </c:pt>
                <c:pt idx="7576">
                  <c:v>302.63</c:v>
                </c:pt>
                <c:pt idx="7577">
                  <c:v>279.66000000000003</c:v>
                </c:pt>
                <c:pt idx="7578">
                  <c:v>195.12</c:v>
                </c:pt>
                <c:pt idx="7579">
                  <c:v>253.21</c:v>
                </c:pt>
                <c:pt idx="7580">
                  <c:v>259.42</c:v>
                </c:pt>
                <c:pt idx="7581">
                  <c:v>203.02</c:v>
                </c:pt>
                <c:pt idx="7582">
                  <c:v>168.98</c:v>
                </c:pt>
                <c:pt idx="7583">
                  <c:v>191.65</c:v>
                </c:pt>
                <c:pt idx="7584">
                  <c:v>216.37</c:v>
                </c:pt>
                <c:pt idx="7585">
                  <c:v>192.14</c:v>
                </c:pt>
                <c:pt idx="7586">
                  <c:v>208.3</c:v>
                </c:pt>
                <c:pt idx="7587">
                  <c:v>211.51</c:v>
                </c:pt>
                <c:pt idx="7588">
                  <c:v>216.54</c:v>
                </c:pt>
                <c:pt idx="7589">
                  <c:v>231.14</c:v>
                </c:pt>
                <c:pt idx="7590">
                  <c:v>147.11000000000001</c:v>
                </c:pt>
                <c:pt idx="7591">
                  <c:v>127.85</c:v>
                </c:pt>
                <c:pt idx="7592">
                  <c:v>168.29</c:v>
                </c:pt>
                <c:pt idx="7593">
                  <c:v>140.52000000000001</c:v>
                </c:pt>
                <c:pt idx="7594">
                  <c:v>136.62</c:v>
                </c:pt>
                <c:pt idx="7595">
                  <c:v>111.3</c:v>
                </c:pt>
                <c:pt idx="7596">
                  <c:v>116.54</c:v>
                </c:pt>
                <c:pt idx="7597">
                  <c:v>131.08000000000001</c:v>
                </c:pt>
                <c:pt idx="7598">
                  <c:v>153.41999999999999</c:v>
                </c:pt>
                <c:pt idx="7599">
                  <c:v>133.97999999999999</c:v>
                </c:pt>
                <c:pt idx="7600">
                  <c:v>141.11000000000001</c:v>
                </c:pt>
                <c:pt idx="7601">
                  <c:v>179.58</c:v>
                </c:pt>
                <c:pt idx="7602">
                  <c:v>141.58000000000001</c:v>
                </c:pt>
                <c:pt idx="7603">
                  <c:v>133.96</c:v>
                </c:pt>
                <c:pt idx="7604">
                  <c:v>180.69</c:v>
                </c:pt>
                <c:pt idx="7605">
                  <c:v>140.41</c:v>
                </c:pt>
                <c:pt idx="7606">
                  <c:v>125.43</c:v>
                </c:pt>
                <c:pt idx="7607">
                  <c:v>142.38</c:v>
                </c:pt>
                <c:pt idx="7608">
                  <c:v>124.68</c:v>
                </c:pt>
                <c:pt idx="7609">
                  <c:v>149.11000000000001</c:v>
                </c:pt>
                <c:pt idx="7610">
                  <c:v>171.15</c:v>
                </c:pt>
                <c:pt idx="7611">
                  <c:v>103.57</c:v>
                </c:pt>
                <c:pt idx="7612">
                  <c:v>114.15</c:v>
                </c:pt>
                <c:pt idx="7613">
                  <c:v>157.36000000000001</c:v>
                </c:pt>
                <c:pt idx="7614">
                  <c:v>156.65</c:v>
                </c:pt>
                <c:pt idx="7615">
                  <c:v>215.63</c:v>
                </c:pt>
                <c:pt idx="7616">
                  <c:v>315.60000000000002</c:v>
                </c:pt>
                <c:pt idx="7617">
                  <c:v>661.71</c:v>
                </c:pt>
                <c:pt idx="7618">
                  <c:v>622.51</c:v>
                </c:pt>
                <c:pt idx="7619">
                  <c:v>1036.9100000000001</c:v>
                </c:pt>
                <c:pt idx="7620">
                  <c:v>1129.51</c:v>
                </c:pt>
                <c:pt idx="7621">
                  <c:v>1140.5999999999999</c:v>
                </c:pt>
                <c:pt idx="7622">
                  <c:v>1098.01</c:v>
                </c:pt>
                <c:pt idx="7623">
                  <c:v>719.44</c:v>
                </c:pt>
                <c:pt idx="7624">
                  <c:v>824.14</c:v>
                </c:pt>
                <c:pt idx="7625">
                  <c:v>496.14</c:v>
                </c:pt>
                <c:pt idx="7626">
                  <c:v>397.32</c:v>
                </c:pt>
                <c:pt idx="7627">
                  <c:v>688.3</c:v>
                </c:pt>
                <c:pt idx="7628">
                  <c:v>485.41</c:v>
                </c:pt>
                <c:pt idx="7629">
                  <c:v>467.72</c:v>
                </c:pt>
                <c:pt idx="7630">
                  <c:v>561.24</c:v>
                </c:pt>
                <c:pt idx="7631">
                  <c:v>519.82000000000005</c:v>
                </c:pt>
                <c:pt idx="7632">
                  <c:v>382.93</c:v>
                </c:pt>
                <c:pt idx="7633">
                  <c:v>431.6</c:v>
                </c:pt>
                <c:pt idx="7634">
                  <c:v>287.75</c:v>
                </c:pt>
                <c:pt idx="7635">
                  <c:v>484.93</c:v>
                </c:pt>
                <c:pt idx="7636">
                  <c:v>468.97</c:v>
                </c:pt>
                <c:pt idx="7637">
                  <c:v>186.26</c:v>
                </c:pt>
                <c:pt idx="7638">
                  <c:v>164.17</c:v>
                </c:pt>
                <c:pt idx="7639">
                  <c:v>189.53</c:v>
                </c:pt>
                <c:pt idx="7640">
                  <c:v>300.52999999999997</c:v>
                </c:pt>
                <c:pt idx="7641">
                  <c:v>284.08</c:v>
                </c:pt>
                <c:pt idx="7642">
                  <c:v>181.67</c:v>
                </c:pt>
                <c:pt idx="7643">
                  <c:v>175.14</c:v>
                </c:pt>
                <c:pt idx="7644">
                  <c:v>136.99</c:v>
                </c:pt>
                <c:pt idx="7645">
                  <c:v>161.88999999999999</c:v>
                </c:pt>
                <c:pt idx="7646">
                  <c:v>167.21</c:v>
                </c:pt>
                <c:pt idx="7647">
                  <c:v>178.51</c:v>
                </c:pt>
                <c:pt idx="7648">
                  <c:v>192.46</c:v>
                </c:pt>
                <c:pt idx="7649">
                  <c:v>205.65</c:v>
                </c:pt>
                <c:pt idx="7650">
                  <c:v>205.14</c:v>
                </c:pt>
                <c:pt idx="7651">
                  <c:v>220.16</c:v>
                </c:pt>
                <c:pt idx="7652">
                  <c:v>175.63</c:v>
                </c:pt>
                <c:pt idx="7653">
                  <c:v>142.9</c:v>
                </c:pt>
                <c:pt idx="7654">
                  <c:v>187.98</c:v>
                </c:pt>
                <c:pt idx="7655">
                  <c:v>139.93</c:v>
                </c:pt>
                <c:pt idx="7656">
                  <c:v>169.9</c:v>
                </c:pt>
                <c:pt idx="7657">
                  <c:v>141.66</c:v>
                </c:pt>
                <c:pt idx="7658">
                  <c:v>95</c:v>
                </c:pt>
                <c:pt idx="7659">
                  <c:v>89.23</c:v>
                </c:pt>
                <c:pt idx="7660">
                  <c:v>128.66999999999999</c:v>
                </c:pt>
                <c:pt idx="7661">
                  <c:v>117.95</c:v>
                </c:pt>
                <c:pt idx="7662">
                  <c:v>142.74</c:v>
                </c:pt>
                <c:pt idx="7663">
                  <c:v>136.86000000000001</c:v>
                </c:pt>
                <c:pt idx="7664">
                  <c:v>186.49</c:v>
                </c:pt>
                <c:pt idx="7665">
                  <c:v>212.13</c:v>
                </c:pt>
                <c:pt idx="7666">
                  <c:v>227.7</c:v>
                </c:pt>
                <c:pt idx="7667">
                  <c:v>214.67</c:v>
                </c:pt>
                <c:pt idx="7668">
                  <c:v>127.71</c:v>
                </c:pt>
                <c:pt idx="7669">
                  <c:v>262.5</c:v>
                </c:pt>
                <c:pt idx="7670">
                  <c:v>238.31</c:v>
                </c:pt>
                <c:pt idx="7671">
                  <c:v>323.31</c:v>
                </c:pt>
                <c:pt idx="7672">
                  <c:v>398.03</c:v>
                </c:pt>
                <c:pt idx="7673">
                  <c:v>302.22000000000003</c:v>
                </c:pt>
                <c:pt idx="7674">
                  <c:v>442.65</c:v>
                </c:pt>
                <c:pt idx="7675">
                  <c:v>482.2</c:v>
                </c:pt>
                <c:pt idx="7676">
                  <c:v>649.9</c:v>
                </c:pt>
                <c:pt idx="7677">
                  <c:v>448.05</c:v>
                </c:pt>
                <c:pt idx="7678">
                  <c:v>407.96</c:v>
                </c:pt>
                <c:pt idx="7679">
                  <c:v>279.58</c:v>
                </c:pt>
                <c:pt idx="7680">
                  <c:v>308.42</c:v>
                </c:pt>
                <c:pt idx="7681">
                  <c:v>312.27</c:v>
                </c:pt>
                <c:pt idx="7682">
                  <c:v>324.70999999999998</c:v>
                </c:pt>
                <c:pt idx="7683">
                  <c:v>286.95999999999998</c:v>
                </c:pt>
                <c:pt idx="7684">
                  <c:v>285.14999999999998</c:v>
                </c:pt>
                <c:pt idx="7685">
                  <c:v>384.25</c:v>
                </c:pt>
                <c:pt idx="7686">
                  <c:v>339.16</c:v>
                </c:pt>
                <c:pt idx="7687">
                  <c:v>386.46</c:v>
                </c:pt>
                <c:pt idx="7688">
                  <c:v>287.99</c:v>
                </c:pt>
                <c:pt idx="7689">
                  <c:v>367.9</c:v>
                </c:pt>
                <c:pt idx="7690">
                  <c:v>469.27</c:v>
                </c:pt>
                <c:pt idx="7691">
                  <c:v>378.34</c:v>
                </c:pt>
                <c:pt idx="7692">
                  <c:v>347.65</c:v>
                </c:pt>
                <c:pt idx="7693">
                  <c:v>348.75</c:v>
                </c:pt>
                <c:pt idx="7694">
                  <c:v>387.92</c:v>
                </c:pt>
                <c:pt idx="7695">
                  <c:v>333.85</c:v>
                </c:pt>
                <c:pt idx="7696">
                  <c:v>308.31</c:v>
                </c:pt>
                <c:pt idx="7697">
                  <c:v>263.04000000000002</c:v>
                </c:pt>
                <c:pt idx="7698">
                  <c:v>291.02999999999997</c:v>
                </c:pt>
                <c:pt idx="7699">
                  <c:v>338.37</c:v>
                </c:pt>
                <c:pt idx="7700">
                  <c:v>323.26</c:v>
                </c:pt>
                <c:pt idx="7701">
                  <c:v>306.68</c:v>
                </c:pt>
                <c:pt idx="7702">
                  <c:v>309.58</c:v>
                </c:pt>
                <c:pt idx="7703">
                  <c:v>259.58999999999997</c:v>
                </c:pt>
                <c:pt idx="7704">
                  <c:v>305.39999999999998</c:v>
                </c:pt>
                <c:pt idx="7705">
                  <c:v>359.32</c:v>
                </c:pt>
                <c:pt idx="7706">
                  <c:v>378.74</c:v>
                </c:pt>
                <c:pt idx="7707">
                  <c:v>350.66</c:v>
                </c:pt>
                <c:pt idx="7708">
                  <c:v>303.43</c:v>
                </c:pt>
                <c:pt idx="7709">
                  <c:v>331.43</c:v>
                </c:pt>
                <c:pt idx="7710">
                  <c:v>337.75</c:v>
                </c:pt>
                <c:pt idx="7711">
                  <c:v>345.88</c:v>
                </c:pt>
                <c:pt idx="7712">
                  <c:v>400.32</c:v>
                </c:pt>
                <c:pt idx="7713">
                  <c:v>370.22</c:v>
                </c:pt>
                <c:pt idx="7714">
                  <c:v>335.39</c:v>
                </c:pt>
                <c:pt idx="7715">
                  <c:v>299.64</c:v>
                </c:pt>
                <c:pt idx="7716">
                  <c:v>293.69</c:v>
                </c:pt>
                <c:pt idx="7717">
                  <c:v>273.45999999999998</c:v>
                </c:pt>
                <c:pt idx="7718">
                  <c:v>261.73</c:v>
                </c:pt>
                <c:pt idx="7719">
                  <c:v>250.14</c:v>
                </c:pt>
                <c:pt idx="7720">
                  <c:v>141.9</c:v>
                </c:pt>
                <c:pt idx="7721">
                  <c:v>176.61</c:v>
                </c:pt>
                <c:pt idx="7722">
                  <c:v>195.71</c:v>
                </c:pt>
                <c:pt idx="7723">
                  <c:v>169.56</c:v>
                </c:pt>
                <c:pt idx="7724">
                  <c:v>165.7</c:v>
                </c:pt>
                <c:pt idx="7725">
                  <c:v>154.91999999999999</c:v>
                </c:pt>
                <c:pt idx="7726">
                  <c:v>161.29</c:v>
                </c:pt>
                <c:pt idx="7727">
                  <c:v>144.56</c:v>
                </c:pt>
                <c:pt idx="7728">
                  <c:v>148.21</c:v>
                </c:pt>
                <c:pt idx="7729">
                  <c:v>142.37</c:v>
                </c:pt>
                <c:pt idx="7730">
                  <c:v>189.09</c:v>
                </c:pt>
                <c:pt idx="7731">
                  <c:v>139.46</c:v>
                </c:pt>
                <c:pt idx="7732">
                  <c:v>155.36000000000001</c:v>
                </c:pt>
                <c:pt idx="7733">
                  <c:v>206.42</c:v>
                </c:pt>
                <c:pt idx="7734">
                  <c:v>176.79</c:v>
                </c:pt>
                <c:pt idx="7735">
                  <c:v>178.5</c:v>
                </c:pt>
                <c:pt idx="7736">
                  <c:v>147</c:v>
                </c:pt>
                <c:pt idx="7737">
                  <c:v>178.34</c:v>
                </c:pt>
                <c:pt idx="7738">
                  <c:v>159.69999999999999</c:v>
                </c:pt>
                <c:pt idx="7739">
                  <c:v>179.95</c:v>
                </c:pt>
                <c:pt idx="7740">
                  <c:v>210.56</c:v>
                </c:pt>
                <c:pt idx="7741">
                  <c:v>173.86</c:v>
                </c:pt>
                <c:pt idx="7742">
                  <c:v>166.59</c:v>
                </c:pt>
                <c:pt idx="7743">
                  <c:v>228</c:v>
                </c:pt>
                <c:pt idx="7744">
                  <c:v>451.8</c:v>
                </c:pt>
                <c:pt idx="7745">
                  <c:v>416.99</c:v>
                </c:pt>
                <c:pt idx="7746">
                  <c:v>404</c:v>
                </c:pt>
                <c:pt idx="7747">
                  <c:v>337.01</c:v>
                </c:pt>
                <c:pt idx="7748">
                  <c:v>363.49</c:v>
                </c:pt>
                <c:pt idx="7749">
                  <c:v>322.89</c:v>
                </c:pt>
                <c:pt idx="7750">
                  <c:v>335.94</c:v>
                </c:pt>
                <c:pt idx="7751">
                  <c:v>300.89</c:v>
                </c:pt>
                <c:pt idx="7752">
                  <c:v>306.81</c:v>
                </c:pt>
                <c:pt idx="7753">
                  <c:v>309.74</c:v>
                </c:pt>
                <c:pt idx="7754">
                  <c:v>326.41000000000003</c:v>
                </c:pt>
                <c:pt idx="7755">
                  <c:v>360.78</c:v>
                </c:pt>
                <c:pt idx="7756">
                  <c:v>259.07</c:v>
                </c:pt>
                <c:pt idx="7757">
                  <c:v>358.57</c:v>
                </c:pt>
                <c:pt idx="7758">
                  <c:v>260.52</c:v>
                </c:pt>
                <c:pt idx="7759">
                  <c:v>253.17</c:v>
                </c:pt>
                <c:pt idx="7760">
                  <c:v>523.15</c:v>
                </c:pt>
                <c:pt idx="7761">
                  <c:v>447.43</c:v>
                </c:pt>
                <c:pt idx="7762">
                  <c:v>440.51</c:v>
                </c:pt>
                <c:pt idx="7763">
                  <c:v>392.81</c:v>
                </c:pt>
                <c:pt idx="7764">
                  <c:v>341.19</c:v>
                </c:pt>
                <c:pt idx="7765">
                  <c:v>236.69</c:v>
                </c:pt>
                <c:pt idx="7766">
                  <c:v>230.73</c:v>
                </c:pt>
                <c:pt idx="7767">
                  <c:v>294.24</c:v>
                </c:pt>
                <c:pt idx="7768">
                  <c:v>233.88</c:v>
                </c:pt>
                <c:pt idx="7769">
                  <c:v>195.39</c:v>
                </c:pt>
                <c:pt idx="7770">
                  <c:v>157.41999999999999</c:v>
                </c:pt>
                <c:pt idx="7771">
                  <c:v>245.85</c:v>
                </c:pt>
                <c:pt idx="7772">
                  <c:v>144.49</c:v>
                </c:pt>
                <c:pt idx="7773">
                  <c:v>201.02</c:v>
                </c:pt>
                <c:pt idx="7774">
                  <c:v>173.31</c:v>
                </c:pt>
                <c:pt idx="7775">
                  <c:v>128.29</c:v>
                </c:pt>
                <c:pt idx="7776">
                  <c:v>123.31</c:v>
                </c:pt>
                <c:pt idx="7777">
                  <c:v>169.96</c:v>
                </c:pt>
                <c:pt idx="7778">
                  <c:v>180.81</c:v>
                </c:pt>
                <c:pt idx="7779">
                  <c:v>153.93</c:v>
                </c:pt>
                <c:pt idx="7780">
                  <c:v>143.41</c:v>
                </c:pt>
                <c:pt idx="7781">
                  <c:v>182.4</c:v>
                </c:pt>
                <c:pt idx="7782">
                  <c:v>188.68</c:v>
                </c:pt>
                <c:pt idx="7783">
                  <c:v>195.75</c:v>
                </c:pt>
                <c:pt idx="7784">
                  <c:v>249.3</c:v>
                </c:pt>
                <c:pt idx="7785">
                  <c:v>163.57</c:v>
                </c:pt>
                <c:pt idx="7786">
                  <c:v>199.83</c:v>
                </c:pt>
                <c:pt idx="7787">
                  <c:v>169.29</c:v>
                </c:pt>
                <c:pt idx="7788">
                  <c:v>201.98</c:v>
                </c:pt>
                <c:pt idx="7789">
                  <c:v>193.87</c:v>
                </c:pt>
                <c:pt idx="7790">
                  <c:v>164.25</c:v>
                </c:pt>
                <c:pt idx="7791">
                  <c:v>183.7</c:v>
                </c:pt>
                <c:pt idx="7792">
                  <c:v>177.39</c:v>
                </c:pt>
                <c:pt idx="7793">
                  <c:v>194.42</c:v>
                </c:pt>
                <c:pt idx="7794">
                  <c:v>176.42</c:v>
                </c:pt>
                <c:pt idx="7795">
                  <c:v>504.89</c:v>
                </c:pt>
                <c:pt idx="7796">
                  <c:v>370.75</c:v>
                </c:pt>
                <c:pt idx="7797">
                  <c:v>367.04</c:v>
                </c:pt>
                <c:pt idx="7798">
                  <c:v>313.74</c:v>
                </c:pt>
                <c:pt idx="7799">
                  <c:v>300.33999999999997</c:v>
                </c:pt>
                <c:pt idx="7800">
                  <c:v>285.82</c:v>
                </c:pt>
                <c:pt idx="7801">
                  <c:v>198.45</c:v>
                </c:pt>
                <c:pt idx="7802">
                  <c:v>178.18</c:v>
                </c:pt>
                <c:pt idx="7803">
                  <c:v>202.03</c:v>
                </c:pt>
                <c:pt idx="7804">
                  <c:v>278.75</c:v>
                </c:pt>
                <c:pt idx="7805">
                  <c:v>242.15</c:v>
                </c:pt>
                <c:pt idx="7806">
                  <c:v>278.20999999999998</c:v>
                </c:pt>
                <c:pt idx="7807">
                  <c:v>564.69000000000005</c:v>
                </c:pt>
                <c:pt idx="7808">
                  <c:v>833.73</c:v>
                </c:pt>
                <c:pt idx="7809">
                  <c:v>562.28</c:v>
                </c:pt>
                <c:pt idx="7810">
                  <c:v>452.33</c:v>
                </c:pt>
                <c:pt idx="7811">
                  <c:v>636.57000000000005</c:v>
                </c:pt>
                <c:pt idx="7812">
                  <c:v>778.83</c:v>
                </c:pt>
                <c:pt idx="7813">
                  <c:v>635.4</c:v>
                </c:pt>
                <c:pt idx="7814">
                  <c:v>397.07</c:v>
                </c:pt>
                <c:pt idx="7815">
                  <c:v>339.22</c:v>
                </c:pt>
                <c:pt idx="7816">
                  <c:v>318.3</c:v>
                </c:pt>
                <c:pt idx="7817">
                  <c:v>230.64</c:v>
                </c:pt>
                <c:pt idx="7818">
                  <c:v>195.55</c:v>
                </c:pt>
                <c:pt idx="7819">
                  <c:v>268.73</c:v>
                </c:pt>
                <c:pt idx="7820">
                  <c:v>204.14</c:v>
                </c:pt>
                <c:pt idx="7821">
                  <c:v>197.17</c:v>
                </c:pt>
                <c:pt idx="7822">
                  <c:v>210.88</c:v>
                </c:pt>
                <c:pt idx="7823">
                  <c:v>293.49</c:v>
                </c:pt>
                <c:pt idx="7824">
                  <c:v>277.76</c:v>
                </c:pt>
                <c:pt idx="7825">
                  <c:v>347.1</c:v>
                </c:pt>
                <c:pt idx="7826">
                  <c:v>291.69</c:v>
                </c:pt>
                <c:pt idx="7827">
                  <c:v>252.08</c:v>
                </c:pt>
                <c:pt idx="7828">
                  <c:v>260.44</c:v>
                </c:pt>
                <c:pt idx="7829">
                  <c:v>226.94</c:v>
                </c:pt>
                <c:pt idx="7830">
                  <c:v>239.31</c:v>
                </c:pt>
                <c:pt idx="7831">
                  <c:v>253.96</c:v>
                </c:pt>
                <c:pt idx="7832">
                  <c:v>278.47000000000003</c:v>
                </c:pt>
                <c:pt idx="7833">
                  <c:v>314.95999999999998</c:v>
                </c:pt>
                <c:pt idx="7834">
                  <c:v>260.36</c:v>
                </c:pt>
                <c:pt idx="7835">
                  <c:v>274.93</c:v>
                </c:pt>
                <c:pt idx="7836">
                  <c:v>304.62</c:v>
                </c:pt>
                <c:pt idx="7837">
                  <c:v>341.07</c:v>
                </c:pt>
                <c:pt idx="7838">
                  <c:v>351.38</c:v>
                </c:pt>
                <c:pt idx="7839">
                  <c:v>336.86</c:v>
                </c:pt>
                <c:pt idx="7840">
                  <c:v>233.57</c:v>
                </c:pt>
                <c:pt idx="7841">
                  <c:v>200.5</c:v>
                </c:pt>
                <c:pt idx="7842">
                  <c:v>211.38</c:v>
                </c:pt>
                <c:pt idx="7843">
                  <c:v>247.98</c:v>
                </c:pt>
                <c:pt idx="7844">
                  <c:v>248.38</c:v>
                </c:pt>
                <c:pt idx="7845">
                  <c:v>272.17</c:v>
                </c:pt>
                <c:pt idx="7846">
                  <c:v>189.63</c:v>
                </c:pt>
                <c:pt idx="7847">
                  <c:v>303.52</c:v>
                </c:pt>
                <c:pt idx="7848">
                  <c:v>511.11</c:v>
                </c:pt>
                <c:pt idx="7849">
                  <c:v>529.86</c:v>
                </c:pt>
                <c:pt idx="7850">
                  <c:v>543.49</c:v>
                </c:pt>
                <c:pt idx="7851">
                  <c:v>614.73</c:v>
                </c:pt>
                <c:pt idx="7852">
                  <c:v>617.9</c:v>
                </c:pt>
                <c:pt idx="7853">
                  <c:v>520.55999999999995</c:v>
                </c:pt>
                <c:pt idx="7854">
                  <c:v>571.41</c:v>
                </c:pt>
                <c:pt idx="7855">
                  <c:v>432.91</c:v>
                </c:pt>
                <c:pt idx="7856">
                  <c:v>494.53</c:v>
                </c:pt>
                <c:pt idx="7857">
                  <c:v>367.48</c:v>
                </c:pt>
                <c:pt idx="7858">
                  <c:v>370.96</c:v>
                </c:pt>
                <c:pt idx="7859">
                  <c:v>368.94</c:v>
                </c:pt>
                <c:pt idx="7860">
                  <c:v>230.3</c:v>
                </c:pt>
                <c:pt idx="7861">
                  <c:v>220.57</c:v>
                </c:pt>
                <c:pt idx="7862">
                  <c:v>175.66</c:v>
                </c:pt>
                <c:pt idx="7863">
                  <c:v>281.87</c:v>
                </c:pt>
                <c:pt idx="7864">
                  <c:v>229.47</c:v>
                </c:pt>
                <c:pt idx="7865">
                  <c:v>255.95</c:v>
                </c:pt>
                <c:pt idx="7866">
                  <c:v>243.82</c:v>
                </c:pt>
                <c:pt idx="7867">
                  <c:v>286.33</c:v>
                </c:pt>
                <c:pt idx="7868">
                  <c:v>253.99</c:v>
                </c:pt>
                <c:pt idx="7869">
                  <c:v>233.27</c:v>
                </c:pt>
                <c:pt idx="7870">
                  <c:v>180.08</c:v>
                </c:pt>
                <c:pt idx="7871">
                  <c:v>238.71</c:v>
                </c:pt>
                <c:pt idx="7872">
                  <c:v>181.41</c:v>
                </c:pt>
                <c:pt idx="7873">
                  <c:v>220.14</c:v>
                </c:pt>
                <c:pt idx="7874">
                  <c:v>138.63999999999999</c:v>
                </c:pt>
                <c:pt idx="7875">
                  <c:v>144.18</c:v>
                </c:pt>
                <c:pt idx="7876">
                  <c:v>200.37</c:v>
                </c:pt>
                <c:pt idx="7877">
                  <c:v>204.33</c:v>
                </c:pt>
                <c:pt idx="7878">
                  <c:v>194.53</c:v>
                </c:pt>
                <c:pt idx="7879">
                  <c:v>233.13</c:v>
                </c:pt>
                <c:pt idx="7880">
                  <c:v>247.68</c:v>
                </c:pt>
                <c:pt idx="7881">
                  <c:v>250.36</c:v>
                </c:pt>
                <c:pt idx="7882">
                  <c:v>244.12</c:v>
                </c:pt>
                <c:pt idx="7883">
                  <c:v>208.15</c:v>
                </c:pt>
                <c:pt idx="7884">
                  <c:v>172.88</c:v>
                </c:pt>
                <c:pt idx="7885">
                  <c:v>245.16</c:v>
                </c:pt>
                <c:pt idx="7886">
                  <c:v>531.42999999999995</c:v>
                </c:pt>
                <c:pt idx="7887">
                  <c:v>325.93</c:v>
                </c:pt>
                <c:pt idx="7888">
                  <c:v>284.95</c:v>
                </c:pt>
                <c:pt idx="7889">
                  <c:v>235.45</c:v>
                </c:pt>
                <c:pt idx="7890">
                  <c:v>232.13</c:v>
                </c:pt>
                <c:pt idx="7891">
                  <c:v>222.44</c:v>
                </c:pt>
                <c:pt idx="7892">
                  <c:v>310.37</c:v>
                </c:pt>
                <c:pt idx="7893">
                  <c:v>315.64999999999998</c:v>
                </c:pt>
                <c:pt idx="7894">
                  <c:v>268.22000000000003</c:v>
                </c:pt>
                <c:pt idx="7895">
                  <c:v>218.55</c:v>
                </c:pt>
                <c:pt idx="7896">
                  <c:v>263.89999999999998</c:v>
                </c:pt>
                <c:pt idx="7897">
                  <c:v>244.71</c:v>
                </c:pt>
                <c:pt idx="7898">
                  <c:v>203.32</c:v>
                </c:pt>
                <c:pt idx="7899">
                  <c:v>264</c:v>
                </c:pt>
                <c:pt idx="7900">
                  <c:v>231.09</c:v>
                </c:pt>
                <c:pt idx="7901">
                  <c:v>266.11</c:v>
                </c:pt>
                <c:pt idx="7902">
                  <c:v>312.99</c:v>
                </c:pt>
                <c:pt idx="7903">
                  <c:v>319.2</c:v>
                </c:pt>
                <c:pt idx="7904">
                  <c:v>538.15</c:v>
                </c:pt>
                <c:pt idx="7905">
                  <c:v>532.57000000000005</c:v>
                </c:pt>
                <c:pt idx="7906">
                  <c:v>577.32000000000005</c:v>
                </c:pt>
                <c:pt idx="7907">
                  <c:v>638.91999999999996</c:v>
                </c:pt>
                <c:pt idx="7908">
                  <c:v>537.54999999999995</c:v>
                </c:pt>
                <c:pt idx="7909">
                  <c:v>450.64</c:v>
                </c:pt>
                <c:pt idx="7910">
                  <c:v>394.92</c:v>
                </c:pt>
                <c:pt idx="7911">
                  <c:v>362.3</c:v>
                </c:pt>
                <c:pt idx="7912">
                  <c:v>376.54</c:v>
                </c:pt>
                <c:pt idx="7913">
                  <c:v>390.52</c:v>
                </c:pt>
                <c:pt idx="7914">
                  <c:v>410.79</c:v>
                </c:pt>
                <c:pt idx="7915">
                  <c:v>418.34</c:v>
                </c:pt>
                <c:pt idx="7916">
                  <c:v>360.62</c:v>
                </c:pt>
                <c:pt idx="7917">
                  <c:v>355.31</c:v>
                </c:pt>
                <c:pt idx="7918">
                  <c:v>289.25</c:v>
                </c:pt>
                <c:pt idx="7919">
                  <c:v>392.59</c:v>
                </c:pt>
                <c:pt idx="7920">
                  <c:v>371.41</c:v>
                </c:pt>
                <c:pt idx="7921">
                  <c:v>352.64</c:v>
                </c:pt>
                <c:pt idx="7922">
                  <c:v>294.7</c:v>
                </c:pt>
                <c:pt idx="7923">
                  <c:v>283.54000000000002</c:v>
                </c:pt>
                <c:pt idx="7924">
                  <c:v>222.04</c:v>
                </c:pt>
                <c:pt idx="7925">
                  <c:v>307.89</c:v>
                </c:pt>
                <c:pt idx="7926">
                  <c:v>436.39</c:v>
                </c:pt>
                <c:pt idx="7927">
                  <c:v>424.34</c:v>
                </c:pt>
                <c:pt idx="7928">
                  <c:v>546.05999999999995</c:v>
                </c:pt>
                <c:pt idx="7929">
                  <c:v>644.84</c:v>
                </c:pt>
                <c:pt idx="7930">
                  <c:v>706.87</c:v>
                </c:pt>
                <c:pt idx="7931">
                  <c:v>579.19000000000005</c:v>
                </c:pt>
                <c:pt idx="7932">
                  <c:v>459.7</c:v>
                </c:pt>
                <c:pt idx="7933">
                  <c:v>389.67</c:v>
                </c:pt>
                <c:pt idx="7934">
                  <c:v>346.97</c:v>
                </c:pt>
                <c:pt idx="7935">
                  <c:v>291.83</c:v>
                </c:pt>
                <c:pt idx="7936">
                  <c:v>311.33999999999997</c:v>
                </c:pt>
                <c:pt idx="7937">
                  <c:v>238.44</c:v>
                </c:pt>
                <c:pt idx="7938">
                  <c:v>376.92</c:v>
                </c:pt>
                <c:pt idx="7939">
                  <c:v>288.56</c:v>
                </c:pt>
                <c:pt idx="7940">
                  <c:v>402.76</c:v>
                </c:pt>
                <c:pt idx="7941">
                  <c:v>370.53</c:v>
                </c:pt>
                <c:pt idx="7942">
                  <c:v>415.78</c:v>
                </c:pt>
                <c:pt idx="7943">
                  <c:v>291.25</c:v>
                </c:pt>
                <c:pt idx="7944">
                  <c:v>337.27</c:v>
                </c:pt>
                <c:pt idx="7945">
                  <c:v>487.01</c:v>
                </c:pt>
                <c:pt idx="7946">
                  <c:v>270.86</c:v>
                </c:pt>
                <c:pt idx="7947">
                  <c:v>284.18</c:v>
                </c:pt>
                <c:pt idx="7948">
                  <c:v>470.84</c:v>
                </c:pt>
                <c:pt idx="7949">
                  <c:v>384.49</c:v>
                </c:pt>
                <c:pt idx="7950">
                  <c:v>389.67</c:v>
                </c:pt>
                <c:pt idx="7951">
                  <c:v>287.93</c:v>
                </c:pt>
                <c:pt idx="7952">
                  <c:v>361.36</c:v>
                </c:pt>
                <c:pt idx="7953">
                  <c:v>506.51</c:v>
                </c:pt>
                <c:pt idx="7954">
                  <c:v>314.17</c:v>
                </c:pt>
                <c:pt idx="7955">
                  <c:v>520.99</c:v>
                </c:pt>
                <c:pt idx="7956">
                  <c:v>948.11</c:v>
                </c:pt>
                <c:pt idx="7957">
                  <c:v>677.65</c:v>
                </c:pt>
                <c:pt idx="7958">
                  <c:v>976.9</c:v>
                </c:pt>
                <c:pt idx="7959">
                  <c:v>273.77</c:v>
                </c:pt>
                <c:pt idx="7960">
                  <c:v>291.70999999999998</c:v>
                </c:pt>
                <c:pt idx="7961">
                  <c:v>145.66999999999999</c:v>
                </c:pt>
                <c:pt idx="7962">
                  <c:v>157.03</c:v>
                </c:pt>
                <c:pt idx="7963">
                  <c:v>117.37</c:v>
                </c:pt>
                <c:pt idx="7964">
                  <c:v>133.02000000000001</c:v>
                </c:pt>
                <c:pt idx="7965">
                  <c:v>113.06</c:v>
                </c:pt>
                <c:pt idx="7966">
                  <c:v>127.02</c:v>
                </c:pt>
                <c:pt idx="7967">
                  <c:v>101.52</c:v>
                </c:pt>
                <c:pt idx="7968">
                  <c:v>94.81</c:v>
                </c:pt>
                <c:pt idx="7969">
                  <c:v>102.49</c:v>
                </c:pt>
                <c:pt idx="7970">
                  <c:v>101.92</c:v>
                </c:pt>
                <c:pt idx="7971">
                  <c:v>103.77</c:v>
                </c:pt>
                <c:pt idx="7972">
                  <c:v>105.14</c:v>
                </c:pt>
                <c:pt idx="7973">
                  <c:v>122.49</c:v>
                </c:pt>
                <c:pt idx="7974">
                  <c:v>365.77</c:v>
                </c:pt>
                <c:pt idx="7975">
                  <c:v>319.20999999999998</c:v>
                </c:pt>
                <c:pt idx="7976">
                  <c:v>238.61</c:v>
                </c:pt>
                <c:pt idx="7977">
                  <c:v>171.72</c:v>
                </c:pt>
                <c:pt idx="7978">
                  <c:v>148.36000000000001</c:v>
                </c:pt>
                <c:pt idx="7979">
                  <c:v>151.12</c:v>
                </c:pt>
                <c:pt idx="7980">
                  <c:v>112.39</c:v>
                </c:pt>
                <c:pt idx="7981">
                  <c:v>95.39</c:v>
                </c:pt>
                <c:pt idx="7982">
                  <c:v>83.83</c:v>
                </c:pt>
                <c:pt idx="7983">
                  <c:v>113.31</c:v>
                </c:pt>
                <c:pt idx="7984">
                  <c:v>110.63</c:v>
                </c:pt>
                <c:pt idx="7985">
                  <c:v>90.89</c:v>
                </c:pt>
                <c:pt idx="7986">
                  <c:v>100.44</c:v>
                </c:pt>
                <c:pt idx="7987">
                  <c:v>192.15</c:v>
                </c:pt>
                <c:pt idx="7988">
                  <c:v>182.11</c:v>
                </c:pt>
                <c:pt idx="7989">
                  <c:v>144.31</c:v>
                </c:pt>
                <c:pt idx="7990">
                  <c:v>86.08</c:v>
                </c:pt>
                <c:pt idx="7991">
                  <c:v>83.58</c:v>
                </c:pt>
                <c:pt idx="7992">
                  <c:v>65.319999999999993</c:v>
                </c:pt>
                <c:pt idx="7993">
                  <c:v>69.39</c:v>
                </c:pt>
                <c:pt idx="7994">
                  <c:v>100.42</c:v>
                </c:pt>
                <c:pt idx="7995">
                  <c:v>77.94</c:v>
                </c:pt>
                <c:pt idx="7996">
                  <c:v>50.22</c:v>
                </c:pt>
                <c:pt idx="7997">
                  <c:v>67.989999999999995</c:v>
                </c:pt>
                <c:pt idx="7998">
                  <c:v>71.14</c:v>
                </c:pt>
                <c:pt idx="7999">
                  <c:v>89.12</c:v>
                </c:pt>
                <c:pt idx="8000">
                  <c:v>134.72</c:v>
                </c:pt>
                <c:pt idx="8001">
                  <c:v>60.37</c:v>
                </c:pt>
                <c:pt idx="8002">
                  <c:v>101.4</c:v>
                </c:pt>
                <c:pt idx="8003">
                  <c:v>94.7</c:v>
                </c:pt>
                <c:pt idx="8004">
                  <c:v>127.61</c:v>
                </c:pt>
                <c:pt idx="8005">
                  <c:v>114.27</c:v>
                </c:pt>
                <c:pt idx="8006">
                  <c:v>144.02000000000001</c:v>
                </c:pt>
                <c:pt idx="8007">
                  <c:v>142.32</c:v>
                </c:pt>
                <c:pt idx="8008">
                  <c:v>154.68</c:v>
                </c:pt>
                <c:pt idx="8009">
                  <c:v>87.38</c:v>
                </c:pt>
                <c:pt idx="8010">
                  <c:v>270.42</c:v>
                </c:pt>
                <c:pt idx="8011">
                  <c:v>264.58</c:v>
                </c:pt>
                <c:pt idx="8012">
                  <c:v>319.33999999999997</c:v>
                </c:pt>
                <c:pt idx="8013">
                  <c:v>320.89</c:v>
                </c:pt>
                <c:pt idx="8014">
                  <c:v>305.29000000000002</c:v>
                </c:pt>
                <c:pt idx="8015">
                  <c:v>293.99</c:v>
                </c:pt>
                <c:pt idx="8016">
                  <c:v>351.47</c:v>
                </c:pt>
                <c:pt idx="8017">
                  <c:v>287.36</c:v>
                </c:pt>
                <c:pt idx="8018">
                  <c:v>316.14</c:v>
                </c:pt>
                <c:pt idx="8019">
                  <c:v>236.89</c:v>
                </c:pt>
                <c:pt idx="8020">
                  <c:v>272.10000000000002</c:v>
                </c:pt>
                <c:pt idx="8021">
                  <c:v>152.84</c:v>
                </c:pt>
                <c:pt idx="8022">
                  <c:v>195.23</c:v>
                </c:pt>
                <c:pt idx="8023">
                  <c:v>228.63</c:v>
                </c:pt>
                <c:pt idx="8024">
                  <c:v>263.14999999999998</c:v>
                </c:pt>
                <c:pt idx="8025">
                  <c:v>267.49</c:v>
                </c:pt>
                <c:pt idx="8026">
                  <c:v>244.71</c:v>
                </c:pt>
                <c:pt idx="8027">
                  <c:v>249.55</c:v>
                </c:pt>
                <c:pt idx="8028">
                  <c:v>185.91</c:v>
                </c:pt>
                <c:pt idx="8029">
                  <c:v>191.15</c:v>
                </c:pt>
                <c:pt idx="8030">
                  <c:v>186.06</c:v>
                </c:pt>
                <c:pt idx="8031">
                  <c:v>169.74</c:v>
                </c:pt>
                <c:pt idx="8032">
                  <c:v>170.56</c:v>
                </c:pt>
                <c:pt idx="8033">
                  <c:v>137.4</c:v>
                </c:pt>
                <c:pt idx="8034">
                  <c:v>164.46</c:v>
                </c:pt>
                <c:pt idx="8035">
                  <c:v>211.31</c:v>
                </c:pt>
                <c:pt idx="8036">
                  <c:v>316.60000000000002</c:v>
                </c:pt>
                <c:pt idx="8037">
                  <c:v>250.94</c:v>
                </c:pt>
                <c:pt idx="8038">
                  <c:v>191.12</c:v>
                </c:pt>
                <c:pt idx="8039">
                  <c:v>188.19</c:v>
                </c:pt>
                <c:pt idx="8040">
                  <c:v>234.05</c:v>
                </c:pt>
                <c:pt idx="8041">
                  <c:v>160.66999999999999</c:v>
                </c:pt>
                <c:pt idx="8042">
                  <c:v>134.69999999999999</c:v>
                </c:pt>
                <c:pt idx="8043">
                  <c:v>371</c:v>
                </c:pt>
                <c:pt idx="8044">
                  <c:v>351.46</c:v>
                </c:pt>
                <c:pt idx="8045">
                  <c:v>458.75</c:v>
                </c:pt>
                <c:pt idx="8046">
                  <c:v>365.42</c:v>
                </c:pt>
                <c:pt idx="8047">
                  <c:v>365.48</c:v>
                </c:pt>
                <c:pt idx="8048">
                  <c:v>234.58</c:v>
                </c:pt>
                <c:pt idx="8049">
                  <c:v>264.75</c:v>
                </c:pt>
                <c:pt idx="8050">
                  <c:v>169.55</c:v>
                </c:pt>
                <c:pt idx="8051">
                  <c:v>283.45999999999998</c:v>
                </c:pt>
                <c:pt idx="8052">
                  <c:v>197.7</c:v>
                </c:pt>
                <c:pt idx="8053">
                  <c:v>209.17</c:v>
                </c:pt>
                <c:pt idx="8054">
                  <c:v>155.22</c:v>
                </c:pt>
                <c:pt idx="8055">
                  <c:v>156</c:v>
                </c:pt>
                <c:pt idx="8056">
                  <c:v>202.49</c:v>
                </c:pt>
                <c:pt idx="8057">
                  <c:v>165.81</c:v>
                </c:pt>
                <c:pt idx="8058">
                  <c:v>168.36</c:v>
                </c:pt>
                <c:pt idx="8059">
                  <c:v>203.97</c:v>
                </c:pt>
                <c:pt idx="8060">
                  <c:v>147.80000000000001</c:v>
                </c:pt>
                <c:pt idx="8061">
                  <c:v>114.89</c:v>
                </c:pt>
                <c:pt idx="8062">
                  <c:v>116.18</c:v>
                </c:pt>
                <c:pt idx="8063">
                  <c:v>118.18</c:v>
                </c:pt>
                <c:pt idx="8064">
                  <c:v>123.84</c:v>
                </c:pt>
                <c:pt idx="8065">
                  <c:v>117.07</c:v>
                </c:pt>
                <c:pt idx="8066">
                  <c:v>149.43</c:v>
                </c:pt>
                <c:pt idx="8067">
                  <c:v>135.12</c:v>
                </c:pt>
                <c:pt idx="8068">
                  <c:v>142.81</c:v>
                </c:pt>
                <c:pt idx="8069">
                  <c:v>149.27000000000001</c:v>
                </c:pt>
                <c:pt idx="8070">
                  <c:v>167.39</c:v>
                </c:pt>
                <c:pt idx="8071">
                  <c:v>144.31</c:v>
                </c:pt>
                <c:pt idx="8072">
                  <c:v>151.18</c:v>
                </c:pt>
                <c:pt idx="8073">
                  <c:v>132.35</c:v>
                </c:pt>
                <c:pt idx="8074">
                  <c:v>157.88999999999999</c:v>
                </c:pt>
                <c:pt idx="8075">
                  <c:v>124.77</c:v>
                </c:pt>
                <c:pt idx="8076">
                  <c:v>160.79</c:v>
                </c:pt>
                <c:pt idx="8077">
                  <c:v>127.32</c:v>
                </c:pt>
                <c:pt idx="8078">
                  <c:v>118.97</c:v>
                </c:pt>
                <c:pt idx="8079">
                  <c:v>219.92</c:v>
                </c:pt>
                <c:pt idx="8080">
                  <c:v>167.04</c:v>
                </c:pt>
                <c:pt idx="8081">
                  <c:v>207.52</c:v>
                </c:pt>
                <c:pt idx="8082">
                  <c:v>174.74</c:v>
                </c:pt>
                <c:pt idx="8083">
                  <c:v>174.04</c:v>
                </c:pt>
                <c:pt idx="8084">
                  <c:v>255.95</c:v>
                </c:pt>
                <c:pt idx="8085">
                  <c:v>231.26</c:v>
                </c:pt>
                <c:pt idx="8086">
                  <c:v>193.69</c:v>
                </c:pt>
                <c:pt idx="8087">
                  <c:v>239.91</c:v>
                </c:pt>
                <c:pt idx="8088">
                  <c:v>267.35000000000002</c:v>
                </c:pt>
                <c:pt idx="8089">
                  <c:v>277.29000000000002</c:v>
                </c:pt>
                <c:pt idx="8090">
                  <c:v>190.95</c:v>
                </c:pt>
                <c:pt idx="8091">
                  <c:v>262.07</c:v>
                </c:pt>
                <c:pt idx="8092">
                  <c:v>325.58999999999997</c:v>
                </c:pt>
                <c:pt idx="8093">
                  <c:v>223.19</c:v>
                </c:pt>
                <c:pt idx="8094">
                  <c:v>264.5</c:v>
                </c:pt>
                <c:pt idx="8095">
                  <c:v>223.35</c:v>
                </c:pt>
                <c:pt idx="8096">
                  <c:v>193.99</c:v>
                </c:pt>
                <c:pt idx="8097">
                  <c:v>261.39999999999998</c:v>
                </c:pt>
                <c:pt idx="8098">
                  <c:v>215.81</c:v>
                </c:pt>
                <c:pt idx="8099">
                  <c:v>115.72</c:v>
                </c:pt>
                <c:pt idx="8100">
                  <c:v>197.74</c:v>
                </c:pt>
                <c:pt idx="8101">
                  <c:v>197.06</c:v>
                </c:pt>
                <c:pt idx="8102">
                  <c:v>178.55</c:v>
                </c:pt>
                <c:pt idx="8103">
                  <c:v>171.85</c:v>
                </c:pt>
                <c:pt idx="8104">
                  <c:v>187.25</c:v>
                </c:pt>
                <c:pt idx="8105">
                  <c:v>212.4</c:v>
                </c:pt>
                <c:pt idx="8106">
                  <c:v>218.02</c:v>
                </c:pt>
                <c:pt idx="8107">
                  <c:v>246.48</c:v>
                </c:pt>
                <c:pt idx="8108">
                  <c:v>188.02</c:v>
                </c:pt>
                <c:pt idx="8109">
                  <c:v>273.27</c:v>
                </c:pt>
                <c:pt idx="8110">
                  <c:v>170.37</c:v>
                </c:pt>
                <c:pt idx="8111">
                  <c:v>203.42</c:v>
                </c:pt>
                <c:pt idx="8112">
                  <c:v>240.04</c:v>
                </c:pt>
                <c:pt idx="8113">
                  <c:v>211.71</c:v>
                </c:pt>
                <c:pt idx="8114">
                  <c:v>225.2</c:v>
                </c:pt>
                <c:pt idx="8115">
                  <c:v>231.55</c:v>
                </c:pt>
                <c:pt idx="8116">
                  <c:v>262</c:v>
                </c:pt>
                <c:pt idx="8117">
                  <c:v>264.23</c:v>
                </c:pt>
                <c:pt idx="8118">
                  <c:v>311.07</c:v>
                </c:pt>
                <c:pt idx="8119">
                  <c:v>308</c:v>
                </c:pt>
                <c:pt idx="8120">
                  <c:v>308.62</c:v>
                </c:pt>
                <c:pt idx="8121">
                  <c:v>217.77</c:v>
                </c:pt>
                <c:pt idx="8122">
                  <c:v>297.58</c:v>
                </c:pt>
                <c:pt idx="8123">
                  <c:v>265.13</c:v>
                </c:pt>
                <c:pt idx="8124">
                  <c:v>302.43</c:v>
                </c:pt>
                <c:pt idx="8125">
                  <c:v>306.64999999999998</c:v>
                </c:pt>
                <c:pt idx="8126">
                  <c:v>254.62</c:v>
                </c:pt>
                <c:pt idx="8127">
                  <c:v>227.76</c:v>
                </c:pt>
                <c:pt idx="8128">
                  <c:v>304.02999999999997</c:v>
                </c:pt>
                <c:pt idx="8129">
                  <c:v>219.66</c:v>
                </c:pt>
                <c:pt idx="8130">
                  <c:v>186.66</c:v>
                </c:pt>
                <c:pt idx="8131">
                  <c:v>316.23</c:v>
                </c:pt>
                <c:pt idx="8132">
                  <c:v>357.44</c:v>
                </c:pt>
                <c:pt idx="8133">
                  <c:v>636.9</c:v>
                </c:pt>
                <c:pt idx="8134">
                  <c:v>506.16</c:v>
                </c:pt>
                <c:pt idx="8135">
                  <c:v>393.18</c:v>
                </c:pt>
                <c:pt idx="8136">
                  <c:v>391.5</c:v>
                </c:pt>
                <c:pt idx="8137">
                  <c:v>273.26</c:v>
                </c:pt>
                <c:pt idx="8138">
                  <c:v>195.32</c:v>
                </c:pt>
                <c:pt idx="8139">
                  <c:v>232.46</c:v>
                </c:pt>
                <c:pt idx="8140">
                  <c:v>194.64</c:v>
                </c:pt>
                <c:pt idx="8141">
                  <c:v>247.24</c:v>
                </c:pt>
                <c:pt idx="8142">
                  <c:v>203.96</c:v>
                </c:pt>
                <c:pt idx="8143">
                  <c:v>221.63</c:v>
                </c:pt>
                <c:pt idx="8144">
                  <c:v>178.81</c:v>
                </c:pt>
                <c:pt idx="8145">
                  <c:v>168.27</c:v>
                </c:pt>
                <c:pt idx="8146">
                  <c:v>186.97</c:v>
                </c:pt>
                <c:pt idx="8147">
                  <c:v>240.88</c:v>
                </c:pt>
                <c:pt idx="8148">
                  <c:v>161.38999999999999</c:v>
                </c:pt>
                <c:pt idx="8149">
                  <c:v>168.06</c:v>
                </c:pt>
                <c:pt idx="8150">
                  <c:v>198.69</c:v>
                </c:pt>
                <c:pt idx="8151">
                  <c:v>218.17</c:v>
                </c:pt>
                <c:pt idx="8152">
                  <c:v>283.47000000000003</c:v>
                </c:pt>
                <c:pt idx="8153">
                  <c:v>253.16</c:v>
                </c:pt>
                <c:pt idx="8154">
                  <c:v>203.78</c:v>
                </c:pt>
                <c:pt idx="8155">
                  <c:v>228.64</c:v>
                </c:pt>
                <c:pt idx="8156">
                  <c:v>255.06</c:v>
                </c:pt>
                <c:pt idx="8157">
                  <c:v>178.08</c:v>
                </c:pt>
                <c:pt idx="8158">
                  <c:v>181.67</c:v>
                </c:pt>
                <c:pt idx="8159">
                  <c:v>262.22000000000003</c:v>
                </c:pt>
                <c:pt idx="8160">
                  <c:v>182.76</c:v>
                </c:pt>
                <c:pt idx="8161">
                  <c:v>206.94</c:v>
                </c:pt>
                <c:pt idx="8162">
                  <c:v>317.61</c:v>
                </c:pt>
                <c:pt idx="8163">
                  <c:v>207.61</c:v>
                </c:pt>
                <c:pt idx="8164">
                  <c:v>184.73</c:v>
                </c:pt>
                <c:pt idx="8165">
                  <c:v>172.67</c:v>
                </c:pt>
                <c:pt idx="8166">
                  <c:v>225.55</c:v>
                </c:pt>
                <c:pt idx="8167">
                  <c:v>227.68</c:v>
                </c:pt>
                <c:pt idx="8168">
                  <c:v>319.95999999999998</c:v>
                </c:pt>
                <c:pt idx="8169">
                  <c:v>277.5</c:v>
                </c:pt>
                <c:pt idx="8170">
                  <c:v>323.87</c:v>
                </c:pt>
                <c:pt idx="8171">
                  <c:v>352.95</c:v>
                </c:pt>
                <c:pt idx="8172">
                  <c:v>447.74</c:v>
                </c:pt>
                <c:pt idx="8173">
                  <c:v>497.66</c:v>
                </c:pt>
                <c:pt idx="8174">
                  <c:v>465.26</c:v>
                </c:pt>
                <c:pt idx="8175">
                  <c:v>454.83</c:v>
                </c:pt>
                <c:pt idx="8176">
                  <c:v>450.73</c:v>
                </c:pt>
                <c:pt idx="8177">
                  <c:v>514.33000000000004</c:v>
                </c:pt>
                <c:pt idx="8178">
                  <c:v>454.21</c:v>
                </c:pt>
                <c:pt idx="8179">
                  <c:v>372.13</c:v>
                </c:pt>
                <c:pt idx="8180">
                  <c:v>418.87</c:v>
                </c:pt>
                <c:pt idx="8181">
                  <c:v>388.05</c:v>
                </c:pt>
                <c:pt idx="8182">
                  <c:v>353.08</c:v>
                </c:pt>
                <c:pt idx="8183">
                  <c:v>385.97</c:v>
                </c:pt>
                <c:pt idx="8184">
                  <c:v>444.08</c:v>
                </c:pt>
                <c:pt idx="8185">
                  <c:v>368.19</c:v>
                </c:pt>
                <c:pt idx="8186">
                  <c:v>384.81</c:v>
                </c:pt>
                <c:pt idx="8187">
                  <c:v>451.4</c:v>
                </c:pt>
                <c:pt idx="8188">
                  <c:v>376.11</c:v>
                </c:pt>
                <c:pt idx="8189">
                  <c:v>385.61</c:v>
                </c:pt>
                <c:pt idx="8190">
                  <c:v>283.94</c:v>
                </c:pt>
                <c:pt idx="8191">
                  <c:v>331.04</c:v>
                </c:pt>
                <c:pt idx="8192">
                  <c:v>413.83</c:v>
                </c:pt>
                <c:pt idx="8193">
                  <c:v>387.97</c:v>
                </c:pt>
                <c:pt idx="8194">
                  <c:v>352.69</c:v>
                </c:pt>
                <c:pt idx="8195">
                  <c:v>347.84</c:v>
                </c:pt>
                <c:pt idx="8196">
                  <c:v>397.52</c:v>
                </c:pt>
                <c:pt idx="8197">
                  <c:v>368.46</c:v>
                </c:pt>
                <c:pt idx="8198">
                  <c:v>438.64</c:v>
                </c:pt>
                <c:pt idx="8199">
                  <c:v>380.74</c:v>
                </c:pt>
                <c:pt idx="8200">
                  <c:v>455.04</c:v>
                </c:pt>
                <c:pt idx="8201">
                  <c:v>367.38</c:v>
                </c:pt>
                <c:pt idx="8202">
                  <c:v>320.22000000000003</c:v>
                </c:pt>
                <c:pt idx="8203">
                  <c:v>303.20999999999998</c:v>
                </c:pt>
                <c:pt idx="8204">
                  <c:v>462.6</c:v>
                </c:pt>
                <c:pt idx="8205">
                  <c:v>873.8</c:v>
                </c:pt>
                <c:pt idx="8206">
                  <c:v>978.43</c:v>
                </c:pt>
                <c:pt idx="8207">
                  <c:v>1001.18</c:v>
                </c:pt>
                <c:pt idx="8208">
                  <c:v>800.27</c:v>
                </c:pt>
                <c:pt idx="8209">
                  <c:v>540.12</c:v>
                </c:pt>
                <c:pt idx="8210">
                  <c:v>658.91</c:v>
                </c:pt>
                <c:pt idx="8211">
                  <c:v>791.24</c:v>
                </c:pt>
                <c:pt idx="8212">
                  <c:v>498.96</c:v>
                </c:pt>
                <c:pt idx="8213">
                  <c:v>492.13</c:v>
                </c:pt>
                <c:pt idx="8214">
                  <c:v>269.02999999999997</c:v>
                </c:pt>
                <c:pt idx="8215">
                  <c:v>234.93</c:v>
                </c:pt>
                <c:pt idx="8216">
                  <c:v>242.39</c:v>
                </c:pt>
                <c:pt idx="8217">
                  <c:v>190.92</c:v>
                </c:pt>
                <c:pt idx="8218">
                  <c:v>181.87</c:v>
                </c:pt>
                <c:pt idx="8219">
                  <c:v>190.32</c:v>
                </c:pt>
                <c:pt idx="8220">
                  <c:v>177.79</c:v>
                </c:pt>
                <c:pt idx="8221">
                  <c:v>199.22</c:v>
                </c:pt>
                <c:pt idx="8222">
                  <c:v>209.3</c:v>
                </c:pt>
                <c:pt idx="8223">
                  <c:v>172.05</c:v>
                </c:pt>
                <c:pt idx="8224">
                  <c:v>142.59</c:v>
                </c:pt>
                <c:pt idx="8225">
                  <c:v>191.22</c:v>
                </c:pt>
                <c:pt idx="8226">
                  <c:v>214.24</c:v>
                </c:pt>
                <c:pt idx="8227">
                  <c:v>214.63</c:v>
                </c:pt>
                <c:pt idx="8228">
                  <c:v>212.15</c:v>
                </c:pt>
                <c:pt idx="8229">
                  <c:v>204.07</c:v>
                </c:pt>
                <c:pt idx="8230">
                  <c:v>189.89</c:v>
                </c:pt>
                <c:pt idx="8231">
                  <c:v>170.63</c:v>
                </c:pt>
                <c:pt idx="8232">
                  <c:v>170.61</c:v>
                </c:pt>
                <c:pt idx="8233">
                  <c:v>155.44999999999999</c:v>
                </c:pt>
                <c:pt idx="8234">
                  <c:v>147.16999999999999</c:v>
                </c:pt>
                <c:pt idx="8235">
                  <c:v>160.56</c:v>
                </c:pt>
                <c:pt idx="8236">
                  <c:v>116.49</c:v>
                </c:pt>
                <c:pt idx="8237">
                  <c:v>107.24</c:v>
                </c:pt>
                <c:pt idx="8238">
                  <c:v>119.11</c:v>
                </c:pt>
                <c:pt idx="8239">
                  <c:v>148.85</c:v>
                </c:pt>
                <c:pt idx="8240">
                  <c:v>183.58</c:v>
                </c:pt>
                <c:pt idx="8241">
                  <c:v>168.4</c:v>
                </c:pt>
                <c:pt idx="8242">
                  <c:v>189.2</c:v>
                </c:pt>
                <c:pt idx="8243">
                  <c:v>211.15</c:v>
                </c:pt>
                <c:pt idx="8244">
                  <c:v>230.35</c:v>
                </c:pt>
                <c:pt idx="8245">
                  <c:v>209.61</c:v>
                </c:pt>
                <c:pt idx="8246">
                  <c:v>216.83</c:v>
                </c:pt>
                <c:pt idx="8247">
                  <c:v>251.41</c:v>
                </c:pt>
                <c:pt idx="8248">
                  <c:v>258.88</c:v>
                </c:pt>
                <c:pt idx="8249">
                  <c:v>273.74</c:v>
                </c:pt>
                <c:pt idx="8250">
                  <c:v>267.37</c:v>
                </c:pt>
                <c:pt idx="8251">
                  <c:v>257.44</c:v>
                </c:pt>
                <c:pt idx="8252">
                  <c:v>251.07</c:v>
                </c:pt>
                <c:pt idx="8253">
                  <c:v>235.98</c:v>
                </c:pt>
                <c:pt idx="8254">
                  <c:v>217.81</c:v>
                </c:pt>
                <c:pt idx="8255">
                  <c:v>275.45</c:v>
                </c:pt>
                <c:pt idx="8256">
                  <c:v>753.89</c:v>
                </c:pt>
                <c:pt idx="8257">
                  <c:v>300.43</c:v>
                </c:pt>
                <c:pt idx="8258">
                  <c:v>269.38</c:v>
                </c:pt>
                <c:pt idx="8259">
                  <c:v>318.93</c:v>
                </c:pt>
                <c:pt idx="8260">
                  <c:v>343.54</c:v>
                </c:pt>
                <c:pt idx="8261">
                  <c:v>346.47</c:v>
                </c:pt>
                <c:pt idx="8262">
                  <c:v>339.47</c:v>
                </c:pt>
                <c:pt idx="8263">
                  <c:v>261.58999999999997</c:v>
                </c:pt>
                <c:pt idx="8264">
                  <c:v>229.63</c:v>
                </c:pt>
                <c:pt idx="8265">
                  <c:v>490.04</c:v>
                </c:pt>
                <c:pt idx="8266">
                  <c:v>337.57</c:v>
                </c:pt>
                <c:pt idx="8267">
                  <c:v>343.87</c:v>
                </c:pt>
                <c:pt idx="8268">
                  <c:v>299.75</c:v>
                </c:pt>
                <c:pt idx="8269">
                  <c:v>282.70999999999998</c:v>
                </c:pt>
                <c:pt idx="8270">
                  <c:v>277.83999999999997</c:v>
                </c:pt>
                <c:pt idx="8271">
                  <c:v>291.38</c:v>
                </c:pt>
                <c:pt idx="8272">
                  <c:v>267.02999999999997</c:v>
                </c:pt>
                <c:pt idx="8273">
                  <c:v>224.79</c:v>
                </c:pt>
                <c:pt idx="8274">
                  <c:v>276.85000000000002</c:v>
                </c:pt>
                <c:pt idx="8275">
                  <c:v>264.08</c:v>
                </c:pt>
                <c:pt idx="8276">
                  <c:v>246.48</c:v>
                </c:pt>
                <c:pt idx="8277">
                  <c:v>222.31</c:v>
                </c:pt>
                <c:pt idx="8278">
                  <c:v>183.59</c:v>
                </c:pt>
                <c:pt idx="8279">
                  <c:v>183.33</c:v>
                </c:pt>
                <c:pt idx="8280">
                  <c:v>289.83999999999997</c:v>
                </c:pt>
                <c:pt idx="8281">
                  <c:v>220.26</c:v>
                </c:pt>
                <c:pt idx="8282">
                  <c:v>285.95999999999998</c:v>
                </c:pt>
                <c:pt idx="8283">
                  <c:v>314.67</c:v>
                </c:pt>
                <c:pt idx="8284">
                  <c:v>239.97</c:v>
                </c:pt>
                <c:pt idx="8285">
                  <c:v>231.71</c:v>
                </c:pt>
                <c:pt idx="8286">
                  <c:v>251.58</c:v>
                </c:pt>
                <c:pt idx="8287">
                  <c:v>226.79</c:v>
                </c:pt>
                <c:pt idx="8288">
                  <c:v>259.27999999999997</c:v>
                </c:pt>
                <c:pt idx="8289">
                  <c:v>197.77</c:v>
                </c:pt>
                <c:pt idx="8290">
                  <c:v>232.79</c:v>
                </c:pt>
                <c:pt idx="8291">
                  <c:v>289.37</c:v>
                </c:pt>
                <c:pt idx="8292">
                  <c:v>261.29000000000002</c:v>
                </c:pt>
                <c:pt idx="8293">
                  <c:v>240.85</c:v>
                </c:pt>
                <c:pt idx="8294">
                  <c:v>201.23</c:v>
                </c:pt>
                <c:pt idx="8295">
                  <c:v>215.78</c:v>
                </c:pt>
                <c:pt idx="8296">
                  <c:v>442.55</c:v>
                </c:pt>
                <c:pt idx="8297">
                  <c:v>450.87</c:v>
                </c:pt>
                <c:pt idx="8298">
                  <c:v>269.35000000000002</c:v>
                </c:pt>
                <c:pt idx="8299">
                  <c:v>269.98</c:v>
                </c:pt>
                <c:pt idx="8300">
                  <c:v>241.04</c:v>
                </c:pt>
                <c:pt idx="8301">
                  <c:v>261.19</c:v>
                </c:pt>
                <c:pt idx="8302">
                  <c:v>197.57</c:v>
                </c:pt>
                <c:pt idx="8303">
                  <c:v>203.4</c:v>
                </c:pt>
                <c:pt idx="8304">
                  <c:v>121.92</c:v>
                </c:pt>
                <c:pt idx="8305">
                  <c:v>221.13</c:v>
                </c:pt>
                <c:pt idx="8306">
                  <c:v>162.38999999999999</c:v>
                </c:pt>
                <c:pt idx="8307">
                  <c:v>183.98</c:v>
                </c:pt>
                <c:pt idx="8308">
                  <c:v>171.53</c:v>
                </c:pt>
                <c:pt idx="8309">
                  <c:v>142.03</c:v>
                </c:pt>
                <c:pt idx="8310">
                  <c:v>155.94999999999999</c:v>
                </c:pt>
                <c:pt idx="8311">
                  <c:v>168.21</c:v>
                </c:pt>
                <c:pt idx="8312">
                  <c:v>220.89</c:v>
                </c:pt>
                <c:pt idx="8313">
                  <c:v>202.18</c:v>
                </c:pt>
                <c:pt idx="8314">
                  <c:v>188.79</c:v>
                </c:pt>
                <c:pt idx="8315">
                  <c:v>202.54</c:v>
                </c:pt>
                <c:pt idx="8316">
                  <c:v>188.94</c:v>
                </c:pt>
                <c:pt idx="8317">
                  <c:v>197.43</c:v>
                </c:pt>
                <c:pt idx="8318">
                  <c:v>250.26</c:v>
                </c:pt>
                <c:pt idx="8319">
                  <c:v>265.3</c:v>
                </c:pt>
                <c:pt idx="8320">
                  <c:v>221.54</c:v>
                </c:pt>
                <c:pt idx="8321">
                  <c:v>256.77</c:v>
                </c:pt>
                <c:pt idx="8322">
                  <c:v>244.53</c:v>
                </c:pt>
                <c:pt idx="8323">
                  <c:v>267.95999999999998</c:v>
                </c:pt>
                <c:pt idx="8324">
                  <c:v>192.25</c:v>
                </c:pt>
                <c:pt idx="8325">
                  <c:v>226.81</c:v>
                </c:pt>
                <c:pt idx="8326">
                  <c:v>235.26</c:v>
                </c:pt>
                <c:pt idx="8327">
                  <c:v>214.52</c:v>
                </c:pt>
                <c:pt idx="8328">
                  <c:v>228.87</c:v>
                </c:pt>
                <c:pt idx="8329">
                  <c:v>292.7</c:v>
                </c:pt>
                <c:pt idx="8330">
                  <c:v>305.27</c:v>
                </c:pt>
                <c:pt idx="8331">
                  <c:v>236.46</c:v>
                </c:pt>
                <c:pt idx="8332">
                  <c:v>230.42</c:v>
                </c:pt>
                <c:pt idx="8333">
                  <c:v>225</c:v>
                </c:pt>
                <c:pt idx="8334">
                  <c:v>234.28</c:v>
                </c:pt>
                <c:pt idx="8335">
                  <c:v>189.76</c:v>
                </c:pt>
                <c:pt idx="8336">
                  <c:v>154.30000000000001</c:v>
                </c:pt>
                <c:pt idx="8337">
                  <c:v>230.83</c:v>
                </c:pt>
                <c:pt idx="8338">
                  <c:v>201.35</c:v>
                </c:pt>
                <c:pt idx="8339">
                  <c:v>253.73</c:v>
                </c:pt>
                <c:pt idx="8340">
                  <c:v>251.92</c:v>
                </c:pt>
                <c:pt idx="8341">
                  <c:v>270.83999999999997</c:v>
                </c:pt>
                <c:pt idx="8342">
                  <c:v>299.19</c:v>
                </c:pt>
                <c:pt idx="8343">
                  <c:v>176.28</c:v>
                </c:pt>
                <c:pt idx="8344">
                  <c:v>139.94999999999999</c:v>
                </c:pt>
                <c:pt idx="8345">
                  <c:v>186.54</c:v>
                </c:pt>
                <c:pt idx="8346">
                  <c:v>191.35</c:v>
                </c:pt>
                <c:pt idx="8347">
                  <c:v>320.83</c:v>
                </c:pt>
                <c:pt idx="8348">
                  <c:v>424.74</c:v>
                </c:pt>
                <c:pt idx="8349">
                  <c:v>284</c:v>
                </c:pt>
                <c:pt idx="8350">
                  <c:v>407.03</c:v>
                </c:pt>
                <c:pt idx="8351">
                  <c:v>103.6</c:v>
                </c:pt>
                <c:pt idx="8352">
                  <c:v>148.91</c:v>
                </c:pt>
                <c:pt idx="8353">
                  <c:v>168.14</c:v>
                </c:pt>
                <c:pt idx="8354">
                  <c:v>195.81</c:v>
                </c:pt>
                <c:pt idx="8355">
                  <c:v>137.94999999999999</c:v>
                </c:pt>
                <c:pt idx="8356">
                  <c:v>146.32</c:v>
                </c:pt>
                <c:pt idx="8357">
                  <c:v>81.97</c:v>
                </c:pt>
                <c:pt idx="8358">
                  <c:v>151.16999999999999</c:v>
                </c:pt>
                <c:pt idx="8359">
                  <c:v>256.62</c:v>
                </c:pt>
                <c:pt idx="8360">
                  <c:v>287.38</c:v>
                </c:pt>
                <c:pt idx="8361">
                  <c:v>325.57</c:v>
                </c:pt>
                <c:pt idx="8362">
                  <c:v>217.22</c:v>
                </c:pt>
                <c:pt idx="8363">
                  <c:v>170.83</c:v>
                </c:pt>
                <c:pt idx="8364">
                  <c:v>191.92</c:v>
                </c:pt>
                <c:pt idx="8365">
                  <c:v>322.06</c:v>
                </c:pt>
                <c:pt idx="8366">
                  <c:v>394.63</c:v>
                </c:pt>
                <c:pt idx="8367">
                  <c:v>389.5</c:v>
                </c:pt>
                <c:pt idx="8368">
                  <c:v>503.73</c:v>
                </c:pt>
                <c:pt idx="8369">
                  <c:v>267.22000000000003</c:v>
                </c:pt>
                <c:pt idx="8370">
                  <c:v>314.54000000000002</c:v>
                </c:pt>
                <c:pt idx="8371">
                  <c:v>292.27999999999997</c:v>
                </c:pt>
                <c:pt idx="8372">
                  <c:v>289.33999999999997</c:v>
                </c:pt>
                <c:pt idx="8373">
                  <c:v>280.43</c:v>
                </c:pt>
                <c:pt idx="8374">
                  <c:v>345.62</c:v>
                </c:pt>
                <c:pt idx="8375">
                  <c:v>418.21</c:v>
                </c:pt>
                <c:pt idx="8376">
                  <c:v>444.1</c:v>
                </c:pt>
                <c:pt idx="8377">
                  <c:v>400.05</c:v>
                </c:pt>
                <c:pt idx="8378">
                  <c:v>397.48</c:v>
                </c:pt>
                <c:pt idx="8379">
                  <c:v>688.71</c:v>
                </c:pt>
                <c:pt idx="8380">
                  <c:v>919.54</c:v>
                </c:pt>
                <c:pt idx="8381">
                  <c:v>878.43</c:v>
                </c:pt>
                <c:pt idx="8382">
                  <c:v>745.91</c:v>
                </c:pt>
                <c:pt idx="8383">
                  <c:v>660.27</c:v>
                </c:pt>
                <c:pt idx="8384">
                  <c:v>605.88</c:v>
                </c:pt>
                <c:pt idx="8385">
                  <c:v>474.73</c:v>
                </c:pt>
                <c:pt idx="8386">
                  <c:v>607.64</c:v>
                </c:pt>
                <c:pt idx="8387">
                  <c:v>406.14</c:v>
                </c:pt>
                <c:pt idx="8388">
                  <c:v>371.62</c:v>
                </c:pt>
                <c:pt idx="8389">
                  <c:v>465.95</c:v>
                </c:pt>
                <c:pt idx="8390">
                  <c:v>349.49</c:v>
                </c:pt>
                <c:pt idx="8391">
                  <c:v>324.70999999999998</c:v>
                </c:pt>
                <c:pt idx="8392">
                  <c:v>340.36</c:v>
                </c:pt>
                <c:pt idx="8393">
                  <c:v>253.66</c:v>
                </c:pt>
                <c:pt idx="8394">
                  <c:v>333.69</c:v>
                </c:pt>
                <c:pt idx="8395">
                  <c:v>289.02</c:v>
                </c:pt>
                <c:pt idx="8396">
                  <c:v>300.12</c:v>
                </c:pt>
                <c:pt idx="8397">
                  <c:v>355.47</c:v>
                </c:pt>
                <c:pt idx="8398">
                  <c:v>318.57</c:v>
                </c:pt>
                <c:pt idx="8399">
                  <c:v>258.98</c:v>
                </c:pt>
                <c:pt idx="8400">
                  <c:v>279.29000000000002</c:v>
                </c:pt>
                <c:pt idx="8401">
                  <c:v>294.57</c:v>
                </c:pt>
                <c:pt idx="8402">
                  <c:v>205.44</c:v>
                </c:pt>
                <c:pt idx="8403">
                  <c:v>264.75</c:v>
                </c:pt>
                <c:pt idx="8404">
                  <c:v>314.29000000000002</c:v>
                </c:pt>
                <c:pt idx="8405">
                  <c:v>239.59</c:v>
                </c:pt>
                <c:pt idx="8406">
                  <c:v>343.41</c:v>
                </c:pt>
                <c:pt idx="8407">
                  <c:v>644.95000000000005</c:v>
                </c:pt>
                <c:pt idx="8408">
                  <c:v>592.32000000000005</c:v>
                </c:pt>
                <c:pt idx="8409">
                  <c:v>720.94</c:v>
                </c:pt>
                <c:pt idx="8410">
                  <c:v>942.21</c:v>
                </c:pt>
                <c:pt idx="8411">
                  <c:v>417.06</c:v>
                </c:pt>
                <c:pt idx="8412">
                  <c:v>366.2</c:v>
                </c:pt>
                <c:pt idx="8413">
                  <c:v>451.75</c:v>
                </c:pt>
                <c:pt idx="8414">
                  <c:v>461.65</c:v>
                </c:pt>
                <c:pt idx="8415">
                  <c:v>379.85</c:v>
                </c:pt>
                <c:pt idx="8416">
                  <c:v>312.86</c:v>
                </c:pt>
                <c:pt idx="8417">
                  <c:v>317.01</c:v>
                </c:pt>
                <c:pt idx="8418">
                  <c:v>285.8</c:v>
                </c:pt>
                <c:pt idx="8419">
                  <c:v>350.99</c:v>
                </c:pt>
                <c:pt idx="8420">
                  <c:v>371.1</c:v>
                </c:pt>
                <c:pt idx="8421">
                  <c:v>296.22000000000003</c:v>
                </c:pt>
                <c:pt idx="8422">
                  <c:v>306.5</c:v>
                </c:pt>
                <c:pt idx="8423">
                  <c:v>386.9</c:v>
                </c:pt>
                <c:pt idx="8424">
                  <c:v>329.97</c:v>
                </c:pt>
                <c:pt idx="8425">
                  <c:v>378.85</c:v>
                </c:pt>
                <c:pt idx="8426">
                  <c:v>600.79</c:v>
                </c:pt>
                <c:pt idx="8427">
                  <c:v>415.58</c:v>
                </c:pt>
                <c:pt idx="8428">
                  <c:v>801.01</c:v>
                </c:pt>
                <c:pt idx="8429">
                  <c:v>531.70000000000005</c:v>
                </c:pt>
                <c:pt idx="8430">
                  <c:v>401.03</c:v>
                </c:pt>
                <c:pt idx="8431">
                  <c:v>367.69</c:v>
                </c:pt>
                <c:pt idx="8432">
                  <c:v>305.72000000000003</c:v>
                </c:pt>
                <c:pt idx="8433">
                  <c:v>327.01</c:v>
                </c:pt>
                <c:pt idx="8434">
                  <c:v>611.1</c:v>
                </c:pt>
                <c:pt idx="8435">
                  <c:v>657.82</c:v>
                </c:pt>
                <c:pt idx="8436">
                  <c:v>508.68</c:v>
                </c:pt>
                <c:pt idx="8437">
                  <c:v>392.81</c:v>
                </c:pt>
                <c:pt idx="8438">
                  <c:v>411.3</c:v>
                </c:pt>
                <c:pt idx="8439">
                  <c:v>397.9</c:v>
                </c:pt>
                <c:pt idx="8440">
                  <c:v>486.15</c:v>
                </c:pt>
                <c:pt idx="8441">
                  <c:v>386.93</c:v>
                </c:pt>
                <c:pt idx="8442">
                  <c:v>377.39</c:v>
                </c:pt>
                <c:pt idx="8443">
                  <c:v>322.47000000000003</c:v>
                </c:pt>
                <c:pt idx="8444">
                  <c:v>338.01</c:v>
                </c:pt>
                <c:pt idx="8445">
                  <c:v>402.05</c:v>
                </c:pt>
                <c:pt idx="8446">
                  <c:v>424.78</c:v>
                </c:pt>
                <c:pt idx="8447">
                  <c:v>412.4</c:v>
                </c:pt>
                <c:pt idx="8448">
                  <c:v>363.11</c:v>
                </c:pt>
                <c:pt idx="8449">
                  <c:v>409.45</c:v>
                </c:pt>
                <c:pt idx="8450">
                  <c:v>400.69</c:v>
                </c:pt>
                <c:pt idx="8451">
                  <c:v>415.05</c:v>
                </c:pt>
                <c:pt idx="8452">
                  <c:v>395.53</c:v>
                </c:pt>
                <c:pt idx="8453">
                  <c:v>284.3</c:v>
                </c:pt>
                <c:pt idx="8454">
                  <c:v>337.13</c:v>
                </c:pt>
                <c:pt idx="8455">
                  <c:v>259.14999999999998</c:v>
                </c:pt>
                <c:pt idx="8456">
                  <c:v>269.85000000000002</c:v>
                </c:pt>
                <c:pt idx="8457">
                  <c:v>278.01</c:v>
                </c:pt>
                <c:pt idx="8458">
                  <c:v>273.64</c:v>
                </c:pt>
                <c:pt idx="8459">
                  <c:v>302.68</c:v>
                </c:pt>
                <c:pt idx="8460">
                  <c:v>247.33</c:v>
                </c:pt>
                <c:pt idx="8461">
                  <c:v>235.72</c:v>
                </c:pt>
                <c:pt idx="8462">
                  <c:v>168.95</c:v>
                </c:pt>
                <c:pt idx="8463">
                  <c:v>178.21</c:v>
                </c:pt>
                <c:pt idx="8464">
                  <c:v>190.63</c:v>
                </c:pt>
                <c:pt idx="8465">
                  <c:v>197.13</c:v>
                </c:pt>
                <c:pt idx="8466">
                  <c:v>205.59</c:v>
                </c:pt>
                <c:pt idx="8467">
                  <c:v>187.02</c:v>
                </c:pt>
                <c:pt idx="8468">
                  <c:v>197.44</c:v>
                </c:pt>
                <c:pt idx="8469">
                  <c:v>214.03</c:v>
                </c:pt>
                <c:pt idx="8470">
                  <c:v>183.13</c:v>
                </c:pt>
                <c:pt idx="8471">
                  <c:v>201.71</c:v>
                </c:pt>
                <c:pt idx="8472">
                  <c:v>183.33</c:v>
                </c:pt>
                <c:pt idx="8473">
                  <c:v>161</c:v>
                </c:pt>
                <c:pt idx="8474">
                  <c:v>160.47999999999999</c:v>
                </c:pt>
                <c:pt idx="8475">
                  <c:v>166.83</c:v>
                </c:pt>
                <c:pt idx="8476">
                  <c:v>156.44999999999999</c:v>
                </c:pt>
                <c:pt idx="8477">
                  <c:v>134.18</c:v>
                </c:pt>
                <c:pt idx="8478">
                  <c:v>73.75</c:v>
                </c:pt>
                <c:pt idx="8479">
                  <c:v>104</c:v>
                </c:pt>
                <c:pt idx="8480">
                  <c:v>117.56</c:v>
                </c:pt>
                <c:pt idx="8481">
                  <c:v>147.24</c:v>
                </c:pt>
                <c:pt idx="8482">
                  <c:v>129.13</c:v>
                </c:pt>
                <c:pt idx="8483">
                  <c:v>173.61</c:v>
                </c:pt>
                <c:pt idx="8484">
                  <c:v>163.76</c:v>
                </c:pt>
                <c:pt idx="8485">
                  <c:v>182.78</c:v>
                </c:pt>
                <c:pt idx="8486">
                  <c:v>236.08</c:v>
                </c:pt>
                <c:pt idx="8487">
                  <c:v>236.08</c:v>
                </c:pt>
                <c:pt idx="8488">
                  <c:v>163.49</c:v>
                </c:pt>
                <c:pt idx="8489">
                  <c:v>268.32</c:v>
                </c:pt>
                <c:pt idx="8490">
                  <c:v>320.33999999999997</c:v>
                </c:pt>
                <c:pt idx="8491">
                  <c:v>378.22</c:v>
                </c:pt>
                <c:pt idx="8492">
                  <c:v>142.47</c:v>
                </c:pt>
                <c:pt idx="8493">
                  <c:v>198.81</c:v>
                </c:pt>
                <c:pt idx="8494">
                  <c:v>153.63999999999999</c:v>
                </c:pt>
                <c:pt idx="8495">
                  <c:v>158.35</c:v>
                </c:pt>
                <c:pt idx="8496">
                  <c:v>112.71</c:v>
                </c:pt>
                <c:pt idx="8497">
                  <c:v>66.03</c:v>
                </c:pt>
                <c:pt idx="8498">
                  <c:v>44.41</c:v>
                </c:pt>
                <c:pt idx="8499">
                  <c:v>28.26</c:v>
                </c:pt>
                <c:pt idx="8500">
                  <c:v>30.99</c:v>
                </c:pt>
                <c:pt idx="8501">
                  <c:v>39.950000000000003</c:v>
                </c:pt>
                <c:pt idx="8502">
                  <c:v>49.5</c:v>
                </c:pt>
                <c:pt idx="8503">
                  <c:v>37.35</c:v>
                </c:pt>
                <c:pt idx="8504">
                  <c:v>39.76</c:v>
                </c:pt>
                <c:pt idx="8505">
                  <c:v>49.44</c:v>
                </c:pt>
                <c:pt idx="8506">
                  <c:v>41.99</c:v>
                </c:pt>
                <c:pt idx="8507">
                  <c:v>55.73</c:v>
                </c:pt>
                <c:pt idx="8508">
                  <c:v>63.28</c:v>
                </c:pt>
                <c:pt idx="8509">
                  <c:v>57.86</c:v>
                </c:pt>
                <c:pt idx="8510">
                  <c:v>53.68</c:v>
                </c:pt>
                <c:pt idx="8511">
                  <c:v>39.5</c:v>
                </c:pt>
                <c:pt idx="8512">
                  <c:v>37.58</c:v>
                </c:pt>
                <c:pt idx="8513">
                  <c:v>54.64</c:v>
                </c:pt>
                <c:pt idx="8514">
                  <c:v>37.9</c:v>
                </c:pt>
                <c:pt idx="8515">
                  <c:v>102.49</c:v>
                </c:pt>
                <c:pt idx="8516">
                  <c:v>319.13</c:v>
                </c:pt>
                <c:pt idx="8517">
                  <c:v>152.29</c:v>
                </c:pt>
                <c:pt idx="8518">
                  <c:v>113.61</c:v>
                </c:pt>
                <c:pt idx="8519">
                  <c:v>121.91</c:v>
                </c:pt>
                <c:pt idx="8520">
                  <c:v>101.5</c:v>
                </c:pt>
                <c:pt idx="8521">
                  <c:v>145.25</c:v>
                </c:pt>
                <c:pt idx="8522">
                  <c:v>119.79</c:v>
                </c:pt>
                <c:pt idx="8523">
                  <c:v>222.97</c:v>
                </c:pt>
                <c:pt idx="8524">
                  <c:v>231.07</c:v>
                </c:pt>
                <c:pt idx="8525">
                  <c:v>135.63999999999999</c:v>
                </c:pt>
                <c:pt idx="8526">
                  <c:v>116.05</c:v>
                </c:pt>
                <c:pt idx="8527">
                  <c:v>121.1</c:v>
                </c:pt>
                <c:pt idx="8528">
                  <c:v>118.91</c:v>
                </c:pt>
                <c:pt idx="8529">
                  <c:v>100.01</c:v>
                </c:pt>
                <c:pt idx="8530">
                  <c:v>105.65</c:v>
                </c:pt>
                <c:pt idx="8531">
                  <c:v>108.91</c:v>
                </c:pt>
                <c:pt idx="8532">
                  <c:v>108.71</c:v>
                </c:pt>
                <c:pt idx="8533">
                  <c:v>124.24</c:v>
                </c:pt>
                <c:pt idx="8534">
                  <c:v>111.55</c:v>
                </c:pt>
                <c:pt idx="8535">
                  <c:v>126.8</c:v>
                </c:pt>
                <c:pt idx="8536">
                  <c:v>127.8</c:v>
                </c:pt>
                <c:pt idx="8537">
                  <c:v>184.43</c:v>
                </c:pt>
                <c:pt idx="8538">
                  <c:v>171.28</c:v>
                </c:pt>
                <c:pt idx="8539">
                  <c:v>140.31</c:v>
                </c:pt>
                <c:pt idx="8540">
                  <c:v>152.35</c:v>
                </c:pt>
                <c:pt idx="8541">
                  <c:v>149.03</c:v>
                </c:pt>
                <c:pt idx="8542">
                  <c:v>152.11000000000001</c:v>
                </c:pt>
                <c:pt idx="8543">
                  <c:v>168.81</c:v>
                </c:pt>
                <c:pt idx="8544">
                  <c:v>161.36000000000001</c:v>
                </c:pt>
                <c:pt idx="8545">
                  <c:v>196.29</c:v>
                </c:pt>
                <c:pt idx="8546">
                  <c:v>164.58</c:v>
                </c:pt>
                <c:pt idx="8547">
                  <c:v>193.57</c:v>
                </c:pt>
                <c:pt idx="8548">
                  <c:v>126.28</c:v>
                </c:pt>
                <c:pt idx="8549">
                  <c:v>118.59</c:v>
                </c:pt>
                <c:pt idx="8550">
                  <c:v>406.66</c:v>
                </c:pt>
                <c:pt idx="8551">
                  <c:v>287.68</c:v>
                </c:pt>
                <c:pt idx="8552">
                  <c:v>276.44</c:v>
                </c:pt>
                <c:pt idx="8553">
                  <c:v>243.55</c:v>
                </c:pt>
                <c:pt idx="8554">
                  <c:v>273.23</c:v>
                </c:pt>
                <c:pt idx="8555">
                  <c:v>254.24</c:v>
                </c:pt>
                <c:pt idx="8556">
                  <c:v>252.93</c:v>
                </c:pt>
                <c:pt idx="8557">
                  <c:v>237.9</c:v>
                </c:pt>
                <c:pt idx="8558">
                  <c:v>209.93</c:v>
                </c:pt>
                <c:pt idx="8559">
                  <c:v>170.91</c:v>
                </c:pt>
                <c:pt idx="8560">
                  <c:v>193.07</c:v>
                </c:pt>
                <c:pt idx="8561">
                  <c:v>254.29</c:v>
                </c:pt>
                <c:pt idx="8562">
                  <c:v>182.03</c:v>
                </c:pt>
                <c:pt idx="8563">
                  <c:v>153.93</c:v>
                </c:pt>
                <c:pt idx="8564">
                  <c:v>172.58</c:v>
                </c:pt>
                <c:pt idx="8565">
                  <c:v>165.64</c:v>
                </c:pt>
                <c:pt idx="8566">
                  <c:v>134.94999999999999</c:v>
                </c:pt>
                <c:pt idx="8567">
                  <c:v>137.6</c:v>
                </c:pt>
                <c:pt idx="8568">
                  <c:v>245.05</c:v>
                </c:pt>
                <c:pt idx="8569">
                  <c:v>222.99</c:v>
                </c:pt>
                <c:pt idx="8570">
                  <c:v>214.06</c:v>
                </c:pt>
                <c:pt idx="8571">
                  <c:v>162.11000000000001</c:v>
                </c:pt>
                <c:pt idx="8572">
                  <c:v>183.14</c:v>
                </c:pt>
                <c:pt idx="8573">
                  <c:v>180.78</c:v>
                </c:pt>
                <c:pt idx="8574">
                  <c:v>167.27</c:v>
                </c:pt>
                <c:pt idx="8575">
                  <c:v>223.23</c:v>
                </c:pt>
                <c:pt idx="8576">
                  <c:v>127.55</c:v>
                </c:pt>
                <c:pt idx="8577">
                  <c:v>656.79</c:v>
                </c:pt>
                <c:pt idx="8578">
                  <c:v>376.98</c:v>
                </c:pt>
                <c:pt idx="8579">
                  <c:v>439.35</c:v>
                </c:pt>
                <c:pt idx="8580">
                  <c:v>435.3</c:v>
                </c:pt>
                <c:pt idx="8581">
                  <c:v>428.44</c:v>
                </c:pt>
                <c:pt idx="8582">
                  <c:v>612.66999999999996</c:v>
                </c:pt>
                <c:pt idx="8583">
                  <c:v>762.3</c:v>
                </c:pt>
                <c:pt idx="8584">
                  <c:v>859.45</c:v>
                </c:pt>
                <c:pt idx="8585">
                  <c:v>729.59</c:v>
                </c:pt>
                <c:pt idx="8586">
                  <c:v>664.77</c:v>
                </c:pt>
                <c:pt idx="8587">
                  <c:v>492.4</c:v>
                </c:pt>
                <c:pt idx="8588">
                  <c:v>487.66</c:v>
                </c:pt>
                <c:pt idx="8589">
                  <c:v>422.3</c:v>
                </c:pt>
                <c:pt idx="8590">
                  <c:v>475.97</c:v>
                </c:pt>
                <c:pt idx="8591">
                  <c:v>500.21</c:v>
                </c:pt>
                <c:pt idx="8592">
                  <c:v>676.39</c:v>
                </c:pt>
                <c:pt idx="8593">
                  <c:v>529.41</c:v>
                </c:pt>
                <c:pt idx="8594">
                  <c:v>578.39</c:v>
                </c:pt>
                <c:pt idx="8595">
                  <c:v>574.22</c:v>
                </c:pt>
                <c:pt idx="8596">
                  <c:v>510.78</c:v>
                </c:pt>
                <c:pt idx="8597">
                  <c:v>435.25</c:v>
                </c:pt>
                <c:pt idx="8598">
                  <c:v>233.96</c:v>
                </c:pt>
                <c:pt idx="8599">
                  <c:v>314.74</c:v>
                </c:pt>
                <c:pt idx="8600">
                  <c:v>321.11</c:v>
                </c:pt>
                <c:pt idx="8601">
                  <c:v>301.18</c:v>
                </c:pt>
                <c:pt idx="8602">
                  <c:v>254.81</c:v>
                </c:pt>
                <c:pt idx="8603">
                  <c:v>233.64</c:v>
                </c:pt>
                <c:pt idx="8604">
                  <c:v>271.02</c:v>
                </c:pt>
                <c:pt idx="8605">
                  <c:v>199.88</c:v>
                </c:pt>
                <c:pt idx="8606">
                  <c:v>144.72999999999999</c:v>
                </c:pt>
                <c:pt idx="8607">
                  <c:v>158.09</c:v>
                </c:pt>
                <c:pt idx="8608">
                  <c:v>120.09</c:v>
                </c:pt>
                <c:pt idx="8609">
                  <c:v>144.84</c:v>
                </c:pt>
                <c:pt idx="8610">
                  <c:v>134.81</c:v>
                </c:pt>
                <c:pt idx="8611">
                  <c:v>141.06</c:v>
                </c:pt>
                <c:pt idx="8612">
                  <c:v>148.08000000000001</c:v>
                </c:pt>
                <c:pt idx="8613">
                  <c:v>151.69999999999999</c:v>
                </c:pt>
                <c:pt idx="8614">
                  <c:v>149.65</c:v>
                </c:pt>
                <c:pt idx="8615">
                  <c:v>172.68</c:v>
                </c:pt>
                <c:pt idx="8616">
                  <c:v>173.59</c:v>
                </c:pt>
                <c:pt idx="8617">
                  <c:v>265.14999999999998</c:v>
                </c:pt>
                <c:pt idx="8618">
                  <c:v>218.22</c:v>
                </c:pt>
                <c:pt idx="8619">
                  <c:v>609.38</c:v>
                </c:pt>
                <c:pt idx="8620">
                  <c:v>122.27</c:v>
                </c:pt>
                <c:pt idx="8621">
                  <c:v>130.91999999999999</c:v>
                </c:pt>
                <c:pt idx="8622">
                  <c:v>132.16</c:v>
                </c:pt>
                <c:pt idx="8623">
                  <c:v>115.97</c:v>
                </c:pt>
                <c:pt idx="8624">
                  <c:v>131.02000000000001</c:v>
                </c:pt>
                <c:pt idx="8625">
                  <c:v>116.3</c:v>
                </c:pt>
                <c:pt idx="8626">
                  <c:v>111.18</c:v>
                </c:pt>
                <c:pt idx="8627">
                  <c:v>112.72</c:v>
                </c:pt>
                <c:pt idx="8628">
                  <c:v>109.14</c:v>
                </c:pt>
                <c:pt idx="8629">
                  <c:v>130.19999999999999</c:v>
                </c:pt>
                <c:pt idx="8630">
                  <c:v>100.98</c:v>
                </c:pt>
                <c:pt idx="8631">
                  <c:v>118.64</c:v>
                </c:pt>
                <c:pt idx="8632">
                  <c:v>118.67</c:v>
                </c:pt>
                <c:pt idx="8633">
                  <c:v>129.04</c:v>
                </c:pt>
                <c:pt idx="8634">
                  <c:v>155.85</c:v>
                </c:pt>
                <c:pt idx="8635">
                  <c:v>138.87</c:v>
                </c:pt>
                <c:pt idx="8636">
                  <c:v>127.79</c:v>
                </c:pt>
                <c:pt idx="8637">
                  <c:v>138.5</c:v>
                </c:pt>
                <c:pt idx="8638">
                  <c:v>157.96</c:v>
                </c:pt>
                <c:pt idx="8639">
                  <c:v>116.36</c:v>
                </c:pt>
                <c:pt idx="8640">
                  <c:v>140.46</c:v>
                </c:pt>
                <c:pt idx="8641">
                  <c:v>161.37</c:v>
                </c:pt>
                <c:pt idx="8642">
                  <c:v>143.35</c:v>
                </c:pt>
                <c:pt idx="8643">
                  <c:v>418.85</c:v>
                </c:pt>
                <c:pt idx="8644">
                  <c:v>216.05</c:v>
                </c:pt>
                <c:pt idx="8645">
                  <c:v>191.29</c:v>
                </c:pt>
                <c:pt idx="8646">
                  <c:v>198.67</c:v>
                </c:pt>
                <c:pt idx="8647">
                  <c:v>222.5</c:v>
                </c:pt>
                <c:pt idx="8648">
                  <c:v>182.44</c:v>
                </c:pt>
                <c:pt idx="8649">
                  <c:v>201.63</c:v>
                </c:pt>
                <c:pt idx="8650">
                  <c:v>219.28</c:v>
                </c:pt>
                <c:pt idx="8651">
                  <c:v>224.57</c:v>
                </c:pt>
                <c:pt idx="8652">
                  <c:v>277.41000000000003</c:v>
                </c:pt>
                <c:pt idx="8653">
                  <c:v>229.43</c:v>
                </c:pt>
                <c:pt idx="8654">
                  <c:v>197.41</c:v>
                </c:pt>
                <c:pt idx="8655">
                  <c:v>156.93</c:v>
                </c:pt>
                <c:pt idx="8656">
                  <c:v>178</c:v>
                </c:pt>
                <c:pt idx="8657">
                  <c:v>216.54</c:v>
                </c:pt>
                <c:pt idx="8658">
                  <c:v>491.03</c:v>
                </c:pt>
                <c:pt idx="8659">
                  <c:v>523.54</c:v>
                </c:pt>
                <c:pt idx="8660">
                  <c:v>170.92</c:v>
                </c:pt>
                <c:pt idx="8661">
                  <c:v>250.73</c:v>
                </c:pt>
                <c:pt idx="8662">
                  <c:v>180.37</c:v>
                </c:pt>
                <c:pt idx="8663">
                  <c:v>245.73</c:v>
                </c:pt>
                <c:pt idx="8664">
                  <c:v>207.86</c:v>
                </c:pt>
                <c:pt idx="8665">
                  <c:v>264.33</c:v>
                </c:pt>
                <c:pt idx="8666">
                  <c:v>323.29000000000002</c:v>
                </c:pt>
                <c:pt idx="8667">
                  <c:v>495.4</c:v>
                </c:pt>
                <c:pt idx="8668">
                  <c:v>371.77</c:v>
                </c:pt>
                <c:pt idx="8669">
                  <c:v>756.92</c:v>
                </c:pt>
                <c:pt idx="8670">
                  <c:v>890.62</c:v>
                </c:pt>
                <c:pt idx="8671">
                  <c:v>442.55</c:v>
                </c:pt>
                <c:pt idx="8672">
                  <c:v>324.61</c:v>
                </c:pt>
                <c:pt idx="8673">
                  <c:v>238.08</c:v>
                </c:pt>
                <c:pt idx="8674">
                  <c:v>304.44</c:v>
                </c:pt>
                <c:pt idx="8675">
                  <c:v>326.39999999999998</c:v>
                </c:pt>
                <c:pt idx="8676">
                  <c:v>230.1</c:v>
                </c:pt>
                <c:pt idx="8677">
                  <c:v>179.21</c:v>
                </c:pt>
                <c:pt idx="8678">
                  <c:v>197.64</c:v>
                </c:pt>
                <c:pt idx="8679">
                  <c:v>208.64</c:v>
                </c:pt>
                <c:pt idx="8680">
                  <c:v>194.53</c:v>
                </c:pt>
                <c:pt idx="8681">
                  <c:v>250.36</c:v>
                </c:pt>
                <c:pt idx="8682">
                  <c:v>258.64999999999998</c:v>
                </c:pt>
                <c:pt idx="8683">
                  <c:v>282.95999999999998</c:v>
                </c:pt>
                <c:pt idx="8684">
                  <c:v>263.89</c:v>
                </c:pt>
                <c:pt idx="8685">
                  <c:v>231.67</c:v>
                </c:pt>
                <c:pt idx="8686">
                  <c:v>221.39</c:v>
                </c:pt>
                <c:pt idx="8687">
                  <c:v>219.26</c:v>
                </c:pt>
                <c:pt idx="8688">
                  <c:v>261.14999999999998</c:v>
                </c:pt>
                <c:pt idx="8689">
                  <c:v>455.35</c:v>
                </c:pt>
                <c:pt idx="8690">
                  <c:v>593.72</c:v>
                </c:pt>
                <c:pt idx="8691">
                  <c:v>452.8</c:v>
                </c:pt>
                <c:pt idx="8692">
                  <c:v>426.44</c:v>
                </c:pt>
                <c:pt idx="8693">
                  <c:v>416.97</c:v>
                </c:pt>
                <c:pt idx="8694">
                  <c:v>365.68</c:v>
                </c:pt>
                <c:pt idx="8695">
                  <c:v>398.8</c:v>
                </c:pt>
                <c:pt idx="8696">
                  <c:v>352.75</c:v>
                </c:pt>
                <c:pt idx="8697">
                  <c:v>262.58999999999997</c:v>
                </c:pt>
                <c:pt idx="8698">
                  <c:v>265.33</c:v>
                </c:pt>
                <c:pt idx="8699">
                  <c:v>212.32</c:v>
                </c:pt>
                <c:pt idx="8700">
                  <c:v>199.29</c:v>
                </c:pt>
                <c:pt idx="8701">
                  <c:v>208.91</c:v>
                </c:pt>
                <c:pt idx="8702">
                  <c:v>217.56</c:v>
                </c:pt>
                <c:pt idx="8703">
                  <c:v>232.09</c:v>
                </c:pt>
                <c:pt idx="8704">
                  <c:v>175.58</c:v>
                </c:pt>
                <c:pt idx="8705">
                  <c:v>180.4</c:v>
                </c:pt>
                <c:pt idx="8706">
                  <c:v>191.8</c:v>
                </c:pt>
                <c:pt idx="8707">
                  <c:v>189.16</c:v>
                </c:pt>
                <c:pt idx="8708">
                  <c:v>195.59</c:v>
                </c:pt>
                <c:pt idx="8709">
                  <c:v>238.25</c:v>
                </c:pt>
                <c:pt idx="8710">
                  <c:v>216.26</c:v>
                </c:pt>
                <c:pt idx="8711">
                  <c:v>182.49</c:v>
                </c:pt>
                <c:pt idx="8712">
                  <c:v>240.7</c:v>
                </c:pt>
                <c:pt idx="8713">
                  <c:v>291.20999999999998</c:v>
                </c:pt>
                <c:pt idx="8714">
                  <c:v>589</c:v>
                </c:pt>
                <c:pt idx="8715">
                  <c:v>494.33</c:v>
                </c:pt>
                <c:pt idx="8716">
                  <c:v>280.42</c:v>
                </c:pt>
                <c:pt idx="8717">
                  <c:v>263.83</c:v>
                </c:pt>
                <c:pt idx="8718">
                  <c:v>234.86</c:v>
                </c:pt>
                <c:pt idx="8719">
                  <c:v>233.79</c:v>
                </c:pt>
                <c:pt idx="8720">
                  <c:v>218.54</c:v>
                </c:pt>
                <c:pt idx="8721">
                  <c:v>163.74</c:v>
                </c:pt>
                <c:pt idx="8722">
                  <c:v>177.98</c:v>
                </c:pt>
                <c:pt idx="8723">
                  <c:v>231.8</c:v>
                </c:pt>
                <c:pt idx="8724">
                  <c:v>207.63</c:v>
                </c:pt>
                <c:pt idx="8725">
                  <c:v>194.96</c:v>
                </c:pt>
                <c:pt idx="8726">
                  <c:v>233.69</c:v>
                </c:pt>
                <c:pt idx="8727">
                  <c:v>184.73</c:v>
                </c:pt>
                <c:pt idx="8728">
                  <c:v>265.93</c:v>
                </c:pt>
                <c:pt idx="8729">
                  <c:v>210.92</c:v>
                </c:pt>
                <c:pt idx="8730">
                  <c:v>270.73</c:v>
                </c:pt>
                <c:pt idx="8731">
                  <c:v>218.29</c:v>
                </c:pt>
                <c:pt idx="8732">
                  <c:v>165.42</c:v>
                </c:pt>
                <c:pt idx="8733">
                  <c:v>448.23</c:v>
                </c:pt>
                <c:pt idx="8734">
                  <c:v>260.85000000000002</c:v>
                </c:pt>
                <c:pt idx="8735">
                  <c:v>280.92</c:v>
                </c:pt>
                <c:pt idx="8736">
                  <c:v>308.45999999999998</c:v>
                </c:pt>
                <c:pt idx="8737">
                  <c:v>246.83</c:v>
                </c:pt>
                <c:pt idx="8738">
                  <c:v>372.7</c:v>
                </c:pt>
                <c:pt idx="8739">
                  <c:v>245.31</c:v>
                </c:pt>
                <c:pt idx="8740">
                  <c:v>234.23</c:v>
                </c:pt>
                <c:pt idx="8741">
                  <c:v>322.17</c:v>
                </c:pt>
                <c:pt idx="8742">
                  <c:v>424.35</c:v>
                </c:pt>
                <c:pt idx="8743">
                  <c:v>259.95</c:v>
                </c:pt>
                <c:pt idx="8744">
                  <c:v>276.02</c:v>
                </c:pt>
                <c:pt idx="8745">
                  <c:v>243.03</c:v>
                </c:pt>
                <c:pt idx="8746">
                  <c:v>717.69</c:v>
                </c:pt>
                <c:pt idx="8747">
                  <c:v>319.23</c:v>
                </c:pt>
                <c:pt idx="8748">
                  <c:v>561.66999999999996</c:v>
                </c:pt>
                <c:pt idx="8749">
                  <c:v>370.38</c:v>
                </c:pt>
                <c:pt idx="8750">
                  <c:v>298.89999999999998</c:v>
                </c:pt>
                <c:pt idx="8751">
                  <c:v>361.7</c:v>
                </c:pt>
                <c:pt idx="8752">
                  <c:v>219.29</c:v>
                </c:pt>
                <c:pt idx="8753">
                  <c:v>225.88</c:v>
                </c:pt>
                <c:pt idx="8754">
                  <c:v>223.72</c:v>
                </c:pt>
                <c:pt idx="8755">
                  <c:v>247.33</c:v>
                </c:pt>
                <c:pt idx="8756">
                  <c:v>359.12</c:v>
                </c:pt>
                <c:pt idx="8757">
                  <c:v>223.8</c:v>
                </c:pt>
                <c:pt idx="8758">
                  <c:v>270.39</c:v>
                </c:pt>
                <c:pt idx="8759">
                  <c:v>339.02</c:v>
                </c:pt>
                <c:pt idx="8760">
                  <c:v>302.29000000000002</c:v>
                </c:pt>
                <c:pt idx="8761">
                  <c:v>211.18</c:v>
                </c:pt>
                <c:pt idx="8762">
                  <c:v>242.5</c:v>
                </c:pt>
                <c:pt idx="8763">
                  <c:v>233.13</c:v>
                </c:pt>
                <c:pt idx="8764">
                  <c:v>303.70999999999998</c:v>
                </c:pt>
                <c:pt idx="8765">
                  <c:v>331.33</c:v>
                </c:pt>
                <c:pt idx="8766">
                  <c:v>292.02</c:v>
                </c:pt>
                <c:pt idx="8767">
                  <c:v>369.47</c:v>
                </c:pt>
                <c:pt idx="8768">
                  <c:v>377.82</c:v>
                </c:pt>
                <c:pt idx="8769">
                  <c:v>448.43</c:v>
                </c:pt>
                <c:pt idx="8770">
                  <c:v>429.46</c:v>
                </c:pt>
                <c:pt idx="8771">
                  <c:v>422.99</c:v>
                </c:pt>
                <c:pt idx="8772">
                  <c:v>254.45</c:v>
                </c:pt>
                <c:pt idx="8773">
                  <c:v>321.82</c:v>
                </c:pt>
                <c:pt idx="8774">
                  <c:v>453.26</c:v>
                </c:pt>
                <c:pt idx="8775">
                  <c:v>653.14</c:v>
                </c:pt>
                <c:pt idx="8776">
                  <c:v>214.45</c:v>
                </c:pt>
                <c:pt idx="8777">
                  <c:v>232.22</c:v>
                </c:pt>
                <c:pt idx="8778">
                  <c:v>401.67</c:v>
                </c:pt>
                <c:pt idx="8779">
                  <c:v>493.04</c:v>
                </c:pt>
                <c:pt idx="8780">
                  <c:v>461.79</c:v>
                </c:pt>
                <c:pt idx="8781">
                  <c:v>440.36</c:v>
                </c:pt>
                <c:pt idx="8782">
                  <c:v>311.29000000000002</c:v>
                </c:pt>
                <c:pt idx="8783">
                  <c:v>245.72</c:v>
                </c:pt>
                <c:pt idx="8784">
                  <c:v>200.71</c:v>
                </c:pt>
                <c:pt idx="8785">
                  <c:v>164.62</c:v>
                </c:pt>
                <c:pt idx="8786">
                  <c:v>220.78</c:v>
                </c:pt>
                <c:pt idx="8787">
                  <c:v>209.5</c:v>
                </c:pt>
                <c:pt idx="8788">
                  <c:v>328.04</c:v>
                </c:pt>
                <c:pt idx="8789">
                  <c:v>270.69</c:v>
                </c:pt>
                <c:pt idx="8790">
                  <c:v>238.01</c:v>
                </c:pt>
                <c:pt idx="8791">
                  <c:v>264.94</c:v>
                </c:pt>
                <c:pt idx="8792">
                  <c:v>164.93</c:v>
                </c:pt>
                <c:pt idx="8793">
                  <c:v>228.53</c:v>
                </c:pt>
                <c:pt idx="8794">
                  <c:v>182.81</c:v>
                </c:pt>
                <c:pt idx="8795">
                  <c:v>187.01</c:v>
                </c:pt>
                <c:pt idx="8796">
                  <c:v>147.24</c:v>
                </c:pt>
                <c:pt idx="8797">
                  <c:v>152.02000000000001</c:v>
                </c:pt>
                <c:pt idx="8798">
                  <c:v>69.72</c:v>
                </c:pt>
                <c:pt idx="8799">
                  <c:v>15.75</c:v>
                </c:pt>
                <c:pt idx="8800">
                  <c:v>15.88</c:v>
                </c:pt>
                <c:pt idx="8801">
                  <c:v>13.08</c:v>
                </c:pt>
                <c:pt idx="8802">
                  <c:v>23.43</c:v>
                </c:pt>
                <c:pt idx="8803">
                  <c:v>28.12</c:v>
                </c:pt>
                <c:pt idx="8804">
                  <c:v>25.8</c:v>
                </c:pt>
                <c:pt idx="8805">
                  <c:v>28.73</c:v>
                </c:pt>
                <c:pt idx="8806">
                  <c:v>30.36</c:v>
                </c:pt>
                <c:pt idx="8807">
                  <c:v>33.53</c:v>
                </c:pt>
                <c:pt idx="8808">
                  <c:v>0.27</c:v>
                </c:pt>
                <c:pt idx="8809">
                  <c:v>4.8099999999999996</c:v>
                </c:pt>
                <c:pt idx="8810">
                  <c:v>5.33</c:v>
                </c:pt>
                <c:pt idx="8811">
                  <c:v>5.44</c:v>
                </c:pt>
                <c:pt idx="8812">
                  <c:v>6.64</c:v>
                </c:pt>
                <c:pt idx="8813">
                  <c:v>7.86</c:v>
                </c:pt>
                <c:pt idx="8814">
                  <c:v>8.69</c:v>
                </c:pt>
                <c:pt idx="8815">
                  <c:v>13.31</c:v>
                </c:pt>
                <c:pt idx="8816">
                  <c:v>16.170000000000002</c:v>
                </c:pt>
                <c:pt idx="8817">
                  <c:v>17.25</c:v>
                </c:pt>
                <c:pt idx="8818">
                  <c:v>16.850000000000001</c:v>
                </c:pt>
                <c:pt idx="8819">
                  <c:v>16.23</c:v>
                </c:pt>
                <c:pt idx="8820">
                  <c:v>17.079999999999998</c:v>
                </c:pt>
                <c:pt idx="8821">
                  <c:v>15.28</c:v>
                </c:pt>
                <c:pt idx="8822">
                  <c:v>11.03</c:v>
                </c:pt>
                <c:pt idx="8823">
                  <c:v>10.59</c:v>
                </c:pt>
                <c:pt idx="8824">
                  <c:v>8.1</c:v>
                </c:pt>
                <c:pt idx="8825">
                  <c:v>6.91</c:v>
                </c:pt>
                <c:pt idx="8826">
                  <c:v>10.7</c:v>
                </c:pt>
                <c:pt idx="8827">
                  <c:v>88.1</c:v>
                </c:pt>
                <c:pt idx="8828">
                  <c:v>126.56</c:v>
                </c:pt>
                <c:pt idx="8829">
                  <c:v>94.19</c:v>
                </c:pt>
                <c:pt idx="8830">
                  <c:v>77.8</c:v>
                </c:pt>
                <c:pt idx="8831">
                  <c:v>74.25</c:v>
                </c:pt>
                <c:pt idx="8832">
                  <c:v>19.649999999999999</c:v>
                </c:pt>
                <c:pt idx="8833">
                  <c:v>22</c:v>
                </c:pt>
                <c:pt idx="8834">
                  <c:v>22.64</c:v>
                </c:pt>
                <c:pt idx="8835">
                  <c:v>24.64</c:v>
                </c:pt>
                <c:pt idx="8836">
                  <c:v>29.61</c:v>
                </c:pt>
                <c:pt idx="8837">
                  <c:v>46.59</c:v>
                </c:pt>
                <c:pt idx="8838">
                  <c:v>41.79</c:v>
                </c:pt>
                <c:pt idx="8839">
                  <c:v>52.62</c:v>
                </c:pt>
                <c:pt idx="8840">
                  <c:v>42.36</c:v>
                </c:pt>
                <c:pt idx="8841">
                  <c:v>68.23</c:v>
                </c:pt>
                <c:pt idx="8842">
                  <c:v>87.49</c:v>
                </c:pt>
                <c:pt idx="8843">
                  <c:v>98.57</c:v>
                </c:pt>
                <c:pt idx="8844">
                  <c:v>121.82</c:v>
                </c:pt>
                <c:pt idx="8845">
                  <c:v>141.37</c:v>
                </c:pt>
                <c:pt idx="8846">
                  <c:v>145.30000000000001</c:v>
                </c:pt>
                <c:pt idx="8847">
                  <c:v>140.22999999999999</c:v>
                </c:pt>
                <c:pt idx="8848">
                  <c:v>172.54</c:v>
                </c:pt>
                <c:pt idx="8849">
                  <c:v>130.21</c:v>
                </c:pt>
                <c:pt idx="8850">
                  <c:v>177.72</c:v>
                </c:pt>
                <c:pt idx="8851">
                  <c:v>190.31</c:v>
                </c:pt>
                <c:pt idx="8852">
                  <c:v>158.37</c:v>
                </c:pt>
                <c:pt idx="8853">
                  <c:v>154.79</c:v>
                </c:pt>
                <c:pt idx="8854">
                  <c:v>156.25</c:v>
                </c:pt>
                <c:pt idx="8855">
                  <c:v>182.97</c:v>
                </c:pt>
                <c:pt idx="8856">
                  <c:v>238.07</c:v>
                </c:pt>
                <c:pt idx="8857">
                  <c:v>169.11</c:v>
                </c:pt>
                <c:pt idx="8858">
                  <c:v>170.79</c:v>
                </c:pt>
                <c:pt idx="8859">
                  <c:v>128.94999999999999</c:v>
                </c:pt>
                <c:pt idx="8860">
                  <c:v>141.74</c:v>
                </c:pt>
                <c:pt idx="8861">
                  <c:v>144.62</c:v>
                </c:pt>
                <c:pt idx="8862">
                  <c:v>121.62</c:v>
                </c:pt>
                <c:pt idx="8863">
                  <c:v>107.29</c:v>
                </c:pt>
                <c:pt idx="8864">
                  <c:v>86.33</c:v>
                </c:pt>
                <c:pt idx="8865">
                  <c:v>100.75</c:v>
                </c:pt>
                <c:pt idx="8866">
                  <c:v>82.16</c:v>
                </c:pt>
                <c:pt idx="8867">
                  <c:v>131.46</c:v>
                </c:pt>
                <c:pt idx="8868">
                  <c:v>211.3</c:v>
                </c:pt>
                <c:pt idx="8869">
                  <c:v>185.26</c:v>
                </c:pt>
                <c:pt idx="8870">
                  <c:v>317.89999999999998</c:v>
                </c:pt>
                <c:pt idx="8871">
                  <c:v>223.17</c:v>
                </c:pt>
                <c:pt idx="8872">
                  <c:v>200.22</c:v>
                </c:pt>
                <c:pt idx="8873">
                  <c:v>270.06</c:v>
                </c:pt>
                <c:pt idx="8874">
                  <c:v>184.45</c:v>
                </c:pt>
                <c:pt idx="8875">
                  <c:v>197.91</c:v>
                </c:pt>
                <c:pt idx="8876">
                  <c:v>151.56</c:v>
                </c:pt>
                <c:pt idx="8877">
                  <c:v>129.76</c:v>
                </c:pt>
                <c:pt idx="8878">
                  <c:v>72.16</c:v>
                </c:pt>
                <c:pt idx="8879">
                  <c:v>37.81</c:v>
                </c:pt>
                <c:pt idx="8880">
                  <c:v>28.87</c:v>
                </c:pt>
                <c:pt idx="8881">
                  <c:v>70.97</c:v>
                </c:pt>
                <c:pt idx="8882">
                  <c:v>54.72</c:v>
                </c:pt>
                <c:pt idx="8883">
                  <c:v>72.290000000000006</c:v>
                </c:pt>
                <c:pt idx="8884">
                  <c:v>76.209999999999994</c:v>
                </c:pt>
                <c:pt idx="8885">
                  <c:v>43.38</c:v>
                </c:pt>
                <c:pt idx="8886">
                  <c:v>48.23</c:v>
                </c:pt>
                <c:pt idx="8887">
                  <c:v>41.76</c:v>
                </c:pt>
                <c:pt idx="8888">
                  <c:v>31.71</c:v>
                </c:pt>
                <c:pt idx="8889">
                  <c:v>16.829999999999998</c:v>
                </c:pt>
                <c:pt idx="8890">
                  <c:v>22.77</c:v>
                </c:pt>
                <c:pt idx="8891">
                  <c:v>20.62</c:v>
                </c:pt>
                <c:pt idx="8892">
                  <c:v>20.71</c:v>
                </c:pt>
                <c:pt idx="8893">
                  <c:v>17.98</c:v>
                </c:pt>
                <c:pt idx="8894">
                  <c:v>13.8</c:v>
                </c:pt>
                <c:pt idx="8895">
                  <c:v>16.079999999999998</c:v>
                </c:pt>
                <c:pt idx="8896">
                  <c:v>15.83</c:v>
                </c:pt>
                <c:pt idx="8897">
                  <c:v>17.05</c:v>
                </c:pt>
                <c:pt idx="8898">
                  <c:v>13.71</c:v>
                </c:pt>
                <c:pt idx="8899">
                  <c:v>12.77</c:v>
                </c:pt>
                <c:pt idx="8900">
                  <c:v>22.45</c:v>
                </c:pt>
                <c:pt idx="8901">
                  <c:v>100.6</c:v>
                </c:pt>
                <c:pt idx="8902">
                  <c:v>98.35</c:v>
                </c:pt>
                <c:pt idx="8903">
                  <c:v>70.72</c:v>
                </c:pt>
                <c:pt idx="8904">
                  <c:v>72.62</c:v>
                </c:pt>
                <c:pt idx="8905">
                  <c:v>76.06</c:v>
                </c:pt>
                <c:pt idx="8906">
                  <c:v>107.14</c:v>
                </c:pt>
                <c:pt idx="8907">
                  <c:v>77.959999999999994</c:v>
                </c:pt>
                <c:pt idx="8908">
                  <c:v>66.31</c:v>
                </c:pt>
                <c:pt idx="8909">
                  <c:v>77.02</c:v>
                </c:pt>
                <c:pt idx="8910">
                  <c:v>67.03</c:v>
                </c:pt>
                <c:pt idx="8911">
                  <c:v>63.12</c:v>
                </c:pt>
                <c:pt idx="8912">
                  <c:v>65.989999999999995</c:v>
                </c:pt>
                <c:pt idx="8913">
                  <c:v>62.87</c:v>
                </c:pt>
                <c:pt idx="8914">
                  <c:v>60.29</c:v>
                </c:pt>
                <c:pt idx="8915">
                  <c:v>56.43</c:v>
                </c:pt>
                <c:pt idx="8916">
                  <c:v>49.4</c:v>
                </c:pt>
                <c:pt idx="8917">
                  <c:v>43.77</c:v>
                </c:pt>
                <c:pt idx="8918">
                  <c:v>41.47</c:v>
                </c:pt>
                <c:pt idx="8919">
                  <c:v>43.22</c:v>
                </c:pt>
                <c:pt idx="8920">
                  <c:v>26.22</c:v>
                </c:pt>
                <c:pt idx="8921">
                  <c:v>35.74</c:v>
                </c:pt>
                <c:pt idx="8922">
                  <c:v>37.57</c:v>
                </c:pt>
                <c:pt idx="8923">
                  <c:v>68.319999999999993</c:v>
                </c:pt>
                <c:pt idx="8924">
                  <c:v>9.2100000000000009</c:v>
                </c:pt>
                <c:pt idx="8925">
                  <c:v>10.199999999999999</c:v>
                </c:pt>
                <c:pt idx="8926">
                  <c:v>230.43</c:v>
                </c:pt>
                <c:pt idx="8927">
                  <c:v>178.37</c:v>
                </c:pt>
                <c:pt idx="8928">
                  <c:v>198.1</c:v>
                </c:pt>
                <c:pt idx="8929">
                  <c:v>203.5</c:v>
                </c:pt>
                <c:pt idx="8930">
                  <c:v>194.72</c:v>
                </c:pt>
                <c:pt idx="8931">
                  <c:v>176.45</c:v>
                </c:pt>
                <c:pt idx="8932">
                  <c:v>207.71</c:v>
                </c:pt>
                <c:pt idx="8933">
                  <c:v>211.09</c:v>
                </c:pt>
                <c:pt idx="8934">
                  <c:v>194.91</c:v>
                </c:pt>
                <c:pt idx="8935">
                  <c:v>200.28</c:v>
                </c:pt>
                <c:pt idx="8936">
                  <c:v>162.86000000000001</c:v>
                </c:pt>
                <c:pt idx="8937">
                  <c:v>193.21</c:v>
                </c:pt>
                <c:pt idx="8938">
                  <c:v>240.75</c:v>
                </c:pt>
                <c:pt idx="8939">
                  <c:v>213.06</c:v>
                </c:pt>
                <c:pt idx="8940">
                  <c:v>254.84</c:v>
                </c:pt>
                <c:pt idx="8941">
                  <c:v>182.43</c:v>
                </c:pt>
                <c:pt idx="8942">
                  <c:v>173.34</c:v>
                </c:pt>
                <c:pt idx="8943">
                  <c:v>121.23</c:v>
                </c:pt>
                <c:pt idx="8944">
                  <c:v>144.74</c:v>
                </c:pt>
                <c:pt idx="8945">
                  <c:v>228.11</c:v>
                </c:pt>
                <c:pt idx="8946">
                  <c:v>198.17</c:v>
                </c:pt>
                <c:pt idx="8947">
                  <c:v>180.55</c:v>
                </c:pt>
                <c:pt idx="8948">
                  <c:v>199.41</c:v>
                </c:pt>
                <c:pt idx="8949">
                  <c:v>237.63</c:v>
                </c:pt>
                <c:pt idx="8950">
                  <c:v>255.76</c:v>
                </c:pt>
                <c:pt idx="8951">
                  <c:v>230.4</c:v>
                </c:pt>
                <c:pt idx="8952">
                  <c:v>258.94</c:v>
                </c:pt>
                <c:pt idx="8953">
                  <c:v>222</c:v>
                </c:pt>
                <c:pt idx="8954">
                  <c:v>236.55</c:v>
                </c:pt>
                <c:pt idx="8955">
                  <c:v>195.3</c:v>
                </c:pt>
                <c:pt idx="8956">
                  <c:v>205.06</c:v>
                </c:pt>
                <c:pt idx="8957">
                  <c:v>254.89</c:v>
                </c:pt>
                <c:pt idx="8958">
                  <c:v>219.43</c:v>
                </c:pt>
                <c:pt idx="8959">
                  <c:v>208.2</c:v>
                </c:pt>
                <c:pt idx="8960">
                  <c:v>210.71</c:v>
                </c:pt>
                <c:pt idx="8961">
                  <c:v>159.94</c:v>
                </c:pt>
                <c:pt idx="8962">
                  <c:v>122.79</c:v>
                </c:pt>
                <c:pt idx="8963">
                  <c:v>196.84</c:v>
                </c:pt>
                <c:pt idx="8964">
                  <c:v>163.88</c:v>
                </c:pt>
                <c:pt idx="8965">
                  <c:v>175.62</c:v>
                </c:pt>
                <c:pt idx="8966">
                  <c:v>170.64</c:v>
                </c:pt>
                <c:pt idx="8967">
                  <c:v>166.83</c:v>
                </c:pt>
                <c:pt idx="8968">
                  <c:v>174.11</c:v>
                </c:pt>
                <c:pt idx="8969">
                  <c:v>188.96</c:v>
                </c:pt>
                <c:pt idx="8970">
                  <c:v>203.22</c:v>
                </c:pt>
                <c:pt idx="8971">
                  <c:v>175.1</c:v>
                </c:pt>
                <c:pt idx="8972">
                  <c:v>142.32</c:v>
                </c:pt>
                <c:pt idx="8973">
                  <c:v>145.94999999999999</c:v>
                </c:pt>
                <c:pt idx="8974">
                  <c:v>206.91</c:v>
                </c:pt>
                <c:pt idx="8975">
                  <c:v>161.54</c:v>
                </c:pt>
                <c:pt idx="8976">
                  <c:v>166.32</c:v>
                </c:pt>
                <c:pt idx="8977">
                  <c:v>191.42</c:v>
                </c:pt>
                <c:pt idx="8978">
                  <c:v>173.28</c:v>
                </c:pt>
                <c:pt idx="8979">
                  <c:v>293.91000000000003</c:v>
                </c:pt>
                <c:pt idx="8980">
                  <c:v>383.63</c:v>
                </c:pt>
                <c:pt idx="8981">
                  <c:v>525.75</c:v>
                </c:pt>
                <c:pt idx="8982">
                  <c:v>419.82</c:v>
                </c:pt>
                <c:pt idx="8983">
                  <c:v>224.71</c:v>
                </c:pt>
                <c:pt idx="8984">
                  <c:v>184.16</c:v>
                </c:pt>
                <c:pt idx="8985">
                  <c:v>209.29</c:v>
                </c:pt>
                <c:pt idx="8986">
                  <c:v>389</c:v>
                </c:pt>
                <c:pt idx="8987">
                  <c:v>599.88</c:v>
                </c:pt>
                <c:pt idx="8988">
                  <c:v>300.92</c:v>
                </c:pt>
                <c:pt idx="8989">
                  <c:v>222.99</c:v>
                </c:pt>
                <c:pt idx="8990">
                  <c:v>265.45999999999998</c:v>
                </c:pt>
                <c:pt idx="8991">
                  <c:v>261.33</c:v>
                </c:pt>
                <c:pt idx="8992">
                  <c:v>263.66000000000003</c:v>
                </c:pt>
                <c:pt idx="8993">
                  <c:v>295.54000000000002</c:v>
                </c:pt>
                <c:pt idx="8994">
                  <c:v>264.52999999999997</c:v>
                </c:pt>
                <c:pt idx="8995">
                  <c:v>249.35</c:v>
                </c:pt>
                <c:pt idx="8996">
                  <c:v>213.64</c:v>
                </c:pt>
                <c:pt idx="8997">
                  <c:v>242.73</c:v>
                </c:pt>
                <c:pt idx="8998">
                  <c:v>184.34</c:v>
                </c:pt>
                <c:pt idx="8999">
                  <c:v>166.41</c:v>
                </c:pt>
                <c:pt idx="9000">
                  <c:v>147.06</c:v>
                </c:pt>
                <c:pt idx="9001">
                  <c:v>157.13999999999999</c:v>
                </c:pt>
                <c:pt idx="9002">
                  <c:v>173.19</c:v>
                </c:pt>
                <c:pt idx="9003">
                  <c:v>216.78</c:v>
                </c:pt>
                <c:pt idx="9004">
                  <c:v>178.64</c:v>
                </c:pt>
                <c:pt idx="9005">
                  <c:v>151.56</c:v>
                </c:pt>
                <c:pt idx="9006">
                  <c:v>173.18</c:v>
                </c:pt>
                <c:pt idx="9007">
                  <c:v>161.30000000000001</c:v>
                </c:pt>
                <c:pt idx="9008">
                  <c:v>190.17</c:v>
                </c:pt>
                <c:pt idx="9009">
                  <c:v>165.92</c:v>
                </c:pt>
                <c:pt idx="9010">
                  <c:v>148.5</c:v>
                </c:pt>
                <c:pt idx="9011">
                  <c:v>174.98</c:v>
                </c:pt>
                <c:pt idx="9012">
                  <c:v>195.94</c:v>
                </c:pt>
                <c:pt idx="9013">
                  <c:v>354.27</c:v>
                </c:pt>
                <c:pt idx="9014">
                  <c:v>600.38</c:v>
                </c:pt>
                <c:pt idx="9015">
                  <c:v>464.52</c:v>
                </c:pt>
                <c:pt idx="9016">
                  <c:v>426.39</c:v>
                </c:pt>
                <c:pt idx="9017">
                  <c:v>343.32</c:v>
                </c:pt>
                <c:pt idx="9018">
                  <c:v>324.61</c:v>
                </c:pt>
                <c:pt idx="9019">
                  <c:v>301.95</c:v>
                </c:pt>
                <c:pt idx="9020">
                  <c:v>279.89999999999998</c:v>
                </c:pt>
                <c:pt idx="9021">
                  <c:v>265.43</c:v>
                </c:pt>
                <c:pt idx="9022">
                  <c:v>239.08</c:v>
                </c:pt>
                <c:pt idx="9023">
                  <c:v>167.72</c:v>
                </c:pt>
                <c:pt idx="9024">
                  <c:v>133.58000000000001</c:v>
                </c:pt>
                <c:pt idx="9025">
                  <c:v>167.03</c:v>
                </c:pt>
                <c:pt idx="9026">
                  <c:v>174.14</c:v>
                </c:pt>
                <c:pt idx="9027">
                  <c:v>156.41</c:v>
                </c:pt>
                <c:pt idx="9028">
                  <c:v>135.79</c:v>
                </c:pt>
                <c:pt idx="9029">
                  <c:v>142.96</c:v>
                </c:pt>
                <c:pt idx="9030">
                  <c:v>169.42</c:v>
                </c:pt>
                <c:pt idx="9031">
                  <c:v>185.96</c:v>
                </c:pt>
                <c:pt idx="9032">
                  <c:v>172.02</c:v>
                </c:pt>
                <c:pt idx="9033">
                  <c:v>242.87</c:v>
                </c:pt>
                <c:pt idx="9034">
                  <c:v>153.15</c:v>
                </c:pt>
                <c:pt idx="9035">
                  <c:v>238.38</c:v>
                </c:pt>
                <c:pt idx="9036">
                  <c:v>269.27999999999997</c:v>
                </c:pt>
                <c:pt idx="9037">
                  <c:v>329.21</c:v>
                </c:pt>
                <c:pt idx="9038">
                  <c:v>236.84</c:v>
                </c:pt>
                <c:pt idx="9039">
                  <c:v>232.29</c:v>
                </c:pt>
                <c:pt idx="9040">
                  <c:v>260.94</c:v>
                </c:pt>
                <c:pt idx="9041">
                  <c:v>281.01</c:v>
                </c:pt>
                <c:pt idx="9042">
                  <c:v>273.73</c:v>
                </c:pt>
                <c:pt idx="9043">
                  <c:v>164.86</c:v>
                </c:pt>
                <c:pt idx="9044">
                  <c:v>200.31</c:v>
                </c:pt>
                <c:pt idx="9045">
                  <c:v>219.03</c:v>
                </c:pt>
                <c:pt idx="9046">
                  <c:v>171.54</c:v>
                </c:pt>
                <c:pt idx="9047">
                  <c:v>304.39999999999998</c:v>
                </c:pt>
                <c:pt idx="9048">
                  <c:v>263.29000000000002</c:v>
                </c:pt>
                <c:pt idx="9049">
                  <c:v>223.89</c:v>
                </c:pt>
                <c:pt idx="9050">
                  <c:v>259.39999999999998</c:v>
                </c:pt>
                <c:pt idx="9051">
                  <c:v>173.4</c:v>
                </c:pt>
                <c:pt idx="9052">
                  <c:v>251.53</c:v>
                </c:pt>
                <c:pt idx="9053">
                  <c:v>223.52</c:v>
                </c:pt>
                <c:pt idx="9054">
                  <c:v>188.68</c:v>
                </c:pt>
                <c:pt idx="9055">
                  <c:v>436.53</c:v>
                </c:pt>
                <c:pt idx="9056">
                  <c:v>347.47</c:v>
                </c:pt>
                <c:pt idx="9057">
                  <c:v>330.02</c:v>
                </c:pt>
                <c:pt idx="9058">
                  <c:v>295.14999999999998</c:v>
                </c:pt>
                <c:pt idx="9059">
                  <c:v>272.77999999999997</c:v>
                </c:pt>
                <c:pt idx="9060">
                  <c:v>234.22</c:v>
                </c:pt>
                <c:pt idx="9061">
                  <c:v>255.07</c:v>
                </c:pt>
                <c:pt idx="9062">
                  <c:v>233.31</c:v>
                </c:pt>
                <c:pt idx="9063">
                  <c:v>225.39</c:v>
                </c:pt>
                <c:pt idx="9064">
                  <c:v>279.93</c:v>
                </c:pt>
                <c:pt idx="9065">
                  <c:v>212.68</c:v>
                </c:pt>
                <c:pt idx="9066">
                  <c:v>248.31</c:v>
                </c:pt>
                <c:pt idx="9067">
                  <c:v>171.17</c:v>
                </c:pt>
                <c:pt idx="9068">
                  <c:v>139</c:v>
                </c:pt>
                <c:pt idx="9069">
                  <c:v>106.33</c:v>
                </c:pt>
                <c:pt idx="9070">
                  <c:v>106.93</c:v>
                </c:pt>
                <c:pt idx="9071">
                  <c:v>149.97</c:v>
                </c:pt>
                <c:pt idx="9072">
                  <c:v>148.88</c:v>
                </c:pt>
                <c:pt idx="9073">
                  <c:v>126.95</c:v>
                </c:pt>
                <c:pt idx="9074">
                  <c:v>101.98</c:v>
                </c:pt>
                <c:pt idx="9075">
                  <c:v>103.71</c:v>
                </c:pt>
                <c:pt idx="9076">
                  <c:v>99.64</c:v>
                </c:pt>
                <c:pt idx="9077">
                  <c:v>94.67</c:v>
                </c:pt>
                <c:pt idx="9078">
                  <c:v>102.56</c:v>
                </c:pt>
                <c:pt idx="9079">
                  <c:v>124.61</c:v>
                </c:pt>
                <c:pt idx="9080">
                  <c:v>127.32</c:v>
                </c:pt>
                <c:pt idx="9081">
                  <c:v>180.07</c:v>
                </c:pt>
                <c:pt idx="9082">
                  <c:v>136.75</c:v>
                </c:pt>
                <c:pt idx="9083">
                  <c:v>156.77000000000001</c:v>
                </c:pt>
                <c:pt idx="9084">
                  <c:v>113.08</c:v>
                </c:pt>
                <c:pt idx="9085">
                  <c:v>116.09</c:v>
                </c:pt>
                <c:pt idx="9086">
                  <c:v>152.63</c:v>
                </c:pt>
                <c:pt idx="9087">
                  <c:v>164.87</c:v>
                </c:pt>
                <c:pt idx="9088">
                  <c:v>145.71</c:v>
                </c:pt>
                <c:pt idx="9089">
                  <c:v>186.9</c:v>
                </c:pt>
                <c:pt idx="9090">
                  <c:v>201.55</c:v>
                </c:pt>
                <c:pt idx="9091">
                  <c:v>169.64</c:v>
                </c:pt>
                <c:pt idx="9092">
                  <c:v>175.16</c:v>
                </c:pt>
                <c:pt idx="9093">
                  <c:v>219.9</c:v>
                </c:pt>
                <c:pt idx="9094">
                  <c:v>173.48</c:v>
                </c:pt>
                <c:pt idx="9095">
                  <c:v>116.75</c:v>
                </c:pt>
                <c:pt idx="9096">
                  <c:v>151.6</c:v>
                </c:pt>
                <c:pt idx="9097">
                  <c:v>150.71</c:v>
                </c:pt>
                <c:pt idx="9098">
                  <c:v>189</c:v>
                </c:pt>
                <c:pt idx="9099">
                  <c:v>415.03</c:v>
                </c:pt>
                <c:pt idx="9100">
                  <c:v>391.89</c:v>
                </c:pt>
                <c:pt idx="9101">
                  <c:v>337.75</c:v>
                </c:pt>
                <c:pt idx="9102">
                  <c:v>186.35</c:v>
                </c:pt>
                <c:pt idx="9103">
                  <c:v>164.82</c:v>
                </c:pt>
                <c:pt idx="9104">
                  <c:v>336.81</c:v>
                </c:pt>
                <c:pt idx="9105">
                  <c:v>264.36</c:v>
                </c:pt>
                <c:pt idx="9106">
                  <c:v>189.93</c:v>
                </c:pt>
                <c:pt idx="9107">
                  <c:v>213.35</c:v>
                </c:pt>
                <c:pt idx="9108">
                  <c:v>268.04000000000002</c:v>
                </c:pt>
                <c:pt idx="9109">
                  <c:v>197.43</c:v>
                </c:pt>
                <c:pt idx="9110">
                  <c:v>231.87</c:v>
                </c:pt>
                <c:pt idx="9111">
                  <c:v>153.36000000000001</c:v>
                </c:pt>
                <c:pt idx="9112">
                  <c:v>324.73</c:v>
                </c:pt>
                <c:pt idx="9113">
                  <c:v>508.09</c:v>
                </c:pt>
                <c:pt idx="9114">
                  <c:v>405.57</c:v>
                </c:pt>
                <c:pt idx="9115">
                  <c:v>379.87</c:v>
                </c:pt>
                <c:pt idx="9116">
                  <c:v>394.14</c:v>
                </c:pt>
                <c:pt idx="9117">
                  <c:v>243.24</c:v>
                </c:pt>
                <c:pt idx="9118">
                  <c:v>192.62</c:v>
                </c:pt>
                <c:pt idx="9119">
                  <c:v>199.83</c:v>
                </c:pt>
                <c:pt idx="9120">
                  <c:v>212.29</c:v>
                </c:pt>
                <c:pt idx="9121">
                  <c:v>343.15</c:v>
                </c:pt>
                <c:pt idx="9122">
                  <c:v>446.86</c:v>
                </c:pt>
                <c:pt idx="9123">
                  <c:v>384.41</c:v>
                </c:pt>
                <c:pt idx="9124">
                  <c:v>327.63</c:v>
                </c:pt>
                <c:pt idx="9125">
                  <c:v>357.44</c:v>
                </c:pt>
                <c:pt idx="9126">
                  <c:v>333.47</c:v>
                </c:pt>
                <c:pt idx="9127">
                  <c:v>298.44</c:v>
                </c:pt>
                <c:pt idx="9128">
                  <c:v>248.39</c:v>
                </c:pt>
                <c:pt idx="9129">
                  <c:v>218.91</c:v>
                </c:pt>
                <c:pt idx="9130">
                  <c:v>205.06</c:v>
                </c:pt>
                <c:pt idx="9131">
                  <c:v>121.92</c:v>
                </c:pt>
                <c:pt idx="9132">
                  <c:v>174.29</c:v>
                </c:pt>
                <c:pt idx="9133">
                  <c:v>116.61</c:v>
                </c:pt>
                <c:pt idx="9134">
                  <c:v>121.96</c:v>
                </c:pt>
                <c:pt idx="9135">
                  <c:v>135.19</c:v>
                </c:pt>
                <c:pt idx="9136">
                  <c:v>124.79</c:v>
                </c:pt>
                <c:pt idx="9137">
                  <c:v>162.30000000000001</c:v>
                </c:pt>
                <c:pt idx="9138">
                  <c:v>120.07</c:v>
                </c:pt>
                <c:pt idx="9139">
                  <c:v>119.99</c:v>
                </c:pt>
                <c:pt idx="9140">
                  <c:v>151.38</c:v>
                </c:pt>
                <c:pt idx="9141">
                  <c:v>160</c:v>
                </c:pt>
                <c:pt idx="9142">
                  <c:v>119.39</c:v>
                </c:pt>
                <c:pt idx="9143">
                  <c:v>119.84</c:v>
                </c:pt>
                <c:pt idx="9144">
                  <c:v>147.24</c:v>
                </c:pt>
                <c:pt idx="9145">
                  <c:v>148.78</c:v>
                </c:pt>
                <c:pt idx="9146">
                  <c:v>202.29</c:v>
                </c:pt>
                <c:pt idx="9147">
                  <c:v>146.32</c:v>
                </c:pt>
                <c:pt idx="9148">
                  <c:v>189.48</c:v>
                </c:pt>
                <c:pt idx="9149">
                  <c:v>157.46</c:v>
                </c:pt>
                <c:pt idx="9150">
                  <c:v>161.6</c:v>
                </c:pt>
                <c:pt idx="9151">
                  <c:v>144.85</c:v>
                </c:pt>
                <c:pt idx="9152">
                  <c:v>191.1</c:v>
                </c:pt>
                <c:pt idx="9153">
                  <c:v>202.82</c:v>
                </c:pt>
                <c:pt idx="9154">
                  <c:v>192.84</c:v>
                </c:pt>
                <c:pt idx="9155">
                  <c:v>186.19</c:v>
                </c:pt>
                <c:pt idx="9156">
                  <c:v>256.16000000000003</c:v>
                </c:pt>
                <c:pt idx="9157">
                  <c:v>231.1</c:v>
                </c:pt>
                <c:pt idx="9158">
                  <c:v>215.8</c:v>
                </c:pt>
                <c:pt idx="9159">
                  <c:v>202.23</c:v>
                </c:pt>
                <c:pt idx="9160">
                  <c:v>278.39</c:v>
                </c:pt>
                <c:pt idx="9161">
                  <c:v>235.43</c:v>
                </c:pt>
                <c:pt idx="9162">
                  <c:v>183.6</c:v>
                </c:pt>
                <c:pt idx="9163">
                  <c:v>160.22999999999999</c:v>
                </c:pt>
                <c:pt idx="9164">
                  <c:v>200.61</c:v>
                </c:pt>
                <c:pt idx="9165">
                  <c:v>575.26</c:v>
                </c:pt>
                <c:pt idx="9166">
                  <c:v>639.72</c:v>
                </c:pt>
                <c:pt idx="9167">
                  <c:v>774.29</c:v>
                </c:pt>
                <c:pt idx="9168">
                  <c:v>566.11</c:v>
                </c:pt>
                <c:pt idx="9169">
                  <c:v>635.66</c:v>
                </c:pt>
                <c:pt idx="9170">
                  <c:v>596.58000000000004</c:v>
                </c:pt>
                <c:pt idx="9171">
                  <c:v>590.36</c:v>
                </c:pt>
                <c:pt idx="9172">
                  <c:v>658.05</c:v>
                </c:pt>
                <c:pt idx="9173">
                  <c:v>474.2</c:v>
                </c:pt>
                <c:pt idx="9174">
                  <c:v>509.71</c:v>
                </c:pt>
                <c:pt idx="9175">
                  <c:v>501.45</c:v>
                </c:pt>
                <c:pt idx="9176">
                  <c:v>440.17</c:v>
                </c:pt>
                <c:pt idx="9177">
                  <c:v>400.02</c:v>
                </c:pt>
                <c:pt idx="9178">
                  <c:v>341.02</c:v>
                </c:pt>
                <c:pt idx="9179">
                  <c:v>304.36</c:v>
                </c:pt>
                <c:pt idx="9180">
                  <c:v>252.36</c:v>
                </c:pt>
                <c:pt idx="9181">
                  <c:v>295.74</c:v>
                </c:pt>
                <c:pt idx="9182">
                  <c:v>287.8</c:v>
                </c:pt>
                <c:pt idx="9183">
                  <c:v>536.83000000000004</c:v>
                </c:pt>
                <c:pt idx="9184">
                  <c:v>625.66999999999996</c:v>
                </c:pt>
                <c:pt idx="9185">
                  <c:v>903.73</c:v>
                </c:pt>
                <c:pt idx="9186">
                  <c:v>808.53</c:v>
                </c:pt>
                <c:pt idx="9187">
                  <c:v>618.75</c:v>
                </c:pt>
                <c:pt idx="9188">
                  <c:v>513.65</c:v>
                </c:pt>
                <c:pt idx="9189">
                  <c:v>499.58</c:v>
                </c:pt>
                <c:pt idx="9190">
                  <c:v>588.13</c:v>
                </c:pt>
                <c:pt idx="9191">
                  <c:v>357.52</c:v>
                </c:pt>
                <c:pt idx="9192">
                  <c:v>272.35000000000002</c:v>
                </c:pt>
                <c:pt idx="9193">
                  <c:v>221.82</c:v>
                </c:pt>
                <c:pt idx="9194">
                  <c:v>221.52</c:v>
                </c:pt>
                <c:pt idx="9195">
                  <c:v>274.98</c:v>
                </c:pt>
                <c:pt idx="9196">
                  <c:v>294.61</c:v>
                </c:pt>
                <c:pt idx="9197">
                  <c:v>380.58</c:v>
                </c:pt>
                <c:pt idx="9198">
                  <c:v>297.87</c:v>
                </c:pt>
                <c:pt idx="9199">
                  <c:v>279.05</c:v>
                </c:pt>
                <c:pt idx="9200">
                  <c:v>281.02</c:v>
                </c:pt>
                <c:pt idx="9201">
                  <c:v>361.79</c:v>
                </c:pt>
                <c:pt idx="9202">
                  <c:v>206.5</c:v>
                </c:pt>
                <c:pt idx="9203">
                  <c:v>289.04000000000002</c:v>
                </c:pt>
                <c:pt idx="9204">
                  <c:v>224.75</c:v>
                </c:pt>
                <c:pt idx="9205">
                  <c:v>228.09</c:v>
                </c:pt>
                <c:pt idx="9206">
                  <c:v>267.52999999999997</c:v>
                </c:pt>
                <c:pt idx="9207">
                  <c:v>271.42</c:v>
                </c:pt>
                <c:pt idx="9208">
                  <c:v>223.97</c:v>
                </c:pt>
                <c:pt idx="9209">
                  <c:v>230.7</c:v>
                </c:pt>
                <c:pt idx="9210">
                  <c:v>212.77</c:v>
                </c:pt>
                <c:pt idx="9211">
                  <c:v>176.92</c:v>
                </c:pt>
                <c:pt idx="9212">
                  <c:v>193.26</c:v>
                </c:pt>
                <c:pt idx="9213">
                  <c:v>262.73</c:v>
                </c:pt>
                <c:pt idx="9214">
                  <c:v>168.39</c:v>
                </c:pt>
                <c:pt idx="9215">
                  <c:v>158.87</c:v>
                </c:pt>
                <c:pt idx="9216">
                  <c:v>239.78</c:v>
                </c:pt>
                <c:pt idx="9217">
                  <c:v>134.97</c:v>
                </c:pt>
                <c:pt idx="9218">
                  <c:v>192.48</c:v>
                </c:pt>
                <c:pt idx="9219">
                  <c:v>152.16999999999999</c:v>
                </c:pt>
                <c:pt idx="9220">
                  <c:v>118.47</c:v>
                </c:pt>
                <c:pt idx="9221">
                  <c:v>134.83000000000001</c:v>
                </c:pt>
                <c:pt idx="9222">
                  <c:v>139.32</c:v>
                </c:pt>
                <c:pt idx="9223">
                  <c:v>330.48</c:v>
                </c:pt>
                <c:pt idx="9224">
                  <c:v>781.1</c:v>
                </c:pt>
                <c:pt idx="9225">
                  <c:v>696.33</c:v>
                </c:pt>
                <c:pt idx="9226">
                  <c:v>482.77</c:v>
                </c:pt>
                <c:pt idx="9227">
                  <c:v>284.55</c:v>
                </c:pt>
                <c:pt idx="9228">
                  <c:v>79.16</c:v>
                </c:pt>
                <c:pt idx="9229">
                  <c:v>89.96</c:v>
                </c:pt>
                <c:pt idx="9230">
                  <c:v>59.87</c:v>
                </c:pt>
                <c:pt idx="9231">
                  <c:v>67.48</c:v>
                </c:pt>
                <c:pt idx="9232">
                  <c:v>84.48</c:v>
                </c:pt>
                <c:pt idx="9233">
                  <c:v>75.959999999999994</c:v>
                </c:pt>
                <c:pt idx="9234">
                  <c:v>79.33</c:v>
                </c:pt>
                <c:pt idx="9235">
                  <c:v>79.41</c:v>
                </c:pt>
                <c:pt idx="9236">
                  <c:v>76.430000000000007</c:v>
                </c:pt>
                <c:pt idx="9237">
                  <c:v>82.62</c:v>
                </c:pt>
                <c:pt idx="9238">
                  <c:v>184.14</c:v>
                </c:pt>
                <c:pt idx="9239">
                  <c:v>74.12</c:v>
                </c:pt>
                <c:pt idx="9240">
                  <c:v>52.19</c:v>
                </c:pt>
                <c:pt idx="9241">
                  <c:v>167.63</c:v>
                </c:pt>
                <c:pt idx="9242">
                  <c:v>200.28</c:v>
                </c:pt>
                <c:pt idx="9243">
                  <c:v>188.67</c:v>
                </c:pt>
                <c:pt idx="9244">
                  <c:v>157.91</c:v>
                </c:pt>
                <c:pt idx="9245">
                  <c:v>158.66</c:v>
                </c:pt>
                <c:pt idx="9246">
                  <c:v>137.72</c:v>
                </c:pt>
                <c:pt idx="9247">
                  <c:v>166.82</c:v>
                </c:pt>
                <c:pt idx="9248">
                  <c:v>173.04</c:v>
                </c:pt>
                <c:pt idx="9249">
                  <c:v>178.12</c:v>
                </c:pt>
                <c:pt idx="9250">
                  <c:v>151.49</c:v>
                </c:pt>
                <c:pt idx="9251">
                  <c:v>146.12</c:v>
                </c:pt>
                <c:pt idx="9252">
                  <c:v>142.24</c:v>
                </c:pt>
                <c:pt idx="9253">
                  <c:v>115.88</c:v>
                </c:pt>
                <c:pt idx="9254">
                  <c:v>89.65</c:v>
                </c:pt>
                <c:pt idx="9255">
                  <c:v>101.42</c:v>
                </c:pt>
                <c:pt idx="9256">
                  <c:v>128.43</c:v>
                </c:pt>
                <c:pt idx="9257">
                  <c:v>110.39</c:v>
                </c:pt>
                <c:pt idx="9258">
                  <c:v>85.49</c:v>
                </c:pt>
                <c:pt idx="9259">
                  <c:v>60.34</c:v>
                </c:pt>
                <c:pt idx="9260">
                  <c:v>55.54</c:v>
                </c:pt>
                <c:pt idx="9261">
                  <c:v>54.9</c:v>
                </c:pt>
                <c:pt idx="9262">
                  <c:v>46.49</c:v>
                </c:pt>
                <c:pt idx="9263">
                  <c:v>32.799999999999997</c:v>
                </c:pt>
                <c:pt idx="9264">
                  <c:v>38.51</c:v>
                </c:pt>
                <c:pt idx="9265">
                  <c:v>25.25</c:v>
                </c:pt>
                <c:pt idx="9266">
                  <c:v>23.07</c:v>
                </c:pt>
                <c:pt idx="9267">
                  <c:v>31.67</c:v>
                </c:pt>
                <c:pt idx="9268">
                  <c:v>28.57</c:v>
                </c:pt>
                <c:pt idx="9269">
                  <c:v>26.97</c:v>
                </c:pt>
                <c:pt idx="9270">
                  <c:v>30.67</c:v>
                </c:pt>
                <c:pt idx="9271">
                  <c:v>28.65</c:v>
                </c:pt>
                <c:pt idx="9272">
                  <c:v>39.6</c:v>
                </c:pt>
                <c:pt idx="9273">
                  <c:v>29.36</c:v>
                </c:pt>
                <c:pt idx="9274">
                  <c:v>29.53</c:v>
                </c:pt>
                <c:pt idx="9275">
                  <c:v>30.52</c:v>
                </c:pt>
                <c:pt idx="9276">
                  <c:v>17.32</c:v>
                </c:pt>
                <c:pt idx="9277">
                  <c:v>31.72</c:v>
                </c:pt>
                <c:pt idx="9278">
                  <c:v>29.69</c:v>
                </c:pt>
                <c:pt idx="9279">
                  <c:v>50.12</c:v>
                </c:pt>
                <c:pt idx="9280">
                  <c:v>50.53</c:v>
                </c:pt>
                <c:pt idx="9281">
                  <c:v>56.09</c:v>
                </c:pt>
                <c:pt idx="9282">
                  <c:v>48.61</c:v>
                </c:pt>
                <c:pt idx="9283">
                  <c:v>59.16</c:v>
                </c:pt>
                <c:pt idx="9284">
                  <c:v>91.79</c:v>
                </c:pt>
                <c:pt idx="9285">
                  <c:v>83.79</c:v>
                </c:pt>
                <c:pt idx="9286">
                  <c:v>83.92</c:v>
                </c:pt>
                <c:pt idx="9287">
                  <c:v>61.45</c:v>
                </c:pt>
                <c:pt idx="9288">
                  <c:v>65.81</c:v>
                </c:pt>
                <c:pt idx="9289">
                  <c:v>107.28</c:v>
                </c:pt>
                <c:pt idx="9290">
                  <c:v>76.319999999999993</c:v>
                </c:pt>
                <c:pt idx="9291">
                  <c:v>55.89</c:v>
                </c:pt>
                <c:pt idx="9292">
                  <c:v>67.150000000000006</c:v>
                </c:pt>
                <c:pt idx="9293">
                  <c:v>99.73</c:v>
                </c:pt>
                <c:pt idx="9294">
                  <c:v>99.9</c:v>
                </c:pt>
                <c:pt idx="9295">
                  <c:v>56.52</c:v>
                </c:pt>
                <c:pt idx="9296">
                  <c:v>57.22</c:v>
                </c:pt>
                <c:pt idx="9297">
                  <c:v>82.94</c:v>
                </c:pt>
                <c:pt idx="9298">
                  <c:v>82.76</c:v>
                </c:pt>
                <c:pt idx="9299">
                  <c:v>78.38</c:v>
                </c:pt>
                <c:pt idx="9300">
                  <c:v>126.51</c:v>
                </c:pt>
                <c:pt idx="9301">
                  <c:v>118.1</c:v>
                </c:pt>
                <c:pt idx="9302">
                  <c:v>70.3</c:v>
                </c:pt>
                <c:pt idx="9303">
                  <c:v>42.03</c:v>
                </c:pt>
                <c:pt idx="9304">
                  <c:v>32.799999999999997</c:v>
                </c:pt>
                <c:pt idx="9305">
                  <c:v>41.51</c:v>
                </c:pt>
                <c:pt idx="9306">
                  <c:v>28.16</c:v>
                </c:pt>
                <c:pt idx="9307">
                  <c:v>45.08</c:v>
                </c:pt>
                <c:pt idx="9308">
                  <c:v>44.82</c:v>
                </c:pt>
                <c:pt idx="9309">
                  <c:v>44.68</c:v>
                </c:pt>
                <c:pt idx="9310">
                  <c:v>62.49</c:v>
                </c:pt>
                <c:pt idx="9311">
                  <c:v>46.87</c:v>
                </c:pt>
                <c:pt idx="9312">
                  <c:v>48.62</c:v>
                </c:pt>
                <c:pt idx="9313">
                  <c:v>75.66</c:v>
                </c:pt>
                <c:pt idx="9314">
                  <c:v>155.44</c:v>
                </c:pt>
                <c:pt idx="9315">
                  <c:v>236.02</c:v>
                </c:pt>
                <c:pt idx="9316">
                  <c:v>75.25</c:v>
                </c:pt>
                <c:pt idx="9317">
                  <c:v>95.77</c:v>
                </c:pt>
                <c:pt idx="9318">
                  <c:v>102.38</c:v>
                </c:pt>
                <c:pt idx="9319">
                  <c:v>94.29</c:v>
                </c:pt>
                <c:pt idx="9320">
                  <c:v>96.6</c:v>
                </c:pt>
                <c:pt idx="9321">
                  <c:v>92.35</c:v>
                </c:pt>
                <c:pt idx="9322">
                  <c:v>74.900000000000006</c:v>
                </c:pt>
                <c:pt idx="9323">
                  <c:v>71.41</c:v>
                </c:pt>
                <c:pt idx="9324">
                  <c:v>79.650000000000006</c:v>
                </c:pt>
                <c:pt idx="9325">
                  <c:v>75.94</c:v>
                </c:pt>
                <c:pt idx="9326">
                  <c:v>82.51</c:v>
                </c:pt>
                <c:pt idx="9327">
                  <c:v>71.66</c:v>
                </c:pt>
                <c:pt idx="9328">
                  <c:v>63.47</c:v>
                </c:pt>
                <c:pt idx="9329">
                  <c:v>68.239999999999995</c:v>
                </c:pt>
                <c:pt idx="9330">
                  <c:v>136.85</c:v>
                </c:pt>
                <c:pt idx="9331">
                  <c:v>271.85000000000002</c:v>
                </c:pt>
                <c:pt idx="9332">
                  <c:v>115.69</c:v>
                </c:pt>
                <c:pt idx="9333">
                  <c:v>122.3</c:v>
                </c:pt>
                <c:pt idx="9334">
                  <c:v>132.88</c:v>
                </c:pt>
                <c:pt idx="9335">
                  <c:v>98.94</c:v>
                </c:pt>
                <c:pt idx="9336">
                  <c:v>101.27</c:v>
                </c:pt>
                <c:pt idx="9337">
                  <c:v>143.56</c:v>
                </c:pt>
                <c:pt idx="9338">
                  <c:v>92.61</c:v>
                </c:pt>
                <c:pt idx="9339">
                  <c:v>93.96</c:v>
                </c:pt>
                <c:pt idx="9340">
                  <c:v>99.5</c:v>
                </c:pt>
                <c:pt idx="9341">
                  <c:v>83.48</c:v>
                </c:pt>
                <c:pt idx="9342">
                  <c:v>62.92</c:v>
                </c:pt>
                <c:pt idx="9343">
                  <c:v>194.3</c:v>
                </c:pt>
                <c:pt idx="9344">
                  <c:v>198.8</c:v>
                </c:pt>
                <c:pt idx="9345">
                  <c:v>123.13</c:v>
                </c:pt>
                <c:pt idx="9346">
                  <c:v>103.61</c:v>
                </c:pt>
                <c:pt idx="9347">
                  <c:v>274.38</c:v>
                </c:pt>
                <c:pt idx="9348">
                  <c:v>237.34</c:v>
                </c:pt>
                <c:pt idx="9349">
                  <c:v>141.74</c:v>
                </c:pt>
                <c:pt idx="9350">
                  <c:v>100.64</c:v>
                </c:pt>
                <c:pt idx="9351">
                  <c:v>123.9</c:v>
                </c:pt>
                <c:pt idx="9352">
                  <c:v>81.209999999999994</c:v>
                </c:pt>
                <c:pt idx="9353">
                  <c:v>105.39</c:v>
                </c:pt>
                <c:pt idx="9354">
                  <c:v>87.16</c:v>
                </c:pt>
                <c:pt idx="9355">
                  <c:v>99.24</c:v>
                </c:pt>
                <c:pt idx="9356">
                  <c:v>129.34</c:v>
                </c:pt>
                <c:pt idx="9357">
                  <c:v>181.01</c:v>
                </c:pt>
                <c:pt idx="9358">
                  <c:v>151.51</c:v>
                </c:pt>
                <c:pt idx="9359">
                  <c:v>148.53</c:v>
                </c:pt>
                <c:pt idx="9360">
                  <c:v>144.03</c:v>
                </c:pt>
                <c:pt idx="9361">
                  <c:v>124.97</c:v>
                </c:pt>
                <c:pt idx="9362">
                  <c:v>194.38</c:v>
                </c:pt>
                <c:pt idx="9363">
                  <c:v>60.81</c:v>
                </c:pt>
                <c:pt idx="9364">
                  <c:v>61.9</c:v>
                </c:pt>
                <c:pt idx="9365">
                  <c:v>51.42</c:v>
                </c:pt>
                <c:pt idx="9366">
                  <c:v>41.81</c:v>
                </c:pt>
                <c:pt idx="9367">
                  <c:v>40.630000000000003</c:v>
                </c:pt>
                <c:pt idx="9368">
                  <c:v>37.47</c:v>
                </c:pt>
                <c:pt idx="9369">
                  <c:v>47.39</c:v>
                </c:pt>
                <c:pt idx="9370">
                  <c:v>61.24</c:v>
                </c:pt>
                <c:pt idx="9371">
                  <c:v>52.99</c:v>
                </c:pt>
                <c:pt idx="9372">
                  <c:v>56.51</c:v>
                </c:pt>
                <c:pt idx="9373">
                  <c:v>34.97</c:v>
                </c:pt>
                <c:pt idx="9374">
                  <c:v>44.29</c:v>
                </c:pt>
                <c:pt idx="9375">
                  <c:v>45.87</c:v>
                </c:pt>
                <c:pt idx="9376">
                  <c:v>39.03</c:v>
                </c:pt>
                <c:pt idx="9377">
                  <c:v>50.59</c:v>
                </c:pt>
                <c:pt idx="9378">
                  <c:v>42.28</c:v>
                </c:pt>
                <c:pt idx="9379">
                  <c:v>170.31</c:v>
                </c:pt>
                <c:pt idx="9380">
                  <c:v>203.45</c:v>
                </c:pt>
                <c:pt idx="9381">
                  <c:v>131.47</c:v>
                </c:pt>
                <c:pt idx="9382">
                  <c:v>153.27000000000001</c:v>
                </c:pt>
                <c:pt idx="9383">
                  <c:v>155.02000000000001</c:v>
                </c:pt>
                <c:pt idx="9384">
                  <c:v>243.54</c:v>
                </c:pt>
                <c:pt idx="9385">
                  <c:v>190.06</c:v>
                </c:pt>
                <c:pt idx="9386">
                  <c:v>614.46</c:v>
                </c:pt>
                <c:pt idx="9387">
                  <c:v>562.86</c:v>
                </c:pt>
                <c:pt idx="9388">
                  <c:v>487.86</c:v>
                </c:pt>
                <c:pt idx="9389">
                  <c:v>427.97</c:v>
                </c:pt>
                <c:pt idx="9390">
                  <c:v>391.24</c:v>
                </c:pt>
                <c:pt idx="9391">
                  <c:v>372.5</c:v>
                </c:pt>
                <c:pt idx="9392">
                  <c:v>320.7</c:v>
                </c:pt>
                <c:pt idx="9393">
                  <c:v>305.89</c:v>
                </c:pt>
                <c:pt idx="9394">
                  <c:v>289.64</c:v>
                </c:pt>
                <c:pt idx="9395">
                  <c:v>291.08999999999997</c:v>
                </c:pt>
                <c:pt idx="9396">
                  <c:v>268.51</c:v>
                </c:pt>
                <c:pt idx="9397">
                  <c:v>235.17</c:v>
                </c:pt>
                <c:pt idx="9398">
                  <c:v>208.34</c:v>
                </c:pt>
                <c:pt idx="9399">
                  <c:v>220.18</c:v>
                </c:pt>
                <c:pt idx="9400">
                  <c:v>214.9</c:v>
                </c:pt>
                <c:pt idx="9401">
                  <c:v>153.32</c:v>
                </c:pt>
                <c:pt idx="9402">
                  <c:v>164.99</c:v>
                </c:pt>
                <c:pt idx="9403">
                  <c:v>140.82</c:v>
                </c:pt>
                <c:pt idx="9404">
                  <c:v>140.38999999999999</c:v>
                </c:pt>
                <c:pt idx="9405">
                  <c:v>167.97</c:v>
                </c:pt>
                <c:pt idx="9406">
                  <c:v>155.04</c:v>
                </c:pt>
                <c:pt idx="9407">
                  <c:v>160.5</c:v>
                </c:pt>
                <c:pt idx="9408">
                  <c:v>124.63</c:v>
                </c:pt>
                <c:pt idx="9409">
                  <c:v>169.88</c:v>
                </c:pt>
                <c:pt idx="9410">
                  <c:v>177.08</c:v>
                </c:pt>
                <c:pt idx="9411">
                  <c:v>120.48</c:v>
                </c:pt>
                <c:pt idx="9412">
                  <c:v>98.7</c:v>
                </c:pt>
                <c:pt idx="9413">
                  <c:v>69.650000000000006</c:v>
                </c:pt>
                <c:pt idx="9414">
                  <c:v>90.38</c:v>
                </c:pt>
                <c:pt idx="9415">
                  <c:v>80.86</c:v>
                </c:pt>
                <c:pt idx="9416">
                  <c:v>103.47</c:v>
                </c:pt>
                <c:pt idx="9417">
                  <c:v>111</c:v>
                </c:pt>
                <c:pt idx="9418">
                  <c:v>130.63999999999999</c:v>
                </c:pt>
                <c:pt idx="9419">
                  <c:v>143.46</c:v>
                </c:pt>
                <c:pt idx="9420">
                  <c:v>78.53</c:v>
                </c:pt>
                <c:pt idx="9421">
                  <c:v>109.81</c:v>
                </c:pt>
                <c:pt idx="9422">
                  <c:v>78.709999999999994</c:v>
                </c:pt>
                <c:pt idx="9423">
                  <c:v>108.86</c:v>
                </c:pt>
                <c:pt idx="9424">
                  <c:v>91.12</c:v>
                </c:pt>
                <c:pt idx="9425">
                  <c:v>106.43</c:v>
                </c:pt>
                <c:pt idx="9426">
                  <c:v>107.29</c:v>
                </c:pt>
                <c:pt idx="9427">
                  <c:v>160.88</c:v>
                </c:pt>
                <c:pt idx="9428">
                  <c:v>105.55</c:v>
                </c:pt>
                <c:pt idx="9429">
                  <c:v>140.77000000000001</c:v>
                </c:pt>
                <c:pt idx="9430">
                  <c:v>94.36</c:v>
                </c:pt>
                <c:pt idx="9431">
                  <c:v>127.85</c:v>
                </c:pt>
                <c:pt idx="9432">
                  <c:v>138.22</c:v>
                </c:pt>
                <c:pt idx="9433">
                  <c:v>128.12</c:v>
                </c:pt>
                <c:pt idx="9434">
                  <c:v>148.69999999999999</c:v>
                </c:pt>
                <c:pt idx="9435">
                  <c:v>118.28</c:v>
                </c:pt>
                <c:pt idx="9436">
                  <c:v>140.08000000000001</c:v>
                </c:pt>
                <c:pt idx="9437">
                  <c:v>144.44999999999999</c:v>
                </c:pt>
                <c:pt idx="9438">
                  <c:v>166.96</c:v>
                </c:pt>
                <c:pt idx="9439">
                  <c:v>175.12</c:v>
                </c:pt>
                <c:pt idx="9440">
                  <c:v>181.38</c:v>
                </c:pt>
                <c:pt idx="9441">
                  <c:v>157.05000000000001</c:v>
                </c:pt>
                <c:pt idx="9442">
                  <c:v>196.3</c:v>
                </c:pt>
                <c:pt idx="9443">
                  <c:v>150.63999999999999</c:v>
                </c:pt>
                <c:pt idx="9444">
                  <c:v>144.24</c:v>
                </c:pt>
                <c:pt idx="9445">
                  <c:v>171.84</c:v>
                </c:pt>
                <c:pt idx="9446">
                  <c:v>158.66999999999999</c:v>
                </c:pt>
                <c:pt idx="9447">
                  <c:v>155.71</c:v>
                </c:pt>
                <c:pt idx="9448">
                  <c:v>168.69</c:v>
                </c:pt>
                <c:pt idx="9449">
                  <c:v>127.1</c:v>
                </c:pt>
                <c:pt idx="9450">
                  <c:v>129</c:v>
                </c:pt>
                <c:pt idx="9451">
                  <c:v>146.35</c:v>
                </c:pt>
                <c:pt idx="9452">
                  <c:v>134.99</c:v>
                </c:pt>
                <c:pt idx="9453">
                  <c:v>135.35</c:v>
                </c:pt>
                <c:pt idx="9454">
                  <c:v>130.55000000000001</c:v>
                </c:pt>
                <c:pt idx="9455">
                  <c:v>140.22999999999999</c:v>
                </c:pt>
                <c:pt idx="9456">
                  <c:v>160.28</c:v>
                </c:pt>
                <c:pt idx="9457">
                  <c:v>166.63</c:v>
                </c:pt>
                <c:pt idx="9458">
                  <c:v>216.26</c:v>
                </c:pt>
                <c:pt idx="9459">
                  <c:v>350.07</c:v>
                </c:pt>
                <c:pt idx="9460">
                  <c:v>428.68</c:v>
                </c:pt>
                <c:pt idx="9461">
                  <c:v>428.82</c:v>
                </c:pt>
                <c:pt idx="9462">
                  <c:v>384.27</c:v>
                </c:pt>
                <c:pt idx="9463">
                  <c:v>389.96</c:v>
                </c:pt>
                <c:pt idx="9464">
                  <c:v>391.5</c:v>
                </c:pt>
                <c:pt idx="9465">
                  <c:v>335.27</c:v>
                </c:pt>
                <c:pt idx="9466">
                  <c:v>260.70999999999998</c:v>
                </c:pt>
                <c:pt idx="9467">
                  <c:v>227.45</c:v>
                </c:pt>
                <c:pt idx="9468">
                  <c:v>230.93</c:v>
                </c:pt>
                <c:pt idx="9469">
                  <c:v>195.5</c:v>
                </c:pt>
                <c:pt idx="9470">
                  <c:v>163.88</c:v>
                </c:pt>
                <c:pt idx="9471">
                  <c:v>162.29</c:v>
                </c:pt>
                <c:pt idx="9472">
                  <c:v>151.79</c:v>
                </c:pt>
                <c:pt idx="9473">
                  <c:v>159.55000000000001</c:v>
                </c:pt>
                <c:pt idx="9474">
                  <c:v>140.03</c:v>
                </c:pt>
                <c:pt idx="9475">
                  <c:v>314.52</c:v>
                </c:pt>
                <c:pt idx="9476">
                  <c:v>286.87</c:v>
                </c:pt>
                <c:pt idx="9477">
                  <c:v>332.28</c:v>
                </c:pt>
                <c:pt idx="9478">
                  <c:v>49.23</c:v>
                </c:pt>
                <c:pt idx="9479">
                  <c:v>55.93</c:v>
                </c:pt>
                <c:pt idx="9480">
                  <c:v>63.65</c:v>
                </c:pt>
                <c:pt idx="9481">
                  <c:v>62.42</c:v>
                </c:pt>
                <c:pt idx="9482">
                  <c:v>56.6</c:v>
                </c:pt>
                <c:pt idx="9483">
                  <c:v>78.81</c:v>
                </c:pt>
                <c:pt idx="9484">
                  <c:v>75.41</c:v>
                </c:pt>
                <c:pt idx="9485">
                  <c:v>86.16</c:v>
                </c:pt>
                <c:pt idx="9486">
                  <c:v>72.25</c:v>
                </c:pt>
                <c:pt idx="9487">
                  <c:v>87.9</c:v>
                </c:pt>
                <c:pt idx="9488">
                  <c:v>93.32</c:v>
                </c:pt>
                <c:pt idx="9489">
                  <c:v>119.96</c:v>
                </c:pt>
                <c:pt idx="9490">
                  <c:v>123.32</c:v>
                </c:pt>
                <c:pt idx="9491">
                  <c:v>110.37</c:v>
                </c:pt>
                <c:pt idx="9492">
                  <c:v>117.49</c:v>
                </c:pt>
                <c:pt idx="9493">
                  <c:v>100.56</c:v>
                </c:pt>
                <c:pt idx="9494">
                  <c:v>97.01</c:v>
                </c:pt>
                <c:pt idx="9495">
                  <c:v>113.04</c:v>
                </c:pt>
                <c:pt idx="9496">
                  <c:v>99.89</c:v>
                </c:pt>
                <c:pt idx="9497">
                  <c:v>101.14</c:v>
                </c:pt>
                <c:pt idx="9498">
                  <c:v>90.33</c:v>
                </c:pt>
                <c:pt idx="9499">
                  <c:v>95.33</c:v>
                </c:pt>
                <c:pt idx="9500">
                  <c:v>104.35</c:v>
                </c:pt>
                <c:pt idx="9501">
                  <c:v>127.56</c:v>
                </c:pt>
                <c:pt idx="9502">
                  <c:v>122.83</c:v>
                </c:pt>
                <c:pt idx="9503">
                  <c:v>114.98</c:v>
                </c:pt>
                <c:pt idx="9504">
                  <c:v>67.930000000000007</c:v>
                </c:pt>
                <c:pt idx="9505">
                  <c:v>56.29</c:v>
                </c:pt>
                <c:pt idx="9506">
                  <c:v>63.32</c:v>
                </c:pt>
                <c:pt idx="9507">
                  <c:v>59.37</c:v>
                </c:pt>
                <c:pt idx="9508">
                  <c:v>70.39</c:v>
                </c:pt>
                <c:pt idx="9509">
                  <c:v>101.14</c:v>
                </c:pt>
                <c:pt idx="9510">
                  <c:v>136.34</c:v>
                </c:pt>
                <c:pt idx="9511">
                  <c:v>139.13999999999999</c:v>
                </c:pt>
                <c:pt idx="9512">
                  <c:v>150.66999999999999</c:v>
                </c:pt>
                <c:pt idx="9513">
                  <c:v>125.42</c:v>
                </c:pt>
                <c:pt idx="9514">
                  <c:v>122.94</c:v>
                </c:pt>
                <c:pt idx="9515">
                  <c:v>113.46</c:v>
                </c:pt>
                <c:pt idx="9516">
                  <c:v>119.48</c:v>
                </c:pt>
                <c:pt idx="9517">
                  <c:v>121.92</c:v>
                </c:pt>
                <c:pt idx="9518">
                  <c:v>139.78</c:v>
                </c:pt>
                <c:pt idx="9519">
                  <c:v>133.41</c:v>
                </c:pt>
                <c:pt idx="9520">
                  <c:v>152.57</c:v>
                </c:pt>
                <c:pt idx="9521">
                  <c:v>263.8</c:v>
                </c:pt>
                <c:pt idx="9522">
                  <c:v>240.31</c:v>
                </c:pt>
                <c:pt idx="9523">
                  <c:v>211.14</c:v>
                </c:pt>
                <c:pt idx="9524">
                  <c:v>195</c:v>
                </c:pt>
                <c:pt idx="9525">
                  <c:v>170.28</c:v>
                </c:pt>
                <c:pt idx="9526">
                  <c:v>105.87</c:v>
                </c:pt>
                <c:pt idx="9527">
                  <c:v>117.98</c:v>
                </c:pt>
                <c:pt idx="9528">
                  <c:v>147.5</c:v>
                </c:pt>
                <c:pt idx="9529">
                  <c:v>131.96</c:v>
                </c:pt>
                <c:pt idx="9530">
                  <c:v>83.9</c:v>
                </c:pt>
                <c:pt idx="9531">
                  <c:v>103.74</c:v>
                </c:pt>
                <c:pt idx="9532">
                  <c:v>118.15</c:v>
                </c:pt>
                <c:pt idx="9533">
                  <c:v>110</c:v>
                </c:pt>
                <c:pt idx="9534">
                  <c:v>104.08</c:v>
                </c:pt>
                <c:pt idx="9535">
                  <c:v>121.89</c:v>
                </c:pt>
                <c:pt idx="9536">
                  <c:v>111.93</c:v>
                </c:pt>
                <c:pt idx="9537">
                  <c:v>118.99</c:v>
                </c:pt>
                <c:pt idx="9538">
                  <c:v>99.46</c:v>
                </c:pt>
                <c:pt idx="9539">
                  <c:v>101.33</c:v>
                </c:pt>
                <c:pt idx="9540">
                  <c:v>116.48</c:v>
                </c:pt>
                <c:pt idx="9541">
                  <c:v>101.9</c:v>
                </c:pt>
                <c:pt idx="9542">
                  <c:v>89.45</c:v>
                </c:pt>
                <c:pt idx="9543">
                  <c:v>123.33</c:v>
                </c:pt>
                <c:pt idx="9544">
                  <c:v>112.28</c:v>
                </c:pt>
                <c:pt idx="9545">
                  <c:v>121.65</c:v>
                </c:pt>
                <c:pt idx="9546">
                  <c:v>181.28</c:v>
                </c:pt>
                <c:pt idx="9547">
                  <c:v>239.87</c:v>
                </c:pt>
                <c:pt idx="9548">
                  <c:v>208.09</c:v>
                </c:pt>
                <c:pt idx="9549">
                  <c:v>175.56</c:v>
                </c:pt>
                <c:pt idx="9550">
                  <c:v>122.94</c:v>
                </c:pt>
                <c:pt idx="9551">
                  <c:v>136.13999999999999</c:v>
                </c:pt>
                <c:pt idx="9552">
                  <c:v>115.66</c:v>
                </c:pt>
                <c:pt idx="9553">
                  <c:v>93.26</c:v>
                </c:pt>
                <c:pt idx="9554">
                  <c:v>99.99</c:v>
                </c:pt>
                <c:pt idx="9555">
                  <c:v>88.05</c:v>
                </c:pt>
                <c:pt idx="9556">
                  <c:v>75.599999999999994</c:v>
                </c:pt>
                <c:pt idx="9557">
                  <c:v>85.61</c:v>
                </c:pt>
                <c:pt idx="9558">
                  <c:v>82.51</c:v>
                </c:pt>
                <c:pt idx="9559">
                  <c:v>61.5</c:v>
                </c:pt>
                <c:pt idx="9560">
                  <c:v>69.77</c:v>
                </c:pt>
                <c:pt idx="9561">
                  <c:v>53.34</c:v>
                </c:pt>
                <c:pt idx="9562">
                  <c:v>56.11</c:v>
                </c:pt>
                <c:pt idx="9563">
                  <c:v>66.55</c:v>
                </c:pt>
                <c:pt idx="9564">
                  <c:v>50.42</c:v>
                </c:pt>
                <c:pt idx="9565">
                  <c:v>43.99</c:v>
                </c:pt>
                <c:pt idx="9566">
                  <c:v>42.04</c:v>
                </c:pt>
                <c:pt idx="9567">
                  <c:v>52.83</c:v>
                </c:pt>
                <c:pt idx="9568">
                  <c:v>58.89</c:v>
                </c:pt>
                <c:pt idx="9569">
                  <c:v>78.86</c:v>
                </c:pt>
                <c:pt idx="9570">
                  <c:v>114.49</c:v>
                </c:pt>
                <c:pt idx="9571">
                  <c:v>79.8</c:v>
                </c:pt>
                <c:pt idx="9572">
                  <c:v>54.11</c:v>
                </c:pt>
                <c:pt idx="9573">
                  <c:v>72.19</c:v>
                </c:pt>
                <c:pt idx="9574">
                  <c:v>69.36</c:v>
                </c:pt>
                <c:pt idx="9575">
                  <c:v>65.09</c:v>
                </c:pt>
                <c:pt idx="9576">
                  <c:v>55.13</c:v>
                </c:pt>
                <c:pt idx="9577">
                  <c:v>54.65</c:v>
                </c:pt>
                <c:pt idx="9578">
                  <c:v>54.36</c:v>
                </c:pt>
                <c:pt idx="9579">
                  <c:v>89</c:v>
                </c:pt>
                <c:pt idx="9580">
                  <c:v>88.51</c:v>
                </c:pt>
                <c:pt idx="9581">
                  <c:v>61.94</c:v>
                </c:pt>
                <c:pt idx="9582">
                  <c:v>61.03</c:v>
                </c:pt>
                <c:pt idx="9583">
                  <c:v>71.08</c:v>
                </c:pt>
                <c:pt idx="9584">
                  <c:v>51.8</c:v>
                </c:pt>
                <c:pt idx="9585">
                  <c:v>61.76</c:v>
                </c:pt>
                <c:pt idx="9586">
                  <c:v>37.22</c:v>
                </c:pt>
                <c:pt idx="9587">
                  <c:v>61.46</c:v>
                </c:pt>
                <c:pt idx="9588">
                  <c:v>58.29</c:v>
                </c:pt>
                <c:pt idx="9589">
                  <c:v>44.22</c:v>
                </c:pt>
                <c:pt idx="9590">
                  <c:v>31.86</c:v>
                </c:pt>
                <c:pt idx="9591">
                  <c:v>72.599999999999994</c:v>
                </c:pt>
                <c:pt idx="9592">
                  <c:v>99.56</c:v>
                </c:pt>
                <c:pt idx="9593">
                  <c:v>82.32</c:v>
                </c:pt>
                <c:pt idx="9594">
                  <c:v>63.53</c:v>
                </c:pt>
                <c:pt idx="9595">
                  <c:v>66.69</c:v>
                </c:pt>
                <c:pt idx="9596">
                  <c:v>57.01</c:v>
                </c:pt>
                <c:pt idx="9597">
                  <c:v>37.79</c:v>
                </c:pt>
                <c:pt idx="9598">
                  <c:v>37.04</c:v>
                </c:pt>
                <c:pt idx="9599">
                  <c:v>27.17</c:v>
                </c:pt>
                <c:pt idx="9600">
                  <c:v>30.27</c:v>
                </c:pt>
                <c:pt idx="9601">
                  <c:v>42.09</c:v>
                </c:pt>
                <c:pt idx="9602">
                  <c:v>27.79</c:v>
                </c:pt>
                <c:pt idx="9603">
                  <c:v>25.29</c:v>
                </c:pt>
                <c:pt idx="9604">
                  <c:v>36.53</c:v>
                </c:pt>
                <c:pt idx="9605">
                  <c:v>32.270000000000003</c:v>
                </c:pt>
                <c:pt idx="9606">
                  <c:v>48.12</c:v>
                </c:pt>
                <c:pt idx="9607">
                  <c:v>146.57</c:v>
                </c:pt>
                <c:pt idx="9608">
                  <c:v>120.73</c:v>
                </c:pt>
                <c:pt idx="9609">
                  <c:v>143.52000000000001</c:v>
                </c:pt>
                <c:pt idx="9610">
                  <c:v>139.83000000000001</c:v>
                </c:pt>
                <c:pt idx="9611">
                  <c:v>230.08</c:v>
                </c:pt>
                <c:pt idx="9612">
                  <c:v>338.47</c:v>
                </c:pt>
                <c:pt idx="9613">
                  <c:v>426.13</c:v>
                </c:pt>
                <c:pt idx="9614">
                  <c:v>379.12</c:v>
                </c:pt>
                <c:pt idx="9615">
                  <c:v>338.01</c:v>
                </c:pt>
                <c:pt idx="9616">
                  <c:v>261.42</c:v>
                </c:pt>
                <c:pt idx="9617">
                  <c:v>293</c:v>
                </c:pt>
                <c:pt idx="9618">
                  <c:v>268.39</c:v>
                </c:pt>
                <c:pt idx="9619">
                  <c:v>280.39</c:v>
                </c:pt>
                <c:pt idx="9620">
                  <c:v>198.44</c:v>
                </c:pt>
                <c:pt idx="9621">
                  <c:v>313.5</c:v>
                </c:pt>
                <c:pt idx="9622">
                  <c:v>215.04</c:v>
                </c:pt>
                <c:pt idx="9623">
                  <c:v>227.41</c:v>
                </c:pt>
                <c:pt idx="9624">
                  <c:v>203.02</c:v>
                </c:pt>
                <c:pt idx="9625">
                  <c:v>176.45</c:v>
                </c:pt>
                <c:pt idx="9626">
                  <c:v>161.18</c:v>
                </c:pt>
                <c:pt idx="9627">
                  <c:v>153.93</c:v>
                </c:pt>
                <c:pt idx="9628">
                  <c:v>167.15</c:v>
                </c:pt>
                <c:pt idx="9629">
                  <c:v>201.77</c:v>
                </c:pt>
                <c:pt idx="9630">
                  <c:v>183.49</c:v>
                </c:pt>
                <c:pt idx="9631">
                  <c:v>148.49</c:v>
                </c:pt>
                <c:pt idx="9632">
                  <c:v>130.31</c:v>
                </c:pt>
                <c:pt idx="9633">
                  <c:v>102.13</c:v>
                </c:pt>
                <c:pt idx="9634">
                  <c:v>145.38</c:v>
                </c:pt>
                <c:pt idx="9635">
                  <c:v>166.43</c:v>
                </c:pt>
                <c:pt idx="9636">
                  <c:v>131.61000000000001</c:v>
                </c:pt>
                <c:pt idx="9637">
                  <c:v>136.96</c:v>
                </c:pt>
                <c:pt idx="9638">
                  <c:v>123.85</c:v>
                </c:pt>
                <c:pt idx="9639">
                  <c:v>144.51</c:v>
                </c:pt>
                <c:pt idx="9640">
                  <c:v>195.91</c:v>
                </c:pt>
                <c:pt idx="9641">
                  <c:v>153.25</c:v>
                </c:pt>
                <c:pt idx="9642">
                  <c:v>131.74</c:v>
                </c:pt>
                <c:pt idx="9643">
                  <c:v>155.87</c:v>
                </c:pt>
                <c:pt idx="9644">
                  <c:v>139.91999999999999</c:v>
                </c:pt>
                <c:pt idx="9645">
                  <c:v>154.66999999999999</c:v>
                </c:pt>
                <c:pt idx="9646">
                  <c:v>235.1</c:v>
                </c:pt>
                <c:pt idx="9647">
                  <c:v>340.29</c:v>
                </c:pt>
                <c:pt idx="9648">
                  <c:v>299.79000000000002</c:v>
                </c:pt>
                <c:pt idx="9649">
                  <c:v>298.7</c:v>
                </c:pt>
                <c:pt idx="9650">
                  <c:v>318.99</c:v>
                </c:pt>
                <c:pt idx="9651">
                  <c:v>286.58</c:v>
                </c:pt>
                <c:pt idx="9652">
                  <c:v>236.41</c:v>
                </c:pt>
                <c:pt idx="9653">
                  <c:v>170.89</c:v>
                </c:pt>
                <c:pt idx="9654">
                  <c:v>188.09</c:v>
                </c:pt>
                <c:pt idx="9655">
                  <c:v>165.54</c:v>
                </c:pt>
                <c:pt idx="9656">
                  <c:v>180.63</c:v>
                </c:pt>
                <c:pt idx="9657">
                  <c:v>218.25</c:v>
                </c:pt>
                <c:pt idx="9658">
                  <c:v>194.25</c:v>
                </c:pt>
                <c:pt idx="9659">
                  <c:v>237.48</c:v>
                </c:pt>
                <c:pt idx="9660">
                  <c:v>302.91000000000003</c:v>
                </c:pt>
                <c:pt idx="9661">
                  <c:v>366.92</c:v>
                </c:pt>
                <c:pt idx="9662">
                  <c:v>487.36</c:v>
                </c:pt>
                <c:pt idx="9663">
                  <c:v>457.21</c:v>
                </c:pt>
                <c:pt idx="9664">
                  <c:v>435.39</c:v>
                </c:pt>
                <c:pt idx="9665">
                  <c:v>373.14</c:v>
                </c:pt>
                <c:pt idx="9666">
                  <c:v>509.91</c:v>
                </c:pt>
                <c:pt idx="9667">
                  <c:v>608.70000000000005</c:v>
                </c:pt>
                <c:pt idx="9668">
                  <c:v>475.93</c:v>
                </c:pt>
                <c:pt idx="9669">
                  <c:v>505.34</c:v>
                </c:pt>
                <c:pt idx="9670">
                  <c:v>459.24</c:v>
                </c:pt>
                <c:pt idx="9671">
                  <c:v>375.37</c:v>
                </c:pt>
                <c:pt idx="9672">
                  <c:v>286.95</c:v>
                </c:pt>
                <c:pt idx="9673">
                  <c:v>355.34</c:v>
                </c:pt>
                <c:pt idx="9674">
                  <c:v>253.43</c:v>
                </c:pt>
                <c:pt idx="9675">
                  <c:v>294.08</c:v>
                </c:pt>
                <c:pt idx="9676">
                  <c:v>365.37</c:v>
                </c:pt>
                <c:pt idx="9677">
                  <c:v>298.06</c:v>
                </c:pt>
                <c:pt idx="9678">
                  <c:v>212.87</c:v>
                </c:pt>
                <c:pt idx="9679">
                  <c:v>175.9</c:v>
                </c:pt>
                <c:pt idx="9680">
                  <c:v>170.71</c:v>
                </c:pt>
                <c:pt idx="9681">
                  <c:v>72.17</c:v>
                </c:pt>
                <c:pt idx="9682">
                  <c:v>53.69</c:v>
                </c:pt>
                <c:pt idx="9683">
                  <c:v>46.92</c:v>
                </c:pt>
                <c:pt idx="9684">
                  <c:v>74.569999999999993</c:v>
                </c:pt>
                <c:pt idx="9685">
                  <c:v>61.37</c:v>
                </c:pt>
                <c:pt idx="9686">
                  <c:v>85.48</c:v>
                </c:pt>
                <c:pt idx="9687">
                  <c:v>82</c:v>
                </c:pt>
                <c:pt idx="9688">
                  <c:v>91.91</c:v>
                </c:pt>
                <c:pt idx="9689">
                  <c:v>86.67</c:v>
                </c:pt>
                <c:pt idx="9690">
                  <c:v>51.28</c:v>
                </c:pt>
                <c:pt idx="9691">
                  <c:v>48.44</c:v>
                </c:pt>
                <c:pt idx="9692">
                  <c:v>101.94</c:v>
                </c:pt>
                <c:pt idx="9693">
                  <c:v>123.66</c:v>
                </c:pt>
                <c:pt idx="9694">
                  <c:v>168.32</c:v>
                </c:pt>
                <c:pt idx="9695">
                  <c:v>169.24</c:v>
                </c:pt>
                <c:pt idx="9696">
                  <c:v>174.81</c:v>
                </c:pt>
                <c:pt idx="9697">
                  <c:v>170.79</c:v>
                </c:pt>
                <c:pt idx="9698">
                  <c:v>171.73</c:v>
                </c:pt>
                <c:pt idx="9699">
                  <c:v>173.64</c:v>
                </c:pt>
                <c:pt idx="9700">
                  <c:v>209.25</c:v>
                </c:pt>
                <c:pt idx="9701">
                  <c:v>197.27</c:v>
                </c:pt>
                <c:pt idx="9702">
                  <c:v>202.8</c:v>
                </c:pt>
                <c:pt idx="9703">
                  <c:v>191.95</c:v>
                </c:pt>
                <c:pt idx="9704">
                  <c:v>151.76</c:v>
                </c:pt>
                <c:pt idx="9705">
                  <c:v>211.59</c:v>
                </c:pt>
                <c:pt idx="9706">
                  <c:v>267.75</c:v>
                </c:pt>
                <c:pt idx="9707">
                  <c:v>181.81</c:v>
                </c:pt>
                <c:pt idx="9708">
                  <c:v>173.37</c:v>
                </c:pt>
                <c:pt idx="9709">
                  <c:v>161.47</c:v>
                </c:pt>
                <c:pt idx="9710">
                  <c:v>161.47</c:v>
                </c:pt>
                <c:pt idx="9711">
                  <c:v>173.64</c:v>
                </c:pt>
                <c:pt idx="9712">
                  <c:v>116.18</c:v>
                </c:pt>
                <c:pt idx="9713">
                  <c:v>126.34</c:v>
                </c:pt>
                <c:pt idx="9714">
                  <c:v>160.52000000000001</c:v>
                </c:pt>
                <c:pt idx="9715">
                  <c:v>372.56</c:v>
                </c:pt>
                <c:pt idx="9716">
                  <c:v>562.73</c:v>
                </c:pt>
                <c:pt idx="9717">
                  <c:v>550.55999999999995</c:v>
                </c:pt>
                <c:pt idx="9718">
                  <c:v>423.3</c:v>
                </c:pt>
                <c:pt idx="9719">
                  <c:v>481.35</c:v>
                </c:pt>
                <c:pt idx="9720">
                  <c:v>355.72</c:v>
                </c:pt>
                <c:pt idx="9721">
                  <c:v>246.66</c:v>
                </c:pt>
                <c:pt idx="9722">
                  <c:v>133.08000000000001</c:v>
                </c:pt>
                <c:pt idx="9723">
                  <c:v>127.75</c:v>
                </c:pt>
                <c:pt idx="9724">
                  <c:v>114.04</c:v>
                </c:pt>
                <c:pt idx="9725">
                  <c:v>122.8</c:v>
                </c:pt>
                <c:pt idx="9726">
                  <c:v>85.09</c:v>
                </c:pt>
                <c:pt idx="9727">
                  <c:v>76.52</c:v>
                </c:pt>
                <c:pt idx="9728">
                  <c:v>107.54</c:v>
                </c:pt>
                <c:pt idx="9729">
                  <c:v>71.13</c:v>
                </c:pt>
                <c:pt idx="9730">
                  <c:v>103.35</c:v>
                </c:pt>
                <c:pt idx="9731">
                  <c:v>85.89</c:v>
                </c:pt>
                <c:pt idx="9732">
                  <c:v>64.739999999999995</c:v>
                </c:pt>
                <c:pt idx="9733">
                  <c:v>58.17</c:v>
                </c:pt>
                <c:pt idx="9734">
                  <c:v>62.45</c:v>
                </c:pt>
                <c:pt idx="9735">
                  <c:v>95.18</c:v>
                </c:pt>
                <c:pt idx="9736">
                  <c:v>90.24</c:v>
                </c:pt>
                <c:pt idx="9737">
                  <c:v>107.38</c:v>
                </c:pt>
                <c:pt idx="9738">
                  <c:v>95.45</c:v>
                </c:pt>
                <c:pt idx="9739">
                  <c:v>97.7</c:v>
                </c:pt>
                <c:pt idx="9740">
                  <c:v>342.13</c:v>
                </c:pt>
                <c:pt idx="9741">
                  <c:v>181.17</c:v>
                </c:pt>
                <c:pt idx="9742">
                  <c:v>129.72</c:v>
                </c:pt>
                <c:pt idx="9743">
                  <c:v>117.83</c:v>
                </c:pt>
                <c:pt idx="9744">
                  <c:v>105.03</c:v>
                </c:pt>
                <c:pt idx="9745">
                  <c:v>134.68</c:v>
                </c:pt>
                <c:pt idx="9746">
                  <c:v>60.35</c:v>
                </c:pt>
                <c:pt idx="9747">
                  <c:v>81.72</c:v>
                </c:pt>
                <c:pt idx="9748">
                  <c:v>99.68</c:v>
                </c:pt>
                <c:pt idx="9749">
                  <c:v>86.19</c:v>
                </c:pt>
                <c:pt idx="9750">
                  <c:v>99.89</c:v>
                </c:pt>
                <c:pt idx="9751">
                  <c:v>165.23</c:v>
                </c:pt>
                <c:pt idx="9752">
                  <c:v>112.99</c:v>
                </c:pt>
                <c:pt idx="9753">
                  <c:v>113.47</c:v>
                </c:pt>
                <c:pt idx="9754">
                  <c:v>115.62</c:v>
                </c:pt>
                <c:pt idx="9755">
                  <c:v>141.13999999999999</c:v>
                </c:pt>
                <c:pt idx="9756">
                  <c:v>171.42</c:v>
                </c:pt>
                <c:pt idx="9757">
                  <c:v>221.46</c:v>
                </c:pt>
                <c:pt idx="9758">
                  <c:v>64.98</c:v>
                </c:pt>
                <c:pt idx="9759">
                  <c:v>65.08</c:v>
                </c:pt>
                <c:pt idx="9760">
                  <c:v>61.78</c:v>
                </c:pt>
                <c:pt idx="9761">
                  <c:v>70.13</c:v>
                </c:pt>
                <c:pt idx="9762">
                  <c:v>66.69</c:v>
                </c:pt>
                <c:pt idx="9763">
                  <c:v>71.94</c:v>
                </c:pt>
                <c:pt idx="9764">
                  <c:v>51.9</c:v>
                </c:pt>
                <c:pt idx="9765">
                  <c:v>35.99</c:v>
                </c:pt>
                <c:pt idx="9766">
                  <c:v>32.49</c:v>
                </c:pt>
                <c:pt idx="9767">
                  <c:v>51.91</c:v>
                </c:pt>
                <c:pt idx="9768">
                  <c:v>38.33</c:v>
                </c:pt>
                <c:pt idx="9769">
                  <c:v>34.24</c:v>
                </c:pt>
                <c:pt idx="9770">
                  <c:v>37.270000000000003</c:v>
                </c:pt>
                <c:pt idx="9771">
                  <c:v>35.28</c:v>
                </c:pt>
                <c:pt idx="9772">
                  <c:v>40.44</c:v>
                </c:pt>
                <c:pt idx="9773">
                  <c:v>38.79</c:v>
                </c:pt>
                <c:pt idx="9774">
                  <c:v>49.29</c:v>
                </c:pt>
                <c:pt idx="9775">
                  <c:v>38.47</c:v>
                </c:pt>
                <c:pt idx="9776">
                  <c:v>27.52</c:v>
                </c:pt>
                <c:pt idx="9777">
                  <c:v>31.47</c:v>
                </c:pt>
                <c:pt idx="9778">
                  <c:v>38.35</c:v>
                </c:pt>
                <c:pt idx="9779">
                  <c:v>37.74</c:v>
                </c:pt>
                <c:pt idx="9780">
                  <c:v>40.4</c:v>
                </c:pt>
                <c:pt idx="9781">
                  <c:v>38.36</c:v>
                </c:pt>
                <c:pt idx="9782">
                  <c:v>62.42</c:v>
                </c:pt>
                <c:pt idx="9783">
                  <c:v>92.74</c:v>
                </c:pt>
                <c:pt idx="9784">
                  <c:v>66.599999999999994</c:v>
                </c:pt>
                <c:pt idx="9785">
                  <c:v>62.19</c:v>
                </c:pt>
                <c:pt idx="9786">
                  <c:v>56.11</c:v>
                </c:pt>
                <c:pt idx="9787">
                  <c:v>45.98</c:v>
                </c:pt>
                <c:pt idx="9788">
                  <c:v>43.75</c:v>
                </c:pt>
                <c:pt idx="9789">
                  <c:v>45.85</c:v>
                </c:pt>
                <c:pt idx="9790">
                  <c:v>32.049999999999997</c:v>
                </c:pt>
                <c:pt idx="9791">
                  <c:v>30.6</c:v>
                </c:pt>
                <c:pt idx="9792">
                  <c:v>23.81</c:v>
                </c:pt>
                <c:pt idx="9793">
                  <c:v>35.68</c:v>
                </c:pt>
                <c:pt idx="9794">
                  <c:v>68.239999999999995</c:v>
                </c:pt>
                <c:pt idx="9795">
                  <c:v>78.349999999999994</c:v>
                </c:pt>
                <c:pt idx="9796">
                  <c:v>33.380000000000003</c:v>
                </c:pt>
                <c:pt idx="9797">
                  <c:v>21.19</c:v>
                </c:pt>
                <c:pt idx="9798">
                  <c:v>19.59</c:v>
                </c:pt>
                <c:pt idx="9799">
                  <c:v>15.58</c:v>
                </c:pt>
                <c:pt idx="9800">
                  <c:v>26.46</c:v>
                </c:pt>
                <c:pt idx="9801">
                  <c:v>20.98</c:v>
                </c:pt>
                <c:pt idx="9802">
                  <c:v>9.76</c:v>
                </c:pt>
                <c:pt idx="9803">
                  <c:v>7.29</c:v>
                </c:pt>
                <c:pt idx="9804">
                  <c:v>5.49</c:v>
                </c:pt>
                <c:pt idx="9805">
                  <c:v>4.8899999999999997</c:v>
                </c:pt>
                <c:pt idx="9806">
                  <c:v>4.49</c:v>
                </c:pt>
                <c:pt idx="9807">
                  <c:v>3.32</c:v>
                </c:pt>
                <c:pt idx="9808">
                  <c:v>1.9</c:v>
                </c:pt>
                <c:pt idx="9809">
                  <c:v>0.39</c:v>
                </c:pt>
                <c:pt idx="9810">
                  <c:v>1.76</c:v>
                </c:pt>
                <c:pt idx="9811">
                  <c:v>3.68</c:v>
                </c:pt>
                <c:pt idx="9812">
                  <c:v>9.15</c:v>
                </c:pt>
                <c:pt idx="9813">
                  <c:v>10.85</c:v>
                </c:pt>
                <c:pt idx="9814">
                  <c:v>11.37</c:v>
                </c:pt>
                <c:pt idx="9815">
                  <c:v>10.96</c:v>
                </c:pt>
                <c:pt idx="9816">
                  <c:v>10.38</c:v>
                </c:pt>
                <c:pt idx="9817">
                  <c:v>11.43</c:v>
                </c:pt>
                <c:pt idx="9818">
                  <c:v>14.43</c:v>
                </c:pt>
                <c:pt idx="9819">
                  <c:v>19.760000000000002</c:v>
                </c:pt>
                <c:pt idx="9820">
                  <c:v>22.75</c:v>
                </c:pt>
                <c:pt idx="9821">
                  <c:v>21.93</c:v>
                </c:pt>
                <c:pt idx="9822">
                  <c:v>24.84</c:v>
                </c:pt>
                <c:pt idx="9823">
                  <c:v>28.73</c:v>
                </c:pt>
                <c:pt idx="9824">
                  <c:v>35.520000000000003</c:v>
                </c:pt>
                <c:pt idx="9825">
                  <c:v>32.39</c:v>
                </c:pt>
                <c:pt idx="9826">
                  <c:v>27.3</c:v>
                </c:pt>
                <c:pt idx="9827">
                  <c:v>39.71</c:v>
                </c:pt>
                <c:pt idx="9828">
                  <c:v>35.97</c:v>
                </c:pt>
                <c:pt idx="9829">
                  <c:v>33.97</c:v>
                </c:pt>
                <c:pt idx="9830">
                  <c:v>58.26</c:v>
                </c:pt>
                <c:pt idx="9831">
                  <c:v>68.95</c:v>
                </c:pt>
                <c:pt idx="9832">
                  <c:v>72.02</c:v>
                </c:pt>
                <c:pt idx="9833">
                  <c:v>57.57</c:v>
                </c:pt>
                <c:pt idx="9834">
                  <c:v>55.54</c:v>
                </c:pt>
                <c:pt idx="9835">
                  <c:v>59.43</c:v>
                </c:pt>
                <c:pt idx="9836">
                  <c:v>80.599999999999994</c:v>
                </c:pt>
                <c:pt idx="9837">
                  <c:v>93.17</c:v>
                </c:pt>
                <c:pt idx="9838">
                  <c:v>62.69</c:v>
                </c:pt>
                <c:pt idx="9839">
                  <c:v>60.72</c:v>
                </c:pt>
                <c:pt idx="9840">
                  <c:v>58.79</c:v>
                </c:pt>
                <c:pt idx="9841">
                  <c:v>52.64</c:v>
                </c:pt>
                <c:pt idx="9842">
                  <c:v>55.45</c:v>
                </c:pt>
                <c:pt idx="9843">
                  <c:v>35.9</c:v>
                </c:pt>
                <c:pt idx="9844">
                  <c:v>36.07</c:v>
                </c:pt>
                <c:pt idx="9845">
                  <c:v>46.03</c:v>
                </c:pt>
                <c:pt idx="9846">
                  <c:v>55.46</c:v>
                </c:pt>
                <c:pt idx="9847">
                  <c:v>39.159999999999997</c:v>
                </c:pt>
                <c:pt idx="9848">
                  <c:v>39.86</c:v>
                </c:pt>
                <c:pt idx="9849">
                  <c:v>49.01</c:v>
                </c:pt>
                <c:pt idx="9850">
                  <c:v>41.56</c:v>
                </c:pt>
                <c:pt idx="9851">
                  <c:v>42.57</c:v>
                </c:pt>
                <c:pt idx="9852">
                  <c:v>35.31</c:v>
                </c:pt>
                <c:pt idx="9853">
                  <c:v>31.69</c:v>
                </c:pt>
                <c:pt idx="9854">
                  <c:v>53</c:v>
                </c:pt>
                <c:pt idx="9855">
                  <c:v>42</c:v>
                </c:pt>
                <c:pt idx="9856">
                  <c:v>39.32</c:v>
                </c:pt>
                <c:pt idx="9857">
                  <c:v>33.07</c:v>
                </c:pt>
                <c:pt idx="9858">
                  <c:v>46.85</c:v>
                </c:pt>
                <c:pt idx="9859">
                  <c:v>64.14</c:v>
                </c:pt>
                <c:pt idx="9860">
                  <c:v>69.22</c:v>
                </c:pt>
                <c:pt idx="9861">
                  <c:v>76.48</c:v>
                </c:pt>
                <c:pt idx="9862">
                  <c:v>75.44</c:v>
                </c:pt>
                <c:pt idx="9863">
                  <c:v>62.7</c:v>
                </c:pt>
                <c:pt idx="9864">
                  <c:v>71.7</c:v>
                </c:pt>
                <c:pt idx="9865">
                  <c:v>81.650000000000006</c:v>
                </c:pt>
                <c:pt idx="9866">
                  <c:v>80.25</c:v>
                </c:pt>
                <c:pt idx="9867">
                  <c:v>96.8</c:v>
                </c:pt>
                <c:pt idx="9868">
                  <c:v>99.06</c:v>
                </c:pt>
                <c:pt idx="9869">
                  <c:v>76.52</c:v>
                </c:pt>
                <c:pt idx="9870">
                  <c:v>76.5</c:v>
                </c:pt>
                <c:pt idx="9871">
                  <c:v>71.569999999999993</c:v>
                </c:pt>
                <c:pt idx="9872">
                  <c:v>85.8</c:v>
                </c:pt>
                <c:pt idx="9873">
                  <c:v>92.4</c:v>
                </c:pt>
                <c:pt idx="9874">
                  <c:v>96.59</c:v>
                </c:pt>
                <c:pt idx="9875">
                  <c:v>106.66</c:v>
                </c:pt>
                <c:pt idx="9876">
                  <c:v>246.43</c:v>
                </c:pt>
                <c:pt idx="9877">
                  <c:v>141.21</c:v>
                </c:pt>
                <c:pt idx="9878">
                  <c:v>242.41</c:v>
                </c:pt>
                <c:pt idx="9879">
                  <c:v>272.88</c:v>
                </c:pt>
                <c:pt idx="9880">
                  <c:v>302.22000000000003</c:v>
                </c:pt>
                <c:pt idx="9881">
                  <c:v>243.92</c:v>
                </c:pt>
                <c:pt idx="9882">
                  <c:v>241.65</c:v>
                </c:pt>
                <c:pt idx="9883">
                  <c:v>233.72</c:v>
                </c:pt>
                <c:pt idx="9884">
                  <c:v>308.44</c:v>
                </c:pt>
                <c:pt idx="9885">
                  <c:v>379.16</c:v>
                </c:pt>
                <c:pt idx="9886">
                  <c:v>454.01</c:v>
                </c:pt>
                <c:pt idx="9887">
                  <c:v>391.01</c:v>
                </c:pt>
                <c:pt idx="9888">
                  <c:v>328.85</c:v>
                </c:pt>
                <c:pt idx="9889">
                  <c:v>343.2</c:v>
                </c:pt>
                <c:pt idx="9890">
                  <c:v>286.58999999999997</c:v>
                </c:pt>
                <c:pt idx="9891">
                  <c:v>291.52999999999997</c:v>
                </c:pt>
                <c:pt idx="9892">
                  <c:v>269.16000000000003</c:v>
                </c:pt>
                <c:pt idx="9893">
                  <c:v>284.89</c:v>
                </c:pt>
                <c:pt idx="9894">
                  <c:v>272.58</c:v>
                </c:pt>
                <c:pt idx="9895">
                  <c:v>284.36</c:v>
                </c:pt>
                <c:pt idx="9896">
                  <c:v>276.58999999999997</c:v>
                </c:pt>
                <c:pt idx="9897">
                  <c:v>216.96</c:v>
                </c:pt>
                <c:pt idx="9898">
                  <c:v>180.9</c:v>
                </c:pt>
                <c:pt idx="9899">
                  <c:v>147.38999999999999</c:v>
                </c:pt>
                <c:pt idx="9900">
                  <c:v>192.7</c:v>
                </c:pt>
                <c:pt idx="9901">
                  <c:v>153.91999999999999</c:v>
                </c:pt>
                <c:pt idx="9902">
                  <c:v>190.63</c:v>
                </c:pt>
                <c:pt idx="9903">
                  <c:v>945.1</c:v>
                </c:pt>
                <c:pt idx="9904">
                  <c:v>247.96</c:v>
                </c:pt>
                <c:pt idx="9905">
                  <c:v>188.27</c:v>
                </c:pt>
                <c:pt idx="9906">
                  <c:v>277.20999999999998</c:v>
                </c:pt>
                <c:pt idx="9907">
                  <c:v>219.62</c:v>
                </c:pt>
                <c:pt idx="9908">
                  <c:v>185.01</c:v>
                </c:pt>
                <c:pt idx="9909">
                  <c:v>248.3</c:v>
                </c:pt>
                <c:pt idx="9910">
                  <c:v>163.66</c:v>
                </c:pt>
                <c:pt idx="9911">
                  <c:v>173.02</c:v>
                </c:pt>
                <c:pt idx="9912">
                  <c:v>177.73</c:v>
                </c:pt>
                <c:pt idx="9913">
                  <c:v>157.22</c:v>
                </c:pt>
                <c:pt idx="9914">
                  <c:v>548.01</c:v>
                </c:pt>
                <c:pt idx="9915">
                  <c:v>289.83999999999997</c:v>
                </c:pt>
                <c:pt idx="9916">
                  <c:v>332.22</c:v>
                </c:pt>
                <c:pt idx="9917">
                  <c:v>178.86</c:v>
                </c:pt>
                <c:pt idx="9918">
                  <c:v>175.46</c:v>
                </c:pt>
                <c:pt idx="9919">
                  <c:v>248.03</c:v>
                </c:pt>
                <c:pt idx="9920">
                  <c:v>199.09</c:v>
                </c:pt>
                <c:pt idx="9921">
                  <c:v>251.66</c:v>
                </c:pt>
                <c:pt idx="9922">
                  <c:v>430.17</c:v>
                </c:pt>
                <c:pt idx="9923">
                  <c:v>473.45</c:v>
                </c:pt>
                <c:pt idx="9924">
                  <c:v>518.76</c:v>
                </c:pt>
                <c:pt idx="9925">
                  <c:v>387.12</c:v>
                </c:pt>
                <c:pt idx="9926">
                  <c:v>497.42</c:v>
                </c:pt>
                <c:pt idx="9927">
                  <c:v>576.41999999999996</c:v>
                </c:pt>
                <c:pt idx="9928">
                  <c:v>326.62</c:v>
                </c:pt>
                <c:pt idx="9929">
                  <c:v>337.71</c:v>
                </c:pt>
                <c:pt idx="9930">
                  <c:v>328.36</c:v>
                </c:pt>
                <c:pt idx="9931">
                  <c:v>342.69</c:v>
                </c:pt>
                <c:pt idx="9932">
                  <c:v>289.98</c:v>
                </c:pt>
                <c:pt idx="9933">
                  <c:v>268.02</c:v>
                </c:pt>
                <c:pt idx="9934">
                  <c:v>238.18</c:v>
                </c:pt>
                <c:pt idx="9935">
                  <c:v>172.38</c:v>
                </c:pt>
                <c:pt idx="9936">
                  <c:v>210.04</c:v>
                </c:pt>
                <c:pt idx="9937">
                  <c:v>211.74</c:v>
                </c:pt>
                <c:pt idx="9938">
                  <c:v>216.59</c:v>
                </c:pt>
                <c:pt idx="9939">
                  <c:v>188.79</c:v>
                </c:pt>
                <c:pt idx="9940">
                  <c:v>204.98</c:v>
                </c:pt>
                <c:pt idx="9941">
                  <c:v>216.93</c:v>
                </c:pt>
                <c:pt idx="9942">
                  <c:v>182.25</c:v>
                </c:pt>
                <c:pt idx="9943">
                  <c:v>205.94</c:v>
                </c:pt>
                <c:pt idx="9944">
                  <c:v>242.58</c:v>
                </c:pt>
                <c:pt idx="9945">
                  <c:v>200.64</c:v>
                </c:pt>
                <c:pt idx="9946">
                  <c:v>243.49</c:v>
                </c:pt>
                <c:pt idx="9947">
                  <c:v>654.48</c:v>
                </c:pt>
                <c:pt idx="9948">
                  <c:v>778.7</c:v>
                </c:pt>
                <c:pt idx="9949">
                  <c:v>792.74</c:v>
                </c:pt>
                <c:pt idx="9950">
                  <c:v>827.82</c:v>
                </c:pt>
                <c:pt idx="9951">
                  <c:v>605</c:v>
                </c:pt>
                <c:pt idx="9952">
                  <c:v>441.77</c:v>
                </c:pt>
                <c:pt idx="9953">
                  <c:v>441.3</c:v>
                </c:pt>
                <c:pt idx="9954">
                  <c:v>287.98</c:v>
                </c:pt>
                <c:pt idx="9955">
                  <c:v>302.16000000000003</c:v>
                </c:pt>
                <c:pt idx="9956">
                  <c:v>325.02</c:v>
                </c:pt>
                <c:pt idx="9957">
                  <c:v>258.12</c:v>
                </c:pt>
                <c:pt idx="9958">
                  <c:v>283.77999999999997</c:v>
                </c:pt>
                <c:pt idx="9959">
                  <c:v>338.28</c:v>
                </c:pt>
                <c:pt idx="9960">
                  <c:v>374.96</c:v>
                </c:pt>
                <c:pt idx="9961">
                  <c:v>239.97</c:v>
                </c:pt>
                <c:pt idx="9962">
                  <c:v>374.16</c:v>
                </c:pt>
                <c:pt idx="9963">
                  <c:v>298.87</c:v>
                </c:pt>
                <c:pt idx="9964">
                  <c:v>339.53</c:v>
                </c:pt>
                <c:pt idx="9965">
                  <c:v>235.73</c:v>
                </c:pt>
                <c:pt idx="9966">
                  <c:v>329.8</c:v>
                </c:pt>
                <c:pt idx="9967">
                  <c:v>506.72</c:v>
                </c:pt>
                <c:pt idx="9968">
                  <c:v>371.81</c:v>
                </c:pt>
                <c:pt idx="9969">
                  <c:v>417.72</c:v>
                </c:pt>
                <c:pt idx="9970">
                  <c:v>370.8</c:v>
                </c:pt>
                <c:pt idx="9971">
                  <c:v>537.49</c:v>
                </c:pt>
                <c:pt idx="9972">
                  <c:v>302.94</c:v>
                </c:pt>
                <c:pt idx="9973">
                  <c:v>448.41</c:v>
                </c:pt>
                <c:pt idx="9974">
                  <c:v>373.85</c:v>
                </c:pt>
                <c:pt idx="9975">
                  <c:v>421.41</c:v>
                </c:pt>
                <c:pt idx="9976">
                  <c:v>441.89</c:v>
                </c:pt>
                <c:pt idx="9977">
                  <c:v>350.15</c:v>
                </c:pt>
                <c:pt idx="9978">
                  <c:v>452.87</c:v>
                </c:pt>
                <c:pt idx="9979">
                  <c:v>514.69000000000005</c:v>
                </c:pt>
                <c:pt idx="9980">
                  <c:v>452.12</c:v>
                </c:pt>
                <c:pt idx="9981">
                  <c:v>423.38</c:v>
                </c:pt>
                <c:pt idx="9982">
                  <c:v>472.05</c:v>
                </c:pt>
                <c:pt idx="9983">
                  <c:v>657.72</c:v>
                </c:pt>
                <c:pt idx="9984">
                  <c:v>864.92</c:v>
                </c:pt>
                <c:pt idx="9985">
                  <c:v>619.11</c:v>
                </c:pt>
                <c:pt idx="9986">
                  <c:v>368.25</c:v>
                </c:pt>
                <c:pt idx="9987">
                  <c:v>375.84</c:v>
                </c:pt>
                <c:pt idx="9988">
                  <c:v>364.42</c:v>
                </c:pt>
                <c:pt idx="9989">
                  <c:v>363.71</c:v>
                </c:pt>
                <c:pt idx="9990">
                  <c:v>266</c:v>
                </c:pt>
                <c:pt idx="9991">
                  <c:v>252.57</c:v>
                </c:pt>
                <c:pt idx="9992">
                  <c:v>262.45999999999998</c:v>
                </c:pt>
                <c:pt idx="9993">
                  <c:v>194.24</c:v>
                </c:pt>
                <c:pt idx="9994">
                  <c:v>228.99</c:v>
                </c:pt>
                <c:pt idx="9995">
                  <c:v>218.69</c:v>
                </c:pt>
                <c:pt idx="9996">
                  <c:v>177.76</c:v>
                </c:pt>
                <c:pt idx="9997">
                  <c:v>200.73</c:v>
                </c:pt>
                <c:pt idx="9998">
                  <c:v>258.43</c:v>
                </c:pt>
                <c:pt idx="9999">
                  <c:v>291.56</c:v>
                </c:pt>
                <c:pt idx="10000">
                  <c:v>257.20999999999998</c:v>
                </c:pt>
                <c:pt idx="10001">
                  <c:v>256.66000000000003</c:v>
                </c:pt>
                <c:pt idx="10002">
                  <c:v>247.46</c:v>
                </c:pt>
                <c:pt idx="10003">
                  <c:v>236.83</c:v>
                </c:pt>
                <c:pt idx="10004">
                  <c:v>289.58</c:v>
                </c:pt>
                <c:pt idx="10005">
                  <c:v>288.75</c:v>
                </c:pt>
                <c:pt idx="10006">
                  <c:v>254.11</c:v>
                </c:pt>
                <c:pt idx="10007">
                  <c:v>269.12</c:v>
                </c:pt>
                <c:pt idx="10008">
                  <c:v>237.94</c:v>
                </c:pt>
                <c:pt idx="10009">
                  <c:v>282.52</c:v>
                </c:pt>
                <c:pt idx="10010">
                  <c:v>314.7</c:v>
                </c:pt>
                <c:pt idx="10011">
                  <c:v>605.74</c:v>
                </c:pt>
                <c:pt idx="10012">
                  <c:v>1199.78</c:v>
                </c:pt>
                <c:pt idx="10013">
                  <c:v>878.09</c:v>
                </c:pt>
                <c:pt idx="10014">
                  <c:v>834.41</c:v>
                </c:pt>
                <c:pt idx="10015">
                  <c:v>792.59</c:v>
                </c:pt>
                <c:pt idx="10016">
                  <c:v>404.02</c:v>
                </c:pt>
                <c:pt idx="10017">
                  <c:v>412.87</c:v>
                </c:pt>
                <c:pt idx="10018">
                  <c:v>319.5</c:v>
                </c:pt>
                <c:pt idx="10019">
                  <c:v>202.52</c:v>
                </c:pt>
                <c:pt idx="10020">
                  <c:v>211.64</c:v>
                </c:pt>
                <c:pt idx="10021">
                  <c:v>253.26</c:v>
                </c:pt>
                <c:pt idx="10022">
                  <c:v>297.92</c:v>
                </c:pt>
                <c:pt idx="10023">
                  <c:v>212.99</c:v>
                </c:pt>
                <c:pt idx="10024">
                  <c:v>189.85</c:v>
                </c:pt>
                <c:pt idx="10025">
                  <c:v>202.11</c:v>
                </c:pt>
                <c:pt idx="10026">
                  <c:v>204.96</c:v>
                </c:pt>
                <c:pt idx="10027">
                  <c:v>147.27000000000001</c:v>
                </c:pt>
                <c:pt idx="10028">
                  <c:v>147.81</c:v>
                </c:pt>
                <c:pt idx="10029">
                  <c:v>186.34</c:v>
                </c:pt>
                <c:pt idx="10030">
                  <c:v>183.55</c:v>
                </c:pt>
                <c:pt idx="10031">
                  <c:v>176.75</c:v>
                </c:pt>
                <c:pt idx="10032">
                  <c:v>316.75</c:v>
                </c:pt>
                <c:pt idx="10033">
                  <c:v>196.22</c:v>
                </c:pt>
                <c:pt idx="10034">
                  <c:v>177.23</c:v>
                </c:pt>
                <c:pt idx="10035">
                  <c:v>169.14</c:v>
                </c:pt>
                <c:pt idx="10036">
                  <c:v>304.02999999999997</c:v>
                </c:pt>
                <c:pt idx="10037">
                  <c:v>167.83</c:v>
                </c:pt>
                <c:pt idx="10038">
                  <c:v>237.73</c:v>
                </c:pt>
                <c:pt idx="10039">
                  <c:v>175.42</c:v>
                </c:pt>
                <c:pt idx="10040">
                  <c:v>193.03</c:v>
                </c:pt>
                <c:pt idx="10041">
                  <c:v>202.48</c:v>
                </c:pt>
                <c:pt idx="10042">
                  <c:v>267.48</c:v>
                </c:pt>
                <c:pt idx="10043">
                  <c:v>225.74</c:v>
                </c:pt>
                <c:pt idx="10044">
                  <c:v>306.87</c:v>
                </c:pt>
                <c:pt idx="10045">
                  <c:v>1187.29</c:v>
                </c:pt>
                <c:pt idx="10046">
                  <c:v>925.63</c:v>
                </c:pt>
                <c:pt idx="10047">
                  <c:v>541.46</c:v>
                </c:pt>
                <c:pt idx="10048">
                  <c:v>381.43</c:v>
                </c:pt>
                <c:pt idx="10049">
                  <c:v>438.46</c:v>
                </c:pt>
                <c:pt idx="10050">
                  <c:v>328.54</c:v>
                </c:pt>
                <c:pt idx="10051">
                  <c:v>321.69</c:v>
                </c:pt>
                <c:pt idx="10052">
                  <c:v>162.01</c:v>
                </c:pt>
                <c:pt idx="10053">
                  <c:v>233.4</c:v>
                </c:pt>
                <c:pt idx="10054">
                  <c:v>200.24</c:v>
                </c:pt>
                <c:pt idx="10055">
                  <c:v>287.27</c:v>
                </c:pt>
                <c:pt idx="10056">
                  <c:v>370.59</c:v>
                </c:pt>
                <c:pt idx="10057">
                  <c:v>425.89</c:v>
                </c:pt>
                <c:pt idx="10058">
                  <c:v>362.25</c:v>
                </c:pt>
                <c:pt idx="10059">
                  <c:v>560.24</c:v>
                </c:pt>
                <c:pt idx="10060">
                  <c:v>253.44</c:v>
                </c:pt>
                <c:pt idx="10061">
                  <c:v>114.06</c:v>
                </c:pt>
                <c:pt idx="10062">
                  <c:v>179.14</c:v>
                </c:pt>
                <c:pt idx="10063">
                  <c:v>100.74</c:v>
                </c:pt>
                <c:pt idx="10064">
                  <c:v>111.84</c:v>
                </c:pt>
                <c:pt idx="10065">
                  <c:v>129.85</c:v>
                </c:pt>
                <c:pt idx="10066">
                  <c:v>143.51</c:v>
                </c:pt>
                <c:pt idx="10067">
                  <c:v>117.92</c:v>
                </c:pt>
                <c:pt idx="10068">
                  <c:v>132.72</c:v>
                </c:pt>
                <c:pt idx="10069">
                  <c:v>85.96</c:v>
                </c:pt>
                <c:pt idx="10070">
                  <c:v>106.69</c:v>
                </c:pt>
                <c:pt idx="10071">
                  <c:v>216.8</c:v>
                </c:pt>
                <c:pt idx="10072">
                  <c:v>193.83</c:v>
                </c:pt>
                <c:pt idx="10073">
                  <c:v>163.56</c:v>
                </c:pt>
                <c:pt idx="10074">
                  <c:v>122.1</c:v>
                </c:pt>
                <c:pt idx="10075">
                  <c:v>98.11</c:v>
                </c:pt>
                <c:pt idx="10076">
                  <c:v>119.99</c:v>
                </c:pt>
                <c:pt idx="10077">
                  <c:v>112.56</c:v>
                </c:pt>
                <c:pt idx="10078">
                  <c:v>118.19</c:v>
                </c:pt>
                <c:pt idx="10079">
                  <c:v>100.33</c:v>
                </c:pt>
                <c:pt idx="10080">
                  <c:v>85.12</c:v>
                </c:pt>
                <c:pt idx="10081">
                  <c:v>116.38</c:v>
                </c:pt>
                <c:pt idx="10082">
                  <c:v>92.65</c:v>
                </c:pt>
                <c:pt idx="10083">
                  <c:v>84.71</c:v>
                </c:pt>
                <c:pt idx="10084">
                  <c:v>75.099999999999994</c:v>
                </c:pt>
                <c:pt idx="10085">
                  <c:v>117.24</c:v>
                </c:pt>
                <c:pt idx="10086">
                  <c:v>114.27</c:v>
                </c:pt>
                <c:pt idx="10087">
                  <c:v>112.69</c:v>
                </c:pt>
                <c:pt idx="10088">
                  <c:v>102.49</c:v>
                </c:pt>
                <c:pt idx="10089">
                  <c:v>137.52000000000001</c:v>
                </c:pt>
                <c:pt idx="10090">
                  <c:v>126.77</c:v>
                </c:pt>
                <c:pt idx="10091">
                  <c:v>105.98</c:v>
                </c:pt>
                <c:pt idx="10092">
                  <c:v>109.44</c:v>
                </c:pt>
                <c:pt idx="10093">
                  <c:v>125.08</c:v>
                </c:pt>
                <c:pt idx="10094">
                  <c:v>114.28</c:v>
                </c:pt>
                <c:pt idx="10095">
                  <c:v>127.37</c:v>
                </c:pt>
                <c:pt idx="10096">
                  <c:v>115.54</c:v>
                </c:pt>
                <c:pt idx="10097">
                  <c:v>91.3</c:v>
                </c:pt>
                <c:pt idx="10098">
                  <c:v>85.26</c:v>
                </c:pt>
                <c:pt idx="10099">
                  <c:v>110.29</c:v>
                </c:pt>
                <c:pt idx="10100">
                  <c:v>108.95</c:v>
                </c:pt>
                <c:pt idx="10101">
                  <c:v>110.57</c:v>
                </c:pt>
                <c:pt idx="10102">
                  <c:v>155.66999999999999</c:v>
                </c:pt>
                <c:pt idx="10103">
                  <c:v>182.61</c:v>
                </c:pt>
                <c:pt idx="10104">
                  <c:v>211.07</c:v>
                </c:pt>
                <c:pt idx="10105">
                  <c:v>147.16999999999999</c:v>
                </c:pt>
                <c:pt idx="10106">
                  <c:v>217.6</c:v>
                </c:pt>
                <c:pt idx="10107">
                  <c:v>266.91000000000003</c:v>
                </c:pt>
                <c:pt idx="10108">
                  <c:v>143.78</c:v>
                </c:pt>
                <c:pt idx="10109">
                  <c:v>100.68</c:v>
                </c:pt>
                <c:pt idx="10110">
                  <c:v>113.57</c:v>
                </c:pt>
                <c:pt idx="10111">
                  <c:v>103.23</c:v>
                </c:pt>
                <c:pt idx="10112">
                  <c:v>189.36</c:v>
                </c:pt>
                <c:pt idx="10113">
                  <c:v>182.41</c:v>
                </c:pt>
                <c:pt idx="10114">
                  <c:v>95.58</c:v>
                </c:pt>
                <c:pt idx="10115">
                  <c:v>151.54</c:v>
                </c:pt>
                <c:pt idx="10116">
                  <c:v>163.18</c:v>
                </c:pt>
                <c:pt idx="10117">
                  <c:v>202.9</c:v>
                </c:pt>
                <c:pt idx="10118">
                  <c:v>173.15</c:v>
                </c:pt>
                <c:pt idx="10119">
                  <c:v>168.05</c:v>
                </c:pt>
                <c:pt idx="10120">
                  <c:v>183.99</c:v>
                </c:pt>
                <c:pt idx="10121">
                  <c:v>230.11</c:v>
                </c:pt>
                <c:pt idx="10122">
                  <c:v>239.93</c:v>
                </c:pt>
                <c:pt idx="10123">
                  <c:v>144.66</c:v>
                </c:pt>
                <c:pt idx="10124">
                  <c:v>114.17</c:v>
                </c:pt>
                <c:pt idx="10125">
                  <c:v>132.74</c:v>
                </c:pt>
                <c:pt idx="10126">
                  <c:v>133.66999999999999</c:v>
                </c:pt>
                <c:pt idx="10127">
                  <c:v>148.35</c:v>
                </c:pt>
                <c:pt idx="10128">
                  <c:v>122.25</c:v>
                </c:pt>
                <c:pt idx="10129">
                  <c:v>117.21</c:v>
                </c:pt>
                <c:pt idx="10130">
                  <c:v>134</c:v>
                </c:pt>
                <c:pt idx="10131">
                  <c:v>134.47</c:v>
                </c:pt>
                <c:pt idx="10132">
                  <c:v>105.67</c:v>
                </c:pt>
                <c:pt idx="10133">
                  <c:v>119.77</c:v>
                </c:pt>
                <c:pt idx="10134">
                  <c:v>98.69</c:v>
                </c:pt>
                <c:pt idx="10135">
                  <c:v>91.05</c:v>
                </c:pt>
                <c:pt idx="10136">
                  <c:v>79.19</c:v>
                </c:pt>
                <c:pt idx="10137">
                  <c:v>86.41</c:v>
                </c:pt>
                <c:pt idx="10138">
                  <c:v>81.87</c:v>
                </c:pt>
                <c:pt idx="10139">
                  <c:v>89.31</c:v>
                </c:pt>
                <c:pt idx="10140">
                  <c:v>79.709999999999994</c:v>
                </c:pt>
                <c:pt idx="10141">
                  <c:v>63.61</c:v>
                </c:pt>
                <c:pt idx="10142">
                  <c:v>71.5</c:v>
                </c:pt>
                <c:pt idx="10143">
                  <c:v>71.61</c:v>
                </c:pt>
                <c:pt idx="10144">
                  <c:v>70.2</c:v>
                </c:pt>
                <c:pt idx="10145">
                  <c:v>81.95</c:v>
                </c:pt>
                <c:pt idx="10146">
                  <c:v>76.08</c:v>
                </c:pt>
                <c:pt idx="10147">
                  <c:v>61.99</c:v>
                </c:pt>
                <c:pt idx="10148">
                  <c:v>55.94</c:v>
                </c:pt>
                <c:pt idx="10149">
                  <c:v>59.3</c:v>
                </c:pt>
                <c:pt idx="10150">
                  <c:v>79.63</c:v>
                </c:pt>
                <c:pt idx="10151">
                  <c:v>78.2</c:v>
                </c:pt>
                <c:pt idx="10152">
                  <c:v>61.14</c:v>
                </c:pt>
                <c:pt idx="10153">
                  <c:v>52.82</c:v>
                </c:pt>
                <c:pt idx="10154">
                  <c:v>89.83</c:v>
                </c:pt>
                <c:pt idx="10155">
                  <c:v>94.68</c:v>
                </c:pt>
                <c:pt idx="10156">
                  <c:v>76.680000000000007</c:v>
                </c:pt>
                <c:pt idx="10157">
                  <c:v>64.599999999999994</c:v>
                </c:pt>
                <c:pt idx="10158">
                  <c:v>114.29</c:v>
                </c:pt>
                <c:pt idx="10159">
                  <c:v>283.88</c:v>
                </c:pt>
                <c:pt idx="10160">
                  <c:v>141.12</c:v>
                </c:pt>
                <c:pt idx="10161">
                  <c:v>104.2</c:v>
                </c:pt>
                <c:pt idx="10162">
                  <c:v>70.39</c:v>
                </c:pt>
                <c:pt idx="10163">
                  <c:v>70.400000000000006</c:v>
                </c:pt>
                <c:pt idx="10164">
                  <c:v>77.03</c:v>
                </c:pt>
                <c:pt idx="10165">
                  <c:v>59.39</c:v>
                </c:pt>
                <c:pt idx="10166">
                  <c:v>65.83</c:v>
                </c:pt>
                <c:pt idx="10167">
                  <c:v>65.95</c:v>
                </c:pt>
                <c:pt idx="10168">
                  <c:v>59.37</c:v>
                </c:pt>
                <c:pt idx="10169">
                  <c:v>64.989999999999995</c:v>
                </c:pt>
                <c:pt idx="10170">
                  <c:v>67.73</c:v>
                </c:pt>
                <c:pt idx="10171">
                  <c:v>63.36</c:v>
                </c:pt>
                <c:pt idx="10172">
                  <c:v>69.209999999999994</c:v>
                </c:pt>
                <c:pt idx="10173">
                  <c:v>71.959999999999994</c:v>
                </c:pt>
                <c:pt idx="10174">
                  <c:v>97.63</c:v>
                </c:pt>
                <c:pt idx="10175">
                  <c:v>88.27</c:v>
                </c:pt>
                <c:pt idx="10176">
                  <c:v>99.54</c:v>
                </c:pt>
                <c:pt idx="10177">
                  <c:v>100.48</c:v>
                </c:pt>
                <c:pt idx="10178">
                  <c:v>97.15</c:v>
                </c:pt>
                <c:pt idx="10179">
                  <c:v>83.43</c:v>
                </c:pt>
                <c:pt idx="10180">
                  <c:v>72.69</c:v>
                </c:pt>
                <c:pt idx="10181">
                  <c:v>81.77</c:v>
                </c:pt>
                <c:pt idx="10182">
                  <c:v>77.790000000000006</c:v>
                </c:pt>
                <c:pt idx="10183">
                  <c:v>123.91</c:v>
                </c:pt>
                <c:pt idx="10184">
                  <c:v>196.58</c:v>
                </c:pt>
                <c:pt idx="10185">
                  <c:v>267.98</c:v>
                </c:pt>
                <c:pt idx="10186">
                  <c:v>150.08000000000001</c:v>
                </c:pt>
                <c:pt idx="10187">
                  <c:v>185.65</c:v>
                </c:pt>
                <c:pt idx="10188">
                  <c:v>201.26</c:v>
                </c:pt>
                <c:pt idx="10189">
                  <c:v>157.76</c:v>
                </c:pt>
                <c:pt idx="10190">
                  <c:v>159.06</c:v>
                </c:pt>
                <c:pt idx="10191">
                  <c:v>166.89</c:v>
                </c:pt>
                <c:pt idx="10192">
                  <c:v>193.15</c:v>
                </c:pt>
                <c:pt idx="10193">
                  <c:v>209.34</c:v>
                </c:pt>
                <c:pt idx="10194">
                  <c:v>209.1</c:v>
                </c:pt>
                <c:pt idx="10195">
                  <c:v>258.55</c:v>
                </c:pt>
                <c:pt idx="10196">
                  <c:v>182.2</c:v>
                </c:pt>
                <c:pt idx="10197">
                  <c:v>186.93</c:v>
                </c:pt>
                <c:pt idx="10198">
                  <c:v>221.8</c:v>
                </c:pt>
                <c:pt idx="10199">
                  <c:v>170.04</c:v>
                </c:pt>
                <c:pt idx="10200">
                  <c:v>256.52</c:v>
                </c:pt>
                <c:pt idx="10201">
                  <c:v>298.18</c:v>
                </c:pt>
                <c:pt idx="10202">
                  <c:v>114.34</c:v>
                </c:pt>
                <c:pt idx="10203">
                  <c:v>127.88</c:v>
                </c:pt>
                <c:pt idx="10204">
                  <c:v>136.38</c:v>
                </c:pt>
                <c:pt idx="10205">
                  <c:v>120.07</c:v>
                </c:pt>
                <c:pt idx="10206">
                  <c:v>116.47</c:v>
                </c:pt>
                <c:pt idx="10207">
                  <c:v>108.06</c:v>
                </c:pt>
                <c:pt idx="10208">
                  <c:v>114.64</c:v>
                </c:pt>
                <c:pt idx="10209">
                  <c:v>125.81</c:v>
                </c:pt>
                <c:pt idx="10210">
                  <c:v>116.79</c:v>
                </c:pt>
                <c:pt idx="10211">
                  <c:v>96.5</c:v>
                </c:pt>
                <c:pt idx="10212">
                  <c:v>132.06</c:v>
                </c:pt>
                <c:pt idx="10213">
                  <c:v>120.62</c:v>
                </c:pt>
                <c:pt idx="10214">
                  <c:v>102.96</c:v>
                </c:pt>
                <c:pt idx="10215">
                  <c:v>129.75</c:v>
                </c:pt>
                <c:pt idx="10216">
                  <c:v>120.16</c:v>
                </c:pt>
                <c:pt idx="10217">
                  <c:v>125.99</c:v>
                </c:pt>
                <c:pt idx="10218">
                  <c:v>184.7</c:v>
                </c:pt>
                <c:pt idx="10219">
                  <c:v>203.68</c:v>
                </c:pt>
                <c:pt idx="10220">
                  <c:v>187.31</c:v>
                </c:pt>
                <c:pt idx="10221">
                  <c:v>192.27</c:v>
                </c:pt>
                <c:pt idx="10222">
                  <c:v>212.77</c:v>
                </c:pt>
                <c:pt idx="10223">
                  <c:v>220.31</c:v>
                </c:pt>
                <c:pt idx="10224">
                  <c:v>157.16999999999999</c:v>
                </c:pt>
                <c:pt idx="10225">
                  <c:v>135.72999999999999</c:v>
                </c:pt>
                <c:pt idx="10226">
                  <c:v>123.49</c:v>
                </c:pt>
                <c:pt idx="10227">
                  <c:v>175.69</c:v>
                </c:pt>
                <c:pt idx="10228">
                  <c:v>191.7</c:v>
                </c:pt>
                <c:pt idx="10229">
                  <c:v>175.05</c:v>
                </c:pt>
                <c:pt idx="10230">
                  <c:v>140.97999999999999</c:v>
                </c:pt>
                <c:pt idx="10231">
                  <c:v>129.81</c:v>
                </c:pt>
                <c:pt idx="10232">
                  <c:v>119.56</c:v>
                </c:pt>
                <c:pt idx="10233">
                  <c:v>127.21</c:v>
                </c:pt>
                <c:pt idx="10234">
                  <c:v>107.88</c:v>
                </c:pt>
                <c:pt idx="10235">
                  <c:v>123.32</c:v>
                </c:pt>
                <c:pt idx="10236">
                  <c:v>140.27000000000001</c:v>
                </c:pt>
                <c:pt idx="10237">
                  <c:v>123.21</c:v>
                </c:pt>
                <c:pt idx="10238">
                  <c:v>98.28</c:v>
                </c:pt>
                <c:pt idx="10239">
                  <c:v>87.33</c:v>
                </c:pt>
                <c:pt idx="10240">
                  <c:v>107.29</c:v>
                </c:pt>
                <c:pt idx="10241">
                  <c:v>142.24</c:v>
                </c:pt>
                <c:pt idx="10242">
                  <c:v>99.8</c:v>
                </c:pt>
                <c:pt idx="10243">
                  <c:v>124.98</c:v>
                </c:pt>
                <c:pt idx="10244">
                  <c:v>140.83000000000001</c:v>
                </c:pt>
                <c:pt idx="10245">
                  <c:v>165.33</c:v>
                </c:pt>
                <c:pt idx="10246">
                  <c:v>220.05</c:v>
                </c:pt>
                <c:pt idx="10247">
                  <c:v>225.61</c:v>
                </c:pt>
                <c:pt idx="10248">
                  <c:v>242.55</c:v>
                </c:pt>
                <c:pt idx="10249">
                  <c:v>257.20999999999998</c:v>
                </c:pt>
                <c:pt idx="10250">
                  <c:v>117.08</c:v>
                </c:pt>
                <c:pt idx="10251">
                  <c:v>89.69</c:v>
                </c:pt>
                <c:pt idx="10252">
                  <c:v>149.78</c:v>
                </c:pt>
                <c:pt idx="10253">
                  <c:v>101.39</c:v>
                </c:pt>
                <c:pt idx="10254">
                  <c:v>83.11</c:v>
                </c:pt>
                <c:pt idx="10255">
                  <c:v>63.83</c:v>
                </c:pt>
                <c:pt idx="10256">
                  <c:v>84.95</c:v>
                </c:pt>
                <c:pt idx="10257">
                  <c:v>101.95</c:v>
                </c:pt>
                <c:pt idx="10258">
                  <c:v>102.29</c:v>
                </c:pt>
                <c:pt idx="10259">
                  <c:v>94.44</c:v>
                </c:pt>
                <c:pt idx="10260">
                  <c:v>115.06</c:v>
                </c:pt>
                <c:pt idx="10261">
                  <c:v>113.21</c:v>
                </c:pt>
                <c:pt idx="10262">
                  <c:v>126.19</c:v>
                </c:pt>
                <c:pt idx="10263">
                  <c:v>98.96</c:v>
                </c:pt>
                <c:pt idx="10264">
                  <c:v>105.73</c:v>
                </c:pt>
                <c:pt idx="10265">
                  <c:v>99.89</c:v>
                </c:pt>
                <c:pt idx="10266">
                  <c:v>112.39</c:v>
                </c:pt>
                <c:pt idx="10267">
                  <c:v>100.95</c:v>
                </c:pt>
                <c:pt idx="10268">
                  <c:v>96.97</c:v>
                </c:pt>
                <c:pt idx="10269">
                  <c:v>89.96</c:v>
                </c:pt>
                <c:pt idx="10270">
                  <c:v>94.93</c:v>
                </c:pt>
                <c:pt idx="10271">
                  <c:v>72.819999999999993</c:v>
                </c:pt>
                <c:pt idx="10272">
                  <c:v>60.12</c:v>
                </c:pt>
                <c:pt idx="10273">
                  <c:v>70.260000000000005</c:v>
                </c:pt>
                <c:pt idx="10274">
                  <c:v>123.57</c:v>
                </c:pt>
                <c:pt idx="10275">
                  <c:v>190.15</c:v>
                </c:pt>
                <c:pt idx="10276">
                  <c:v>169.81</c:v>
                </c:pt>
                <c:pt idx="10277">
                  <c:v>173.76</c:v>
                </c:pt>
                <c:pt idx="10278">
                  <c:v>148.81</c:v>
                </c:pt>
                <c:pt idx="10279">
                  <c:v>145.83000000000001</c:v>
                </c:pt>
                <c:pt idx="10280">
                  <c:v>117.62</c:v>
                </c:pt>
                <c:pt idx="10281">
                  <c:v>192.49</c:v>
                </c:pt>
                <c:pt idx="10282">
                  <c:v>186.5</c:v>
                </c:pt>
                <c:pt idx="10283">
                  <c:v>156.85</c:v>
                </c:pt>
                <c:pt idx="10284">
                  <c:v>147.34</c:v>
                </c:pt>
                <c:pt idx="10285">
                  <c:v>115.25</c:v>
                </c:pt>
                <c:pt idx="10286">
                  <c:v>88.99</c:v>
                </c:pt>
                <c:pt idx="10287">
                  <c:v>102.28</c:v>
                </c:pt>
                <c:pt idx="10288">
                  <c:v>97.1</c:v>
                </c:pt>
                <c:pt idx="10289">
                  <c:v>89.02</c:v>
                </c:pt>
                <c:pt idx="10290">
                  <c:v>91.99</c:v>
                </c:pt>
                <c:pt idx="10291">
                  <c:v>102.3</c:v>
                </c:pt>
                <c:pt idx="10292">
                  <c:v>82.01</c:v>
                </c:pt>
                <c:pt idx="10293">
                  <c:v>105.62</c:v>
                </c:pt>
                <c:pt idx="10294">
                  <c:v>75.06</c:v>
                </c:pt>
                <c:pt idx="10295">
                  <c:v>96.8</c:v>
                </c:pt>
                <c:pt idx="10296">
                  <c:v>105.77</c:v>
                </c:pt>
                <c:pt idx="10297">
                  <c:v>87.44</c:v>
                </c:pt>
                <c:pt idx="10298">
                  <c:v>141.41999999999999</c:v>
                </c:pt>
                <c:pt idx="10299">
                  <c:v>194.75</c:v>
                </c:pt>
                <c:pt idx="10300">
                  <c:v>187.57</c:v>
                </c:pt>
                <c:pt idx="10301">
                  <c:v>206.17</c:v>
                </c:pt>
                <c:pt idx="10302">
                  <c:v>196.28</c:v>
                </c:pt>
                <c:pt idx="10303">
                  <c:v>192.61</c:v>
                </c:pt>
                <c:pt idx="10304">
                  <c:v>159.19</c:v>
                </c:pt>
                <c:pt idx="10305">
                  <c:v>219.17</c:v>
                </c:pt>
                <c:pt idx="10306">
                  <c:v>181.22</c:v>
                </c:pt>
                <c:pt idx="10307">
                  <c:v>167</c:v>
                </c:pt>
                <c:pt idx="10308">
                  <c:v>122.47</c:v>
                </c:pt>
                <c:pt idx="10309">
                  <c:v>146.75</c:v>
                </c:pt>
                <c:pt idx="10310">
                  <c:v>225.02</c:v>
                </c:pt>
                <c:pt idx="10311">
                  <c:v>172.82</c:v>
                </c:pt>
                <c:pt idx="10312">
                  <c:v>157.69</c:v>
                </c:pt>
                <c:pt idx="10313">
                  <c:v>180.63</c:v>
                </c:pt>
                <c:pt idx="10314">
                  <c:v>165.98</c:v>
                </c:pt>
                <c:pt idx="10315">
                  <c:v>274.69</c:v>
                </c:pt>
                <c:pt idx="10316">
                  <c:v>240.13</c:v>
                </c:pt>
                <c:pt idx="10317">
                  <c:v>203</c:v>
                </c:pt>
                <c:pt idx="10318">
                  <c:v>182.9</c:v>
                </c:pt>
                <c:pt idx="10319">
                  <c:v>232.42</c:v>
                </c:pt>
                <c:pt idx="10320">
                  <c:v>166.49</c:v>
                </c:pt>
                <c:pt idx="10321">
                  <c:v>172.71</c:v>
                </c:pt>
                <c:pt idx="10322">
                  <c:v>171.79</c:v>
                </c:pt>
                <c:pt idx="10323">
                  <c:v>235.19</c:v>
                </c:pt>
                <c:pt idx="10324">
                  <c:v>98.57</c:v>
                </c:pt>
                <c:pt idx="10325">
                  <c:v>92.56</c:v>
                </c:pt>
                <c:pt idx="10326">
                  <c:v>95.2</c:v>
                </c:pt>
                <c:pt idx="10327">
                  <c:v>114.29</c:v>
                </c:pt>
                <c:pt idx="10328">
                  <c:v>115.57</c:v>
                </c:pt>
                <c:pt idx="10329">
                  <c:v>112.28</c:v>
                </c:pt>
                <c:pt idx="10330">
                  <c:v>92.44</c:v>
                </c:pt>
                <c:pt idx="10331">
                  <c:v>98.44</c:v>
                </c:pt>
                <c:pt idx="10332">
                  <c:v>88.87</c:v>
                </c:pt>
                <c:pt idx="10333">
                  <c:v>82.71</c:v>
                </c:pt>
                <c:pt idx="10334">
                  <c:v>88.63</c:v>
                </c:pt>
                <c:pt idx="10335">
                  <c:v>88.22</c:v>
                </c:pt>
                <c:pt idx="10336">
                  <c:v>98.46</c:v>
                </c:pt>
                <c:pt idx="10337">
                  <c:v>69.81</c:v>
                </c:pt>
                <c:pt idx="10338">
                  <c:v>92.69</c:v>
                </c:pt>
                <c:pt idx="10339">
                  <c:v>64.989999999999995</c:v>
                </c:pt>
                <c:pt idx="10340">
                  <c:v>79.239999999999995</c:v>
                </c:pt>
                <c:pt idx="10341">
                  <c:v>82.7</c:v>
                </c:pt>
                <c:pt idx="10342">
                  <c:v>111.99</c:v>
                </c:pt>
                <c:pt idx="10343">
                  <c:v>111.14</c:v>
                </c:pt>
                <c:pt idx="10344">
                  <c:v>146.07</c:v>
                </c:pt>
                <c:pt idx="10345">
                  <c:v>206.38</c:v>
                </c:pt>
                <c:pt idx="10346">
                  <c:v>133.87</c:v>
                </c:pt>
                <c:pt idx="10347">
                  <c:v>122.21</c:v>
                </c:pt>
                <c:pt idx="10348">
                  <c:v>114.88</c:v>
                </c:pt>
                <c:pt idx="10349">
                  <c:v>98.49</c:v>
                </c:pt>
                <c:pt idx="10350">
                  <c:v>102.98</c:v>
                </c:pt>
                <c:pt idx="10351">
                  <c:v>118.78</c:v>
                </c:pt>
                <c:pt idx="10352">
                  <c:v>158.99</c:v>
                </c:pt>
                <c:pt idx="10353">
                  <c:v>159.35</c:v>
                </c:pt>
                <c:pt idx="10354">
                  <c:v>212.2</c:v>
                </c:pt>
                <c:pt idx="10355">
                  <c:v>198.51</c:v>
                </c:pt>
                <c:pt idx="10356">
                  <c:v>208.56</c:v>
                </c:pt>
                <c:pt idx="10357">
                  <c:v>235.87</c:v>
                </c:pt>
                <c:pt idx="10358">
                  <c:v>268.41000000000003</c:v>
                </c:pt>
                <c:pt idx="10359">
                  <c:v>270.69</c:v>
                </c:pt>
                <c:pt idx="10360">
                  <c:v>244.27</c:v>
                </c:pt>
                <c:pt idx="10361">
                  <c:v>214.98</c:v>
                </c:pt>
                <c:pt idx="10362">
                  <c:v>183.51</c:v>
                </c:pt>
                <c:pt idx="10363">
                  <c:v>185.01</c:v>
                </c:pt>
                <c:pt idx="10364">
                  <c:v>168.38</c:v>
                </c:pt>
                <c:pt idx="10365">
                  <c:v>169.17</c:v>
                </c:pt>
                <c:pt idx="10366">
                  <c:v>154.41999999999999</c:v>
                </c:pt>
                <c:pt idx="10367">
                  <c:v>165.72</c:v>
                </c:pt>
                <c:pt idx="10368">
                  <c:v>264.47000000000003</c:v>
                </c:pt>
                <c:pt idx="10369">
                  <c:v>221.06</c:v>
                </c:pt>
                <c:pt idx="10370">
                  <c:v>191.52</c:v>
                </c:pt>
                <c:pt idx="10371">
                  <c:v>247.97</c:v>
                </c:pt>
                <c:pt idx="10372">
                  <c:v>227.62</c:v>
                </c:pt>
                <c:pt idx="10373">
                  <c:v>462.65</c:v>
                </c:pt>
                <c:pt idx="10374">
                  <c:v>265.56</c:v>
                </c:pt>
                <c:pt idx="10375">
                  <c:v>291.37</c:v>
                </c:pt>
                <c:pt idx="10376">
                  <c:v>385.96</c:v>
                </c:pt>
                <c:pt idx="10377">
                  <c:v>233.36</c:v>
                </c:pt>
                <c:pt idx="10378">
                  <c:v>203.09</c:v>
                </c:pt>
                <c:pt idx="10379">
                  <c:v>165.17</c:v>
                </c:pt>
                <c:pt idx="10380">
                  <c:v>137.80000000000001</c:v>
                </c:pt>
                <c:pt idx="10381">
                  <c:v>169.89</c:v>
                </c:pt>
                <c:pt idx="10382">
                  <c:v>132.21</c:v>
                </c:pt>
                <c:pt idx="10383">
                  <c:v>151.38</c:v>
                </c:pt>
                <c:pt idx="10384">
                  <c:v>134.29</c:v>
                </c:pt>
                <c:pt idx="10385">
                  <c:v>131.04</c:v>
                </c:pt>
                <c:pt idx="10386">
                  <c:v>145.57</c:v>
                </c:pt>
                <c:pt idx="10387">
                  <c:v>124.87</c:v>
                </c:pt>
                <c:pt idx="10388">
                  <c:v>123.57</c:v>
                </c:pt>
                <c:pt idx="10389">
                  <c:v>115.58</c:v>
                </c:pt>
                <c:pt idx="10390">
                  <c:v>98.63</c:v>
                </c:pt>
                <c:pt idx="10391">
                  <c:v>122.16</c:v>
                </c:pt>
                <c:pt idx="10392">
                  <c:v>135.88999999999999</c:v>
                </c:pt>
                <c:pt idx="10393">
                  <c:v>117.32</c:v>
                </c:pt>
                <c:pt idx="10394">
                  <c:v>138.22</c:v>
                </c:pt>
                <c:pt idx="10395">
                  <c:v>178.49</c:v>
                </c:pt>
                <c:pt idx="10396">
                  <c:v>162.38999999999999</c:v>
                </c:pt>
                <c:pt idx="10397">
                  <c:v>152.1</c:v>
                </c:pt>
                <c:pt idx="10398">
                  <c:v>138.75</c:v>
                </c:pt>
                <c:pt idx="10399">
                  <c:v>113.93</c:v>
                </c:pt>
                <c:pt idx="10400">
                  <c:v>108.79</c:v>
                </c:pt>
                <c:pt idx="10401">
                  <c:v>106.62</c:v>
                </c:pt>
                <c:pt idx="10402">
                  <c:v>100.02</c:v>
                </c:pt>
                <c:pt idx="10403">
                  <c:v>153.32</c:v>
                </c:pt>
                <c:pt idx="10404">
                  <c:v>128.57</c:v>
                </c:pt>
                <c:pt idx="10405">
                  <c:v>175.89</c:v>
                </c:pt>
                <c:pt idx="10406">
                  <c:v>109.13</c:v>
                </c:pt>
                <c:pt idx="10407">
                  <c:v>79.84</c:v>
                </c:pt>
                <c:pt idx="10408">
                  <c:v>95.96</c:v>
                </c:pt>
                <c:pt idx="10409">
                  <c:v>121.27</c:v>
                </c:pt>
                <c:pt idx="10410">
                  <c:v>123.64</c:v>
                </c:pt>
                <c:pt idx="10411">
                  <c:v>124.31</c:v>
                </c:pt>
                <c:pt idx="10412">
                  <c:v>143.54</c:v>
                </c:pt>
                <c:pt idx="10413">
                  <c:v>112.51</c:v>
                </c:pt>
                <c:pt idx="10414">
                  <c:v>111.66</c:v>
                </c:pt>
                <c:pt idx="10415">
                  <c:v>142.83000000000001</c:v>
                </c:pt>
                <c:pt idx="10416">
                  <c:v>118.5</c:v>
                </c:pt>
                <c:pt idx="10417">
                  <c:v>108.76</c:v>
                </c:pt>
                <c:pt idx="10418">
                  <c:v>89.85</c:v>
                </c:pt>
                <c:pt idx="10419">
                  <c:v>199.49</c:v>
                </c:pt>
                <c:pt idx="10420">
                  <c:v>192.13</c:v>
                </c:pt>
                <c:pt idx="10421">
                  <c:v>171.68</c:v>
                </c:pt>
                <c:pt idx="10422">
                  <c:v>159.93</c:v>
                </c:pt>
                <c:pt idx="10423">
                  <c:v>149.51</c:v>
                </c:pt>
                <c:pt idx="10424">
                  <c:v>161.38</c:v>
                </c:pt>
                <c:pt idx="10425">
                  <c:v>130.56</c:v>
                </c:pt>
                <c:pt idx="10426">
                  <c:v>153.69</c:v>
                </c:pt>
                <c:pt idx="10427">
                  <c:v>192.56</c:v>
                </c:pt>
                <c:pt idx="10428">
                  <c:v>281.73</c:v>
                </c:pt>
                <c:pt idx="10429">
                  <c:v>321.07</c:v>
                </c:pt>
                <c:pt idx="10430">
                  <c:v>341.74</c:v>
                </c:pt>
                <c:pt idx="10431">
                  <c:v>457.99</c:v>
                </c:pt>
                <c:pt idx="10432">
                  <c:v>271.76</c:v>
                </c:pt>
                <c:pt idx="10433">
                  <c:v>285.45999999999998</c:v>
                </c:pt>
                <c:pt idx="10434">
                  <c:v>266.85000000000002</c:v>
                </c:pt>
                <c:pt idx="10435">
                  <c:v>247.9</c:v>
                </c:pt>
                <c:pt idx="10436">
                  <c:v>243.12</c:v>
                </c:pt>
                <c:pt idx="10437">
                  <c:v>217.94</c:v>
                </c:pt>
                <c:pt idx="10438">
                  <c:v>372.65</c:v>
                </c:pt>
                <c:pt idx="10439">
                  <c:v>288.01</c:v>
                </c:pt>
                <c:pt idx="10440">
                  <c:v>291.27999999999997</c:v>
                </c:pt>
                <c:pt idx="10441">
                  <c:v>268.70999999999998</c:v>
                </c:pt>
                <c:pt idx="10442">
                  <c:v>166.01</c:v>
                </c:pt>
                <c:pt idx="10443">
                  <c:v>246.63</c:v>
                </c:pt>
                <c:pt idx="10444">
                  <c:v>269.42</c:v>
                </c:pt>
                <c:pt idx="10445">
                  <c:v>217.4</c:v>
                </c:pt>
                <c:pt idx="10446">
                  <c:v>217.78</c:v>
                </c:pt>
                <c:pt idx="10447">
                  <c:v>211.47</c:v>
                </c:pt>
                <c:pt idx="10448">
                  <c:v>209.1</c:v>
                </c:pt>
                <c:pt idx="10449">
                  <c:v>363.86</c:v>
                </c:pt>
                <c:pt idx="10450">
                  <c:v>535.12</c:v>
                </c:pt>
                <c:pt idx="10451">
                  <c:v>283.54000000000002</c:v>
                </c:pt>
                <c:pt idx="10452">
                  <c:v>353.82</c:v>
                </c:pt>
                <c:pt idx="10453">
                  <c:v>642.02</c:v>
                </c:pt>
                <c:pt idx="10454">
                  <c:v>229.08</c:v>
                </c:pt>
                <c:pt idx="10455">
                  <c:v>203.52</c:v>
                </c:pt>
                <c:pt idx="10456">
                  <c:v>276.8</c:v>
                </c:pt>
                <c:pt idx="10457">
                  <c:v>405.25</c:v>
                </c:pt>
                <c:pt idx="10458">
                  <c:v>272.77999999999997</c:v>
                </c:pt>
                <c:pt idx="10459">
                  <c:v>269.64999999999998</c:v>
                </c:pt>
                <c:pt idx="10460">
                  <c:v>185.35</c:v>
                </c:pt>
                <c:pt idx="10461">
                  <c:v>215.93</c:v>
                </c:pt>
                <c:pt idx="10462">
                  <c:v>203.56</c:v>
                </c:pt>
                <c:pt idx="10463">
                  <c:v>167.14</c:v>
                </c:pt>
                <c:pt idx="10464">
                  <c:v>132.22999999999999</c:v>
                </c:pt>
                <c:pt idx="10465">
                  <c:v>286.39</c:v>
                </c:pt>
                <c:pt idx="10466">
                  <c:v>293.92</c:v>
                </c:pt>
                <c:pt idx="10467">
                  <c:v>215.55</c:v>
                </c:pt>
                <c:pt idx="10468">
                  <c:v>194.47</c:v>
                </c:pt>
                <c:pt idx="10469">
                  <c:v>183.87</c:v>
                </c:pt>
                <c:pt idx="10470">
                  <c:v>217.11</c:v>
                </c:pt>
                <c:pt idx="10471">
                  <c:v>330.33</c:v>
                </c:pt>
                <c:pt idx="10472">
                  <c:v>578.80999999999995</c:v>
                </c:pt>
                <c:pt idx="10473">
                  <c:v>594.84</c:v>
                </c:pt>
                <c:pt idx="10474">
                  <c:v>776.04</c:v>
                </c:pt>
                <c:pt idx="10475">
                  <c:v>343.14</c:v>
                </c:pt>
                <c:pt idx="10476">
                  <c:v>239.6</c:v>
                </c:pt>
                <c:pt idx="10477">
                  <c:v>281.32</c:v>
                </c:pt>
                <c:pt idx="10478">
                  <c:v>314.5</c:v>
                </c:pt>
                <c:pt idx="10479">
                  <c:v>205.16</c:v>
                </c:pt>
                <c:pt idx="10480">
                  <c:v>461.79</c:v>
                </c:pt>
                <c:pt idx="10481">
                  <c:v>615.88</c:v>
                </c:pt>
                <c:pt idx="10482">
                  <c:v>572.5</c:v>
                </c:pt>
                <c:pt idx="10483">
                  <c:v>543.76</c:v>
                </c:pt>
                <c:pt idx="10484">
                  <c:v>557.17999999999995</c:v>
                </c:pt>
                <c:pt idx="10485">
                  <c:v>428.47</c:v>
                </c:pt>
                <c:pt idx="10486">
                  <c:v>335.57</c:v>
                </c:pt>
                <c:pt idx="10487">
                  <c:v>305.47000000000003</c:v>
                </c:pt>
                <c:pt idx="10488">
                  <c:v>278.83</c:v>
                </c:pt>
                <c:pt idx="10489">
                  <c:v>250.47</c:v>
                </c:pt>
                <c:pt idx="10490">
                  <c:v>251.81</c:v>
                </c:pt>
                <c:pt idx="10491">
                  <c:v>249.13</c:v>
                </c:pt>
                <c:pt idx="10492">
                  <c:v>237.89</c:v>
                </c:pt>
                <c:pt idx="10493">
                  <c:v>198.64</c:v>
                </c:pt>
                <c:pt idx="10494">
                  <c:v>230.53</c:v>
                </c:pt>
                <c:pt idx="10495">
                  <c:v>210.23</c:v>
                </c:pt>
                <c:pt idx="10496">
                  <c:v>260.68</c:v>
                </c:pt>
                <c:pt idx="10497">
                  <c:v>228.75</c:v>
                </c:pt>
                <c:pt idx="10498">
                  <c:v>218.56</c:v>
                </c:pt>
                <c:pt idx="10499">
                  <c:v>224.46</c:v>
                </c:pt>
                <c:pt idx="10500">
                  <c:v>247.27</c:v>
                </c:pt>
                <c:pt idx="10501">
                  <c:v>269.77</c:v>
                </c:pt>
                <c:pt idx="10502">
                  <c:v>255.4</c:v>
                </c:pt>
                <c:pt idx="10503">
                  <c:v>317.23</c:v>
                </c:pt>
                <c:pt idx="10504">
                  <c:v>419.92</c:v>
                </c:pt>
                <c:pt idx="10505">
                  <c:v>405.86</c:v>
                </c:pt>
                <c:pt idx="10506">
                  <c:v>315.52999999999997</c:v>
                </c:pt>
                <c:pt idx="10507">
                  <c:v>315.77</c:v>
                </c:pt>
                <c:pt idx="10508">
                  <c:v>348.15</c:v>
                </c:pt>
                <c:pt idx="10509">
                  <c:v>271.70999999999998</c:v>
                </c:pt>
                <c:pt idx="10510">
                  <c:v>164.65</c:v>
                </c:pt>
                <c:pt idx="10511">
                  <c:v>194.65</c:v>
                </c:pt>
                <c:pt idx="10512">
                  <c:v>150.62</c:v>
                </c:pt>
                <c:pt idx="10513">
                  <c:v>164.51</c:v>
                </c:pt>
                <c:pt idx="10514">
                  <c:v>128.69</c:v>
                </c:pt>
                <c:pt idx="10515">
                  <c:v>212.02</c:v>
                </c:pt>
                <c:pt idx="10516">
                  <c:v>315.14</c:v>
                </c:pt>
                <c:pt idx="10517">
                  <c:v>273.24</c:v>
                </c:pt>
                <c:pt idx="10518">
                  <c:v>219.39</c:v>
                </c:pt>
                <c:pt idx="10519">
                  <c:v>149.22999999999999</c:v>
                </c:pt>
                <c:pt idx="10520">
                  <c:v>157.54</c:v>
                </c:pt>
                <c:pt idx="10521">
                  <c:v>163.9</c:v>
                </c:pt>
                <c:pt idx="10522">
                  <c:v>154.28</c:v>
                </c:pt>
                <c:pt idx="10523">
                  <c:v>221.84</c:v>
                </c:pt>
                <c:pt idx="10524">
                  <c:v>229.73</c:v>
                </c:pt>
                <c:pt idx="10525">
                  <c:v>174.52</c:v>
                </c:pt>
                <c:pt idx="10526">
                  <c:v>226.75</c:v>
                </c:pt>
                <c:pt idx="10527">
                  <c:v>179.56</c:v>
                </c:pt>
                <c:pt idx="10528">
                  <c:v>190.89</c:v>
                </c:pt>
                <c:pt idx="10529">
                  <c:v>112.92</c:v>
                </c:pt>
                <c:pt idx="10530">
                  <c:v>107.2</c:v>
                </c:pt>
                <c:pt idx="10531">
                  <c:v>161.5</c:v>
                </c:pt>
                <c:pt idx="10532">
                  <c:v>149.18</c:v>
                </c:pt>
                <c:pt idx="10533">
                  <c:v>134.72999999999999</c:v>
                </c:pt>
                <c:pt idx="10534">
                  <c:v>134.76</c:v>
                </c:pt>
                <c:pt idx="10535">
                  <c:v>178.72</c:v>
                </c:pt>
                <c:pt idx="10536">
                  <c:v>185.26</c:v>
                </c:pt>
                <c:pt idx="10537">
                  <c:v>217.75</c:v>
                </c:pt>
                <c:pt idx="10538">
                  <c:v>326.58999999999997</c:v>
                </c:pt>
                <c:pt idx="10539">
                  <c:v>219.78</c:v>
                </c:pt>
                <c:pt idx="10540">
                  <c:v>379.21</c:v>
                </c:pt>
                <c:pt idx="10541">
                  <c:v>339.34</c:v>
                </c:pt>
                <c:pt idx="10542">
                  <c:v>269.01</c:v>
                </c:pt>
                <c:pt idx="10543">
                  <c:v>241.36</c:v>
                </c:pt>
                <c:pt idx="10544">
                  <c:v>169.88</c:v>
                </c:pt>
                <c:pt idx="10545">
                  <c:v>218.09</c:v>
                </c:pt>
                <c:pt idx="10546">
                  <c:v>253.67</c:v>
                </c:pt>
                <c:pt idx="10547">
                  <c:v>220.08</c:v>
                </c:pt>
                <c:pt idx="10548">
                  <c:v>250.02</c:v>
                </c:pt>
                <c:pt idx="10549">
                  <c:v>213.12</c:v>
                </c:pt>
                <c:pt idx="10550">
                  <c:v>156.84</c:v>
                </c:pt>
                <c:pt idx="10551">
                  <c:v>224.7</c:v>
                </c:pt>
                <c:pt idx="10552">
                  <c:v>222.88</c:v>
                </c:pt>
                <c:pt idx="10553">
                  <c:v>244.91</c:v>
                </c:pt>
                <c:pt idx="10554">
                  <c:v>215.69</c:v>
                </c:pt>
                <c:pt idx="10555">
                  <c:v>218.21</c:v>
                </c:pt>
                <c:pt idx="10556">
                  <c:v>269.42</c:v>
                </c:pt>
                <c:pt idx="10557">
                  <c:v>259.26</c:v>
                </c:pt>
                <c:pt idx="10558">
                  <c:v>225.19</c:v>
                </c:pt>
                <c:pt idx="10559">
                  <c:v>222.08</c:v>
                </c:pt>
                <c:pt idx="10560">
                  <c:v>190.97</c:v>
                </c:pt>
                <c:pt idx="10561">
                  <c:v>238.86</c:v>
                </c:pt>
                <c:pt idx="10562">
                  <c:v>280.74</c:v>
                </c:pt>
                <c:pt idx="10563">
                  <c:v>252.73</c:v>
                </c:pt>
                <c:pt idx="10564">
                  <c:v>231.63</c:v>
                </c:pt>
                <c:pt idx="10565">
                  <c:v>257.63</c:v>
                </c:pt>
                <c:pt idx="10566">
                  <c:v>266.8</c:v>
                </c:pt>
                <c:pt idx="10567">
                  <c:v>358.42</c:v>
                </c:pt>
                <c:pt idx="10568">
                  <c:v>397.61</c:v>
                </c:pt>
                <c:pt idx="10569">
                  <c:v>332.54</c:v>
                </c:pt>
                <c:pt idx="10570">
                  <c:v>358.08</c:v>
                </c:pt>
                <c:pt idx="10571">
                  <c:v>298.26</c:v>
                </c:pt>
                <c:pt idx="10572">
                  <c:v>330.28</c:v>
                </c:pt>
                <c:pt idx="10573">
                  <c:v>333.23</c:v>
                </c:pt>
                <c:pt idx="10574">
                  <c:v>345.66</c:v>
                </c:pt>
                <c:pt idx="10575">
                  <c:v>296.66000000000003</c:v>
                </c:pt>
                <c:pt idx="10576">
                  <c:v>259.07</c:v>
                </c:pt>
                <c:pt idx="10577">
                  <c:v>295.85000000000002</c:v>
                </c:pt>
                <c:pt idx="10578">
                  <c:v>216.25</c:v>
                </c:pt>
                <c:pt idx="10579">
                  <c:v>268.06</c:v>
                </c:pt>
                <c:pt idx="10580">
                  <c:v>223.37</c:v>
                </c:pt>
                <c:pt idx="10581">
                  <c:v>250.89</c:v>
                </c:pt>
                <c:pt idx="10582">
                  <c:v>291.18</c:v>
                </c:pt>
                <c:pt idx="10583">
                  <c:v>275.37</c:v>
                </c:pt>
                <c:pt idx="10584">
                  <c:v>307.25</c:v>
                </c:pt>
                <c:pt idx="10585">
                  <c:v>280.77999999999997</c:v>
                </c:pt>
                <c:pt idx="10586">
                  <c:v>186.9</c:v>
                </c:pt>
                <c:pt idx="10587">
                  <c:v>302.37</c:v>
                </c:pt>
                <c:pt idx="10588">
                  <c:v>283.17</c:v>
                </c:pt>
                <c:pt idx="10589">
                  <c:v>320.70999999999998</c:v>
                </c:pt>
                <c:pt idx="10590">
                  <c:v>383.8</c:v>
                </c:pt>
                <c:pt idx="10591">
                  <c:v>367.57</c:v>
                </c:pt>
                <c:pt idx="10592">
                  <c:v>265.2</c:v>
                </c:pt>
                <c:pt idx="10593">
                  <c:v>262.83999999999997</c:v>
                </c:pt>
                <c:pt idx="10594">
                  <c:v>347.48</c:v>
                </c:pt>
                <c:pt idx="10595">
                  <c:v>413.79</c:v>
                </c:pt>
                <c:pt idx="10596">
                  <c:v>539.77</c:v>
                </c:pt>
                <c:pt idx="10597">
                  <c:v>552.36</c:v>
                </c:pt>
                <c:pt idx="10598">
                  <c:v>670.53</c:v>
                </c:pt>
                <c:pt idx="10599">
                  <c:v>564.45000000000005</c:v>
                </c:pt>
                <c:pt idx="10600">
                  <c:v>464.57</c:v>
                </c:pt>
                <c:pt idx="10601">
                  <c:v>330.2</c:v>
                </c:pt>
                <c:pt idx="10602">
                  <c:v>347.49</c:v>
                </c:pt>
                <c:pt idx="10603">
                  <c:v>286.72000000000003</c:v>
                </c:pt>
                <c:pt idx="10604">
                  <c:v>304.7</c:v>
                </c:pt>
                <c:pt idx="10605">
                  <c:v>325.08999999999997</c:v>
                </c:pt>
                <c:pt idx="10606">
                  <c:v>314.95999999999998</c:v>
                </c:pt>
                <c:pt idx="10607">
                  <c:v>336.41</c:v>
                </c:pt>
                <c:pt idx="10608">
                  <c:v>485.67</c:v>
                </c:pt>
                <c:pt idx="10609">
                  <c:v>402.78</c:v>
                </c:pt>
                <c:pt idx="10610">
                  <c:v>327.5</c:v>
                </c:pt>
                <c:pt idx="10611">
                  <c:v>390.69</c:v>
                </c:pt>
                <c:pt idx="10612">
                  <c:v>403.05</c:v>
                </c:pt>
                <c:pt idx="10613">
                  <c:v>439.97</c:v>
                </c:pt>
                <c:pt idx="10614">
                  <c:v>446.73</c:v>
                </c:pt>
                <c:pt idx="10615">
                  <c:v>587.66999999999996</c:v>
                </c:pt>
                <c:pt idx="10616">
                  <c:v>356.29</c:v>
                </c:pt>
                <c:pt idx="10617">
                  <c:v>392.05</c:v>
                </c:pt>
                <c:pt idx="10618">
                  <c:v>341.09</c:v>
                </c:pt>
                <c:pt idx="10619">
                  <c:v>261.22000000000003</c:v>
                </c:pt>
                <c:pt idx="10620">
                  <c:v>264.3</c:v>
                </c:pt>
                <c:pt idx="10621">
                  <c:v>234.21</c:v>
                </c:pt>
                <c:pt idx="10622">
                  <c:v>448.73</c:v>
                </c:pt>
                <c:pt idx="10623">
                  <c:v>368.66</c:v>
                </c:pt>
                <c:pt idx="10624">
                  <c:v>503.49</c:v>
                </c:pt>
                <c:pt idx="10625">
                  <c:v>484.53</c:v>
                </c:pt>
                <c:pt idx="10626">
                  <c:v>1158.19</c:v>
                </c:pt>
                <c:pt idx="10627">
                  <c:v>792.73</c:v>
                </c:pt>
                <c:pt idx="10628">
                  <c:v>515.95000000000005</c:v>
                </c:pt>
                <c:pt idx="10629">
                  <c:v>356.23</c:v>
                </c:pt>
                <c:pt idx="10630">
                  <c:v>203.14</c:v>
                </c:pt>
                <c:pt idx="10631">
                  <c:v>342.67</c:v>
                </c:pt>
                <c:pt idx="10632">
                  <c:v>171.42</c:v>
                </c:pt>
                <c:pt idx="10633">
                  <c:v>292.39</c:v>
                </c:pt>
                <c:pt idx="10634">
                  <c:v>266.69</c:v>
                </c:pt>
                <c:pt idx="10635">
                  <c:v>339.41</c:v>
                </c:pt>
                <c:pt idx="10636">
                  <c:v>222.11</c:v>
                </c:pt>
                <c:pt idx="10637">
                  <c:v>289.48</c:v>
                </c:pt>
                <c:pt idx="10638">
                  <c:v>271.85000000000002</c:v>
                </c:pt>
                <c:pt idx="10639">
                  <c:v>213.35</c:v>
                </c:pt>
                <c:pt idx="10640">
                  <c:v>268.06</c:v>
                </c:pt>
                <c:pt idx="10641">
                  <c:v>306.86</c:v>
                </c:pt>
                <c:pt idx="10642">
                  <c:v>268.88</c:v>
                </c:pt>
                <c:pt idx="10643">
                  <c:v>226.47</c:v>
                </c:pt>
                <c:pt idx="10644">
                  <c:v>290.67</c:v>
                </c:pt>
                <c:pt idx="10645">
                  <c:v>209.61</c:v>
                </c:pt>
                <c:pt idx="10646">
                  <c:v>225.65</c:v>
                </c:pt>
                <c:pt idx="10647">
                  <c:v>336.05</c:v>
                </c:pt>
                <c:pt idx="10648">
                  <c:v>218.98</c:v>
                </c:pt>
                <c:pt idx="10649">
                  <c:v>131.77000000000001</c:v>
                </c:pt>
                <c:pt idx="10650">
                  <c:v>132.74</c:v>
                </c:pt>
                <c:pt idx="10651">
                  <c:v>136.37</c:v>
                </c:pt>
                <c:pt idx="10652">
                  <c:v>133.44</c:v>
                </c:pt>
                <c:pt idx="10653">
                  <c:v>145.94</c:v>
                </c:pt>
                <c:pt idx="10654">
                  <c:v>180.96</c:v>
                </c:pt>
                <c:pt idx="10655">
                  <c:v>164.28</c:v>
                </c:pt>
                <c:pt idx="10656">
                  <c:v>163.33000000000001</c:v>
                </c:pt>
                <c:pt idx="10657">
                  <c:v>187.95</c:v>
                </c:pt>
                <c:pt idx="10658">
                  <c:v>265.77999999999997</c:v>
                </c:pt>
                <c:pt idx="10659">
                  <c:v>587.47</c:v>
                </c:pt>
                <c:pt idx="10660">
                  <c:v>225.22</c:v>
                </c:pt>
                <c:pt idx="10661">
                  <c:v>154.53</c:v>
                </c:pt>
                <c:pt idx="10662">
                  <c:v>219.98</c:v>
                </c:pt>
                <c:pt idx="10663">
                  <c:v>225.09</c:v>
                </c:pt>
                <c:pt idx="10664">
                  <c:v>142.72</c:v>
                </c:pt>
                <c:pt idx="10665">
                  <c:v>134.49</c:v>
                </c:pt>
                <c:pt idx="10666">
                  <c:v>184.32</c:v>
                </c:pt>
                <c:pt idx="10667">
                  <c:v>158.88</c:v>
                </c:pt>
                <c:pt idx="10668">
                  <c:v>195.8</c:v>
                </c:pt>
                <c:pt idx="10669">
                  <c:v>177.41</c:v>
                </c:pt>
                <c:pt idx="10670">
                  <c:v>229.92</c:v>
                </c:pt>
                <c:pt idx="10671">
                  <c:v>235.66</c:v>
                </c:pt>
                <c:pt idx="10672">
                  <c:v>128.49</c:v>
                </c:pt>
                <c:pt idx="10673">
                  <c:v>178.67</c:v>
                </c:pt>
                <c:pt idx="10674">
                  <c:v>506.64</c:v>
                </c:pt>
                <c:pt idx="10675">
                  <c:v>252.92</c:v>
                </c:pt>
                <c:pt idx="10676">
                  <c:v>225.65</c:v>
                </c:pt>
                <c:pt idx="10677">
                  <c:v>227.76</c:v>
                </c:pt>
                <c:pt idx="10678">
                  <c:v>237.07</c:v>
                </c:pt>
                <c:pt idx="10679">
                  <c:v>238.79</c:v>
                </c:pt>
                <c:pt idx="10680">
                  <c:v>192.97</c:v>
                </c:pt>
                <c:pt idx="10681">
                  <c:v>195.26</c:v>
                </c:pt>
                <c:pt idx="10682">
                  <c:v>265.85000000000002</c:v>
                </c:pt>
                <c:pt idx="10683">
                  <c:v>182.44</c:v>
                </c:pt>
                <c:pt idx="10684">
                  <c:v>167.93</c:v>
                </c:pt>
                <c:pt idx="10685">
                  <c:v>119.99</c:v>
                </c:pt>
                <c:pt idx="10686">
                  <c:v>127.43</c:v>
                </c:pt>
                <c:pt idx="10687">
                  <c:v>123.27</c:v>
                </c:pt>
                <c:pt idx="10688">
                  <c:v>152.09</c:v>
                </c:pt>
                <c:pt idx="10689">
                  <c:v>165.06</c:v>
                </c:pt>
                <c:pt idx="10690">
                  <c:v>307.81</c:v>
                </c:pt>
                <c:pt idx="10691">
                  <c:v>250.67</c:v>
                </c:pt>
                <c:pt idx="10692">
                  <c:v>462.47</c:v>
                </c:pt>
                <c:pt idx="10693">
                  <c:v>2050.33</c:v>
                </c:pt>
                <c:pt idx="10694">
                  <c:v>1491.72</c:v>
                </c:pt>
                <c:pt idx="10695">
                  <c:v>543.66</c:v>
                </c:pt>
                <c:pt idx="10696">
                  <c:v>288.64999999999998</c:v>
                </c:pt>
                <c:pt idx="10697">
                  <c:v>236.48</c:v>
                </c:pt>
                <c:pt idx="10698">
                  <c:v>202.97</c:v>
                </c:pt>
                <c:pt idx="10699">
                  <c:v>334.73</c:v>
                </c:pt>
                <c:pt idx="10700">
                  <c:v>376.26</c:v>
                </c:pt>
                <c:pt idx="10701">
                  <c:v>313.49</c:v>
                </c:pt>
                <c:pt idx="10702">
                  <c:v>330.83</c:v>
                </c:pt>
                <c:pt idx="10703">
                  <c:v>308.68</c:v>
                </c:pt>
                <c:pt idx="10704">
                  <c:v>351.98</c:v>
                </c:pt>
                <c:pt idx="10705">
                  <c:v>300.57</c:v>
                </c:pt>
                <c:pt idx="10706">
                  <c:v>262.41000000000003</c:v>
                </c:pt>
                <c:pt idx="10707">
                  <c:v>258.26</c:v>
                </c:pt>
                <c:pt idx="10708">
                  <c:v>152.06</c:v>
                </c:pt>
                <c:pt idx="10709">
                  <c:v>193.27</c:v>
                </c:pt>
                <c:pt idx="10710">
                  <c:v>258.95999999999998</c:v>
                </c:pt>
                <c:pt idx="10711">
                  <c:v>188.23</c:v>
                </c:pt>
                <c:pt idx="10712">
                  <c:v>194.82</c:v>
                </c:pt>
                <c:pt idx="10713">
                  <c:v>212.48</c:v>
                </c:pt>
                <c:pt idx="10714">
                  <c:v>183.89</c:v>
                </c:pt>
                <c:pt idx="10715">
                  <c:v>206.24</c:v>
                </c:pt>
                <c:pt idx="10716">
                  <c:v>287.54000000000002</c:v>
                </c:pt>
                <c:pt idx="10717">
                  <c:v>170.89</c:v>
                </c:pt>
                <c:pt idx="10718">
                  <c:v>231.37</c:v>
                </c:pt>
                <c:pt idx="10719">
                  <c:v>212.38</c:v>
                </c:pt>
                <c:pt idx="10720">
                  <c:v>237.46</c:v>
                </c:pt>
                <c:pt idx="10721">
                  <c:v>245.74</c:v>
                </c:pt>
                <c:pt idx="10722">
                  <c:v>242.98</c:v>
                </c:pt>
                <c:pt idx="10723">
                  <c:v>218.28</c:v>
                </c:pt>
                <c:pt idx="10724">
                  <c:v>198.78</c:v>
                </c:pt>
                <c:pt idx="10725">
                  <c:v>189.43</c:v>
                </c:pt>
                <c:pt idx="10726">
                  <c:v>150.02000000000001</c:v>
                </c:pt>
                <c:pt idx="10727">
                  <c:v>170.93</c:v>
                </c:pt>
                <c:pt idx="10728">
                  <c:v>857.35</c:v>
                </c:pt>
                <c:pt idx="10729">
                  <c:v>1101.98</c:v>
                </c:pt>
                <c:pt idx="10730">
                  <c:v>437.49</c:v>
                </c:pt>
                <c:pt idx="10731">
                  <c:v>98.67</c:v>
                </c:pt>
                <c:pt idx="10732">
                  <c:v>127.92</c:v>
                </c:pt>
                <c:pt idx="10733">
                  <c:v>109.66</c:v>
                </c:pt>
                <c:pt idx="10734">
                  <c:v>83.8</c:v>
                </c:pt>
                <c:pt idx="10735">
                  <c:v>84.13</c:v>
                </c:pt>
                <c:pt idx="10736">
                  <c:v>95.83</c:v>
                </c:pt>
                <c:pt idx="10737">
                  <c:v>93.23</c:v>
                </c:pt>
                <c:pt idx="10738">
                  <c:v>94.36</c:v>
                </c:pt>
                <c:pt idx="10739">
                  <c:v>76.709999999999994</c:v>
                </c:pt>
                <c:pt idx="10740">
                  <c:v>79.819999999999993</c:v>
                </c:pt>
                <c:pt idx="10741">
                  <c:v>104.26</c:v>
                </c:pt>
                <c:pt idx="10742">
                  <c:v>87.48</c:v>
                </c:pt>
                <c:pt idx="10743">
                  <c:v>77.5</c:v>
                </c:pt>
                <c:pt idx="10744">
                  <c:v>83.56</c:v>
                </c:pt>
                <c:pt idx="10745">
                  <c:v>70.8</c:v>
                </c:pt>
                <c:pt idx="10746">
                  <c:v>78.98</c:v>
                </c:pt>
                <c:pt idx="10747">
                  <c:v>70</c:v>
                </c:pt>
                <c:pt idx="10748">
                  <c:v>74.33</c:v>
                </c:pt>
                <c:pt idx="10749">
                  <c:v>66.08</c:v>
                </c:pt>
                <c:pt idx="10750">
                  <c:v>145.61000000000001</c:v>
                </c:pt>
                <c:pt idx="10751">
                  <c:v>384.64</c:v>
                </c:pt>
                <c:pt idx="10752">
                  <c:v>141.91999999999999</c:v>
                </c:pt>
                <c:pt idx="10753">
                  <c:v>84.19</c:v>
                </c:pt>
                <c:pt idx="10754">
                  <c:v>79.180000000000007</c:v>
                </c:pt>
                <c:pt idx="10755">
                  <c:v>95.16</c:v>
                </c:pt>
                <c:pt idx="10756">
                  <c:v>147.01</c:v>
                </c:pt>
                <c:pt idx="10757">
                  <c:v>166.13</c:v>
                </c:pt>
                <c:pt idx="10758">
                  <c:v>277.47000000000003</c:v>
                </c:pt>
                <c:pt idx="10759">
                  <c:v>230.55</c:v>
                </c:pt>
                <c:pt idx="10760">
                  <c:v>200.82</c:v>
                </c:pt>
                <c:pt idx="10761">
                  <c:v>208.12</c:v>
                </c:pt>
                <c:pt idx="10762">
                  <c:v>201.42</c:v>
                </c:pt>
                <c:pt idx="10763">
                  <c:v>198.51</c:v>
                </c:pt>
                <c:pt idx="10764">
                  <c:v>147.26</c:v>
                </c:pt>
                <c:pt idx="10765">
                  <c:v>30.11</c:v>
                </c:pt>
                <c:pt idx="10766">
                  <c:v>16.940000000000001</c:v>
                </c:pt>
                <c:pt idx="10767">
                  <c:v>14.33</c:v>
                </c:pt>
                <c:pt idx="10768">
                  <c:v>17.760000000000002</c:v>
                </c:pt>
                <c:pt idx="10769">
                  <c:v>20.43</c:v>
                </c:pt>
                <c:pt idx="10770">
                  <c:v>10.65</c:v>
                </c:pt>
                <c:pt idx="10771">
                  <c:v>19.559999999999999</c:v>
                </c:pt>
                <c:pt idx="10772">
                  <c:v>13.72</c:v>
                </c:pt>
                <c:pt idx="10773">
                  <c:v>43.72</c:v>
                </c:pt>
                <c:pt idx="10774">
                  <c:v>17.77</c:v>
                </c:pt>
                <c:pt idx="10775">
                  <c:v>17.07</c:v>
                </c:pt>
                <c:pt idx="10776">
                  <c:v>13.95</c:v>
                </c:pt>
                <c:pt idx="10777">
                  <c:v>33.880000000000003</c:v>
                </c:pt>
                <c:pt idx="10778">
                  <c:v>87</c:v>
                </c:pt>
                <c:pt idx="10779">
                  <c:v>51.7</c:v>
                </c:pt>
                <c:pt idx="10780">
                  <c:v>48.6</c:v>
                </c:pt>
                <c:pt idx="10781">
                  <c:v>10.88</c:v>
                </c:pt>
                <c:pt idx="10782">
                  <c:v>9.3800000000000008</c:v>
                </c:pt>
                <c:pt idx="10783">
                  <c:v>21.12</c:v>
                </c:pt>
                <c:pt idx="10784">
                  <c:v>27.01</c:v>
                </c:pt>
                <c:pt idx="10785">
                  <c:v>31.32</c:v>
                </c:pt>
                <c:pt idx="10786">
                  <c:v>34.81</c:v>
                </c:pt>
                <c:pt idx="10787">
                  <c:v>36.54</c:v>
                </c:pt>
                <c:pt idx="10788">
                  <c:v>44.58</c:v>
                </c:pt>
                <c:pt idx="10789">
                  <c:v>38.229999999999997</c:v>
                </c:pt>
                <c:pt idx="10790">
                  <c:v>38.11</c:v>
                </c:pt>
                <c:pt idx="10791">
                  <c:v>55.41</c:v>
                </c:pt>
                <c:pt idx="10792">
                  <c:v>71.239999999999995</c:v>
                </c:pt>
                <c:pt idx="10793">
                  <c:v>33.4</c:v>
                </c:pt>
                <c:pt idx="10794">
                  <c:v>79.209999999999994</c:v>
                </c:pt>
                <c:pt idx="10795">
                  <c:v>77.900000000000006</c:v>
                </c:pt>
                <c:pt idx="10796">
                  <c:v>131.69999999999999</c:v>
                </c:pt>
                <c:pt idx="10797">
                  <c:v>111.64</c:v>
                </c:pt>
                <c:pt idx="10798">
                  <c:v>114.74</c:v>
                </c:pt>
                <c:pt idx="10799">
                  <c:v>106.58</c:v>
                </c:pt>
                <c:pt idx="10800">
                  <c:v>107.33</c:v>
                </c:pt>
                <c:pt idx="10801">
                  <c:v>108.68</c:v>
                </c:pt>
                <c:pt idx="10802">
                  <c:v>87.18</c:v>
                </c:pt>
                <c:pt idx="10803">
                  <c:v>96.41</c:v>
                </c:pt>
                <c:pt idx="10804">
                  <c:v>82.26</c:v>
                </c:pt>
                <c:pt idx="10805">
                  <c:v>75.23</c:v>
                </c:pt>
                <c:pt idx="10806">
                  <c:v>78.73</c:v>
                </c:pt>
                <c:pt idx="10807">
                  <c:v>58.82</c:v>
                </c:pt>
                <c:pt idx="10808">
                  <c:v>69.14</c:v>
                </c:pt>
                <c:pt idx="10809">
                  <c:v>57</c:v>
                </c:pt>
                <c:pt idx="10810">
                  <c:v>75.459999999999994</c:v>
                </c:pt>
                <c:pt idx="10811">
                  <c:v>61.56</c:v>
                </c:pt>
                <c:pt idx="10812">
                  <c:v>76.28</c:v>
                </c:pt>
                <c:pt idx="10813">
                  <c:v>81.47</c:v>
                </c:pt>
                <c:pt idx="10814">
                  <c:v>91.42</c:v>
                </c:pt>
                <c:pt idx="10815">
                  <c:v>85.4</c:v>
                </c:pt>
                <c:pt idx="10816">
                  <c:v>108.99</c:v>
                </c:pt>
                <c:pt idx="10817">
                  <c:v>105.44</c:v>
                </c:pt>
                <c:pt idx="10818">
                  <c:v>120.61</c:v>
                </c:pt>
                <c:pt idx="10819">
                  <c:v>74.59</c:v>
                </c:pt>
                <c:pt idx="10820">
                  <c:v>86.52</c:v>
                </c:pt>
                <c:pt idx="10821">
                  <c:v>87.47</c:v>
                </c:pt>
                <c:pt idx="10822">
                  <c:v>78.010000000000005</c:v>
                </c:pt>
                <c:pt idx="10823">
                  <c:v>111.76</c:v>
                </c:pt>
                <c:pt idx="10824">
                  <c:v>136.09</c:v>
                </c:pt>
                <c:pt idx="10825">
                  <c:v>212.22</c:v>
                </c:pt>
                <c:pt idx="10826">
                  <c:v>201.07</c:v>
                </c:pt>
                <c:pt idx="10827">
                  <c:v>148.57</c:v>
                </c:pt>
                <c:pt idx="10828">
                  <c:v>120.34</c:v>
                </c:pt>
                <c:pt idx="10829">
                  <c:v>190.81</c:v>
                </c:pt>
                <c:pt idx="10830">
                  <c:v>190.82</c:v>
                </c:pt>
                <c:pt idx="10831">
                  <c:v>198.92</c:v>
                </c:pt>
                <c:pt idx="10832">
                  <c:v>191.95</c:v>
                </c:pt>
                <c:pt idx="10833">
                  <c:v>52.83</c:v>
                </c:pt>
                <c:pt idx="10834">
                  <c:v>64</c:v>
                </c:pt>
                <c:pt idx="10835">
                  <c:v>64.13</c:v>
                </c:pt>
                <c:pt idx="10836">
                  <c:v>41.82</c:v>
                </c:pt>
                <c:pt idx="10837">
                  <c:v>46.02</c:v>
                </c:pt>
                <c:pt idx="10838">
                  <c:v>63.11</c:v>
                </c:pt>
                <c:pt idx="10839">
                  <c:v>78.400000000000006</c:v>
                </c:pt>
                <c:pt idx="10840">
                  <c:v>80.099999999999994</c:v>
                </c:pt>
                <c:pt idx="10841">
                  <c:v>44.49</c:v>
                </c:pt>
                <c:pt idx="10842">
                  <c:v>38.130000000000003</c:v>
                </c:pt>
                <c:pt idx="10843">
                  <c:v>31.59</c:v>
                </c:pt>
                <c:pt idx="10844">
                  <c:v>31.27</c:v>
                </c:pt>
                <c:pt idx="10845">
                  <c:v>25.16</c:v>
                </c:pt>
                <c:pt idx="10846">
                  <c:v>25.52</c:v>
                </c:pt>
                <c:pt idx="10847">
                  <c:v>29.64</c:v>
                </c:pt>
                <c:pt idx="10848">
                  <c:v>23.49</c:v>
                </c:pt>
                <c:pt idx="10849">
                  <c:v>18.309999999999999</c:v>
                </c:pt>
                <c:pt idx="10850">
                  <c:v>22.8</c:v>
                </c:pt>
                <c:pt idx="10851">
                  <c:v>26.96</c:v>
                </c:pt>
                <c:pt idx="10852">
                  <c:v>29.75</c:v>
                </c:pt>
                <c:pt idx="10853">
                  <c:v>51.69</c:v>
                </c:pt>
                <c:pt idx="10854">
                  <c:v>62.04</c:v>
                </c:pt>
                <c:pt idx="10855">
                  <c:v>74.88</c:v>
                </c:pt>
                <c:pt idx="10856">
                  <c:v>88.94</c:v>
                </c:pt>
                <c:pt idx="10857">
                  <c:v>94.76</c:v>
                </c:pt>
                <c:pt idx="10858">
                  <c:v>103.95</c:v>
                </c:pt>
                <c:pt idx="10859">
                  <c:v>92.12</c:v>
                </c:pt>
                <c:pt idx="10860">
                  <c:v>93.19</c:v>
                </c:pt>
                <c:pt idx="10861">
                  <c:v>107.16</c:v>
                </c:pt>
                <c:pt idx="10862">
                  <c:v>107.39</c:v>
                </c:pt>
                <c:pt idx="10863">
                  <c:v>90.18</c:v>
                </c:pt>
                <c:pt idx="10864">
                  <c:v>87.65</c:v>
                </c:pt>
                <c:pt idx="10865">
                  <c:v>70.48</c:v>
                </c:pt>
                <c:pt idx="10866">
                  <c:v>66.400000000000006</c:v>
                </c:pt>
                <c:pt idx="10867">
                  <c:v>40.479999999999997</c:v>
                </c:pt>
                <c:pt idx="10868">
                  <c:v>39.96</c:v>
                </c:pt>
                <c:pt idx="10869">
                  <c:v>20.27</c:v>
                </c:pt>
                <c:pt idx="10870">
                  <c:v>978.94</c:v>
                </c:pt>
                <c:pt idx="10871">
                  <c:v>786.32</c:v>
                </c:pt>
                <c:pt idx="10872">
                  <c:v>933.83</c:v>
                </c:pt>
                <c:pt idx="10873">
                  <c:v>964.34</c:v>
                </c:pt>
                <c:pt idx="10874">
                  <c:v>856.06</c:v>
                </c:pt>
                <c:pt idx="10875">
                  <c:v>871.18</c:v>
                </c:pt>
                <c:pt idx="10876">
                  <c:v>386.13</c:v>
                </c:pt>
                <c:pt idx="10877">
                  <c:v>505.51</c:v>
                </c:pt>
                <c:pt idx="10878">
                  <c:v>600.36</c:v>
                </c:pt>
                <c:pt idx="10879">
                  <c:v>504.53</c:v>
                </c:pt>
                <c:pt idx="10880">
                  <c:v>277.77999999999997</c:v>
                </c:pt>
                <c:pt idx="10881">
                  <c:v>300.29000000000002</c:v>
                </c:pt>
                <c:pt idx="10882">
                  <c:v>317.52999999999997</c:v>
                </c:pt>
                <c:pt idx="10883">
                  <c:v>433.48</c:v>
                </c:pt>
                <c:pt idx="10884">
                  <c:v>330.49</c:v>
                </c:pt>
                <c:pt idx="10885">
                  <c:v>590.53</c:v>
                </c:pt>
                <c:pt idx="10886">
                  <c:v>782.81</c:v>
                </c:pt>
                <c:pt idx="10887">
                  <c:v>672.2</c:v>
                </c:pt>
                <c:pt idx="10888">
                  <c:v>429.47</c:v>
                </c:pt>
                <c:pt idx="10889">
                  <c:v>636.59</c:v>
                </c:pt>
                <c:pt idx="10890">
                  <c:v>243.81</c:v>
                </c:pt>
                <c:pt idx="10891">
                  <c:v>345.87</c:v>
                </c:pt>
                <c:pt idx="10892">
                  <c:v>242.37</c:v>
                </c:pt>
                <c:pt idx="10893">
                  <c:v>219.7</c:v>
                </c:pt>
                <c:pt idx="10894">
                  <c:v>281.91000000000003</c:v>
                </c:pt>
                <c:pt idx="10895">
                  <c:v>372.96</c:v>
                </c:pt>
                <c:pt idx="10896">
                  <c:v>384.82</c:v>
                </c:pt>
                <c:pt idx="10897">
                  <c:v>279.25</c:v>
                </c:pt>
                <c:pt idx="10898">
                  <c:v>258.2</c:v>
                </c:pt>
                <c:pt idx="10899">
                  <c:v>248.31</c:v>
                </c:pt>
                <c:pt idx="10900">
                  <c:v>213.13</c:v>
                </c:pt>
                <c:pt idx="10901">
                  <c:v>175.82</c:v>
                </c:pt>
                <c:pt idx="10902">
                  <c:v>193.86</c:v>
                </c:pt>
                <c:pt idx="10903">
                  <c:v>209.66</c:v>
                </c:pt>
                <c:pt idx="10904">
                  <c:v>169.19</c:v>
                </c:pt>
                <c:pt idx="10905">
                  <c:v>188.26</c:v>
                </c:pt>
                <c:pt idx="10906">
                  <c:v>201.72</c:v>
                </c:pt>
                <c:pt idx="10907">
                  <c:v>174.14</c:v>
                </c:pt>
                <c:pt idx="10908">
                  <c:v>209.69</c:v>
                </c:pt>
                <c:pt idx="10909">
                  <c:v>191.2</c:v>
                </c:pt>
                <c:pt idx="10910">
                  <c:v>206.89</c:v>
                </c:pt>
                <c:pt idx="10911">
                  <c:v>262.87</c:v>
                </c:pt>
                <c:pt idx="10912">
                  <c:v>382.36</c:v>
                </c:pt>
                <c:pt idx="10913">
                  <c:v>302.06</c:v>
                </c:pt>
                <c:pt idx="10914">
                  <c:v>273.11</c:v>
                </c:pt>
                <c:pt idx="10915">
                  <c:v>299.18</c:v>
                </c:pt>
                <c:pt idx="10916">
                  <c:v>314</c:v>
                </c:pt>
                <c:pt idx="10917">
                  <c:v>279.45</c:v>
                </c:pt>
                <c:pt idx="10918">
                  <c:v>260.13</c:v>
                </c:pt>
                <c:pt idx="10919">
                  <c:v>201.05</c:v>
                </c:pt>
                <c:pt idx="10920">
                  <c:v>266.35000000000002</c:v>
                </c:pt>
                <c:pt idx="10921">
                  <c:v>208.02</c:v>
                </c:pt>
                <c:pt idx="10922">
                  <c:v>253.62</c:v>
                </c:pt>
                <c:pt idx="10923">
                  <c:v>251.42</c:v>
                </c:pt>
                <c:pt idx="10924">
                  <c:v>272.76</c:v>
                </c:pt>
                <c:pt idx="10925">
                  <c:v>272.51</c:v>
                </c:pt>
                <c:pt idx="10926">
                  <c:v>284.64</c:v>
                </c:pt>
                <c:pt idx="10927">
                  <c:v>270.08</c:v>
                </c:pt>
                <c:pt idx="10928">
                  <c:v>298.12</c:v>
                </c:pt>
                <c:pt idx="10929">
                  <c:v>277.91000000000003</c:v>
                </c:pt>
                <c:pt idx="10930">
                  <c:v>277.83</c:v>
                </c:pt>
                <c:pt idx="10931">
                  <c:v>321.98</c:v>
                </c:pt>
                <c:pt idx="10932">
                  <c:v>297.44</c:v>
                </c:pt>
                <c:pt idx="10933">
                  <c:v>221.23</c:v>
                </c:pt>
                <c:pt idx="10934">
                  <c:v>288.23</c:v>
                </c:pt>
                <c:pt idx="10935">
                  <c:v>308.43</c:v>
                </c:pt>
                <c:pt idx="10936">
                  <c:v>328.19</c:v>
                </c:pt>
                <c:pt idx="10937">
                  <c:v>499.31</c:v>
                </c:pt>
                <c:pt idx="10938">
                  <c:v>357.28</c:v>
                </c:pt>
                <c:pt idx="10939">
                  <c:v>412.98</c:v>
                </c:pt>
                <c:pt idx="10940">
                  <c:v>335.87</c:v>
                </c:pt>
                <c:pt idx="10941">
                  <c:v>316.19</c:v>
                </c:pt>
                <c:pt idx="10942">
                  <c:v>392.41</c:v>
                </c:pt>
                <c:pt idx="10943">
                  <c:v>299.37</c:v>
                </c:pt>
                <c:pt idx="10944">
                  <c:v>271.01</c:v>
                </c:pt>
                <c:pt idx="10945">
                  <c:v>477.6</c:v>
                </c:pt>
                <c:pt idx="10946">
                  <c:v>485.55</c:v>
                </c:pt>
                <c:pt idx="10947">
                  <c:v>380.97</c:v>
                </c:pt>
                <c:pt idx="10948">
                  <c:v>418.91</c:v>
                </c:pt>
                <c:pt idx="10949">
                  <c:v>418.18</c:v>
                </c:pt>
                <c:pt idx="10950">
                  <c:v>409.62</c:v>
                </c:pt>
                <c:pt idx="10951">
                  <c:v>433.86</c:v>
                </c:pt>
                <c:pt idx="10952">
                  <c:v>341.66</c:v>
                </c:pt>
                <c:pt idx="10953">
                  <c:v>328.63</c:v>
                </c:pt>
                <c:pt idx="10954">
                  <c:v>421.39</c:v>
                </c:pt>
                <c:pt idx="10955">
                  <c:v>410.17</c:v>
                </c:pt>
                <c:pt idx="10956">
                  <c:v>330.74</c:v>
                </c:pt>
                <c:pt idx="10957">
                  <c:v>730.91</c:v>
                </c:pt>
                <c:pt idx="10958">
                  <c:v>568.59</c:v>
                </c:pt>
                <c:pt idx="10959">
                  <c:v>468.83</c:v>
                </c:pt>
                <c:pt idx="10960">
                  <c:v>290.99</c:v>
                </c:pt>
                <c:pt idx="10961">
                  <c:v>439.21</c:v>
                </c:pt>
                <c:pt idx="10962">
                  <c:v>406.32</c:v>
                </c:pt>
                <c:pt idx="10963">
                  <c:v>299.12</c:v>
                </c:pt>
                <c:pt idx="10964">
                  <c:v>218.5</c:v>
                </c:pt>
                <c:pt idx="10965">
                  <c:v>170.72</c:v>
                </c:pt>
                <c:pt idx="10966">
                  <c:v>174.03</c:v>
                </c:pt>
                <c:pt idx="10967">
                  <c:v>187.44</c:v>
                </c:pt>
                <c:pt idx="10968">
                  <c:v>178.79</c:v>
                </c:pt>
                <c:pt idx="10969">
                  <c:v>181.77</c:v>
                </c:pt>
                <c:pt idx="10970">
                  <c:v>199.68</c:v>
                </c:pt>
                <c:pt idx="10971">
                  <c:v>179.26</c:v>
                </c:pt>
                <c:pt idx="10972">
                  <c:v>191.52</c:v>
                </c:pt>
                <c:pt idx="10973">
                  <c:v>198.55</c:v>
                </c:pt>
                <c:pt idx="10974">
                  <c:v>241.26</c:v>
                </c:pt>
                <c:pt idx="10975">
                  <c:v>293.19</c:v>
                </c:pt>
                <c:pt idx="10976">
                  <c:v>159.66999999999999</c:v>
                </c:pt>
                <c:pt idx="10977">
                  <c:v>160.9</c:v>
                </c:pt>
                <c:pt idx="10978">
                  <c:v>182.16</c:v>
                </c:pt>
                <c:pt idx="10979">
                  <c:v>120.71</c:v>
                </c:pt>
                <c:pt idx="10980">
                  <c:v>117.05</c:v>
                </c:pt>
                <c:pt idx="10981">
                  <c:v>122.52</c:v>
                </c:pt>
                <c:pt idx="10982">
                  <c:v>103.1</c:v>
                </c:pt>
                <c:pt idx="10983">
                  <c:v>142.05000000000001</c:v>
                </c:pt>
                <c:pt idx="10984">
                  <c:v>194.07</c:v>
                </c:pt>
                <c:pt idx="10985">
                  <c:v>147.6</c:v>
                </c:pt>
                <c:pt idx="10986">
                  <c:v>137.15</c:v>
                </c:pt>
                <c:pt idx="10987">
                  <c:v>223.78</c:v>
                </c:pt>
                <c:pt idx="10988">
                  <c:v>183.69</c:v>
                </c:pt>
                <c:pt idx="10989">
                  <c:v>198.49</c:v>
                </c:pt>
                <c:pt idx="10990">
                  <c:v>200.17</c:v>
                </c:pt>
                <c:pt idx="10991">
                  <c:v>165.93</c:v>
                </c:pt>
                <c:pt idx="10992">
                  <c:v>161.87</c:v>
                </c:pt>
                <c:pt idx="10993">
                  <c:v>142.18</c:v>
                </c:pt>
                <c:pt idx="10994">
                  <c:v>151.08000000000001</c:v>
                </c:pt>
                <c:pt idx="10995">
                  <c:v>156.08000000000001</c:v>
                </c:pt>
                <c:pt idx="10996">
                  <c:v>163.52000000000001</c:v>
                </c:pt>
                <c:pt idx="10997">
                  <c:v>152.71</c:v>
                </c:pt>
                <c:pt idx="10998">
                  <c:v>101.34</c:v>
                </c:pt>
                <c:pt idx="10999">
                  <c:v>163.89</c:v>
                </c:pt>
                <c:pt idx="11000">
                  <c:v>143.41999999999999</c:v>
                </c:pt>
                <c:pt idx="11001">
                  <c:v>159.94</c:v>
                </c:pt>
                <c:pt idx="11002">
                  <c:v>157.83000000000001</c:v>
                </c:pt>
                <c:pt idx="11003">
                  <c:v>133.03</c:v>
                </c:pt>
                <c:pt idx="11004">
                  <c:v>120.45</c:v>
                </c:pt>
                <c:pt idx="11005">
                  <c:v>77.64</c:v>
                </c:pt>
                <c:pt idx="11006">
                  <c:v>127.49</c:v>
                </c:pt>
                <c:pt idx="11007">
                  <c:v>255.46</c:v>
                </c:pt>
                <c:pt idx="11008">
                  <c:v>144.94999999999999</c:v>
                </c:pt>
                <c:pt idx="11009">
                  <c:v>186.8</c:v>
                </c:pt>
                <c:pt idx="11010">
                  <c:v>197</c:v>
                </c:pt>
                <c:pt idx="11011">
                  <c:v>258.48</c:v>
                </c:pt>
                <c:pt idx="11012">
                  <c:v>227.27</c:v>
                </c:pt>
                <c:pt idx="11013">
                  <c:v>155.65</c:v>
                </c:pt>
                <c:pt idx="11014">
                  <c:v>165.78</c:v>
                </c:pt>
                <c:pt idx="11015">
                  <c:v>182.85</c:v>
                </c:pt>
                <c:pt idx="11016">
                  <c:v>168.56</c:v>
                </c:pt>
                <c:pt idx="11017">
                  <c:v>174.19</c:v>
                </c:pt>
                <c:pt idx="11018">
                  <c:v>183.4</c:v>
                </c:pt>
                <c:pt idx="11019">
                  <c:v>85.93</c:v>
                </c:pt>
                <c:pt idx="11020">
                  <c:v>130.77000000000001</c:v>
                </c:pt>
                <c:pt idx="11021">
                  <c:v>130.99</c:v>
                </c:pt>
                <c:pt idx="11022">
                  <c:v>211.18</c:v>
                </c:pt>
                <c:pt idx="11023">
                  <c:v>216.4</c:v>
                </c:pt>
                <c:pt idx="11024">
                  <c:v>116.79</c:v>
                </c:pt>
                <c:pt idx="11025">
                  <c:v>93.58</c:v>
                </c:pt>
                <c:pt idx="11026">
                  <c:v>141.31</c:v>
                </c:pt>
                <c:pt idx="11027">
                  <c:v>381.77</c:v>
                </c:pt>
                <c:pt idx="11028">
                  <c:v>250.59</c:v>
                </c:pt>
                <c:pt idx="11029">
                  <c:v>838.98</c:v>
                </c:pt>
                <c:pt idx="11030">
                  <c:v>697.42</c:v>
                </c:pt>
                <c:pt idx="11031">
                  <c:v>724.64</c:v>
                </c:pt>
                <c:pt idx="11032">
                  <c:v>667.07</c:v>
                </c:pt>
                <c:pt idx="11033">
                  <c:v>713.77</c:v>
                </c:pt>
                <c:pt idx="11034">
                  <c:v>738.76</c:v>
                </c:pt>
                <c:pt idx="11035">
                  <c:v>752.91</c:v>
                </c:pt>
                <c:pt idx="11036">
                  <c:v>686.36</c:v>
                </c:pt>
                <c:pt idx="11037">
                  <c:v>748.77</c:v>
                </c:pt>
                <c:pt idx="11038">
                  <c:v>600.5</c:v>
                </c:pt>
                <c:pt idx="11039">
                  <c:v>798.58</c:v>
                </c:pt>
                <c:pt idx="11040">
                  <c:v>668.68</c:v>
                </c:pt>
                <c:pt idx="11041">
                  <c:v>629.79999999999995</c:v>
                </c:pt>
                <c:pt idx="11042">
                  <c:v>592.88</c:v>
                </c:pt>
                <c:pt idx="11043">
                  <c:v>254.53</c:v>
                </c:pt>
                <c:pt idx="11044">
                  <c:v>350.41</c:v>
                </c:pt>
                <c:pt idx="11045">
                  <c:v>102.63</c:v>
                </c:pt>
                <c:pt idx="11046">
                  <c:v>86.18</c:v>
                </c:pt>
                <c:pt idx="11047">
                  <c:v>53.18</c:v>
                </c:pt>
                <c:pt idx="11048">
                  <c:v>75.86</c:v>
                </c:pt>
                <c:pt idx="11049">
                  <c:v>93.44</c:v>
                </c:pt>
                <c:pt idx="11050">
                  <c:v>96.43</c:v>
                </c:pt>
                <c:pt idx="11051">
                  <c:v>100.79</c:v>
                </c:pt>
                <c:pt idx="11052">
                  <c:v>84.54</c:v>
                </c:pt>
                <c:pt idx="11053">
                  <c:v>72.87</c:v>
                </c:pt>
                <c:pt idx="11054">
                  <c:v>103.36</c:v>
                </c:pt>
                <c:pt idx="11055">
                  <c:v>103.35</c:v>
                </c:pt>
                <c:pt idx="11056">
                  <c:v>100.96</c:v>
                </c:pt>
                <c:pt idx="11057">
                  <c:v>73.86</c:v>
                </c:pt>
                <c:pt idx="11058">
                  <c:v>390.27</c:v>
                </c:pt>
                <c:pt idx="11059">
                  <c:v>320.72000000000003</c:v>
                </c:pt>
                <c:pt idx="11060">
                  <c:v>335.99</c:v>
                </c:pt>
                <c:pt idx="11061">
                  <c:v>356.69</c:v>
                </c:pt>
                <c:pt idx="11062">
                  <c:v>470.99</c:v>
                </c:pt>
                <c:pt idx="11063">
                  <c:v>451.15</c:v>
                </c:pt>
                <c:pt idx="11064">
                  <c:v>435.99</c:v>
                </c:pt>
                <c:pt idx="11065">
                  <c:v>410.58</c:v>
                </c:pt>
                <c:pt idx="11066">
                  <c:v>361.32</c:v>
                </c:pt>
                <c:pt idx="11067">
                  <c:v>383.74</c:v>
                </c:pt>
                <c:pt idx="11068">
                  <c:v>334.37</c:v>
                </c:pt>
                <c:pt idx="11069">
                  <c:v>338.84</c:v>
                </c:pt>
                <c:pt idx="11070">
                  <c:v>211.5</c:v>
                </c:pt>
                <c:pt idx="11071">
                  <c:v>275.73</c:v>
                </c:pt>
                <c:pt idx="11072">
                  <c:v>324.67</c:v>
                </c:pt>
                <c:pt idx="11073">
                  <c:v>365.93</c:v>
                </c:pt>
                <c:pt idx="11074">
                  <c:v>464.48</c:v>
                </c:pt>
                <c:pt idx="11075">
                  <c:v>368.15</c:v>
                </c:pt>
                <c:pt idx="11076">
                  <c:v>394.29</c:v>
                </c:pt>
                <c:pt idx="11077">
                  <c:v>300.11</c:v>
                </c:pt>
                <c:pt idx="11078">
                  <c:v>290.43</c:v>
                </c:pt>
                <c:pt idx="11079">
                  <c:v>244.47</c:v>
                </c:pt>
                <c:pt idx="11080">
                  <c:v>268.66000000000003</c:v>
                </c:pt>
                <c:pt idx="11081">
                  <c:v>345.53</c:v>
                </c:pt>
                <c:pt idx="11082">
                  <c:v>479.45</c:v>
                </c:pt>
                <c:pt idx="11083">
                  <c:v>323.75</c:v>
                </c:pt>
                <c:pt idx="11084">
                  <c:v>222.58</c:v>
                </c:pt>
                <c:pt idx="11085">
                  <c:v>282.45</c:v>
                </c:pt>
                <c:pt idx="11086">
                  <c:v>288.8</c:v>
                </c:pt>
                <c:pt idx="11087">
                  <c:v>228.48</c:v>
                </c:pt>
                <c:pt idx="11088">
                  <c:v>249.4</c:v>
                </c:pt>
                <c:pt idx="11089">
                  <c:v>127.4</c:v>
                </c:pt>
                <c:pt idx="11090">
                  <c:v>161.56</c:v>
                </c:pt>
                <c:pt idx="11091">
                  <c:v>140.02000000000001</c:v>
                </c:pt>
                <c:pt idx="11092">
                  <c:v>165.4</c:v>
                </c:pt>
                <c:pt idx="11093">
                  <c:v>117.93</c:v>
                </c:pt>
                <c:pt idx="11094">
                  <c:v>150.06</c:v>
                </c:pt>
                <c:pt idx="11095">
                  <c:v>197.32</c:v>
                </c:pt>
                <c:pt idx="11096">
                  <c:v>176.63</c:v>
                </c:pt>
                <c:pt idx="11097">
                  <c:v>216.64</c:v>
                </c:pt>
                <c:pt idx="11098">
                  <c:v>221.62</c:v>
                </c:pt>
                <c:pt idx="11099">
                  <c:v>233.35</c:v>
                </c:pt>
                <c:pt idx="11100">
                  <c:v>344.35</c:v>
                </c:pt>
                <c:pt idx="11101">
                  <c:v>146.08000000000001</c:v>
                </c:pt>
                <c:pt idx="11102">
                  <c:v>407.28</c:v>
                </c:pt>
                <c:pt idx="11103">
                  <c:v>336.17</c:v>
                </c:pt>
                <c:pt idx="11104">
                  <c:v>319.31</c:v>
                </c:pt>
                <c:pt idx="11105">
                  <c:v>257.08999999999997</c:v>
                </c:pt>
                <c:pt idx="11106">
                  <c:v>272.99</c:v>
                </c:pt>
                <c:pt idx="11107">
                  <c:v>296.8</c:v>
                </c:pt>
                <c:pt idx="11108">
                  <c:v>338.15</c:v>
                </c:pt>
                <c:pt idx="11109">
                  <c:v>317.7</c:v>
                </c:pt>
                <c:pt idx="11110">
                  <c:v>270.27</c:v>
                </c:pt>
                <c:pt idx="11111">
                  <c:v>299.16000000000003</c:v>
                </c:pt>
                <c:pt idx="11112">
                  <c:v>239.47</c:v>
                </c:pt>
                <c:pt idx="11113">
                  <c:v>218.48</c:v>
                </c:pt>
                <c:pt idx="11114">
                  <c:v>267.41000000000003</c:v>
                </c:pt>
                <c:pt idx="11115">
                  <c:v>259.89</c:v>
                </c:pt>
                <c:pt idx="11116">
                  <c:v>268.57</c:v>
                </c:pt>
                <c:pt idx="11117">
                  <c:v>334.85</c:v>
                </c:pt>
                <c:pt idx="11118">
                  <c:v>479.73</c:v>
                </c:pt>
                <c:pt idx="11119">
                  <c:v>433.48</c:v>
                </c:pt>
                <c:pt idx="11120">
                  <c:v>339.5</c:v>
                </c:pt>
                <c:pt idx="11121">
                  <c:v>253.75</c:v>
                </c:pt>
                <c:pt idx="11122">
                  <c:v>202.82</c:v>
                </c:pt>
                <c:pt idx="11123">
                  <c:v>376.52</c:v>
                </c:pt>
                <c:pt idx="11124">
                  <c:v>248.33</c:v>
                </c:pt>
                <c:pt idx="11125">
                  <c:v>240.74</c:v>
                </c:pt>
                <c:pt idx="11126">
                  <c:v>295.91000000000003</c:v>
                </c:pt>
                <c:pt idx="11127">
                  <c:v>273.54000000000002</c:v>
                </c:pt>
                <c:pt idx="11128">
                  <c:v>232.82</c:v>
                </c:pt>
                <c:pt idx="11129">
                  <c:v>242.02</c:v>
                </c:pt>
                <c:pt idx="11130">
                  <c:v>308.14</c:v>
                </c:pt>
                <c:pt idx="11131">
                  <c:v>218.99</c:v>
                </c:pt>
                <c:pt idx="11132">
                  <c:v>254.62</c:v>
                </c:pt>
                <c:pt idx="11133">
                  <c:v>212.93</c:v>
                </c:pt>
                <c:pt idx="11134">
                  <c:v>240.04</c:v>
                </c:pt>
                <c:pt idx="11135">
                  <c:v>266.88</c:v>
                </c:pt>
                <c:pt idx="11136">
                  <c:v>420.38</c:v>
                </c:pt>
                <c:pt idx="11137">
                  <c:v>315.89999999999998</c:v>
                </c:pt>
                <c:pt idx="11138">
                  <c:v>236.07</c:v>
                </c:pt>
                <c:pt idx="11139">
                  <c:v>331.22</c:v>
                </c:pt>
                <c:pt idx="11140">
                  <c:v>244.44</c:v>
                </c:pt>
                <c:pt idx="11141">
                  <c:v>317.10000000000002</c:v>
                </c:pt>
                <c:pt idx="11142">
                  <c:v>308.39</c:v>
                </c:pt>
                <c:pt idx="11143">
                  <c:v>364.44</c:v>
                </c:pt>
                <c:pt idx="11144">
                  <c:v>236.37</c:v>
                </c:pt>
                <c:pt idx="11145">
                  <c:v>236.21</c:v>
                </c:pt>
                <c:pt idx="11146">
                  <c:v>230.89</c:v>
                </c:pt>
                <c:pt idx="11147">
                  <c:v>263.94</c:v>
                </c:pt>
                <c:pt idx="11148">
                  <c:v>266.32</c:v>
                </c:pt>
                <c:pt idx="11149">
                  <c:v>310.70999999999998</c:v>
                </c:pt>
                <c:pt idx="11150">
                  <c:v>334.6</c:v>
                </c:pt>
                <c:pt idx="11151">
                  <c:v>281.14</c:v>
                </c:pt>
                <c:pt idx="11152">
                  <c:v>240.66</c:v>
                </c:pt>
                <c:pt idx="11153">
                  <c:v>345.49</c:v>
                </c:pt>
                <c:pt idx="11154">
                  <c:v>355.89</c:v>
                </c:pt>
                <c:pt idx="11155">
                  <c:v>406.06</c:v>
                </c:pt>
                <c:pt idx="11156">
                  <c:v>376.29</c:v>
                </c:pt>
                <c:pt idx="11157">
                  <c:v>262.75</c:v>
                </c:pt>
                <c:pt idx="11158">
                  <c:v>189.2</c:v>
                </c:pt>
                <c:pt idx="11159">
                  <c:v>206.27</c:v>
                </c:pt>
                <c:pt idx="11160">
                  <c:v>187.43</c:v>
                </c:pt>
                <c:pt idx="11161">
                  <c:v>360.66</c:v>
                </c:pt>
                <c:pt idx="11162">
                  <c:v>245.07</c:v>
                </c:pt>
                <c:pt idx="11163">
                  <c:v>247.06</c:v>
                </c:pt>
                <c:pt idx="11164">
                  <c:v>233.9</c:v>
                </c:pt>
                <c:pt idx="11165">
                  <c:v>221.09</c:v>
                </c:pt>
                <c:pt idx="11166">
                  <c:v>254.62</c:v>
                </c:pt>
                <c:pt idx="11167">
                  <c:v>239.9</c:v>
                </c:pt>
                <c:pt idx="11168">
                  <c:v>224.34</c:v>
                </c:pt>
                <c:pt idx="11169">
                  <c:v>191.8</c:v>
                </c:pt>
                <c:pt idx="11170">
                  <c:v>196.38</c:v>
                </c:pt>
                <c:pt idx="11171">
                  <c:v>181.84</c:v>
                </c:pt>
                <c:pt idx="11172">
                  <c:v>211.42</c:v>
                </c:pt>
                <c:pt idx="11173">
                  <c:v>172.84</c:v>
                </c:pt>
                <c:pt idx="11174">
                  <c:v>209.24</c:v>
                </c:pt>
                <c:pt idx="11175">
                  <c:v>237.96</c:v>
                </c:pt>
                <c:pt idx="11176">
                  <c:v>200.56</c:v>
                </c:pt>
                <c:pt idx="11177">
                  <c:v>166.13</c:v>
                </c:pt>
                <c:pt idx="11178">
                  <c:v>174.94</c:v>
                </c:pt>
                <c:pt idx="11179">
                  <c:v>167.25</c:v>
                </c:pt>
                <c:pt idx="11180">
                  <c:v>188.75</c:v>
                </c:pt>
                <c:pt idx="11181">
                  <c:v>160.21</c:v>
                </c:pt>
                <c:pt idx="11182">
                  <c:v>168.14</c:v>
                </c:pt>
                <c:pt idx="11183">
                  <c:v>173.23</c:v>
                </c:pt>
                <c:pt idx="11184">
                  <c:v>163.12</c:v>
                </c:pt>
                <c:pt idx="11185">
                  <c:v>193.12</c:v>
                </c:pt>
                <c:pt idx="11186">
                  <c:v>167.14</c:v>
                </c:pt>
                <c:pt idx="11187">
                  <c:v>184.4</c:v>
                </c:pt>
                <c:pt idx="11188">
                  <c:v>180.96</c:v>
                </c:pt>
                <c:pt idx="11189">
                  <c:v>207.91</c:v>
                </c:pt>
                <c:pt idx="11190">
                  <c:v>239.42</c:v>
                </c:pt>
                <c:pt idx="11191">
                  <c:v>233.43</c:v>
                </c:pt>
                <c:pt idx="11192">
                  <c:v>253</c:v>
                </c:pt>
                <c:pt idx="11193">
                  <c:v>261.12</c:v>
                </c:pt>
                <c:pt idx="11194">
                  <c:v>285.08999999999997</c:v>
                </c:pt>
                <c:pt idx="11195">
                  <c:v>216.91</c:v>
                </c:pt>
                <c:pt idx="11196">
                  <c:v>210.77</c:v>
                </c:pt>
                <c:pt idx="11197">
                  <c:v>175.06</c:v>
                </c:pt>
                <c:pt idx="11198">
                  <c:v>173.99</c:v>
                </c:pt>
                <c:pt idx="11199">
                  <c:v>150.22999999999999</c:v>
                </c:pt>
                <c:pt idx="11200">
                  <c:v>147.25</c:v>
                </c:pt>
                <c:pt idx="11201">
                  <c:v>169.75</c:v>
                </c:pt>
                <c:pt idx="11202">
                  <c:v>160.28</c:v>
                </c:pt>
                <c:pt idx="11203">
                  <c:v>152.33000000000001</c:v>
                </c:pt>
                <c:pt idx="11204">
                  <c:v>143.18</c:v>
                </c:pt>
                <c:pt idx="11205">
                  <c:v>163.78</c:v>
                </c:pt>
                <c:pt idx="11206">
                  <c:v>205.83</c:v>
                </c:pt>
                <c:pt idx="11207">
                  <c:v>101.96</c:v>
                </c:pt>
                <c:pt idx="11208">
                  <c:v>118</c:v>
                </c:pt>
                <c:pt idx="11209">
                  <c:v>132.06</c:v>
                </c:pt>
                <c:pt idx="11210">
                  <c:v>189.86</c:v>
                </c:pt>
                <c:pt idx="11211">
                  <c:v>177.39</c:v>
                </c:pt>
                <c:pt idx="11212">
                  <c:v>127.31</c:v>
                </c:pt>
                <c:pt idx="11213">
                  <c:v>75.709999999999994</c:v>
                </c:pt>
                <c:pt idx="11214">
                  <c:v>74.52</c:v>
                </c:pt>
                <c:pt idx="11215">
                  <c:v>74.97</c:v>
                </c:pt>
                <c:pt idx="11216">
                  <c:v>94.12</c:v>
                </c:pt>
                <c:pt idx="11217">
                  <c:v>68.12</c:v>
                </c:pt>
                <c:pt idx="11218">
                  <c:v>72.08</c:v>
                </c:pt>
                <c:pt idx="11219">
                  <c:v>61.98</c:v>
                </c:pt>
                <c:pt idx="11220">
                  <c:v>62.14</c:v>
                </c:pt>
                <c:pt idx="11221">
                  <c:v>80.540000000000006</c:v>
                </c:pt>
                <c:pt idx="11222">
                  <c:v>59.03</c:v>
                </c:pt>
                <c:pt idx="11223">
                  <c:v>61.46</c:v>
                </c:pt>
                <c:pt idx="11224">
                  <c:v>80.010000000000005</c:v>
                </c:pt>
                <c:pt idx="11225">
                  <c:v>58.05</c:v>
                </c:pt>
                <c:pt idx="11226">
                  <c:v>55.28</c:v>
                </c:pt>
                <c:pt idx="11227">
                  <c:v>73.77</c:v>
                </c:pt>
                <c:pt idx="11228">
                  <c:v>76.36</c:v>
                </c:pt>
                <c:pt idx="11229">
                  <c:v>69.17</c:v>
                </c:pt>
                <c:pt idx="11230">
                  <c:v>61.34</c:v>
                </c:pt>
                <c:pt idx="11231">
                  <c:v>62.51</c:v>
                </c:pt>
                <c:pt idx="11232">
                  <c:v>61.33</c:v>
                </c:pt>
                <c:pt idx="11233">
                  <c:v>61.04</c:v>
                </c:pt>
                <c:pt idx="11234">
                  <c:v>47.29</c:v>
                </c:pt>
                <c:pt idx="11235">
                  <c:v>126.42</c:v>
                </c:pt>
                <c:pt idx="11236">
                  <c:v>111.96</c:v>
                </c:pt>
                <c:pt idx="11237">
                  <c:v>68.010000000000005</c:v>
                </c:pt>
                <c:pt idx="11238">
                  <c:v>53.78</c:v>
                </c:pt>
                <c:pt idx="11239">
                  <c:v>60.91</c:v>
                </c:pt>
                <c:pt idx="11240">
                  <c:v>110.17</c:v>
                </c:pt>
                <c:pt idx="11241">
                  <c:v>126.89</c:v>
                </c:pt>
                <c:pt idx="11242">
                  <c:v>197.16</c:v>
                </c:pt>
                <c:pt idx="11243">
                  <c:v>124.15</c:v>
                </c:pt>
                <c:pt idx="11244">
                  <c:v>172.75</c:v>
                </c:pt>
                <c:pt idx="11245">
                  <c:v>216.42</c:v>
                </c:pt>
                <c:pt idx="11246">
                  <c:v>121.79</c:v>
                </c:pt>
                <c:pt idx="11247">
                  <c:v>121.66</c:v>
                </c:pt>
                <c:pt idx="11248">
                  <c:v>97.35</c:v>
                </c:pt>
                <c:pt idx="11249">
                  <c:v>81.96</c:v>
                </c:pt>
                <c:pt idx="11250">
                  <c:v>106.22</c:v>
                </c:pt>
                <c:pt idx="11251">
                  <c:v>105.3</c:v>
                </c:pt>
                <c:pt idx="11252">
                  <c:v>113.09</c:v>
                </c:pt>
                <c:pt idx="11253">
                  <c:v>69.31</c:v>
                </c:pt>
                <c:pt idx="11254">
                  <c:v>121.3</c:v>
                </c:pt>
                <c:pt idx="11255">
                  <c:v>120.63</c:v>
                </c:pt>
                <c:pt idx="11256">
                  <c:v>142.94</c:v>
                </c:pt>
                <c:pt idx="11257">
                  <c:v>251.01</c:v>
                </c:pt>
                <c:pt idx="11258">
                  <c:v>211.88</c:v>
                </c:pt>
                <c:pt idx="11259">
                  <c:v>109.93</c:v>
                </c:pt>
                <c:pt idx="11260">
                  <c:v>148.87</c:v>
                </c:pt>
                <c:pt idx="11261">
                  <c:v>104.09</c:v>
                </c:pt>
                <c:pt idx="11262">
                  <c:v>89.79</c:v>
                </c:pt>
                <c:pt idx="11263">
                  <c:v>83.95</c:v>
                </c:pt>
                <c:pt idx="11264">
                  <c:v>88.66</c:v>
                </c:pt>
                <c:pt idx="11265">
                  <c:v>85.63</c:v>
                </c:pt>
                <c:pt idx="11266">
                  <c:v>129.91</c:v>
                </c:pt>
                <c:pt idx="11267">
                  <c:v>81.96</c:v>
                </c:pt>
                <c:pt idx="11268">
                  <c:v>103.46</c:v>
                </c:pt>
                <c:pt idx="11269">
                  <c:v>80.62</c:v>
                </c:pt>
                <c:pt idx="11270">
                  <c:v>76.900000000000006</c:v>
                </c:pt>
                <c:pt idx="11271">
                  <c:v>84.2</c:v>
                </c:pt>
                <c:pt idx="11272">
                  <c:v>64.5</c:v>
                </c:pt>
                <c:pt idx="11273">
                  <c:v>64.959999999999994</c:v>
                </c:pt>
                <c:pt idx="11274">
                  <c:v>80.680000000000007</c:v>
                </c:pt>
                <c:pt idx="11275">
                  <c:v>66.69</c:v>
                </c:pt>
                <c:pt idx="11276">
                  <c:v>81.7</c:v>
                </c:pt>
                <c:pt idx="11277">
                  <c:v>64.13</c:v>
                </c:pt>
                <c:pt idx="11278">
                  <c:v>59</c:v>
                </c:pt>
                <c:pt idx="11279">
                  <c:v>243.89</c:v>
                </c:pt>
                <c:pt idx="11280">
                  <c:v>142.09</c:v>
                </c:pt>
                <c:pt idx="11281">
                  <c:v>106.9</c:v>
                </c:pt>
                <c:pt idx="11282">
                  <c:v>82.64</c:v>
                </c:pt>
                <c:pt idx="11283">
                  <c:v>99.71</c:v>
                </c:pt>
                <c:pt idx="11284">
                  <c:v>97.65</c:v>
                </c:pt>
                <c:pt idx="11285">
                  <c:v>70.81</c:v>
                </c:pt>
                <c:pt idx="11286">
                  <c:v>63.22</c:v>
                </c:pt>
                <c:pt idx="11287">
                  <c:v>140.24</c:v>
                </c:pt>
                <c:pt idx="11288">
                  <c:v>147.30000000000001</c:v>
                </c:pt>
                <c:pt idx="11289">
                  <c:v>80.73</c:v>
                </c:pt>
                <c:pt idx="11290">
                  <c:v>79.23</c:v>
                </c:pt>
                <c:pt idx="11291">
                  <c:v>90.77</c:v>
                </c:pt>
                <c:pt idx="11292">
                  <c:v>54.63</c:v>
                </c:pt>
                <c:pt idx="11293">
                  <c:v>90.44</c:v>
                </c:pt>
                <c:pt idx="11294">
                  <c:v>61.2</c:v>
                </c:pt>
                <c:pt idx="11295">
                  <c:v>94.72</c:v>
                </c:pt>
                <c:pt idx="11296">
                  <c:v>66.8</c:v>
                </c:pt>
                <c:pt idx="11297">
                  <c:v>80.91</c:v>
                </c:pt>
                <c:pt idx="11298">
                  <c:v>75.260000000000005</c:v>
                </c:pt>
                <c:pt idx="11299">
                  <c:v>91.89</c:v>
                </c:pt>
                <c:pt idx="11300">
                  <c:v>71.849999999999994</c:v>
                </c:pt>
                <c:pt idx="11301">
                  <c:v>169.01</c:v>
                </c:pt>
                <c:pt idx="11302">
                  <c:v>198.77</c:v>
                </c:pt>
                <c:pt idx="11303">
                  <c:v>141.87</c:v>
                </c:pt>
                <c:pt idx="11304">
                  <c:v>108.79</c:v>
                </c:pt>
                <c:pt idx="11305">
                  <c:v>104.39</c:v>
                </c:pt>
                <c:pt idx="11306">
                  <c:v>68.040000000000006</c:v>
                </c:pt>
                <c:pt idx="11307">
                  <c:v>57.97</c:v>
                </c:pt>
                <c:pt idx="11308">
                  <c:v>42.85</c:v>
                </c:pt>
                <c:pt idx="11309">
                  <c:v>35.1</c:v>
                </c:pt>
                <c:pt idx="11310">
                  <c:v>42.12</c:v>
                </c:pt>
                <c:pt idx="11311">
                  <c:v>35.76</c:v>
                </c:pt>
                <c:pt idx="11312">
                  <c:v>32.54</c:v>
                </c:pt>
                <c:pt idx="11313">
                  <c:v>33.47</c:v>
                </c:pt>
                <c:pt idx="11314">
                  <c:v>40.799999999999997</c:v>
                </c:pt>
                <c:pt idx="11315">
                  <c:v>39.049999999999997</c:v>
                </c:pt>
                <c:pt idx="11316">
                  <c:v>24.45</c:v>
                </c:pt>
                <c:pt idx="11317">
                  <c:v>20.36</c:v>
                </c:pt>
                <c:pt idx="11318">
                  <c:v>17.84</c:v>
                </c:pt>
                <c:pt idx="11319">
                  <c:v>26.09</c:v>
                </c:pt>
                <c:pt idx="11320">
                  <c:v>25.14</c:v>
                </c:pt>
                <c:pt idx="11321">
                  <c:v>63.61</c:v>
                </c:pt>
                <c:pt idx="11322">
                  <c:v>67.319999999999993</c:v>
                </c:pt>
                <c:pt idx="11323">
                  <c:v>48.83</c:v>
                </c:pt>
                <c:pt idx="11324">
                  <c:v>22.58</c:v>
                </c:pt>
                <c:pt idx="11325">
                  <c:v>25.66</c:v>
                </c:pt>
                <c:pt idx="11326">
                  <c:v>30.13</c:v>
                </c:pt>
                <c:pt idx="11327">
                  <c:v>32.51</c:v>
                </c:pt>
                <c:pt idx="11328">
                  <c:v>34.979999999999997</c:v>
                </c:pt>
                <c:pt idx="11329">
                  <c:v>38.74</c:v>
                </c:pt>
                <c:pt idx="11330">
                  <c:v>24.18</c:v>
                </c:pt>
                <c:pt idx="11331">
                  <c:v>32.380000000000003</c:v>
                </c:pt>
                <c:pt idx="11332">
                  <c:v>36.229999999999997</c:v>
                </c:pt>
                <c:pt idx="11333">
                  <c:v>39.4</c:v>
                </c:pt>
                <c:pt idx="11334">
                  <c:v>42.08</c:v>
                </c:pt>
                <c:pt idx="11335">
                  <c:v>47.29</c:v>
                </c:pt>
                <c:pt idx="11336">
                  <c:v>52.29</c:v>
                </c:pt>
                <c:pt idx="11337">
                  <c:v>81.28</c:v>
                </c:pt>
                <c:pt idx="11338">
                  <c:v>196.62</c:v>
                </c:pt>
                <c:pt idx="11339">
                  <c:v>51.4</c:v>
                </c:pt>
                <c:pt idx="11340">
                  <c:v>68.27</c:v>
                </c:pt>
                <c:pt idx="11341">
                  <c:v>50.94</c:v>
                </c:pt>
                <c:pt idx="11342">
                  <c:v>56.64</c:v>
                </c:pt>
                <c:pt idx="11343">
                  <c:v>49.73</c:v>
                </c:pt>
                <c:pt idx="11344">
                  <c:v>71.67</c:v>
                </c:pt>
                <c:pt idx="11345">
                  <c:v>69.19</c:v>
                </c:pt>
                <c:pt idx="11346">
                  <c:v>83.3</c:v>
                </c:pt>
                <c:pt idx="11347">
                  <c:v>72.709999999999994</c:v>
                </c:pt>
                <c:pt idx="11348">
                  <c:v>70.599999999999994</c:v>
                </c:pt>
                <c:pt idx="11349">
                  <c:v>61.3</c:v>
                </c:pt>
                <c:pt idx="11350">
                  <c:v>41.87</c:v>
                </c:pt>
                <c:pt idx="11351">
                  <c:v>30.27</c:v>
                </c:pt>
                <c:pt idx="11352">
                  <c:v>57.43</c:v>
                </c:pt>
                <c:pt idx="11353">
                  <c:v>71.31</c:v>
                </c:pt>
                <c:pt idx="11354">
                  <c:v>52.66</c:v>
                </c:pt>
                <c:pt idx="11355">
                  <c:v>48.63</c:v>
                </c:pt>
                <c:pt idx="11356">
                  <c:v>59.33</c:v>
                </c:pt>
                <c:pt idx="11357">
                  <c:v>67.95</c:v>
                </c:pt>
                <c:pt idx="11358">
                  <c:v>89.71</c:v>
                </c:pt>
                <c:pt idx="11359">
                  <c:v>100.57</c:v>
                </c:pt>
                <c:pt idx="11360">
                  <c:v>122.44</c:v>
                </c:pt>
                <c:pt idx="11361">
                  <c:v>124.58</c:v>
                </c:pt>
                <c:pt idx="11362">
                  <c:v>131.08000000000001</c:v>
                </c:pt>
                <c:pt idx="11363">
                  <c:v>153.25</c:v>
                </c:pt>
                <c:pt idx="11364">
                  <c:v>150.9</c:v>
                </c:pt>
                <c:pt idx="11365">
                  <c:v>129.33000000000001</c:v>
                </c:pt>
                <c:pt idx="11366">
                  <c:v>88.41</c:v>
                </c:pt>
                <c:pt idx="11367">
                  <c:v>105.84</c:v>
                </c:pt>
                <c:pt idx="11368">
                  <c:v>71.790000000000006</c:v>
                </c:pt>
                <c:pt idx="11369">
                  <c:v>81.67</c:v>
                </c:pt>
                <c:pt idx="11370">
                  <c:v>53.06</c:v>
                </c:pt>
                <c:pt idx="11371">
                  <c:v>25.09</c:v>
                </c:pt>
                <c:pt idx="11372">
                  <c:v>30.42</c:v>
                </c:pt>
                <c:pt idx="11373">
                  <c:v>51.88</c:v>
                </c:pt>
                <c:pt idx="11374">
                  <c:v>76.900000000000006</c:v>
                </c:pt>
                <c:pt idx="11375">
                  <c:v>75.08</c:v>
                </c:pt>
                <c:pt idx="11376">
                  <c:v>55.72</c:v>
                </c:pt>
                <c:pt idx="11377">
                  <c:v>51.17</c:v>
                </c:pt>
                <c:pt idx="11378">
                  <c:v>62.34</c:v>
                </c:pt>
                <c:pt idx="11379">
                  <c:v>38.69</c:v>
                </c:pt>
                <c:pt idx="11380">
                  <c:v>37.090000000000003</c:v>
                </c:pt>
                <c:pt idx="11381">
                  <c:v>42.84</c:v>
                </c:pt>
                <c:pt idx="11382">
                  <c:v>31.03</c:v>
                </c:pt>
                <c:pt idx="11383">
                  <c:v>44.66</c:v>
                </c:pt>
                <c:pt idx="11384">
                  <c:v>50.26</c:v>
                </c:pt>
                <c:pt idx="11385">
                  <c:v>48.45</c:v>
                </c:pt>
                <c:pt idx="11386">
                  <c:v>49.23</c:v>
                </c:pt>
                <c:pt idx="11387">
                  <c:v>44.71</c:v>
                </c:pt>
                <c:pt idx="11388">
                  <c:v>66.92</c:v>
                </c:pt>
                <c:pt idx="11389">
                  <c:v>65.97</c:v>
                </c:pt>
                <c:pt idx="11390">
                  <c:v>80.87</c:v>
                </c:pt>
                <c:pt idx="11391">
                  <c:v>113.89</c:v>
                </c:pt>
                <c:pt idx="11392">
                  <c:v>207.36</c:v>
                </c:pt>
                <c:pt idx="11393">
                  <c:v>298.85000000000002</c:v>
                </c:pt>
                <c:pt idx="11394">
                  <c:v>54.78</c:v>
                </c:pt>
                <c:pt idx="11395">
                  <c:v>56.68</c:v>
                </c:pt>
                <c:pt idx="11396">
                  <c:v>101.47</c:v>
                </c:pt>
                <c:pt idx="11397">
                  <c:v>92.45</c:v>
                </c:pt>
                <c:pt idx="11398">
                  <c:v>223.76</c:v>
                </c:pt>
                <c:pt idx="11399">
                  <c:v>329.54</c:v>
                </c:pt>
                <c:pt idx="11400">
                  <c:v>54.73</c:v>
                </c:pt>
                <c:pt idx="11401">
                  <c:v>54.4</c:v>
                </c:pt>
                <c:pt idx="11402">
                  <c:v>74.150000000000006</c:v>
                </c:pt>
                <c:pt idx="11403">
                  <c:v>179.48</c:v>
                </c:pt>
                <c:pt idx="11404">
                  <c:v>264.37</c:v>
                </c:pt>
                <c:pt idx="11405">
                  <c:v>99.94</c:v>
                </c:pt>
                <c:pt idx="11406">
                  <c:v>133.44999999999999</c:v>
                </c:pt>
                <c:pt idx="11407">
                  <c:v>41.4</c:v>
                </c:pt>
                <c:pt idx="11408">
                  <c:v>72.08</c:v>
                </c:pt>
                <c:pt idx="11409">
                  <c:v>160.96</c:v>
                </c:pt>
                <c:pt idx="11410">
                  <c:v>282.37</c:v>
                </c:pt>
                <c:pt idx="11411">
                  <c:v>159.57</c:v>
                </c:pt>
                <c:pt idx="11412">
                  <c:v>426.15</c:v>
                </c:pt>
                <c:pt idx="11413">
                  <c:v>434.92</c:v>
                </c:pt>
                <c:pt idx="11414">
                  <c:v>277.61</c:v>
                </c:pt>
                <c:pt idx="11415">
                  <c:v>170.15</c:v>
                </c:pt>
                <c:pt idx="11416">
                  <c:v>150.85</c:v>
                </c:pt>
                <c:pt idx="11417">
                  <c:v>165.74</c:v>
                </c:pt>
                <c:pt idx="11418">
                  <c:v>165.22</c:v>
                </c:pt>
                <c:pt idx="11419">
                  <c:v>164.08</c:v>
                </c:pt>
                <c:pt idx="11420">
                  <c:v>200.84</c:v>
                </c:pt>
                <c:pt idx="11421">
                  <c:v>257.37</c:v>
                </c:pt>
                <c:pt idx="11422">
                  <c:v>183.77</c:v>
                </c:pt>
                <c:pt idx="11423">
                  <c:v>192.01</c:v>
                </c:pt>
                <c:pt idx="11424">
                  <c:v>254.44</c:v>
                </c:pt>
                <c:pt idx="11425">
                  <c:v>464.03</c:v>
                </c:pt>
                <c:pt idx="11426">
                  <c:v>465.63</c:v>
                </c:pt>
                <c:pt idx="11427">
                  <c:v>270.19</c:v>
                </c:pt>
                <c:pt idx="11428">
                  <c:v>245.07</c:v>
                </c:pt>
                <c:pt idx="11429">
                  <c:v>233.58</c:v>
                </c:pt>
                <c:pt idx="11430">
                  <c:v>280.95999999999998</c:v>
                </c:pt>
                <c:pt idx="11431">
                  <c:v>245.93</c:v>
                </c:pt>
                <c:pt idx="11432">
                  <c:v>262.63</c:v>
                </c:pt>
                <c:pt idx="11433">
                  <c:v>267.2</c:v>
                </c:pt>
                <c:pt idx="11434">
                  <c:v>177.27</c:v>
                </c:pt>
                <c:pt idx="11435">
                  <c:v>244.51</c:v>
                </c:pt>
                <c:pt idx="11436">
                  <c:v>260.64</c:v>
                </c:pt>
                <c:pt idx="11437">
                  <c:v>278.12</c:v>
                </c:pt>
                <c:pt idx="11438">
                  <c:v>285.14</c:v>
                </c:pt>
                <c:pt idx="11439">
                  <c:v>370.41</c:v>
                </c:pt>
                <c:pt idx="11440">
                  <c:v>346.97</c:v>
                </c:pt>
                <c:pt idx="11441">
                  <c:v>298.89</c:v>
                </c:pt>
                <c:pt idx="11442">
                  <c:v>303.74</c:v>
                </c:pt>
                <c:pt idx="11443">
                  <c:v>246.09</c:v>
                </c:pt>
                <c:pt idx="11444">
                  <c:v>412.78</c:v>
                </c:pt>
                <c:pt idx="11445">
                  <c:v>517.82000000000005</c:v>
                </c:pt>
                <c:pt idx="11446">
                  <c:v>285.04000000000002</c:v>
                </c:pt>
                <c:pt idx="11447">
                  <c:v>341.47</c:v>
                </c:pt>
                <c:pt idx="11448">
                  <c:v>212.38</c:v>
                </c:pt>
                <c:pt idx="11449">
                  <c:v>516.37</c:v>
                </c:pt>
                <c:pt idx="11450">
                  <c:v>456.89</c:v>
                </c:pt>
                <c:pt idx="11451">
                  <c:v>469.65</c:v>
                </c:pt>
                <c:pt idx="11452">
                  <c:v>350.69</c:v>
                </c:pt>
                <c:pt idx="11453">
                  <c:v>272.27</c:v>
                </c:pt>
                <c:pt idx="11454">
                  <c:v>173.94</c:v>
                </c:pt>
                <c:pt idx="11455">
                  <c:v>335.47</c:v>
                </c:pt>
                <c:pt idx="11456">
                  <c:v>389.66</c:v>
                </c:pt>
                <c:pt idx="11457">
                  <c:v>442.43</c:v>
                </c:pt>
                <c:pt idx="11458">
                  <c:v>434.4</c:v>
                </c:pt>
                <c:pt idx="11459">
                  <c:v>377.39</c:v>
                </c:pt>
                <c:pt idx="11460">
                  <c:v>326.36</c:v>
                </c:pt>
                <c:pt idx="11461">
                  <c:v>216.84</c:v>
                </c:pt>
                <c:pt idx="11462">
                  <c:v>213.73</c:v>
                </c:pt>
                <c:pt idx="11463">
                  <c:v>172.39</c:v>
                </c:pt>
                <c:pt idx="11464">
                  <c:v>131.22</c:v>
                </c:pt>
                <c:pt idx="11465">
                  <c:v>96.02</c:v>
                </c:pt>
                <c:pt idx="11466">
                  <c:v>141.41</c:v>
                </c:pt>
                <c:pt idx="11467">
                  <c:v>136.54</c:v>
                </c:pt>
                <c:pt idx="11468">
                  <c:v>119.82</c:v>
                </c:pt>
                <c:pt idx="11469">
                  <c:v>117.52</c:v>
                </c:pt>
                <c:pt idx="11470">
                  <c:v>152.1</c:v>
                </c:pt>
                <c:pt idx="11471">
                  <c:v>153.44999999999999</c:v>
                </c:pt>
                <c:pt idx="11472">
                  <c:v>199.09</c:v>
                </c:pt>
                <c:pt idx="11473">
                  <c:v>209.52</c:v>
                </c:pt>
                <c:pt idx="11474">
                  <c:v>169.57</c:v>
                </c:pt>
                <c:pt idx="11475">
                  <c:v>181.66</c:v>
                </c:pt>
                <c:pt idx="11476">
                  <c:v>171.95</c:v>
                </c:pt>
                <c:pt idx="11477">
                  <c:v>174.65</c:v>
                </c:pt>
                <c:pt idx="11478">
                  <c:v>181.54</c:v>
                </c:pt>
                <c:pt idx="11479">
                  <c:v>201.58</c:v>
                </c:pt>
                <c:pt idx="11480">
                  <c:v>207.84</c:v>
                </c:pt>
                <c:pt idx="11481">
                  <c:v>191.97</c:v>
                </c:pt>
                <c:pt idx="11482">
                  <c:v>277.01</c:v>
                </c:pt>
                <c:pt idx="11483">
                  <c:v>263.3</c:v>
                </c:pt>
                <c:pt idx="11484">
                  <c:v>258.02</c:v>
                </c:pt>
                <c:pt idx="11485">
                  <c:v>223.12</c:v>
                </c:pt>
                <c:pt idx="11486">
                  <c:v>263.18</c:v>
                </c:pt>
                <c:pt idx="11487">
                  <c:v>237.69</c:v>
                </c:pt>
                <c:pt idx="11488">
                  <c:v>168.45</c:v>
                </c:pt>
                <c:pt idx="11489">
                  <c:v>170.25</c:v>
                </c:pt>
                <c:pt idx="11490">
                  <c:v>149.47</c:v>
                </c:pt>
                <c:pt idx="11491">
                  <c:v>186.05</c:v>
                </c:pt>
                <c:pt idx="11492">
                  <c:v>283.87</c:v>
                </c:pt>
                <c:pt idx="11493">
                  <c:v>93.19</c:v>
                </c:pt>
                <c:pt idx="11494">
                  <c:v>56.26</c:v>
                </c:pt>
                <c:pt idx="11495">
                  <c:v>88.09</c:v>
                </c:pt>
                <c:pt idx="11496">
                  <c:v>71.2</c:v>
                </c:pt>
                <c:pt idx="11497">
                  <c:v>71.900000000000006</c:v>
                </c:pt>
                <c:pt idx="11498">
                  <c:v>58.57</c:v>
                </c:pt>
                <c:pt idx="11499">
                  <c:v>66.75</c:v>
                </c:pt>
                <c:pt idx="11500">
                  <c:v>66.510000000000005</c:v>
                </c:pt>
                <c:pt idx="11501">
                  <c:v>74.94</c:v>
                </c:pt>
                <c:pt idx="11502">
                  <c:v>70.459999999999994</c:v>
                </c:pt>
                <c:pt idx="11503">
                  <c:v>63.7</c:v>
                </c:pt>
                <c:pt idx="11504">
                  <c:v>69.08</c:v>
                </c:pt>
                <c:pt idx="11505">
                  <c:v>65.59</c:v>
                </c:pt>
                <c:pt idx="11506">
                  <c:v>74.38</c:v>
                </c:pt>
                <c:pt idx="11507">
                  <c:v>68.48</c:v>
                </c:pt>
                <c:pt idx="11508">
                  <c:v>63.26</c:v>
                </c:pt>
                <c:pt idx="11509">
                  <c:v>68</c:v>
                </c:pt>
                <c:pt idx="11510">
                  <c:v>60.23</c:v>
                </c:pt>
                <c:pt idx="11511">
                  <c:v>62.73</c:v>
                </c:pt>
                <c:pt idx="11512">
                  <c:v>52.61</c:v>
                </c:pt>
                <c:pt idx="11513">
                  <c:v>49.98</c:v>
                </c:pt>
                <c:pt idx="11514">
                  <c:v>53.17</c:v>
                </c:pt>
                <c:pt idx="11515">
                  <c:v>57.38</c:v>
                </c:pt>
                <c:pt idx="11516">
                  <c:v>56.99</c:v>
                </c:pt>
                <c:pt idx="11517">
                  <c:v>60.03</c:v>
                </c:pt>
                <c:pt idx="11518">
                  <c:v>55.3</c:v>
                </c:pt>
                <c:pt idx="11519">
                  <c:v>53.22</c:v>
                </c:pt>
                <c:pt idx="11520">
                  <c:v>53.8</c:v>
                </c:pt>
                <c:pt idx="11521">
                  <c:v>50.08</c:v>
                </c:pt>
                <c:pt idx="11522">
                  <c:v>50.35</c:v>
                </c:pt>
                <c:pt idx="11523">
                  <c:v>116.02</c:v>
                </c:pt>
                <c:pt idx="11524">
                  <c:v>86.49</c:v>
                </c:pt>
                <c:pt idx="11525">
                  <c:v>85.71</c:v>
                </c:pt>
                <c:pt idx="11526">
                  <c:v>68.83</c:v>
                </c:pt>
                <c:pt idx="11527">
                  <c:v>87.79</c:v>
                </c:pt>
                <c:pt idx="11528">
                  <c:v>109.48</c:v>
                </c:pt>
                <c:pt idx="11529">
                  <c:v>73.040000000000006</c:v>
                </c:pt>
                <c:pt idx="11530">
                  <c:v>54.15</c:v>
                </c:pt>
                <c:pt idx="11531">
                  <c:v>55.8</c:v>
                </c:pt>
                <c:pt idx="11532">
                  <c:v>40.28</c:v>
                </c:pt>
                <c:pt idx="11533">
                  <c:v>59.68</c:v>
                </c:pt>
                <c:pt idx="11534">
                  <c:v>42.95</c:v>
                </c:pt>
                <c:pt idx="11535">
                  <c:v>40.700000000000003</c:v>
                </c:pt>
                <c:pt idx="11536">
                  <c:v>52.96</c:v>
                </c:pt>
                <c:pt idx="11537">
                  <c:v>42.21</c:v>
                </c:pt>
                <c:pt idx="11538">
                  <c:v>52.22</c:v>
                </c:pt>
                <c:pt idx="11539">
                  <c:v>38.729999999999997</c:v>
                </c:pt>
                <c:pt idx="11540">
                  <c:v>40.380000000000003</c:v>
                </c:pt>
                <c:pt idx="11541">
                  <c:v>41.6</c:v>
                </c:pt>
                <c:pt idx="11542">
                  <c:v>36.450000000000003</c:v>
                </c:pt>
                <c:pt idx="11543">
                  <c:v>35.75</c:v>
                </c:pt>
                <c:pt idx="11544">
                  <c:v>40.380000000000003</c:v>
                </c:pt>
                <c:pt idx="11545">
                  <c:v>38.54</c:v>
                </c:pt>
                <c:pt idx="11546">
                  <c:v>37.65</c:v>
                </c:pt>
                <c:pt idx="11547">
                  <c:v>35.619999999999997</c:v>
                </c:pt>
                <c:pt idx="11548">
                  <c:v>32.07</c:v>
                </c:pt>
                <c:pt idx="11549">
                  <c:v>119.85</c:v>
                </c:pt>
                <c:pt idx="11550">
                  <c:v>94.03</c:v>
                </c:pt>
                <c:pt idx="11551">
                  <c:v>82.14</c:v>
                </c:pt>
                <c:pt idx="11552">
                  <c:v>50.12</c:v>
                </c:pt>
                <c:pt idx="11553">
                  <c:v>55.83</c:v>
                </c:pt>
                <c:pt idx="11554">
                  <c:v>45.45</c:v>
                </c:pt>
                <c:pt idx="11555">
                  <c:v>41.75</c:v>
                </c:pt>
                <c:pt idx="11556">
                  <c:v>46.76</c:v>
                </c:pt>
                <c:pt idx="11557">
                  <c:v>51.97</c:v>
                </c:pt>
                <c:pt idx="11558">
                  <c:v>37.340000000000003</c:v>
                </c:pt>
                <c:pt idx="11559">
                  <c:v>37.92</c:v>
                </c:pt>
                <c:pt idx="11560">
                  <c:v>45.18</c:v>
                </c:pt>
                <c:pt idx="11561">
                  <c:v>74.61</c:v>
                </c:pt>
                <c:pt idx="11562">
                  <c:v>84.64</c:v>
                </c:pt>
                <c:pt idx="11563">
                  <c:v>89.07</c:v>
                </c:pt>
                <c:pt idx="11564">
                  <c:v>93.22</c:v>
                </c:pt>
                <c:pt idx="11565">
                  <c:v>95.02</c:v>
                </c:pt>
                <c:pt idx="11566">
                  <c:v>104.36</c:v>
                </c:pt>
                <c:pt idx="11567">
                  <c:v>72.19</c:v>
                </c:pt>
                <c:pt idx="11568">
                  <c:v>64.62</c:v>
                </c:pt>
                <c:pt idx="11569">
                  <c:v>47.21</c:v>
                </c:pt>
                <c:pt idx="11570">
                  <c:v>58.58</c:v>
                </c:pt>
                <c:pt idx="11571">
                  <c:v>67.040000000000006</c:v>
                </c:pt>
                <c:pt idx="11572">
                  <c:v>71.45</c:v>
                </c:pt>
                <c:pt idx="11573">
                  <c:v>56.07</c:v>
                </c:pt>
                <c:pt idx="11574">
                  <c:v>52.77</c:v>
                </c:pt>
                <c:pt idx="11575">
                  <c:v>45.22</c:v>
                </c:pt>
                <c:pt idx="11576">
                  <c:v>50.43</c:v>
                </c:pt>
                <c:pt idx="11577">
                  <c:v>69.16</c:v>
                </c:pt>
                <c:pt idx="11578">
                  <c:v>86.78</c:v>
                </c:pt>
                <c:pt idx="11579">
                  <c:v>100.78</c:v>
                </c:pt>
                <c:pt idx="11580">
                  <c:v>139.33000000000001</c:v>
                </c:pt>
                <c:pt idx="11581">
                  <c:v>103.55</c:v>
                </c:pt>
                <c:pt idx="11582">
                  <c:v>57.69</c:v>
                </c:pt>
                <c:pt idx="11583">
                  <c:v>71.599999999999994</c:v>
                </c:pt>
                <c:pt idx="11584">
                  <c:v>67.010000000000005</c:v>
                </c:pt>
                <c:pt idx="11585">
                  <c:v>75.42</c:v>
                </c:pt>
                <c:pt idx="11586">
                  <c:v>522.57000000000005</c:v>
                </c:pt>
                <c:pt idx="11587">
                  <c:v>376.14</c:v>
                </c:pt>
                <c:pt idx="11588">
                  <c:v>288.06</c:v>
                </c:pt>
                <c:pt idx="11589">
                  <c:v>279.97000000000003</c:v>
                </c:pt>
                <c:pt idx="11590">
                  <c:v>365.66</c:v>
                </c:pt>
                <c:pt idx="11591">
                  <c:v>371.34</c:v>
                </c:pt>
                <c:pt idx="11592">
                  <c:v>303.12</c:v>
                </c:pt>
                <c:pt idx="11593">
                  <c:v>282.44</c:v>
                </c:pt>
                <c:pt idx="11594">
                  <c:v>559.62</c:v>
                </c:pt>
                <c:pt idx="11595">
                  <c:v>444.87</c:v>
                </c:pt>
                <c:pt idx="11596">
                  <c:v>317.05</c:v>
                </c:pt>
                <c:pt idx="11597">
                  <c:v>278.17</c:v>
                </c:pt>
                <c:pt idx="11598">
                  <c:v>257.58999999999997</c:v>
                </c:pt>
                <c:pt idx="11599">
                  <c:v>279.06</c:v>
                </c:pt>
                <c:pt idx="11600">
                  <c:v>251.73</c:v>
                </c:pt>
                <c:pt idx="11601">
                  <c:v>289.02999999999997</c:v>
                </c:pt>
                <c:pt idx="11602">
                  <c:v>263.95</c:v>
                </c:pt>
                <c:pt idx="11603">
                  <c:v>255.33</c:v>
                </c:pt>
                <c:pt idx="11604">
                  <c:v>173.44</c:v>
                </c:pt>
                <c:pt idx="11605">
                  <c:v>226.35</c:v>
                </c:pt>
                <c:pt idx="11606">
                  <c:v>242.94</c:v>
                </c:pt>
                <c:pt idx="11607">
                  <c:v>243.18</c:v>
                </c:pt>
                <c:pt idx="11608">
                  <c:v>194.92</c:v>
                </c:pt>
                <c:pt idx="11609">
                  <c:v>264.27999999999997</c:v>
                </c:pt>
                <c:pt idx="11610">
                  <c:v>233.76</c:v>
                </c:pt>
                <c:pt idx="11611">
                  <c:v>214.58</c:v>
                </c:pt>
                <c:pt idx="11612">
                  <c:v>577.64</c:v>
                </c:pt>
                <c:pt idx="11613">
                  <c:v>405.83</c:v>
                </c:pt>
                <c:pt idx="11614">
                  <c:v>463.11</c:v>
                </c:pt>
                <c:pt idx="11615">
                  <c:v>409.47</c:v>
                </c:pt>
                <c:pt idx="11616">
                  <c:v>428.78</c:v>
                </c:pt>
                <c:pt idx="11617">
                  <c:v>292.57</c:v>
                </c:pt>
                <c:pt idx="11618">
                  <c:v>236.14</c:v>
                </c:pt>
                <c:pt idx="11619">
                  <c:v>265.44</c:v>
                </c:pt>
                <c:pt idx="11620">
                  <c:v>275.08</c:v>
                </c:pt>
                <c:pt idx="11621">
                  <c:v>360.01</c:v>
                </c:pt>
                <c:pt idx="11622">
                  <c:v>357.45</c:v>
                </c:pt>
                <c:pt idx="11623">
                  <c:v>375.85</c:v>
                </c:pt>
                <c:pt idx="11624">
                  <c:v>370.17</c:v>
                </c:pt>
                <c:pt idx="11625">
                  <c:v>267.79000000000002</c:v>
                </c:pt>
                <c:pt idx="11626">
                  <c:v>276.20999999999998</c:v>
                </c:pt>
                <c:pt idx="11627">
                  <c:v>324.45</c:v>
                </c:pt>
                <c:pt idx="11628">
                  <c:v>360.54</c:v>
                </c:pt>
                <c:pt idx="11629">
                  <c:v>374.68</c:v>
                </c:pt>
                <c:pt idx="11630">
                  <c:v>419.48</c:v>
                </c:pt>
                <c:pt idx="11631">
                  <c:v>340.91</c:v>
                </c:pt>
                <c:pt idx="11632">
                  <c:v>445.46</c:v>
                </c:pt>
                <c:pt idx="11633">
                  <c:v>351.87</c:v>
                </c:pt>
                <c:pt idx="11634">
                  <c:v>372.52</c:v>
                </c:pt>
                <c:pt idx="11635">
                  <c:v>265.06</c:v>
                </c:pt>
                <c:pt idx="11636">
                  <c:v>370.67</c:v>
                </c:pt>
                <c:pt idx="11637">
                  <c:v>338.17</c:v>
                </c:pt>
                <c:pt idx="11638">
                  <c:v>207.13</c:v>
                </c:pt>
                <c:pt idx="11639">
                  <c:v>180.91</c:v>
                </c:pt>
                <c:pt idx="11640">
                  <c:v>198.94</c:v>
                </c:pt>
                <c:pt idx="11641">
                  <c:v>196.18</c:v>
                </c:pt>
                <c:pt idx="11642">
                  <c:v>152.65</c:v>
                </c:pt>
                <c:pt idx="11643">
                  <c:v>158.4</c:v>
                </c:pt>
                <c:pt idx="11644">
                  <c:v>123.89</c:v>
                </c:pt>
                <c:pt idx="11645">
                  <c:v>160.18</c:v>
                </c:pt>
                <c:pt idx="11646">
                  <c:v>216.98</c:v>
                </c:pt>
                <c:pt idx="11647">
                  <c:v>188.97</c:v>
                </c:pt>
                <c:pt idx="11648">
                  <c:v>352.03</c:v>
                </c:pt>
                <c:pt idx="11649">
                  <c:v>249.15</c:v>
                </c:pt>
                <c:pt idx="11650">
                  <c:v>146.82</c:v>
                </c:pt>
                <c:pt idx="11651">
                  <c:v>134.88</c:v>
                </c:pt>
                <c:pt idx="11652">
                  <c:v>158.1</c:v>
                </c:pt>
                <c:pt idx="11653">
                  <c:v>173.56</c:v>
                </c:pt>
                <c:pt idx="11654">
                  <c:v>128</c:v>
                </c:pt>
                <c:pt idx="11655">
                  <c:v>145.09</c:v>
                </c:pt>
                <c:pt idx="11656">
                  <c:v>151.86000000000001</c:v>
                </c:pt>
                <c:pt idx="11657">
                  <c:v>101.72</c:v>
                </c:pt>
                <c:pt idx="11658">
                  <c:v>110.48</c:v>
                </c:pt>
                <c:pt idx="11659">
                  <c:v>133.30000000000001</c:v>
                </c:pt>
                <c:pt idx="11660">
                  <c:v>116.42</c:v>
                </c:pt>
                <c:pt idx="11661">
                  <c:v>99.8</c:v>
                </c:pt>
                <c:pt idx="11662">
                  <c:v>104.19</c:v>
                </c:pt>
                <c:pt idx="11663">
                  <c:v>110.35</c:v>
                </c:pt>
                <c:pt idx="11664">
                  <c:v>119.09</c:v>
                </c:pt>
                <c:pt idx="11665">
                  <c:v>115.3</c:v>
                </c:pt>
                <c:pt idx="11666">
                  <c:v>109.51</c:v>
                </c:pt>
                <c:pt idx="11667">
                  <c:v>167.86</c:v>
                </c:pt>
                <c:pt idx="11668">
                  <c:v>351.05</c:v>
                </c:pt>
                <c:pt idx="11669">
                  <c:v>137.25</c:v>
                </c:pt>
                <c:pt idx="11670">
                  <c:v>166.79</c:v>
                </c:pt>
                <c:pt idx="11671">
                  <c:v>175.46</c:v>
                </c:pt>
                <c:pt idx="11672">
                  <c:v>191.84</c:v>
                </c:pt>
                <c:pt idx="11673">
                  <c:v>134.24</c:v>
                </c:pt>
                <c:pt idx="11674">
                  <c:v>231.76</c:v>
                </c:pt>
                <c:pt idx="11675">
                  <c:v>246.36</c:v>
                </c:pt>
                <c:pt idx="11676">
                  <c:v>236.17</c:v>
                </c:pt>
                <c:pt idx="11677">
                  <c:v>257.39999999999998</c:v>
                </c:pt>
                <c:pt idx="11678">
                  <c:v>217.66</c:v>
                </c:pt>
                <c:pt idx="11679">
                  <c:v>202.51</c:v>
                </c:pt>
                <c:pt idx="11680">
                  <c:v>250.19</c:v>
                </c:pt>
                <c:pt idx="11681">
                  <c:v>326.66000000000003</c:v>
                </c:pt>
                <c:pt idx="11682">
                  <c:v>328.09</c:v>
                </c:pt>
                <c:pt idx="11683">
                  <c:v>223.07</c:v>
                </c:pt>
                <c:pt idx="11684">
                  <c:v>286.67</c:v>
                </c:pt>
                <c:pt idx="11685">
                  <c:v>744.39</c:v>
                </c:pt>
                <c:pt idx="11686">
                  <c:v>401.22</c:v>
                </c:pt>
                <c:pt idx="11687">
                  <c:v>289.73</c:v>
                </c:pt>
                <c:pt idx="11688">
                  <c:v>295.43</c:v>
                </c:pt>
                <c:pt idx="11689">
                  <c:v>266.5</c:v>
                </c:pt>
                <c:pt idx="11690">
                  <c:v>235.03</c:v>
                </c:pt>
                <c:pt idx="11691">
                  <c:v>237.96</c:v>
                </c:pt>
                <c:pt idx="11692">
                  <c:v>252.54</c:v>
                </c:pt>
                <c:pt idx="11693">
                  <c:v>192.72</c:v>
                </c:pt>
                <c:pt idx="11694">
                  <c:v>254.74</c:v>
                </c:pt>
                <c:pt idx="11695">
                  <c:v>249.8</c:v>
                </c:pt>
                <c:pt idx="11696">
                  <c:v>239.56</c:v>
                </c:pt>
                <c:pt idx="11697">
                  <c:v>209.78</c:v>
                </c:pt>
                <c:pt idx="11698">
                  <c:v>266.3</c:v>
                </c:pt>
                <c:pt idx="11699">
                  <c:v>334.1</c:v>
                </c:pt>
                <c:pt idx="11700">
                  <c:v>909.79</c:v>
                </c:pt>
                <c:pt idx="11701">
                  <c:v>535.16999999999996</c:v>
                </c:pt>
                <c:pt idx="11702">
                  <c:v>284.29000000000002</c:v>
                </c:pt>
                <c:pt idx="11703">
                  <c:v>250.56</c:v>
                </c:pt>
                <c:pt idx="11704">
                  <c:v>257.77</c:v>
                </c:pt>
                <c:pt idx="11705">
                  <c:v>280.2</c:v>
                </c:pt>
                <c:pt idx="11706">
                  <c:v>173.13</c:v>
                </c:pt>
                <c:pt idx="11707">
                  <c:v>174.02</c:v>
                </c:pt>
                <c:pt idx="11708">
                  <c:v>240.49</c:v>
                </c:pt>
                <c:pt idx="11709">
                  <c:v>162.33000000000001</c:v>
                </c:pt>
                <c:pt idx="11710">
                  <c:v>175.55</c:v>
                </c:pt>
                <c:pt idx="11711">
                  <c:v>498.12</c:v>
                </c:pt>
                <c:pt idx="11712">
                  <c:v>536.99</c:v>
                </c:pt>
                <c:pt idx="11713">
                  <c:v>244.9</c:v>
                </c:pt>
                <c:pt idx="11714">
                  <c:v>225.52</c:v>
                </c:pt>
                <c:pt idx="11715">
                  <c:v>161.55000000000001</c:v>
                </c:pt>
                <c:pt idx="11716">
                  <c:v>157.61000000000001</c:v>
                </c:pt>
                <c:pt idx="11717">
                  <c:v>152.27000000000001</c:v>
                </c:pt>
                <c:pt idx="11718">
                  <c:v>107.06</c:v>
                </c:pt>
                <c:pt idx="11719">
                  <c:v>106.48</c:v>
                </c:pt>
                <c:pt idx="11720">
                  <c:v>105.1</c:v>
                </c:pt>
                <c:pt idx="11721">
                  <c:v>118.56</c:v>
                </c:pt>
                <c:pt idx="11722">
                  <c:v>149.37</c:v>
                </c:pt>
                <c:pt idx="11723">
                  <c:v>140.19</c:v>
                </c:pt>
                <c:pt idx="11724">
                  <c:v>135.71</c:v>
                </c:pt>
                <c:pt idx="11725">
                  <c:v>125.99</c:v>
                </c:pt>
                <c:pt idx="11726">
                  <c:v>131.80000000000001</c:v>
                </c:pt>
                <c:pt idx="11727">
                  <c:v>148.66</c:v>
                </c:pt>
                <c:pt idx="11728">
                  <c:v>144.09</c:v>
                </c:pt>
                <c:pt idx="11729">
                  <c:v>155.24</c:v>
                </c:pt>
                <c:pt idx="11730">
                  <c:v>177.68</c:v>
                </c:pt>
                <c:pt idx="11731">
                  <c:v>177.03</c:v>
                </c:pt>
                <c:pt idx="11732">
                  <c:v>186.26</c:v>
                </c:pt>
                <c:pt idx="11733">
                  <c:v>166.17</c:v>
                </c:pt>
                <c:pt idx="11734">
                  <c:v>195.77</c:v>
                </c:pt>
                <c:pt idx="11735">
                  <c:v>171.43</c:v>
                </c:pt>
                <c:pt idx="11736">
                  <c:v>226.85</c:v>
                </c:pt>
                <c:pt idx="11737">
                  <c:v>187.15</c:v>
                </c:pt>
                <c:pt idx="11738">
                  <c:v>235.95</c:v>
                </c:pt>
                <c:pt idx="11739">
                  <c:v>216.08</c:v>
                </c:pt>
                <c:pt idx="11740">
                  <c:v>216.3</c:v>
                </c:pt>
                <c:pt idx="11741">
                  <c:v>157.43</c:v>
                </c:pt>
                <c:pt idx="11742">
                  <c:v>241.02</c:v>
                </c:pt>
                <c:pt idx="11743">
                  <c:v>229.06</c:v>
                </c:pt>
                <c:pt idx="11744">
                  <c:v>270.89999999999998</c:v>
                </c:pt>
                <c:pt idx="11745">
                  <c:v>199.34</c:v>
                </c:pt>
                <c:pt idx="11746">
                  <c:v>281.83999999999997</c:v>
                </c:pt>
                <c:pt idx="11747">
                  <c:v>366.91</c:v>
                </c:pt>
                <c:pt idx="11748">
                  <c:v>267.52999999999997</c:v>
                </c:pt>
                <c:pt idx="11749">
                  <c:v>289.22000000000003</c:v>
                </c:pt>
                <c:pt idx="11750">
                  <c:v>312.05</c:v>
                </c:pt>
                <c:pt idx="11751">
                  <c:v>573.24</c:v>
                </c:pt>
                <c:pt idx="11752">
                  <c:v>352.63</c:v>
                </c:pt>
                <c:pt idx="11753">
                  <c:v>332.63</c:v>
                </c:pt>
                <c:pt idx="11754">
                  <c:v>422.79</c:v>
                </c:pt>
                <c:pt idx="11755">
                  <c:v>402.85</c:v>
                </c:pt>
                <c:pt idx="11756">
                  <c:v>314.82</c:v>
                </c:pt>
                <c:pt idx="11757">
                  <c:v>169.18</c:v>
                </c:pt>
                <c:pt idx="11758">
                  <c:v>350.31</c:v>
                </c:pt>
                <c:pt idx="11759">
                  <c:v>475.13</c:v>
                </c:pt>
                <c:pt idx="11760">
                  <c:v>637.92999999999995</c:v>
                </c:pt>
                <c:pt idx="11761">
                  <c:v>394.15</c:v>
                </c:pt>
                <c:pt idx="11762">
                  <c:v>382.79</c:v>
                </c:pt>
                <c:pt idx="11763">
                  <c:v>422.61</c:v>
                </c:pt>
                <c:pt idx="11764">
                  <c:v>363.55</c:v>
                </c:pt>
                <c:pt idx="11765">
                  <c:v>301.20999999999998</c:v>
                </c:pt>
                <c:pt idx="11766">
                  <c:v>338.79</c:v>
                </c:pt>
                <c:pt idx="11767">
                  <c:v>318.8</c:v>
                </c:pt>
                <c:pt idx="11768">
                  <c:v>320.49</c:v>
                </c:pt>
                <c:pt idx="11769">
                  <c:v>335.64</c:v>
                </c:pt>
                <c:pt idx="11770">
                  <c:v>263.83999999999997</c:v>
                </c:pt>
                <c:pt idx="11771">
                  <c:v>193.92</c:v>
                </c:pt>
                <c:pt idx="11772">
                  <c:v>271.92</c:v>
                </c:pt>
                <c:pt idx="11773">
                  <c:v>225.48</c:v>
                </c:pt>
                <c:pt idx="11774">
                  <c:v>169.71</c:v>
                </c:pt>
                <c:pt idx="11775">
                  <c:v>156.66999999999999</c:v>
                </c:pt>
                <c:pt idx="11776">
                  <c:v>133.34</c:v>
                </c:pt>
                <c:pt idx="11777">
                  <c:v>145.63</c:v>
                </c:pt>
                <c:pt idx="11778">
                  <c:v>119.81</c:v>
                </c:pt>
                <c:pt idx="11779">
                  <c:v>152.96</c:v>
                </c:pt>
                <c:pt idx="11780">
                  <c:v>167.35</c:v>
                </c:pt>
                <c:pt idx="11781">
                  <c:v>137.05000000000001</c:v>
                </c:pt>
                <c:pt idx="11782">
                  <c:v>196.26</c:v>
                </c:pt>
                <c:pt idx="11783">
                  <c:v>160.96</c:v>
                </c:pt>
                <c:pt idx="11784">
                  <c:v>158.9</c:v>
                </c:pt>
                <c:pt idx="11785">
                  <c:v>130.93</c:v>
                </c:pt>
                <c:pt idx="11786">
                  <c:v>163.1</c:v>
                </c:pt>
                <c:pt idx="11787">
                  <c:v>213.26</c:v>
                </c:pt>
                <c:pt idx="11788">
                  <c:v>169.94</c:v>
                </c:pt>
                <c:pt idx="11789">
                  <c:v>220.17</c:v>
                </c:pt>
                <c:pt idx="11790">
                  <c:v>177.79</c:v>
                </c:pt>
                <c:pt idx="11791">
                  <c:v>159.31</c:v>
                </c:pt>
                <c:pt idx="11792">
                  <c:v>215.65</c:v>
                </c:pt>
                <c:pt idx="11793">
                  <c:v>162.88999999999999</c:v>
                </c:pt>
                <c:pt idx="11794">
                  <c:v>198.75</c:v>
                </c:pt>
                <c:pt idx="11795">
                  <c:v>145.6</c:v>
                </c:pt>
                <c:pt idx="11796">
                  <c:v>254.08</c:v>
                </c:pt>
                <c:pt idx="11797">
                  <c:v>179.09</c:v>
                </c:pt>
                <c:pt idx="11798">
                  <c:v>148.31</c:v>
                </c:pt>
                <c:pt idx="11799">
                  <c:v>126.18</c:v>
                </c:pt>
                <c:pt idx="11800">
                  <c:v>140.25</c:v>
                </c:pt>
                <c:pt idx="11801">
                  <c:v>146.38</c:v>
                </c:pt>
                <c:pt idx="11802">
                  <c:v>138.78</c:v>
                </c:pt>
                <c:pt idx="11803">
                  <c:v>170.16</c:v>
                </c:pt>
                <c:pt idx="11804">
                  <c:v>145.34</c:v>
                </c:pt>
                <c:pt idx="11805">
                  <c:v>176.57</c:v>
                </c:pt>
                <c:pt idx="11806">
                  <c:v>509.17</c:v>
                </c:pt>
                <c:pt idx="11807">
                  <c:v>569.55999999999995</c:v>
                </c:pt>
                <c:pt idx="11808">
                  <c:v>452.45</c:v>
                </c:pt>
                <c:pt idx="11809">
                  <c:v>462.26</c:v>
                </c:pt>
                <c:pt idx="11810">
                  <c:v>537.48</c:v>
                </c:pt>
                <c:pt idx="11811">
                  <c:v>338.38</c:v>
                </c:pt>
                <c:pt idx="11812">
                  <c:v>282.7</c:v>
                </c:pt>
                <c:pt idx="11813">
                  <c:v>273.43</c:v>
                </c:pt>
                <c:pt idx="11814">
                  <c:v>223.27</c:v>
                </c:pt>
                <c:pt idx="11815">
                  <c:v>140.88</c:v>
                </c:pt>
                <c:pt idx="11816">
                  <c:v>144.19999999999999</c:v>
                </c:pt>
                <c:pt idx="11817">
                  <c:v>175.99</c:v>
                </c:pt>
                <c:pt idx="11818">
                  <c:v>196.69</c:v>
                </c:pt>
                <c:pt idx="11819">
                  <c:v>210.63</c:v>
                </c:pt>
                <c:pt idx="11820">
                  <c:v>214.99</c:v>
                </c:pt>
                <c:pt idx="11821">
                  <c:v>230.71</c:v>
                </c:pt>
                <c:pt idx="11822">
                  <c:v>246.22</c:v>
                </c:pt>
                <c:pt idx="11823">
                  <c:v>210.66</c:v>
                </c:pt>
                <c:pt idx="11824">
                  <c:v>212.7</c:v>
                </c:pt>
                <c:pt idx="11825">
                  <c:v>136.09</c:v>
                </c:pt>
                <c:pt idx="11826">
                  <c:v>122.33</c:v>
                </c:pt>
                <c:pt idx="11827">
                  <c:v>153.66</c:v>
                </c:pt>
                <c:pt idx="11828">
                  <c:v>344.61</c:v>
                </c:pt>
                <c:pt idx="11829">
                  <c:v>200.45</c:v>
                </c:pt>
                <c:pt idx="11830">
                  <c:v>123.75</c:v>
                </c:pt>
                <c:pt idx="11831">
                  <c:v>122.42</c:v>
                </c:pt>
                <c:pt idx="11832">
                  <c:v>148.03</c:v>
                </c:pt>
                <c:pt idx="11833">
                  <c:v>124.49</c:v>
                </c:pt>
                <c:pt idx="11834">
                  <c:v>248.81</c:v>
                </c:pt>
                <c:pt idx="11835">
                  <c:v>235.52</c:v>
                </c:pt>
                <c:pt idx="11836">
                  <c:v>186.42</c:v>
                </c:pt>
                <c:pt idx="11837">
                  <c:v>126.54</c:v>
                </c:pt>
                <c:pt idx="11838">
                  <c:v>112.06</c:v>
                </c:pt>
                <c:pt idx="11839">
                  <c:v>116.29</c:v>
                </c:pt>
                <c:pt idx="11840">
                  <c:v>100.04</c:v>
                </c:pt>
                <c:pt idx="11841">
                  <c:v>138.05000000000001</c:v>
                </c:pt>
                <c:pt idx="11842">
                  <c:v>150.63999999999999</c:v>
                </c:pt>
                <c:pt idx="11843">
                  <c:v>175.09</c:v>
                </c:pt>
                <c:pt idx="11844">
                  <c:v>150.97999999999999</c:v>
                </c:pt>
                <c:pt idx="11845">
                  <c:v>109.99</c:v>
                </c:pt>
                <c:pt idx="11846">
                  <c:v>131.29</c:v>
                </c:pt>
                <c:pt idx="11847">
                  <c:v>209.71</c:v>
                </c:pt>
                <c:pt idx="11848">
                  <c:v>258.98</c:v>
                </c:pt>
                <c:pt idx="11849">
                  <c:v>264.92</c:v>
                </c:pt>
                <c:pt idx="11850">
                  <c:v>428.93</c:v>
                </c:pt>
                <c:pt idx="11851">
                  <c:v>278.17</c:v>
                </c:pt>
                <c:pt idx="11852">
                  <c:v>157.22</c:v>
                </c:pt>
                <c:pt idx="11853">
                  <c:v>138</c:v>
                </c:pt>
                <c:pt idx="11854">
                  <c:v>249.93</c:v>
                </c:pt>
                <c:pt idx="11855">
                  <c:v>268.02</c:v>
                </c:pt>
                <c:pt idx="11856">
                  <c:v>863.92</c:v>
                </c:pt>
                <c:pt idx="11857">
                  <c:v>559.95000000000005</c:v>
                </c:pt>
                <c:pt idx="11858">
                  <c:v>255.32</c:v>
                </c:pt>
                <c:pt idx="11859">
                  <c:v>195.32</c:v>
                </c:pt>
                <c:pt idx="11860">
                  <c:v>121.36</c:v>
                </c:pt>
                <c:pt idx="11861">
                  <c:v>209.45</c:v>
                </c:pt>
                <c:pt idx="11862">
                  <c:v>193.13</c:v>
                </c:pt>
                <c:pt idx="11863">
                  <c:v>114.99</c:v>
                </c:pt>
                <c:pt idx="11864">
                  <c:v>118.14</c:v>
                </c:pt>
                <c:pt idx="11865">
                  <c:v>109.02</c:v>
                </c:pt>
                <c:pt idx="11866">
                  <c:v>82.57</c:v>
                </c:pt>
                <c:pt idx="11867">
                  <c:v>93.12</c:v>
                </c:pt>
                <c:pt idx="11868">
                  <c:v>88.87</c:v>
                </c:pt>
                <c:pt idx="11869">
                  <c:v>99.44</c:v>
                </c:pt>
                <c:pt idx="11870">
                  <c:v>83.68</c:v>
                </c:pt>
                <c:pt idx="11871">
                  <c:v>82.8</c:v>
                </c:pt>
                <c:pt idx="11872">
                  <c:v>58.72</c:v>
                </c:pt>
                <c:pt idx="11873">
                  <c:v>79.760000000000005</c:v>
                </c:pt>
                <c:pt idx="11874">
                  <c:v>103.74</c:v>
                </c:pt>
                <c:pt idx="11875">
                  <c:v>90.24</c:v>
                </c:pt>
                <c:pt idx="11876">
                  <c:v>75.59</c:v>
                </c:pt>
                <c:pt idx="11877">
                  <c:v>81.02</c:v>
                </c:pt>
                <c:pt idx="11878">
                  <c:v>85.65</c:v>
                </c:pt>
                <c:pt idx="11879">
                  <c:v>112.09</c:v>
                </c:pt>
                <c:pt idx="11880">
                  <c:v>98.24</c:v>
                </c:pt>
                <c:pt idx="11881">
                  <c:v>115.68</c:v>
                </c:pt>
                <c:pt idx="11882">
                  <c:v>112.38</c:v>
                </c:pt>
                <c:pt idx="11883">
                  <c:v>85.82</c:v>
                </c:pt>
                <c:pt idx="11884">
                  <c:v>101.86</c:v>
                </c:pt>
                <c:pt idx="11885">
                  <c:v>73.959999999999994</c:v>
                </c:pt>
                <c:pt idx="11886">
                  <c:v>85.07</c:v>
                </c:pt>
                <c:pt idx="11887">
                  <c:v>174.99</c:v>
                </c:pt>
                <c:pt idx="11888">
                  <c:v>39.89</c:v>
                </c:pt>
                <c:pt idx="11889">
                  <c:v>49.87</c:v>
                </c:pt>
                <c:pt idx="11890">
                  <c:v>46.17</c:v>
                </c:pt>
                <c:pt idx="11891">
                  <c:v>43.12</c:v>
                </c:pt>
                <c:pt idx="11892">
                  <c:v>42.66</c:v>
                </c:pt>
                <c:pt idx="11893">
                  <c:v>34.909999999999997</c:v>
                </c:pt>
                <c:pt idx="11894">
                  <c:v>25.76</c:v>
                </c:pt>
                <c:pt idx="11895">
                  <c:v>146.15</c:v>
                </c:pt>
                <c:pt idx="11896">
                  <c:v>168.45</c:v>
                </c:pt>
                <c:pt idx="11897">
                  <c:v>162.68</c:v>
                </c:pt>
                <c:pt idx="11898">
                  <c:v>135.88</c:v>
                </c:pt>
                <c:pt idx="11899">
                  <c:v>117.39</c:v>
                </c:pt>
                <c:pt idx="11900">
                  <c:v>139.61000000000001</c:v>
                </c:pt>
                <c:pt idx="11901">
                  <c:v>114.47</c:v>
                </c:pt>
                <c:pt idx="11902">
                  <c:v>120.85</c:v>
                </c:pt>
                <c:pt idx="11903">
                  <c:v>101.69</c:v>
                </c:pt>
                <c:pt idx="11904">
                  <c:v>69.53</c:v>
                </c:pt>
                <c:pt idx="11905">
                  <c:v>72.7</c:v>
                </c:pt>
                <c:pt idx="11906">
                  <c:v>39.9</c:v>
                </c:pt>
                <c:pt idx="11907">
                  <c:v>41.2</c:v>
                </c:pt>
                <c:pt idx="11908">
                  <c:v>38.43</c:v>
                </c:pt>
                <c:pt idx="11909">
                  <c:v>94.81</c:v>
                </c:pt>
                <c:pt idx="11910">
                  <c:v>101.16</c:v>
                </c:pt>
                <c:pt idx="11911">
                  <c:v>83.48</c:v>
                </c:pt>
                <c:pt idx="11912">
                  <c:v>78.33</c:v>
                </c:pt>
                <c:pt idx="11913">
                  <c:v>90.92</c:v>
                </c:pt>
                <c:pt idx="11914">
                  <c:v>87.51</c:v>
                </c:pt>
                <c:pt idx="11915">
                  <c:v>76.36</c:v>
                </c:pt>
                <c:pt idx="11916">
                  <c:v>243.41</c:v>
                </c:pt>
                <c:pt idx="11917">
                  <c:v>267.83999999999997</c:v>
                </c:pt>
                <c:pt idx="11918">
                  <c:v>239.6</c:v>
                </c:pt>
                <c:pt idx="11919">
                  <c:v>275.29000000000002</c:v>
                </c:pt>
                <c:pt idx="11920">
                  <c:v>220.91</c:v>
                </c:pt>
                <c:pt idx="11921">
                  <c:v>209.28</c:v>
                </c:pt>
                <c:pt idx="11922">
                  <c:v>165.25</c:v>
                </c:pt>
                <c:pt idx="11923">
                  <c:v>159.76</c:v>
                </c:pt>
                <c:pt idx="11924">
                  <c:v>150.11000000000001</c:v>
                </c:pt>
                <c:pt idx="11925">
                  <c:v>141.68</c:v>
                </c:pt>
                <c:pt idx="11926">
                  <c:v>130.72</c:v>
                </c:pt>
                <c:pt idx="11927">
                  <c:v>121.09</c:v>
                </c:pt>
                <c:pt idx="11928">
                  <c:v>157.86000000000001</c:v>
                </c:pt>
                <c:pt idx="11929">
                  <c:v>154.01</c:v>
                </c:pt>
                <c:pt idx="11930">
                  <c:v>120.18</c:v>
                </c:pt>
                <c:pt idx="11931">
                  <c:v>103.94</c:v>
                </c:pt>
                <c:pt idx="11932">
                  <c:v>117.62</c:v>
                </c:pt>
                <c:pt idx="11933">
                  <c:v>112.97</c:v>
                </c:pt>
                <c:pt idx="11934">
                  <c:v>128.04</c:v>
                </c:pt>
                <c:pt idx="11935">
                  <c:v>112.69</c:v>
                </c:pt>
                <c:pt idx="11936">
                  <c:v>83.32</c:v>
                </c:pt>
                <c:pt idx="11937">
                  <c:v>99.01</c:v>
                </c:pt>
                <c:pt idx="11938">
                  <c:v>101.5</c:v>
                </c:pt>
                <c:pt idx="11939">
                  <c:v>88.68</c:v>
                </c:pt>
                <c:pt idx="11940">
                  <c:v>65.489999999999995</c:v>
                </c:pt>
                <c:pt idx="11941">
                  <c:v>88.29</c:v>
                </c:pt>
                <c:pt idx="11942">
                  <c:v>83.17</c:v>
                </c:pt>
                <c:pt idx="11943">
                  <c:v>95.02</c:v>
                </c:pt>
                <c:pt idx="11944">
                  <c:v>111.78</c:v>
                </c:pt>
                <c:pt idx="11945">
                  <c:v>98.34</c:v>
                </c:pt>
                <c:pt idx="11946">
                  <c:v>110.12</c:v>
                </c:pt>
                <c:pt idx="11947">
                  <c:v>113.22</c:v>
                </c:pt>
                <c:pt idx="11948">
                  <c:v>82.1</c:v>
                </c:pt>
                <c:pt idx="11949">
                  <c:v>117.12</c:v>
                </c:pt>
                <c:pt idx="11950">
                  <c:v>159.87</c:v>
                </c:pt>
                <c:pt idx="11951">
                  <c:v>188.47</c:v>
                </c:pt>
                <c:pt idx="11952">
                  <c:v>205.91</c:v>
                </c:pt>
                <c:pt idx="11953">
                  <c:v>194.19</c:v>
                </c:pt>
                <c:pt idx="11954">
                  <c:v>215.53</c:v>
                </c:pt>
                <c:pt idx="11955">
                  <c:v>223.25</c:v>
                </c:pt>
                <c:pt idx="11956">
                  <c:v>242.65</c:v>
                </c:pt>
                <c:pt idx="11957">
                  <c:v>276.48</c:v>
                </c:pt>
                <c:pt idx="11958">
                  <c:v>225.93</c:v>
                </c:pt>
                <c:pt idx="11959">
                  <c:v>157.05000000000001</c:v>
                </c:pt>
                <c:pt idx="11960">
                  <c:v>209.87</c:v>
                </c:pt>
                <c:pt idx="11961">
                  <c:v>464.7</c:v>
                </c:pt>
                <c:pt idx="11962">
                  <c:v>213.98</c:v>
                </c:pt>
                <c:pt idx="11963">
                  <c:v>173.49</c:v>
                </c:pt>
                <c:pt idx="11964">
                  <c:v>123.7</c:v>
                </c:pt>
                <c:pt idx="11965">
                  <c:v>136.19999999999999</c:v>
                </c:pt>
                <c:pt idx="11966">
                  <c:v>110.15</c:v>
                </c:pt>
                <c:pt idx="11967">
                  <c:v>112.71</c:v>
                </c:pt>
                <c:pt idx="11968">
                  <c:v>119.59</c:v>
                </c:pt>
                <c:pt idx="11969">
                  <c:v>93.78</c:v>
                </c:pt>
                <c:pt idx="11970">
                  <c:v>114.86</c:v>
                </c:pt>
                <c:pt idx="11971">
                  <c:v>110.44</c:v>
                </c:pt>
                <c:pt idx="11972">
                  <c:v>95.76</c:v>
                </c:pt>
                <c:pt idx="11973">
                  <c:v>87.16</c:v>
                </c:pt>
                <c:pt idx="11974">
                  <c:v>97.74</c:v>
                </c:pt>
                <c:pt idx="11975">
                  <c:v>67.88</c:v>
                </c:pt>
                <c:pt idx="11976">
                  <c:v>69.790000000000006</c:v>
                </c:pt>
                <c:pt idx="11977">
                  <c:v>92.97</c:v>
                </c:pt>
                <c:pt idx="11978">
                  <c:v>73.760000000000005</c:v>
                </c:pt>
                <c:pt idx="11979">
                  <c:v>72.459999999999994</c:v>
                </c:pt>
                <c:pt idx="11980">
                  <c:v>57.38</c:v>
                </c:pt>
                <c:pt idx="11981">
                  <c:v>88.93</c:v>
                </c:pt>
                <c:pt idx="11982">
                  <c:v>138.57</c:v>
                </c:pt>
                <c:pt idx="11983">
                  <c:v>105.02</c:v>
                </c:pt>
                <c:pt idx="11984">
                  <c:v>70.3</c:v>
                </c:pt>
                <c:pt idx="11985">
                  <c:v>79.36</c:v>
                </c:pt>
                <c:pt idx="11986">
                  <c:v>83.67</c:v>
                </c:pt>
                <c:pt idx="11987">
                  <c:v>103.65</c:v>
                </c:pt>
                <c:pt idx="11988">
                  <c:v>104.1</c:v>
                </c:pt>
                <c:pt idx="11989">
                  <c:v>91.09</c:v>
                </c:pt>
                <c:pt idx="11990">
                  <c:v>90.58</c:v>
                </c:pt>
                <c:pt idx="11991">
                  <c:v>95.46</c:v>
                </c:pt>
                <c:pt idx="11992">
                  <c:v>122.12</c:v>
                </c:pt>
                <c:pt idx="11993">
                  <c:v>202.84</c:v>
                </c:pt>
                <c:pt idx="11994">
                  <c:v>293.73</c:v>
                </c:pt>
                <c:pt idx="11995">
                  <c:v>261.12</c:v>
                </c:pt>
                <c:pt idx="11996">
                  <c:v>223.94</c:v>
                </c:pt>
                <c:pt idx="11997">
                  <c:v>228.74</c:v>
                </c:pt>
                <c:pt idx="11998">
                  <c:v>113.21</c:v>
                </c:pt>
                <c:pt idx="11999">
                  <c:v>234.28</c:v>
                </c:pt>
                <c:pt idx="12000">
                  <c:v>57.33</c:v>
                </c:pt>
                <c:pt idx="12001">
                  <c:v>59.15</c:v>
                </c:pt>
                <c:pt idx="12002">
                  <c:v>16.420000000000002</c:v>
                </c:pt>
                <c:pt idx="12003">
                  <c:v>28.74</c:v>
                </c:pt>
                <c:pt idx="12004">
                  <c:v>18.47</c:v>
                </c:pt>
                <c:pt idx="12005">
                  <c:v>19.47</c:v>
                </c:pt>
                <c:pt idx="12006">
                  <c:v>16.34</c:v>
                </c:pt>
                <c:pt idx="12007">
                  <c:v>15.43</c:v>
                </c:pt>
                <c:pt idx="12008">
                  <c:v>15.86</c:v>
                </c:pt>
                <c:pt idx="12009">
                  <c:v>25.08</c:v>
                </c:pt>
                <c:pt idx="12010">
                  <c:v>18.03</c:v>
                </c:pt>
                <c:pt idx="12011">
                  <c:v>21.24</c:v>
                </c:pt>
                <c:pt idx="12012">
                  <c:v>23.77</c:v>
                </c:pt>
                <c:pt idx="12013">
                  <c:v>21.26</c:v>
                </c:pt>
                <c:pt idx="12014">
                  <c:v>17.16</c:v>
                </c:pt>
                <c:pt idx="12015">
                  <c:v>20.239999999999998</c:v>
                </c:pt>
                <c:pt idx="12016">
                  <c:v>50.23</c:v>
                </c:pt>
                <c:pt idx="12017">
                  <c:v>53.8</c:v>
                </c:pt>
                <c:pt idx="12018">
                  <c:v>228.94</c:v>
                </c:pt>
                <c:pt idx="12019">
                  <c:v>209.28</c:v>
                </c:pt>
                <c:pt idx="12020">
                  <c:v>176.35</c:v>
                </c:pt>
                <c:pt idx="12021">
                  <c:v>129.21</c:v>
                </c:pt>
                <c:pt idx="12022">
                  <c:v>166.7</c:v>
                </c:pt>
                <c:pt idx="12023">
                  <c:v>132.34</c:v>
                </c:pt>
                <c:pt idx="12024">
                  <c:v>163.87</c:v>
                </c:pt>
                <c:pt idx="12025">
                  <c:v>142.59</c:v>
                </c:pt>
                <c:pt idx="12026">
                  <c:v>202.46</c:v>
                </c:pt>
                <c:pt idx="12027">
                  <c:v>167.48</c:v>
                </c:pt>
                <c:pt idx="12028">
                  <c:v>216.43</c:v>
                </c:pt>
                <c:pt idx="12029">
                  <c:v>220.77</c:v>
                </c:pt>
                <c:pt idx="12030">
                  <c:v>212.46</c:v>
                </c:pt>
                <c:pt idx="12031">
                  <c:v>214.79</c:v>
                </c:pt>
                <c:pt idx="12032">
                  <c:v>191.53</c:v>
                </c:pt>
                <c:pt idx="12033">
                  <c:v>236.57</c:v>
                </c:pt>
                <c:pt idx="12034">
                  <c:v>257.23</c:v>
                </c:pt>
                <c:pt idx="12035">
                  <c:v>296.20999999999998</c:v>
                </c:pt>
                <c:pt idx="12036">
                  <c:v>350.66</c:v>
                </c:pt>
                <c:pt idx="12037">
                  <c:v>359.76</c:v>
                </c:pt>
                <c:pt idx="12038">
                  <c:v>342.12</c:v>
                </c:pt>
                <c:pt idx="12039">
                  <c:v>578.45000000000005</c:v>
                </c:pt>
                <c:pt idx="12040">
                  <c:v>522.88</c:v>
                </c:pt>
                <c:pt idx="12041">
                  <c:v>495.75</c:v>
                </c:pt>
                <c:pt idx="12042">
                  <c:v>299.77999999999997</c:v>
                </c:pt>
                <c:pt idx="12043">
                  <c:v>337.33</c:v>
                </c:pt>
                <c:pt idx="12044">
                  <c:v>310</c:v>
                </c:pt>
                <c:pt idx="12045">
                  <c:v>291.06</c:v>
                </c:pt>
                <c:pt idx="12046">
                  <c:v>263.67</c:v>
                </c:pt>
                <c:pt idx="12047">
                  <c:v>290.08999999999997</c:v>
                </c:pt>
                <c:pt idx="12048">
                  <c:v>233.13</c:v>
                </c:pt>
                <c:pt idx="12049">
                  <c:v>219.72</c:v>
                </c:pt>
                <c:pt idx="12050">
                  <c:v>211.17</c:v>
                </c:pt>
                <c:pt idx="12051">
                  <c:v>201.02</c:v>
                </c:pt>
                <c:pt idx="12052">
                  <c:v>192.08</c:v>
                </c:pt>
                <c:pt idx="12053">
                  <c:v>241.9</c:v>
                </c:pt>
                <c:pt idx="12054">
                  <c:v>217.09</c:v>
                </c:pt>
                <c:pt idx="12055">
                  <c:v>209.53</c:v>
                </c:pt>
                <c:pt idx="12056">
                  <c:v>289.06</c:v>
                </c:pt>
                <c:pt idx="12057">
                  <c:v>374.16</c:v>
                </c:pt>
                <c:pt idx="12058">
                  <c:v>497.92</c:v>
                </c:pt>
                <c:pt idx="12059">
                  <c:v>209.76</c:v>
                </c:pt>
                <c:pt idx="12060">
                  <c:v>215.81</c:v>
                </c:pt>
                <c:pt idx="12061">
                  <c:v>124.82</c:v>
                </c:pt>
                <c:pt idx="12062">
                  <c:v>271.63</c:v>
                </c:pt>
                <c:pt idx="12063">
                  <c:v>300.33999999999997</c:v>
                </c:pt>
                <c:pt idx="12064">
                  <c:v>331.96</c:v>
                </c:pt>
                <c:pt idx="12065">
                  <c:v>385.43</c:v>
                </c:pt>
                <c:pt idx="12066">
                  <c:v>666.99</c:v>
                </c:pt>
                <c:pt idx="12067">
                  <c:v>194.65</c:v>
                </c:pt>
                <c:pt idx="12068">
                  <c:v>186</c:v>
                </c:pt>
                <c:pt idx="12069">
                  <c:v>129.88999999999999</c:v>
                </c:pt>
                <c:pt idx="12070">
                  <c:v>140.9</c:v>
                </c:pt>
                <c:pt idx="12071">
                  <c:v>121.54</c:v>
                </c:pt>
                <c:pt idx="12072">
                  <c:v>124.62</c:v>
                </c:pt>
                <c:pt idx="12073">
                  <c:v>106.4</c:v>
                </c:pt>
                <c:pt idx="12074">
                  <c:v>118.13</c:v>
                </c:pt>
                <c:pt idx="12075">
                  <c:v>312.97000000000003</c:v>
                </c:pt>
                <c:pt idx="12076">
                  <c:v>248.19</c:v>
                </c:pt>
                <c:pt idx="12077">
                  <c:v>156.29</c:v>
                </c:pt>
                <c:pt idx="12078">
                  <c:v>175.34</c:v>
                </c:pt>
                <c:pt idx="12079">
                  <c:v>148.19</c:v>
                </c:pt>
                <c:pt idx="12080">
                  <c:v>148.86000000000001</c:v>
                </c:pt>
                <c:pt idx="12081">
                  <c:v>123.47</c:v>
                </c:pt>
                <c:pt idx="12082">
                  <c:v>123.29</c:v>
                </c:pt>
                <c:pt idx="12083">
                  <c:v>114.45</c:v>
                </c:pt>
                <c:pt idx="12084">
                  <c:v>113.53</c:v>
                </c:pt>
                <c:pt idx="12085">
                  <c:v>124.4</c:v>
                </c:pt>
                <c:pt idx="12086">
                  <c:v>91.13</c:v>
                </c:pt>
                <c:pt idx="12087">
                  <c:v>105.92</c:v>
                </c:pt>
                <c:pt idx="12088">
                  <c:v>77.87</c:v>
                </c:pt>
                <c:pt idx="12089">
                  <c:v>113.88</c:v>
                </c:pt>
                <c:pt idx="12090">
                  <c:v>155.46</c:v>
                </c:pt>
                <c:pt idx="12091">
                  <c:v>134.97999999999999</c:v>
                </c:pt>
                <c:pt idx="12092">
                  <c:v>154.57</c:v>
                </c:pt>
                <c:pt idx="12093">
                  <c:v>122.8</c:v>
                </c:pt>
                <c:pt idx="12094">
                  <c:v>121.35</c:v>
                </c:pt>
                <c:pt idx="12095">
                  <c:v>142.34</c:v>
                </c:pt>
                <c:pt idx="12096">
                  <c:v>117.52</c:v>
                </c:pt>
                <c:pt idx="12097">
                  <c:v>96.37</c:v>
                </c:pt>
                <c:pt idx="12098">
                  <c:v>26.57</c:v>
                </c:pt>
                <c:pt idx="12099">
                  <c:v>36.369999999999997</c:v>
                </c:pt>
                <c:pt idx="12100">
                  <c:v>35.5</c:v>
                </c:pt>
                <c:pt idx="12101">
                  <c:v>31.08</c:v>
                </c:pt>
                <c:pt idx="12102">
                  <c:v>26.32</c:v>
                </c:pt>
                <c:pt idx="12103">
                  <c:v>33.99</c:v>
                </c:pt>
                <c:pt idx="12104">
                  <c:v>43.26</c:v>
                </c:pt>
                <c:pt idx="12105">
                  <c:v>38.520000000000003</c:v>
                </c:pt>
                <c:pt idx="12106">
                  <c:v>39.06</c:v>
                </c:pt>
                <c:pt idx="12107">
                  <c:v>40.92</c:v>
                </c:pt>
                <c:pt idx="12108">
                  <c:v>54.72</c:v>
                </c:pt>
                <c:pt idx="12109">
                  <c:v>47.14</c:v>
                </c:pt>
                <c:pt idx="12110">
                  <c:v>53.16</c:v>
                </c:pt>
                <c:pt idx="12111">
                  <c:v>52.96</c:v>
                </c:pt>
                <c:pt idx="12112">
                  <c:v>47.66</c:v>
                </c:pt>
                <c:pt idx="12113">
                  <c:v>40.049999999999997</c:v>
                </c:pt>
                <c:pt idx="12114">
                  <c:v>60.07</c:v>
                </c:pt>
                <c:pt idx="12115">
                  <c:v>60.37</c:v>
                </c:pt>
                <c:pt idx="12116">
                  <c:v>64</c:v>
                </c:pt>
                <c:pt idx="12117">
                  <c:v>55.89</c:v>
                </c:pt>
                <c:pt idx="12118">
                  <c:v>75.7</c:v>
                </c:pt>
                <c:pt idx="12119">
                  <c:v>65.38</c:v>
                </c:pt>
                <c:pt idx="12120">
                  <c:v>57.77</c:v>
                </c:pt>
                <c:pt idx="12121">
                  <c:v>55.84</c:v>
                </c:pt>
                <c:pt idx="12122">
                  <c:v>58.98</c:v>
                </c:pt>
                <c:pt idx="12123">
                  <c:v>55.83</c:v>
                </c:pt>
                <c:pt idx="12124">
                  <c:v>56.75</c:v>
                </c:pt>
                <c:pt idx="12125">
                  <c:v>76.23</c:v>
                </c:pt>
                <c:pt idx="12126">
                  <c:v>79.59</c:v>
                </c:pt>
                <c:pt idx="12127">
                  <c:v>64.55</c:v>
                </c:pt>
                <c:pt idx="12128">
                  <c:v>83.38</c:v>
                </c:pt>
                <c:pt idx="12129">
                  <c:v>83.51</c:v>
                </c:pt>
                <c:pt idx="12130">
                  <c:v>94.61</c:v>
                </c:pt>
                <c:pt idx="12131">
                  <c:v>186.9</c:v>
                </c:pt>
                <c:pt idx="12132">
                  <c:v>230.4</c:v>
                </c:pt>
                <c:pt idx="12133">
                  <c:v>195.15</c:v>
                </c:pt>
                <c:pt idx="12134">
                  <c:v>232.49</c:v>
                </c:pt>
                <c:pt idx="12135">
                  <c:v>194.48</c:v>
                </c:pt>
                <c:pt idx="12136">
                  <c:v>188.84</c:v>
                </c:pt>
                <c:pt idx="12137">
                  <c:v>134.99</c:v>
                </c:pt>
                <c:pt idx="12138">
                  <c:v>130.91</c:v>
                </c:pt>
                <c:pt idx="12139">
                  <c:v>172.33</c:v>
                </c:pt>
                <c:pt idx="12140">
                  <c:v>92.73</c:v>
                </c:pt>
                <c:pt idx="12141">
                  <c:v>118.14</c:v>
                </c:pt>
                <c:pt idx="12142">
                  <c:v>100.82</c:v>
                </c:pt>
                <c:pt idx="12143">
                  <c:v>139.57</c:v>
                </c:pt>
                <c:pt idx="12144">
                  <c:v>128.52000000000001</c:v>
                </c:pt>
                <c:pt idx="12145">
                  <c:v>81.62</c:v>
                </c:pt>
                <c:pt idx="12146">
                  <c:v>60.5</c:v>
                </c:pt>
                <c:pt idx="12147">
                  <c:v>183.02</c:v>
                </c:pt>
                <c:pt idx="12148">
                  <c:v>289.92</c:v>
                </c:pt>
                <c:pt idx="12149">
                  <c:v>287.73</c:v>
                </c:pt>
                <c:pt idx="12150">
                  <c:v>160.80000000000001</c:v>
                </c:pt>
                <c:pt idx="12151">
                  <c:v>146.78</c:v>
                </c:pt>
                <c:pt idx="12152">
                  <c:v>150.71</c:v>
                </c:pt>
                <c:pt idx="12153">
                  <c:v>113.33</c:v>
                </c:pt>
                <c:pt idx="12154">
                  <c:v>110.64</c:v>
                </c:pt>
                <c:pt idx="12155">
                  <c:v>90.83</c:v>
                </c:pt>
                <c:pt idx="12156">
                  <c:v>87.01</c:v>
                </c:pt>
                <c:pt idx="12157">
                  <c:v>76.78</c:v>
                </c:pt>
                <c:pt idx="12158">
                  <c:v>104.8</c:v>
                </c:pt>
                <c:pt idx="12159">
                  <c:v>88.43</c:v>
                </c:pt>
                <c:pt idx="12160">
                  <c:v>64.08</c:v>
                </c:pt>
                <c:pt idx="12161">
                  <c:v>101.36</c:v>
                </c:pt>
                <c:pt idx="12162">
                  <c:v>104.31</c:v>
                </c:pt>
                <c:pt idx="12163">
                  <c:v>115.95</c:v>
                </c:pt>
                <c:pt idx="12164">
                  <c:v>99.37</c:v>
                </c:pt>
                <c:pt idx="12165">
                  <c:v>199.75</c:v>
                </c:pt>
                <c:pt idx="12166">
                  <c:v>111.73</c:v>
                </c:pt>
                <c:pt idx="12167">
                  <c:v>139.74</c:v>
                </c:pt>
                <c:pt idx="12168">
                  <c:v>119.16</c:v>
                </c:pt>
                <c:pt idx="12169">
                  <c:v>106.34</c:v>
                </c:pt>
                <c:pt idx="12170">
                  <c:v>127.29</c:v>
                </c:pt>
                <c:pt idx="12171">
                  <c:v>104.59</c:v>
                </c:pt>
                <c:pt idx="12172">
                  <c:v>95.85</c:v>
                </c:pt>
                <c:pt idx="12173">
                  <c:v>100.39</c:v>
                </c:pt>
                <c:pt idx="12174">
                  <c:v>81.23</c:v>
                </c:pt>
                <c:pt idx="12175">
                  <c:v>138.74</c:v>
                </c:pt>
                <c:pt idx="12176">
                  <c:v>108.34</c:v>
                </c:pt>
                <c:pt idx="12177">
                  <c:v>109.15</c:v>
                </c:pt>
                <c:pt idx="12178">
                  <c:v>94.76</c:v>
                </c:pt>
                <c:pt idx="12179">
                  <c:v>100.48</c:v>
                </c:pt>
                <c:pt idx="12180">
                  <c:v>130.66</c:v>
                </c:pt>
                <c:pt idx="12181">
                  <c:v>165.7</c:v>
                </c:pt>
                <c:pt idx="12182">
                  <c:v>92.61</c:v>
                </c:pt>
                <c:pt idx="12183">
                  <c:v>38.76</c:v>
                </c:pt>
                <c:pt idx="12184">
                  <c:v>49.86</c:v>
                </c:pt>
                <c:pt idx="12185">
                  <c:v>50.75</c:v>
                </c:pt>
                <c:pt idx="12186">
                  <c:v>52.23</c:v>
                </c:pt>
                <c:pt idx="12187">
                  <c:v>64.66</c:v>
                </c:pt>
                <c:pt idx="12188">
                  <c:v>54.37</c:v>
                </c:pt>
                <c:pt idx="12189">
                  <c:v>49.07</c:v>
                </c:pt>
                <c:pt idx="12190">
                  <c:v>55.45</c:v>
                </c:pt>
                <c:pt idx="12191">
                  <c:v>54.77</c:v>
                </c:pt>
                <c:pt idx="12192">
                  <c:v>71.69</c:v>
                </c:pt>
                <c:pt idx="12193">
                  <c:v>52.6</c:v>
                </c:pt>
                <c:pt idx="12194">
                  <c:v>53.37</c:v>
                </c:pt>
                <c:pt idx="12195">
                  <c:v>49.37</c:v>
                </c:pt>
                <c:pt idx="12196">
                  <c:v>55.55</c:v>
                </c:pt>
                <c:pt idx="12197">
                  <c:v>63.37</c:v>
                </c:pt>
                <c:pt idx="12198">
                  <c:v>47.34</c:v>
                </c:pt>
                <c:pt idx="12199">
                  <c:v>53.16</c:v>
                </c:pt>
                <c:pt idx="12200">
                  <c:v>84.02</c:v>
                </c:pt>
                <c:pt idx="12201">
                  <c:v>69.69</c:v>
                </c:pt>
                <c:pt idx="12202">
                  <c:v>80.8</c:v>
                </c:pt>
                <c:pt idx="12203">
                  <c:v>91</c:v>
                </c:pt>
                <c:pt idx="12204">
                  <c:v>88.12</c:v>
                </c:pt>
                <c:pt idx="12205">
                  <c:v>228.03</c:v>
                </c:pt>
                <c:pt idx="12206">
                  <c:v>379.51</c:v>
                </c:pt>
                <c:pt idx="12207">
                  <c:v>260.77</c:v>
                </c:pt>
                <c:pt idx="12208">
                  <c:v>205.46</c:v>
                </c:pt>
                <c:pt idx="12209">
                  <c:v>210.14</c:v>
                </c:pt>
                <c:pt idx="12210">
                  <c:v>223.7</c:v>
                </c:pt>
                <c:pt idx="12211">
                  <c:v>194.81</c:v>
                </c:pt>
                <c:pt idx="12212">
                  <c:v>244.86</c:v>
                </c:pt>
                <c:pt idx="12213">
                  <c:v>191.66</c:v>
                </c:pt>
                <c:pt idx="12214">
                  <c:v>190.39</c:v>
                </c:pt>
                <c:pt idx="12215">
                  <c:v>254.38</c:v>
                </c:pt>
                <c:pt idx="12216">
                  <c:v>290.51</c:v>
                </c:pt>
                <c:pt idx="12217">
                  <c:v>249.91</c:v>
                </c:pt>
                <c:pt idx="12218">
                  <c:v>326.64</c:v>
                </c:pt>
                <c:pt idx="12219">
                  <c:v>299.12</c:v>
                </c:pt>
                <c:pt idx="12220">
                  <c:v>281.8</c:v>
                </c:pt>
                <c:pt idx="12221">
                  <c:v>266.04000000000002</c:v>
                </c:pt>
                <c:pt idx="12222">
                  <c:v>316.97000000000003</c:v>
                </c:pt>
                <c:pt idx="12223">
                  <c:v>326.39999999999998</c:v>
                </c:pt>
                <c:pt idx="12224">
                  <c:v>270.58</c:v>
                </c:pt>
                <c:pt idx="12225">
                  <c:v>534.55999999999995</c:v>
                </c:pt>
                <c:pt idx="12226">
                  <c:v>654.34</c:v>
                </c:pt>
                <c:pt idx="12227">
                  <c:v>637.08000000000004</c:v>
                </c:pt>
                <c:pt idx="12228">
                  <c:v>447.36</c:v>
                </c:pt>
                <c:pt idx="12229">
                  <c:v>765.07</c:v>
                </c:pt>
                <c:pt idx="12230">
                  <c:v>699.98</c:v>
                </c:pt>
                <c:pt idx="12231">
                  <c:v>667.85</c:v>
                </c:pt>
                <c:pt idx="12232">
                  <c:v>462.76</c:v>
                </c:pt>
                <c:pt idx="12233">
                  <c:v>389.43</c:v>
                </c:pt>
                <c:pt idx="12234">
                  <c:v>653.35</c:v>
                </c:pt>
                <c:pt idx="12235">
                  <c:v>231.09</c:v>
                </c:pt>
                <c:pt idx="12236">
                  <c:v>202.01</c:v>
                </c:pt>
                <c:pt idx="12237">
                  <c:v>276.32</c:v>
                </c:pt>
                <c:pt idx="12238">
                  <c:v>314.24</c:v>
                </c:pt>
                <c:pt idx="12239">
                  <c:v>252.21</c:v>
                </c:pt>
                <c:pt idx="12240">
                  <c:v>268.55</c:v>
                </c:pt>
                <c:pt idx="12241">
                  <c:v>243.98</c:v>
                </c:pt>
                <c:pt idx="12242">
                  <c:v>319.58999999999997</c:v>
                </c:pt>
                <c:pt idx="12243">
                  <c:v>199.1</c:v>
                </c:pt>
                <c:pt idx="12244">
                  <c:v>256.27999999999997</c:v>
                </c:pt>
                <c:pt idx="12245">
                  <c:v>259.47000000000003</c:v>
                </c:pt>
                <c:pt idx="12246">
                  <c:v>219.82</c:v>
                </c:pt>
                <c:pt idx="12247">
                  <c:v>222.4</c:v>
                </c:pt>
                <c:pt idx="12248">
                  <c:v>227</c:v>
                </c:pt>
                <c:pt idx="12249">
                  <c:v>280.75</c:v>
                </c:pt>
                <c:pt idx="12250">
                  <c:v>1375.68</c:v>
                </c:pt>
                <c:pt idx="12251">
                  <c:v>1333.91</c:v>
                </c:pt>
                <c:pt idx="12252">
                  <c:v>1728.24</c:v>
                </c:pt>
                <c:pt idx="12253">
                  <c:v>1090.78</c:v>
                </c:pt>
                <c:pt idx="12254">
                  <c:v>957.65</c:v>
                </c:pt>
                <c:pt idx="12255">
                  <c:v>672.89</c:v>
                </c:pt>
                <c:pt idx="12256">
                  <c:v>640.12</c:v>
                </c:pt>
                <c:pt idx="12257">
                  <c:v>468.62</c:v>
                </c:pt>
                <c:pt idx="12258">
                  <c:v>337.01</c:v>
                </c:pt>
                <c:pt idx="12259">
                  <c:v>271.31</c:v>
                </c:pt>
                <c:pt idx="12260">
                  <c:v>282.48</c:v>
                </c:pt>
                <c:pt idx="12261">
                  <c:v>339.49</c:v>
                </c:pt>
                <c:pt idx="12262">
                  <c:v>263.86</c:v>
                </c:pt>
                <c:pt idx="12263">
                  <c:v>274.43</c:v>
                </c:pt>
                <c:pt idx="12264">
                  <c:v>453.91</c:v>
                </c:pt>
                <c:pt idx="12265">
                  <c:v>838.04</c:v>
                </c:pt>
                <c:pt idx="12266">
                  <c:v>670.35</c:v>
                </c:pt>
                <c:pt idx="12267">
                  <c:v>524.77</c:v>
                </c:pt>
                <c:pt idx="12268">
                  <c:v>344.66</c:v>
                </c:pt>
                <c:pt idx="12269">
                  <c:v>208.29</c:v>
                </c:pt>
                <c:pt idx="12270">
                  <c:v>240.93</c:v>
                </c:pt>
                <c:pt idx="12271">
                  <c:v>510.46</c:v>
                </c:pt>
                <c:pt idx="12272">
                  <c:v>760.75</c:v>
                </c:pt>
                <c:pt idx="12273">
                  <c:v>221.01</c:v>
                </c:pt>
                <c:pt idx="12274">
                  <c:v>190.97</c:v>
                </c:pt>
                <c:pt idx="12275">
                  <c:v>238.71</c:v>
                </c:pt>
                <c:pt idx="12276">
                  <c:v>236.35</c:v>
                </c:pt>
                <c:pt idx="12277">
                  <c:v>261.39</c:v>
                </c:pt>
                <c:pt idx="12278">
                  <c:v>262.14999999999998</c:v>
                </c:pt>
                <c:pt idx="12279">
                  <c:v>208.28</c:v>
                </c:pt>
                <c:pt idx="12280">
                  <c:v>259.35000000000002</c:v>
                </c:pt>
                <c:pt idx="12281">
                  <c:v>163.99</c:v>
                </c:pt>
                <c:pt idx="12282">
                  <c:v>220.1</c:v>
                </c:pt>
                <c:pt idx="12283">
                  <c:v>193.06</c:v>
                </c:pt>
                <c:pt idx="12284">
                  <c:v>220.88</c:v>
                </c:pt>
                <c:pt idx="12285">
                  <c:v>192.89</c:v>
                </c:pt>
                <c:pt idx="12286">
                  <c:v>233.63</c:v>
                </c:pt>
                <c:pt idx="12287">
                  <c:v>231.43</c:v>
                </c:pt>
                <c:pt idx="12288">
                  <c:v>234.24</c:v>
                </c:pt>
                <c:pt idx="12289">
                  <c:v>219.37</c:v>
                </c:pt>
                <c:pt idx="12290">
                  <c:v>221.34</c:v>
                </c:pt>
                <c:pt idx="12291">
                  <c:v>226.79</c:v>
                </c:pt>
                <c:pt idx="12292">
                  <c:v>280.47000000000003</c:v>
                </c:pt>
                <c:pt idx="12293">
                  <c:v>282.24</c:v>
                </c:pt>
                <c:pt idx="12294">
                  <c:v>254.34</c:v>
                </c:pt>
                <c:pt idx="12295">
                  <c:v>358.53</c:v>
                </c:pt>
                <c:pt idx="12296">
                  <c:v>459.98</c:v>
                </c:pt>
                <c:pt idx="12297">
                  <c:v>699.3</c:v>
                </c:pt>
                <c:pt idx="12298">
                  <c:v>500.28</c:v>
                </c:pt>
                <c:pt idx="12299">
                  <c:v>188.6</c:v>
                </c:pt>
                <c:pt idx="12300">
                  <c:v>272.17</c:v>
                </c:pt>
                <c:pt idx="12301">
                  <c:v>147.36000000000001</c:v>
                </c:pt>
                <c:pt idx="12302">
                  <c:v>126.32</c:v>
                </c:pt>
                <c:pt idx="12303">
                  <c:v>185.58</c:v>
                </c:pt>
                <c:pt idx="12304">
                  <c:v>174.18</c:v>
                </c:pt>
                <c:pt idx="12305">
                  <c:v>200.72</c:v>
                </c:pt>
                <c:pt idx="12306">
                  <c:v>193.15</c:v>
                </c:pt>
                <c:pt idx="12307">
                  <c:v>211.11</c:v>
                </c:pt>
                <c:pt idx="12308">
                  <c:v>193.51</c:v>
                </c:pt>
                <c:pt idx="12309">
                  <c:v>190.21</c:v>
                </c:pt>
                <c:pt idx="12310">
                  <c:v>195.91</c:v>
                </c:pt>
                <c:pt idx="12311">
                  <c:v>204.02</c:v>
                </c:pt>
                <c:pt idx="12312">
                  <c:v>178.65</c:v>
                </c:pt>
                <c:pt idx="12313">
                  <c:v>684.08</c:v>
                </c:pt>
                <c:pt idx="12314">
                  <c:v>653.35</c:v>
                </c:pt>
                <c:pt idx="12315">
                  <c:v>467.49</c:v>
                </c:pt>
                <c:pt idx="12316">
                  <c:v>425.28</c:v>
                </c:pt>
                <c:pt idx="12317">
                  <c:v>295.33999999999997</c:v>
                </c:pt>
                <c:pt idx="12318">
                  <c:v>285.52999999999997</c:v>
                </c:pt>
                <c:pt idx="12319">
                  <c:v>192.47</c:v>
                </c:pt>
                <c:pt idx="12320">
                  <c:v>242.78</c:v>
                </c:pt>
                <c:pt idx="12321">
                  <c:v>257.91000000000003</c:v>
                </c:pt>
                <c:pt idx="12322">
                  <c:v>236.85</c:v>
                </c:pt>
                <c:pt idx="12323">
                  <c:v>204.78</c:v>
                </c:pt>
                <c:pt idx="12324">
                  <c:v>224.17</c:v>
                </c:pt>
                <c:pt idx="12325">
                  <c:v>284.48</c:v>
                </c:pt>
                <c:pt idx="12326">
                  <c:v>187.52</c:v>
                </c:pt>
                <c:pt idx="12327">
                  <c:v>97.48</c:v>
                </c:pt>
                <c:pt idx="12328">
                  <c:v>165.03</c:v>
                </c:pt>
                <c:pt idx="12329">
                  <c:v>131.81</c:v>
                </c:pt>
                <c:pt idx="12330">
                  <c:v>113.23</c:v>
                </c:pt>
                <c:pt idx="12331">
                  <c:v>114.61</c:v>
                </c:pt>
                <c:pt idx="12332">
                  <c:v>120.05</c:v>
                </c:pt>
                <c:pt idx="12333">
                  <c:v>141.51</c:v>
                </c:pt>
                <c:pt idx="12334">
                  <c:v>242.24</c:v>
                </c:pt>
                <c:pt idx="12335">
                  <c:v>205.3</c:v>
                </c:pt>
                <c:pt idx="12336">
                  <c:v>240.27</c:v>
                </c:pt>
                <c:pt idx="12337">
                  <c:v>181.45</c:v>
                </c:pt>
                <c:pt idx="12338">
                  <c:v>478.69</c:v>
                </c:pt>
                <c:pt idx="12339">
                  <c:v>578.94000000000005</c:v>
                </c:pt>
                <c:pt idx="12340">
                  <c:v>581.74</c:v>
                </c:pt>
                <c:pt idx="12341">
                  <c:v>444.68</c:v>
                </c:pt>
                <c:pt idx="12342">
                  <c:v>280.07</c:v>
                </c:pt>
                <c:pt idx="12343">
                  <c:v>335.95</c:v>
                </c:pt>
                <c:pt idx="12344">
                  <c:v>254.85</c:v>
                </c:pt>
                <c:pt idx="12345">
                  <c:v>510.96</c:v>
                </c:pt>
                <c:pt idx="12346">
                  <c:v>255.79</c:v>
                </c:pt>
                <c:pt idx="12347">
                  <c:v>357.68</c:v>
                </c:pt>
                <c:pt idx="12348">
                  <c:v>315.33999999999997</c:v>
                </c:pt>
                <c:pt idx="12349">
                  <c:v>310.77999999999997</c:v>
                </c:pt>
                <c:pt idx="12350">
                  <c:v>251.24</c:v>
                </c:pt>
                <c:pt idx="12351">
                  <c:v>258.88</c:v>
                </c:pt>
                <c:pt idx="12352">
                  <c:v>233.79</c:v>
                </c:pt>
                <c:pt idx="12353">
                  <c:v>361.07</c:v>
                </c:pt>
                <c:pt idx="12354">
                  <c:v>294.19</c:v>
                </c:pt>
                <c:pt idx="12355">
                  <c:v>220.43</c:v>
                </c:pt>
                <c:pt idx="12356">
                  <c:v>273.20999999999998</c:v>
                </c:pt>
                <c:pt idx="12357">
                  <c:v>316.75</c:v>
                </c:pt>
                <c:pt idx="12358">
                  <c:v>189.78</c:v>
                </c:pt>
                <c:pt idx="12359">
                  <c:v>184.24</c:v>
                </c:pt>
                <c:pt idx="12360">
                  <c:v>173.7</c:v>
                </c:pt>
                <c:pt idx="12361">
                  <c:v>132.27000000000001</c:v>
                </c:pt>
                <c:pt idx="12362">
                  <c:v>135.02000000000001</c:v>
                </c:pt>
                <c:pt idx="12363">
                  <c:v>118.63</c:v>
                </c:pt>
                <c:pt idx="12364">
                  <c:v>90.72</c:v>
                </c:pt>
                <c:pt idx="12365">
                  <c:v>107.18</c:v>
                </c:pt>
                <c:pt idx="12366">
                  <c:v>71.19</c:v>
                </c:pt>
                <c:pt idx="12367">
                  <c:v>69.81</c:v>
                </c:pt>
                <c:pt idx="12368">
                  <c:v>79.760000000000005</c:v>
                </c:pt>
                <c:pt idx="12369">
                  <c:v>144.13</c:v>
                </c:pt>
                <c:pt idx="12370">
                  <c:v>138.03</c:v>
                </c:pt>
                <c:pt idx="12371">
                  <c:v>130.09</c:v>
                </c:pt>
                <c:pt idx="12372">
                  <c:v>116.32</c:v>
                </c:pt>
                <c:pt idx="12373">
                  <c:v>137.22999999999999</c:v>
                </c:pt>
                <c:pt idx="12374">
                  <c:v>340.54</c:v>
                </c:pt>
                <c:pt idx="12375">
                  <c:v>442.52</c:v>
                </c:pt>
                <c:pt idx="12376">
                  <c:v>203.55</c:v>
                </c:pt>
                <c:pt idx="12377">
                  <c:v>187.35</c:v>
                </c:pt>
                <c:pt idx="12378">
                  <c:v>192.43</c:v>
                </c:pt>
                <c:pt idx="12379">
                  <c:v>170.06</c:v>
                </c:pt>
                <c:pt idx="12380">
                  <c:v>209.68</c:v>
                </c:pt>
                <c:pt idx="12381">
                  <c:v>146.27000000000001</c:v>
                </c:pt>
                <c:pt idx="12382">
                  <c:v>161.63</c:v>
                </c:pt>
                <c:pt idx="12383">
                  <c:v>140.26</c:v>
                </c:pt>
                <c:pt idx="12384">
                  <c:v>131.43</c:v>
                </c:pt>
                <c:pt idx="12385">
                  <c:v>101.69</c:v>
                </c:pt>
                <c:pt idx="12386">
                  <c:v>72.78</c:v>
                </c:pt>
                <c:pt idx="12387">
                  <c:v>111.26</c:v>
                </c:pt>
                <c:pt idx="12388">
                  <c:v>135.36000000000001</c:v>
                </c:pt>
                <c:pt idx="12389">
                  <c:v>123.11</c:v>
                </c:pt>
                <c:pt idx="12390">
                  <c:v>170.69</c:v>
                </c:pt>
                <c:pt idx="12391">
                  <c:v>199.74</c:v>
                </c:pt>
                <c:pt idx="12392">
                  <c:v>90.66</c:v>
                </c:pt>
                <c:pt idx="12393">
                  <c:v>36.340000000000003</c:v>
                </c:pt>
                <c:pt idx="12394">
                  <c:v>52.76</c:v>
                </c:pt>
                <c:pt idx="12395">
                  <c:v>64.66</c:v>
                </c:pt>
                <c:pt idx="12396">
                  <c:v>35.619999999999997</c:v>
                </c:pt>
                <c:pt idx="12397">
                  <c:v>67.19</c:v>
                </c:pt>
                <c:pt idx="12398">
                  <c:v>41.56</c:v>
                </c:pt>
                <c:pt idx="12399">
                  <c:v>35.619999999999997</c:v>
                </c:pt>
                <c:pt idx="12400">
                  <c:v>57.39</c:v>
                </c:pt>
                <c:pt idx="12401">
                  <c:v>72.98</c:v>
                </c:pt>
                <c:pt idx="12402">
                  <c:v>101.4</c:v>
                </c:pt>
                <c:pt idx="12403">
                  <c:v>98.65</c:v>
                </c:pt>
                <c:pt idx="12404">
                  <c:v>84.74</c:v>
                </c:pt>
                <c:pt idx="12405">
                  <c:v>66.33</c:v>
                </c:pt>
                <c:pt idx="12406">
                  <c:v>66.400000000000006</c:v>
                </c:pt>
                <c:pt idx="12407">
                  <c:v>23.12</c:v>
                </c:pt>
                <c:pt idx="12408">
                  <c:v>29.36</c:v>
                </c:pt>
                <c:pt idx="12409">
                  <c:v>69.97</c:v>
                </c:pt>
                <c:pt idx="12410">
                  <c:v>71.989999999999995</c:v>
                </c:pt>
                <c:pt idx="12411">
                  <c:v>226.93</c:v>
                </c:pt>
                <c:pt idx="12412">
                  <c:v>31.37</c:v>
                </c:pt>
                <c:pt idx="12413">
                  <c:v>42.05</c:v>
                </c:pt>
                <c:pt idx="12414">
                  <c:v>26.07</c:v>
                </c:pt>
                <c:pt idx="12415">
                  <c:v>32.26</c:v>
                </c:pt>
                <c:pt idx="12416">
                  <c:v>22.61</c:v>
                </c:pt>
                <c:pt idx="12417">
                  <c:v>23.61</c:v>
                </c:pt>
                <c:pt idx="12418">
                  <c:v>23.05</c:v>
                </c:pt>
                <c:pt idx="12419">
                  <c:v>26.95</c:v>
                </c:pt>
                <c:pt idx="12420">
                  <c:v>27.11</c:v>
                </c:pt>
                <c:pt idx="12421">
                  <c:v>33.229999999999997</c:v>
                </c:pt>
                <c:pt idx="12422">
                  <c:v>47.1</c:v>
                </c:pt>
                <c:pt idx="12423">
                  <c:v>41.19</c:v>
                </c:pt>
                <c:pt idx="12424">
                  <c:v>39.82</c:v>
                </c:pt>
                <c:pt idx="12425">
                  <c:v>31.38</c:v>
                </c:pt>
                <c:pt idx="12426">
                  <c:v>27.84</c:v>
                </c:pt>
                <c:pt idx="12427">
                  <c:v>30.38</c:v>
                </c:pt>
                <c:pt idx="12428">
                  <c:v>32.4</c:v>
                </c:pt>
                <c:pt idx="12429">
                  <c:v>23.26</c:v>
                </c:pt>
                <c:pt idx="12430">
                  <c:v>21.8</c:v>
                </c:pt>
                <c:pt idx="12431">
                  <c:v>25.24</c:v>
                </c:pt>
                <c:pt idx="12432">
                  <c:v>29.77</c:v>
                </c:pt>
                <c:pt idx="12433">
                  <c:v>25.95</c:v>
                </c:pt>
                <c:pt idx="12434">
                  <c:v>32.61</c:v>
                </c:pt>
                <c:pt idx="12435">
                  <c:v>24.61</c:v>
                </c:pt>
                <c:pt idx="12436">
                  <c:v>20.68</c:v>
                </c:pt>
                <c:pt idx="12437">
                  <c:v>32.64</c:v>
                </c:pt>
                <c:pt idx="12438">
                  <c:v>36.590000000000003</c:v>
                </c:pt>
                <c:pt idx="12439">
                  <c:v>28.21</c:v>
                </c:pt>
                <c:pt idx="12440">
                  <c:v>28.69</c:v>
                </c:pt>
                <c:pt idx="12441">
                  <c:v>31.64</c:v>
                </c:pt>
                <c:pt idx="12442">
                  <c:v>24.27</c:v>
                </c:pt>
                <c:pt idx="12443">
                  <c:v>26.18</c:v>
                </c:pt>
                <c:pt idx="12444">
                  <c:v>27.47</c:v>
                </c:pt>
                <c:pt idx="12445">
                  <c:v>25.3</c:v>
                </c:pt>
                <c:pt idx="12446">
                  <c:v>37.630000000000003</c:v>
                </c:pt>
                <c:pt idx="12447">
                  <c:v>34.61</c:v>
                </c:pt>
                <c:pt idx="12448">
                  <c:v>31.59</c:v>
                </c:pt>
                <c:pt idx="12449">
                  <c:v>31.08</c:v>
                </c:pt>
                <c:pt idx="12450">
                  <c:v>33.17</c:v>
                </c:pt>
                <c:pt idx="12451">
                  <c:v>44.11</c:v>
                </c:pt>
                <c:pt idx="12452">
                  <c:v>64.400000000000006</c:v>
                </c:pt>
                <c:pt idx="12453">
                  <c:v>51.73</c:v>
                </c:pt>
                <c:pt idx="12454">
                  <c:v>50.26</c:v>
                </c:pt>
                <c:pt idx="12455">
                  <c:v>43.59</c:v>
                </c:pt>
                <c:pt idx="12456">
                  <c:v>53.65</c:v>
                </c:pt>
                <c:pt idx="12457">
                  <c:v>42.08</c:v>
                </c:pt>
                <c:pt idx="12458">
                  <c:v>39.36</c:v>
                </c:pt>
                <c:pt idx="12459">
                  <c:v>36.42</c:v>
                </c:pt>
                <c:pt idx="12460">
                  <c:v>38.11</c:v>
                </c:pt>
                <c:pt idx="12461">
                  <c:v>32.4</c:v>
                </c:pt>
                <c:pt idx="12462">
                  <c:v>29.88</c:v>
                </c:pt>
                <c:pt idx="12463">
                  <c:v>26.43</c:v>
                </c:pt>
                <c:pt idx="12464">
                  <c:v>31.86</c:v>
                </c:pt>
                <c:pt idx="12465">
                  <c:v>37.57</c:v>
                </c:pt>
                <c:pt idx="12466">
                  <c:v>73.77</c:v>
                </c:pt>
                <c:pt idx="12467">
                  <c:v>73.61</c:v>
                </c:pt>
                <c:pt idx="12468">
                  <c:v>60.97</c:v>
                </c:pt>
                <c:pt idx="12469">
                  <c:v>64.650000000000006</c:v>
                </c:pt>
                <c:pt idx="12470">
                  <c:v>57.12</c:v>
                </c:pt>
                <c:pt idx="12471">
                  <c:v>57.16</c:v>
                </c:pt>
                <c:pt idx="12472">
                  <c:v>42.48</c:v>
                </c:pt>
                <c:pt idx="12473">
                  <c:v>38.17</c:v>
                </c:pt>
                <c:pt idx="12474">
                  <c:v>5.46</c:v>
                </c:pt>
                <c:pt idx="12475">
                  <c:v>0</c:v>
                </c:pt>
                <c:pt idx="12476">
                  <c:v>0</c:v>
                </c:pt>
                <c:pt idx="12477">
                  <c:v>0</c:v>
                </c:pt>
                <c:pt idx="12478">
                  <c:v>0</c:v>
                </c:pt>
                <c:pt idx="12479">
                  <c:v>0</c:v>
                </c:pt>
                <c:pt idx="12480">
                  <c:v>0</c:v>
                </c:pt>
                <c:pt idx="12481">
                  <c:v>0</c:v>
                </c:pt>
                <c:pt idx="12482">
                  <c:v>201.09</c:v>
                </c:pt>
                <c:pt idx="12483">
                  <c:v>145.68</c:v>
                </c:pt>
                <c:pt idx="12484">
                  <c:v>81.52</c:v>
                </c:pt>
                <c:pt idx="12485">
                  <c:v>69.989999999999995</c:v>
                </c:pt>
                <c:pt idx="12486">
                  <c:v>83.93</c:v>
                </c:pt>
                <c:pt idx="12487">
                  <c:v>84.14</c:v>
                </c:pt>
                <c:pt idx="12488">
                  <c:v>71.69</c:v>
                </c:pt>
                <c:pt idx="12489">
                  <c:v>62.83</c:v>
                </c:pt>
                <c:pt idx="12490">
                  <c:v>52.81</c:v>
                </c:pt>
                <c:pt idx="12491">
                  <c:v>64.44</c:v>
                </c:pt>
                <c:pt idx="12492">
                  <c:v>57.71</c:v>
                </c:pt>
                <c:pt idx="12493">
                  <c:v>57.22</c:v>
                </c:pt>
                <c:pt idx="12494">
                  <c:v>52.72</c:v>
                </c:pt>
                <c:pt idx="12495">
                  <c:v>77.36</c:v>
                </c:pt>
                <c:pt idx="12496">
                  <c:v>91.67</c:v>
                </c:pt>
                <c:pt idx="12497">
                  <c:v>90.68</c:v>
                </c:pt>
                <c:pt idx="12498">
                  <c:v>143.01</c:v>
                </c:pt>
                <c:pt idx="12499">
                  <c:v>140.53</c:v>
                </c:pt>
                <c:pt idx="12500">
                  <c:v>37.909999999999997</c:v>
                </c:pt>
                <c:pt idx="12501">
                  <c:v>44.07</c:v>
                </c:pt>
                <c:pt idx="12502">
                  <c:v>61.14</c:v>
                </c:pt>
                <c:pt idx="12503">
                  <c:v>62.16</c:v>
                </c:pt>
                <c:pt idx="12504">
                  <c:v>92.29</c:v>
                </c:pt>
                <c:pt idx="12505">
                  <c:v>148.96</c:v>
                </c:pt>
                <c:pt idx="12506">
                  <c:v>87.23</c:v>
                </c:pt>
                <c:pt idx="12507">
                  <c:v>116.43</c:v>
                </c:pt>
                <c:pt idx="12508">
                  <c:v>102.93</c:v>
                </c:pt>
                <c:pt idx="12509">
                  <c:v>101.01</c:v>
                </c:pt>
                <c:pt idx="12510">
                  <c:v>72.17</c:v>
                </c:pt>
                <c:pt idx="12511">
                  <c:v>68.02</c:v>
                </c:pt>
                <c:pt idx="12512">
                  <c:v>82.96</c:v>
                </c:pt>
                <c:pt idx="12513">
                  <c:v>80.77</c:v>
                </c:pt>
                <c:pt idx="12514">
                  <c:v>76.47</c:v>
                </c:pt>
                <c:pt idx="12515">
                  <c:v>90.3</c:v>
                </c:pt>
                <c:pt idx="12516">
                  <c:v>97.62</c:v>
                </c:pt>
                <c:pt idx="12517">
                  <c:v>121.25</c:v>
                </c:pt>
                <c:pt idx="12518">
                  <c:v>101.49</c:v>
                </c:pt>
                <c:pt idx="12519">
                  <c:v>101.8</c:v>
                </c:pt>
                <c:pt idx="12520">
                  <c:v>115.56</c:v>
                </c:pt>
                <c:pt idx="12521">
                  <c:v>120.59</c:v>
                </c:pt>
                <c:pt idx="12522">
                  <c:v>124.27</c:v>
                </c:pt>
                <c:pt idx="12523">
                  <c:v>123.12</c:v>
                </c:pt>
                <c:pt idx="12524">
                  <c:v>109.48</c:v>
                </c:pt>
                <c:pt idx="12525">
                  <c:v>99.36</c:v>
                </c:pt>
                <c:pt idx="12526">
                  <c:v>102.96</c:v>
                </c:pt>
                <c:pt idx="12527">
                  <c:v>96.13</c:v>
                </c:pt>
                <c:pt idx="12528">
                  <c:v>122.51</c:v>
                </c:pt>
                <c:pt idx="12529">
                  <c:v>126.04</c:v>
                </c:pt>
                <c:pt idx="12530">
                  <c:v>91.64</c:v>
                </c:pt>
                <c:pt idx="12531">
                  <c:v>159.88</c:v>
                </c:pt>
                <c:pt idx="12532">
                  <c:v>604.73</c:v>
                </c:pt>
                <c:pt idx="12533">
                  <c:v>129.87</c:v>
                </c:pt>
                <c:pt idx="12534">
                  <c:v>187.14</c:v>
                </c:pt>
                <c:pt idx="12535">
                  <c:v>130.85</c:v>
                </c:pt>
                <c:pt idx="12536">
                  <c:v>108.87</c:v>
                </c:pt>
                <c:pt idx="12537">
                  <c:v>86.26</c:v>
                </c:pt>
                <c:pt idx="12538">
                  <c:v>141.12</c:v>
                </c:pt>
                <c:pt idx="12539">
                  <c:v>163.18</c:v>
                </c:pt>
                <c:pt idx="12540">
                  <c:v>151.36000000000001</c:v>
                </c:pt>
                <c:pt idx="12541">
                  <c:v>129.16</c:v>
                </c:pt>
                <c:pt idx="12542">
                  <c:v>52.22</c:v>
                </c:pt>
                <c:pt idx="12543">
                  <c:v>50.87</c:v>
                </c:pt>
                <c:pt idx="12544">
                  <c:v>61.46</c:v>
                </c:pt>
                <c:pt idx="12545">
                  <c:v>34.17</c:v>
                </c:pt>
                <c:pt idx="12546">
                  <c:v>37.14</c:v>
                </c:pt>
                <c:pt idx="12547">
                  <c:v>39.92</c:v>
                </c:pt>
                <c:pt idx="12548">
                  <c:v>46.01</c:v>
                </c:pt>
                <c:pt idx="12549">
                  <c:v>36.58</c:v>
                </c:pt>
                <c:pt idx="12550">
                  <c:v>37.54</c:v>
                </c:pt>
                <c:pt idx="12551">
                  <c:v>32.19</c:v>
                </c:pt>
                <c:pt idx="12552">
                  <c:v>31.82</c:v>
                </c:pt>
                <c:pt idx="12553">
                  <c:v>30.05</c:v>
                </c:pt>
                <c:pt idx="12554">
                  <c:v>31.72</c:v>
                </c:pt>
                <c:pt idx="12555">
                  <c:v>37.130000000000003</c:v>
                </c:pt>
                <c:pt idx="12556">
                  <c:v>34.75</c:v>
                </c:pt>
                <c:pt idx="12557">
                  <c:v>30.97</c:v>
                </c:pt>
                <c:pt idx="12558">
                  <c:v>26.73</c:v>
                </c:pt>
                <c:pt idx="12559">
                  <c:v>24.39</c:v>
                </c:pt>
                <c:pt idx="12560">
                  <c:v>26.93</c:v>
                </c:pt>
                <c:pt idx="12561">
                  <c:v>25.66</c:v>
                </c:pt>
                <c:pt idx="12562">
                  <c:v>22.63</c:v>
                </c:pt>
                <c:pt idx="12563">
                  <c:v>21.27</c:v>
                </c:pt>
                <c:pt idx="12564">
                  <c:v>24.33</c:v>
                </c:pt>
                <c:pt idx="12565">
                  <c:v>13.45</c:v>
                </c:pt>
                <c:pt idx="12566">
                  <c:v>26.88</c:v>
                </c:pt>
                <c:pt idx="12567">
                  <c:v>18.97</c:v>
                </c:pt>
                <c:pt idx="12568">
                  <c:v>16.61</c:v>
                </c:pt>
                <c:pt idx="12569">
                  <c:v>20.39</c:v>
                </c:pt>
                <c:pt idx="12570">
                  <c:v>36.92</c:v>
                </c:pt>
                <c:pt idx="12571">
                  <c:v>46.14</c:v>
                </c:pt>
                <c:pt idx="12572">
                  <c:v>42.8</c:v>
                </c:pt>
                <c:pt idx="12573">
                  <c:v>31.44</c:v>
                </c:pt>
                <c:pt idx="12574">
                  <c:v>21.02</c:v>
                </c:pt>
                <c:pt idx="12575">
                  <c:v>38.79</c:v>
                </c:pt>
                <c:pt idx="12576">
                  <c:v>37.299999999999997</c:v>
                </c:pt>
                <c:pt idx="12577">
                  <c:v>112.04</c:v>
                </c:pt>
                <c:pt idx="12578">
                  <c:v>167.01</c:v>
                </c:pt>
                <c:pt idx="12579">
                  <c:v>70.510000000000005</c:v>
                </c:pt>
                <c:pt idx="12580">
                  <c:v>53.26</c:v>
                </c:pt>
                <c:pt idx="12581">
                  <c:v>44.88</c:v>
                </c:pt>
                <c:pt idx="12582">
                  <c:v>18.670000000000002</c:v>
                </c:pt>
                <c:pt idx="12583">
                  <c:v>16.86</c:v>
                </c:pt>
                <c:pt idx="12584">
                  <c:v>17.61</c:v>
                </c:pt>
                <c:pt idx="12585">
                  <c:v>12.5</c:v>
                </c:pt>
                <c:pt idx="12586">
                  <c:v>6.6</c:v>
                </c:pt>
                <c:pt idx="12587">
                  <c:v>5.3</c:v>
                </c:pt>
                <c:pt idx="12588">
                  <c:v>2.5099999999999998</c:v>
                </c:pt>
                <c:pt idx="12589">
                  <c:v>0</c:v>
                </c:pt>
                <c:pt idx="12590">
                  <c:v>0</c:v>
                </c:pt>
                <c:pt idx="12591">
                  <c:v>0</c:v>
                </c:pt>
                <c:pt idx="12592">
                  <c:v>0</c:v>
                </c:pt>
                <c:pt idx="12593">
                  <c:v>0</c:v>
                </c:pt>
                <c:pt idx="12594">
                  <c:v>0</c:v>
                </c:pt>
                <c:pt idx="12595">
                  <c:v>0</c:v>
                </c:pt>
                <c:pt idx="12596">
                  <c:v>0</c:v>
                </c:pt>
                <c:pt idx="12597">
                  <c:v>0</c:v>
                </c:pt>
                <c:pt idx="12598">
                  <c:v>0</c:v>
                </c:pt>
                <c:pt idx="12599">
                  <c:v>0</c:v>
                </c:pt>
                <c:pt idx="12600">
                  <c:v>0</c:v>
                </c:pt>
                <c:pt idx="12601">
                  <c:v>0</c:v>
                </c:pt>
                <c:pt idx="12602">
                  <c:v>0</c:v>
                </c:pt>
                <c:pt idx="12603">
                  <c:v>0</c:v>
                </c:pt>
                <c:pt idx="12604">
                  <c:v>0</c:v>
                </c:pt>
                <c:pt idx="12605">
                  <c:v>0</c:v>
                </c:pt>
                <c:pt idx="12606">
                  <c:v>0</c:v>
                </c:pt>
                <c:pt idx="12607">
                  <c:v>1.84</c:v>
                </c:pt>
                <c:pt idx="12608">
                  <c:v>2.23</c:v>
                </c:pt>
                <c:pt idx="12609">
                  <c:v>6.42</c:v>
                </c:pt>
                <c:pt idx="12610">
                  <c:v>6.98</c:v>
                </c:pt>
                <c:pt idx="12611">
                  <c:v>11.42</c:v>
                </c:pt>
                <c:pt idx="12612">
                  <c:v>15.22</c:v>
                </c:pt>
                <c:pt idx="12613">
                  <c:v>17.170000000000002</c:v>
                </c:pt>
                <c:pt idx="12614">
                  <c:v>35.69</c:v>
                </c:pt>
                <c:pt idx="12615">
                  <c:v>69.569999999999993</c:v>
                </c:pt>
                <c:pt idx="12616">
                  <c:v>53.8</c:v>
                </c:pt>
                <c:pt idx="12617">
                  <c:v>57.07</c:v>
                </c:pt>
                <c:pt idx="12618">
                  <c:v>39.909999999999997</c:v>
                </c:pt>
                <c:pt idx="12619">
                  <c:v>36.69</c:v>
                </c:pt>
                <c:pt idx="12620">
                  <c:v>27.33</c:v>
                </c:pt>
                <c:pt idx="12621">
                  <c:v>100.86</c:v>
                </c:pt>
                <c:pt idx="12622">
                  <c:v>68.849999999999994</c:v>
                </c:pt>
                <c:pt idx="12623">
                  <c:v>67.06</c:v>
                </c:pt>
                <c:pt idx="12624">
                  <c:v>59.96</c:v>
                </c:pt>
                <c:pt idx="12625">
                  <c:v>70.61</c:v>
                </c:pt>
                <c:pt idx="12626">
                  <c:v>52.37</c:v>
                </c:pt>
                <c:pt idx="12627">
                  <c:v>84.77</c:v>
                </c:pt>
                <c:pt idx="12628">
                  <c:v>156.56</c:v>
                </c:pt>
                <c:pt idx="12629">
                  <c:v>147.72</c:v>
                </c:pt>
                <c:pt idx="12630">
                  <c:v>136.25</c:v>
                </c:pt>
                <c:pt idx="12631">
                  <c:v>142.33000000000001</c:v>
                </c:pt>
                <c:pt idx="12632">
                  <c:v>135.07</c:v>
                </c:pt>
                <c:pt idx="12633">
                  <c:v>164.89</c:v>
                </c:pt>
                <c:pt idx="12634">
                  <c:v>198.76</c:v>
                </c:pt>
                <c:pt idx="12635">
                  <c:v>170.52</c:v>
                </c:pt>
                <c:pt idx="12636">
                  <c:v>191.56</c:v>
                </c:pt>
                <c:pt idx="12637">
                  <c:v>175.94</c:v>
                </c:pt>
                <c:pt idx="12638">
                  <c:v>217.75</c:v>
                </c:pt>
                <c:pt idx="12639">
                  <c:v>211.12</c:v>
                </c:pt>
                <c:pt idx="12640">
                  <c:v>214.57</c:v>
                </c:pt>
                <c:pt idx="12641">
                  <c:v>239.68</c:v>
                </c:pt>
                <c:pt idx="12642">
                  <c:v>174.55</c:v>
                </c:pt>
                <c:pt idx="12643">
                  <c:v>243.11</c:v>
                </c:pt>
                <c:pt idx="12644">
                  <c:v>213.75</c:v>
                </c:pt>
                <c:pt idx="12645">
                  <c:v>249.33</c:v>
                </c:pt>
                <c:pt idx="12646">
                  <c:v>388.86</c:v>
                </c:pt>
                <c:pt idx="12647">
                  <c:v>417.36</c:v>
                </c:pt>
                <c:pt idx="12648">
                  <c:v>9.7100000000000009</c:v>
                </c:pt>
                <c:pt idx="12649">
                  <c:v>13.71</c:v>
                </c:pt>
                <c:pt idx="12650">
                  <c:v>18.07</c:v>
                </c:pt>
                <c:pt idx="12651">
                  <c:v>23.12</c:v>
                </c:pt>
                <c:pt idx="12652">
                  <c:v>28.31</c:v>
                </c:pt>
                <c:pt idx="12653">
                  <c:v>30.28</c:v>
                </c:pt>
                <c:pt idx="12654">
                  <c:v>41.16</c:v>
                </c:pt>
                <c:pt idx="12655">
                  <c:v>71.23</c:v>
                </c:pt>
                <c:pt idx="12656">
                  <c:v>65.59</c:v>
                </c:pt>
                <c:pt idx="12657">
                  <c:v>38.299999999999997</c:v>
                </c:pt>
                <c:pt idx="12658">
                  <c:v>43.95</c:v>
                </c:pt>
                <c:pt idx="12659">
                  <c:v>46.49</c:v>
                </c:pt>
                <c:pt idx="12660">
                  <c:v>63.83</c:v>
                </c:pt>
                <c:pt idx="12661">
                  <c:v>58.62</c:v>
                </c:pt>
                <c:pt idx="12662">
                  <c:v>62.88</c:v>
                </c:pt>
                <c:pt idx="12663">
                  <c:v>37.880000000000003</c:v>
                </c:pt>
                <c:pt idx="12664">
                  <c:v>72.16</c:v>
                </c:pt>
                <c:pt idx="12665">
                  <c:v>61.65</c:v>
                </c:pt>
                <c:pt idx="12666">
                  <c:v>92.17</c:v>
                </c:pt>
                <c:pt idx="12667">
                  <c:v>65.540000000000006</c:v>
                </c:pt>
                <c:pt idx="12668">
                  <c:v>46.24</c:v>
                </c:pt>
                <c:pt idx="12669">
                  <c:v>55.68</c:v>
                </c:pt>
                <c:pt idx="12670">
                  <c:v>83.23</c:v>
                </c:pt>
                <c:pt idx="12671">
                  <c:v>86.32</c:v>
                </c:pt>
                <c:pt idx="12672">
                  <c:v>76.45</c:v>
                </c:pt>
                <c:pt idx="12673">
                  <c:v>45.36</c:v>
                </c:pt>
                <c:pt idx="12674">
                  <c:v>64.11</c:v>
                </c:pt>
                <c:pt idx="12675">
                  <c:v>53.62</c:v>
                </c:pt>
                <c:pt idx="12676">
                  <c:v>56.04</c:v>
                </c:pt>
                <c:pt idx="12677">
                  <c:v>76.92</c:v>
                </c:pt>
                <c:pt idx="12678">
                  <c:v>108.25</c:v>
                </c:pt>
                <c:pt idx="12679">
                  <c:v>53.14</c:v>
                </c:pt>
                <c:pt idx="12680">
                  <c:v>51.83</c:v>
                </c:pt>
                <c:pt idx="12681">
                  <c:v>77.98</c:v>
                </c:pt>
                <c:pt idx="12682">
                  <c:v>222.97</c:v>
                </c:pt>
                <c:pt idx="12683">
                  <c:v>208.27</c:v>
                </c:pt>
                <c:pt idx="12684">
                  <c:v>90.69</c:v>
                </c:pt>
                <c:pt idx="12685">
                  <c:v>71.040000000000006</c:v>
                </c:pt>
                <c:pt idx="12686">
                  <c:v>111.03</c:v>
                </c:pt>
                <c:pt idx="12687">
                  <c:v>100.69</c:v>
                </c:pt>
                <c:pt idx="12688">
                  <c:v>123.69</c:v>
                </c:pt>
                <c:pt idx="12689">
                  <c:v>72.87</c:v>
                </c:pt>
                <c:pt idx="12690">
                  <c:v>151.04</c:v>
                </c:pt>
                <c:pt idx="12691">
                  <c:v>347.34</c:v>
                </c:pt>
                <c:pt idx="12692">
                  <c:v>322.98</c:v>
                </c:pt>
                <c:pt idx="12693">
                  <c:v>278.19</c:v>
                </c:pt>
                <c:pt idx="12694">
                  <c:v>366.14</c:v>
                </c:pt>
                <c:pt idx="12695">
                  <c:v>539.74</c:v>
                </c:pt>
                <c:pt idx="12696">
                  <c:v>362.88</c:v>
                </c:pt>
                <c:pt idx="12697">
                  <c:v>343.41</c:v>
                </c:pt>
                <c:pt idx="12698">
                  <c:v>433.15</c:v>
                </c:pt>
                <c:pt idx="12699">
                  <c:v>415.55</c:v>
                </c:pt>
                <c:pt idx="12700">
                  <c:v>356.27</c:v>
                </c:pt>
                <c:pt idx="12701">
                  <c:v>131.71</c:v>
                </c:pt>
                <c:pt idx="12702">
                  <c:v>111.26</c:v>
                </c:pt>
                <c:pt idx="12703">
                  <c:v>109.01</c:v>
                </c:pt>
                <c:pt idx="12704">
                  <c:v>91.64</c:v>
                </c:pt>
                <c:pt idx="12705">
                  <c:v>130.9</c:v>
                </c:pt>
                <c:pt idx="12706">
                  <c:v>92.1</c:v>
                </c:pt>
                <c:pt idx="12707">
                  <c:v>100.11</c:v>
                </c:pt>
                <c:pt idx="12708">
                  <c:v>94.37</c:v>
                </c:pt>
                <c:pt idx="12709">
                  <c:v>88.38</c:v>
                </c:pt>
                <c:pt idx="12710">
                  <c:v>98.32</c:v>
                </c:pt>
                <c:pt idx="12711">
                  <c:v>83.87</c:v>
                </c:pt>
                <c:pt idx="12712">
                  <c:v>63.05</c:v>
                </c:pt>
                <c:pt idx="12713">
                  <c:v>56.47</c:v>
                </c:pt>
                <c:pt idx="12714">
                  <c:v>61.32</c:v>
                </c:pt>
                <c:pt idx="12715">
                  <c:v>142.43</c:v>
                </c:pt>
                <c:pt idx="12716">
                  <c:v>127.11</c:v>
                </c:pt>
                <c:pt idx="12717">
                  <c:v>98.97</c:v>
                </c:pt>
                <c:pt idx="12718">
                  <c:v>91.3</c:v>
                </c:pt>
                <c:pt idx="12719">
                  <c:v>103.55</c:v>
                </c:pt>
                <c:pt idx="12720">
                  <c:v>44.23</c:v>
                </c:pt>
                <c:pt idx="12721">
                  <c:v>60.47</c:v>
                </c:pt>
                <c:pt idx="12722">
                  <c:v>37.869999999999997</c:v>
                </c:pt>
                <c:pt idx="12723">
                  <c:v>61.44</c:v>
                </c:pt>
                <c:pt idx="12724">
                  <c:v>42.11</c:v>
                </c:pt>
                <c:pt idx="12725">
                  <c:v>53.23</c:v>
                </c:pt>
                <c:pt idx="12726">
                  <c:v>40.51</c:v>
                </c:pt>
                <c:pt idx="12727">
                  <c:v>51.22</c:v>
                </c:pt>
                <c:pt idx="12728">
                  <c:v>33.86</c:v>
                </c:pt>
                <c:pt idx="12729">
                  <c:v>27.61</c:v>
                </c:pt>
                <c:pt idx="12730">
                  <c:v>42.61</c:v>
                </c:pt>
                <c:pt idx="12731">
                  <c:v>77.91</c:v>
                </c:pt>
                <c:pt idx="12732">
                  <c:v>45.12</c:v>
                </c:pt>
                <c:pt idx="12733">
                  <c:v>177.71</c:v>
                </c:pt>
                <c:pt idx="12734">
                  <c:v>98.61</c:v>
                </c:pt>
                <c:pt idx="12735">
                  <c:v>421.62</c:v>
                </c:pt>
                <c:pt idx="12736">
                  <c:v>471.44</c:v>
                </c:pt>
                <c:pt idx="12737">
                  <c:v>322.85000000000002</c:v>
                </c:pt>
                <c:pt idx="12738">
                  <c:v>372.24</c:v>
                </c:pt>
                <c:pt idx="12739">
                  <c:v>304.54000000000002</c:v>
                </c:pt>
                <c:pt idx="12740">
                  <c:v>178.04</c:v>
                </c:pt>
                <c:pt idx="12741">
                  <c:v>168.09</c:v>
                </c:pt>
                <c:pt idx="12742">
                  <c:v>159.87</c:v>
                </c:pt>
                <c:pt idx="12743">
                  <c:v>190.02</c:v>
                </c:pt>
                <c:pt idx="12744">
                  <c:v>132.19999999999999</c:v>
                </c:pt>
                <c:pt idx="12745">
                  <c:v>186.55</c:v>
                </c:pt>
                <c:pt idx="12746">
                  <c:v>286.60000000000002</c:v>
                </c:pt>
                <c:pt idx="12747">
                  <c:v>185.05</c:v>
                </c:pt>
                <c:pt idx="12748">
                  <c:v>134.06</c:v>
                </c:pt>
                <c:pt idx="12749">
                  <c:v>109.83</c:v>
                </c:pt>
                <c:pt idx="12750">
                  <c:v>79.61</c:v>
                </c:pt>
                <c:pt idx="12751">
                  <c:v>73.400000000000006</c:v>
                </c:pt>
                <c:pt idx="12752">
                  <c:v>147.52000000000001</c:v>
                </c:pt>
                <c:pt idx="12753">
                  <c:v>171.72</c:v>
                </c:pt>
                <c:pt idx="12754">
                  <c:v>82.47</c:v>
                </c:pt>
                <c:pt idx="12755">
                  <c:v>78.3</c:v>
                </c:pt>
                <c:pt idx="12756">
                  <c:v>34.6</c:v>
                </c:pt>
                <c:pt idx="12757">
                  <c:v>329.11</c:v>
                </c:pt>
                <c:pt idx="12758">
                  <c:v>151.24</c:v>
                </c:pt>
                <c:pt idx="12759">
                  <c:v>257.89999999999998</c:v>
                </c:pt>
                <c:pt idx="12760">
                  <c:v>316.51</c:v>
                </c:pt>
                <c:pt idx="12761">
                  <c:v>146.38</c:v>
                </c:pt>
                <c:pt idx="12762">
                  <c:v>324.27</c:v>
                </c:pt>
                <c:pt idx="12763">
                  <c:v>307.54000000000002</c:v>
                </c:pt>
                <c:pt idx="12764">
                  <c:v>317.57</c:v>
                </c:pt>
                <c:pt idx="12765">
                  <c:v>266.63</c:v>
                </c:pt>
                <c:pt idx="12766">
                  <c:v>264.69</c:v>
                </c:pt>
                <c:pt idx="12767">
                  <c:v>305.83</c:v>
                </c:pt>
                <c:pt idx="12768">
                  <c:v>313.42</c:v>
                </c:pt>
                <c:pt idx="12769">
                  <c:v>309.18</c:v>
                </c:pt>
                <c:pt idx="12770">
                  <c:v>360.44</c:v>
                </c:pt>
                <c:pt idx="12771">
                  <c:v>267.37</c:v>
                </c:pt>
                <c:pt idx="12772">
                  <c:v>249.15</c:v>
                </c:pt>
                <c:pt idx="12773">
                  <c:v>238.53</c:v>
                </c:pt>
                <c:pt idx="12774">
                  <c:v>276.20999999999998</c:v>
                </c:pt>
                <c:pt idx="12775">
                  <c:v>410.63</c:v>
                </c:pt>
                <c:pt idx="12776">
                  <c:v>370.72</c:v>
                </c:pt>
                <c:pt idx="12777">
                  <c:v>430.53</c:v>
                </c:pt>
                <c:pt idx="12778">
                  <c:v>315.95999999999998</c:v>
                </c:pt>
                <c:pt idx="12779">
                  <c:v>206.37</c:v>
                </c:pt>
                <c:pt idx="12780">
                  <c:v>194.48</c:v>
                </c:pt>
                <c:pt idx="12781">
                  <c:v>209.5</c:v>
                </c:pt>
                <c:pt idx="12782">
                  <c:v>186.44</c:v>
                </c:pt>
                <c:pt idx="12783">
                  <c:v>329.37</c:v>
                </c:pt>
                <c:pt idx="12784">
                  <c:v>354.24</c:v>
                </c:pt>
                <c:pt idx="12785">
                  <c:v>348.08</c:v>
                </c:pt>
                <c:pt idx="12786">
                  <c:v>251.19</c:v>
                </c:pt>
                <c:pt idx="12787">
                  <c:v>270.8</c:v>
                </c:pt>
                <c:pt idx="12788">
                  <c:v>335.36</c:v>
                </c:pt>
                <c:pt idx="12789">
                  <c:v>348.64</c:v>
                </c:pt>
                <c:pt idx="12790">
                  <c:v>315.56</c:v>
                </c:pt>
                <c:pt idx="12791">
                  <c:v>346.81</c:v>
                </c:pt>
                <c:pt idx="12792">
                  <c:v>247.91</c:v>
                </c:pt>
                <c:pt idx="12793">
                  <c:v>367.08</c:v>
                </c:pt>
                <c:pt idx="12794">
                  <c:v>436.72</c:v>
                </c:pt>
                <c:pt idx="12795">
                  <c:v>505.6</c:v>
                </c:pt>
                <c:pt idx="12796">
                  <c:v>650.9</c:v>
                </c:pt>
                <c:pt idx="12797">
                  <c:v>519.44000000000005</c:v>
                </c:pt>
                <c:pt idx="12798">
                  <c:v>346.57</c:v>
                </c:pt>
                <c:pt idx="12799">
                  <c:v>283.88</c:v>
                </c:pt>
                <c:pt idx="12800">
                  <c:v>248.87</c:v>
                </c:pt>
                <c:pt idx="12801">
                  <c:v>299.61</c:v>
                </c:pt>
                <c:pt idx="12802">
                  <c:v>234.36</c:v>
                </c:pt>
                <c:pt idx="12803">
                  <c:v>251.62</c:v>
                </c:pt>
                <c:pt idx="12804">
                  <c:v>215.29</c:v>
                </c:pt>
                <c:pt idx="12805">
                  <c:v>154.61000000000001</c:v>
                </c:pt>
                <c:pt idx="12806">
                  <c:v>227.89</c:v>
                </c:pt>
                <c:pt idx="12807">
                  <c:v>263.98</c:v>
                </c:pt>
                <c:pt idx="12808">
                  <c:v>247.57</c:v>
                </c:pt>
                <c:pt idx="12809">
                  <c:v>486.83</c:v>
                </c:pt>
                <c:pt idx="12810">
                  <c:v>398.54</c:v>
                </c:pt>
                <c:pt idx="12811">
                  <c:v>352.54</c:v>
                </c:pt>
                <c:pt idx="12812">
                  <c:v>316.99</c:v>
                </c:pt>
                <c:pt idx="12813">
                  <c:v>362.25</c:v>
                </c:pt>
                <c:pt idx="12814">
                  <c:v>278.68</c:v>
                </c:pt>
                <c:pt idx="12815">
                  <c:v>293.08999999999997</c:v>
                </c:pt>
                <c:pt idx="12816">
                  <c:v>427.3</c:v>
                </c:pt>
                <c:pt idx="12817">
                  <c:v>504.16</c:v>
                </c:pt>
                <c:pt idx="12818">
                  <c:v>342.64</c:v>
                </c:pt>
                <c:pt idx="12819">
                  <c:v>215.59</c:v>
                </c:pt>
                <c:pt idx="12820">
                  <c:v>241.26</c:v>
                </c:pt>
                <c:pt idx="12821">
                  <c:v>407.14</c:v>
                </c:pt>
                <c:pt idx="12822">
                  <c:v>355.39</c:v>
                </c:pt>
                <c:pt idx="12823">
                  <c:v>250.87</c:v>
                </c:pt>
                <c:pt idx="12824">
                  <c:v>300.5</c:v>
                </c:pt>
                <c:pt idx="12825">
                  <c:v>377.07</c:v>
                </c:pt>
                <c:pt idx="12826">
                  <c:v>185.62</c:v>
                </c:pt>
                <c:pt idx="12827">
                  <c:v>225.4</c:v>
                </c:pt>
                <c:pt idx="12828">
                  <c:v>278.39999999999998</c:v>
                </c:pt>
                <c:pt idx="12829">
                  <c:v>233.72</c:v>
                </c:pt>
                <c:pt idx="12830">
                  <c:v>219.17</c:v>
                </c:pt>
                <c:pt idx="12831">
                  <c:v>245.35</c:v>
                </c:pt>
                <c:pt idx="12832">
                  <c:v>215.55</c:v>
                </c:pt>
                <c:pt idx="12833">
                  <c:v>177.55</c:v>
                </c:pt>
                <c:pt idx="12834">
                  <c:v>193.11</c:v>
                </c:pt>
                <c:pt idx="12835">
                  <c:v>179.24</c:v>
                </c:pt>
                <c:pt idx="12836">
                  <c:v>214.38</c:v>
                </c:pt>
                <c:pt idx="12837">
                  <c:v>222.08</c:v>
                </c:pt>
                <c:pt idx="12838">
                  <c:v>320.94</c:v>
                </c:pt>
                <c:pt idx="12839">
                  <c:v>229.45</c:v>
                </c:pt>
                <c:pt idx="12840">
                  <c:v>190.25</c:v>
                </c:pt>
                <c:pt idx="12841">
                  <c:v>189.12</c:v>
                </c:pt>
                <c:pt idx="12842">
                  <c:v>222.04</c:v>
                </c:pt>
                <c:pt idx="12843">
                  <c:v>244.93</c:v>
                </c:pt>
                <c:pt idx="12844">
                  <c:v>264.27999999999997</c:v>
                </c:pt>
                <c:pt idx="12845">
                  <c:v>244.04</c:v>
                </c:pt>
                <c:pt idx="12846">
                  <c:v>294.77999999999997</c:v>
                </c:pt>
                <c:pt idx="12847">
                  <c:v>310.49</c:v>
                </c:pt>
                <c:pt idx="12848">
                  <c:v>254.32</c:v>
                </c:pt>
                <c:pt idx="12849">
                  <c:v>239.78</c:v>
                </c:pt>
                <c:pt idx="12850">
                  <c:v>297.37</c:v>
                </c:pt>
                <c:pt idx="12851">
                  <c:v>362.27</c:v>
                </c:pt>
                <c:pt idx="12852">
                  <c:v>366.36</c:v>
                </c:pt>
                <c:pt idx="12853">
                  <c:v>439.35</c:v>
                </c:pt>
                <c:pt idx="12854">
                  <c:v>445.65</c:v>
                </c:pt>
                <c:pt idx="12855">
                  <c:v>333.72</c:v>
                </c:pt>
                <c:pt idx="12856">
                  <c:v>299.66000000000003</c:v>
                </c:pt>
                <c:pt idx="12857">
                  <c:v>322.39</c:v>
                </c:pt>
                <c:pt idx="12858">
                  <c:v>252.22</c:v>
                </c:pt>
                <c:pt idx="12859">
                  <c:v>239.8</c:v>
                </c:pt>
                <c:pt idx="12860">
                  <c:v>241.03</c:v>
                </c:pt>
                <c:pt idx="12861">
                  <c:v>258.98</c:v>
                </c:pt>
                <c:pt idx="12862">
                  <c:v>235.39</c:v>
                </c:pt>
                <c:pt idx="12863">
                  <c:v>235.89</c:v>
                </c:pt>
                <c:pt idx="12864">
                  <c:v>284.19</c:v>
                </c:pt>
                <c:pt idx="12865">
                  <c:v>290.77999999999997</c:v>
                </c:pt>
                <c:pt idx="12866">
                  <c:v>228.77</c:v>
                </c:pt>
                <c:pt idx="12867">
                  <c:v>264.85000000000002</c:v>
                </c:pt>
                <c:pt idx="12868">
                  <c:v>279.08999999999997</c:v>
                </c:pt>
                <c:pt idx="12869">
                  <c:v>267.32</c:v>
                </c:pt>
                <c:pt idx="12870">
                  <c:v>215.36</c:v>
                </c:pt>
                <c:pt idx="12871">
                  <c:v>182.02</c:v>
                </c:pt>
                <c:pt idx="12872">
                  <c:v>251.9</c:v>
                </c:pt>
                <c:pt idx="12873">
                  <c:v>243.11</c:v>
                </c:pt>
                <c:pt idx="12874">
                  <c:v>348.23</c:v>
                </c:pt>
                <c:pt idx="12875">
                  <c:v>507.58</c:v>
                </c:pt>
                <c:pt idx="12876">
                  <c:v>390.69</c:v>
                </c:pt>
                <c:pt idx="12877">
                  <c:v>328.23</c:v>
                </c:pt>
                <c:pt idx="12878">
                  <c:v>463.71</c:v>
                </c:pt>
                <c:pt idx="12879">
                  <c:v>421.2</c:v>
                </c:pt>
                <c:pt idx="12880">
                  <c:v>302.39999999999998</c:v>
                </c:pt>
                <c:pt idx="12881">
                  <c:v>317.14</c:v>
                </c:pt>
                <c:pt idx="12882">
                  <c:v>208.91</c:v>
                </c:pt>
                <c:pt idx="12883">
                  <c:v>257.43</c:v>
                </c:pt>
                <c:pt idx="12884">
                  <c:v>350.74</c:v>
                </c:pt>
                <c:pt idx="12885">
                  <c:v>416.61</c:v>
                </c:pt>
                <c:pt idx="12886">
                  <c:v>276.32</c:v>
                </c:pt>
                <c:pt idx="12887">
                  <c:v>260.06</c:v>
                </c:pt>
                <c:pt idx="12888">
                  <c:v>228.02</c:v>
                </c:pt>
                <c:pt idx="12889">
                  <c:v>278.11</c:v>
                </c:pt>
                <c:pt idx="12890">
                  <c:v>310.95999999999998</c:v>
                </c:pt>
                <c:pt idx="12891">
                  <c:v>382.75</c:v>
                </c:pt>
                <c:pt idx="12892">
                  <c:v>302.02</c:v>
                </c:pt>
                <c:pt idx="12893">
                  <c:v>127.01</c:v>
                </c:pt>
                <c:pt idx="12894">
                  <c:v>125.95</c:v>
                </c:pt>
                <c:pt idx="12895">
                  <c:v>75.45</c:v>
                </c:pt>
                <c:pt idx="12896">
                  <c:v>92.45</c:v>
                </c:pt>
                <c:pt idx="12897">
                  <c:v>95.03</c:v>
                </c:pt>
                <c:pt idx="12898">
                  <c:v>118.05</c:v>
                </c:pt>
                <c:pt idx="12899">
                  <c:v>112.91</c:v>
                </c:pt>
                <c:pt idx="12900">
                  <c:v>120.9</c:v>
                </c:pt>
                <c:pt idx="12901">
                  <c:v>97.71</c:v>
                </c:pt>
                <c:pt idx="12902">
                  <c:v>95.5</c:v>
                </c:pt>
                <c:pt idx="12903">
                  <c:v>90.61</c:v>
                </c:pt>
                <c:pt idx="12904">
                  <c:v>76.69</c:v>
                </c:pt>
                <c:pt idx="12905">
                  <c:v>63.97</c:v>
                </c:pt>
                <c:pt idx="12906">
                  <c:v>75.06</c:v>
                </c:pt>
                <c:pt idx="12907">
                  <c:v>86.55</c:v>
                </c:pt>
                <c:pt idx="12908">
                  <c:v>116.26</c:v>
                </c:pt>
                <c:pt idx="12909">
                  <c:v>69.37</c:v>
                </c:pt>
                <c:pt idx="12910">
                  <c:v>114.59</c:v>
                </c:pt>
                <c:pt idx="12911">
                  <c:v>125.44</c:v>
                </c:pt>
                <c:pt idx="12912">
                  <c:v>100.13</c:v>
                </c:pt>
                <c:pt idx="12913">
                  <c:v>114.23</c:v>
                </c:pt>
                <c:pt idx="12914">
                  <c:v>97.85</c:v>
                </c:pt>
                <c:pt idx="12915">
                  <c:v>95.95</c:v>
                </c:pt>
                <c:pt idx="12916">
                  <c:v>84.16</c:v>
                </c:pt>
                <c:pt idx="12917">
                  <c:v>116.75</c:v>
                </c:pt>
                <c:pt idx="12918">
                  <c:v>198.17</c:v>
                </c:pt>
                <c:pt idx="12919">
                  <c:v>176.2</c:v>
                </c:pt>
                <c:pt idx="12920">
                  <c:v>161.24</c:v>
                </c:pt>
                <c:pt idx="12921">
                  <c:v>220.49</c:v>
                </c:pt>
                <c:pt idx="12922">
                  <c:v>207.77</c:v>
                </c:pt>
                <c:pt idx="12923">
                  <c:v>425.8</c:v>
                </c:pt>
                <c:pt idx="12924">
                  <c:v>319.04000000000002</c:v>
                </c:pt>
                <c:pt idx="12925">
                  <c:v>314.76</c:v>
                </c:pt>
                <c:pt idx="12926">
                  <c:v>232.95</c:v>
                </c:pt>
                <c:pt idx="12927">
                  <c:v>157.29</c:v>
                </c:pt>
                <c:pt idx="12928">
                  <c:v>204.06</c:v>
                </c:pt>
                <c:pt idx="12929">
                  <c:v>261.67</c:v>
                </c:pt>
                <c:pt idx="12930">
                  <c:v>207.31</c:v>
                </c:pt>
                <c:pt idx="12931">
                  <c:v>241.99</c:v>
                </c:pt>
                <c:pt idx="12932">
                  <c:v>296.25</c:v>
                </c:pt>
                <c:pt idx="12933">
                  <c:v>401.02</c:v>
                </c:pt>
                <c:pt idx="12934">
                  <c:v>193.14</c:v>
                </c:pt>
                <c:pt idx="12935">
                  <c:v>257.39999999999998</c:v>
                </c:pt>
                <c:pt idx="12936">
                  <c:v>284.92</c:v>
                </c:pt>
                <c:pt idx="12937">
                  <c:v>468.11</c:v>
                </c:pt>
                <c:pt idx="12938">
                  <c:v>232.46</c:v>
                </c:pt>
                <c:pt idx="12939">
                  <c:v>240.76</c:v>
                </c:pt>
                <c:pt idx="12940">
                  <c:v>170.94</c:v>
                </c:pt>
                <c:pt idx="12941">
                  <c:v>220.68</c:v>
                </c:pt>
                <c:pt idx="12942">
                  <c:v>188.29</c:v>
                </c:pt>
                <c:pt idx="12943">
                  <c:v>343.23</c:v>
                </c:pt>
                <c:pt idx="12944">
                  <c:v>392.77</c:v>
                </c:pt>
                <c:pt idx="12945">
                  <c:v>321.39</c:v>
                </c:pt>
                <c:pt idx="12946">
                  <c:v>283.07</c:v>
                </c:pt>
                <c:pt idx="12947">
                  <c:v>250.69</c:v>
                </c:pt>
                <c:pt idx="12948">
                  <c:v>199.03</c:v>
                </c:pt>
                <c:pt idx="12949">
                  <c:v>178.33</c:v>
                </c:pt>
                <c:pt idx="12950">
                  <c:v>195.72</c:v>
                </c:pt>
                <c:pt idx="12951">
                  <c:v>173.96</c:v>
                </c:pt>
                <c:pt idx="12952">
                  <c:v>174.94</c:v>
                </c:pt>
                <c:pt idx="12953">
                  <c:v>176.6</c:v>
                </c:pt>
                <c:pt idx="12954">
                  <c:v>180.17</c:v>
                </c:pt>
                <c:pt idx="12955">
                  <c:v>153</c:v>
                </c:pt>
                <c:pt idx="12956">
                  <c:v>168.22</c:v>
                </c:pt>
                <c:pt idx="12957">
                  <c:v>234.71</c:v>
                </c:pt>
                <c:pt idx="12958">
                  <c:v>327.9</c:v>
                </c:pt>
                <c:pt idx="12959">
                  <c:v>233.23</c:v>
                </c:pt>
                <c:pt idx="12960">
                  <c:v>189.74</c:v>
                </c:pt>
                <c:pt idx="12961">
                  <c:v>304.2</c:v>
                </c:pt>
                <c:pt idx="12962">
                  <c:v>170.95</c:v>
                </c:pt>
                <c:pt idx="12963">
                  <c:v>237.53</c:v>
                </c:pt>
                <c:pt idx="12964">
                  <c:v>196.37</c:v>
                </c:pt>
                <c:pt idx="12965">
                  <c:v>312.37</c:v>
                </c:pt>
                <c:pt idx="12966">
                  <c:v>347.16</c:v>
                </c:pt>
                <c:pt idx="12967">
                  <c:v>340.8</c:v>
                </c:pt>
                <c:pt idx="12968">
                  <c:v>129.08000000000001</c:v>
                </c:pt>
                <c:pt idx="12969">
                  <c:v>144.30000000000001</c:v>
                </c:pt>
                <c:pt idx="12970">
                  <c:v>179.85</c:v>
                </c:pt>
                <c:pt idx="12971">
                  <c:v>156.9</c:v>
                </c:pt>
                <c:pt idx="12972">
                  <c:v>171.44</c:v>
                </c:pt>
                <c:pt idx="12973">
                  <c:v>233.05</c:v>
                </c:pt>
                <c:pt idx="12974">
                  <c:v>219.02</c:v>
                </c:pt>
                <c:pt idx="12975">
                  <c:v>248.23</c:v>
                </c:pt>
                <c:pt idx="12976">
                  <c:v>266.41000000000003</c:v>
                </c:pt>
                <c:pt idx="12977">
                  <c:v>249.97</c:v>
                </c:pt>
                <c:pt idx="12978">
                  <c:v>273.42</c:v>
                </c:pt>
                <c:pt idx="12979">
                  <c:v>350.78</c:v>
                </c:pt>
                <c:pt idx="12980">
                  <c:v>313.83999999999997</c:v>
                </c:pt>
                <c:pt idx="12981">
                  <c:v>404.73</c:v>
                </c:pt>
                <c:pt idx="12982">
                  <c:v>510.41</c:v>
                </c:pt>
                <c:pt idx="12983">
                  <c:v>445.43</c:v>
                </c:pt>
                <c:pt idx="12984">
                  <c:v>355.6</c:v>
                </c:pt>
                <c:pt idx="12985">
                  <c:v>348.59</c:v>
                </c:pt>
                <c:pt idx="12986">
                  <c:v>202.14</c:v>
                </c:pt>
                <c:pt idx="12987">
                  <c:v>199.59</c:v>
                </c:pt>
                <c:pt idx="12988">
                  <c:v>301.33</c:v>
                </c:pt>
                <c:pt idx="12989">
                  <c:v>188.78</c:v>
                </c:pt>
                <c:pt idx="12990">
                  <c:v>211.4</c:v>
                </c:pt>
                <c:pt idx="12991">
                  <c:v>252.95</c:v>
                </c:pt>
                <c:pt idx="12992">
                  <c:v>369.07</c:v>
                </c:pt>
                <c:pt idx="12993">
                  <c:v>558.29</c:v>
                </c:pt>
                <c:pt idx="12994">
                  <c:v>310</c:v>
                </c:pt>
                <c:pt idx="12995">
                  <c:v>277.08</c:v>
                </c:pt>
                <c:pt idx="12996">
                  <c:v>296.52999999999997</c:v>
                </c:pt>
                <c:pt idx="12997">
                  <c:v>247.97</c:v>
                </c:pt>
                <c:pt idx="12998">
                  <c:v>239.55</c:v>
                </c:pt>
                <c:pt idx="12999">
                  <c:v>436.94</c:v>
                </c:pt>
                <c:pt idx="13000">
                  <c:v>193.96</c:v>
                </c:pt>
                <c:pt idx="13001">
                  <c:v>255.51</c:v>
                </c:pt>
                <c:pt idx="13002">
                  <c:v>260.13</c:v>
                </c:pt>
                <c:pt idx="13003">
                  <c:v>510.35</c:v>
                </c:pt>
                <c:pt idx="13004">
                  <c:v>66.77</c:v>
                </c:pt>
                <c:pt idx="13005">
                  <c:v>107.68</c:v>
                </c:pt>
                <c:pt idx="13006">
                  <c:v>162.76</c:v>
                </c:pt>
                <c:pt idx="13007">
                  <c:v>187.45</c:v>
                </c:pt>
                <c:pt idx="13008">
                  <c:v>107.79</c:v>
                </c:pt>
                <c:pt idx="13009">
                  <c:v>210.33</c:v>
                </c:pt>
                <c:pt idx="13010">
                  <c:v>142.68</c:v>
                </c:pt>
                <c:pt idx="13011">
                  <c:v>130.44999999999999</c:v>
                </c:pt>
                <c:pt idx="13012">
                  <c:v>234</c:v>
                </c:pt>
                <c:pt idx="13013">
                  <c:v>371.83</c:v>
                </c:pt>
                <c:pt idx="13014">
                  <c:v>332.71</c:v>
                </c:pt>
                <c:pt idx="13015">
                  <c:v>364.12</c:v>
                </c:pt>
                <c:pt idx="13016">
                  <c:v>275.3</c:v>
                </c:pt>
                <c:pt idx="13017">
                  <c:v>204.66</c:v>
                </c:pt>
                <c:pt idx="13018">
                  <c:v>217.38</c:v>
                </c:pt>
                <c:pt idx="13019">
                  <c:v>240.42</c:v>
                </c:pt>
                <c:pt idx="13020">
                  <c:v>222.74</c:v>
                </c:pt>
                <c:pt idx="13021">
                  <c:v>237.8</c:v>
                </c:pt>
                <c:pt idx="13022">
                  <c:v>245.71</c:v>
                </c:pt>
                <c:pt idx="13023">
                  <c:v>269.29000000000002</c:v>
                </c:pt>
                <c:pt idx="13024">
                  <c:v>120.66</c:v>
                </c:pt>
                <c:pt idx="13025">
                  <c:v>154.08000000000001</c:v>
                </c:pt>
                <c:pt idx="13026">
                  <c:v>142.79</c:v>
                </c:pt>
                <c:pt idx="13027">
                  <c:v>82.87</c:v>
                </c:pt>
                <c:pt idx="13028">
                  <c:v>100.82</c:v>
                </c:pt>
                <c:pt idx="13029">
                  <c:v>112.6</c:v>
                </c:pt>
                <c:pt idx="13030">
                  <c:v>135.01</c:v>
                </c:pt>
                <c:pt idx="13031">
                  <c:v>256.12</c:v>
                </c:pt>
                <c:pt idx="13032">
                  <c:v>178.82</c:v>
                </c:pt>
                <c:pt idx="13033">
                  <c:v>173.28</c:v>
                </c:pt>
                <c:pt idx="13034">
                  <c:v>200.06</c:v>
                </c:pt>
                <c:pt idx="13035">
                  <c:v>140.21</c:v>
                </c:pt>
                <c:pt idx="13036">
                  <c:v>134.22999999999999</c:v>
                </c:pt>
                <c:pt idx="13037">
                  <c:v>133.24</c:v>
                </c:pt>
                <c:pt idx="13038">
                  <c:v>200.38</c:v>
                </c:pt>
                <c:pt idx="13039">
                  <c:v>122.49</c:v>
                </c:pt>
                <c:pt idx="13040">
                  <c:v>124.56</c:v>
                </c:pt>
                <c:pt idx="13041">
                  <c:v>222.91</c:v>
                </c:pt>
                <c:pt idx="13042">
                  <c:v>153.13</c:v>
                </c:pt>
                <c:pt idx="13043">
                  <c:v>51.37</c:v>
                </c:pt>
                <c:pt idx="13044">
                  <c:v>47.01</c:v>
                </c:pt>
                <c:pt idx="13045">
                  <c:v>49.3</c:v>
                </c:pt>
                <c:pt idx="13046">
                  <c:v>42.68</c:v>
                </c:pt>
                <c:pt idx="13047">
                  <c:v>54.97</c:v>
                </c:pt>
                <c:pt idx="13048">
                  <c:v>58.55</c:v>
                </c:pt>
                <c:pt idx="13049">
                  <c:v>55.62</c:v>
                </c:pt>
                <c:pt idx="13050">
                  <c:v>90.78</c:v>
                </c:pt>
                <c:pt idx="13051">
                  <c:v>161.91999999999999</c:v>
                </c:pt>
                <c:pt idx="13052">
                  <c:v>183.24</c:v>
                </c:pt>
                <c:pt idx="13053">
                  <c:v>151.31</c:v>
                </c:pt>
                <c:pt idx="13054">
                  <c:v>199.57</c:v>
                </c:pt>
                <c:pt idx="13055">
                  <c:v>224.77</c:v>
                </c:pt>
                <c:pt idx="13056">
                  <c:v>273.92</c:v>
                </c:pt>
                <c:pt idx="13057">
                  <c:v>267.95</c:v>
                </c:pt>
                <c:pt idx="13058">
                  <c:v>197.49</c:v>
                </c:pt>
                <c:pt idx="13059">
                  <c:v>144.13999999999999</c:v>
                </c:pt>
                <c:pt idx="13060">
                  <c:v>114.95</c:v>
                </c:pt>
                <c:pt idx="13061">
                  <c:v>116.56</c:v>
                </c:pt>
                <c:pt idx="13062">
                  <c:v>72.52</c:v>
                </c:pt>
                <c:pt idx="13063">
                  <c:v>63.48</c:v>
                </c:pt>
                <c:pt idx="13064">
                  <c:v>64.36</c:v>
                </c:pt>
                <c:pt idx="13065">
                  <c:v>36.5</c:v>
                </c:pt>
                <c:pt idx="13066">
                  <c:v>24.89</c:v>
                </c:pt>
                <c:pt idx="13067">
                  <c:v>37.74</c:v>
                </c:pt>
                <c:pt idx="13068">
                  <c:v>22.73</c:v>
                </c:pt>
                <c:pt idx="13069">
                  <c:v>25.41</c:v>
                </c:pt>
                <c:pt idx="13070">
                  <c:v>23.57</c:v>
                </c:pt>
                <c:pt idx="13071">
                  <c:v>19.45</c:v>
                </c:pt>
                <c:pt idx="13072">
                  <c:v>12.76</c:v>
                </c:pt>
                <c:pt idx="13073">
                  <c:v>28.92</c:v>
                </c:pt>
                <c:pt idx="13074">
                  <c:v>66.650000000000006</c:v>
                </c:pt>
                <c:pt idx="13075">
                  <c:v>63.17</c:v>
                </c:pt>
                <c:pt idx="13076">
                  <c:v>41.45</c:v>
                </c:pt>
                <c:pt idx="13077">
                  <c:v>35.76</c:v>
                </c:pt>
                <c:pt idx="13078">
                  <c:v>49.14</c:v>
                </c:pt>
                <c:pt idx="13079">
                  <c:v>69.95</c:v>
                </c:pt>
                <c:pt idx="13080">
                  <c:v>73.599999999999994</c:v>
                </c:pt>
                <c:pt idx="13081">
                  <c:v>71.709999999999994</c:v>
                </c:pt>
                <c:pt idx="13082">
                  <c:v>67.19</c:v>
                </c:pt>
                <c:pt idx="13083">
                  <c:v>82.31</c:v>
                </c:pt>
                <c:pt idx="13084">
                  <c:v>10.8</c:v>
                </c:pt>
                <c:pt idx="13085">
                  <c:v>9.6300000000000008</c:v>
                </c:pt>
                <c:pt idx="13086">
                  <c:v>25.92</c:v>
                </c:pt>
                <c:pt idx="13087">
                  <c:v>130.69</c:v>
                </c:pt>
                <c:pt idx="13088">
                  <c:v>149.77000000000001</c:v>
                </c:pt>
                <c:pt idx="13089">
                  <c:v>118.58</c:v>
                </c:pt>
                <c:pt idx="13090">
                  <c:v>141.77000000000001</c:v>
                </c:pt>
                <c:pt idx="13091">
                  <c:v>215.4</c:v>
                </c:pt>
                <c:pt idx="13092">
                  <c:v>159.16999999999999</c:v>
                </c:pt>
                <c:pt idx="13093">
                  <c:v>186.46</c:v>
                </c:pt>
                <c:pt idx="13094">
                  <c:v>147.87</c:v>
                </c:pt>
                <c:pt idx="13095">
                  <c:v>150.79</c:v>
                </c:pt>
                <c:pt idx="13096">
                  <c:v>179.93</c:v>
                </c:pt>
                <c:pt idx="13097">
                  <c:v>174.44</c:v>
                </c:pt>
                <c:pt idx="13098">
                  <c:v>278.69</c:v>
                </c:pt>
                <c:pt idx="13099">
                  <c:v>330.8</c:v>
                </c:pt>
                <c:pt idx="13100">
                  <c:v>298.5</c:v>
                </c:pt>
                <c:pt idx="13101">
                  <c:v>289.45999999999998</c:v>
                </c:pt>
                <c:pt idx="13102">
                  <c:v>250.85</c:v>
                </c:pt>
                <c:pt idx="13103">
                  <c:v>230.86</c:v>
                </c:pt>
                <c:pt idx="13104">
                  <c:v>252.1</c:v>
                </c:pt>
                <c:pt idx="13105">
                  <c:v>230.52</c:v>
                </c:pt>
                <c:pt idx="13106">
                  <c:v>152.59</c:v>
                </c:pt>
                <c:pt idx="13107">
                  <c:v>94.05</c:v>
                </c:pt>
                <c:pt idx="13108">
                  <c:v>90.4</c:v>
                </c:pt>
                <c:pt idx="13109">
                  <c:v>118.17</c:v>
                </c:pt>
                <c:pt idx="13110">
                  <c:v>145.07</c:v>
                </c:pt>
                <c:pt idx="13111">
                  <c:v>151.96</c:v>
                </c:pt>
                <c:pt idx="13112">
                  <c:v>128.33000000000001</c:v>
                </c:pt>
                <c:pt idx="13113">
                  <c:v>109.25</c:v>
                </c:pt>
                <c:pt idx="13114">
                  <c:v>128.37</c:v>
                </c:pt>
                <c:pt idx="13115">
                  <c:v>103.22</c:v>
                </c:pt>
                <c:pt idx="13116">
                  <c:v>85.45</c:v>
                </c:pt>
                <c:pt idx="13117">
                  <c:v>124.23</c:v>
                </c:pt>
                <c:pt idx="13118">
                  <c:v>213.46</c:v>
                </c:pt>
                <c:pt idx="13119">
                  <c:v>188.7</c:v>
                </c:pt>
                <c:pt idx="13120">
                  <c:v>183.15</c:v>
                </c:pt>
                <c:pt idx="13121">
                  <c:v>138.22999999999999</c:v>
                </c:pt>
                <c:pt idx="13122">
                  <c:v>124.97</c:v>
                </c:pt>
                <c:pt idx="13123">
                  <c:v>135.82</c:v>
                </c:pt>
                <c:pt idx="13124">
                  <c:v>123.61</c:v>
                </c:pt>
                <c:pt idx="13125">
                  <c:v>101.95</c:v>
                </c:pt>
                <c:pt idx="13126">
                  <c:v>100.64</c:v>
                </c:pt>
                <c:pt idx="13127">
                  <c:v>125.4</c:v>
                </c:pt>
                <c:pt idx="13128">
                  <c:v>141.9</c:v>
                </c:pt>
                <c:pt idx="13129">
                  <c:v>104.08</c:v>
                </c:pt>
                <c:pt idx="13130">
                  <c:v>99.16</c:v>
                </c:pt>
                <c:pt idx="13131">
                  <c:v>127.03</c:v>
                </c:pt>
                <c:pt idx="13132">
                  <c:v>123.81</c:v>
                </c:pt>
                <c:pt idx="13133">
                  <c:v>111.49</c:v>
                </c:pt>
                <c:pt idx="13134">
                  <c:v>112.23</c:v>
                </c:pt>
                <c:pt idx="13135">
                  <c:v>105.44</c:v>
                </c:pt>
                <c:pt idx="13136">
                  <c:v>114.92</c:v>
                </c:pt>
                <c:pt idx="13137">
                  <c:v>102.09</c:v>
                </c:pt>
                <c:pt idx="13138">
                  <c:v>82.79</c:v>
                </c:pt>
                <c:pt idx="13139">
                  <c:v>72.3</c:v>
                </c:pt>
                <c:pt idx="13140">
                  <c:v>97.59</c:v>
                </c:pt>
                <c:pt idx="13141">
                  <c:v>108.69</c:v>
                </c:pt>
                <c:pt idx="13142">
                  <c:v>109.56</c:v>
                </c:pt>
                <c:pt idx="13143">
                  <c:v>105.44</c:v>
                </c:pt>
                <c:pt idx="13144">
                  <c:v>103.03</c:v>
                </c:pt>
                <c:pt idx="13145">
                  <c:v>89.08</c:v>
                </c:pt>
                <c:pt idx="13146">
                  <c:v>86.57</c:v>
                </c:pt>
                <c:pt idx="13147">
                  <c:v>92.85</c:v>
                </c:pt>
                <c:pt idx="13148">
                  <c:v>75.540000000000006</c:v>
                </c:pt>
                <c:pt idx="13149">
                  <c:v>86.16</c:v>
                </c:pt>
                <c:pt idx="13150">
                  <c:v>71.400000000000006</c:v>
                </c:pt>
                <c:pt idx="13151">
                  <c:v>76.52</c:v>
                </c:pt>
                <c:pt idx="13152">
                  <c:v>53.22</c:v>
                </c:pt>
                <c:pt idx="13153">
                  <c:v>58.19</c:v>
                </c:pt>
                <c:pt idx="13154">
                  <c:v>48.96</c:v>
                </c:pt>
                <c:pt idx="13155">
                  <c:v>59.66</c:v>
                </c:pt>
                <c:pt idx="13156">
                  <c:v>80.680000000000007</c:v>
                </c:pt>
                <c:pt idx="13157">
                  <c:v>50.91</c:v>
                </c:pt>
                <c:pt idx="13158">
                  <c:v>51.57</c:v>
                </c:pt>
                <c:pt idx="13159">
                  <c:v>28.1</c:v>
                </c:pt>
                <c:pt idx="13160">
                  <c:v>19.64</c:v>
                </c:pt>
                <c:pt idx="13161">
                  <c:v>13.65</c:v>
                </c:pt>
                <c:pt idx="13162">
                  <c:v>19.78</c:v>
                </c:pt>
                <c:pt idx="13163">
                  <c:v>18.53</c:v>
                </c:pt>
                <c:pt idx="13164">
                  <c:v>13.98</c:v>
                </c:pt>
                <c:pt idx="13165">
                  <c:v>13.17</c:v>
                </c:pt>
                <c:pt idx="13166">
                  <c:v>11.11</c:v>
                </c:pt>
                <c:pt idx="13167">
                  <c:v>11.15</c:v>
                </c:pt>
                <c:pt idx="13168">
                  <c:v>13.79</c:v>
                </c:pt>
                <c:pt idx="13169">
                  <c:v>7.91</c:v>
                </c:pt>
                <c:pt idx="13170">
                  <c:v>19.68</c:v>
                </c:pt>
                <c:pt idx="13171">
                  <c:v>19.39</c:v>
                </c:pt>
                <c:pt idx="13172">
                  <c:v>21.09</c:v>
                </c:pt>
                <c:pt idx="13173">
                  <c:v>18.96</c:v>
                </c:pt>
                <c:pt idx="13174">
                  <c:v>19.79</c:v>
                </c:pt>
                <c:pt idx="13175">
                  <c:v>24.68</c:v>
                </c:pt>
                <c:pt idx="13176">
                  <c:v>20.98</c:v>
                </c:pt>
                <c:pt idx="13177">
                  <c:v>28.68</c:v>
                </c:pt>
                <c:pt idx="13178">
                  <c:v>50.49</c:v>
                </c:pt>
                <c:pt idx="13179">
                  <c:v>46.17</c:v>
                </c:pt>
                <c:pt idx="13180">
                  <c:v>51.53</c:v>
                </c:pt>
                <c:pt idx="13181">
                  <c:v>58.99</c:v>
                </c:pt>
                <c:pt idx="13182">
                  <c:v>44.57</c:v>
                </c:pt>
                <c:pt idx="13183">
                  <c:v>27.41</c:v>
                </c:pt>
                <c:pt idx="13184">
                  <c:v>28.4</c:v>
                </c:pt>
                <c:pt idx="13185">
                  <c:v>41.42</c:v>
                </c:pt>
                <c:pt idx="13186">
                  <c:v>21.66</c:v>
                </c:pt>
                <c:pt idx="13187">
                  <c:v>85.04</c:v>
                </c:pt>
                <c:pt idx="13188">
                  <c:v>74.12</c:v>
                </c:pt>
                <c:pt idx="13189">
                  <c:v>67.38</c:v>
                </c:pt>
                <c:pt idx="13190">
                  <c:v>89.89</c:v>
                </c:pt>
                <c:pt idx="13191">
                  <c:v>119.96</c:v>
                </c:pt>
                <c:pt idx="13192">
                  <c:v>123.76</c:v>
                </c:pt>
                <c:pt idx="13193">
                  <c:v>169.33</c:v>
                </c:pt>
                <c:pt idx="13194">
                  <c:v>118.01</c:v>
                </c:pt>
                <c:pt idx="13195">
                  <c:v>134.91999999999999</c:v>
                </c:pt>
                <c:pt idx="13196">
                  <c:v>123.41</c:v>
                </c:pt>
                <c:pt idx="13197">
                  <c:v>244.13</c:v>
                </c:pt>
                <c:pt idx="13198">
                  <c:v>209.81</c:v>
                </c:pt>
                <c:pt idx="13199">
                  <c:v>262.52</c:v>
                </c:pt>
                <c:pt idx="13200">
                  <c:v>221.33</c:v>
                </c:pt>
                <c:pt idx="13201">
                  <c:v>219.43</c:v>
                </c:pt>
                <c:pt idx="13202">
                  <c:v>211.58</c:v>
                </c:pt>
                <c:pt idx="13203">
                  <c:v>228.27</c:v>
                </c:pt>
                <c:pt idx="13204">
                  <c:v>226.93</c:v>
                </c:pt>
                <c:pt idx="13205">
                  <c:v>167.21</c:v>
                </c:pt>
                <c:pt idx="13206">
                  <c:v>249.5</c:v>
                </c:pt>
                <c:pt idx="13207">
                  <c:v>160.05000000000001</c:v>
                </c:pt>
                <c:pt idx="13208">
                  <c:v>815.25</c:v>
                </c:pt>
                <c:pt idx="13209">
                  <c:v>338.15</c:v>
                </c:pt>
                <c:pt idx="13210">
                  <c:v>371.81</c:v>
                </c:pt>
                <c:pt idx="13211">
                  <c:v>237.09</c:v>
                </c:pt>
                <c:pt idx="13212">
                  <c:v>323.58999999999997</c:v>
                </c:pt>
                <c:pt idx="13213">
                  <c:v>205.2</c:v>
                </c:pt>
                <c:pt idx="13214">
                  <c:v>279.26</c:v>
                </c:pt>
                <c:pt idx="13215">
                  <c:v>260.36</c:v>
                </c:pt>
                <c:pt idx="13216">
                  <c:v>329.94</c:v>
                </c:pt>
                <c:pt idx="13217">
                  <c:v>461.26</c:v>
                </c:pt>
                <c:pt idx="13218">
                  <c:v>297.35000000000002</c:v>
                </c:pt>
                <c:pt idx="13219">
                  <c:v>21.79</c:v>
                </c:pt>
                <c:pt idx="13220">
                  <c:v>29.1</c:v>
                </c:pt>
                <c:pt idx="13221">
                  <c:v>8.6999999999999993</c:v>
                </c:pt>
                <c:pt idx="13222">
                  <c:v>8.18</c:v>
                </c:pt>
                <c:pt idx="13223">
                  <c:v>19.829999999999998</c:v>
                </c:pt>
                <c:pt idx="13224">
                  <c:v>23.43</c:v>
                </c:pt>
                <c:pt idx="13225">
                  <c:v>6.92</c:v>
                </c:pt>
                <c:pt idx="13226">
                  <c:v>12.18</c:v>
                </c:pt>
                <c:pt idx="13227">
                  <c:v>16.989999999999998</c:v>
                </c:pt>
                <c:pt idx="13228">
                  <c:v>11.34</c:v>
                </c:pt>
                <c:pt idx="13229">
                  <c:v>20.6</c:v>
                </c:pt>
                <c:pt idx="13230">
                  <c:v>17.5</c:v>
                </c:pt>
                <c:pt idx="13231">
                  <c:v>14.29</c:v>
                </c:pt>
                <c:pt idx="13232">
                  <c:v>19.64</c:v>
                </c:pt>
                <c:pt idx="13233">
                  <c:v>24.58</c:v>
                </c:pt>
                <c:pt idx="13234">
                  <c:v>18.32</c:v>
                </c:pt>
                <c:pt idx="13235">
                  <c:v>21.69</c:v>
                </c:pt>
                <c:pt idx="13236">
                  <c:v>32.56</c:v>
                </c:pt>
                <c:pt idx="13237">
                  <c:v>19.350000000000001</c:v>
                </c:pt>
                <c:pt idx="13238">
                  <c:v>29.66</c:v>
                </c:pt>
                <c:pt idx="13239">
                  <c:v>30.88</c:v>
                </c:pt>
                <c:pt idx="13240">
                  <c:v>28.55</c:v>
                </c:pt>
                <c:pt idx="13241">
                  <c:v>27.44</c:v>
                </c:pt>
                <c:pt idx="13242">
                  <c:v>20.93</c:v>
                </c:pt>
                <c:pt idx="13243">
                  <c:v>20.75</c:v>
                </c:pt>
                <c:pt idx="13244">
                  <c:v>18.61</c:v>
                </c:pt>
                <c:pt idx="13245">
                  <c:v>26.11</c:v>
                </c:pt>
                <c:pt idx="13246">
                  <c:v>32.36</c:v>
                </c:pt>
                <c:pt idx="13247">
                  <c:v>100.85</c:v>
                </c:pt>
                <c:pt idx="13248">
                  <c:v>88.81</c:v>
                </c:pt>
                <c:pt idx="13249">
                  <c:v>61.08</c:v>
                </c:pt>
                <c:pt idx="13250">
                  <c:v>59.75</c:v>
                </c:pt>
                <c:pt idx="13251">
                  <c:v>28.06</c:v>
                </c:pt>
                <c:pt idx="13252">
                  <c:v>35.51</c:v>
                </c:pt>
                <c:pt idx="13253">
                  <c:v>45.87</c:v>
                </c:pt>
                <c:pt idx="13254">
                  <c:v>68.099999999999994</c:v>
                </c:pt>
                <c:pt idx="13255">
                  <c:v>27.86</c:v>
                </c:pt>
                <c:pt idx="13256">
                  <c:v>28.38</c:v>
                </c:pt>
                <c:pt idx="13257">
                  <c:v>24.11</c:v>
                </c:pt>
                <c:pt idx="13258">
                  <c:v>23.02</c:v>
                </c:pt>
                <c:pt idx="13259">
                  <c:v>25.29</c:v>
                </c:pt>
                <c:pt idx="13260">
                  <c:v>119.65</c:v>
                </c:pt>
                <c:pt idx="13261">
                  <c:v>182.58</c:v>
                </c:pt>
                <c:pt idx="13262">
                  <c:v>163.41999999999999</c:v>
                </c:pt>
                <c:pt idx="13263">
                  <c:v>188.29</c:v>
                </c:pt>
                <c:pt idx="13264">
                  <c:v>175.35</c:v>
                </c:pt>
                <c:pt idx="13265">
                  <c:v>152.78</c:v>
                </c:pt>
                <c:pt idx="13266">
                  <c:v>102.94</c:v>
                </c:pt>
                <c:pt idx="13267">
                  <c:v>142.35</c:v>
                </c:pt>
                <c:pt idx="13268">
                  <c:v>625.47</c:v>
                </c:pt>
                <c:pt idx="13269">
                  <c:v>170.6</c:v>
                </c:pt>
                <c:pt idx="13270">
                  <c:v>295.93</c:v>
                </c:pt>
                <c:pt idx="13271">
                  <c:v>149.74</c:v>
                </c:pt>
                <c:pt idx="13272">
                  <c:v>409.1</c:v>
                </c:pt>
                <c:pt idx="13273">
                  <c:v>275.27</c:v>
                </c:pt>
                <c:pt idx="13274">
                  <c:v>266.64</c:v>
                </c:pt>
                <c:pt idx="13275">
                  <c:v>171.19</c:v>
                </c:pt>
                <c:pt idx="13276">
                  <c:v>187.86</c:v>
                </c:pt>
                <c:pt idx="13277">
                  <c:v>187.63</c:v>
                </c:pt>
                <c:pt idx="13278">
                  <c:v>236.18</c:v>
                </c:pt>
                <c:pt idx="13279">
                  <c:v>160.18</c:v>
                </c:pt>
                <c:pt idx="13280">
                  <c:v>210.46</c:v>
                </c:pt>
                <c:pt idx="13281">
                  <c:v>192.6</c:v>
                </c:pt>
                <c:pt idx="13282">
                  <c:v>206.56</c:v>
                </c:pt>
                <c:pt idx="13283">
                  <c:v>256.43</c:v>
                </c:pt>
                <c:pt idx="13284">
                  <c:v>210.7</c:v>
                </c:pt>
                <c:pt idx="13285">
                  <c:v>198.49</c:v>
                </c:pt>
                <c:pt idx="13286">
                  <c:v>204.13</c:v>
                </c:pt>
                <c:pt idx="13287">
                  <c:v>170.08</c:v>
                </c:pt>
                <c:pt idx="13288">
                  <c:v>161.74</c:v>
                </c:pt>
                <c:pt idx="13289">
                  <c:v>219.27</c:v>
                </c:pt>
                <c:pt idx="13290">
                  <c:v>602.08000000000004</c:v>
                </c:pt>
                <c:pt idx="13291">
                  <c:v>435.94</c:v>
                </c:pt>
                <c:pt idx="13292">
                  <c:v>386.57</c:v>
                </c:pt>
                <c:pt idx="13293">
                  <c:v>369.28</c:v>
                </c:pt>
                <c:pt idx="13294">
                  <c:v>320.54000000000002</c:v>
                </c:pt>
                <c:pt idx="13295">
                  <c:v>191.19</c:v>
                </c:pt>
                <c:pt idx="13296">
                  <c:v>184.27</c:v>
                </c:pt>
                <c:pt idx="13297">
                  <c:v>186.87</c:v>
                </c:pt>
                <c:pt idx="13298">
                  <c:v>200.46</c:v>
                </c:pt>
                <c:pt idx="13299">
                  <c:v>201.61</c:v>
                </c:pt>
                <c:pt idx="13300">
                  <c:v>163.03</c:v>
                </c:pt>
                <c:pt idx="13301">
                  <c:v>138.41999999999999</c:v>
                </c:pt>
                <c:pt idx="13302">
                  <c:v>178.13</c:v>
                </c:pt>
                <c:pt idx="13303">
                  <c:v>136.41</c:v>
                </c:pt>
                <c:pt idx="13304">
                  <c:v>128.88999999999999</c:v>
                </c:pt>
                <c:pt idx="13305">
                  <c:v>109.21</c:v>
                </c:pt>
                <c:pt idx="13306">
                  <c:v>129.84</c:v>
                </c:pt>
                <c:pt idx="13307">
                  <c:v>160.19</c:v>
                </c:pt>
                <c:pt idx="13308">
                  <c:v>123.36</c:v>
                </c:pt>
                <c:pt idx="13309">
                  <c:v>146.94999999999999</c:v>
                </c:pt>
                <c:pt idx="13310">
                  <c:v>156.93</c:v>
                </c:pt>
                <c:pt idx="13311">
                  <c:v>144.21</c:v>
                </c:pt>
                <c:pt idx="13312">
                  <c:v>193</c:v>
                </c:pt>
                <c:pt idx="13313">
                  <c:v>104.19</c:v>
                </c:pt>
                <c:pt idx="13314">
                  <c:v>112.08</c:v>
                </c:pt>
                <c:pt idx="13315">
                  <c:v>143.97</c:v>
                </c:pt>
                <c:pt idx="13316">
                  <c:v>36.840000000000003</c:v>
                </c:pt>
                <c:pt idx="13317">
                  <c:v>34.68</c:v>
                </c:pt>
                <c:pt idx="13318">
                  <c:v>61.56</c:v>
                </c:pt>
                <c:pt idx="13319">
                  <c:v>66.44</c:v>
                </c:pt>
                <c:pt idx="13320">
                  <c:v>47.63</c:v>
                </c:pt>
                <c:pt idx="13321">
                  <c:v>70.67</c:v>
                </c:pt>
                <c:pt idx="13322">
                  <c:v>124.92</c:v>
                </c:pt>
                <c:pt idx="13323">
                  <c:v>73.400000000000006</c:v>
                </c:pt>
                <c:pt idx="13324">
                  <c:v>67.56</c:v>
                </c:pt>
                <c:pt idx="13325">
                  <c:v>59.05</c:v>
                </c:pt>
                <c:pt idx="13326">
                  <c:v>56.45</c:v>
                </c:pt>
                <c:pt idx="13327">
                  <c:v>28.23</c:v>
                </c:pt>
                <c:pt idx="13328">
                  <c:v>30.04</c:v>
                </c:pt>
                <c:pt idx="13329">
                  <c:v>64.069999999999993</c:v>
                </c:pt>
                <c:pt idx="13330">
                  <c:v>66.709999999999994</c:v>
                </c:pt>
                <c:pt idx="13331">
                  <c:v>68.05</c:v>
                </c:pt>
                <c:pt idx="13332">
                  <c:v>112.97</c:v>
                </c:pt>
                <c:pt idx="13333">
                  <c:v>159.16</c:v>
                </c:pt>
                <c:pt idx="13334">
                  <c:v>228.46</c:v>
                </c:pt>
                <c:pt idx="13335">
                  <c:v>155.1</c:v>
                </c:pt>
                <c:pt idx="13336">
                  <c:v>117.4</c:v>
                </c:pt>
                <c:pt idx="13337">
                  <c:v>118.72</c:v>
                </c:pt>
                <c:pt idx="13338">
                  <c:v>136.62</c:v>
                </c:pt>
                <c:pt idx="13339">
                  <c:v>101.73</c:v>
                </c:pt>
                <c:pt idx="13340">
                  <c:v>84.8</c:v>
                </c:pt>
                <c:pt idx="13341">
                  <c:v>81.739999999999995</c:v>
                </c:pt>
                <c:pt idx="13342">
                  <c:v>102.66</c:v>
                </c:pt>
                <c:pt idx="13343">
                  <c:v>79.55</c:v>
                </c:pt>
                <c:pt idx="13344">
                  <c:v>110.2</c:v>
                </c:pt>
                <c:pt idx="13345">
                  <c:v>74.67</c:v>
                </c:pt>
                <c:pt idx="13346">
                  <c:v>109.87</c:v>
                </c:pt>
                <c:pt idx="13347">
                  <c:v>94.5</c:v>
                </c:pt>
                <c:pt idx="13348">
                  <c:v>104.65</c:v>
                </c:pt>
                <c:pt idx="13349">
                  <c:v>74.98</c:v>
                </c:pt>
                <c:pt idx="13350">
                  <c:v>97.05</c:v>
                </c:pt>
                <c:pt idx="13351">
                  <c:v>82.39</c:v>
                </c:pt>
                <c:pt idx="13352">
                  <c:v>87.84</c:v>
                </c:pt>
                <c:pt idx="13353">
                  <c:v>84.81</c:v>
                </c:pt>
                <c:pt idx="13354">
                  <c:v>95.26</c:v>
                </c:pt>
                <c:pt idx="13355">
                  <c:v>63.04</c:v>
                </c:pt>
                <c:pt idx="13356">
                  <c:v>81.61</c:v>
                </c:pt>
                <c:pt idx="13357">
                  <c:v>87.46</c:v>
                </c:pt>
                <c:pt idx="13358">
                  <c:v>74.349999999999994</c:v>
                </c:pt>
                <c:pt idx="13359">
                  <c:v>105.58</c:v>
                </c:pt>
                <c:pt idx="13360">
                  <c:v>128.13</c:v>
                </c:pt>
                <c:pt idx="13361">
                  <c:v>85.68</c:v>
                </c:pt>
                <c:pt idx="13362">
                  <c:v>78.63</c:v>
                </c:pt>
                <c:pt idx="13363">
                  <c:v>67.849999999999994</c:v>
                </c:pt>
                <c:pt idx="13364">
                  <c:v>93.47</c:v>
                </c:pt>
                <c:pt idx="13365">
                  <c:v>81.61</c:v>
                </c:pt>
                <c:pt idx="13366">
                  <c:v>67.75</c:v>
                </c:pt>
                <c:pt idx="13367">
                  <c:v>116.66</c:v>
                </c:pt>
                <c:pt idx="13368">
                  <c:v>77.28</c:v>
                </c:pt>
                <c:pt idx="13369">
                  <c:v>104.12</c:v>
                </c:pt>
                <c:pt idx="13370">
                  <c:v>85.59</c:v>
                </c:pt>
                <c:pt idx="13371">
                  <c:v>75.34</c:v>
                </c:pt>
                <c:pt idx="13372">
                  <c:v>95.95</c:v>
                </c:pt>
                <c:pt idx="13373">
                  <c:v>90.96</c:v>
                </c:pt>
                <c:pt idx="13374">
                  <c:v>125.99</c:v>
                </c:pt>
                <c:pt idx="13375">
                  <c:v>119.79</c:v>
                </c:pt>
                <c:pt idx="13376">
                  <c:v>94.97</c:v>
                </c:pt>
                <c:pt idx="13377">
                  <c:v>85.22</c:v>
                </c:pt>
                <c:pt idx="13378">
                  <c:v>83.85</c:v>
                </c:pt>
                <c:pt idx="13379">
                  <c:v>67.569999999999993</c:v>
                </c:pt>
                <c:pt idx="13380">
                  <c:v>84.32</c:v>
                </c:pt>
                <c:pt idx="13381">
                  <c:v>70.2</c:v>
                </c:pt>
                <c:pt idx="13382">
                  <c:v>76.3</c:v>
                </c:pt>
                <c:pt idx="13383">
                  <c:v>107.94</c:v>
                </c:pt>
                <c:pt idx="13384">
                  <c:v>150.24</c:v>
                </c:pt>
                <c:pt idx="13385">
                  <c:v>146.12</c:v>
                </c:pt>
                <c:pt idx="13386">
                  <c:v>149.37</c:v>
                </c:pt>
                <c:pt idx="13387">
                  <c:v>100.45</c:v>
                </c:pt>
                <c:pt idx="13388">
                  <c:v>100.2</c:v>
                </c:pt>
                <c:pt idx="13389">
                  <c:v>100.39</c:v>
                </c:pt>
                <c:pt idx="13390">
                  <c:v>101.17</c:v>
                </c:pt>
                <c:pt idx="13391">
                  <c:v>125.35</c:v>
                </c:pt>
                <c:pt idx="13392">
                  <c:v>131.41999999999999</c:v>
                </c:pt>
                <c:pt idx="13393">
                  <c:v>104.39</c:v>
                </c:pt>
                <c:pt idx="13394">
                  <c:v>84.98</c:v>
                </c:pt>
                <c:pt idx="13395">
                  <c:v>79.28</c:v>
                </c:pt>
                <c:pt idx="13396">
                  <c:v>125.51</c:v>
                </c:pt>
                <c:pt idx="13397">
                  <c:v>120.51</c:v>
                </c:pt>
                <c:pt idx="13398">
                  <c:v>133.38999999999999</c:v>
                </c:pt>
                <c:pt idx="13399">
                  <c:v>134.21</c:v>
                </c:pt>
                <c:pt idx="13400">
                  <c:v>124.66</c:v>
                </c:pt>
                <c:pt idx="13401">
                  <c:v>122.59</c:v>
                </c:pt>
                <c:pt idx="13402">
                  <c:v>151.76</c:v>
                </c:pt>
                <c:pt idx="13403">
                  <c:v>115.3</c:v>
                </c:pt>
                <c:pt idx="13404">
                  <c:v>121.88</c:v>
                </c:pt>
                <c:pt idx="13405">
                  <c:v>125.99</c:v>
                </c:pt>
                <c:pt idx="13406">
                  <c:v>37.75</c:v>
                </c:pt>
                <c:pt idx="13407">
                  <c:v>61.62</c:v>
                </c:pt>
                <c:pt idx="13408">
                  <c:v>72.63</c:v>
                </c:pt>
                <c:pt idx="13409">
                  <c:v>62.75</c:v>
                </c:pt>
                <c:pt idx="13410">
                  <c:v>82.34</c:v>
                </c:pt>
                <c:pt idx="13411">
                  <c:v>112.88</c:v>
                </c:pt>
                <c:pt idx="13412">
                  <c:v>91.49</c:v>
                </c:pt>
                <c:pt idx="13413">
                  <c:v>72.599999999999994</c:v>
                </c:pt>
                <c:pt idx="13414">
                  <c:v>86.78</c:v>
                </c:pt>
                <c:pt idx="13415">
                  <c:v>84.87</c:v>
                </c:pt>
                <c:pt idx="13416">
                  <c:v>112.65</c:v>
                </c:pt>
                <c:pt idx="13417">
                  <c:v>88.22</c:v>
                </c:pt>
                <c:pt idx="13418">
                  <c:v>68.63</c:v>
                </c:pt>
                <c:pt idx="13419">
                  <c:v>78.12</c:v>
                </c:pt>
                <c:pt idx="13420">
                  <c:v>86.95</c:v>
                </c:pt>
                <c:pt idx="13421">
                  <c:v>64.13</c:v>
                </c:pt>
                <c:pt idx="13422">
                  <c:v>73.180000000000007</c:v>
                </c:pt>
                <c:pt idx="13423">
                  <c:v>59.46</c:v>
                </c:pt>
                <c:pt idx="13424">
                  <c:v>91.16</c:v>
                </c:pt>
                <c:pt idx="13425">
                  <c:v>67.53</c:v>
                </c:pt>
                <c:pt idx="13426">
                  <c:v>69.010000000000005</c:v>
                </c:pt>
                <c:pt idx="13427">
                  <c:v>64.41</c:v>
                </c:pt>
                <c:pt idx="13428">
                  <c:v>64.41</c:v>
                </c:pt>
                <c:pt idx="13429">
                  <c:v>84.85</c:v>
                </c:pt>
                <c:pt idx="13430">
                  <c:v>73.95</c:v>
                </c:pt>
                <c:pt idx="13431">
                  <c:v>91.17</c:v>
                </c:pt>
                <c:pt idx="13432">
                  <c:v>154.5</c:v>
                </c:pt>
                <c:pt idx="13433">
                  <c:v>106.83</c:v>
                </c:pt>
                <c:pt idx="13434">
                  <c:v>69.040000000000006</c:v>
                </c:pt>
                <c:pt idx="13435">
                  <c:v>111.23</c:v>
                </c:pt>
                <c:pt idx="13436">
                  <c:v>175.18</c:v>
                </c:pt>
                <c:pt idx="13437">
                  <c:v>171.31</c:v>
                </c:pt>
                <c:pt idx="13438">
                  <c:v>108.68</c:v>
                </c:pt>
                <c:pt idx="13439">
                  <c:v>96.71</c:v>
                </c:pt>
                <c:pt idx="13440">
                  <c:v>77.52</c:v>
                </c:pt>
                <c:pt idx="13441">
                  <c:v>97.34</c:v>
                </c:pt>
                <c:pt idx="13442">
                  <c:v>99.79</c:v>
                </c:pt>
                <c:pt idx="13443">
                  <c:v>47.86</c:v>
                </c:pt>
                <c:pt idx="13444">
                  <c:v>55.24</c:v>
                </c:pt>
                <c:pt idx="13445">
                  <c:v>45.65</c:v>
                </c:pt>
                <c:pt idx="13446">
                  <c:v>60.18</c:v>
                </c:pt>
                <c:pt idx="13447">
                  <c:v>78.900000000000006</c:v>
                </c:pt>
                <c:pt idx="13448">
                  <c:v>50.66</c:v>
                </c:pt>
                <c:pt idx="13449">
                  <c:v>57.28</c:v>
                </c:pt>
                <c:pt idx="13450">
                  <c:v>156.75</c:v>
                </c:pt>
                <c:pt idx="13451">
                  <c:v>204.09</c:v>
                </c:pt>
                <c:pt idx="13452">
                  <c:v>324.88</c:v>
                </c:pt>
                <c:pt idx="13453">
                  <c:v>391.16</c:v>
                </c:pt>
                <c:pt idx="13454">
                  <c:v>321.19</c:v>
                </c:pt>
                <c:pt idx="13455">
                  <c:v>467.77</c:v>
                </c:pt>
                <c:pt idx="13456">
                  <c:v>357.03</c:v>
                </c:pt>
                <c:pt idx="13457">
                  <c:v>254.63</c:v>
                </c:pt>
                <c:pt idx="13458">
                  <c:v>174.34</c:v>
                </c:pt>
                <c:pt idx="13459">
                  <c:v>234.01</c:v>
                </c:pt>
                <c:pt idx="13460">
                  <c:v>200.21</c:v>
                </c:pt>
                <c:pt idx="13461">
                  <c:v>228.02</c:v>
                </c:pt>
                <c:pt idx="13462">
                  <c:v>286.88</c:v>
                </c:pt>
                <c:pt idx="13463">
                  <c:v>231.68</c:v>
                </c:pt>
                <c:pt idx="13464">
                  <c:v>157.97</c:v>
                </c:pt>
                <c:pt idx="13465">
                  <c:v>187.91</c:v>
                </c:pt>
                <c:pt idx="13466">
                  <c:v>137.22</c:v>
                </c:pt>
                <c:pt idx="13467">
                  <c:v>83.42</c:v>
                </c:pt>
                <c:pt idx="13468">
                  <c:v>99.22</c:v>
                </c:pt>
                <c:pt idx="13469">
                  <c:v>125.63</c:v>
                </c:pt>
                <c:pt idx="13470">
                  <c:v>128.22</c:v>
                </c:pt>
                <c:pt idx="13471">
                  <c:v>146.47999999999999</c:v>
                </c:pt>
                <c:pt idx="13472">
                  <c:v>166.12</c:v>
                </c:pt>
                <c:pt idx="13473">
                  <c:v>265.64</c:v>
                </c:pt>
                <c:pt idx="13474">
                  <c:v>377.83</c:v>
                </c:pt>
                <c:pt idx="13475">
                  <c:v>224.88</c:v>
                </c:pt>
                <c:pt idx="13476">
                  <c:v>137.06</c:v>
                </c:pt>
                <c:pt idx="13477">
                  <c:v>116.64</c:v>
                </c:pt>
                <c:pt idx="13478">
                  <c:v>137.11000000000001</c:v>
                </c:pt>
                <c:pt idx="13479">
                  <c:v>104.41</c:v>
                </c:pt>
                <c:pt idx="13480">
                  <c:v>110.29</c:v>
                </c:pt>
                <c:pt idx="13481">
                  <c:v>101.39</c:v>
                </c:pt>
                <c:pt idx="13482">
                  <c:v>108.62</c:v>
                </c:pt>
                <c:pt idx="13483">
                  <c:v>150.55000000000001</c:v>
                </c:pt>
                <c:pt idx="13484">
                  <c:v>118.66</c:v>
                </c:pt>
                <c:pt idx="13485">
                  <c:v>102.31</c:v>
                </c:pt>
                <c:pt idx="13486">
                  <c:v>87.63</c:v>
                </c:pt>
                <c:pt idx="13487">
                  <c:v>105.52</c:v>
                </c:pt>
                <c:pt idx="13488">
                  <c:v>110.77</c:v>
                </c:pt>
                <c:pt idx="13489">
                  <c:v>48.75</c:v>
                </c:pt>
                <c:pt idx="13490">
                  <c:v>43.76</c:v>
                </c:pt>
                <c:pt idx="13491">
                  <c:v>41.32</c:v>
                </c:pt>
                <c:pt idx="13492">
                  <c:v>69.239999999999995</c:v>
                </c:pt>
                <c:pt idx="13493">
                  <c:v>59.56</c:v>
                </c:pt>
                <c:pt idx="13494">
                  <c:v>75.680000000000007</c:v>
                </c:pt>
                <c:pt idx="13495">
                  <c:v>42.5</c:v>
                </c:pt>
                <c:pt idx="13496">
                  <c:v>100.9</c:v>
                </c:pt>
                <c:pt idx="13497">
                  <c:v>84.81</c:v>
                </c:pt>
                <c:pt idx="13498">
                  <c:v>71.91</c:v>
                </c:pt>
                <c:pt idx="13499">
                  <c:v>66.33</c:v>
                </c:pt>
                <c:pt idx="13500">
                  <c:v>61.56</c:v>
                </c:pt>
                <c:pt idx="13501">
                  <c:v>58.09</c:v>
                </c:pt>
                <c:pt idx="13502">
                  <c:v>51.25</c:v>
                </c:pt>
                <c:pt idx="13503">
                  <c:v>59.73</c:v>
                </c:pt>
                <c:pt idx="13504">
                  <c:v>51.66</c:v>
                </c:pt>
                <c:pt idx="13505">
                  <c:v>42.66</c:v>
                </c:pt>
                <c:pt idx="13506">
                  <c:v>33.979999999999997</c:v>
                </c:pt>
                <c:pt idx="13507">
                  <c:v>36.29</c:v>
                </c:pt>
                <c:pt idx="13508">
                  <c:v>32.590000000000003</c:v>
                </c:pt>
                <c:pt idx="13509">
                  <c:v>36</c:v>
                </c:pt>
                <c:pt idx="13510">
                  <c:v>24.68</c:v>
                </c:pt>
                <c:pt idx="13511">
                  <c:v>20.96</c:v>
                </c:pt>
                <c:pt idx="13512">
                  <c:v>13.52</c:v>
                </c:pt>
                <c:pt idx="13513">
                  <c:v>11.11</c:v>
                </c:pt>
                <c:pt idx="13514">
                  <c:v>7.79</c:v>
                </c:pt>
                <c:pt idx="13515">
                  <c:v>11.09</c:v>
                </c:pt>
                <c:pt idx="13516">
                  <c:v>10.95</c:v>
                </c:pt>
                <c:pt idx="13517">
                  <c:v>14.03</c:v>
                </c:pt>
                <c:pt idx="13518">
                  <c:v>12.09</c:v>
                </c:pt>
                <c:pt idx="13519">
                  <c:v>12.14</c:v>
                </c:pt>
                <c:pt idx="13520">
                  <c:v>12.39</c:v>
                </c:pt>
                <c:pt idx="13521">
                  <c:v>15.32</c:v>
                </c:pt>
                <c:pt idx="13522">
                  <c:v>15.29</c:v>
                </c:pt>
                <c:pt idx="13523">
                  <c:v>14.48</c:v>
                </c:pt>
                <c:pt idx="13524">
                  <c:v>16.2</c:v>
                </c:pt>
                <c:pt idx="13525">
                  <c:v>12.61</c:v>
                </c:pt>
                <c:pt idx="13526">
                  <c:v>11.28</c:v>
                </c:pt>
                <c:pt idx="13527">
                  <c:v>14.91</c:v>
                </c:pt>
                <c:pt idx="13528">
                  <c:v>13.79</c:v>
                </c:pt>
                <c:pt idx="13529">
                  <c:v>13.26</c:v>
                </c:pt>
                <c:pt idx="13530">
                  <c:v>14.61</c:v>
                </c:pt>
                <c:pt idx="13531">
                  <c:v>15.35</c:v>
                </c:pt>
                <c:pt idx="13532">
                  <c:v>12.9</c:v>
                </c:pt>
                <c:pt idx="13533">
                  <c:v>21.22</c:v>
                </c:pt>
                <c:pt idx="13534">
                  <c:v>38.01</c:v>
                </c:pt>
                <c:pt idx="13535">
                  <c:v>37.479999999999997</c:v>
                </c:pt>
                <c:pt idx="13536">
                  <c:v>67.36</c:v>
                </c:pt>
                <c:pt idx="13537">
                  <c:v>69.66</c:v>
                </c:pt>
                <c:pt idx="13538">
                  <c:v>57.66</c:v>
                </c:pt>
                <c:pt idx="13539">
                  <c:v>69.290000000000006</c:v>
                </c:pt>
                <c:pt idx="13540">
                  <c:v>85.22</c:v>
                </c:pt>
                <c:pt idx="13541">
                  <c:v>67.650000000000006</c:v>
                </c:pt>
                <c:pt idx="13542">
                  <c:v>65.790000000000006</c:v>
                </c:pt>
                <c:pt idx="13543">
                  <c:v>51.33</c:v>
                </c:pt>
                <c:pt idx="13544">
                  <c:v>43.84</c:v>
                </c:pt>
                <c:pt idx="13545">
                  <c:v>34.159999999999997</c:v>
                </c:pt>
                <c:pt idx="13546">
                  <c:v>24.55</c:v>
                </c:pt>
                <c:pt idx="13547">
                  <c:v>23.16</c:v>
                </c:pt>
                <c:pt idx="13548">
                  <c:v>36.57</c:v>
                </c:pt>
                <c:pt idx="13549">
                  <c:v>42.35</c:v>
                </c:pt>
                <c:pt idx="13550">
                  <c:v>31.49</c:v>
                </c:pt>
                <c:pt idx="13551">
                  <c:v>30.83</c:v>
                </c:pt>
                <c:pt idx="13552">
                  <c:v>8.0299999999999994</c:v>
                </c:pt>
                <c:pt idx="13553">
                  <c:v>8.93</c:v>
                </c:pt>
                <c:pt idx="13554">
                  <c:v>7.92</c:v>
                </c:pt>
                <c:pt idx="13555">
                  <c:v>11.07</c:v>
                </c:pt>
                <c:pt idx="13556">
                  <c:v>10.07</c:v>
                </c:pt>
                <c:pt idx="13557">
                  <c:v>28.12</c:v>
                </c:pt>
                <c:pt idx="13558">
                  <c:v>20.81</c:v>
                </c:pt>
                <c:pt idx="13559">
                  <c:v>15.35</c:v>
                </c:pt>
                <c:pt idx="13560">
                  <c:v>9.3000000000000007</c:v>
                </c:pt>
                <c:pt idx="13561">
                  <c:v>10.24</c:v>
                </c:pt>
                <c:pt idx="13562">
                  <c:v>7.52</c:v>
                </c:pt>
                <c:pt idx="13563">
                  <c:v>8.08</c:v>
                </c:pt>
                <c:pt idx="13564">
                  <c:v>23.69</c:v>
                </c:pt>
                <c:pt idx="13565">
                  <c:v>23.81</c:v>
                </c:pt>
                <c:pt idx="13566">
                  <c:v>54.54</c:v>
                </c:pt>
                <c:pt idx="13567">
                  <c:v>42.45</c:v>
                </c:pt>
                <c:pt idx="13568">
                  <c:v>80.05</c:v>
                </c:pt>
                <c:pt idx="13569">
                  <c:v>194.12</c:v>
                </c:pt>
                <c:pt idx="13570">
                  <c:v>263.11</c:v>
                </c:pt>
                <c:pt idx="13571">
                  <c:v>120.13</c:v>
                </c:pt>
                <c:pt idx="13572">
                  <c:v>57.55</c:v>
                </c:pt>
                <c:pt idx="13573">
                  <c:v>82.31</c:v>
                </c:pt>
                <c:pt idx="13574">
                  <c:v>78.06</c:v>
                </c:pt>
                <c:pt idx="13575">
                  <c:v>73.709999999999994</c:v>
                </c:pt>
                <c:pt idx="13576">
                  <c:v>90.39</c:v>
                </c:pt>
                <c:pt idx="13577">
                  <c:v>70.959999999999994</c:v>
                </c:pt>
                <c:pt idx="13578">
                  <c:v>58.73</c:v>
                </c:pt>
                <c:pt idx="13579">
                  <c:v>63.11</c:v>
                </c:pt>
                <c:pt idx="13580">
                  <c:v>59.24</c:v>
                </c:pt>
                <c:pt idx="13581">
                  <c:v>28.49</c:v>
                </c:pt>
                <c:pt idx="13582">
                  <c:v>38.200000000000003</c:v>
                </c:pt>
                <c:pt idx="13583">
                  <c:v>50.42</c:v>
                </c:pt>
                <c:pt idx="13584">
                  <c:v>73.78</c:v>
                </c:pt>
                <c:pt idx="13585">
                  <c:v>60.37</c:v>
                </c:pt>
                <c:pt idx="13586">
                  <c:v>128.77000000000001</c:v>
                </c:pt>
                <c:pt idx="13587">
                  <c:v>117.6</c:v>
                </c:pt>
                <c:pt idx="13588">
                  <c:v>121.29</c:v>
                </c:pt>
                <c:pt idx="13589">
                  <c:v>117.44</c:v>
                </c:pt>
                <c:pt idx="13590">
                  <c:v>155.04</c:v>
                </c:pt>
                <c:pt idx="13591">
                  <c:v>223.37</c:v>
                </c:pt>
                <c:pt idx="13592">
                  <c:v>154.83000000000001</c:v>
                </c:pt>
                <c:pt idx="13593">
                  <c:v>254.86</c:v>
                </c:pt>
                <c:pt idx="13594">
                  <c:v>134.88</c:v>
                </c:pt>
                <c:pt idx="13595">
                  <c:v>104.17</c:v>
                </c:pt>
                <c:pt idx="13596">
                  <c:v>154.4</c:v>
                </c:pt>
                <c:pt idx="13597">
                  <c:v>254.25</c:v>
                </c:pt>
                <c:pt idx="13598">
                  <c:v>328.73</c:v>
                </c:pt>
                <c:pt idx="13599">
                  <c:v>365.28</c:v>
                </c:pt>
                <c:pt idx="13600">
                  <c:v>356.24</c:v>
                </c:pt>
                <c:pt idx="13601">
                  <c:v>266.73</c:v>
                </c:pt>
                <c:pt idx="13602">
                  <c:v>310.94</c:v>
                </c:pt>
                <c:pt idx="13603">
                  <c:v>144.62</c:v>
                </c:pt>
                <c:pt idx="13604">
                  <c:v>115.45</c:v>
                </c:pt>
                <c:pt idx="13605">
                  <c:v>95.78</c:v>
                </c:pt>
                <c:pt idx="13606">
                  <c:v>119.34</c:v>
                </c:pt>
                <c:pt idx="13607">
                  <c:v>174.1</c:v>
                </c:pt>
                <c:pt idx="13608">
                  <c:v>188.93</c:v>
                </c:pt>
                <c:pt idx="13609">
                  <c:v>209.56</c:v>
                </c:pt>
                <c:pt idx="13610">
                  <c:v>207.61</c:v>
                </c:pt>
                <c:pt idx="13611">
                  <c:v>155.38999999999999</c:v>
                </c:pt>
                <c:pt idx="13612">
                  <c:v>117.64</c:v>
                </c:pt>
                <c:pt idx="13613">
                  <c:v>318.32</c:v>
                </c:pt>
                <c:pt idx="13614">
                  <c:v>204.34</c:v>
                </c:pt>
                <c:pt idx="13615">
                  <c:v>182.31</c:v>
                </c:pt>
                <c:pt idx="13616">
                  <c:v>213.51</c:v>
                </c:pt>
                <c:pt idx="13617">
                  <c:v>230.33</c:v>
                </c:pt>
                <c:pt idx="13618">
                  <c:v>278.42</c:v>
                </c:pt>
                <c:pt idx="13619">
                  <c:v>208.06</c:v>
                </c:pt>
                <c:pt idx="13620">
                  <c:v>155.54</c:v>
                </c:pt>
                <c:pt idx="13621">
                  <c:v>120</c:v>
                </c:pt>
                <c:pt idx="13622">
                  <c:v>115.8</c:v>
                </c:pt>
                <c:pt idx="13623">
                  <c:v>72.069999999999993</c:v>
                </c:pt>
                <c:pt idx="13624">
                  <c:v>114.03</c:v>
                </c:pt>
                <c:pt idx="13625">
                  <c:v>153.68</c:v>
                </c:pt>
                <c:pt idx="13626">
                  <c:v>401.89</c:v>
                </c:pt>
                <c:pt idx="13627">
                  <c:v>1304.9000000000001</c:v>
                </c:pt>
                <c:pt idx="13628">
                  <c:v>926.8</c:v>
                </c:pt>
                <c:pt idx="13629">
                  <c:v>144.06</c:v>
                </c:pt>
                <c:pt idx="13630">
                  <c:v>95.46</c:v>
                </c:pt>
                <c:pt idx="13631">
                  <c:v>132.16</c:v>
                </c:pt>
                <c:pt idx="13632">
                  <c:v>100.25</c:v>
                </c:pt>
                <c:pt idx="13633">
                  <c:v>116.74</c:v>
                </c:pt>
                <c:pt idx="13634">
                  <c:v>169.01</c:v>
                </c:pt>
                <c:pt idx="13635">
                  <c:v>176.69</c:v>
                </c:pt>
                <c:pt idx="13636">
                  <c:v>164.1</c:v>
                </c:pt>
                <c:pt idx="13637">
                  <c:v>381.58</c:v>
                </c:pt>
                <c:pt idx="13638">
                  <c:v>226.42</c:v>
                </c:pt>
                <c:pt idx="13639">
                  <c:v>170.77</c:v>
                </c:pt>
                <c:pt idx="13640">
                  <c:v>112.11</c:v>
                </c:pt>
                <c:pt idx="13641">
                  <c:v>218.81</c:v>
                </c:pt>
                <c:pt idx="13642">
                  <c:v>123.17</c:v>
                </c:pt>
                <c:pt idx="13643">
                  <c:v>137.83000000000001</c:v>
                </c:pt>
                <c:pt idx="13644">
                  <c:v>125.7</c:v>
                </c:pt>
                <c:pt idx="13645">
                  <c:v>113.97</c:v>
                </c:pt>
                <c:pt idx="13646">
                  <c:v>125.3</c:v>
                </c:pt>
                <c:pt idx="13647">
                  <c:v>94.94</c:v>
                </c:pt>
                <c:pt idx="13648">
                  <c:v>93.99</c:v>
                </c:pt>
                <c:pt idx="13649">
                  <c:v>127.05</c:v>
                </c:pt>
                <c:pt idx="13650">
                  <c:v>101.44</c:v>
                </c:pt>
                <c:pt idx="13651">
                  <c:v>118.63</c:v>
                </c:pt>
                <c:pt idx="13652">
                  <c:v>123.95</c:v>
                </c:pt>
                <c:pt idx="13653">
                  <c:v>96.26</c:v>
                </c:pt>
                <c:pt idx="13654">
                  <c:v>102.21</c:v>
                </c:pt>
                <c:pt idx="13655">
                  <c:v>79.7</c:v>
                </c:pt>
                <c:pt idx="13656">
                  <c:v>35.89</c:v>
                </c:pt>
                <c:pt idx="13657">
                  <c:v>40.380000000000003</c:v>
                </c:pt>
                <c:pt idx="13658">
                  <c:v>47.93</c:v>
                </c:pt>
                <c:pt idx="13659">
                  <c:v>41.33</c:v>
                </c:pt>
                <c:pt idx="13660">
                  <c:v>27.94</c:v>
                </c:pt>
                <c:pt idx="13661">
                  <c:v>14.6</c:v>
                </c:pt>
                <c:pt idx="13662">
                  <c:v>14.23</c:v>
                </c:pt>
                <c:pt idx="13663">
                  <c:v>14.7</c:v>
                </c:pt>
                <c:pt idx="13664">
                  <c:v>26.7</c:v>
                </c:pt>
                <c:pt idx="13665">
                  <c:v>15</c:v>
                </c:pt>
                <c:pt idx="13666">
                  <c:v>12</c:v>
                </c:pt>
                <c:pt idx="13667">
                  <c:v>17.38</c:v>
                </c:pt>
                <c:pt idx="13668">
                  <c:v>28.93</c:v>
                </c:pt>
                <c:pt idx="13669">
                  <c:v>65.17</c:v>
                </c:pt>
                <c:pt idx="13670">
                  <c:v>48.47</c:v>
                </c:pt>
                <c:pt idx="13671">
                  <c:v>53.53</c:v>
                </c:pt>
                <c:pt idx="13672">
                  <c:v>262.62</c:v>
                </c:pt>
                <c:pt idx="13673">
                  <c:v>229.35</c:v>
                </c:pt>
                <c:pt idx="13674">
                  <c:v>234.98</c:v>
                </c:pt>
                <c:pt idx="13675">
                  <c:v>190.72</c:v>
                </c:pt>
                <c:pt idx="13676">
                  <c:v>187.99</c:v>
                </c:pt>
                <c:pt idx="13677">
                  <c:v>155.33000000000001</c:v>
                </c:pt>
                <c:pt idx="13678">
                  <c:v>165.13</c:v>
                </c:pt>
                <c:pt idx="13679">
                  <c:v>164.26</c:v>
                </c:pt>
                <c:pt idx="13680">
                  <c:v>180.28</c:v>
                </c:pt>
                <c:pt idx="13681">
                  <c:v>208.47</c:v>
                </c:pt>
                <c:pt idx="13682">
                  <c:v>184.83</c:v>
                </c:pt>
                <c:pt idx="13683">
                  <c:v>157.79</c:v>
                </c:pt>
                <c:pt idx="13684">
                  <c:v>156.61000000000001</c:v>
                </c:pt>
                <c:pt idx="13685">
                  <c:v>184.33</c:v>
                </c:pt>
                <c:pt idx="13686">
                  <c:v>211.88</c:v>
                </c:pt>
                <c:pt idx="13687">
                  <c:v>277.42</c:v>
                </c:pt>
                <c:pt idx="13688">
                  <c:v>179.68</c:v>
                </c:pt>
                <c:pt idx="13689">
                  <c:v>336.82</c:v>
                </c:pt>
                <c:pt idx="13690">
                  <c:v>187.83</c:v>
                </c:pt>
                <c:pt idx="13691">
                  <c:v>187.36</c:v>
                </c:pt>
                <c:pt idx="13692">
                  <c:v>200.27</c:v>
                </c:pt>
                <c:pt idx="13693">
                  <c:v>266.39999999999998</c:v>
                </c:pt>
                <c:pt idx="13694">
                  <c:v>609.71</c:v>
                </c:pt>
                <c:pt idx="13695">
                  <c:v>392.95</c:v>
                </c:pt>
                <c:pt idx="13696">
                  <c:v>736.21</c:v>
                </c:pt>
                <c:pt idx="13697">
                  <c:v>786.67</c:v>
                </c:pt>
                <c:pt idx="13698">
                  <c:v>479.59</c:v>
                </c:pt>
                <c:pt idx="13699">
                  <c:v>503.27</c:v>
                </c:pt>
                <c:pt idx="13700">
                  <c:v>362.67</c:v>
                </c:pt>
                <c:pt idx="13701">
                  <c:v>264.32</c:v>
                </c:pt>
                <c:pt idx="13702">
                  <c:v>383.72</c:v>
                </c:pt>
                <c:pt idx="13703">
                  <c:v>307.81</c:v>
                </c:pt>
                <c:pt idx="13704">
                  <c:v>311.35000000000002</c:v>
                </c:pt>
                <c:pt idx="13705">
                  <c:v>344.56</c:v>
                </c:pt>
                <c:pt idx="13706">
                  <c:v>341.74</c:v>
                </c:pt>
                <c:pt idx="13707">
                  <c:v>305.63</c:v>
                </c:pt>
                <c:pt idx="13708">
                  <c:v>381.89</c:v>
                </c:pt>
                <c:pt idx="13709">
                  <c:v>321.45</c:v>
                </c:pt>
                <c:pt idx="13710">
                  <c:v>323.73</c:v>
                </c:pt>
                <c:pt idx="13711">
                  <c:v>226.52</c:v>
                </c:pt>
                <c:pt idx="13712">
                  <c:v>286.45</c:v>
                </c:pt>
                <c:pt idx="13713">
                  <c:v>264.07</c:v>
                </c:pt>
                <c:pt idx="13714">
                  <c:v>227.47</c:v>
                </c:pt>
                <c:pt idx="13715">
                  <c:v>219.58</c:v>
                </c:pt>
                <c:pt idx="13716">
                  <c:v>232.71</c:v>
                </c:pt>
                <c:pt idx="13717">
                  <c:v>179.63</c:v>
                </c:pt>
                <c:pt idx="13718">
                  <c:v>206.62</c:v>
                </c:pt>
                <c:pt idx="13719">
                  <c:v>195.46</c:v>
                </c:pt>
                <c:pt idx="13720">
                  <c:v>239.29</c:v>
                </c:pt>
                <c:pt idx="13721">
                  <c:v>371.48</c:v>
                </c:pt>
                <c:pt idx="13722">
                  <c:v>352.95</c:v>
                </c:pt>
                <c:pt idx="13723">
                  <c:v>209.33</c:v>
                </c:pt>
                <c:pt idx="13724">
                  <c:v>238.5</c:v>
                </c:pt>
                <c:pt idx="13725">
                  <c:v>245.37</c:v>
                </c:pt>
                <c:pt idx="13726">
                  <c:v>247.59</c:v>
                </c:pt>
                <c:pt idx="13727">
                  <c:v>270.83999999999997</c:v>
                </c:pt>
                <c:pt idx="13728">
                  <c:v>486.67</c:v>
                </c:pt>
                <c:pt idx="13729">
                  <c:v>281.83999999999997</c:v>
                </c:pt>
                <c:pt idx="13730">
                  <c:v>255.76</c:v>
                </c:pt>
                <c:pt idx="13731">
                  <c:v>260.08</c:v>
                </c:pt>
                <c:pt idx="13732">
                  <c:v>221.7</c:v>
                </c:pt>
                <c:pt idx="13733">
                  <c:v>203.96</c:v>
                </c:pt>
                <c:pt idx="13734">
                  <c:v>263.49</c:v>
                </c:pt>
                <c:pt idx="13735">
                  <c:v>199.88</c:v>
                </c:pt>
                <c:pt idx="13736">
                  <c:v>197.24</c:v>
                </c:pt>
                <c:pt idx="13737">
                  <c:v>158.63999999999999</c:v>
                </c:pt>
                <c:pt idx="13738">
                  <c:v>261.83</c:v>
                </c:pt>
                <c:pt idx="13739">
                  <c:v>185.2</c:v>
                </c:pt>
                <c:pt idx="13740">
                  <c:v>204.18</c:v>
                </c:pt>
                <c:pt idx="13741">
                  <c:v>208.23</c:v>
                </c:pt>
                <c:pt idx="13742">
                  <c:v>216.71</c:v>
                </c:pt>
                <c:pt idx="13743">
                  <c:v>179.34</c:v>
                </c:pt>
                <c:pt idx="13744">
                  <c:v>195.05</c:v>
                </c:pt>
                <c:pt idx="13745">
                  <c:v>169.57</c:v>
                </c:pt>
                <c:pt idx="13746">
                  <c:v>250.98</c:v>
                </c:pt>
                <c:pt idx="13747">
                  <c:v>249.36</c:v>
                </c:pt>
                <c:pt idx="13748">
                  <c:v>164.85</c:v>
                </c:pt>
                <c:pt idx="13749">
                  <c:v>198.72</c:v>
                </c:pt>
                <c:pt idx="13750">
                  <c:v>186.43</c:v>
                </c:pt>
                <c:pt idx="13751">
                  <c:v>178.44</c:v>
                </c:pt>
                <c:pt idx="13752">
                  <c:v>168.37</c:v>
                </c:pt>
                <c:pt idx="13753">
                  <c:v>132.12</c:v>
                </c:pt>
                <c:pt idx="13754">
                  <c:v>128.97</c:v>
                </c:pt>
                <c:pt idx="13755">
                  <c:v>153.51</c:v>
                </c:pt>
                <c:pt idx="13756">
                  <c:v>197.1</c:v>
                </c:pt>
                <c:pt idx="13757">
                  <c:v>385.33</c:v>
                </c:pt>
                <c:pt idx="13758">
                  <c:v>292.25</c:v>
                </c:pt>
                <c:pt idx="13759">
                  <c:v>301.93</c:v>
                </c:pt>
                <c:pt idx="13760">
                  <c:v>241.02</c:v>
                </c:pt>
                <c:pt idx="13761">
                  <c:v>367.38</c:v>
                </c:pt>
                <c:pt idx="13762">
                  <c:v>401.52</c:v>
                </c:pt>
                <c:pt idx="13763">
                  <c:v>382.73</c:v>
                </c:pt>
                <c:pt idx="13764">
                  <c:v>260.35000000000002</c:v>
                </c:pt>
                <c:pt idx="13765">
                  <c:v>284.64999999999998</c:v>
                </c:pt>
                <c:pt idx="13766">
                  <c:v>254.07</c:v>
                </c:pt>
                <c:pt idx="13767">
                  <c:v>229.17</c:v>
                </c:pt>
                <c:pt idx="13768">
                  <c:v>266.41000000000003</c:v>
                </c:pt>
                <c:pt idx="13769">
                  <c:v>270.64</c:v>
                </c:pt>
                <c:pt idx="13770">
                  <c:v>237.82</c:v>
                </c:pt>
                <c:pt idx="13771">
                  <c:v>252.61</c:v>
                </c:pt>
                <c:pt idx="13772">
                  <c:v>213.7</c:v>
                </c:pt>
                <c:pt idx="13773">
                  <c:v>218.76</c:v>
                </c:pt>
                <c:pt idx="13774">
                  <c:v>230.99</c:v>
                </c:pt>
                <c:pt idx="13775">
                  <c:v>152.9</c:v>
                </c:pt>
                <c:pt idx="13776">
                  <c:v>101.38</c:v>
                </c:pt>
                <c:pt idx="13777">
                  <c:v>81.17</c:v>
                </c:pt>
                <c:pt idx="13778">
                  <c:v>76.11</c:v>
                </c:pt>
                <c:pt idx="13779">
                  <c:v>64.709999999999994</c:v>
                </c:pt>
                <c:pt idx="13780">
                  <c:v>68.5</c:v>
                </c:pt>
                <c:pt idx="13781">
                  <c:v>52.94</c:v>
                </c:pt>
                <c:pt idx="13782">
                  <c:v>71.040000000000006</c:v>
                </c:pt>
                <c:pt idx="13783">
                  <c:v>64.78</c:v>
                </c:pt>
                <c:pt idx="13784">
                  <c:v>65.12</c:v>
                </c:pt>
                <c:pt idx="13785">
                  <c:v>59.29</c:v>
                </c:pt>
                <c:pt idx="13786">
                  <c:v>55.85</c:v>
                </c:pt>
                <c:pt idx="13787">
                  <c:v>46.43</c:v>
                </c:pt>
                <c:pt idx="13788">
                  <c:v>49.71</c:v>
                </c:pt>
                <c:pt idx="13789">
                  <c:v>35.86</c:v>
                </c:pt>
                <c:pt idx="13790">
                  <c:v>50.85</c:v>
                </c:pt>
                <c:pt idx="13791">
                  <c:v>42.62</c:v>
                </c:pt>
                <c:pt idx="13792">
                  <c:v>67.319999999999993</c:v>
                </c:pt>
                <c:pt idx="13793">
                  <c:v>40.130000000000003</c:v>
                </c:pt>
                <c:pt idx="13794">
                  <c:v>40.090000000000003</c:v>
                </c:pt>
                <c:pt idx="13795">
                  <c:v>49.1</c:v>
                </c:pt>
                <c:pt idx="13796">
                  <c:v>53.94</c:v>
                </c:pt>
                <c:pt idx="13797">
                  <c:v>43.39</c:v>
                </c:pt>
                <c:pt idx="13798">
                  <c:v>44.04</c:v>
                </c:pt>
                <c:pt idx="13799">
                  <c:v>44.12</c:v>
                </c:pt>
                <c:pt idx="13800">
                  <c:v>44.9</c:v>
                </c:pt>
                <c:pt idx="13801">
                  <c:v>48.13</c:v>
                </c:pt>
                <c:pt idx="13802">
                  <c:v>103.47</c:v>
                </c:pt>
                <c:pt idx="13803">
                  <c:v>109.74</c:v>
                </c:pt>
                <c:pt idx="13804">
                  <c:v>85.61</c:v>
                </c:pt>
                <c:pt idx="13805">
                  <c:v>62.6</c:v>
                </c:pt>
                <c:pt idx="13806">
                  <c:v>52.75</c:v>
                </c:pt>
                <c:pt idx="13807">
                  <c:v>27.84</c:v>
                </c:pt>
                <c:pt idx="13808">
                  <c:v>86.26</c:v>
                </c:pt>
                <c:pt idx="13809">
                  <c:v>71.97</c:v>
                </c:pt>
                <c:pt idx="13810">
                  <c:v>83.58</c:v>
                </c:pt>
                <c:pt idx="13811">
                  <c:v>35.14</c:v>
                </c:pt>
                <c:pt idx="13812">
                  <c:v>395.25</c:v>
                </c:pt>
                <c:pt idx="13813">
                  <c:v>303.08</c:v>
                </c:pt>
                <c:pt idx="13814">
                  <c:v>92.68</c:v>
                </c:pt>
                <c:pt idx="13815">
                  <c:v>118.36</c:v>
                </c:pt>
                <c:pt idx="13816">
                  <c:v>136.51</c:v>
                </c:pt>
                <c:pt idx="13817">
                  <c:v>117.28</c:v>
                </c:pt>
                <c:pt idx="13818">
                  <c:v>96.62</c:v>
                </c:pt>
                <c:pt idx="13819">
                  <c:v>141.59</c:v>
                </c:pt>
                <c:pt idx="13820">
                  <c:v>143.83000000000001</c:v>
                </c:pt>
                <c:pt idx="13821">
                  <c:v>109.04</c:v>
                </c:pt>
                <c:pt idx="13822">
                  <c:v>147.69</c:v>
                </c:pt>
                <c:pt idx="13823">
                  <c:v>320.58999999999997</c:v>
                </c:pt>
                <c:pt idx="13824">
                  <c:v>173.62</c:v>
                </c:pt>
                <c:pt idx="13825">
                  <c:v>148.63</c:v>
                </c:pt>
                <c:pt idx="13826">
                  <c:v>146.38999999999999</c:v>
                </c:pt>
                <c:pt idx="13827">
                  <c:v>97.45</c:v>
                </c:pt>
                <c:pt idx="13828">
                  <c:v>132.58000000000001</c:v>
                </c:pt>
                <c:pt idx="13829">
                  <c:v>124.99</c:v>
                </c:pt>
                <c:pt idx="13830">
                  <c:v>160.55000000000001</c:v>
                </c:pt>
                <c:pt idx="13831">
                  <c:v>146.68</c:v>
                </c:pt>
                <c:pt idx="13832">
                  <c:v>156.46</c:v>
                </c:pt>
                <c:pt idx="13833">
                  <c:v>181.13</c:v>
                </c:pt>
                <c:pt idx="13834">
                  <c:v>108.77</c:v>
                </c:pt>
                <c:pt idx="13835">
                  <c:v>100.97</c:v>
                </c:pt>
                <c:pt idx="13836">
                  <c:v>105.01</c:v>
                </c:pt>
                <c:pt idx="13837">
                  <c:v>104.86</c:v>
                </c:pt>
                <c:pt idx="13838">
                  <c:v>77.19</c:v>
                </c:pt>
                <c:pt idx="13839">
                  <c:v>99.07</c:v>
                </c:pt>
                <c:pt idx="13840">
                  <c:v>113.35</c:v>
                </c:pt>
                <c:pt idx="13841">
                  <c:v>130.93</c:v>
                </c:pt>
                <c:pt idx="13842">
                  <c:v>159.15</c:v>
                </c:pt>
                <c:pt idx="13843">
                  <c:v>209.52</c:v>
                </c:pt>
                <c:pt idx="13844">
                  <c:v>141.25</c:v>
                </c:pt>
                <c:pt idx="13845">
                  <c:v>110.02</c:v>
                </c:pt>
                <c:pt idx="13846">
                  <c:v>105.72</c:v>
                </c:pt>
                <c:pt idx="13847">
                  <c:v>106.53</c:v>
                </c:pt>
                <c:pt idx="13848">
                  <c:v>186.7</c:v>
                </c:pt>
                <c:pt idx="13849">
                  <c:v>130.44</c:v>
                </c:pt>
                <c:pt idx="13850">
                  <c:v>136.88</c:v>
                </c:pt>
                <c:pt idx="13851">
                  <c:v>171.45</c:v>
                </c:pt>
                <c:pt idx="13852">
                  <c:v>269.60000000000002</c:v>
                </c:pt>
                <c:pt idx="13853">
                  <c:v>234.3</c:v>
                </c:pt>
                <c:pt idx="13854">
                  <c:v>329.18</c:v>
                </c:pt>
                <c:pt idx="13855">
                  <c:v>282.32</c:v>
                </c:pt>
                <c:pt idx="13856">
                  <c:v>274.87</c:v>
                </c:pt>
                <c:pt idx="13857">
                  <c:v>272.01</c:v>
                </c:pt>
                <c:pt idx="13858">
                  <c:v>259.68</c:v>
                </c:pt>
                <c:pt idx="13859">
                  <c:v>290.82</c:v>
                </c:pt>
                <c:pt idx="13860">
                  <c:v>388.96</c:v>
                </c:pt>
                <c:pt idx="13861">
                  <c:v>405.03</c:v>
                </c:pt>
                <c:pt idx="13862">
                  <c:v>406.64</c:v>
                </c:pt>
                <c:pt idx="13863">
                  <c:v>355.31</c:v>
                </c:pt>
                <c:pt idx="13864">
                  <c:v>377.64</c:v>
                </c:pt>
                <c:pt idx="13865">
                  <c:v>349.84</c:v>
                </c:pt>
                <c:pt idx="13866">
                  <c:v>303.37</c:v>
                </c:pt>
                <c:pt idx="13867">
                  <c:v>259.83999999999997</c:v>
                </c:pt>
                <c:pt idx="13868">
                  <c:v>295.22000000000003</c:v>
                </c:pt>
                <c:pt idx="13869">
                  <c:v>334.54</c:v>
                </c:pt>
                <c:pt idx="13870">
                  <c:v>416.22</c:v>
                </c:pt>
                <c:pt idx="13871">
                  <c:v>335.4</c:v>
                </c:pt>
                <c:pt idx="13872">
                  <c:v>295.93</c:v>
                </c:pt>
                <c:pt idx="13873">
                  <c:v>271.2</c:v>
                </c:pt>
                <c:pt idx="13874">
                  <c:v>317.60000000000002</c:v>
                </c:pt>
                <c:pt idx="13875">
                  <c:v>266.18</c:v>
                </c:pt>
                <c:pt idx="13876">
                  <c:v>246.68</c:v>
                </c:pt>
                <c:pt idx="13877">
                  <c:v>226.91</c:v>
                </c:pt>
                <c:pt idx="13878">
                  <c:v>211.59</c:v>
                </c:pt>
                <c:pt idx="13879">
                  <c:v>243.66</c:v>
                </c:pt>
                <c:pt idx="13880">
                  <c:v>182.33</c:v>
                </c:pt>
                <c:pt idx="13881">
                  <c:v>159.62</c:v>
                </c:pt>
                <c:pt idx="13882">
                  <c:v>121.81</c:v>
                </c:pt>
                <c:pt idx="13883">
                  <c:v>134.31</c:v>
                </c:pt>
                <c:pt idx="13884">
                  <c:v>112.71</c:v>
                </c:pt>
                <c:pt idx="13885">
                  <c:v>148.62</c:v>
                </c:pt>
                <c:pt idx="13886">
                  <c:v>187.06</c:v>
                </c:pt>
                <c:pt idx="13887">
                  <c:v>188.49</c:v>
                </c:pt>
                <c:pt idx="13888">
                  <c:v>191.94</c:v>
                </c:pt>
                <c:pt idx="13889">
                  <c:v>176.69</c:v>
                </c:pt>
                <c:pt idx="13890">
                  <c:v>184.08</c:v>
                </c:pt>
                <c:pt idx="13891">
                  <c:v>160.46</c:v>
                </c:pt>
                <c:pt idx="13892">
                  <c:v>160.74</c:v>
                </c:pt>
                <c:pt idx="13893">
                  <c:v>173.23</c:v>
                </c:pt>
                <c:pt idx="13894">
                  <c:v>113.86</c:v>
                </c:pt>
                <c:pt idx="13895">
                  <c:v>101.65</c:v>
                </c:pt>
                <c:pt idx="13896">
                  <c:v>137.91999999999999</c:v>
                </c:pt>
                <c:pt idx="13897">
                  <c:v>180.45</c:v>
                </c:pt>
                <c:pt idx="13898">
                  <c:v>180.84</c:v>
                </c:pt>
                <c:pt idx="13899">
                  <c:v>164.42</c:v>
                </c:pt>
                <c:pt idx="13900">
                  <c:v>139.37</c:v>
                </c:pt>
                <c:pt idx="13901">
                  <c:v>161.28</c:v>
                </c:pt>
                <c:pt idx="13902">
                  <c:v>305.98</c:v>
                </c:pt>
                <c:pt idx="13903">
                  <c:v>105.88</c:v>
                </c:pt>
                <c:pt idx="13904">
                  <c:v>99.29</c:v>
                </c:pt>
                <c:pt idx="13905">
                  <c:v>100.48</c:v>
                </c:pt>
                <c:pt idx="13906">
                  <c:v>119.38</c:v>
                </c:pt>
                <c:pt idx="13907">
                  <c:v>118.56</c:v>
                </c:pt>
                <c:pt idx="13908">
                  <c:v>107.7</c:v>
                </c:pt>
                <c:pt idx="13909">
                  <c:v>117.71</c:v>
                </c:pt>
                <c:pt idx="13910">
                  <c:v>120.02</c:v>
                </c:pt>
                <c:pt idx="13911">
                  <c:v>101.22</c:v>
                </c:pt>
                <c:pt idx="13912">
                  <c:v>87.37</c:v>
                </c:pt>
                <c:pt idx="13913">
                  <c:v>95.37</c:v>
                </c:pt>
                <c:pt idx="13914">
                  <c:v>89.41</c:v>
                </c:pt>
                <c:pt idx="13915">
                  <c:v>66.42</c:v>
                </c:pt>
                <c:pt idx="13916">
                  <c:v>78.22</c:v>
                </c:pt>
                <c:pt idx="13917">
                  <c:v>71.75</c:v>
                </c:pt>
                <c:pt idx="13918">
                  <c:v>48.26</c:v>
                </c:pt>
                <c:pt idx="13919">
                  <c:v>47.43</c:v>
                </c:pt>
                <c:pt idx="13920">
                  <c:v>40.56</c:v>
                </c:pt>
                <c:pt idx="13921">
                  <c:v>41.93</c:v>
                </c:pt>
                <c:pt idx="13922">
                  <c:v>48.07</c:v>
                </c:pt>
                <c:pt idx="13923">
                  <c:v>49.99</c:v>
                </c:pt>
                <c:pt idx="13924">
                  <c:v>50.92</c:v>
                </c:pt>
                <c:pt idx="13925">
                  <c:v>61.87</c:v>
                </c:pt>
                <c:pt idx="13926">
                  <c:v>59.1</c:v>
                </c:pt>
                <c:pt idx="13927">
                  <c:v>61.81</c:v>
                </c:pt>
                <c:pt idx="13928">
                  <c:v>56.53</c:v>
                </c:pt>
                <c:pt idx="13929">
                  <c:v>61.64</c:v>
                </c:pt>
                <c:pt idx="13930">
                  <c:v>53.63</c:v>
                </c:pt>
                <c:pt idx="13931">
                  <c:v>42.73</c:v>
                </c:pt>
                <c:pt idx="13932">
                  <c:v>60</c:v>
                </c:pt>
                <c:pt idx="13933">
                  <c:v>45.89</c:v>
                </c:pt>
                <c:pt idx="13934">
                  <c:v>41.06</c:v>
                </c:pt>
                <c:pt idx="13935">
                  <c:v>83.76</c:v>
                </c:pt>
                <c:pt idx="13936">
                  <c:v>118.94</c:v>
                </c:pt>
                <c:pt idx="13937">
                  <c:v>120.74</c:v>
                </c:pt>
                <c:pt idx="13938">
                  <c:v>126.78</c:v>
                </c:pt>
                <c:pt idx="13939">
                  <c:v>38.29</c:v>
                </c:pt>
                <c:pt idx="13940">
                  <c:v>38.39</c:v>
                </c:pt>
                <c:pt idx="13941">
                  <c:v>33.4</c:v>
                </c:pt>
                <c:pt idx="13942">
                  <c:v>16.97</c:v>
                </c:pt>
                <c:pt idx="13943">
                  <c:v>48.3</c:v>
                </c:pt>
                <c:pt idx="13944">
                  <c:v>37.83</c:v>
                </c:pt>
                <c:pt idx="13945">
                  <c:v>43.72</c:v>
                </c:pt>
                <c:pt idx="13946">
                  <c:v>30.15</c:v>
                </c:pt>
                <c:pt idx="13947">
                  <c:v>51.58</c:v>
                </c:pt>
                <c:pt idx="13948">
                  <c:v>49.72</c:v>
                </c:pt>
                <c:pt idx="13949">
                  <c:v>56.08</c:v>
                </c:pt>
                <c:pt idx="13950">
                  <c:v>47.12</c:v>
                </c:pt>
                <c:pt idx="13951">
                  <c:v>182.45</c:v>
                </c:pt>
                <c:pt idx="13952">
                  <c:v>162.85</c:v>
                </c:pt>
                <c:pt idx="13953">
                  <c:v>190.62</c:v>
                </c:pt>
                <c:pt idx="13954">
                  <c:v>153.88999999999999</c:v>
                </c:pt>
                <c:pt idx="13955">
                  <c:v>178.68</c:v>
                </c:pt>
                <c:pt idx="13956">
                  <c:v>171.57</c:v>
                </c:pt>
                <c:pt idx="13957">
                  <c:v>119.42</c:v>
                </c:pt>
                <c:pt idx="13958">
                  <c:v>155</c:v>
                </c:pt>
                <c:pt idx="13959">
                  <c:v>174.04</c:v>
                </c:pt>
                <c:pt idx="13960">
                  <c:v>192.52</c:v>
                </c:pt>
                <c:pt idx="13961">
                  <c:v>220.63</c:v>
                </c:pt>
                <c:pt idx="13962">
                  <c:v>148.76</c:v>
                </c:pt>
                <c:pt idx="13963">
                  <c:v>142.66</c:v>
                </c:pt>
                <c:pt idx="13964">
                  <c:v>212.73</c:v>
                </c:pt>
                <c:pt idx="13965">
                  <c:v>204.86</c:v>
                </c:pt>
                <c:pt idx="13966">
                  <c:v>133.19999999999999</c:v>
                </c:pt>
                <c:pt idx="13967">
                  <c:v>117.06</c:v>
                </c:pt>
                <c:pt idx="13968">
                  <c:v>136.38</c:v>
                </c:pt>
                <c:pt idx="13969">
                  <c:v>141.88999999999999</c:v>
                </c:pt>
                <c:pt idx="13970">
                  <c:v>181.27</c:v>
                </c:pt>
                <c:pt idx="13971">
                  <c:v>147.80000000000001</c:v>
                </c:pt>
                <c:pt idx="13972">
                  <c:v>118.63</c:v>
                </c:pt>
                <c:pt idx="13973">
                  <c:v>138.54</c:v>
                </c:pt>
                <c:pt idx="13974">
                  <c:v>142.41999999999999</c:v>
                </c:pt>
                <c:pt idx="13975">
                  <c:v>155.51</c:v>
                </c:pt>
                <c:pt idx="13976">
                  <c:v>131.13</c:v>
                </c:pt>
                <c:pt idx="13977">
                  <c:v>111.32</c:v>
                </c:pt>
                <c:pt idx="13978">
                  <c:v>105.94</c:v>
                </c:pt>
                <c:pt idx="13979">
                  <c:v>124.16</c:v>
                </c:pt>
                <c:pt idx="13980">
                  <c:v>116.36</c:v>
                </c:pt>
                <c:pt idx="13981">
                  <c:v>194.88</c:v>
                </c:pt>
                <c:pt idx="13982">
                  <c:v>226.07</c:v>
                </c:pt>
                <c:pt idx="13983">
                  <c:v>244.91</c:v>
                </c:pt>
                <c:pt idx="13984">
                  <c:v>204.29</c:v>
                </c:pt>
                <c:pt idx="13985">
                  <c:v>239.52</c:v>
                </c:pt>
                <c:pt idx="13986">
                  <c:v>227.31</c:v>
                </c:pt>
                <c:pt idx="13987">
                  <c:v>182.7</c:v>
                </c:pt>
                <c:pt idx="13988">
                  <c:v>199.56</c:v>
                </c:pt>
                <c:pt idx="13989">
                  <c:v>252.99</c:v>
                </c:pt>
                <c:pt idx="13990">
                  <c:v>219.17</c:v>
                </c:pt>
                <c:pt idx="13991">
                  <c:v>227.59</c:v>
                </c:pt>
                <c:pt idx="13992">
                  <c:v>239.9</c:v>
                </c:pt>
                <c:pt idx="13993">
                  <c:v>139.51</c:v>
                </c:pt>
                <c:pt idx="13994">
                  <c:v>236.61</c:v>
                </c:pt>
                <c:pt idx="13995">
                  <c:v>180.69</c:v>
                </c:pt>
                <c:pt idx="13996">
                  <c:v>190.12</c:v>
                </c:pt>
                <c:pt idx="13997">
                  <c:v>161.91</c:v>
                </c:pt>
                <c:pt idx="13998">
                  <c:v>152.58000000000001</c:v>
                </c:pt>
                <c:pt idx="13999">
                  <c:v>129.96</c:v>
                </c:pt>
                <c:pt idx="14000">
                  <c:v>112.7</c:v>
                </c:pt>
                <c:pt idx="14001">
                  <c:v>193.28</c:v>
                </c:pt>
                <c:pt idx="14002">
                  <c:v>360.62</c:v>
                </c:pt>
                <c:pt idx="14003">
                  <c:v>246.76</c:v>
                </c:pt>
                <c:pt idx="14004">
                  <c:v>252.89</c:v>
                </c:pt>
                <c:pt idx="14005">
                  <c:v>187.87</c:v>
                </c:pt>
                <c:pt idx="14006">
                  <c:v>246.33</c:v>
                </c:pt>
                <c:pt idx="14007">
                  <c:v>217.91</c:v>
                </c:pt>
                <c:pt idx="14008">
                  <c:v>314.82</c:v>
                </c:pt>
                <c:pt idx="14009">
                  <c:v>224.25</c:v>
                </c:pt>
                <c:pt idx="14010">
                  <c:v>240.02</c:v>
                </c:pt>
                <c:pt idx="14011">
                  <c:v>210.62</c:v>
                </c:pt>
                <c:pt idx="14012">
                  <c:v>236.86</c:v>
                </c:pt>
                <c:pt idx="14013">
                  <c:v>223.4</c:v>
                </c:pt>
                <c:pt idx="14014">
                  <c:v>238.05</c:v>
                </c:pt>
                <c:pt idx="14015">
                  <c:v>225.23</c:v>
                </c:pt>
                <c:pt idx="14016">
                  <c:v>28.58</c:v>
                </c:pt>
                <c:pt idx="14017">
                  <c:v>49.23</c:v>
                </c:pt>
                <c:pt idx="14018">
                  <c:v>75.209999999999994</c:v>
                </c:pt>
                <c:pt idx="14019">
                  <c:v>37.340000000000003</c:v>
                </c:pt>
                <c:pt idx="14020">
                  <c:v>186.38</c:v>
                </c:pt>
                <c:pt idx="14021">
                  <c:v>149.16</c:v>
                </c:pt>
                <c:pt idx="14022">
                  <c:v>186.26</c:v>
                </c:pt>
                <c:pt idx="14023">
                  <c:v>148.16999999999999</c:v>
                </c:pt>
                <c:pt idx="14024">
                  <c:v>142.09</c:v>
                </c:pt>
                <c:pt idx="14025">
                  <c:v>149.97</c:v>
                </c:pt>
                <c:pt idx="14026">
                  <c:v>157.41999999999999</c:v>
                </c:pt>
                <c:pt idx="14027">
                  <c:v>184.93</c:v>
                </c:pt>
                <c:pt idx="14028">
                  <c:v>182.05</c:v>
                </c:pt>
                <c:pt idx="14029">
                  <c:v>185.21</c:v>
                </c:pt>
                <c:pt idx="14030">
                  <c:v>182.91</c:v>
                </c:pt>
                <c:pt idx="14031">
                  <c:v>118.55</c:v>
                </c:pt>
                <c:pt idx="14032">
                  <c:v>138.16999999999999</c:v>
                </c:pt>
                <c:pt idx="14033">
                  <c:v>134</c:v>
                </c:pt>
                <c:pt idx="14034">
                  <c:v>153.34</c:v>
                </c:pt>
                <c:pt idx="14035">
                  <c:v>108.93</c:v>
                </c:pt>
                <c:pt idx="14036">
                  <c:v>146.91</c:v>
                </c:pt>
                <c:pt idx="14037">
                  <c:v>83.15</c:v>
                </c:pt>
                <c:pt idx="14038">
                  <c:v>73.37</c:v>
                </c:pt>
                <c:pt idx="14039">
                  <c:v>73.5</c:v>
                </c:pt>
                <c:pt idx="14040">
                  <c:v>61.4</c:v>
                </c:pt>
                <c:pt idx="14041">
                  <c:v>57.26</c:v>
                </c:pt>
                <c:pt idx="14042">
                  <c:v>56.62</c:v>
                </c:pt>
                <c:pt idx="14043">
                  <c:v>40.26</c:v>
                </c:pt>
                <c:pt idx="14044">
                  <c:v>41.29</c:v>
                </c:pt>
                <c:pt idx="14045">
                  <c:v>36.93</c:v>
                </c:pt>
                <c:pt idx="14046">
                  <c:v>28.23</c:v>
                </c:pt>
                <c:pt idx="14047">
                  <c:v>33.79</c:v>
                </c:pt>
                <c:pt idx="14048">
                  <c:v>38.11</c:v>
                </c:pt>
                <c:pt idx="14049">
                  <c:v>36.020000000000003</c:v>
                </c:pt>
                <c:pt idx="14050">
                  <c:v>33.29</c:v>
                </c:pt>
                <c:pt idx="14051">
                  <c:v>39.869999999999997</c:v>
                </c:pt>
                <c:pt idx="14052">
                  <c:v>25.03</c:v>
                </c:pt>
                <c:pt idx="14053">
                  <c:v>23.21</c:v>
                </c:pt>
                <c:pt idx="14054">
                  <c:v>83.37</c:v>
                </c:pt>
                <c:pt idx="14055">
                  <c:v>60.95</c:v>
                </c:pt>
                <c:pt idx="14056">
                  <c:v>51.79</c:v>
                </c:pt>
                <c:pt idx="14057">
                  <c:v>86.34</c:v>
                </c:pt>
                <c:pt idx="14058">
                  <c:v>85.74</c:v>
                </c:pt>
                <c:pt idx="14059">
                  <c:v>85.97</c:v>
                </c:pt>
                <c:pt idx="14060">
                  <c:v>93.09</c:v>
                </c:pt>
                <c:pt idx="14061">
                  <c:v>73.400000000000006</c:v>
                </c:pt>
                <c:pt idx="14062">
                  <c:v>72.22</c:v>
                </c:pt>
                <c:pt idx="14063">
                  <c:v>65.400000000000006</c:v>
                </c:pt>
                <c:pt idx="14064">
                  <c:v>60.91</c:v>
                </c:pt>
                <c:pt idx="14065">
                  <c:v>40.86</c:v>
                </c:pt>
                <c:pt idx="14066">
                  <c:v>33.07</c:v>
                </c:pt>
                <c:pt idx="14067">
                  <c:v>202.61</c:v>
                </c:pt>
                <c:pt idx="14068">
                  <c:v>419.62</c:v>
                </c:pt>
                <c:pt idx="14069">
                  <c:v>477.17</c:v>
                </c:pt>
                <c:pt idx="14070">
                  <c:v>415.3</c:v>
                </c:pt>
                <c:pt idx="14071">
                  <c:v>294.56</c:v>
                </c:pt>
                <c:pt idx="14072">
                  <c:v>281.08</c:v>
                </c:pt>
                <c:pt idx="14073">
                  <c:v>202.11</c:v>
                </c:pt>
                <c:pt idx="14074">
                  <c:v>87.87</c:v>
                </c:pt>
                <c:pt idx="14075">
                  <c:v>91.08</c:v>
                </c:pt>
                <c:pt idx="14076">
                  <c:v>100.09</c:v>
                </c:pt>
                <c:pt idx="14077">
                  <c:v>100.98</c:v>
                </c:pt>
                <c:pt idx="14078">
                  <c:v>90.02</c:v>
                </c:pt>
                <c:pt idx="14079">
                  <c:v>86.9</c:v>
                </c:pt>
                <c:pt idx="14080">
                  <c:v>56.71</c:v>
                </c:pt>
                <c:pt idx="14081">
                  <c:v>54.57</c:v>
                </c:pt>
                <c:pt idx="14082">
                  <c:v>76.599999999999994</c:v>
                </c:pt>
                <c:pt idx="14083">
                  <c:v>71.59</c:v>
                </c:pt>
                <c:pt idx="14084">
                  <c:v>82.38</c:v>
                </c:pt>
                <c:pt idx="14085">
                  <c:v>79.97</c:v>
                </c:pt>
                <c:pt idx="14086">
                  <c:v>71.819999999999993</c:v>
                </c:pt>
                <c:pt idx="14087">
                  <c:v>71.14</c:v>
                </c:pt>
                <c:pt idx="14088">
                  <c:v>66.75</c:v>
                </c:pt>
                <c:pt idx="14089">
                  <c:v>79.41</c:v>
                </c:pt>
                <c:pt idx="14090">
                  <c:v>74.06</c:v>
                </c:pt>
                <c:pt idx="14091">
                  <c:v>68.64</c:v>
                </c:pt>
                <c:pt idx="14092">
                  <c:v>61.99</c:v>
                </c:pt>
                <c:pt idx="14093">
                  <c:v>91.12</c:v>
                </c:pt>
                <c:pt idx="14094">
                  <c:v>77.86</c:v>
                </c:pt>
                <c:pt idx="14095">
                  <c:v>98.33</c:v>
                </c:pt>
                <c:pt idx="14096">
                  <c:v>97.56</c:v>
                </c:pt>
                <c:pt idx="14097">
                  <c:v>118.12</c:v>
                </c:pt>
                <c:pt idx="14098">
                  <c:v>108.95</c:v>
                </c:pt>
                <c:pt idx="14099">
                  <c:v>107.45</c:v>
                </c:pt>
                <c:pt idx="14100">
                  <c:v>122.98</c:v>
                </c:pt>
                <c:pt idx="14101">
                  <c:v>96.98</c:v>
                </c:pt>
                <c:pt idx="14102">
                  <c:v>116.81</c:v>
                </c:pt>
                <c:pt idx="14103">
                  <c:v>133</c:v>
                </c:pt>
                <c:pt idx="14104">
                  <c:v>115.81</c:v>
                </c:pt>
                <c:pt idx="14105">
                  <c:v>100.11</c:v>
                </c:pt>
                <c:pt idx="14106">
                  <c:v>82.09</c:v>
                </c:pt>
                <c:pt idx="14107">
                  <c:v>93.39</c:v>
                </c:pt>
                <c:pt idx="14108">
                  <c:v>98.11</c:v>
                </c:pt>
                <c:pt idx="14109">
                  <c:v>85.03</c:v>
                </c:pt>
                <c:pt idx="14110">
                  <c:v>82.49</c:v>
                </c:pt>
                <c:pt idx="14111">
                  <c:v>171.61</c:v>
                </c:pt>
                <c:pt idx="14112">
                  <c:v>173.14</c:v>
                </c:pt>
                <c:pt idx="14113">
                  <c:v>109.67</c:v>
                </c:pt>
                <c:pt idx="14114">
                  <c:v>71.63</c:v>
                </c:pt>
                <c:pt idx="14115">
                  <c:v>89.11</c:v>
                </c:pt>
                <c:pt idx="14116">
                  <c:v>77.260000000000005</c:v>
                </c:pt>
                <c:pt idx="14117">
                  <c:v>92.9</c:v>
                </c:pt>
                <c:pt idx="14118">
                  <c:v>90.92</c:v>
                </c:pt>
                <c:pt idx="14119">
                  <c:v>83.72</c:v>
                </c:pt>
                <c:pt idx="14120">
                  <c:v>64.489999999999995</c:v>
                </c:pt>
                <c:pt idx="14121">
                  <c:v>65.48</c:v>
                </c:pt>
                <c:pt idx="14122">
                  <c:v>109.62</c:v>
                </c:pt>
                <c:pt idx="14123">
                  <c:v>71.69</c:v>
                </c:pt>
                <c:pt idx="14124">
                  <c:v>60.65</c:v>
                </c:pt>
                <c:pt idx="14125">
                  <c:v>61.73</c:v>
                </c:pt>
                <c:pt idx="14126">
                  <c:v>64</c:v>
                </c:pt>
                <c:pt idx="14127">
                  <c:v>50.2</c:v>
                </c:pt>
                <c:pt idx="14128">
                  <c:v>62.09</c:v>
                </c:pt>
                <c:pt idx="14129">
                  <c:v>23.6</c:v>
                </c:pt>
                <c:pt idx="14130">
                  <c:v>28.65</c:v>
                </c:pt>
                <c:pt idx="14131">
                  <c:v>17.739999999999998</c:v>
                </c:pt>
                <c:pt idx="14132">
                  <c:v>15.21</c:v>
                </c:pt>
                <c:pt idx="14133">
                  <c:v>19.88</c:v>
                </c:pt>
                <c:pt idx="14134">
                  <c:v>26.23</c:v>
                </c:pt>
                <c:pt idx="14135">
                  <c:v>31.52</c:v>
                </c:pt>
                <c:pt idx="14136">
                  <c:v>30.58</c:v>
                </c:pt>
                <c:pt idx="14137">
                  <c:v>22.48</c:v>
                </c:pt>
                <c:pt idx="14138">
                  <c:v>16.09</c:v>
                </c:pt>
                <c:pt idx="14139">
                  <c:v>11.53</c:v>
                </c:pt>
                <c:pt idx="14140">
                  <c:v>15.33</c:v>
                </c:pt>
                <c:pt idx="14141">
                  <c:v>15.72</c:v>
                </c:pt>
                <c:pt idx="14142">
                  <c:v>12.46</c:v>
                </c:pt>
                <c:pt idx="14143">
                  <c:v>19.07</c:v>
                </c:pt>
                <c:pt idx="14144">
                  <c:v>20.16</c:v>
                </c:pt>
                <c:pt idx="14145">
                  <c:v>31.81</c:v>
                </c:pt>
                <c:pt idx="14146">
                  <c:v>26.98</c:v>
                </c:pt>
                <c:pt idx="14147">
                  <c:v>27.49</c:v>
                </c:pt>
                <c:pt idx="14148">
                  <c:v>26.24</c:v>
                </c:pt>
                <c:pt idx="14149">
                  <c:v>35.729999999999997</c:v>
                </c:pt>
                <c:pt idx="14150">
                  <c:v>44.08</c:v>
                </c:pt>
                <c:pt idx="14151">
                  <c:v>60.2</c:v>
                </c:pt>
                <c:pt idx="14152">
                  <c:v>48.87</c:v>
                </c:pt>
                <c:pt idx="14153">
                  <c:v>38.81</c:v>
                </c:pt>
                <c:pt idx="14154">
                  <c:v>38.6</c:v>
                </c:pt>
                <c:pt idx="14155">
                  <c:v>59.85</c:v>
                </c:pt>
                <c:pt idx="14156">
                  <c:v>105.41</c:v>
                </c:pt>
                <c:pt idx="14157">
                  <c:v>97.24</c:v>
                </c:pt>
                <c:pt idx="14158">
                  <c:v>77.63</c:v>
                </c:pt>
                <c:pt idx="14159">
                  <c:v>80.48</c:v>
                </c:pt>
                <c:pt idx="14160">
                  <c:v>85.88</c:v>
                </c:pt>
                <c:pt idx="14161">
                  <c:v>76.319999999999993</c:v>
                </c:pt>
                <c:pt idx="14162">
                  <c:v>72.22</c:v>
                </c:pt>
                <c:pt idx="14163">
                  <c:v>87.33</c:v>
                </c:pt>
                <c:pt idx="14164">
                  <c:v>47.95</c:v>
                </c:pt>
                <c:pt idx="14165">
                  <c:v>21.14</c:v>
                </c:pt>
                <c:pt idx="14166">
                  <c:v>22.37</c:v>
                </c:pt>
                <c:pt idx="14167">
                  <c:v>22.12</c:v>
                </c:pt>
                <c:pt idx="14168">
                  <c:v>31.25</c:v>
                </c:pt>
                <c:pt idx="14169">
                  <c:v>46.82</c:v>
                </c:pt>
                <c:pt idx="14170">
                  <c:v>69.75</c:v>
                </c:pt>
                <c:pt idx="14171">
                  <c:v>62.67</c:v>
                </c:pt>
                <c:pt idx="14172">
                  <c:v>61.32</c:v>
                </c:pt>
                <c:pt idx="14173">
                  <c:v>51.45</c:v>
                </c:pt>
                <c:pt idx="14174">
                  <c:v>53.89</c:v>
                </c:pt>
                <c:pt idx="14175">
                  <c:v>52.14</c:v>
                </c:pt>
                <c:pt idx="14176">
                  <c:v>59.22</c:v>
                </c:pt>
                <c:pt idx="14177">
                  <c:v>59.81</c:v>
                </c:pt>
                <c:pt idx="14178">
                  <c:v>62.34</c:v>
                </c:pt>
                <c:pt idx="14179">
                  <c:v>53.86</c:v>
                </c:pt>
                <c:pt idx="14180">
                  <c:v>61.16</c:v>
                </c:pt>
                <c:pt idx="14181">
                  <c:v>57.29</c:v>
                </c:pt>
                <c:pt idx="14182">
                  <c:v>40.909999999999997</c:v>
                </c:pt>
                <c:pt idx="14183">
                  <c:v>35.15</c:v>
                </c:pt>
                <c:pt idx="14184">
                  <c:v>36.9</c:v>
                </c:pt>
                <c:pt idx="14185">
                  <c:v>46.94</c:v>
                </c:pt>
                <c:pt idx="14186">
                  <c:v>40.1</c:v>
                </c:pt>
                <c:pt idx="14187">
                  <c:v>44.86</c:v>
                </c:pt>
                <c:pt idx="14188">
                  <c:v>63.63</c:v>
                </c:pt>
                <c:pt idx="14189">
                  <c:v>72.34</c:v>
                </c:pt>
                <c:pt idx="14190">
                  <c:v>53.2</c:v>
                </c:pt>
                <c:pt idx="14191">
                  <c:v>325.51</c:v>
                </c:pt>
                <c:pt idx="14192">
                  <c:v>322.19</c:v>
                </c:pt>
                <c:pt idx="14193">
                  <c:v>210.53</c:v>
                </c:pt>
                <c:pt idx="14194">
                  <c:v>131.97999999999999</c:v>
                </c:pt>
                <c:pt idx="14195">
                  <c:v>139.26</c:v>
                </c:pt>
                <c:pt idx="14196">
                  <c:v>222.76</c:v>
                </c:pt>
                <c:pt idx="14197">
                  <c:v>178.16</c:v>
                </c:pt>
                <c:pt idx="14198">
                  <c:v>157.13999999999999</c:v>
                </c:pt>
                <c:pt idx="14199">
                  <c:v>258.49</c:v>
                </c:pt>
                <c:pt idx="14200">
                  <c:v>279.74</c:v>
                </c:pt>
                <c:pt idx="14201">
                  <c:v>238.75</c:v>
                </c:pt>
                <c:pt idx="14202">
                  <c:v>197.39</c:v>
                </c:pt>
                <c:pt idx="14203">
                  <c:v>622.37</c:v>
                </c:pt>
                <c:pt idx="14204">
                  <c:v>295.35000000000002</c:v>
                </c:pt>
                <c:pt idx="14205">
                  <c:v>321.76</c:v>
                </c:pt>
                <c:pt idx="14206">
                  <c:v>253.3</c:v>
                </c:pt>
                <c:pt idx="14207">
                  <c:v>293.11</c:v>
                </c:pt>
                <c:pt idx="14208">
                  <c:v>190.31</c:v>
                </c:pt>
                <c:pt idx="14209">
                  <c:v>216.45</c:v>
                </c:pt>
                <c:pt idx="14210">
                  <c:v>262.3</c:v>
                </c:pt>
                <c:pt idx="14211">
                  <c:v>232.6</c:v>
                </c:pt>
                <c:pt idx="14212">
                  <c:v>235.13</c:v>
                </c:pt>
                <c:pt idx="14213">
                  <c:v>197.03</c:v>
                </c:pt>
                <c:pt idx="14214">
                  <c:v>215.46</c:v>
                </c:pt>
                <c:pt idx="14215">
                  <c:v>366.13</c:v>
                </c:pt>
                <c:pt idx="14216">
                  <c:v>298.58999999999997</c:v>
                </c:pt>
                <c:pt idx="14217">
                  <c:v>282.91000000000003</c:v>
                </c:pt>
                <c:pt idx="14218">
                  <c:v>255.48</c:v>
                </c:pt>
                <c:pt idx="14219">
                  <c:v>238.86</c:v>
                </c:pt>
                <c:pt idx="14220">
                  <c:v>200.48</c:v>
                </c:pt>
                <c:pt idx="14221">
                  <c:v>156.34</c:v>
                </c:pt>
                <c:pt idx="14222">
                  <c:v>176.74</c:v>
                </c:pt>
                <c:pt idx="14223">
                  <c:v>169.36</c:v>
                </c:pt>
                <c:pt idx="14224">
                  <c:v>168.24</c:v>
                </c:pt>
                <c:pt idx="14225">
                  <c:v>187.74</c:v>
                </c:pt>
                <c:pt idx="14226">
                  <c:v>150.69999999999999</c:v>
                </c:pt>
                <c:pt idx="14227">
                  <c:v>137.15</c:v>
                </c:pt>
                <c:pt idx="14228">
                  <c:v>158.01</c:v>
                </c:pt>
                <c:pt idx="14229">
                  <c:v>226.89</c:v>
                </c:pt>
                <c:pt idx="14230">
                  <c:v>223.13</c:v>
                </c:pt>
                <c:pt idx="14231">
                  <c:v>178.12</c:v>
                </c:pt>
                <c:pt idx="14232">
                  <c:v>160.02000000000001</c:v>
                </c:pt>
                <c:pt idx="14233">
                  <c:v>162.24</c:v>
                </c:pt>
                <c:pt idx="14234">
                  <c:v>133.13</c:v>
                </c:pt>
                <c:pt idx="14235">
                  <c:v>132.28</c:v>
                </c:pt>
                <c:pt idx="14236">
                  <c:v>133.66</c:v>
                </c:pt>
                <c:pt idx="14237">
                  <c:v>133.03</c:v>
                </c:pt>
                <c:pt idx="14238">
                  <c:v>119.4</c:v>
                </c:pt>
                <c:pt idx="14239">
                  <c:v>111.49</c:v>
                </c:pt>
                <c:pt idx="14240">
                  <c:v>95</c:v>
                </c:pt>
                <c:pt idx="14241">
                  <c:v>93.83</c:v>
                </c:pt>
                <c:pt idx="14242">
                  <c:v>78.790000000000006</c:v>
                </c:pt>
                <c:pt idx="14243">
                  <c:v>63.6</c:v>
                </c:pt>
                <c:pt idx="14244">
                  <c:v>78.06</c:v>
                </c:pt>
                <c:pt idx="14245">
                  <c:v>60.53</c:v>
                </c:pt>
                <c:pt idx="14246">
                  <c:v>63.8</c:v>
                </c:pt>
                <c:pt idx="14247">
                  <c:v>80.91</c:v>
                </c:pt>
                <c:pt idx="14248">
                  <c:v>74.3</c:v>
                </c:pt>
                <c:pt idx="14249">
                  <c:v>95.01</c:v>
                </c:pt>
                <c:pt idx="14250">
                  <c:v>87.88</c:v>
                </c:pt>
                <c:pt idx="14251">
                  <c:v>89.19</c:v>
                </c:pt>
                <c:pt idx="14252">
                  <c:v>120.68</c:v>
                </c:pt>
                <c:pt idx="14253">
                  <c:v>68.42</c:v>
                </c:pt>
                <c:pt idx="14254">
                  <c:v>80.58</c:v>
                </c:pt>
                <c:pt idx="14255">
                  <c:v>73.48</c:v>
                </c:pt>
                <c:pt idx="14256">
                  <c:v>112.61</c:v>
                </c:pt>
                <c:pt idx="14257">
                  <c:v>87.05</c:v>
                </c:pt>
                <c:pt idx="14258">
                  <c:v>74.92</c:v>
                </c:pt>
                <c:pt idx="14259">
                  <c:v>62.62</c:v>
                </c:pt>
                <c:pt idx="14260">
                  <c:v>48.64</c:v>
                </c:pt>
                <c:pt idx="14261">
                  <c:v>34.56</c:v>
                </c:pt>
                <c:pt idx="14262">
                  <c:v>53.02</c:v>
                </c:pt>
                <c:pt idx="14263">
                  <c:v>36.51</c:v>
                </c:pt>
                <c:pt idx="14264">
                  <c:v>41.13</c:v>
                </c:pt>
                <c:pt idx="14265">
                  <c:v>57.45</c:v>
                </c:pt>
                <c:pt idx="14266">
                  <c:v>64.319999999999993</c:v>
                </c:pt>
                <c:pt idx="14267">
                  <c:v>79.78</c:v>
                </c:pt>
                <c:pt idx="14268">
                  <c:v>75.599999999999994</c:v>
                </c:pt>
                <c:pt idx="14269">
                  <c:v>106.36</c:v>
                </c:pt>
                <c:pt idx="14270">
                  <c:v>88.52</c:v>
                </c:pt>
                <c:pt idx="14271">
                  <c:v>169.92</c:v>
                </c:pt>
                <c:pt idx="14272">
                  <c:v>254.52</c:v>
                </c:pt>
                <c:pt idx="14273">
                  <c:v>204.2</c:v>
                </c:pt>
                <c:pt idx="14274">
                  <c:v>98.21</c:v>
                </c:pt>
                <c:pt idx="14275">
                  <c:v>106.14</c:v>
                </c:pt>
                <c:pt idx="14276">
                  <c:v>134.56</c:v>
                </c:pt>
                <c:pt idx="14277">
                  <c:v>168.6</c:v>
                </c:pt>
                <c:pt idx="14278">
                  <c:v>143.51</c:v>
                </c:pt>
                <c:pt idx="14279">
                  <c:v>120.13</c:v>
                </c:pt>
                <c:pt idx="14280">
                  <c:v>104.18</c:v>
                </c:pt>
                <c:pt idx="14281">
                  <c:v>100.87</c:v>
                </c:pt>
                <c:pt idx="14282">
                  <c:v>111.97</c:v>
                </c:pt>
                <c:pt idx="14283">
                  <c:v>95.96</c:v>
                </c:pt>
                <c:pt idx="14284">
                  <c:v>104.9</c:v>
                </c:pt>
                <c:pt idx="14285">
                  <c:v>96.65</c:v>
                </c:pt>
                <c:pt idx="14286">
                  <c:v>85.07</c:v>
                </c:pt>
                <c:pt idx="14287">
                  <c:v>79.33</c:v>
                </c:pt>
                <c:pt idx="14288">
                  <c:v>66.55</c:v>
                </c:pt>
                <c:pt idx="14289">
                  <c:v>66.25</c:v>
                </c:pt>
                <c:pt idx="14290">
                  <c:v>73.2</c:v>
                </c:pt>
                <c:pt idx="14291">
                  <c:v>69.28</c:v>
                </c:pt>
                <c:pt idx="14292">
                  <c:v>57.71</c:v>
                </c:pt>
                <c:pt idx="14293">
                  <c:v>62.72</c:v>
                </c:pt>
                <c:pt idx="14294">
                  <c:v>55.92</c:v>
                </c:pt>
                <c:pt idx="14295">
                  <c:v>62.91</c:v>
                </c:pt>
                <c:pt idx="14296">
                  <c:v>54.47</c:v>
                </c:pt>
                <c:pt idx="14297">
                  <c:v>64.510000000000005</c:v>
                </c:pt>
                <c:pt idx="14298">
                  <c:v>49.18</c:v>
                </c:pt>
                <c:pt idx="14299">
                  <c:v>94.86</c:v>
                </c:pt>
                <c:pt idx="14300">
                  <c:v>114.39</c:v>
                </c:pt>
                <c:pt idx="14301">
                  <c:v>89.07</c:v>
                </c:pt>
                <c:pt idx="14302">
                  <c:v>68.540000000000006</c:v>
                </c:pt>
                <c:pt idx="14303">
                  <c:v>42.22</c:v>
                </c:pt>
                <c:pt idx="14304">
                  <c:v>42.4</c:v>
                </c:pt>
                <c:pt idx="14305">
                  <c:v>54.15</c:v>
                </c:pt>
                <c:pt idx="14306">
                  <c:v>45.52</c:v>
                </c:pt>
                <c:pt idx="14307">
                  <c:v>40.54</c:v>
                </c:pt>
                <c:pt idx="14308">
                  <c:v>35.14</c:v>
                </c:pt>
                <c:pt idx="14309">
                  <c:v>27.92</c:v>
                </c:pt>
                <c:pt idx="14310">
                  <c:v>24.79</c:v>
                </c:pt>
                <c:pt idx="14311">
                  <c:v>21.24</c:v>
                </c:pt>
                <c:pt idx="14312">
                  <c:v>34.61</c:v>
                </c:pt>
                <c:pt idx="14313">
                  <c:v>25.3</c:v>
                </c:pt>
                <c:pt idx="14314">
                  <c:v>20.440000000000001</c:v>
                </c:pt>
                <c:pt idx="14315">
                  <c:v>26.45</c:v>
                </c:pt>
                <c:pt idx="14316">
                  <c:v>21.48</c:v>
                </c:pt>
                <c:pt idx="14317">
                  <c:v>21.44</c:v>
                </c:pt>
                <c:pt idx="14318">
                  <c:v>28.52</c:v>
                </c:pt>
                <c:pt idx="14319">
                  <c:v>26.26</c:v>
                </c:pt>
                <c:pt idx="14320">
                  <c:v>66.13</c:v>
                </c:pt>
                <c:pt idx="14321">
                  <c:v>153.13</c:v>
                </c:pt>
                <c:pt idx="14322">
                  <c:v>70.77</c:v>
                </c:pt>
                <c:pt idx="14323">
                  <c:v>81.069999999999993</c:v>
                </c:pt>
                <c:pt idx="14324">
                  <c:v>91.62</c:v>
                </c:pt>
                <c:pt idx="14325">
                  <c:v>71.39</c:v>
                </c:pt>
                <c:pt idx="14326">
                  <c:v>75.02</c:v>
                </c:pt>
                <c:pt idx="14327">
                  <c:v>112.26</c:v>
                </c:pt>
                <c:pt idx="14328">
                  <c:v>136.07</c:v>
                </c:pt>
                <c:pt idx="14329">
                  <c:v>94.3</c:v>
                </c:pt>
                <c:pt idx="14330">
                  <c:v>118.99</c:v>
                </c:pt>
                <c:pt idx="14331">
                  <c:v>154.41999999999999</c:v>
                </c:pt>
                <c:pt idx="14332">
                  <c:v>135.87</c:v>
                </c:pt>
                <c:pt idx="14333">
                  <c:v>112.99</c:v>
                </c:pt>
                <c:pt idx="14334">
                  <c:v>127.42</c:v>
                </c:pt>
                <c:pt idx="14335">
                  <c:v>114.29</c:v>
                </c:pt>
                <c:pt idx="14336">
                  <c:v>83.5</c:v>
                </c:pt>
                <c:pt idx="14337">
                  <c:v>75</c:v>
                </c:pt>
                <c:pt idx="14338">
                  <c:v>102.32</c:v>
                </c:pt>
                <c:pt idx="14339">
                  <c:v>136.25</c:v>
                </c:pt>
                <c:pt idx="14340">
                  <c:v>152.16999999999999</c:v>
                </c:pt>
                <c:pt idx="14341">
                  <c:v>129.44</c:v>
                </c:pt>
                <c:pt idx="14342">
                  <c:v>89.88</c:v>
                </c:pt>
                <c:pt idx="14343">
                  <c:v>78.349999999999994</c:v>
                </c:pt>
                <c:pt idx="14344">
                  <c:v>79.06</c:v>
                </c:pt>
                <c:pt idx="14345">
                  <c:v>111.41</c:v>
                </c:pt>
                <c:pt idx="14346">
                  <c:v>139.01</c:v>
                </c:pt>
                <c:pt idx="14347">
                  <c:v>121.56</c:v>
                </c:pt>
                <c:pt idx="14348">
                  <c:v>136.61000000000001</c:v>
                </c:pt>
                <c:pt idx="14349">
                  <c:v>164.44</c:v>
                </c:pt>
                <c:pt idx="14350">
                  <c:v>160.15</c:v>
                </c:pt>
                <c:pt idx="14351">
                  <c:v>175.75</c:v>
                </c:pt>
                <c:pt idx="14352">
                  <c:v>167.9</c:v>
                </c:pt>
                <c:pt idx="14353">
                  <c:v>157.62</c:v>
                </c:pt>
                <c:pt idx="14354">
                  <c:v>128.63999999999999</c:v>
                </c:pt>
                <c:pt idx="14355">
                  <c:v>149.36000000000001</c:v>
                </c:pt>
                <c:pt idx="14356">
                  <c:v>160.6</c:v>
                </c:pt>
                <c:pt idx="14357">
                  <c:v>161.9</c:v>
                </c:pt>
                <c:pt idx="14358">
                  <c:v>170</c:v>
                </c:pt>
                <c:pt idx="14359">
                  <c:v>181.99</c:v>
                </c:pt>
                <c:pt idx="14360">
                  <c:v>190.26</c:v>
                </c:pt>
                <c:pt idx="14361">
                  <c:v>168.76</c:v>
                </c:pt>
                <c:pt idx="14362">
                  <c:v>175.96</c:v>
                </c:pt>
                <c:pt idx="14363">
                  <c:v>168.38</c:v>
                </c:pt>
                <c:pt idx="14364">
                  <c:v>181.89</c:v>
                </c:pt>
                <c:pt idx="14365">
                  <c:v>162.38</c:v>
                </c:pt>
                <c:pt idx="14366">
                  <c:v>176.06</c:v>
                </c:pt>
                <c:pt idx="14367">
                  <c:v>205.95</c:v>
                </c:pt>
                <c:pt idx="14368">
                  <c:v>245.28</c:v>
                </c:pt>
                <c:pt idx="14369">
                  <c:v>316.35000000000002</c:v>
                </c:pt>
                <c:pt idx="14370">
                  <c:v>270.98</c:v>
                </c:pt>
                <c:pt idx="14371">
                  <c:v>280.47000000000003</c:v>
                </c:pt>
                <c:pt idx="14372">
                  <c:v>282.06</c:v>
                </c:pt>
                <c:pt idx="14373">
                  <c:v>271.64999999999998</c:v>
                </c:pt>
                <c:pt idx="14374">
                  <c:v>290.24</c:v>
                </c:pt>
                <c:pt idx="14375">
                  <c:v>362.09</c:v>
                </c:pt>
                <c:pt idx="14376">
                  <c:v>312.16000000000003</c:v>
                </c:pt>
                <c:pt idx="14377">
                  <c:v>254.68</c:v>
                </c:pt>
                <c:pt idx="14378">
                  <c:v>228.52</c:v>
                </c:pt>
                <c:pt idx="14379">
                  <c:v>195.85</c:v>
                </c:pt>
                <c:pt idx="14380">
                  <c:v>173.24</c:v>
                </c:pt>
                <c:pt idx="14381">
                  <c:v>128.6</c:v>
                </c:pt>
                <c:pt idx="14382">
                  <c:v>101.67</c:v>
                </c:pt>
                <c:pt idx="14383">
                  <c:v>101.33</c:v>
                </c:pt>
                <c:pt idx="14384">
                  <c:v>83.02</c:v>
                </c:pt>
                <c:pt idx="14385">
                  <c:v>190.47</c:v>
                </c:pt>
                <c:pt idx="14386">
                  <c:v>191.07</c:v>
                </c:pt>
                <c:pt idx="14387">
                  <c:v>137.97999999999999</c:v>
                </c:pt>
                <c:pt idx="14388">
                  <c:v>122.97</c:v>
                </c:pt>
                <c:pt idx="14389">
                  <c:v>87.41</c:v>
                </c:pt>
                <c:pt idx="14390">
                  <c:v>119.05</c:v>
                </c:pt>
                <c:pt idx="14391">
                  <c:v>105.45</c:v>
                </c:pt>
                <c:pt idx="14392">
                  <c:v>108.85</c:v>
                </c:pt>
                <c:pt idx="14393">
                  <c:v>82.65</c:v>
                </c:pt>
                <c:pt idx="14394">
                  <c:v>91.07</c:v>
                </c:pt>
                <c:pt idx="14395">
                  <c:v>84.05</c:v>
                </c:pt>
                <c:pt idx="14396">
                  <c:v>116.46</c:v>
                </c:pt>
                <c:pt idx="14397">
                  <c:v>137.04</c:v>
                </c:pt>
                <c:pt idx="14398">
                  <c:v>140.79</c:v>
                </c:pt>
                <c:pt idx="14399">
                  <c:v>134.83000000000001</c:v>
                </c:pt>
                <c:pt idx="14400">
                  <c:v>146.46</c:v>
                </c:pt>
                <c:pt idx="14401">
                  <c:v>95.83</c:v>
                </c:pt>
                <c:pt idx="14402">
                  <c:v>130.1</c:v>
                </c:pt>
                <c:pt idx="14403">
                  <c:v>122</c:v>
                </c:pt>
                <c:pt idx="14404">
                  <c:v>213.91</c:v>
                </c:pt>
                <c:pt idx="14405">
                  <c:v>221.2</c:v>
                </c:pt>
                <c:pt idx="14406">
                  <c:v>271.02</c:v>
                </c:pt>
                <c:pt idx="14407">
                  <c:v>231.36</c:v>
                </c:pt>
                <c:pt idx="14408">
                  <c:v>269.39</c:v>
                </c:pt>
                <c:pt idx="14409">
                  <c:v>392.21</c:v>
                </c:pt>
                <c:pt idx="14410">
                  <c:v>423.66</c:v>
                </c:pt>
                <c:pt idx="14411">
                  <c:v>101.58</c:v>
                </c:pt>
                <c:pt idx="14412">
                  <c:v>80.84</c:v>
                </c:pt>
                <c:pt idx="14413">
                  <c:v>668.01</c:v>
                </c:pt>
                <c:pt idx="14414">
                  <c:v>705.54</c:v>
                </c:pt>
                <c:pt idx="14415">
                  <c:v>698.24</c:v>
                </c:pt>
                <c:pt idx="14416">
                  <c:v>678.21</c:v>
                </c:pt>
                <c:pt idx="14417">
                  <c:v>751.36</c:v>
                </c:pt>
                <c:pt idx="14418">
                  <c:v>832.14</c:v>
                </c:pt>
                <c:pt idx="14419">
                  <c:v>810.69</c:v>
                </c:pt>
                <c:pt idx="14420">
                  <c:v>869.37</c:v>
                </c:pt>
                <c:pt idx="14421">
                  <c:v>949.86</c:v>
                </c:pt>
                <c:pt idx="14422">
                  <c:v>659.06</c:v>
                </c:pt>
                <c:pt idx="14423">
                  <c:v>620.92999999999995</c:v>
                </c:pt>
                <c:pt idx="14424">
                  <c:v>633.08000000000004</c:v>
                </c:pt>
                <c:pt idx="14425">
                  <c:v>597.48</c:v>
                </c:pt>
                <c:pt idx="14426">
                  <c:v>463.18</c:v>
                </c:pt>
                <c:pt idx="14427">
                  <c:v>405.38</c:v>
                </c:pt>
                <c:pt idx="14428">
                  <c:v>411.32</c:v>
                </c:pt>
                <c:pt idx="14429">
                  <c:v>462.26</c:v>
                </c:pt>
                <c:pt idx="14430">
                  <c:v>417.14</c:v>
                </c:pt>
                <c:pt idx="14431">
                  <c:v>417.1</c:v>
                </c:pt>
                <c:pt idx="14432">
                  <c:v>409.48</c:v>
                </c:pt>
                <c:pt idx="14433">
                  <c:v>477.4</c:v>
                </c:pt>
                <c:pt idx="14434">
                  <c:v>427.21</c:v>
                </c:pt>
                <c:pt idx="14435">
                  <c:v>430.03</c:v>
                </c:pt>
                <c:pt idx="14436">
                  <c:v>398.97</c:v>
                </c:pt>
                <c:pt idx="14437">
                  <c:v>383.74</c:v>
                </c:pt>
                <c:pt idx="14438">
                  <c:v>398.02</c:v>
                </c:pt>
                <c:pt idx="14439">
                  <c:v>365.39</c:v>
                </c:pt>
                <c:pt idx="14440">
                  <c:v>391.32</c:v>
                </c:pt>
                <c:pt idx="14441">
                  <c:v>236.84</c:v>
                </c:pt>
                <c:pt idx="14442">
                  <c:v>200.28</c:v>
                </c:pt>
                <c:pt idx="14443">
                  <c:v>253.13</c:v>
                </c:pt>
                <c:pt idx="14444">
                  <c:v>492.32</c:v>
                </c:pt>
                <c:pt idx="14445">
                  <c:v>318.56</c:v>
                </c:pt>
                <c:pt idx="14446">
                  <c:v>352.94</c:v>
                </c:pt>
                <c:pt idx="14447">
                  <c:v>251.68</c:v>
                </c:pt>
                <c:pt idx="14448">
                  <c:v>216.69</c:v>
                </c:pt>
                <c:pt idx="14449">
                  <c:v>207.94</c:v>
                </c:pt>
                <c:pt idx="14450">
                  <c:v>204.59</c:v>
                </c:pt>
                <c:pt idx="14451">
                  <c:v>235.05</c:v>
                </c:pt>
                <c:pt idx="14452">
                  <c:v>231.64</c:v>
                </c:pt>
                <c:pt idx="14453">
                  <c:v>247.68</c:v>
                </c:pt>
                <c:pt idx="14454">
                  <c:v>264.89999999999998</c:v>
                </c:pt>
                <c:pt idx="14455">
                  <c:v>302.25</c:v>
                </c:pt>
                <c:pt idx="14456">
                  <c:v>379.48</c:v>
                </c:pt>
                <c:pt idx="14457">
                  <c:v>297.67</c:v>
                </c:pt>
                <c:pt idx="14458">
                  <c:v>441.02</c:v>
                </c:pt>
                <c:pt idx="14459">
                  <c:v>327.61</c:v>
                </c:pt>
                <c:pt idx="14460">
                  <c:v>358.88</c:v>
                </c:pt>
                <c:pt idx="14461">
                  <c:v>226.99</c:v>
                </c:pt>
                <c:pt idx="14462">
                  <c:v>189.31</c:v>
                </c:pt>
                <c:pt idx="14463">
                  <c:v>211.66</c:v>
                </c:pt>
                <c:pt idx="14464">
                  <c:v>229.43</c:v>
                </c:pt>
                <c:pt idx="14465">
                  <c:v>397.04</c:v>
                </c:pt>
                <c:pt idx="14466">
                  <c:v>359.55</c:v>
                </c:pt>
                <c:pt idx="14467">
                  <c:v>417.08</c:v>
                </c:pt>
                <c:pt idx="14468">
                  <c:v>415.25</c:v>
                </c:pt>
                <c:pt idx="14469">
                  <c:v>436.71</c:v>
                </c:pt>
                <c:pt idx="14470">
                  <c:v>410.05</c:v>
                </c:pt>
                <c:pt idx="14471">
                  <c:v>404.08</c:v>
                </c:pt>
                <c:pt idx="14472">
                  <c:v>498.31</c:v>
                </c:pt>
                <c:pt idx="14473">
                  <c:v>414.96</c:v>
                </c:pt>
                <c:pt idx="14474">
                  <c:v>365.46</c:v>
                </c:pt>
                <c:pt idx="14475">
                  <c:v>359.87</c:v>
                </c:pt>
                <c:pt idx="14476">
                  <c:v>283.16000000000003</c:v>
                </c:pt>
                <c:pt idx="14477">
                  <c:v>490.48</c:v>
                </c:pt>
                <c:pt idx="14478">
                  <c:v>609.64</c:v>
                </c:pt>
                <c:pt idx="14479">
                  <c:v>396.59</c:v>
                </c:pt>
                <c:pt idx="14480">
                  <c:v>331.2</c:v>
                </c:pt>
                <c:pt idx="14481">
                  <c:v>350.66</c:v>
                </c:pt>
                <c:pt idx="14482">
                  <c:v>371.7</c:v>
                </c:pt>
                <c:pt idx="14483">
                  <c:v>408.05</c:v>
                </c:pt>
                <c:pt idx="14484">
                  <c:v>449.97</c:v>
                </c:pt>
                <c:pt idx="14485">
                  <c:v>255.67</c:v>
                </c:pt>
                <c:pt idx="14486">
                  <c:v>293.44</c:v>
                </c:pt>
                <c:pt idx="14487">
                  <c:v>265.02</c:v>
                </c:pt>
                <c:pt idx="14488">
                  <c:v>349.39</c:v>
                </c:pt>
                <c:pt idx="14489">
                  <c:v>262.58999999999997</c:v>
                </c:pt>
                <c:pt idx="14490">
                  <c:v>306.33999999999997</c:v>
                </c:pt>
                <c:pt idx="14491">
                  <c:v>419.28</c:v>
                </c:pt>
                <c:pt idx="14492">
                  <c:v>375.82</c:v>
                </c:pt>
                <c:pt idx="14493">
                  <c:v>367.13</c:v>
                </c:pt>
                <c:pt idx="14494">
                  <c:v>394.37</c:v>
                </c:pt>
                <c:pt idx="14495">
                  <c:v>380.83</c:v>
                </c:pt>
                <c:pt idx="14496">
                  <c:v>362.6</c:v>
                </c:pt>
                <c:pt idx="14497">
                  <c:v>355.48</c:v>
                </c:pt>
                <c:pt idx="14498">
                  <c:v>376.84</c:v>
                </c:pt>
                <c:pt idx="14499">
                  <c:v>323.5</c:v>
                </c:pt>
                <c:pt idx="14500">
                  <c:v>377.05</c:v>
                </c:pt>
                <c:pt idx="14501">
                  <c:v>446.4</c:v>
                </c:pt>
                <c:pt idx="14502">
                  <c:v>437.66</c:v>
                </c:pt>
                <c:pt idx="14503">
                  <c:v>519.33000000000004</c:v>
                </c:pt>
                <c:pt idx="14504">
                  <c:v>613.58000000000004</c:v>
                </c:pt>
                <c:pt idx="14505">
                  <c:v>630.66</c:v>
                </c:pt>
                <c:pt idx="14506">
                  <c:v>346.62</c:v>
                </c:pt>
                <c:pt idx="14507">
                  <c:v>308.04000000000002</c:v>
                </c:pt>
                <c:pt idx="14508">
                  <c:v>325.52</c:v>
                </c:pt>
                <c:pt idx="14509">
                  <c:v>296.77</c:v>
                </c:pt>
                <c:pt idx="14510">
                  <c:v>227.38</c:v>
                </c:pt>
                <c:pt idx="14511">
                  <c:v>144.36000000000001</c:v>
                </c:pt>
                <c:pt idx="14512">
                  <c:v>143.16</c:v>
                </c:pt>
                <c:pt idx="14513">
                  <c:v>108.35</c:v>
                </c:pt>
                <c:pt idx="14514">
                  <c:v>124.58</c:v>
                </c:pt>
                <c:pt idx="14515">
                  <c:v>128.61000000000001</c:v>
                </c:pt>
                <c:pt idx="14516">
                  <c:v>96.56</c:v>
                </c:pt>
                <c:pt idx="14517">
                  <c:v>84.16</c:v>
                </c:pt>
                <c:pt idx="14518">
                  <c:v>68.97</c:v>
                </c:pt>
                <c:pt idx="14519">
                  <c:v>56.61</c:v>
                </c:pt>
                <c:pt idx="14520">
                  <c:v>38.22</c:v>
                </c:pt>
                <c:pt idx="14521">
                  <c:v>72.34</c:v>
                </c:pt>
                <c:pt idx="14522">
                  <c:v>99.37</c:v>
                </c:pt>
                <c:pt idx="14523">
                  <c:v>134.16</c:v>
                </c:pt>
                <c:pt idx="14524">
                  <c:v>150.34</c:v>
                </c:pt>
                <c:pt idx="14525">
                  <c:v>165.46</c:v>
                </c:pt>
                <c:pt idx="14526">
                  <c:v>190.47</c:v>
                </c:pt>
                <c:pt idx="14527">
                  <c:v>169.48</c:v>
                </c:pt>
                <c:pt idx="14528">
                  <c:v>170.6</c:v>
                </c:pt>
                <c:pt idx="14529">
                  <c:v>103.45</c:v>
                </c:pt>
                <c:pt idx="14530">
                  <c:v>101.76</c:v>
                </c:pt>
                <c:pt idx="14531">
                  <c:v>86.68</c:v>
                </c:pt>
                <c:pt idx="14532">
                  <c:v>134.54</c:v>
                </c:pt>
                <c:pt idx="14533">
                  <c:v>130.56</c:v>
                </c:pt>
                <c:pt idx="14534">
                  <c:v>87.01</c:v>
                </c:pt>
                <c:pt idx="14535">
                  <c:v>51.89</c:v>
                </c:pt>
                <c:pt idx="14536">
                  <c:v>21.61</c:v>
                </c:pt>
                <c:pt idx="14537">
                  <c:v>13.75</c:v>
                </c:pt>
                <c:pt idx="14538">
                  <c:v>18.55</c:v>
                </c:pt>
                <c:pt idx="14539">
                  <c:v>13.45</c:v>
                </c:pt>
                <c:pt idx="14540">
                  <c:v>10.47</c:v>
                </c:pt>
                <c:pt idx="14541">
                  <c:v>11.06</c:v>
                </c:pt>
                <c:pt idx="14542">
                  <c:v>9.82</c:v>
                </c:pt>
                <c:pt idx="14543">
                  <c:v>9.0299999999999994</c:v>
                </c:pt>
                <c:pt idx="14544">
                  <c:v>14.15</c:v>
                </c:pt>
                <c:pt idx="14545">
                  <c:v>9.1199999999999992</c:v>
                </c:pt>
                <c:pt idx="14546">
                  <c:v>11.83</c:v>
                </c:pt>
                <c:pt idx="14547">
                  <c:v>15.69</c:v>
                </c:pt>
                <c:pt idx="14548">
                  <c:v>15.88</c:v>
                </c:pt>
                <c:pt idx="14549">
                  <c:v>10.76</c:v>
                </c:pt>
                <c:pt idx="14550">
                  <c:v>20.440000000000001</c:v>
                </c:pt>
                <c:pt idx="14551">
                  <c:v>20.57</c:v>
                </c:pt>
                <c:pt idx="14552">
                  <c:v>31.4</c:v>
                </c:pt>
                <c:pt idx="14553">
                  <c:v>36.520000000000003</c:v>
                </c:pt>
                <c:pt idx="14554">
                  <c:v>31.76</c:v>
                </c:pt>
                <c:pt idx="14555">
                  <c:v>27.32</c:v>
                </c:pt>
                <c:pt idx="14556">
                  <c:v>20.77</c:v>
                </c:pt>
                <c:pt idx="14557">
                  <c:v>36.79</c:v>
                </c:pt>
                <c:pt idx="14558">
                  <c:v>40.65</c:v>
                </c:pt>
                <c:pt idx="14559">
                  <c:v>44.36</c:v>
                </c:pt>
                <c:pt idx="14560">
                  <c:v>35.51</c:v>
                </c:pt>
                <c:pt idx="14561">
                  <c:v>39.68</c:v>
                </c:pt>
                <c:pt idx="14562">
                  <c:v>23.59</c:v>
                </c:pt>
                <c:pt idx="14563">
                  <c:v>40.64</c:v>
                </c:pt>
                <c:pt idx="14564">
                  <c:v>31.52</c:v>
                </c:pt>
                <c:pt idx="14565">
                  <c:v>27.65</c:v>
                </c:pt>
                <c:pt idx="14566">
                  <c:v>37.67</c:v>
                </c:pt>
                <c:pt idx="14567">
                  <c:v>39.03</c:v>
                </c:pt>
                <c:pt idx="14568">
                  <c:v>38.85</c:v>
                </c:pt>
                <c:pt idx="14569">
                  <c:v>43.6</c:v>
                </c:pt>
                <c:pt idx="14570">
                  <c:v>38.869999999999997</c:v>
                </c:pt>
                <c:pt idx="14571">
                  <c:v>40.54</c:v>
                </c:pt>
                <c:pt idx="14572">
                  <c:v>40.159999999999997</c:v>
                </c:pt>
                <c:pt idx="14573">
                  <c:v>58.43</c:v>
                </c:pt>
                <c:pt idx="14574">
                  <c:v>51.96</c:v>
                </c:pt>
                <c:pt idx="14575">
                  <c:v>50.92</c:v>
                </c:pt>
                <c:pt idx="14576">
                  <c:v>35.89</c:v>
                </c:pt>
                <c:pt idx="14577">
                  <c:v>31.77</c:v>
                </c:pt>
                <c:pt idx="14578">
                  <c:v>35.94</c:v>
                </c:pt>
                <c:pt idx="14579">
                  <c:v>26.72</c:v>
                </c:pt>
                <c:pt idx="14580">
                  <c:v>29.69</c:v>
                </c:pt>
                <c:pt idx="14581">
                  <c:v>29.57</c:v>
                </c:pt>
                <c:pt idx="14582">
                  <c:v>38.020000000000003</c:v>
                </c:pt>
                <c:pt idx="14583">
                  <c:v>369.98</c:v>
                </c:pt>
                <c:pt idx="14584">
                  <c:v>496.24</c:v>
                </c:pt>
                <c:pt idx="14585">
                  <c:v>362.33</c:v>
                </c:pt>
                <c:pt idx="14586">
                  <c:v>349.94</c:v>
                </c:pt>
                <c:pt idx="14587">
                  <c:v>317.95</c:v>
                </c:pt>
                <c:pt idx="14588">
                  <c:v>326.94</c:v>
                </c:pt>
                <c:pt idx="14589">
                  <c:v>333.04</c:v>
                </c:pt>
                <c:pt idx="14590">
                  <c:v>485.06</c:v>
                </c:pt>
                <c:pt idx="14591">
                  <c:v>461.14</c:v>
                </c:pt>
                <c:pt idx="14592">
                  <c:v>415.51</c:v>
                </c:pt>
                <c:pt idx="14593">
                  <c:v>388.53</c:v>
                </c:pt>
                <c:pt idx="14594">
                  <c:v>408.7</c:v>
                </c:pt>
                <c:pt idx="14595">
                  <c:v>465.11</c:v>
                </c:pt>
                <c:pt idx="14596">
                  <c:v>502.05</c:v>
                </c:pt>
                <c:pt idx="14597">
                  <c:v>545.63</c:v>
                </c:pt>
                <c:pt idx="14598">
                  <c:v>549.54999999999995</c:v>
                </c:pt>
                <c:pt idx="14599">
                  <c:v>606.69000000000005</c:v>
                </c:pt>
                <c:pt idx="14600">
                  <c:v>673.47</c:v>
                </c:pt>
                <c:pt idx="14601">
                  <c:v>621.74</c:v>
                </c:pt>
                <c:pt idx="14602">
                  <c:v>598.70000000000005</c:v>
                </c:pt>
                <c:pt idx="14603">
                  <c:v>594.45000000000005</c:v>
                </c:pt>
                <c:pt idx="14604">
                  <c:v>632.77</c:v>
                </c:pt>
                <c:pt idx="14605">
                  <c:v>553.47</c:v>
                </c:pt>
                <c:pt idx="14606">
                  <c:v>510.05</c:v>
                </c:pt>
                <c:pt idx="14607">
                  <c:v>470.53</c:v>
                </c:pt>
                <c:pt idx="14608">
                  <c:v>359.49</c:v>
                </c:pt>
                <c:pt idx="14609">
                  <c:v>321.67</c:v>
                </c:pt>
                <c:pt idx="14610">
                  <c:v>338.78</c:v>
                </c:pt>
                <c:pt idx="14611">
                  <c:v>375.79</c:v>
                </c:pt>
                <c:pt idx="14612">
                  <c:v>377.67</c:v>
                </c:pt>
                <c:pt idx="14613">
                  <c:v>339.99</c:v>
                </c:pt>
                <c:pt idx="14614">
                  <c:v>386.07</c:v>
                </c:pt>
                <c:pt idx="14615">
                  <c:v>346.82</c:v>
                </c:pt>
                <c:pt idx="14616">
                  <c:v>361.44</c:v>
                </c:pt>
                <c:pt idx="14617">
                  <c:v>342.99</c:v>
                </c:pt>
                <c:pt idx="14618">
                  <c:v>312.87</c:v>
                </c:pt>
                <c:pt idx="14619">
                  <c:v>257.7</c:v>
                </c:pt>
                <c:pt idx="14620">
                  <c:v>234.84</c:v>
                </c:pt>
                <c:pt idx="14621">
                  <c:v>250.61</c:v>
                </c:pt>
                <c:pt idx="14622">
                  <c:v>287.33</c:v>
                </c:pt>
                <c:pt idx="14623">
                  <c:v>242.92</c:v>
                </c:pt>
                <c:pt idx="14624">
                  <c:v>233.9</c:v>
                </c:pt>
                <c:pt idx="14625">
                  <c:v>272.49</c:v>
                </c:pt>
                <c:pt idx="14626">
                  <c:v>277.45</c:v>
                </c:pt>
                <c:pt idx="14627">
                  <c:v>230.51</c:v>
                </c:pt>
                <c:pt idx="14628">
                  <c:v>286.61</c:v>
                </c:pt>
                <c:pt idx="14629">
                  <c:v>281.04000000000002</c:v>
                </c:pt>
                <c:pt idx="14630">
                  <c:v>241.91</c:v>
                </c:pt>
                <c:pt idx="14631">
                  <c:v>246.93</c:v>
                </c:pt>
                <c:pt idx="14632">
                  <c:v>228.53</c:v>
                </c:pt>
                <c:pt idx="14633">
                  <c:v>343.23</c:v>
                </c:pt>
                <c:pt idx="14634">
                  <c:v>264.06</c:v>
                </c:pt>
                <c:pt idx="14635">
                  <c:v>331.51</c:v>
                </c:pt>
                <c:pt idx="14636">
                  <c:v>265.13</c:v>
                </c:pt>
                <c:pt idx="14637">
                  <c:v>304.63</c:v>
                </c:pt>
                <c:pt idx="14638">
                  <c:v>373.27</c:v>
                </c:pt>
                <c:pt idx="14639">
                  <c:v>284.39</c:v>
                </c:pt>
                <c:pt idx="14640">
                  <c:v>344.07</c:v>
                </c:pt>
                <c:pt idx="14641">
                  <c:v>353.5</c:v>
                </c:pt>
                <c:pt idx="14642">
                  <c:v>335.55</c:v>
                </c:pt>
                <c:pt idx="14643">
                  <c:v>341.16</c:v>
                </c:pt>
                <c:pt idx="14644">
                  <c:v>365.05</c:v>
                </c:pt>
                <c:pt idx="14645">
                  <c:v>372.94</c:v>
                </c:pt>
                <c:pt idx="14646">
                  <c:v>475.81</c:v>
                </c:pt>
                <c:pt idx="14647">
                  <c:v>502.82</c:v>
                </c:pt>
                <c:pt idx="14648">
                  <c:v>458.84</c:v>
                </c:pt>
                <c:pt idx="14649">
                  <c:v>420.89</c:v>
                </c:pt>
                <c:pt idx="14650">
                  <c:v>364.64</c:v>
                </c:pt>
                <c:pt idx="14651">
                  <c:v>323.35000000000002</c:v>
                </c:pt>
                <c:pt idx="14652">
                  <c:v>259.95</c:v>
                </c:pt>
                <c:pt idx="14653">
                  <c:v>252.24</c:v>
                </c:pt>
                <c:pt idx="14654">
                  <c:v>488.94</c:v>
                </c:pt>
                <c:pt idx="14655">
                  <c:v>83.33</c:v>
                </c:pt>
                <c:pt idx="14656">
                  <c:v>79.11</c:v>
                </c:pt>
                <c:pt idx="14657">
                  <c:v>44.44</c:v>
                </c:pt>
                <c:pt idx="14658">
                  <c:v>97.17</c:v>
                </c:pt>
                <c:pt idx="14659">
                  <c:v>184.79</c:v>
                </c:pt>
                <c:pt idx="14660">
                  <c:v>120.74</c:v>
                </c:pt>
                <c:pt idx="14661">
                  <c:v>100.89</c:v>
                </c:pt>
                <c:pt idx="14662">
                  <c:v>69.349999999999994</c:v>
                </c:pt>
                <c:pt idx="14663">
                  <c:v>110.29</c:v>
                </c:pt>
                <c:pt idx="14664">
                  <c:v>81.040000000000006</c:v>
                </c:pt>
                <c:pt idx="14665">
                  <c:v>64.62</c:v>
                </c:pt>
                <c:pt idx="14666">
                  <c:v>61.71</c:v>
                </c:pt>
                <c:pt idx="14667">
                  <c:v>72.47</c:v>
                </c:pt>
                <c:pt idx="14668">
                  <c:v>91.54</c:v>
                </c:pt>
                <c:pt idx="14669">
                  <c:v>94.46</c:v>
                </c:pt>
                <c:pt idx="14670">
                  <c:v>83.58</c:v>
                </c:pt>
                <c:pt idx="14671">
                  <c:v>89.43</c:v>
                </c:pt>
                <c:pt idx="14672">
                  <c:v>90.28</c:v>
                </c:pt>
                <c:pt idx="14673">
                  <c:v>112.47</c:v>
                </c:pt>
                <c:pt idx="14674">
                  <c:v>111.23</c:v>
                </c:pt>
                <c:pt idx="14675">
                  <c:v>116.91</c:v>
                </c:pt>
                <c:pt idx="14676">
                  <c:v>109.25</c:v>
                </c:pt>
                <c:pt idx="14677">
                  <c:v>125.48</c:v>
                </c:pt>
                <c:pt idx="14678">
                  <c:v>128.91999999999999</c:v>
                </c:pt>
                <c:pt idx="14679">
                  <c:v>116.38</c:v>
                </c:pt>
                <c:pt idx="14680">
                  <c:v>97.56</c:v>
                </c:pt>
                <c:pt idx="14681">
                  <c:v>96.31</c:v>
                </c:pt>
                <c:pt idx="14682">
                  <c:v>29.23</c:v>
                </c:pt>
                <c:pt idx="14683">
                  <c:v>35.520000000000003</c:v>
                </c:pt>
                <c:pt idx="14684">
                  <c:v>36.15</c:v>
                </c:pt>
                <c:pt idx="14685">
                  <c:v>42.93</c:v>
                </c:pt>
                <c:pt idx="14686">
                  <c:v>38.11</c:v>
                </c:pt>
                <c:pt idx="14687">
                  <c:v>26.84</c:v>
                </c:pt>
                <c:pt idx="14688">
                  <c:v>64.41</c:v>
                </c:pt>
                <c:pt idx="14689">
                  <c:v>62.69</c:v>
                </c:pt>
                <c:pt idx="14690">
                  <c:v>95.02</c:v>
                </c:pt>
                <c:pt idx="14691">
                  <c:v>76.11</c:v>
                </c:pt>
                <c:pt idx="14692">
                  <c:v>75.290000000000006</c:v>
                </c:pt>
                <c:pt idx="14693">
                  <c:v>76.680000000000007</c:v>
                </c:pt>
                <c:pt idx="14694">
                  <c:v>75.709999999999994</c:v>
                </c:pt>
                <c:pt idx="14695">
                  <c:v>80.14</c:v>
                </c:pt>
                <c:pt idx="14696">
                  <c:v>66.14</c:v>
                </c:pt>
                <c:pt idx="14697">
                  <c:v>50.33</c:v>
                </c:pt>
                <c:pt idx="14698">
                  <c:v>50.98</c:v>
                </c:pt>
                <c:pt idx="14699">
                  <c:v>46.99</c:v>
                </c:pt>
                <c:pt idx="14700">
                  <c:v>25</c:v>
                </c:pt>
                <c:pt idx="14701">
                  <c:v>43.54</c:v>
                </c:pt>
                <c:pt idx="14702">
                  <c:v>56.61</c:v>
                </c:pt>
                <c:pt idx="14703">
                  <c:v>48.51</c:v>
                </c:pt>
                <c:pt idx="14704">
                  <c:v>65.78</c:v>
                </c:pt>
                <c:pt idx="14705">
                  <c:v>51.43</c:v>
                </c:pt>
                <c:pt idx="14706">
                  <c:v>46.35</c:v>
                </c:pt>
                <c:pt idx="14707">
                  <c:v>42.83</c:v>
                </c:pt>
                <c:pt idx="14708">
                  <c:v>41.37</c:v>
                </c:pt>
                <c:pt idx="14709">
                  <c:v>51.7</c:v>
                </c:pt>
                <c:pt idx="14710">
                  <c:v>104.33</c:v>
                </c:pt>
                <c:pt idx="14711">
                  <c:v>124.01</c:v>
                </c:pt>
                <c:pt idx="14712">
                  <c:v>100.37</c:v>
                </c:pt>
                <c:pt idx="14713">
                  <c:v>142.26</c:v>
                </c:pt>
                <c:pt idx="14714">
                  <c:v>120.52</c:v>
                </c:pt>
                <c:pt idx="14715">
                  <c:v>59.04</c:v>
                </c:pt>
                <c:pt idx="14716">
                  <c:v>48.83</c:v>
                </c:pt>
                <c:pt idx="14717">
                  <c:v>79.819999999999993</c:v>
                </c:pt>
                <c:pt idx="14718">
                  <c:v>43.86</c:v>
                </c:pt>
                <c:pt idx="14719">
                  <c:v>29.68</c:v>
                </c:pt>
                <c:pt idx="14720">
                  <c:v>31.34</c:v>
                </c:pt>
                <c:pt idx="14721">
                  <c:v>31.7</c:v>
                </c:pt>
                <c:pt idx="14722">
                  <c:v>38.590000000000003</c:v>
                </c:pt>
                <c:pt idx="14723">
                  <c:v>28.31</c:v>
                </c:pt>
                <c:pt idx="14724">
                  <c:v>28.56</c:v>
                </c:pt>
                <c:pt idx="14725">
                  <c:v>30.09</c:v>
                </c:pt>
                <c:pt idx="14726">
                  <c:v>28.22</c:v>
                </c:pt>
                <c:pt idx="14727">
                  <c:v>24.8</c:v>
                </c:pt>
                <c:pt idx="14728">
                  <c:v>26.03</c:v>
                </c:pt>
                <c:pt idx="14729">
                  <c:v>28.08</c:v>
                </c:pt>
                <c:pt idx="14730">
                  <c:v>24.87</c:v>
                </c:pt>
                <c:pt idx="14731">
                  <c:v>18.03</c:v>
                </c:pt>
                <c:pt idx="14732">
                  <c:v>15</c:v>
                </c:pt>
                <c:pt idx="14733">
                  <c:v>26.07</c:v>
                </c:pt>
                <c:pt idx="14734">
                  <c:v>38.08</c:v>
                </c:pt>
                <c:pt idx="14735">
                  <c:v>57.42</c:v>
                </c:pt>
                <c:pt idx="14736">
                  <c:v>86.9</c:v>
                </c:pt>
                <c:pt idx="14737">
                  <c:v>116.91</c:v>
                </c:pt>
                <c:pt idx="14738">
                  <c:v>98.11</c:v>
                </c:pt>
                <c:pt idx="14739">
                  <c:v>59.76</c:v>
                </c:pt>
                <c:pt idx="14740">
                  <c:v>53.57</c:v>
                </c:pt>
                <c:pt idx="14741">
                  <c:v>103.04</c:v>
                </c:pt>
                <c:pt idx="14742">
                  <c:v>93.58</c:v>
                </c:pt>
                <c:pt idx="14743">
                  <c:v>67.760000000000005</c:v>
                </c:pt>
                <c:pt idx="14744">
                  <c:v>71.099999999999994</c:v>
                </c:pt>
                <c:pt idx="14745">
                  <c:v>81.81</c:v>
                </c:pt>
                <c:pt idx="14746">
                  <c:v>82.77</c:v>
                </c:pt>
                <c:pt idx="14747">
                  <c:v>52.78</c:v>
                </c:pt>
                <c:pt idx="14748">
                  <c:v>55.29</c:v>
                </c:pt>
                <c:pt idx="14749">
                  <c:v>30.93</c:v>
                </c:pt>
                <c:pt idx="14750">
                  <c:v>78.290000000000006</c:v>
                </c:pt>
                <c:pt idx="14751">
                  <c:v>66.33</c:v>
                </c:pt>
                <c:pt idx="14752">
                  <c:v>90.6</c:v>
                </c:pt>
                <c:pt idx="14753">
                  <c:v>99.6</c:v>
                </c:pt>
                <c:pt idx="14754">
                  <c:v>98.11</c:v>
                </c:pt>
                <c:pt idx="14755">
                  <c:v>119.99</c:v>
                </c:pt>
                <c:pt idx="14756">
                  <c:v>97.53</c:v>
                </c:pt>
                <c:pt idx="14757">
                  <c:v>97.58</c:v>
                </c:pt>
                <c:pt idx="14758">
                  <c:v>77.62</c:v>
                </c:pt>
                <c:pt idx="14759">
                  <c:v>85.52</c:v>
                </c:pt>
                <c:pt idx="14760">
                  <c:v>65.95</c:v>
                </c:pt>
                <c:pt idx="14761">
                  <c:v>61.1</c:v>
                </c:pt>
                <c:pt idx="14762">
                  <c:v>77.290000000000006</c:v>
                </c:pt>
                <c:pt idx="14763">
                  <c:v>78.58</c:v>
                </c:pt>
                <c:pt idx="14764">
                  <c:v>85.29</c:v>
                </c:pt>
                <c:pt idx="14765">
                  <c:v>72.88</c:v>
                </c:pt>
                <c:pt idx="14766">
                  <c:v>64.19</c:v>
                </c:pt>
                <c:pt idx="14767">
                  <c:v>113.03</c:v>
                </c:pt>
                <c:pt idx="14768">
                  <c:v>117.41</c:v>
                </c:pt>
                <c:pt idx="14769">
                  <c:v>124.63</c:v>
                </c:pt>
                <c:pt idx="14770">
                  <c:v>96.09</c:v>
                </c:pt>
                <c:pt idx="14771">
                  <c:v>80.67</c:v>
                </c:pt>
                <c:pt idx="14772">
                  <c:v>319.37</c:v>
                </c:pt>
                <c:pt idx="14773">
                  <c:v>222.51</c:v>
                </c:pt>
                <c:pt idx="14774">
                  <c:v>83.49</c:v>
                </c:pt>
                <c:pt idx="14775">
                  <c:v>53.47</c:v>
                </c:pt>
                <c:pt idx="14776">
                  <c:v>49.58</c:v>
                </c:pt>
                <c:pt idx="14777">
                  <c:v>46.56</c:v>
                </c:pt>
                <c:pt idx="14778">
                  <c:v>52.21</c:v>
                </c:pt>
                <c:pt idx="14779">
                  <c:v>61.04</c:v>
                </c:pt>
                <c:pt idx="14780">
                  <c:v>57.85</c:v>
                </c:pt>
                <c:pt idx="14781">
                  <c:v>66.87</c:v>
                </c:pt>
                <c:pt idx="14782">
                  <c:v>76.63</c:v>
                </c:pt>
                <c:pt idx="14783">
                  <c:v>106.49</c:v>
                </c:pt>
                <c:pt idx="14784">
                  <c:v>131.29</c:v>
                </c:pt>
                <c:pt idx="14785">
                  <c:v>150.72999999999999</c:v>
                </c:pt>
                <c:pt idx="14786">
                  <c:v>187.22</c:v>
                </c:pt>
                <c:pt idx="14787">
                  <c:v>211.97</c:v>
                </c:pt>
                <c:pt idx="14788">
                  <c:v>230.53</c:v>
                </c:pt>
                <c:pt idx="14789">
                  <c:v>159.68</c:v>
                </c:pt>
                <c:pt idx="14790">
                  <c:v>120.79</c:v>
                </c:pt>
                <c:pt idx="14791">
                  <c:v>109.81</c:v>
                </c:pt>
                <c:pt idx="14792">
                  <c:v>95.42</c:v>
                </c:pt>
                <c:pt idx="14793">
                  <c:v>150.6</c:v>
                </c:pt>
                <c:pt idx="14794">
                  <c:v>178.32</c:v>
                </c:pt>
                <c:pt idx="14795">
                  <c:v>159.34</c:v>
                </c:pt>
                <c:pt idx="14796">
                  <c:v>155.78</c:v>
                </c:pt>
                <c:pt idx="14797">
                  <c:v>171.78</c:v>
                </c:pt>
                <c:pt idx="14798">
                  <c:v>158.54</c:v>
                </c:pt>
                <c:pt idx="14799">
                  <c:v>143.54</c:v>
                </c:pt>
                <c:pt idx="14800">
                  <c:v>77.2</c:v>
                </c:pt>
                <c:pt idx="14801">
                  <c:v>65.349999999999994</c:v>
                </c:pt>
                <c:pt idx="14802">
                  <c:v>76.099999999999994</c:v>
                </c:pt>
                <c:pt idx="14803">
                  <c:v>57.38</c:v>
                </c:pt>
                <c:pt idx="14804">
                  <c:v>45.5</c:v>
                </c:pt>
                <c:pt idx="14805">
                  <c:v>32.549999999999997</c:v>
                </c:pt>
                <c:pt idx="14806">
                  <c:v>62.83</c:v>
                </c:pt>
                <c:pt idx="14807">
                  <c:v>99.13</c:v>
                </c:pt>
                <c:pt idx="14808">
                  <c:v>105.83</c:v>
                </c:pt>
                <c:pt idx="14809">
                  <c:v>123.59</c:v>
                </c:pt>
                <c:pt idx="14810">
                  <c:v>158.06</c:v>
                </c:pt>
                <c:pt idx="14811">
                  <c:v>207.33</c:v>
                </c:pt>
                <c:pt idx="14812">
                  <c:v>194.49</c:v>
                </c:pt>
                <c:pt idx="14813">
                  <c:v>241.9</c:v>
                </c:pt>
                <c:pt idx="14814">
                  <c:v>240.06</c:v>
                </c:pt>
                <c:pt idx="14815">
                  <c:v>193.9</c:v>
                </c:pt>
                <c:pt idx="14816">
                  <c:v>172.74</c:v>
                </c:pt>
                <c:pt idx="14817">
                  <c:v>182.24</c:v>
                </c:pt>
                <c:pt idx="14818">
                  <c:v>229.93</c:v>
                </c:pt>
                <c:pt idx="14819">
                  <c:v>203.6</c:v>
                </c:pt>
                <c:pt idx="14820">
                  <c:v>229.19</c:v>
                </c:pt>
                <c:pt idx="14821">
                  <c:v>203.08</c:v>
                </c:pt>
                <c:pt idx="14822">
                  <c:v>266.47000000000003</c:v>
                </c:pt>
                <c:pt idx="14823">
                  <c:v>165.73</c:v>
                </c:pt>
                <c:pt idx="14824">
                  <c:v>152.53</c:v>
                </c:pt>
                <c:pt idx="14825">
                  <c:v>139.88999999999999</c:v>
                </c:pt>
                <c:pt idx="14826">
                  <c:v>235.58</c:v>
                </c:pt>
                <c:pt idx="14827">
                  <c:v>163.31</c:v>
                </c:pt>
                <c:pt idx="14828">
                  <c:v>214.68</c:v>
                </c:pt>
                <c:pt idx="14829">
                  <c:v>145.15</c:v>
                </c:pt>
                <c:pt idx="14830">
                  <c:v>132.41999999999999</c:v>
                </c:pt>
                <c:pt idx="14831">
                  <c:v>147.80000000000001</c:v>
                </c:pt>
                <c:pt idx="14832">
                  <c:v>256.86</c:v>
                </c:pt>
                <c:pt idx="14833">
                  <c:v>284.7</c:v>
                </c:pt>
                <c:pt idx="14834">
                  <c:v>368.2</c:v>
                </c:pt>
                <c:pt idx="14835">
                  <c:v>324.3</c:v>
                </c:pt>
                <c:pt idx="14836">
                  <c:v>473.95</c:v>
                </c:pt>
                <c:pt idx="14837">
                  <c:v>394.63</c:v>
                </c:pt>
                <c:pt idx="14838">
                  <c:v>458.5</c:v>
                </c:pt>
                <c:pt idx="14839">
                  <c:v>661.21</c:v>
                </c:pt>
                <c:pt idx="14840">
                  <c:v>635.47</c:v>
                </c:pt>
                <c:pt idx="14841">
                  <c:v>721.18</c:v>
                </c:pt>
                <c:pt idx="14842">
                  <c:v>779.56</c:v>
                </c:pt>
                <c:pt idx="14843">
                  <c:v>701.68</c:v>
                </c:pt>
                <c:pt idx="14844">
                  <c:v>723.89</c:v>
                </c:pt>
                <c:pt idx="14845">
                  <c:v>686.79</c:v>
                </c:pt>
                <c:pt idx="14846">
                  <c:v>709.81</c:v>
                </c:pt>
                <c:pt idx="14847">
                  <c:v>754.42</c:v>
                </c:pt>
                <c:pt idx="14848">
                  <c:v>652.17999999999995</c:v>
                </c:pt>
                <c:pt idx="14849">
                  <c:v>551.49</c:v>
                </c:pt>
                <c:pt idx="14850">
                  <c:v>544.41999999999996</c:v>
                </c:pt>
                <c:pt idx="14851">
                  <c:v>483.69</c:v>
                </c:pt>
                <c:pt idx="14852">
                  <c:v>446.43</c:v>
                </c:pt>
                <c:pt idx="14853">
                  <c:v>467.97</c:v>
                </c:pt>
                <c:pt idx="14854">
                  <c:v>424.2</c:v>
                </c:pt>
                <c:pt idx="14855">
                  <c:v>441.3</c:v>
                </c:pt>
                <c:pt idx="14856">
                  <c:v>379.91</c:v>
                </c:pt>
                <c:pt idx="14857">
                  <c:v>360.22</c:v>
                </c:pt>
                <c:pt idx="14858">
                  <c:v>366.82</c:v>
                </c:pt>
                <c:pt idx="14859">
                  <c:v>280.8</c:v>
                </c:pt>
                <c:pt idx="14860">
                  <c:v>370.37</c:v>
                </c:pt>
                <c:pt idx="14861">
                  <c:v>311.33</c:v>
                </c:pt>
                <c:pt idx="14862">
                  <c:v>360.51</c:v>
                </c:pt>
                <c:pt idx="14863">
                  <c:v>360.34</c:v>
                </c:pt>
                <c:pt idx="14864">
                  <c:v>240.12</c:v>
                </c:pt>
                <c:pt idx="14865">
                  <c:v>360.78</c:v>
                </c:pt>
                <c:pt idx="14866">
                  <c:v>306.67</c:v>
                </c:pt>
                <c:pt idx="14867">
                  <c:v>280.63</c:v>
                </c:pt>
                <c:pt idx="14868">
                  <c:v>335.49</c:v>
                </c:pt>
                <c:pt idx="14869">
                  <c:v>301.58</c:v>
                </c:pt>
                <c:pt idx="14870">
                  <c:v>329.12</c:v>
                </c:pt>
                <c:pt idx="14871">
                  <c:v>366.89</c:v>
                </c:pt>
                <c:pt idx="14872">
                  <c:v>701.26</c:v>
                </c:pt>
                <c:pt idx="14873">
                  <c:v>544.08000000000004</c:v>
                </c:pt>
                <c:pt idx="14874">
                  <c:v>532.89</c:v>
                </c:pt>
                <c:pt idx="14875">
                  <c:v>475.9</c:v>
                </c:pt>
                <c:pt idx="14876">
                  <c:v>404.65</c:v>
                </c:pt>
                <c:pt idx="14877">
                  <c:v>374.63</c:v>
                </c:pt>
                <c:pt idx="14878">
                  <c:v>393.8</c:v>
                </c:pt>
                <c:pt idx="14879">
                  <c:v>258.83999999999997</c:v>
                </c:pt>
                <c:pt idx="14880">
                  <c:v>339.89</c:v>
                </c:pt>
                <c:pt idx="14881">
                  <c:v>291.93</c:v>
                </c:pt>
                <c:pt idx="14882">
                  <c:v>137.99</c:v>
                </c:pt>
                <c:pt idx="14883">
                  <c:v>184.97</c:v>
                </c:pt>
                <c:pt idx="14884">
                  <c:v>182.69</c:v>
                </c:pt>
                <c:pt idx="14885">
                  <c:v>314.33</c:v>
                </c:pt>
                <c:pt idx="14886">
                  <c:v>407.53</c:v>
                </c:pt>
                <c:pt idx="14887">
                  <c:v>567.05999999999995</c:v>
                </c:pt>
                <c:pt idx="14888">
                  <c:v>418.24</c:v>
                </c:pt>
                <c:pt idx="14889">
                  <c:v>429.2</c:v>
                </c:pt>
                <c:pt idx="14890">
                  <c:v>129.43</c:v>
                </c:pt>
                <c:pt idx="14891">
                  <c:v>335.32</c:v>
                </c:pt>
                <c:pt idx="14892">
                  <c:v>278.64</c:v>
                </c:pt>
                <c:pt idx="14893">
                  <c:v>248.06</c:v>
                </c:pt>
                <c:pt idx="14894">
                  <c:v>344.82</c:v>
                </c:pt>
                <c:pt idx="14895">
                  <c:v>226.38</c:v>
                </c:pt>
                <c:pt idx="14896">
                  <c:v>192.98</c:v>
                </c:pt>
                <c:pt idx="14897">
                  <c:v>183.07</c:v>
                </c:pt>
                <c:pt idx="14898">
                  <c:v>117.16</c:v>
                </c:pt>
                <c:pt idx="14899">
                  <c:v>128.49</c:v>
                </c:pt>
                <c:pt idx="14900">
                  <c:v>149.52000000000001</c:v>
                </c:pt>
                <c:pt idx="14901">
                  <c:v>150.76</c:v>
                </c:pt>
                <c:pt idx="14902">
                  <c:v>142.02000000000001</c:v>
                </c:pt>
                <c:pt idx="14903">
                  <c:v>146.91999999999999</c:v>
                </c:pt>
                <c:pt idx="14904">
                  <c:v>269.74</c:v>
                </c:pt>
                <c:pt idx="14905">
                  <c:v>191</c:v>
                </c:pt>
                <c:pt idx="14906">
                  <c:v>244</c:v>
                </c:pt>
                <c:pt idx="14907">
                  <c:v>215</c:v>
                </c:pt>
                <c:pt idx="14908">
                  <c:v>346.44</c:v>
                </c:pt>
                <c:pt idx="14909">
                  <c:v>105.48</c:v>
                </c:pt>
                <c:pt idx="14910">
                  <c:v>302.77</c:v>
                </c:pt>
                <c:pt idx="14911">
                  <c:v>340.08</c:v>
                </c:pt>
                <c:pt idx="14912">
                  <c:v>40.020000000000003</c:v>
                </c:pt>
                <c:pt idx="14913">
                  <c:v>65.5</c:v>
                </c:pt>
                <c:pt idx="14914">
                  <c:v>33.799999999999997</c:v>
                </c:pt>
                <c:pt idx="14915">
                  <c:v>23.42</c:v>
                </c:pt>
                <c:pt idx="14916">
                  <c:v>25.47</c:v>
                </c:pt>
                <c:pt idx="14917">
                  <c:v>14.84</c:v>
                </c:pt>
                <c:pt idx="14918">
                  <c:v>0.79</c:v>
                </c:pt>
                <c:pt idx="14919">
                  <c:v>1.54</c:v>
                </c:pt>
                <c:pt idx="14920">
                  <c:v>1.1100000000000001</c:v>
                </c:pt>
                <c:pt idx="14921">
                  <c:v>1.77</c:v>
                </c:pt>
                <c:pt idx="14922">
                  <c:v>6.28</c:v>
                </c:pt>
                <c:pt idx="14923">
                  <c:v>5.91</c:v>
                </c:pt>
                <c:pt idx="14924">
                  <c:v>10.95</c:v>
                </c:pt>
                <c:pt idx="14925">
                  <c:v>9.15</c:v>
                </c:pt>
                <c:pt idx="14926">
                  <c:v>84.38</c:v>
                </c:pt>
                <c:pt idx="14927">
                  <c:v>41.24</c:v>
                </c:pt>
                <c:pt idx="14928">
                  <c:v>51.8</c:v>
                </c:pt>
                <c:pt idx="14929">
                  <c:v>62.8</c:v>
                </c:pt>
                <c:pt idx="14930">
                  <c:v>59.6</c:v>
                </c:pt>
                <c:pt idx="14931">
                  <c:v>75.89</c:v>
                </c:pt>
                <c:pt idx="14932">
                  <c:v>79.819999999999993</c:v>
                </c:pt>
                <c:pt idx="14933">
                  <c:v>68.75</c:v>
                </c:pt>
                <c:pt idx="14934">
                  <c:v>48.45</c:v>
                </c:pt>
                <c:pt idx="14935">
                  <c:v>52.87</c:v>
                </c:pt>
                <c:pt idx="14936">
                  <c:v>54.34</c:v>
                </c:pt>
                <c:pt idx="14937">
                  <c:v>37.08</c:v>
                </c:pt>
                <c:pt idx="14938">
                  <c:v>21.26</c:v>
                </c:pt>
                <c:pt idx="14939">
                  <c:v>22.24</c:v>
                </c:pt>
                <c:pt idx="14940">
                  <c:v>14.74</c:v>
                </c:pt>
                <c:pt idx="14941">
                  <c:v>77.88</c:v>
                </c:pt>
                <c:pt idx="14942">
                  <c:v>129.29</c:v>
                </c:pt>
                <c:pt idx="14943">
                  <c:v>364.72</c:v>
                </c:pt>
                <c:pt idx="14944">
                  <c:v>313.05</c:v>
                </c:pt>
                <c:pt idx="14945">
                  <c:v>218.56</c:v>
                </c:pt>
                <c:pt idx="14946">
                  <c:v>167.15</c:v>
                </c:pt>
                <c:pt idx="14947">
                  <c:v>185.9</c:v>
                </c:pt>
                <c:pt idx="14948">
                  <c:v>199.77</c:v>
                </c:pt>
                <c:pt idx="14949">
                  <c:v>166.83</c:v>
                </c:pt>
                <c:pt idx="14950">
                  <c:v>224.68</c:v>
                </c:pt>
                <c:pt idx="14951">
                  <c:v>228.23</c:v>
                </c:pt>
                <c:pt idx="14952">
                  <c:v>178.79</c:v>
                </c:pt>
                <c:pt idx="14953">
                  <c:v>188.64</c:v>
                </c:pt>
                <c:pt idx="14954">
                  <c:v>181.34</c:v>
                </c:pt>
                <c:pt idx="14955">
                  <c:v>172.08</c:v>
                </c:pt>
                <c:pt idx="14956">
                  <c:v>152.88999999999999</c:v>
                </c:pt>
                <c:pt idx="14957">
                  <c:v>121.91</c:v>
                </c:pt>
                <c:pt idx="14958">
                  <c:v>140.26</c:v>
                </c:pt>
                <c:pt idx="14959">
                  <c:v>160.75</c:v>
                </c:pt>
                <c:pt idx="14960">
                  <c:v>151.65</c:v>
                </c:pt>
                <c:pt idx="14961">
                  <c:v>131.47999999999999</c:v>
                </c:pt>
                <c:pt idx="14962">
                  <c:v>124.43</c:v>
                </c:pt>
                <c:pt idx="14963">
                  <c:v>94.74</c:v>
                </c:pt>
                <c:pt idx="14964">
                  <c:v>103.06</c:v>
                </c:pt>
                <c:pt idx="14965">
                  <c:v>77.45</c:v>
                </c:pt>
                <c:pt idx="14966">
                  <c:v>82.33</c:v>
                </c:pt>
                <c:pt idx="14967">
                  <c:v>77.23</c:v>
                </c:pt>
                <c:pt idx="14968">
                  <c:v>76.53</c:v>
                </c:pt>
                <c:pt idx="14969">
                  <c:v>88.17</c:v>
                </c:pt>
                <c:pt idx="14970">
                  <c:v>102.94</c:v>
                </c:pt>
                <c:pt idx="14971">
                  <c:v>169.57</c:v>
                </c:pt>
                <c:pt idx="14972">
                  <c:v>161.96</c:v>
                </c:pt>
                <c:pt idx="14973">
                  <c:v>180.6</c:v>
                </c:pt>
                <c:pt idx="14974">
                  <c:v>170.28</c:v>
                </c:pt>
                <c:pt idx="14975">
                  <c:v>138.6</c:v>
                </c:pt>
                <c:pt idx="14976">
                  <c:v>132.93</c:v>
                </c:pt>
                <c:pt idx="14977">
                  <c:v>167.36</c:v>
                </c:pt>
                <c:pt idx="14978">
                  <c:v>266.20999999999998</c:v>
                </c:pt>
                <c:pt idx="14979">
                  <c:v>251.06</c:v>
                </c:pt>
                <c:pt idx="14980">
                  <c:v>217.08</c:v>
                </c:pt>
                <c:pt idx="14981">
                  <c:v>267.8</c:v>
                </c:pt>
                <c:pt idx="14982">
                  <c:v>318.72000000000003</c:v>
                </c:pt>
                <c:pt idx="14983">
                  <c:v>89.88</c:v>
                </c:pt>
                <c:pt idx="14984">
                  <c:v>137.43</c:v>
                </c:pt>
                <c:pt idx="14985">
                  <c:v>152</c:v>
                </c:pt>
                <c:pt idx="14986">
                  <c:v>110.18</c:v>
                </c:pt>
                <c:pt idx="14987">
                  <c:v>147.88999999999999</c:v>
                </c:pt>
                <c:pt idx="14988">
                  <c:v>204.55</c:v>
                </c:pt>
                <c:pt idx="14989">
                  <c:v>232.37</c:v>
                </c:pt>
                <c:pt idx="14990">
                  <c:v>327.42</c:v>
                </c:pt>
                <c:pt idx="14991">
                  <c:v>229.24</c:v>
                </c:pt>
                <c:pt idx="14992">
                  <c:v>183.69</c:v>
                </c:pt>
                <c:pt idx="14993">
                  <c:v>166.34</c:v>
                </c:pt>
                <c:pt idx="14994">
                  <c:v>183.38</c:v>
                </c:pt>
                <c:pt idx="14995">
                  <c:v>216.81</c:v>
                </c:pt>
                <c:pt idx="14996">
                  <c:v>185.76</c:v>
                </c:pt>
                <c:pt idx="14997">
                  <c:v>153.32</c:v>
                </c:pt>
                <c:pt idx="14998">
                  <c:v>158.88</c:v>
                </c:pt>
                <c:pt idx="14999">
                  <c:v>391.98</c:v>
                </c:pt>
                <c:pt idx="15000">
                  <c:v>269.27</c:v>
                </c:pt>
                <c:pt idx="15001">
                  <c:v>208.68</c:v>
                </c:pt>
                <c:pt idx="15002">
                  <c:v>163.53</c:v>
                </c:pt>
                <c:pt idx="15003">
                  <c:v>259.68</c:v>
                </c:pt>
                <c:pt idx="15004">
                  <c:v>280.66000000000003</c:v>
                </c:pt>
                <c:pt idx="15005">
                  <c:v>296.07</c:v>
                </c:pt>
                <c:pt idx="15006">
                  <c:v>183.32</c:v>
                </c:pt>
                <c:pt idx="15007">
                  <c:v>169.74</c:v>
                </c:pt>
                <c:pt idx="15008">
                  <c:v>206.33</c:v>
                </c:pt>
                <c:pt idx="15009">
                  <c:v>184.98</c:v>
                </c:pt>
                <c:pt idx="15010">
                  <c:v>168.46</c:v>
                </c:pt>
                <c:pt idx="15011">
                  <c:v>186.45</c:v>
                </c:pt>
                <c:pt idx="15012">
                  <c:v>207.94</c:v>
                </c:pt>
                <c:pt idx="15013">
                  <c:v>245.1</c:v>
                </c:pt>
                <c:pt idx="15014">
                  <c:v>281.66000000000003</c:v>
                </c:pt>
                <c:pt idx="15015">
                  <c:v>364.88</c:v>
                </c:pt>
                <c:pt idx="15016">
                  <c:v>255.87</c:v>
                </c:pt>
                <c:pt idx="15017">
                  <c:v>325.82</c:v>
                </c:pt>
                <c:pt idx="15018">
                  <c:v>321.31</c:v>
                </c:pt>
                <c:pt idx="15019">
                  <c:v>186.01</c:v>
                </c:pt>
                <c:pt idx="15020">
                  <c:v>533.02</c:v>
                </c:pt>
                <c:pt idx="15021">
                  <c:v>521.67999999999995</c:v>
                </c:pt>
                <c:pt idx="15022">
                  <c:v>440.41</c:v>
                </c:pt>
                <c:pt idx="15023">
                  <c:v>367.2</c:v>
                </c:pt>
                <c:pt idx="15024">
                  <c:v>355.18</c:v>
                </c:pt>
                <c:pt idx="15025">
                  <c:v>274.83999999999997</c:v>
                </c:pt>
                <c:pt idx="15026">
                  <c:v>441.48</c:v>
                </c:pt>
                <c:pt idx="15027">
                  <c:v>367.98</c:v>
                </c:pt>
                <c:pt idx="15028">
                  <c:v>362.41</c:v>
                </c:pt>
                <c:pt idx="15029">
                  <c:v>283.3</c:v>
                </c:pt>
                <c:pt idx="15030">
                  <c:v>456.87</c:v>
                </c:pt>
                <c:pt idx="15031">
                  <c:v>363.41</c:v>
                </c:pt>
                <c:pt idx="15032">
                  <c:v>273.89999999999998</c:v>
                </c:pt>
                <c:pt idx="15033">
                  <c:v>282.36</c:v>
                </c:pt>
                <c:pt idx="15034">
                  <c:v>419.9</c:v>
                </c:pt>
                <c:pt idx="15035">
                  <c:v>471.84</c:v>
                </c:pt>
                <c:pt idx="15036">
                  <c:v>384.32</c:v>
                </c:pt>
                <c:pt idx="15037">
                  <c:v>330.64</c:v>
                </c:pt>
                <c:pt idx="15038">
                  <c:v>327.24</c:v>
                </c:pt>
                <c:pt idx="15039">
                  <c:v>564.04</c:v>
                </c:pt>
                <c:pt idx="15040">
                  <c:v>572.05999999999995</c:v>
                </c:pt>
                <c:pt idx="15041">
                  <c:v>551.03</c:v>
                </c:pt>
                <c:pt idx="15042">
                  <c:v>548.07000000000005</c:v>
                </c:pt>
                <c:pt idx="15043">
                  <c:v>529</c:v>
                </c:pt>
                <c:pt idx="15044">
                  <c:v>542.91999999999996</c:v>
                </c:pt>
                <c:pt idx="15045">
                  <c:v>597.63</c:v>
                </c:pt>
                <c:pt idx="15046">
                  <c:v>659.62</c:v>
                </c:pt>
                <c:pt idx="15047">
                  <c:v>744.42</c:v>
                </c:pt>
                <c:pt idx="15048">
                  <c:v>672.26</c:v>
                </c:pt>
                <c:pt idx="15049">
                  <c:v>811.41</c:v>
                </c:pt>
                <c:pt idx="15050">
                  <c:v>683.82</c:v>
                </c:pt>
                <c:pt idx="15051">
                  <c:v>439.44</c:v>
                </c:pt>
                <c:pt idx="15052">
                  <c:v>327.66000000000003</c:v>
                </c:pt>
                <c:pt idx="15053">
                  <c:v>851.54</c:v>
                </c:pt>
                <c:pt idx="15054">
                  <c:v>791.69</c:v>
                </c:pt>
                <c:pt idx="15055">
                  <c:v>721.48</c:v>
                </c:pt>
                <c:pt idx="15056">
                  <c:v>570.58000000000004</c:v>
                </c:pt>
                <c:pt idx="15057">
                  <c:v>479.16</c:v>
                </c:pt>
                <c:pt idx="15058">
                  <c:v>655.08000000000004</c:v>
                </c:pt>
                <c:pt idx="15059">
                  <c:v>560.76</c:v>
                </c:pt>
                <c:pt idx="15060">
                  <c:v>465.79</c:v>
                </c:pt>
                <c:pt idx="15061">
                  <c:v>422.3</c:v>
                </c:pt>
                <c:pt idx="15062">
                  <c:v>475.92</c:v>
                </c:pt>
                <c:pt idx="15063">
                  <c:v>462.49</c:v>
                </c:pt>
                <c:pt idx="15064">
                  <c:v>342</c:v>
                </c:pt>
                <c:pt idx="15065">
                  <c:v>527.83000000000004</c:v>
                </c:pt>
                <c:pt idx="15066">
                  <c:v>557.42999999999995</c:v>
                </c:pt>
                <c:pt idx="15067">
                  <c:v>638.5</c:v>
                </c:pt>
                <c:pt idx="15068">
                  <c:v>542.36</c:v>
                </c:pt>
                <c:pt idx="15069">
                  <c:v>478.93</c:v>
                </c:pt>
                <c:pt idx="15070">
                  <c:v>451.3</c:v>
                </c:pt>
                <c:pt idx="15071">
                  <c:v>581.74</c:v>
                </c:pt>
                <c:pt idx="15072">
                  <c:v>648.77</c:v>
                </c:pt>
                <c:pt idx="15073">
                  <c:v>503.29</c:v>
                </c:pt>
                <c:pt idx="15074">
                  <c:v>253.17</c:v>
                </c:pt>
                <c:pt idx="15075">
                  <c:v>292.75</c:v>
                </c:pt>
                <c:pt idx="15076">
                  <c:v>381.23</c:v>
                </c:pt>
                <c:pt idx="15077">
                  <c:v>564.98</c:v>
                </c:pt>
                <c:pt idx="15078">
                  <c:v>660.6</c:v>
                </c:pt>
                <c:pt idx="15079">
                  <c:v>593.02</c:v>
                </c:pt>
                <c:pt idx="15080">
                  <c:v>527.16999999999996</c:v>
                </c:pt>
                <c:pt idx="15081">
                  <c:v>430.15</c:v>
                </c:pt>
                <c:pt idx="15082">
                  <c:v>285.33999999999997</c:v>
                </c:pt>
                <c:pt idx="15083">
                  <c:v>200.15</c:v>
                </c:pt>
                <c:pt idx="15084">
                  <c:v>197.58</c:v>
                </c:pt>
                <c:pt idx="15085">
                  <c:v>243.34</c:v>
                </c:pt>
                <c:pt idx="15086">
                  <c:v>286.42</c:v>
                </c:pt>
                <c:pt idx="15087">
                  <c:v>297.83999999999997</c:v>
                </c:pt>
                <c:pt idx="15088">
                  <c:v>232.68</c:v>
                </c:pt>
                <c:pt idx="15089">
                  <c:v>692.8</c:v>
                </c:pt>
                <c:pt idx="15090">
                  <c:v>952.17</c:v>
                </c:pt>
                <c:pt idx="15091">
                  <c:v>55.67</c:v>
                </c:pt>
                <c:pt idx="15092">
                  <c:v>125.35</c:v>
                </c:pt>
                <c:pt idx="15093">
                  <c:v>122.33</c:v>
                </c:pt>
                <c:pt idx="15094">
                  <c:v>110.46</c:v>
                </c:pt>
                <c:pt idx="15095">
                  <c:v>70.930000000000007</c:v>
                </c:pt>
                <c:pt idx="15096">
                  <c:v>46.99</c:v>
                </c:pt>
                <c:pt idx="15097">
                  <c:v>41.07</c:v>
                </c:pt>
                <c:pt idx="15098">
                  <c:v>64.34</c:v>
                </c:pt>
                <c:pt idx="15099">
                  <c:v>96.92</c:v>
                </c:pt>
                <c:pt idx="15100">
                  <c:v>127.04</c:v>
                </c:pt>
                <c:pt idx="15101">
                  <c:v>120.24</c:v>
                </c:pt>
                <c:pt idx="15102">
                  <c:v>130.88</c:v>
                </c:pt>
                <c:pt idx="15103">
                  <c:v>133.82</c:v>
                </c:pt>
                <c:pt idx="15104">
                  <c:v>143.78</c:v>
                </c:pt>
                <c:pt idx="15105">
                  <c:v>138.66</c:v>
                </c:pt>
                <c:pt idx="15106">
                  <c:v>146.28</c:v>
                </c:pt>
                <c:pt idx="15107">
                  <c:v>132.03</c:v>
                </c:pt>
                <c:pt idx="15108">
                  <c:v>125.32</c:v>
                </c:pt>
                <c:pt idx="15109">
                  <c:v>74.040000000000006</c:v>
                </c:pt>
                <c:pt idx="15110">
                  <c:v>46.49</c:v>
                </c:pt>
                <c:pt idx="15111">
                  <c:v>66.709999999999994</c:v>
                </c:pt>
                <c:pt idx="15112">
                  <c:v>36.71</c:v>
                </c:pt>
                <c:pt idx="15113">
                  <c:v>35.380000000000003</c:v>
                </c:pt>
                <c:pt idx="15114">
                  <c:v>39.56</c:v>
                </c:pt>
                <c:pt idx="15115">
                  <c:v>33.090000000000003</c:v>
                </c:pt>
                <c:pt idx="15116">
                  <c:v>31.23</c:v>
                </c:pt>
                <c:pt idx="15117">
                  <c:v>33.090000000000003</c:v>
                </c:pt>
                <c:pt idx="15118">
                  <c:v>39.25</c:v>
                </c:pt>
                <c:pt idx="15119">
                  <c:v>46.89</c:v>
                </c:pt>
                <c:pt idx="15120">
                  <c:v>51.55</c:v>
                </c:pt>
                <c:pt idx="15121">
                  <c:v>50.85</c:v>
                </c:pt>
                <c:pt idx="15122">
                  <c:v>37.46</c:v>
                </c:pt>
                <c:pt idx="15123">
                  <c:v>64.099999999999994</c:v>
                </c:pt>
                <c:pt idx="15124">
                  <c:v>52.77</c:v>
                </c:pt>
                <c:pt idx="15125">
                  <c:v>54.41</c:v>
                </c:pt>
                <c:pt idx="15126">
                  <c:v>56.55</c:v>
                </c:pt>
                <c:pt idx="15127">
                  <c:v>48.95</c:v>
                </c:pt>
                <c:pt idx="15128">
                  <c:v>38.020000000000003</c:v>
                </c:pt>
                <c:pt idx="15129">
                  <c:v>32.78</c:v>
                </c:pt>
                <c:pt idx="15130">
                  <c:v>44.88</c:v>
                </c:pt>
                <c:pt idx="15131">
                  <c:v>41.64</c:v>
                </c:pt>
                <c:pt idx="15132">
                  <c:v>40.64</c:v>
                </c:pt>
                <c:pt idx="15133">
                  <c:v>43.07</c:v>
                </c:pt>
                <c:pt idx="15134">
                  <c:v>53.97</c:v>
                </c:pt>
                <c:pt idx="15135">
                  <c:v>52.43</c:v>
                </c:pt>
                <c:pt idx="15136">
                  <c:v>57.18</c:v>
                </c:pt>
                <c:pt idx="15137">
                  <c:v>48.69</c:v>
                </c:pt>
                <c:pt idx="15138">
                  <c:v>66.98</c:v>
                </c:pt>
                <c:pt idx="15139">
                  <c:v>74.11</c:v>
                </c:pt>
                <c:pt idx="15140">
                  <c:v>63.1</c:v>
                </c:pt>
                <c:pt idx="15141">
                  <c:v>57.79</c:v>
                </c:pt>
                <c:pt idx="15142">
                  <c:v>62.62</c:v>
                </c:pt>
                <c:pt idx="15143">
                  <c:v>58.92</c:v>
                </c:pt>
                <c:pt idx="15144">
                  <c:v>48.57</c:v>
                </c:pt>
                <c:pt idx="15145">
                  <c:v>65.5</c:v>
                </c:pt>
                <c:pt idx="15146">
                  <c:v>52.57</c:v>
                </c:pt>
                <c:pt idx="15147">
                  <c:v>53.43</c:v>
                </c:pt>
                <c:pt idx="15148">
                  <c:v>54.05</c:v>
                </c:pt>
                <c:pt idx="15149">
                  <c:v>49.27</c:v>
                </c:pt>
                <c:pt idx="15150">
                  <c:v>56.29</c:v>
                </c:pt>
                <c:pt idx="15151">
                  <c:v>50.99</c:v>
                </c:pt>
                <c:pt idx="15152">
                  <c:v>79.790000000000006</c:v>
                </c:pt>
                <c:pt idx="15153">
                  <c:v>102.17</c:v>
                </c:pt>
                <c:pt idx="15154">
                  <c:v>97.55</c:v>
                </c:pt>
                <c:pt idx="15155">
                  <c:v>128.63999999999999</c:v>
                </c:pt>
                <c:pt idx="15156">
                  <c:v>67.92</c:v>
                </c:pt>
                <c:pt idx="15157">
                  <c:v>78.58</c:v>
                </c:pt>
                <c:pt idx="15158">
                  <c:v>48.33</c:v>
                </c:pt>
                <c:pt idx="15159">
                  <c:v>49.24</c:v>
                </c:pt>
                <c:pt idx="15160">
                  <c:v>135.99</c:v>
                </c:pt>
                <c:pt idx="15161">
                  <c:v>404.5</c:v>
                </c:pt>
                <c:pt idx="15162">
                  <c:v>5.23</c:v>
                </c:pt>
                <c:pt idx="15163">
                  <c:v>19.79</c:v>
                </c:pt>
                <c:pt idx="15164">
                  <c:v>43.87</c:v>
                </c:pt>
                <c:pt idx="15165">
                  <c:v>60.04</c:v>
                </c:pt>
                <c:pt idx="15166">
                  <c:v>56.08</c:v>
                </c:pt>
                <c:pt idx="15167">
                  <c:v>19.91</c:v>
                </c:pt>
                <c:pt idx="15168">
                  <c:v>8.67</c:v>
                </c:pt>
                <c:pt idx="15169">
                  <c:v>13.66</c:v>
                </c:pt>
                <c:pt idx="15170">
                  <c:v>20.239999999999998</c:v>
                </c:pt>
                <c:pt idx="15171">
                  <c:v>20.329999999999998</c:v>
                </c:pt>
                <c:pt idx="15172">
                  <c:v>10.87</c:v>
                </c:pt>
                <c:pt idx="15173">
                  <c:v>11.54</c:v>
                </c:pt>
                <c:pt idx="15174">
                  <c:v>12.67</c:v>
                </c:pt>
                <c:pt idx="15175">
                  <c:v>7.31</c:v>
                </c:pt>
                <c:pt idx="15176">
                  <c:v>0</c:v>
                </c:pt>
                <c:pt idx="15177">
                  <c:v>2.68</c:v>
                </c:pt>
                <c:pt idx="15178">
                  <c:v>7.17</c:v>
                </c:pt>
                <c:pt idx="15179">
                  <c:v>16.52</c:v>
                </c:pt>
                <c:pt idx="15180">
                  <c:v>35.4</c:v>
                </c:pt>
                <c:pt idx="15181">
                  <c:v>0</c:v>
                </c:pt>
                <c:pt idx="15182">
                  <c:v>0</c:v>
                </c:pt>
                <c:pt idx="15183">
                  <c:v>0</c:v>
                </c:pt>
                <c:pt idx="15184">
                  <c:v>0</c:v>
                </c:pt>
                <c:pt idx="15185">
                  <c:v>0</c:v>
                </c:pt>
                <c:pt idx="15186">
                  <c:v>0</c:v>
                </c:pt>
                <c:pt idx="15187">
                  <c:v>0</c:v>
                </c:pt>
                <c:pt idx="15188">
                  <c:v>0</c:v>
                </c:pt>
                <c:pt idx="15189">
                  <c:v>0</c:v>
                </c:pt>
                <c:pt idx="15190">
                  <c:v>0</c:v>
                </c:pt>
                <c:pt idx="15191">
                  <c:v>0</c:v>
                </c:pt>
                <c:pt idx="15192">
                  <c:v>0</c:v>
                </c:pt>
                <c:pt idx="15193">
                  <c:v>0</c:v>
                </c:pt>
                <c:pt idx="15194">
                  <c:v>0</c:v>
                </c:pt>
                <c:pt idx="15195">
                  <c:v>13.03</c:v>
                </c:pt>
                <c:pt idx="15196">
                  <c:v>22.8</c:v>
                </c:pt>
                <c:pt idx="15197">
                  <c:v>40.25</c:v>
                </c:pt>
                <c:pt idx="15198">
                  <c:v>50</c:v>
                </c:pt>
                <c:pt idx="15199">
                  <c:v>84.17</c:v>
                </c:pt>
                <c:pt idx="15200">
                  <c:v>97.49</c:v>
                </c:pt>
                <c:pt idx="15201">
                  <c:v>110.57</c:v>
                </c:pt>
                <c:pt idx="15202">
                  <c:v>111.15</c:v>
                </c:pt>
                <c:pt idx="15203">
                  <c:v>102.43</c:v>
                </c:pt>
                <c:pt idx="15204">
                  <c:v>92.77</c:v>
                </c:pt>
                <c:pt idx="15205">
                  <c:v>72.87</c:v>
                </c:pt>
                <c:pt idx="15206">
                  <c:v>53.29</c:v>
                </c:pt>
                <c:pt idx="15207">
                  <c:v>57.3</c:v>
                </c:pt>
                <c:pt idx="15208">
                  <c:v>47.77</c:v>
                </c:pt>
                <c:pt idx="15209">
                  <c:v>57.04</c:v>
                </c:pt>
                <c:pt idx="15210">
                  <c:v>38.32</c:v>
                </c:pt>
                <c:pt idx="15211">
                  <c:v>45.43</c:v>
                </c:pt>
                <c:pt idx="15212">
                  <c:v>106.14</c:v>
                </c:pt>
                <c:pt idx="15213">
                  <c:v>99.09</c:v>
                </c:pt>
                <c:pt idx="15214">
                  <c:v>49.59</c:v>
                </c:pt>
                <c:pt idx="15215">
                  <c:v>83.25</c:v>
                </c:pt>
                <c:pt idx="15216">
                  <c:v>77.150000000000006</c:v>
                </c:pt>
                <c:pt idx="15217">
                  <c:v>64.22</c:v>
                </c:pt>
                <c:pt idx="15218">
                  <c:v>175.92</c:v>
                </c:pt>
                <c:pt idx="15219">
                  <c:v>224.19</c:v>
                </c:pt>
                <c:pt idx="15220">
                  <c:v>187.24</c:v>
                </c:pt>
                <c:pt idx="15221">
                  <c:v>183.24</c:v>
                </c:pt>
                <c:pt idx="15222">
                  <c:v>124.14</c:v>
                </c:pt>
                <c:pt idx="15223">
                  <c:v>85.74</c:v>
                </c:pt>
                <c:pt idx="15224">
                  <c:v>673.36</c:v>
                </c:pt>
                <c:pt idx="15225">
                  <c:v>143.43</c:v>
                </c:pt>
                <c:pt idx="15226">
                  <c:v>7.95</c:v>
                </c:pt>
                <c:pt idx="15227">
                  <c:v>27.06</c:v>
                </c:pt>
                <c:pt idx="15228">
                  <c:v>107.04</c:v>
                </c:pt>
                <c:pt idx="15229">
                  <c:v>161.54</c:v>
                </c:pt>
                <c:pt idx="15230">
                  <c:v>116.66</c:v>
                </c:pt>
                <c:pt idx="15231">
                  <c:v>146.47</c:v>
                </c:pt>
                <c:pt idx="15232">
                  <c:v>167.6</c:v>
                </c:pt>
                <c:pt idx="15233">
                  <c:v>128.55000000000001</c:v>
                </c:pt>
                <c:pt idx="15234">
                  <c:v>157.37</c:v>
                </c:pt>
                <c:pt idx="15235">
                  <c:v>183.01</c:v>
                </c:pt>
                <c:pt idx="15236">
                  <c:v>373.86</c:v>
                </c:pt>
                <c:pt idx="15237">
                  <c:v>517.94000000000005</c:v>
                </c:pt>
                <c:pt idx="15238">
                  <c:v>530.14</c:v>
                </c:pt>
                <c:pt idx="15239">
                  <c:v>445</c:v>
                </c:pt>
                <c:pt idx="15240">
                  <c:v>368.84</c:v>
                </c:pt>
                <c:pt idx="15241">
                  <c:v>367.02</c:v>
                </c:pt>
                <c:pt idx="15242">
                  <c:v>419.58</c:v>
                </c:pt>
                <c:pt idx="15243">
                  <c:v>421.71</c:v>
                </c:pt>
                <c:pt idx="15244">
                  <c:v>397.35</c:v>
                </c:pt>
                <c:pt idx="15245">
                  <c:v>392.17</c:v>
                </c:pt>
                <c:pt idx="15246">
                  <c:v>437.34</c:v>
                </c:pt>
                <c:pt idx="15247">
                  <c:v>344.71</c:v>
                </c:pt>
                <c:pt idx="15248">
                  <c:v>439.39</c:v>
                </c:pt>
                <c:pt idx="15249">
                  <c:v>391.65</c:v>
                </c:pt>
                <c:pt idx="15250">
                  <c:v>378.88</c:v>
                </c:pt>
                <c:pt idx="15251">
                  <c:v>345.34</c:v>
                </c:pt>
                <c:pt idx="15252">
                  <c:v>307.27</c:v>
                </c:pt>
                <c:pt idx="15253">
                  <c:v>320.29000000000002</c:v>
                </c:pt>
                <c:pt idx="15254">
                  <c:v>378.67</c:v>
                </c:pt>
                <c:pt idx="15255">
                  <c:v>454.87</c:v>
                </c:pt>
                <c:pt idx="15256">
                  <c:v>436.05</c:v>
                </c:pt>
                <c:pt idx="15257">
                  <c:v>435.41</c:v>
                </c:pt>
                <c:pt idx="15258">
                  <c:v>455.46</c:v>
                </c:pt>
                <c:pt idx="15259">
                  <c:v>494.88</c:v>
                </c:pt>
                <c:pt idx="15260">
                  <c:v>558.65</c:v>
                </c:pt>
                <c:pt idx="15261">
                  <c:v>604.83000000000004</c:v>
                </c:pt>
                <c:pt idx="15262">
                  <c:v>390.99</c:v>
                </c:pt>
                <c:pt idx="15263">
                  <c:v>386.65</c:v>
                </c:pt>
                <c:pt idx="15264">
                  <c:v>402.85</c:v>
                </c:pt>
                <c:pt idx="15265">
                  <c:v>308.29000000000002</c:v>
                </c:pt>
                <c:pt idx="15266">
                  <c:v>289.77</c:v>
                </c:pt>
                <c:pt idx="15267">
                  <c:v>260.94</c:v>
                </c:pt>
                <c:pt idx="15268">
                  <c:v>190.78</c:v>
                </c:pt>
                <c:pt idx="15269">
                  <c:v>149.71</c:v>
                </c:pt>
                <c:pt idx="15270">
                  <c:v>223.12</c:v>
                </c:pt>
                <c:pt idx="15271">
                  <c:v>190.64</c:v>
                </c:pt>
                <c:pt idx="15272">
                  <c:v>206.51</c:v>
                </c:pt>
                <c:pt idx="15273">
                  <c:v>325.04000000000002</c:v>
                </c:pt>
                <c:pt idx="15274">
                  <c:v>311.08999999999997</c:v>
                </c:pt>
                <c:pt idx="15275">
                  <c:v>168.38</c:v>
                </c:pt>
                <c:pt idx="15276">
                  <c:v>175.62</c:v>
                </c:pt>
                <c:pt idx="15277">
                  <c:v>144.34</c:v>
                </c:pt>
                <c:pt idx="15278">
                  <c:v>141.06</c:v>
                </c:pt>
                <c:pt idx="15279">
                  <c:v>182.07</c:v>
                </c:pt>
                <c:pt idx="15280">
                  <c:v>206.96</c:v>
                </c:pt>
                <c:pt idx="15281">
                  <c:v>210.73</c:v>
                </c:pt>
                <c:pt idx="15282">
                  <c:v>180.74</c:v>
                </c:pt>
                <c:pt idx="15283">
                  <c:v>226.16</c:v>
                </c:pt>
                <c:pt idx="15284">
                  <c:v>247.7</c:v>
                </c:pt>
                <c:pt idx="15285">
                  <c:v>348.41</c:v>
                </c:pt>
                <c:pt idx="15286">
                  <c:v>288.52999999999997</c:v>
                </c:pt>
                <c:pt idx="15287">
                  <c:v>199.87</c:v>
                </c:pt>
                <c:pt idx="15288">
                  <c:v>183.09</c:v>
                </c:pt>
                <c:pt idx="15289">
                  <c:v>200.74</c:v>
                </c:pt>
                <c:pt idx="15290">
                  <c:v>195.55</c:v>
                </c:pt>
                <c:pt idx="15291">
                  <c:v>232.21</c:v>
                </c:pt>
                <c:pt idx="15292">
                  <c:v>158.44999999999999</c:v>
                </c:pt>
                <c:pt idx="15293">
                  <c:v>201.6</c:v>
                </c:pt>
                <c:pt idx="15294">
                  <c:v>219.8</c:v>
                </c:pt>
                <c:pt idx="15295">
                  <c:v>188.18</c:v>
                </c:pt>
                <c:pt idx="15296">
                  <c:v>167.59</c:v>
                </c:pt>
                <c:pt idx="15297">
                  <c:v>162.43</c:v>
                </c:pt>
                <c:pt idx="15298">
                  <c:v>211.07</c:v>
                </c:pt>
                <c:pt idx="15299">
                  <c:v>175.31</c:v>
                </c:pt>
                <c:pt idx="15300">
                  <c:v>154.94</c:v>
                </c:pt>
                <c:pt idx="15301">
                  <c:v>169.12</c:v>
                </c:pt>
                <c:pt idx="15302">
                  <c:v>149.24</c:v>
                </c:pt>
                <c:pt idx="15303">
                  <c:v>234.84</c:v>
                </c:pt>
                <c:pt idx="15304">
                  <c:v>214.96</c:v>
                </c:pt>
                <c:pt idx="15305">
                  <c:v>226.52</c:v>
                </c:pt>
                <c:pt idx="15306">
                  <c:v>220.35</c:v>
                </c:pt>
                <c:pt idx="15307">
                  <c:v>327.29000000000002</c:v>
                </c:pt>
                <c:pt idx="15308">
                  <c:v>347.8</c:v>
                </c:pt>
                <c:pt idx="15309">
                  <c:v>306.27</c:v>
                </c:pt>
                <c:pt idx="15310">
                  <c:v>245.03</c:v>
                </c:pt>
                <c:pt idx="15311">
                  <c:v>237.76</c:v>
                </c:pt>
                <c:pt idx="15312">
                  <c:v>314.51</c:v>
                </c:pt>
                <c:pt idx="15313">
                  <c:v>196.51</c:v>
                </c:pt>
                <c:pt idx="15314">
                  <c:v>240.47</c:v>
                </c:pt>
                <c:pt idx="15315">
                  <c:v>222.71</c:v>
                </c:pt>
                <c:pt idx="15316">
                  <c:v>315.88</c:v>
                </c:pt>
                <c:pt idx="15317">
                  <c:v>284.29000000000002</c:v>
                </c:pt>
                <c:pt idx="15318">
                  <c:v>114.53</c:v>
                </c:pt>
                <c:pt idx="15319">
                  <c:v>28.4</c:v>
                </c:pt>
                <c:pt idx="15320">
                  <c:v>116.83</c:v>
                </c:pt>
                <c:pt idx="15321">
                  <c:v>77.22</c:v>
                </c:pt>
                <c:pt idx="15322">
                  <c:v>179.72</c:v>
                </c:pt>
                <c:pt idx="15323">
                  <c:v>454.88</c:v>
                </c:pt>
                <c:pt idx="15324">
                  <c:v>551.86</c:v>
                </c:pt>
                <c:pt idx="15325">
                  <c:v>480.01</c:v>
                </c:pt>
                <c:pt idx="15326">
                  <c:v>510.06</c:v>
                </c:pt>
                <c:pt idx="15327">
                  <c:v>506.07</c:v>
                </c:pt>
                <c:pt idx="15328">
                  <c:v>297.27</c:v>
                </c:pt>
                <c:pt idx="15329">
                  <c:v>320.49</c:v>
                </c:pt>
                <c:pt idx="15330">
                  <c:v>378.33</c:v>
                </c:pt>
                <c:pt idx="15331">
                  <c:v>398.58</c:v>
                </c:pt>
                <c:pt idx="15332">
                  <c:v>406.06</c:v>
                </c:pt>
                <c:pt idx="15333">
                  <c:v>475.56</c:v>
                </c:pt>
                <c:pt idx="15334">
                  <c:v>651.85</c:v>
                </c:pt>
                <c:pt idx="15335">
                  <c:v>1058.3800000000001</c:v>
                </c:pt>
                <c:pt idx="15336">
                  <c:v>925.65</c:v>
                </c:pt>
                <c:pt idx="15337">
                  <c:v>606.51</c:v>
                </c:pt>
                <c:pt idx="15338">
                  <c:v>552.04</c:v>
                </c:pt>
                <c:pt idx="15339">
                  <c:v>386.68</c:v>
                </c:pt>
                <c:pt idx="15340">
                  <c:v>388.2</c:v>
                </c:pt>
                <c:pt idx="15341">
                  <c:v>431.34</c:v>
                </c:pt>
                <c:pt idx="15342">
                  <c:v>294.67</c:v>
                </c:pt>
                <c:pt idx="15343">
                  <c:v>285.11</c:v>
                </c:pt>
                <c:pt idx="15344">
                  <c:v>275.29000000000002</c:v>
                </c:pt>
                <c:pt idx="15345">
                  <c:v>247.04</c:v>
                </c:pt>
                <c:pt idx="15346">
                  <c:v>236.44</c:v>
                </c:pt>
                <c:pt idx="15347">
                  <c:v>172.85</c:v>
                </c:pt>
                <c:pt idx="15348">
                  <c:v>158.25</c:v>
                </c:pt>
                <c:pt idx="15349">
                  <c:v>128.80000000000001</c:v>
                </c:pt>
                <c:pt idx="15350">
                  <c:v>265.58999999999997</c:v>
                </c:pt>
                <c:pt idx="15351">
                  <c:v>226.74</c:v>
                </c:pt>
                <c:pt idx="15352">
                  <c:v>264.41000000000003</c:v>
                </c:pt>
                <c:pt idx="15353">
                  <c:v>1710.05</c:v>
                </c:pt>
                <c:pt idx="15354">
                  <c:v>211.93</c:v>
                </c:pt>
                <c:pt idx="15355">
                  <c:v>231.04</c:v>
                </c:pt>
                <c:pt idx="15356">
                  <c:v>202.4</c:v>
                </c:pt>
                <c:pt idx="15357">
                  <c:v>216.88</c:v>
                </c:pt>
                <c:pt idx="15358">
                  <c:v>314.45</c:v>
                </c:pt>
                <c:pt idx="15359">
                  <c:v>316.41000000000003</c:v>
                </c:pt>
                <c:pt idx="15360">
                  <c:v>305.36</c:v>
                </c:pt>
                <c:pt idx="15361">
                  <c:v>320.95</c:v>
                </c:pt>
                <c:pt idx="15362">
                  <c:v>336.04</c:v>
                </c:pt>
                <c:pt idx="15363">
                  <c:v>234.6</c:v>
                </c:pt>
                <c:pt idx="15364">
                  <c:v>197.83</c:v>
                </c:pt>
                <c:pt idx="15365">
                  <c:v>284.20999999999998</c:v>
                </c:pt>
                <c:pt idx="15366">
                  <c:v>242.34</c:v>
                </c:pt>
                <c:pt idx="15367">
                  <c:v>145.68</c:v>
                </c:pt>
                <c:pt idx="15368">
                  <c:v>201.59</c:v>
                </c:pt>
                <c:pt idx="15369">
                  <c:v>281.31</c:v>
                </c:pt>
                <c:pt idx="15370">
                  <c:v>1.92</c:v>
                </c:pt>
                <c:pt idx="15371">
                  <c:v>11.4</c:v>
                </c:pt>
                <c:pt idx="15372">
                  <c:v>15.76</c:v>
                </c:pt>
                <c:pt idx="15373">
                  <c:v>26.31</c:v>
                </c:pt>
                <c:pt idx="15374">
                  <c:v>35.33</c:v>
                </c:pt>
                <c:pt idx="15375">
                  <c:v>38.74</c:v>
                </c:pt>
                <c:pt idx="15376">
                  <c:v>149.11000000000001</c:v>
                </c:pt>
                <c:pt idx="15377">
                  <c:v>49.53</c:v>
                </c:pt>
                <c:pt idx="15378">
                  <c:v>48.28</c:v>
                </c:pt>
                <c:pt idx="15379">
                  <c:v>34.5</c:v>
                </c:pt>
                <c:pt idx="15380">
                  <c:v>31.16</c:v>
                </c:pt>
                <c:pt idx="15381">
                  <c:v>33.67</c:v>
                </c:pt>
                <c:pt idx="15382">
                  <c:v>43.12</c:v>
                </c:pt>
                <c:pt idx="15383">
                  <c:v>32.65</c:v>
                </c:pt>
                <c:pt idx="15384">
                  <c:v>31.11</c:v>
                </c:pt>
                <c:pt idx="15385">
                  <c:v>47.49</c:v>
                </c:pt>
                <c:pt idx="15386">
                  <c:v>58.38</c:v>
                </c:pt>
                <c:pt idx="15387">
                  <c:v>53.22</c:v>
                </c:pt>
                <c:pt idx="15388">
                  <c:v>52.19</c:v>
                </c:pt>
                <c:pt idx="15389">
                  <c:v>53.64</c:v>
                </c:pt>
                <c:pt idx="15390">
                  <c:v>34.28</c:v>
                </c:pt>
                <c:pt idx="15391">
                  <c:v>32.99</c:v>
                </c:pt>
                <c:pt idx="15392">
                  <c:v>39.479999999999997</c:v>
                </c:pt>
                <c:pt idx="15393">
                  <c:v>39.9</c:v>
                </c:pt>
                <c:pt idx="15394">
                  <c:v>42.43</c:v>
                </c:pt>
                <c:pt idx="15395">
                  <c:v>25.14</c:v>
                </c:pt>
                <c:pt idx="15396">
                  <c:v>32.64</c:v>
                </c:pt>
                <c:pt idx="15397">
                  <c:v>18.27</c:v>
                </c:pt>
                <c:pt idx="15398">
                  <c:v>222.66</c:v>
                </c:pt>
                <c:pt idx="15399">
                  <c:v>233.52</c:v>
                </c:pt>
                <c:pt idx="15400">
                  <c:v>193.92</c:v>
                </c:pt>
                <c:pt idx="15401">
                  <c:v>444.06</c:v>
                </c:pt>
                <c:pt idx="15402">
                  <c:v>376.85</c:v>
                </c:pt>
                <c:pt idx="15403">
                  <c:v>11.78</c:v>
                </c:pt>
                <c:pt idx="15404">
                  <c:v>63.11</c:v>
                </c:pt>
                <c:pt idx="15405">
                  <c:v>58.55</c:v>
                </c:pt>
                <c:pt idx="15406">
                  <c:v>168.94</c:v>
                </c:pt>
                <c:pt idx="15407">
                  <c:v>193.03</c:v>
                </c:pt>
                <c:pt idx="15408">
                  <c:v>180.47</c:v>
                </c:pt>
                <c:pt idx="15409">
                  <c:v>209.57</c:v>
                </c:pt>
                <c:pt idx="15410">
                  <c:v>191.57</c:v>
                </c:pt>
                <c:pt idx="15411">
                  <c:v>78.97</c:v>
                </c:pt>
                <c:pt idx="15412">
                  <c:v>172.6</c:v>
                </c:pt>
                <c:pt idx="15413">
                  <c:v>41.53</c:v>
                </c:pt>
                <c:pt idx="15414">
                  <c:v>94.72</c:v>
                </c:pt>
                <c:pt idx="15415">
                  <c:v>121.74</c:v>
                </c:pt>
                <c:pt idx="15416">
                  <c:v>254.65</c:v>
                </c:pt>
                <c:pt idx="15417">
                  <c:v>81.8</c:v>
                </c:pt>
                <c:pt idx="15418">
                  <c:v>93.05</c:v>
                </c:pt>
                <c:pt idx="15419">
                  <c:v>74.290000000000006</c:v>
                </c:pt>
                <c:pt idx="15420">
                  <c:v>231.62</c:v>
                </c:pt>
                <c:pt idx="15421">
                  <c:v>155.62</c:v>
                </c:pt>
                <c:pt idx="15422">
                  <c:v>377.8</c:v>
                </c:pt>
                <c:pt idx="15423">
                  <c:v>359.08</c:v>
                </c:pt>
                <c:pt idx="15424">
                  <c:v>63.39</c:v>
                </c:pt>
                <c:pt idx="15425">
                  <c:v>156.84</c:v>
                </c:pt>
                <c:pt idx="15426">
                  <c:v>53.03</c:v>
                </c:pt>
                <c:pt idx="15427">
                  <c:v>71.319999999999993</c:v>
                </c:pt>
                <c:pt idx="15428">
                  <c:v>62.43</c:v>
                </c:pt>
                <c:pt idx="15429">
                  <c:v>44.79</c:v>
                </c:pt>
                <c:pt idx="15430">
                  <c:v>62.71</c:v>
                </c:pt>
                <c:pt idx="15431">
                  <c:v>71.739999999999995</c:v>
                </c:pt>
                <c:pt idx="15432">
                  <c:v>78.06</c:v>
                </c:pt>
                <c:pt idx="15433">
                  <c:v>68.86</c:v>
                </c:pt>
                <c:pt idx="15434">
                  <c:v>66.7</c:v>
                </c:pt>
                <c:pt idx="15435">
                  <c:v>115.64</c:v>
                </c:pt>
                <c:pt idx="15436">
                  <c:v>201.83</c:v>
                </c:pt>
                <c:pt idx="15437">
                  <c:v>230.03</c:v>
                </c:pt>
                <c:pt idx="15438">
                  <c:v>137.49</c:v>
                </c:pt>
                <c:pt idx="15439">
                  <c:v>120.36</c:v>
                </c:pt>
                <c:pt idx="15440">
                  <c:v>127.56</c:v>
                </c:pt>
                <c:pt idx="15441">
                  <c:v>137.94</c:v>
                </c:pt>
                <c:pt idx="15442">
                  <c:v>218.07</c:v>
                </c:pt>
                <c:pt idx="15443">
                  <c:v>247.18</c:v>
                </c:pt>
                <c:pt idx="15444">
                  <c:v>284.74</c:v>
                </c:pt>
                <c:pt idx="15445">
                  <c:v>249.73</c:v>
                </c:pt>
                <c:pt idx="15446">
                  <c:v>208.11</c:v>
                </c:pt>
                <c:pt idx="15447">
                  <c:v>146.96</c:v>
                </c:pt>
                <c:pt idx="15448">
                  <c:v>69.16</c:v>
                </c:pt>
                <c:pt idx="15449">
                  <c:v>58.21</c:v>
                </c:pt>
                <c:pt idx="15450">
                  <c:v>65.489999999999995</c:v>
                </c:pt>
                <c:pt idx="15451">
                  <c:v>65.849999999999994</c:v>
                </c:pt>
                <c:pt idx="15452">
                  <c:v>72.56</c:v>
                </c:pt>
                <c:pt idx="15453">
                  <c:v>81.739999999999995</c:v>
                </c:pt>
                <c:pt idx="15454">
                  <c:v>83.17</c:v>
                </c:pt>
                <c:pt idx="15455">
                  <c:v>71.930000000000007</c:v>
                </c:pt>
                <c:pt idx="15456">
                  <c:v>44.28</c:v>
                </c:pt>
                <c:pt idx="15457">
                  <c:v>70.569999999999993</c:v>
                </c:pt>
                <c:pt idx="15458">
                  <c:v>47.14</c:v>
                </c:pt>
                <c:pt idx="15459">
                  <c:v>73.03</c:v>
                </c:pt>
                <c:pt idx="15460">
                  <c:v>69.150000000000006</c:v>
                </c:pt>
                <c:pt idx="15461">
                  <c:v>72.989999999999995</c:v>
                </c:pt>
                <c:pt idx="15462">
                  <c:v>77.45</c:v>
                </c:pt>
                <c:pt idx="15463">
                  <c:v>60.74</c:v>
                </c:pt>
                <c:pt idx="15464">
                  <c:v>72.86</c:v>
                </c:pt>
                <c:pt idx="15465">
                  <c:v>91.78</c:v>
                </c:pt>
                <c:pt idx="15466">
                  <c:v>86.31</c:v>
                </c:pt>
                <c:pt idx="15467">
                  <c:v>102.42</c:v>
                </c:pt>
                <c:pt idx="15468">
                  <c:v>101.73</c:v>
                </c:pt>
                <c:pt idx="15469">
                  <c:v>105.98</c:v>
                </c:pt>
                <c:pt idx="15470">
                  <c:v>99.44</c:v>
                </c:pt>
                <c:pt idx="15471">
                  <c:v>81.99</c:v>
                </c:pt>
                <c:pt idx="15472">
                  <c:v>128.5</c:v>
                </c:pt>
                <c:pt idx="15473">
                  <c:v>289.49</c:v>
                </c:pt>
                <c:pt idx="15474">
                  <c:v>296.14</c:v>
                </c:pt>
                <c:pt idx="15475">
                  <c:v>383.93</c:v>
                </c:pt>
                <c:pt idx="15476">
                  <c:v>384.01</c:v>
                </c:pt>
                <c:pt idx="15477">
                  <c:v>443.48</c:v>
                </c:pt>
                <c:pt idx="15478">
                  <c:v>364.2</c:v>
                </c:pt>
                <c:pt idx="15479">
                  <c:v>378.99</c:v>
                </c:pt>
                <c:pt idx="15480">
                  <c:v>411.57</c:v>
                </c:pt>
                <c:pt idx="15481">
                  <c:v>436.12</c:v>
                </c:pt>
                <c:pt idx="15482">
                  <c:v>445.58</c:v>
                </c:pt>
                <c:pt idx="15483">
                  <c:v>455.97</c:v>
                </c:pt>
                <c:pt idx="15484">
                  <c:v>452.87</c:v>
                </c:pt>
                <c:pt idx="15485">
                  <c:v>407.74</c:v>
                </c:pt>
                <c:pt idx="15486">
                  <c:v>357.21</c:v>
                </c:pt>
                <c:pt idx="15487">
                  <c:v>301.08999999999997</c:v>
                </c:pt>
                <c:pt idx="15488">
                  <c:v>346.72</c:v>
                </c:pt>
                <c:pt idx="15489">
                  <c:v>284.97000000000003</c:v>
                </c:pt>
                <c:pt idx="15490">
                  <c:v>375.95</c:v>
                </c:pt>
                <c:pt idx="15491">
                  <c:v>333.69</c:v>
                </c:pt>
                <c:pt idx="15492">
                  <c:v>417.18</c:v>
                </c:pt>
                <c:pt idx="15493">
                  <c:v>421.01</c:v>
                </c:pt>
                <c:pt idx="15494">
                  <c:v>447.09</c:v>
                </c:pt>
                <c:pt idx="15495">
                  <c:v>482.28</c:v>
                </c:pt>
                <c:pt idx="15496">
                  <c:v>446.13</c:v>
                </c:pt>
                <c:pt idx="15497">
                  <c:v>500.1</c:v>
                </c:pt>
                <c:pt idx="15498">
                  <c:v>460.86</c:v>
                </c:pt>
                <c:pt idx="15499">
                  <c:v>548.78</c:v>
                </c:pt>
                <c:pt idx="15500">
                  <c:v>409.06</c:v>
                </c:pt>
                <c:pt idx="15501">
                  <c:v>461.25</c:v>
                </c:pt>
                <c:pt idx="15502">
                  <c:v>393.05</c:v>
                </c:pt>
                <c:pt idx="15503">
                  <c:v>411.68</c:v>
                </c:pt>
                <c:pt idx="15504">
                  <c:v>471.35</c:v>
                </c:pt>
                <c:pt idx="15505">
                  <c:v>520.23</c:v>
                </c:pt>
                <c:pt idx="15506">
                  <c:v>452.82</c:v>
                </c:pt>
                <c:pt idx="15507">
                  <c:v>682.46</c:v>
                </c:pt>
                <c:pt idx="15508">
                  <c:v>622.19000000000005</c:v>
                </c:pt>
                <c:pt idx="15509">
                  <c:v>533.1</c:v>
                </c:pt>
                <c:pt idx="15510">
                  <c:v>548.89</c:v>
                </c:pt>
                <c:pt idx="15511">
                  <c:v>580.71</c:v>
                </c:pt>
                <c:pt idx="15512">
                  <c:v>733.06</c:v>
                </c:pt>
                <c:pt idx="15513">
                  <c:v>572.99</c:v>
                </c:pt>
                <c:pt idx="15514">
                  <c:v>546.6</c:v>
                </c:pt>
                <c:pt idx="15515">
                  <c:v>538.12</c:v>
                </c:pt>
                <c:pt idx="15516">
                  <c:v>785.13</c:v>
                </c:pt>
                <c:pt idx="15517">
                  <c:v>603.89</c:v>
                </c:pt>
                <c:pt idx="15518">
                  <c:v>499.46</c:v>
                </c:pt>
                <c:pt idx="15519">
                  <c:v>529.25</c:v>
                </c:pt>
                <c:pt idx="15520">
                  <c:v>431.64</c:v>
                </c:pt>
                <c:pt idx="15521">
                  <c:v>419.24</c:v>
                </c:pt>
                <c:pt idx="15522">
                  <c:v>858.78</c:v>
                </c:pt>
                <c:pt idx="15523">
                  <c:v>701.16</c:v>
                </c:pt>
                <c:pt idx="15524">
                  <c:v>747.38</c:v>
                </c:pt>
                <c:pt idx="15525">
                  <c:v>632.27</c:v>
                </c:pt>
                <c:pt idx="15526">
                  <c:v>513.63</c:v>
                </c:pt>
                <c:pt idx="15527">
                  <c:v>273.08999999999997</c:v>
                </c:pt>
                <c:pt idx="15528">
                  <c:v>286.05</c:v>
                </c:pt>
                <c:pt idx="15529">
                  <c:v>375.66</c:v>
                </c:pt>
                <c:pt idx="15530">
                  <c:v>352.58</c:v>
                </c:pt>
                <c:pt idx="15531">
                  <c:v>570.73</c:v>
                </c:pt>
                <c:pt idx="15532">
                  <c:v>393.89</c:v>
                </c:pt>
                <c:pt idx="15533">
                  <c:v>387.72</c:v>
                </c:pt>
                <c:pt idx="15534">
                  <c:v>356.6</c:v>
                </c:pt>
                <c:pt idx="15535">
                  <c:v>315.86</c:v>
                </c:pt>
                <c:pt idx="15536">
                  <c:v>529.41999999999996</c:v>
                </c:pt>
                <c:pt idx="15537">
                  <c:v>420.23</c:v>
                </c:pt>
                <c:pt idx="15538">
                  <c:v>509.87</c:v>
                </c:pt>
                <c:pt idx="15539">
                  <c:v>500.93</c:v>
                </c:pt>
                <c:pt idx="15540">
                  <c:v>652.28</c:v>
                </c:pt>
                <c:pt idx="15541">
                  <c:v>574.1</c:v>
                </c:pt>
                <c:pt idx="15542">
                  <c:v>729.44</c:v>
                </c:pt>
                <c:pt idx="15543">
                  <c:v>731.51</c:v>
                </c:pt>
                <c:pt idx="15544">
                  <c:v>849.02</c:v>
                </c:pt>
                <c:pt idx="15545">
                  <c:v>877.81</c:v>
                </c:pt>
                <c:pt idx="15546">
                  <c:v>952.9</c:v>
                </c:pt>
                <c:pt idx="15547">
                  <c:v>1009.46</c:v>
                </c:pt>
                <c:pt idx="15548">
                  <c:v>1174.69</c:v>
                </c:pt>
                <c:pt idx="15549">
                  <c:v>838.47</c:v>
                </c:pt>
                <c:pt idx="15550">
                  <c:v>1035.73</c:v>
                </c:pt>
                <c:pt idx="15551">
                  <c:v>1105.24</c:v>
                </c:pt>
                <c:pt idx="15552">
                  <c:v>1001.76</c:v>
                </c:pt>
                <c:pt idx="15553">
                  <c:v>1083.6400000000001</c:v>
                </c:pt>
                <c:pt idx="15554">
                  <c:v>977.67</c:v>
                </c:pt>
                <c:pt idx="15555">
                  <c:v>996.67</c:v>
                </c:pt>
                <c:pt idx="15556">
                  <c:v>973.52</c:v>
                </c:pt>
                <c:pt idx="15557">
                  <c:v>1299.01</c:v>
                </c:pt>
                <c:pt idx="15558">
                  <c:v>1167.04</c:v>
                </c:pt>
                <c:pt idx="15559">
                  <c:v>1185.19</c:v>
                </c:pt>
                <c:pt idx="15560">
                  <c:v>1050.43</c:v>
                </c:pt>
                <c:pt idx="15561">
                  <c:v>892.71</c:v>
                </c:pt>
                <c:pt idx="15562">
                  <c:v>709.86</c:v>
                </c:pt>
                <c:pt idx="15563">
                  <c:v>780.96</c:v>
                </c:pt>
                <c:pt idx="15564">
                  <c:v>844.28</c:v>
                </c:pt>
                <c:pt idx="15565">
                  <c:v>756.08</c:v>
                </c:pt>
                <c:pt idx="15566">
                  <c:v>622.83000000000004</c:v>
                </c:pt>
                <c:pt idx="15567">
                  <c:v>628.99</c:v>
                </c:pt>
                <c:pt idx="15568">
                  <c:v>486.93</c:v>
                </c:pt>
                <c:pt idx="15569">
                  <c:v>682.75</c:v>
                </c:pt>
                <c:pt idx="15570">
                  <c:v>610.39</c:v>
                </c:pt>
                <c:pt idx="15571">
                  <c:v>576.29</c:v>
                </c:pt>
                <c:pt idx="15572">
                  <c:v>587.15</c:v>
                </c:pt>
                <c:pt idx="15573">
                  <c:v>708.43</c:v>
                </c:pt>
                <c:pt idx="15574">
                  <c:v>764.62</c:v>
                </c:pt>
                <c:pt idx="15575">
                  <c:v>847.71</c:v>
                </c:pt>
                <c:pt idx="15576">
                  <c:v>1553.19</c:v>
                </c:pt>
                <c:pt idx="15577">
                  <c:v>1610.2</c:v>
                </c:pt>
                <c:pt idx="15578">
                  <c:v>1440.99</c:v>
                </c:pt>
                <c:pt idx="15579">
                  <c:v>395.71</c:v>
                </c:pt>
                <c:pt idx="15580">
                  <c:v>323.81</c:v>
                </c:pt>
                <c:pt idx="15581">
                  <c:v>294.85000000000002</c:v>
                </c:pt>
                <c:pt idx="15582">
                  <c:v>221.12</c:v>
                </c:pt>
                <c:pt idx="15583">
                  <c:v>215.34</c:v>
                </c:pt>
                <c:pt idx="15584">
                  <c:v>206.45</c:v>
                </c:pt>
                <c:pt idx="15585">
                  <c:v>153.97999999999999</c:v>
                </c:pt>
                <c:pt idx="15586">
                  <c:v>120.73</c:v>
                </c:pt>
                <c:pt idx="15587">
                  <c:v>86.34</c:v>
                </c:pt>
                <c:pt idx="15588">
                  <c:v>94.07</c:v>
                </c:pt>
                <c:pt idx="15589">
                  <c:v>112.08</c:v>
                </c:pt>
                <c:pt idx="15590">
                  <c:v>114.77</c:v>
                </c:pt>
                <c:pt idx="15591">
                  <c:v>110.38</c:v>
                </c:pt>
                <c:pt idx="15592">
                  <c:v>94.36</c:v>
                </c:pt>
                <c:pt idx="15593">
                  <c:v>96.58</c:v>
                </c:pt>
                <c:pt idx="15594">
                  <c:v>91.03</c:v>
                </c:pt>
                <c:pt idx="15595">
                  <c:v>86.15</c:v>
                </c:pt>
                <c:pt idx="15596">
                  <c:v>78.680000000000007</c:v>
                </c:pt>
                <c:pt idx="15597">
                  <c:v>81.96</c:v>
                </c:pt>
                <c:pt idx="15598">
                  <c:v>84.85</c:v>
                </c:pt>
                <c:pt idx="15599">
                  <c:v>67.38</c:v>
                </c:pt>
                <c:pt idx="15600">
                  <c:v>69.77</c:v>
                </c:pt>
                <c:pt idx="15601">
                  <c:v>64.34</c:v>
                </c:pt>
                <c:pt idx="15602">
                  <c:v>67.17</c:v>
                </c:pt>
                <c:pt idx="15603">
                  <c:v>58.95</c:v>
                </c:pt>
                <c:pt idx="15604">
                  <c:v>57.79</c:v>
                </c:pt>
                <c:pt idx="15605">
                  <c:v>73.23</c:v>
                </c:pt>
                <c:pt idx="15606">
                  <c:v>66.89</c:v>
                </c:pt>
                <c:pt idx="15607">
                  <c:v>47.12</c:v>
                </c:pt>
                <c:pt idx="15608">
                  <c:v>46.48</c:v>
                </c:pt>
                <c:pt idx="15609">
                  <c:v>46.43</c:v>
                </c:pt>
                <c:pt idx="15610">
                  <c:v>68.180000000000007</c:v>
                </c:pt>
                <c:pt idx="15611">
                  <c:v>78.91</c:v>
                </c:pt>
                <c:pt idx="15612">
                  <c:v>81.34</c:v>
                </c:pt>
                <c:pt idx="15613">
                  <c:v>54.35</c:v>
                </c:pt>
                <c:pt idx="15614">
                  <c:v>63.98</c:v>
                </c:pt>
                <c:pt idx="15615">
                  <c:v>73.84</c:v>
                </c:pt>
                <c:pt idx="15616">
                  <c:v>131.16</c:v>
                </c:pt>
                <c:pt idx="15617">
                  <c:v>159.51</c:v>
                </c:pt>
                <c:pt idx="15618">
                  <c:v>157</c:v>
                </c:pt>
                <c:pt idx="15619">
                  <c:v>166.38</c:v>
                </c:pt>
                <c:pt idx="15620">
                  <c:v>143.9</c:v>
                </c:pt>
                <c:pt idx="15621">
                  <c:v>95.2</c:v>
                </c:pt>
                <c:pt idx="15622">
                  <c:v>128.51</c:v>
                </c:pt>
                <c:pt idx="15623">
                  <c:v>207.9</c:v>
                </c:pt>
                <c:pt idx="15624">
                  <c:v>120.95</c:v>
                </c:pt>
                <c:pt idx="15625">
                  <c:v>97.71</c:v>
                </c:pt>
                <c:pt idx="15626">
                  <c:v>89.96</c:v>
                </c:pt>
                <c:pt idx="15627">
                  <c:v>66.5</c:v>
                </c:pt>
                <c:pt idx="15628">
                  <c:v>42.85</c:v>
                </c:pt>
                <c:pt idx="15629">
                  <c:v>23.3</c:v>
                </c:pt>
                <c:pt idx="15630">
                  <c:v>11.81</c:v>
                </c:pt>
                <c:pt idx="15631">
                  <c:v>17.23</c:v>
                </c:pt>
                <c:pt idx="15632">
                  <c:v>14.54</c:v>
                </c:pt>
                <c:pt idx="15633">
                  <c:v>23.36</c:v>
                </c:pt>
                <c:pt idx="15634">
                  <c:v>28.14</c:v>
                </c:pt>
                <c:pt idx="15635">
                  <c:v>139.56</c:v>
                </c:pt>
                <c:pt idx="15636">
                  <c:v>186.93</c:v>
                </c:pt>
                <c:pt idx="15637">
                  <c:v>156.36000000000001</c:v>
                </c:pt>
                <c:pt idx="15638">
                  <c:v>107.47</c:v>
                </c:pt>
                <c:pt idx="15639">
                  <c:v>66.099999999999994</c:v>
                </c:pt>
                <c:pt idx="15640">
                  <c:v>73.95</c:v>
                </c:pt>
                <c:pt idx="15641">
                  <c:v>102</c:v>
                </c:pt>
                <c:pt idx="15642">
                  <c:v>80.23</c:v>
                </c:pt>
                <c:pt idx="15643">
                  <c:v>105.91</c:v>
                </c:pt>
                <c:pt idx="15644">
                  <c:v>186.59</c:v>
                </c:pt>
                <c:pt idx="15645">
                  <c:v>259.01</c:v>
                </c:pt>
                <c:pt idx="15646">
                  <c:v>79.2</c:v>
                </c:pt>
                <c:pt idx="15647">
                  <c:v>85.86</c:v>
                </c:pt>
                <c:pt idx="15648">
                  <c:v>89.04</c:v>
                </c:pt>
                <c:pt idx="15649">
                  <c:v>52.3</c:v>
                </c:pt>
                <c:pt idx="15650">
                  <c:v>82.13</c:v>
                </c:pt>
                <c:pt idx="15651">
                  <c:v>65.3</c:v>
                </c:pt>
                <c:pt idx="15652">
                  <c:v>53.87</c:v>
                </c:pt>
                <c:pt idx="15653">
                  <c:v>57.23</c:v>
                </c:pt>
                <c:pt idx="15654">
                  <c:v>88.49</c:v>
                </c:pt>
                <c:pt idx="15655">
                  <c:v>82.43</c:v>
                </c:pt>
                <c:pt idx="15656">
                  <c:v>737.33</c:v>
                </c:pt>
                <c:pt idx="15657">
                  <c:v>2.73</c:v>
                </c:pt>
                <c:pt idx="15658">
                  <c:v>63.07</c:v>
                </c:pt>
                <c:pt idx="15659">
                  <c:v>178.58</c:v>
                </c:pt>
                <c:pt idx="15660">
                  <c:v>227.75</c:v>
                </c:pt>
                <c:pt idx="15661">
                  <c:v>243.12</c:v>
                </c:pt>
                <c:pt idx="15662">
                  <c:v>227.08</c:v>
                </c:pt>
                <c:pt idx="15663">
                  <c:v>208.72</c:v>
                </c:pt>
                <c:pt idx="15664">
                  <c:v>202.17</c:v>
                </c:pt>
                <c:pt idx="15665">
                  <c:v>234.9</c:v>
                </c:pt>
                <c:pt idx="15666">
                  <c:v>219.65</c:v>
                </c:pt>
                <c:pt idx="15667">
                  <c:v>606.44000000000005</c:v>
                </c:pt>
                <c:pt idx="15668">
                  <c:v>566.37</c:v>
                </c:pt>
                <c:pt idx="15669">
                  <c:v>694.04</c:v>
                </c:pt>
                <c:pt idx="15670">
                  <c:v>486.53</c:v>
                </c:pt>
                <c:pt idx="15671">
                  <c:v>593.63</c:v>
                </c:pt>
                <c:pt idx="15672">
                  <c:v>701.47</c:v>
                </c:pt>
                <c:pt idx="15673">
                  <c:v>834.84</c:v>
                </c:pt>
                <c:pt idx="15674">
                  <c:v>644.49</c:v>
                </c:pt>
                <c:pt idx="15675">
                  <c:v>729.39</c:v>
                </c:pt>
                <c:pt idx="15676">
                  <c:v>596.07000000000005</c:v>
                </c:pt>
                <c:pt idx="15677">
                  <c:v>760.04</c:v>
                </c:pt>
                <c:pt idx="15678">
                  <c:v>564.15</c:v>
                </c:pt>
                <c:pt idx="15679">
                  <c:v>509.48</c:v>
                </c:pt>
                <c:pt idx="15680">
                  <c:v>453.69</c:v>
                </c:pt>
                <c:pt idx="15681">
                  <c:v>551.49</c:v>
                </c:pt>
                <c:pt idx="15682">
                  <c:v>510.17</c:v>
                </c:pt>
                <c:pt idx="15683">
                  <c:v>617.79</c:v>
                </c:pt>
                <c:pt idx="15684">
                  <c:v>464.28</c:v>
                </c:pt>
                <c:pt idx="15685">
                  <c:v>452.24</c:v>
                </c:pt>
                <c:pt idx="15686">
                  <c:v>319.08999999999997</c:v>
                </c:pt>
                <c:pt idx="15687">
                  <c:v>303.05</c:v>
                </c:pt>
                <c:pt idx="15688">
                  <c:v>369.33</c:v>
                </c:pt>
                <c:pt idx="15689">
                  <c:v>434.03</c:v>
                </c:pt>
                <c:pt idx="15690">
                  <c:v>424.12</c:v>
                </c:pt>
                <c:pt idx="15691">
                  <c:v>452.03</c:v>
                </c:pt>
                <c:pt idx="15692">
                  <c:v>462.05</c:v>
                </c:pt>
                <c:pt idx="15693">
                  <c:v>437.05</c:v>
                </c:pt>
                <c:pt idx="15694">
                  <c:v>389.76</c:v>
                </c:pt>
                <c:pt idx="15695">
                  <c:v>428.7</c:v>
                </c:pt>
                <c:pt idx="15696">
                  <c:v>403.36</c:v>
                </c:pt>
                <c:pt idx="15697">
                  <c:v>442.66</c:v>
                </c:pt>
                <c:pt idx="15698">
                  <c:v>497.41</c:v>
                </c:pt>
                <c:pt idx="15699">
                  <c:v>427.69</c:v>
                </c:pt>
                <c:pt idx="15700">
                  <c:v>363.57</c:v>
                </c:pt>
                <c:pt idx="15701">
                  <c:v>363.81</c:v>
                </c:pt>
                <c:pt idx="15702">
                  <c:v>371.53</c:v>
                </c:pt>
                <c:pt idx="15703">
                  <c:v>404.49</c:v>
                </c:pt>
                <c:pt idx="15704">
                  <c:v>380.94</c:v>
                </c:pt>
                <c:pt idx="15705">
                  <c:v>430.71</c:v>
                </c:pt>
                <c:pt idx="15706">
                  <c:v>495.63</c:v>
                </c:pt>
                <c:pt idx="15707">
                  <c:v>401.36</c:v>
                </c:pt>
                <c:pt idx="15708">
                  <c:v>526.29</c:v>
                </c:pt>
                <c:pt idx="15709">
                  <c:v>445.64</c:v>
                </c:pt>
                <c:pt idx="15710">
                  <c:v>419.13</c:v>
                </c:pt>
                <c:pt idx="15711">
                  <c:v>443.14</c:v>
                </c:pt>
                <c:pt idx="15712">
                  <c:v>380.01</c:v>
                </c:pt>
                <c:pt idx="15713">
                  <c:v>479.74</c:v>
                </c:pt>
                <c:pt idx="15714">
                  <c:v>394.11</c:v>
                </c:pt>
                <c:pt idx="15715">
                  <c:v>358.22</c:v>
                </c:pt>
                <c:pt idx="15716">
                  <c:v>363.9</c:v>
                </c:pt>
                <c:pt idx="15717">
                  <c:v>477.54</c:v>
                </c:pt>
                <c:pt idx="15718">
                  <c:v>417.67</c:v>
                </c:pt>
                <c:pt idx="15719">
                  <c:v>447.18</c:v>
                </c:pt>
                <c:pt idx="15720">
                  <c:v>479.79</c:v>
                </c:pt>
                <c:pt idx="15721">
                  <c:v>477.12</c:v>
                </c:pt>
                <c:pt idx="15722">
                  <c:v>547.97</c:v>
                </c:pt>
                <c:pt idx="15723">
                  <c:v>375.5</c:v>
                </c:pt>
                <c:pt idx="15724">
                  <c:v>464.1</c:v>
                </c:pt>
                <c:pt idx="15725">
                  <c:v>482.63</c:v>
                </c:pt>
                <c:pt idx="15726">
                  <c:v>411.48</c:v>
                </c:pt>
                <c:pt idx="15727">
                  <c:v>372.7</c:v>
                </c:pt>
                <c:pt idx="15728">
                  <c:v>459.83</c:v>
                </c:pt>
                <c:pt idx="15729">
                  <c:v>586.73</c:v>
                </c:pt>
                <c:pt idx="15730">
                  <c:v>501.55</c:v>
                </c:pt>
                <c:pt idx="15731">
                  <c:v>445.92</c:v>
                </c:pt>
                <c:pt idx="15732">
                  <c:v>451.12</c:v>
                </c:pt>
                <c:pt idx="15733">
                  <c:v>495.05</c:v>
                </c:pt>
                <c:pt idx="15734">
                  <c:v>450.99</c:v>
                </c:pt>
                <c:pt idx="15735">
                  <c:v>454.06</c:v>
                </c:pt>
                <c:pt idx="15736">
                  <c:v>360.83</c:v>
                </c:pt>
                <c:pt idx="15737">
                  <c:v>457.76</c:v>
                </c:pt>
                <c:pt idx="15738">
                  <c:v>561.79999999999995</c:v>
                </c:pt>
                <c:pt idx="15739">
                  <c:v>468.34</c:v>
                </c:pt>
                <c:pt idx="15740">
                  <c:v>499.22</c:v>
                </c:pt>
                <c:pt idx="15741">
                  <c:v>370.85</c:v>
                </c:pt>
                <c:pt idx="15742">
                  <c:v>330.23</c:v>
                </c:pt>
                <c:pt idx="15743">
                  <c:v>368.31</c:v>
                </c:pt>
                <c:pt idx="15744">
                  <c:v>330.47</c:v>
                </c:pt>
                <c:pt idx="15745">
                  <c:v>431.92</c:v>
                </c:pt>
                <c:pt idx="15746">
                  <c:v>507.69</c:v>
                </c:pt>
                <c:pt idx="15747">
                  <c:v>327</c:v>
                </c:pt>
                <c:pt idx="15748">
                  <c:v>500.53</c:v>
                </c:pt>
                <c:pt idx="15749">
                  <c:v>382.97</c:v>
                </c:pt>
                <c:pt idx="15750">
                  <c:v>423.01</c:v>
                </c:pt>
                <c:pt idx="15751">
                  <c:v>761.29</c:v>
                </c:pt>
                <c:pt idx="15752">
                  <c:v>618.79999999999995</c:v>
                </c:pt>
                <c:pt idx="15753">
                  <c:v>342.31</c:v>
                </c:pt>
                <c:pt idx="15754">
                  <c:v>310.82</c:v>
                </c:pt>
                <c:pt idx="15755">
                  <c:v>371.37</c:v>
                </c:pt>
                <c:pt idx="15756">
                  <c:v>418.91</c:v>
                </c:pt>
                <c:pt idx="15757">
                  <c:v>421.71</c:v>
                </c:pt>
                <c:pt idx="15758">
                  <c:v>424.5</c:v>
                </c:pt>
                <c:pt idx="15759">
                  <c:v>565.83000000000004</c:v>
                </c:pt>
                <c:pt idx="15760">
                  <c:v>564.73</c:v>
                </c:pt>
                <c:pt idx="15761">
                  <c:v>560.54</c:v>
                </c:pt>
                <c:pt idx="15762">
                  <c:v>451.92</c:v>
                </c:pt>
                <c:pt idx="15763">
                  <c:v>458.5</c:v>
                </c:pt>
                <c:pt idx="15764">
                  <c:v>440.07</c:v>
                </c:pt>
                <c:pt idx="15765">
                  <c:v>416.22</c:v>
                </c:pt>
                <c:pt idx="15766">
                  <c:v>488.61</c:v>
                </c:pt>
                <c:pt idx="15767">
                  <c:v>452.77</c:v>
                </c:pt>
                <c:pt idx="15768">
                  <c:v>442.15</c:v>
                </c:pt>
                <c:pt idx="15769">
                  <c:v>382.33</c:v>
                </c:pt>
                <c:pt idx="15770">
                  <c:v>483.84</c:v>
                </c:pt>
                <c:pt idx="15771">
                  <c:v>493.18</c:v>
                </c:pt>
                <c:pt idx="15772">
                  <c:v>463.76</c:v>
                </c:pt>
                <c:pt idx="15773">
                  <c:v>509.13</c:v>
                </c:pt>
                <c:pt idx="15774">
                  <c:v>547.46</c:v>
                </c:pt>
                <c:pt idx="15775">
                  <c:v>596.54999999999995</c:v>
                </c:pt>
                <c:pt idx="15776">
                  <c:v>565.95000000000005</c:v>
                </c:pt>
                <c:pt idx="15777">
                  <c:v>620.32000000000005</c:v>
                </c:pt>
                <c:pt idx="15778">
                  <c:v>611.54</c:v>
                </c:pt>
                <c:pt idx="15779">
                  <c:v>510.33</c:v>
                </c:pt>
                <c:pt idx="15780">
                  <c:v>567.22</c:v>
                </c:pt>
                <c:pt idx="15781">
                  <c:v>536.91999999999996</c:v>
                </c:pt>
                <c:pt idx="15782">
                  <c:v>562.22</c:v>
                </c:pt>
                <c:pt idx="15783">
                  <c:v>560.38</c:v>
                </c:pt>
                <c:pt idx="15784">
                  <c:v>499.02</c:v>
                </c:pt>
                <c:pt idx="15785">
                  <c:v>494.33</c:v>
                </c:pt>
                <c:pt idx="15786">
                  <c:v>433.92</c:v>
                </c:pt>
                <c:pt idx="15787">
                  <c:v>384.91</c:v>
                </c:pt>
                <c:pt idx="15788">
                  <c:v>416.5</c:v>
                </c:pt>
                <c:pt idx="15789">
                  <c:v>451.99</c:v>
                </c:pt>
                <c:pt idx="15790">
                  <c:v>529.94000000000005</c:v>
                </c:pt>
                <c:pt idx="15791">
                  <c:v>310.05</c:v>
                </c:pt>
                <c:pt idx="15792">
                  <c:v>446.95</c:v>
                </c:pt>
                <c:pt idx="15793">
                  <c:v>494.71</c:v>
                </c:pt>
                <c:pt idx="15794">
                  <c:v>405.53</c:v>
                </c:pt>
                <c:pt idx="15795">
                  <c:v>379.74</c:v>
                </c:pt>
                <c:pt idx="15796">
                  <c:v>434.33</c:v>
                </c:pt>
                <c:pt idx="15797">
                  <c:v>248.9</c:v>
                </c:pt>
                <c:pt idx="15798">
                  <c:v>349.66</c:v>
                </c:pt>
                <c:pt idx="15799">
                  <c:v>470.31</c:v>
                </c:pt>
                <c:pt idx="15800">
                  <c:v>715.41</c:v>
                </c:pt>
                <c:pt idx="15801">
                  <c:v>380.93</c:v>
                </c:pt>
                <c:pt idx="15802">
                  <c:v>225.49</c:v>
                </c:pt>
                <c:pt idx="15803">
                  <c:v>310.18</c:v>
                </c:pt>
                <c:pt idx="15804">
                  <c:v>543.25</c:v>
                </c:pt>
                <c:pt idx="15805">
                  <c:v>621.17999999999995</c:v>
                </c:pt>
                <c:pt idx="15806">
                  <c:v>699.22</c:v>
                </c:pt>
                <c:pt idx="15807">
                  <c:v>637.14</c:v>
                </c:pt>
                <c:pt idx="15808">
                  <c:v>524.89</c:v>
                </c:pt>
                <c:pt idx="15809">
                  <c:v>650.44000000000005</c:v>
                </c:pt>
                <c:pt idx="15810">
                  <c:v>564.61</c:v>
                </c:pt>
                <c:pt idx="15811">
                  <c:v>544.54999999999995</c:v>
                </c:pt>
                <c:pt idx="15812">
                  <c:v>608.16999999999996</c:v>
                </c:pt>
                <c:pt idx="15813">
                  <c:v>370.2</c:v>
                </c:pt>
                <c:pt idx="15814">
                  <c:v>667.58</c:v>
                </c:pt>
                <c:pt idx="15815">
                  <c:v>398.87</c:v>
                </c:pt>
                <c:pt idx="15816">
                  <c:v>319.95999999999998</c:v>
                </c:pt>
                <c:pt idx="15817">
                  <c:v>313.01</c:v>
                </c:pt>
                <c:pt idx="15818">
                  <c:v>440.63</c:v>
                </c:pt>
                <c:pt idx="15819">
                  <c:v>228.29</c:v>
                </c:pt>
                <c:pt idx="15820">
                  <c:v>392.13</c:v>
                </c:pt>
                <c:pt idx="15821">
                  <c:v>394.47</c:v>
                </c:pt>
                <c:pt idx="15822">
                  <c:v>440.65</c:v>
                </c:pt>
                <c:pt idx="15823">
                  <c:v>550.13</c:v>
                </c:pt>
                <c:pt idx="15824">
                  <c:v>506.77</c:v>
                </c:pt>
                <c:pt idx="15825">
                  <c:v>589.09</c:v>
                </c:pt>
                <c:pt idx="15826">
                  <c:v>574.48</c:v>
                </c:pt>
                <c:pt idx="15827">
                  <c:v>450.63</c:v>
                </c:pt>
                <c:pt idx="15828">
                  <c:v>456.91</c:v>
                </c:pt>
                <c:pt idx="15829">
                  <c:v>425.93</c:v>
                </c:pt>
                <c:pt idx="15830">
                  <c:v>476.64</c:v>
                </c:pt>
                <c:pt idx="15831">
                  <c:v>373.76</c:v>
                </c:pt>
                <c:pt idx="15832">
                  <c:v>338.98</c:v>
                </c:pt>
                <c:pt idx="15833">
                  <c:v>276.01</c:v>
                </c:pt>
                <c:pt idx="15834">
                  <c:v>284.64</c:v>
                </c:pt>
                <c:pt idx="15835">
                  <c:v>369.86</c:v>
                </c:pt>
                <c:pt idx="15836">
                  <c:v>263.19</c:v>
                </c:pt>
                <c:pt idx="15837">
                  <c:v>358.5</c:v>
                </c:pt>
                <c:pt idx="15838">
                  <c:v>196.57</c:v>
                </c:pt>
                <c:pt idx="15839">
                  <c:v>159.91999999999999</c:v>
                </c:pt>
                <c:pt idx="15840">
                  <c:v>208.88</c:v>
                </c:pt>
                <c:pt idx="15841">
                  <c:v>167.95</c:v>
                </c:pt>
                <c:pt idx="15842">
                  <c:v>247.64</c:v>
                </c:pt>
                <c:pt idx="15843">
                  <c:v>235.11</c:v>
                </c:pt>
                <c:pt idx="15844">
                  <c:v>158.96</c:v>
                </c:pt>
                <c:pt idx="15845">
                  <c:v>178.29</c:v>
                </c:pt>
                <c:pt idx="15846">
                  <c:v>220.2</c:v>
                </c:pt>
                <c:pt idx="15847">
                  <c:v>166.33</c:v>
                </c:pt>
                <c:pt idx="15848">
                  <c:v>182.03</c:v>
                </c:pt>
                <c:pt idx="15849">
                  <c:v>195.56</c:v>
                </c:pt>
                <c:pt idx="15850">
                  <c:v>212.75</c:v>
                </c:pt>
                <c:pt idx="15851">
                  <c:v>273.77</c:v>
                </c:pt>
                <c:pt idx="15852">
                  <c:v>192.73</c:v>
                </c:pt>
                <c:pt idx="15853">
                  <c:v>275.77999999999997</c:v>
                </c:pt>
                <c:pt idx="15854">
                  <c:v>242.83</c:v>
                </c:pt>
                <c:pt idx="15855">
                  <c:v>262.79000000000002</c:v>
                </c:pt>
                <c:pt idx="15856">
                  <c:v>233.57</c:v>
                </c:pt>
                <c:pt idx="15857">
                  <c:v>217.52</c:v>
                </c:pt>
                <c:pt idx="15858">
                  <c:v>195.49</c:v>
                </c:pt>
                <c:pt idx="15859">
                  <c:v>201.04</c:v>
                </c:pt>
                <c:pt idx="15860">
                  <c:v>270.55</c:v>
                </c:pt>
                <c:pt idx="15861">
                  <c:v>138.74</c:v>
                </c:pt>
                <c:pt idx="15862">
                  <c:v>223.14</c:v>
                </c:pt>
                <c:pt idx="15863">
                  <c:v>136.69</c:v>
                </c:pt>
                <c:pt idx="15864">
                  <c:v>171.85</c:v>
                </c:pt>
                <c:pt idx="15865">
                  <c:v>224.89</c:v>
                </c:pt>
                <c:pt idx="15866">
                  <c:v>103.24</c:v>
                </c:pt>
                <c:pt idx="15867">
                  <c:v>180.16</c:v>
                </c:pt>
                <c:pt idx="15868">
                  <c:v>182.19</c:v>
                </c:pt>
                <c:pt idx="15869">
                  <c:v>186.35</c:v>
                </c:pt>
                <c:pt idx="15870">
                  <c:v>134.44999999999999</c:v>
                </c:pt>
                <c:pt idx="15871">
                  <c:v>165.8</c:v>
                </c:pt>
                <c:pt idx="15872">
                  <c:v>206.6</c:v>
                </c:pt>
                <c:pt idx="15873">
                  <c:v>249.59</c:v>
                </c:pt>
                <c:pt idx="15874">
                  <c:v>125.5</c:v>
                </c:pt>
                <c:pt idx="15875">
                  <c:v>182.86</c:v>
                </c:pt>
                <c:pt idx="15876">
                  <c:v>152.58000000000001</c:v>
                </c:pt>
                <c:pt idx="15877">
                  <c:v>148.62</c:v>
                </c:pt>
                <c:pt idx="15878">
                  <c:v>150.72</c:v>
                </c:pt>
                <c:pt idx="15879">
                  <c:v>191.93</c:v>
                </c:pt>
                <c:pt idx="15880">
                  <c:v>153.77000000000001</c:v>
                </c:pt>
                <c:pt idx="15881">
                  <c:v>172.98</c:v>
                </c:pt>
                <c:pt idx="15882">
                  <c:v>155.4</c:v>
                </c:pt>
                <c:pt idx="15883">
                  <c:v>139.16999999999999</c:v>
                </c:pt>
                <c:pt idx="15884">
                  <c:v>135.63</c:v>
                </c:pt>
                <c:pt idx="15885">
                  <c:v>354.15</c:v>
                </c:pt>
                <c:pt idx="15886">
                  <c:v>143.16999999999999</c:v>
                </c:pt>
                <c:pt idx="15887">
                  <c:v>117.08</c:v>
                </c:pt>
                <c:pt idx="15888">
                  <c:v>235.48</c:v>
                </c:pt>
                <c:pt idx="15889">
                  <c:v>366.05</c:v>
                </c:pt>
                <c:pt idx="15890">
                  <c:v>705.57</c:v>
                </c:pt>
                <c:pt idx="15891">
                  <c:v>698.76</c:v>
                </c:pt>
                <c:pt idx="15892">
                  <c:v>806.19</c:v>
                </c:pt>
                <c:pt idx="15893">
                  <c:v>800.77</c:v>
                </c:pt>
                <c:pt idx="15894">
                  <c:v>860.56</c:v>
                </c:pt>
                <c:pt idx="15895">
                  <c:v>705.79</c:v>
                </c:pt>
                <c:pt idx="15896">
                  <c:v>630.55999999999995</c:v>
                </c:pt>
                <c:pt idx="15897">
                  <c:v>392.74</c:v>
                </c:pt>
                <c:pt idx="15898">
                  <c:v>339.95</c:v>
                </c:pt>
                <c:pt idx="15899">
                  <c:v>406</c:v>
                </c:pt>
                <c:pt idx="15900">
                  <c:v>456.15</c:v>
                </c:pt>
                <c:pt idx="15901">
                  <c:v>337.84</c:v>
                </c:pt>
                <c:pt idx="15902">
                  <c:v>1062.3</c:v>
                </c:pt>
                <c:pt idx="15903">
                  <c:v>753.44</c:v>
                </c:pt>
                <c:pt idx="15904">
                  <c:v>222.2</c:v>
                </c:pt>
                <c:pt idx="15905">
                  <c:v>436.4</c:v>
                </c:pt>
                <c:pt idx="15906">
                  <c:v>419.43</c:v>
                </c:pt>
                <c:pt idx="15907">
                  <c:v>249.97</c:v>
                </c:pt>
                <c:pt idx="15908">
                  <c:v>262.67</c:v>
                </c:pt>
                <c:pt idx="15909">
                  <c:v>279.22000000000003</c:v>
                </c:pt>
                <c:pt idx="15910">
                  <c:v>164.72</c:v>
                </c:pt>
                <c:pt idx="15911">
                  <c:v>185.66</c:v>
                </c:pt>
                <c:pt idx="15912">
                  <c:v>433.11</c:v>
                </c:pt>
                <c:pt idx="15913">
                  <c:v>270.83999999999997</c:v>
                </c:pt>
                <c:pt idx="15914">
                  <c:v>165.11</c:v>
                </c:pt>
                <c:pt idx="15915">
                  <c:v>323.39</c:v>
                </c:pt>
                <c:pt idx="15916">
                  <c:v>181.54</c:v>
                </c:pt>
                <c:pt idx="15917">
                  <c:v>255.83</c:v>
                </c:pt>
                <c:pt idx="15918">
                  <c:v>548</c:v>
                </c:pt>
                <c:pt idx="15919">
                  <c:v>395.3</c:v>
                </c:pt>
                <c:pt idx="15920">
                  <c:v>439.78</c:v>
                </c:pt>
                <c:pt idx="15921">
                  <c:v>449.49</c:v>
                </c:pt>
                <c:pt idx="15922">
                  <c:v>454.47</c:v>
                </c:pt>
                <c:pt idx="15923">
                  <c:v>348.56</c:v>
                </c:pt>
                <c:pt idx="15924">
                  <c:v>363.15</c:v>
                </c:pt>
                <c:pt idx="15925">
                  <c:v>398.38</c:v>
                </c:pt>
                <c:pt idx="15926">
                  <c:v>325.27</c:v>
                </c:pt>
                <c:pt idx="15927">
                  <c:v>347.76</c:v>
                </c:pt>
                <c:pt idx="15928">
                  <c:v>332.05</c:v>
                </c:pt>
                <c:pt idx="15929">
                  <c:v>220.22</c:v>
                </c:pt>
                <c:pt idx="15930">
                  <c:v>252.88</c:v>
                </c:pt>
                <c:pt idx="15931">
                  <c:v>280.38</c:v>
                </c:pt>
                <c:pt idx="15932">
                  <c:v>263</c:v>
                </c:pt>
                <c:pt idx="15933">
                  <c:v>295.55</c:v>
                </c:pt>
                <c:pt idx="15934">
                  <c:v>396.9</c:v>
                </c:pt>
                <c:pt idx="15935">
                  <c:v>308.72000000000003</c:v>
                </c:pt>
                <c:pt idx="15936">
                  <c:v>224.41</c:v>
                </c:pt>
                <c:pt idx="15937">
                  <c:v>227.33</c:v>
                </c:pt>
                <c:pt idx="15938">
                  <c:v>261.51</c:v>
                </c:pt>
                <c:pt idx="15939">
                  <c:v>314.58999999999997</c:v>
                </c:pt>
                <c:pt idx="15940">
                  <c:v>176.65</c:v>
                </c:pt>
                <c:pt idx="15941">
                  <c:v>308.55</c:v>
                </c:pt>
                <c:pt idx="15942">
                  <c:v>445.13</c:v>
                </c:pt>
                <c:pt idx="15943">
                  <c:v>427.22</c:v>
                </c:pt>
                <c:pt idx="15944">
                  <c:v>436.32</c:v>
                </c:pt>
                <c:pt idx="15945">
                  <c:v>353.9</c:v>
                </c:pt>
                <c:pt idx="15946">
                  <c:v>386.52</c:v>
                </c:pt>
                <c:pt idx="15947">
                  <c:v>424.46</c:v>
                </c:pt>
                <c:pt idx="15948">
                  <c:v>400.06</c:v>
                </c:pt>
                <c:pt idx="15949">
                  <c:v>304.56</c:v>
                </c:pt>
                <c:pt idx="15950">
                  <c:v>319.43</c:v>
                </c:pt>
                <c:pt idx="15951">
                  <c:v>411.47</c:v>
                </c:pt>
                <c:pt idx="15952">
                  <c:v>377.73</c:v>
                </c:pt>
                <c:pt idx="15953">
                  <c:v>252.47</c:v>
                </c:pt>
                <c:pt idx="15954">
                  <c:v>300.32</c:v>
                </c:pt>
                <c:pt idx="15955">
                  <c:v>232.64</c:v>
                </c:pt>
                <c:pt idx="15956">
                  <c:v>261.85000000000002</c:v>
                </c:pt>
                <c:pt idx="15957">
                  <c:v>321.7</c:v>
                </c:pt>
                <c:pt idx="15958">
                  <c:v>310.79000000000002</c:v>
                </c:pt>
                <c:pt idx="15959">
                  <c:v>331.63</c:v>
                </c:pt>
                <c:pt idx="15960">
                  <c:v>282.27</c:v>
                </c:pt>
                <c:pt idx="15961">
                  <c:v>293.52999999999997</c:v>
                </c:pt>
                <c:pt idx="15962">
                  <c:v>351.29</c:v>
                </c:pt>
                <c:pt idx="15963">
                  <c:v>326.57</c:v>
                </c:pt>
                <c:pt idx="15964">
                  <c:v>240.76</c:v>
                </c:pt>
                <c:pt idx="15965">
                  <c:v>300.86</c:v>
                </c:pt>
                <c:pt idx="15966">
                  <c:v>279.27</c:v>
                </c:pt>
                <c:pt idx="15967">
                  <c:v>296.18</c:v>
                </c:pt>
                <c:pt idx="15968">
                  <c:v>270.04000000000002</c:v>
                </c:pt>
                <c:pt idx="15969">
                  <c:v>246.97</c:v>
                </c:pt>
                <c:pt idx="15970">
                  <c:v>242.79</c:v>
                </c:pt>
                <c:pt idx="15971">
                  <c:v>207.98</c:v>
                </c:pt>
                <c:pt idx="15972">
                  <c:v>307.27999999999997</c:v>
                </c:pt>
                <c:pt idx="15973">
                  <c:v>277.68</c:v>
                </c:pt>
                <c:pt idx="15974">
                  <c:v>305.08</c:v>
                </c:pt>
                <c:pt idx="15975">
                  <c:v>305.52</c:v>
                </c:pt>
                <c:pt idx="15976">
                  <c:v>313.58999999999997</c:v>
                </c:pt>
                <c:pt idx="15977">
                  <c:v>353.36</c:v>
                </c:pt>
                <c:pt idx="15978">
                  <c:v>319.77999999999997</c:v>
                </c:pt>
                <c:pt idx="15979">
                  <c:v>223.31</c:v>
                </c:pt>
                <c:pt idx="15980">
                  <c:v>229.57</c:v>
                </c:pt>
                <c:pt idx="15981">
                  <c:v>285.41000000000003</c:v>
                </c:pt>
                <c:pt idx="15982">
                  <c:v>332.23</c:v>
                </c:pt>
                <c:pt idx="15983">
                  <c:v>312.52</c:v>
                </c:pt>
                <c:pt idx="15984">
                  <c:v>281.85000000000002</c:v>
                </c:pt>
                <c:pt idx="15985">
                  <c:v>374.28</c:v>
                </c:pt>
                <c:pt idx="15986">
                  <c:v>441.63</c:v>
                </c:pt>
                <c:pt idx="15987">
                  <c:v>437.52</c:v>
                </c:pt>
                <c:pt idx="15988">
                  <c:v>505.13</c:v>
                </c:pt>
                <c:pt idx="15989">
                  <c:v>511.88</c:v>
                </c:pt>
                <c:pt idx="15990">
                  <c:v>488.87</c:v>
                </c:pt>
                <c:pt idx="15991">
                  <c:v>450.72</c:v>
                </c:pt>
                <c:pt idx="15992">
                  <c:v>442.75</c:v>
                </c:pt>
                <c:pt idx="15993">
                  <c:v>396.89</c:v>
                </c:pt>
                <c:pt idx="15994">
                  <c:v>405.95</c:v>
                </c:pt>
                <c:pt idx="15995">
                  <c:v>310.13</c:v>
                </c:pt>
                <c:pt idx="15996">
                  <c:v>357.45</c:v>
                </c:pt>
                <c:pt idx="15997">
                  <c:v>390.41</c:v>
                </c:pt>
                <c:pt idx="15998">
                  <c:v>336.79</c:v>
                </c:pt>
                <c:pt idx="15999">
                  <c:v>287.52</c:v>
                </c:pt>
                <c:pt idx="16000">
                  <c:v>279.81</c:v>
                </c:pt>
                <c:pt idx="16001">
                  <c:v>353.06</c:v>
                </c:pt>
                <c:pt idx="16002">
                  <c:v>383.84</c:v>
                </c:pt>
                <c:pt idx="16003">
                  <c:v>352.67</c:v>
                </c:pt>
                <c:pt idx="16004">
                  <c:v>378.34</c:v>
                </c:pt>
                <c:pt idx="16005">
                  <c:v>372.03</c:v>
                </c:pt>
                <c:pt idx="16006">
                  <c:v>358.17</c:v>
                </c:pt>
                <c:pt idx="16007">
                  <c:v>320.35000000000002</c:v>
                </c:pt>
                <c:pt idx="16008">
                  <c:v>300.77999999999997</c:v>
                </c:pt>
                <c:pt idx="16009">
                  <c:v>245.27</c:v>
                </c:pt>
                <c:pt idx="16010">
                  <c:v>339.85</c:v>
                </c:pt>
                <c:pt idx="16011">
                  <c:v>228.56</c:v>
                </c:pt>
                <c:pt idx="16012">
                  <c:v>213.38</c:v>
                </c:pt>
                <c:pt idx="16013">
                  <c:v>298.98</c:v>
                </c:pt>
                <c:pt idx="16014">
                  <c:v>384.71</c:v>
                </c:pt>
                <c:pt idx="16015">
                  <c:v>290.52999999999997</c:v>
                </c:pt>
                <c:pt idx="16016">
                  <c:v>283.29000000000002</c:v>
                </c:pt>
                <c:pt idx="16017">
                  <c:v>236.31</c:v>
                </c:pt>
                <c:pt idx="16018">
                  <c:v>207.89</c:v>
                </c:pt>
                <c:pt idx="16019">
                  <c:v>197.13</c:v>
                </c:pt>
                <c:pt idx="16020">
                  <c:v>307.37</c:v>
                </c:pt>
                <c:pt idx="16021">
                  <c:v>289.58</c:v>
                </c:pt>
                <c:pt idx="16022">
                  <c:v>349</c:v>
                </c:pt>
                <c:pt idx="16023">
                  <c:v>367.25</c:v>
                </c:pt>
                <c:pt idx="16024">
                  <c:v>386.78</c:v>
                </c:pt>
                <c:pt idx="16025">
                  <c:v>320.45999999999998</c:v>
                </c:pt>
                <c:pt idx="16026">
                  <c:v>251.47</c:v>
                </c:pt>
                <c:pt idx="16027">
                  <c:v>242.6</c:v>
                </c:pt>
                <c:pt idx="16028">
                  <c:v>283.83999999999997</c:v>
                </c:pt>
                <c:pt idx="16029">
                  <c:v>278.14999999999998</c:v>
                </c:pt>
                <c:pt idx="16030">
                  <c:v>259.42</c:v>
                </c:pt>
                <c:pt idx="16031">
                  <c:v>260.08</c:v>
                </c:pt>
                <c:pt idx="16032">
                  <c:v>252.15</c:v>
                </c:pt>
                <c:pt idx="16033">
                  <c:v>289</c:v>
                </c:pt>
                <c:pt idx="16034">
                  <c:v>253.61</c:v>
                </c:pt>
                <c:pt idx="16035">
                  <c:v>261.88</c:v>
                </c:pt>
                <c:pt idx="16036">
                  <c:v>331.52</c:v>
                </c:pt>
                <c:pt idx="16037">
                  <c:v>333.17</c:v>
                </c:pt>
                <c:pt idx="16038">
                  <c:v>261.38</c:v>
                </c:pt>
                <c:pt idx="16039">
                  <c:v>257.26</c:v>
                </c:pt>
                <c:pt idx="16040">
                  <c:v>279.89</c:v>
                </c:pt>
                <c:pt idx="16041">
                  <c:v>401.41</c:v>
                </c:pt>
                <c:pt idx="16042">
                  <c:v>245.2</c:v>
                </c:pt>
                <c:pt idx="16043">
                  <c:v>343.61</c:v>
                </c:pt>
                <c:pt idx="16044">
                  <c:v>455.87</c:v>
                </c:pt>
                <c:pt idx="16045">
                  <c:v>673.79</c:v>
                </c:pt>
                <c:pt idx="16046">
                  <c:v>616.49</c:v>
                </c:pt>
                <c:pt idx="16047">
                  <c:v>496.28</c:v>
                </c:pt>
                <c:pt idx="16048">
                  <c:v>626.86</c:v>
                </c:pt>
                <c:pt idx="16049">
                  <c:v>511.37</c:v>
                </c:pt>
                <c:pt idx="16050">
                  <c:v>510.47</c:v>
                </c:pt>
                <c:pt idx="16051">
                  <c:v>458.02</c:v>
                </c:pt>
                <c:pt idx="16052">
                  <c:v>350.75</c:v>
                </c:pt>
                <c:pt idx="16053">
                  <c:v>244.47</c:v>
                </c:pt>
                <c:pt idx="16054">
                  <c:v>348.11</c:v>
                </c:pt>
                <c:pt idx="16055">
                  <c:v>356.08</c:v>
                </c:pt>
                <c:pt idx="16056">
                  <c:v>356.78</c:v>
                </c:pt>
                <c:pt idx="16057">
                  <c:v>305.55</c:v>
                </c:pt>
                <c:pt idx="16058">
                  <c:v>267.36</c:v>
                </c:pt>
                <c:pt idx="16059">
                  <c:v>377.61</c:v>
                </c:pt>
                <c:pt idx="16060">
                  <c:v>301.68</c:v>
                </c:pt>
                <c:pt idx="16061">
                  <c:v>318.89</c:v>
                </c:pt>
                <c:pt idx="16062">
                  <c:v>395.63</c:v>
                </c:pt>
                <c:pt idx="16063">
                  <c:v>394.95</c:v>
                </c:pt>
                <c:pt idx="16064">
                  <c:v>436</c:v>
                </c:pt>
                <c:pt idx="16065">
                  <c:v>458.02</c:v>
                </c:pt>
                <c:pt idx="16066">
                  <c:v>636.16</c:v>
                </c:pt>
                <c:pt idx="16067">
                  <c:v>529.35</c:v>
                </c:pt>
                <c:pt idx="16068">
                  <c:v>648.35</c:v>
                </c:pt>
                <c:pt idx="16069">
                  <c:v>574.91</c:v>
                </c:pt>
                <c:pt idx="16070">
                  <c:v>663.25</c:v>
                </c:pt>
                <c:pt idx="16071">
                  <c:v>625.29999999999995</c:v>
                </c:pt>
                <c:pt idx="16072">
                  <c:v>680.76</c:v>
                </c:pt>
                <c:pt idx="16073">
                  <c:v>648.07000000000005</c:v>
                </c:pt>
                <c:pt idx="16074">
                  <c:v>602.71</c:v>
                </c:pt>
                <c:pt idx="16075">
                  <c:v>554.08000000000004</c:v>
                </c:pt>
                <c:pt idx="16076">
                  <c:v>520.30999999999995</c:v>
                </c:pt>
                <c:pt idx="16077">
                  <c:v>708.45</c:v>
                </c:pt>
                <c:pt idx="16078">
                  <c:v>615.25</c:v>
                </c:pt>
                <c:pt idx="16079">
                  <c:v>644.55999999999995</c:v>
                </c:pt>
                <c:pt idx="16080">
                  <c:v>648.41999999999996</c:v>
                </c:pt>
                <c:pt idx="16081">
                  <c:v>852.01</c:v>
                </c:pt>
                <c:pt idx="16082">
                  <c:v>313.14</c:v>
                </c:pt>
                <c:pt idx="16083">
                  <c:v>390.33</c:v>
                </c:pt>
                <c:pt idx="16084">
                  <c:v>335.38</c:v>
                </c:pt>
                <c:pt idx="16085">
                  <c:v>399.08</c:v>
                </c:pt>
                <c:pt idx="16086">
                  <c:v>335.69</c:v>
                </c:pt>
                <c:pt idx="16087">
                  <c:v>340.08</c:v>
                </c:pt>
                <c:pt idx="16088">
                  <c:v>417.56</c:v>
                </c:pt>
                <c:pt idx="16089">
                  <c:v>405.91</c:v>
                </c:pt>
                <c:pt idx="16090">
                  <c:v>507.41</c:v>
                </c:pt>
                <c:pt idx="16091">
                  <c:v>686.03</c:v>
                </c:pt>
                <c:pt idx="16092">
                  <c:v>532.66999999999996</c:v>
                </c:pt>
                <c:pt idx="16093">
                  <c:v>484.93</c:v>
                </c:pt>
                <c:pt idx="16094">
                  <c:v>793.66</c:v>
                </c:pt>
                <c:pt idx="16095">
                  <c:v>451.74</c:v>
                </c:pt>
                <c:pt idx="16096">
                  <c:v>707.99</c:v>
                </c:pt>
                <c:pt idx="16097">
                  <c:v>760.06</c:v>
                </c:pt>
                <c:pt idx="16098">
                  <c:v>550.25</c:v>
                </c:pt>
                <c:pt idx="16099">
                  <c:v>507.98</c:v>
                </c:pt>
                <c:pt idx="16100">
                  <c:v>517.32000000000005</c:v>
                </c:pt>
                <c:pt idx="16101">
                  <c:v>559.11</c:v>
                </c:pt>
                <c:pt idx="16102">
                  <c:v>506.17</c:v>
                </c:pt>
                <c:pt idx="16103">
                  <c:v>453.81</c:v>
                </c:pt>
                <c:pt idx="16104">
                  <c:v>499.19</c:v>
                </c:pt>
                <c:pt idx="16105">
                  <c:v>490.4</c:v>
                </c:pt>
                <c:pt idx="16106">
                  <c:v>582.08000000000004</c:v>
                </c:pt>
                <c:pt idx="16107">
                  <c:v>453.43</c:v>
                </c:pt>
                <c:pt idx="16108">
                  <c:v>473.4</c:v>
                </c:pt>
                <c:pt idx="16109">
                  <c:v>483.03</c:v>
                </c:pt>
                <c:pt idx="16110">
                  <c:v>500.24</c:v>
                </c:pt>
                <c:pt idx="16111">
                  <c:v>408.7</c:v>
                </c:pt>
                <c:pt idx="16112">
                  <c:v>381.89</c:v>
                </c:pt>
                <c:pt idx="16113">
                  <c:v>379.5</c:v>
                </c:pt>
                <c:pt idx="16114">
                  <c:v>354.91</c:v>
                </c:pt>
                <c:pt idx="16115">
                  <c:v>485.29</c:v>
                </c:pt>
                <c:pt idx="16116">
                  <c:v>469.79</c:v>
                </c:pt>
                <c:pt idx="16117">
                  <c:v>509.12</c:v>
                </c:pt>
                <c:pt idx="16118">
                  <c:v>367.25</c:v>
                </c:pt>
                <c:pt idx="16119">
                  <c:v>398.92</c:v>
                </c:pt>
                <c:pt idx="16120">
                  <c:v>633.69000000000005</c:v>
                </c:pt>
                <c:pt idx="16121">
                  <c:v>571.83000000000004</c:v>
                </c:pt>
                <c:pt idx="16122">
                  <c:v>593.97</c:v>
                </c:pt>
                <c:pt idx="16123">
                  <c:v>568.34</c:v>
                </c:pt>
                <c:pt idx="16124">
                  <c:v>645.41</c:v>
                </c:pt>
                <c:pt idx="16125">
                  <c:v>686.97</c:v>
                </c:pt>
                <c:pt idx="16126">
                  <c:v>611.34</c:v>
                </c:pt>
                <c:pt idx="16127">
                  <c:v>691.1</c:v>
                </c:pt>
                <c:pt idx="16128">
                  <c:v>905.95</c:v>
                </c:pt>
                <c:pt idx="16129">
                  <c:v>248.18</c:v>
                </c:pt>
                <c:pt idx="16130">
                  <c:v>280.63</c:v>
                </c:pt>
                <c:pt idx="16131">
                  <c:v>322.61</c:v>
                </c:pt>
                <c:pt idx="16132">
                  <c:v>281.44</c:v>
                </c:pt>
                <c:pt idx="16133">
                  <c:v>319.11</c:v>
                </c:pt>
                <c:pt idx="16134">
                  <c:v>298.10000000000002</c:v>
                </c:pt>
                <c:pt idx="16135">
                  <c:v>244.56</c:v>
                </c:pt>
                <c:pt idx="16136">
                  <c:v>309.7</c:v>
                </c:pt>
                <c:pt idx="16137">
                  <c:v>288.17</c:v>
                </c:pt>
                <c:pt idx="16138">
                  <c:v>211.93</c:v>
                </c:pt>
                <c:pt idx="16139">
                  <c:v>306.41000000000003</c:v>
                </c:pt>
                <c:pt idx="16140">
                  <c:v>264.18</c:v>
                </c:pt>
                <c:pt idx="16141">
                  <c:v>254.83</c:v>
                </c:pt>
                <c:pt idx="16142">
                  <c:v>329.72</c:v>
                </c:pt>
                <c:pt idx="16143">
                  <c:v>344.05</c:v>
                </c:pt>
                <c:pt idx="16144">
                  <c:v>309.95</c:v>
                </c:pt>
                <c:pt idx="16145">
                  <c:v>320.12</c:v>
                </c:pt>
                <c:pt idx="16146">
                  <c:v>320.19</c:v>
                </c:pt>
                <c:pt idx="16147">
                  <c:v>309.92</c:v>
                </c:pt>
                <c:pt idx="16148">
                  <c:v>240.93</c:v>
                </c:pt>
                <c:pt idx="16149">
                  <c:v>222.41</c:v>
                </c:pt>
                <c:pt idx="16150">
                  <c:v>293.24</c:v>
                </c:pt>
                <c:pt idx="16151">
                  <c:v>304.98</c:v>
                </c:pt>
                <c:pt idx="16152">
                  <c:v>306.95999999999998</c:v>
                </c:pt>
                <c:pt idx="16153">
                  <c:v>300.23</c:v>
                </c:pt>
                <c:pt idx="16154">
                  <c:v>305.01</c:v>
                </c:pt>
                <c:pt idx="16155">
                  <c:v>396.84</c:v>
                </c:pt>
                <c:pt idx="16156">
                  <c:v>295.88</c:v>
                </c:pt>
                <c:pt idx="16157">
                  <c:v>297.25</c:v>
                </c:pt>
                <c:pt idx="16158">
                  <c:v>288.44</c:v>
                </c:pt>
                <c:pt idx="16159">
                  <c:v>346.37</c:v>
                </c:pt>
                <c:pt idx="16160">
                  <c:v>334.33</c:v>
                </c:pt>
                <c:pt idx="16161">
                  <c:v>320.02999999999997</c:v>
                </c:pt>
                <c:pt idx="16162">
                  <c:v>378.73</c:v>
                </c:pt>
                <c:pt idx="16163">
                  <c:v>362.91</c:v>
                </c:pt>
                <c:pt idx="16164">
                  <c:v>348.45</c:v>
                </c:pt>
                <c:pt idx="16165">
                  <c:v>300.01</c:v>
                </c:pt>
                <c:pt idx="16166">
                  <c:v>274.57</c:v>
                </c:pt>
                <c:pt idx="16167">
                  <c:v>263.64999999999998</c:v>
                </c:pt>
                <c:pt idx="16168">
                  <c:v>276.16000000000003</c:v>
                </c:pt>
                <c:pt idx="16169">
                  <c:v>909.42</c:v>
                </c:pt>
                <c:pt idx="16170">
                  <c:v>932.79</c:v>
                </c:pt>
                <c:pt idx="16171">
                  <c:v>1127.02</c:v>
                </c:pt>
                <c:pt idx="16172">
                  <c:v>1204.5999999999999</c:v>
                </c:pt>
                <c:pt idx="16173">
                  <c:v>1331.48</c:v>
                </c:pt>
                <c:pt idx="16174">
                  <c:v>1152.6099999999999</c:v>
                </c:pt>
                <c:pt idx="16175">
                  <c:v>870.41</c:v>
                </c:pt>
                <c:pt idx="16176">
                  <c:v>821.35</c:v>
                </c:pt>
                <c:pt idx="16177">
                  <c:v>998.43</c:v>
                </c:pt>
                <c:pt idx="16178">
                  <c:v>969.43</c:v>
                </c:pt>
                <c:pt idx="16179">
                  <c:v>1021.37</c:v>
                </c:pt>
                <c:pt idx="16180">
                  <c:v>1007.56</c:v>
                </c:pt>
                <c:pt idx="16181">
                  <c:v>1131.24</c:v>
                </c:pt>
                <c:pt idx="16182">
                  <c:v>959.43</c:v>
                </c:pt>
                <c:pt idx="16183">
                  <c:v>831.36</c:v>
                </c:pt>
                <c:pt idx="16184">
                  <c:v>1085.1199999999999</c:v>
                </c:pt>
                <c:pt idx="16185">
                  <c:v>870</c:v>
                </c:pt>
                <c:pt idx="16186">
                  <c:v>815.02</c:v>
                </c:pt>
                <c:pt idx="16187">
                  <c:v>982.73</c:v>
                </c:pt>
                <c:pt idx="16188">
                  <c:v>1108.02</c:v>
                </c:pt>
                <c:pt idx="16189">
                  <c:v>1045.6099999999999</c:v>
                </c:pt>
                <c:pt idx="16190">
                  <c:v>905.71</c:v>
                </c:pt>
                <c:pt idx="16191">
                  <c:v>650.6</c:v>
                </c:pt>
                <c:pt idx="16192">
                  <c:v>826.17</c:v>
                </c:pt>
                <c:pt idx="16193">
                  <c:v>742.61</c:v>
                </c:pt>
                <c:pt idx="16194">
                  <c:v>868.92</c:v>
                </c:pt>
                <c:pt idx="16195">
                  <c:v>986.85</c:v>
                </c:pt>
                <c:pt idx="16196">
                  <c:v>1020.3</c:v>
                </c:pt>
                <c:pt idx="16197">
                  <c:v>1132.72</c:v>
                </c:pt>
                <c:pt idx="16198">
                  <c:v>1000.26</c:v>
                </c:pt>
                <c:pt idx="16199">
                  <c:v>847.26</c:v>
                </c:pt>
                <c:pt idx="16200">
                  <c:v>801.45</c:v>
                </c:pt>
                <c:pt idx="16201">
                  <c:v>887.87</c:v>
                </c:pt>
                <c:pt idx="16202">
                  <c:v>788.67</c:v>
                </c:pt>
                <c:pt idx="16203">
                  <c:v>725.74</c:v>
                </c:pt>
                <c:pt idx="16204">
                  <c:v>871.85</c:v>
                </c:pt>
                <c:pt idx="16205">
                  <c:v>945.46</c:v>
                </c:pt>
                <c:pt idx="16206">
                  <c:v>913.5</c:v>
                </c:pt>
                <c:pt idx="16207">
                  <c:v>779.67</c:v>
                </c:pt>
                <c:pt idx="16208">
                  <c:v>746.15</c:v>
                </c:pt>
                <c:pt idx="16209">
                  <c:v>822.93</c:v>
                </c:pt>
                <c:pt idx="16210">
                  <c:v>1086</c:v>
                </c:pt>
                <c:pt idx="16211">
                  <c:v>947.81</c:v>
                </c:pt>
                <c:pt idx="16212">
                  <c:v>973.29</c:v>
                </c:pt>
                <c:pt idx="16213">
                  <c:v>903.45</c:v>
                </c:pt>
                <c:pt idx="16214">
                  <c:v>1123</c:v>
                </c:pt>
                <c:pt idx="16215">
                  <c:v>946.4</c:v>
                </c:pt>
                <c:pt idx="16216">
                  <c:v>984.66</c:v>
                </c:pt>
                <c:pt idx="16217">
                  <c:v>1281.6500000000001</c:v>
                </c:pt>
                <c:pt idx="16218">
                  <c:v>1590.44</c:v>
                </c:pt>
                <c:pt idx="16219">
                  <c:v>1136.07</c:v>
                </c:pt>
                <c:pt idx="16220">
                  <c:v>1182.8399999999999</c:v>
                </c:pt>
                <c:pt idx="16221">
                  <c:v>1081.3599999999999</c:v>
                </c:pt>
                <c:pt idx="16222">
                  <c:v>955.1</c:v>
                </c:pt>
                <c:pt idx="16223">
                  <c:v>1169.2</c:v>
                </c:pt>
                <c:pt idx="16224">
                  <c:v>1296.1500000000001</c:v>
                </c:pt>
                <c:pt idx="16225">
                  <c:v>941.11</c:v>
                </c:pt>
                <c:pt idx="16226">
                  <c:v>1723.74</c:v>
                </c:pt>
                <c:pt idx="16227">
                  <c:v>1957.08</c:v>
                </c:pt>
                <c:pt idx="16228">
                  <c:v>1957.85</c:v>
                </c:pt>
                <c:pt idx="16229">
                  <c:v>1869.65</c:v>
                </c:pt>
                <c:pt idx="16230">
                  <c:v>1416.16</c:v>
                </c:pt>
                <c:pt idx="16231">
                  <c:v>1955.05</c:v>
                </c:pt>
                <c:pt idx="16232">
                  <c:v>1256.75</c:v>
                </c:pt>
                <c:pt idx="16233">
                  <c:v>763.68</c:v>
                </c:pt>
                <c:pt idx="16234">
                  <c:v>950.24</c:v>
                </c:pt>
                <c:pt idx="16235">
                  <c:v>1111.6600000000001</c:v>
                </c:pt>
                <c:pt idx="16236">
                  <c:v>832.37</c:v>
                </c:pt>
                <c:pt idx="16237">
                  <c:v>1029.46</c:v>
                </c:pt>
                <c:pt idx="16238">
                  <c:v>963.46</c:v>
                </c:pt>
                <c:pt idx="16239">
                  <c:v>935.53</c:v>
                </c:pt>
                <c:pt idx="16240">
                  <c:v>846.98</c:v>
                </c:pt>
                <c:pt idx="16241">
                  <c:v>915.55</c:v>
                </c:pt>
                <c:pt idx="16242">
                  <c:v>988.29</c:v>
                </c:pt>
                <c:pt idx="16243">
                  <c:v>1290.04</c:v>
                </c:pt>
                <c:pt idx="16244">
                  <c:v>1541.23</c:v>
                </c:pt>
                <c:pt idx="16245">
                  <c:v>1605.63</c:v>
                </c:pt>
                <c:pt idx="16246">
                  <c:v>1168.6099999999999</c:v>
                </c:pt>
                <c:pt idx="16247">
                  <c:v>1219.06</c:v>
                </c:pt>
                <c:pt idx="16248">
                  <c:v>1229.28</c:v>
                </c:pt>
                <c:pt idx="16249">
                  <c:v>1224.6099999999999</c:v>
                </c:pt>
                <c:pt idx="16250">
                  <c:v>1617.07</c:v>
                </c:pt>
                <c:pt idx="16251">
                  <c:v>1250.98</c:v>
                </c:pt>
                <c:pt idx="16252">
                  <c:v>1490.06</c:v>
                </c:pt>
                <c:pt idx="16253">
                  <c:v>1193.72</c:v>
                </c:pt>
                <c:pt idx="16254">
                  <c:v>1368.77</c:v>
                </c:pt>
                <c:pt idx="16255">
                  <c:v>1141.1099999999999</c:v>
                </c:pt>
                <c:pt idx="16256">
                  <c:v>1461.9</c:v>
                </c:pt>
                <c:pt idx="16257">
                  <c:v>1548.37</c:v>
                </c:pt>
                <c:pt idx="16258">
                  <c:v>1568.02</c:v>
                </c:pt>
                <c:pt idx="16259">
                  <c:v>1580.41</c:v>
                </c:pt>
                <c:pt idx="16260">
                  <c:v>1766.55</c:v>
                </c:pt>
                <c:pt idx="16261">
                  <c:v>1754.17</c:v>
                </c:pt>
                <c:pt idx="16262">
                  <c:v>883.65</c:v>
                </c:pt>
                <c:pt idx="16263">
                  <c:v>1408.06</c:v>
                </c:pt>
                <c:pt idx="16264">
                  <c:v>1174.5899999999999</c:v>
                </c:pt>
                <c:pt idx="16265">
                  <c:v>1338.12</c:v>
                </c:pt>
                <c:pt idx="16266">
                  <c:v>1033.2</c:v>
                </c:pt>
                <c:pt idx="16267">
                  <c:v>1299.43</c:v>
                </c:pt>
                <c:pt idx="16268">
                  <c:v>1321.84</c:v>
                </c:pt>
                <c:pt idx="16269">
                  <c:v>1168.08</c:v>
                </c:pt>
                <c:pt idx="16270">
                  <c:v>1174.33</c:v>
                </c:pt>
                <c:pt idx="16271">
                  <c:v>1437.92</c:v>
                </c:pt>
                <c:pt idx="16272">
                  <c:v>1733.81</c:v>
                </c:pt>
                <c:pt idx="16273">
                  <c:v>1296.47</c:v>
                </c:pt>
                <c:pt idx="16274">
                  <c:v>1415.2</c:v>
                </c:pt>
                <c:pt idx="16275">
                  <c:v>1251.69</c:v>
                </c:pt>
                <c:pt idx="16276">
                  <c:v>1024.58</c:v>
                </c:pt>
                <c:pt idx="16277">
                  <c:v>1205.05</c:v>
                </c:pt>
                <c:pt idx="16278">
                  <c:v>1131.82</c:v>
                </c:pt>
                <c:pt idx="16279">
                  <c:v>668.58</c:v>
                </c:pt>
                <c:pt idx="16280">
                  <c:v>820.68</c:v>
                </c:pt>
                <c:pt idx="16281">
                  <c:v>783.12</c:v>
                </c:pt>
                <c:pt idx="16282">
                  <c:v>553.79999999999995</c:v>
                </c:pt>
                <c:pt idx="16283">
                  <c:v>677.7</c:v>
                </c:pt>
                <c:pt idx="16284">
                  <c:v>612.80999999999995</c:v>
                </c:pt>
                <c:pt idx="16285">
                  <c:v>763.36</c:v>
                </c:pt>
                <c:pt idx="16286">
                  <c:v>817.09</c:v>
                </c:pt>
                <c:pt idx="16287">
                  <c:v>734.69</c:v>
                </c:pt>
                <c:pt idx="16288">
                  <c:v>547.41</c:v>
                </c:pt>
                <c:pt idx="16289">
                  <c:v>903.62</c:v>
                </c:pt>
                <c:pt idx="16290">
                  <c:v>1159.26</c:v>
                </c:pt>
                <c:pt idx="16291">
                  <c:v>1682.77</c:v>
                </c:pt>
                <c:pt idx="16292">
                  <c:v>505.77</c:v>
                </c:pt>
                <c:pt idx="16293">
                  <c:v>463.46</c:v>
                </c:pt>
                <c:pt idx="16294">
                  <c:v>507.8</c:v>
                </c:pt>
                <c:pt idx="16295">
                  <c:v>330.27</c:v>
                </c:pt>
                <c:pt idx="16296">
                  <c:v>339.48</c:v>
                </c:pt>
                <c:pt idx="16297">
                  <c:v>389.51</c:v>
                </c:pt>
                <c:pt idx="16298">
                  <c:v>309.68</c:v>
                </c:pt>
                <c:pt idx="16299">
                  <c:v>334.48</c:v>
                </c:pt>
                <c:pt idx="16300">
                  <c:v>481.78</c:v>
                </c:pt>
                <c:pt idx="16301">
                  <c:v>570.05999999999995</c:v>
                </c:pt>
                <c:pt idx="16302">
                  <c:v>626.95000000000005</c:v>
                </c:pt>
                <c:pt idx="16303">
                  <c:v>777.67</c:v>
                </c:pt>
                <c:pt idx="16304">
                  <c:v>464.22</c:v>
                </c:pt>
                <c:pt idx="16305">
                  <c:v>487.79</c:v>
                </c:pt>
                <c:pt idx="16306">
                  <c:v>465.5</c:v>
                </c:pt>
                <c:pt idx="16307">
                  <c:v>535.21</c:v>
                </c:pt>
                <c:pt idx="16308">
                  <c:v>659.09</c:v>
                </c:pt>
                <c:pt idx="16309">
                  <c:v>742.64</c:v>
                </c:pt>
                <c:pt idx="16310">
                  <c:v>791.2</c:v>
                </c:pt>
                <c:pt idx="16311">
                  <c:v>655.27</c:v>
                </c:pt>
                <c:pt idx="16312">
                  <c:v>667.86</c:v>
                </c:pt>
                <c:pt idx="16313">
                  <c:v>643.27</c:v>
                </c:pt>
                <c:pt idx="16314">
                  <c:v>626.12</c:v>
                </c:pt>
                <c:pt idx="16315">
                  <c:v>683.27</c:v>
                </c:pt>
                <c:pt idx="16316">
                  <c:v>609.02</c:v>
                </c:pt>
                <c:pt idx="16317">
                  <c:v>741.83</c:v>
                </c:pt>
                <c:pt idx="16318">
                  <c:v>823.27</c:v>
                </c:pt>
                <c:pt idx="16319">
                  <c:v>785.18</c:v>
                </c:pt>
                <c:pt idx="16320">
                  <c:v>959.28</c:v>
                </c:pt>
                <c:pt idx="16321">
                  <c:v>833.68</c:v>
                </c:pt>
                <c:pt idx="16322">
                  <c:v>635.28</c:v>
                </c:pt>
                <c:pt idx="16323">
                  <c:v>503.91</c:v>
                </c:pt>
                <c:pt idx="16324">
                  <c:v>572.35</c:v>
                </c:pt>
                <c:pt idx="16325">
                  <c:v>762.79</c:v>
                </c:pt>
                <c:pt idx="16326">
                  <c:v>623.32000000000005</c:v>
                </c:pt>
                <c:pt idx="16327">
                  <c:v>679.98</c:v>
                </c:pt>
                <c:pt idx="16328">
                  <c:v>613.36</c:v>
                </c:pt>
                <c:pt idx="16329">
                  <c:v>978.32</c:v>
                </c:pt>
                <c:pt idx="16330">
                  <c:v>871.29</c:v>
                </c:pt>
                <c:pt idx="16331">
                  <c:v>514.66999999999996</c:v>
                </c:pt>
                <c:pt idx="16332">
                  <c:v>439.55</c:v>
                </c:pt>
                <c:pt idx="16333">
                  <c:v>713.39</c:v>
                </c:pt>
                <c:pt idx="16334">
                  <c:v>738.26</c:v>
                </c:pt>
                <c:pt idx="16335">
                  <c:v>624.77</c:v>
                </c:pt>
                <c:pt idx="16336">
                  <c:v>793.63</c:v>
                </c:pt>
                <c:pt idx="16337">
                  <c:v>1046.46</c:v>
                </c:pt>
                <c:pt idx="16338">
                  <c:v>889.65</c:v>
                </c:pt>
                <c:pt idx="16339">
                  <c:v>804.82</c:v>
                </c:pt>
                <c:pt idx="16340">
                  <c:v>742.23</c:v>
                </c:pt>
                <c:pt idx="16341">
                  <c:v>739.75</c:v>
                </c:pt>
                <c:pt idx="16342">
                  <c:v>778.02</c:v>
                </c:pt>
                <c:pt idx="16343">
                  <c:v>1094.24</c:v>
                </c:pt>
                <c:pt idx="16344">
                  <c:v>737.27</c:v>
                </c:pt>
                <c:pt idx="16345">
                  <c:v>634.52</c:v>
                </c:pt>
                <c:pt idx="16346">
                  <c:v>628.75</c:v>
                </c:pt>
                <c:pt idx="16347">
                  <c:v>626.46</c:v>
                </c:pt>
                <c:pt idx="16348">
                  <c:v>396.94</c:v>
                </c:pt>
                <c:pt idx="16349">
                  <c:v>765.96</c:v>
                </c:pt>
                <c:pt idx="16350">
                  <c:v>660.6</c:v>
                </c:pt>
                <c:pt idx="16351">
                  <c:v>720.13</c:v>
                </c:pt>
                <c:pt idx="16352">
                  <c:v>1559.84</c:v>
                </c:pt>
                <c:pt idx="16353">
                  <c:v>1799.58</c:v>
                </c:pt>
                <c:pt idx="16354">
                  <c:v>2794.98</c:v>
                </c:pt>
                <c:pt idx="16355">
                  <c:v>1965.48</c:v>
                </c:pt>
                <c:pt idx="16356">
                  <c:v>824.43</c:v>
                </c:pt>
                <c:pt idx="16357">
                  <c:v>1037.6199999999999</c:v>
                </c:pt>
                <c:pt idx="16358">
                  <c:v>1107.57</c:v>
                </c:pt>
                <c:pt idx="16359">
                  <c:v>939.29</c:v>
                </c:pt>
                <c:pt idx="16360">
                  <c:v>835.79</c:v>
                </c:pt>
                <c:pt idx="16361">
                  <c:v>845.08</c:v>
                </c:pt>
                <c:pt idx="16362">
                  <c:v>893.67</c:v>
                </c:pt>
                <c:pt idx="16363">
                  <c:v>855.66</c:v>
                </c:pt>
                <c:pt idx="16364">
                  <c:v>980.02</c:v>
                </c:pt>
                <c:pt idx="16365">
                  <c:v>1225.1400000000001</c:v>
                </c:pt>
                <c:pt idx="16366">
                  <c:v>1210.27</c:v>
                </c:pt>
                <c:pt idx="16367">
                  <c:v>1238.78</c:v>
                </c:pt>
                <c:pt idx="16368">
                  <c:v>1078.1500000000001</c:v>
                </c:pt>
                <c:pt idx="16369">
                  <c:v>1195.58</c:v>
                </c:pt>
                <c:pt idx="16370">
                  <c:v>1201.74</c:v>
                </c:pt>
                <c:pt idx="16371">
                  <c:v>967.13</c:v>
                </c:pt>
                <c:pt idx="16372">
                  <c:v>994.24</c:v>
                </c:pt>
                <c:pt idx="16373">
                  <c:v>1286.3</c:v>
                </c:pt>
                <c:pt idx="16374">
                  <c:v>1001.65</c:v>
                </c:pt>
                <c:pt idx="16375">
                  <c:v>1468.97</c:v>
                </c:pt>
                <c:pt idx="16376">
                  <c:v>1357.73</c:v>
                </c:pt>
                <c:pt idx="16377">
                  <c:v>1309.83</c:v>
                </c:pt>
                <c:pt idx="16378">
                  <c:v>1462.23</c:v>
                </c:pt>
                <c:pt idx="16379">
                  <c:v>943.2</c:v>
                </c:pt>
                <c:pt idx="16380">
                  <c:v>2601.8200000000002</c:v>
                </c:pt>
                <c:pt idx="16381">
                  <c:v>2013.97</c:v>
                </c:pt>
                <c:pt idx="16382">
                  <c:v>1810.43</c:v>
                </c:pt>
                <c:pt idx="16383">
                  <c:v>1786.16</c:v>
                </c:pt>
                <c:pt idx="16384">
                  <c:v>2299.64</c:v>
                </c:pt>
                <c:pt idx="16385">
                  <c:v>2428.08</c:v>
                </c:pt>
                <c:pt idx="16386">
                  <c:v>1564.19</c:v>
                </c:pt>
                <c:pt idx="16387">
                  <c:v>1208.46</c:v>
                </c:pt>
                <c:pt idx="16388">
                  <c:v>1746.64</c:v>
                </c:pt>
                <c:pt idx="16389">
                  <c:v>1606.31</c:v>
                </c:pt>
                <c:pt idx="16390">
                  <c:v>776.77</c:v>
                </c:pt>
                <c:pt idx="16391">
                  <c:v>825.56</c:v>
                </c:pt>
                <c:pt idx="16392">
                  <c:v>1258.6199999999999</c:v>
                </c:pt>
                <c:pt idx="16393">
                  <c:v>959.06</c:v>
                </c:pt>
                <c:pt idx="16394">
                  <c:v>1925.88</c:v>
                </c:pt>
                <c:pt idx="16395">
                  <c:v>1226.1600000000001</c:v>
                </c:pt>
                <c:pt idx="16396">
                  <c:v>834.51</c:v>
                </c:pt>
                <c:pt idx="16397">
                  <c:v>1253.55</c:v>
                </c:pt>
                <c:pt idx="16398">
                  <c:v>823.39</c:v>
                </c:pt>
                <c:pt idx="16399">
                  <c:v>1047.08</c:v>
                </c:pt>
                <c:pt idx="16400">
                  <c:v>1256.56</c:v>
                </c:pt>
                <c:pt idx="16401">
                  <c:v>1690.27</c:v>
                </c:pt>
                <c:pt idx="16402">
                  <c:v>1870.6</c:v>
                </c:pt>
                <c:pt idx="16403">
                  <c:v>1722.97</c:v>
                </c:pt>
                <c:pt idx="16404">
                  <c:v>1769.18</c:v>
                </c:pt>
                <c:pt idx="16405">
                  <c:v>1260.48</c:v>
                </c:pt>
                <c:pt idx="16406">
                  <c:v>1767</c:v>
                </c:pt>
                <c:pt idx="16407">
                  <c:v>3194.44</c:v>
                </c:pt>
                <c:pt idx="16408">
                  <c:v>1905.53</c:v>
                </c:pt>
                <c:pt idx="16409">
                  <c:v>2705.94</c:v>
                </c:pt>
                <c:pt idx="16410">
                  <c:v>478.48</c:v>
                </c:pt>
                <c:pt idx="16411">
                  <c:v>477.3</c:v>
                </c:pt>
                <c:pt idx="16412">
                  <c:v>446.46</c:v>
                </c:pt>
                <c:pt idx="16413">
                  <c:v>455.3</c:v>
                </c:pt>
                <c:pt idx="16414">
                  <c:v>551.07000000000005</c:v>
                </c:pt>
                <c:pt idx="16415">
                  <c:v>461.35</c:v>
                </c:pt>
                <c:pt idx="16416">
                  <c:v>567.02</c:v>
                </c:pt>
                <c:pt idx="16417">
                  <c:v>337.48</c:v>
                </c:pt>
                <c:pt idx="16418">
                  <c:v>366.35</c:v>
                </c:pt>
                <c:pt idx="16419">
                  <c:v>492.97</c:v>
                </c:pt>
                <c:pt idx="16420">
                  <c:v>488.91</c:v>
                </c:pt>
                <c:pt idx="16421">
                  <c:v>556.76</c:v>
                </c:pt>
                <c:pt idx="16422">
                  <c:v>578.79999999999995</c:v>
                </c:pt>
                <c:pt idx="16423">
                  <c:v>604.84</c:v>
                </c:pt>
                <c:pt idx="16424">
                  <c:v>569.11</c:v>
                </c:pt>
                <c:pt idx="16425">
                  <c:v>481.56</c:v>
                </c:pt>
                <c:pt idx="16426">
                  <c:v>619.82000000000005</c:v>
                </c:pt>
                <c:pt idx="16427">
                  <c:v>541.17999999999995</c:v>
                </c:pt>
                <c:pt idx="16428">
                  <c:v>404.31</c:v>
                </c:pt>
                <c:pt idx="16429">
                  <c:v>509.34</c:v>
                </c:pt>
                <c:pt idx="16430">
                  <c:v>456.26</c:v>
                </c:pt>
                <c:pt idx="16431">
                  <c:v>609.01</c:v>
                </c:pt>
                <c:pt idx="16432">
                  <c:v>612.48</c:v>
                </c:pt>
                <c:pt idx="16433">
                  <c:v>564.87</c:v>
                </c:pt>
                <c:pt idx="16434">
                  <c:v>539.65</c:v>
                </c:pt>
                <c:pt idx="16435">
                  <c:v>552.49</c:v>
                </c:pt>
                <c:pt idx="16436">
                  <c:v>523.67999999999995</c:v>
                </c:pt>
                <c:pt idx="16437">
                  <c:v>544.21</c:v>
                </c:pt>
                <c:pt idx="16438">
                  <c:v>591.01</c:v>
                </c:pt>
                <c:pt idx="16439">
                  <c:v>579.58000000000004</c:v>
                </c:pt>
                <c:pt idx="16440">
                  <c:v>599.25</c:v>
                </c:pt>
                <c:pt idx="16441">
                  <c:v>364.68</c:v>
                </c:pt>
                <c:pt idx="16442">
                  <c:v>463.25</c:v>
                </c:pt>
                <c:pt idx="16443">
                  <c:v>456.08</c:v>
                </c:pt>
                <c:pt idx="16444">
                  <c:v>570.87</c:v>
                </c:pt>
                <c:pt idx="16445">
                  <c:v>443.97</c:v>
                </c:pt>
                <c:pt idx="16446">
                  <c:v>390.51</c:v>
                </c:pt>
                <c:pt idx="16447">
                  <c:v>406.53</c:v>
                </c:pt>
                <c:pt idx="16448">
                  <c:v>379.13</c:v>
                </c:pt>
                <c:pt idx="16449">
                  <c:v>426.66</c:v>
                </c:pt>
                <c:pt idx="16450">
                  <c:v>507.74</c:v>
                </c:pt>
                <c:pt idx="16451">
                  <c:v>523.16999999999996</c:v>
                </c:pt>
                <c:pt idx="16452">
                  <c:v>426.18</c:v>
                </c:pt>
                <c:pt idx="16453">
                  <c:v>392.42</c:v>
                </c:pt>
                <c:pt idx="16454">
                  <c:v>334.92</c:v>
                </c:pt>
                <c:pt idx="16455">
                  <c:v>391.15</c:v>
                </c:pt>
                <c:pt idx="16456">
                  <c:v>364.75</c:v>
                </c:pt>
                <c:pt idx="16457">
                  <c:v>520.48</c:v>
                </c:pt>
                <c:pt idx="16458">
                  <c:v>381.79</c:v>
                </c:pt>
                <c:pt idx="16459">
                  <c:v>378.18</c:v>
                </c:pt>
                <c:pt idx="16460">
                  <c:v>418.1</c:v>
                </c:pt>
                <c:pt idx="16461">
                  <c:v>522.98</c:v>
                </c:pt>
                <c:pt idx="16462">
                  <c:v>465.64</c:v>
                </c:pt>
                <c:pt idx="16463">
                  <c:v>367.53</c:v>
                </c:pt>
                <c:pt idx="16464">
                  <c:v>513.70000000000005</c:v>
                </c:pt>
                <c:pt idx="16465">
                  <c:v>484.25</c:v>
                </c:pt>
                <c:pt idx="16466">
                  <c:v>582.55999999999995</c:v>
                </c:pt>
                <c:pt idx="16467">
                  <c:v>510.48</c:v>
                </c:pt>
                <c:pt idx="16468">
                  <c:v>481.2</c:v>
                </c:pt>
                <c:pt idx="16469">
                  <c:v>586.33000000000004</c:v>
                </c:pt>
                <c:pt idx="16470">
                  <c:v>536.54</c:v>
                </c:pt>
                <c:pt idx="16471">
                  <c:v>389.14</c:v>
                </c:pt>
                <c:pt idx="16472">
                  <c:v>445.07</c:v>
                </c:pt>
                <c:pt idx="16473">
                  <c:v>570.77</c:v>
                </c:pt>
                <c:pt idx="16474">
                  <c:v>718.27</c:v>
                </c:pt>
                <c:pt idx="16475">
                  <c:v>736.31</c:v>
                </c:pt>
                <c:pt idx="16476">
                  <c:v>702.22</c:v>
                </c:pt>
                <c:pt idx="16477">
                  <c:v>914.69</c:v>
                </c:pt>
                <c:pt idx="16478">
                  <c:v>820.15</c:v>
                </c:pt>
                <c:pt idx="16479">
                  <c:v>820.18</c:v>
                </c:pt>
                <c:pt idx="16480">
                  <c:v>828.64</c:v>
                </c:pt>
                <c:pt idx="16481">
                  <c:v>786.7</c:v>
                </c:pt>
                <c:pt idx="16482">
                  <c:v>786.86</c:v>
                </c:pt>
                <c:pt idx="16483">
                  <c:v>794.34</c:v>
                </c:pt>
                <c:pt idx="16484">
                  <c:v>824.07</c:v>
                </c:pt>
                <c:pt idx="16485">
                  <c:v>750.47</c:v>
                </c:pt>
                <c:pt idx="16486">
                  <c:v>894.57</c:v>
                </c:pt>
                <c:pt idx="16487">
                  <c:v>927.64</c:v>
                </c:pt>
                <c:pt idx="16488">
                  <c:v>685.13</c:v>
                </c:pt>
                <c:pt idx="16489">
                  <c:v>755.05</c:v>
                </c:pt>
                <c:pt idx="16490">
                  <c:v>679.62</c:v>
                </c:pt>
                <c:pt idx="16491">
                  <c:v>672.68</c:v>
                </c:pt>
                <c:pt idx="16492">
                  <c:v>585.63</c:v>
                </c:pt>
                <c:pt idx="16493">
                  <c:v>621.4</c:v>
                </c:pt>
                <c:pt idx="16494">
                  <c:v>703.09</c:v>
                </c:pt>
                <c:pt idx="16495">
                  <c:v>638.12</c:v>
                </c:pt>
                <c:pt idx="16496">
                  <c:v>553</c:v>
                </c:pt>
                <c:pt idx="16497">
                  <c:v>601.35</c:v>
                </c:pt>
                <c:pt idx="16498">
                  <c:v>668.02</c:v>
                </c:pt>
                <c:pt idx="16499">
                  <c:v>644.98</c:v>
                </c:pt>
                <c:pt idx="16500">
                  <c:v>594.34</c:v>
                </c:pt>
                <c:pt idx="16501">
                  <c:v>360.53</c:v>
                </c:pt>
                <c:pt idx="16502">
                  <c:v>532.87</c:v>
                </c:pt>
                <c:pt idx="16503">
                  <c:v>730.24</c:v>
                </c:pt>
                <c:pt idx="16504">
                  <c:v>424.42</c:v>
                </c:pt>
                <c:pt idx="16505">
                  <c:v>383.83</c:v>
                </c:pt>
                <c:pt idx="16506">
                  <c:v>644.51</c:v>
                </c:pt>
                <c:pt idx="16507">
                  <c:v>548.08000000000004</c:v>
                </c:pt>
                <c:pt idx="16508">
                  <c:v>647.25</c:v>
                </c:pt>
                <c:pt idx="16509">
                  <c:v>688.5</c:v>
                </c:pt>
                <c:pt idx="16510">
                  <c:v>478.38</c:v>
                </c:pt>
                <c:pt idx="16511">
                  <c:v>382.5</c:v>
                </c:pt>
                <c:pt idx="16512">
                  <c:v>527.75</c:v>
                </c:pt>
                <c:pt idx="16513">
                  <c:v>545.46</c:v>
                </c:pt>
                <c:pt idx="16514">
                  <c:v>487.45</c:v>
                </c:pt>
                <c:pt idx="16515">
                  <c:v>516.79999999999995</c:v>
                </c:pt>
                <c:pt idx="16516">
                  <c:v>611.4</c:v>
                </c:pt>
                <c:pt idx="16517">
                  <c:v>812.43</c:v>
                </c:pt>
                <c:pt idx="16518">
                  <c:v>591.51</c:v>
                </c:pt>
                <c:pt idx="16519">
                  <c:v>591.04999999999995</c:v>
                </c:pt>
                <c:pt idx="16520">
                  <c:v>711.09</c:v>
                </c:pt>
                <c:pt idx="16521">
                  <c:v>568.02</c:v>
                </c:pt>
                <c:pt idx="16522">
                  <c:v>683.61</c:v>
                </c:pt>
                <c:pt idx="16523">
                  <c:v>610.53</c:v>
                </c:pt>
                <c:pt idx="16524">
                  <c:v>886.85</c:v>
                </c:pt>
                <c:pt idx="16525">
                  <c:v>925.26</c:v>
                </c:pt>
                <c:pt idx="16526">
                  <c:v>670.65</c:v>
                </c:pt>
                <c:pt idx="16527">
                  <c:v>696.54</c:v>
                </c:pt>
                <c:pt idx="16528">
                  <c:v>388.95</c:v>
                </c:pt>
                <c:pt idx="16529">
                  <c:v>434.6</c:v>
                </c:pt>
                <c:pt idx="16530">
                  <c:v>527.01</c:v>
                </c:pt>
                <c:pt idx="16531">
                  <c:v>343.41</c:v>
                </c:pt>
                <c:pt idx="16532">
                  <c:v>483.97</c:v>
                </c:pt>
                <c:pt idx="16533">
                  <c:v>447.95</c:v>
                </c:pt>
                <c:pt idx="16534">
                  <c:v>454.16</c:v>
                </c:pt>
                <c:pt idx="16535">
                  <c:v>505.34</c:v>
                </c:pt>
                <c:pt idx="16536">
                  <c:v>461.35</c:v>
                </c:pt>
                <c:pt idx="16537">
                  <c:v>473.21</c:v>
                </c:pt>
                <c:pt idx="16538">
                  <c:v>517.34</c:v>
                </c:pt>
                <c:pt idx="16539">
                  <c:v>555.99</c:v>
                </c:pt>
                <c:pt idx="16540">
                  <c:v>567.76</c:v>
                </c:pt>
                <c:pt idx="16541">
                  <c:v>590.16</c:v>
                </c:pt>
                <c:pt idx="16542">
                  <c:v>625.34</c:v>
                </c:pt>
                <c:pt idx="16543">
                  <c:v>662.64</c:v>
                </c:pt>
                <c:pt idx="16544">
                  <c:v>663.33</c:v>
                </c:pt>
                <c:pt idx="16545">
                  <c:v>680.35</c:v>
                </c:pt>
                <c:pt idx="16546">
                  <c:v>926.63</c:v>
                </c:pt>
                <c:pt idx="16547">
                  <c:v>154.01</c:v>
                </c:pt>
                <c:pt idx="16548">
                  <c:v>197.2</c:v>
                </c:pt>
                <c:pt idx="16549">
                  <c:v>29.61</c:v>
                </c:pt>
                <c:pt idx="16550">
                  <c:v>48.8</c:v>
                </c:pt>
                <c:pt idx="16551">
                  <c:v>38.659999999999997</c:v>
                </c:pt>
                <c:pt idx="16552">
                  <c:v>2.92</c:v>
                </c:pt>
                <c:pt idx="16553">
                  <c:v>9.11</c:v>
                </c:pt>
                <c:pt idx="16554">
                  <c:v>17.37</c:v>
                </c:pt>
                <c:pt idx="16555">
                  <c:v>22.97</c:v>
                </c:pt>
                <c:pt idx="16556">
                  <c:v>35.36</c:v>
                </c:pt>
                <c:pt idx="16557">
                  <c:v>44.8</c:v>
                </c:pt>
                <c:pt idx="16558">
                  <c:v>61.11</c:v>
                </c:pt>
                <c:pt idx="16559">
                  <c:v>26.96</c:v>
                </c:pt>
                <c:pt idx="16560">
                  <c:v>34.83</c:v>
                </c:pt>
                <c:pt idx="16561">
                  <c:v>28.31</c:v>
                </c:pt>
                <c:pt idx="16562">
                  <c:v>78.260000000000005</c:v>
                </c:pt>
                <c:pt idx="16563">
                  <c:v>51.03</c:v>
                </c:pt>
                <c:pt idx="16564">
                  <c:v>66.88</c:v>
                </c:pt>
                <c:pt idx="16565">
                  <c:v>61.4</c:v>
                </c:pt>
                <c:pt idx="16566">
                  <c:v>67.11</c:v>
                </c:pt>
                <c:pt idx="16567">
                  <c:v>115.37</c:v>
                </c:pt>
                <c:pt idx="16568">
                  <c:v>63.6</c:v>
                </c:pt>
                <c:pt idx="16569">
                  <c:v>65.319999999999993</c:v>
                </c:pt>
                <c:pt idx="16570">
                  <c:v>60.28</c:v>
                </c:pt>
                <c:pt idx="16571">
                  <c:v>84.61</c:v>
                </c:pt>
                <c:pt idx="16572">
                  <c:v>77.099999999999994</c:v>
                </c:pt>
                <c:pt idx="16573">
                  <c:v>97.16</c:v>
                </c:pt>
                <c:pt idx="16574">
                  <c:v>107.01</c:v>
                </c:pt>
                <c:pt idx="16575">
                  <c:v>128.13</c:v>
                </c:pt>
                <c:pt idx="16576">
                  <c:v>141.91</c:v>
                </c:pt>
                <c:pt idx="16577">
                  <c:v>110.53</c:v>
                </c:pt>
                <c:pt idx="16578">
                  <c:v>71.36</c:v>
                </c:pt>
                <c:pt idx="16579">
                  <c:v>90.58</c:v>
                </c:pt>
                <c:pt idx="16580">
                  <c:v>119.12</c:v>
                </c:pt>
                <c:pt idx="16581">
                  <c:v>108.79</c:v>
                </c:pt>
                <c:pt idx="16582">
                  <c:v>124.45</c:v>
                </c:pt>
                <c:pt idx="16583">
                  <c:v>118.13</c:v>
                </c:pt>
                <c:pt idx="16584">
                  <c:v>151.30000000000001</c:v>
                </c:pt>
                <c:pt idx="16585">
                  <c:v>119.55</c:v>
                </c:pt>
                <c:pt idx="16586">
                  <c:v>133</c:v>
                </c:pt>
                <c:pt idx="16587">
                  <c:v>109.01</c:v>
                </c:pt>
                <c:pt idx="16588">
                  <c:v>118.83</c:v>
                </c:pt>
                <c:pt idx="16589">
                  <c:v>125.41</c:v>
                </c:pt>
                <c:pt idx="16590">
                  <c:v>130.02000000000001</c:v>
                </c:pt>
                <c:pt idx="16591">
                  <c:v>223.2</c:v>
                </c:pt>
                <c:pt idx="16592">
                  <c:v>164.12</c:v>
                </c:pt>
                <c:pt idx="16593">
                  <c:v>156.28</c:v>
                </c:pt>
                <c:pt idx="16594">
                  <c:v>208.65</c:v>
                </c:pt>
                <c:pt idx="16595">
                  <c:v>188.9</c:v>
                </c:pt>
                <c:pt idx="16596">
                  <c:v>184.24</c:v>
                </c:pt>
                <c:pt idx="16597">
                  <c:v>170.1</c:v>
                </c:pt>
                <c:pt idx="16598">
                  <c:v>178.47</c:v>
                </c:pt>
                <c:pt idx="16599">
                  <c:v>224.59</c:v>
                </c:pt>
                <c:pt idx="16600">
                  <c:v>173.74</c:v>
                </c:pt>
                <c:pt idx="16601">
                  <c:v>184.47</c:v>
                </c:pt>
                <c:pt idx="16602">
                  <c:v>161.22999999999999</c:v>
                </c:pt>
                <c:pt idx="16603">
                  <c:v>164.91</c:v>
                </c:pt>
                <c:pt idx="16604">
                  <c:v>133.25</c:v>
                </c:pt>
                <c:pt idx="16605">
                  <c:v>144.19</c:v>
                </c:pt>
                <c:pt idx="16606">
                  <c:v>138.88999999999999</c:v>
                </c:pt>
                <c:pt idx="16607">
                  <c:v>168.76</c:v>
                </c:pt>
                <c:pt idx="16608">
                  <c:v>136.38999999999999</c:v>
                </c:pt>
                <c:pt idx="16609">
                  <c:v>151.22</c:v>
                </c:pt>
                <c:pt idx="16610">
                  <c:v>151.31</c:v>
                </c:pt>
                <c:pt idx="16611">
                  <c:v>210.42</c:v>
                </c:pt>
                <c:pt idx="16612">
                  <c:v>202.24</c:v>
                </c:pt>
                <c:pt idx="16613">
                  <c:v>285.08</c:v>
                </c:pt>
                <c:pt idx="16614">
                  <c:v>236.17</c:v>
                </c:pt>
                <c:pt idx="16615">
                  <c:v>161.88999999999999</c:v>
                </c:pt>
                <c:pt idx="16616">
                  <c:v>92.72</c:v>
                </c:pt>
                <c:pt idx="16617">
                  <c:v>234.91</c:v>
                </c:pt>
                <c:pt idx="16618">
                  <c:v>481.08</c:v>
                </c:pt>
                <c:pt idx="16619">
                  <c:v>312.08999999999997</c:v>
                </c:pt>
                <c:pt idx="16620">
                  <c:v>249.48</c:v>
                </c:pt>
                <c:pt idx="16621">
                  <c:v>69.239999999999995</c:v>
                </c:pt>
                <c:pt idx="16622">
                  <c:v>154.27000000000001</c:v>
                </c:pt>
                <c:pt idx="16623">
                  <c:v>161.97</c:v>
                </c:pt>
                <c:pt idx="16624">
                  <c:v>122.12</c:v>
                </c:pt>
                <c:pt idx="16625">
                  <c:v>201.5</c:v>
                </c:pt>
                <c:pt idx="16626">
                  <c:v>161.68</c:v>
                </c:pt>
                <c:pt idx="16627">
                  <c:v>163.77000000000001</c:v>
                </c:pt>
                <c:pt idx="16628">
                  <c:v>213.87</c:v>
                </c:pt>
                <c:pt idx="16629">
                  <c:v>260.77</c:v>
                </c:pt>
                <c:pt idx="16630">
                  <c:v>233.05</c:v>
                </c:pt>
                <c:pt idx="16631">
                  <c:v>363.08</c:v>
                </c:pt>
                <c:pt idx="16632">
                  <c:v>385.68</c:v>
                </c:pt>
                <c:pt idx="16633">
                  <c:v>389.03</c:v>
                </c:pt>
                <c:pt idx="16634">
                  <c:v>414</c:v>
                </c:pt>
                <c:pt idx="16635">
                  <c:v>438.62</c:v>
                </c:pt>
                <c:pt idx="16636">
                  <c:v>448.51</c:v>
                </c:pt>
                <c:pt idx="16637">
                  <c:v>382.82</c:v>
                </c:pt>
                <c:pt idx="16638">
                  <c:v>317.02999999999997</c:v>
                </c:pt>
                <c:pt idx="16639">
                  <c:v>454.89</c:v>
                </c:pt>
                <c:pt idx="16640">
                  <c:v>352.19</c:v>
                </c:pt>
                <c:pt idx="16641">
                  <c:v>215.01</c:v>
                </c:pt>
                <c:pt idx="16642">
                  <c:v>130.80000000000001</c:v>
                </c:pt>
                <c:pt idx="16643">
                  <c:v>114.09</c:v>
                </c:pt>
                <c:pt idx="16644">
                  <c:v>116.57</c:v>
                </c:pt>
                <c:pt idx="16645">
                  <c:v>94.61</c:v>
                </c:pt>
                <c:pt idx="16646">
                  <c:v>108.81</c:v>
                </c:pt>
                <c:pt idx="16647">
                  <c:v>77.069999999999993</c:v>
                </c:pt>
                <c:pt idx="16648">
                  <c:v>81.81</c:v>
                </c:pt>
                <c:pt idx="16649">
                  <c:v>68.53</c:v>
                </c:pt>
                <c:pt idx="16650">
                  <c:v>57.84</c:v>
                </c:pt>
                <c:pt idx="16651">
                  <c:v>74.22</c:v>
                </c:pt>
                <c:pt idx="16652">
                  <c:v>97.06</c:v>
                </c:pt>
                <c:pt idx="16653">
                  <c:v>109.17</c:v>
                </c:pt>
                <c:pt idx="16654">
                  <c:v>102.42</c:v>
                </c:pt>
                <c:pt idx="16655">
                  <c:v>168.49</c:v>
                </c:pt>
                <c:pt idx="16656">
                  <c:v>158.91</c:v>
                </c:pt>
                <c:pt idx="16657">
                  <c:v>172.03</c:v>
                </c:pt>
                <c:pt idx="16658">
                  <c:v>153.27000000000001</c:v>
                </c:pt>
                <c:pt idx="16659">
                  <c:v>130.35</c:v>
                </c:pt>
                <c:pt idx="16660">
                  <c:v>592.34</c:v>
                </c:pt>
                <c:pt idx="16661">
                  <c:v>341.58</c:v>
                </c:pt>
                <c:pt idx="16662">
                  <c:v>208.75</c:v>
                </c:pt>
                <c:pt idx="16663">
                  <c:v>295.62</c:v>
                </c:pt>
                <c:pt idx="16664">
                  <c:v>189.03</c:v>
                </c:pt>
                <c:pt idx="16665">
                  <c:v>277.45</c:v>
                </c:pt>
                <c:pt idx="16666">
                  <c:v>208.71</c:v>
                </c:pt>
                <c:pt idx="16667">
                  <c:v>210.19</c:v>
                </c:pt>
                <c:pt idx="16668">
                  <c:v>260.89999999999998</c:v>
                </c:pt>
                <c:pt idx="16669">
                  <c:v>310.94</c:v>
                </c:pt>
                <c:pt idx="16670">
                  <c:v>281.77999999999997</c:v>
                </c:pt>
                <c:pt idx="16671">
                  <c:v>262.82</c:v>
                </c:pt>
                <c:pt idx="16672">
                  <c:v>255.52</c:v>
                </c:pt>
                <c:pt idx="16673">
                  <c:v>245.29</c:v>
                </c:pt>
                <c:pt idx="16674">
                  <c:v>248.88</c:v>
                </c:pt>
                <c:pt idx="16675">
                  <c:v>264.79000000000002</c:v>
                </c:pt>
                <c:pt idx="16676">
                  <c:v>304.58</c:v>
                </c:pt>
                <c:pt idx="16677">
                  <c:v>297.10000000000002</c:v>
                </c:pt>
                <c:pt idx="16678">
                  <c:v>299.99</c:v>
                </c:pt>
                <c:pt idx="16679">
                  <c:v>364.41</c:v>
                </c:pt>
                <c:pt idx="16680">
                  <c:v>296.24</c:v>
                </c:pt>
                <c:pt idx="16681">
                  <c:v>289.54000000000002</c:v>
                </c:pt>
                <c:pt idx="16682">
                  <c:v>316.88</c:v>
                </c:pt>
                <c:pt idx="16683">
                  <c:v>342.74</c:v>
                </c:pt>
                <c:pt idx="16684">
                  <c:v>342.42</c:v>
                </c:pt>
                <c:pt idx="16685">
                  <c:v>357.89</c:v>
                </c:pt>
                <c:pt idx="16686">
                  <c:v>359.2</c:v>
                </c:pt>
                <c:pt idx="16687">
                  <c:v>328.7</c:v>
                </c:pt>
                <c:pt idx="16688">
                  <c:v>365.75</c:v>
                </c:pt>
                <c:pt idx="16689">
                  <c:v>373.4</c:v>
                </c:pt>
                <c:pt idx="16690">
                  <c:v>340.83</c:v>
                </c:pt>
                <c:pt idx="16691">
                  <c:v>367.41</c:v>
                </c:pt>
                <c:pt idx="16692">
                  <c:v>352.28</c:v>
                </c:pt>
                <c:pt idx="16693">
                  <c:v>316.62</c:v>
                </c:pt>
                <c:pt idx="16694">
                  <c:v>340.17</c:v>
                </c:pt>
                <c:pt idx="16695">
                  <c:v>358.25</c:v>
                </c:pt>
                <c:pt idx="16696">
                  <c:v>385.08</c:v>
                </c:pt>
                <c:pt idx="16697">
                  <c:v>369.14</c:v>
                </c:pt>
                <c:pt idx="16698">
                  <c:v>406.38</c:v>
                </c:pt>
                <c:pt idx="16699">
                  <c:v>272.48</c:v>
                </c:pt>
                <c:pt idx="16700">
                  <c:v>326.17</c:v>
                </c:pt>
                <c:pt idx="16701">
                  <c:v>408.3</c:v>
                </c:pt>
                <c:pt idx="16702">
                  <c:v>395.78</c:v>
                </c:pt>
                <c:pt idx="16703">
                  <c:v>343.01</c:v>
                </c:pt>
                <c:pt idx="16704">
                  <c:v>199.65</c:v>
                </c:pt>
                <c:pt idx="16705">
                  <c:v>252.38</c:v>
                </c:pt>
                <c:pt idx="16706">
                  <c:v>338.28</c:v>
                </c:pt>
                <c:pt idx="16707">
                  <c:v>341.82</c:v>
                </c:pt>
                <c:pt idx="16708">
                  <c:v>360.62</c:v>
                </c:pt>
                <c:pt idx="16709">
                  <c:v>434.52</c:v>
                </c:pt>
                <c:pt idx="16710">
                  <c:v>376.5</c:v>
                </c:pt>
                <c:pt idx="16711">
                  <c:v>491.65</c:v>
                </c:pt>
                <c:pt idx="16712">
                  <c:v>485.68</c:v>
                </c:pt>
                <c:pt idx="16713">
                  <c:v>538.57000000000005</c:v>
                </c:pt>
                <c:pt idx="16714">
                  <c:v>465.34</c:v>
                </c:pt>
                <c:pt idx="16715">
                  <c:v>430.88</c:v>
                </c:pt>
                <c:pt idx="16716">
                  <c:v>516.34</c:v>
                </c:pt>
                <c:pt idx="16717">
                  <c:v>391.6</c:v>
                </c:pt>
                <c:pt idx="16718">
                  <c:v>203.05</c:v>
                </c:pt>
                <c:pt idx="16719">
                  <c:v>281.02999999999997</c:v>
                </c:pt>
                <c:pt idx="16720">
                  <c:v>299.23</c:v>
                </c:pt>
                <c:pt idx="16721">
                  <c:v>334.66</c:v>
                </c:pt>
                <c:pt idx="16722">
                  <c:v>325.08999999999997</c:v>
                </c:pt>
                <c:pt idx="16723">
                  <c:v>289.89</c:v>
                </c:pt>
                <c:pt idx="16724">
                  <c:v>296.04000000000002</c:v>
                </c:pt>
                <c:pt idx="16725">
                  <c:v>296.69</c:v>
                </c:pt>
                <c:pt idx="16726">
                  <c:v>279.11</c:v>
                </c:pt>
                <c:pt idx="16727">
                  <c:v>276.26</c:v>
                </c:pt>
                <c:pt idx="16728">
                  <c:v>262.35000000000002</c:v>
                </c:pt>
                <c:pt idx="16729">
                  <c:v>304.41000000000003</c:v>
                </c:pt>
                <c:pt idx="16730">
                  <c:v>277.36</c:v>
                </c:pt>
                <c:pt idx="16731">
                  <c:v>193.45</c:v>
                </c:pt>
                <c:pt idx="16732">
                  <c:v>171.03</c:v>
                </c:pt>
                <c:pt idx="16733">
                  <c:v>158.97</c:v>
                </c:pt>
                <c:pt idx="16734">
                  <c:v>185.5</c:v>
                </c:pt>
                <c:pt idx="16735">
                  <c:v>161.19999999999999</c:v>
                </c:pt>
                <c:pt idx="16736">
                  <c:v>192.82</c:v>
                </c:pt>
                <c:pt idx="16737">
                  <c:v>263.58999999999997</c:v>
                </c:pt>
                <c:pt idx="16738">
                  <c:v>249.42</c:v>
                </c:pt>
                <c:pt idx="16739">
                  <c:v>263.86</c:v>
                </c:pt>
                <c:pt idx="16740">
                  <c:v>207.51</c:v>
                </c:pt>
                <c:pt idx="16741">
                  <c:v>190.75</c:v>
                </c:pt>
                <c:pt idx="16742">
                  <c:v>219.06</c:v>
                </c:pt>
                <c:pt idx="16743">
                  <c:v>197.8</c:v>
                </c:pt>
                <c:pt idx="16744">
                  <c:v>205.07</c:v>
                </c:pt>
                <c:pt idx="16745">
                  <c:v>186.96</c:v>
                </c:pt>
                <c:pt idx="16746">
                  <c:v>195.82</c:v>
                </c:pt>
                <c:pt idx="16747">
                  <c:v>214.72</c:v>
                </c:pt>
                <c:pt idx="16748">
                  <c:v>145.35</c:v>
                </c:pt>
                <c:pt idx="16749">
                  <c:v>151.22999999999999</c:v>
                </c:pt>
                <c:pt idx="16750">
                  <c:v>200.46</c:v>
                </c:pt>
                <c:pt idx="16751">
                  <c:v>227.28</c:v>
                </c:pt>
                <c:pt idx="16752">
                  <c:v>137.36000000000001</c:v>
                </c:pt>
                <c:pt idx="16753">
                  <c:v>151.13999999999999</c:v>
                </c:pt>
                <c:pt idx="16754">
                  <c:v>185.2</c:v>
                </c:pt>
                <c:pt idx="16755">
                  <c:v>173.69</c:v>
                </c:pt>
                <c:pt idx="16756">
                  <c:v>135.47</c:v>
                </c:pt>
                <c:pt idx="16757">
                  <c:v>122.23</c:v>
                </c:pt>
                <c:pt idx="16758">
                  <c:v>175.13</c:v>
                </c:pt>
                <c:pt idx="16759">
                  <c:v>143.68</c:v>
                </c:pt>
                <c:pt idx="16760">
                  <c:v>198.45</c:v>
                </c:pt>
                <c:pt idx="16761">
                  <c:v>150.44999999999999</c:v>
                </c:pt>
                <c:pt idx="16762">
                  <c:v>130.13</c:v>
                </c:pt>
                <c:pt idx="16763">
                  <c:v>91.12</c:v>
                </c:pt>
                <c:pt idx="16764">
                  <c:v>160.44999999999999</c:v>
                </c:pt>
                <c:pt idx="16765">
                  <c:v>328.21</c:v>
                </c:pt>
                <c:pt idx="16766">
                  <c:v>199.74</c:v>
                </c:pt>
                <c:pt idx="16767">
                  <c:v>402.93</c:v>
                </c:pt>
                <c:pt idx="16768">
                  <c:v>314.42</c:v>
                </c:pt>
                <c:pt idx="16769">
                  <c:v>271.25</c:v>
                </c:pt>
                <c:pt idx="16770">
                  <c:v>190.9</c:v>
                </c:pt>
                <c:pt idx="16771">
                  <c:v>290.31</c:v>
                </c:pt>
                <c:pt idx="16772">
                  <c:v>340.42</c:v>
                </c:pt>
                <c:pt idx="16773">
                  <c:v>234.7</c:v>
                </c:pt>
                <c:pt idx="16774">
                  <c:v>222.23</c:v>
                </c:pt>
                <c:pt idx="16775">
                  <c:v>188.07</c:v>
                </c:pt>
                <c:pt idx="16776">
                  <c:v>222.76</c:v>
                </c:pt>
                <c:pt idx="16777">
                  <c:v>262.66000000000003</c:v>
                </c:pt>
                <c:pt idx="16778">
                  <c:v>289.20999999999998</c:v>
                </c:pt>
                <c:pt idx="16779">
                  <c:v>312.69</c:v>
                </c:pt>
                <c:pt idx="16780">
                  <c:v>280.31</c:v>
                </c:pt>
                <c:pt idx="16781">
                  <c:v>242.88</c:v>
                </c:pt>
                <c:pt idx="16782">
                  <c:v>288.7</c:v>
                </c:pt>
                <c:pt idx="16783">
                  <c:v>272.01</c:v>
                </c:pt>
                <c:pt idx="16784">
                  <c:v>243.49</c:v>
                </c:pt>
                <c:pt idx="16785">
                  <c:v>323.66000000000003</c:v>
                </c:pt>
                <c:pt idx="16786">
                  <c:v>281.31</c:v>
                </c:pt>
                <c:pt idx="16787">
                  <c:v>276.18</c:v>
                </c:pt>
                <c:pt idx="16788">
                  <c:v>266.86</c:v>
                </c:pt>
                <c:pt idx="16789">
                  <c:v>205.48</c:v>
                </c:pt>
                <c:pt idx="16790">
                  <c:v>165.92</c:v>
                </c:pt>
                <c:pt idx="16791">
                  <c:v>277.64999999999998</c:v>
                </c:pt>
                <c:pt idx="16792">
                  <c:v>308.92</c:v>
                </c:pt>
                <c:pt idx="16793">
                  <c:v>269.69</c:v>
                </c:pt>
                <c:pt idx="16794">
                  <c:v>374.65</c:v>
                </c:pt>
                <c:pt idx="16795">
                  <c:v>410.56</c:v>
                </c:pt>
                <c:pt idx="16796">
                  <c:v>267.72000000000003</c:v>
                </c:pt>
                <c:pt idx="16797">
                  <c:v>253.51</c:v>
                </c:pt>
                <c:pt idx="16798">
                  <c:v>168.57</c:v>
                </c:pt>
                <c:pt idx="16799">
                  <c:v>356.31</c:v>
                </c:pt>
                <c:pt idx="16800">
                  <c:v>330.46</c:v>
                </c:pt>
                <c:pt idx="16801">
                  <c:v>376.15</c:v>
                </c:pt>
                <c:pt idx="16802">
                  <c:v>303.92</c:v>
                </c:pt>
                <c:pt idx="16803">
                  <c:v>475.76</c:v>
                </c:pt>
                <c:pt idx="16804">
                  <c:v>427.76</c:v>
                </c:pt>
                <c:pt idx="16805">
                  <c:v>449.1</c:v>
                </c:pt>
                <c:pt idx="16806">
                  <c:v>392.98</c:v>
                </c:pt>
                <c:pt idx="16807">
                  <c:v>396.01</c:v>
                </c:pt>
                <c:pt idx="16808">
                  <c:v>456.38</c:v>
                </c:pt>
                <c:pt idx="16809">
                  <c:v>546.4</c:v>
                </c:pt>
                <c:pt idx="16810">
                  <c:v>541.79999999999995</c:v>
                </c:pt>
                <c:pt idx="16811">
                  <c:v>451.72</c:v>
                </c:pt>
                <c:pt idx="16812">
                  <c:v>448.96</c:v>
                </c:pt>
                <c:pt idx="16813">
                  <c:v>491.79</c:v>
                </c:pt>
                <c:pt idx="16814">
                  <c:v>435.77</c:v>
                </c:pt>
                <c:pt idx="16815">
                  <c:v>469.83</c:v>
                </c:pt>
                <c:pt idx="16816">
                  <c:v>395.9</c:v>
                </c:pt>
                <c:pt idx="16817">
                  <c:v>259.67</c:v>
                </c:pt>
                <c:pt idx="16818">
                  <c:v>298.85000000000002</c:v>
                </c:pt>
                <c:pt idx="16819">
                  <c:v>279.25</c:v>
                </c:pt>
                <c:pt idx="16820">
                  <c:v>351.09</c:v>
                </c:pt>
                <c:pt idx="16821">
                  <c:v>296.68</c:v>
                </c:pt>
                <c:pt idx="16822">
                  <c:v>204.96</c:v>
                </c:pt>
                <c:pt idx="16823">
                  <c:v>186.5</c:v>
                </c:pt>
                <c:pt idx="16824">
                  <c:v>167.79</c:v>
                </c:pt>
                <c:pt idx="16825">
                  <c:v>334.52</c:v>
                </c:pt>
                <c:pt idx="16826">
                  <c:v>297.08999999999997</c:v>
                </c:pt>
                <c:pt idx="16827">
                  <c:v>183.27</c:v>
                </c:pt>
                <c:pt idx="16828">
                  <c:v>176.81</c:v>
                </c:pt>
                <c:pt idx="16829">
                  <c:v>108.7</c:v>
                </c:pt>
                <c:pt idx="16830">
                  <c:v>190.31</c:v>
                </c:pt>
                <c:pt idx="16831">
                  <c:v>221.89</c:v>
                </c:pt>
                <c:pt idx="16832">
                  <c:v>213.25</c:v>
                </c:pt>
                <c:pt idx="16833">
                  <c:v>170.31</c:v>
                </c:pt>
                <c:pt idx="16834">
                  <c:v>180.91</c:v>
                </c:pt>
                <c:pt idx="16835">
                  <c:v>167.36</c:v>
                </c:pt>
                <c:pt idx="16836">
                  <c:v>216.73</c:v>
                </c:pt>
                <c:pt idx="16837">
                  <c:v>251.89</c:v>
                </c:pt>
                <c:pt idx="16838">
                  <c:v>125.56</c:v>
                </c:pt>
                <c:pt idx="16839">
                  <c:v>212.68</c:v>
                </c:pt>
                <c:pt idx="16840">
                  <c:v>267.3</c:v>
                </c:pt>
                <c:pt idx="16841">
                  <c:v>124.97</c:v>
                </c:pt>
                <c:pt idx="16842">
                  <c:v>138.78</c:v>
                </c:pt>
                <c:pt idx="16843">
                  <c:v>128.41</c:v>
                </c:pt>
                <c:pt idx="16844">
                  <c:v>145.30000000000001</c:v>
                </c:pt>
                <c:pt idx="16845">
                  <c:v>211.52</c:v>
                </c:pt>
                <c:pt idx="16846">
                  <c:v>267.99</c:v>
                </c:pt>
                <c:pt idx="16847">
                  <c:v>276.3</c:v>
                </c:pt>
                <c:pt idx="16848">
                  <c:v>275.64999999999998</c:v>
                </c:pt>
                <c:pt idx="16849">
                  <c:v>432.46</c:v>
                </c:pt>
                <c:pt idx="16850">
                  <c:v>457.46</c:v>
                </c:pt>
                <c:pt idx="16851">
                  <c:v>311.38</c:v>
                </c:pt>
                <c:pt idx="16852">
                  <c:v>132.11000000000001</c:v>
                </c:pt>
                <c:pt idx="16853">
                  <c:v>444.31</c:v>
                </c:pt>
                <c:pt idx="16854">
                  <c:v>632.22</c:v>
                </c:pt>
                <c:pt idx="16855">
                  <c:v>584.5</c:v>
                </c:pt>
                <c:pt idx="16856">
                  <c:v>506.11</c:v>
                </c:pt>
                <c:pt idx="16857">
                  <c:v>438.87</c:v>
                </c:pt>
                <c:pt idx="16858">
                  <c:v>493.55</c:v>
                </c:pt>
                <c:pt idx="16859">
                  <c:v>510.14</c:v>
                </c:pt>
                <c:pt idx="16860">
                  <c:v>604.5</c:v>
                </c:pt>
                <c:pt idx="16861">
                  <c:v>452.57</c:v>
                </c:pt>
                <c:pt idx="16862">
                  <c:v>472.06</c:v>
                </c:pt>
                <c:pt idx="16863">
                  <c:v>373.08</c:v>
                </c:pt>
                <c:pt idx="16864">
                  <c:v>451.38</c:v>
                </c:pt>
                <c:pt idx="16865">
                  <c:v>338.24</c:v>
                </c:pt>
                <c:pt idx="16866">
                  <c:v>416.53</c:v>
                </c:pt>
                <c:pt idx="16867">
                  <c:v>492.43</c:v>
                </c:pt>
                <c:pt idx="16868">
                  <c:v>453.63</c:v>
                </c:pt>
                <c:pt idx="16869">
                  <c:v>515.55999999999995</c:v>
                </c:pt>
                <c:pt idx="16870">
                  <c:v>648.24</c:v>
                </c:pt>
                <c:pt idx="16871">
                  <c:v>487.95</c:v>
                </c:pt>
                <c:pt idx="16872">
                  <c:v>406.47</c:v>
                </c:pt>
                <c:pt idx="16873">
                  <c:v>321.93</c:v>
                </c:pt>
                <c:pt idx="16874">
                  <c:v>375.29</c:v>
                </c:pt>
                <c:pt idx="16875">
                  <c:v>457.93</c:v>
                </c:pt>
                <c:pt idx="16876">
                  <c:v>597.42999999999995</c:v>
                </c:pt>
                <c:pt idx="16877">
                  <c:v>583.70000000000005</c:v>
                </c:pt>
                <c:pt idx="16878">
                  <c:v>484.57</c:v>
                </c:pt>
                <c:pt idx="16879">
                  <c:v>512.08000000000004</c:v>
                </c:pt>
                <c:pt idx="16880">
                  <c:v>456.25</c:v>
                </c:pt>
                <c:pt idx="16881">
                  <c:v>387.29</c:v>
                </c:pt>
                <c:pt idx="16882">
                  <c:v>495.67</c:v>
                </c:pt>
                <c:pt idx="16883">
                  <c:v>531.67999999999995</c:v>
                </c:pt>
                <c:pt idx="16884">
                  <c:v>483.62</c:v>
                </c:pt>
                <c:pt idx="16885">
                  <c:v>429.89</c:v>
                </c:pt>
                <c:pt idx="16886">
                  <c:v>425.86</c:v>
                </c:pt>
                <c:pt idx="16887">
                  <c:v>415.89</c:v>
                </c:pt>
                <c:pt idx="16888">
                  <c:v>406.53</c:v>
                </c:pt>
                <c:pt idx="16889">
                  <c:v>491.9</c:v>
                </c:pt>
                <c:pt idx="16890">
                  <c:v>623.52</c:v>
                </c:pt>
                <c:pt idx="16891">
                  <c:v>524.12</c:v>
                </c:pt>
                <c:pt idx="16892">
                  <c:v>459.8</c:v>
                </c:pt>
                <c:pt idx="16893">
                  <c:v>343.37</c:v>
                </c:pt>
                <c:pt idx="16894">
                  <c:v>312.33999999999997</c:v>
                </c:pt>
                <c:pt idx="16895">
                  <c:v>470</c:v>
                </c:pt>
                <c:pt idx="16896">
                  <c:v>391.35</c:v>
                </c:pt>
                <c:pt idx="16897">
                  <c:v>229.49</c:v>
                </c:pt>
                <c:pt idx="16898">
                  <c:v>260.73</c:v>
                </c:pt>
                <c:pt idx="16899">
                  <c:v>216.95</c:v>
                </c:pt>
                <c:pt idx="16900">
                  <c:v>177.94</c:v>
                </c:pt>
                <c:pt idx="16901">
                  <c:v>172.89</c:v>
                </c:pt>
                <c:pt idx="16902">
                  <c:v>225.06</c:v>
                </c:pt>
                <c:pt idx="16903">
                  <c:v>248.71</c:v>
                </c:pt>
                <c:pt idx="16904">
                  <c:v>269.81</c:v>
                </c:pt>
                <c:pt idx="16905">
                  <c:v>263.31</c:v>
                </c:pt>
                <c:pt idx="16906">
                  <c:v>359.71</c:v>
                </c:pt>
                <c:pt idx="16907">
                  <c:v>425.7</c:v>
                </c:pt>
                <c:pt idx="16908">
                  <c:v>590.70000000000005</c:v>
                </c:pt>
                <c:pt idx="16909">
                  <c:v>485.95</c:v>
                </c:pt>
                <c:pt idx="16910">
                  <c:v>390.89</c:v>
                </c:pt>
                <c:pt idx="16911">
                  <c:v>467.08</c:v>
                </c:pt>
                <c:pt idx="16912">
                  <c:v>448.61</c:v>
                </c:pt>
                <c:pt idx="16913">
                  <c:v>480.79</c:v>
                </c:pt>
                <c:pt idx="16914">
                  <c:v>414.63</c:v>
                </c:pt>
                <c:pt idx="16915">
                  <c:v>582.79999999999995</c:v>
                </c:pt>
                <c:pt idx="16916">
                  <c:v>450.02</c:v>
                </c:pt>
                <c:pt idx="16917">
                  <c:v>391.1</c:v>
                </c:pt>
                <c:pt idx="16918">
                  <c:v>364.32</c:v>
                </c:pt>
                <c:pt idx="16919">
                  <c:v>330.24</c:v>
                </c:pt>
                <c:pt idx="16920">
                  <c:v>378.28</c:v>
                </c:pt>
                <c:pt idx="16921">
                  <c:v>305.57</c:v>
                </c:pt>
                <c:pt idx="16922">
                  <c:v>222.49</c:v>
                </c:pt>
                <c:pt idx="16923">
                  <c:v>311.43</c:v>
                </c:pt>
                <c:pt idx="16924">
                  <c:v>362.27</c:v>
                </c:pt>
                <c:pt idx="16925">
                  <c:v>276.72000000000003</c:v>
                </c:pt>
                <c:pt idx="16926">
                  <c:v>278.75</c:v>
                </c:pt>
                <c:pt idx="16927">
                  <c:v>434.25</c:v>
                </c:pt>
                <c:pt idx="16928">
                  <c:v>372.41</c:v>
                </c:pt>
                <c:pt idx="16929">
                  <c:v>439.02</c:v>
                </c:pt>
                <c:pt idx="16930">
                  <c:v>578.53</c:v>
                </c:pt>
                <c:pt idx="16931">
                  <c:v>510.9</c:v>
                </c:pt>
                <c:pt idx="16932">
                  <c:v>478.41</c:v>
                </c:pt>
                <c:pt idx="16933">
                  <c:v>588.01</c:v>
                </c:pt>
                <c:pt idx="16934">
                  <c:v>404.97</c:v>
                </c:pt>
                <c:pt idx="16935">
                  <c:v>544.74</c:v>
                </c:pt>
                <c:pt idx="16936">
                  <c:v>661.37</c:v>
                </c:pt>
                <c:pt idx="16937">
                  <c:v>425.04</c:v>
                </c:pt>
                <c:pt idx="16938">
                  <c:v>503.88</c:v>
                </c:pt>
                <c:pt idx="16939">
                  <c:v>401.07</c:v>
                </c:pt>
                <c:pt idx="16940">
                  <c:v>283.14</c:v>
                </c:pt>
                <c:pt idx="16941">
                  <c:v>191.53</c:v>
                </c:pt>
                <c:pt idx="16942">
                  <c:v>148.05000000000001</c:v>
                </c:pt>
                <c:pt idx="16943">
                  <c:v>198.96</c:v>
                </c:pt>
                <c:pt idx="16944">
                  <c:v>168.65</c:v>
                </c:pt>
                <c:pt idx="16945">
                  <c:v>223.32</c:v>
                </c:pt>
                <c:pt idx="16946">
                  <c:v>273.23</c:v>
                </c:pt>
                <c:pt idx="16947">
                  <c:v>349.21</c:v>
                </c:pt>
                <c:pt idx="16948">
                  <c:v>283.45999999999998</c:v>
                </c:pt>
                <c:pt idx="16949">
                  <c:v>256.92</c:v>
                </c:pt>
                <c:pt idx="16950">
                  <c:v>261.83</c:v>
                </c:pt>
                <c:pt idx="16951">
                  <c:v>237.28</c:v>
                </c:pt>
                <c:pt idx="16952">
                  <c:v>146.63999999999999</c:v>
                </c:pt>
                <c:pt idx="16953">
                  <c:v>177.93</c:v>
                </c:pt>
                <c:pt idx="16954">
                  <c:v>157.27000000000001</c:v>
                </c:pt>
                <c:pt idx="16955">
                  <c:v>171.63</c:v>
                </c:pt>
                <c:pt idx="16956">
                  <c:v>167.73</c:v>
                </c:pt>
                <c:pt idx="16957">
                  <c:v>190.13</c:v>
                </c:pt>
                <c:pt idx="16958">
                  <c:v>183.56</c:v>
                </c:pt>
                <c:pt idx="16959">
                  <c:v>206.27</c:v>
                </c:pt>
                <c:pt idx="16960">
                  <c:v>232.83</c:v>
                </c:pt>
                <c:pt idx="16961">
                  <c:v>290.85000000000002</c:v>
                </c:pt>
                <c:pt idx="16962">
                  <c:v>219.92</c:v>
                </c:pt>
                <c:pt idx="16963">
                  <c:v>222.01</c:v>
                </c:pt>
                <c:pt idx="16964">
                  <c:v>330.6</c:v>
                </c:pt>
                <c:pt idx="16965">
                  <c:v>288.26</c:v>
                </c:pt>
                <c:pt idx="16966">
                  <c:v>335.62</c:v>
                </c:pt>
                <c:pt idx="16967">
                  <c:v>324.3</c:v>
                </c:pt>
                <c:pt idx="16968">
                  <c:v>320.45</c:v>
                </c:pt>
                <c:pt idx="16969">
                  <c:v>341.4</c:v>
                </c:pt>
                <c:pt idx="16970">
                  <c:v>305.58999999999997</c:v>
                </c:pt>
                <c:pt idx="16971">
                  <c:v>300.94</c:v>
                </c:pt>
                <c:pt idx="16972">
                  <c:v>345.27</c:v>
                </c:pt>
                <c:pt idx="16973">
                  <c:v>336.28</c:v>
                </c:pt>
                <c:pt idx="16974">
                  <c:v>309.33</c:v>
                </c:pt>
                <c:pt idx="16975">
                  <c:v>321.2</c:v>
                </c:pt>
                <c:pt idx="16976">
                  <c:v>281.39999999999998</c:v>
                </c:pt>
                <c:pt idx="16977">
                  <c:v>274.11</c:v>
                </c:pt>
                <c:pt idx="16978">
                  <c:v>296.05</c:v>
                </c:pt>
                <c:pt idx="16979">
                  <c:v>267.39</c:v>
                </c:pt>
                <c:pt idx="16980">
                  <c:v>295.68</c:v>
                </c:pt>
                <c:pt idx="16981">
                  <c:v>271.02999999999997</c:v>
                </c:pt>
                <c:pt idx="16982">
                  <c:v>309.49</c:v>
                </c:pt>
                <c:pt idx="16983">
                  <c:v>288.39999999999998</c:v>
                </c:pt>
                <c:pt idx="16984">
                  <c:v>274.63</c:v>
                </c:pt>
                <c:pt idx="16985">
                  <c:v>342.81</c:v>
                </c:pt>
                <c:pt idx="16986">
                  <c:v>446.39</c:v>
                </c:pt>
                <c:pt idx="16987">
                  <c:v>361.14</c:v>
                </c:pt>
                <c:pt idx="16988">
                  <c:v>314.73</c:v>
                </c:pt>
                <c:pt idx="16989">
                  <c:v>282.51</c:v>
                </c:pt>
                <c:pt idx="16990">
                  <c:v>262.66000000000003</c:v>
                </c:pt>
                <c:pt idx="16991">
                  <c:v>315.48</c:v>
                </c:pt>
                <c:pt idx="16992">
                  <c:v>382.64</c:v>
                </c:pt>
                <c:pt idx="16993">
                  <c:v>339.56</c:v>
                </c:pt>
                <c:pt idx="16994">
                  <c:v>390.92</c:v>
                </c:pt>
                <c:pt idx="16995">
                  <c:v>348.69</c:v>
                </c:pt>
                <c:pt idx="16996">
                  <c:v>424.75</c:v>
                </c:pt>
                <c:pt idx="16997">
                  <c:v>537.88</c:v>
                </c:pt>
                <c:pt idx="16998">
                  <c:v>494.28</c:v>
                </c:pt>
                <c:pt idx="16999">
                  <c:v>376.72</c:v>
                </c:pt>
                <c:pt idx="17000">
                  <c:v>320.27999999999997</c:v>
                </c:pt>
                <c:pt idx="17001">
                  <c:v>295.44</c:v>
                </c:pt>
                <c:pt idx="17002">
                  <c:v>228.93</c:v>
                </c:pt>
                <c:pt idx="17003">
                  <c:v>241.01</c:v>
                </c:pt>
                <c:pt idx="17004">
                  <c:v>287.45999999999998</c:v>
                </c:pt>
                <c:pt idx="17005">
                  <c:v>212.42</c:v>
                </c:pt>
                <c:pt idx="17006">
                  <c:v>236.05</c:v>
                </c:pt>
                <c:pt idx="17007">
                  <c:v>236.82</c:v>
                </c:pt>
                <c:pt idx="17008">
                  <c:v>254.95</c:v>
                </c:pt>
                <c:pt idx="17009">
                  <c:v>185.7</c:v>
                </c:pt>
                <c:pt idx="17010">
                  <c:v>307.54000000000002</c:v>
                </c:pt>
                <c:pt idx="17011">
                  <c:v>250.34</c:v>
                </c:pt>
                <c:pt idx="17012">
                  <c:v>272.82</c:v>
                </c:pt>
                <c:pt idx="17013">
                  <c:v>205.34</c:v>
                </c:pt>
                <c:pt idx="17014">
                  <c:v>489.67</c:v>
                </c:pt>
                <c:pt idx="17015">
                  <c:v>123.62</c:v>
                </c:pt>
                <c:pt idx="17016">
                  <c:v>99.54</c:v>
                </c:pt>
                <c:pt idx="17017">
                  <c:v>109.4</c:v>
                </c:pt>
                <c:pt idx="17018">
                  <c:v>87.48</c:v>
                </c:pt>
                <c:pt idx="17019">
                  <c:v>80.3</c:v>
                </c:pt>
                <c:pt idx="17020">
                  <c:v>107.01</c:v>
                </c:pt>
                <c:pt idx="17021">
                  <c:v>109.4</c:v>
                </c:pt>
                <c:pt idx="17022">
                  <c:v>128.82</c:v>
                </c:pt>
                <c:pt idx="17023">
                  <c:v>136.78</c:v>
                </c:pt>
                <c:pt idx="17024">
                  <c:v>124.79</c:v>
                </c:pt>
                <c:pt idx="17025">
                  <c:v>142.02000000000001</c:v>
                </c:pt>
                <c:pt idx="17026">
                  <c:v>142.75</c:v>
                </c:pt>
                <c:pt idx="17027">
                  <c:v>118.9</c:v>
                </c:pt>
                <c:pt idx="17028">
                  <c:v>115.03</c:v>
                </c:pt>
                <c:pt idx="17029">
                  <c:v>124.12</c:v>
                </c:pt>
                <c:pt idx="17030">
                  <c:v>117.18</c:v>
                </c:pt>
                <c:pt idx="17031">
                  <c:v>109.15</c:v>
                </c:pt>
                <c:pt idx="17032">
                  <c:v>114.06</c:v>
                </c:pt>
                <c:pt idx="17033">
                  <c:v>82.63</c:v>
                </c:pt>
                <c:pt idx="17034">
                  <c:v>97.15</c:v>
                </c:pt>
                <c:pt idx="17035">
                  <c:v>102.88</c:v>
                </c:pt>
                <c:pt idx="17036">
                  <c:v>150.94</c:v>
                </c:pt>
                <c:pt idx="17037">
                  <c:v>91.61</c:v>
                </c:pt>
                <c:pt idx="17038">
                  <c:v>122.21</c:v>
                </c:pt>
                <c:pt idx="17039">
                  <c:v>158.22</c:v>
                </c:pt>
                <c:pt idx="17040">
                  <c:v>116.78</c:v>
                </c:pt>
                <c:pt idx="17041">
                  <c:v>153.99</c:v>
                </c:pt>
                <c:pt idx="17042">
                  <c:v>173.01</c:v>
                </c:pt>
                <c:pt idx="17043">
                  <c:v>143.79</c:v>
                </c:pt>
                <c:pt idx="17044">
                  <c:v>211.18</c:v>
                </c:pt>
                <c:pt idx="17045">
                  <c:v>155.15</c:v>
                </c:pt>
                <c:pt idx="17046">
                  <c:v>156.06</c:v>
                </c:pt>
                <c:pt idx="17047">
                  <c:v>159.83000000000001</c:v>
                </c:pt>
                <c:pt idx="17048">
                  <c:v>202.99</c:v>
                </c:pt>
                <c:pt idx="17049">
                  <c:v>205.99</c:v>
                </c:pt>
                <c:pt idx="17050">
                  <c:v>318.05</c:v>
                </c:pt>
                <c:pt idx="17051">
                  <c:v>232.55</c:v>
                </c:pt>
                <c:pt idx="17052">
                  <c:v>263.39</c:v>
                </c:pt>
                <c:pt idx="17053">
                  <c:v>154.88</c:v>
                </c:pt>
                <c:pt idx="17054">
                  <c:v>152.99</c:v>
                </c:pt>
                <c:pt idx="17055">
                  <c:v>269.25</c:v>
                </c:pt>
                <c:pt idx="17056">
                  <c:v>248.64</c:v>
                </c:pt>
                <c:pt idx="17057">
                  <c:v>303.12</c:v>
                </c:pt>
                <c:pt idx="17058">
                  <c:v>208.58</c:v>
                </c:pt>
                <c:pt idx="17059">
                  <c:v>178.51</c:v>
                </c:pt>
                <c:pt idx="17060">
                  <c:v>179.39</c:v>
                </c:pt>
                <c:pt idx="17061">
                  <c:v>156.13999999999999</c:v>
                </c:pt>
                <c:pt idx="17062">
                  <c:v>130.85</c:v>
                </c:pt>
                <c:pt idx="17063">
                  <c:v>112.28</c:v>
                </c:pt>
                <c:pt idx="17064">
                  <c:v>166.89</c:v>
                </c:pt>
                <c:pt idx="17065">
                  <c:v>252.9</c:v>
                </c:pt>
                <c:pt idx="17066">
                  <c:v>143.29</c:v>
                </c:pt>
                <c:pt idx="17067">
                  <c:v>118.36</c:v>
                </c:pt>
                <c:pt idx="17068">
                  <c:v>174.02</c:v>
                </c:pt>
                <c:pt idx="17069">
                  <c:v>144.41999999999999</c:v>
                </c:pt>
                <c:pt idx="17070">
                  <c:v>164.73</c:v>
                </c:pt>
                <c:pt idx="17071">
                  <c:v>277.27999999999997</c:v>
                </c:pt>
                <c:pt idx="17072">
                  <c:v>171.61</c:v>
                </c:pt>
                <c:pt idx="17073">
                  <c:v>143.56</c:v>
                </c:pt>
                <c:pt idx="17074">
                  <c:v>105.44</c:v>
                </c:pt>
                <c:pt idx="17075">
                  <c:v>176.67</c:v>
                </c:pt>
                <c:pt idx="17076">
                  <c:v>109.84</c:v>
                </c:pt>
                <c:pt idx="17077">
                  <c:v>108.05</c:v>
                </c:pt>
                <c:pt idx="17078">
                  <c:v>138.5</c:v>
                </c:pt>
                <c:pt idx="17079">
                  <c:v>142.05000000000001</c:v>
                </c:pt>
                <c:pt idx="17080">
                  <c:v>148.03</c:v>
                </c:pt>
                <c:pt idx="17081">
                  <c:v>131.22</c:v>
                </c:pt>
                <c:pt idx="17082">
                  <c:v>102.9</c:v>
                </c:pt>
                <c:pt idx="17083">
                  <c:v>114.65</c:v>
                </c:pt>
                <c:pt idx="17084">
                  <c:v>76.62</c:v>
                </c:pt>
                <c:pt idx="17085">
                  <c:v>97.82</c:v>
                </c:pt>
                <c:pt idx="17086">
                  <c:v>102.17</c:v>
                </c:pt>
                <c:pt idx="17087">
                  <c:v>121.6</c:v>
                </c:pt>
                <c:pt idx="17088">
                  <c:v>107.98</c:v>
                </c:pt>
                <c:pt idx="17089">
                  <c:v>131.18</c:v>
                </c:pt>
                <c:pt idx="17090">
                  <c:v>135.71</c:v>
                </c:pt>
                <c:pt idx="17091">
                  <c:v>169.93</c:v>
                </c:pt>
                <c:pt idx="17092">
                  <c:v>220.78</c:v>
                </c:pt>
                <c:pt idx="17093">
                  <c:v>156.41</c:v>
                </c:pt>
                <c:pt idx="17094">
                  <c:v>164.95</c:v>
                </c:pt>
                <c:pt idx="17095">
                  <c:v>146.99</c:v>
                </c:pt>
                <c:pt idx="17096">
                  <c:v>143.87</c:v>
                </c:pt>
                <c:pt idx="17097">
                  <c:v>105.79</c:v>
                </c:pt>
                <c:pt idx="17098">
                  <c:v>117.3</c:v>
                </c:pt>
                <c:pt idx="17099">
                  <c:v>114.76</c:v>
                </c:pt>
                <c:pt idx="17100">
                  <c:v>108.45</c:v>
                </c:pt>
                <c:pt idx="17101">
                  <c:v>120.49</c:v>
                </c:pt>
                <c:pt idx="17102">
                  <c:v>126.8</c:v>
                </c:pt>
                <c:pt idx="17103">
                  <c:v>154.66</c:v>
                </c:pt>
                <c:pt idx="17104">
                  <c:v>126.21</c:v>
                </c:pt>
                <c:pt idx="17105">
                  <c:v>113.93</c:v>
                </c:pt>
                <c:pt idx="17106">
                  <c:v>123.77</c:v>
                </c:pt>
                <c:pt idx="17107">
                  <c:v>114.01</c:v>
                </c:pt>
                <c:pt idx="17108">
                  <c:v>117.46</c:v>
                </c:pt>
                <c:pt idx="17109">
                  <c:v>134.63</c:v>
                </c:pt>
                <c:pt idx="17110">
                  <c:v>120.88</c:v>
                </c:pt>
                <c:pt idx="17111">
                  <c:v>136.16999999999999</c:v>
                </c:pt>
                <c:pt idx="17112">
                  <c:v>171.49</c:v>
                </c:pt>
                <c:pt idx="17113">
                  <c:v>114.03</c:v>
                </c:pt>
                <c:pt idx="17114">
                  <c:v>163.13</c:v>
                </c:pt>
                <c:pt idx="17115">
                  <c:v>134.34</c:v>
                </c:pt>
                <c:pt idx="17116">
                  <c:v>119</c:v>
                </c:pt>
                <c:pt idx="17117">
                  <c:v>153.4</c:v>
                </c:pt>
                <c:pt idx="17118">
                  <c:v>154.76</c:v>
                </c:pt>
                <c:pt idx="17119">
                  <c:v>167.51</c:v>
                </c:pt>
                <c:pt idx="17120">
                  <c:v>154.04</c:v>
                </c:pt>
                <c:pt idx="17121">
                  <c:v>240.89</c:v>
                </c:pt>
                <c:pt idx="17122">
                  <c:v>196.27</c:v>
                </c:pt>
                <c:pt idx="17123">
                  <c:v>296.45</c:v>
                </c:pt>
                <c:pt idx="17124">
                  <c:v>215.7</c:v>
                </c:pt>
                <c:pt idx="17125">
                  <c:v>147.24</c:v>
                </c:pt>
                <c:pt idx="17126">
                  <c:v>160.36000000000001</c:v>
                </c:pt>
                <c:pt idx="17127">
                  <c:v>127.46</c:v>
                </c:pt>
                <c:pt idx="17128">
                  <c:v>248.11</c:v>
                </c:pt>
                <c:pt idx="17129">
                  <c:v>237.32</c:v>
                </c:pt>
                <c:pt idx="17130">
                  <c:v>244.78</c:v>
                </c:pt>
                <c:pt idx="17131">
                  <c:v>188.83</c:v>
                </c:pt>
                <c:pt idx="17132">
                  <c:v>330.78</c:v>
                </c:pt>
                <c:pt idx="17133">
                  <c:v>209.03</c:v>
                </c:pt>
                <c:pt idx="17134">
                  <c:v>178.74</c:v>
                </c:pt>
                <c:pt idx="17135">
                  <c:v>215.19</c:v>
                </c:pt>
                <c:pt idx="17136">
                  <c:v>233.63</c:v>
                </c:pt>
                <c:pt idx="17137">
                  <c:v>235.03</c:v>
                </c:pt>
                <c:pt idx="17138">
                  <c:v>315.57</c:v>
                </c:pt>
                <c:pt idx="17139">
                  <c:v>600.17999999999995</c:v>
                </c:pt>
                <c:pt idx="17140">
                  <c:v>485.38</c:v>
                </c:pt>
                <c:pt idx="17141">
                  <c:v>566.78</c:v>
                </c:pt>
                <c:pt idx="17142">
                  <c:v>571.20000000000005</c:v>
                </c:pt>
                <c:pt idx="17143">
                  <c:v>544.98</c:v>
                </c:pt>
                <c:pt idx="17144">
                  <c:v>517.41999999999996</c:v>
                </c:pt>
                <c:pt idx="17145">
                  <c:v>574.27</c:v>
                </c:pt>
                <c:pt idx="17146">
                  <c:v>611.85</c:v>
                </c:pt>
                <c:pt idx="17147">
                  <c:v>580.55999999999995</c:v>
                </c:pt>
                <c:pt idx="17148">
                  <c:v>412.47</c:v>
                </c:pt>
                <c:pt idx="17149">
                  <c:v>406.26</c:v>
                </c:pt>
                <c:pt idx="17150">
                  <c:v>518.24</c:v>
                </c:pt>
                <c:pt idx="17151">
                  <c:v>396.63</c:v>
                </c:pt>
                <c:pt idx="17152">
                  <c:v>468.07</c:v>
                </c:pt>
                <c:pt idx="17153">
                  <c:v>513.6</c:v>
                </c:pt>
                <c:pt idx="17154">
                  <c:v>514.63</c:v>
                </c:pt>
                <c:pt idx="17155">
                  <c:v>620.34</c:v>
                </c:pt>
                <c:pt idx="17156">
                  <c:v>541.63</c:v>
                </c:pt>
                <c:pt idx="17157">
                  <c:v>528.91</c:v>
                </c:pt>
                <c:pt idx="17158">
                  <c:v>567.04999999999995</c:v>
                </c:pt>
                <c:pt idx="17159">
                  <c:v>589.42999999999995</c:v>
                </c:pt>
                <c:pt idx="17160">
                  <c:v>470.83</c:v>
                </c:pt>
                <c:pt idx="17161">
                  <c:v>294.16000000000003</c:v>
                </c:pt>
                <c:pt idx="17162">
                  <c:v>578.29</c:v>
                </c:pt>
                <c:pt idx="17163">
                  <c:v>557.09</c:v>
                </c:pt>
                <c:pt idx="17164">
                  <c:v>838.91</c:v>
                </c:pt>
                <c:pt idx="17165">
                  <c:v>697.01</c:v>
                </c:pt>
                <c:pt idx="17166">
                  <c:v>568.88</c:v>
                </c:pt>
                <c:pt idx="17167">
                  <c:v>828.38</c:v>
                </c:pt>
                <c:pt idx="17168">
                  <c:v>403.86</c:v>
                </c:pt>
                <c:pt idx="17169">
                  <c:v>372.35</c:v>
                </c:pt>
                <c:pt idx="17170">
                  <c:v>421.76</c:v>
                </c:pt>
                <c:pt idx="17171">
                  <c:v>429.28</c:v>
                </c:pt>
                <c:pt idx="17172">
                  <c:v>457.75</c:v>
                </c:pt>
                <c:pt idx="17173">
                  <c:v>428.47</c:v>
                </c:pt>
                <c:pt idx="17174">
                  <c:v>420.92</c:v>
                </c:pt>
                <c:pt idx="17175">
                  <c:v>497.41</c:v>
                </c:pt>
                <c:pt idx="17176">
                  <c:v>472.7</c:v>
                </c:pt>
                <c:pt idx="17177">
                  <c:v>405.31</c:v>
                </c:pt>
                <c:pt idx="17178">
                  <c:v>388.09</c:v>
                </c:pt>
                <c:pt idx="17179">
                  <c:v>493.32</c:v>
                </c:pt>
                <c:pt idx="17180">
                  <c:v>499.96</c:v>
                </c:pt>
                <c:pt idx="17181">
                  <c:v>500.54</c:v>
                </c:pt>
                <c:pt idx="17182">
                  <c:v>411.26</c:v>
                </c:pt>
                <c:pt idx="17183">
                  <c:v>243.61</c:v>
                </c:pt>
                <c:pt idx="17184">
                  <c:v>199.37</c:v>
                </c:pt>
                <c:pt idx="17185">
                  <c:v>214.76</c:v>
                </c:pt>
                <c:pt idx="17186">
                  <c:v>209.62</c:v>
                </c:pt>
                <c:pt idx="17187">
                  <c:v>223.93</c:v>
                </c:pt>
                <c:pt idx="17188">
                  <c:v>148.16999999999999</c:v>
                </c:pt>
                <c:pt idx="17189">
                  <c:v>185.77</c:v>
                </c:pt>
                <c:pt idx="17190">
                  <c:v>213.22</c:v>
                </c:pt>
                <c:pt idx="17191">
                  <c:v>260.76</c:v>
                </c:pt>
                <c:pt idx="17192">
                  <c:v>237.26</c:v>
                </c:pt>
                <c:pt idx="17193">
                  <c:v>304.05</c:v>
                </c:pt>
                <c:pt idx="17194">
                  <c:v>346.59</c:v>
                </c:pt>
                <c:pt idx="17195">
                  <c:v>391.9</c:v>
                </c:pt>
                <c:pt idx="17196">
                  <c:v>270.32</c:v>
                </c:pt>
                <c:pt idx="17197">
                  <c:v>225.81</c:v>
                </c:pt>
                <c:pt idx="17198">
                  <c:v>290.83</c:v>
                </c:pt>
                <c:pt idx="17199">
                  <c:v>218.33</c:v>
                </c:pt>
                <c:pt idx="17200">
                  <c:v>185.05</c:v>
                </c:pt>
                <c:pt idx="17201">
                  <c:v>282.02</c:v>
                </c:pt>
                <c:pt idx="17202">
                  <c:v>243.2</c:v>
                </c:pt>
                <c:pt idx="17203">
                  <c:v>156.13999999999999</c:v>
                </c:pt>
                <c:pt idx="17204">
                  <c:v>146.91999999999999</c:v>
                </c:pt>
                <c:pt idx="17205">
                  <c:v>145.91999999999999</c:v>
                </c:pt>
                <c:pt idx="17206">
                  <c:v>238.97</c:v>
                </c:pt>
                <c:pt idx="17207">
                  <c:v>304.39</c:v>
                </c:pt>
                <c:pt idx="17208">
                  <c:v>255.81</c:v>
                </c:pt>
                <c:pt idx="17209">
                  <c:v>198.59</c:v>
                </c:pt>
                <c:pt idx="17210">
                  <c:v>155.46</c:v>
                </c:pt>
                <c:pt idx="17211">
                  <c:v>151</c:v>
                </c:pt>
                <c:pt idx="17212">
                  <c:v>155.81</c:v>
                </c:pt>
                <c:pt idx="17213">
                  <c:v>205.01</c:v>
                </c:pt>
                <c:pt idx="17214">
                  <c:v>190.25</c:v>
                </c:pt>
                <c:pt idx="17215">
                  <c:v>215.59</c:v>
                </c:pt>
                <c:pt idx="17216">
                  <c:v>278.48</c:v>
                </c:pt>
                <c:pt idx="17217">
                  <c:v>238.04</c:v>
                </c:pt>
                <c:pt idx="17218">
                  <c:v>218.82</c:v>
                </c:pt>
                <c:pt idx="17219">
                  <c:v>213.99</c:v>
                </c:pt>
                <c:pt idx="17220">
                  <c:v>181.74</c:v>
                </c:pt>
                <c:pt idx="17221">
                  <c:v>176.32</c:v>
                </c:pt>
                <c:pt idx="17222">
                  <c:v>207.37</c:v>
                </c:pt>
                <c:pt idx="17223">
                  <c:v>212.81</c:v>
                </c:pt>
                <c:pt idx="17224">
                  <c:v>245.31</c:v>
                </c:pt>
                <c:pt idx="17225">
                  <c:v>147.08000000000001</c:v>
                </c:pt>
                <c:pt idx="17226">
                  <c:v>143.19</c:v>
                </c:pt>
                <c:pt idx="17227">
                  <c:v>181.16</c:v>
                </c:pt>
                <c:pt idx="17228">
                  <c:v>154.86000000000001</c:v>
                </c:pt>
                <c:pt idx="17229">
                  <c:v>215.69</c:v>
                </c:pt>
                <c:pt idx="17230">
                  <c:v>114.43</c:v>
                </c:pt>
                <c:pt idx="17231">
                  <c:v>156.57</c:v>
                </c:pt>
                <c:pt idx="17232">
                  <c:v>295.14</c:v>
                </c:pt>
                <c:pt idx="17233">
                  <c:v>242.31</c:v>
                </c:pt>
                <c:pt idx="17234">
                  <c:v>742.69</c:v>
                </c:pt>
                <c:pt idx="17235">
                  <c:v>708.24</c:v>
                </c:pt>
                <c:pt idx="17236">
                  <c:v>625.16</c:v>
                </c:pt>
                <c:pt idx="17237">
                  <c:v>618.35</c:v>
                </c:pt>
                <c:pt idx="17238">
                  <c:v>655.5</c:v>
                </c:pt>
                <c:pt idx="17239">
                  <c:v>663.69</c:v>
                </c:pt>
                <c:pt idx="17240">
                  <c:v>325.83</c:v>
                </c:pt>
                <c:pt idx="17241">
                  <c:v>412.06</c:v>
                </c:pt>
                <c:pt idx="17242">
                  <c:v>214.41</c:v>
                </c:pt>
                <c:pt idx="17243">
                  <c:v>137.22999999999999</c:v>
                </c:pt>
                <c:pt idx="17244">
                  <c:v>117.27</c:v>
                </c:pt>
                <c:pt idx="17245">
                  <c:v>156.27000000000001</c:v>
                </c:pt>
                <c:pt idx="17246">
                  <c:v>157.66</c:v>
                </c:pt>
                <c:pt idx="17247">
                  <c:v>203.32</c:v>
                </c:pt>
                <c:pt idx="17248">
                  <c:v>248.41</c:v>
                </c:pt>
                <c:pt idx="17249">
                  <c:v>278.02</c:v>
                </c:pt>
                <c:pt idx="17250">
                  <c:v>315.75</c:v>
                </c:pt>
                <c:pt idx="17251">
                  <c:v>247.79</c:v>
                </c:pt>
                <c:pt idx="17252">
                  <c:v>507.77</c:v>
                </c:pt>
                <c:pt idx="17253">
                  <c:v>286.44</c:v>
                </c:pt>
                <c:pt idx="17254">
                  <c:v>288.08999999999997</c:v>
                </c:pt>
                <c:pt idx="17255">
                  <c:v>333.35</c:v>
                </c:pt>
                <c:pt idx="17256">
                  <c:v>285.88</c:v>
                </c:pt>
                <c:pt idx="17257">
                  <c:v>387.15</c:v>
                </c:pt>
                <c:pt idx="17258">
                  <c:v>353.9</c:v>
                </c:pt>
                <c:pt idx="17259">
                  <c:v>313.45</c:v>
                </c:pt>
                <c:pt idx="17260">
                  <c:v>477.73</c:v>
                </c:pt>
                <c:pt idx="17261">
                  <c:v>238.76</c:v>
                </c:pt>
                <c:pt idx="17262">
                  <c:v>534.46</c:v>
                </c:pt>
                <c:pt idx="17263">
                  <c:v>371.84</c:v>
                </c:pt>
                <c:pt idx="17264">
                  <c:v>577.66</c:v>
                </c:pt>
                <c:pt idx="17265">
                  <c:v>354.98</c:v>
                </c:pt>
                <c:pt idx="17266">
                  <c:v>464.12</c:v>
                </c:pt>
                <c:pt idx="17267">
                  <c:v>749.33</c:v>
                </c:pt>
                <c:pt idx="17268">
                  <c:v>678.14</c:v>
                </c:pt>
                <c:pt idx="17269">
                  <c:v>633.09</c:v>
                </c:pt>
                <c:pt idx="17270">
                  <c:v>434.2</c:v>
                </c:pt>
                <c:pt idx="17271">
                  <c:v>433.8</c:v>
                </c:pt>
                <c:pt idx="17272">
                  <c:v>536.45000000000005</c:v>
                </c:pt>
                <c:pt idx="17273">
                  <c:v>538.79999999999995</c:v>
                </c:pt>
                <c:pt idx="17274">
                  <c:v>488.91</c:v>
                </c:pt>
                <c:pt idx="17275">
                  <c:v>564.45000000000005</c:v>
                </c:pt>
                <c:pt idx="17276">
                  <c:v>161.51</c:v>
                </c:pt>
                <c:pt idx="17277">
                  <c:v>148.80000000000001</c:v>
                </c:pt>
                <c:pt idx="17278">
                  <c:v>195.57</c:v>
                </c:pt>
                <c:pt idx="17279">
                  <c:v>375.94</c:v>
                </c:pt>
                <c:pt idx="17280">
                  <c:v>188.04</c:v>
                </c:pt>
                <c:pt idx="17281">
                  <c:v>259.86</c:v>
                </c:pt>
                <c:pt idx="17282">
                  <c:v>310.75</c:v>
                </c:pt>
                <c:pt idx="17283">
                  <c:v>227.71</c:v>
                </c:pt>
                <c:pt idx="17284">
                  <c:v>264.68</c:v>
                </c:pt>
                <c:pt idx="17285">
                  <c:v>270.18</c:v>
                </c:pt>
                <c:pt idx="17286">
                  <c:v>384.58</c:v>
                </c:pt>
                <c:pt idx="17287">
                  <c:v>429.46</c:v>
                </c:pt>
                <c:pt idx="17288">
                  <c:v>471.68</c:v>
                </c:pt>
                <c:pt idx="17289">
                  <c:v>1096.8900000000001</c:v>
                </c:pt>
                <c:pt idx="17290">
                  <c:v>844.04</c:v>
                </c:pt>
                <c:pt idx="17291">
                  <c:v>533.38</c:v>
                </c:pt>
                <c:pt idx="17292">
                  <c:v>621.69000000000005</c:v>
                </c:pt>
                <c:pt idx="17293">
                  <c:v>420.86</c:v>
                </c:pt>
                <c:pt idx="17294">
                  <c:v>483.59</c:v>
                </c:pt>
                <c:pt idx="17295">
                  <c:v>448.99</c:v>
                </c:pt>
                <c:pt idx="17296">
                  <c:v>421.39</c:v>
                </c:pt>
                <c:pt idx="17297">
                  <c:v>725.54</c:v>
                </c:pt>
                <c:pt idx="17298">
                  <c:v>504.62</c:v>
                </c:pt>
                <c:pt idx="17299">
                  <c:v>459.23</c:v>
                </c:pt>
                <c:pt idx="17300">
                  <c:v>561.54999999999995</c:v>
                </c:pt>
                <c:pt idx="17301">
                  <c:v>476.91</c:v>
                </c:pt>
                <c:pt idx="17302">
                  <c:v>329.6</c:v>
                </c:pt>
                <c:pt idx="17303">
                  <c:v>290.77</c:v>
                </c:pt>
                <c:pt idx="17304">
                  <c:v>292.92</c:v>
                </c:pt>
                <c:pt idx="17305">
                  <c:v>344.41</c:v>
                </c:pt>
                <c:pt idx="17306">
                  <c:v>216.7</c:v>
                </c:pt>
                <c:pt idx="17307">
                  <c:v>347.05</c:v>
                </c:pt>
                <c:pt idx="17308">
                  <c:v>365.09</c:v>
                </c:pt>
                <c:pt idx="17309">
                  <c:v>341.07</c:v>
                </c:pt>
                <c:pt idx="17310">
                  <c:v>273.95999999999998</c:v>
                </c:pt>
                <c:pt idx="17311">
                  <c:v>361.16</c:v>
                </c:pt>
                <c:pt idx="17312">
                  <c:v>516.48</c:v>
                </c:pt>
                <c:pt idx="17313">
                  <c:v>445.53</c:v>
                </c:pt>
                <c:pt idx="17314">
                  <c:v>283.18</c:v>
                </c:pt>
                <c:pt idx="17315">
                  <c:v>237.23</c:v>
                </c:pt>
                <c:pt idx="17316">
                  <c:v>315.5</c:v>
                </c:pt>
                <c:pt idx="17317">
                  <c:v>246.57</c:v>
                </c:pt>
                <c:pt idx="17318">
                  <c:v>268.83999999999997</c:v>
                </c:pt>
                <c:pt idx="17319">
                  <c:v>260.13</c:v>
                </c:pt>
                <c:pt idx="17320">
                  <c:v>271.02999999999997</c:v>
                </c:pt>
                <c:pt idx="17321">
                  <c:v>204.24</c:v>
                </c:pt>
                <c:pt idx="17322">
                  <c:v>224.74</c:v>
                </c:pt>
                <c:pt idx="17323">
                  <c:v>275.01</c:v>
                </c:pt>
                <c:pt idx="17324">
                  <c:v>220.38</c:v>
                </c:pt>
                <c:pt idx="17325">
                  <c:v>189.16</c:v>
                </c:pt>
                <c:pt idx="17326">
                  <c:v>170.76</c:v>
                </c:pt>
                <c:pt idx="17327">
                  <c:v>268.83999999999997</c:v>
                </c:pt>
                <c:pt idx="17328">
                  <c:v>231.28</c:v>
                </c:pt>
                <c:pt idx="17329">
                  <c:v>198.47</c:v>
                </c:pt>
                <c:pt idx="17330">
                  <c:v>226.34</c:v>
                </c:pt>
                <c:pt idx="17331">
                  <c:v>348.26</c:v>
                </c:pt>
                <c:pt idx="17332">
                  <c:v>281.55</c:v>
                </c:pt>
                <c:pt idx="17333">
                  <c:v>239.65</c:v>
                </c:pt>
                <c:pt idx="17334">
                  <c:v>262.43</c:v>
                </c:pt>
                <c:pt idx="17335">
                  <c:v>263.44</c:v>
                </c:pt>
                <c:pt idx="17336">
                  <c:v>398.78</c:v>
                </c:pt>
                <c:pt idx="17337">
                  <c:v>420.3</c:v>
                </c:pt>
                <c:pt idx="17338">
                  <c:v>516.54</c:v>
                </c:pt>
                <c:pt idx="17339">
                  <c:v>891.77</c:v>
                </c:pt>
                <c:pt idx="17340">
                  <c:v>672.21</c:v>
                </c:pt>
                <c:pt idx="17341">
                  <c:v>668.2</c:v>
                </c:pt>
                <c:pt idx="17342">
                  <c:v>440.49</c:v>
                </c:pt>
                <c:pt idx="17343">
                  <c:v>605.39</c:v>
                </c:pt>
                <c:pt idx="17344">
                  <c:v>501.63</c:v>
                </c:pt>
                <c:pt idx="17345">
                  <c:v>462.88</c:v>
                </c:pt>
                <c:pt idx="17346">
                  <c:v>413.06</c:v>
                </c:pt>
                <c:pt idx="17347">
                  <c:v>478.96</c:v>
                </c:pt>
                <c:pt idx="17348">
                  <c:v>411.05</c:v>
                </c:pt>
                <c:pt idx="17349">
                  <c:v>399.71</c:v>
                </c:pt>
                <c:pt idx="17350">
                  <c:v>468.64</c:v>
                </c:pt>
                <c:pt idx="17351">
                  <c:v>421.06</c:v>
                </c:pt>
                <c:pt idx="17352">
                  <c:v>440.28</c:v>
                </c:pt>
                <c:pt idx="17353">
                  <c:v>418.04</c:v>
                </c:pt>
                <c:pt idx="17354">
                  <c:v>433.34</c:v>
                </c:pt>
                <c:pt idx="17355">
                  <c:v>406.65</c:v>
                </c:pt>
                <c:pt idx="17356">
                  <c:v>341.93</c:v>
                </c:pt>
                <c:pt idx="17357">
                  <c:v>347.38</c:v>
                </c:pt>
                <c:pt idx="17358">
                  <c:v>307.73</c:v>
                </c:pt>
                <c:pt idx="17359">
                  <c:v>232.89</c:v>
                </c:pt>
                <c:pt idx="17360">
                  <c:v>303.33</c:v>
                </c:pt>
                <c:pt idx="17361">
                  <c:v>476.01</c:v>
                </c:pt>
                <c:pt idx="17362">
                  <c:v>582.32000000000005</c:v>
                </c:pt>
                <c:pt idx="17363">
                  <c:v>465.21</c:v>
                </c:pt>
                <c:pt idx="17364">
                  <c:v>358.72</c:v>
                </c:pt>
                <c:pt idx="17365">
                  <c:v>368.14</c:v>
                </c:pt>
                <c:pt idx="17366">
                  <c:v>545.76</c:v>
                </c:pt>
                <c:pt idx="17367">
                  <c:v>712.23</c:v>
                </c:pt>
                <c:pt idx="17368">
                  <c:v>783.84</c:v>
                </c:pt>
                <c:pt idx="17369">
                  <c:v>734.14</c:v>
                </c:pt>
                <c:pt idx="17370">
                  <c:v>626.14</c:v>
                </c:pt>
                <c:pt idx="17371">
                  <c:v>536.66</c:v>
                </c:pt>
                <c:pt idx="17372">
                  <c:v>689.9</c:v>
                </c:pt>
                <c:pt idx="17373">
                  <c:v>633.91</c:v>
                </c:pt>
                <c:pt idx="17374">
                  <c:v>539.66999999999996</c:v>
                </c:pt>
                <c:pt idx="17375">
                  <c:v>493.59</c:v>
                </c:pt>
                <c:pt idx="17376">
                  <c:v>453.84</c:v>
                </c:pt>
                <c:pt idx="17377">
                  <c:v>492.12</c:v>
                </c:pt>
                <c:pt idx="17378">
                  <c:v>500.66</c:v>
                </c:pt>
                <c:pt idx="17379">
                  <c:v>511.21</c:v>
                </c:pt>
                <c:pt idx="17380">
                  <c:v>493.21</c:v>
                </c:pt>
                <c:pt idx="17381">
                  <c:v>403.57</c:v>
                </c:pt>
                <c:pt idx="17382">
                  <c:v>438.67</c:v>
                </c:pt>
                <c:pt idx="17383">
                  <c:v>360.98</c:v>
                </c:pt>
                <c:pt idx="17384">
                  <c:v>388.81</c:v>
                </c:pt>
                <c:pt idx="17385">
                  <c:v>429</c:v>
                </c:pt>
                <c:pt idx="17386">
                  <c:v>387.23</c:v>
                </c:pt>
                <c:pt idx="17387">
                  <c:v>378.94</c:v>
                </c:pt>
                <c:pt idx="17388">
                  <c:v>323.72000000000003</c:v>
                </c:pt>
                <c:pt idx="17389">
                  <c:v>292.83</c:v>
                </c:pt>
                <c:pt idx="17390">
                  <c:v>372.1</c:v>
                </c:pt>
                <c:pt idx="17391">
                  <c:v>355.73</c:v>
                </c:pt>
                <c:pt idx="17392">
                  <c:v>286.45</c:v>
                </c:pt>
                <c:pt idx="17393">
                  <c:v>362.78</c:v>
                </c:pt>
                <c:pt idx="17394">
                  <c:v>324.29000000000002</c:v>
                </c:pt>
                <c:pt idx="17395">
                  <c:v>425.51</c:v>
                </c:pt>
                <c:pt idx="17396">
                  <c:v>428.03</c:v>
                </c:pt>
                <c:pt idx="17397">
                  <c:v>247.83</c:v>
                </c:pt>
                <c:pt idx="17398">
                  <c:v>369.5</c:v>
                </c:pt>
                <c:pt idx="17399">
                  <c:v>271.57</c:v>
                </c:pt>
                <c:pt idx="17400">
                  <c:v>256.22000000000003</c:v>
                </c:pt>
                <c:pt idx="17401">
                  <c:v>324.35000000000002</c:v>
                </c:pt>
                <c:pt idx="17402">
                  <c:v>253.54</c:v>
                </c:pt>
                <c:pt idx="17403">
                  <c:v>281.27999999999997</c:v>
                </c:pt>
                <c:pt idx="17404">
                  <c:v>229.39</c:v>
                </c:pt>
                <c:pt idx="17405">
                  <c:v>316.45</c:v>
                </c:pt>
                <c:pt idx="17406">
                  <c:v>415.3</c:v>
                </c:pt>
                <c:pt idx="17407">
                  <c:v>313.37</c:v>
                </c:pt>
                <c:pt idx="17408">
                  <c:v>333.38</c:v>
                </c:pt>
                <c:pt idx="17409">
                  <c:v>177.71</c:v>
                </c:pt>
                <c:pt idx="17410">
                  <c:v>342.34</c:v>
                </c:pt>
                <c:pt idx="17411">
                  <c:v>308.93</c:v>
                </c:pt>
                <c:pt idx="17412">
                  <c:v>478.76</c:v>
                </c:pt>
                <c:pt idx="17413">
                  <c:v>537.54</c:v>
                </c:pt>
                <c:pt idx="17414">
                  <c:v>503.89</c:v>
                </c:pt>
                <c:pt idx="17415">
                  <c:v>369.84</c:v>
                </c:pt>
                <c:pt idx="17416">
                  <c:v>422.88</c:v>
                </c:pt>
                <c:pt idx="17417">
                  <c:v>341.55</c:v>
                </c:pt>
                <c:pt idx="17418">
                  <c:v>280.44</c:v>
                </c:pt>
                <c:pt idx="17419">
                  <c:v>315.18</c:v>
                </c:pt>
                <c:pt idx="17420">
                  <c:v>315.04000000000002</c:v>
                </c:pt>
                <c:pt idx="17421">
                  <c:v>264.73</c:v>
                </c:pt>
                <c:pt idx="17422">
                  <c:v>256.5</c:v>
                </c:pt>
                <c:pt idx="17423">
                  <c:v>305.95999999999998</c:v>
                </c:pt>
                <c:pt idx="17424">
                  <c:v>303.02999999999997</c:v>
                </c:pt>
                <c:pt idx="17425">
                  <c:v>289.36</c:v>
                </c:pt>
                <c:pt idx="17426">
                  <c:v>292.01</c:v>
                </c:pt>
                <c:pt idx="17427">
                  <c:v>387.68</c:v>
                </c:pt>
                <c:pt idx="17428">
                  <c:v>386.18</c:v>
                </c:pt>
                <c:pt idx="17429">
                  <c:v>324.05</c:v>
                </c:pt>
                <c:pt idx="17430">
                  <c:v>370.13</c:v>
                </c:pt>
                <c:pt idx="17431">
                  <c:v>363.9</c:v>
                </c:pt>
                <c:pt idx="17432">
                  <c:v>431.64</c:v>
                </c:pt>
                <c:pt idx="17433">
                  <c:v>448.91</c:v>
                </c:pt>
                <c:pt idx="17434">
                  <c:v>365.81</c:v>
                </c:pt>
                <c:pt idx="17435">
                  <c:v>226.83</c:v>
                </c:pt>
                <c:pt idx="17436">
                  <c:v>262.14999999999998</c:v>
                </c:pt>
                <c:pt idx="17437">
                  <c:v>358.17</c:v>
                </c:pt>
                <c:pt idx="17438">
                  <c:v>372.21</c:v>
                </c:pt>
                <c:pt idx="17439">
                  <c:v>250.62</c:v>
                </c:pt>
                <c:pt idx="17440">
                  <c:v>292.04000000000002</c:v>
                </c:pt>
                <c:pt idx="17441">
                  <c:v>276.10000000000002</c:v>
                </c:pt>
                <c:pt idx="17442">
                  <c:v>369.62</c:v>
                </c:pt>
                <c:pt idx="17443">
                  <c:v>275.66000000000003</c:v>
                </c:pt>
                <c:pt idx="17444">
                  <c:v>274.26</c:v>
                </c:pt>
                <c:pt idx="17445">
                  <c:v>346.79</c:v>
                </c:pt>
                <c:pt idx="17446">
                  <c:v>226.38</c:v>
                </c:pt>
                <c:pt idx="17447">
                  <c:v>392.14</c:v>
                </c:pt>
                <c:pt idx="17448">
                  <c:v>297.33999999999997</c:v>
                </c:pt>
                <c:pt idx="17449">
                  <c:v>348.11</c:v>
                </c:pt>
                <c:pt idx="17450">
                  <c:v>385.02</c:v>
                </c:pt>
                <c:pt idx="17451">
                  <c:v>332.01</c:v>
                </c:pt>
                <c:pt idx="17452">
                  <c:v>570.82000000000005</c:v>
                </c:pt>
                <c:pt idx="17453">
                  <c:v>476.08</c:v>
                </c:pt>
                <c:pt idx="17454">
                  <c:v>259.76</c:v>
                </c:pt>
                <c:pt idx="17455">
                  <c:v>272.07</c:v>
                </c:pt>
                <c:pt idx="17456">
                  <c:v>398.05</c:v>
                </c:pt>
                <c:pt idx="17457">
                  <c:v>333.21</c:v>
                </c:pt>
                <c:pt idx="17458">
                  <c:v>330.72</c:v>
                </c:pt>
                <c:pt idx="17459">
                  <c:v>559.11</c:v>
                </c:pt>
                <c:pt idx="17460">
                  <c:v>301.95999999999998</c:v>
                </c:pt>
                <c:pt idx="17461">
                  <c:v>491.16</c:v>
                </c:pt>
                <c:pt idx="17462">
                  <c:v>423.73</c:v>
                </c:pt>
                <c:pt idx="17463">
                  <c:v>334.6</c:v>
                </c:pt>
                <c:pt idx="17464">
                  <c:v>364.32</c:v>
                </c:pt>
                <c:pt idx="17465">
                  <c:v>715.72</c:v>
                </c:pt>
                <c:pt idx="17466">
                  <c:v>337.25</c:v>
                </c:pt>
                <c:pt idx="17467">
                  <c:v>305.77</c:v>
                </c:pt>
                <c:pt idx="17468">
                  <c:v>402.31</c:v>
                </c:pt>
                <c:pt idx="17469">
                  <c:v>513.85</c:v>
                </c:pt>
                <c:pt idx="17470">
                  <c:v>817.98</c:v>
                </c:pt>
                <c:pt idx="17471">
                  <c:v>880.09</c:v>
                </c:pt>
                <c:pt idx="17472">
                  <c:v>626.94000000000005</c:v>
                </c:pt>
                <c:pt idx="17473">
                  <c:v>706.75</c:v>
                </c:pt>
                <c:pt idx="17474">
                  <c:v>655.87</c:v>
                </c:pt>
                <c:pt idx="17475">
                  <c:v>719.78</c:v>
                </c:pt>
                <c:pt idx="17476">
                  <c:v>643.20000000000005</c:v>
                </c:pt>
                <c:pt idx="17477">
                  <c:v>617.37</c:v>
                </c:pt>
                <c:pt idx="17478">
                  <c:v>612.49</c:v>
                </c:pt>
                <c:pt idx="17479">
                  <c:v>509.4</c:v>
                </c:pt>
                <c:pt idx="17480">
                  <c:v>960.92</c:v>
                </c:pt>
                <c:pt idx="17481">
                  <c:v>925.89</c:v>
                </c:pt>
                <c:pt idx="17482">
                  <c:v>870.54</c:v>
                </c:pt>
                <c:pt idx="17483">
                  <c:v>695.2</c:v>
                </c:pt>
                <c:pt idx="17484">
                  <c:v>398.64</c:v>
                </c:pt>
                <c:pt idx="17485">
                  <c:v>506.54</c:v>
                </c:pt>
                <c:pt idx="17486">
                  <c:v>451.23</c:v>
                </c:pt>
                <c:pt idx="17487">
                  <c:v>413.78</c:v>
                </c:pt>
                <c:pt idx="17488">
                  <c:v>448.03</c:v>
                </c:pt>
                <c:pt idx="17489">
                  <c:v>438.72</c:v>
                </c:pt>
                <c:pt idx="17490">
                  <c:v>398.28</c:v>
                </c:pt>
                <c:pt idx="17491">
                  <c:v>258.51</c:v>
                </c:pt>
                <c:pt idx="17492">
                  <c:v>602.76</c:v>
                </c:pt>
                <c:pt idx="17493">
                  <c:v>523.64</c:v>
                </c:pt>
                <c:pt idx="17494">
                  <c:v>520.59</c:v>
                </c:pt>
                <c:pt idx="17495">
                  <c:v>530.01</c:v>
                </c:pt>
                <c:pt idx="17496">
                  <c:v>614.21</c:v>
                </c:pt>
                <c:pt idx="17497">
                  <c:v>491.03</c:v>
                </c:pt>
                <c:pt idx="17498">
                  <c:v>420.7</c:v>
                </c:pt>
                <c:pt idx="17499">
                  <c:v>256.32</c:v>
                </c:pt>
                <c:pt idx="17500">
                  <c:v>332.22</c:v>
                </c:pt>
                <c:pt idx="17501">
                  <c:v>250.12</c:v>
                </c:pt>
                <c:pt idx="17502">
                  <c:v>230.78</c:v>
                </c:pt>
                <c:pt idx="17503">
                  <c:v>175.52</c:v>
                </c:pt>
                <c:pt idx="17504">
                  <c:v>206.18</c:v>
                </c:pt>
                <c:pt idx="17505">
                  <c:v>201.53</c:v>
                </c:pt>
                <c:pt idx="17506">
                  <c:v>204.82</c:v>
                </c:pt>
                <c:pt idx="17507">
                  <c:v>260.77999999999997</c:v>
                </c:pt>
                <c:pt idx="17508">
                  <c:v>428.56</c:v>
                </c:pt>
                <c:pt idx="17509">
                  <c:v>337.53</c:v>
                </c:pt>
                <c:pt idx="17510">
                  <c:v>469.39</c:v>
                </c:pt>
                <c:pt idx="17511">
                  <c:v>358.48</c:v>
                </c:pt>
                <c:pt idx="17512">
                  <c:v>439.02</c:v>
                </c:pt>
                <c:pt idx="17513">
                  <c:v>577.96</c:v>
                </c:pt>
                <c:pt idx="17514">
                  <c:v>957.4</c:v>
                </c:pt>
                <c:pt idx="17515">
                  <c:v>493.41</c:v>
                </c:pt>
                <c:pt idx="17516">
                  <c:v>594.87</c:v>
                </c:pt>
                <c:pt idx="17517">
                  <c:v>539.32000000000005</c:v>
                </c:pt>
                <c:pt idx="17518">
                  <c:v>541.74</c:v>
                </c:pt>
                <c:pt idx="17519">
                  <c:v>668.47</c:v>
                </c:pt>
                <c:pt idx="17520">
                  <c:v>755.23</c:v>
                </c:pt>
                <c:pt idx="17521">
                  <c:v>544.79999999999995</c:v>
                </c:pt>
                <c:pt idx="17522">
                  <c:v>677.27</c:v>
                </c:pt>
                <c:pt idx="17523">
                  <c:v>680.29</c:v>
                </c:pt>
                <c:pt idx="17524">
                  <c:v>623.22</c:v>
                </c:pt>
                <c:pt idx="17525">
                  <c:v>700.14</c:v>
                </c:pt>
                <c:pt idx="17526">
                  <c:v>639.91999999999996</c:v>
                </c:pt>
                <c:pt idx="17527">
                  <c:v>436.81</c:v>
                </c:pt>
                <c:pt idx="17528">
                  <c:v>380.8</c:v>
                </c:pt>
                <c:pt idx="17529">
                  <c:v>467.14</c:v>
                </c:pt>
                <c:pt idx="17530">
                  <c:v>631.17999999999995</c:v>
                </c:pt>
                <c:pt idx="17531">
                  <c:v>501.61</c:v>
                </c:pt>
                <c:pt idx="17532">
                  <c:v>597.16</c:v>
                </c:pt>
                <c:pt idx="17533">
                  <c:v>693.67</c:v>
                </c:pt>
                <c:pt idx="17534">
                  <c:v>378.63</c:v>
                </c:pt>
                <c:pt idx="17535">
                  <c:v>452.64</c:v>
                </c:pt>
                <c:pt idx="17536">
                  <c:v>229.84</c:v>
                </c:pt>
                <c:pt idx="17537">
                  <c:v>596.96</c:v>
                </c:pt>
                <c:pt idx="17538">
                  <c:v>630.42999999999995</c:v>
                </c:pt>
                <c:pt idx="17539">
                  <c:v>737.06</c:v>
                </c:pt>
                <c:pt idx="17540">
                  <c:v>588.5</c:v>
                </c:pt>
                <c:pt idx="17541">
                  <c:v>389.15</c:v>
                </c:pt>
                <c:pt idx="17542">
                  <c:v>264.11</c:v>
                </c:pt>
                <c:pt idx="17543">
                  <c:v>254.47</c:v>
                </c:pt>
                <c:pt idx="17544">
                  <c:v>261.70999999999998</c:v>
                </c:pt>
                <c:pt idx="17545">
                  <c:v>334.18</c:v>
                </c:pt>
                <c:pt idx="17546">
                  <c:v>320.06</c:v>
                </c:pt>
                <c:pt idx="17547">
                  <c:v>212.68</c:v>
                </c:pt>
                <c:pt idx="17548">
                  <c:v>286.11</c:v>
                </c:pt>
                <c:pt idx="17549">
                  <c:v>370.27</c:v>
                </c:pt>
                <c:pt idx="17550">
                  <c:v>301.45</c:v>
                </c:pt>
                <c:pt idx="17551">
                  <c:v>450.2</c:v>
                </c:pt>
                <c:pt idx="17552">
                  <c:v>443.36</c:v>
                </c:pt>
                <c:pt idx="17553">
                  <c:v>494.94</c:v>
                </c:pt>
                <c:pt idx="17554">
                  <c:v>492.68</c:v>
                </c:pt>
                <c:pt idx="17555">
                  <c:v>467.56</c:v>
                </c:pt>
                <c:pt idx="17556">
                  <c:v>644.01</c:v>
                </c:pt>
                <c:pt idx="17557">
                  <c:v>622.78</c:v>
                </c:pt>
                <c:pt idx="17558">
                  <c:v>635.35</c:v>
                </c:pt>
                <c:pt idx="17559">
                  <c:v>584.29999999999995</c:v>
                </c:pt>
                <c:pt idx="17560">
                  <c:v>1160.92</c:v>
                </c:pt>
                <c:pt idx="17561">
                  <c:v>598.85</c:v>
                </c:pt>
                <c:pt idx="17562">
                  <c:v>354.73</c:v>
                </c:pt>
                <c:pt idx="17563">
                  <c:v>887.74</c:v>
                </c:pt>
                <c:pt idx="17564">
                  <c:v>264.95999999999998</c:v>
                </c:pt>
                <c:pt idx="17565">
                  <c:v>466.21</c:v>
                </c:pt>
                <c:pt idx="17566">
                  <c:v>252.07</c:v>
                </c:pt>
                <c:pt idx="17567">
                  <c:v>412.41</c:v>
                </c:pt>
                <c:pt idx="17568">
                  <c:v>197.5</c:v>
                </c:pt>
                <c:pt idx="17569">
                  <c:v>213.07</c:v>
                </c:pt>
                <c:pt idx="17570">
                  <c:v>197.35</c:v>
                </c:pt>
                <c:pt idx="17571">
                  <c:v>241.08</c:v>
                </c:pt>
                <c:pt idx="17572">
                  <c:v>252.78</c:v>
                </c:pt>
                <c:pt idx="17573">
                  <c:v>296.79000000000002</c:v>
                </c:pt>
                <c:pt idx="17574">
                  <c:v>250.62</c:v>
                </c:pt>
                <c:pt idx="17575">
                  <c:v>248.47</c:v>
                </c:pt>
                <c:pt idx="17576">
                  <c:v>388.34</c:v>
                </c:pt>
                <c:pt idx="17577">
                  <c:v>294.57</c:v>
                </c:pt>
                <c:pt idx="17578">
                  <c:v>202.81</c:v>
                </c:pt>
                <c:pt idx="17579">
                  <c:v>198.26</c:v>
                </c:pt>
                <c:pt idx="17580">
                  <c:v>258.74</c:v>
                </c:pt>
                <c:pt idx="17581">
                  <c:v>212.51</c:v>
                </c:pt>
                <c:pt idx="17582">
                  <c:v>157.9</c:v>
                </c:pt>
                <c:pt idx="17583">
                  <c:v>189.31</c:v>
                </c:pt>
                <c:pt idx="17584">
                  <c:v>214.24</c:v>
                </c:pt>
                <c:pt idx="17585">
                  <c:v>193.07</c:v>
                </c:pt>
                <c:pt idx="17586">
                  <c:v>202.57</c:v>
                </c:pt>
                <c:pt idx="17587">
                  <c:v>188.36</c:v>
                </c:pt>
                <c:pt idx="17588">
                  <c:v>228.86</c:v>
                </c:pt>
                <c:pt idx="17589">
                  <c:v>174.51</c:v>
                </c:pt>
                <c:pt idx="17590">
                  <c:v>196.11</c:v>
                </c:pt>
                <c:pt idx="17591">
                  <c:v>203.11</c:v>
                </c:pt>
                <c:pt idx="17592">
                  <c:v>171.97</c:v>
                </c:pt>
                <c:pt idx="17593">
                  <c:v>204.89</c:v>
                </c:pt>
                <c:pt idx="17594">
                  <c:v>252.29</c:v>
                </c:pt>
                <c:pt idx="17595">
                  <c:v>286.64</c:v>
                </c:pt>
                <c:pt idx="17596">
                  <c:v>369.87</c:v>
                </c:pt>
                <c:pt idx="17597">
                  <c:v>315.04000000000002</c:v>
                </c:pt>
                <c:pt idx="17598">
                  <c:v>292.58</c:v>
                </c:pt>
                <c:pt idx="17599">
                  <c:v>350.58</c:v>
                </c:pt>
                <c:pt idx="17600">
                  <c:v>265.23</c:v>
                </c:pt>
                <c:pt idx="17601">
                  <c:v>293.14</c:v>
                </c:pt>
                <c:pt idx="17602">
                  <c:v>270.81</c:v>
                </c:pt>
                <c:pt idx="17603">
                  <c:v>348.53</c:v>
                </c:pt>
                <c:pt idx="17604">
                  <c:v>262.97000000000003</c:v>
                </c:pt>
                <c:pt idx="17605">
                  <c:v>279.64</c:v>
                </c:pt>
                <c:pt idx="17606">
                  <c:v>356.41</c:v>
                </c:pt>
                <c:pt idx="17607">
                  <c:v>324.72000000000003</c:v>
                </c:pt>
                <c:pt idx="17608">
                  <c:v>366.32</c:v>
                </c:pt>
                <c:pt idx="17609">
                  <c:v>390.05</c:v>
                </c:pt>
                <c:pt idx="17610">
                  <c:v>285.94</c:v>
                </c:pt>
                <c:pt idx="17611">
                  <c:v>313.49</c:v>
                </c:pt>
                <c:pt idx="17612">
                  <c:v>381.19</c:v>
                </c:pt>
                <c:pt idx="17613">
                  <c:v>493.19</c:v>
                </c:pt>
                <c:pt idx="17614">
                  <c:v>511.96</c:v>
                </c:pt>
                <c:pt idx="17615">
                  <c:v>422.32</c:v>
                </c:pt>
                <c:pt idx="17616">
                  <c:v>448.36</c:v>
                </c:pt>
                <c:pt idx="17617">
                  <c:v>479.45</c:v>
                </c:pt>
                <c:pt idx="17618">
                  <c:v>410.26</c:v>
                </c:pt>
                <c:pt idx="17619">
                  <c:v>446.75</c:v>
                </c:pt>
                <c:pt idx="17620">
                  <c:v>457.13</c:v>
                </c:pt>
                <c:pt idx="17621">
                  <c:v>502.24</c:v>
                </c:pt>
                <c:pt idx="17622">
                  <c:v>537.54</c:v>
                </c:pt>
                <c:pt idx="17623">
                  <c:v>512.52</c:v>
                </c:pt>
                <c:pt idx="17624">
                  <c:v>570.91</c:v>
                </c:pt>
                <c:pt idx="17625">
                  <c:v>477</c:v>
                </c:pt>
                <c:pt idx="17626">
                  <c:v>520.39</c:v>
                </c:pt>
                <c:pt idx="17627">
                  <c:v>516.1</c:v>
                </c:pt>
                <c:pt idx="17628">
                  <c:v>462.33</c:v>
                </c:pt>
                <c:pt idx="17629">
                  <c:v>390.8</c:v>
                </c:pt>
                <c:pt idx="17630">
                  <c:v>338.06</c:v>
                </c:pt>
                <c:pt idx="17631">
                  <c:v>460.77</c:v>
                </c:pt>
                <c:pt idx="17632">
                  <c:v>402.73</c:v>
                </c:pt>
                <c:pt idx="17633">
                  <c:v>299.69</c:v>
                </c:pt>
                <c:pt idx="17634">
                  <c:v>556.62</c:v>
                </c:pt>
                <c:pt idx="17635">
                  <c:v>750.02</c:v>
                </c:pt>
                <c:pt idx="17636">
                  <c:v>649.59</c:v>
                </c:pt>
                <c:pt idx="17637">
                  <c:v>564.42999999999995</c:v>
                </c:pt>
                <c:pt idx="17638">
                  <c:v>563.45000000000005</c:v>
                </c:pt>
                <c:pt idx="17639">
                  <c:v>655.9</c:v>
                </c:pt>
                <c:pt idx="17640">
                  <c:v>482.41</c:v>
                </c:pt>
                <c:pt idx="17641">
                  <c:v>572.5</c:v>
                </c:pt>
                <c:pt idx="17642">
                  <c:v>582.75</c:v>
                </c:pt>
                <c:pt idx="17643">
                  <c:v>541.02</c:v>
                </c:pt>
                <c:pt idx="17644">
                  <c:v>404.22</c:v>
                </c:pt>
                <c:pt idx="17645">
                  <c:v>364.99</c:v>
                </c:pt>
                <c:pt idx="17646">
                  <c:v>326.08999999999997</c:v>
                </c:pt>
                <c:pt idx="17647">
                  <c:v>410.7</c:v>
                </c:pt>
                <c:pt idx="17648">
                  <c:v>457.38</c:v>
                </c:pt>
                <c:pt idx="17649">
                  <c:v>311.11</c:v>
                </c:pt>
                <c:pt idx="17650">
                  <c:v>236.56</c:v>
                </c:pt>
                <c:pt idx="17651">
                  <c:v>352.98</c:v>
                </c:pt>
                <c:pt idx="17652">
                  <c:v>274.43</c:v>
                </c:pt>
                <c:pt idx="17653">
                  <c:v>364.57</c:v>
                </c:pt>
                <c:pt idx="17654">
                  <c:v>167.29</c:v>
                </c:pt>
                <c:pt idx="17655">
                  <c:v>162.12</c:v>
                </c:pt>
                <c:pt idx="17656">
                  <c:v>169.27</c:v>
                </c:pt>
                <c:pt idx="17657">
                  <c:v>173.5</c:v>
                </c:pt>
                <c:pt idx="17658">
                  <c:v>158.55000000000001</c:v>
                </c:pt>
                <c:pt idx="17659">
                  <c:v>200.19</c:v>
                </c:pt>
                <c:pt idx="17660">
                  <c:v>215.72</c:v>
                </c:pt>
                <c:pt idx="17661">
                  <c:v>261.06</c:v>
                </c:pt>
                <c:pt idx="17662">
                  <c:v>240.92</c:v>
                </c:pt>
                <c:pt idx="17663">
                  <c:v>290.95999999999998</c:v>
                </c:pt>
                <c:pt idx="17664">
                  <c:v>250.34</c:v>
                </c:pt>
                <c:pt idx="17665">
                  <c:v>286.23</c:v>
                </c:pt>
                <c:pt idx="17666">
                  <c:v>246.67</c:v>
                </c:pt>
                <c:pt idx="17667">
                  <c:v>215.24</c:v>
                </c:pt>
                <c:pt idx="17668">
                  <c:v>259.19</c:v>
                </c:pt>
                <c:pt idx="17669">
                  <c:v>255.11</c:v>
                </c:pt>
                <c:pt idx="17670">
                  <c:v>234.36</c:v>
                </c:pt>
                <c:pt idx="17671">
                  <c:v>217.16</c:v>
                </c:pt>
                <c:pt idx="17672">
                  <c:v>194.29</c:v>
                </c:pt>
                <c:pt idx="17673">
                  <c:v>246.47</c:v>
                </c:pt>
                <c:pt idx="17674">
                  <c:v>265.52</c:v>
                </c:pt>
                <c:pt idx="17675">
                  <c:v>307.58</c:v>
                </c:pt>
                <c:pt idx="17676">
                  <c:v>228.13</c:v>
                </c:pt>
                <c:pt idx="17677">
                  <c:v>259.86</c:v>
                </c:pt>
                <c:pt idx="17678">
                  <c:v>274.92</c:v>
                </c:pt>
                <c:pt idx="17679">
                  <c:v>318.17</c:v>
                </c:pt>
                <c:pt idx="17680">
                  <c:v>188.79</c:v>
                </c:pt>
                <c:pt idx="17681">
                  <c:v>213.6</c:v>
                </c:pt>
                <c:pt idx="17682">
                  <c:v>147.80000000000001</c:v>
                </c:pt>
                <c:pt idx="17683">
                  <c:v>226.87</c:v>
                </c:pt>
                <c:pt idx="17684">
                  <c:v>333.18</c:v>
                </c:pt>
                <c:pt idx="17685">
                  <c:v>158.57</c:v>
                </c:pt>
                <c:pt idx="17686">
                  <c:v>209.37</c:v>
                </c:pt>
                <c:pt idx="17687">
                  <c:v>291.72000000000003</c:v>
                </c:pt>
                <c:pt idx="17688">
                  <c:v>227.97</c:v>
                </c:pt>
                <c:pt idx="17689">
                  <c:v>293.20999999999998</c:v>
                </c:pt>
                <c:pt idx="17690">
                  <c:v>245.83</c:v>
                </c:pt>
                <c:pt idx="17691">
                  <c:v>280.58</c:v>
                </c:pt>
                <c:pt idx="17692">
                  <c:v>389.65</c:v>
                </c:pt>
                <c:pt idx="17693">
                  <c:v>387.1</c:v>
                </c:pt>
                <c:pt idx="17694">
                  <c:v>356.78</c:v>
                </c:pt>
                <c:pt idx="17695">
                  <c:v>282.02</c:v>
                </c:pt>
                <c:pt idx="17696">
                  <c:v>261.52</c:v>
                </c:pt>
                <c:pt idx="17697">
                  <c:v>342.28</c:v>
                </c:pt>
                <c:pt idx="17698">
                  <c:v>341.23</c:v>
                </c:pt>
                <c:pt idx="17699">
                  <c:v>219.07</c:v>
                </c:pt>
                <c:pt idx="17700">
                  <c:v>378.33</c:v>
                </c:pt>
                <c:pt idx="17701">
                  <c:v>324.64999999999998</c:v>
                </c:pt>
                <c:pt idx="17702">
                  <c:v>206.98</c:v>
                </c:pt>
                <c:pt idx="17703">
                  <c:v>241.61</c:v>
                </c:pt>
                <c:pt idx="17704">
                  <c:v>238.41</c:v>
                </c:pt>
                <c:pt idx="17705">
                  <c:v>342.24</c:v>
                </c:pt>
                <c:pt idx="17706">
                  <c:v>340.56</c:v>
                </c:pt>
                <c:pt idx="17707">
                  <c:v>330.12</c:v>
                </c:pt>
                <c:pt idx="17708">
                  <c:v>222.65</c:v>
                </c:pt>
                <c:pt idx="17709">
                  <c:v>230.71</c:v>
                </c:pt>
                <c:pt idx="17710">
                  <c:v>202.36</c:v>
                </c:pt>
                <c:pt idx="17711">
                  <c:v>378.37</c:v>
                </c:pt>
                <c:pt idx="17712">
                  <c:v>325.52999999999997</c:v>
                </c:pt>
                <c:pt idx="17713">
                  <c:v>233.68</c:v>
                </c:pt>
                <c:pt idx="17714">
                  <c:v>464.68</c:v>
                </c:pt>
                <c:pt idx="17715">
                  <c:v>332.75</c:v>
                </c:pt>
                <c:pt idx="17716">
                  <c:v>190.9</c:v>
                </c:pt>
                <c:pt idx="17717">
                  <c:v>453.63</c:v>
                </c:pt>
                <c:pt idx="17718">
                  <c:v>401.14</c:v>
                </c:pt>
                <c:pt idx="17719">
                  <c:v>558.76</c:v>
                </c:pt>
                <c:pt idx="17720">
                  <c:v>706.41</c:v>
                </c:pt>
                <c:pt idx="17721">
                  <c:v>301.08999999999997</c:v>
                </c:pt>
                <c:pt idx="17722">
                  <c:v>271.76</c:v>
                </c:pt>
                <c:pt idx="17723">
                  <c:v>249.8</c:v>
                </c:pt>
                <c:pt idx="17724">
                  <c:v>282.77</c:v>
                </c:pt>
                <c:pt idx="17725">
                  <c:v>201.32</c:v>
                </c:pt>
                <c:pt idx="17726">
                  <c:v>174.13</c:v>
                </c:pt>
                <c:pt idx="17727">
                  <c:v>191.79</c:v>
                </c:pt>
                <c:pt idx="17728">
                  <c:v>208.12</c:v>
                </c:pt>
                <c:pt idx="17729">
                  <c:v>198.52</c:v>
                </c:pt>
                <c:pt idx="17730">
                  <c:v>206.01</c:v>
                </c:pt>
                <c:pt idx="17731">
                  <c:v>210.38</c:v>
                </c:pt>
                <c:pt idx="17732">
                  <c:v>236.99</c:v>
                </c:pt>
                <c:pt idx="17733">
                  <c:v>217.01</c:v>
                </c:pt>
                <c:pt idx="17734">
                  <c:v>269.8</c:v>
                </c:pt>
                <c:pt idx="17735">
                  <c:v>260.98</c:v>
                </c:pt>
                <c:pt idx="17736">
                  <c:v>313.69</c:v>
                </c:pt>
                <c:pt idx="17737">
                  <c:v>278.36</c:v>
                </c:pt>
                <c:pt idx="17738">
                  <c:v>177.49</c:v>
                </c:pt>
                <c:pt idx="17739">
                  <c:v>197.4</c:v>
                </c:pt>
                <c:pt idx="17740">
                  <c:v>188.51</c:v>
                </c:pt>
                <c:pt idx="17741">
                  <c:v>102.32</c:v>
                </c:pt>
                <c:pt idx="17742">
                  <c:v>171.16</c:v>
                </c:pt>
                <c:pt idx="17743">
                  <c:v>252.9</c:v>
                </c:pt>
                <c:pt idx="17744">
                  <c:v>214.39</c:v>
                </c:pt>
                <c:pt idx="17745">
                  <c:v>390.68</c:v>
                </c:pt>
                <c:pt idx="17746">
                  <c:v>226.53</c:v>
                </c:pt>
                <c:pt idx="17747">
                  <c:v>485.09</c:v>
                </c:pt>
                <c:pt idx="17748">
                  <c:v>500.65</c:v>
                </c:pt>
                <c:pt idx="17749">
                  <c:v>418.4</c:v>
                </c:pt>
                <c:pt idx="17750">
                  <c:v>400.85</c:v>
                </c:pt>
                <c:pt idx="17751">
                  <c:v>477.55</c:v>
                </c:pt>
                <c:pt idx="17752">
                  <c:v>412.42</c:v>
                </c:pt>
                <c:pt idx="17753">
                  <c:v>541.37</c:v>
                </c:pt>
                <c:pt idx="17754">
                  <c:v>656.69</c:v>
                </c:pt>
                <c:pt idx="17755">
                  <c:v>629.37</c:v>
                </c:pt>
                <c:pt idx="17756">
                  <c:v>773.53</c:v>
                </c:pt>
                <c:pt idx="17757">
                  <c:v>591.74</c:v>
                </c:pt>
                <c:pt idx="17758">
                  <c:v>547.57000000000005</c:v>
                </c:pt>
                <c:pt idx="17759">
                  <c:v>616.96</c:v>
                </c:pt>
                <c:pt idx="17760">
                  <c:v>641.89</c:v>
                </c:pt>
                <c:pt idx="17761">
                  <c:v>560.94000000000005</c:v>
                </c:pt>
                <c:pt idx="17762">
                  <c:v>559.5</c:v>
                </c:pt>
                <c:pt idx="17763">
                  <c:v>626.02</c:v>
                </c:pt>
                <c:pt idx="17764">
                  <c:v>808.95</c:v>
                </c:pt>
                <c:pt idx="17765">
                  <c:v>690.41</c:v>
                </c:pt>
                <c:pt idx="17766">
                  <c:v>510.55</c:v>
                </c:pt>
                <c:pt idx="17767">
                  <c:v>625.6</c:v>
                </c:pt>
                <c:pt idx="17768">
                  <c:v>1081.03</c:v>
                </c:pt>
                <c:pt idx="17769">
                  <c:v>102.56</c:v>
                </c:pt>
                <c:pt idx="17770">
                  <c:v>149</c:v>
                </c:pt>
                <c:pt idx="17771">
                  <c:v>88.93</c:v>
                </c:pt>
                <c:pt idx="17772">
                  <c:v>122.15</c:v>
                </c:pt>
                <c:pt idx="17773">
                  <c:v>95.28</c:v>
                </c:pt>
                <c:pt idx="17774">
                  <c:v>102.39</c:v>
                </c:pt>
                <c:pt idx="17775">
                  <c:v>96.74</c:v>
                </c:pt>
                <c:pt idx="17776">
                  <c:v>104.52</c:v>
                </c:pt>
                <c:pt idx="17777">
                  <c:v>113.06</c:v>
                </c:pt>
                <c:pt idx="17778">
                  <c:v>119.49</c:v>
                </c:pt>
                <c:pt idx="17779">
                  <c:v>105.87</c:v>
                </c:pt>
                <c:pt idx="17780">
                  <c:v>116.43</c:v>
                </c:pt>
                <c:pt idx="17781">
                  <c:v>110.51</c:v>
                </c:pt>
                <c:pt idx="17782">
                  <c:v>109.58</c:v>
                </c:pt>
                <c:pt idx="17783">
                  <c:v>105.71</c:v>
                </c:pt>
                <c:pt idx="17784">
                  <c:v>108.55</c:v>
                </c:pt>
                <c:pt idx="17785">
                  <c:v>124.44</c:v>
                </c:pt>
                <c:pt idx="17786">
                  <c:v>116.71</c:v>
                </c:pt>
                <c:pt idx="17787">
                  <c:v>108.32</c:v>
                </c:pt>
                <c:pt idx="17788">
                  <c:v>116.65</c:v>
                </c:pt>
                <c:pt idx="17789">
                  <c:v>130.09</c:v>
                </c:pt>
                <c:pt idx="17790">
                  <c:v>105.78</c:v>
                </c:pt>
                <c:pt idx="17791">
                  <c:v>128.30000000000001</c:v>
                </c:pt>
                <c:pt idx="17792">
                  <c:v>227.46</c:v>
                </c:pt>
                <c:pt idx="17793">
                  <c:v>199.25</c:v>
                </c:pt>
                <c:pt idx="17794">
                  <c:v>148.04</c:v>
                </c:pt>
                <c:pt idx="17795">
                  <c:v>126.41</c:v>
                </c:pt>
                <c:pt idx="17796">
                  <c:v>146.51</c:v>
                </c:pt>
                <c:pt idx="17797">
                  <c:v>104.26</c:v>
                </c:pt>
                <c:pt idx="17798">
                  <c:v>110.72</c:v>
                </c:pt>
                <c:pt idx="17799">
                  <c:v>102.92</c:v>
                </c:pt>
                <c:pt idx="17800">
                  <c:v>100.23</c:v>
                </c:pt>
                <c:pt idx="17801">
                  <c:v>145.01</c:v>
                </c:pt>
                <c:pt idx="17802">
                  <c:v>169.97</c:v>
                </c:pt>
                <c:pt idx="17803">
                  <c:v>200.32</c:v>
                </c:pt>
                <c:pt idx="17804">
                  <c:v>184.64</c:v>
                </c:pt>
                <c:pt idx="17805">
                  <c:v>201.56</c:v>
                </c:pt>
                <c:pt idx="17806">
                  <c:v>230.29</c:v>
                </c:pt>
                <c:pt idx="17807">
                  <c:v>156.18</c:v>
                </c:pt>
                <c:pt idx="17808">
                  <c:v>164.99</c:v>
                </c:pt>
                <c:pt idx="17809">
                  <c:v>255.71</c:v>
                </c:pt>
                <c:pt idx="17810">
                  <c:v>354.82</c:v>
                </c:pt>
                <c:pt idx="17811">
                  <c:v>338.9</c:v>
                </c:pt>
                <c:pt idx="17812">
                  <c:v>261.57</c:v>
                </c:pt>
                <c:pt idx="17813">
                  <c:v>170.04</c:v>
                </c:pt>
                <c:pt idx="17814">
                  <c:v>233.33</c:v>
                </c:pt>
                <c:pt idx="17815">
                  <c:v>237.3</c:v>
                </c:pt>
                <c:pt idx="17816">
                  <c:v>199.26</c:v>
                </c:pt>
                <c:pt idx="17817">
                  <c:v>186.62</c:v>
                </c:pt>
                <c:pt idx="17818">
                  <c:v>145.55000000000001</c:v>
                </c:pt>
                <c:pt idx="17819">
                  <c:v>401.95</c:v>
                </c:pt>
                <c:pt idx="17820">
                  <c:v>288.06</c:v>
                </c:pt>
                <c:pt idx="17821">
                  <c:v>305.38</c:v>
                </c:pt>
                <c:pt idx="17822">
                  <c:v>361.99</c:v>
                </c:pt>
                <c:pt idx="17823">
                  <c:v>349.47</c:v>
                </c:pt>
                <c:pt idx="17824">
                  <c:v>411.73</c:v>
                </c:pt>
                <c:pt idx="17825">
                  <c:v>472.68</c:v>
                </c:pt>
                <c:pt idx="17826">
                  <c:v>472.18</c:v>
                </c:pt>
                <c:pt idx="17827">
                  <c:v>479.23</c:v>
                </c:pt>
                <c:pt idx="17828">
                  <c:v>431.22</c:v>
                </c:pt>
                <c:pt idx="17829">
                  <c:v>388.13</c:v>
                </c:pt>
                <c:pt idx="17830">
                  <c:v>381.68</c:v>
                </c:pt>
                <c:pt idx="17831">
                  <c:v>416.17</c:v>
                </c:pt>
                <c:pt idx="17832">
                  <c:v>344.59</c:v>
                </c:pt>
                <c:pt idx="17833">
                  <c:v>268.64999999999998</c:v>
                </c:pt>
                <c:pt idx="17834">
                  <c:v>238.61</c:v>
                </c:pt>
                <c:pt idx="17835">
                  <c:v>441.25</c:v>
                </c:pt>
                <c:pt idx="17836">
                  <c:v>276.49</c:v>
                </c:pt>
                <c:pt idx="17837">
                  <c:v>369.83</c:v>
                </c:pt>
                <c:pt idx="17838">
                  <c:v>203.03</c:v>
                </c:pt>
                <c:pt idx="17839">
                  <c:v>244.05</c:v>
                </c:pt>
                <c:pt idx="17840">
                  <c:v>187.01</c:v>
                </c:pt>
                <c:pt idx="17841">
                  <c:v>237.63</c:v>
                </c:pt>
                <c:pt idx="17842">
                  <c:v>190.93</c:v>
                </c:pt>
                <c:pt idx="17843">
                  <c:v>177.31</c:v>
                </c:pt>
                <c:pt idx="17844">
                  <c:v>132.49</c:v>
                </c:pt>
                <c:pt idx="17845">
                  <c:v>182.17</c:v>
                </c:pt>
                <c:pt idx="17846">
                  <c:v>228.17</c:v>
                </c:pt>
                <c:pt idx="17847">
                  <c:v>346.69</c:v>
                </c:pt>
                <c:pt idx="17848">
                  <c:v>335.04</c:v>
                </c:pt>
                <c:pt idx="17849">
                  <c:v>757.05</c:v>
                </c:pt>
                <c:pt idx="17850">
                  <c:v>796.04</c:v>
                </c:pt>
                <c:pt idx="17851">
                  <c:v>323.95</c:v>
                </c:pt>
                <c:pt idx="17852">
                  <c:v>293.04000000000002</c:v>
                </c:pt>
                <c:pt idx="17853">
                  <c:v>378.69</c:v>
                </c:pt>
                <c:pt idx="17854">
                  <c:v>331.64</c:v>
                </c:pt>
                <c:pt idx="17855">
                  <c:v>351.66</c:v>
                </c:pt>
                <c:pt idx="17856">
                  <c:v>220.24</c:v>
                </c:pt>
                <c:pt idx="17857">
                  <c:v>314.57</c:v>
                </c:pt>
                <c:pt idx="17858">
                  <c:v>263.57</c:v>
                </c:pt>
                <c:pt idx="17859">
                  <c:v>331</c:v>
                </c:pt>
                <c:pt idx="17860">
                  <c:v>344.02</c:v>
                </c:pt>
                <c:pt idx="17861">
                  <c:v>159.88</c:v>
                </c:pt>
                <c:pt idx="17862">
                  <c:v>239.26</c:v>
                </c:pt>
                <c:pt idx="17863">
                  <c:v>245.53</c:v>
                </c:pt>
                <c:pt idx="17864">
                  <c:v>454.17</c:v>
                </c:pt>
                <c:pt idx="17865">
                  <c:v>442.39</c:v>
                </c:pt>
                <c:pt idx="17866">
                  <c:v>525.41</c:v>
                </c:pt>
                <c:pt idx="17867">
                  <c:v>496.96</c:v>
                </c:pt>
                <c:pt idx="17868">
                  <c:v>467.26</c:v>
                </c:pt>
                <c:pt idx="17869">
                  <c:v>461.65</c:v>
                </c:pt>
                <c:pt idx="17870">
                  <c:v>658.02</c:v>
                </c:pt>
                <c:pt idx="17871">
                  <c:v>307.49</c:v>
                </c:pt>
                <c:pt idx="17872">
                  <c:v>511.24</c:v>
                </c:pt>
                <c:pt idx="17873">
                  <c:v>756.78</c:v>
                </c:pt>
                <c:pt idx="17874">
                  <c:v>621.16</c:v>
                </c:pt>
                <c:pt idx="17875">
                  <c:v>995.75</c:v>
                </c:pt>
                <c:pt idx="17876">
                  <c:v>393.46</c:v>
                </c:pt>
                <c:pt idx="17877">
                  <c:v>587.02</c:v>
                </c:pt>
                <c:pt idx="17878">
                  <c:v>416.68</c:v>
                </c:pt>
                <c:pt idx="17879">
                  <c:v>454.05</c:v>
                </c:pt>
                <c:pt idx="17880">
                  <c:v>530.11</c:v>
                </c:pt>
                <c:pt idx="17881">
                  <c:v>582.82000000000005</c:v>
                </c:pt>
                <c:pt idx="17882">
                  <c:v>669.09</c:v>
                </c:pt>
                <c:pt idx="17883">
                  <c:v>613.72</c:v>
                </c:pt>
                <c:pt idx="17884">
                  <c:v>573.16</c:v>
                </c:pt>
                <c:pt idx="17885">
                  <c:v>528.61</c:v>
                </c:pt>
                <c:pt idx="17886">
                  <c:v>492.18</c:v>
                </c:pt>
                <c:pt idx="17887">
                  <c:v>395.91</c:v>
                </c:pt>
                <c:pt idx="17888">
                  <c:v>443.82</c:v>
                </c:pt>
                <c:pt idx="17889">
                  <c:v>508.69</c:v>
                </c:pt>
                <c:pt idx="17890">
                  <c:v>458.05</c:v>
                </c:pt>
                <c:pt idx="17891">
                  <c:v>492.78</c:v>
                </c:pt>
                <c:pt idx="17892">
                  <c:v>399.3</c:v>
                </c:pt>
                <c:pt idx="17893">
                  <c:v>373.08</c:v>
                </c:pt>
                <c:pt idx="17894">
                  <c:v>344.65</c:v>
                </c:pt>
                <c:pt idx="17895">
                  <c:v>355.53</c:v>
                </c:pt>
                <c:pt idx="17896">
                  <c:v>411.75</c:v>
                </c:pt>
                <c:pt idx="17897">
                  <c:v>388.06</c:v>
                </c:pt>
                <c:pt idx="17898">
                  <c:v>435.8</c:v>
                </c:pt>
                <c:pt idx="17899">
                  <c:v>407.06</c:v>
                </c:pt>
                <c:pt idx="17900">
                  <c:v>442.06</c:v>
                </c:pt>
                <c:pt idx="17901">
                  <c:v>471.77</c:v>
                </c:pt>
                <c:pt idx="17902">
                  <c:v>427.31</c:v>
                </c:pt>
                <c:pt idx="17903">
                  <c:v>305.79000000000002</c:v>
                </c:pt>
                <c:pt idx="17904">
                  <c:v>432.25</c:v>
                </c:pt>
                <c:pt idx="17905">
                  <c:v>497.38</c:v>
                </c:pt>
                <c:pt idx="17906">
                  <c:v>449.98</c:v>
                </c:pt>
                <c:pt idx="17907">
                  <c:v>473.25</c:v>
                </c:pt>
                <c:pt idx="17908">
                  <c:v>389.04</c:v>
                </c:pt>
                <c:pt idx="17909">
                  <c:v>324.82</c:v>
                </c:pt>
                <c:pt idx="17910">
                  <c:v>519.96</c:v>
                </c:pt>
                <c:pt idx="17911">
                  <c:v>452.1</c:v>
                </c:pt>
                <c:pt idx="17912">
                  <c:v>426.52</c:v>
                </c:pt>
                <c:pt idx="17913">
                  <c:v>438.97</c:v>
                </c:pt>
                <c:pt idx="17914">
                  <c:v>324.20999999999998</c:v>
                </c:pt>
                <c:pt idx="17915">
                  <c:v>401.6</c:v>
                </c:pt>
                <c:pt idx="17916">
                  <c:v>623.72</c:v>
                </c:pt>
                <c:pt idx="17917">
                  <c:v>611.88</c:v>
                </c:pt>
                <c:pt idx="17918">
                  <c:v>538.07000000000005</c:v>
                </c:pt>
                <c:pt idx="17919">
                  <c:v>545.14</c:v>
                </c:pt>
                <c:pt idx="17920">
                  <c:v>546.02</c:v>
                </c:pt>
                <c:pt idx="17921">
                  <c:v>494.83</c:v>
                </c:pt>
                <c:pt idx="17922">
                  <c:v>549.79</c:v>
                </c:pt>
                <c:pt idx="17923">
                  <c:v>526.71</c:v>
                </c:pt>
                <c:pt idx="17924">
                  <c:v>496.31</c:v>
                </c:pt>
                <c:pt idx="17925">
                  <c:v>565.73</c:v>
                </c:pt>
                <c:pt idx="17926">
                  <c:v>599.91</c:v>
                </c:pt>
                <c:pt idx="17927">
                  <c:v>553.85</c:v>
                </c:pt>
                <c:pt idx="17928">
                  <c:v>524.66</c:v>
                </c:pt>
                <c:pt idx="17929">
                  <c:v>512.33000000000004</c:v>
                </c:pt>
                <c:pt idx="17930">
                  <c:v>505.03</c:v>
                </c:pt>
                <c:pt idx="17931">
                  <c:v>453.18</c:v>
                </c:pt>
                <c:pt idx="17932">
                  <c:v>462.15</c:v>
                </c:pt>
                <c:pt idx="17933">
                  <c:v>464.22</c:v>
                </c:pt>
                <c:pt idx="17934">
                  <c:v>460.02</c:v>
                </c:pt>
                <c:pt idx="17935">
                  <c:v>438.76</c:v>
                </c:pt>
                <c:pt idx="17936">
                  <c:v>447.37</c:v>
                </c:pt>
                <c:pt idx="17937">
                  <c:v>514.78</c:v>
                </c:pt>
                <c:pt idx="17938">
                  <c:v>378.53</c:v>
                </c:pt>
                <c:pt idx="17939">
                  <c:v>308.14</c:v>
                </c:pt>
                <c:pt idx="17940">
                  <c:v>187.13</c:v>
                </c:pt>
                <c:pt idx="17941">
                  <c:v>277.48</c:v>
                </c:pt>
                <c:pt idx="17942">
                  <c:v>234.55</c:v>
                </c:pt>
                <c:pt idx="17943">
                  <c:v>225.68</c:v>
                </c:pt>
                <c:pt idx="17944">
                  <c:v>164.64</c:v>
                </c:pt>
                <c:pt idx="17945">
                  <c:v>155.22</c:v>
                </c:pt>
                <c:pt idx="17946">
                  <c:v>247.02</c:v>
                </c:pt>
                <c:pt idx="17947">
                  <c:v>289.75</c:v>
                </c:pt>
                <c:pt idx="17948">
                  <c:v>56.35</c:v>
                </c:pt>
                <c:pt idx="17949">
                  <c:v>46.57</c:v>
                </c:pt>
                <c:pt idx="17950">
                  <c:v>34.799999999999997</c:v>
                </c:pt>
                <c:pt idx="17951">
                  <c:v>40.380000000000003</c:v>
                </c:pt>
                <c:pt idx="17952">
                  <c:v>62.61</c:v>
                </c:pt>
                <c:pt idx="17953">
                  <c:v>55.23</c:v>
                </c:pt>
                <c:pt idx="17954">
                  <c:v>74</c:v>
                </c:pt>
                <c:pt idx="17955">
                  <c:v>67.44</c:v>
                </c:pt>
                <c:pt idx="17956">
                  <c:v>64.56</c:v>
                </c:pt>
                <c:pt idx="17957">
                  <c:v>77.790000000000006</c:v>
                </c:pt>
                <c:pt idx="17958">
                  <c:v>89.55</c:v>
                </c:pt>
                <c:pt idx="17959">
                  <c:v>69.56</c:v>
                </c:pt>
                <c:pt idx="17960">
                  <c:v>84.46</c:v>
                </c:pt>
                <c:pt idx="17961">
                  <c:v>88.13</c:v>
                </c:pt>
                <c:pt idx="17962">
                  <c:v>86.75</c:v>
                </c:pt>
                <c:pt idx="17963">
                  <c:v>87.53</c:v>
                </c:pt>
                <c:pt idx="17964">
                  <c:v>103.21</c:v>
                </c:pt>
                <c:pt idx="17965">
                  <c:v>109.78</c:v>
                </c:pt>
                <c:pt idx="17966">
                  <c:v>120.15</c:v>
                </c:pt>
                <c:pt idx="17967">
                  <c:v>115.5</c:v>
                </c:pt>
                <c:pt idx="17968">
                  <c:v>102.9</c:v>
                </c:pt>
                <c:pt idx="17969">
                  <c:v>128.79</c:v>
                </c:pt>
                <c:pt idx="17970">
                  <c:v>148.97</c:v>
                </c:pt>
                <c:pt idx="17971">
                  <c:v>147.41</c:v>
                </c:pt>
                <c:pt idx="17972">
                  <c:v>151.29</c:v>
                </c:pt>
                <c:pt idx="17973">
                  <c:v>150.19999999999999</c:v>
                </c:pt>
                <c:pt idx="17974">
                  <c:v>164.88</c:v>
                </c:pt>
                <c:pt idx="17975">
                  <c:v>143.29</c:v>
                </c:pt>
                <c:pt idx="17976">
                  <c:v>159.03</c:v>
                </c:pt>
                <c:pt idx="17977">
                  <c:v>153.44</c:v>
                </c:pt>
                <c:pt idx="17978">
                  <c:v>144.72</c:v>
                </c:pt>
                <c:pt idx="17979">
                  <c:v>163.66999999999999</c:v>
                </c:pt>
                <c:pt idx="17980">
                  <c:v>177.36</c:v>
                </c:pt>
                <c:pt idx="17981">
                  <c:v>190.88</c:v>
                </c:pt>
                <c:pt idx="17982">
                  <c:v>254.71</c:v>
                </c:pt>
                <c:pt idx="17983">
                  <c:v>196.81</c:v>
                </c:pt>
                <c:pt idx="17984">
                  <c:v>201.43</c:v>
                </c:pt>
                <c:pt idx="17985">
                  <c:v>231.59</c:v>
                </c:pt>
                <c:pt idx="17986">
                  <c:v>231.61</c:v>
                </c:pt>
                <c:pt idx="17987">
                  <c:v>216.67</c:v>
                </c:pt>
                <c:pt idx="17988">
                  <c:v>231.65</c:v>
                </c:pt>
                <c:pt idx="17989">
                  <c:v>202.32</c:v>
                </c:pt>
                <c:pt idx="17990">
                  <c:v>175.93</c:v>
                </c:pt>
                <c:pt idx="17991">
                  <c:v>173.22</c:v>
                </c:pt>
                <c:pt idx="17992">
                  <c:v>165.15</c:v>
                </c:pt>
                <c:pt idx="17993">
                  <c:v>166.73</c:v>
                </c:pt>
                <c:pt idx="17994">
                  <c:v>142.54</c:v>
                </c:pt>
                <c:pt idx="17995">
                  <c:v>206.96</c:v>
                </c:pt>
                <c:pt idx="17996">
                  <c:v>168.32</c:v>
                </c:pt>
                <c:pt idx="17997">
                  <c:v>199.51</c:v>
                </c:pt>
                <c:pt idx="17998">
                  <c:v>228.54</c:v>
                </c:pt>
                <c:pt idx="17999">
                  <c:v>260.08999999999997</c:v>
                </c:pt>
                <c:pt idx="18000">
                  <c:v>234.13</c:v>
                </c:pt>
                <c:pt idx="18001">
                  <c:v>203.18</c:v>
                </c:pt>
                <c:pt idx="18002">
                  <c:v>211.94</c:v>
                </c:pt>
                <c:pt idx="18003">
                  <c:v>262.62</c:v>
                </c:pt>
                <c:pt idx="18004">
                  <c:v>234.2</c:v>
                </c:pt>
                <c:pt idx="18005">
                  <c:v>221.06</c:v>
                </c:pt>
                <c:pt idx="18006">
                  <c:v>246.33</c:v>
                </c:pt>
                <c:pt idx="18007">
                  <c:v>269.08</c:v>
                </c:pt>
                <c:pt idx="18008">
                  <c:v>247.34</c:v>
                </c:pt>
                <c:pt idx="18009">
                  <c:v>165.48</c:v>
                </c:pt>
                <c:pt idx="18010">
                  <c:v>216.66</c:v>
                </c:pt>
                <c:pt idx="18011">
                  <c:v>209.89</c:v>
                </c:pt>
                <c:pt idx="18012">
                  <c:v>189.33</c:v>
                </c:pt>
                <c:pt idx="18013">
                  <c:v>219.83</c:v>
                </c:pt>
                <c:pt idx="18014">
                  <c:v>199.04</c:v>
                </c:pt>
                <c:pt idx="18015">
                  <c:v>180.98</c:v>
                </c:pt>
                <c:pt idx="18016">
                  <c:v>223.76</c:v>
                </c:pt>
                <c:pt idx="18017">
                  <c:v>185.08</c:v>
                </c:pt>
                <c:pt idx="18018">
                  <c:v>214.47</c:v>
                </c:pt>
                <c:pt idx="18019">
                  <c:v>195.73</c:v>
                </c:pt>
                <c:pt idx="18020">
                  <c:v>227.38</c:v>
                </c:pt>
                <c:pt idx="18021">
                  <c:v>218.16</c:v>
                </c:pt>
                <c:pt idx="18022">
                  <c:v>378.57</c:v>
                </c:pt>
                <c:pt idx="18023">
                  <c:v>309.68</c:v>
                </c:pt>
                <c:pt idx="18024">
                  <c:v>288.64999999999998</c:v>
                </c:pt>
                <c:pt idx="18025">
                  <c:v>310.57</c:v>
                </c:pt>
                <c:pt idx="18026">
                  <c:v>289.35000000000002</c:v>
                </c:pt>
                <c:pt idx="18027">
                  <c:v>213.78</c:v>
                </c:pt>
                <c:pt idx="18028">
                  <c:v>178.47</c:v>
                </c:pt>
                <c:pt idx="18029">
                  <c:v>118.66</c:v>
                </c:pt>
                <c:pt idx="18030">
                  <c:v>395.65</c:v>
                </c:pt>
                <c:pt idx="18031">
                  <c:v>332.48</c:v>
                </c:pt>
                <c:pt idx="18032">
                  <c:v>279.64</c:v>
                </c:pt>
                <c:pt idx="18033">
                  <c:v>260.64999999999998</c:v>
                </c:pt>
                <c:pt idx="18034">
                  <c:v>211.64</c:v>
                </c:pt>
                <c:pt idx="18035">
                  <c:v>237.41</c:v>
                </c:pt>
                <c:pt idx="18036">
                  <c:v>220.67</c:v>
                </c:pt>
                <c:pt idx="18037">
                  <c:v>226.67</c:v>
                </c:pt>
                <c:pt idx="18038">
                  <c:v>188.97</c:v>
                </c:pt>
                <c:pt idx="18039">
                  <c:v>263.06</c:v>
                </c:pt>
                <c:pt idx="18040">
                  <c:v>293.63</c:v>
                </c:pt>
                <c:pt idx="18041">
                  <c:v>365.14</c:v>
                </c:pt>
                <c:pt idx="18042">
                  <c:v>327.91</c:v>
                </c:pt>
                <c:pt idx="18043">
                  <c:v>371.08</c:v>
                </c:pt>
                <c:pt idx="18044">
                  <c:v>409.72</c:v>
                </c:pt>
                <c:pt idx="18045">
                  <c:v>317.67</c:v>
                </c:pt>
                <c:pt idx="18046">
                  <c:v>350.24</c:v>
                </c:pt>
                <c:pt idx="18047">
                  <c:v>385.46</c:v>
                </c:pt>
                <c:pt idx="18048">
                  <c:v>424.41</c:v>
                </c:pt>
                <c:pt idx="18049">
                  <c:v>378.46</c:v>
                </c:pt>
                <c:pt idx="18050">
                  <c:v>433.67</c:v>
                </c:pt>
                <c:pt idx="18051">
                  <c:v>454.1</c:v>
                </c:pt>
                <c:pt idx="18052">
                  <c:v>502.55</c:v>
                </c:pt>
                <c:pt idx="18053">
                  <c:v>390.38</c:v>
                </c:pt>
                <c:pt idx="18054">
                  <c:v>267.93</c:v>
                </c:pt>
                <c:pt idx="18055">
                  <c:v>218.02</c:v>
                </c:pt>
                <c:pt idx="18056">
                  <c:v>145.16999999999999</c:v>
                </c:pt>
                <c:pt idx="18057">
                  <c:v>151.63</c:v>
                </c:pt>
                <c:pt idx="18058">
                  <c:v>888.3</c:v>
                </c:pt>
                <c:pt idx="18059">
                  <c:v>719.82</c:v>
                </c:pt>
                <c:pt idx="18060">
                  <c:v>606.59</c:v>
                </c:pt>
                <c:pt idx="18061">
                  <c:v>385.68</c:v>
                </c:pt>
                <c:pt idx="18062">
                  <c:v>466.68</c:v>
                </c:pt>
                <c:pt idx="18063">
                  <c:v>515.65</c:v>
                </c:pt>
                <c:pt idx="18064">
                  <c:v>511.86</c:v>
                </c:pt>
                <c:pt idx="18065">
                  <c:v>576.91</c:v>
                </c:pt>
                <c:pt idx="18066">
                  <c:v>609.02</c:v>
                </c:pt>
                <c:pt idx="18067">
                  <c:v>627.37</c:v>
                </c:pt>
                <c:pt idx="18068">
                  <c:v>663.58</c:v>
                </c:pt>
                <c:pt idx="18069">
                  <c:v>571.23</c:v>
                </c:pt>
                <c:pt idx="18070">
                  <c:v>509.52</c:v>
                </c:pt>
                <c:pt idx="18071">
                  <c:v>505.64</c:v>
                </c:pt>
                <c:pt idx="18072">
                  <c:v>463.67</c:v>
                </c:pt>
                <c:pt idx="18073">
                  <c:v>425.74</c:v>
                </c:pt>
                <c:pt idx="18074">
                  <c:v>434.33</c:v>
                </c:pt>
                <c:pt idx="18075">
                  <c:v>444.17</c:v>
                </c:pt>
                <c:pt idx="18076">
                  <c:v>346.54</c:v>
                </c:pt>
                <c:pt idx="18077">
                  <c:v>310.52</c:v>
                </c:pt>
                <c:pt idx="18078">
                  <c:v>272.70999999999998</c:v>
                </c:pt>
                <c:pt idx="18079">
                  <c:v>265.62</c:v>
                </c:pt>
                <c:pt idx="18080">
                  <c:v>341.76</c:v>
                </c:pt>
                <c:pt idx="18081">
                  <c:v>327.73</c:v>
                </c:pt>
                <c:pt idx="18082">
                  <c:v>247.4</c:v>
                </c:pt>
                <c:pt idx="18083">
                  <c:v>296.95</c:v>
                </c:pt>
                <c:pt idx="18084">
                  <c:v>532.52</c:v>
                </c:pt>
                <c:pt idx="18085">
                  <c:v>204.52</c:v>
                </c:pt>
                <c:pt idx="18086">
                  <c:v>212.88</c:v>
                </c:pt>
                <c:pt idx="18087">
                  <c:v>187.64</c:v>
                </c:pt>
                <c:pt idx="18088">
                  <c:v>224.82</c:v>
                </c:pt>
                <c:pt idx="18089">
                  <c:v>478.83</c:v>
                </c:pt>
                <c:pt idx="18090">
                  <c:v>714.35</c:v>
                </c:pt>
                <c:pt idx="18091">
                  <c:v>728.54</c:v>
                </c:pt>
                <c:pt idx="18092">
                  <c:v>758.9</c:v>
                </c:pt>
                <c:pt idx="18093">
                  <c:v>848.75</c:v>
                </c:pt>
                <c:pt idx="18094">
                  <c:v>382.77</c:v>
                </c:pt>
                <c:pt idx="18095">
                  <c:v>530.49</c:v>
                </c:pt>
                <c:pt idx="18096">
                  <c:v>650.99</c:v>
                </c:pt>
                <c:pt idx="18097">
                  <c:v>412.86</c:v>
                </c:pt>
                <c:pt idx="18098">
                  <c:v>555.01</c:v>
                </c:pt>
                <c:pt idx="18099">
                  <c:v>792.8</c:v>
                </c:pt>
                <c:pt idx="18100">
                  <c:v>439.32</c:v>
                </c:pt>
                <c:pt idx="18101">
                  <c:v>461.65</c:v>
                </c:pt>
                <c:pt idx="18102">
                  <c:v>1135.08</c:v>
                </c:pt>
                <c:pt idx="18103">
                  <c:v>895.72</c:v>
                </c:pt>
                <c:pt idx="18104">
                  <c:v>830.57</c:v>
                </c:pt>
                <c:pt idx="18105">
                  <c:v>760.59</c:v>
                </c:pt>
                <c:pt idx="18106">
                  <c:v>700.33</c:v>
                </c:pt>
                <c:pt idx="18107">
                  <c:v>846.03</c:v>
                </c:pt>
                <c:pt idx="18108">
                  <c:v>784.36</c:v>
                </c:pt>
                <c:pt idx="18109">
                  <c:v>593.41999999999996</c:v>
                </c:pt>
                <c:pt idx="18110">
                  <c:v>602.80999999999995</c:v>
                </c:pt>
                <c:pt idx="18111">
                  <c:v>644.58000000000004</c:v>
                </c:pt>
                <c:pt idx="18112">
                  <c:v>620.72</c:v>
                </c:pt>
                <c:pt idx="18113">
                  <c:v>651.73</c:v>
                </c:pt>
                <c:pt idx="18114">
                  <c:v>409.47</c:v>
                </c:pt>
                <c:pt idx="18115">
                  <c:v>300.87</c:v>
                </c:pt>
                <c:pt idx="18116">
                  <c:v>279.3</c:v>
                </c:pt>
                <c:pt idx="18117">
                  <c:v>222.89</c:v>
                </c:pt>
                <c:pt idx="18118">
                  <c:v>210.22</c:v>
                </c:pt>
                <c:pt idx="18119">
                  <c:v>154.81</c:v>
                </c:pt>
                <c:pt idx="18120">
                  <c:v>247.94</c:v>
                </c:pt>
                <c:pt idx="18121">
                  <c:v>185.62</c:v>
                </c:pt>
                <c:pt idx="18122">
                  <c:v>266.37</c:v>
                </c:pt>
                <c:pt idx="18123">
                  <c:v>297.69</c:v>
                </c:pt>
                <c:pt idx="18124">
                  <c:v>382.25</c:v>
                </c:pt>
                <c:pt idx="18125">
                  <c:v>405.04</c:v>
                </c:pt>
                <c:pt idx="18126">
                  <c:v>442.64</c:v>
                </c:pt>
                <c:pt idx="18127">
                  <c:v>438.87</c:v>
                </c:pt>
                <c:pt idx="18128">
                  <c:v>569.57000000000005</c:v>
                </c:pt>
                <c:pt idx="18129">
                  <c:v>395.06</c:v>
                </c:pt>
                <c:pt idx="18130">
                  <c:v>434.3</c:v>
                </c:pt>
                <c:pt idx="18131">
                  <c:v>348.62</c:v>
                </c:pt>
                <c:pt idx="18132">
                  <c:v>494.47</c:v>
                </c:pt>
                <c:pt idx="18133">
                  <c:v>552.82000000000005</c:v>
                </c:pt>
                <c:pt idx="18134">
                  <c:v>358.18</c:v>
                </c:pt>
                <c:pt idx="18135">
                  <c:v>402.4</c:v>
                </c:pt>
                <c:pt idx="18136">
                  <c:v>331.32</c:v>
                </c:pt>
                <c:pt idx="18137">
                  <c:v>450.58</c:v>
                </c:pt>
                <c:pt idx="18138">
                  <c:v>474.1</c:v>
                </c:pt>
                <c:pt idx="18139">
                  <c:v>474.29</c:v>
                </c:pt>
                <c:pt idx="18140">
                  <c:v>383.02</c:v>
                </c:pt>
                <c:pt idx="18141">
                  <c:v>353.61</c:v>
                </c:pt>
                <c:pt idx="18142">
                  <c:v>353.45</c:v>
                </c:pt>
                <c:pt idx="18143">
                  <c:v>484.98</c:v>
                </c:pt>
                <c:pt idx="18144">
                  <c:v>416.79</c:v>
                </c:pt>
                <c:pt idx="18145">
                  <c:v>320.70999999999998</c:v>
                </c:pt>
                <c:pt idx="18146">
                  <c:v>212.73</c:v>
                </c:pt>
                <c:pt idx="18147">
                  <c:v>248.01</c:v>
                </c:pt>
                <c:pt idx="18148">
                  <c:v>257</c:v>
                </c:pt>
                <c:pt idx="18149">
                  <c:v>290.01</c:v>
                </c:pt>
                <c:pt idx="18150">
                  <c:v>195.07</c:v>
                </c:pt>
                <c:pt idx="18151">
                  <c:v>271.29000000000002</c:v>
                </c:pt>
                <c:pt idx="18152">
                  <c:v>327.14999999999998</c:v>
                </c:pt>
                <c:pt idx="18153">
                  <c:v>217.16</c:v>
                </c:pt>
                <c:pt idx="18154">
                  <c:v>209.71</c:v>
                </c:pt>
                <c:pt idx="18155">
                  <c:v>340.74</c:v>
                </c:pt>
                <c:pt idx="18156">
                  <c:v>263.45</c:v>
                </c:pt>
                <c:pt idx="18157">
                  <c:v>271.82</c:v>
                </c:pt>
                <c:pt idx="18158">
                  <c:v>247.91</c:v>
                </c:pt>
                <c:pt idx="18159">
                  <c:v>327.36</c:v>
                </c:pt>
                <c:pt idx="18160">
                  <c:v>266.10000000000002</c:v>
                </c:pt>
                <c:pt idx="18161">
                  <c:v>314.98</c:v>
                </c:pt>
                <c:pt idx="18162">
                  <c:v>358.32</c:v>
                </c:pt>
                <c:pt idx="18163">
                  <c:v>416.2</c:v>
                </c:pt>
                <c:pt idx="18164">
                  <c:v>237.73</c:v>
                </c:pt>
                <c:pt idx="18165">
                  <c:v>308.17</c:v>
                </c:pt>
                <c:pt idx="18166">
                  <c:v>346.35</c:v>
                </c:pt>
                <c:pt idx="18167">
                  <c:v>411.8</c:v>
                </c:pt>
                <c:pt idx="18168">
                  <c:v>262.81</c:v>
                </c:pt>
                <c:pt idx="18169">
                  <c:v>483.32</c:v>
                </c:pt>
                <c:pt idx="18170">
                  <c:v>369</c:v>
                </c:pt>
                <c:pt idx="18171">
                  <c:v>482.24</c:v>
                </c:pt>
                <c:pt idx="18172">
                  <c:v>416.14</c:v>
                </c:pt>
                <c:pt idx="18173">
                  <c:v>453.83</c:v>
                </c:pt>
                <c:pt idx="18174">
                  <c:v>401.08</c:v>
                </c:pt>
                <c:pt idx="18175">
                  <c:v>258.05</c:v>
                </c:pt>
                <c:pt idx="18176">
                  <c:v>634.21</c:v>
                </c:pt>
                <c:pt idx="18177">
                  <c:v>511.25</c:v>
                </c:pt>
                <c:pt idx="18178">
                  <c:v>355.16</c:v>
                </c:pt>
                <c:pt idx="18179">
                  <c:v>273.27999999999997</c:v>
                </c:pt>
                <c:pt idx="18180">
                  <c:v>540.17999999999995</c:v>
                </c:pt>
                <c:pt idx="18181">
                  <c:v>570.66999999999996</c:v>
                </c:pt>
                <c:pt idx="18182">
                  <c:v>427.69</c:v>
                </c:pt>
                <c:pt idx="18183">
                  <c:v>409.95</c:v>
                </c:pt>
                <c:pt idx="18184">
                  <c:v>512.80999999999995</c:v>
                </c:pt>
                <c:pt idx="18185">
                  <c:v>399.14</c:v>
                </c:pt>
                <c:pt idx="18186">
                  <c:v>287.38</c:v>
                </c:pt>
                <c:pt idx="18187">
                  <c:v>310.37</c:v>
                </c:pt>
                <c:pt idx="18188">
                  <c:v>430.53</c:v>
                </c:pt>
                <c:pt idx="18189">
                  <c:v>441.09</c:v>
                </c:pt>
                <c:pt idx="18190">
                  <c:v>246.98</c:v>
                </c:pt>
                <c:pt idx="18191">
                  <c:v>371.93</c:v>
                </c:pt>
                <c:pt idx="18192">
                  <c:v>377.47</c:v>
                </c:pt>
                <c:pt idx="18193">
                  <c:v>391.4</c:v>
                </c:pt>
                <c:pt idx="18194">
                  <c:v>316.02</c:v>
                </c:pt>
                <c:pt idx="18195">
                  <c:v>402.47</c:v>
                </c:pt>
                <c:pt idx="18196">
                  <c:v>473.66</c:v>
                </c:pt>
                <c:pt idx="18197">
                  <c:v>350.12</c:v>
                </c:pt>
                <c:pt idx="18198">
                  <c:v>399.19</c:v>
                </c:pt>
                <c:pt idx="18199">
                  <c:v>315.81</c:v>
                </c:pt>
                <c:pt idx="18200">
                  <c:v>253.44</c:v>
                </c:pt>
                <c:pt idx="18201">
                  <c:v>284.32</c:v>
                </c:pt>
                <c:pt idx="18202">
                  <c:v>225.37</c:v>
                </c:pt>
                <c:pt idx="18203">
                  <c:v>280.02999999999997</c:v>
                </c:pt>
                <c:pt idx="18204">
                  <c:v>250.58</c:v>
                </c:pt>
                <c:pt idx="18205">
                  <c:v>346.2</c:v>
                </c:pt>
                <c:pt idx="18206">
                  <c:v>260.02999999999997</c:v>
                </c:pt>
                <c:pt idx="18207">
                  <c:v>292.27999999999997</c:v>
                </c:pt>
                <c:pt idx="18208">
                  <c:v>238.92</c:v>
                </c:pt>
                <c:pt idx="18209">
                  <c:v>325.58</c:v>
                </c:pt>
                <c:pt idx="18210">
                  <c:v>174.77</c:v>
                </c:pt>
                <c:pt idx="18211">
                  <c:v>446.9</c:v>
                </c:pt>
                <c:pt idx="18212">
                  <c:v>298.41000000000003</c:v>
                </c:pt>
                <c:pt idx="18213">
                  <c:v>354.94</c:v>
                </c:pt>
                <c:pt idx="18214">
                  <c:v>275.06</c:v>
                </c:pt>
                <c:pt idx="18215">
                  <c:v>279.16000000000003</c:v>
                </c:pt>
                <c:pt idx="18216">
                  <c:v>289.63</c:v>
                </c:pt>
                <c:pt idx="18217">
                  <c:v>231.09</c:v>
                </c:pt>
                <c:pt idx="18218">
                  <c:v>203.65</c:v>
                </c:pt>
                <c:pt idx="18219">
                  <c:v>198</c:v>
                </c:pt>
                <c:pt idx="18220">
                  <c:v>272.39</c:v>
                </c:pt>
                <c:pt idx="18221">
                  <c:v>188.42</c:v>
                </c:pt>
                <c:pt idx="18222">
                  <c:v>276.14</c:v>
                </c:pt>
                <c:pt idx="18223">
                  <c:v>224.11</c:v>
                </c:pt>
                <c:pt idx="18224">
                  <c:v>243.97</c:v>
                </c:pt>
                <c:pt idx="18225">
                  <c:v>246.53</c:v>
                </c:pt>
                <c:pt idx="18226">
                  <c:v>338.32</c:v>
                </c:pt>
                <c:pt idx="18227">
                  <c:v>216.56</c:v>
                </c:pt>
                <c:pt idx="18228">
                  <c:v>261.18</c:v>
                </c:pt>
                <c:pt idx="18229">
                  <c:v>355.44</c:v>
                </c:pt>
                <c:pt idx="18230">
                  <c:v>261.01</c:v>
                </c:pt>
                <c:pt idx="18231">
                  <c:v>349.52</c:v>
                </c:pt>
                <c:pt idx="18232">
                  <c:v>428.52</c:v>
                </c:pt>
                <c:pt idx="18233">
                  <c:v>473.36</c:v>
                </c:pt>
                <c:pt idx="18234">
                  <c:v>510.73</c:v>
                </c:pt>
                <c:pt idx="18235">
                  <c:v>541.53</c:v>
                </c:pt>
                <c:pt idx="18236">
                  <c:v>358</c:v>
                </c:pt>
                <c:pt idx="18237">
                  <c:v>254.2</c:v>
                </c:pt>
                <c:pt idx="18238">
                  <c:v>347.8</c:v>
                </c:pt>
                <c:pt idx="18239">
                  <c:v>278.54000000000002</c:v>
                </c:pt>
                <c:pt idx="18240">
                  <c:v>272.79000000000002</c:v>
                </c:pt>
                <c:pt idx="18241">
                  <c:v>278.54000000000002</c:v>
                </c:pt>
                <c:pt idx="18242">
                  <c:v>258.08999999999997</c:v>
                </c:pt>
                <c:pt idx="18243">
                  <c:v>282.70999999999998</c:v>
                </c:pt>
                <c:pt idx="18244">
                  <c:v>307.26</c:v>
                </c:pt>
                <c:pt idx="18245">
                  <c:v>206.19</c:v>
                </c:pt>
                <c:pt idx="18246">
                  <c:v>324.95999999999998</c:v>
                </c:pt>
                <c:pt idx="18247">
                  <c:v>382.88</c:v>
                </c:pt>
                <c:pt idx="18248">
                  <c:v>306.82</c:v>
                </c:pt>
                <c:pt idx="18249">
                  <c:v>338.14</c:v>
                </c:pt>
                <c:pt idx="18250">
                  <c:v>257</c:v>
                </c:pt>
                <c:pt idx="18251">
                  <c:v>271.74</c:v>
                </c:pt>
                <c:pt idx="18252">
                  <c:v>196.93</c:v>
                </c:pt>
                <c:pt idx="18253">
                  <c:v>276.62</c:v>
                </c:pt>
                <c:pt idx="18254">
                  <c:v>240.75</c:v>
                </c:pt>
                <c:pt idx="18255">
                  <c:v>314.12</c:v>
                </c:pt>
                <c:pt idx="18256">
                  <c:v>349.11</c:v>
                </c:pt>
                <c:pt idx="18257">
                  <c:v>392.79</c:v>
                </c:pt>
                <c:pt idx="18258">
                  <c:v>274.77</c:v>
                </c:pt>
                <c:pt idx="18259">
                  <c:v>274.27</c:v>
                </c:pt>
                <c:pt idx="18260">
                  <c:v>243.91</c:v>
                </c:pt>
                <c:pt idx="18261">
                  <c:v>271.54000000000002</c:v>
                </c:pt>
                <c:pt idx="18262">
                  <c:v>262.82</c:v>
                </c:pt>
                <c:pt idx="18263">
                  <c:v>256.29000000000002</c:v>
                </c:pt>
                <c:pt idx="18264">
                  <c:v>232.6</c:v>
                </c:pt>
                <c:pt idx="18265">
                  <c:v>261.22000000000003</c:v>
                </c:pt>
                <c:pt idx="18266">
                  <c:v>320.12</c:v>
                </c:pt>
                <c:pt idx="18267">
                  <c:v>323.55</c:v>
                </c:pt>
                <c:pt idx="18268">
                  <c:v>357.94</c:v>
                </c:pt>
                <c:pt idx="18269">
                  <c:v>227.49</c:v>
                </c:pt>
                <c:pt idx="18270">
                  <c:v>185.96</c:v>
                </c:pt>
                <c:pt idx="18271">
                  <c:v>296.57</c:v>
                </c:pt>
                <c:pt idx="18272">
                  <c:v>268.12</c:v>
                </c:pt>
                <c:pt idx="18273">
                  <c:v>234.93</c:v>
                </c:pt>
                <c:pt idx="18274">
                  <c:v>228.11</c:v>
                </c:pt>
                <c:pt idx="18275">
                  <c:v>257.58999999999997</c:v>
                </c:pt>
                <c:pt idx="18276">
                  <c:v>386.25</c:v>
                </c:pt>
                <c:pt idx="18277">
                  <c:v>337.67</c:v>
                </c:pt>
                <c:pt idx="18278">
                  <c:v>421.3</c:v>
                </c:pt>
                <c:pt idx="18279">
                  <c:v>483.55</c:v>
                </c:pt>
                <c:pt idx="18280">
                  <c:v>481.39</c:v>
                </c:pt>
                <c:pt idx="18281">
                  <c:v>440.06</c:v>
                </c:pt>
                <c:pt idx="18282">
                  <c:v>390.89</c:v>
                </c:pt>
                <c:pt idx="18283">
                  <c:v>329.7</c:v>
                </c:pt>
                <c:pt idx="18284">
                  <c:v>383.3</c:v>
                </c:pt>
                <c:pt idx="18285">
                  <c:v>446.68</c:v>
                </c:pt>
                <c:pt idx="18286">
                  <c:v>449.58</c:v>
                </c:pt>
                <c:pt idx="18287">
                  <c:v>429.51</c:v>
                </c:pt>
                <c:pt idx="18288">
                  <c:v>484.84</c:v>
                </c:pt>
                <c:pt idx="18289">
                  <c:v>387.83</c:v>
                </c:pt>
                <c:pt idx="18290">
                  <c:v>497.14</c:v>
                </c:pt>
                <c:pt idx="18291">
                  <c:v>715.62</c:v>
                </c:pt>
                <c:pt idx="18292">
                  <c:v>756.2</c:v>
                </c:pt>
                <c:pt idx="18293">
                  <c:v>684.11</c:v>
                </c:pt>
                <c:pt idx="18294">
                  <c:v>537.91</c:v>
                </c:pt>
                <c:pt idx="18295">
                  <c:v>430.25</c:v>
                </c:pt>
                <c:pt idx="18296">
                  <c:v>579.87</c:v>
                </c:pt>
                <c:pt idx="18297">
                  <c:v>452.15</c:v>
                </c:pt>
                <c:pt idx="18298">
                  <c:v>424.37</c:v>
                </c:pt>
                <c:pt idx="18299">
                  <c:v>497.37</c:v>
                </c:pt>
                <c:pt idx="18300">
                  <c:v>390.67</c:v>
                </c:pt>
                <c:pt idx="18301">
                  <c:v>367.77</c:v>
                </c:pt>
                <c:pt idx="18302">
                  <c:v>346.7</c:v>
                </c:pt>
                <c:pt idx="18303">
                  <c:v>354.86</c:v>
                </c:pt>
                <c:pt idx="18304">
                  <c:v>323.17</c:v>
                </c:pt>
                <c:pt idx="18305">
                  <c:v>330.24</c:v>
                </c:pt>
                <c:pt idx="18306">
                  <c:v>479.84</c:v>
                </c:pt>
                <c:pt idx="18307">
                  <c:v>471.82</c:v>
                </c:pt>
                <c:pt idx="18308">
                  <c:v>249.32</c:v>
                </c:pt>
                <c:pt idx="18309">
                  <c:v>428.09</c:v>
                </c:pt>
                <c:pt idx="18310">
                  <c:v>332.76</c:v>
                </c:pt>
                <c:pt idx="18311">
                  <c:v>501.09</c:v>
                </c:pt>
                <c:pt idx="18312">
                  <c:v>310.5</c:v>
                </c:pt>
                <c:pt idx="18313">
                  <c:v>230.39</c:v>
                </c:pt>
                <c:pt idx="18314">
                  <c:v>394.89</c:v>
                </c:pt>
                <c:pt idx="18315">
                  <c:v>370.05</c:v>
                </c:pt>
                <c:pt idx="18316">
                  <c:v>686.68</c:v>
                </c:pt>
                <c:pt idx="18317">
                  <c:v>446</c:v>
                </c:pt>
                <c:pt idx="18318">
                  <c:v>355.07</c:v>
                </c:pt>
                <c:pt idx="18319">
                  <c:v>439.21</c:v>
                </c:pt>
                <c:pt idx="18320">
                  <c:v>638.22</c:v>
                </c:pt>
                <c:pt idx="18321">
                  <c:v>627.42999999999995</c:v>
                </c:pt>
                <c:pt idx="18322">
                  <c:v>459.03</c:v>
                </c:pt>
                <c:pt idx="18323">
                  <c:v>608.53</c:v>
                </c:pt>
                <c:pt idx="18324">
                  <c:v>652.27</c:v>
                </c:pt>
                <c:pt idx="18325">
                  <c:v>688.08</c:v>
                </c:pt>
                <c:pt idx="18326">
                  <c:v>475.06</c:v>
                </c:pt>
                <c:pt idx="18327">
                  <c:v>411.08</c:v>
                </c:pt>
                <c:pt idx="18328">
                  <c:v>539.61</c:v>
                </c:pt>
                <c:pt idx="18329">
                  <c:v>522.63</c:v>
                </c:pt>
                <c:pt idx="18330">
                  <c:v>515.98</c:v>
                </c:pt>
                <c:pt idx="18331">
                  <c:v>443.28</c:v>
                </c:pt>
                <c:pt idx="18332">
                  <c:v>449.74</c:v>
                </c:pt>
                <c:pt idx="18333">
                  <c:v>390.58</c:v>
                </c:pt>
                <c:pt idx="18334">
                  <c:v>485.8</c:v>
                </c:pt>
                <c:pt idx="18335">
                  <c:v>343.4</c:v>
                </c:pt>
                <c:pt idx="18336">
                  <c:v>384.93</c:v>
                </c:pt>
                <c:pt idx="18337">
                  <c:v>403.68</c:v>
                </c:pt>
                <c:pt idx="18338">
                  <c:v>438.56</c:v>
                </c:pt>
                <c:pt idx="18339">
                  <c:v>263.10000000000002</c:v>
                </c:pt>
                <c:pt idx="18340">
                  <c:v>495.93</c:v>
                </c:pt>
                <c:pt idx="18341">
                  <c:v>484.81</c:v>
                </c:pt>
                <c:pt idx="18342">
                  <c:v>424.74</c:v>
                </c:pt>
                <c:pt idx="18343">
                  <c:v>444.87</c:v>
                </c:pt>
                <c:pt idx="18344">
                  <c:v>408.96</c:v>
                </c:pt>
                <c:pt idx="18345">
                  <c:v>397.53</c:v>
                </c:pt>
                <c:pt idx="18346">
                  <c:v>459.94</c:v>
                </c:pt>
                <c:pt idx="18347">
                  <c:v>399.64</c:v>
                </c:pt>
                <c:pt idx="18348">
                  <c:v>409.49</c:v>
                </c:pt>
                <c:pt idx="18349">
                  <c:v>501.99</c:v>
                </c:pt>
                <c:pt idx="18350">
                  <c:v>363.16</c:v>
                </c:pt>
                <c:pt idx="18351">
                  <c:v>355.1</c:v>
                </c:pt>
                <c:pt idx="18352">
                  <c:v>403.57</c:v>
                </c:pt>
                <c:pt idx="18353">
                  <c:v>360.53</c:v>
                </c:pt>
                <c:pt idx="18354">
                  <c:v>299.76</c:v>
                </c:pt>
                <c:pt idx="18355">
                  <c:v>302.52</c:v>
                </c:pt>
                <c:pt idx="18356">
                  <c:v>249.05</c:v>
                </c:pt>
                <c:pt idx="18357">
                  <c:v>319.26</c:v>
                </c:pt>
                <c:pt idx="18358">
                  <c:v>303.55</c:v>
                </c:pt>
                <c:pt idx="18359">
                  <c:v>469.49</c:v>
                </c:pt>
                <c:pt idx="18360">
                  <c:v>274.38</c:v>
                </c:pt>
                <c:pt idx="18361">
                  <c:v>455.13</c:v>
                </c:pt>
                <c:pt idx="18362">
                  <c:v>403.35</c:v>
                </c:pt>
                <c:pt idx="18363">
                  <c:v>555.04</c:v>
                </c:pt>
                <c:pt idx="18364">
                  <c:v>409.65</c:v>
                </c:pt>
                <c:pt idx="18365">
                  <c:v>373.67</c:v>
                </c:pt>
                <c:pt idx="18366">
                  <c:v>440.55</c:v>
                </c:pt>
                <c:pt idx="18367">
                  <c:v>289.33999999999997</c:v>
                </c:pt>
                <c:pt idx="18368">
                  <c:v>315.16000000000003</c:v>
                </c:pt>
                <c:pt idx="18369">
                  <c:v>388.73</c:v>
                </c:pt>
                <c:pt idx="18370">
                  <c:v>559.74</c:v>
                </c:pt>
                <c:pt idx="18371">
                  <c:v>639.03</c:v>
                </c:pt>
                <c:pt idx="18372">
                  <c:v>640.13</c:v>
                </c:pt>
                <c:pt idx="18373">
                  <c:v>544.61</c:v>
                </c:pt>
                <c:pt idx="18374">
                  <c:v>755.7</c:v>
                </c:pt>
                <c:pt idx="18375">
                  <c:v>656.35</c:v>
                </c:pt>
                <c:pt idx="18376">
                  <c:v>793.55</c:v>
                </c:pt>
                <c:pt idx="18377">
                  <c:v>572</c:v>
                </c:pt>
                <c:pt idx="18378">
                  <c:v>480.97</c:v>
                </c:pt>
                <c:pt idx="18379">
                  <c:v>711.25</c:v>
                </c:pt>
                <c:pt idx="18380">
                  <c:v>629.29999999999995</c:v>
                </c:pt>
                <c:pt idx="18381">
                  <c:v>660.61</c:v>
                </c:pt>
                <c:pt idx="18382">
                  <c:v>755.71</c:v>
                </c:pt>
                <c:pt idx="18383">
                  <c:v>650.71</c:v>
                </c:pt>
                <c:pt idx="18384">
                  <c:v>418.11</c:v>
                </c:pt>
                <c:pt idx="18385">
                  <c:v>733.96</c:v>
                </c:pt>
                <c:pt idx="18386">
                  <c:v>609.29999999999995</c:v>
                </c:pt>
                <c:pt idx="18387">
                  <c:v>538.42999999999995</c:v>
                </c:pt>
                <c:pt idx="18388">
                  <c:v>489.76</c:v>
                </c:pt>
                <c:pt idx="18389">
                  <c:v>424.11</c:v>
                </c:pt>
                <c:pt idx="18390">
                  <c:v>465.91</c:v>
                </c:pt>
                <c:pt idx="18391">
                  <c:v>688.61</c:v>
                </c:pt>
                <c:pt idx="18392">
                  <c:v>787.26</c:v>
                </c:pt>
                <c:pt idx="18393">
                  <c:v>919.69</c:v>
                </c:pt>
                <c:pt idx="18394">
                  <c:v>700.36</c:v>
                </c:pt>
                <c:pt idx="18395">
                  <c:v>400.59</c:v>
                </c:pt>
                <c:pt idx="18396">
                  <c:v>706.71</c:v>
                </c:pt>
                <c:pt idx="18397">
                  <c:v>760.56</c:v>
                </c:pt>
                <c:pt idx="18398">
                  <c:v>680.47</c:v>
                </c:pt>
                <c:pt idx="18399">
                  <c:v>497.62</c:v>
                </c:pt>
                <c:pt idx="18400">
                  <c:v>715.5</c:v>
                </c:pt>
                <c:pt idx="18401">
                  <c:v>808.48</c:v>
                </c:pt>
                <c:pt idx="18402">
                  <c:v>645.30999999999995</c:v>
                </c:pt>
                <c:pt idx="18403">
                  <c:v>774.51</c:v>
                </c:pt>
                <c:pt idx="18404">
                  <c:v>611.08000000000004</c:v>
                </c:pt>
                <c:pt idx="18405">
                  <c:v>834.52</c:v>
                </c:pt>
                <c:pt idx="18406">
                  <c:v>223.26</c:v>
                </c:pt>
                <c:pt idx="18407">
                  <c:v>205.25</c:v>
                </c:pt>
                <c:pt idx="18408">
                  <c:v>208.14</c:v>
                </c:pt>
                <c:pt idx="18409">
                  <c:v>452.79</c:v>
                </c:pt>
                <c:pt idx="18410">
                  <c:v>330.28</c:v>
                </c:pt>
                <c:pt idx="18411">
                  <c:v>328.77</c:v>
                </c:pt>
                <c:pt idx="18412">
                  <c:v>426.23</c:v>
                </c:pt>
                <c:pt idx="18413">
                  <c:v>428.04</c:v>
                </c:pt>
                <c:pt idx="18414">
                  <c:v>328.02</c:v>
                </c:pt>
                <c:pt idx="18415">
                  <c:v>415.58</c:v>
                </c:pt>
                <c:pt idx="18416">
                  <c:v>407.57</c:v>
                </c:pt>
                <c:pt idx="18417">
                  <c:v>432.78</c:v>
                </c:pt>
                <c:pt idx="18418">
                  <c:v>330.17</c:v>
                </c:pt>
                <c:pt idx="18419">
                  <c:v>251.18</c:v>
                </c:pt>
                <c:pt idx="18420">
                  <c:v>365.01</c:v>
                </c:pt>
                <c:pt idx="18421">
                  <c:v>505.98</c:v>
                </c:pt>
                <c:pt idx="18422">
                  <c:v>423.37</c:v>
                </c:pt>
                <c:pt idx="18423">
                  <c:v>432.41</c:v>
                </c:pt>
                <c:pt idx="18424">
                  <c:v>509.03</c:v>
                </c:pt>
                <c:pt idx="18425">
                  <c:v>431.95</c:v>
                </c:pt>
                <c:pt idx="18426">
                  <c:v>500.34</c:v>
                </c:pt>
                <c:pt idx="18427">
                  <c:v>585.92999999999995</c:v>
                </c:pt>
                <c:pt idx="18428">
                  <c:v>387.38</c:v>
                </c:pt>
                <c:pt idx="18429">
                  <c:v>236.23</c:v>
                </c:pt>
                <c:pt idx="18430">
                  <c:v>312.58999999999997</c:v>
                </c:pt>
                <c:pt idx="18431">
                  <c:v>301.97000000000003</c:v>
                </c:pt>
                <c:pt idx="18432">
                  <c:v>324.37</c:v>
                </c:pt>
                <c:pt idx="18433">
                  <c:v>277</c:v>
                </c:pt>
                <c:pt idx="18434">
                  <c:v>277.26</c:v>
                </c:pt>
                <c:pt idx="18435">
                  <c:v>284.69</c:v>
                </c:pt>
                <c:pt idx="18436">
                  <c:v>301.45999999999998</c:v>
                </c:pt>
                <c:pt idx="18437">
                  <c:v>271.13</c:v>
                </c:pt>
                <c:pt idx="18438">
                  <c:v>260.74</c:v>
                </c:pt>
                <c:pt idx="18439">
                  <c:v>246.24</c:v>
                </c:pt>
                <c:pt idx="18440">
                  <c:v>222.12</c:v>
                </c:pt>
                <c:pt idx="18441">
                  <c:v>126.19</c:v>
                </c:pt>
                <c:pt idx="18442">
                  <c:v>659.49</c:v>
                </c:pt>
                <c:pt idx="18443">
                  <c:v>255.77</c:v>
                </c:pt>
                <c:pt idx="18444">
                  <c:v>154.30000000000001</c:v>
                </c:pt>
                <c:pt idx="18445">
                  <c:v>230.97</c:v>
                </c:pt>
                <c:pt idx="18446">
                  <c:v>182.47</c:v>
                </c:pt>
                <c:pt idx="18447">
                  <c:v>414.29</c:v>
                </c:pt>
                <c:pt idx="18448">
                  <c:v>324.52999999999997</c:v>
                </c:pt>
                <c:pt idx="18449">
                  <c:v>261.92</c:v>
                </c:pt>
                <c:pt idx="18450">
                  <c:v>259.27999999999997</c:v>
                </c:pt>
                <c:pt idx="18451">
                  <c:v>256.25</c:v>
                </c:pt>
                <c:pt idx="18452">
                  <c:v>332.27</c:v>
                </c:pt>
                <c:pt idx="18453">
                  <c:v>420.79</c:v>
                </c:pt>
                <c:pt idx="18454">
                  <c:v>324.38</c:v>
                </c:pt>
                <c:pt idx="18455">
                  <c:v>329.2</c:v>
                </c:pt>
                <c:pt idx="18456">
                  <c:v>406.09</c:v>
                </c:pt>
                <c:pt idx="18457">
                  <c:v>415.53</c:v>
                </c:pt>
                <c:pt idx="18458">
                  <c:v>234.51</c:v>
                </c:pt>
                <c:pt idx="18459">
                  <c:v>261.27999999999997</c:v>
                </c:pt>
                <c:pt idx="18460">
                  <c:v>260.8</c:v>
                </c:pt>
                <c:pt idx="18461">
                  <c:v>260.61</c:v>
                </c:pt>
                <c:pt idx="18462">
                  <c:v>284.39999999999998</c:v>
                </c:pt>
                <c:pt idx="18463">
                  <c:v>423.36</c:v>
                </c:pt>
                <c:pt idx="18464">
                  <c:v>331.85</c:v>
                </c:pt>
                <c:pt idx="18465">
                  <c:v>368.37</c:v>
                </c:pt>
                <c:pt idx="18466">
                  <c:v>414.87</c:v>
                </c:pt>
                <c:pt idx="18467">
                  <c:v>403.18</c:v>
                </c:pt>
                <c:pt idx="18468">
                  <c:v>435.06</c:v>
                </c:pt>
                <c:pt idx="18469">
                  <c:v>482.6</c:v>
                </c:pt>
                <c:pt idx="18470">
                  <c:v>423.41</c:v>
                </c:pt>
                <c:pt idx="18471">
                  <c:v>372.19</c:v>
                </c:pt>
                <c:pt idx="18472">
                  <c:v>366.51</c:v>
                </c:pt>
                <c:pt idx="18473">
                  <c:v>325.06</c:v>
                </c:pt>
                <c:pt idx="18474">
                  <c:v>380.67</c:v>
                </c:pt>
                <c:pt idx="18475">
                  <c:v>433.96</c:v>
                </c:pt>
                <c:pt idx="18476">
                  <c:v>307.52</c:v>
                </c:pt>
                <c:pt idx="18477">
                  <c:v>511.05</c:v>
                </c:pt>
                <c:pt idx="18478">
                  <c:v>502.87</c:v>
                </c:pt>
                <c:pt idx="18479">
                  <c:v>342.36</c:v>
                </c:pt>
                <c:pt idx="18480">
                  <c:v>407.19</c:v>
                </c:pt>
                <c:pt idx="18481">
                  <c:v>417.38</c:v>
                </c:pt>
                <c:pt idx="18482">
                  <c:v>415.77</c:v>
                </c:pt>
                <c:pt idx="18483">
                  <c:v>338.78</c:v>
                </c:pt>
                <c:pt idx="18484">
                  <c:v>450.39</c:v>
                </c:pt>
                <c:pt idx="18485">
                  <c:v>380.56</c:v>
                </c:pt>
                <c:pt idx="18486">
                  <c:v>542.41999999999996</c:v>
                </c:pt>
                <c:pt idx="18487">
                  <c:v>438.26</c:v>
                </c:pt>
                <c:pt idx="18488">
                  <c:v>229.19</c:v>
                </c:pt>
                <c:pt idx="18489">
                  <c:v>390.34</c:v>
                </c:pt>
                <c:pt idx="18490">
                  <c:v>367.18</c:v>
                </c:pt>
                <c:pt idx="18491">
                  <c:v>328.94</c:v>
                </c:pt>
                <c:pt idx="18492">
                  <c:v>395.45</c:v>
                </c:pt>
                <c:pt idx="18493">
                  <c:v>396.14</c:v>
                </c:pt>
                <c:pt idx="18494">
                  <c:v>377.93</c:v>
                </c:pt>
                <c:pt idx="18495">
                  <c:v>379.91</c:v>
                </c:pt>
                <c:pt idx="18496">
                  <c:v>338.93</c:v>
                </c:pt>
                <c:pt idx="18497">
                  <c:v>356.03</c:v>
                </c:pt>
                <c:pt idx="18498">
                  <c:v>328.74</c:v>
                </c:pt>
                <c:pt idx="18499">
                  <c:v>361.79</c:v>
                </c:pt>
                <c:pt idx="18500">
                  <c:v>266.12</c:v>
                </c:pt>
                <c:pt idx="18501">
                  <c:v>407.3</c:v>
                </c:pt>
                <c:pt idx="18502">
                  <c:v>383.76</c:v>
                </c:pt>
                <c:pt idx="18503">
                  <c:v>236.41</c:v>
                </c:pt>
                <c:pt idx="18504">
                  <c:v>327.83</c:v>
                </c:pt>
                <c:pt idx="18505">
                  <c:v>325.60000000000002</c:v>
                </c:pt>
                <c:pt idx="18506">
                  <c:v>357.32</c:v>
                </c:pt>
                <c:pt idx="18507">
                  <c:v>292.43</c:v>
                </c:pt>
                <c:pt idx="18508">
                  <c:v>377.12</c:v>
                </c:pt>
                <c:pt idx="18509">
                  <c:v>370.41</c:v>
                </c:pt>
                <c:pt idx="18510">
                  <c:v>357.19</c:v>
                </c:pt>
                <c:pt idx="18511">
                  <c:v>385.4</c:v>
                </c:pt>
                <c:pt idx="18512">
                  <c:v>353.72</c:v>
                </c:pt>
                <c:pt idx="18513">
                  <c:v>352.3</c:v>
                </c:pt>
                <c:pt idx="18514">
                  <c:v>404.51</c:v>
                </c:pt>
                <c:pt idx="18515">
                  <c:v>622.85</c:v>
                </c:pt>
                <c:pt idx="18516">
                  <c:v>547.28</c:v>
                </c:pt>
                <c:pt idx="18517">
                  <c:v>882.25</c:v>
                </c:pt>
                <c:pt idx="18518">
                  <c:v>617.9</c:v>
                </c:pt>
                <c:pt idx="18519">
                  <c:v>713.53</c:v>
                </c:pt>
                <c:pt idx="18520">
                  <c:v>267.14</c:v>
                </c:pt>
                <c:pt idx="18521">
                  <c:v>212.72</c:v>
                </c:pt>
                <c:pt idx="18522">
                  <c:v>365.94</c:v>
                </c:pt>
                <c:pt idx="18523">
                  <c:v>253.95</c:v>
                </c:pt>
                <c:pt idx="18524">
                  <c:v>284.43</c:v>
                </c:pt>
                <c:pt idx="18525">
                  <c:v>347.18</c:v>
                </c:pt>
                <c:pt idx="18526">
                  <c:v>347.55</c:v>
                </c:pt>
                <c:pt idx="18527">
                  <c:v>328.46</c:v>
                </c:pt>
                <c:pt idx="18528">
                  <c:v>195.7</c:v>
                </c:pt>
                <c:pt idx="18529">
                  <c:v>257.38</c:v>
                </c:pt>
                <c:pt idx="18530">
                  <c:v>287.27</c:v>
                </c:pt>
                <c:pt idx="18531">
                  <c:v>169.89</c:v>
                </c:pt>
                <c:pt idx="18532">
                  <c:v>170.98</c:v>
                </c:pt>
                <c:pt idx="18533">
                  <c:v>247.62</c:v>
                </c:pt>
                <c:pt idx="18534">
                  <c:v>175.74</c:v>
                </c:pt>
                <c:pt idx="18535">
                  <c:v>183.26</c:v>
                </c:pt>
                <c:pt idx="18536">
                  <c:v>401.32</c:v>
                </c:pt>
                <c:pt idx="18537">
                  <c:v>249.81</c:v>
                </c:pt>
                <c:pt idx="18538">
                  <c:v>134.46</c:v>
                </c:pt>
                <c:pt idx="18539">
                  <c:v>236.85</c:v>
                </c:pt>
                <c:pt idx="18540">
                  <c:v>204.32</c:v>
                </c:pt>
                <c:pt idx="18541">
                  <c:v>204.69</c:v>
                </c:pt>
                <c:pt idx="18542">
                  <c:v>188.1</c:v>
                </c:pt>
                <c:pt idx="18543">
                  <c:v>133.01</c:v>
                </c:pt>
                <c:pt idx="18544">
                  <c:v>159.99</c:v>
                </c:pt>
                <c:pt idx="18545">
                  <c:v>229.61</c:v>
                </c:pt>
                <c:pt idx="18546">
                  <c:v>129.26</c:v>
                </c:pt>
                <c:pt idx="18547">
                  <c:v>184.44</c:v>
                </c:pt>
                <c:pt idx="18548">
                  <c:v>121.34</c:v>
                </c:pt>
                <c:pt idx="18549">
                  <c:v>192.32</c:v>
                </c:pt>
                <c:pt idx="18550">
                  <c:v>165.32</c:v>
                </c:pt>
                <c:pt idx="18551">
                  <c:v>151.78</c:v>
                </c:pt>
                <c:pt idx="18552">
                  <c:v>254.8</c:v>
                </c:pt>
                <c:pt idx="18553">
                  <c:v>144</c:v>
                </c:pt>
                <c:pt idx="18554">
                  <c:v>299.18</c:v>
                </c:pt>
                <c:pt idx="18555">
                  <c:v>378.5</c:v>
                </c:pt>
                <c:pt idx="18556">
                  <c:v>331.91</c:v>
                </c:pt>
                <c:pt idx="18557">
                  <c:v>258.38</c:v>
                </c:pt>
                <c:pt idx="18558">
                  <c:v>262.52</c:v>
                </c:pt>
                <c:pt idx="18559">
                  <c:v>201.33</c:v>
                </c:pt>
                <c:pt idx="18560">
                  <c:v>226.83</c:v>
                </c:pt>
                <c:pt idx="18561">
                  <c:v>259.17</c:v>
                </c:pt>
                <c:pt idx="18562">
                  <c:v>222.24</c:v>
                </c:pt>
                <c:pt idx="18563">
                  <c:v>219.87</c:v>
                </c:pt>
                <c:pt idx="18564">
                  <c:v>250.43</c:v>
                </c:pt>
                <c:pt idx="18565">
                  <c:v>276.51</c:v>
                </c:pt>
                <c:pt idx="18566">
                  <c:v>260.52999999999997</c:v>
                </c:pt>
                <c:pt idx="18567">
                  <c:v>414.76</c:v>
                </c:pt>
                <c:pt idx="18568">
                  <c:v>478.76</c:v>
                </c:pt>
                <c:pt idx="18569">
                  <c:v>561.33000000000004</c:v>
                </c:pt>
                <c:pt idx="18570">
                  <c:v>915.57</c:v>
                </c:pt>
                <c:pt idx="18571">
                  <c:v>667.86</c:v>
                </c:pt>
                <c:pt idx="18572">
                  <c:v>301.12</c:v>
                </c:pt>
                <c:pt idx="18573">
                  <c:v>281.42</c:v>
                </c:pt>
                <c:pt idx="18574">
                  <c:v>313.02</c:v>
                </c:pt>
                <c:pt idx="18575">
                  <c:v>566.1</c:v>
                </c:pt>
                <c:pt idx="18576">
                  <c:v>803.12</c:v>
                </c:pt>
                <c:pt idx="18577">
                  <c:v>854.62</c:v>
                </c:pt>
                <c:pt idx="18578">
                  <c:v>730.49</c:v>
                </c:pt>
                <c:pt idx="18579">
                  <c:v>768.86</c:v>
                </c:pt>
                <c:pt idx="18580">
                  <c:v>408.75</c:v>
                </c:pt>
                <c:pt idx="18581">
                  <c:v>328.84</c:v>
                </c:pt>
                <c:pt idx="18582">
                  <c:v>290.88</c:v>
                </c:pt>
                <c:pt idx="18583">
                  <c:v>473.24</c:v>
                </c:pt>
                <c:pt idx="18584">
                  <c:v>379.22</c:v>
                </c:pt>
                <c:pt idx="18585">
                  <c:v>443.73</c:v>
                </c:pt>
                <c:pt idx="18586">
                  <c:v>450.82</c:v>
                </c:pt>
                <c:pt idx="18587">
                  <c:v>448.75</c:v>
                </c:pt>
                <c:pt idx="18588">
                  <c:v>405.99</c:v>
                </c:pt>
                <c:pt idx="18589">
                  <c:v>434.97</c:v>
                </c:pt>
                <c:pt idx="18590">
                  <c:v>828.13</c:v>
                </c:pt>
                <c:pt idx="18591">
                  <c:v>629.13</c:v>
                </c:pt>
                <c:pt idx="18592">
                  <c:v>663.13</c:v>
                </c:pt>
                <c:pt idx="18593">
                  <c:v>808.5</c:v>
                </c:pt>
                <c:pt idx="18594">
                  <c:v>987.17</c:v>
                </c:pt>
                <c:pt idx="18595">
                  <c:v>1328.24</c:v>
                </c:pt>
                <c:pt idx="18596">
                  <c:v>1998.57</c:v>
                </c:pt>
                <c:pt idx="18597">
                  <c:v>1203.6400000000001</c:v>
                </c:pt>
                <c:pt idx="18598">
                  <c:v>1193.83</c:v>
                </c:pt>
                <c:pt idx="18599">
                  <c:v>1324.15</c:v>
                </c:pt>
                <c:pt idx="18600">
                  <c:v>1030.92</c:v>
                </c:pt>
                <c:pt idx="18601">
                  <c:v>692.15</c:v>
                </c:pt>
                <c:pt idx="18602">
                  <c:v>535.92999999999995</c:v>
                </c:pt>
                <c:pt idx="18603">
                  <c:v>684.78</c:v>
                </c:pt>
                <c:pt idx="18604">
                  <c:v>774.51</c:v>
                </c:pt>
                <c:pt idx="18605">
                  <c:v>555.21</c:v>
                </c:pt>
                <c:pt idx="18606">
                  <c:v>1044.58</c:v>
                </c:pt>
                <c:pt idx="18607">
                  <c:v>635.74</c:v>
                </c:pt>
                <c:pt idx="18608">
                  <c:v>650.86</c:v>
                </c:pt>
                <c:pt idx="18609">
                  <c:v>660.94</c:v>
                </c:pt>
                <c:pt idx="18610">
                  <c:v>630.49</c:v>
                </c:pt>
                <c:pt idx="18611">
                  <c:v>595.53</c:v>
                </c:pt>
                <c:pt idx="18612">
                  <c:v>562.63</c:v>
                </c:pt>
                <c:pt idx="18613">
                  <c:v>678.38</c:v>
                </c:pt>
                <c:pt idx="18614">
                  <c:v>934.39</c:v>
                </c:pt>
                <c:pt idx="18615">
                  <c:v>1092.3800000000001</c:v>
                </c:pt>
                <c:pt idx="18616">
                  <c:v>589.09</c:v>
                </c:pt>
                <c:pt idx="18617">
                  <c:v>298.44</c:v>
                </c:pt>
                <c:pt idx="18618">
                  <c:v>360.35</c:v>
                </c:pt>
                <c:pt idx="18619">
                  <c:v>928.49</c:v>
                </c:pt>
                <c:pt idx="18620">
                  <c:v>835.84</c:v>
                </c:pt>
                <c:pt idx="18621">
                  <c:v>636.44000000000005</c:v>
                </c:pt>
                <c:pt idx="18622">
                  <c:v>650.65</c:v>
                </c:pt>
                <c:pt idx="18623">
                  <c:v>673.43</c:v>
                </c:pt>
                <c:pt idx="18624">
                  <c:v>736.27</c:v>
                </c:pt>
                <c:pt idx="18625">
                  <c:v>714.08</c:v>
                </c:pt>
                <c:pt idx="18626">
                  <c:v>553.44000000000005</c:v>
                </c:pt>
                <c:pt idx="18627">
                  <c:v>682.06</c:v>
                </c:pt>
                <c:pt idx="18628">
                  <c:v>779.2</c:v>
                </c:pt>
                <c:pt idx="18629">
                  <c:v>685.29</c:v>
                </c:pt>
                <c:pt idx="18630">
                  <c:v>581.91999999999996</c:v>
                </c:pt>
                <c:pt idx="18631">
                  <c:v>279.33999999999997</c:v>
                </c:pt>
                <c:pt idx="18632">
                  <c:v>358.73</c:v>
                </c:pt>
                <c:pt idx="18633">
                  <c:v>443.04</c:v>
                </c:pt>
                <c:pt idx="18634">
                  <c:v>359.86</c:v>
                </c:pt>
                <c:pt idx="18635">
                  <c:v>308.76</c:v>
                </c:pt>
                <c:pt idx="18636">
                  <c:v>317.16000000000003</c:v>
                </c:pt>
                <c:pt idx="18637">
                  <c:v>346.53</c:v>
                </c:pt>
                <c:pt idx="18638">
                  <c:v>428.39</c:v>
                </c:pt>
                <c:pt idx="18639">
                  <c:v>404.03</c:v>
                </c:pt>
                <c:pt idx="18640">
                  <c:v>479.73</c:v>
                </c:pt>
                <c:pt idx="18641">
                  <c:v>452.5</c:v>
                </c:pt>
                <c:pt idx="18642">
                  <c:v>368.25</c:v>
                </c:pt>
                <c:pt idx="18643">
                  <c:v>388.91</c:v>
                </c:pt>
                <c:pt idx="18644">
                  <c:v>415.12</c:v>
                </c:pt>
                <c:pt idx="18645">
                  <c:v>362.23</c:v>
                </c:pt>
                <c:pt idx="18646">
                  <c:v>306.33999999999997</c:v>
                </c:pt>
                <c:pt idx="18647">
                  <c:v>456.2</c:v>
                </c:pt>
                <c:pt idx="18648">
                  <c:v>358.73</c:v>
                </c:pt>
                <c:pt idx="18649">
                  <c:v>505.26</c:v>
                </c:pt>
                <c:pt idx="18650">
                  <c:v>527.72</c:v>
                </c:pt>
                <c:pt idx="18651">
                  <c:v>742.59</c:v>
                </c:pt>
                <c:pt idx="18652">
                  <c:v>479.58</c:v>
                </c:pt>
                <c:pt idx="18653">
                  <c:v>528.17999999999995</c:v>
                </c:pt>
                <c:pt idx="18654">
                  <c:v>587.84</c:v>
                </c:pt>
                <c:pt idx="18655">
                  <c:v>495.98</c:v>
                </c:pt>
                <c:pt idx="18656">
                  <c:v>512.96</c:v>
                </c:pt>
                <c:pt idx="18657">
                  <c:v>495.48</c:v>
                </c:pt>
                <c:pt idx="18658">
                  <c:v>488.45</c:v>
                </c:pt>
                <c:pt idx="18659">
                  <c:v>466.06</c:v>
                </c:pt>
                <c:pt idx="18660">
                  <c:v>399.57</c:v>
                </c:pt>
                <c:pt idx="18661">
                  <c:v>414.98</c:v>
                </c:pt>
                <c:pt idx="18662">
                  <c:v>410.89</c:v>
                </c:pt>
                <c:pt idx="18663">
                  <c:v>452.7</c:v>
                </c:pt>
                <c:pt idx="18664">
                  <c:v>445.86</c:v>
                </c:pt>
                <c:pt idx="18665">
                  <c:v>230.15</c:v>
                </c:pt>
                <c:pt idx="18666">
                  <c:v>352.92</c:v>
                </c:pt>
                <c:pt idx="18667">
                  <c:v>498.11</c:v>
                </c:pt>
                <c:pt idx="18668">
                  <c:v>496.72</c:v>
                </c:pt>
                <c:pt idx="18669">
                  <c:v>455.45</c:v>
                </c:pt>
                <c:pt idx="18670">
                  <c:v>530.66</c:v>
                </c:pt>
                <c:pt idx="18671">
                  <c:v>362.78</c:v>
                </c:pt>
                <c:pt idx="18672">
                  <c:v>620.82000000000005</c:v>
                </c:pt>
                <c:pt idx="18673">
                  <c:v>454.47</c:v>
                </c:pt>
                <c:pt idx="18674">
                  <c:v>428.77</c:v>
                </c:pt>
                <c:pt idx="18675">
                  <c:v>361.06</c:v>
                </c:pt>
                <c:pt idx="18676">
                  <c:v>329.48</c:v>
                </c:pt>
                <c:pt idx="18677">
                  <c:v>321.5</c:v>
                </c:pt>
                <c:pt idx="18678">
                  <c:v>335.67</c:v>
                </c:pt>
                <c:pt idx="18679">
                  <c:v>402.22</c:v>
                </c:pt>
                <c:pt idx="18680">
                  <c:v>327.62</c:v>
                </c:pt>
                <c:pt idx="18681">
                  <c:v>305.27999999999997</c:v>
                </c:pt>
                <c:pt idx="18682">
                  <c:v>328.5</c:v>
                </c:pt>
                <c:pt idx="18683">
                  <c:v>252.95</c:v>
                </c:pt>
                <c:pt idx="18684">
                  <c:v>263.58</c:v>
                </c:pt>
                <c:pt idx="18685">
                  <c:v>225.37</c:v>
                </c:pt>
                <c:pt idx="18686">
                  <c:v>203.05</c:v>
                </c:pt>
                <c:pt idx="18687">
                  <c:v>228.44</c:v>
                </c:pt>
                <c:pt idx="18688">
                  <c:v>250.81</c:v>
                </c:pt>
                <c:pt idx="18689">
                  <c:v>208.46</c:v>
                </c:pt>
                <c:pt idx="18690">
                  <c:v>223.85</c:v>
                </c:pt>
                <c:pt idx="18691">
                  <c:v>237.5</c:v>
                </c:pt>
                <c:pt idx="18692">
                  <c:v>256.99</c:v>
                </c:pt>
                <c:pt idx="18693">
                  <c:v>345.61</c:v>
                </c:pt>
                <c:pt idx="18694">
                  <c:v>252.66</c:v>
                </c:pt>
                <c:pt idx="18695">
                  <c:v>276.47000000000003</c:v>
                </c:pt>
                <c:pt idx="18696">
                  <c:v>303.02</c:v>
                </c:pt>
                <c:pt idx="18697">
                  <c:v>237.16</c:v>
                </c:pt>
                <c:pt idx="18698">
                  <c:v>382.17</c:v>
                </c:pt>
                <c:pt idx="18699">
                  <c:v>281.45</c:v>
                </c:pt>
                <c:pt idx="18700">
                  <c:v>220.97</c:v>
                </c:pt>
                <c:pt idx="18701">
                  <c:v>280.72000000000003</c:v>
                </c:pt>
                <c:pt idx="18702">
                  <c:v>401.75</c:v>
                </c:pt>
                <c:pt idx="18703">
                  <c:v>413.11</c:v>
                </c:pt>
                <c:pt idx="18704">
                  <c:v>407.23</c:v>
                </c:pt>
                <c:pt idx="18705">
                  <c:v>397.16</c:v>
                </c:pt>
                <c:pt idx="18706">
                  <c:v>512.91999999999996</c:v>
                </c:pt>
                <c:pt idx="18707">
                  <c:v>420.19</c:v>
                </c:pt>
                <c:pt idx="18708">
                  <c:v>400.33</c:v>
                </c:pt>
                <c:pt idx="18709">
                  <c:v>395.9</c:v>
                </c:pt>
                <c:pt idx="18710">
                  <c:v>404.06</c:v>
                </c:pt>
                <c:pt idx="18711">
                  <c:v>405.14</c:v>
                </c:pt>
                <c:pt idx="18712">
                  <c:v>415.53</c:v>
                </c:pt>
                <c:pt idx="18713">
                  <c:v>383.74</c:v>
                </c:pt>
                <c:pt idx="18714">
                  <c:v>383.58</c:v>
                </c:pt>
                <c:pt idx="18715">
                  <c:v>358.76</c:v>
                </c:pt>
                <c:pt idx="18716">
                  <c:v>352.86</c:v>
                </c:pt>
                <c:pt idx="18717">
                  <c:v>404.58</c:v>
                </c:pt>
                <c:pt idx="18718">
                  <c:v>450.23</c:v>
                </c:pt>
                <c:pt idx="18719">
                  <c:v>378.88</c:v>
                </c:pt>
                <c:pt idx="18720">
                  <c:v>427.61</c:v>
                </c:pt>
                <c:pt idx="18721">
                  <c:v>407.64</c:v>
                </c:pt>
                <c:pt idx="18722">
                  <c:v>265.45999999999998</c:v>
                </c:pt>
                <c:pt idx="18723">
                  <c:v>539.72</c:v>
                </c:pt>
                <c:pt idx="18724">
                  <c:v>759.96</c:v>
                </c:pt>
                <c:pt idx="18725">
                  <c:v>670.78</c:v>
                </c:pt>
                <c:pt idx="18726">
                  <c:v>572.77</c:v>
                </c:pt>
                <c:pt idx="18727">
                  <c:v>471.35</c:v>
                </c:pt>
                <c:pt idx="18728">
                  <c:v>454.92</c:v>
                </c:pt>
                <c:pt idx="18729">
                  <c:v>434.32</c:v>
                </c:pt>
                <c:pt idx="18730">
                  <c:v>636.64</c:v>
                </c:pt>
                <c:pt idx="18731">
                  <c:v>569.25</c:v>
                </c:pt>
                <c:pt idx="18732">
                  <c:v>495.48</c:v>
                </c:pt>
                <c:pt idx="18733">
                  <c:v>481.65</c:v>
                </c:pt>
                <c:pt idx="18734">
                  <c:v>273.60000000000002</c:v>
                </c:pt>
                <c:pt idx="18735">
                  <c:v>424.65</c:v>
                </c:pt>
                <c:pt idx="18736">
                  <c:v>287.11</c:v>
                </c:pt>
                <c:pt idx="18737">
                  <c:v>293.12</c:v>
                </c:pt>
                <c:pt idx="18738">
                  <c:v>293.89999999999998</c:v>
                </c:pt>
                <c:pt idx="18739">
                  <c:v>330.87</c:v>
                </c:pt>
                <c:pt idx="18740">
                  <c:v>8.16</c:v>
                </c:pt>
                <c:pt idx="18741">
                  <c:v>11.31</c:v>
                </c:pt>
                <c:pt idx="18742">
                  <c:v>80.81</c:v>
                </c:pt>
                <c:pt idx="18743">
                  <c:v>41.54</c:v>
                </c:pt>
                <c:pt idx="18744">
                  <c:v>41.77</c:v>
                </c:pt>
                <c:pt idx="18745">
                  <c:v>34.729999999999997</c:v>
                </c:pt>
                <c:pt idx="18746">
                  <c:v>30.1</c:v>
                </c:pt>
                <c:pt idx="18747">
                  <c:v>20</c:v>
                </c:pt>
                <c:pt idx="18748">
                  <c:v>18.34</c:v>
                </c:pt>
                <c:pt idx="18749">
                  <c:v>21.19</c:v>
                </c:pt>
                <c:pt idx="18750">
                  <c:v>28.99</c:v>
                </c:pt>
                <c:pt idx="18751">
                  <c:v>27.33</c:v>
                </c:pt>
                <c:pt idx="18752">
                  <c:v>20.36</c:v>
                </c:pt>
                <c:pt idx="18753">
                  <c:v>14.69</c:v>
                </c:pt>
                <c:pt idx="18754">
                  <c:v>15.23</c:v>
                </c:pt>
                <c:pt idx="18755">
                  <c:v>15.65</c:v>
                </c:pt>
                <c:pt idx="18756">
                  <c:v>21.21</c:v>
                </c:pt>
                <c:pt idx="18757">
                  <c:v>18.64</c:v>
                </c:pt>
                <c:pt idx="18758">
                  <c:v>19</c:v>
                </c:pt>
                <c:pt idx="18759">
                  <c:v>21.55</c:v>
                </c:pt>
                <c:pt idx="18760">
                  <c:v>21.94</c:v>
                </c:pt>
                <c:pt idx="18761">
                  <c:v>18.16</c:v>
                </c:pt>
                <c:pt idx="18762">
                  <c:v>18.52</c:v>
                </c:pt>
                <c:pt idx="18763">
                  <c:v>14.61</c:v>
                </c:pt>
                <c:pt idx="18764">
                  <c:v>8.11</c:v>
                </c:pt>
                <c:pt idx="18765">
                  <c:v>10.51</c:v>
                </c:pt>
                <c:pt idx="18766">
                  <c:v>15.41</c:v>
                </c:pt>
                <c:pt idx="18767">
                  <c:v>17.64</c:v>
                </c:pt>
                <c:pt idx="18768">
                  <c:v>36.57</c:v>
                </c:pt>
                <c:pt idx="18769">
                  <c:v>26.76</c:v>
                </c:pt>
                <c:pt idx="18770">
                  <c:v>44.18</c:v>
                </c:pt>
                <c:pt idx="18771">
                  <c:v>51.61</c:v>
                </c:pt>
                <c:pt idx="18772">
                  <c:v>41.01</c:v>
                </c:pt>
                <c:pt idx="18773">
                  <c:v>42</c:v>
                </c:pt>
                <c:pt idx="18774">
                  <c:v>41.16</c:v>
                </c:pt>
                <c:pt idx="18775">
                  <c:v>22.17</c:v>
                </c:pt>
                <c:pt idx="18776">
                  <c:v>23.59</c:v>
                </c:pt>
                <c:pt idx="18777">
                  <c:v>325.39</c:v>
                </c:pt>
                <c:pt idx="18778">
                  <c:v>28.81</c:v>
                </c:pt>
                <c:pt idx="18779">
                  <c:v>44.26</c:v>
                </c:pt>
                <c:pt idx="18780">
                  <c:v>64.09</c:v>
                </c:pt>
                <c:pt idx="18781">
                  <c:v>44.58</c:v>
                </c:pt>
                <c:pt idx="18782">
                  <c:v>60.07</c:v>
                </c:pt>
                <c:pt idx="18783">
                  <c:v>61.48</c:v>
                </c:pt>
                <c:pt idx="18784">
                  <c:v>60.41</c:v>
                </c:pt>
                <c:pt idx="18785">
                  <c:v>61.58</c:v>
                </c:pt>
                <c:pt idx="18786">
                  <c:v>80.540000000000006</c:v>
                </c:pt>
                <c:pt idx="18787">
                  <c:v>67.459999999999994</c:v>
                </c:pt>
                <c:pt idx="18788">
                  <c:v>66.27</c:v>
                </c:pt>
                <c:pt idx="18789">
                  <c:v>72</c:v>
                </c:pt>
                <c:pt idx="18790">
                  <c:v>69.02</c:v>
                </c:pt>
                <c:pt idx="18791">
                  <c:v>60.7</c:v>
                </c:pt>
                <c:pt idx="18792">
                  <c:v>58.68</c:v>
                </c:pt>
                <c:pt idx="18793">
                  <c:v>53.11</c:v>
                </c:pt>
                <c:pt idx="18794">
                  <c:v>57.68</c:v>
                </c:pt>
                <c:pt idx="18795">
                  <c:v>53.55</c:v>
                </c:pt>
                <c:pt idx="18796">
                  <c:v>57.93</c:v>
                </c:pt>
                <c:pt idx="18797">
                  <c:v>42.67</c:v>
                </c:pt>
                <c:pt idx="18798">
                  <c:v>51.27</c:v>
                </c:pt>
                <c:pt idx="18799">
                  <c:v>37.24</c:v>
                </c:pt>
                <c:pt idx="18800">
                  <c:v>36.659999999999997</c:v>
                </c:pt>
                <c:pt idx="18801">
                  <c:v>22.69</c:v>
                </c:pt>
                <c:pt idx="18802">
                  <c:v>24.75</c:v>
                </c:pt>
                <c:pt idx="18803">
                  <c:v>24.32</c:v>
                </c:pt>
                <c:pt idx="18804">
                  <c:v>29.45</c:v>
                </c:pt>
                <c:pt idx="18805">
                  <c:v>34.58</c:v>
                </c:pt>
                <c:pt idx="18806">
                  <c:v>44.3</c:v>
                </c:pt>
                <c:pt idx="18807">
                  <c:v>44.6</c:v>
                </c:pt>
                <c:pt idx="18808">
                  <c:v>52.34</c:v>
                </c:pt>
                <c:pt idx="18809">
                  <c:v>40.97</c:v>
                </c:pt>
                <c:pt idx="18810">
                  <c:v>47.83</c:v>
                </c:pt>
                <c:pt idx="18811">
                  <c:v>84.13</c:v>
                </c:pt>
                <c:pt idx="18812">
                  <c:v>75.81</c:v>
                </c:pt>
                <c:pt idx="18813">
                  <c:v>102.06</c:v>
                </c:pt>
                <c:pt idx="18814">
                  <c:v>98.26</c:v>
                </c:pt>
                <c:pt idx="18815">
                  <c:v>70.62</c:v>
                </c:pt>
                <c:pt idx="18816">
                  <c:v>92.73</c:v>
                </c:pt>
                <c:pt idx="18817">
                  <c:v>157.05000000000001</c:v>
                </c:pt>
                <c:pt idx="18818">
                  <c:v>113.45</c:v>
                </c:pt>
                <c:pt idx="18819">
                  <c:v>218.15</c:v>
                </c:pt>
                <c:pt idx="18820">
                  <c:v>203.37</c:v>
                </c:pt>
                <c:pt idx="18821">
                  <c:v>202.83</c:v>
                </c:pt>
                <c:pt idx="18822">
                  <c:v>236.85</c:v>
                </c:pt>
                <c:pt idx="18823">
                  <c:v>262.11</c:v>
                </c:pt>
                <c:pt idx="18824">
                  <c:v>179.26</c:v>
                </c:pt>
                <c:pt idx="18825">
                  <c:v>207.95</c:v>
                </c:pt>
                <c:pt idx="18826">
                  <c:v>113.28</c:v>
                </c:pt>
                <c:pt idx="18827">
                  <c:v>146.72999999999999</c:v>
                </c:pt>
                <c:pt idx="18828">
                  <c:v>166.8</c:v>
                </c:pt>
                <c:pt idx="18829">
                  <c:v>37.35</c:v>
                </c:pt>
                <c:pt idx="18830">
                  <c:v>141.52000000000001</c:v>
                </c:pt>
                <c:pt idx="18831">
                  <c:v>218.25</c:v>
                </c:pt>
                <c:pt idx="18832">
                  <c:v>107.27</c:v>
                </c:pt>
                <c:pt idx="18833">
                  <c:v>206.93</c:v>
                </c:pt>
                <c:pt idx="18834">
                  <c:v>261.35000000000002</c:v>
                </c:pt>
                <c:pt idx="18835">
                  <c:v>199.59</c:v>
                </c:pt>
                <c:pt idx="18836">
                  <c:v>241.62</c:v>
                </c:pt>
                <c:pt idx="18837">
                  <c:v>207.94</c:v>
                </c:pt>
                <c:pt idx="18838">
                  <c:v>204.81</c:v>
                </c:pt>
                <c:pt idx="18839">
                  <c:v>238.58</c:v>
                </c:pt>
                <c:pt idx="18840">
                  <c:v>218.3</c:v>
                </c:pt>
                <c:pt idx="18841">
                  <c:v>193.24</c:v>
                </c:pt>
                <c:pt idx="18842">
                  <c:v>165.84</c:v>
                </c:pt>
                <c:pt idx="18843">
                  <c:v>151.19</c:v>
                </c:pt>
                <c:pt idx="18844">
                  <c:v>152.05000000000001</c:v>
                </c:pt>
                <c:pt idx="18845">
                  <c:v>147.75</c:v>
                </c:pt>
                <c:pt idx="18846">
                  <c:v>112.02</c:v>
                </c:pt>
                <c:pt idx="18847">
                  <c:v>91.18</c:v>
                </c:pt>
                <c:pt idx="18848">
                  <c:v>115.7</c:v>
                </c:pt>
                <c:pt idx="18849">
                  <c:v>127.11</c:v>
                </c:pt>
                <c:pt idx="18850">
                  <c:v>103.15</c:v>
                </c:pt>
                <c:pt idx="18851">
                  <c:v>316.97000000000003</c:v>
                </c:pt>
                <c:pt idx="18852">
                  <c:v>329.44</c:v>
                </c:pt>
                <c:pt idx="18853">
                  <c:v>283.25</c:v>
                </c:pt>
                <c:pt idx="18854">
                  <c:v>274.94</c:v>
                </c:pt>
                <c:pt idx="18855">
                  <c:v>260.18</c:v>
                </c:pt>
                <c:pt idx="18856">
                  <c:v>262.88</c:v>
                </c:pt>
                <c:pt idx="18857">
                  <c:v>264.14</c:v>
                </c:pt>
                <c:pt idx="18858">
                  <c:v>300.79000000000002</c:v>
                </c:pt>
                <c:pt idx="18859">
                  <c:v>353.71</c:v>
                </c:pt>
                <c:pt idx="18860">
                  <c:v>346.94</c:v>
                </c:pt>
                <c:pt idx="18861">
                  <c:v>342.21</c:v>
                </c:pt>
                <c:pt idx="18862">
                  <c:v>333.33</c:v>
                </c:pt>
                <c:pt idx="18863">
                  <c:v>312.27999999999997</c:v>
                </c:pt>
                <c:pt idx="18864">
                  <c:v>284.55</c:v>
                </c:pt>
                <c:pt idx="18865">
                  <c:v>268.64999999999998</c:v>
                </c:pt>
                <c:pt idx="18866">
                  <c:v>273.27999999999997</c:v>
                </c:pt>
                <c:pt idx="18867">
                  <c:v>195.53</c:v>
                </c:pt>
                <c:pt idx="18868">
                  <c:v>182</c:v>
                </c:pt>
                <c:pt idx="18869">
                  <c:v>204.2</c:v>
                </c:pt>
                <c:pt idx="18870">
                  <c:v>226.02</c:v>
                </c:pt>
                <c:pt idx="18871">
                  <c:v>203.58</c:v>
                </c:pt>
                <c:pt idx="18872">
                  <c:v>180.4</c:v>
                </c:pt>
                <c:pt idx="18873">
                  <c:v>169.65</c:v>
                </c:pt>
                <c:pt idx="18874">
                  <c:v>163.54</c:v>
                </c:pt>
                <c:pt idx="18875">
                  <c:v>54.21</c:v>
                </c:pt>
                <c:pt idx="18876">
                  <c:v>58.84</c:v>
                </c:pt>
                <c:pt idx="18877">
                  <c:v>46.97</c:v>
                </c:pt>
                <c:pt idx="18878">
                  <c:v>42.7</c:v>
                </c:pt>
                <c:pt idx="18879">
                  <c:v>30.42</c:v>
                </c:pt>
                <c:pt idx="18880">
                  <c:v>36.659999999999997</c:v>
                </c:pt>
                <c:pt idx="18881">
                  <c:v>24.68</c:v>
                </c:pt>
                <c:pt idx="18882">
                  <c:v>31.02</c:v>
                </c:pt>
                <c:pt idx="18883">
                  <c:v>52.04</c:v>
                </c:pt>
                <c:pt idx="18884">
                  <c:v>43.63</c:v>
                </c:pt>
                <c:pt idx="18885">
                  <c:v>46.59</c:v>
                </c:pt>
                <c:pt idx="18886">
                  <c:v>51.97</c:v>
                </c:pt>
                <c:pt idx="18887">
                  <c:v>29.57</c:v>
                </c:pt>
                <c:pt idx="18888">
                  <c:v>37.21</c:v>
                </c:pt>
                <c:pt idx="18889">
                  <c:v>130.91</c:v>
                </c:pt>
                <c:pt idx="18890">
                  <c:v>173.02</c:v>
                </c:pt>
                <c:pt idx="18891">
                  <c:v>261.99</c:v>
                </c:pt>
                <c:pt idx="18892">
                  <c:v>403.97</c:v>
                </c:pt>
                <c:pt idx="18893">
                  <c:v>549.33000000000004</c:v>
                </c:pt>
                <c:pt idx="18894">
                  <c:v>365.84</c:v>
                </c:pt>
                <c:pt idx="18895">
                  <c:v>352.01</c:v>
                </c:pt>
                <c:pt idx="18896">
                  <c:v>263.45</c:v>
                </c:pt>
                <c:pt idx="18897">
                  <c:v>172</c:v>
                </c:pt>
                <c:pt idx="18898">
                  <c:v>208.29</c:v>
                </c:pt>
                <c:pt idx="18899">
                  <c:v>437.14</c:v>
                </c:pt>
                <c:pt idx="18900">
                  <c:v>315.72000000000003</c:v>
                </c:pt>
                <c:pt idx="18901">
                  <c:v>356.46</c:v>
                </c:pt>
                <c:pt idx="18902">
                  <c:v>311.94</c:v>
                </c:pt>
                <c:pt idx="18903">
                  <c:v>377.63</c:v>
                </c:pt>
                <c:pt idx="18904">
                  <c:v>297.43</c:v>
                </c:pt>
                <c:pt idx="18905">
                  <c:v>287.36</c:v>
                </c:pt>
                <c:pt idx="18906">
                  <c:v>302.92</c:v>
                </c:pt>
                <c:pt idx="18907">
                  <c:v>292.25</c:v>
                </c:pt>
                <c:pt idx="18908">
                  <c:v>291.02999999999997</c:v>
                </c:pt>
                <c:pt idx="18909">
                  <c:v>247.45</c:v>
                </c:pt>
                <c:pt idx="18910">
                  <c:v>227.66</c:v>
                </c:pt>
                <c:pt idx="18911">
                  <c:v>265.33</c:v>
                </c:pt>
                <c:pt idx="18912">
                  <c:v>312.85000000000002</c:v>
                </c:pt>
                <c:pt idx="18913">
                  <c:v>231.07</c:v>
                </c:pt>
                <c:pt idx="18914">
                  <c:v>176.72</c:v>
                </c:pt>
                <c:pt idx="18915">
                  <c:v>164.63</c:v>
                </c:pt>
                <c:pt idx="18916">
                  <c:v>125.94</c:v>
                </c:pt>
                <c:pt idx="18917">
                  <c:v>121.22</c:v>
                </c:pt>
                <c:pt idx="18918">
                  <c:v>96.15</c:v>
                </c:pt>
                <c:pt idx="18919">
                  <c:v>105.11</c:v>
                </c:pt>
                <c:pt idx="18920">
                  <c:v>140.28</c:v>
                </c:pt>
                <c:pt idx="18921">
                  <c:v>133.66</c:v>
                </c:pt>
                <c:pt idx="18922">
                  <c:v>178.6</c:v>
                </c:pt>
                <c:pt idx="18923">
                  <c:v>175.41</c:v>
                </c:pt>
                <c:pt idx="18924">
                  <c:v>139.74</c:v>
                </c:pt>
                <c:pt idx="18925">
                  <c:v>198.98</c:v>
                </c:pt>
                <c:pt idx="18926">
                  <c:v>194.25</c:v>
                </c:pt>
                <c:pt idx="18927">
                  <c:v>197.98</c:v>
                </c:pt>
                <c:pt idx="18928">
                  <c:v>204.83</c:v>
                </c:pt>
                <c:pt idx="18929">
                  <c:v>183.32</c:v>
                </c:pt>
                <c:pt idx="18930">
                  <c:v>151.35</c:v>
                </c:pt>
                <c:pt idx="18931">
                  <c:v>136.05000000000001</c:v>
                </c:pt>
                <c:pt idx="18932">
                  <c:v>248.47</c:v>
                </c:pt>
                <c:pt idx="18933">
                  <c:v>163.63999999999999</c:v>
                </c:pt>
                <c:pt idx="18934">
                  <c:v>215.17</c:v>
                </c:pt>
                <c:pt idx="18935">
                  <c:v>276.74</c:v>
                </c:pt>
                <c:pt idx="18936">
                  <c:v>289.88</c:v>
                </c:pt>
                <c:pt idx="18937">
                  <c:v>254.47</c:v>
                </c:pt>
                <c:pt idx="18938">
                  <c:v>284.24</c:v>
                </c:pt>
                <c:pt idx="18939">
                  <c:v>309.8</c:v>
                </c:pt>
                <c:pt idx="18940">
                  <c:v>406.99</c:v>
                </c:pt>
                <c:pt idx="18941">
                  <c:v>481.86</c:v>
                </c:pt>
                <c:pt idx="18942">
                  <c:v>486.03</c:v>
                </c:pt>
                <c:pt idx="18943">
                  <c:v>458.32</c:v>
                </c:pt>
                <c:pt idx="18944">
                  <c:v>403.98</c:v>
                </c:pt>
                <c:pt idx="18945">
                  <c:v>330.89</c:v>
                </c:pt>
                <c:pt idx="18946">
                  <c:v>278.33</c:v>
                </c:pt>
                <c:pt idx="18947">
                  <c:v>284.47000000000003</c:v>
                </c:pt>
                <c:pt idx="18948">
                  <c:v>303.07</c:v>
                </c:pt>
                <c:pt idx="18949">
                  <c:v>325.08999999999997</c:v>
                </c:pt>
                <c:pt idx="18950">
                  <c:v>336.17</c:v>
                </c:pt>
                <c:pt idx="18951">
                  <c:v>312.18</c:v>
                </c:pt>
                <c:pt idx="18952">
                  <c:v>273.76</c:v>
                </c:pt>
                <c:pt idx="18953">
                  <c:v>389.81</c:v>
                </c:pt>
                <c:pt idx="18954">
                  <c:v>363.03</c:v>
                </c:pt>
                <c:pt idx="18955">
                  <c:v>312.39</c:v>
                </c:pt>
                <c:pt idx="18956">
                  <c:v>311.86</c:v>
                </c:pt>
                <c:pt idx="18957">
                  <c:v>255.35</c:v>
                </c:pt>
                <c:pt idx="18958">
                  <c:v>311.44</c:v>
                </c:pt>
                <c:pt idx="18959">
                  <c:v>316.3</c:v>
                </c:pt>
                <c:pt idx="18960">
                  <c:v>243.98</c:v>
                </c:pt>
                <c:pt idx="18961">
                  <c:v>346.08</c:v>
                </c:pt>
                <c:pt idx="18962">
                  <c:v>303.27</c:v>
                </c:pt>
                <c:pt idx="18963">
                  <c:v>382.91</c:v>
                </c:pt>
                <c:pt idx="18964">
                  <c:v>251.57</c:v>
                </c:pt>
                <c:pt idx="18965">
                  <c:v>175.89</c:v>
                </c:pt>
                <c:pt idx="18966">
                  <c:v>216</c:v>
                </c:pt>
                <c:pt idx="18967">
                  <c:v>246.98</c:v>
                </c:pt>
                <c:pt idx="18968">
                  <c:v>228.36</c:v>
                </c:pt>
                <c:pt idx="18969">
                  <c:v>280.95</c:v>
                </c:pt>
                <c:pt idx="18970">
                  <c:v>274.85000000000002</c:v>
                </c:pt>
                <c:pt idx="18971">
                  <c:v>220.13</c:v>
                </c:pt>
                <c:pt idx="18972">
                  <c:v>246.48</c:v>
                </c:pt>
                <c:pt idx="18973">
                  <c:v>254.26</c:v>
                </c:pt>
                <c:pt idx="18974">
                  <c:v>318.39999999999998</c:v>
                </c:pt>
                <c:pt idx="18975">
                  <c:v>410.55</c:v>
                </c:pt>
                <c:pt idx="18976">
                  <c:v>416.84</c:v>
                </c:pt>
                <c:pt idx="18977">
                  <c:v>292.72000000000003</c:v>
                </c:pt>
                <c:pt idx="18978">
                  <c:v>240.51</c:v>
                </c:pt>
                <c:pt idx="18979">
                  <c:v>300.02</c:v>
                </c:pt>
                <c:pt idx="18980">
                  <c:v>279.74</c:v>
                </c:pt>
                <c:pt idx="18981">
                  <c:v>213.27</c:v>
                </c:pt>
                <c:pt idx="18982">
                  <c:v>221.61</c:v>
                </c:pt>
                <c:pt idx="18983">
                  <c:v>242.69</c:v>
                </c:pt>
                <c:pt idx="18984">
                  <c:v>226.96</c:v>
                </c:pt>
                <c:pt idx="18985">
                  <c:v>497.44</c:v>
                </c:pt>
                <c:pt idx="18986">
                  <c:v>694.31</c:v>
                </c:pt>
                <c:pt idx="18987">
                  <c:v>263.33</c:v>
                </c:pt>
                <c:pt idx="18988">
                  <c:v>263.86</c:v>
                </c:pt>
                <c:pt idx="18989">
                  <c:v>375.18</c:v>
                </c:pt>
                <c:pt idx="18990">
                  <c:v>436.23</c:v>
                </c:pt>
                <c:pt idx="18991">
                  <c:v>392.99</c:v>
                </c:pt>
                <c:pt idx="18992">
                  <c:v>396.66</c:v>
                </c:pt>
                <c:pt idx="18993">
                  <c:v>350.47</c:v>
                </c:pt>
                <c:pt idx="18994">
                  <c:v>321.51</c:v>
                </c:pt>
                <c:pt idx="18995">
                  <c:v>310.51</c:v>
                </c:pt>
                <c:pt idx="18996">
                  <c:v>233.81</c:v>
                </c:pt>
                <c:pt idx="18997">
                  <c:v>219.99</c:v>
                </c:pt>
                <c:pt idx="18998">
                  <c:v>188.44</c:v>
                </c:pt>
                <c:pt idx="18999">
                  <c:v>231.79</c:v>
                </c:pt>
                <c:pt idx="19000">
                  <c:v>265.25</c:v>
                </c:pt>
                <c:pt idx="19001">
                  <c:v>367.89</c:v>
                </c:pt>
                <c:pt idx="19002">
                  <c:v>402.13</c:v>
                </c:pt>
                <c:pt idx="19003">
                  <c:v>336.39</c:v>
                </c:pt>
                <c:pt idx="19004">
                  <c:v>232.68</c:v>
                </c:pt>
                <c:pt idx="19005">
                  <c:v>265.79000000000002</c:v>
                </c:pt>
                <c:pt idx="19006">
                  <c:v>221.91</c:v>
                </c:pt>
                <c:pt idx="19007">
                  <c:v>212.42</c:v>
                </c:pt>
                <c:pt idx="19008">
                  <c:v>306.74</c:v>
                </c:pt>
                <c:pt idx="19009">
                  <c:v>228.9</c:v>
                </c:pt>
                <c:pt idx="19010">
                  <c:v>182.86</c:v>
                </c:pt>
                <c:pt idx="19011">
                  <c:v>293.31</c:v>
                </c:pt>
                <c:pt idx="19012">
                  <c:v>186.7</c:v>
                </c:pt>
                <c:pt idx="19013">
                  <c:v>316.51</c:v>
                </c:pt>
                <c:pt idx="19014">
                  <c:v>183.84</c:v>
                </c:pt>
                <c:pt idx="19015">
                  <c:v>242.25</c:v>
                </c:pt>
                <c:pt idx="19016">
                  <c:v>294.02</c:v>
                </c:pt>
                <c:pt idx="19017">
                  <c:v>212.06</c:v>
                </c:pt>
                <c:pt idx="19018">
                  <c:v>285.63</c:v>
                </c:pt>
                <c:pt idx="19019">
                  <c:v>417.34</c:v>
                </c:pt>
                <c:pt idx="19020">
                  <c:v>551.32000000000005</c:v>
                </c:pt>
                <c:pt idx="19021">
                  <c:v>476</c:v>
                </c:pt>
                <c:pt idx="19022">
                  <c:v>186.43</c:v>
                </c:pt>
                <c:pt idx="19023">
                  <c:v>323.66000000000003</c:v>
                </c:pt>
                <c:pt idx="19024">
                  <c:v>347.66</c:v>
                </c:pt>
                <c:pt idx="19025">
                  <c:v>355.06</c:v>
                </c:pt>
                <c:pt idx="19026">
                  <c:v>280.12</c:v>
                </c:pt>
                <c:pt idx="19027">
                  <c:v>439.13</c:v>
                </c:pt>
                <c:pt idx="19028">
                  <c:v>353.82</c:v>
                </c:pt>
                <c:pt idx="19029">
                  <c:v>299.11</c:v>
                </c:pt>
                <c:pt idx="19030">
                  <c:v>360.4</c:v>
                </c:pt>
                <c:pt idx="19031">
                  <c:v>360.12</c:v>
                </c:pt>
                <c:pt idx="19032">
                  <c:v>334.36</c:v>
                </c:pt>
                <c:pt idx="19033">
                  <c:v>293.05</c:v>
                </c:pt>
                <c:pt idx="19034">
                  <c:v>321.63</c:v>
                </c:pt>
                <c:pt idx="19035">
                  <c:v>275.19</c:v>
                </c:pt>
                <c:pt idx="19036">
                  <c:v>323.95999999999998</c:v>
                </c:pt>
                <c:pt idx="19037">
                  <c:v>307.79000000000002</c:v>
                </c:pt>
                <c:pt idx="19038">
                  <c:v>336.51</c:v>
                </c:pt>
                <c:pt idx="19039">
                  <c:v>312.95999999999998</c:v>
                </c:pt>
                <c:pt idx="19040">
                  <c:v>395.89</c:v>
                </c:pt>
                <c:pt idx="19041">
                  <c:v>335.52</c:v>
                </c:pt>
                <c:pt idx="19042">
                  <c:v>323.74</c:v>
                </c:pt>
                <c:pt idx="19043">
                  <c:v>324.33</c:v>
                </c:pt>
                <c:pt idx="19044">
                  <c:v>304.77999999999997</c:v>
                </c:pt>
                <c:pt idx="19045">
                  <c:v>234.25</c:v>
                </c:pt>
                <c:pt idx="19046">
                  <c:v>261.32</c:v>
                </c:pt>
                <c:pt idx="19047">
                  <c:v>207.85</c:v>
                </c:pt>
                <c:pt idx="19048">
                  <c:v>201.78</c:v>
                </c:pt>
                <c:pt idx="19049">
                  <c:v>253.3</c:v>
                </c:pt>
                <c:pt idx="19050">
                  <c:v>274.08999999999997</c:v>
                </c:pt>
                <c:pt idx="19051">
                  <c:v>297.57</c:v>
                </c:pt>
                <c:pt idx="19052">
                  <c:v>335.19</c:v>
                </c:pt>
                <c:pt idx="19053">
                  <c:v>284.47000000000003</c:v>
                </c:pt>
                <c:pt idx="19054">
                  <c:v>292.68</c:v>
                </c:pt>
                <c:pt idx="19055">
                  <c:v>347.7</c:v>
                </c:pt>
                <c:pt idx="19056">
                  <c:v>387.83</c:v>
                </c:pt>
                <c:pt idx="19057">
                  <c:v>326.02999999999997</c:v>
                </c:pt>
                <c:pt idx="19058">
                  <c:v>459.87</c:v>
                </c:pt>
                <c:pt idx="19059">
                  <c:v>542.01</c:v>
                </c:pt>
                <c:pt idx="19060">
                  <c:v>615.33000000000004</c:v>
                </c:pt>
                <c:pt idx="19061">
                  <c:v>298.5</c:v>
                </c:pt>
                <c:pt idx="19062">
                  <c:v>257.36</c:v>
                </c:pt>
                <c:pt idx="19063">
                  <c:v>412.87</c:v>
                </c:pt>
                <c:pt idx="19064">
                  <c:v>356.11</c:v>
                </c:pt>
                <c:pt idx="19065">
                  <c:v>383.35</c:v>
                </c:pt>
                <c:pt idx="19066">
                  <c:v>356.87</c:v>
                </c:pt>
                <c:pt idx="19067">
                  <c:v>483.8</c:v>
                </c:pt>
                <c:pt idx="19068">
                  <c:v>429.15</c:v>
                </c:pt>
                <c:pt idx="19069">
                  <c:v>458.65</c:v>
                </c:pt>
                <c:pt idx="19070">
                  <c:v>446.11</c:v>
                </c:pt>
                <c:pt idx="19071">
                  <c:v>346.96</c:v>
                </c:pt>
                <c:pt idx="19072">
                  <c:v>378.92</c:v>
                </c:pt>
                <c:pt idx="19073">
                  <c:v>400.89</c:v>
                </c:pt>
                <c:pt idx="19074">
                  <c:v>625.79999999999995</c:v>
                </c:pt>
                <c:pt idx="19075">
                  <c:v>167.16</c:v>
                </c:pt>
                <c:pt idx="19076">
                  <c:v>116.83</c:v>
                </c:pt>
                <c:pt idx="19077">
                  <c:v>137.46</c:v>
                </c:pt>
                <c:pt idx="19078">
                  <c:v>92.34</c:v>
                </c:pt>
                <c:pt idx="19079">
                  <c:v>107.14</c:v>
                </c:pt>
                <c:pt idx="19080">
                  <c:v>116.18</c:v>
                </c:pt>
                <c:pt idx="19081">
                  <c:v>126.91</c:v>
                </c:pt>
                <c:pt idx="19082">
                  <c:v>167.09</c:v>
                </c:pt>
                <c:pt idx="19083">
                  <c:v>154.13</c:v>
                </c:pt>
                <c:pt idx="19084">
                  <c:v>157.87</c:v>
                </c:pt>
                <c:pt idx="19085">
                  <c:v>210.53</c:v>
                </c:pt>
                <c:pt idx="19086">
                  <c:v>202.63</c:v>
                </c:pt>
                <c:pt idx="19087">
                  <c:v>240.62</c:v>
                </c:pt>
                <c:pt idx="19088">
                  <c:v>198.35</c:v>
                </c:pt>
                <c:pt idx="19089">
                  <c:v>179.72</c:v>
                </c:pt>
                <c:pt idx="19090">
                  <c:v>147.4</c:v>
                </c:pt>
                <c:pt idx="19091">
                  <c:v>148.22</c:v>
                </c:pt>
                <c:pt idx="19092">
                  <c:v>170.24</c:v>
                </c:pt>
                <c:pt idx="19093">
                  <c:v>152.32</c:v>
                </c:pt>
                <c:pt idx="19094">
                  <c:v>149.91999999999999</c:v>
                </c:pt>
                <c:pt idx="19095">
                  <c:v>143.76</c:v>
                </c:pt>
                <c:pt idx="19096">
                  <c:v>195.16</c:v>
                </c:pt>
                <c:pt idx="19097">
                  <c:v>203.56</c:v>
                </c:pt>
                <c:pt idx="19098">
                  <c:v>185.94</c:v>
                </c:pt>
                <c:pt idx="19099">
                  <c:v>212.13</c:v>
                </c:pt>
                <c:pt idx="19100">
                  <c:v>167.23</c:v>
                </c:pt>
                <c:pt idx="19101">
                  <c:v>164.76</c:v>
                </c:pt>
                <c:pt idx="19102">
                  <c:v>134.04</c:v>
                </c:pt>
                <c:pt idx="19103">
                  <c:v>167.36</c:v>
                </c:pt>
                <c:pt idx="19104">
                  <c:v>185.74</c:v>
                </c:pt>
                <c:pt idx="19105">
                  <c:v>160.63999999999999</c:v>
                </c:pt>
                <c:pt idx="19106">
                  <c:v>131.11000000000001</c:v>
                </c:pt>
                <c:pt idx="19107">
                  <c:v>165.58</c:v>
                </c:pt>
                <c:pt idx="19108">
                  <c:v>134.72</c:v>
                </c:pt>
                <c:pt idx="19109">
                  <c:v>152.87</c:v>
                </c:pt>
                <c:pt idx="19110">
                  <c:v>164.11</c:v>
                </c:pt>
                <c:pt idx="19111">
                  <c:v>185.25</c:v>
                </c:pt>
                <c:pt idx="19112">
                  <c:v>152.4</c:v>
                </c:pt>
                <c:pt idx="19113">
                  <c:v>179.36</c:v>
                </c:pt>
                <c:pt idx="19114">
                  <c:v>146</c:v>
                </c:pt>
                <c:pt idx="19115">
                  <c:v>187.17</c:v>
                </c:pt>
                <c:pt idx="19116">
                  <c:v>153.35</c:v>
                </c:pt>
                <c:pt idx="19117">
                  <c:v>542.62</c:v>
                </c:pt>
                <c:pt idx="19118">
                  <c:v>487.42</c:v>
                </c:pt>
                <c:pt idx="19119">
                  <c:v>441.52</c:v>
                </c:pt>
                <c:pt idx="19120">
                  <c:v>377.55</c:v>
                </c:pt>
                <c:pt idx="19121">
                  <c:v>343.95</c:v>
                </c:pt>
                <c:pt idx="19122">
                  <c:v>70.86</c:v>
                </c:pt>
                <c:pt idx="19123">
                  <c:v>47.96</c:v>
                </c:pt>
                <c:pt idx="19124">
                  <c:v>43.59</c:v>
                </c:pt>
                <c:pt idx="19125">
                  <c:v>0</c:v>
                </c:pt>
                <c:pt idx="19126">
                  <c:v>50.51</c:v>
                </c:pt>
                <c:pt idx="19127">
                  <c:v>85.76</c:v>
                </c:pt>
                <c:pt idx="19128">
                  <c:v>20.010000000000002</c:v>
                </c:pt>
                <c:pt idx="19129">
                  <c:v>31.06</c:v>
                </c:pt>
                <c:pt idx="19130">
                  <c:v>47.55</c:v>
                </c:pt>
                <c:pt idx="19131">
                  <c:v>31.3</c:v>
                </c:pt>
                <c:pt idx="19132">
                  <c:v>35.909999999999997</c:v>
                </c:pt>
                <c:pt idx="19133">
                  <c:v>46.76</c:v>
                </c:pt>
                <c:pt idx="19134">
                  <c:v>34.93</c:v>
                </c:pt>
                <c:pt idx="19135">
                  <c:v>11.12</c:v>
                </c:pt>
                <c:pt idx="19136">
                  <c:v>51.98</c:v>
                </c:pt>
                <c:pt idx="19137">
                  <c:v>72.09</c:v>
                </c:pt>
                <c:pt idx="19138">
                  <c:v>179.75</c:v>
                </c:pt>
                <c:pt idx="19139">
                  <c:v>40.47</c:v>
                </c:pt>
                <c:pt idx="19140">
                  <c:v>108.83</c:v>
                </c:pt>
                <c:pt idx="19141">
                  <c:v>86.74</c:v>
                </c:pt>
                <c:pt idx="19142">
                  <c:v>116.06</c:v>
                </c:pt>
                <c:pt idx="19143">
                  <c:v>340.79</c:v>
                </c:pt>
                <c:pt idx="19144">
                  <c:v>239.97</c:v>
                </c:pt>
                <c:pt idx="19145">
                  <c:v>230.19</c:v>
                </c:pt>
                <c:pt idx="19146">
                  <c:v>230.45</c:v>
                </c:pt>
                <c:pt idx="19147">
                  <c:v>274.19</c:v>
                </c:pt>
                <c:pt idx="19148">
                  <c:v>284.67</c:v>
                </c:pt>
                <c:pt idx="19149">
                  <c:v>218.64</c:v>
                </c:pt>
                <c:pt idx="19150">
                  <c:v>314.55</c:v>
                </c:pt>
                <c:pt idx="19151">
                  <c:v>302.95999999999998</c:v>
                </c:pt>
                <c:pt idx="19152">
                  <c:v>303.62</c:v>
                </c:pt>
                <c:pt idx="19153">
                  <c:v>248.6</c:v>
                </c:pt>
                <c:pt idx="19154">
                  <c:v>270.67</c:v>
                </c:pt>
                <c:pt idx="19155">
                  <c:v>281.31</c:v>
                </c:pt>
                <c:pt idx="19156">
                  <c:v>193.53</c:v>
                </c:pt>
                <c:pt idx="19157">
                  <c:v>270.52999999999997</c:v>
                </c:pt>
                <c:pt idx="19158">
                  <c:v>262.24</c:v>
                </c:pt>
                <c:pt idx="19159">
                  <c:v>259.87</c:v>
                </c:pt>
                <c:pt idx="19160">
                  <c:v>249.64</c:v>
                </c:pt>
                <c:pt idx="19161">
                  <c:v>300.37</c:v>
                </c:pt>
                <c:pt idx="19162">
                  <c:v>273.17</c:v>
                </c:pt>
                <c:pt idx="19163">
                  <c:v>260.52</c:v>
                </c:pt>
                <c:pt idx="19164">
                  <c:v>218.65</c:v>
                </c:pt>
                <c:pt idx="19165">
                  <c:v>186.74</c:v>
                </c:pt>
                <c:pt idx="19166">
                  <c:v>196.4</c:v>
                </c:pt>
                <c:pt idx="19167">
                  <c:v>250.17</c:v>
                </c:pt>
                <c:pt idx="19168">
                  <c:v>181.87</c:v>
                </c:pt>
                <c:pt idx="19169">
                  <c:v>217.1</c:v>
                </c:pt>
                <c:pt idx="19170">
                  <c:v>264.89</c:v>
                </c:pt>
                <c:pt idx="19171">
                  <c:v>234.12</c:v>
                </c:pt>
                <c:pt idx="19172">
                  <c:v>244.27</c:v>
                </c:pt>
                <c:pt idx="19173">
                  <c:v>231.13</c:v>
                </c:pt>
                <c:pt idx="19174">
                  <c:v>209.76</c:v>
                </c:pt>
                <c:pt idx="19175">
                  <c:v>141.76</c:v>
                </c:pt>
                <c:pt idx="19176">
                  <c:v>318.64</c:v>
                </c:pt>
                <c:pt idx="19177">
                  <c:v>236.06</c:v>
                </c:pt>
                <c:pt idx="19178">
                  <c:v>239.66</c:v>
                </c:pt>
                <c:pt idx="19179">
                  <c:v>245.58</c:v>
                </c:pt>
                <c:pt idx="19180">
                  <c:v>294.32</c:v>
                </c:pt>
                <c:pt idx="19181">
                  <c:v>287.04000000000002</c:v>
                </c:pt>
                <c:pt idx="19182">
                  <c:v>455.89</c:v>
                </c:pt>
                <c:pt idx="19183">
                  <c:v>433.9</c:v>
                </c:pt>
                <c:pt idx="19184">
                  <c:v>232.61</c:v>
                </c:pt>
                <c:pt idx="19185">
                  <c:v>193.77</c:v>
                </c:pt>
                <c:pt idx="19186">
                  <c:v>163.16999999999999</c:v>
                </c:pt>
                <c:pt idx="19187">
                  <c:v>152.34</c:v>
                </c:pt>
                <c:pt idx="19188">
                  <c:v>172.17</c:v>
                </c:pt>
                <c:pt idx="19189">
                  <c:v>168.67</c:v>
                </c:pt>
                <c:pt idx="19190">
                  <c:v>168.31</c:v>
                </c:pt>
                <c:pt idx="19191">
                  <c:v>191.82</c:v>
                </c:pt>
                <c:pt idx="19192">
                  <c:v>169.34</c:v>
                </c:pt>
                <c:pt idx="19193">
                  <c:v>163.26</c:v>
                </c:pt>
                <c:pt idx="19194">
                  <c:v>143.66999999999999</c:v>
                </c:pt>
                <c:pt idx="19195">
                  <c:v>139.1</c:v>
                </c:pt>
                <c:pt idx="19196">
                  <c:v>148.03</c:v>
                </c:pt>
                <c:pt idx="19197">
                  <c:v>202.21</c:v>
                </c:pt>
                <c:pt idx="19198">
                  <c:v>147.72999999999999</c:v>
                </c:pt>
                <c:pt idx="19199">
                  <c:v>141.36000000000001</c:v>
                </c:pt>
                <c:pt idx="19200">
                  <c:v>117.2</c:v>
                </c:pt>
                <c:pt idx="19201">
                  <c:v>125.58</c:v>
                </c:pt>
                <c:pt idx="19202">
                  <c:v>94.36</c:v>
                </c:pt>
                <c:pt idx="19203">
                  <c:v>142.88</c:v>
                </c:pt>
                <c:pt idx="19204">
                  <c:v>212.59</c:v>
                </c:pt>
                <c:pt idx="19205">
                  <c:v>212.73</c:v>
                </c:pt>
                <c:pt idx="19206">
                  <c:v>185.18</c:v>
                </c:pt>
                <c:pt idx="19207">
                  <c:v>162.06</c:v>
                </c:pt>
                <c:pt idx="19208">
                  <c:v>159.74</c:v>
                </c:pt>
                <c:pt idx="19209">
                  <c:v>155.38999999999999</c:v>
                </c:pt>
                <c:pt idx="19210">
                  <c:v>220.73</c:v>
                </c:pt>
                <c:pt idx="19211">
                  <c:v>233.36</c:v>
                </c:pt>
                <c:pt idx="19212">
                  <c:v>220.28</c:v>
                </c:pt>
                <c:pt idx="19213">
                  <c:v>249.11</c:v>
                </c:pt>
                <c:pt idx="19214">
                  <c:v>279.37</c:v>
                </c:pt>
                <c:pt idx="19215">
                  <c:v>222.75</c:v>
                </c:pt>
                <c:pt idx="19216">
                  <c:v>249.18</c:v>
                </c:pt>
                <c:pt idx="19217">
                  <c:v>206.88</c:v>
                </c:pt>
                <c:pt idx="19218">
                  <c:v>203.3</c:v>
                </c:pt>
                <c:pt idx="19219">
                  <c:v>251.91</c:v>
                </c:pt>
                <c:pt idx="19220">
                  <c:v>336.03</c:v>
                </c:pt>
                <c:pt idx="19221">
                  <c:v>287.98</c:v>
                </c:pt>
                <c:pt idx="19222">
                  <c:v>286.95</c:v>
                </c:pt>
                <c:pt idx="19223">
                  <c:v>344.73</c:v>
                </c:pt>
                <c:pt idx="19224">
                  <c:v>325.29000000000002</c:v>
                </c:pt>
                <c:pt idx="19225">
                  <c:v>209.82</c:v>
                </c:pt>
                <c:pt idx="19226">
                  <c:v>228.94</c:v>
                </c:pt>
                <c:pt idx="19227">
                  <c:v>221.09</c:v>
                </c:pt>
                <c:pt idx="19228">
                  <c:v>263.12</c:v>
                </c:pt>
                <c:pt idx="19229">
                  <c:v>206.89</c:v>
                </c:pt>
                <c:pt idx="19230">
                  <c:v>250.73</c:v>
                </c:pt>
                <c:pt idx="19231">
                  <c:v>279.38</c:v>
                </c:pt>
                <c:pt idx="19232">
                  <c:v>213.49</c:v>
                </c:pt>
                <c:pt idx="19233">
                  <c:v>263.66000000000003</c:v>
                </c:pt>
                <c:pt idx="19234">
                  <c:v>283.31</c:v>
                </c:pt>
                <c:pt idx="19235">
                  <c:v>206.74</c:v>
                </c:pt>
                <c:pt idx="19236">
                  <c:v>192.6</c:v>
                </c:pt>
                <c:pt idx="19237">
                  <c:v>233.95</c:v>
                </c:pt>
                <c:pt idx="19238">
                  <c:v>226.59</c:v>
                </c:pt>
                <c:pt idx="19239">
                  <c:v>137.6</c:v>
                </c:pt>
                <c:pt idx="19240">
                  <c:v>155.83000000000001</c:v>
                </c:pt>
                <c:pt idx="19241">
                  <c:v>190.68</c:v>
                </c:pt>
                <c:pt idx="19242">
                  <c:v>151.11000000000001</c:v>
                </c:pt>
                <c:pt idx="19243">
                  <c:v>183.74</c:v>
                </c:pt>
                <c:pt idx="19244">
                  <c:v>131.44</c:v>
                </c:pt>
                <c:pt idx="19245">
                  <c:v>28.72</c:v>
                </c:pt>
                <c:pt idx="19246">
                  <c:v>38.44</c:v>
                </c:pt>
                <c:pt idx="19247">
                  <c:v>46.52</c:v>
                </c:pt>
                <c:pt idx="19248">
                  <c:v>90.85</c:v>
                </c:pt>
                <c:pt idx="19249">
                  <c:v>45.45</c:v>
                </c:pt>
                <c:pt idx="19250">
                  <c:v>54.83</c:v>
                </c:pt>
                <c:pt idx="19251">
                  <c:v>71.47</c:v>
                </c:pt>
                <c:pt idx="19252">
                  <c:v>44.45</c:v>
                </c:pt>
                <c:pt idx="19253">
                  <c:v>56.62</c:v>
                </c:pt>
                <c:pt idx="19254">
                  <c:v>60.21</c:v>
                </c:pt>
                <c:pt idx="19255">
                  <c:v>84.29</c:v>
                </c:pt>
                <c:pt idx="19256">
                  <c:v>63.1</c:v>
                </c:pt>
                <c:pt idx="19257">
                  <c:v>80.89</c:v>
                </c:pt>
                <c:pt idx="19258">
                  <c:v>80.599999999999994</c:v>
                </c:pt>
                <c:pt idx="19259">
                  <c:v>29.05</c:v>
                </c:pt>
                <c:pt idx="19260">
                  <c:v>204.81</c:v>
                </c:pt>
                <c:pt idx="19261">
                  <c:v>74.84</c:v>
                </c:pt>
                <c:pt idx="19262">
                  <c:v>80.180000000000007</c:v>
                </c:pt>
                <c:pt idx="19263">
                  <c:v>200.81</c:v>
                </c:pt>
                <c:pt idx="19264">
                  <c:v>717.36</c:v>
                </c:pt>
                <c:pt idx="19265">
                  <c:v>171.1</c:v>
                </c:pt>
                <c:pt idx="19266">
                  <c:v>154.44</c:v>
                </c:pt>
                <c:pt idx="19267">
                  <c:v>118.08</c:v>
                </c:pt>
                <c:pt idx="19268">
                  <c:v>9.4700000000000006</c:v>
                </c:pt>
                <c:pt idx="19269">
                  <c:v>58.61</c:v>
                </c:pt>
                <c:pt idx="19270">
                  <c:v>216.6</c:v>
                </c:pt>
                <c:pt idx="19271">
                  <c:v>150.99</c:v>
                </c:pt>
                <c:pt idx="19272">
                  <c:v>149.04</c:v>
                </c:pt>
                <c:pt idx="19273">
                  <c:v>171.34</c:v>
                </c:pt>
                <c:pt idx="19274">
                  <c:v>89.29</c:v>
                </c:pt>
                <c:pt idx="19275">
                  <c:v>140.52000000000001</c:v>
                </c:pt>
                <c:pt idx="19276">
                  <c:v>143.03</c:v>
                </c:pt>
                <c:pt idx="19277">
                  <c:v>154.99</c:v>
                </c:pt>
                <c:pt idx="19278">
                  <c:v>125.64</c:v>
                </c:pt>
                <c:pt idx="19279">
                  <c:v>110.48</c:v>
                </c:pt>
                <c:pt idx="19280">
                  <c:v>129.25</c:v>
                </c:pt>
                <c:pt idx="19281">
                  <c:v>172.52</c:v>
                </c:pt>
                <c:pt idx="19282">
                  <c:v>65.58</c:v>
                </c:pt>
                <c:pt idx="19283">
                  <c:v>798.4</c:v>
                </c:pt>
                <c:pt idx="19284">
                  <c:v>743.25</c:v>
                </c:pt>
                <c:pt idx="19285">
                  <c:v>539.91</c:v>
                </c:pt>
                <c:pt idx="19286">
                  <c:v>509.08</c:v>
                </c:pt>
                <c:pt idx="19287">
                  <c:v>463.22</c:v>
                </c:pt>
                <c:pt idx="19288">
                  <c:v>533.58000000000004</c:v>
                </c:pt>
                <c:pt idx="19289">
                  <c:v>451.94</c:v>
                </c:pt>
                <c:pt idx="19290">
                  <c:v>460.99</c:v>
                </c:pt>
                <c:pt idx="19291">
                  <c:v>518.49</c:v>
                </c:pt>
                <c:pt idx="19292">
                  <c:v>151.59</c:v>
                </c:pt>
                <c:pt idx="19293">
                  <c:v>8.7899999999999991</c:v>
                </c:pt>
                <c:pt idx="19294">
                  <c:v>47.05</c:v>
                </c:pt>
                <c:pt idx="19295">
                  <c:v>46.97</c:v>
                </c:pt>
                <c:pt idx="19296">
                  <c:v>72.62</c:v>
                </c:pt>
                <c:pt idx="19297">
                  <c:v>83.39</c:v>
                </c:pt>
                <c:pt idx="19298">
                  <c:v>328.68</c:v>
                </c:pt>
                <c:pt idx="19299">
                  <c:v>279.04000000000002</c:v>
                </c:pt>
                <c:pt idx="19300">
                  <c:v>253.48</c:v>
                </c:pt>
                <c:pt idx="19301">
                  <c:v>245.82</c:v>
                </c:pt>
                <c:pt idx="19302">
                  <c:v>272.95</c:v>
                </c:pt>
                <c:pt idx="19303">
                  <c:v>262.44</c:v>
                </c:pt>
                <c:pt idx="19304">
                  <c:v>249.04</c:v>
                </c:pt>
                <c:pt idx="19305">
                  <c:v>209.34</c:v>
                </c:pt>
                <c:pt idx="19306">
                  <c:v>203.33</c:v>
                </c:pt>
                <c:pt idx="19307">
                  <c:v>170.15</c:v>
                </c:pt>
                <c:pt idx="19308">
                  <c:v>164</c:v>
                </c:pt>
                <c:pt idx="19309">
                  <c:v>192.92</c:v>
                </c:pt>
                <c:pt idx="19310">
                  <c:v>174.27</c:v>
                </c:pt>
                <c:pt idx="19311">
                  <c:v>136.22</c:v>
                </c:pt>
                <c:pt idx="19312">
                  <c:v>245.75</c:v>
                </c:pt>
                <c:pt idx="19313">
                  <c:v>247.98</c:v>
                </c:pt>
                <c:pt idx="19314">
                  <c:v>213.13</c:v>
                </c:pt>
                <c:pt idx="19315">
                  <c:v>131.04</c:v>
                </c:pt>
                <c:pt idx="19316">
                  <c:v>105.71</c:v>
                </c:pt>
                <c:pt idx="19317">
                  <c:v>189.01</c:v>
                </c:pt>
                <c:pt idx="19318">
                  <c:v>177.49</c:v>
                </c:pt>
                <c:pt idx="19319">
                  <c:v>106.53</c:v>
                </c:pt>
                <c:pt idx="19320">
                  <c:v>150.03</c:v>
                </c:pt>
                <c:pt idx="19321">
                  <c:v>163.87</c:v>
                </c:pt>
                <c:pt idx="19322">
                  <c:v>120.09</c:v>
                </c:pt>
                <c:pt idx="19323">
                  <c:v>152.79</c:v>
                </c:pt>
                <c:pt idx="19324">
                  <c:v>129.13999999999999</c:v>
                </c:pt>
                <c:pt idx="19325">
                  <c:v>190.77</c:v>
                </c:pt>
                <c:pt idx="19326">
                  <c:v>175.87</c:v>
                </c:pt>
                <c:pt idx="19327">
                  <c:v>141.99</c:v>
                </c:pt>
                <c:pt idx="19328">
                  <c:v>147.61000000000001</c:v>
                </c:pt>
                <c:pt idx="19329">
                  <c:v>206.4</c:v>
                </c:pt>
                <c:pt idx="19330">
                  <c:v>263.51</c:v>
                </c:pt>
                <c:pt idx="19331">
                  <c:v>215.91</c:v>
                </c:pt>
                <c:pt idx="19332">
                  <c:v>238.58</c:v>
                </c:pt>
                <c:pt idx="19333">
                  <c:v>222</c:v>
                </c:pt>
                <c:pt idx="19334">
                  <c:v>213.76</c:v>
                </c:pt>
                <c:pt idx="19335">
                  <c:v>191.91</c:v>
                </c:pt>
                <c:pt idx="19336">
                  <c:v>167.06</c:v>
                </c:pt>
                <c:pt idx="19337">
                  <c:v>148.07</c:v>
                </c:pt>
                <c:pt idx="19338">
                  <c:v>120.13</c:v>
                </c:pt>
                <c:pt idx="19339">
                  <c:v>130.22999999999999</c:v>
                </c:pt>
                <c:pt idx="19340">
                  <c:v>167.89</c:v>
                </c:pt>
                <c:pt idx="19341">
                  <c:v>120.61</c:v>
                </c:pt>
                <c:pt idx="19342">
                  <c:v>110.1</c:v>
                </c:pt>
                <c:pt idx="19343">
                  <c:v>88.81</c:v>
                </c:pt>
                <c:pt idx="19344">
                  <c:v>150.30000000000001</c:v>
                </c:pt>
                <c:pt idx="19345">
                  <c:v>194.53</c:v>
                </c:pt>
                <c:pt idx="19346">
                  <c:v>198.47</c:v>
                </c:pt>
                <c:pt idx="19347">
                  <c:v>165.28</c:v>
                </c:pt>
                <c:pt idx="19348">
                  <c:v>105.35</c:v>
                </c:pt>
                <c:pt idx="19349">
                  <c:v>120.25</c:v>
                </c:pt>
                <c:pt idx="19350">
                  <c:v>155.44</c:v>
                </c:pt>
                <c:pt idx="19351">
                  <c:v>169.65</c:v>
                </c:pt>
                <c:pt idx="19352">
                  <c:v>121.92</c:v>
                </c:pt>
                <c:pt idx="19353">
                  <c:v>154.4</c:v>
                </c:pt>
                <c:pt idx="19354">
                  <c:v>100.27</c:v>
                </c:pt>
                <c:pt idx="19355">
                  <c:v>55.75</c:v>
                </c:pt>
                <c:pt idx="19356">
                  <c:v>125.7</c:v>
                </c:pt>
                <c:pt idx="19357">
                  <c:v>139.30000000000001</c:v>
                </c:pt>
                <c:pt idx="19358">
                  <c:v>79.97</c:v>
                </c:pt>
                <c:pt idx="19359">
                  <c:v>105.77</c:v>
                </c:pt>
                <c:pt idx="19360">
                  <c:v>109.14</c:v>
                </c:pt>
                <c:pt idx="19361">
                  <c:v>95.03</c:v>
                </c:pt>
                <c:pt idx="19362">
                  <c:v>149.79</c:v>
                </c:pt>
                <c:pt idx="19363">
                  <c:v>112.45</c:v>
                </c:pt>
                <c:pt idx="19364">
                  <c:v>121.64</c:v>
                </c:pt>
                <c:pt idx="19365">
                  <c:v>143.94999999999999</c:v>
                </c:pt>
                <c:pt idx="19366">
                  <c:v>117.84</c:v>
                </c:pt>
                <c:pt idx="19367">
                  <c:v>136.46</c:v>
                </c:pt>
                <c:pt idx="19368">
                  <c:v>150.85</c:v>
                </c:pt>
                <c:pt idx="19369">
                  <c:v>120.15</c:v>
                </c:pt>
                <c:pt idx="19370">
                  <c:v>102.93</c:v>
                </c:pt>
                <c:pt idx="19371">
                  <c:v>126.37</c:v>
                </c:pt>
                <c:pt idx="19372">
                  <c:v>141.5</c:v>
                </c:pt>
                <c:pt idx="19373">
                  <c:v>100.45</c:v>
                </c:pt>
                <c:pt idx="19374">
                  <c:v>154.52000000000001</c:v>
                </c:pt>
                <c:pt idx="19375">
                  <c:v>165.4</c:v>
                </c:pt>
                <c:pt idx="19376">
                  <c:v>145.04</c:v>
                </c:pt>
                <c:pt idx="19377">
                  <c:v>108.57</c:v>
                </c:pt>
                <c:pt idx="19378">
                  <c:v>108.92</c:v>
                </c:pt>
                <c:pt idx="19379">
                  <c:v>110.63</c:v>
                </c:pt>
                <c:pt idx="19380">
                  <c:v>73.95</c:v>
                </c:pt>
                <c:pt idx="19381">
                  <c:v>51.64</c:v>
                </c:pt>
                <c:pt idx="19382">
                  <c:v>39.76</c:v>
                </c:pt>
                <c:pt idx="19383">
                  <c:v>86.47</c:v>
                </c:pt>
                <c:pt idx="19384">
                  <c:v>114.68</c:v>
                </c:pt>
                <c:pt idx="19385">
                  <c:v>85.99</c:v>
                </c:pt>
                <c:pt idx="19386">
                  <c:v>70.73</c:v>
                </c:pt>
                <c:pt idx="19387">
                  <c:v>53.52</c:v>
                </c:pt>
                <c:pt idx="19388">
                  <c:v>58.07</c:v>
                </c:pt>
                <c:pt idx="19389">
                  <c:v>170.42</c:v>
                </c:pt>
                <c:pt idx="19390">
                  <c:v>43.75</c:v>
                </c:pt>
                <c:pt idx="19391">
                  <c:v>111.24</c:v>
                </c:pt>
                <c:pt idx="19392">
                  <c:v>126.76</c:v>
                </c:pt>
                <c:pt idx="19393">
                  <c:v>93.98</c:v>
                </c:pt>
                <c:pt idx="19394">
                  <c:v>75.209999999999994</c:v>
                </c:pt>
                <c:pt idx="19395">
                  <c:v>99.78</c:v>
                </c:pt>
                <c:pt idx="19396">
                  <c:v>130.59</c:v>
                </c:pt>
                <c:pt idx="19397">
                  <c:v>92.18</c:v>
                </c:pt>
                <c:pt idx="19398">
                  <c:v>102.48</c:v>
                </c:pt>
                <c:pt idx="19399">
                  <c:v>88.75</c:v>
                </c:pt>
                <c:pt idx="19400">
                  <c:v>75.17</c:v>
                </c:pt>
                <c:pt idx="19401">
                  <c:v>79.45</c:v>
                </c:pt>
                <c:pt idx="19402">
                  <c:v>58.43</c:v>
                </c:pt>
                <c:pt idx="19403">
                  <c:v>42.39</c:v>
                </c:pt>
                <c:pt idx="19404">
                  <c:v>45.72</c:v>
                </c:pt>
                <c:pt idx="19405">
                  <c:v>40.04</c:v>
                </c:pt>
                <c:pt idx="19406">
                  <c:v>45.2</c:v>
                </c:pt>
                <c:pt idx="19407">
                  <c:v>64.599999999999994</c:v>
                </c:pt>
                <c:pt idx="19408">
                  <c:v>52.49</c:v>
                </c:pt>
                <c:pt idx="19409">
                  <c:v>53.45</c:v>
                </c:pt>
                <c:pt idx="19410">
                  <c:v>61.71</c:v>
                </c:pt>
                <c:pt idx="19411">
                  <c:v>53.13</c:v>
                </c:pt>
                <c:pt idx="19412">
                  <c:v>34.53</c:v>
                </c:pt>
                <c:pt idx="19413">
                  <c:v>22.3</c:v>
                </c:pt>
                <c:pt idx="19414">
                  <c:v>14.11</c:v>
                </c:pt>
                <c:pt idx="19415">
                  <c:v>6.49</c:v>
                </c:pt>
                <c:pt idx="19416">
                  <c:v>9.48</c:v>
                </c:pt>
                <c:pt idx="19417">
                  <c:v>15.46</c:v>
                </c:pt>
                <c:pt idx="19418">
                  <c:v>21.61</c:v>
                </c:pt>
                <c:pt idx="19419">
                  <c:v>26.6</c:v>
                </c:pt>
                <c:pt idx="19420">
                  <c:v>34.69</c:v>
                </c:pt>
                <c:pt idx="19421">
                  <c:v>40.840000000000003</c:v>
                </c:pt>
                <c:pt idx="19422">
                  <c:v>44.32</c:v>
                </c:pt>
                <c:pt idx="19423">
                  <c:v>47.53</c:v>
                </c:pt>
                <c:pt idx="19424">
                  <c:v>46.7</c:v>
                </c:pt>
                <c:pt idx="19425">
                  <c:v>56.58</c:v>
                </c:pt>
                <c:pt idx="19426">
                  <c:v>54.73</c:v>
                </c:pt>
                <c:pt idx="19427">
                  <c:v>74.06</c:v>
                </c:pt>
                <c:pt idx="19428">
                  <c:v>77.31</c:v>
                </c:pt>
                <c:pt idx="19429">
                  <c:v>71.8</c:v>
                </c:pt>
                <c:pt idx="19430">
                  <c:v>103.71</c:v>
                </c:pt>
                <c:pt idx="19431">
                  <c:v>130.88</c:v>
                </c:pt>
                <c:pt idx="19432">
                  <c:v>134.08000000000001</c:v>
                </c:pt>
                <c:pt idx="19433">
                  <c:v>123.78</c:v>
                </c:pt>
                <c:pt idx="19434">
                  <c:v>120.12</c:v>
                </c:pt>
                <c:pt idx="19435">
                  <c:v>117.31</c:v>
                </c:pt>
                <c:pt idx="19436">
                  <c:v>127.63</c:v>
                </c:pt>
                <c:pt idx="19437">
                  <c:v>113.67</c:v>
                </c:pt>
                <c:pt idx="19438">
                  <c:v>134.6</c:v>
                </c:pt>
                <c:pt idx="19439">
                  <c:v>111.4</c:v>
                </c:pt>
                <c:pt idx="19440">
                  <c:v>92.29</c:v>
                </c:pt>
                <c:pt idx="19441">
                  <c:v>114.56</c:v>
                </c:pt>
                <c:pt idx="19442">
                  <c:v>131.43</c:v>
                </c:pt>
                <c:pt idx="19443">
                  <c:v>110.14</c:v>
                </c:pt>
                <c:pt idx="19444">
                  <c:v>92.45</c:v>
                </c:pt>
                <c:pt idx="19445">
                  <c:v>81.31</c:v>
                </c:pt>
                <c:pt idx="19446">
                  <c:v>96.44</c:v>
                </c:pt>
                <c:pt idx="19447">
                  <c:v>81.83</c:v>
                </c:pt>
                <c:pt idx="19448">
                  <c:v>77.48</c:v>
                </c:pt>
                <c:pt idx="19449">
                  <c:v>74.260000000000005</c:v>
                </c:pt>
                <c:pt idx="19450">
                  <c:v>104.02</c:v>
                </c:pt>
                <c:pt idx="19451">
                  <c:v>109.88</c:v>
                </c:pt>
                <c:pt idx="19452">
                  <c:v>110.46</c:v>
                </c:pt>
                <c:pt idx="19453">
                  <c:v>107.7</c:v>
                </c:pt>
                <c:pt idx="19454">
                  <c:v>86.34</c:v>
                </c:pt>
                <c:pt idx="19455">
                  <c:v>114.73</c:v>
                </c:pt>
                <c:pt idx="19456">
                  <c:v>96.7</c:v>
                </c:pt>
                <c:pt idx="19457">
                  <c:v>87.15</c:v>
                </c:pt>
                <c:pt idx="19458">
                  <c:v>171.87</c:v>
                </c:pt>
                <c:pt idx="19459">
                  <c:v>139.94999999999999</c:v>
                </c:pt>
                <c:pt idx="19460">
                  <c:v>131.93</c:v>
                </c:pt>
                <c:pt idx="19461">
                  <c:v>165.82</c:v>
                </c:pt>
                <c:pt idx="19462">
                  <c:v>147.07</c:v>
                </c:pt>
                <c:pt idx="19463">
                  <c:v>54.33</c:v>
                </c:pt>
                <c:pt idx="19464">
                  <c:v>67.69</c:v>
                </c:pt>
                <c:pt idx="19465">
                  <c:v>49.99</c:v>
                </c:pt>
                <c:pt idx="19466">
                  <c:v>44.67</c:v>
                </c:pt>
                <c:pt idx="19467">
                  <c:v>42.91</c:v>
                </c:pt>
                <c:pt idx="19468">
                  <c:v>37.78</c:v>
                </c:pt>
                <c:pt idx="19469">
                  <c:v>38.94</c:v>
                </c:pt>
                <c:pt idx="19470">
                  <c:v>36.49</c:v>
                </c:pt>
                <c:pt idx="19471">
                  <c:v>40.51</c:v>
                </c:pt>
                <c:pt idx="19472">
                  <c:v>52.01</c:v>
                </c:pt>
                <c:pt idx="19473">
                  <c:v>36.94</c:v>
                </c:pt>
                <c:pt idx="19474">
                  <c:v>32.83</c:v>
                </c:pt>
                <c:pt idx="19475">
                  <c:v>35.049999999999997</c:v>
                </c:pt>
                <c:pt idx="19476">
                  <c:v>33.65</c:v>
                </c:pt>
                <c:pt idx="19477">
                  <c:v>38.43</c:v>
                </c:pt>
                <c:pt idx="19478">
                  <c:v>35.33</c:v>
                </c:pt>
                <c:pt idx="19479">
                  <c:v>38.17</c:v>
                </c:pt>
                <c:pt idx="19480">
                  <c:v>33.97</c:v>
                </c:pt>
                <c:pt idx="19481">
                  <c:v>36.380000000000003</c:v>
                </c:pt>
                <c:pt idx="19482">
                  <c:v>33.19</c:v>
                </c:pt>
                <c:pt idx="19483">
                  <c:v>27.45</c:v>
                </c:pt>
                <c:pt idx="19484">
                  <c:v>20.71</c:v>
                </c:pt>
                <c:pt idx="19485">
                  <c:v>34.880000000000003</c:v>
                </c:pt>
                <c:pt idx="19486">
                  <c:v>28.17</c:v>
                </c:pt>
                <c:pt idx="19487">
                  <c:v>35.31</c:v>
                </c:pt>
                <c:pt idx="19488">
                  <c:v>38.1</c:v>
                </c:pt>
                <c:pt idx="19489">
                  <c:v>51.49</c:v>
                </c:pt>
                <c:pt idx="19490">
                  <c:v>33.83</c:v>
                </c:pt>
                <c:pt idx="19491">
                  <c:v>26.96</c:v>
                </c:pt>
                <c:pt idx="19492">
                  <c:v>35.22</c:v>
                </c:pt>
                <c:pt idx="19493">
                  <c:v>27.98</c:v>
                </c:pt>
                <c:pt idx="19494">
                  <c:v>20.21</c:v>
                </c:pt>
                <c:pt idx="19495">
                  <c:v>139.4</c:v>
                </c:pt>
                <c:pt idx="19496">
                  <c:v>136.1</c:v>
                </c:pt>
                <c:pt idx="19497">
                  <c:v>115.4</c:v>
                </c:pt>
                <c:pt idx="19498">
                  <c:v>136.37</c:v>
                </c:pt>
                <c:pt idx="19499">
                  <c:v>99.76</c:v>
                </c:pt>
                <c:pt idx="19500">
                  <c:v>124.61</c:v>
                </c:pt>
                <c:pt idx="19501">
                  <c:v>154.01</c:v>
                </c:pt>
                <c:pt idx="19502">
                  <c:v>134.43</c:v>
                </c:pt>
                <c:pt idx="19503">
                  <c:v>149.08000000000001</c:v>
                </c:pt>
                <c:pt idx="19504">
                  <c:v>153.81</c:v>
                </c:pt>
                <c:pt idx="19505">
                  <c:v>165.13</c:v>
                </c:pt>
                <c:pt idx="19506">
                  <c:v>148.97999999999999</c:v>
                </c:pt>
                <c:pt idx="19507">
                  <c:v>175</c:v>
                </c:pt>
                <c:pt idx="19508">
                  <c:v>145.81</c:v>
                </c:pt>
                <c:pt idx="19509">
                  <c:v>158.1</c:v>
                </c:pt>
                <c:pt idx="19510">
                  <c:v>147.16999999999999</c:v>
                </c:pt>
                <c:pt idx="19511">
                  <c:v>137.27000000000001</c:v>
                </c:pt>
                <c:pt idx="19512">
                  <c:v>96.4</c:v>
                </c:pt>
                <c:pt idx="19513">
                  <c:v>81.83</c:v>
                </c:pt>
                <c:pt idx="19514">
                  <c:v>161.16</c:v>
                </c:pt>
                <c:pt idx="19515">
                  <c:v>184.78</c:v>
                </c:pt>
                <c:pt idx="19516">
                  <c:v>215.91</c:v>
                </c:pt>
                <c:pt idx="19517">
                  <c:v>192.23</c:v>
                </c:pt>
                <c:pt idx="19518">
                  <c:v>201.47</c:v>
                </c:pt>
                <c:pt idx="19519">
                  <c:v>180.48</c:v>
                </c:pt>
                <c:pt idx="19520">
                  <c:v>146.51</c:v>
                </c:pt>
                <c:pt idx="19521">
                  <c:v>147.5</c:v>
                </c:pt>
                <c:pt idx="19522">
                  <c:v>102.11</c:v>
                </c:pt>
                <c:pt idx="19523">
                  <c:v>71.760000000000005</c:v>
                </c:pt>
                <c:pt idx="19524">
                  <c:v>107.84</c:v>
                </c:pt>
                <c:pt idx="19525">
                  <c:v>140.21</c:v>
                </c:pt>
                <c:pt idx="19526">
                  <c:v>80.19</c:v>
                </c:pt>
                <c:pt idx="19527">
                  <c:v>87.66</c:v>
                </c:pt>
                <c:pt idx="19528">
                  <c:v>82.76</c:v>
                </c:pt>
                <c:pt idx="19529">
                  <c:v>92.72</c:v>
                </c:pt>
                <c:pt idx="19530">
                  <c:v>68.680000000000007</c:v>
                </c:pt>
                <c:pt idx="19531">
                  <c:v>68.81</c:v>
                </c:pt>
                <c:pt idx="19532">
                  <c:v>66.33</c:v>
                </c:pt>
                <c:pt idx="19533">
                  <c:v>72.989999999999995</c:v>
                </c:pt>
                <c:pt idx="19534">
                  <c:v>85.83</c:v>
                </c:pt>
                <c:pt idx="19535">
                  <c:v>78.28</c:v>
                </c:pt>
                <c:pt idx="19536">
                  <c:v>122.07</c:v>
                </c:pt>
                <c:pt idx="19537">
                  <c:v>278.99</c:v>
                </c:pt>
                <c:pt idx="19538">
                  <c:v>33.78</c:v>
                </c:pt>
                <c:pt idx="19539">
                  <c:v>43.66</c:v>
                </c:pt>
                <c:pt idx="19540">
                  <c:v>42</c:v>
                </c:pt>
                <c:pt idx="19541">
                  <c:v>27.69</c:v>
                </c:pt>
                <c:pt idx="19542">
                  <c:v>30.2</c:v>
                </c:pt>
                <c:pt idx="19543">
                  <c:v>29.75</c:v>
                </c:pt>
                <c:pt idx="19544">
                  <c:v>30.64</c:v>
                </c:pt>
                <c:pt idx="19545">
                  <c:v>28.16</c:v>
                </c:pt>
                <c:pt idx="19546">
                  <c:v>26.33</c:v>
                </c:pt>
                <c:pt idx="19547">
                  <c:v>30.32</c:v>
                </c:pt>
                <c:pt idx="19548">
                  <c:v>31.24</c:v>
                </c:pt>
                <c:pt idx="19549">
                  <c:v>37.380000000000003</c:v>
                </c:pt>
                <c:pt idx="19550">
                  <c:v>25.04</c:v>
                </c:pt>
                <c:pt idx="19551">
                  <c:v>30.34</c:v>
                </c:pt>
                <c:pt idx="19552">
                  <c:v>30.91</c:v>
                </c:pt>
                <c:pt idx="19553">
                  <c:v>29.08</c:v>
                </c:pt>
                <c:pt idx="19554">
                  <c:v>43.04</c:v>
                </c:pt>
                <c:pt idx="19555">
                  <c:v>38.04</c:v>
                </c:pt>
                <c:pt idx="19556">
                  <c:v>34.9</c:v>
                </c:pt>
                <c:pt idx="19557">
                  <c:v>38.51</c:v>
                </c:pt>
                <c:pt idx="19558">
                  <c:v>44.2</c:v>
                </c:pt>
                <c:pt idx="19559">
                  <c:v>49.94</c:v>
                </c:pt>
                <c:pt idx="19560">
                  <c:v>53.23</c:v>
                </c:pt>
                <c:pt idx="19561">
                  <c:v>43.32</c:v>
                </c:pt>
                <c:pt idx="19562">
                  <c:v>46.82</c:v>
                </c:pt>
                <c:pt idx="19563">
                  <c:v>44.45</c:v>
                </c:pt>
                <c:pt idx="19564">
                  <c:v>35.79</c:v>
                </c:pt>
                <c:pt idx="19565">
                  <c:v>34.299999999999997</c:v>
                </c:pt>
                <c:pt idx="19566">
                  <c:v>30.43</c:v>
                </c:pt>
                <c:pt idx="19567">
                  <c:v>28.6</c:v>
                </c:pt>
                <c:pt idx="19568">
                  <c:v>25.79</c:v>
                </c:pt>
                <c:pt idx="19569">
                  <c:v>20.329999999999998</c:v>
                </c:pt>
                <c:pt idx="19570">
                  <c:v>25.05</c:v>
                </c:pt>
                <c:pt idx="19571">
                  <c:v>17.920000000000002</c:v>
                </c:pt>
                <c:pt idx="19572">
                  <c:v>16.95</c:v>
                </c:pt>
                <c:pt idx="19573">
                  <c:v>18.809999999999999</c:v>
                </c:pt>
                <c:pt idx="19574">
                  <c:v>20.64</c:v>
                </c:pt>
                <c:pt idx="19575">
                  <c:v>18.309999999999999</c:v>
                </c:pt>
                <c:pt idx="19576">
                  <c:v>18.8</c:v>
                </c:pt>
                <c:pt idx="19577">
                  <c:v>19.13</c:v>
                </c:pt>
                <c:pt idx="19578">
                  <c:v>19.34</c:v>
                </c:pt>
                <c:pt idx="19579">
                  <c:v>16.71</c:v>
                </c:pt>
                <c:pt idx="19580">
                  <c:v>17.440000000000001</c:v>
                </c:pt>
                <c:pt idx="19581">
                  <c:v>14.14</c:v>
                </c:pt>
                <c:pt idx="19582">
                  <c:v>17.03</c:v>
                </c:pt>
                <c:pt idx="19583">
                  <c:v>17.13</c:v>
                </c:pt>
                <c:pt idx="19584">
                  <c:v>16.93</c:v>
                </c:pt>
                <c:pt idx="19585">
                  <c:v>5.59</c:v>
                </c:pt>
                <c:pt idx="19586">
                  <c:v>162.80000000000001</c:v>
                </c:pt>
                <c:pt idx="19587">
                  <c:v>228.48</c:v>
                </c:pt>
                <c:pt idx="19588">
                  <c:v>181.01</c:v>
                </c:pt>
                <c:pt idx="19589">
                  <c:v>116.62</c:v>
                </c:pt>
                <c:pt idx="19590">
                  <c:v>128.93</c:v>
                </c:pt>
                <c:pt idx="19591">
                  <c:v>100.12</c:v>
                </c:pt>
                <c:pt idx="19592">
                  <c:v>55.95</c:v>
                </c:pt>
                <c:pt idx="19593">
                  <c:v>77.66</c:v>
                </c:pt>
                <c:pt idx="19594">
                  <c:v>54.98</c:v>
                </c:pt>
                <c:pt idx="19595">
                  <c:v>48.92</c:v>
                </c:pt>
                <c:pt idx="19596">
                  <c:v>44.86</c:v>
                </c:pt>
                <c:pt idx="19597">
                  <c:v>38.82</c:v>
                </c:pt>
                <c:pt idx="19598">
                  <c:v>39.35</c:v>
                </c:pt>
                <c:pt idx="19599">
                  <c:v>40.24</c:v>
                </c:pt>
                <c:pt idx="19600">
                  <c:v>56.73</c:v>
                </c:pt>
                <c:pt idx="19601">
                  <c:v>56.78</c:v>
                </c:pt>
                <c:pt idx="19602">
                  <c:v>61.41</c:v>
                </c:pt>
                <c:pt idx="19603">
                  <c:v>51.22</c:v>
                </c:pt>
                <c:pt idx="19604">
                  <c:v>47.14</c:v>
                </c:pt>
                <c:pt idx="19605">
                  <c:v>78.62</c:v>
                </c:pt>
                <c:pt idx="19606">
                  <c:v>173.17</c:v>
                </c:pt>
                <c:pt idx="19607">
                  <c:v>185.56</c:v>
                </c:pt>
                <c:pt idx="19608">
                  <c:v>129.66</c:v>
                </c:pt>
                <c:pt idx="19609">
                  <c:v>96.55</c:v>
                </c:pt>
                <c:pt idx="19610">
                  <c:v>83.25</c:v>
                </c:pt>
                <c:pt idx="19611">
                  <c:v>102.99</c:v>
                </c:pt>
                <c:pt idx="19612">
                  <c:v>94.77</c:v>
                </c:pt>
                <c:pt idx="19613">
                  <c:v>86.83</c:v>
                </c:pt>
                <c:pt idx="19614">
                  <c:v>85.8</c:v>
                </c:pt>
                <c:pt idx="19615">
                  <c:v>101.85</c:v>
                </c:pt>
                <c:pt idx="19616">
                  <c:v>99.46</c:v>
                </c:pt>
                <c:pt idx="19617">
                  <c:v>80.48</c:v>
                </c:pt>
                <c:pt idx="19618">
                  <c:v>60.51</c:v>
                </c:pt>
                <c:pt idx="19619">
                  <c:v>68.19</c:v>
                </c:pt>
                <c:pt idx="19620">
                  <c:v>74.209999999999994</c:v>
                </c:pt>
                <c:pt idx="19621">
                  <c:v>89.32</c:v>
                </c:pt>
                <c:pt idx="19622">
                  <c:v>73.150000000000006</c:v>
                </c:pt>
                <c:pt idx="19623">
                  <c:v>55.04</c:v>
                </c:pt>
                <c:pt idx="19624">
                  <c:v>74.790000000000006</c:v>
                </c:pt>
                <c:pt idx="19625">
                  <c:v>94.3</c:v>
                </c:pt>
                <c:pt idx="19626">
                  <c:v>105.43</c:v>
                </c:pt>
                <c:pt idx="19627">
                  <c:v>132.19</c:v>
                </c:pt>
                <c:pt idx="19628">
                  <c:v>126.33</c:v>
                </c:pt>
                <c:pt idx="19629">
                  <c:v>137.22</c:v>
                </c:pt>
                <c:pt idx="19630">
                  <c:v>111.19</c:v>
                </c:pt>
                <c:pt idx="19631">
                  <c:v>147.41</c:v>
                </c:pt>
                <c:pt idx="19632">
                  <c:v>163.52000000000001</c:v>
                </c:pt>
                <c:pt idx="19633">
                  <c:v>169.52</c:v>
                </c:pt>
                <c:pt idx="19634">
                  <c:v>129.41999999999999</c:v>
                </c:pt>
                <c:pt idx="19635">
                  <c:v>94.18</c:v>
                </c:pt>
                <c:pt idx="19636">
                  <c:v>111.83</c:v>
                </c:pt>
                <c:pt idx="19637">
                  <c:v>98.23</c:v>
                </c:pt>
                <c:pt idx="19638">
                  <c:v>111.06</c:v>
                </c:pt>
                <c:pt idx="19639">
                  <c:v>100.87</c:v>
                </c:pt>
                <c:pt idx="19640">
                  <c:v>56.51</c:v>
                </c:pt>
                <c:pt idx="19641">
                  <c:v>78.73</c:v>
                </c:pt>
                <c:pt idx="19642">
                  <c:v>109.83</c:v>
                </c:pt>
                <c:pt idx="19643">
                  <c:v>117</c:v>
                </c:pt>
                <c:pt idx="19644">
                  <c:v>105.17</c:v>
                </c:pt>
                <c:pt idx="19645">
                  <c:v>95.64</c:v>
                </c:pt>
                <c:pt idx="19646">
                  <c:v>125.05</c:v>
                </c:pt>
                <c:pt idx="19647">
                  <c:v>117.52</c:v>
                </c:pt>
                <c:pt idx="19648">
                  <c:v>87.45</c:v>
                </c:pt>
                <c:pt idx="19649">
                  <c:v>165.06</c:v>
                </c:pt>
                <c:pt idx="19650">
                  <c:v>42.75</c:v>
                </c:pt>
                <c:pt idx="19651">
                  <c:v>36.76</c:v>
                </c:pt>
                <c:pt idx="19652">
                  <c:v>25.15</c:v>
                </c:pt>
                <c:pt idx="19653">
                  <c:v>39.35</c:v>
                </c:pt>
                <c:pt idx="19654">
                  <c:v>31.1</c:v>
                </c:pt>
                <c:pt idx="19655">
                  <c:v>27.31</c:v>
                </c:pt>
                <c:pt idx="19656">
                  <c:v>20.38</c:v>
                </c:pt>
                <c:pt idx="19657">
                  <c:v>21.3</c:v>
                </c:pt>
                <c:pt idx="19658">
                  <c:v>22.37</c:v>
                </c:pt>
                <c:pt idx="19659">
                  <c:v>25.07</c:v>
                </c:pt>
                <c:pt idx="19660">
                  <c:v>25.8</c:v>
                </c:pt>
                <c:pt idx="19661">
                  <c:v>38.79</c:v>
                </c:pt>
                <c:pt idx="19662">
                  <c:v>59.56</c:v>
                </c:pt>
                <c:pt idx="19663">
                  <c:v>121.06</c:v>
                </c:pt>
                <c:pt idx="19664">
                  <c:v>143.9</c:v>
                </c:pt>
                <c:pt idx="19665">
                  <c:v>136.55000000000001</c:v>
                </c:pt>
                <c:pt idx="19666">
                  <c:v>124.41</c:v>
                </c:pt>
                <c:pt idx="19667">
                  <c:v>110.47</c:v>
                </c:pt>
                <c:pt idx="19668">
                  <c:v>87.65</c:v>
                </c:pt>
                <c:pt idx="19669">
                  <c:v>88.44</c:v>
                </c:pt>
                <c:pt idx="19670">
                  <c:v>66.95</c:v>
                </c:pt>
                <c:pt idx="19671">
                  <c:v>71.400000000000006</c:v>
                </c:pt>
                <c:pt idx="19672">
                  <c:v>60.15</c:v>
                </c:pt>
                <c:pt idx="19673">
                  <c:v>63.63</c:v>
                </c:pt>
                <c:pt idx="19674">
                  <c:v>63.24</c:v>
                </c:pt>
                <c:pt idx="19675">
                  <c:v>47.92</c:v>
                </c:pt>
                <c:pt idx="19676">
                  <c:v>41.65</c:v>
                </c:pt>
                <c:pt idx="19677">
                  <c:v>50.71</c:v>
                </c:pt>
                <c:pt idx="19678">
                  <c:v>57.63</c:v>
                </c:pt>
                <c:pt idx="19679">
                  <c:v>58.41</c:v>
                </c:pt>
                <c:pt idx="19680">
                  <c:v>79.010000000000005</c:v>
                </c:pt>
                <c:pt idx="19681">
                  <c:v>110.38</c:v>
                </c:pt>
                <c:pt idx="19682">
                  <c:v>80.819999999999993</c:v>
                </c:pt>
                <c:pt idx="19683">
                  <c:v>79.25</c:v>
                </c:pt>
                <c:pt idx="19684">
                  <c:v>119.07</c:v>
                </c:pt>
                <c:pt idx="19685">
                  <c:v>72.8</c:v>
                </c:pt>
                <c:pt idx="19686">
                  <c:v>91.52</c:v>
                </c:pt>
                <c:pt idx="19687">
                  <c:v>111.63</c:v>
                </c:pt>
                <c:pt idx="19688">
                  <c:v>154.99</c:v>
                </c:pt>
                <c:pt idx="19689">
                  <c:v>133.5</c:v>
                </c:pt>
                <c:pt idx="19690">
                  <c:v>112.26</c:v>
                </c:pt>
                <c:pt idx="19691">
                  <c:v>113.18</c:v>
                </c:pt>
                <c:pt idx="19692">
                  <c:v>188.4</c:v>
                </c:pt>
                <c:pt idx="19693">
                  <c:v>142.6</c:v>
                </c:pt>
                <c:pt idx="19694">
                  <c:v>104.99</c:v>
                </c:pt>
                <c:pt idx="19695">
                  <c:v>110.29</c:v>
                </c:pt>
                <c:pt idx="19696">
                  <c:v>156.51</c:v>
                </c:pt>
                <c:pt idx="19697">
                  <c:v>134.16</c:v>
                </c:pt>
                <c:pt idx="19698">
                  <c:v>147.63</c:v>
                </c:pt>
                <c:pt idx="19699">
                  <c:v>145.77000000000001</c:v>
                </c:pt>
                <c:pt idx="19700">
                  <c:v>176.35</c:v>
                </c:pt>
                <c:pt idx="19701">
                  <c:v>120.72</c:v>
                </c:pt>
                <c:pt idx="19702">
                  <c:v>70.400000000000006</c:v>
                </c:pt>
                <c:pt idx="19703">
                  <c:v>82.2</c:v>
                </c:pt>
                <c:pt idx="19704">
                  <c:v>105.34</c:v>
                </c:pt>
                <c:pt idx="19705">
                  <c:v>103.69</c:v>
                </c:pt>
                <c:pt idx="19706">
                  <c:v>133.18</c:v>
                </c:pt>
                <c:pt idx="19707">
                  <c:v>145.58000000000001</c:v>
                </c:pt>
                <c:pt idx="19708">
                  <c:v>107.94</c:v>
                </c:pt>
                <c:pt idx="19709">
                  <c:v>106.07</c:v>
                </c:pt>
                <c:pt idx="19710">
                  <c:v>115.64</c:v>
                </c:pt>
                <c:pt idx="19711">
                  <c:v>112.47</c:v>
                </c:pt>
                <c:pt idx="19712">
                  <c:v>143.22</c:v>
                </c:pt>
                <c:pt idx="19713">
                  <c:v>113.95</c:v>
                </c:pt>
                <c:pt idx="19714">
                  <c:v>99.06</c:v>
                </c:pt>
                <c:pt idx="19715">
                  <c:v>217.33</c:v>
                </c:pt>
                <c:pt idx="19716">
                  <c:v>157.81</c:v>
                </c:pt>
                <c:pt idx="19717">
                  <c:v>182.22</c:v>
                </c:pt>
                <c:pt idx="19718">
                  <c:v>126.71</c:v>
                </c:pt>
                <c:pt idx="19719">
                  <c:v>169.55</c:v>
                </c:pt>
                <c:pt idx="19720">
                  <c:v>125.29</c:v>
                </c:pt>
                <c:pt idx="19721">
                  <c:v>108.64</c:v>
                </c:pt>
                <c:pt idx="19722">
                  <c:v>100.99</c:v>
                </c:pt>
                <c:pt idx="19723">
                  <c:v>99.13</c:v>
                </c:pt>
                <c:pt idx="19724">
                  <c:v>123.08</c:v>
                </c:pt>
                <c:pt idx="19725">
                  <c:v>111.57</c:v>
                </c:pt>
                <c:pt idx="19726">
                  <c:v>109.92</c:v>
                </c:pt>
                <c:pt idx="19727">
                  <c:v>122</c:v>
                </c:pt>
                <c:pt idx="19728">
                  <c:v>93.03</c:v>
                </c:pt>
                <c:pt idx="19729">
                  <c:v>154.18</c:v>
                </c:pt>
                <c:pt idx="19730">
                  <c:v>171.1</c:v>
                </c:pt>
                <c:pt idx="19731">
                  <c:v>154.52000000000001</c:v>
                </c:pt>
                <c:pt idx="19732">
                  <c:v>215.99</c:v>
                </c:pt>
                <c:pt idx="19733">
                  <c:v>203.87</c:v>
                </c:pt>
                <c:pt idx="19734">
                  <c:v>144.81</c:v>
                </c:pt>
                <c:pt idx="19735">
                  <c:v>131.62</c:v>
                </c:pt>
                <c:pt idx="19736">
                  <c:v>85.66</c:v>
                </c:pt>
                <c:pt idx="19737">
                  <c:v>179.45</c:v>
                </c:pt>
                <c:pt idx="19738">
                  <c:v>174.65</c:v>
                </c:pt>
                <c:pt idx="19739">
                  <c:v>105.24</c:v>
                </c:pt>
                <c:pt idx="19740">
                  <c:v>182.28</c:v>
                </c:pt>
                <c:pt idx="19741">
                  <c:v>179.63</c:v>
                </c:pt>
                <c:pt idx="19742">
                  <c:v>214.8</c:v>
                </c:pt>
                <c:pt idx="19743">
                  <c:v>266.31</c:v>
                </c:pt>
                <c:pt idx="19744">
                  <c:v>338.75</c:v>
                </c:pt>
                <c:pt idx="19745">
                  <c:v>270.01</c:v>
                </c:pt>
                <c:pt idx="19746">
                  <c:v>178.7</c:v>
                </c:pt>
                <c:pt idx="19747">
                  <c:v>202.56</c:v>
                </c:pt>
                <c:pt idx="19748">
                  <c:v>116.18</c:v>
                </c:pt>
                <c:pt idx="19749">
                  <c:v>118.73</c:v>
                </c:pt>
                <c:pt idx="19750">
                  <c:v>128.66</c:v>
                </c:pt>
                <c:pt idx="19751">
                  <c:v>126.99</c:v>
                </c:pt>
                <c:pt idx="19752">
                  <c:v>147.44</c:v>
                </c:pt>
                <c:pt idx="19753">
                  <c:v>217.34</c:v>
                </c:pt>
                <c:pt idx="19754">
                  <c:v>97.59</c:v>
                </c:pt>
                <c:pt idx="19755">
                  <c:v>125.62</c:v>
                </c:pt>
                <c:pt idx="19756">
                  <c:v>89.55</c:v>
                </c:pt>
                <c:pt idx="19757">
                  <c:v>102.09</c:v>
                </c:pt>
                <c:pt idx="19758">
                  <c:v>136.16</c:v>
                </c:pt>
                <c:pt idx="19759">
                  <c:v>116.46</c:v>
                </c:pt>
                <c:pt idx="19760">
                  <c:v>122.97</c:v>
                </c:pt>
                <c:pt idx="19761">
                  <c:v>110.53</c:v>
                </c:pt>
                <c:pt idx="19762">
                  <c:v>90.98</c:v>
                </c:pt>
                <c:pt idx="19763">
                  <c:v>142.53</c:v>
                </c:pt>
                <c:pt idx="19764">
                  <c:v>158.41999999999999</c:v>
                </c:pt>
                <c:pt idx="19765">
                  <c:v>157.52000000000001</c:v>
                </c:pt>
                <c:pt idx="19766">
                  <c:v>275.57</c:v>
                </c:pt>
                <c:pt idx="19767">
                  <c:v>211.67</c:v>
                </c:pt>
                <c:pt idx="19768">
                  <c:v>175.24</c:v>
                </c:pt>
                <c:pt idx="19769">
                  <c:v>131.33000000000001</c:v>
                </c:pt>
                <c:pt idx="19770">
                  <c:v>174.21</c:v>
                </c:pt>
                <c:pt idx="19771">
                  <c:v>179.51</c:v>
                </c:pt>
                <c:pt idx="19772">
                  <c:v>171.27</c:v>
                </c:pt>
                <c:pt idx="19773">
                  <c:v>192.34</c:v>
                </c:pt>
                <c:pt idx="19774">
                  <c:v>154.55000000000001</c:v>
                </c:pt>
                <c:pt idx="19775">
                  <c:v>144.59</c:v>
                </c:pt>
                <c:pt idx="19776">
                  <c:v>203.14</c:v>
                </c:pt>
                <c:pt idx="19777">
                  <c:v>216.78</c:v>
                </c:pt>
                <c:pt idx="19778">
                  <c:v>208.77</c:v>
                </c:pt>
                <c:pt idx="19779">
                  <c:v>241.86</c:v>
                </c:pt>
                <c:pt idx="19780">
                  <c:v>199.65</c:v>
                </c:pt>
                <c:pt idx="19781">
                  <c:v>133.47999999999999</c:v>
                </c:pt>
                <c:pt idx="19782">
                  <c:v>73.45</c:v>
                </c:pt>
                <c:pt idx="19783">
                  <c:v>87.95</c:v>
                </c:pt>
                <c:pt idx="19784">
                  <c:v>76.209999999999994</c:v>
                </c:pt>
                <c:pt idx="19785">
                  <c:v>77.78</c:v>
                </c:pt>
                <c:pt idx="19786">
                  <c:v>91.98</c:v>
                </c:pt>
                <c:pt idx="19787">
                  <c:v>112.76</c:v>
                </c:pt>
                <c:pt idx="19788">
                  <c:v>145.9</c:v>
                </c:pt>
                <c:pt idx="19789">
                  <c:v>129.81</c:v>
                </c:pt>
                <c:pt idx="19790">
                  <c:v>164.5</c:v>
                </c:pt>
                <c:pt idx="19791">
                  <c:v>120.18</c:v>
                </c:pt>
                <c:pt idx="19792">
                  <c:v>155.29</c:v>
                </c:pt>
                <c:pt idx="19793">
                  <c:v>122.35</c:v>
                </c:pt>
                <c:pt idx="19794">
                  <c:v>119.42</c:v>
                </c:pt>
                <c:pt idx="19795">
                  <c:v>137.46</c:v>
                </c:pt>
                <c:pt idx="19796">
                  <c:v>154.19</c:v>
                </c:pt>
                <c:pt idx="19797">
                  <c:v>111.72</c:v>
                </c:pt>
                <c:pt idx="19798">
                  <c:v>141.76</c:v>
                </c:pt>
                <c:pt idx="19799">
                  <c:v>211.55</c:v>
                </c:pt>
                <c:pt idx="19800">
                  <c:v>184.57</c:v>
                </c:pt>
                <c:pt idx="19801">
                  <c:v>181.03</c:v>
                </c:pt>
                <c:pt idx="19802">
                  <c:v>140.03</c:v>
                </c:pt>
                <c:pt idx="19803">
                  <c:v>129.38</c:v>
                </c:pt>
                <c:pt idx="19804">
                  <c:v>162.59</c:v>
                </c:pt>
                <c:pt idx="19805">
                  <c:v>191.59</c:v>
                </c:pt>
                <c:pt idx="19806">
                  <c:v>256.26</c:v>
                </c:pt>
                <c:pt idx="19807">
                  <c:v>123</c:v>
                </c:pt>
                <c:pt idx="19808">
                  <c:v>83.95</c:v>
                </c:pt>
                <c:pt idx="19809">
                  <c:v>129.02000000000001</c:v>
                </c:pt>
                <c:pt idx="19810">
                  <c:v>64.45</c:v>
                </c:pt>
                <c:pt idx="19811">
                  <c:v>62.34</c:v>
                </c:pt>
                <c:pt idx="19812">
                  <c:v>79.260000000000005</c:v>
                </c:pt>
                <c:pt idx="19813">
                  <c:v>101.92</c:v>
                </c:pt>
                <c:pt idx="19814">
                  <c:v>86</c:v>
                </c:pt>
                <c:pt idx="19815">
                  <c:v>80</c:v>
                </c:pt>
                <c:pt idx="19816">
                  <c:v>97.75</c:v>
                </c:pt>
                <c:pt idx="19817">
                  <c:v>114.99</c:v>
                </c:pt>
                <c:pt idx="19818">
                  <c:v>98.17</c:v>
                </c:pt>
                <c:pt idx="19819">
                  <c:v>100.11</c:v>
                </c:pt>
                <c:pt idx="19820">
                  <c:v>101.99</c:v>
                </c:pt>
                <c:pt idx="19821">
                  <c:v>130.76</c:v>
                </c:pt>
                <c:pt idx="19822">
                  <c:v>111.7</c:v>
                </c:pt>
                <c:pt idx="19823">
                  <c:v>105.63</c:v>
                </c:pt>
                <c:pt idx="19824">
                  <c:v>115.47</c:v>
                </c:pt>
                <c:pt idx="19825">
                  <c:v>115.64</c:v>
                </c:pt>
                <c:pt idx="19826">
                  <c:v>135.19999999999999</c:v>
                </c:pt>
                <c:pt idx="19827">
                  <c:v>132.54</c:v>
                </c:pt>
                <c:pt idx="19828">
                  <c:v>127.19</c:v>
                </c:pt>
                <c:pt idx="19829">
                  <c:v>102.94</c:v>
                </c:pt>
                <c:pt idx="19830">
                  <c:v>132.29</c:v>
                </c:pt>
                <c:pt idx="19831">
                  <c:v>115.85</c:v>
                </c:pt>
                <c:pt idx="19832">
                  <c:v>83.25</c:v>
                </c:pt>
                <c:pt idx="19833">
                  <c:v>108.14</c:v>
                </c:pt>
                <c:pt idx="19834">
                  <c:v>109.24</c:v>
                </c:pt>
                <c:pt idx="19835">
                  <c:v>106.54</c:v>
                </c:pt>
                <c:pt idx="19836">
                  <c:v>139.94999999999999</c:v>
                </c:pt>
                <c:pt idx="19837">
                  <c:v>115.1</c:v>
                </c:pt>
                <c:pt idx="19838">
                  <c:v>153.5</c:v>
                </c:pt>
                <c:pt idx="19839">
                  <c:v>155.96</c:v>
                </c:pt>
                <c:pt idx="19840">
                  <c:v>208.36</c:v>
                </c:pt>
                <c:pt idx="19841">
                  <c:v>165.88</c:v>
                </c:pt>
                <c:pt idx="19842">
                  <c:v>207.29</c:v>
                </c:pt>
                <c:pt idx="19843">
                  <c:v>132.61000000000001</c:v>
                </c:pt>
                <c:pt idx="19844">
                  <c:v>130</c:v>
                </c:pt>
                <c:pt idx="19845">
                  <c:v>140.08000000000001</c:v>
                </c:pt>
                <c:pt idx="19846">
                  <c:v>268.07</c:v>
                </c:pt>
                <c:pt idx="19847">
                  <c:v>180.59</c:v>
                </c:pt>
                <c:pt idx="19848">
                  <c:v>217.71</c:v>
                </c:pt>
                <c:pt idx="19849">
                  <c:v>143.82</c:v>
                </c:pt>
                <c:pt idx="19850">
                  <c:v>225.95</c:v>
                </c:pt>
                <c:pt idx="19851">
                  <c:v>92.03</c:v>
                </c:pt>
                <c:pt idx="19852">
                  <c:v>183.06</c:v>
                </c:pt>
                <c:pt idx="19853">
                  <c:v>178.4</c:v>
                </c:pt>
                <c:pt idx="19854">
                  <c:v>171.99</c:v>
                </c:pt>
                <c:pt idx="19855">
                  <c:v>204.2</c:v>
                </c:pt>
                <c:pt idx="19856">
                  <c:v>211.36</c:v>
                </c:pt>
                <c:pt idx="19857">
                  <c:v>142.81</c:v>
                </c:pt>
                <c:pt idx="19858">
                  <c:v>158.07</c:v>
                </c:pt>
                <c:pt idx="19859">
                  <c:v>139.69</c:v>
                </c:pt>
                <c:pt idx="19860">
                  <c:v>144.68</c:v>
                </c:pt>
                <c:pt idx="19861">
                  <c:v>112.95</c:v>
                </c:pt>
                <c:pt idx="19862">
                  <c:v>194.32</c:v>
                </c:pt>
                <c:pt idx="19863">
                  <c:v>242.03</c:v>
                </c:pt>
                <c:pt idx="19864">
                  <c:v>258.11</c:v>
                </c:pt>
                <c:pt idx="19865">
                  <c:v>239.79</c:v>
                </c:pt>
                <c:pt idx="19866">
                  <c:v>127.05</c:v>
                </c:pt>
                <c:pt idx="19867">
                  <c:v>86.24</c:v>
                </c:pt>
                <c:pt idx="19868">
                  <c:v>124.08</c:v>
                </c:pt>
                <c:pt idx="19869">
                  <c:v>135.52000000000001</c:v>
                </c:pt>
                <c:pt idx="19870">
                  <c:v>104.85</c:v>
                </c:pt>
                <c:pt idx="19871">
                  <c:v>126.28</c:v>
                </c:pt>
                <c:pt idx="19872">
                  <c:v>164.42</c:v>
                </c:pt>
                <c:pt idx="19873">
                  <c:v>160.55000000000001</c:v>
                </c:pt>
                <c:pt idx="19874">
                  <c:v>127.23</c:v>
                </c:pt>
                <c:pt idx="19875">
                  <c:v>137.33000000000001</c:v>
                </c:pt>
                <c:pt idx="19876">
                  <c:v>182.95</c:v>
                </c:pt>
                <c:pt idx="19877">
                  <c:v>138.80000000000001</c:v>
                </c:pt>
                <c:pt idx="19878">
                  <c:v>155.56</c:v>
                </c:pt>
                <c:pt idx="19879">
                  <c:v>161.72999999999999</c:v>
                </c:pt>
                <c:pt idx="19880">
                  <c:v>170.5</c:v>
                </c:pt>
                <c:pt idx="19881">
                  <c:v>129.41999999999999</c:v>
                </c:pt>
                <c:pt idx="19882">
                  <c:v>117.41</c:v>
                </c:pt>
                <c:pt idx="19883">
                  <c:v>108.96</c:v>
                </c:pt>
                <c:pt idx="19884">
                  <c:v>129.31</c:v>
                </c:pt>
                <c:pt idx="19885">
                  <c:v>170.63</c:v>
                </c:pt>
                <c:pt idx="19886">
                  <c:v>185.47</c:v>
                </c:pt>
                <c:pt idx="19887">
                  <c:v>207.15</c:v>
                </c:pt>
                <c:pt idx="19888">
                  <c:v>170</c:v>
                </c:pt>
                <c:pt idx="19889">
                  <c:v>131.66999999999999</c:v>
                </c:pt>
                <c:pt idx="19890">
                  <c:v>129.91</c:v>
                </c:pt>
                <c:pt idx="19891">
                  <c:v>157.63</c:v>
                </c:pt>
                <c:pt idx="19892">
                  <c:v>128.11000000000001</c:v>
                </c:pt>
                <c:pt idx="19893">
                  <c:v>121.58</c:v>
                </c:pt>
                <c:pt idx="19894">
                  <c:v>94.92</c:v>
                </c:pt>
                <c:pt idx="19895">
                  <c:v>142.22999999999999</c:v>
                </c:pt>
                <c:pt idx="19896">
                  <c:v>265.43</c:v>
                </c:pt>
                <c:pt idx="19897">
                  <c:v>289.04000000000002</c:v>
                </c:pt>
                <c:pt idx="19898">
                  <c:v>61.98</c:v>
                </c:pt>
                <c:pt idx="19899">
                  <c:v>67.45</c:v>
                </c:pt>
                <c:pt idx="19900">
                  <c:v>91.03</c:v>
                </c:pt>
                <c:pt idx="19901">
                  <c:v>65.400000000000006</c:v>
                </c:pt>
                <c:pt idx="19902">
                  <c:v>70.11</c:v>
                </c:pt>
                <c:pt idx="19903">
                  <c:v>78.349999999999994</c:v>
                </c:pt>
                <c:pt idx="19904">
                  <c:v>122.38</c:v>
                </c:pt>
                <c:pt idx="19905">
                  <c:v>97.3</c:v>
                </c:pt>
                <c:pt idx="19906">
                  <c:v>148.63999999999999</c:v>
                </c:pt>
                <c:pt idx="19907">
                  <c:v>155.78</c:v>
                </c:pt>
                <c:pt idx="19908">
                  <c:v>85.62</c:v>
                </c:pt>
                <c:pt idx="19909">
                  <c:v>114.38</c:v>
                </c:pt>
                <c:pt idx="19910">
                  <c:v>120.49</c:v>
                </c:pt>
                <c:pt idx="19911">
                  <c:v>113.64</c:v>
                </c:pt>
                <c:pt idx="19912">
                  <c:v>113.72</c:v>
                </c:pt>
                <c:pt idx="19913">
                  <c:v>115.02</c:v>
                </c:pt>
                <c:pt idx="19914">
                  <c:v>221.71</c:v>
                </c:pt>
                <c:pt idx="19915">
                  <c:v>139.69</c:v>
                </c:pt>
                <c:pt idx="19916">
                  <c:v>118.75</c:v>
                </c:pt>
                <c:pt idx="19917">
                  <c:v>110.45</c:v>
                </c:pt>
                <c:pt idx="19918">
                  <c:v>104.95</c:v>
                </c:pt>
                <c:pt idx="19919">
                  <c:v>134.66999999999999</c:v>
                </c:pt>
                <c:pt idx="19920">
                  <c:v>157.9</c:v>
                </c:pt>
                <c:pt idx="19921">
                  <c:v>147.36000000000001</c:v>
                </c:pt>
                <c:pt idx="19922">
                  <c:v>144.86000000000001</c:v>
                </c:pt>
                <c:pt idx="19923">
                  <c:v>144.44</c:v>
                </c:pt>
                <c:pt idx="19924">
                  <c:v>102.17</c:v>
                </c:pt>
                <c:pt idx="19925">
                  <c:v>94.75</c:v>
                </c:pt>
                <c:pt idx="19926">
                  <c:v>124.78</c:v>
                </c:pt>
                <c:pt idx="19927">
                  <c:v>94.57</c:v>
                </c:pt>
                <c:pt idx="19928">
                  <c:v>148.24</c:v>
                </c:pt>
                <c:pt idx="19929">
                  <c:v>182.88</c:v>
                </c:pt>
                <c:pt idx="19930">
                  <c:v>221.32</c:v>
                </c:pt>
                <c:pt idx="19931">
                  <c:v>176.75</c:v>
                </c:pt>
                <c:pt idx="19932">
                  <c:v>164.89</c:v>
                </c:pt>
                <c:pt idx="19933">
                  <c:v>202.53</c:v>
                </c:pt>
                <c:pt idx="19934">
                  <c:v>197.68</c:v>
                </c:pt>
                <c:pt idx="19935">
                  <c:v>178.04</c:v>
                </c:pt>
                <c:pt idx="19936">
                  <c:v>172.29</c:v>
                </c:pt>
                <c:pt idx="19937">
                  <c:v>123.75</c:v>
                </c:pt>
                <c:pt idx="19938">
                  <c:v>146.33000000000001</c:v>
                </c:pt>
                <c:pt idx="19939">
                  <c:v>134.65</c:v>
                </c:pt>
                <c:pt idx="19940">
                  <c:v>184.11</c:v>
                </c:pt>
                <c:pt idx="19941">
                  <c:v>207.35</c:v>
                </c:pt>
                <c:pt idx="19942">
                  <c:v>182.9</c:v>
                </c:pt>
                <c:pt idx="19943">
                  <c:v>160.04</c:v>
                </c:pt>
                <c:pt idx="19944">
                  <c:v>154.13999999999999</c:v>
                </c:pt>
                <c:pt idx="19945">
                  <c:v>134.69</c:v>
                </c:pt>
                <c:pt idx="19946">
                  <c:v>113.6</c:v>
                </c:pt>
                <c:pt idx="19947">
                  <c:v>104.67</c:v>
                </c:pt>
                <c:pt idx="19948">
                  <c:v>112.58</c:v>
                </c:pt>
                <c:pt idx="19949">
                  <c:v>110.57</c:v>
                </c:pt>
                <c:pt idx="19950">
                  <c:v>150.22</c:v>
                </c:pt>
                <c:pt idx="19951">
                  <c:v>122.37</c:v>
                </c:pt>
                <c:pt idx="19952">
                  <c:v>129.97999999999999</c:v>
                </c:pt>
                <c:pt idx="19953">
                  <c:v>123.11</c:v>
                </c:pt>
                <c:pt idx="19954">
                  <c:v>78.48</c:v>
                </c:pt>
                <c:pt idx="19955">
                  <c:v>120.64</c:v>
                </c:pt>
                <c:pt idx="19956">
                  <c:v>116.55</c:v>
                </c:pt>
                <c:pt idx="19957">
                  <c:v>134.77000000000001</c:v>
                </c:pt>
                <c:pt idx="19958">
                  <c:v>135.43</c:v>
                </c:pt>
                <c:pt idx="19959">
                  <c:v>119.58</c:v>
                </c:pt>
                <c:pt idx="19960">
                  <c:v>119.21</c:v>
                </c:pt>
                <c:pt idx="19961">
                  <c:v>144.88999999999999</c:v>
                </c:pt>
                <c:pt idx="19962">
                  <c:v>170.28</c:v>
                </c:pt>
                <c:pt idx="19963">
                  <c:v>116.53</c:v>
                </c:pt>
                <c:pt idx="19964">
                  <c:v>137.21</c:v>
                </c:pt>
                <c:pt idx="19965">
                  <c:v>116.64</c:v>
                </c:pt>
                <c:pt idx="19966">
                  <c:v>184.17</c:v>
                </c:pt>
                <c:pt idx="19967">
                  <c:v>111.91</c:v>
                </c:pt>
                <c:pt idx="19968">
                  <c:v>135.37</c:v>
                </c:pt>
                <c:pt idx="19969">
                  <c:v>136.25</c:v>
                </c:pt>
                <c:pt idx="19970">
                  <c:v>145.78</c:v>
                </c:pt>
                <c:pt idx="19971">
                  <c:v>120.35</c:v>
                </c:pt>
                <c:pt idx="19972">
                  <c:v>106.89</c:v>
                </c:pt>
                <c:pt idx="19973">
                  <c:v>116.07</c:v>
                </c:pt>
                <c:pt idx="19974">
                  <c:v>163.88</c:v>
                </c:pt>
                <c:pt idx="19975">
                  <c:v>122.09</c:v>
                </c:pt>
                <c:pt idx="19976">
                  <c:v>129.1</c:v>
                </c:pt>
                <c:pt idx="19977">
                  <c:v>192.29</c:v>
                </c:pt>
                <c:pt idx="19978">
                  <c:v>127.06</c:v>
                </c:pt>
                <c:pt idx="19979">
                  <c:v>209.39</c:v>
                </c:pt>
                <c:pt idx="19980">
                  <c:v>256.57</c:v>
                </c:pt>
                <c:pt idx="19981">
                  <c:v>237.39</c:v>
                </c:pt>
                <c:pt idx="19982">
                  <c:v>259.8</c:v>
                </c:pt>
                <c:pt idx="19983">
                  <c:v>240.88</c:v>
                </c:pt>
                <c:pt idx="19984">
                  <c:v>303.64999999999998</c:v>
                </c:pt>
                <c:pt idx="19985">
                  <c:v>162.88</c:v>
                </c:pt>
                <c:pt idx="19986">
                  <c:v>158.62</c:v>
                </c:pt>
                <c:pt idx="19987">
                  <c:v>140</c:v>
                </c:pt>
                <c:pt idx="19988">
                  <c:v>151.66999999999999</c:v>
                </c:pt>
                <c:pt idx="19989">
                  <c:v>200.94</c:v>
                </c:pt>
                <c:pt idx="19990">
                  <c:v>256.44</c:v>
                </c:pt>
                <c:pt idx="19991">
                  <c:v>187.15</c:v>
                </c:pt>
                <c:pt idx="19992">
                  <c:v>148.63999999999999</c:v>
                </c:pt>
                <c:pt idx="19993">
                  <c:v>137.30000000000001</c:v>
                </c:pt>
                <c:pt idx="19994">
                  <c:v>202.28</c:v>
                </c:pt>
                <c:pt idx="19995">
                  <c:v>198.74</c:v>
                </c:pt>
                <c:pt idx="19996">
                  <c:v>181.58</c:v>
                </c:pt>
                <c:pt idx="19997">
                  <c:v>191.86</c:v>
                </c:pt>
                <c:pt idx="19998">
                  <c:v>165.74</c:v>
                </c:pt>
                <c:pt idx="19999">
                  <c:v>168.39</c:v>
                </c:pt>
                <c:pt idx="20000">
                  <c:v>186.04</c:v>
                </c:pt>
                <c:pt idx="20001">
                  <c:v>161.31</c:v>
                </c:pt>
                <c:pt idx="20002">
                  <c:v>178.66</c:v>
                </c:pt>
                <c:pt idx="20003">
                  <c:v>154.93</c:v>
                </c:pt>
                <c:pt idx="20004">
                  <c:v>191.24</c:v>
                </c:pt>
                <c:pt idx="20005">
                  <c:v>208.86</c:v>
                </c:pt>
                <c:pt idx="20006">
                  <c:v>182.87</c:v>
                </c:pt>
                <c:pt idx="20007">
                  <c:v>181.27</c:v>
                </c:pt>
                <c:pt idx="20008">
                  <c:v>220.44</c:v>
                </c:pt>
                <c:pt idx="20009">
                  <c:v>227.03</c:v>
                </c:pt>
                <c:pt idx="20010">
                  <c:v>190.02</c:v>
                </c:pt>
                <c:pt idx="20011">
                  <c:v>225.55</c:v>
                </c:pt>
                <c:pt idx="20012">
                  <c:v>215.49</c:v>
                </c:pt>
                <c:pt idx="20013">
                  <c:v>218.62</c:v>
                </c:pt>
                <c:pt idx="20014">
                  <c:v>207.02</c:v>
                </c:pt>
                <c:pt idx="20015">
                  <c:v>206.04</c:v>
                </c:pt>
                <c:pt idx="20016">
                  <c:v>187.97</c:v>
                </c:pt>
                <c:pt idx="20017">
                  <c:v>194.55</c:v>
                </c:pt>
                <c:pt idx="20018">
                  <c:v>178.35</c:v>
                </c:pt>
                <c:pt idx="20019">
                  <c:v>147.33000000000001</c:v>
                </c:pt>
                <c:pt idx="20020">
                  <c:v>127.15</c:v>
                </c:pt>
                <c:pt idx="20021">
                  <c:v>279.8</c:v>
                </c:pt>
                <c:pt idx="20022">
                  <c:v>248.75</c:v>
                </c:pt>
                <c:pt idx="20023">
                  <c:v>311.70999999999998</c:v>
                </c:pt>
                <c:pt idx="20024">
                  <c:v>215.33</c:v>
                </c:pt>
                <c:pt idx="20025">
                  <c:v>264.3</c:v>
                </c:pt>
                <c:pt idx="20026">
                  <c:v>263.08999999999997</c:v>
                </c:pt>
                <c:pt idx="20027">
                  <c:v>303.91000000000003</c:v>
                </c:pt>
                <c:pt idx="20028">
                  <c:v>316.41000000000003</c:v>
                </c:pt>
                <c:pt idx="20029">
                  <c:v>237.52</c:v>
                </c:pt>
                <c:pt idx="20030">
                  <c:v>209.32</c:v>
                </c:pt>
                <c:pt idx="20031">
                  <c:v>203.41</c:v>
                </c:pt>
                <c:pt idx="20032">
                  <c:v>161.30000000000001</c:v>
                </c:pt>
                <c:pt idx="20033">
                  <c:v>264.57</c:v>
                </c:pt>
                <c:pt idx="20034">
                  <c:v>291.85000000000002</c:v>
                </c:pt>
                <c:pt idx="20035">
                  <c:v>393.34</c:v>
                </c:pt>
                <c:pt idx="20036">
                  <c:v>406.36</c:v>
                </c:pt>
                <c:pt idx="20037">
                  <c:v>312.52999999999997</c:v>
                </c:pt>
                <c:pt idx="20038">
                  <c:v>236.94</c:v>
                </c:pt>
                <c:pt idx="20039">
                  <c:v>263.74</c:v>
                </c:pt>
                <c:pt idx="20040">
                  <c:v>283.99</c:v>
                </c:pt>
                <c:pt idx="20041">
                  <c:v>352.67</c:v>
                </c:pt>
                <c:pt idx="20042">
                  <c:v>328.86</c:v>
                </c:pt>
                <c:pt idx="20043">
                  <c:v>342.42</c:v>
                </c:pt>
                <c:pt idx="20044">
                  <c:v>384.12</c:v>
                </c:pt>
                <c:pt idx="20045">
                  <c:v>456.6</c:v>
                </c:pt>
                <c:pt idx="20046">
                  <c:v>437.86</c:v>
                </c:pt>
                <c:pt idx="20047">
                  <c:v>376.48</c:v>
                </c:pt>
                <c:pt idx="20048">
                  <c:v>221.63</c:v>
                </c:pt>
                <c:pt idx="20049">
                  <c:v>286.81</c:v>
                </c:pt>
                <c:pt idx="20050">
                  <c:v>282.19</c:v>
                </c:pt>
                <c:pt idx="20051">
                  <c:v>359.85</c:v>
                </c:pt>
                <c:pt idx="20052">
                  <c:v>364.57</c:v>
                </c:pt>
                <c:pt idx="20053">
                  <c:v>344.11</c:v>
                </c:pt>
                <c:pt idx="20054">
                  <c:v>319.74</c:v>
                </c:pt>
                <c:pt idx="20055">
                  <c:v>387.49</c:v>
                </c:pt>
                <c:pt idx="20056">
                  <c:v>341.48</c:v>
                </c:pt>
                <c:pt idx="20057">
                  <c:v>312.61</c:v>
                </c:pt>
                <c:pt idx="20058">
                  <c:v>289.2</c:v>
                </c:pt>
                <c:pt idx="20059">
                  <c:v>269.49</c:v>
                </c:pt>
                <c:pt idx="20060">
                  <c:v>255.17</c:v>
                </c:pt>
                <c:pt idx="20061">
                  <c:v>224.98</c:v>
                </c:pt>
                <c:pt idx="20062">
                  <c:v>75.7</c:v>
                </c:pt>
                <c:pt idx="20063">
                  <c:v>36.520000000000003</c:v>
                </c:pt>
                <c:pt idx="20064">
                  <c:v>33.04</c:v>
                </c:pt>
                <c:pt idx="20065">
                  <c:v>21.64</c:v>
                </c:pt>
                <c:pt idx="20066">
                  <c:v>43.84</c:v>
                </c:pt>
                <c:pt idx="20067">
                  <c:v>35.200000000000003</c:v>
                </c:pt>
                <c:pt idx="20068">
                  <c:v>25.45</c:v>
                </c:pt>
                <c:pt idx="20069">
                  <c:v>31.1</c:v>
                </c:pt>
                <c:pt idx="20070">
                  <c:v>33.97</c:v>
                </c:pt>
                <c:pt idx="20071">
                  <c:v>46.64</c:v>
                </c:pt>
                <c:pt idx="20072">
                  <c:v>22.01</c:v>
                </c:pt>
                <c:pt idx="20073">
                  <c:v>28.18</c:v>
                </c:pt>
                <c:pt idx="20074">
                  <c:v>42.22</c:v>
                </c:pt>
                <c:pt idx="20075">
                  <c:v>122.08</c:v>
                </c:pt>
                <c:pt idx="20076">
                  <c:v>61.34</c:v>
                </c:pt>
                <c:pt idx="20077">
                  <c:v>40.76</c:v>
                </c:pt>
                <c:pt idx="20078">
                  <c:v>31.42</c:v>
                </c:pt>
                <c:pt idx="20079">
                  <c:v>18.2</c:v>
                </c:pt>
                <c:pt idx="20080">
                  <c:v>11.2</c:v>
                </c:pt>
                <c:pt idx="20081">
                  <c:v>7.46</c:v>
                </c:pt>
                <c:pt idx="20082">
                  <c:v>8.65</c:v>
                </c:pt>
                <c:pt idx="20083">
                  <c:v>64.010000000000005</c:v>
                </c:pt>
                <c:pt idx="20084">
                  <c:v>79.760000000000005</c:v>
                </c:pt>
                <c:pt idx="20085">
                  <c:v>146.07</c:v>
                </c:pt>
                <c:pt idx="20086">
                  <c:v>107.32</c:v>
                </c:pt>
                <c:pt idx="20087">
                  <c:v>188.67</c:v>
                </c:pt>
                <c:pt idx="20088">
                  <c:v>129.85</c:v>
                </c:pt>
                <c:pt idx="20089">
                  <c:v>128.47</c:v>
                </c:pt>
                <c:pt idx="20090">
                  <c:v>93.21</c:v>
                </c:pt>
                <c:pt idx="20091">
                  <c:v>133.66999999999999</c:v>
                </c:pt>
                <c:pt idx="20092">
                  <c:v>93.06</c:v>
                </c:pt>
                <c:pt idx="20093">
                  <c:v>117.93</c:v>
                </c:pt>
                <c:pt idx="20094">
                  <c:v>181.2</c:v>
                </c:pt>
                <c:pt idx="20095">
                  <c:v>125.74</c:v>
                </c:pt>
                <c:pt idx="20096">
                  <c:v>98.33</c:v>
                </c:pt>
                <c:pt idx="20097">
                  <c:v>175.44</c:v>
                </c:pt>
                <c:pt idx="20098">
                  <c:v>158.91</c:v>
                </c:pt>
                <c:pt idx="20099">
                  <c:v>148.63</c:v>
                </c:pt>
                <c:pt idx="20100">
                  <c:v>132.91999999999999</c:v>
                </c:pt>
                <c:pt idx="20101">
                  <c:v>181.64</c:v>
                </c:pt>
                <c:pt idx="20102">
                  <c:v>188.24</c:v>
                </c:pt>
                <c:pt idx="20103">
                  <c:v>176.13</c:v>
                </c:pt>
                <c:pt idx="20104">
                  <c:v>190.49</c:v>
                </c:pt>
                <c:pt idx="20105">
                  <c:v>183.76</c:v>
                </c:pt>
                <c:pt idx="20106">
                  <c:v>164.75</c:v>
                </c:pt>
                <c:pt idx="20107">
                  <c:v>194.48</c:v>
                </c:pt>
                <c:pt idx="20108">
                  <c:v>194.19</c:v>
                </c:pt>
                <c:pt idx="20109">
                  <c:v>256.66000000000003</c:v>
                </c:pt>
                <c:pt idx="20110">
                  <c:v>256.06</c:v>
                </c:pt>
                <c:pt idx="20111">
                  <c:v>106.98</c:v>
                </c:pt>
                <c:pt idx="20112">
                  <c:v>138.6</c:v>
                </c:pt>
                <c:pt idx="20113">
                  <c:v>133.94999999999999</c:v>
                </c:pt>
                <c:pt idx="20114">
                  <c:v>106.81</c:v>
                </c:pt>
                <c:pt idx="20115">
                  <c:v>121.27</c:v>
                </c:pt>
                <c:pt idx="20116">
                  <c:v>94.59</c:v>
                </c:pt>
                <c:pt idx="20117">
                  <c:v>113.19</c:v>
                </c:pt>
                <c:pt idx="20118">
                  <c:v>82.9</c:v>
                </c:pt>
                <c:pt idx="20119">
                  <c:v>117.88</c:v>
                </c:pt>
                <c:pt idx="20120">
                  <c:v>71.290000000000006</c:v>
                </c:pt>
                <c:pt idx="20121">
                  <c:v>113.27</c:v>
                </c:pt>
                <c:pt idx="20122">
                  <c:v>99.57</c:v>
                </c:pt>
                <c:pt idx="20123">
                  <c:v>100.29</c:v>
                </c:pt>
                <c:pt idx="20124">
                  <c:v>93.41</c:v>
                </c:pt>
                <c:pt idx="20125">
                  <c:v>78.7</c:v>
                </c:pt>
                <c:pt idx="20126">
                  <c:v>85.03</c:v>
                </c:pt>
                <c:pt idx="20127">
                  <c:v>109.54</c:v>
                </c:pt>
                <c:pt idx="20128">
                  <c:v>117.87</c:v>
                </c:pt>
                <c:pt idx="20129">
                  <c:v>143.88999999999999</c:v>
                </c:pt>
                <c:pt idx="20130">
                  <c:v>87.61</c:v>
                </c:pt>
                <c:pt idx="20131">
                  <c:v>118.56</c:v>
                </c:pt>
                <c:pt idx="20132">
                  <c:v>104.57</c:v>
                </c:pt>
                <c:pt idx="20133">
                  <c:v>91.3</c:v>
                </c:pt>
                <c:pt idx="20134">
                  <c:v>55.76</c:v>
                </c:pt>
                <c:pt idx="20135">
                  <c:v>71.430000000000007</c:v>
                </c:pt>
                <c:pt idx="20136">
                  <c:v>90.06</c:v>
                </c:pt>
                <c:pt idx="20137">
                  <c:v>43.94</c:v>
                </c:pt>
                <c:pt idx="20138">
                  <c:v>64.069999999999993</c:v>
                </c:pt>
                <c:pt idx="20139">
                  <c:v>61.45</c:v>
                </c:pt>
                <c:pt idx="20140">
                  <c:v>66.09</c:v>
                </c:pt>
                <c:pt idx="20141">
                  <c:v>53.46</c:v>
                </c:pt>
                <c:pt idx="20142">
                  <c:v>65.599999999999994</c:v>
                </c:pt>
                <c:pt idx="20143">
                  <c:v>74.28</c:v>
                </c:pt>
                <c:pt idx="20144">
                  <c:v>36.729999999999997</c:v>
                </c:pt>
                <c:pt idx="20145">
                  <c:v>56.91</c:v>
                </c:pt>
                <c:pt idx="20146">
                  <c:v>48.49</c:v>
                </c:pt>
                <c:pt idx="20147">
                  <c:v>50.98</c:v>
                </c:pt>
                <c:pt idx="20148">
                  <c:v>74.099999999999994</c:v>
                </c:pt>
                <c:pt idx="20149">
                  <c:v>36.53</c:v>
                </c:pt>
                <c:pt idx="20150">
                  <c:v>50.01</c:v>
                </c:pt>
                <c:pt idx="20151">
                  <c:v>53.68</c:v>
                </c:pt>
                <c:pt idx="20152">
                  <c:v>63.94</c:v>
                </c:pt>
                <c:pt idx="20153">
                  <c:v>91.6</c:v>
                </c:pt>
                <c:pt idx="20154">
                  <c:v>149.88</c:v>
                </c:pt>
                <c:pt idx="20155">
                  <c:v>88.87</c:v>
                </c:pt>
                <c:pt idx="20156">
                  <c:v>32.71</c:v>
                </c:pt>
                <c:pt idx="20157">
                  <c:v>24.69</c:v>
                </c:pt>
                <c:pt idx="20158">
                  <c:v>21.55</c:v>
                </c:pt>
                <c:pt idx="20159">
                  <c:v>18.899999999999999</c:v>
                </c:pt>
                <c:pt idx="20160">
                  <c:v>14.81</c:v>
                </c:pt>
                <c:pt idx="20161">
                  <c:v>49.14</c:v>
                </c:pt>
                <c:pt idx="20162">
                  <c:v>46.76</c:v>
                </c:pt>
                <c:pt idx="20163">
                  <c:v>55.22</c:v>
                </c:pt>
                <c:pt idx="20164">
                  <c:v>43.44</c:v>
                </c:pt>
                <c:pt idx="20165">
                  <c:v>37.229999999999997</c:v>
                </c:pt>
                <c:pt idx="20166">
                  <c:v>57.59</c:v>
                </c:pt>
                <c:pt idx="20167">
                  <c:v>22.7</c:v>
                </c:pt>
                <c:pt idx="20168">
                  <c:v>31.54</c:v>
                </c:pt>
                <c:pt idx="20169">
                  <c:v>25.87</c:v>
                </c:pt>
                <c:pt idx="20170">
                  <c:v>32.57</c:v>
                </c:pt>
                <c:pt idx="20171">
                  <c:v>32.46</c:v>
                </c:pt>
                <c:pt idx="20172">
                  <c:v>30.84</c:v>
                </c:pt>
                <c:pt idx="20173">
                  <c:v>47.72</c:v>
                </c:pt>
                <c:pt idx="20174">
                  <c:v>42.64</c:v>
                </c:pt>
                <c:pt idx="20175">
                  <c:v>49.04</c:v>
                </c:pt>
                <c:pt idx="20176">
                  <c:v>30.62</c:v>
                </c:pt>
                <c:pt idx="20177">
                  <c:v>24.23</c:v>
                </c:pt>
                <c:pt idx="20178">
                  <c:v>27.53</c:v>
                </c:pt>
                <c:pt idx="20179">
                  <c:v>39.93</c:v>
                </c:pt>
                <c:pt idx="20180">
                  <c:v>42.24</c:v>
                </c:pt>
                <c:pt idx="20181">
                  <c:v>17.440000000000001</c:v>
                </c:pt>
                <c:pt idx="20182">
                  <c:v>25.55</c:v>
                </c:pt>
                <c:pt idx="20183">
                  <c:v>56.05</c:v>
                </c:pt>
                <c:pt idx="20184">
                  <c:v>34.35</c:v>
                </c:pt>
                <c:pt idx="20185">
                  <c:v>69.56</c:v>
                </c:pt>
                <c:pt idx="20186">
                  <c:v>57.03</c:v>
                </c:pt>
                <c:pt idx="20187">
                  <c:v>53.45</c:v>
                </c:pt>
                <c:pt idx="20188">
                  <c:v>39.450000000000003</c:v>
                </c:pt>
                <c:pt idx="20189">
                  <c:v>52.36</c:v>
                </c:pt>
                <c:pt idx="20190">
                  <c:v>73.77</c:v>
                </c:pt>
                <c:pt idx="20191">
                  <c:v>153.9</c:v>
                </c:pt>
                <c:pt idx="20192">
                  <c:v>68.900000000000006</c:v>
                </c:pt>
                <c:pt idx="20193">
                  <c:v>60.02</c:v>
                </c:pt>
                <c:pt idx="20194">
                  <c:v>129.25</c:v>
                </c:pt>
                <c:pt idx="20195">
                  <c:v>84.39</c:v>
                </c:pt>
                <c:pt idx="20196">
                  <c:v>114.31</c:v>
                </c:pt>
                <c:pt idx="20197">
                  <c:v>119.53</c:v>
                </c:pt>
                <c:pt idx="20198">
                  <c:v>111.01</c:v>
                </c:pt>
                <c:pt idx="20199">
                  <c:v>122.65</c:v>
                </c:pt>
                <c:pt idx="20200">
                  <c:v>106.18</c:v>
                </c:pt>
                <c:pt idx="20201">
                  <c:v>124.5</c:v>
                </c:pt>
                <c:pt idx="20202">
                  <c:v>115.2</c:v>
                </c:pt>
                <c:pt idx="20203">
                  <c:v>128.69</c:v>
                </c:pt>
                <c:pt idx="20204">
                  <c:v>132.46</c:v>
                </c:pt>
                <c:pt idx="20205">
                  <c:v>135.53</c:v>
                </c:pt>
                <c:pt idx="20206">
                  <c:v>132.93</c:v>
                </c:pt>
                <c:pt idx="20207">
                  <c:v>121.27</c:v>
                </c:pt>
                <c:pt idx="20208">
                  <c:v>120.35</c:v>
                </c:pt>
                <c:pt idx="20209">
                  <c:v>103.58</c:v>
                </c:pt>
                <c:pt idx="20210">
                  <c:v>156.53</c:v>
                </c:pt>
                <c:pt idx="20211">
                  <c:v>137.4</c:v>
                </c:pt>
                <c:pt idx="20212">
                  <c:v>124.41</c:v>
                </c:pt>
                <c:pt idx="20213">
                  <c:v>110.04</c:v>
                </c:pt>
                <c:pt idx="20214">
                  <c:v>131.68</c:v>
                </c:pt>
                <c:pt idx="20215">
                  <c:v>95.75</c:v>
                </c:pt>
                <c:pt idx="20216">
                  <c:v>181.27</c:v>
                </c:pt>
                <c:pt idx="20217">
                  <c:v>178.39</c:v>
                </c:pt>
                <c:pt idx="20218">
                  <c:v>212.32</c:v>
                </c:pt>
                <c:pt idx="20219">
                  <c:v>135.71</c:v>
                </c:pt>
                <c:pt idx="20220">
                  <c:v>78.209999999999994</c:v>
                </c:pt>
                <c:pt idx="20221">
                  <c:v>62.14</c:v>
                </c:pt>
                <c:pt idx="20222">
                  <c:v>63.2</c:v>
                </c:pt>
                <c:pt idx="20223">
                  <c:v>58.24</c:v>
                </c:pt>
                <c:pt idx="20224">
                  <c:v>76.150000000000006</c:v>
                </c:pt>
                <c:pt idx="20225">
                  <c:v>70.31</c:v>
                </c:pt>
                <c:pt idx="20226">
                  <c:v>81.540000000000006</c:v>
                </c:pt>
                <c:pt idx="20227">
                  <c:v>92.77</c:v>
                </c:pt>
                <c:pt idx="20228">
                  <c:v>73.849999999999994</c:v>
                </c:pt>
                <c:pt idx="20229">
                  <c:v>70.61</c:v>
                </c:pt>
                <c:pt idx="20230">
                  <c:v>80.69</c:v>
                </c:pt>
                <c:pt idx="20231">
                  <c:v>109.03</c:v>
                </c:pt>
                <c:pt idx="20232">
                  <c:v>133.46</c:v>
                </c:pt>
                <c:pt idx="20233">
                  <c:v>111.6</c:v>
                </c:pt>
                <c:pt idx="20234">
                  <c:v>107.27</c:v>
                </c:pt>
                <c:pt idx="20235">
                  <c:v>127.19</c:v>
                </c:pt>
                <c:pt idx="20236">
                  <c:v>86.37</c:v>
                </c:pt>
                <c:pt idx="20237">
                  <c:v>102.57</c:v>
                </c:pt>
                <c:pt idx="20238">
                  <c:v>132.16999999999999</c:v>
                </c:pt>
                <c:pt idx="20239">
                  <c:v>129.71</c:v>
                </c:pt>
                <c:pt idx="20240">
                  <c:v>201.57</c:v>
                </c:pt>
                <c:pt idx="20241">
                  <c:v>110.87</c:v>
                </c:pt>
                <c:pt idx="20242">
                  <c:v>101.71</c:v>
                </c:pt>
                <c:pt idx="20243">
                  <c:v>93.62</c:v>
                </c:pt>
                <c:pt idx="20244">
                  <c:v>137.08000000000001</c:v>
                </c:pt>
                <c:pt idx="20245">
                  <c:v>155.46</c:v>
                </c:pt>
                <c:pt idx="20246">
                  <c:v>158.19999999999999</c:v>
                </c:pt>
                <c:pt idx="20247">
                  <c:v>118.26</c:v>
                </c:pt>
                <c:pt idx="20248">
                  <c:v>138.37</c:v>
                </c:pt>
                <c:pt idx="20249">
                  <c:v>149.44999999999999</c:v>
                </c:pt>
                <c:pt idx="20250">
                  <c:v>183.88</c:v>
                </c:pt>
                <c:pt idx="20251">
                  <c:v>173.84</c:v>
                </c:pt>
                <c:pt idx="20252">
                  <c:v>142.52000000000001</c:v>
                </c:pt>
                <c:pt idx="20253">
                  <c:v>170.28</c:v>
                </c:pt>
                <c:pt idx="20254">
                  <c:v>178.76</c:v>
                </c:pt>
                <c:pt idx="20255">
                  <c:v>159.24</c:v>
                </c:pt>
                <c:pt idx="20256">
                  <c:v>196.69</c:v>
                </c:pt>
                <c:pt idx="20257">
                  <c:v>165.53</c:v>
                </c:pt>
                <c:pt idx="20258">
                  <c:v>193.48</c:v>
                </c:pt>
                <c:pt idx="20259">
                  <c:v>199.36</c:v>
                </c:pt>
                <c:pt idx="20260">
                  <c:v>132.94999999999999</c:v>
                </c:pt>
                <c:pt idx="20261">
                  <c:v>136.33000000000001</c:v>
                </c:pt>
                <c:pt idx="20262">
                  <c:v>159.16999999999999</c:v>
                </c:pt>
                <c:pt idx="20263">
                  <c:v>132.27000000000001</c:v>
                </c:pt>
                <c:pt idx="20264">
                  <c:v>163.77000000000001</c:v>
                </c:pt>
                <c:pt idx="20265">
                  <c:v>119.96</c:v>
                </c:pt>
                <c:pt idx="20266">
                  <c:v>136.9</c:v>
                </c:pt>
                <c:pt idx="20267">
                  <c:v>110.06</c:v>
                </c:pt>
                <c:pt idx="20268">
                  <c:v>69.92</c:v>
                </c:pt>
                <c:pt idx="20269">
                  <c:v>19.89</c:v>
                </c:pt>
                <c:pt idx="20270">
                  <c:v>150.88999999999999</c:v>
                </c:pt>
                <c:pt idx="20271">
                  <c:v>22.13</c:v>
                </c:pt>
                <c:pt idx="20272">
                  <c:v>59.49</c:v>
                </c:pt>
                <c:pt idx="20273">
                  <c:v>114.08</c:v>
                </c:pt>
                <c:pt idx="20274">
                  <c:v>83.42</c:v>
                </c:pt>
                <c:pt idx="20275">
                  <c:v>80.33</c:v>
                </c:pt>
                <c:pt idx="20276">
                  <c:v>93.06</c:v>
                </c:pt>
                <c:pt idx="20277">
                  <c:v>102.25</c:v>
                </c:pt>
                <c:pt idx="20278">
                  <c:v>76.95</c:v>
                </c:pt>
                <c:pt idx="20279">
                  <c:v>83.13</c:v>
                </c:pt>
                <c:pt idx="20280">
                  <c:v>51.91</c:v>
                </c:pt>
                <c:pt idx="20281">
                  <c:v>37.04</c:v>
                </c:pt>
                <c:pt idx="20282">
                  <c:v>76.42</c:v>
                </c:pt>
                <c:pt idx="20283">
                  <c:v>49.28</c:v>
                </c:pt>
                <c:pt idx="20284">
                  <c:v>59.95</c:v>
                </c:pt>
                <c:pt idx="20285">
                  <c:v>78.430000000000007</c:v>
                </c:pt>
                <c:pt idx="20286">
                  <c:v>65.72</c:v>
                </c:pt>
                <c:pt idx="20287">
                  <c:v>46.53</c:v>
                </c:pt>
                <c:pt idx="20288">
                  <c:v>52.65</c:v>
                </c:pt>
                <c:pt idx="20289">
                  <c:v>46.26</c:v>
                </c:pt>
                <c:pt idx="20290">
                  <c:v>45.15</c:v>
                </c:pt>
                <c:pt idx="20291">
                  <c:v>50.27</c:v>
                </c:pt>
                <c:pt idx="20292">
                  <c:v>40.74</c:v>
                </c:pt>
                <c:pt idx="20293">
                  <c:v>54.25</c:v>
                </c:pt>
                <c:pt idx="20294">
                  <c:v>46.75</c:v>
                </c:pt>
                <c:pt idx="20295">
                  <c:v>46.51</c:v>
                </c:pt>
                <c:pt idx="20296">
                  <c:v>46.32</c:v>
                </c:pt>
                <c:pt idx="20297">
                  <c:v>55.3</c:v>
                </c:pt>
                <c:pt idx="20298">
                  <c:v>36.01</c:v>
                </c:pt>
                <c:pt idx="20299">
                  <c:v>44.67</c:v>
                </c:pt>
                <c:pt idx="20300">
                  <c:v>50.31</c:v>
                </c:pt>
                <c:pt idx="20301">
                  <c:v>52.28</c:v>
                </c:pt>
                <c:pt idx="20302">
                  <c:v>41.38</c:v>
                </c:pt>
                <c:pt idx="20303">
                  <c:v>40.96</c:v>
                </c:pt>
                <c:pt idx="20304">
                  <c:v>42.91</c:v>
                </c:pt>
                <c:pt idx="20305">
                  <c:v>42.56</c:v>
                </c:pt>
                <c:pt idx="20306">
                  <c:v>50.16</c:v>
                </c:pt>
                <c:pt idx="20307">
                  <c:v>39.51</c:v>
                </c:pt>
                <c:pt idx="20308">
                  <c:v>33.26</c:v>
                </c:pt>
                <c:pt idx="20309">
                  <c:v>29.23</c:v>
                </c:pt>
                <c:pt idx="20310">
                  <c:v>32.72</c:v>
                </c:pt>
                <c:pt idx="20311">
                  <c:v>26.6</c:v>
                </c:pt>
                <c:pt idx="20312">
                  <c:v>21.65</c:v>
                </c:pt>
                <c:pt idx="20313">
                  <c:v>22.72</c:v>
                </c:pt>
                <c:pt idx="20314">
                  <c:v>22.04</c:v>
                </c:pt>
                <c:pt idx="20315">
                  <c:v>28.35</c:v>
                </c:pt>
                <c:pt idx="20316">
                  <c:v>14.74</c:v>
                </c:pt>
                <c:pt idx="20317">
                  <c:v>20.77</c:v>
                </c:pt>
                <c:pt idx="20318">
                  <c:v>82.27</c:v>
                </c:pt>
                <c:pt idx="20319">
                  <c:v>468.28</c:v>
                </c:pt>
                <c:pt idx="20320">
                  <c:v>44.18</c:v>
                </c:pt>
                <c:pt idx="20321">
                  <c:v>36.130000000000003</c:v>
                </c:pt>
                <c:pt idx="20322">
                  <c:v>70.37</c:v>
                </c:pt>
                <c:pt idx="20323">
                  <c:v>68.569999999999993</c:v>
                </c:pt>
                <c:pt idx="20324">
                  <c:v>39.97</c:v>
                </c:pt>
                <c:pt idx="20325">
                  <c:v>49.71</c:v>
                </c:pt>
                <c:pt idx="20326">
                  <c:v>66.73</c:v>
                </c:pt>
                <c:pt idx="20327">
                  <c:v>69.12</c:v>
                </c:pt>
                <c:pt idx="20328">
                  <c:v>120.96</c:v>
                </c:pt>
                <c:pt idx="20329">
                  <c:v>52.11</c:v>
                </c:pt>
                <c:pt idx="20330">
                  <c:v>60.79</c:v>
                </c:pt>
                <c:pt idx="20331">
                  <c:v>47.68</c:v>
                </c:pt>
                <c:pt idx="20332">
                  <c:v>33.94</c:v>
                </c:pt>
                <c:pt idx="20333">
                  <c:v>36.44</c:v>
                </c:pt>
                <c:pt idx="20334">
                  <c:v>60.6</c:v>
                </c:pt>
                <c:pt idx="20335">
                  <c:v>62.59</c:v>
                </c:pt>
                <c:pt idx="20336">
                  <c:v>84.17</c:v>
                </c:pt>
                <c:pt idx="20337">
                  <c:v>51.55</c:v>
                </c:pt>
                <c:pt idx="20338">
                  <c:v>91.89</c:v>
                </c:pt>
                <c:pt idx="20339">
                  <c:v>122.73</c:v>
                </c:pt>
                <c:pt idx="20340">
                  <c:v>162.59</c:v>
                </c:pt>
                <c:pt idx="20341">
                  <c:v>132.05000000000001</c:v>
                </c:pt>
                <c:pt idx="20342">
                  <c:v>103.43</c:v>
                </c:pt>
                <c:pt idx="20343">
                  <c:v>105.08</c:v>
                </c:pt>
                <c:pt idx="20344">
                  <c:v>80.52</c:v>
                </c:pt>
                <c:pt idx="20345">
                  <c:v>52.97</c:v>
                </c:pt>
                <c:pt idx="20346">
                  <c:v>106.9</c:v>
                </c:pt>
                <c:pt idx="20347">
                  <c:v>22.73</c:v>
                </c:pt>
                <c:pt idx="20348">
                  <c:v>50.24</c:v>
                </c:pt>
                <c:pt idx="20349">
                  <c:v>74.510000000000005</c:v>
                </c:pt>
                <c:pt idx="20350">
                  <c:v>42.07</c:v>
                </c:pt>
                <c:pt idx="20351">
                  <c:v>72.41</c:v>
                </c:pt>
                <c:pt idx="20352">
                  <c:v>89.99</c:v>
                </c:pt>
                <c:pt idx="20353">
                  <c:v>90.76</c:v>
                </c:pt>
                <c:pt idx="20354">
                  <c:v>85.72</c:v>
                </c:pt>
                <c:pt idx="20355">
                  <c:v>99.13</c:v>
                </c:pt>
                <c:pt idx="20356">
                  <c:v>65.37</c:v>
                </c:pt>
                <c:pt idx="20357">
                  <c:v>58.63</c:v>
                </c:pt>
                <c:pt idx="20358">
                  <c:v>38.1</c:v>
                </c:pt>
                <c:pt idx="20359">
                  <c:v>84.67</c:v>
                </c:pt>
                <c:pt idx="20360">
                  <c:v>85.85</c:v>
                </c:pt>
                <c:pt idx="20361">
                  <c:v>69.010000000000005</c:v>
                </c:pt>
                <c:pt idx="20362">
                  <c:v>65.52</c:v>
                </c:pt>
                <c:pt idx="20363">
                  <c:v>49.69</c:v>
                </c:pt>
                <c:pt idx="20364">
                  <c:v>55.04</c:v>
                </c:pt>
                <c:pt idx="20365">
                  <c:v>93.81</c:v>
                </c:pt>
                <c:pt idx="20366">
                  <c:v>101.81</c:v>
                </c:pt>
                <c:pt idx="20367">
                  <c:v>162.85</c:v>
                </c:pt>
                <c:pt idx="20368">
                  <c:v>75.290000000000006</c:v>
                </c:pt>
                <c:pt idx="20369">
                  <c:v>172.55</c:v>
                </c:pt>
                <c:pt idx="20370">
                  <c:v>145.47999999999999</c:v>
                </c:pt>
                <c:pt idx="20371">
                  <c:v>197.46</c:v>
                </c:pt>
                <c:pt idx="20372">
                  <c:v>203.05</c:v>
                </c:pt>
                <c:pt idx="20373">
                  <c:v>182.89</c:v>
                </c:pt>
                <c:pt idx="20374">
                  <c:v>188.83</c:v>
                </c:pt>
                <c:pt idx="20375">
                  <c:v>158.37</c:v>
                </c:pt>
                <c:pt idx="20376">
                  <c:v>146</c:v>
                </c:pt>
                <c:pt idx="20377">
                  <c:v>119.03</c:v>
                </c:pt>
                <c:pt idx="20378">
                  <c:v>110.64</c:v>
                </c:pt>
                <c:pt idx="20379">
                  <c:v>96.59</c:v>
                </c:pt>
                <c:pt idx="20380">
                  <c:v>152</c:v>
                </c:pt>
                <c:pt idx="20381">
                  <c:v>151.76</c:v>
                </c:pt>
                <c:pt idx="20382">
                  <c:v>200.27</c:v>
                </c:pt>
                <c:pt idx="20383">
                  <c:v>207.29</c:v>
                </c:pt>
                <c:pt idx="20384">
                  <c:v>152.32</c:v>
                </c:pt>
                <c:pt idx="20385">
                  <c:v>140.1</c:v>
                </c:pt>
                <c:pt idx="20386">
                  <c:v>157.13999999999999</c:v>
                </c:pt>
                <c:pt idx="20387">
                  <c:v>113.46</c:v>
                </c:pt>
                <c:pt idx="20388">
                  <c:v>164.94</c:v>
                </c:pt>
                <c:pt idx="20389">
                  <c:v>137.16999999999999</c:v>
                </c:pt>
                <c:pt idx="20390">
                  <c:v>171.61</c:v>
                </c:pt>
                <c:pt idx="20391">
                  <c:v>180.32</c:v>
                </c:pt>
                <c:pt idx="20392">
                  <c:v>113.96</c:v>
                </c:pt>
                <c:pt idx="20393">
                  <c:v>78.98</c:v>
                </c:pt>
                <c:pt idx="20394">
                  <c:v>121.29</c:v>
                </c:pt>
                <c:pt idx="20395">
                  <c:v>57.78</c:v>
                </c:pt>
                <c:pt idx="20396">
                  <c:v>106.38</c:v>
                </c:pt>
                <c:pt idx="20397">
                  <c:v>66.959999999999994</c:v>
                </c:pt>
                <c:pt idx="20398">
                  <c:v>60.27</c:v>
                </c:pt>
                <c:pt idx="20399">
                  <c:v>97.95</c:v>
                </c:pt>
                <c:pt idx="20400">
                  <c:v>91.51</c:v>
                </c:pt>
                <c:pt idx="20401">
                  <c:v>108.9</c:v>
                </c:pt>
                <c:pt idx="20402">
                  <c:v>170.22</c:v>
                </c:pt>
                <c:pt idx="20403">
                  <c:v>152.09</c:v>
                </c:pt>
                <c:pt idx="20404">
                  <c:v>120.47</c:v>
                </c:pt>
                <c:pt idx="20405">
                  <c:v>93.54</c:v>
                </c:pt>
                <c:pt idx="20406">
                  <c:v>66.95</c:v>
                </c:pt>
                <c:pt idx="20407">
                  <c:v>67.19</c:v>
                </c:pt>
                <c:pt idx="20408">
                  <c:v>70.45</c:v>
                </c:pt>
                <c:pt idx="20409">
                  <c:v>111.49</c:v>
                </c:pt>
                <c:pt idx="20410">
                  <c:v>159.54</c:v>
                </c:pt>
                <c:pt idx="20411">
                  <c:v>141.01</c:v>
                </c:pt>
                <c:pt idx="20412">
                  <c:v>118.35</c:v>
                </c:pt>
                <c:pt idx="20413">
                  <c:v>105.26</c:v>
                </c:pt>
                <c:pt idx="20414">
                  <c:v>82.69</c:v>
                </c:pt>
                <c:pt idx="20415">
                  <c:v>62.23</c:v>
                </c:pt>
                <c:pt idx="20416">
                  <c:v>47.02</c:v>
                </c:pt>
                <c:pt idx="20417">
                  <c:v>41.12</c:v>
                </c:pt>
                <c:pt idx="20418">
                  <c:v>64.37</c:v>
                </c:pt>
                <c:pt idx="20419">
                  <c:v>56.11</c:v>
                </c:pt>
                <c:pt idx="20420">
                  <c:v>74.56</c:v>
                </c:pt>
                <c:pt idx="20421">
                  <c:v>79.37</c:v>
                </c:pt>
                <c:pt idx="20422">
                  <c:v>86.19</c:v>
                </c:pt>
                <c:pt idx="20423">
                  <c:v>56.67</c:v>
                </c:pt>
                <c:pt idx="20424">
                  <c:v>49.55</c:v>
                </c:pt>
                <c:pt idx="20425">
                  <c:v>44.01</c:v>
                </c:pt>
                <c:pt idx="20426">
                  <c:v>24.92</c:v>
                </c:pt>
                <c:pt idx="20427">
                  <c:v>21.1</c:v>
                </c:pt>
                <c:pt idx="20428">
                  <c:v>41.9</c:v>
                </c:pt>
                <c:pt idx="20429">
                  <c:v>48.64</c:v>
                </c:pt>
                <c:pt idx="20430">
                  <c:v>31.4</c:v>
                </c:pt>
                <c:pt idx="20431">
                  <c:v>30.95</c:v>
                </c:pt>
                <c:pt idx="20432">
                  <c:v>35.42</c:v>
                </c:pt>
                <c:pt idx="20433">
                  <c:v>34.54</c:v>
                </c:pt>
                <c:pt idx="20434">
                  <c:v>17.2</c:v>
                </c:pt>
                <c:pt idx="20435">
                  <c:v>30.53</c:v>
                </c:pt>
                <c:pt idx="20436">
                  <c:v>22.82</c:v>
                </c:pt>
                <c:pt idx="20437">
                  <c:v>20.170000000000002</c:v>
                </c:pt>
                <c:pt idx="20438">
                  <c:v>29.66</c:v>
                </c:pt>
                <c:pt idx="20439">
                  <c:v>40.07</c:v>
                </c:pt>
                <c:pt idx="20440">
                  <c:v>27.46</c:v>
                </c:pt>
                <c:pt idx="20441">
                  <c:v>27.37</c:v>
                </c:pt>
                <c:pt idx="20442">
                  <c:v>38.67</c:v>
                </c:pt>
                <c:pt idx="20443">
                  <c:v>59.39</c:v>
                </c:pt>
                <c:pt idx="20444">
                  <c:v>81.94</c:v>
                </c:pt>
                <c:pt idx="20445">
                  <c:v>84.14</c:v>
                </c:pt>
                <c:pt idx="20446">
                  <c:v>81.38</c:v>
                </c:pt>
                <c:pt idx="20447">
                  <c:v>71.7</c:v>
                </c:pt>
                <c:pt idx="20448">
                  <c:v>51.13</c:v>
                </c:pt>
                <c:pt idx="20449">
                  <c:v>50.05</c:v>
                </c:pt>
                <c:pt idx="20450">
                  <c:v>77.599999999999994</c:v>
                </c:pt>
                <c:pt idx="20451">
                  <c:v>68.290000000000006</c:v>
                </c:pt>
                <c:pt idx="20452">
                  <c:v>28.36</c:v>
                </c:pt>
                <c:pt idx="20453">
                  <c:v>25.88</c:v>
                </c:pt>
                <c:pt idx="20454">
                  <c:v>19.170000000000002</c:v>
                </c:pt>
                <c:pt idx="20455">
                  <c:v>76.2</c:v>
                </c:pt>
                <c:pt idx="20456">
                  <c:v>76.34</c:v>
                </c:pt>
                <c:pt idx="20457">
                  <c:v>81.99</c:v>
                </c:pt>
                <c:pt idx="20458">
                  <c:v>92.29</c:v>
                </c:pt>
                <c:pt idx="20459">
                  <c:v>72.38</c:v>
                </c:pt>
                <c:pt idx="20460">
                  <c:v>60.97</c:v>
                </c:pt>
                <c:pt idx="20461">
                  <c:v>52.53</c:v>
                </c:pt>
                <c:pt idx="20462">
                  <c:v>56.93</c:v>
                </c:pt>
                <c:pt idx="20463">
                  <c:v>75.67</c:v>
                </c:pt>
                <c:pt idx="20464">
                  <c:v>90.97</c:v>
                </c:pt>
                <c:pt idx="20465">
                  <c:v>83.38</c:v>
                </c:pt>
                <c:pt idx="20466">
                  <c:v>98.11</c:v>
                </c:pt>
                <c:pt idx="20467">
                  <c:v>87.28</c:v>
                </c:pt>
                <c:pt idx="20468">
                  <c:v>80.48</c:v>
                </c:pt>
                <c:pt idx="20469">
                  <c:v>59.12</c:v>
                </c:pt>
                <c:pt idx="20470">
                  <c:v>44.49</c:v>
                </c:pt>
                <c:pt idx="20471">
                  <c:v>29.25</c:v>
                </c:pt>
                <c:pt idx="20472">
                  <c:v>24.5</c:v>
                </c:pt>
                <c:pt idx="20473">
                  <c:v>34.9</c:v>
                </c:pt>
                <c:pt idx="20474">
                  <c:v>28.47</c:v>
                </c:pt>
                <c:pt idx="20475">
                  <c:v>12.87</c:v>
                </c:pt>
                <c:pt idx="20476">
                  <c:v>17.23</c:v>
                </c:pt>
                <c:pt idx="20477">
                  <c:v>29.47</c:v>
                </c:pt>
                <c:pt idx="20478">
                  <c:v>17.59</c:v>
                </c:pt>
                <c:pt idx="20479">
                  <c:v>11.11</c:v>
                </c:pt>
                <c:pt idx="20480">
                  <c:v>20.11</c:v>
                </c:pt>
                <c:pt idx="20481">
                  <c:v>13.05</c:v>
                </c:pt>
                <c:pt idx="20482">
                  <c:v>14.85</c:v>
                </c:pt>
                <c:pt idx="20483">
                  <c:v>13.5</c:v>
                </c:pt>
                <c:pt idx="20484">
                  <c:v>15.3</c:v>
                </c:pt>
                <c:pt idx="20485">
                  <c:v>16.34</c:v>
                </c:pt>
                <c:pt idx="20486">
                  <c:v>12.58</c:v>
                </c:pt>
                <c:pt idx="20487">
                  <c:v>8.5299999999999994</c:v>
                </c:pt>
                <c:pt idx="20488">
                  <c:v>25.12</c:v>
                </c:pt>
                <c:pt idx="20489">
                  <c:v>26.88</c:v>
                </c:pt>
                <c:pt idx="20490">
                  <c:v>27.19</c:v>
                </c:pt>
                <c:pt idx="20491">
                  <c:v>20.12</c:v>
                </c:pt>
                <c:pt idx="20492">
                  <c:v>19.47</c:v>
                </c:pt>
                <c:pt idx="20493">
                  <c:v>27.52</c:v>
                </c:pt>
                <c:pt idx="20494">
                  <c:v>30.56</c:v>
                </c:pt>
                <c:pt idx="20495">
                  <c:v>26.09</c:v>
                </c:pt>
                <c:pt idx="20496">
                  <c:v>52.45</c:v>
                </c:pt>
                <c:pt idx="20497">
                  <c:v>91.34</c:v>
                </c:pt>
                <c:pt idx="20498">
                  <c:v>79.52</c:v>
                </c:pt>
                <c:pt idx="20499">
                  <c:v>73.650000000000006</c:v>
                </c:pt>
                <c:pt idx="20500">
                  <c:v>53.33</c:v>
                </c:pt>
                <c:pt idx="20501">
                  <c:v>68.83</c:v>
                </c:pt>
                <c:pt idx="20502">
                  <c:v>98.92</c:v>
                </c:pt>
                <c:pt idx="20503">
                  <c:v>80.69</c:v>
                </c:pt>
                <c:pt idx="20504">
                  <c:v>67.14</c:v>
                </c:pt>
                <c:pt idx="20505">
                  <c:v>48.62</c:v>
                </c:pt>
                <c:pt idx="20506">
                  <c:v>40.01</c:v>
                </c:pt>
                <c:pt idx="20507">
                  <c:v>35.39</c:v>
                </c:pt>
                <c:pt idx="20508">
                  <c:v>33.53</c:v>
                </c:pt>
                <c:pt idx="20509">
                  <c:v>38.700000000000003</c:v>
                </c:pt>
                <c:pt idx="20510">
                  <c:v>26.34</c:v>
                </c:pt>
                <c:pt idx="20511">
                  <c:v>26.39</c:v>
                </c:pt>
                <c:pt idx="20512">
                  <c:v>18.78</c:v>
                </c:pt>
                <c:pt idx="20513">
                  <c:v>9.4700000000000006</c:v>
                </c:pt>
                <c:pt idx="20514">
                  <c:v>11.22</c:v>
                </c:pt>
                <c:pt idx="20515">
                  <c:v>12.08</c:v>
                </c:pt>
                <c:pt idx="20516">
                  <c:v>11.41</c:v>
                </c:pt>
                <c:pt idx="20517">
                  <c:v>13.11</c:v>
                </c:pt>
                <c:pt idx="20518">
                  <c:v>24.59</c:v>
                </c:pt>
                <c:pt idx="20519">
                  <c:v>17.600000000000001</c:v>
                </c:pt>
                <c:pt idx="20520">
                  <c:v>16.190000000000001</c:v>
                </c:pt>
                <c:pt idx="20521">
                  <c:v>24.67</c:v>
                </c:pt>
                <c:pt idx="20522">
                  <c:v>30.81</c:v>
                </c:pt>
                <c:pt idx="20523">
                  <c:v>35.700000000000003</c:v>
                </c:pt>
                <c:pt idx="20524">
                  <c:v>22.37</c:v>
                </c:pt>
                <c:pt idx="20525">
                  <c:v>23.19</c:v>
                </c:pt>
                <c:pt idx="20526">
                  <c:v>44.4</c:v>
                </c:pt>
                <c:pt idx="20527">
                  <c:v>37.93</c:v>
                </c:pt>
                <c:pt idx="20528">
                  <c:v>44.64</c:v>
                </c:pt>
                <c:pt idx="20529">
                  <c:v>28.36</c:v>
                </c:pt>
                <c:pt idx="20530">
                  <c:v>30.64</c:v>
                </c:pt>
                <c:pt idx="20531">
                  <c:v>36.159999999999997</c:v>
                </c:pt>
                <c:pt idx="20532">
                  <c:v>31.94</c:v>
                </c:pt>
                <c:pt idx="20533">
                  <c:v>31.56</c:v>
                </c:pt>
                <c:pt idx="20534">
                  <c:v>33.15</c:v>
                </c:pt>
                <c:pt idx="20535">
                  <c:v>34.72</c:v>
                </c:pt>
                <c:pt idx="20536">
                  <c:v>33.130000000000003</c:v>
                </c:pt>
                <c:pt idx="20537">
                  <c:v>32.65</c:v>
                </c:pt>
                <c:pt idx="20538">
                  <c:v>35.07</c:v>
                </c:pt>
                <c:pt idx="20539">
                  <c:v>33.56</c:v>
                </c:pt>
                <c:pt idx="20540">
                  <c:v>28.06</c:v>
                </c:pt>
                <c:pt idx="20541">
                  <c:v>42.12</c:v>
                </c:pt>
                <c:pt idx="20542">
                  <c:v>41.29</c:v>
                </c:pt>
                <c:pt idx="20543">
                  <c:v>25.39</c:v>
                </c:pt>
                <c:pt idx="20544">
                  <c:v>31.7</c:v>
                </c:pt>
                <c:pt idx="20545">
                  <c:v>11.57</c:v>
                </c:pt>
                <c:pt idx="20546">
                  <c:v>199.74</c:v>
                </c:pt>
                <c:pt idx="20547">
                  <c:v>144.94999999999999</c:v>
                </c:pt>
                <c:pt idx="20548">
                  <c:v>0</c:v>
                </c:pt>
                <c:pt idx="20549">
                  <c:v>0</c:v>
                </c:pt>
                <c:pt idx="20550">
                  <c:v>0</c:v>
                </c:pt>
                <c:pt idx="20551">
                  <c:v>0</c:v>
                </c:pt>
                <c:pt idx="20552">
                  <c:v>0</c:v>
                </c:pt>
                <c:pt idx="20553">
                  <c:v>20.6</c:v>
                </c:pt>
                <c:pt idx="20554">
                  <c:v>16.62</c:v>
                </c:pt>
                <c:pt idx="20555">
                  <c:v>23.21</c:v>
                </c:pt>
                <c:pt idx="20556">
                  <c:v>15.31</c:v>
                </c:pt>
                <c:pt idx="20557">
                  <c:v>22.23</c:v>
                </c:pt>
                <c:pt idx="20558">
                  <c:v>23.56</c:v>
                </c:pt>
                <c:pt idx="20559">
                  <c:v>26.27</c:v>
                </c:pt>
                <c:pt idx="20560">
                  <c:v>116.54</c:v>
                </c:pt>
                <c:pt idx="20561">
                  <c:v>116.86</c:v>
                </c:pt>
                <c:pt idx="20562">
                  <c:v>193.63</c:v>
                </c:pt>
                <c:pt idx="20563">
                  <c:v>371.12</c:v>
                </c:pt>
                <c:pt idx="20564">
                  <c:v>50.96</c:v>
                </c:pt>
                <c:pt idx="20565">
                  <c:v>25.12</c:v>
                </c:pt>
                <c:pt idx="20566">
                  <c:v>18.690000000000001</c:v>
                </c:pt>
                <c:pt idx="20567">
                  <c:v>29.48</c:v>
                </c:pt>
                <c:pt idx="20568">
                  <c:v>30.69</c:v>
                </c:pt>
                <c:pt idx="20569">
                  <c:v>32.479999999999997</c:v>
                </c:pt>
                <c:pt idx="20570">
                  <c:v>22.78</c:v>
                </c:pt>
                <c:pt idx="20571">
                  <c:v>28.15</c:v>
                </c:pt>
                <c:pt idx="20572">
                  <c:v>22.39</c:v>
                </c:pt>
                <c:pt idx="20573">
                  <c:v>35.69</c:v>
                </c:pt>
                <c:pt idx="20574">
                  <c:v>24.15</c:v>
                </c:pt>
                <c:pt idx="20575">
                  <c:v>22.1</c:v>
                </c:pt>
                <c:pt idx="20576">
                  <c:v>20.32</c:v>
                </c:pt>
                <c:pt idx="20577">
                  <c:v>21.64</c:v>
                </c:pt>
                <c:pt idx="20578">
                  <c:v>22.29</c:v>
                </c:pt>
                <c:pt idx="20579">
                  <c:v>30.02</c:v>
                </c:pt>
                <c:pt idx="20580">
                  <c:v>23.75</c:v>
                </c:pt>
                <c:pt idx="20581">
                  <c:v>36.97</c:v>
                </c:pt>
                <c:pt idx="20582">
                  <c:v>54.03</c:v>
                </c:pt>
                <c:pt idx="20583">
                  <c:v>35.840000000000003</c:v>
                </c:pt>
                <c:pt idx="20584">
                  <c:v>40.21</c:v>
                </c:pt>
                <c:pt idx="20585">
                  <c:v>92.73</c:v>
                </c:pt>
                <c:pt idx="20586">
                  <c:v>175.18</c:v>
                </c:pt>
                <c:pt idx="20587">
                  <c:v>118.3</c:v>
                </c:pt>
                <c:pt idx="20588">
                  <c:v>100.75</c:v>
                </c:pt>
                <c:pt idx="20589">
                  <c:v>89.35</c:v>
                </c:pt>
                <c:pt idx="20590">
                  <c:v>67.06</c:v>
                </c:pt>
                <c:pt idx="20591">
                  <c:v>82.42</c:v>
                </c:pt>
                <c:pt idx="20592">
                  <c:v>163.29</c:v>
                </c:pt>
                <c:pt idx="20593">
                  <c:v>87.62</c:v>
                </c:pt>
                <c:pt idx="20594">
                  <c:v>97.17</c:v>
                </c:pt>
                <c:pt idx="20595">
                  <c:v>101.72</c:v>
                </c:pt>
                <c:pt idx="20596">
                  <c:v>73.760000000000005</c:v>
                </c:pt>
                <c:pt idx="20597">
                  <c:v>60.26</c:v>
                </c:pt>
                <c:pt idx="20598">
                  <c:v>57.55</c:v>
                </c:pt>
                <c:pt idx="20599">
                  <c:v>65.22</c:v>
                </c:pt>
                <c:pt idx="20600">
                  <c:v>122.78</c:v>
                </c:pt>
                <c:pt idx="20601">
                  <c:v>116.77</c:v>
                </c:pt>
                <c:pt idx="20602">
                  <c:v>187.42</c:v>
                </c:pt>
                <c:pt idx="20603">
                  <c:v>124.7</c:v>
                </c:pt>
                <c:pt idx="20604">
                  <c:v>126.74</c:v>
                </c:pt>
                <c:pt idx="20605">
                  <c:v>99.81</c:v>
                </c:pt>
                <c:pt idx="20606">
                  <c:v>112.67</c:v>
                </c:pt>
                <c:pt idx="20607">
                  <c:v>156.09</c:v>
                </c:pt>
                <c:pt idx="20608">
                  <c:v>168.88</c:v>
                </c:pt>
                <c:pt idx="20609">
                  <c:v>102.02</c:v>
                </c:pt>
                <c:pt idx="20610">
                  <c:v>132.69</c:v>
                </c:pt>
                <c:pt idx="20611">
                  <c:v>117.18</c:v>
                </c:pt>
                <c:pt idx="20612">
                  <c:v>108.49</c:v>
                </c:pt>
                <c:pt idx="20613">
                  <c:v>156.47</c:v>
                </c:pt>
                <c:pt idx="20614">
                  <c:v>153.61000000000001</c:v>
                </c:pt>
                <c:pt idx="20615">
                  <c:v>166.17</c:v>
                </c:pt>
                <c:pt idx="20616">
                  <c:v>145.76</c:v>
                </c:pt>
                <c:pt idx="20617">
                  <c:v>147.54</c:v>
                </c:pt>
                <c:pt idx="20618">
                  <c:v>170.35</c:v>
                </c:pt>
                <c:pt idx="20619">
                  <c:v>177.84</c:v>
                </c:pt>
                <c:pt idx="20620">
                  <c:v>183.59</c:v>
                </c:pt>
                <c:pt idx="20621">
                  <c:v>174.26</c:v>
                </c:pt>
                <c:pt idx="20622">
                  <c:v>162.44</c:v>
                </c:pt>
                <c:pt idx="20623">
                  <c:v>182.23</c:v>
                </c:pt>
                <c:pt idx="20624">
                  <c:v>193.15</c:v>
                </c:pt>
                <c:pt idx="20625">
                  <c:v>170.76</c:v>
                </c:pt>
                <c:pt idx="20626">
                  <c:v>191.68</c:v>
                </c:pt>
                <c:pt idx="20627">
                  <c:v>191.75</c:v>
                </c:pt>
                <c:pt idx="20628">
                  <c:v>120.64</c:v>
                </c:pt>
                <c:pt idx="20629">
                  <c:v>64.45</c:v>
                </c:pt>
                <c:pt idx="20630">
                  <c:v>56.53</c:v>
                </c:pt>
                <c:pt idx="20631">
                  <c:v>59.97</c:v>
                </c:pt>
                <c:pt idx="20632">
                  <c:v>55.01</c:v>
                </c:pt>
                <c:pt idx="20633">
                  <c:v>52.75</c:v>
                </c:pt>
                <c:pt idx="20634">
                  <c:v>41.69</c:v>
                </c:pt>
                <c:pt idx="20635">
                  <c:v>56.23</c:v>
                </c:pt>
                <c:pt idx="20636">
                  <c:v>76.77</c:v>
                </c:pt>
                <c:pt idx="20637">
                  <c:v>47.88</c:v>
                </c:pt>
                <c:pt idx="20638">
                  <c:v>340.4</c:v>
                </c:pt>
                <c:pt idx="20639">
                  <c:v>353.23</c:v>
                </c:pt>
                <c:pt idx="20640">
                  <c:v>449.62</c:v>
                </c:pt>
                <c:pt idx="20641">
                  <c:v>404.16</c:v>
                </c:pt>
                <c:pt idx="20642">
                  <c:v>428.24</c:v>
                </c:pt>
                <c:pt idx="20643">
                  <c:v>360.77</c:v>
                </c:pt>
                <c:pt idx="20644">
                  <c:v>375.42</c:v>
                </c:pt>
                <c:pt idx="20645">
                  <c:v>308.27</c:v>
                </c:pt>
                <c:pt idx="20646">
                  <c:v>360.64</c:v>
                </c:pt>
                <c:pt idx="20647">
                  <c:v>357.11</c:v>
                </c:pt>
                <c:pt idx="20648">
                  <c:v>331.58</c:v>
                </c:pt>
                <c:pt idx="20649">
                  <c:v>306.44</c:v>
                </c:pt>
                <c:pt idx="20650">
                  <c:v>333.87</c:v>
                </c:pt>
                <c:pt idx="20651">
                  <c:v>264.06</c:v>
                </c:pt>
                <c:pt idx="20652">
                  <c:v>286.13</c:v>
                </c:pt>
                <c:pt idx="20653">
                  <c:v>252.93</c:v>
                </c:pt>
                <c:pt idx="20654">
                  <c:v>291.89</c:v>
                </c:pt>
                <c:pt idx="20655">
                  <c:v>355.89</c:v>
                </c:pt>
                <c:pt idx="20656">
                  <c:v>305.37</c:v>
                </c:pt>
                <c:pt idx="20657">
                  <c:v>200.34</c:v>
                </c:pt>
                <c:pt idx="20658">
                  <c:v>166.83</c:v>
                </c:pt>
                <c:pt idx="20659">
                  <c:v>176.68</c:v>
                </c:pt>
                <c:pt idx="20660">
                  <c:v>200.85</c:v>
                </c:pt>
                <c:pt idx="20661">
                  <c:v>476.97</c:v>
                </c:pt>
                <c:pt idx="20662">
                  <c:v>268.24</c:v>
                </c:pt>
                <c:pt idx="20663">
                  <c:v>266.67</c:v>
                </c:pt>
                <c:pt idx="20664">
                  <c:v>247.12</c:v>
                </c:pt>
                <c:pt idx="20665">
                  <c:v>250.41</c:v>
                </c:pt>
                <c:pt idx="20666">
                  <c:v>172.54</c:v>
                </c:pt>
                <c:pt idx="20667">
                  <c:v>167.25</c:v>
                </c:pt>
                <c:pt idx="20668">
                  <c:v>175.51</c:v>
                </c:pt>
                <c:pt idx="20669">
                  <c:v>187.79</c:v>
                </c:pt>
                <c:pt idx="20670">
                  <c:v>170.38</c:v>
                </c:pt>
                <c:pt idx="20671">
                  <c:v>148.83000000000001</c:v>
                </c:pt>
                <c:pt idx="20672">
                  <c:v>149.43</c:v>
                </c:pt>
                <c:pt idx="20673">
                  <c:v>149.16</c:v>
                </c:pt>
                <c:pt idx="20674">
                  <c:v>175.26</c:v>
                </c:pt>
                <c:pt idx="20675">
                  <c:v>227.26</c:v>
                </c:pt>
                <c:pt idx="20676">
                  <c:v>119.11</c:v>
                </c:pt>
                <c:pt idx="20677">
                  <c:v>154.65</c:v>
                </c:pt>
                <c:pt idx="20678">
                  <c:v>161.77000000000001</c:v>
                </c:pt>
                <c:pt idx="20679">
                  <c:v>85.35</c:v>
                </c:pt>
                <c:pt idx="20680">
                  <c:v>104.98</c:v>
                </c:pt>
                <c:pt idx="20681">
                  <c:v>112.77</c:v>
                </c:pt>
                <c:pt idx="20682">
                  <c:v>121.22</c:v>
                </c:pt>
                <c:pt idx="20683">
                  <c:v>172.53</c:v>
                </c:pt>
                <c:pt idx="20684">
                  <c:v>174.36</c:v>
                </c:pt>
                <c:pt idx="20685">
                  <c:v>405.2</c:v>
                </c:pt>
                <c:pt idx="20686">
                  <c:v>628.32000000000005</c:v>
                </c:pt>
                <c:pt idx="20687">
                  <c:v>495.81</c:v>
                </c:pt>
                <c:pt idx="20688">
                  <c:v>604.55999999999995</c:v>
                </c:pt>
                <c:pt idx="20689">
                  <c:v>603.71</c:v>
                </c:pt>
                <c:pt idx="20690">
                  <c:v>359.53</c:v>
                </c:pt>
                <c:pt idx="20691">
                  <c:v>260.26</c:v>
                </c:pt>
                <c:pt idx="20692">
                  <c:v>287.12</c:v>
                </c:pt>
                <c:pt idx="20693">
                  <c:v>235.69</c:v>
                </c:pt>
                <c:pt idx="20694">
                  <c:v>216.28</c:v>
                </c:pt>
                <c:pt idx="20695">
                  <c:v>251.56</c:v>
                </c:pt>
                <c:pt idx="20696">
                  <c:v>407.54</c:v>
                </c:pt>
                <c:pt idx="20697">
                  <c:v>290.23</c:v>
                </c:pt>
                <c:pt idx="20698">
                  <c:v>242.88</c:v>
                </c:pt>
                <c:pt idx="20699">
                  <c:v>333.57</c:v>
                </c:pt>
                <c:pt idx="20700">
                  <c:v>253.9</c:v>
                </c:pt>
                <c:pt idx="20701">
                  <c:v>253.77</c:v>
                </c:pt>
                <c:pt idx="20702">
                  <c:v>244.11</c:v>
                </c:pt>
                <c:pt idx="20703">
                  <c:v>182.1</c:v>
                </c:pt>
                <c:pt idx="20704">
                  <c:v>284.23</c:v>
                </c:pt>
                <c:pt idx="20705">
                  <c:v>194.14</c:v>
                </c:pt>
                <c:pt idx="20706">
                  <c:v>168.42</c:v>
                </c:pt>
                <c:pt idx="20707">
                  <c:v>191.88</c:v>
                </c:pt>
                <c:pt idx="20708">
                  <c:v>141.56</c:v>
                </c:pt>
                <c:pt idx="20709">
                  <c:v>176.51</c:v>
                </c:pt>
                <c:pt idx="20710">
                  <c:v>232.17</c:v>
                </c:pt>
                <c:pt idx="20711">
                  <c:v>244.96</c:v>
                </c:pt>
                <c:pt idx="20712">
                  <c:v>307.17</c:v>
                </c:pt>
                <c:pt idx="20713">
                  <c:v>333.02</c:v>
                </c:pt>
                <c:pt idx="20714">
                  <c:v>278.07</c:v>
                </c:pt>
                <c:pt idx="20715">
                  <c:v>108.34</c:v>
                </c:pt>
                <c:pt idx="20716">
                  <c:v>193</c:v>
                </c:pt>
                <c:pt idx="20717">
                  <c:v>172.82</c:v>
                </c:pt>
                <c:pt idx="20718">
                  <c:v>166.36</c:v>
                </c:pt>
                <c:pt idx="20719">
                  <c:v>143.49</c:v>
                </c:pt>
                <c:pt idx="20720">
                  <c:v>212.86</c:v>
                </c:pt>
                <c:pt idx="20721">
                  <c:v>279.42</c:v>
                </c:pt>
                <c:pt idx="20722">
                  <c:v>201.88</c:v>
                </c:pt>
                <c:pt idx="20723">
                  <c:v>256.70999999999998</c:v>
                </c:pt>
                <c:pt idx="20724">
                  <c:v>382.41</c:v>
                </c:pt>
                <c:pt idx="20725">
                  <c:v>348.82</c:v>
                </c:pt>
                <c:pt idx="20726">
                  <c:v>271.16000000000003</c:v>
                </c:pt>
                <c:pt idx="20727">
                  <c:v>129.41</c:v>
                </c:pt>
                <c:pt idx="20728">
                  <c:v>295.27999999999997</c:v>
                </c:pt>
                <c:pt idx="20729">
                  <c:v>291.42</c:v>
                </c:pt>
                <c:pt idx="20730">
                  <c:v>307.88</c:v>
                </c:pt>
                <c:pt idx="20731">
                  <c:v>293.54000000000002</c:v>
                </c:pt>
                <c:pt idx="20732">
                  <c:v>294.68</c:v>
                </c:pt>
                <c:pt idx="20733">
                  <c:v>283.58</c:v>
                </c:pt>
                <c:pt idx="20734">
                  <c:v>297.47000000000003</c:v>
                </c:pt>
                <c:pt idx="20735">
                  <c:v>318.33999999999997</c:v>
                </c:pt>
                <c:pt idx="20736">
                  <c:v>317.01</c:v>
                </c:pt>
                <c:pt idx="20737">
                  <c:v>308.33</c:v>
                </c:pt>
                <c:pt idx="20738">
                  <c:v>274.42</c:v>
                </c:pt>
                <c:pt idx="20739">
                  <c:v>216.52</c:v>
                </c:pt>
                <c:pt idx="20740">
                  <c:v>249.9</c:v>
                </c:pt>
                <c:pt idx="20741">
                  <c:v>268.14</c:v>
                </c:pt>
                <c:pt idx="20742">
                  <c:v>275.62</c:v>
                </c:pt>
                <c:pt idx="20743">
                  <c:v>298.29000000000002</c:v>
                </c:pt>
                <c:pt idx="20744">
                  <c:v>284.98</c:v>
                </c:pt>
                <c:pt idx="20745">
                  <c:v>253.74</c:v>
                </c:pt>
                <c:pt idx="20746">
                  <c:v>240.76</c:v>
                </c:pt>
                <c:pt idx="20747">
                  <c:v>213.35</c:v>
                </c:pt>
                <c:pt idx="20748">
                  <c:v>273.08</c:v>
                </c:pt>
                <c:pt idx="20749">
                  <c:v>313.95999999999998</c:v>
                </c:pt>
                <c:pt idx="20750">
                  <c:v>346.64</c:v>
                </c:pt>
                <c:pt idx="20751">
                  <c:v>233.39</c:v>
                </c:pt>
                <c:pt idx="20752">
                  <c:v>220.91</c:v>
                </c:pt>
                <c:pt idx="20753">
                  <c:v>202.21</c:v>
                </c:pt>
                <c:pt idx="20754">
                  <c:v>157.28</c:v>
                </c:pt>
                <c:pt idx="20755">
                  <c:v>220.23</c:v>
                </c:pt>
                <c:pt idx="20756">
                  <c:v>126.56</c:v>
                </c:pt>
                <c:pt idx="20757">
                  <c:v>204.15</c:v>
                </c:pt>
                <c:pt idx="20758">
                  <c:v>154.55000000000001</c:v>
                </c:pt>
                <c:pt idx="20759">
                  <c:v>214.51</c:v>
                </c:pt>
                <c:pt idx="20760">
                  <c:v>351.75</c:v>
                </c:pt>
                <c:pt idx="20761">
                  <c:v>190.31</c:v>
                </c:pt>
                <c:pt idx="20762">
                  <c:v>316.07</c:v>
                </c:pt>
                <c:pt idx="20763">
                  <c:v>461.24</c:v>
                </c:pt>
                <c:pt idx="20764">
                  <c:v>258.68</c:v>
                </c:pt>
                <c:pt idx="20765">
                  <c:v>277.99</c:v>
                </c:pt>
                <c:pt idx="20766">
                  <c:v>199.01</c:v>
                </c:pt>
                <c:pt idx="20767">
                  <c:v>221.58</c:v>
                </c:pt>
                <c:pt idx="20768">
                  <c:v>266.06</c:v>
                </c:pt>
                <c:pt idx="20769">
                  <c:v>362.26</c:v>
                </c:pt>
                <c:pt idx="20770">
                  <c:v>296.41000000000003</c:v>
                </c:pt>
                <c:pt idx="20771">
                  <c:v>176.96</c:v>
                </c:pt>
                <c:pt idx="20772">
                  <c:v>227.35</c:v>
                </c:pt>
                <c:pt idx="20773">
                  <c:v>183.82</c:v>
                </c:pt>
                <c:pt idx="20774">
                  <c:v>177.69</c:v>
                </c:pt>
                <c:pt idx="20775">
                  <c:v>134.4</c:v>
                </c:pt>
                <c:pt idx="20776">
                  <c:v>155.41999999999999</c:v>
                </c:pt>
                <c:pt idx="20777">
                  <c:v>174.39</c:v>
                </c:pt>
                <c:pt idx="20778">
                  <c:v>130.13999999999999</c:v>
                </c:pt>
                <c:pt idx="20779">
                  <c:v>128.79</c:v>
                </c:pt>
                <c:pt idx="20780">
                  <c:v>159.15</c:v>
                </c:pt>
                <c:pt idx="20781">
                  <c:v>150.27000000000001</c:v>
                </c:pt>
                <c:pt idx="20782">
                  <c:v>96.21</c:v>
                </c:pt>
                <c:pt idx="20783">
                  <c:v>101.75</c:v>
                </c:pt>
                <c:pt idx="20784">
                  <c:v>102.75</c:v>
                </c:pt>
                <c:pt idx="20785">
                  <c:v>66.89</c:v>
                </c:pt>
                <c:pt idx="20786">
                  <c:v>56.44</c:v>
                </c:pt>
                <c:pt idx="20787">
                  <c:v>54.67</c:v>
                </c:pt>
                <c:pt idx="20788">
                  <c:v>88.32</c:v>
                </c:pt>
                <c:pt idx="20789">
                  <c:v>95.41</c:v>
                </c:pt>
                <c:pt idx="20790">
                  <c:v>120.58</c:v>
                </c:pt>
                <c:pt idx="20791">
                  <c:v>121.75</c:v>
                </c:pt>
                <c:pt idx="20792">
                  <c:v>101.68</c:v>
                </c:pt>
                <c:pt idx="20793">
                  <c:v>100.12</c:v>
                </c:pt>
                <c:pt idx="20794">
                  <c:v>113.25</c:v>
                </c:pt>
                <c:pt idx="20795">
                  <c:v>96.62</c:v>
                </c:pt>
                <c:pt idx="20796">
                  <c:v>145.58000000000001</c:v>
                </c:pt>
                <c:pt idx="20797">
                  <c:v>175.63</c:v>
                </c:pt>
                <c:pt idx="20798">
                  <c:v>59.95</c:v>
                </c:pt>
                <c:pt idx="20799">
                  <c:v>116.14</c:v>
                </c:pt>
                <c:pt idx="20800">
                  <c:v>109.71</c:v>
                </c:pt>
                <c:pt idx="20801">
                  <c:v>93.82</c:v>
                </c:pt>
                <c:pt idx="20802">
                  <c:v>106.32</c:v>
                </c:pt>
                <c:pt idx="20803">
                  <c:v>64.2</c:v>
                </c:pt>
                <c:pt idx="20804">
                  <c:v>75.31</c:v>
                </c:pt>
                <c:pt idx="20805">
                  <c:v>78.84</c:v>
                </c:pt>
                <c:pt idx="20806">
                  <c:v>116.38</c:v>
                </c:pt>
                <c:pt idx="20807">
                  <c:v>69.89</c:v>
                </c:pt>
                <c:pt idx="20808">
                  <c:v>54.56</c:v>
                </c:pt>
                <c:pt idx="20809">
                  <c:v>63.92</c:v>
                </c:pt>
                <c:pt idx="20810">
                  <c:v>58.07</c:v>
                </c:pt>
                <c:pt idx="20811">
                  <c:v>78.2</c:v>
                </c:pt>
                <c:pt idx="20812">
                  <c:v>87.18</c:v>
                </c:pt>
                <c:pt idx="20813">
                  <c:v>75.650000000000006</c:v>
                </c:pt>
                <c:pt idx="20814">
                  <c:v>95.84</c:v>
                </c:pt>
                <c:pt idx="20815">
                  <c:v>121.84</c:v>
                </c:pt>
                <c:pt idx="20816">
                  <c:v>120.92</c:v>
                </c:pt>
                <c:pt idx="20817">
                  <c:v>116.68</c:v>
                </c:pt>
                <c:pt idx="20818">
                  <c:v>116.17</c:v>
                </c:pt>
                <c:pt idx="20819">
                  <c:v>114.04</c:v>
                </c:pt>
                <c:pt idx="20820">
                  <c:v>84.77</c:v>
                </c:pt>
                <c:pt idx="20821">
                  <c:v>94.48</c:v>
                </c:pt>
                <c:pt idx="20822">
                  <c:v>93.84</c:v>
                </c:pt>
                <c:pt idx="20823">
                  <c:v>89.78</c:v>
                </c:pt>
                <c:pt idx="20824">
                  <c:v>97.37</c:v>
                </c:pt>
                <c:pt idx="20825">
                  <c:v>144.11000000000001</c:v>
                </c:pt>
                <c:pt idx="20826">
                  <c:v>109.62</c:v>
                </c:pt>
                <c:pt idx="20827">
                  <c:v>113.88</c:v>
                </c:pt>
                <c:pt idx="20828">
                  <c:v>147.97</c:v>
                </c:pt>
                <c:pt idx="20829">
                  <c:v>156.85</c:v>
                </c:pt>
                <c:pt idx="20830">
                  <c:v>171.62</c:v>
                </c:pt>
                <c:pt idx="20831">
                  <c:v>159.16</c:v>
                </c:pt>
                <c:pt idx="20832">
                  <c:v>196.88</c:v>
                </c:pt>
                <c:pt idx="20833">
                  <c:v>217.69</c:v>
                </c:pt>
                <c:pt idx="20834">
                  <c:v>219.08</c:v>
                </c:pt>
                <c:pt idx="20835">
                  <c:v>208.8</c:v>
                </c:pt>
                <c:pt idx="20836">
                  <c:v>267.94</c:v>
                </c:pt>
                <c:pt idx="20837">
                  <c:v>170.81</c:v>
                </c:pt>
                <c:pt idx="20838">
                  <c:v>95.81</c:v>
                </c:pt>
                <c:pt idx="20839">
                  <c:v>89.74</c:v>
                </c:pt>
                <c:pt idx="20840">
                  <c:v>92.55</c:v>
                </c:pt>
                <c:pt idx="20841">
                  <c:v>101.19</c:v>
                </c:pt>
                <c:pt idx="20842">
                  <c:v>122.56</c:v>
                </c:pt>
                <c:pt idx="20843">
                  <c:v>97.27</c:v>
                </c:pt>
                <c:pt idx="20844">
                  <c:v>144</c:v>
                </c:pt>
                <c:pt idx="20845">
                  <c:v>117.52</c:v>
                </c:pt>
                <c:pt idx="20846">
                  <c:v>81.96</c:v>
                </c:pt>
                <c:pt idx="20847">
                  <c:v>93.72</c:v>
                </c:pt>
                <c:pt idx="20848">
                  <c:v>109.05</c:v>
                </c:pt>
                <c:pt idx="20849">
                  <c:v>107.85</c:v>
                </c:pt>
                <c:pt idx="20850">
                  <c:v>100.26</c:v>
                </c:pt>
                <c:pt idx="20851">
                  <c:v>94.61</c:v>
                </c:pt>
                <c:pt idx="20852">
                  <c:v>80.819999999999993</c:v>
                </c:pt>
                <c:pt idx="20853">
                  <c:v>119.38</c:v>
                </c:pt>
                <c:pt idx="20854">
                  <c:v>127.8</c:v>
                </c:pt>
                <c:pt idx="20855">
                  <c:v>143.11000000000001</c:v>
                </c:pt>
                <c:pt idx="20856">
                  <c:v>160</c:v>
                </c:pt>
                <c:pt idx="20857">
                  <c:v>140.99</c:v>
                </c:pt>
                <c:pt idx="20858">
                  <c:v>143.62</c:v>
                </c:pt>
                <c:pt idx="20859">
                  <c:v>138.37</c:v>
                </c:pt>
                <c:pt idx="20860">
                  <c:v>125.34</c:v>
                </c:pt>
                <c:pt idx="20861">
                  <c:v>116.52</c:v>
                </c:pt>
                <c:pt idx="20862">
                  <c:v>87.05</c:v>
                </c:pt>
                <c:pt idx="20863">
                  <c:v>85.94</c:v>
                </c:pt>
                <c:pt idx="20864">
                  <c:v>91.65</c:v>
                </c:pt>
                <c:pt idx="20865">
                  <c:v>105.64</c:v>
                </c:pt>
                <c:pt idx="20866">
                  <c:v>90.25</c:v>
                </c:pt>
                <c:pt idx="20867">
                  <c:v>70.41</c:v>
                </c:pt>
                <c:pt idx="20868">
                  <c:v>180.47</c:v>
                </c:pt>
                <c:pt idx="20869">
                  <c:v>168.53</c:v>
                </c:pt>
                <c:pt idx="20870">
                  <c:v>170.63</c:v>
                </c:pt>
                <c:pt idx="20871">
                  <c:v>194.12</c:v>
                </c:pt>
                <c:pt idx="20872">
                  <c:v>317.27999999999997</c:v>
                </c:pt>
                <c:pt idx="20873">
                  <c:v>314.75</c:v>
                </c:pt>
                <c:pt idx="20874">
                  <c:v>509.11</c:v>
                </c:pt>
                <c:pt idx="20875">
                  <c:v>483.08</c:v>
                </c:pt>
                <c:pt idx="20876">
                  <c:v>415.55</c:v>
                </c:pt>
                <c:pt idx="20877">
                  <c:v>596.57000000000005</c:v>
                </c:pt>
                <c:pt idx="20878">
                  <c:v>486.32</c:v>
                </c:pt>
                <c:pt idx="20879">
                  <c:v>541.77</c:v>
                </c:pt>
                <c:pt idx="20880">
                  <c:v>401.45</c:v>
                </c:pt>
                <c:pt idx="20881">
                  <c:v>419.43</c:v>
                </c:pt>
                <c:pt idx="20882">
                  <c:v>345.53</c:v>
                </c:pt>
                <c:pt idx="20883">
                  <c:v>417.2</c:v>
                </c:pt>
                <c:pt idx="20884">
                  <c:v>309.25</c:v>
                </c:pt>
                <c:pt idx="20885">
                  <c:v>104.54</c:v>
                </c:pt>
                <c:pt idx="20886">
                  <c:v>150.28</c:v>
                </c:pt>
                <c:pt idx="20887">
                  <c:v>173.11</c:v>
                </c:pt>
                <c:pt idx="20888">
                  <c:v>15.39</c:v>
                </c:pt>
                <c:pt idx="20889">
                  <c:v>32.119999999999997</c:v>
                </c:pt>
                <c:pt idx="20890">
                  <c:v>42.95</c:v>
                </c:pt>
                <c:pt idx="20891">
                  <c:v>75.47</c:v>
                </c:pt>
                <c:pt idx="20892">
                  <c:v>73.53</c:v>
                </c:pt>
                <c:pt idx="20893">
                  <c:v>56.63</c:v>
                </c:pt>
                <c:pt idx="20894">
                  <c:v>52.22</c:v>
                </c:pt>
                <c:pt idx="20895">
                  <c:v>107.46</c:v>
                </c:pt>
                <c:pt idx="20896">
                  <c:v>180.17</c:v>
                </c:pt>
                <c:pt idx="20897">
                  <c:v>236.08</c:v>
                </c:pt>
                <c:pt idx="20898">
                  <c:v>163.51</c:v>
                </c:pt>
                <c:pt idx="20899">
                  <c:v>73.89</c:v>
                </c:pt>
                <c:pt idx="20900">
                  <c:v>72.98</c:v>
                </c:pt>
                <c:pt idx="20901">
                  <c:v>77.22</c:v>
                </c:pt>
                <c:pt idx="20902">
                  <c:v>80.430000000000007</c:v>
                </c:pt>
                <c:pt idx="20903">
                  <c:v>69.510000000000005</c:v>
                </c:pt>
                <c:pt idx="20904">
                  <c:v>11.54</c:v>
                </c:pt>
                <c:pt idx="20905">
                  <c:v>13</c:v>
                </c:pt>
                <c:pt idx="20906">
                  <c:v>14.44</c:v>
                </c:pt>
                <c:pt idx="20907">
                  <c:v>15.32</c:v>
                </c:pt>
                <c:pt idx="20908">
                  <c:v>19.32</c:v>
                </c:pt>
                <c:pt idx="20909">
                  <c:v>22.11</c:v>
                </c:pt>
                <c:pt idx="20910">
                  <c:v>18.68</c:v>
                </c:pt>
                <c:pt idx="20911">
                  <c:v>18.27</c:v>
                </c:pt>
                <c:pt idx="20912">
                  <c:v>22.54</c:v>
                </c:pt>
                <c:pt idx="20913">
                  <c:v>24.6</c:v>
                </c:pt>
                <c:pt idx="20914">
                  <c:v>25.31</c:v>
                </c:pt>
                <c:pt idx="20915">
                  <c:v>19.89</c:v>
                </c:pt>
                <c:pt idx="20916">
                  <c:v>18.86</c:v>
                </c:pt>
                <c:pt idx="20917">
                  <c:v>25.21</c:v>
                </c:pt>
                <c:pt idx="20918">
                  <c:v>16.3</c:v>
                </c:pt>
                <c:pt idx="20919">
                  <c:v>17.7</c:v>
                </c:pt>
                <c:pt idx="20920">
                  <c:v>19.739999999999998</c:v>
                </c:pt>
                <c:pt idx="20921">
                  <c:v>22.47</c:v>
                </c:pt>
                <c:pt idx="20922">
                  <c:v>28.73</c:v>
                </c:pt>
                <c:pt idx="20923">
                  <c:v>31.76</c:v>
                </c:pt>
                <c:pt idx="20924">
                  <c:v>31.68</c:v>
                </c:pt>
                <c:pt idx="20925">
                  <c:v>31.68</c:v>
                </c:pt>
                <c:pt idx="20926">
                  <c:v>26.62</c:v>
                </c:pt>
                <c:pt idx="20927">
                  <c:v>20.13</c:v>
                </c:pt>
                <c:pt idx="20928">
                  <c:v>24.54</c:v>
                </c:pt>
                <c:pt idx="20929">
                  <c:v>27.87</c:v>
                </c:pt>
                <c:pt idx="20930">
                  <c:v>27.78</c:v>
                </c:pt>
                <c:pt idx="20931">
                  <c:v>32.090000000000003</c:v>
                </c:pt>
                <c:pt idx="20932">
                  <c:v>32.51</c:v>
                </c:pt>
                <c:pt idx="20933">
                  <c:v>40.89</c:v>
                </c:pt>
                <c:pt idx="20934">
                  <c:v>130.86000000000001</c:v>
                </c:pt>
                <c:pt idx="20935">
                  <c:v>104.34</c:v>
                </c:pt>
                <c:pt idx="20936">
                  <c:v>110.61</c:v>
                </c:pt>
                <c:pt idx="20937">
                  <c:v>129.12</c:v>
                </c:pt>
                <c:pt idx="20938">
                  <c:v>130.81</c:v>
                </c:pt>
                <c:pt idx="20939">
                  <c:v>135.79</c:v>
                </c:pt>
                <c:pt idx="20940">
                  <c:v>118.49</c:v>
                </c:pt>
                <c:pt idx="20941">
                  <c:v>108.44</c:v>
                </c:pt>
                <c:pt idx="20942">
                  <c:v>118.42</c:v>
                </c:pt>
                <c:pt idx="20943">
                  <c:v>95.17</c:v>
                </c:pt>
                <c:pt idx="20944">
                  <c:v>99.08</c:v>
                </c:pt>
                <c:pt idx="20945">
                  <c:v>85.24</c:v>
                </c:pt>
                <c:pt idx="20946">
                  <c:v>74.7</c:v>
                </c:pt>
                <c:pt idx="20947">
                  <c:v>72.52</c:v>
                </c:pt>
                <c:pt idx="20948">
                  <c:v>62.82</c:v>
                </c:pt>
                <c:pt idx="20949">
                  <c:v>60</c:v>
                </c:pt>
                <c:pt idx="20950">
                  <c:v>84.79</c:v>
                </c:pt>
                <c:pt idx="20951">
                  <c:v>73.099999999999994</c:v>
                </c:pt>
                <c:pt idx="20952">
                  <c:v>69.53</c:v>
                </c:pt>
                <c:pt idx="20953">
                  <c:v>40.17</c:v>
                </c:pt>
                <c:pt idx="20954">
                  <c:v>235.82</c:v>
                </c:pt>
                <c:pt idx="20955">
                  <c:v>318.22000000000003</c:v>
                </c:pt>
                <c:pt idx="20956">
                  <c:v>280.91000000000003</c:v>
                </c:pt>
                <c:pt idx="20957">
                  <c:v>216.44</c:v>
                </c:pt>
                <c:pt idx="20958">
                  <c:v>189.51</c:v>
                </c:pt>
                <c:pt idx="20959">
                  <c:v>179</c:v>
                </c:pt>
                <c:pt idx="20960">
                  <c:v>202.36</c:v>
                </c:pt>
                <c:pt idx="20961">
                  <c:v>182.42</c:v>
                </c:pt>
                <c:pt idx="20962">
                  <c:v>117.76</c:v>
                </c:pt>
                <c:pt idx="20963">
                  <c:v>131.38</c:v>
                </c:pt>
                <c:pt idx="20964">
                  <c:v>122.73</c:v>
                </c:pt>
                <c:pt idx="20965">
                  <c:v>130.34</c:v>
                </c:pt>
                <c:pt idx="20966">
                  <c:v>117.48</c:v>
                </c:pt>
                <c:pt idx="20967">
                  <c:v>102.94</c:v>
                </c:pt>
                <c:pt idx="20968">
                  <c:v>124.52</c:v>
                </c:pt>
                <c:pt idx="20969">
                  <c:v>90.1</c:v>
                </c:pt>
                <c:pt idx="20970">
                  <c:v>74.680000000000007</c:v>
                </c:pt>
                <c:pt idx="20971">
                  <c:v>82.99</c:v>
                </c:pt>
                <c:pt idx="20972">
                  <c:v>76.58</c:v>
                </c:pt>
                <c:pt idx="20973">
                  <c:v>145.56</c:v>
                </c:pt>
                <c:pt idx="20974">
                  <c:v>209.6</c:v>
                </c:pt>
                <c:pt idx="20975">
                  <c:v>212.69</c:v>
                </c:pt>
                <c:pt idx="20976">
                  <c:v>242.81</c:v>
                </c:pt>
                <c:pt idx="20977">
                  <c:v>289.55</c:v>
                </c:pt>
                <c:pt idx="20978">
                  <c:v>288.62</c:v>
                </c:pt>
                <c:pt idx="20979">
                  <c:v>233.08</c:v>
                </c:pt>
                <c:pt idx="20980">
                  <c:v>224.59</c:v>
                </c:pt>
                <c:pt idx="20981">
                  <c:v>204.42</c:v>
                </c:pt>
                <c:pt idx="20982">
                  <c:v>159.33000000000001</c:v>
                </c:pt>
                <c:pt idx="20983">
                  <c:v>186.59</c:v>
                </c:pt>
                <c:pt idx="20984">
                  <c:v>144.96</c:v>
                </c:pt>
                <c:pt idx="20985">
                  <c:v>154.74</c:v>
                </c:pt>
                <c:pt idx="20986">
                  <c:v>126.55</c:v>
                </c:pt>
                <c:pt idx="20987">
                  <c:v>113.3</c:v>
                </c:pt>
                <c:pt idx="20988">
                  <c:v>117.13</c:v>
                </c:pt>
                <c:pt idx="20989">
                  <c:v>184.18</c:v>
                </c:pt>
                <c:pt idx="20990">
                  <c:v>160.22</c:v>
                </c:pt>
                <c:pt idx="20991">
                  <c:v>214.89</c:v>
                </c:pt>
                <c:pt idx="20992">
                  <c:v>285.47000000000003</c:v>
                </c:pt>
                <c:pt idx="20993">
                  <c:v>259.74</c:v>
                </c:pt>
                <c:pt idx="20994">
                  <c:v>219.55</c:v>
                </c:pt>
                <c:pt idx="20995">
                  <c:v>288.73</c:v>
                </c:pt>
                <c:pt idx="20996">
                  <c:v>171.5</c:v>
                </c:pt>
                <c:pt idx="20997">
                  <c:v>116.23</c:v>
                </c:pt>
                <c:pt idx="20998">
                  <c:v>69.650000000000006</c:v>
                </c:pt>
                <c:pt idx="20999">
                  <c:v>110.04</c:v>
                </c:pt>
                <c:pt idx="21000">
                  <c:v>141.75</c:v>
                </c:pt>
                <c:pt idx="21001">
                  <c:v>142.59</c:v>
                </c:pt>
                <c:pt idx="21002">
                  <c:v>179.62</c:v>
                </c:pt>
                <c:pt idx="21003">
                  <c:v>201.14</c:v>
                </c:pt>
                <c:pt idx="21004">
                  <c:v>147.13999999999999</c:v>
                </c:pt>
                <c:pt idx="21005">
                  <c:v>123.23</c:v>
                </c:pt>
                <c:pt idx="21006">
                  <c:v>151.19999999999999</c:v>
                </c:pt>
                <c:pt idx="21007">
                  <c:v>111.69</c:v>
                </c:pt>
                <c:pt idx="21008">
                  <c:v>125.5</c:v>
                </c:pt>
                <c:pt idx="21009">
                  <c:v>145.88</c:v>
                </c:pt>
                <c:pt idx="21010">
                  <c:v>170.55</c:v>
                </c:pt>
                <c:pt idx="21011">
                  <c:v>188.76</c:v>
                </c:pt>
                <c:pt idx="21012">
                  <c:v>174.51</c:v>
                </c:pt>
                <c:pt idx="21013">
                  <c:v>108.52</c:v>
                </c:pt>
                <c:pt idx="21014">
                  <c:v>181.81</c:v>
                </c:pt>
                <c:pt idx="21015">
                  <c:v>124.26</c:v>
                </c:pt>
                <c:pt idx="21016">
                  <c:v>59.12</c:v>
                </c:pt>
                <c:pt idx="21017">
                  <c:v>42.77</c:v>
                </c:pt>
                <c:pt idx="21018">
                  <c:v>48.55</c:v>
                </c:pt>
                <c:pt idx="21019">
                  <c:v>36.69</c:v>
                </c:pt>
                <c:pt idx="21020">
                  <c:v>30.73</c:v>
                </c:pt>
                <c:pt idx="21021">
                  <c:v>49.39</c:v>
                </c:pt>
                <c:pt idx="21022">
                  <c:v>48.62</c:v>
                </c:pt>
                <c:pt idx="21023">
                  <c:v>163.77000000000001</c:v>
                </c:pt>
                <c:pt idx="21024">
                  <c:v>77.66</c:v>
                </c:pt>
                <c:pt idx="21025">
                  <c:v>299.44</c:v>
                </c:pt>
                <c:pt idx="21026">
                  <c:v>93.01</c:v>
                </c:pt>
                <c:pt idx="21027">
                  <c:v>26.88</c:v>
                </c:pt>
                <c:pt idx="21028">
                  <c:v>21.01</c:v>
                </c:pt>
                <c:pt idx="21029">
                  <c:v>21.16</c:v>
                </c:pt>
                <c:pt idx="21030">
                  <c:v>34.159999999999997</c:v>
                </c:pt>
                <c:pt idx="21031">
                  <c:v>67.790000000000006</c:v>
                </c:pt>
                <c:pt idx="21032">
                  <c:v>87.41</c:v>
                </c:pt>
                <c:pt idx="21033">
                  <c:v>215.61</c:v>
                </c:pt>
                <c:pt idx="21034">
                  <c:v>124.19</c:v>
                </c:pt>
                <c:pt idx="21035">
                  <c:v>145.74</c:v>
                </c:pt>
                <c:pt idx="21036">
                  <c:v>106.31</c:v>
                </c:pt>
                <c:pt idx="21037">
                  <c:v>172.41</c:v>
                </c:pt>
                <c:pt idx="21038">
                  <c:v>276.45999999999998</c:v>
                </c:pt>
                <c:pt idx="21039">
                  <c:v>376.52</c:v>
                </c:pt>
                <c:pt idx="21040">
                  <c:v>298.99</c:v>
                </c:pt>
                <c:pt idx="21041">
                  <c:v>426.54</c:v>
                </c:pt>
                <c:pt idx="21042">
                  <c:v>410.66</c:v>
                </c:pt>
                <c:pt idx="21043">
                  <c:v>399.83</c:v>
                </c:pt>
                <c:pt idx="21044">
                  <c:v>598.55999999999995</c:v>
                </c:pt>
                <c:pt idx="21045">
                  <c:v>438.55</c:v>
                </c:pt>
                <c:pt idx="21046">
                  <c:v>411.98</c:v>
                </c:pt>
                <c:pt idx="21047">
                  <c:v>338.29</c:v>
                </c:pt>
                <c:pt idx="21048">
                  <c:v>305.92</c:v>
                </c:pt>
                <c:pt idx="21049">
                  <c:v>332.15</c:v>
                </c:pt>
                <c:pt idx="21050">
                  <c:v>276.26</c:v>
                </c:pt>
                <c:pt idx="21051">
                  <c:v>246.37</c:v>
                </c:pt>
                <c:pt idx="21052">
                  <c:v>230.57</c:v>
                </c:pt>
                <c:pt idx="21053">
                  <c:v>177.24</c:v>
                </c:pt>
                <c:pt idx="21054">
                  <c:v>141.41</c:v>
                </c:pt>
                <c:pt idx="21055">
                  <c:v>171.14</c:v>
                </c:pt>
                <c:pt idx="21056">
                  <c:v>165.91</c:v>
                </c:pt>
                <c:pt idx="21057">
                  <c:v>187.14</c:v>
                </c:pt>
                <c:pt idx="21058">
                  <c:v>179.45</c:v>
                </c:pt>
                <c:pt idx="21059">
                  <c:v>181.12</c:v>
                </c:pt>
                <c:pt idx="21060">
                  <c:v>191.58</c:v>
                </c:pt>
                <c:pt idx="21061">
                  <c:v>190.86</c:v>
                </c:pt>
                <c:pt idx="21062">
                  <c:v>215.12</c:v>
                </c:pt>
                <c:pt idx="21063">
                  <c:v>234.89</c:v>
                </c:pt>
                <c:pt idx="21064">
                  <c:v>191.22</c:v>
                </c:pt>
                <c:pt idx="21065">
                  <c:v>203.05</c:v>
                </c:pt>
                <c:pt idx="21066">
                  <c:v>190.15</c:v>
                </c:pt>
                <c:pt idx="21067">
                  <c:v>182.86</c:v>
                </c:pt>
                <c:pt idx="21068">
                  <c:v>191.04</c:v>
                </c:pt>
                <c:pt idx="21069">
                  <c:v>159.97</c:v>
                </c:pt>
                <c:pt idx="21070">
                  <c:v>171.16</c:v>
                </c:pt>
                <c:pt idx="21071">
                  <c:v>157.86000000000001</c:v>
                </c:pt>
                <c:pt idx="21072">
                  <c:v>184.95</c:v>
                </c:pt>
                <c:pt idx="21073">
                  <c:v>180.36</c:v>
                </c:pt>
                <c:pt idx="21074">
                  <c:v>136.21</c:v>
                </c:pt>
                <c:pt idx="21075">
                  <c:v>179.04</c:v>
                </c:pt>
                <c:pt idx="21076">
                  <c:v>230.94</c:v>
                </c:pt>
                <c:pt idx="21077">
                  <c:v>197.47</c:v>
                </c:pt>
                <c:pt idx="21078">
                  <c:v>187.35</c:v>
                </c:pt>
                <c:pt idx="21079">
                  <c:v>175.97</c:v>
                </c:pt>
                <c:pt idx="21080">
                  <c:v>200.13</c:v>
                </c:pt>
                <c:pt idx="21081">
                  <c:v>209.7</c:v>
                </c:pt>
                <c:pt idx="21082">
                  <c:v>269.81</c:v>
                </c:pt>
                <c:pt idx="21083">
                  <c:v>235.3</c:v>
                </c:pt>
                <c:pt idx="21084">
                  <c:v>142.47</c:v>
                </c:pt>
                <c:pt idx="21085">
                  <c:v>201</c:v>
                </c:pt>
                <c:pt idx="21086">
                  <c:v>498.05</c:v>
                </c:pt>
                <c:pt idx="21087">
                  <c:v>445.33</c:v>
                </c:pt>
                <c:pt idx="21088">
                  <c:v>520.39</c:v>
                </c:pt>
                <c:pt idx="21089">
                  <c:v>547.42999999999995</c:v>
                </c:pt>
                <c:pt idx="21090">
                  <c:v>632.30999999999995</c:v>
                </c:pt>
                <c:pt idx="21091">
                  <c:v>473.84</c:v>
                </c:pt>
                <c:pt idx="21092">
                  <c:v>442.58</c:v>
                </c:pt>
                <c:pt idx="21093">
                  <c:v>383.64</c:v>
                </c:pt>
                <c:pt idx="21094">
                  <c:v>306.42</c:v>
                </c:pt>
                <c:pt idx="21095">
                  <c:v>355.07</c:v>
                </c:pt>
                <c:pt idx="21096">
                  <c:v>442.5</c:v>
                </c:pt>
                <c:pt idx="21097">
                  <c:v>401.23</c:v>
                </c:pt>
                <c:pt idx="21098">
                  <c:v>400.69</c:v>
                </c:pt>
                <c:pt idx="21099">
                  <c:v>381.11</c:v>
                </c:pt>
                <c:pt idx="21100">
                  <c:v>366.61</c:v>
                </c:pt>
                <c:pt idx="21101">
                  <c:v>272.54000000000002</c:v>
                </c:pt>
                <c:pt idx="21102">
                  <c:v>276.08999999999997</c:v>
                </c:pt>
                <c:pt idx="21103">
                  <c:v>186.52</c:v>
                </c:pt>
                <c:pt idx="21104">
                  <c:v>211.1</c:v>
                </c:pt>
                <c:pt idx="21105">
                  <c:v>230.54</c:v>
                </c:pt>
                <c:pt idx="21106">
                  <c:v>252.18</c:v>
                </c:pt>
                <c:pt idx="21107">
                  <c:v>232.66</c:v>
                </c:pt>
                <c:pt idx="21108">
                  <c:v>214.5</c:v>
                </c:pt>
                <c:pt idx="21109">
                  <c:v>264.04000000000002</c:v>
                </c:pt>
                <c:pt idx="21110">
                  <c:v>219.83</c:v>
                </c:pt>
                <c:pt idx="21111">
                  <c:v>312.99</c:v>
                </c:pt>
                <c:pt idx="21112">
                  <c:v>268.86</c:v>
                </c:pt>
                <c:pt idx="21113">
                  <c:v>225.4</c:v>
                </c:pt>
                <c:pt idx="21114">
                  <c:v>247.39</c:v>
                </c:pt>
                <c:pt idx="21115">
                  <c:v>234.25</c:v>
                </c:pt>
                <c:pt idx="21116">
                  <c:v>211.32</c:v>
                </c:pt>
                <c:pt idx="21117">
                  <c:v>157.15</c:v>
                </c:pt>
                <c:pt idx="21118">
                  <c:v>182.11</c:v>
                </c:pt>
                <c:pt idx="21119">
                  <c:v>176.85</c:v>
                </c:pt>
                <c:pt idx="21120">
                  <c:v>188.59</c:v>
                </c:pt>
                <c:pt idx="21121">
                  <c:v>213.85</c:v>
                </c:pt>
                <c:pt idx="21122">
                  <c:v>277.20999999999998</c:v>
                </c:pt>
                <c:pt idx="21123">
                  <c:v>277.14</c:v>
                </c:pt>
                <c:pt idx="21124">
                  <c:v>390.51</c:v>
                </c:pt>
                <c:pt idx="21125">
                  <c:v>341.39</c:v>
                </c:pt>
                <c:pt idx="21126">
                  <c:v>532.75</c:v>
                </c:pt>
                <c:pt idx="21127">
                  <c:v>155.03</c:v>
                </c:pt>
                <c:pt idx="21128">
                  <c:v>171.84</c:v>
                </c:pt>
                <c:pt idx="21129">
                  <c:v>187.67</c:v>
                </c:pt>
                <c:pt idx="21130">
                  <c:v>182.48</c:v>
                </c:pt>
                <c:pt idx="21131">
                  <c:v>210.54</c:v>
                </c:pt>
                <c:pt idx="21132">
                  <c:v>219.41</c:v>
                </c:pt>
                <c:pt idx="21133">
                  <c:v>268.38</c:v>
                </c:pt>
                <c:pt idx="21134">
                  <c:v>212.56</c:v>
                </c:pt>
                <c:pt idx="21135">
                  <c:v>192.36</c:v>
                </c:pt>
                <c:pt idx="21136">
                  <c:v>210.05</c:v>
                </c:pt>
                <c:pt idx="21137">
                  <c:v>255.31</c:v>
                </c:pt>
                <c:pt idx="21138">
                  <c:v>292.83</c:v>
                </c:pt>
                <c:pt idx="21139">
                  <c:v>333.81</c:v>
                </c:pt>
                <c:pt idx="21140">
                  <c:v>283.16000000000003</c:v>
                </c:pt>
                <c:pt idx="21141">
                  <c:v>259.86</c:v>
                </c:pt>
                <c:pt idx="21142">
                  <c:v>184.78</c:v>
                </c:pt>
                <c:pt idx="21143">
                  <c:v>198.12</c:v>
                </c:pt>
                <c:pt idx="21144">
                  <c:v>240.56</c:v>
                </c:pt>
                <c:pt idx="21145">
                  <c:v>259.88</c:v>
                </c:pt>
                <c:pt idx="21146">
                  <c:v>337.29</c:v>
                </c:pt>
                <c:pt idx="21147">
                  <c:v>332.86</c:v>
                </c:pt>
                <c:pt idx="21148">
                  <c:v>345.46</c:v>
                </c:pt>
                <c:pt idx="21149">
                  <c:v>376.19</c:v>
                </c:pt>
                <c:pt idx="21150">
                  <c:v>405.89</c:v>
                </c:pt>
                <c:pt idx="21151">
                  <c:v>435.93</c:v>
                </c:pt>
                <c:pt idx="21152">
                  <c:v>411.12</c:v>
                </c:pt>
                <c:pt idx="21153">
                  <c:v>361.29</c:v>
                </c:pt>
                <c:pt idx="21154">
                  <c:v>345.99</c:v>
                </c:pt>
                <c:pt idx="21155">
                  <c:v>261.43</c:v>
                </c:pt>
                <c:pt idx="21156">
                  <c:v>254.35</c:v>
                </c:pt>
                <c:pt idx="21157">
                  <c:v>254.41</c:v>
                </c:pt>
                <c:pt idx="21158">
                  <c:v>286.55</c:v>
                </c:pt>
                <c:pt idx="21159">
                  <c:v>279.72000000000003</c:v>
                </c:pt>
                <c:pt idx="21160">
                  <c:v>177.5</c:v>
                </c:pt>
                <c:pt idx="21161">
                  <c:v>163.41999999999999</c:v>
                </c:pt>
                <c:pt idx="21162">
                  <c:v>198.65</c:v>
                </c:pt>
                <c:pt idx="21163">
                  <c:v>224.13</c:v>
                </c:pt>
                <c:pt idx="21164">
                  <c:v>228.5</c:v>
                </c:pt>
                <c:pt idx="21165">
                  <c:v>249.79</c:v>
                </c:pt>
                <c:pt idx="21166">
                  <c:v>299.72000000000003</c:v>
                </c:pt>
                <c:pt idx="21167">
                  <c:v>267.95</c:v>
                </c:pt>
                <c:pt idx="21168">
                  <c:v>280.70999999999998</c:v>
                </c:pt>
                <c:pt idx="21169">
                  <c:v>231.55</c:v>
                </c:pt>
                <c:pt idx="21170">
                  <c:v>259.76</c:v>
                </c:pt>
                <c:pt idx="21171">
                  <c:v>224.07</c:v>
                </c:pt>
                <c:pt idx="21172">
                  <c:v>219.06</c:v>
                </c:pt>
                <c:pt idx="21173">
                  <c:v>217.36</c:v>
                </c:pt>
                <c:pt idx="21174">
                  <c:v>251.22</c:v>
                </c:pt>
                <c:pt idx="21175">
                  <c:v>300.44</c:v>
                </c:pt>
                <c:pt idx="21176">
                  <c:v>243.82</c:v>
                </c:pt>
                <c:pt idx="21177">
                  <c:v>231.47</c:v>
                </c:pt>
                <c:pt idx="21178">
                  <c:v>172.2</c:v>
                </c:pt>
                <c:pt idx="21179">
                  <c:v>154.62</c:v>
                </c:pt>
                <c:pt idx="21180">
                  <c:v>158.6</c:v>
                </c:pt>
                <c:pt idx="21181">
                  <c:v>105.73</c:v>
                </c:pt>
                <c:pt idx="21182">
                  <c:v>108.49</c:v>
                </c:pt>
                <c:pt idx="21183">
                  <c:v>116.46</c:v>
                </c:pt>
                <c:pt idx="21184">
                  <c:v>132.66</c:v>
                </c:pt>
                <c:pt idx="21185">
                  <c:v>210.39</c:v>
                </c:pt>
                <c:pt idx="21186">
                  <c:v>179.85</c:v>
                </c:pt>
                <c:pt idx="21187">
                  <c:v>422.41</c:v>
                </c:pt>
                <c:pt idx="21188">
                  <c:v>396.06</c:v>
                </c:pt>
                <c:pt idx="21189">
                  <c:v>702.85</c:v>
                </c:pt>
                <c:pt idx="21190">
                  <c:v>580.11</c:v>
                </c:pt>
                <c:pt idx="21191">
                  <c:v>632.94000000000005</c:v>
                </c:pt>
                <c:pt idx="21192">
                  <c:v>600.26</c:v>
                </c:pt>
                <c:pt idx="21193">
                  <c:v>472.18</c:v>
                </c:pt>
                <c:pt idx="21194">
                  <c:v>494.24</c:v>
                </c:pt>
                <c:pt idx="21195">
                  <c:v>383.09</c:v>
                </c:pt>
                <c:pt idx="21196">
                  <c:v>294.14999999999998</c:v>
                </c:pt>
                <c:pt idx="21197">
                  <c:v>435.16</c:v>
                </c:pt>
                <c:pt idx="21198">
                  <c:v>680.45</c:v>
                </c:pt>
                <c:pt idx="21199">
                  <c:v>400.54</c:v>
                </c:pt>
                <c:pt idx="21200">
                  <c:v>618.59</c:v>
                </c:pt>
                <c:pt idx="21201">
                  <c:v>988.45</c:v>
                </c:pt>
                <c:pt idx="21202">
                  <c:v>1109.21</c:v>
                </c:pt>
                <c:pt idx="21203">
                  <c:v>1234.99</c:v>
                </c:pt>
                <c:pt idx="21204">
                  <c:v>686</c:v>
                </c:pt>
                <c:pt idx="21205">
                  <c:v>393.52</c:v>
                </c:pt>
                <c:pt idx="21206">
                  <c:v>525.41</c:v>
                </c:pt>
                <c:pt idx="21207">
                  <c:v>390.97</c:v>
                </c:pt>
                <c:pt idx="21208">
                  <c:v>376.22</c:v>
                </c:pt>
                <c:pt idx="21209">
                  <c:v>414.78</c:v>
                </c:pt>
                <c:pt idx="21210">
                  <c:v>326.75</c:v>
                </c:pt>
                <c:pt idx="21211">
                  <c:v>466.79</c:v>
                </c:pt>
                <c:pt idx="21212">
                  <c:v>790.92</c:v>
                </c:pt>
                <c:pt idx="21213">
                  <c:v>668.18</c:v>
                </c:pt>
                <c:pt idx="21214">
                  <c:v>704.75</c:v>
                </c:pt>
                <c:pt idx="21215">
                  <c:v>958.24</c:v>
                </c:pt>
                <c:pt idx="21216">
                  <c:v>708.66</c:v>
                </c:pt>
                <c:pt idx="21217">
                  <c:v>840.02</c:v>
                </c:pt>
                <c:pt idx="21218">
                  <c:v>422.21</c:v>
                </c:pt>
                <c:pt idx="21219">
                  <c:v>329.87</c:v>
                </c:pt>
                <c:pt idx="21220">
                  <c:v>343.66</c:v>
                </c:pt>
                <c:pt idx="21221">
                  <c:v>372.41</c:v>
                </c:pt>
                <c:pt idx="21222">
                  <c:v>519.48</c:v>
                </c:pt>
                <c:pt idx="21223">
                  <c:v>542.59</c:v>
                </c:pt>
                <c:pt idx="21224">
                  <c:v>342.7</c:v>
                </c:pt>
                <c:pt idx="21225">
                  <c:v>362.39</c:v>
                </c:pt>
                <c:pt idx="21226">
                  <c:v>207.7</c:v>
                </c:pt>
                <c:pt idx="21227">
                  <c:v>214.98</c:v>
                </c:pt>
                <c:pt idx="21228">
                  <c:v>220.62</c:v>
                </c:pt>
                <c:pt idx="21229">
                  <c:v>247.8</c:v>
                </c:pt>
                <c:pt idx="21230">
                  <c:v>284.29000000000002</c:v>
                </c:pt>
                <c:pt idx="21231">
                  <c:v>327.05</c:v>
                </c:pt>
                <c:pt idx="21232">
                  <c:v>409.24</c:v>
                </c:pt>
                <c:pt idx="21233">
                  <c:v>334.83</c:v>
                </c:pt>
                <c:pt idx="21234">
                  <c:v>388.9</c:v>
                </c:pt>
                <c:pt idx="21235">
                  <c:v>310.39999999999998</c:v>
                </c:pt>
                <c:pt idx="21236">
                  <c:v>548.61</c:v>
                </c:pt>
                <c:pt idx="21237">
                  <c:v>337.89</c:v>
                </c:pt>
                <c:pt idx="21238">
                  <c:v>480.79</c:v>
                </c:pt>
                <c:pt idx="21239">
                  <c:v>439.18</c:v>
                </c:pt>
                <c:pt idx="21240">
                  <c:v>528.14</c:v>
                </c:pt>
                <c:pt idx="21241">
                  <c:v>445.44</c:v>
                </c:pt>
                <c:pt idx="21242">
                  <c:v>427.52</c:v>
                </c:pt>
                <c:pt idx="21243">
                  <c:v>506.88</c:v>
                </c:pt>
                <c:pt idx="21244">
                  <c:v>430.51</c:v>
                </c:pt>
                <c:pt idx="21245">
                  <c:v>762.82</c:v>
                </c:pt>
                <c:pt idx="21246">
                  <c:v>530.01</c:v>
                </c:pt>
                <c:pt idx="21247">
                  <c:v>686.96</c:v>
                </c:pt>
                <c:pt idx="21248">
                  <c:v>746.31</c:v>
                </c:pt>
                <c:pt idx="21249">
                  <c:v>1000.75</c:v>
                </c:pt>
                <c:pt idx="21250">
                  <c:v>909.25</c:v>
                </c:pt>
                <c:pt idx="21251">
                  <c:v>784.48</c:v>
                </c:pt>
                <c:pt idx="21252">
                  <c:v>809.83</c:v>
                </c:pt>
                <c:pt idx="21253">
                  <c:v>751.53</c:v>
                </c:pt>
                <c:pt idx="21254">
                  <c:v>887.7</c:v>
                </c:pt>
                <c:pt idx="21255">
                  <c:v>869.66</c:v>
                </c:pt>
                <c:pt idx="21256">
                  <c:v>896.34</c:v>
                </c:pt>
                <c:pt idx="21257">
                  <c:v>844.89</c:v>
                </c:pt>
                <c:pt idx="21258">
                  <c:v>833.9</c:v>
                </c:pt>
                <c:pt idx="21259">
                  <c:v>353.26</c:v>
                </c:pt>
                <c:pt idx="21260">
                  <c:v>336.56</c:v>
                </c:pt>
                <c:pt idx="21261">
                  <c:v>465.04</c:v>
                </c:pt>
                <c:pt idx="21262">
                  <c:v>503.49</c:v>
                </c:pt>
                <c:pt idx="21263">
                  <c:v>361.29</c:v>
                </c:pt>
                <c:pt idx="21264">
                  <c:v>469.21</c:v>
                </c:pt>
                <c:pt idx="21265">
                  <c:v>454.19</c:v>
                </c:pt>
                <c:pt idx="21266">
                  <c:v>402.22</c:v>
                </c:pt>
                <c:pt idx="21267">
                  <c:v>405.56</c:v>
                </c:pt>
                <c:pt idx="21268">
                  <c:v>502.86</c:v>
                </c:pt>
                <c:pt idx="21269">
                  <c:v>479.66</c:v>
                </c:pt>
                <c:pt idx="21270">
                  <c:v>442.41</c:v>
                </c:pt>
                <c:pt idx="21271">
                  <c:v>471.92</c:v>
                </c:pt>
                <c:pt idx="21272">
                  <c:v>507.95</c:v>
                </c:pt>
                <c:pt idx="21273">
                  <c:v>584.89</c:v>
                </c:pt>
                <c:pt idx="21274">
                  <c:v>706.27</c:v>
                </c:pt>
                <c:pt idx="21275">
                  <c:v>568.88</c:v>
                </c:pt>
                <c:pt idx="21276">
                  <c:v>817.07</c:v>
                </c:pt>
                <c:pt idx="21277">
                  <c:v>759.62</c:v>
                </c:pt>
                <c:pt idx="21278">
                  <c:v>544.86</c:v>
                </c:pt>
                <c:pt idx="21279">
                  <c:v>770.29</c:v>
                </c:pt>
                <c:pt idx="21280">
                  <c:v>703.73</c:v>
                </c:pt>
                <c:pt idx="21281">
                  <c:v>733.42</c:v>
                </c:pt>
                <c:pt idx="21282">
                  <c:v>741.08</c:v>
                </c:pt>
                <c:pt idx="21283">
                  <c:v>635.28</c:v>
                </c:pt>
                <c:pt idx="21284">
                  <c:v>912.59</c:v>
                </c:pt>
                <c:pt idx="21285">
                  <c:v>837.13</c:v>
                </c:pt>
                <c:pt idx="21286">
                  <c:v>916.42</c:v>
                </c:pt>
                <c:pt idx="21287">
                  <c:v>1209.8599999999999</c:v>
                </c:pt>
                <c:pt idx="21288">
                  <c:v>923.63</c:v>
                </c:pt>
                <c:pt idx="21289">
                  <c:v>813.38</c:v>
                </c:pt>
                <c:pt idx="21290">
                  <c:v>895.47</c:v>
                </c:pt>
                <c:pt idx="21291">
                  <c:v>1016.82</c:v>
                </c:pt>
                <c:pt idx="21292">
                  <c:v>1047.46</c:v>
                </c:pt>
                <c:pt idx="21293">
                  <c:v>432.33</c:v>
                </c:pt>
                <c:pt idx="21294">
                  <c:v>260.62</c:v>
                </c:pt>
                <c:pt idx="21295">
                  <c:v>280.58</c:v>
                </c:pt>
                <c:pt idx="21296">
                  <c:v>349.35</c:v>
                </c:pt>
                <c:pt idx="21297">
                  <c:v>309.04000000000002</c:v>
                </c:pt>
                <c:pt idx="21298">
                  <c:v>450.93</c:v>
                </c:pt>
                <c:pt idx="21299">
                  <c:v>224.74</c:v>
                </c:pt>
                <c:pt idx="21300">
                  <c:v>268.66000000000003</c:v>
                </c:pt>
                <c:pt idx="21301">
                  <c:v>565.5</c:v>
                </c:pt>
                <c:pt idx="21302">
                  <c:v>441.33</c:v>
                </c:pt>
                <c:pt idx="21303">
                  <c:v>948.54</c:v>
                </c:pt>
                <c:pt idx="21304">
                  <c:v>627.38</c:v>
                </c:pt>
                <c:pt idx="21305">
                  <c:v>726.41</c:v>
                </c:pt>
                <c:pt idx="21306">
                  <c:v>624.36</c:v>
                </c:pt>
                <c:pt idx="21307">
                  <c:v>891.99</c:v>
                </c:pt>
                <c:pt idx="21308">
                  <c:v>860.03</c:v>
                </c:pt>
                <c:pt idx="21309">
                  <c:v>652.69000000000005</c:v>
                </c:pt>
                <c:pt idx="21310">
                  <c:v>552.23</c:v>
                </c:pt>
                <c:pt idx="21311">
                  <c:v>622.11</c:v>
                </c:pt>
                <c:pt idx="21312">
                  <c:v>455.45</c:v>
                </c:pt>
                <c:pt idx="21313">
                  <c:v>477.2</c:v>
                </c:pt>
                <c:pt idx="21314">
                  <c:v>407.85</c:v>
                </c:pt>
                <c:pt idx="21315">
                  <c:v>348.25</c:v>
                </c:pt>
                <c:pt idx="21316">
                  <c:v>294.61</c:v>
                </c:pt>
                <c:pt idx="21317">
                  <c:v>302.45</c:v>
                </c:pt>
                <c:pt idx="21318">
                  <c:v>398.96</c:v>
                </c:pt>
                <c:pt idx="21319">
                  <c:v>318.41000000000003</c:v>
                </c:pt>
                <c:pt idx="21320">
                  <c:v>337.66</c:v>
                </c:pt>
                <c:pt idx="21321">
                  <c:v>239.91</c:v>
                </c:pt>
                <c:pt idx="21322">
                  <c:v>318.95999999999998</c:v>
                </c:pt>
                <c:pt idx="21323">
                  <c:v>461.46</c:v>
                </c:pt>
                <c:pt idx="21324">
                  <c:v>492.78</c:v>
                </c:pt>
                <c:pt idx="21325">
                  <c:v>469.38</c:v>
                </c:pt>
                <c:pt idx="21326">
                  <c:v>530.1</c:v>
                </c:pt>
                <c:pt idx="21327">
                  <c:v>500.11</c:v>
                </c:pt>
                <c:pt idx="21328">
                  <c:v>601.42999999999995</c:v>
                </c:pt>
                <c:pt idx="21329">
                  <c:v>586.58000000000004</c:v>
                </c:pt>
                <c:pt idx="21330">
                  <c:v>608.45000000000005</c:v>
                </c:pt>
                <c:pt idx="21331">
                  <c:v>439.28</c:v>
                </c:pt>
                <c:pt idx="21332">
                  <c:v>470.39</c:v>
                </c:pt>
                <c:pt idx="21333">
                  <c:v>538.08000000000004</c:v>
                </c:pt>
                <c:pt idx="21334">
                  <c:v>558.1</c:v>
                </c:pt>
                <c:pt idx="21335">
                  <c:v>591.27</c:v>
                </c:pt>
                <c:pt idx="21336">
                  <c:v>542.33000000000004</c:v>
                </c:pt>
                <c:pt idx="21337">
                  <c:v>484.92</c:v>
                </c:pt>
                <c:pt idx="21338">
                  <c:v>503.64</c:v>
                </c:pt>
                <c:pt idx="21339">
                  <c:v>395.26</c:v>
                </c:pt>
                <c:pt idx="21340">
                  <c:v>368.03</c:v>
                </c:pt>
                <c:pt idx="21341">
                  <c:v>294.72000000000003</c:v>
                </c:pt>
                <c:pt idx="21342">
                  <c:v>364.85</c:v>
                </c:pt>
                <c:pt idx="21343">
                  <c:v>324.49</c:v>
                </c:pt>
                <c:pt idx="21344">
                  <c:v>342.4</c:v>
                </c:pt>
                <c:pt idx="21345">
                  <c:v>352.11</c:v>
                </c:pt>
                <c:pt idx="21346">
                  <c:v>338.78</c:v>
                </c:pt>
                <c:pt idx="21347">
                  <c:v>353.23</c:v>
                </c:pt>
                <c:pt idx="21348">
                  <c:v>381.42</c:v>
                </c:pt>
                <c:pt idx="21349">
                  <c:v>381.23</c:v>
                </c:pt>
                <c:pt idx="21350">
                  <c:v>319.75</c:v>
                </c:pt>
                <c:pt idx="21351">
                  <c:v>517.99</c:v>
                </c:pt>
                <c:pt idx="21352">
                  <c:v>225.65</c:v>
                </c:pt>
                <c:pt idx="21353">
                  <c:v>411.98</c:v>
                </c:pt>
                <c:pt idx="21354">
                  <c:v>652.54999999999995</c:v>
                </c:pt>
                <c:pt idx="21355">
                  <c:v>268</c:v>
                </c:pt>
                <c:pt idx="21356">
                  <c:v>271.57</c:v>
                </c:pt>
                <c:pt idx="21357">
                  <c:v>312.83999999999997</c:v>
                </c:pt>
                <c:pt idx="21358">
                  <c:v>275.79000000000002</c:v>
                </c:pt>
                <c:pt idx="21359">
                  <c:v>262.19</c:v>
                </c:pt>
                <c:pt idx="21360">
                  <c:v>243.93</c:v>
                </c:pt>
                <c:pt idx="21361">
                  <c:v>295.20999999999998</c:v>
                </c:pt>
                <c:pt idx="21362">
                  <c:v>289.63</c:v>
                </c:pt>
                <c:pt idx="21363">
                  <c:v>310.72000000000003</c:v>
                </c:pt>
                <c:pt idx="21364">
                  <c:v>416.84</c:v>
                </c:pt>
                <c:pt idx="21365">
                  <c:v>313.89</c:v>
                </c:pt>
                <c:pt idx="21366">
                  <c:v>330.18</c:v>
                </c:pt>
                <c:pt idx="21367">
                  <c:v>375.33</c:v>
                </c:pt>
                <c:pt idx="21368">
                  <c:v>378.44</c:v>
                </c:pt>
                <c:pt idx="21369">
                  <c:v>306.23</c:v>
                </c:pt>
                <c:pt idx="21370">
                  <c:v>398.33</c:v>
                </c:pt>
                <c:pt idx="21371">
                  <c:v>370.08</c:v>
                </c:pt>
                <c:pt idx="21372">
                  <c:v>325.37</c:v>
                </c:pt>
                <c:pt idx="21373">
                  <c:v>330</c:v>
                </c:pt>
                <c:pt idx="21374">
                  <c:v>300.56</c:v>
                </c:pt>
                <c:pt idx="21375">
                  <c:v>409.81</c:v>
                </c:pt>
                <c:pt idx="21376">
                  <c:v>384.27</c:v>
                </c:pt>
                <c:pt idx="21377">
                  <c:v>284.14</c:v>
                </c:pt>
                <c:pt idx="21378">
                  <c:v>357.56</c:v>
                </c:pt>
                <c:pt idx="21379">
                  <c:v>407.33</c:v>
                </c:pt>
                <c:pt idx="21380">
                  <c:v>472.37</c:v>
                </c:pt>
                <c:pt idx="21381">
                  <c:v>409.67</c:v>
                </c:pt>
                <c:pt idx="21382">
                  <c:v>710.76</c:v>
                </c:pt>
                <c:pt idx="21383">
                  <c:v>636.91999999999996</c:v>
                </c:pt>
                <c:pt idx="21384">
                  <c:v>594.37</c:v>
                </c:pt>
                <c:pt idx="21385">
                  <c:v>407.11</c:v>
                </c:pt>
                <c:pt idx="21386">
                  <c:v>571.78</c:v>
                </c:pt>
                <c:pt idx="21387">
                  <c:v>629.26</c:v>
                </c:pt>
                <c:pt idx="21388">
                  <c:v>736.19</c:v>
                </c:pt>
                <c:pt idx="21389">
                  <c:v>820.07</c:v>
                </c:pt>
                <c:pt idx="21390">
                  <c:v>608.46</c:v>
                </c:pt>
                <c:pt idx="21391">
                  <c:v>754.93</c:v>
                </c:pt>
                <c:pt idx="21392">
                  <c:v>502.74</c:v>
                </c:pt>
                <c:pt idx="21393">
                  <c:v>679.44</c:v>
                </c:pt>
                <c:pt idx="21394">
                  <c:v>852.71</c:v>
                </c:pt>
                <c:pt idx="21395">
                  <c:v>884.23</c:v>
                </c:pt>
                <c:pt idx="21396">
                  <c:v>885.79</c:v>
                </c:pt>
                <c:pt idx="21397">
                  <c:v>658.92</c:v>
                </c:pt>
                <c:pt idx="21398">
                  <c:v>503.73</c:v>
                </c:pt>
                <c:pt idx="21399">
                  <c:v>448.85</c:v>
                </c:pt>
                <c:pt idx="21400">
                  <c:v>543.95000000000005</c:v>
                </c:pt>
                <c:pt idx="21401">
                  <c:v>525.99</c:v>
                </c:pt>
                <c:pt idx="21402">
                  <c:v>580.20000000000005</c:v>
                </c:pt>
                <c:pt idx="21403">
                  <c:v>369.22</c:v>
                </c:pt>
                <c:pt idx="21404">
                  <c:v>475.99</c:v>
                </c:pt>
                <c:pt idx="21405">
                  <c:v>366.8</c:v>
                </c:pt>
                <c:pt idx="21406">
                  <c:v>444.98</c:v>
                </c:pt>
                <c:pt idx="21407">
                  <c:v>392.12</c:v>
                </c:pt>
                <c:pt idx="21408">
                  <c:v>369.64</c:v>
                </c:pt>
                <c:pt idx="21409">
                  <c:v>478.13</c:v>
                </c:pt>
                <c:pt idx="21410">
                  <c:v>384.83</c:v>
                </c:pt>
                <c:pt idx="21411">
                  <c:v>416.34</c:v>
                </c:pt>
                <c:pt idx="21412">
                  <c:v>520.9</c:v>
                </c:pt>
                <c:pt idx="21413">
                  <c:v>508.24</c:v>
                </c:pt>
                <c:pt idx="21414">
                  <c:v>418.05</c:v>
                </c:pt>
                <c:pt idx="21415">
                  <c:v>325.18</c:v>
                </c:pt>
                <c:pt idx="21416">
                  <c:v>309.12</c:v>
                </c:pt>
                <c:pt idx="21417">
                  <c:v>370.04</c:v>
                </c:pt>
                <c:pt idx="21418">
                  <c:v>358.69</c:v>
                </c:pt>
                <c:pt idx="21419">
                  <c:v>292.64</c:v>
                </c:pt>
                <c:pt idx="21420">
                  <c:v>425.54</c:v>
                </c:pt>
                <c:pt idx="21421">
                  <c:v>690.16</c:v>
                </c:pt>
                <c:pt idx="21422">
                  <c:v>575.1</c:v>
                </c:pt>
                <c:pt idx="21423">
                  <c:v>428.09</c:v>
                </c:pt>
                <c:pt idx="21424">
                  <c:v>515.22</c:v>
                </c:pt>
                <c:pt idx="21425">
                  <c:v>547.07000000000005</c:v>
                </c:pt>
                <c:pt idx="21426">
                  <c:v>438.82</c:v>
                </c:pt>
                <c:pt idx="21427">
                  <c:v>478.32</c:v>
                </c:pt>
                <c:pt idx="21428">
                  <c:v>525.59</c:v>
                </c:pt>
                <c:pt idx="21429">
                  <c:v>333.53</c:v>
                </c:pt>
                <c:pt idx="21430">
                  <c:v>346.56</c:v>
                </c:pt>
                <c:pt idx="21431">
                  <c:v>278.66000000000003</c:v>
                </c:pt>
                <c:pt idx="21432">
                  <c:v>313.38</c:v>
                </c:pt>
                <c:pt idx="21433">
                  <c:v>283.14999999999998</c:v>
                </c:pt>
                <c:pt idx="21434">
                  <c:v>249.1</c:v>
                </c:pt>
                <c:pt idx="21435">
                  <c:v>289.10000000000002</c:v>
                </c:pt>
                <c:pt idx="21436">
                  <c:v>346.22</c:v>
                </c:pt>
                <c:pt idx="21437">
                  <c:v>362</c:v>
                </c:pt>
                <c:pt idx="21438">
                  <c:v>381.73</c:v>
                </c:pt>
                <c:pt idx="21439">
                  <c:v>413.02</c:v>
                </c:pt>
                <c:pt idx="21440">
                  <c:v>419.76</c:v>
                </c:pt>
                <c:pt idx="21441">
                  <c:v>457.17</c:v>
                </c:pt>
                <c:pt idx="21442">
                  <c:v>423.15</c:v>
                </c:pt>
                <c:pt idx="21443">
                  <c:v>545.36</c:v>
                </c:pt>
                <c:pt idx="21444">
                  <c:v>473.54</c:v>
                </c:pt>
                <c:pt idx="21445">
                  <c:v>458.95</c:v>
                </c:pt>
                <c:pt idx="21446">
                  <c:v>735.27</c:v>
                </c:pt>
                <c:pt idx="21447">
                  <c:v>618.21</c:v>
                </c:pt>
                <c:pt idx="21448">
                  <c:v>757.76</c:v>
                </c:pt>
                <c:pt idx="21449">
                  <c:v>429.63</c:v>
                </c:pt>
                <c:pt idx="21450">
                  <c:v>301.89999999999998</c:v>
                </c:pt>
                <c:pt idx="21451">
                  <c:v>357.68</c:v>
                </c:pt>
                <c:pt idx="21452">
                  <c:v>470.22</c:v>
                </c:pt>
                <c:pt idx="21453">
                  <c:v>344.13</c:v>
                </c:pt>
                <c:pt idx="21454">
                  <c:v>513.83000000000004</c:v>
                </c:pt>
                <c:pt idx="21455">
                  <c:v>504.98</c:v>
                </c:pt>
                <c:pt idx="21456">
                  <c:v>396.9</c:v>
                </c:pt>
                <c:pt idx="21457">
                  <c:v>431.82</c:v>
                </c:pt>
                <c:pt idx="21458">
                  <c:v>386.63</c:v>
                </c:pt>
                <c:pt idx="21459">
                  <c:v>356.95</c:v>
                </c:pt>
                <c:pt idx="21460">
                  <c:v>419.9</c:v>
                </c:pt>
                <c:pt idx="21461">
                  <c:v>428.9</c:v>
                </c:pt>
                <c:pt idx="21462">
                  <c:v>488.97</c:v>
                </c:pt>
                <c:pt idx="21463">
                  <c:v>343.37</c:v>
                </c:pt>
                <c:pt idx="21464">
                  <c:v>384.64</c:v>
                </c:pt>
                <c:pt idx="21465">
                  <c:v>438.94</c:v>
                </c:pt>
                <c:pt idx="21466">
                  <c:v>525.57000000000005</c:v>
                </c:pt>
                <c:pt idx="21467">
                  <c:v>555.97</c:v>
                </c:pt>
                <c:pt idx="21468">
                  <c:v>555.54999999999995</c:v>
                </c:pt>
                <c:pt idx="21469">
                  <c:v>521.27</c:v>
                </c:pt>
                <c:pt idx="21470">
                  <c:v>744.62</c:v>
                </c:pt>
                <c:pt idx="21471">
                  <c:v>430.7</c:v>
                </c:pt>
                <c:pt idx="21472">
                  <c:v>520.49</c:v>
                </c:pt>
                <c:pt idx="21473">
                  <c:v>495.69</c:v>
                </c:pt>
                <c:pt idx="21474">
                  <c:v>593.84</c:v>
                </c:pt>
                <c:pt idx="21475">
                  <c:v>421.68</c:v>
                </c:pt>
                <c:pt idx="21476">
                  <c:v>383.98</c:v>
                </c:pt>
                <c:pt idx="21477">
                  <c:v>345.07</c:v>
                </c:pt>
                <c:pt idx="21478">
                  <c:v>386.08</c:v>
                </c:pt>
                <c:pt idx="21479">
                  <c:v>409.05</c:v>
                </c:pt>
                <c:pt idx="21480">
                  <c:v>300.08</c:v>
                </c:pt>
                <c:pt idx="21481">
                  <c:v>293.72000000000003</c:v>
                </c:pt>
                <c:pt idx="21482">
                  <c:v>238.48</c:v>
                </c:pt>
                <c:pt idx="21483">
                  <c:v>279.13</c:v>
                </c:pt>
                <c:pt idx="21484">
                  <c:v>345.44</c:v>
                </c:pt>
                <c:pt idx="21485">
                  <c:v>398.17</c:v>
                </c:pt>
                <c:pt idx="21486">
                  <c:v>421.1</c:v>
                </c:pt>
                <c:pt idx="21487">
                  <c:v>432.63</c:v>
                </c:pt>
                <c:pt idx="21488">
                  <c:v>390.7</c:v>
                </c:pt>
                <c:pt idx="21489">
                  <c:v>357.11</c:v>
                </c:pt>
                <c:pt idx="21490">
                  <c:v>421.28</c:v>
                </c:pt>
                <c:pt idx="21491">
                  <c:v>464.99</c:v>
                </c:pt>
                <c:pt idx="21492">
                  <c:v>458.58</c:v>
                </c:pt>
                <c:pt idx="21493">
                  <c:v>430.94</c:v>
                </c:pt>
                <c:pt idx="21494">
                  <c:v>274.12</c:v>
                </c:pt>
                <c:pt idx="21495">
                  <c:v>314.47000000000003</c:v>
                </c:pt>
                <c:pt idx="21496">
                  <c:v>288.42</c:v>
                </c:pt>
                <c:pt idx="21497">
                  <c:v>256.14999999999998</c:v>
                </c:pt>
                <c:pt idx="21498">
                  <c:v>283.39</c:v>
                </c:pt>
                <c:pt idx="21499">
                  <c:v>335.75</c:v>
                </c:pt>
                <c:pt idx="21500">
                  <c:v>231.12</c:v>
                </c:pt>
                <c:pt idx="21501">
                  <c:v>259.56</c:v>
                </c:pt>
                <c:pt idx="21502">
                  <c:v>250.34</c:v>
                </c:pt>
                <c:pt idx="21503">
                  <c:v>401.64</c:v>
                </c:pt>
                <c:pt idx="21504">
                  <c:v>448.78</c:v>
                </c:pt>
                <c:pt idx="21505">
                  <c:v>514.16999999999996</c:v>
                </c:pt>
                <c:pt idx="21506">
                  <c:v>452.77</c:v>
                </c:pt>
                <c:pt idx="21507">
                  <c:v>390.59</c:v>
                </c:pt>
                <c:pt idx="21508">
                  <c:v>268.25</c:v>
                </c:pt>
                <c:pt idx="21509">
                  <c:v>210.05</c:v>
                </c:pt>
                <c:pt idx="21510">
                  <c:v>268.98</c:v>
                </c:pt>
                <c:pt idx="21511">
                  <c:v>215.69</c:v>
                </c:pt>
                <c:pt idx="21512">
                  <c:v>588.36</c:v>
                </c:pt>
                <c:pt idx="21513">
                  <c:v>675.12</c:v>
                </c:pt>
                <c:pt idx="21514">
                  <c:v>497.96</c:v>
                </c:pt>
                <c:pt idx="21515">
                  <c:v>685.57</c:v>
                </c:pt>
                <c:pt idx="21516">
                  <c:v>560.57000000000005</c:v>
                </c:pt>
                <c:pt idx="21517">
                  <c:v>606.63</c:v>
                </c:pt>
                <c:pt idx="21518">
                  <c:v>476.24</c:v>
                </c:pt>
                <c:pt idx="21519">
                  <c:v>445.94</c:v>
                </c:pt>
                <c:pt idx="21520">
                  <c:v>639.86</c:v>
                </c:pt>
                <c:pt idx="21521">
                  <c:v>552.91</c:v>
                </c:pt>
                <c:pt idx="21522">
                  <c:v>713.77</c:v>
                </c:pt>
                <c:pt idx="21523">
                  <c:v>666.99</c:v>
                </c:pt>
                <c:pt idx="21524">
                  <c:v>852.96</c:v>
                </c:pt>
                <c:pt idx="21525">
                  <c:v>788</c:v>
                </c:pt>
                <c:pt idx="21526">
                  <c:v>840.06</c:v>
                </c:pt>
                <c:pt idx="21527">
                  <c:v>874.8</c:v>
                </c:pt>
                <c:pt idx="21528">
                  <c:v>896.44</c:v>
                </c:pt>
                <c:pt idx="21529">
                  <c:v>1032.98</c:v>
                </c:pt>
                <c:pt idx="21530">
                  <c:v>887.84</c:v>
                </c:pt>
                <c:pt idx="21531">
                  <c:v>708.94</c:v>
                </c:pt>
                <c:pt idx="21532">
                  <c:v>709.96</c:v>
                </c:pt>
                <c:pt idx="21533">
                  <c:v>857.38</c:v>
                </c:pt>
                <c:pt idx="21534">
                  <c:v>828.44</c:v>
                </c:pt>
                <c:pt idx="21535">
                  <c:v>892.75</c:v>
                </c:pt>
                <c:pt idx="21536">
                  <c:v>890.67</c:v>
                </c:pt>
                <c:pt idx="21537">
                  <c:v>1046.1400000000001</c:v>
                </c:pt>
                <c:pt idx="21538">
                  <c:v>1050.9000000000001</c:v>
                </c:pt>
                <c:pt idx="21539">
                  <c:v>1173.97</c:v>
                </c:pt>
                <c:pt idx="21540">
                  <c:v>1051.26</c:v>
                </c:pt>
                <c:pt idx="21541">
                  <c:v>884.66</c:v>
                </c:pt>
                <c:pt idx="21542">
                  <c:v>736.19</c:v>
                </c:pt>
                <c:pt idx="21543">
                  <c:v>653.04</c:v>
                </c:pt>
                <c:pt idx="21544">
                  <c:v>663.53</c:v>
                </c:pt>
                <c:pt idx="21545">
                  <c:v>773.52</c:v>
                </c:pt>
                <c:pt idx="21546">
                  <c:v>865.88</c:v>
                </c:pt>
                <c:pt idx="21547">
                  <c:v>587.79999999999995</c:v>
                </c:pt>
                <c:pt idx="21548">
                  <c:v>588.03</c:v>
                </c:pt>
                <c:pt idx="21549">
                  <c:v>564.08000000000004</c:v>
                </c:pt>
                <c:pt idx="21550">
                  <c:v>649.98</c:v>
                </c:pt>
                <c:pt idx="21551">
                  <c:v>502.16</c:v>
                </c:pt>
                <c:pt idx="21552">
                  <c:v>767.74</c:v>
                </c:pt>
                <c:pt idx="21553">
                  <c:v>653.54</c:v>
                </c:pt>
                <c:pt idx="21554">
                  <c:v>645.88</c:v>
                </c:pt>
                <c:pt idx="21555">
                  <c:v>506.87</c:v>
                </c:pt>
                <c:pt idx="21556">
                  <c:v>389.57</c:v>
                </c:pt>
                <c:pt idx="21557">
                  <c:v>424.72</c:v>
                </c:pt>
                <c:pt idx="21558">
                  <c:v>420.52</c:v>
                </c:pt>
                <c:pt idx="21559">
                  <c:v>501.36</c:v>
                </c:pt>
                <c:pt idx="21560">
                  <c:v>596.79999999999995</c:v>
                </c:pt>
                <c:pt idx="21561">
                  <c:v>759.4</c:v>
                </c:pt>
                <c:pt idx="21562">
                  <c:v>1555.38</c:v>
                </c:pt>
                <c:pt idx="21563">
                  <c:v>402.11</c:v>
                </c:pt>
                <c:pt idx="21564">
                  <c:v>497.86</c:v>
                </c:pt>
                <c:pt idx="21565">
                  <c:v>633.65</c:v>
                </c:pt>
                <c:pt idx="21566">
                  <c:v>628.22</c:v>
                </c:pt>
                <c:pt idx="21567">
                  <c:v>668.09</c:v>
                </c:pt>
                <c:pt idx="21568">
                  <c:v>759.22</c:v>
                </c:pt>
                <c:pt idx="21569">
                  <c:v>710.39</c:v>
                </c:pt>
                <c:pt idx="21570">
                  <c:v>722.15</c:v>
                </c:pt>
                <c:pt idx="21571">
                  <c:v>923.12</c:v>
                </c:pt>
                <c:pt idx="21572">
                  <c:v>673.88</c:v>
                </c:pt>
                <c:pt idx="21573">
                  <c:v>780.04</c:v>
                </c:pt>
                <c:pt idx="21574">
                  <c:v>1201.52</c:v>
                </c:pt>
                <c:pt idx="21575">
                  <c:v>1242.06</c:v>
                </c:pt>
                <c:pt idx="21576">
                  <c:v>1155.74</c:v>
                </c:pt>
                <c:pt idx="21577">
                  <c:v>1362.59</c:v>
                </c:pt>
                <c:pt idx="21578">
                  <c:v>1390.2</c:v>
                </c:pt>
                <c:pt idx="21579">
                  <c:v>1729.42</c:v>
                </c:pt>
                <c:pt idx="21580">
                  <c:v>1543.28</c:v>
                </c:pt>
                <c:pt idx="21581">
                  <c:v>1280.8800000000001</c:v>
                </c:pt>
                <c:pt idx="21582">
                  <c:v>1579.58</c:v>
                </c:pt>
                <c:pt idx="21583">
                  <c:v>1631.83</c:v>
                </c:pt>
                <c:pt idx="21584">
                  <c:v>1420.92</c:v>
                </c:pt>
                <c:pt idx="21585">
                  <c:v>1418.2</c:v>
                </c:pt>
                <c:pt idx="21586">
                  <c:v>1579.98</c:v>
                </c:pt>
                <c:pt idx="21587">
                  <c:v>1615.03</c:v>
                </c:pt>
                <c:pt idx="21588">
                  <c:v>1343.18</c:v>
                </c:pt>
                <c:pt idx="21589">
                  <c:v>1450.93</c:v>
                </c:pt>
                <c:pt idx="21590">
                  <c:v>1405.88</c:v>
                </c:pt>
                <c:pt idx="21591">
                  <c:v>1627.67</c:v>
                </c:pt>
                <c:pt idx="21592">
                  <c:v>1870.62</c:v>
                </c:pt>
                <c:pt idx="21593">
                  <c:v>2069.4899999999998</c:v>
                </c:pt>
                <c:pt idx="21594">
                  <c:v>2092.44</c:v>
                </c:pt>
                <c:pt idx="21595">
                  <c:v>1780.9</c:v>
                </c:pt>
                <c:pt idx="21596">
                  <c:v>1866.74</c:v>
                </c:pt>
                <c:pt idx="21597">
                  <c:v>1685.22</c:v>
                </c:pt>
                <c:pt idx="21598">
                  <c:v>1557.05</c:v>
                </c:pt>
                <c:pt idx="21599">
                  <c:v>1440.41</c:v>
                </c:pt>
                <c:pt idx="21600">
                  <c:v>756.93</c:v>
                </c:pt>
                <c:pt idx="21601">
                  <c:v>674.5</c:v>
                </c:pt>
                <c:pt idx="21602">
                  <c:v>905.66</c:v>
                </c:pt>
                <c:pt idx="21603">
                  <c:v>1256.3499999999999</c:v>
                </c:pt>
                <c:pt idx="21604">
                  <c:v>1457.98</c:v>
                </c:pt>
                <c:pt idx="21605">
                  <c:v>1157.68</c:v>
                </c:pt>
                <c:pt idx="21606">
                  <c:v>1236.1500000000001</c:v>
                </c:pt>
                <c:pt idx="21607">
                  <c:v>1526.55</c:v>
                </c:pt>
                <c:pt idx="21608">
                  <c:v>1280.51</c:v>
                </c:pt>
                <c:pt idx="21609">
                  <c:v>1158.92</c:v>
                </c:pt>
                <c:pt idx="21610">
                  <c:v>1165.56</c:v>
                </c:pt>
                <c:pt idx="21611">
                  <c:v>1445.16</c:v>
                </c:pt>
                <c:pt idx="21612">
                  <c:v>1575.55</c:v>
                </c:pt>
                <c:pt idx="21613">
                  <c:v>1722.83</c:v>
                </c:pt>
                <c:pt idx="21614">
                  <c:v>1548.83</c:v>
                </c:pt>
                <c:pt idx="21615">
                  <c:v>1537.99</c:v>
                </c:pt>
                <c:pt idx="21616">
                  <c:v>1061.76</c:v>
                </c:pt>
                <c:pt idx="21617">
                  <c:v>1519.75</c:v>
                </c:pt>
                <c:pt idx="21618">
                  <c:v>1492.62</c:v>
                </c:pt>
                <c:pt idx="21619">
                  <c:v>912.91</c:v>
                </c:pt>
                <c:pt idx="21620">
                  <c:v>819.27</c:v>
                </c:pt>
                <c:pt idx="21621">
                  <c:v>641.45000000000005</c:v>
                </c:pt>
                <c:pt idx="21622">
                  <c:v>992.23</c:v>
                </c:pt>
                <c:pt idx="21623">
                  <c:v>971.22</c:v>
                </c:pt>
                <c:pt idx="21624">
                  <c:v>915.52</c:v>
                </c:pt>
                <c:pt idx="21625">
                  <c:v>752.16</c:v>
                </c:pt>
                <c:pt idx="21626">
                  <c:v>1019.67</c:v>
                </c:pt>
                <c:pt idx="21627">
                  <c:v>1218.1199999999999</c:v>
                </c:pt>
                <c:pt idx="21628">
                  <c:v>1161.3800000000001</c:v>
                </c:pt>
                <c:pt idx="21629">
                  <c:v>1075.92</c:v>
                </c:pt>
                <c:pt idx="21630">
                  <c:v>1018.49</c:v>
                </c:pt>
                <c:pt idx="21631">
                  <c:v>1039.0999999999999</c:v>
                </c:pt>
                <c:pt idx="21632">
                  <c:v>979.27</c:v>
                </c:pt>
                <c:pt idx="21633">
                  <c:v>1031.7</c:v>
                </c:pt>
                <c:pt idx="21634">
                  <c:v>950.45</c:v>
                </c:pt>
                <c:pt idx="21635">
                  <c:v>960.87</c:v>
                </c:pt>
                <c:pt idx="21636">
                  <c:v>988.26</c:v>
                </c:pt>
                <c:pt idx="21637">
                  <c:v>625.04</c:v>
                </c:pt>
                <c:pt idx="21638">
                  <c:v>945.41</c:v>
                </c:pt>
                <c:pt idx="21639">
                  <c:v>1060.25</c:v>
                </c:pt>
                <c:pt idx="21640">
                  <c:v>1067.29</c:v>
                </c:pt>
                <c:pt idx="21641">
                  <c:v>901.83</c:v>
                </c:pt>
                <c:pt idx="21642">
                  <c:v>737.16</c:v>
                </c:pt>
                <c:pt idx="21643">
                  <c:v>395.9</c:v>
                </c:pt>
                <c:pt idx="21644">
                  <c:v>446.38</c:v>
                </c:pt>
                <c:pt idx="21645">
                  <c:v>522.29999999999995</c:v>
                </c:pt>
                <c:pt idx="21646">
                  <c:v>754.81</c:v>
                </c:pt>
                <c:pt idx="21647">
                  <c:v>1976.9</c:v>
                </c:pt>
                <c:pt idx="21648">
                  <c:v>1900.14</c:v>
                </c:pt>
                <c:pt idx="21649">
                  <c:v>1516.14</c:v>
                </c:pt>
                <c:pt idx="21650">
                  <c:v>757.75</c:v>
                </c:pt>
                <c:pt idx="21651">
                  <c:v>517.9</c:v>
                </c:pt>
                <c:pt idx="21652">
                  <c:v>346.96</c:v>
                </c:pt>
                <c:pt idx="21653">
                  <c:v>354.01</c:v>
                </c:pt>
                <c:pt idx="21654">
                  <c:v>308.89</c:v>
                </c:pt>
                <c:pt idx="21655">
                  <c:v>346.77</c:v>
                </c:pt>
                <c:pt idx="21656">
                  <c:v>252.98</c:v>
                </c:pt>
                <c:pt idx="21657">
                  <c:v>131.99</c:v>
                </c:pt>
                <c:pt idx="21658">
                  <c:v>791.44</c:v>
                </c:pt>
                <c:pt idx="21659">
                  <c:v>1582.39</c:v>
                </c:pt>
                <c:pt idx="21660">
                  <c:v>1755.2</c:v>
                </c:pt>
                <c:pt idx="21661">
                  <c:v>1378.68</c:v>
                </c:pt>
                <c:pt idx="21662">
                  <c:v>983.32</c:v>
                </c:pt>
                <c:pt idx="21663">
                  <c:v>1002.07</c:v>
                </c:pt>
                <c:pt idx="21664">
                  <c:v>1340.41</c:v>
                </c:pt>
                <c:pt idx="21665">
                  <c:v>548.79</c:v>
                </c:pt>
                <c:pt idx="21666">
                  <c:v>707.73</c:v>
                </c:pt>
                <c:pt idx="21667">
                  <c:v>808.61</c:v>
                </c:pt>
                <c:pt idx="21668">
                  <c:v>1240.52</c:v>
                </c:pt>
                <c:pt idx="21669">
                  <c:v>879.91</c:v>
                </c:pt>
                <c:pt idx="21670">
                  <c:v>880.61</c:v>
                </c:pt>
                <c:pt idx="21671">
                  <c:v>967.85</c:v>
                </c:pt>
                <c:pt idx="21672">
                  <c:v>906.31</c:v>
                </c:pt>
                <c:pt idx="21673">
                  <c:v>845.97</c:v>
                </c:pt>
                <c:pt idx="21674">
                  <c:v>633.61</c:v>
                </c:pt>
                <c:pt idx="21675">
                  <c:v>577.5</c:v>
                </c:pt>
                <c:pt idx="21676">
                  <c:v>371.23</c:v>
                </c:pt>
                <c:pt idx="21677">
                  <c:v>561.20000000000005</c:v>
                </c:pt>
                <c:pt idx="21678">
                  <c:v>599.21</c:v>
                </c:pt>
                <c:pt idx="21679">
                  <c:v>757.64</c:v>
                </c:pt>
                <c:pt idx="21680">
                  <c:v>1504.9</c:v>
                </c:pt>
                <c:pt idx="21681">
                  <c:v>1376.63</c:v>
                </c:pt>
                <c:pt idx="21682">
                  <c:v>943.32</c:v>
                </c:pt>
                <c:pt idx="21683">
                  <c:v>1237.45</c:v>
                </c:pt>
                <c:pt idx="21684">
                  <c:v>1664.39</c:v>
                </c:pt>
                <c:pt idx="21685">
                  <c:v>1423.69</c:v>
                </c:pt>
                <c:pt idx="21686">
                  <c:v>2100.7800000000002</c:v>
                </c:pt>
                <c:pt idx="21687">
                  <c:v>907.16</c:v>
                </c:pt>
                <c:pt idx="21688">
                  <c:v>1218.01</c:v>
                </c:pt>
                <c:pt idx="21689">
                  <c:v>932.17</c:v>
                </c:pt>
                <c:pt idx="21690">
                  <c:v>861.56</c:v>
                </c:pt>
                <c:pt idx="21691">
                  <c:v>666.34</c:v>
                </c:pt>
                <c:pt idx="21692">
                  <c:v>842.67</c:v>
                </c:pt>
                <c:pt idx="21693">
                  <c:v>559.80999999999995</c:v>
                </c:pt>
                <c:pt idx="21694">
                  <c:v>748.5</c:v>
                </c:pt>
                <c:pt idx="21695">
                  <c:v>680.36</c:v>
                </c:pt>
                <c:pt idx="21696">
                  <c:v>960.94</c:v>
                </c:pt>
                <c:pt idx="21697">
                  <c:v>1334.1</c:v>
                </c:pt>
                <c:pt idx="21698">
                  <c:v>1120.99</c:v>
                </c:pt>
                <c:pt idx="21699">
                  <c:v>700.86</c:v>
                </c:pt>
                <c:pt idx="21700">
                  <c:v>909.81</c:v>
                </c:pt>
                <c:pt idx="21701">
                  <c:v>637.48</c:v>
                </c:pt>
                <c:pt idx="21702">
                  <c:v>873.25</c:v>
                </c:pt>
                <c:pt idx="21703">
                  <c:v>1310.79</c:v>
                </c:pt>
                <c:pt idx="21704">
                  <c:v>1114.28</c:v>
                </c:pt>
                <c:pt idx="21705">
                  <c:v>1135.2</c:v>
                </c:pt>
                <c:pt idx="21706">
                  <c:v>1435.86</c:v>
                </c:pt>
                <c:pt idx="21707">
                  <c:v>226.14</c:v>
                </c:pt>
                <c:pt idx="21708">
                  <c:v>274.52</c:v>
                </c:pt>
                <c:pt idx="21709">
                  <c:v>245.72</c:v>
                </c:pt>
                <c:pt idx="21710">
                  <c:v>175.73</c:v>
                </c:pt>
                <c:pt idx="21711">
                  <c:v>183.91</c:v>
                </c:pt>
                <c:pt idx="21712">
                  <c:v>103.12</c:v>
                </c:pt>
                <c:pt idx="21713">
                  <c:v>182.72</c:v>
                </c:pt>
                <c:pt idx="21714">
                  <c:v>194.8</c:v>
                </c:pt>
                <c:pt idx="21715">
                  <c:v>173.62</c:v>
                </c:pt>
                <c:pt idx="21716">
                  <c:v>304.43</c:v>
                </c:pt>
                <c:pt idx="21717">
                  <c:v>467.41</c:v>
                </c:pt>
                <c:pt idx="21718">
                  <c:v>582.19000000000005</c:v>
                </c:pt>
                <c:pt idx="21719">
                  <c:v>356.19</c:v>
                </c:pt>
                <c:pt idx="21720">
                  <c:v>262.92</c:v>
                </c:pt>
                <c:pt idx="21721">
                  <c:v>166.12</c:v>
                </c:pt>
                <c:pt idx="21722">
                  <c:v>157.4</c:v>
                </c:pt>
                <c:pt idx="21723">
                  <c:v>142.18</c:v>
                </c:pt>
                <c:pt idx="21724">
                  <c:v>218.09</c:v>
                </c:pt>
                <c:pt idx="21725">
                  <c:v>277.49</c:v>
                </c:pt>
                <c:pt idx="21726">
                  <c:v>354.53</c:v>
                </c:pt>
                <c:pt idx="21727">
                  <c:v>407.28</c:v>
                </c:pt>
                <c:pt idx="21728">
                  <c:v>501.88</c:v>
                </c:pt>
                <c:pt idx="21729">
                  <c:v>692.98</c:v>
                </c:pt>
                <c:pt idx="21730">
                  <c:v>551.55999999999995</c:v>
                </c:pt>
                <c:pt idx="21731">
                  <c:v>602.87</c:v>
                </c:pt>
                <c:pt idx="21732">
                  <c:v>599.99</c:v>
                </c:pt>
                <c:pt idx="21733">
                  <c:v>718.39</c:v>
                </c:pt>
                <c:pt idx="21734">
                  <c:v>783.48</c:v>
                </c:pt>
                <c:pt idx="21735">
                  <c:v>928.55</c:v>
                </c:pt>
                <c:pt idx="21736">
                  <c:v>1072.9000000000001</c:v>
                </c:pt>
                <c:pt idx="21737">
                  <c:v>1086.3699999999999</c:v>
                </c:pt>
                <c:pt idx="21738">
                  <c:v>912.97</c:v>
                </c:pt>
                <c:pt idx="21739">
                  <c:v>996.48</c:v>
                </c:pt>
                <c:pt idx="21740">
                  <c:v>979.99</c:v>
                </c:pt>
                <c:pt idx="21741">
                  <c:v>1058.76</c:v>
                </c:pt>
                <c:pt idx="21742">
                  <c:v>1196.27</c:v>
                </c:pt>
                <c:pt idx="21743">
                  <c:v>1006.15</c:v>
                </c:pt>
                <c:pt idx="21744">
                  <c:v>941.4</c:v>
                </c:pt>
                <c:pt idx="21745">
                  <c:v>802.7</c:v>
                </c:pt>
                <c:pt idx="21746">
                  <c:v>688.3</c:v>
                </c:pt>
                <c:pt idx="21747">
                  <c:v>691.7</c:v>
                </c:pt>
                <c:pt idx="21748">
                  <c:v>757.5</c:v>
                </c:pt>
                <c:pt idx="21749">
                  <c:v>621.36</c:v>
                </c:pt>
                <c:pt idx="21750">
                  <c:v>698.77</c:v>
                </c:pt>
                <c:pt idx="21751">
                  <c:v>770.24</c:v>
                </c:pt>
                <c:pt idx="21752">
                  <c:v>879.36</c:v>
                </c:pt>
                <c:pt idx="21753">
                  <c:v>765.65</c:v>
                </c:pt>
                <c:pt idx="21754">
                  <c:v>915.58</c:v>
                </c:pt>
                <c:pt idx="21755">
                  <c:v>673.42</c:v>
                </c:pt>
                <c:pt idx="21756">
                  <c:v>820.8</c:v>
                </c:pt>
                <c:pt idx="21757">
                  <c:v>1135.69</c:v>
                </c:pt>
                <c:pt idx="21758">
                  <c:v>1179.29</c:v>
                </c:pt>
                <c:pt idx="21759">
                  <c:v>1093.58</c:v>
                </c:pt>
                <c:pt idx="21760">
                  <c:v>1041.1199999999999</c:v>
                </c:pt>
                <c:pt idx="21761">
                  <c:v>975.7</c:v>
                </c:pt>
                <c:pt idx="21762">
                  <c:v>1158.7</c:v>
                </c:pt>
                <c:pt idx="21763">
                  <c:v>1133.54</c:v>
                </c:pt>
                <c:pt idx="21764">
                  <c:v>988.41</c:v>
                </c:pt>
                <c:pt idx="21765">
                  <c:v>974.48</c:v>
                </c:pt>
                <c:pt idx="21766">
                  <c:v>1072.54</c:v>
                </c:pt>
                <c:pt idx="21767">
                  <c:v>1302.17</c:v>
                </c:pt>
                <c:pt idx="21768">
                  <c:v>1325.71</c:v>
                </c:pt>
                <c:pt idx="21769">
                  <c:v>1429.84</c:v>
                </c:pt>
                <c:pt idx="21770">
                  <c:v>1100.31</c:v>
                </c:pt>
                <c:pt idx="21771">
                  <c:v>672.65</c:v>
                </c:pt>
                <c:pt idx="21772">
                  <c:v>870.54</c:v>
                </c:pt>
                <c:pt idx="21773">
                  <c:v>839.28</c:v>
                </c:pt>
                <c:pt idx="21774">
                  <c:v>549.9</c:v>
                </c:pt>
                <c:pt idx="21775">
                  <c:v>441.99</c:v>
                </c:pt>
                <c:pt idx="21776">
                  <c:v>589.91999999999996</c:v>
                </c:pt>
                <c:pt idx="21777">
                  <c:v>496.91</c:v>
                </c:pt>
                <c:pt idx="21778">
                  <c:v>435.15</c:v>
                </c:pt>
                <c:pt idx="21779">
                  <c:v>328.08</c:v>
                </c:pt>
                <c:pt idx="21780">
                  <c:v>518.76</c:v>
                </c:pt>
                <c:pt idx="21781">
                  <c:v>515.97</c:v>
                </c:pt>
                <c:pt idx="21782">
                  <c:v>314.22000000000003</c:v>
                </c:pt>
                <c:pt idx="21783">
                  <c:v>239.31</c:v>
                </c:pt>
                <c:pt idx="21784">
                  <c:v>144.66999999999999</c:v>
                </c:pt>
                <c:pt idx="21785">
                  <c:v>196.34</c:v>
                </c:pt>
                <c:pt idx="21786">
                  <c:v>290.37</c:v>
                </c:pt>
                <c:pt idx="21787">
                  <c:v>166.89</c:v>
                </c:pt>
                <c:pt idx="21788">
                  <c:v>242.3</c:v>
                </c:pt>
                <c:pt idx="21789">
                  <c:v>210.87</c:v>
                </c:pt>
                <c:pt idx="21790">
                  <c:v>163.36000000000001</c:v>
                </c:pt>
                <c:pt idx="21791">
                  <c:v>126</c:v>
                </c:pt>
                <c:pt idx="21792">
                  <c:v>99.18</c:v>
                </c:pt>
                <c:pt idx="21793">
                  <c:v>90.74</c:v>
                </c:pt>
                <c:pt idx="21794">
                  <c:v>83.14</c:v>
                </c:pt>
                <c:pt idx="21795">
                  <c:v>78.48</c:v>
                </c:pt>
                <c:pt idx="21796">
                  <c:v>79.92</c:v>
                </c:pt>
                <c:pt idx="21797">
                  <c:v>69.78</c:v>
                </c:pt>
                <c:pt idx="21798">
                  <c:v>85.53</c:v>
                </c:pt>
                <c:pt idx="21799">
                  <c:v>137.47999999999999</c:v>
                </c:pt>
                <c:pt idx="21800">
                  <c:v>177.13</c:v>
                </c:pt>
                <c:pt idx="21801">
                  <c:v>225.23</c:v>
                </c:pt>
                <c:pt idx="21802">
                  <c:v>230.83</c:v>
                </c:pt>
                <c:pt idx="21803">
                  <c:v>459.26</c:v>
                </c:pt>
                <c:pt idx="21804">
                  <c:v>1756.68</c:v>
                </c:pt>
                <c:pt idx="21805">
                  <c:v>1603.05</c:v>
                </c:pt>
                <c:pt idx="21806">
                  <c:v>1930.22</c:v>
                </c:pt>
                <c:pt idx="21807">
                  <c:v>2347.67</c:v>
                </c:pt>
                <c:pt idx="21808">
                  <c:v>2801.87</c:v>
                </c:pt>
                <c:pt idx="21809">
                  <c:v>2902.2</c:v>
                </c:pt>
                <c:pt idx="21810">
                  <c:v>2730.57</c:v>
                </c:pt>
                <c:pt idx="21811">
                  <c:v>2917.33</c:v>
                </c:pt>
                <c:pt idx="21812">
                  <c:v>2783.19</c:v>
                </c:pt>
                <c:pt idx="21813">
                  <c:v>2804.57</c:v>
                </c:pt>
                <c:pt idx="21814">
                  <c:v>2272.12</c:v>
                </c:pt>
                <c:pt idx="21815">
                  <c:v>2009.36</c:v>
                </c:pt>
                <c:pt idx="21816">
                  <c:v>2032.18</c:v>
                </c:pt>
                <c:pt idx="21817">
                  <c:v>1924.59</c:v>
                </c:pt>
                <c:pt idx="21818">
                  <c:v>2134.77</c:v>
                </c:pt>
                <c:pt idx="21819">
                  <c:v>2208.54</c:v>
                </c:pt>
                <c:pt idx="21820">
                  <c:v>2043.2</c:v>
                </c:pt>
                <c:pt idx="21821">
                  <c:v>1474.7</c:v>
                </c:pt>
                <c:pt idx="21822">
                  <c:v>1245.28</c:v>
                </c:pt>
                <c:pt idx="21823">
                  <c:v>1299.3399999999999</c:v>
                </c:pt>
                <c:pt idx="21824">
                  <c:v>1789.9</c:v>
                </c:pt>
                <c:pt idx="21825">
                  <c:v>2618.31</c:v>
                </c:pt>
                <c:pt idx="21826">
                  <c:v>2107.4499999999998</c:v>
                </c:pt>
                <c:pt idx="21827">
                  <c:v>1973.56</c:v>
                </c:pt>
                <c:pt idx="21828">
                  <c:v>1516.65</c:v>
                </c:pt>
                <c:pt idx="21829">
                  <c:v>1460.79</c:v>
                </c:pt>
                <c:pt idx="21830">
                  <c:v>1998.6</c:v>
                </c:pt>
                <c:pt idx="21831">
                  <c:v>2290.85</c:v>
                </c:pt>
                <c:pt idx="21832">
                  <c:v>2028.59</c:v>
                </c:pt>
                <c:pt idx="21833">
                  <c:v>1220.04</c:v>
                </c:pt>
                <c:pt idx="21834">
                  <c:v>992.77</c:v>
                </c:pt>
                <c:pt idx="21835">
                  <c:v>1156.1500000000001</c:v>
                </c:pt>
                <c:pt idx="21836">
                  <c:v>1629.67</c:v>
                </c:pt>
                <c:pt idx="21837">
                  <c:v>1514.13</c:v>
                </c:pt>
                <c:pt idx="21838">
                  <c:v>1130.1600000000001</c:v>
                </c:pt>
                <c:pt idx="21839">
                  <c:v>1273.47</c:v>
                </c:pt>
                <c:pt idx="21840">
                  <c:v>1399.69</c:v>
                </c:pt>
                <c:pt idx="21841">
                  <c:v>839.53</c:v>
                </c:pt>
                <c:pt idx="21842">
                  <c:v>616.04</c:v>
                </c:pt>
                <c:pt idx="21843">
                  <c:v>1071.77</c:v>
                </c:pt>
                <c:pt idx="21844">
                  <c:v>857.3</c:v>
                </c:pt>
                <c:pt idx="21845">
                  <c:v>919.69</c:v>
                </c:pt>
                <c:pt idx="21846">
                  <c:v>869.45</c:v>
                </c:pt>
                <c:pt idx="21847">
                  <c:v>840.11</c:v>
                </c:pt>
                <c:pt idx="21848">
                  <c:v>537.84</c:v>
                </c:pt>
                <c:pt idx="21849">
                  <c:v>1540.95</c:v>
                </c:pt>
                <c:pt idx="21850">
                  <c:v>2256.91</c:v>
                </c:pt>
                <c:pt idx="21851">
                  <c:v>1970.56</c:v>
                </c:pt>
                <c:pt idx="21852">
                  <c:v>1639.23</c:v>
                </c:pt>
                <c:pt idx="21853">
                  <c:v>1649.29</c:v>
                </c:pt>
                <c:pt idx="21854">
                  <c:v>1692</c:v>
                </c:pt>
                <c:pt idx="21855">
                  <c:v>1753.29</c:v>
                </c:pt>
                <c:pt idx="21856">
                  <c:v>2181.13</c:v>
                </c:pt>
                <c:pt idx="21857">
                  <c:v>2066</c:v>
                </c:pt>
                <c:pt idx="21858">
                  <c:v>1931.65</c:v>
                </c:pt>
                <c:pt idx="21859">
                  <c:v>1741.5</c:v>
                </c:pt>
                <c:pt idx="21860">
                  <c:v>1683.73</c:v>
                </c:pt>
                <c:pt idx="21861">
                  <c:v>1876.24</c:v>
                </c:pt>
                <c:pt idx="21862">
                  <c:v>2072.29</c:v>
                </c:pt>
                <c:pt idx="21863">
                  <c:v>2148.94</c:v>
                </c:pt>
                <c:pt idx="21864">
                  <c:v>1496.73</c:v>
                </c:pt>
                <c:pt idx="21865">
                  <c:v>1255.8399999999999</c:v>
                </c:pt>
                <c:pt idx="21866">
                  <c:v>1420.8</c:v>
                </c:pt>
                <c:pt idx="21867">
                  <c:v>2001.72</c:v>
                </c:pt>
                <c:pt idx="21868">
                  <c:v>1992.13</c:v>
                </c:pt>
                <c:pt idx="21869">
                  <c:v>1769.01</c:v>
                </c:pt>
                <c:pt idx="21870">
                  <c:v>1677.88</c:v>
                </c:pt>
                <c:pt idx="21871">
                  <c:v>1102.3900000000001</c:v>
                </c:pt>
                <c:pt idx="21872">
                  <c:v>1282.29</c:v>
                </c:pt>
                <c:pt idx="21873">
                  <c:v>1355.4</c:v>
                </c:pt>
                <c:pt idx="21874">
                  <c:v>1640.94</c:v>
                </c:pt>
                <c:pt idx="21875">
                  <c:v>1250.03</c:v>
                </c:pt>
                <c:pt idx="21876">
                  <c:v>1288.7</c:v>
                </c:pt>
                <c:pt idx="21877">
                  <c:v>988.28</c:v>
                </c:pt>
                <c:pt idx="21878">
                  <c:v>1321.97</c:v>
                </c:pt>
                <c:pt idx="21879">
                  <c:v>1214.9000000000001</c:v>
                </c:pt>
                <c:pt idx="21880">
                  <c:v>1279.46</c:v>
                </c:pt>
                <c:pt idx="21881">
                  <c:v>1225.0899999999999</c:v>
                </c:pt>
                <c:pt idx="21882">
                  <c:v>866.7</c:v>
                </c:pt>
                <c:pt idx="21883">
                  <c:v>850.14</c:v>
                </c:pt>
                <c:pt idx="21884">
                  <c:v>1116.33</c:v>
                </c:pt>
                <c:pt idx="21885">
                  <c:v>1880.5</c:v>
                </c:pt>
                <c:pt idx="21886">
                  <c:v>2210.1999999999998</c:v>
                </c:pt>
                <c:pt idx="21887">
                  <c:v>1227.6600000000001</c:v>
                </c:pt>
                <c:pt idx="21888">
                  <c:v>1405.98</c:v>
                </c:pt>
                <c:pt idx="21889">
                  <c:v>1269.01</c:v>
                </c:pt>
                <c:pt idx="21890">
                  <c:v>1031.75</c:v>
                </c:pt>
                <c:pt idx="21891">
                  <c:v>1295.03</c:v>
                </c:pt>
                <c:pt idx="21892">
                  <c:v>1296.49</c:v>
                </c:pt>
                <c:pt idx="21893">
                  <c:v>1459.03</c:v>
                </c:pt>
                <c:pt idx="21894">
                  <c:v>1365.8</c:v>
                </c:pt>
                <c:pt idx="21895">
                  <c:v>1220.32</c:v>
                </c:pt>
                <c:pt idx="21896">
                  <c:v>978.6</c:v>
                </c:pt>
                <c:pt idx="21897">
                  <c:v>977.13</c:v>
                </c:pt>
                <c:pt idx="21898">
                  <c:v>1176.56</c:v>
                </c:pt>
                <c:pt idx="21899">
                  <c:v>719.16</c:v>
                </c:pt>
                <c:pt idx="21900">
                  <c:v>2229.85</c:v>
                </c:pt>
                <c:pt idx="21901">
                  <c:v>966.34</c:v>
                </c:pt>
                <c:pt idx="21902">
                  <c:v>902.33</c:v>
                </c:pt>
                <c:pt idx="21903">
                  <c:v>682.44</c:v>
                </c:pt>
                <c:pt idx="21904">
                  <c:v>665.91</c:v>
                </c:pt>
                <c:pt idx="21905">
                  <c:v>549.84</c:v>
                </c:pt>
                <c:pt idx="21906">
                  <c:v>724.36</c:v>
                </c:pt>
                <c:pt idx="21907">
                  <c:v>716.11</c:v>
                </c:pt>
                <c:pt idx="21908">
                  <c:v>700.59</c:v>
                </c:pt>
                <c:pt idx="21909">
                  <c:v>1701.36</c:v>
                </c:pt>
                <c:pt idx="21910">
                  <c:v>1865.61</c:v>
                </c:pt>
                <c:pt idx="21911">
                  <c:v>3019.69</c:v>
                </c:pt>
                <c:pt idx="21912">
                  <c:v>1768.75</c:v>
                </c:pt>
                <c:pt idx="21913">
                  <c:v>1640.08</c:v>
                </c:pt>
                <c:pt idx="21914">
                  <c:v>1391.03</c:v>
                </c:pt>
                <c:pt idx="21915">
                  <c:v>1198.26</c:v>
                </c:pt>
                <c:pt idx="21916">
                  <c:v>2531.5500000000002</c:v>
                </c:pt>
                <c:pt idx="21917">
                  <c:v>1549.75</c:v>
                </c:pt>
                <c:pt idx="21918">
                  <c:v>1544.34</c:v>
                </c:pt>
                <c:pt idx="21919">
                  <c:v>1462.88</c:v>
                </c:pt>
                <c:pt idx="21920">
                  <c:v>2431.46</c:v>
                </c:pt>
                <c:pt idx="21921">
                  <c:v>271.76</c:v>
                </c:pt>
                <c:pt idx="21922">
                  <c:v>113.38</c:v>
                </c:pt>
                <c:pt idx="21923">
                  <c:v>144.18</c:v>
                </c:pt>
                <c:pt idx="21924">
                  <c:v>1323.65</c:v>
                </c:pt>
                <c:pt idx="21925">
                  <c:v>922.41</c:v>
                </c:pt>
                <c:pt idx="21926">
                  <c:v>457.74</c:v>
                </c:pt>
                <c:pt idx="21927">
                  <c:v>807.34</c:v>
                </c:pt>
                <c:pt idx="21928">
                  <c:v>32.380000000000003</c:v>
                </c:pt>
                <c:pt idx="21929">
                  <c:v>70.86</c:v>
                </c:pt>
                <c:pt idx="21930">
                  <c:v>112.21</c:v>
                </c:pt>
                <c:pt idx="21931">
                  <c:v>173.28</c:v>
                </c:pt>
                <c:pt idx="21932">
                  <c:v>227.3</c:v>
                </c:pt>
                <c:pt idx="21933">
                  <c:v>331.58</c:v>
                </c:pt>
                <c:pt idx="21934">
                  <c:v>439.16</c:v>
                </c:pt>
                <c:pt idx="21935">
                  <c:v>566.26</c:v>
                </c:pt>
                <c:pt idx="21936">
                  <c:v>740.16</c:v>
                </c:pt>
                <c:pt idx="21937">
                  <c:v>926.14</c:v>
                </c:pt>
                <c:pt idx="21938">
                  <c:v>1312.54</c:v>
                </c:pt>
                <c:pt idx="21939">
                  <c:v>1148.19</c:v>
                </c:pt>
                <c:pt idx="21940">
                  <c:v>916.14</c:v>
                </c:pt>
                <c:pt idx="21941">
                  <c:v>530.29</c:v>
                </c:pt>
                <c:pt idx="21942">
                  <c:v>781.9</c:v>
                </c:pt>
                <c:pt idx="21943">
                  <c:v>1055.4100000000001</c:v>
                </c:pt>
                <c:pt idx="21944">
                  <c:v>575.54</c:v>
                </c:pt>
                <c:pt idx="21945">
                  <c:v>510.99</c:v>
                </c:pt>
                <c:pt idx="21946">
                  <c:v>227.26</c:v>
                </c:pt>
                <c:pt idx="21947">
                  <c:v>258.49</c:v>
                </c:pt>
                <c:pt idx="21948">
                  <c:v>794.06</c:v>
                </c:pt>
                <c:pt idx="21949">
                  <c:v>755.52</c:v>
                </c:pt>
                <c:pt idx="21950">
                  <c:v>829.07</c:v>
                </c:pt>
                <c:pt idx="21951">
                  <c:v>872.81</c:v>
                </c:pt>
                <c:pt idx="21952">
                  <c:v>670.51</c:v>
                </c:pt>
                <c:pt idx="21953">
                  <c:v>745.78</c:v>
                </c:pt>
                <c:pt idx="21954">
                  <c:v>792.21</c:v>
                </c:pt>
                <c:pt idx="21955">
                  <c:v>760.61</c:v>
                </c:pt>
                <c:pt idx="21956">
                  <c:v>738.91</c:v>
                </c:pt>
                <c:pt idx="21957">
                  <c:v>850.97</c:v>
                </c:pt>
                <c:pt idx="21958">
                  <c:v>1055.31</c:v>
                </c:pt>
                <c:pt idx="21959">
                  <c:v>830.16</c:v>
                </c:pt>
                <c:pt idx="21960">
                  <c:v>803.8</c:v>
                </c:pt>
                <c:pt idx="21961">
                  <c:v>790.28</c:v>
                </c:pt>
                <c:pt idx="21962">
                  <c:v>787.66</c:v>
                </c:pt>
                <c:pt idx="21963">
                  <c:v>565.4</c:v>
                </c:pt>
                <c:pt idx="21964">
                  <c:v>956.48</c:v>
                </c:pt>
                <c:pt idx="21965">
                  <c:v>1436.28</c:v>
                </c:pt>
                <c:pt idx="21966">
                  <c:v>1691.24</c:v>
                </c:pt>
                <c:pt idx="21967">
                  <c:v>1961.2</c:v>
                </c:pt>
                <c:pt idx="21968">
                  <c:v>1814.08</c:v>
                </c:pt>
                <c:pt idx="21969">
                  <c:v>1333.11</c:v>
                </c:pt>
                <c:pt idx="21970">
                  <c:v>1213.74</c:v>
                </c:pt>
                <c:pt idx="21971">
                  <c:v>983.11</c:v>
                </c:pt>
                <c:pt idx="21972">
                  <c:v>706.18</c:v>
                </c:pt>
                <c:pt idx="21973">
                  <c:v>475.12</c:v>
                </c:pt>
                <c:pt idx="21974">
                  <c:v>466.62</c:v>
                </c:pt>
                <c:pt idx="21975">
                  <c:v>622.65</c:v>
                </c:pt>
                <c:pt idx="21976">
                  <c:v>941.82</c:v>
                </c:pt>
                <c:pt idx="21977">
                  <c:v>803.05</c:v>
                </c:pt>
                <c:pt idx="21978">
                  <c:v>342.91</c:v>
                </c:pt>
                <c:pt idx="21979">
                  <c:v>176.5</c:v>
                </c:pt>
                <c:pt idx="21980">
                  <c:v>2146.21</c:v>
                </c:pt>
                <c:pt idx="21981">
                  <c:v>629.67999999999995</c:v>
                </c:pt>
                <c:pt idx="21982">
                  <c:v>41.02</c:v>
                </c:pt>
                <c:pt idx="21983">
                  <c:v>88.35</c:v>
                </c:pt>
                <c:pt idx="21984">
                  <c:v>122.32</c:v>
                </c:pt>
                <c:pt idx="21985">
                  <c:v>126.9</c:v>
                </c:pt>
                <c:pt idx="21986">
                  <c:v>112.61</c:v>
                </c:pt>
                <c:pt idx="21987">
                  <c:v>114.97</c:v>
                </c:pt>
                <c:pt idx="21988">
                  <c:v>123.96</c:v>
                </c:pt>
                <c:pt idx="21989">
                  <c:v>135.54</c:v>
                </c:pt>
                <c:pt idx="21990">
                  <c:v>134.38</c:v>
                </c:pt>
                <c:pt idx="21991">
                  <c:v>167.44</c:v>
                </c:pt>
                <c:pt idx="21992">
                  <c:v>78.680000000000007</c:v>
                </c:pt>
                <c:pt idx="21993">
                  <c:v>110.39</c:v>
                </c:pt>
                <c:pt idx="21994">
                  <c:v>120.93</c:v>
                </c:pt>
                <c:pt idx="21995">
                  <c:v>136.46</c:v>
                </c:pt>
                <c:pt idx="21996">
                  <c:v>154.56</c:v>
                </c:pt>
                <c:pt idx="21997">
                  <c:v>139.13</c:v>
                </c:pt>
                <c:pt idx="21998">
                  <c:v>171.56</c:v>
                </c:pt>
                <c:pt idx="21999">
                  <c:v>211.22</c:v>
                </c:pt>
                <c:pt idx="22000">
                  <c:v>162.88999999999999</c:v>
                </c:pt>
                <c:pt idx="22001">
                  <c:v>115.74</c:v>
                </c:pt>
                <c:pt idx="22002">
                  <c:v>144.72</c:v>
                </c:pt>
                <c:pt idx="22003">
                  <c:v>141.37</c:v>
                </c:pt>
                <c:pt idx="22004">
                  <c:v>75.599999999999994</c:v>
                </c:pt>
                <c:pt idx="22005">
                  <c:v>75.569999999999993</c:v>
                </c:pt>
                <c:pt idx="22006">
                  <c:v>133.22</c:v>
                </c:pt>
                <c:pt idx="22007">
                  <c:v>127.52</c:v>
                </c:pt>
                <c:pt idx="22008">
                  <c:v>96.05</c:v>
                </c:pt>
                <c:pt idx="22009">
                  <c:v>620.16999999999996</c:v>
                </c:pt>
                <c:pt idx="22010">
                  <c:v>627.88</c:v>
                </c:pt>
                <c:pt idx="22011">
                  <c:v>513.9</c:v>
                </c:pt>
                <c:pt idx="22012">
                  <c:v>446.98</c:v>
                </c:pt>
                <c:pt idx="22013">
                  <c:v>483.86</c:v>
                </c:pt>
                <c:pt idx="22014">
                  <c:v>371</c:v>
                </c:pt>
                <c:pt idx="22015">
                  <c:v>646.94000000000005</c:v>
                </c:pt>
                <c:pt idx="22016">
                  <c:v>450.32</c:v>
                </c:pt>
                <c:pt idx="22017">
                  <c:v>357.62</c:v>
                </c:pt>
                <c:pt idx="22018">
                  <c:v>455.19</c:v>
                </c:pt>
                <c:pt idx="22019">
                  <c:v>523.95000000000005</c:v>
                </c:pt>
                <c:pt idx="22020">
                  <c:v>502.84</c:v>
                </c:pt>
                <c:pt idx="22021">
                  <c:v>708.89</c:v>
                </c:pt>
                <c:pt idx="22022">
                  <c:v>589.01</c:v>
                </c:pt>
                <c:pt idx="22023">
                  <c:v>608.5</c:v>
                </c:pt>
                <c:pt idx="22024">
                  <c:v>691</c:v>
                </c:pt>
                <c:pt idx="22025">
                  <c:v>860.25</c:v>
                </c:pt>
                <c:pt idx="22026">
                  <c:v>720.59</c:v>
                </c:pt>
                <c:pt idx="22027">
                  <c:v>763.69</c:v>
                </c:pt>
                <c:pt idx="22028">
                  <c:v>646.04999999999995</c:v>
                </c:pt>
                <c:pt idx="22029">
                  <c:v>652.42999999999995</c:v>
                </c:pt>
                <c:pt idx="22030">
                  <c:v>646.01</c:v>
                </c:pt>
                <c:pt idx="22031">
                  <c:v>407.47</c:v>
                </c:pt>
                <c:pt idx="22032">
                  <c:v>349.14</c:v>
                </c:pt>
                <c:pt idx="22033">
                  <c:v>495.47</c:v>
                </c:pt>
                <c:pt idx="22034">
                  <c:v>598.57000000000005</c:v>
                </c:pt>
                <c:pt idx="22035">
                  <c:v>406.94</c:v>
                </c:pt>
                <c:pt idx="22036">
                  <c:v>384.5</c:v>
                </c:pt>
                <c:pt idx="22037">
                  <c:v>588.08000000000004</c:v>
                </c:pt>
                <c:pt idx="22038">
                  <c:v>376.69</c:v>
                </c:pt>
                <c:pt idx="22039">
                  <c:v>433.03</c:v>
                </c:pt>
                <c:pt idx="22040">
                  <c:v>275.20999999999998</c:v>
                </c:pt>
                <c:pt idx="22041">
                  <c:v>378.24</c:v>
                </c:pt>
                <c:pt idx="22042">
                  <c:v>149.05000000000001</c:v>
                </c:pt>
                <c:pt idx="22043">
                  <c:v>194.82</c:v>
                </c:pt>
                <c:pt idx="22044">
                  <c:v>108.94</c:v>
                </c:pt>
                <c:pt idx="22045">
                  <c:v>145.72999999999999</c:v>
                </c:pt>
                <c:pt idx="22046">
                  <c:v>176.77</c:v>
                </c:pt>
                <c:pt idx="22047">
                  <c:v>153.44</c:v>
                </c:pt>
                <c:pt idx="22048">
                  <c:v>147.56</c:v>
                </c:pt>
                <c:pt idx="22049">
                  <c:v>113.4</c:v>
                </c:pt>
                <c:pt idx="22050">
                  <c:v>72.709999999999994</c:v>
                </c:pt>
                <c:pt idx="22051">
                  <c:v>85.24</c:v>
                </c:pt>
                <c:pt idx="22052">
                  <c:v>101.5</c:v>
                </c:pt>
                <c:pt idx="22053">
                  <c:v>147.30000000000001</c:v>
                </c:pt>
                <c:pt idx="22054">
                  <c:v>118.81</c:v>
                </c:pt>
                <c:pt idx="22055">
                  <c:v>218.67</c:v>
                </c:pt>
                <c:pt idx="22056">
                  <c:v>215.64</c:v>
                </c:pt>
                <c:pt idx="22057">
                  <c:v>147.65</c:v>
                </c:pt>
                <c:pt idx="22058">
                  <c:v>167.37</c:v>
                </c:pt>
                <c:pt idx="22059">
                  <c:v>188.04</c:v>
                </c:pt>
                <c:pt idx="22060">
                  <c:v>144.96</c:v>
                </c:pt>
                <c:pt idx="22061">
                  <c:v>367.88</c:v>
                </c:pt>
                <c:pt idx="22062">
                  <c:v>225.24</c:v>
                </c:pt>
                <c:pt idx="22063">
                  <c:v>166.88</c:v>
                </c:pt>
                <c:pt idx="22064">
                  <c:v>249.49</c:v>
                </c:pt>
                <c:pt idx="22065">
                  <c:v>305.20999999999998</c:v>
                </c:pt>
                <c:pt idx="22066">
                  <c:v>347.18</c:v>
                </c:pt>
                <c:pt idx="22067">
                  <c:v>502.31</c:v>
                </c:pt>
                <c:pt idx="22068">
                  <c:v>517.17999999999995</c:v>
                </c:pt>
                <c:pt idx="22069">
                  <c:v>336.6</c:v>
                </c:pt>
                <c:pt idx="22070">
                  <c:v>249.98</c:v>
                </c:pt>
                <c:pt idx="22071">
                  <c:v>221.26</c:v>
                </c:pt>
                <c:pt idx="22072">
                  <c:v>242.24</c:v>
                </c:pt>
                <c:pt idx="22073">
                  <c:v>355.85</c:v>
                </c:pt>
                <c:pt idx="22074">
                  <c:v>225.99</c:v>
                </c:pt>
                <c:pt idx="22075">
                  <c:v>194.68</c:v>
                </c:pt>
                <c:pt idx="22076">
                  <c:v>266.47000000000003</c:v>
                </c:pt>
                <c:pt idx="22077">
                  <c:v>315.62</c:v>
                </c:pt>
                <c:pt idx="22078">
                  <c:v>642.17999999999995</c:v>
                </c:pt>
                <c:pt idx="22079">
                  <c:v>538.30999999999995</c:v>
                </c:pt>
                <c:pt idx="22080">
                  <c:v>463.21</c:v>
                </c:pt>
                <c:pt idx="22081">
                  <c:v>326.27999999999997</c:v>
                </c:pt>
                <c:pt idx="22082">
                  <c:v>398.57</c:v>
                </c:pt>
                <c:pt idx="22083">
                  <c:v>462.42</c:v>
                </c:pt>
                <c:pt idx="22084">
                  <c:v>488.8</c:v>
                </c:pt>
                <c:pt idx="22085">
                  <c:v>511.87</c:v>
                </c:pt>
                <c:pt idx="22086">
                  <c:v>577.20000000000005</c:v>
                </c:pt>
                <c:pt idx="22087">
                  <c:v>683.43</c:v>
                </c:pt>
                <c:pt idx="22088">
                  <c:v>755.41</c:v>
                </c:pt>
                <c:pt idx="22089">
                  <c:v>773.45</c:v>
                </c:pt>
                <c:pt idx="22090">
                  <c:v>723.62</c:v>
                </c:pt>
                <c:pt idx="22091">
                  <c:v>649.65</c:v>
                </c:pt>
                <c:pt idx="22092">
                  <c:v>882.57</c:v>
                </c:pt>
                <c:pt idx="22093">
                  <c:v>807.43</c:v>
                </c:pt>
                <c:pt idx="22094">
                  <c:v>579.96</c:v>
                </c:pt>
                <c:pt idx="22095">
                  <c:v>818.17</c:v>
                </c:pt>
                <c:pt idx="22096">
                  <c:v>648.17999999999995</c:v>
                </c:pt>
                <c:pt idx="22097">
                  <c:v>1020.57</c:v>
                </c:pt>
                <c:pt idx="22098">
                  <c:v>814.32</c:v>
                </c:pt>
                <c:pt idx="22099">
                  <c:v>617.9</c:v>
                </c:pt>
                <c:pt idx="22100">
                  <c:v>648.26</c:v>
                </c:pt>
                <c:pt idx="22101">
                  <c:v>792.76</c:v>
                </c:pt>
                <c:pt idx="22102">
                  <c:v>475.3</c:v>
                </c:pt>
                <c:pt idx="22103">
                  <c:v>452.97</c:v>
                </c:pt>
                <c:pt idx="22104">
                  <c:v>1172.8399999999999</c:v>
                </c:pt>
                <c:pt idx="22105">
                  <c:v>928.58</c:v>
                </c:pt>
                <c:pt idx="22106">
                  <c:v>738.33</c:v>
                </c:pt>
                <c:pt idx="22107">
                  <c:v>28.05</c:v>
                </c:pt>
                <c:pt idx="22108">
                  <c:v>17.93</c:v>
                </c:pt>
                <c:pt idx="22109">
                  <c:v>21.35</c:v>
                </c:pt>
                <c:pt idx="22110">
                  <c:v>33.5</c:v>
                </c:pt>
                <c:pt idx="22111">
                  <c:v>65.11</c:v>
                </c:pt>
                <c:pt idx="22112">
                  <c:v>58.37</c:v>
                </c:pt>
                <c:pt idx="22113">
                  <c:v>100.19</c:v>
                </c:pt>
                <c:pt idx="22114">
                  <c:v>137.63999999999999</c:v>
                </c:pt>
                <c:pt idx="22115">
                  <c:v>114.37</c:v>
                </c:pt>
                <c:pt idx="22116">
                  <c:v>133.96</c:v>
                </c:pt>
                <c:pt idx="22117">
                  <c:v>82.72</c:v>
                </c:pt>
                <c:pt idx="22118">
                  <c:v>130.19999999999999</c:v>
                </c:pt>
                <c:pt idx="22119">
                  <c:v>85.82</c:v>
                </c:pt>
                <c:pt idx="22120">
                  <c:v>81.680000000000007</c:v>
                </c:pt>
                <c:pt idx="22121">
                  <c:v>61.27</c:v>
                </c:pt>
                <c:pt idx="22122">
                  <c:v>75.8</c:v>
                </c:pt>
                <c:pt idx="22123">
                  <c:v>108.47</c:v>
                </c:pt>
                <c:pt idx="22124">
                  <c:v>39.69</c:v>
                </c:pt>
                <c:pt idx="22125">
                  <c:v>49.99</c:v>
                </c:pt>
                <c:pt idx="22126">
                  <c:v>60.02</c:v>
                </c:pt>
                <c:pt idx="22127">
                  <c:v>19.89</c:v>
                </c:pt>
                <c:pt idx="22128">
                  <c:v>37.44</c:v>
                </c:pt>
                <c:pt idx="22129">
                  <c:v>31.16</c:v>
                </c:pt>
                <c:pt idx="22130">
                  <c:v>50.78</c:v>
                </c:pt>
                <c:pt idx="22131">
                  <c:v>79.78</c:v>
                </c:pt>
                <c:pt idx="22132">
                  <c:v>82.67</c:v>
                </c:pt>
                <c:pt idx="22133">
                  <c:v>55.76</c:v>
                </c:pt>
                <c:pt idx="22134">
                  <c:v>276.5</c:v>
                </c:pt>
                <c:pt idx="22135">
                  <c:v>332.6</c:v>
                </c:pt>
                <c:pt idx="22136">
                  <c:v>257.16000000000003</c:v>
                </c:pt>
                <c:pt idx="22137">
                  <c:v>284.77999999999997</c:v>
                </c:pt>
                <c:pt idx="22138">
                  <c:v>294.41000000000003</c:v>
                </c:pt>
                <c:pt idx="22139">
                  <c:v>205.59</c:v>
                </c:pt>
                <c:pt idx="22140">
                  <c:v>326.92</c:v>
                </c:pt>
                <c:pt idx="22141">
                  <c:v>276.60000000000002</c:v>
                </c:pt>
                <c:pt idx="22142">
                  <c:v>262.45999999999998</c:v>
                </c:pt>
                <c:pt idx="22143">
                  <c:v>219.56</c:v>
                </c:pt>
                <c:pt idx="22144">
                  <c:v>197.67</c:v>
                </c:pt>
                <c:pt idx="22145">
                  <c:v>282.77999999999997</c:v>
                </c:pt>
                <c:pt idx="22146">
                  <c:v>789.75</c:v>
                </c:pt>
                <c:pt idx="22147">
                  <c:v>495.28</c:v>
                </c:pt>
                <c:pt idx="22148">
                  <c:v>643.20000000000005</c:v>
                </c:pt>
                <c:pt idx="22149">
                  <c:v>727.48</c:v>
                </c:pt>
                <c:pt idx="22150">
                  <c:v>859.1</c:v>
                </c:pt>
                <c:pt idx="22151">
                  <c:v>633.16999999999996</c:v>
                </c:pt>
                <c:pt idx="22152">
                  <c:v>643.80999999999995</c:v>
                </c:pt>
                <c:pt idx="22153">
                  <c:v>561.64</c:v>
                </c:pt>
                <c:pt idx="22154">
                  <c:v>746.43</c:v>
                </c:pt>
                <c:pt idx="22155">
                  <c:v>735.08</c:v>
                </c:pt>
                <c:pt idx="22156">
                  <c:v>94.8</c:v>
                </c:pt>
                <c:pt idx="22157">
                  <c:v>51.81</c:v>
                </c:pt>
                <c:pt idx="22158">
                  <c:v>50.82</c:v>
                </c:pt>
                <c:pt idx="22159">
                  <c:v>52.15</c:v>
                </c:pt>
                <c:pt idx="22160">
                  <c:v>66.94</c:v>
                </c:pt>
                <c:pt idx="22161">
                  <c:v>50.11</c:v>
                </c:pt>
                <c:pt idx="22162">
                  <c:v>54.16</c:v>
                </c:pt>
                <c:pt idx="22163">
                  <c:v>52.4</c:v>
                </c:pt>
                <c:pt idx="22164">
                  <c:v>41.94</c:v>
                </c:pt>
                <c:pt idx="22165">
                  <c:v>60.51</c:v>
                </c:pt>
                <c:pt idx="22166">
                  <c:v>69.239999999999995</c:v>
                </c:pt>
                <c:pt idx="22167">
                  <c:v>59.66</c:v>
                </c:pt>
                <c:pt idx="22168">
                  <c:v>66.8</c:v>
                </c:pt>
                <c:pt idx="22169">
                  <c:v>68.150000000000006</c:v>
                </c:pt>
                <c:pt idx="22170">
                  <c:v>55.08</c:v>
                </c:pt>
                <c:pt idx="22171">
                  <c:v>59.82</c:v>
                </c:pt>
                <c:pt idx="22172">
                  <c:v>79.09</c:v>
                </c:pt>
                <c:pt idx="22173">
                  <c:v>82.31</c:v>
                </c:pt>
                <c:pt idx="22174">
                  <c:v>98.11</c:v>
                </c:pt>
                <c:pt idx="22175">
                  <c:v>100.14</c:v>
                </c:pt>
                <c:pt idx="22176">
                  <c:v>99.02</c:v>
                </c:pt>
                <c:pt idx="22177">
                  <c:v>123.48</c:v>
                </c:pt>
                <c:pt idx="22178">
                  <c:v>116.89</c:v>
                </c:pt>
                <c:pt idx="22179">
                  <c:v>118.86</c:v>
                </c:pt>
                <c:pt idx="22180">
                  <c:v>136.31</c:v>
                </c:pt>
                <c:pt idx="22181">
                  <c:v>162.44</c:v>
                </c:pt>
                <c:pt idx="22182">
                  <c:v>127.43</c:v>
                </c:pt>
                <c:pt idx="22183">
                  <c:v>108.87</c:v>
                </c:pt>
                <c:pt idx="22184">
                  <c:v>94.75</c:v>
                </c:pt>
                <c:pt idx="22185">
                  <c:v>102.64</c:v>
                </c:pt>
                <c:pt idx="22186">
                  <c:v>112.95</c:v>
                </c:pt>
                <c:pt idx="22187">
                  <c:v>67.52</c:v>
                </c:pt>
                <c:pt idx="22188">
                  <c:v>148.35</c:v>
                </c:pt>
                <c:pt idx="22189">
                  <c:v>161.59</c:v>
                </c:pt>
                <c:pt idx="22190">
                  <c:v>193.65</c:v>
                </c:pt>
                <c:pt idx="22191">
                  <c:v>176.47</c:v>
                </c:pt>
                <c:pt idx="22192">
                  <c:v>193</c:v>
                </c:pt>
                <c:pt idx="22193">
                  <c:v>182.56</c:v>
                </c:pt>
                <c:pt idx="22194">
                  <c:v>176.41</c:v>
                </c:pt>
                <c:pt idx="22195">
                  <c:v>129.16999999999999</c:v>
                </c:pt>
                <c:pt idx="22196">
                  <c:v>116.04</c:v>
                </c:pt>
                <c:pt idx="22197">
                  <c:v>88.2</c:v>
                </c:pt>
                <c:pt idx="22198">
                  <c:v>93.19</c:v>
                </c:pt>
                <c:pt idx="22199">
                  <c:v>116.25</c:v>
                </c:pt>
                <c:pt idx="22200">
                  <c:v>89.21</c:v>
                </c:pt>
                <c:pt idx="22201">
                  <c:v>133.72999999999999</c:v>
                </c:pt>
                <c:pt idx="22202">
                  <c:v>101.9</c:v>
                </c:pt>
                <c:pt idx="22203">
                  <c:v>78.56</c:v>
                </c:pt>
                <c:pt idx="22204">
                  <c:v>78.75</c:v>
                </c:pt>
                <c:pt idx="22205">
                  <c:v>93.63</c:v>
                </c:pt>
                <c:pt idx="22206">
                  <c:v>75.41</c:v>
                </c:pt>
                <c:pt idx="22207">
                  <c:v>66.88</c:v>
                </c:pt>
                <c:pt idx="22208">
                  <c:v>68.209999999999994</c:v>
                </c:pt>
                <c:pt idx="22209">
                  <c:v>42.42</c:v>
                </c:pt>
                <c:pt idx="22210">
                  <c:v>63.14</c:v>
                </c:pt>
                <c:pt idx="22211">
                  <c:v>43.3</c:v>
                </c:pt>
                <c:pt idx="22212">
                  <c:v>59.04</c:v>
                </c:pt>
                <c:pt idx="22213">
                  <c:v>79.28</c:v>
                </c:pt>
                <c:pt idx="22214">
                  <c:v>119.45</c:v>
                </c:pt>
                <c:pt idx="22215">
                  <c:v>179.75</c:v>
                </c:pt>
                <c:pt idx="22216">
                  <c:v>153.4</c:v>
                </c:pt>
                <c:pt idx="22217">
                  <c:v>82.36</c:v>
                </c:pt>
                <c:pt idx="22218">
                  <c:v>105.95</c:v>
                </c:pt>
                <c:pt idx="22219">
                  <c:v>89.15</c:v>
                </c:pt>
                <c:pt idx="22220">
                  <c:v>76.17</c:v>
                </c:pt>
                <c:pt idx="22221">
                  <c:v>98.58</c:v>
                </c:pt>
                <c:pt idx="22222">
                  <c:v>123.27</c:v>
                </c:pt>
                <c:pt idx="22223">
                  <c:v>129.43</c:v>
                </c:pt>
                <c:pt idx="22224">
                  <c:v>137.62</c:v>
                </c:pt>
                <c:pt idx="22225">
                  <c:v>77.680000000000007</c:v>
                </c:pt>
                <c:pt idx="22226">
                  <c:v>133.22</c:v>
                </c:pt>
                <c:pt idx="22227">
                  <c:v>158.71</c:v>
                </c:pt>
                <c:pt idx="22228">
                  <c:v>180.79</c:v>
                </c:pt>
                <c:pt idx="22229">
                  <c:v>122.91</c:v>
                </c:pt>
                <c:pt idx="22230">
                  <c:v>88.38</c:v>
                </c:pt>
                <c:pt idx="22231">
                  <c:v>79.73</c:v>
                </c:pt>
                <c:pt idx="22232">
                  <c:v>151.72999999999999</c:v>
                </c:pt>
                <c:pt idx="22233">
                  <c:v>186.23</c:v>
                </c:pt>
                <c:pt idx="22234">
                  <c:v>157.07</c:v>
                </c:pt>
                <c:pt idx="22235">
                  <c:v>198.15</c:v>
                </c:pt>
                <c:pt idx="22236">
                  <c:v>103.58</c:v>
                </c:pt>
                <c:pt idx="22237">
                  <c:v>189.55</c:v>
                </c:pt>
                <c:pt idx="22238">
                  <c:v>18.52</c:v>
                </c:pt>
                <c:pt idx="22239">
                  <c:v>20.7</c:v>
                </c:pt>
                <c:pt idx="22240">
                  <c:v>29.04</c:v>
                </c:pt>
                <c:pt idx="22241">
                  <c:v>44.66</c:v>
                </c:pt>
                <c:pt idx="22242">
                  <c:v>169.26</c:v>
                </c:pt>
                <c:pt idx="22243">
                  <c:v>134.41999999999999</c:v>
                </c:pt>
                <c:pt idx="22244">
                  <c:v>185.68</c:v>
                </c:pt>
                <c:pt idx="22245">
                  <c:v>186.87</c:v>
                </c:pt>
                <c:pt idx="22246">
                  <c:v>37.01</c:v>
                </c:pt>
                <c:pt idx="22247">
                  <c:v>43.92</c:v>
                </c:pt>
                <c:pt idx="22248">
                  <c:v>41.58</c:v>
                </c:pt>
                <c:pt idx="22249">
                  <c:v>40.159999999999997</c:v>
                </c:pt>
                <c:pt idx="22250">
                  <c:v>43.24</c:v>
                </c:pt>
                <c:pt idx="22251">
                  <c:v>52.92</c:v>
                </c:pt>
                <c:pt idx="22252">
                  <c:v>62.34</c:v>
                </c:pt>
                <c:pt idx="22253">
                  <c:v>57.94</c:v>
                </c:pt>
                <c:pt idx="22254">
                  <c:v>63.07</c:v>
                </c:pt>
                <c:pt idx="22255">
                  <c:v>74.59</c:v>
                </c:pt>
                <c:pt idx="22256">
                  <c:v>77.16</c:v>
                </c:pt>
                <c:pt idx="22257">
                  <c:v>562.58000000000004</c:v>
                </c:pt>
                <c:pt idx="22258">
                  <c:v>278.04000000000002</c:v>
                </c:pt>
                <c:pt idx="22259">
                  <c:v>316.8</c:v>
                </c:pt>
                <c:pt idx="22260">
                  <c:v>279.73</c:v>
                </c:pt>
                <c:pt idx="22261">
                  <c:v>211.69</c:v>
                </c:pt>
                <c:pt idx="22262">
                  <c:v>213.29</c:v>
                </c:pt>
                <c:pt idx="22263">
                  <c:v>210.45</c:v>
                </c:pt>
                <c:pt idx="22264">
                  <c:v>203.79</c:v>
                </c:pt>
                <c:pt idx="22265">
                  <c:v>200.5</c:v>
                </c:pt>
                <c:pt idx="22266">
                  <c:v>190.81</c:v>
                </c:pt>
                <c:pt idx="22267">
                  <c:v>219.59</c:v>
                </c:pt>
                <c:pt idx="22268">
                  <c:v>162.53</c:v>
                </c:pt>
                <c:pt idx="22269">
                  <c:v>151.02000000000001</c:v>
                </c:pt>
                <c:pt idx="22270">
                  <c:v>150.62</c:v>
                </c:pt>
                <c:pt idx="22271">
                  <c:v>162.79</c:v>
                </c:pt>
                <c:pt idx="22272">
                  <c:v>199.34</c:v>
                </c:pt>
                <c:pt idx="22273">
                  <c:v>204.83</c:v>
                </c:pt>
                <c:pt idx="22274">
                  <c:v>182.29</c:v>
                </c:pt>
                <c:pt idx="22275">
                  <c:v>149.6</c:v>
                </c:pt>
                <c:pt idx="22276">
                  <c:v>103.99</c:v>
                </c:pt>
                <c:pt idx="22277">
                  <c:v>121.32</c:v>
                </c:pt>
                <c:pt idx="22278">
                  <c:v>143.94999999999999</c:v>
                </c:pt>
                <c:pt idx="22279">
                  <c:v>134.9</c:v>
                </c:pt>
                <c:pt idx="22280">
                  <c:v>127.65</c:v>
                </c:pt>
                <c:pt idx="22281">
                  <c:v>107.18</c:v>
                </c:pt>
                <c:pt idx="22282">
                  <c:v>101.99</c:v>
                </c:pt>
                <c:pt idx="22283">
                  <c:v>96.66</c:v>
                </c:pt>
                <c:pt idx="22284">
                  <c:v>107.61</c:v>
                </c:pt>
                <c:pt idx="22285">
                  <c:v>91.2</c:v>
                </c:pt>
                <c:pt idx="22286">
                  <c:v>87.28</c:v>
                </c:pt>
                <c:pt idx="22287">
                  <c:v>93.94</c:v>
                </c:pt>
                <c:pt idx="22288">
                  <c:v>76.34</c:v>
                </c:pt>
                <c:pt idx="22289">
                  <c:v>70.319999999999993</c:v>
                </c:pt>
                <c:pt idx="22290">
                  <c:v>66.260000000000005</c:v>
                </c:pt>
                <c:pt idx="22291">
                  <c:v>79.900000000000006</c:v>
                </c:pt>
                <c:pt idx="22292">
                  <c:v>77.81</c:v>
                </c:pt>
                <c:pt idx="22293">
                  <c:v>95.19</c:v>
                </c:pt>
                <c:pt idx="22294">
                  <c:v>76.41</c:v>
                </c:pt>
                <c:pt idx="22295">
                  <c:v>70.31</c:v>
                </c:pt>
                <c:pt idx="22296">
                  <c:v>67.05</c:v>
                </c:pt>
                <c:pt idx="22297">
                  <c:v>67.56</c:v>
                </c:pt>
                <c:pt idx="22298">
                  <c:v>59.23</c:v>
                </c:pt>
                <c:pt idx="22299">
                  <c:v>60.86</c:v>
                </c:pt>
                <c:pt idx="22300">
                  <c:v>63.27</c:v>
                </c:pt>
                <c:pt idx="22301">
                  <c:v>59.43</c:v>
                </c:pt>
                <c:pt idx="22302">
                  <c:v>58.35</c:v>
                </c:pt>
                <c:pt idx="22303">
                  <c:v>100.64</c:v>
                </c:pt>
                <c:pt idx="22304">
                  <c:v>13.15</c:v>
                </c:pt>
                <c:pt idx="22305">
                  <c:v>14.31</c:v>
                </c:pt>
                <c:pt idx="22306">
                  <c:v>15.01</c:v>
                </c:pt>
                <c:pt idx="22307">
                  <c:v>12.63</c:v>
                </c:pt>
                <c:pt idx="22308">
                  <c:v>15.75</c:v>
                </c:pt>
                <c:pt idx="22309">
                  <c:v>11.11</c:v>
                </c:pt>
                <c:pt idx="22310">
                  <c:v>5.75</c:v>
                </c:pt>
                <c:pt idx="22311">
                  <c:v>2.2200000000000002</c:v>
                </c:pt>
                <c:pt idx="22312">
                  <c:v>0.56999999999999995</c:v>
                </c:pt>
                <c:pt idx="22313">
                  <c:v>1.45</c:v>
                </c:pt>
                <c:pt idx="22314">
                  <c:v>2.78</c:v>
                </c:pt>
                <c:pt idx="22315">
                  <c:v>3.08</c:v>
                </c:pt>
                <c:pt idx="22316">
                  <c:v>4.04</c:v>
                </c:pt>
                <c:pt idx="22317">
                  <c:v>3.94</c:v>
                </c:pt>
                <c:pt idx="22318">
                  <c:v>4.93</c:v>
                </c:pt>
                <c:pt idx="22319">
                  <c:v>5.04</c:v>
                </c:pt>
                <c:pt idx="22320">
                  <c:v>4.17</c:v>
                </c:pt>
                <c:pt idx="22321">
                  <c:v>3.87</c:v>
                </c:pt>
                <c:pt idx="22322">
                  <c:v>3.6</c:v>
                </c:pt>
                <c:pt idx="22323">
                  <c:v>4.05</c:v>
                </c:pt>
                <c:pt idx="22324">
                  <c:v>5.51</c:v>
                </c:pt>
                <c:pt idx="22325">
                  <c:v>8.64</c:v>
                </c:pt>
                <c:pt idx="22326">
                  <c:v>10.08</c:v>
                </c:pt>
                <c:pt idx="22327">
                  <c:v>15.29</c:v>
                </c:pt>
                <c:pt idx="22328">
                  <c:v>24.63</c:v>
                </c:pt>
                <c:pt idx="22329">
                  <c:v>278.41000000000003</c:v>
                </c:pt>
                <c:pt idx="22330">
                  <c:v>249.97</c:v>
                </c:pt>
                <c:pt idx="22331">
                  <c:v>404.08</c:v>
                </c:pt>
                <c:pt idx="22332">
                  <c:v>269.47000000000003</c:v>
                </c:pt>
                <c:pt idx="22333">
                  <c:v>331.33</c:v>
                </c:pt>
                <c:pt idx="22334">
                  <c:v>178.71</c:v>
                </c:pt>
                <c:pt idx="22335">
                  <c:v>152.04</c:v>
                </c:pt>
                <c:pt idx="22336">
                  <c:v>213.25</c:v>
                </c:pt>
                <c:pt idx="22337">
                  <c:v>282.73</c:v>
                </c:pt>
                <c:pt idx="22338">
                  <c:v>243.05</c:v>
                </c:pt>
                <c:pt idx="22339">
                  <c:v>205.78</c:v>
                </c:pt>
                <c:pt idx="22340">
                  <c:v>197.95</c:v>
                </c:pt>
                <c:pt idx="22341">
                  <c:v>260.33</c:v>
                </c:pt>
                <c:pt idx="22342">
                  <c:v>318.98</c:v>
                </c:pt>
                <c:pt idx="22343">
                  <c:v>429.62</c:v>
                </c:pt>
                <c:pt idx="22344">
                  <c:v>523.14</c:v>
                </c:pt>
                <c:pt idx="22345">
                  <c:v>558.49</c:v>
                </c:pt>
                <c:pt idx="22346">
                  <c:v>582.4</c:v>
                </c:pt>
                <c:pt idx="22347">
                  <c:v>551.88</c:v>
                </c:pt>
                <c:pt idx="22348">
                  <c:v>676.97</c:v>
                </c:pt>
                <c:pt idx="22349">
                  <c:v>695.7</c:v>
                </c:pt>
                <c:pt idx="22350">
                  <c:v>625.74</c:v>
                </c:pt>
                <c:pt idx="22351">
                  <c:v>608.80999999999995</c:v>
                </c:pt>
                <c:pt idx="22352">
                  <c:v>722.66</c:v>
                </c:pt>
                <c:pt idx="22353">
                  <c:v>652.53</c:v>
                </c:pt>
                <c:pt idx="22354">
                  <c:v>213.67</c:v>
                </c:pt>
                <c:pt idx="22355">
                  <c:v>301.86</c:v>
                </c:pt>
                <c:pt idx="22356">
                  <c:v>253.32</c:v>
                </c:pt>
                <c:pt idx="22357">
                  <c:v>166.41</c:v>
                </c:pt>
                <c:pt idx="22358">
                  <c:v>138.47999999999999</c:v>
                </c:pt>
                <c:pt idx="22359">
                  <c:v>119.51</c:v>
                </c:pt>
                <c:pt idx="22360">
                  <c:v>383.71</c:v>
                </c:pt>
                <c:pt idx="22361">
                  <c:v>433.78</c:v>
                </c:pt>
                <c:pt idx="22362">
                  <c:v>630.6</c:v>
                </c:pt>
                <c:pt idx="22363">
                  <c:v>381.76</c:v>
                </c:pt>
                <c:pt idx="22364">
                  <c:v>255.4</c:v>
                </c:pt>
                <c:pt idx="22365">
                  <c:v>403</c:v>
                </c:pt>
                <c:pt idx="22366">
                  <c:v>458.87</c:v>
                </c:pt>
                <c:pt idx="22367">
                  <c:v>348.3</c:v>
                </c:pt>
                <c:pt idx="22368">
                  <c:v>318.92</c:v>
                </c:pt>
                <c:pt idx="22369">
                  <c:v>280.23</c:v>
                </c:pt>
                <c:pt idx="22370">
                  <c:v>259.94</c:v>
                </c:pt>
                <c:pt idx="22371">
                  <c:v>221.16</c:v>
                </c:pt>
                <c:pt idx="22372">
                  <c:v>261.68</c:v>
                </c:pt>
                <c:pt idx="22373">
                  <c:v>274.58999999999997</c:v>
                </c:pt>
                <c:pt idx="22374">
                  <c:v>283.18</c:v>
                </c:pt>
                <c:pt idx="22375">
                  <c:v>284.25</c:v>
                </c:pt>
                <c:pt idx="22376">
                  <c:v>258.56</c:v>
                </c:pt>
                <c:pt idx="22377">
                  <c:v>274.92</c:v>
                </c:pt>
                <c:pt idx="22378">
                  <c:v>257.22000000000003</c:v>
                </c:pt>
                <c:pt idx="22379">
                  <c:v>241.47</c:v>
                </c:pt>
                <c:pt idx="22380">
                  <c:v>221.4</c:v>
                </c:pt>
                <c:pt idx="22381">
                  <c:v>187.53</c:v>
                </c:pt>
                <c:pt idx="22382">
                  <c:v>187.39</c:v>
                </c:pt>
                <c:pt idx="22383">
                  <c:v>207.66</c:v>
                </c:pt>
                <c:pt idx="22384">
                  <c:v>206.4</c:v>
                </c:pt>
                <c:pt idx="22385">
                  <c:v>212.11</c:v>
                </c:pt>
                <c:pt idx="22386">
                  <c:v>240.53</c:v>
                </c:pt>
                <c:pt idx="22387">
                  <c:v>287.37</c:v>
                </c:pt>
                <c:pt idx="22388">
                  <c:v>559.30999999999995</c:v>
                </c:pt>
                <c:pt idx="22389">
                  <c:v>380.59</c:v>
                </c:pt>
                <c:pt idx="22390">
                  <c:v>275.52999999999997</c:v>
                </c:pt>
                <c:pt idx="22391">
                  <c:v>288.7</c:v>
                </c:pt>
                <c:pt idx="22392">
                  <c:v>189.8</c:v>
                </c:pt>
                <c:pt idx="22393">
                  <c:v>141.91</c:v>
                </c:pt>
                <c:pt idx="22394">
                  <c:v>118.49</c:v>
                </c:pt>
                <c:pt idx="22395">
                  <c:v>105.41</c:v>
                </c:pt>
                <c:pt idx="22396">
                  <c:v>206.27</c:v>
                </c:pt>
                <c:pt idx="22397">
                  <c:v>205.58</c:v>
                </c:pt>
                <c:pt idx="22398">
                  <c:v>229.04</c:v>
                </c:pt>
                <c:pt idx="22399">
                  <c:v>223.58</c:v>
                </c:pt>
                <c:pt idx="22400">
                  <c:v>171.7</c:v>
                </c:pt>
                <c:pt idx="22401">
                  <c:v>138.33000000000001</c:v>
                </c:pt>
                <c:pt idx="22402">
                  <c:v>77.02</c:v>
                </c:pt>
                <c:pt idx="22403">
                  <c:v>70.27</c:v>
                </c:pt>
                <c:pt idx="22404">
                  <c:v>62.78</c:v>
                </c:pt>
                <c:pt idx="22405">
                  <c:v>53.53</c:v>
                </c:pt>
                <c:pt idx="22406">
                  <c:v>77.84</c:v>
                </c:pt>
                <c:pt idx="22407">
                  <c:v>85.61</c:v>
                </c:pt>
                <c:pt idx="22408">
                  <c:v>107.88</c:v>
                </c:pt>
                <c:pt idx="22409">
                  <c:v>200.25</c:v>
                </c:pt>
                <c:pt idx="22410">
                  <c:v>284.57</c:v>
                </c:pt>
                <c:pt idx="22411">
                  <c:v>270.5</c:v>
                </c:pt>
                <c:pt idx="22412">
                  <c:v>280.99</c:v>
                </c:pt>
                <c:pt idx="22413">
                  <c:v>340.2</c:v>
                </c:pt>
                <c:pt idx="22414">
                  <c:v>361.18</c:v>
                </c:pt>
                <c:pt idx="22415">
                  <c:v>119.36</c:v>
                </c:pt>
                <c:pt idx="22416">
                  <c:v>129.69</c:v>
                </c:pt>
                <c:pt idx="22417">
                  <c:v>196.1</c:v>
                </c:pt>
                <c:pt idx="22418">
                  <c:v>240.35</c:v>
                </c:pt>
                <c:pt idx="22419">
                  <c:v>200.88</c:v>
                </c:pt>
                <c:pt idx="22420">
                  <c:v>191.49</c:v>
                </c:pt>
                <c:pt idx="22421">
                  <c:v>167.36</c:v>
                </c:pt>
                <c:pt idx="22422">
                  <c:v>235.13</c:v>
                </c:pt>
                <c:pt idx="22423">
                  <c:v>232.33</c:v>
                </c:pt>
                <c:pt idx="22424">
                  <c:v>214.77</c:v>
                </c:pt>
                <c:pt idx="22425">
                  <c:v>214.83</c:v>
                </c:pt>
                <c:pt idx="22426">
                  <c:v>185.51</c:v>
                </c:pt>
                <c:pt idx="22427">
                  <c:v>182.43</c:v>
                </c:pt>
                <c:pt idx="22428">
                  <c:v>212.35</c:v>
                </c:pt>
                <c:pt idx="22429">
                  <c:v>198.23</c:v>
                </c:pt>
                <c:pt idx="22430">
                  <c:v>213.97</c:v>
                </c:pt>
                <c:pt idx="22431">
                  <c:v>198.55</c:v>
                </c:pt>
                <c:pt idx="22432">
                  <c:v>176.89</c:v>
                </c:pt>
                <c:pt idx="22433">
                  <c:v>135.61000000000001</c:v>
                </c:pt>
                <c:pt idx="22434">
                  <c:v>157.18</c:v>
                </c:pt>
                <c:pt idx="22435">
                  <c:v>168.78</c:v>
                </c:pt>
                <c:pt idx="22436">
                  <c:v>100.45</c:v>
                </c:pt>
                <c:pt idx="22437">
                  <c:v>186.24</c:v>
                </c:pt>
                <c:pt idx="22438">
                  <c:v>127.98</c:v>
                </c:pt>
                <c:pt idx="22439">
                  <c:v>78.680000000000007</c:v>
                </c:pt>
                <c:pt idx="22440">
                  <c:v>83.96</c:v>
                </c:pt>
                <c:pt idx="22441">
                  <c:v>74.16</c:v>
                </c:pt>
                <c:pt idx="22442">
                  <c:v>92.23</c:v>
                </c:pt>
                <c:pt idx="22443">
                  <c:v>81.459999999999994</c:v>
                </c:pt>
                <c:pt idx="22444">
                  <c:v>75.400000000000006</c:v>
                </c:pt>
                <c:pt idx="22445">
                  <c:v>69.760000000000005</c:v>
                </c:pt>
                <c:pt idx="22446">
                  <c:v>103.91</c:v>
                </c:pt>
                <c:pt idx="22447">
                  <c:v>99.78</c:v>
                </c:pt>
                <c:pt idx="22448">
                  <c:v>114.79</c:v>
                </c:pt>
                <c:pt idx="22449">
                  <c:v>93.9</c:v>
                </c:pt>
                <c:pt idx="22450">
                  <c:v>78.599999999999994</c:v>
                </c:pt>
                <c:pt idx="22451">
                  <c:v>114.84</c:v>
                </c:pt>
                <c:pt idx="22452">
                  <c:v>192.98</c:v>
                </c:pt>
                <c:pt idx="22453">
                  <c:v>219.55</c:v>
                </c:pt>
                <c:pt idx="22454">
                  <c:v>175.73</c:v>
                </c:pt>
                <c:pt idx="22455">
                  <c:v>185.93</c:v>
                </c:pt>
                <c:pt idx="22456">
                  <c:v>236.98</c:v>
                </c:pt>
                <c:pt idx="22457">
                  <c:v>251.4</c:v>
                </c:pt>
                <c:pt idx="22458">
                  <c:v>219.23</c:v>
                </c:pt>
                <c:pt idx="22459">
                  <c:v>235.06</c:v>
                </c:pt>
                <c:pt idx="22460">
                  <c:v>246.71</c:v>
                </c:pt>
                <c:pt idx="22461">
                  <c:v>331.87</c:v>
                </c:pt>
                <c:pt idx="22462">
                  <c:v>369.71</c:v>
                </c:pt>
                <c:pt idx="22463">
                  <c:v>357.02</c:v>
                </c:pt>
                <c:pt idx="22464">
                  <c:v>432.4</c:v>
                </c:pt>
                <c:pt idx="22465">
                  <c:v>592.07000000000005</c:v>
                </c:pt>
                <c:pt idx="22466">
                  <c:v>511.35</c:v>
                </c:pt>
                <c:pt idx="22467">
                  <c:v>321.8</c:v>
                </c:pt>
                <c:pt idx="22468">
                  <c:v>190.19</c:v>
                </c:pt>
                <c:pt idx="22469">
                  <c:v>199.57</c:v>
                </c:pt>
                <c:pt idx="22470">
                  <c:v>191.96</c:v>
                </c:pt>
                <c:pt idx="22471">
                  <c:v>280.70999999999998</c:v>
                </c:pt>
                <c:pt idx="22472">
                  <c:v>299.52999999999997</c:v>
                </c:pt>
                <c:pt idx="22473">
                  <c:v>241.65</c:v>
                </c:pt>
                <c:pt idx="22474">
                  <c:v>350.87</c:v>
                </c:pt>
                <c:pt idx="22475">
                  <c:v>442.1</c:v>
                </c:pt>
                <c:pt idx="22476">
                  <c:v>251.59</c:v>
                </c:pt>
                <c:pt idx="22477">
                  <c:v>192.81</c:v>
                </c:pt>
                <c:pt idx="22478">
                  <c:v>315.16000000000003</c:v>
                </c:pt>
                <c:pt idx="22479">
                  <c:v>256.98</c:v>
                </c:pt>
                <c:pt idx="22480">
                  <c:v>853.42</c:v>
                </c:pt>
                <c:pt idx="22481">
                  <c:v>338.44</c:v>
                </c:pt>
                <c:pt idx="22482">
                  <c:v>458.8</c:v>
                </c:pt>
                <c:pt idx="22483">
                  <c:v>431.26</c:v>
                </c:pt>
                <c:pt idx="22484">
                  <c:v>371.23</c:v>
                </c:pt>
                <c:pt idx="22485">
                  <c:v>378.67</c:v>
                </c:pt>
                <c:pt idx="22486">
                  <c:v>458.25</c:v>
                </c:pt>
                <c:pt idx="22487">
                  <c:v>523.41</c:v>
                </c:pt>
                <c:pt idx="22488">
                  <c:v>419.36</c:v>
                </c:pt>
                <c:pt idx="22489">
                  <c:v>423.68</c:v>
                </c:pt>
                <c:pt idx="22490">
                  <c:v>374.82</c:v>
                </c:pt>
                <c:pt idx="22491">
                  <c:v>392.82</c:v>
                </c:pt>
                <c:pt idx="22492">
                  <c:v>359.94</c:v>
                </c:pt>
                <c:pt idx="22493">
                  <c:v>413.38</c:v>
                </c:pt>
                <c:pt idx="22494">
                  <c:v>369.17</c:v>
                </c:pt>
                <c:pt idx="22495">
                  <c:v>317.68</c:v>
                </c:pt>
                <c:pt idx="22496">
                  <c:v>304.77</c:v>
                </c:pt>
                <c:pt idx="22497">
                  <c:v>242.2</c:v>
                </c:pt>
                <c:pt idx="22498">
                  <c:v>258.91000000000003</c:v>
                </c:pt>
                <c:pt idx="22499">
                  <c:v>375.19</c:v>
                </c:pt>
                <c:pt idx="22500">
                  <c:v>323.31</c:v>
                </c:pt>
                <c:pt idx="22501">
                  <c:v>242.61</c:v>
                </c:pt>
                <c:pt idx="22502">
                  <c:v>324.94</c:v>
                </c:pt>
                <c:pt idx="22503">
                  <c:v>371.24</c:v>
                </c:pt>
                <c:pt idx="22504">
                  <c:v>348.04</c:v>
                </c:pt>
                <c:pt idx="22505">
                  <c:v>362.28</c:v>
                </c:pt>
                <c:pt idx="22506">
                  <c:v>352.21</c:v>
                </c:pt>
                <c:pt idx="22507">
                  <c:v>389.91</c:v>
                </c:pt>
                <c:pt idx="22508">
                  <c:v>376.41</c:v>
                </c:pt>
                <c:pt idx="22509">
                  <c:v>311.25</c:v>
                </c:pt>
                <c:pt idx="22510">
                  <c:v>336.6</c:v>
                </c:pt>
                <c:pt idx="22511">
                  <c:v>336.24</c:v>
                </c:pt>
                <c:pt idx="22512">
                  <c:v>278.22000000000003</c:v>
                </c:pt>
                <c:pt idx="22513">
                  <c:v>262.77</c:v>
                </c:pt>
                <c:pt idx="22514">
                  <c:v>226.79</c:v>
                </c:pt>
                <c:pt idx="22515">
                  <c:v>193.9</c:v>
                </c:pt>
                <c:pt idx="22516">
                  <c:v>254.51</c:v>
                </c:pt>
                <c:pt idx="22517">
                  <c:v>269.44</c:v>
                </c:pt>
                <c:pt idx="22518">
                  <c:v>321.94</c:v>
                </c:pt>
                <c:pt idx="22519">
                  <c:v>225.3</c:v>
                </c:pt>
                <c:pt idx="22520">
                  <c:v>205.05</c:v>
                </c:pt>
                <c:pt idx="22521">
                  <c:v>171.61</c:v>
                </c:pt>
                <c:pt idx="22522">
                  <c:v>218.46</c:v>
                </c:pt>
                <c:pt idx="22523">
                  <c:v>280</c:v>
                </c:pt>
                <c:pt idx="22524">
                  <c:v>270.75</c:v>
                </c:pt>
                <c:pt idx="22525">
                  <c:v>270.12</c:v>
                </c:pt>
                <c:pt idx="22526">
                  <c:v>225.02</c:v>
                </c:pt>
                <c:pt idx="22527">
                  <c:v>185.34</c:v>
                </c:pt>
                <c:pt idx="22528">
                  <c:v>301.17</c:v>
                </c:pt>
                <c:pt idx="22529">
                  <c:v>314.49</c:v>
                </c:pt>
                <c:pt idx="22530">
                  <c:v>277.19</c:v>
                </c:pt>
                <c:pt idx="22531">
                  <c:v>254.26</c:v>
                </c:pt>
                <c:pt idx="22532">
                  <c:v>365.09</c:v>
                </c:pt>
                <c:pt idx="22533">
                  <c:v>373.8</c:v>
                </c:pt>
                <c:pt idx="22534">
                  <c:v>332.72</c:v>
                </c:pt>
                <c:pt idx="22535">
                  <c:v>283.36</c:v>
                </c:pt>
                <c:pt idx="22536">
                  <c:v>307.3</c:v>
                </c:pt>
                <c:pt idx="22537">
                  <c:v>294.3</c:v>
                </c:pt>
                <c:pt idx="22538">
                  <c:v>249.74</c:v>
                </c:pt>
                <c:pt idx="22539">
                  <c:v>277.06</c:v>
                </c:pt>
                <c:pt idx="22540">
                  <c:v>244.98</c:v>
                </c:pt>
                <c:pt idx="22541">
                  <c:v>282.02</c:v>
                </c:pt>
                <c:pt idx="22542">
                  <c:v>291.87</c:v>
                </c:pt>
                <c:pt idx="22543">
                  <c:v>243.28</c:v>
                </c:pt>
                <c:pt idx="22544">
                  <c:v>288.57</c:v>
                </c:pt>
                <c:pt idx="22545">
                  <c:v>216.68</c:v>
                </c:pt>
                <c:pt idx="22546">
                  <c:v>286.99</c:v>
                </c:pt>
                <c:pt idx="22547">
                  <c:v>245.36</c:v>
                </c:pt>
                <c:pt idx="22548">
                  <c:v>254.72</c:v>
                </c:pt>
                <c:pt idx="22549">
                  <c:v>380.53</c:v>
                </c:pt>
                <c:pt idx="22550">
                  <c:v>261.8</c:v>
                </c:pt>
                <c:pt idx="22551">
                  <c:v>305.33999999999997</c:v>
                </c:pt>
                <c:pt idx="22552">
                  <c:v>350.12</c:v>
                </c:pt>
                <c:pt idx="22553">
                  <c:v>441.57</c:v>
                </c:pt>
                <c:pt idx="22554">
                  <c:v>354.12</c:v>
                </c:pt>
                <c:pt idx="22555">
                  <c:v>307.14</c:v>
                </c:pt>
                <c:pt idx="22556">
                  <c:v>243.32</c:v>
                </c:pt>
                <c:pt idx="22557">
                  <c:v>327.32</c:v>
                </c:pt>
                <c:pt idx="22558">
                  <c:v>289.12</c:v>
                </c:pt>
                <c:pt idx="22559">
                  <c:v>242.79</c:v>
                </c:pt>
                <c:pt idx="22560">
                  <c:v>258.79000000000002</c:v>
                </c:pt>
                <c:pt idx="22561">
                  <c:v>380.33</c:v>
                </c:pt>
                <c:pt idx="22562">
                  <c:v>378.7</c:v>
                </c:pt>
                <c:pt idx="22563">
                  <c:v>333.14</c:v>
                </c:pt>
                <c:pt idx="22564">
                  <c:v>195.91</c:v>
                </c:pt>
                <c:pt idx="22565">
                  <c:v>217.66</c:v>
                </c:pt>
                <c:pt idx="22566">
                  <c:v>190.71</c:v>
                </c:pt>
                <c:pt idx="22567">
                  <c:v>141.16</c:v>
                </c:pt>
                <c:pt idx="22568">
                  <c:v>75.09</c:v>
                </c:pt>
                <c:pt idx="22569">
                  <c:v>91.71</c:v>
                </c:pt>
                <c:pt idx="22570">
                  <c:v>134.66999999999999</c:v>
                </c:pt>
                <c:pt idx="22571">
                  <c:v>132.19999999999999</c:v>
                </c:pt>
                <c:pt idx="22572">
                  <c:v>228.07</c:v>
                </c:pt>
                <c:pt idx="22573">
                  <c:v>98.39</c:v>
                </c:pt>
                <c:pt idx="22574">
                  <c:v>148.31</c:v>
                </c:pt>
                <c:pt idx="22575">
                  <c:v>266.52</c:v>
                </c:pt>
                <c:pt idx="22576">
                  <c:v>228.98</c:v>
                </c:pt>
                <c:pt idx="22577">
                  <c:v>174.5</c:v>
                </c:pt>
                <c:pt idx="22578">
                  <c:v>246.85</c:v>
                </c:pt>
                <c:pt idx="22579">
                  <c:v>162.5</c:v>
                </c:pt>
                <c:pt idx="22580">
                  <c:v>137.80000000000001</c:v>
                </c:pt>
                <c:pt idx="22581">
                  <c:v>97.65</c:v>
                </c:pt>
                <c:pt idx="22582">
                  <c:v>93.78</c:v>
                </c:pt>
                <c:pt idx="22583">
                  <c:v>109.52</c:v>
                </c:pt>
                <c:pt idx="22584">
                  <c:v>152.43</c:v>
                </c:pt>
                <c:pt idx="22585">
                  <c:v>153.22</c:v>
                </c:pt>
                <c:pt idx="22586">
                  <c:v>97.46</c:v>
                </c:pt>
                <c:pt idx="22587">
                  <c:v>105.84</c:v>
                </c:pt>
                <c:pt idx="22588">
                  <c:v>221.4</c:v>
                </c:pt>
                <c:pt idx="22589">
                  <c:v>203.85</c:v>
                </c:pt>
                <c:pt idx="22590">
                  <c:v>197.34</c:v>
                </c:pt>
                <c:pt idx="22591">
                  <c:v>179.17</c:v>
                </c:pt>
                <c:pt idx="22592">
                  <c:v>187.39</c:v>
                </c:pt>
                <c:pt idx="22593">
                  <c:v>181.05</c:v>
                </c:pt>
                <c:pt idx="22594">
                  <c:v>174.43</c:v>
                </c:pt>
                <c:pt idx="22595">
                  <c:v>170.15</c:v>
                </c:pt>
                <c:pt idx="22596">
                  <c:v>160.68</c:v>
                </c:pt>
                <c:pt idx="22597">
                  <c:v>156.96</c:v>
                </c:pt>
                <c:pt idx="22598">
                  <c:v>136.56</c:v>
                </c:pt>
                <c:pt idx="22599">
                  <c:v>122.4</c:v>
                </c:pt>
                <c:pt idx="22600">
                  <c:v>91.18</c:v>
                </c:pt>
                <c:pt idx="22601">
                  <c:v>76.760000000000005</c:v>
                </c:pt>
                <c:pt idx="22602">
                  <c:v>60.85</c:v>
                </c:pt>
                <c:pt idx="22603">
                  <c:v>74.72</c:v>
                </c:pt>
                <c:pt idx="22604">
                  <c:v>80.34</c:v>
                </c:pt>
                <c:pt idx="22605">
                  <c:v>92.73</c:v>
                </c:pt>
                <c:pt idx="22606">
                  <c:v>113.31</c:v>
                </c:pt>
                <c:pt idx="22607">
                  <c:v>130.91</c:v>
                </c:pt>
                <c:pt idx="22608">
                  <c:v>134.07</c:v>
                </c:pt>
                <c:pt idx="22609">
                  <c:v>140.63</c:v>
                </c:pt>
                <c:pt idx="22610">
                  <c:v>132.61000000000001</c:v>
                </c:pt>
                <c:pt idx="22611">
                  <c:v>162.25</c:v>
                </c:pt>
                <c:pt idx="22612">
                  <c:v>191.24</c:v>
                </c:pt>
                <c:pt idx="22613">
                  <c:v>186.8</c:v>
                </c:pt>
                <c:pt idx="22614">
                  <c:v>133.94999999999999</c:v>
                </c:pt>
                <c:pt idx="22615">
                  <c:v>181.51</c:v>
                </c:pt>
                <c:pt idx="22616">
                  <c:v>214.66</c:v>
                </c:pt>
                <c:pt idx="22617">
                  <c:v>192.24</c:v>
                </c:pt>
                <c:pt idx="22618">
                  <c:v>200.31</c:v>
                </c:pt>
                <c:pt idx="22619">
                  <c:v>151.51</c:v>
                </c:pt>
                <c:pt idx="22620">
                  <c:v>168.95</c:v>
                </c:pt>
                <c:pt idx="22621">
                  <c:v>186.16</c:v>
                </c:pt>
                <c:pt idx="22622">
                  <c:v>155.71</c:v>
                </c:pt>
                <c:pt idx="22623">
                  <c:v>184.62</c:v>
                </c:pt>
                <c:pt idx="22624">
                  <c:v>135</c:v>
                </c:pt>
                <c:pt idx="22625">
                  <c:v>126.27</c:v>
                </c:pt>
                <c:pt idx="22626">
                  <c:v>131.13</c:v>
                </c:pt>
                <c:pt idx="22627">
                  <c:v>97.35</c:v>
                </c:pt>
                <c:pt idx="22628">
                  <c:v>109.18</c:v>
                </c:pt>
                <c:pt idx="22629">
                  <c:v>126.54</c:v>
                </c:pt>
                <c:pt idx="22630">
                  <c:v>124.71</c:v>
                </c:pt>
                <c:pt idx="22631">
                  <c:v>146.21</c:v>
                </c:pt>
                <c:pt idx="22632">
                  <c:v>163.9</c:v>
                </c:pt>
                <c:pt idx="22633">
                  <c:v>168.32</c:v>
                </c:pt>
                <c:pt idx="22634">
                  <c:v>156.87</c:v>
                </c:pt>
                <c:pt idx="22635">
                  <c:v>81.150000000000006</c:v>
                </c:pt>
                <c:pt idx="22636">
                  <c:v>137.82</c:v>
                </c:pt>
                <c:pt idx="22637">
                  <c:v>59.32</c:v>
                </c:pt>
                <c:pt idx="22638">
                  <c:v>218.01</c:v>
                </c:pt>
                <c:pt idx="22639">
                  <c:v>130.68</c:v>
                </c:pt>
                <c:pt idx="22640">
                  <c:v>258.02999999999997</c:v>
                </c:pt>
                <c:pt idx="22641">
                  <c:v>149.6</c:v>
                </c:pt>
                <c:pt idx="22642">
                  <c:v>102.51</c:v>
                </c:pt>
                <c:pt idx="22643">
                  <c:v>97.04</c:v>
                </c:pt>
                <c:pt idx="22644">
                  <c:v>135.35</c:v>
                </c:pt>
                <c:pt idx="22645">
                  <c:v>164.13</c:v>
                </c:pt>
                <c:pt idx="22646">
                  <c:v>225.46</c:v>
                </c:pt>
                <c:pt idx="22647">
                  <c:v>362.38</c:v>
                </c:pt>
                <c:pt idx="22648">
                  <c:v>312.99</c:v>
                </c:pt>
                <c:pt idx="22649">
                  <c:v>528.03</c:v>
                </c:pt>
                <c:pt idx="22650">
                  <c:v>320.61</c:v>
                </c:pt>
                <c:pt idx="22651">
                  <c:v>424.67</c:v>
                </c:pt>
                <c:pt idx="22652">
                  <c:v>346.38</c:v>
                </c:pt>
                <c:pt idx="22653">
                  <c:v>467.86</c:v>
                </c:pt>
                <c:pt idx="22654">
                  <c:v>361.48</c:v>
                </c:pt>
                <c:pt idx="22655">
                  <c:v>364.41</c:v>
                </c:pt>
                <c:pt idx="22656">
                  <c:v>412.46</c:v>
                </c:pt>
                <c:pt idx="22657">
                  <c:v>278.42</c:v>
                </c:pt>
                <c:pt idx="22658">
                  <c:v>142.77000000000001</c:v>
                </c:pt>
                <c:pt idx="22659">
                  <c:v>388.72</c:v>
                </c:pt>
                <c:pt idx="22660">
                  <c:v>254.26</c:v>
                </c:pt>
                <c:pt idx="22661">
                  <c:v>207.88</c:v>
                </c:pt>
                <c:pt idx="22662">
                  <c:v>220.8</c:v>
                </c:pt>
                <c:pt idx="22663">
                  <c:v>179.88</c:v>
                </c:pt>
                <c:pt idx="22664">
                  <c:v>277.33</c:v>
                </c:pt>
                <c:pt idx="22665">
                  <c:v>236.33</c:v>
                </c:pt>
                <c:pt idx="22666">
                  <c:v>193.57</c:v>
                </c:pt>
                <c:pt idx="22667">
                  <c:v>168.71</c:v>
                </c:pt>
                <c:pt idx="22668">
                  <c:v>168.33</c:v>
                </c:pt>
                <c:pt idx="22669">
                  <c:v>291.22000000000003</c:v>
                </c:pt>
                <c:pt idx="22670">
                  <c:v>258.32</c:v>
                </c:pt>
                <c:pt idx="22671">
                  <c:v>227.74</c:v>
                </c:pt>
                <c:pt idx="22672">
                  <c:v>220.1</c:v>
                </c:pt>
                <c:pt idx="22673">
                  <c:v>566.46</c:v>
                </c:pt>
                <c:pt idx="22674">
                  <c:v>532.85</c:v>
                </c:pt>
                <c:pt idx="22675">
                  <c:v>553.01</c:v>
                </c:pt>
                <c:pt idx="22676">
                  <c:v>594.61</c:v>
                </c:pt>
                <c:pt idx="22677">
                  <c:v>685.47</c:v>
                </c:pt>
                <c:pt idx="22678">
                  <c:v>599.13</c:v>
                </c:pt>
                <c:pt idx="22679">
                  <c:v>600.85</c:v>
                </c:pt>
                <c:pt idx="22680">
                  <c:v>588.4</c:v>
                </c:pt>
                <c:pt idx="22681">
                  <c:v>544.79</c:v>
                </c:pt>
                <c:pt idx="22682">
                  <c:v>402.95</c:v>
                </c:pt>
                <c:pt idx="22683">
                  <c:v>489.79</c:v>
                </c:pt>
                <c:pt idx="22684">
                  <c:v>575.04999999999995</c:v>
                </c:pt>
                <c:pt idx="22685">
                  <c:v>608.32000000000005</c:v>
                </c:pt>
                <c:pt idx="22686">
                  <c:v>638.74</c:v>
                </c:pt>
                <c:pt idx="22687">
                  <c:v>596.28</c:v>
                </c:pt>
                <c:pt idx="22688">
                  <c:v>592.97</c:v>
                </c:pt>
                <c:pt idx="22689">
                  <c:v>614.89</c:v>
                </c:pt>
                <c:pt idx="22690">
                  <c:v>624.57000000000005</c:v>
                </c:pt>
                <c:pt idx="22691">
                  <c:v>566.92999999999995</c:v>
                </c:pt>
                <c:pt idx="22692">
                  <c:v>520.17999999999995</c:v>
                </c:pt>
                <c:pt idx="22693">
                  <c:v>356.59</c:v>
                </c:pt>
                <c:pt idx="22694">
                  <c:v>359.11</c:v>
                </c:pt>
                <c:pt idx="22695">
                  <c:v>398.09</c:v>
                </c:pt>
                <c:pt idx="22696">
                  <c:v>527.84</c:v>
                </c:pt>
                <c:pt idx="22697">
                  <c:v>686.41</c:v>
                </c:pt>
                <c:pt idx="22698">
                  <c:v>707.42</c:v>
                </c:pt>
                <c:pt idx="22699">
                  <c:v>589.66999999999996</c:v>
                </c:pt>
                <c:pt idx="22700">
                  <c:v>483.18</c:v>
                </c:pt>
                <c:pt idx="22701">
                  <c:v>293.44</c:v>
                </c:pt>
                <c:pt idx="22702">
                  <c:v>408.97</c:v>
                </c:pt>
                <c:pt idx="22703">
                  <c:v>403.09</c:v>
                </c:pt>
                <c:pt idx="22704">
                  <c:v>469.13</c:v>
                </c:pt>
                <c:pt idx="22705">
                  <c:v>440.25</c:v>
                </c:pt>
                <c:pt idx="22706">
                  <c:v>504.12</c:v>
                </c:pt>
                <c:pt idx="22707">
                  <c:v>389.63</c:v>
                </c:pt>
                <c:pt idx="22708">
                  <c:v>409.88</c:v>
                </c:pt>
                <c:pt idx="22709">
                  <c:v>436.66</c:v>
                </c:pt>
                <c:pt idx="22710">
                  <c:v>503.76</c:v>
                </c:pt>
                <c:pt idx="22711">
                  <c:v>672.71</c:v>
                </c:pt>
                <c:pt idx="22712">
                  <c:v>631.09</c:v>
                </c:pt>
                <c:pt idx="22713">
                  <c:v>572.27</c:v>
                </c:pt>
                <c:pt idx="22714">
                  <c:v>580.17999999999995</c:v>
                </c:pt>
                <c:pt idx="22715">
                  <c:v>605.16999999999996</c:v>
                </c:pt>
                <c:pt idx="22716">
                  <c:v>607.66</c:v>
                </c:pt>
                <c:pt idx="22717">
                  <c:v>596.51</c:v>
                </c:pt>
                <c:pt idx="22718">
                  <c:v>527.85</c:v>
                </c:pt>
                <c:pt idx="22719">
                  <c:v>565.41</c:v>
                </c:pt>
                <c:pt idx="22720">
                  <c:v>584.66</c:v>
                </c:pt>
                <c:pt idx="22721">
                  <c:v>521.11</c:v>
                </c:pt>
                <c:pt idx="22722">
                  <c:v>466.8</c:v>
                </c:pt>
                <c:pt idx="22723">
                  <c:v>331.98</c:v>
                </c:pt>
                <c:pt idx="22724">
                  <c:v>315.89</c:v>
                </c:pt>
                <c:pt idx="22725">
                  <c:v>288.07</c:v>
                </c:pt>
                <c:pt idx="22726">
                  <c:v>303.23</c:v>
                </c:pt>
                <c:pt idx="22727">
                  <c:v>325.60000000000002</c:v>
                </c:pt>
                <c:pt idx="22728">
                  <c:v>468.29</c:v>
                </c:pt>
                <c:pt idx="22729">
                  <c:v>430.15</c:v>
                </c:pt>
                <c:pt idx="22730">
                  <c:v>444.44</c:v>
                </c:pt>
                <c:pt idx="22731">
                  <c:v>567.91999999999996</c:v>
                </c:pt>
                <c:pt idx="22732">
                  <c:v>547.52</c:v>
                </c:pt>
                <c:pt idx="22733">
                  <c:v>546.33000000000004</c:v>
                </c:pt>
                <c:pt idx="22734">
                  <c:v>389.27</c:v>
                </c:pt>
                <c:pt idx="22735">
                  <c:v>599.67999999999995</c:v>
                </c:pt>
                <c:pt idx="22736">
                  <c:v>704.46</c:v>
                </c:pt>
                <c:pt idx="22737">
                  <c:v>782.48</c:v>
                </c:pt>
                <c:pt idx="22738">
                  <c:v>675.64</c:v>
                </c:pt>
                <c:pt idx="22739">
                  <c:v>636.09</c:v>
                </c:pt>
                <c:pt idx="22740">
                  <c:v>520.65</c:v>
                </c:pt>
                <c:pt idx="22741">
                  <c:v>494.28</c:v>
                </c:pt>
                <c:pt idx="22742">
                  <c:v>433.72</c:v>
                </c:pt>
                <c:pt idx="22743">
                  <c:v>375.7</c:v>
                </c:pt>
                <c:pt idx="22744">
                  <c:v>368</c:v>
                </c:pt>
                <c:pt idx="22745">
                  <c:v>342.19</c:v>
                </c:pt>
                <c:pt idx="22746">
                  <c:v>413.22</c:v>
                </c:pt>
                <c:pt idx="22747">
                  <c:v>421.95</c:v>
                </c:pt>
                <c:pt idx="22748">
                  <c:v>391.77</c:v>
                </c:pt>
                <c:pt idx="22749">
                  <c:v>324.52</c:v>
                </c:pt>
                <c:pt idx="22750">
                  <c:v>427.31</c:v>
                </c:pt>
                <c:pt idx="22751">
                  <c:v>379.57</c:v>
                </c:pt>
                <c:pt idx="22752">
                  <c:v>245.94</c:v>
                </c:pt>
                <c:pt idx="22753">
                  <c:v>283.43</c:v>
                </c:pt>
                <c:pt idx="22754">
                  <c:v>326.11</c:v>
                </c:pt>
                <c:pt idx="22755">
                  <c:v>358.61</c:v>
                </c:pt>
                <c:pt idx="22756">
                  <c:v>432.12</c:v>
                </c:pt>
                <c:pt idx="22757">
                  <c:v>408.8</c:v>
                </c:pt>
                <c:pt idx="22758">
                  <c:v>254.03</c:v>
                </c:pt>
                <c:pt idx="22759">
                  <c:v>420.09</c:v>
                </c:pt>
                <c:pt idx="22760">
                  <c:v>260.08</c:v>
                </c:pt>
                <c:pt idx="22761">
                  <c:v>169.65</c:v>
                </c:pt>
                <c:pt idx="22762">
                  <c:v>154.94</c:v>
                </c:pt>
                <c:pt idx="22763">
                  <c:v>273.14999999999998</c:v>
                </c:pt>
                <c:pt idx="22764">
                  <c:v>324.44</c:v>
                </c:pt>
                <c:pt idx="22765">
                  <c:v>406.59</c:v>
                </c:pt>
                <c:pt idx="22766">
                  <c:v>444.71</c:v>
                </c:pt>
                <c:pt idx="22767">
                  <c:v>377.14</c:v>
                </c:pt>
                <c:pt idx="22768">
                  <c:v>734.5</c:v>
                </c:pt>
                <c:pt idx="22769">
                  <c:v>558.78</c:v>
                </c:pt>
                <c:pt idx="22770">
                  <c:v>391.95</c:v>
                </c:pt>
                <c:pt idx="22771">
                  <c:v>693.82</c:v>
                </c:pt>
                <c:pt idx="22772">
                  <c:v>523.87</c:v>
                </c:pt>
                <c:pt idx="22773">
                  <c:v>409.26</c:v>
                </c:pt>
                <c:pt idx="22774">
                  <c:v>150.93</c:v>
                </c:pt>
                <c:pt idx="22775">
                  <c:v>73.91</c:v>
                </c:pt>
                <c:pt idx="22776">
                  <c:v>152.66999999999999</c:v>
                </c:pt>
                <c:pt idx="22777">
                  <c:v>301.97000000000003</c:v>
                </c:pt>
                <c:pt idx="22778">
                  <c:v>260.63</c:v>
                </c:pt>
                <c:pt idx="22779">
                  <c:v>153.38</c:v>
                </c:pt>
                <c:pt idx="22780">
                  <c:v>366.62</c:v>
                </c:pt>
                <c:pt idx="22781">
                  <c:v>344.61</c:v>
                </c:pt>
                <c:pt idx="22782">
                  <c:v>254.87</c:v>
                </c:pt>
                <c:pt idx="22783">
                  <c:v>149.41</c:v>
                </c:pt>
                <c:pt idx="22784">
                  <c:v>226.96</c:v>
                </c:pt>
                <c:pt idx="22785">
                  <c:v>311.14999999999998</c:v>
                </c:pt>
                <c:pt idx="22786">
                  <c:v>325.01</c:v>
                </c:pt>
                <c:pt idx="22787">
                  <c:v>449.67</c:v>
                </c:pt>
                <c:pt idx="22788">
                  <c:v>266.29000000000002</c:v>
                </c:pt>
                <c:pt idx="22789">
                  <c:v>278.04000000000002</c:v>
                </c:pt>
                <c:pt idx="22790">
                  <c:v>356.17</c:v>
                </c:pt>
                <c:pt idx="22791">
                  <c:v>258.06</c:v>
                </c:pt>
                <c:pt idx="22792">
                  <c:v>261.41000000000003</c:v>
                </c:pt>
                <c:pt idx="22793">
                  <c:v>196.13</c:v>
                </c:pt>
                <c:pt idx="22794">
                  <c:v>191.58</c:v>
                </c:pt>
                <c:pt idx="22795">
                  <c:v>168.9</c:v>
                </c:pt>
                <c:pt idx="22796">
                  <c:v>158.76</c:v>
                </c:pt>
                <c:pt idx="22797">
                  <c:v>161.80000000000001</c:v>
                </c:pt>
                <c:pt idx="22798">
                  <c:v>246.97</c:v>
                </c:pt>
                <c:pt idx="22799">
                  <c:v>298.60000000000002</c:v>
                </c:pt>
                <c:pt idx="22800">
                  <c:v>392.33</c:v>
                </c:pt>
                <c:pt idx="22801">
                  <c:v>774.23</c:v>
                </c:pt>
                <c:pt idx="22802">
                  <c:v>944.93</c:v>
                </c:pt>
                <c:pt idx="22803">
                  <c:v>773.44</c:v>
                </c:pt>
                <c:pt idx="22804">
                  <c:v>642.78</c:v>
                </c:pt>
                <c:pt idx="22805">
                  <c:v>654.70000000000005</c:v>
                </c:pt>
                <c:pt idx="22806">
                  <c:v>677.31</c:v>
                </c:pt>
                <c:pt idx="22807">
                  <c:v>1084.05</c:v>
                </c:pt>
                <c:pt idx="22808">
                  <c:v>1107.52</c:v>
                </c:pt>
                <c:pt idx="22809">
                  <c:v>1159.24</c:v>
                </c:pt>
                <c:pt idx="22810">
                  <c:v>779.56</c:v>
                </c:pt>
                <c:pt idx="22811">
                  <c:v>736.51</c:v>
                </c:pt>
                <c:pt idx="22812">
                  <c:v>839.27</c:v>
                </c:pt>
                <c:pt idx="22813">
                  <c:v>719.25</c:v>
                </c:pt>
                <c:pt idx="22814">
                  <c:v>642.6</c:v>
                </c:pt>
                <c:pt idx="22815">
                  <c:v>528.32000000000005</c:v>
                </c:pt>
                <c:pt idx="22816">
                  <c:v>530.39</c:v>
                </c:pt>
                <c:pt idx="22817">
                  <c:v>440.39</c:v>
                </c:pt>
                <c:pt idx="22818">
                  <c:v>351.77</c:v>
                </c:pt>
                <c:pt idx="22819">
                  <c:v>352.64</c:v>
                </c:pt>
                <c:pt idx="22820">
                  <c:v>459.55</c:v>
                </c:pt>
                <c:pt idx="22821">
                  <c:v>603.52</c:v>
                </c:pt>
                <c:pt idx="22822">
                  <c:v>538.98</c:v>
                </c:pt>
                <c:pt idx="22823">
                  <c:v>336.66</c:v>
                </c:pt>
                <c:pt idx="22824">
                  <c:v>573.38</c:v>
                </c:pt>
                <c:pt idx="22825">
                  <c:v>582.24</c:v>
                </c:pt>
                <c:pt idx="22826">
                  <c:v>368.69</c:v>
                </c:pt>
                <c:pt idx="22827">
                  <c:v>1004.81</c:v>
                </c:pt>
                <c:pt idx="22828">
                  <c:v>700.99</c:v>
                </c:pt>
                <c:pt idx="22829">
                  <c:v>463.81</c:v>
                </c:pt>
                <c:pt idx="22830">
                  <c:v>448.04</c:v>
                </c:pt>
                <c:pt idx="22831">
                  <c:v>613.20000000000005</c:v>
                </c:pt>
                <c:pt idx="22832">
                  <c:v>574.17999999999995</c:v>
                </c:pt>
                <c:pt idx="22833">
                  <c:v>578.48</c:v>
                </c:pt>
                <c:pt idx="22834">
                  <c:v>513.01</c:v>
                </c:pt>
                <c:pt idx="22835">
                  <c:v>616.13</c:v>
                </c:pt>
                <c:pt idx="22836">
                  <c:v>701.98</c:v>
                </c:pt>
                <c:pt idx="22837">
                  <c:v>418.65</c:v>
                </c:pt>
                <c:pt idx="22838">
                  <c:v>490.55</c:v>
                </c:pt>
                <c:pt idx="22839">
                  <c:v>327.71</c:v>
                </c:pt>
                <c:pt idx="22840">
                  <c:v>258.64</c:v>
                </c:pt>
                <c:pt idx="22841">
                  <c:v>279.7</c:v>
                </c:pt>
                <c:pt idx="22842">
                  <c:v>410.36</c:v>
                </c:pt>
                <c:pt idx="22843">
                  <c:v>388.51</c:v>
                </c:pt>
                <c:pt idx="22844">
                  <c:v>542.62</c:v>
                </c:pt>
                <c:pt idx="22845">
                  <c:v>491.73</c:v>
                </c:pt>
                <c:pt idx="22846">
                  <c:v>625.67999999999995</c:v>
                </c:pt>
                <c:pt idx="22847">
                  <c:v>576.16999999999996</c:v>
                </c:pt>
                <c:pt idx="22848">
                  <c:v>518.70000000000005</c:v>
                </c:pt>
                <c:pt idx="22849">
                  <c:v>579.94000000000005</c:v>
                </c:pt>
                <c:pt idx="22850">
                  <c:v>495.84</c:v>
                </c:pt>
                <c:pt idx="22851">
                  <c:v>442</c:v>
                </c:pt>
                <c:pt idx="22852">
                  <c:v>481.08</c:v>
                </c:pt>
                <c:pt idx="22853">
                  <c:v>504.89</c:v>
                </c:pt>
                <c:pt idx="22854">
                  <c:v>441.61</c:v>
                </c:pt>
                <c:pt idx="22855">
                  <c:v>391.74</c:v>
                </c:pt>
                <c:pt idx="22856">
                  <c:v>411.19</c:v>
                </c:pt>
                <c:pt idx="22857">
                  <c:v>533.69000000000005</c:v>
                </c:pt>
                <c:pt idx="22858">
                  <c:v>560.45000000000005</c:v>
                </c:pt>
                <c:pt idx="22859">
                  <c:v>617.74</c:v>
                </c:pt>
                <c:pt idx="22860">
                  <c:v>474.31</c:v>
                </c:pt>
                <c:pt idx="22861">
                  <c:v>643.14</c:v>
                </c:pt>
                <c:pt idx="22862">
                  <c:v>642.71</c:v>
                </c:pt>
                <c:pt idx="22863">
                  <c:v>575.58000000000004</c:v>
                </c:pt>
                <c:pt idx="22864">
                  <c:v>511.27</c:v>
                </c:pt>
                <c:pt idx="22865">
                  <c:v>592.19000000000005</c:v>
                </c:pt>
                <c:pt idx="22866">
                  <c:v>370.08</c:v>
                </c:pt>
                <c:pt idx="22867">
                  <c:v>577.1</c:v>
                </c:pt>
                <c:pt idx="22868">
                  <c:v>559.45000000000005</c:v>
                </c:pt>
                <c:pt idx="22869">
                  <c:v>543.74</c:v>
                </c:pt>
                <c:pt idx="22870">
                  <c:v>567.33000000000004</c:v>
                </c:pt>
                <c:pt idx="22871">
                  <c:v>611.76</c:v>
                </c:pt>
                <c:pt idx="22872">
                  <c:v>850.15</c:v>
                </c:pt>
                <c:pt idx="22873">
                  <c:v>375.52</c:v>
                </c:pt>
                <c:pt idx="22874">
                  <c:v>255.64</c:v>
                </c:pt>
                <c:pt idx="22875">
                  <c:v>603.91</c:v>
                </c:pt>
                <c:pt idx="22876">
                  <c:v>348.26</c:v>
                </c:pt>
                <c:pt idx="22877">
                  <c:v>535.66</c:v>
                </c:pt>
                <c:pt idx="22878">
                  <c:v>548.04</c:v>
                </c:pt>
                <c:pt idx="22879">
                  <c:v>467.11</c:v>
                </c:pt>
                <c:pt idx="22880">
                  <c:v>578.09</c:v>
                </c:pt>
                <c:pt idx="22881">
                  <c:v>945.34</c:v>
                </c:pt>
                <c:pt idx="22882">
                  <c:v>224.39</c:v>
                </c:pt>
                <c:pt idx="22883">
                  <c:v>210.31</c:v>
                </c:pt>
                <c:pt idx="22884">
                  <c:v>246.2</c:v>
                </c:pt>
                <c:pt idx="22885">
                  <c:v>179.89</c:v>
                </c:pt>
                <c:pt idx="22886">
                  <c:v>219.67</c:v>
                </c:pt>
                <c:pt idx="22887">
                  <c:v>225.12</c:v>
                </c:pt>
                <c:pt idx="22888">
                  <c:v>200.62</c:v>
                </c:pt>
                <c:pt idx="22889">
                  <c:v>148.03</c:v>
                </c:pt>
                <c:pt idx="22890">
                  <c:v>136.66999999999999</c:v>
                </c:pt>
                <c:pt idx="22891">
                  <c:v>174.88</c:v>
                </c:pt>
                <c:pt idx="22892">
                  <c:v>259.20999999999998</c:v>
                </c:pt>
                <c:pt idx="22893">
                  <c:v>246.26</c:v>
                </c:pt>
                <c:pt idx="22894">
                  <c:v>300.41000000000003</c:v>
                </c:pt>
                <c:pt idx="22895">
                  <c:v>348.32</c:v>
                </c:pt>
                <c:pt idx="22896">
                  <c:v>421.2</c:v>
                </c:pt>
                <c:pt idx="22897">
                  <c:v>474.94</c:v>
                </c:pt>
                <c:pt idx="22898">
                  <c:v>629.26</c:v>
                </c:pt>
                <c:pt idx="22899">
                  <c:v>701.43</c:v>
                </c:pt>
                <c:pt idx="22900">
                  <c:v>222.94</c:v>
                </c:pt>
                <c:pt idx="22901">
                  <c:v>149.72</c:v>
                </c:pt>
                <c:pt idx="22902">
                  <c:v>106.7</c:v>
                </c:pt>
                <c:pt idx="22903">
                  <c:v>183.23</c:v>
                </c:pt>
                <c:pt idx="22904">
                  <c:v>209.46</c:v>
                </c:pt>
                <c:pt idx="22905">
                  <c:v>200.31</c:v>
                </c:pt>
                <c:pt idx="22906">
                  <c:v>286.22000000000003</c:v>
                </c:pt>
                <c:pt idx="22907">
                  <c:v>215.77</c:v>
                </c:pt>
                <c:pt idx="22908">
                  <c:v>205.75</c:v>
                </c:pt>
                <c:pt idx="22909">
                  <c:v>139.93</c:v>
                </c:pt>
                <c:pt idx="22910">
                  <c:v>103.08</c:v>
                </c:pt>
                <c:pt idx="22911">
                  <c:v>90.13</c:v>
                </c:pt>
                <c:pt idx="22912">
                  <c:v>105.51</c:v>
                </c:pt>
                <c:pt idx="22913">
                  <c:v>97.77</c:v>
                </c:pt>
                <c:pt idx="22914">
                  <c:v>224.66</c:v>
                </c:pt>
                <c:pt idx="22915">
                  <c:v>224.14</c:v>
                </c:pt>
                <c:pt idx="22916">
                  <c:v>209</c:v>
                </c:pt>
                <c:pt idx="22917">
                  <c:v>160.96</c:v>
                </c:pt>
                <c:pt idx="22918">
                  <c:v>166.48</c:v>
                </c:pt>
                <c:pt idx="22919">
                  <c:v>247.33</c:v>
                </c:pt>
                <c:pt idx="22920">
                  <c:v>206.31</c:v>
                </c:pt>
                <c:pt idx="22921">
                  <c:v>185.15</c:v>
                </c:pt>
                <c:pt idx="22922">
                  <c:v>140.9</c:v>
                </c:pt>
                <c:pt idx="22923">
                  <c:v>128.56</c:v>
                </c:pt>
                <c:pt idx="22924">
                  <c:v>104.34</c:v>
                </c:pt>
                <c:pt idx="22925">
                  <c:v>87.02</c:v>
                </c:pt>
                <c:pt idx="22926">
                  <c:v>49.9</c:v>
                </c:pt>
                <c:pt idx="22927">
                  <c:v>42.44</c:v>
                </c:pt>
                <c:pt idx="22928">
                  <c:v>33.96</c:v>
                </c:pt>
                <c:pt idx="22929">
                  <c:v>43.92</c:v>
                </c:pt>
                <c:pt idx="22930">
                  <c:v>57.62</c:v>
                </c:pt>
                <c:pt idx="22931">
                  <c:v>56.52</c:v>
                </c:pt>
                <c:pt idx="22932">
                  <c:v>41.94</c:v>
                </c:pt>
                <c:pt idx="22933">
                  <c:v>82.77</c:v>
                </c:pt>
                <c:pt idx="22934">
                  <c:v>86.96</c:v>
                </c:pt>
                <c:pt idx="22935">
                  <c:v>133.28</c:v>
                </c:pt>
                <c:pt idx="22936">
                  <c:v>70.03</c:v>
                </c:pt>
                <c:pt idx="22937">
                  <c:v>65.930000000000007</c:v>
                </c:pt>
                <c:pt idx="22938">
                  <c:v>42.29</c:v>
                </c:pt>
                <c:pt idx="22939">
                  <c:v>67.45</c:v>
                </c:pt>
                <c:pt idx="22940">
                  <c:v>59.79</c:v>
                </c:pt>
                <c:pt idx="22941">
                  <c:v>69.89</c:v>
                </c:pt>
                <c:pt idx="22942">
                  <c:v>105.08</c:v>
                </c:pt>
                <c:pt idx="22943">
                  <c:v>139.07</c:v>
                </c:pt>
                <c:pt idx="22944">
                  <c:v>99.52</c:v>
                </c:pt>
                <c:pt idx="22945">
                  <c:v>83.37</c:v>
                </c:pt>
                <c:pt idx="22946">
                  <c:v>130.94999999999999</c:v>
                </c:pt>
                <c:pt idx="22947">
                  <c:v>111.71</c:v>
                </c:pt>
                <c:pt idx="22948">
                  <c:v>307.02</c:v>
                </c:pt>
                <c:pt idx="22949">
                  <c:v>548.38</c:v>
                </c:pt>
                <c:pt idx="22950">
                  <c:v>506.06</c:v>
                </c:pt>
                <c:pt idx="22951">
                  <c:v>1591.06</c:v>
                </c:pt>
                <c:pt idx="22952">
                  <c:v>275.58</c:v>
                </c:pt>
                <c:pt idx="22953">
                  <c:v>249.35</c:v>
                </c:pt>
                <c:pt idx="22954">
                  <c:v>140.37</c:v>
                </c:pt>
                <c:pt idx="22955">
                  <c:v>295.05</c:v>
                </c:pt>
                <c:pt idx="22956">
                  <c:v>75.94</c:v>
                </c:pt>
                <c:pt idx="22957">
                  <c:v>74.900000000000006</c:v>
                </c:pt>
                <c:pt idx="22958">
                  <c:v>112.1</c:v>
                </c:pt>
                <c:pt idx="22959">
                  <c:v>65.150000000000006</c:v>
                </c:pt>
                <c:pt idx="22960">
                  <c:v>217.53</c:v>
                </c:pt>
                <c:pt idx="22961">
                  <c:v>108.64</c:v>
                </c:pt>
                <c:pt idx="22962">
                  <c:v>124.04</c:v>
                </c:pt>
                <c:pt idx="22963">
                  <c:v>138.47999999999999</c:v>
                </c:pt>
                <c:pt idx="22964">
                  <c:v>283.89999999999998</c:v>
                </c:pt>
                <c:pt idx="22965">
                  <c:v>215.51</c:v>
                </c:pt>
                <c:pt idx="22966">
                  <c:v>203.18</c:v>
                </c:pt>
                <c:pt idx="22967">
                  <c:v>200.51</c:v>
                </c:pt>
                <c:pt idx="22968">
                  <c:v>189.17</c:v>
                </c:pt>
                <c:pt idx="22969">
                  <c:v>151.49</c:v>
                </c:pt>
                <c:pt idx="22970">
                  <c:v>198.7</c:v>
                </c:pt>
                <c:pt idx="22971">
                  <c:v>168.59</c:v>
                </c:pt>
                <c:pt idx="22972">
                  <c:v>181.96</c:v>
                </c:pt>
                <c:pt idx="22973">
                  <c:v>184.58</c:v>
                </c:pt>
                <c:pt idx="22974">
                  <c:v>189.06</c:v>
                </c:pt>
                <c:pt idx="22975">
                  <c:v>186.76</c:v>
                </c:pt>
                <c:pt idx="22976">
                  <c:v>195.75</c:v>
                </c:pt>
                <c:pt idx="22977">
                  <c:v>208.83</c:v>
                </c:pt>
                <c:pt idx="22978">
                  <c:v>204.16</c:v>
                </c:pt>
                <c:pt idx="22979">
                  <c:v>162.24</c:v>
                </c:pt>
                <c:pt idx="22980">
                  <c:v>173.42</c:v>
                </c:pt>
                <c:pt idx="22981">
                  <c:v>139.26</c:v>
                </c:pt>
                <c:pt idx="22982">
                  <c:v>162.49</c:v>
                </c:pt>
                <c:pt idx="22983">
                  <c:v>152.96</c:v>
                </c:pt>
                <c:pt idx="22984">
                  <c:v>152.19</c:v>
                </c:pt>
                <c:pt idx="22985">
                  <c:v>156.18</c:v>
                </c:pt>
                <c:pt idx="22986">
                  <c:v>146.12</c:v>
                </c:pt>
                <c:pt idx="22987">
                  <c:v>144.51</c:v>
                </c:pt>
                <c:pt idx="22988">
                  <c:v>114.91</c:v>
                </c:pt>
                <c:pt idx="22989">
                  <c:v>139.91</c:v>
                </c:pt>
                <c:pt idx="22990">
                  <c:v>153.36000000000001</c:v>
                </c:pt>
                <c:pt idx="22991">
                  <c:v>127.63</c:v>
                </c:pt>
                <c:pt idx="22992">
                  <c:v>128.13</c:v>
                </c:pt>
                <c:pt idx="22993">
                  <c:v>101.93</c:v>
                </c:pt>
                <c:pt idx="22994">
                  <c:v>97.83</c:v>
                </c:pt>
                <c:pt idx="22995">
                  <c:v>90.42</c:v>
                </c:pt>
                <c:pt idx="22996">
                  <c:v>122.06</c:v>
                </c:pt>
                <c:pt idx="22997">
                  <c:v>98.31</c:v>
                </c:pt>
                <c:pt idx="22998">
                  <c:v>131.83000000000001</c:v>
                </c:pt>
                <c:pt idx="22999">
                  <c:v>106.53</c:v>
                </c:pt>
                <c:pt idx="23000">
                  <c:v>91.12</c:v>
                </c:pt>
                <c:pt idx="23001">
                  <c:v>88.29</c:v>
                </c:pt>
                <c:pt idx="23002">
                  <c:v>83.48</c:v>
                </c:pt>
                <c:pt idx="23003">
                  <c:v>82.43</c:v>
                </c:pt>
                <c:pt idx="23004">
                  <c:v>11.27</c:v>
                </c:pt>
                <c:pt idx="23005">
                  <c:v>8.52</c:v>
                </c:pt>
                <c:pt idx="23006">
                  <c:v>13.69</c:v>
                </c:pt>
                <c:pt idx="23007">
                  <c:v>15.55</c:v>
                </c:pt>
                <c:pt idx="23008">
                  <c:v>13.99</c:v>
                </c:pt>
                <c:pt idx="23009">
                  <c:v>11.92</c:v>
                </c:pt>
                <c:pt idx="23010">
                  <c:v>6.37</c:v>
                </c:pt>
                <c:pt idx="23011">
                  <c:v>4.32</c:v>
                </c:pt>
                <c:pt idx="23012">
                  <c:v>11.16</c:v>
                </c:pt>
                <c:pt idx="23013">
                  <c:v>15.31</c:v>
                </c:pt>
                <c:pt idx="23014">
                  <c:v>14.57</c:v>
                </c:pt>
                <c:pt idx="23015">
                  <c:v>18.23</c:v>
                </c:pt>
                <c:pt idx="23016">
                  <c:v>28.37</c:v>
                </c:pt>
                <c:pt idx="23017">
                  <c:v>22.16</c:v>
                </c:pt>
                <c:pt idx="23018">
                  <c:v>38.82</c:v>
                </c:pt>
                <c:pt idx="23019">
                  <c:v>3</c:v>
                </c:pt>
                <c:pt idx="23020">
                  <c:v>3.67</c:v>
                </c:pt>
                <c:pt idx="23021">
                  <c:v>3.58</c:v>
                </c:pt>
                <c:pt idx="23022">
                  <c:v>3.25</c:v>
                </c:pt>
                <c:pt idx="23023">
                  <c:v>1.56</c:v>
                </c:pt>
                <c:pt idx="23024">
                  <c:v>14.18</c:v>
                </c:pt>
                <c:pt idx="23025">
                  <c:v>9.69</c:v>
                </c:pt>
                <c:pt idx="23026">
                  <c:v>15.44</c:v>
                </c:pt>
                <c:pt idx="23027">
                  <c:v>21.95</c:v>
                </c:pt>
                <c:pt idx="23028">
                  <c:v>26.83</c:v>
                </c:pt>
                <c:pt idx="23029">
                  <c:v>27.52</c:v>
                </c:pt>
                <c:pt idx="23030">
                  <c:v>30.49</c:v>
                </c:pt>
                <c:pt idx="23031">
                  <c:v>40.44</c:v>
                </c:pt>
                <c:pt idx="23032">
                  <c:v>46.93</c:v>
                </c:pt>
                <c:pt idx="23033">
                  <c:v>38.950000000000003</c:v>
                </c:pt>
                <c:pt idx="23034">
                  <c:v>70.989999999999995</c:v>
                </c:pt>
                <c:pt idx="23035">
                  <c:v>53.09</c:v>
                </c:pt>
                <c:pt idx="23036">
                  <c:v>71.430000000000007</c:v>
                </c:pt>
                <c:pt idx="23037">
                  <c:v>97.37</c:v>
                </c:pt>
                <c:pt idx="23038">
                  <c:v>131.93</c:v>
                </c:pt>
                <c:pt idx="23039">
                  <c:v>205.68</c:v>
                </c:pt>
                <c:pt idx="23040">
                  <c:v>207.17</c:v>
                </c:pt>
                <c:pt idx="23041">
                  <c:v>422.15</c:v>
                </c:pt>
                <c:pt idx="23042">
                  <c:v>286.63</c:v>
                </c:pt>
                <c:pt idx="23043">
                  <c:v>313.14999999999998</c:v>
                </c:pt>
                <c:pt idx="23044">
                  <c:v>208.13</c:v>
                </c:pt>
                <c:pt idx="23045">
                  <c:v>390.73</c:v>
                </c:pt>
                <c:pt idx="23046">
                  <c:v>506.42</c:v>
                </c:pt>
                <c:pt idx="23047">
                  <c:v>465.94</c:v>
                </c:pt>
                <c:pt idx="23048">
                  <c:v>319.49</c:v>
                </c:pt>
                <c:pt idx="23049">
                  <c:v>237.95</c:v>
                </c:pt>
                <c:pt idx="23050">
                  <c:v>300.86</c:v>
                </c:pt>
                <c:pt idx="23051">
                  <c:v>306.19</c:v>
                </c:pt>
                <c:pt idx="23052">
                  <c:v>325.7</c:v>
                </c:pt>
                <c:pt idx="23053">
                  <c:v>293.29000000000002</c:v>
                </c:pt>
                <c:pt idx="23054">
                  <c:v>231.5</c:v>
                </c:pt>
                <c:pt idx="23055">
                  <c:v>236.1</c:v>
                </c:pt>
                <c:pt idx="23056">
                  <c:v>333.27</c:v>
                </c:pt>
                <c:pt idx="23057">
                  <c:v>324.95</c:v>
                </c:pt>
                <c:pt idx="23058">
                  <c:v>364.82</c:v>
                </c:pt>
                <c:pt idx="23059">
                  <c:v>284.58</c:v>
                </c:pt>
                <c:pt idx="23060">
                  <c:v>306.89</c:v>
                </c:pt>
                <c:pt idx="23061">
                  <c:v>389.17</c:v>
                </c:pt>
                <c:pt idx="23062">
                  <c:v>234.03</c:v>
                </c:pt>
                <c:pt idx="23063">
                  <c:v>280.06</c:v>
                </c:pt>
                <c:pt idx="23064">
                  <c:v>306.23</c:v>
                </c:pt>
                <c:pt idx="23065">
                  <c:v>281.60000000000002</c:v>
                </c:pt>
                <c:pt idx="23066">
                  <c:v>251.87</c:v>
                </c:pt>
                <c:pt idx="23067">
                  <c:v>260.13</c:v>
                </c:pt>
                <c:pt idx="23068">
                  <c:v>310.16000000000003</c:v>
                </c:pt>
                <c:pt idx="23069">
                  <c:v>507.5</c:v>
                </c:pt>
                <c:pt idx="23070">
                  <c:v>527.95000000000005</c:v>
                </c:pt>
                <c:pt idx="23071">
                  <c:v>567.29999999999995</c:v>
                </c:pt>
                <c:pt idx="23072">
                  <c:v>578.38</c:v>
                </c:pt>
                <c:pt idx="23073">
                  <c:v>508.95</c:v>
                </c:pt>
                <c:pt idx="23074">
                  <c:v>554.62</c:v>
                </c:pt>
                <c:pt idx="23075">
                  <c:v>473.39</c:v>
                </c:pt>
                <c:pt idx="23076">
                  <c:v>600.17999999999995</c:v>
                </c:pt>
                <c:pt idx="23077">
                  <c:v>458.12</c:v>
                </c:pt>
                <c:pt idx="23078">
                  <c:v>489.26</c:v>
                </c:pt>
                <c:pt idx="23079">
                  <c:v>553.02</c:v>
                </c:pt>
                <c:pt idx="23080">
                  <c:v>451.31</c:v>
                </c:pt>
                <c:pt idx="23081">
                  <c:v>427.49</c:v>
                </c:pt>
                <c:pt idx="23082">
                  <c:v>493.24</c:v>
                </c:pt>
                <c:pt idx="23083">
                  <c:v>359.76</c:v>
                </c:pt>
                <c:pt idx="23084">
                  <c:v>746.74</c:v>
                </c:pt>
                <c:pt idx="23085">
                  <c:v>626.98</c:v>
                </c:pt>
                <c:pt idx="23086">
                  <c:v>482.55</c:v>
                </c:pt>
                <c:pt idx="23087">
                  <c:v>504.86</c:v>
                </c:pt>
                <c:pt idx="23088">
                  <c:v>383.82</c:v>
                </c:pt>
                <c:pt idx="23089">
                  <c:v>650.98</c:v>
                </c:pt>
                <c:pt idx="23090">
                  <c:v>534.25</c:v>
                </c:pt>
                <c:pt idx="23091">
                  <c:v>374.7</c:v>
                </c:pt>
                <c:pt idx="23092">
                  <c:v>253.15</c:v>
                </c:pt>
                <c:pt idx="23093">
                  <c:v>298.48</c:v>
                </c:pt>
                <c:pt idx="23094">
                  <c:v>442.94</c:v>
                </c:pt>
                <c:pt idx="23095">
                  <c:v>478.56</c:v>
                </c:pt>
                <c:pt idx="23096">
                  <c:v>445.01</c:v>
                </c:pt>
                <c:pt idx="23097">
                  <c:v>495.18</c:v>
                </c:pt>
                <c:pt idx="23098">
                  <c:v>501.02</c:v>
                </c:pt>
                <c:pt idx="23099">
                  <c:v>479.95</c:v>
                </c:pt>
                <c:pt idx="23100">
                  <c:v>431.34</c:v>
                </c:pt>
                <c:pt idx="23101">
                  <c:v>388.12</c:v>
                </c:pt>
                <c:pt idx="23102">
                  <c:v>441.09</c:v>
                </c:pt>
                <c:pt idx="23103">
                  <c:v>500.57</c:v>
                </c:pt>
                <c:pt idx="23104">
                  <c:v>512.66999999999996</c:v>
                </c:pt>
                <c:pt idx="23105">
                  <c:v>415.97</c:v>
                </c:pt>
                <c:pt idx="23106">
                  <c:v>418.87</c:v>
                </c:pt>
                <c:pt idx="23107">
                  <c:v>426.6</c:v>
                </c:pt>
                <c:pt idx="23108">
                  <c:v>430.32</c:v>
                </c:pt>
                <c:pt idx="23109">
                  <c:v>380.43</c:v>
                </c:pt>
                <c:pt idx="23110">
                  <c:v>382.26</c:v>
                </c:pt>
                <c:pt idx="23111">
                  <c:v>338.52</c:v>
                </c:pt>
                <c:pt idx="23112">
                  <c:v>308.83</c:v>
                </c:pt>
                <c:pt idx="23113">
                  <c:v>394.08</c:v>
                </c:pt>
                <c:pt idx="23114">
                  <c:v>364.89</c:v>
                </c:pt>
                <c:pt idx="23115">
                  <c:v>367.15</c:v>
                </c:pt>
                <c:pt idx="23116">
                  <c:v>293.73</c:v>
                </c:pt>
                <c:pt idx="23117">
                  <c:v>239.42</c:v>
                </c:pt>
                <c:pt idx="23118">
                  <c:v>270.43</c:v>
                </c:pt>
                <c:pt idx="23119">
                  <c:v>249.98</c:v>
                </c:pt>
                <c:pt idx="23120">
                  <c:v>231.41</c:v>
                </c:pt>
                <c:pt idx="23121">
                  <c:v>181.05</c:v>
                </c:pt>
                <c:pt idx="23122">
                  <c:v>154.69</c:v>
                </c:pt>
                <c:pt idx="23123">
                  <c:v>175.71</c:v>
                </c:pt>
                <c:pt idx="23124">
                  <c:v>240.43</c:v>
                </c:pt>
                <c:pt idx="23125">
                  <c:v>212.16</c:v>
                </c:pt>
                <c:pt idx="23126">
                  <c:v>262.11</c:v>
                </c:pt>
                <c:pt idx="23127">
                  <c:v>296.81</c:v>
                </c:pt>
                <c:pt idx="23128">
                  <c:v>257.60000000000002</c:v>
                </c:pt>
                <c:pt idx="23129">
                  <c:v>250.48</c:v>
                </c:pt>
                <c:pt idx="23130">
                  <c:v>226.32</c:v>
                </c:pt>
                <c:pt idx="23131">
                  <c:v>329.26</c:v>
                </c:pt>
                <c:pt idx="23132">
                  <c:v>236.64</c:v>
                </c:pt>
                <c:pt idx="23133">
                  <c:v>373.7</c:v>
                </c:pt>
                <c:pt idx="23134">
                  <c:v>530.11</c:v>
                </c:pt>
                <c:pt idx="23135">
                  <c:v>284.64</c:v>
                </c:pt>
                <c:pt idx="23136">
                  <c:v>244.53</c:v>
                </c:pt>
                <c:pt idx="23137">
                  <c:v>485.56</c:v>
                </c:pt>
                <c:pt idx="23138">
                  <c:v>351.42</c:v>
                </c:pt>
                <c:pt idx="23139">
                  <c:v>337.31</c:v>
                </c:pt>
                <c:pt idx="23140">
                  <c:v>332.69</c:v>
                </c:pt>
                <c:pt idx="23141">
                  <c:v>357.29</c:v>
                </c:pt>
                <c:pt idx="23142">
                  <c:v>407.96</c:v>
                </c:pt>
                <c:pt idx="23143">
                  <c:v>345.79</c:v>
                </c:pt>
                <c:pt idx="23144">
                  <c:v>348.9</c:v>
                </c:pt>
                <c:pt idx="23145">
                  <c:v>308.39</c:v>
                </c:pt>
                <c:pt idx="23146">
                  <c:v>335.63</c:v>
                </c:pt>
                <c:pt idx="23147">
                  <c:v>265.02999999999997</c:v>
                </c:pt>
                <c:pt idx="23148">
                  <c:v>283.99</c:v>
                </c:pt>
                <c:pt idx="23149">
                  <c:v>260.56</c:v>
                </c:pt>
                <c:pt idx="23150">
                  <c:v>346.41</c:v>
                </c:pt>
                <c:pt idx="23151">
                  <c:v>345.34</c:v>
                </c:pt>
                <c:pt idx="23152">
                  <c:v>253.35</c:v>
                </c:pt>
                <c:pt idx="23153">
                  <c:v>244.81</c:v>
                </c:pt>
                <c:pt idx="23154">
                  <c:v>318.58</c:v>
                </c:pt>
                <c:pt idx="23155">
                  <c:v>289.45</c:v>
                </c:pt>
                <c:pt idx="23156">
                  <c:v>320.47000000000003</c:v>
                </c:pt>
                <c:pt idx="23157">
                  <c:v>318.54000000000002</c:v>
                </c:pt>
                <c:pt idx="23158">
                  <c:v>319.88</c:v>
                </c:pt>
                <c:pt idx="23159">
                  <c:v>383.08</c:v>
                </c:pt>
                <c:pt idx="23160">
                  <c:v>387.7</c:v>
                </c:pt>
                <c:pt idx="23161">
                  <c:v>410.54</c:v>
                </c:pt>
                <c:pt idx="23162">
                  <c:v>430.01</c:v>
                </c:pt>
                <c:pt idx="23163">
                  <c:v>402.09</c:v>
                </c:pt>
                <c:pt idx="23164">
                  <c:v>392.95</c:v>
                </c:pt>
                <c:pt idx="23165">
                  <c:v>359.52</c:v>
                </c:pt>
                <c:pt idx="23166">
                  <c:v>359.76</c:v>
                </c:pt>
                <c:pt idx="23167">
                  <c:v>345.93</c:v>
                </c:pt>
                <c:pt idx="23168">
                  <c:v>358.54</c:v>
                </c:pt>
                <c:pt idx="23169">
                  <c:v>444.57</c:v>
                </c:pt>
                <c:pt idx="23170">
                  <c:v>309.13</c:v>
                </c:pt>
                <c:pt idx="23171">
                  <c:v>292.87</c:v>
                </c:pt>
                <c:pt idx="23172">
                  <c:v>217.01</c:v>
                </c:pt>
                <c:pt idx="23173">
                  <c:v>314.39</c:v>
                </c:pt>
                <c:pt idx="23174">
                  <c:v>291.77</c:v>
                </c:pt>
                <c:pt idx="23175">
                  <c:v>224.62</c:v>
                </c:pt>
                <c:pt idx="23176">
                  <c:v>208.27</c:v>
                </c:pt>
                <c:pt idx="23177">
                  <c:v>278.10000000000002</c:v>
                </c:pt>
                <c:pt idx="23178">
                  <c:v>239.37</c:v>
                </c:pt>
                <c:pt idx="23179">
                  <c:v>269.14999999999998</c:v>
                </c:pt>
                <c:pt idx="23180">
                  <c:v>319.94</c:v>
                </c:pt>
                <c:pt idx="23181">
                  <c:v>266.51</c:v>
                </c:pt>
                <c:pt idx="23182">
                  <c:v>266.95</c:v>
                </c:pt>
                <c:pt idx="23183">
                  <c:v>261.13</c:v>
                </c:pt>
                <c:pt idx="23184">
                  <c:v>264.01</c:v>
                </c:pt>
                <c:pt idx="23185">
                  <c:v>260.25</c:v>
                </c:pt>
                <c:pt idx="23186">
                  <c:v>274.14</c:v>
                </c:pt>
                <c:pt idx="23187">
                  <c:v>283.73</c:v>
                </c:pt>
                <c:pt idx="23188">
                  <c:v>258.75</c:v>
                </c:pt>
                <c:pt idx="23189">
                  <c:v>257.08</c:v>
                </c:pt>
                <c:pt idx="23190">
                  <c:v>293.64999999999998</c:v>
                </c:pt>
                <c:pt idx="23191">
                  <c:v>291.8</c:v>
                </c:pt>
                <c:pt idx="23192">
                  <c:v>336.25</c:v>
                </c:pt>
                <c:pt idx="23193">
                  <c:v>261.87</c:v>
                </c:pt>
                <c:pt idx="23194">
                  <c:v>205.21</c:v>
                </c:pt>
                <c:pt idx="23195">
                  <c:v>151.69</c:v>
                </c:pt>
                <c:pt idx="23196">
                  <c:v>137.61000000000001</c:v>
                </c:pt>
                <c:pt idx="23197">
                  <c:v>153.33000000000001</c:v>
                </c:pt>
                <c:pt idx="23198">
                  <c:v>120.01</c:v>
                </c:pt>
                <c:pt idx="23199">
                  <c:v>124.51</c:v>
                </c:pt>
                <c:pt idx="23200">
                  <c:v>100.74</c:v>
                </c:pt>
                <c:pt idx="23201">
                  <c:v>124.55</c:v>
                </c:pt>
                <c:pt idx="23202">
                  <c:v>135.16</c:v>
                </c:pt>
                <c:pt idx="23203">
                  <c:v>130.32</c:v>
                </c:pt>
                <c:pt idx="23204">
                  <c:v>150.97</c:v>
                </c:pt>
                <c:pt idx="23205">
                  <c:v>193.7</c:v>
                </c:pt>
                <c:pt idx="23206">
                  <c:v>161.54</c:v>
                </c:pt>
                <c:pt idx="23207">
                  <c:v>112.51</c:v>
                </c:pt>
                <c:pt idx="23208">
                  <c:v>126.57</c:v>
                </c:pt>
                <c:pt idx="23209">
                  <c:v>181.06</c:v>
                </c:pt>
                <c:pt idx="23210">
                  <c:v>219.22</c:v>
                </c:pt>
                <c:pt idx="23211">
                  <c:v>186.64</c:v>
                </c:pt>
                <c:pt idx="23212">
                  <c:v>244.86</c:v>
                </c:pt>
                <c:pt idx="23213">
                  <c:v>206.76</c:v>
                </c:pt>
                <c:pt idx="23214">
                  <c:v>160.27000000000001</c:v>
                </c:pt>
                <c:pt idx="23215">
                  <c:v>118.07</c:v>
                </c:pt>
                <c:pt idx="23216">
                  <c:v>120.69</c:v>
                </c:pt>
                <c:pt idx="23217">
                  <c:v>142.16999999999999</c:v>
                </c:pt>
                <c:pt idx="23218">
                  <c:v>187.37</c:v>
                </c:pt>
                <c:pt idx="23219">
                  <c:v>224.62</c:v>
                </c:pt>
                <c:pt idx="23220">
                  <c:v>239.91</c:v>
                </c:pt>
                <c:pt idx="23221">
                  <c:v>124.6</c:v>
                </c:pt>
                <c:pt idx="23222">
                  <c:v>168.98</c:v>
                </c:pt>
                <c:pt idx="23223">
                  <c:v>175.61</c:v>
                </c:pt>
                <c:pt idx="23224">
                  <c:v>200.98</c:v>
                </c:pt>
                <c:pt idx="23225">
                  <c:v>166.43</c:v>
                </c:pt>
                <c:pt idx="23226">
                  <c:v>290.98</c:v>
                </c:pt>
                <c:pt idx="23227">
                  <c:v>301.3</c:v>
                </c:pt>
                <c:pt idx="23228">
                  <c:v>379.9</c:v>
                </c:pt>
                <c:pt idx="23229">
                  <c:v>345.01</c:v>
                </c:pt>
                <c:pt idx="23230">
                  <c:v>412.12</c:v>
                </c:pt>
                <c:pt idx="23231">
                  <c:v>397.53</c:v>
                </c:pt>
                <c:pt idx="23232">
                  <c:v>267.07</c:v>
                </c:pt>
                <c:pt idx="23233">
                  <c:v>199.41</c:v>
                </c:pt>
                <c:pt idx="23234">
                  <c:v>265.75</c:v>
                </c:pt>
                <c:pt idx="23235">
                  <c:v>261.41000000000003</c:v>
                </c:pt>
                <c:pt idx="23236">
                  <c:v>427.64</c:v>
                </c:pt>
                <c:pt idx="23237">
                  <c:v>339.63</c:v>
                </c:pt>
                <c:pt idx="23238">
                  <c:v>330.59</c:v>
                </c:pt>
                <c:pt idx="23239">
                  <c:v>282.05</c:v>
                </c:pt>
                <c:pt idx="23240">
                  <c:v>269.14999999999998</c:v>
                </c:pt>
                <c:pt idx="23241">
                  <c:v>247.45</c:v>
                </c:pt>
                <c:pt idx="23242">
                  <c:v>184.38</c:v>
                </c:pt>
                <c:pt idx="23243">
                  <c:v>129.44999999999999</c:v>
                </c:pt>
                <c:pt idx="23244">
                  <c:v>177.01</c:v>
                </c:pt>
                <c:pt idx="23245">
                  <c:v>220.61</c:v>
                </c:pt>
                <c:pt idx="23246">
                  <c:v>243.76</c:v>
                </c:pt>
                <c:pt idx="23247">
                  <c:v>2711.19</c:v>
                </c:pt>
                <c:pt idx="23248">
                  <c:v>2871.22</c:v>
                </c:pt>
                <c:pt idx="23249">
                  <c:v>2797.53</c:v>
                </c:pt>
                <c:pt idx="23250">
                  <c:v>2503.9499999999998</c:v>
                </c:pt>
                <c:pt idx="23251">
                  <c:v>2621.35</c:v>
                </c:pt>
                <c:pt idx="23252">
                  <c:v>3580.89</c:v>
                </c:pt>
                <c:pt idx="23253">
                  <c:v>3616.55</c:v>
                </c:pt>
                <c:pt idx="23254">
                  <c:v>3696.33</c:v>
                </c:pt>
                <c:pt idx="23255">
                  <c:v>4356.71</c:v>
                </c:pt>
                <c:pt idx="23256">
                  <c:v>4022.1</c:v>
                </c:pt>
                <c:pt idx="23257">
                  <c:v>3619.37</c:v>
                </c:pt>
                <c:pt idx="23258">
                  <c:v>3887.17</c:v>
                </c:pt>
                <c:pt idx="23259">
                  <c:v>3533.71</c:v>
                </c:pt>
                <c:pt idx="23260">
                  <c:v>2558.71</c:v>
                </c:pt>
                <c:pt idx="23261">
                  <c:v>2669.13</c:v>
                </c:pt>
                <c:pt idx="23262">
                  <c:v>2512.81</c:v>
                </c:pt>
                <c:pt idx="23263">
                  <c:v>2941.33</c:v>
                </c:pt>
                <c:pt idx="23264">
                  <c:v>2130.4299999999998</c:v>
                </c:pt>
                <c:pt idx="23265">
                  <c:v>1838.09</c:v>
                </c:pt>
                <c:pt idx="23266">
                  <c:v>1735.49</c:v>
                </c:pt>
                <c:pt idx="23267">
                  <c:v>1738.19</c:v>
                </c:pt>
                <c:pt idx="23268">
                  <c:v>1102.3399999999999</c:v>
                </c:pt>
                <c:pt idx="23269">
                  <c:v>668.58</c:v>
                </c:pt>
                <c:pt idx="23270">
                  <c:v>805.22</c:v>
                </c:pt>
                <c:pt idx="23271">
                  <c:v>742.81</c:v>
                </c:pt>
                <c:pt idx="23272">
                  <c:v>947.82</c:v>
                </c:pt>
                <c:pt idx="23273">
                  <c:v>715.99</c:v>
                </c:pt>
                <c:pt idx="23274">
                  <c:v>1067.03</c:v>
                </c:pt>
                <c:pt idx="23275">
                  <c:v>1047.8800000000001</c:v>
                </c:pt>
                <c:pt idx="23276">
                  <c:v>641.95000000000005</c:v>
                </c:pt>
                <c:pt idx="23277">
                  <c:v>478.19</c:v>
                </c:pt>
                <c:pt idx="23278">
                  <c:v>384.18</c:v>
                </c:pt>
                <c:pt idx="23279">
                  <c:v>480.86</c:v>
                </c:pt>
                <c:pt idx="23280">
                  <c:v>402.71</c:v>
                </c:pt>
                <c:pt idx="23281">
                  <c:v>603.08000000000004</c:v>
                </c:pt>
                <c:pt idx="23282">
                  <c:v>586.79</c:v>
                </c:pt>
                <c:pt idx="23283">
                  <c:v>810.07</c:v>
                </c:pt>
                <c:pt idx="23284">
                  <c:v>555.29999999999995</c:v>
                </c:pt>
                <c:pt idx="23285">
                  <c:v>637.25</c:v>
                </c:pt>
                <c:pt idx="23286">
                  <c:v>487.06</c:v>
                </c:pt>
                <c:pt idx="23287">
                  <c:v>546.55999999999995</c:v>
                </c:pt>
                <c:pt idx="23288">
                  <c:v>564.83000000000004</c:v>
                </c:pt>
                <c:pt idx="23289">
                  <c:v>729.03</c:v>
                </c:pt>
                <c:pt idx="23290">
                  <c:v>610.33000000000004</c:v>
                </c:pt>
                <c:pt idx="23291">
                  <c:v>642.70000000000005</c:v>
                </c:pt>
                <c:pt idx="23292">
                  <c:v>180.15</c:v>
                </c:pt>
                <c:pt idx="23293">
                  <c:v>27.54</c:v>
                </c:pt>
                <c:pt idx="23294">
                  <c:v>32.770000000000003</c:v>
                </c:pt>
                <c:pt idx="23295">
                  <c:v>28.61</c:v>
                </c:pt>
                <c:pt idx="23296">
                  <c:v>34.049999999999997</c:v>
                </c:pt>
                <c:pt idx="23297">
                  <c:v>26.47</c:v>
                </c:pt>
                <c:pt idx="23298">
                  <c:v>33.380000000000003</c:v>
                </c:pt>
                <c:pt idx="23299">
                  <c:v>29.45</c:v>
                </c:pt>
                <c:pt idx="23300">
                  <c:v>34.82</c:v>
                </c:pt>
                <c:pt idx="23301">
                  <c:v>37.11</c:v>
                </c:pt>
                <c:pt idx="23302">
                  <c:v>35.15</c:v>
                </c:pt>
                <c:pt idx="23303">
                  <c:v>30.67</c:v>
                </c:pt>
                <c:pt idx="23304">
                  <c:v>28.7</c:v>
                </c:pt>
                <c:pt idx="23305">
                  <c:v>20.79</c:v>
                </c:pt>
                <c:pt idx="23306">
                  <c:v>18.559999999999999</c:v>
                </c:pt>
                <c:pt idx="23307">
                  <c:v>16.920000000000002</c:v>
                </c:pt>
                <c:pt idx="23308">
                  <c:v>16.62</c:v>
                </c:pt>
                <c:pt idx="23309">
                  <c:v>17.260000000000002</c:v>
                </c:pt>
                <c:pt idx="23310">
                  <c:v>17.43</c:v>
                </c:pt>
                <c:pt idx="23311">
                  <c:v>14.8</c:v>
                </c:pt>
                <c:pt idx="23312">
                  <c:v>12</c:v>
                </c:pt>
                <c:pt idx="23313">
                  <c:v>18.02</c:v>
                </c:pt>
                <c:pt idx="23314">
                  <c:v>36.29</c:v>
                </c:pt>
                <c:pt idx="23315">
                  <c:v>36.99</c:v>
                </c:pt>
                <c:pt idx="23316">
                  <c:v>35.159999999999997</c:v>
                </c:pt>
                <c:pt idx="23317">
                  <c:v>31.88</c:v>
                </c:pt>
                <c:pt idx="23318">
                  <c:v>47.5</c:v>
                </c:pt>
                <c:pt idx="23319">
                  <c:v>46.12</c:v>
                </c:pt>
                <c:pt idx="23320">
                  <c:v>63.5</c:v>
                </c:pt>
                <c:pt idx="23321">
                  <c:v>44.18</c:v>
                </c:pt>
                <c:pt idx="23322">
                  <c:v>26.13</c:v>
                </c:pt>
                <c:pt idx="23323">
                  <c:v>43.98</c:v>
                </c:pt>
                <c:pt idx="23324">
                  <c:v>47.97</c:v>
                </c:pt>
                <c:pt idx="23325">
                  <c:v>42.18</c:v>
                </c:pt>
                <c:pt idx="23326">
                  <c:v>45.21</c:v>
                </c:pt>
                <c:pt idx="23327">
                  <c:v>45.46</c:v>
                </c:pt>
                <c:pt idx="23328">
                  <c:v>32.270000000000003</c:v>
                </c:pt>
                <c:pt idx="23329">
                  <c:v>49.95</c:v>
                </c:pt>
                <c:pt idx="23330">
                  <c:v>60.81</c:v>
                </c:pt>
                <c:pt idx="23331">
                  <c:v>56.2</c:v>
                </c:pt>
                <c:pt idx="23332">
                  <c:v>39.06</c:v>
                </c:pt>
                <c:pt idx="23333">
                  <c:v>103.52</c:v>
                </c:pt>
                <c:pt idx="23334">
                  <c:v>140.58000000000001</c:v>
                </c:pt>
                <c:pt idx="23335">
                  <c:v>261.12</c:v>
                </c:pt>
                <c:pt idx="23336">
                  <c:v>92.99</c:v>
                </c:pt>
                <c:pt idx="23337">
                  <c:v>101.62</c:v>
                </c:pt>
                <c:pt idx="23338">
                  <c:v>64.59</c:v>
                </c:pt>
                <c:pt idx="23339">
                  <c:v>55.06</c:v>
                </c:pt>
                <c:pt idx="23340">
                  <c:v>51.62</c:v>
                </c:pt>
                <c:pt idx="23341">
                  <c:v>49.37</c:v>
                </c:pt>
                <c:pt idx="23342">
                  <c:v>73.25</c:v>
                </c:pt>
                <c:pt idx="23343">
                  <c:v>114.82</c:v>
                </c:pt>
                <c:pt idx="23344">
                  <c:v>94.46</c:v>
                </c:pt>
                <c:pt idx="23345">
                  <c:v>116.89</c:v>
                </c:pt>
                <c:pt idx="23346">
                  <c:v>81.040000000000006</c:v>
                </c:pt>
                <c:pt idx="23347">
                  <c:v>136.47999999999999</c:v>
                </c:pt>
                <c:pt idx="23348">
                  <c:v>122.36</c:v>
                </c:pt>
                <c:pt idx="23349">
                  <c:v>100.38</c:v>
                </c:pt>
                <c:pt idx="23350">
                  <c:v>58.06</c:v>
                </c:pt>
                <c:pt idx="23351">
                  <c:v>44.33</c:v>
                </c:pt>
                <c:pt idx="23352">
                  <c:v>44.37</c:v>
                </c:pt>
                <c:pt idx="23353">
                  <c:v>55.52</c:v>
                </c:pt>
                <c:pt idx="23354">
                  <c:v>73.069999999999993</c:v>
                </c:pt>
                <c:pt idx="23355">
                  <c:v>165.37</c:v>
                </c:pt>
                <c:pt idx="23356">
                  <c:v>182.84</c:v>
                </c:pt>
                <c:pt idx="23357">
                  <c:v>85.33</c:v>
                </c:pt>
                <c:pt idx="23358">
                  <c:v>127.28</c:v>
                </c:pt>
                <c:pt idx="23359">
                  <c:v>114.67</c:v>
                </c:pt>
                <c:pt idx="23360">
                  <c:v>80.72</c:v>
                </c:pt>
                <c:pt idx="23361">
                  <c:v>71.56</c:v>
                </c:pt>
                <c:pt idx="23362">
                  <c:v>58.01</c:v>
                </c:pt>
                <c:pt idx="23363">
                  <c:v>63.42</c:v>
                </c:pt>
                <c:pt idx="23364">
                  <c:v>50.63</c:v>
                </c:pt>
                <c:pt idx="23365">
                  <c:v>56.3</c:v>
                </c:pt>
                <c:pt idx="23366">
                  <c:v>110.16</c:v>
                </c:pt>
                <c:pt idx="23367">
                  <c:v>208.86</c:v>
                </c:pt>
                <c:pt idx="23368">
                  <c:v>278.27999999999997</c:v>
                </c:pt>
                <c:pt idx="23369">
                  <c:v>299.27999999999997</c:v>
                </c:pt>
                <c:pt idx="23370">
                  <c:v>134.55000000000001</c:v>
                </c:pt>
                <c:pt idx="23371">
                  <c:v>144.21</c:v>
                </c:pt>
                <c:pt idx="23372">
                  <c:v>96.51</c:v>
                </c:pt>
                <c:pt idx="23373">
                  <c:v>49.15</c:v>
                </c:pt>
                <c:pt idx="23374">
                  <c:v>81.790000000000006</c:v>
                </c:pt>
                <c:pt idx="23375">
                  <c:v>162.55000000000001</c:v>
                </c:pt>
                <c:pt idx="23376">
                  <c:v>85.81</c:v>
                </c:pt>
                <c:pt idx="23377">
                  <c:v>65.48</c:v>
                </c:pt>
                <c:pt idx="23378">
                  <c:v>42.49</c:v>
                </c:pt>
                <c:pt idx="23379">
                  <c:v>50.74</c:v>
                </c:pt>
                <c:pt idx="23380">
                  <c:v>112.5</c:v>
                </c:pt>
                <c:pt idx="23381">
                  <c:v>30.5</c:v>
                </c:pt>
                <c:pt idx="23382">
                  <c:v>15.7</c:v>
                </c:pt>
                <c:pt idx="23383">
                  <c:v>15.97</c:v>
                </c:pt>
                <c:pt idx="23384">
                  <c:v>16.79</c:v>
                </c:pt>
                <c:pt idx="23385">
                  <c:v>28.66</c:v>
                </c:pt>
                <c:pt idx="23386">
                  <c:v>25.28</c:v>
                </c:pt>
                <c:pt idx="23387">
                  <c:v>14.97</c:v>
                </c:pt>
                <c:pt idx="23388">
                  <c:v>240.23</c:v>
                </c:pt>
                <c:pt idx="23389">
                  <c:v>439.96</c:v>
                </c:pt>
                <c:pt idx="23390">
                  <c:v>528</c:v>
                </c:pt>
                <c:pt idx="23391">
                  <c:v>490.23</c:v>
                </c:pt>
                <c:pt idx="23392">
                  <c:v>510.56</c:v>
                </c:pt>
                <c:pt idx="23393">
                  <c:v>216.99</c:v>
                </c:pt>
                <c:pt idx="23394">
                  <c:v>86.66</c:v>
                </c:pt>
                <c:pt idx="23395">
                  <c:v>55.65</c:v>
                </c:pt>
                <c:pt idx="23396">
                  <c:v>57.32</c:v>
                </c:pt>
                <c:pt idx="23397">
                  <c:v>69.040000000000006</c:v>
                </c:pt>
                <c:pt idx="23398">
                  <c:v>52.97</c:v>
                </c:pt>
                <c:pt idx="23399">
                  <c:v>9.84</c:v>
                </c:pt>
                <c:pt idx="23400">
                  <c:v>17.739999999999998</c:v>
                </c:pt>
                <c:pt idx="23401">
                  <c:v>9.31</c:v>
                </c:pt>
                <c:pt idx="23402">
                  <c:v>19.88</c:v>
                </c:pt>
                <c:pt idx="23403">
                  <c:v>22.32</c:v>
                </c:pt>
                <c:pt idx="23404">
                  <c:v>53.04</c:v>
                </c:pt>
                <c:pt idx="23405">
                  <c:v>44.62</c:v>
                </c:pt>
                <c:pt idx="23406">
                  <c:v>28.16</c:v>
                </c:pt>
                <c:pt idx="23407">
                  <c:v>61.73</c:v>
                </c:pt>
                <c:pt idx="23408">
                  <c:v>22.41</c:v>
                </c:pt>
                <c:pt idx="23409">
                  <c:v>300.12</c:v>
                </c:pt>
                <c:pt idx="23410">
                  <c:v>110.02</c:v>
                </c:pt>
                <c:pt idx="23411">
                  <c:v>161.30000000000001</c:v>
                </c:pt>
                <c:pt idx="23412">
                  <c:v>213.9</c:v>
                </c:pt>
                <c:pt idx="23413">
                  <c:v>67.39</c:v>
                </c:pt>
                <c:pt idx="23414">
                  <c:v>16.68</c:v>
                </c:pt>
                <c:pt idx="23415">
                  <c:v>18.79</c:v>
                </c:pt>
                <c:pt idx="23416">
                  <c:v>35.68</c:v>
                </c:pt>
                <c:pt idx="23417">
                  <c:v>35.22</c:v>
                </c:pt>
                <c:pt idx="23418">
                  <c:v>25.89</c:v>
                </c:pt>
                <c:pt idx="23419">
                  <c:v>76.92</c:v>
                </c:pt>
                <c:pt idx="23420">
                  <c:v>70.77</c:v>
                </c:pt>
                <c:pt idx="23421">
                  <c:v>47.36</c:v>
                </c:pt>
                <c:pt idx="23422">
                  <c:v>68.84</c:v>
                </c:pt>
                <c:pt idx="23423">
                  <c:v>47.04</c:v>
                </c:pt>
                <c:pt idx="23424">
                  <c:v>41.44</c:v>
                </c:pt>
                <c:pt idx="23425">
                  <c:v>59.24</c:v>
                </c:pt>
                <c:pt idx="23426">
                  <c:v>49.67</c:v>
                </c:pt>
                <c:pt idx="23427">
                  <c:v>54.15</c:v>
                </c:pt>
                <c:pt idx="23428">
                  <c:v>40.99</c:v>
                </c:pt>
                <c:pt idx="23429">
                  <c:v>69.180000000000007</c:v>
                </c:pt>
                <c:pt idx="23430">
                  <c:v>72.91</c:v>
                </c:pt>
                <c:pt idx="23431">
                  <c:v>130.44</c:v>
                </c:pt>
                <c:pt idx="23432">
                  <c:v>142.86000000000001</c:v>
                </c:pt>
                <c:pt idx="23433">
                  <c:v>192.14</c:v>
                </c:pt>
                <c:pt idx="23434">
                  <c:v>90.27</c:v>
                </c:pt>
                <c:pt idx="23435">
                  <c:v>116.42</c:v>
                </c:pt>
                <c:pt idx="23436">
                  <c:v>185.05</c:v>
                </c:pt>
                <c:pt idx="23437">
                  <c:v>148.03</c:v>
                </c:pt>
                <c:pt idx="23438">
                  <c:v>101.46</c:v>
                </c:pt>
                <c:pt idx="23439">
                  <c:v>186.33</c:v>
                </c:pt>
                <c:pt idx="23440">
                  <c:v>147.26</c:v>
                </c:pt>
                <c:pt idx="23441">
                  <c:v>131.47999999999999</c:v>
                </c:pt>
                <c:pt idx="23442">
                  <c:v>111.29</c:v>
                </c:pt>
                <c:pt idx="23443">
                  <c:v>163.38</c:v>
                </c:pt>
                <c:pt idx="23444">
                  <c:v>137.44</c:v>
                </c:pt>
                <c:pt idx="23445">
                  <c:v>127.7</c:v>
                </c:pt>
                <c:pt idx="23446">
                  <c:v>171.25</c:v>
                </c:pt>
                <c:pt idx="23447">
                  <c:v>159.05000000000001</c:v>
                </c:pt>
                <c:pt idx="23448">
                  <c:v>140.11000000000001</c:v>
                </c:pt>
                <c:pt idx="23449">
                  <c:v>114.67</c:v>
                </c:pt>
                <c:pt idx="23450">
                  <c:v>135.22</c:v>
                </c:pt>
                <c:pt idx="23451">
                  <c:v>104.76</c:v>
                </c:pt>
                <c:pt idx="23452">
                  <c:v>168.57</c:v>
                </c:pt>
                <c:pt idx="23453">
                  <c:v>4.4000000000000004</c:v>
                </c:pt>
                <c:pt idx="23454">
                  <c:v>6.05</c:v>
                </c:pt>
                <c:pt idx="23455">
                  <c:v>7.43</c:v>
                </c:pt>
                <c:pt idx="23456">
                  <c:v>5.55</c:v>
                </c:pt>
                <c:pt idx="23457">
                  <c:v>3.16</c:v>
                </c:pt>
                <c:pt idx="23458">
                  <c:v>2.89</c:v>
                </c:pt>
                <c:pt idx="23459">
                  <c:v>3.53</c:v>
                </c:pt>
                <c:pt idx="23460">
                  <c:v>3.88</c:v>
                </c:pt>
                <c:pt idx="23461">
                  <c:v>10.57</c:v>
                </c:pt>
                <c:pt idx="23462">
                  <c:v>11.43</c:v>
                </c:pt>
                <c:pt idx="23463">
                  <c:v>9.57</c:v>
                </c:pt>
                <c:pt idx="23464">
                  <c:v>12.21</c:v>
                </c:pt>
                <c:pt idx="23465">
                  <c:v>13.32</c:v>
                </c:pt>
                <c:pt idx="23466">
                  <c:v>11.8</c:v>
                </c:pt>
                <c:pt idx="23467">
                  <c:v>6.22</c:v>
                </c:pt>
                <c:pt idx="23468">
                  <c:v>13.46</c:v>
                </c:pt>
                <c:pt idx="23469">
                  <c:v>115.72</c:v>
                </c:pt>
                <c:pt idx="23470">
                  <c:v>140.51</c:v>
                </c:pt>
                <c:pt idx="23471">
                  <c:v>145.03</c:v>
                </c:pt>
                <c:pt idx="23472">
                  <c:v>311.07</c:v>
                </c:pt>
                <c:pt idx="23473">
                  <c:v>362.56</c:v>
                </c:pt>
                <c:pt idx="23474">
                  <c:v>346.68</c:v>
                </c:pt>
                <c:pt idx="23475">
                  <c:v>207.9</c:v>
                </c:pt>
                <c:pt idx="23476">
                  <c:v>170.78</c:v>
                </c:pt>
                <c:pt idx="23477">
                  <c:v>216.17</c:v>
                </c:pt>
                <c:pt idx="23478">
                  <c:v>201.09</c:v>
                </c:pt>
                <c:pt idx="23479">
                  <c:v>180.66</c:v>
                </c:pt>
                <c:pt idx="23480">
                  <c:v>242.94</c:v>
                </c:pt>
                <c:pt idx="23481">
                  <c:v>205.57</c:v>
                </c:pt>
                <c:pt idx="23482">
                  <c:v>121.95</c:v>
                </c:pt>
                <c:pt idx="23483">
                  <c:v>150.97999999999999</c:v>
                </c:pt>
                <c:pt idx="23484">
                  <c:v>147</c:v>
                </c:pt>
                <c:pt idx="23485">
                  <c:v>155.41</c:v>
                </c:pt>
                <c:pt idx="23486">
                  <c:v>101.32</c:v>
                </c:pt>
                <c:pt idx="23487">
                  <c:v>126.49</c:v>
                </c:pt>
                <c:pt idx="23488">
                  <c:v>109.74</c:v>
                </c:pt>
                <c:pt idx="23489">
                  <c:v>125.41</c:v>
                </c:pt>
                <c:pt idx="23490">
                  <c:v>111</c:v>
                </c:pt>
                <c:pt idx="23491">
                  <c:v>131.16</c:v>
                </c:pt>
                <c:pt idx="23492">
                  <c:v>139.56</c:v>
                </c:pt>
                <c:pt idx="23493">
                  <c:v>110.23</c:v>
                </c:pt>
                <c:pt idx="23494">
                  <c:v>200.27</c:v>
                </c:pt>
                <c:pt idx="23495">
                  <c:v>50.38</c:v>
                </c:pt>
                <c:pt idx="23496">
                  <c:v>62.36</c:v>
                </c:pt>
                <c:pt idx="23497">
                  <c:v>100.86</c:v>
                </c:pt>
                <c:pt idx="23498">
                  <c:v>190.5</c:v>
                </c:pt>
                <c:pt idx="23499">
                  <c:v>111.61</c:v>
                </c:pt>
                <c:pt idx="23500">
                  <c:v>100.26</c:v>
                </c:pt>
                <c:pt idx="23501">
                  <c:v>93.8</c:v>
                </c:pt>
                <c:pt idx="23502">
                  <c:v>104.54</c:v>
                </c:pt>
                <c:pt idx="23503">
                  <c:v>127</c:v>
                </c:pt>
                <c:pt idx="23504">
                  <c:v>130.28</c:v>
                </c:pt>
                <c:pt idx="23505">
                  <c:v>115.71</c:v>
                </c:pt>
                <c:pt idx="23506">
                  <c:v>121.44</c:v>
                </c:pt>
                <c:pt idx="23507">
                  <c:v>96.79</c:v>
                </c:pt>
                <c:pt idx="23508">
                  <c:v>84.09</c:v>
                </c:pt>
                <c:pt idx="23509">
                  <c:v>73.42</c:v>
                </c:pt>
                <c:pt idx="23510">
                  <c:v>62.25</c:v>
                </c:pt>
                <c:pt idx="23511">
                  <c:v>51.04</c:v>
                </c:pt>
                <c:pt idx="23512">
                  <c:v>47.04</c:v>
                </c:pt>
                <c:pt idx="23513">
                  <c:v>74.58</c:v>
                </c:pt>
                <c:pt idx="23514">
                  <c:v>80.84</c:v>
                </c:pt>
                <c:pt idx="23515">
                  <c:v>103.57</c:v>
                </c:pt>
                <c:pt idx="23516">
                  <c:v>158.15</c:v>
                </c:pt>
                <c:pt idx="23517">
                  <c:v>175.49</c:v>
                </c:pt>
                <c:pt idx="23518">
                  <c:v>171.6</c:v>
                </c:pt>
                <c:pt idx="23519">
                  <c:v>166.75</c:v>
                </c:pt>
                <c:pt idx="23520">
                  <c:v>95.41</c:v>
                </c:pt>
                <c:pt idx="23521">
                  <c:v>46.21</c:v>
                </c:pt>
                <c:pt idx="23522">
                  <c:v>39.46</c:v>
                </c:pt>
                <c:pt idx="23523">
                  <c:v>41.91</c:v>
                </c:pt>
                <c:pt idx="23524">
                  <c:v>31.91</c:v>
                </c:pt>
                <c:pt idx="23525">
                  <c:v>34.1</c:v>
                </c:pt>
                <c:pt idx="23526">
                  <c:v>40.19</c:v>
                </c:pt>
                <c:pt idx="23527">
                  <c:v>33.880000000000003</c:v>
                </c:pt>
                <c:pt idx="23528">
                  <c:v>29.68</c:v>
                </c:pt>
                <c:pt idx="23529">
                  <c:v>32.479999999999997</c:v>
                </c:pt>
                <c:pt idx="23530">
                  <c:v>70.14</c:v>
                </c:pt>
                <c:pt idx="23531">
                  <c:v>83.84</c:v>
                </c:pt>
                <c:pt idx="23532">
                  <c:v>78.680000000000007</c:v>
                </c:pt>
                <c:pt idx="23533">
                  <c:v>139.41</c:v>
                </c:pt>
                <c:pt idx="23534">
                  <c:v>109.32</c:v>
                </c:pt>
                <c:pt idx="23535">
                  <c:v>128.72999999999999</c:v>
                </c:pt>
                <c:pt idx="23536">
                  <c:v>93.05</c:v>
                </c:pt>
                <c:pt idx="23537">
                  <c:v>34.049999999999997</c:v>
                </c:pt>
                <c:pt idx="23538">
                  <c:v>37.979999999999997</c:v>
                </c:pt>
                <c:pt idx="23539">
                  <c:v>32.93</c:v>
                </c:pt>
                <c:pt idx="23540">
                  <c:v>46.95</c:v>
                </c:pt>
                <c:pt idx="23541">
                  <c:v>83.33</c:v>
                </c:pt>
                <c:pt idx="23542">
                  <c:v>71.55</c:v>
                </c:pt>
                <c:pt idx="23543">
                  <c:v>71.25</c:v>
                </c:pt>
                <c:pt idx="23544">
                  <c:v>81.19</c:v>
                </c:pt>
                <c:pt idx="23545">
                  <c:v>51.13</c:v>
                </c:pt>
                <c:pt idx="23546">
                  <c:v>60.37</c:v>
                </c:pt>
                <c:pt idx="23547">
                  <c:v>56.74</c:v>
                </c:pt>
                <c:pt idx="23548">
                  <c:v>65.010000000000005</c:v>
                </c:pt>
                <c:pt idx="23549">
                  <c:v>51.3</c:v>
                </c:pt>
                <c:pt idx="23550">
                  <c:v>42.49</c:v>
                </c:pt>
                <c:pt idx="23551">
                  <c:v>85.81</c:v>
                </c:pt>
                <c:pt idx="23552">
                  <c:v>64.459999999999994</c:v>
                </c:pt>
                <c:pt idx="23553">
                  <c:v>54.22</c:v>
                </c:pt>
                <c:pt idx="23554">
                  <c:v>65.64</c:v>
                </c:pt>
                <c:pt idx="23555">
                  <c:v>57.14</c:v>
                </c:pt>
                <c:pt idx="23556">
                  <c:v>50.97</c:v>
                </c:pt>
                <c:pt idx="23557">
                  <c:v>62.83</c:v>
                </c:pt>
                <c:pt idx="23558">
                  <c:v>66.5</c:v>
                </c:pt>
                <c:pt idx="23559">
                  <c:v>132.77000000000001</c:v>
                </c:pt>
                <c:pt idx="23560">
                  <c:v>0</c:v>
                </c:pt>
                <c:pt idx="23561">
                  <c:v>0</c:v>
                </c:pt>
                <c:pt idx="23562">
                  <c:v>0</c:v>
                </c:pt>
                <c:pt idx="23563">
                  <c:v>0</c:v>
                </c:pt>
                <c:pt idx="23564">
                  <c:v>65.2</c:v>
                </c:pt>
                <c:pt idx="23565">
                  <c:v>73.930000000000007</c:v>
                </c:pt>
                <c:pt idx="23566">
                  <c:v>109.18</c:v>
                </c:pt>
                <c:pt idx="23567">
                  <c:v>134.80000000000001</c:v>
                </c:pt>
                <c:pt idx="23568">
                  <c:v>133.18</c:v>
                </c:pt>
                <c:pt idx="23569">
                  <c:v>106.89</c:v>
                </c:pt>
                <c:pt idx="23570">
                  <c:v>106.63</c:v>
                </c:pt>
                <c:pt idx="23571">
                  <c:v>110.65</c:v>
                </c:pt>
                <c:pt idx="23572">
                  <c:v>76.66</c:v>
                </c:pt>
                <c:pt idx="23573">
                  <c:v>52.88</c:v>
                </c:pt>
                <c:pt idx="23574">
                  <c:v>48.11</c:v>
                </c:pt>
                <c:pt idx="23575">
                  <c:v>72.510000000000005</c:v>
                </c:pt>
                <c:pt idx="23576">
                  <c:v>118.1</c:v>
                </c:pt>
                <c:pt idx="23577">
                  <c:v>79.34</c:v>
                </c:pt>
                <c:pt idx="23578">
                  <c:v>78.319999999999993</c:v>
                </c:pt>
                <c:pt idx="23579">
                  <c:v>111.92</c:v>
                </c:pt>
                <c:pt idx="23580">
                  <c:v>121.38</c:v>
                </c:pt>
                <c:pt idx="23581">
                  <c:v>60.23</c:v>
                </c:pt>
                <c:pt idx="23582">
                  <c:v>67.069999999999993</c:v>
                </c:pt>
                <c:pt idx="23583">
                  <c:v>41.92</c:v>
                </c:pt>
                <c:pt idx="23584">
                  <c:v>24.88</c:v>
                </c:pt>
                <c:pt idx="23585">
                  <c:v>213.45</c:v>
                </c:pt>
                <c:pt idx="23586">
                  <c:v>134.63</c:v>
                </c:pt>
                <c:pt idx="23587">
                  <c:v>226.16</c:v>
                </c:pt>
                <c:pt idx="23588">
                  <c:v>97</c:v>
                </c:pt>
                <c:pt idx="23589">
                  <c:v>282.41000000000003</c:v>
                </c:pt>
                <c:pt idx="23590">
                  <c:v>102.58</c:v>
                </c:pt>
                <c:pt idx="23591">
                  <c:v>52.04</c:v>
                </c:pt>
                <c:pt idx="23592">
                  <c:v>83.82</c:v>
                </c:pt>
                <c:pt idx="23593">
                  <c:v>159.26</c:v>
                </c:pt>
                <c:pt idx="23594">
                  <c:v>130.93</c:v>
                </c:pt>
                <c:pt idx="23595">
                  <c:v>179.72</c:v>
                </c:pt>
                <c:pt idx="23596">
                  <c:v>153.35</c:v>
                </c:pt>
                <c:pt idx="23597">
                  <c:v>75.48</c:v>
                </c:pt>
                <c:pt idx="23598">
                  <c:v>65.540000000000006</c:v>
                </c:pt>
                <c:pt idx="23599">
                  <c:v>78.39</c:v>
                </c:pt>
                <c:pt idx="23600">
                  <c:v>34.270000000000003</c:v>
                </c:pt>
                <c:pt idx="23601">
                  <c:v>82.56</c:v>
                </c:pt>
                <c:pt idx="23602">
                  <c:v>53.57</c:v>
                </c:pt>
                <c:pt idx="23603">
                  <c:v>14.22</c:v>
                </c:pt>
                <c:pt idx="23604">
                  <c:v>46.69</c:v>
                </c:pt>
                <c:pt idx="23605">
                  <c:v>34.65</c:v>
                </c:pt>
                <c:pt idx="23606">
                  <c:v>147.5</c:v>
                </c:pt>
                <c:pt idx="23607">
                  <c:v>148.63999999999999</c:v>
                </c:pt>
                <c:pt idx="23608">
                  <c:v>130.11000000000001</c:v>
                </c:pt>
                <c:pt idx="23609">
                  <c:v>140.68</c:v>
                </c:pt>
                <c:pt idx="23610">
                  <c:v>165.26</c:v>
                </c:pt>
                <c:pt idx="23611">
                  <c:v>165.39</c:v>
                </c:pt>
                <c:pt idx="23612">
                  <c:v>171.36</c:v>
                </c:pt>
                <c:pt idx="23613">
                  <c:v>147.5</c:v>
                </c:pt>
                <c:pt idx="23614">
                  <c:v>156.02000000000001</c:v>
                </c:pt>
                <c:pt idx="23615">
                  <c:v>189.21</c:v>
                </c:pt>
                <c:pt idx="23616">
                  <c:v>195.58</c:v>
                </c:pt>
                <c:pt idx="23617">
                  <c:v>202.73</c:v>
                </c:pt>
                <c:pt idx="23618">
                  <c:v>218.1</c:v>
                </c:pt>
                <c:pt idx="23619">
                  <c:v>249.21</c:v>
                </c:pt>
                <c:pt idx="23620">
                  <c:v>239.68</c:v>
                </c:pt>
                <c:pt idx="23621">
                  <c:v>210.95</c:v>
                </c:pt>
                <c:pt idx="23622">
                  <c:v>222.63</c:v>
                </c:pt>
                <c:pt idx="23623">
                  <c:v>238.63</c:v>
                </c:pt>
                <c:pt idx="23624">
                  <c:v>261.98</c:v>
                </c:pt>
                <c:pt idx="23625">
                  <c:v>259.62</c:v>
                </c:pt>
                <c:pt idx="23626">
                  <c:v>239.76</c:v>
                </c:pt>
                <c:pt idx="23627">
                  <c:v>191.89</c:v>
                </c:pt>
                <c:pt idx="23628">
                  <c:v>218.53</c:v>
                </c:pt>
                <c:pt idx="23629">
                  <c:v>345.52</c:v>
                </c:pt>
                <c:pt idx="23630">
                  <c:v>411.83</c:v>
                </c:pt>
                <c:pt idx="23631">
                  <c:v>498.02</c:v>
                </c:pt>
                <c:pt idx="23632">
                  <c:v>268.54000000000002</c:v>
                </c:pt>
                <c:pt idx="23633">
                  <c:v>276.36</c:v>
                </c:pt>
                <c:pt idx="23634">
                  <c:v>304.36</c:v>
                </c:pt>
                <c:pt idx="23635">
                  <c:v>232.47</c:v>
                </c:pt>
                <c:pt idx="23636">
                  <c:v>205.66</c:v>
                </c:pt>
                <c:pt idx="23637">
                  <c:v>191.55</c:v>
                </c:pt>
                <c:pt idx="23638">
                  <c:v>179.23</c:v>
                </c:pt>
                <c:pt idx="23639">
                  <c:v>167.96</c:v>
                </c:pt>
                <c:pt idx="23640">
                  <c:v>154.56</c:v>
                </c:pt>
                <c:pt idx="23641">
                  <c:v>179.6</c:v>
                </c:pt>
                <c:pt idx="23642">
                  <c:v>197.52</c:v>
                </c:pt>
                <c:pt idx="23643">
                  <c:v>212.74</c:v>
                </c:pt>
                <c:pt idx="23644">
                  <c:v>164</c:v>
                </c:pt>
                <c:pt idx="23645">
                  <c:v>152.43</c:v>
                </c:pt>
                <c:pt idx="23646">
                  <c:v>165.85</c:v>
                </c:pt>
                <c:pt idx="23647">
                  <c:v>221.21</c:v>
                </c:pt>
                <c:pt idx="23648">
                  <c:v>179.41</c:v>
                </c:pt>
                <c:pt idx="23649">
                  <c:v>199.39</c:v>
                </c:pt>
                <c:pt idx="23650">
                  <c:v>206.72</c:v>
                </c:pt>
                <c:pt idx="23651">
                  <c:v>107.2</c:v>
                </c:pt>
                <c:pt idx="23652">
                  <c:v>157.19</c:v>
                </c:pt>
                <c:pt idx="23653">
                  <c:v>173.68</c:v>
                </c:pt>
                <c:pt idx="23654">
                  <c:v>198.59</c:v>
                </c:pt>
                <c:pt idx="23655">
                  <c:v>25.05</c:v>
                </c:pt>
                <c:pt idx="23656">
                  <c:v>23.92</c:v>
                </c:pt>
                <c:pt idx="23657">
                  <c:v>23.99</c:v>
                </c:pt>
                <c:pt idx="23658">
                  <c:v>35.01</c:v>
                </c:pt>
                <c:pt idx="23659">
                  <c:v>26.29</c:v>
                </c:pt>
                <c:pt idx="23660">
                  <c:v>67.56</c:v>
                </c:pt>
                <c:pt idx="23661">
                  <c:v>29.48</c:v>
                </c:pt>
                <c:pt idx="23662">
                  <c:v>39.6</c:v>
                </c:pt>
                <c:pt idx="23663">
                  <c:v>45.37</c:v>
                </c:pt>
                <c:pt idx="23664">
                  <c:v>42.4</c:v>
                </c:pt>
                <c:pt idx="23665">
                  <c:v>53.64</c:v>
                </c:pt>
                <c:pt idx="23666">
                  <c:v>38.479999999999997</c:v>
                </c:pt>
                <c:pt idx="23667">
                  <c:v>51.35</c:v>
                </c:pt>
                <c:pt idx="23668">
                  <c:v>44.6</c:v>
                </c:pt>
                <c:pt idx="23669">
                  <c:v>42.73</c:v>
                </c:pt>
                <c:pt idx="23670">
                  <c:v>104.63</c:v>
                </c:pt>
                <c:pt idx="23671">
                  <c:v>530.04999999999995</c:v>
                </c:pt>
                <c:pt idx="23672">
                  <c:v>185.14</c:v>
                </c:pt>
                <c:pt idx="23673">
                  <c:v>105.79</c:v>
                </c:pt>
                <c:pt idx="23674">
                  <c:v>213.86</c:v>
                </c:pt>
                <c:pt idx="23675">
                  <c:v>173.52</c:v>
                </c:pt>
                <c:pt idx="23676">
                  <c:v>172.85</c:v>
                </c:pt>
                <c:pt idx="23677">
                  <c:v>163.81</c:v>
                </c:pt>
                <c:pt idx="23678">
                  <c:v>150.38</c:v>
                </c:pt>
                <c:pt idx="23679">
                  <c:v>180.2</c:v>
                </c:pt>
                <c:pt idx="23680">
                  <c:v>135.16</c:v>
                </c:pt>
                <c:pt idx="23681">
                  <c:v>172.72</c:v>
                </c:pt>
                <c:pt idx="23682">
                  <c:v>230.95</c:v>
                </c:pt>
                <c:pt idx="23683">
                  <c:v>266.29000000000002</c:v>
                </c:pt>
                <c:pt idx="23684">
                  <c:v>269.08</c:v>
                </c:pt>
                <c:pt idx="23685">
                  <c:v>353.81</c:v>
                </c:pt>
                <c:pt idx="23686">
                  <c:v>239.85</c:v>
                </c:pt>
                <c:pt idx="23687">
                  <c:v>171.12</c:v>
                </c:pt>
                <c:pt idx="23688">
                  <c:v>226.4</c:v>
                </c:pt>
                <c:pt idx="23689">
                  <c:v>163.56</c:v>
                </c:pt>
                <c:pt idx="23690">
                  <c:v>116.96</c:v>
                </c:pt>
                <c:pt idx="23691">
                  <c:v>307.29000000000002</c:v>
                </c:pt>
                <c:pt idx="23692">
                  <c:v>244.27</c:v>
                </c:pt>
                <c:pt idx="23693">
                  <c:v>316.27999999999997</c:v>
                </c:pt>
                <c:pt idx="23694">
                  <c:v>343.37</c:v>
                </c:pt>
                <c:pt idx="23695">
                  <c:v>451.57</c:v>
                </c:pt>
                <c:pt idx="23696">
                  <c:v>348.03</c:v>
                </c:pt>
                <c:pt idx="23697">
                  <c:v>137.29</c:v>
                </c:pt>
                <c:pt idx="23698">
                  <c:v>82.09</c:v>
                </c:pt>
                <c:pt idx="23699">
                  <c:v>88.17</c:v>
                </c:pt>
                <c:pt idx="23700">
                  <c:v>111.54</c:v>
                </c:pt>
                <c:pt idx="23701">
                  <c:v>154.19</c:v>
                </c:pt>
                <c:pt idx="23702">
                  <c:v>148.38</c:v>
                </c:pt>
                <c:pt idx="23703">
                  <c:v>107.76</c:v>
                </c:pt>
                <c:pt idx="23704">
                  <c:v>119.02</c:v>
                </c:pt>
                <c:pt idx="23705">
                  <c:v>70.11</c:v>
                </c:pt>
                <c:pt idx="23706">
                  <c:v>53.91</c:v>
                </c:pt>
                <c:pt idx="23707">
                  <c:v>68.08</c:v>
                </c:pt>
                <c:pt idx="23708">
                  <c:v>81.5</c:v>
                </c:pt>
                <c:pt idx="23709">
                  <c:v>109.86</c:v>
                </c:pt>
                <c:pt idx="23710">
                  <c:v>133.43</c:v>
                </c:pt>
                <c:pt idx="23711">
                  <c:v>163.83000000000001</c:v>
                </c:pt>
                <c:pt idx="23712">
                  <c:v>144.25</c:v>
                </c:pt>
                <c:pt idx="23713">
                  <c:v>144.85</c:v>
                </c:pt>
                <c:pt idx="23714">
                  <c:v>6.25</c:v>
                </c:pt>
                <c:pt idx="23715">
                  <c:v>43.85</c:v>
                </c:pt>
                <c:pt idx="23716">
                  <c:v>59.07</c:v>
                </c:pt>
                <c:pt idx="23717">
                  <c:v>71.349999999999994</c:v>
                </c:pt>
                <c:pt idx="23718">
                  <c:v>104.26</c:v>
                </c:pt>
                <c:pt idx="23719">
                  <c:v>152.47999999999999</c:v>
                </c:pt>
                <c:pt idx="23720">
                  <c:v>158.6</c:v>
                </c:pt>
                <c:pt idx="23721">
                  <c:v>111.82</c:v>
                </c:pt>
                <c:pt idx="23722">
                  <c:v>132.01</c:v>
                </c:pt>
                <c:pt idx="23723">
                  <c:v>93.87</c:v>
                </c:pt>
                <c:pt idx="23724">
                  <c:v>105.58</c:v>
                </c:pt>
                <c:pt idx="23725">
                  <c:v>100.7</c:v>
                </c:pt>
                <c:pt idx="23726">
                  <c:v>74.67</c:v>
                </c:pt>
                <c:pt idx="23727">
                  <c:v>103.1</c:v>
                </c:pt>
                <c:pt idx="23728">
                  <c:v>142.87</c:v>
                </c:pt>
                <c:pt idx="23729">
                  <c:v>244.82</c:v>
                </c:pt>
                <c:pt idx="23730">
                  <c:v>252.01</c:v>
                </c:pt>
                <c:pt idx="23731">
                  <c:v>123.6</c:v>
                </c:pt>
                <c:pt idx="23732">
                  <c:v>42.62</c:v>
                </c:pt>
                <c:pt idx="23733">
                  <c:v>53.07</c:v>
                </c:pt>
                <c:pt idx="23734">
                  <c:v>55.08</c:v>
                </c:pt>
                <c:pt idx="23735">
                  <c:v>50.8</c:v>
                </c:pt>
                <c:pt idx="23736">
                  <c:v>42.34</c:v>
                </c:pt>
                <c:pt idx="23737">
                  <c:v>61.22</c:v>
                </c:pt>
                <c:pt idx="23738">
                  <c:v>40.03</c:v>
                </c:pt>
                <c:pt idx="23739">
                  <c:v>83.65</c:v>
                </c:pt>
                <c:pt idx="23740">
                  <c:v>211.13</c:v>
                </c:pt>
                <c:pt idx="23741">
                  <c:v>162.41</c:v>
                </c:pt>
                <c:pt idx="23742">
                  <c:v>21.22</c:v>
                </c:pt>
                <c:pt idx="23743">
                  <c:v>20.03</c:v>
                </c:pt>
                <c:pt idx="23744">
                  <c:v>33.840000000000003</c:v>
                </c:pt>
                <c:pt idx="23745">
                  <c:v>36.26</c:v>
                </c:pt>
                <c:pt idx="23746">
                  <c:v>39.9</c:v>
                </c:pt>
                <c:pt idx="23747">
                  <c:v>36.549999999999997</c:v>
                </c:pt>
                <c:pt idx="23748">
                  <c:v>33.17</c:v>
                </c:pt>
                <c:pt idx="23749">
                  <c:v>32.76</c:v>
                </c:pt>
                <c:pt idx="23750">
                  <c:v>74.77</c:v>
                </c:pt>
                <c:pt idx="23751">
                  <c:v>186.95</c:v>
                </c:pt>
                <c:pt idx="23752">
                  <c:v>293.51</c:v>
                </c:pt>
                <c:pt idx="23753">
                  <c:v>155.12</c:v>
                </c:pt>
                <c:pt idx="23754">
                  <c:v>135.78</c:v>
                </c:pt>
                <c:pt idx="23755">
                  <c:v>107.83</c:v>
                </c:pt>
                <c:pt idx="23756">
                  <c:v>209.39</c:v>
                </c:pt>
                <c:pt idx="23757">
                  <c:v>55.39</c:v>
                </c:pt>
                <c:pt idx="23758">
                  <c:v>354.8</c:v>
                </c:pt>
                <c:pt idx="23759">
                  <c:v>370.78</c:v>
                </c:pt>
                <c:pt idx="23760">
                  <c:v>219.86</c:v>
                </c:pt>
                <c:pt idx="23761">
                  <c:v>361.59</c:v>
                </c:pt>
                <c:pt idx="23762">
                  <c:v>131.47999999999999</c:v>
                </c:pt>
                <c:pt idx="23763">
                  <c:v>649.79</c:v>
                </c:pt>
                <c:pt idx="23764">
                  <c:v>447.39</c:v>
                </c:pt>
                <c:pt idx="23765">
                  <c:v>499.33</c:v>
                </c:pt>
                <c:pt idx="23766">
                  <c:v>608</c:v>
                </c:pt>
                <c:pt idx="23767">
                  <c:v>548.45000000000005</c:v>
                </c:pt>
                <c:pt idx="23768">
                  <c:v>481.83</c:v>
                </c:pt>
                <c:pt idx="23769">
                  <c:v>429.48</c:v>
                </c:pt>
                <c:pt idx="23770">
                  <c:v>329.28</c:v>
                </c:pt>
                <c:pt idx="23771">
                  <c:v>397.51</c:v>
                </c:pt>
                <c:pt idx="23772">
                  <c:v>231.7</c:v>
                </c:pt>
                <c:pt idx="23773">
                  <c:v>203.49</c:v>
                </c:pt>
                <c:pt idx="23774">
                  <c:v>335.16</c:v>
                </c:pt>
                <c:pt idx="23775">
                  <c:v>462.91</c:v>
                </c:pt>
                <c:pt idx="23776">
                  <c:v>469.12</c:v>
                </c:pt>
                <c:pt idx="23777">
                  <c:v>459.32</c:v>
                </c:pt>
                <c:pt idx="23778">
                  <c:v>489.8</c:v>
                </c:pt>
                <c:pt idx="23779">
                  <c:v>496.42</c:v>
                </c:pt>
                <c:pt idx="23780">
                  <c:v>620.91</c:v>
                </c:pt>
                <c:pt idx="23781">
                  <c:v>528.17999999999995</c:v>
                </c:pt>
                <c:pt idx="23782">
                  <c:v>378.83</c:v>
                </c:pt>
                <c:pt idx="23783">
                  <c:v>317.77</c:v>
                </c:pt>
                <c:pt idx="23784">
                  <c:v>317.35000000000002</c:v>
                </c:pt>
                <c:pt idx="23785">
                  <c:v>282.43</c:v>
                </c:pt>
                <c:pt idx="23786">
                  <c:v>465.87</c:v>
                </c:pt>
                <c:pt idx="23787">
                  <c:v>443.81</c:v>
                </c:pt>
                <c:pt idx="23788">
                  <c:v>370.02</c:v>
                </c:pt>
                <c:pt idx="23789">
                  <c:v>351.22</c:v>
                </c:pt>
                <c:pt idx="23790">
                  <c:v>306.16000000000003</c:v>
                </c:pt>
                <c:pt idx="23791">
                  <c:v>310.24</c:v>
                </c:pt>
                <c:pt idx="23792">
                  <c:v>250.67</c:v>
                </c:pt>
                <c:pt idx="23793">
                  <c:v>358.16</c:v>
                </c:pt>
                <c:pt idx="23794">
                  <c:v>420.08</c:v>
                </c:pt>
                <c:pt idx="23795">
                  <c:v>354.04</c:v>
                </c:pt>
                <c:pt idx="23796">
                  <c:v>340.07</c:v>
                </c:pt>
                <c:pt idx="23797">
                  <c:v>381.79</c:v>
                </c:pt>
                <c:pt idx="23798">
                  <c:v>469.25</c:v>
                </c:pt>
                <c:pt idx="23799">
                  <c:v>539.64</c:v>
                </c:pt>
                <c:pt idx="23800">
                  <c:v>597.6</c:v>
                </c:pt>
                <c:pt idx="23801">
                  <c:v>398.78</c:v>
                </c:pt>
                <c:pt idx="23802">
                  <c:v>356.95</c:v>
                </c:pt>
                <c:pt idx="23803">
                  <c:v>252.53</c:v>
                </c:pt>
                <c:pt idx="23804">
                  <c:v>246.16</c:v>
                </c:pt>
                <c:pt idx="23805">
                  <c:v>269.48</c:v>
                </c:pt>
                <c:pt idx="23806">
                  <c:v>359.23</c:v>
                </c:pt>
                <c:pt idx="23807">
                  <c:v>303.45999999999998</c:v>
                </c:pt>
                <c:pt idx="23808">
                  <c:v>281.57</c:v>
                </c:pt>
                <c:pt idx="23809">
                  <c:v>387.74</c:v>
                </c:pt>
                <c:pt idx="23810">
                  <c:v>437.57</c:v>
                </c:pt>
                <c:pt idx="23811">
                  <c:v>456.77</c:v>
                </c:pt>
                <c:pt idx="23812">
                  <c:v>410.42</c:v>
                </c:pt>
                <c:pt idx="23813">
                  <c:v>524.99</c:v>
                </c:pt>
                <c:pt idx="23814">
                  <c:v>307.63</c:v>
                </c:pt>
                <c:pt idx="23815">
                  <c:v>305.60000000000002</c:v>
                </c:pt>
                <c:pt idx="23816">
                  <c:v>358.3</c:v>
                </c:pt>
                <c:pt idx="23817">
                  <c:v>451.36</c:v>
                </c:pt>
                <c:pt idx="23818">
                  <c:v>391.04</c:v>
                </c:pt>
                <c:pt idx="23819">
                  <c:v>390.31</c:v>
                </c:pt>
                <c:pt idx="23820">
                  <c:v>432.11</c:v>
                </c:pt>
                <c:pt idx="23821">
                  <c:v>431.51</c:v>
                </c:pt>
                <c:pt idx="23822">
                  <c:v>483.01</c:v>
                </c:pt>
                <c:pt idx="23823">
                  <c:v>359.75</c:v>
                </c:pt>
                <c:pt idx="23824">
                  <c:v>345.54</c:v>
                </c:pt>
                <c:pt idx="23825">
                  <c:v>326.17</c:v>
                </c:pt>
                <c:pt idx="23826">
                  <c:v>315.70999999999998</c:v>
                </c:pt>
                <c:pt idx="23827">
                  <c:v>301.14</c:v>
                </c:pt>
                <c:pt idx="23828">
                  <c:v>249.1</c:v>
                </c:pt>
                <c:pt idx="23829">
                  <c:v>259.32</c:v>
                </c:pt>
                <c:pt idx="23830">
                  <c:v>222.23</c:v>
                </c:pt>
                <c:pt idx="23831">
                  <c:v>442.23</c:v>
                </c:pt>
                <c:pt idx="23832">
                  <c:v>233.28</c:v>
                </c:pt>
                <c:pt idx="23833">
                  <c:v>391.45</c:v>
                </c:pt>
                <c:pt idx="23834">
                  <c:v>356.42</c:v>
                </c:pt>
                <c:pt idx="23835">
                  <c:v>553.29999999999995</c:v>
                </c:pt>
                <c:pt idx="23836">
                  <c:v>704.21</c:v>
                </c:pt>
                <c:pt idx="23837">
                  <c:v>323.82</c:v>
                </c:pt>
                <c:pt idx="23838">
                  <c:v>275.89999999999998</c:v>
                </c:pt>
                <c:pt idx="23839">
                  <c:v>260.49</c:v>
                </c:pt>
                <c:pt idx="23840">
                  <c:v>659.67</c:v>
                </c:pt>
                <c:pt idx="23841">
                  <c:v>495.38</c:v>
                </c:pt>
                <c:pt idx="23842">
                  <c:v>548.94000000000005</c:v>
                </c:pt>
                <c:pt idx="23843">
                  <c:v>574.87</c:v>
                </c:pt>
                <c:pt idx="23844">
                  <c:v>386.32</c:v>
                </c:pt>
                <c:pt idx="23845">
                  <c:v>411.98</c:v>
                </c:pt>
                <c:pt idx="23846">
                  <c:v>440.08</c:v>
                </c:pt>
                <c:pt idx="23847">
                  <c:v>531.61</c:v>
                </c:pt>
                <c:pt idx="23848">
                  <c:v>385.75</c:v>
                </c:pt>
                <c:pt idx="23849">
                  <c:v>379</c:v>
                </c:pt>
                <c:pt idx="23850">
                  <c:v>357.64</c:v>
                </c:pt>
                <c:pt idx="23851">
                  <c:v>389.82</c:v>
                </c:pt>
                <c:pt idx="23852">
                  <c:v>362.67</c:v>
                </c:pt>
                <c:pt idx="23853">
                  <c:v>508.73</c:v>
                </c:pt>
                <c:pt idx="23854">
                  <c:v>444.73</c:v>
                </c:pt>
                <c:pt idx="23855">
                  <c:v>326.97000000000003</c:v>
                </c:pt>
                <c:pt idx="23856">
                  <c:v>357.27</c:v>
                </c:pt>
                <c:pt idx="23857">
                  <c:v>358.26</c:v>
                </c:pt>
                <c:pt idx="23858">
                  <c:v>253.09</c:v>
                </c:pt>
                <c:pt idx="23859">
                  <c:v>303.49</c:v>
                </c:pt>
                <c:pt idx="23860">
                  <c:v>331.26</c:v>
                </c:pt>
                <c:pt idx="23861">
                  <c:v>344.3</c:v>
                </c:pt>
                <c:pt idx="23862">
                  <c:v>309.97000000000003</c:v>
                </c:pt>
                <c:pt idx="23863">
                  <c:v>351.56</c:v>
                </c:pt>
                <c:pt idx="23864">
                  <c:v>309.72000000000003</c:v>
                </c:pt>
                <c:pt idx="23865">
                  <c:v>299.12</c:v>
                </c:pt>
                <c:pt idx="23866">
                  <c:v>360.87</c:v>
                </c:pt>
                <c:pt idx="23867">
                  <c:v>204.21</c:v>
                </c:pt>
                <c:pt idx="23868">
                  <c:v>164.11</c:v>
                </c:pt>
                <c:pt idx="23869">
                  <c:v>198</c:v>
                </c:pt>
                <c:pt idx="23870">
                  <c:v>233.33</c:v>
                </c:pt>
                <c:pt idx="23871">
                  <c:v>241.18</c:v>
                </c:pt>
                <c:pt idx="23872">
                  <c:v>153.1</c:v>
                </c:pt>
                <c:pt idx="23873">
                  <c:v>84.4</c:v>
                </c:pt>
                <c:pt idx="23874">
                  <c:v>152.94</c:v>
                </c:pt>
                <c:pt idx="23875">
                  <c:v>161.68</c:v>
                </c:pt>
                <c:pt idx="23876">
                  <c:v>169.83</c:v>
                </c:pt>
                <c:pt idx="23877">
                  <c:v>136.6</c:v>
                </c:pt>
                <c:pt idx="23878">
                  <c:v>124.76</c:v>
                </c:pt>
                <c:pt idx="23879">
                  <c:v>130.02000000000001</c:v>
                </c:pt>
                <c:pt idx="23880">
                  <c:v>244.96</c:v>
                </c:pt>
                <c:pt idx="23881">
                  <c:v>163.47999999999999</c:v>
                </c:pt>
                <c:pt idx="23882">
                  <c:v>244.24</c:v>
                </c:pt>
                <c:pt idx="23883">
                  <c:v>148.62</c:v>
                </c:pt>
                <c:pt idx="23884">
                  <c:v>210.88</c:v>
                </c:pt>
                <c:pt idx="23885">
                  <c:v>210.65</c:v>
                </c:pt>
                <c:pt idx="23886">
                  <c:v>286.39999999999998</c:v>
                </c:pt>
                <c:pt idx="23887">
                  <c:v>330.33</c:v>
                </c:pt>
                <c:pt idx="23888">
                  <c:v>218.56</c:v>
                </c:pt>
                <c:pt idx="23889">
                  <c:v>163.9</c:v>
                </c:pt>
                <c:pt idx="23890">
                  <c:v>197.82</c:v>
                </c:pt>
                <c:pt idx="23891">
                  <c:v>245.23</c:v>
                </c:pt>
                <c:pt idx="23892">
                  <c:v>209.75</c:v>
                </c:pt>
                <c:pt idx="23893">
                  <c:v>314.98</c:v>
                </c:pt>
                <c:pt idx="23894">
                  <c:v>251.16</c:v>
                </c:pt>
                <c:pt idx="23895">
                  <c:v>479.33</c:v>
                </c:pt>
                <c:pt idx="23896">
                  <c:v>294.33999999999997</c:v>
                </c:pt>
                <c:pt idx="23897">
                  <c:v>182.7</c:v>
                </c:pt>
                <c:pt idx="23898">
                  <c:v>124.04</c:v>
                </c:pt>
                <c:pt idx="23899">
                  <c:v>120.15</c:v>
                </c:pt>
                <c:pt idx="23900">
                  <c:v>147.11000000000001</c:v>
                </c:pt>
                <c:pt idx="23901">
                  <c:v>124.06</c:v>
                </c:pt>
                <c:pt idx="23902">
                  <c:v>220.75</c:v>
                </c:pt>
                <c:pt idx="23903">
                  <c:v>292.3</c:v>
                </c:pt>
                <c:pt idx="23904">
                  <c:v>329.37</c:v>
                </c:pt>
                <c:pt idx="23905">
                  <c:v>346.82</c:v>
                </c:pt>
                <c:pt idx="23906">
                  <c:v>259.01</c:v>
                </c:pt>
                <c:pt idx="23907">
                  <c:v>231.28</c:v>
                </c:pt>
                <c:pt idx="23908">
                  <c:v>351.67</c:v>
                </c:pt>
                <c:pt idx="23909">
                  <c:v>444.57</c:v>
                </c:pt>
                <c:pt idx="23910">
                  <c:v>618.62</c:v>
                </c:pt>
                <c:pt idx="23911">
                  <c:v>808.66</c:v>
                </c:pt>
                <c:pt idx="23912">
                  <c:v>917.69</c:v>
                </c:pt>
                <c:pt idx="23913">
                  <c:v>185.55</c:v>
                </c:pt>
                <c:pt idx="23914">
                  <c:v>181.33</c:v>
                </c:pt>
                <c:pt idx="23915">
                  <c:v>202.61</c:v>
                </c:pt>
                <c:pt idx="23916">
                  <c:v>205.15</c:v>
                </c:pt>
                <c:pt idx="23917">
                  <c:v>254.61</c:v>
                </c:pt>
                <c:pt idx="23918">
                  <c:v>199.2</c:v>
                </c:pt>
                <c:pt idx="23919">
                  <c:v>244.05</c:v>
                </c:pt>
                <c:pt idx="23920">
                  <c:v>345.64</c:v>
                </c:pt>
                <c:pt idx="23921">
                  <c:v>264.14</c:v>
                </c:pt>
                <c:pt idx="23922">
                  <c:v>249.84</c:v>
                </c:pt>
                <c:pt idx="23923">
                  <c:v>233.9</c:v>
                </c:pt>
                <c:pt idx="23924">
                  <c:v>212.9</c:v>
                </c:pt>
                <c:pt idx="23925">
                  <c:v>174.73</c:v>
                </c:pt>
                <c:pt idx="23926">
                  <c:v>207.56</c:v>
                </c:pt>
                <c:pt idx="23927">
                  <c:v>183.61</c:v>
                </c:pt>
                <c:pt idx="23928">
                  <c:v>247.75</c:v>
                </c:pt>
                <c:pt idx="23929">
                  <c:v>296.87</c:v>
                </c:pt>
                <c:pt idx="23930">
                  <c:v>279.76</c:v>
                </c:pt>
                <c:pt idx="23931">
                  <c:v>387.68</c:v>
                </c:pt>
                <c:pt idx="23932">
                  <c:v>307.89999999999998</c:v>
                </c:pt>
                <c:pt idx="23933">
                  <c:v>285.2</c:v>
                </c:pt>
                <c:pt idx="23934">
                  <c:v>158.44</c:v>
                </c:pt>
                <c:pt idx="23935">
                  <c:v>132.51</c:v>
                </c:pt>
                <c:pt idx="23936">
                  <c:v>191.18</c:v>
                </c:pt>
                <c:pt idx="23937">
                  <c:v>143.65</c:v>
                </c:pt>
                <c:pt idx="23938">
                  <c:v>139.85</c:v>
                </c:pt>
                <c:pt idx="23939">
                  <c:v>83.94</c:v>
                </c:pt>
                <c:pt idx="23940">
                  <c:v>114.21</c:v>
                </c:pt>
                <c:pt idx="23941">
                  <c:v>104.99</c:v>
                </c:pt>
                <c:pt idx="23942">
                  <c:v>114.67</c:v>
                </c:pt>
                <c:pt idx="23943">
                  <c:v>133.28</c:v>
                </c:pt>
                <c:pt idx="23944">
                  <c:v>139.53</c:v>
                </c:pt>
                <c:pt idx="23945">
                  <c:v>99.21</c:v>
                </c:pt>
                <c:pt idx="23946">
                  <c:v>126.9</c:v>
                </c:pt>
                <c:pt idx="23947">
                  <c:v>177.09</c:v>
                </c:pt>
                <c:pt idx="23948">
                  <c:v>250.93</c:v>
                </c:pt>
                <c:pt idx="23949">
                  <c:v>180.07</c:v>
                </c:pt>
                <c:pt idx="23950">
                  <c:v>143.6</c:v>
                </c:pt>
                <c:pt idx="23951">
                  <c:v>189.08</c:v>
                </c:pt>
                <c:pt idx="23952">
                  <c:v>126.05</c:v>
                </c:pt>
                <c:pt idx="23953">
                  <c:v>100.06</c:v>
                </c:pt>
                <c:pt idx="23954">
                  <c:v>101.53</c:v>
                </c:pt>
                <c:pt idx="23955">
                  <c:v>106.13</c:v>
                </c:pt>
                <c:pt idx="23956">
                  <c:v>252.54</c:v>
                </c:pt>
                <c:pt idx="23957">
                  <c:v>169.71</c:v>
                </c:pt>
                <c:pt idx="23958">
                  <c:v>107.1</c:v>
                </c:pt>
                <c:pt idx="23959">
                  <c:v>134.57</c:v>
                </c:pt>
                <c:pt idx="23960">
                  <c:v>143.33000000000001</c:v>
                </c:pt>
                <c:pt idx="23961">
                  <c:v>168.42</c:v>
                </c:pt>
                <c:pt idx="23962">
                  <c:v>126.34</c:v>
                </c:pt>
                <c:pt idx="23963">
                  <c:v>152.16</c:v>
                </c:pt>
                <c:pt idx="23964">
                  <c:v>152.41</c:v>
                </c:pt>
                <c:pt idx="23965">
                  <c:v>130.97999999999999</c:v>
                </c:pt>
                <c:pt idx="23966">
                  <c:v>136.43</c:v>
                </c:pt>
                <c:pt idx="23967">
                  <c:v>114.96</c:v>
                </c:pt>
                <c:pt idx="23968">
                  <c:v>145.29</c:v>
                </c:pt>
                <c:pt idx="23969">
                  <c:v>133.81</c:v>
                </c:pt>
                <c:pt idx="23970">
                  <c:v>161.03</c:v>
                </c:pt>
                <c:pt idx="23971">
                  <c:v>135.47999999999999</c:v>
                </c:pt>
                <c:pt idx="23972">
                  <c:v>149.35</c:v>
                </c:pt>
                <c:pt idx="23973">
                  <c:v>185.46</c:v>
                </c:pt>
                <c:pt idx="23974">
                  <c:v>188.23</c:v>
                </c:pt>
                <c:pt idx="23975">
                  <c:v>181.81</c:v>
                </c:pt>
                <c:pt idx="23976">
                  <c:v>135.4</c:v>
                </c:pt>
                <c:pt idx="23977">
                  <c:v>171.73</c:v>
                </c:pt>
                <c:pt idx="23978">
                  <c:v>138.19</c:v>
                </c:pt>
                <c:pt idx="23979">
                  <c:v>228.91</c:v>
                </c:pt>
                <c:pt idx="23980">
                  <c:v>212.74</c:v>
                </c:pt>
                <c:pt idx="23981">
                  <c:v>195.63</c:v>
                </c:pt>
                <c:pt idx="23982">
                  <c:v>556.67999999999995</c:v>
                </c:pt>
                <c:pt idx="23983">
                  <c:v>298.04000000000002</c:v>
                </c:pt>
                <c:pt idx="23984">
                  <c:v>276.14</c:v>
                </c:pt>
                <c:pt idx="23985">
                  <c:v>198.81</c:v>
                </c:pt>
                <c:pt idx="23986">
                  <c:v>262.38</c:v>
                </c:pt>
                <c:pt idx="23987">
                  <c:v>237.06</c:v>
                </c:pt>
                <c:pt idx="23988">
                  <c:v>221.96</c:v>
                </c:pt>
                <c:pt idx="23989">
                  <c:v>250.81</c:v>
                </c:pt>
                <c:pt idx="23990">
                  <c:v>250.04</c:v>
                </c:pt>
                <c:pt idx="23991">
                  <c:v>236.7</c:v>
                </c:pt>
                <c:pt idx="23992">
                  <c:v>290.3</c:v>
                </c:pt>
                <c:pt idx="23993">
                  <c:v>254.11</c:v>
                </c:pt>
                <c:pt idx="23994">
                  <c:v>216.11</c:v>
                </c:pt>
                <c:pt idx="23995">
                  <c:v>125.36</c:v>
                </c:pt>
                <c:pt idx="23996">
                  <c:v>97.47</c:v>
                </c:pt>
                <c:pt idx="23997">
                  <c:v>238.48</c:v>
                </c:pt>
                <c:pt idx="23998">
                  <c:v>206.09</c:v>
                </c:pt>
                <c:pt idx="23999">
                  <c:v>223.71</c:v>
                </c:pt>
                <c:pt idx="24000">
                  <c:v>183</c:v>
                </c:pt>
                <c:pt idx="24001">
                  <c:v>129.4</c:v>
                </c:pt>
                <c:pt idx="24002">
                  <c:v>134.19999999999999</c:v>
                </c:pt>
                <c:pt idx="24003">
                  <c:v>140.33000000000001</c:v>
                </c:pt>
                <c:pt idx="24004">
                  <c:v>177.33</c:v>
                </c:pt>
                <c:pt idx="24005">
                  <c:v>300.92</c:v>
                </c:pt>
                <c:pt idx="24006">
                  <c:v>199.33</c:v>
                </c:pt>
                <c:pt idx="24007">
                  <c:v>252.19</c:v>
                </c:pt>
                <c:pt idx="24008">
                  <c:v>291.72000000000003</c:v>
                </c:pt>
                <c:pt idx="24009">
                  <c:v>297.27999999999997</c:v>
                </c:pt>
                <c:pt idx="24010">
                  <c:v>274.44</c:v>
                </c:pt>
                <c:pt idx="24011">
                  <c:v>281.95</c:v>
                </c:pt>
                <c:pt idx="24012">
                  <c:v>173.29</c:v>
                </c:pt>
                <c:pt idx="24013">
                  <c:v>255.17</c:v>
                </c:pt>
                <c:pt idx="24014">
                  <c:v>164.99</c:v>
                </c:pt>
                <c:pt idx="24015">
                  <c:v>231.18</c:v>
                </c:pt>
                <c:pt idx="24016">
                  <c:v>208.86</c:v>
                </c:pt>
                <c:pt idx="24017">
                  <c:v>235.98</c:v>
                </c:pt>
                <c:pt idx="24018">
                  <c:v>302.97000000000003</c:v>
                </c:pt>
                <c:pt idx="24019">
                  <c:v>380.38</c:v>
                </c:pt>
                <c:pt idx="24020">
                  <c:v>206.23</c:v>
                </c:pt>
                <c:pt idx="24021">
                  <c:v>154.91</c:v>
                </c:pt>
                <c:pt idx="24022">
                  <c:v>182.66</c:v>
                </c:pt>
                <c:pt idx="24023">
                  <c:v>185.29</c:v>
                </c:pt>
                <c:pt idx="24024">
                  <c:v>126.61</c:v>
                </c:pt>
                <c:pt idx="24025">
                  <c:v>203.93</c:v>
                </c:pt>
                <c:pt idx="24026">
                  <c:v>146.47999999999999</c:v>
                </c:pt>
                <c:pt idx="24027">
                  <c:v>72.540000000000006</c:v>
                </c:pt>
                <c:pt idx="24028">
                  <c:v>159.57</c:v>
                </c:pt>
                <c:pt idx="24029">
                  <c:v>177.63</c:v>
                </c:pt>
                <c:pt idx="24030">
                  <c:v>238.98</c:v>
                </c:pt>
                <c:pt idx="24031">
                  <c:v>277.39</c:v>
                </c:pt>
                <c:pt idx="24032">
                  <c:v>250.61</c:v>
                </c:pt>
                <c:pt idx="24033">
                  <c:v>233.46</c:v>
                </c:pt>
                <c:pt idx="24034">
                  <c:v>171.2</c:v>
                </c:pt>
                <c:pt idx="24035">
                  <c:v>80.77</c:v>
                </c:pt>
                <c:pt idx="24036">
                  <c:v>129.9</c:v>
                </c:pt>
                <c:pt idx="24037">
                  <c:v>91.15</c:v>
                </c:pt>
                <c:pt idx="24038">
                  <c:v>97.94</c:v>
                </c:pt>
                <c:pt idx="24039">
                  <c:v>124.89</c:v>
                </c:pt>
                <c:pt idx="24040">
                  <c:v>129.79</c:v>
                </c:pt>
                <c:pt idx="24041">
                  <c:v>102.42</c:v>
                </c:pt>
                <c:pt idx="24042">
                  <c:v>99.17</c:v>
                </c:pt>
                <c:pt idx="24043">
                  <c:v>103.77</c:v>
                </c:pt>
                <c:pt idx="24044">
                  <c:v>83.54</c:v>
                </c:pt>
                <c:pt idx="24045">
                  <c:v>75.569999999999993</c:v>
                </c:pt>
                <c:pt idx="24046">
                  <c:v>56.35</c:v>
                </c:pt>
                <c:pt idx="24047">
                  <c:v>73.67</c:v>
                </c:pt>
                <c:pt idx="24048">
                  <c:v>35</c:v>
                </c:pt>
                <c:pt idx="24049">
                  <c:v>56.17</c:v>
                </c:pt>
                <c:pt idx="24050">
                  <c:v>52.14</c:v>
                </c:pt>
                <c:pt idx="24051">
                  <c:v>37.1</c:v>
                </c:pt>
                <c:pt idx="24052">
                  <c:v>67.55</c:v>
                </c:pt>
                <c:pt idx="24053">
                  <c:v>298.49</c:v>
                </c:pt>
                <c:pt idx="24054">
                  <c:v>284.48</c:v>
                </c:pt>
                <c:pt idx="24055">
                  <c:v>511.34</c:v>
                </c:pt>
                <c:pt idx="24056">
                  <c:v>492.23</c:v>
                </c:pt>
                <c:pt idx="24057">
                  <c:v>421.13</c:v>
                </c:pt>
                <c:pt idx="24058">
                  <c:v>714.35</c:v>
                </c:pt>
                <c:pt idx="24059">
                  <c:v>482.13</c:v>
                </c:pt>
                <c:pt idx="24060">
                  <c:v>425.79</c:v>
                </c:pt>
                <c:pt idx="24061">
                  <c:v>792.57</c:v>
                </c:pt>
                <c:pt idx="24062">
                  <c:v>477.5</c:v>
                </c:pt>
                <c:pt idx="24063">
                  <c:v>335.75</c:v>
                </c:pt>
                <c:pt idx="24064">
                  <c:v>348.63</c:v>
                </c:pt>
                <c:pt idx="24065">
                  <c:v>345.79</c:v>
                </c:pt>
                <c:pt idx="24066">
                  <c:v>400.48</c:v>
                </c:pt>
                <c:pt idx="24067">
                  <c:v>365.57</c:v>
                </c:pt>
                <c:pt idx="24068">
                  <c:v>424.69</c:v>
                </c:pt>
                <c:pt idx="24069">
                  <c:v>277.83</c:v>
                </c:pt>
                <c:pt idx="24070">
                  <c:v>371.15</c:v>
                </c:pt>
                <c:pt idx="24071">
                  <c:v>365.87</c:v>
                </c:pt>
                <c:pt idx="24072">
                  <c:v>373.16</c:v>
                </c:pt>
                <c:pt idx="24073">
                  <c:v>211.68</c:v>
                </c:pt>
                <c:pt idx="24074">
                  <c:v>197.81</c:v>
                </c:pt>
                <c:pt idx="24075">
                  <c:v>315.08999999999997</c:v>
                </c:pt>
                <c:pt idx="24076">
                  <c:v>333.17</c:v>
                </c:pt>
                <c:pt idx="24077">
                  <c:v>156.15</c:v>
                </c:pt>
                <c:pt idx="24078">
                  <c:v>204.76</c:v>
                </c:pt>
                <c:pt idx="24079">
                  <c:v>210.51</c:v>
                </c:pt>
                <c:pt idx="24080">
                  <c:v>285.82</c:v>
                </c:pt>
                <c:pt idx="24081">
                  <c:v>265.02999999999997</c:v>
                </c:pt>
                <c:pt idx="24082">
                  <c:v>307.44</c:v>
                </c:pt>
                <c:pt idx="24083">
                  <c:v>227.47</c:v>
                </c:pt>
                <c:pt idx="24084">
                  <c:v>209.55</c:v>
                </c:pt>
                <c:pt idx="24085">
                  <c:v>241.85</c:v>
                </c:pt>
                <c:pt idx="24086">
                  <c:v>198.34</c:v>
                </c:pt>
                <c:pt idx="24087">
                  <c:v>179.65</c:v>
                </c:pt>
                <c:pt idx="24088">
                  <c:v>166.99</c:v>
                </c:pt>
                <c:pt idx="24089">
                  <c:v>171.33</c:v>
                </c:pt>
                <c:pt idx="24090">
                  <c:v>186.98</c:v>
                </c:pt>
                <c:pt idx="24091">
                  <c:v>183.07</c:v>
                </c:pt>
                <c:pt idx="24092">
                  <c:v>174.02</c:v>
                </c:pt>
                <c:pt idx="24093">
                  <c:v>175.06</c:v>
                </c:pt>
                <c:pt idx="24094">
                  <c:v>156.97</c:v>
                </c:pt>
                <c:pt idx="24095">
                  <c:v>178.22</c:v>
                </c:pt>
                <c:pt idx="24096">
                  <c:v>177.93</c:v>
                </c:pt>
                <c:pt idx="24097">
                  <c:v>186.09</c:v>
                </c:pt>
                <c:pt idx="24098">
                  <c:v>204.19</c:v>
                </c:pt>
                <c:pt idx="24099">
                  <c:v>189.99</c:v>
                </c:pt>
                <c:pt idx="24100">
                  <c:v>203.02</c:v>
                </c:pt>
                <c:pt idx="24101">
                  <c:v>211.13</c:v>
                </c:pt>
                <c:pt idx="24102">
                  <c:v>177.07</c:v>
                </c:pt>
                <c:pt idx="24103">
                  <c:v>218.06</c:v>
                </c:pt>
                <c:pt idx="24104">
                  <c:v>228.95</c:v>
                </c:pt>
                <c:pt idx="24105">
                  <c:v>204.12</c:v>
                </c:pt>
                <c:pt idx="24106">
                  <c:v>229.88</c:v>
                </c:pt>
                <c:pt idx="24107">
                  <c:v>242.9</c:v>
                </c:pt>
                <c:pt idx="24108">
                  <c:v>241.89</c:v>
                </c:pt>
                <c:pt idx="24109">
                  <c:v>258.20999999999998</c:v>
                </c:pt>
                <c:pt idx="24110">
                  <c:v>268.83</c:v>
                </c:pt>
                <c:pt idx="24111">
                  <c:v>203.06</c:v>
                </c:pt>
                <c:pt idx="24112">
                  <c:v>200.68</c:v>
                </c:pt>
                <c:pt idx="24113">
                  <c:v>243.72</c:v>
                </c:pt>
                <c:pt idx="24114">
                  <c:v>383.63</c:v>
                </c:pt>
                <c:pt idx="24115">
                  <c:v>286.02999999999997</c:v>
                </c:pt>
                <c:pt idx="24116">
                  <c:v>276.44</c:v>
                </c:pt>
                <c:pt idx="24117">
                  <c:v>238.22</c:v>
                </c:pt>
                <c:pt idx="24118">
                  <c:v>337.24</c:v>
                </c:pt>
                <c:pt idx="24119">
                  <c:v>371.34</c:v>
                </c:pt>
                <c:pt idx="24120">
                  <c:v>253.2</c:v>
                </c:pt>
                <c:pt idx="24121">
                  <c:v>302.32</c:v>
                </c:pt>
                <c:pt idx="24122">
                  <c:v>425.16</c:v>
                </c:pt>
                <c:pt idx="24123">
                  <c:v>1115.19</c:v>
                </c:pt>
                <c:pt idx="24124">
                  <c:v>1074.4100000000001</c:v>
                </c:pt>
                <c:pt idx="24125">
                  <c:v>963.8</c:v>
                </c:pt>
                <c:pt idx="24126">
                  <c:v>855.73</c:v>
                </c:pt>
                <c:pt idx="24127">
                  <c:v>578.11</c:v>
                </c:pt>
                <c:pt idx="24128">
                  <c:v>768.84</c:v>
                </c:pt>
                <c:pt idx="24129">
                  <c:v>916.87</c:v>
                </c:pt>
                <c:pt idx="24130">
                  <c:v>707.71</c:v>
                </c:pt>
                <c:pt idx="24131">
                  <c:v>577.32000000000005</c:v>
                </c:pt>
                <c:pt idx="24132">
                  <c:v>686.38</c:v>
                </c:pt>
                <c:pt idx="24133">
                  <c:v>632.28</c:v>
                </c:pt>
                <c:pt idx="24134">
                  <c:v>711.44</c:v>
                </c:pt>
                <c:pt idx="24135">
                  <c:v>658.74</c:v>
                </c:pt>
                <c:pt idx="24136">
                  <c:v>605.85</c:v>
                </c:pt>
                <c:pt idx="24137">
                  <c:v>667.28</c:v>
                </c:pt>
                <c:pt idx="24138">
                  <c:v>715.76</c:v>
                </c:pt>
                <c:pt idx="24139">
                  <c:v>558.42999999999995</c:v>
                </c:pt>
                <c:pt idx="24140">
                  <c:v>620.34</c:v>
                </c:pt>
                <c:pt idx="24141">
                  <c:v>614.38</c:v>
                </c:pt>
                <c:pt idx="24142">
                  <c:v>679.05</c:v>
                </c:pt>
                <c:pt idx="24143">
                  <c:v>615.44000000000005</c:v>
                </c:pt>
                <c:pt idx="24144">
                  <c:v>701.26</c:v>
                </c:pt>
                <c:pt idx="24145">
                  <c:v>662.97</c:v>
                </c:pt>
                <c:pt idx="24146">
                  <c:v>671.84</c:v>
                </c:pt>
                <c:pt idx="24147">
                  <c:v>640.74</c:v>
                </c:pt>
                <c:pt idx="24148">
                  <c:v>350.49</c:v>
                </c:pt>
                <c:pt idx="24149">
                  <c:v>433.1</c:v>
                </c:pt>
                <c:pt idx="24150">
                  <c:v>431.53</c:v>
                </c:pt>
                <c:pt idx="24151">
                  <c:v>371.39</c:v>
                </c:pt>
                <c:pt idx="24152">
                  <c:v>417.01</c:v>
                </c:pt>
                <c:pt idx="24153">
                  <c:v>463.44</c:v>
                </c:pt>
                <c:pt idx="24154">
                  <c:v>672.6</c:v>
                </c:pt>
                <c:pt idx="24155">
                  <c:v>417.8</c:v>
                </c:pt>
                <c:pt idx="24156">
                  <c:v>942.9</c:v>
                </c:pt>
                <c:pt idx="24157">
                  <c:v>1262.52</c:v>
                </c:pt>
                <c:pt idx="24158">
                  <c:v>643.41</c:v>
                </c:pt>
                <c:pt idx="24159">
                  <c:v>886.19</c:v>
                </c:pt>
                <c:pt idx="24160">
                  <c:v>1018.25</c:v>
                </c:pt>
                <c:pt idx="24161">
                  <c:v>258.95</c:v>
                </c:pt>
                <c:pt idx="24162">
                  <c:v>185.42</c:v>
                </c:pt>
                <c:pt idx="24163">
                  <c:v>159.1</c:v>
                </c:pt>
                <c:pt idx="24164">
                  <c:v>230.09</c:v>
                </c:pt>
                <c:pt idx="24165">
                  <c:v>183.25</c:v>
                </c:pt>
                <c:pt idx="24166">
                  <c:v>165.46</c:v>
                </c:pt>
                <c:pt idx="24167">
                  <c:v>162.61000000000001</c:v>
                </c:pt>
                <c:pt idx="24168">
                  <c:v>167.42</c:v>
                </c:pt>
                <c:pt idx="24169">
                  <c:v>152.28</c:v>
                </c:pt>
                <c:pt idx="24170">
                  <c:v>153.30000000000001</c:v>
                </c:pt>
                <c:pt idx="24171">
                  <c:v>237.87</c:v>
                </c:pt>
                <c:pt idx="24172">
                  <c:v>142.35</c:v>
                </c:pt>
                <c:pt idx="24173">
                  <c:v>307.72000000000003</c:v>
                </c:pt>
                <c:pt idx="24174">
                  <c:v>173.17</c:v>
                </c:pt>
                <c:pt idx="24175">
                  <c:v>296.10000000000002</c:v>
                </c:pt>
                <c:pt idx="24176">
                  <c:v>246.51</c:v>
                </c:pt>
                <c:pt idx="24177">
                  <c:v>373.96</c:v>
                </c:pt>
                <c:pt idx="24178">
                  <c:v>368.6</c:v>
                </c:pt>
                <c:pt idx="24179">
                  <c:v>329.24</c:v>
                </c:pt>
                <c:pt idx="24180">
                  <c:v>278.42</c:v>
                </c:pt>
                <c:pt idx="24181">
                  <c:v>241.01</c:v>
                </c:pt>
                <c:pt idx="24182">
                  <c:v>224.65</c:v>
                </c:pt>
                <c:pt idx="24183">
                  <c:v>224.02</c:v>
                </c:pt>
                <c:pt idx="24184">
                  <c:v>138.31</c:v>
                </c:pt>
                <c:pt idx="24185">
                  <c:v>216.4</c:v>
                </c:pt>
                <c:pt idx="24186">
                  <c:v>153.38</c:v>
                </c:pt>
                <c:pt idx="24187">
                  <c:v>119.08</c:v>
                </c:pt>
                <c:pt idx="24188">
                  <c:v>186.7</c:v>
                </c:pt>
                <c:pt idx="24189">
                  <c:v>234.26</c:v>
                </c:pt>
                <c:pt idx="24190">
                  <c:v>112.83</c:v>
                </c:pt>
                <c:pt idx="24191">
                  <c:v>125.47</c:v>
                </c:pt>
                <c:pt idx="24192">
                  <c:v>169.46</c:v>
                </c:pt>
                <c:pt idx="24193">
                  <c:v>187.46</c:v>
                </c:pt>
                <c:pt idx="24194">
                  <c:v>272.64999999999998</c:v>
                </c:pt>
                <c:pt idx="24195">
                  <c:v>315.82</c:v>
                </c:pt>
                <c:pt idx="24196">
                  <c:v>318.69</c:v>
                </c:pt>
                <c:pt idx="24197">
                  <c:v>329.88</c:v>
                </c:pt>
                <c:pt idx="24198">
                  <c:v>357.34</c:v>
                </c:pt>
                <c:pt idx="24199">
                  <c:v>395.07</c:v>
                </c:pt>
                <c:pt idx="24200">
                  <c:v>273.24</c:v>
                </c:pt>
                <c:pt idx="24201">
                  <c:v>312.49</c:v>
                </c:pt>
                <c:pt idx="24202">
                  <c:v>261.19</c:v>
                </c:pt>
                <c:pt idx="24203">
                  <c:v>211.43</c:v>
                </c:pt>
                <c:pt idx="24204">
                  <c:v>356.98</c:v>
                </c:pt>
                <c:pt idx="24205">
                  <c:v>186.02</c:v>
                </c:pt>
                <c:pt idx="24206">
                  <c:v>101.47</c:v>
                </c:pt>
                <c:pt idx="24207">
                  <c:v>125.66</c:v>
                </c:pt>
                <c:pt idx="24208">
                  <c:v>258.61</c:v>
                </c:pt>
                <c:pt idx="24209">
                  <c:v>328.88</c:v>
                </c:pt>
                <c:pt idx="24210">
                  <c:v>278.66000000000003</c:v>
                </c:pt>
                <c:pt idx="24211">
                  <c:v>250.78</c:v>
                </c:pt>
                <c:pt idx="24212">
                  <c:v>385.86</c:v>
                </c:pt>
                <c:pt idx="24213">
                  <c:v>158.08000000000001</c:v>
                </c:pt>
                <c:pt idx="24214">
                  <c:v>137.62</c:v>
                </c:pt>
                <c:pt idx="24215">
                  <c:v>154.30000000000001</c:v>
                </c:pt>
                <c:pt idx="24216">
                  <c:v>119.13</c:v>
                </c:pt>
                <c:pt idx="24217">
                  <c:v>167.1</c:v>
                </c:pt>
                <c:pt idx="24218">
                  <c:v>190</c:v>
                </c:pt>
                <c:pt idx="24219">
                  <c:v>129.53</c:v>
                </c:pt>
                <c:pt idx="24220">
                  <c:v>36.409999999999997</c:v>
                </c:pt>
                <c:pt idx="24221">
                  <c:v>69.88</c:v>
                </c:pt>
                <c:pt idx="24222">
                  <c:v>72.959999999999994</c:v>
                </c:pt>
                <c:pt idx="24223">
                  <c:v>35.26</c:v>
                </c:pt>
                <c:pt idx="24224">
                  <c:v>119.29</c:v>
                </c:pt>
                <c:pt idx="24225">
                  <c:v>135.43</c:v>
                </c:pt>
                <c:pt idx="24226">
                  <c:v>345.83</c:v>
                </c:pt>
                <c:pt idx="24227">
                  <c:v>321.57</c:v>
                </c:pt>
                <c:pt idx="24228">
                  <c:v>282.93</c:v>
                </c:pt>
                <c:pt idx="24229">
                  <c:v>7.11</c:v>
                </c:pt>
                <c:pt idx="24230">
                  <c:v>11.54</c:v>
                </c:pt>
                <c:pt idx="24231">
                  <c:v>19.71</c:v>
                </c:pt>
                <c:pt idx="24232">
                  <c:v>13.54</c:v>
                </c:pt>
                <c:pt idx="24233">
                  <c:v>14.46</c:v>
                </c:pt>
                <c:pt idx="24234">
                  <c:v>16.97</c:v>
                </c:pt>
                <c:pt idx="24235">
                  <c:v>18.55</c:v>
                </c:pt>
                <c:pt idx="24236">
                  <c:v>28.77</c:v>
                </c:pt>
                <c:pt idx="24237">
                  <c:v>42.29</c:v>
                </c:pt>
                <c:pt idx="24238">
                  <c:v>37.83</c:v>
                </c:pt>
                <c:pt idx="24239">
                  <c:v>35.5</c:v>
                </c:pt>
                <c:pt idx="24240">
                  <c:v>117.55</c:v>
                </c:pt>
                <c:pt idx="24241">
                  <c:v>78.66</c:v>
                </c:pt>
                <c:pt idx="24242">
                  <c:v>57.47</c:v>
                </c:pt>
                <c:pt idx="24243">
                  <c:v>70.83</c:v>
                </c:pt>
                <c:pt idx="24244">
                  <c:v>119.68</c:v>
                </c:pt>
                <c:pt idx="24245">
                  <c:v>138.16999999999999</c:v>
                </c:pt>
                <c:pt idx="24246">
                  <c:v>141.12</c:v>
                </c:pt>
                <c:pt idx="24247">
                  <c:v>192.98</c:v>
                </c:pt>
                <c:pt idx="24248">
                  <c:v>44.43</c:v>
                </c:pt>
                <c:pt idx="24249">
                  <c:v>45.55</c:v>
                </c:pt>
                <c:pt idx="24250">
                  <c:v>53.25</c:v>
                </c:pt>
                <c:pt idx="24251">
                  <c:v>48.51</c:v>
                </c:pt>
                <c:pt idx="24252">
                  <c:v>38.549999999999997</c:v>
                </c:pt>
                <c:pt idx="24253">
                  <c:v>44.36</c:v>
                </c:pt>
                <c:pt idx="24254">
                  <c:v>40.799999999999997</c:v>
                </c:pt>
                <c:pt idx="24255">
                  <c:v>31.47</c:v>
                </c:pt>
                <c:pt idx="24256">
                  <c:v>29</c:v>
                </c:pt>
                <c:pt idx="24257">
                  <c:v>26.44</c:v>
                </c:pt>
                <c:pt idx="24258">
                  <c:v>20.36</c:v>
                </c:pt>
                <c:pt idx="24259">
                  <c:v>17.940000000000001</c:v>
                </c:pt>
                <c:pt idx="24260">
                  <c:v>15.56</c:v>
                </c:pt>
                <c:pt idx="24261">
                  <c:v>15.46</c:v>
                </c:pt>
                <c:pt idx="24262">
                  <c:v>11.6</c:v>
                </c:pt>
                <c:pt idx="24263">
                  <c:v>9</c:v>
                </c:pt>
                <c:pt idx="24264">
                  <c:v>10.050000000000001</c:v>
                </c:pt>
                <c:pt idx="24265">
                  <c:v>7.73</c:v>
                </c:pt>
                <c:pt idx="24266">
                  <c:v>6.24</c:v>
                </c:pt>
                <c:pt idx="24267">
                  <c:v>5.1100000000000003</c:v>
                </c:pt>
                <c:pt idx="24268">
                  <c:v>3.86</c:v>
                </c:pt>
                <c:pt idx="24269">
                  <c:v>3.3</c:v>
                </c:pt>
                <c:pt idx="24270">
                  <c:v>4.1500000000000004</c:v>
                </c:pt>
                <c:pt idx="24271">
                  <c:v>3.73</c:v>
                </c:pt>
                <c:pt idx="24272">
                  <c:v>4.84</c:v>
                </c:pt>
                <c:pt idx="24273">
                  <c:v>5.38</c:v>
                </c:pt>
                <c:pt idx="24274">
                  <c:v>8.1</c:v>
                </c:pt>
                <c:pt idx="24275">
                  <c:v>3.82</c:v>
                </c:pt>
                <c:pt idx="24276">
                  <c:v>6.46</c:v>
                </c:pt>
                <c:pt idx="24277">
                  <c:v>4.0599999999999996</c:v>
                </c:pt>
                <c:pt idx="24278">
                  <c:v>7.72</c:v>
                </c:pt>
                <c:pt idx="24279">
                  <c:v>5.36</c:v>
                </c:pt>
                <c:pt idx="24280">
                  <c:v>5.34</c:v>
                </c:pt>
                <c:pt idx="24281">
                  <c:v>3.88</c:v>
                </c:pt>
                <c:pt idx="24282">
                  <c:v>4.1500000000000004</c:v>
                </c:pt>
                <c:pt idx="24283">
                  <c:v>3.98</c:v>
                </c:pt>
                <c:pt idx="24284">
                  <c:v>2.94</c:v>
                </c:pt>
                <c:pt idx="24285">
                  <c:v>1.29</c:v>
                </c:pt>
                <c:pt idx="24286">
                  <c:v>1.1399999999999999</c:v>
                </c:pt>
                <c:pt idx="24287">
                  <c:v>1.23</c:v>
                </c:pt>
                <c:pt idx="24288">
                  <c:v>0.84</c:v>
                </c:pt>
                <c:pt idx="24289">
                  <c:v>0.37</c:v>
                </c:pt>
                <c:pt idx="24290">
                  <c:v>0.11</c:v>
                </c:pt>
                <c:pt idx="24291">
                  <c:v>0</c:v>
                </c:pt>
                <c:pt idx="24292">
                  <c:v>0</c:v>
                </c:pt>
                <c:pt idx="24293">
                  <c:v>0</c:v>
                </c:pt>
                <c:pt idx="24294">
                  <c:v>0</c:v>
                </c:pt>
                <c:pt idx="24295">
                  <c:v>0</c:v>
                </c:pt>
                <c:pt idx="24296">
                  <c:v>0</c:v>
                </c:pt>
                <c:pt idx="24297">
                  <c:v>90.77</c:v>
                </c:pt>
                <c:pt idx="24298">
                  <c:v>73.88</c:v>
                </c:pt>
                <c:pt idx="24299">
                  <c:v>81.99</c:v>
                </c:pt>
                <c:pt idx="24300">
                  <c:v>121.54</c:v>
                </c:pt>
                <c:pt idx="24301">
                  <c:v>11.4</c:v>
                </c:pt>
                <c:pt idx="24302">
                  <c:v>68.760000000000005</c:v>
                </c:pt>
                <c:pt idx="24303">
                  <c:v>71</c:v>
                </c:pt>
                <c:pt idx="24304">
                  <c:v>61.51</c:v>
                </c:pt>
                <c:pt idx="24305">
                  <c:v>69.59</c:v>
                </c:pt>
                <c:pt idx="24306">
                  <c:v>88.37</c:v>
                </c:pt>
                <c:pt idx="24307">
                  <c:v>110.67</c:v>
                </c:pt>
                <c:pt idx="24308">
                  <c:v>81.069999999999993</c:v>
                </c:pt>
                <c:pt idx="24309">
                  <c:v>156.1</c:v>
                </c:pt>
                <c:pt idx="24310">
                  <c:v>178.63</c:v>
                </c:pt>
                <c:pt idx="24311">
                  <c:v>200.11</c:v>
                </c:pt>
                <c:pt idx="24312">
                  <c:v>136.69999999999999</c:v>
                </c:pt>
                <c:pt idx="24313">
                  <c:v>76.91</c:v>
                </c:pt>
                <c:pt idx="24314">
                  <c:v>103.68</c:v>
                </c:pt>
                <c:pt idx="24315">
                  <c:v>119.76</c:v>
                </c:pt>
                <c:pt idx="24316">
                  <c:v>245.75</c:v>
                </c:pt>
                <c:pt idx="24317">
                  <c:v>142.76</c:v>
                </c:pt>
                <c:pt idx="24318">
                  <c:v>152.06</c:v>
                </c:pt>
                <c:pt idx="24319">
                  <c:v>170.2</c:v>
                </c:pt>
                <c:pt idx="24320">
                  <c:v>158.62</c:v>
                </c:pt>
                <c:pt idx="24321">
                  <c:v>454.98</c:v>
                </c:pt>
                <c:pt idx="24322">
                  <c:v>483.65</c:v>
                </c:pt>
                <c:pt idx="24323">
                  <c:v>510.01</c:v>
                </c:pt>
                <c:pt idx="24324">
                  <c:v>551.26</c:v>
                </c:pt>
                <c:pt idx="24325">
                  <c:v>495.1</c:v>
                </c:pt>
                <c:pt idx="24326">
                  <c:v>499.6</c:v>
                </c:pt>
                <c:pt idx="24327">
                  <c:v>529.21</c:v>
                </c:pt>
                <c:pt idx="24328">
                  <c:v>521.54999999999995</c:v>
                </c:pt>
                <c:pt idx="24329">
                  <c:v>452.09</c:v>
                </c:pt>
                <c:pt idx="24330">
                  <c:v>479.43</c:v>
                </c:pt>
                <c:pt idx="24331">
                  <c:v>480.65</c:v>
                </c:pt>
                <c:pt idx="24332">
                  <c:v>497.07</c:v>
                </c:pt>
                <c:pt idx="24333">
                  <c:v>474.32</c:v>
                </c:pt>
                <c:pt idx="24334">
                  <c:v>466.01</c:v>
                </c:pt>
                <c:pt idx="24335">
                  <c:v>418.03</c:v>
                </c:pt>
                <c:pt idx="24336">
                  <c:v>367.26</c:v>
                </c:pt>
                <c:pt idx="24337">
                  <c:v>385.68</c:v>
                </c:pt>
                <c:pt idx="24338">
                  <c:v>456.15</c:v>
                </c:pt>
                <c:pt idx="24339">
                  <c:v>341.49</c:v>
                </c:pt>
                <c:pt idx="24340">
                  <c:v>329.61</c:v>
                </c:pt>
                <c:pt idx="24341">
                  <c:v>410.6</c:v>
                </c:pt>
                <c:pt idx="24342">
                  <c:v>432.42</c:v>
                </c:pt>
                <c:pt idx="24343">
                  <c:v>473.58</c:v>
                </c:pt>
                <c:pt idx="24344">
                  <c:v>476.59</c:v>
                </c:pt>
                <c:pt idx="24345">
                  <c:v>474.54</c:v>
                </c:pt>
                <c:pt idx="24346">
                  <c:v>466.1</c:v>
                </c:pt>
                <c:pt idx="24347">
                  <c:v>454.95</c:v>
                </c:pt>
                <c:pt idx="24348">
                  <c:v>419.43</c:v>
                </c:pt>
                <c:pt idx="24349">
                  <c:v>536.36</c:v>
                </c:pt>
                <c:pt idx="24350">
                  <c:v>501.08</c:v>
                </c:pt>
                <c:pt idx="24351">
                  <c:v>387.55</c:v>
                </c:pt>
                <c:pt idx="24352">
                  <c:v>153.58000000000001</c:v>
                </c:pt>
                <c:pt idx="24353">
                  <c:v>263.94</c:v>
                </c:pt>
                <c:pt idx="24354">
                  <c:v>196.37</c:v>
                </c:pt>
                <c:pt idx="24355">
                  <c:v>238.2</c:v>
                </c:pt>
                <c:pt idx="24356">
                  <c:v>186.35</c:v>
                </c:pt>
                <c:pt idx="24357">
                  <c:v>209.29</c:v>
                </c:pt>
                <c:pt idx="24358">
                  <c:v>233.21</c:v>
                </c:pt>
                <c:pt idx="24359">
                  <c:v>249.02</c:v>
                </c:pt>
                <c:pt idx="24360">
                  <c:v>176.8</c:v>
                </c:pt>
                <c:pt idx="24361">
                  <c:v>302.24</c:v>
                </c:pt>
                <c:pt idx="24362">
                  <c:v>797.27</c:v>
                </c:pt>
                <c:pt idx="24363">
                  <c:v>313.02</c:v>
                </c:pt>
                <c:pt idx="24364">
                  <c:v>366.14</c:v>
                </c:pt>
                <c:pt idx="24365">
                  <c:v>346.06</c:v>
                </c:pt>
                <c:pt idx="24366">
                  <c:v>316.54000000000002</c:v>
                </c:pt>
                <c:pt idx="24367">
                  <c:v>272.13</c:v>
                </c:pt>
                <c:pt idx="24368">
                  <c:v>242.59</c:v>
                </c:pt>
                <c:pt idx="24369">
                  <c:v>187.94</c:v>
                </c:pt>
                <c:pt idx="24370">
                  <c:v>173.54</c:v>
                </c:pt>
                <c:pt idx="24371">
                  <c:v>126.27</c:v>
                </c:pt>
                <c:pt idx="24372">
                  <c:v>171.84</c:v>
                </c:pt>
                <c:pt idx="24373">
                  <c:v>187.36</c:v>
                </c:pt>
                <c:pt idx="24374">
                  <c:v>151.28</c:v>
                </c:pt>
                <c:pt idx="24375">
                  <c:v>270.22000000000003</c:v>
                </c:pt>
                <c:pt idx="24376">
                  <c:v>263.37</c:v>
                </c:pt>
                <c:pt idx="24377">
                  <c:v>238.91</c:v>
                </c:pt>
                <c:pt idx="24378">
                  <c:v>332.86</c:v>
                </c:pt>
                <c:pt idx="24379">
                  <c:v>361.79</c:v>
                </c:pt>
                <c:pt idx="24380">
                  <c:v>313.14999999999998</c:v>
                </c:pt>
                <c:pt idx="24381">
                  <c:v>355.71</c:v>
                </c:pt>
                <c:pt idx="24382">
                  <c:v>362.65</c:v>
                </c:pt>
                <c:pt idx="24383">
                  <c:v>331.39</c:v>
                </c:pt>
                <c:pt idx="24384">
                  <c:v>388.46</c:v>
                </c:pt>
                <c:pt idx="24385">
                  <c:v>309.67</c:v>
                </c:pt>
                <c:pt idx="24386">
                  <c:v>272.02999999999997</c:v>
                </c:pt>
                <c:pt idx="24387">
                  <c:v>221.54</c:v>
                </c:pt>
                <c:pt idx="24388">
                  <c:v>222.86</c:v>
                </c:pt>
                <c:pt idx="24389">
                  <c:v>201.97</c:v>
                </c:pt>
                <c:pt idx="24390">
                  <c:v>188.59</c:v>
                </c:pt>
                <c:pt idx="24391">
                  <c:v>173.79</c:v>
                </c:pt>
                <c:pt idx="24392">
                  <c:v>180.98</c:v>
                </c:pt>
                <c:pt idx="24393">
                  <c:v>153.41999999999999</c:v>
                </c:pt>
                <c:pt idx="24394">
                  <c:v>145.22999999999999</c:v>
                </c:pt>
                <c:pt idx="24395">
                  <c:v>107.19</c:v>
                </c:pt>
                <c:pt idx="24396">
                  <c:v>115.34</c:v>
                </c:pt>
                <c:pt idx="24397">
                  <c:v>114.5</c:v>
                </c:pt>
                <c:pt idx="24398">
                  <c:v>95.16</c:v>
                </c:pt>
                <c:pt idx="24399">
                  <c:v>103.33</c:v>
                </c:pt>
                <c:pt idx="24400">
                  <c:v>97.66</c:v>
                </c:pt>
                <c:pt idx="24401">
                  <c:v>152.59</c:v>
                </c:pt>
                <c:pt idx="24402">
                  <c:v>108.64</c:v>
                </c:pt>
                <c:pt idx="24403">
                  <c:v>94.71</c:v>
                </c:pt>
                <c:pt idx="24404">
                  <c:v>98.72</c:v>
                </c:pt>
                <c:pt idx="24405">
                  <c:v>102.67</c:v>
                </c:pt>
                <c:pt idx="24406">
                  <c:v>117.07</c:v>
                </c:pt>
                <c:pt idx="24407">
                  <c:v>89.02</c:v>
                </c:pt>
                <c:pt idx="24408">
                  <c:v>146.13999999999999</c:v>
                </c:pt>
                <c:pt idx="24409">
                  <c:v>152.79</c:v>
                </c:pt>
                <c:pt idx="24410">
                  <c:v>145.44999999999999</c:v>
                </c:pt>
                <c:pt idx="24411">
                  <c:v>113.37</c:v>
                </c:pt>
                <c:pt idx="24412">
                  <c:v>101.46</c:v>
                </c:pt>
                <c:pt idx="24413">
                  <c:v>106.62</c:v>
                </c:pt>
                <c:pt idx="24414">
                  <c:v>102.85</c:v>
                </c:pt>
                <c:pt idx="24415">
                  <c:v>85.36</c:v>
                </c:pt>
                <c:pt idx="24416">
                  <c:v>94.17</c:v>
                </c:pt>
                <c:pt idx="24417">
                  <c:v>327.22000000000003</c:v>
                </c:pt>
                <c:pt idx="24418">
                  <c:v>156.02000000000001</c:v>
                </c:pt>
                <c:pt idx="24419">
                  <c:v>173.22</c:v>
                </c:pt>
                <c:pt idx="24420">
                  <c:v>253.47</c:v>
                </c:pt>
                <c:pt idx="24421">
                  <c:v>231.71</c:v>
                </c:pt>
                <c:pt idx="24422">
                  <c:v>150.18</c:v>
                </c:pt>
                <c:pt idx="24423">
                  <c:v>164.01</c:v>
                </c:pt>
                <c:pt idx="24424">
                  <c:v>167.9</c:v>
                </c:pt>
                <c:pt idx="24425">
                  <c:v>185.11</c:v>
                </c:pt>
                <c:pt idx="24426">
                  <c:v>201.24</c:v>
                </c:pt>
                <c:pt idx="24427">
                  <c:v>214.09</c:v>
                </c:pt>
                <c:pt idx="24428">
                  <c:v>203.72</c:v>
                </c:pt>
                <c:pt idx="24429">
                  <c:v>174.98</c:v>
                </c:pt>
                <c:pt idx="24430">
                  <c:v>189.2</c:v>
                </c:pt>
                <c:pt idx="24431">
                  <c:v>178.56</c:v>
                </c:pt>
                <c:pt idx="24432">
                  <c:v>169.04</c:v>
                </c:pt>
                <c:pt idx="24433">
                  <c:v>181.23</c:v>
                </c:pt>
                <c:pt idx="24434">
                  <c:v>185.16</c:v>
                </c:pt>
                <c:pt idx="24435">
                  <c:v>183.41</c:v>
                </c:pt>
                <c:pt idx="24436">
                  <c:v>204.1</c:v>
                </c:pt>
                <c:pt idx="24437">
                  <c:v>153.83000000000001</c:v>
                </c:pt>
                <c:pt idx="24438">
                  <c:v>52.38</c:v>
                </c:pt>
                <c:pt idx="24439">
                  <c:v>42.47</c:v>
                </c:pt>
                <c:pt idx="24440">
                  <c:v>44.95</c:v>
                </c:pt>
                <c:pt idx="24441">
                  <c:v>22.32</c:v>
                </c:pt>
                <c:pt idx="24442">
                  <c:v>47.12</c:v>
                </c:pt>
                <c:pt idx="24443">
                  <c:v>29.67</c:v>
                </c:pt>
                <c:pt idx="24444">
                  <c:v>26.45</c:v>
                </c:pt>
                <c:pt idx="24445">
                  <c:v>65.8</c:v>
                </c:pt>
                <c:pt idx="24446">
                  <c:v>46.39</c:v>
                </c:pt>
                <c:pt idx="24447">
                  <c:v>51.61</c:v>
                </c:pt>
                <c:pt idx="24448">
                  <c:v>98.57</c:v>
                </c:pt>
                <c:pt idx="24449">
                  <c:v>74.73</c:v>
                </c:pt>
                <c:pt idx="24450">
                  <c:v>45.68</c:v>
                </c:pt>
                <c:pt idx="24451">
                  <c:v>37.630000000000003</c:v>
                </c:pt>
                <c:pt idx="24452">
                  <c:v>70.2</c:v>
                </c:pt>
                <c:pt idx="24453">
                  <c:v>74.849999999999994</c:v>
                </c:pt>
                <c:pt idx="24454">
                  <c:v>88.78</c:v>
                </c:pt>
                <c:pt idx="24455">
                  <c:v>69.41</c:v>
                </c:pt>
                <c:pt idx="24456">
                  <c:v>60.02</c:v>
                </c:pt>
                <c:pt idx="24457">
                  <c:v>57.34</c:v>
                </c:pt>
                <c:pt idx="24458">
                  <c:v>38.619999999999997</c:v>
                </c:pt>
                <c:pt idx="24459">
                  <c:v>46.17</c:v>
                </c:pt>
                <c:pt idx="24460">
                  <c:v>42.3</c:v>
                </c:pt>
                <c:pt idx="24461">
                  <c:v>46.49</c:v>
                </c:pt>
                <c:pt idx="24462">
                  <c:v>38.44</c:v>
                </c:pt>
                <c:pt idx="24463">
                  <c:v>50.73</c:v>
                </c:pt>
                <c:pt idx="24464">
                  <c:v>57.89</c:v>
                </c:pt>
                <c:pt idx="24465">
                  <c:v>62.99</c:v>
                </c:pt>
                <c:pt idx="24466">
                  <c:v>92.88</c:v>
                </c:pt>
                <c:pt idx="24467">
                  <c:v>97.09</c:v>
                </c:pt>
                <c:pt idx="24468">
                  <c:v>99.39</c:v>
                </c:pt>
                <c:pt idx="24469">
                  <c:v>69.8</c:v>
                </c:pt>
                <c:pt idx="24470">
                  <c:v>78.08</c:v>
                </c:pt>
                <c:pt idx="24471">
                  <c:v>63.17</c:v>
                </c:pt>
                <c:pt idx="24472">
                  <c:v>71.94</c:v>
                </c:pt>
                <c:pt idx="24473">
                  <c:v>83.49</c:v>
                </c:pt>
                <c:pt idx="24474">
                  <c:v>128.91</c:v>
                </c:pt>
                <c:pt idx="24475">
                  <c:v>133.56</c:v>
                </c:pt>
                <c:pt idx="24476">
                  <c:v>171.21</c:v>
                </c:pt>
                <c:pt idx="24477">
                  <c:v>55.52</c:v>
                </c:pt>
                <c:pt idx="24478">
                  <c:v>79.08</c:v>
                </c:pt>
                <c:pt idx="24479">
                  <c:v>89.36</c:v>
                </c:pt>
                <c:pt idx="24480">
                  <c:v>132.38999999999999</c:v>
                </c:pt>
                <c:pt idx="24481">
                  <c:v>99.97</c:v>
                </c:pt>
                <c:pt idx="24482">
                  <c:v>110.34</c:v>
                </c:pt>
                <c:pt idx="24483">
                  <c:v>100.44</c:v>
                </c:pt>
                <c:pt idx="24484">
                  <c:v>104.51</c:v>
                </c:pt>
                <c:pt idx="24485">
                  <c:v>69.64</c:v>
                </c:pt>
                <c:pt idx="24486">
                  <c:v>217.58</c:v>
                </c:pt>
                <c:pt idx="24487">
                  <c:v>243.78</c:v>
                </c:pt>
                <c:pt idx="24488">
                  <c:v>283.41000000000003</c:v>
                </c:pt>
                <c:pt idx="24489">
                  <c:v>187.82</c:v>
                </c:pt>
                <c:pt idx="24490">
                  <c:v>239.15</c:v>
                </c:pt>
                <c:pt idx="24491">
                  <c:v>308.67</c:v>
                </c:pt>
                <c:pt idx="24492">
                  <c:v>344.98</c:v>
                </c:pt>
                <c:pt idx="24493">
                  <c:v>271.17</c:v>
                </c:pt>
                <c:pt idx="24494">
                  <c:v>215.34</c:v>
                </c:pt>
                <c:pt idx="24495">
                  <c:v>192.67</c:v>
                </c:pt>
                <c:pt idx="24496">
                  <c:v>194.92</c:v>
                </c:pt>
                <c:pt idx="24497">
                  <c:v>223.29</c:v>
                </c:pt>
                <c:pt idx="24498">
                  <c:v>182.76</c:v>
                </c:pt>
                <c:pt idx="24499">
                  <c:v>192.86</c:v>
                </c:pt>
                <c:pt idx="24500">
                  <c:v>264.17</c:v>
                </c:pt>
                <c:pt idx="24501">
                  <c:v>302.45999999999998</c:v>
                </c:pt>
                <c:pt idx="24502">
                  <c:v>268.73</c:v>
                </c:pt>
                <c:pt idx="24503">
                  <c:v>243.03</c:v>
                </c:pt>
                <c:pt idx="24504">
                  <c:v>246.55</c:v>
                </c:pt>
                <c:pt idx="24505">
                  <c:v>234.98</c:v>
                </c:pt>
                <c:pt idx="24506">
                  <c:v>175.94</c:v>
                </c:pt>
                <c:pt idx="24507">
                  <c:v>287.91000000000003</c:v>
                </c:pt>
                <c:pt idx="24508">
                  <c:v>262.58999999999997</c:v>
                </c:pt>
                <c:pt idx="24509">
                  <c:v>121.4</c:v>
                </c:pt>
                <c:pt idx="24510">
                  <c:v>70.59</c:v>
                </c:pt>
                <c:pt idx="24511">
                  <c:v>61.29</c:v>
                </c:pt>
                <c:pt idx="24512">
                  <c:v>83.21</c:v>
                </c:pt>
                <c:pt idx="24513">
                  <c:v>105.34</c:v>
                </c:pt>
                <c:pt idx="24514">
                  <c:v>139.38</c:v>
                </c:pt>
                <c:pt idx="24515">
                  <c:v>90.59</c:v>
                </c:pt>
                <c:pt idx="24516">
                  <c:v>71.13</c:v>
                </c:pt>
                <c:pt idx="24517">
                  <c:v>77.55</c:v>
                </c:pt>
                <c:pt idx="24518">
                  <c:v>75.14</c:v>
                </c:pt>
                <c:pt idx="24519">
                  <c:v>104.05</c:v>
                </c:pt>
                <c:pt idx="24520">
                  <c:v>117.56</c:v>
                </c:pt>
                <c:pt idx="24521">
                  <c:v>110.91</c:v>
                </c:pt>
                <c:pt idx="24522">
                  <c:v>108.89</c:v>
                </c:pt>
                <c:pt idx="24523">
                  <c:v>131.68</c:v>
                </c:pt>
                <c:pt idx="24524">
                  <c:v>127.72</c:v>
                </c:pt>
                <c:pt idx="24525">
                  <c:v>88.69</c:v>
                </c:pt>
                <c:pt idx="24526">
                  <c:v>89.17</c:v>
                </c:pt>
                <c:pt idx="24527">
                  <c:v>154.13</c:v>
                </c:pt>
                <c:pt idx="24528">
                  <c:v>148.21</c:v>
                </c:pt>
                <c:pt idx="24529">
                  <c:v>173.74</c:v>
                </c:pt>
                <c:pt idx="24530">
                  <c:v>136.16</c:v>
                </c:pt>
                <c:pt idx="24531">
                  <c:v>76.64</c:v>
                </c:pt>
                <c:pt idx="24532">
                  <c:v>118.07</c:v>
                </c:pt>
                <c:pt idx="24533">
                  <c:v>172.47</c:v>
                </c:pt>
                <c:pt idx="24534">
                  <c:v>100.83</c:v>
                </c:pt>
                <c:pt idx="24535">
                  <c:v>86.79</c:v>
                </c:pt>
                <c:pt idx="24536">
                  <c:v>85.84</c:v>
                </c:pt>
                <c:pt idx="24537">
                  <c:v>101.3</c:v>
                </c:pt>
                <c:pt idx="24538">
                  <c:v>102.04</c:v>
                </c:pt>
                <c:pt idx="24539">
                  <c:v>118.34</c:v>
                </c:pt>
                <c:pt idx="24540">
                  <c:v>87.21</c:v>
                </c:pt>
                <c:pt idx="24541">
                  <c:v>104.28</c:v>
                </c:pt>
                <c:pt idx="24542">
                  <c:v>115.09</c:v>
                </c:pt>
                <c:pt idx="24543">
                  <c:v>135.66</c:v>
                </c:pt>
                <c:pt idx="24544">
                  <c:v>36.61</c:v>
                </c:pt>
                <c:pt idx="24545">
                  <c:v>39.71</c:v>
                </c:pt>
                <c:pt idx="24546">
                  <c:v>36.25</c:v>
                </c:pt>
                <c:pt idx="24547">
                  <c:v>42</c:v>
                </c:pt>
                <c:pt idx="24548">
                  <c:v>45.26</c:v>
                </c:pt>
                <c:pt idx="24549">
                  <c:v>53.18</c:v>
                </c:pt>
                <c:pt idx="24550">
                  <c:v>55.38</c:v>
                </c:pt>
                <c:pt idx="24551">
                  <c:v>51.75</c:v>
                </c:pt>
                <c:pt idx="24552">
                  <c:v>39.619999999999997</c:v>
                </c:pt>
                <c:pt idx="24553">
                  <c:v>45.6</c:v>
                </c:pt>
                <c:pt idx="24554">
                  <c:v>42.19</c:v>
                </c:pt>
                <c:pt idx="24555">
                  <c:v>418.38</c:v>
                </c:pt>
                <c:pt idx="24556">
                  <c:v>339.67</c:v>
                </c:pt>
                <c:pt idx="24557">
                  <c:v>566.67999999999995</c:v>
                </c:pt>
                <c:pt idx="24558">
                  <c:v>68.48</c:v>
                </c:pt>
                <c:pt idx="24559">
                  <c:v>45.29</c:v>
                </c:pt>
                <c:pt idx="24560">
                  <c:v>41.25</c:v>
                </c:pt>
                <c:pt idx="24561">
                  <c:v>73.180000000000007</c:v>
                </c:pt>
                <c:pt idx="24562">
                  <c:v>71.7</c:v>
                </c:pt>
                <c:pt idx="24563">
                  <c:v>72.739999999999995</c:v>
                </c:pt>
                <c:pt idx="24564">
                  <c:v>86.99</c:v>
                </c:pt>
                <c:pt idx="24565">
                  <c:v>107.67</c:v>
                </c:pt>
                <c:pt idx="24566">
                  <c:v>97.82</c:v>
                </c:pt>
                <c:pt idx="24567">
                  <c:v>65.709999999999994</c:v>
                </c:pt>
                <c:pt idx="24568">
                  <c:v>46.65</c:v>
                </c:pt>
                <c:pt idx="24569">
                  <c:v>41.27</c:v>
                </c:pt>
                <c:pt idx="24570">
                  <c:v>37.35</c:v>
                </c:pt>
                <c:pt idx="24571">
                  <c:v>36.229999999999997</c:v>
                </c:pt>
                <c:pt idx="24572">
                  <c:v>71.13</c:v>
                </c:pt>
                <c:pt idx="24573">
                  <c:v>49.65</c:v>
                </c:pt>
                <c:pt idx="24574">
                  <c:v>95.47</c:v>
                </c:pt>
                <c:pt idx="24575">
                  <c:v>118.19</c:v>
                </c:pt>
                <c:pt idx="24576">
                  <c:v>72.260000000000005</c:v>
                </c:pt>
                <c:pt idx="24577">
                  <c:v>123.79</c:v>
                </c:pt>
                <c:pt idx="24578">
                  <c:v>39.590000000000003</c:v>
                </c:pt>
                <c:pt idx="24579">
                  <c:v>32.08</c:v>
                </c:pt>
                <c:pt idx="24580">
                  <c:v>26.45</c:v>
                </c:pt>
                <c:pt idx="24581">
                  <c:v>32.299999999999997</c:v>
                </c:pt>
                <c:pt idx="24582">
                  <c:v>36.380000000000003</c:v>
                </c:pt>
                <c:pt idx="24583">
                  <c:v>36.630000000000003</c:v>
                </c:pt>
                <c:pt idx="24584">
                  <c:v>42.91</c:v>
                </c:pt>
                <c:pt idx="24585">
                  <c:v>66.92</c:v>
                </c:pt>
                <c:pt idx="24586">
                  <c:v>503.27</c:v>
                </c:pt>
                <c:pt idx="24587">
                  <c:v>360.31</c:v>
                </c:pt>
                <c:pt idx="24588">
                  <c:v>578.16999999999996</c:v>
                </c:pt>
                <c:pt idx="24589">
                  <c:v>601.49</c:v>
                </c:pt>
                <c:pt idx="24590">
                  <c:v>1047.27</c:v>
                </c:pt>
                <c:pt idx="24591">
                  <c:v>426.94</c:v>
                </c:pt>
                <c:pt idx="24592">
                  <c:v>412.37</c:v>
                </c:pt>
                <c:pt idx="24593">
                  <c:v>352</c:v>
                </c:pt>
                <c:pt idx="24594">
                  <c:v>377.89</c:v>
                </c:pt>
                <c:pt idx="24595">
                  <c:v>485.29</c:v>
                </c:pt>
                <c:pt idx="24596">
                  <c:v>456.32</c:v>
                </c:pt>
                <c:pt idx="24597">
                  <c:v>325.36</c:v>
                </c:pt>
                <c:pt idx="24598">
                  <c:v>343.52</c:v>
                </c:pt>
                <c:pt idx="24599">
                  <c:v>421.75</c:v>
                </c:pt>
                <c:pt idx="24600">
                  <c:v>366.92</c:v>
                </c:pt>
                <c:pt idx="24601">
                  <c:v>409.61</c:v>
                </c:pt>
                <c:pt idx="24602">
                  <c:v>493.72</c:v>
                </c:pt>
                <c:pt idx="24603">
                  <c:v>529.25</c:v>
                </c:pt>
                <c:pt idx="24604">
                  <c:v>522.88</c:v>
                </c:pt>
                <c:pt idx="24605">
                  <c:v>581.29999999999995</c:v>
                </c:pt>
                <c:pt idx="24606">
                  <c:v>745.62</c:v>
                </c:pt>
                <c:pt idx="24607">
                  <c:v>945.47</c:v>
                </c:pt>
                <c:pt idx="24608">
                  <c:v>126.64</c:v>
                </c:pt>
                <c:pt idx="24609">
                  <c:v>160.59</c:v>
                </c:pt>
                <c:pt idx="24610">
                  <c:v>157.29</c:v>
                </c:pt>
                <c:pt idx="24611">
                  <c:v>125.84</c:v>
                </c:pt>
                <c:pt idx="24612">
                  <c:v>232.09</c:v>
                </c:pt>
                <c:pt idx="24613">
                  <c:v>222.02</c:v>
                </c:pt>
                <c:pt idx="24614">
                  <c:v>271.04000000000002</c:v>
                </c:pt>
                <c:pt idx="24615">
                  <c:v>171.75</c:v>
                </c:pt>
                <c:pt idx="24616">
                  <c:v>246.96</c:v>
                </c:pt>
                <c:pt idx="24617">
                  <c:v>201.89</c:v>
                </c:pt>
                <c:pt idx="24618">
                  <c:v>179.93</c:v>
                </c:pt>
                <c:pt idx="24619">
                  <c:v>228.37</c:v>
                </c:pt>
                <c:pt idx="24620">
                  <c:v>281.79000000000002</c:v>
                </c:pt>
                <c:pt idx="24621">
                  <c:v>221.12</c:v>
                </c:pt>
                <c:pt idx="24622">
                  <c:v>174.94</c:v>
                </c:pt>
                <c:pt idx="24623">
                  <c:v>253.38</c:v>
                </c:pt>
                <c:pt idx="24624">
                  <c:v>196.47</c:v>
                </c:pt>
                <c:pt idx="24625">
                  <c:v>178.23</c:v>
                </c:pt>
                <c:pt idx="24626">
                  <c:v>172.95</c:v>
                </c:pt>
                <c:pt idx="24627">
                  <c:v>195.85</c:v>
                </c:pt>
                <c:pt idx="24628">
                  <c:v>244.6</c:v>
                </c:pt>
                <c:pt idx="24629">
                  <c:v>174.39</c:v>
                </c:pt>
                <c:pt idx="24630">
                  <c:v>312.93</c:v>
                </c:pt>
                <c:pt idx="24631">
                  <c:v>211.66</c:v>
                </c:pt>
                <c:pt idx="24632">
                  <c:v>262.06</c:v>
                </c:pt>
                <c:pt idx="24633">
                  <c:v>241.48</c:v>
                </c:pt>
                <c:pt idx="24634">
                  <c:v>461.82</c:v>
                </c:pt>
                <c:pt idx="24635">
                  <c:v>285.54000000000002</c:v>
                </c:pt>
                <c:pt idx="24636">
                  <c:v>110.76</c:v>
                </c:pt>
                <c:pt idx="24637">
                  <c:v>126.09</c:v>
                </c:pt>
                <c:pt idx="24638">
                  <c:v>194.13</c:v>
                </c:pt>
                <c:pt idx="24639">
                  <c:v>182.29</c:v>
                </c:pt>
                <c:pt idx="24640">
                  <c:v>236.73</c:v>
                </c:pt>
                <c:pt idx="24641">
                  <c:v>259.70999999999998</c:v>
                </c:pt>
                <c:pt idx="24642">
                  <c:v>288.83</c:v>
                </c:pt>
                <c:pt idx="24643">
                  <c:v>159.54</c:v>
                </c:pt>
                <c:pt idx="24644">
                  <c:v>348.63</c:v>
                </c:pt>
                <c:pt idx="24645">
                  <c:v>265.58999999999997</c:v>
                </c:pt>
                <c:pt idx="24646">
                  <c:v>307.32</c:v>
                </c:pt>
                <c:pt idx="24647">
                  <c:v>329</c:v>
                </c:pt>
                <c:pt idx="24648">
                  <c:v>299.02</c:v>
                </c:pt>
                <c:pt idx="24649">
                  <c:v>266.69</c:v>
                </c:pt>
                <c:pt idx="24650">
                  <c:v>311.08999999999997</c:v>
                </c:pt>
                <c:pt idx="24651">
                  <c:v>145.53</c:v>
                </c:pt>
                <c:pt idx="24652">
                  <c:v>125.84</c:v>
                </c:pt>
                <c:pt idx="24653">
                  <c:v>117.86</c:v>
                </c:pt>
                <c:pt idx="24654">
                  <c:v>125.95</c:v>
                </c:pt>
                <c:pt idx="24655">
                  <c:v>155.15</c:v>
                </c:pt>
                <c:pt idx="24656">
                  <c:v>140.16999999999999</c:v>
                </c:pt>
                <c:pt idx="24657">
                  <c:v>121.06</c:v>
                </c:pt>
                <c:pt idx="24658">
                  <c:v>142.02000000000001</c:v>
                </c:pt>
                <c:pt idx="24659">
                  <c:v>147.1</c:v>
                </c:pt>
                <c:pt idx="24660">
                  <c:v>119.9</c:v>
                </c:pt>
                <c:pt idx="24661">
                  <c:v>121.23</c:v>
                </c:pt>
                <c:pt idx="24662">
                  <c:v>135.08000000000001</c:v>
                </c:pt>
                <c:pt idx="24663">
                  <c:v>159.26</c:v>
                </c:pt>
                <c:pt idx="24664">
                  <c:v>121.6</c:v>
                </c:pt>
                <c:pt idx="24665">
                  <c:v>127.32</c:v>
                </c:pt>
                <c:pt idx="24666">
                  <c:v>136.37</c:v>
                </c:pt>
                <c:pt idx="24667">
                  <c:v>144.34</c:v>
                </c:pt>
                <c:pt idx="24668">
                  <c:v>106.64</c:v>
                </c:pt>
                <c:pt idx="24669">
                  <c:v>117.51</c:v>
                </c:pt>
                <c:pt idx="24670">
                  <c:v>78.13</c:v>
                </c:pt>
                <c:pt idx="24671">
                  <c:v>129.69</c:v>
                </c:pt>
                <c:pt idx="24672">
                  <c:v>132.53</c:v>
                </c:pt>
                <c:pt idx="24673">
                  <c:v>124.21</c:v>
                </c:pt>
                <c:pt idx="24674">
                  <c:v>125.63</c:v>
                </c:pt>
                <c:pt idx="24675">
                  <c:v>124.86</c:v>
                </c:pt>
                <c:pt idx="24676">
                  <c:v>156.27000000000001</c:v>
                </c:pt>
                <c:pt idx="24677">
                  <c:v>129.94</c:v>
                </c:pt>
                <c:pt idx="24678">
                  <c:v>132.94</c:v>
                </c:pt>
                <c:pt idx="24679">
                  <c:v>125.43</c:v>
                </c:pt>
                <c:pt idx="24680">
                  <c:v>93.58</c:v>
                </c:pt>
                <c:pt idx="24681">
                  <c:v>97.27</c:v>
                </c:pt>
                <c:pt idx="24682">
                  <c:v>140.54</c:v>
                </c:pt>
                <c:pt idx="24683">
                  <c:v>160.30000000000001</c:v>
                </c:pt>
                <c:pt idx="24684">
                  <c:v>97.62</c:v>
                </c:pt>
                <c:pt idx="24685">
                  <c:v>157.18</c:v>
                </c:pt>
                <c:pt idx="24686">
                  <c:v>122.38</c:v>
                </c:pt>
                <c:pt idx="24687">
                  <c:v>124</c:v>
                </c:pt>
                <c:pt idx="24688">
                  <c:v>178.58</c:v>
                </c:pt>
                <c:pt idx="24689">
                  <c:v>212.87</c:v>
                </c:pt>
                <c:pt idx="24690">
                  <c:v>246.16</c:v>
                </c:pt>
                <c:pt idx="24691">
                  <c:v>223.12</c:v>
                </c:pt>
                <c:pt idx="24692">
                  <c:v>169.36</c:v>
                </c:pt>
                <c:pt idx="24693">
                  <c:v>33.119999999999997</c:v>
                </c:pt>
                <c:pt idx="24694">
                  <c:v>27.38</c:v>
                </c:pt>
                <c:pt idx="24695">
                  <c:v>25.35</c:v>
                </c:pt>
                <c:pt idx="24696">
                  <c:v>17.71</c:v>
                </c:pt>
                <c:pt idx="24697">
                  <c:v>16.14</c:v>
                </c:pt>
                <c:pt idx="24698">
                  <c:v>12.74</c:v>
                </c:pt>
                <c:pt idx="24699">
                  <c:v>16.22</c:v>
                </c:pt>
                <c:pt idx="24700">
                  <c:v>15.23</c:v>
                </c:pt>
                <c:pt idx="24701">
                  <c:v>13.13</c:v>
                </c:pt>
                <c:pt idx="24702">
                  <c:v>14.51</c:v>
                </c:pt>
                <c:pt idx="24703">
                  <c:v>15.5</c:v>
                </c:pt>
                <c:pt idx="24704">
                  <c:v>18.75</c:v>
                </c:pt>
                <c:pt idx="24705">
                  <c:v>18.46</c:v>
                </c:pt>
                <c:pt idx="24706">
                  <c:v>25.29</c:v>
                </c:pt>
                <c:pt idx="24707">
                  <c:v>27.79</c:v>
                </c:pt>
                <c:pt idx="24708">
                  <c:v>18.45</c:v>
                </c:pt>
                <c:pt idx="24709">
                  <c:v>21.4</c:v>
                </c:pt>
                <c:pt idx="24710">
                  <c:v>21.04</c:v>
                </c:pt>
                <c:pt idx="24711">
                  <c:v>39.81</c:v>
                </c:pt>
                <c:pt idx="24712">
                  <c:v>51.45</c:v>
                </c:pt>
                <c:pt idx="24713">
                  <c:v>30.05</c:v>
                </c:pt>
                <c:pt idx="24714">
                  <c:v>26.27</c:v>
                </c:pt>
                <c:pt idx="24715">
                  <c:v>24.42</c:v>
                </c:pt>
                <c:pt idx="24716">
                  <c:v>37.19</c:v>
                </c:pt>
                <c:pt idx="24717">
                  <c:v>43.65</c:v>
                </c:pt>
                <c:pt idx="24718">
                  <c:v>33.479999999999997</c:v>
                </c:pt>
                <c:pt idx="24719">
                  <c:v>30.33</c:v>
                </c:pt>
                <c:pt idx="24720">
                  <c:v>35.11</c:v>
                </c:pt>
                <c:pt idx="24721">
                  <c:v>19.36</c:v>
                </c:pt>
                <c:pt idx="24722">
                  <c:v>20.059999999999999</c:v>
                </c:pt>
                <c:pt idx="24723">
                  <c:v>32.729999999999997</c:v>
                </c:pt>
                <c:pt idx="24724">
                  <c:v>30.38</c:v>
                </c:pt>
                <c:pt idx="24725">
                  <c:v>21.9</c:v>
                </c:pt>
                <c:pt idx="24726">
                  <c:v>30.27</c:v>
                </c:pt>
                <c:pt idx="24727">
                  <c:v>22.45</c:v>
                </c:pt>
                <c:pt idx="24728">
                  <c:v>26</c:v>
                </c:pt>
                <c:pt idx="24729">
                  <c:v>31.54</c:v>
                </c:pt>
                <c:pt idx="24730">
                  <c:v>38.659999999999997</c:v>
                </c:pt>
                <c:pt idx="24731">
                  <c:v>26.32</c:v>
                </c:pt>
                <c:pt idx="24732">
                  <c:v>35.700000000000003</c:v>
                </c:pt>
                <c:pt idx="24733">
                  <c:v>40.1</c:v>
                </c:pt>
                <c:pt idx="24734">
                  <c:v>52.3</c:v>
                </c:pt>
                <c:pt idx="24735">
                  <c:v>40.36</c:v>
                </c:pt>
                <c:pt idx="24736">
                  <c:v>65.66</c:v>
                </c:pt>
                <c:pt idx="24737">
                  <c:v>58.81</c:v>
                </c:pt>
                <c:pt idx="24738">
                  <c:v>86.03</c:v>
                </c:pt>
                <c:pt idx="24739">
                  <c:v>58.85</c:v>
                </c:pt>
                <c:pt idx="24740">
                  <c:v>75.400000000000006</c:v>
                </c:pt>
                <c:pt idx="24741">
                  <c:v>102.42</c:v>
                </c:pt>
                <c:pt idx="24742">
                  <c:v>63.82</c:v>
                </c:pt>
                <c:pt idx="24743">
                  <c:v>122.76</c:v>
                </c:pt>
                <c:pt idx="24744">
                  <c:v>297.98</c:v>
                </c:pt>
                <c:pt idx="24745">
                  <c:v>133.12</c:v>
                </c:pt>
                <c:pt idx="24746">
                  <c:v>142.47</c:v>
                </c:pt>
                <c:pt idx="24747">
                  <c:v>140.30000000000001</c:v>
                </c:pt>
                <c:pt idx="24748">
                  <c:v>132.80000000000001</c:v>
                </c:pt>
                <c:pt idx="24749">
                  <c:v>89.09</c:v>
                </c:pt>
                <c:pt idx="24750">
                  <c:v>64.45</c:v>
                </c:pt>
                <c:pt idx="24751">
                  <c:v>113.55</c:v>
                </c:pt>
                <c:pt idx="24752">
                  <c:v>615.46</c:v>
                </c:pt>
                <c:pt idx="24753">
                  <c:v>546.45000000000005</c:v>
                </c:pt>
                <c:pt idx="24754">
                  <c:v>818.37</c:v>
                </c:pt>
                <c:pt idx="24755">
                  <c:v>637.25</c:v>
                </c:pt>
                <c:pt idx="24756">
                  <c:v>834.54</c:v>
                </c:pt>
                <c:pt idx="24757">
                  <c:v>874.07</c:v>
                </c:pt>
                <c:pt idx="24758">
                  <c:v>222.18</c:v>
                </c:pt>
                <c:pt idx="24759">
                  <c:v>188.51</c:v>
                </c:pt>
                <c:pt idx="24760">
                  <c:v>179.95</c:v>
                </c:pt>
                <c:pt idx="24761">
                  <c:v>177.41</c:v>
                </c:pt>
                <c:pt idx="24762">
                  <c:v>172.75</c:v>
                </c:pt>
                <c:pt idx="24763">
                  <c:v>156.74</c:v>
                </c:pt>
                <c:pt idx="24764">
                  <c:v>167.9</c:v>
                </c:pt>
                <c:pt idx="24765">
                  <c:v>202.77</c:v>
                </c:pt>
                <c:pt idx="24766">
                  <c:v>197.77</c:v>
                </c:pt>
                <c:pt idx="24767">
                  <c:v>188.47</c:v>
                </c:pt>
                <c:pt idx="24768">
                  <c:v>182.95</c:v>
                </c:pt>
                <c:pt idx="24769">
                  <c:v>127.43</c:v>
                </c:pt>
                <c:pt idx="24770">
                  <c:v>105.9</c:v>
                </c:pt>
                <c:pt idx="24771">
                  <c:v>142.04</c:v>
                </c:pt>
                <c:pt idx="24772">
                  <c:v>186.07</c:v>
                </c:pt>
                <c:pt idx="24773">
                  <c:v>225.37</c:v>
                </c:pt>
                <c:pt idx="24774">
                  <c:v>267</c:v>
                </c:pt>
                <c:pt idx="24775">
                  <c:v>244.94</c:v>
                </c:pt>
                <c:pt idx="24776">
                  <c:v>288.52</c:v>
                </c:pt>
                <c:pt idx="24777">
                  <c:v>340.86</c:v>
                </c:pt>
                <c:pt idx="24778">
                  <c:v>378.1</c:v>
                </c:pt>
                <c:pt idx="24779">
                  <c:v>394.76</c:v>
                </c:pt>
                <c:pt idx="24780">
                  <c:v>436.26</c:v>
                </c:pt>
                <c:pt idx="24781">
                  <c:v>419.98</c:v>
                </c:pt>
                <c:pt idx="24782">
                  <c:v>375.5</c:v>
                </c:pt>
                <c:pt idx="24783">
                  <c:v>363.89</c:v>
                </c:pt>
                <c:pt idx="24784">
                  <c:v>296.11</c:v>
                </c:pt>
                <c:pt idx="24785">
                  <c:v>293.98</c:v>
                </c:pt>
                <c:pt idx="24786">
                  <c:v>262.67</c:v>
                </c:pt>
                <c:pt idx="24787">
                  <c:v>278.54000000000002</c:v>
                </c:pt>
                <c:pt idx="24788">
                  <c:v>249.82</c:v>
                </c:pt>
                <c:pt idx="24789">
                  <c:v>278.92</c:v>
                </c:pt>
                <c:pt idx="24790">
                  <c:v>240.28</c:v>
                </c:pt>
                <c:pt idx="24791">
                  <c:v>248.92</c:v>
                </c:pt>
                <c:pt idx="24792">
                  <c:v>226.29</c:v>
                </c:pt>
                <c:pt idx="24793">
                  <c:v>113.86</c:v>
                </c:pt>
                <c:pt idx="24794">
                  <c:v>93.64</c:v>
                </c:pt>
                <c:pt idx="24795">
                  <c:v>92.54</c:v>
                </c:pt>
                <c:pt idx="24796">
                  <c:v>69.709999999999994</c:v>
                </c:pt>
                <c:pt idx="24797">
                  <c:v>90.2</c:v>
                </c:pt>
                <c:pt idx="24798">
                  <c:v>95.49</c:v>
                </c:pt>
                <c:pt idx="24799">
                  <c:v>75.739999999999995</c:v>
                </c:pt>
                <c:pt idx="24800">
                  <c:v>70.14</c:v>
                </c:pt>
                <c:pt idx="24801">
                  <c:v>118.94</c:v>
                </c:pt>
                <c:pt idx="24802">
                  <c:v>104.96</c:v>
                </c:pt>
                <c:pt idx="24803">
                  <c:v>97.98</c:v>
                </c:pt>
                <c:pt idx="24804">
                  <c:v>124.78</c:v>
                </c:pt>
                <c:pt idx="24805">
                  <c:v>98.13</c:v>
                </c:pt>
                <c:pt idx="24806">
                  <c:v>113.78</c:v>
                </c:pt>
                <c:pt idx="24807">
                  <c:v>143.51</c:v>
                </c:pt>
                <c:pt idx="24808">
                  <c:v>136.80000000000001</c:v>
                </c:pt>
                <c:pt idx="24809">
                  <c:v>149</c:v>
                </c:pt>
                <c:pt idx="24810">
                  <c:v>101.91</c:v>
                </c:pt>
                <c:pt idx="24811">
                  <c:v>137.72</c:v>
                </c:pt>
                <c:pt idx="24812">
                  <c:v>161.4</c:v>
                </c:pt>
                <c:pt idx="24813">
                  <c:v>513.69000000000005</c:v>
                </c:pt>
                <c:pt idx="24814">
                  <c:v>469.08</c:v>
                </c:pt>
                <c:pt idx="24815">
                  <c:v>61.18</c:v>
                </c:pt>
                <c:pt idx="24816">
                  <c:v>65.41</c:v>
                </c:pt>
                <c:pt idx="24817">
                  <c:v>40.090000000000003</c:v>
                </c:pt>
                <c:pt idx="24818">
                  <c:v>50.96</c:v>
                </c:pt>
                <c:pt idx="24819">
                  <c:v>67.77</c:v>
                </c:pt>
                <c:pt idx="24820">
                  <c:v>64.739999999999995</c:v>
                </c:pt>
                <c:pt idx="24821">
                  <c:v>79</c:v>
                </c:pt>
                <c:pt idx="24822">
                  <c:v>73.53</c:v>
                </c:pt>
                <c:pt idx="24823">
                  <c:v>195.32</c:v>
                </c:pt>
                <c:pt idx="24824">
                  <c:v>220.29</c:v>
                </c:pt>
                <c:pt idx="24825">
                  <c:v>105.83</c:v>
                </c:pt>
                <c:pt idx="24826">
                  <c:v>97.07</c:v>
                </c:pt>
                <c:pt idx="24827">
                  <c:v>96.21</c:v>
                </c:pt>
                <c:pt idx="24828">
                  <c:v>36.380000000000003</c:v>
                </c:pt>
                <c:pt idx="24829">
                  <c:v>38</c:v>
                </c:pt>
                <c:pt idx="24830">
                  <c:v>41.71</c:v>
                </c:pt>
                <c:pt idx="24831">
                  <c:v>48.36</c:v>
                </c:pt>
                <c:pt idx="24832">
                  <c:v>88.33</c:v>
                </c:pt>
                <c:pt idx="24833">
                  <c:v>92.9</c:v>
                </c:pt>
                <c:pt idx="24834">
                  <c:v>100.41</c:v>
                </c:pt>
                <c:pt idx="24835">
                  <c:v>112.86</c:v>
                </c:pt>
                <c:pt idx="24836">
                  <c:v>131.82</c:v>
                </c:pt>
                <c:pt idx="24837">
                  <c:v>100.34</c:v>
                </c:pt>
                <c:pt idx="24838">
                  <c:v>103.45</c:v>
                </c:pt>
                <c:pt idx="24839">
                  <c:v>191.3</c:v>
                </c:pt>
                <c:pt idx="24840">
                  <c:v>160.25</c:v>
                </c:pt>
                <c:pt idx="24841">
                  <c:v>160.72</c:v>
                </c:pt>
                <c:pt idx="24842">
                  <c:v>156.26</c:v>
                </c:pt>
                <c:pt idx="24843">
                  <c:v>134.41999999999999</c:v>
                </c:pt>
                <c:pt idx="24844">
                  <c:v>125.39</c:v>
                </c:pt>
                <c:pt idx="24845">
                  <c:v>134.68</c:v>
                </c:pt>
                <c:pt idx="24846">
                  <c:v>108.95</c:v>
                </c:pt>
                <c:pt idx="24847">
                  <c:v>126.76</c:v>
                </c:pt>
                <c:pt idx="24848">
                  <c:v>152.41999999999999</c:v>
                </c:pt>
                <c:pt idx="24849">
                  <c:v>109.47</c:v>
                </c:pt>
                <c:pt idx="24850">
                  <c:v>113.27</c:v>
                </c:pt>
                <c:pt idx="24851">
                  <c:v>124.46</c:v>
                </c:pt>
                <c:pt idx="24852">
                  <c:v>101.38</c:v>
                </c:pt>
                <c:pt idx="24853">
                  <c:v>103.43</c:v>
                </c:pt>
                <c:pt idx="24854">
                  <c:v>64.66</c:v>
                </c:pt>
                <c:pt idx="24855">
                  <c:v>65.59</c:v>
                </c:pt>
                <c:pt idx="24856">
                  <c:v>51.11</c:v>
                </c:pt>
                <c:pt idx="24857">
                  <c:v>78.650000000000006</c:v>
                </c:pt>
                <c:pt idx="24858">
                  <c:v>58.67</c:v>
                </c:pt>
                <c:pt idx="24859">
                  <c:v>100.29</c:v>
                </c:pt>
                <c:pt idx="24860">
                  <c:v>67.48</c:v>
                </c:pt>
                <c:pt idx="24861">
                  <c:v>71.650000000000006</c:v>
                </c:pt>
                <c:pt idx="24862">
                  <c:v>65.290000000000006</c:v>
                </c:pt>
                <c:pt idx="24863">
                  <c:v>46.17</c:v>
                </c:pt>
                <c:pt idx="24864">
                  <c:v>42.15</c:v>
                </c:pt>
                <c:pt idx="24865">
                  <c:v>34.340000000000003</c:v>
                </c:pt>
                <c:pt idx="24866">
                  <c:v>30.23</c:v>
                </c:pt>
                <c:pt idx="24867">
                  <c:v>32.79</c:v>
                </c:pt>
                <c:pt idx="24868">
                  <c:v>36.28</c:v>
                </c:pt>
                <c:pt idx="24869">
                  <c:v>68.66</c:v>
                </c:pt>
                <c:pt idx="24870">
                  <c:v>149.68</c:v>
                </c:pt>
                <c:pt idx="24871">
                  <c:v>152.38</c:v>
                </c:pt>
                <c:pt idx="24872">
                  <c:v>140.93</c:v>
                </c:pt>
                <c:pt idx="24873">
                  <c:v>143.78</c:v>
                </c:pt>
                <c:pt idx="24874">
                  <c:v>195.46</c:v>
                </c:pt>
                <c:pt idx="24875">
                  <c:v>214.36</c:v>
                </c:pt>
                <c:pt idx="24876">
                  <c:v>196.93</c:v>
                </c:pt>
                <c:pt idx="24877">
                  <c:v>189.38</c:v>
                </c:pt>
                <c:pt idx="24878">
                  <c:v>178.43</c:v>
                </c:pt>
                <c:pt idx="24879">
                  <c:v>134.59</c:v>
                </c:pt>
                <c:pt idx="24880">
                  <c:v>207.05</c:v>
                </c:pt>
                <c:pt idx="24881">
                  <c:v>198.01</c:v>
                </c:pt>
                <c:pt idx="24882">
                  <c:v>44.97</c:v>
                </c:pt>
                <c:pt idx="24883">
                  <c:v>78.040000000000006</c:v>
                </c:pt>
                <c:pt idx="24884">
                  <c:v>552.23</c:v>
                </c:pt>
                <c:pt idx="24885">
                  <c:v>431.1</c:v>
                </c:pt>
                <c:pt idx="24886">
                  <c:v>555.91999999999996</c:v>
                </c:pt>
                <c:pt idx="24887">
                  <c:v>510.64</c:v>
                </c:pt>
                <c:pt idx="24888">
                  <c:v>555.54</c:v>
                </c:pt>
                <c:pt idx="24889">
                  <c:v>707.96</c:v>
                </c:pt>
                <c:pt idx="24890">
                  <c:v>710.93</c:v>
                </c:pt>
                <c:pt idx="24891">
                  <c:v>493.51</c:v>
                </c:pt>
                <c:pt idx="24892">
                  <c:v>385.24</c:v>
                </c:pt>
                <c:pt idx="24893">
                  <c:v>426.56</c:v>
                </c:pt>
                <c:pt idx="24894">
                  <c:v>468.66</c:v>
                </c:pt>
                <c:pt idx="24895">
                  <c:v>462.19</c:v>
                </c:pt>
                <c:pt idx="24896">
                  <c:v>376.98</c:v>
                </c:pt>
                <c:pt idx="24897">
                  <c:v>358.97</c:v>
                </c:pt>
                <c:pt idx="24898">
                  <c:v>565.27</c:v>
                </c:pt>
                <c:pt idx="24899">
                  <c:v>338.46</c:v>
                </c:pt>
                <c:pt idx="24900">
                  <c:v>336.61</c:v>
                </c:pt>
                <c:pt idx="24901">
                  <c:v>294.95</c:v>
                </c:pt>
                <c:pt idx="24902">
                  <c:v>437.17</c:v>
                </c:pt>
                <c:pt idx="24903">
                  <c:v>379.94</c:v>
                </c:pt>
                <c:pt idx="24904">
                  <c:v>351.93</c:v>
                </c:pt>
                <c:pt idx="24905">
                  <c:v>351.43</c:v>
                </c:pt>
                <c:pt idx="24906">
                  <c:v>342.85</c:v>
                </c:pt>
                <c:pt idx="24907">
                  <c:v>254.14</c:v>
                </c:pt>
                <c:pt idx="24908">
                  <c:v>307.67</c:v>
                </c:pt>
                <c:pt idx="24909">
                  <c:v>380.71</c:v>
                </c:pt>
                <c:pt idx="24910">
                  <c:v>361.87</c:v>
                </c:pt>
                <c:pt idx="24911">
                  <c:v>304.19</c:v>
                </c:pt>
                <c:pt idx="24912">
                  <c:v>392.52</c:v>
                </c:pt>
                <c:pt idx="24913">
                  <c:v>418.84</c:v>
                </c:pt>
                <c:pt idx="24914">
                  <c:v>261.3</c:v>
                </c:pt>
                <c:pt idx="24915">
                  <c:v>250.19</c:v>
                </c:pt>
                <c:pt idx="24916">
                  <c:v>161.69999999999999</c:v>
                </c:pt>
                <c:pt idx="24917">
                  <c:v>171.22</c:v>
                </c:pt>
                <c:pt idx="24918">
                  <c:v>220.22</c:v>
                </c:pt>
                <c:pt idx="24919">
                  <c:v>513.48</c:v>
                </c:pt>
                <c:pt idx="24920">
                  <c:v>514.69000000000005</c:v>
                </c:pt>
                <c:pt idx="24921">
                  <c:v>395.89</c:v>
                </c:pt>
                <c:pt idx="24922">
                  <c:v>466.94</c:v>
                </c:pt>
                <c:pt idx="24923">
                  <c:v>385.41</c:v>
                </c:pt>
                <c:pt idx="24924">
                  <c:v>278.97000000000003</c:v>
                </c:pt>
                <c:pt idx="24925">
                  <c:v>283.48</c:v>
                </c:pt>
                <c:pt idx="24926">
                  <c:v>313.10000000000002</c:v>
                </c:pt>
                <c:pt idx="24927">
                  <c:v>378.4</c:v>
                </c:pt>
                <c:pt idx="24928">
                  <c:v>270.94</c:v>
                </c:pt>
                <c:pt idx="24929">
                  <c:v>421.25</c:v>
                </c:pt>
                <c:pt idx="24930">
                  <c:v>260.43</c:v>
                </c:pt>
                <c:pt idx="24931">
                  <c:v>360.57</c:v>
                </c:pt>
                <c:pt idx="24932">
                  <c:v>389.62</c:v>
                </c:pt>
                <c:pt idx="24933">
                  <c:v>286.81</c:v>
                </c:pt>
                <c:pt idx="24934">
                  <c:v>118.74</c:v>
                </c:pt>
                <c:pt idx="24935">
                  <c:v>166.14</c:v>
                </c:pt>
                <c:pt idx="24936">
                  <c:v>134.46</c:v>
                </c:pt>
                <c:pt idx="24937">
                  <c:v>112.66</c:v>
                </c:pt>
                <c:pt idx="24938">
                  <c:v>144.86000000000001</c:v>
                </c:pt>
                <c:pt idx="24939">
                  <c:v>141.6</c:v>
                </c:pt>
                <c:pt idx="24940">
                  <c:v>116.27</c:v>
                </c:pt>
                <c:pt idx="24941">
                  <c:v>152.78</c:v>
                </c:pt>
                <c:pt idx="24942">
                  <c:v>179.74</c:v>
                </c:pt>
                <c:pt idx="24943">
                  <c:v>125.84</c:v>
                </c:pt>
                <c:pt idx="24944">
                  <c:v>104.21</c:v>
                </c:pt>
                <c:pt idx="24945">
                  <c:v>106.73</c:v>
                </c:pt>
                <c:pt idx="24946">
                  <c:v>103.3</c:v>
                </c:pt>
                <c:pt idx="24947">
                  <c:v>164.82</c:v>
                </c:pt>
                <c:pt idx="24948">
                  <c:v>156.08000000000001</c:v>
                </c:pt>
                <c:pt idx="24949">
                  <c:v>154.49</c:v>
                </c:pt>
                <c:pt idx="24950">
                  <c:v>118.33</c:v>
                </c:pt>
                <c:pt idx="24951">
                  <c:v>231.78</c:v>
                </c:pt>
                <c:pt idx="24952">
                  <c:v>191.32</c:v>
                </c:pt>
                <c:pt idx="24953">
                  <c:v>153.51</c:v>
                </c:pt>
                <c:pt idx="24954">
                  <c:v>667.61</c:v>
                </c:pt>
                <c:pt idx="24955">
                  <c:v>882.32</c:v>
                </c:pt>
                <c:pt idx="24956">
                  <c:v>911.86</c:v>
                </c:pt>
                <c:pt idx="24957">
                  <c:v>1366.55</c:v>
                </c:pt>
                <c:pt idx="24958">
                  <c:v>2635.98</c:v>
                </c:pt>
                <c:pt idx="24959">
                  <c:v>216.4</c:v>
                </c:pt>
                <c:pt idx="24960">
                  <c:v>190.29</c:v>
                </c:pt>
                <c:pt idx="24961">
                  <c:v>159.24</c:v>
                </c:pt>
                <c:pt idx="24962">
                  <c:v>186.43</c:v>
                </c:pt>
                <c:pt idx="24963">
                  <c:v>121.55</c:v>
                </c:pt>
                <c:pt idx="24964">
                  <c:v>175.08</c:v>
                </c:pt>
                <c:pt idx="24965">
                  <c:v>237.93</c:v>
                </c:pt>
                <c:pt idx="24966">
                  <c:v>193.54</c:v>
                </c:pt>
                <c:pt idx="24967">
                  <c:v>188.39</c:v>
                </c:pt>
                <c:pt idx="24968">
                  <c:v>231.38</c:v>
                </c:pt>
                <c:pt idx="24969">
                  <c:v>286.66000000000003</c:v>
                </c:pt>
                <c:pt idx="24970">
                  <c:v>342.8</c:v>
                </c:pt>
                <c:pt idx="24971">
                  <c:v>478.63</c:v>
                </c:pt>
                <c:pt idx="24972">
                  <c:v>570.66999999999996</c:v>
                </c:pt>
                <c:pt idx="24973">
                  <c:v>419.09</c:v>
                </c:pt>
                <c:pt idx="24974">
                  <c:v>399.54</c:v>
                </c:pt>
                <c:pt idx="24975">
                  <c:v>295.42</c:v>
                </c:pt>
                <c:pt idx="24976">
                  <c:v>277.97000000000003</c:v>
                </c:pt>
                <c:pt idx="24977">
                  <c:v>346.95</c:v>
                </c:pt>
                <c:pt idx="24978">
                  <c:v>344.2</c:v>
                </c:pt>
                <c:pt idx="24979">
                  <c:v>386.62</c:v>
                </c:pt>
                <c:pt idx="24980">
                  <c:v>316.82</c:v>
                </c:pt>
                <c:pt idx="24981">
                  <c:v>304.27</c:v>
                </c:pt>
                <c:pt idx="24982">
                  <c:v>299.05</c:v>
                </c:pt>
                <c:pt idx="24983">
                  <c:v>290.83</c:v>
                </c:pt>
                <c:pt idx="24984">
                  <c:v>701.21</c:v>
                </c:pt>
                <c:pt idx="24985">
                  <c:v>587.03</c:v>
                </c:pt>
                <c:pt idx="24986">
                  <c:v>1288.6500000000001</c:v>
                </c:pt>
                <c:pt idx="24987">
                  <c:v>2299.88</c:v>
                </c:pt>
                <c:pt idx="24988">
                  <c:v>2394.0300000000002</c:v>
                </c:pt>
                <c:pt idx="24989">
                  <c:v>599.79</c:v>
                </c:pt>
                <c:pt idx="24990">
                  <c:v>89.49</c:v>
                </c:pt>
                <c:pt idx="24991">
                  <c:v>31.86</c:v>
                </c:pt>
                <c:pt idx="24992">
                  <c:v>40.04</c:v>
                </c:pt>
                <c:pt idx="24993">
                  <c:v>84.19</c:v>
                </c:pt>
                <c:pt idx="24994">
                  <c:v>26.81</c:v>
                </c:pt>
                <c:pt idx="24995">
                  <c:v>145.63</c:v>
                </c:pt>
                <c:pt idx="24996">
                  <c:v>309.26</c:v>
                </c:pt>
                <c:pt idx="24997">
                  <c:v>137.81</c:v>
                </c:pt>
                <c:pt idx="24998">
                  <c:v>1035.04</c:v>
                </c:pt>
                <c:pt idx="24999">
                  <c:v>1008.33</c:v>
                </c:pt>
                <c:pt idx="25000">
                  <c:v>350.38</c:v>
                </c:pt>
                <c:pt idx="25001">
                  <c:v>420.88</c:v>
                </c:pt>
                <c:pt idx="25002">
                  <c:v>154.46</c:v>
                </c:pt>
                <c:pt idx="25003">
                  <c:v>95.48</c:v>
                </c:pt>
                <c:pt idx="25004">
                  <c:v>0</c:v>
                </c:pt>
                <c:pt idx="25005">
                  <c:v>122</c:v>
                </c:pt>
                <c:pt idx="25006">
                  <c:v>60.95</c:v>
                </c:pt>
                <c:pt idx="25007">
                  <c:v>128.9</c:v>
                </c:pt>
                <c:pt idx="25008">
                  <c:v>22.7</c:v>
                </c:pt>
                <c:pt idx="25009">
                  <c:v>40.479999999999997</c:v>
                </c:pt>
                <c:pt idx="25010">
                  <c:v>21.83</c:v>
                </c:pt>
                <c:pt idx="25011">
                  <c:v>10.19</c:v>
                </c:pt>
                <c:pt idx="25012">
                  <c:v>13.64</c:v>
                </c:pt>
                <c:pt idx="25013">
                  <c:v>69.900000000000006</c:v>
                </c:pt>
                <c:pt idx="25014">
                  <c:v>34.5</c:v>
                </c:pt>
                <c:pt idx="25015">
                  <c:v>24.83</c:v>
                </c:pt>
                <c:pt idx="25016">
                  <c:v>200.01</c:v>
                </c:pt>
                <c:pt idx="25017">
                  <c:v>171</c:v>
                </c:pt>
                <c:pt idx="25018">
                  <c:v>207.06</c:v>
                </c:pt>
                <c:pt idx="25019">
                  <c:v>113.51</c:v>
                </c:pt>
                <c:pt idx="25020">
                  <c:v>127.61</c:v>
                </c:pt>
                <c:pt idx="25021">
                  <c:v>66.319999999999993</c:v>
                </c:pt>
                <c:pt idx="25022">
                  <c:v>126.86</c:v>
                </c:pt>
                <c:pt idx="25023">
                  <c:v>16.54</c:v>
                </c:pt>
                <c:pt idx="25024">
                  <c:v>37.58</c:v>
                </c:pt>
                <c:pt idx="25025">
                  <c:v>44.71</c:v>
                </c:pt>
                <c:pt idx="25026">
                  <c:v>44.9</c:v>
                </c:pt>
                <c:pt idx="25027">
                  <c:v>1643.51</c:v>
                </c:pt>
                <c:pt idx="25028">
                  <c:v>1689.05</c:v>
                </c:pt>
                <c:pt idx="25029">
                  <c:v>1487.66</c:v>
                </c:pt>
                <c:pt idx="25030">
                  <c:v>1511.03</c:v>
                </c:pt>
                <c:pt idx="25031">
                  <c:v>1562.41</c:v>
                </c:pt>
                <c:pt idx="25032">
                  <c:v>1935.17</c:v>
                </c:pt>
                <c:pt idx="25033">
                  <c:v>1989.82</c:v>
                </c:pt>
                <c:pt idx="25034">
                  <c:v>1698.42</c:v>
                </c:pt>
                <c:pt idx="25035">
                  <c:v>1773.4</c:v>
                </c:pt>
                <c:pt idx="25036">
                  <c:v>1476.24</c:v>
                </c:pt>
                <c:pt idx="25037">
                  <c:v>1739.94</c:v>
                </c:pt>
                <c:pt idx="25038">
                  <c:v>1493.41</c:v>
                </c:pt>
                <c:pt idx="25039">
                  <c:v>1643.82</c:v>
                </c:pt>
                <c:pt idx="25040">
                  <c:v>1598.65</c:v>
                </c:pt>
                <c:pt idx="25041">
                  <c:v>1098.92</c:v>
                </c:pt>
                <c:pt idx="25042">
                  <c:v>1271.51</c:v>
                </c:pt>
                <c:pt idx="25043">
                  <c:v>1704.42</c:v>
                </c:pt>
                <c:pt idx="25044">
                  <c:v>1664.77</c:v>
                </c:pt>
                <c:pt idx="25045">
                  <c:v>2009.95</c:v>
                </c:pt>
                <c:pt idx="25046">
                  <c:v>1659.57</c:v>
                </c:pt>
                <c:pt idx="25047">
                  <c:v>1685.38</c:v>
                </c:pt>
                <c:pt idx="25048">
                  <c:v>1321.97</c:v>
                </c:pt>
                <c:pt idx="25049">
                  <c:v>1306.29</c:v>
                </c:pt>
                <c:pt idx="25050">
                  <c:v>1291.33</c:v>
                </c:pt>
                <c:pt idx="25051">
                  <c:v>1133.81</c:v>
                </c:pt>
                <c:pt idx="25052">
                  <c:v>1036.7</c:v>
                </c:pt>
                <c:pt idx="25053">
                  <c:v>925.38</c:v>
                </c:pt>
                <c:pt idx="25054">
                  <c:v>1560.92</c:v>
                </c:pt>
                <c:pt idx="25055">
                  <c:v>847.02</c:v>
                </c:pt>
                <c:pt idx="25056">
                  <c:v>1079.81</c:v>
                </c:pt>
                <c:pt idx="25057">
                  <c:v>1583.55</c:v>
                </c:pt>
                <c:pt idx="25058">
                  <c:v>1765.29</c:v>
                </c:pt>
                <c:pt idx="25059">
                  <c:v>1043.8</c:v>
                </c:pt>
                <c:pt idx="25060">
                  <c:v>1145.28</c:v>
                </c:pt>
                <c:pt idx="25061">
                  <c:v>1398.4</c:v>
                </c:pt>
                <c:pt idx="25062">
                  <c:v>1044.92</c:v>
                </c:pt>
                <c:pt idx="25063">
                  <c:v>1214.03</c:v>
                </c:pt>
                <c:pt idx="25064">
                  <c:v>1376.76</c:v>
                </c:pt>
                <c:pt idx="25065">
                  <c:v>1159.78</c:v>
                </c:pt>
                <c:pt idx="25066">
                  <c:v>1444.49</c:v>
                </c:pt>
                <c:pt idx="25067">
                  <c:v>1422.39</c:v>
                </c:pt>
                <c:pt idx="25068">
                  <c:v>1102.56</c:v>
                </c:pt>
                <c:pt idx="25069">
                  <c:v>1895.87</c:v>
                </c:pt>
                <c:pt idx="25070">
                  <c:v>1428.81</c:v>
                </c:pt>
                <c:pt idx="25071">
                  <c:v>1993.14</c:v>
                </c:pt>
                <c:pt idx="25072">
                  <c:v>1512.07</c:v>
                </c:pt>
                <c:pt idx="25073">
                  <c:v>1885.67</c:v>
                </c:pt>
                <c:pt idx="25074">
                  <c:v>1767.93</c:v>
                </c:pt>
                <c:pt idx="25075">
                  <c:v>1544.59</c:v>
                </c:pt>
                <c:pt idx="25076">
                  <c:v>12.34</c:v>
                </c:pt>
                <c:pt idx="25077">
                  <c:v>10.84</c:v>
                </c:pt>
                <c:pt idx="25078">
                  <c:v>7.59</c:v>
                </c:pt>
                <c:pt idx="25079">
                  <c:v>9.67</c:v>
                </c:pt>
                <c:pt idx="25080">
                  <c:v>4.63</c:v>
                </c:pt>
                <c:pt idx="25081">
                  <c:v>0.19</c:v>
                </c:pt>
                <c:pt idx="25082">
                  <c:v>3.59</c:v>
                </c:pt>
                <c:pt idx="25083">
                  <c:v>80.77</c:v>
                </c:pt>
                <c:pt idx="25084">
                  <c:v>51.61</c:v>
                </c:pt>
                <c:pt idx="25085">
                  <c:v>58.24</c:v>
                </c:pt>
                <c:pt idx="25086">
                  <c:v>39.5</c:v>
                </c:pt>
                <c:pt idx="25087">
                  <c:v>34.6</c:v>
                </c:pt>
                <c:pt idx="25088">
                  <c:v>80.69</c:v>
                </c:pt>
                <c:pt idx="25089">
                  <c:v>110.61</c:v>
                </c:pt>
                <c:pt idx="25090">
                  <c:v>138.19</c:v>
                </c:pt>
                <c:pt idx="25091">
                  <c:v>178</c:v>
                </c:pt>
                <c:pt idx="25092">
                  <c:v>218.79</c:v>
                </c:pt>
                <c:pt idx="25093">
                  <c:v>220.15</c:v>
                </c:pt>
                <c:pt idx="25094">
                  <c:v>248.63</c:v>
                </c:pt>
                <c:pt idx="25095">
                  <c:v>285.76</c:v>
                </c:pt>
                <c:pt idx="25096">
                  <c:v>200.06</c:v>
                </c:pt>
                <c:pt idx="25097">
                  <c:v>152.1</c:v>
                </c:pt>
                <c:pt idx="25098">
                  <c:v>152.12</c:v>
                </c:pt>
                <c:pt idx="25099">
                  <c:v>147.58000000000001</c:v>
                </c:pt>
                <c:pt idx="25100">
                  <c:v>145.31</c:v>
                </c:pt>
                <c:pt idx="25101">
                  <c:v>139.52000000000001</c:v>
                </c:pt>
                <c:pt idx="25102">
                  <c:v>91.85</c:v>
                </c:pt>
                <c:pt idx="25103">
                  <c:v>57.83</c:v>
                </c:pt>
                <c:pt idx="25104">
                  <c:v>40.6</c:v>
                </c:pt>
                <c:pt idx="25105">
                  <c:v>6.13</c:v>
                </c:pt>
                <c:pt idx="25106">
                  <c:v>31.74</c:v>
                </c:pt>
                <c:pt idx="25107">
                  <c:v>171.92</c:v>
                </c:pt>
                <c:pt idx="25108">
                  <c:v>168.83</c:v>
                </c:pt>
                <c:pt idx="25109">
                  <c:v>170.99</c:v>
                </c:pt>
                <c:pt idx="25110">
                  <c:v>208.71</c:v>
                </c:pt>
                <c:pt idx="25111">
                  <c:v>227.22</c:v>
                </c:pt>
                <c:pt idx="25112">
                  <c:v>365.1</c:v>
                </c:pt>
                <c:pt idx="25113">
                  <c:v>433.24</c:v>
                </c:pt>
                <c:pt idx="25114">
                  <c:v>454.71</c:v>
                </c:pt>
                <c:pt idx="25115">
                  <c:v>287.43</c:v>
                </c:pt>
                <c:pt idx="25116">
                  <c:v>315.95999999999998</c:v>
                </c:pt>
                <c:pt idx="25117">
                  <c:v>367.22</c:v>
                </c:pt>
                <c:pt idx="25118">
                  <c:v>474.18</c:v>
                </c:pt>
                <c:pt idx="25119">
                  <c:v>743.32</c:v>
                </c:pt>
                <c:pt idx="25120">
                  <c:v>892.04</c:v>
                </c:pt>
                <c:pt idx="25121">
                  <c:v>725.25</c:v>
                </c:pt>
                <c:pt idx="25122">
                  <c:v>938.21</c:v>
                </c:pt>
                <c:pt idx="25123">
                  <c:v>730.67</c:v>
                </c:pt>
                <c:pt idx="25124">
                  <c:v>743.62</c:v>
                </c:pt>
                <c:pt idx="25125">
                  <c:v>541.29</c:v>
                </c:pt>
                <c:pt idx="25126">
                  <c:v>643.24</c:v>
                </c:pt>
                <c:pt idx="25127">
                  <c:v>669.95</c:v>
                </c:pt>
                <c:pt idx="25128">
                  <c:v>1349.57</c:v>
                </c:pt>
                <c:pt idx="25129">
                  <c:v>275.81</c:v>
                </c:pt>
                <c:pt idx="25130">
                  <c:v>250.45</c:v>
                </c:pt>
                <c:pt idx="25131">
                  <c:v>210.51</c:v>
                </c:pt>
                <c:pt idx="25132">
                  <c:v>751.14</c:v>
                </c:pt>
                <c:pt idx="25133">
                  <c:v>953.14</c:v>
                </c:pt>
                <c:pt idx="25134">
                  <c:v>222.56</c:v>
                </c:pt>
                <c:pt idx="25135">
                  <c:v>1376.8</c:v>
                </c:pt>
                <c:pt idx="25136">
                  <c:v>721.67</c:v>
                </c:pt>
                <c:pt idx="25137">
                  <c:v>662.37</c:v>
                </c:pt>
                <c:pt idx="25138">
                  <c:v>532.99</c:v>
                </c:pt>
                <c:pt idx="25139">
                  <c:v>410.86</c:v>
                </c:pt>
                <c:pt idx="25140">
                  <c:v>431.11</c:v>
                </c:pt>
                <c:pt idx="25141">
                  <c:v>452.59</c:v>
                </c:pt>
                <c:pt idx="25142">
                  <c:v>537.02</c:v>
                </c:pt>
                <c:pt idx="25143">
                  <c:v>429.27</c:v>
                </c:pt>
                <c:pt idx="25144">
                  <c:v>435.38</c:v>
                </c:pt>
                <c:pt idx="25145">
                  <c:v>563.16999999999996</c:v>
                </c:pt>
                <c:pt idx="25146">
                  <c:v>476.96</c:v>
                </c:pt>
                <c:pt idx="25147">
                  <c:v>641.30999999999995</c:v>
                </c:pt>
                <c:pt idx="25148">
                  <c:v>784.07</c:v>
                </c:pt>
                <c:pt idx="25149">
                  <c:v>395.15</c:v>
                </c:pt>
                <c:pt idx="25150">
                  <c:v>530.71</c:v>
                </c:pt>
                <c:pt idx="25151">
                  <c:v>743.39</c:v>
                </c:pt>
                <c:pt idx="25152">
                  <c:v>773.06</c:v>
                </c:pt>
                <c:pt idx="25153">
                  <c:v>614.30999999999995</c:v>
                </c:pt>
                <c:pt idx="25154">
                  <c:v>749.37</c:v>
                </c:pt>
                <c:pt idx="25155">
                  <c:v>582.33000000000004</c:v>
                </c:pt>
                <c:pt idx="25156">
                  <c:v>538.35</c:v>
                </c:pt>
                <c:pt idx="25157">
                  <c:v>385.17</c:v>
                </c:pt>
                <c:pt idx="25158">
                  <c:v>729.4</c:v>
                </c:pt>
                <c:pt idx="25159">
                  <c:v>614.62</c:v>
                </c:pt>
                <c:pt idx="25160">
                  <c:v>528.30999999999995</c:v>
                </c:pt>
                <c:pt idx="25161">
                  <c:v>425.96</c:v>
                </c:pt>
                <c:pt idx="25162">
                  <c:v>437.64</c:v>
                </c:pt>
                <c:pt idx="25163">
                  <c:v>393.67</c:v>
                </c:pt>
                <c:pt idx="25164">
                  <c:v>323.31</c:v>
                </c:pt>
                <c:pt idx="25165">
                  <c:v>308.02999999999997</c:v>
                </c:pt>
                <c:pt idx="25166">
                  <c:v>408.56</c:v>
                </c:pt>
                <c:pt idx="25167">
                  <c:v>366.34</c:v>
                </c:pt>
                <c:pt idx="25168">
                  <c:v>519.82000000000005</c:v>
                </c:pt>
                <c:pt idx="25169">
                  <c:v>898.42</c:v>
                </c:pt>
                <c:pt idx="25170">
                  <c:v>968.3</c:v>
                </c:pt>
                <c:pt idx="25171">
                  <c:v>419.48</c:v>
                </c:pt>
                <c:pt idx="25172">
                  <c:v>2302.65</c:v>
                </c:pt>
                <c:pt idx="25173">
                  <c:v>2169.4</c:v>
                </c:pt>
                <c:pt idx="25174">
                  <c:v>2066.1799999999998</c:v>
                </c:pt>
                <c:pt idx="25175">
                  <c:v>1490.73</c:v>
                </c:pt>
                <c:pt idx="25176">
                  <c:v>2152.91</c:v>
                </c:pt>
                <c:pt idx="25177">
                  <c:v>1614.99</c:v>
                </c:pt>
                <c:pt idx="25178">
                  <c:v>2132.71</c:v>
                </c:pt>
                <c:pt idx="25179">
                  <c:v>2503.7399999999998</c:v>
                </c:pt>
                <c:pt idx="25180">
                  <c:v>2354.65</c:v>
                </c:pt>
                <c:pt idx="25181">
                  <c:v>4216.88</c:v>
                </c:pt>
                <c:pt idx="25182">
                  <c:v>1443.46</c:v>
                </c:pt>
                <c:pt idx="25183">
                  <c:v>1841.14</c:v>
                </c:pt>
                <c:pt idx="25184">
                  <c:v>2075.77</c:v>
                </c:pt>
                <c:pt idx="25185">
                  <c:v>1559.78</c:v>
                </c:pt>
                <c:pt idx="25186">
                  <c:v>1497.47</c:v>
                </c:pt>
                <c:pt idx="25187">
                  <c:v>1230.67</c:v>
                </c:pt>
                <c:pt idx="25188">
                  <c:v>1367.4</c:v>
                </c:pt>
                <c:pt idx="25189">
                  <c:v>1659.66</c:v>
                </c:pt>
                <c:pt idx="25190">
                  <c:v>1935.51</c:v>
                </c:pt>
                <c:pt idx="25191">
                  <c:v>2374.16</c:v>
                </c:pt>
                <c:pt idx="25192">
                  <c:v>1947.19</c:v>
                </c:pt>
                <c:pt idx="25193">
                  <c:v>2151.9899999999998</c:v>
                </c:pt>
                <c:pt idx="25194">
                  <c:v>1681</c:v>
                </c:pt>
                <c:pt idx="25195">
                  <c:v>1899.98</c:v>
                </c:pt>
                <c:pt idx="25196">
                  <c:v>2887.26</c:v>
                </c:pt>
                <c:pt idx="25197">
                  <c:v>2077.29</c:v>
                </c:pt>
                <c:pt idx="25198">
                  <c:v>1028.3800000000001</c:v>
                </c:pt>
                <c:pt idx="25199">
                  <c:v>1122.23</c:v>
                </c:pt>
                <c:pt idx="25200">
                  <c:v>717.71</c:v>
                </c:pt>
                <c:pt idx="25201">
                  <c:v>1256.29</c:v>
                </c:pt>
                <c:pt idx="25202">
                  <c:v>1386.73</c:v>
                </c:pt>
                <c:pt idx="25203">
                  <c:v>1277.31</c:v>
                </c:pt>
                <c:pt idx="25204">
                  <c:v>668</c:v>
                </c:pt>
                <c:pt idx="25205">
                  <c:v>782.68</c:v>
                </c:pt>
                <c:pt idx="25206">
                  <c:v>654.51</c:v>
                </c:pt>
                <c:pt idx="25207">
                  <c:v>816.23</c:v>
                </c:pt>
                <c:pt idx="25208">
                  <c:v>748.38</c:v>
                </c:pt>
                <c:pt idx="25209">
                  <c:v>794.56</c:v>
                </c:pt>
                <c:pt idx="25210">
                  <c:v>450.24</c:v>
                </c:pt>
                <c:pt idx="25211">
                  <c:v>798.66</c:v>
                </c:pt>
                <c:pt idx="25212">
                  <c:v>643.64</c:v>
                </c:pt>
                <c:pt idx="25213">
                  <c:v>463.43</c:v>
                </c:pt>
                <c:pt idx="25214">
                  <c:v>412.06</c:v>
                </c:pt>
                <c:pt idx="25215">
                  <c:v>711.83</c:v>
                </c:pt>
                <c:pt idx="25216">
                  <c:v>580.96</c:v>
                </c:pt>
                <c:pt idx="25217">
                  <c:v>699.27</c:v>
                </c:pt>
                <c:pt idx="25218">
                  <c:v>588.86</c:v>
                </c:pt>
                <c:pt idx="25219">
                  <c:v>808.75</c:v>
                </c:pt>
                <c:pt idx="25220">
                  <c:v>465.86</c:v>
                </c:pt>
                <c:pt idx="25221">
                  <c:v>560.39</c:v>
                </c:pt>
                <c:pt idx="25222">
                  <c:v>587.91</c:v>
                </c:pt>
                <c:pt idx="25223">
                  <c:v>547.84</c:v>
                </c:pt>
                <c:pt idx="25224">
                  <c:v>148.5</c:v>
                </c:pt>
                <c:pt idx="25225">
                  <c:v>398.62</c:v>
                </c:pt>
                <c:pt idx="25226">
                  <c:v>534.22</c:v>
                </c:pt>
                <c:pt idx="25227">
                  <c:v>206.37</c:v>
                </c:pt>
                <c:pt idx="25228">
                  <c:v>174.06</c:v>
                </c:pt>
                <c:pt idx="25229">
                  <c:v>199.92</c:v>
                </c:pt>
                <c:pt idx="25230">
                  <c:v>292.88</c:v>
                </c:pt>
                <c:pt idx="25231">
                  <c:v>227.84</c:v>
                </c:pt>
                <c:pt idx="25232">
                  <c:v>268.06</c:v>
                </c:pt>
                <c:pt idx="25233">
                  <c:v>315.56</c:v>
                </c:pt>
                <c:pt idx="25234">
                  <c:v>372.17</c:v>
                </c:pt>
                <c:pt idx="25235">
                  <c:v>389.7</c:v>
                </c:pt>
                <c:pt idx="25236">
                  <c:v>402.19</c:v>
                </c:pt>
                <c:pt idx="25237">
                  <c:v>451.92</c:v>
                </c:pt>
                <c:pt idx="25238">
                  <c:v>417.12</c:v>
                </c:pt>
                <c:pt idx="25239">
                  <c:v>447.19</c:v>
                </c:pt>
                <c:pt idx="25240">
                  <c:v>438.13</c:v>
                </c:pt>
                <c:pt idx="25241">
                  <c:v>488.93</c:v>
                </c:pt>
                <c:pt idx="25242">
                  <c:v>522.79999999999995</c:v>
                </c:pt>
                <c:pt idx="25243">
                  <c:v>566.29</c:v>
                </c:pt>
                <c:pt idx="25244">
                  <c:v>574.04999999999995</c:v>
                </c:pt>
                <c:pt idx="25245">
                  <c:v>571.84</c:v>
                </c:pt>
                <c:pt idx="25246">
                  <c:v>607.19000000000005</c:v>
                </c:pt>
                <c:pt idx="25247">
                  <c:v>550.29999999999995</c:v>
                </c:pt>
                <c:pt idx="25248">
                  <c:v>564.97</c:v>
                </c:pt>
                <c:pt idx="25249">
                  <c:v>607.89</c:v>
                </c:pt>
                <c:pt idx="25250">
                  <c:v>410.48</c:v>
                </c:pt>
                <c:pt idx="25251">
                  <c:v>516.41999999999996</c:v>
                </c:pt>
                <c:pt idx="25252">
                  <c:v>491.61</c:v>
                </c:pt>
                <c:pt idx="25253">
                  <c:v>563.99</c:v>
                </c:pt>
                <c:pt idx="25254">
                  <c:v>542.63</c:v>
                </c:pt>
                <c:pt idx="25255">
                  <c:v>670.8</c:v>
                </c:pt>
                <c:pt idx="25256">
                  <c:v>773.89</c:v>
                </c:pt>
                <c:pt idx="25257">
                  <c:v>854.36</c:v>
                </c:pt>
                <c:pt idx="25258">
                  <c:v>867.24</c:v>
                </c:pt>
                <c:pt idx="25259">
                  <c:v>781.21</c:v>
                </c:pt>
                <c:pt idx="25260">
                  <c:v>844.84</c:v>
                </c:pt>
                <c:pt idx="25261">
                  <c:v>934.69</c:v>
                </c:pt>
                <c:pt idx="25262">
                  <c:v>823.87</c:v>
                </c:pt>
                <c:pt idx="25263">
                  <c:v>824.74</c:v>
                </c:pt>
                <c:pt idx="25264">
                  <c:v>703.19</c:v>
                </c:pt>
                <c:pt idx="25265">
                  <c:v>771</c:v>
                </c:pt>
                <c:pt idx="25266">
                  <c:v>616.71</c:v>
                </c:pt>
                <c:pt idx="25267">
                  <c:v>634.58000000000004</c:v>
                </c:pt>
                <c:pt idx="25268">
                  <c:v>569.52</c:v>
                </c:pt>
                <c:pt idx="25269">
                  <c:v>486.2</c:v>
                </c:pt>
                <c:pt idx="25270">
                  <c:v>414.69</c:v>
                </c:pt>
                <c:pt idx="25271">
                  <c:v>339.3</c:v>
                </c:pt>
                <c:pt idx="25272">
                  <c:v>330.33</c:v>
                </c:pt>
                <c:pt idx="25273">
                  <c:v>288.54000000000002</c:v>
                </c:pt>
                <c:pt idx="25274">
                  <c:v>275.08999999999997</c:v>
                </c:pt>
                <c:pt idx="25275">
                  <c:v>275.39</c:v>
                </c:pt>
                <c:pt idx="25276">
                  <c:v>284.08</c:v>
                </c:pt>
                <c:pt idx="25277">
                  <c:v>294.08</c:v>
                </c:pt>
                <c:pt idx="25278">
                  <c:v>373.5</c:v>
                </c:pt>
                <c:pt idx="25279">
                  <c:v>426.81</c:v>
                </c:pt>
                <c:pt idx="25280">
                  <c:v>363.07</c:v>
                </c:pt>
                <c:pt idx="25281">
                  <c:v>413.16</c:v>
                </c:pt>
                <c:pt idx="25282">
                  <c:v>442.39</c:v>
                </c:pt>
                <c:pt idx="25283">
                  <c:v>430.81</c:v>
                </c:pt>
                <c:pt idx="25284">
                  <c:v>318.07</c:v>
                </c:pt>
                <c:pt idx="25285">
                  <c:v>444.17</c:v>
                </c:pt>
                <c:pt idx="25286">
                  <c:v>443.15</c:v>
                </c:pt>
                <c:pt idx="25287">
                  <c:v>379.46</c:v>
                </c:pt>
                <c:pt idx="25288">
                  <c:v>520.32000000000005</c:v>
                </c:pt>
                <c:pt idx="25289">
                  <c:v>530.30999999999995</c:v>
                </c:pt>
                <c:pt idx="25290">
                  <c:v>451.78</c:v>
                </c:pt>
                <c:pt idx="25291">
                  <c:v>261.57</c:v>
                </c:pt>
                <c:pt idx="25292">
                  <c:v>215.97</c:v>
                </c:pt>
                <c:pt idx="25293">
                  <c:v>249.47</c:v>
                </c:pt>
                <c:pt idx="25294">
                  <c:v>291.58</c:v>
                </c:pt>
                <c:pt idx="25295">
                  <c:v>293.75</c:v>
                </c:pt>
                <c:pt idx="25296">
                  <c:v>355.14</c:v>
                </c:pt>
                <c:pt idx="25297">
                  <c:v>420.99</c:v>
                </c:pt>
                <c:pt idx="25298">
                  <c:v>410.17</c:v>
                </c:pt>
                <c:pt idx="25299">
                  <c:v>306.55</c:v>
                </c:pt>
                <c:pt idx="25300">
                  <c:v>357.88</c:v>
                </c:pt>
                <c:pt idx="25301">
                  <c:v>437.9</c:v>
                </c:pt>
                <c:pt idx="25302">
                  <c:v>324.70999999999998</c:v>
                </c:pt>
                <c:pt idx="25303">
                  <c:v>176.04</c:v>
                </c:pt>
                <c:pt idx="25304">
                  <c:v>147.91999999999999</c:v>
                </c:pt>
                <c:pt idx="25305">
                  <c:v>140.33000000000001</c:v>
                </c:pt>
                <c:pt idx="25306">
                  <c:v>100.81</c:v>
                </c:pt>
                <c:pt idx="25307">
                  <c:v>64.36</c:v>
                </c:pt>
                <c:pt idx="25308">
                  <c:v>59.42</c:v>
                </c:pt>
                <c:pt idx="25309">
                  <c:v>62.61</c:v>
                </c:pt>
                <c:pt idx="25310">
                  <c:v>64.77</c:v>
                </c:pt>
                <c:pt idx="25311">
                  <c:v>60.25</c:v>
                </c:pt>
                <c:pt idx="25312">
                  <c:v>52.52</c:v>
                </c:pt>
                <c:pt idx="25313">
                  <c:v>83.35</c:v>
                </c:pt>
                <c:pt idx="25314">
                  <c:v>241.37</c:v>
                </c:pt>
                <c:pt idx="25315">
                  <c:v>384.33</c:v>
                </c:pt>
                <c:pt idx="25316">
                  <c:v>458.85</c:v>
                </c:pt>
                <c:pt idx="25317">
                  <c:v>415.16</c:v>
                </c:pt>
                <c:pt idx="25318">
                  <c:v>427.3</c:v>
                </c:pt>
                <c:pt idx="25319">
                  <c:v>362.91</c:v>
                </c:pt>
                <c:pt idx="25320">
                  <c:v>306.76</c:v>
                </c:pt>
                <c:pt idx="25321">
                  <c:v>307.14999999999998</c:v>
                </c:pt>
                <c:pt idx="25322">
                  <c:v>301.83</c:v>
                </c:pt>
                <c:pt idx="25323">
                  <c:v>297.23</c:v>
                </c:pt>
                <c:pt idx="25324">
                  <c:v>251.52</c:v>
                </c:pt>
                <c:pt idx="25325">
                  <c:v>264.8</c:v>
                </c:pt>
                <c:pt idx="25326">
                  <c:v>321.52999999999997</c:v>
                </c:pt>
                <c:pt idx="25327">
                  <c:v>275.55</c:v>
                </c:pt>
                <c:pt idx="25328">
                  <c:v>287.14999999999998</c:v>
                </c:pt>
                <c:pt idx="25329">
                  <c:v>309.12</c:v>
                </c:pt>
                <c:pt idx="25330">
                  <c:v>844.61</c:v>
                </c:pt>
                <c:pt idx="25331">
                  <c:v>565.32000000000005</c:v>
                </c:pt>
                <c:pt idx="25332">
                  <c:v>701.13</c:v>
                </c:pt>
                <c:pt idx="25333">
                  <c:v>719.19</c:v>
                </c:pt>
                <c:pt idx="25334">
                  <c:v>659.48</c:v>
                </c:pt>
                <c:pt idx="25335">
                  <c:v>602.01</c:v>
                </c:pt>
                <c:pt idx="25336">
                  <c:v>633.57000000000005</c:v>
                </c:pt>
                <c:pt idx="25337">
                  <c:v>579.91</c:v>
                </c:pt>
                <c:pt idx="25338">
                  <c:v>497.98</c:v>
                </c:pt>
                <c:pt idx="25339">
                  <c:v>460.45</c:v>
                </c:pt>
                <c:pt idx="25340">
                  <c:v>644.36</c:v>
                </c:pt>
                <c:pt idx="25341">
                  <c:v>468.68</c:v>
                </c:pt>
                <c:pt idx="25342">
                  <c:v>453.05</c:v>
                </c:pt>
                <c:pt idx="25343">
                  <c:v>617.74</c:v>
                </c:pt>
                <c:pt idx="25344">
                  <c:v>758.52</c:v>
                </c:pt>
                <c:pt idx="25345">
                  <c:v>1115.8</c:v>
                </c:pt>
                <c:pt idx="25346">
                  <c:v>1048.01</c:v>
                </c:pt>
                <c:pt idx="25347">
                  <c:v>1148.26</c:v>
                </c:pt>
                <c:pt idx="25348">
                  <c:v>1279.54</c:v>
                </c:pt>
                <c:pt idx="25349">
                  <c:v>996.38</c:v>
                </c:pt>
                <c:pt idx="25350">
                  <c:v>96.1</c:v>
                </c:pt>
                <c:pt idx="25351">
                  <c:v>73.400000000000006</c:v>
                </c:pt>
                <c:pt idx="25352">
                  <c:v>85.59</c:v>
                </c:pt>
                <c:pt idx="25353">
                  <c:v>140.72</c:v>
                </c:pt>
                <c:pt idx="25354">
                  <c:v>136.26</c:v>
                </c:pt>
                <c:pt idx="25355">
                  <c:v>56.62</c:v>
                </c:pt>
                <c:pt idx="25356">
                  <c:v>97.24</c:v>
                </c:pt>
                <c:pt idx="25357">
                  <c:v>125.92</c:v>
                </c:pt>
                <c:pt idx="25358">
                  <c:v>114.84</c:v>
                </c:pt>
                <c:pt idx="25359">
                  <c:v>128.99</c:v>
                </c:pt>
                <c:pt idx="25360">
                  <c:v>147.80000000000001</c:v>
                </c:pt>
                <c:pt idx="25361">
                  <c:v>130.82</c:v>
                </c:pt>
                <c:pt idx="25362">
                  <c:v>93.5</c:v>
                </c:pt>
                <c:pt idx="25363">
                  <c:v>78.760000000000005</c:v>
                </c:pt>
                <c:pt idx="25364">
                  <c:v>59.91</c:v>
                </c:pt>
                <c:pt idx="25365">
                  <c:v>52.81</c:v>
                </c:pt>
                <c:pt idx="25366">
                  <c:v>40.03</c:v>
                </c:pt>
                <c:pt idx="25367">
                  <c:v>30.34</c:v>
                </c:pt>
                <c:pt idx="25368">
                  <c:v>29.77</c:v>
                </c:pt>
                <c:pt idx="25369">
                  <c:v>23.84</c:v>
                </c:pt>
                <c:pt idx="25370">
                  <c:v>20.56</c:v>
                </c:pt>
                <c:pt idx="25371">
                  <c:v>52.36</c:v>
                </c:pt>
                <c:pt idx="25372">
                  <c:v>82.72</c:v>
                </c:pt>
                <c:pt idx="25373">
                  <c:v>81.790000000000006</c:v>
                </c:pt>
                <c:pt idx="25374">
                  <c:v>98.03</c:v>
                </c:pt>
                <c:pt idx="25375">
                  <c:v>104.25</c:v>
                </c:pt>
                <c:pt idx="25376">
                  <c:v>67.34</c:v>
                </c:pt>
                <c:pt idx="25377">
                  <c:v>85.44</c:v>
                </c:pt>
                <c:pt idx="25378">
                  <c:v>27.85</c:v>
                </c:pt>
                <c:pt idx="25379">
                  <c:v>1050.27</c:v>
                </c:pt>
                <c:pt idx="25380">
                  <c:v>1050.1199999999999</c:v>
                </c:pt>
                <c:pt idx="25381">
                  <c:v>1041.19</c:v>
                </c:pt>
                <c:pt idx="25382">
                  <c:v>1035.1099999999999</c:v>
                </c:pt>
                <c:pt idx="25383">
                  <c:v>955.57</c:v>
                </c:pt>
                <c:pt idx="25384">
                  <c:v>838.58</c:v>
                </c:pt>
                <c:pt idx="25385">
                  <c:v>804.29</c:v>
                </c:pt>
                <c:pt idx="25386">
                  <c:v>846.76</c:v>
                </c:pt>
                <c:pt idx="25387">
                  <c:v>941.02</c:v>
                </c:pt>
                <c:pt idx="25388">
                  <c:v>521.07000000000005</c:v>
                </c:pt>
                <c:pt idx="25389">
                  <c:v>776.88</c:v>
                </c:pt>
                <c:pt idx="25390">
                  <c:v>65.540000000000006</c:v>
                </c:pt>
                <c:pt idx="25391">
                  <c:v>60</c:v>
                </c:pt>
                <c:pt idx="25392">
                  <c:v>47.02</c:v>
                </c:pt>
                <c:pt idx="25393">
                  <c:v>46.48</c:v>
                </c:pt>
                <c:pt idx="25394">
                  <c:v>121.25</c:v>
                </c:pt>
                <c:pt idx="25395">
                  <c:v>124.96</c:v>
                </c:pt>
                <c:pt idx="25396">
                  <c:v>164.46</c:v>
                </c:pt>
                <c:pt idx="25397">
                  <c:v>169.36</c:v>
                </c:pt>
                <c:pt idx="25398">
                  <c:v>81.91</c:v>
                </c:pt>
                <c:pt idx="25399">
                  <c:v>128.31</c:v>
                </c:pt>
                <c:pt idx="25400">
                  <c:v>96.63</c:v>
                </c:pt>
                <c:pt idx="25401">
                  <c:v>148.4</c:v>
                </c:pt>
                <c:pt idx="25402">
                  <c:v>119.46</c:v>
                </c:pt>
                <c:pt idx="25403">
                  <c:v>735.21</c:v>
                </c:pt>
                <c:pt idx="25404">
                  <c:v>580.27</c:v>
                </c:pt>
                <c:pt idx="25405">
                  <c:v>334.34</c:v>
                </c:pt>
                <c:pt idx="25406">
                  <c:v>224.31</c:v>
                </c:pt>
                <c:pt idx="25407">
                  <c:v>219.58</c:v>
                </c:pt>
                <c:pt idx="25408">
                  <c:v>203.43</c:v>
                </c:pt>
                <c:pt idx="25409">
                  <c:v>205.27</c:v>
                </c:pt>
                <c:pt idx="25410">
                  <c:v>199.38</c:v>
                </c:pt>
                <c:pt idx="25411">
                  <c:v>199.1</c:v>
                </c:pt>
                <c:pt idx="25412">
                  <c:v>213.41</c:v>
                </c:pt>
                <c:pt idx="25413">
                  <c:v>223.49</c:v>
                </c:pt>
                <c:pt idx="25414">
                  <c:v>161.03</c:v>
                </c:pt>
                <c:pt idx="25415">
                  <c:v>119.57</c:v>
                </c:pt>
                <c:pt idx="25416">
                  <c:v>110.39</c:v>
                </c:pt>
                <c:pt idx="25417">
                  <c:v>123.91</c:v>
                </c:pt>
                <c:pt idx="25418">
                  <c:v>143.81</c:v>
                </c:pt>
                <c:pt idx="25419">
                  <c:v>173.72</c:v>
                </c:pt>
                <c:pt idx="25420">
                  <c:v>172.08</c:v>
                </c:pt>
                <c:pt idx="25421">
                  <c:v>203.07</c:v>
                </c:pt>
                <c:pt idx="25422">
                  <c:v>157.38999999999999</c:v>
                </c:pt>
                <c:pt idx="25423">
                  <c:v>289.41000000000003</c:v>
                </c:pt>
                <c:pt idx="25424">
                  <c:v>409.59</c:v>
                </c:pt>
                <c:pt idx="25425">
                  <c:v>211.86</c:v>
                </c:pt>
                <c:pt idx="25426">
                  <c:v>267</c:v>
                </c:pt>
                <c:pt idx="25427">
                  <c:v>574.27</c:v>
                </c:pt>
                <c:pt idx="25428">
                  <c:v>426.38</c:v>
                </c:pt>
                <c:pt idx="25429">
                  <c:v>311.5</c:v>
                </c:pt>
                <c:pt idx="25430">
                  <c:v>273.31</c:v>
                </c:pt>
                <c:pt idx="25431">
                  <c:v>228.12</c:v>
                </c:pt>
                <c:pt idx="25432">
                  <c:v>449.68</c:v>
                </c:pt>
                <c:pt idx="25433">
                  <c:v>707.18</c:v>
                </c:pt>
                <c:pt idx="25434">
                  <c:v>123.18</c:v>
                </c:pt>
                <c:pt idx="25435">
                  <c:v>119.87</c:v>
                </c:pt>
                <c:pt idx="25436">
                  <c:v>115.89</c:v>
                </c:pt>
                <c:pt idx="25437">
                  <c:v>115.48</c:v>
                </c:pt>
                <c:pt idx="25438">
                  <c:v>123.58</c:v>
                </c:pt>
                <c:pt idx="25439">
                  <c:v>128</c:v>
                </c:pt>
                <c:pt idx="25440">
                  <c:v>120.18</c:v>
                </c:pt>
                <c:pt idx="25441">
                  <c:v>149.84</c:v>
                </c:pt>
                <c:pt idx="25442">
                  <c:v>164.93</c:v>
                </c:pt>
                <c:pt idx="25443">
                  <c:v>211.2</c:v>
                </c:pt>
                <c:pt idx="25444">
                  <c:v>165.86</c:v>
                </c:pt>
                <c:pt idx="25445">
                  <c:v>198</c:v>
                </c:pt>
                <c:pt idx="25446">
                  <c:v>219.92</c:v>
                </c:pt>
                <c:pt idx="25447">
                  <c:v>221.49</c:v>
                </c:pt>
                <c:pt idx="25448">
                  <c:v>300.64999999999998</c:v>
                </c:pt>
                <c:pt idx="25449">
                  <c:v>243.2</c:v>
                </c:pt>
                <c:pt idx="25450">
                  <c:v>260.33999999999997</c:v>
                </c:pt>
                <c:pt idx="25451">
                  <c:v>236.84</c:v>
                </c:pt>
                <c:pt idx="25452">
                  <c:v>260.27</c:v>
                </c:pt>
                <c:pt idx="25453">
                  <c:v>244.7</c:v>
                </c:pt>
                <c:pt idx="25454">
                  <c:v>268.49</c:v>
                </c:pt>
                <c:pt idx="25455">
                  <c:v>283.95</c:v>
                </c:pt>
                <c:pt idx="25456">
                  <c:v>239.62</c:v>
                </c:pt>
                <c:pt idx="25457">
                  <c:v>231.91</c:v>
                </c:pt>
                <c:pt idx="25458">
                  <c:v>262.11</c:v>
                </c:pt>
                <c:pt idx="25459">
                  <c:v>207.44</c:v>
                </c:pt>
                <c:pt idx="25460">
                  <c:v>210.07</c:v>
                </c:pt>
                <c:pt idx="25461">
                  <c:v>200.51</c:v>
                </c:pt>
                <c:pt idx="25462">
                  <c:v>143.57</c:v>
                </c:pt>
                <c:pt idx="25463">
                  <c:v>214.85</c:v>
                </c:pt>
                <c:pt idx="25464">
                  <c:v>182.17</c:v>
                </c:pt>
                <c:pt idx="25465">
                  <c:v>203.94</c:v>
                </c:pt>
                <c:pt idx="25466">
                  <c:v>198.09</c:v>
                </c:pt>
                <c:pt idx="25467">
                  <c:v>143.71</c:v>
                </c:pt>
                <c:pt idx="25468">
                  <c:v>187.49</c:v>
                </c:pt>
                <c:pt idx="25469">
                  <c:v>196.27</c:v>
                </c:pt>
                <c:pt idx="25470">
                  <c:v>176.4</c:v>
                </c:pt>
                <c:pt idx="25471">
                  <c:v>320.82</c:v>
                </c:pt>
                <c:pt idx="25472">
                  <c:v>304.70999999999998</c:v>
                </c:pt>
                <c:pt idx="25473">
                  <c:v>359.17</c:v>
                </c:pt>
                <c:pt idx="25474">
                  <c:v>427.15</c:v>
                </c:pt>
                <c:pt idx="25475">
                  <c:v>422.67</c:v>
                </c:pt>
                <c:pt idx="25476">
                  <c:v>509.86</c:v>
                </c:pt>
                <c:pt idx="25477">
                  <c:v>101.85</c:v>
                </c:pt>
                <c:pt idx="25478">
                  <c:v>86.73</c:v>
                </c:pt>
                <c:pt idx="25479">
                  <c:v>71.42</c:v>
                </c:pt>
                <c:pt idx="25480">
                  <c:v>46.57</c:v>
                </c:pt>
                <c:pt idx="25481">
                  <c:v>73.45</c:v>
                </c:pt>
                <c:pt idx="25482">
                  <c:v>53.92</c:v>
                </c:pt>
                <c:pt idx="25483">
                  <c:v>82.7</c:v>
                </c:pt>
                <c:pt idx="25484">
                  <c:v>68.92</c:v>
                </c:pt>
                <c:pt idx="25485">
                  <c:v>73.400000000000006</c:v>
                </c:pt>
                <c:pt idx="25486">
                  <c:v>177.41</c:v>
                </c:pt>
                <c:pt idx="25487">
                  <c:v>186.28</c:v>
                </c:pt>
                <c:pt idx="25488">
                  <c:v>220.42</c:v>
                </c:pt>
                <c:pt idx="25489">
                  <c:v>329.61</c:v>
                </c:pt>
                <c:pt idx="25490">
                  <c:v>416.24</c:v>
                </c:pt>
                <c:pt idx="25491">
                  <c:v>428.76</c:v>
                </c:pt>
                <c:pt idx="25492">
                  <c:v>252.2</c:v>
                </c:pt>
                <c:pt idx="25493">
                  <c:v>471.88</c:v>
                </c:pt>
                <c:pt idx="25494">
                  <c:v>603.45000000000005</c:v>
                </c:pt>
                <c:pt idx="25495">
                  <c:v>366.75</c:v>
                </c:pt>
                <c:pt idx="25496">
                  <c:v>474.97</c:v>
                </c:pt>
                <c:pt idx="25497">
                  <c:v>855.01</c:v>
                </c:pt>
                <c:pt idx="25498">
                  <c:v>486.33</c:v>
                </c:pt>
                <c:pt idx="25499">
                  <c:v>473.71</c:v>
                </c:pt>
                <c:pt idx="25500">
                  <c:v>389.48</c:v>
                </c:pt>
                <c:pt idx="25501">
                  <c:v>457.37</c:v>
                </c:pt>
                <c:pt idx="25502">
                  <c:v>654.77</c:v>
                </c:pt>
                <c:pt idx="25503">
                  <c:v>629.11</c:v>
                </c:pt>
                <c:pt idx="25504">
                  <c:v>768.75</c:v>
                </c:pt>
                <c:pt idx="25505">
                  <c:v>822.26</c:v>
                </c:pt>
                <c:pt idx="25506">
                  <c:v>446.21</c:v>
                </c:pt>
                <c:pt idx="25507">
                  <c:v>408.73</c:v>
                </c:pt>
                <c:pt idx="25508">
                  <c:v>521.09</c:v>
                </c:pt>
                <c:pt idx="25509">
                  <c:v>404.72</c:v>
                </c:pt>
                <c:pt idx="25510">
                  <c:v>403.16</c:v>
                </c:pt>
                <c:pt idx="25511">
                  <c:v>477.19</c:v>
                </c:pt>
                <c:pt idx="25512">
                  <c:v>563.47</c:v>
                </c:pt>
                <c:pt idx="25513">
                  <c:v>503.82</c:v>
                </c:pt>
                <c:pt idx="25514">
                  <c:v>607.79999999999995</c:v>
                </c:pt>
                <c:pt idx="25515">
                  <c:v>621.61</c:v>
                </c:pt>
                <c:pt idx="25516">
                  <c:v>572.59</c:v>
                </c:pt>
                <c:pt idx="25517">
                  <c:v>883.78</c:v>
                </c:pt>
                <c:pt idx="25518">
                  <c:v>664.03</c:v>
                </c:pt>
                <c:pt idx="25519">
                  <c:v>767.51</c:v>
                </c:pt>
                <c:pt idx="25520">
                  <c:v>755.81</c:v>
                </c:pt>
                <c:pt idx="25521">
                  <c:v>745.19</c:v>
                </c:pt>
                <c:pt idx="25522">
                  <c:v>803.09</c:v>
                </c:pt>
                <c:pt idx="25523">
                  <c:v>772.2</c:v>
                </c:pt>
                <c:pt idx="25524">
                  <c:v>739.84</c:v>
                </c:pt>
                <c:pt idx="25525">
                  <c:v>717.75</c:v>
                </c:pt>
                <c:pt idx="25526">
                  <c:v>606.26</c:v>
                </c:pt>
                <c:pt idx="25527">
                  <c:v>790.34</c:v>
                </c:pt>
                <c:pt idx="25528">
                  <c:v>609.02</c:v>
                </c:pt>
                <c:pt idx="25529">
                  <c:v>621.59</c:v>
                </c:pt>
                <c:pt idx="25530">
                  <c:v>1095.75</c:v>
                </c:pt>
                <c:pt idx="25531">
                  <c:v>659.82</c:v>
                </c:pt>
                <c:pt idx="25532">
                  <c:v>712.7</c:v>
                </c:pt>
                <c:pt idx="25533">
                  <c:v>1074.03</c:v>
                </c:pt>
                <c:pt idx="25534">
                  <c:v>1720.95</c:v>
                </c:pt>
                <c:pt idx="25535">
                  <c:v>749.6</c:v>
                </c:pt>
                <c:pt idx="25536">
                  <c:v>643.29</c:v>
                </c:pt>
                <c:pt idx="25537">
                  <c:v>571.72</c:v>
                </c:pt>
                <c:pt idx="25538">
                  <c:v>693.98</c:v>
                </c:pt>
                <c:pt idx="25539">
                  <c:v>550.97</c:v>
                </c:pt>
                <c:pt idx="25540">
                  <c:v>305.08</c:v>
                </c:pt>
                <c:pt idx="25541">
                  <c:v>373.82</c:v>
                </c:pt>
                <c:pt idx="25542">
                  <c:v>659.24</c:v>
                </c:pt>
                <c:pt idx="25543">
                  <c:v>750.23</c:v>
                </c:pt>
                <c:pt idx="25544">
                  <c:v>969.52</c:v>
                </c:pt>
                <c:pt idx="25545">
                  <c:v>446.61</c:v>
                </c:pt>
                <c:pt idx="25546">
                  <c:v>328.33</c:v>
                </c:pt>
                <c:pt idx="25547">
                  <c:v>447.3</c:v>
                </c:pt>
                <c:pt idx="25548">
                  <c:v>470.46</c:v>
                </c:pt>
                <c:pt idx="25549">
                  <c:v>491.87</c:v>
                </c:pt>
                <c:pt idx="25550">
                  <c:v>396.99</c:v>
                </c:pt>
                <c:pt idx="25551">
                  <c:v>469.22</c:v>
                </c:pt>
                <c:pt idx="25552">
                  <c:v>603.75</c:v>
                </c:pt>
                <c:pt idx="25553">
                  <c:v>664.98</c:v>
                </c:pt>
                <c:pt idx="25554">
                  <c:v>414.59</c:v>
                </c:pt>
                <c:pt idx="25555">
                  <c:v>313.47000000000003</c:v>
                </c:pt>
                <c:pt idx="25556">
                  <c:v>413.91</c:v>
                </c:pt>
                <c:pt idx="25557">
                  <c:v>530.1</c:v>
                </c:pt>
                <c:pt idx="25558">
                  <c:v>382.23</c:v>
                </c:pt>
                <c:pt idx="25559">
                  <c:v>1220.0999999999999</c:v>
                </c:pt>
                <c:pt idx="25560">
                  <c:v>1017.18</c:v>
                </c:pt>
                <c:pt idx="25561">
                  <c:v>794.83</c:v>
                </c:pt>
                <c:pt idx="25562">
                  <c:v>577.17999999999995</c:v>
                </c:pt>
                <c:pt idx="25563">
                  <c:v>745.6</c:v>
                </c:pt>
                <c:pt idx="25564">
                  <c:v>835.66</c:v>
                </c:pt>
                <c:pt idx="25565">
                  <c:v>718.81</c:v>
                </c:pt>
                <c:pt idx="25566">
                  <c:v>1265.3499999999999</c:v>
                </c:pt>
                <c:pt idx="25567">
                  <c:v>886.6</c:v>
                </c:pt>
                <c:pt idx="25568">
                  <c:v>881.97</c:v>
                </c:pt>
                <c:pt idx="25569">
                  <c:v>997.36</c:v>
                </c:pt>
                <c:pt idx="25570">
                  <c:v>1576.29</c:v>
                </c:pt>
                <c:pt idx="25571">
                  <c:v>1012.23</c:v>
                </c:pt>
                <c:pt idx="25572">
                  <c:v>633.16999999999996</c:v>
                </c:pt>
                <c:pt idx="25573">
                  <c:v>863.46</c:v>
                </c:pt>
                <c:pt idx="25574">
                  <c:v>1115.95</c:v>
                </c:pt>
                <c:pt idx="25575">
                  <c:v>789.67</c:v>
                </c:pt>
                <c:pt idx="25576">
                  <c:v>582.22</c:v>
                </c:pt>
                <c:pt idx="25577">
                  <c:v>641.91999999999996</c:v>
                </c:pt>
                <c:pt idx="25578">
                  <c:v>885.21</c:v>
                </c:pt>
                <c:pt idx="25579">
                  <c:v>719.96</c:v>
                </c:pt>
                <c:pt idx="25580">
                  <c:v>891.14</c:v>
                </c:pt>
                <c:pt idx="25581">
                  <c:v>1122.17</c:v>
                </c:pt>
                <c:pt idx="25582">
                  <c:v>1354.56</c:v>
                </c:pt>
                <c:pt idx="25583">
                  <c:v>1239.1199999999999</c:v>
                </c:pt>
                <c:pt idx="25584">
                  <c:v>1339.61</c:v>
                </c:pt>
                <c:pt idx="25585">
                  <c:v>2269.4899999999998</c:v>
                </c:pt>
                <c:pt idx="25586">
                  <c:v>2751.94</c:v>
                </c:pt>
                <c:pt idx="25587">
                  <c:v>2811.41</c:v>
                </c:pt>
                <c:pt idx="25588">
                  <c:v>2359.21</c:v>
                </c:pt>
                <c:pt idx="25589">
                  <c:v>2264</c:v>
                </c:pt>
                <c:pt idx="25590">
                  <c:v>1082.81</c:v>
                </c:pt>
                <c:pt idx="25591">
                  <c:v>1077.93</c:v>
                </c:pt>
                <c:pt idx="25592">
                  <c:v>1204.1099999999999</c:v>
                </c:pt>
                <c:pt idx="25593">
                  <c:v>984.85</c:v>
                </c:pt>
                <c:pt idx="25594">
                  <c:v>770.78</c:v>
                </c:pt>
                <c:pt idx="25595">
                  <c:v>604.54999999999995</c:v>
                </c:pt>
                <c:pt idx="25596">
                  <c:v>572.34</c:v>
                </c:pt>
                <c:pt idx="25597">
                  <c:v>732.61</c:v>
                </c:pt>
                <c:pt idx="25598">
                  <c:v>681.78</c:v>
                </c:pt>
                <c:pt idx="25599">
                  <c:v>698.68</c:v>
                </c:pt>
                <c:pt idx="25600">
                  <c:v>777.96</c:v>
                </c:pt>
                <c:pt idx="25601">
                  <c:v>932.26</c:v>
                </c:pt>
                <c:pt idx="25602">
                  <c:v>830.27</c:v>
                </c:pt>
                <c:pt idx="25603">
                  <c:v>1197.1099999999999</c:v>
                </c:pt>
                <c:pt idx="25604">
                  <c:v>931.05</c:v>
                </c:pt>
                <c:pt idx="25605">
                  <c:v>892.94</c:v>
                </c:pt>
                <c:pt idx="25606">
                  <c:v>735.49</c:v>
                </c:pt>
                <c:pt idx="25607">
                  <c:v>996.02</c:v>
                </c:pt>
                <c:pt idx="25608">
                  <c:v>668.15</c:v>
                </c:pt>
                <c:pt idx="25609">
                  <c:v>839.35</c:v>
                </c:pt>
                <c:pt idx="25610">
                  <c:v>1146.78</c:v>
                </c:pt>
                <c:pt idx="25611">
                  <c:v>1587.64</c:v>
                </c:pt>
                <c:pt idx="25612">
                  <c:v>1518.01</c:v>
                </c:pt>
                <c:pt idx="25613">
                  <c:v>1078.25</c:v>
                </c:pt>
                <c:pt idx="25614">
                  <c:v>1487.73</c:v>
                </c:pt>
                <c:pt idx="25615">
                  <c:v>1075.5899999999999</c:v>
                </c:pt>
                <c:pt idx="25616">
                  <c:v>852.18</c:v>
                </c:pt>
                <c:pt idx="25617">
                  <c:v>494.56</c:v>
                </c:pt>
                <c:pt idx="25618">
                  <c:v>820.39</c:v>
                </c:pt>
                <c:pt idx="25619">
                  <c:v>777.59</c:v>
                </c:pt>
                <c:pt idx="25620">
                  <c:v>918.87</c:v>
                </c:pt>
                <c:pt idx="25621">
                  <c:v>812.95</c:v>
                </c:pt>
                <c:pt idx="25622">
                  <c:v>1131.18</c:v>
                </c:pt>
                <c:pt idx="25623">
                  <c:v>750.95</c:v>
                </c:pt>
                <c:pt idx="25624">
                  <c:v>852.19</c:v>
                </c:pt>
                <c:pt idx="25625">
                  <c:v>985.71</c:v>
                </c:pt>
                <c:pt idx="25626">
                  <c:v>838.53</c:v>
                </c:pt>
                <c:pt idx="25627">
                  <c:v>659.57</c:v>
                </c:pt>
                <c:pt idx="25628">
                  <c:v>454.28</c:v>
                </c:pt>
                <c:pt idx="25629">
                  <c:v>601.05999999999995</c:v>
                </c:pt>
                <c:pt idx="25630">
                  <c:v>499.48</c:v>
                </c:pt>
                <c:pt idx="25631">
                  <c:v>725.64</c:v>
                </c:pt>
                <c:pt idx="25632">
                  <c:v>698.5</c:v>
                </c:pt>
                <c:pt idx="25633">
                  <c:v>524.4</c:v>
                </c:pt>
                <c:pt idx="25634">
                  <c:v>1341.89</c:v>
                </c:pt>
                <c:pt idx="25635">
                  <c:v>661.82</c:v>
                </c:pt>
                <c:pt idx="25636">
                  <c:v>451.25</c:v>
                </c:pt>
                <c:pt idx="25637">
                  <c:v>712.44</c:v>
                </c:pt>
                <c:pt idx="25638">
                  <c:v>607.91</c:v>
                </c:pt>
                <c:pt idx="25639">
                  <c:v>1007.4</c:v>
                </c:pt>
                <c:pt idx="25640">
                  <c:v>886.84</c:v>
                </c:pt>
                <c:pt idx="25641">
                  <c:v>614.19000000000005</c:v>
                </c:pt>
                <c:pt idx="25642">
                  <c:v>766.03</c:v>
                </c:pt>
                <c:pt idx="25643">
                  <c:v>477.77</c:v>
                </c:pt>
                <c:pt idx="25644">
                  <c:v>615.39</c:v>
                </c:pt>
                <c:pt idx="25645">
                  <c:v>399.11</c:v>
                </c:pt>
                <c:pt idx="25646">
                  <c:v>514.97</c:v>
                </c:pt>
                <c:pt idx="25647">
                  <c:v>526.4</c:v>
                </c:pt>
                <c:pt idx="25648">
                  <c:v>507.16</c:v>
                </c:pt>
                <c:pt idx="25649">
                  <c:v>551.04999999999995</c:v>
                </c:pt>
                <c:pt idx="25650">
                  <c:v>530.84</c:v>
                </c:pt>
                <c:pt idx="25651">
                  <c:v>625.02</c:v>
                </c:pt>
                <c:pt idx="25652">
                  <c:v>699</c:v>
                </c:pt>
                <c:pt idx="25653">
                  <c:v>610.95000000000005</c:v>
                </c:pt>
                <c:pt idx="25654">
                  <c:v>755.75</c:v>
                </c:pt>
                <c:pt idx="25655">
                  <c:v>606.79999999999995</c:v>
                </c:pt>
                <c:pt idx="25656">
                  <c:v>464.09</c:v>
                </c:pt>
                <c:pt idx="25657">
                  <c:v>415.23</c:v>
                </c:pt>
                <c:pt idx="25658">
                  <c:v>441.21</c:v>
                </c:pt>
                <c:pt idx="25659">
                  <c:v>504.15</c:v>
                </c:pt>
                <c:pt idx="25660">
                  <c:v>398.39</c:v>
                </c:pt>
                <c:pt idx="25661">
                  <c:v>489.19</c:v>
                </c:pt>
                <c:pt idx="25662">
                  <c:v>442.95</c:v>
                </c:pt>
                <c:pt idx="25663">
                  <c:v>423</c:v>
                </c:pt>
                <c:pt idx="25664">
                  <c:v>538.14</c:v>
                </c:pt>
                <c:pt idx="25665">
                  <c:v>716.66</c:v>
                </c:pt>
                <c:pt idx="25666">
                  <c:v>549.08000000000004</c:v>
                </c:pt>
                <c:pt idx="25667">
                  <c:v>404.4</c:v>
                </c:pt>
                <c:pt idx="25668">
                  <c:v>492.62</c:v>
                </c:pt>
                <c:pt idx="25669">
                  <c:v>523.28</c:v>
                </c:pt>
                <c:pt idx="25670">
                  <c:v>549.78</c:v>
                </c:pt>
                <c:pt idx="25671">
                  <c:v>718.75</c:v>
                </c:pt>
                <c:pt idx="25672">
                  <c:v>562.78</c:v>
                </c:pt>
                <c:pt idx="25673">
                  <c:v>517.47</c:v>
                </c:pt>
                <c:pt idx="25674">
                  <c:v>516.9</c:v>
                </c:pt>
                <c:pt idx="25675">
                  <c:v>407.54</c:v>
                </c:pt>
                <c:pt idx="25676">
                  <c:v>549.85</c:v>
                </c:pt>
                <c:pt idx="25677">
                  <c:v>632.16</c:v>
                </c:pt>
                <c:pt idx="25678">
                  <c:v>539.5</c:v>
                </c:pt>
                <c:pt idx="25679">
                  <c:v>609.16999999999996</c:v>
                </c:pt>
                <c:pt idx="25680">
                  <c:v>557.97</c:v>
                </c:pt>
                <c:pt idx="25681">
                  <c:v>479.08</c:v>
                </c:pt>
                <c:pt idx="25682">
                  <c:v>536.85</c:v>
                </c:pt>
                <c:pt idx="25683">
                  <c:v>478.23</c:v>
                </c:pt>
                <c:pt idx="25684">
                  <c:v>459.62</c:v>
                </c:pt>
                <c:pt idx="25685">
                  <c:v>617.07000000000005</c:v>
                </c:pt>
                <c:pt idx="25686">
                  <c:v>513.86</c:v>
                </c:pt>
                <c:pt idx="25687">
                  <c:v>671.25</c:v>
                </c:pt>
                <c:pt idx="25688">
                  <c:v>471.48</c:v>
                </c:pt>
                <c:pt idx="25689">
                  <c:v>373.94</c:v>
                </c:pt>
                <c:pt idx="25690">
                  <c:v>623.94000000000005</c:v>
                </c:pt>
                <c:pt idx="25691">
                  <c:v>789.48</c:v>
                </c:pt>
                <c:pt idx="25692">
                  <c:v>755.7</c:v>
                </c:pt>
                <c:pt idx="25693">
                  <c:v>568.07000000000005</c:v>
                </c:pt>
                <c:pt idx="25694">
                  <c:v>485.06</c:v>
                </c:pt>
                <c:pt idx="25695">
                  <c:v>534.11</c:v>
                </c:pt>
                <c:pt idx="25696">
                  <c:v>497.78</c:v>
                </c:pt>
                <c:pt idx="25697">
                  <c:v>329.55</c:v>
                </c:pt>
                <c:pt idx="25698">
                  <c:v>593.79999999999995</c:v>
                </c:pt>
                <c:pt idx="25699">
                  <c:v>864.34</c:v>
                </c:pt>
                <c:pt idx="25700">
                  <c:v>809.6</c:v>
                </c:pt>
                <c:pt idx="25701">
                  <c:v>818.45</c:v>
                </c:pt>
                <c:pt idx="25702">
                  <c:v>701.13</c:v>
                </c:pt>
                <c:pt idx="25703">
                  <c:v>900.81</c:v>
                </c:pt>
                <c:pt idx="25704">
                  <c:v>826.45</c:v>
                </c:pt>
                <c:pt idx="25705">
                  <c:v>1123.19</c:v>
                </c:pt>
                <c:pt idx="25706">
                  <c:v>975.84</c:v>
                </c:pt>
                <c:pt idx="25707">
                  <c:v>1033.93</c:v>
                </c:pt>
                <c:pt idx="25708">
                  <c:v>945.56</c:v>
                </c:pt>
                <c:pt idx="25709">
                  <c:v>1091.57</c:v>
                </c:pt>
                <c:pt idx="25710">
                  <c:v>893.29</c:v>
                </c:pt>
                <c:pt idx="25711">
                  <c:v>801.32</c:v>
                </c:pt>
                <c:pt idx="25712">
                  <c:v>731.28</c:v>
                </c:pt>
                <c:pt idx="25713">
                  <c:v>729.87</c:v>
                </c:pt>
                <c:pt idx="25714">
                  <c:v>565.85</c:v>
                </c:pt>
                <c:pt idx="25715">
                  <c:v>540.17999999999995</c:v>
                </c:pt>
                <c:pt idx="25716">
                  <c:v>399.14</c:v>
                </c:pt>
                <c:pt idx="25717">
                  <c:v>389.71</c:v>
                </c:pt>
                <c:pt idx="25718">
                  <c:v>545.53</c:v>
                </c:pt>
                <c:pt idx="25719">
                  <c:v>364.2</c:v>
                </c:pt>
                <c:pt idx="25720">
                  <c:v>311.19</c:v>
                </c:pt>
                <c:pt idx="25721">
                  <c:v>395.43</c:v>
                </c:pt>
                <c:pt idx="25722">
                  <c:v>477.47</c:v>
                </c:pt>
                <c:pt idx="25723">
                  <c:v>398.32</c:v>
                </c:pt>
                <c:pt idx="25724">
                  <c:v>591.79</c:v>
                </c:pt>
                <c:pt idx="25725">
                  <c:v>647.59</c:v>
                </c:pt>
                <c:pt idx="25726">
                  <c:v>581.07000000000005</c:v>
                </c:pt>
                <c:pt idx="25727">
                  <c:v>538.72</c:v>
                </c:pt>
                <c:pt idx="25728">
                  <c:v>597.9</c:v>
                </c:pt>
                <c:pt idx="25729">
                  <c:v>616.28</c:v>
                </c:pt>
                <c:pt idx="25730">
                  <c:v>846.03</c:v>
                </c:pt>
                <c:pt idx="25731">
                  <c:v>506.9</c:v>
                </c:pt>
                <c:pt idx="25732">
                  <c:v>534.45000000000005</c:v>
                </c:pt>
                <c:pt idx="25733">
                  <c:v>388.86</c:v>
                </c:pt>
                <c:pt idx="25734">
                  <c:v>1109.3699999999999</c:v>
                </c:pt>
                <c:pt idx="25735">
                  <c:v>768.29</c:v>
                </c:pt>
                <c:pt idx="25736">
                  <c:v>553.96</c:v>
                </c:pt>
                <c:pt idx="25737">
                  <c:v>598.76</c:v>
                </c:pt>
                <c:pt idx="25738">
                  <c:v>1473.89</c:v>
                </c:pt>
                <c:pt idx="25739">
                  <c:v>1443.81</c:v>
                </c:pt>
                <c:pt idx="25740">
                  <c:v>1094.17</c:v>
                </c:pt>
                <c:pt idx="25741">
                  <c:v>1258.1099999999999</c:v>
                </c:pt>
                <c:pt idx="25742">
                  <c:v>1183.43</c:v>
                </c:pt>
                <c:pt idx="25743">
                  <c:v>864.45</c:v>
                </c:pt>
                <c:pt idx="25744">
                  <c:v>588.95000000000005</c:v>
                </c:pt>
                <c:pt idx="25745">
                  <c:v>1320.59</c:v>
                </c:pt>
                <c:pt idx="25746">
                  <c:v>1977.75</c:v>
                </c:pt>
                <c:pt idx="25747">
                  <c:v>1479.21</c:v>
                </c:pt>
                <c:pt idx="25748">
                  <c:v>1376.45</c:v>
                </c:pt>
                <c:pt idx="25749">
                  <c:v>2383.52</c:v>
                </c:pt>
                <c:pt idx="25750">
                  <c:v>2813.48</c:v>
                </c:pt>
                <c:pt idx="25751">
                  <c:v>1585.37</c:v>
                </c:pt>
                <c:pt idx="25752">
                  <c:v>2083.65</c:v>
                </c:pt>
                <c:pt idx="25753">
                  <c:v>2499.8200000000002</c:v>
                </c:pt>
                <c:pt idx="25754">
                  <c:v>1196.93</c:v>
                </c:pt>
                <c:pt idx="25755">
                  <c:v>1625.64</c:v>
                </c:pt>
                <c:pt idx="25756">
                  <c:v>1781.53</c:v>
                </c:pt>
                <c:pt idx="25757">
                  <c:v>1153.24</c:v>
                </c:pt>
                <c:pt idx="25758">
                  <c:v>2061.83</c:v>
                </c:pt>
                <c:pt idx="25759">
                  <c:v>1696.71</c:v>
                </c:pt>
                <c:pt idx="25760">
                  <c:v>1088.77</c:v>
                </c:pt>
                <c:pt idx="25761">
                  <c:v>1050.1300000000001</c:v>
                </c:pt>
                <c:pt idx="25762">
                  <c:v>963.19</c:v>
                </c:pt>
                <c:pt idx="25763">
                  <c:v>1255.92</c:v>
                </c:pt>
                <c:pt idx="25764">
                  <c:v>1120.1199999999999</c:v>
                </c:pt>
                <c:pt idx="25765">
                  <c:v>1529.9</c:v>
                </c:pt>
                <c:pt idx="25766">
                  <c:v>2346.3000000000002</c:v>
                </c:pt>
                <c:pt idx="25767">
                  <c:v>2078.2399999999998</c:v>
                </c:pt>
                <c:pt idx="25768">
                  <c:v>1401.21</c:v>
                </c:pt>
                <c:pt idx="25769">
                  <c:v>803.28</c:v>
                </c:pt>
                <c:pt idx="25770">
                  <c:v>1106.1300000000001</c:v>
                </c:pt>
                <c:pt idx="25771">
                  <c:v>2234.36</c:v>
                </c:pt>
                <c:pt idx="25772">
                  <c:v>1750.15</c:v>
                </c:pt>
                <c:pt idx="25773">
                  <c:v>956.59</c:v>
                </c:pt>
                <c:pt idx="25774">
                  <c:v>1157.52</c:v>
                </c:pt>
                <c:pt idx="25775">
                  <c:v>638.51</c:v>
                </c:pt>
                <c:pt idx="25776">
                  <c:v>1213.95</c:v>
                </c:pt>
                <c:pt idx="25777">
                  <c:v>671.35</c:v>
                </c:pt>
                <c:pt idx="25778">
                  <c:v>670.25</c:v>
                </c:pt>
                <c:pt idx="25779">
                  <c:v>521.21</c:v>
                </c:pt>
                <c:pt idx="25780">
                  <c:v>815.6</c:v>
                </c:pt>
                <c:pt idx="25781">
                  <c:v>609.79999999999995</c:v>
                </c:pt>
                <c:pt idx="25782">
                  <c:v>821.12</c:v>
                </c:pt>
                <c:pt idx="25783">
                  <c:v>898.46</c:v>
                </c:pt>
                <c:pt idx="25784">
                  <c:v>889.08</c:v>
                </c:pt>
                <c:pt idx="25785">
                  <c:v>949.14</c:v>
                </c:pt>
                <c:pt idx="25786">
                  <c:v>1189.72</c:v>
                </c:pt>
                <c:pt idx="25787">
                  <c:v>916.6</c:v>
                </c:pt>
                <c:pt idx="25788">
                  <c:v>1237.93</c:v>
                </c:pt>
                <c:pt idx="25789">
                  <c:v>1204.6300000000001</c:v>
                </c:pt>
                <c:pt idx="25790">
                  <c:v>1264.77</c:v>
                </c:pt>
                <c:pt idx="25791">
                  <c:v>1051.48</c:v>
                </c:pt>
                <c:pt idx="25792">
                  <c:v>677.02</c:v>
                </c:pt>
                <c:pt idx="25793">
                  <c:v>490.33</c:v>
                </c:pt>
                <c:pt idx="25794">
                  <c:v>531.29</c:v>
                </c:pt>
                <c:pt idx="25795">
                  <c:v>556.51</c:v>
                </c:pt>
                <c:pt idx="25796">
                  <c:v>786.96</c:v>
                </c:pt>
                <c:pt idx="25797">
                  <c:v>729.01</c:v>
                </c:pt>
                <c:pt idx="25798">
                  <c:v>650.59</c:v>
                </c:pt>
                <c:pt idx="25799">
                  <c:v>622.85</c:v>
                </c:pt>
                <c:pt idx="25800">
                  <c:v>499.07</c:v>
                </c:pt>
                <c:pt idx="25801">
                  <c:v>385.47</c:v>
                </c:pt>
                <c:pt idx="25802">
                  <c:v>416.63</c:v>
                </c:pt>
                <c:pt idx="25803">
                  <c:v>524.91999999999996</c:v>
                </c:pt>
                <c:pt idx="25804">
                  <c:v>506.39</c:v>
                </c:pt>
                <c:pt idx="25805">
                  <c:v>495.58</c:v>
                </c:pt>
                <c:pt idx="25806">
                  <c:v>464.1</c:v>
                </c:pt>
                <c:pt idx="25807">
                  <c:v>472.63</c:v>
                </c:pt>
                <c:pt idx="25808">
                  <c:v>442.96</c:v>
                </c:pt>
                <c:pt idx="25809">
                  <c:v>507.73</c:v>
                </c:pt>
                <c:pt idx="25810">
                  <c:v>509.72</c:v>
                </c:pt>
                <c:pt idx="25811">
                  <c:v>470.67</c:v>
                </c:pt>
                <c:pt idx="25812">
                  <c:v>405.87</c:v>
                </c:pt>
                <c:pt idx="25813">
                  <c:v>292.38</c:v>
                </c:pt>
                <c:pt idx="25814">
                  <c:v>309.73</c:v>
                </c:pt>
                <c:pt idx="25815">
                  <c:v>358.99</c:v>
                </c:pt>
                <c:pt idx="25816">
                  <c:v>353.06</c:v>
                </c:pt>
                <c:pt idx="25817">
                  <c:v>326.77</c:v>
                </c:pt>
                <c:pt idx="25818">
                  <c:v>348.18</c:v>
                </c:pt>
                <c:pt idx="25819">
                  <c:v>268.20999999999998</c:v>
                </c:pt>
                <c:pt idx="25820">
                  <c:v>346.93</c:v>
                </c:pt>
                <c:pt idx="25821">
                  <c:v>287.24</c:v>
                </c:pt>
                <c:pt idx="25822">
                  <c:v>304.67</c:v>
                </c:pt>
                <c:pt idx="25823">
                  <c:v>336.34</c:v>
                </c:pt>
                <c:pt idx="25824">
                  <c:v>345.21</c:v>
                </c:pt>
                <c:pt idx="25825">
                  <c:v>87.81</c:v>
                </c:pt>
                <c:pt idx="25826">
                  <c:v>123.86</c:v>
                </c:pt>
                <c:pt idx="25827">
                  <c:v>182.65</c:v>
                </c:pt>
                <c:pt idx="25828">
                  <c:v>158.38</c:v>
                </c:pt>
                <c:pt idx="25829">
                  <c:v>132.19</c:v>
                </c:pt>
                <c:pt idx="25830">
                  <c:v>152.88999999999999</c:v>
                </c:pt>
                <c:pt idx="25831">
                  <c:v>132.05000000000001</c:v>
                </c:pt>
                <c:pt idx="25832">
                  <c:v>120.19</c:v>
                </c:pt>
                <c:pt idx="25833">
                  <c:v>149.59</c:v>
                </c:pt>
                <c:pt idx="25834">
                  <c:v>168.11</c:v>
                </c:pt>
                <c:pt idx="25835">
                  <c:v>152.22999999999999</c:v>
                </c:pt>
                <c:pt idx="25836">
                  <c:v>154.88</c:v>
                </c:pt>
                <c:pt idx="25837">
                  <c:v>187.33</c:v>
                </c:pt>
                <c:pt idx="25838">
                  <c:v>130.07</c:v>
                </c:pt>
                <c:pt idx="25839">
                  <c:v>147.75</c:v>
                </c:pt>
                <c:pt idx="25840">
                  <c:v>190.14</c:v>
                </c:pt>
                <c:pt idx="25841">
                  <c:v>206.54</c:v>
                </c:pt>
                <c:pt idx="25842">
                  <c:v>125.05</c:v>
                </c:pt>
                <c:pt idx="25843">
                  <c:v>235.57</c:v>
                </c:pt>
                <c:pt idx="25844">
                  <c:v>147.41999999999999</c:v>
                </c:pt>
                <c:pt idx="25845">
                  <c:v>180.33</c:v>
                </c:pt>
                <c:pt idx="25846">
                  <c:v>121.53</c:v>
                </c:pt>
                <c:pt idx="25847">
                  <c:v>295.45</c:v>
                </c:pt>
                <c:pt idx="25848">
                  <c:v>550.03</c:v>
                </c:pt>
                <c:pt idx="25849">
                  <c:v>637.57000000000005</c:v>
                </c:pt>
                <c:pt idx="25850">
                  <c:v>360.17</c:v>
                </c:pt>
                <c:pt idx="25851">
                  <c:v>182.97</c:v>
                </c:pt>
                <c:pt idx="25852">
                  <c:v>123.19</c:v>
                </c:pt>
                <c:pt idx="25853">
                  <c:v>88.71</c:v>
                </c:pt>
                <c:pt idx="25854">
                  <c:v>188.32</c:v>
                </c:pt>
                <c:pt idx="25855">
                  <c:v>215.86</c:v>
                </c:pt>
                <c:pt idx="25856">
                  <c:v>254.06</c:v>
                </c:pt>
                <c:pt idx="25857">
                  <c:v>253.77</c:v>
                </c:pt>
                <c:pt idx="25858">
                  <c:v>200.06</c:v>
                </c:pt>
                <c:pt idx="25859">
                  <c:v>691.35</c:v>
                </c:pt>
                <c:pt idx="25860">
                  <c:v>578.04</c:v>
                </c:pt>
                <c:pt idx="25861">
                  <c:v>431.85</c:v>
                </c:pt>
                <c:pt idx="25862">
                  <c:v>435.53</c:v>
                </c:pt>
                <c:pt idx="25863">
                  <c:v>288.22000000000003</c:v>
                </c:pt>
                <c:pt idx="25864">
                  <c:v>198.55</c:v>
                </c:pt>
                <c:pt idx="25865">
                  <c:v>214.46</c:v>
                </c:pt>
                <c:pt idx="25866">
                  <c:v>233.1</c:v>
                </c:pt>
                <c:pt idx="25867">
                  <c:v>211.21</c:v>
                </c:pt>
                <c:pt idx="25868">
                  <c:v>185.09</c:v>
                </c:pt>
                <c:pt idx="25869">
                  <c:v>217.69</c:v>
                </c:pt>
                <c:pt idx="25870">
                  <c:v>215.29</c:v>
                </c:pt>
                <c:pt idx="25871">
                  <c:v>296.77999999999997</c:v>
                </c:pt>
                <c:pt idx="25872">
                  <c:v>349.76</c:v>
                </c:pt>
                <c:pt idx="25873">
                  <c:v>261.91000000000003</c:v>
                </c:pt>
                <c:pt idx="25874">
                  <c:v>206.86</c:v>
                </c:pt>
                <c:pt idx="25875">
                  <c:v>220.25</c:v>
                </c:pt>
                <c:pt idx="25876">
                  <c:v>169.17</c:v>
                </c:pt>
                <c:pt idx="25877">
                  <c:v>123.6</c:v>
                </c:pt>
                <c:pt idx="25878">
                  <c:v>159.74</c:v>
                </c:pt>
                <c:pt idx="25879">
                  <c:v>136.13999999999999</c:v>
                </c:pt>
                <c:pt idx="25880">
                  <c:v>93.18</c:v>
                </c:pt>
                <c:pt idx="25881">
                  <c:v>117.78</c:v>
                </c:pt>
                <c:pt idx="25882">
                  <c:v>128.38</c:v>
                </c:pt>
                <c:pt idx="25883">
                  <c:v>108.79</c:v>
                </c:pt>
                <c:pt idx="25884">
                  <c:v>149.47</c:v>
                </c:pt>
                <c:pt idx="25885">
                  <c:v>257.39999999999998</c:v>
                </c:pt>
                <c:pt idx="25886">
                  <c:v>213.95</c:v>
                </c:pt>
                <c:pt idx="25887">
                  <c:v>36.19</c:v>
                </c:pt>
                <c:pt idx="25888">
                  <c:v>63.65</c:v>
                </c:pt>
                <c:pt idx="25889">
                  <c:v>70.08</c:v>
                </c:pt>
                <c:pt idx="25890">
                  <c:v>81.239999999999995</c:v>
                </c:pt>
                <c:pt idx="25891">
                  <c:v>88.33</c:v>
                </c:pt>
                <c:pt idx="25892">
                  <c:v>95.49</c:v>
                </c:pt>
                <c:pt idx="25893">
                  <c:v>80.16</c:v>
                </c:pt>
                <c:pt idx="25894">
                  <c:v>97.38</c:v>
                </c:pt>
                <c:pt idx="25895">
                  <c:v>91.79</c:v>
                </c:pt>
                <c:pt idx="25896">
                  <c:v>106.29</c:v>
                </c:pt>
                <c:pt idx="25897">
                  <c:v>146.16</c:v>
                </c:pt>
                <c:pt idx="25898">
                  <c:v>141.69999999999999</c:v>
                </c:pt>
                <c:pt idx="25899">
                  <c:v>189.08</c:v>
                </c:pt>
                <c:pt idx="25900">
                  <c:v>175.1</c:v>
                </c:pt>
                <c:pt idx="25901">
                  <c:v>194.41</c:v>
                </c:pt>
                <c:pt idx="25902">
                  <c:v>175.02</c:v>
                </c:pt>
                <c:pt idx="25903">
                  <c:v>187.2</c:v>
                </c:pt>
                <c:pt idx="25904">
                  <c:v>175.56</c:v>
                </c:pt>
                <c:pt idx="25905">
                  <c:v>159.11000000000001</c:v>
                </c:pt>
                <c:pt idx="25906">
                  <c:v>163.36000000000001</c:v>
                </c:pt>
                <c:pt idx="25907">
                  <c:v>212.93</c:v>
                </c:pt>
                <c:pt idx="25908">
                  <c:v>227.89</c:v>
                </c:pt>
                <c:pt idx="25909">
                  <c:v>175.82</c:v>
                </c:pt>
                <c:pt idx="25910">
                  <c:v>190.02</c:v>
                </c:pt>
                <c:pt idx="25911">
                  <c:v>203.76</c:v>
                </c:pt>
                <c:pt idx="25912">
                  <c:v>204.25</c:v>
                </c:pt>
                <c:pt idx="25913">
                  <c:v>256.12</c:v>
                </c:pt>
                <c:pt idx="25914">
                  <c:v>254.68</c:v>
                </c:pt>
                <c:pt idx="25915">
                  <c:v>247.33</c:v>
                </c:pt>
                <c:pt idx="25916">
                  <c:v>275.60000000000002</c:v>
                </c:pt>
                <c:pt idx="25917">
                  <c:v>318.29000000000002</c:v>
                </c:pt>
                <c:pt idx="25918">
                  <c:v>278.97000000000003</c:v>
                </c:pt>
                <c:pt idx="25919">
                  <c:v>286.33</c:v>
                </c:pt>
                <c:pt idx="25920">
                  <c:v>314.01</c:v>
                </c:pt>
                <c:pt idx="25921">
                  <c:v>367.53</c:v>
                </c:pt>
                <c:pt idx="25922">
                  <c:v>393.19</c:v>
                </c:pt>
                <c:pt idx="25923">
                  <c:v>578.58000000000004</c:v>
                </c:pt>
                <c:pt idx="25924">
                  <c:v>655.30999999999995</c:v>
                </c:pt>
                <c:pt idx="25925">
                  <c:v>1569.06</c:v>
                </c:pt>
                <c:pt idx="25926">
                  <c:v>662.98</c:v>
                </c:pt>
                <c:pt idx="25927">
                  <c:v>641.75</c:v>
                </c:pt>
                <c:pt idx="25928">
                  <c:v>704.33</c:v>
                </c:pt>
                <c:pt idx="25929">
                  <c:v>945.52</c:v>
                </c:pt>
                <c:pt idx="25930">
                  <c:v>895.75</c:v>
                </c:pt>
                <c:pt idx="25931">
                  <c:v>933.6</c:v>
                </c:pt>
                <c:pt idx="25932">
                  <c:v>785.88</c:v>
                </c:pt>
                <c:pt idx="25933">
                  <c:v>715.52</c:v>
                </c:pt>
                <c:pt idx="25934">
                  <c:v>717.12</c:v>
                </c:pt>
                <c:pt idx="25935">
                  <c:v>644.91999999999996</c:v>
                </c:pt>
                <c:pt idx="25936">
                  <c:v>694.77</c:v>
                </c:pt>
                <c:pt idx="25937">
                  <c:v>502.52</c:v>
                </c:pt>
                <c:pt idx="25938">
                  <c:v>571.17999999999995</c:v>
                </c:pt>
                <c:pt idx="25939">
                  <c:v>608.07000000000005</c:v>
                </c:pt>
                <c:pt idx="25940">
                  <c:v>602.1</c:v>
                </c:pt>
                <c:pt idx="25941">
                  <c:v>885.01</c:v>
                </c:pt>
                <c:pt idx="25942">
                  <c:v>884.45</c:v>
                </c:pt>
                <c:pt idx="25943">
                  <c:v>1083.75</c:v>
                </c:pt>
                <c:pt idx="25944">
                  <c:v>1048.96</c:v>
                </c:pt>
                <c:pt idx="25945">
                  <c:v>1338.52</c:v>
                </c:pt>
                <c:pt idx="25946">
                  <c:v>566.83000000000004</c:v>
                </c:pt>
                <c:pt idx="25947">
                  <c:v>543.23</c:v>
                </c:pt>
                <c:pt idx="25948">
                  <c:v>374.8</c:v>
                </c:pt>
                <c:pt idx="25949">
                  <c:v>546.62</c:v>
                </c:pt>
                <c:pt idx="25950">
                  <c:v>604.51</c:v>
                </c:pt>
                <c:pt idx="25951">
                  <c:v>370.82</c:v>
                </c:pt>
                <c:pt idx="25952">
                  <c:v>432.19</c:v>
                </c:pt>
                <c:pt idx="25953">
                  <c:v>484.53</c:v>
                </c:pt>
                <c:pt idx="25954">
                  <c:v>609.44000000000005</c:v>
                </c:pt>
                <c:pt idx="25955">
                  <c:v>863.65</c:v>
                </c:pt>
                <c:pt idx="25956">
                  <c:v>705.53</c:v>
                </c:pt>
                <c:pt idx="25957">
                  <c:v>394.11</c:v>
                </c:pt>
                <c:pt idx="25958">
                  <c:v>966.51</c:v>
                </c:pt>
                <c:pt idx="25959">
                  <c:v>935.18</c:v>
                </c:pt>
                <c:pt idx="25960">
                  <c:v>634.45000000000005</c:v>
                </c:pt>
                <c:pt idx="25961">
                  <c:v>1152.1199999999999</c:v>
                </c:pt>
                <c:pt idx="25962">
                  <c:v>624.84</c:v>
                </c:pt>
                <c:pt idx="25963">
                  <c:v>333</c:v>
                </c:pt>
                <c:pt idx="25964">
                  <c:v>929.86</c:v>
                </c:pt>
                <c:pt idx="25965">
                  <c:v>17.39</c:v>
                </c:pt>
                <c:pt idx="25966">
                  <c:v>22.31</c:v>
                </c:pt>
                <c:pt idx="25967">
                  <c:v>34.97</c:v>
                </c:pt>
                <c:pt idx="25968">
                  <c:v>30.52</c:v>
                </c:pt>
                <c:pt idx="25969">
                  <c:v>35.979999999999997</c:v>
                </c:pt>
                <c:pt idx="25970">
                  <c:v>34.61</c:v>
                </c:pt>
                <c:pt idx="25971">
                  <c:v>32.51</c:v>
                </c:pt>
                <c:pt idx="25972">
                  <c:v>31.63</c:v>
                </c:pt>
                <c:pt idx="25973">
                  <c:v>34.04</c:v>
                </c:pt>
                <c:pt idx="25974">
                  <c:v>31.64</c:v>
                </c:pt>
                <c:pt idx="25975">
                  <c:v>36.06</c:v>
                </c:pt>
                <c:pt idx="25976">
                  <c:v>34</c:v>
                </c:pt>
                <c:pt idx="25977">
                  <c:v>35.18</c:v>
                </c:pt>
                <c:pt idx="25978">
                  <c:v>31.72</c:v>
                </c:pt>
                <c:pt idx="25979">
                  <c:v>26.96</c:v>
                </c:pt>
                <c:pt idx="25980">
                  <c:v>29.87</c:v>
                </c:pt>
                <c:pt idx="25981">
                  <c:v>38.24</c:v>
                </c:pt>
                <c:pt idx="25982">
                  <c:v>46.86</c:v>
                </c:pt>
                <c:pt idx="25983">
                  <c:v>53.24</c:v>
                </c:pt>
                <c:pt idx="25984">
                  <c:v>67.47</c:v>
                </c:pt>
                <c:pt idx="25985">
                  <c:v>76.459999999999994</c:v>
                </c:pt>
                <c:pt idx="25986">
                  <c:v>75.790000000000006</c:v>
                </c:pt>
                <c:pt idx="25987">
                  <c:v>94.5</c:v>
                </c:pt>
                <c:pt idx="25988">
                  <c:v>78.52</c:v>
                </c:pt>
                <c:pt idx="25989">
                  <c:v>55.63</c:v>
                </c:pt>
                <c:pt idx="25990">
                  <c:v>95.98</c:v>
                </c:pt>
                <c:pt idx="25991">
                  <c:v>100.67</c:v>
                </c:pt>
                <c:pt idx="25992">
                  <c:v>86.25</c:v>
                </c:pt>
                <c:pt idx="25993">
                  <c:v>75.73</c:v>
                </c:pt>
                <c:pt idx="25994">
                  <c:v>72.27</c:v>
                </c:pt>
                <c:pt idx="25995">
                  <c:v>97.27</c:v>
                </c:pt>
                <c:pt idx="25996">
                  <c:v>99.31</c:v>
                </c:pt>
                <c:pt idx="25997">
                  <c:v>115.74</c:v>
                </c:pt>
                <c:pt idx="25998">
                  <c:v>313.10000000000002</c:v>
                </c:pt>
                <c:pt idx="25999">
                  <c:v>413.01</c:v>
                </c:pt>
                <c:pt idx="26000">
                  <c:v>336.7</c:v>
                </c:pt>
                <c:pt idx="26001">
                  <c:v>535.5</c:v>
                </c:pt>
                <c:pt idx="26002">
                  <c:v>537.57000000000005</c:v>
                </c:pt>
                <c:pt idx="26003">
                  <c:v>466.7</c:v>
                </c:pt>
                <c:pt idx="26004">
                  <c:v>306.02</c:v>
                </c:pt>
                <c:pt idx="26005">
                  <c:v>176.35</c:v>
                </c:pt>
                <c:pt idx="26006">
                  <c:v>153.69</c:v>
                </c:pt>
                <c:pt idx="26007">
                  <c:v>372.03</c:v>
                </c:pt>
                <c:pt idx="26008">
                  <c:v>296.89</c:v>
                </c:pt>
                <c:pt idx="26009">
                  <c:v>66.099999999999994</c:v>
                </c:pt>
                <c:pt idx="26010">
                  <c:v>51.12</c:v>
                </c:pt>
                <c:pt idx="26011">
                  <c:v>52.51</c:v>
                </c:pt>
                <c:pt idx="26012">
                  <c:v>96.35</c:v>
                </c:pt>
                <c:pt idx="26013">
                  <c:v>83.63</c:v>
                </c:pt>
                <c:pt idx="26014">
                  <c:v>73.260000000000005</c:v>
                </c:pt>
                <c:pt idx="26015">
                  <c:v>100.29</c:v>
                </c:pt>
                <c:pt idx="26016">
                  <c:v>115.83</c:v>
                </c:pt>
                <c:pt idx="26017">
                  <c:v>117.11</c:v>
                </c:pt>
                <c:pt idx="26018">
                  <c:v>135.84</c:v>
                </c:pt>
                <c:pt idx="26019">
                  <c:v>138.53</c:v>
                </c:pt>
                <c:pt idx="26020">
                  <c:v>138.18</c:v>
                </c:pt>
                <c:pt idx="26021">
                  <c:v>132.31</c:v>
                </c:pt>
                <c:pt idx="26022">
                  <c:v>95.95</c:v>
                </c:pt>
                <c:pt idx="26023">
                  <c:v>73.78</c:v>
                </c:pt>
                <c:pt idx="26024">
                  <c:v>94.28</c:v>
                </c:pt>
                <c:pt idx="26025">
                  <c:v>107.43</c:v>
                </c:pt>
                <c:pt idx="26026">
                  <c:v>80</c:v>
                </c:pt>
                <c:pt idx="26027">
                  <c:v>91.19</c:v>
                </c:pt>
                <c:pt idx="26028">
                  <c:v>79.16</c:v>
                </c:pt>
                <c:pt idx="26029">
                  <c:v>112.22</c:v>
                </c:pt>
                <c:pt idx="26030">
                  <c:v>101.16</c:v>
                </c:pt>
                <c:pt idx="26031">
                  <c:v>119.64</c:v>
                </c:pt>
                <c:pt idx="26032">
                  <c:v>85.69</c:v>
                </c:pt>
                <c:pt idx="26033">
                  <c:v>92.52</c:v>
                </c:pt>
                <c:pt idx="26034">
                  <c:v>91.07</c:v>
                </c:pt>
                <c:pt idx="26035">
                  <c:v>107.12</c:v>
                </c:pt>
                <c:pt idx="26036">
                  <c:v>116.5</c:v>
                </c:pt>
                <c:pt idx="26037">
                  <c:v>141.41</c:v>
                </c:pt>
                <c:pt idx="26038">
                  <c:v>136.66</c:v>
                </c:pt>
                <c:pt idx="26039">
                  <c:v>135.19999999999999</c:v>
                </c:pt>
                <c:pt idx="26040">
                  <c:v>198.31</c:v>
                </c:pt>
                <c:pt idx="26041">
                  <c:v>177.41</c:v>
                </c:pt>
                <c:pt idx="26042">
                  <c:v>144.11000000000001</c:v>
                </c:pt>
                <c:pt idx="26043">
                  <c:v>202.36</c:v>
                </c:pt>
                <c:pt idx="26044">
                  <c:v>246.2</c:v>
                </c:pt>
                <c:pt idx="26045">
                  <c:v>163.49</c:v>
                </c:pt>
                <c:pt idx="26046">
                  <c:v>222.76</c:v>
                </c:pt>
                <c:pt idx="26047">
                  <c:v>181.08</c:v>
                </c:pt>
                <c:pt idx="26048">
                  <c:v>419.53</c:v>
                </c:pt>
                <c:pt idx="26049">
                  <c:v>213.66</c:v>
                </c:pt>
                <c:pt idx="26050">
                  <c:v>180.46</c:v>
                </c:pt>
                <c:pt idx="26051">
                  <c:v>265.52999999999997</c:v>
                </c:pt>
                <c:pt idx="26052">
                  <c:v>434.58</c:v>
                </c:pt>
                <c:pt idx="26053">
                  <c:v>485.6</c:v>
                </c:pt>
                <c:pt idx="26054">
                  <c:v>362.16</c:v>
                </c:pt>
                <c:pt idx="26055">
                  <c:v>539.30999999999995</c:v>
                </c:pt>
                <c:pt idx="26056">
                  <c:v>333.47</c:v>
                </c:pt>
                <c:pt idx="26057">
                  <c:v>420.52</c:v>
                </c:pt>
                <c:pt idx="26058">
                  <c:v>351.61</c:v>
                </c:pt>
                <c:pt idx="26059">
                  <c:v>374.64</c:v>
                </c:pt>
                <c:pt idx="26060">
                  <c:v>384.85</c:v>
                </c:pt>
                <c:pt idx="26061">
                  <c:v>554.23</c:v>
                </c:pt>
                <c:pt idx="26062">
                  <c:v>647.54</c:v>
                </c:pt>
                <c:pt idx="26063">
                  <c:v>662.66</c:v>
                </c:pt>
                <c:pt idx="26064">
                  <c:v>459.7</c:v>
                </c:pt>
                <c:pt idx="26065">
                  <c:v>535.77</c:v>
                </c:pt>
                <c:pt idx="26066">
                  <c:v>614.35</c:v>
                </c:pt>
                <c:pt idx="26067">
                  <c:v>623.54</c:v>
                </c:pt>
                <c:pt idx="26068">
                  <c:v>818.05</c:v>
                </c:pt>
                <c:pt idx="26069">
                  <c:v>111.51</c:v>
                </c:pt>
                <c:pt idx="26070">
                  <c:v>142.63</c:v>
                </c:pt>
                <c:pt idx="26071">
                  <c:v>167.67</c:v>
                </c:pt>
                <c:pt idx="26072">
                  <c:v>106.71</c:v>
                </c:pt>
                <c:pt idx="26073">
                  <c:v>155.03</c:v>
                </c:pt>
                <c:pt idx="26074">
                  <c:v>141.37</c:v>
                </c:pt>
                <c:pt idx="26075">
                  <c:v>101.86</c:v>
                </c:pt>
                <c:pt idx="26076">
                  <c:v>160.03</c:v>
                </c:pt>
                <c:pt idx="26077">
                  <c:v>162.13999999999999</c:v>
                </c:pt>
                <c:pt idx="26078">
                  <c:v>126.15</c:v>
                </c:pt>
                <c:pt idx="26079">
                  <c:v>184.44</c:v>
                </c:pt>
                <c:pt idx="26080">
                  <c:v>226.77</c:v>
                </c:pt>
                <c:pt idx="26081">
                  <c:v>201.72</c:v>
                </c:pt>
                <c:pt idx="26082">
                  <c:v>190.93</c:v>
                </c:pt>
                <c:pt idx="26083">
                  <c:v>163.01</c:v>
                </c:pt>
                <c:pt idx="26084">
                  <c:v>133.91999999999999</c:v>
                </c:pt>
                <c:pt idx="26085">
                  <c:v>148.99</c:v>
                </c:pt>
                <c:pt idx="26086">
                  <c:v>179.87</c:v>
                </c:pt>
                <c:pt idx="26087">
                  <c:v>190.28</c:v>
                </c:pt>
                <c:pt idx="26088">
                  <c:v>206.3</c:v>
                </c:pt>
                <c:pt idx="26089">
                  <c:v>194.41</c:v>
                </c:pt>
                <c:pt idx="26090">
                  <c:v>149.47999999999999</c:v>
                </c:pt>
                <c:pt idx="26091">
                  <c:v>113.45</c:v>
                </c:pt>
                <c:pt idx="26092">
                  <c:v>124.28</c:v>
                </c:pt>
                <c:pt idx="26093">
                  <c:v>194.58</c:v>
                </c:pt>
                <c:pt idx="26094">
                  <c:v>171.04</c:v>
                </c:pt>
                <c:pt idx="26095">
                  <c:v>189.2</c:v>
                </c:pt>
                <c:pt idx="26096">
                  <c:v>240.9</c:v>
                </c:pt>
                <c:pt idx="26097">
                  <c:v>162.63999999999999</c:v>
                </c:pt>
                <c:pt idx="26098">
                  <c:v>220.01</c:v>
                </c:pt>
                <c:pt idx="26099">
                  <c:v>192.37</c:v>
                </c:pt>
                <c:pt idx="26100">
                  <c:v>308.2</c:v>
                </c:pt>
                <c:pt idx="26101">
                  <c:v>238.81</c:v>
                </c:pt>
                <c:pt idx="26102">
                  <c:v>520.11</c:v>
                </c:pt>
                <c:pt idx="26103">
                  <c:v>421.16</c:v>
                </c:pt>
                <c:pt idx="26104">
                  <c:v>396.81</c:v>
                </c:pt>
                <c:pt idx="26105">
                  <c:v>83.48</c:v>
                </c:pt>
                <c:pt idx="26106">
                  <c:v>80.39</c:v>
                </c:pt>
                <c:pt idx="26107">
                  <c:v>101.05</c:v>
                </c:pt>
                <c:pt idx="26108">
                  <c:v>84.88</c:v>
                </c:pt>
                <c:pt idx="26109">
                  <c:v>78.75</c:v>
                </c:pt>
                <c:pt idx="26110">
                  <c:v>95.09</c:v>
                </c:pt>
                <c:pt idx="26111">
                  <c:v>97.6</c:v>
                </c:pt>
                <c:pt idx="26112">
                  <c:v>88.76</c:v>
                </c:pt>
                <c:pt idx="26113">
                  <c:v>111.84</c:v>
                </c:pt>
                <c:pt idx="26114">
                  <c:v>174.56</c:v>
                </c:pt>
                <c:pt idx="26115">
                  <c:v>122.49</c:v>
                </c:pt>
                <c:pt idx="26116">
                  <c:v>193.57</c:v>
                </c:pt>
                <c:pt idx="26117">
                  <c:v>217.1</c:v>
                </c:pt>
                <c:pt idx="26118">
                  <c:v>209.66</c:v>
                </c:pt>
                <c:pt idx="26119">
                  <c:v>157.31</c:v>
                </c:pt>
                <c:pt idx="26120">
                  <c:v>179.97</c:v>
                </c:pt>
                <c:pt idx="26121">
                  <c:v>199.86</c:v>
                </c:pt>
                <c:pt idx="26122">
                  <c:v>300.17</c:v>
                </c:pt>
                <c:pt idx="26123">
                  <c:v>188.38</c:v>
                </c:pt>
                <c:pt idx="26124">
                  <c:v>347.56</c:v>
                </c:pt>
                <c:pt idx="26125">
                  <c:v>165.58</c:v>
                </c:pt>
                <c:pt idx="26126">
                  <c:v>100.53</c:v>
                </c:pt>
                <c:pt idx="26127">
                  <c:v>189.24</c:v>
                </c:pt>
                <c:pt idx="26128">
                  <c:v>199.48</c:v>
                </c:pt>
                <c:pt idx="26129">
                  <c:v>265.05</c:v>
                </c:pt>
                <c:pt idx="26130">
                  <c:v>219.45</c:v>
                </c:pt>
                <c:pt idx="26131">
                  <c:v>281.02999999999997</c:v>
                </c:pt>
                <c:pt idx="26132">
                  <c:v>112.38</c:v>
                </c:pt>
                <c:pt idx="26133">
                  <c:v>228.76</c:v>
                </c:pt>
                <c:pt idx="26134">
                  <c:v>274.69</c:v>
                </c:pt>
                <c:pt idx="26135">
                  <c:v>171.31</c:v>
                </c:pt>
                <c:pt idx="26136">
                  <c:v>229.02</c:v>
                </c:pt>
                <c:pt idx="26137">
                  <c:v>514.22</c:v>
                </c:pt>
                <c:pt idx="26138">
                  <c:v>287.25</c:v>
                </c:pt>
                <c:pt idx="26139">
                  <c:v>312.37</c:v>
                </c:pt>
                <c:pt idx="26140">
                  <c:v>275.29000000000002</c:v>
                </c:pt>
                <c:pt idx="26141">
                  <c:v>279.51</c:v>
                </c:pt>
                <c:pt idx="26142">
                  <c:v>342.56</c:v>
                </c:pt>
                <c:pt idx="26143">
                  <c:v>325.45999999999998</c:v>
                </c:pt>
                <c:pt idx="26144">
                  <c:v>378.54</c:v>
                </c:pt>
                <c:pt idx="26145">
                  <c:v>386.29</c:v>
                </c:pt>
                <c:pt idx="26146">
                  <c:v>339.79</c:v>
                </c:pt>
                <c:pt idx="26147">
                  <c:v>408.15</c:v>
                </c:pt>
                <c:pt idx="26148">
                  <c:v>448.99</c:v>
                </c:pt>
                <c:pt idx="26149">
                  <c:v>621.03</c:v>
                </c:pt>
                <c:pt idx="26150">
                  <c:v>632.38</c:v>
                </c:pt>
                <c:pt idx="26151">
                  <c:v>872.95</c:v>
                </c:pt>
                <c:pt idx="26152">
                  <c:v>654.04999999999995</c:v>
                </c:pt>
                <c:pt idx="26153">
                  <c:v>479.75</c:v>
                </c:pt>
                <c:pt idx="26154">
                  <c:v>499.34</c:v>
                </c:pt>
                <c:pt idx="26155">
                  <c:v>309.2</c:v>
                </c:pt>
                <c:pt idx="26156">
                  <c:v>438.93</c:v>
                </c:pt>
                <c:pt idx="26157">
                  <c:v>340.56</c:v>
                </c:pt>
                <c:pt idx="26158">
                  <c:v>379.81</c:v>
                </c:pt>
                <c:pt idx="26159">
                  <c:v>403.83</c:v>
                </c:pt>
                <c:pt idx="26160">
                  <c:v>324.12</c:v>
                </c:pt>
                <c:pt idx="26161">
                  <c:v>480.27</c:v>
                </c:pt>
                <c:pt idx="26162">
                  <c:v>330.42</c:v>
                </c:pt>
                <c:pt idx="26163">
                  <c:v>522.16999999999996</c:v>
                </c:pt>
                <c:pt idx="26164">
                  <c:v>712.11</c:v>
                </c:pt>
                <c:pt idx="26165">
                  <c:v>473.04</c:v>
                </c:pt>
                <c:pt idx="26166">
                  <c:v>363.61</c:v>
                </c:pt>
                <c:pt idx="26167">
                  <c:v>434.62</c:v>
                </c:pt>
                <c:pt idx="26168">
                  <c:v>398.56</c:v>
                </c:pt>
                <c:pt idx="26169">
                  <c:v>462.17</c:v>
                </c:pt>
                <c:pt idx="26170">
                  <c:v>582.26</c:v>
                </c:pt>
                <c:pt idx="26171">
                  <c:v>585.55999999999995</c:v>
                </c:pt>
                <c:pt idx="26172">
                  <c:v>531.15</c:v>
                </c:pt>
                <c:pt idx="26173">
                  <c:v>219.7</c:v>
                </c:pt>
                <c:pt idx="26174">
                  <c:v>212.42</c:v>
                </c:pt>
                <c:pt idx="26175">
                  <c:v>269.16000000000003</c:v>
                </c:pt>
                <c:pt idx="26176">
                  <c:v>255.45</c:v>
                </c:pt>
                <c:pt idx="26177">
                  <c:v>235.46</c:v>
                </c:pt>
                <c:pt idx="26178">
                  <c:v>427.79</c:v>
                </c:pt>
                <c:pt idx="26179">
                  <c:v>485.4</c:v>
                </c:pt>
                <c:pt idx="26180">
                  <c:v>219.02</c:v>
                </c:pt>
                <c:pt idx="26181">
                  <c:v>309.18</c:v>
                </c:pt>
                <c:pt idx="26182">
                  <c:v>460.24</c:v>
                </c:pt>
                <c:pt idx="26183">
                  <c:v>379.74</c:v>
                </c:pt>
                <c:pt idx="26184">
                  <c:v>292.5</c:v>
                </c:pt>
                <c:pt idx="26185">
                  <c:v>610.72</c:v>
                </c:pt>
                <c:pt idx="26186">
                  <c:v>19.8</c:v>
                </c:pt>
                <c:pt idx="26187">
                  <c:v>101.64</c:v>
                </c:pt>
                <c:pt idx="26188">
                  <c:v>273.73</c:v>
                </c:pt>
                <c:pt idx="26189">
                  <c:v>337.83</c:v>
                </c:pt>
                <c:pt idx="26190">
                  <c:v>287.61</c:v>
                </c:pt>
                <c:pt idx="26191">
                  <c:v>271.39</c:v>
                </c:pt>
                <c:pt idx="26192">
                  <c:v>295.33</c:v>
                </c:pt>
                <c:pt idx="26193">
                  <c:v>307.11</c:v>
                </c:pt>
                <c:pt idx="26194">
                  <c:v>347.08</c:v>
                </c:pt>
                <c:pt idx="26195">
                  <c:v>319.23</c:v>
                </c:pt>
                <c:pt idx="26196">
                  <c:v>273.98</c:v>
                </c:pt>
                <c:pt idx="26197">
                  <c:v>241.49</c:v>
                </c:pt>
                <c:pt idx="26198">
                  <c:v>268.32</c:v>
                </c:pt>
                <c:pt idx="26199">
                  <c:v>269.39999999999998</c:v>
                </c:pt>
                <c:pt idx="26200">
                  <c:v>286.52999999999997</c:v>
                </c:pt>
                <c:pt idx="26201">
                  <c:v>267.88</c:v>
                </c:pt>
                <c:pt idx="26202">
                  <c:v>153.59</c:v>
                </c:pt>
                <c:pt idx="26203">
                  <c:v>163.59</c:v>
                </c:pt>
                <c:pt idx="26204">
                  <c:v>180.33</c:v>
                </c:pt>
                <c:pt idx="26205">
                  <c:v>148.75</c:v>
                </c:pt>
                <c:pt idx="26206">
                  <c:v>165.52</c:v>
                </c:pt>
                <c:pt idx="26207">
                  <c:v>202.54</c:v>
                </c:pt>
                <c:pt idx="26208">
                  <c:v>198.83</c:v>
                </c:pt>
                <c:pt idx="26209">
                  <c:v>298.44</c:v>
                </c:pt>
                <c:pt idx="26210">
                  <c:v>222.53</c:v>
                </c:pt>
                <c:pt idx="26211">
                  <c:v>231.26</c:v>
                </c:pt>
                <c:pt idx="26212">
                  <c:v>204.96</c:v>
                </c:pt>
                <c:pt idx="26213">
                  <c:v>226.56</c:v>
                </c:pt>
                <c:pt idx="26214">
                  <c:v>232.79</c:v>
                </c:pt>
                <c:pt idx="26215">
                  <c:v>180.14</c:v>
                </c:pt>
                <c:pt idx="26216">
                  <c:v>157.51</c:v>
                </c:pt>
                <c:pt idx="26217">
                  <c:v>237.66</c:v>
                </c:pt>
                <c:pt idx="26218">
                  <c:v>191.66</c:v>
                </c:pt>
                <c:pt idx="26219">
                  <c:v>236.2</c:v>
                </c:pt>
                <c:pt idx="26220">
                  <c:v>220.04</c:v>
                </c:pt>
                <c:pt idx="26221">
                  <c:v>163.82</c:v>
                </c:pt>
                <c:pt idx="26222">
                  <c:v>192.3</c:v>
                </c:pt>
                <c:pt idx="26223">
                  <c:v>188.02</c:v>
                </c:pt>
                <c:pt idx="26224">
                  <c:v>170.55</c:v>
                </c:pt>
                <c:pt idx="26225">
                  <c:v>230.76</c:v>
                </c:pt>
                <c:pt idx="26226">
                  <c:v>194.9</c:v>
                </c:pt>
                <c:pt idx="26227">
                  <c:v>202.72</c:v>
                </c:pt>
                <c:pt idx="26228">
                  <c:v>176.6</c:v>
                </c:pt>
                <c:pt idx="26229">
                  <c:v>220.44</c:v>
                </c:pt>
                <c:pt idx="26230">
                  <c:v>304.52</c:v>
                </c:pt>
                <c:pt idx="26231">
                  <c:v>429.91</c:v>
                </c:pt>
                <c:pt idx="26232">
                  <c:v>369.85</c:v>
                </c:pt>
                <c:pt idx="26233">
                  <c:v>352.5</c:v>
                </c:pt>
                <c:pt idx="26234">
                  <c:v>259.08999999999997</c:v>
                </c:pt>
                <c:pt idx="26235">
                  <c:v>195.74</c:v>
                </c:pt>
                <c:pt idx="26236">
                  <c:v>148.38</c:v>
                </c:pt>
                <c:pt idx="26237">
                  <c:v>153.49</c:v>
                </c:pt>
                <c:pt idx="26238">
                  <c:v>167.75</c:v>
                </c:pt>
                <c:pt idx="26239">
                  <c:v>220.95</c:v>
                </c:pt>
                <c:pt idx="26240">
                  <c:v>298.67</c:v>
                </c:pt>
                <c:pt idx="26241">
                  <c:v>233.22</c:v>
                </c:pt>
                <c:pt idx="26242">
                  <c:v>282.63</c:v>
                </c:pt>
                <c:pt idx="26243">
                  <c:v>239.82</c:v>
                </c:pt>
                <c:pt idx="26244">
                  <c:v>227.86</c:v>
                </c:pt>
                <c:pt idx="26245">
                  <c:v>221.05</c:v>
                </c:pt>
                <c:pt idx="26246">
                  <c:v>299.93</c:v>
                </c:pt>
                <c:pt idx="26247">
                  <c:v>371.19</c:v>
                </c:pt>
                <c:pt idx="26248">
                  <c:v>240</c:v>
                </c:pt>
                <c:pt idx="26249">
                  <c:v>165.77</c:v>
                </c:pt>
                <c:pt idx="26250">
                  <c:v>239.53</c:v>
                </c:pt>
                <c:pt idx="26251">
                  <c:v>229.8</c:v>
                </c:pt>
                <c:pt idx="26252">
                  <c:v>502.33</c:v>
                </c:pt>
                <c:pt idx="26253">
                  <c:v>563</c:v>
                </c:pt>
                <c:pt idx="26254">
                  <c:v>1561.14</c:v>
                </c:pt>
                <c:pt idx="26255">
                  <c:v>316.67</c:v>
                </c:pt>
                <c:pt idx="26256">
                  <c:v>231.4</c:v>
                </c:pt>
                <c:pt idx="26257">
                  <c:v>174.29</c:v>
                </c:pt>
                <c:pt idx="26258">
                  <c:v>218.1</c:v>
                </c:pt>
                <c:pt idx="26259">
                  <c:v>138.28</c:v>
                </c:pt>
                <c:pt idx="26260">
                  <c:v>242.29</c:v>
                </c:pt>
                <c:pt idx="26261">
                  <c:v>234.87</c:v>
                </c:pt>
                <c:pt idx="26262">
                  <c:v>365.6</c:v>
                </c:pt>
                <c:pt idx="26263">
                  <c:v>259.08</c:v>
                </c:pt>
                <c:pt idx="26264">
                  <c:v>315.74</c:v>
                </c:pt>
                <c:pt idx="26265">
                  <c:v>404.47</c:v>
                </c:pt>
                <c:pt idx="26266">
                  <c:v>392.18</c:v>
                </c:pt>
                <c:pt idx="26267">
                  <c:v>426.57</c:v>
                </c:pt>
                <c:pt idx="26268">
                  <c:v>434.89</c:v>
                </c:pt>
                <c:pt idx="26269">
                  <c:v>289.14999999999998</c:v>
                </c:pt>
                <c:pt idx="26270">
                  <c:v>272.99</c:v>
                </c:pt>
                <c:pt idx="26271">
                  <c:v>342.68</c:v>
                </c:pt>
                <c:pt idx="26272">
                  <c:v>337.88</c:v>
                </c:pt>
                <c:pt idx="26273">
                  <c:v>352.56</c:v>
                </c:pt>
                <c:pt idx="26274">
                  <c:v>315.56</c:v>
                </c:pt>
                <c:pt idx="26275">
                  <c:v>329.94</c:v>
                </c:pt>
                <c:pt idx="26276">
                  <c:v>389.54</c:v>
                </c:pt>
                <c:pt idx="26277">
                  <c:v>415.6</c:v>
                </c:pt>
                <c:pt idx="26278">
                  <c:v>384.49</c:v>
                </c:pt>
                <c:pt idx="26279">
                  <c:v>257.91000000000003</c:v>
                </c:pt>
                <c:pt idx="26280">
                  <c:v>387.85</c:v>
                </c:pt>
                <c:pt idx="26281">
                  <c:v>428.04</c:v>
                </c:pt>
                <c:pt idx="26282">
                  <c:v>442.65</c:v>
                </c:pt>
                <c:pt idx="26283">
                  <c:v>313.95</c:v>
                </c:pt>
                <c:pt idx="26284">
                  <c:v>435.69</c:v>
                </c:pt>
                <c:pt idx="26285">
                  <c:v>444.99</c:v>
                </c:pt>
                <c:pt idx="26286">
                  <c:v>444.65</c:v>
                </c:pt>
                <c:pt idx="26287">
                  <c:v>338</c:v>
                </c:pt>
                <c:pt idx="26288">
                  <c:v>348.68</c:v>
                </c:pt>
                <c:pt idx="26289">
                  <c:v>419.78</c:v>
                </c:pt>
                <c:pt idx="26290">
                  <c:v>444.56</c:v>
                </c:pt>
                <c:pt idx="26291">
                  <c:v>332.92</c:v>
                </c:pt>
                <c:pt idx="26292">
                  <c:v>249.81</c:v>
                </c:pt>
                <c:pt idx="26293">
                  <c:v>318.54000000000002</c:v>
                </c:pt>
                <c:pt idx="26294">
                  <c:v>375.05</c:v>
                </c:pt>
                <c:pt idx="26295">
                  <c:v>342.67</c:v>
                </c:pt>
                <c:pt idx="26296">
                  <c:v>253.01</c:v>
                </c:pt>
                <c:pt idx="26297">
                  <c:v>257.63</c:v>
                </c:pt>
                <c:pt idx="26298">
                  <c:v>261.47000000000003</c:v>
                </c:pt>
                <c:pt idx="26299">
                  <c:v>346.7</c:v>
                </c:pt>
                <c:pt idx="26300">
                  <c:v>335.92</c:v>
                </c:pt>
                <c:pt idx="26301">
                  <c:v>313.52</c:v>
                </c:pt>
                <c:pt idx="26302">
                  <c:v>286.85000000000002</c:v>
                </c:pt>
                <c:pt idx="26303">
                  <c:v>278.18</c:v>
                </c:pt>
                <c:pt idx="26304">
                  <c:v>318.45999999999998</c:v>
                </c:pt>
                <c:pt idx="26305">
                  <c:v>316.08999999999997</c:v>
                </c:pt>
                <c:pt idx="26306">
                  <c:v>323.22000000000003</c:v>
                </c:pt>
                <c:pt idx="26307">
                  <c:v>403.49</c:v>
                </c:pt>
                <c:pt idx="26308">
                  <c:v>57.34</c:v>
                </c:pt>
                <c:pt idx="26309">
                  <c:v>66.33</c:v>
                </c:pt>
                <c:pt idx="26310">
                  <c:v>82.14</c:v>
                </c:pt>
                <c:pt idx="26311">
                  <c:v>101.08</c:v>
                </c:pt>
                <c:pt idx="26312">
                  <c:v>113.08</c:v>
                </c:pt>
                <c:pt idx="26313">
                  <c:v>104.58</c:v>
                </c:pt>
                <c:pt idx="26314">
                  <c:v>119.49</c:v>
                </c:pt>
                <c:pt idx="26315">
                  <c:v>101.62</c:v>
                </c:pt>
                <c:pt idx="26316">
                  <c:v>115.79</c:v>
                </c:pt>
                <c:pt idx="26317">
                  <c:v>107.95</c:v>
                </c:pt>
                <c:pt idx="26318">
                  <c:v>64.319999999999993</c:v>
                </c:pt>
                <c:pt idx="26319">
                  <c:v>94.96</c:v>
                </c:pt>
                <c:pt idx="26320">
                  <c:v>129.96</c:v>
                </c:pt>
                <c:pt idx="26321">
                  <c:v>74.41</c:v>
                </c:pt>
                <c:pt idx="26322">
                  <c:v>65.5</c:v>
                </c:pt>
                <c:pt idx="26323">
                  <c:v>99.96</c:v>
                </c:pt>
                <c:pt idx="26324">
                  <c:v>89.79</c:v>
                </c:pt>
                <c:pt idx="26325">
                  <c:v>77.790000000000006</c:v>
                </c:pt>
                <c:pt idx="26326">
                  <c:v>88.67</c:v>
                </c:pt>
                <c:pt idx="26327">
                  <c:v>71.73</c:v>
                </c:pt>
                <c:pt idx="26328">
                  <c:v>77.209999999999994</c:v>
                </c:pt>
                <c:pt idx="26329">
                  <c:v>63.88</c:v>
                </c:pt>
                <c:pt idx="26330">
                  <c:v>48.81</c:v>
                </c:pt>
                <c:pt idx="26331">
                  <c:v>69.39</c:v>
                </c:pt>
                <c:pt idx="26332">
                  <c:v>45.9</c:v>
                </c:pt>
                <c:pt idx="26333">
                  <c:v>55.03</c:v>
                </c:pt>
                <c:pt idx="26334">
                  <c:v>55.48</c:v>
                </c:pt>
                <c:pt idx="26335">
                  <c:v>52.84</c:v>
                </c:pt>
                <c:pt idx="26336">
                  <c:v>85.45</c:v>
                </c:pt>
                <c:pt idx="26337">
                  <c:v>83.55</c:v>
                </c:pt>
                <c:pt idx="26338">
                  <c:v>118.78</c:v>
                </c:pt>
                <c:pt idx="26339">
                  <c:v>102.87</c:v>
                </c:pt>
                <c:pt idx="26340">
                  <c:v>126.14</c:v>
                </c:pt>
                <c:pt idx="26341">
                  <c:v>121.64</c:v>
                </c:pt>
                <c:pt idx="26342">
                  <c:v>101.54</c:v>
                </c:pt>
                <c:pt idx="26343">
                  <c:v>82.28</c:v>
                </c:pt>
                <c:pt idx="26344">
                  <c:v>110.41</c:v>
                </c:pt>
                <c:pt idx="26345">
                  <c:v>83.43</c:v>
                </c:pt>
                <c:pt idx="26346">
                  <c:v>80.98</c:v>
                </c:pt>
                <c:pt idx="26347">
                  <c:v>82.63</c:v>
                </c:pt>
                <c:pt idx="26348">
                  <c:v>79.48</c:v>
                </c:pt>
                <c:pt idx="26349">
                  <c:v>71.569999999999993</c:v>
                </c:pt>
                <c:pt idx="26350">
                  <c:v>82.51</c:v>
                </c:pt>
                <c:pt idx="26351">
                  <c:v>94.26</c:v>
                </c:pt>
                <c:pt idx="26352">
                  <c:v>94.93</c:v>
                </c:pt>
                <c:pt idx="26353">
                  <c:v>88.95</c:v>
                </c:pt>
                <c:pt idx="26354">
                  <c:v>150.63</c:v>
                </c:pt>
                <c:pt idx="26355">
                  <c:v>219.83</c:v>
                </c:pt>
                <c:pt idx="26356">
                  <c:v>261.63</c:v>
                </c:pt>
                <c:pt idx="26357">
                  <c:v>305.08999999999997</c:v>
                </c:pt>
                <c:pt idx="26358">
                  <c:v>289.74</c:v>
                </c:pt>
                <c:pt idx="26359">
                  <c:v>383.74</c:v>
                </c:pt>
                <c:pt idx="26360">
                  <c:v>366.47</c:v>
                </c:pt>
                <c:pt idx="26361">
                  <c:v>321.14</c:v>
                </c:pt>
                <c:pt idx="26362">
                  <c:v>177.5</c:v>
                </c:pt>
                <c:pt idx="26363">
                  <c:v>272.16000000000003</c:v>
                </c:pt>
                <c:pt idx="26364">
                  <c:v>487.1</c:v>
                </c:pt>
                <c:pt idx="26365">
                  <c:v>355.02</c:v>
                </c:pt>
                <c:pt idx="26366">
                  <c:v>493.23</c:v>
                </c:pt>
                <c:pt idx="26367">
                  <c:v>602.77</c:v>
                </c:pt>
                <c:pt idx="26368">
                  <c:v>357.52</c:v>
                </c:pt>
                <c:pt idx="26369">
                  <c:v>384.7</c:v>
                </c:pt>
                <c:pt idx="26370">
                  <c:v>453.75</c:v>
                </c:pt>
                <c:pt idx="26371">
                  <c:v>461.97</c:v>
                </c:pt>
                <c:pt idx="26372">
                  <c:v>544.09</c:v>
                </c:pt>
                <c:pt idx="26373">
                  <c:v>283.20999999999998</c:v>
                </c:pt>
                <c:pt idx="26374">
                  <c:v>266.63</c:v>
                </c:pt>
                <c:pt idx="26375">
                  <c:v>401.72</c:v>
                </c:pt>
                <c:pt idx="26376">
                  <c:v>222.51</c:v>
                </c:pt>
                <c:pt idx="26377">
                  <c:v>515.58000000000004</c:v>
                </c:pt>
                <c:pt idx="26378">
                  <c:v>589.16</c:v>
                </c:pt>
                <c:pt idx="26379">
                  <c:v>593.15</c:v>
                </c:pt>
                <c:pt idx="26380">
                  <c:v>246.08</c:v>
                </c:pt>
                <c:pt idx="26381">
                  <c:v>391.27</c:v>
                </c:pt>
                <c:pt idx="26382">
                  <c:v>416.95</c:v>
                </c:pt>
                <c:pt idx="26383">
                  <c:v>478.38</c:v>
                </c:pt>
                <c:pt idx="26384">
                  <c:v>411.46</c:v>
                </c:pt>
                <c:pt idx="26385">
                  <c:v>580.26</c:v>
                </c:pt>
                <c:pt idx="26386">
                  <c:v>437.01</c:v>
                </c:pt>
                <c:pt idx="26387">
                  <c:v>411.95</c:v>
                </c:pt>
                <c:pt idx="26388">
                  <c:v>302.54000000000002</c:v>
                </c:pt>
                <c:pt idx="26389">
                  <c:v>357.27</c:v>
                </c:pt>
                <c:pt idx="26390">
                  <c:v>247.24</c:v>
                </c:pt>
                <c:pt idx="26391">
                  <c:v>320.83999999999997</c:v>
                </c:pt>
                <c:pt idx="26392">
                  <c:v>369.06</c:v>
                </c:pt>
                <c:pt idx="26393">
                  <c:v>394.92</c:v>
                </c:pt>
                <c:pt idx="26394">
                  <c:v>461.79</c:v>
                </c:pt>
                <c:pt idx="26395">
                  <c:v>334.85</c:v>
                </c:pt>
                <c:pt idx="26396">
                  <c:v>247.18</c:v>
                </c:pt>
                <c:pt idx="26397">
                  <c:v>426.34</c:v>
                </c:pt>
                <c:pt idx="26398">
                  <c:v>463.57</c:v>
                </c:pt>
                <c:pt idx="26399">
                  <c:v>836.36</c:v>
                </c:pt>
                <c:pt idx="26400">
                  <c:v>564.23</c:v>
                </c:pt>
                <c:pt idx="26401">
                  <c:v>1013.94</c:v>
                </c:pt>
                <c:pt idx="26402">
                  <c:v>749.81</c:v>
                </c:pt>
                <c:pt idx="26403">
                  <c:v>143</c:v>
                </c:pt>
                <c:pt idx="26404">
                  <c:v>206.35</c:v>
                </c:pt>
                <c:pt idx="26405">
                  <c:v>220.22</c:v>
                </c:pt>
                <c:pt idx="26406">
                  <c:v>200.64</c:v>
                </c:pt>
                <c:pt idx="26407">
                  <c:v>187.67</c:v>
                </c:pt>
                <c:pt idx="26408">
                  <c:v>467</c:v>
                </c:pt>
                <c:pt idx="26409">
                  <c:v>667.66</c:v>
                </c:pt>
                <c:pt idx="26410">
                  <c:v>717.34</c:v>
                </c:pt>
                <c:pt idx="26411">
                  <c:v>733.55</c:v>
                </c:pt>
                <c:pt idx="26412">
                  <c:v>565.84</c:v>
                </c:pt>
                <c:pt idx="26413">
                  <c:v>531.29999999999995</c:v>
                </c:pt>
                <c:pt idx="26414">
                  <c:v>568.33000000000004</c:v>
                </c:pt>
                <c:pt idx="26415">
                  <c:v>404.75</c:v>
                </c:pt>
                <c:pt idx="26416">
                  <c:v>440.74</c:v>
                </c:pt>
                <c:pt idx="26417">
                  <c:v>382.53</c:v>
                </c:pt>
                <c:pt idx="26418">
                  <c:v>452.37</c:v>
                </c:pt>
                <c:pt idx="26419">
                  <c:v>333.88</c:v>
                </c:pt>
                <c:pt idx="26420">
                  <c:v>359.39</c:v>
                </c:pt>
                <c:pt idx="26421">
                  <c:v>175.66</c:v>
                </c:pt>
                <c:pt idx="26422">
                  <c:v>264.70999999999998</c:v>
                </c:pt>
                <c:pt idx="26423">
                  <c:v>445.59</c:v>
                </c:pt>
                <c:pt idx="26424">
                  <c:v>485.36</c:v>
                </c:pt>
                <c:pt idx="26425">
                  <c:v>479.08</c:v>
                </c:pt>
                <c:pt idx="26426">
                  <c:v>313.67</c:v>
                </c:pt>
                <c:pt idx="26427">
                  <c:v>295.99</c:v>
                </c:pt>
                <c:pt idx="26428">
                  <c:v>443.61</c:v>
                </c:pt>
                <c:pt idx="26429">
                  <c:v>469.78</c:v>
                </c:pt>
                <c:pt idx="26430">
                  <c:v>521.67999999999995</c:v>
                </c:pt>
                <c:pt idx="26431">
                  <c:v>749.18</c:v>
                </c:pt>
                <c:pt idx="26432">
                  <c:v>412.49</c:v>
                </c:pt>
                <c:pt idx="26433">
                  <c:v>223.39</c:v>
                </c:pt>
                <c:pt idx="26434">
                  <c:v>259.89999999999998</c:v>
                </c:pt>
                <c:pt idx="26435">
                  <c:v>356.26</c:v>
                </c:pt>
                <c:pt idx="26436">
                  <c:v>380.23</c:v>
                </c:pt>
                <c:pt idx="26437">
                  <c:v>504.3</c:v>
                </c:pt>
                <c:pt idx="26438">
                  <c:v>311.67</c:v>
                </c:pt>
                <c:pt idx="26439">
                  <c:v>381.95</c:v>
                </c:pt>
                <c:pt idx="26440">
                  <c:v>370.07</c:v>
                </c:pt>
                <c:pt idx="26441">
                  <c:v>319.19</c:v>
                </c:pt>
                <c:pt idx="26442">
                  <c:v>328.25</c:v>
                </c:pt>
                <c:pt idx="26443">
                  <c:v>364.49</c:v>
                </c:pt>
                <c:pt idx="26444">
                  <c:v>322.24</c:v>
                </c:pt>
                <c:pt idx="26445">
                  <c:v>266.68</c:v>
                </c:pt>
                <c:pt idx="26446">
                  <c:v>390.08</c:v>
                </c:pt>
                <c:pt idx="26447">
                  <c:v>111.87</c:v>
                </c:pt>
                <c:pt idx="26448">
                  <c:v>94.78</c:v>
                </c:pt>
                <c:pt idx="26449">
                  <c:v>93.91</c:v>
                </c:pt>
                <c:pt idx="26450">
                  <c:v>183.26</c:v>
                </c:pt>
                <c:pt idx="26451">
                  <c:v>150.94</c:v>
                </c:pt>
                <c:pt idx="26452">
                  <c:v>178.7</c:v>
                </c:pt>
                <c:pt idx="26453">
                  <c:v>177.76</c:v>
                </c:pt>
                <c:pt idx="26454">
                  <c:v>152.76</c:v>
                </c:pt>
                <c:pt idx="26455">
                  <c:v>131.21</c:v>
                </c:pt>
                <c:pt idx="26456">
                  <c:v>123.46</c:v>
                </c:pt>
                <c:pt idx="26457">
                  <c:v>110.45</c:v>
                </c:pt>
                <c:pt idx="26458">
                  <c:v>137.71</c:v>
                </c:pt>
                <c:pt idx="26459">
                  <c:v>136.91999999999999</c:v>
                </c:pt>
                <c:pt idx="26460">
                  <c:v>45.74</c:v>
                </c:pt>
                <c:pt idx="26461">
                  <c:v>46.17</c:v>
                </c:pt>
                <c:pt idx="26462">
                  <c:v>51.37</c:v>
                </c:pt>
                <c:pt idx="26463">
                  <c:v>84.22</c:v>
                </c:pt>
                <c:pt idx="26464">
                  <c:v>61.11</c:v>
                </c:pt>
                <c:pt idx="26465">
                  <c:v>40.549999999999997</c:v>
                </c:pt>
                <c:pt idx="26466">
                  <c:v>113.34</c:v>
                </c:pt>
                <c:pt idx="26467">
                  <c:v>107.91</c:v>
                </c:pt>
                <c:pt idx="26468">
                  <c:v>212.83</c:v>
                </c:pt>
                <c:pt idx="26469">
                  <c:v>240.06</c:v>
                </c:pt>
                <c:pt idx="26470">
                  <c:v>164.25</c:v>
                </c:pt>
                <c:pt idx="26471">
                  <c:v>179.23</c:v>
                </c:pt>
                <c:pt idx="26472">
                  <c:v>160.75</c:v>
                </c:pt>
                <c:pt idx="26473">
                  <c:v>212.01</c:v>
                </c:pt>
                <c:pt idx="26474">
                  <c:v>247.29</c:v>
                </c:pt>
                <c:pt idx="26475">
                  <c:v>279.89999999999998</c:v>
                </c:pt>
                <c:pt idx="26476">
                  <c:v>313.29000000000002</c:v>
                </c:pt>
                <c:pt idx="26477">
                  <c:v>260.12</c:v>
                </c:pt>
                <c:pt idx="26478">
                  <c:v>360.13</c:v>
                </c:pt>
                <c:pt idx="26479">
                  <c:v>193.77</c:v>
                </c:pt>
                <c:pt idx="26480">
                  <c:v>176.65</c:v>
                </c:pt>
                <c:pt idx="26481">
                  <c:v>198.22</c:v>
                </c:pt>
                <c:pt idx="26482">
                  <c:v>124.47</c:v>
                </c:pt>
                <c:pt idx="26483">
                  <c:v>134.07</c:v>
                </c:pt>
                <c:pt idx="26484">
                  <c:v>121.08</c:v>
                </c:pt>
                <c:pt idx="26485">
                  <c:v>96.74</c:v>
                </c:pt>
                <c:pt idx="26486">
                  <c:v>139.19</c:v>
                </c:pt>
                <c:pt idx="26487">
                  <c:v>96.8</c:v>
                </c:pt>
                <c:pt idx="26488">
                  <c:v>75.64</c:v>
                </c:pt>
                <c:pt idx="26489">
                  <c:v>120.73</c:v>
                </c:pt>
                <c:pt idx="26490">
                  <c:v>107.36</c:v>
                </c:pt>
                <c:pt idx="26491">
                  <c:v>119.54</c:v>
                </c:pt>
                <c:pt idx="26492">
                  <c:v>142.66999999999999</c:v>
                </c:pt>
                <c:pt idx="26493">
                  <c:v>185.75</c:v>
                </c:pt>
                <c:pt idx="26494">
                  <c:v>279.33</c:v>
                </c:pt>
                <c:pt idx="26495">
                  <c:v>296.2</c:v>
                </c:pt>
                <c:pt idx="26496">
                  <c:v>324.08999999999997</c:v>
                </c:pt>
                <c:pt idx="26497">
                  <c:v>345.54</c:v>
                </c:pt>
                <c:pt idx="26498">
                  <c:v>388</c:v>
                </c:pt>
                <c:pt idx="26499">
                  <c:v>639.98</c:v>
                </c:pt>
                <c:pt idx="26500">
                  <c:v>485.4</c:v>
                </c:pt>
                <c:pt idx="26501">
                  <c:v>695.55</c:v>
                </c:pt>
                <c:pt idx="26502">
                  <c:v>622.89</c:v>
                </c:pt>
                <c:pt idx="26503">
                  <c:v>638.69000000000005</c:v>
                </c:pt>
                <c:pt idx="26504">
                  <c:v>929.01</c:v>
                </c:pt>
                <c:pt idx="26505">
                  <c:v>286.94</c:v>
                </c:pt>
                <c:pt idx="26506">
                  <c:v>242.93</c:v>
                </c:pt>
                <c:pt idx="26507">
                  <c:v>235.51</c:v>
                </c:pt>
                <c:pt idx="26508">
                  <c:v>198.11</c:v>
                </c:pt>
                <c:pt idx="26509">
                  <c:v>192.49</c:v>
                </c:pt>
                <c:pt idx="26510">
                  <c:v>215.55</c:v>
                </c:pt>
                <c:pt idx="26511">
                  <c:v>221.85</c:v>
                </c:pt>
                <c:pt idx="26512">
                  <c:v>291.95999999999998</c:v>
                </c:pt>
                <c:pt idx="26513">
                  <c:v>283.83</c:v>
                </c:pt>
                <c:pt idx="26514">
                  <c:v>303.79000000000002</c:v>
                </c:pt>
                <c:pt idx="26515">
                  <c:v>294.10000000000002</c:v>
                </c:pt>
                <c:pt idx="26516">
                  <c:v>327.9</c:v>
                </c:pt>
                <c:pt idx="26517">
                  <c:v>327.20999999999998</c:v>
                </c:pt>
                <c:pt idx="26518">
                  <c:v>334.21</c:v>
                </c:pt>
                <c:pt idx="26519">
                  <c:v>356.49</c:v>
                </c:pt>
                <c:pt idx="26520">
                  <c:v>382.65</c:v>
                </c:pt>
                <c:pt idx="26521">
                  <c:v>369.29</c:v>
                </c:pt>
                <c:pt idx="26522">
                  <c:v>537.49</c:v>
                </c:pt>
                <c:pt idx="26523">
                  <c:v>449.72</c:v>
                </c:pt>
                <c:pt idx="26524">
                  <c:v>399.37</c:v>
                </c:pt>
                <c:pt idx="26525">
                  <c:v>293.22000000000003</c:v>
                </c:pt>
                <c:pt idx="26526">
                  <c:v>294.62</c:v>
                </c:pt>
                <c:pt idx="26527">
                  <c:v>258.48</c:v>
                </c:pt>
                <c:pt idx="26528">
                  <c:v>343.64</c:v>
                </c:pt>
                <c:pt idx="26529">
                  <c:v>436.26</c:v>
                </c:pt>
                <c:pt idx="26530">
                  <c:v>440.69</c:v>
                </c:pt>
                <c:pt idx="26531">
                  <c:v>413.69</c:v>
                </c:pt>
                <c:pt idx="26532">
                  <c:v>401.35</c:v>
                </c:pt>
                <c:pt idx="26533">
                  <c:v>398.57</c:v>
                </c:pt>
                <c:pt idx="26534">
                  <c:v>423.7</c:v>
                </c:pt>
                <c:pt idx="26535">
                  <c:v>360.41</c:v>
                </c:pt>
                <c:pt idx="26536">
                  <c:v>425.42</c:v>
                </c:pt>
                <c:pt idx="26537">
                  <c:v>395.26</c:v>
                </c:pt>
                <c:pt idx="26538">
                  <c:v>553.70000000000005</c:v>
                </c:pt>
                <c:pt idx="26539">
                  <c:v>27.36</c:v>
                </c:pt>
                <c:pt idx="26540">
                  <c:v>13.46</c:v>
                </c:pt>
                <c:pt idx="26541">
                  <c:v>179.96</c:v>
                </c:pt>
                <c:pt idx="26542">
                  <c:v>711.46</c:v>
                </c:pt>
                <c:pt idx="26543">
                  <c:v>648.92999999999995</c:v>
                </c:pt>
                <c:pt idx="26544">
                  <c:v>111.95</c:v>
                </c:pt>
                <c:pt idx="26545">
                  <c:v>164.63</c:v>
                </c:pt>
                <c:pt idx="26546">
                  <c:v>129.47</c:v>
                </c:pt>
                <c:pt idx="26547">
                  <c:v>188.69</c:v>
                </c:pt>
                <c:pt idx="26548">
                  <c:v>355.29</c:v>
                </c:pt>
                <c:pt idx="26549">
                  <c:v>164.27</c:v>
                </c:pt>
                <c:pt idx="26550">
                  <c:v>141.66</c:v>
                </c:pt>
                <c:pt idx="26551">
                  <c:v>142.99</c:v>
                </c:pt>
                <c:pt idx="26552">
                  <c:v>145.34</c:v>
                </c:pt>
                <c:pt idx="26553">
                  <c:v>137.77000000000001</c:v>
                </c:pt>
                <c:pt idx="26554">
                  <c:v>116.51</c:v>
                </c:pt>
                <c:pt idx="26555">
                  <c:v>124.15</c:v>
                </c:pt>
                <c:pt idx="26556">
                  <c:v>155.66999999999999</c:v>
                </c:pt>
                <c:pt idx="26557">
                  <c:v>200.15</c:v>
                </c:pt>
                <c:pt idx="26558">
                  <c:v>264.37</c:v>
                </c:pt>
                <c:pt idx="26559">
                  <c:v>124.66</c:v>
                </c:pt>
                <c:pt idx="26560">
                  <c:v>122.66</c:v>
                </c:pt>
                <c:pt idx="26561">
                  <c:v>119.24</c:v>
                </c:pt>
                <c:pt idx="26562">
                  <c:v>122.51</c:v>
                </c:pt>
                <c:pt idx="26563">
                  <c:v>37.89</c:v>
                </c:pt>
                <c:pt idx="26564">
                  <c:v>33.86</c:v>
                </c:pt>
                <c:pt idx="26565">
                  <c:v>155.22999999999999</c:v>
                </c:pt>
                <c:pt idx="26566">
                  <c:v>202.34</c:v>
                </c:pt>
                <c:pt idx="26567">
                  <c:v>78.599999999999994</c:v>
                </c:pt>
                <c:pt idx="26568">
                  <c:v>170.51</c:v>
                </c:pt>
                <c:pt idx="26569">
                  <c:v>171.63</c:v>
                </c:pt>
                <c:pt idx="26570">
                  <c:v>163.47999999999999</c:v>
                </c:pt>
                <c:pt idx="26571">
                  <c:v>401.57</c:v>
                </c:pt>
                <c:pt idx="26572">
                  <c:v>392.65</c:v>
                </c:pt>
                <c:pt idx="26573">
                  <c:v>371.86</c:v>
                </c:pt>
                <c:pt idx="26574">
                  <c:v>370.24</c:v>
                </c:pt>
                <c:pt idx="26575">
                  <c:v>385.16</c:v>
                </c:pt>
                <c:pt idx="26576">
                  <c:v>286.75</c:v>
                </c:pt>
                <c:pt idx="26577">
                  <c:v>273.12</c:v>
                </c:pt>
                <c:pt idx="26578">
                  <c:v>36.9</c:v>
                </c:pt>
                <c:pt idx="26579">
                  <c:v>21.61</c:v>
                </c:pt>
                <c:pt idx="26580">
                  <c:v>30.05</c:v>
                </c:pt>
                <c:pt idx="26581">
                  <c:v>24.64</c:v>
                </c:pt>
                <c:pt idx="26582">
                  <c:v>44.58</c:v>
                </c:pt>
                <c:pt idx="26583">
                  <c:v>39.86</c:v>
                </c:pt>
                <c:pt idx="26584">
                  <c:v>42.92</c:v>
                </c:pt>
                <c:pt idx="26585">
                  <c:v>50.52</c:v>
                </c:pt>
                <c:pt idx="26586">
                  <c:v>55.57</c:v>
                </c:pt>
                <c:pt idx="26587">
                  <c:v>39.32</c:v>
                </c:pt>
                <c:pt idx="26588">
                  <c:v>34.81</c:v>
                </c:pt>
                <c:pt idx="26589">
                  <c:v>58.78</c:v>
                </c:pt>
                <c:pt idx="26590">
                  <c:v>48.62</c:v>
                </c:pt>
                <c:pt idx="26591">
                  <c:v>59.43</c:v>
                </c:pt>
                <c:pt idx="26592">
                  <c:v>32.229999999999997</c:v>
                </c:pt>
                <c:pt idx="26593">
                  <c:v>22.33</c:v>
                </c:pt>
                <c:pt idx="26594">
                  <c:v>83.67</c:v>
                </c:pt>
                <c:pt idx="26595">
                  <c:v>119.07</c:v>
                </c:pt>
                <c:pt idx="26596">
                  <c:v>254.78</c:v>
                </c:pt>
                <c:pt idx="26597">
                  <c:v>197.16</c:v>
                </c:pt>
                <c:pt idx="26598">
                  <c:v>44.61</c:v>
                </c:pt>
                <c:pt idx="26599">
                  <c:v>96.23</c:v>
                </c:pt>
                <c:pt idx="26600">
                  <c:v>166.75</c:v>
                </c:pt>
                <c:pt idx="26601">
                  <c:v>75.069999999999993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9823-4149-8910-A584654781B8}"/>
            </c:ext>
          </c:extLst>
        </c:ser>
        <c:ser>
          <c:idx val="1"/>
          <c:order val="1"/>
          <c:tx>
            <c:strRef>
              <c:f>ER_ercolumnheight!$D$1</c:f>
              <c:strCache>
                <c:ptCount val="1"/>
                <c:pt idx="0">
                  <c:v>Sta. Simalem</c:v>
                </c:pt>
              </c:strCache>
            </c:strRef>
          </c:tx>
          <c:spPr>
            <a:ln w="25400" cap="rnd">
              <a:noFill/>
              <a:round/>
            </a:ln>
            <a:effectLst/>
          </c:spPr>
          <c:marker>
            <c:symbol val="circle"/>
            <c:size val="4"/>
            <c:spPr>
              <a:solidFill>
                <a:schemeClr val="tx1">
                  <a:lumMod val="65000"/>
                  <a:lumOff val="35000"/>
                </a:schemeClr>
              </a:solidFill>
              <a:ln w="9525">
                <a:solidFill>
                  <a:schemeClr val="tx1">
                    <a:lumMod val="65000"/>
                    <a:lumOff val="35000"/>
                  </a:schemeClr>
                </a:solidFill>
              </a:ln>
              <a:effectLst/>
            </c:spPr>
          </c:marker>
          <c:xVal>
            <c:numRef>
              <c:f>ER_ercolumnheight!$C$2:$C$12954</c:f>
              <c:numCache>
                <c:formatCode>m/d/yyyy</c:formatCode>
                <c:ptCount val="12953"/>
                <c:pt idx="0">
                  <c:v>42602.593229166669</c:v>
                </c:pt>
                <c:pt idx="1">
                  <c:v>42602.701215277775</c:v>
                </c:pt>
                <c:pt idx="2">
                  <c:v>42603.418587962966</c:v>
                </c:pt>
                <c:pt idx="3">
                  <c:v>42603.423032407409</c:v>
                </c:pt>
                <c:pt idx="4">
                  <c:v>42603.53162037037</c:v>
                </c:pt>
                <c:pt idx="5">
                  <c:v>42603.536145833335</c:v>
                </c:pt>
                <c:pt idx="6">
                  <c:v>42603.54515046296</c:v>
                </c:pt>
                <c:pt idx="7">
                  <c:v>42603.638055555559</c:v>
                </c:pt>
                <c:pt idx="8">
                  <c:v>42603.654432870368</c:v>
                </c:pt>
                <c:pt idx="9">
                  <c:v>42603.684131944443</c:v>
                </c:pt>
                <c:pt idx="10">
                  <c:v>42603.727523148147</c:v>
                </c:pt>
                <c:pt idx="11">
                  <c:v>42603.732314814813</c:v>
                </c:pt>
                <c:pt idx="12">
                  <c:v>42603.737118055556</c:v>
                </c:pt>
                <c:pt idx="13">
                  <c:v>42603.747534722221</c:v>
                </c:pt>
                <c:pt idx="14">
                  <c:v>42603.753530092596</c:v>
                </c:pt>
                <c:pt idx="15">
                  <c:v>42604.703622685185</c:v>
                </c:pt>
                <c:pt idx="16">
                  <c:v>42605.648495370369</c:v>
                </c:pt>
                <c:pt idx="17">
                  <c:v>42611.37777777778</c:v>
                </c:pt>
                <c:pt idx="18">
                  <c:v>42611.474722222221</c:v>
                </c:pt>
                <c:pt idx="19">
                  <c:v>42611.569861111115</c:v>
                </c:pt>
                <c:pt idx="20">
                  <c:v>42611.574097222219</c:v>
                </c:pt>
                <c:pt idx="21">
                  <c:v>42611.668425925927</c:v>
                </c:pt>
                <c:pt idx="22">
                  <c:v>42611.67386574074</c:v>
                </c:pt>
                <c:pt idx="23">
                  <c:v>42611.678553240738</c:v>
                </c:pt>
                <c:pt idx="24">
                  <c:v>42611.68472222222</c:v>
                </c:pt>
                <c:pt idx="25">
                  <c:v>42611.690266203703</c:v>
                </c:pt>
                <c:pt idx="26">
                  <c:v>42611.695914351854</c:v>
                </c:pt>
                <c:pt idx="27">
                  <c:v>42611.704212962963</c:v>
                </c:pt>
                <c:pt idx="28">
                  <c:v>42611.727847222224</c:v>
                </c:pt>
                <c:pt idx="29">
                  <c:v>42612.357395833336</c:v>
                </c:pt>
                <c:pt idx="30">
                  <c:v>42612.364837962959</c:v>
                </c:pt>
                <c:pt idx="31">
                  <c:v>42612.371412037035</c:v>
                </c:pt>
                <c:pt idx="32">
                  <c:v>42612.378136574072</c:v>
                </c:pt>
                <c:pt idx="33">
                  <c:v>42612.383321759262</c:v>
                </c:pt>
                <c:pt idx="34">
                  <c:v>42612.38857638889</c:v>
                </c:pt>
                <c:pt idx="35">
                  <c:v>42612.393553240741</c:v>
                </c:pt>
                <c:pt idx="36">
                  <c:v>42612.398553240739</c:v>
                </c:pt>
                <c:pt idx="37">
                  <c:v>42612.403333333335</c:v>
                </c:pt>
                <c:pt idx="38">
                  <c:v>42612.407951388886</c:v>
                </c:pt>
                <c:pt idx="39">
                  <c:v>42612.412407407406</c:v>
                </c:pt>
                <c:pt idx="40">
                  <c:v>42612.416759259257</c:v>
                </c:pt>
                <c:pt idx="41">
                  <c:v>42612.421215277776</c:v>
                </c:pt>
                <c:pt idx="42">
                  <c:v>42612.425717592596</c:v>
                </c:pt>
                <c:pt idx="43">
                  <c:v>42612.430335648147</c:v>
                </c:pt>
                <c:pt idx="44">
                  <c:v>42612.434594907405</c:v>
                </c:pt>
                <c:pt idx="45">
                  <c:v>42612.438935185186</c:v>
                </c:pt>
                <c:pt idx="46">
                  <c:v>42612.443287037036</c:v>
                </c:pt>
                <c:pt idx="47">
                  <c:v>42612.447627314818</c:v>
                </c:pt>
                <c:pt idx="48">
                  <c:v>42612.452048611114</c:v>
                </c:pt>
                <c:pt idx="49">
                  <c:v>42612.457002314812</c:v>
                </c:pt>
                <c:pt idx="50">
                  <c:v>42612.461122685185</c:v>
                </c:pt>
                <c:pt idx="51">
                  <c:v>42612.465173611112</c:v>
                </c:pt>
                <c:pt idx="52">
                  <c:v>42612.46979166667</c:v>
                </c:pt>
                <c:pt idx="53">
                  <c:v>42612.473668981482</c:v>
                </c:pt>
                <c:pt idx="54">
                  <c:v>42612.477754629632</c:v>
                </c:pt>
                <c:pt idx="55">
                  <c:v>42612.483599537038</c:v>
                </c:pt>
                <c:pt idx="56">
                  <c:v>42612.492581018516</c:v>
                </c:pt>
                <c:pt idx="57">
                  <c:v>42612.496701388889</c:v>
                </c:pt>
                <c:pt idx="58">
                  <c:v>42612.501192129632</c:v>
                </c:pt>
                <c:pt idx="59">
                  <c:v>42612.505289351851</c:v>
                </c:pt>
                <c:pt idx="60">
                  <c:v>42612.509189814817</c:v>
                </c:pt>
                <c:pt idx="61">
                  <c:v>42612.512986111113</c:v>
                </c:pt>
                <c:pt idx="62">
                  <c:v>42612.516851851855</c:v>
                </c:pt>
                <c:pt idx="63">
                  <c:v>42612.52065972222</c:v>
                </c:pt>
                <c:pt idx="64">
                  <c:v>42612.524548611109</c:v>
                </c:pt>
                <c:pt idx="65">
                  <c:v>42612.53638888889</c:v>
                </c:pt>
                <c:pt idx="66">
                  <c:v>42612.540312500001</c:v>
                </c:pt>
                <c:pt idx="67">
                  <c:v>42612.544317129628</c:v>
                </c:pt>
                <c:pt idx="68">
                  <c:v>42612.568298611113</c:v>
                </c:pt>
                <c:pt idx="69">
                  <c:v>42612.572199074071</c:v>
                </c:pt>
                <c:pt idx="70">
                  <c:v>42612.576018518521</c:v>
                </c:pt>
                <c:pt idx="71">
                  <c:v>42612.579814814817</c:v>
                </c:pt>
                <c:pt idx="72">
                  <c:v>42612.583622685182</c:v>
                </c:pt>
                <c:pt idx="73">
                  <c:v>42612.587453703702</c:v>
                </c:pt>
                <c:pt idx="74">
                  <c:v>42612.591331018521</c:v>
                </c:pt>
                <c:pt idx="75">
                  <c:v>42612.595069444447</c:v>
                </c:pt>
                <c:pt idx="76">
                  <c:v>42612.59888888889</c:v>
                </c:pt>
                <c:pt idx="77">
                  <c:v>42612.602743055555</c:v>
                </c:pt>
                <c:pt idx="78">
                  <c:v>42612.606550925928</c:v>
                </c:pt>
                <c:pt idx="79">
                  <c:v>42612.61037037037</c:v>
                </c:pt>
                <c:pt idx="80">
                  <c:v>42612.614201388889</c:v>
                </c:pt>
                <c:pt idx="81">
                  <c:v>42612.618032407408</c:v>
                </c:pt>
                <c:pt idx="82">
                  <c:v>42612.621886574074</c:v>
                </c:pt>
                <c:pt idx="83">
                  <c:v>42612.625740740739</c:v>
                </c:pt>
                <c:pt idx="84">
                  <c:v>42612.629594907405</c:v>
                </c:pt>
                <c:pt idx="85">
                  <c:v>42612.633483796293</c:v>
                </c:pt>
                <c:pt idx="86">
                  <c:v>42612.637453703705</c:v>
                </c:pt>
                <c:pt idx="87">
                  <c:v>42612.641423611109</c:v>
                </c:pt>
                <c:pt idx="88">
                  <c:v>42612.645416666666</c:v>
                </c:pt>
                <c:pt idx="89">
                  <c:v>42612.649363425924</c:v>
                </c:pt>
                <c:pt idx="90">
                  <c:v>42612.653379629628</c:v>
                </c:pt>
                <c:pt idx="91">
                  <c:v>42612.657442129632</c:v>
                </c:pt>
                <c:pt idx="92">
                  <c:v>42612.661574074074</c:v>
                </c:pt>
                <c:pt idx="93">
                  <c:v>42612.665706018517</c:v>
                </c:pt>
                <c:pt idx="94">
                  <c:v>42612.669861111113</c:v>
                </c:pt>
                <c:pt idx="95">
                  <c:v>42612.678159722222</c:v>
                </c:pt>
                <c:pt idx="96">
                  <c:v>42612.687060185184</c:v>
                </c:pt>
                <c:pt idx="97">
                  <c:v>42612.696423611109</c:v>
                </c:pt>
                <c:pt idx="98">
                  <c:v>42612.70107638889</c:v>
                </c:pt>
                <c:pt idx="99">
                  <c:v>42612.724444444444</c:v>
                </c:pt>
                <c:pt idx="100">
                  <c:v>42612.729351851849</c:v>
                </c:pt>
                <c:pt idx="101">
                  <c:v>42612.734375</c:v>
                </c:pt>
                <c:pt idx="102">
                  <c:v>42612.739432870374</c:v>
                </c:pt>
                <c:pt idx="103">
                  <c:v>42612.744629629633</c:v>
                </c:pt>
                <c:pt idx="104">
                  <c:v>42612.749918981484</c:v>
                </c:pt>
                <c:pt idx="105">
                  <c:v>42612.761689814812</c:v>
                </c:pt>
                <c:pt idx="106">
                  <c:v>42612.775335648148</c:v>
                </c:pt>
                <c:pt idx="107">
                  <c:v>42613.490069444444</c:v>
                </c:pt>
                <c:pt idx="108">
                  <c:v>42613.570555555554</c:v>
                </c:pt>
                <c:pt idx="109">
                  <c:v>42613.574317129627</c:v>
                </c:pt>
                <c:pt idx="110">
                  <c:v>42613.5780787037</c:v>
                </c:pt>
                <c:pt idx="111">
                  <c:v>42613.581886574073</c:v>
                </c:pt>
                <c:pt idx="112">
                  <c:v>42613.585694444446</c:v>
                </c:pt>
                <c:pt idx="113">
                  <c:v>42613.593275462961</c:v>
                </c:pt>
                <c:pt idx="114">
                  <c:v>42613.601215277777</c:v>
                </c:pt>
                <c:pt idx="115">
                  <c:v>42613.609155092592</c:v>
                </c:pt>
                <c:pt idx="116">
                  <c:v>42613.620694444442</c:v>
                </c:pt>
                <c:pt idx="117">
                  <c:v>42613.624502314815</c:v>
                </c:pt>
                <c:pt idx="118">
                  <c:v>42613.628368055557</c:v>
                </c:pt>
                <c:pt idx="119">
                  <c:v>42613.651585648149</c:v>
                </c:pt>
                <c:pt idx="120">
                  <c:v>42613.655543981484</c:v>
                </c:pt>
                <c:pt idx="121">
                  <c:v>42613.663402777776</c:v>
                </c:pt>
                <c:pt idx="122">
                  <c:v>42613.671354166669</c:v>
                </c:pt>
                <c:pt idx="123">
                  <c:v>42613.675254629627</c:v>
                </c:pt>
                <c:pt idx="124">
                  <c:v>42613.741863425923</c:v>
                </c:pt>
                <c:pt idx="125">
                  <c:v>42615.457256944443</c:v>
                </c:pt>
                <c:pt idx="126">
                  <c:v>42615.461886574078</c:v>
                </c:pt>
                <c:pt idx="127">
                  <c:v>42615.466168981482</c:v>
                </c:pt>
                <c:pt idx="128">
                  <c:v>42615.545844907407</c:v>
                </c:pt>
                <c:pt idx="129">
                  <c:v>42615.549618055556</c:v>
                </c:pt>
                <c:pt idx="130">
                  <c:v>42615.553449074076</c:v>
                </c:pt>
                <c:pt idx="131">
                  <c:v>42615.557256944441</c:v>
                </c:pt>
                <c:pt idx="132">
                  <c:v>42616.403263888889</c:v>
                </c:pt>
                <c:pt idx="133">
                  <c:v>42616.412731481483</c:v>
                </c:pt>
                <c:pt idx="134">
                  <c:v>42616.471250000002</c:v>
                </c:pt>
                <c:pt idx="135">
                  <c:v>42616.679872685185</c:v>
                </c:pt>
                <c:pt idx="136">
                  <c:v>42616.686701388891</c:v>
                </c:pt>
                <c:pt idx="137">
                  <c:v>42616.691458333335</c:v>
                </c:pt>
                <c:pt idx="138">
                  <c:v>42616.701249999998</c:v>
                </c:pt>
                <c:pt idx="139">
                  <c:v>42616.706342592595</c:v>
                </c:pt>
                <c:pt idx="140">
                  <c:v>42616.726585648146</c:v>
                </c:pt>
                <c:pt idx="141">
                  <c:v>42617.423298611109</c:v>
                </c:pt>
                <c:pt idx="142">
                  <c:v>42618.453252314815</c:v>
                </c:pt>
                <c:pt idx="143">
                  <c:v>42618.468229166669</c:v>
                </c:pt>
                <c:pt idx="144">
                  <c:v>42618.685648148145</c:v>
                </c:pt>
                <c:pt idx="145">
                  <c:v>42618.692129629628</c:v>
                </c:pt>
                <c:pt idx="146">
                  <c:v>42619.396064814813</c:v>
                </c:pt>
                <c:pt idx="147">
                  <c:v>42619.401053240741</c:v>
                </c:pt>
                <c:pt idx="148">
                  <c:v>42619.407500000001</c:v>
                </c:pt>
                <c:pt idx="149">
                  <c:v>42619.412488425929</c:v>
                </c:pt>
                <c:pt idx="150">
                  <c:v>42619.417118055557</c:v>
                </c:pt>
                <c:pt idx="151">
                  <c:v>42619.488761574074</c:v>
                </c:pt>
                <c:pt idx="152">
                  <c:v>42619.665775462963</c:v>
                </c:pt>
                <c:pt idx="153">
                  <c:v>42619.722870370373</c:v>
                </c:pt>
                <c:pt idx="154">
                  <c:v>42620.452650462961</c:v>
                </c:pt>
                <c:pt idx="155">
                  <c:v>42620.457037037035</c:v>
                </c:pt>
                <c:pt idx="156">
                  <c:v>42620.461562500001</c:v>
                </c:pt>
                <c:pt idx="157">
                  <c:v>42620.633020833331</c:v>
                </c:pt>
                <c:pt idx="158">
                  <c:v>42620.642187500001</c:v>
                </c:pt>
                <c:pt idx="159">
                  <c:v>42620.646874999999</c:v>
                </c:pt>
                <c:pt idx="160">
                  <c:v>42620.651273148149</c:v>
                </c:pt>
                <c:pt idx="161">
                  <c:v>42620.656192129631</c:v>
                </c:pt>
                <c:pt idx="162">
                  <c:v>42620.66064814815</c:v>
                </c:pt>
                <c:pt idx="163">
                  <c:v>42620.664849537039</c:v>
                </c:pt>
                <c:pt idx="164">
                  <c:v>42620.668738425928</c:v>
                </c:pt>
                <c:pt idx="165">
                  <c:v>42620.721782407411</c:v>
                </c:pt>
                <c:pt idx="166">
                  <c:v>42620.772696759261</c:v>
                </c:pt>
                <c:pt idx="167">
                  <c:v>42621.356006944443</c:v>
                </c:pt>
                <c:pt idx="168">
                  <c:v>42621.369432870371</c:v>
                </c:pt>
                <c:pt idx="169">
                  <c:v>42621.374780092592</c:v>
                </c:pt>
                <c:pt idx="170">
                  <c:v>42621.441493055558</c:v>
                </c:pt>
                <c:pt idx="171">
                  <c:v>42622.487210648149</c:v>
                </c:pt>
                <c:pt idx="172">
                  <c:v>42622.49491898148</c:v>
                </c:pt>
                <c:pt idx="173">
                  <c:v>42622.50267361111</c:v>
                </c:pt>
                <c:pt idx="174">
                  <c:v>42622.507048611114</c:v>
                </c:pt>
                <c:pt idx="175">
                  <c:v>42622.511469907404</c:v>
                </c:pt>
                <c:pt idx="176">
                  <c:v>42622.516099537039</c:v>
                </c:pt>
                <c:pt idx="177">
                  <c:v>42622.520543981482</c:v>
                </c:pt>
                <c:pt idx="178">
                  <c:v>42622.524733796294</c:v>
                </c:pt>
                <c:pt idx="179">
                  <c:v>42622.528564814813</c:v>
                </c:pt>
                <c:pt idx="180">
                  <c:v>42622.532337962963</c:v>
                </c:pt>
                <c:pt idx="181">
                  <c:v>42622.536840277775</c:v>
                </c:pt>
                <c:pt idx="182">
                  <c:v>42622.544085648151</c:v>
                </c:pt>
                <c:pt idx="183">
                  <c:v>42622.548449074071</c:v>
                </c:pt>
                <c:pt idx="184">
                  <c:v>42622.552060185182</c:v>
                </c:pt>
                <c:pt idx="185">
                  <c:v>42622.555879629632</c:v>
                </c:pt>
                <c:pt idx="186">
                  <c:v>42622.571076388886</c:v>
                </c:pt>
                <c:pt idx="187">
                  <c:v>42622.574826388889</c:v>
                </c:pt>
                <c:pt idx="188">
                  <c:v>42622.579212962963</c:v>
                </c:pt>
                <c:pt idx="189">
                  <c:v>42622.583472222221</c:v>
                </c:pt>
                <c:pt idx="190">
                  <c:v>42622.587141203701</c:v>
                </c:pt>
                <c:pt idx="191">
                  <c:v>42622.590648148151</c:v>
                </c:pt>
                <c:pt idx="192">
                  <c:v>42622.594270833331</c:v>
                </c:pt>
                <c:pt idx="193">
                  <c:v>42622.597916666666</c:v>
                </c:pt>
                <c:pt idx="194">
                  <c:v>42622.601435185185</c:v>
                </c:pt>
                <c:pt idx="195">
                  <c:v>42622.605034722219</c:v>
                </c:pt>
                <c:pt idx="196">
                  <c:v>42622.616273148145</c:v>
                </c:pt>
                <c:pt idx="197">
                  <c:v>42622.61991898148</c:v>
                </c:pt>
                <c:pt idx="198">
                  <c:v>42622.62363425926</c:v>
                </c:pt>
                <c:pt idx="199">
                  <c:v>42622.627418981479</c:v>
                </c:pt>
                <c:pt idx="200">
                  <c:v>42622.631076388891</c:v>
                </c:pt>
                <c:pt idx="201">
                  <c:v>42622.634594907409</c:v>
                </c:pt>
                <c:pt idx="202">
                  <c:v>42622.63826388889</c:v>
                </c:pt>
                <c:pt idx="203">
                  <c:v>42622.641840277778</c:v>
                </c:pt>
                <c:pt idx="204">
                  <c:v>42622.64539351852</c:v>
                </c:pt>
                <c:pt idx="205">
                  <c:v>42622.671354166669</c:v>
                </c:pt>
                <c:pt idx="206">
                  <c:v>42622.675092592595</c:v>
                </c:pt>
                <c:pt idx="207">
                  <c:v>42622.696168981478</c:v>
                </c:pt>
                <c:pt idx="208">
                  <c:v>42622.700520833336</c:v>
                </c:pt>
                <c:pt idx="209">
                  <c:v>42623.422233796293</c:v>
                </c:pt>
                <c:pt idx="210">
                  <c:v>42623.442916666667</c:v>
                </c:pt>
                <c:pt idx="211">
                  <c:v>42623.44835648148</c:v>
                </c:pt>
                <c:pt idx="212">
                  <c:v>42623.464305555557</c:v>
                </c:pt>
                <c:pt idx="213">
                  <c:v>42623.468888888892</c:v>
                </c:pt>
                <c:pt idx="214">
                  <c:v>42623.487129629626</c:v>
                </c:pt>
                <c:pt idx="215">
                  <c:v>42623.491875</c:v>
                </c:pt>
                <c:pt idx="216">
                  <c:v>42623.534236111111</c:v>
                </c:pt>
                <c:pt idx="217">
                  <c:v>42623.547824074078</c:v>
                </c:pt>
                <c:pt idx="218">
                  <c:v>42623.577094907407</c:v>
                </c:pt>
                <c:pt idx="219">
                  <c:v>42623.605219907404</c:v>
                </c:pt>
                <c:pt idx="220">
                  <c:v>42623.609432870369</c:v>
                </c:pt>
                <c:pt idx="221">
                  <c:v>42623.613136574073</c:v>
                </c:pt>
                <c:pt idx="222">
                  <c:v>42623.617245370369</c:v>
                </c:pt>
                <c:pt idx="223">
                  <c:v>42623.621458333335</c:v>
                </c:pt>
                <c:pt idx="224">
                  <c:v>42623.634293981479</c:v>
                </c:pt>
                <c:pt idx="225">
                  <c:v>42623.638773148145</c:v>
                </c:pt>
                <c:pt idx="226">
                  <c:v>42623.650578703702</c:v>
                </c:pt>
                <c:pt idx="227">
                  <c:v>42623.658125000002</c:v>
                </c:pt>
                <c:pt idx="228">
                  <c:v>42623.662372685183</c:v>
                </c:pt>
                <c:pt idx="229">
                  <c:v>42623.666203703702</c:v>
                </c:pt>
                <c:pt idx="230">
                  <c:v>42623.670208333337</c:v>
                </c:pt>
                <c:pt idx="231">
                  <c:v>42623.678263888891</c:v>
                </c:pt>
                <c:pt idx="232">
                  <c:v>42623.682025462964</c:v>
                </c:pt>
                <c:pt idx="233">
                  <c:v>42623.685810185183</c:v>
                </c:pt>
                <c:pt idx="234">
                  <c:v>42623.691111111111</c:v>
                </c:pt>
                <c:pt idx="235">
                  <c:v>42623.697997685187</c:v>
                </c:pt>
                <c:pt idx="236">
                  <c:v>42623.706747685188</c:v>
                </c:pt>
                <c:pt idx="237">
                  <c:v>42623.765879629631</c:v>
                </c:pt>
                <c:pt idx="238">
                  <c:v>42624.453125</c:v>
                </c:pt>
                <c:pt idx="239">
                  <c:v>42624.461516203701</c:v>
                </c:pt>
                <c:pt idx="240">
                  <c:v>42625.482719907406</c:v>
                </c:pt>
                <c:pt idx="241">
                  <c:v>42625.557824074072</c:v>
                </c:pt>
                <c:pt idx="242">
                  <c:v>42625.59306712963</c:v>
                </c:pt>
                <c:pt idx="243">
                  <c:v>42625.660798611112</c:v>
                </c:pt>
                <c:pt idx="244">
                  <c:v>42626.682199074072</c:v>
                </c:pt>
                <c:pt idx="245">
                  <c:v>42627.359155092592</c:v>
                </c:pt>
                <c:pt idx="246">
                  <c:v>42627.372407407405</c:v>
                </c:pt>
                <c:pt idx="247">
                  <c:v>42627.383680555555</c:v>
                </c:pt>
                <c:pt idx="248">
                  <c:v>42627.388807870368</c:v>
                </c:pt>
                <c:pt idx="249">
                  <c:v>42627.411990740744</c:v>
                </c:pt>
                <c:pt idx="250">
                  <c:v>42627.442037037035</c:v>
                </c:pt>
                <c:pt idx="251">
                  <c:v>42627.489895833336</c:v>
                </c:pt>
                <c:pt idx="252">
                  <c:v>42627.505798611113</c:v>
                </c:pt>
                <c:pt idx="253">
                  <c:v>42627.597395833334</c:v>
                </c:pt>
                <c:pt idx="254">
                  <c:v>42627.600983796299</c:v>
                </c:pt>
                <c:pt idx="255">
                  <c:v>42627.636030092595</c:v>
                </c:pt>
                <c:pt idx="256">
                  <c:v>42627.669062499997</c:v>
                </c:pt>
                <c:pt idx="257">
                  <c:v>42627.673668981479</c:v>
                </c:pt>
                <c:pt idx="258">
                  <c:v>42627.731099537035</c:v>
                </c:pt>
                <c:pt idx="259">
                  <c:v>42628.429780092592</c:v>
                </c:pt>
                <c:pt idx="260">
                  <c:v>42628.43922453704</c:v>
                </c:pt>
                <c:pt idx="261">
                  <c:v>42628.477719907409</c:v>
                </c:pt>
                <c:pt idx="262">
                  <c:v>42628.483217592591</c:v>
                </c:pt>
                <c:pt idx="263">
                  <c:v>42628.487314814818</c:v>
                </c:pt>
                <c:pt idx="264">
                  <c:v>42628.491388888891</c:v>
                </c:pt>
                <c:pt idx="265">
                  <c:v>42628.499641203707</c:v>
                </c:pt>
                <c:pt idx="266">
                  <c:v>42628.503564814811</c:v>
                </c:pt>
                <c:pt idx="267">
                  <c:v>42628.512453703705</c:v>
                </c:pt>
                <c:pt idx="268">
                  <c:v>42628.516724537039</c:v>
                </c:pt>
                <c:pt idx="269">
                  <c:v>42628.520902777775</c:v>
                </c:pt>
                <c:pt idx="270">
                  <c:v>42628.533680555556</c:v>
                </c:pt>
                <c:pt idx="271">
                  <c:v>42628.537708333337</c:v>
                </c:pt>
                <c:pt idx="272">
                  <c:v>42628.545636574076</c:v>
                </c:pt>
                <c:pt idx="273">
                  <c:v>42628.554930555554</c:v>
                </c:pt>
                <c:pt idx="274">
                  <c:v>42628.559282407405</c:v>
                </c:pt>
                <c:pt idx="275">
                  <c:v>42628.563807870371</c:v>
                </c:pt>
                <c:pt idx="276">
                  <c:v>42628.568923611114</c:v>
                </c:pt>
                <c:pt idx="277">
                  <c:v>42628.574548611112</c:v>
                </c:pt>
                <c:pt idx="278">
                  <c:v>42628.578402777777</c:v>
                </c:pt>
                <c:pt idx="279">
                  <c:v>42628.586018518516</c:v>
                </c:pt>
                <c:pt idx="280">
                  <c:v>42628.589814814812</c:v>
                </c:pt>
                <c:pt idx="281">
                  <c:v>42628.593981481485</c:v>
                </c:pt>
                <c:pt idx="282">
                  <c:v>42628.598263888889</c:v>
                </c:pt>
                <c:pt idx="283">
                  <c:v>42628.602372685185</c:v>
                </c:pt>
                <c:pt idx="284">
                  <c:v>42628.607025462959</c:v>
                </c:pt>
                <c:pt idx="285">
                  <c:v>42628.612939814811</c:v>
                </c:pt>
                <c:pt idx="286">
                  <c:v>42628.617245370369</c:v>
                </c:pt>
                <c:pt idx="287">
                  <c:v>42628.621724537035</c:v>
                </c:pt>
                <c:pt idx="288">
                  <c:v>42628.625613425924</c:v>
                </c:pt>
                <c:pt idx="289">
                  <c:v>42628.629884259259</c:v>
                </c:pt>
                <c:pt idx="290">
                  <c:v>42628.641562500001</c:v>
                </c:pt>
                <c:pt idx="291">
                  <c:v>42628.645868055559</c:v>
                </c:pt>
                <c:pt idx="292">
                  <c:v>42628.657824074071</c:v>
                </c:pt>
                <c:pt idx="293">
                  <c:v>42628.661469907405</c:v>
                </c:pt>
                <c:pt idx="294">
                  <c:v>42628.665763888886</c:v>
                </c:pt>
                <c:pt idx="295">
                  <c:v>42628.670057870368</c:v>
                </c:pt>
                <c:pt idx="296">
                  <c:v>42628.673842592594</c:v>
                </c:pt>
                <c:pt idx="297">
                  <c:v>42628.677731481483</c:v>
                </c:pt>
                <c:pt idx="298">
                  <c:v>42628.681493055556</c:v>
                </c:pt>
                <c:pt idx="299">
                  <c:v>42628.685173611113</c:v>
                </c:pt>
                <c:pt idx="300">
                  <c:v>42628.689120370371</c:v>
                </c:pt>
                <c:pt idx="301">
                  <c:v>42628.693298611113</c:v>
                </c:pt>
                <c:pt idx="302">
                  <c:v>42628.698101851849</c:v>
                </c:pt>
                <c:pt idx="303">
                  <c:v>42628.706030092595</c:v>
                </c:pt>
                <c:pt idx="304">
                  <c:v>42628.719247685185</c:v>
                </c:pt>
                <c:pt idx="305">
                  <c:v>42628.728900462964</c:v>
                </c:pt>
                <c:pt idx="306">
                  <c:v>42628.73332175926</c:v>
                </c:pt>
                <c:pt idx="307">
                  <c:v>42628.737951388888</c:v>
                </c:pt>
                <c:pt idx="308">
                  <c:v>42628.756111111114</c:v>
                </c:pt>
                <c:pt idx="309">
                  <c:v>42629.481354166666</c:v>
                </c:pt>
                <c:pt idx="310">
                  <c:v>42629.485254629632</c:v>
                </c:pt>
                <c:pt idx="311">
                  <c:v>42629.497164351851</c:v>
                </c:pt>
                <c:pt idx="312">
                  <c:v>42629.508819444447</c:v>
                </c:pt>
                <c:pt idx="313">
                  <c:v>42629.520300925928</c:v>
                </c:pt>
                <c:pt idx="314">
                  <c:v>42629.562511574077</c:v>
                </c:pt>
                <c:pt idx="315">
                  <c:v>42629.574780092589</c:v>
                </c:pt>
                <c:pt idx="316">
                  <c:v>42629.630358796298</c:v>
                </c:pt>
                <c:pt idx="317">
                  <c:v>42629.651041666664</c:v>
                </c:pt>
                <c:pt idx="318">
                  <c:v>42629.662245370368</c:v>
                </c:pt>
                <c:pt idx="319">
                  <c:v>42629.673761574071</c:v>
                </c:pt>
                <c:pt idx="320">
                  <c:v>42629.680127314816</c:v>
                </c:pt>
                <c:pt idx="321">
                  <c:v>42629.687384259261</c:v>
                </c:pt>
                <c:pt idx="322">
                  <c:v>42629.694560185184</c:v>
                </c:pt>
                <c:pt idx="323">
                  <c:v>42629.718831018516</c:v>
                </c:pt>
                <c:pt idx="324">
                  <c:v>42629.725798611114</c:v>
                </c:pt>
                <c:pt idx="325">
                  <c:v>42629.734548611108</c:v>
                </c:pt>
                <c:pt idx="326">
                  <c:v>42629.740034722221</c:v>
                </c:pt>
                <c:pt idx="327">
                  <c:v>42629.74590277778</c:v>
                </c:pt>
                <c:pt idx="328">
                  <c:v>42629.753865740742</c:v>
                </c:pt>
                <c:pt idx="329">
                  <c:v>42630.390046296299</c:v>
                </c:pt>
                <c:pt idx="330">
                  <c:v>42630.433298611111</c:v>
                </c:pt>
                <c:pt idx="331">
                  <c:v>42631.661111111112</c:v>
                </c:pt>
                <c:pt idx="332">
                  <c:v>42631.681087962963</c:v>
                </c:pt>
                <c:pt idx="333">
                  <c:v>42631.695729166669</c:v>
                </c:pt>
                <c:pt idx="334">
                  <c:v>42631.704872685186</c:v>
                </c:pt>
                <c:pt idx="335">
                  <c:v>42631.709629629629</c:v>
                </c:pt>
                <c:pt idx="336">
                  <c:v>42631.714282407411</c:v>
                </c:pt>
                <c:pt idx="337">
                  <c:v>42633.404999999999</c:v>
                </c:pt>
                <c:pt idx="338">
                  <c:v>42633.416342592594</c:v>
                </c:pt>
                <c:pt idx="339">
                  <c:v>42633.421597222223</c:v>
                </c:pt>
                <c:pt idx="340">
                  <c:v>42633.426770833335</c:v>
                </c:pt>
                <c:pt idx="341">
                  <c:v>42633.431701388887</c:v>
                </c:pt>
                <c:pt idx="342">
                  <c:v>42633.451226851852</c:v>
                </c:pt>
                <c:pt idx="343">
                  <c:v>42633.456458333334</c:v>
                </c:pt>
                <c:pt idx="344">
                  <c:v>42633.46162037037</c:v>
                </c:pt>
                <c:pt idx="345">
                  <c:v>42633.466840277775</c:v>
                </c:pt>
                <c:pt idx="346">
                  <c:v>42633.471990740742</c:v>
                </c:pt>
                <c:pt idx="347">
                  <c:v>42633.476967592593</c:v>
                </c:pt>
                <c:pt idx="348">
                  <c:v>42633.481932870367</c:v>
                </c:pt>
                <c:pt idx="349">
                  <c:v>42633.495856481481</c:v>
                </c:pt>
                <c:pt idx="350">
                  <c:v>42633.500243055554</c:v>
                </c:pt>
                <c:pt idx="351">
                  <c:v>42633.535127314812</c:v>
                </c:pt>
                <c:pt idx="352">
                  <c:v>42633.539849537039</c:v>
                </c:pt>
                <c:pt idx="353">
                  <c:v>42633.544351851851</c:v>
                </c:pt>
                <c:pt idx="354">
                  <c:v>42633.566122685188</c:v>
                </c:pt>
                <c:pt idx="355">
                  <c:v>42633.596400462964</c:v>
                </c:pt>
                <c:pt idx="356">
                  <c:v>42633.621574074074</c:v>
                </c:pt>
                <c:pt idx="357">
                  <c:v>42633.662349537037</c:v>
                </c:pt>
                <c:pt idx="358">
                  <c:v>42633.690648148149</c:v>
                </c:pt>
                <c:pt idx="359">
                  <c:v>42634.47552083333</c:v>
                </c:pt>
                <c:pt idx="360">
                  <c:v>42634.534467592595</c:v>
                </c:pt>
                <c:pt idx="361">
                  <c:v>42634.573587962965</c:v>
                </c:pt>
                <c:pt idx="362">
                  <c:v>42635.378518518519</c:v>
                </c:pt>
                <c:pt idx="363">
                  <c:v>42635.382893518516</c:v>
                </c:pt>
                <c:pt idx="364">
                  <c:v>42635.387071759258</c:v>
                </c:pt>
                <c:pt idx="365">
                  <c:v>42635.39166666667</c:v>
                </c:pt>
                <c:pt idx="366">
                  <c:v>42635.401620370372</c:v>
                </c:pt>
                <c:pt idx="367">
                  <c:v>42635.412048611113</c:v>
                </c:pt>
                <c:pt idx="368">
                  <c:v>42635.443611111114</c:v>
                </c:pt>
                <c:pt idx="369">
                  <c:v>42635.448935185188</c:v>
                </c:pt>
                <c:pt idx="370">
                  <c:v>42635.484282407408</c:v>
                </c:pt>
                <c:pt idx="371">
                  <c:v>42635.52144675926</c:v>
                </c:pt>
                <c:pt idx="372">
                  <c:v>42635.525960648149</c:v>
                </c:pt>
                <c:pt idx="373">
                  <c:v>42635.530474537038</c:v>
                </c:pt>
                <c:pt idx="374">
                  <c:v>42635.547384259262</c:v>
                </c:pt>
                <c:pt idx="375">
                  <c:v>42636.42869212963</c:v>
                </c:pt>
                <c:pt idx="376">
                  <c:v>42636.433611111112</c:v>
                </c:pt>
                <c:pt idx="377">
                  <c:v>42636.458321759259</c:v>
                </c:pt>
                <c:pt idx="378">
                  <c:v>42636.477233796293</c:v>
                </c:pt>
                <c:pt idx="379">
                  <c:v>42636.481770833336</c:v>
                </c:pt>
                <c:pt idx="380">
                  <c:v>42636.48642361111</c:v>
                </c:pt>
                <c:pt idx="381">
                  <c:v>42636.491215277776</c:v>
                </c:pt>
                <c:pt idx="382">
                  <c:v>42636.496006944442</c:v>
                </c:pt>
                <c:pt idx="383">
                  <c:v>42636.500648148147</c:v>
                </c:pt>
                <c:pt idx="384">
                  <c:v>42636.505324074074</c:v>
                </c:pt>
                <c:pt idx="385">
                  <c:v>42636.509918981479</c:v>
                </c:pt>
                <c:pt idx="386">
                  <c:v>42636.514537037037</c:v>
                </c:pt>
                <c:pt idx="387">
                  <c:v>42636.51902777778</c:v>
                </c:pt>
                <c:pt idx="388">
                  <c:v>42636.523310185185</c:v>
                </c:pt>
                <c:pt idx="389">
                  <c:v>42636.527615740742</c:v>
                </c:pt>
                <c:pt idx="390">
                  <c:v>42636.536134259259</c:v>
                </c:pt>
                <c:pt idx="391">
                  <c:v>42636.552314814813</c:v>
                </c:pt>
                <c:pt idx="392">
                  <c:v>42636.693530092591</c:v>
                </c:pt>
                <c:pt idx="393">
                  <c:v>42637.392604166664</c:v>
                </c:pt>
                <c:pt idx="394">
                  <c:v>42637.454479166663</c:v>
                </c:pt>
                <c:pt idx="395">
                  <c:v>42637.459062499998</c:v>
                </c:pt>
                <c:pt idx="396">
                  <c:v>42637.468252314815</c:v>
                </c:pt>
                <c:pt idx="397">
                  <c:v>42637.472962962966</c:v>
                </c:pt>
                <c:pt idx="398">
                  <c:v>42637.477905092594</c:v>
                </c:pt>
                <c:pt idx="399">
                  <c:v>42637.482835648145</c:v>
                </c:pt>
                <c:pt idx="400">
                  <c:v>42637.487638888888</c:v>
                </c:pt>
                <c:pt idx="401">
                  <c:v>42637.492106481484</c:v>
                </c:pt>
                <c:pt idx="402">
                  <c:v>42637.497048611112</c:v>
                </c:pt>
                <c:pt idx="403">
                  <c:v>42637.502141203702</c:v>
                </c:pt>
                <c:pt idx="404">
                  <c:v>42637.507060185184</c:v>
                </c:pt>
                <c:pt idx="405">
                  <c:v>42637.511990740742</c:v>
                </c:pt>
                <c:pt idx="406">
                  <c:v>42637.51699074074</c:v>
                </c:pt>
                <c:pt idx="407">
                  <c:v>42637.521817129629</c:v>
                </c:pt>
                <c:pt idx="408">
                  <c:v>42637.526666666665</c:v>
                </c:pt>
                <c:pt idx="409">
                  <c:v>42637.531435185185</c:v>
                </c:pt>
                <c:pt idx="410">
                  <c:v>42637.536064814813</c:v>
                </c:pt>
                <c:pt idx="411">
                  <c:v>42637.540567129632</c:v>
                </c:pt>
                <c:pt idx="412">
                  <c:v>42637.545034722221</c:v>
                </c:pt>
                <c:pt idx="413">
                  <c:v>42637.548692129632</c:v>
                </c:pt>
                <c:pt idx="414">
                  <c:v>42637.556307870371</c:v>
                </c:pt>
                <c:pt idx="415">
                  <c:v>42637.560254629629</c:v>
                </c:pt>
                <c:pt idx="416">
                  <c:v>42637.564236111109</c:v>
                </c:pt>
                <c:pt idx="417">
                  <c:v>42637.568553240744</c:v>
                </c:pt>
                <c:pt idx="418">
                  <c:v>42637.572974537034</c:v>
                </c:pt>
                <c:pt idx="419">
                  <c:v>42637.577141203707</c:v>
                </c:pt>
                <c:pt idx="420">
                  <c:v>42637.585902777777</c:v>
                </c:pt>
                <c:pt idx="421">
                  <c:v>42637.594386574077</c:v>
                </c:pt>
                <c:pt idx="422">
                  <c:v>42637.658101851855</c:v>
                </c:pt>
                <c:pt idx="423">
                  <c:v>42637.666712962964</c:v>
                </c:pt>
                <c:pt idx="424">
                  <c:v>42637.688819444447</c:v>
                </c:pt>
                <c:pt idx="425">
                  <c:v>42637.707430555558</c:v>
                </c:pt>
                <c:pt idx="426">
                  <c:v>42638.387465277781</c:v>
                </c:pt>
                <c:pt idx="427">
                  <c:v>42638.393368055556</c:v>
                </c:pt>
                <c:pt idx="428">
                  <c:v>42638.40520833333</c:v>
                </c:pt>
                <c:pt idx="429">
                  <c:v>42638.410879629628</c:v>
                </c:pt>
                <c:pt idx="430">
                  <c:v>42638.422280092593</c:v>
                </c:pt>
                <c:pt idx="431">
                  <c:v>42638.461724537039</c:v>
                </c:pt>
                <c:pt idx="432">
                  <c:v>42638.466215277775</c:v>
                </c:pt>
                <c:pt idx="433">
                  <c:v>42638.470659722225</c:v>
                </c:pt>
                <c:pt idx="434">
                  <c:v>42638.480185185188</c:v>
                </c:pt>
                <c:pt idx="435">
                  <c:v>42638.485185185185</c:v>
                </c:pt>
                <c:pt idx="436">
                  <c:v>42638.490254629629</c:v>
                </c:pt>
                <c:pt idx="437">
                  <c:v>42638.499583333331</c:v>
                </c:pt>
                <c:pt idx="438">
                  <c:v>42638.50445601852</c:v>
                </c:pt>
                <c:pt idx="439">
                  <c:v>42638.509016203701</c:v>
                </c:pt>
                <c:pt idx="440">
                  <c:v>42638.51771990741</c:v>
                </c:pt>
                <c:pt idx="441">
                  <c:v>42638.535543981481</c:v>
                </c:pt>
                <c:pt idx="442">
                  <c:v>42638.539884259262</c:v>
                </c:pt>
                <c:pt idx="443">
                  <c:v>42638.572743055556</c:v>
                </c:pt>
                <c:pt idx="444">
                  <c:v>42638.732418981483</c:v>
                </c:pt>
                <c:pt idx="445">
                  <c:v>42638.742060185185</c:v>
                </c:pt>
                <c:pt idx="446">
                  <c:v>42638.753946759258</c:v>
                </c:pt>
                <c:pt idx="447">
                  <c:v>42639.396782407406</c:v>
                </c:pt>
                <c:pt idx="448">
                  <c:v>42639.402766203704</c:v>
                </c:pt>
                <c:pt idx="449">
                  <c:v>42639.414664351854</c:v>
                </c:pt>
                <c:pt idx="450">
                  <c:v>42639.420543981483</c:v>
                </c:pt>
                <c:pt idx="451">
                  <c:v>42639.426307870373</c:v>
                </c:pt>
                <c:pt idx="452">
                  <c:v>42639.431967592594</c:v>
                </c:pt>
                <c:pt idx="453">
                  <c:v>42639.442800925928</c:v>
                </c:pt>
                <c:pt idx="454">
                  <c:v>42639.453425925924</c:v>
                </c:pt>
                <c:pt idx="455">
                  <c:v>42639.45894675926</c:v>
                </c:pt>
                <c:pt idx="456">
                  <c:v>42639.473946759259</c:v>
                </c:pt>
                <c:pt idx="457">
                  <c:v>42639.484409722223</c:v>
                </c:pt>
                <c:pt idx="458">
                  <c:v>42639.48945601852</c:v>
                </c:pt>
                <c:pt idx="459">
                  <c:v>42639.494502314818</c:v>
                </c:pt>
                <c:pt idx="460">
                  <c:v>42639.499467592592</c:v>
                </c:pt>
                <c:pt idx="461">
                  <c:v>42639.504652777781</c:v>
                </c:pt>
                <c:pt idx="462">
                  <c:v>42639.509837962964</c:v>
                </c:pt>
                <c:pt idx="463">
                  <c:v>42639.515034722222</c:v>
                </c:pt>
                <c:pt idx="464">
                  <c:v>42639.520150462966</c:v>
                </c:pt>
                <c:pt idx="465">
                  <c:v>42639.525185185186</c:v>
                </c:pt>
                <c:pt idx="466">
                  <c:v>42639.53502314815</c:v>
                </c:pt>
                <c:pt idx="467">
                  <c:v>42639.575567129628</c:v>
                </c:pt>
                <c:pt idx="468">
                  <c:v>42639.594548611109</c:v>
                </c:pt>
                <c:pt idx="469">
                  <c:v>42639.620578703703</c:v>
                </c:pt>
                <c:pt idx="470">
                  <c:v>42639.6325462963</c:v>
                </c:pt>
                <c:pt idx="471">
                  <c:v>42639.647928240738</c:v>
                </c:pt>
                <c:pt idx="472">
                  <c:v>42639.691122685188</c:v>
                </c:pt>
                <c:pt idx="473">
                  <c:v>42640.410983796297</c:v>
                </c:pt>
                <c:pt idx="474">
                  <c:v>42640.483993055554</c:v>
                </c:pt>
                <c:pt idx="475">
                  <c:v>42640.509189814817</c:v>
                </c:pt>
                <c:pt idx="476">
                  <c:v>42640.514131944445</c:v>
                </c:pt>
                <c:pt idx="477">
                  <c:v>42640.523576388892</c:v>
                </c:pt>
                <c:pt idx="478">
                  <c:v>42640.63863425926</c:v>
                </c:pt>
                <c:pt idx="479">
                  <c:v>42640.71775462963</c:v>
                </c:pt>
                <c:pt idx="480">
                  <c:v>42641.43141203704</c:v>
                </c:pt>
                <c:pt idx="481">
                  <c:v>42641.43644675926</c:v>
                </c:pt>
                <c:pt idx="482">
                  <c:v>42641.458194444444</c:v>
                </c:pt>
                <c:pt idx="483">
                  <c:v>42641.46303240741</c:v>
                </c:pt>
                <c:pt idx="484">
                  <c:v>42641.481736111113</c:v>
                </c:pt>
                <c:pt idx="485">
                  <c:v>42641.486296296294</c:v>
                </c:pt>
                <c:pt idx="486">
                  <c:v>42641.490787037037</c:v>
                </c:pt>
                <c:pt idx="487">
                  <c:v>42641.495289351849</c:v>
                </c:pt>
                <c:pt idx="488">
                  <c:v>42641.499780092592</c:v>
                </c:pt>
                <c:pt idx="489">
                  <c:v>42641.508344907408</c:v>
                </c:pt>
                <c:pt idx="490">
                  <c:v>42641.533252314817</c:v>
                </c:pt>
                <c:pt idx="491">
                  <c:v>42641.549618055556</c:v>
                </c:pt>
                <c:pt idx="492">
                  <c:v>42641.560717592591</c:v>
                </c:pt>
                <c:pt idx="493">
                  <c:v>42641.564652777779</c:v>
                </c:pt>
                <c:pt idx="494">
                  <c:v>42641.575636574074</c:v>
                </c:pt>
                <c:pt idx="495">
                  <c:v>42641.58284722222</c:v>
                </c:pt>
                <c:pt idx="496">
                  <c:v>42641.590300925927</c:v>
                </c:pt>
                <c:pt idx="497">
                  <c:v>42641.593993055554</c:v>
                </c:pt>
                <c:pt idx="498">
                  <c:v>42641.612395833334</c:v>
                </c:pt>
                <c:pt idx="499">
                  <c:v>42641.676018518519</c:v>
                </c:pt>
                <c:pt idx="500">
                  <c:v>42641.747013888889</c:v>
                </c:pt>
                <c:pt idx="501">
                  <c:v>42642.432164351849</c:v>
                </c:pt>
                <c:pt idx="502">
                  <c:v>42642.471354166664</c:v>
                </c:pt>
                <c:pt idx="503">
                  <c:v>42642.476053240738</c:v>
                </c:pt>
                <c:pt idx="504">
                  <c:v>42642.490613425929</c:v>
                </c:pt>
                <c:pt idx="505">
                  <c:v>42642.500497685185</c:v>
                </c:pt>
                <c:pt idx="506">
                  <c:v>42643.455023148148</c:v>
                </c:pt>
                <c:pt idx="507">
                  <c:v>42643.463101851848</c:v>
                </c:pt>
                <c:pt idx="508">
                  <c:v>42643.472708333335</c:v>
                </c:pt>
                <c:pt idx="509">
                  <c:v>42643.502592592595</c:v>
                </c:pt>
                <c:pt idx="510">
                  <c:v>42643.507395833331</c:v>
                </c:pt>
                <c:pt idx="511">
                  <c:v>42643.521967592591</c:v>
                </c:pt>
                <c:pt idx="512">
                  <c:v>42643.526736111111</c:v>
                </c:pt>
                <c:pt idx="513">
                  <c:v>42643.5315162037</c:v>
                </c:pt>
                <c:pt idx="514">
                  <c:v>42643.540868055556</c:v>
                </c:pt>
                <c:pt idx="515">
                  <c:v>42643.549826388888</c:v>
                </c:pt>
                <c:pt idx="516">
                  <c:v>42643.609953703701</c:v>
                </c:pt>
                <c:pt idx="517">
                  <c:v>42643.623854166668</c:v>
                </c:pt>
                <c:pt idx="518">
                  <c:v>42643.718009259261</c:v>
                </c:pt>
                <c:pt idx="519">
                  <c:v>42643.727569444447</c:v>
                </c:pt>
                <c:pt idx="520">
                  <c:v>42644.382592592592</c:v>
                </c:pt>
                <c:pt idx="521">
                  <c:v>42644.400555555556</c:v>
                </c:pt>
                <c:pt idx="522">
                  <c:v>42644.417037037034</c:v>
                </c:pt>
                <c:pt idx="523">
                  <c:v>42644.427534722221</c:v>
                </c:pt>
                <c:pt idx="524">
                  <c:v>42644.43310185185</c:v>
                </c:pt>
                <c:pt idx="525">
                  <c:v>42644.438113425924</c:v>
                </c:pt>
                <c:pt idx="526">
                  <c:v>42644.443310185183</c:v>
                </c:pt>
                <c:pt idx="527">
                  <c:v>42644.448460648149</c:v>
                </c:pt>
                <c:pt idx="528">
                  <c:v>42644.453252314815</c:v>
                </c:pt>
                <c:pt idx="529">
                  <c:v>42644.458483796298</c:v>
                </c:pt>
                <c:pt idx="530">
                  <c:v>42644.463750000003</c:v>
                </c:pt>
                <c:pt idx="531">
                  <c:v>42644.468946759262</c:v>
                </c:pt>
                <c:pt idx="532">
                  <c:v>42644.47420138889</c:v>
                </c:pt>
                <c:pt idx="533">
                  <c:v>42644.479363425926</c:v>
                </c:pt>
                <c:pt idx="534">
                  <c:v>42644.484386574077</c:v>
                </c:pt>
                <c:pt idx="535">
                  <c:v>42644.489432870374</c:v>
                </c:pt>
                <c:pt idx="536">
                  <c:v>42644.494490740741</c:v>
                </c:pt>
                <c:pt idx="537">
                  <c:v>42644.499513888892</c:v>
                </c:pt>
                <c:pt idx="538">
                  <c:v>42644.504432870373</c:v>
                </c:pt>
                <c:pt idx="539">
                  <c:v>42644.509317129632</c:v>
                </c:pt>
                <c:pt idx="540">
                  <c:v>42644.514074074075</c:v>
                </c:pt>
                <c:pt idx="541">
                  <c:v>42644.518460648149</c:v>
                </c:pt>
                <c:pt idx="542">
                  <c:v>42644.527615740742</c:v>
                </c:pt>
                <c:pt idx="543">
                  <c:v>42644.531840277778</c:v>
                </c:pt>
                <c:pt idx="544">
                  <c:v>42644.603101851855</c:v>
                </c:pt>
                <c:pt idx="545">
                  <c:v>42644.689953703702</c:v>
                </c:pt>
                <c:pt idx="546">
                  <c:v>42644.726759259262</c:v>
                </c:pt>
                <c:pt idx="547">
                  <c:v>42644.733460648145</c:v>
                </c:pt>
                <c:pt idx="548">
                  <c:v>42644.745266203703</c:v>
                </c:pt>
                <c:pt idx="549">
                  <c:v>42644.756967592592</c:v>
                </c:pt>
                <c:pt idx="550">
                  <c:v>42645.389675925922</c:v>
                </c:pt>
                <c:pt idx="551">
                  <c:v>42645.406909722224</c:v>
                </c:pt>
                <c:pt idx="552">
                  <c:v>42645.412523148145</c:v>
                </c:pt>
                <c:pt idx="553">
                  <c:v>42645.424039351848</c:v>
                </c:pt>
                <c:pt idx="554">
                  <c:v>42645.445497685185</c:v>
                </c:pt>
                <c:pt idx="555">
                  <c:v>42645.450486111113</c:v>
                </c:pt>
                <c:pt idx="556">
                  <c:v>42645.470127314817</c:v>
                </c:pt>
                <c:pt idx="557">
                  <c:v>42645.480358796296</c:v>
                </c:pt>
                <c:pt idx="558">
                  <c:v>42645.485543981478</c:v>
                </c:pt>
                <c:pt idx="559">
                  <c:v>42645.490208333336</c:v>
                </c:pt>
                <c:pt idx="560">
                  <c:v>42645.495138888888</c:v>
                </c:pt>
                <c:pt idx="561">
                  <c:v>42645.5003125</c:v>
                </c:pt>
                <c:pt idx="562">
                  <c:v>42645.509479166663</c:v>
                </c:pt>
                <c:pt idx="563">
                  <c:v>42645.519594907404</c:v>
                </c:pt>
                <c:pt idx="564">
                  <c:v>42645.524618055555</c:v>
                </c:pt>
                <c:pt idx="565">
                  <c:v>42645.529456018521</c:v>
                </c:pt>
                <c:pt idx="566">
                  <c:v>42645.558356481481</c:v>
                </c:pt>
                <c:pt idx="567">
                  <c:v>42645.565648148149</c:v>
                </c:pt>
                <c:pt idx="568">
                  <c:v>42645.577164351853</c:v>
                </c:pt>
                <c:pt idx="569">
                  <c:v>42645.584918981483</c:v>
                </c:pt>
                <c:pt idx="570">
                  <c:v>42645.592997685184</c:v>
                </c:pt>
                <c:pt idx="571">
                  <c:v>42645.637592592589</c:v>
                </c:pt>
                <c:pt idx="572">
                  <c:v>42645.747893518521</c:v>
                </c:pt>
                <c:pt idx="573">
                  <c:v>42646.358495370368</c:v>
                </c:pt>
                <c:pt idx="574">
                  <c:v>42646.383634259262</c:v>
                </c:pt>
                <c:pt idx="575">
                  <c:v>42646.399710648147</c:v>
                </c:pt>
                <c:pt idx="576">
                  <c:v>42646.425636574073</c:v>
                </c:pt>
                <c:pt idx="577">
                  <c:v>42646.430763888886</c:v>
                </c:pt>
                <c:pt idx="578">
                  <c:v>42646.436041666668</c:v>
                </c:pt>
                <c:pt idx="579">
                  <c:v>42646.441412037035</c:v>
                </c:pt>
                <c:pt idx="580">
                  <c:v>42646.446655092594</c:v>
                </c:pt>
                <c:pt idx="581">
                  <c:v>42646.451840277776</c:v>
                </c:pt>
                <c:pt idx="582">
                  <c:v>42646.462002314816</c:v>
                </c:pt>
                <c:pt idx="583">
                  <c:v>42646.467106481483</c:v>
                </c:pt>
                <c:pt idx="584">
                  <c:v>42646.471944444442</c:v>
                </c:pt>
                <c:pt idx="585">
                  <c:v>42646.476539351854</c:v>
                </c:pt>
                <c:pt idx="586">
                  <c:v>42646.485115740739</c:v>
                </c:pt>
                <c:pt idx="587">
                  <c:v>42646.502071759256</c:v>
                </c:pt>
                <c:pt idx="588">
                  <c:v>42646.510150462964</c:v>
                </c:pt>
                <c:pt idx="589">
                  <c:v>42646.543692129628</c:v>
                </c:pt>
                <c:pt idx="590">
                  <c:v>42646.547824074078</c:v>
                </c:pt>
                <c:pt idx="591">
                  <c:v>42646.555775462963</c:v>
                </c:pt>
                <c:pt idx="592">
                  <c:v>42646.571087962962</c:v>
                </c:pt>
                <c:pt idx="593">
                  <c:v>42646.578645833331</c:v>
                </c:pt>
                <c:pt idx="594">
                  <c:v>42646.582511574074</c:v>
                </c:pt>
                <c:pt idx="595">
                  <c:v>42646.645150462966</c:v>
                </c:pt>
                <c:pt idx="596">
                  <c:v>42646.690127314818</c:v>
                </c:pt>
                <c:pt idx="597">
                  <c:v>42646.712314814817</c:v>
                </c:pt>
                <c:pt idx="598">
                  <c:v>42646.732141203705</c:v>
                </c:pt>
                <c:pt idx="599">
                  <c:v>42647.401828703703</c:v>
                </c:pt>
                <c:pt idx="600">
                  <c:v>42647.407083333332</c:v>
                </c:pt>
                <c:pt idx="601">
                  <c:v>42647.418171296296</c:v>
                </c:pt>
                <c:pt idx="602">
                  <c:v>42647.423680555556</c:v>
                </c:pt>
                <c:pt idx="603">
                  <c:v>42647.429178240738</c:v>
                </c:pt>
                <c:pt idx="604">
                  <c:v>42647.434641203705</c:v>
                </c:pt>
                <c:pt idx="605">
                  <c:v>42647.440127314818</c:v>
                </c:pt>
                <c:pt idx="606">
                  <c:v>42647.45653935185</c:v>
                </c:pt>
                <c:pt idx="607">
                  <c:v>42647.46671296296</c:v>
                </c:pt>
                <c:pt idx="608">
                  <c:v>42647.471550925926</c:v>
                </c:pt>
                <c:pt idx="609">
                  <c:v>42647.520162037035</c:v>
                </c:pt>
                <c:pt idx="610">
                  <c:v>42647.528958333336</c:v>
                </c:pt>
                <c:pt idx="611">
                  <c:v>42647.537986111114</c:v>
                </c:pt>
                <c:pt idx="612">
                  <c:v>42647.641296296293</c:v>
                </c:pt>
                <c:pt idx="613">
                  <c:v>42647.649444444447</c:v>
                </c:pt>
                <c:pt idx="614">
                  <c:v>42648.4141087963</c:v>
                </c:pt>
                <c:pt idx="615">
                  <c:v>42648.422696759262</c:v>
                </c:pt>
                <c:pt idx="616">
                  <c:v>42648.490960648145</c:v>
                </c:pt>
                <c:pt idx="617">
                  <c:v>42648.693206018521</c:v>
                </c:pt>
                <c:pt idx="618">
                  <c:v>42648.730011574073</c:v>
                </c:pt>
                <c:pt idx="619">
                  <c:v>42648.735752314817</c:v>
                </c:pt>
                <c:pt idx="620">
                  <c:v>42648.75545138889</c:v>
                </c:pt>
                <c:pt idx="621">
                  <c:v>42649.375150462962</c:v>
                </c:pt>
                <c:pt idx="622">
                  <c:v>42649.542268518519</c:v>
                </c:pt>
                <c:pt idx="623">
                  <c:v>42649.633148148147</c:v>
                </c:pt>
                <c:pt idx="624">
                  <c:v>42649.649224537039</c:v>
                </c:pt>
                <c:pt idx="625">
                  <c:v>42649.657650462963</c:v>
                </c:pt>
                <c:pt idx="626">
                  <c:v>42649.684872685182</c:v>
                </c:pt>
                <c:pt idx="627">
                  <c:v>42650.496493055558</c:v>
                </c:pt>
                <c:pt idx="628">
                  <c:v>42650.500381944446</c:v>
                </c:pt>
                <c:pt idx="629">
                  <c:v>42650.522280092591</c:v>
                </c:pt>
                <c:pt idx="630">
                  <c:v>42650.573020833333</c:v>
                </c:pt>
                <c:pt idx="631">
                  <c:v>42650.599166666667</c:v>
                </c:pt>
                <c:pt idx="632">
                  <c:v>42651.38</c:v>
                </c:pt>
                <c:pt idx="633">
                  <c:v>42651.389641203707</c:v>
                </c:pt>
                <c:pt idx="634">
                  <c:v>42651.39471064815</c:v>
                </c:pt>
                <c:pt idx="635">
                  <c:v>42651.424409722225</c:v>
                </c:pt>
                <c:pt idx="636">
                  <c:v>42651.450520833336</c:v>
                </c:pt>
                <c:pt idx="637">
                  <c:v>42651.462916666664</c:v>
                </c:pt>
                <c:pt idx="638">
                  <c:v>42651.470937500002</c:v>
                </c:pt>
                <c:pt idx="639">
                  <c:v>42651.506053240744</c:v>
                </c:pt>
                <c:pt idx="640">
                  <c:v>42651.701585648145</c:v>
                </c:pt>
                <c:pt idx="641">
                  <c:v>42652.394305555557</c:v>
                </c:pt>
                <c:pt idx="642">
                  <c:v>42652.547222222223</c:v>
                </c:pt>
                <c:pt idx="643">
                  <c:v>42652.551354166666</c:v>
                </c:pt>
                <c:pt idx="644">
                  <c:v>42652.559560185182</c:v>
                </c:pt>
                <c:pt idx="645">
                  <c:v>42652.567453703705</c:v>
                </c:pt>
                <c:pt idx="646">
                  <c:v>42652.581817129627</c:v>
                </c:pt>
                <c:pt idx="647">
                  <c:v>42652.585416666669</c:v>
                </c:pt>
                <c:pt idx="648">
                  <c:v>42652.589016203703</c:v>
                </c:pt>
                <c:pt idx="649">
                  <c:v>42652.620150462964</c:v>
                </c:pt>
                <c:pt idx="650">
                  <c:v>42652.648194444446</c:v>
                </c:pt>
                <c:pt idx="651">
                  <c:v>42653.425057870372</c:v>
                </c:pt>
                <c:pt idx="652">
                  <c:v>42653.455567129633</c:v>
                </c:pt>
                <c:pt idx="653">
                  <c:v>42653.459710648145</c:v>
                </c:pt>
                <c:pt idx="654">
                  <c:v>42653.464062500003</c:v>
                </c:pt>
                <c:pt idx="655">
                  <c:v>42653.468738425923</c:v>
                </c:pt>
                <c:pt idx="656">
                  <c:v>42653.473252314812</c:v>
                </c:pt>
                <c:pt idx="657">
                  <c:v>42653.477164351854</c:v>
                </c:pt>
                <c:pt idx="658">
                  <c:v>42653.48165509259</c:v>
                </c:pt>
                <c:pt idx="659">
                  <c:v>42653.486226851855</c:v>
                </c:pt>
                <c:pt idx="660">
                  <c:v>42653.49077546296</c:v>
                </c:pt>
                <c:pt idx="661">
                  <c:v>42653.495115740741</c:v>
                </c:pt>
                <c:pt idx="662">
                  <c:v>42653.499432870369</c:v>
                </c:pt>
                <c:pt idx="663">
                  <c:v>42653.508067129631</c:v>
                </c:pt>
                <c:pt idx="664">
                  <c:v>42653.517291666663</c:v>
                </c:pt>
                <c:pt idx="665">
                  <c:v>42653.521412037036</c:v>
                </c:pt>
                <c:pt idx="666">
                  <c:v>42653.525393518517</c:v>
                </c:pt>
                <c:pt idx="667">
                  <c:v>42653.533206018517</c:v>
                </c:pt>
                <c:pt idx="668">
                  <c:v>42653.540972222225</c:v>
                </c:pt>
                <c:pt idx="669">
                  <c:v>42653.544733796298</c:v>
                </c:pt>
                <c:pt idx="670">
                  <c:v>42653.548472222225</c:v>
                </c:pt>
                <c:pt idx="671">
                  <c:v>42654.388807870368</c:v>
                </c:pt>
                <c:pt idx="672">
                  <c:v>42654.458715277775</c:v>
                </c:pt>
                <c:pt idx="673">
                  <c:v>42654.480104166665</c:v>
                </c:pt>
                <c:pt idx="674">
                  <c:v>42655.373784722222</c:v>
                </c:pt>
                <c:pt idx="675">
                  <c:v>42655.674722222226</c:v>
                </c:pt>
                <c:pt idx="676">
                  <c:v>42655.719571759262</c:v>
                </c:pt>
                <c:pt idx="677">
                  <c:v>42655.730358796296</c:v>
                </c:pt>
                <c:pt idx="678">
                  <c:v>42656.509722222225</c:v>
                </c:pt>
                <c:pt idx="679">
                  <c:v>42656.521122685182</c:v>
                </c:pt>
                <c:pt idx="680">
                  <c:v>42656.524895833332</c:v>
                </c:pt>
                <c:pt idx="681">
                  <c:v>42656.528692129628</c:v>
                </c:pt>
                <c:pt idx="682">
                  <c:v>42656.532523148147</c:v>
                </c:pt>
                <c:pt idx="683">
                  <c:v>42656.53628472222</c:v>
                </c:pt>
                <c:pt idx="684">
                  <c:v>42656.72315972222</c:v>
                </c:pt>
                <c:pt idx="685">
                  <c:v>42657.380162037036</c:v>
                </c:pt>
                <c:pt idx="686">
                  <c:v>42657.399039351854</c:v>
                </c:pt>
                <c:pt idx="687">
                  <c:v>42657.449791666666</c:v>
                </c:pt>
                <c:pt idx="688">
                  <c:v>42657.627534722225</c:v>
                </c:pt>
                <c:pt idx="689">
                  <c:v>42658.454525462963</c:v>
                </c:pt>
                <c:pt idx="690">
                  <c:v>42658.620162037034</c:v>
                </c:pt>
                <c:pt idx="691">
                  <c:v>42659.496631944443</c:v>
                </c:pt>
                <c:pt idx="692">
                  <c:v>42659.607939814814</c:v>
                </c:pt>
                <c:pt idx="693">
                  <c:v>42661.576793981483</c:v>
                </c:pt>
                <c:pt idx="694">
                  <c:v>42661.590567129628</c:v>
                </c:pt>
                <c:pt idx="695">
                  <c:v>42662.34584490741</c:v>
                </c:pt>
                <c:pt idx="696">
                  <c:v>42662.354722222219</c:v>
                </c:pt>
                <c:pt idx="697">
                  <c:v>42662.364849537036</c:v>
                </c:pt>
                <c:pt idx="698">
                  <c:v>42662.37195601852</c:v>
                </c:pt>
                <c:pt idx="699">
                  <c:v>42662.379675925928</c:v>
                </c:pt>
                <c:pt idx="700">
                  <c:v>42662.386203703703</c:v>
                </c:pt>
                <c:pt idx="701">
                  <c:v>42662.394965277781</c:v>
                </c:pt>
                <c:pt idx="702">
                  <c:v>42662.40384259259</c:v>
                </c:pt>
                <c:pt idx="703">
                  <c:v>42662.412951388891</c:v>
                </c:pt>
                <c:pt idx="704">
                  <c:v>42662.420613425929</c:v>
                </c:pt>
                <c:pt idx="705">
                  <c:v>42662.428229166668</c:v>
                </c:pt>
                <c:pt idx="706">
                  <c:v>42662.437951388885</c:v>
                </c:pt>
                <c:pt idx="707">
                  <c:v>42662.444953703707</c:v>
                </c:pt>
                <c:pt idx="708">
                  <c:v>42662.453449074077</c:v>
                </c:pt>
                <c:pt idx="709">
                  <c:v>42662.459826388891</c:v>
                </c:pt>
                <c:pt idx="710">
                  <c:v>42662.464432870373</c:v>
                </c:pt>
                <c:pt idx="711">
                  <c:v>42662.470219907409</c:v>
                </c:pt>
                <c:pt idx="712">
                  <c:v>42662.476203703707</c:v>
                </c:pt>
                <c:pt idx="713">
                  <c:v>42662.488622685189</c:v>
                </c:pt>
                <c:pt idx="714">
                  <c:v>42662.493935185186</c:v>
                </c:pt>
                <c:pt idx="715">
                  <c:v>42662.501331018517</c:v>
                </c:pt>
                <c:pt idx="716">
                  <c:v>42662.514606481483</c:v>
                </c:pt>
                <c:pt idx="717">
                  <c:v>42662.542870370373</c:v>
                </c:pt>
                <c:pt idx="718">
                  <c:v>42662.608726851853</c:v>
                </c:pt>
                <c:pt idx="719">
                  <c:v>42662.753518518519</c:v>
                </c:pt>
                <c:pt idx="720">
                  <c:v>42663.392743055556</c:v>
                </c:pt>
                <c:pt idx="721">
                  <c:v>42663.417025462964</c:v>
                </c:pt>
                <c:pt idx="722">
                  <c:v>42663.436377314814</c:v>
                </c:pt>
                <c:pt idx="723">
                  <c:v>42663.719965277778</c:v>
                </c:pt>
                <c:pt idx="724">
                  <c:v>42664.372569444444</c:v>
                </c:pt>
                <c:pt idx="725">
                  <c:v>42664.383460648147</c:v>
                </c:pt>
                <c:pt idx="726">
                  <c:v>42664.400405092594</c:v>
                </c:pt>
                <c:pt idx="727">
                  <c:v>42664.422002314815</c:v>
                </c:pt>
                <c:pt idx="728">
                  <c:v>42664.427187499998</c:v>
                </c:pt>
                <c:pt idx="729">
                  <c:v>42664.437511574077</c:v>
                </c:pt>
                <c:pt idx="730">
                  <c:v>42664.462025462963</c:v>
                </c:pt>
                <c:pt idx="731">
                  <c:v>42664.470902777779</c:v>
                </c:pt>
                <c:pt idx="732">
                  <c:v>42664.475659722222</c:v>
                </c:pt>
                <c:pt idx="733">
                  <c:v>42664.621423611112</c:v>
                </c:pt>
                <c:pt idx="734">
                  <c:v>42665.411597222221</c:v>
                </c:pt>
                <c:pt idx="735">
                  <c:v>42665.630196759259</c:v>
                </c:pt>
                <c:pt idx="736">
                  <c:v>42665.692372685182</c:v>
                </c:pt>
                <c:pt idx="737">
                  <c:v>42666.400023148148</c:v>
                </c:pt>
                <c:pt idx="738">
                  <c:v>42666.404652777775</c:v>
                </c:pt>
                <c:pt idx="739">
                  <c:v>42666.409282407411</c:v>
                </c:pt>
                <c:pt idx="740">
                  <c:v>42666.431388888886</c:v>
                </c:pt>
                <c:pt idx="741">
                  <c:v>42666.435833333337</c:v>
                </c:pt>
                <c:pt idx="742">
                  <c:v>42666.439849537041</c:v>
                </c:pt>
                <c:pt idx="743">
                  <c:v>42666.444212962961</c:v>
                </c:pt>
                <c:pt idx="744">
                  <c:v>42666.449212962965</c:v>
                </c:pt>
                <c:pt idx="745">
                  <c:v>42666.453483796293</c:v>
                </c:pt>
                <c:pt idx="746">
                  <c:v>42666.457384259258</c:v>
                </c:pt>
                <c:pt idx="747">
                  <c:v>42666.461689814816</c:v>
                </c:pt>
                <c:pt idx="748">
                  <c:v>42666.469930555555</c:v>
                </c:pt>
                <c:pt idx="749">
                  <c:v>42666.670601851853</c:v>
                </c:pt>
                <c:pt idx="750">
                  <c:v>42666.696828703702</c:v>
                </c:pt>
                <c:pt idx="751">
                  <c:v>42666.738738425927</c:v>
                </c:pt>
                <c:pt idx="752">
                  <c:v>42667.629618055558</c:v>
                </c:pt>
                <c:pt idx="753">
                  <c:v>42668.439837962964</c:v>
                </c:pt>
                <c:pt idx="754">
                  <c:v>42668.479826388888</c:v>
                </c:pt>
                <c:pt idx="755">
                  <c:v>42668.484097222223</c:v>
                </c:pt>
                <c:pt idx="756">
                  <c:v>42668.508692129632</c:v>
                </c:pt>
                <c:pt idx="757">
                  <c:v>42668.512604166666</c:v>
                </c:pt>
                <c:pt idx="758">
                  <c:v>42668.516493055555</c:v>
                </c:pt>
                <c:pt idx="759">
                  <c:v>42668.520370370374</c:v>
                </c:pt>
                <c:pt idx="760">
                  <c:v>42668.524247685185</c:v>
                </c:pt>
                <c:pt idx="761">
                  <c:v>42668.531840277778</c:v>
                </c:pt>
                <c:pt idx="762">
                  <c:v>42669.454988425925</c:v>
                </c:pt>
                <c:pt idx="763">
                  <c:v>42669.463449074072</c:v>
                </c:pt>
                <c:pt idx="764">
                  <c:v>42669.467430555553</c:v>
                </c:pt>
                <c:pt idx="765">
                  <c:v>42669.471365740741</c:v>
                </c:pt>
                <c:pt idx="766">
                  <c:v>42669.479421296295</c:v>
                </c:pt>
                <c:pt idx="767">
                  <c:v>42669.483391203707</c:v>
                </c:pt>
                <c:pt idx="768">
                  <c:v>42669.487361111111</c:v>
                </c:pt>
                <c:pt idx="769">
                  <c:v>42669.491307870368</c:v>
                </c:pt>
                <c:pt idx="770">
                  <c:v>42669.502766203703</c:v>
                </c:pt>
                <c:pt idx="771">
                  <c:v>42669.526747685188</c:v>
                </c:pt>
                <c:pt idx="772">
                  <c:v>42669.530694444446</c:v>
                </c:pt>
                <c:pt idx="773">
                  <c:v>42669.535115740742</c:v>
                </c:pt>
                <c:pt idx="774">
                  <c:v>42669.545231481483</c:v>
                </c:pt>
                <c:pt idx="775">
                  <c:v>42669.565949074073</c:v>
                </c:pt>
                <c:pt idx="776">
                  <c:v>42669.711689814816</c:v>
                </c:pt>
                <c:pt idx="777">
                  <c:v>42669.723587962966</c:v>
                </c:pt>
                <c:pt idx="778">
                  <c:v>42669.735462962963</c:v>
                </c:pt>
                <c:pt idx="779">
                  <c:v>42669.747349537036</c:v>
                </c:pt>
                <c:pt idx="780">
                  <c:v>42670.366423611114</c:v>
                </c:pt>
                <c:pt idx="781">
                  <c:v>42670.398009259261</c:v>
                </c:pt>
                <c:pt idx="782">
                  <c:v>42670.500625000001</c:v>
                </c:pt>
                <c:pt idx="783">
                  <c:v>42670.504201388889</c:v>
                </c:pt>
                <c:pt idx="784">
                  <c:v>42670.507847222223</c:v>
                </c:pt>
                <c:pt idx="785">
                  <c:v>42670.515520833331</c:v>
                </c:pt>
                <c:pt idx="786">
                  <c:v>42670.526377314818</c:v>
                </c:pt>
                <c:pt idx="787">
                  <c:v>42670.632835648146</c:v>
                </c:pt>
                <c:pt idx="788">
                  <c:v>42670.636724537035</c:v>
                </c:pt>
                <c:pt idx="789">
                  <c:v>42670.6406712963</c:v>
                </c:pt>
                <c:pt idx="790">
                  <c:v>42670.662719907406</c:v>
                </c:pt>
                <c:pt idx="791">
                  <c:v>42673.53979166667</c:v>
                </c:pt>
                <c:pt idx="792">
                  <c:v>42673.543310185189</c:v>
                </c:pt>
                <c:pt idx="793">
                  <c:v>42673.546793981484</c:v>
                </c:pt>
                <c:pt idx="794">
                  <c:v>42673.55027777778</c:v>
                </c:pt>
                <c:pt idx="795">
                  <c:v>42673.553749999999</c:v>
                </c:pt>
                <c:pt idx="796">
                  <c:v>42673.557326388887</c:v>
                </c:pt>
                <c:pt idx="797">
                  <c:v>42673.560925925929</c:v>
                </c:pt>
                <c:pt idx="798">
                  <c:v>42673.574780092589</c:v>
                </c:pt>
                <c:pt idx="799">
                  <c:v>42673.5781712963</c:v>
                </c:pt>
                <c:pt idx="800">
                  <c:v>42673.581550925926</c:v>
                </c:pt>
                <c:pt idx="801">
                  <c:v>42673.596076388887</c:v>
                </c:pt>
                <c:pt idx="802">
                  <c:v>42673.623020833336</c:v>
                </c:pt>
                <c:pt idx="803">
                  <c:v>42673.635000000002</c:v>
                </c:pt>
                <c:pt idx="804">
                  <c:v>42673.639270833337</c:v>
                </c:pt>
                <c:pt idx="805">
                  <c:v>42673.64371527778</c:v>
                </c:pt>
                <c:pt idx="806">
                  <c:v>42673.674895833334</c:v>
                </c:pt>
                <c:pt idx="807">
                  <c:v>42673.681215277778</c:v>
                </c:pt>
                <c:pt idx="808">
                  <c:v>42673.720810185187</c:v>
                </c:pt>
                <c:pt idx="809">
                  <c:v>42673.73159722222</c:v>
                </c:pt>
                <c:pt idx="810">
                  <c:v>42674.533750000002</c:v>
                </c:pt>
                <c:pt idx="811">
                  <c:v>42674.537731481483</c:v>
                </c:pt>
                <c:pt idx="812">
                  <c:v>42674.554120370369</c:v>
                </c:pt>
                <c:pt idx="813">
                  <c:v>42674.559340277781</c:v>
                </c:pt>
                <c:pt idx="814">
                  <c:v>42674.579664351855</c:v>
                </c:pt>
                <c:pt idx="815">
                  <c:v>42674.593541666669</c:v>
                </c:pt>
                <c:pt idx="816">
                  <c:v>42674.597094907411</c:v>
                </c:pt>
                <c:pt idx="817">
                  <c:v>42674.614317129628</c:v>
                </c:pt>
                <c:pt idx="818">
                  <c:v>42674.619004629632</c:v>
                </c:pt>
                <c:pt idx="819">
                  <c:v>42674.631111111114</c:v>
                </c:pt>
                <c:pt idx="820">
                  <c:v>42674.63480324074</c:v>
                </c:pt>
                <c:pt idx="821">
                  <c:v>42674.656736111108</c:v>
                </c:pt>
                <c:pt idx="822">
                  <c:v>42674.661446759259</c:v>
                </c:pt>
                <c:pt idx="823">
                  <c:v>42674.673564814817</c:v>
                </c:pt>
                <c:pt idx="824">
                  <c:v>42674.680104166669</c:v>
                </c:pt>
                <c:pt idx="825">
                  <c:v>42674.685659722221</c:v>
                </c:pt>
                <c:pt idx="826">
                  <c:v>42674.690625000003</c:v>
                </c:pt>
                <c:pt idx="827">
                  <c:v>42674.695706018516</c:v>
                </c:pt>
                <c:pt idx="828">
                  <c:v>42674.701736111114</c:v>
                </c:pt>
                <c:pt idx="829">
                  <c:v>42674.709236111114</c:v>
                </c:pt>
                <c:pt idx="830">
                  <c:v>42675.471574074072</c:v>
                </c:pt>
                <c:pt idx="831">
                  <c:v>42675.496840277781</c:v>
                </c:pt>
                <c:pt idx="832">
                  <c:v>42675.569085648145</c:v>
                </c:pt>
                <c:pt idx="833">
                  <c:v>42675.582187499997</c:v>
                </c:pt>
                <c:pt idx="834">
                  <c:v>42676.470219907409</c:v>
                </c:pt>
                <c:pt idx="835">
                  <c:v>42676.510879629626</c:v>
                </c:pt>
                <c:pt idx="836">
                  <c:v>42676.515092592592</c:v>
                </c:pt>
                <c:pt idx="837">
                  <c:v>42676.564120370371</c:v>
                </c:pt>
                <c:pt idx="838">
                  <c:v>42676.60260416667</c:v>
                </c:pt>
                <c:pt idx="839">
                  <c:v>42680.476215277777</c:v>
                </c:pt>
                <c:pt idx="840">
                  <c:v>42681.434004629627</c:v>
                </c:pt>
                <c:pt idx="841">
                  <c:v>42681.539918981478</c:v>
                </c:pt>
                <c:pt idx="842">
                  <c:v>42681.549953703703</c:v>
                </c:pt>
                <c:pt idx="843">
                  <c:v>42681.559050925927</c:v>
                </c:pt>
                <c:pt idx="844">
                  <c:v>42681.609780092593</c:v>
                </c:pt>
                <c:pt idx="845">
                  <c:v>42681.614942129629</c:v>
                </c:pt>
                <c:pt idx="846">
                  <c:v>42681.654618055552</c:v>
                </c:pt>
                <c:pt idx="847">
                  <c:v>42681.661006944443</c:v>
                </c:pt>
                <c:pt idx="848">
                  <c:v>42682.531863425924</c:v>
                </c:pt>
                <c:pt idx="849">
                  <c:v>42682.561944444446</c:v>
                </c:pt>
                <c:pt idx="850">
                  <c:v>42682.671585648146</c:v>
                </c:pt>
                <c:pt idx="851">
                  <c:v>42683.737361111111</c:v>
                </c:pt>
                <c:pt idx="852">
                  <c:v>42689.708321759259</c:v>
                </c:pt>
                <c:pt idx="853">
                  <c:v>42689.715254629627</c:v>
                </c:pt>
                <c:pt idx="854">
                  <c:v>42689.724097222221</c:v>
                </c:pt>
                <c:pt idx="855">
                  <c:v>42689.732824074075</c:v>
                </c:pt>
                <c:pt idx="856">
                  <c:v>42690.661087962966</c:v>
                </c:pt>
                <c:pt idx="857">
                  <c:v>42691.378518518519</c:v>
                </c:pt>
                <c:pt idx="858">
                  <c:v>42691.38386574074</c:v>
                </c:pt>
                <c:pt idx="859">
                  <c:v>42691.388854166667</c:v>
                </c:pt>
                <c:pt idx="860">
                  <c:v>42691.399861111109</c:v>
                </c:pt>
                <c:pt idx="861">
                  <c:v>42691.419108796297</c:v>
                </c:pt>
                <c:pt idx="862">
                  <c:v>42691.431574074071</c:v>
                </c:pt>
                <c:pt idx="863">
                  <c:v>42691.436956018515</c:v>
                </c:pt>
                <c:pt idx="864">
                  <c:v>42691.441712962966</c:v>
                </c:pt>
                <c:pt idx="865">
                  <c:v>42691.446284722224</c:v>
                </c:pt>
                <c:pt idx="866">
                  <c:v>42691.450729166667</c:v>
                </c:pt>
                <c:pt idx="867">
                  <c:v>42691.454953703702</c:v>
                </c:pt>
                <c:pt idx="868">
                  <c:v>42691.459965277776</c:v>
                </c:pt>
                <c:pt idx="869">
                  <c:v>42691.464606481481</c:v>
                </c:pt>
                <c:pt idx="870">
                  <c:v>42691.469375000001</c:v>
                </c:pt>
                <c:pt idx="871">
                  <c:v>42691.473645833335</c:v>
                </c:pt>
                <c:pt idx="872">
                  <c:v>42691.477766203701</c:v>
                </c:pt>
                <c:pt idx="873">
                  <c:v>42691.481979166667</c:v>
                </c:pt>
                <c:pt idx="874">
                  <c:v>42691.486111111109</c:v>
                </c:pt>
                <c:pt idx="875">
                  <c:v>42691.489861111113</c:v>
                </c:pt>
                <c:pt idx="876">
                  <c:v>42691.494097222225</c:v>
                </c:pt>
                <c:pt idx="877">
                  <c:v>42691.498437499999</c:v>
                </c:pt>
                <c:pt idx="878">
                  <c:v>42691.502488425926</c:v>
                </c:pt>
                <c:pt idx="879">
                  <c:v>42691.506365740737</c:v>
                </c:pt>
                <c:pt idx="880">
                  <c:v>42691.510092592594</c:v>
                </c:pt>
                <c:pt idx="881">
                  <c:v>42691.513831018521</c:v>
                </c:pt>
                <c:pt idx="882">
                  <c:v>42691.517638888887</c:v>
                </c:pt>
                <c:pt idx="883">
                  <c:v>42691.521365740744</c:v>
                </c:pt>
                <c:pt idx="884">
                  <c:v>42691.525092592594</c:v>
                </c:pt>
                <c:pt idx="885">
                  <c:v>42691.528773148151</c:v>
                </c:pt>
                <c:pt idx="886">
                  <c:v>42691.532476851855</c:v>
                </c:pt>
                <c:pt idx="887">
                  <c:v>42691.536122685182</c:v>
                </c:pt>
                <c:pt idx="888">
                  <c:v>42691.53974537037</c:v>
                </c:pt>
                <c:pt idx="889">
                  <c:v>42691.54346064815</c:v>
                </c:pt>
                <c:pt idx="890">
                  <c:v>42691.547222222223</c:v>
                </c:pt>
                <c:pt idx="891">
                  <c:v>42691.550856481481</c:v>
                </c:pt>
                <c:pt idx="892">
                  <c:v>42691.554479166669</c:v>
                </c:pt>
                <c:pt idx="893">
                  <c:v>42691.558032407411</c:v>
                </c:pt>
                <c:pt idx="894">
                  <c:v>42691.561527777776</c:v>
                </c:pt>
                <c:pt idx="895">
                  <c:v>42691.565162037034</c:v>
                </c:pt>
                <c:pt idx="896">
                  <c:v>42691.568622685183</c:v>
                </c:pt>
                <c:pt idx="897">
                  <c:v>42691.572187500002</c:v>
                </c:pt>
                <c:pt idx="898">
                  <c:v>42691.575891203705</c:v>
                </c:pt>
                <c:pt idx="899">
                  <c:v>42691.579375000001</c:v>
                </c:pt>
                <c:pt idx="900">
                  <c:v>42691.582824074074</c:v>
                </c:pt>
                <c:pt idx="901">
                  <c:v>42691.586226851854</c:v>
                </c:pt>
                <c:pt idx="902">
                  <c:v>42691.589618055557</c:v>
                </c:pt>
                <c:pt idx="903">
                  <c:v>42691.592997685184</c:v>
                </c:pt>
                <c:pt idx="904">
                  <c:v>42691.596342592595</c:v>
                </c:pt>
                <c:pt idx="905">
                  <c:v>42691.599699074075</c:v>
                </c:pt>
                <c:pt idx="906">
                  <c:v>42691.603055555555</c:v>
                </c:pt>
                <c:pt idx="907">
                  <c:v>42691.606400462966</c:v>
                </c:pt>
                <c:pt idx="908">
                  <c:v>42691.60974537037</c:v>
                </c:pt>
                <c:pt idx="909">
                  <c:v>42691.613078703704</c:v>
                </c:pt>
                <c:pt idx="910">
                  <c:v>42691.616423611114</c:v>
                </c:pt>
                <c:pt idx="911">
                  <c:v>42691.619780092595</c:v>
                </c:pt>
                <c:pt idx="912">
                  <c:v>42691.623124999998</c:v>
                </c:pt>
                <c:pt idx="913">
                  <c:v>42691.626481481479</c:v>
                </c:pt>
                <c:pt idx="914">
                  <c:v>42691.629895833335</c:v>
                </c:pt>
                <c:pt idx="915">
                  <c:v>42691.633321759262</c:v>
                </c:pt>
                <c:pt idx="916">
                  <c:v>42691.640335648146</c:v>
                </c:pt>
                <c:pt idx="917">
                  <c:v>42691.643865740742</c:v>
                </c:pt>
                <c:pt idx="918">
                  <c:v>42691.647476851853</c:v>
                </c:pt>
                <c:pt idx="919">
                  <c:v>42691.65121527778</c:v>
                </c:pt>
                <c:pt idx="920">
                  <c:v>42691.655023148145</c:v>
                </c:pt>
                <c:pt idx="921">
                  <c:v>42691.658692129633</c:v>
                </c:pt>
                <c:pt idx="922">
                  <c:v>42691.662511574075</c:v>
                </c:pt>
                <c:pt idx="923">
                  <c:v>42691.66611111111</c:v>
                </c:pt>
                <c:pt idx="924">
                  <c:v>42691.669849537036</c:v>
                </c:pt>
                <c:pt idx="925">
                  <c:v>42691.673668981479</c:v>
                </c:pt>
                <c:pt idx="926">
                  <c:v>42691.67765046296</c:v>
                </c:pt>
                <c:pt idx="927">
                  <c:v>42691.681643518517</c:v>
                </c:pt>
                <c:pt idx="928">
                  <c:v>42691.685682870368</c:v>
                </c:pt>
                <c:pt idx="929">
                  <c:v>42691.689814814818</c:v>
                </c:pt>
                <c:pt idx="930">
                  <c:v>42691.693993055553</c:v>
                </c:pt>
                <c:pt idx="931">
                  <c:v>42691.698125000003</c:v>
                </c:pt>
                <c:pt idx="932">
                  <c:v>42691.702280092592</c:v>
                </c:pt>
                <c:pt idx="933">
                  <c:v>42691.706631944442</c:v>
                </c:pt>
                <c:pt idx="934">
                  <c:v>42691.711296296293</c:v>
                </c:pt>
                <c:pt idx="935">
                  <c:v>42691.716527777775</c:v>
                </c:pt>
                <c:pt idx="936">
                  <c:v>42691.72152777778</c:v>
                </c:pt>
                <c:pt idx="937">
                  <c:v>42691.726400462961</c:v>
                </c:pt>
                <c:pt idx="938">
                  <c:v>42691.731342592589</c:v>
                </c:pt>
                <c:pt idx="939">
                  <c:v>42691.736921296295</c:v>
                </c:pt>
                <c:pt idx="940">
                  <c:v>42691.743055555555</c:v>
                </c:pt>
                <c:pt idx="941">
                  <c:v>42691.750300925924</c:v>
                </c:pt>
                <c:pt idx="942">
                  <c:v>42691.758703703701</c:v>
                </c:pt>
                <c:pt idx="943">
                  <c:v>42692.707766203705</c:v>
                </c:pt>
                <c:pt idx="944">
                  <c:v>42695.683449074073</c:v>
                </c:pt>
                <c:pt idx="945">
                  <c:v>42696.495219907411</c:v>
                </c:pt>
                <c:pt idx="946">
                  <c:v>42696.503645833334</c:v>
                </c:pt>
                <c:pt idx="947">
                  <c:v>42696.668194444443</c:v>
                </c:pt>
                <c:pt idx="948">
                  <c:v>42696.71466435185</c:v>
                </c:pt>
                <c:pt idx="949">
                  <c:v>42696.723796296297</c:v>
                </c:pt>
                <c:pt idx="950">
                  <c:v>42696.728518518517</c:v>
                </c:pt>
                <c:pt idx="951">
                  <c:v>42696.73333333333</c:v>
                </c:pt>
                <c:pt idx="952">
                  <c:v>42696.738379629627</c:v>
                </c:pt>
                <c:pt idx="953">
                  <c:v>42697.378784722219</c:v>
                </c:pt>
                <c:pt idx="954">
                  <c:v>42697.384027777778</c:v>
                </c:pt>
                <c:pt idx="955">
                  <c:v>42697.393460648149</c:v>
                </c:pt>
                <c:pt idx="956">
                  <c:v>42697.454814814817</c:v>
                </c:pt>
                <c:pt idx="957">
                  <c:v>42697.523587962962</c:v>
                </c:pt>
                <c:pt idx="958">
                  <c:v>42697.528252314813</c:v>
                </c:pt>
                <c:pt idx="959">
                  <c:v>42697.535104166665</c:v>
                </c:pt>
                <c:pt idx="960">
                  <c:v>42697.54178240741</c:v>
                </c:pt>
                <c:pt idx="961">
                  <c:v>42697.546793981484</c:v>
                </c:pt>
                <c:pt idx="962">
                  <c:v>42697.550844907404</c:v>
                </c:pt>
                <c:pt idx="963">
                  <c:v>42697.554583333331</c:v>
                </c:pt>
                <c:pt idx="964">
                  <c:v>42697.558715277781</c:v>
                </c:pt>
                <c:pt idx="965">
                  <c:v>42697.562939814816</c:v>
                </c:pt>
                <c:pt idx="966">
                  <c:v>42697.567627314813</c:v>
                </c:pt>
                <c:pt idx="967">
                  <c:v>42697.57236111111</c:v>
                </c:pt>
                <c:pt idx="968">
                  <c:v>42697.576111111113</c:v>
                </c:pt>
                <c:pt idx="969">
                  <c:v>42697.579710648148</c:v>
                </c:pt>
                <c:pt idx="970">
                  <c:v>42697.583437499998</c:v>
                </c:pt>
                <c:pt idx="971">
                  <c:v>42697.587418981479</c:v>
                </c:pt>
                <c:pt idx="972">
                  <c:v>42697.598449074074</c:v>
                </c:pt>
                <c:pt idx="973">
                  <c:v>42697.602569444447</c:v>
                </c:pt>
                <c:pt idx="974">
                  <c:v>42697.606354166666</c:v>
                </c:pt>
                <c:pt idx="975">
                  <c:v>42697.61074074074</c:v>
                </c:pt>
                <c:pt idx="976">
                  <c:v>42697.615405092591</c:v>
                </c:pt>
                <c:pt idx="977">
                  <c:v>42697.619930555556</c:v>
                </c:pt>
                <c:pt idx="978">
                  <c:v>42697.624965277777</c:v>
                </c:pt>
                <c:pt idx="979">
                  <c:v>42697.631493055553</c:v>
                </c:pt>
                <c:pt idx="980">
                  <c:v>42697.637395833335</c:v>
                </c:pt>
                <c:pt idx="981">
                  <c:v>42697.643055555556</c:v>
                </c:pt>
                <c:pt idx="982">
                  <c:v>42697.648263888892</c:v>
                </c:pt>
                <c:pt idx="983">
                  <c:v>42697.653217592589</c:v>
                </c:pt>
                <c:pt idx="984">
                  <c:v>42697.657766203702</c:v>
                </c:pt>
                <c:pt idx="985">
                  <c:v>42697.663194444445</c:v>
                </c:pt>
                <c:pt idx="986">
                  <c:v>42697.686793981484</c:v>
                </c:pt>
                <c:pt idx="987">
                  <c:v>42697.755185185182</c:v>
                </c:pt>
                <c:pt idx="988">
                  <c:v>42698.577488425923</c:v>
                </c:pt>
                <c:pt idx="989">
                  <c:v>42698.581180555557</c:v>
                </c:pt>
                <c:pt idx="990">
                  <c:v>42699.640277777777</c:v>
                </c:pt>
                <c:pt idx="991">
                  <c:v>42700.455034722225</c:v>
                </c:pt>
                <c:pt idx="992">
                  <c:v>42700.679363425923</c:v>
                </c:pt>
                <c:pt idx="993">
                  <c:v>42700.688796296294</c:v>
                </c:pt>
                <c:pt idx="994">
                  <c:v>42700.697627314818</c:v>
                </c:pt>
                <c:pt idx="995">
                  <c:v>42700.705057870371</c:v>
                </c:pt>
                <c:pt idx="996">
                  <c:v>42700.711655092593</c:v>
                </c:pt>
                <c:pt idx="997">
                  <c:v>42701.378518518519</c:v>
                </c:pt>
                <c:pt idx="998">
                  <c:v>42701.383946759262</c:v>
                </c:pt>
                <c:pt idx="999">
                  <c:v>42701.388877314814</c:v>
                </c:pt>
                <c:pt idx="1000">
                  <c:v>42701.394062500003</c:v>
                </c:pt>
                <c:pt idx="1001">
                  <c:v>42701.410787037035</c:v>
                </c:pt>
                <c:pt idx="1002">
                  <c:v>42701.422592592593</c:v>
                </c:pt>
                <c:pt idx="1003">
                  <c:v>42701.429351851853</c:v>
                </c:pt>
                <c:pt idx="1004">
                  <c:v>42701.434560185182</c:v>
                </c:pt>
                <c:pt idx="1005">
                  <c:v>42701.438900462963</c:v>
                </c:pt>
                <c:pt idx="1006">
                  <c:v>42701.443055555559</c:v>
                </c:pt>
                <c:pt idx="1007">
                  <c:v>42701.447256944448</c:v>
                </c:pt>
                <c:pt idx="1008">
                  <c:v>42701.451319444444</c:v>
                </c:pt>
                <c:pt idx="1009">
                  <c:v>42701.455393518518</c:v>
                </c:pt>
                <c:pt idx="1010">
                  <c:v>42701.45957175926</c:v>
                </c:pt>
                <c:pt idx="1011">
                  <c:v>42701.463645833333</c:v>
                </c:pt>
                <c:pt idx="1012">
                  <c:v>42701.467858796299</c:v>
                </c:pt>
                <c:pt idx="1013">
                  <c:v>42701.47216435185</c:v>
                </c:pt>
                <c:pt idx="1014">
                  <c:v>42701.476006944446</c:v>
                </c:pt>
                <c:pt idx="1015">
                  <c:v>42701.479872685188</c:v>
                </c:pt>
                <c:pt idx="1016">
                  <c:v>42701.48369212963</c:v>
                </c:pt>
                <c:pt idx="1017">
                  <c:v>42701.487476851849</c:v>
                </c:pt>
                <c:pt idx="1018">
                  <c:v>42701.491249999999</c:v>
                </c:pt>
                <c:pt idx="1019">
                  <c:v>42701.494942129626</c:v>
                </c:pt>
                <c:pt idx="1020">
                  <c:v>42701.49858796296</c:v>
                </c:pt>
                <c:pt idx="1021">
                  <c:v>42701.502372685187</c:v>
                </c:pt>
                <c:pt idx="1022">
                  <c:v>42701.506215277775</c:v>
                </c:pt>
                <c:pt idx="1023">
                  <c:v>42701.509965277779</c:v>
                </c:pt>
                <c:pt idx="1024">
                  <c:v>42701.533449074072</c:v>
                </c:pt>
                <c:pt idx="1025">
                  <c:v>42701.53702546296</c:v>
                </c:pt>
                <c:pt idx="1026">
                  <c:v>42701.540636574071</c:v>
                </c:pt>
                <c:pt idx="1027">
                  <c:v>42701.544224537036</c:v>
                </c:pt>
                <c:pt idx="1028">
                  <c:v>42701.547777777778</c:v>
                </c:pt>
                <c:pt idx="1029">
                  <c:v>42701.551296296297</c:v>
                </c:pt>
                <c:pt idx="1030">
                  <c:v>42701.554803240739</c:v>
                </c:pt>
                <c:pt idx="1031">
                  <c:v>42701.558310185188</c:v>
                </c:pt>
                <c:pt idx="1032">
                  <c:v>42701.561793981484</c:v>
                </c:pt>
                <c:pt idx="1033">
                  <c:v>42701.565254629626</c:v>
                </c:pt>
                <c:pt idx="1034">
                  <c:v>42701.568692129629</c:v>
                </c:pt>
                <c:pt idx="1035">
                  <c:v>42701.572152777779</c:v>
                </c:pt>
                <c:pt idx="1036">
                  <c:v>42701.589606481481</c:v>
                </c:pt>
                <c:pt idx="1037">
                  <c:v>42701.593009259261</c:v>
                </c:pt>
                <c:pt idx="1038">
                  <c:v>42701.59642361111</c:v>
                </c:pt>
                <c:pt idx="1039">
                  <c:v>42701.599814814814</c:v>
                </c:pt>
                <c:pt idx="1040">
                  <c:v>42701.603194444448</c:v>
                </c:pt>
                <c:pt idx="1041">
                  <c:v>42701.606550925928</c:v>
                </c:pt>
                <c:pt idx="1042">
                  <c:v>42701.609907407408</c:v>
                </c:pt>
                <c:pt idx="1043">
                  <c:v>42701.613263888888</c:v>
                </c:pt>
                <c:pt idx="1044">
                  <c:v>42701.616631944446</c:v>
                </c:pt>
                <c:pt idx="1045">
                  <c:v>42701.620289351849</c:v>
                </c:pt>
                <c:pt idx="1046">
                  <c:v>42701.623969907407</c:v>
                </c:pt>
                <c:pt idx="1047">
                  <c:v>42701.627314814818</c:v>
                </c:pt>
                <c:pt idx="1048">
                  <c:v>42701.630729166667</c:v>
                </c:pt>
                <c:pt idx="1049">
                  <c:v>42701.634212962963</c:v>
                </c:pt>
                <c:pt idx="1050">
                  <c:v>42701.637743055559</c:v>
                </c:pt>
                <c:pt idx="1051">
                  <c:v>42701.641296296293</c:v>
                </c:pt>
                <c:pt idx="1052">
                  <c:v>42701.644826388889</c:v>
                </c:pt>
                <c:pt idx="1053">
                  <c:v>42701.648414351854</c:v>
                </c:pt>
                <c:pt idx="1054">
                  <c:v>42701.652025462965</c:v>
                </c:pt>
                <c:pt idx="1055">
                  <c:v>42701.655694444446</c:v>
                </c:pt>
                <c:pt idx="1056">
                  <c:v>42701.65934027778</c:v>
                </c:pt>
                <c:pt idx="1057">
                  <c:v>42701.663055555553</c:v>
                </c:pt>
                <c:pt idx="1058">
                  <c:v>42701.666805555556</c:v>
                </c:pt>
                <c:pt idx="1059">
                  <c:v>42701.670578703706</c:v>
                </c:pt>
                <c:pt idx="1060">
                  <c:v>42701.674398148149</c:v>
                </c:pt>
                <c:pt idx="1061">
                  <c:v>42701.678252314814</c:v>
                </c:pt>
                <c:pt idx="1062">
                  <c:v>42701.682141203702</c:v>
                </c:pt>
                <c:pt idx="1063">
                  <c:v>42701.68608796296</c:v>
                </c:pt>
                <c:pt idx="1064">
                  <c:v>42701.690057870372</c:v>
                </c:pt>
                <c:pt idx="1065">
                  <c:v>42701.694166666668</c:v>
                </c:pt>
                <c:pt idx="1066">
                  <c:v>42701.702870370369</c:v>
                </c:pt>
                <c:pt idx="1067">
                  <c:v>42701.707499999997</c:v>
                </c:pt>
                <c:pt idx="1068">
                  <c:v>42701.71230324074</c:v>
                </c:pt>
                <c:pt idx="1069">
                  <c:v>42701.717210648145</c:v>
                </c:pt>
                <c:pt idx="1070">
                  <c:v>42701.722233796296</c:v>
                </c:pt>
                <c:pt idx="1071">
                  <c:v>42701.727777777778</c:v>
                </c:pt>
                <c:pt idx="1072">
                  <c:v>42701.733356481483</c:v>
                </c:pt>
                <c:pt idx="1073">
                  <c:v>42701.739340277774</c:v>
                </c:pt>
                <c:pt idx="1074">
                  <c:v>42701.745393518519</c:v>
                </c:pt>
                <c:pt idx="1075">
                  <c:v>42701.751331018517</c:v>
                </c:pt>
                <c:pt idx="1076">
                  <c:v>42702.422858796293</c:v>
                </c:pt>
                <c:pt idx="1077">
                  <c:v>42702.461122685185</c:v>
                </c:pt>
                <c:pt idx="1078">
                  <c:v>42702.469293981485</c:v>
                </c:pt>
                <c:pt idx="1079">
                  <c:v>42702.478634259256</c:v>
                </c:pt>
                <c:pt idx="1080">
                  <c:v>42702.486261574071</c:v>
                </c:pt>
                <c:pt idx="1081">
                  <c:v>42702.49291666667</c:v>
                </c:pt>
                <c:pt idx="1082">
                  <c:v>42702.501585648148</c:v>
                </c:pt>
                <c:pt idx="1083">
                  <c:v>42702.507800925923</c:v>
                </c:pt>
                <c:pt idx="1084">
                  <c:v>42702.543229166666</c:v>
                </c:pt>
                <c:pt idx="1085">
                  <c:v>42702.548449074071</c:v>
                </c:pt>
                <c:pt idx="1086">
                  <c:v>42702.553194444445</c:v>
                </c:pt>
                <c:pt idx="1087">
                  <c:v>42702.558356481481</c:v>
                </c:pt>
                <c:pt idx="1088">
                  <c:v>42702.562824074077</c:v>
                </c:pt>
                <c:pt idx="1089">
                  <c:v>42702.569398148145</c:v>
                </c:pt>
                <c:pt idx="1090">
                  <c:v>42702.575868055559</c:v>
                </c:pt>
                <c:pt idx="1091">
                  <c:v>42702.582777777781</c:v>
                </c:pt>
                <c:pt idx="1092">
                  <c:v>42702.592175925929</c:v>
                </c:pt>
                <c:pt idx="1093">
                  <c:v>42702.597685185188</c:v>
                </c:pt>
                <c:pt idx="1094">
                  <c:v>42702.602002314816</c:v>
                </c:pt>
                <c:pt idx="1095">
                  <c:v>42702.608518518522</c:v>
                </c:pt>
                <c:pt idx="1096">
                  <c:v>42702.614328703705</c:v>
                </c:pt>
                <c:pt idx="1097">
                  <c:v>42702.619768518518</c:v>
                </c:pt>
                <c:pt idx="1098">
                  <c:v>42702.624745370369</c:v>
                </c:pt>
                <c:pt idx="1099">
                  <c:v>42702.637465277781</c:v>
                </c:pt>
                <c:pt idx="1100">
                  <c:v>42702.650243055556</c:v>
                </c:pt>
                <c:pt idx="1101">
                  <c:v>42702.689270833333</c:v>
                </c:pt>
                <c:pt idx="1102">
                  <c:v>42703.378229166665</c:v>
                </c:pt>
                <c:pt idx="1103">
                  <c:v>42703.384189814817</c:v>
                </c:pt>
                <c:pt idx="1104">
                  <c:v>42703.389710648145</c:v>
                </c:pt>
                <c:pt idx="1105">
                  <c:v>42703.394525462965</c:v>
                </c:pt>
                <c:pt idx="1106">
                  <c:v>42703.399363425924</c:v>
                </c:pt>
                <c:pt idx="1107">
                  <c:v>42703.404143518521</c:v>
                </c:pt>
                <c:pt idx="1108">
                  <c:v>42703.417962962965</c:v>
                </c:pt>
                <c:pt idx="1109">
                  <c:v>42703.422708333332</c:v>
                </c:pt>
                <c:pt idx="1110">
                  <c:v>42703.427534722221</c:v>
                </c:pt>
                <c:pt idx="1111">
                  <c:v>42703.432511574072</c:v>
                </c:pt>
                <c:pt idx="1112">
                  <c:v>42703.436990740738</c:v>
                </c:pt>
                <c:pt idx="1113">
                  <c:v>42703.441377314812</c:v>
                </c:pt>
                <c:pt idx="1114">
                  <c:v>42703.462951388887</c:v>
                </c:pt>
                <c:pt idx="1115">
                  <c:v>42703.467858796299</c:v>
                </c:pt>
                <c:pt idx="1116">
                  <c:v>42703.48033564815</c:v>
                </c:pt>
                <c:pt idx="1117">
                  <c:v>42703.489004629628</c:v>
                </c:pt>
                <c:pt idx="1118">
                  <c:v>42703.492997685185</c:v>
                </c:pt>
                <c:pt idx="1119">
                  <c:v>42703.496874999997</c:v>
                </c:pt>
                <c:pt idx="1120">
                  <c:v>42703.504444444443</c:v>
                </c:pt>
                <c:pt idx="1121">
                  <c:v>42703.508171296293</c:v>
                </c:pt>
                <c:pt idx="1122">
                  <c:v>42703.511956018519</c:v>
                </c:pt>
                <c:pt idx="1123">
                  <c:v>42703.515787037039</c:v>
                </c:pt>
                <c:pt idx="1124">
                  <c:v>42703.530775462961</c:v>
                </c:pt>
                <c:pt idx="1125">
                  <c:v>42703.545335648145</c:v>
                </c:pt>
                <c:pt idx="1126">
                  <c:v>42703.55672453704</c:v>
                </c:pt>
                <c:pt idx="1127">
                  <c:v>42703.560879629629</c:v>
                </c:pt>
                <c:pt idx="1128">
                  <c:v>42703.565081018518</c:v>
                </c:pt>
                <c:pt idx="1129">
                  <c:v>42703.582129629627</c:v>
                </c:pt>
                <c:pt idx="1130">
                  <c:v>42703.586261574077</c:v>
                </c:pt>
                <c:pt idx="1131">
                  <c:v>42703.603194444448</c:v>
                </c:pt>
                <c:pt idx="1132">
                  <c:v>42703.637731481482</c:v>
                </c:pt>
                <c:pt idx="1133">
                  <c:v>42703.641944444447</c:v>
                </c:pt>
                <c:pt idx="1134">
                  <c:v>42703.728854166664</c:v>
                </c:pt>
                <c:pt idx="1135">
                  <c:v>42703.739942129629</c:v>
                </c:pt>
                <c:pt idx="1136">
                  <c:v>42707.389814814815</c:v>
                </c:pt>
                <c:pt idx="1137">
                  <c:v>42707.400659722225</c:v>
                </c:pt>
                <c:pt idx="1138">
                  <c:v>42707.407071759262</c:v>
                </c:pt>
                <c:pt idx="1139">
                  <c:v>42707.422650462962</c:v>
                </c:pt>
                <c:pt idx="1140">
                  <c:v>42707.427951388891</c:v>
                </c:pt>
                <c:pt idx="1141">
                  <c:v>42707.445949074077</c:v>
                </c:pt>
                <c:pt idx="1142">
                  <c:v>42707.518240740741</c:v>
                </c:pt>
                <c:pt idx="1143">
                  <c:v>42707.521990740737</c:v>
                </c:pt>
                <c:pt idx="1144">
                  <c:v>42707.617349537039</c:v>
                </c:pt>
                <c:pt idx="1145">
                  <c:v>42707.621296296296</c:v>
                </c:pt>
                <c:pt idx="1146">
                  <c:v>42707.625335648147</c:v>
                </c:pt>
                <c:pt idx="1147">
                  <c:v>42707.62872685185</c:v>
                </c:pt>
                <c:pt idx="1148">
                  <c:v>42707.632060185184</c:v>
                </c:pt>
                <c:pt idx="1149">
                  <c:v>42707.635416666664</c:v>
                </c:pt>
                <c:pt idx="1150">
                  <c:v>42707.642129629632</c:v>
                </c:pt>
                <c:pt idx="1151">
                  <c:v>42707.66646990741</c:v>
                </c:pt>
                <c:pt idx="1152">
                  <c:v>42707.670034722221</c:v>
                </c:pt>
                <c:pt idx="1153">
                  <c:v>42707.684652777774</c:v>
                </c:pt>
                <c:pt idx="1154">
                  <c:v>42707.688402777778</c:v>
                </c:pt>
                <c:pt idx="1155">
                  <c:v>42707.700682870367</c:v>
                </c:pt>
                <c:pt idx="1156">
                  <c:v>42707.709629629629</c:v>
                </c:pt>
                <c:pt idx="1157">
                  <c:v>42707.729722222219</c:v>
                </c:pt>
                <c:pt idx="1158">
                  <c:v>42707.739988425928</c:v>
                </c:pt>
                <c:pt idx="1159">
                  <c:v>42708.413263888891</c:v>
                </c:pt>
                <c:pt idx="1160">
                  <c:v>42708.443796296298</c:v>
                </c:pt>
                <c:pt idx="1161">
                  <c:v>42708.447847222225</c:v>
                </c:pt>
                <c:pt idx="1162">
                  <c:v>42708.456157407411</c:v>
                </c:pt>
                <c:pt idx="1163">
                  <c:v>42708.473043981481</c:v>
                </c:pt>
                <c:pt idx="1164">
                  <c:v>42708.477129629631</c:v>
                </c:pt>
                <c:pt idx="1165">
                  <c:v>42708.48096064815</c:v>
                </c:pt>
                <c:pt idx="1166">
                  <c:v>42708.490787037037</c:v>
                </c:pt>
                <c:pt idx="1167">
                  <c:v>42708.494930555556</c:v>
                </c:pt>
                <c:pt idx="1168">
                  <c:v>42708.499293981484</c:v>
                </c:pt>
                <c:pt idx="1169">
                  <c:v>42708.503935185188</c:v>
                </c:pt>
                <c:pt idx="1170">
                  <c:v>42708.513055555559</c:v>
                </c:pt>
                <c:pt idx="1171">
                  <c:v>42708.517847222225</c:v>
                </c:pt>
                <c:pt idx="1172">
                  <c:v>42708.527581018519</c:v>
                </c:pt>
                <c:pt idx="1173">
                  <c:v>42708.536423611113</c:v>
                </c:pt>
                <c:pt idx="1174">
                  <c:v>42708.56523148148</c:v>
                </c:pt>
                <c:pt idx="1175">
                  <c:v>42708.662118055552</c:v>
                </c:pt>
                <c:pt idx="1176">
                  <c:v>42708.667974537035</c:v>
                </c:pt>
                <c:pt idx="1177">
                  <c:v>42708.673750000002</c:v>
                </c:pt>
                <c:pt idx="1178">
                  <c:v>42708.68408564815</c:v>
                </c:pt>
                <c:pt idx="1179">
                  <c:v>42708.689409722225</c:v>
                </c:pt>
                <c:pt idx="1180">
                  <c:v>42708.69635416667</c:v>
                </c:pt>
                <c:pt idx="1181">
                  <c:v>42708.704317129632</c:v>
                </c:pt>
                <c:pt idx="1182">
                  <c:v>42708.716041666667</c:v>
                </c:pt>
                <c:pt idx="1183">
                  <c:v>42708.724733796298</c:v>
                </c:pt>
                <c:pt idx="1184">
                  <c:v>42708.736608796295</c:v>
                </c:pt>
                <c:pt idx="1185">
                  <c:v>42709.378969907404</c:v>
                </c:pt>
                <c:pt idx="1186">
                  <c:v>42709.385254629633</c:v>
                </c:pt>
                <c:pt idx="1187">
                  <c:v>42709.394884259258</c:v>
                </c:pt>
                <c:pt idx="1188">
                  <c:v>42709.400520833333</c:v>
                </c:pt>
                <c:pt idx="1189">
                  <c:v>42709.435856481483</c:v>
                </c:pt>
                <c:pt idx="1190">
                  <c:v>42709.440682870372</c:v>
                </c:pt>
                <c:pt idx="1191">
                  <c:v>42709.447453703702</c:v>
                </c:pt>
                <c:pt idx="1192">
                  <c:v>42709.470879629633</c:v>
                </c:pt>
                <c:pt idx="1193">
                  <c:v>42709.476597222223</c:v>
                </c:pt>
                <c:pt idx="1194">
                  <c:v>42709.482071759259</c:v>
                </c:pt>
                <c:pt idx="1195">
                  <c:v>42709.485902777778</c:v>
                </c:pt>
                <c:pt idx="1196">
                  <c:v>42709.49082175926</c:v>
                </c:pt>
                <c:pt idx="1197">
                  <c:v>42709.499537037038</c:v>
                </c:pt>
                <c:pt idx="1198">
                  <c:v>42709.508379629631</c:v>
                </c:pt>
                <c:pt idx="1199">
                  <c:v>42709.513159722221</c:v>
                </c:pt>
                <c:pt idx="1200">
                  <c:v>42709.517731481479</c:v>
                </c:pt>
                <c:pt idx="1201">
                  <c:v>42709.528229166666</c:v>
                </c:pt>
                <c:pt idx="1202">
                  <c:v>42709.53193287037</c:v>
                </c:pt>
                <c:pt idx="1203">
                  <c:v>42709.555393518516</c:v>
                </c:pt>
                <c:pt idx="1204">
                  <c:v>42709.559872685182</c:v>
                </c:pt>
                <c:pt idx="1205">
                  <c:v>42709.568136574075</c:v>
                </c:pt>
                <c:pt idx="1206">
                  <c:v>42709.573263888888</c:v>
                </c:pt>
                <c:pt idx="1207">
                  <c:v>42709.58353009259</c:v>
                </c:pt>
                <c:pt idx="1208">
                  <c:v>42709.601469907408</c:v>
                </c:pt>
                <c:pt idx="1209">
                  <c:v>42709.627245370371</c:v>
                </c:pt>
                <c:pt idx="1210">
                  <c:v>42709.636956018519</c:v>
                </c:pt>
                <c:pt idx="1211">
                  <c:v>42709.644768518519</c:v>
                </c:pt>
                <c:pt idx="1212">
                  <c:v>42709.678101851852</c:v>
                </c:pt>
                <c:pt idx="1213">
                  <c:v>42709.711597222224</c:v>
                </c:pt>
                <c:pt idx="1214">
                  <c:v>42709.743321759262</c:v>
                </c:pt>
                <c:pt idx="1215">
                  <c:v>42710.378344907411</c:v>
                </c:pt>
                <c:pt idx="1216">
                  <c:v>42710.402199074073</c:v>
                </c:pt>
                <c:pt idx="1217">
                  <c:v>42710.421284722222</c:v>
                </c:pt>
                <c:pt idx="1218">
                  <c:v>42710.438020833331</c:v>
                </c:pt>
                <c:pt idx="1219">
                  <c:v>42710.533055555556</c:v>
                </c:pt>
                <c:pt idx="1220">
                  <c:v>42710.540497685186</c:v>
                </c:pt>
                <c:pt idx="1221">
                  <c:v>42710.544942129629</c:v>
                </c:pt>
                <c:pt idx="1222">
                  <c:v>42710.550555555557</c:v>
                </c:pt>
                <c:pt idx="1223">
                  <c:v>42710.562361111108</c:v>
                </c:pt>
                <c:pt idx="1224">
                  <c:v>42710.669942129629</c:v>
                </c:pt>
                <c:pt idx="1225">
                  <c:v>42710.674537037034</c:v>
                </c:pt>
                <c:pt idx="1226">
                  <c:v>42710.680798611109</c:v>
                </c:pt>
                <c:pt idx="1227">
                  <c:v>42710.751655092594</c:v>
                </c:pt>
                <c:pt idx="1228">
                  <c:v>42711.400625000002</c:v>
                </c:pt>
                <c:pt idx="1229">
                  <c:v>42711.405856481484</c:v>
                </c:pt>
                <c:pt idx="1230">
                  <c:v>42711.410810185182</c:v>
                </c:pt>
                <c:pt idx="1231">
                  <c:v>42711.424745370372</c:v>
                </c:pt>
                <c:pt idx="1232">
                  <c:v>42711.480624999997</c:v>
                </c:pt>
                <c:pt idx="1233">
                  <c:v>42711.497048611112</c:v>
                </c:pt>
                <c:pt idx="1234">
                  <c:v>42711.504872685182</c:v>
                </c:pt>
                <c:pt idx="1235">
                  <c:v>42711.516134259262</c:v>
                </c:pt>
                <c:pt idx="1236">
                  <c:v>42711.545474537037</c:v>
                </c:pt>
                <c:pt idx="1237">
                  <c:v>42711.687534722223</c:v>
                </c:pt>
                <c:pt idx="1238">
                  <c:v>42712.513009259259</c:v>
                </c:pt>
                <c:pt idx="1239">
                  <c:v>42712.516655092593</c:v>
                </c:pt>
                <c:pt idx="1240">
                  <c:v>42713.425300925926</c:v>
                </c:pt>
                <c:pt idx="1241">
                  <c:v>42713.429942129631</c:v>
                </c:pt>
                <c:pt idx="1242">
                  <c:v>42714.389027777775</c:v>
                </c:pt>
                <c:pt idx="1243">
                  <c:v>42714.394432870373</c:v>
                </c:pt>
                <c:pt idx="1244">
                  <c:v>42714.399189814816</c:v>
                </c:pt>
                <c:pt idx="1245">
                  <c:v>42714.403969907406</c:v>
                </c:pt>
                <c:pt idx="1246">
                  <c:v>42714.40865740741</c:v>
                </c:pt>
                <c:pt idx="1247">
                  <c:v>42714.417905092596</c:v>
                </c:pt>
                <c:pt idx="1248">
                  <c:v>42714.422488425924</c:v>
                </c:pt>
                <c:pt idx="1249">
                  <c:v>42714.427129629628</c:v>
                </c:pt>
                <c:pt idx="1250">
                  <c:v>42714.431712962964</c:v>
                </c:pt>
                <c:pt idx="1251">
                  <c:v>42714.445324074077</c:v>
                </c:pt>
                <c:pt idx="1252">
                  <c:v>42714.471516203703</c:v>
                </c:pt>
                <c:pt idx="1253">
                  <c:v>42714.475763888891</c:v>
                </c:pt>
                <c:pt idx="1254">
                  <c:v>42714.484282407408</c:v>
                </c:pt>
                <c:pt idx="1255">
                  <c:v>42714.488437499997</c:v>
                </c:pt>
                <c:pt idx="1256">
                  <c:v>42714.492476851854</c:v>
                </c:pt>
                <c:pt idx="1257">
                  <c:v>42714.496435185189</c:v>
                </c:pt>
                <c:pt idx="1258">
                  <c:v>42714.504178240742</c:v>
                </c:pt>
                <c:pt idx="1259">
                  <c:v>42714.534259259257</c:v>
                </c:pt>
                <c:pt idx="1260">
                  <c:v>42714.690868055557</c:v>
                </c:pt>
                <c:pt idx="1261">
                  <c:v>42715.443865740737</c:v>
                </c:pt>
                <c:pt idx="1262">
                  <c:v>42715.524872685186</c:v>
                </c:pt>
                <c:pt idx="1263">
                  <c:v>42715.557384259257</c:v>
                </c:pt>
                <c:pt idx="1264">
                  <c:v>42715.604837962965</c:v>
                </c:pt>
                <c:pt idx="1265">
                  <c:v>42715.733460648145</c:v>
                </c:pt>
                <c:pt idx="1266">
                  <c:v>42716.378900462965</c:v>
                </c:pt>
                <c:pt idx="1267">
                  <c:v>42716.407754629632</c:v>
                </c:pt>
                <c:pt idx="1268">
                  <c:v>42716.448819444442</c:v>
                </c:pt>
                <c:pt idx="1269">
                  <c:v>42716.549907407411</c:v>
                </c:pt>
                <c:pt idx="1270">
                  <c:v>42716.734733796293</c:v>
                </c:pt>
                <c:pt idx="1271">
                  <c:v>42717.378738425927</c:v>
                </c:pt>
                <c:pt idx="1272">
                  <c:v>42717.3905787037</c:v>
                </c:pt>
                <c:pt idx="1273">
                  <c:v>42717.396354166667</c:v>
                </c:pt>
                <c:pt idx="1274">
                  <c:v>42717.401932870373</c:v>
                </c:pt>
                <c:pt idx="1275">
                  <c:v>42717.407187500001</c:v>
                </c:pt>
                <c:pt idx="1276">
                  <c:v>42717.412245370368</c:v>
                </c:pt>
                <c:pt idx="1277">
                  <c:v>42717.417002314818</c:v>
                </c:pt>
                <c:pt idx="1278">
                  <c:v>42717.448506944442</c:v>
                </c:pt>
                <c:pt idx="1279">
                  <c:v>42717.646284722221</c:v>
                </c:pt>
                <c:pt idx="1280">
                  <c:v>42718.407638888886</c:v>
                </c:pt>
                <c:pt idx="1281">
                  <c:v>42718.421493055554</c:v>
                </c:pt>
                <c:pt idx="1282">
                  <c:v>42718.430578703701</c:v>
                </c:pt>
                <c:pt idx="1283">
                  <c:v>42718.502546296295</c:v>
                </c:pt>
                <c:pt idx="1284">
                  <c:v>42718.681631944448</c:v>
                </c:pt>
                <c:pt idx="1285">
                  <c:v>42719.54246527778</c:v>
                </c:pt>
                <c:pt idx="1286">
                  <c:v>42719.663263888891</c:v>
                </c:pt>
                <c:pt idx="1287">
                  <c:v>42719.690347222226</c:v>
                </c:pt>
                <c:pt idx="1288">
                  <c:v>42719.697638888887</c:v>
                </c:pt>
                <c:pt idx="1289">
                  <c:v>42719.706284722219</c:v>
                </c:pt>
                <c:pt idx="1290">
                  <c:v>42719.71738425926</c:v>
                </c:pt>
                <c:pt idx="1291">
                  <c:v>42719.722291666665</c:v>
                </c:pt>
                <c:pt idx="1292">
                  <c:v>42719.726875</c:v>
                </c:pt>
                <c:pt idx="1293">
                  <c:v>42719.731516203705</c:v>
                </c:pt>
                <c:pt idx="1294">
                  <c:v>42719.736145833333</c:v>
                </c:pt>
                <c:pt idx="1295">
                  <c:v>42719.742152777777</c:v>
                </c:pt>
                <c:pt idx="1296">
                  <c:v>42719.75267361111</c:v>
                </c:pt>
                <c:pt idx="1297">
                  <c:v>42719.758692129632</c:v>
                </c:pt>
                <c:pt idx="1298">
                  <c:v>42719.765925925924</c:v>
                </c:pt>
                <c:pt idx="1299">
                  <c:v>42720.424837962964</c:v>
                </c:pt>
                <c:pt idx="1300">
                  <c:v>42720.480312500003</c:v>
                </c:pt>
                <c:pt idx="1301">
                  <c:v>42720.543275462966</c:v>
                </c:pt>
                <c:pt idx="1302">
                  <c:v>42720.71020833333</c:v>
                </c:pt>
                <c:pt idx="1303">
                  <c:v>42721.378553240742</c:v>
                </c:pt>
                <c:pt idx="1304">
                  <c:v>42721.384594907409</c:v>
                </c:pt>
                <c:pt idx="1305">
                  <c:v>42721.390497685185</c:v>
                </c:pt>
                <c:pt idx="1306">
                  <c:v>42721.396585648145</c:v>
                </c:pt>
                <c:pt idx="1307">
                  <c:v>42721.402129629627</c:v>
                </c:pt>
                <c:pt idx="1308">
                  <c:v>42721.407372685186</c:v>
                </c:pt>
                <c:pt idx="1309">
                  <c:v>42721.412187499998</c:v>
                </c:pt>
                <c:pt idx="1310">
                  <c:v>42721.417395833334</c:v>
                </c:pt>
                <c:pt idx="1311">
                  <c:v>42721.422627314816</c:v>
                </c:pt>
                <c:pt idx="1312">
                  <c:v>42721.431087962963</c:v>
                </c:pt>
                <c:pt idx="1313">
                  <c:v>42721.435439814813</c:v>
                </c:pt>
                <c:pt idx="1314">
                  <c:v>42721.440451388888</c:v>
                </c:pt>
                <c:pt idx="1315">
                  <c:v>42721.445416666669</c:v>
                </c:pt>
                <c:pt idx="1316">
                  <c:v>42721.450613425928</c:v>
                </c:pt>
                <c:pt idx="1317">
                  <c:v>42721.455717592595</c:v>
                </c:pt>
                <c:pt idx="1318">
                  <c:v>42721.460057870368</c:v>
                </c:pt>
                <c:pt idx="1319">
                  <c:v>42721.46875</c:v>
                </c:pt>
                <c:pt idx="1320">
                  <c:v>42721.473749999997</c:v>
                </c:pt>
                <c:pt idx="1321">
                  <c:v>42721.477777777778</c:v>
                </c:pt>
                <c:pt idx="1322">
                  <c:v>42721.481898148151</c:v>
                </c:pt>
                <c:pt idx="1323">
                  <c:v>42721.485775462963</c:v>
                </c:pt>
                <c:pt idx="1324">
                  <c:v>42721.489641203705</c:v>
                </c:pt>
                <c:pt idx="1325">
                  <c:v>42721.493437500001</c:v>
                </c:pt>
                <c:pt idx="1326">
                  <c:v>42721.511655092596</c:v>
                </c:pt>
                <c:pt idx="1327">
                  <c:v>42721.515821759262</c:v>
                </c:pt>
                <c:pt idx="1328">
                  <c:v>42721.519965277781</c:v>
                </c:pt>
                <c:pt idx="1329">
                  <c:v>42721.528078703705</c:v>
                </c:pt>
                <c:pt idx="1330">
                  <c:v>42721.575046296297</c:v>
                </c:pt>
                <c:pt idx="1331">
                  <c:v>42721.599733796298</c:v>
                </c:pt>
                <c:pt idx="1332">
                  <c:v>42721.636400462965</c:v>
                </c:pt>
                <c:pt idx="1333">
                  <c:v>42721.676099537035</c:v>
                </c:pt>
                <c:pt idx="1334">
                  <c:v>42721.679942129631</c:v>
                </c:pt>
                <c:pt idx="1335">
                  <c:v>42721.691250000003</c:v>
                </c:pt>
                <c:pt idx="1336">
                  <c:v>42721.729328703703</c:v>
                </c:pt>
                <c:pt idx="1337">
                  <c:v>42721.744062500002</c:v>
                </c:pt>
                <c:pt idx="1338">
                  <c:v>42722.441018518519</c:v>
                </c:pt>
                <c:pt idx="1339">
                  <c:v>42722.450173611112</c:v>
                </c:pt>
                <c:pt idx="1340">
                  <c:v>42722.484444444446</c:v>
                </c:pt>
                <c:pt idx="1341">
                  <c:v>42722.497060185182</c:v>
                </c:pt>
                <c:pt idx="1342">
                  <c:v>42722.502083333333</c:v>
                </c:pt>
                <c:pt idx="1343">
                  <c:v>42722.508009259262</c:v>
                </c:pt>
                <c:pt idx="1344">
                  <c:v>42722.512800925928</c:v>
                </c:pt>
                <c:pt idx="1345">
                  <c:v>42722.547696759262</c:v>
                </c:pt>
                <c:pt idx="1346">
                  <c:v>42722.555046296293</c:v>
                </c:pt>
                <c:pt idx="1347">
                  <c:v>42722.558599537035</c:v>
                </c:pt>
                <c:pt idx="1348">
                  <c:v>42722.5621875</c:v>
                </c:pt>
                <c:pt idx="1349">
                  <c:v>42722.565671296295</c:v>
                </c:pt>
                <c:pt idx="1350">
                  <c:v>42722.569155092591</c:v>
                </c:pt>
                <c:pt idx="1351">
                  <c:v>42722.572696759256</c:v>
                </c:pt>
                <c:pt idx="1352">
                  <c:v>42722.576180555552</c:v>
                </c:pt>
                <c:pt idx="1353">
                  <c:v>42722.579618055555</c:v>
                </c:pt>
                <c:pt idx="1354">
                  <c:v>42722.583067129628</c:v>
                </c:pt>
                <c:pt idx="1355">
                  <c:v>42722.601261574076</c:v>
                </c:pt>
                <c:pt idx="1356">
                  <c:v>42722.611342592594</c:v>
                </c:pt>
                <c:pt idx="1357">
                  <c:v>42722.752812500003</c:v>
                </c:pt>
                <c:pt idx="1358">
                  <c:v>42723.400775462964</c:v>
                </c:pt>
                <c:pt idx="1359">
                  <c:v>42723.419398148151</c:v>
                </c:pt>
                <c:pt idx="1360">
                  <c:v>42723.428761574076</c:v>
                </c:pt>
                <c:pt idx="1361">
                  <c:v>42723.433495370373</c:v>
                </c:pt>
                <c:pt idx="1362">
                  <c:v>42723.438090277778</c:v>
                </c:pt>
                <c:pt idx="1363">
                  <c:v>42723.463402777779</c:v>
                </c:pt>
                <c:pt idx="1364">
                  <c:v>42724.508796296293</c:v>
                </c:pt>
                <c:pt idx="1365">
                  <c:v>42725.377685185187</c:v>
                </c:pt>
                <c:pt idx="1366">
                  <c:v>42725.467361111114</c:v>
                </c:pt>
                <c:pt idx="1367">
                  <c:v>42725.504895833335</c:v>
                </c:pt>
                <c:pt idx="1368">
                  <c:v>42725.538657407407</c:v>
                </c:pt>
                <c:pt idx="1369">
                  <c:v>42725.588136574072</c:v>
                </c:pt>
                <c:pt idx="1370">
                  <c:v>42726.389733796299</c:v>
                </c:pt>
                <c:pt idx="1371">
                  <c:v>42726.395474537036</c:v>
                </c:pt>
                <c:pt idx="1372">
                  <c:v>42726.411238425928</c:v>
                </c:pt>
                <c:pt idx="1373">
                  <c:v>42726.416412037041</c:v>
                </c:pt>
                <c:pt idx="1374">
                  <c:v>42726.547418981485</c:v>
                </c:pt>
                <c:pt idx="1375">
                  <c:v>42726.60328703704</c:v>
                </c:pt>
                <c:pt idx="1376">
                  <c:v>42726.656412037039</c:v>
                </c:pt>
                <c:pt idx="1377">
                  <c:v>42726.659895833334</c:v>
                </c:pt>
                <c:pt idx="1378">
                  <c:v>42726.663425925923</c:v>
                </c:pt>
                <c:pt idx="1379">
                  <c:v>42726.693055555559</c:v>
                </c:pt>
                <c:pt idx="1380">
                  <c:v>42726.703460648147</c:v>
                </c:pt>
                <c:pt idx="1381">
                  <c:v>42727.385185185187</c:v>
                </c:pt>
                <c:pt idx="1382">
                  <c:v>42727.392592592594</c:v>
                </c:pt>
                <c:pt idx="1383">
                  <c:v>42727.408541666664</c:v>
                </c:pt>
                <c:pt idx="1384">
                  <c:v>42727.453472222223</c:v>
                </c:pt>
                <c:pt idx="1385">
                  <c:v>42727.472858796296</c:v>
                </c:pt>
                <c:pt idx="1386">
                  <c:v>42727.489085648151</c:v>
                </c:pt>
                <c:pt idx="1387">
                  <c:v>42727.494305555556</c:v>
                </c:pt>
                <c:pt idx="1388">
                  <c:v>42727.499837962961</c:v>
                </c:pt>
                <c:pt idx="1389">
                  <c:v>42727.511840277781</c:v>
                </c:pt>
                <c:pt idx="1390">
                  <c:v>42727.519849537035</c:v>
                </c:pt>
                <c:pt idx="1391">
                  <c:v>42727.534351851849</c:v>
                </c:pt>
                <c:pt idx="1392">
                  <c:v>42727.551805555559</c:v>
                </c:pt>
                <c:pt idx="1393">
                  <c:v>42727.556273148148</c:v>
                </c:pt>
                <c:pt idx="1394">
                  <c:v>42727.565682870372</c:v>
                </c:pt>
                <c:pt idx="1395">
                  <c:v>42727.569386574076</c:v>
                </c:pt>
                <c:pt idx="1396">
                  <c:v>42727.57439814815</c:v>
                </c:pt>
                <c:pt idx="1397">
                  <c:v>42727.578483796293</c:v>
                </c:pt>
                <c:pt idx="1398">
                  <c:v>42727.58766203704</c:v>
                </c:pt>
                <c:pt idx="1399">
                  <c:v>42727.591863425929</c:v>
                </c:pt>
                <c:pt idx="1400">
                  <c:v>42727.596250000002</c:v>
                </c:pt>
                <c:pt idx="1401">
                  <c:v>42727.605844907404</c:v>
                </c:pt>
                <c:pt idx="1402">
                  <c:v>42727.610717592594</c:v>
                </c:pt>
                <c:pt idx="1403">
                  <c:v>42727.614166666666</c:v>
                </c:pt>
                <c:pt idx="1404">
                  <c:v>42727.652245370373</c:v>
                </c:pt>
                <c:pt idx="1405">
                  <c:v>42727.656481481485</c:v>
                </c:pt>
                <c:pt idx="1406">
                  <c:v>42727.661111111112</c:v>
                </c:pt>
                <c:pt idx="1407">
                  <c:v>42727.666550925926</c:v>
                </c:pt>
                <c:pt idx="1408">
                  <c:v>42727.677905092591</c:v>
                </c:pt>
                <c:pt idx="1409">
                  <c:v>42727.684050925927</c:v>
                </c:pt>
                <c:pt idx="1410">
                  <c:v>42727.695891203701</c:v>
                </c:pt>
                <c:pt idx="1411">
                  <c:v>42727.715648148151</c:v>
                </c:pt>
                <c:pt idx="1412">
                  <c:v>42727.723564814813</c:v>
                </c:pt>
                <c:pt idx="1413">
                  <c:v>42728.378865740742</c:v>
                </c:pt>
                <c:pt idx="1414">
                  <c:v>42728.388541666667</c:v>
                </c:pt>
                <c:pt idx="1415">
                  <c:v>42728.400405092594</c:v>
                </c:pt>
                <c:pt idx="1416">
                  <c:v>42728.412152777775</c:v>
                </c:pt>
                <c:pt idx="1417">
                  <c:v>42728.431666666664</c:v>
                </c:pt>
                <c:pt idx="1418">
                  <c:v>42728.436666666668</c:v>
                </c:pt>
                <c:pt idx="1419">
                  <c:v>42728.447002314817</c:v>
                </c:pt>
                <c:pt idx="1420">
                  <c:v>42728.457615740743</c:v>
                </c:pt>
                <c:pt idx="1421">
                  <c:v>42728.462175925924</c:v>
                </c:pt>
                <c:pt idx="1422">
                  <c:v>42728.483946759261</c:v>
                </c:pt>
                <c:pt idx="1423">
                  <c:v>42728.488078703704</c:v>
                </c:pt>
                <c:pt idx="1424">
                  <c:v>42728.492256944446</c:v>
                </c:pt>
                <c:pt idx="1425">
                  <c:v>42728.496307870373</c:v>
                </c:pt>
                <c:pt idx="1426">
                  <c:v>42728.509282407409</c:v>
                </c:pt>
                <c:pt idx="1427">
                  <c:v>42728.521365740744</c:v>
                </c:pt>
                <c:pt idx="1428">
                  <c:v>42728.525208333333</c:v>
                </c:pt>
                <c:pt idx="1429">
                  <c:v>42728.758275462962</c:v>
                </c:pt>
                <c:pt idx="1430">
                  <c:v>42729.378935185188</c:v>
                </c:pt>
                <c:pt idx="1431">
                  <c:v>42729.416122685187</c:v>
                </c:pt>
                <c:pt idx="1432">
                  <c:v>42729.420601851853</c:v>
                </c:pt>
                <c:pt idx="1433">
                  <c:v>42729.601157407407</c:v>
                </c:pt>
                <c:pt idx="1434">
                  <c:v>42729.629618055558</c:v>
                </c:pt>
                <c:pt idx="1435">
                  <c:v>42729.639178240737</c:v>
                </c:pt>
                <c:pt idx="1436">
                  <c:v>42729.643541666665</c:v>
                </c:pt>
                <c:pt idx="1437">
                  <c:v>42729.647488425922</c:v>
                </c:pt>
                <c:pt idx="1438">
                  <c:v>42729.651678240742</c:v>
                </c:pt>
                <c:pt idx="1439">
                  <c:v>42729.660601851851</c:v>
                </c:pt>
                <c:pt idx="1440">
                  <c:v>42729.677175925928</c:v>
                </c:pt>
                <c:pt idx="1441">
                  <c:v>42729.717175925929</c:v>
                </c:pt>
                <c:pt idx="1442">
                  <c:v>42730.426076388889</c:v>
                </c:pt>
                <c:pt idx="1443">
                  <c:v>42732.678425925929</c:v>
                </c:pt>
                <c:pt idx="1444">
                  <c:v>42732.683715277781</c:v>
                </c:pt>
                <c:pt idx="1445">
                  <c:v>42732.688668981478</c:v>
                </c:pt>
                <c:pt idx="1446">
                  <c:v>42732.692974537036</c:v>
                </c:pt>
                <c:pt idx="1447">
                  <c:v>42732.697928240741</c:v>
                </c:pt>
                <c:pt idx="1448">
                  <c:v>42732.703217592592</c:v>
                </c:pt>
                <c:pt idx="1449">
                  <c:v>42732.717534722222</c:v>
                </c:pt>
                <c:pt idx="1450">
                  <c:v>42732.749085648145</c:v>
                </c:pt>
                <c:pt idx="1451">
                  <c:v>42732.754155092596</c:v>
                </c:pt>
                <c:pt idx="1452">
                  <c:v>42732.759814814817</c:v>
                </c:pt>
                <c:pt idx="1453">
                  <c:v>42737.466099537036</c:v>
                </c:pt>
                <c:pt idx="1454">
                  <c:v>42737.558657407404</c:v>
                </c:pt>
                <c:pt idx="1455">
                  <c:v>42737.565787037034</c:v>
                </c:pt>
                <c:pt idx="1456">
                  <c:v>42737.569236111114</c:v>
                </c:pt>
                <c:pt idx="1457">
                  <c:v>42737.57271990741</c:v>
                </c:pt>
                <c:pt idx="1458">
                  <c:v>42737.576168981483</c:v>
                </c:pt>
                <c:pt idx="1459">
                  <c:v>42737.579618055555</c:v>
                </c:pt>
                <c:pt idx="1460">
                  <c:v>42737.583043981482</c:v>
                </c:pt>
                <c:pt idx="1461">
                  <c:v>42737.586469907408</c:v>
                </c:pt>
                <c:pt idx="1462">
                  <c:v>42737.589884259258</c:v>
                </c:pt>
                <c:pt idx="1463">
                  <c:v>42737.593263888892</c:v>
                </c:pt>
                <c:pt idx="1464">
                  <c:v>42737.596643518518</c:v>
                </c:pt>
                <c:pt idx="1465">
                  <c:v>42737.599988425929</c:v>
                </c:pt>
                <c:pt idx="1466">
                  <c:v>42737.603379629632</c:v>
                </c:pt>
                <c:pt idx="1467">
                  <c:v>42737.607476851852</c:v>
                </c:pt>
                <c:pt idx="1468">
                  <c:v>42737.610833333332</c:v>
                </c:pt>
                <c:pt idx="1469">
                  <c:v>42737.68273148148</c:v>
                </c:pt>
                <c:pt idx="1470">
                  <c:v>42737.68822916667</c:v>
                </c:pt>
                <c:pt idx="1471">
                  <c:v>42737.694143518522</c:v>
                </c:pt>
                <c:pt idx="1472">
                  <c:v>42738.377986111111</c:v>
                </c:pt>
                <c:pt idx="1473">
                  <c:v>42738.383645833332</c:v>
                </c:pt>
                <c:pt idx="1474">
                  <c:v>42738.511307870373</c:v>
                </c:pt>
                <c:pt idx="1475">
                  <c:v>42738.545081018521</c:v>
                </c:pt>
                <c:pt idx="1476">
                  <c:v>42738.548750000002</c:v>
                </c:pt>
                <c:pt idx="1477">
                  <c:v>42738.552465277775</c:v>
                </c:pt>
                <c:pt idx="1478">
                  <c:v>42738.556307870371</c:v>
                </c:pt>
                <c:pt idx="1479">
                  <c:v>42738.560243055559</c:v>
                </c:pt>
                <c:pt idx="1480">
                  <c:v>42738.564247685186</c:v>
                </c:pt>
                <c:pt idx="1481">
                  <c:v>42738.568159722221</c:v>
                </c:pt>
                <c:pt idx="1482">
                  <c:v>42738.572129629632</c:v>
                </c:pt>
                <c:pt idx="1483">
                  <c:v>42738.576157407406</c:v>
                </c:pt>
                <c:pt idx="1484">
                  <c:v>42738.580497685187</c:v>
                </c:pt>
                <c:pt idx="1485">
                  <c:v>42738.584374999999</c:v>
                </c:pt>
                <c:pt idx="1486">
                  <c:v>42738.58792824074</c:v>
                </c:pt>
                <c:pt idx="1487">
                  <c:v>42738.592581018522</c:v>
                </c:pt>
                <c:pt idx="1488">
                  <c:v>42738.597025462965</c:v>
                </c:pt>
                <c:pt idx="1489">
                  <c:v>42738.600729166668</c:v>
                </c:pt>
                <c:pt idx="1490">
                  <c:v>42738.604108796295</c:v>
                </c:pt>
                <c:pt idx="1491">
                  <c:v>42738.614606481482</c:v>
                </c:pt>
                <c:pt idx="1492">
                  <c:v>42738.619039351855</c:v>
                </c:pt>
                <c:pt idx="1493">
                  <c:v>42738.622766203705</c:v>
                </c:pt>
                <c:pt idx="1494">
                  <c:v>42738.627534722225</c:v>
                </c:pt>
                <c:pt idx="1495">
                  <c:v>42738.632534722223</c:v>
                </c:pt>
                <c:pt idx="1496">
                  <c:v>42738.63921296296</c:v>
                </c:pt>
                <c:pt idx="1497">
                  <c:v>42738.643969907411</c:v>
                </c:pt>
                <c:pt idx="1498">
                  <c:v>42738.651018518518</c:v>
                </c:pt>
                <c:pt idx="1499">
                  <c:v>42738.657604166663</c:v>
                </c:pt>
                <c:pt idx="1500">
                  <c:v>42738.666041666664</c:v>
                </c:pt>
                <c:pt idx="1501">
                  <c:v>42738.680937500001</c:v>
                </c:pt>
                <c:pt idx="1502">
                  <c:v>42738.68582175926</c:v>
                </c:pt>
                <c:pt idx="1503">
                  <c:v>42738.693773148145</c:v>
                </c:pt>
                <c:pt idx="1504">
                  <c:v>42738.703032407408</c:v>
                </c:pt>
                <c:pt idx="1505">
                  <c:v>42738.717662037037</c:v>
                </c:pt>
                <c:pt idx="1506">
                  <c:v>42738.729027777779</c:v>
                </c:pt>
                <c:pt idx="1507">
                  <c:v>42738.733576388891</c:v>
                </c:pt>
                <c:pt idx="1508">
                  <c:v>42738.743726851855</c:v>
                </c:pt>
                <c:pt idx="1509">
                  <c:v>42739.420127314814</c:v>
                </c:pt>
                <c:pt idx="1510">
                  <c:v>42739.428761574076</c:v>
                </c:pt>
                <c:pt idx="1511">
                  <c:v>42739.443773148145</c:v>
                </c:pt>
                <c:pt idx="1512">
                  <c:v>42739.448993055557</c:v>
                </c:pt>
                <c:pt idx="1513">
                  <c:v>42739.454641203702</c:v>
                </c:pt>
                <c:pt idx="1514">
                  <c:v>42739.576886574076</c:v>
                </c:pt>
                <c:pt idx="1515">
                  <c:v>42740.394884259258</c:v>
                </c:pt>
                <c:pt idx="1516">
                  <c:v>42740.409837962965</c:v>
                </c:pt>
                <c:pt idx="1517">
                  <c:v>42740.428680555553</c:v>
                </c:pt>
                <c:pt idx="1518">
                  <c:v>42740.432986111111</c:v>
                </c:pt>
                <c:pt idx="1519">
                  <c:v>42740.503182870372</c:v>
                </c:pt>
                <c:pt idx="1520">
                  <c:v>42740.524571759262</c:v>
                </c:pt>
                <c:pt idx="1521">
                  <c:v>42741.539918981478</c:v>
                </c:pt>
                <c:pt idx="1522">
                  <c:v>42741.65662037037</c:v>
                </c:pt>
                <c:pt idx="1523">
                  <c:v>42742.733715277776</c:v>
                </c:pt>
                <c:pt idx="1524">
                  <c:v>42743.69872685185</c:v>
                </c:pt>
                <c:pt idx="1525">
                  <c:v>42744.454039351855</c:v>
                </c:pt>
                <c:pt idx="1526">
                  <c:v>42744.468564814815</c:v>
                </c:pt>
                <c:pt idx="1527">
                  <c:v>42744.477743055555</c:v>
                </c:pt>
                <c:pt idx="1528">
                  <c:v>42744.48233796296</c:v>
                </c:pt>
                <c:pt idx="1529">
                  <c:v>42744.486967592595</c:v>
                </c:pt>
                <c:pt idx="1530">
                  <c:v>42744.508784722224</c:v>
                </c:pt>
                <c:pt idx="1531">
                  <c:v>42744.513136574074</c:v>
                </c:pt>
                <c:pt idx="1532">
                  <c:v>42744.51703703704</c:v>
                </c:pt>
                <c:pt idx="1533">
                  <c:v>42744.552141203705</c:v>
                </c:pt>
                <c:pt idx="1534">
                  <c:v>42744.671782407408</c:v>
                </c:pt>
                <c:pt idx="1535">
                  <c:v>42744.733287037037</c:v>
                </c:pt>
                <c:pt idx="1536">
                  <c:v>42744.744675925926</c:v>
                </c:pt>
                <c:pt idx="1537">
                  <c:v>42745.390162037038</c:v>
                </c:pt>
                <c:pt idx="1538">
                  <c:v>42745.423831018517</c:v>
                </c:pt>
                <c:pt idx="1539">
                  <c:v>42745.473946759259</c:v>
                </c:pt>
                <c:pt idx="1540">
                  <c:v>42745.523923611108</c:v>
                </c:pt>
                <c:pt idx="1541">
                  <c:v>42745.552581018521</c:v>
                </c:pt>
                <c:pt idx="1542">
                  <c:v>42745.563946759263</c:v>
                </c:pt>
                <c:pt idx="1543">
                  <c:v>42745.670289351852</c:v>
                </c:pt>
                <c:pt idx="1544">
                  <c:v>42745.692997685182</c:v>
                </c:pt>
                <c:pt idx="1545">
                  <c:v>42745.697141203702</c:v>
                </c:pt>
                <c:pt idx="1546">
                  <c:v>42745.738449074073</c:v>
                </c:pt>
                <c:pt idx="1547">
                  <c:v>42745.754791666666</c:v>
                </c:pt>
                <c:pt idx="1548">
                  <c:v>42746.384062500001</c:v>
                </c:pt>
                <c:pt idx="1549">
                  <c:v>42746.389236111114</c:v>
                </c:pt>
                <c:pt idx="1550">
                  <c:v>42746.53329861111</c:v>
                </c:pt>
                <c:pt idx="1551">
                  <c:v>42746.557453703703</c:v>
                </c:pt>
                <c:pt idx="1552">
                  <c:v>42746.672696759262</c:v>
                </c:pt>
                <c:pt idx="1553">
                  <c:v>42746.6878125</c:v>
                </c:pt>
                <c:pt idx="1554">
                  <c:v>42746.740243055552</c:v>
                </c:pt>
                <c:pt idx="1555">
                  <c:v>42746.77753472222</c:v>
                </c:pt>
                <c:pt idx="1556">
                  <c:v>42747.44159722222</c:v>
                </c:pt>
                <c:pt idx="1557">
                  <c:v>42747.450358796297</c:v>
                </c:pt>
                <c:pt idx="1558">
                  <c:v>42747.455254629633</c:v>
                </c:pt>
                <c:pt idx="1559">
                  <c:v>42747.459988425922</c:v>
                </c:pt>
                <c:pt idx="1560">
                  <c:v>42747.472962962966</c:v>
                </c:pt>
                <c:pt idx="1561">
                  <c:v>42747.477094907408</c:v>
                </c:pt>
                <c:pt idx="1562">
                  <c:v>42747.481377314813</c:v>
                </c:pt>
                <c:pt idx="1563">
                  <c:v>42747.485451388886</c:v>
                </c:pt>
                <c:pt idx="1564">
                  <c:v>42747.529398148145</c:v>
                </c:pt>
                <c:pt idx="1565">
                  <c:v>42747.532997685186</c:v>
                </c:pt>
                <c:pt idx="1566">
                  <c:v>42747.536805555559</c:v>
                </c:pt>
                <c:pt idx="1567">
                  <c:v>42747.54105324074</c:v>
                </c:pt>
                <c:pt idx="1568">
                  <c:v>42747.547094907408</c:v>
                </c:pt>
                <c:pt idx="1569">
                  <c:v>42747.552337962959</c:v>
                </c:pt>
                <c:pt idx="1570">
                  <c:v>42747.556944444441</c:v>
                </c:pt>
                <c:pt idx="1571">
                  <c:v>42747.606909722221</c:v>
                </c:pt>
                <c:pt idx="1572">
                  <c:v>42747.610300925924</c:v>
                </c:pt>
                <c:pt idx="1573">
                  <c:v>42747.613715277781</c:v>
                </c:pt>
                <c:pt idx="1574">
                  <c:v>42747.618888888886</c:v>
                </c:pt>
                <c:pt idx="1575">
                  <c:v>42747.622291666667</c:v>
                </c:pt>
                <c:pt idx="1576">
                  <c:v>42747.62703703704</c:v>
                </c:pt>
                <c:pt idx="1577">
                  <c:v>42747.631574074076</c:v>
                </c:pt>
                <c:pt idx="1578">
                  <c:v>42747.635868055557</c:v>
                </c:pt>
                <c:pt idx="1579">
                  <c:v>42747.640150462961</c:v>
                </c:pt>
                <c:pt idx="1580">
                  <c:v>42747.643622685187</c:v>
                </c:pt>
                <c:pt idx="1581">
                  <c:v>42747.647280092591</c:v>
                </c:pt>
                <c:pt idx="1582">
                  <c:v>42747.651331018518</c:v>
                </c:pt>
                <c:pt idx="1583">
                  <c:v>42747.654999999999</c:v>
                </c:pt>
                <c:pt idx="1584">
                  <c:v>42747.658773148149</c:v>
                </c:pt>
                <c:pt idx="1585">
                  <c:v>42747.664479166669</c:v>
                </c:pt>
                <c:pt idx="1586">
                  <c:v>42747.669050925928</c:v>
                </c:pt>
                <c:pt idx="1587">
                  <c:v>42747.674664351849</c:v>
                </c:pt>
                <c:pt idx="1588">
                  <c:v>42747.680798611109</c:v>
                </c:pt>
                <c:pt idx="1589">
                  <c:v>42747.689710648148</c:v>
                </c:pt>
                <c:pt idx="1590">
                  <c:v>42747.695185185185</c:v>
                </c:pt>
                <c:pt idx="1591">
                  <c:v>42747.701145833336</c:v>
                </c:pt>
                <c:pt idx="1592">
                  <c:v>42747.705775462964</c:v>
                </c:pt>
                <c:pt idx="1593">
                  <c:v>42747.718807870369</c:v>
                </c:pt>
                <c:pt idx="1594">
                  <c:v>42747.72347222222</c:v>
                </c:pt>
                <c:pt idx="1595">
                  <c:v>42747.728217592594</c:v>
                </c:pt>
                <c:pt idx="1596">
                  <c:v>42747.732557870368</c:v>
                </c:pt>
                <c:pt idx="1597">
                  <c:v>42747.737500000003</c:v>
                </c:pt>
                <c:pt idx="1598">
                  <c:v>42747.7424537037</c:v>
                </c:pt>
                <c:pt idx="1599">
                  <c:v>42747.747523148151</c:v>
                </c:pt>
                <c:pt idx="1600">
                  <c:v>42747.752824074072</c:v>
                </c:pt>
                <c:pt idx="1601">
                  <c:v>42747.759340277778</c:v>
                </c:pt>
                <c:pt idx="1602">
                  <c:v>42747.765868055554</c:v>
                </c:pt>
                <c:pt idx="1603">
                  <c:v>42747.773553240739</c:v>
                </c:pt>
                <c:pt idx="1604">
                  <c:v>42748.499421296299</c:v>
                </c:pt>
                <c:pt idx="1605">
                  <c:v>42749.384305555555</c:v>
                </c:pt>
                <c:pt idx="1606">
                  <c:v>42749.389884259261</c:v>
                </c:pt>
                <c:pt idx="1607">
                  <c:v>42749.395775462966</c:v>
                </c:pt>
                <c:pt idx="1608">
                  <c:v>42749.401087962964</c:v>
                </c:pt>
                <c:pt idx="1609">
                  <c:v>42749.406180555554</c:v>
                </c:pt>
                <c:pt idx="1610">
                  <c:v>42749.411006944443</c:v>
                </c:pt>
                <c:pt idx="1611">
                  <c:v>42749.415520833332</c:v>
                </c:pt>
                <c:pt idx="1612">
                  <c:v>42749.420208333337</c:v>
                </c:pt>
                <c:pt idx="1613">
                  <c:v>42749.425185185188</c:v>
                </c:pt>
                <c:pt idx="1614">
                  <c:v>42749.430243055554</c:v>
                </c:pt>
                <c:pt idx="1615">
                  <c:v>42749.43509259259</c:v>
                </c:pt>
                <c:pt idx="1616">
                  <c:v>42749.439965277779</c:v>
                </c:pt>
                <c:pt idx="1617">
                  <c:v>42749.444930555554</c:v>
                </c:pt>
                <c:pt idx="1618">
                  <c:v>42749.449733796297</c:v>
                </c:pt>
                <c:pt idx="1619">
                  <c:v>42749.454432870371</c:v>
                </c:pt>
                <c:pt idx="1620">
                  <c:v>42749.45888888889</c:v>
                </c:pt>
                <c:pt idx="1621">
                  <c:v>42749.463472222225</c:v>
                </c:pt>
                <c:pt idx="1622">
                  <c:v>42749.467951388891</c:v>
                </c:pt>
                <c:pt idx="1623">
                  <c:v>42749.472291666665</c:v>
                </c:pt>
                <c:pt idx="1624">
                  <c:v>42749.4765162037</c:v>
                </c:pt>
                <c:pt idx="1625">
                  <c:v>42749.480775462966</c:v>
                </c:pt>
                <c:pt idx="1626">
                  <c:v>42749.484942129631</c:v>
                </c:pt>
                <c:pt idx="1627">
                  <c:v>42749.488761574074</c:v>
                </c:pt>
                <c:pt idx="1628">
                  <c:v>42749.492592592593</c:v>
                </c:pt>
                <c:pt idx="1629">
                  <c:v>42749.496550925927</c:v>
                </c:pt>
                <c:pt idx="1630">
                  <c:v>42749.5002662037</c:v>
                </c:pt>
                <c:pt idx="1631">
                  <c:v>42749.504201388889</c:v>
                </c:pt>
                <c:pt idx="1632">
                  <c:v>42749.507893518516</c:v>
                </c:pt>
                <c:pt idx="1633">
                  <c:v>42749.511643518519</c:v>
                </c:pt>
                <c:pt idx="1634">
                  <c:v>42749.516111111108</c:v>
                </c:pt>
                <c:pt idx="1635">
                  <c:v>42749.520995370367</c:v>
                </c:pt>
                <c:pt idx="1636">
                  <c:v>42749.52484953704</c:v>
                </c:pt>
                <c:pt idx="1637">
                  <c:v>42749.528668981482</c:v>
                </c:pt>
                <c:pt idx="1638">
                  <c:v>42749.532395833332</c:v>
                </c:pt>
                <c:pt idx="1639">
                  <c:v>42749.537060185183</c:v>
                </c:pt>
                <c:pt idx="1640">
                  <c:v>42749.542986111112</c:v>
                </c:pt>
                <c:pt idx="1641">
                  <c:v>42749.550266203703</c:v>
                </c:pt>
                <c:pt idx="1642">
                  <c:v>42749.557673611111</c:v>
                </c:pt>
                <c:pt idx="1643">
                  <c:v>42749.563402777778</c:v>
                </c:pt>
                <c:pt idx="1644">
                  <c:v>42749.568645833337</c:v>
                </c:pt>
                <c:pt idx="1645">
                  <c:v>42749.58388888889</c:v>
                </c:pt>
                <c:pt idx="1646">
                  <c:v>42749.587592592594</c:v>
                </c:pt>
                <c:pt idx="1647">
                  <c:v>42749.592326388891</c:v>
                </c:pt>
                <c:pt idx="1648">
                  <c:v>42749.600613425922</c:v>
                </c:pt>
                <c:pt idx="1649">
                  <c:v>42749.604155092595</c:v>
                </c:pt>
                <c:pt idx="1650">
                  <c:v>42749.610960648148</c:v>
                </c:pt>
                <c:pt idx="1651">
                  <c:v>42749.616284722222</c:v>
                </c:pt>
                <c:pt idx="1652">
                  <c:v>42749.620972222219</c:v>
                </c:pt>
                <c:pt idx="1653">
                  <c:v>42749.628078703703</c:v>
                </c:pt>
                <c:pt idx="1654">
                  <c:v>42749.63795138889</c:v>
                </c:pt>
                <c:pt idx="1655">
                  <c:v>42749.642604166664</c:v>
                </c:pt>
                <c:pt idx="1656">
                  <c:v>42749.649189814816</c:v>
                </c:pt>
                <c:pt idx="1657">
                  <c:v>42749.653958333336</c:v>
                </c:pt>
                <c:pt idx="1658">
                  <c:v>42749.659988425927</c:v>
                </c:pt>
                <c:pt idx="1659">
                  <c:v>42749.667719907404</c:v>
                </c:pt>
                <c:pt idx="1660">
                  <c:v>42749.673043981478</c:v>
                </c:pt>
                <c:pt idx="1661">
                  <c:v>42750.386006944442</c:v>
                </c:pt>
                <c:pt idx="1662">
                  <c:v>42750.392523148148</c:v>
                </c:pt>
                <c:pt idx="1663">
                  <c:v>42750.505833333336</c:v>
                </c:pt>
                <c:pt idx="1664">
                  <c:v>42750.510046296295</c:v>
                </c:pt>
                <c:pt idx="1665">
                  <c:v>42750.514166666668</c:v>
                </c:pt>
                <c:pt idx="1666">
                  <c:v>42750.518275462964</c:v>
                </c:pt>
                <c:pt idx="1667">
                  <c:v>42750.537881944445</c:v>
                </c:pt>
                <c:pt idx="1668">
                  <c:v>42750.549259259256</c:v>
                </c:pt>
                <c:pt idx="1669">
                  <c:v>42750.552951388891</c:v>
                </c:pt>
                <c:pt idx="1670">
                  <c:v>42750.556608796294</c:v>
                </c:pt>
                <c:pt idx="1671">
                  <c:v>42750.629594907405</c:v>
                </c:pt>
                <c:pt idx="1672">
                  <c:v>42750.746747685182</c:v>
                </c:pt>
                <c:pt idx="1673">
                  <c:v>42751.389131944445</c:v>
                </c:pt>
                <c:pt idx="1674">
                  <c:v>42751.422372685185</c:v>
                </c:pt>
                <c:pt idx="1675">
                  <c:v>42751.435798611114</c:v>
                </c:pt>
                <c:pt idx="1676">
                  <c:v>42751.457175925927</c:v>
                </c:pt>
                <c:pt idx="1677">
                  <c:v>42751.4612037037</c:v>
                </c:pt>
                <c:pt idx="1678">
                  <c:v>42751.465486111112</c:v>
                </c:pt>
                <c:pt idx="1679">
                  <c:v>42751.483206018522</c:v>
                </c:pt>
                <c:pt idx="1680">
                  <c:v>42751.487708333334</c:v>
                </c:pt>
                <c:pt idx="1681">
                  <c:v>42751.496076388888</c:v>
                </c:pt>
                <c:pt idx="1682">
                  <c:v>42751.559548611112</c:v>
                </c:pt>
                <c:pt idx="1683">
                  <c:v>42751.563101851854</c:v>
                </c:pt>
                <c:pt idx="1684">
                  <c:v>42751.583715277775</c:v>
                </c:pt>
                <c:pt idx="1685">
                  <c:v>42751.587222222224</c:v>
                </c:pt>
                <c:pt idx="1686">
                  <c:v>42751.718495370369</c:v>
                </c:pt>
                <c:pt idx="1687">
                  <c:v>42751.722453703704</c:v>
                </c:pt>
                <c:pt idx="1688">
                  <c:v>42752.378460648149</c:v>
                </c:pt>
                <c:pt idx="1689">
                  <c:v>42752.401250000003</c:v>
                </c:pt>
                <c:pt idx="1690">
                  <c:v>42752.406493055554</c:v>
                </c:pt>
                <c:pt idx="1691">
                  <c:v>42752.411458333336</c:v>
                </c:pt>
                <c:pt idx="1692">
                  <c:v>42752.41642361111</c:v>
                </c:pt>
                <c:pt idx="1693">
                  <c:v>42752.421319444446</c:v>
                </c:pt>
                <c:pt idx="1694">
                  <c:v>42752.426157407404</c:v>
                </c:pt>
                <c:pt idx="1695">
                  <c:v>42752.430937500001</c:v>
                </c:pt>
                <c:pt idx="1696">
                  <c:v>42752.435532407406</c:v>
                </c:pt>
                <c:pt idx="1697">
                  <c:v>42752.440011574072</c:v>
                </c:pt>
                <c:pt idx="1698">
                  <c:v>42752.457499999997</c:v>
                </c:pt>
                <c:pt idx="1699">
                  <c:v>42752.461736111109</c:v>
                </c:pt>
                <c:pt idx="1700">
                  <c:v>42752.465856481482</c:v>
                </c:pt>
                <c:pt idx="1701">
                  <c:v>42752.470231481479</c:v>
                </c:pt>
                <c:pt idx="1702">
                  <c:v>42752.479988425926</c:v>
                </c:pt>
                <c:pt idx="1703">
                  <c:v>42752.522083333337</c:v>
                </c:pt>
                <c:pt idx="1704">
                  <c:v>42752.56925925926</c:v>
                </c:pt>
                <c:pt idx="1705">
                  <c:v>42752.599317129629</c:v>
                </c:pt>
                <c:pt idx="1706">
                  <c:v>42752.602708333332</c:v>
                </c:pt>
                <c:pt idx="1707">
                  <c:v>42752.606087962966</c:v>
                </c:pt>
                <c:pt idx="1708">
                  <c:v>42752.610208333332</c:v>
                </c:pt>
                <c:pt idx="1709">
                  <c:v>42752.618993055556</c:v>
                </c:pt>
                <c:pt idx="1710">
                  <c:v>42752.633113425924</c:v>
                </c:pt>
                <c:pt idx="1711">
                  <c:v>42752.637187499997</c:v>
                </c:pt>
                <c:pt idx="1712">
                  <c:v>42752.641458333332</c:v>
                </c:pt>
                <c:pt idx="1713">
                  <c:v>42752.64571759259</c:v>
                </c:pt>
                <c:pt idx="1714">
                  <c:v>42752.651967592596</c:v>
                </c:pt>
                <c:pt idx="1715">
                  <c:v>42752.659189814818</c:v>
                </c:pt>
                <c:pt idx="1716">
                  <c:v>42752.663969907408</c:v>
                </c:pt>
                <c:pt idx="1717">
                  <c:v>42752.676701388889</c:v>
                </c:pt>
                <c:pt idx="1718">
                  <c:v>42752.720138888886</c:v>
                </c:pt>
                <c:pt idx="1719">
                  <c:v>42752.724421296298</c:v>
                </c:pt>
                <c:pt idx="1720">
                  <c:v>42752.728634259256</c:v>
                </c:pt>
                <c:pt idx="1721">
                  <c:v>42752.733182870368</c:v>
                </c:pt>
                <c:pt idx="1722">
                  <c:v>42752.738981481481</c:v>
                </c:pt>
                <c:pt idx="1723">
                  <c:v>42752.746724537035</c:v>
                </c:pt>
                <c:pt idx="1724">
                  <c:v>42752.758090277777</c:v>
                </c:pt>
                <c:pt idx="1725">
                  <c:v>42756.378680555557</c:v>
                </c:pt>
                <c:pt idx="1726">
                  <c:v>42756.391261574077</c:v>
                </c:pt>
                <c:pt idx="1727">
                  <c:v>42756.399178240739</c:v>
                </c:pt>
                <c:pt idx="1728">
                  <c:v>42756.404826388891</c:v>
                </c:pt>
                <c:pt idx="1729">
                  <c:v>42756.410092592596</c:v>
                </c:pt>
                <c:pt idx="1730">
                  <c:v>42756.415949074071</c:v>
                </c:pt>
                <c:pt idx="1731">
                  <c:v>42756.421932870369</c:v>
                </c:pt>
                <c:pt idx="1732">
                  <c:v>42756.427430555559</c:v>
                </c:pt>
                <c:pt idx="1733">
                  <c:v>42756.43204861111</c:v>
                </c:pt>
                <c:pt idx="1734">
                  <c:v>42756.436967592592</c:v>
                </c:pt>
                <c:pt idx="1735">
                  <c:v>42756.450092592589</c:v>
                </c:pt>
                <c:pt idx="1736">
                  <c:v>42756.454155092593</c:v>
                </c:pt>
                <c:pt idx="1737">
                  <c:v>42756.462210648147</c:v>
                </c:pt>
                <c:pt idx="1738">
                  <c:v>42756.466354166667</c:v>
                </c:pt>
                <c:pt idx="1739">
                  <c:v>42756.471030092594</c:v>
                </c:pt>
                <c:pt idx="1740">
                  <c:v>42756.475624999999</c:v>
                </c:pt>
                <c:pt idx="1741">
                  <c:v>42756.480011574073</c:v>
                </c:pt>
                <c:pt idx="1742">
                  <c:v>42756.484456018516</c:v>
                </c:pt>
                <c:pt idx="1743">
                  <c:v>42756.488738425927</c:v>
                </c:pt>
                <c:pt idx="1744">
                  <c:v>42756.493159722224</c:v>
                </c:pt>
                <c:pt idx="1745">
                  <c:v>42756.497523148151</c:v>
                </c:pt>
                <c:pt idx="1746">
                  <c:v>42756.502060185187</c:v>
                </c:pt>
                <c:pt idx="1747">
                  <c:v>42756.506516203706</c:v>
                </c:pt>
                <c:pt idx="1748">
                  <c:v>42756.510972222219</c:v>
                </c:pt>
                <c:pt idx="1749">
                  <c:v>42756.515428240738</c:v>
                </c:pt>
                <c:pt idx="1750">
                  <c:v>42756.519884259258</c:v>
                </c:pt>
                <c:pt idx="1751">
                  <c:v>42756.524351851855</c:v>
                </c:pt>
                <c:pt idx="1752">
                  <c:v>42756.528634259259</c:v>
                </c:pt>
                <c:pt idx="1753">
                  <c:v>42756.532881944448</c:v>
                </c:pt>
                <c:pt idx="1754">
                  <c:v>42756.537106481483</c:v>
                </c:pt>
                <c:pt idx="1755">
                  <c:v>42756.541284722225</c:v>
                </c:pt>
                <c:pt idx="1756">
                  <c:v>42756.553622685184</c:v>
                </c:pt>
                <c:pt idx="1757">
                  <c:v>42756.557569444441</c:v>
                </c:pt>
                <c:pt idx="1758">
                  <c:v>42756.612673611111</c:v>
                </c:pt>
                <c:pt idx="1759">
                  <c:v>42756.74019675926</c:v>
                </c:pt>
                <c:pt idx="1760">
                  <c:v>42756.745104166665</c:v>
                </c:pt>
                <c:pt idx="1761">
                  <c:v>42756.750219907408</c:v>
                </c:pt>
                <c:pt idx="1762">
                  <c:v>42756.755613425928</c:v>
                </c:pt>
                <c:pt idx="1763">
                  <c:v>42756.775069444448</c:v>
                </c:pt>
                <c:pt idx="1764">
                  <c:v>42756.782685185186</c:v>
                </c:pt>
                <c:pt idx="1765">
                  <c:v>42758.607974537037</c:v>
                </c:pt>
                <c:pt idx="1766">
                  <c:v>42758.71434027778</c:v>
                </c:pt>
                <c:pt idx="1767">
                  <c:v>42758.721655092595</c:v>
                </c:pt>
                <c:pt idx="1768">
                  <c:v>42758.72755787037</c:v>
                </c:pt>
                <c:pt idx="1769">
                  <c:v>42758.746840277781</c:v>
                </c:pt>
                <c:pt idx="1770">
                  <c:v>42758.754502314812</c:v>
                </c:pt>
                <c:pt idx="1771">
                  <c:v>42758.764282407406</c:v>
                </c:pt>
                <c:pt idx="1772">
                  <c:v>42758.773368055554</c:v>
                </c:pt>
                <c:pt idx="1773">
                  <c:v>42759.386736111112</c:v>
                </c:pt>
                <c:pt idx="1774">
                  <c:v>42759.531342592592</c:v>
                </c:pt>
                <c:pt idx="1775">
                  <c:v>42764.384409722225</c:v>
                </c:pt>
                <c:pt idx="1776">
                  <c:v>42764.390173611115</c:v>
                </c:pt>
                <c:pt idx="1777">
                  <c:v>42764.396168981482</c:v>
                </c:pt>
                <c:pt idx="1778">
                  <c:v>42764.407442129632</c:v>
                </c:pt>
                <c:pt idx="1779">
                  <c:v>42764.412916666668</c:v>
                </c:pt>
                <c:pt idx="1780">
                  <c:v>42764.423414351855</c:v>
                </c:pt>
                <c:pt idx="1781">
                  <c:v>42764.428368055553</c:v>
                </c:pt>
                <c:pt idx="1782">
                  <c:v>42764.774826388886</c:v>
                </c:pt>
                <c:pt idx="1783">
                  <c:v>42765.712696759256</c:v>
                </c:pt>
                <c:pt idx="1784">
                  <c:v>42766.37841435185</c:v>
                </c:pt>
                <c:pt idx="1785">
                  <c:v>42766.386620370373</c:v>
                </c:pt>
                <c:pt idx="1786">
                  <c:v>42766.392511574071</c:v>
                </c:pt>
                <c:pt idx="1787">
                  <c:v>42766.398773148147</c:v>
                </c:pt>
                <c:pt idx="1788">
                  <c:v>42766.404895833337</c:v>
                </c:pt>
                <c:pt idx="1789">
                  <c:v>42766.410833333335</c:v>
                </c:pt>
                <c:pt idx="1790">
                  <c:v>42766.418287037035</c:v>
                </c:pt>
                <c:pt idx="1791">
                  <c:v>42766.424571759257</c:v>
                </c:pt>
                <c:pt idx="1792">
                  <c:v>42766.430277777778</c:v>
                </c:pt>
                <c:pt idx="1793">
                  <c:v>42766.436145833337</c:v>
                </c:pt>
                <c:pt idx="1794">
                  <c:v>42766.441296296296</c:v>
                </c:pt>
                <c:pt idx="1795">
                  <c:v>42766.445972222224</c:v>
                </c:pt>
                <c:pt idx="1796">
                  <c:v>42766.451377314814</c:v>
                </c:pt>
                <c:pt idx="1797">
                  <c:v>42766.456643518519</c:v>
                </c:pt>
                <c:pt idx="1798">
                  <c:v>42766.462118055555</c:v>
                </c:pt>
                <c:pt idx="1799">
                  <c:v>42766.467881944445</c:v>
                </c:pt>
                <c:pt idx="1800">
                  <c:v>42766.474097222221</c:v>
                </c:pt>
                <c:pt idx="1801">
                  <c:v>42766.479097222225</c:v>
                </c:pt>
                <c:pt idx="1802">
                  <c:v>42766.483726851853</c:v>
                </c:pt>
                <c:pt idx="1803">
                  <c:v>42766.488437499997</c:v>
                </c:pt>
                <c:pt idx="1804">
                  <c:v>42766.492974537039</c:v>
                </c:pt>
                <c:pt idx="1805">
                  <c:v>42766.497002314813</c:v>
                </c:pt>
                <c:pt idx="1806">
                  <c:v>42766.500937500001</c:v>
                </c:pt>
                <c:pt idx="1807">
                  <c:v>42766.504733796297</c:v>
                </c:pt>
                <c:pt idx="1808">
                  <c:v>42766.50854166667</c:v>
                </c:pt>
                <c:pt idx="1809">
                  <c:v>42766.528553240743</c:v>
                </c:pt>
                <c:pt idx="1810">
                  <c:v>42766.532210648147</c:v>
                </c:pt>
                <c:pt idx="1811">
                  <c:v>42766.535844907405</c:v>
                </c:pt>
                <c:pt idx="1812">
                  <c:v>42766.547175925924</c:v>
                </c:pt>
                <c:pt idx="1813">
                  <c:v>42766.550844907404</c:v>
                </c:pt>
                <c:pt idx="1814">
                  <c:v>42766.554444444446</c:v>
                </c:pt>
                <c:pt idx="1815">
                  <c:v>42766.558518518519</c:v>
                </c:pt>
                <c:pt idx="1816">
                  <c:v>42766.566620370373</c:v>
                </c:pt>
                <c:pt idx="1817">
                  <c:v>42766.589490740742</c:v>
                </c:pt>
                <c:pt idx="1818">
                  <c:v>42766.593391203707</c:v>
                </c:pt>
                <c:pt idx="1819">
                  <c:v>42766.597511574073</c:v>
                </c:pt>
                <c:pt idx="1820">
                  <c:v>42766.602129629631</c:v>
                </c:pt>
                <c:pt idx="1821">
                  <c:v>42766.606203703705</c:v>
                </c:pt>
                <c:pt idx="1822">
                  <c:v>42766.610196759262</c:v>
                </c:pt>
                <c:pt idx="1823">
                  <c:v>42766.614965277775</c:v>
                </c:pt>
                <c:pt idx="1824">
                  <c:v>42766.647615740738</c:v>
                </c:pt>
                <c:pt idx="1825">
                  <c:v>42766.662430555552</c:v>
                </c:pt>
                <c:pt idx="1826">
                  <c:v>42766.666932870372</c:v>
                </c:pt>
                <c:pt idx="1827">
                  <c:v>42766.671226851853</c:v>
                </c:pt>
                <c:pt idx="1828">
                  <c:v>42766.675729166665</c:v>
                </c:pt>
                <c:pt idx="1829">
                  <c:v>42766.680034722223</c:v>
                </c:pt>
                <c:pt idx="1830">
                  <c:v>42766.684178240743</c:v>
                </c:pt>
                <c:pt idx="1831">
                  <c:v>42766.688321759262</c:v>
                </c:pt>
                <c:pt idx="1832">
                  <c:v>42766.696516203701</c:v>
                </c:pt>
                <c:pt idx="1833">
                  <c:v>42766.700300925928</c:v>
                </c:pt>
                <c:pt idx="1834">
                  <c:v>42766.708124999997</c:v>
                </c:pt>
                <c:pt idx="1835">
                  <c:v>42766.712222222224</c:v>
                </c:pt>
                <c:pt idx="1836">
                  <c:v>42766.717037037037</c:v>
                </c:pt>
                <c:pt idx="1837">
                  <c:v>42766.726469907408</c:v>
                </c:pt>
                <c:pt idx="1838">
                  <c:v>42766.745821759258</c:v>
                </c:pt>
                <c:pt idx="1839">
                  <c:v>42766.774224537039</c:v>
                </c:pt>
                <c:pt idx="1840">
                  <c:v>42767.429467592592</c:v>
                </c:pt>
                <c:pt idx="1841">
                  <c:v>42767.445486111108</c:v>
                </c:pt>
                <c:pt idx="1842">
                  <c:v>42767.450254629628</c:v>
                </c:pt>
                <c:pt idx="1843">
                  <c:v>42767.454733796294</c:v>
                </c:pt>
                <c:pt idx="1844">
                  <c:v>42767.458807870367</c:v>
                </c:pt>
                <c:pt idx="1845">
                  <c:v>42767.463275462964</c:v>
                </c:pt>
                <c:pt idx="1846">
                  <c:v>42767.467291666668</c:v>
                </c:pt>
                <c:pt idx="1847">
                  <c:v>42767.471400462964</c:v>
                </c:pt>
                <c:pt idx="1848">
                  <c:v>42767.475671296299</c:v>
                </c:pt>
                <c:pt idx="1849">
                  <c:v>42767.605266203704</c:v>
                </c:pt>
                <c:pt idx="1850">
                  <c:v>42767.609652777777</c:v>
                </c:pt>
                <c:pt idx="1851">
                  <c:v>42767.614201388889</c:v>
                </c:pt>
                <c:pt idx="1852">
                  <c:v>42767.627812500003</c:v>
                </c:pt>
                <c:pt idx="1853">
                  <c:v>42767.633750000001</c:v>
                </c:pt>
                <c:pt idx="1854">
                  <c:v>42767.659849537034</c:v>
                </c:pt>
                <c:pt idx="1855">
                  <c:v>42767.664814814816</c:v>
                </c:pt>
                <c:pt idx="1856">
                  <c:v>42767.679814814815</c:v>
                </c:pt>
                <c:pt idx="1857">
                  <c:v>42767.685902777775</c:v>
                </c:pt>
                <c:pt idx="1858">
                  <c:v>42767.690879629627</c:v>
                </c:pt>
                <c:pt idx="1859">
                  <c:v>42767.695694444446</c:v>
                </c:pt>
                <c:pt idx="1860">
                  <c:v>42767.701469907406</c:v>
                </c:pt>
                <c:pt idx="1861">
                  <c:v>42767.707754629628</c:v>
                </c:pt>
                <c:pt idx="1862">
                  <c:v>42767.712997685187</c:v>
                </c:pt>
                <c:pt idx="1863">
                  <c:v>42767.717974537038</c:v>
                </c:pt>
                <c:pt idx="1864">
                  <c:v>42767.722951388889</c:v>
                </c:pt>
                <c:pt idx="1865">
                  <c:v>42767.727719907409</c:v>
                </c:pt>
                <c:pt idx="1866">
                  <c:v>42767.732303240744</c:v>
                </c:pt>
                <c:pt idx="1867">
                  <c:v>42767.736793981479</c:v>
                </c:pt>
                <c:pt idx="1868">
                  <c:v>42767.742118055554</c:v>
                </c:pt>
                <c:pt idx="1869">
                  <c:v>42767.748101851852</c:v>
                </c:pt>
                <c:pt idx="1870">
                  <c:v>42768.378969907404</c:v>
                </c:pt>
                <c:pt idx="1871">
                  <c:v>42768.390590277777</c:v>
                </c:pt>
                <c:pt idx="1872">
                  <c:v>42768.395752314813</c:v>
                </c:pt>
                <c:pt idx="1873">
                  <c:v>42768.401203703703</c:v>
                </c:pt>
                <c:pt idx="1874">
                  <c:v>42768.406412037039</c:v>
                </c:pt>
                <c:pt idx="1875">
                  <c:v>42768.41196759259</c:v>
                </c:pt>
                <c:pt idx="1876">
                  <c:v>42768.417233796295</c:v>
                </c:pt>
                <c:pt idx="1877">
                  <c:v>42768.422696759262</c:v>
                </c:pt>
                <c:pt idx="1878">
                  <c:v>42768.427986111114</c:v>
                </c:pt>
                <c:pt idx="1879">
                  <c:v>42768.433229166665</c:v>
                </c:pt>
                <c:pt idx="1880">
                  <c:v>42768.438611111109</c:v>
                </c:pt>
                <c:pt idx="1881">
                  <c:v>42768.443761574075</c:v>
                </c:pt>
                <c:pt idx="1882">
                  <c:v>42768.448969907404</c:v>
                </c:pt>
                <c:pt idx="1883">
                  <c:v>42768.453981481478</c:v>
                </c:pt>
                <c:pt idx="1884">
                  <c:v>42768.458807870367</c:v>
                </c:pt>
                <c:pt idx="1885">
                  <c:v>42768.463784722226</c:v>
                </c:pt>
                <c:pt idx="1886">
                  <c:v>42768.468935185185</c:v>
                </c:pt>
                <c:pt idx="1887">
                  <c:v>42768.473564814813</c:v>
                </c:pt>
                <c:pt idx="1888">
                  <c:v>42768.477939814817</c:v>
                </c:pt>
                <c:pt idx="1889">
                  <c:v>42768.482395833336</c:v>
                </c:pt>
                <c:pt idx="1890">
                  <c:v>42768.486747685187</c:v>
                </c:pt>
                <c:pt idx="1891">
                  <c:v>42768.496018518519</c:v>
                </c:pt>
                <c:pt idx="1892">
                  <c:v>42768.500625000001</c:v>
                </c:pt>
                <c:pt idx="1893">
                  <c:v>42768.505162037036</c:v>
                </c:pt>
                <c:pt idx="1894">
                  <c:v>42768.509618055556</c:v>
                </c:pt>
                <c:pt idx="1895">
                  <c:v>42768.513993055552</c:v>
                </c:pt>
                <c:pt idx="1896">
                  <c:v>42768.518229166664</c:v>
                </c:pt>
                <c:pt idx="1897">
                  <c:v>42768.530497685184</c:v>
                </c:pt>
                <c:pt idx="1898">
                  <c:v>42768.551006944443</c:v>
                </c:pt>
                <c:pt idx="1899">
                  <c:v>42768.654745370368</c:v>
                </c:pt>
                <c:pt idx="1900">
                  <c:v>42768.659363425926</c:v>
                </c:pt>
                <c:pt idx="1901">
                  <c:v>42768.668090277781</c:v>
                </c:pt>
                <c:pt idx="1902">
                  <c:v>42768.672523148147</c:v>
                </c:pt>
                <c:pt idx="1903">
                  <c:v>42768.676608796297</c:v>
                </c:pt>
                <c:pt idx="1904">
                  <c:v>42768.689363425925</c:v>
                </c:pt>
                <c:pt idx="1905">
                  <c:v>42768.693483796298</c:v>
                </c:pt>
                <c:pt idx="1906">
                  <c:v>42768.697384259256</c:v>
                </c:pt>
                <c:pt idx="1907">
                  <c:v>42768.701574074075</c:v>
                </c:pt>
                <c:pt idx="1908">
                  <c:v>42768.706041666665</c:v>
                </c:pt>
                <c:pt idx="1909">
                  <c:v>42768.710821759261</c:v>
                </c:pt>
                <c:pt idx="1910">
                  <c:v>42768.715798611112</c:v>
                </c:pt>
                <c:pt idx="1911">
                  <c:v>42768.720532407409</c:v>
                </c:pt>
                <c:pt idx="1912">
                  <c:v>42768.725474537037</c:v>
                </c:pt>
                <c:pt idx="1913">
                  <c:v>42768.730462962965</c:v>
                </c:pt>
                <c:pt idx="1914">
                  <c:v>42768.735069444447</c:v>
                </c:pt>
                <c:pt idx="1915">
                  <c:v>42768.739803240744</c:v>
                </c:pt>
                <c:pt idx="1916">
                  <c:v>42768.749571759261</c:v>
                </c:pt>
                <c:pt idx="1917">
                  <c:v>42768.754988425928</c:v>
                </c:pt>
                <c:pt idx="1918">
                  <c:v>42769.409236111111</c:v>
                </c:pt>
                <c:pt idx="1919">
                  <c:v>42769.420624999999</c:v>
                </c:pt>
                <c:pt idx="1920">
                  <c:v>42769.426122685189</c:v>
                </c:pt>
                <c:pt idx="1921">
                  <c:v>42769.431689814817</c:v>
                </c:pt>
                <c:pt idx="1922">
                  <c:v>42769.436712962961</c:v>
                </c:pt>
                <c:pt idx="1923">
                  <c:v>42769.442847222221</c:v>
                </c:pt>
                <c:pt idx="1924">
                  <c:v>42769.448958333334</c:v>
                </c:pt>
                <c:pt idx="1925">
                  <c:v>42769.454664351855</c:v>
                </c:pt>
                <c:pt idx="1926">
                  <c:v>42769.459803240738</c:v>
                </c:pt>
                <c:pt idx="1927">
                  <c:v>42769.464780092596</c:v>
                </c:pt>
                <c:pt idx="1928">
                  <c:v>42769.469710648147</c:v>
                </c:pt>
                <c:pt idx="1929">
                  <c:v>42769.474548611113</c:v>
                </c:pt>
                <c:pt idx="1930">
                  <c:v>42769.47934027778</c:v>
                </c:pt>
                <c:pt idx="1931">
                  <c:v>42769.484074074076</c:v>
                </c:pt>
                <c:pt idx="1932">
                  <c:v>42769.488749999997</c:v>
                </c:pt>
                <c:pt idx="1933">
                  <c:v>42769.493379629632</c:v>
                </c:pt>
                <c:pt idx="1934">
                  <c:v>42769.497870370367</c:v>
                </c:pt>
                <c:pt idx="1935">
                  <c:v>42769.50236111111</c:v>
                </c:pt>
                <c:pt idx="1936">
                  <c:v>42769.506863425922</c:v>
                </c:pt>
                <c:pt idx="1937">
                  <c:v>42769.511284722219</c:v>
                </c:pt>
                <c:pt idx="1938">
                  <c:v>42769.5156712963</c:v>
                </c:pt>
                <c:pt idx="1939">
                  <c:v>42769.52003472222</c:v>
                </c:pt>
                <c:pt idx="1940">
                  <c:v>42769.524328703701</c:v>
                </c:pt>
                <c:pt idx="1941">
                  <c:v>42769.529004629629</c:v>
                </c:pt>
                <c:pt idx="1942">
                  <c:v>42769.545069444444</c:v>
                </c:pt>
                <c:pt idx="1943">
                  <c:v>42769.549143518518</c:v>
                </c:pt>
                <c:pt idx="1944">
                  <c:v>42769.568414351852</c:v>
                </c:pt>
                <c:pt idx="1945">
                  <c:v>42769.607025462959</c:v>
                </c:pt>
                <c:pt idx="1946">
                  <c:v>42769.611122685186</c:v>
                </c:pt>
                <c:pt idx="1947">
                  <c:v>42769.618275462963</c:v>
                </c:pt>
                <c:pt idx="1948">
                  <c:v>42769.652349537035</c:v>
                </c:pt>
                <c:pt idx="1949">
                  <c:v>42769.659143518518</c:v>
                </c:pt>
                <c:pt idx="1950">
                  <c:v>42769.67291666667</c:v>
                </c:pt>
                <c:pt idx="1951">
                  <c:v>42769.676562499997</c:v>
                </c:pt>
                <c:pt idx="1952">
                  <c:v>42769.680266203701</c:v>
                </c:pt>
                <c:pt idx="1953">
                  <c:v>42769.68372685185</c:v>
                </c:pt>
                <c:pt idx="1954">
                  <c:v>42769.687395833331</c:v>
                </c:pt>
                <c:pt idx="1955">
                  <c:v>42769.691145833334</c:v>
                </c:pt>
                <c:pt idx="1956">
                  <c:v>42769.694826388892</c:v>
                </c:pt>
                <c:pt idx="1957">
                  <c:v>42769.702615740738</c:v>
                </c:pt>
                <c:pt idx="1958">
                  <c:v>42769.706712962965</c:v>
                </c:pt>
                <c:pt idx="1959">
                  <c:v>42769.710740740738</c:v>
                </c:pt>
                <c:pt idx="1960">
                  <c:v>42769.715312499997</c:v>
                </c:pt>
                <c:pt idx="1961">
                  <c:v>42769.719664351855</c:v>
                </c:pt>
                <c:pt idx="1962">
                  <c:v>42769.723773148151</c:v>
                </c:pt>
                <c:pt idx="1963">
                  <c:v>42769.727962962963</c:v>
                </c:pt>
                <c:pt idx="1964">
                  <c:v>42769.732731481483</c:v>
                </c:pt>
                <c:pt idx="1965">
                  <c:v>42769.736967592595</c:v>
                </c:pt>
                <c:pt idx="1966">
                  <c:v>42769.741331018522</c:v>
                </c:pt>
                <c:pt idx="1967">
                  <c:v>42769.746192129627</c:v>
                </c:pt>
                <c:pt idx="1968">
                  <c:v>42769.751435185186</c:v>
                </c:pt>
                <c:pt idx="1969">
                  <c:v>42769.756516203706</c:v>
                </c:pt>
                <c:pt idx="1970">
                  <c:v>42770.378113425926</c:v>
                </c:pt>
                <c:pt idx="1971">
                  <c:v>42770.386122685188</c:v>
                </c:pt>
                <c:pt idx="1972">
                  <c:v>42770.393043981479</c:v>
                </c:pt>
                <c:pt idx="1973">
                  <c:v>42770.399652777778</c:v>
                </c:pt>
                <c:pt idx="1974">
                  <c:v>42770.406157407408</c:v>
                </c:pt>
                <c:pt idx="1975">
                  <c:v>42770.412615740737</c:v>
                </c:pt>
                <c:pt idx="1976">
                  <c:v>42770.418738425928</c:v>
                </c:pt>
                <c:pt idx="1977">
                  <c:v>42770.424745370372</c:v>
                </c:pt>
                <c:pt idx="1978">
                  <c:v>42770.430763888886</c:v>
                </c:pt>
                <c:pt idx="1979">
                  <c:v>42770.436759259261</c:v>
                </c:pt>
                <c:pt idx="1980">
                  <c:v>42770.442499999997</c:v>
                </c:pt>
                <c:pt idx="1981">
                  <c:v>42770.448078703703</c:v>
                </c:pt>
                <c:pt idx="1982">
                  <c:v>42770.453587962962</c:v>
                </c:pt>
                <c:pt idx="1983">
                  <c:v>42770.458969907406</c:v>
                </c:pt>
                <c:pt idx="1984">
                  <c:v>42770.464247685188</c:v>
                </c:pt>
                <c:pt idx="1985">
                  <c:v>42770.469641203701</c:v>
                </c:pt>
                <c:pt idx="1986">
                  <c:v>42770.474791666667</c:v>
                </c:pt>
                <c:pt idx="1987">
                  <c:v>42770.479745370372</c:v>
                </c:pt>
                <c:pt idx="1988">
                  <c:v>42770.484780092593</c:v>
                </c:pt>
                <c:pt idx="1989">
                  <c:v>42770.489618055559</c:v>
                </c:pt>
                <c:pt idx="1990">
                  <c:v>42770.494259259256</c:v>
                </c:pt>
                <c:pt idx="1991">
                  <c:v>42770.513541666667</c:v>
                </c:pt>
                <c:pt idx="1992">
                  <c:v>42770.517777777779</c:v>
                </c:pt>
                <c:pt idx="1993">
                  <c:v>42770.531388888892</c:v>
                </c:pt>
                <c:pt idx="1994">
                  <c:v>42770.535567129627</c:v>
                </c:pt>
                <c:pt idx="1995">
                  <c:v>42770.544768518521</c:v>
                </c:pt>
                <c:pt idx="1996">
                  <c:v>42770.554050925923</c:v>
                </c:pt>
                <c:pt idx="1997">
                  <c:v>42770.558136574073</c:v>
                </c:pt>
                <c:pt idx="1998">
                  <c:v>42770.562673611108</c:v>
                </c:pt>
                <c:pt idx="1999">
                  <c:v>42770.567442129628</c:v>
                </c:pt>
                <c:pt idx="2000">
                  <c:v>42770.571388888886</c:v>
                </c:pt>
                <c:pt idx="2001">
                  <c:v>42770.575381944444</c:v>
                </c:pt>
                <c:pt idx="2002">
                  <c:v>42770.579201388886</c:v>
                </c:pt>
                <c:pt idx="2003">
                  <c:v>42770.583657407406</c:v>
                </c:pt>
                <c:pt idx="2004">
                  <c:v>42770.588275462964</c:v>
                </c:pt>
                <c:pt idx="2005">
                  <c:v>42770.592164351852</c:v>
                </c:pt>
                <c:pt idx="2006">
                  <c:v>42770.639652777776</c:v>
                </c:pt>
                <c:pt idx="2007">
                  <c:v>42770.657164351855</c:v>
                </c:pt>
                <c:pt idx="2008">
                  <c:v>42770.660798611112</c:v>
                </c:pt>
                <c:pt idx="2009">
                  <c:v>42770.679710648146</c:v>
                </c:pt>
                <c:pt idx="2010">
                  <c:v>42770.683692129627</c:v>
                </c:pt>
                <c:pt idx="2011">
                  <c:v>42770.6877662037</c:v>
                </c:pt>
                <c:pt idx="2012">
                  <c:v>42770.696284722224</c:v>
                </c:pt>
                <c:pt idx="2013">
                  <c:v>42770.700740740744</c:v>
                </c:pt>
                <c:pt idx="2014">
                  <c:v>42770.70521990741</c:v>
                </c:pt>
                <c:pt idx="2015">
                  <c:v>42770.709930555553</c:v>
                </c:pt>
                <c:pt idx="2016">
                  <c:v>42770.714745370373</c:v>
                </c:pt>
                <c:pt idx="2017">
                  <c:v>42770.724722222221</c:v>
                </c:pt>
                <c:pt idx="2018">
                  <c:v>42770.75949074074</c:v>
                </c:pt>
                <c:pt idx="2019">
                  <c:v>42770.774456018517</c:v>
                </c:pt>
                <c:pt idx="2020">
                  <c:v>42771.378148148149</c:v>
                </c:pt>
                <c:pt idx="2021">
                  <c:v>42771.392152777778</c:v>
                </c:pt>
                <c:pt idx="2022">
                  <c:v>42771.398935185185</c:v>
                </c:pt>
                <c:pt idx="2023">
                  <c:v>42771.405509259261</c:v>
                </c:pt>
                <c:pt idx="2024">
                  <c:v>42771.418298611112</c:v>
                </c:pt>
                <c:pt idx="2025">
                  <c:v>42771.424131944441</c:v>
                </c:pt>
                <c:pt idx="2026">
                  <c:v>42771.429861111108</c:v>
                </c:pt>
                <c:pt idx="2027">
                  <c:v>42771.435416666667</c:v>
                </c:pt>
                <c:pt idx="2028">
                  <c:v>42771.440972222219</c:v>
                </c:pt>
                <c:pt idx="2029">
                  <c:v>42771.446481481478</c:v>
                </c:pt>
                <c:pt idx="2030">
                  <c:v>42771.451689814814</c:v>
                </c:pt>
                <c:pt idx="2031">
                  <c:v>42771.456770833334</c:v>
                </c:pt>
                <c:pt idx="2032">
                  <c:v>42771.462002314816</c:v>
                </c:pt>
                <c:pt idx="2033">
                  <c:v>42771.46707175926</c:v>
                </c:pt>
                <c:pt idx="2034">
                  <c:v>42771.472025462965</c:v>
                </c:pt>
                <c:pt idx="2035">
                  <c:v>42771.477037037039</c:v>
                </c:pt>
                <c:pt idx="2036">
                  <c:v>42771.481898148151</c:v>
                </c:pt>
                <c:pt idx="2037">
                  <c:v>42771.486712962964</c:v>
                </c:pt>
                <c:pt idx="2038">
                  <c:v>42771.491469907407</c:v>
                </c:pt>
                <c:pt idx="2039">
                  <c:v>42771.496157407404</c:v>
                </c:pt>
                <c:pt idx="2040">
                  <c:v>42771.500821759262</c:v>
                </c:pt>
                <c:pt idx="2041">
                  <c:v>42771.510092592594</c:v>
                </c:pt>
                <c:pt idx="2042">
                  <c:v>42771.514687499999</c:v>
                </c:pt>
                <c:pt idx="2043">
                  <c:v>42771.519270833334</c:v>
                </c:pt>
                <c:pt idx="2044">
                  <c:v>42771.523865740739</c:v>
                </c:pt>
                <c:pt idx="2045">
                  <c:v>42771.532731481479</c:v>
                </c:pt>
                <c:pt idx="2046">
                  <c:v>42771.537037037036</c:v>
                </c:pt>
                <c:pt idx="2047">
                  <c:v>42771.541203703702</c:v>
                </c:pt>
                <c:pt idx="2048">
                  <c:v>42771.545335648145</c:v>
                </c:pt>
                <c:pt idx="2049">
                  <c:v>42771.549456018518</c:v>
                </c:pt>
                <c:pt idx="2050">
                  <c:v>42771.553530092591</c:v>
                </c:pt>
                <c:pt idx="2051">
                  <c:v>42771.557546296295</c:v>
                </c:pt>
                <c:pt idx="2052">
                  <c:v>42771.561562499999</c:v>
                </c:pt>
                <c:pt idx="2053">
                  <c:v>42771.565532407411</c:v>
                </c:pt>
                <c:pt idx="2054">
                  <c:v>42771.569456018522</c:v>
                </c:pt>
                <c:pt idx="2055">
                  <c:v>42771.573344907411</c:v>
                </c:pt>
                <c:pt idx="2056">
                  <c:v>42771.577245370368</c:v>
                </c:pt>
                <c:pt idx="2057">
                  <c:v>42771.581064814818</c:v>
                </c:pt>
                <c:pt idx="2058">
                  <c:v>42771.584872685184</c:v>
                </c:pt>
                <c:pt idx="2059">
                  <c:v>42771.588622685187</c:v>
                </c:pt>
                <c:pt idx="2060">
                  <c:v>42771.592349537037</c:v>
                </c:pt>
                <c:pt idx="2061">
                  <c:v>42771.599699074075</c:v>
                </c:pt>
                <c:pt idx="2062">
                  <c:v>42771.603356481479</c:v>
                </c:pt>
                <c:pt idx="2063">
                  <c:v>42771.606979166667</c:v>
                </c:pt>
                <c:pt idx="2064">
                  <c:v>42771.610578703701</c:v>
                </c:pt>
                <c:pt idx="2065">
                  <c:v>42771.61414351852</c:v>
                </c:pt>
                <c:pt idx="2066">
                  <c:v>42771.617650462962</c:v>
                </c:pt>
                <c:pt idx="2067">
                  <c:v>42771.621134259258</c:v>
                </c:pt>
                <c:pt idx="2068">
                  <c:v>42771.624583333331</c:v>
                </c:pt>
                <c:pt idx="2069">
                  <c:v>42771.628032407411</c:v>
                </c:pt>
                <c:pt idx="2070">
                  <c:v>42771.631493055553</c:v>
                </c:pt>
                <c:pt idx="2071">
                  <c:v>42771.645439814813</c:v>
                </c:pt>
                <c:pt idx="2072">
                  <c:v>42771.667361111111</c:v>
                </c:pt>
                <c:pt idx="2073">
                  <c:v>42771.675266203703</c:v>
                </c:pt>
                <c:pt idx="2074">
                  <c:v>42771.679097222222</c:v>
                </c:pt>
                <c:pt idx="2075">
                  <c:v>42771.682986111111</c:v>
                </c:pt>
                <c:pt idx="2076">
                  <c:v>42771.686909722222</c:v>
                </c:pt>
                <c:pt idx="2077">
                  <c:v>42771.694953703707</c:v>
                </c:pt>
                <c:pt idx="2078">
                  <c:v>42771.699629629627</c:v>
                </c:pt>
                <c:pt idx="2079">
                  <c:v>42771.71675925926</c:v>
                </c:pt>
                <c:pt idx="2080">
                  <c:v>42771.721342592595</c:v>
                </c:pt>
                <c:pt idx="2081">
                  <c:v>42771.730694444443</c:v>
                </c:pt>
                <c:pt idx="2082">
                  <c:v>42771.735821759263</c:v>
                </c:pt>
                <c:pt idx="2083">
                  <c:v>42771.746377314812</c:v>
                </c:pt>
                <c:pt idx="2084">
                  <c:v>42771.757997685185</c:v>
                </c:pt>
                <c:pt idx="2085">
                  <c:v>42771.764189814814</c:v>
                </c:pt>
                <c:pt idx="2086">
                  <c:v>42771.778356481482</c:v>
                </c:pt>
                <c:pt idx="2087">
                  <c:v>42772.393078703702</c:v>
                </c:pt>
                <c:pt idx="2088">
                  <c:v>42772.40662037037</c:v>
                </c:pt>
                <c:pt idx="2089">
                  <c:v>42772.413101851853</c:v>
                </c:pt>
                <c:pt idx="2090">
                  <c:v>42772.419027777774</c:v>
                </c:pt>
                <c:pt idx="2091">
                  <c:v>42772.42459490741</c:v>
                </c:pt>
                <c:pt idx="2092">
                  <c:v>42772.429861111108</c:v>
                </c:pt>
                <c:pt idx="2093">
                  <c:v>42772.435115740744</c:v>
                </c:pt>
                <c:pt idx="2094">
                  <c:v>42772.455439814818</c:v>
                </c:pt>
                <c:pt idx="2095">
                  <c:v>42772.460196759261</c:v>
                </c:pt>
                <c:pt idx="2096">
                  <c:v>42772.464930555558</c:v>
                </c:pt>
                <c:pt idx="2097">
                  <c:v>42772.469722222224</c:v>
                </c:pt>
                <c:pt idx="2098">
                  <c:v>42772.474560185183</c:v>
                </c:pt>
                <c:pt idx="2099">
                  <c:v>42772.484224537038</c:v>
                </c:pt>
                <c:pt idx="2100">
                  <c:v>42772.488668981481</c:v>
                </c:pt>
                <c:pt idx="2101">
                  <c:v>42772.497627314813</c:v>
                </c:pt>
                <c:pt idx="2102">
                  <c:v>42772.501979166664</c:v>
                </c:pt>
                <c:pt idx="2103">
                  <c:v>42772.515046296299</c:v>
                </c:pt>
                <c:pt idx="2104">
                  <c:v>42772.532638888886</c:v>
                </c:pt>
                <c:pt idx="2105">
                  <c:v>42772.59171296296</c:v>
                </c:pt>
                <c:pt idx="2106">
                  <c:v>42772.748923611114</c:v>
                </c:pt>
                <c:pt idx="2107">
                  <c:v>42773.559421296297</c:v>
                </c:pt>
                <c:pt idx="2108">
                  <c:v>42773.581365740742</c:v>
                </c:pt>
                <c:pt idx="2109">
                  <c:v>42773.608344907407</c:v>
                </c:pt>
                <c:pt idx="2110">
                  <c:v>42773.613437499997</c:v>
                </c:pt>
                <c:pt idx="2111">
                  <c:v>42773.622835648152</c:v>
                </c:pt>
                <c:pt idx="2112">
                  <c:v>42773.626909722225</c:v>
                </c:pt>
                <c:pt idx="2113">
                  <c:v>42773.658055555556</c:v>
                </c:pt>
                <c:pt idx="2114">
                  <c:v>42773.666365740741</c:v>
                </c:pt>
                <c:pt idx="2115">
                  <c:v>42774.378680555557</c:v>
                </c:pt>
                <c:pt idx="2116">
                  <c:v>42774.384768518517</c:v>
                </c:pt>
                <c:pt idx="2117">
                  <c:v>42774.391631944447</c:v>
                </c:pt>
                <c:pt idx="2118">
                  <c:v>42774.398229166669</c:v>
                </c:pt>
                <c:pt idx="2119">
                  <c:v>42774.404942129629</c:v>
                </c:pt>
                <c:pt idx="2120">
                  <c:v>42774.410416666666</c:v>
                </c:pt>
                <c:pt idx="2121">
                  <c:v>42774.45140046296</c:v>
                </c:pt>
                <c:pt idx="2122">
                  <c:v>42774.461388888885</c:v>
                </c:pt>
                <c:pt idx="2123">
                  <c:v>42774.465729166666</c:v>
                </c:pt>
                <c:pt idx="2124">
                  <c:v>42774.503067129626</c:v>
                </c:pt>
                <c:pt idx="2125">
                  <c:v>42774.508055555554</c:v>
                </c:pt>
                <c:pt idx="2126">
                  <c:v>42774.681909722225</c:v>
                </c:pt>
                <c:pt idx="2127">
                  <c:v>42774.68917824074</c:v>
                </c:pt>
                <c:pt idx="2128">
                  <c:v>42774.692858796298</c:v>
                </c:pt>
                <c:pt idx="2129">
                  <c:v>42774.696574074071</c:v>
                </c:pt>
                <c:pt idx="2130">
                  <c:v>42774.700243055559</c:v>
                </c:pt>
                <c:pt idx="2131">
                  <c:v>42774.703935185185</c:v>
                </c:pt>
                <c:pt idx="2132">
                  <c:v>42774.711631944447</c:v>
                </c:pt>
                <c:pt idx="2133">
                  <c:v>42774.741805555554</c:v>
                </c:pt>
                <c:pt idx="2134">
                  <c:v>42774.766851851855</c:v>
                </c:pt>
                <c:pt idx="2135">
                  <c:v>42774.772453703707</c:v>
                </c:pt>
                <c:pt idx="2136">
                  <c:v>42774.778495370374</c:v>
                </c:pt>
                <c:pt idx="2137">
                  <c:v>42775.378020833334</c:v>
                </c:pt>
                <c:pt idx="2138">
                  <c:v>42775.395138888889</c:v>
                </c:pt>
                <c:pt idx="2139">
                  <c:v>42775.400949074072</c:v>
                </c:pt>
                <c:pt idx="2140">
                  <c:v>42775.406574074077</c:v>
                </c:pt>
                <c:pt idx="2141">
                  <c:v>42775.422997685186</c:v>
                </c:pt>
                <c:pt idx="2142">
                  <c:v>42775.487696759257</c:v>
                </c:pt>
                <c:pt idx="2143">
                  <c:v>42775.492256944446</c:v>
                </c:pt>
                <c:pt idx="2144">
                  <c:v>42775.497037037036</c:v>
                </c:pt>
                <c:pt idx="2145">
                  <c:v>42775.501296296294</c:v>
                </c:pt>
                <c:pt idx="2146">
                  <c:v>42775.505023148151</c:v>
                </c:pt>
                <c:pt idx="2147">
                  <c:v>42775.509340277778</c:v>
                </c:pt>
                <c:pt idx="2148">
                  <c:v>42775.534479166665</c:v>
                </c:pt>
                <c:pt idx="2149">
                  <c:v>42776.407361111109</c:v>
                </c:pt>
                <c:pt idx="2150">
                  <c:v>42776.412615740737</c:v>
                </c:pt>
                <c:pt idx="2151">
                  <c:v>42776.417766203704</c:v>
                </c:pt>
                <c:pt idx="2152">
                  <c:v>42776.427777777775</c:v>
                </c:pt>
                <c:pt idx="2153">
                  <c:v>42776.442199074074</c:v>
                </c:pt>
                <c:pt idx="2154">
                  <c:v>42776.447141203702</c:v>
                </c:pt>
                <c:pt idx="2155">
                  <c:v>42776.451944444445</c:v>
                </c:pt>
                <c:pt idx="2156">
                  <c:v>42776.456736111111</c:v>
                </c:pt>
                <c:pt idx="2157">
                  <c:v>42776.461527777778</c:v>
                </c:pt>
                <c:pt idx="2158">
                  <c:v>42776.470659722225</c:v>
                </c:pt>
                <c:pt idx="2159">
                  <c:v>42776.475069444445</c:v>
                </c:pt>
                <c:pt idx="2160">
                  <c:v>42776.479849537034</c:v>
                </c:pt>
                <c:pt idx="2161">
                  <c:v>42776.484120370369</c:v>
                </c:pt>
                <c:pt idx="2162">
                  <c:v>42776.48841435185</c:v>
                </c:pt>
                <c:pt idx="2163">
                  <c:v>42776.492395833331</c:v>
                </c:pt>
                <c:pt idx="2164">
                  <c:v>42776.496620370373</c:v>
                </c:pt>
                <c:pt idx="2165">
                  <c:v>42776.50104166667</c:v>
                </c:pt>
                <c:pt idx="2166">
                  <c:v>42776.505543981482</c:v>
                </c:pt>
                <c:pt idx="2167">
                  <c:v>42776.509826388887</c:v>
                </c:pt>
                <c:pt idx="2168">
                  <c:v>42776.51390046296</c:v>
                </c:pt>
                <c:pt idx="2169">
                  <c:v>42776.517974537041</c:v>
                </c:pt>
                <c:pt idx="2170">
                  <c:v>42776.521956018521</c:v>
                </c:pt>
                <c:pt idx="2171">
                  <c:v>42776.525949074072</c:v>
                </c:pt>
                <c:pt idx="2172">
                  <c:v>42776.529953703706</c:v>
                </c:pt>
                <c:pt idx="2173">
                  <c:v>42776.533912037034</c:v>
                </c:pt>
                <c:pt idx="2174">
                  <c:v>42776.537858796299</c:v>
                </c:pt>
                <c:pt idx="2175">
                  <c:v>42776.541701388887</c:v>
                </c:pt>
                <c:pt idx="2176">
                  <c:v>42776.545995370368</c:v>
                </c:pt>
                <c:pt idx="2177">
                  <c:v>42776.598935185182</c:v>
                </c:pt>
                <c:pt idx="2178">
                  <c:v>42776.606759259259</c:v>
                </c:pt>
                <c:pt idx="2179">
                  <c:v>42776.610439814816</c:v>
                </c:pt>
                <c:pt idx="2180">
                  <c:v>42776.614166666666</c:v>
                </c:pt>
                <c:pt idx="2181">
                  <c:v>42776.617824074077</c:v>
                </c:pt>
                <c:pt idx="2182">
                  <c:v>42776.621192129627</c:v>
                </c:pt>
                <c:pt idx="2183">
                  <c:v>42776.624664351853</c:v>
                </c:pt>
                <c:pt idx="2184">
                  <c:v>42776.628078703703</c:v>
                </c:pt>
                <c:pt idx="2185">
                  <c:v>42776.631643518522</c:v>
                </c:pt>
                <c:pt idx="2186">
                  <c:v>42776.635162037041</c:v>
                </c:pt>
                <c:pt idx="2187">
                  <c:v>42776.638692129629</c:v>
                </c:pt>
                <c:pt idx="2188">
                  <c:v>42776.642326388886</c:v>
                </c:pt>
                <c:pt idx="2189">
                  <c:v>42776.64638888889</c:v>
                </c:pt>
                <c:pt idx="2190">
                  <c:v>42776.650775462964</c:v>
                </c:pt>
                <c:pt idx="2191">
                  <c:v>42776.655057870368</c:v>
                </c:pt>
                <c:pt idx="2192">
                  <c:v>42776.659282407411</c:v>
                </c:pt>
                <c:pt idx="2193">
                  <c:v>42776.667534722219</c:v>
                </c:pt>
                <c:pt idx="2194">
                  <c:v>42776.671875</c:v>
                </c:pt>
                <c:pt idx="2195">
                  <c:v>42776.676041666666</c:v>
                </c:pt>
                <c:pt idx="2196">
                  <c:v>42776.680173611108</c:v>
                </c:pt>
                <c:pt idx="2197">
                  <c:v>42776.684421296297</c:v>
                </c:pt>
                <c:pt idx="2198">
                  <c:v>42776.688784722224</c:v>
                </c:pt>
                <c:pt idx="2199">
                  <c:v>42776.692546296297</c:v>
                </c:pt>
                <c:pt idx="2200">
                  <c:v>42776.704525462963</c:v>
                </c:pt>
                <c:pt idx="2201">
                  <c:v>42776.708460648151</c:v>
                </c:pt>
                <c:pt idx="2202">
                  <c:v>42776.712291666663</c:v>
                </c:pt>
                <c:pt idx="2203">
                  <c:v>42776.721203703702</c:v>
                </c:pt>
                <c:pt idx="2204">
                  <c:v>42776.725104166668</c:v>
                </c:pt>
                <c:pt idx="2205">
                  <c:v>42776.733263888891</c:v>
                </c:pt>
                <c:pt idx="2206">
                  <c:v>42776.737685185188</c:v>
                </c:pt>
                <c:pt idx="2207">
                  <c:v>42776.742858796293</c:v>
                </c:pt>
                <c:pt idx="2208">
                  <c:v>42776.758344907408</c:v>
                </c:pt>
                <c:pt idx="2209">
                  <c:v>42776.764317129629</c:v>
                </c:pt>
                <c:pt idx="2210">
                  <c:v>42776.770254629628</c:v>
                </c:pt>
                <c:pt idx="2211">
                  <c:v>42776.777118055557</c:v>
                </c:pt>
                <c:pt idx="2212">
                  <c:v>42776.785173611112</c:v>
                </c:pt>
                <c:pt idx="2213">
                  <c:v>42781.389988425923</c:v>
                </c:pt>
                <c:pt idx="2214">
                  <c:v>42785.408854166664</c:v>
                </c:pt>
                <c:pt idx="2215">
                  <c:v>42785.419386574074</c:v>
                </c:pt>
                <c:pt idx="2216">
                  <c:v>42785.424525462964</c:v>
                </c:pt>
                <c:pt idx="2217">
                  <c:v>42785.429467592592</c:v>
                </c:pt>
                <c:pt idx="2218">
                  <c:v>42785.434444444443</c:v>
                </c:pt>
                <c:pt idx="2219">
                  <c:v>42785.439409722225</c:v>
                </c:pt>
                <c:pt idx="2220">
                  <c:v>42785.444386574076</c:v>
                </c:pt>
                <c:pt idx="2221">
                  <c:v>42785.449305555558</c:v>
                </c:pt>
                <c:pt idx="2222">
                  <c:v>42785.532754629632</c:v>
                </c:pt>
                <c:pt idx="2223">
                  <c:v>42785.536643518521</c:v>
                </c:pt>
                <c:pt idx="2224">
                  <c:v>42785.540462962963</c:v>
                </c:pt>
                <c:pt idx="2225">
                  <c:v>42785.544456018521</c:v>
                </c:pt>
                <c:pt idx="2226">
                  <c:v>42785.548657407409</c:v>
                </c:pt>
                <c:pt idx="2227">
                  <c:v>42785.552858796298</c:v>
                </c:pt>
                <c:pt idx="2228">
                  <c:v>42785.556909722225</c:v>
                </c:pt>
                <c:pt idx="2229">
                  <c:v>42785.560937499999</c:v>
                </c:pt>
                <c:pt idx="2230">
                  <c:v>42785.564745370371</c:v>
                </c:pt>
                <c:pt idx="2231">
                  <c:v>42785.568391203706</c:v>
                </c:pt>
                <c:pt idx="2232">
                  <c:v>42785.571956018517</c:v>
                </c:pt>
                <c:pt idx="2233">
                  <c:v>42785.600185185183</c:v>
                </c:pt>
                <c:pt idx="2234">
                  <c:v>42785.610405092593</c:v>
                </c:pt>
                <c:pt idx="2235">
                  <c:v>42785.617442129631</c:v>
                </c:pt>
                <c:pt idx="2236">
                  <c:v>42785.620844907404</c:v>
                </c:pt>
                <c:pt idx="2237">
                  <c:v>42785.692870370367</c:v>
                </c:pt>
                <c:pt idx="2238">
                  <c:v>42785.764502314814</c:v>
                </c:pt>
                <c:pt idx="2239">
                  <c:v>42786.385277777779</c:v>
                </c:pt>
                <c:pt idx="2240">
                  <c:v>42786.425196759257</c:v>
                </c:pt>
                <c:pt idx="2241">
                  <c:v>42786.701979166668</c:v>
                </c:pt>
                <c:pt idx="2242">
                  <c:v>42787.377604166664</c:v>
                </c:pt>
                <c:pt idx="2243">
                  <c:v>42787.385763888888</c:v>
                </c:pt>
                <c:pt idx="2244">
                  <c:v>42787.396724537037</c:v>
                </c:pt>
                <c:pt idx="2245">
                  <c:v>42787.401932870373</c:v>
                </c:pt>
                <c:pt idx="2246">
                  <c:v>42787.411863425928</c:v>
                </c:pt>
                <c:pt idx="2247">
                  <c:v>42787.428159722222</c:v>
                </c:pt>
                <c:pt idx="2248">
                  <c:v>42787.432939814818</c:v>
                </c:pt>
                <c:pt idx="2249">
                  <c:v>42787.438217592593</c:v>
                </c:pt>
                <c:pt idx="2250">
                  <c:v>42787.443449074075</c:v>
                </c:pt>
                <c:pt idx="2251">
                  <c:v>42787.448622685188</c:v>
                </c:pt>
                <c:pt idx="2252">
                  <c:v>42787.453611111108</c:v>
                </c:pt>
                <c:pt idx="2253">
                  <c:v>42787.458182870374</c:v>
                </c:pt>
                <c:pt idx="2254">
                  <c:v>42787.462673611109</c:v>
                </c:pt>
                <c:pt idx="2255">
                  <c:v>42787.467013888891</c:v>
                </c:pt>
                <c:pt idx="2256">
                  <c:v>42787.471342592595</c:v>
                </c:pt>
                <c:pt idx="2257">
                  <c:v>42787.479490740741</c:v>
                </c:pt>
                <c:pt idx="2258">
                  <c:v>42787.483472222222</c:v>
                </c:pt>
                <c:pt idx="2259">
                  <c:v>42787.522129629629</c:v>
                </c:pt>
                <c:pt idx="2260">
                  <c:v>42787.537291666667</c:v>
                </c:pt>
                <c:pt idx="2261">
                  <c:v>42787.54105324074</c:v>
                </c:pt>
                <c:pt idx="2262">
                  <c:v>42787.563333333332</c:v>
                </c:pt>
                <c:pt idx="2263">
                  <c:v>42787.6015162037</c:v>
                </c:pt>
                <c:pt idx="2264">
                  <c:v>42787.604942129627</c:v>
                </c:pt>
                <c:pt idx="2265">
                  <c:v>42787.608414351853</c:v>
                </c:pt>
                <c:pt idx="2266">
                  <c:v>42787.611898148149</c:v>
                </c:pt>
                <c:pt idx="2267">
                  <c:v>42787.615335648145</c:v>
                </c:pt>
                <c:pt idx="2268">
                  <c:v>42787.618726851855</c:v>
                </c:pt>
                <c:pt idx="2269">
                  <c:v>42787.622199074074</c:v>
                </c:pt>
                <c:pt idx="2270">
                  <c:v>42787.625763888886</c:v>
                </c:pt>
                <c:pt idx="2271">
                  <c:v>42787.629178240742</c:v>
                </c:pt>
                <c:pt idx="2272">
                  <c:v>42787.632569444446</c:v>
                </c:pt>
                <c:pt idx="2273">
                  <c:v>42787.635972222219</c:v>
                </c:pt>
                <c:pt idx="2274">
                  <c:v>42787.639374999999</c:v>
                </c:pt>
                <c:pt idx="2275">
                  <c:v>42787.642800925925</c:v>
                </c:pt>
                <c:pt idx="2276">
                  <c:v>42787.646273148152</c:v>
                </c:pt>
                <c:pt idx="2277">
                  <c:v>42787.649791666663</c:v>
                </c:pt>
                <c:pt idx="2278">
                  <c:v>42787.653553240743</c:v>
                </c:pt>
                <c:pt idx="2279">
                  <c:v>42787.657534722224</c:v>
                </c:pt>
                <c:pt idx="2280">
                  <c:v>42787.661365740743</c:v>
                </c:pt>
                <c:pt idx="2281">
                  <c:v>42787.669050925928</c:v>
                </c:pt>
                <c:pt idx="2282">
                  <c:v>42787.676724537036</c:v>
                </c:pt>
                <c:pt idx="2283">
                  <c:v>42787.680613425924</c:v>
                </c:pt>
                <c:pt idx="2284">
                  <c:v>42787.709409722222</c:v>
                </c:pt>
                <c:pt idx="2285">
                  <c:v>42787.743888888886</c:v>
                </c:pt>
                <c:pt idx="2286">
                  <c:v>42787.755787037036</c:v>
                </c:pt>
                <c:pt idx="2287">
                  <c:v>42790.554791666669</c:v>
                </c:pt>
                <c:pt idx="2288">
                  <c:v>42790.586134259262</c:v>
                </c:pt>
                <c:pt idx="2289">
                  <c:v>42791.725706018522</c:v>
                </c:pt>
                <c:pt idx="2290">
                  <c:v>42791.735648148147</c:v>
                </c:pt>
                <c:pt idx="2291">
                  <c:v>42791.746261574073</c:v>
                </c:pt>
                <c:pt idx="2292">
                  <c:v>42799.472002314818</c:v>
                </c:pt>
                <c:pt idx="2293">
                  <c:v>42799.4765625</c:v>
                </c:pt>
                <c:pt idx="2294">
                  <c:v>42799.480937499997</c:v>
                </c:pt>
                <c:pt idx="2295">
                  <c:v>42799.485219907408</c:v>
                </c:pt>
                <c:pt idx="2296">
                  <c:v>42799.489571759259</c:v>
                </c:pt>
                <c:pt idx="2297">
                  <c:v>42799.493541666663</c:v>
                </c:pt>
                <c:pt idx="2298">
                  <c:v>42799.497476851851</c:v>
                </c:pt>
                <c:pt idx="2299">
                  <c:v>42799.501331018517</c:v>
                </c:pt>
                <c:pt idx="2300">
                  <c:v>42799.50513888889</c:v>
                </c:pt>
                <c:pt idx="2301">
                  <c:v>42799.508877314816</c:v>
                </c:pt>
                <c:pt idx="2302">
                  <c:v>42799.512708333335</c:v>
                </c:pt>
                <c:pt idx="2303">
                  <c:v>42799.516736111109</c:v>
                </c:pt>
                <c:pt idx="2304">
                  <c:v>42799.520798611113</c:v>
                </c:pt>
                <c:pt idx="2305">
                  <c:v>42799.524895833332</c:v>
                </c:pt>
                <c:pt idx="2306">
                  <c:v>42799.528912037036</c:v>
                </c:pt>
                <c:pt idx="2307">
                  <c:v>42799.532986111109</c:v>
                </c:pt>
                <c:pt idx="2308">
                  <c:v>42799.53702546296</c:v>
                </c:pt>
                <c:pt idx="2309">
                  <c:v>42799.541018518517</c:v>
                </c:pt>
                <c:pt idx="2310">
                  <c:v>42799.544918981483</c:v>
                </c:pt>
                <c:pt idx="2311">
                  <c:v>42799.548692129632</c:v>
                </c:pt>
                <c:pt idx="2312">
                  <c:v>42799.552442129629</c:v>
                </c:pt>
                <c:pt idx="2313">
                  <c:v>42799.556157407409</c:v>
                </c:pt>
                <c:pt idx="2314">
                  <c:v>42799.563807870371</c:v>
                </c:pt>
                <c:pt idx="2315">
                  <c:v>42799.574907407405</c:v>
                </c:pt>
                <c:pt idx="2316">
                  <c:v>42799.578587962962</c:v>
                </c:pt>
                <c:pt idx="2317">
                  <c:v>42799.582476851851</c:v>
                </c:pt>
                <c:pt idx="2318">
                  <c:v>42799.598171296297</c:v>
                </c:pt>
                <c:pt idx="2319">
                  <c:v>42799.601805555554</c:v>
                </c:pt>
                <c:pt idx="2320">
                  <c:v>42799.605497685188</c:v>
                </c:pt>
                <c:pt idx="2321">
                  <c:v>42799.609976851854</c:v>
                </c:pt>
                <c:pt idx="2322">
                  <c:v>42799.614340277774</c:v>
                </c:pt>
                <c:pt idx="2323">
                  <c:v>42799.618333333332</c:v>
                </c:pt>
                <c:pt idx="2324">
                  <c:v>42799.623553240737</c:v>
                </c:pt>
                <c:pt idx="2325">
                  <c:v>42799.627199074072</c:v>
                </c:pt>
                <c:pt idx="2326">
                  <c:v>42799.63076388889</c:v>
                </c:pt>
                <c:pt idx="2327">
                  <c:v>42799.63553240741</c:v>
                </c:pt>
                <c:pt idx="2328">
                  <c:v>42799.6403125</c:v>
                </c:pt>
                <c:pt idx="2329">
                  <c:v>42799.644872685189</c:v>
                </c:pt>
                <c:pt idx="2330">
                  <c:v>42799.648784722223</c:v>
                </c:pt>
                <c:pt idx="2331">
                  <c:v>42799.652812499997</c:v>
                </c:pt>
                <c:pt idx="2332">
                  <c:v>42799.656840277778</c:v>
                </c:pt>
                <c:pt idx="2333">
                  <c:v>42799.661087962966</c:v>
                </c:pt>
                <c:pt idx="2334">
                  <c:v>42799.665381944447</c:v>
                </c:pt>
                <c:pt idx="2335">
                  <c:v>42799.66978009259</c:v>
                </c:pt>
                <c:pt idx="2336">
                  <c:v>42799.679062499999</c:v>
                </c:pt>
                <c:pt idx="2337">
                  <c:v>42799.684606481482</c:v>
                </c:pt>
                <c:pt idx="2338">
                  <c:v>42799.699374999997</c:v>
                </c:pt>
                <c:pt idx="2339">
                  <c:v>42799.705254629633</c:v>
                </c:pt>
                <c:pt idx="2340">
                  <c:v>42799.711030092592</c:v>
                </c:pt>
                <c:pt idx="2341">
                  <c:v>42799.716689814813</c:v>
                </c:pt>
                <c:pt idx="2342">
                  <c:v>42799.723333333335</c:v>
                </c:pt>
                <c:pt idx="2343">
                  <c:v>42799.730127314811</c:v>
                </c:pt>
                <c:pt idx="2344">
                  <c:v>42800.418252314812</c:v>
                </c:pt>
                <c:pt idx="2345">
                  <c:v>42800.422986111109</c:v>
                </c:pt>
                <c:pt idx="2346">
                  <c:v>42800.427812499998</c:v>
                </c:pt>
                <c:pt idx="2347">
                  <c:v>42800.432476851849</c:v>
                </c:pt>
                <c:pt idx="2348">
                  <c:v>42800.437314814815</c:v>
                </c:pt>
                <c:pt idx="2349">
                  <c:v>42800.574374999997</c:v>
                </c:pt>
                <c:pt idx="2350">
                  <c:v>42800.578645833331</c:v>
                </c:pt>
                <c:pt idx="2351">
                  <c:v>42800.59302083333</c:v>
                </c:pt>
                <c:pt idx="2352">
                  <c:v>42800.596643518518</c:v>
                </c:pt>
                <c:pt idx="2353">
                  <c:v>42800.603958333333</c:v>
                </c:pt>
                <c:pt idx="2354">
                  <c:v>42800.607627314814</c:v>
                </c:pt>
                <c:pt idx="2355">
                  <c:v>42800.611226851855</c:v>
                </c:pt>
                <c:pt idx="2356">
                  <c:v>42800.676504629628</c:v>
                </c:pt>
                <c:pt idx="2357">
                  <c:v>42800.680844907409</c:v>
                </c:pt>
                <c:pt idx="2358">
                  <c:v>42800.705243055556</c:v>
                </c:pt>
                <c:pt idx="2359">
                  <c:v>42800.709270833337</c:v>
                </c:pt>
                <c:pt idx="2360">
                  <c:v>42800.713391203702</c:v>
                </c:pt>
                <c:pt idx="2361">
                  <c:v>42800.723252314812</c:v>
                </c:pt>
                <c:pt idx="2362">
                  <c:v>42800.727638888886</c:v>
                </c:pt>
                <c:pt idx="2363">
                  <c:v>42800.732233796298</c:v>
                </c:pt>
                <c:pt idx="2364">
                  <c:v>42801.514976851853</c:v>
                </c:pt>
                <c:pt idx="2365">
                  <c:v>42801.743078703701</c:v>
                </c:pt>
                <c:pt idx="2366">
                  <c:v>42802.442962962959</c:v>
                </c:pt>
                <c:pt idx="2367">
                  <c:v>42802.486157407409</c:v>
                </c:pt>
                <c:pt idx="2368">
                  <c:v>42802.74150462963</c:v>
                </c:pt>
                <c:pt idx="2369">
                  <c:v>42802.759305555555</c:v>
                </c:pt>
                <c:pt idx="2370">
                  <c:v>42802.766944444447</c:v>
                </c:pt>
                <c:pt idx="2371">
                  <c:v>42803.378136574072</c:v>
                </c:pt>
                <c:pt idx="2372">
                  <c:v>42803.715520833335</c:v>
                </c:pt>
                <c:pt idx="2373">
                  <c:v>42803.72047453704</c:v>
                </c:pt>
                <c:pt idx="2374">
                  <c:v>42803.725254629629</c:v>
                </c:pt>
                <c:pt idx="2375">
                  <c:v>42807.783159722225</c:v>
                </c:pt>
                <c:pt idx="2376">
                  <c:v>42808.475092592591</c:v>
                </c:pt>
                <c:pt idx="2377">
                  <c:v>42808.479409722226</c:v>
                </c:pt>
                <c:pt idx="2378">
                  <c:v>42808.484201388892</c:v>
                </c:pt>
                <c:pt idx="2379">
                  <c:v>42808.489189814813</c:v>
                </c:pt>
                <c:pt idx="2380">
                  <c:v>42808.515127314815</c:v>
                </c:pt>
                <c:pt idx="2381">
                  <c:v>42809.348414351851</c:v>
                </c:pt>
                <c:pt idx="2382">
                  <c:v>42809.676238425927</c:v>
                </c:pt>
                <c:pt idx="2383">
                  <c:v>42809.682384259257</c:v>
                </c:pt>
                <c:pt idx="2384">
                  <c:v>42809.690011574072</c:v>
                </c:pt>
                <c:pt idx="2385">
                  <c:v>42810.575624999998</c:v>
                </c:pt>
                <c:pt idx="2386">
                  <c:v>42810.674120370371</c:v>
                </c:pt>
                <c:pt idx="2387">
                  <c:v>42810.68309027778</c:v>
                </c:pt>
                <c:pt idx="2388">
                  <c:v>42810.687893518516</c:v>
                </c:pt>
                <c:pt idx="2389">
                  <c:v>42810.692280092589</c:v>
                </c:pt>
                <c:pt idx="2390">
                  <c:v>42810.726956018516</c:v>
                </c:pt>
                <c:pt idx="2391">
                  <c:v>42813.377314814818</c:v>
                </c:pt>
                <c:pt idx="2392">
                  <c:v>42813.390532407408</c:v>
                </c:pt>
                <c:pt idx="2393">
                  <c:v>42813.40425925926</c:v>
                </c:pt>
                <c:pt idx="2394">
                  <c:v>42813.410451388889</c:v>
                </c:pt>
                <c:pt idx="2395">
                  <c:v>42813.416909722226</c:v>
                </c:pt>
                <c:pt idx="2396">
                  <c:v>42813.42287037037</c:v>
                </c:pt>
                <c:pt idx="2397">
                  <c:v>42813.429212962961</c:v>
                </c:pt>
                <c:pt idx="2398">
                  <c:v>42813.433807870373</c:v>
                </c:pt>
                <c:pt idx="2399">
                  <c:v>42813.438275462962</c:v>
                </c:pt>
                <c:pt idx="2400">
                  <c:v>42813.515590277777</c:v>
                </c:pt>
                <c:pt idx="2401">
                  <c:v>42813.708738425928</c:v>
                </c:pt>
                <c:pt idx="2402">
                  <c:v>42813.717800925922</c:v>
                </c:pt>
                <c:pt idx="2403">
                  <c:v>42813.76253472222</c:v>
                </c:pt>
                <c:pt idx="2404">
                  <c:v>42814.440266203703</c:v>
                </c:pt>
                <c:pt idx="2405">
                  <c:v>42814.580706018518</c:v>
                </c:pt>
                <c:pt idx="2406">
                  <c:v>42814.604189814818</c:v>
                </c:pt>
                <c:pt idx="2407">
                  <c:v>42814.608124999999</c:v>
                </c:pt>
                <c:pt idx="2408">
                  <c:v>42814.611979166664</c:v>
                </c:pt>
                <c:pt idx="2409">
                  <c:v>42814.615659722222</c:v>
                </c:pt>
                <c:pt idx="2410">
                  <c:v>42814.619328703702</c:v>
                </c:pt>
                <c:pt idx="2411">
                  <c:v>42814.627581018518</c:v>
                </c:pt>
                <c:pt idx="2412">
                  <c:v>42814.631423611114</c:v>
                </c:pt>
                <c:pt idx="2413">
                  <c:v>42814.639085648145</c:v>
                </c:pt>
                <c:pt idx="2414">
                  <c:v>42814.643194444441</c:v>
                </c:pt>
                <c:pt idx="2415">
                  <c:v>42814.646840277775</c:v>
                </c:pt>
                <c:pt idx="2416">
                  <c:v>42814.654988425929</c:v>
                </c:pt>
                <c:pt idx="2417">
                  <c:v>42814.666145833333</c:v>
                </c:pt>
                <c:pt idx="2418">
                  <c:v>42814.68273148148</c:v>
                </c:pt>
                <c:pt idx="2419">
                  <c:v>42814.6871875</c:v>
                </c:pt>
                <c:pt idx="2420">
                  <c:v>42814.691307870373</c:v>
                </c:pt>
                <c:pt idx="2421">
                  <c:v>42814.695486111108</c:v>
                </c:pt>
                <c:pt idx="2422">
                  <c:v>42814.699814814812</c:v>
                </c:pt>
                <c:pt idx="2423">
                  <c:v>42814.70453703704</c:v>
                </c:pt>
                <c:pt idx="2424">
                  <c:v>42814.710057870368</c:v>
                </c:pt>
                <c:pt idx="2425">
                  <c:v>42814.749328703707</c:v>
                </c:pt>
                <c:pt idx="2426">
                  <c:v>42815.381944444445</c:v>
                </c:pt>
                <c:pt idx="2427">
                  <c:v>42815.387476851851</c:v>
                </c:pt>
                <c:pt idx="2428">
                  <c:v>42815.392754629633</c:v>
                </c:pt>
                <c:pt idx="2429">
                  <c:v>42815.397638888891</c:v>
                </c:pt>
                <c:pt idx="2430">
                  <c:v>42815.402615740742</c:v>
                </c:pt>
                <c:pt idx="2431">
                  <c:v>42815.408009259256</c:v>
                </c:pt>
                <c:pt idx="2432">
                  <c:v>42815.423622685186</c:v>
                </c:pt>
                <c:pt idx="2433">
                  <c:v>42815.444513888891</c:v>
                </c:pt>
                <c:pt idx="2434">
                  <c:v>42815.481122685182</c:v>
                </c:pt>
                <c:pt idx="2435">
                  <c:v>42815.528287037036</c:v>
                </c:pt>
                <c:pt idx="2436">
                  <c:v>42815.570474537039</c:v>
                </c:pt>
                <c:pt idx="2437">
                  <c:v>42815.578576388885</c:v>
                </c:pt>
                <c:pt idx="2438">
                  <c:v>42815.606539351851</c:v>
                </c:pt>
                <c:pt idx="2439">
                  <c:v>42815.701909722222</c:v>
                </c:pt>
                <c:pt idx="2440">
                  <c:v>42815.710335648146</c:v>
                </c:pt>
                <c:pt idx="2441">
                  <c:v>42815.719178240739</c:v>
                </c:pt>
                <c:pt idx="2442">
                  <c:v>42815.723773148151</c:v>
                </c:pt>
                <c:pt idx="2443">
                  <c:v>42815.734224537038</c:v>
                </c:pt>
                <c:pt idx="2444">
                  <c:v>42815.74082175926</c:v>
                </c:pt>
                <c:pt idx="2445">
                  <c:v>42815.747361111113</c:v>
                </c:pt>
                <c:pt idx="2446">
                  <c:v>42815.76667824074</c:v>
                </c:pt>
                <c:pt idx="2447">
                  <c:v>42816.417175925926</c:v>
                </c:pt>
                <c:pt idx="2448">
                  <c:v>42816.422627314816</c:v>
                </c:pt>
                <c:pt idx="2449">
                  <c:v>42816.427754629629</c:v>
                </c:pt>
                <c:pt idx="2450">
                  <c:v>42816.438159722224</c:v>
                </c:pt>
                <c:pt idx="2451">
                  <c:v>42816.443310185183</c:v>
                </c:pt>
                <c:pt idx="2452">
                  <c:v>42816.467777777776</c:v>
                </c:pt>
                <c:pt idx="2453">
                  <c:v>42816.472754629627</c:v>
                </c:pt>
                <c:pt idx="2454">
                  <c:v>42816.477453703701</c:v>
                </c:pt>
                <c:pt idx="2455">
                  <c:v>42816.48165509259</c:v>
                </c:pt>
                <c:pt idx="2456">
                  <c:v>42816.486400462964</c:v>
                </c:pt>
                <c:pt idx="2457">
                  <c:v>42816.510393518518</c:v>
                </c:pt>
                <c:pt idx="2458">
                  <c:v>42816.514953703707</c:v>
                </c:pt>
                <c:pt idx="2459">
                  <c:v>42816.714629629627</c:v>
                </c:pt>
                <c:pt idx="2460">
                  <c:v>42816.730196759258</c:v>
                </c:pt>
                <c:pt idx="2461">
                  <c:v>42816.741006944445</c:v>
                </c:pt>
                <c:pt idx="2462">
                  <c:v>42816.752430555556</c:v>
                </c:pt>
                <c:pt idx="2463">
                  <c:v>42816.759247685186</c:v>
                </c:pt>
                <c:pt idx="2464">
                  <c:v>42817.519837962966</c:v>
                </c:pt>
                <c:pt idx="2465">
                  <c:v>42818.359444444446</c:v>
                </c:pt>
                <c:pt idx="2466">
                  <c:v>42818.375856481478</c:v>
                </c:pt>
                <c:pt idx="2467">
                  <c:v>42819.365636574075</c:v>
                </c:pt>
                <c:pt idx="2468">
                  <c:v>42819.372488425928</c:v>
                </c:pt>
                <c:pt idx="2469">
                  <c:v>42819.378993055558</c:v>
                </c:pt>
                <c:pt idx="2470">
                  <c:v>42819.391446759262</c:v>
                </c:pt>
                <c:pt idx="2471">
                  <c:v>42819.397361111114</c:v>
                </c:pt>
                <c:pt idx="2472">
                  <c:v>42819.48810185185</c:v>
                </c:pt>
                <c:pt idx="2473">
                  <c:v>42819.528009259258</c:v>
                </c:pt>
                <c:pt idx="2474">
                  <c:v>42821.536087962966</c:v>
                </c:pt>
                <c:pt idx="2475">
                  <c:v>42821.551226851851</c:v>
                </c:pt>
                <c:pt idx="2476">
                  <c:v>42821.573657407411</c:v>
                </c:pt>
                <c:pt idx="2477">
                  <c:v>42821.655115740738</c:v>
                </c:pt>
                <c:pt idx="2478">
                  <c:v>42822.44017361111</c:v>
                </c:pt>
                <c:pt idx="2479">
                  <c:v>42822.686990740738</c:v>
                </c:pt>
                <c:pt idx="2480">
                  <c:v>42822.72252314815</c:v>
                </c:pt>
                <c:pt idx="2481">
                  <c:v>42822.729328703703</c:v>
                </c:pt>
                <c:pt idx="2482">
                  <c:v>42822.735578703701</c:v>
                </c:pt>
                <c:pt idx="2483">
                  <c:v>42822.74291666667</c:v>
                </c:pt>
                <c:pt idx="2484">
                  <c:v>42823.386400462965</c:v>
                </c:pt>
                <c:pt idx="2485">
                  <c:v>42823.392997685187</c:v>
                </c:pt>
                <c:pt idx="2486">
                  <c:v>42823.398715277777</c:v>
                </c:pt>
                <c:pt idx="2487">
                  <c:v>42823.404374999998</c:v>
                </c:pt>
                <c:pt idx="2488">
                  <c:v>42823.409375000003</c:v>
                </c:pt>
                <c:pt idx="2489">
                  <c:v>42823.414270833331</c:v>
                </c:pt>
                <c:pt idx="2490">
                  <c:v>42823.419004629628</c:v>
                </c:pt>
                <c:pt idx="2491">
                  <c:v>42823.496770833335</c:v>
                </c:pt>
                <c:pt idx="2492">
                  <c:v>42823.500648148147</c:v>
                </c:pt>
                <c:pt idx="2493">
                  <c:v>42823.51222222222</c:v>
                </c:pt>
                <c:pt idx="2494">
                  <c:v>42823.54351851852</c:v>
                </c:pt>
                <c:pt idx="2495">
                  <c:v>42823.547048611108</c:v>
                </c:pt>
                <c:pt idx="2496">
                  <c:v>42823.550636574073</c:v>
                </c:pt>
                <c:pt idx="2497">
                  <c:v>42823.554282407407</c:v>
                </c:pt>
                <c:pt idx="2498">
                  <c:v>42823.557974537034</c:v>
                </c:pt>
                <c:pt idx="2499">
                  <c:v>42823.561724537038</c:v>
                </c:pt>
                <c:pt idx="2500">
                  <c:v>42823.565405092595</c:v>
                </c:pt>
                <c:pt idx="2501">
                  <c:v>42823.572569444441</c:v>
                </c:pt>
                <c:pt idx="2502">
                  <c:v>42823.601921296293</c:v>
                </c:pt>
                <c:pt idx="2503">
                  <c:v>42823.614340277774</c:v>
                </c:pt>
                <c:pt idx="2504">
                  <c:v>42823.618796296294</c:v>
                </c:pt>
                <c:pt idx="2505">
                  <c:v>42823.623287037037</c:v>
                </c:pt>
                <c:pt idx="2506">
                  <c:v>42823.627743055556</c:v>
                </c:pt>
                <c:pt idx="2507">
                  <c:v>42823.632268518515</c:v>
                </c:pt>
                <c:pt idx="2508">
                  <c:v>42823.637129629627</c:v>
                </c:pt>
                <c:pt idx="2509">
                  <c:v>42823.641469907408</c:v>
                </c:pt>
                <c:pt idx="2510">
                  <c:v>42823.645810185182</c:v>
                </c:pt>
                <c:pt idx="2511">
                  <c:v>42823.650150462963</c:v>
                </c:pt>
                <c:pt idx="2512">
                  <c:v>42823.654861111114</c:v>
                </c:pt>
                <c:pt idx="2513">
                  <c:v>42823.659618055557</c:v>
                </c:pt>
                <c:pt idx="2514">
                  <c:v>42823.664259259262</c:v>
                </c:pt>
                <c:pt idx="2515">
                  <c:v>42823.673206018517</c:v>
                </c:pt>
                <c:pt idx="2516">
                  <c:v>42823.677557870367</c:v>
                </c:pt>
                <c:pt idx="2517">
                  <c:v>42823.681944444441</c:v>
                </c:pt>
                <c:pt idx="2518">
                  <c:v>42823.690370370372</c:v>
                </c:pt>
                <c:pt idx="2519">
                  <c:v>42823.694675925923</c:v>
                </c:pt>
                <c:pt idx="2520">
                  <c:v>42823.698969907404</c:v>
                </c:pt>
                <c:pt idx="2521">
                  <c:v>42824.366273148145</c:v>
                </c:pt>
                <c:pt idx="2522">
                  <c:v>42824.3909375</c:v>
                </c:pt>
                <c:pt idx="2523">
                  <c:v>42824.396736111114</c:v>
                </c:pt>
                <c:pt idx="2524">
                  <c:v>42824.402581018519</c:v>
                </c:pt>
                <c:pt idx="2525">
                  <c:v>42824.408078703702</c:v>
                </c:pt>
                <c:pt idx="2526">
                  <c:v>42824.41846064815</c:v>
                </c:pt>
                <c:pt idx="2527">
                  <c:v>42824.423136574071</c:v>
                </c:pt>
                <c:pt idx="2528">
                  <c:v>42824.445787037039</c:v>
                </c:pt>
                <c:pt idx="2529">
                  <c:v>42824.450266203705</c:v>
                </c:pt>
                <c:pt idx="2530">
                  <c:v>42824.454722222225</c:v>
                </c:pt>
                <c:pt idx="2531">
                  <c:v>42824.472974537035</c:v>
                </c:pt>
                <c:pt idx="2532">
                  <c:v>42824.482222222221</c:v>
                </c:pt>
                <c:pt idx="2533">
                  <c:v>42824.491550925923</c:v>
                </c:pt>
                <c:pt idx="2534">
                  <c:v>42824.495717592596</c:v>
                </c:pt>
                <c:pt idx="2535">
                  <c:v>42824.499918981484</c:v>
                </c:pt>
                <c:pt idx="2536">
                  <c:v>42824.515856481485</c:v>
                </c:pt>
                <c:pt idx="2537">
                  <c:v>42824.520428240743</c:v>
                </c:pt>
                <c:pt idx="2538">
                  <c:v>42824.598287037035</c:v>
                </c:pt>
                <c:pt idx="2539">
                  <c:v>42824.608101851853</c:v>
                </c:pt>
                <c:pt idx="2540">
                  <c:v>42824.617604166669</c:v>
                </c:pt>
                <c:pt idx="2541">
                  <c:v>42824.627523148149</c:v>
                </c:pt>
                <c:pt idx="2542">
                  <c:v>42824.635949074072</c:v>
                </c:pt>
                <c:pt idx="2543">
                  <c:v>42824.649131944447</c:v>
                </c:pt>
                <c:pt idx="2544">
                  <c:v>42824.654768518521</c:v>
                </c:pt>
                <c:pt idx="2545">
                  <c:v>42824.661597222221</c:v>
                </c:pt>
                <c:pt idx="2546">
                  <c:v>42824.668171296296</c:v>
                </c:pt>
                <c:pt idx="2547">
                  <c:v>42824.683703703704</c:v>
                </c:pt>
                <c:pt idx="2548">
                  <c:v>42825.377500000002</c:v>
                </c:pt>
                <c:pt idx="2549">
                  <c:v>42825.390868055554</c:v>
                </c:pt>
                <c:pt idx="2550">
                  <c:v>42825.397303240738</c:v>
                </c:pt>
                <c:pt idx="2551">
                  <c:v>42825.40315972222</c:v>
                </c:pt>
                <c:pt idx="2552">
                  <c:v>42825.420925925922</c:v>
                </c:pt>
                <c:pt idx="2553">
                  <c:v>42825.426041666666</c:v>
                </c:pt>
                <c:pt idx="2554">
                  <c:v>42825.43041666667</c:v>
                </c:pt>
                <c:pt idx="2555">
                  <c:v>42825.434861111113</c:v>
                </c:pt>
                <c:pt idx="2556">
                  <c:v>42825.439363425925</c:v>
                </c:pt>
                <c:pt idx="2557">
                  <c:v>42825.444004629629</c:v>
                </c:pt>
                <c:pt idx="2558">
                  <c:v>42825.461284722223</c:v>
                </c:pt>
                <c:pt idx="2559">
                  <c:v>42825.465798611112</c:v>
                </c:pt>
                <c:pt idx="2560">
                  <c:v>42825.474224537036</c:v>
                </c:pt>
                <c:pt idx="2561">
                  <c:v>42825.498726851853</c:v>
                </c:pt>
                <c:pt idx="2562">
                  <c:v>42825.502500000002</c:v>
                </c:pt>
                <c:pt idx="2563">
                  <c:v>42825.506331018521</c:v>
                </c:pt>
                <c:pt idx="2564">
                  <c:v>42825.510277777779</c:v>
                </c:pt>
                <c:pt idx="2565">
                  <c:v>42825.514108796298</c:v>
                </c:pt>
                <c:pt idx="2566">
                  <c:v>42825.518113425926</c:v>
                </c:pt>
                <c:pt idx="2567">
                  <c:v>42825.522199074076</c:v>
                </c:pt>
                <c:pt idx="2568">
                  <c:v>42825.526261574072</c:v>
                </c:pt>
                <c:pt idx="2569">
                  <c:v>42825.530312499999</c:v>
                </c:pt>
                <c:pt idx="2570">
                  <c:v>42825.534108796295</c:v>
                </c:pt>
                <c:pt idx="2571">
                  <c:v>42825.537847222222</c:v>
                </c:pt>
                <c:pt idx="2572">
                  <c:v>42825.541550925926</c:v>
                </c:pt>
                <c:pt idx="2573">
                  <c:v>42825.545254629629</c:v>
                </c:pt>
                <c:pt idx="2574">
                  <c:v>42825.549004629633</c:v>
                </c:pt>
                <c:pt idx="2575">
                  <c:v>42825.552800925929</c:v>
                </c:pt>
                <c:pt idx="2576">
                  <c:v>42825.556631944448</c:v>
                </c:pt>
                <c:pt idx="2577">
                  <c:v>42825.560439814813</c:v>
                </c:pt>
                <c:pt idx="2578">
                  <c:v>42825.564270833333</c:v>
                </c:pt>
                <c:pt idx="2579">
                  <c:v>42825.568020833336</c:v>
                </c:pt>
                <c:pt idx="2580">
                  <c:v>42825.571793981479</c:v>
                </c:pt>
                <c:pt idx="2581">
                  <c:v>42825.575590277775</c:v>
                </c:pt>
                <c:pt idx="2582">
                  <c:v>42825.579375000001</c:v>
                </c:pt>
                <c:pt idx="2583">
                  <c:v>42825.583067129628</c:v>
                </c:pt>
                <c:pt idx="2584">
                  <c:v>42825.586736111109</c:v>
                </c:pt>
                <c:pt idx="2585">
                  <c:v>42825.590358796297</c:v>
                </c:pt>
                <c:pt idx="2586">
                  <c:v>42825.593958333331</c:v>
                </c:pt>
                <c:pt idx="2587">
                  <c:v>42825.597638888888</c:v>
                </c:pt>
                <c:pt idx="2588">
                  <c:v>42825.601284722223</c:v>
                </c:pt>
                <c:pt idx="2589">
                  <c:v>42825.605104166665</c:v>
                </c:pt>
                <c:pt idx="2590">
                  <c:v>42825.608923611115</c:v>
                </c:pt>
                <c:pt idx="2591">
                  <c:v>42825.612696759257</c:v>
                </c:pt>
                <c:pt idx="2592">
                  <c:v>42825.616388888891</c:v>
                </c:pt>
                <c:pt idx="2593">
                  <c:v>42825.620057870372</c:v>
                </c:pt>
                <c:pt idx="2594">
                  <c:v>42825.623726851853</c:v>
                </c:pt>
                <c:pt idx="2595">
                  <c:v>42825.675046296295</c:v>
                </c:pt>
                <c:pt idx="2596">
                  <c:v>42825.679942129631</c:v>
                </c:pt>
                <c:pt idx="2597">
                  <c:v>42825.686874999999</c:v>
                </c:pt>
                <c:pt idx="2598">
                  <c:v>42825.695914351854</c:v>
                </c:pt>
                <c:pt idx="2599">
                  <c:v>42825.707696759258</c:v>
                </c:pt>
                <c:pt idx="2600">
                  <c:v>42825.717534722222</c:v>
                </c:pt>
                <c:pt idx="2601">
                  <c:v>42825.725057870368</c:v>
                </c:pt>
                <c:pt idx="2602">
                  <c:v>42825.736018518517</c:v>
                </c:pt>
                <c:pt idx="2603">
                  <c:v>42826.348865740743</c:v>
                </c:pt>
                <c:pt idx="2604">
                  <c:v>42826.356956018521</c:v>
                </c:pt>
                <c:pt idx="2605">
                  <c:v>42826.364479166667</c:v>
                </c:pt>
                <c:pt idx="2606">
                  <c:v>42826.370983796296</c:v>
                </c:pt>
                <c:pt idx="2607">
                  <c:v>42826.377511574072</c:v>
                </c:pt>
                <c:pt idx="2608">
                  <c:v>42826.383738425924</c:v>
                </c:pt>
                <c:pt idx="2609">
                  <c:v>42826.389606481483</c:v>
                </c:pt>
                <c:pt idx="2610">
                  <c:v>42826.394849537035</c:v>
                </c:pt>
                <c:pt idx="2611">
                  <c:v>42826.40048611111</c:v>
                </c:pt>
                <c:pt idx="2612">
                  <c:v>42826.405972222223</c:v>
                </c:pt>
                <c:pt idx="2613">
                  <c:v>42826.411076388889</c:v>
                </c:pt>
                <c:pt idx="2614">
                  <c:v>42826.415810185186</c:v>
                </c:pt>
                <c:pt idx="2615">
                  <c:v>42826.420497685183</c:v>
                </c:pt>
                <c:pt idx="2616">
                  <c:v>42826.425127314818</c:v>
                </c:pt>
                <c:pt idx="2617">
                  <c:v>42826.429861111108</c:v>
                </c:pt>
                <c:pt idx="2618">
                  <c:v>42826.434398148151</c:v>
                </c:pt>
                <c:pt idx="2619">
                  <c:v>42826.438784722224</c:v>
                </c:pt>
                <c:pt idx="2620">
                  <c:v>42826.442997685182</c:v>
                </c:pt>
                <c:pt idx="2621">
                  <c:v>42826.447222222225</c:v>
                </c:pt>
                <c:pt idx="2622">
                  <c:v>42826.451562499999</c:v>
                </c:pt>
                <c:pt idx="2623">
                  <c:v>42826.464386574073</c:v>
                </c:pt>
                <c:pt idx="2624">
                  <c:v>42826.489247685182</c:v>
                </c:pt>
                <c:pt idx="2625">
                  <c:v>42826.497152777774</c:v>
                </c:pt>
                <c:pt idx="2626">
                  <c:v>42826.505208333336</c:v>
                </c:pt>
                <c:pt idx="2627">
                  <c:v>42826.532349537039</c:v>
                </c:pt>
                <c:pt idx="2628">
                  <c:v>42826.540034722224</c:v>
                </c:pt>
                <c:pt idx="2629">
                  <c:v>42826.544050925928</c:v>
                </c:pt>
                <c:pt idx="2630">
                  <c:v>42826.548541666663</c:v>
                </c:pt>
                <c:pt idx="2631">
                  <c:v>42826.556932870371</c:v>
                </c:pt>
                <c:pt idx="2632">
                  <c:v>42826.561215277776</c:v>
                </c:pt>
                <c:pt idx="2633">
                  <c:v>42826.565462962964</c:v>
                </c:pt>
                <c:pt idx="2634">
                  <c:v>42826.56962962963</c:v>
                </c:pt>
                <c:pt idx="2635">
                  <c:v>42826.573738425926</c:v>
                </c:pt>
                <c:pt idx="2636">
                  <c:v>42826.578182870369</c:v>
                </c:pt>
                <c:pt idx="2637">
                  <c:v>42826.58766203704</c:v>
                </c:pt>
                <c:pt idx="2638">
                  <c:v>42826.596608796295</c:v>
                </c:pt>
                <c:pt idx="2639">
                  <c:v>42826.605428240742</c:v>
                </c:pt>
                <c:pt idx="2640">
                  <c:v>42826.611620370371</c:v>
                </c:pt>
                <c:pt idx="2641">
                  <c:v>42826.617604166669</c:v>
                </c:pt>
                <c:pt idx="2642">
                  <c:v>42826.623900462961</c:v>
                </c:pt>
                <c:pt idx="2643">
                  <c:v>42826.629710648151</c:v>
                </c:pt>
                <c:pt idx="2644">
                  <c:v>42826.634560185186</c:v>
                </c:pt>
                <c:pt idx="2645">
                  <c:v>42826.639618055553</c:v>
                </c:pt>
                <c:pt idx="2646">
                  <c:v>42826.649525462963</c:v>
                </c:pt>
                <c:pt idx="2647">
                  <c:v>42826.654027777775</c:v>
                </c:pt>
                <c:pt idx="2648">
                  <c:v>42826.658587962964</c:v>
                </c:pt>
                <c:pt idx="2649">
                  <c:v>42826.663206018522</c:v>
                </c:pt>
                <c:pt idx="2650">
                  <c:v>42827.374062499999</c:v>
                </c:pt>
                <c:pt idx="2651">
                  <c:v>42827.458333333336</c:v>
                </c:pt>
                <c:pt idx="2652">
                  <c:v>42828.363020833334</c:v>
                </c:pt>
                <c:pt idx="2653">
                  <c:v>42828.382870370369</c:v>
                </c:pt>
                <c:pt idx="2654">
                  <c:v>42828.6405787037</c:v>
                </c:pt>
                <c:pt idx="2655">
                  <c:v>42829.716736111113</c:v>
                </c:pt>
                <c:pt idx="2656">
                  <c:v>42829.722407407404</c:v>
                </c:pt>
                <c:pt idx="2657">
                  <c:v>42830.394143518519</c:v>
                </c:pt>
                <c:pt idx="2658">
                  <c:v>42830.398993055554</c:v>
                </c:pt>
                <c:pt idx="2659">
                  <c:v>42830.436793981484</c:v>
                </c:pt>
                <c:pt idx="2660">
                  <c:v>42830.458298611113</c:v>
                </c:pt>
                <c:pt idx="2661">
                  <c:v>42830.541412037041</c:v>
                </c:pt>
                <c:pt idx="2662">
                  <c:v>42830.549629629626</c:v>
                </c:pt>
                <c:pt idx="2663">
                  <c:v>42830.558020833334</c:v>
                </c:pt>
                <c:pt idx="2664">
                  <c:v>42830.628229166665</c:v>
                </c:pt>
                <c:pt idx="2665">
                  <c:v>42830.654178240744</c:v>
                </c:pt>
                <c:pt idx="2666">
                  <c:v>42830.658437500002</c:v>
                </c:pt>
                <c:pt idx="2667">
                  <c:v>42830.70616898148</c:v>
                </c:pt>
                <c:pt idx="2668">
                  <c:v>42830.710810185185</c:v>
                </c:pt>
                <c:pt idx="2669">
                  <c:v>42830.716932870368</c:v>
                </c:pt>
                <c:pt idx="2670">
                  <c:v>42831.421296296299</c:v>
                </c:pt>
                <c:pt idx="2671">
                  <c:v>42831.426770833335</c:v>
                </c:pt>
                <c:pt idx="2672">
                  <c:v>42831.507025462961</c:v>
                </c:pt>
                <c:pt idx="2673">
                  <c:v>42831.511805555558</c:v>
                </c:pt>
                <c:pt idx="2674">
                  <c:v>42831.525659722225</c:v>
                </c:pt>
                <c:pt idx="2675">
                  <c:v>42831.582685185182</c:v>
                </c:pt>
                <c:pt idx="2676">
                  <c:v>42831.590682870374</c:v>
                </c:pt>
                <c:pt idx="2677">
                  <c:v>42832.484270833331</c:v>
                </c:pt>
                <c:pt idx="2678">
                  <c:v>42832.671273148146</c:v>
                </c:pt>
                <c:pt idx="2679">
                  <c:v>42832.725798611114</c:v>
                </c:pt>
                <c:pt idx="2680">
                  <c:v>42832.73096064815</c:v>
                </c:pt>
                <c:pt idx="2681">
                  <c:v>42832.749212962961</c:v>
                </c:pt>
                <c:pt idx="2682">
                  <c:v>42833.51972222222</c:v>
                </c:pt>
                <c:pt idx="2683">
                  <c:v>42834.447083333333</c:v>
                </c:pt>
                <c:pt idx="2684">
                  <c:v>42834.451423611114</c:v>
                </c:pt>
                <c:pt idx="2685">
                  <c:v>42834.467974537038</c:v>
                </c:pt>
                <c:pt idx="2686">
                  <c:v>42834.476168981484</c:v>
                </c:pt>
                <c:pt idx="2687">
                  <c:v>42834.75613425926</c:v>
                </c:pt>
                <c:pt idx="2688">
                  <c:v>42835.490300925929</c:v>
                </c:pt>
                <c:pt idx="2689">
                  <c:v>42835.52516203704</c:v>
                </c:pt>
                <c:pt idx="2690">
                  <c:v>42835.619375000002</c:v>
                </c:pt>
                <c:pt idx="2691">
                  <c:v>42835.634768518517</c:v>
                </c:pt>
                <c:pt idx="2692">
                  <c:v>42835.725902777776</c:v>
                </c:pt>
                <c:pt idx="2693">
                  <c:v>42835.73778935185</c:v>
                </c:pt>
                <c:pt idx="2694">
                  <c:v>42835.761435185188</c:v>
                </c:pt>
                <c:pt idx="2695">
                  <c:v>42836.336759259262</c:v>
                </c:pt>
                <c:pt idx="2696">
                  <c:v>42836.346435185187</c:v>
                </c:pt>
                <c:pt idx="2697">
                  <c:v>42836.354039351849</c:v>
                </c:pt>
                <c:pt idx="2698">
                  <c:v>42837.613611111112</c:v>
                </c:pt>
                <c:pt idx="2699">
                  <c:v>42837.617488425924</c:v>
                </c:pt>
                <c:pt idx="2700">
                  <c:v>42837.632997685185</c:v>
                </c:pt>
                <c:pt idx="2701">
                  <c:v>42837.664421296293</c:v>
                </c:pt>
                <c:pt idx="2702">
                  <c:v>42837.684918981482</c:v>
                </c:pt>
                <c:pt idx="2703">
                  <c:v>42837.692361111112</c:v>
                </c:pt>
                <c:pt idx="2704">
                  <c:v>42837.701828703706</c:v>
                </c:pt>
                <c:pt idx="2705">
                  <c:v>42837.725497685184</c:v>
                </c:pt>
                <c:pt idx="2706">
                  <c:v>42837.750416666669</c:v>
                </c:pt>
                <c:pt idx="2707">
                  <c:v>42838.363530092596</c:v>
                </c:pt>
                <c:pt idx="2708">
                  <c:v>42838.370173611111</c:v>
                </c:pt>
                <c:pt idx="2709">
                  <c:v>42838.376307870371</c:v>
                </c:pt>
                <c:pt idx="2710">
                  <c:v>42838.393194444441</c:v>
                </c:pt>
                <c:pt idx="2711">
                  <c:v>42838.409745370373</c:v>
                </c:pt>
                <c:pt idx="2712">
                  <c:v>42838.414953703701</c:v>
                </c:pt>
                <c:pt idx="2713">
                  <c:v>42843.429016203707</c:v>
                </c:pt>
                <c:pt idx="2714">
                  <c:v>42843.434062499997</c:v>
                </c:pt>
                <c:pt idx="2715">
                  <c:v>42844.344895833332</c:v>
                </c:pt>
                <c:pt idx="2716">
                  <c:v>42844.361898148149</c:v>
                </c:pt>
                <c:pt idx="2717">
                  <c:v>42844.416250000002</c:v>
                </c:pt>
                <c:pt idx="2718">
                  <c:v>42844.432719907411</c:v>
                </c:pt>
                <c:pt idx="2719">
                  <c:v>42844.437708333331</c:v>
                </c:pt>
                <c:pt idx="2720">
                  <c:v>42844.442071759258</c:v>
                </c:pt>
                <c:pt idx="2721">
                  <c:v>42844.447569444441</c:v>
                </c:pt>
                <c:pt idx="2722">
                  <c:v>42844.452557870369</c:v>
                </c:pt>
                <c:pt idx="2723">
                  <c:v>42844.457245370373</c:v>
                </c:pt>
                <c:pt idx="2724">
                  <c:v>42844.461898148147</c:v>
                </c:pt>
                <c:pt idx="2725">
                  <c:v>42844.466041666667</c:v>
                </c:pt>
                <c:pt idx="2726">
                  <c:v>42844.470138888886</c:v>
                </c:pt>
                <c:pt idx="2727">
                  <c:v>42844.474768518521</c:v>
                </c:pt>
                <c:pt idx="2728">
                  <c:v>42844.517951388887</c:v>
                </c:pt>
                <c:pt idx="2729">
                  <c:v>42844.523125</c:v>
                </c:pt>
                <c:pt idx="2730">
                  <c:v>42844.527731481481</c:v>
                </c:pt>
                <c:pt idx="2731">
                  <c:v>42844.532037037039</c:v>
                </c:pt>
                <c:pt idx="2732">
                  <c:v>42844.536111111112</c:v>
                </c:pt>
                <c:pt idx="2733">
                  <c:v>42844.540277777778</c:v>
                </c:pt>
                <c:pt idx="2734">
                  <c:v>42844.548715277779</c:v>
                </c:pt>
                <c:pt idx="2735">
                  <c:v>42844.55672453704</c:v>
                </c:pt>
                <c:pt idx="2736">
                  <c:v>42844.577349537038</c:v>
                </c:pt>
                <c:pt idx="2737">
                  <c:v>42844.581678240742</c:v>
                </c:pt>
                <c:pt idx="2738">
                  <c:v>42846.515439814815</c:v>
                </c:pt>
                <c:pt idx="2739">
                  <c:v>42846.519259259258</c:v>
                </c:pt>
                <c:pt idx="2740">
                  <c:v>42846.688715277778</c:v>
                </c:pt>
                <c:pt idx="2741">
                  <c:v>42846.692986111113</c:v>
                </c:pt>
                <c:pt idx="2742">
                  <c:v>42846.697291666664</c:v>
                </c:pt>
                <c:pt idx="2743">
                  <c:v>42846.701874999999</c:v>
                </c:pt>
                <c:pt idx="2744">
                  <c:v>42846.706701388888</c:v>
                </c:pt>
                <c:pt idx="2745">
                  <c:v>42846.711655092593</c:v>
                </c:pt>
                <c:pt idx="2746">
                  <c:v>42846.716400462959</c:v>
                </c:pt>
                <c:pt idx="2747">
                  <c:v>42846.727546296293</c:v>
                </c:pt>
                <c:pt idx="2748">
                  <c:v>42846.733472222222</c:v>
                </c:pt>
                <c:pt idx="2749">
                  <c:v>42846.739351851851</c:v>
                </c:pt>
                <c:pt idx="2750">
                  <c:v>42846.752152777779</c:v>
                </c:pt>
                <c:pt idx="2751">
                  <c:v>42847.336944444447</c:v>
                </c:pt>
                <c:pt idx="2752">
                  <c:v>42847.347719907404</c:v>
                </c:pt>
                <c:pt idx="2753">
                  <c:v>42847.355555555558</c:v>
                </c:pt>
                <c:pt idx="2754">
                  <c:v>42847.362673611111</c:v>
                </c:pt>
                <c:pt idx="2755">
                  <c:v>42847.369699074072</c:v>
                </c:pt>
                <c:pt idx="2756">
                  <c:v>42847.382708333331</c:v>
                </c:pt>
                <c:pt idx="2757">
                  <c:v>42847.460451388892</c:v>
                </c:pt>
                <c:pt idx="2758">
                  <c:v>42847.474953703706</c:v>
                </c:pt>
                <c:pt idx="2759">
                  <c:v>42847.479722222219</c:v>
                </c:pt>
                <c:pt idx="2760">
                  <c:v>42847.484537037039</c:v>
                </c:pt>
                <c:pt idx="2761">
                  <c:v>42847.489178240743</c:v>
                </c:pt>
                <c:pt idx="2762">
                  <c:v>42847.493969907409</c:v>
                </c:pt>
                <c:pt idx="2763">
                  <c:v>42847.498703703706</c:v>
                </c:pt>
                <c:pt idx="2764">
                  <c:v>42847.503425925926</c:v>
                </c:pt>
                <c:pt idx="2765">
                  <c:v>42847.508043981485</c:v>
                </c:pt>
                <c:pt idx="2766">
                  <c:v>42848.37667824074</c:v>
                </c:pt>
                <c:pt idx="2767">
                  <c:v>42848.720856481479</c:v>
                </c:pt>
                <c:pt idx="2768">
                  <c:v>42848.726041666669</c:v>
                </c:pt>
                <c:pt idx="2769">
                  <c:v>42848.73133101852</c:v>
                </c:pt>
                <c:pt idx="2770">
                  <c:v>42848.736851851849</c:v>
                </c:pt>
                <c:pt idx="2771">
                  <c:v>42849.337187500001</c:v>
                </c:pt>
                <c:pt idx="2772">
                  <c:v>42849.346944444442</c:v>
                </c:pt>
                <c:pt idx="2773">
                  <c:v>42849.35560185185</c:v>
                </c:pt>
                <c:pt idx="2774">
                  <c:v>42849.362905092596</c:v>
                </c:pt>
                <c:pt idx="2775">
                  <c:v>42849.369583333333</c:v>
                </c:pt>
                <c:pt idx="2776">
                  <c:v>42849.375833333332</c:v>
                </c:pt>
                <c:pt idx="2777">
                  <c:v>42849.382349537038</c:v>
                </c:pt>
                <c:pt idx="2778">
                  <c:v>42849.387858796297</c:v>
                </c:pt>
                <c:pt idx="2779">
                  <c:v>42849.392824074072</c:v>
                </c:pt>
                <c:pt idx="2780">
                  <c:v>42849.398402777777</c:v>
                </c:pt>
                <c:pt idx="2781">
                  <c:v>42849.403935185182</c:v>
                </c:pt>
                <c:pt idx="2782">
                  <c:v>42849.408865740741</c:v>
                </c:pt>
                <c:pt idx="2783">
                  <c:v>42849.513090277775</c:v>
                </c:pt>
                <c:pt idx="2784">
                  <c:v>42849.535046296296</c:v>
                </c:pt>
                <c:pt idx="2785">
                  <c:v>42849.542361111111</c:v>
                </c:pt>
                <c:pt idx="2786">
                  <c:v>42849.743263888886</c:v>
                </c:pt>
                <c:pt idx="2787">
                  <c:v>42850.375972222224</c:v>
                </c:pt>
                <c:pt idx="2788">
                  <c:v>42850.752893518518</c:v>
                </c:pt>
                <c:pt idx="2789">
                  <c:v>42852.366782407407</c:v>
                </c:pt>
                <c:pt idx="2790">
                  <c:v>42852.372523148151</c:v>
                </c:pt>
                <c:pt idx="2791">
                  <c:v>42852.378032407411</c:v>
                </c:pt>
                <c:pt idx="2792">
                  <c:v>42852.383206018516</c:v>
                </c:pt>
                <c:pt idx="2793">
                  <c:v>42853.381481481483</c:v>
                </c:pt>
                <c:pt idx="2794">
                  <c:v>42853.393819444442</c:v>
                </c:pt>
                <c:pt idx="2795">
                  <c:v>42853.399814814817</c:v>
                </c:pt>
                <c:pt idx="2796">
                  <c:v>42853.405694444446</c:v>
                </c:pt>
                <c:pt idx="2797">
                  <c:v>42853.41134259259</c:v>
                </c:pt>
                <c:pt idx="2798">
                  <c:v>42853.416898148149</c:v>
                </c:pt>
                <c:pt idx="2799">
                  <c:v>42853.422442129631</c:v>
                </c:pt>
                <c:pt idx="2800">
                  <c:v>42853.427951388891</c:v>
                </c:pt>
                <c:pt idx="2801">
                  <c:v>42853.438761574071</c:v>
                </c:pt>
                <c:pt idx="2802">
                  <c:v>42853.444155092591</c:v>
                </c:pt>
                <c:pt idx="2803">
                  <c:v>42853.497673611113</c:v>
                </c:pt>
                <c:pt idx="2804">
                  <c:v>42853.576261574075</c:v>
                </c:pt>
                <c:pt idx="2805">
                  <c:v>42853.616180555553</c:v>
                </c:pt>
                <c:pt idx="2806">
                  <c:v>42853.620196759257</c:v>
                </c:pt>
                <c:pt idx="2807">
                  <c:v>42853.624259259261</c:v>
                </c:pt>
                <c:pt idx="2808">
                  <c:v>42853.644861111112</c:v>
                </c:pt>
                <c:pt idx="2809">
                  <c:v>42853.652754629627</c:v>
                </c:pt>
                <c:pt idx="2810">
                  <c:v>42853.661469907405</c:v>
                </c:pt>
                <c:pt idx="2811">
                  <c:v>42853.702893518515</c:v>
                </c:pt>
                <c:pt idx="2812">
                  <c:v>42853.709351851852</c:v>
                </c:pt>
                <c:pt idx="2813">
                  <c:v>42853.726550925923</c:v>
                </c:pt>
                <c:pt idx="2814">
                  <c:v>42853.735231481478</c:v>
                </c:pt>
                <c:pt idx="2815">
                  <c:v>42853.747986111113</c:v>
                </c:pt>
                <c:pt idx="2816">
                  <c:v>42854.362685185188</c:v>
                </c:pt>
                <c:pt idx="2817">
                  <c:v>42854.369386574072</c:v>
                </c:pt>
                <c:pt idx="2818">
                  <c:v>42854.392592592594</c:v>
                </c:pt>
                <c:pt idx="2819">
                  <c:v>42854.397812499999</c:v>
                </c:pt>
                <c:pt idx="2820">
                  <c:v>42854.403043981481</c:v>
                </c:pt>
                <c:pt idx="2821">
                  <c:v>42854.418368055558</c:v>
                </c:pt>
                <c:pt idx="2822">
                  <c:v>42854.423136574071</c:v>
                </c:pt>
                <c:pt idx="2823">
                  <c:v>42854.427893518521</c:v>
                </c:pt>
                <c:pt idx="2824">
                  <c:v>42854.432905092595</c:v>
                </c:pt>
                <c:pt idx="2825">
                  <c:v>42854.438101851854</c:v>
                </c:pt>
                <c:pt idx="2826">
                  <c:v>42854.44327546296</c:v>
                </c:pt>
                <c:pt idx="2827">
                  <c:v>42854.447881944441</c:v>
                </c:pt>
                <c:pt idx="2828">
                  <c:v>42854.452685185184</c:v>
                </c:pt>
                <c:pt idx="2829">
                  <c:v>42854.457685185182</c:v>
                </c:pt>
                <c:pt idx="2830">
                  <c:v>42854.462766203702</c:v>
                </c:pt>
                <c:pt idx="2831">
                  <c:v>42854.468298611115</c:v>
                </c:pt>
                <c:pt idx="2832">
                  <c:v>42854.47351851852</c:v>
                </c:pt>
                <c:pt idx="2833">
                  <c:v>42854.478576388887</c:v>
                </c:pt>
                <c:pt idx="2834">
                  <c:v>42854.483472222222</c:v>
                </c:pt>
                <c:pt idx="2835">
                  <c:v>42854.488356481481</c:v>
                </c:pt>
                <c:pt idx="2836">
                  <c:v>42854.492812500001</c:v>
                </c:pt>
                <c:pt idx="2837">
                  <c:v>42854.514641203707</c:v>
                </c:pt>
                <c:pt idx="2838">
                  <c:v>42854.518969907411</c:v>
                </c:pt>
                <c:pt idx="2839">
                  <c:v>42854.523009259261</c:v>
                </c:pt>
                <c:pt idx="2840">
                  <c:v>42854.527083333334</c:v>
                </c:pt>
                <c:pt idx="2841">
                  <c:v>42854.531365740739</c:v>
                </c:pt>
                <c:pt idx="2842">
                  <c:v>42854.53597222222</c:v>
                </c:pt>
                <c:pt idx="2843">
                  <c:v>42854.540277777778</c:v>
                </c:pt>
                <c:pt idx="2844">
                  <c:v>42854.548344907409</c:v>
                </c:pt>
                <c:pt idx="2845">
                  <c:v>42854.556631944448</c:v>
                </c:pt>
                <c:pt idx="2846">
                  <c:v>42854.561249999999</c:v>
                </c:pt>
                <c:pt idx="2847">
                  <c:v>42854.569895833331</c:v>
                </c:pt>
                <c:pt idx="2848">
                  <c:v>42854.573958333334</c:v>
                </c:pt>
                <c:pt idx="2849">
                  <c:v>42854.589444444442</c:v>
                </c:pt>
                <c:pt idx="2850">
                  <c:v>42854.593414351853</c:v>
                </c:pt>
                <c:pt idx="2851">
                  <c:v>42854.723182870373</c:v>
                </c:pt>
                <c:pt idx="2852">
                  <c:v>42854.73505787037</c:v>
                </c:pt>
                <c:pt idx="2853">
                  <c:v>42856.719525462962</c:v>
                </c:pt>
                <c:pt idx="2854">
                  <c:v>42860.759641203702</c:v>
                </c:pt>
                <c:pt idx="2855">
                  <c:v>42861.742071759261</c:v>
                </c:pt>
                <c:pt idx="2856">
                  <c:v>42862.36414351852</c:v>
                </c:pt>
                <c:pt idx="2857">
                  <c:v>42862.401817129627</c:v>
                </c:pt>
                <c:pt idx="2858">
                  <c:v>42862.407337962963</c:v>
                </c:pt>
                <c:pt idx="2859">
                  <c:v>42862.412280092591</c:v>
                </c:pt>
                <c:pt idx="2860">
                  <c:v>42862.490474537037</c:v>
                </c:pt>
                <c:pt idx="2861">
                  <c:v>42862.494768518518</c:v>
                </c:pt>
                <c:pt idx="2862">
                  <c:v>42862.499131944445</c:v>
                </c:pt>
                <c:pt idx="2863">
                  <c:v>42862.636979166666</c:v>
                </c:pt>
                <c:pt idx="2864">
                  <c:v>42862.641099537039</c:v>
                </c:pt>
                <c:pt idx="2865">
                  <c:v>42862.645567129628</c:v>
                </c:pt>
                <c:pt idx="2866">
                  <c:v>42862.649930555555</c:v>
                </c:pt>
                <c:pt idx="2867">
                  <c:v>42862.654189814813</c:v>
                </c:pt>
                <c:pt idx="2868">
                  <c:v>42862.658449074072</c:v>
                </c:pt>
                <c:pt idx="2869">
                  <c:v>42864.732939814814</c:v>
                </c:pt>
                <c:pt idx="2870">
                  <c:v>42864.739525462966</c:v>
                </c:pt>
                <c:pt idx="2871">
                  <c:v>42865.337326388886</c:v>
                </c:pt>
                <c:pt idx="2872">
                  <c:v>42865.348437499997</c:v>
                </c:pt>
                <c:pt idx="2873">
                  <c:v>42865.357083333336</c:v>
                </c:pt>
                <c:pt idx="2874">
                  <c:v>42865.365416666667</c:v>
                </c:pt>
                <c:pt idx="2875">
                  <c:v>42865.374398148146</c:v>
                </c:pt>
                <c:pt idx="2876">
                  <c:v>42865.383888888886</c:v>
                </c:pt>
                <c:pt idx="2877">
                  <c:v>42865.393819444442</c:v>
                </c:pt>
                <c:pt idx="2878">
                  <c:v>42865.401967592596</c:v>
                </c:pt>
                <c:pt idx="2879">
                  <c:v>42865.409432870372</c:v>
                </c:pt>
                <c:pt idx="2880">
                  <c:v>42865.416400462964</c:v>
                </c:pt>
                <c:pt idx="2881">
                  <c:v>42865.422384259262</c:v>
                </c:pt>
                <c:pt idx="2882">
                  <c:v>42865.427870370368</c:v>
                </c:pt>
                <c:pt idx="2883">
                  <c:v>42865.433055555557</c:v>
                </c:pt>
                <c:pt idx="2884">
                  <c:v>42865.438067129631</c:v>
                </c:pt>
                <c:pt idx="2885">
                  <c:v>42865.443206018521</c:v>
                </c:pt>
                <c:pt idx="2886">
                  <c:v>42865.448425925926</c:v>
                </c:pt>
                <c:pt idx="2887">
                  <c:v>42865.453298611108</c:v>
                </c:pt>
                <c:pt idx="2888">
                  <c:v>42865.458078703705</c:v>
                </c:pt>
                <c:pt idx="2889">
                  <c:v>42865.462465277778</c:v>
                </c:pt>
                <c:pt idx="2890">
                  <c:v>42865.466793981483</c:v>
                </c:pt>
                <c:pt idx="2891">
                  <c:v>42865.471307870372</c:v>
                </c:pt>
                <c:pt idx="2892">
                  <c:v>42865.475636574076</c:v>
                </c:pt>
                <c:pt idx="2893">
                  <c:v>42865.47997685185</c:v>
                </c:pt>
                <c:pt idx="2894">
                  <c:v>42865.484363425923</c:v>
                </c:pt>
                <c:pt idx="2895">
                  <c:v>42865.497719907406</c:v>
                </c:pt>
                <c:pt idx="2896">
                  <c:v>42865.502083333333</c:v>
                </c:pt>
                <c:pt idx="2897">
                  <c:v>42865.526736111111</c:v>
                </c:pt>
                <c:pt idx="2898">
                  <c:v>42865.530671296299</c:v>
                </c:pt>
                <c:pt idx="2899">
                  <c:v>42865.534618055557</c:v>
                </c:pt>
                <c:pt idx="2900">
                  <c:v>42865.538495370369</c:v>
                </c:pt>
                <c:pt idx="2901">
                  <c:v>42865.542442129627</c:v>
                </c:pt>
                <c:pt idx="2902">
                  <c:v>42865.546388888892</c:v>
                </c:pt>
                <c:pt idx="2903">
                  <c:v>42865.550428240742</c:v>
                </c:pt>
                <c:pt idx="2904">
                  <c:v>42865.562326388892</c:v>
                </c:pt>
                <c:pt idx="2905">
                  <c:v>42865.582453703704</c:v>
                </c:pt>
                <c:pt idx="2906">
                  <c:v>42865.586712962962</c:v>
                </c:pt>
                <c:pt idx="2907">
                  <c:v>42865.591006944444</c:v>
                </c:pt>
                <c:pt idx="2908">
                  <c:v>42865.600092592591</c:v>
                </c:pt>
                <c:pt idx="2909">
                  <c:v>42865.604756944442</c:v>
                </c:pt>
                <c:pt idx="2910">
                  <c:v>42865.609340277777</c:v>
                </c:pt>
                <c:pt idx="2911">
                  <c:v>42865.613449074073</c:v>
                </c:pt>
                <c:pt idx="2912">
                  <c:v>42865.617986111109</c:v>
                </c:pt>
                <c:pt idx="2913">
                  <c:v>42865.66605324074</c:v>
                </c:pt>
                <c:pt idx="2914">
                  <c:v>42865.674675925926</c:v>
                </c:pt>
                <c:pt idx="2915">
                  <c:v>42865.693993055553</c:v>
                </c:pt>
                <c:pt idx="2916">
                  <c:v>42865.699004629627</c:v>
                </c:pt>
                <c:pt idx="2917">
                  <c:v>42865.737569444442</c:v>
                </c:pt>
                <c:pt idx="2918">
                  <c:v>42865.745659722219</c:v>
                </c:pt>
                <c:pt idx="2919">
                  <c:v>42866.364548611113</c:v>
                </c:pt>
                <c:pt idx="2920">
                  <c:v>42866.371932870374</c:v>
                </c:pt>
                <c:pt idx="2921">
                  <c:v>42866.379016203704</c:v>
                </c:pt>
                <c:pt idx="2922">
                  <c:v>42866.385625000003</c:v>
                </c:pt>
                <c:pt idx="2923">
                  <c:v>42866.399178240739</c:v>
                </c:pt>
                <c:pt idx="2924">
                  <c:v>42866.404085648152</c:v>
                </c:pt>
                <c:pt idx="2925">
                  <c:v>42866.408935185187</c:v>
                </c:pt>
                <c:pt idx="2926">
                  <c:v>42866.413726851853</c:v>
                </c:pt>
                <c:pt idx="2927">
                  <c:v>42866.418506944443</c:v>
                </c:pt>
                <c:pt idx="2928">
                  <c:v>42866.422881944447</c:v>
                </c:pt>
                <c:pt idx="2929">
                  <c:v>42866.427337962959</c:v>
                </c:pt>
                <c:pt idx="2930">
                  <c:v>42866.432199074072</c:v>
                </c:pt>
                <c:pt idx="2931">
                  <c:v>42866.437418981484</c:v>
                </c:pt>
                <c:pt idx="2932">
                  <c:v>42866.442511574074</c:v>
                </c:pt>
                <c:pt idx="2933">
                  <c:v>42866.447268518517</c:v>
                </c:pt>
                <c:pt idx="2934">
                  <c:v>42866.451782407406</c:v>
                </c:pt>
                <c:pt idx="2935">
                  <c:v>42866.456296296295</c:v>
                </c:pt>
                <c:pt idx="2936">
                  <c:v>42866.460902777777</c:v>
                </c:pt>
                <c:pt idx="2937">
                  <c:v>42866.465636574074</c:v>
                </c:pt>
                <c:pt idx="2938">
                  <c:v>42866.470405092594</c:v>
                </c:pt>
                <c:pt idx="2939">
                  <c:v>42866.480162037034</c:v>
                </c:pt>
                <c:pt idx="2940">
                  <c:v>42866.490532407406</c:v>
                </c:pt>
                <c:pt idx="2941">
                  <c:v>42866.513692129629</c:v>
                </c:pt>
                <c:pt idx="2942">
                  <c:v>42866.518553240741</c:v>
                </c:pt>
                <c:pt idx="2943">
                  <c:v>42866.523773148147</c:v>
                </c:pt>
                <c:pt idx="2944">
                  <c:v>42866.528310185182</c:v>
                </c:pt>
                <c:pt idx="2945">
                  <c:v>42866.532962962963</c:v>
                </c:pt>
                <c:pt idx="2946">
                  <c:v>42866.537997685184</c:v>
                </c:pt>
                <c:pt idx="2947">
                  <c:v>42866.543032407404</c:v>
                </c:pt>
                <c:pt idx="2948">
                  <c:v>42866.592407407406</c:v>
                </c:pt>
                <c:pt idx="2949">
                  <c:v>42866.602071759262</c:v>
                </c:pt>
                <c:pt idx="2950">
                  <c:v>42866.654872685183</c:v>
                </c:pt>
                <c:pt idx="2951">
                  <c:v>42866.660601851851</c:v>
                </c:pt>
                <c:pt idx="2952">
                  <c:v>42866.666145833333</c:v>
                </c:pt>
                <c:pt idx="2953">
                  <c:v>42866.744305555556</c:v>
                </c:pt>
                <c:pt idx="2954">
                  <c:v>42866.750868055555</c:v>
                </c:pt>
                <c:pt idx="2955">
                  <c:v>42866.758090277777</c:v>
                </c:pt>
                <c:pt idx="2956">
                  <c:v>42867.400185185186</c:v>
                </c:pt>
                <c:pt idx="2957">
                  <c:v>42867.405312499999</c:v>
                </c:pt>
                <c:pt idx="2958">
                  <c:v>42867.410671296297</c:v>
                </c:pt>
                <c:pt idx="2959">
                  <c:v>42867.423807870371</c:v>
                </c:pt>
                <c:pt idx="2960">
                  <c:v>42867.429363425923</c:v>
                </c:pt>
                <c:pt idx="2961">
                  <c:v>42867.480578703704</c:v>
                </c:pt>
                <c:pt idx="2962">
                  <c:v>42867.4924537037</c:v>
                </c:pt>
                <c:pt idx="2963">
                  <c:v>42867.513101851851</c:v>
                </c:pt>
                <c:pt idx="2964">
                  <c:v>42867.525833333333</c:v>
                </c:pt>
                <c:pt idx="2965">
                  <c:v>42867.533865740741</c:v>
                </c:pt>
                <c:pt idx="2966">
                  <c:v>42867.556550925925</c:v>
                </c:pt>
                <c:pt idx="2967">
                  <c:v>42867.570243055554</c:v>
                </c:pt>
                <c:pt idx="2968">
                  <c:v>42867.587673611109</c:v>
                </c:pt>
                <c:pt idx="2969">
                  <c:v>42867.610115740739</c:v>
                </c:pt>
                <c:pt idx="2970">
                  <c:v>42867.618611111109</c:v>
                </c:pt>
                <c:pt idx="2971">
                  <c:v>42867.692013888889</c:v>
                </c:pt>
                <c:pt idx="2972">
                  <c:v>42868.347175925926</c:v>
                </c:pt>
                <c:pt idx="2973">
                  <c:v>42868.355254629627</c:v>
                </c:pt>
                <c:pt idx="2974">
                  <c:v>42868.387615740743</c:v>
                </c:pt>
                <c:pt idx="2975">
                  <c:v>42868.54420138889</c:v>
                </c:pt>
                <c:pt idx="2976">
                  <c:v>42868.56013888889</c:v>
                </c:pt>
                <c:pt idx="2977">
                  <c:v>42868.569293981483</c:v>
                </c:pt>
                <c:pt idx="2978">
                  <c:v>42868.596354166664</c:v>
                </c:pt>
                <c:pt idx="2979">
                  <c:v>42868.705069444448</c:v>
                </c:pt>
                <c:pt idx="2980">
                  <c:v>42868.716064814813</c:v>
                </c:pt>
                <c:pt idx="2981">
                  <c:v>42869.345543981479</c:v>
                </c:pt>
                <c:pt idx="2982">
                  <c:v>42869.354849537034</c:v>
                </c:pt>
                <c:pt idx="2983">
                  <c:v>42869.369756944441</c:v>
                </c:pt>
                <c:pt idx="2984">
                  <c:v>42869.376226851855</c:v>
                </c:pt>
                <c:pt idx="2985">
                  <c:v>42869.395844907405</c:v>
                </c:pt>
                <c:pt idx="2986">
                  <c:v>42869.408067129632</c:v>
                </c:pt>
                <c:pt idx="2987">
                  <c:v>42869.413993055554</c:v>
                </c:pt>
                <c:pt idx="2988">
                  <c:v>42869.41988425926</c:v>
                </c:pt>
                <c:pt idx="2989">
                  <c:v>42869.425856481481</c:v>
                </c:pt>
                <c:pt idx="2990">
                  <c:v>42869.431608796294</c:v>
                </c:pt>
                <c:pt idx="2991">
                  <c:v>42869.437280092592</c:v>
                </c:pt>
                <c:pt idx="2992">
                  <c:v>42869.443009259259</c:v>
                </c:pt>
                <c:pt idx="2993">
                  <c:v>42869.480509259258</c:v>
                </c:pt>
                <c:pt idx="2994">
                  <c:v>42869.489537037036</c:v>
                </c:pt>
                <c:pt idx="2995">
                  <c:v>42869.502557870372</c:v>
                </c:pt>
                <c:pt idx="2996">
                  <c:v>42869.514965277776</c:v>
                </c:pt>
                <c:pt idx="2997">
                  <c:v>42869.519050925926</c:v>
                </c:pt>
                <c:pt idx="2998">
                  <c:v>42869.523182870369</c:v>
                </c:pt>
                <c:pt idx="2999">
                  <c:v>42869.547303240739</c:v>
                </c:pt>
                <c:pt idx="3000">
                  <c:v>42869.551296296297</c:v>
                </c:pt>
                <c:pt idx="3001">
                  <c:v>42869.555335648147</c:v>
                </c:pt>
                <c:pt idx="3002">
                  <c:v>42869.563391203701</c:v>
                </c:pt>
                <c:pt idx="3003">
                  <c:v>42869.571435185186</c:v>
                </c:pt>
                <c:pt idx="3004">
                  <c:v>42869.591979166667</c:v>
                </c:pt>
                <c:pt idx="3005">
                  <c:v>42869.596122685187</c:v>
                </c:pt>
                <c:pt idx="3006">
                  <c:v>42869.604560185187</c:v>
                </c:pt>
                <c:pt idx="3007">
                  <c:v>42869.608900462961</c:v>
                </c:pt>
                <c:pt idx="3008">
                  <c:v>42869.635393518518</c:v>
                </c:pt>
                <c:pt idx="3009">
                  <c:v>42869.639675925922</c:v>
                </c:pt>
                <c:pt idx="3010">
                  <c:v>42869.643946759257</c:v>
                </c:pt>
                <c:pt idx="3011">
                  <c:v>42869.648287037038</c:v>
                </c:pt>
                <c:pt idx="3012">
                  <c:v>42869.68041666667</c:v>
                </c:pt>
                <c:pt idx="3013">
                  <c:v>42869.71366898148</c:v>
                </c:pt>
                <c:pt idx="3014">
                  <c:v>42869.718611111108</c:v>
                </c:pt>
                <c:pt idx="3015">
                  <c:v>42870.366724537038</c:v>
                </c:pt>
                <c:pt idx="3016">
                  <c:v>42870.393206018518</c:v>
                </c:pt>
                <c:pt idx="3017">
                  <c:v>42870.411932870367</c:v>
                </c:pt>
                <c:pt idx="3018">
                  <c:v>42870.467719907407</c:v>
                </c:pt>
                <c:pt idx="3019">
                  <c:v>42870.581319444442</c:v>
                </c:pt>
                <c:pt idx="3020">
                  <c:v>42870.694236111114</c:v>
                </c:pt>
                <c:pt idx="3021">
                  <c:v>42870.727534722224</c:v>
                </c:pt>
                <c:pt idx="3022">
                  <c:v>42870.732465277775</c:v>
                </c:pt>
                <c:pt idx="3023">
                  <c:v>42870.756840277776</c:v>
                </c:pt>
                <c:pt idx="3024">
                  <c:v>42870.764351851853</c:v>
                </c:pt>
                <c:pt idx="3025">
                  <c:v>42871.395162037035</c:v>
                </c:pt>
                <c:pt idx="3026">
                  <c:v>42871.400462962964</c:v>
                </c:pt>
                <c:pt idx="3027">
                  <c:v>42871.410393518519</c:v>
                </c:pt>
                <c:pt idx="3028">
                  <c:v>42871.43818287037</c:v>
                </c:pt>
                <c:pt idx="3029">
                  <c:v>42871.494085648148</c:v>
                </c:pt>
                <c:pt idx="3030">
                  <c:v>42871.50582175926</c:v>
                </c:pt>
                <c:pt idx="3031">
                  <c:v>42871.509930555556</c:v>
                </c:pt>
                <c:pt idx="3032">
                  <c:v>42871.514328703706</c:v>
                </c:pt>
                <c:pt idx="3033">
                  <c:v>42871.518750000003</c:v>
                </c:pt>
                <c:pt idx="3034">
                  <c:v>42871.523055555554</c:v>
                </c:pt>
                <c:pt idx="3035">
                  <c:v>42871.531469907408</c:v>
                </c:pt>
                <c:pt idx="3036">
                  <c:v>42871.657500000001</c:v>
                </c:pt>
                <c:pt idx="3037">
                  <c:v>42871.697523148148</c:v>
                </c:pt>
                <c:pt idx="3038">
                  <c:v>42872.4528125</c:v>
                </c:pt>
                <c:pt idx="3039">
                  <c:v>42872.466851851852</c:v>
                </c:pt>
                <c:pt idx="3040">
                  <c:v>42872.471435185187</c:v>
                </c:pt>
                <c:pt idx="3041">
                  <c:v>42872.475983796299</c:v>
                </c:pt>
                <c:pt idx="3042">
                  <c:v>42872.492812500001</c:v>
                </c:pt>
                <c:pt idx="3043">
                  <c:v>42872.496793981481</c:v>
                </c:pt>
                <c:pt idx="3044">
                  <c:v>42872.500856481478</c:v>
                </c:pt>
                <c:pt idx="3045">
                  <c:v>42872.50509259259</c:v>
                </c:pt>
                <c:pt idx="3046">
                  <c:v>42872.509259259263</c:v>
                </c:pt>
                <c:pt idx="3047">
                  <c:v>42872.513506944444</c:v>
                </c:pt>
                <c:pt idx="3048">
                  <c:v>42872.554548611108</c:v>
                </c:pt>
                <c:pt idx="3049">
                  <c:v>42872.558761574073</c:v>
                </c:pt>
                <c:pt idx="3050">
                  <c:v>42872.562997685185</c:v>
                </c:pt>
                <c:pt idx="3051">
                  <c:v>42872.567349537036</c:v>
                </c:pt>
                <c:pt idx="3052">
                  <c:v>42872.662453703706</c:v>
                </c:pt>
                <c:pt idx="3053">
                  <c:v>42872.700624999998</c:v>
                </c:pt>
                <c:pt idx="3054">
                  <c:v>42872.720902777779</c:v>
                </c:pt>
                <c:pt idx="3055">
                  <c:v>42873.472812499997</c:v>
                </c:pt>
                <c:pt idx="3056">
                  <c:v>42873.484803240739</c:v>
                </c:pt>
                <c:pt idx="3057">
                  <c:v>42873.490706018521</c:v>
                </c:pt>
                <c:pt idx="3058">
                  <c:v>42873.49490740741</c:v>
                </c:pt>
                <c:pt idx="3059">
                  <c:v>42873.507928240739</c:v>
                </c:pt>
                <c:pt idx="3060">
                  <c:v>42873.520740740743</c:v>
                </c:pt>
                <c:pt idx="3061">
                  <c:v>42873.655543981484</c:v>
                </c:pt>
                <c:pt idx="3062">
                  <c:v>42873.660416666666</c:v>
                </c:pt>
                <c:pt idx="3063">
                  <c:v>42873.665358796294</c:v>
                </c:pt>
                <c:pt idx="3064">
                  <c:v>42873.670682870368</c:v>
                </c:pt>
                <c:pt idx="3065">
                  <c:v>42873.676157407404</c:v>
                </c:pt>
                <c:pt idx="3066">
                  <c:v>42874.336365740739</c:v>
                </c:pt>
                <c:pt idx="3067">
                  <c:v>42874.345069444447</c:v>
                </c:pt>
                <c:pt idx="3068">
                  <c:v>42874.352581018517</c:v>
                </c:pt>
                <c:pt idx="3069">
                  <c:v>42874.360601851855</c:v>
                </c:pt>
                <c:pt idx="3070">
                  <c:v>42874.368020833332</c:v>
                </c:pt>
                <c:pt idx="3071">
                  <c:v>42874.374537037038</c:v>
                </c:pt>
                <c:pt idx="3072">
                  <c:v>42874.380844907406</c:v>
                </c:pt>
                <c:pt idx="3073">
                  <c:v>42874.391724537039</c:v>
                </c:pt>
                <c:pt idx="3074">
                  <c:v>42874.396874999999</c:v>
                </c:pt>
                <c:pt idx="3075">
                  <c:v>42874.407094907408</c:v>
                </c:pt>
                <c:pt idx="3076">
                  <c:v>42874.412060185183</c:v>
                </c:pt>
                <c:pt idx="3077">
                  <c:v>42874.41679398148</c:v>
                </c:pt>
                <c:pt idx="3078">
                  <c:v>42874.42150462963</c:v>
                </c:pt>
                <c:pt idx="3079">
                  <c:v>42874.426354166666</c:v>
                </c:pt>
                <c:pt idx="3080">
                  <c:v>42874.43109953704</c:v>
                </c:pt>
                <c:pt idx="3081">
                  <c:v>42874.436018518521</c:v>
                </c:pt>
                <c:pt idx="3082">
                  <c:v>42874.440983796296</c:v>
                </c:pt>
                <c:pt idx="3083">
                  <c:v>42874.445706018516</c:v>
                </c:pt>
                <c:pt idx="3084">
                  <c:v>42874.450300925928</c:v>
                </c:pt>
                <c:pt idx="3085">
                  <c:v>42874.455243055556</c:v>
                </c:pt>
                <c:pt idx="3086">
                  <c:v>42874.459872685184</c:v>
                </c:pt>
                <c:pt idx="3087">
                  <c:v>42874.464386574073</c:v>
                </c:pt>
                <c:pt idx="3088">
                  <c:v>42874.468946759262</c:v>
                </c:pt>
                <c:pt idx="3089">
                  <c:v>42874.473703703705</c:v>
                </c:pt>
                <c:pt idx="3090">
                  <c:v>42874.478217592594</c:v>
                </c:pt>
                <c:pt idx="3091">
                  <c:v>42874.48269675926</c:v>
                </c:pt>
                <c:pt idx="3092">
                  <c:v>42874.486851851849</c:v>
                </c:pt>
                <c:pt idx="3093">
                  <c:v>42874.490937499999</c:v>
                </c:pt>
                <c:pt idx="3094">
                  <c:v>42874.499131944445</c:v>
                </c:pt>
                <c:pt idx="3095">
                  <c:v>42874.511516203704</c:v>
                </c:pt>
                <c:pt idx="3096">
                  <c:v>42874.515752314815</c:v>
                </c:pt>
                <c:pt idx="3097">
                  <c:v>42874.52380787037</c:v>
                </c:pt>
                <c:pt idx="3098">
                  <c:v>42874.536469907405</c:v>
                </c:pt>
                <c:pt idx="3099">
                  <c:v>42874.545092592591</c:v>
                </c:pt>
                <c:pt idx="3100">
                  <c:v>42874.56287037037</c:v>
                </c:pt>
                <c:pt idx="3101">
                  <c:v>42874.567361111112</c:v>
                </c:pt>
                <c:pt idx="3102">
                  <c:v>42874.641932870371</c:v>
                </c:pt>
                <c:pt idx="3103">
                  <c:v>42874.687604166669</c:v>
                </c:pt>
                <c:pt idx="3104">
                  <c:v>42874.691967592589</c:v>
                </c:pt>
                <c:pt idx="3105">
                  <c:v>42874.706423611111</c:v>
                </c:pt>
                <c:pt idx="3106">
                  <c:v>42875.35361111111</c:v>
                </c:pt>
                <c:pt idx="3107">
                  <c:v>42875.361921296295</c:v>
                </c:pt>
                <c:pt idx="3108">
                  <c:v>42875.375324074077</c:v>
                </c:pt>
                <c:pt idx="3109">
                  <c:v>42875.387118055558</c:v>
                </c:pt>
                <c:pt idx="3110">
                  <c:v>42875.392627314817</c:v>
                </c:pt>
                <c:pt idx="3111">
                  <c:v>42875.403009259258</c:v>
                </c:pt>
                <c:pt idx="3112">
                  <c:v>42875.41851851852</c:v>
                </c:pt>
                <c:pt idx="3113">
                  <c:v>42875.424004629633</c:v>
                </c:pt>
                <c:pt idx="3114">
                  <c:v>42875.42900462963</c:v>
                </c:pt>
                <c:pt idx="3115">
                  <c:v>42875.434212962966</c:v>
                </c:pt>
                <c:pt idx="3116">
                  <c:v>42875.438969907409</c:v>
                </c:pt>
                <c:pt idx="3117">
                  <c:v>42875.443668981483</c:v>
                </c:pt>
                <c:pt idx="3118">
                  <c:v>42875.448460648149</c:v>
                </c:pt>
                <c:pt idx="3119">
                  <c:v>42875.453287037039</c:v>
                </c:pt>
                <c:pt idx="3120">
                  <c:v>42875.457951388889</c:v>
                </c:pt>
                <c:pt idx="3121">
                  <c:v>42875.462546296294</c:v>
                </c:pt>
                <c:pt idx="3122">
                  <c:v>42875.467557870368</c:v>
                </c:pt>
                <c:pt idx="3123">
                  <c:v>42875.472361111111</c:v>
                </c:pt>
                <c:pt idx="3124">
                  <c:v>42875.477418981478</c:v>
                </c:pt>
                <c:pt idx="3125">
                  <c:v>42875.482453703706</c:v>
                </c:pt>
                <c:pt idx="3126">
                  <c:v>42875.487442129626</c:v>
                </c:pt>
                <c:pt idx="3127">
                  <c:v>42875.492349537039</c:v>
                </c:pt>
                <c:pt idx="3128">
                  <c:v>42875.497141203705</c:v>
                </c:pt>
                <c:pt idx="3129">
                  <c:v>42875.501944444448</c:v>
                </c:pt>
                <c:pt idx="3130">
                  <c:v>42875.506597222222</c:v>
                </c:pt>
                <c:pt idx="3131">
                  <c:v>42875.510868055557</c:v>
                </c:pt>
                <c:pt idx="3132">
                  <c:v>42875.515173611115</c:v>
                </c:pt>
                <c:pt idx="3133">
                  <c:v>42875.519456018519</c:v>
                </c:pt>
                <c:pt idx="3134">
                  <c:v>42875.524085648147</c:v>
                </c:pt>
                <c:pt idx="3135">
                  <c:v>42875.528668981482</c:v>
                </c:pt>
                <c:pt idx="3136">
                  <c:v>42875.533159722225</c:v>
                </c:pt>
                <c:pt idx="3137">
                  <c:v>42875.537627314814</c:v>
                </c:pt>
                <c:pt idx="3138">
                  <c:v>42875.542013888888</c:v>
                </c:pt>
                <c:pt idx="3139">
                  <c:v>42875.546226851853</c:v>
                </c:pt>
                <c:pt idx="3140">
                  <c:v>42875.558981481481</c:v>
                </c:pt>
                <c:pt idx="3141">
                  <c:v>42875.56322916667</c:v>
                </c:pt>
                <c:pt idx="3142">
                  <c:v>42875.694988425923</c:v>
                </c:pt>
                <c:pt idx="3143">
                  <c:v>42875.700254629628</c:v>
                </c:pt>
                <c:pt idx="3144">
                  <c:v>42875.714513888888</c:v>
                </c:pt>
                <c:pt idx="3145">
                  <c:v>42875.725046296298</c:v>
                </c:pt>
                <c:pt idx="3146">
                  <c:v>42876.707303240742</c:v>
                </c:pt>
                <c:pt idx="3147">
                  <c:v>42876.72515046296</c:v>
                </c:pt>
                <c:pt idx="3148">
                  <c:v>42877.473796296297</c:v>
                </c:pt>
                <c:pt idx="3149">
                  <c:v>42877.511307870373</c:v>
                </c:pt>
                <c:pt idx="3150">
                  <c:v>42877.515509259261</c:v>
                </c:pt>
                <c:pt idx="3151">
                  <c:v>42877.579895833333</c:v>
                </c:pt>
                <c:pt idx="3152">
                  <c:v>42877.584027777775</c:v>
                </c:pt>
                <c:pt idx="3153">
                  <c:v>42877.668055555558</c:v>
                </c:pt>
                <c:pt idx="3154">
                  <c:v>42877.677858796298</c:v>
                </c:pt>
                <c:pt idx="3155">
                  <c:v>42877.69190972222</c:v>
                </c:pt>
                <c:pt idx="3156">
                  <c:v>42877.696886574071</c:v>
                </c:pt>
                <c:pt idx="3157">
                  <c:v>42878.382245370369</c:v>
                </c:pt>
                <c:pt idx="3158">
                  <c:v>42878.429212962961</c:v>
                </c:pt>
                <c:pt idx="3159">
                  <c:v>42878.47724537037</c:v>
                </c:pt>
                <c:pt idx="3160">
                  <c:v>42878.571793981479</c:v>
                </c:pt>
                <c:pt idx="3161">
                  <c:v>42878.583761574075</c:v>
                </c:pt>
                <c:pt idx="3162">
                  <c:v>42878.603807870371</c:v>
                </c:pt>
                <c:pt idx="3163">
                  <c:v>42878.607858796298</c:v>
                </c:pt>
                <c:pt idx="3164">
                  <c:v>42878.631655092591</c:v>
                </c:pt>
                <c:pt idx="3165">
                  <c:v>42878.648842592593</c:v>
                </c:pt>
                <c:pt idx="3166">
                  <c:v>42878.742511574077</c:v>
                </c:pt>
                <c:pt idx="3167">
                  <c:v>42879.354131944441</c:v>
                </c:pt>
                <c:pt idx="3168">
                  <c:v>42879.385115740741</c:v>
                </c:pt>
                <c:pt idx="3169">
                  <c:v>42879.390451388892</c:v>
                </c:pt>
                <c:pt idx="3170">
                  <c:v>42879.456516203703</c:v>
                </c:pt>
                <c:pt idx="3171">
                  <c:v>42879.490937499999</c:v>
                </c:pt>
                <c:pt idx="3172">
                  <c:v>42879.495138888888</c:v>
                </c:pt>
                <c:pt idx="3173">
                  <c:v>42879.503645833334</c:v>
                </c:pt>
                <c:pt idx="3174">
                  <c:v>42879.516168981485</c:v>
                </c:pt>
                <c:pt idx="3175">
                  <c:v>42879.520289351851</c:v>
                </c:pt>
                <c:pt idx="3176">
                  <c:v>42879.528645833336</c:v>
                </c:pt>
                <c:pt idx="3177">
                  <c:v>42879.532719907409</c:v>
                </c:pt>
                <c:pt idx="3178">
                  <c:v>42879.536898148152</c:v>
                </c:pt>
                <c:pt idx="3179">
                  <c:v>42879.54109953704</c:v>
                </c:pt>
                <c:pt idx="3180">
                  <c:v>42879.579131944447</c:v>
                </c:pt>
                <c:pt idx="3181">
                  <c:v>42880.474537037036</c:v>
                </c:pt>
                <c:pt idx="3182">
                  <c:v>42880.479027777779</c:v>
                </c:pt>
                <c:pt idx="3183">
                  <c:v>42880.496932870374</c:v>
                </c:pt>
                <c:pt idx="3184">
                  <c:v>42880.501469907409</c:v>
                </c:pt>
                <c:pt idx="3185">
                  <c:v>42880.515810185185</c:v>
                </c:pt>
                <c:pt idx="3186">
                  <c:v>42880.520497685182</c:v>
                </c:pt>
                <c:pt idx="3187">
                  <c:v>42880.662673611114</c:v>
                </c:pt>
                <c:pt idx="3188">
                  <c:v>42881.377083333333</c:v>
                </c:pt>
                <c:pt idx="3189">
                  <c:v>42881.39335648148</c:v>
                </c:pt>
                <c:pt idx="3190">
                  <c:v>42881.457824074074</c:v>
                </c:pt>
                <c:pt idx="3191">
                  <c:v>42881.526493055557</c:v>
                </c:pt>
                <c:pt idx="3192">
                  <c:v>42881.531180555554</c:v>
                </c:pt>
                <c:pt idx="3193">
                  <c:v>42881.544999999998</c:v>
                </c:pt>
                <c:pt idx="3194">
                  <c:v>42882.437199074076</c:v>
                </c:pt>
                <c:pt idx="3195">
                  <c:v>42882.651388888888</c:v>
                </c:pt>
                <c:pt idx="3196">
                  <c:v>42883.458495370367</c:v>
                </c:pt>
                <c:pt idx="3197">
                  <c:v>42883.492349537039</c:v>
                </c:pt>
                <c:pt idx="3198">
                  <c:v>42883.497303240743</c:v>
                </c:pt>
                <c:pt idx="3199">
                  <c:v>42883.507303240738</c:v>
                </c:pt>
                <c:pt idx="3200">
                  <c:v>42883.59814814815</c:v>
                </c:pt>
                <c:pt idx="3201">
                  <c:v>42883.667696759258</c:v>
                </c:pt>
                <c:pt idx="3202">
                  <c:v>42883.673726851855</c:v>
                </c:pt>
                <c:pt idx="3203">
                  <c:v>42883.708414351851</c:v>
                </c:pt>
                <c:pt idx="3204">
                  <c:v>42884.362673611111</c:v>
                </c:pt>
                <c:pt idx="3205">
                  <c:v>42884.383946759262</c:v>
                </c:pt>
                <c:pt idx="3206">
                  <c:v>42884.390532407408</c:v>
                </c:pt>
                <c:pt idx="3207">
                  <c:v>42884.39702546296</c:v>
                </c:pt>
                <c:pt idx="3208">
                  <c:v>42884.432835648149</c:v>
                </c:pt>
                <c:pt idx="3209">
                  <c:v>42884.455393518518</c:v>
                </c:pt>
                <c:pt idx="3210">
                  <c:v>42884.465150462966</c:v>
                </c:pt>
                <c:pt idx="3211">
                  <c:v>42884.469560185185</c:v>
                </c:pt>
                <c:pt idx="3212">
                  <c:v>42884.514224537037</c:v>
                </c:pt>
                <c:pt idx="3213">
                  <c:v>42884.587569444448</c:v>
                </c:pt>
                <c:pt idx="3214">
                  <c:v>42884.592442129629</c:v>
                </c:pt>
                <c:pt idx="3215">
                  <c:v>42884.626979166664</c:v>
                </c:pt>
                <c:pt idx="3216">
                  <c:v>42884.653761574074</c:v>
                </c:pt>
                <c:pt idx="3217">
                  <c:v>42884.67391203704</c:v>
                </c:pt>
                <c:pt idx="3218">
                  <c:v>42884.680138888885</c:v>
                </c:pt>
                <c:pt idx="3219">
                  <c:v>42885.346817129626</c:v>
                </c:pt>
                <c:pt idx="3220">
                  <c:v>42885.355752314812</c:v>
                </c:pt>
                <c:pt idx="3221">
                  <c:v>42886.4299537037</c:v>
                </c:pt>
                <c:pt idx="3222">
                  <c:v>42886.451631944445</c:v>
                </c:pt>
                <c:pt idx="3223">
                  <c:v>42886.457141203704</c:v>
                </c:pt>
                <c:pt idx="3224">
                  <c:v>42886.462175925924</c:v>
                </c:pt>
                <c:pt idx="3225">
                  <c:v>42886.467222222222</c:v>
                </c:pt>
                <c:pt idx="3226">
                  <c:v>42886.515787037039</c:v>
                </c:pt>
                <c:pt idx="3227">
                  <c:v>42886.553101851852</c:v>
                </c:pt>
                <c:pt idx="3228">
                  <c:v>42886.612557870372</c:v>
                </c:pt>
                <c:pt idx="3229">
                  <c:v>42886.660451388889</c:v>
                </c:pt>
                <c:pt idx="3230">
                  <c:v>42886.666030092594</c:v>
                </c:pt>
                <c:pt idx="3231">
                  <c:v>42886.671585648146</c:v>
                </c:pt>
                <c:pt idx="3232">
                  <c:v>42886.678668981483</c:v>
                </c:pt>
                <c:pt idx="3233">
                  <c:v>42886.684421296297</c:v>
                </c:pt>
                <c:pt idx="3234">
                  <c:v>42886.689837962964</c:v>
                </c:pt>
                <c:pt idx="3235">
                  <c:v>42886.701342592591</c:v>
                </c:pt>
                <c:pt idx="3236">
                  <c:v>42886.706863425927</c:v>
                </c:pt>
                <c:pt idx="3237">
                  <c:v>42887.46</c:v>
                </c:pt>
                <c:pt idx="3238">
                  <c:v>42887.465798611112</c:v>
                </c:pt>
                <c:pt idx="3239">
                  <c:v>42887.471562500003</c:v>
                </c:pt>
                <c:pt idx="3240">
                  <c:v>42887.531400462962</c:v>
                </c:pt>
                <c:pt idx="3241">
                  <c:v>42887.547025462962</c:v>
                </c:pt>
                <c:pt idx="3242">
                  <c:v>42887.551979166667</c:v>
                </c:pt>
                <c:pt idx="3243">
                  <c:v>42887.556620370371</c:v>
                </c:pt>
                <c:pt idx="3244">
                  <c:v>42887.561284722222</c:v>
                </c:pt>
                <c:pt idx="3245">
                  <c:v>42887.566412037035</c:v>
                </c:pt>
                <c:pt idx="3246">
                  <c:v>42887.571377314816</c:v>
                </c:pt>
                <c:pt idx="3247">
                  <c:v>42887.575775462959</c:v>
                </c:pt>
                <c:pt idx="3248">
                  <c:v>42887.579965277779</c:v>
                </c:pt>
                <c:pt idx="3249">
                  <c:v>42887.584548611114</c:v>
                </c:pt>
                <c:pt idx="3250">
                  <c:v>42887.589328703703</c:v>
                </c:pt>
                <c:pt idx="3251">
                  <c:v>42887.598923611113</c:v>
                </c:pt>
                <c:pt idx="3252">
                  <c:v>42887.624120370368</c:v>
                </c:pt>
                <c:pt idx="3253">
                  <c:v>42887.697175925925</c:v>
                </c:pt>
                <c:pt idx="3254">
                  <c:v>42887.706921296296</c:v>
                </c:pt>
                <c:pt idx="3255">
                  <c:v>42887.722800925927</c:v>
                </c:pt>
                <c:pt idx="3256">
                  <c:v>42887.755740740744</c:v>
                </c:pt>
                <c:pt idx="3257">
                  <c:v>42888.377604166664</c:v>
                </c:pt>
                <c:pt idx="3258">
                  <c:v>42888.384884259256</c:v>
                </c:pt>
                <c:pt idx="3259">
                  <c:v>42888.406493055554</c:v>
                </c:pt>
                <c:pt idx="3260">
                  <c:v>42888.411238425928</c:v>
                </c:pt>
                <c:pt idx="3261">
                  <c:v>42888.416215277779</c:v>
                </c:pt>
                <c:pt idx="3262">
                  <c:v>42888.615520833337</c:v>
                </c:pt>
                <c:pt idx="3263">
                  <c:v>42888.661458333336</c:v>
                </c:pt>
                <c:pt idx="3264">
                  <c:v>42888.677777777775</c:v>
                </c:pt>
                <c:pt idx="3265">
                  <c:v>42888.686874999999</c:v>
                </c:pt>
                <c:pt idx="3266">
                  <c:v>42888.691527777781</c:v>
                </c:pt>
                <c:pt idx="3267">
                  <c:v>42888.709502314814</c:v>
                </c:pt>
                <c:pt idx="3268">
                  <c:v>42888.719282407408</c:v>
                </c:pt>
                <c:pt idx="3269">
                  <c:v>42888.735092592593</c:v>
                </c:pt>
                <c:pt idx="3270">
                  <c:v>42889.369791666664</c:v>
                </c:pt>
                <c:pt idx="3271">
                  <c:v>42889.404143518521</c:v>
                </c:pt>
                <c:pt idx="3272">
                  <c:v>42889.410543981481</c:v>
                </c:pt>
                <c:pt idx="3273">
                  <c:v>42889.505150462966</c:v>
                </c:pt>
                <c:pt idx="3274">
                  <c:v>42889.521793981483</c:v>
                </c:pt>
                <c:pt idx="3275">
                  <c:v>42889.527083333334</c:v>
                </c:pt>
                <c:pt idx="3276">
                  <c:v>42889.53224537037</c:v>
                </c:pt>
                <c:pt idx="3277">
                  <c:v>42889.541620370372</c:v>
                </c:pt>
                <c:pt idx="3278">
                  <c:v>42889.552037037036</c:v>
                </c:pt>
                <c:pt idx="3279">
                  <c:v>42889.642523148148</c:v>
                </c:pt>
                <c:pt idx="3280">
                  <c:v>42889.647511574076</c:v>
                </c:pt>
                <c:pt idx="3281">
                  <c:v>42889.658090277779</c:v>
                </c:pt>
                <c:pt idx="3282">
                  <c:v>42889.699606481481</c:v>
                </c:pt>
                <c:pt idx="3283">
                  <c:v>42890.379421296297</c:v>
                </c:pt>
                <c:pt idx="3284">
                  <c:v>42890.455150462964</c:v>
                </c:pt>
                <c:pt idx="3285">
                  <c:v>42890.501192129632</c:v>
                </c:pt>
                <c:pt idx="3286">
                  <c:v>42890.538206018522</c:v>
                </c:pt>
                <c:pt idx="3287">
                  <c:v>42890.58116898148</c:v>
                </c:pt>
                <c:pt idx="3288">
                  <c:v>42890.590300925927</c:v>
                </c:pt>
                <c:pt idx="3289">
                  <c:v>42890.623449074075</c:v>
                </c:pt>
                <c:pt idx="3290">
                  <c:v>42890.641643518517</c:v>
                </c:pt>
                <c:pt idx="3291">
                  <c:v>42890.670081018521</c:v>
                </c:pt>
                <c:pt idx="3292">
                  <c:v>42890.675115740742</c:v>
                </c:pt>
                <c:pt idx="3293">
                  <c:v>42890.69054398148</c:v>
                </c:pt>
                <c:pt idx="3294">
                  <c:v>42890.696122685185</c:v>
                </c:pt>
                <c:pt idx="3295">
                  <c:v>42890.708240740743</c:v>
                </c:pt>
                <c:pt idx="3296">
                  <c:v>42890.721365740741</c:v>
                </c:pt>
                <c:pt idx="3297">
                  <c:v>42891.353935185187</c:v>
                </c:pt>
                <c:pt idx="3298">
                  <c:v>42891.405833333331</c:v>
                </c:pt>
                <c:pt idx="3299">
                  <c:v>42891.504953703705</c:v>
                </c:pt>
                <c:pt idx="3300">
                  <c:v>42891.555196759262</c:v>
                </c:pt>
                <c:pt idx="3301">
                  <c:v>42892.355254629627</c:v>
                </c:pt>
                <c:pt idx="3302">
                  <c:v>42892.443761574075</c:v>
                </c:pt>
                <c:pt idx="3303">
                  <c:v>42892.454525462963</c:v>
                </c:pt>
                <c:pt idx="3304">
                  <c:v>42892.627233796295</c:v>
                </c:pt>
                <c:pt idx="3305">
                  <c:v>42892.670694444445</c:v>
                </c:pt>
                <c:pt idx="3306">
                  <c:v>42892.681493055556</c:v>
                </c:pt>
                <c:pt idx="3307">
                  <c:v>42892.716099537036</c:v>
                </c:pt>
                <c:pt idx="3308">
                  <c:v>42892.727789351855</c:v>
                </c:pt>
                <c:pt idx="3309">
                  <c:v>42893.34684027778</c:v>
                </c:pt>
                <c:pt idx="3310">
                  <c:v>42893.370023148149</c:v>
                </c:pt>
                <c:pt idx="3311">
                  <c:v>42893.384074074071</c:v>
                </c:pt>
                <c:pt idx="3312">
                  <c:v>42893.396805555552</c:v>
                </c:pt>
                <c:pt idx="3313">
                  <c:v>42893.402685185189</c:v>
                </c:pt>
                <c:pt idx="3314">
                  <c:v>42893.408460648148</c:v>
                </c:pt>
                <c:pt idx="3315">
                  <c:v>42893.414884259262</c:v>
                </c:pt>
                <c:pt idx="3316">
                  <c:v>42893.420173611114</c:v>
                </c:pt>
                <c:pt idx="3317">
                  <c:v>42893.425150462965</c:v>
                </c:pt>
                <c:pt idx="3318">
                  <c:v>42893.454016203701</c:v>
                </c:pt>
                <c:pt idx="3319">
                  <c:v>42893.497094907405</c:v>
                </c:pt>
                <c:pt idx="3320">
                  <c:v>42893.513645833336</c:v>
                </c:pt>
                <c:pt idx="3321">
                  <c:v>42893.518935185188</c:v>
                </c:pt>
                <c:pt idx="3322">
                  <c:v>42893.524131944447</c:v>
                </c:pt>
                <c:pt idx="3323">
                  <c:v>42893.629780092589</c:v>
                </c:pt>
                <c:pt idx="3324">
                  <c:v>42893.634236111109</c:v>
                </c:pt>
                <c:pt idx="3325">
                  <c:v>42893.690243055556</c:v>
                </c:pt>
                <c:pt idx="3326">
                  <c:v>42893.711712962962</c:v>
                </c:pt>
                <c:pt idx="3327">
                  <c:v>42893.740555555552</c:v>
                </c:pt>
                <c:pt idx="3328">
                  <c:v>42893.746261574073</c:v>
                </c:pt>
                <c:pt idx="3329">
                  <c:v>42893.753217592595</c:v>
                </c:pt>
                <c:pt idx="3330">
                  <c:v>42893.776412037034</c:v>
                </c:pt>
                <c:pt idx="3331">
                  <c:v>42894.671875</c:v>
                </c:pt>
                <c:pt idx="3332">
                  <c:v>42894.71020833333</c:v>
                </c:pt>
                <c:pt idx="3333">
                  <c:v>42894.721331018518</c:v>
                </c:pt>
                <c:pt idx="3334">
                  <c:v>42894.727118055554</c:v>
                </c:pt>
                <c:pt idx="3335">
                  <c:v>42894.732997685183</c:v>
                </c:pt>
                <c:pt idx="3336">
                  <c:v>42895.388287037036</c:v>
                </c:pt>
                <c:pt idx="3337">
                  <c:v>42895.40792824074</c:v>
                </c:pt>
                <c:pt idx="3338">
                  <c:v>42895.443842592591</c:v>
                </c:pt>
                <c:pt idx="3339">
                  <c:v>42895.449525462966</c:v>
                </c:pt>
                <c:pt idx="3340">
                  <c:v>42895.45517361111</c:v>
                </c:pt>
                <c:pt idx="3341">
                  <c:v>42895.614895833336</c:v>
                </c:pt>
                <c:pt idx="3342">
                  <c:v>42895.623692129629</c:v>
                </c:pt>
                <c:pt idx="3343">
                  <c:v>42895.628842592596</c:v>
                </c:pt>
                <c:pt idx="3344">
                  <c:v>42895.634768518517</c:v>
                </c:pt>
                <c:pt idx="3345">
                  <c:v>42895.647685185184</c:v>
                </c:pt>
                <c:pt idx="3346">
                  <c:v>42895.652303240742</c:v>
                </c:pt>
                <c:pt idx="3347">
                  <c:v>42895.656597222223</c:v>
                </c:pt>
                <c:pt idx="3348">
                  <c:v>42895.66128472222</c:v>
                </c:pt>
                <c:pt idx="3349">
                  <c:v>42895.665960648148</c:v>
                </c:pt>
                <c:pt idx="3350">
                  <c:v>42895.670671296299</c:v>
                </c:pt>
                <c:pt idx="3351">
                  <c:v>42895.679652777777</c:v>
                </c:pt>
                <c:pt idx="3352">
                  <c:v>42895.68445601852</c:v>
                </c:pt>
                <c:pt idx="3353">
                  <c:v>42895.696064814816</c:v>
                </c:pt>
                <c:pt idx="3354">
                  <c:v>42896.655763888892</c:v>
                </c:pt>
                <c:pt idx="3355">
                  <c:v>42896.682037037041</c:v>
                </c:pt>
                <c:pt idx="3356">
                  <c:v>42896.690868055557</c:v>
                </c:pt>
                <c:pt idx="3357">
                  <c:v>42896.709814814814</c:v>
                </c:pt>
                <c:pt idx="3358">
                  <c:v>42897.38994212963</c:v>
                </c:pt>
                <c:pt idx="3359">
                  <c:v>42897.418263888889</c:v>
                </c:pt>
                <c:pt idx="3360">
                  <c:v>42897.454201388886</c:v>
                </c:pt>
                <c:pt idx="3361">
                  <c:v>42897.459710648145</c:v>
                </c:pt>
                <c:pt idx="3362">
                  <c:v>42897.491168981483</c:v>
                </c:pt>
                <c:pt idx="3363">
                  <c:v>42897.49628472222</c:v>
                </c:pt>
                <c:pt idx="3364">
                  <c:v>42897.501655092594</c:v>
                </c:pt>
                <c:pt idx="3365">
                  <c:v>42897.507025462961</c:v>
                </c:pt>
                <c:pt idx="3366">
                  <c:v>42897.512233796297</c:v>
                </c:pt>
                <c:pt idx="3367">
                  <c:v>42897.517418981479</c:v>
                </c:pt>
                <c:pt idx="3368">
                  <c:v>42897.522581018522</c:v>
                </c:pt>
                <c:pt idx="3369">
                  <c:v>42897.526782407411</c:v>
                </c:pt>
                <c:pt idx="3370">
                  <c:v>42897.530949074076</c:v>
                </c:pt>
                <c:pt idx="3371">
                  <c:v>42897.535833333335</c:v>
                </c:pt>
                <c:pt idx="3372">
                  <c:v>42897.540208333332</c:v>
                </c:pt>
                <c:pt idx="3373">
                  <c:v>42897.545219907406</c:v>
                </c:pt>
                <c:pt idx="3374">
                  <c:v>42897.550497685188</c:v>
                </c:pt>
                <c:pt idx="3375">
                  <c:v>42897.555335648147</c:v>
                </c:pt>
                <c:pt idx="3376">
                  <c:v>42897.560185185182</c:v>
                </c:pt>
                <c:pt idx="3377">
                  <c:v>42897.588854166665</c:v>
                </c:pt>
                <c:pt idx="3378">
                  <c:v>42897.593495370369</c:v>
                </c:pt>
                <c:pt idx="3379">
                  <c:v>42897.598078703704</c:v>
                </c:pt>
                <c:pt idx="3380">
                  <c:v>42897.602673611109</c:v>
                </c:pt>
                <c:pt idx="3381">
                  <c:v>42897.60728009259</c:v>
                </c:pt>
                <c:pt idx="3382">
                  <c:v>42897.611909722225</c:v>
                </c:pt>
                <c:pt idx="3383">
                  <c:v>42897.616655092592</c:v>
                </c:pt>
                <c:pt idx="3384">
                  <c:v>42897.621423611112</c:v>
                </c:pt>
                <c:pt idx="3385">
                  <c:v>42897.626284722224</c:v>
                </c:pt>
                <c:pt idx="3386">
                  <c:v>42897.631168981483</c:v>
                </c:pt>
                <c:pt idx="3387">
                  <c:v>42897.636006944442</c:v>
                </c:pt>
                <c:pt idx="3388">
                  <c:v>42897.6408912037</c:v>
                </c:pt>
                <c:pt idx="3389">
                  <c:v>42897.645868055559</c:v>
                </c:pt>
                <c:pt idx="3390">
                  <c:v>42897.65079861111</c:v>
                </c:pt>
                <c:pt idx="3391">
                  <c:v>42897.655648148146</c:v>
                </c:pt>
                <c:pt idx="3392">
                  <c:v>42897.665277777778</c:v>
                </c:pt>
                <c:pt idx="3393">
                  <c:v>42897.670069444444</c:v>
                </c:pt>
                <c:pt idx="3394">
                  <c:v>42897.674803240741</c:v>
                </c:pt>
                <c:pt idx="3395">
                  <c:v>42897.684050925927</c:v>
                </c:pt>
                <c:pt idx="3396">
                  <c:v>42897.688634259262</c:v>
                </c:pt>
                <c:pt idx="3397">
                  <c:v>42897.698564814818</c:v>
                </c:pt>
                <c:pt idx="3398">
                  <c:v>42897.703784722224</c:v>
                </c:pt>
                <c:pt idx="3399">
                  <c:v>42897.708784722221</c:v>
                </c:pt>
                <c:pt idx="3400">
                  <c:v>42897.723090277781</c:v>
                </c:pt>
                <c:pt idx="3401">
                  <c:v>42897.727743055555</c:v>
                </c:pt>
                <c:pt idx="3402">
                  <c:v>42897.733275462961</c:v>
                </c:pt>
                <c:pt idx="3403">
                  <c:v>42897.746261574073</c:v>
                </c:pt>
                <c:pt idx="3404">
                  <c:v>42899.625289351854</c:v>
                </c:pt>
                <c:pt idx="3405">
                  <c:v>42899.646736111114</c:v>
                </c:pt>
                <c:pt idx="3406">
                  <c:v>42900.337569444448</c:v>
                </c:pt>
                <c:pt idx="3407">
                  <c:v>42900.349062499998</c:v>
                </c:pt>
                <c:pt idx="3408">
                  <c:v>42900.35800925926</c:v>
                </c:pt>
                <c:pt idx="3409">
                  <c:v>42900.382280092592</c:v>
                </c:pt>
                <c:pt idx="3410">
                  <c:v>42900.394548611112</c:v>
                </c:pt>
                <c:pt idx="3411">
                  <c:v>42900.40053240741</c:v>
                </c:pt>
                <c:pt idx="3412">
                  <c:v>42900.407106481478</c:v>
                </c:pt>
                <c:pt idx="3413">
                  <c:v>42900.412546296298</c:v>
                </c:pt>
                <c:pt idx="3414">
                  <c:v>42900.417500000003</c:v>
                </c:pt>
                <c:pt idx="3415">
                  <c:v>42900.422280092593</c:v>
                </c:pt>
                <c:pt idx="3416">
                  <c:v>42900.427106481482</c:v>
                </c:pt>
                <c:pt idx="3417">
                  <c:v>42900.43172453704</c:v>
                </c:pt>
                <c:pt idx="3418">
                  <c:v>42900.436307870368</c:v>
                </c:pt>
                <c:pt idx="3419">
                  <c:v>42900.440798611111</c:v>
                </c:pt>
                <c:pt idx="3420">
                  <c:v>42900.445520833331</c:v>
                </c:pt>
                <c:pt idx="3421">
                  <c:v>42900.454629629632</c:v>
                </c:pt>
                <c:pt idx="3422">
                  <c:v>42900.463217592594</c:v>
                </c:pt>
                <c:pt idx="3423">
                  <c:v>42900.467569444445</c:v>
                </c:pt>
                <c:pt idx="3424">
                  <c:v>42900.471990740742</c:v>
                </c:pt>
                <c:pt idx="3425">
                  <c:v>42900.476678240739</c:v>
                </c:pt>
                <c:pt idx="3426">
                  <c:v>42900.481226851851</c:v>
                </c:pt>
                <c:pt idx="3427">
                  <c:v>42900.485636574071</c:v>
                </c:pt>
                <c:pt idx="3428">
                  <c:v>42900.489953703705</c:v>
                </c:pt>
                <c:pt idx="3429">
                  <c:v>42900.494143518517</c:v>
                </c:pt>
                <c:pt idx="3430">
                  <c:v>42900.498379629629</c:v>
                </c:pt>
                <c:pt idx="3431">
                  <c:v>42900.502789351849</c:v>
                </c:pt>
                <c:pt idx="3432">
                  <c:v>42900.507592592592</c:v>
                </c:pt>
                <c:pt idx="3433">
                  <c:v>42900.512592592589</c:v>
                </c:pt>
                <c:pt idx="3434">
                  <c:v>42900.517604166664</c:v>
                </c:pt>
                <c:pt idx="3435">
                  <c:v>42900.522592592592</c:v>
                </c:pt>
                <c:pt idx="3436">
                  <c:v>42900.52684027778</c:v>
                </c:pt>
                <c:pt idx="3437">
                  <c:v>42900.531006944446</c:v>
                </c:pt>
                <c:pt idx="3438">
                  <c:v>42900.535127314812</c:v>
                </c:pt>
                <c:pt idx="3439">
                  <c:v>42900.539166666669</c:v>
                </c:pt>
                <c:pt idx="3440">
                  <c:v>42900.543321759258</c:v>
                </c:pt>
                <c:pt idx="3441">
                  <c:v>42900.54724537037</c:v>
                </c:pt>
                <c:pt idx="3442">
                  <c:v>42900.55537037037</c:v>
                </c:pt>
                <c:pt idx="3443">
                  <c:v>42900.559259259258</c:v>
                </c:pt>
                <c:pt idx="3444">
                  <c:v>42900.563263888886</c:v>
                </c:pt>
                <c:pt idx="3445">
                  <c:v>42900.567430555559</c:v>
                </c:pt>
                <c:pt idx="3446">
                  <c:v>42900.571458333332</c:v>
                </c:pt>
                <c:pt idx="3447">
                  <c:v>42900.575497685182</c:v>
                </c:pt>
                <c:pt idx="3448">
                  <c:v>42900.579618055555</c:v>
                </c:pt>
                <c:pt idx="3449">
                  <c:v>42900.583738425928</c:v>
                </c:pt>
                <c:pt idx="3450">
                  <c:v>42900.587708333333</c:v>
                </c:pt>
                <c:pt idx="3451">
                  <c:v>42900.591793981483</c:v>
                </c:pt>
                <c:pt idx="3452">
                  <c:v>42900.59579861111</c:v>
                </c:pt>
                <c:pt idx="3453">
                  <c:v>42900.599780092591</c:v>
                </c:pt>
                <c:pt idx="3454">
                  <c:v>42900.603784722225</c:v>
                </c:pt>
                <c:pt idx="3455">
                  <c:v>42900.607777777775</c:v>
                </c:pt>
                <c:pt idx="3456">
                  <c:v>42900.611817129633</c:v>
                </c:pt>
                <c:pt idx="3457">
                  <c:v>42900.615787037037</c:v>
                </c:pt>
                <c:pt idx="3458">
                  <c:v>42900.619826388887</c:v>
                </c:pt>
                <c:pt idx="3459">
                  <c:v>42900.623900462961</c:v>
                </c:pt>
                <c:pt idx="3460">
                  <c:v>42900.627939814818</c:v>
                </c:pt>
                <c:pt idx="3461">
                  <c:v>42900.632025462961</c:v>
                </c:pt>
                <c:pt idx="3462">
                  <c:v>42900.636504629627</c:v>
                </c:pt>
                <c:pt idx="3463">
                  <c:v>42900.640787037039</c:v>
                </c:pt>
                <c:pt idx="3464">
                  <c:v>42900.644884259258</c:v>
                </c:pt>
                <c:pt idx="3465">
                  <c:v>42900.649004629631</c:v>
                </c:pt>
                <c:pt idx="3466">
                  <c:v>42900.653298611112</c:v>
                </c:pt>
                <c:pt idx="3467">
                  <c:v>42900.657488425924</c:v>
                </c:pt>
                <c:pt idx="3468">
                  <c:v>42900.661597222221</c:v>
                </c:pt>
                <c:pt idx="3469">
                  <c:v>42900.665671296294</c:v>
                </c:pt>
                <c:pt idx="3470">
                  <c:v>42900.669895833336</c:v>
                </c:pt>
                <c:pt idx="3471">
                  <c:v>42900.69667824074</c:v>
                </c:pt>
                <c:pt idx="3472">
                  <c:v>42900.702199074076</c:v>
                </c:pt>
                <c:pt idx="3473">
                  <c:v>42900.712546296294</c:v>
                </c:pt>
                <c:pt idx="3474">
                  <c:v>42900.717743055553</c:v>
                </c:pt>
                <c:pt idx="3475">
                  <c:v>42900.729722222219</c:v>
                </c:pt>
                <c:pt idx="3476">
                  <c:v>42900.735983796294</c:v>
                </c:pt>
                <c:pt idx="3477">
                  <c:v>42900.771990740737</c:v>
                </c:pt>
                <c:pt idx="3478">
                  <c:v>42901.337777777779</c:v>
                </c:pt>
                <c:pt idx="3479">
                  <c:v>42901.348217592589</c:v>
                </c:pt>
                <c:pt idx="3480">
                  <c:v>42901.379108796296</c:v>
                </c:pt>
                <c:pt idx="3481">
                  <c:v>42901.385810185187</c:v>
                </c:pt>
                <c:pt idx="3482">
                  <c:v>42901.392511574071</c:v>
                </c:pt>
                <c:pt idx="3483">
                  <c:v>42901.399004629631</c:v>
                </c:pt>
                <c:pt idx="3484">
                  <c:v>42901.412037037036</c:v>
                </c:pt>
                <c:pt idx="3485">
                  <c:v>42901.418229166666</c:v>
                </c:pt>
                <c:pt idx="3486">
                  <c:v>42901.424189814818</c:v>
                </c:pt>
                <c:pt idx="3487">
                  <c:v>42901.430196759262</c:v>
                </c:pt>
                <c:pt idx="3488">
                  <c:v>42901.436145833337</c:v>
                </c:pt>
                <c:pt idx="3489">
                  <c:v>42901.442094907405</c:v>
                </c:pt>
                <c:pt idx="3490">
                  <c:v>42901.453356481485</c:v>
                </c:pt>
                <c:pt idx="3491">
                  <c:v>42901.45890046296</c:v>
                </c:pt>
                <c:pt idx="3492">
                  <c:v>42901.464386574073</c:v>
                </c:pt>
                <c:pt idx="3493">
                  <c:v>42901.469965277778</c:v>
                </c:pt>
                <c:pt idx="3494">
                  <c:v>42901.475428240738</c:v>
                </c:pt>
                <c:pt idx="3495">
                  <c:v>42901.486180555556</c:v>
                </c:pt>
                <c:pt idx="3496">
                  <c:v>42901.555775462963</c:v>
                </c:pt>
                <c:pt idx="3497">
                  <c:v>42901.560729166667</c:v>
                </c:pt>
                <c:pt idx="3498">
                  <c:v>42901.574733796297</c:v>
                </c:pt>
                <c:pt idx="3499">
                  <c:v>42901.643171296295</c:v>
                </c:pt>
                <c:pt idx="3500">
                  <c:v>42901.671215277776</c:v>
                </c:pt>
                <c:pt idx="3501">
                  <c:v>42901.675925925927</c:v>
                </c:pt>
                <c:pt idx="3502">
                  <c:v>42901.686944444446</c:v>
                </c:pt>
                <c:pt idx="3503">
                  <c:v>42901.691886574074</c:v>
                </c:pt>
                <c:pt idx="3504">
                  <c:v>42901.696793981479</c:v>
                </c:pt>
                <c:pt idx="3505">
                  <c:v>42901.707476851851</c:v>
                </c:pt>
                <c:pt idx="3506">
                  <c:v>42901.724062499998</c:v>
                </c:pt>
                <c:pt idx="3507">
                  <c:v>42901.735011574077</c:v>
                </c:pt>
                <c:pt idx="3508">
                  <c:v>42901.752800925926</c:v>
                </c:pt>
                <c:pt idx="3509">
                  <c:v>42901.759930555556</c:v>
                </c:pt>
                <c:pt idx="3510">
                  <c:v>42902.337222222224</c:v>
                </c:pt>
                <c:pt idx="3511">
                  <c:v>42902.355358796296</c:v>
                </c:pt>
                <c:pt idx="3512">
                  <c:v>42902.370243055557</c:v>
                </c:pt>
                <c:pt idx="3513">
                  <c:v>42902.377141203702</c:v>
                </c:pt>
                <c:pt idx="3514">
                  <c:v>42902.383773148147</c:v>
                </c:pt>
                <c:pt idx="3515">
                  <c:v>42902.3903125</c:v>
                </c:pt>
                <c:pt idx="3516">
                  <c:v>42902.575798611113</c:v>
                </c:pt>
                <c:pt idx="3517">
                  <c:v>42902.753437500003</c:v>
                </c:pt>
                <c:pt idx="3518">
                  <c:v>42903.726226851853</c:v>
                </c:pt>
                <c:pt idx="3519">
                  <c:v>42904.36922453704</c:v>
                </c:pt>
                <c:pt idx="3520">
                  <c:v>42904.383252314816</c:v>
                </c:pt>
                <c:pt idx="3521">
                  <c:v>42904.389502314814</c:v>
                </c:pt>
                <c:pt idx="3522">
                  <c:v>42904.400405092594</c:v>
                </c:pt>
                <c:pt idx="3523">
                  <c:v>42904.405636574076</c:v>
                </c:pt>
                <c:pt idx="3524">
                  <c:v>42904.420023148145</c:v>
                </c:pt>
                <c:pt idx="3525">
                  <c:v>42904.434444444443</c:v>
                </c:pt>
                <c:pt idx="3526">
                  <c:v>42904.463414351849</c:v>
                </c:pt>
                <c:pt idx="3527">
                  <c:v>42904.4687962963</c:v>
                </c:pt>
                <c:pt idx="3528">
                  <c:v>42904.47420138889</c:v>
                </c:pt>
                <c:pt idx="3529">
                  <c:v>42904.479201388887</c:v>
                </c:pt>
                <c:pt idx="3530">
                  <c:v>42904.500659722224</c:v>
                </c:pt>
                <c:pt idx="3531">
                  <c:v>42904.531817129631</c:v>
                </c:pt>
                <c:pt idx="3532">
                  <c:v>42904.551539351851</c:v>
                </c:pt>
                <c:pt idx="3533">
                  <c:v>42904.560844907406</c:v>
                </c:pt>
                <c:pt idx="3534">
                  <c:v>42904.565266203703</c:v>
                </c:pt>
                <c:pt idx="3535">
                  <c:v>42904.569861111115</c:v>
                </c:pt>
                <c:pt idx="3536">
                  <c:v>42904.578449074077</c:v>
                </c:pt>
                <c:pt idx="3537">
                  <c:v>42904.586956018517</c:v>
                </c:pt>
                <c:pt idx="3538">
                  <c:v>42905.530590277776</c:v>
                </c:pt>
                <c:pt idx="3539">
                  <c:v>42905.541412037041</c:v>
                </c:pt>
                <c:pt idx="3540">
                  <c:v>42905.557060185187</c:v>
                </c:pt>
                <c:pt idx="3541">
                  <c:v>42905.660451388889</c:v>
                </c:pt>
                <c:pt idx="3542">
                  <c:v>42905.701921296299</c:v>
                </c:pt>
                <c:pt idx="3543">
                  <c:v>42905.707060185188</c:v>
                </c:pt>
                <c:pt idx="3544">
                  <c:v>42905.736967592595</c:v>
                </c:pt>
                <c:pt idx="3545">
                  <c:v>42905.743483796294</c:v>
                </c:pt>
                <c:pt idx="3546">
                  <c:v>42906.347395833334</c:v>
                </c:pt>
                <c:pt idx="3547">
                  <c:v>42906.364247685182</c:v>
                </c:pt>
                <c:pt idx="3548">
                  <c:v>42906.371759259258</c:v>
                </c:pt>
                <c:pt idx="3549">
                  <c:v>42906.386388888888</c:v>
                </c:pt>
                <c:pt idx="3550">
                  <c:v>42906.393564814818</c:v>
                </c:pt>
                <c:pt idx="3551">
                  <c:v>42906.413553240738</c:v>
                </c:pt>
                <c:pt idx="3552">
                  <c:v>42906.420057870368</c:v>
                </c:pt>
                <c:pt idx="3553">
                  <c:v>42906.426423611112</c:v>
                </c:pt>
                <c:pt idx="3554">
                  <c:v>42906.432719907411</c:v>
                </c:pt>
                <c:pt idx="3555">
                  <c:v>42906.438935185186</c:v>
                </c:pt>
                <c:pt idx="3556">
                  <c:v>42906.45113425926</c:v>
                </c:pt>
                <c:pt idx="3557">
                  <c:v>42906.457152777781</c:v>
                </c:pt>
                <c:pt idx="3558">
                  <c:v>42906.463067129633</c:v>
                </c:pt>
                <c:pt idx="3559">
                  <c:v>42906.468923611108</c:v>
                </c:pt>
                <c:pt idx="3560">
                  <c:v>42906.474803240744</c:v>
                </c:pt>
                <c:pt idx="3561">
                  <c:v>42906.481388888889</c:v>
                </c:pt>
                <c:pt idx="3562">
                  <c:v>42906.486979166664</c:v>
                </c:pt>
                <c:pt idx="3563">
                  <c:v>42906.498090277775</c:v>
                </c:pt>
                <c:pt idx="3564">
                  <c:v>42906.598229166666</c:v>
                </c:pt>
                <c:pt idx="3565">
                  <c:v>42906.603182870371</c:v>
                </c:pt>
                <c:pt idx="3566">
                  <c:v>42906.628009259257</c:v>
                </c:pt>
                <c:pt idx="3567">
                  <c:v>42906.642916666664</c:v>
                </c:pt>
                <c:pt idx="3568">
                  <c:v>42906.652858796297</c:v>
                </c:pt>
                <c:pt idx="3569">
                  <c:v>42906.712789351855</c:v>
                </c:pt>
                <c:pt idx="3570">
                  <c:v>42906.73741898148</c:v>
                </c:pt>
                <c:pt idx="3571">
                  <c:v>42906.758263888885</c:v>
                </c:pt>
                <c:pt idx="3572">
                  <c:v>42907.345578703702</c:v>
                </c:pt>
                <c:pt idx="3573">
                  <c:v>42907.352962962963</c:v>
                </c:pt>
                <c:pt idx="3574">
                  <c:v>42907.368194444447</c:v>
                </c:pt>
                <c:pt idx="3575">
                  <c:v>42907.374803240738</c:v>
                </c:pt>
                <c:pt idx="3576">
                  <c:v>42907.39466435185</c:v>
                </c:pt>
                <c:pt idx="3577">
                  <c:v>42907.407847222225</c:v>
                </c:pt>
                <c:pt idx="3578">
                  <c:v>42907.439247685186</c:v>
                </c:pt>
                <c:pt idx="3579">
                  <c:v>42907.443981481483</c:v>
                </c:pt>
                <c:pt idx="3580">
                  <c:v>42907.448993055557</c:v>
                </c:pt>
                <c:pt idx="3581">
                  <c:v>42907.454247685186</c:v>
                </c:pt>
                <c:pt idx="3582">
                  <c:v>42907.474988425929</c:v>
                </c:pt>
                <c:pt idx="3583">
                  <c:v>42907.552037037036</c:v>
                </c:pt>
                <c:pt idx="3584">
                  <c:v>42907.604421296295</c:v>
                </c:pt>
                <c:pt idx="3585">
                  <c:v>42907.66547453704</c:v>
                </c:pt>
                <c:pt idx="3586">
                  <c:v>42907.698263888888</c:v>
                </c:pt>
                <c:pt idx="3587">
                  <c:v>42907.703275462962</c:v>
                </c:pt>
                <c:pt idx="3588">
                  <c:v>42907.724606481483</c:v>
                </c:pt>
                <c:pt idx="3589">
                  <c:v>42907.730509259258</c:v>
                </c:pt>
                <c:pt idx="3590">
                  <c:v>42908.385578703703</c:v>
                </c:pt>
                <c:pt idx="3591">
                  <c:v>42908.399317129632</c:v>
                </c:pt>
                <c:pt idx="3592">
                  <c:v>42908.40587962963</c:v>
                </c:pt>
                <c:pt idx="3593">
                  <c:v>42908.42454861111</c:v>
                </c:pt>
                <c:pt idx="3594">
                  <c:v>42908.430497685185</c:v>
                </c:pt>
                <c:pt idx="3595">
                  <c:v>42908.436377314814</c:v>
                </c:pt>
                <c:pt idx="3596">
                  <c:v>42908.447546296295</c:v>
                </c:pt>
                <c:pt idx="3597">
                  <c:v>42908.453055555554</c:v>
                </c:pt>
                <c:pt idx="3598">
                  <c:v>42908.458634259259</c:v>
                </c:pt>
                <c:pt idx="3599">
                  <c:v>42908.464236111111</c:v>
                </c:pt>
                <c:pt idx="3600">
                  <c:v>42908.621006944442</c:v>
                </c:pt>
                <c:pt idx="3601">
                  <c:v>42908.732916666668</c:v>
                </c:pt>
                <c:pt idx="3602">
                  <c:v>42908.740127314813</c:v>
                </c:pt>
                <c:pt idx="3603">
                  <c:v>42908.749224537038</c:v>
                </c:pt>
                <c:pt idx="3604">
                  <c:v>42909.386180555557</c:v>
                </c:pt>
                <c:pt idx="3605">
                  <c:v>42909.392372685186</c:v>
                </c:pt>
                <c:pt idx="3606">
                  <c:v>42909.404988425929</c:v>
                </c:pt>
                <c:pt idx="3607">
                  <c:v>42909.41097222222</c:v>
                </c:pt>
                <c:pt idx="3608">
                  <c:v>42909.41673611111</c:v>
                </c:pt>
                <c:pt idx="3609">
                  <c:v>42909.483726851853</c:v>
                </c:pt>
                <c:pt idx="3610">
                  <c:v>42909.488969907405</c:v>
                </c:pt>
                <c:pt idx="3611">
                  <c:v>42909.494074074071</c:v>
                </c:pt>
                <c:pt idx="3612">
                  <c:v>42909.499479166669</c:v>
                </c:pt>
                <c:pt idx="3613">
                  <c:v>42909.504664351851</c:v>
                </c:pt>
                <c:pt idx="3614">
                  <c:v>42909.509780092594</c:v>
                </c:pt>
                <c:pt idx="3615">
                  <c:v>42909.514525462961</c:v>
                </c:pt>
                <c:pt idx="3616">
                  <c:v>42909.559664351851</c:v>
                </c:pt>
                <c:pt idx="3617">
                  <c:v>42909.563981481479</c:v>
                </c:pt>
                <c:pt idx="3618">
                  <c:v>42909.572824074072</c:v>
                </c:pt>
                <c:pt idx="3619">
                  <c:v>42909.600868055553</c:v>
                </c:pt>
                <c:pt idx="3620">
                  <c:v>42909.716365740744</c:v>
                </c:pt>
                <c:pt idx="3621">
                  <c:v>42910.354259259257</c:v>
                </c:pt>
                <c:pt idx="3622">
                  <c:v>42910.40724537037</c:v>
                </c:pt>
                <c:pt idx="3623">
                  <c:v>42910.412453703706</c:v>
                </c:pt>
                <c:pt idx="3624">
                  <c:v>42910.518379629626</c:v>
                </c:pt>
                <c:pt idx="3625">
                  <c:v>42911.379687499997</c:v>
                </c:pt>
                <c:pt idx="3626">
                  <c:v>42911.387094907404</c:v>
                </c:pt>
                <c:pt idx="3627">
                  <c:v>42911.392881944441</c:v>
                </c:pt>
                <c:pt idx="3628">
                  <c:v>42911.398125</c:v>
                </c:pt>
                <c:pt idx="3629">
                  <c:v>42911.423333333332</c:v>
                </c:pt>
                <c:pt idx="3630">
                  <c:v>42911.428090277775</c:v>
                </c:pt>
                <c:pt idx="3631">
                  <c:v>42911.432708333334</c:v>
                </c:pt>
                <c:pt idx="3632">
                  <c:v>42911.437326388892</c:v>
                </c:pt>
                <c:pt idx="3633">
                  <c:v>42911.441886574074</c:v>
                </c:pt>
                <c:pt idx="3634">
                  <c:v>42911.455497685187</c:v>
                </c:pt>
                <c:pt idx="3635">
                  <c:v>42911.460196759261</c:v>
                </c:pt>
                <c:pt idx="3636">
                  <c:v>42911.465451388889</c:v>
                </c:pt>
                <c:pt idx="3637">
                  <c:v>42911.470972222225</c:v>
                </c:pt>
                <c:pt idx="3638">
                  <c:v>42911.476238425923</c:v>
                </c:pt>
                <c:pt idx="3639">
                  <c:v>42911.481747685182</c:v>
                </c:pt>
                <c:pt idx="3640">
                  <c:v>42911.486898148149</c:v>
                </c:pt>
                <c:pt idx="3641">
                  <c:v>42911.491851851853</c:v>
                </c:pt>
                <c:pt idx="3642">
                  <c:v>42911.496770833335</c:v>
                </c:pt>
                <c:pt idx="3643">
                  <c:v>42911.501666666663</c:v>
                </c:pt>
                <c:pt idx="3644">
                  <c:v>42911.506435185183</c:v>
                </c:pt>
                <c:pt idx="3645">
                  <c:v>42911.515949074077</c:v>
                </c:pt>
                <c:pt idx="3646">
                  <c:v>42911.520624999997</c:v>
                </c:pt>
                <c:pt idx="3647">
                  <c:v>42911.525127314817</c:v>
                </c:pt>
                <c:pt idx="3648">
                  <c:v>42911.529467592591</c:v>
                </c:pt>
                <c:pt idx="3649">
                  <c:v>42911.533854166664</c:v>
                </c:pt>
                <c:pt idx="3650">
                  <c:v>42911.538206018522</c:v>
                </c:pt>
                <c:pt idx="3651">
                  <c:v>42911.542546296296</c:v>
                </c:pt>
                <c:pt idx="3652">
                  <c:v>42911.546793981484</c:v>
                </c:pt>
                <c:pt idx="3653">
                  <c:v>42911.556180555555</c:v>
                </c:pt>
                <c:pt idx="3654">
                  <c:v>42911.573842592596</c:v>
                </c:pt>
                <c:pt idx="3655">
                  <c:v>42911.638831018521</c:v>
                </c:pt>
                <c:pt idx="3656">
                  <c:v>42911.662175925929</c:v>
                </c:pt>
                <c:pt idx="3657">
                  <c:v>42911.691400462965</c:v>
                </c:pt>
                <c:pt idx="3658">
                  <c:v>42911.696157407408</c:v>
                </c:pt>
                <c:pt idx="3659">
                  <c:v>42911.706423611111</c:v>
                </c:pt>
                <c:pt idx="3660">
                  <c:v>42911.717175925929</c:v>
                </c:pt>
                <c:pt idx="3661">
                  <c:v>42911.724143518521</c:v>
                </c:pt>
                <c:pt idx="3662">
                  <c:v>42911.730324074073</c:v>
                </c:pt>
                <c:pt idx="3663">
                  <c:v>42913.557557870372</c:v>
                </c:pt>
                <c:pt idx="3664">
                  <c:v>42914.381006944444</c:v>
                </c:pt>
                <c:pt idx="3665">
                  <c:v>42914.482719907406</c:v>
                </c:pt>
                <c:pt idx="3666">
                  <c:v>42914.486979166664</c:v>
                </c:pt>
                <c:pt idx="3667">
                  <c:v>42914.491932870369</c:v>
                </c:pt>
                <c:pt idx="3668">
                  <c:v>42914.496898148151</c:v>
                </c:pt>
                <c:pt idx="3669">
                  <c:v>42914.510914351849</c:v>
                </c:pt>
                <c:pt idx="3670">
                  <c:v>42914.515370370369</c:v>
                </c:pt>
                <c:pt idx="3671">
                  <c:v>42914.52002314815</c:v>
                </c:pt>
                <c:pt idx="3672">
                  <c:v>42914.52447916667</c:v>
                </c:pt>
                <c:pt idx="3673">
                  <c:v>42914.626875000002</c:v>
                </c:pt>
                <c:pt idx="3674">
                  <c:v>42914.631747685184</c:v>
                </c:pt>
                <c:pt idx="3675">
                  <c:v>42914.635949074072</c:v>
                </c:pt>
                <c:pt idx="3676">
                  <c:v>42914.649212962962</c:v>
                </c:pt>
                <c:pt idx="3677">
                  <c:v>42914.653599537036</c:v>
                </c:pt>
                <c:pt idx="3678">
                  <c:v>42914.65761574074</c:v>
                </c:pt>
                <c:pt idx="3679">
                  <c:v>42914.661574074074</c:v>
                </c:pt>
                <c:pt idx="3680">
                  <c:v>42914.665983796294</c:v>
                </c:pt>
                <c:pt idx="3681">
                  <c:v>42915.444155092591</c:v>
                </c:pt>
                <c:pt idx="3682">
                  <c:v>42915.448634259257</c:v>
                </c:pt>
                <c:pt idx="3683">
                  <c:v>42915.466412037036</c:v>
                </c:pt>
                <c:pt idx="3684">
                  <c:v>42915.520509259259</c:v>
                </c:pt>
                <c:pt idx="3685">
                  <c:v>42915.544571759259</c:v>
                </c:pt>
                <c:pt idx="3686">
                  <c:v>42915.548506944448</c:v>
                </c:pt>
                <c:pt idx="3687">
                  <c:v>42916.410300925927</c:v>
                </c:pt>
                <c:pt idx="3688">
                  <c:v>42916.41578703704</c:v>
                </c:pt>
                <c:pt idx="3689">
                  <c:v>42916.420891203707</c:v>
                </c:pt>
                <c:pt idx="3690">
                  <c:v>42916.425856481481</c:v>
                </c:pt>
                <c:pt idx="3691">
                  <c:v>42916.431076388886</c:v>
                </c:pt>
                <c:pt idx="3692">
                  <c:v>42916.435717592591</c:v>
                </c:pt>
                <c:pt idx="3693">
                  <c:v>42916.440578703703</c:v>
                </c:pt>
                <c:pt idx="3694">
                  <c:v>42916.451886574076</c:v>
                </c:pt>
                <c:pt idx="3695">
                  <c:v>42916.483159722222</c:v>
                </c:pt>
                <c:pt idx="3696">
                  <c:v>42916.493043981478</c:v>
                </c:pt>
                <c:pt idx="3697">
                  <c:v>42916.506435185183</c:v>
                </c:pt>
                <c:pt idx="3698">
                  <c:v>42916.510729166665</c:v>
                </c:pt>
                <c:pt idx="3699">
                  <c:v>42916.514999999999</c:v>
                </c:pt>
                <c:pt idx="3700">
                  <c:v>42916.570115740738</c:v>
                </c:pt>
                <c:pt idx="3701">
                  <c:v>42916.578935185185</c:v>
                </c:pt>
                <c:pt idx="3702">
                  <c:v>42916.583182870374</c:v>
                </c:pt>
                <c:pt idx="3703">
                  <c:v>42916.613703703704</c:v>
                </c:pt>
                <c:pt idx="3704">
                  <c:v>42916.618495370371</c:v>
                </c:pt>
                <c:pt idx="3705">
                  <c:v>42916.622928240744</c:v>
                </c:pt>
                <c:pt idx="3706">
                  <c:v>42916.638206018521</c:v>
                </c:pt>
                <c:pt idx="3707">
                  <c:v>42916.67292824074</c:v>
                </c:pt>
                <c:pt idx="3708">
                  <c:v>42916.686990740738</c:v>
                </c:pt>
                <c:pt idx="3709">
                  <c:v>42916.700208333335</c:v>
                </c:pt>
                <c:pt idx="3710">
                  <c:v>42916.75880787037</c:v>
                </c:pt>
                <c:pt idx="3711">
                  <c:v>42917.348668981482</c:v>
                </c:pt>
                <c:pt idx="3712">
                  <c:v>42917.366446759261</c:v>
                </c:pt>
                <c:pt idx="3713">
                  <c:v>42917.376134259262</c:v>
                </c:pt>
                <c:pt idx="3714">
                  <c:v>42917.386250000003</c:v>
                </c:pt>
                <c:pt idx="3715">
                  <c:v>42917.39371527778</c:v>
                </c:pt>
                <c:pt idx="3716">
                  <c:v>42917.410312499997</c:v>
                </c:pt>
                <c:pt idx="3717">
                  <c:v>42917.415879629632</c:v>
                </c:pt>
                <c:pt idx="3718">
                  <c:v>42917.42083333333</c:v>
                </c:pt>
                <c:pt idx="3719">
                  <c:v>42917.430763888886</c:v>
                </c:pt>
                <c:pt idx="3720">
                  <c:v>42917.43550925926</c:v>
                </c:pt>
                <c:pt idx="3721">
                  <c:v>42917.440150462964</c:v>
                </c:pt>
                <c:pt idx="3722">
                  <c:v>42917.458472222221</c:v>
                </c:pt>
                <c:pt idx="3723">
                  <c:v>42917.463194444441</c:v>
                </c:pt>
                <c:pt idx="3724">
                  <c:v>42917.490590277775</c:v>
                </c:pt>
                <c:pt idx="3725">
                  <c:v>42917.495081018518</c:v>
                </c:pt>
                <c:pt idx="3726">
                  <c:v>42917.499351851853</c:v>
                </c:pt>
                <c:pt idx="3727">
                  <c:v>42917.503564814811</c:v>
                </c:pt>
                <c:pt idx="3728">
                  <c:v>42917.507708333331</c:v>
                </c:pt>
                <c:pt idx="3729">
                  <c:v>42917.51190972222</c:v>
                </c:pt>
                <c:pt idx="3730">
                  <c:v>42917.516087962962</c:v>
                </c:pt>
                <c:pt idx="3731">
                  <c:v>42917.520335648151</c:v>
                </c:pt>
                <c:pt idx="3732">
                  <c:v>42917.524814814817</c:v>
                </c:pt>
                <c:pt idx="3733">
                  <c:v>42917.531145833331</c:v>
                </c:pt>
                <c:pt idx="3734">
                  <c:v>42917.535381944443</c:v>
                </c:pt>
                <c:pt idx="3735">
                  <c:v>42917.539664351854</c:v>
                </c:pt>
                <c:pt idx="3736">
                  <c:v>42917.543958333335</c:v>
                </c:pt>
                <c:pt idx="3737">
                  <c:v>42917.54824074074</c:v>
                </c:pt>
                <c:pt idx="3738">
                  <c:v>42917.552708333336</c:v>
                </c:pt>
                <c:pt idx="3739">
                  <c:v>42917.561967592592</c:v>
                </c:pt>
                <c:pt idx="3740">
                  <c:v>42917.574907407405</c:v>
                </c:pt>
                <c:pt idx="3741">
                  <c:v>42917.579317129632</c:v>
                </c:pt>
                <c:pt idx="3742">
                  <c:v>42917.588495370372</c:v>
                </c:pt>
                <c:pt idx="3743">
                  <c:v>42917.593275462961</c:v>
                </c:pt>
                <c:pt idx="3744">
                  <c:v>42917.598356481481</c:v>
                </c:pt>
                <c:pt idx="3745">
                  <c:v>42917.648449074077</c:v>
                </c:pt>
                <c:pt idx="3746">
                  <c:v>42917.665324074071</c:v>
                </c:pt>
                <c:pt idx="3747">
                  <c:v>42917.669641203705</c:v>
                </c:pt>
                <c:pt idx="3748">
                  <c:v>42917.675497685188</c:v>
                </c:pt>
                <c:pt idx="3749">
                  <c:v>42917.681689814817</c:v>
                </c:pt>
                <c:pt idx="3750">
                  <c:v>42917.696168981478</c:v>
                </c:pt>
                <c:pt idx="3751">
                  <c:v>42917.719351851854</c:v>
                </c:pt>
                <c:pt idx="3752">
                  <c:v>42917.724861111114</c:v>
                </c:pt>
                <c:pt idx="3753">
                  <c:v>42917.735717592594</c:v>
                </c:pt>
                <c:pt idx="3754">
                  <c:v>42918.357488425929</c:v>
                </c:pt>
                <c:pt idx="3755">
                  <c:v>42918.366979166669</c:v>
                </c:pt>
                <c:pt idx="3756">
                  <c:v>42918.375219907408</c:v>
                </c:pt>
                <c:pt idx="3757">
                  <c:v>42918.445196759261</c:v>
                </c:pt>
                <c:pt idx="3758">
                  <c:v>42918.530763888892</c:v>
                </c:pt>
                <c:pt idx="3759">
                  <c:v>42918.535266203704</c:v>
                </c:pt>
                <c:pt idx="3760">
                  <c:v>42918.539768518516</c:v>
                </c:pt>
                <c:pt idx="3761">
                  <c:v>42918.544212962966</c:v>
                </c:pt>
                <c:pt idx="3762">
                  <c:v>42918.569687499999</c:v>
                </c:pt>
                <c:pt idx="3763">
                  <c:v>42918.578229166669</c:v>
                </c:pt>
                <c:pt idx="3764">
                  <c:v>42918.582499999997</c:v>
                </c:pt>
                <c:pt idx="3765">
                  <c:v>42918.586585648147</c:v>
                </c:pt>
                <c:pt idx="3766">
                  <c:v>42918.624386574076</c:v>
                </c:pt>
                <c:pt idx="3767">
                  <c:v>42918.628622685188</c:v>
                </c:pt>
                <c:pt idx="3768">
                  <c:v>42918.632939814815</c:v>
                </c:pt>
                <c:pt idx="3769">
                  <c:v>42918.637407407405</c:v>
                </c:pt>
                <c:pt idx="3770">
                  <c:v>42918.641944444447</c:v>
                </c:pt>
                <c:pt idx="3771">
                  <c:v>42918.646550925929</c:v>
                </c:pt>
                <c:pt idx="3772">
                  <c:v>42918.651284722226</c:v>
                </c:pt>
                <c:pt idx="3773">
                  <c:v>42918.655891203707</c:v>
                </c:pt>
                <c:pt idx="3774">
                  <c:v>42918.660451388889</c:v>
                </c:pt>
                <c:pt idx="3775">
                  <c:v>42918.664918981478</c:v>
                </c:pt>
                <c:pt idx="3776">
                  <c:v>42918.669386574074</c:v>
                </c:pt>
                <c:pt idx="3777">
                  <c:v>42918.67386574074</c:v>
                </c:pt>
                <c:pt idx="3778">
                  <c:v>42918.678368055553</c:v>
                </c:pt>
                <c:pt idx="3779">
                  <c:v>42918.682870370372</c:v>
                </c:pt>
                <c:pt idx="3780">
                  <c:v>42918.6875</c:v>
                </c:pt>
                <c:pt idx="3781">
                  <c:v>42918.692083333335</c:v>
                </c:pt>
                <c:pt idx="3782">
                  <c:v>42918.69672453704</c:v>
                </c:pt>
                <c:pt idx="3783">
                  <c:v>42918.721134259256</c:v>
                </c:pt>
                <c:pt idx="3784">
                  <c:v>42918.748981481483</c:v>
                </c:pt>
                <c:pt idx="3785">
                  <c:v>42918.76871527778</c:v>
                </c:pt>
                <c:pt idx="3786">
                  <c:v>42918.777037037034</c:v>
                </c:pt>
                <c:pt idx="3787">
                  <c:v>42919.403101851851</c:v>
                </c:pt>
                <c:pt idx="3788">
                  <c:v>42919.409074074072</c:v>
                </c:pt>
                <c:pt idx="3789">
                  <c:v>42919.414641203701</c:v>
                </c:pt>
                <c:pt idx="3790">
                  <c:v>42919.42</c:v>
                </c:pt>
                <c:pt idx="3791">
                  <c:v>42919.425057870372</c:v>
                </c:pt>
                <c:pt idx="3792">
                  <c:v>42919.429988425924</c:v>
                </c:pt>
                <c:pt idx="3793">
                  <c:v>42919.434803240743</c:v>
                </c:pt>
                <c:pt idx="3794">
                  <c:v>42919.43949074074</c:v>
                </c:pt>
                <c:pt idx="3795">
                  <c:v>42919.444108796299</c:v>
                </c:pt>
                <c:pt idx="3796">
                  <c:v>42919.448564814818</c:v>
                </c:pt>
                <c:pt idx="3797">
                  <c:v>42919.453009259261</c:v>
                </c:pt>
                <c:pt idx="3798">
                  <c:v>42919.457476851851</c:v>
                </c:pt>
                <c:pt idx="3799">
                  <c:v>42919.461909722224</c:v>
                </c:pt>
                <c:pt idx="3800">
                  <c:v>42919.466377314813</c:v>
                </c:pt>
                <c:pt idx="3801">
                  <c:v>42919.47084490741</c:v>
                </c:pt>
                <c:pt idx="3802">
                  <c:v>42919.475347222222</c:v>
                </c:pt>
                <c:pt idx="3803">
                  <c:v>42919.479837962965</c:v>
                </c:pt>
                <c:pt idx="3804">
                  <c:v>42919.4843287037</c:v>
                </c:pt>
                <c:pt idx="3805">
                  <c:v>42919.488796296297</c:v>
                </c:pt>
                <c:pt idx="3806">
                  <c:v>42919.493263888886</c:v>
                </c:pt>
                <c:pt idx="3807">
                  <c:v>42919.497604166667</c:v>
                </c:pt>
                <c:pt idx="3808">
                  <c:v>42919.501875000002</c:v>
                </c:pt>
                <c:pt idx="3809">
                  <c:v>42919.506111111114</c:v>
                </c:pt>
                <c:pt idx="3810">
                  <c:v>42919.510347222225</c:v>
                </c:pt>
                <c:pt idx="3811">
                  <c:v>42919.514560185184</c:v>
                </c:pt>
                <c:pt idx="3812">
                  <c:v>42919.518784722219</c:v>
                </c:pt>
                <c:pt idx="3813">
                  <c:v>42919.527094907404</c:v>
                </c:pt>
                <c:pt idx="3814">
                  <c:v>42919.531284722223</c:v>
                </c:pt>
                <c:pt idx="3815">
                  <c:v>42919.535567129627</c:v>
                </c:pt>
                <c:pt idx="3816">
                  <c:v>42919.539942129632</c:v>
                </c:pt>
                <c:pt idx="3817">
                  <c:v>42919.544444444444</c:v>
                </c:pt>
                <c:pt idx="3818">
                  <c:v>42919.54892361111</c:v>
                </c:pt>
                <c:pt idx="3819">
                  <c:v>42919.553611111114</c:v>
                </c:pt>
                <c:pt idx="3820">
                  <c:v>42919.558645833335</c:v>
                </c:pt>
                <c:pt idx="3821">
                  <c:v>42919.568553240744</c:v>
                </c:pt>
                <c:pt idx="3822">
                  <c:v>42919.573553240742</c:v>
                </c:pt>
                <c:pt idx="3823">
                  <c:v>42919.578564814816</c:v>
                </c:pt>
                <c:pt idx="3824">
                  <c:v>42919.583495370367</c:v>
                </c:pt>
                <c:pt idx="3825">
                  <c:v>42919.588113425925</c:v>
                </c:pt>
                <c:pt idx="3826">
                  <c:v>42919.592581018522</c:v>
                </c:pt>
                <c:pt idx="3827">
                  <c:v>42919.596712962964</c:v>
                </c:pt>
                <c:pt idx="3828">
                  <c:v>42919.600983796299</c:v>
                </c:pt>
                <c:pt idx="3829">
                  <c:v>42919.605358796296</c:v>
                </c:pt>
                <c:pt idx="3830">
                  <c:v>42919.609837962962</c:v>
                </c:pt>
                <c:pt idx="3831">
                  <c:v>42919.614756944444</c:v>
                </c:pt>
                <c:pt idx="3832">
                  <c:v>42919.619687500002</c:v>
                </c:pt>
                <c:pt idx="3833">
                  <c:v>42919.624664351853</c:v>
                </c:pt>
                <c:pt idx="3834">
                  <c:v>42919.629895833335</c:v>
                </c:pt>
                <c:pt idx="3835">
                  <c:v>42919.635127314818</c:v>
                </c:pt>
                <c:pt idx="3836">
                  <c:v>42919.640127314815</c:v>
                </c:pt>
                <c:pt idx="3837">
                  <c:v>42919.645185185182</c:v>
                </c:pt>
                <c:pt idx="3838">
                  <c:v>42919.656122685185</c:v>
                </c:pt>
                <c:pt idx="3839">
                  <c:v>42919.66097222222</c:v>
                </c:pt>
                <c:pt idx="3840">
                  <c:v>42919.666458333333</c:v>
                </c:pt>
                <c:pt idx="3841">
                  <c:v>42919.672013888892</c:v>
                </c:pt>
                <c:pt idx="3842">
                  <c:v>42919.676921296297</c:v>
                </c:pt>
                <c:pt idx="3843">
                  <c:v>42919.681886574072</c:v>
                </c:pt>
                <c:pt idx="3844">
                  <c:v>42920.50203703704</c:v>
                </c:pt>
                <c:pt idx="3845">
                  <c:v>42920.507326388892</c:v>
                </c:pt>
                <c:pt idx="3846">
                  <c:v>42920.517800925925</c:v>
                </c:pt>
                <c:pt idx="3847">
                  <c:v>42920.548344907409</c:v>
                </c:pt>
                <c:pt idx="3848">
                  <c:v>42920.553368055553</c:v>
                </c:pt>
                <c:pt idx="3849">
                  <c:v>42920.627222222225</c:v>
                </c:pt>
                <c:pt idx="3850">
                  <c:v>42920.66369212963</c:v>
                </c:pt>
                <c:pt idx="3851">
                  <c:v>42920.682905092595</c:v>
                </c:pt>
                <c:pt idx="3852">
                  <c:v>42921.405821759261</c:v>
                </c:pt>
                <c:pt idx="3853">
                  <c:v>42921.435266203705</c:v>
                </c:pt>
                <c:pt idx="3854">
                  <c:v>42921.490046296298</c:v>
                </c:pt>
                <c:pt idx="3855">
                  <c:v>42921.494988425926</c:v>
                </c:pt>
                <c:pt idx="3856">
                  <c:v>42921.499537037038</c:v>
                </c:pt>
                <c:pt idx="3857">
                  <c:v>42921.504004629627</c:v>
                </c:pt>
                <c:pt idx="3858">
                  <c:v>42921.700659722221</c:v>
                </c:pt>
                <c:pt idx="3859">
                  <c:v>42921.743101851855</c:v>
                </c:pt>
                <c:pt idx="3860">
                  <c:v>42922.348321759258</c:v>
                </c:pt>
                <c:pt idx="3861">
                  <c:v>42922.357118055559</c:v>
                </c:pt>
                <c:pt idx="3862">
                  <c:v>42922.364814814813</c:v>
                </c:pt>
                <c:pt idx="3863">
                  <c:v>42922.372291666667</c:v>
                </c:pt>
                <c:pt idx="3864">
                  <c:v>42922.379340277781</c:v>
                </c:pt>
                <c:pt idx="3865">
                  <c:v>42922.385972222219</c:v>
                </c:pt>
                <c:pt idx="3866">
                  <c:v>42922.392430555556</c:v>
                </c:pt>
                <c:pt idx="3867">
                  <c:v>42922.398472222223</c:v>
                </c:pt>
                <c:pt idx="3868">
                  <c:v>42922.404293981483</c:v>
                </c:pt>
                <c:pt idx="3869">
                  <c:v>42922.41002314815</c:v>
                </c:pt>
                <c:pt idx="3870">
                  <c:v>42922.41547453704</c:v>
                </c:pt>
                <c:pt idx="3871">
                  <c:v>42922.421006944445</c:v>
                </c:pt>
                <c:pt idx="3872">
                  <c:v>42922.431527777779</c:v>
                </c:pt>
                <c:pt idx="3873">
                  <c:v>42922.436736111114</c:v>
                </c:pt>
                <c:pt idx="3874">
                  <c:v>42922.441666666666</c:v>
                </c:pt>
                <c:pt idx="3875">
                  <c:v>42922.446956018517</c:v>
                </c:pt>
                <c:pt idx="3876">
                  <c:v>42922.452488425923</c:v>
                </c:pt>
                <c:pt idx="3877">
                  <c:v>42922.457939814813</c:v>
                </c:pt>
                <c:pt idx="3878">
                  <c:v>42922.463217592594</c:v>
                </c:pt>
                <c:pt idx="3879">
                  <c:v>42922.468449074076</c:v>
                </c:pt>
                <c:pt idx="3880">
                  <c:v>42922.473622685182</c:v>
                </c:pt>
                <c:pt idx="3881">
                  <c:v>42922.478587962964</c:v>
                </c:pt>
                <c:pt idx="3882">
                  <c:v>42922.48337962963</c:v>
                </c:pt>
                <c:pt idx="3883">
                  <c:v>42922.488171296296</c:v>
                </c:pt>
                <c:pt idx="3884">
                  <c:v>42922.49291666667</c:v>
                </c:pt>
                <c:pt idx="3885">
                  <c:v>42922.497881944444</c:v>
                </c:pt>
                <c:pt idx="3886">
                  <c:v>42922.502905092595</c:v>
                </c:pt>
                <c:pt idx="3887">
                  <c:v>42922.508275462962</c:v>
                </c:pt>
                <c:pt idx="3888">
                  <c:v>42922.517939814818</c:v>
                </c:pt>
                <c:pt idx="3889">
                  <c:v>42922.527766203704</c:v>
                </c:pt>
                <c:pt idx="3890">
                  <c:v>42922.546597222223</c:v>
                </c:pt>
                <c:pt idx="3891">
                  <c:v>42922.551099537035</c:v>
                </c:pt>
                <c:pt idx="3892">
                  <c:v>42922.555578703701</c:v>
                </c:pt>
                <c:pt idx="3893">
                  <c:v>42922.564212962963</c:v>
                </c:pt>
                <c:pt idx="3894">
                  <c:v>42922.568333333336</c:v>
                </c:pt>
                <c:pt idx="3895">
                  <c:v>42922.57234953704</c:v>
                </c:pt>
                <c:pt idx="3896">
                  <c:v>42922.57644675926</c:v>
                </c:pt>
                <c:pt idx="3897">
                  <c:v>42922.580613425926</c:v>
                </c:pt>
                <c:pt idx="3898">
                  <c:v>42922.58488425926</c:v>
                </c:pt>
                <c:pt idx="3899">
                  <c:v>42922.589016203703</c:v>
                </c:pt>
                <c:pt idx="3900">
                  <c:v>42922.593171296299</c:v>
                </c:pt>
                <c:pt idx="3901">
                  <c:v>42922.605613425927</c:v>
                </c:pt>
                <c:pt idx="3902">
                  <c:v>42922.614004629628</c:v>
                </c:pt>
                <c:pt idx="3903">
                  <c:v>42922.618298611109</c:v>
                </c:pt>
                <c:pt idx="3904">
                  <c:v>42922.622523148151</c:v>
                </c:pt>
                <c:pt idx="3905">
                  <c:v>42922.631273148145</c:v>
                </c:pt>
                <c:pt idx="3906">
                  <c:v>42922.635648148149</c:v>
                </c:pt>
                <c:pt idx="3907">
                  <c:v>42922.640034722222</c:v>
                </c:pt>
                <c:pt idx="3908">
                  <c:v>42922.644548611112</c:v>
                </c:pt>
                <c:pt idx="3909">
                  <c:v>42922.649050925924</c:v>
                </c:pt>
                <c:pt idx="3910">
                  <c:v>42922.653564814813</c:v>
                </c:pt>
                <c:pt idx="3911">
                  <c:v>42922.658217592594</c:v>
                </c:pt>
                <c:pt idx="3912">
                  <c:v>42922.662974537037</c:v>
                </c:pt>
                <c:pt idx="3913">
                  <c:v>42922.667743055557</c:v>
                </c:pt>
                <c:pt idx="3914">
                  <c:v>42922.695740740739</c:v>
                </c:pt>
                <c:pt idx="3915">
                  <c:v>42922.700555555559</c:v>
                </c:pt>
                <c:pt idx="3916">
                  <c:v>42922.718715277777</c:v>
                </c:pt>
                <c:pt idx="3917">
                  <c:v>42922.753206018519</c:v>
                </c:pt>
                <c:pt idx="3918">
                  <c:v>42922.765011574076</c:v>
                </c:pt>
                <c:pt idx="3919">
                  <c:v>42923.396261574075</c:v>
                </c:pt>
                <c:pt idx="3920">
                  <c:v>42923.495972222219</c:v>
                </c:pt>
                <c:pt idx="3921">
                  <c:v>42923.726273148146</c:v>
                </c:pt>
                <c:pt idx="3922">
                  <c:v>42924.356956018521</c:v>
                </c:pt>
                <c:pt idx="3923">
                  <c:v>42924.377905092595</c:v>
                </c:pt>
                <c:pt idx="3924">
                  <c:v>42924.401736111111</c:v>
                </c:pt>
                <c:pt idx="3925">
                  <c:v>42924.413888888892</c:v>
                </c:pt>
                <c:pt idx="3926">
                  <c:v>42924.737268518518</c:v>
                </c:pt>
                <c:pt idx="3927">
                  <c:v>42925.394560185188</c:v>
                </c:pt>
                <c:pt idx="3928">
                  <c:v>42925.414537037039</c:v>
                </c:pt>
                <c:pt idx="3929">
                  <c:v>42925.501435185186</c:v>
                </c:pt>
                <c:pt idx="3930">
                  <c:v>42925.510439814818</c:v>
                </c:pt>
                <c:pt idx="3931">
                  <c:v>42925.528020833335</c:v>
                </c:pt>
                <c:pt idx="3932">
                  <c:v>42925.536574074074</c:v>
                </c:pt>
                <c:pt idx="3933">
                  <c:v>42925.557974537034</c:v>
                </c:pt>
                <c:pt idx="3934">
                  <c:v>42925.563564814816</c:v>
                </c:pt>
                <c:pt idx="3935">
                  <c:v>42925.663414351853</c:v>
                </c:pt>
                <c:pt idx="3936">
                  <c:v>42925.727083333331</c:v>
                </c:pt>
                <c:pt idx="3937">
                  <c:v>42925.75068287037</c:v>
                </c:pt>
                <c:pt idx="3938">
                  <c:v>42926.417916666665</c:v>
                </c:pt>
                <c:pt idx="3939">
                  <c:v>42926.440138888887</c:v>
                </c:pt>
                <c:pt idx="3940">
                  <c:v>42926.484907407408</c:v>
                </c:pt>
                <c:pt idx="3941">
                  <c:v>42926.506631944445</c:v>
                </c:pt>
                <c:pt idx="3942">
                  <c:v>42926.510914351849</c:v>
                </c:pt>
                <c:pt idx="3943">
                  <c:v>42926.533020833333</c:v>
                </c:pt>
                <c:pt idx="3944">
                  <c:v>42926.550937499997</c:v>
                </c:pt>
                <c:pt idx="3945">
                  <c:v>42926.638124999998</c:v>
                </c:pt>
                <c:pt idx="3946">
                  <c:v>42926.658599537041</c:v>
                </c:pt>
                <c:pt idx="3947">
                  <c:v>42926.680486111109</c:v>
                </c:pt>
                <c:pt idx="3948">
                  <c:v>42926.684942129628</c:v>
                </c:pt>
                <c:pt idx="3949">
                  <c:v>42926.725682870368</c:v>
                </c:pt>
                <c:pt idx="3950">
                  <c:v>42927.377800925926</c:v>
                </c:pt>
                <c:pt idx="3951">
                  <c:v>42927.392129629632</c:v>
                </c:pt>
                <c:pt idx="3952">
                  <c:v>42927.397835648146</c:v>
                </c:pt>
                <c:pt idx="3953">
                  <c:v>42927.419131944444</c:v>
                </c:pt>
                <c:pt idx="3954">
                  <c:v>42928.372870370367</c:v>
                </c:pt>
                <c:pt idx="3955">
                  <c:v>42928.387314814812</c:v>
                </c:pt>
                <c:pt idx="3956">
                  <c:v>42928.434502314813</c:v>
                </c:pt>
                <c:pt idx="3957">
                  <c:v>42928.495196759257</c:v>
                </c:pt>
                <c:pt idx="3958">
                  <c:v>42928.520914351851</c:v>
                </c:pt>
                <c:pt idx="3959">
                  <c:v>42928.60359953704</c:v>
                </c:pt>
                <c:pt idx="3960">
                  <c:v>42928.629930555559</c:v>
                </c:pt>
                <c:pt idx="3961">
                  <c:v>42928.649884259263</c:v>
                </c:pt>
                <c:pt idx="3962">
                  <c:v>42928.656064814815</c:v>
                </c:pt>
                <c:pt idx="3963">
                  <c:v>42928.674675925926</c:v>
                </c:pt>
                <c:pt idx="3964">
                  <c:v>42929.377488425926</c:v>
                </c:pt>
                <c:pt idx="3965">
                  <c:v>42929.395821759259</c:v>
                </c:pt>
                <c:pt idx="3966">
                  <c:v>42929.401631944442</c:v>
                </c:pt>
                <c:pt idx="3967">
                  <c:v>42929.454456018517</c:v>
                </c:pt>
                <c:pt idx="3968">
                  <c:v>42929.515949074077</c:v>
                </c:pt>
                <c:pt idx="3969">
                  <c:v>42929.527303240742</c:v>
                </c:pt>
                <c:pt idx="3970">
                  <c:v>42929.552789351852</c:v>
                </c:pt>
                <c:pt idx="3971">
                  <c:v>42929.55840277778</c:v>
                </c:pt>
                <c:pt idx="3972">
                  <c:v>42929.575648148151</c:v>
                </c:pt>
                <c:pt idx="3973">
                  <c:v>42929.583090277774</c:v>
                </c:pt>
                <c:pt idx="3974">
                  <c:v>42929.710497685184</c:v>
                </c:pt>
                <c:pt idx="3975">
                  <c:v>42929.750740740739</c:v>
                </c:pt>
                <c:pt idx="3976">
                  <c:v>42930.438946759263</c:v>
                </c:pt>
                <c:pt idx="3977">
                  <c:v>42930.512650462966</c:v>
                </c:pt>
                <c:pt idx="3978">
                  <c:v>42930.555914351855</c:v>
                </c:pt>
                <c:pt idx="3979">
                  <c:v>42930.698761574073</c:v>
                </c:pt>
                <c:pt idx="3980">
                  <c:v>42931.393726851849</c:v>
                </c:pt>
                <c:pt idx="3981">
                  <c:v>42931.417060185187</c:v>
                </c:pt>
                <c:pt idx="3982">
                  <c:v>42931.462743055556</c:v>
                </c:pt>
                <c:pt idx="3983">
                  <c:v>42931.48841435185</c:v>
                </c:pt>
                <c:pt idx="3984">
                  <c:v>42931.493194444447</c:v>
                </c:pt>
                <c:pt idx="3985">
                  <c:v>42931.498263888891</c:v>
                </c:pt>
                <c:pt idx="3986">
                  <c:v>42931.503437500003</c:v>
                </c:pt>
                <c:pt idx="3987">
                  <c:v>42931.508206018516</c:v>
                </c:pt>
                <c:pt idx="3988">
                  <c:v>42931.517604166664</c:v>
                </c:pt>
                <c:pt idx="3989">
                  <c:v>42931.53570601852</c:v>
                </c:pt>
                <c:pt idx="3990">
                  <c:v>42931.557650462964</c:v>
                </c:pt>
                <c:pt idx="3991">
                  <c:v>42931.562604166669</c:v>
                </c:pt>
                <c:pt idx="3992">
                  <c:v>42931.582175925927</c:v>
                </c:pt>
                <c:pt idx="3993">
                  <c:v>42931.699837962966</c:v>
                </c:pt>
                <c:pt idx="3994">
                  <c:v>42932.518553240741</c:v>
                </c:pt>
                <c:pt idx="3995">
                  <c:v>42932.523738425924</c:v>
                </c:pt>
                <c:pt idx="3996">
                  <c:v>42932.70722222222</c:v>
                </c:pt>
                <c:pt idx="3997">
                  <c:v>42932.730393518519</c:v>
                </c:pt>
                <c:pt idx="3998">
                  <c:v>42932.737002314818</c:v>
                </c:pt>
                <c:pt idx="3999">
                  <c:v>42932.765104166669</c:v>
                </c:pt>
                <c:pt idx="4000">
                  <c:v>42933.373032407406</c:v>
                </c:pt>
                <c:pt idx="4001">
                  <c:v>42933.554861111108</c:v>
                </c:pt>
                <c:pt idx="4002">
                  <c:v>42933.578125</c:v>
                </c:pt>
                <c:pt idx="4003">
                  <c:v>42933.659062500003</c:v>
                </c:pt>
                <c:pt idx="4004">
                  <c:v>42933.664027777777</c:v>
                </c:pt>
                <c:pt idx="4005">
                  <c:v>42934.378645833334</c:v>
                </c:pt>
                <c:pt idx="4006">
                  <c:v>42934.421354166669</c:v>
                </c:pt>
                <c:pt idx="4007">
                  <c:v>42934.459594907406</c:v>
                </c:pt>
                <c:pt idx="4008">
                  <c:v>42934.508298611108</c:v>
                </c:pt>
                <c:pt idx="4009">
                  <c:v>42934.534907407404</c:v>
                </c:pt>
                <c:pt idx="4010">
                  <c:v>42934.588900462964</c:v>
                </c:pt>
                <c:pt idx="4011">
                  <c:v>42935.428194444445</c:v>
                </c:pt>
                <c:pt idx="4012">
                  <c:v>42935.451192129629</c:v>
                </c:pt>
                <c:pt idx="4013">
                  <c:v>42935.589108796295</c:v>
                </c:pt>
                <c:pt idx="4014">
                  <c:v>42935.593819444446</c:v>
                </c:pt>
                <c:pt idx="4015">
                  <c:v>42935.630162037036</c:v>
                </c:pt>
                <c:pt idx="4016">
                  <c:v>42935.647974537038</c:v>
                </c:pt>
                <c:pt idx="4017">
                  <c:v>42936.368333333332</c:v>
                </c:pt>
                <c:pt idx="4018">
                  <c:v>42936.385208333333</c:v>
                </c:pt>
                <c:pt idx="4019">
                  <c:v>42936.421226851853</c:v>
                </c:pt>
                <c:pt idx="4020">
                  <c:v>42936.42728009259</c:v>
                </c:pt>
                <c:pt idx="4021">
                  <c:v>42936.433298611111</c:v>
                </c:pt>
                <c:pt idx="4022">
                  <c:v>42936.439155092594</c:v>
                </c:pt>
                <c:pt idx="4023">
                  <c:v>42936.445150462961</c:v>
                </c:pt>
                <c:pt idx="4024">
                  <c:v>42936.462893518517</c:v>
                </c:pt>
                <c:pt idx="4025">
                  <c:v>42936.474236111113</c:v>
                </c:pt>
                <c:pt idx="4026">
                  <c:v>42936.479895833334</c:v>
                </c:pt>
                <c:pt idx="4027">
                  <c:v>42936.530752314815</c:v>
                </c:pt>
                <c:pt idx="4028">
                  <c:v>42936.544861111113</c:v>
                </c:pt>
                <c:pt idx="4029">
                  <c:v>42936.559178240743</c:v>
                </c:pt>
                <c:pt idx="4030">
                  <c:v>42936.61645833333</c:v>
                </c:pt>
                <c:pt idx="4031">
                  <c:v>42936.621342592596</c:v>
                </c:pt>
                <c:pt idx="4032">
                  <c:v>42936.625983796293</c:v>
                </c:pt>
                <c:pt idx="4033">
                  <c:v>42936.650081018517</c:v>
                </c:pt>
                <c:pt idx="4034">
                  <c:v>42936.65896990741</c:v>
                </c:pt>
                <c:pt idx="4035">
                  <c:v>42936.667430555557</c:v>
                </c:pt>
                <c:pt idx="4036">
                  <c:v>42937.369537037041</c:v>
                </c:pt>
                <c:pt idx="4037">
                  <c:v>42937.376886574071</c:v>
                </c:pt>
                <c:pt idx="4038">
                  <c:v>42937.398842592593</c:v>
                </c:pt>
                <c:pt idx="4039">
                  <c:v>42937.405509259261</c:v>
                </c:pt>
                <c:pt idx="4040">
                  <c:v>42937.41201388889</c:v>
                </c:pt>
                <c:pt idx="4041">
                  <c:v>42937.424814814818</c:v>
                </c:pt>
                <c:pt idx="4042">
                  <c:v>42937.483807870369</c:v>
                </c:pt>
                <c:pt idx="4043">
                  <c:v>42937.494803240741</c:v>
                </c:pt>
                <c:pt idx="4044">
                  <c:v>42937.572962962964</c:v>
                </c:pt>
                <c:pt idx="4045">
                  <c:v>42937.587754629632</c:v>
                </c:pt>
                <c:pt idx="4046">
                  <c:v>42937.592604166668</c:v>
                </c:pt>
                <c:pt idx="4047">
                  <c:v>42937.616689814815</c:v>
                </c:pt>
                <c:pt idx="4048">
                  <c:v>42937.660057870373</c:v>
                </c:pt>
                <c:pt idx="4049">
                  <c:v>42937.674953703703</c:v>
                </c:pt>
                <c:pt idx="4050">
                  <c:v>42937.689930555556</c:v>
                </c:pt>
                <c:pt idx="4051">
                  <c:v>42937.695138888892</c:v>
                </c:pt>
                <c:pt idx="4052">
                  <c:v>42937.705625000002</c:v>
                </c:pt>
                <c:pt idx="4053">
                  <c:v>42937.711111111108</c:v>
                </c:pt>
                <c:pt idx="4054">
                  <c:v>42937.722268518519</c:v>
                </c:pt>
                <c:pt idx="4055">
                  <c:v>42937.748171296298</c:v>
                </c:pt>
                <c:pt idx="4056">
                  <c:v>42937.756516203706</c:v>
                </c:pt>
                <c:pt idx="4057">
                  <c:v>42938.409861111111</c:v>
                </c:pt>
                <c:pt idx="4058">
                  <c:v>42938.424745370372</c:v>
                </c:pt>
                <c:pt idx="4059">
                  <c:v>42938.437708333331</c:v>
                </c:pt>
                <c:pt idx="4060">
                  <c:v>42938.454513888886</c:v>
                </c:pt>
                <c:pt idx="4061">
                  <c:v>42938.477106481485</c:v>
                </c:pt>
                <c:pt idx="4062">
                  <c:v>42938.481469907405</c:v>
                </c:pt>
                <c:pt idx="4063">
                  <c:v>42938.490185185183</c:v>
                </c:pt>
                <c:pt idx="4064">
                  <c:v>42938.49895833333</c:v>
                </c:pt>
                <c:pt idx="4065">
                  <c:v>42938.503321759257</c:v>
                </c:pt>
                <c:pt idx="4066">
                  <c:v>42938.517164351855</c:v>
                </c:pt>
                <c:pt idx="4067">
                  <c:v>42938.521921296298</c:v>
                </c:pt>
                <c:pt idx="4068">
                  <c:v>42938.526493055557</c:v>
                </c:pt>
                <c:pt idx="4069">
                  <c:v>42938.531018518515</c:v>
                </c:pt>
                <c:pt idx="4070">
                  <c:v>42938.535763888889</c:v>
                </c:pt>
                <c:pt idx="4071">
                  <c:v>42938.540752314817</c:v>
                </c:pt>
                <c:pt idx="4072">
                  <c:v>42938.545451388891</c:v>
                </c:pt>
                <c:pt idx="4073">
                  <c:v>42938.558148148149</c:v>
                </c:pt>
                <c:pt idx="4074">
                  <c:v>42938.599027777775</c:v>
                </c:pt>
                <c:pt idx="4075">
                  <c:v>42938.675254629627</c:v>
                </c:pt>
                <c:pt idx="4076">
                  <c:v>42938.715358796297</c:v>
                </c:pt>
                <c:pt idx="4077">
                  <c:v>42938.72115740741</c:v>
                </c:pt>
                <c:pt idx="4078">
                  <c:v>42938.726666666669</c:v>
                </c:pt>
                <c:pt idx="4079">
                  <c:v>42938.732465277775</c:v>
                </c:pt>
                <c:pt idx="4080">
                  <c:v>42938.738368055558</c:v>
                </c:pt>
                <c:pt idx="4081">
                  <c:v>42938.765173611115</c:v>
                </c:pt>
                <c:pt idx="4082">
                  <c:v>42939.348807870374</c:v>
                </c:pt>
                <c:pt idx="4083">
                  <c:v>42939.371863425928</c:v>
                </c:pt>
                <c:pt idx="4084">
                  <c:v>42939.559849537036</c:v>
                </c:pt>
                <c:pt idx="4085">
                  <c:v>42939.657465277778</c:v>
                </c:pt>
                <c:pt idx="4086">
                  <c:v>42939.698564814818</c:v>
                </c:pt>
                <c:pt idx="4087">
                  <c:v>42939.704143518517</c:v>
                </c:pt>
                <c:pt idx="4088">
                  <c:v>42939.709629629629</c:v>
                </c:pt>
                <c:pt idx="4089">
                  <c:v>42939.752013888887</c:v>
                </c:pt>
                <c:pt idx="4090">
                  <c:v>42939.766331018516</c:v>
                </c:pt>
                <c:pt idx="4091">
                  <c:v>42940.373923611114</c:v>
                </c:pt>
                <c:pt idx="4092">
                  <c:v>42940.380810185183</c:v>
                </c:pt>
                <c:pt idx="4093">
                  <c:v>42940.386736111112</c:v>
                </c:pt>
                <c:pt idx="4094">
                  <c:v>42940.406168981484</c:v>
                </c:pt>
                <c:pt idx="4095">
                  <c:v>42940.418877314813</c:v>
                </c:pt>
                <c:pt idx="4096">
                  <c:v>42940.430254629631</c:v>
                </c:pt>
                <c:pt idx="4097">
                  <c:v>42940.446770833332</c:v>
                </c:pt>
                <c:pt idx="4098">
                  <c:v>42940.483113425929</c:v>
                </c:pt>
                <c:pt idx="4099">
                  <c:v>42940.496759259258</c:v>
                </c:pt>
                <c:pt idx="4100">
                  <c:v>42940.501250000001</c:v>
                </c:pt>
                <c:pt idx="4101">
                  <c:v>42940.572337962964</c:v>
                </c:pt>
                <c:pt idx="4102">
                  <c:v>42940.694351851853</c:v>
                </c:pt>
                <c:pt idx="4103">
                  <c:v>42941.34820601852</c:v>
                </c:pt>
                <c:pt idx="4104">
                  <c:v>42941.389618055553</c:v>
                </c:pt>
                <c:pt idx="4105">
                  <c:v>42941.616608796299</c:v>
                </c:pt>
                <c:pt idx="4106">
                  <c:v>42941.630543981482</c:v>
                </c:pt>
                <c:pt idx="4107">
                  <c:v>42941.635254629633</c:v>
                </c:pt>
                <c:pt idx="4108">
                  <c:v>42941.639664351853</c:v>
                </c:pt>
                <c:pt idx="4109">
                  <c:v>42941.644131944442</c:v>
                </c:pt>
                <c:pt idx="4110">
                  <c:v>42941.648576388892</c:v>
                </c:pt>
                <c:pt idx="4111">
                  <c:v>42941.661504629628</c:v>
                </c:pt>
                <c:pt idx="4112">
                  <c:v>42941.674849537034</c:v>
                </c:pt>
                <c:pt idx="4113">
                  <c:v>42941.679305555554</c:v>
                </c:pt>
                <c:pt idx="4114">
                  <c:v>42941.698148148149</c:v>
                </c:pt>
                <c:pt idx="4115">
                  <c:v>42941.702951388892</c:v>
                </c:pt>
                <c:pt idx="4116">
                  <c:v>42941.71297453704</c:v>
                </c:pt>
                <c:pt idx="4117">
                  <c:v>42942.346909722219</c:v>
                </c:pt>
                <c:pt idx="4118">
                  <c:v>42942.356886574074</c:v>
                </c:pt>
                <c:pt idx="4119">
                  <c:v>42942.520462962966</c:v>
                </c:pt>
                <c:pt idx="4120">
                  <c:v>42942.539247685185</c:v>
                </c:pt>
                <c:pt idx="4121">
                  <c:v>42942.574490740742</c:v>
                </c:pt>
                <c:pt idx="4122">
                  <c:v>42942.613518518519</c:v>
                </c:pt>
                <c:pt idx="4123">
                  <c:v>42942.640439814815</c:v>
                </c:pt>
                <c:pt idx="4124">
                  <c:v>42942.657141203701</c:v>
                </c:pt>
                <c:pt idx="4125">
                  <c:v>42942.695289351854</c:v>
                </c:pt>
                <c:pt idx="4126">
                  <c:v>42942.730219907404</c:v>
                </c:pt>
                <c:pt idx="4127">
                  <c:v>42942.740520833337</c:v>
                </c:pt>
                <c:pt idx="4128">
                  <c:v>42942.752002314817</c:v>
                </c:pt>
                <c:pt idx="4129">
                  <c:v>42942.758912037039</c:v>
                </c:pt>
                <c:pt idx="4130">
                  <c:v>42943.423564814817</c:v>
                </c:pt>
                <c:pt idx="4131">
                  <c:v>42943.44736111111</c:v>
                </c:pt>
                <c:pt idx="4132">
                  <c:v>42943.460486111115</c:v>
                </c:pt>
                <c:pt idx="4133">
                  <c:v>42943.468032407407</c:v>
                </c:pt>
                <c:pt idx="4134">
                  <c:v>42943.480706018519</c:v>
                </c:pt>
                <c:pt idx="4135">
                  <c:v>42943.503020833334</c:v>
                </c:pt>
                <c:pt idx="4136">
                  <c:v>42943.528703703705</c:v>
                </c:pt>
                <c:pt idx="4137">
                  <c:v>42943.553240740737</c:v>
                </c:pt>
                <c:pt idx="4138">
                  <c:v>42943.584282407406</c:v>
                </c:pt>
                <c:pt idx="4139">
                  <c:v>42943.609050925923</c:v>
                </c:pt>
                <c:pt idx="4140">
                  <c:v>42943.621504629627</c:v>
                </c:pt>
                <c:pt idx="4141">
                  <c:v>42943.648622685185</c:v>
                </c:pt>
                <c:pt idx="4142">
                  <c:v>42943.674930555557</c:v>
                </c:pt>
                <c:pt idx="4143">
                  <c:v>42943.692453703705</c:v>
                </c:pt>
                <c:pt idx="4144">
                  <c:v>42944.395694444444</c:v>
                </c:pt>
                <c:pt idx="4145">
                  <c:v>42944.424143518518</c:v>
                </c:pt>
                <c:pt idx="4146">
                  <c:v>42944.689479166664</c:v>
                </c:pt>
                <c:pt idx="4147">
                  <c:v>42945.366481481484</c:v>
                </c:pt>
                <c:pt idx="4148">
                  <c:v>42945.396585648145</c:v>
                </c:pt>
                <c:pt idx="4149">
                  <c:v>42945.416527777779</c:v>
                </c:pt>
                <c:pt idx="4150">
                  <c:v>42945.469583333332</c:v>
                </c:pt>
                <c:pt idx="4151">
                  <c:v>42945.489386574074</c:v>
                </c:pt>
                <c:pt idx="4152">
                  <c:v>42945.504942129628</c:v>
                </c:pt>
                <c:pt idx="4153">
                  <c:v>42945.509606481479</c:v>
                </c:pt>
                <c:pt idx="4154">
                  <c:v>42945.619016203702</c:v>
                </c:pt>
                <c:pt idx="4155">
                  <c:v>42945.646273148152</c:v>
                </c:pt>
                <c:pt idx="4156">
                  <c:v>42945.655601851853</c:v>
                </c:pt>
                <c:pt idx="4157">
                  <c:v>42945.68005787037</c:v>
                </c:pt>
                <c:pt idx="4158">
                  <c:v>42945.68513888889</c:v>
                </c:pt>
                <c:pt idx="4159">
                  <c:v>42945.690347222226</c:v>
                </c:pt>
                <c:pt idx="4160">
                  <c:v>42945.734467592592</c:v>
                </c:pt>
                <c:pt idx="4161">
                  <c:v>42946.386944444443</c:v>
                </c:pt>
                <c:pt idx="4162">
                  <c:v>42946.425370370373</c:v>
                </c:pt>
                <c:pt idx="4163">
                  <c:v>42946.466678240744</c:v>
                </c:pt>
                <c:pt idx="4164">
                  <c:v>42946.475613425922</c:v>
                </c:pt>
                <c:pt idx="4165">
                  <c:v>42946.479953703703</c:v>
                </c:pt>
                <c:pt idx="4166">
                  <c:v>42946.484340277777</c:v>
                </c:pt>
                <c:pt idx="4167">
                  <c:v>42946.497650462959</c:v>
                </c:pt>
                <c:pt idx="4168">
                  <c:v>42946.506192129629</c:v>
                </c:pt>
                <c:pt idx="4169">
                  <c:v>42946.510451388887</c:v>
                </c:pt>
                <c:pt idx="4170">
                  <c:v>42946.514745370368</c:v>
                </c:pt>
                <c:pt idx="4171">
                  <c:v>42946.519085648149</c:v>
                </c:pt>
                <c:pt idx="4172">
                  <c:v>42946.527766203704</c:v>
                </c:pt>
                <c:pt idx="4173">
                  <c:v>42946.536238425928</c:v>
                </c:pt>
                <c:pt idx="4174">
                  <c:v>42946.540370370371</c:v>
                </c:pt>
                <c:pt idx="4175">
                  <c:v>42946.544537037036</c:v>
                </c:pt>
                <c:pt idx="4176">
                  <c:v>42946.548715277779</c:v>
                </c:pt>
                <c:pt idx="4177">
                  <c:v>42946.552835648145</c:v>
                </c:pt>
                <c:pt idx="4178">
                  <c:v>42946.556932870371</c:v>
                </c:pt>
                <c:pt idx="4179">
                  <c:v>42946.561145833337</c:v>
                </c:pt>
                <c:pt idx="4180">
                  <c:v>42946.565324074072</c:v>
                </c:pt>
                <c:pt idx="4181">
                  <c:v>42946.590543981481</c:v>
                </c:pt>
                <c:pt idx="4182">
                  <c:v>42946.594907407409</c:v>
                </c:pt>
                <c:pt idx="4183">
                  <c:v>42946.630069444444</c:v>
                </c:pt>
                <c:pt idx="4184">
                  <c:v>42946.678819444445</c:v>
                </c:pt>
                <c:pt idx="4185">
                  <c:v>42946.724629629629</c:v>
                </c:pt>
                <c:pt idx="4186">
                  <c:v>42947.36515046296</c:v>
                </c:pt>
                <c:pt idx="4187">
                  <c:v>42947.459224537037</c:v>
                </c:pt>
                <c:pt idx="4188">
                  <c:v>42947.662546296298</c:v>
                </c:pt>
                <c:pt idx="4189">
                  <c:v>42947.667048611111</c:v>
                </c:pt>
                <c:pt idx="4190">
                  <c:v>42947.711342592593</c:v>
                </c:pt>
                <c:pt idx="4191">
                  <c:v>42948.36922453704</c:v>
                </c:pt>
                <c:pt idx="4192">
                  <c:v>42948.377384259256</c:v>
                </c:pt>
                <c:pt idx="4193">
                  <c:v>42948.439375000002</c:v>
                </c:pt>
                <c:pt idx="4194">
                  <c:v>42948.673159722224</c:v>
                </c:pt>
                <c:pt idx="4195">
                  <c:v>42948.678425925929</c:v>
                </c:pt>
                <c:pt idx="4196">
                  <c:v>42949.474386574075</c:v>
                </c:pt>
                <c:pt idx="4197">
                  <c:v>42949.484293981484</c:v>
                </c:pt>
                <c:pt idx="4198">
                  <c:v>42949.490370370368</c:v>
                </c:pt>
                <c:pt idx="4199">
                  <c:v>42949.49560185185</c:v>
                </c:pt>
                <c:pt idx="4200">
                  <c:v>42949.501863425925</c:v>
                </c:pt>
                <c:pt idx="4201">
                  <c:v>42949.508321759262</c:v>
                </c:pt>
                <c:pt idx="4202">
                  <c:v>42949.515347222223</c:v>
                </c:pt>
                <c:pt idx="4203">
                  <c:v>42949.555428240739</c:v>
                </c:pt>
                <c:pt idx="4204">
                  <c:v>42949.707777777781</c:v>
                </c:pt>
                <c:pt idx="4205">
                  <c:v>42949.719907407409</c:v>
                </c:pt>
                <c:pt idx="4206">
                  <c:v>42949.725266203706</c:v>
                </c:pt>
                <c:pt idx="4207">
                  <c:v>42949.733483796299</c:v>
                </c:pt>
                <c:pt idx="4208">
                  <c:v>42949.742997685185</c:v>
                </c:pt>
                <c:pt idx="4209">
                  <c:v>42950.374652777777</c:v>
                </c:pt>
                <c:pt idx="4210">
                  <c:v>42951.360601851855</c:v>
                </c:pt>
                <c:pt idx="4211">
                  <c:v>42952.370046296295</c:v>
                </c:pt>
                <c:pt idx="4212">
                  <c:v>42952.531041666669</c:v>
                </c:pt>
                <c:pt idx="4213">
                  <c:v>42952.542141203703</c:v>
                </c:pt>
                <c:pt idx="4214">
                  <c:v>42952.607604166667</c:v>
                </c:pt>
                <c:pt idx="4215">
                  <c:v>42952.612164351849</c:v>
                </c:pt>
                <c:pt idx="4216">
                  <c:v>42952.61991898148</c:v>
                </c:pt>
                <c:pt idx="4217">
                  <c:v>42952.64508101852</c:v>
                </c:pt>
                <c:pt idx="4218">
                  <c:v>42952.689027777778</c:v>
                </c:pt>
                <c:pt idx="4219">
                  <c:v>42952.751620370371</c:v>
                </c:pt>
                <c:pt idx="4220">
                  <c:v>42953.424212962964</c:v>
                </c:pt>
                <c:pt idx="4221">
                  <c:v>42953.460115740738</c:v>
                </c:pt>
                <c:pt idx="4222">
                  <c:v>42953.49077546296</c:v>
                </c:pt>
                <c:pt idx="4223">
                  <c:v>42953.550879629627</c:v>
                </c:pt>
                <c:pt idx="4224">
                  <c:v>42953.571793981479</c:v>
                </c:pt>
                <c:pt idx="4225">
                  <c:v>42953.750428240739</c:v>
                </c:pt>
                <c:pt idx="4226">
                  <c:v>42953.76903935185</c:v>
                </c:pt>
                <c:pt idx="4227">
                  <c:v>42954.413240740738</c:v>
                </c:pt>
                <c:pt idx="4228">
                  <c:v>42954.418865740743</c:v>
                </c:pt>
                <c:pt idx="4229">
                  <c:v>42954.424097222225</c:v>
                </c:pt>
                <c:pt idx="4230">
                  <c:v>42954.458807870367</c:v>
                </c:pt>
                <c:pt idx="4231">
                  <c:v>42954.464606481481</c:v>
                </c:pt>
                <c:pt idx="4232">
                  <c:v>42954.480787037035</c:v>
                </c:pt>
                <c:pt idx="4233">
                  <c:v>42954.486030092594</c:v>
                </c:pt>
                <c:pt idx="4234">
                  <c:v>42954.634814814817</c:v>
                </c:pt>
                <c:pt idx="4235">
                  <c:v>42954.638796296298</c:v>
                </c:pt>
                <c:pt idx="4236">
                  <c:v>42954.643020833333</c:v>
                </c:pt>
                <c:pt idx="4237">
                  <c:v>42954.647812499999</c:v>
                </c:pt>
                <c:pt idx="4238">
                  <c:v>42954.657858796294</c:v>
                </c:pt>
                <c:pt idx="4239">
                  <c:v>42954.686249999999</c:v>
                </c:pt>
                <c:pt idx="4240">
                  <c:v>42954.69494212963</c:v>
                </c:pt>
                <c:pt idx="4241">
                  <c:v>42954.699803240743</c:v>
                </c:pt>
                <c:pt idx="4242">
                  <c:v>42954.705682870372</c:v>
                </c:pt>
                <c:pt idx="4243">
                  <c:v>42954.716215277775</c:v>
                </c:pt>
                <c:pt idx="4244">
                  <c:v>42954.721145833333</c:v>
                </c:pt>
                <c:pt idx="4245">
                  <c:v>42954.734837962962</c:v>
                </c:pt>
                <c:pt idx="4246">
                  <c:v>42955.37773148148</c:v>
                </c:pt>
                <c:pt idx="4247">
                  <c:v>42955.498888888891</c:v>
                </c:pt>
                <c:pt idx="4248">
                  <c:v>42955.76158564815</c:v>
                </c:pt>
                <c:pt idx="4249">
                  <c:v>42956.367476851854</c:v>
                </c:pt>
                <c:pt idx="4250">
                  <c:v>42956.415902777779</c:v>
                </c:pt>
                <c:pt idx="4251">
                  <c:v>42957.711689814816</c:v>
                </c:pt>
                <c:pt idx="4252">
                  <c:v>42958.682245370372</c:v>
                </c:pt>
                <c:pt idx="4253">
                  <c:v>42958.701539351852</c:v>
                </c:pt>
                <c:pt idx="4254">
                  <c:v>42959.408541666664</c:v>
                </c:pt>
                <c:pt idx="4255">
                  <c:v>42959.413993055554</c:v>
                </c:pt>
                <c:pt idx="4256">
                  <c:v>42959.41946759259</c:v>
                </c:pt>
                <c:pt idx="4257">
                  <c:v>42959.424895833334</c:v>
                </c:pt>
                <c:pt idx="4258">
                  <c:v>42959.430405092593</c:v>
                </c:pt>
                <c:pt idx="4259">
                  <c:v>42959.435844907406</c:v>
                </c:pt>
                <c:pt idx="4260">
                  <c:v>42959.440833333334</c:v>
                </c:pt>
                <c:pt idx="4261">
                  <c:v>42959.445798611108</c:v>
                </c:pt>
                <c:pt idx="4262">
                  <c:v>42959.450810185182</c:v>
                </c:pt>
                <c:pt idx="4263">
                  <c:v>42959.455636574072</c:v>
                </c:pt>
                <c:pt idx="4264">
                  <c:v>42959.460393518515</c:v>
                </c:pt>
                <c:pt idx="4265">
                  <c:v>42959.465173611112</c:v>
                </c:pt>
                <c:pt idx="4266">
                  <c:v>42959.469895833332</c:v>
                </c:pt>
                <c:pt idx="4267">
                  <c:v>42959.483553240738</c:v>
                </c:pt>
                <c:pt idx="4268">
                  <c:v>42959.488356481481</c:v>
                </c:pt>
                <c:pt idx="4269">
                  <c:v>42959.493437500001</c:v>
                </c:pt>
                <c:pt idx="4270">
                  <c:v>42959.498726851853</c:v>
                </c:pt>
                <c:pt idx="4271">
                  <c:v>42959.514074074075</c:v>
                </c:pt>
                <c:pt idx="4272">
                  <c:v>42959.51903935185</c:v>
                </c:pt>
                <c:pt idx="4273">
                  <c:v>42959.523645833331</c:v>
                </c:pt>
                <c:pt idx="4274">
                  <c:v>42959.528113425928</c:v>
                </c:pt>
                <c:pt idx="4275">
                  <c:v>42959.532638888886</c:v>
                </c:pt>
                <c:pt idx="4276">
                  <c:v>42959.541817129626</c:v>
                </c:pt>
                <c:pt idx="4277">
                  <c:v>42959.738518518519</c:v>
                </c:pt>
                <c:pt idx="4278">
                  <c:v>42959.744444444441</c:v>
                </c:pt>
                <c:pt idx="4279">
                  <c:v>42959.768310185187</c:v>
                </c:pt>
                <c:pt idx="4280">
                  <c:v>42959.774895833332</c:v>
                </c:pt>
                <c:pt idx="4281">
                  <c:v>42960.516099537039</c:v>
                </c:pt>
                <c:pt idx="4282">
                  <c:v>42961.429259259261</c:v>
                </c:pt>
                <c:pt idx="4283">
                  <c:v>42961.434039351851</c:v>
                </c:pt>
                <c:pt idx="4284">
                  <c:v>42961.491747685184</c:v>
                </c:pt>
                <c:pt idx="4285">
                  <c:v>42961.521296296298</c:v>
                </c:pt>
                <c:pt idx="4286">
                  <c:v>42961.546354166669</c:v>
                </c:pt>
                <c:pt idx="4287">
                  <c:v>42961.550324074073</c:v>
                </c:pt>
                <c:pt idx="4288">
                  <c:v>42961.563587962963</c:v>
                </c:pt>
                <c:pt idx="4289">
                  <c:v>42961.567499999997</c:v>
                </c:pt>
                <c:pt idx="4290">
                  <c:v>42961.571979166663</c:v>
                </c:pt>
                <c:pt idx="4291">
                  <c:v>42961.576180555552</c:v>
                </c:pt>
                <c:pt idx="4292">
                  <c:v>42961.581585648149</c:v>
                </c:pt>
                <c:pt idx="4293">
                  <c:v>42961.590289351851</c:v>
                </c:pt>
                <c:pt idx="4294">
                  <c:v>42961.594583333332</c:v>
                </c:pt>
                <c:pt idx="4295">
                  <c:v>42961.599050925928</c:v>
                </c:pt>
                <c:pt idx="4296">
                  <c:v>42961.610868055555</c:v>
                </c:pt>
                <c:pt idx="4297">
                  <c:v>42961.614895833336</c:v>
                </c:pt>
                <c:pt idx="4298">
                  <c:v>42961.64234953704</c:v>
                </c:pt>
                <c:pt idx="4299">
                  <c:v>42961.646319444444</c:v>
                </c:pt>
                <c:pt idx="4300">
                  <c:v>42961.655706018515</c:v>
                </c:pt>
                <c:pt idx="4301">
                  <c:v>42961.660208333335</c:v>
                </c:pt>
                <c:pt idx="4302">
                  <c:v>42961.664826388886</c:v>
                </c:pt>
                <c:pt idx="4303">
                  <c:v>42961.670335648145</c:v>
                </c:pt>
                <c:pt idx="4304">
                  <c:v>42961.675740740742</c:v>
                </c:pt>
                <c:pt idx="4305">
                  <c:v>42961.685196759259</c:v>
                </c:pt>
                <c:pt idx="4306">
                  <c:v>42961.696828703702</c:v>
                </c:pt>
                <c:pt idx="4307">
                  <c:v>42961.704733796294</c:v>
                </c:pt>
                <c:pt idx="4308">
                  <c:v>42961.716608796298</c:v>
                </c:pt>
                <c:pt idx="4309">
                  <c:v>42961.728483796294</c:v>
                </c:pt>
                <c:pt idx="4310">
                  <c:v>42961.740358796298</c:v>
                </c:pt>
                <c:pt idx="4311">
                  <c:v>42962.389143518521</c:v>
                </c:pt>
                <c:pt idx="4312">
                  <c:v>42963.401736111111</c:v>
                </c:pt>
                <c:pt idx="4313">
                  <c:v>42963.414502314816</c:v>
                </c:pt>
                <c:pt idx="4314">
                  <c:v>42963.426608796297</c:v>
                </c:pt>
                <c:pt idx="4315">
                  <c:v>42963.471597222226</c:v>
                </c:pt>
                <c:pt idx="4316">
                  <c:v>42963.476377314815</c:v>
                </c:pt>
                <c:pt idx="4317">
                  <c:v>42963.481157407405</c:v>
                </c:pt>
                <c:pt idx="4318">
                  <c:v>42963.485821759263</c:v>
                </c:pt>
                <c:pt idx="4319">
                  <c:v>42963.490405092591</c:v>
                </c:pt>
                <c:pt idx="4320">
                  <c:v>42963.517789351848</c:v>
                </c:pt>
                <c:pt idx="4321">
                  <c:v>42963.540937500002</c:v>
                </c:pt>
                <c:pt idx="4322">
                  <c:v>42963.575671296298</c:v>
                </c:pt>
                <c:pt idx="4323">
                  <c:v>42963.670358796298</c:v>
                </c:pt>
                <c:pt idx="4324">
                  <c:v>42964.348263888889</c:v>
                </c:pt>
                <c:pt idx="4325">
                  <c:v>42964.370127314818</c:v>
                </c:pt>
                <c:pt idx="4326">
                  <c:v>42964.402673611112</c:v>
                </c:pt>
                <c:pt idx="4327">
                  <c:v>42964.549895833334</c:v>
                </c:pt>
                <c:pt idx="4328">
                  <c:v>42964.5546412037</c:v>
                </c:pt>
                <c:pt idx="4329">
                  <c:v>42964.718263888892</c:v>
                </c:pt>
                <c:pt idx="4330">
                  <c:v>42964.735937500001</c:v>
                </c:pt>
                <c:pt idx="4331">
                  <c:v>42965.369363425925</c:v>
                </c:pt>
                <c:pt idx="4332">
                  <c:v>42965.3981712963</c:v>
                </c:pt>
                <c:pt idx="4333">
                  <c:v>42965.455578703702</c:v>
                </c:pt>
                <c:pt idx="4334">
                  <c:v>42965.70579861111</c:v>
                </c:pt>
                <c:pt idx="4335">
                  <c:v>42965.715520833335</c:v>
                </c:pt>
                <c:pt idx="4336">
                  <c:v>42965.73704861111</c:v>
                </c:pt>
                <c:pt idx="4337">
                  <c:v>42965.742824074077</c:v>
                </c:pt>
                <c:pt idx="4338">
                  <c:v>42965.748541666668</c:v>
                </c:pt>
                <c:pt idx="4339">
                  <c:v>42968.452175925922</c:v>
                </c:pt>
                <c:pt idx="4340">
                  <c:v>42968.461331018516</c:v>
                </c:pt>
                <c:pt idx="4341">
                  <c:v>42968.571238425924</c:v>
                </c:pt>
                <c:pt idx="4342">
                  <c:v>42969.337013888886</c:v>
                </c:pt>
                <c:pt idx="4343">
                  <c:v>42969.357638888891</c:v>
                </c:pt>
                <c:pt idx="4344">
                  <c:v>42969.381238425929</c:v>
                </c:pt>
                <c:pt idx="4345">
                  <c:v>42969.388483796298</c:v>
                </c:pt>
                <c:pt idx="4346">
                  <c:v>42969.401782407411</c:v>
                </c:pt>
                <c:pt idx="4347">
                  <c:v>42969.420810185184</c:v>
                </c:pt>
                <c:pt idx="4348">
                  <c:v>42969.426736111112</c:v>
                </c:pt>
                <c:pt idx="4349">
                  <c:v>42969.445057870369</c:v>
                </c:pt>
                <c:pt idx="4350">
                  <c:v>42969.450937499998</c:v>
                </c:pt>
                <c:pt idx="4351">
                  <c:v>42969.456956018519</c:v>
                </c:pt>
                <c:pt idx="4352">
                  <c:v>42969.589745370373</c:v>
                </c:pt>
                <c:pt idx="4353">
                  <c:v>42969.626516203702</c:v>
                </c:pt>
                <c:pt idx="4354">
                  <c:v>42969.698611111111</c:v>
                </c:pt>
                <c:pt idx="4355">
                  <c:v>42970.365833333337</c:v>
                </c:pt>
                <c:pt idx="4356">
                  <c:v>42970.406643518516</c:v>
                </c:pt>
                <c:pt idx="4357">
                  <c:v>42970.424166666664</c:v>
                </c:pt>
                <c:pt idx="4358">
                  <c:v>42970.4294212963</c:v>
                </c:pt>
                <c:pt idx="4359">
                  <c:v>42970.46974537037</c:v>
                </c:pt>
                <c:pt idx="4360">
                  <c:v>42970.633287037039</c:v>
                </c:pt>
                <c:pt idx="4361">
                  <c:v>42970.654189814813</c:v>
                </c:pt>
                <c:pt idx="4362">
                  <c:v>42970.666643518518</c:v>
                </c:pt>
                <c:pt idx="4363">
                  <c:v>42970.670775462961</c:v>
                </c:pt>
                <c:pt idx="4364">
                  <c:v>42970.700162037036</c:v>
                </c:pt>
                <c:pt idx="4365">
                  <c:v>42970.705312500002</c:v>
                </c:pt>
                <c:pt idx="4366">
                  <c:v>42970.730358796296</c:v>
                </c:pt>
                <c:pt idx="4367">
                  <c:v>42971.34884259259</c:v>
                </c:pt>
                <c:pt idx="4368">
                  <c:v>42971.358182870368</c:v>
                </c:pt>
                <c:pt idx="4369">
                  <c:v>42971.372106481482</c:v>
                </c:pt>
                <c:pt idx="4370">
                  <c:v>42971.383888888886</c:v>
                </c:pt>
                <c:pt idx="4371">
                  <c:v>42971.401689814818</c:v>
                </c:pt>
                <c:pt idx="4372">
                  <c:v>42971.407430555555</c:v>
                </c:pt>
                <c:pt idx="4373">
                  <c:v>42971.719027777777</c:v>
                </c:pt>
                <c:pt idx="4374">
                  <c:v>42971.75203703704</c:v>
                </c:pt>
                <c:pt idx="4375">
                  <c:v>42972.378217592595</c:v>
                </c:pt>
                <c:pt idx="4376">
                  <c:v>42972.390925925924</c:v>
                </c:pt>
                <c:pt idx="4377">
                  <c:v>42972.396435185183</c:v>
                </c:pt>
                <c:pt idx="4378">
                  <c:v>42972.416828703703</c:v>
                </c:pt>
                <c:pt idx="4379">
                  <c:v>42972.45648148148</c:v>
                </c:pt>
                <c:pt idx="4380">
                  <c:v>42972.483657407407</c:v>
                </c:pt>
                <c:pt idx="4381">
                  <c:v>42972.488067129627</c:v>
                </c:pt>
                <c:pt idx="4382">
                  <c:v>42972.4924537037</c:v>
                </c:pt>
                <c:pt idx="4383">
                  <c:v>42972.496817129628</c:v>
                </c:pt>
                <c:pt idx="4384">
                  <c:v>42972.501064814816</c:v>
                </c:pt>
                <c:pt idx="4385">
                  <c:v>42972.513726851852</c:v>
                </c:pt>
                <c:pt idx="4386">
                  <c:v>42972.517881944441</c:v>
                </c:pt>
                <c:pt idx="4387">
                  <c:v>42972.522094907406</c:v>
                </c:pt>
                <c:pt idx="4388">
                  <c:v>42972.530405092592</c:v>
                </c:pt>
                <c:pt idx="4389">
                  <c:v>42972.534675925926</c:v>
                </c:pt>
                <c:pt idx="4390">
                  <c:v>42972.543078703704</c:v>
                </c:pt>
                <c:pt idx="4391">
                  <c:v>42972.551192129627</c:v>
                </c:pt>
                <c:pt idx="4392">
                  <c:v>42972.612916666665</c:v>
                </c:pt>
                <c:pt idx="4393">
                  <c:v>42972.62605324074</c:v>
                </c:pt>
                <c:pt idx="4394">
                  <c:v>42972.703541666669</c:v>
                </c:pt>
                <c:pt idx="4395">
                  <c:v>42972.714687500003</c:v>
                </c:pt>
                <c:pt idx="4396">
                  <c:v>42972.736666666664</c:v>
                </c:pt>
                <c:pt idx="4397">
                  <c:v>42973.418333333335</c:v>
                </c:pt>
                <c:pt idx="4398">
                  <c:v>42973.441018518519</c:v>
                </c:pt>
                <c:pt idx="4399">
                  <c:v>42973.613900462966</c:v>
                </c:pt>
                <c:pt idx="4400">
                  <c:v>42974.377199074072</c:v>
                </c:pt>
                <c:pt idx="4401">
                  <c:v>42974.383703703701</c:v>
                </c:pt>
                <c:pt idx="4402">
                  <c:v>42974.389340277776</c:v>
                </c:pt>
                <c:pt idx="4403">
                  <c:v>42974.399710648147</c:v>
                </c:pt>
                <c:pt idx="4404">
                  <c:v>42975.464988425927</c:v>
                </c:pt>
                <c:pt idx="4405">
                  <c:v>42975.473020833335</c:v>
                </c:pt>
                <c:pt idx="4406">
                  <c:v>42975.505844907406</c:v>
                </c:pt>
                <c:pt idx="4407">
                  <c:v>42975.511041666665</c:v>
                </c:pt>
                <c:pt idx="4408">
                  <c:v>42975.515902777777</c:v>
                </c:pt>
                <c:pt idx="4409">
                  <c:v>42975.525497685187</c:v>
                </c:pt>
                <c:pt idx="4410">
                  <c:v>42975.530023148145</c:v>
                </c:pt>
                <c:pt idx="4411">
                  <c:v>42975.552928240744</c:v>
                </c:pt>
                <c:pt idx="4412">
                  <c:v>42975.607303240744</c:v>
                </c:pt>
                <c:pt idx="4413">
                  <c:v>42976.445023148146</c:v>
                </c:pt>
                <c:pt idx="4414">
                  <c:v>42976.449652777781</c:v>
                </c:pt>
                <c:pt idx="4415">
                  <c:v>42976.454432870371</c:v>
                </c:pt>
                <c:pt idx="4416">
                  <c:v>42976.45894675926</c:v>
                </c:pt>
                <c:pt idx="4417">
                  <c:v>42976.463680555556</c:v>
                </c:pt>
                <c:pt idx="4418">
                  <c:v>42976.468495370369</c:v>
                </c:pt>
                <c:pt idx="4419">
                  <c:v>42976.473298611112</c:v>
                </c:pt>
                <c:pt idx="4420">
                  <c:v>42976.478425925925</c:v>
                </c:pt>
                <c:pt idx="4421">
                  <c:v>42976.483599537038</c:v>
                </c:pt>
                <c:pt idx="4422">
                  <c:v>42976.492835648147</c:v>
                </c:pt>
                <c:pt idx="4423">
                  <c:v>42976.501956018517</c:v>
                </c:pt>
                <c:pt idx="4424">
                  <c:v>42976.506099537037</c:v>
                </c:pt>
                <c:pt idx="4425">
                  <c:v>42976.514282407406</c:v>
                </c:pt>
                <c:pt idx="4426">
                  <c:v>42976.51834490741</c:v>
                </c:pt>
                <c:pt idx="4427">
                  <c:v>42976.522407407407</c:v>
                </c:pt>
                <c:pt idx="4428">
                  <c:v>42976.53974537037</c:v>
                </c:pt>
                <c:pt idx="4429">
                  <c:v>42976.548101851855</c:v>
                </c:pt>
                <c:pt idx="4430">
                  <c:v>42976.561273148145</c:v>
                </c:pt>
                <c:pt idx="4431">
                  <c:v>42976.653622685182</c:v>
                </c:pt>
                <c:pt idx="4432">
                  <c:v>42976.724803240744</c:v>
                </c:pt>
                <c:pt idx="4433">
                  <c:v>42976.777384259258</c:v>
                </c:pt>
                <c:pt idx="4434">
                  <c:v>42977.391087962962</c:v>
                </c:pt>
                <c:pt idx="4435">
                  <c:v>42977.397326388891</c:v>
                </c:pt>
                <c:pt idx="4436">
                  <c:v>42977.402824074074</c:v>
                </c:pt>
                <c:pt idx="4437">
                  <c:v>42977.408182870371</c:v>
                </c:pt>
                <c:pt idx="4438">
                  <c:v>42977.413472222222</c:v>
                </c:pt>
                <c:pt idx="4439">
                  <c:v>42977.423854166664</c:v>
                </c:pt>
                <c:pt idx="4440">
                  <c:v>42977.428726851853</c:v>
                </c:pt>
                <c:pt idx="4441">
                  <c:v>42977.482754629629</c:v>
                </c:pt>
                <c:pt idx="4442">
                  <c:v>42977.487025462964</c:v>
                </c:pt>
                <c:pt idx="4443">
                  <c:v>42977.495439814818</c:v>
                </c:pt>
                <c:pt idx="4444">
                  <c:v>42977.503784722219</c:v>
                </c:pt>
                <c:pt idx="4445">
                  <c:v>42977.507905092592</c:v>
                </c:pt>
                <c:pt idx="4446">
                  <c:v>42977.511979166666</c:v>
                </c:pt>
                <c:pt idx="4447">
                  <c:v>42977.516018518516</c:v>
                </c:pt>
                <c:pt idx="4448">
                  <c:v>42977.520115740743</c:v>
                </c:pt>
                <c:pt idx="4449">
                  <c:v>42977.524247685185</c:v>
                </c:pt>
                <c:pt idx="4450">
                  <c:v>42977.528287037036</c:v>
                </c:pt>
                <c:pt idx="4451">
                  <c:v>42977.532361111109</c:v>
                </c:pt>
                <c:pt idx="4452">
                  <c:v>42977.536516203705</c:v>
                </c:pt>
                <c:pt idx="4453">
                  <c:v>42977.540717592594</c:v>
                </c:pt>
                <c:pt idx="4454">
                  <c:v>42977.548819444448</c:v>
                </c:pt>
                <c:pt idx="4455">
                  <c:v>42977.557037037041</c:v>
                </c:pt>
                <c:pt idx="4456">
                  <c:v>42977.569548611114</c:v>
                </c:pt>
                <c:pt idx="4457">
                  <c:v>42978.37427083333</c:v>
                </c:pt>
                <c:pt idx="4458">
                  <c:v>42978.402037037034</c:v>
                </c:pt>
                <c:pt idx="4459">
                  <c:v>42978.407557870371</c:v>
                </c:pt>
                <c:pt idx="4460">
                  <c:v>42978.418634259258</c:v>
                </c:pt>
                <c:pt idx="4461">
                  <c:v>42978.51903935185</c:v>
                </c:pt>
                <c:pt idx="4462">
                  <c:v>42978.523622685185</c:v>
                </c:pt>
                <c:pt idx="4463">
                  <c:v>42978.574953703705</c:v>
                </c:pt>
                <c:pt idx="4464">
                  <c:v>42978.587557870371</c:v>
                </c:pt>
                <c:pt idx="4465">
                  <c:v>42978.591805555552</c:v>
                </c:pt>
                <c:pt idx="4466">
                  <c:v>42978.596099537041</c:v>
                </c:pt>
                <c:pt idx="4467">
                  <c:v>42978.600358796299</c:v>
                </c:pt>
                <c:pt idx="4468">
                  <c:v>42978.604560185187</c:v>
                </c:pt>
                <c:pt idx="4469">
                  <c:v>42978.608761574076</c:v>
                </c:pt>
                <c:pt idx="4470">
                  <c:v>42978.612870370373</c:v>
                </c:pt>
                <c:pt idx="4471">
                  <c:v>42978.6171412037</c:v>
                </c:pt>
                <c:pt idx="4472">
                  <c:v>42978.625381944446</c:v>
                </c:pt>
                <c:pt idx="4473">
                  <c:v>42978.633229166669</c:v>
                </c:pt>
                <c:pt idx="4474">
                  <c:v>42978.636967592596</c:v>
                </c:pt>
                <c:pt idx="4475">
                  <c:v>42978.640763888892</c:v>
                </c:pt>
                <c:pt idx="4476">
                  <c:v>42978.654398148145</c:v>
                </c:pt>
                <c:pt idx="4477">
                  <c:v>42978.664687500001</c:v>
                </c:pt>
                <c:pt idx="4478">
                  <c:v>42978.691828703704</c:v>
                </c:pt>
                <c:pt idx="4479">
                  <c:v>42978.703587962962</c:v>
                </c:pt>
                <c:pt idx="4480">
                  <c:v>42979.604733796295</c:v>
                </c:pt>
                <c:pt idx="4481">
                  <c:v>42979.640277777777</c:v>
                </c:pt>
                <c:pt idx="4482">
                  <c:v>42979.655601851853</c:v>
                </c:pt>
                <c:pt idx="4483">
                  <c:v>42979.667557870373</c:v>
                </c:pt>
                <c:pt idx="4484">
                  <c:v>42979.675798611112</c:v>
                </c:pt>
                <c:pt idx="4485">
                  <c:v>42979.680104166669</c:v>
                </c:pt>
                <c:pt idx="4486">
                  <c:v>42979.693287037036</c:v>
                </c:pt>
                <c:pt idx="4487">
                  <c:v>42979.701192129629</c:v>
                </c:pt>
                <c:pt idx="4488">
                  <c:v>42979.719976851855</c:v>
                </c:pt>
                <c:pt idx="4489">
                  <c:v>42979.724907407406</c:v>
                </c:pt>
                <c:pt idx="4490">
                  <c:v>42979.73128472222</c:v>
                </c:pt>
                <c:pt idx="4491">
                  <c:v>42979.737256944441</c:v>
                </c:pt>
                <c:pt idx="4492">
                  <c:v>42982.380902777775</c:v>
                </c:pt>
                <c:pt idx="4493">
                  <c:v>42982.392962962964</c:v>
                </c:pt>
                <c:pt idx="4494">
                  <c:v>42982.398657407408</c:v>
                </c:pt>
                <c:pt idx="4495">
                  <c:v>42982.403935185182</c:v>
                </c:pt>
                <c:pt idx="4496">
                  <c:v>42982.409178240741</c:v>
                </c:pt>
                <c:pt idx="4497">
                  <c:v>42982.414143518516</c:v>
                </c:pt>
                <c:pt idx="4498">
                  <c:v>42982.41909722222</c:v>
                </c:pt>
                <c:pt idx="4499">
                  <c:v>42982.424039351848</c:v>
                </c:pt>
                <c:pt idx="4500">
                  <c:v>42982.428761574076</c:v>
                </c:pt>
                <c:pt idx="4501">
                  <c:v>42982.433391203704</c:v>
                </c:pt>
                <c:pt idx="4502">
                  <c:v>42982.437847222223</c:v>
                </c:pt>
                <c:pt idx="4503">
                  <c:v>42982.442118055558</c:v>
                </c:pt>
                <c:pt idx="4504">
                  <c:v>42982.494733796295</c:v>
                </c:pt>
                <c:pt idx="4505">
                  <c:v>42982.58021990741</c:v>
                </c:pt>
                <c:pt idx="4506">
                  <c:v>42983.670717592591</c:v>
                </c:pt>
                <c:pt idx="4507">
                  <c:v>42983.679583333331</c:v>
                </c:pt>
                <c:pt idx="4508">
                  <c:v>42983.711111111108</c:v>
                </c:pt>
                <c:pt idx="4509">
                  <c:v>42984.549247685187</c:v>
                </c:pt>
                <c:pt idx="4510">
                  <c:v>42984.625567129631</c:v>
                </c:pt>
                <c:pt idx="4511">
                  <c:v>42984.638854166667</c:v>
                </c:pt>
                <c:pt idx="4512">
                  <c:v>42984.64371527778</c:v>
                </c:pt>
                <c:pt idx="4513">
                  <c:v>42984.65111111111</c:v>
                </c:pt>
                <c:pt idx="4514">
                  <c:v>42984.657557870371</c:v>
                </c:pt>
                <c:pt idx="4515">
                  <c:v>42984.690185185187</c:v>
                </c:pt>
                <c:pt idx="4516">
                  <c:v>42985.396689814814</c:v>
                </c:pt>
                <c:pt idx="4517">
                  <c:v>42985.409826388888</c:v>
                </c:pt>
                <c:pt idx="4518">
                  <c:v>42985.434756944444</c:v>
                </c:pt>
                <c:pt idx="4519">
                  <c:v>42985.440798611111</c:v>
                </c:pt>
                <c:pt idx="4520">
                  <c:v>42985.44734953704</c:v>
                </c:pt>
                <c:pt idx="4521">
                  <c:v>42985.453263888892</c:v>
                </c:pt>
                <c:pt idx="4522">
                  <c:v>42985.458715277775</c:v>
                </c:pt>
                <c:pt idx="4523">
                  <c:v>42985.46366898148</c:v>
                </c:pt>
                <c:pt idx="4524">
                  <c:v>42985.47451388889</c:v>
                </c:pt>
                <c:pt idx="4525">
                  <c:v>42985.4841087963</c:v>
                </c:pt>
                <c:pt idx="4526">
                  <c:v>42987.495474537034</c:v>
                </c:pt>
                <c:pt idx="4527">
                  <c:v>42988.637152777781</c:v>
                </c:pt>
                <c:pt idx="4528">
                  <c:v>42988.693101851852</c:v>
                </c:pt>
                <c:pt idx="4529">
                  <c:v>42988.726412037038</c:v>
                </c:pt>
                <c:pt idx="4530">
                  <c:v>42988.732939814814</c:v>
                </c:pt>
                <c:pt idx="4531">
                  <c:v>42988.738622685189</c:v>
                </c:pt>
                <c:pt idx="4532">
                  <c:v>42989.355486111112</c:v>
                </c:pt>
                <c:pt idx="4533">
                  <c:v>42989.390092592592</c:v>
                </c:pt>
                <c:pt idx="4534">
                  <c:v>42989.395324074074</c:v>
                </c:pt>
                <c:pt idx="4535">
                  <c:v>42989.406087962961</c:v>
                </c:pt>
                <c:pt idx="4536">
                  <c:v>42989.411180555559</c:v>
                </c:pt>
                <c:pt idx="4537">
                  <c:v>42989.415821759256</c:v>
                </c:pt>
                <c:pt idx="4538">
                  <c:v>42989.430150462962</c:v>
                </c:pt>
                <c:pt idx="4539">
                  <c:v>42989.436643518522</c:v>
                </c:pt>
                <c:pt idx="4540">
                  <c:v>42989.456678240742</c:v>
                </c:pt>
                <c:pt idx="4541">
                  <c:v>42989.461087962962</c:v>
                </c:pt>
                <c:pt idx="4542">
                  <c:v>42989.471226851849</c:v>
                </c:pt>
                <c:pt idx="4543">
                  <c:v>42989.475694444445</c:v>
                </c:pt>
                <c:pt idx="4544">
                  <c:v>42989.480254629627</c:v>
                </c:pt>
                <c:pt idx="4545">
                  <c:v>42989.485173611109</c:v>
                </c:pt>
                <c:pt idx="4546">
                  <c:v>42989.504351851851</c:v>
                </c:pt>
                <c:pt idx="4547">
                  <c:v>42989.509062500001</c:v>
                </c:pt>
                <c:pt idx="4548">
                  <c:v>42989.513124999998</c:v>
                </c:pt>
                <c:pt idx="4549">
                  <c:v>42989.529641203706</c:v>
                </c:pt>
                <c:pt idx="4550">
                  <c:v>42989.541886574072</c:v>
                </c:pt>
                <c:pt idx="4551">
                  <c:v>42989.552164351851</c:v>
                </c:pt>
                <c:pt idx="4552">
                  <c:v>42989.555902777778</c:v>
                </c:pt>
                <c:pt idx="4553">
                  <c:v>42989.559918981482</c:v>
                </c:pt>
                <c:pt idx="4554">
                  <c:v>42989.564108796294</c:v>
                </c:pt>
                <c:pt idx="4555">
                  <c:v>42989.571967592594</c:v>
                </c:pt>
                <c:pt idx="4556">
                  <c:v>42989.580034722225</c:v>
                </c:pt>
                <c:pt idx="4557">
                  <c:v>42989.583784722221</c:v>
                </c:pt>
                <c:pt idx="4558">
                  <c:v>42989.58761574074</c:v>
                </c:pt>
                <c:pt idx="4559">
                  <c:v>42989.592685185184</c:v>
                </c:pt>
                <c:pt idx="4560">
                  <c:v>42989.59746527778</c:v>
                </c:pt>
                <c:pt idx="4561">
                  <c:v>42989.601643518516</c:v>
                </c:pt>
                <c:pt idx="4562">
                  <c:v>42989.60560185185</c:v>
                </c:pt>
                <c:pt idx="4563">
                  <c:v>42989.609386574077</c:v>
                </c:pt>
                <c:pt idx="4564">
                  <c:v>42989.613344907404</c:v>
                </c:pt>
                <c:pt idx="4565">
                  <c:v>42989.617210648146</c:v>
                </c:pt>
                <c:pt idx="4566">
                  <c:v>42989.621006944442</c:v>
                </c:pt>
                <c:pt idx="4567">
                  <c:v>42989.624907407408</c:v>
                </c:pt>
                <c:pt idx="4568">
                  <c:v>42989.628981481481</c:v>
                </c:pt>
                <c:pt idx="4569">
                  <c:v>42989.632604166669</c:v>
                </c:pt>
                <c:pt idx="4570">
                  <c:v>42989.636400462965</c:v>
                </c:pt>
                <c:pt idx="4571">
                  <c:v>42989.640173611115</c:v>
                </c:pt>
                <c:pt idx="4572">
                  <c:v>42989.644421296296</c:v>
                </c:pt>
                <c:pt idx="4573">
                  <c:v>42989.648784722223</c:v>
                </c:pt>
                <c:pt idx="4574">
                  <c:v>42989.652581018519</c:v>
                </c:pt>
                <c:pt idx="4575">
                  <c:v>42989.661435185182</c:v>
                </c:pt>
                <c:pt idx="4576">
                  <c:v>42989.66615740741</c:v>
                </c:pt>
                <c:pt idx="4577">
                  <c:v>42989.695717592593</c:v>
                </c:pt>
                <c:pt idx="4578">
                  <c:v>42991.41847222222</c:v>
                </c:pt>
                <c:pt idx="4579">
                  <c:v>42991.708923611113</c:v>
                </c:pt>
                <c:pt idx="4580">
                  <c:v>42991.725682870368</c:v>
                </c:pt>
                <c:pt idx="4581">
                  <c:v>42992.395462962966</c:v>
                </c:pt>
                <c:pt idx="4582">
                  <c:v>42992.40185185185</c:v>
                </c:pt>
                <c:pt idx="4583">
                  <c:v>42992.433020833334</c:v>
                </c:pt>
                <c:pt idx="4584">
                  <c:v>42992.44253472222</c:v>
                </c:pt>
                <c:pt idx="4585">
                  <c:v>42992.547638888886</c:v>
                </c:pt>
                <c:pt idx="4586">
                  <c:v>42992.645752314813</c:v>
                </c:pt>
                <c:pt idx="4587">
                  <c:v>42992.657094907408</c:v>
                </c:pt>
                <c:pt idx="4588">
                  <c:v>42992.673506944448</c:v>
                </c:pt>
                <c:pt idx="4589">
                  <c:v>42992.698437500003</c:v>
                </c:pt>
                <c:pt idx="4590">
                  <c:v>42993.495358796295</c:v>
                </c:pt>
                <c:pt idx="4591">
                  <c:v>42993.606979166667</c:v>
                </c:pt>
                <c:pt idx="4592">
                  <c:v>42993.663171296299</c:v>
                </c:pt>
                <c:pt idx="4593">
                  <c:v>42993.683379629627</c:v>
                </c:pt>
                <c:pt idx="4594">
                  <c:v>42994.34783564815</c:v>
                </c:pt>
                <c:pt idx="4595">
                  <c:v>42994.356817129628</c:v>
                </c:pt>
                <c:pt idx="4596">
                  <c:v>42994.371747685182</c:v>
                </c:pt>
                <c:pt idx="4597">
                  <c:v>42994.378287037034</c:v>
                </c:pt>
                <c:pt idx="4598">
                  <c:v>42994.390405092592</c:v>
                </c:pt>
                <c:pt idx="4599">
                  <c:v>42994.396736111114</c:v>
                </c:pt>
                <c:pt idx="4600">
                  <c:v>42994.403379629628</c:v>
                </c:pt>
                <c:pt idx="4601">
                  <c:v>42994.413807870369</c:v>
                </c:pt>
                <c:pt idx="4602">
                  <c:v>42994.41878472222</c:v>
                </c:pt>
                <c:pt idx="4603">
                  <c:v>42994.428969907407</c:v>
                </c:pt>
                <c:pt idx="4604">
                  <c:v>42994.437662037039</c:v>
                </c:pt>
                <c:pt idx="4605">
                  <c:v>42994.442048611112</c:v>
                </c:pt>
                <c:pt idx="4606">
                  <c:v>42994.44635416667</c:v>
                </c:pt>
                <c:pt idx="4607">
                  <c:v>42994.459224537037</c:v>
                </c:pt>
                <c:pt idx="4608">
                  <c:v>42994.484537037039</c:v>
                </c:pt>
                <c:pt idx="4609">
                  <c:v>42994.492800925924</c:v>
                </c:pt>
                <c:pt idx="4610">
                  <c:v>42994.496932870374</c:v>
                </c:pt>
                <c:pt idx="4611">
                  <c:v>42994.501111111109</c:v>
                </c:pt>
                <c:pt idx="4612">
                  <c:v>42994.50540509259</c:v>
                </c:pt>
                <c:pt idx="4613">
                  <c:v>42994.514490740738</c:v>
                </c:pt>
                <c:pt idx="4614">
                  <c:v>42994.518900462965</c:v>
                </c:pt>
                <c:pt idx="4615">
                  <c:v>42994.536851851852</c:v>
                </c:pt>
                <c:pt idx="4616">
                  <c:v>42994.568645833337</c:v>
                </c:pt>
                <c:pt idx="4617">
                  <c:v>42994.572280092594</c:v>
                </c:pt>
                <c:pt idx="4618">
                  <c:v>42994.691307870373</c:v>
                </c:pt>
                <c:pt idx="4619">
                  <c:v>42994.703935185185</c:v>
                </c:pt>
                <c:pt idx="4620">
                  <c:v>42994.708321759259</c:v>
                </c:pt>
                <c:pt idx="4621">
                  <c:v>42994.758506944447</c:v>
                </c:pt>
                <c:pt idx="4622">
                  <c:v>42995.634027777778</c:v>
                </c:pt>
                <c:pt idx="4623">
                  <c:v>42997.363587962966</c:v>
                </c:pt>
                <c:pt idx="4624">
                  <c:v>42998.524710648147</c:v>
                </c:pt>
                <c:pt idx="4625">
                  <c:v>42998.540046296293</c:v>
                </c:pt>
                <c:pt idx="4626">
                  <c:v>42998.579675925925</c:v>
                </c:pt>
                <c:pt idx="4627">
                  <c:v>42998.62158564815</c:v>
                </c:pt>
                <c:pt idx="4628">
                  <c:v>42998.669918981483</c:v>
                </c:pt>
                <c:pt idx="4629">
                  <c:v>42998.68246527778</c:v>
                </c:pt>
                <c:pt idx="4630">
                  <c:v>42998.68677083333</c:v>
                </c:pt>
                <c:pt idx="4631">
                  <c:v>42998.727870370371</c:v>
                </c:pt>
                <c:pt idx="4632">
                  <c:v>42998.738043981481</c:v>
                </c:pt>
                <c:pt idx="4633">
                  <c:v>42998.746377314812</c:v>
                </c:pt>
                <c:pt idx="4634">
                  <c:v>42998.756550925929</c:v>
                </c:pt>
                <c:pt idx="4635">
                  <c:v>42999.406828703701</c:v>
                </c:pt>
                <c:pt idx="4636">
                  <c:v>42999.429502314815</c:v>
                </c:pt>
                <c:pt idx="4637">
                  <c:v>42999.462418981479</c:v>
                </c:pt>
                <c:pt idx="4638">
                  <c:v>42999.467280092591</c:v>
                </c:pt>
                <c:pt idx="4639">
                  <c:v>42999.472199074073</c:v>
                </c:pt>
                <c:pt idx="4640">
                  <c:v>42999.481932870367</c:v>
                </c:pt>
                <c:pt idx="4641">
                  <c:v>42999.502280092594</c:v>
                </c:pt>
                <c:pt idx="4642">
                  <c:v>42999.506226851852</c:v>
                </c:pt>
                <c:pt idx="4643">
                  <c:v>42999.513912037037</c:v>
                </c:pt>
                <c:pt idx="4644">
                  <c:v>42999.526562500003</c:v>
                </c:pt>
                <c:pt idx="4645">
                  <c:v>42999.5309375</c:v>
                </c:pt>
                <c:pt idx="4646">
                  <c:v>42999.547708333332</c:v>
                </c:pt>
                <c:pt idx="4647">
                  <c:v>42999.559548611112</c:v>
                </c:pt>
                <c:pt idx="4648">
                  <c:v>42999.563657407409</c:v>
                </c:pt>
                <c:pt idx="4649">
                  <c:v>42999.600127314814</c:v>
                </c:pt>
                <c:pt idx="4650">
                  <c:v>43000.459606481483</c:v>
                </c:pt>
                <c:pt idx="4651">
                  <c:v>43000.569803240738</c:v>
                </c:pt>
                <c:pt idx="4652">
                  <c:v>43000.604525462964</c:v>
                </c:pt>
                <c:pt idx="4653">
                  <c:v>43000.681574074071</c:v>
                </c:pt>
                <c:pt idx="4654">
                  <c:v>43000.737719907411</c:v>
                </c:pt>
                <c:pt idx="4655">
                  <c:v>43001.371296296296</c:v>
                </c:pt>
                <c:pt idx="4656">
                  <c:v>43001.410312499997</c:v>
                </c:pt>
                <c:pt idx="4657">
                  <c:v>43001.438391203701</c:v>
                </c:pt>
                <c:pt idx="4658">
                  <c:v>43001.442858796298</c:v>
                </c:pt>
                <c:pt idx="4659">
                  <c:v>43001.456099537034</c:v>
                </c:pt>
                <c:pt idx="4660">
                  <c:v>43001.478333333333</c:v>
                </c:pt>
                <c:pt idx="4661">
                  <c:v>43001.49695601852</c:v>
                </c:pt>
                <c:pt idx="4662">
                  <c:v>43001.537847222222</c:v>
                </c:pt>
                <c:pt idx="4663">
                  <c:v>43001.549930555557</c:v>
                </c:pt>
                <c:pt idx="4664">
                  <c:v>43002.386979166666</c:v>
                </c:pt>
                <c:pt idx="4665">
                  <c:v>43002.393078703702</c:v>
                </c:pt>
                <c:pt idx="4666">
                  <c:v>43002.479155092595</c:v>
                </c:pt>
                <c:pt idx="4667">
                  <c:v>43002.492372685185</c:v>
                </c:pt>
                <c:pt idx="4668">
                  <c:v>43002.515173611115</c:v>
                </c:pt>
                <c:pt idx="4669">
                  <c:v>43002.592245370368</c:v>
                </c:pt>
                <c:pt idx="4670">
                  <c:v>43002.60392361111</c:v>
                </c:pt>
                <c:pt idx="4671">
                  <c:v>43002.61519675926</c:v>
                </c:pt>
                <c:pt idx="4672">
                  <c:v>43002.671759259261</c:v>
                </c:pt>
                <c:pt idx="4673">
                  <c:v>43002.695115740738</c:v>
                </c:pt>
                <c:pt idx="4674">
                  <c:v>43002.708831018521</c:v>
                </c:pt>
                <c:pt idx="4675">
                  <c:v>43002.730393518519</c:v>
                </c:pt>
                <c:pt idx="4676">
                  <c:v>43003.347638888888</c:v>
                </c:pt>
                <c:pt idx="4677">
                  <c:v>43003.356111111112</c:v>
                </c:pt>
                <c:pt idx="4678">
                  <c:v>43003.364641203705</c:v>
                </c:pt>
                <c:pt idx="4679">
                  <c:v>43003.387106481481</c:v>
                </c:pt>
                <c:pt idx="4680">
                  <c:v>43003.403749999998</c:v>
                </c:pt>
                <c:pt idx="4681">
                  <c:v>43003.409328703703</c:v>
                </c:pt>
                <c:pt idx="4682">
                  <c:v>43003.414826388886</c:v>
                </c:pt>
                <c:pt idx="4683">
                  <c:v>43003.420381944445</c:v>
                </c:pt>
                <c:pt idx="4684">
                  <c:v>43003.440601851849</c:v>
                </c:pt>
                <c:pt idx="4685">
                  <c:v>43003.445011574076</c:v>
                </c:pt>
                <c:pt idx="4686">
                  <c:v>43003.449247685188</c:v>
                </c:pt>
                <c:pt idx="4687">
                  <c:v>43003.454675925925</c:v>
                </c:pt>
                <c:pt idx="4688">
                  <c:v>43003.460069444445</c:v>
                </c:pt>
                <c:pt idx="4689">
                  <c:v>43003.465057870373</c:v>
                </c:pt>
                <c:pt idx="4690">
                  <c:v>43003.470243055555</c:v>
                </c:pt>
                <c:pt idx="4691">
                  <c:v>43003.475613425922</c:v>
                </c:pt>
                <c:pt idx="4692">
                  <c:v>43003.480370370373</c:v>
                </c:pt>
                <c:pt idx="4693">
                  <c:v>43003.485011574077</c:v>
                </c:pt>
                <c:pt idx="4694">
                  <c:v>43003.490370370368</c:v>
                </c:pt>
                <c:pt idx="4695">
                  <c:v>43003.495254629626</c:v>
                </c:pt>
                <c:pt idx="4696">
                  <c:v>43003.504340277781</c:v>
                </c:pt>
                <c:pt idx="4697">
                  <c:v>43003.508425925924</c:v>
                </c:pt>
                <c:pt idx="4698">
                  <c:v>43003.512615740743</c:v>
                </c:pt>
                <c:pt idx="4699">
                  <c:v>43003.531307870369</c:v>
                </c:pt>
                <c:pt idx="4700">
                  <c:v>43003.540405092594</c:v>
                </c:pt>
                <c:pt idx="4701">
                  <c:v>43003.549328703702</c:v>
                </c:pt>
                <c:pt idx="4702">
                  <c:v>43003.55369212963</c:v>
                </c:pt>
                <c:pt idx="4703">
                  <c:v>43003.590833333335</c:v>
                </c:pt>
                <c:pt idx="4704">
                  <c:v>43003.61074074074</c:v>
                </c:pt>
                <c:pt idx="4705">
                  <c:v>43003.614745370367</c:v>
                </c:pt>
                <c:pt idx="4706">
                  <c:v>43003.630613425928</c:v>
                </c:pt>
                <c:pt idx="4707">
                  <c:v>43003.642604166664</c:v>
                </c:pt>
                <c:pt idx="4708">
                  <c:v>43003.646655092591</c:v>
                </c:pt>
                <c:pt idx="4709">
                  <c:v>43003.672129629631</c:v>
                </c:pt>
                <c:pt idx="4710">
                  <c:v>43003.70349537037</c:v>
                </c:pt>
                <c:pt idx="4711">
                  <c:v>43003.717245370368</c:v>
                </c:pt>
                <c:pt idx="4712">
                  <c:v>43003.722303240742</c:v>
                </c:pt>
                <c:pt idx="4713">
                  <c:v>43004.3747337963</c:v>
                </c:pt>
                <c:pt idx="4714">
                  <c:v>43004.405509259261</c:v>
                </c:pt>
                <c:pt idx="4715">
                  <c:v>43004.444479166668</c:v>
                </c:pt>
                <c:pt idx="4716">
                  <c:v>43004.474930555552</c:v>
                </c:pt>
                <c:pt idx="4717">
                  <c:v>43004.539537037039</c:v>
                </c:pt>
                <c:pt idx="4718">
                  <c:v>43004.622881944444</c:v>
                </c:pt>
                <c:pt idx="4719">
                  <c:v>43004.677465277775</c:v>
                </c:pt>
                <c:pt idx="4720">
                  <c:v>43004.692824074074</c:v>
                </c:pt>
                <c:pt idx="4721">
                  <c:v>43004.713530092595</c:v>
                </c:pt>
                <c:pt idx="4722">
                  <c:v>43005.613946759258</c:v>
                </c:pt>
                <c:pt idx="4723">
                  <c:v>43005.621365740742</c:v>
                </c:pt>
                <c:pt idx="4724">
                  <c:v>43005.682673611111</c:v>
                </c:pt>
                <c:pt idx="4725">
                  <c:v>43005.686655092592</c:v>
                </c:pt>
                <c:pt idx="4726">
                  <c:v>43005.690532407411</c:v>
                </c:pt>
                <c:pt idx="4727">
                  <c:v>43005.69903935185</c:v>
                </c:pt>
                <c:pt idx="4728">
                  <c:v>43005.703125</c:v>
                </c:pt>
                <c:pt idx="4729">
                  <c:v>43005.707743055558</c:v>
                </c:pt>
                <c:pt idx="4730">
                  <c:v>43005.712916666664</c:v>
                </c:pt>
                <c:pt idx="4731">
                  <c:v>43005.722546296296</c:v>
                </c:pt>
                <c:pt idx="4732">
                  <c:v>43005.727372685185</c:v>
                </c:pt>
                <c:pt idx="4733">
                  <c:v>43005.738252314812</c:v>
                </c:pt>
                <c:pt idx="4734">
                  <c:v>43005.74459490741</c:v>
                </c:pt>
                <c:pt idx="4735">
                  <c:v>43006.468819444446</c:v>
                </c:pt>
                <c:pt idx="4736">
                  <c:v>43007.483587962961</c:v>
                </c:pt>
                <c:pt idx="4737">
                  <c:v>43007.499826388892</c:v>
                </c:pt>
                <c:pt idx="4738">
                  <c:v>43007.504895833335</c:v>
                </c:pt>
                <c:pt idx="4739">
                  <c:v>43007.518472222226</c:v>
                </c:pt>
                <c:pt idx="4740">
                  <c:v>43007.522847222222</c:v>
                </c:pt>
                <c:pt idx="4741">
                  <c:v>43007.535891203705</c:v>
                </c:pt>
                <c:pt idx="4742">
                  <c:v>43007.54010416667</c:v>
                </c:pt>
                <c:pt idx="4743">
                  <c:v>43007.544363425928</c:v>
                </c:pt>
                <c:pt idx="4744">
                  <c:v>43007.548657407409</c:v>
                </c:pt>
                <c:pt idx="4745">
                  <c:v>43007.562800925924</c:v>
                </c:pt>
                <c:pt idx="4746">
                  <c:v>43007.567766203705</c:v>
                </c:pt>
                <c:pt idx="4747">
                  <c:v>43007.597581018519</c:v>
                </c:pt>
                <c:pt idx="4748">
                  <c:v>43007.717534722222</c:v>
                </c:pt>
                <c:pt idx="4749">
                  <c:v>43008.380590277775</c:v>
                </c:pt>
                <c:pt idx="4750">
                  <c:v>43008.38652777778</c:v>
                </c:pt>
                <c:pt idx="4751">
                  <c:v>43008.397453703707</c:v>
                </c:pt>
                <c:pt idx="4752">
                  <c:v>43008.402638888889</c:v>
                </c:pt>
                <c:pt idx="4753">
                  <c:v>43008.407881944448</c:v>
                </c:pt>
                <c:pt idx="4754">
                  <c:v>43008.48814814815</c:v>
                </c:pt>
                <c:pt idx="4755">
                  <c:v>43008.680590277778</c:v>
                </c:pt>
                <c:pt idx="4756">
                  <c:v>43008.684733796297</c:v>
                </c:pt>
                <c:pt idx="4757">
                  <c:v>43008.700266203705</c:v>
                </c:pt>
                <c:pt idx="4758">
                  <c:v>43008.710347222222</c:v>
                </c:pt>
                <c:pt idx="4759">
                  <c:v>43008.718460648146</c:v>
                </c:pt>
                <c:pt idx="4760">
                  <c:v>43009.353541666664</c:v>
                </c:pt>
                <c:pt idx="4761">
                  <c:v>43009.368495370371</c:v>
                </c:pt>
                <c:pt idx="4762">
                  <c:v>43009.375104166669</c:v>
                </c:pt>
                <c:pt idx="4763">
                  <c:v>43009.381284722222</c:v>
                </c:pt>
                <c:pt idx="4764">
                  <c:v>43009.387465277781</c:v>
                </c:pt>
                <c:pt idx="4765">
                  <c:v>43009.393587962964</c:v>
                </c:pt>
                <c:pt idx="4766">
                  <c:v>43009.399386574078</c:v>
                </c:pt>
                <c:pt idx="4767">
                  <c:v>43009.404861111114</c:v>
                </c:pt>
                <c:pt idx="4768">
                  <c:v>43009.410150462965</c:v>
                </c:pt>
                <c:pt idx="4769">
                  <c:v>43009.421030092592</c:v>
                </c:pt>
                <c:pt idx="4770">
                  <c:v>43009.426550925928</c:v>
                </c:pt>
                <c:pt idx="4771">
                  <c:v>43009.431851851848</c:v>
                </c:pt>
                <c:pt idx="4772">
                  <c:v>43009.437418981484</c:v>
                </c:pt>
                <c:pt idx="4773">
                  <c:v>43009.44258101852</c:v>
                </c:pt>
                <c:pt idx="4774">
                  <c:v>43009.44771990741</c:v>
                </c:pt>
                <c:pt idx="4775">
                  <c:v>43009.452499999999</c:v>
                </c:pt>
                <c:pt idx="4776">
                  <c:v>43009.457418981481</c:v>
                </c:pt>
                <c:pt idx="4777">
                  <c:v>43009.462152777778</c:v>
                </c:pt>
                <c:pt idx="4778">
                  <c:v>43009.466793981483</c:v>
                </c:pt>
                <c:pt idx="4779">
                  <c:v>43009.471493055556</c:v>
                </c:pt>
                <c:pt idx="4780">
                  <c:v>43009.476273148146</c:v>
                </c:pt>
                <c:pt idx="4781">
                  <c:v>43009.480902777781</c:v>
                </c:pt>
                <c:pt idx="4782">
                  <c:v>43009.485358796293</c:v>
                </c:pt>
                <c:pt idx="4783">
                  <c:v>43009.489803240744</c:v>
                </c:pt>
                <c:pt idx="4784">
                  <c:v>43009.49417824074</c:v>
                </c:pt>
                <c:pt idx="4785">
                  <c:v>43009.498530092591</c:v>
                </c:pt>
                <c:pt idx="4786">
                  <c:v>43009.502766203703</c:v>
                </c:pt>
                <c:pt idx="4787">
                  <c:v>43009.507106481484</c:v>
                </c:pt>
                <c:pt idx="4788">
                  <c:v>43009.511493055557</c:v>
                </c:pt>
                <c:pt idx="4789">
                  <c:v>43009.515798611108</c:v>
                </c:pt>
                <c:pt idx="4790">
                  <c:v>43009.52003472222</c:v>
                </c:pt>
                <c:pt idx="4791">
                  <c:v>43009.524143518516</c:v>
                </c:pt>
                <c:pt idx="4792">
                  <c:v>43009.528460648151</c:v>
                </c:pt>
                <c:pt idx="4793">
                  <c:v>43009.532546296294</c:v>
                </c:pt>
                <c:pt idx="4794">
                  <c:v>43009.536527777775</c:v>
                </c:pt>
                <c:pt idx="4795">
                  <c:v>43009.540497685186</c:v>
                </c:pt>
                <c:pt idx="4796">
                  <c:v>43009.544398148151</c:v>
                </c:pt>
                <c:pt idx="4797">
                  <c:v>43009.548344907409</c:v>
                </c:pt>
                <c:pt idx="4798">
                  <c:v>43009.552256944444</c:v>
                </c:pt>
                <c:pt idx="4799">
                  <c:v>43009.559907407405</c:v>
                </c:pt>
                <c:pt idx="4800">
                  <c:v>43009.578530092593</c:v>
                </c:pt>
                <c:pt idx="4801">
                  <c:v>43009.582280092596</c:v>
                </c:pt>
                <c:pt idx="4802">
                  <c:v>43009.5859837963</c:v>
                </c:pt>
                <c:pt idx="4803">
                  <c:v>43009.589675925927</c:v>
                </c:pt>
                <c:pt idx="4804">
                  <c:v>43009.593368055554</c:v>
                </c:pt>
                <c:pt idx="4805">
                  <c:v>43009.597083333334</c:v>
                </c:pt>
                <c:pt idx="4806">
                  <c:v>43009.600798611114</c:v>
                </c:pt>
                <c:pt idx="4807">
                  <c:v>43009.604490740741</c:v>
                </c:pt>
                <c:pt idx="4808">
                  <c:v>43009.611886574072</c:v>
                </c:pt>
                <c:pt idx="4809">
                  <c:v>43009.615555555552</c:v>
                </c:pt>
                <c:pt idx="4810">
                  <c:v>43009.61922453704</c:v>
                </c:pt>
                <c:pt idx="4811">
                  <c:v>43009.62296296296</c:v>
                </c:pt>
                <c:pt idx="4812">
                  <c:v>43009.626782407409</c:v>
                </c:pt>
                <c:pt idx="4813">
                  <c:v>43009.634409722225</c:v>
                </c:pt>
                <c:pt idx="4814">
                  <c:v>43009.638240740744</c:v>
                </c:pt>
                <c:pt idx="4815">
                  <c:v>43009.642141203702</c:v>
                </c:pt>
                <c:pt idx="4816">
                  <c:v>43009.653912037036</c:v>
                </c:pt>
                <c:pt idx="4817">
                  <c:v>43009.661574074074</c:v>
                </c:pt>
                <c:pt idx="4818">
                  <c:v>43009.665509259263</c:v>
                </c:pt>
                <c:pt idx="4819">
                  <c:v>43009.669305555559</c:v>
                </c:pt>
                <c:pt idx="4820">
                  <c:v>43009.689930555556</c:v>
                </c:pt>
                <c:pt idx="4821">
                  <c:v>43009.695914351854</c:v>
                </c:pt>
                <c:pt idx="4822">
                  <c:v>43009.709849537037</c:v>
                </c:pt>
                <c:pt idx="4823">
                  <c:v>43009.714872685188</c:v>
                </c:pt>
                <c:pt idx="4824">
                  <c:v>43009.719652777778</c:v>
                </c:pt>
                <c:pt idx="4825">
                  <c:v>43010.348124999997</c:v>
                </c:pt>
                <c:pt idx="4826">
                  <c:v>43010.372847222221</c:v>
                </c:pt>
                <c:pt idx="4827">
                  <c:v>43010.502708333333</c:v>
                </c:pt>
                <c:pt idx="4828">
                  <c:v>43010.527650462966</c:v>
                </c:pt>
                <c:pt idx="4829">
                  <c:v>43010.539513888885</c:v>
                </c:pt>
                <c:pt idx="4830">
                  <c:v>43010.54346064815</c:v>
                </c:pt>
                <c:pt idx="4831">
                  <c:v>43010.58520833333</c:v>
                </c:pt>
                <c:pt idx="4832">
                  <c:v>43010.588912037034</c:v>
                </c:pt>
                <c:pt idx="4833">
                  <c:v>43010.592685185184</c:v>
                </c:pt>
                <c:pt idx="4834">
                  <c:v>43010.59679398148</c:v>
                </c:pt>
                <c:pt idx="4835">
                  <c:v>43010.600810185184</c:v>
                </c:pt>
                <c:pt idx="4836">
                  <c:v>43010.605011574073</c:v>
                </c:pt>
                <c:pt idx="4837">
                  <c:v>43010.6175</c:v>
                </c:pt>
                <c:pt idx="4838">
                  <c:v>43010.644641203704</c:v>
                </c:pt>
                <c:pt idx="4839">
                  <c:v>43010.682835648149</c:v>
                </c:pt>
                <c:pt idx="4840">
                  <c:v>43010.686782407407</c:v>
                </c:pt>
                <c:pt idx="4841">
                  <c:v>43010.690868055557</c:v>
                </c:pt>
                <c:pt idx="4842">
                  <c:v>43010.695370370369</c:v>
                </c:pt>
                <c:pt idx="4843">
                  <c:v>43010.707812499997</c:v>
                </c:pt>
                <c:pt idx="4844">
                  <c:v>43010.742523148147</c:v>
                </c:pt>
                <c:pt idx="4845">
                  <c:v>43010.748761574076</c:v>
                </c:pt>
                <c:pt idx="4846">
                  <c:v>43010.755520833336</c:v>
                </c:pt>
                <c:pt idx="4847">
                  <c:v>43011.336157407408</c:v>
                </c:pt>
                <c:pt idx="4848">
                  <c:v>43011.38318287037</c:v>
                </c:pt>
                <c:pt idx="4849">
                  <c:v>43011.389189814814</c:v>
                </c:pt>
                <c:pt idx="4850">
                  <c:v>43011.549513888887</c:v>
                </c:pt>
                <c:pt idx="4851">
                  <c:v>43011.553379629629</c:v>
                </c:pt>
                <c:pt idx="4852">
                  <c:v>43011.557372685187</c:v>
                </c:pt>
                <c:pt idx="4853">
                  <c:v>43011.569131944445</c:v>
                </c:pt>
                <c:pt idx="4854">
                  <c:v>43011.606064814812</c:v>
                </c:pt>
                <c:pt idx="4855">
                  <c:v>43011.6096412037</c:v>
                </c:pt>
                <c:pt idx="4856">
                  <c:v>43011.613217592596</c:v>
                </c:pt>
                <c:pt idx="4857">
                  <c:v>43011.620405092595</c:v>
                </c:pt>
                <c:pt idx="4858">
                  <c:v>43011.623993055553</c:v>
                </c:pt>
                <c:pt idx="4859">
                  <c:v>43011.635034722225</c:v>
                </c:pt>
                <c:pt idx="4860">
                  <c:v>43011.650671296295</c:v>
                </c:pt>
                <c:pt idx="4861">
                  <c:v>43011.654953703706</c:v>
                </c:pt>
                <c:pt idx="4862">
                  <c:v>43011.659351851849</c:v>
                </c:pt>
                <c:pt idx="4863">
                  <c:v>43011.668969907405</c:v>
                </c:pt>
                <c:pt idx="4864">
                  <c:v>43011.689988425926</c:v>
                </c:pt>
                <c:pt idx="4865">
                  <c:v>43011.705648148149</c:v>
                </c:pt>
                <c:pt idx="4866">
                  <c:v>43011.714004629626</c:v>
                </c:pt>
                <c:pt idx="4867">
                  <c:v>43011.725856481484</c:v>
                </c:pt>
                <c:pt idx="4868">
                  <c:v>43012.345694444448</c:v>
                </c:pt>
                <c:pt idx="4869">
                  <c:v>43012.353136574071</c:v>
                </c:pt>
                <c:pt idx="4870">
                  <c:v>43012.365624999999</c:v>
                </c:pt>
                <c:pt idx="4871">
                  <c:v>43012.40079861111</c:v>
                </c:pt>
                <c:pt idx="4872">
                  <c:v>43012.430706018517</c:v>
                </c:pt>
                <c:pt idx="4873">
                  <c:v>43012.435474537036</c:v>
                </c:pt>
                <c:pt idx="4874">
                  <c:v>43012.440243055556</c:v>
                </c:pt>
                <c:pt idx="4875">
                  <c:v>43012.455092592594</c:v>
                </c:pt>
                <c:pt idx="4876">
                  <c:v>43012.464560185188</c:v>
                </c:pt>
                <c:pt idx="4877">
                  <c:v>43012.469502314816</c:v>
                </c:pt>
                <c:pt idx="4878">
                  <c:v>43012.47457175926</c:v>
                </c:pt>
                <c:pt idx="4879">
                  <c:v>43012.479525462964</c:v>
                </c:pt>
                <c:pt idx="4880">
                  <c:v>43012.489930555559</c:v>
                </c:pt>
                <c:pt idx="4881">
                  <c:v>43012.498449074075</c:v>
                </c:pt>
                <c:pt idx="4882">
                  <c:v>43012.515208333331</c:v>
                </c:pt>
                <c:pt idx="4883">
                  <c:v>43012.535173611112</c:v>
                </c:pt>
                <c:pt idx="4884">
                  <c:v>43012.539189814815</c:v>
                </c:pt>
                <c:pt idx="4885">
                  <c:v>43012.54315972222</c:v>
                </c:pt>
                <c:pt idx="4886">
                  <c:v>43012.556875000002</c:v>
                </c:pt>
                <c:pt idx="4887">
                  <c:v>43012.560995370368</c:v>
                </c:pt>
                <c:pt idx="4888">
                  <c:v>43012.564918981479</c:v>
                </c:pt>
                <c:pt idx="4889">
                  <c:v>43012.583553240744</c:v>
                </c:pt>
                <c:pt idx="4890">
                  <c:v>43012.613402777781</c:v>
                </c:pt>
                <c:pt idx="4891">
                  <c:v>43012.670300925929</c:v>
                </c:pt>
                <c:pt idx="4892">
                  <c:v>43012.68105324074</c:v>
                </c:pt>
                <c:pt idx="4893">
                  <c:v>43012.687523148146</c:v>
                </c:pt>
                <c:pt idx="4894">
                  <c:v>43012.694282407407</c:v>
                </c:pt>
                <c:pt idx="4895">
                  <c:v>43012.700937499998</c:v>
                </c:pt>
                <c:pt idx="4896">
                  <c:v>43012.707662037035</c:v>
                </c:pt>
                <c:pt idx="4897">
                  <c:v>43012.72074074074</c:v>
                </c:pt>
                <c:pt idx="4898">
                  <c:v>43012.727280092593</c:v>
                </c:pt>
                <c:pt idx="4899">
                  <c:v>43015.412465277775</c:v>
                </c:pt>
                <c:pt idx="4900">
                  <c:v>43015.689444444448</c:v>
                </c:pt>
                <c:pt idx="4901">
                  <c:v>43015.693842592591</c:v>
                </c:pt>
                <c:pt idx="4902">
                  <c:v>43015.697928240741</c:v>
                </c:pt>
                <c:pt idx="4903">
                  <c:v>43015.7109837963</c:v>
                </c:pt>
                <c:pt idx="4904">
                  <c:v>43015.740219907406</c:v>
                </c:pt>
                <c:pt idx="4905">
                  <c:v>43017.347511574073</c:v>
                </c:pt>
                <c:pt idx="4906">
                  <c:v>43017.381921296299</c:v>
                </c:pt>
                <c:pt idx="4907">
                  <c:v>43017.40488425926</c:v>
                </c:pt>
                <c:pt idx="4908">
                  <c:v>43017.411817129629</c:v>
                </c:pt>
                <c:pt idx="4909">
                  <c:v>43017.484768518516</c:v>
                </c:pt>
                <c:pt idx="4910">
                  <c:v>43017.489293981482</c:v>
                </c:pt>
                <c:pt idx="4911">
                  <c:v>43017.714166666665</c:v>
                </c:pt>
                <c:pt idx="4912">
                  <c:v>43017.719143518516</c:v>
                </c:pt>
                <c:pt idx="4913">
                  <c:v>43017.723981481482</c:v>
                </c:pt>
                <c:pt idx="4914">
                  <c:v>43017.729861111111</c:v>
                </c:pt>
                <c:pt idx="4915">
                  <c:v>43017.744895833333</c:v>
                </c:pt>
                <c:pt idx="4916">
                  <c:v>43018.44222222222</c:v>
                </c:pt>
                <c:pt idx="4917">
                  <c:v>43018.610150462962</c:v>
                </c:pt>
                <c:pt idx="4918">
                  <c:v>43018.62703703704</c:v>
                </c:pt>
                <c:pt idx="4919">
                  <c:v>43019.418657407405</c:v>
                </c:pt>
                <c:pt idx="4920">
                  <c:v>43019.437037037038</c:v>
                </c:pt>
                <c:pt idx="4921">
                  <c:v>43019.512233796297</c:v>
                </c:pt>
                <c:pt idx="4922">
                  <c:v>43019.524039351854</c:v>
                </c:pt>
                <c:pt idx="4923">
                  <c:v>43019.528113425928</c:v>
                </c:pt>
                <c:pt idx="4924">
                  <c:v>43019.53638888889</c:v>
                </c:pt>
                <c:pt idx="4925">
                  <c:v>43019.643136574072</c:v>
                </c:pt>
                <c:pt idx="4926">
                  <c:v>43019.691157407404</c:v>
                </c:pt>
                <c:pt idx="4927">
                  <c:v>43019.699664351851</c:v>
                </c:pt>
                <c:pt idx="4928">
                  <c:v>43020.513703703706</c:v>
                </c:pt>
                <c:pt idx="4929">
                  <c:v>43020.576238425929</c:v>
                </c:pt>
                <c:pt idx="4930">
                  <c:v>43020.589988425927</c:v>
                </c:pt>
                <c:pt idx="4931">
                  <c:v>43020.595219907409</c:v>
                </c:pt>
                <c:pt idx="4932">
                  <c:v>43020.60193287037</c:v>
                </c:pt>
                <c:pt idx="4933">
                  <c:v>43020.609988425924</c:v>
                </c:pt>
                <c:pt idx="4934">
                  <c:v>43021.508020833331</c:v>
                </c:pt>
                <c:pt idx="4935">
                  <c:v>43021.535601851851</c:v>
                </c:pt>
                <c:pt idx="4936">
                  <c:v>43021.54146990741</c:v>
                </c:pt>
                <c:pt idx="4937">
                  <c:v>43021.557453703703</c:v>
                </c:pt>
                <c:pt idx="4938">
                  <c:v>43022.498599537037</c:v>
                </c:pt>
                <c:pt idx="4939">
                  <c:v>43022.529548611114</c:v>
                </c:pt>
                <c:pt idx="4940">
                  <c:v>43022.544988425929</c:v>
                </c:pt>
                <c:pt idx="4941">
                  <c:v>43022.713518518518</c:v>
                </c:pt>
                <c:pt idx="4942">
                  <c:v>43023.422222222223</c:v>
                </c:pt>
                <c:pt idx="4943">
                  <c:v>43023.548113425924</c:v>
                </c:pt>
                <c:pt idx="4944">
                  <c:v>43023.589513888888</c:v>
                </c:pt>
                <c:pt idx="4945">
                  <c:v>43023.60465277778</c:v>
                </c:pt>
                <c:pt idx="4946">
                  <c:v>43023.656678240739</c:v>
                </c:pt>
                <c:pt idx="4947">
                  <c:v>43023.688333333332</c:v>
                </c:pt>
                <c:pt idx="4948">
                  <c:v>43023.715763888889</c:v>
                </c:pt>
                <c:pt idx="4949">
                  <c:v>43024.445219907408</c:v>
                </c:pt>
                <c:pt idx="4950">
                  <c:v>43024.480532407404</c:v>
                </c:pt>
                <c:pt idx="4951">
                  <c:v>43024.485451388886</c:v>
                </c:pt>
                <c:pt idx="4952">
                  <c:v>43024.52952546296</c:v>
                </c:pt>
                <c:pt idx="4953">
                  <c:v>43024.545995370368</c:v>
                </c:pt>
                <c:pt idx="4954">
                  <c:v>43024.549930555557</c:v>
                </c:pt>
                <c:pt idx="4955">
                  <c:v>43024.654733796298</c:v>
                </c:pt>
                <c:pt idx="4956">
                  <c:v>43024.696979166663</c:v>
                </c:pt>
                <c:pt idx="4957">
                  <c:v>43024.701655092591</c:v>
                </c:pt>
                <c:pt idx="4958">
                  <c:v>43024.706435185188</c:v>
                </c:pt>
                <c:pt idx="4959">
                  <c:v>43024.711168981485</c:v>
                </c:pt>
                <c:pt idx="4960">
                  <c:v>43024.75267361111</c:v>
                </c:pt>
                <c:pt idx="4961">
                  <c:v>43024.76021990741</c:v>
                </c:pt>
                <c:pt idx="4962">
                  <c:v>43025.481087962966</c:v>
                </c:pt>
                <c:pt idx="4963">
                  <c:v>43025.690127314818</c:v>
                </c:pt>
                <c:pt idx="4964">
                  <c:v>43025.694849537038</c:v>
                </c:pt>
                <c:pt idx="4965">
                  <c:v>43025.70453703704</c:v>
                </c:pt>
                <c:pt idx="4966">
                  <c:v>43025.719907407409</c:v>
                </c:pt>
                <c:pt idx="4967">
                  <c:v>43025.731168981481</c:v>
                </c:pt>
                <c:pt idx="4968">
                  <c:v>43025.73715277778</c:v>
                </c:pt>
                <c:pt idx="4969">
                  <c:v>43026.513055555559</c:v>
                </c:pt>
                <c:pt idx="4970">
                  <c:v>43026.538981481484</c:v>
                </c:pt>
                <c:pt idx="4971">
                  <c:v>43026.704988425925</c:v>
                </c:pt>
                <c:pt idx="4972">
                  <c:v>43027.474363425928</c:v>
                </c:pt>
                <c:pt idx="4973">
                  <c:v>43027.522731481484</c:v>
                </c:pt>
                <c:pt idx="4974">
                  <c:v>43027.539733796293</c:v>
                </c:pt>
                <c:pt idx="4975">
                  <c:v>43027.690092592595</c:v>
                </c:pt>
                <c:pt idx="4976">
                  <c:v>43027.694756944446</c:v>
                </c:pt>
                <c:pt idx="4977">
                  <c:v>43027.719780092593</c:v>
                </c:pt>
                <c:pt idx="4978">
                  <c:v>43027.725219907406</c:v>
                </c:pt>
                <c:pt idx="4979">
                  <c:v>43027.730694444443</c:v>
                </c:pt>
                <c:pt idx="4980">
                  <c:v>43027.742569444446</c:v>
                </c:pt>
                <c:pt idx="4981">
                  <c:v>43028.360509259262</c:v>
                </c:pt>
                <c:pt idx="4982">
                  <c:v>43028.385092592594</c:v>
                </c:pt>
                <c:pt idx="4983">
                  <c:v>43028.412604166668</c:v>
                </c:pt>
                <c:pt idx="4984">
                  <c:v>43028.431944444441</c:v>
                </c:pt>
                <c:pt idx="4985">
                  <c:v>43028.665752314817</c:v>
                </c:pt>
                <c:pt idx="4986">
                  <c:v>43028.686782407407</c:v>
                </c:pt>
                <c:pt idx="4987">
                  <c:v>43028.691342592596</c:v>
                </c:pt>
                <c:pt idx="4988">
                  <c:v>43028.700162037036</c:v>
                </c:pt>
                <c:pt idx="4989">
                  <c:v>43028.714525462965</c:v>
                </c:pt>
                <c:pt idx="4990">
                  <c:v>43029.580347222225</c:v>
                </c:pt>
                <c:pt idx="4991">
                  <c:v>43029.58730324074</c:v>
                </c:pt>
                <c:pt idx="4992">
                  <c:v>43032.33699074074</c:v>
                </c:pt>
                <c:pt idx="4993">
                  <c:v>43032.475173611114</c:v>
                </c:pt>
                <c:pt idx="4994">
                  <c:v>43032.490636574075</c:v>
                </c:pt>
                <c:pt idx="4995">
                  <c:v>43032.516319444447</c:v>
                </c:pt>
                <c:pt idx="4996">
                  <c:v>43032.528136574074</c:v>
                </c:pt>
                <c:pt idx="4997">
                  <c:v>43032.53628472222</c:v>
                </c:pt>
                <c:pt idx="4998">
                  <c:v>43032.540219907409</c:v>
                </c:pt>
                <c:pt idx="4999">
                  <c:v>43032.544131944444</c:v>
                </c:pt>
                <c:pt idx="5000">
                  <c:v>43032.547905092593</c:v>
                </c:pt>
                <c:pt idx="5001">
                  <c:v>43032.551678240743</c:v>
                </c:pt>
                <c:pt idx="5002">
                  <c:v>43032.555752314816</c:v>
                </c:pt>
                <c:pt idx="5003">
                  <c:v>43032.559502314813</c:v>
                </c:pt>
                <c:pt idx="5004">
                  <c:v>43032.563043981485</c:v>
                </c:pt>
                <c:pt idx="5005">
                  <c:v>43032.566643518519</c:v>
                </c:pt>
                <c:pt idx="5006">
                  <c:v>43032.570162037038</c:v>
                </c:pt>
                <c:pt idx="5007">
                  <c:v>43032.577175925922</c:v>
                </c:pt>
                <c:pt idx="5008">
                  <c:v>43032.598182870373</c:v>
                </c:pt>
                <c:pt idx="5009">
                  <c:v>43032.601759259262</c:v>
                </c:pt>
                <c:pt idx="5010">
                  <c:v>43032.605196759258</c:v>
                </c:pt>
                <c:pt idx="5011">
                  <c:v>43032.60864583333</c:v>
                </c:pt>
                <c:pt idx="5012">
                  <c:v>43032.612071759257</c:v>
                </c:pt>
                <c:pt idx="5013">
                  <c:v>43032.615532407406</c:v>
                </c:pt>
                <c:pt idx="5014">
                  <c:v>43032.618981481479</c:v>
                </c:pt>
                <c:pt idx="5015">
                  <c:v>43032.626504629632</c:v>
                </c:pt>
                <c:pt idx="5016">
                  <c:v>43032.630706018521</c:v>
                </c:pt>
                <c:pt idx="5017">
                  <c:v>43032.639872685184</c:v>
                </c:pt>
                <c:pt idx="5018">
                  <c:v>43032.645162037035</c:v>
                </c:pt>
                <c:pt idx="5019">
                  <c:v>43032.650960648149</c:v>
                </c:pt>
                <c:pt idx="5020">
                  <c:v>43033.336944444447</c:v>
                </c:pt>
                <c:pt idx="5021">
                  <c:v>43033.347037037034</c:v>
                </c:pt>
                <c:pt idx="5022">
                  <c:v>43033.35596064815</c:v>
                </c:pt>
                <c:pt idx="5023">
                  <c:v>43033.369421296295</c:v>
                </c:pt>
                <c:pt idx="5024">
                  <c:v>43033.381805555553</c:v>
                </c:pt>
                <c:pt idx="5025">
                  <c:v>43033.392881944441</c:v>
                </c:pt>
                <c:pt idx="5026">
                  <c:v>43033.398668981485</c:v>
                </c:pt>
                <c:pt idx="5027">
                  <c:v>43033.410555555558</c:v>
                </c:pt>
                <c:pt idx="5028">
                  <c:v>43033.41611111111</c:v>
                </c:pt>
                <c:pt idx="5029">
                  <c:v>43033.421666666669</c:v>
                </c:pt>
                <c:pt idx="5030">
                  <c:v>43033.427129629628</c:v>
                </c:pt>
                <c:pt idx="5031">
                  <c:v>43033.437962962962</c:v>
                </c:pt>
                <c:pt idx="5032">
                  <c:v>43033.463125000002</c:v>
                </c:pt>
                <c:pt idx="5033">
                  <c:v>43033.467731481483</c:v>
                </c:pt>
                <c:pt idx="5034">
                  <c:v>43033.472129629627</c:v>
                </c:pt>
                <c:pt idx="5035">
                  <c:v>43033.476921296293</c:v>
                </c:pt>
                <c:pt idx="5036">
                  <c:v>43033.677604166667</c:v>
                </c:pt>
                <c:pt idx="5037">
                  <c:v>43034.34615740741</c:v>
                </c:pt>
                <c:pt idx="5038">
                  <c:v>43034.354074074072</c:v>
                </c:pt>
                <c:pt idx="5039">
                  <c:v>43034.36891203704</c:v>
                </c:pt>
                <c:pt idx="5040">
                  <c:v>43034.381423611114</c:v>
                </c:pt>
                <c:pt idx="5041">
                  <c:v>43034.41846064815</c:v>
                </c:pt>
                <c:pt idx="5042">
                  <c:v>43034.423460648148</c:v>
                </c:pt>
                <c:pt idx="5043">
                  <c:v>43034.52103009259</c:v>
                </c:pt>
                <c:pt idx="5044">
                  <c:v>43034.573969907404</c:v>
                </c:pt>
                <c:pt idx="5045">
                  <c:v>43034.687071759261</c:v>
                </c:pt>
                <c:pt idx="5046">
                  <c:v>43035.537442129629</c:v>
                </c:pt>
                <c:pt idx="5047">
                  <c:v>43036.371967592589</c:v>
                </c:pt>
                <c:pt idx="5048">
                  <c:v>43036.37740740741</c:v>
                </c:pt>
                <c:pt idx="5049">
                  <c:v>43036.409120370372</c:v>
                </c:pt>
                <c:pt idx="5050">
                  <c:v>43036.414317129631</c:v>
                </c:pt>
                <c:pt idx="5051">
                  <c:v>43036.424687500003</c:v>
                </c:pt>
                <c:pt idx="5052">
                  <c:v>43036.440972222219</c:v>
                </c:pt>
                <c:pt idx="5053">
                  <c:v>43036.485925925925</c:v>
                </c:pt>
                <c:pt idx="5054">
                  <c:v>43036.50439814815</c:v>
                </c:pt>
                <c:pt idx="5055">
                  <c:v>43036.513391203705</c:v>
                </c:pt>
                <c:pt idx="5056">
                  <c:v>43036.557083333333</c:v>
                </c:pt>
                <c:pt idx="5057">
                  <c:v>43036.560810185183</c:v>
                </c:pt>
                <c:pt idx="5058">
                  <c:v>43036.592314814814</c:v>
                </c:pt>
                <c:pt idx="5059">
                  <c:v>43036.599606481483</c:v>
                </c:pt>
                <c:pt idx="5060">
                  <c:v>43036.631203703706</c:v>
                </c:pt>
                <c:pt idx="5061">
                  <c:v>43036.653634259259</c:v>
                </c:pt>
                <c:pt idx="5062">
                  <c:v>43036.658946759257</c:v>
                </c:pt>
                <c:pt idx="5063">
                  <c:v>43036.665208333332</c:v>
                </c:pt>
                <c:pt idx="5064">
                  <c:v>43036.680694444447</c:v>
                </c:pt>
                <c:pt idx="5065">
                  <c:v>43036.68540509259</c:v>
                </c:pt>
                <c:pt idx="5066">
                  <c:v>43036.697916666664</c:v>
                </c:pt>
                <c:pt idx="5067">
                  <c:v>43036.701932870368</c:v>
                </c:pt>
                <c:pt idx="5068">
                  <c:v>43036.705763888887</c:v>
                </c:pt>
                <c:pt idx="5069">
                  <c:v>43036.715057870373</c:v>
                </c:pt>
                <c:pt idx="5070">
                  <c:v>43037.345567129632</c:v>
                </c:pt>
                <c:pt idx="5071">
                  <c:v>43037.354097222225</c:v>
                </c:pt>
                <c:pt idx="5072">
                  <c:v>43037.373935185184</c:v>
                </c:pt>
                <c:pt idx="5073">
                  <c:v>43037.380532407406</c:v>
                </c:pt>
                <c:pt idx="5074">
                  <c:v>43037.437962962962</c:v>
                </c:pt>
                <c:pt idx="5075">
                  <c:v>43037.442418981482</c:v>
                </c:pt>
                <c:pt idx="5076">
                  <c:v>43037.463518518518</c:v>
                </c:pt>
                <c:pt idx="5077">
                  <c:v>43037.675127314818</c:v>
                </c:pt>
                <c:pt idx="5078">
                  <c:v>43037.685752314814</c:v>
                </c:pt>
                <c:pt idx="5079">
                  <c:v>43037.718460648146</c:v>
                </c:pt>
                <c:pt idx="5080">
                  <c:v>43039.562013888892</c:v>
                </c:pt>
                <c:pt idx="5081">
                  <c:v>43039.633611111109</c:v>
                </c:pt>
                <c:pt idx="5082">
                  <c:v>43039.641145833331</c:v>
                </c:pt>
                <c:pt idx="5083">
                  <c:v>43039.661493055559</c:v>
                </c:pt>
                <c:pt idx="5084">
                  <c:v>43039.670381944445</c:v>
                </c:pt>
                <c:pt idx="5085">
                  <c:v>43039.682256944441</c:v>
                </c:pt>
                <c:pt idx="5086">
                  <c:v>43040.337129629632</c:v>
                </c:pt>
                <c:pt idx="5087">
                  <c:v>43040.346597222226</c:v>
                </c:pt>
                <c:pt idx="5088">
                  <c:v>43040.355312500003</c:v>
                </c:pt>
                <c:pt idx="5089">
                  <c:v>43040.538148148145</c:v>
                </c:pt>
                <c:pt idx="5090">
                  <c:v>43040.659942129627</c:v>
                </c:pt>
                <c:pt idx="5091">
                  <c:v>43040.671736111108</c:v>
                </c:pt>
                <c:pt idx="5092">
                  <c:v>43040.692615740743</c:v>
                </c:pt>
                <c:pt idx="5093">
                  <c:v>43040.719456018516</c:v>
                </c:pt>
                <c:pt idx="5094">
                  <c:v>43041.357303240744</c:v>
                </c:pt>
                <c:pt idx="5095">
                  <c:v>43041.38590277778</c:v>
                </c:pt>
                <c:pt idx="5096">
                  <c:v>43041.415729166663</c:v>
                </c:pt>
                <c:pt idx="5097">
                  <c:v>43041.450173611112</c:v>
                </c:pt>
                <c:pt idx="5098">
                  <c:v>43041.455000000002</c:v>
                </c:pt>
                <c:pt idx="5099">
                  <c:v>43041.459976851853</c:v>
                </c:pt>
                <c:pt idx="5100">
                  <c:v>43041.464432870373</c:v>
                </c:pt>
                <c:pt idx="5101">
                  <c:v>43041.468854166669</c:v>
                </c:pt>
                <c:pt idx="5102">
                  <c:v>43041.47320601852</c:v>
                </c:pt>
                <c:pt idx="5103">
                  <c:v>43041.483425925922</c:v>
                </c:pt>
                <c:pt idx="5104">
                  <c:v>43041.491631944446</c:v>
                </c:pt>
                <c:pt idx="5105">
                  <c:v>43041.495937500003</c:v>
                </c:pt>
                <c:pt idx="5106">
                  <c:v>43041.500185185185</c:v>
                </c:pt>
                <c:pt idx="5107">
                  <c:v>43041.504999999997</c:v>
                </c:pt>
                <c:pt idx="5108">
                  <c:v>43041.510254629633</c:v>
                </c:pt>
                <c:pt idx="5109">
                  <c:v>43041.515196759261</c:v>
                </c:pt>
                <c:pt idx="5110">
                  <c:v>43041.519826388889</c:v>
                </c:pt>
                <c:pt idx="5111">
                  <c:v>43041.524189814816</c:v>
                </c:pt>
                <c:pt idx="5112">
                  <c:v>43041.528877314813</c:v>
                </c:pt>
                <c:pt idx="5113">
                  <c:v>43041.534386574072</c:v>
                </c:pt>
                <c:pt idx="5114">
                  <c:v>43041.539768518516</c:v>
                </c:pt>
                <c:pt idx="5115">
                  <c:v>43041.545729166668</c:v>
                </c:pt>
                <c:pt idx="5116">
                  <c:v>43041.555972222224</c:v>
                </c:pt>
                <c:pt idx="5117">
                  <c:v>43041.561099537037</c:v>
                </c:pt>
                <c:pt idx="5118">
                  <c:v>43041.580520833333</c:v>
                </c:pt>
                <c:pt idx="5119">
                  <c:v>43041.58761574074</c:v>
                </c:pt>
                <c:pt idx="5120">
                  <c:v>43041.593599537038</c:v>
                </c:pt>
                <c:pt idx="5121">
                  <c:v>43041.599050925928</c:v>
                </c:pt>
                <c:pt idx="5122">
                  <c:v>43041.612858796296</c:v>
                </c:pt>
                <c:pt idx="5123">
                  <c:v>43041.616793981484</c:v>
                </c:pt>
                <c:pt idx="5124">
                  <c:v>43041.62096064815</c:v>
                </c:pt>
                <c:pt idx="5125">
                  <c:v>43041.625254629631</c:v>
                </c:pt>
                <c:pt idx="5126">
                  <c:v>43041.630069444444</c:v>
                </c:pt>
                <c:pt idx="5127">
                  <c:v>43041.635011574072</c:v>
                </c:pt>
                <c:pt idx="5128">
                  <c:v>43041.639618055553</c:v>
                </c:pt>
                <c:pt idx="5129">
                  <c:v>43041.644560185188</c:v>
                </c:pt>
                <c:pt idx="5130">
                  <c:v>43041.650856481479</c:v>
                </c:pt>
                <c:pt idx="5131">
                  <c:v>43041.657511574071</c:v>
                </c:pt>
                <c:pt idx="5132">
                  <c:v>43041.66306712963</c:v>
                </c:pt>
                <c:pt idx="5133">
                  <c:v>43042.348495370374</c:v>
                </c:pt>
                <c:pt idx="5134">
                  <c:v>43043.497812499998</c:v>
                </c:pt>
                <c:pt idx="5135">
                  <c:v>43043.630590277775</c:v>
                </c:pt>
                <c:pt idx="5136">
                  <c:v>43043.671956018516</c:v>
                </c:pt>
                <c:pt idx="5137">
                  <c:v>43043.679386574076</c:v>
                </c:pt>
                <c:pt idx="5138">
                  <c:v>43043.687800925924</c:v>
                </c:pt>
                <c:pt idx="5139">
                  <c:v>43044.401180555556</c:v>
                </c:pt>
                <c:pt idx="5140">
                  <c:v>43044.411400462966</c:v>
                </c:pt>
                <c:pt idx="5141">
                  <c:v>43044.416631944441</c:v>
                </c:pt>
                <c:pt idx="5142">
                  <c:v>43044.421539351853</c:v>
                </c:pt>
                <c:pt idx="5143">
                  <c:v>43044.426377314812</c:v>
                </c:pt>
                <c:pt idx="5144">
                  <c:v>43044.454942129632</c:v>
                </c:pt>
                <c:pt idx="5145">
                  <c:v>43044.468460648146</c:v>
                </c:pt>
                <c:pt idx="5146">
                  <c:v>43044.48201388889</c:v>
                </c:pt>
                <c:pt idx="5147">
                  <c:v>43044.551377314812</c:v>
                </c:pt>
                <c:pt idx="5148">
                  <c:v>43044.558506944442</c:v>
                </c:pt>
                <c:pt idx="5149">
                  <c:v>43044.562314814815</c:v>
                </c:pt>
                <c:pt idx="5150">
                  <c:v>43044.594212962962</c:v>
                </c:pt>
                <c:pt idx="5151">
                  <c:v>43044.598958333336</c:v>
                </c:pt>
                <c:pt idx="5152">
                  <c:v>43044.662638888891</c:v>
                </c:pt>
                <c:pt idx="5153">
                  <c:v>43045.398414351854</c:v>
                </c:pt>
                <c:pt idx="5154">
                  <c:v>43045.429618055554</c:v>
                </c:pt>
                <c:pt idx="5155">
                  <c:v>43045.433946759258</c:v>
                </c:pt>
                <c:pt idx="5156">
                  <c:v>43045.465671296297</c:v>
                </c:pt>
                <c:pt idx="5157">
                  <c:v>43045.474108796298</c:v>
                </c:pt>
                <c:pt idx="5158">
                  <c:v>43045.482349537036</c:v>
                </c:pt>
                <c:pt idx="5159">
                  <c:v>43045.490752314814</c:v>
                </c:pt>
                <c:pt idx="5160">
                  <c:v>43045.49858796296</c:v>
                </c:pt>
                <c:pt idx="5161">
                  <c:v>43045.525636574072</c:v>
                </c:pt>
                <c:pt idx="5162">
                  <c:v>43045.533182870371</c:v>
                </c:pt>
                <c:pt idx="5163">
                  <c:v>43045.541886574072</c:v>
                </c:pt>
                <c:pt idx="5164">
                  <c:v>43045.552777777775</c:v>
                </c:pt>
                <c:pt idx="5165">
                  <c:v>43045.563518518517</c:v>
                </c:pt>
                <c:pt idx="5166">
                  <c:v>43045.617002314815</c:v>
                </c:pt>
                <c:pt idx="5167">
                  <c:v>43045.63690972222</c:v>
                </c:pt>
                <c:pt idx="5168">
                  <c:v>43045.641284722224</c:v>
                </c:pt>
                <c:pt idx="5169">
                  <c:v>43045.650185185186</c:v>
                </c:pt>
                <c:pt idx="5170">
                  <c:v>43045.664606481485</c:v>
                </c:pt>
                <c:pt idx="5171">
                  <c:v>43045.671481481484</c:v>
                </c:pt>
                <c:pt idx="5172">
                  <c:v>43045.67664351852</c:v>
                </c:pt>
                <c:pt idx="5173">
                  <c:v>43045.681006944447</c:v>
                </c:pt>
                <c:pt idx="5174">
                  <c:v>43045.685173611113</c:v>
                </c:pt>
                <c:pt idx="5175">
                  <c:v>43045.698738425926</c:v>
                </c:pt>
                <c:pt idx="5176">
                  <c:v>43045.726111111115</c:v>
                </c:pt>
                <c:pt idx="5177">
                  <c:v>43045.737662037034</c:v>
                </c:pt>
                <c:pt idx="5178">
                  <c:v>43046.412916666668</c:v>
                </c:pt>
                <c:pt idx="5179">
                  <c:v>43046.42287037037</c:v>
                </c:pt>
                <c:pt idx="5180">
                  <c:v>43046.50885416667</c:v>
                </c:pt>
                <c:pt idx="5181">
                  <c:v>43046.533993055556</c:v>
                </c:pt>
                <c:pt idx="5182">
                  <c:v>43046.54488425926</c:v>
                </c:pt>
                <c:pt idx="5183">
                  <c:v>43046.550844907404</c:v>
                </c:pt>
                <c:pt idx="5184">
                  <c:v>43046.563518518517</c:v>
                </c:pt>
                <c:pt idx="5185">
                  <c:v>43046.567499999997</c:v>
                </c:pt>
                <c:pt idx="5186">
                  <c:v>43046.571250000001</c:v>
                </c:pt>
                <c:pt idx="5187">
                  <c:v>43046.57503472222</c:v>
                </c:pt>
                <c:pt idx="5188">
                  <c:v>43046.663287037038</c:v>
                </c:pt>
                <c:pt idx="5189">
                  <c:v>43046.667233796295</c:v>
                </c:pt>
                <c:pt idx="5190">
                  <c:v>43046.671458333331</c:v>
                </c:pt>
                <c:pt idx="5191">
                  <c:v>43046.717222222222</c:v>
                </c:pt>
                <c:pt idx="5192">
                  <c:v>43046.727881944447</c:v>
                </c:pt>
                <c:pt idx="5193">
                  <c:v>43047.412083333336</c:v>
                </c:pt>
                <c:pt idx="5194">
                  <c:v>43047.43546296296</c:v>
                </c:pt>
                <c:pt idx="5195">
                  <c:v>43047.505104166667</c:v>
                </c:pt>
                <c:pt idx="5196">
                  <c:v>43047.695752314816</c:v>
                </c:pt>
                <c:pt idx="5197">
                  <c:v>43048.655868055554</c:v>
                </c:pt>
                <c:pt idx="5198">
                  <c:v>43048.668495370373</c:v>
                </c:pt>
                <c:pt idx="5199">
                  <c:v>43048.679606481484</c:v>
                </c:pt>
                <c:pt idx="5200">
                  <c:v>43048.708194444444</c:v>
                </c:pt>
                <c:pt idx="5201">
                  <c:v>43049.498842592591</c:v>
                </c:pt>
                <c:pt idx="5202">
                  <c:v>43049.532685185186</c:v>
                </c:pt>
                <c:pt idx="5203">
                  <c:v>43049.61550925926</c:v>
                </c:pt>
                <c:pt idx="5204">
                  <c:v>43049.619722222225</c:v>
                </c:pt>
                <c:pt idx="5205">
                  <c:v>43049.671643518515</c:v>
                </c:pt>
                <c:pt idx="5206">
                  <c:v>43049.677175925928</c:v>
                </c:pt>
                <c:pt idx="5207">
                  <c:v>43049.681932870371</c:v>
                </c:pt>
                <c:pt idx="5208">
                  <c:v>43049.695798611108</c:v>
                </c:pt>
                <c:pt idx="5209">
                  <c:v>43049.713240740741</c:v>
                </c:pt>
                <c:pt idx="5210">
                  <c:v>43049.718275462961</c:v>
                </c:pt>
                <c:pt idx="5211">
                  <c:v>43049.730462962965</c:v>
                </c:pt>
                <c:pt idx="5212">
                  <c:v>43050.384780092594</c:v>
                </c:pt>
                <c:pt idx="5213">
                  <c:v>43050.405451388891</c:v>
                </c:pt>
                <c:pt idx="5214">
                  <c:v>43051.502418981479</c:v>
                </c:pt>
                <c:pt idx="5215">
                  <c:v>43052.581655092596</c:v>
                </c:pt>
                <c:pt idx="5216">
                  <c:v>43052.666770833333</c:v>
                </c:pt>
                <c:pt idx="5217">
                  <c:v>43052.681747685187</c:v>
                </c:pt>
                <c:pt idx="5218">
                  <c:v>43052.721493055556</c:v>
                </c:pt>
                <c:pt idx="5219">
                  <c:v>43052.732418981483</c:v>
                </c:pt>
                <c:pt idx="5220">
                  <c:v>43052.73982638889</c:v>
                </c:pt>
                <c:pt idx="5221">
                  <c:v>43057.534687500003</c:v>
                </c:pt>
                <c:pt idx="5222">
                  <c:v>43058.59337962963</c:v>
                </c:pt>
                <c:pt idx="5223">
                  <c:v>43058.666979166665</c:v>
                </c:pt>
                <c:pt idx="5224">
                  <c:v>43059.377488425926</c:v>
                </c:pt>
                <c:pt idx="5225">
                  <c:v>43059.383518518516</c:v>
                </c:pt>
                <c:pt idx="5226">
                  <c:v>43059.390752314815</c:v>
                </c:pt>
                <c:pt idx="5227">
                  <c:v>43059.396597222221</c:v>
                </c:pt>
                <c:pt idx="5228">
                  <c:v>43059.402453703704</c:v>
                </c:pt>
                <c:pt idx="5229">
                  <c:v>43059.407881944448</c:v>
                </c:pt>
                <c:pt idx="5230">
                  <c:v>43059.413877314815</c:v>
                </c:pt>
                <c:pt idx="5231">
                  <c:v>43059.419745370367</c:v>
                </c:pt>
                <c:pt idx="5232">
                  <c:v>43059.425659722219</c:v>
                </c:pt>
                <c:pt idx="5233">
                  <c:v>43059.431689814817</c:v>
                </c:pt>
                <c:pt idx="5234">
                  <c:v>43059.437662037039</c:v>
                </c:pt>
                <c:pt idx="5235">
                  <c:v>43059.458819444444</c:v>
                </c:pt>
                <c:pt idx="5236">
                  <c:v>43059.463935185187</c:v>
                </c:pt>
                <c:pt idx="5237">
                  <c:v>43059.468564814815</c:v>
                </c:pt>
                <c:pt idx="5238">
                  <c:v>43059.473009259258</c:v>
                </c:pt>
                <c:pt idx="5239">
                  <c:v>43059.477465277778</c:v>
                </c:pt>
                <c:pt idx="5240">
                  <c:v>43059.481886574074</c:v>
                </c:pt>
                <c:pt idx="5241">
                  <c:v>43059.490682870368</c:v>
                </c:pt>
                <c:pt idx="5242">
                  <c:v>43059.494953703703</c:v>
                </c:pt>
                <c:pt idx="5243">
                  <c:v>43059.499027777776</c:v>
                </c:pt>
                <c:pt idx="5244">
                  <c:v>43059.502893518518</c:v>
                </c:pt>
                <c:pt idx="5245">
                  <c:v>43059.506689814814</c:v>
                </c:pt>
                <c:pt idx="5246">
                  <c:v>43059.510520833333</c:v>
                </c:pt>
                <c:pt idx="5247">
                  <c:v>43059.515173611115</c:v>
                </c:pt>
                <c:pt idx="5248">
                  <c:v>43059.519085648149</c:v>
                </c:pt>
                <c:pt idx="5249">
                  <c:v>43059.522928240738</c:v>
                </c:pt>
                <c:pt idx="5250">
                  <c:v>43059.530381944445</c:v>
                </c:pt>
                <c:pt idx="5251">
                  <c:v>43059.538680555554</c:v>
                </c:pt>
                <c:pt idx="5252">
                  <c:v>43059.543321759258</c:v>
                </c:pt>
                <c:pt idx="5253">
                  <c:v>43059.54828703704</c:v>
                </c:pt>
                <c:pt idx="5254">
                  <c:v>43059.553136574075</c:v>
                </c:pt>
                <c:pt idx="5255">
                  <c:v>43059.560868055552</c:v>
                </c:pt>
                <c:pt idx="5256">
                  <c:v>43059.592905092592</c:v>
                </c:pt>
                <c:pt idx="5257">
                  <c:v>43059.598981481482</c:v>
                </c:pt>
                <c:pt idx="5258">
                  <c:v>43059.605231481481</c:v>
                </c:pt>
                <c:pt idx="5259">
                  <c:v>43059.611921296295</c:v>
                </c:pt>
                <c:pt idx="5260">
                  <c:v>43059.625057870369</c:v>
                </c:pt>
                <c:pt idx="5261">
                  <c:v>43059.630520833336</c:v>
                </c:pt>
                <c:pt idx="5262">
                  <c:v>43059.644699074073</c:v>
                </c:pt>
                <c:pt idx="5263">
                  <c:v>43059.648668981485</c:v>
                </c:pt>
                <c:pt idx="5264">
                  <c:v>43059.652395833335</c:v>
                </c:pt>
                <c:pt idx="5265">
                  <c:v>43059.655972222223</c:v>
                </c:pt>
                <c:pt idx="5266">
                  <c:v>43059.659780092596</c:v>
                </c:pt>
                <c:pt idx="5267">
                  <c:v>43059.666087962964</c:v>
                </c:pt>
                <c:pt idx="5268">
                  <c:v>43059.670659722222</c:v>
                </c:pt>
                <c:pt idx="5269">
                  <c:v>43059.681423611109</c:v>
                </c:pt>
                <c:pt idx="5270">
                  <c:v>43059.693449074075</c:v>
                </c:pt>
                <c:pt idx="5271">
                  <c:v>43059.717326388891</c:v>
                </c:pt>
                <c:pt idx="5272">
                  <c:v>43060.37872685185</c:v>
                </c:pt>
                <c:pt idx="5273">
                  <c:v>43060.385196759256</c:v>
                </c:pt>
                <c:pt idx="5274">
                  <c:v>43060.422326388885</c:v>
                </c:pt>
                <c:pt idx="5275">
                  <c:v>43060.428078703706</c:v>
                </c:pt>
                <c:pt idx="5276">
                  <c:v>43060.43408564815</c:v>
                </c:pt>
                <c:pt idx="5277">
                  <c:v>43060.440092592595</c:v>
                </c:pt>
                <c:pt idx="5278">
                  <c:v>43060.446655092594</c:v>
                </c:pt>
                <c:pt idx="5279">
                  <c:v>43060.4528125</c:v>
                </c:pt>
                <c:pt idx="5280">
                  <c:v>43060.458333333336</c:v>
                </c:pt>
                <c:pt idx="5281">
                  <c:v>43060.463530092595</c:v>
                </c:pt>
                <c:pt idx="5282">
                  <c:v>43060.468668981484</c:v>
                </c:pt>
                <c:pt idx="5283">
                  <c:v>43060.473634259259</c:v>
                </c:pt>
                <c:pt idx="5284">
                  <c:v>43060.478425925925</c:v>
                </c:pt>
                <c:pt idx="5285">
                  <c:v>43060.483229166668</c:v>
                </c:pt>
                <c:pt idx="5286">
                  <c:v>43060.487939814811</c:v>
                </c:pt>
                <c:pt idx="5287">
                  <c:v>43060.502233796295</c:v>
                </c:pt>
                <c:pt idx="5288">
                  <c:v>43060.512303240743</c:v>
                </c:pt>
                <c:pt idx="5289">
                  <c:v>43060.516516203701</c:v>
                </c:pt>
                <c:pt idx="5290">
                  <c:v>43060.520810185182</c:v>
                </c:pt>
                <c:pt idx="5291">
                  <c:v>43060.525150462963</c:v>
                </c:pt>
                <c:pt idx="5292">
                  <c:v>43060.529224537036</c:v>
                </c:pt>
                <c:pt idx="5293">
                  <c:v>43060.533252314817</c:v>
                </c:pt>
                <c:pt idx="5294">
                  <c:v>43060.537256944444</c:v>
                </c:pt>
                <c:pt idx="5295">
                  <c:v>43060.541307870371</c:v>
                </c:pt>
                <c:pt idx="5296">
                  <c:v>43060.553946759261</c:v>
                </c:pt>
                <c:pt idx="5297">
                  <c:v>43060.559016203704</c:v>
                </c:pt>
                <c:pt idx="5298">
                  <c:v>43060.645428240743</c:v>
                </c:pt>
                <c:pt idx="5299">
                  <c:v>43060.649224537039</c:v>
                </c:pt>
                <c:pt idx="5300">
                  <c:v>43060.653124999997</c:v>
                </c:pt>
                <c:pt idx="5301">
                  <c:v>43060.657002314816</c:v>
                </c:pt>
                <c:pt idx="5302">
                  <c:v>43060.661053240743</c:v>
                </c:pt>
                <c:pt idx="5303">
                  <c:v>43060.669259259259</c:v>
                </c:pt>
                <c:pt idx="5304">
                  <c:v>43060.673564814817</c:v>
                </c:pt>
                <c:pt idx="5305">
                  <c:v>43060.678194444445</c:v>
                </c:pt>
                <c:pt idx="5306">
                  <c:v>43060.683333333334</c:v>
                </c:pt>
                <c:pt idx="5307">
                  <c:v>43061.57366898148</c:v>
                </c:pt>
                <c:pt idx="5308">
                  <c:v>43061.580763888887</c:v>
                </c:pt>
                <c:pt idx="5309">
                  <c:v>43061.585289351853</c:v>
                </c:pt>
                <c:pt idx="5310">
                  <c:v>43061.590219907404</c:v>
                </c:pt>
                <c:pt idx="5311">
                  <c:v>43061.644571759258</c:v>
                </c:pt>
                <c:pt idx="5312">
                  <c:v>43061.652141203704</c:v>
                </c:pt>
                <c:pt idx="5313">
                  <c:v>43061.670289351852</c:v>
                </c:pt>
                <c:pt idx="5314">
                  <c:v>43061.750821759262</c:v>
                </c:pt>
                <c:pt idx="5315">
                  <c:v>43062.377511574072</c:v>
                </c:pt>
                <c:pt idx="5316">
                  <c:v>43062.460555555554</c:v>
                </c:pt>
                <c:pt idx="5317">
                  <c:v>43062.49658564815</c:v>
                </c:pt>
                <c:pt idx="5318">
                  <c:v>43062.572280092594</c:v>
                </c:pt>
                <c:pt idx="5319">
                  <c:v>43062.58011574074</c:v>
                </c:pt>
                <c:pt idx="5320">
                  <c:v>43062.583807870367</c:v>
                </c:pt>
                <c:pt idx="5321">
                  <c:v>43062.587418981479</c:v>
                </c:pt>
                <c:pt idx="5322">
                  <c:v>43062.625439814816</c:v>
                </c:pt>
                <c:pt idx="5323">
                  <c:v>43062.641875000001</c:v>
                </c:pt>
                <c:pt idx="5324">
                  <c:v>43062.646817129629</c:v>
                </c:pt>
                <c:pt idx="5325">
                  <c:v>43062.658946759257</c:v>
                </c:pt>
                <c:pt idx="5326">
                  <c:v>43062.672962962963</c:v>
                </c:pt>
                <c:pt idx="5327">
                  <c:v>43062.686724537038</c:v>
                </c:pt>
                <c:pt idx="5328">
                  <c:v>43062.691053240742</c:v>
                </c:pt>
                <c:pt idx="5329">
                  <c:v>43062.695891203701</c:v>
                </c:pt>
                <c:pt idx="5330">
                  <c:v>43066.63554398148</c:v>
                </c:pt>
                <c:pt idx="5331">
                  <c:v>43066.643159722225</c:v>
                </c:pt>
                <c:pt idx="5332">
                  <c:v>43066.651446759257</c:v>
                </c:pt>
                <c:pt idx="5333">
                  <c:v>43067.405289351853</c:v>
                </c:pt>
                <c:pt idx="5334">
                  <c:v>43070.559247685182</c:v>
                </c:pt>
                <c:pt idx="5335">
                  <c:v>43070.562731481485</c:v>
                </c:pt>
                <c:pt idx="5336">
                  <c:v>43070.56622685185</c:v>
                </c:pt>
                <c:pt idx="5337">
                  <c:v>43070.590208333335</c:v>
                </c:pt>
                <c:pt idx="5338">
                  <c:v>43070.627569444441</c:v>
                </c:pt>
                <c:pt idx="5339">
                  <c:v>43070.643136574072</c:v>
                </c:pt>
                <c:pt idx="5340">
                  <c:v>43070.648425925923</c:v>
                </c:pt>
                <c:pt idx="5341">
                  <c:v>43070.662314814814</c:v>
                </c:pt>
                <c:pt idx="5342">
                  <c:v>43070.667233796295</c:v>
                </c:pt>
                <c:pt idx="5343">
                  <c:v>43070.678796296299</c:v>
                </c:pt>
                <c:pt idx="5344">
                  <c:v>43070.683182870373</c:v>
                </c:pt>
                <c:pt idx="5345">
                  <c:v>43070.731574074074</c:v>
                </c:pt>
                <c:pt idx="5346">
                  <c:v>43071.377523148149</c:v>
                </c:pt>
                <c:pt idx="5347">
                  <c:v>43071.384270833332</c:v>
                </c:pt>
                <c:pt idx="5348">
                  <c:v>43071.600254629629</c:v>
                </c:pt>
                <c:pt idx="5349">
                  <c:v>43071.619699074072</c:v>
                </c:pt>
                <c:pt idx="5350">
                  <c:v>43071.624895833331</c:v>
                </c:pt>
                <c:pt idx="5351">
                  <c:v>43071.631412037037</c:v>
                </c:pt>
                <c:pt idx="5352">
                  <c:v>43071.637291666666</c:v>
                </c:pt>
                <c:pt idx="5353">
                  <c:v>43071.64303240741</c:v>
                </c:pt>
                <c:pt idx="5354">
                  <c:v>43071.649525462963</c:v>
                </c:pt>
                <c:pt idx="5355">
                  <c:v>43071.657013888886</c:v>
                </c:pt>
                <c:pt idx="5356">
                  <c:v>43071.668437499997</c:v>
                </c:pt>
                <c:pt idx="5357">
                  <c:v>43072.400289351855</c:v>
                </c:pt>
                <c:pt idx="5358">
                  <c:v>43072.420266203706</c:v>
                </c:pt>
                <c:pt idx="5359">
                  <c:v>43072.426666666666</c:v>
                </c:pt>
                <c:pt idx="5360">
                  <c:v>43072.439780092594</c:v>
                </c:pt>
                <c:pt idx="5361">
                  <c:v>43072.479479166665</c:v>
                </c:pt>
                <c:pt idx="5362">
                  <c:v>43072.483819444446</c:v>
                </c:pt>
                <c:pt idx="5363">
                  <c:v>43072.488182870373</c:v>
                </c:pt>
                <c:pt idx="5364">
                  <c:v>43072.492407407408</c:v>
                </c:pt>
                <c:pt idx="5365">
                  <c:v>43072.496493055558</c:v>
                </c:pt>
                <c:pt idx="5366">
                  <c:v>43072.500532407408</c:v>
                </c:pt>
                <c:pt idx="5367">
                  <c:v>43072.504594907405</c:v>
                </c:pt>
                <c:pt idx="5368">
                  <c:v>43072.508645833332</c:v>
                </c:pt>
                <c:pt idx="5369">
                  <c:v>43072.512604166666</c:v>
                </c:pt>
                <c:pt idx="5370">
                  <c:v>43072.536307870374</c:v>
                </c:pt>
                <c:pt idx="5371">
                  <c:v>43072.540648148148</c:v>
                </c:pt>
                <c:pt idx="5372">
                  <c:v>43072.55190972222</c:v>
                </c:pt>
                <c:pt idx="5373">
                  <c:v>43072.558645833335</c:v>
                </c:pt>
                <c:pt idx="5374">
                  <c:v>43072.59814814815</c:v>
                </c:pt>
                <c:pt idx="5375">
                  <c:v>43072.617673611108</c:v>
                </c:pt>
                <c:pt idx="5376">
                  <c:v>43072.622893518521</c:v>
                </c:pt>
                <c:pt idx="5377">
                  <c:v>43072.629525462966</c:v>
                </c:pt>
                <c:pt idx="5378">
                  <c:v>43072.637164351851</c:v>
                </c:pt>
                <c:pt idx="5379">
                  <c:v>43072.646203703705</c:v>
                </c:pt>
                <c:pt idx="5380">
                  <c:v>43072.683576388888</c:v>
                </c:pt>
                <c:pt idx="5381">
                  <c:v>43072.691921296297</c:v>
                </c:pt>
                <c:pt idx="5382">
                  <c:v>43072.701203703706</c:v>
                </c:pt>
                <c:pt idx="5383">
                  <c:v>43072.708425925928</c:v>
                </c:pt>
                <c:pt idx="5384">
                  <c:v>43073.379166666666</c:v>
                </c:pt>
                <c:pt idx="5385">
                  <c:v>43073.391041666669</c:v>
                </c:pt>
                <c:pt idx="5386">
                  <c:v>43073.402939814812</c:v>
                </c:pt>
                <c:pt idx="5387">
                  <c:v>43073.438483796293</c:v>
                </c:pt>
                <c:pt idx="5388">
                  <c:v>43073.447881944441</c:v>
                </c:pt>
                <c:pt idx="5389">
                  <c:v>43073.486111111109</c:v>
                </c:pt>
                <c:pt idx="5390">
                  <c:v>43073.490590277775</c:v>
                </c:pt>
                <c:pt idx="5391">
                  <c:v>43073.495138888888</c:v>
                </c:pt>
                <c:pt idx="5392">
                  <c:v>43073.516921296294</c:v>
                </c:pt>
                <c:pt idx="5393">
                  <c:v>43073.528124999997</c:v>
                </c:pt>
                <c:pt idx="5394">
                  <c:v>43073.539131944446</c:v>
                </c:pt>
                <c:pt idx="5395">
                  <c:v>43073.555972222224</c:v>
                </c:pt>
                <c:pt idx="5396">
                  <c:v>43073.560312499998</c:v>
                </c:pt>
                <c:pt idx="5397">
                  <c:v>43073.571504629632</c:v>
                </c:pt>
                <c:pt idx="5398">
                  <c:v>43073.577245370368</c:v>
                </c:pt>
                <c:pt idx="5399">
                  <c:v>43073.593900462962</c:v>
                </c:pt>
                <c:pt idx="5400">
                  <c:v>43073.614351851851</c:v>
                </c:pt>
                <c:pt idx="5401">
                  <c:v>43073.663206018522</c:v>
                </c:pt>
                <c:pt idx="5402">
                  <c:v>43073.684710648151</c:v>
                </c:pt>
                <c:pt idx="5403">
                  <c:v>43073.732314814813</c:v>
                </c:pt>
                <c:pt idx="5404">
                  <c:v>43073.752939814818</c:v>
                </c:pt>
                <c:pt idx="5405">
                  <c:v>43074.438483796293</c:v>
                </c:pt>
                <c:pt idx="5406">
                  <c:v>43074.45039351852</c:v>
                </c:pt>
                <c:pt idx="5407">
                  <c:v>43074.519687499997</c:v>
                </c:pt>
                <c:pt idx="5408">
                  <c:v>43074.5315625</c:v>
                </c:pt>
                <c:pt idx="5409">
                  <c:v>43074.610578703701</c:v>
                </c:pt>
                <c:pt idx="5410">
                  <c:v>43074.646203703705</c:v>
                </c:pt>
                <c:pt idx="5411">
                  <c:v>43074.700138888889</c:v>
                </c:pt>
                <c:pt idx="5412">
                  <c:v>43075.416574074072</c:v>
                </c:pt>
                <c:pt idx="5413">
                  <c:v>43075.435173611113</c:v>
                </c:pt>
                <c:pt idx="5414">
                  <c:v>43075.582962962966</c:v>
                </c:pt>
                <c:pt idx="5415">
                  <c:v>43075.599641203706</c:v>
                </c:pt>
                <c:pt idx="5416">
                  <c:v>43075.607731481483</c:v>
                </c:pt>
                <c:pt idx="5417">
                  <c:v>43075.621678240743</c:v>
                </c:pt>
                <c:pt idx="5418">
                  <c:v>43075.639884259261</c:v>
                </c:pt>
                <c:pt idx="5419">
                  <c:v>43075.651226851849</c:v>
                </c:pt>
                <c:pt idx="5420">
                  <c:v>43075.660451388889</c:v>
                </c:pt>
                <c:pt idx="5421">
                  <c:v>43080.600752314815</c:v>
                </c:pt>
                <c:pt idx="5422">
                  <c:v>43080.605208333334</c:v>
                </c:pt>
                <c:pt idx="5423">
                  <c:v>43080.620219907411</c:v>
                </c:pt>
                <c:pt idx="5424">
                  <c:v>43081.64775462963</c:v>
                </c:pt>
                <c:pt idx="5425">
                  <c:v>43082.527025462965</c:v>
                </c:pt>
                <c:pt idx="5426">
                  <c:v>43083.483032407406</c:v>
                </c:pt>
                <c:pt idx="5427">
                  <c:v>43083.500011574077</c:v>
                </c:pt>
                <c:pt idx="5428">
                  <c:v>43083.515219907407</c:v>
                </c:pt>
                <c:pt idx="5429">
                  <c:v>43083.534560185188</c:v>
                </c:pt>
                <c:pt idx="5430">
                  <c:v>43083.539837962962</c:v>
                </c:pt>
                <c:pt idx="5431">
                  <c:v>43084.702499999999</c:v>
                </c:pt>
                <c:pt idx="5432">
                  <c:v>43086.40357638889</c:v>
                </c:pt>
                <c:pt idx="5433">
                  <c:v>43090.752129629633</c:v>
                </c:pt>
                <c:pt idx="5434">
                  <c:v>43092.71025462963</c:v>
                </c:pt>
                <c:pt idx="5435">
                  <c:v>43092.735902777778</c:v>
                </c:pt>
                <c:pt idx="5436">
                  <c:v>43092.743298611109</c:v>
                </c:pt>
                <c:pt idx="5437">
                  <c:v>43093.552523148152</c:v>
                </c:pt>
                <c:pt idx="5438">
                  <c:v>43094.401435185187</c:v>
                </c:pt>
                <c:pt idx="5439">
                  <c:v>43094.45590277778</c:v>
                </c:pt>
                <c:pt idx="5440">
                  <c:v>43095.391481481478</c:v>
                </c:pt>
                <c:pt idx="5441">
                  <c:v>43095.454814814817</c:v>
                </c:pt>
                <c:pt idx="5442">
                  <c:v>43095.464398148149</c:v>
                </c:pt>
                <c:pt idx="5443">
                  <c:v>43095.524583333332</c:v>
                </c:pt>
                <c:pt idx="5444">
                  <c:v>43095.529490740744</c:v>
                </c:pt>
                <c:pt idx="5445">
                  <c:v>43095.537916666668</c:v>
                </c:pt>
                <c:pt idx="5446">
                  <c:v>43095.559652777774</c:v>
                </c:pt>
                <c:pt idx="5447">
                  <c:v>43095.564108796294</c:v>
                </c:pt>
                <c:pt idx="5448">
                  <c:v>43095.568483796298</c:v>
                </c:pt>
                <c:pt idx="5449">
                  <c:v>43095.579699074071</c:v>
                </c:pt>
                <c:pt idx="5450">
                  <c:v>43095.58902777778</c:v>
                </c:pt>
                <c:pt idx="5451">
                  <c:v>43095.596736111111</c:v>
                </c:pt>
                <c:pt idx="5452">
                  <c:v>43095.657349537039</c:v>
                </c:pt>
                <c:pt idx="5453">
                  <c:v>43096.419421296298</c:v>
                </c:pt>
                <c:pt idx="5454">
                  <c:v>43096.595347222225</c:v>
                </c:pt>
                <c:pt idx="5455">
                  <c:v>43096.602465277778</c:v>
                </c:pt>
                <c:pt idx="5456">
                  <c:v>43096.635115740741</c:v>
                </c:pt>
                <c:pt idx="5457">
                  <c:v>43096.647337962961</c:v>
                </c:pt>
                <c:pt idx="5458">
                  <c:v>43096.659710648149</c:v>
                </c:pt>
                <c:pt idx="5459">
                  <c:v>43097.397152777776</c:v>
                </c:pt>
                <c:pt idx="5460">
                  <c:v>43097.408807870372</c:v>
                </c:pt>
                <c:pt idx="5461">
                  <c:v>43097.414629629631</c:v>
                </c:pt>
                <c:pt idx="5462">
                  <c:v>43097.429247685184</c:v>
                </c:pt>
                <c:pt idx="5463">
                  <c:v>43097.438136574077</c:v>
                </c:pt>
                <c:pt idx="5464">
                  <c:v>43097.456284722219</c:v>
                </c:pt>
                <c:pt idx="5465">
                  <c:v>43097.462071759262</c:v>
                </c:pt>
                <c:pt idx="5466">
                  <c:v>43097.469490740739</c:v>
                </c:pt>
                <c:pt idx="5467">
                  <c:v>43097.494641203702</c:v>
                </c:pt>
                <c:pt idx="5468">
                  <c:v>43097.502650462964</c:v>
                </c:pt>
                <c:pt idx="5469">
                  <c:v>43097.511331018519</c:v>
                </c:pt>
                <c:pt idx="5470">
                  <c:v>43097.516956018517</c:v>
                </c:pt>
                <c:pt idx="5471">
                  <c:v>43097.525023148148</c:v>
                </c:pt>
                <c:pt idx="5472">
                  <c:v>43097.55667824074</c:v>
                </c:pt>
                <c:pt idx="5473">
                  <c:v>43097.56108796296</c:v>
                </c:pt>
                <c:pt idx="5474">
                  <c:v>43097.565625000003</c:v>
                </c:pt>
                <c:pt idx="5475">
                  <c:v>43097.574629629627</c:v>
                </c:pt>
                <c:pt idx="5476">
                  <c:v>43097.615914351853</c:v>
                </c:pt>
                <c:pt idx="5477">
                  <c:v>43101.401655092595</c:v>
                </c:pt>
                <c:pt idx="5478">
                  <c:v>43101.687060185184</c:v>
                </c:pt>
                <c:pt idx="5479">
                  <c:v>43101.706944444442</c:v>
                </c:pt>
                <c:pt idx="5480">
                  <c:v>43103.37872685185</c:v>
                </c:pt>
                <c:pt idx="5481">
                  <c:v>43103.385462962964</c:v>
                </c:pt>
                <c:pt idx="5482">
                  <c:v>43103.522696759261</c:v>
                </c:pt>
                <c:pt idx="5483">
                  <c:v>43103.537569444445</c:v>
                </c:pt>
                <c:pt idx="5484">
                  <c:v>43103.595023148147</c:v>
                </c:pt>
                <c:pt idx="5485">
                  <c:v>43103.615370370368</c:v>
                </c:pt>
                <c:pt idx="5486">
                  <c:v>43103.622048611112</c:v>
                </c:pt>
                <c:pt idx="5487">
                  <c:v>43103.626111111109</c:v>
                </c:pt>
                <c:pt idx="5488">
                  <c:v>43103.630300925928</c:v>
                </c:pt>
                <c:pt idx="5489">
                  <c:v>43103.634421296294</c:v>
                </c:pt>
                <c:pt idx="5490">
                  <c:v>43103.639062499999</c:v>
                </c:pt>
                <c:pt idx="5491">
                  <c:v>43103.643680555557</c:v>
                </c:pt>
                <c:pt idx="5492">
                  <c:v>43103.651956018519</c:v>
                </c:pt>
                <c:pt idx="5493">
                  <c:v>43103.656631944446</c:v>
                </c:pt>
                <c:pt idx="5494">
                  <c:v>43103.662789351853</c:v>
                </c:pt>
                <c:pt idx="5495">
                  <c:v>43103.671886574077</c:v>
                </c:pt>
                <c:pt idx="5496">
                  <c:v>43103.676932870374</c:v>
                </c:pt>
                <c:pt idx="5497">
                  <c:v>43103.681898148148</c:v>
                </c:pt>
                <c:pt idx="5498">
                  <c:v>43103.686712962961</c:v>
                </c:pt>
                <c:pt idx="5499">
                  <c:v>43103.691967592589</c:v>
                </c:pt>
                <c:pt idx="5500">
                  <c:v>43103.698344907411</c:v>
                </c:pt>
                <c:pt idx="5501">
                  <c:v>43103.71502314815</c:v>
                </c:pt>
                <c:pt idx="5502">
                  <c:v>43105.503460648149</c:v>
                </c:pt>
                <c:pt idx="5503">
                  <c:v>43105.712326388886</c:v>
                </c:pt>
                <c:pt idx="5504">
                  <c:v>43105.721967592595</c:v>
                </c:pt>
                <c:pt idx="5505">
                  <c:v>43106.397557870368</c:v>
                </c:pt>
                <c:pt idx="5506">
                  <c:v>43106.403425925928</c:v>
                </c:pt>
                <c:pt idx="5507">
                  <c:v>43106.408993055556</c:v>
                </c:pt>
                <c:pt idx="5508">
                  <c:v>43106.420092592591</c:v>
                </c:pt>
                <c:pt idx="5509">
                  <c:v>43106.425439814811</c:v>
                </c:pt>
                <c:pt idx="5510">
                  <c:v>43106.430636574078</c:v>
                </c:pt>
                <c:pt idx="5511">
                  <c:v>43106.445208333331</c:v>
                </c:pt>
                <c:pt idx="5512">
                  <c:v>43106.454907407409</c:v>
                </c:pt>
                <c:pt idx="5513">
                  <c:v>43106.459745370368</c:v>
                </c:pt>
                <c:pt idx="5514">
                  <c:v>43106.46465277778</c:v>
                </c:pt>
                <c:pt idx="5515">
                  <c:v>43106.469548611109</c:v>
                </c:pt>
                <c:pt idx="5516">
                  <c:v>43106.483425925922</c:v>
                </c:pt>
                <c:pt idx="5517">
                  <c:v>43106.488425925927</c:v>
                </c:pt>
                <c:pt idx="5518">
                  <c:v>43106.493287037039</c:v>
                </c:pt>
                <c:pt idx="5519">
                  <c:v>43106.497928240744</c:v>
                </c:pt>
                <c:pt idx="5520">
                  <c:v>43106.502314814818</c:v>
                </c:pt>
                <c:pt idx="5521">
                  <c:v>43106.506678240738</c:v>
                </c:pt>
                <c:pt idx="5522">
                  <c:v>43106.511284722219</c:v>
                </c:pt>
                <c:pt idx="5523">
                  <c:v>43106.515509259261</c:v>
                </c:pt>
                <c:pt idx="5524">
                  <c:v>43106.519918981481</c:v>
                </c:pt>
                <c:pt idx="5525">
                  <c:v>43106.524421296293</c:v>
                </c:pt>
                <c:pt idx="5526">
                  <c:v>43106.552916666667</c:v>
                </c:pt>
                <c:pt idx="5527">
                  <c:v>43106.556759259256</c:v>
                </c:pt>
                <c:pt idx="5528">
                  <c:v>43106.560706018521</c:v>
                </c:pt>
                <c:pt idx="5529">
                  <c:v>43106.564479166664</c:v>
                </c:pt>
                <c:pt idx="5530">
                  <c:v>43106.59170138889</c:v>
                </c:pt>
                <c:pt idx="5531">
                  <c:v>43106.599479166667</c:v>
                </c:pt>
                <c:pt idx="5532">
                  <c:v>43106.661481481482</c:v>
                </c:pt>
                <c:pt idx="5533">
                  <c:v>43106.666006944448</c:v>
                </c:pt>
                <c:pt idx="5534">
                  <c:v>43106.672002314815</c:v>
                </c:pt>
                <c:pt idx="5535">
                  <c:v>43106.680543981478</c:v>
                </c:pt>
                <c:pt idx="5536">
                  <c:v>43106.684583333335</c:v>
                </c:pt>
                <c:pt idx="5537">
                  <c:v>43106.692662037036</c:v>
                </c:pt>
                <c:pt idx="5538">
                  <c:v>43106.696736111109</c:v>
                </c:pt>
                <c:pt idx="5539">
                  <c:v>43106.705266203702</c:v>
                </c:pt>
                <c:pt idx="5540">
                  <c:v>43107.420486111114</c:v>
                </c:pt>
                <c:pt idx="5541">
                  <c:v>43107.426458333335</c:v>
                </c:pt>
                <c:pt idx="5542">
                  <c:v>43107.432002314818</c:v>
                </c:pt>
                <c:pt idx="5543">
                  <c:v>43107.437557870369</c:v>
                </c:pt>
                <c:pt idx="5544">
                  <c:v>43107.443067129629</c:v>
                </c:pt>
                <c:pt idx="5545">
                  <c:v>43107.448437500003</c:v>
                </c:pt>
                <c:pt idx="5546">
                  <c:v>43107.45385416667</c:v>
                </c:pt>
                <c:pt idx="5547">
                  <c:v>43107.459143518521</c:v>
                </c:pt>
                <c:pt idx="5548">
                  <c:v>43107.464328703703</c:v>
                </c:pt>
                <c:pt idx="5549">
                  <c:v>43107.469467592593</c:v>
                </c:pt>
                <c:pt idx="5550">
                  <c:v>43107.474537037036</c:v>
                </c:pt>
                <c:pt idx="5551">
                  <c:v>43107.503125000003</c:v>
                </c:pt>
                <c:pt idx="5552">
                  <c:v>43107.516805555555</c:v>
                </c:pt>
                <c:pt idx="5553">
                  <c:v>43107.521087962959</c:v>
                </c:pt>
                <c:pt idx="5554">
                  <c:v>43107.525358796294</c:v>
                </c:pt>
                <c:pt idx="5555">
                  <c:v>43107.529629629629</c:v>
                </c:pt>
                <c:pt idx="5556">
                  <c:v>43107.542222222219</c:v>
                </c:pt>
                <c:pt idx="5557">
                  <c:v>43107.546238425923</c:v>
                </c:pt>
                <c:pt idx="5558">
                  <c:v>43107.566354166665</c:v>
                </c:pt>
                <c:pt idx="5559">
                  <c:v>43107.577557870369</c:v>
                </c:pt>
                <c:pt idx="5560">
                  <c:v>43107.581122685187</c:v>
                </c:pt>
                <c:pt idx="5561">
                  <c:v>43107.584629629629</c:v>
                </c:pt>
                <c:pt idx="5562">
                  <c:v>43107.591516203705</c:v>
                </c:pt>
                <c:pt idx="5563">
                  <c:v>43107.598298611112</c:v>
                </c:pt>
                <c:pt idx="5564">
                  <c:v>43107.601631944446</c:v>
                </c:pt>
                <c:pt idx="5565">
                  <c:v>43107.608298611114</c:v>
                </c:pt>
                <c:pt idx="5566">
                  <c:v>43107.636886574073</c:v>
                </c:pt>
                <c:pt idx="5567">
                  <c:v>43107.660520833335</c:v>
                </c:pt>
                <c:pt idx="5568">
                  <c:v>43107.664039351854</c:v>
                </c:pt>
                <c:pt idx="5569">
                  <c:v>43107.667569444442</c:v>
                </c:pt>
                <c:pt idx="5570">
                  <c:v>43107.674837962964</c:v>
                </c:pt>
                <c:pt idx="5571">
                  <c:v>43107.678506944445</c:v>
                </c:pt>
                <c:pt idx="5572">
                  <c:v>43107.682245370372</c:v>
                </c:pt>
                <c:pt idx="5573">
                  <c:v>43107.68608796296</c:v>
                </c:pt>
                <c:pt idx="5574">
                  <c:v>43107.697962962964</c:v>
                </c:pt>
                <c:pt idx="5575">
                  <c:v>43107.719444444447</c:v>
                </c:pt>
                <c:pt idx="5576">
                  <c:v>43107.72483796296</c:v>
                </c:pt>
                <c:pt idx="5577">
                  <c:v>43108.390972222223</c:v>
                </c:pt>
                <c:pt idx="5578">
                  <c:v>43108.445277777777</c:v>
                </c:pt>
                <c:pt idx="5579">
                  <c:v>43108.450740740744</c:v>
                </c:pt>
                <c:pt idx="5580">
                  <c:v>43108.456574074073</c:v>
                </c:pt>
                <c:pt idx="5581">
                  <c:v>43108.461215277777</c:v>
                </c:pt>
                <c:pt idx="5582">
                  <c:v>43108.505555555559</c:v>
                </c:pt>
                <c:pt idx="5583">
                  <c:v>43108.510671296295</c:v>
                </c:pt>
                <c:pt idx="5584">
                  <c:v>43108.519050925926</c:v>
                </c:pt>
                <c:pt idx="5585">
                  <c:v>43108.523020833331</c:v>
                </c:pt>
                <c:pt idx="5586">
                  <c:v>43108.52684027778</c:v>
                </c:pt>
                <c:pt idx="5587">
                  <c:v>43108.585543981484</c:v>
                </c:pt>
                <c:pt idx="5588">
                  <c:v>43108.612488425926</c:v>
                </c:pt>
                <c:pt idx="5589">
                  <c:v>43108.657916666663</c:v>
                </c:pt>
                <c:pt idx="5590">
                  <c:v>43108.665208333332</c:v>
                </c:pt>
                <c:pt idx="5591">
                  <c:v>43108.68550925926</c:v>
                </c:pt>
                <c:pt idx="5592">
                  <c:v>43108.689340277779</c:v>
                </c:pt>
                <c:pt idx="5593">
                  <c:v>43108.694074074076</c:v>
                </c:pt>
                <c:pt idx="5594">
                  <c:v>43108.710416666669</c:v>
                </c:pt>
                <c:pt idx="5595">
                  <c:v>43108.715370370373</c:v>
                </c:pt>
                <c:pt idx="5596">
                  <c:v>43108.720185185186</c:v>
                </c:pt>
                <c:pt idx="5597">
                  <c:v>43109.413634259261</c:v>
                </c:pt>
                <c:pt idx="5598">
                  <c:v>43110.691886574074</c:v>
                </c:pt>
                <c:pt idx="5599">
                  <c:v>43113.427685185183</c:v>
                </c:pt>
                <c:pt idx="5600">
                  <c:v>43113.446423611109</c:v>
                </c:pt>
                <c:pt idx="5601">
                  <c:v>43113.455393518518</c:v>
                </c:pt>
                <c:pt idx="5602">
                  <c:v>43114.675069444442</c:v>
                </c:pt>
                <c:pt idx="5603">
                  <c:v>43114.729930555557</c:v>
                </c:pt>
                <c:pt idx="5604">
                  <c:v>43114.744513888887</c:v>
                </c:pt>
                <c:pt idx="5605">
                  <c:v>43114.773969907408</c:v>
                </c:pt>
                <c:pt idx="5606">
                  <c:v>43115.384027777778</c:v>
                </c:pt>
                <c:pt idx="5607">
                  <c:v>43115.498715277776</c:v>
                </c:pt>
                <c:pt idx="5608">
                  <c:v>43115.503194444442</c:v>
                </c:pt>
                <c:pt idx="5609">
                  <c:v>43115.508206018516</c:v>
                </c:pt>
                <c:pt idx="5610">
                  <c:v>43115.519583333335</c:v>
                </c:pt>
                <c:pt idx="5611">
                  <c:v>43115.532152777778</c:v>
                </c:pt>
                <c:pt idx="5612">
                  <c:v>43115.552523148152</c:v>
                </c:pt>
                <c:pt idx="5613">
                  <c:v>43115.633009259262</c:v>
                </c:pt>
                <c:pt idx="5614">
                  <c:v>43115.644490740742</c:v>
                </c:pt>
                <c:pt idx="5615">
                  <c:v>43115.649444444447</c:v>
                </c:pt>
                <c:pt idx="5616">
                  <c:v>43115.654965277776</c:v>
                </c:pt>
                <c:pt idx="5617">
                  <c:v>43115.660185185188</c:v>
                </c:pt>
                <c:pt idx="5618">
                  <c:v>43115.66574074074</c:v>
                </c:pt>
                <c:pt idx="5619">
                  <c:v>43115.675509259258</c:v>
                </c:pt>
                <c:pt idx="5620">
                  <c:v>43115.693923611114</c:v>
                </c:pt>
                <c:pt idx="5621">
                  <c:v>43115.697881944441</c:v>
                </c:pt>
                <c:pt idx="5622">
                  <c:v>43115.706261574072</c:v>
                </c:pt>
                <c:pt idx="5623">
                  <c:v>43115.716122685182</c:v>
                </c:pt>
                <c:pt idx="5624">
                  <c:v>43117.411597222221</c:v>
                </c:pt>
                <c:pt idx="5625">
                  <c:v>43117.418136574073</c:v>
                </c:pt>
                <c:pt idx="5626">
                  <c:v>43117.423692129632</c:v>
                </c:pt>
                <c:pt idx="5627">
                  <c:v>43117.429178240738</c:v>
                </c:pt>
                <c:pt idx="5628">
                  <c:v>43117.434710648151</c:v>
                </c:pt>
                <c:pt idx="5629">
                  <c:v>43117.471400462964</c:v>
                </c:pt>
                <c:pt idx="5630">
                  <c:v>43117.486886574072</c:v>
                </c:pt>
                <c:pt idx="5631">
                  <c:v>43117.491400462961</c:v>
                </c:pt>
                <c:pt idx="5632">
                  <c:v>43117.496111111112</c:v>
                </c:pt>
                <c:pt idx="5633">
                  <c:v>43117.505277777775</c:v>
                </c:pt>
                <c:pt idx="5634">
                  <c:v>43117.509629629632</c:v>
                </c:pt>
                <c:pt idx="5635">
                  <c:v>43117.568298611113</c:v>
                </c:pt>
                <c:pt idx="5636">
                  <c:v>43117.617523148147</c:v>
                </c:pt>
                <c:pt idx="5637">
                  <c:v>43117.636932870373</c:v>
                </c:pt>
                <c:pt idx="5638">
                  <c:v>43117.731053240743</c:v>
                </c:pt>
                <c:pt idx="5639">
                  <c:v>43118.777708333335</c:v>
                </c:pt>
                <c:pt idx="5640">
                  <c:v>43119.680104166669</c:v>
                </c:pt>
                <c:pt idx="5641">
                  <c:v>43119.684803240743</c:v>
                </c:pt>
                <c:pt idx="5642">
                  <c:v>43120.705925925926</c:v>
                </c:pt>
                <c:pt idx="5643">
                  <c:v>43120.726006944446</c:v>
                </c:pt>
                <c:pt idx="5644">
                  <c:v>43120.733969907407</c:v>
                </c:pt>
                <c:pt idx="5645">
                  <c:v>43120.789409722223</c:v>
                </c:pt>
                <c:pt idx="5646">
                  <c:v>43121.536435185182</c:v>
                </c:pt>
                <c:pt idx="5647">
                  <c:v>43121.541909722226</c:v>
                </c:pt>
                <c:pt idx="5648">
                  <c:v>43121.545995370368</c:v>
                </c:pt>
                <c:pt idx="5649">
                  <c:v>43121.549872685187</c:v>
                </c:pt>
                <c:pt idx="5650">
                  <c:v>43121.557673611111</c:v>
                </c:pt>
                <c:pt idx="5651">
                  <c:v>43121.561493055553</c:v>
                </c:pt>
                <c:pt idx="5652">
                  <c:v>43121.57366898148</c:v>
                </c:pt>
                <c:pt idx="5653">
                  <c:v>43121.578344907408</c:v>
                </c:pt>
                <c:pt idx="5654">
                  <c:v>43121.583969907406</c:v>
                </c:pt>
                <c:pt idx="5655">
                  <c:v>43121.58997685185</c:v>
                </c:pt>
                <c:pt idx="5656">
                  <c:v>43121.644791666666</c:v>
                </c:pt>
                <c:pt idx="5657">
                  <c:v>43121.739710648151</c:v>
                </c:pt>
                <c:pt idx="5658">
                  <c:v>43121.751585648148</c:v>
                </c:pt>
                <c:pt idx="5659">
                  <c:v>43122.385625000003</c:v>
                </c:pt>
                <c:pt idx="5660">
                  <c:v>43122.403287037036</c:v>
                </c:pt>
                <c:pt idx="5661">
                  <c:v>43122.454687500001</c:v>
                </c:pt>
                <c:pt idx="5662">
                  <c:v>43122.459282407406</c:v>
                </c:pt>
                <c:pt idx="5663">
                  <c:v>43122.524305555555</c:v>
                </c:pt>
                <c:pt idx="5664">
                  <c:v>43122.685844907406</c:v>
                </c:pt>
                <c:pt idx="5665">
                  <c:v>43122.70108796296</c:v>
                </c:pt>
                <c:pt idx="5666">
                  <c:v>43123.378900462965</c:v>
                </c:pt>
                <c:pt idx="5667">
                  <c:v>43123.404618055552</c:v>
                </c:pt>
                <c:pt idx="5668">
                  <c:v>43123.410497685189</c:v>
                </c:pt>
                <c:pt idx="5669">
                  <c:v>43123.449282407404</c:v>
                </c:pt>
                <c:pt idx="5670">
                  <c:v>43123.469270833331</c:v>
                </c:pt>
                <c:pt idx="5671">
                  <c:v>43123.734444444446</c:v>
                </c:pt>
                <c:pt idx="5672">
                  <c:v>43124.403275462966</c:v>
                </c:pt>
                <c:pt idx="5673">
                  <c:v>43124.408622685187</c:v>
                </c:pt>
                <c:pt idx="5674">
                  <c:v>43124.413912037038</c:v>
                </c:pt>
                <c:pt idx="5675">
                  <c:v>43124.434525462966</c:v>
                </c:pt>
                <c:pt idx="5676">
                  <c:v>43124.439699074072</c:v>
                </c:pt>
                <c:pt idx="5677">
                  <c:v>43124.44462962963</c:v>
                </c:pt>
                <c:pt idx="5678">
                  <c:v>43124.449432870373</c:v>
                </c:pt>
                <c:pt idx="5679">
                  <c:v>43124.494409722225</c:v>
                </c:pt>
                <c:pt idx="5680">
                  <c:v>43124.573379629626</c:v>
                </c:pt>
                <c:pt idx="5681">
                  <c:v>43124.57712962963</c:v>
                </c:pt>
                <c:pt idx="5682">
                  <c:v>43124.584699074076</c:v>
                </c:pt>
                <c:pt idx="5683">
                  <c:v>43124.592349537037</c:v>
                </c:pt>
                <c:pt idx="5684">
                  <c:v>43124.600057870368</c:v>
                </c:pt>
                <c:pt idx="5685">
                  <c:v>43124.608946759261</c:v>
                </c:pt>
                <c:pt idx="5686">
                  <c:v>43124.613657407404</c:v>
                </c:pt>
                <c:pt idx="5687">
                  <c:v>43124.618391203701</c:v>
                </c:pt>
                <c:pt idx="5688">
                  <c:v>43124.623599537037</c:v>
                </c:pt>
                <c:pt idx="5689">
                  <c:v>43124.642361111109</c:v>
                </c:pt>
                <c:pt idx="5690">
                  <c:v>43124.652488425927</c:v>
                </c:pt>
                <c:pt idx="5691">
                  <c:v>43124.657557870371</c:v>
                </c:pt>
                <c:pt idx="5692">
                  <c:v>43124.662442129629</c:v>
                </c:pt>
                <c:pt idx="5693">
                  <c:v>43124.66746527778</c:v>
                </c:pt>
                <c:pt idx="5694">
                  <c:v>43124.682384259257</c:v>
                </c:pt>
                <c:pt idx="5695">
                  <c:v>43124.698761574073</c:v>
                </c:pt>
                <c:pt idx="5696">
                  <c:v>43125.42659722222</c:v>
                </c:pt>
                <c:pt idx="5697">
                  <c:v>43126.390613425923</c:v>
                </c:pt>
                <c:pt idx="5698">
                  <c:v>43126.397488425922</c:v>
                </c:pt>
                <c:pt idx="5699">
                  <c:v>43126.436296296299</c:v>
                </c:pt>
                <c:pt idx="5700">
                  <c:v>43126.441435185188</c:v>
                </c:pt>
                <c:pt idx="5701">
                  <c:v>43126.447013888886</c:v>
                </c:pt>
                <c:pt idx="5702">
                  <c:v>43126.452314814815</c:v>
                </c:pt>
                <c:pt idx="5703">
                  <c:v>43126.467430555553</c:v>
                </c:pt>
                <c:pt idx="5704">
                  <c:v>43126.472245370373</c:v>
                </c:pt>
                <c:pt idx="5705">
                  <c:v>43126.477129629631</c:v>
                </c:pt>
                <c:pt idx="5706">
                  <c:v>43126.486516203702</c:v>
                </c:pt>
                <c:pt idx="5707">
                  <c:v>43126.589791666665</c:v>
                </c:pt>
                <c:pt idx="5708">
                  <c:v>43126.594560185185</c:v>
                </c:pt>
                <c:pt idx="5709">
                  <c:v>43126.603993055556</c:v>
                </c:pt>
                <c:pt idx="5710">
                  <c:v>43126.622835648152</c:v>
                </c:pt>
                <c:pt idx="5711">
                  <c:v>43126.628807870373</c:v>
                </c:pt>
                <c:pt idx="5712">
                  <c:v>43126.635949074072</c:v>
                </c:pt>
                <c:pt idx="5713">
                  <c:v>43126.639918981484</c:v>
                </c:pt>
                <c:pt idx="5714">
                  <c:v>43126.643495370372</c:v>
                </c:pt>
                <c:pt idx="5715">
                  <c:v>43126.647291666668</c:v>
                </c:pt>
                <c:pt idx="5716">
                  <c:v>43126.651064814818</c:v>
                </c:pt>
                <c:pt idx="5717">
                  <c:v>43126.654733796298</c:v>
                </c:pt>
                <c:pt idx="5718">
                  <c:v>43126.658333333333</c:v>
                </c:pt>
                <c:pt idx="5719">
                  <c:v>43126.699571759258</c:v>
                </c:pt>
                <c:pt idx="5720">
                  <c:v>43126.711446759262</c:v>
                </c:pt>
                <c:pt idx="5721">
                  <c:v>43126.723321759258</c:v>
                </c:pt>
                <c:pt idx="5722">
                  <c:v>43126.735208333332</c:v>
                </c:pt>
                <c:pt idx="5723">
                  <c:v>43127.377372685187</c:v>
                </c:pt>
                <c:pt idx="5724">
                  <c:v>43127.386157407411</c:v>
                </c:pt>
                <c:pt idx="5725">
                  <c:v>43127.392430555556</c:v>
                </c:pt>
                <c:pt idx="5726">
                  <c:v>43127.523148148146</c:v>
                </c:pt>
                <c:pt idx="5727">
                  <c:v>43127.548043981478</c:v>
                </c:pt>
                <c:pt idx="5728">
                  <c:v>43127.720902777779</c:v>
                </c:pt>
                <c:pt idx="5729">
                  <c:v>43127.725451388891</c:v>
                </c:pt>
                <c:pt idx="5730">
                  <c:v>43127.745868055557</c:v>
                </c:pt>
                <c:pt idx="5731">
                  <c:v>43128.379108796296</c:v>
                </c:pt>
                <c:pt idx="5732">
                  <c:v>43128.385949074072</c:v>
                </c:pt>
                <c:pt idx="5733">
                  <c:v>43128.405486111114</c:v>
                </c:pt>
                <c:pt idx="5734">
                  <c:v>43128.411261574074</c:v>
                </c:pt>
                <c:pt idx="5735">
                  <c:v>43128.416817129626</c:v>
                </c:pt>
                <c:pt idx="5736">
                  <c:v>43128.422002314815</c:v>
                </c:pt>
                <c:pt idx="5737">
                  <c:v>43128.426817129628</c:v>
                </c:pt>
                <c:pt idx="5738">
                  <c:v>43128.431516203702</c:v>
                </c:pt>
                <c:pt idx="5739">
                  <c:v>43128.436435185184</c:v>
                </c:pt>
                <c:pt idx="5740">
                  <c:v>43128.44121527778</c:v>
                </c:pt>
                <c:pt idx="5741">
                  <c:v>43128.445914351854</c:v>
                </c:pt>
                <c:pt idx="5742">
                  <c:v>43128.450636574074</c:v>
                </c:pt>
                <c:pt idx="5743">
                  <c:v>43128.455347222225</c:v>
                </c:pt>
                <c:pt idx="5744">
                  <c:v>43128.45994212963</c:v>
                </c:pt>
                <c:pt idx="5745">
                  <c:v>43128.46435185185</c:v>
                </c:pt>
                <c:pt idx="5746">
                  <c:v>43128.481874999998</c:v>
                </c:pt>
                <c:pt idx="5747">
                  <c:v>43128.515173611115</c:v>
                </c:pt>
                <c:pt idx="5748">
                  <c:v>43128.519444444442</c:v>
                </c:pt>
                <c:pt idx="5749">
                  <c:v>43128.5237037037</c:v>
                </c:pt>
                <c:pt idx="5750">
                  <c:v>43128.559687499997</c:v>
                </c:pt>
                <c:pt idx="5751">
                  <c:v>43128.563333333332</c:v>
                </c:pt>
                <c:pt idx="5752">
                  <c:v>43128.668344907404</c:v>
                </c:pt>
                <c:pt idx="5753">
                  <c:v>43128.684942129628</c:v>
                </c:pt>
                <c:pt idx="5754">
                  <c:v>43128.692175925928</c:v>
                </c:pt>
                <c:pt idx="5755">
                  <c:v>43128.703750000001</c:v>
                </c:pt>
                <c:pt idx="5756">
                  <c:v>43128.715266203704</c:v>
                </c:pt>
                <c:pt idx="5757">
                  <c:v>43128.727141203701</c:v>
                </c:pt>
                <c:pt idx="5758">
                  <c:v>43128.750902777778</c:v>
                </c:pt>
                <c:pt idx="5759">
                  <c:v>43129.377569444441</c:v>
                </c:pt>
                <c:pt idx="5760">
                  <c:v>43129.386087962965</c:v>
                </c:pt>
                <c:pt idx="5761">
                  <c:v>43129.393449074072</c:v>
                </c:pt>
                <c:pt idx="5762">
                  <c:v>43129.401006944441</c:v>
                </c:pt>
                <c:pt idx="5763">
                  <c:v>43129.406828703701</c:v>
                </c:pt>
                <c:pt idx="5764">
                  <c:v>43129.412187499998</c:v>
                </c:pt>
                <c:pt idx="5765">
                  <c:v>43129.417372685188</c:v>
                </c:pt>
                <c:pt idx="5766">
                  <c:v>43129.42255787037</c:v>
                </c:pt>
                <c:pt idx="5767">
                  <c:v>43129.427534722221</c:v>
                </c:pt>
                <c:pt idx="5768">
                  <c:v>43129.432395833333</c:v>
                </c:pt>
                <c:pt idx="5769">
                  <c:v>43129.437175925923</c:v>
                </c:pt>
                <c:pt idx="5770">
                  <c:v>43129.44195601852</c:v>
                </c:pt>
                <c:pt idx="5771">
                  <c:v>43129.446840277778</c:v>
                </c:pt>
                <c:pt idx="5772">
                  <c:v>43129.451678240737</c:v>
                </c:pt>
                <c:pt idx="5773">
                  <c:v>43129.456678240742</c:v>
                </c:pt>
                <c:pt idx="5774">
                  <c:v>43129.461898148147</c:v>
                </c:pt>
                <c:pt idx="5775">
                  <c:v>43129.466620370367</c:v>
                </c:pt>
                <c:pt idx="5776">
                  <c:v>43129.471076388887</c:v>
                </c:pt>
                <c:pt idx="5777">
                  <c:v>43129.475381944445</c:v>
                </c:pt>
                <c:pt idx="5778">
                  <c:v>43129.47965277778</c:v>
                </c:pt>
                <c:pt idx="5779">
                  <c:v>43129.483831018515</c:v>
                </c:pt>
                <c:pt idx="5780">
                  <c:v>43129.488171296296</c:v>
                </c:pt>
                <c:pt idx="5781">
                  <c:v>43129.496574074074</c:v>
                </c:pt>
                <c:pt idx="5782">
                  <c:v>43129.500532407408</c:v>
                </c:pt>
                <c:pt idx="5783">
                  <c:v>43129.504745370374</c:v>
                </c:pt>
                <c:pt idx="5784">
                  <c:v>43129.508912037039</c:v>
                </c:pt>
                <c:pt idx="5785">
                  <c:v>43129.513090277775</c:v>
                </c:pt>
                <c:pt idx="5786">
                  <c:v>43129.517199074071</c:v>
                </c:pt>
                <c:pt idx="5787">
                  <c:v>43129.525648148148</c:v>
                </c:pt>
                <c:pt idx="5788">
                  <c:v>43129.529780092591</c:v>
                </c:pt>
                <c:pt idx="5789">
                  <c:v>43129.53396990741</c:v>
                </c:pt>
                <c:pt idx="5790">
                  <c:v>43129.537916666668</c:v>
                </c:pt>
                <c:pt idx="5791">
                  <c:v>43129.541805555556</c:v>
                </c:pt>
                <c:pt idx="5792">
                  <c:v>43129.546006944445</c:v>
                </c:pt>
                <c:pt idx="5793">
                  <c:v>43129.558194444442</c:v>
                </c:pt>
                <c:pt idx="5794">
                  <c:v>43129.565787037034</c:v>
                </c:pt>
                <c:pt idx="5795">
                  <c:v>43129.580520833333</c:v>
                </c:pt>
                <c:pt idx="5796">
                  <c:v>43129.584166666667</c:v>
                </c:pt>
                <c:pt idx="5797">
                  <c:v>43129.601770833331</c:v>
                </c:pt>
                <c:pt idx="5798">
                  <c:v>43129.605219907404</c:v>
                </c:pt>
                <c:pt idx="5799">
                  <c:v>43129.608807870369</c:v>
                </c:pt>
                <c:pt idx="5800">
                  <c:v>43129.612430555557</c:v>
                </c:pt>
                <c:pt idx="5801">
                  <c:v>43129.615891203706</c:v>
                </c:pt>
                <c:pt idx="5802">
                  <c:v>43129.61928240741</c:v>
                </c:pt>
                <c:pt idx="5803">
                  <c:v>43129.622731481482</c:v>
                </c:pt>
                <c:pt idx="5804">
                  <c:v>43129.626111111109</c:v>
                </c:pt>
                <c:pt idx="5805">
                  <c:v>43129.629548611112</c:v>
                </c:pt>
                <c:pt idx="5806">
                  <c:v>43129.632905092592</c:v>
                </c:pt>
                <c:pt idx="5807">
                  <c:v>43129.636250000003</c:v>
                </c:pt>
                <c:pt idx="5808">
                  <c:v>43129.639606481483</c:v>
                </c:pt>
                <c:pt idx="5809">
                  <c:v>43129.642951388887</c:v>
                </c:pt>
                <c:pt idx="5810">
                  <c:v>43129.646319444444</c:v>
                </c:pt>
                <c:pt idx="5811">
                  <c:v>43129.649756944447</c:v>
                </c:pt>
                <c:pt idx="5812">
                  <c:v>43129.653148148151</c:v>
                </c:pt>
                <c:pt idx="5813">
                  <c:v>43129.656574074077</c:v>
                </c:pt>
                <c:pt idx="5814">
                  <c:v>43129.660092592596</c:v>
                </c:pt>
                <c:pt idx="5815">
                  <c:v>43129.663576388892</c:v>
                </c:pt>
                <c:pt idx="5816">
                  <c:v>43129.66710648148</c:v>
                </c:pt>
                <c:pt idx="5817">
                  <c:v>43129.670671296299</c:v>
                </c:pt>
                <c:pt idx="5818">
                  <c:v>43129.674328703702</c:v>
                </c:pt>
                <c:pt idx="5819">
                  <c:v>43129.678078703706</c:v>
                </c:pt>
                <c:pt idx="5820">
                  <c:v>43129.681666666664</c:v>
                </c:pt>
                <c:pt idx="5821">
                  <c:v>43129.68540509259</c:v>
                </c:pt>
                <c:pt idx="5822">
                  <c:v>43129.689270833333</c:v>
                </c:pt>
                <c:pt idx="5823">
                  <c:v>43129.69327546296</c:v>
                </c:pt>
                <c:pt idx="5824">
                  <c:v>43129.697233796294</c:v>
                </c:pt>
                <c:pt idx="5825">
                  <c:v>43129.701354166667</c:v>
                </c:pt>
                <c:pt idx="5826">
                  <c:v>43129.705439814818</c:v>
                </c:pt>
                <c:pt idx="5827">
                  <c:v>43129.709849537037</c:v>
                </c:pt>
                <c:pt idx="5828">
                  <c:v>43129.716365740744</c:v>
                </c:pt>
                <c:pt idx="5829">
                  <c:v>43129.72247685185</c:v>
                </c:pt>
                <c:pt idx="5830">
                  <c:v>43129.738333333335</c:v>
                </c:pt>
                <c:pt idx="5831">
                  <c:v>43129.776331018518</c:v>
                </c:pt>
                <c:pt idx="5832">
                  <c:v>43129.785798611112</c:v>
                </c:pt>
                <c:pt idx="5833">
                  <c:v>43130.378993055558</c:v>
                </c:pt>
                <c:pt idx="5834">
                  <c:v>43130.386412037034</c:v>
                </c:pt>
                <c:pt idx="5835">
                  <c:v>43130.39303240741</c:v>
                </c:pt>
                <c:pt idx="5836">
                  <c:v>43130.399675925924</c:v>
                </c:pt>
                <c:pt idx="5837">
                  <c:v>43130.406134259261</c:v>
                </c:pt>
                <c:pt idx="5838">
                  <c:v>43130.412048611113</c:v>
                </c:pt>
                <c:pt idx="5839">
                  <c:v>43130.417326388888</c:v>
                </c:pt>
                <c:pt idx="5840">
                  <c:v>43130.423217592594</c:v>
                </c:pt>
                <c:pt idx="5841">
                  <c:v>43130.428854166668</c:v>
                </c:pt>
                <c:pt idx="5842">
                  <c:v>43130.434629629628</c:v>
                </c:pt>
                <c:pt idx="5843">
                  <c:v>43130.439872685187</c:v>
                </c:pt>
                <c:pt idx="5844">
                  <c:v>43130.445185185185</c:v>
                </c:pt>
                <c:pt idx="5845">
                  <c:v>43130.450497685182</c:v>
                </c:pt>
                <c:pt idx="5846">
                  <c:v>43130.45584490741</c:v>
                </c:pt>
                <c:pt idx="5847">
                  <c:v>43130.460844907408</c:v>
                </c:pt>
                <c:pt idx="5848">
                  <c:v>43130.466087962966</c:v>
                </c:pt>
                <c:pt idx="5849">
                  <c:v>43130.471307870372</c:v>
                </c:pt>
                <c:pt idx="5850">
                  <c:v>43130.4765162037</c:v>
                </c:pt>
                <c:pt idx="5851">
                  <c:v>43130.481504629628</c:v>
                </c:pt>
                <c:pt idx="5852">
                  <c:v>43130.486481481479</c:v>
                </c:pt>
                <c:pt idx="5853">
                  <c:v>43130.491435185184</c:v>
                </c:pt>
                <c:pt idx="5854">
                  <c:v>43130.49627314815</c:v>
                </c:pt>
                <c:pt idx="5855">
                  <c:v>43130.50105324074</c:v>
                </c:pt>
                <c:pt idx="5856">
                  <c:v>43130.505844907406</c:v>
                </c:pt>
                <c:pt idx="5857">
                  <c:v>43130.510509259257</c:v>
                </c:pt>
                <c:pt idx="5858">
                  <c:v>43130.515138888892</c:v>
                </c:pt>
                <c:pt idx="5859">
                  <c:v>43130.519189814811</c:v>
                </c:pt>
                <c:pt idx="5860">
                  <c:v>43130.523611111108</c:v>
                </c:pt>
                <c:pt idx="5861">
                  <c:v>43130.527789351851</c:v>
                </c:pt>
                <c:pt idx="5862">
                  <c:v>43130.531990740739</c:v>
                </c:pt>
                <c:pt idx="5863">
                  <c:v>43130.535787037035</c:v>
                </c:pt>
                <c:pt idx="5864">
                  <c:v>43130.539641203701</c:v>
                </c:pt>
                <c:pt idx="5865">
                  <c:v>43130.543541666666</c:v>
                </c:pt>
                <c:pt idx="5866">
                  <c:v>43130.547754629632</c:v>
                </c:pt>
                <c:pt idx="5867">
                  <c:v>43130.552407407406</c:v>
                </c:pt>
                <c:pt idx="5868">
                  <c:v>43130.55641203704</c:v>
                </c:pt>
                <c:pt idx="5869">
                  <c:v>43130.560381944444</c:v>
                </c:pt>
                <c:pt idx="5870">
                  <c:v>43130.564826388887</c:v>
                </c:pt>
                <c:pt idx="5871">
                  <c:v>43130.568865740737</c:v>
                </c:pt>
                <c:pt idx="5872">
                  <c:v>43130.57267361111</c:v>
                </c:pt>
                <c:pt idx="5873">
                  <c:v>43130.576770833337</c:v>
                </c:pt>
                <c:pt idx="5874">
                  <c:v>43130.580358796295</c:v>
                </c:pt>
                <c:pt idx="5875">
                  <c:v>43130.583935185183</c:v>
                </c:pt>
                <c:pt idx="5876">
                  <c:v>43130.587500000001</c:v>
                </c:pt>
                <c:pt idx="5877">
                  <c:v>43130.590983796297</c:v>
                </c:pt>
                <c:pt idx="5878">
                  <c:v>43130.598009259258</c:v>
                </c:pt>
                <c:pt idx="5879">
                  <c:v>43130.719733796293</c:v>
                </c:pt>
                <c:pt idx="5880">
                  <c:v>43130.745509259257</c:v>
                </c:pt>
                <c:pt idx="5881">
                  <c:v>43130.75104166667</c:v>
                </c:pt>
                <c:pt idx="5882">
                  <c:v>43130.777569444443</c:v>
                </c:pt>
                <c:pt idx="5883">
                  <c:v>43131.401493055557</c:v>
                </c:pt>
                <c:pt idx="5884">
                  <c:v>43131.408495370371</c:v>
                </c:pt>
                <c:pt idx="5885">
                  <c:v>43131.415312500001</c:v>
                </c:pt>
                <c:pt idx="5886">
                  <c:v>43131.423472222225</c:v>
                </c:pt>
                <c:pt idx="5887">
                  <c:v>43131.429212962961</c:v>
                </c:pt>
                <c:pt idx="5888">
                  <c:v>43131.434942129628</c:v>
                </c:pt>
                <c:pt idx="5889">
                  <c:v>43131.440937500003</c:v>
                </c:pt>
                <c:pt idx="5890">
                  <c:v>43131.446886574071</c:v>
                </c:pt>
                <c:pt idx="5891">
                  <c:v>43131.452476851853</c:v>
                </c:pt>
                <c:pt idx="5892">
                  <c:v>43131.457418981481</c:v>
                </c:pt>
                <c:pt idx="5893">
                  <c:v>43131.462013888886</c:v>
                </c:pt>
                <c:pt idx="5894">
                  <c:v>43131.466863425929</c:v>
                </c:pt>
                <c:pt idx="5895">
                  <c:v>43131.471342592595</c:v>
                </c:pt>
                <c:pt idx="5896">
                  <c:v>43131.475810185184</c:v>
                </c:pt>
                <c:pt idx="5897">
                  <c:v>43131.480567129627</c:v>
                </c:pt>
                <c:pt idx="5898">
                  <c:v>43131.485324074078</c:v>
                </c:pt>
                <c:pt idx="5899">
                  <c:v>43131.490069444444</c:v>
                </c:pt>
                <c:pt idx="5900">
                  <c:v>43131.494780092595</c:v>
                </c:pt>
                <c:pt idx="5901">
                  <c:v>43131.499351851853</c:v>
                </c:pt>
                <c:pt idx="5902">
                  <c:v>43131.517418981479</c:v>
                </c:pt>
                <c:pt idx="5903">
                  <c:v>43131.540185185186</c:v>
                </c:pt>
                <c:pt idx="5904">
                  <c:v>43131.555150462962</c:v>
                </c:pt>
                <c:pt idx="5905">
                  <c:v>43131.590729166666</c:v>
                </c:pt>
                <c:pt idx="5906">
                  <c:v>43131.594675925924</c:v>
                </c:pt>
                <c:pt idx="5907">
                  <c:v>43131.598703703705</c:v>
                </c:pt>
                <c:pt idx="5908">
                  <c:v>43131.679872685185</c:v>
                </c:pt>
                <c:pt idx="5909">
                  <c:v>43131.753935185188</c:v>
                </c:pt>
                <c:pt idx="5910">
                  <c:v>43132.377500000002</c:v>
                </c:pt>
                <c:pt idx="5911">
                  <c:v>43132.38553240741</c:v>
                </c:pt>
                <c:pt idx="5912">
                  <c:v>43132.398564814815</c:v>
                </c:pt>
                <c:pt idx="5913">
                  <c:v>43132.404895833337</c:v>
                </c:pt>
                <c:pt idx="5914">
                  <c:v>43132.432581018518</c:v>
                </c:pt>
                <c:pt idx="5915">
                  <c:v>43132.437372685185</c:v>
                </c:pt>
                <c:pt idx="5916">
                  <c:v>43132.442870370367</c:v>
                </c:pt>
                <c:pt idx="5917">
                  <c:v>43132.447476851848</c:v>
                </c:pt>
                <c:pt idx="5918">
                  <c:v>43132.452118055553</c:v>
                </c:pt>
                <c:pt idx="5919">
                  <c:v>43132.45685185185</c:v>
                </c:pt>
                <c:pt idx="5920">
                  <c:v>43132.461817129632</c:v>
                </c:pt>
                <c:pt idx="5921">
                  <c:v>43132.476087962961</c:v>
                </c:pt>
                <c:pt idx="5922">
                  <c:v>43132.691932870373</c:v>
                </c:pt>
                <c:pt idx="5923">
                  <c:v>43132.703831018516</c:v>
                </c:pt>
                <c:pt idx="5924">
                  <c:v>43132.730162037034</c:v>
                </c:pt>
                <c:pt idx="5925">
                  <c:v>43137.417847222219</c:v>
                </c:pt>
                <c:pt idx="5926">
                  <c:v>43137.621851851851</c:v>
                </c:pt>
                <c:pt idx="5927">
                  <c:v>43137.62599537037</c:v>
                </c:pt>
                <c:pt idx="5928">
                  <c:v>43138.782430555555</c:v>
                </c:pt>
                <c:pt idx="5929">
                  <c:v>43140.385821759257</c:v>
                </c:pt>
                <c:pt idx="5930">
                  <c:v>43140.392418981479</c:v>
                </c:pt>
                <c:pt idx="5931">
                  <c:v>43140.398912037039</c:v>
                </c:pt>
                <c:pt idx="5932">
                  <c:v>43140.405069444445</c:v>
                </c:pt>
                <c:pt idx="5933">
                  <c:v>43140.434074074074</c:v>
                </c:pt>
                <c:pt idx="5934">
                  <c:v>43140.439606481479</c:v>
                </c:pt>
                <c:pt idx="5935">
                  <c:v>43140.445034722223</c:v>
                </c:pt>
                <c:pt idx="5936">
                  <c:v>43140.450277777774</c:v>
                </c:pt>
                <c:pt idx="5937">
                  <c:v>43140.455439814818</c:v>
                </c:pt>
                <c:pt idx="5938">
                  <c:v>43140.498101851852</c:v>
                </c:pt>
                <c:pt idx="5939">
                  <c:v>43140.502523148149</c:v>
                </c:pt>
                <c:pt idx="5940">
                  <c:v>43140.506793981483</c:v>
                </c:pt>
                <c:pt idx="5941">
                  <c:v>43140.51116898148</c:v>
                </c:pt>
                <c:pt idx="5942">
                  <c:v>43140.515393518515</c:v>
                </c:pt>
                <c:pt idx="5943">
                  <c:v>43140.519618055558</c:v>
                </c:pt>
                <c:pt idx="5944">
                  <c:v>43140.523495370369</c:v>
                </c:pt>
                <c:pt idx="5945">
                  <c:v>43140.527488425927</c:v>
                </c:pt>
                <c:pt idx="5946">
                  <c:v>43140.5312962963</c:v>
                </c:pt>
                <c:pt idx="5947">
                  <c:v>43140.547847222224</c:v>
                </c:pt>
                <c:pt idx="5948">
                  <c:v>43140.556134259263</c:v>
                </c:pt>
                <c:pt idx="5949">
                  <c:v>43140.560219907406</c:v>
                </c:pt>
                <c:pt idx="5950">
                  <c:v>43140.564398148148</c:v>
                </c:pt>
                <c:pt idx="5951">
                  <c:v>43140.568171296298</c:v>
                </c:pt>
                <c:pt idx="5952">
                  <c:v>43140.571851851855</c:v>
                </c:pt>
                <c:pt idx="5953">
                  <c:v>43140.575682870367</c:v>
                </c:pt>
                <c:pt idx="5954">
                  <c:v>43140.580127314817</c:v>
                </c:pt>
                <c:pt idx="5955">
                  <c:v>43140.584097222221</c:v>
                </c:pt>
                <c:pt idx="5956">
                  <c:v>43140.58797453704</c:v>
                </c:pt>
                <c:pt idx="5957">
                  <c:v>43140.591585648152</c:v>
                </c:pt>
                <c:pt idx="5958">
                  <c:v>43140.595393518517</c:v>
                </c:pt>
                <c:pt idx="5959">
                  <c:v>43140.620578703703</c:v>
                </c:pt>
                <c:pt idx="5960">
                  <c:v>43140.623969907407</c:v>
                </c:pt>
                <c:pt idx="5961">
                  <c:v>43140.630833333336</c:v>
                </c:pt>
                <c:pt idx="5962">
                  <c:v>43140.634212962963</c:v>
                </c:pt>
                <c:pt idx="5963">
                  <c:v>43140.637673611112</c:v>
                </c:pt>
                <c:pt idx="5964">
                  <c:v>43140.68509259259</c:v>
                </c:pt>
                <c:pt idx="5965">
                  <c:v>43140.688923611109</c:v>
                </c:pt>
                <c:pt idx="5966">
                  <c:v>43140.692812499998</c:v>
                </c:pt>
                <c:pt idx="5967">
                  <c:v>43140.696736111109</c:v>
                </c:pt>
                <c:pt idx="5968">
                  <c:v>43140.700694444444</c:v>
                </c:pt>
                <c:pt idx="5969">
                  <c:v>43140.704745370371</c:v>
                </c:pt>
                <c:pt idx="5970">
                  <c:v>43140.709120370368</c:v>
                </c:pt>
                <c:pt idx="5971">
                  <c:v>43140.713356481479</c:v>
                </c:pt>
                <c:pt idx="5972">
                  <c:v>43140.750567129631</c:v>
                </c:pt>
                <c:pt idx="5973">
                  <c:v>43144.676527777781</c:v>
                </c:pt>
                <c:pt idx="5974">
                  <c:v>43144.680543981478</c:v>
                </c:pt>
                <c:pt idx="5975">
                  <c:v>43144.684513888889</c:v>
                </c:pt>
                <c:pt idx="5976">
                  <c:v>43144.688923611109</c:v>
                </c:pt>
                <c:pt idx="5977">
                  <c:v>43145.40902777778</c:v>
                </c:pt>
                <c:pt idx="5978">
                  <c:v>43145.414525462962</c:v>
                </c:pt>
                <c:pt idx="5979">
                  <c:v>43145.420185185183</c:v>
                </c:pt>
                <c:pt idx="5980">
                  <c:v>43145.425694444442</c:v>
                </c:pt>
                <c:pt idx="5981">
                  <c:v>43145.430810185186</c:v>
                </c:pt>
                <c:pt idx="5982">
                  <c:v>43145.435520833336</c:v>
                </c:pt>
                <c:pt idx="5983">
                  <c:v>43145.440023148149</c:v>
                </c:pt>
                <c:pt idx="5984">
                  <c:v>43145.444490740738</c:v>
                </c:pt>
                <c:pt idx="5985">
                  <c:v>43145.449201388888</c:v>
                </c:pt>
                <c:pt idx="5986">
                  <c:v>43145.454363425924</c:v>
                </c:pt>
                <c:pt idx="5987">
                  <c:v>43145.459374999999</c:v>
                </c:pt>
                <c:pt idx="5988">
                  <c:v>43145.464537037034</c:v>
                </c:pt>
                <c:pt idx="5989">
                  <c:v>43145.469652777778</c:v>
                </c:pt>
                <c:pt idx="5990">
                  <c:v>43145.47457175926</c:v>
                </c:pt>
                <c:pt idx="5991">
                  <c:v>43145.479548611111</c:v>
                </c:pt>
                <c:pt idx="5992">
                  <c:v>43145.484409722223</c:v>
                </c:pt>
                <c:pt idx="5993">
                  <c:v>43145.488969907405</c:v>
                </c:pt>
                <c:pt idx="5994">
                  <c:v>43145.493275462963</c:v>
                </c:pt>
                <c:pt idx="5995">
                  <c:v>43145.497627314813</c:v>
                </c:pt>
                <c:pt idx="5996">
                  <c:v>43145.502210648148</c:v>
                </c:pt>
                <c:pt idx="5997">
                  <c:v>43145.506689814814</c:v>
                </c:pt>
                <c:pt idx="5998">
                  <c:v>43145.646122685182</c:v>
                </c:pt>
                <c:pt idx="5999">
                  <c:v>43145.650057870371</c:v>
                </c:pt>
                <c:pt idx="6000">
                  <c:v>43145.654652777775</c:v>
                </c:pt>
                <c:pt idx="6001">
                  <c:v>43145.659097222226</c:v>
                </c:pt>
                <c:pt idx="6002">
                  <c:v>43145.663530092592</c:v>
                </c:pt>
                <c:pt idx="6003">
                  <c:v>43145.686284722222</c:v>
                </c:pt>
                <c:pt idx="6004">
                  <c:v>43145.690416666665</c:v>
                </c:pt>
                <c:pt idx="6005">
                  <c:v>43145.694918981484</c:v>
                </c:pt>
                <c:pt idx="6006">
                  <c:v>43145.699699074074</c:v>
                </c:pt>
                <c:pt idx="6007">
                  <c:v>43145.744039351855</c:v>
                </c:pt>
                <c:pt idx="6008">
                  <c:v>43145.77138888889</c:v>
                </c:pt>
                <c:pt idx="6009">
                  <c:v>43146.436631944445</c:v>
                </c:pt>
                <c:pt idx="6010">
                  <c:v>43146.519456018519</c:v>
                </c:pt>
                <c:pt idx="6011">
                  <c:v>43147.454328703701</c:v>
                </c:pt>
                <c:pt idx="6012">
                  <c:v>43147.459629629629</c:v>
                </c:pt>
                <c:pt idx="6013">
                  <c:v>43147.508692129632</c:v>
                </c:pt>
                <c:pt idx="6014">
                  <c:v>43147.513148148151</c:v>
                </c:pt>
                <c:pt idx="6015">
                  <c:v>43147.517511574071</c:v>
                </c:pt>
                <c:pt idx="6016">
                  <c:v>43147.535590277781</c:v>
                </c:pt>
                <c:pt idx="6017">
                  <c:v>43147.540752314817</c:v>
                </c:pt>
                <c:pt idx="6018">
                  <c:v>43147.54519675926</c:v>
                </c:pt>
                <c:pt idx="6019">
                  <c:v>43147.549375000002</c:v>
                </c:pt>
                <c:pt idx="6020">
                  <c:v>43147.553680555553</c:v>
                </c:pt>
                <c:pt idx="6021">
                  <c:v>43147.557534722226</c:v>
                </c:pt>
                <c:pt idx="6022">
                  <c:v>43147.561562499999</c:v>
                </c:pt>
                <c:pt idx="6023">
                  <c:v>43147.565405092595</c:v>
                </c:pt>
                <c:pt idx="6024">
                  <c:v>43147.569108796299</c:v>
                </c:pt>
                <c:pt idx="6025">
                  <c:v>43147.572835648149</c:v>
                </c:pt>
                <c:pt idx="6026">
                  <c:v>43147.576469907406</c:v>
                </c:pt>
                <c:pt idx="6027">
                  <c:v>43147.580092592594</c:v>
                </c:pt>
                <c:pt idx="6028">
                  <c:v>43147.583784722221</c:v>
                </c:pt>
                <c:pt idx="6029">
                  <c:v>43147.587754629632</c:v>
                </c:pt>
                <c:pt idx="6030">
                  <c:v>43147.592395833337</c:v>
                </c:pt>
                <c:pt idx="6031">
                  <c:v>43147.59615740741</c:v>
                </c:pt>
                <c:pt idx="6032">
                  <c:v>43147.599641203706</c:v>
                </c:pt>
                <c:pt idx="6033">
                  <c:v>43147.603229166663</c:v>
                </c:pt>
                <c:pt idx="6034">
                  <c:v>43147.606759259259</c:v>
                </c:pt>
                <c:pt idx="6035">
                  <c:v>43147.610243055555</c:v>
                </c:pt>
                <c:pt idx="6036">
                  <c:v>43147.613680555558</c:v>
                </c:pt>
                <c:pt idx="6037">
                  <c:v>43147.617129629631</c:v>
                </c:pt>
                <c:pt idx="6038">
                  <c:v>43147.620567129627</c:v>
                </c:pt>
                <c:pt idx="6039">
                  <c:v>43147.634212962963</c:v>
                </c:pt>
                <c:pt idx="6040">
                  <c:v>43147.641192129631</c:v>
                </c:pt>
                <c:pt idx="6041">
                  <c:v>43147.645219907405</c:v>
                </c:pt>
                <c:pt idx="6042">
                  <c:v>43147.655624999999</c:v>
                </c:pt>
                <c:pt idx="6043">
                  <c:v>43147.663969907408</c:v>
                </c:pt>
                <c:pt idx="6044">
                  <c:v>43147.668807870374</c:v>
                </c:pt>
                <c:pt idx="6045">
                  <c:v>43147.674224537041</c:v>
                </c:pt>
                <c:pt idx="6046">
                  <c:v>43147.681377314817</c:v>
                </c:pt>
                <c:pt idx="6047">
                  <c:v>43147.687372685185</c:v>
                </c:pt>
                <c:pt idx="6048">
                  <c:v>43147.701793981483</c:v>
                </c:pt>
                <c:pt idx="6049">
                  <c:v>43147.70653935185</c:v>
                </c:pt>
                <c:pt idx="6050">
                  <c:v>43147.711458333331</c:v>
                </c:pt>
                <c:pt idx="6051">
                  <c:v>43147.716053240743</c:v>
                </c:pt>
                <c:pt idx="6052">
                  <c:v>43147.784629629627</c:v>
                </c:pt>
                <c:pt idx="6053">
                  <c:v>43148.552754629629</c:v>
                </c:pt>
                <c:pt idx="6054">
                  <c:v>43148.556990740741</c:v>
                </c:pt>
                <c:pt idx="6055">
                  <c:v>43148.61314814815</c:v>
                </c:pt>
                <c:pt idx="6056">
                  <c:v>43148.72252314815</c:v>
                </c:pt>
                <c:pt idx="6057">
                  <c:v>43148.736805555556</c:v>
                </c:pt>
                <c:pt idx="6058">
                  <c:v>43148.74181712963</c:v>
                </c:pt>
                <c:pt idx="6059">
                  <c:v>43148.747002314813</c:v>
                </c:pt>
                <c:pt idx="6060">
                  <c:v>43150.455312500002</c:v>
                </c:pt>
                <c:pt idx="6061">
                  <c:v>43150.467187499999</c:v>
                </c:pt>
                <c:pt idx="6062">
                  <c:v>43150.532025462962</c:v>
                </c:pt>
                <c:pt idx="6063">
                  <c:v>43150.53696759259</c:v>
                </c:pt>
                <c:pt idx="6064">
                  <c:v>43150.774641203701</c:v>
                </c:pt>
                <c:pt idx="6065">
                  <c:v>43151.488530092596</c:v>
                </c:pt>
                <c:pt idx="6066">
                  <c:v>43152.710127314815</c:v>
                </c:pt>
                <c:pt idx="6067">
                  <c:v>43153.753981481481</c:v>
                </c:pt>
                <c:pt idx="6068">
                  <c:v>43154.509016203701</c:v>
                </c:pt>
                <c:pt idx="6069">
                  <c:v>43156.55841435185</c:v>
                </c:pt>
                <c:pt idx="6070">
                  <c:v>43159.680856481478</c:v>
                </c:pt>
                <c:pt idx="6071">
                  <c:v>43159.731979166667</c:v>
                </c:pt>
                <c:pt idx="6072">
                  <c:v>43160.383148148147</c:v>
                </c:pt>
                <c:pt idx="6073">
                  <c:v>43160.390810185185</c:v>
                </c:pt>
                <c:pt idx="6074">
                  <c:v>43160.396273148152</c:v>
                </c:pt>
                <c:pt idx="6075">
                  <c:v>43160.401643518519</c:v>
                </c:pt>
                <c:pt idx="6076">
                  <c:v>43160.407152777778</c:v>
                </c:pt>
                <c:pt idx="6077">
                  <c:v>43160.412349537037</c:v>
                </c:pt>
                <c:pt idx="6078">
                  <c:v>43160.418287037035</c:v>
                </c:pt>
                <c:pt idx="6079">
                  <c:v>43160.42423611111</c:v>
                </c:pt>
                <c:pt idx="6080">
                  <c:v>43160.429675925923</c:v>
                </c:pt>
                <c:pt idx="6081">
                  <c:v>43160.434895833336</c:v>
                </c:pt>
                <c:pt idx="6082">
                  <c:v>43160.440138888887</c:v>
                </c:pt>
                <c:pt idx="6083">
                  <c:v>43160.445138888892</c:v>
                </c:pt>
                <c:pt idx="6084">
                  <c:v>43160.45003472222</c:v>
                </c:pt>
                <c:pt idx="6085">
                  <c:v>43160.454710648148</c:v>
                </c:pt>
                <c:pt idx="6086">
                  <c:v>43160.459305555552</c:v>
                </c:pt>
                <c:pt idx="6087">
                  <c:v>43160.463784722226</c:v>
                </c:pt>
                <c:pt idx="6088">
                  <c:v>43160.516585648147</c:v>
                </c:pt>
                <c:pt idx="6089">
                  <c:v>43160.520798611113</c:v>
                </c:pt>
                <c:pt idx="6090">
                  <c:v>43160.525219907409</c:v>
                </c:pt>
                <c:pt idx="6091">
                  <c:v>43160.721643518518</c:v>
                </c:pt>
                <c:pt idx="6092">
                  <c:v>43160.727569444447</c:v>
                </c:pt>
                <c:pt idx="6093">
                  <c:v>43160.739571759259</c:v>
                </c:pt>
                <c:pt idx="6094">
                  <c:v>43161.619722222225</c:v>
                </c:pt>
                <c:pt idx="6095">
                  <c:v>43161.623229166667</c:v>
                </c:pt>
                <c:pt idx="6096">
                  <c:v>43161.627418981479</c:v>
                </c:pt>
                <c:pt idx="6097">
                  <c:v>43161.728449074071</c:v>
                </c:pt>
                <c:pt idx="6098">
                  <c:v>43161.750486111108</c:v>
                </c:pt>
                <c:pt idx="6099">
                  <c:v>43163.384884259256</c:v>
                </c:pt>
                <c:pt idx="6100">
                  <c:v>43163.390972222223</c:v>
                </c:pt>
                <c:pt idx="6101">
                  <c:v>43163.404293981483</c:v>
                </c:pt>
                <c:pt idx="6102">
                  <c:v>43166.515949074077</c:v>
                </c:pt>
                <c:pt idx="6103">
                  <c:v>43166.535682870373</c:v>
                </c:pt>
                <c:pt idx="6104">
                  <c:v>43174.625821759262</c:v>
                </c:pt>
                <c:pt idx="6105">
                  <c:v>43175.357951388891</c:v>
                </c:pt>
                <c:pt idx="6106">
                  <c:v>43175.367245370369</c:v>
                </c:pt>
                <c:pt idx="6107">
                  <c:v>43175.37537037037</c:v>
                </c:pt>
                <c:pt idx="6108">
                  <c:v>43175.382743055554</c:v>
                </c:pt>
                <c:pt idx="6109">
                  <c:v>43175.389756944445</c:v>
                </c:pt>
                <c:pt idx="6110">
                  <c:v>43175.39640046296</c:v>
                </c:pt>
                <c:pt idx="6111">
                  <c:v>43175.40289351852</c:v>
                </c:pt>
                <c:pt idx="6112">
                  <c:v>43175.409456018519</c:v>
                </c:pt>
                <c:pt idx="6113">
                  <c:v>43175.415682870371</c:v>
                </c:pt>
                <c:pt idx="6114">
                  <c:v>43175.4219212963</c:v>
                </c:pt>
                <c:pt idx="6115">
                  <c:v>43175.427187499998</c:v>
                </c:pt>
                <c:pt idx="6116">
                  <c:v>43175.43273148148</c:v>
                </c:pt>
                <c:pt idx="6117">
                  <c:v>43175.438668981478</c:v>
                </c:pt>
                <c:pt idx="6118">
                  <c:v>43175.444282407407</c:v>
                </c:pt>
                <c:pt idx="6119">
                  <c:v>43175.455324074072</c:v>
                </c:pt>
                <c:pt idx="6120">
                  <c:v>43175.471226851849</c:v>
                </c:pt>
                <c:pt idx="6121">
                  <c:v>43175.657175925924</c:v>
                </c:pt>
                <c:pt idx="6122">
                  <c:v>43175.6715625</c:v>
                </c:pt>
                <c:pt idx="6123">
                  <c:v>43175.676111111112</c:v>
                </c:pt>
                <c:pt idx="6124">
                  <c:v>43175.686180555553</c:v>
                </c:pt>
                <c:pt idx="6125">
                  <c:v>43175.700578703705</c:v>
                </c:pt>
                <c:pt idx="6126">
                  <c:v>43177.396805555552</c:v>
                </c:pt>
                <c:pt idx="6127">
                  <c:v>43177.405578703707</c:v>
                </c:pt>
                <c:pt idx="6128">
                  <c:v>43177.411493055559</c:v>
                </c:pt>
                <c:pt idx="6129">
                  <c:v>43179.659826388888</c:v>
                </c:pt>
                <c:pt idx="6130">
                  <c:v>43179.665821759256</c:v>
                </c:pt>
                <c:pt idx="6131">
                  <c:v>43180.365856481483</c:v>
                </c:pt>
                <c:pt idx="6132">
                  <c:v>43180.37394675926</c:v>
                </c:pt>
                <c:pt idx="6133">
                  <c:v>43180.38177083333</c:v>
                </c:pt>
                <c:pt idx="6134">
                  <c:v>43180.38921296296</c:v>
                </c:pt>
                <c:pt idx="6135">
                  <c:v>43180.396655092591</c:v>
                </c:pt>
                <c:pt idx="6136">
                  <c:v>43180.403703703705</c:v>
                </c:pt>
                <c:pt idx="6137">
                  <c:v>43180.409861111111</c:v>
                </c:pt>
                <c:pt idx="6138">
                  <c:v>43180.415393518517</c:v>
                </c:pt>
                <c:pt idx="6139">
                  <c:v>43180.420682870368</c:v>
                </c:pt>
                <c:pt idx="6140">
                  <c:v>43180.425787037035</c:v>
                </c:pt>
                <c:pt idx="6141">
                  <c:v>43180.430648148147</c:v>
                </c:pt>
                <c:pt idx="6142">
                  <c:v>43180.436354166668</c:v>
                </c:pt>
                <c:pt idx="6143">
                  <c:v>43180.443483796298</c:v>
                </c:pt>
                <c:pt idx="6144">
                  <c:v>43180.448923611111</c:v>
                </c:pt>
                <c:pt idx="6145">
                  <c:v>43180.454050925924</c:v>
                </c:pt>
                <c:pt idx="6146">
                  <c:v>43180.458865740744</c:v>
                </c:pt>
                <c:pt idx="6147">
                  <c:v>43180.463599537034</c:v>
                </c:pt>
                <c:pt idx="6148">
                  <c:v>43180.468668981484</c:v>
                </c:pt>
                <c:pt idx="6149">
                  <c:v>43180.714456018519</c:v>
                </c:pt>
                <c:pt idx="6150">
                  <c:v>43180.742754629631</c:v>
                </c:pt>
                <c:pt idx="6151">
                  <c:v>43180.761296296296</c:v>
                </c:pt>
                <c:pt idx="6152">
                  <c:v>43182.731145833335</c:v>
                </c:pt>
                <c:pt idx="6153">
                  <c:v>43186.407094907408</c:v>
                </c:pt>
                <c:pt idx="6154">
                  <c:v>43186.528032407405</c:v>
                </c:pt>
                <c:pt idx="6155">
                  <c:v>43186.532013888886</c:v>
                </c:pt>
                <c:pt idx="6156">
                  <c:v>43186.536111111112</c:v>
                </c:pt>
                <c:pt idx="6157">
                  <c:v>43186.560752314814</c:v>
                </c:pt>
                <c:pt idx="6158">
                  <c:v>43186.568576388891</c:v>
                </c:pt>
                <c:pt idx="6159">
                  <c:v>43186.572488425925</c:v>
                </c:pt>
                <c:pt idx="6160">
                  <c:v>43186.580451388887</c:v>
                </c:pt>
                <c:pt idx="6161">
                  <c:v>43186.638020833336</c:v>
                </c:pt>
                <c:pt idx="6162">
                  <c:v>43187.662766203706</c:v>
                </c:pt>
                <c:pt idx="6163">
                  <c:v>43187.749722222223</c:v>
                </c:pt>
                <c:pt idx="6164">
                  <c:v>43187.761412037034</c:v>
                </c:pt>
                <c:pt idx="6165">
                  <c:v>43188.349259259259</c:v>
                </c:pt>
                <c:pt idx="6166">
                  <c:v>43188.599722222221</c:v>
                </c:pt>
                <c:pt idx="6167">
                  <c:v>43188.607638888891</c:v>
                </c:pt>
                <c:pt idx="6168">
                  <c:v>43188.611296296294</c:v>
                </c:pt>
                <c:pt idx="6169">
                  <c:v>43188.615335648145</c:v>
                </c:pt>
                <c:pt idx="6170">
                  <c:v>43188.637060185189</c:v>
                </c:pt>
                <c:pt idx="6171">
                  <c:v>43188.693101851852</c:v>
                </c:pt>
                <c:pt idx="6172">
                  <c:v>43188.698333333334</c:v>
                </c:pt>
                <c:pt idx="6173">
                  <c:v>43188.703587962962</c:v>
                </c:pt>
                <c:pt idx="6174">
                  <c:v>43188.708136574074</c:v>
                </c:pt>
                <c:pt idx="6175">
                  <c:v>43188.712557870371</c:v>
                </c:pt>
                <c:pt idx="6176">
                  <c:v>43188.717060185183</c:v>
                </c:pt>
                <c:pt idx="6177">
                  <c:v>43188.722060185188</c:v>
                </c:pt>
                <c:pt idx="6178">
                  <c:v>43188.726851851854</c:v>
                </c:pt>
                <c:pt idx="6179">
                  <c:v>43188.731805555559</c:v>
                </c:pt>
                <c:pt idx="6180">
                  <c:v>43188.736678240741</c:v>
                </c:pt>
                <c:pt idx="6181">
                  <c:v>43188.743321759262</c:v>
                </c:pt>
                <c:pt idx="6182">
                  <c:v>43188.752743055556</c:v>
                </c:pt>
                <c:pt idx="6183">
                  <c:v>43189.348194444443</c:v>
                </c:pt>
                <c:pt idx="6184">
                  <c:v>43189.356585648151</c:v>
                </c:pt>
                <c:pt idx="6185">
                  <c:v>43189.363981481481</c:v>
                </c:pt>
                <c:pt idx="6186">
                  <c:v>43189.370798611111</c:v>
                </c:pt>
                <c:pt idx="6187">
                  <c:v>43189.38857638889</c:v>
                </c:pt>
                <c:pt idx="6188">
                  <c:v>43189.394247685188</c:v>
                </c:pt>
                <c:pt idx="6189">
                  <c:v>43189.400185185186</c:v>
                </c:pt>
                <c:pt idx="6190">
                  <c:v>43189.416979166665</c:v>
                </c:pt>
                <c:pt idx="6191">
                  <c:v>43189.431354166663</c:v>
                </c:pt>
                <c:pt idx="6192">
                  <c:v>43189.470833333333</c:v>
                </c:pt>
                <c:pt idx="6193">
                  <c:v>43189.476087962961</c:v>
                </c:pt>
                <c:pt idx="6194">
                  <c:v>43189.481053240743</c:v>
                </c:pt>
                <c:pt idx="6195">
                  <c:v>43189.486238425925</c:v>
                </c:pt>
                <c:pt idx="6196">
                  <c:v>43189.49145833333</c:v>
                </c:pt>
                <c:pt idx="6197">
                  <c:v>43189.496215277781</c:v>
                </c:pt>
                <c:pt idx="6198">
                  <c:v>43189.500567129631</c:v>
                </c:pt>
                <c:pt idx="6199">
                  <c:v>43189.609988425924</c:v>
                </c:pt>
                <c:pt idx="6200">
                  <c:v>43189.645995370367</c:v>
                </c:pt>
                <c:pt idx="6201">
                  <c:v>43189.65662037037</c:v>
                </c:pt>
                <c:pt idx="6202">
                  <c:v>43189.665590277778</c:v>
                </c:pt>
                <c:pt idx="6203">
                  <c:v>43189.673194444447</c:v>
                </c:pt>
                <c:pt idx="6204">
                  <c:v>43189.689143518517</c:v>
                </c:pt>
                <c:pt idx="6205">
                  <c:v>43189.71199074074</c:v>
                </c:pt>
                <c:pt idx="6206">
                  <c:v>43189.73027777778</c:v>
                </c:pt>
                <c:pt idx="6207">
                  <c:v>43189.735497685186</c:v>
                </c:pt>
                <c:pt idx="6208">
                  <c:v>43189.755624999998</c:v>
                </c:pt>
                <c:pt idx="6209">
                  <c:v>43189.769212962965</c:v>
                </c:pt>
                <c:pt idx="6210">
                  <c:v>43190.37599537037</c:v>
                </c:pt>
                <c:pt idx="6211">
                  <c:v>43190.384398148148</c:v>
                </c:pt>
                <c:pt idx="6212">
                  <c:v>43190.3909375</c:v>
                </c:pt>
                <c:pt idx="6213">
                  <c:v>43190.397245370368</c:v>
                </c:pt>
                <c:pt idx="6214">
                  <c:v>43190.403506944444</c:v>
                </c:pt>
                <c:pt idx="6215">
                  <c:v>43190.409467592595</c:v>
                </c:pt>
                <c:pt idx="6216">
                  <c:v>43190.41547453704</c:v>
                </c:pt>
                <c:pt idx="6217">
                  <c:v>43190.421631944446</c:v>
                </c:pt>
                <c:pt idx="6218">
                  <c:v>43190.427812499998</c:v>
                </c:pt>
                <c:pt idx="6219">
                  <c:v>43190.433796296296</c:v>
                </c:pt>
                <c:pt idx="6220">
                  <c:v>43190.439675925925</c:v>
                </c:pt>
                <c:pt idx="6221">
                  <c:v>43190.445659722223</c:v>
                </c:pt>
                <c:pt idx="6222">
                  <c:v>43190.451643518521</c:v>
                </c:pt>
                <c:pt idx="6223">
                  <c:v>43190.457453703704</c:v>
                </c:pt>
                <c:pt idx="6224">
                  <c:v>43190.463113425925</c:v>
                </c:pt>
                <c:pt idx="6225">
                  <c:v>43190.468611111108</c:v>
                </c:pt>
                <c:pt idx="6226">
                  <c:v>43190.474027777775</c:v>
                </c:pt>
                <c:pt idx="6227">
                  <c:v>43190.479050925926</c:v>
                </c:pt>
                <c:pt idx="6228">
                  <c:v>43190.483784722222</c:v>
                </c:pt>
                <c:pt idx="6229">
                  <c:v>43190.488726851851</c:v>
                </c:pt>
                <c:pt idx="6230">
                  <c:v>43190.493680555555</c:v>
                </c:pt>
                <c:pt idx="6231">
                  <c:v>43190.498460648145</c:v>
                </c:pt>
                <c:pt idx="6232">
                  <c:v>43190.503240740742</c:v>
                </c:pt>
                <c:pt idx="6233">
                  <c:v>43190.5078125</c:v>
                </c:pt>
                <c:pt idx="6234">
                  <c:v>43190.513923611114</c:v>
                </c:pt>
                <c:pt idx="6235">
                  <c:v>43190.518333333333</c:v>
                </c:pt>
                <c:pt idx="6236">
                  <c:v>43190.523368055554</c:v>
                </c:pt>
                <c:pt idx="6237">
                  <c:v>43190.528773148151</c:v>
                </c:pt>
                <c:pt idx="6238">
                  <c:v>43190.534814814811</c:v>
                </c:pt>
                <c:pt idx="6239">
                  <c:v>43190.539131944446</c:v>
                </c:pt>
                <c:pt idx="6240">
                  <c:v>43190.543194444443</c:v>
                </c:pt>
                <c:pt idx="6241">
                  <c:v>43190.547094907408</c:v>
                </c:pt>
                <c:pt idx="6242">
                  <c:v>43190.551053240742</c:v>
                </c:pt>
                <c:pt idx="6243">
                  <c:v>43190.555543981478</c:v>
                </c:pt>
                <c:pt idx="6244">
                  <c:v>43190.559664351851</c:v>
                </c:pt>
                <c:pt idx="6245">
                  <c:v>43190.563668981478</c:v>
                </c:pt>
                <c:pt idx="6246">
                  <c:v>43190.568611111114</c:v>
                </c:pt>
                <c:pt idx="6247">
                  <c:v>43190.572835648149</c:v>
                </c:pt>
                <c:pt idx="6248">
                  <c:v>43190.577361111114</c:v>
                </c:pt>
                <c:pt idx="6249">
                  <c:v>43190.581377314818</c:v>
                </c:pt>
                <c:pt idx="6250">
                  <c:v>43190.585289351853</c:v>
                </c:pt>
                <c:pt idx="6251">
                  <c:v>43190.589236111111</c:v>
                </c:pt>
                <c:pt idx="6252">
                  <c:v>43190.5934375</c:v>
                </c:pt>
                <c:pt idx="6253">
                  <c:v>43190.597303240742</c:v>
                </c:pt>
                <c:pt idx="6254">
                  <c:v>43190.601203703707</c:v>
                </c:pt>
                <c:pt idx="6255">
                  <c:v>43190.605069444442</c:v>
                </c:pt>
                <c:pt idx="6256">
                  <c:v>43190.608854166669</c:v>
                </c:pt>
                <c:pt idx="6257">
                  <c:v>43190.612581018519</c:v>
                </c:pt>
                <c:pt idx="6258">
                  <c:v>43190.620023148149</c:v>
                </c:pt>
                <c:pt idx="6259">
                  <c:v>43190.623831018522</c:v>
                </c:pt>
                <c:pt idx="6260">
                  <c:v>43190.735659722224</c:v>
                </c:pt>
                <c:pt idx="6261">
                  <c:v>43190.745046296295</c:v>
                </c:pt>
                <c:pt idx="6262">
                  <c:v>43191.337627314817</c:v>
                </c:pt>
                <c:pt idx="6263">
                  <c:v>43191.349421296298</c:v>
                </c:pt>
                <c:pt idx="6264">
                  <c:v>43191.359456018516</c:v>
                </c:pt>
                <c:pt idx="6265">
                  <c:v>43191.368854166663</c:v>
                </c:pt>
                <c:pt idx="6266">
                  <c:v>43191.377268518518</c:v>
                </c:pt>
                <c:pt idx="6267">
                  <c:v>43191.384652777779</c:v>
                </c:pt>
                <c:pt idx="6268">
                  <c:v>43191.391851851855</c:v>
                </c:pt>
                <c:pt idx="6269">
                  <c:v>43191.398773148147</c:v>
                </c:pt>
                <c:pt idx="6270">
                  <c:v>43191.416944444441</c:v>
                </c:pt>
                <c:pt idx="6271">
                  <c:v>43191.427766203706</c:v>
                </c:pt>
                <c:pt idx="6272">
                  <c:v>43192.360532407409</c:v>
                </c:pt>
                <c:pt idx="6273">
                  <c:v>43192.372291666667</c:v>
                </c:pt>
                <c:pt idx="6274">
                  <c:v>43192.382893518516</c:v>
                </c:pt>
                <c:pt idx="6275">
                  <c:v>43192.391747685186</c:v>
                </c:pt>
                <c:pt idx="6276">
                  <c:v>43192.398634259262</c:v>
                </c:pt>
                <c:pt idx="6277">
                  <c:v>43192.556898148148</c:v>
                </c:pt>
                <c:pt idx="6278">
                  <c:v>43192.703981481478</c:v>
                </c:pt>
                <c:pt idx="6279">
                  <c:v>43192.712222222224</c:v>
                </c:pt>
                <c:pt idx="6280">
                  <c:v>43192.720335648148</c:v>
                </c:pt>
                <c:pt idx="6281">
                  <c:v>43192.728576388887</c:v>
                </c:pt>
                <c:pt idx="6282">
                  <c:v>43192.737256944441</c:v>
                </c:pt>
                <c:pt idx="6283">
                  <c:v>43192.746018518519</c:v>
                </c:pt>
                <c:pt idx="6284">
                  <c:v>43192.755046296297</c:v>
                </c:pt>
                <c:pt idx="6285">
                  <c:v>43192.763831018521</c:v>
                </c:pt>
                <c:pt idx="6286">
                  <c:v>43192.772847222222</c:v>
                </c:pt>
                <c:pt idx="6287">
                  <c:v>43195.556886574072</c:v>
                </c:pt>
                <c:pt idx="6288">
                  <c:v>43196.593009259261</c:v>
                </c:pt>
                <c:pt idx="6289">
                  <c:v>43198.617743055554</c:v>
                </c:pt>
                <c:pt idx="6290">
                  <c:v>43202.748807870368</c:v>
                </c:pt>
                <c:pt idx="6291">
                  <c:v>43207.365023148152</c:v>
                </c:pt>
                <c:pt idx="6292">
                  <c:v>43209.469409722224</c:v>
                </c:pt>
                <c:pt idx="6293">
                  <c:v>43210.589270833334</c:v>
                </c:pt>
                <c:pt idx="6294">
                  <c:v>43210.595069444447</c:v>
                </c:pt>
                <c:pt idx="6295">
                  <c:v>43211.743043981478</c:v>
                </c:pt>
                <c:pt idx="6296">
                  <c:v>43214.436145833337</c:v>
                </c:pt>
                <c:pt idx="6297">
                  <c:v>43214.454930555556</c:v>
                </c:pt>
                <c:pt idx="6298">
                  <c:v>43214.459270833337</c:v>
                </c:pt>
                <c:pt idx="6299">
                  <c:v>43214.463541666664</c:v>
                </c:pt>
                <c:pt idx="6300">
                  <c:v>43214.476076388892</c:v>
                </c:pt>
                <c:pt idx="6301">
                  <c:v>43214.480266203704</c:v>
                </c:pt>
                <c:pt idx="6302">
                  <c:v>43214.501226851855</c:v>
                </c:pt>
                <c:pt idx="6303">
                  <c:v>43214.505393518521</c:v>
                </c:pt>
                <c:pt idx="6304">
                  <c:v>43214.50953703704</c:v>
                </c:pt>
                <c:pt idx="6305">
                  <c:v>43214.513715277775</c:v>
                </c:pt>
                <c:pt idx="6306">
                  <c:v>43214.522060185183</c:v>
                </c:pt>
                <c:pt idx="6307">
                  <c:v>43214.546817129631</c:v>
                </c:pt>
                <c:pt idx="6308">
                  <c:v>43214.550995370373</c:v>
                </c:pt>
                <c:pt idx="6309">
                  <c:v>43214.555173611108</c:v>
                </c:pt>
                <c:pt idx="6310">
                  <c:v>43214.563750000001</c:v>
                </c:pt>
                <c:pt idx="6311">
                  <c:v>43214.572708333333</c:v>
                </c:pt>
                <c:pt idx="6312">
                  <c:v>43214.577175925922</c:v>
                </c:pt>
                <c:pt idx="6313">
                  <c:v>43214.586331018516</c:v>
                </c:pt>
                <c:pt idx="6314">
                  <c:v>43214.590868055559</c:v>
                </c:pt>
                <c:pt idx="6315">
                  <c:v>43214.595451388886</c:v>
                </c:pt>
                <c:pt idx="6316">
                  <c:v>43214.599907407406</c:v>
                </c:pt>
                <c:pt idx="6317">
                  <c:v>43214.604363425926</c:v>
                </c:pt>
                <c:pt idx="6318">
                  <c:v>43214.608842592592</c:v>
                </c:pt>
                <c:pt idx="6319">
                  <c:v>43214.613287037035</c:v>
                </c:pt>
                <c:pt idx="6320">
                  <c:v>43214.61791666667</c:v>
                </c:pt>
                <c:pt idx="6321">
                  <c:v>43214.622881944444</c:v>
                </c:pt>
                <c:pt idx="6322">
                  <c:v>43214.627847222226</c:v>
                </c:pt>
                <c:pt idx="6323">
                  <c:v>43214.632581018515</c:v>
                </c:pt>
                <c:pt idx="6324">
                  <c:v>43214.637141203704</c:v>
                </c:pt>
                <c:pt idx="6325">
                  <c:v>43214.641782407409</c:v>
                </c:pt>
                <c:pt idx="6326">
                  <c:v>43214.646261574075</c:v>
                </c:pt>
                <c:pt idx="6327">
                  <c:v>43214.650648148148</c:v>
                </c:pt>
                <c:pt idx="6328">
                  <c:v>43214.655069444445</c:v>
                </c:pt>
                <c:pt idx="6329">
                  <c:v>43214.659571759257</c:v>
                </c:pt>
                <c:pt idx="6330">
                  <c:v>43214.691006944442</c:v>
                </c:pt>
                <c:pt idx="6331">
                  <c:v>43214.695520833331</c:v>
                </c:pt>
                <c:pt idx="6332">
                  <c:v>43214.754652777781</c:v>
                </c:pt>
                <c:pt idx="6333">
                  <c:v>43215.452604166669</c:v>
                </c:pt>
                <c:pt idx="6334">
                  <c:v>43215.457384259258</c:v>
                </c:pt>
                <c:pt idx="6335">
                  <c:v>43215.462037037039</c:v>
                </c:pt>
                <c:pt idx="6336">
                  <c:v>43215.467164351852</c:v>
                </c:pt>
                <c:pt idx="6337">
                  <c:v>43215.472002314818</c:v>
                </c:pt>
                <c:pt idx="6338">
                  <c:v>43215.481238425928</c:v>
                </c:pt>
                <c:pt idx="6339">
                  <c:v>43215.485891203702</c:v>
                </c:pt>
                <c:pt idx="6340">
                  <c:v>43215.490636574075</c:v>
                </c:pt>
                <c:pt idx="6341">
                  <c:v>43215.495254629626</c:v>
                </c:pt>
                <c:pt idx="6342">
                  <c:v>43215.499976851854</c:v>
                </c:pt>
                <c:pt idx="6343">
                  <c:v>43215.504490740743</c:v>
                </c:pt>
                <c:pt idx="6344">
                  <c:v>43215.522997685184</c:v>
                </c:pt>
                <c:pt idx="6345">
                  <c:v>43215.554409722223</c:v>
                </c:pt>
                <c:pt idx="6346">
                  <c:v>43216.35796296296</c:v>
                </c:pt>
                <c:pt idx="6347">
                  <c:v>43216.366493055553</c:v>
                </c:pt>
                <c:pt idx="6348">
                  <c:v>43216.373819444445</c:v>
                </c:pt>
                <c:pt idx="6349">
                  <c:v>43216.381469907406</c:v>
                </c:pt>
                <c:pt idx="6350">
                  <c:v>43216.389502314814</c:v>
                </c:pt>
                <c:pt idx="6351">
                  <c:v>43216.397592592592</c:v>
                </c:pt>
                <c:pt idx="6352">
                  <c:v>43216.404953703706</c:v>
                </c:pt>
                <c:pt idx="6353">
                  <c:v>43216.414699074077</c:v>
                </c:pt>
                <c:pt idx="6354">
                  <c:v>43216.423518518517</c:v>
                </c:pt>
                <c:pt idx="6355">
                  <c:v>43216.441562499997</c:v>
                </c:pt>
                <c:pt idx="6356">
                  <c:v>43216.468842592592</c:v>
                </c:pt>
                <c:pt idx="6357">
                  <c:v>43216.481342592589</c:v>
                </c:pt>
                <c:pt idx="6358">
                  <c:v>43216.487997685188</c:v>
                </c:pt>
                <c:pt idx="6359">
                  <c:v>43216.500949074078</c:v>
                </c:pt>
                <c:pt idx="6360">
                  <c:v>43216.508692129632</c:v>
                </c:pt>
                <c:pt idx="6361">
                  <c:v>43216.548171296294</c:v>
                </c:pt>
                <c:pt idx="6362">
                  <c:v>43216.678680555553</c:v>
                </c:pt>
                <c:pt idx="6363">
                  <c:v>43216.755937499998</c:v>
                </c:pt>
                <c:pt idx="6364">
                  <c:v>43217.416886574072</c:v>
                </c:pt>
                <c:pt idx="6365">
                  <c:v>43217.422337962962</c:v>
                </c:pt>
                <c:pt idx="6366">
                  <c:v>43217.427800925929</c:v>
                </c:pt>
                <c:pt idx="6367">
                  <c:v>43217.432986111111</c:v>
                </c:pt>
                <c:pt idx="6368">
                  <c:v>43217.438275462962</c:v>
                </c:pt>
                <c:pt idx="6369">
                  <c:v>43217.443437499998</c:v>
                </c:pt>
                <c:pt idx="6370">
                  <c:v>43217.448807870373</c:v>
                </c:pt>
                <c:pt idx="6371">
                  <c:v>43217.454050925924</c:v>
                </c:pt>
                <c:pt idx="6372">
                  <c:v>43217.459305555552</c:v>
                </c:pt>
                <c:pt idx="6373">
                  <c:v>43217.464236111111</c:v>
                </c:pt>
                <c:pt idx="6374">
                  <c:v>43217.468773148146</c:v>
                </c:pt>
                <c:pt idx="6375">
                  <c:v>43217.473391203705</c:v>
                </c:pt>
                <c:pt idx="6376">
                  <c:v>43217.477835648147</c:v>
                </c:pt>
                <c:pt idx="6377">
                  <c:v>43217.482349537036</c:v>
                </c:pt>
                <c:pt idx="6378">
                  <c:v>43217.486851851849</c:v>
                </c:pt>
                <c:pt idx="6379">
                  <c:v>43217.49145833333</c:v>
                </c:pt>
                <c:pt idx="6380">
                  <c:v>43217.504594907405</c:v>
                </c:pt>
                <c:pt idx="6381">
                  <c:v>43217.508900462963</c:v>
                </c:pt>
                <c:pt idx="6382">
                  <c:v>43217.603750000002</c:v>
                </c:pt>
                <c:pt idx="6383">
                  <c:v>43217.608136574076</c:v>
                </c:pt>
                <c:pt idx="6384">
                  <c:v>43217.616597222222</c:v>
                </c:pt>
                <c:pt idx="6385">
                  <c:v>43217.62972222222</c:v>
                </c:pt>
                <c:pt idx="6386">
                  <c:v>43217.644236111111</c:v>
                </c:pt>
                <c:pt idx="6387">
                  <c:v>43217.654618055552</c:v>
                </c:pt>
                <c:pt idx="6388">
                  <c:v>43217.65997685185</c:v>
                </c:pt>
                <c:pt idx="6389">
                  <c:v>43217.664629629631</c:v>
                </c:pt>
                <c:pt idx="6390">
                  <c:v>43217.684178240743</c:v>
                </c:pt>
                <c:pt idx="6391">
                  <c:v>43217.695729166669</c:v>
                </c:pt>
                <c:pt idx="6392">
                  <c:v>43217.716805555552</c:v>
                </c:pt>
                <c:pt idx="6393">
                  <c:v>43217.722268518519</c:v>
                </c:pt>
                <c:pt idx="6394">
                  <c:v>43217.755069444444</c:v>
                </c:pt>
                <c:pt idx="6395">
                  <c:v>43217.762094907404</c:v>
                </c:pt>
                <c:pt idx="6396">
                  <c:v>43217.769675925927</c:v>
                </c:pt>
                <c:pt idx="6397">
                  <c:v>43218.337268518517</c:v>
                </c:pt>
                <c:pt idx="6398">
                  <c:v>43218.349120370367</c:v>
                </c:pt>
                <c:pt idx="6399">
                  <c:v>43218.360648148147</c:v>
                </c:pt>
                <c:pt idx="6400">
                  <c:v>43218.369351851848</c:v>
                </c:pt>
                <c:pt idx="6401">
                  <c:v>43218.377569444441</c:v>
                </c:pt>
                <c:pt idx="6402">
                  <c:v>43218.385277777779</c:v>
                </c:pt>
                <c:pt idx="6403">
                  <c:v>43218.392604166664</c:v>
                </c:pt>
                <c:pt idx="6404">
                  <c:v>43218.399733796294</c:v>
                </c:pt>
                <c:pt idx="6405">
                  <c:v>43218.406701388885</c:v>
                </c:pt>
                <c:pt idx="6406">
                  <c:v>43218.413287037038</c:v>
                </c:pt>
                <c:pt idx="6407">
                  <c:v>43218.419861111113</c:v>
                </c:pt>
                <c:pt idx="6408">
                  <c:v>43218.426307870373</c:v>
                </c:pt>
                <c:pt idx="6409">
                  <c:v>43218.432164351849</c:v>
                </c:pt>
                <c:pt idx="6410">
                  <c:v>43218.437824074077</c:v>
                </c:pt>
                <c:pt idx="6411">
                  <c:v>43218.443611111114</c:v>
                </c:pt>
                <c:pt idx="6412">
                  <c:v>43218.449062500003</c:v>
                </c:pt>
                <c:pt idx="6413">
                  <c:v>43218.454768518517</c:v>
                </c:pt>
                <c:pt idx="6414">
                  <c:v>43218.460324074076</c:v>
                </c:pt>
                <c:pt idx="6415">
                  <c:v>43218.466296296298</c:v>
                </c:pt>
                <c:pt idx="6416">
                  <c:v>43218.472199074073</c:v>
                </c:pt>
                <c:pt idx="6417">
                  <c:v>43218.478020833332</c:v>
                </c:pt>
                <c:pt idx="6418">
                  <c:v>43218.483865740738</c:v>
                </c:pt>
                <c:pt idx="6419">
                  <c:v>43218.489710648151</c:v>
                </c:pt>
                <c:pt idx="6420">
                  <c:v>43218.495474537034</c:v>
                </c:pt>
                <c:pt idx="6421">
                  <c:v>43218.501157407409</c:v>
                </c:pt>
                <c:pt idx="6422">
                  <c:v>43218.50675925926</c:v>
                </c:pt>
                <c:pt idx="6423">
                  <c:v>43218.512233796297</c:v>
                </c:pt>
                <c:pt idx="6424">
                  <c:v>43218.517835648148</c:v>
                </c:pt>
                <c:pt idx="6425">
                  <c:v>43218.523298611108</c:v>
                </c:pt>
                <c:pt idx="6426">
                  <c:v>43218.528738425928</c:v>
                </c:pt>
                <c:pt idx="6427">
                  <c:v>43218.534085648149</c:v>
                </c:pt>
                <c:pt idx="6428">
                  <c:v>43218.539363425924</c:v>
                </c:pt>
                <c:pt idx="6429">
                  <c:v>43218.544571759259</c:v>
                </c:pt>
                <c:pt idx="6430">
                  <c:v>43218.549814814818</c:v>
                </c:pt>
                <c:pt idx="6431">
                  <c:v>43218.5549537037</c:v>
                </c:pt>
                <c:pt idx="6432">
                  <c:v>43218.560069444444</c:v>
                </c:pt>
                <c:pt idx="6433">
                  <c:v>43218.564988425926</c:v>
                </c:pt>
                <c:pt idx="6434">
                  <c:v>43218.598877314813</c:v>
                </c:pt>
                <c:pt idx="6435">
                  <c:v>43218.603796296295</c:v>
                </c:pt>
                <c:pt idx="6436">
                  <c:v>43218.726782407408</c:v>
                </c:pt>
                <c:pt idx="6437">
                  <c:v>43218.758356481485</c:v>
                </c:pt>
                <c:pt idx="6438">
                  <c:v>43218.765474537038</c:v>
                </c:pt>
                <c:pt idx="6439">
                  <c:v>43218.773668981485</c:v>
                </c:pt>
                <c:pt idx="6440">
                  <c:v>43219.335115740738</c:v>
                </c:pt>
                <c:pt idx="6441">
                  <c:v>43219.346932870372</c:v>
                </c:pt>
                <c:pt idx="6442">
                  <c:v>43219.383935185186</c:v>
                </c:pt>
                <c:pt idx="6443">
                  <c:v>43219.403124999997</c:v>
                </c:pt>
                <c:pt idx="6444">
                  <c:v>43219.408900462964</c:v>
                </c:pt>
                <c:pt idx="6445">
                  <c:v>43219.419918981483</c:v>
                </c:pt>
                <c:pt idx="6446">
                  <c:v>43219.425208333334</c:v>
                </c:pt>
                <c:pt idx="6447">
                  <c:v>43219.430393518516</c:v>
                </c:pt>
                <c:pt idx="6448">
                  <c:v>43219.435590277775</c:v>
                </c:pt>
                <c:pt idx="6449">
                  <c:v>43219.440671296295</c:v>
                </c:pt>
                <c:pt idx="6450">
                  <c:v>43219.4455787037</c:v>
                </c:pt>
                <c:pt idx="6451">
                  <c:v>43219.450428240743</c:v>
                </c:pt>
                <c:pt idx="6452">
                  <c:v>43219.45516203704</c:v>
                </c:pt>
                <c:pt idx="6453">
                  <c:v>43219.45994212963</c:v>
                </c:pt>
                <c:pt idx="6454">
                  <c:v>43219.464571759258</c:v>
                </c:pt>
                <c:pt idx="6455">
                  <c:v>43219.469201388885</c:v>
                </c:pt>
                <c:pt idx="6456">
                  <c:v>43219.473773148151</c:v>
                </c:pt>
                <c:pt idx="6457">
                  <c:v>43219.478310185186</c:v>
                </c:pt>
                <c:pt idx="6458">
                  <c:v>43219.482777777775</c:v>
                </c:pt>
                <c:pt idx="6459">
                  <c:v>43219.487256944441</c:v>
                </c:pt>
                <c:pt idx="6460">
                  <c:v>43219.491724537038</c:v>
                </c:pt>
                <c:pt idx="6461">
                  <c:v>43219.496215277781</c:v>
                </c:pt>
                <c:pt idx="6462">
                  <c:v>43219.500659722224</c:v>
                </c:pt>
                <c:pt idx="6463">
                  <c:v>43219.505046296297</c:v>
                </c:pt>
                <c:pt idx="6464">
                  <c:v>43219.509398148148</c:v>
                </c:pt>
                <c:pt idx="6465">
                  <c:v>43219.513749999998</c:v>
                </c:pt>
                <c:pt idx="6466">
                  <c:v>43219.518206018518</c:v>
                </c:pt>
                <c:pt idx="6467">
                  <c:v>43219.522627314815</c:v>
                </c:pt>
                <c:pt idx="6468">
                  <c:v>43219.531226851854</c:v>
                </c:pt>
                <c:pt idx="6469">
                  <c:v>43219.535509259258</c:v>
                </c:pt>
                <c:pt idx="6470">
                  <c:v>43219.53974537037</c:v>
                </c:pt>
                <c:pt idx="6471">
                  <c:v>43219.543993055559</c:v>
                </c:pt>
                <c:pt idx="6472">
                  <c:v>43219.548136574071</c:v>
                </c:pt>
                <c:pt idx="6473">
                  <c:v>43219.55667824074</c:v>
                </c:pt>
                <c:pt idx="6474">
                  <c:v>43219.569826388892</c:v>
                </c:pt>
                <c:pt idx="6475">
                  <c:v>43219.574097222219</c:v>
                </c:pt>
                <c:pt idx="6476">
                  <c:v>43219.702766203707</c:v>
                </c:pt>
                <c:pt idx="6477">
                  <c:v>43219.70820601852</c:v>
                </c:pt>
                <c:pt idx="6478">
                  <c:v>43219.737615740742</c:v>
                </c:pt>
                <c:pt idx="6479">
                  <c:v>43219.756701388891</c:v>
                </c:pt>
                <c:pt idx="6480">
                  <c:v>43220.335648148146</c:v>
                </c:pt>
                <c:pt idx="6481">
                  <c:v>43220.34752314815</c:v>
                </c:pt>
                <c:pt idx="6482">
                  <c:v>43220.361307870371</c:v>
                </c:pt>
                <c:pt idx="6483">
                  <c:v>43220.373182870368</c:v>
                </c:pt>
                <c:pt idx="6484">
                  <c:v>43220.385069444441</c:v>
                </c:pt>
                <c:pt idx="6485">
                  <c:v>43220.396851851852</c:v>
                </c:pt>
                <c:pt idx="6486">
                  <c:v>43220.406423611108</c:v>
                </c:pt>
                <c:pt idx="6487">
                  <c:v>43220.414456018516</c:v>
                </c:pt>
                <c:pt idx="6488">
                  <c:v>43220.421249999999</c:v>
                </c:pt>
                <c:pt idx="6489">
                  <c:v>43220.428206018521</c:v>
                </c:pt>
                <c:pt idx="6490">
                  <c:v>43220.434293981481</c:v>
                </c:pt>
                <c:pt idx="6491">
                  <c:v>43220.44027777778</c:v>
                </c:pt>
                <c:pt idx="6492">
                  <c:v>43220.445486111108</c:v>
                </c:pt>
                <c:pt idx="6493">
                  <c:v>43220.450752314813</c:v>
                </c:pt>
                <c:pt idx="6494">
                  <c:v>43220.455868055556</c:v>
                </c:pt>
                <c:pt idx="6495">
                  <c:v>43220.4609375</c:v>
                </c:pt>
                <c:pt idx="6496">
                  <c:v>43220.465682870374</c:v>
                </c:pt>
                <c:pt idx="6497">
                  <c:v>43220.470405092594</c:v>
                </c:pt>
                <c:pt idx="6498">
                  <c:v>43220.475069444445</c:v>
                </c:pt>
                <c:pt idx="6499">
                  <c:v>43220.479814814818</c:v>
                </c:pt>
                <c:pt idx="6500">
                  <c:v>43220.484398148146</c:v>
                </c:pt>
                <c:pt idx="6501">
                  <c:v>43220.488993055558</c:v>
                </c:pt>
                <c:pt idx="6502">
                  <c:v>43220.494074074071</c:v>
                </c:pt>
                <c:pt idx="6503">
                  <c:v>43220.498703703706</c:v>
                </c:pt>
                <c:pt idx="6504">
                  <c:v>43220.503321759257</c:v>
                </c:pt>
                <c:pt idx="6505">
                  <c:v>43220.5078587963</c:v>
                </c:pt>
                <c:pt idx="6506">
                  <c:v>43220.512314814812</c:v>
                </c:pt>
                <c:pt idx="6507">
                  <c:v>43220.516956018517</c:v>
                </c:pt>
                <c:pt idx="6508">
                  <c:v>43220.522187499999</c:v>
                </c:pt>
                <c:pt idx="6509">
                  <c:v>43220.52652777778</c:v>
                </c:pt>
                <c:pt idx="6510">
                  <c:v>43220.531087962961</c:v>
                </c:pt>
                <c:pt idx="6511">
                  <c:v>43220.619212962964</c:v>
                </c:pt>
                <c:pt idx="6512">
                  <c:v>43220.623379629629</c:v>
                </c:pt>
                <c:pt idx="6513">
                  <c:v>43220.627557870372</c:v>
                </c:pt>
                <c:pt idx="6514">
                  <c:v>43220.631886574076</c:v>
                </c:pt>
                <c:pt idx="6515">
                  <c:v>43220.636678240742</c:v>
                </c:pt>
                <c:pt idx="6516">
                  <c:v>43220.640960648147</c:v>
                </c:pt>
                <c:pt idx="6517">
                  <c:v>43220.645555555559</c:v>
                </c:pt>
                <c:pt idx="6518">
                  <c:v>43220.649791666663</c:v>
                </c:pt>
                <c:pt idx="6519">
                  <c:v>43220.654768518521</c:v>
                </c:pt>
                <c:pt idx="6520">
                  <c:v>43220.660428240742</c:v>
                </c:pt>
                <c:pt idx="6521">
                  <c:v>43220.665254629632</c:v>
                </c:pt>
                <c:pt idx="6522">
                  <c:v>43220.720625000002</c:v>
                </c:pt>
                <c:pt idx="6523">
                  <c:v>43220.727997685186</c:v>
                </c:pt>
                <c:pt idx="6524">
                  <c:v>43220.736759259256</c:v>
                </c:pt>
                <c:pt idx="6525">
                  <c:v>43220.758425925924</c:v>
                </c:pt>
                <c:pt idx="6526">
                  <c:v>43220.770300925928</c:v>
                </c:pt>
                <c:pt idx="6527">
                  <c:v>43221.488287037035</c:v>
                </c:pt>
                <c:pt idx="6528">
                  <c:v>43221.498668981483</c:v>
                </c:pt>
                <c:pt idx="6529">
                  <c:v>43221.503611111111</c:v>
                </c:pt>
                <c:pt idx="6530">
                  <c:v>43221.508599537039</c:v>
                </c:pt>
                <c:pt idx="6531">
                  <c:v>43221.533009259256</c:v>
                </c:pt>
                <c:pt idx="6532">
                  <c:v>43221.537916666668</c:v>
                </c:pt>
                <c:pt idx="6533">
                  <c:v>43221.63453703704</c:v>
                </c:pt>
                <c:pt idx="6534">
                  <c:v>43221.646979166668</c:v>
                </c:pt>
                <c:pt idx="6535">
                  <c:v>43222.335115740738</c:v>
                </c:pt>
                <c:pt idx="6536">
                  <c:v>43222.346932870372</c:v>
                </c:pt>
                <c:pt idx="6537">
                  <c:v>43222.35974537037</c:v>
                </c:pt>
                <c:pt idx="6538">
                  <c:v>43222.368657407409</c:v>
                </c:pt>
                <c:pt idx="6539">
                  <c:v>43222.377071759256</c:v>
                </c:pt>
                <c:pt idx="6540">
                  <c:v>43222.38559027778</c:v>
                </c:pt>
                <c:pt idx="6541">
                  <c:v>43222.393321759257</c:v>
                </c:pt>
                <c:pt idx="6542">
                  <c:v>43222.402268518519</c:v>
                </c:pt>
                <c:pt idx="6543">
                  <c:v>43222.410474537035</c:v>
                </c:pt>
                <c:pt idx="6544">
                  <c:v>43222.434374999997</c:v>
                </c:pt>
                <c:pt idx="6545">
                  <c:v>43222.459131944444</c:v>
                </c:pt>
                <c:pt idx="6546">
                  <c:v>43222.463819444441</c:v>
                </c:pt>
                <c:pt idx="6547">
                  <c:v>43222.744270833333</c:v>
                </c:pt>
                <c:pt idx="6548">
                  <c:v>43231.630509259259</c:v>
                </c:pt>
                <c:pt idx="6549">
                  <c:v>43231.642106481479</c:v>
                </c:pt>
                <c:pt idx="6550">
                  <c:v>43231.653900462959</c:v>
                </c:pt>
                <c:pt idx="6551">
                  <c:v>43232.637708333335</c:v>
                </c:pt>
                <c:pt idx="6552">
                  <c:v>43235.763124999998</c:v>
                </c:pt>
                <c:pt idx="6553">
                  <c:v>43237.647916666669</c:v>
                </c:pt>
                <c:pt idx="6554">
                  <c:v>43238.55972222222</c:v>
                </c:pt>
                <c:pt idx="6555">
                  <c:v>43239.364814814813</c:v>
                </c:pt>
                <c:pt idx="6556">
                  <c:v>43244.523622685185</c:v>
                </c:pt>
                <c:pt idx="6557">
                  <c:v>43244.749062499999</c:v>
                </c:pt>
                <c:pt idx="6558">
                  <c:v>43244.75677083333</c:v>
                </c:pt>
                <c:pt idx="6559">
                  <c:v>43244.764641203707</c:v>
                </c:pt>
                <c:pt idx="6560">
                  <c:v>43244.772974537038</c:v>
                </c:pt>
                <c:pt idx="6561">
                  <c:v>43245.505925925929</c:v>
                </c:pt>
                <c:pt idx="6562">
                  <c:v>43245.693101851852</c:v>
                </c:pt>
                <c:pt idx="6563">
                  <c:v>43252.337129629632</c:v>
                </c:pt>
                <c:pt idx="6564">
                  <c:v>43252.357476851852</c:v>
                </c:pt>
                <c:pt idx="6565">
                  <c:v>43252.366157407407</c:v>
                </c:pt>
                <c:pt idx="6566">
                  <c:v>43252.416203703702</c:v>
                </c:pt>
                <c:pt idx="6567">
                  <c:v>43252.422361111108</c:v>
                </c:pt>
                <c:pt idx="6568">
                  <c:v>43252.439722222225</c:v>
                </c:pt>
                <c:pt idx="6569">
                  <c:v>43252.445173611108</c:v>
                </c:pt>
                <c:pt idx="6570">
                  <c:v>43252.450416666667</c:v>
                </c:pt>
                <c:pt idx="6571">
                  <c:v>43252.45516203704</c:v>
                </c:pt>
                <c:pt idx="6572">
                  <c:v>43252.460034722222</c:v>
                </c:pt>
                <c:pt idx="6573">
                  <c:v>43252.464699074073</c:v>
                </c:pt>
                <c:pt idx="6574">
                  <c:v>43252.469363425924</c:v>
                </c:pt>
                <c:pt idx="6575">
                  <c:v>43252.473877314813</c:v>
                </c:pt>
                <c:pt idx="6576">
                  <c:v>43252.478518518517</c:v>
                </c:pt>
                <c:pt idx="6577">
                  <c:v>43252.483298611114</c:v>
                </c:pt>
                <c:pt idx="6578">
                  <c:v>43252.488530092596</c:v>
                </c:pt>
                <c:pt idx="6579">
                  <c:v>43252.493715277778</c:v>
                </c:pt>
                <c:pt idx="6580">
                  <c:v>43252.498067129629</c:v>
                </c:pt>
                <c:pt idx="6581">
                  <c:v>43252.50267361111</c:v>
                </c:pt>
                <c:pt idx="6582">
                  <c:v>43252.507638888892</c:v>
                </c:pt>
                <c:pt idx="6583">
                  <c:v>43252.512430555558</c:v>
                </c:pt>
                <c:pt idx="6584">
                  <c:v>43252.517233796294</c:v>
                </c:pt>
                <c:pt idx="6585">
                  <c:v>43252.521863425929</c:v>
                </c:pt>
                <c:pt idx="6586">
                  <c:v>43252.526446759257</c:v>
                </c:pt>
                <c:pt idx="6587">
                  <c:v>43252.531064814815</c:v>
                </c:pt>
                <c:pt idx="6588">
                  <c:v>43252.535567129627</c:v>
                </c:pt>
                <c:pt idx="6589">
                  <c:v>43252.540081018517</c:v>
                </c:pt>
                <c:pt idx="6590">
                  <c:v>43252.548854166664</c:v>
                </c:pt>
                <c:pt idx="6591">
                  <c:v>43252.553055555552</c:v>
                </c:pt>
                <c:pt idx="6592">
                  <c:v>43252.55736111111</c:v>
                </c:pt>
                <c:pt idx="6593">
                  <c:v>43252.561828703707</c:v>
                </c:pt>
                <c:pt idx="6594">
                  <c:v>43252.571203703701</c:v>
                </c:pt>
                <c:pt idx="6595">
                  <c:v>43252.575810185182</c:v>
                </c:pt>
                <c:pt idx="6596">
                  <c:v>43252.580289351848</c:v>
                </c:pt>
                <c:pt idx="6597">
                  <c:v>43252.584999999999</c:v>
                </c:pt>
                <c:pt idx="6598">
                  <c:v>43252.589837962965</c:v>
                </c:pt>
                <c:pt idx="6599">
                  <c:v>43252.595000000001</c:v>
                </c:pt>
                <c:pt idx="6600">
                  <c:v>43252.59983796296</c:v>
                </c:pt>
                <c:pt idx="6601">
                  <c:v>43252.661597222221</c:v>
                </c:pt>
                <c:pt idx="6602">
                  <c:v>43252.674930555557</c:v>
                </c:pt>
                <c:pt idx="6603">
                  <c:v>43252.684120370373</c:v>
                </c:pt>
                <c:pt idx="6604">
                  <c:v>43252.688923611109</c:v>
                </c:pt>
                <c:pt idx="6605">
                  <c:v>43252.764374999999</c:v>
                </c:pt>
                <c:pt idx="6606">
                  <c:v>43253.348865740743</c:v>
                </c:pt>
                <c:pt idx="6607">
                  <c:v>43253.359143518515</c:v>
                </c:pt>
                <c:pt idx="6608">
                  <c:v>43253.407349537039</c:v>
                </c:pt>
                <c:pt idx="6609">
                  <c:v>43253.597141203703</c:v>
                </c:pt>
                <c:pt idx="6610">
                  <c:v>43253.602997685186</c:v>
                </c:pt>
                <c:pt idx="6611">
                  <c:v>43253.704652777778</c:v>
                </c:pt>
                <c:pt idx="6612">
                  <c:v>43253.721805555557</c:v>
                </c:pt>
                <c:pt idx="6613">
                  <c:v>43253.727708333332</c:v>
                </c:pt>
                <c:pt idx="6614">
                  <c:v>43253.761886574073</c:v>
                </c:pt>
                <c:pt idx="6615">
                  <c:v>43254.406342592592</c:v>
                </c:pt>
                <c:pt idx="6616">
                  <c:v>43254.689791666664</c:v>
                </c:pt>
                <c:pt idx="6617">
                  <c:v>43254.736828703702</c:v>
                </c:pt>
                <c:pt idx="6618">
                  <c:v>43255.374120370368</c:v>
                </c:pt>
                <c:pt idx="6619">
                  <c:v>43256.377129629633</c:v>
                </c:pt>
                <c:pt idx="6620">
                  <c:v>43256.392256944448</c:v>
                </c:pt>
                <c:pt idx="6621">
                  <c:v>43256.406354166669</c:v>
                </c:pt>
                <c:pt idx="6622">
                  <c:v>43256.413229166668</c:v>
                </c:pt>
                <c:pt idx="6623">
                  <c:v>43256.419976851852</c:v>
                </c:pt>
                <c:pt idx="6624">
                  <c:v>43256.433275462965</c:v>
                </c:pt>
                <c:pt idx="6625">
                  <c:v>43256.440613425926</c:v>
                </c:pt>
                <c:pt idx="6626">
                  <c:v>43256.452268518522</c:v>
                </c:pt>
                <c:pt idx="6627">
                  <c:v>43256.708622685182</c:v>
                </c:pt>
                <c:pt idx="6628">
                  <c:v>43256.737256944441</c:v>
                </c:pt>
                <c:pt idx="6629">
                  <c:v>43256.744814814818</c:v>
                </c:pt>
                <c:pt idx="6630">
                  <c:v>43257.33494212963</c:v>
                </c:pt>
                <c:pt idx="6631">
                  <c:v>43257.357824074075</c:v>
                </c:pt>
                <c:pt idx="6632">
                  <c:v>43257.366585648146</c:v>
                </c:pt>
                <c:pt idx="6633">
                  <c:v>43257.374710648146</c:v>
                </c:pt>
                <c:pt idx="6634">
                  <c:v>43257.382280092592</c:v>
                </c:pt>
                <c:pt idx="6635">
                  <c:v>43257.389664351853</c:v>
                </c:pt>
                <c:pt idx="6636">
                  <c:v>43257.397094907406</c:v>
                </c:pt>
                <c:pt idx="6637">
                  <c:v>43257.418495370373</c:v>
                </c:pt>
                <c:pt idx="6638">
                  <c:v>43257.425462962965</c:v>
                </c:pt>
                <c:pt idx="6639">
                  <c:v>43257.432245370372</c:v>
                </c:pt>
                <c:pt idx="6640">
                  <c:v>43257.438842592594</c:v>
                </c:pt>
                <c:pt idx="6641">
                  <c:v>43257.445543981485</c:v>
                </c:pt>
                <c:pt idx="6642">
                  <c:v>43257.458495370367</c:v>
                </c:pt>
                <c:pt idx="6643">
                  <c:v>43257.464953703704</c:v>
                </c:pt>
                <c:pt idx="6644">
                  <c:v>43257.471412037034</c:v>
                </c:pt>
                <c:pt idx="6645">
                  <c:v>43257.477673611109</c:v>
                </c:pt>
                <c:pt idx="6646">
                  <c:v>43257.483877314815</c:v>
                </c:pt>
                <c:pt idx="6647">
                  <c:v>43257.490069444444</c:v>
                </c:pt>
                <c:pt idx="6648">
                  <c:v>43257.496168981481</c:v>
                </c:pt>
                <c:pt idx="6649">
                  <c:v>43257.502233796295</c:v>
                </c:pt>
                <c:pt idx="6650">
                  <c:v>43257.508194444446</c:v>
                </c:pt>
                <c:pt idx="6651">
                  <c:v>43257.514224537037</c:v>
                </c:pt>
                <c:pt idx="6652">
                  <c:v>43257.52615740741</c:v>
                </c:pt>
                <c:pt idx="6653">
                  <c:v>43257.537881944445</c:v>
                </c:pt>
                <c:pt idx="6654">
                  <c:v>43257.543715277781</c:v>
                </c:pt>
                <c:pt idx="6655">
                  <c:v>43257.577511574076</c:v>
                </c:pt>
                <c:pt idx="6656">
                  <c:v>43257.58861111111</c:v>
                </c:pt>
                <c:pt idx="6657">
                  <c:v>43257.61582175926</c:v>
                </c:pt>
                <c:pt idx="6658">
                  <c:v>43258.36645833333</c:v>
                </c:pt>
                <c:pt idx="6659">
                  <c:v>43258.373842592591</c:v>
                </c:pt>
                <c:pt idx="6660">
                  <c:v>43258.38175925926</c:v>
                </c:pt>
                <c:pt idx="6661">
                  <c:v>43258.39025462963</c:v>
                </c:pt>
                <c:pt idx="6662">
                  <c:v>43258.397152777776</c:v>
                </c:pt>
                <c:pt idx="6663">
                  <c:v>43258.410034722219</c:v>
                </c:pt>
                <c:pt idx="6664">
                  <c:v>43258.41609953704</c:v>
                </c:pt>
                <c:pt idx="6665">
                  <c:v>43258.4216087963</c:v>
                </c:pt>
                <c:pt idx="6666">
                  <c:v>43258.432488425926</c:v>
                </c:pt>
                <c:pt idx="6667">
                  <c:v>43258.447071759256</c:v>
                </c:pt>
                <c:pt idx="6668">
                  <c:v>43258.452569444446</c:v>
                </c:pt>
                <c:pt idx="6669">
                  <c:v>43258.471053240741</c:v>
                </c:pt>
                <c:pt idx="6670">
                  <c:v>43258.4765625</c:v>
                </c:pt>
                <c:pt idx="6671">
                  <c:v>43258.516805555555</c:v>
                </c:pt>
                <c:pt idx="6672">
                  <c:v>43258.536539351851</c:v>
                </c:pt>
                <c:pt idx="6673">
                  <c:v>43258.545590277776</c:v>
                </c:pt>
                <c:pt idx="6674">
                  <c:v>43258.563483796293</c:v>
                </c:pt>
                <c:pt idx="6675">
                  <c:v>43258.568240740744</c:v>
                </c:pt>
                <c:pt idx="6676">
                  <c:v>43258.612314814818</c:v>
                </c:pt>
                <c:pt idx="6677">
                  <c:v>43258.616770833331</c:v>
                </c:pt>
                <c:pt idx="6678">
                  <c:v>43258.625937500001</c:v>
                </c:pt>
                <c:pt idx="6679">
                  <c:v>43258.636192129627</c:v>
                </c:pt>
                <c:pt idx="6680">
                  <c:v>43258.641643518517</c:v>
                </c:pt>
                <c:pt idx="6681">
                  <c:v>43258.646574074075</c:v>
                </c:pt>
                <c:pt idx="6682">
                  <c:v>43258.651365740741</c:v>
                </c:pt>
                <c:pt idx="6683">
                  <c:v>43258.656585648147</c:v>
                </c:pt>
                <c:pt idx="6684">
                  <c:v>43258.76048611111</c:v>
                </c:pt>
                <c:pt idx="6685">
                  <c:v>43259.437569444446</c:v>
                </c:pt>
                <c:pt idx="6686">
                  <c:v>43259.643287037034</c:v>
                </c:pt>
                <c:pt idx="6687">
                  <c:v>43259.688831018517</c:v>
                </c:pt>
                <c:pt idx="6688">
                  <c:v>43259.693749999999</c:v>
                </c:pt>
                <c:pt idx="6689">
                  <c:v>43259.709502314814</c:v>
                </c:pt>
                <c:pt idx="6690">
                  <c:v>43259.715104166666</c:v>
                </c:pt>
                <c:pt idx="6691">
                  <c:v>43259.720856481479</c:v>
                </c:pt>
                <c:pt idx="6692">
                  <c:v>43259.733425925922</c:v>
                </c:pt>
                <c:pt idx="6693">
                  <c:v>43259.739594907405</c:v>
                </c:pt>
                <c:pt idx="6694">
                  <c:v>43259.76122685185</c:v>
                </c:pt>
                <c:pt idx="6695">
                  <c:v>43260.545011574075</c:v>
                </c:pt>
                <c:pt idx="6696">
                  <c:v>43260.566770833335</c:v>
                </c:pt>
                <c:pt idx="6697">
                  <c:v>43260.586354166669</c:v>
                </c:pt>
                <c:pt idx="6698">
                  <c:v>43260.59107638889</c:v>
                </c:pt>
                <c:pt idx="6699">
                  <c:v>43260.596064814818</c:v>
                </c:pt>
                <c:pt idx="6700">
                  <c:v>43260.606134259258</c:v>
                </c:pt>
                <c:pt idx="6701">
                  <c:v>43260.610798611109</c:v>
                </c:pt>
                <c:pt idx="6702">
                  <c:v>43260.615439814814</c:v>
                </c:pt>
                <c:pt idx="6703">
                  <c:v>43260.620474537034</c:v>
                </c:pt>
                <c:pt idx="6704">
                  <c:v>43260.625543981485</c:v>
                </c:pt>
                <c:pt idx="6705">
                  <c:v>43260.631018518521</c:v>
                </c:pt>
                <c:pt idx="6706">
                  <c:v>43260.64199074074</c:v>
                </c:pt>
                <c:pt idx="6707">
                  <c:v>43260.646909722222</c:v>
                </c:pt>
                <c:pt idx="6708">
                  <c:v>43260.657337962963</c:v>
                </c:pt>
                <c:pt idx="6709">
                  <c:v>43260.66265046296</c:v>
                </c:pt>
                <c:pt idx="6710">
                  <c:v>43260.673738425925</c:v>
                </c:pt>
                <c:pt idx="6711">
                  <c:v>43260.685185185182</c:v>
                </c:pt>
                <c:pt idx="6712">
                  <c:v>43260.721990740742</c:v>
                </c:pt>
                <c:pt idx="6713">
                  <c:v>43261.36614583333</c:v>
                </c:pt>
                <c:pt idx="6714">
                  <c:v>43261.374884259261</c:v>
                </c:pt>
                <c:pt idx="6715">
                  <c:v>43261.412094907406</c:v>
                </c:pt>
                <c:pt idx="6716">
                  <c:v>43261.426064814812</c:v>
                </c:pt>
                <c:pt idx="6717">
                  <c:v>43261.433344907404</c:v>
                </c:pt>
                <c:pt idx="6718">
                  <c:v>43261.440555555557</c:v>
                </c:pt>
                <c:pt idx="6719">
                  <c:v>43261.453263888892</c:v>
                </c:pt>
                <c:pt idx="6720">
                  <c:v>43261.459768518522</c:v>
                </c:pt>
                <c:pt idx="6721">
                  <c:v>43261.472453703704</c:v>
                </c:pt>
                <c:pt idx="6722">
                  <c:v>43261.484791666669</c:v>
                </c:pt>
                <c:pt idx="6723">
                  <c:v>43261.490902777776</c:v>
                </c:pt>
                <c:pt idx="6724">
                  <c:v>43261.496805555558</c:v>
                </c:pt>
                <c:pt idx="6725">
                  <c:v>43261.502847222226</c:v>
                </c:pt>
                <c:pt idx="6726">
                  <c:v>43261.50880787037</c:v>
                </c:pt>
                <c:pt idx="6727">
                  <c:v>43261.514803240738</c:v>
                </c:pt>
                <c:pt idx="6728">
                  <c:v>43261.571770833332</c:v>
                </c:pt>
                <c:pt idx="6729">
                  <c:v>43261.577326388891</c:v>
                </c:pt>
                <c:pt idx="6730">
                  <c:v>43261.588287037041</c:v>
                </c:pt>
                <c:pt idx="6731">
                  <c:v>43261.593831018516</c:v>
                </c:pt>
                <c:pt idx="6732">
                  <c:v>43261.599282407406</c:v>
                </c:pt>
                <c:pt idx="6733">
                  <c:v>43261.604571759257</c:v>
                </c:pt>
                <c:pt idx="6734">
                  <c:v>43261.609849537039</c:v>
                </c:pt>
                <c:pt idx="6735">
                  <c:v>43261.61513888889</c:v>
                </c:pt>
                <c:pt idx="6736">
                  <c:v>43261.620509259257</c:v>
                </c:pt>
                <c:pt idx="6737">
                  <c:v>43261.625891203701</c:v>
                </c:pt>
                <c:pt idx="6738">
                  <c:v>43261.631284722222</c:v>
                </c:pt>
                <c:pt idx="6739">
                  <c:v>43261.636782407404</c:v>
                </c:pt>
                <c:pt idx="6740">
                  <c:v>43261.642372685186</c:v>
                </c:pt>
                <c:pt idx="6741">
                  <c:v>43261.647916666669</c:v>
                </c:pt>
                <c:pt idx="6742">
                  <c:v>43261.65353009259</c:v>
                </c:pt>
                <c:pt idx="6743">
                  <c:v>43261.659120370372</c:v>
                </c:pt>
                <c:pt idx="6744">
                  <c:v>43261.670972222222</c:v>
                </c:pt>
                <c:pt idx="6745">
                  <c:v>43261.676539351851</c:v>
                </c:pt>
                <c:pt idx="6746">
                  <c:v>43261.682627314818</c:v>
                </c:pt>
                <c:pt idx="6747">
                  <c:v>43261.71434027778</c:v>
                </c:pt>
                <c:pt idx="6748">
                  <c:v>43261.721122685187</c:v>
                </c:pt>
                <c:pt idx="6749">
                  <c:v>43261.735972222225</c:v>
                </c:pt>
                <c:pt idx="6750">
                  <c:v>43261.743379629632</c:v>
                </c:pt>
                <c:pt idx="6751">
                  <c:v>43261.752187500002</c:v>
                </c:pt>
                <c:pt idx="6752">
                  <c:v>43261.762060185189</c:v>
                </c:pt>
                <c:pt idx="6753">
                  <c:v>43261.77134259259</c:v>
                </c:pt>
                <c:pt idx="6754">
                  <c:v>43262.380798611113</c:v>
                </c:pt>
                <c:pt idx="6755">
                  <c:v>43262.387060185189</c:v>
                </c:pt>
                <c:pt idx="6756">
                  <c:v>43262.394085648149</c:v>
                </c:pt>
                <c:pt idx="6757">
                  <c:v>43262.400717592594</c:v>
                </c:pt>
                <c:pt idx="6758">
                  <c:v>43262.4062037037</c:v>
                </c:pt>
                <c:pt idx="6759">
                  <c:v>43262.417638888888</c:v>
                </c:pt>
                <c:pt idx="6760">
                  <c:v>43262.423738425925</c:v>
                </c:pt>
                <c:pt idx="6761">
                  <c:v>43262.428553240738</c:v>
                </c:pt>
                <c:pt idx="6762">
                  <c:v>43262.434131944443</c:v>
                </c:pt>
                <c:pt idx="6763">
                  <c:v>43262.465081018519</c:v>
                </c:pt>
                <c:pt idx="6764">
                  <c:v>43262.477453703701</c:v>
                </c:pt>
                <c:pt idx="6765">
                  <c:v>43262.483564814815</c:v>
                </c:pt>
                <c:pt idx="6766">
                  <c:v>43262.489537037036</c:v>
                </c:pt>
                <c:pt idx="6767">
                  <c:v>43262.501608796294</c:v>
                </c:pt>
                <c:pt idx="6768">
                  <c:v>43262.507569444446</c:v>
                </c:pt>
                <c:pt idx="6769">
                  <c:v>43262.51353009259</c:v>
                </c:pt>
                <c:pt idx="6770">
                  <c:v>43262.519409722219</c:v>
                </c:pt>
                <c:pt idx="6771">
                  <c:v>43262.617384259262</c:v>
                </c:pt>
                <c:pt idx="6772">
                  <c:v>43262.622731481482</c:v>
                </c:pt>
                <c:pt idx="6773">
                  <c:v>43262.628125000003</c:v>
                </c:pt>
                <c:pt idx="6774">
                  <c:v>43262.638831018521</c:v>
                </c:pt>
                <c:pt idx="6775">
                  <c:v>43262.644108796296</c:v>
                </c:pt>
                <c:pt idx="6776">
                  <c:v>43262.649351851855</c:v>
                </c:pt>
                <c:pt idx="6777">
                  <c:v>43262.670914351853</c:v>
                </c:pt>
                <c:pt idx="6778">
                  <c:v>43262.681261574071</c:v>
                </c:pt>
                <c:pt idx="6779">
                  <c:v>43262.686180555553</c:v>
                </c:pt>
                <c:pt idx="6780">
                  <c:v>43262.691203703704</c:v>
                </c:pt>
                <c:pt idx="6781">
                  <c:v>43262.696747685186</c:v>
                </c:pt>
                <c:pt idx="6782">
                  <c:v>43262.702604166669</c:v>
                </c:pt>
                <c:pt idx="6783">
                  <c:v>43262.707905092589</c:v>
                </c:pt>
                <c:pt idx="6784">
                  <c:v>43262.713240740741</c:v>
                </c:pt>
                <c:pt idx="6785">
                  <c:v>43262.718923611108</c:v>
                </c:pt>
                <c:pt idx="6786">
                  <c:v>43262.724710648145</c:v>
                </c:pt>
                <c:pt idx="6787">
                  <c:v>43262.730439814812</c:v>
                </c:pt>
                <c:pt idx="6788">
                  <c:v>43262.736342592594</c:v>
                </c:pt>
                <c:pt idx="6789">
                  <c:v>43262.742928240739</c:v>
                </c:pt>
                <c:pt idx="6790">
                  <c:v>43262.749490740738</c:v>
                </c:pt>
                <c:pt idx="6791">
                  <c:v>43262.756527777776</c:v>
                </c:pt>
                <c:pt idx="6792">
                  <c:v>43263.36519675926</c:v>
                </c:pt>
                <c:pt idx="6793">
                  <c:v>43263.488923611112</c:v>
                </c:pt>
                <c:pt idx="6794">
                  <c:v>43263.501099537039</c:v>
                </c:pt>
                <c:pt idx="6795">
                  <c:v>43263.507048611114</c:v>
                </c:pt>
                <c:pt idx="6796">
                  <c:v>43263.528449074074</c:v>
                </c:pt>
                <c:pt idx="6797">
                  <c:v>43263.534062500003</c:v>
                </c:pt>
                <c:pt idx="6798">
                  <c:v>43263.539699074077</c:v>
                </c:pt>
                <c:pt idx="6799">
                  <c:v>43263.545243055552</c:v>
                </c:pt>
                <c:pt idx="6800">
                  <c:v>43263.550092592595</c:v>
                </c:pt>
                <c:pt idx="6801">
                  <c:v>43263.555185185185</c:v>
                </c:pt>
                <c:pt idx="6802">
                  <c:v>43263.560532407406</c:v>
                </c:pt>
                <c:pt idx="6803">
                  <c:v>43263.565995370373</c:v>
                </c:pt>
                <c:pt idx="6804">
                  <c:v>43263.570833333331</c:v>
                </c:pt>
                <c:pt idx="6805">
                  <c:v>43263.576307870368</c:v>
                </c:pt>
                <c:pt idx="6806">
                  <c:v>43263.581319444442</c:v>
                </c:pt>
                <c:pt idx="6807">
                  <c:v>43263.586365740739</c:v>
                </c:pt>
                <c:pt idx="6808">
                  <c:v>43263.590937499997</c:v>
                </c:pt>
                <c:pt idx="6809">
                  <c:v>43263.605833333335</c:v>
                </c:pt>
                <c:pt idx="6810">
                  <c:v>43263.610775462963</c:v>
                </c:pt>
                <c:pt idx="6811">
                  <c:v>43263.621550925927</c:v>
                </c:pt>
                <c:pt idx="6812">
                  <c:v>43263.626840277779</c:v>
                </c:pt>
                <c:pt idx="6813">
                  <c:v>43263.631203703706</c:v>
                </c:pt>
                <c:pt idx="6814">
                  <c:v>43263.636157407411</c:v>
                </c:pt>
                <c:pt idx="6815">
                  <c:v>43263.641469907408</c:v>
                </c:pt>
                <c:pt idx="6816">
                  <c:v>43263.646666666667</c:v>
                </c:pt>
                <c:pt idx="6817">
                  <c:v>43263.651689814818</c:v>
                </c:pt>
                <c:pt idx="6818">
                  <c:v>43263.657071759262</c:v>
                </c:pt>
                <c:pt idx="6819">
                  <c:v>43263.667118055557</c:v>
                </c:pt>
                <c:pt idx="6820">
                  <c:v>43263.672314814816</c:v>
                </c:pt>
                <c:pt idx="6821">
                  <c:v>43263.677291666667</c:v>
                </c:pt>
                <c:pt idx="6822">
                  <c:v>43263.687673611108</c:v>
                </c:pt>
                <c:pt idx="6823">
                  <c:v>43263.70453703704</c:v>
                </c:pt>
                <c:pt idx="6824">
                  <c:v>43263.70989583333</c:v>
                </c:pt>
                <c:pt idx="6825">
                  <c:v>43263.721620370372</c:v>
                </c:pt>
                <c:pt idx="6826">
                  <c:v>43263.728275462963</c:v>
                </c:pt>
                <c:pt idx="6827">
                  <c:v>43263.735300925924</c:v>
                </c:pt>
                <c:pt idx="6828">
                  <c:v>43263.749861111108</c:v>
                </c:pt>
                <c:pt idx="6829">
                  <c:v>43264.336747685185</c:v>
                </c:pt>
                <c:pt idx="6830">
                  <c:v>43264.389363425929</c:v>
                </c:pt>
                <c:pt idx="6831">
                  <c:v>43264.395937499998</c:v>
                </c:pt>
                <c:pt idx="6832">
                  <c:v>43264.453020833331</c:v>
                </c:pt>
                <c:pt idx="6833">
                  <c:v>43264.458310185182</c:v>
                </c:pt>
                <c:pt idx="6834">
                  <c:v>43264.484166666669</c:v>
                </c:pt>
                <c:pt idx="6835">
                  <c:v>43264.48909722222</c:v>
                </c:pt>
                <c:pt idx="6836">
                  <c:v>43264.494050925925</c:v>
                </c:pt>
                <c:pt idx="6837">
                  <c:v>43264.499074074076</c:v>
                </c:pt>
                <c:pt idx="6838">
                  <c:v>43264.503842592596</c:v>
                </c:pt>
                <c:pt idx="6839">
                  <c:v>43264.513749999998</c:v>
                </c:pt>
                <c:pt idx="6840">
                  <c:v>43264.51902777778</c:v>
                </c:pt>
                <c:pt idx="6841">
                  <c:v>43264.524780092594</c:v>
                </c:pt>
                <c:pt idx="6842">
                  <c:v>43264.541435185187</c:v>
                </c:pt>
                <c:pt idx="6843">
                  <c:v>43264.546365740738</c:v>
                </c:pt>
                <c:pt idx="6844">
                  <c:v>43264.55127314815</c:v>
                </c:pt>
                <c:pt idx="6845">
                  <c:v>43264.556539351855</c:v>
                </c:pt>
                <c:pt idx="6846">
                  <c:v>43264.562002314815</c:v>
                </c:pt>
                <c:pt idx="6847">
                  <c:v>43264.567557870374</c:v>
                </c:pt>
                <c:pt idx="6848">
                  <c:v>43264.572997685187</c:v>
                </c:pt>
                <c:pt idx="6849">
                  <c:v>43264.577893518515</c:v>
                </c:pt>
                <c:pt idx="6850">
                  <c:v>43264.582465277781</c:v>
                </c:pt>
                <c:pt idx="6851">
                  <c:v>43264.587199074071</c:v>
                </c:pt>
                <c:pt idx="6852">
                  <c:v>43264.592048611114</c:v>
                </c:pt>
                <c:pt idx="6853">
                  <c:v>43264.596747685187</c:v>
                </c:pt>
                <c:pt idx="6854">
                  <c:v>43264.601400462961</c:v>
                </c:pt>
                <c:pt idx="6855">
                  <c:v>43264.606053240743</c:v>
                </c:pt>
                <c:pt idx="6856">
                  <c:v>43264.610543981478</c:v>
                </c:pt>
                <c:pt idx="6857">
                  <c:v>43264.614942129629</c:v>
                </c:pt>
                <c:pt idx="6858">
                  <c:v>43264.619398148148</c:v>
                </c:pt>
                <c:pt idx="6859">
                  <c:v>43264.628645833334</c:v>
                </c:pt>
                <c:pt idx="6860">
                  <c:v>43264.633773148147</c:v>
                </c:pt>
                <c:pt idx="6861">
                  <c:v>43264.638761574075</c:v>
                </c:pt>
                <c:pt idx="6862">
                  <c:v>43264.654224537036</c:v>
                </c:pt>
                <c:pt idx="6863">
                  <c:v>43264.693310185183</c:v>
                </c:pt>
                <c:pt idx="6864">
                  <c:v>43265.337071759262</c:v>
                </c:pt>
                <c:pt idx="6865">
                  <c:v>43265.347662037035</c:v>
                </c:pt>
                <c:pt idx="6866">
                  <c:v>43265.381180555552</c:v>
                </c:pt>
                <c:pt idx="6867">
                  <c:v>43265.393993055557</c:v>
                </c:pt>
                <c:pt idx="6868">
                  <c:v>43265.400254629632</c:v>
                </c:pt>
                <c:pt idx="6869">
                  <c:v>43265.406701388885</c:v>
                </c:pt>
                <c:pt idx="6870">
                  <c:v>43265.413159722222</c:v>
                </c:pt>
                <c:pt idx="6871">
                  <c:v>43265.431909722225</c:v>
                </c:pt>
                <c:pt idx="6872">
                  <c:v>43265.557106481479</c:v>
                </c:pt>
                <c:pt idx="6873">
                  <c:v>43265.671168981484</c:v>
                </c:pt>
                <c:pt idx="6874">
                  <c:v>43265.676168981481</c:v>
                </c:pt>
                <c:pt idx="6875">
                  <c:v>43265.686296296299</c:v>
                </c:pt>
                <c:pt idx="6876">
                  <c:v>43265.691504629627</c:v>
                </c:pt>
                <c:pt idx="6877">
                  <c:v>43265.756481481483</c:v>
                </c:pt>
                <c:pt idx="6878">
                  <c:v>43265.763645833336</c:v>
                </c:pt>
                <c:pt idx="6879">
                  <c:v>43265.772569444445</c:v>
                </c:pt>
                <c:pt idx="6880">
                  <c:v>43266.550092592595</c:v>
                </c:pt>
                <c:pt idx="6881">
                  <c:v>43266.715949074074</c:v>
                </c:pt>
                <c:pt idx="6882">
                  <c:v>43266.770740740743</c:v>
                </c:pt>
                <c:pt idx="6883">
                  <c:v>43267.679363425923</c:v>
                </c:pt>
                <c:pt idx="6884">
                  <c:v>43267.684305555558</c:v>
                </c:pt>
                <c:pt idx="6885">
                  <c:v>43268.400902777779</c:v>
                </c:pt>
                <c:pt idx="6886">
                  <c:v>43268.652499999997</c:v>
                </c:pt>
                <c:pt idx="6887">
                  <c:v>43268.68409722222</c:v>
                </c:pt>
                <c:pt idx="6888">
                  <c:v>43268.695335648146</c:v>
                </c:pt>
                <c:pt idx="6889">
                  <c:v>43268.70721064815</c:v>
                </c:pt>
                <c:pt idx="6890">
                  <c:v>43268.719085648147</c:v>
                </c:pt>
                <c:pt idx="6891">
                  <c:v>43269.394155092596</c:v>
                </c:pt>
                <c:pt idx="6892">
                  <c:v>43269.459120370368</c:v>
                </c:pt>
                <c:pt idx="6893">
                  <c:v>43269.543657407405</c:v>
                </c:pt>
                <c:pt idx="6894">
                  <c:v>43269.570416666669</c:v>
                </c:pt>
                <c:pt idx="6895">
                  <c:v>43270.369791666664</c:v>
                </c:pt>
                <c:pt idx="6896">
                  <c:v>43270.495196759257</c:v>
                </c:pt>
                <c:pt idx="6897">
                  <c:v>43270.500034722223</c:v>
                </c:pt>
                <c:pt idx="6898">
                  <c:v>43270.515185185184</c:v>
                </c:pt>
                <c:pt idx="6899">
                  <c:v>43270.553391203706</c:v>
                </c:pt>
                <c:pt idx="6900">
                  <c:v>43270.557847222219</c:v>
                </c:pt>
                <c:pt idx="6901">
                  <c:v>43270.613020833334</c:v>
                </c:pt>
                <c:pt idx="6902">
                  <c:v>43270.618287037039</c:v>
                </c:pt>
                <c:pt idx="6903">
                  <c:v>43270.638032407405</c:v>
                </c:pt>
                <c:pt idx="6904">
                  <c:v>43270.642685185187</c:v>
                </c:pt>
                <c:pt idx="6905">
                  <c:v>43270.65185185185</c:v>
                </c:pt>
                <c:pt idx="6906">
                  <c:v>43270.656527777777</c:v>
                </c:pt>
                <c:pt idx="6907">
                  <c:v>43270.661273148151</c:v>
                </c:pt>
                <c:pt idx="6908">
                  <c:v>43270.666145833333</c:v>
                </c:pt>
                <c:pt idx="6909">
                  <c:v>43270.670960648145</c:v>
                </c:pt>
                <c:pt idx="6910">
                  <c:v>43270.675925925927</c:v>
                </c:pt>
                <c:pt idx="6911">
                  <c:v>43270.681076388886</c:v>
                </c:pt>
                <c:pt idx="6912">
                  <c:v>43270.686296296299</c:v>
                </c:pt>
                <c:pt idx="6913">
                  <c:v>43270.697881944441</c:v>
                </c:pt>
                <c:pt idx="6914">
                  <c:v>43270.703750000001</c:v>
                </c:pt>
                <c:pt idx="6915">
                  <c:v>43270.709733796299</c:v>
                </c:pt>
                <c:pt idx="6916">
                  <c:v>43270.71675925926</c:v>
                </c:pt>
                <c:pt idx="6917">
                  <c:v>43270.724791666667</c:v>
                </c:pt>
                <c:pt idx="6918">
                  <c:v>43270.744409722225</c:v>
                </c:pt>
                <c:pt idx="6919">
                  <c:v>43271.37599537037</c:v>
                </c:pt>
                <c:pt idx="6920">
                  <c:v>43271.385914351849</c:v>
                </c:pt>
                <c:pt idx="6921">
                  <c:v>43271.394918981481</c:v>
                </c:pt>
                <c:pt idx="6922">
                  <c:v>43271.401956018519</c:v>
                </c:pt>
                <c:pt idx="6923">
                  <c:v>43271.407835648148</c:v>
                </c:pt>
                <c:pt idx="6924">
                  <c:v>43271.419618055559</c:v>
                </c:pt>
                <c:pt idx="6925">
                  <c:v>43271.430636574078</c:v>
                </c:pt>
                <c:pt idx="6926">
                  <c:v>43271.436192129629</c:v>
                </c:pt>
                <c:pt idx="6927">
                  <c:v>43271.483460648145</c:v>
                </c:pt>
                <c:pt idx="6928">
                  <c:v>43271.499305555553</c:v>
                </c:pt>
                <c:pt idx="6929">
                  <c:v>43271.513425925928</c:v>
                </c:pt>
                <c:pt idx="6930">
                  <c:v>43271.51798611111</c:v>
                </c:pt>
                <c:pt idx="6931">
                  <c:v>43271.530833333331</c:v>
                </c:pt>
                <c:pt idx="6932">
                  <c:v>43271.535613425927</c:v>
                </c:pt>
                <c:pt idx="6933">
                  <c:v>43271.556296296294</c:v>
                </c:pt>
                <c:pt idx="6934">
                  <c:v>43271.56150462963</c:v>
                </c:pt>
                <c:pt idx="6935">
                  <c:v>43271.566782407404</c:v>
                </c:pt>
                <c:pt idx="6936">
                  <c:v>43271.593506944446</c:v>
                </c:pt>
                <c:pt idx="6937">
                  <c:v>43271.602662037039</c:v>
                </c:pt>
                <c:pt idx="6938">
                  <c:v>43271.682222222225</c:v>
                </c:pt>
                <c:pt idx="6939">
                  <c:v>43271.687199074076</c:v>
                </c:pt>
                <c:pt idx="6940">
                  <c:v>43271.698819444442</c:v>
                </c:pt>
                <c:pt idx="6941">
                  <c:v>43271.711458333331</c:v>
                </c:pt>
                <c:pt idx="6942">
                  <c:v>43271.717476851853</c:v>
                </c:pt>
                <c:pt idx="6943">
                  <c:v>43271.723460648151</c:v>
                </c:pt>
                <c:pt idx="6944">
                  <c:v>43271.729710648149</c:v>
                </c:pt>
                <c:pt idx="6945">
                  <c:v>43271.736250000002</c:v>
                </c:pt>
                <c:pt idx="6946">
                  <c:v>43271.743194444447</c:v>
                </c:pt>
                <c:pt idx="6947">
                  <c:v>43271.7500462963</c:v>
                </c:pt>
                <c:pt idx="6948">
                  <c:v>43271.756574074076</c:v>
                </c:pt>
                <c:pt idx="6949">
                  <c:v>43271.774618055555</c:v>
                </c:pt>
                <c:pt idx="6950">
                  <c:v>43272.534120370372</c:v>
                </c:pt>
                <c:pt idx="6951">
                  <c:v>43272.550810185188</c:v>
                </c:pt>
                <c:pt idx="6952">
                  <c:v>43272.738726851851</c:v>
                </c:pt>
                <c:pt idx="6953">
                  <c:v>43272.753680555557</c:v>
                </c:pt>
                <c:pt idx="6954">
                  <c:v>43272.761076388888</c:v>
                </c:pt>
                <c:pt idx="6955">
                  <c:v>43273.460011574076</c:v>
                </c:pt>
                <c:pt idx="6956">
                  <c:v>43273.667511574073</c:v>
                </c:pt>
                <c:pt idx="6957">
                  <c:v>43273.67423611111</c:v>
                </c:pt>
                <c:pt idx="6958">
                  <c:v>43273.686296296299</c:v>
                </c:pt>
                <c:pt idx="6959">
                  <c:v>43273.693530092591</c:v>
                </c:pt>
                <c:pt idx="6960">
                  <c:v>43273.726226851853</c:v>
                </c:pt>
                <c:pt idx="6961">
                  <c:v>43275.402361111112</c:v>
                </c:pt>
                <c:pt idx="6962">
                  <c:v>43275.609594907408</c:v>
                </c:pt>
                <c:pt idx="6963">
                  <c:v>43275.614062499997</c:v>
                </c:pt>
                <c:pt idx="6964">
                  <c:v>43275.672361111108</c:v>
                </c:pt>
                <c:pt idx="6965">
                  <c:v>43275.683587962965</c:v>
                </c:pt>
                <c:pt idx="6966">
                  <c:v>43275.688750000001</c:v>
                </c:pt>
                <c:pt idx="6967">
                  <c:v>43275.710636574076</c:v>
                </c:pt>
                <c:pt idx="6968">
                  <c:v>43275.718356481484</c:v>
                </c:pt>
                <c:pt idx="6969">
                  <c:v>43275.764710648145</c:v>
                </c:pt>
                <c:pt idx="6970">
                  <c:v>43275.774537037039</c:v>
                </c:pt>
                <c:pt idx="6971">
                  <c:v>43276.581886574073</c:v>
                </c:pt>
                <c:pt idx="6972">
                  <c:v>43277.357025462959</c:v>
                </c:pt>
                <c:pt idx="6973">
                  <c:v>43277.36824074074</c:v>
                </c:pt>
                <c:pt idx="6974">
                  <c:v>43277.37704861111</c:v>
                </c:pt>
                <c:pt idx="6975">
                  <c:v>43277.394537037035</c:v>
                </c:pt>
                <c:pt idx="6976">
                  <c:v>43277.403483796297</c:v>
                </c:pt>
                <c:pt idx="6977">
                  <c:v>43277.410243055558</c:v>
                </c:pt>
                <c:pt idx="6978">
                  <c:v>43277.41679398148</c:v>
                </c:pt>
                <c:pt idx="6979">
                  <c:v>43277.423206018517</c:v>
                </c:pt>
                <c:pt idx="6980">
                  <c:v>43277.429479166669</c:v>
                </c:pt>
                <c:pt idx="6981">
                  <c:v>43277.486840277779</c:v>
                </c:pt>
                <c:pt idx="6982">
                  <c:v>43277.535810185182</c:v>
                </c:pt>
                <c:pt idx="6983">
                  <c:v>43278.349247685182</c:v>
                </c:pt>
                <c:pt idx="6984">
                  <c:v>43278.361180555556</c:v>
                </c:pt>
                <c:pt idx="6985">
                  <c:v>43278.37027777778</c:v>
                </c:pt>
                <c:pt idx="6986">
                  <c:v>43278.379074074073</c:v>
                </c:pt>
                <c:pt idx="6987">
                  <c:v>43278.38753472222</c:v>
                </c:pt>
                <c:pt idx="6988">
                  <c:v>43278.394999999997</c:v>
                </c:pt>
                <c:pt idx="6989">
                  <c:v>43278.402337962965</c:v>
                </c:pt>
                <c:pt idx="6990">
                  <c:v>43278.40865740741</c:v>
                </c:pt>
                <c:pt idx="6991">
                  <c:v>43278.414224537039</c:v>
                </c:pt>
                <c:pt idx="6992">
                  <c:v>43278.419594907406</c:v>
                </c:pt>
                <c:pt idx="6993">
                  <c:v>43278.424861111111</c:v>
                </c:pt>
                <c:pt idx="6994">
                  <c:v>43278.429861111108</c:v>
                </c:pt>
                <c:pt idx="6995">
                  <c:v>43278.43478009259</c:v>
                </c:pt>
                <c:pt idx="6996">
                  <c:v>43278.439733796295</c:v>
                </c:pt>
                <c:pt idx="6997">
                  <c:v>43278.44462962963</c:v>
                </c:pt>
                <c:pt idx="6998">
                  <c:v>43278.449537037035</c:v>
                </c:pt>
                <c:pt idx="6999">
                  <c:v>43278.454479166663</c:v>
                </c:pt>
                <c:pt idx="7000">
                  <c:v>43278.459594907406</c:v>
                </c:pt>
                <c:pt idx="7001">
                  <c:v>43278.464571759258</c:v>
                </c:pt>
                <c:pt idx="7002">
                  <c:v>43278.469305555554</c:v>
                </c:pt>
                <c:pt idx="7003">
                  <c:v>43278.474027777775</c:v>
                </c:pt>
                <c:pt idx="7004">
                  <c:v>43278.479027777779</c:v>
                </c:pt>
                <c:pt idx="7005">
                  <c:v>43278.483831018515</c:v>
                </c:pt>
                <c:pt idx="7006">
                  <c:v>43278.488611111112</c:v>
                </c:pt>
                <c:pt idx="7007">
                  <c:v>43278.493379629632</c:v>
                </c:pt>
                <c:pt idx="7008">
                  <c:v>43278.498159722221</c:v>
                </c:pt>
                <c:pt idx="7009">
                  <c:v>43278.502800925926</c:v>
                </c:pt>
                <c:pt idx="7010">
                  <c:v>43278.507395833331</c:v>
                </c:pt>
                <c:pt idx="7011">
                  <c:v>43278.511990740742</c:v>
                </c:pt>
                <c:pt idx="7012">
                  <c:v>43278.51662037037</c:v>
                </c:pt>
                <c:pt idx="7013">
                  <c:v>43278.521261574075</c:v>
                </c:pt>
                <c:pt idx="7014">
                  <c:v>43278.525752314818</c:v>
                </c:pt>
                <c:pt idx="7015">
                  <c:v>43278.530173611114</c:v>
                </c:pt>
                <c:pt idx="7016">
                  <c:v>43278.534444444442</c:v>
                </c:pt>
                <c:pt idx="7017">
                  <c:v>43278.538807870369</c:v>
                </c:pt>
                <c:pt idx="7018">
                  <c:v>43278.543055555558</c:v>
                </c:pt>
                <c:pt idx="7019">
                  <c:v>43278.547453703701</c:v>
                </c:pt>
                <c:pt idx="7020">
                  <c:v>43278.551921296297</c:v>
                </c:pt>
                <c:pt idx="7021">
                  <c:v>43278.556435185186</c:v>
                </c:pt>
                <c:pt idx="7022">
                  <c:v>43278.560902777775</c:v>
                </c:pt>
                <c:pt idx="7023">
                  <c:v>43278.565358796295</c:v>
                </c:pt>
                <c:pt idx="7024">
                  <c:v>43278.569861111115</c:v>
                </c:pt>
                <c:pt idx="7025">
                  <c:v>43278.57435185185</c:v>
                </c:pt>
                <c:pt idx="7026">
                  <c:v>43278.578877314816</c:v>
                </c:pt>
                <c:pt idx="7027">
                  <c:v>43278.583344907405</c:v>
                </c:pt>
                <c:pt idx="7028">
                  <c:v>43278.587754629632</c:v>
                </c:pt>
                <c:pt idx="7029">
                  <c:v>43278.592129629629</c:v>
                </c:pt>
                <c:pt idx="7030">
                  <c:v>43278.611030092594</c:v>
                </c:pt>
                <c:pt idx="7031">
                  <c:v>43278.615856481483</c:v>
                </c:pt>
                <c:pt idx="7032">
                  <c:v>43278.620613425926</c:v>
                </c:pt>
                <c:pt idx="7033">
                  <c:v>43278.625497685185</c:v>
                </c:pt>
                <c:pt idx="7034">
                  <c:v>43278.630150462966</c:v>
                </c:pt>
                <c:pt idx="7035">
                  <c:v>43278.634548611109</c:v>
                </c:pt>
                <c:pt idx="7036">
                  <c:v>43278.639085648145</c:v>
                </c:pt>
                <c:pt idx="7037">
                  <c:v>43278.648252314815</c:v>
                </c:pt>
                <c:pt idx="7038">
                  <c:v>43278.657581018517</c:v>
                </c:pt>
                <c:pt idx="7039">
                  <c:v>43278.662210648145</c:v>
                </c:pt>
                <c:pt idx="7040">
                  <c:v>43278.666817129626</c:v>
                </c:pt>
                <c:pt idx="7041">
                  <c:v>43278.671689814815</c:v>
                </c:pt>
                <c:pt idx="7042">
                  <c:v>43278.676365740743</c:v>
                </c:pt>
                <c:pt idx="7043">
                  <c:v>43278.681307870371</c:v>
                </c:pt>
                <c:pt idx="7044">
                  <c:v>43278.687268518515</c:v>
                </c:pt>
                <c:pt idx="7045">
                  <c:v>43278.694467592592</c:v>
                </c:pt>
                <c:pt idx="7046">
                  <c:v>43278.699733796297</c:v>
                </c:pt>
                <c:pt idx="7047">
                  <c:v>43278.705625000002</c:v>
                </c:pt>
                <c:pt idx="7048">
                  <c:v>43278.711504629631</c:v>
                </c:pt>
                <c:pt idx="7049">
                  <c:v>43278.717164351852</c:v>
                </c:pt>
                <c:pt idx="7050">
                  <c:v>43278.724282407406</c:v>
                </c:pt>
                <c:pt idx="7051">
                  <c:v>43278.73097222222</c:v>
                </c:pt>
                <c:pt idx="7052">
                  <c:v>43278.737002314818</c:v>
                </c:pt>
                <c:pt idx="7053">
                  <c:v>43278.743368055555</c:v>
                </c:pt>
                <c:pt idx="7054">
                  <c:v>43278.749837962961</c:v>
                </c:pt>
                <c:pt idx="7055">
                  <c:v>43278.756562499999</c:v>
                </c:pt>
                <c:pt idx="7056">
                  <c:v>43278.763877314814</c:v>
                </c:pt>
                <c:pt idx="7057">
                  <c:v>43278.771412037036</c:v>
                </c:pt>
                <c:pt idx="7058">
                  <c:v>43279.337581018517</c:v>
                </c:pt>
                <c:pt idx="7059">
                  <c:v>43279.348807870374</c:v>
                </c:pt>
                <c:pt idx="7060">
                  <c:v>43279.369131944448</c:v>
                </c:pt>
                <c:pt idx="7061">
                  <c:v>43279.380578703705</c:v>
                </c:pt>
                <c:pt idx="7062">
                  <c:v>43279.392222222225</c:v>
                </c:pt>
                <c:pt idx="7063">
                  <c:v>43279.399861111109</c:v>
                </c:pt>
                <c:pt idx="7064">
                  <c:v>43279.407187500001</c:v>
                </c:pt>
                <c:pt idx="7065">
                  <c:v>43279.414502314816</c:v>
                </c:pt>
                <c:pt idx="7066">
                  <c:v>43279.421585648146</c:v>
                </c:pt>
                <c:pt idx="7067">
                  <c:v>43279.428460648145</c:v>
                </c:pt>
                <c:pt idx="7068">
                  <c:v>43279.435196759259</c:v>
                </c:pt>
                <c:pt idx="7069">
                  <c:v>43279.44195601852</c:v>
                </c:pt>
                <c:pt idx="7070">
                  <c:v>43279.448506944442</c:v>
                </c:pt>
                <c:pt idx="7071">
                  <c:v>43279.454965277779</c:v>
                </c:pt>
                <c:pt idx="7072">
                  <c:v>43279.461388888885</c:v>
                </c:pt>
                <c:pt idx="7073">
                  <c:v>43279.467800925922</c:v>
                </c:pt>
                <c:pt idx="7074">
                  <c:v>43279.474027777775</c:v>
                </c:pt>
                <c:pt idx="7075">
                  <c:v>43279.492199074077</c:v>
                </c:pt>
                <c:pt idx="7076">
                  <c:v>43279.498148148145</c:v>
                </c:pt>
                <c:pt idx="7077">
                  <c:v>43279.503958333335</c:v>
                </c:pt>
                <c:pt idx="7078">
                  <c:v>43279.50953703704</c:v>
                </c:pt>
                <c:pt idx="7079">
                  <c:v>43279.526134259257</c:v>
                </c:pt>
                <c:pt idx="7080">
                  <c:v>43279.540509259263</c:v>
                </c:pt>
                <c:pt idx="7081">
                  <c:v>43279.675555555557</c:v>
                </c:pt>
                <c:pt idx="7082">
                  <c:v>43280.462106481478</c:v>
                </c:pt>
                <c:pt idx="7083">
                  <c:v>43280.467650462961</c:v>
                </c:pt>
                <c:pt idx="7084">
                  <c:v>43280.473368055558</c:v>
                </c:pt>
                <c:pt idx="7085">
                  <c:v>43280.478935185187</c:v>
                </c:pt>
                <c:pt idx="7086">
                  <c:v>43280.483993055554</c:v>
                </c:pt>
                <c:pt idx="7087">
                  <c:v>43280.516030092593</c:v>
                </c:pt>
                <c:pt idx="7088">
                  <c:v>43280.534502314818</c:v>
                </c:pt>
                <c:pt idx="7089">
                  <c:v>43280.717291666668</c:v>
                </c:pt>
                <c:pt idx="7090">
                  <c:v>43280.722824074073</c:v>
                </c:pt>
                <c:pt idx="7091">
                  <c:v>43280.740185185183</c:v>
                </c:pt>
                <c:pt idx="7092">
                  <c:v>43280.759398148148</c:v>
                </c:pt>
                <c:pt idx="7093">
                  <c:v>43281.348402777781</c:v>
                </c:pt>
                <c:pt idx="7094">
                  <c:v>43281.358206018522</c:v>
                </c:pt>
                <c:pt idx="7095">
                  <c:v>43281.367696759262</c:v>
                </c:pt>
                <c:pt idx="7096">
                  <c:v>43281.376944444448</c:v>
                </c:pt>
                <c:pt idx="7097">
                  <c:v>43281.385208333333</c:v>
                </c:pt>
                <c:pt idx="7098">
                  <c:v>43281.393101851849</c:v>
                </c:pt>
                <c:pt idx="7099">
                  <c:v>43281.400810185187</c:v>
                </c:pt>
                <c:pt idx="7100">
                  <c:v>43281.408310185187</c:v>
                </c:pt>
                <c:pt idx="7101">
                  <c:v>43281.415625000001</c:v>
                </c:pt>
                <c:pt idx="7102">
                  <c:v>43281.422650462962</c:v>
                </c:pt>
                <c:pt idx="7103">
                  <c:v>43281.429618055554</c:v>
                </c:pt>
                <c:pt idx="7104">
                  <c:v>43281.436342592591</c:v>
                </c:pt>
                <c:pt idx="7105">
                  <c:v>43281.44290509259</c:v>
                </c:pt>
                <c:pt idx="7106">
                  <c:v>43281.449363425927</c:v>
                </c:pt>
                <c:pt idx="7107">
                  <c:v>43281.455763888887</c:v>
                </c:pt>
                <c:pt idx="7108">
                  <c:v>43281.462326388886</c:v>
                </c:pt>
                <c:pt idx="7109">
                  <c:v>43281.523460648146</c:v>
                </c:pt>
                <c:pt idx="7110">
                  <c:v>43282.349606481483</c:v>
                </c:pt>
                <c:pt idx="7111">
                  <c:v>43282.383576388886</c:v>
                </c:pt>
                <c:pt idx="7112">
                  <c:v>43282.440439814818</c:v>
                </c:pt>
                <c:pt idx="7113">
                  <c:v>43282.445196759261</c:v>
                </c:pt>
                <c:pt idx="7114">
                  <c:v>43282.450370370374</c:v>
                </c:pt>
                <c:pt idx="7115">
                  <c:v>43282.45511574074</c:v>
                </c:pt>
                <c:pt idx="7116">
                  <c:v>43282.460324074076</c:v>
                </c:pt>
                <c:pt idx="7117">
                  <c:v>43282.465775462966</c:v>
                </c:pt>
                <c:pt idx="7118">
                  <c:v>43282.471354166664</c:v>
                </c:pt>
                <c:pt idx="7119">
                  <c:v>43282.477418981478</c:v>
                </c:pt>
                <c:pt idx="7120">
                  <c:v>43282.483900462961</c:v>
                </c:pt>
                <c:pt idx="7121">
                  <c:v>43282.489930555559</c:v>
                </c:pt>
                <c:pt idx="7122">
                  <c:v>43282.495949074073</c:v>
                </c:pt>
                <c:pt idx="7123">
                  <c:v>43282.501875000002</c:v>
                </c:pt>
                <c:pt idx="7124">
                  <c:v>43282.5075</c:v>
                </c:pt>
                <c:pt idx="7125">
                  <c:v>43282.513020833336</c:v>
                </c:pt>
                <c:pt idx="7126">
                  <c:v>43282.518194444441</c:v>
                </c:pt>
                <c:pt idx="7127">
                  <c:v>43282.523229166669</c:v>
                </c:pt>
                <c:pt idx="7128">
                  <c:v>43282.52784722222</c:v>
                </c:pt>
                <c:pt idx="7129">
                  <c:v>43282.532557870371</c:v>
                </c:pt>
                <c:pt idx="7130">
                  <c:v>43282.537256944444</c:v>
                </c:pt>
                <c:pt idx="7131">
                  <c:v>43282.541770833333</c:v>
                </c:pt>
                <c:pt idx="7132">
                  <c:v>43282.546307870369</c:v>
                </c:pt>
                <c:pt idx="7133">
                  <c:v>43282.550949074073</c:v>
                </c:pt>
                <c:pt idx="7134">
                  <c:v>43282.555671296293</c:v>
                </c:pt>
                <c:pt idx="7135">
                  <c:v>43282.560717592591</c:v>
                </c:pt>
                <c:pt idx="7136">
                  <c:v>43282.582615740743</c:v>
                </c:pt>
                <c:pt idx="7137">
                  <c:v>43282.59138888889</c:v>
                </c:pt>
                <c:pt idx="7138">
                  <c:v>43282.595775462964</c:v>
                </c:pt>
                <c:pt idx="7139">
                  <c:v>43282.605937499997</c:v>
                </c:pt>
                <c:pt idx="7140">
                  <c:v>43282.643622685187</c:v>
                </c:pt>
                <c:pt idx="7141">
                  <c:v>43282.648252314815</c:v>
                </c:pt>
                <c:pt idx="7142">
                  <c:v>43282.652650462966</c:v>
                </c:pt>
                <c:pt idx="7143">
                  <c:v>43282.735266203701</c:v>
                </c:pt>
                <c:pt idx="7144">
                  <c:v>43282.741898148146</c:v>
                </c:pt>
                <c:pt idx="7145">
                  <c:v>43282.748877314814</c:v>
                </c:pt>
                <c:pt idx="7146">
                  <c:v>43282.757118055553</c:v>
                </c:pt>
                <c:pt idx="7147">
                  <c:v>43282.764745370368</c:v>
                </c:pt>
                <c:pt idx="7148">
                  <c:v>43283.35864583333</c:v>
                </c:pt>
                <c:pt idx="7149">
                  <c:v>43283.370486111111</c:v>
                </c:pt>
                <c:pt idx="7150">
                  <c:v>43283.381805555553</c:v>
                </c:pt>
                <c:pt idx="7151">
                  <c:v>43283.393136574072</c:v>
                </c:pt>
                <c:pt idx="7152">
                  <c:v>43283.401145833333</c:v>
                </c:pt>
                <c:pt idx="7153">
                  <c:v>43283.408402777779</c:v>
                </c:pt>
                <c:pt idx="7154">
                  <c:v>43283.474108796298</c:v>
                </c:pt>
                <c:pt idx="7155">
                  <c:v>43283.483611111114</c:v>
                </c:pt>
                <c:pt idx="7156">
                  <c:v>43283.488159722219</c:v>
                </c:pt>
                <c:pt idx="7157">
                  <c:v>43283.492615740739</c:v>
                </c:pt>
                <c:pt idx="7158">
                  <c:v>43283.497129629628</c:v>
                </c:pt>
                <c:pt idx="7159">
                  <c:v>43283.501620370371</c:v>
                </c:pt>
                <c:pt idx="7160">
                  <c:v>43283.506122685183</c:v>
                </c:pt>
                <c:pt idx="7161">
                  <c:v>43283.51054398148</c:v>
                </c:pt>
                <c:pt idx="7162">
                  <c:v>43283.514872685184</c:v>
                </c:pt>
                <c:pt idx="7163">
                  <c:v>43283.519259259258</c:v>
                </c:pt>
                <c:pt idx="7164">
                  <c:v>43283.527858796297</c:v>
                </c:pt>
                <c:pt idx="7165">
                  <c:v>43283.532164351855</c:v>
                </c:pt>
                <c:pt idx="7166">
                  <c:v>43283.536550925928</c:v>
                </c:pt>
                <c:pt idx="7167">
                  <c:v>43283.540960648148</c:v>
                </c:pt>
                <c:pt idx="7168">
                  <c:v>43283.545381944445</c:v>
                </c:pt>
                <c:pt idx="7169">
                  <c:v>43283.549907407411</c:v>
                </c:pt>
                <c:pt idx="7170">
                  <c:v>43283.554409722223</c:v>
                </c:pt>
                <c:pt idx="7171">
                  <c:v>43283.563287037039</c:v>
                </c:pt>
                <c:pt idx="7172">
                  <c:v>43283.571944444448</c:v>
                </c:pt>
                <c:pt idx="7173">
                  <c:v>43283.576261574075</c:v>
                </c:pt>
                <c:pt idx="7174">
                  <c:v>43283.580636574072</c:v>
                </c:pt>
                <c:pt idx="7175">
                  <c:v>43283.589224537034</c:v>
                </c:pt>
                <c:pt idx="7176">
                  <c:v>43283.59783564815</c:v>
                </c:pt>
                <c:pt idx="7177">
                  <c:v>43283.621111111112</c:v>
                </c:pt>
                <c:pt idx="7178">
                  <c:v>43283.629606481481</c:v>
                </c:pt>
                <c:pt idx="7179">
                  <c:v>43283.661817129629</c:v>
                </c:pt>
                <c:pt idx="7180">
                  <c:v>43283.676562499997</c:v>
                </c:pt>
                <c:pt idx="7181">
                  <c:v>43283.686342592591</c:v>
                </c:pt>
                <c:pt idx="7182">
                  <c:v>43283.705254629633</c:v>
                </c:pt>
                <c:pt idx="7183">
                  <c:v>43283.748657407406</c:v>
                </c:pt>
                <c:pt idx="7184">
                  <c:v>43283.756493055553</c:v>
                </c:pt>
                <c:pt idx="7185">
                  <c:v>43283.774513888886</c:v>
                </c:pt>
                <c:pt idx="7186">
                  <c:v>43284.346736111111</c:v>
                </c:pt>
                <c:pt idx="7187">
                  <c:v>43284.356608796297</c:v>
                </c:pt>
                <c:pt idx="7188">
                  <c:v>43284.368425925924</c:v>
                </c:pt>
                <c:pt idx="7189">
                  <c:v>43284.376759259256</c:v>
                </c:pt>
                <c:pt idx="7190">
                  <c:v>43284.391875000001</c:v>
                </c:pt>
                <c:pt idx="7191">
                  <c:v>43284.43509259259</c:v>
                </c:pt>
                <c:pt idx="7192">
                  <c:v>43284.448437500003</c:v>
                </c:pt>
                <c:pt idx="7193">
                  <c:v>43284.633113425924</c:v>
                </c:pt>
                <c:pt idx="7194">
                  <c:v>43284.652222222219</c:v>
                </c:pt>
                <c:pt idx="7195">
                  <c:v>43285.349016203705</c:v>
                </c:pt>
                <c:pt idx="7196">
                  <c:v>43285.380983796298</c:v>
                </c:pt>
                <c:pt idx="7197">
                  <c:v>43285.386631944442</c:v>
                </c:pt>
                <c:pt idx="7198">
                  <c:v>43285.515023148146</c:v>
                </c:pt>
                <c:pt idx="7199">
                  <c:v>43285.612372685187</c:v>
                </c:pt>
                <c:pt idx="7200">
                  <c:v>43285.626597222225</c:v>
                </c:pt>
                <c:pt idx="7201">
                  <c:v>43285.637002314812</c:v>
                </c:pt>
                <c:pt idx="7202">
                  <c:v>43285.727650462963</c:v>
                </c:pt>
                <c:pt idx="7203">
                  <c:v>43286.665405092594</c:v>
                </c:pt>
                <c:pt idx="7204">
                  <c:v>43286.756192129629</c:v>
                </c:pt>
                <c:pt idx="7205">
                  <c:v>43287.337233796294</c:v>
                </c:pt>
                <c:pt idx="7206">
                  <c:v>43287.373240740744</c:v>
                </c:pt>
                <c:pt idx="7207">
                  <c:v>43287.392002314817</c:v>
                </c:pt>
                <c:pt idx="7208">
                  <c:v>43287.40421296296</c:v>
                </c:pt>
                <c:pt idx="7209">
                  <c:v>43287.638101851851</c:v>
                </c:pt>
                <c:pt idx="7210">
                  <c:v>43287.656585648147</c:v>
                </c:pt>
                <c:pt idx="7211">
                  <c:v>43287.666122685187</c:v>
                </c:pt>
                <c:pt idx="7212">
                  <c:v>43287.676296296297</c:v>
                </c:pt>
                <c:pt idx="7213">
                  <c:v>43287.704641203702</c:v>
                </c:pt>
                <c:pt idx="7214">
                  <c:v>43287.711006944446</c:v>
                </c:pt>
                <c:pt idx="7215">
                  <c:v>43287.729074074072</c:v>
                </c:pt>
                <c:pt idx="7216">
                  <c:v>43287.735451388886</c:v>
                </c:pt>
                <c:pt idx="7217">
                  <c:v>43288.526469907411</c:v>
                </c:pt>
                <c:pt idx="7218">
                  <c:v>43288.565428240741</c:v>
                </c:pt>
                <c:pt idx="7219">
                  <c:v>43288.623703703706</c:v>
                </c:pt>
                <c:pt idx="7220">
                  <c:v>43288.644594907404</c:v>
                </c:pt>
                <c:pt idx="7221">
                  <c:v>43288.662893518522</c:v>
                </c:pt>
                <c:pt idx="7222">
                  <c:v>43288.667615740742</c:v>
                </c:pt>
                <c:pt idx="7223">
                  <c:v>43288.683194444442</c:v>
                </c:pt>
                <c:pt idx="7224">
                  <c:v>43288.688946759263</c:v>
                </c:pt>
                <c:pt idx="7225">
                  <c:v>43288.694895833331</c:v>
                </c:pt>
                <c:pt idx="7226">
                  <c:v>43289.694745370369</c:v>
                </c:pt>
                <c:pt idx="7227">
                  <c:v>43289.763275462959</c:v>
                </c:pt>
                <c:pt idx="7228">
                  <c:v>43291.417766203704</c:v>
                </c:pt>
                <c:pt idx="7229">
                  <c:v>43291.548622685186</c:v>
                </c:pt>
                <c:pt idx="7230">
                  <c:v>43291.552812499998</c:v>
                </c:pt>
                <c:pt idx="7231">
                  <c:v>43292.41133101852</c:v>
                </c:pt>
                <c:pt idx="7232">
                  <c:v>43292.417060185187</c:v>
                </c:pt>
                <c:pt idx="7233">
                  <c:v>43292.460185185184</c:v>
                </c:pt>
                <c:pt idx="7234">
                  <c:v>43292.465532407405</c:v>
                </c:pt>
                <c:pt idx="7235">
                  <c:v>43292.470717592594</c:v>
                </c:pt>
                <c:pt idx="7236">
                  <c:v>43292.514756944445</c:v>
                </c:pt>
                <c:pt idx="7237">
                  <c:v>43292.524074074077</c:v>
                </c:pt>
                <c:pt idx="7238">
                  <c:v>43292.553831018522</c:v>
                </c:pt>
                <c:pt idx="7239">
                  <c:v>43292.559178240743</c:v>
                </c:pt>
                <c:pt idx="7240">
                  <c:v>43292.563900462963</c:v>
                </c:pt>
                <c:pt idx="7241">
                  <c:v>43292.568506944444</c:v>
                </c:pt>
                <c:pt idx="7242">
                  <c:v>43292.572789351849</c:v>
                </c:pt>
                <c:pt idx="7243">
                  <c:v>43292.587916666664</c:v>
                </c:pt>
                <c:pt idx="7244">
                  <c:v>43292.607557870368</c:v>
                </c:pt>
                <c:pt idx="7245">
                  <c:v>43292.729050925926</c:v>
                </c:pt>
                <c:pt idx="7246">
                  <c:v>43292.734652777777</c:v>
                </c:pt>
                <c:pt idx="7247">
                  <c:v>43292.754421296297</c:v>
                </c:pt>
                <c:pt idx="7248">
                  <c:v>43293.349189814813</c:v>
                </c:pt>
                <c:pt idx="7249">
                  <c:v>43293.359340277777</c:v>
                </c:pt>
                <c:pt idx="7250">
                  <c:v>43293.367789351854</c:v>
                </c:pt>
                <c:pt idx="7251">
                  <c:v>43293.375694444447</c:v>
                </c:pt>
                <c:pt idx="7252">
                  <c:v>43293.400173611109</c:v>
                </c:pt>
                <c:pt idx="7253">
                  <c:v>43293.412395833337</c:v>
                </c:pt>
                <c:pt idx="7254">
                  <c:v>43293.60083333333</c:v>
                </c:pt>
                <c:pt idx="7255">
                  <c:v>43293.65834490741</c:v>
                </c:pt>
                <c:pt idx="7256">
                  <c:v>43293.737175925926</c:v>
                </c:pt>
                <c:pt idx="7257">
                  <c:v>43293.748877314814</c:v>
                </c:pt>
                <c:pt idx="7258">
                  <c:v>43294.483252314814</c:v>
                </c:pt>
                <c:pt idx="7259">
                  <c:v>43294.501307870371</c:v>
                </c:pt>
                <c:pt idx="7260">
                  <c:v>43295.71671296296</c:v>
                </c:pt>
                <c:pt idx="7261">
                  <c:v>43296.777233796296</c:v>
                </c:pt>
                <c:pt idx="7262">
                  <c:v>43297.368020833332</c:v>
                </c:pt>
                <c:pt idx="7263">
                  <c:v>43297.754710648151</c:v>
                </c:pt>
                <c:pt idx="7264">
                  <c:v>43297.762384259258</c:v>
                </c:pt>
                <c:pt idx="7265">
                  <c:v>43298.656319444446</c:v>
                </c:pt>
                <c:pt idx="7266">
                  <c:v>43298.718310185184</c:v>
                </c:pt>
                <c:pt idx="7267">
                  <c:v>43299.369074074071</c:v>
                </c:pt>
                <c:pt idx="7268">
                  <c:v>43299.467777777776</c:v>
                </c:pt>
                <c:pt idx="7269">
                  <c:v>43299.678310185183</c:v>
                </c:pt>
                <c:pt idx="7270">
                  <c:v>43300.361087962963</c:v>
                </c:pt>
                <c:pt idx="7271">
                  <c:v>43300.750787037039</c:v>
                </c:pt>
                <c:pt idx="7272">
                  <c:v>43301.349224537036</c:v>
                </c:pt>
                <c:pt idx="7273">
                  <c:v>43301.416620370372</c:v>
                </c:pt>
                <c:pt idx="7274">
                  <c:v>43301.451481481483</c:v>
                </c:pt>
                <c:pt idx="7275">
                  <c:v>43301.465219907404</c:v>
                </c:pt>
                <c:pt idx="7276">
                  <c:v>43301.732974537037</c:v>
                </c:pt>
                <c:pt idx="7277">
                  <c:v>43302.392418981479</c:v>
                </c:pt>
                <c:pt idx="7278">
                  <c:v>43302.457743055558</c:v>
                </c:pt>
                <c:pt idx="7279">
                  <c:v>43302.750937500001</c:v>
                </c:pt>
                <c:pt idx="7280">
                  <c:v>43302.76</c:v>
                </c:pt>
                <c:pt idx="7281">
                  <c:v>43303.376770833333</c:v>
                </c:pt>
                <c:pt idx="7282">
                  <c:v>43303.383900462963</c:v>
                </c:pt>
                <c:pt idx="7283">
                  <c:v>43303.390462962961</c:v>
                </c:pt>
                <c:pt idx="7284">
                  <c:v>43303.402662037035</c:v>
                </c:pt>
                <c:pt idx="7285">
                  <c:v>43303.408425925925</c:v>
                </c:pt>
                <c:pt idx="7286">
                  <c:v>43303.441932870373</c:v>
                </c:pt>
                <c:pt idx="7287">
                  <c:v>43303.459490740737</c:v>
                </c:pt>
                <c:pt idx="7288">
                  <c:v>43303.627511574072</c:v>
                </c:pt>
                <c:pt idx="7289">
                  <c:v>43303.676307870373</c:v>
                </c:pt>
                <c:pt idx="7290">
                  <c:v>43303.720868055556</c:v>
                </c:pt>
                <c:pt idx="7291">
                  <c:v>43303.727025462962</c:v>
                </c:pt>
                <c:pt idx="7292">
                  <c:v>43303.758101851854</c:v>
                </c:pt>
                <c:pt idx="7293">
                  <c:v>43303.767199074071</c:v>
                </c:pt>
                <c:pt idx="7294">
                  <c:v>43304.348981481482</c:v>
                </c:pt>
                <c:pt idx="7295">
                  <c:v>43304.367071759261</c:v>
                </c:pt>
                <c:pt idx="7296">
                  <c:v>43304.399814814817</c:v>
                </c:pt>
                <c:pt idx="7297">
                  <c:v>43304.407268518517</c:v>
                </c:pt>
                <c:pt idx="7298">
                  <c:v>43304.421701388892</c:v>
                </c:pt>
                <c:pt idx="7299">
                  <c:v>43304.587719907409</c:v>
                </c:pt>
                <c:pt idx="7300">
                  <c:v>43304.754861111112</c:v>
                </c:pt>
                <c:pt idx="7301">
                  <c:v>43304.76358796296</c:v>
                </c:pt>
                <c:pt idx="7302">
                  <c:v>43304.77547453704</c:v>
                </c:pt>
                <c:pt idx="7303">
                  <c:v>43305.368402777778</c:v>
                </c:pt>
                <c:pt idx="7304">
                  <c:v>43305.375717592593</c:v>
                </c:pt>
                <c:pt idx="7305">
                  <c:v>43305.545983796299</c:v>
                </c:pt>
                <c:pt idx="7306">
                  <c:v>43305.623437499999</c:v>
                </c:pt>
                <c:pt idx="7307">
                  <c:v>43305.632685185185</c:v>
                </c:pt>
                <c:pt idx="7308">
                  <c:v>43305.63689814815</c:v>
                </c:pt>
                <c:pt idx="7309">
                  <c:v>43305.641145833331</c:v>
                </c:pt>
                <c:pt idx="7310">
                  <c:v>43305.650393518517</c:v>
                </c:pt>
                <c:pt idx="7311">
                  <c:v>43305.659942129627</c:v>
                </c:pt>
                <c:pt idx="7312">
                  <c:v>43305.66474537037</c:v>
                </c:pt>
                <c:pt idx="7313">
                  <c:v>43306.334768518522</c:v>
                </c:pt>
                <c:pt idx="7314">
                  <c:v>43306.347893518519</c:v>
                </c:pt>
                <c:pt idx="7315">
                  <c:v>43306.545381944445</c:v>
                </c:pt>
                <c:pt idx="7316">
                  <c:v>43306.549768518518</c:v>
                </c:pt>
                <c:pt idx="7317">
                  <c:v>43306.563020833331</c:v>
                </c:pt>
                <c:pt idx="7318">
                  <c:v>43306.567627314813</c:v>
                </c:pt>
                <c:pt idx="7319">
                  <c:v>43306.604432870372</c:v>
                </c:pt>
                <c:pt idx="7320">
                  <c:v>43306.625694444447</c:v>
                </c:pt>
                <c:pt idx="7321">
                  <c:v>43306.66847222222</c:v>
                </c:pt>
                <c:pt idx="7322">
                  <c:v>43306.690381944441</c:v>
                </c:pt>
                <c:pt idx="7323">
                  <c:v>43306.762777777774</c:v>
                </c:pt>
                <c:pt idx="7324">
                  <c:v>43307.441504629627</c:v>
                </c:pt>
                <c:pt idx="7325">
                  <c:v>43307.447824074072</c:v>
                </c:pt>
                <c:pt idx="7326">
                  <c:v>43307.459398148145</c:v>
                </c:pt>
                <c:pt idx="7327">
                  <c:v>43307.464884259258</c:v>
                </c:pt>
                <c:pt idx="7328">
                  <c:v>43307.503854166665</c:v>
                </c:pt>
                <c:pt idx="7329">
                  <c:v>43307.509236111109</c:v>
                </c:pt>
                <c:pt idx="7330">
                  <c:v>43307.520254629628</c:v>
                </c:pt>
                <c:pt idx="7331">
                  <c:v>43307.541296296295</c:v>
                </c:pt>
                <c:pt idx="7332">
                  <c:v>43307.546481481484</c:v>
                </c:pt>
                <c:pt idx="7333">
                  <c:v>43308.443425925929</c:v>
                </c:pt>
                <c:pt idx="7334">
                  <c:v>43308.463437500002</c:v>
                </c:pt>
                <c:pt idx="7335">
                  <c:v>43308.510324074072</c:v>
                </c:pt>
                <c:pt idx="7336">
                  <c:v>43308.694537037038</c:v>
                </c:pt>
                <c:pt idx="7337">
                  <c:v>43309.538807870369</c:v>
                </c:pt>
                <c:pt idx="7338">
                  <c:v>43310.348935185182</c:v>
                </c:pt>
                <c:pt idx="7339">
                  <c:v>43310.358113425929</c:v>
                </c:pt>
                <c:pt idx="7340">
                  <c:v>43310.373495370368</c:v>
                </c:pt>
                <c:pt idx="7341">
                  <c:v>43310.380416666667</c:v>
                </c:pt>
                <c:pt idx="7342">
                  <c:v>43310.39266203704</c:v>
                </c:pt>
                <c:pt idx="7343">
                  <c:v>43310.398611111108</c:v>
                </c:pt>
                <c:pt idx="7344">
                  <c:v>43310.404293981483</c:v>
                </c:pt>
                <c:pt idx="7345">
                  <c:v>43310.416446759256</c:v>
                </c:pt>
                <c:pt idx="7346">
                  <c:v>43310.422534722224</c:v>
                </c:pt>
                <c:pt idx="7347">
                  <c:v>43310.428969907407</c:v>
                </c:pt>
                <c:pt idx="7348">
                  <c:v>43310.450300925928</c:v>
                </c:pt>
                <c:pt idx="7349">
                  <c:v>43310.45521990741</c:v>
                </c:pt>
                <c:pt idx="7350">
                  <c:v>43310.461099537039</c:v>
                </c:pt>
                <c:pt idx="7351">
                  <c:v>43310.466122685182</c:v>
                </c:pt>
                <c:pt idx="7352">
                  <c:v>43310.470960648148</c:v>
                </c:pt>
                <c:pt idx="7353">
                  <c:v>43310.529965277776</c:v>
                </c:pt>
                <c:pt idx="7354">
                  <c:v>43310.534259259257</c:v>
                </c:pt>
                <c:pt idx="7355">
                  <c:v>43310.5471875</c:v>
                </c:pt>
                <c:pt idx="7356">
                  <c:v>43310.647326388891</c:v>
                </c:pt>
                <c:pt idx="7357">
                  <c:v>43310.652696759258</c:v>
                </c:pt>
                <c:pt idx="7358">
                  <c:v>43310.668090277781</c:v>
                </c:pt>
                <c:pt idx="7359">
                  <c:v>43310.673414351855</c:v>
                </c:pt>
                <c:pt idx="7360">
                  <c:v>43310.678715277776</c:v>
                </c:pt>
                <c:pt idx="7361">
                  <c:v>43310.719050925924</c:v>
                </c:pt>
                <c:pt idx="7362">
                  <c:v>43310.726759259262</c:v>
                </c:pt>
                <c:pt idx="7363">
                  <c:v>43310.750231481485</c:v>
                </c:pt>
                <c:pt idx="7364">
                  <c:v>43310.762106481481</c:v>
                </c:pt>
                <c:pt idx="7365">
                  <c:v>43311.49832175926</c:v>
                </c:pt>
                <c:pt idx="7366">
                  <c:v>43311.51158564815</c:v>
                </c:pt>
                <c:pt idx="7367">
                  <c:v>43311.516053240739</c:v>
                </c:pt>
                <c:pt idx="7368">
                  <c:v>43311.543668981481</c:v>
                </c:pt>
                <c:pt idx="7369">
                  <c:v>43311.612500000003</c:v>
                </c:pt>
                <c:pt idx="7370">
                  <c:v>43311.654849537037</c:v>
                </c:pt>
                <c:pt idx="7371">
                  <c:v>43311.68068287037</c:v>
                </c:pt>
                <c:pt idx="7372">
                  <c:v>43312.349282407406</c:v>
                </c:pt>
                <c:pt idx="7373">
                  <c:v>43312.393958333334</c:v>
                </c:pt>
                <c:pt idx="7374">
                  <c:v>43312.400300925925</c:v>
                </c:pt>
                <c:pt idx="7375">
                  <c:v>43312.41170138889</c:v>
                </c:pt>
                <c:pt idx="7376">
                  <c:v>43312.517511574071</c:v>
                </c:pt>
                <c:pt idx="7377">
                  <c:v>43312.561828703707</c:v>
                </c:pt>
                <c:pt idx="7378">
                  <c:v>43312.566168981481</c:v>
                </c:pt>
                <c:pt idx="7379">
                  <c:v>43312.570555555554</c:v>
                </c:pt>
                <c:pt idx="7380">
                  <c:v>43312.574849537035</c:v>
                </c:pt>
                <c:pt idx="7381">
                  <c:v>43312.579247685186</c:v>
                </c:pt>
                <c:pt idx="7382">
                  <c:v>43312.583587962959</c:v>
                </c:pt>
                <c:pt idx="7383">
                  <c:v>43312.588043981479</c:v>
                </c:pt>
                <c:pt idx="7384">
                  <c:v>43312.592523148145</c:v>
                </c:pt>
                <c:pt idx="7385">
                  <c:v>43312.59715277778</c:v>
                </c:pt>
                <c:pt idx="7386">
                  <c:v>43312.601539351854</c:v>
                </c:pt>
                <c:pt idx="7387">
                  <c:v>43312.605752314812</c:v>
                </c:pt>
                <c:pt idx="7388">
                  <c:v>43312.609988425924</c:v>
                </c:pt>
                <c:pt idx="7389">
                  <c:v>43312.614189814813</c:v>
                </c:pt>
                <c:pt idx="7390">
                  <c:v>43312.618460648147</c:v>
                </c:pt>
                <c:pt idx="7391">
                  <c:v>43312.622743055559</c:v>
                </c:pt>
                <c:pt idx="7392">
                  <c:v>43312.631678240738</c:v>
                </c:pt>
                <c:pt idx="7393">
                  <c:v>43312.636319444442</c:v>
                </c:pt>
                <c:pt idx="7394">
                  <c:v>43312.640775462962</c:v>
                </c:pt>
                <c:pt idx="7395">
                  <c:v>43312.645173611112</c:v>
                </c:pt>
                <c:pt idx="7396">
                  <c:v>43312.656053240738</c:v>
                </c:pt>
                <c:pt idx="7397">
                  <c:v>43312.660428240742</c:v>
                </c:pt>
                <c:pt idx="7398">
                  <c:v>43312.664942129632</c:v>
                </c:pt>
                <c:pt idx="7399">
                  <c:v>43312.67832175926</c:v>
                </c:pt>
                <c:pt idx="7400">
                  <c:v>43312.713819444441</c:v>
                </c:pt>
                <c:pt idx="7401">
                  <c:v>43314.446261574078</c:v>
                </c:pt>
                <c:pt idx="7402">
                  <c:v>43314.458229166667</c:v>
                </c:pt>
                <c:pt idx="7403">
                  <c:v>43314.463414351849</c:v>
                </c:pt>
                <c:pt idx="7404">
                  <c:v>43314.468171296299</c:v>
                </c:pt>
                <c:pt idx="7405">
                  <c:v>43314.473101851851</c:v>
                </c:pt>
                <c:pt idx="7406">
                  <c:v>43314.47792824074</c:v>
                </c:pt>
                <c:pt idx="7407">
                  <c:v>43314.482627314814</c:v>
                </c:pt>
                <c:pt idx="7408">
                  <c:v>43314.487615740742</c:v>
                </c:pt>
                <c:pt idx="7409">
                  <c:v>43314.492303240739</c:v>
                </c:pt>
                <c:pt idx="7410">
                  <c:v>43314.497071759259</c:v>
                </c:pt>
                <c:pt idx="7411">
                  <c:v>43314.501759259256</c:v>
                </c:pt>
                <c:pt idx="7412">
                  <c:v>43314.506585648145</c:v>
                </c:pt>
                <c:pt idx="7413">
                  <c:v>43314.511331018519</c:v>
                </c:pt>
                <c:pt idx="7414">
                  <c:v>43314.516099537039</c:v>
                </c:pt>
                <c:pt idx="7415">
                  <c:v>43314.525995370372</c:v>
                </c:pt>
                <c:pt idx="7416">
                  <c:v>43314.530636574076</c:v>
                </c:pt>
                <c:pt idx="7417">
                  <c:v>43314.539907407408</c:v>
                </c:pt>
                <c:pt idx="7418">
                  <c:v>43314.671053240738</c:v>
                </c:pt>
                <c:pt idx="7419">
                  <c:v>43314.717812499999</c:v>
                </c:pt>
                <c:pt idx="7420">
                  <c:v>43314.723020833335</c:v>
                </c:pt>
                <c:pt idx="7421">
                  <c:v>43314.740543981483</c:v>
                </c:pt>
                <c:pt idx="7422">
                  <c:v>43314.746504629627</c:v>
                </c:pt>
                <c:pt idx="7423">
                  <c:v>43314.753993055558</c:v>
                </c:pt>
                <c:pt idx="7424">
                  <c:v>43314.76458333333</c:v>
                </c:pt>
                <c:pt idx="7425">
                  <c:v>43315.360532407409</c:v>
                </c:pt>
                <c:pt idx="7426">
                  <c:v>43315.722349537034</c:v>
                </c:pt>
                <c:pt idx="7427">
                  <c:v>43316.49622685185</c:v>
                </c:pt>
                <c:pt idx="7428">
                  <c:v>43316.500740740739</c:v>
                </c:pt>
                <c:pt idx="7429">
                  <c:v>43316.685081018521</c:v>
                </c:pt>
                <c:pt idx="7430">
                  <c:v>43317.376435185186</c:v>
                </c:pt>
                <c:pt idx="7431">
                  <c:v>43317.406099537038</c:v>
                </c:pt>
                <c:pt idx="7432">
                  <c:v>43317.502592592595</c:v>
                </c:pt>
                <c:pt idx="7433">
                  <c:v>43317.507928240739</c:v>
                </c:pt>
                <c:pt idx="7434">
                  <c:v>43317.553379629629</c:v>
                </c:pt>
                <c:pt idx="7435">
                  <c:v>43318.587835648148</c:v>
                </c:pt>
                <c:pt idx="7436">
                  <c:v>43318.592083333337</c:v>
                </c:pt>
                <c:pt idx="7437">
                  <c:v>43318.619641203702</c:v>
                </c:pt>
                <c:pt idx="7438">
                  <c:v>43318.660520833335</c:v>
                </c:pt>
                <c:pt idx="7439">
                  <c:v>43320.389537037037</c:v>
                </c:pt>
                <c:pt idx="7440">
                  <c:v>43320.39603009259</c:v>
                </c:pt>
                <c:pt idx="7441">
                  <c:v>43320.433657407404</c:v>
                </c:pt>
                <c:pt idx="7442">
                  <c:v>43320.4528125</c:v>
                </c:pt>
                <c:pt idx="7443">
                  <c:v>43320.485358796293</c:v>
                </c:pt>
                <c:pt idx="7444">
                  <c:v>43320.590868055559</c:v>
                </c:pt>
                <c:pt idx="7445">
                  <c:v>43320.595231481479</c:v>
                </c:pt>
                <c:pt idx="7446">
                  <c:v>43320.616076388891</c:v>
                </c:pt>
                <c:pt idx="7447">
                  <c:v>43320.654664351852</c:v>
                </c:pt>
                <c:pt idx="7448">
                  <c:v>43320.687488425923</c:v>
                </c:pt>
                <c:pt idx="7449">
                  <c:v>43321.555405092593</c:v>
                </c:pt>
                <c:pt idx="7450">
                  <c:v>43321.615879629629</c:v>
                </c:pt>
                <c:pt idx="7451">
                  <c:v>43321.719108796293</c:v>
                </c:pt>
                <c:pt idx="7452">
                  <c:v>43322.626539351855</c:v>
                </c:pt>
                <c:pt idx="7453">
                  <c:v>43322.74013888889</c:v>
                </c:pt>
                <c:pt idx="7454">
                  <c:v>43322.761597222219</c:v>
                </c:pt>
                <c:pt idx="7455">
                  <c:v>43323.614432870374</c:v>
                </c:pt>
                <c:pt idx="7456">
                  <c:v>43323.658877314818</c:v>
                </c:pt>
                <c:pt idx="7457">
                  <c:v>43324.545706018522</c:v>
                </c:pt>
                <c:pt idx="7458">
                  <c:v>43324.675312500003</c:v>
                </c:pt>
                <c:pt idx="7459">
                  <c:v>43324.735300925924</c:v>
                </c:pt>
                <c:pt idx="7460">
                  <c:v>43326.440208333333</c:v>
                </c:pt>
                <c:pt idx="7461">
                  <c:v>43326.571597222224</c:v>
                </c:pt>
                <c:pt idx="7462">
                  <c:v>43326.600046296298</c:v>
                </c:pt>
                <c:pt idx="7463">
                  <c:v>43326.609166666669</c:v>
                </c:pt>
                <c:pt idx="7464">
                  <c:v>43326.626817129632</c:v>
                </c:pt>
                <c:pt idx="7465">
                  <c:v>43326.645208333335</c:v>
                </c:pt>
                <c:pt idx="7466">
                  <c:v>43326.649664351855</c:v>
                </c:pt>
                <c:pt idx="7467">
                  <c:v>43326.654814814814</c:v>
                </c:pt>
                <c:pt idx="7468">
                  <c:v>43326.659421296295</c:v>
                </c:pt>
                <c:pt idx="7469">
                  <c:v>43326.664212962962</c:v>
                </c:pt>
                <c:pt idx="7470">
                  <c:v>43326.66851851852</c:v>
                </c:pt>
                <c:pt idx="7471">
                  <c:v>43326.674456018518</c:v>
                </c:pt>
                <c:pt idx="7472">
                  <c:v>43326.742615740739</c:v>
                </c:pt>
                <c:pt idx="7473">
                  <c:v>43326.770856481482</c:v>
                </c:pt>
                <c:pt idx="7474">
                  <c:v>43327.763738425929</c:v>
                </c:pt>
                <c:pt idx="7475">
                  <c:v>43328.378032407411</c:v>
                </c:pt>
                <c:pt idx="7476">
                  <c:v>43328.386273148149</c:v>
                </c:pt>
                <c:pt idx="7477">
                  <c:v>43328.393993055557</c:v>
                </c:pt>
                <c:pt idx="7478">
                  <c:v>43328.405821759261</c:v>
                </c:pt>
                <c:pt idx="7479">
                  <c:v>43328.432534722226</c:v>
                </c:pt>
                <c:pt idx="7480">
                  <c:v>43328.438148148147</c:v>
                </c:pt>
                <c:pt idx="7481">
                  <c:v>43328.443796296298</c:v>
                </c:pt>
                <c:pt idx="7482">
                  <c:v>43328.68178240741</c:v>
                </c:pt>
                <c:pt idx="7483">
                  <c:v>43328.70103009259</c:v>
                </c:pt>
                <c:pt idx="7484">
                  <c:v>43328.733148148145</c:v>
                </c:pt>
                <c:pt idx="7485">
                  <c:v>43329.33697916667</c:v>
                </c:pt>
                <c:pt idx="7486">
                  <c:v>43329.504884259259</c:v>
                </c:pt>
                <c:pt idx="7487">
                  <c:v>43329.606666666667</c:v>
                </c:pt>
                <c:pt idx="7488">
                  <c:v>43329.742164351854</c:v>
                </c:pt>
                <c:pt idx="7489">
                  <c:v>43330.521145833336</c:v>
                </c:pt>
                <c:pt idx="7490">
                  <c:v>43330.549641203703</c:v>
                </c:pt>
                <c:pt idx="7491">
                  <c:v>43330.568449074075</c:v>
                </c:pt>
                <c:pt idx="7492">
                  <c:v>43330.663368055553</c:v>
                </c:pt>
                <c:pt idx="7493">
                  <c:v>43331.570289351854</c:v>
                </c:pt>
                <c:pt idx="7494">
                  <c:v>43331.737349537034</c:v>
                </c:pt>
                <c:pt idx="7495">
                  <c:v>43331.746168981481</c:v>
                </c:pt>
                <c:pt idx="7496">
                  <c:v>43332.451736111114</c:v>
                </c:pt>
                <c:pt idx="7497">
                  <c:v>43332.462071759262</c:v>
                </c:pt>
                <c:pt idx="7498">
                  <c:v>43332.466932870368</c:v>
                </c:pt>
                <c:pt idx="7499">
                  <c:v>43332.677511574075</c:v>
                </c:pt>
                <c:pt idx="7500">
                  <c:v>43332.709513888891</c:v>
                </c:pt>
                <c:pt idx="7501">
                  <c:v>43333.406793981485</c:v>
                </c:pt>
                <c:pt idx="7502">
                  <c:v>43333.438958333332</c:v>
                </c:pt>
                <c:pt idx="7503">
                  <c:v>43335.481828703705</c:v>
                </c:pt>
                <c:pt idx="7504">
                  <c:v>43336.595775462964</c:v>
                </c:pt>
                <c:pt idx="7505">
                  <c:v>43336.611284722225</c:v>
                </c:pt>
                <c:pt idx="7506">
                  <c:v>43336.718182870369</c:v>
                </c:pt>
                <c:pt idx="7507">
                  <c:v>43336.746423611112</c:v>
                </c:pt>
                <c:pt idx="7508">
                  <c:v>43336.758252314816</c:v>
                </c:pt>
                <c:pt idx="7509">
                  <c:v>43337.498692129629</c:v>
                </c:pt>
                <c:pt idx="7510">
                  <c:v>43337.514305555553</c:v>
                </c:pt>
                <c:pt idx="7511">
                  <c:v>43337.56931712963</c:v>
                </c:pt>
                <c:pt idx="7512">
                  <c:v>43337.658310185187</c:v>
                </c:pt>
                <c:pt idx="7513">
                  <c:v>43337.662847222222</c:v>
                </c:pt>
                <c:pt idx="7514">
                  <c:v>43337.684537037036</c:v>
                </c:pt>
                <c:pt idx="7515">
                  <c:v>43338.586828703701</c:v>
                </c:pt>
                <c:pt idx="7516">
                  <c:v>43338.624756944446</c:v>
                </c:pt>
                <c:pt idx="7517">
                  <c:v>43338.629479166666</c:v>
                </c:pt>
                <c:pt idx="7518">
                  <c:v>43339.581817129627</c:v>
                </c:pt>
                <c:pt idx="7519">
                  <c:v>43339.587743055556</c:v>
                </c:pt>
                <c:pt idx="7520">
                  <c:v>43339.592962962961</c:v>
                </c:pt>
                <c:pt idx="7521">
                  <c:v>43339.602129629631</c:v>
                </c:pt>
                <c:pt idx="7522">
                  <c:v>43339.614791666667</c:v>
                </c:pt>
                <c:pt idx="7523">
                  <c:v>43339.619398148148</c:v>
                </c:pt>
                <c:pt idx="7524">
                  <c:v>43339.623576388891</c:v>
                </c:pt>
                <c:pt idx="7525">
                  <c:v>43339.627615740741</c:v>
                </c:pt>
                <c:pt idx="7526">
                  <c:v>43339.632268518515</c:v>
                </c:pt>
                <c:pt idx="7527">
                  <c:v>43339.636516203704</c:v>
                </c:pt>
                <c:pt idx="7528">
                  <c:v>43339.641134259262</c:v>
                </c:pt>
                <c:pt idx="7529">
                  <c:v>43339.645324074074</c:v>
                </c:pt>
                <c:pt idx="7530">
                  <c:v>43339.64943287037</c:v>
                </c:pt>
                <c:pt idx="7531">
                  <c:v>43339.65997685185</c:v>
                </c:pt>
                <c:pt idx="7532">
                  <c:v>43339.672523148147</c:v>
                </c:pt>
                <c:pt idx="7533">
                  <c:v>43339.720682870371</c:v>
                </c:pt>
                <c:pt idx="7534">
                  <c:v>43339.744085648148</c:v>
                </c:pt>
                <c:pt idx="7535">
                  <c:v>43339.750300925924</c:v>
                </c:pt>
                <c:pt idx="7536">
                  <c:v>43339.763182870367</c:v>
                </c:pt>
                <c:pt idx="7537">
                  <c:v>43339.778449074074</c:v>
                </c:pt>
                <c:pt idx="7538">
                  <c:v>43340.337372685186</c:v>
                </c:pt>
                <c:pt idx="7539">
                  <c:v>43340.349131944444</c:v>
                </c:pt>
                <c:pt idx="7540">
                  <c:v>43340.358055555553</c:v>
                </c:pt>
                <c:pt idx="7541">
                  <c:v>43340.366539351853</c:v>
                </c:pt>
                <c:pt idx="7542">
                  <c:v>43340.374189814815</c:v>
                </c:pt>
                <c:pt idx="7543">
                  <c:v>43340.387685185182</c:v>
                </c:pt>
                <c:pt idx="7544">
                  <c:v>43340.393969907411</c:v>
                </c:pt>
                <c:pt idx="7545">
                  <c:v>43340.399976851855</c:v>
                </c:pt>
                <c:pt idx="7546">
                  <c:v>43340.405416666668</c:v>
                </c:pt>
                <c:pt idx="7547">
                  <c:v>43340.410787037035</c:v>
                </c:pt>
                <c:pt idx="7548">
                  <c:v>43340.416064814817</c:v>
                </c:pt>
                <c:pt idx="7549">
                  <c:v>43340.421238425923</c:v>
                </c:pt>
                <c:pt idx="7550">
                  <c:v>43340.426180555558</c:v>
                </c:pt>
                <c:pt idx="7551">
                  <c:v>43340.436377314814</c:v>
                </c:pt>
                <c:pt idx="7552">
                  <c:v>43340.44121527778</c:v>
                </c:pt>
                <c:pt idx="7553">
                  <c:v>43340.445960648147</c:v>
                </c:pt>
                <c:pt idx="7554">
                  <c:v>43340.450706018521</c:v>
                </c:pt>
                <c:pt idx="7555">
                  <c:v>43340.455543981479</c:v>
                </c:pt>
                <c:pt idx="7556">
                  <c:v>43340.460706018515</c:v>
                </c:pt>
                <c:pt idx="7557">
                  <c:v>43340.466157407405</c:v>
                </c:pt>
                <c:pt idx="7558">
                  <c:v>43340.471886574072</c:v>
                </c:pt>
                <c:pt idx="7559">
                  <c:v>43340.592407407406</c:v>
                </c:pt>
                <c:pt idx="7560">
                  <c:v>43340.606099537035</c:v>
                </c:pt>
                <c:pt idx="7561">
                  <c:v>43340.652951388889</c:v>
                </c:pt>
                <c:pt idx="7562">
                  <c:v>43340.724618055552</c:v>
                </c:pt>
                <c:pt idx="7563">
                  <c:v>43340.759745370371</c:v>
                </c:pt>
                <c:pt idx="7564">
                  <c:v>43341.374444444446</c:v>
                </c:pt>
                <c:pt idx="7565">
                  <c:v>43341.381828703707</c:v>
                </c:pt>
                <c:pt idx="7566">
                  <c:v>43341.426053240742</c:v>
                </c:pt>
                <c:pt idx="7567">
                  <c:v>43341.430949074071</c:v>
                </c:pt>
                <c:pt idx="7568">
                  <c:v>43341.451435185183</c:v>
                </c:pt>
                <c:pt idx="7569">
                  <c:v>43341.610138888886</c:v>
                </c:pt>
                <c:pt idx="7570">
                  <c:v>43341.72960648148</c:v>
                </c:pt>
                <c:pt idx="7571">
                  <c:v>43341.754953703705</c:v>
                </c:pt>
                <c:pt idx="7572">
                  <c:v>43342.336747685185</c:v>
                </c:pt>
                <c:pt idx="7573">
                  <c:v>43342.348564814813</c:v>
                </c:pt>
                <c:pt idx="7574">
                  <c:v>43342.358541666668</c:v>
                </c:pt>
                <c:pt idx="7575">
                  <c:v>43342.374178240738</c:v>
                </c:pt>
                <c:pt idx="7576">
                  <c:v>43342.399386574078</c:v>
                </c:pt>
                <c:pt idx="7577">
                  <c:v>43342.405960648146</c:v>
                </c:pt>
                <c:pt idx="7578">
                  <c:v>43342.412245370368</c:v>
                </c:pt>
                <c:pt idx="7579">
                  <c:v>43342.424097222225</c:v>
                </c:pt>
                <c:pt idx="7580">
                  <c:v>43342.429548611108</c:v>
                </c:pt>
                <c:pt idx="7581">
                  <c:v>43342.434664351851</c:v>
                </c:pt>
                <c:pt idx="7582">
                  <c:v>43342.444594907407</c:v>
                </c:pt>
                <c:pt idx="7583">
                  <c:v>43342.449606481481</c:v>
                </c:pt>
                <c:pt idx="7584">
                  <c:v>43342.459803240738</c:v>
                </c:pt>
                <c:pt idx="7585">
                  <c:v>43342.464756944442</c:v>
                </c:pt>
                <c:pt idx="7586">
                  <c:v>43342.469675925924</c:v>
                </c:pt>
                <c:pt idx="7587">
                  <c:v>43342.47446759259</c:v>
                </c:pt>
                <c:pt idx="7588">
                  <c:v>43342.479212962964</c:v>
                </c:pt>
                <c:pt idx="7589">
                  <c:v>43342.483784722222</c:v>
                </c:pt>
                <c:pt idx="7590">
                  <c:v>43342.488263888888</c:v>
                </c:pt>
                <c:pt idx="7591">
                  <c:v>43342.492673611108</c:v>
                </c:pt>
                <c:pt idx="7592">
                  <c:v>43342.497465277775</c:v>
                </c:pt>
                <c:pt idx="7593">
                  <c:v>43342.593726851854</c:v>
                </c:pt>
                <c:pt idx="7594">
                  <c:v>43342.745428240742</c:v>
                </c:pt>
                <c:pt idx="7595">
                  <c:v>43342.759768518517</c:v>
                </c:pt>
                <c:pt idx="7596">
                  <c:v>43342.768819444442</c:v>
                </c:pt>
                <c:pt idx="7597">
                  <c:v>43343.434293981481</c:v>
                </c:pt>
                <c:pt idx="7598">
                  <c:v>43343.456030092595</c:v>
                </c:pt>
                <c:pt idx="7599">
                  <c:v>43343.465717592589</c:v>
                </c:pt>
                <c:pt idx="7600">
                  <c:v>43343.470625000002</c:v>
                </c:pt>
                <c:pt idx="7601">
                  <c:v>43343.548067129632</c:v>
                </c:pt>
                <c:pt idx="7602">
                  <c:v>43343.552430555559</c:v>
                </c:pt>
                <c:pt idx="7603">
                  <c:v>43343.561030092591</c:v>
                </c:pt>
                <c:pt idx="7604">
                  <c:v>43344.37222222222</c:v>
                </c:pt>
                <c:pt idx="7605">
                  <c:v>43344.418541666666</c:v>
                </c:pt>
                <c:pt idx="7606">
                  <c:v>43344.439201388886</c:v>
                </c:pt>
                <c:pt idx="7607">
                  <c:v>43345.432835648149</c:v>
                </c:pt>
                <c:pt idx="7608">
                  <c:v>43345.459108796298</c:v>
                </c:pt>
                <c:pt idx="7609">
                  <c:v>43345.487488425926</c:v>
                </c:pt>
                <c:pt idx="7610">
                  <c:v>43345.492118055554</c:v>
                </c:pt>
                <c:pt idx="7611">
                  <c:v>43345.519004629627</c:v>
                </c:pt>
                <c:pt idx="7612">
                  <c:v>43345.540601851855</c:v>
                </c:pt>
                <c:pt idx="7613">
                  <c:v>43345.54488425926</c:v>
                </c:pt>
                <c:pt idx="7614">
                  <c:v>43345.583553240744</c:v>
                </c:pt>
                <c:pt idx="7615">
                  <c:v>43346.39166666667</c:v>
                </c:pt>
                <c:pt idx="7616">
                  <c:v>43346.398125</c:v>
                </c:pt>
                <c:pt idx="7617">
                  <c:v>43346.420127314814</c:v>
                </c:pt>
                <c:pt idx="7618">
                  <c:v>43346.425104166665</c:v>
                </c:pt>
                <c:pt idx="7619">
                  <c:v>43346.52516203704</c:v>
                </c:pt>
                <c:pt idx="7620">
                  <c:v>43346.653171296297</c:v>
                </c:pt>
                <c:pt idx="7621">
                  <c:v>43346.669953703706</c:v>
                </c:pt>
                <c:pt idx="7622">
                  <c:v>43346.696099537039</c:v>
                </c:pt>
                <c:pt idx="7623">
                  <c:v>43346.743495370371</c:v>
                </c:pt>
                <c:pt idx="7624">
                  <c:v>43347.710451388892</c:v>
                </c:pt>
                <c:pt idx="7625">
                  <c:v>43348.383356481485</c:v>
                </c:pt>
                <c:pt idx="7626">
                  <c:v>43348.395891203705</c:v>
                </c:pt>
                <c:pt idx="7627">
                  <c:v>43348.407106481478</c:v>
                </c:pt>
                <c:pt idx="7628">
                  <c:v>43348.422777777778</c:v>
                </c:pt>
                <c:pt idx="7629">
                  <c:v>43348.427361111113</c:v>
                </c:pt>
                <c:pt idx="7630">
                  <c:v>43348.431944444441</c:v>
                </c:pt>
                <c:pt idx="7631">
                  <c:v>43348.440925925926</c:v>
                </c:pt>
                <c:pt idx="7632">
                  <c:v>43348.450543981482</c:v>
                </c:pt>
                <c:pt idx="7633">
                  <c:v>43348.455752314818</c:v>
                </c:pt>
                <c:pt idx="7634">
                  <c:v>43348.461041666669</c:v>
                </c:pt>
                <c:pt idx="7635">
                  <c:v>43348.466354166667</c:v>
                </c:pt>
                <c:pt idx="7636">
                  <c:v>43348.471504629626</c:v>
                </c:pt>
                <c:pt idx="7637">
                  <c:v>43348.492129629631</c:v>
                </c:pt>
                <c:pt idx="7638">
                  <c:v>43348.496932870374</c:v>
                </c:pt>
                <c:pt idx="7639">
                  <c:v>43348.517523148148</c:v>
                </c:pt>
                <c:pt idx="7640">
                  <c:v>43348.526539351849</c:v>
                </c:pt>
                <c:pt idx="7641">
                  <c:v>43348.537743055553</c:v>
                </c:pt>
                <c:pt idx="7642">
                  <c:v>43348.580266203702</c:v>
                </c:pt>
                <c:pt idx="7643">
                  <c:v>43348.609606481485</c:v>
                </c:pt>
                <c:pt idx="7644">
                  <c:v>43348.632824074077</c:v>
                </c:pt>
                <c:pt idx="7645">
                  <c:v>43348.637349537035</c:v>
                </c:pt>
                <c:pt idx="7646">
                  <c:v>43348.641550925924</c:v>
                </c:pt>
                <c:pt idx="7647">
                  <c:v>43348.651458333334</c:v>
                </c:pt>
                <c:pt idx="7648">
                  <c:v>43348.661898148152</c:v>
                </c:pt>
                <c:pt idx="7649">
                  <c:v>43348.675185185188</c:v>
                </c:pt>
                <c:pt idx="7650">
                  <c:v>43348.684583333335</c:v>
                </c:pt>
                <c:pt idx="7651">
                  <c:v>43348.703842592593</c:v>
                </c:pt>
                <c:pt idx="7652">
                  <c:v>43352.337094907409</c:v>
                </c:pt>
                <c:pt idx="7653">
                  <c:v>43352.371759259258</c:v>
                </c:pt>
                <c:pt idx="7654">
                  <c:v>43352.378217592595</c:v>
                </c:pt>
                <c:pt idx="7655">
                  <c:v>43352.385150462964</c:v>
                </c:pt>
                <c:pt idx="7656">
                  <c:v>43352.391782407409</c:v>
                </c:pt>
                <c:pt idx="7657">
                  <c:v>43352.40388888889</c:v>
                </c:pt>
                <c:pt idx="7658">
                  <c:v>43352.409270833334</c:v>
                </c:pt>
                <c:pt idx="7659">
                  <c:v>43352.414768518516</c:v>
                </c:pt>
                <c:pt idx="7660">
                  <c:v>43352.420578703706</c:v>
                </c:pt>
                <c:pt idx="7661">
                  <c:v>43352.443136574075</c:v>
                </c:pt>
                <c:pt idx="7662">
                  <c:v>43352.465150462966</c:v>
                </c:pt>
                <c:pt idx="7663">
                  <c:v>43352.480868055558</c:v>
                </c:pt>
                <c:pt idx="7664">
                  <c:v>43352.485752314817</c:v>
                </c:pt>
                <c:pt idx="7665">
                  <c:v>43352.490358796298</c:v>
                </c:pt>
                <c:pt idx="7666">
                  <c:v>43352.494976851849</c:v>
                </c:pt>
                <c:pt idx="7667">
                  <c:v>43352.499328703707</c:v>
                </c:pt>
                <c:pt idx="7668">
                  <c:v>43352.503530092596</c:v>
                </c:pt>
                <c:pt idx="7669">
                  <c:v>43352.508043981485</c:v>
                </c:pt>
                <c:pt idx="7670">
                  <c:v>43352.512870370374</c:v>
                </c:pt>
                <c:pt idx="7671">
                  <c:v>43352.517627314817</c:v>
                </c:pt>
                <c:pt idx="7672">
                  <c:v>43352.522187499999</c:v>
                </c:pt>
                <c:pt idx="7673">
                  <c:v>43352.526539351849</c:v>
                </c:pt>
                <c:pt idx="7674">
                  <c:v>43352.530497685184</c:v>
                </c:pt>
                <c:pt idx="7675">
                  <c:v>43352.534583333334</c:v>
                </c:pt>
                <c:pt idx="7676">
                  <c:v>43352.538668981484</c:v>
                </c:pt>
                <c:pt idx="7677">
                  <c:v>43352.542928240742</c:v>
                </c:pt>
                <c:pt idx="7678">
                  <c:v>43352.5471412037</c:v>
                </c:pt>
                <c:pt idx="7679">
                  <c:v>43352.55195601852</c:v>
                </c:pt>
                <c:pt idx="7680">
                  <c:v>43352.556238425925</c:v>
                </c:pt>
                <c:pt idx="7681">
                  <c:v>43352.560347222221</c:v>
                </c:pt>
                <c:pt idx="7682">
                  <c:v>43352.564525462964</c:v>
                </c:pt>
                <c:pt idx="7683">
                  <c:v>43352.568680555552</c:v>
                </c:pt>
                <c:pt idx="7684">
                  <c:v>43352.572604166664</c:v>
                </c:pt>
                <c:pt idx="7685">
                  <c:v>43352.576643518521</c:v>
                </c:pt>
                <c:pt idx="7686">
                  <c:v>43352.613217592596</c:v>
                </c:pt>
                <c:pt idx="7687">
                  <c:v>43352.625092592592</c:v>
                </c:pt>
                <c:pt idx="7688">
                  <c:v>43352.648877314816</c:v>
                </c:pt>
                <c:pt idx="7689">
                  <c:v>43352.660775462966</c:v>
                </c:pt>
                <c:pt idx="7690">
                  <c:v>43352.732048611113</c:v>
                </c:pt>
                <c:pt idx="7691">
                  <c:v>43352.743923611109</c:v>
                </c:pt>
                <c:pt idx="7692">
                  <c:v>43353.337465277778</c:v>
                </c:pt>
                <c:pt idx="7693">
                  <c:v>43353.346736111111</c:v>
                </c:pt>
                <c:pt idx="7694">
                  <c:v>43353.355127314811</c:v>
                </c:pt>
                <c:pt idx="7695">
                  <c:v>43353.363368055558</c:v>
                </c:pt>
                <c:pt idx="7696">
                  <c:v>43353.37773148148</c:v>
                </c:pt>
                <c:pt idx="7697">
                  <c:v>43353.609513888892</c:v>
                </c:pt>
                <c:pt idx="7698">
                  <c:v>43353.706342592595</c:v>
                </c:pt>
                <c:pt idx="7699">
                  <c:v>43355.420671296299</c:v>
                </c:pt>
                <c:pt idx="7700">
                  <c:v>43355.426423611112</c:v>
                </c:pt>
                <c:pt idx="7701">
                  <c:v>43355.43240740741</c:v>
                </c:pt>
                <c:pt idx="7702">
                  <c:v>43355.438206018516</c:v>
                </c:pt>
                <c:pt idx="7703">
                  <c:v>43355.443923611114</c:v>
                </c:pt>
                <c:pt idx="7704">
                  <c:v>43355.448842592596</c:v>
                </c:pt>
                <c:pt idx="7705">
                  <c:v>43355.453773148147</c:v>
                </c:pt>
                <c:pt idx="7706">
                  <c:v>43355.458761574075</c:v>
                </c:pt>
                <c:pt idx="7707">
                  <c:v>43355.463750000003</c:v>
                </c:pt>
                <c:pt idx="7708">
                  <c:v>43355.4687962963</c:v>
                </c:pt>
                <c:pt idx="7709">
                  <c:v>43355.473796296297</c:v>
                </c:pt>
                <c:pt idx="7710">
                  <c:v>43355.478819444441</c:v>
                </c:pt>
                <c:pt idx="7711">
                  <c:v>43355.483877314815</c:v>
                </c:pt>
                <c:pt idx="7712">
                  <c:v>43355.48878472222</c:v>
                </c:pt>
                <c:pt idx="7713">
                  <c:v>43355.493634259263</c:v>
                </c:pt>
                <c:pt idx="7714">
                  <c:v>43355.498483796298</c:v>
                </c:pt>
                <c:pt idx="7715">
                  <c:v>43355.503229166665</c:v>
                </c:pt>
                <c:pt idx="7716">
                  <c:v>43355.535300925927</c:v>
                </c:pt>
                <c:pt idx="7717">
                  <c:v>43355.544131944444</c:v>
                </c:pt>
                <c:pt idx="7718">
                  <c:v>43355.548506944448</c:v>
                </c:pt>
                <c:pt idx="7719">
                  <c:v>43355.557141203702</c:v>
                </c:pt>
                <c:pt idx="7720">
                  <c:v>43355.561226851853</c:v>
                </c:pt>
                <c:pt idx="7721">
                  <c:v>43356.337256944447</c:v>
                </c:pt>
                <c:pt idx="7722">
                  <c:v>43356.349062499998</c:v>
                </c:pt>
                <c:pt idx="7723">
                  <c:v>43356.357812499999</c:v>
                </c:pt>
                <c:pt idx="7724">
                  <c:v>43356.365706018521</c:v>
                </c:pt>
                <c:pt idx="7725">
                  <c:v>43356.379513888889</c:v>
                </c:pt>
                <c:pt idx="7726">
                  <c:v>43356.385439814818</c:v>
                </c:pt>
                <c:pt idx="7727">
                  <c:v>43356.390983796293</c:v>
                </c:pt>
                <c:pt idx="7728">
                  <c:v>43356.396562499998</c:v>
                </c:pt>
                <c:pt idx="7729">
                  <c:v>43356.402037037034</c:v>
                </c:pt>
                <c:pt idx="7730">
                  <c:v>43356.407442129632</c:v>
                </c:pt>
                <c:pt idx="7731">
                  <c:v>43356.412847222222</c:v>
                </c:pt>
                <c:pt idx="7732">
                  <c:v>43356.423842592594</c:v>
                </c:pt>
                <c:pt idx="7733">
                  <c:v>43356.429016203707</c:v>
                </c:pt>
                <c:pt idx="7734">
                  <c:v>43356.434004629627</c:v>
                </c:pt>
                <c:pt idx="7735">
                  <c:v>43356.438923611109</c:v>
                </c:pt>
                <c:pt idx="7736">
                  <c:v>43356.443460648145</c:v>
                </c:pt>
                <c:pt idx="7737">
                  <c:v>43356.448009259257</c:v>
                </c:pt>
                <c:pt idx="7738">
                  <c:v>43356.452951388892</c:v>
                </c:pt>
                <c:pt idx="7739">
                  <c:v>43356.457881944443</c:v>
                </c:pt>
                <c:pt idx="7740">
                  <c:v>43356.463043981479</c:v>
                </c:pt>
                <c:pt idx="7741">
                  <c:v>43356.467592592591</c:v>
                </c:pt>
                <c:pt idx="7742">
                  <c:v>43356.472199074073</c:v>
                </c:pt>
                <c:pt idx="7743">
                  <c:v>43357.422777777778</c:v>
                </c:pt>
                <c:pt idx="7744">
                  <c:v>43357.530289351853</c:v>
                </c:pt>
                <c:pt idx="7745">
                  <c:v>43358.392581018517</c:v>
                </c:pt>
                <c:pt idx="7746">
                  <c:v>43358.398344907408</c:v>
                </c:pt>
                <c:pt idx="7747">
                  <c:v>43358.525000000001</c:v>
                </c:pt>
                <c:pt idx="7748">
                  <c:v>43359.366747685184</c:v>
                </c:pt>
                <c:pt idx="7749">
                  <c:v>43359.380879629629</c:v>
                </c:pt>
                <c:pt idx="7750">
                  <c:v>43359.706574074073</c:v>
                </c:pt>
                <c:pt idx="7751">
                  <c:v>43359.71162037037</c:v>
                </c:pt>
                <c:pt idx="7752">
                  <c:v>43360.358101851853</c:v>
                </c:pt>
                <c:pt idx="7753">
                  <c:v>43360.374201388891</c:v>
                </c:pt>
                <c:pt idx="7754">
                  <c:v>43360.381377314814</c:v>
                </c:pt>
                <c:pt idx="7755">
                  <c:v>43360.388124999998</c:v>
                </c:pt>
                <c:pt idx="7756">
                  <c:v>43360.407152777778</c:v>
                </c:pt>
                <c:pt idx="7757">
                  <c:v>43360.413043981483</c:v>
                </c:pt>
                <c:pt idx="7758">
                  <c:v>43360.41878472222</c:v>
                </c:pt>
                <c:pt idx="7759">
                  <c:v>43360.434201388889</c:v>
                </c:pt>
                <c:pt idx="7760">
                  <c:v>43360.438819444447</c:v>
                </c:pt>
                <c:pt idx="7761">
                  <c:v>43360.44332175926</c:v>
                </c:pt>
                <c:pt idx="7762">
                  <c:v>43360.447881944441</c:v>
                </c:pt>
                <c:pt idx="7763">
                  <c:v>43360.452638888892</c:v>
                </c:pt>
                <c:pt idx="7764">
                  <c:v>43360.46634259259</c:v>
                </c:pt>
                <c:pt idx="7765">
                  <c:v>43360.471296296295</c:v>
                </c:pt>
                <c:pt idx="7766">
                  <c:v>43360.47587962963</c:v>
                </c:pt>
                <c:pt idx="7767">
                  <c:v>43360.505289351851</c:v>
                </c:pt>
                <c:pt idx="7768">
                  <c:v>43360.594305555554</c:v>
                </c:pt>
                <c:pt idx="7769">
                  <c:v>43360.598437499997</c:v>
                </c:pt>
                <c:pt idx="7770">
                  <c:v>43361.385960648149</c:v>
                </c:pt>
                <c:pt idx="7771">
                  <c:v>43361.391863425924</c:v>
                </c:pt>
                <c:pt idx="7772">
                  <c:v>43361.402615740742</c:v>
                </c:pt>
                <c:pt idx="7773">
                  <c:v>43361.417858796296</c:v>
                </c:pt>
                <c:pt idx="7774">
                  <c:v>43361.427511574075</c:v>
                </c:pt>
                <c:pt idx="7775">
                  <c:v>43361.455914351849</c:v>
                </c:pt>
                <c:pt idx="7776">
                  <c:v>43361.460358796299</c:v>
                </c:pt>
                <c:pt idx="7777">
                  <c:v>43361.464745370373</c:v>
                </c:pt>
                <c:pt idx="7778">
                  <c:v>43361.469224537039</c:v>
                </c:pt>
                <c:pt idx="7779">
                  <c:v>43361.473611111112</c:v>
                </c:pt>
                <c:pt idx="7780">
                  <c:v>43361.478171296294</c:v>
                </c:pt>
                <c:pt idx="7781">
                  <c:v>43361.482395833336</c:v>
                </c:pt>
                <c:pt idx="7782">
                  <c:v>43361.486712962964</c:v>
                </c:pt>
                <c:pt idx="7783">
                  <c:v>43361.490960648145</c:v>
                </c:pt>
                <c:pt idx="7784">
                  <c:v>43361.538518518515</c:v>
                </c:pt>
                <c:pt idx="7785">
                  <c:v>43361.738749999997</c:v>
                </c:pt>
                <c:pt idx="7786">
                  <c:v>43361.745879629627</c:v>
                </c:pt>
                <c:pt idx="7787">
                  <c:v>43361.752314814818</c:v>
                </c:pt>
                <c:pt idx="7788">
                  <c:v>43361.759062500001</c:v>
                </c:pt>
                <c:pt idx="7789">
                  <c:v>43363.684050925927</c:v>
                </c:pt>
                <c:pt idx="7790">
                  <c:v>43364.3752662037</c:v>
                </c:pt>
                <c:pt idx="7791">
                  <c:v>43366.403865740744</c:v>
                </c:pt>
                <c:pt idx="7792">
                  <c:v>43367.607546296298</c:v>
                </c:pt>
                <c:pt idx="7793">
                  <c:v>43367.61178240741</c:v>
                </c:pt>
                <c:pt idx="7794">
                  <c:v>43367.622071759259</c:v>
                </c:pt>
                <c:pt idx="7795">
                  <c:v>43367.627222222225</c:v>
                </c:pt>
                <c:pt idx="7796">
                  <c:v>43367.631377314814</c:v>
                </c:pt>
                <c:pt idx="7797">
                  <c:v>43367.636377314811</c:v>
                </c:pt>
                <c:pt idx="7798">
                  <c:v>43367.642372685186</c:v>
                </c:pt>
                <c:pt idx="7799">
                  <c:v>43367.664687500001</c:v>
                </c:pt>
                <c:pt idx="7800">
                  <c:v>43367.674421296295</c:v>
                </c:pt>
                <c:pt idx="7801">
                  <c:v>43367.685972222222</c:v>
                </c:pt>
                <c:pt idx="7802">
                  <c:v>43367.697743055556</c:v>
                </c:pt>
                <c:pt idx="7803">
                  <c:v>43367.706724537034</c:v>
                </c:pt>
                <c:pt idx="7804">
                  <c:v>43367.740162037036</c:v>
                </c:pt>
                <c:pt idx="7805">
                  <c:v>43368.377511574072</c:v>
                </c:pt>
                <c:pt idx="7806">
                  <c:v>43368.384733796294</c:v>
                </c:pt>
                <c:pt idx="7807">
                  <c:v>43368.396620370368</c:v>
                </c:pt>
                <c:pt idx="7808">
                  <c:v>43368.402349537035</c:v>
                </c:pt>
                <c:pt idx="7809">
                  <c:v>43368.407754629632</c:v>
                </c:pt>
                <c:pt idx="7810">
                  <c:v>43368.412916666668</c:v>
                </c:pt>
                <c:pt idx="7811">
                  <c:v>43368.418113425927</c:v>
                </c:pt>
                <c:pt idx="7812">
                  <c:v>43368.423703703702</c:v>
                </c:pt>
                <c:pt idx="7813">
                  <c:v>43368.429189814815</c:v>
                </c:pt>
                <c:pt idx="7814">
                  <c:v>43368.43445601852</c:v>
                </c:pt>
                <c:pt idx="7815">
                  <c:v>43368.439722222225</c:v>
                </c:pt>
                <c:pt idx="7816">
                  <c:v>43368.444965277777</c:v>
                </c:pt>
                <c:pt idx="7817">
                  <c:v>43368.449907407405</c:v>
                </c:pt>
                <c:pt idx="7818">
                  <c:v>43368.454745370371</c:v>
                </c:pt>
                <c:pt idx="7819">
                  <c:v>43368.459421296298</c:v>
                </c:pt>
                <c:pt idx="7820">
                  <c:v>43368.464004629626</c:v>
                </c:pt>
                <c:pt idx="7821">
                  <c:v>43368.468472222223</c:v>
                </c:pt>
                <c:pt idx="7822">
                  <c:v>43368.473229166666</c:v>
                </c:pt>
                <c:pt idx="7823">
                  <c:v>43368.477870370371</c:v>
                </c:pt>
                <c:pt idx="7824">
                  <c:v>43368.482418981483</c:v>
                </c:pt>
                <c:pt idx="7825">
                  <c:v>43368.486770833333</c:v>
                </c:pt>
                <c:pt idx="7826">
                  <c:v>43368.491284722222</c:v>
                </c:pt>
                <c:pt idx="7827">
                  <c:v>43368.495891203704</c:v>
                </c:pt>
                <c:pt idx="7828">
                  <c:v>43368.501030092593</c:v>
                </c:pt>
                <c:pt idx="7829">
                  <c:v>43368.51966435185</c:v>
                </c:pt>
                <c:pt idx="7830">
                  <c:v>43368.524004629631</c:v>
                </c:pt>
                <c:pt idx="7831">
                  <c:v>43368.528240740743</c:v>
                </c:pt>
                <c:pt idx="7832">
                  <c:v>43368.532534722224</c:v>
                </c:pt>
                <c:pt idx="7833">
                  <c:v>43368.537372685183</c:v>
                </c:pt>
                <c:pt idx="7834">
                  <c:v>43368.543912037036</c:v>
                </c:pt>
                <c:pt idx="7835">
                  <c:v>43368.548356481479</c:v>
                </c:pt>
                <c:pt idx="7836">
                  <c:v>43368.552569444444</c:v>
                </c:pt>
                <c:pt idx="7837">
                  <c:v>43368.55667824074</c:v>
                </c:pt>
                <c:pt idx="7838">
                  <c:v>43368.560787037037</c:v>
                </c:pt>
                <c:pt idx="7839">
                  <c:v>43368.565069444441</c:v>
                </c:pt>
                <c:pt idx="7840">
                  <c:v>43368.569224537037</c:v>
                </c:pt>
                <c:pt idx="7841">
                  <c:v>43368.573368055557</c:v>
                </c:pt>
                <c:pt idx="7842">
                  <c:v>43368.57744212963</c:v>
                </c:pt>
                <c:pt idx="7843">
                  <c:v>43368.581273148149</c:v>
                </c:pt>
                <c:pt idx="7844">
                  <c:v>43368.585127314815</c:v>
                </c:pt>
                <c:pt idx="7845">
                  <c:v>43368.588993055557</c:v>
                </c:pt>
                <c:pt idx="7846">
                  <c:v>43368.592881944445</c:v>
                </c:pt>
                <c:pt idx="7847">
                  <c:v>43368.596643518518</c:v>
                </c:pt>
                <c:pt idx="7848">
                  <c:v>43368.600405092591</c:v>
                </c:pt>
                <c:pt idx="7849">
                  <c:v>43368.604189814818</c:v>
                </c:pt>
                <c:pt idx="7850">
                  <c:v>43368.607974537037</c:v>
                </c:pt>
                <c:pt idx="7851">
                  <c:v>43368.611747685187</c:v>
                </c:pt>
                <c:pt idx="7852">
                  <c:v>43368.615555555552</c:v>
                </c:pt>
                <c:pt idx="7853">
                  <c:v>43368.619386574072</c:v>
                </c:pt>
                <c:pt idx="7854">
                  <c:v>43368.623518518521</c:v>
                </c:pt>
                <c:pt idx="7855">
                  <c:v>43368.627754629626</c:v>
                </c:pt>
                <c:pt idx="7856">
                  <c:v>43368.631712962961</c:v>
                </c:pt>
                <c:pt idx="7857">
                  <c:v>43368.635648148149</c:v>
                </c:pt>
                <c:pt idx="7858">
                  <c:v>43368.63962962963</c:v>
                </c:pt>
                <c:pt idx="7859">
                  <c:v>43368.643506944441</c:v>
                </c:pt>
                <c:pt idx="7860">
                  <c:v>43368.647465277776</c:v>
                </c:pt>
                <c:pt idx="7861">
                  <c:v>43368.655393518522</c:v>
                </c:pt>
                <c:pt idx="7862">
                  <c:v>43368.659363425926</c:v>
                </c:pt>
                <c:pt idx="7863">
                  <c:v>43368.663402777776</c:v>
                </c:pt>
                <c:pt idx="7864">
                  <c:v>43368.667581018519</c:v>
                </c:pt>
                <c:pt idx="7865">
                  <c:v>43368.671909722223</c:v>
                </c:pt>
                <c:pt idx="7866">
                  <c:v>43368.676261574074</c:v>
                </c:pt>
                <c:pt idx="7867">
                  <c:v>43373.334606481483</c:v>
                </c:pt>
                <c:pt idx="7868">
                  <c:v>43373.346678240741</c:v>
                </c:pt>
                <c:pt idx="7869">
                  <c:v>43373.368935185186</c:v>
                </c:pt>
                <c:pt idx="7870">
                  <c:v>43373.375520833331</c:v>
                </c:pt>
                <c:pt idx="7871">
                  <c:v>43373.381932870368</c:v>
                </c:pt>
                <c:pt idx="7872">
                  <c:v>43373.395104166666</c:v>
                </c:pt>
                <c:pt idx="7873">
                  <c:v>43373.401597222219</c:v>
                </c:pt>
                <c:pt idx="7874">
                  <c:v>43373.407731481479</c:v>
                </c:pt>
                <c:pt idx="7875">
                  <c:v>43373.413703703707</c:v>
                </c:pt>
                <c:pt idx="7876">
                  <c:v>43373.419652777775</c:v>
                </c:pt>
                <c:pt idx="7877">
                  <c:v>43373.43136574074</c:v>
                </c:pt>
                <c:pt idx="7878">
                  <c:v>43373.442627314813</c:v>
                </c:pt>
                <c:pt idx="7879">
                  <c:v>43373.457928240743</c:v>
                </c:pt>
                <c:pt idx="7880">
                  <c:v>43373.46266203704</c:v>
                </c:pt>
                <c:pt idx="7881">
                  <c:v>43373.467314814814</c:v>
                </c:pt>
                <c:pt idx="7882">
                  <c:v>43373.471956018519</c:v>
                </c:pt>
                <c:pt idx="7883">
                  <c:v>43373.476446759261</c:v>
                </c:pt>
                <c:pt idx="7884">
                  <c:v>43373.480740740742</c:v>
                </c:pt>
                <c:pt idx="7885">
                  <c:v>43373.485127314816</c:v>
                </c:pt>
                <c:pt idx="7886">
                  <c:v>43373.489432870374</c:v>
                </c:pt>
                <c:pt idx="7887">
                  <c:v>43373.498217592591</c:v>
                </c:pt>
                <c:pt idx="7888">
                  <c:v>43373.591643518521</c:v>
                </c:pt>
                <c:pt idx="7889">
                  <c:v>43373.603055555555</c:v>
                </c:pt>
                <c:pt idx="7890">
                  <c:v>43373.610625000001</c:v>
                </c:pt>
                <c:pt idx="7891">
                  <c:v>43373.623344907406</c:v>
                </c:pt>
                <c:pt idx="7892">
                  <c:v>43381.355949074074</c:v>
                </c:pt>
                <c:pt idx="7893">
                  <c:v>43384.361087962963</c:v>
                </c:pt>
                <c:pt idx="7894">
                  <c:v>43387.372858796298</c:v>
                </c:pt>
                <c:pt idx="7895">
                  <c:v>43389.334826388891</c:v>
                </c:pt>
                <c:pt idx="7896">
                  <c:v>43389.362442129626</c:v>
                </c:pt>
                <c:pt idx="7897">
                  <c:v>43389.401909722219</c:v>
                </c:pt>
                <c:pt idx="7898">
                  <c:v>43389.439201388886</c:v>
                </c:pt>
                <c:pt idx="7899">
                  <c:v>43389.448379629626</c:v>
                </c:pt>
                <c:pt idx="7900">
                  <c:v>43389.461747685185</c:v>
                </c:pt>
                <c:pt idx="7901">
                  <c:v>43389.475011574075</c:v>
                </c:pt>
                <c:pt idx="7902">
                  <c:v>43389.503738425927</c:v>
                </c:pt>
                <c:pt idx="7903">
                  <c:v>43390.420428240737</c:v>
                </c:pt>
                <c:pt idx="7904">
                  <c:v>43390.426296296297</c:v>
                </c:pt>
                <c:pt idx="7905">
                  <c:v>43390.478078703702</c:v>
                </c:pt>
                <c:pt idx="7906">
                  <c:v>43390.482592592591</c:v>
                </c:pt>
                <c:pt idx="7907">
                  <c:v>43390.487280092595</c:v>
                </c:pt>
                <c:pt idx="7908">
                  <c:v>43390.502256944441</c:v>
                </c:pt>
                <c:pt idx="7909">
                  <c:v>43390.506249999999</c:v>
                </c:pt>
                <c:pt idx="7910">
                  <c:v>43390.510196759256</c:v>
                </c:pt>
                <c:pt idx="7911">
                  <c:v>43390.513981481483</c:v>
                </c:pt>
                <c:pt idx="7912">
                  <c:v>43390.521574074075</c:v>
                </c:pt>
                <c:pt idx="7913">
                  <c:v>43390.52542824074</c:v>
                </c:pt>
                <c:pt idx="7914">
                  <c:v>43390.529502314814</c:v>
                </c:pt>
                <c:pt idx="7915">
                  <c:v>43390.53329861111</c:v>
                </c:pt>
                <c:pt idx="7916">
                  <c:v>43390.537685185183</c:v>
                </c:pt>
                <c:pt idx="7917">
                  <c:v>43390.549791666665</c:v>
                </c:pt>
                <c:pt idx="7918">
                  <c:v>43390.553680555553</c:v>
                </c:pt>
                <c:pt idx="7919">
                  <c:v>43390.557557870372</c:v>
                </c:pt>
                <c:pt idx="7920">
                  <c:v>43390.561597222222</c:v>
                </c:pt>
                <c:pt idx="7921">
                  <c:v>43390.569236111114</c:v>
                </c:pt>
                <c:pt idx="7922">
                  <c:v>43390.572881944441</c:v>
                </c:pt>
                <c:pt idx="7923">
                  <c:v>43390.576458333337</c:v>
                </c:pt>
                <c:pt idx="7924">
                  <c:v>43390.580046296294</c:v>
                </c:pt>
                <c:pt idx="7925">
                  <c:v>43390.583796296298</c:v>
                </c:pt>
                <c:pt idx="7926">
                  <c:v>43390.591111111113</c:v>
                </c:pt>
                <c:pt idx="7927">
                  <c:v>43390.594837962963</c:v>
                </c:pt>
                <c:pt idx="7928">
                  <c:v>43390.601863425924</c:v>
                </c:pt>
                <c:pt idx="7929">
                  <c:v>43391.364224537036</c:v>
                </c:pt>
                <c:pt idx="7930">
                  <c:v>43391.472881944443</c:v>
                </c:pt>
                <c:pt idx="7931">
                  <c:v>43391.510555555556</c:v>
                </c:pt>
                <c:pt idx="7932">
                  <c:v>43391.534560185188</c:v>
                </c:pt>
                <c:pt idx="7933">
                  <c:v>43391.693425925929</c:v>
                </c:pt>
                <c:pt idx="7934">
                  <c:v>43393.447430555556</c:v>
                </c:pt>
                <c:pt idx="7935">
                  <c:v>43393.452789351853</c:v>
                </c:pt>
                <c:pt idx="7936">
                  <c:v>43393.457974537036</c:v>
                </c:pt>
                <c:pt idx="7937">
                  <c:v>43393.462476851855</c:v>
                </c:pt>
                <c:pt idx="7938">
                  <c:v>43393.46769675926</c:v>
                </c:pt>
                <c:pt idx="7939">
                  <c:v>43393.472719907404</c:v>
                </c:pt>
                <c:pt idx="7940">
                  <c:v>43393.477638888886</c:v>
                </c:pt>
                <c:pt idx="7941">
                  <c:v>43393.482789351852</c:v>
                </c:pt>
                <c:pt idx="7942">
                  <c:v>43393.496759259258</c:v>
                </c:pt>
                <c:pt idx="7943">
                  <c:v>43393.501064814816</c:v>
                </c:pt>
                <c:pt idx="7944">
                  <c:v>43393.505196759259</c:v>
                </c:pt>
                <c:pt idx="7945">
                  <c:v>43393.509212962963</c:v>
                </c:pt>
                <c:pt idx="7946">
                  <c:v>43393.513402777775</c:v>
                </c:pt>
                <c:pt idx="7947">
                  <c:v>43393.517500000002</c:v>
                </c:pt>
                <c:pt idx="7948">
                  <c:v>43393.52144675926</c:v>
                </c:pt>
                <c:pt idx="7949">
                  <c:v>43393.529560185183</c:v>
                </c:pt>
                <c:pt idx="7950">
                  <c:v>43393.534039351849</c:v>
                </c:pt>
                <c:pt idx="7951">
                  <c:v>43393.549872685187</c:v>
                </c:pt>
                <c:pt idx="7952">
                  <c:v>43393.583981481483</c:v>
                </c:pt>
                <c:pt idx="7953">
                  <c:v>43393.596967592595</c:v>
                </c:pt>
                <c:pt idx="7954">
                  <c:v>43393.620798611111</c:v>
                </c:pt>
                <c:pt idx="7955">
                  <c:v>43393.643645833334</c:v>
                </c:pt>
                <c:pt idx="7956">
                  <c:v>43393.647268518522</c:v>
                </c:pt>
                <c:pt idx="7957">
                  <c:v>43393.67827546296</c:v>
                </c:pt>
                <c:pt idx="7958">
                  <c:v>43393.686261574076</c:v>
                </c:pt>
                <c:pt idx="7959">
                  <c:v>43393.691157407404</c:v>
                </c:pt>
                <c:pt idx="7960">
                  <c:v>43394.334861111114</c:v>
                </c:pt>
                <c:pt idx="7961">
                  <c:v>43394.356319444443</c:v>
                </c:pt>
                <c:pt idx="7962">
                  <c:v>43394.364930555559</c:v>
                </c:pt>
                <c:pt idx="7963">
                  <c:v>43394.372615740744</c:v>
                </c:pt>
                <c:pt idx="7964">
                  <c:v>43394.379652777781</c:v>
                </c:pt>
                <c:pt idx="7965">
                  <c:v>43394.386562500003</c:v>
                </c:pt>
                <c:pt idx="7966">
                  <c:v>43394.393043981479</c:v>
                </c:pt>
                <c:pt idx="7967">
                  <c:v>43394.399386574078</c:v>
                </c:pt>
                <c:pt idx="7968">
                  <c:v>43394.405891203707</c:v>
                </c:pt>
                <c:pt idx="7969">
                  <c:v>43394.412361111114</c:v>
                </c:pt>
                <c:pt idx="7970">
                  <c:v>43394.418449074074</c:v>
                </c:pt>
                <c:pt idx="7971">
                  <c:v>43394.424444444441</c:v>
                </c:pt>
                <c:pt idx="7972">
                  <c:v>43394.430381944447</c:v>
                </c:pt>
                <c:pt idx="7973">
                  <c:v>43394.435810185183</c:v>
                </c:pt>
                <c:pt idx="7974">
                  <c:v>43394.441018518519</c:v>
                </c:pt>
                <c:pt idx="7975">
                  <c:v>43394.44599537037</c:v>
                </c:pt>
                <c:pt idx="7976">
                  <c:v>43394.45071759259</c:v>
                </c:pt>
                <c:pt idx="7977">
                  <c:v>43394.455474537041</c:v>
                </c:pt>
                <c:pt idx="7978">
                  <c:v>43394.46020833333</c:v>
                </c:pt>
                <c:pt idx="7979">
                  <c:v>43394.465185185189</c:v>
                </c:pt>
                <c:pt idx="7980">
                  <c:v>43394.46980324074</c:v>
                </c:pt>
                <c:pt idx="7981">
                  <c:v>43394.47452546296</c:v>
                </c:pt>
                <c:pt idx="7982">
                  <c:v>43394.479212962964</c:v>
                </c:pt>
                <c:pt idx="7983">
                  <c:v>43394.488634259258</c:v>
                </c:pt>
                <c:pt idx="7984">
                  <c:v>43394.507060185184</c:v>
                </c:pt>
                <c:pt idx="7985">
                  <c:v>43394.511400462965</c:v>
                </c:pt>
                <c:pt idx="7986">
                  <c:v>43394.515648148146</c:v>
                </c:pt>
                <c:pt idx="7987">
                  <c:v>43394.524050925924</c:v>
                </c:pt>
                <c:pt idx="7988">
                  <c:v>43394.536446759259</c:v>
                </c:pt>
                <c:pt idx="7989">
                  <c:v>43394.540532407409</c:v>
                </c:pt>
                <c:pt idx="7990">
                  <c:v>43394.544456018521</c:v>
                </c:pt>
                <c:pt idx="7991">
                  <c:v>43394.576412037037</c:v>
                </c:pt>
                <c:pt idx="7992">
                  <c:v>43394.588807870372</c:v>
                </c:pt>
                <c:pt idx="7993">
                  <c:v>43394.598680555559</c:v>
                </c:pt>
                <c:pt idx="7994">
                  <c:v>43394.62232638889</c:v>
                </c:pt>
                <c:pt idx="7995">
                  <c:v>43394.630243055559</c:v>
                </c:pt>
                <c:pt idx="7996">
                  <c:v>43394.63422453704</c:v>
                </c:pt>
                <c:pt idx="7997">
                  <c:v>43394.638356481482</c:v>
                </c:pt>
                <c:pt idx="7998">
                  <c:v>43394.642708333333</c:v>
                </c:pt>
                <c:pt idx="7999">
                  <c:v>43394.647210648145</c:v>
                </c:pt>
                <c:pt idx="8000">
                  <c:v>43394.651712962965</c:v>
                </c:pt>
                <c:pt idx="8001">
                  <c:v>43394.656134259261</c:v>
                </c:pt>
                <c:pt idx="8002">
                  <c:v>43394.660590277781</c:v>
                </c:pt>
                <c:pt idx="8003">
                  <c:v>43394.665081018517</c:v>
                </c:pt>
                <c:pt idx="8004">
                  <c:v>43394.669525462959</c:v>
                </c:pt>
                <c:pt idx="8005">
                  <c:v>43394.673981481479</c:v>
                </c:pt>
                <c:pt idx="8006">
                  <c:v>43394.678368055553</c:v>
                </c:pt>
                <c:pt idx="8007">
                  <c:v>43394.68277777778</c:v>
                </c:pt>
                <c:pt idx="8008">
                  <c:v>43394.687280092592</c:v>
                </c:pt>
                <c:pt idx="8009">
                  <c:v>43394.692037037035</c:v>
                </c:pt>
                <c:pt idx="8010">
                  <c:v>43394.696898148148</c:v>
                </c:pt>
                <c:pt idx="8011">
                  <c:v>43394.702094907407</c:v>
                </c:pt>
                <c:pt idx="8012">
                  <c:v>43394.712569444448</c:v>
                </c:pt>
                <c:pt idx="8013">
                  <c:v>43394.717824074076</c:v>
                </c:pt>
                <c:pt idx="8014">
                  <c:v>43394.728506944448</c:v>
                </c:pt>
                <c:pt idx="8015">
                  <c:v>43394.739583333336</c:v>
                </c:pt>
                <c:pt idx="8016">
                  <c:v>43394.74560185185</c:v>
                </c:pt>
                <c:pt idx="8017">
                  <c:v>43395.629895833335</c:v>
                </c:pt>
                <c:pt idx="8018">
                  <c:v>43395.686701388891</c:v>
                </c:pt>
                <c:pt idx="8019">
                  <c:v>43395.712233796294</c:v>
                </c:pt>
                <c:pt idx="8020">
                  <c:v>43395.719525462962</c:v>
                </c:pt>
                <c:pt idx="8021">
                  <c:v>43396.408391203702</c:v>
                </c:pt>
                <c:pt idx="8022">
                  <c:v>43396.420266203706</c:v>
                </c:pt>
                <c:pt idx="8023">
                  <c:v>43396.554780092592</c:v>
                </c:pt>
                <c:pt idx="8024">
                  <c:v>43398.53534722222</c:v>
                </c:pt>
                <c:pt idx="8025">
                  <c:v>43398.542881944442</c:v>
                </c:pt>
                <c:pt idx="8026">
                  <c:v>43398.550023148149</c:v>
                </c:pt>
                <c:pt idx="8027">
                  <c:v>43398.561400462961</c:v>
                </c:pt>
                <c:pt idx="8028">
                  <c:v>43398.566562499997</c:v>
                </c:pt>
                <c:pt idx="8029">
                  <c:v>43409.3981712963</c:v>
                </c:pt>
                <c:pt idx="8030">
                  <c:v>43409.410752314812</c:v>
                </c:pt>
                <c:pt idx="8031">
                  <c:v>43409.753969907404</c:v>
                </c:pt>
                <c:pt idx="8032">
                  <c:v>43412.389467592591</c:v>
                </c:pt>
                <c:pt idx="8033">
                  <c:v>43412.455682870372</c:v>
                </c:pt>
                <c:pt idx="8034">
                  <c:v>43412.468923611108</c:v>
                </c:pt>
                <c:pt idx="8035">
                  <c:v>43412.549166666664</c:v>
                </c:pt>
                <c:pt idx="8036">
                  <c:v>43412.569016203706</c:v>
                </c:pt>
                <c:pt idx="8037">
                  <c:v>43412.59574074074</c:v>
                </c:pt>
                <c:pt idx="8038">
                  <c:v>43412.640740740739</c:v>
                </c:pt>
                <c:pt idx="8039">
                  <c:v>43412.678553240738</c:v>
                </c:pt>
                <c:pt idx="8040">
                  <c:v>43412.710185185184</c:v>
                </c:pt>
                <c:pt idx="8041">
                  <c:v>43413.401712962965</c:v>
                </c:pt>
                <c:pt idx="8042">
                  <c:v>43413.652048611111</c:v>
                </c:pt>
                <c:pt idx="8043">
                  <c:v>43414.397233796299</c:v>
                </c:pt>
                <c:pt idx="8044">
                  <c:v>43414.403784722221</c:v>
                </c:pt>
                <c:pt idx="8045">
                  <c:v>43414.409618055557</c:v>
                </c:pt>
                <c:pt idx="8046">
                  <c:v>43414.416875000003</c:v>
                </c:pt>
                <c:pt idx="8047">
                  <c:v>43414.421574074076</c:v>
                </c:pt>
                <c:pt idx="8048">
                  <c:v>43414.426504629628</c:v>
                </c:pt>
                <c:pt idx="8049">
                  <c:v>43414.43172453704</c:v>
                </c:pt>
                <c:pt idx="8050">
                  <c:v>43414.446006944447</c:v>
                </c:pt>
                <c:pt idx="8051">
                  <c:v>43414.450289351851</c:v>
                </c:pt>
                <c:pt idx="8052">
                  <c:v>43414.455787037034</c:v>
                </c:pt>
                <c:pt idx="8053">
                  <c:v>43414.461261574077</c:v>
                </c:pt>
                <c:pt idx="8054">
                  <c:v>43414.465671296297</c:v>
                </c:pt>
                <c:pt idx="8055">
                  <c:v>43414.471516203703</c:v>
                </c:pt>
                <c:pt idx="8056">
                  <c:v>43414.476006944446</c:v>
                </c:pt>
                <c:pt idx="8057">
                  <c:v>43414.480208333334</c:v>
                </c:pt>
                <c:pt idx="8058">
                  <c:v>43414.485277777778</c:v>
                </c:pt>
                <c:pt idx="8059">
                  <c:v>43414.489664351851</c:v>
                </c:pt>
                <c:pt idx="8060">
                  <c:v>43414.499166666668</c:v>
                </c:pt>
                <c:pt idx="8061">
                  <c:v>43414.502997685187</c:v>
                </c:pt>
                <c:pt idx="8062">
                  <c:v>43414.514513888891</c:v>
                </c:pt>
                <c:pt idx="8063">
                  <c:v>43414.576064814813</c:v>
                </c:pt>
                <c:pt idx="8064">
                  <c:v>43414.588194444441</c:v>
                </c:pt>
                <c:pt idx="8065">
                  <c:v>43414.60361111111</c:v>
                </c:pt>
                <c:pt idx="8066">
                  <c:v>43414.607407407406</c:v>
                </c:pt>
                <c:pt idx="8067">
                  <c:v>43414.617881944447</c:v>
                </c:pt>
                <c:pt idx="8068">
                  <c:v>43414.625717592593</c:v>
                </c:pt>
                <c:pt idx="8069">
                  <c:v>43414.632615740738</c:v>
                </c:pt>
                <c:pt idx="8070">
                  <c:v>43414.638148148151</c:v>
                </c:pt>
                <c:pt idx="8071">
                  <c:v>43414.645601851851</c:v>
                </c:pt>
                <c:pt idx="8072">
                  <c:v>43414.661122685182</c:v>
                </c:pt>
                <c:pt idx="8073">
                  <c:v>43414.665219907409</c:v>
                </c:pt>
                <c:pt idx="8074">
                  <c:v>43414.669490740744</c:v>
                </c:pt>
                <c:pt idx="8075">
                  <c:v>43414.678078703706</c:v>
                </c:pt>
                <c:pt idx="8076">
                  <c:v>43414.682256944441</c:v>
                </c:pt>
                <c:pt idx="8077">
                  <c:v>43414.686666666668</c:v>
                </c:pt>
                <c:pt idx="8078">
                  <c:v>43414.695497685185</c:v>
                </c:pt>
                <c:pt idx="8079">
                  <c:v>43414.700879629629</c:v>
                </c:pt>
                <c:pt idx="8080">
                  <c:v>43414.705254629633</c:v>
                </c:pt>
                <c:pt idx="8081">
                  <c:v>43414.719664351855</c:v>
                </c:pt>
                <c:pt idx="8082">
                  <c:v>43414.724594907406</c:v>
                </c:pt>
                <c:pt idx="8083">
                  <c:v>43414.735405092593</c:v>
                </c:pt>
                <c:pt idx="8084">
                  <c:v>43415.389652777776</c:v>
                </c:pt>
                <c:pt idx="8085">
                  <c:v>43415.400185185186</c:v>
                </c:pt>
                <c:pt idx="8086">
                  <c:v>43415.41028935185</c:v>
                </c:pt>
                <c:pt idx="8087">
                  <c:v>43415.41511574074</c:v>
                </c:pt>
                <c:pt idx="8088">
                  <c:v>43415.419861111113</c:v>
                </c:pt>
                <c:pt idx="8089">
                  <c:v>43415.463796296295</c:v>
                </c:pt>
                <c:pt idx="8090">
                  <c:v>43415.468298611115</c:v>
                </c:pt>
                <c:pt idx="8091">
                  <c:v>43415.472754629627</c:v>
                </c:pt>
                <c:pt idx="8092">
                  <c:v>43415.477175925924</c:v>
                </c:pt>
                <c:pt idx="8093">
                  <c:v>43415.485925925925</c:v>
                </c:pt>
                <c:pt idx="8094">
                  <c:v>43415.490185185183</c:v>
                </c:pt>
                <c:pt idx="8095">
                  <c:v>43415.494421296295</c:v>
                </c:pt>
                <c:pt idx="8096">
                  <c:v>43415.498657407406</c:v>
                </c:pt>
                <c:pt idx="8097">
                  <c:v>43415.502916666665</c:v>
                </c:pt>
                <c:pt idx="8098">
                  <c:v>43415.50712962963</c:v>
                </c:pt>
                <c:pt idx="8099">
                  <c:v>43415.511331018519</c:v>
                </c:pt>
                <c:pt idx="8100">
                  <c:v>43415.583865740744</c:v>
                </c:pt>
                <c:pt idx="8101">
                  <c:v>43415.691643518519</c:v>
                </c:pt>
                <c:pt idx="8102">
                  <c:v>43415.70040509259</c:v>
                </c:pt>
                <c:pt idx="8103">
                  <c:v>43415.705057870371</c:v>
                </c:pt>
                <c:pt idx="8104">
                  <c:v>43415.732708333337</c:v>
                </c:pt>
                <c:pt idx="8105">
                  <c:v>43415.739386574074</c:v>
                </c:pt>
                <c:pt idx="8106">
                  <c:v>43415.746840277781</c:v>
                </c:pt>
                <c:pt idx="8107">
                  <c:v>43415.755439814813</c:v>
                </c:pt>
                <c:pt idx="8108">
                  <c:v>43420.676145833335</c:v>
                </c:pt>
                <c:pt idx="8109">
                  <c:v>43420.730254629627</c:v>
                </c:pt>
                <c:pt idx="8110">
                  <c:v>43421.662812499999</c:v>
                </c:pt>
                <c:pt idx="8111">
                  <c:v>43421.672395833331</c:v>
                </c:pt>
                <c:pt idx="8112">
                  <c:v>43421.676828703705</c:v>
                </c:pt>
                <c:pt idx="8113">
                  <c:v>43421.684525462966</c:v>
                </c:pt>
                <c:pt idx="8114">
                  <c:v>43421.689027777778</c:v>
                </c:pt>
                <c:pt idx="8115">
                  <c:v>43421.700150462966</c:v>
                </c:pt>
                <c:pt idx="8116">
                  <c:v>43421.70511574074</c:v>
                </c:pt>
                <c:pt idx="8117">
                  <c:v>43421.715601851851</c:v>
                </c:pt>
                <c:pt idx="8118">
                  <c:v>43421.727314814816</c:v>
                </c:pt>
                <c:pt idx="8119">
                  <c:v>43421.73333333333</c:v>
                </c:pt>
                <c:pt idx="8120">
                  <c:v>43421.738449074073</c:v>
                </c:pt>
                <c:pt idx="8121">
                  <c:v>43422.376527777778</c:v>
                </c:pt>
                <c:pt idx="8122">
                  <c:v>43422.53497685185</c:v>
                </c:pt>
                <c:pt idx="8123">
                  <c:v>43422.539305555554</c:v>
                </c:pt>
                <c:pt idx="8124">
                  <c:v>43422.548148148147</c:v>
                </c:pt>
                <c:pt idx="8125">
                  <c:v>43422.619409722225</c:v>
                </c:pt>
                <c:pt idx="8126">
                  <c:v>43422.645671296297</c:v>
                </c:pt>
                <c:pt idx="8127">
                  <c:v>43422.657546296294</c:v>
                </c:pt>
                <c:pt idx="8128">
                  <c:v>43422.669421296298</c:v>
                </c:pt>
                <c:pt idx="8129">
                  <c:v>43422.705046296294</c:v>
                </c:pt>
                <c:pt idx="8130">
                  <c:v>43422.739293981482</c:v>
                </c:pt>
                <c:pt idx="8131">
                  <c:v>43423.378067129626</c:v>
                </c:pt>
                <c:pt idx="8132">
                  <c:v>43423.383645833332</c:v>
                </c:pt>
                <c:pt idx="8133">
                  <c:v>43423.389826388891</c:v>
                </c:pt>
                <c:pt idx="8134">
                  <c:v>43423.395300925928</c:v>
                </c:pt>
                <c:pt idx="8135">
                  <c:v>43423.400590277779</c:v>
                </c:pt>
                <c:pt idx="8136">
                  <c:v>43423.405995370369</c:v>
                </c:pt>
                <c:pt idx="8137">
                  <c:v>43423.411851851852</c:v>
                </c:pt>
                <c:pt idx="8138">
                  <c:v>43423.417337962965</c:v>
                </c:pt>
                <c:pt idx="8139">
                  <c:v>43423.422881944447</c:v>
                </c:pt>
                <c:pt idx="8140">
                  <c:v>43423.42863425926</c:v>
                </c:pt>
                <c:pt idx="8141">
                  <c:v>43423.46837962963</c:v>
                </c:pt>
                <c:pt idx="8142">
                  <c:v>43423.564120370371</c:v>
                </c:pt>
                <c:pt idx="8143">
                  <c:v>43423.579074074078</c:v>
                </c:pt>
                <c:pt idx="8144">
                  <c:v>43423.582638888889</c:v>
                </c:pt>
                <c:pt idx="8145">
                  <c:v>43423.586192129631</c:v>
                </c:pt>
                <c:pt idx="8146">
                  <c:v>43423.589907407404</c:v>
                </c:pt>
                <c:pt idx="8147">
                  <c:v>43423.593460648146</c:v>
                </c:pt>
                <c:pt idx="8148">
                  <c:v>43423.597083333334</c:v>
                </c:pt>
                <c:pt idx="8149">
                  <c:v>43423.601400462961</c:v>
                </c:pt>
                <c:pt idx="8150">
                  <c:v>43423.606238425928</c:v>
                </c:pt>
                <c:pt idx="8151">
                  <c:v>43423.61178240741</c:v>
                </c:pt>
                <c:pt idx="8152">
                  <c:v>43423.615115740744</c:v>
                </c:pt>
                <c:pt idx="8153">
                  <c:v>43423.618472222224</c:v>
                </c:pt>
                <c:pt idx="8154">
                  <c:v>43423.621932870374</c:v>
                </c:pt>
                <c:pt idx="8155">
                  <c:v>43423.625451388885</c:v>
                </c:pt>
                <c:pt idx="8156">
                  <c:v>43423.629050925927</c:v>
                </c:pt>
                <c:pt idx="8157">
                  <c:v>43423.632650462961</c:v>
                </c:pt>
                <c:pt idx="8158">
                  <c:v>43423.636481481481</c:v>
                </c:pt>
                <c:pt idx="8159">
                  <c:v>43423.640370370369</c:v>
                </c:pt>
                <c:pt idx="8160">
                  <c:v>43423.644444444442</c:v>
                </c:pt>
                <c:pt idx="8161">
                  <c:v>43423.64875</c:v>
                </c:pt>
                <c:pt idx="8162">
                  <c:v>43427.395069444443</c:v>
                </c:pt>
                <c:pt idx="8163">
                  <c:v>43427.399965277778</c:v>
                </c:pt>
                <c:pt idx="8164">
                  <c:v>43427.568912037037</c:v>
                </c:pt>
                <c:pt idx="8165">
                  <c:v>43427.596828703703</c:v>
                </c:pt>
                <c:pt idx="8166">
                  <c:v>43427.665011574078</c:v>
                </c:pt>
                <c:pt idx="8167">
                  <c:v>43427.686828703707</c:v>
                </c:pt>
                <c:pt idx="8168">
                  <c:v>43428.389861111114</c:v>
                </c:pt>
                <c:pt idx="8169">
                  <c:v>43428.403379629628</c:v>
                </c:pt>
                <c:pt idx="8170">
                  <c:v>43428.408865740741</c:v>
                </c:pt>
                <c:pt idx="8171">
                  <c:v>43428.414363425924</c:v>
                </c:pt>
                <c:pt idx="8172">
                  <c:v>43428.419502314813</c:v>
                </c:pt>
                <c:pt idx="8173">
                  <c:v>43428.425023148149</c:v>
                </c:pt>
                <c:pt idx="8174">
                  <c:v>43428.430173611108</c:v>
                </c:pt>
                <c:pt idx="8175">
                  <c:v>43428.435115740744</c:v>
                </c:pt>
                <c:pt idx="8176">
                  <c:v>43428.448298611111</c:v>
                </c:pt>
                <c:pt idx="8177">
                  <c:v>43428.476863425924</c:v>
                </c:pt>
                <c:pt idx="8178">
                  <c:v>43428.482951388891</c:v>
                </c:pt>
                <c:pt idx="8179">
                  <c:v>43428.511724537035</c:v>
                </c:pt>
                <c:pt idx="8180">
                  <c:v>43428.532673611109</c:v>
                </c:pt>
                <c:pt idx="8181">
                  <c:v>43428.536956018521</c:v>
                </c:pt>
                <c:pt idx="8182">
                  <c:v>43428.541331018518</c:v>
                </c:pt>
                <c:pt idx="8183">
                  <c:v>43428.546724537038</c:v>
                </c:pt>
                <c:pt idx="8184">
                  <c:v>43428.554768518516</c:v>
                </c:pt>
                <c:pt idx="8185">
                  <c:v>43428.558668981481</c:v>
                </c:pt>
                <c:pt idx="8186">
                  <c:v>43428.563171296293</c:v>
                </c:pt>
                <c:pt idx="8187">
                  <c:v>43428.567743055559</c:v>
                </c:pt>
                <c:pt idx="8188">
                  <c:v>43428.590312499997</c:v>
                </c:pt>
                <c:pt idx="8189">
                  <c:v>43428.596666666665</c:v>
                </c:pt>
                <c:pt idx="8190">
                  <c:v>43428.605405092596</c:v>
                </c:pt>
                <c:pt idx="8191">
                  <c:v>43428.629131944443</c:v>
                </c:pt>
                <c:pt idx="8192">
                  <c:v>43428.640335648146</c:v>
                </c:pt>
                <c:pt idx="8193">
                  <c:v>43428.662268518521</c:v>
                </c:pt>
                <c:pt idx="8194">
                  <c:v>43429.376296296294</c:v>
                </c:pt>
                <c:pt idx="8195">
                  <c:v>43429.382905092592</c:v>
                </c:pt>
                <c:pt idx="8196">
                  <c:v>43429.397939814815</c:v>
                </c:pt>
                <c:pt idx="8197">
                  <c:v>43429.4215625</c:v>
                </c:pt>
                <c:pt idx="8198">
                  <c:v>43429.456770833334</c:v>
                </c:pt>
                <c:pt idx="8199">
                  <c:v>43429.503645833334</c:v>
                </c:pt>
                <c:pt idx="8200">
                  <c:v>43429.507905092592</c:v>
                </c:pt>
                <c:pt idx="8201">
                  <c:v>43429.515914351854</c:v>
                </c:pt>
                <c:pt idx="8202">
                  <c:v>43429.535416666666</c:v>
                </c:pt>
                <c:pt idx="8203">
                  <c:v>43429.539456018516</c:v>
                </c:pt>
                <c:pt idx="8204">
                  <c:v>43429.551006944443</c:v>
                </c:pt>
                <c:pt idx="8205">
                  <c:v>43429.584652777776</c:v>
                </c:pt>
                <c:pt idx="8206">
                  <c:v>43429.597592592596</c:v>
                </c:pt>
                <c:pt idx="8207">
                  <c:v>43429.604074074072</c:v>
                </c:pt>
                <c:pt idx="8208">
                  <c:v>43429.609861111108</c:v>
                </c:pt>
                <c:pt idx="8209">
                  <c:v>43429.616030092591</c:v>
                </c:pt>
                <c:pt idx="8210">
                  <c:v>43429.638935185183</c:v>
                </c:pt>
                <c:pt idx="8211">
                  <c:v>43429.644884259258</c:v>
                </c:pt>
                <c:pt idx="8212">
                  <c:v>43429.665347222224</c:v>
                </c:pt>
                <c:pt idx="8213">
                  <c:v>43429.669710648152</c:v>
                </c:pt>
                <c:pt idx="8214">
                  <c:v>43429.677349537036</c:v>
                </c:pt>
                <c:pt idx="8215">
                  <c:v>43429.686006944445</c:v>
                </c:pt>
                <c:pt idx="8216">
                  <c:v>43429.695115740738</c:v>
                </c:pt>
                <c:pt idx="8217">
                  <c:v>43429.699108796296</c:v>
                </c:pt>
                <c:pt idx="8218">
                  <c:v>43429.703587962962</c:v>
                </c:pt>
                <c:pt idx="8219">
                  <c:v>43429.707986111112</c:v>
                </c:pt>
                <c:pt idx="8220">
                  <c:v>43429.71261574074</c:v>
                </c:pt>
                <c:pt idx="8221">
                  <c:v>43429.735821759263</c:v>
                </c:pt>
                <c:pt idx="8222">
                  <c:v>43430.459189814814</c:v>
                </c:pt>
                <c:pt idx="8223">
                  <c:v>43430.55741898148</c:v>
                </c:pt>
                <c:pt idx="8224">
                  <c:v>43430.5625462963</c:v>
                </c:pt>
                <c:pt idx="8225">
                  <c:v>43430.591793981483</c:v>
                </c:pt>
                <c:pt idx="8226">
                  <c:v>43430.602881944447</c:v>
                </c:pt>
                <c:pt idx="8227">
                  <c:v>43430.624583333331</c:v>
                </c:pt>
                <c:pt idx="8228">
                  <c:v>43430.65353009259</c:v>
                </c:pt>
                <c:pt idx="8229">
                  <c:v>43430.670671296299</c:v>
                </c:pt>
                <c:pt idx="8230">
                  <c:v>43430.676435185182</c:v>
                </c:pt>
                <c:pt idx="8231">
                  <c:v>43430.69358796296</c:v>
                </c:pt>
                <c:pt idx="8232">
                  <c:v>43430.728842592594</c:v>
                </c:pt>
                <c:pt idx="8233">
                  <c:v>43430.748865740738</c:v>
                </c:pt>
                <c:pt idx="8234">
                  <c:v>43431.413148148145</c:v>
                </c:pt>
                <c:pt idx="8235">
                  <c:v>43431.444050925929</c:v>
                </c:pt>
                <c:pt idx="8236">
                  <c:v>43431.449490740742</c:v>
                </c:pt>
                <c:pt idx="8237">
                  <c:v>43431.464571759258</c:v>
                </c:pt>
                <c:pt idx="8238">
                  <c:v>43431.469074074077</c:v>
                </c:pt>
                <c:pt idx="8239">
                  <c:v>43431.473506944443</c:v>
                </c:pt>
                <c:pt idx="8240">
                  <c:v>43431.478009259263</c:v>
                </c:pt>
                <c:pt idx="8241">
                  <c:v>43431.482349537036</c:v>
                </c:pt>
                <c:pt idx="8242">
                  <c:v>43431.486446759256</c:v>
                </c:pt>
                <c:pt idx="8243">
                  <c:v>43431.491666666669</c:v>
                </c:pt>
                <c:pt idx="8244">
                  <c:v>43431.49827546296</c:v>
                </c:pt>
                <c:pt idx="8245">
                  <c:v>43431.505636574075</c:v>
                </c:pt>
                <c:pt idx="8246">
                  <c:v>43431.520312499997</c:v>
                </c:pt>
                <c:pt idx="8247">
                  <c:v>43431.526863425926</c:v>
                </c:pt>
                <c:pt idx="8248">
                  <c:v>43431.535960648151</c:v>
                </c:pt>
                <c:pt idx="8249">
                  <c:v>43431.57980324074</c:v>
                </c:pt>
                <c:pt idx="8250">
                  <c:v>43431.59002314815</c:v>
                </c:pt>
                <c:pt idx="8251">
                  <c:v>43431.593495370369</c:v>
                </c:pt>
                <c:pt idx="8252">
                  <c:v>43431.599027777775</c:v>
                </c:pt>
                <c:pt idx="8253">
                  <c:v>43431.609537037039</c:v>
                </c:pt>
                <c:pt idx="8254">
                  <c:v>43431.622361111113</c:v>
                </c:pt>
                <c:pt idx="8255">
                  <c:v>43431.641215277778</c:v>
                </c:pt>
                <c:pt idx="8256">
                  <c:v>43431.647268518522</c:v>
                </c:pt>
                <c:pt idx="8257">
                  <c:v>43431.652592592596</c:v>
                </c:pt>
                <c:pt idx="8258">
                  <c:v>43431.697222222225</c:v>
                </c:pt>
                <c:pt idx="8259">
                  <c:v>43431.718657407408</c:v>
                </c:pt>
                <c:pt idx="8260">
                  <c:v>43431.72960648148</c:v>
                </c:pt>
                <c:pt idx="8261">
                  <c:v>43431.736678240741</c:v>
                </c:pt>
                <c:pt idx="8262">
                  <c:v>43432.574548611112</c:v>
                </c:pt>
                <c:pt idx="8263">
                  <c:v>43441.621145833335</c:v>
                </c:pt>
                <c:pt idx="8264">
                  <c:v>43441.626597222225</c:v>
                </c:pt>
                <c:pt idx="8265">
                  <c:v>43441.653449074074</c:v>
                </c:pt>
                <c:pt idx="8266">
                  <c:v>43441.661273148151</c:v>
                </c:pt>
                <c:pt idx="8267">
                  <c:v>43441.670474537037</c:v>
                </c:pt>
                <c:pt idx="8268">
                  <c:v>43442.409409722219</c:v>
                </c:pt>
                <c:pt idx="8269">
                  <c:v>43442.520636574074</c:v>
                </c:pt>
                <c:pt idx="8270">
                  <c:v>43442.556956018518</c:v>
                </c:pt>
                <c:pt idx="8271">
                  <c:v>43442.561226851853</c:v>
                </c:pt>
                <c:pt idx="8272">
                  <c:v>43442.581342592595</c:v>
                </c:pt>
                <c:pt idx="8273">
                  <c:v>43442.671701388892</c:v>
                </c:pt>
                <c:pt idx="8274">
                  <c:v>43442.677314814813</c:v>
                </c:pt>
                <c:pt idx="8275">
                  <c:v>43442.683877314812</c:v>
                </c:pt>
                <c:pt idx="8276">
                  <c:v>43442.692766203705</c:v>
                </c:pt>
                <c:pt idx="8277">
                  <c:v>43442.704641203702</c:v>
                </c:pt>
                <c:pt idx="8278">
                  <c:v>43442.716504629629</c:v>
                </c:pt>
                <c:pt idx="8279">
                  <c:v>43442.740266203706</c:v>
                </c:pt>
                <c:pt idx="8280">
                  <c:v>43443.408599537041</c:v>
                </c:pt>
                <c:pt idx="8281">
                  <c:v>43446.375902777778</c:v>
                </c:pt>
                <c:pt idx="8282">
                  <c:v>43446.415833333333</c:v>
                </c:pt>
                <c:pt idx="8283">
                  <c:v>43446.465914351851</c:v>
                </c:pt>
                <c:pt idx="8284">
                  <c:v>43446.631145833337</c:v>
                </c:pt>
                <c:pt idx="8285">
                  <c:v>43446.638483796298</c:v>
                </c:pt>
                <c:pt idx="8286">
                  <c:v>43446.641875000001</c:v>
                </c:pt>
                <c:pt idx="8287">
                  <c:v>43446.645254629628</c:v>
                </c:pt>
                <c:pt idx="8288">
                  <c:v>43446.648692129631</c:v>
                </c:pt>
                <c:pt idx="8289">
                  <c:v>43446.652199074073</c:v>
                </c:pt>
                <c:pt idx="8290">
                  <c:v>43446.655775462961</c:v>
                </c:pt>
                <c:pt idx="8291">
                  <c:v>43446.659375000003</c:v>
                </c:pt>
                <c:pt idx="8292">
                  <c:v>43446.663182870368</c:v>
                </c:pt>
                <c:pt idx="8293">
                  <c:v>43448.376030092593</c:v>
                </c:pt>
                <c:pt idx="8294">
                  <c:v>43448.383969907409</c:v>
                </c:pt>
                <c:pt idx="8295">
                  <c:v>43448.440451388888</c:v>
                </c:pt>
                <c:pt idx="8296">
                  <c:v>43448.450752314813</c:v>
                </c:pt>
                <c:pt idx="8297">
                  <c:v>43448.477048611108</c:v>
                </c:pt>
                <c:pt idx="8298">
                  <c:v>43448.48505787037</c:v>
                </c:pt>
                <c:pt idx="8299">
                  <c:v>43448.501030092593</c:v>
                </c:pt>
                <c:pt idx="8300">
                  <c:v>43448.504907407405</c:v>
                </c:pt>
                <c:pt idx="8301">
                  <c:v>43448.50885416667</c:v>
                </c:pt>
                <c:pt idx="8302">
                  <c:v>43448.512777777774</c:v>
                </c:pt>
                <c:pt idx="8303">
                  <c:v>43448.516724537039</c:v>
                </c:pt>
                <c:pt idx="8304">
                  <c:v>43448.52071759259</c:v>
                </c:pt>
                <c:pt idx="8305">
                  <c:v>43448.524918981479</c:v>
                </c:pt>
                <c:pt idx="8306">
                  <c:v>43448.529039351852</c:v>
                </c:pt>
                <c:pt idx="8307">
                  <c:v>43448.536631944444</c:v>
                </c:pt>
                <c:pt idx="8308">
                  <c:v>43448.54047453704</c:v>
                </c:pt>
                <c:pt idx="8309">
                  <c:v>43448.544131944444</c:v>
                </c:pt>
                <c:pt idx="8310">
                  <c:v>43448.547939814816</c:v>
                </c:pt>
                <c:pt idx="8311">
                  <c:v>43448.551516203705</c:v>
                </c:pt>
                <c:pt idx="8312">
                  <c:v>43448.555127314816</c:v>
                </c:pt>
                <c:pt idx="8313">
                  <c:v>43448.558969907404</c:v>
                </c:pt>
                <c:pt idx="8314">
                  <c:v>43448.562696759262</c:v>
                </c:pt>
                <c:pt idx="8315">
                  <c:v>43448.618923611109</c:v>
                </c:pt>
                <c:pt idx="8316">
                  <c:v>43448.62263888889</c:v>
                </c:pt>
                <c:pt idx="8317">
                  <c:v>43448.62641203704</c:v>
                </c:pt>
                <c:pt idx="8318">
                  <c:v>43448.630208333336</c:v>
                </c:pt>
                <c:pt idx="8319">
                  <c:v>43448.634293981479</c:v>
                </c:pt>
                <c:pt idx="8320">
                  <c:v>43448.638715277775</c:v>
                </c:pt>
                <c:pt idx="8321">
                  <c:v>43448.64334490741</c:v>
                </c:pt>
                <c:pt idx="8322">
                  <c:v>43448.653101851851</c:v>
                </c:pt>
                <c:pt idx="8323">
                  <c:v>43448.657152777778</c:v>
                </c:pt>
                <c:pt idx="8324">
                  <c:v>43448.661041666666</c:v>
                </c:pt>
                <c:pt idx="8325">
                  <c:v>43448.664814814816</c:v>
                </c:pt>
                <c:pt idx="8326">
                  <c:v>43448.668541666666</c:v>
                </c:pt>
                <c:pt idx="8327">
                  <c:v>43448.672407407408</c:v>
                </c:pt>
                <c:pt idx="8328">
                  <c:v>43448.676296296297</c:v>
                </c:pt>
                <c:pt idx="8329">
                  <c:v>43448.680069444446</c:v>
                </c:pt>
                <c:pt idx="8330">
                  <c:v>43448.683900462966</c:v>
                </c:pt>
                <c:pt idx="8331">
                  <c:v>43448.687731481485</c:v>
                </c:pt>
                <c:pt idx="8332">
                  <c:v>43448.691932870373</c:v>
                </c:pt>
                <c:pt idx="8333">
                  <c:v>43448.696423611109</c:v>
                </c:pt>
                <c:pt idx="8334">
                  <c:v>43448.70076388889</c:v>
                </c:pt>
                <c:pt idx="8335">
                  <c:v>43448.713240740741</c:v>
                </c:pt>
                <c:pt idx="8336">
                  <c:v>43448.721030092594</c:v>
                </c:pt>
                <c:pt idx="8337">
                  <c:v>43449.378703703704</c:v>
                </c:pt>
                <c:pt idx="8338">
                  <c:v>43449.385601851849</c:v>
                </c:pt>
                <c:pt idx="8339">
                  <c:v>43449.392557870371</c:v>
                </c:pt>
                <c:pt idx="8340">
                  <c:v>43449.398622685185</c:v>
                </c:pt>
                <c:pt idx="8341">
                  <c:v>43449.40457175926</c:v>
                </c:pt>
                <c:pt idx="8342">
                  <c:v>43449.410150462965</c:v>
                </c:pt>
                <c:pt idx="8343">
                  <c:v>43449.415648148148</c:v>
                </c:pt>
                <c:pt idx="8344">
                  <c:v>43449.420810185184</c:v>
                </c:pt>
                <c:pt idx="8345">
                  <c:v>43449.425821759258</c:v>
                </c:pt>
                <c:pt idx="8346">
                  <c:v>43449.431134259263</c:v>
                </c:pt>
                <c:pt idx="8347">
                  <c:v>43449.436539351853</c:v>
                </c:pt>
                <c:pt idx="8348">
                  <c:v>43449.441782407404</c:v>
                </c:pt>
                <c:pt idx="8349">
                  <c:v>43449.446215277778</c:v>
                </c:pt>
                <c:pt idx="8350">
                  <c:v>43449.450856481482</c:v>
                </c:pt>
                <c:pt idx="8351">
                  <c:v>43449.455289351848</c:v>
                </c:pt>
                <c:pt idx="8352">
                  <c:v>43449.459606481483</c:v>
                </c:pt>
                <c:pt idx="8353">
                  <c:v>43449.464224537034</c:v>
                </c:pt>
                <c:pt idx="8354">
                  <c:v>43449.468530092592</c:v>
                </c:pt>
                <c:pt idx="8355">
                  <c:v>43449.472870370373</c:v>
                </c:pt>
                <c:pt idx="8356">
                  <c:v>43449.477129629631</c:v>
                </c:pt>
                <c:pt idx="8357">
                  <c:v>43449.481400462966</c:v>
                </c:pt>
                <c:pt idx="8358">
                  <c:v>43449.485671296294</c:v>
                </c:pt>
                <c:pt idx="8359">
                  <c:v>43449.489918981482</c:v>
                </c:pt>
                <c:pt idx="8360">
                  <c:v>43449.494189814817</c:v>
                </c:pt>
                <c:pt idx="8361">
                  <c:v>43449.507199074076</c:v>
                </c:pt>
                <c:pt idx="8362">
                  <c:v>43449.511435185188</c:v>
                </c:pt>
                <c:pt idx="8363">
                  <c:v>43449.515625</c:v>
                </c:pt>
                <c:pt idx="8364">
                  <c:v>43449.519861111112</c:v>
                </c:pt>
                <c:pt idx="8365">
                  <c:v>43449.523981481485</c:v>
                </c:pt>
                <c:pt idx="8366">
                  <c:v>43449.527916666666</c:v>
                </c:pt>
                <c:pt idx="8367">
                  <c:v>43449.535833333335</c:v>
                </c:pt>
                <c:pt idx="8368">
                  <c:v>43449.539849537039</c:v>
                </c:pt>
                <c:pt idx="8369">
                  <c:v>43449.543738425928</c:v>
                </c:pt>
                <c:pt idx="8370">
                  <c:v>43449.547673611109</c:v>
                </c:pt>
                <c:pt idx="8371">
                  <c:v>43449.551493055558</c:v>
                </c:pt>
                <c:pt idx="8372">
                  <c:v>43449.559155092589</c:v>
                </c:pt>
                <c:pt idx="8373">
                  <c:v>43449.563206018516</c:v>
                </c:pt>
                <c:pt idx="8374">
                  <c:v>43449.56695601852</c:v>
                </c:pt>
                <c:pt idx="8375">
                  <c:v>43449.570601851854</c:v>
                </c:pt>
                <c:pt idx="8376">
                  <c:v>43449.574050925927</c:v>
                </c:pt>
                <c:pt idx="8377">
                  <c:v>43449.577546296299</c:v>
                </c:pt>
                <c:pt idx="8378">
                  <c:v>43449.581620370373</c:v>
                </c:pt>
                <c:pt idx="8379">
                  <c:v>43449.589050925926</c:v>
                </c:pt>
                <c:pt idx="8380">
                  <c:v>43449.593090277776</c:v>
                </c:pt>
                <c:pt idx="8381">
                  <c:v>43449.599131944444</c:v>
                </c:pt>
                <c:pt idx="8382">
                  <c:v>43449.60628472222</c:v>
                </c:pt>
                <c:pt idx="8383">
                  <c:v>43449.626435185186</c:v>
                </c:pt>
                <c:pt idx="8384">
                  <c:v>43450.391736111109</c:v>
                </c:pt>
                <c:pt idx="8385">
                  <c:v>43453.398148148146</c:v>
                </c:pt>
                <c:pt idx="8386">
                  <c:v>43453.403645833336</c:v>
                </c:pt>
                <c:pt idx="8387">
                  <c:v>43453.409594907411</c:v>
                </c:pt>
                <c:pt idx="8388">
                  <c:v>43453.415243055555</c:v>
                </c:pt>
                <c:pt idx="8389">
                  <c:v>43453.420868055553</c:v>
                </c:pt>
                <c:pt idx="8390">
                  <c:v>43453.426365740743</c:v>
                </c:pt>
                <c:pt idx="8391">
                  <c:v>43453.522430555553</c:v>
                </c:pt>
                <c:pt idx="8392">
                  <c:v>43453.526631944442</c:v>
                </c:pt>
                <c:pt idx="8393">
                  <c:v>43453.534814814811</c:v>
                </c:pt>
                <c:pt idx="8394">
                  <c:v>43453.538842592592</c:v>
                </c:pt>
                <c:pt idx="8395">
                  <c:v>43453.709953703707</c:v>
                </c:pt>
                <c:pt idx="8396">
                  <c:v>43453.734629629631</c:v>
                </c:pt>
                <c:pt idx="8397">
                  <c:v>43453.746516203704</c:v>
                </c:pt>
                <c:pt idx="8398">
                  <c:v>43454.375821759262</c:v>
                </c:pt>
                <c:pt idx="8399">
                  <c:v>43454.381736111114</c:v>
                </c:pt>
                <c:pt idx="8400">
                  <c:v>43454.388379629629</c:v>
                </c:pt>
                <c:pt idx="8401">
                  <c:v>43454.397465277776</c:v>
                </c:pt>
                <c:pt idx="8402">
                  <c:v>43454.403900462959</c:v>
                </c:pt>
                <c:pt idx="8403">
                  <c:v>43454.410196759258</c:v>
                </c:pt>
                <c:pt idx="8404">
                  <c:v>43454.416481481479</c:v>
                </c:pt>
                <c:pt idx="8405">
                  <c:v>43454.422534722224</c:v>
                </c:pt>
                <c:pt idx="8406">
                  <c:v>43454.428483796299</c:v>
                </c:pt>
                <c:pt idx="8407">
                  <c:v>43454.434374999997</c:v>
                </c:pt>
                <c:pt idx="8408">
                  <c:v>43454.440266203703</c:v>
                </c:pt>
                <c:pt idx="8409">
                  <c:v>43454.446099537039</c:v>
                </c:pt>
                <c:pt idx="8410">
                  <c:v>43454.451736111114</c:v>
                </c:pt>
                <c:pt idx="8411">
                  <c:v>43454.45722222222</c:v>
                </c:pt>
                <c:pt idx="8412">
                  <c:v>43454.462696759256</c:v>
                </c:pt>
                <c:pt idx="8413">
                  <c:v>43454.46806712963</c:v>
                </c:pt>
                <c:pt idx="8414">
                  <c:v>43454.473287037035</c:v>
                </c:pt>
                <c:pt idx="8415">
                  <c:v>43454.483518518522</c:v>
                </c:pt>
                <c:pt idx="8416">
                  <c:v>43454.488530092596</c:v>
                </c:pt>
                <c:pt idx="8417">
                  <c:v>43454.493495370371</c:v>
                </c:pt>
                <c:pt idx="8418">
                  <c:v>43454.498425925929</c:v>
                </c:pt>
                <c:pt idx="8419">
                  <c:v>43454.503287037034</c:v>
                </c:pt>
                <c:pt idx="8420">
                  <c:v>43454.508020833331</c:v>
                </c:pt>
                <c:pt idx="8421">
                  <c:v>43454.512719907405</c:v>
                </c:pt>
                <c:pt idx="8422">
                  <c:v>43454.517372685186</c:v>
                </c:pt>
                <c:pt idx="8423">
                  <c:v>43454.535057870373</c:v>
                </c:pt>
                <c:pt idx="8424">
                  <c:v>43454.539293981485</c:v>
                </c:pt>
                <c:pt idx="8425">
                  <c:v>43454.555532407408</c:v>
                </c:pt>
                <c:pt idx="8426">
                  <c:v>43454.585034722222</c:v>
                </c:pt>
                <c:pt idx="8427">
                  <c:v>43454.663703703707</c:v>
                </c:pt>
                <c:pt idx="8428">
                  <c:v>43454.66746527778</c:v>
                </c:pt>
                <c:pt idx="8429">
                  <c:v>43454.671331018515</c:v>
                </c:pt>
                <c:pt idx="8430">
                  <c:v>43454.675347222219</c:v>
                </c:pt>
                <c:pt idx="8431">
                  <c:v>43454.679386574076</c:v>
                </c:pt>
                <c:pt idx="8432">
                  <c:v>43454.683576388888</c:v>
                </c:pt>
                <c:pt idx="8433">
                  <c:v>43454.6878125</c:v>
                </c:pt>
                <c:pt idx="8434">
                  <c:v>43454.696585648147</c:v>
                </c:pt>
                <c:pt idx="8435">
                  <c:v>43454.705717592595</c:v>
                </c:pt>
                <c:pt idx="8436">
                  <c:v>43454.710625</c:v>
                </c:pt>
                <c:pt idx="8437">
                  <c:v>43455.376006944447</c:v>
                </c:pt>
                <c:pt idx="8438">
                  <c:v>43455.401759259257</c:v>
                </c:pt>
                <c:pt idx="8439">
                  <c:v>43455.417199074072</c:v>
                </c:pt>
                <c:pt idx="8440">
                  <c:v>43455.437731481485</c:v>
                </c:pt>
                <c:pt idx="8441">
                  <c:v>43455.498877314814</c:v>
                </c:pt>
                <c:pt idx="8442">
                  <c:v>43455.503935185188</c:v>
                </c:pt>
                <c:pt idx="8443">
                  <c:v>43455.508564814816</c:v>
                </c:pt>
                <c:pt idx="8444">
                  <c:v>43455.539988425924</c:v>
                </c:pt>
                <c:pt idx="8445">
                  <c:v>43455.54414351852</c:v>
                </c:pt>
                <c:pt idx="8446">
                  <c:v>43455.548206018517</c:v>
                </c:pt>
                <c:pt idx="8447">
                  <c:v>43455.574814814812</c:v>
                </c:pt>
                <c:pt idx="8448">
                  <c:v>43455.595879629633</c:v>
                </c:pt>
                <c:pt idx="8449">
                  <c:v>43455.599224537036</c:v>
                </c:pt>
                <c:pt idx="8450">
                  <c:v>43455.666296296295</c:v>
                </c:pt>
                <c:pt idx="8451">
                  <c:v>43455.676365740743</c:v>
                </c:pt>
                <c:pt idx="8452">
                  <c:v>43455.698437500003</c:v>
                </c:pt>
                <c:pt idx="8453">
                  <c:v>43455.708113425928</c:v>
                </c:pt>
                <c:pt idx="8454">
                  <c:v>43455.749444444446</c:v>
                </c:pt>
                <c:pt idx="8455">
                  <c:v>43458.400740740741</c:v>
                </c:pt>
                <c:pt idx="8456">
                  <c:v>43458.406944444447</c:v>
                </c:pt>
                <c:pt idx="8457">
                  <c:v>43458.412870370368</c:v>
                </c:pt>
                <c:pt idx="8458">
                  <c:v>43458.434641203705</c:v>
                </c:pt>
                <c:pt idx="8459">
                  <c:v>43458.440196759257</c:v>
                </c:pt>
                <c:pt idx="8460">
                  <c:v>43458.444988425923</c:v>
                </c:pt>
                <c:pt idx="8461">
                  <c:v>43458.456064814818</c:v>
                </c:pt>
                <c:pt idx="8462">
                  <c:v>43458.461539351854</c:v>
                </c:pt>
                <c:pt idx="8463">
                  <c:v>43458.47760416667</c:v>
                </c:pt>
                <c:pt idx="8464">
                  <c:v>43458.525717592594</c:v>
                </c:pt>
                <c:pt idx="8465">
                  <c:v>43458.562731481485</c:v>
                </c:pt>
                <c:pt idx="8466">
                  <c:v>43458.584652777776</c:v>
                </c:pt>
                <c:pt idx="8467">
                  <c:v>43458.605636574073</c:v>
                </c:pt>
                <c:pt idx="8468">
                  <c:v>43458.690937500003</c:v>
                </c:pt>
                <c:pt idx="8469">
                  <c:v>43458.6950462963</c:v>
                </c:pt>
                <c:pt idx="8470">
                  <c:v>43458.712951388887</c:v>
                </c:pt>
                <c:pt idx="8471">
                  <c:v>43458.725115740737</c:v>
                </c:pt>
                <c:pt idx="8472">
                  <c:v>43458.729756944442</c:v>
                </c:pt>
                <c:pt idx="8473">
                  <c:v>43458.750949074078</c:v>
                </c:pt>
                <c:pt idx="8474">
                  <c:v>43459.444918981484</c:v>
                </c:pt>
                <c:pt idx="8475">
                  <c:v>43459.75037037037</c:v>
                </c:pt>
                <c:pt idx="8476">
                  <c:v>43461.510914351849</c:v>
                </c:pt>
                <c:pt idx="8477">
                  <c:v>43462.496412037035</c:v>
                </c:pt>
                <c:pt idx="8478">
                  <c:v>43462.510138888887</c:v>
                </c:pt>
                <c:pt idx="8479">
                  <c:v>43462.514594907407</c:v>
                </c:pt>
                <c:pt idx="8480">
                  <c:v>43462.532037037039</c:v>
                </c:pt>
                <c:pt idx="8481">
                  <c:v>43462.705185185187</c:v>
                </c:pt>
                <c:pt idx="8482">
                  <c:v>43462.710034722222</c:v>
                </c:pt>
                <c:pt idx="8483">
                  <c:v>43463.410729166666</c:v>
                </c:pt>
                <c:pt idx="8484">
                  <c:v>43463.553969907407</c:v>
                </c:pt>
                <c:pt idx="8485">
                  <c:v>43463.664722222224</c:v>
                </c:pt>
                <c:pt idx="8486">
                  <c:v>43463.704652777778</c:v>
                </c:pt>
                <c:pt idx="8487">
                  <c:v>43463.715474537035</c:v>
                </c:pt>
                <c:pt idx="8488">
                  <c:v>43463.729594907411</c:v>
                </c:pt>
                <c:pt idx="8489">
                  <c:v>43463.738506944443</c:v>
                </c:pt>
                <c:pt idx="8490">
                  <c:v>43463.747418981482</c:v>
                </c:pt>
                <c:pt idx="8491">
                  <c:v>43463.755474537036</c:v>
                </c:pt>
                <c:pt idx="8492">
                  <c:v>43463.763020833336</c:v>
                </c:pt>
                <c:pt idx="8493">
                  <c:v>43464.472638888888</c:v>
                </c:pt>
                <c:pt idx="8494">
                  <c:v>43464.515532407408</c:v>
                </c:pt>
                <c:pt idx="8495">
                  <c:v>43464.527569444443</c:v>
                </c:pt>
                <c:pt idx="8496">
                  <c:v>43464.652337962965</c:v>
                </c:pt>
                <c:pt idx="8497">
                  <c:v>43464.66065972222</c:v>
                </c:pt>
                <c:pt idx="8498">
                  <c:v>43464.665949074071</c:v>
                </c:pt>
                <c:pt idx="8499">
                  <c:v>43464.673726851855</c:v>
                </c:pt>
                <c:pt idx="8500">
                  <c:v>43464.684652777774</c:v>
                </c:pt>
                <c:pt idx="8501">
                  <c:v>43464.692627314813</c:v>
                </c:pt>
                <c:pt idx="8502">
                  <c:v>43464.697291666664</c:v>
                </c:pt>
                <c:pt idx="8503">
                  <c:v>43464.701481481483</c:v>
                </c:pt>
                <c:pt idx="8504">
                  <c:v>43464.705729166664</c:v>
                </c:pt>
                <c:pt idx="8505">
                  <c:v>43464.710266203707</c:v>
                </c:pt>
                <c:pt idx="8506">
                  <c:v>43464.715092592596</c:v>
                </c:pt>
                <c:pt idx="8507">
                  <c:v>43464.719710648147</c:v>
                </c:pt>
                <c:pt idx="8508">
                  <c:v>43464.724189814813</c:v>
                </c:pt>
                <c:pt idx="8509">
                  <c:v>43464.729490740741</c:v>
                </c:pt>
                <c:pt idx="8510">
                  <c:v>43464.738055555557</c:v>
                </c:pt>
                <c:pt idx="8511">
                  <c:v>43464.746631944443</c:v>
                </c:pt>
                <c:pt idx="8512">
                  <c:v>43465.378668981481</c:v>
                </c:pt>
                <c:pt idx="8513">
                  <c:v>43465.408587962964</c:v>
                </c:pt>
                <c:pt idx="8514">
                  <c:v>43465.414004629631</c:v>
                </c:pt>
                <c:pt idx="8515">
                  <c:v>43465.419733796298</c:v>
                </c:pt>
                <c:pt idx="8516">
                  <c:v>43465.424907407411</c:v>
                </c:pt>
                <c:pt idx="8517">
                  <c:v>43465.434351851851</c:v>
                </c:pt>
                <c:pt idx="8518">
                  <c:v>43465.438946759263</c:v>
                </c:pt>
                <c:pt idx="8519">
                  <c:v>43465.443530092591</c:v>
                </c:pt>
                <c:pt idx="8520">
                  <c:v>43465.448252314818</c:v>
                </c:pt>
                <c:pt idx="8521">
                  <c:v>43465.452928240738</c:v>
                </c:pt>
                <c:pt idx="8522">
                  <c:v>43465.457384259258</c:v>
                </c:pt>
                <c:pt idx="8523">
                  <c:v>43465.461851851855</c:v>
                </c:pt>
                <c:pt idx="8524">
                  <c:v>43465.466446759259</c:v>
                </c:pt>
                <c:pt idx="8525">
                  <c:v>43465.47079861111</c:v>
                </c:pt>
                <c:pt idx="8526">
                  <c:v>43465.497083333335</c:v>
                </c:pt>
                <c:pt idx="8527">
                  <c:v>43465.528946759259</c:v>
                </c:pt>
                <c:pt idx="8528">
                  <c:v>43465.558217592596</c:v>
                </c:pt>
                <c:pt idx="8529">
                  <c:v>43465.773275462961</c:v>
                </c:pt>
                <c:pt idx="8530">
                  <c:v>43468.655868055554</c:v>
                </c:pt>
                <c:pt idx="8531">
                  <c:v>43468.716180555559</c:v>
                </c:pt>
                <c:pt idx="8532">
                  <c:v>43468.727071759262</c:v>
                </c:pt>
                <c:pt idx="8533">
                  <c:v>43469.37877314815</c:v>
                </c:pt>
                <c:pt idx="8534">
                  <c:v>43469.397476851853</c:v>
                </c:pt>
                <c:pt idx="8535">
                  <c:v>43469.432037037041</c:v>
                </c:pt>
                <c:pt idx="8536">
                  <c:v>43469.448298611111</c:v>
                </c:pt>
                <c:pt idx="8537">
                  <c:v>43469.458483796298</c:v>
                </c:pt>
                <c:pt idx="8538">
                  <c:v>43469.464270833334</c:v>
                </c:pt>
                <c:pt idx="8539">
                  <c:v>43469.469328703701</c:v>
                </c:pt>
                <c:pt idx="8540">
                  <c:v>43469.474270833336</c:v>
                </c:pt>
                <c:pt idx="8541">
                  <c:v>43469.479247685187</c:v>
                </c:pt>
                <c:pt idx="8542">
                  <c:v>43469.484074074076</c:v>
                </c:pt>
                <c:pt idx="8543">
                  <c:v>43469.508796296293</c:v>
                </c:pt>
                <c:pt idx="8544">
                  <c:v>43469.644328703704</c:v>
                </c:pt>
                <c:pt idx="8545">
                  <c:v>43469.651875000003</c:v>
                </c:pt>
                <c:pt idx="8546">
                  <c:v>43469.693344907406</c:v>
                </c:pt>
                <c:pt idx="8547">
                  <c:v>43469.697951388887</c:v>
                </c:pt>
                <c:pt idx="8548">
                  <c:v>43469.737407407411</c:v>
                </c:pt>
                <c:pt idx="8549">
                  <c:v>43469.74318287037</c:v>
                </c:pt>
                <c:pt idx="8550">
                  <c:v>43469.763472222221</c:v>
                </c:pt>
                <c:pt idx="8551">
                  <c:v>43470.394097222219</c:v>
                </c:pt>
                <c:pt idx="8552">
                  <c:v>43470.406157407408</c:v>
                </c:pt>
                <c:pt idx="8553">
                  <c:v>43470.411643518521</c:v>
                </c:pt>
                <c:pt idx="8554">
                  <c:v>43470.417557870373</c:v>
                </c:pt>
                <c:pt idx="8555">
                  <c:v>43470.423692129632</c:v>
                </c:pt>
                <c:pt idx="8556">
                  <c:v>43470.429594907408</c:v>
                </c:pt>
                <c:pt idx="8557">
                  <c:v>43470.434814814813</c:v>
                </c:pt>
                <c:pt idx="8558">
                  <c:v>43470.439560185187</c:v>
                </c:pt>
                <c:pt idx="8559">
                  <c:v>43470.455462962964</c:v>
                </c:pt>
                <c:pt idx="8560">
                  <c:v>43470.465324074074</c:v>
                </c:pt>
                <c:pt idx="8561">
                  <c:v>43470.475925925923</c:v>
                </c:pt>
                <c:pt idx="8562">
                  <c:v>43470.481435185182</c:v>
                </c:pt>
                <c:pt idx="8563">
                  <c:v>43470.486377314817</c:v>
                </c:pt>
                <c:pt idx="8564">
                  <c:v>43470.491226851853</c:v>
                </c:pt>
                <c:pt idx="8565">
                  <c:v>43470.495925925927</c:v>
                </c:pt>
                <c:pt idx="8566">
                  <c:v>43470.500543981485</c:v>
                </c:pt>
                <c:pt idx="8567">
                  <c:v>43470.548993055556</c:v>
                </c:pt>
                <c:pt idx="8568">
                  <c:v>43470.565682870372</c:v>
                </c:pt>
                <c:pt idx="8569">
                  <c:v>43470.570416666669</c:v>
                </c:pt>
                <c:pt idx="8570">
                  <c:v>43470.584803240738</c:v>
                </c:pt>
                <c:pt idx="8571">
                  <c:v>43470.590057870373</c:v>
                </c:pt>
                <c:pt idx="8572">
                  <c:v>43470.599548611113</c:v>
                </c:pt>
                <c:pt idx="8573">
                  <c:v>43470.604537037034</c:v>
                </c:pt>
                <c:pt idx="8574">
                  <c:v>43470.609803240739</c:v>
                </c:pt>
                <c:pt idx="8575">
                  <c:v>43470.639918981484</c:v>
                </c:pt>
                <c:pt idx="8576">
                  <c:v>43470.643483796295</c:v>
                </c:pt>
                <c:pt idx="8577">
                  <c:v>43470.668981481482</c:v>
                </c:pt>
                <c:pt idx="8578">
                  <c:v>43471.49931712963</c:v>
                </c:pt>
                <c:pt idx="8579">
                  <c:v>43471.514409722222</c:v>
                </c:pt>
                <c:pt idx="8580">
                  <c:v>43477.400451388887</c:v>
                </c:pt>
                <c:pt idx="8581">
                  <c:v>43478.649814814817</c:v>
                </c:pt>
                <c:pt idx="8582">
                  <c:v>43478.653773148151</c:v>
                </c:pt>
                <c:pt idx="8583">
                  <c:v>43478.666527777779</c:v>
                </c:pt>
                <c:pt idx="8584">
                  <c:v>43478.679050925923</c:v>
                </c:pt>
                <c:pt idx="8585">
                  <c:v>43478.686689814815</c:v>
                </c:pt>
                <c:pt idx="8586">
                  <c:v>43478.690625000003</c:v>
                </c:pt>
                <c:pt idx="8587">
                  <c:v>43478.698518518519</c:v>
                </c:pt>
                <c:pt idx="8588">
                  <c:v>43478.702592592592</c:v>
                </c:pt>
                <c:pt idx="8589">
                  <c:v>43478.706689814811</c:v>
                </c:pt>
                <c:pt idx="8590">
                  <c:v>43480.397627314815</c:v>
                </c:pt>
                <c:pt idx="8591">
                  <c:v>43483.397673611114</c:v>
                </c:pt>
                <c:pt idx="8592">
                  <c:v>43484.658043981479</c:v>
                </c:pt>
                <c:pt idx="8593">
                  <c:v>43484.663136574076</c:v>
                </c:pt>
                <c:pt idx="8594">
                  <c:v>43484.668263888889</c:v>
                </c:pt>
                <c:pt idx="8595">
                  <c:v>43484.673460648148</c:v>
                </c:pt>
                <c:pt idx="8596">
                  <c:v>43484.676990740743</c:v>
                </c:pt>
                <c:pt idx="8597">
                  <c:v>43484.680520833332</c:v>
                </c:pt>
                <c:pt idx="8598">
                  <c:v>43484.684189814812</c:v>
                </c:pt>
                <c:pt idx="8599">
                  <c:v>43484.687928240739</c:v>
                </c:pt>
                <c:pt idx="8600">
                  <c:v>43484.691782407404</c:v>
                </c:pt>
                <c:pt idx="8601">
                  <c:v>43484.695763888885</c:v>
                </c:pt>
                <c:pt idx="8602">
                  <c:v>43484.70040509259</c:v>
                </c:pt>
                <c:pt idx="8603">
                  <c:v>43484.705625000002</c:v>
                </c:pt>
                <c:pt idx="8604">
                  <c:v>43484.734768518516</c:v>
                </c:pt>
                <c:pt idx="8605">
                  <c:v>43484.745439814818</c:v>
                </c:pt>
                <c:pt idx="8606">
                  <c:v>43485.574513888889</c:v>
                </c:pt>
                <c:pt idx="8607">
                  <c:v>43487.393622685187</c:v>
                </c:pt>
                <c:pt idx="8608">
                  <c:v>43487.40042824074</c:v>
                </c:pt>
                <c:pt idx="8609">
                  <c:v>43487.40697916667</c:v>
                </c:pt>
                <c:pt idx="8610">
                  <c:v>43487.413472222222</c:v>
                </c:pt>
                <c:pt idx="8611">
                  <c:v>43487.448842592596</c:v>
                </c:pt>
                <c:pt idx="8612">
                  <c:v>43487.567997685182</c:v>
                </c:pt>
                <c:pt idx="8613">
                  <c:v>43487.579884259256</c:v>
                </c:pt>
                <c:pt idx="8614">
                  <c:v>43487.594085648147</c:v>
                </c:pt>
                <c:pt idx="8615">
                  <c:v>43487.619467592594</c:v>
                </c:pt>
                <c:pt idx="8616">
                  <c:v>43487.683749999997</c:v>
                </c:pt>
                <c:pt idx="8617">
                  <c:v>43487.688206018516</c:v>
                </c:pt>
                <c:pt idx="8618">
                  <c:v>43487.72078703704</c:v>
                </c:pt>
                <c:pt idx="8619">
                  <c:v>43487.72552083333</c:v>
                </c:pt>
                <c:pt idx="8620">
                  <c:v>43487.741215277776</c:v>
                </c:pt>
                <c:pt idx="8621">
                  <c:v>43487.746921296297</c:v>
                </c:pt>
                <c:pt idx="8622">
                  <c:v>43487.752824074072</c:v>
                </c:pt>
                <c:pt idx="8623">
                  <c:v>43487.759212962963</c:v>
                </c:pt>
                <c:pt idx="8624">
                  <c:v>43487.765868055554</c:v>
                </c:pt>
                <c:pt idx="8625">
                  <c:v>43490.386655092596</c:v>
                </c:pt>
                <c:pt idx="8626">
                  <c:v>43490.393171296295</c:v>
                </c:pt>
                <c:pt idx="8627">
                  <c:v>43493.569733796299</c:v>
                </c:pt>
                <c:pt idx="8628">
                  <c:v>43493.573750000003</c:v>
                </c:pt>
                <c:pt idx="8629">
                  <c:v>43494.705150462964</c:v>
                </c:pt>
                <c:pt idx="8630">
                  <c:v>43496.375902777778</c:v>
                </c:pt>
                <c:pt idx="8631">
                  <c:v>43496.38590277778</c:v>
                </c:pt>
                <c:pt idx="8632">
                  <c:v>43496.391956018517</c:v>
                </c:pt>
                <c:pt idx="8633">
                  <c:v>43496.397824074076</c:v>
                </c:pt>
                <c:pt idx="8634">
                  <c:v>43496.760370370372</c:v>
                </c:pt>
                <c:pt idx="8635">
                  <c:v>43498.642893518518</c:v>
                </c:pt>
                <c:pt idx="8636">
                  <c:v>43498.665798611109</c:v>
                </c:pt>
                <c:pt idx="8637">
                  <c:v>43503.58871527778</c:v>
                </c:pt>
                <c:pt idx="8638">
                  <c:v>43503.610300925924</c:v>
                </c:pt>
                <c:pt idx="8639">
                  <c:v>43503.613749999997</c:v>
                </c:pt>
                <c:pt idx="8640">
                  <c:v>43503.63082175926</c:v>
                </c:pt>
                <c:pt idx="8641">
                  <c:v>43503.691041666665</c:v>
                </c:pt>
                <c:pt idx="8642">
                  <c:v>43503.780277777776</c:v>
                </c:pt>
                <c:pt idx="8643">
                  <c:v>43504.601805555554</c:v>
                </c:pt>
                <c:pt idx="8644">
                  <c:v>43504.65079861111</c:v>
                </c:pt>
                <c:pt idx="8645">
                  <c:v>43504.668668981481</c:v>
                </c:pt>
                <c:pt idx="8646">
                  <c:v>43504.743217592593</c:v>
                </c:pt>
                <c:pt idx="8647">
                  <c:v>43508.378969907404</c:v>
                </c:pt>
                <c:pt idx="8648">
                  <c:v>43508.386377314811</c:v>
                </c:pt>
                <c:pt idx="8649">
                  <c:v>43508.393252314818</c:v>
                </c:pt>
                <c:pt idx="8650">
                  <c:v>43508.399965277778</c:v>
                </c:pt>
                <c:pt idx="8651">
                  <c:v>43511.428333333337</c:v>
                </c:pt>
                <c:pt idx="8652">
                  <c:v>43511.498483796298</c:v>
                </c:pt>
                <c:pt idx="8653">
                  <c:v>43511.502997685187</c:v>
                </c:pt>
                <c:pt idx="8654">
                  <c:v>43511.507569444446</c:v>
                </c:pt>
                <c:pt idx="8655">
                  <c:v>43511.512199074074</c:v>
                </c:pt>
                <c:pt idx="8656">
                  <c:v>43511.516689814816</c:v>
                </c:pt>
                <c:pt idx="8657">
                  <c:v>43511.521273148152</c:v>
                </c:pt>
                <c:pt idx="8658">
                  <c:v>43511.525810185187</c:v>
                </c:pt>
                <c:pt idx="8659">
                  <c:v>43511.53020833333</c:v>
                </c:pt>
                <c:pt idx="8660">
                  <c:v>43511.534548611111</c:v>
                </c:pt>
                <c:pt idx="8661">
                  <c:v>43511.538900462961</c:v>
                </c:pt>
                <c:pt idx="8662">
                  <c:v>43511.54414351852</c:v>
                </c:pt>
                <c:pt idx="8663">
                  <c:v>43511.549814814818</c:v>
                </c:pt>
                <c:pt idx="8664">
                  <c:v>43511.572870370372</c:v>
                </c:pt>
                <c:pt idx="8665">
                  <c:v>43511.599386574075</c:v>
                </c:pt>
                <c:pt idx="8666">
                  <c:v>43511.682766203703</c:v>
                </c:pt>
                <c:pt idx="8667">
                  <c:v>43512.399548611109</c:v>
                </c:pt>
                <c:pt idx="8668">
                  <c:v>43512.590428240743</c:v>
                </c:pt>
                <c:pt idx="8669">
                  <c:v>43512.604085648149</c:v>
                </c:pt>
                <c:pt idx="8670">
                  <c:v>43512.608715277776</c:v>
                </c:pt>
                <c:pt idx="8671">
                  <c:v>43512.703969907408</c:v>
                </c:pt>
                <c:pt idx="8672">
                  <c:v>43512.710960648146</c:v>
                </c:pt>
                <c:pt idx="8673">
                  <c:v>43512.718391203707</c:v>
                </c:pt>
                <c:pt idx="8674">
                  <c:v>43512.734224537038</c:v>
                </c:pt>
                <c:pt idx="8675">
                  <c:v>43512.750625000001</c:v>
                </c:pt>
                <c:pt idx="8676">
                  <c:v>43513.399375000001</c:v>
                </c:pt>
                <c:pt idx="8677">
                  <c:v>43513.406527777777</c:v>
                </c:pt>
                <c:pt idx="8678">
                  <c:v>43513.419282407405</c:v>
                </c:pt>
                <c:pt idx="8679">
                  <c:v>43513.424872685187</c:v>
                </c:pt>
                <c:pt idx="8680">
                  <c:v>43513.679780092592</c:v>
                </c:pt>
                <c:pt idx="8681">
                  <c:v>43526.765266203707</c:v>
                </c:pt>
                <c:pt idx="8682">
                  <c:v>43527.774143518516</c:v>
                </c:pt>
                <c:pt idx="8683">
                  <c:v>43528.572442129633</c:v>
                </c:pt>
                <c:pt idx="8684">
                  <c:v>43528.576296296298</c:v>
                </c:pt>
                <c:pt idx="8685">
                  <c:v>43528.583865740744</c:v>
                </c:pt>
                <c:pt idx="8686">
                  <c:v>43528.587534722225</c:v>
                </c:pt>
                <c:pt idx="8687">
                  <c:v>43531.534641203703</c:v>
                </c:pt>
                <c:pt idx="8688">
                  <c:v>43532.666678240741</c:v>
                </c:pt>
                <c:pt idx="8689">
                  <c:v>43534.650740740741</c:v>
                </c:pt>
                <c:pt idx="8690">
                  <c:v>43536.457002314812</c:v>
                </c:pt>
                <c:pt idx="8691">
                  <c:v>43536.589386574073</c:v>
                </c:pt>
                <c:pt idx="8692">
                  <c:v>43536.600497685184</c:v>
                </c:pt>
                <c:pt idx="8693">
                  <c:v>43536.663240740738</c:v>
                </c:pt>
                <c:pt idx="8694">
                  <c:v>43536.730474537035</c:v>
                </c:pt>
                <c:pt idx="8695">
                  <c:v>43536.741851851853</c:v>
                </c:pt>
                <c:pt idx="8696">
                  <c:v>43539.377905092595</c:v>
                </c:pt>
                <c:pt idx="8697">
                  <c:v>43544.70653935185</c:v>
                </c:pt>
                <c:pt idx="8698">
                  <c:v>43545.346238425926</c:v>
                </c:pt>
                <c:pt idx="8699">
                  <c:v>43545.441400462965</c:v>
                </c:pt>
                <c:pt idx="8700">
                  <c:v>43545.498391203706</c:v>
                </c:pt>
                <c:pt idx="8701">
                  <c:v>43545.503946759258</c:v>
                </c:pt>
                <c:pt idx="8702">
                  <c:v>43547.781666666669</c:v>
                </c:pt>
                <c:pt idx="8703">
                  <c:v>43549.701145833336</c:v>
                </c:pt>
                <c:pt idx="8704">
                  <c:v>43552.429050925923</c:v>
                </c:pt>
                <c:pt idx="8705">
                  <c:v>43553.746817129628</c:v>
                </c:pt>
                <c:pt idx="8706">
                  <c:v>43554.412731481483</c:v>
                </c:pt>
                <c:pt idx="8707">
                  <c:v>43554.435532407406</c:v>
                </c:pt>
                <c:pt idx="8708">
                  <c:v>43554.440729166665</c:v>
                </c:pt>
                <c:pt idx="8709">
                  <c:v>43554.613900462966</c:v>
                </c:pt>
                <c:pt idx="8710">
                  <c:v>43554.623437499999</c:v>
                </c:pt>
                <c:pt idx="8711">
                  <c:v>43554.631724537037</c:v>
                </c:pt>
                <c:pt idx="8712">
                  <c:v>43554.644594907404</c:v>
                </c:pt>
                <c:pt idx="8713">
                  <c:v>43554.662476851852</c:v>
                </c:pt>
                <c:pt idx="8714">
                  <c:v>43554.667650462965</c:v>
                </c:pt>
                <c:pt idx="8715">
                  <c:v>43554.672662037039</c:v>
                </c:pt>
                <c:pt idx="8716">
                  <c:v>43554.677743055552</c:v>
                </c:pt>
                <c:pt idx="8717">
                  <c:v>43554.683206018519</c:v>
                </c:pt>
                <c:pt idx="8718">
                  <c:v>43554.689942129633</c:v>
                </c:pt>
                <c:pt idx="8719">
                  <c:v>43554.699074074073</c:v>
                </c:pt>
                <c:pt idx="8720">
                  <c:v>43555.41920138889</c:v>
                </c:pt>
                <c:pt idx="8721">
                  <c:v>43555.425497685188</c:v>
                </c:pt>
                <c:pt idx="8722">
                  <c:v>43555.431562500002</c:v>
                </c:pt>
                <c:pt idx="8723">
                  <c:v>43555.437534722223</c:v>
                </c:pt>
                <c:pt idx="8724">
                  <c:v>43555.443449074075</c:v>
                </c:pt>
                <c:pt idx="8725">
                  <c:v>43555.449166666665</c:v>
                </c:pt>
                <c:pt idx="8726">
                  <c:v>43555.502534722225</c:v>
                </c:pt>
                <c:pt idx="8727">
                  <c:v>43555.529780092591</c:v>
                </c:pt>
                <c:pt idx="8728">
                  <c:v>43555.534641203703</c:v>
                </c:pt>
                <c:pt idx="8729">
                  <c:v>43555.574259259258</c:v>
                </c:pt>
                <c:pt idx="8730">
                  <c:v>43556.334074074075</c:v>
                </c:pt>
                <c:pt idx="8731">
                  <c:v>43556.393611111111</c:v>
                </c:pt>
                <c:pt idx="8732">
                  <c:v>43557.371666666666</c:v>
                </c:pt>
                <c:pt idx="8733">
                  <c:v>43557.380810185183</c:v>
                </c:pt>
                <c:pt idx="8734">
                  <c:v>43557.388449074075</c:v>
                </c:pt>
                <c:pt idx="8735">
                  <c:v>43557.403055555558</c:v>
                </c:pt>
                <c:pt idx="8736">
                  <c:v>43557.417037037034</c:v>
                </c:pt>
                <c:pt idx="8737">
                  <c:v>43557.423530092594</c:v>
                </c:pt>
                <c:pt idx="8738">
                  <c:v>43557.430115740739</c:v>
                </c:pt>
                <c:pt idx="8739">
                  <c:v>43557.436574074076</c:v>
                </c:pt>
                <c:pt idx="8740">
                  <c:v>43557.442719907405</c:v>
                </c:pt>
                <c:pt idx="8741">
                  <c:v>43557.448935185188</c:v>
                </c:pt>
                <c:pt idx="8742">
                  <c:v>43557.454918981479</c:v>
                </c:pt>
                <c:pt idx="8743">
                  <c:v>43557.460833333331</c:v>
                </c:pt>
                <c:pt idx="8744">
                  <c:v>43557.466805555552</c:v>
                </c:pt>
                <c:pt idx="8745">
                  <c:v>43557.489351851851</c:v>
                </c:pt>
                <c:pt idx="8746">
                  <c:v>43557.726319444446</c:v>
                </c:pt>
                <c:pt idx="8747">
                  <c:v>43557.731412037036</c:v>
                </c:pt>
                <c:pt idx="8748">
                  <c:v>43557.736967592595</c:v>
                </c:pt>
                <c:pt idx="8749">
                  <c:v>43558.359143518515</c:v>
                </c:pt>
                <c:pt idx="8750">
                  <c:v>43558.368078703701</c:v>
                </c:pt>
                <c:pt idx="8751">
                  <c:v>43558.377129629633</c:v>
                </c:pt>
                <c:pt idx="8752">
                  <c:v>43558.387106481481</c:v>
                </c:pt>
                <c:pt idx="8753">
                  <c:v>43558.396319444444</c:v>
                </c:pt>
                <c:pt idx="8754">
                  <c:v>43558.404918981483</c:v>
                </c:pt>
                <c:pt idx="8755">
                  <c:v>43558.412951388891</c:v>
                </c:pt>
                <c:pt idx="8756">
                  <c:v>43558.41909722222</c:v>
                </c:pt>
                <c:pt idx="8757">
                  <c:v>43558.425057870372</c:v>
                </c:pt>
                <c:pt idx="8758">
                  <c:v>43558.43105324074</c:v>
                </c:pt>
                <c:pt idx="8759">
                  <c:v>43558.43677083333</c:v>
                </c:pt>
                <c:pt idx="8760">
                  <c:v>43558.442233796297</c:v>
                </c:pt>
                <c:pt idx="8761">
                  <c:v>43558.447731481479</c:v>
                </c:pt>
                <c:pt idx="8762">
                  <c:v>43558.453287037039</c:v>
                </c:pt>
                <c:pt idx="8763">
                  <c:v>43558.464189814818</c:v>
                </c:pt>
                <c:pt idx="8764">
                  <c:v>43558.469178240739</c:v>
                </c:pt>
                <c:pt idx="8765">
                  <c:v>43558.474166666667</c:v>
                </c:pt>
                <c:pt idx="8766">
                  <c:v>43558.623055555552</c:v>
                </c:pt>
                <c:pt idx="8767">
                  <c:v>43558.634826388887</c:v>
                </c:pt>
                <c:pt idx="8768">
                  <c:v>43558.660520833335</c:v>
                </c:pt>
                <c:pt idx="8769">
                  <c:v>43558.694907407407</c:v>
                </c:pt>
                <c:pt idx="8770">
                  <c:v>43558.699386574073</c:v>
                </c:pt>
                <c:pt idx="8771">
                  <c:v>43558.709016203706</c:v>
                </c:pt>
                <c:pt idx="8772">
                  <c:v>43558.714363425926</c:v>
                </c:pt>
                <c:pt idx="8773">
                  <c:v>43558.719826388886</c:v>
                </c:pt>
                <c:pt idx="8774">
                  <c:v>43558.72515046296</c:v>
                </c:pt>
                <c:pt idx="8775">
                  <c:v>43558.758125</c:v>
                </c:pt>
                <c:pt idx="8776">
                  <c:v>43559.357754629629</c:v>
                </c:pt>
                <c:pt idx="8777">
                  <c:v>43559.366400462961</c:v>
                </c:pt>
                <c:pt idx="8778">
                  <c:v>43559.384189814817</c:v>
                </c:pt>
                <c:pt idx="8779">
                  <c:v>43559.391655092593</c:v>
                </c:pt>
                <c:pt idx="8780">
                  <c:v>43559.40625</c:v>
                </c:pt>
                <c:pt idx="8781">
                  <c:v>43559.426527777781</c:v>
                </c:pt>
                <c:pt idx="8782">
                  <c:v>43559.43310185185</c:v>
                </c:pt>
                <c:pt idx="8783">
                  <c:v>43559.439768518518</c:v>
                </c:pt>
                <c:pt idx="8784">
                  <c:v>43559.446238425924</c:v>
                </c:pt>
                <c:pt idx="8785">
                  <c:v>43559.452314814815</c:v>
                </c:pt>
                <c:pt idx="8786">
                  <c:v>43559.476539351854</c:v>
                </c:pt>
                <c:pt idx="8787">
                  <c:v>43559.487233796295</c:v>
                </c:pt>
                <c:pt idx="8788">
                  <c:v>43559.532847222225</c:v>
                </c:pt>
                <c:pt idx="8789">
                  <c:v>43559.539351851854</c:v>
                </c:pt>
                <c:pt idx="8790">
                  <c:v>43559.55259259259</c:v>
                </c:pt>
                <c:pt idx="8791">
                  <c:v>43559.572129629632</c:v>
                </c:pt>
                <c:pt idx="8792">
                  <c:v>43559.581504629627</c:v>
                </c:pt>
                <c:pt idx="8793">
                  <c:v>43559.603425925925</c:v>
                </c:pt>
                <c:pt idx="8794">
                  <c:v>43559.751111111109</c:v>
                </c:pt>
                <c:pt idx="8795">
                  <c:v>43559.758136574077</c:v>
                </c:pt>
                <c:pt idx="8796">
                  <c:v>43562.369074074071</c:v>
                </c:pt>
                <c:pt idx="8797">
                  <c:v>43566.380555555559</c:v>
                </c:pt>
                <c:pt idx="8798">
                  <c:v>43566.389409722222</c:v>
                </c:pt>
                <c:pt idx="8799">
                  <c:v>43566.396064814813</c:v>
                </c:pt>
                <c:pt idx="8800">
                  <c:v>43566.401620370372</c:v>
                </c:pt>
                <c:pt idx="8801">
                  <c:v>43566.407222222224</c:v>
                </c:pt>
                <c:pt idx="8802">
                  <c:v>43566.412997685184</c:v>
                </c:pt>
                <c:pt idx="8803">
                  <c:v>43566.418032407404</c:v>
                </c:pt>
                <c:pt idx="8804">
                  <c:v>43566.42396990741</c:v>
                </c:pt>
                <c:pt idx="8805">
                  <c:v>43566.443935185183</c:v>
                </c:pt>
                <c:pt idx="8806">
                  <c:v>43566.449444444443</c:v>
                </c:pt>
                <c:pt idx="8807">
                  <c:v>43566.455405092594</c:v>
                </c:pt>
                <c:pt idx="8808">
                  <c:v>43566.482534722221</c:v>
                </c:pt>
                <c:pt idx="8809">
                  <c:v>43566.519837962966</c:v>
                </c:pt>
                <c:pt idx="8810">
                  <c:v>43566.525787037041</c:v>
                </c:pt>
                <c:pt idx="8811">
                  <c:v>43566.632476851853</c:v>
                </c:pt>
                <c:pt idx="8812">
                  <c:v>43566.651435185187</c:v>
                </c:pt>
                <c:pt idx="8813">
                  <c:v>43566.656921296293</c:v>
                </c:pt>
                <c:pt idx="8814">
                  <c:v>43566.662060185183</c:v>
                </c:pt>
                <c:pt idx="8815">
                  <c:v>43566.698796296296</c:v>
                </c:pt>
                <c:pt idx="8816">
                  <c:v>43567.372141203705</c:v>
                </c:pt>
                <c:pt idx="8817">
                  <c:v>43579.682974537034</c:v>
                </c:pt>
                <c:pt idx="8818">
                  <c:v>43581.349050925928</c:v>
                </c:pt>
                <c:pt idx="8819">
                  <c:v>43581.693703703706</c:v>
                </c:pt>
                <c:pt idx="8820">
                  <c:v>43582.376562500001</c:v>
                </c:pt>
                <c:pt idx="8821">
                  <c:v>43582.384259259263</c:v>
                </c:pt>
                <c:pt idx="8822">
                  <c:v>43582.391597222224</c:v>
                </c:pt>
                <c:pt idx="8823">
                  <c:v>43582.399097222224</c:v>
                </c:pt>
                <c:pt idx="8824">
                  <c:v>43582.404699074075</c:v>
                </c:pt>
                <c:pt idx="8825">
                  <c:v>43582.410879629628</c:v>
                </c:pt>
                <c:pt idx="8826">
                  <c:v>43582.416550925926</c:v>
                </c:pt>
                <c:pt idx="8827">
                  <c:v>43582.422453703701</c:v>
                </c:pt>
                <c:pt idx="8828">
                  <c:v>43582.428483796299</c:v>
                </c:pt>
                <c:pt idx="8829">
                  <c:v>43582.435023148151</c:v>
                </c:pt>
                <c:pt idx="8830">
                  <c:v>43582.440960648149</c:v>
                </c:pt>
                <c:pt idx="8831">
                  <c:v>43582.446805555555</c:v>
                </c:pt>
                <c:pt idx="8832">
                  <c:v>43582.457789351851</c:v>
                </c:pt>
                <c:pt idx="8833">
                  <c:v>43582.46303240741</c:v>
                </c:pt>
                <c:pt idx="8834">
                  <c:v>43582.473530092589</c:v>
                </c:pt>
                <c:pt idx="8835">
                  <c:v>43582.478495370371</c:v>
                </c:pt>
                <c:pt idx="8836">
                  <c:v>43582.483460648145</c:v>
                </c:pt>
                <c:pt idx="8837">
                  <c:v>43582.48841435185</c:v>
                </c:pt>
                <c:pt idx="8838">
                  <c:v>43582.503553240742</c:v>
                </c:pt>
                <c:pt idx="8839">
                  <c:v>43582.508761574078</c:v>
                </c:pt>
                <c:pt idx="8840">
                  <c:v>43582.53365740741</c:v>
                </c:pt>
                <c:pt idx="8841">
                  <c:v>43582.538865740738</c:v>
                </c:pt>
                <c:pt idx="8842">
                  <c:v>43582.544120370374</c:v>
                </c:pt>
                <c:pt idx="8843">
                  <c:v>43582.549062500002</c:v>
                </c:pt>
                <c:pt idx="8844">
                  <c:v>43582.553865740738</c:v>
                </c:pt>
                <c:pt idx="8845">
                  <c:v>43582.558449074073</c:v>
                </c:pt>
                <c:pt idx="8846">
                  <c:v>43582.563078703701</c:v>
                </c:pt>
                <c:pt idx="8847">
                  <c:v>43582.56759259259</c:v>
                </c:pt>
                <c:pt idx="8848">
                  <c:v>43582.572187500002</c:v>
                </c:pt>
                <c:pt idx="8849">
                  <c:v>43582.577002314814</c:v>
                </c:pt>
                <c:pt idx="8850">
                  <c:v>43582.581701388888</c:v>
                </c:pt>
                <c:pt idx="8851">
                  <c:v>43582.590590277781</c:v>
                </c:pt>
                <c:pt idx="8852">
                  <c:v>43582.613368055558</c:v>
                </c:pt>
                <c:pt idx="8853">
                  <c:v>43582.630995370368</c:v>
                </c:pt>
                <c:pt idx="8854">
                  <c:v>43582.64167824074</c:v>
                </c:pt>
                <c:pt idx="8855">
                  <c:v>43582.655787037038</c:v>
                </c:pt>
                <c:pt idx="8856">
                  <c:v>43582.690844907411</c:v>
                </c:pt>
                <c:pt idx="8857">
                  <c:v>43583.439328703702</c:v>
                </c:pt>
                <c:pt idx="8858">
                  <c:v>43583.450671296298</c:v>
                </c:pt>
                <c:pt idx="8859">
                  <c:v>43583.456261574072</c:v>
                </c:pt>
                <c:pt idx="8860">
                  <c:v>43583.461736111109</c:v>
                </c:pt>
                <c:pt idx="8861">
                  <c:v>43583.477222222224</c:v>
                </c:pt>
                <c:pt idx="8862">
                  <c:v>43583.486678240741</c:v>
                </c:pt>
                <c:pt idx="8863">
                  <c:v>43583.491168981483</c:v>
                </c:pt>
                <c:pt idx="8864">
                  <c:v>43583.495706018519</c:v>
                </c:pt>
                <c:pt idx="8865">
                  <c:v>43583.500358796293</c:v>
                </c:pt>
                <c:pt idx="8866">
                  <c:v>43583.504814814813</c:v>
                </c:pt>
                <c:pt idx="8867">
                  <c:v>43583.509201388886</c:v>
                </c:pt>
                <c:pt idx="8868">
                  <c:v>43583.513703703706</c:v>
                </c:pt>
                <c:pt idx="8869">
                  <c:v>43583.522650462961</c:v>
                </c:pt>
                <c:pt idx="8870">
                  <c:v>43583.527094907404</c:v>
                </c:pt>
                <c:pt idx="8871">
                  <c:v>43583.531550925924</c:v>
                </c:pt>
                <c:pt idx="8872">
                  <c:v>43583.535891203705</c:v>
                </c:pt>
                <c:pt idx="8873">
                  <c:v>43583.544571759259</c:v>
                </c:pt>
                <c:pt idx="8874">
                  <c:v>43583.567187499997</c:v>
                </c:pt>
                <c:pt idx="8875">
                  <c:v>43583.571562500001</c:v>
                </c:pt>
                <c:pt idx="8876">
                  <c:v>43583.575729166667</c:v>
                </c:pt>
                <c:pt idx="8877">
                  <c:v>43583.584062499998</c:v>
                </c:pt>
                <c:pt idx="8878">
                  <c:v>43583.588449074072</c:v>
                </c:pt>
                <c:pt idx="8879">
                  <c:v>43583.592673611114</c:v>
                </c:pt>
                <c:pt idx="8880">
                  <c:v>43583.596944444442</c:v>
                </c:pt>
                <c:pt idx="8881">
                  <c:v>43583.6012962963</c:v>
                </c:pt>
                <c:pt idx="8882">
                  <c:v>43583.605578703704</c:v>
                </c:pt>
                <c:pt idx="8883">
                  <c:v>43583.609849537039</c:v>
                </c:pt>
                <c:pt idx="8884">
                  <c:v>43583.614236111112</c:v>
                </c:pt>
                <c:pt idx="8885">
                  <c:v>43583.641041666669</c:v>
                </c:pt>
                <c:pt idx="8886">
                  <c:v>43583.659687500003</c:v>
                </c:pt>
                <c:pt idx="8887">
                  <c:v>43583.6877662037</c:v>
                </c:pt>
                <c:pt idx="8888">
                  <c:v>43583.692824074074</c:v>
                </c:pt>
                <c:pt idx="8889">
                  <c:v>43583.717557870368</c:v>
                </c:pt>
                <c:pt idx="8890">
                  <c:v>43584.349050925928</c:v>
                </c:pt>
                <c:pt idx="8891">
                  <c:v>43584.358912037038</c:v>
                </c:pt>
                <c:pt idx="8892">
                  <c:v>43584.386192129627</c:v>
                </c:pt>
                <c:pt idx="8893">
                  <c:v>43584.393692129626</c:v>
                </c:pt>
                <c:pt idx="8894">
                  <c:v>43584.401099537034</c:v>
                </c:pt>
                <c:pt idx="8895">
                  <c:v>43584.40861111111</c:v>
                </c:pt>
                <c:pt idx="8896">
                  <c:v>43584.415706018517</c:v>
                </c:pt>
                <c:pt idx="8897">
                  <c:v>43584.422569444447</c:v>
                </c:pt>
                <c:pt idx="8898">
                  <c:v>43584.429166666669</c:v>
                </c:pt>
                <c:pt idx="8899">
                  <c:v>43584.435856481483</c:v>
                </c:pt>
                <c:pt idx="8900">
                  <c:v>43584.442303240743</c:v>
                </c:pt>
                <c:pt idx="8901">
                  <c:v>43584.448912037034</c:v>
                </c:pt>
                <c:pt idx="8902">
                  <c:v>43584.455405092594</c:v>
                </c:pt>
                <c:pt idx="8903">
                  <c:v>43584.461956018517</c:v>
                </c:pt>
                <c:pt idx="8904">
                  <c:v>43584.468321759261</c:v>
                </c:pt>
                <c:pt idx="8905">
                  <c:v>43584.474456018521</c:v>
                </c:pt>
                <c:pt idx="8906">
                  <c:v>43584.526678240742</c:v>
                </c:pt>
                <c:pt idx="8907">
                  <c:v>43585.360798611109</c:v>
                </c:pt>
                <c:pt idx="8908">
                  <c:v>43585.407384259262</c:v>
                </c:pt>
                <c:pt idx="8909">
                  <c:v>43585.425844907404</c:v>
                </c:pt>
                <c:pt idx="8910">
                  <c:v>43585.442476851851</c:v>
                </c:pt>
                <c:pt idx="8911">
                  <c:v>43585.450127314813</c:v>
                </c:pt>
                <c:pt idx="8912">
                  <c:v>43585.458032407405</c:v>
                </c:pt>
                <c:pt idx="8913">
                  <c:v>43585.612650462965</c:v>
                </c:pt>
                <c:pt idx="8914">
                  <c:v>43585.706689814811</c:v>
                </c:pt>
                <c:pt idx="8915">
                  <c:v>43586.337245370371</c:v>
                </c:pt>
                <c:pt idx="8916">
                  <c:v>43586.359699074077</c:v>
                </c:pt>
                <c:pt idx="8917">
                  <c:v>43586.368437500001</c:v>
                </c:pt>
                <c:pt idx="8918">
                  <c:v>43586.384247685186</c:v>
                </c:pt>
                <c:pt idx="8919">
                  <c:v>43586.398495370369</c:v>
                </c:pt>
                <c:pt idx="8920">
                  <c:v>43586.405798611115</c:v>
                </c:pt>
                <c:pt idx="8921">
                  <c:v>43586.423344907409</c:v>
                </c:pt>
                <c:pt idx="8922">
                  <c:v>43586.43409722222</c:v>
                </c:pt>
                <c:pt idx="8923">
                  <c:v>43586.473379629628</c:v>
                </c:pt>
                <c:pt idx="8924">
                  <c:v>43586.482407407406</c:v>
                </c:pt>
                <c:pt idx="8925">
                  <c:v>43586.501342592594</c:v>
                </c:pt>
                <c:pt idx="8926">
                  <c:v>43587.693645833337</c:v>
                </c:pt>
                <c:pt idx="8927">
                  <c:v>43588.447939814818</c:v>
                </c:pt>
                <c:pt idx="8928">
                  <c:v>43590.428796296299</c:v>
                </c:pt>
                <c:pt idx="8929">
                  <c:v>43590.725312499999</c:v>
                </c:pt>
                <c:pt idx="8930">
                  <c:v>43590.730682870373</c:v>
                </c:pt>
                <c:pt idx="8931">
                  <c:v>43590.742581018516</c:v>
                </c:pt>
                <c:pt idx="8932">
                  <c:v>43591.372534722221</c:v>
                </c:pt>
                <c:pt idx="8933">
                  <c:v>43591.403148148151</c:v>
                </c:pt>
                <c:pt idx="8934">
                  <c:v>43591.414074074077</c:v>
                </c:pt>
                <c:pt idx="8935">
                  <c:v>43591.540995370371</c:v>
                </c:pt>
                <c:pt idx="8936">
                  <c:v>43591.550069444442</c:v>
                </c:pt>
                <c:pt idx="8937">
                  <c:v>43591.563333333332</c:v>
                </c:pt>
                <c:pt idx="8938">
                  <c:v>43591.703090277777</c:v>
                </c:pt>
                <c:pt idx="8939">
                  <c:v>43591.738206018519</c:v>
                </c:pt>
                <c:pt idx="8940">
                  <c:v>43592.358055555553</c:v>
                </c:pt>
                <c:pt idx="8941">
                  <c:v>43592.373969907407</c:v>
                </c:pt>
                <c:pt idx="8942">
                  <c:v>43593.412523148145</c:v>
                </c:pt>
                <c:pt idx="8943">
                  <c:v>43593.418194444443</c:v>
                </c:pt>
                <c:pt idx="8944">
                  <c:v>43593.50439814815</c:v>
                </c:pt>
                <c:pt idx="8945">
                  <c:v>43593.514143518521</c:v>
                </c:pt>
                <c:pt idx="8946">
                  <c:v>43593.518888888888</c:v>
                </c:pt>
                <c:pt idx="8947">
                  <c:v>43593.533645833333</c:v>
                </c:pt>
                <c:pt idx="8948">
                  <c:v>43593.698437500003</c:v>
                </c:pt>
                <c:pt idx="8949">
                  <c:v>43593.724363425928</c:v>
                </c:pt>
                <c:pt idx="8950">
                  <c:v>43594.427627314813</c:v>
                </c:pt>
                <c:pt idx="8951">
                  <c:v>43594.43372685185</c:v>
                </c:pt>
                <c:pt idx="8952">
                  <c:v>43594.439895833333</c:v>
                </c:pt>
                <c:pt idx="8953">
                  <c:v>43594.445833333331</c:v>
                </c:pt>
                <c:pt idx="8954">
                  <c:v>43594.451550925929</c:v>
                </c:pt>
                <c:pt idx="8955">
                  <c:v>43594.457314814812</c:v>
                </c:pt>
                <c:pt idx="8956">
                  <c:v>43594.479583333334</c:v>
                </c:pt>
                <c:pt idx="8957">
                  <c:v>43594.48474537037</c:v>
                </c:pt>
                <c:pt idx="8958">
                  <c:v>43594.489953703705</c:v>
                </c:pt>
                <c:pt idx="8959">
                  <c:v>43594.696377314816</c:v>
                </c:pt>
                <c:pt idx="8960">
                  <c:v>43594.702384259261</c:v>
                </c:pt>
                <c:pt idx="8961">
                  <c:v>43594.71601851852</c:v>
                </c:pt>
                <c:pt idx="8962">
                  <c:v>43594.730185185188</c:v>
                </c:pt>
                <c:pt idx="8963">
                  <c:v>43595.333726851852</c:v>
                </c:pt>
                <c:pt idx="8964">
                  <c:v>43595.37773148148</c:v>
                </c:pt>
                <c:pt idx="8965">
                  <c:v>43595.466921296298</c:v>
                </c:pt>
                <c:pt idx="8966">
                  <c:v>43595.488796296297</c:v>
                </c:pt>
                <c:pt idx="8967">
                  <c:v>43595.493414351855</c:v>
                </c:pt>
                <c:pt idx="8968">
                  <c:v>43595.547465277778</c:v>
                </c:pt>
                <c:pt idx="8969">
                  <c:v>43595.68372685185</c:v>
                </c:pt>
                <c:pt idx="8970">
                  <c:v>43595.756782407407</c:v>
                </c:pt>
                <c:pt idx="8971">
                  <c:v>43595.771701388891</c:v>
                </c:pt>
                <c:pt idx="8972">
                  <c:v>43596.396944444445</c:v>
                </c:pt>
                <c:pt idx="8973">
                  <c:v>43596.413831018515</c:v>
                </c:pt>
                <c:pt idx="8974">
                  <c:v>43596.424398148149</c:v>
                </c:pt>
                <c:pt idx="8975">
                  <c:v>43596.450937499998</c:v>
                </c:pt>
                <c:pt idx="8976">
                  <c:v>43596.592465277776</c:v>
                </c:pt>
                <c:pt idx="8977">
                  <c:v>43596.618391203701</c:v>
                </c:pt>
                <c:pt idx="8978">
                  <c:v>43596.660034722219</c:v>
                </c:pt>
                <c:pt idx="8979">
                  <c:v>43596.664861111109</c:v>
                </c:pt>
                <c:pt idx="8980">
                  <c:v>43596.756840277776</c:v>
                </c:pt>
                <c:pt idx="8981">
                  <c:v>43597.366481481484</c:v>
                </c:pt>
                <c:pt idx="8982">
                  <c:v>43597.380891203706</c:v>
                </c:pt>
                <c:pt idx="8983">
                  <c:v>43597.387442129628</c:v>
                </c:pt>
                <c:pt idx="8984">
                  <c:v>43597.393750000003</c:v>
                </c:pt>
                <c:pt idx="8985">
                  <c:v>43597.399780092594</c:v>
                </c:pt>
                <c:pt idx="8986">
                  <c:v>43597.405462962961</c:v>
                </c:pt>
                <c:pt idx="8987">
                  <c:v>43597.422997685186</c:v>
                </c:pt>
                <c:pt idx="8988">
                  <c:v>43597.428877314815</c:v>
                </c:pt>
                <c:pt idx="8989">
                  <c:v>43597.434629629628</c:v>
                </c:pt>
                <c:pt idx="8990">
                  <c:v>43597.440381944441</c:v>
                </c:pt>
                <c:pt idx="8991">
                  <c:v>43597.445902777778</c:v>
                </c:pt>
                <c:pt idx="8992">
                  <c:v>43597.467743055553</c:v>
                </c:pt>
                <c:pt idx="8993">
                  <c:v>43597.51190972222</c:v>
                </c:pt>
                <c:pt idx="8994">
                  <c:v>43598.691678240742</c:v>
                </c:pt>
                <c:pt idx="8995">
                  <c:v>43598.728229166663</c:v>
                </c:pt>
                <c:pt idx="8996">
                  <c:v>43598.733981481484</c:v>
                </c:pt>
                <c:pt idx="8997">
                  <c:v>43598.739884259259</c:v>
                </c:pt>
                <c:pt idx="8998">
                  <c:v>43598.746493055558</c:v>
                </c:pt>
                <c:pt idx="8999">
                  <c:v>43598.753252314818</c:v>
                </c:pt>
                <c:pt idx="9000">
                  <c:v>43601.697962962964</c:v>
                </c:pt>
                <c:pt idx="9001">
                  <c:v>43602.36917824074</c:v>
                </c:pt>
                <c:pt idx="9002">
                  <c:v>43602.377326388887</c:v>
                </c:pt>
                <c:pt idx="9003">
                  <c:v>43602.506631944445</c:v>
                </c:pt>
                <c:pt idx="9004">
                  <c:v>43602.511203703703</c:v>
                </c:pt>
                <c:pt idx="9005">
                  <c:v>43602.515706018516</c:v>
                </c:pt>
                <c:pt idx="9006">
                  <c:v>43602.52034722222</c:v>
                </c:pt>
                <c:pt idx="9007">
                  <c:v>43602.54855324074</c:v>
                </c:pt>
                <c:pt idx="9008">
                  <c:v>43602.553414351853</c:v>
                </c:pt>
                <c:pt idx="9009">
                  <c:v>43602.558217592596</c:v>
                </c:pt>
                <c:pt idx="9010">
                  <c:v>43602.567499999997</c:v>
                </c:pt>
                <c:pt idx="9011">
                  <c:v>43602.572268518517</c:v>
                </c:pt>
                <c:pt idx="9012">
                  <c:v>43602.577048611114</c:v>
                </c:pt>
                <c:pt idx="9013">
                  <c:v>43602.581736111111</c:v>
                </c:pt>
                <c:pt idx="9014">
                  <c:v>43602.59101851852</c:v>
                </c:pt>
                <c:pt idx="9015">
                  <c:v>43602.692199074074</c:v>
                </c:pt>
                <c:pt idx="9016">
                  <c:v>43603.462604166663</c:v>
                </c:pt>
                <c:pt idx="9017">
                  <c:v>43603.468923611108</c:v>
                </c:pt>
                <c:pt idx="9018">
                  <c:v>43603.475069444445</c:v>
                </c:pt>
                <c:pt idx="9019">
                  <c:v>43603.481249999997</c:v>
                </c:pt>
                <c:pt idx="9020">
                  <c:v>43603.487187500003</c:v>
                </c:pt>
                <c:pt idx="9021">
                  <c:v>43603.493078703701</c:v>
                </c:pt>
                <c:pt idx="9022">
                  <c:v>43603.499027777776</c:v>
                </c:pt>
                <c:pt idx="9023">
                  <c:v>43603.504895833335</c:v>
                </c:pt>
                <c:pt idx="9024">
                  <c:v>43603.510706018518</c:v>
                </c:pt>
                <c:pt idx="9025">
                  <c:v>43603.516400462962</c:v>
                </c:pt>
                <c:pt idx="9026">
                  <c:v>43603.521979166668</c:v>
                </c:pt>
                <c:pt idx="9027">
                  <c:v>43603.53297453704</c:v>
                </c:pt>
                <c:pt idx="9028">
                  <c:v>43603.538541666669</c:v>
                </c:pt>
                <c:pt idx="9029">
                  <c:v>43603.560659722221</c:v>
                </c:pt>
                <c:pt idx="9030">
                  <c:v>43603.566087962965</c:v>
                </c:pt>
                <c:pt idx="9031">
                  <c:v>43603.582106481481</c:v>
                </c:pt>
                <c:pt idx="9032">
                  <c:v>43604.35738425926</c:v>
                </c:pt>
                <c:pt idx="9033">
                  <c:v>43604.390625</c:v>
                </c:pt>
                <c:pt idx="9034">
                  <c:v>43604.398078703707</c:v>
                </c:pt>
                <c:pt idx="9035">
                  <c:v>43604.40552083333</c:v>
                </c:pt>
                <c:pt idx="9036">
                  <c:v>43604.412905092591</c:v>
                </c:pt>
                <c:pt idx="9037">
                  <c:v>43604.420347222222</c:v>
                </c:pt>
                <c:pt idx="9038">
                  <c:v>43604.427430555559</c:v>
                </c:pt>
                <c:pt idx="9039">
                  <c:v>43604.433993055558</c:v>
                </c:pt>
                <c:pt idx="9040">
                  <c:v>43604.753344907411</c:v>
                </c:pt>
                <c:pt idx="9041">
                  <c:v>43608.349016203705</c:v>
                </c:pt>
                <c:pt idx="9042">
                  <c:v>43608.360254629632</c:v>
                </c:pt>
                <c:pt idx="9043">
                  <c:v>43608.370578703703</c:v>
                </c:pt>
                <c:pt idx="9044">
                  <c:v>43608.68304398148</c:v>
                </c:pt>
                <c:pt idx="9045">
                  <c:v>43608.694918981484</c:v>
                </c:pt>
                <c:pt idx="9046">
                  <c:v>43608.726307870369</c:v>
                </c:pt>
                <c:pt idx="9047">
                  <c:v>43609.716550925928</c:v>
                </c:pt>
                <c:pt idx="9048">
                  <c:v>43609.74863425926</c:v>
                </c:pt>
                <c:pt idx="9049">
                  <c:v>43609.757268518515</c:v>
                </c:pt>
                <c:pt idx="9050">
                  <c:v>43610.476597222223</c:v>
                </c:pt>
                <c:pt idx="9051">
                  <c:v>43610.492719907408</c:v>
                </c:pt>
                <c:pt idx="9052">
                  <c:v>43610.50744212963</c:v>
                </c:pt>
                <c:pt idx="9053">
                  <c:v>43610.520983796298</c:v>
                </c:pt>
                <c:pt idx="9054">
                  <c:v>43610.525706018518</c:v>
                </c:pt>
                <c:pt idx="9055">
                  <c:v>43611.357928240737</c:v>
                </c:pt>
                <c:pt idx="9056">
                  <c:v>43611.366620370369</c:v>
                </c:pt>
                <c:pt idx="9057">
                  <c:v>43619.452233796299</c:v>
                </c:pt>
                <c:pt idx="9058">
                  <c:v>43619.457407407404</c:v>
                </c:pt>
                <c:pt idx="9059">
                  <c:v>43619.462384259263</c:v>
                </c:pt>
                <c:pt idx="9060">
                  <c:v>43619.504907407405</c:v>
                </c:pt>
                <c:pt idx="9061">
                  <c:v>43619.51394675926</c:v>
                </c:pt>
                <c:pt idx="9062">
                  <c:v>43621.486863425926</c:v>
                </c:pt>
                <c:pt idx="9063">
                  <c:v>43621.494317129633</c:v>
                </c:pt>
                <c:pt idx="9064">
                  <c:v>43621.499884259261</c:v>
                </c:pt>
                <c:pt idx="9065">
                  <c:v>43621.506168981483</c:v>
                </c:pt>
                <c:pt idx="9066">
                  <c:v>43621.529652777775</c:v>
                </c:pt>
                <c:pt idx="9067">
                  <c:v>43621.536122685182</c:v>
                </c:pt>
                <c:pt idx="9068">
                  <c:v>43621.542754629627</c:v>
                </c:pt>
                <c:pt idx="9069">
                  <c:v>43621.549513888887</c:v>
                </c:pt>
                <c:pt idx="9070">
                  <c:v>43621.556226851855</c:v>
                </c:pt>
                <c:pt idx="9071">
                  <c:v>43621.562731481485</c:v>
                </c:pt>
                <c:pt idx="9072">
                  <c:v>43621.568749999999</c:v>
                </c:pt>
                <c:pt idx="9073">
                  <c:v>43621.57440972222</c:v>
                </c:pt>
                <c:pt idx="9074">
                  <c:v>43621.579583333332</c:v>
                </c:pt>
                <c:pt idx="9075">
                  <c:v>43621.697256944448</c:v>
                </c:pt>
                <c:pt idx="9076">
                  <c:v>43621.702094907407</c:v>
                </c:pt>
                <c:pt idx="9077">
                  <c:v>43621.733182870368</c:v>
                </c:pt>
                <c:pt idx="9078">
                  <c:v>43622.384444444448</c:v>
                </c:pt>
                <c:pt idx="9079">
                  <c:v>43622.396319444444</c:v>
                </c:pt>
                <c:pt idx="9080">
                  <c:v>43623.357835648145</c:v>
                </c:pt>
                <c:pt idx="9081">
                  <c:v>43623.365289351852</c:v>
                </c:pt>
                <c:pt idx="9082">
                  <c:v>43623.372893518521</c:v>
                </c:pt>
                <c:pt idx="9083">
                  <c:v>43623.380393518521</c:v>
                </c:pt>
                <c:pt idx="9084">
                  <c:v>43623.386921296296</c:v>
                </c:pt>
                <c:pt idx="9085">
                  <c:v>43623.401435185187</c:v>
                </c:pt>
                <c:pt idx="9086">
                  <c:v>43623.459108796298</c:v>
                </c:pt>
                <c:pt idx="9087">
                  <c:v>43623.517951388887</c:v>
                </c:pt>
                <c:pt idx="9088">
                  <c:v>43623.523125</c:v>
                </c:pt>
                <c:pt idx="9089">
                  <c:v>43623.539953703701</c:v>
                </c:pt>
                <c:pt idx="9090">
                  <c:v>43623.551122685189</c:v>
                </c:pt>
                <c:pt idx="9091">
                  <c:v>43623.633414351854</c:v>
                </c:pt>
                <c:pt idx="9092">
                  <c:v>43623.649131944447</c:v>
                </c:pt>
                <c:pt idx="9093">
                  <c:v>43623.654722222222</c:v>
                </c:pt>
                <c:pt idx="9094">
                  <c:v>43623.660173611112</c:v>
                </c:pt>
                <c:pt idx="9095">
                  <c:v>43623.666076388887</c:v>
                </c:pt>
                <c:pt idx="9096">
                  <c:v>43623.672685185185</c:v>
                </c:pt>
                <c:pt idx="9097">
                  <c:v>43623.680115740739</c:v>
                </c:pt>
                <c:pt idx="9098">
                  <c:v>43623.692025462966</c:v>
                </c:pt>
                <c:pt idx="9099">
                  <c:v>43623.698877314811</c:v>
                </c:pt>
                <c:pt idx="9100">
                  <c:v>43623.710358796299</c:v>
                </c:pt>
                <c:pt idx="9101">
                  <c:v>43623.717824074076</c:v>
                </c:pt>
                <c:pt idx="9102">
                  <c:v>43623.753472222219</c:v>
                </c:pt>
                <c:pt idx="9103">
                  <c:v>43623.765347222223</c:v>
                </c:pt>
                <c:pt idx="9104">
                  <c:v>43624.333958333336</c:v>
                </c:pt>
                <c:pt idx="9105">
                  <c:v>43624.359675925924</c:v>
                </c:pt>
                <c:pt idx="9106">
                  <c:v>43624.370648148149</c:v>
                </c:pt>
                <c:pt idx="9107">
                  <c:v>43624.378298611111</c:v>
                </c:pt>
                <c:pt idx="9108">
                  <c:v>43624.386087962965</c:v>
                </c:pt>
                <c:pt idx="9109">
                  <c:v>43624.402175925927</c:v>
                </c:pt>
                <c:pt idx="9110">
                  <c:v>43624.409826388888</c:v>
                </c:pt>
                <c:pt idx="9111">
                  <c:v>43624.424618055556</c:v>
                </c:pt>
                <c:pt idx="9112">
                  <c:v>43624.432106481479</c:v>
                </c:pt>
                <c:pt idx="9113">
                  <c:v>43624.439236111109</c:v>
                </c:pt>
                <c:pt idx="9114">
                  <c:v>43624.446076388886</c:v>
                </c:pt>
                <c:pt idx="9115">
                  <c:v>43624.452673611115</c:v>
                </c:pt>
                <c:pt idx="9116">
                  <c:v>43624.459363425929</c:v>
                </c:pt>
                <c:pt idx="9117">
                  <c:v>43624.465925925928</c:v>
                </c:pt>
                <c:pt idx="9118">
                  <c:v>43624.490729166668</c:v>
                </c:pt>
                <c:pt idx="9119">
                  <c:v>43624.496921296297</c:v>
                </c:pt>
                <c:pt idx="9120">
                  <c:v>43624.502511574072</c:v>
                </c:pt>
                <c:pt idx="9121">
                  <c:v>43624.508020833331</c:v>
                </c:pt>
                <c:pt idx="9122">
                  <c:v>43624.512881944444</c:v>
                </c:pt>
                <c:pt idx="9123">
                  <c:v>43624.522673611114</c:v>
                </c:pt>
                <c:pt idx="9124">
                  <c:v>43624.527569444443</c:v>
                </c:pt>
                <c:pt idx="9125">
                  <c:v>43624.532812500001</c:v>
                </c:pt>
                <c:pt idx="9126">
                  <c:v>43624.537858796299</c:v>
                </c:pt>
                <c:pt idx="9127">
                  <c:v>43624.542766203704</c:v>
                </c:pt>
                <c:pt idx="9128">
                  <c:v>43624.547488425924</c:v>
                </c:pt>
                <c:pt idx="9129">
                  <c:v>43624.552615740744</c:v>
                </c:pt>
                <c:pt idx="9130">
                  <c:v>43624.557939814818</c:v>
                </c:pt>
                <c:pt idx="9131">
                  <c:v>43624.562939814816</c:v>
                </c:pt>
                <c:pt idx="9132">
                  <c:v>43624.567824074074</c:v>
                </c:pt>
                <c:pt idx="9133">
                  <c:v>43624.572523148148</c:v>
                </c:pt>
                <c:pt idx="9134">
                  <c:v>43624.577268518522</c:v>
                </c:pt>
                <c:pt idx="9135">
                  <c:v>43624.581782407404</c:v>
                </c:pt>
                <c:pt idx="9136">
                  <c:v>43624.586365740739</c:v>
                </c:pt>
                <c:pt idx="9137">
                  <c:v>43624.590833333335</c:v>
                </c:pt>
                <c:pt idx="9138">
                  <c:v>43624.595567129632</c:v>
                </c:pt>
                <c:pt idx="9139">
                  <c:v>43624.600138888891</c:v>
                </c:pt>
                <c:pt idx="9140">
                  <c:v>43624.65215277778</c:v>
                </c:pt>
                <c:pt idx="9141">
                  <c:v>43624.656956018516</c:v>
                </c:pt>
                <c:pt idx="9142">
                  <c:v>43624.66133101852</c:v>
                </c:pt>
                <c:pt idx="9143">
                  <c:v>43624.665636574071</c:v>
                </c:pt>
                <c:pt idx="9144">
                  <c:v>43624.670358796298</c:v>
                </c:pt>
                <c:pt idx="9145">
                  <c:v>43624.679212962961</c:v>
                </c:pt>
                <c:pt idx="9146">
                  <c:v>43624.683553240742</c:v>
                </c:pt>
                <c:pt idx="9147">
                  <c:v>43624.688240740739</c:v>
                </c:pt>
                <c:pt idx="9148">
                  <c:v>43624.694768518515</c:v>
                </c:pt>
                <c:pt idx="9149">
                  <c:v>43624.69972222222</c:v>
                </c:pt>
                <c:pt idx="9150">
                  <c:v>43624.708877314813</c:v>
                </c:pt>
                <c:pt idx="9151">
                  <c:v>43624.732731481483</c:v>
                </c:pt>
                <c:pt idx="9152">
                  <c:v>43625.344895833332</c:v>
                </c:pt>
                <c:pt idx="9153">
                  <c:v>43625.370451388888</c:v>
                </c:pt>
                <c:pt idx="9154">
                  <c:v>43625.38071759259</c:v>
                </c:pt>
                <c:pt idx="9155">
                  <c:v>43625.390590277777</c:v>
                </c:pt>
                <c:pt idx="9156">
                  <c:v>43625.398935185185</c:v>
                </c:pt>
                <c:pt idx="9157">
                  <c:v>43625.4062037037</c:v>
                </c:pt>
                <c:pt idx="9158">
                  <c:v>43625.413206018522</c:v>
                </c:pt>
                <c:pt idx="9159">
                  <c:v>43625.420081018521</c:v>
                </c:pt>
                <c:pt idx="9160">
                  <c:v>43625.427187499998</c:v>
                </c:pt>
                <c:pt idx="9161">
                  <c:v>43625.433356481481</c:v>
                </c:pt>
                <c:pt idx="9162">
                  <c:v>43625.438831018517</c:v>
                </c:pt>
                <c:pt idx="9163">
                  <c:v>43625.444351851853</c:v>
                </c:pt>
                <c:pt idx="9164">
                  <c:v>43625.449537037035</c:v>
                </c:pt>
                <c:pt idx="9165">
                  <c:v>43625.454363425924</c:v>
                </c:pt>
                <c:pt idx="9166">
                  <c:v>43625.459270833337</c:v>
                </c:pt>
                <c:pt idx="9167">
                  <c:v>43625.464178240742</c:v>
                </c:pt>
                <c:pt idx="9168">
                  <c:v>43625.469328703701</c:v>
                </c:pt>
                <c:pt idx="9169">
                  <c:v>43625.474606481483</c:v>
                </c:pt>
                <c:pt idx="9170">
                  <c:v>43625.479675925926</c:v>
                </c:pt>
                <c:pt idx="9171">
                  <c:v>43625.484340277777</c:v>
                </c:pt>
                <c:pt idx="9172">
                  <c:v>43625.489050925928</c:v>
                </c:pt>
                <c:pt idx="9173">
                  <c:v>43625.493750000001</c:v>
                </c:pt>
                <c:pt idx="9174">
                  <c:v>43625.498483796298</c:v>
                </c:pt>
                <c:pt idx="9175">
                  <c:v>43625.503171296295</c:v>
                </c:pt>
                <c:pt idx="9176">
                  <c:v>43625.512430555558</c:v>
                </c:pt>
                <c:pt idx="9177">
                  <c:v>43625.517025462963</c:v>
                </c:pt>
                <c:pt idx="9178">
                  <c:v>43625.521643518521</c:v>
                </c:pt>
                <c:pt idx="9179">
                  <c:v>43625.52621527778</c:v>
                </c:pt>
                <c:pt idx="9180">
                  <c:v>43625.539710648147</c:v>
                </c:pt>
                <c:pt idx="9181">
                  <c:v>43625.548518518517</c:v>
                </c:pt>
                <c:pt idx="9182">
                  <c:v>43625.565949074073</c:v>
                </c:pt>
                <c:pt idx="9183">
                  <c:v>43625.59747685185</c:v>
                </c:pt>
                <c:pt idx="9184">
                  <c:v>43625.694965277777</c:v>
                </c:pt>
                <c:pt idx="9185">
                  <c:v>43625.731759259259</c:v>
                </c:pt>
                <c:pt idx="9186">
                  <c:v>43625.738206018519</c:v>
                </c:pt>
                <c:pt idx="9187">
                  <c:v>43625.744108796294</c:v>
                </c:pt>
                <c:pt idx="9188">
                  <c:v>43625.765173611115</c:v>
                </c:pt>
                <c:pt idx="9189">
                  <c:v>43627.737488425926</c:v>
                </c:pt>
                <c:pt idx="9190">
                  <c:v>43628.398240740738</c:v>
                </c:pt>
                <c:pt idx="9191">
                  <c:v>43628.410740740743</c:v>
                </c:pt>
                <c:pt idx="9192">
                  <c:v>43628.435682870368</c:v>
                </c:pt>
                <c:pt idx="9193">
                  <c:v>43628.480243055557</c:v>
                </c:pt>
                <c:pt idx="9194">
                  <c:v>43628.495150462964</c:v>
                </c:pt>
                <c:pt idx="9195">
                  <c:v>43628.527662037035</c:v>
                </c:pt>
                <c:pt idx="9196">
                  <c:v>43628.616284722222</c:v>
                </c:pt>
                <c:pt idx="9197">
                  <c:v>43628.624675925923</c:v>
                </c:pt>
                <c:pt idx="9198">
                  <c:v>43628.630868055552</c:v>
                </c:pt>
                <c:pt idx="9199">
                  <c:v>43628.660034722219</c:v>
                </c:pt>
                <c:pt idx="9200">
                  <c:v>43628.75508101852</c:v>
                </c:pt>
                <c:pt idx="9201">
                  <c:v>43628.766944444447</c:v>
                </c:pt>
                <c:pt idx="9202">
                  <c:v>43629.337326388886</c:v>
                </c:pt>
                <c:pt idx="9203">
                  <c:v>43629.766712962963</c:v>
                </c:pt>
                <c:pt idx="9204">
                  <c:v>43629.778587962966</c:v>
                </c:pt>
                <c:pt idx="9205">
                  <c:v>43630.389664351853</c:v>
                </c:pt>
                <c:pt idx="9206">
                  <c:v>43630.3981712963</c:v>
                </c:pt>
                <c:pt idx="9207">
                  <c:v>43630.407013888886</c:v>
                </c:pt>
                <c:pt idx="9208">
                  <c:v>43630.422847222224</c:v>
                </c:pt>
                <c:pt idx="9209">
                  <c:v>43630.71603009259</c:v>
                </c:pt>
                <c:pt idx="9210">
                  <c:v>43631.407094907408</c:v>
                </c:pt>
                <c:pt idx="9211">
                  <c:v>43631.420717592591</c:v>
                </c:pt>
                <c:pt idx="9212">
                  <c:v>43631.469664351855</c:v>
                </c:pt>
                <c:pt idx="9213">
                  <c:v>43631.726064814815</c:v>
                </c:pt>
                <c:pt idx="9214">
                  <c:v>43631.737962962965</c:v>
                </c:pt>
                <c:pt idx="9215">
                  <c:v>43631.75099537037</c:v>
                </c:pt>
                <c:pt idx="9216">
                  <c:v>43631.766053240739</c:v>
                </c:pt>
                <c:pt idx="9217">
                  <c:v>43632.714999999997</c:v>
                </c:pt>
                <c:pt idx="9218">
                  <c:v>43633.336805555555</c:v>
                </c:pt>
                <c:pt idx="9219">
                  <c:v>43642.333599537036</c:v>
                </c:pt>
                <c:pt idx="9220">
                  <c:v>43642.368125000001</c:v>
                </c:pt>
                <c:pt idx="9221">
                  <c:v>43642.398159722223</c:v>
                </c:pt>
                <c:pt idx="9222">
                  <c:v>43642.426805555559</c:v>
                </c:pt>
                <c:pt idx="9223">
                  <c:v>43642.448263888888</c:v>
                </c:pt>
                <c:pt idx="9224">
                  <c:v>43642.453182870369</c:v>
                </c:pt>
                <c:pt idx="9225">
                  <c:v>43642.651087962964</c:v>
                </c:pt>
                <c:pt idx="9226">
                  <c:v>43642.735497685186</c:v>
                </c:pt>
                <c:pt idx="9227">
                  <c:v>43642.764525462961</c:v>
                </c:pt>
                <c:pt idx="9228">
                  <c:v>43643.348703703705</c:v>
                </c:pt>
                <c:pt idx="9229">
                  <c:v>43643.506909722222</c:v>
                </c:pt>
                <c:pt idx="9230">
                  <c:v>43643.549467592595</c:v>
                </c:pt>
                <c:pt idx="9231">
                  <c:v>43643.555358796293</c:v>
                </c:pt>
                <c:pt idx="9232">
                  <c:v>43643.561249999999</c:v>
                </c:pt>
                <c:pt idx="9233">
                  <c:v>43643.58421296296</c:v>
                </c:pt>
                <c:pt idx="9234">
                  <c:v>43643.589930555558</c:v>
                </c:pt>
                <c:pt idx="9235">
                  <c:v>43643.627476851849</c:v>
                </c:pt>
                <c:pt idx="9236">
                  <c:v>43643.632025462961</c:v>
                </c:pt>
                <c:pt idx="9237">
                  <c:v>43643.636701388888</c:v>
                </c:pt>
                <c:pt idx="9238">
                  <c:v>43643.64203703704</c:v>
                </c:pt>
                <c:pt idx="9239">
                  <c:v>43643.647638888891</c:v>
                </c:pt>
                <c:pt idx="9240">
                  <c:v>43644.358981481484</c:v>
                </c:pt>
                <c:pt idx="9241">
                  <c:v>43644.368101851855</c:v>
                </c:pt>
                <c:pt idx="9242">
                  <c:v>43644.375543981485</c:v>
                </c:pt>
                <c:pt idx="9243">
                  <c:v>43644.474918981483</c:v>
                </c:pt>
                <c:pt idx="9244">
                  <c:v>43644.532500000001</c:v>
                </c:pt>
                <c:pt idx="9245">
                  <c:v>43644.548854166664</c:v>
                </c:pt>
                <c:pt idx="9246">
                  <c:v>43644.660995370374</c:v>
                </c:pt>
                <c:pt idx="9247">
                  <c:v>43644.730717592596</c:v>
                </c:pt>
                <c:pt idx="9248">
                  <c:v>43645.698333333334</c:v>
                </c:pt>
                <c:pt idx="9249">
                  <c:v>43646.410694444443</c:v>
                </c:pt>
                <c:pt idx="9250">
                  <c:v>43646.43445601852</c:v>
                </c:pt>
                <c:pt idx="9251">
                  <c:v>43646.47210648148</c:v>
                </c:pt>
                <c:pt idx="9252">
                  <c:v>43646.521354166667</c:v>
                </c:pt>
                <c:pt idx="9253">
                  <c:v>43646.530740740738</c:v>
                </c:pt>
                <c:pt idx="9254">
                  <c:v>43646.55128472222</c:v>
                </c:pt>
                <c:pt idx="9255">
                  <c:v>43646.55673611111</c:v>
                </c:pt>
                <c:pt idx="9256">
                  <c:v>43646.566550925927</c:v>
                </c:pt>
                <c:pt idx="9257">
                  <c:v>43646.579780092594</c:v>
                </c:pt>
                <c:pt idx="9258">
                  <c:v>43646.584108796298</c:v>
                </c:pt>
                <c:pt idx="9259">
                  <c:v>43646.588587962964</c:v>
                </c:pt>
                <c:pt idx="9260">
                  <c:v>43646.592928240738</c:v>
                </c:pt>
                <c:pt idx="9261">
                  <c:v>43646.597314814811</c:v>
                </c:pt>
                <c:pt idx="9262">
                  <c:v>43646.601620370369</c:v>
                </c:pt>
                <c:pt idx="9263">
                  <c:v>43646.610486111109</c:v>
                </c:pt>
                <c:pt idx="9264">
                  <c:v>43646.614930555559</c:v>
                </c:pt>
                <c:pt idx="9265">
                  <c:v>43646.620104166665</c:v>
                </c:pt>
                <c:pt idx="9266">
                  <c:v>43646.630833333336</c:v>
                </c:pt>
                <c:pt idx="9267">
                  <c:v>43646.636817129627</c:v>
                </c:pt>
                <c:pt idx="9268">
                  <c:v>43646.64266203704</c:v>
                </c:pt>
                <c:pt idx="9269">
                  <c:v>43646.656770833331</c:v>
                </c:pt>
                <c:pt idx="9270">
                  <c:v>43646.661550925928</c:v>
                </c:pt>
                <c:pt idx="9271">
                  <c:v>43646.666238425925</c:v>
                </c:pt>
                <c:pt idx="9272">
                  <c:v>43646.676064814812</c:v>
                </c:pt>
                <c:pt idx="9273">
                  <c:v>43647.510277777779</c:v>
                </c:pt>
                <c:pt idx="9274">
                  <c:v>43648.376122685186</c:v>
                </c:pt>
                <c:pt idx="9275">
                  <c:v>43648.452407407407</c:v>
                </c:pt>
                <c:pt idx="9276">
                  <c:v>43648.499884259261</c:v>
                </c:pt>
                <c:pt idx="9277">
                  <c:v>43648.573530092595</c:v>
                </c:pt>
                <c:pt idx="9278">
                  <c:v>43648.584861111114</c:v>
                </c:pt>
                <c:pt idx="9279">
                  <c:v>43648.590092592596</c:v>
                </c:pt>
                <c:pt idx="9280">
                  <c:v>43648.595555555556</c:v>
                </c:pt>
                <c:pt idx="9281">
                  <c:v>43648.605798611112</c:v>
                </c:pt>
                <c:pt idx="9282">
                  <c:v>43648.610659722224</c:v>
                </c:pt>
                <c:pt idx="9283">
                  <c:v>43648.615578703706</c:v>
                </c:pt>
                <c:pt idx="9284">
                  <c:v>43649.370497685188</c:v>
                </c:pt>
                <c:pt idx="9285">
                  <c:v>43649.379421296297</c:v>
                </c:pt>
                <c:pt idx="9286">
                  <c:v>43649.404351851852</c:v>
                </c:pt>
                <c:pt idx="9287">
                  <c:v>43649.416365740741</c:v>
                </c:pt>
                <c:pt idx="9288">
                  <c:v>43649.421944444446</c:v>
                </c:pt>
                <c:pt idx="9289">
                  <c:v>43649.459328703706</c:v>
                </c:pt>
                <c:pt idx="9290">
                  <c:v>43649.464375000003</c:v>
                </c:pt>
                <c:pt idx="9291">
                  <c:v>43649.474224537036</c:v>
                </c:pt>
                <c:pt idx="9292">
                  <c:v>43649.479016203702</c:v>
                </c:pt>
                <c:pt idx="9293">
                  <c:v>43649.502175925925</c:v>
                </c:pt>
                <c:pt idx="9294">
                  <c:v>43649.526273148149</c:v>
                </c:pt>
                <c:pt idx="9295">
                  <c:v>43649.536226851851</c:v>
                </c:pt>
                <c:pt idx="9296">
                  <c:v>43649.541458333333</c:v>
                </c:pt>
                <c:pt idx="9297">
                  <c:v>43649.546724537038</c:v>
                </c:pt>
                <c:pt idx="9298">
                  <c:v>43649.551770833335</c:v>
                </c:pt>
                <c:pt idx="9299">
                  <c:v>43649.556770833333</c:v>
                </c:pt>
                <c:pt idx="9300">
                  <c:v>43649.561539351853</c:v>
                </c:pt>
                <c:pt idx="9301">
                  <c:v>43649.56653935185</c:v>
                </c:pt>
                <c:pt idx="9302">
                  <c:v>43649.586030092592</c:v>
                </c:pt>
                <c:pt idx="9303">
                  <c:v>43650.728333333333</c:v>
                </c:pt>
                <c:pt idx="9304">
                  <c:v>43652.738379629627</c:v>
                </c:pt>
                <c:pt idx="9305">
                  <c:v>43652.746145833335</c:v>
                </c:pt>
                <c:pt idx="9306">
                  <c:v>43653.774386574078</c:v>
                </c:pt>
                <c:pt idx="9307">
                  <c:v>43654.345891203702</c:v>
                </c:pt>
                <c:pt idx="9308">
                  <c:v>43655.730613425927</c:v>
                </c:pt>
                <c:pt idx="9309">
                  <c:v>43655.738194444442</c:v>
                </c:pt>
                <c:pt idx="9310">
                  <c:v>43655.744328703702</c:v>
                </c:pt>
                <c:pt idx="9311">
                  <c:v>43656.59746527778</c:v>
                </c:pt>
                <c:pt idx="9312">
                  <c:v>43658.705243055556</c:v>
                </c:pt>
                <c:pt idx="9313">
                  <c:v>43658.719895833332</c:v>
                </c:pt>
                <c:pt idx="9314">
                  <c:v>43658.733171296299</c:v>
                </c:pt>
                <c:pt idx="9315">
                  <c:v>43658.740358796298</c:v>
                </c:pt>
                <c:pt idx="9316">
                  <c:v>43658.750381944446</c:v>
                </c:pt>
                <c:pt idx="9317">
                  <c:v>43658.759652777779</c:v>
                </c:pt>
                <c:pt idx="9318">
                  <c:v>43659.479502314818</c:v>
                </c:pt>
                <c:pt idx="9319">
                  <c:v>43659.485046296293</c:v>
                </c:pt>
                <c:pt idx="9320">
                  <c:v>43659.490914351853</c:v>
                </c:pt>
                <c:pt idx="9321">
                  <c:v>43659.502187500002</c:v>
                </c:pt>
                <c:pt idx="9322">
                  <c:v>43659.507754629631</c:v>
                </c:pt>
                <c:pt idx="9323">
                  <c:v>43659.552453703705</c:v>
                </c:pt>
                <c:pt idx="9324">
                  <c:v>43659.569224537037</c:v>
                </c:pt>
                <c:pt idx="9325">
                  <c:v>43660.636481481481</c:v>
                </c:pt>
                <c:pt idx="9326">
                  <c:v>43660.657106481478</c:v>
                </c:pt>
                <c:pt idx="9327">
                  <c:v>43660.66202546296</c:v>
                </c:pt>
                <c:pt idx="9328">
                  <c:v>43660.690196759257</c:v>
                </c:pt>
                <c:pt idx="9329">
                  <c:v>43660.695451388892</c:v>
                </c:pt>
                <c:pt idx="9330">
                  <c:v>43660.700937499998</c:v>
                </c:pt>
                <c:pt idx="9331">
                  <c:v>43660.705983796295</c:v>
                </c:pt>
                <c:pt idx="9332">
                  <c:v>43660.717164351852</c:v>
                </c:pt>
                <c:pt idx="9333">
                  <c:v>43660.723217592589</c:v>
                </c:pt>
                <c:pt idx="9334">
                  <c:v>43661.370104166665</c:v>
                </c:pt>
                <c:pt idx="9335">
                  <c:v>43661.378854166665</c:v>
                </c:pt>
                <c:pt idx="9336">
                  <c:v>43661.387129629627</c:v>
                </c:pt>
                <c:pt idx="9337">
                  <c:v>43661.413298611114</c:v>
                </c:pt>
                <c:pt idx="9338">
                  <c:v>43661.421331018515</c:v>
                </c:pt>
                <c:pt idx="9339">
                  <c:v>43661.428668981483</c:v>
                </c:pt>
                <c:pt idx="9340">
                  <c:v>43661.454872685186</c:v>
                </c:pt>
                <c:pt idx="9341">
                  <c:v>43661.459618055553</c:v>
                </c:pt>
                <c:pt idx="9342">
                  <c:v>43661.464398148149</c:v>
                </c:pt>
                <c:pt idx="9343">
                  <c:v>43661.469236111108</c:v>
                </c:pt>
                <c:pt idx="9344">
                  <c:v>43661.474328703705</c:v>
                </c:pt>
                <c:pt idx="9345">
                  <c:v>43661.479560185187</c:v>
                </c:pt>
                <c:pt idx="9346">
                  <c:v>43661.484675925924</c:v>
                </c:pt>
                <c:pt idx="9347">
                  <c:v>43661.489432870374</c:v>
                </c:pt>
                <c:pt idx="9348">
                  <c:v>43661.494050925925</c:v>
                </c:pt>
                <c:pt idx="9349">
                  <c:v>43661.635868055557</c:v>
                </c:pt>
                <c:pt idx="9350">
                  <c:v>43661.640439814815</c:v>
                </c:pt>
                <c:pt idx="9351">
                  <c:v>43661.645069444443</c:v>
                </c:pt>
                <c:pt idx="9352">
                  <c:v>43661.649733796294</c:v>
                </c:pt>
                <c:pt idx="9353">
                  <c:v>43661.654548611114</c:v>
                </c:pt>
                <c:pt idx="9354">
                  <c:v>43661.65934027778</c:v>
                </c:pt>
                <c:pt idx="9355">
                  <c:v>43661.664201388892</c:v>
                </c:pt>
                <c:pt idx="9356">
                  <c:v>43661.669131944444</c:v>
                </c:pt>
                <c:pt idx="9357">
                  <c:v>43661.674212962964</c:v>
                </c:pt>
                <c:pt idx="9358">
                  <c:v>43661.679479166669</c:v>
                </c:pt>
                <c:pt idx="9359">
                  <c:v>43661.684988425928</c:v>
                </c:pt>
                <c:pt idx="9360">
                  <c:v>43661.690613425926</c:v>
                </c:pt>
                <c:pt idx="9361">
                  <c:v>43661.696284722224</c:v>
                </c:pt>
                <c:pt idx="9362">
                  <c:v>43661.706701388888</c:v>
                </c:pt>
                <c:pt idx="9363">
                  <c:v>43661.717268518521</c:v>
                </c:pt>
                <c:pt idx="9364">
                  <c:v>43661.722893518519</c:v>
                </c:pt>
                <c:pt idx="9365">
                  <c:v>43661.734953703701</c:v>
                </c:pt>
                <c:pt idx="9366">
                  <c:v>43661.742835648147</c:v>
                </c:pt>
                <c:pt idx="9367">
                  <c:v>43661.75377314815</c:v>
                </c:pt>
                <c:pt idx="9368">
                  <c:v>43661.763333333336</c:v>
                </c:pt>
                <c:pt idx="9369">
                  <c:v>43663.371701388889</c:v>
                </c:pt>
                <c:pt idx="9370">
                  <c:v>43663.392361111109</c:v>
                </c:pt>
                <c:pt idx="9371">
                  <c:v>43663.400763888887</c:v>
                </c:pt>
                <c:pt idx="9372">
                  <c:v>43663.40761574074</c:v>
                </c:pt>
                <c:pt idx="9373">
                  <c:v>43663.414050925923</c:v>
                </c:pt>
                <c:pt idx="9374">
                  <c:v>43663.419803240744</c:v>
                </c:pt>
                <c:pt idx="9375">
                  <c:v>43663.425451388888</c:v>
                </c:pt>
                <c:pt idx="9376">
                  <c:v>43663.431342592594</c:v>
                </c:pt>
                <c:pt idx="9377">
                  <c:v>43663.437650462962</c:v>
                </c:pt>
                <c:pt idx="9378">
                  <c:v>43663.450219907405</c:v>
                </c:pt>
                <c:pt idx="9379">
                  <c:v>43663.456157407411</c:v>
                </c:pt>
                <c:pt idx="9380">
                  <c:v>43663.462453703702</c:v>
                </c:pt>
                <c:pt idx="9381">
                  <c:v>43663.468472222223</c:v>
                </c:pt>
                <c:pt idx="9382">
                  <c:v>43663.47483796296</c:v>
                </c:pt>
                <c:pt idx="9383">
                  <c:v>43663.481145833335</c:v>
                </c:pt>
                <c:pt idx="9384">
                  <c:v>43663.487268518518</c:v>
                </c:pt>
                <c:pt idx="9385">
                  <c:v>43663.499224537038</c:v>
                </c:pt>
                <c:pt idx="9386">
                  <c:v>43663.505185185182</c:v>
                </c:pt>
                <c:pt idx="9387">
                  <c:v>43663.510787037034</c:v>
                </c:pt>
                <c:pt idx="9388">
                  <c:v>43663.515590277777</c:v>
                </c:pt>
                <c:pt idx="9389">
                  <c:v>43663.521134259259</c:v>
                </c:pt>
                <c:pt idx="9390">
                  <c:v>43663.526666666665</c:v>
                </c:pt>
                <c:pt idx="9391">
                  <c:v>43663.531261574077</c:v>
                </c:pt>
                <c:pt idx="9392">
                  <c:v>43663.53565972222</c:v>
                </c:pt>
                <c:pt idx="9393">
                  <c:v>43663.545520833337</c:v>
                </c:pt>
                <c:pt idx="9394">
                  <c:v>43663.550752314812</c:v>
                </c:pt>
                <c:pt idx="9395">
                  <c:v>43663.555752314816</c:v>
                </c:pt>
                <c:pt idx="9396">
                  <c:v>43663.560925925929</c:v>
                </c:pt>
                <c:pt idx="9397">
                  <c:v>43663.566076388888</c:v>
                </c:pt>
                <c:pt idx="9398">
                  <c:v>43663.570532407408</c:v>
                </c:pt>
                <c:pt idx="9399">
                  <c:v>43663.575104166666</c:v>
                </c:pt>
                <c:pt idx="9400">
                  <c:v>43663.579571759263</c:v>
                </c:pt>
                <c:pt idx="9401">
                  <c:v>43663.589143518519</c:v>
                </c:pt>
                <c:pt idx="9402">
                  <c:v>43664.376423611109</c:v>
                </c:pt>
                <c:pt idx="9403">
                  <c:v>43664.427164351851</c:v>
                </c:pt>
                <c:pt idx="9404">
                  <c:v>43664.498923611114</c:v>
                </c:pt>
                <c:pt idx="9405">
                  <c:v>43664.511006944442</c:v>
                </c:pt>
                <c:pt idx="9406">
                  <c:v>43664.537060185183</c:v>
                </c:pt>
                <c:pt idx="9407">
                  <c:v>43664.542604166665</c:v>
                </c:pt>
                <c:pt idx="9408">
                  <c:v>43664.558078703703</c:v>
                </c:pt>
                <c:pt idx="9409">
                  <c:v>43664.56287037037</c:v>
                </c:pt>
                <c:pt idx="9410">
                  <c:v>43664.567314814813</c:v>
                </c:pt>
                <c:pt idx="9411">
                  <c:v>43664.571655092594</c:v>
                </c:pt>
                <c:pt idx="9412">
                  <c:v>43664.576180555552</c:v>
                </c:pt>
                <c:pt idx="9413">
                  <c:v>43664.580914351849</c:v>
                </c:pt>
                <c:pt idx="9414">
                  <c:v>43664.586087962962</c:v>
                </c:pt>
                <c:pt idx="9415">
                  <c:v>43664.732083333336</c:v>
                </c:pt>
                <c:pt idx="9416">
                  <c:v>43665.368275462963</c:v>
                </c:pt>
                <c:pt idx="9417">
                  <c:v>43665.491006944445</c:v>
                </c:pt>
                <c:pt idx="9418">
                  <c:v>43665.501180555555</c:v>
                </c:pt>
                <c:pt idx="9419">
                  <c:v>43665.518969907411</c:v>
                </c:pt>
                <c:pt idx="9420">
                  <c:v>43665.532256944447</c:v>
                </c:pt>
                <c:pt idx="9421">
                  <c:v>43665.536608796298</c:v>
                </c:pt>
                <c:pt idx="9422">
                  <c:v>43665.55059027778</c:v>
                </c:pt>
                <c:pt idx="9423">
                  <c:v>43665.563506944447</c:v>
                </c:pt>
                <c:pt idx="9424">
                  <c:v>43665.568680555552</c:v>
                </c:pt>
                <c:pt idx="9425">
                  <c:v>43665.573020833333</c:v>
                </c:pt>
                <c:pt idx="9426">
                  <c:v>43665.577291666668</c:v>
                </c:pt>
                <c:pt idx="9427">
                  <c:v>43665.58153935185</c:v>
                </c:pt>
                <c:pt idx="9428">
                  <c:v>43665.5858912037</c:v>
                </c:pt>
                <c:pt idx="9429">
                  <c:v>43665.590243055558</c:v>
                </c:pt>
                <c:pt idx="9430">
                  <c:v>43665.595000000001</c:v>
                </c:pt>
                <c:pt idx="9431">
                  <c:v>43665.602361111109</c:v>
                </c:pt>
                <c:pt idx="9432">
                  <c:v>43665.615185185183</c:v>
                </c:pt>
                <c:pt idx="9433">
                  <c:v>43665.628958333335</c:v>
                </c:pt>
                <c:pt idx="9434">
                  <c:v>43665.633252314816</c:v>
                </c:pt>
                <c:pt idx="9435">
                  <c:v>43665.641736111109</c:v>
                </c:pt>
                <c:pt idx="9436">
                  <c:v>43665.646099537036</c:v>
                </c:pt>
                <c:pt idx="9437">
                  <c:v>43665.650405092594</c:v>
                </c:pt>
                <c:pt idx="9438">
                  <c:v>43665.654872685183</c:v>
                </c:pt>
                <c:pt idx="9439">
                  <c:v>43665.659675925926</c:v>
                </c:pt>
                <c:pt idx="9440">
                  <c:v>43665.664259259262</c:v>
                </c:pt>
                <c:pt idx="9441">
                  <c:v>43665.668842592589</c:v>
                </c:pt>
                <c:pt idx="9442">
                  <c:v>43665.673472222225</c:v>
                </c:pt>
                <c:pt idx="9443">
                  <c:v>43665.678101851852</c:v>
                </c:pt>
                <c:pt idx="9444">
                  <c:v>43665.682604166665</c:v>
                </c:pt>
                <c:pt idx="9445">
                  <c:v>43665.687060185184</c:v>
                </c:pt>
                <c:pt idx="9446">
                  <c:v>43665.691747685189</c:v>
                </c:pt>
                <c:pt idx="9447">
                  <c:v>43665.696539351855</c:v>
                </c:pt>
                <c:pt idx="9448">
                  <c:v>43665.701793981483</c:v>
                </c:pt>
                <c:pt idx="9449">
                  <c:v>43665.706817129627</c:v>
                </c:pt>
                <c:pt idx="9450">
                  <c:v>43665.722094907411</c:v>
                </c:pt>
                <c:pt idx="9451">
                  <c:v>43665.727129629631</c:v>
                </c:pt>
                <c:pt idx="9452">
                  <c:v>43665.732870370368</c:v>
                </c:pt>
                <c:pt idx="9453">
                  <c:v>43665.74491898148</c:v>
                </c:pt>
                <c:pt idx="9454">
                  <c:v>43665.750879629632</c:v>
                </c:pt>
                <c:pt idx="9455">
                  <c:v>43665.769953703704</c:v>
                </c:pt>
                <c:pt idx="9456">
                  <c:v>43665.7815625</c:v>
                </c:pt>
                <c:pt idx="9457">
                  <c:v>43666.333807870367</c:v>
                </c:pt>
                <c:pt idx="9458">
                  <c:v>43666.337094907409</c:v>
                </c:pt>
                <c:pt idx="9459">
                  <c:v>43666.348958333336</c:v>
                </c:pt>
                <c:pt idx="9460">
                  <c:v>43666.370289351849</c:v>
                </c:pt>
                <c:pt idx="9461">
                  <c:v>43666.379305555558</c:v>
                </c:pt>
                <c:pt idx="9462">
                  <c:v>43666.388020833336</c:v>
                </c:pt>
                <c:pt idx="9463">
                  <c:v>43666.395844907405</c:v>
                </c:pt>
                <c:pt idx="9464">
                  <c:v>43666.403310185182</c:v>
                </c:pt>
                <c:pt idx="9465">
                  <c:v>43666.409247685187</c:v>
                </c:pt>
                <c:pt idx="9466">
                  <c:v>43666.415231481478</c:v>
                </c:pt>
                <c:pt idx="9467">
                  <c:v>43666.420798611114</c:v>
                </c:pt>
                <c:pt idx="9468">
                  <c:v>43666.426296296297</c:v>
                </c:pt>
                <c:pt idx="9469">
                  <c:v>43666.431655092594</c:v>
                </c:pt>
                <c:pt idx="9470">
                  <c:v>43666.436863425923</c:v>
                </c:pt>
                <c:pt idx="9471">
                  <c:v>43667.345636574071</c:v>
                </c:pt>
                <c:pt idx="9472">
                  <c:v>43667.356724537036</c:v>
                </c:pt>
                <c:pt idx="9473">
                  <c:v>43667.367638888885</c:v>
                </c:pt>
                <c:pt idx="9474">
                  <c:v>43667.382361111115</c:v>
                </c:pt>
                <c:pt idx="9475">
                  <c:v>43667.392280092594</c:v>
                </c:pt>
                <c:pt idx="9476">
                  <c:v>43667.430254629631</c:v>
                </c:pt>
                <c:pt idx="9477">
                  <c:v>43667.472175925926</c:v>
                </c:pt>
                <c:pt idx="9478">
                  <c:v>43667.477430555555</c:v>
                </c:pt>
                <c:pt idx="9479">
                  <c:v>43667.487824074073</c:v>
                </c:pt>
                <c:pt idx="9480">
                  <c:v>43667.493263888886</c:v>
                </c:pt>
                <c:pt idx="9481">
                  <c:v>43667.500057870369</c:v>
                </c:pt>
                <c:pt idx="9482">
                  <c:v>43667.601504629631</c:v>
                </c:pt>
                <c:pt idx="9483">
                  <c:v>43667.606030092589</c:v>
                </c:pt>
                <c:pt idx="9484">
                  <c:v>43667.633090277777</c:v>
                </c:pt>
                <c:pt idx="9485">
                  <c:v>43667.637708333335</c:v>
                </c:pt>
                <c:pt idx="9486">
                  <c:v>43667.642187500001</c:v>
                </c:pt>
                <c:pt idx="9487">
                  <c:v>43667.646724537037</c:v>
                </c:pt>
                <c:pt idx="9488">
                  <c:v>43667.651180555556</c:v>
                </c:pt>
                <c:pt idx="9489">
                  <c:v>43667.655706018515</c:v>
                </c:pt>
                <c:pt idx="9490">
                  <c:v>43667.660324074073</c:v>
                </c:pt>
                <c:pt idx="9491">
                  <c:v>43667.664849537039</c:v>
                </c:pt>
                <c:pt idx="9492">
                  <c:v>43667.669618055559</c:v>
                </c:pt>
                <c:pt idx="9493">
                  <c:v>43667.674467592595</c:v>
                </c:pt>
                <c:pt idx="9494">
                  <c:v>43667.683923611112</c:v>
                </c:pt>
                <c:pt idx="9495">
                  <c:v>43668.400613425925</c:v>
                </c:pt>
                <c:pt idx="9496">
                  <c:v>43668.407777777778</c:v>
                </c:pt>
                <c:pt idx="9497">
                  <c:v>43668.562083333331</c:v>
                </c:pt>
                <c:pt idx="9498">
                  <c:v>43668.570972222224</c:v>
                </c:pt>
                <c:pt idx="9499">
                  <c:v>43668.579965277779</c:v>
                </c:pt>
                <c:pt idx="9500">
                  <c:v>43668.584733796299</c:v>
                </c:pt>
                <c:pt idx="9501">
                  <c:v>43668.753611111111</c:v>
                </c:pt>
                <c:pt idx="9502">
                  <c:v>43670.504270833335</c:v>
                </c:pt>
                <c:pt idx="9503">
                  <c:v>43670.554027777776</c:v>
                </c:pt>
                <c:pt idx="9504">
                  <c:v>43671.558645833335</c:v>
                </c:pt>
                <c:pt idx="9505">
                  <c:v>43671.567662037036</c:v>
                </c:pt>
                <c:pt idx="9506">
                  <c:v>43671.577453703707</c:v>
                </c:pt>
                <c:pt idx="9507">
                  <c:v>43671.635162037041</c:v>
                </c:pt>
                <c:pt idx="9508">
                  <c:v>43671.720405092594</c:v>
                </c:pt>
                <c:pt idx="9509">
                  <c:v>43671.742002314815</c:v>
                </c:pt>
                <c:pt idx="9510">
                  <c:v>43671.753877314812</c:v>
                </c:pt>
                <c:pt idx="9511">
                  <c:v>43674.650231481479</c:v>
                </c:pt>
                <c:pt idx="9512">
                  <c:v>43674.745879629627</c:v>
                </c:pt>
                <c:pt idx="9513">
                  <c:v>43674.753472222219</c:v>
                </c:pt>
                <c:pt idx="9514">
                  <c:v>43675.446504629632</c:v>
                </c:pt>
                <c:pt idx="9515">
                  <c:v>43675.465821759259</c:v>
                </c:pt>
                <c:pt idx="9516">
                  <c:v>43675.47828703704</c:v>
                </c:pt>
                <c:pt idx="9517">
                  <c:v>43675.514282407406</c:v>
                </c:pt>
                <c:pt idx="9518">
                  <c:v>43675.519976851851</c:v>
                </c:pt>
                <c:pt idx="9519">
                  <c:v>43675.525509259256</c:v>
                </c:pt>
                <c:pt idx="9520">
                  <c:v>43675.531041666669</c:v>
                </c:pt>
                <c:pt idx="9521">
                  <c:v>43675.536597222221</c:v>
                </c:pt>
                <c:pt idx="9522">
                  <c:v>43675.541956018518</c:v>
                </c:pt>
                <c:pt idx="9523">
                  <c:v>43675.547280092593</c:v>
                </c:pt>
                <c:pt idx="9524">
                  <c:v>43675.55265046296</c:v>
                </c:pt>
                <c:pt idx="9525">
                  <c:v>43675.557997685188</c:v>
                </c:pt>
                <c:pt idx="9526">
                  <c:v>43675.56318287037</c:v>
                </c:pt>
                <c:pt idx="9527">
                  <c:v>43675.568414351852</c:v>
                </c:pt>
                <c:pt idx="9528">
                  <c:v>43675.573425925926</c:v>
                </c:pt>
                <c:pt idx="9529">
                  <c:v>43675.578622685185</c:v>
                </c:pt>
                <c:pt idx="9530">
                  <c:v>43675.583796296298</c:v>
                </c:pt>
                <c:pt idx="9531">
                  <c:v>43675.588865740741</c:v>
                </c:pt>
                <c:pt idx="9532">
                  <c:v>43675.593888888892</c:v>
                </c:pt>
                <c:pt idx="9533">
                  <c:v>43675.598749999997</c:v>
                </c:pt>
                <c:pt idx="9534">
                  <c:v>43675.608668981484</c:v>
                </c:pt>
                <c:pt idx="9535">
                  <c:v>43675.613599537035</c:v>
                </c:pt>
                <c:pt idx="9536">
                  <c:v>43675.618634259263</c:v>
                </c:pt>
                <c:pt idx="9537">
                  <c:v>43675.623668981483</c:v>
                </c:pt>
                <c:pt idx="9538">
                  <c:v>43675.628611111111</c:v>
                </c:pt>
                <c:pt idx="9539">
                  <c:v>43675.633553240739</c:v>
                </c:pt>
                <c:pt idx="9540">
                  <c:v>43675.638611111113</c:v>
                </c:pt>
                <c:pt idx="9541">
                  <c:v>43675.643518518518</c:v>
                </c:pt>
                <c:pt idx="9542">
                  <c:v>43675.648460648146</c:v>
                </c:pt>
                <c:pt idx="9543">
                  <c:v>43675.653414351851</c:v>
                </c:pt>
                <c:pt idx="9544">
                  <c:v>43675.65865740741</c:v>
                </c:pt>
                <c:pt idx="9545">
                  <c:v>43675.674293981479</c:v>
                </c:pt>
                <c:pt idx="9546">
                  <c:v>43676.655011574076</c:v>
                </c:pt>
                <c:pt idx="9547">
                  <c:v>43676.66</c:v>
                </c:pt>
                <c:pt idx="9548">
                  <c:v>43676.669016203705</c:v>
                </c:pt>
                <c:pt idx="9549">
                  <c:v>43676.67359953704</c:v>
                </c:pt>
                <c:pt idx="9550">
                  <c:v>43676.678055555552</c:v>
                </c:pt>
                <c:pt idx="9551">
                  <c:v>43676.682905092595</c:v>
                </c:pt>
                <c:pt idx="9552">
                  <c:v>43676.687881944446</c:v>
                </c:pt>
                <c:pt idx="9553">
                  <c:v>43677.334097222221</c:v>
                </c:pt>
                <c:pt idx="9554">
                  <c:v>43677.649363425924</c:v>
                </c:pt>
                <c:pt idx="9555">
                  <c:v>43677.654317129629</c:v>
                </c:pt>
                <c:pt idx="9556">
                  <c:v>43678.378587962965</c:v>
                </c:pt>
                <c:pt idx="9557">
                  <c:v>43678.393611111111</c:v>
                </c:pt>
                <c:pt idx="9558">
                  <c:v>43678.406689814816</c:v>
                </c:pt>
                <c:pt idx="9559">
                  <c:v>43678.430219907408</c:v>
                </c:pt>
                <c:pt idx="9560">
                  <c:v>43678.435798611114</c:v>
                </c:pt>
                <c:pt idx="9561">
                  <c:v>43678.44122685185</c:v>
                </c:pt>
                <c:pt idx="9562">
                  <c:v>43678.465474537035</c:v>
                </c:pt>
                <c:pt idx="9563">
                  <c:v>43678.488541666666</c:v>
                </c:pt>
                <c:pt idx="9564">
                  <c:v>43678.493194444447</c:v>
                </c:pt>
                <c:pt idx="9565">
                  <c:v>43678.497731481482</c:v>
                </c:pt>
                <c:pt idx="9566">
                  <c:v>43678.511377314811</c:v>
                </c:pt>
                <c:pt idx="9567">
                  <c:v>43678.515972222223</c:v>
                </c:pt>
                <c:pt idx="9568">
                  <c:v>43678.529421296298</c:v>
                </c:pt>
                <c:pt idx="9569">
                  <c:v>43678.533842592595</c:v>
                </c:pt>
                <c:pt idx="9570">
                  <c:v>43678.542986111112</c:v>
                </c:pt>
                <c:pt idx="9571">
                  <c:v>43678.547430555554</c:v>
                </c:pt>
                <c:pt idx="9572">
                  <c:v>43678.55673611111</c:v>
                </c:pt>
                <c:pt idx="9573">
                  <c:v>43678.565949074073</c:v>
                </c:pt>
                <c:pt idx="9574">
                  <c:v>43678.570532407408</c:v>
                </c:pt>
                <c:pt idx="9575">
                  <c:v>43678.575138888889</c:v>
                </c:pt>
                <c:pt idx="9576">
                  <c:v>43678.580254629633</c:v>
                </c:pt>
                <c:pt idx="9577">
                  <c:v>43678.584722222222</c:v>
                </c:pt>
                <c:pt idx="9578">
                  <c:v>43678.589513888888</c:v>
                </c:pt>
                <c:pt idx="9579">
                  <c:v>43678.595520833333</c:v>
                </c:pt>
                <c:pt idx="9580">
                  <c:v>43678.60050925926</c:v>
                </c:pt>
                <c:pt idx="9581">
                  <c:v>43678.606446759259</c:v>
                </c:pt>
                <c:pt idx="9582">
                  <c:v>43678.613703703704</c:v>
                </c:pt>
                <c:pt idx="9583">
                  <c:v>43678.625358796293</c:v>
                </c:pt>
                <c:pt idx="9584">
                  <c:v>43678.63181712963</c:v>
                </c:pt>
                <c:pt idx="9585">
                  <c:v>43678.638252314813</c:v>
                </c:pt>
                <c:pt idx="9586">
                  <c:v>43678.644259259258</c:v>
                </c:pt>
                <c:pt idx="9587">
                  <c:v>43678.649537037039</c:v>
                </c:pt>
                <c:pt idx="9588">
                  <c:v>43678.657349537039</c:v>
                </c:pt>
                <c:pt idx="9589">
                  <c:v>43678.666956018518</c:v>
                </c:pt>
                <c:pt idx="9590">
                  <c:v>43678.678530092591</c:v>
                </c:pt>
                <c:pt idx="9591">
                  <c:v>43678.687557870369</c:v>
                </c:pt>
                <c:pt idx="9592">
                  <c:v>43678.699432870373</c:v>
                </c:pt>
                <c:pt idx="9593">
                  <c:v>43679.345497685186</c:v>
                </c:pt>
                <c:pt idx="9594">
                  <c:v>43679.360462962963</c:v>
                </c:pt>
                <c:pt idx="9595">
                  <c:v>43679.367245370369</c:v>
                </c:pt>
                <c:pt idx="9596">
                  <c:v>43679.373541666668</c:v>
                </c:pt>
                <c:pt idx="9597">
                  <c:v>43679.380196759259</c:v>
                </c:pt>
                <c:pt idx="9598">
                  <c:v>43679.387175925927</c:v>
                </c:pt>
                <c:pt idx="9599">
                  <c:v>43679.393807870372</c:v>
                </c:pt>
                <c:pt idx="9600">
                  <c:v>43679.399907407409</c:v>
                </c:pt>
                <c:pt idx="9601">
                  <c:v>43679.405613425923</c:v>
                </c:pt>
                <c:pt idx="9602">
                  <c:v>43679.412245370368</c:v>
                </c:pt>
                <c:pt idx="9603">
                  <c:v>43679.417627314811</c:v>
                </c:pt>
                <c:pt idx="9604">
                  <c:v>43679.427847222221</c:v>
                </c:pt>
                <c:pt idx="9605">
                  <c:v>43679.447835648149</c:v>
                </c:pt>
                <c:pt idx="9606">
                  <c:v>43679.469490740739</c:v>
                </c:pt>
                <c:pt idx="9607">
                  <c:v>43679.476712962962</c:v>
                </c:pt>
                <c:pt idx="9608">
                  <c:v>43679.488726851851</c:v>
                </c:pt>
                <c:pt idx="9609">
                  <c:v>43679.493414351855</c:v>
                </c:pt>
                <c:pt idx="9610">
                  <c:v>43679.498159722221</c:v>
                </c:pt>
                <c:pt idx="9611">
                  <c:v>43679.509143518517</c:v>
                </c:pt>
                <c:pt idx="9612">
                  <c:v>43679.51390046296</c:v>
                </c:pt>
                <c:pt idx="9613">
                  <c:v>43679.523356481484</c:v>
                </c:pt>
                <c:pt idx="9614">
                  <c:v>43679.532905092594</c:v>
                </c:pt>
                <c:pt idx="9615">
                  <c:v>43679.537210648145</c:v>
                </c:pt>
                <c:pt idx="9616">
                  <c:v>43679.546585648146</c:v>
                </c:pt>
                <c:pt idx="9617">
                  <c:v>43679.55097222222</c:v>
                </c:pt>
                <c:pt idx="9618">
                  <c:v>43679.580613425926</c:v>
                </c:pt>
                <c:pt idx="9619">
                  <c:v>43679.585127314815</c:v>
                </c:pt>
                <c:pt idx="9620">
                  <c:v>43679.612708333334</c:v>
                </c:pt>
                <c:pt idx="9621">
                  <c:v>43679.617164351854</c:v>
                </c:pt>
                <c:pt idx="9622">
                  <c:v>43679.622037037036</c:v>
                </c:pt>
                <c:pt idx="9623">
                  <c:v>43679.680474537039</c:v>
                </c:pt>
                <c:pt idx="9624">
                  <c:v>43679.692256944443</c:v>
                </c:pt>
                <c:pt idx="9625">
                  <c:v>43679.704907407409</c:v>
                </c:pt>
                <c:pt idx="9626">
                  <c:v>43679.765300925923</c:v>
                </c:pt>
                <c:pt idx="9627">
                  <c:v>43680.36818287037</c:v>
                </c:pt>
                <c:pt idx="9628">
                  <c:v>43680.391909722224</c:v>
                </c:pt>
                <c:pt idx="9629">
                  <c:v>43680.404849537037</c:v>
                </c:pt>
                <c:pt idx="9630">
                  <c:v>43680.410601851851</c:v>
                </c:pt>
                <c:pt idx="9631">
                  <c:v>43680.415949074071</c:v>
                </c:pt>
                <c:pt idx="9632">
                  <c:v>43680.448229166665</c:v>
                </c:pt>
                <c:pt idx="9633">
                  <c:v>43680.618101851855</c:v>
                </c:pt>
                <c:pt idx="9634">
                  <c:v>43680.622581018521</c:v>
                </c:pt>
                <c:pt idx="9635">
                  <c:v>43680.627152777779</c:v>
                </c:pt>
                <c:pt idx="9636">
                  <c:v>43680.631608796299</c:v>
                </c:pt>
                <c:pt idx="9637">
                  <c:v>43680.636238425926</c:v>
                </c:pt>
                <c:pt idx="9638">
                  <c:v>43680.650185185186</c:v>
                </c:pt>
                <c:pt idx="9639">
                  <c:v>43680.758101851854</c:v>
                </c:pt>
                <c:pt idx="9640">
                  <c:v>43680.766712962963</c:v>
                </c:pt>
                <c:pt idx="9641">
                  <c:v>43681.461736111109</c:v>
                </c:pt>
                <c:pt idx="9642">
                  <c:v>43681.46733796296</c:v>
                </c:pt>
                <c:pt idx="9643">
                  <c:v>43681.557719907411</c:v>
                </c:pt>
                <c:pt idx="9644">
                  <c:v>43682.596064814818</c:v>
                </c:pt>
                <c:pt idx="9645">
                  <c:v>43682.605462962965</c:v>
                </c:pt>
                <c:pt idx="9646">
                  <c:v>43682.625405092593</c:v>
                </c:pt>
                <c:pt idx="9647">
                  <c:v>43682.733182870368</c:v>
                </c:pt>
                <c:pt idx="9648">
                  <c:v>43684.349224537036</c:v>
                </c:pt>
                <c:pt idx="9649">
                  <c:v>43684.368981481479</c:v>
                </c:pt>
                <c:pt idx="9650">
                  <c:v>43684.377592592595</c:v>
                </c:pt>
                <c:pt idx="9651">
                  <c:v>43684.385000000002</c:v>
                </c:pt>
                <c:pt idx="9652">
                  <c:v>43684.520555555559</c:v>
                </c:pt>
                <c:pt idx="9653">
                  <c:v>43684.729074074072</c:v>
                </c:pt>
                <c:pt idx="9654">
                  <c:v>43684.735763888886</c:v>
                </c:pt>
                <c:pt idx="9655">
                  <c:v>43686.750671296293</c:v>
                </c:pt>
                <c:pt idx="9656">
                  <c:v>43687.471053240741</c:v>
                </c:pt>
                <c:pt idx="9657">
                  <c:v>43687.487083333333</c:v>
                </c:pt>
                <c:pt idx="9658">
                  <c:v>43687.540185185186</c:v>
                </c:pt>
                <c:pt idx="9659">
                  <c:v>43688.400081018517</c:v>
                </c:pt>
                <c:pt idx="9660">
                  <c:v>43688.458958333336</c:v>
                </c:pt>
                <c:pt idx="9661">
                  <c:v>43689.369421296295</c:v>
                </c:pt>
                <c:pt idx="9662">
                  <c:v>43689.383981481478</c:v>
                </c:pt>
                <c:pt idx="9663">
                  <c:v>43689.396863425929</c:v>
                </c:pt>
                <c:pt idx="9664">
                  <c:v>43689.421458333331</c:v>
                </c:pt>
                <c:pt idx="9665">
                  <c:v>43689.437141203707</c:v>
                </c:pt>
                <c:pt idx="9666">
                  <c:v>43689.452905092592</c:v>
                </c:pt>
                <c:pt idx="9667">
                  <c:v>43689.473796296297</c:v>
                </c:pt>
                <c:pt idx="9668">
                  <c:v>43689.478414351855</c:v>
                </c:pt>
                <c:pt idx="9669">
                  <c:v>43689.492337962962</c:v>
                </c:pt>
                <c:pt idx="9670">
                  <c:v>43689.497083333335</c:v>
                </c:pt>
                <c:pt idx="9671">
                  <c:v>43689.501967592594</c:v>
                </c:pt>
                <c:pt idx="9672">
                  <c:v>43689.511041666665</c:v>
                </c:pt>
                <c:pt idx="9673">
                  <c:v>43689.5156712963</c:v>
                </c:pt>
                <c:pt idx="9674">
                  <c:v>43689.520370370374</c:v>
                </c:pt>
                <c:pt idx="9675">
                  <c:v>43689.525335648148</c:v>
                </c:pt>
                <c:pt idx="9676">
                  <c:v>43689.748657407406</c:v>
                </c:pt>
                <c:pt idx="9677">
                  <c:v>43689.771770833337</c:v>
                </c:pt>
                <c:pt idx="9678">
                  <c:v>43691.601215277777</c:v>
                </c:pt>
                <c:pt idx="9679">
                  <c:v>43691.719456018516</c:v>
                </c:pt>
                <c:pt idx="9680">
                  <c:v>43691.724432870367</c:v>
                </c:pt>
                <c:pt idx="9681">
                  <c:v>43693.6487037037</c:v>
                </c:pt>
                <c:pt idx="9682">
                  <c:v>43693.655393518522</c:v>
                </c:pt>
                <c:pt idx="9683">
                  <c:v>43694.411527777775</c:v>
                </c:pt>
                <c:pt idx="9684">
                  <c:v>43694.41815972222</c:v>
                </c:pt>
                <c:pt idx="9685">
                  <c:v>43694.424097222225</c:v>
                </c:pt>
                <c:pt idx="9686">
                  <c:v>43694.430023148147</c:v>
                </c:pt>
                <c:pt idx="9687">
                  <c:v>43694.436354166668</c:v>
                </c:pt>
                <c:pt idx="9688">
                  <c:v>43694.442384259259</c:v>
                </c:pt>
                <c:pt idx="9689">
                  <c:v>43694.448125000003</c:v>
                </c:pt>
                <c:pt idx="9690">
                  <c:v>43694.463530092595</c:v>
                </c:pt>
                <c:pt idx="9691">
                  <c:v>43694.469340277778</c:v>
                </c:pt>
                <c:pt idx="9692">
                  <c:v>43694.475451388891</c:v>
                </c:pt>
                <c:pt idx="9693">
                  <c:v>43694.481469907405</c:v>
                </c:pt>
                <c:pt idx="9694">
                  <c:v>43694.493009259262</c:v>
                </c:pt>
                <c:pt idx="9695">
                  <c:v>43694.499016203707</c:v>
                </c:pt>
                <c:pt idx="9696">
                  <c:v>43694.504930555559</c:v>
                </c:pt>
                <c:pt idx="9697">
                  <c:v>43694.510844907411</c:v>
                </c:pt>
                <c:pt idx="9698">
                  <c:v>43694.516655092593</c:v>
                </c:pt>
                <c:pt idx="9699">
                  <c:v>43694.52239583333</c:v>
                </c:pt>
                <c:pt idx="9700">
                  <c:v>43694.528009259258</c:v>
                </c:pt>
                <c:pt idx="9701">
                  <c:v>43694.533564814818</c:v>
                </c:pt>
                <c:pt idx="9702">
                  <c:v>43694.539131944446</c:v>
                </c:pt>
                <c:pt idx="9703">
                  <c:v>43694.550046296295</c:v>
                </c:pt>
                <c:pt idx="9704">
                  <c:v>43694.571006944447</c:v>
                </c:pt>
                <c:pt idx="9705">
                  <c:v>43694.576145833336</c:v>
                </c:pt>
                <c:pt idx="9706">
                  <c:v>43694.658888888887</c:v>
                </c:pt>
                <c:pt idx="9707">
                  <c:v>43694.663888888892</c:v>
                </c:pt>
                <c:pt idx="9708">
                  <c:v>43694.669490740744</c:v>
                </c:pt>
                <c:pt idx="9709">
                  <c:v>43694.674513888887</c:v>
                </c:pt>
                <c:pt idx="9710">
                  <c:v>43694.684999999998</c:v>
                </c:pt>
                <c:pt idx="9711">
                  <c:v>43694.711736111109</c:v>
                </c:pt>
                <c:pt idx="9712">
                  <c:v>43694.765740740739</c:v>
                </c:pt>
                <c:pt idx="9713">
                  <c:v>43698.535324074073</c:v>
                </c:pt>
                <c:pt idx="9714">
                  <c:v>43698.543715277781</c:v>
                </c:pt>
                <c:pt idx="9715">
                  <c:v>43698.613530092596</c:v>
                </c:pt>
                <c:pt idx="9716">
                  <c:v>43699.396527777775</c:v>
                </c:pt>
                <c:pt idx="9717">
                  <c:v>43699.402407407404</c:v>
                </c:pt>
                <c:pt idx="9718">
                  <c:v>43699.408437500002</c:v>
                </c:pt>
                <c:pt idx="9719">
                  <c:v>43699.4140625</c:v>
                </c:pt>
                <c:pt idx="9720">
                  <c:v>43699.419606481482</c:v>
                </c:pt>
                <c:pt idx="9721">
                  <c:v>43699.425092592595</c:v>
                </c:pt>
                <c:pt idx="9722">
                  <c:v>43699.430543981478</c:v>
                </c:pt>
                <c:pt idx="9723">
                  <c:v>43699.435752314814</c:v>
                </c:pt>
                <c:pt idx="9724">
                  <c:v>43699.441087962965</c:v>
                </c:pt>
                <c:pt idx="9725">
                  <c:v>43699.446203703701</c:v>
                </c:pt>
                <c:pt idx="9726">
                  <c:v>43699.451145833336</c:v>
                </c:pt>
                <c:pt idx="9727">
                  <c:v>43699.456284722219</c:v>
                </c:pt>
                <c:pt idx="9728">
                  <c:v>43699.461180555554</c:v>
                </c:pt>
                <c:pt idx="9729">
                  <c:v>43699.466168981482</c:v>
                </c:pt>
                <c:pt idx="9730">
                  <c:v>43699.470717592594</c:v>
                </c:pt>
                <c:pt idx="9731">
                  <c:v>43699.475324074076</c:v>
                </c:pt>
                <c:pt idx="9732">
                  <c:v>43699.47991898148</c:v>
                </c:pt>
                <c:pt idx="9733">
                  <c:v>43699.653252314813</c:v>
                </c:pt>
                <c:pt idx="9734">
                  <c:v>43699.658125000002</c:v>
                </c:pt>
                <c:pt idx="9735">
                  <c:v>43699.664733796293</c:v>
                </c:pt>
                <c:pt idx="9736">
                  <c:v>43699.675162037034</c:v>
                </c:pt>
                <c:pt idx="9737">
                  <c:v>43699.683229166665</c:v>
                </c:pt>
                <c:pt idx="9738">
                  <c:v>43699.718668981484</c:v>
                </c:pt>
                <c:pt idx="9739">
                  <c:v>43699.736493055556</c:v>
                </c:pt>
                <c:pt idx="9740">
                  <c:v>43699.742800925924</c:v>
                </c:pt>
                <c:pt idx="9741">
                  <c:v>43700.658171296294</c:v>
                </c:pt>
                <c:pt idx="9742">
                  <c:v>43700.679074074076</c:v>
                </c:pt>
                <c:pt idx="9743">
                  <c:v>43700.690949074073</c:v>
                </c:pt>
                <c:pt idx="9744">
                  <c:v>43700.7028125</c:v>
                </c:pt>
                <c:pt idx="9745">
                  <c:v>43700.726412037038</c:v>
                </c:pt>
                <c:pt idx="9746">
                  <c:v>43701.579062500001</c:v>
                </c:pt>
                <c:pt idx="9747">
                  <c:v>43702.372627314813</c:v>
                </c:pt>
                <c:pt idx="9748">
                  <c:v>43702.39638888889</c:v>
                </c:pt>
                <c:pt idx="9749">
                  <c:v>43702.408217592594</c:v>
                </c:pt>
                <c:pt idx="9750">
                  <c:v>43702.418356481481</c:v>
                </c:pt>
                <c:pt idx="9751">
                  <c:v>43702.44121527778</c:v>
                </c:pt>
                <c:pt idx="9752">
                  <c:v>43702.457638888889</c:v>
                </c:pt>
                <c:pt idx="9753">
                  <c:v>43702.468159722222</c:v>
                </c:pt>
                <c:pt idx="9754">
                  <c:v>43702.472905092596</c:v>
                </c:pt>
                <c:pt idx="9755">
                  <c:v>43702.477534722224</c:v>
                </c:pt>
                <c:pt idx="9756">
                  <c:v>43702.482476851852</c:v>
                </c:pt>
                <c:pt idx="9757">
                  <c:v>43702.496574074074</c:v>
                </c:pt>
                <c:pt idx="9758">
                  <c:v>43702.501145833332</c:v>
                </c:pt>
                <c:pt idx="9759">
                  <c:v>43702.506099537037</c:v>
                </c:pt>
                <c:pt idx="9760">
                  <c:v>43702.511053240742</c:v>
                </c:pt>
                <c:pt idx="9761">
                  <c:v>43702.515509259261</c:v>
                </c:pt>
                <c:pt idx="9762">
                  <c:v>43702.519895833335</c:v>
                </c:pt>
                <c:pt idx="9763">
                  <c:v>43702.524270833332</c:v>
                </c:pt>
                <c:pt idx="9764">
                  <c:v>43702.52853009259</c:v>
                </c:pt>
                <c:pt idx="9765">
                  <c:v>43702.532777777778</c:v>
                </c:pt>
                <c:pt idx="9766">
                  <c:v>43702.537210648145</c:v>
                </c:pt>
                <c:pt idx="9767">
                  <c:v>43702.624918981484</c:v>
                </c:pt>
                <c:pt idx="9768">
                  <c:v>43703.383460648147</c:v>
                </c:pt>
                <c:pt idx="9769">
                  <c:v>43703.390775462962</c:v>
                </c:pt>
                <c:pt idx="9770">
                  <c:v>43703.397951388892</c:v>
                </c:pt>
                <c:pt idx="9771">
                  <c:v>43703.405138888891</c:v>
                </c:pt>
                <c:pt idx="9772">
                  <c:v>43703.412094907406</c:v>
                </c:pt>
                <c:pt idx="9773">
                  <c:v>43704.349502314813</c:v>
                </c:pt>
                <c:pt idx="9774">
                  <c:v>43704.36074074074</c:v>
                </c:pt>
                <c:pt idx="9775">
                  <c:v>43704.398819444446</c:v>
                </c:pt>
                <c:pt idx="9776">
                  <c:v>43704.458124999997</c:v>
                </c:pt>
                <c:pt idx="9777">
                  <c:v>43704.480879629627</c:v>
                </c:pt>
                <c:pt idx="9778">
                  <c:v>43704.494444444441</c:v>
                </c:pt>
                <c:pt idx="9779">
                  <c:v>43705.49759259259</c:v>
                </c:pt>
                <c:pt idx="9780">
                  <c:v>43705.502384259256</c:v>
                </c:pt>
                <c:pt idx="9781">
                  <c:v>43705.516608796293</c:v>
                </c:pt>
                <c:pt idx="9782">
                  <c:v>43705.521111111113</c:v>
                </c:pt>
                <c:pt idx="9783">
                  <c:v>43706.348819444444</c:v>
                </c:pt>
                <c:pt idx="9784">
                  <c:v>43706.711840277778</c:v>
                </c:pt>
                <c:pt idx="9785">
                  <c:v>43706.723726851851</c:v>
                </c:pt>
                <c:pt idx="9786">
                  <c:v>43707.390439814815</c:v>
                </c:pt>
                <c:pt idx="9787">
                  <c:v>43707.403969907406</c:v>
                </c:pt>
                <c:pt idx="9788">
                  <c:v>43707.409837962965</c:v>
                </c:pt>
                <c:pt idx="9789">
                  <c:v>43707.415671296294</c:v>
                </c:pt>
                <c:pt idx="9790">
                  <c:v>43707.421168981484</c:v>
                </c:pt>
                <c:pt idx="9791">
                  <c:v>43707.426446759258</c:v>
                </c:pt>
                <c:pt idx="9792">
                  <c:v>43707.43167824074</c:v>
                </c:pt>
                <c:pt idx="9793">
                  <c:v>43707.436944444446</c:v>
                </c:pt>
                <c:pt idx="9794">
                  <c:v>43707.442141203705</c:v>
                </c:pt>
                <c:pt idx="9795">
                  <c:v>43707.447118055556</c:v>
                </c:pt>
                <c:pt idx="9796">
                  <c:v>43707.511122685188</c:v>
                </c:pt>
                <c:pt idx="9797">
                  <c:v>43707.552812499998</c:v>
                </c:pt>
                <c:pt idx="9798">
                  <c:v>43707.657511574071</c:v>
                </c:pt>
                <c:pt idx="9799">
                  <c:v>43707.699965277781</c:v>
                </c:pt>
                <c:pt idx="9800">
                  <c:v>43707.704976851855</c:v>
                </c:pt>
                <c:pt idx="9801">
                  <c:v>43707.716585648152</c:v>
                </c:pt>
                <c:pt idx="9802">
                  <c:v>43707.753009259257</c:v>
                </c:pt>
                <c:pt idx="9803">
                  <c:v>43708.625844907408</c:v>
                </c:pt>
                <c:pt idx="9804">
                  <c:v>43708.636342592596</c:v>
                </c:pt>
                <c:pt idx="9805">
                  <c:v>43708.642581018517</c:v>
                </c:pt>
                <c:pt idx="9806">
                  <c:v>43708.647418981483</c:v>
                </c:pt>
                <c:pt idx="9807">
                  <c:v>43708.652905092589</c:v>
                </c:pt>
                <c:pt idx="9808">
                  <c:v>43708.697662037041</c:v>
                </c:pt>
                <c:pt idx="9809">
                  <c:v>43708.708379629628</c:v>
                </c:pt>
                <c:pt idx="9810">
                  <c:v>43708.71366898148</c:v>
                </c:pt>
                <c:pt idx="9811">
                  <c:v>43708.728692129633</c:v>
                </c:pt>
                <c:pt idx="9812">
                  <c:v>43708.740567129629</c:v>
                </c:pt>
                <c:pt idx="9813">
                  <c:v>43708.764155092591</c:v>
                </c:pt>
                <c:pt idx="9814">
                  <c:v>43708.773078703707</c:v>
                </c:pt>
                <c:pt idx="9815">
                  <c:v>43709.626712962963</c:v>
                </c:pt>
                <c:pt idx="9816">
                  <c:v>43709.635821759257</c:v>
                </c:pt>
                <c:pt idx="9817">
                  <c:v>43709.682789351849</c:v>
                </c:pt>
                <c:pt idx="9818">
                  <c:v>43709.743750000001</c:v>
                </c:pt>
                <c:pt idx="9819">
                  <c:v>43710.333680555559</c:v>
                </c:pt>
                <c:pt idx="9820">
                  <c:v>43710.367824074077</c:v>
                </c:pt>
                <c:pt idx="9821">
                  <c:v>43710.394490740742</c:v>
                </c:pt>
                <c:pt idx="9822">
                  <c:v>43710.400173611109</c:v>
                </c:pt>
                <c:pt idx="9823">
                  <c:v>43710.407118055555</c:v>
                </c:pt>
                <c:pt idx="9824">
                  <c:v>43710.412962962961</c:v>
                </c:pt>
                <c:pt idx="9825">
                  <c:v>43710.424976851849</c:v>
                </c:pt>
                <c:pt idx="9826">
                  <c:v>43710.43109953704</c:v>
                </c:pt>
                <c:pt idx="9827">
                  <c:v>43710.4372337963</c:v>
                </c:pt>
                <c:pt idx="9828">
                  <c:v>43710.443252314813</c:v>
                </c:pt>
                <c:pt idx="9829">
                  <c:v>43710.449155092596</c:v>
                </c:pt>
                <c:pt idx="9830">
                  <c:v>43710.454918981479</c:v>
                </c:pt>
                <c:pt idx="9831">
                  <c:v>43710.460520833331</c:v>
                </c:pt>
                <c:pt idx="9832">
                  <c:v>43710.465590277781</c:v>
                </c:pt>
                <c:pt idx="9833">
                  <c:v>43710.47074074074</c:v>
                </c:pt>
                <c:pt idx="9834">
                  <c:v>43710.481238425928</c:v>
                </c:pt>
                <c:pt idx="9835">
                  <c:v>43711.734490740739</c:v>
                </c:pt>
                <c:pt idx="9836">
                  <c:v>43712.450173611112</c:v>
                </c:pt>
                <c:pt idx="9837">
                  <c:v>43712.466597222221</c:v>
                </c:pt>
                <c:pt idx="9838">
                  <c:v>43712.491377314815</c:v>
                </c:pt>
                <c:pt idx="9839">
                  <c:v>43712.501747685186</c:v>
                </c:pt>
                <c:pt idx="9840">
                  <c:v>43712.574733796297</c:v>
                </c:pt>
                <c:pt idx="9841">
                  <c:v>43712.638171296298</c:v>
                </c:pt>
                <c:pt idx="9842">
                  <c:v>43713.349212962959</c:v>
                </c:pt>
                <c:pt idx="9843">
                  <c:v>43713.375925925924</c:v>
                </c:pt>
                <c:pt idx="9844">
                  <c:v>43713.388831018521</c:v>
                </c:pt>
                <c:pt idx="9845">
                  <c:v>43713.406342592592</c:v>
                </c:pt>
                <c:pt idx="9846">
                  <c:v>43713.428668981483</c:v>
                </c:pt>
                <c:pt idx="9847">
                  <c:v>43713.439201388886</c:v>
                </c:pt>
                <c:pt idx="9848">
                  <c:v>43713.449131944442</c:v>
                </c:pt>
                <c:pt idx="9849">
                  <c:v>43713.454131944447</c:v>
                </c:pt>
                <c:pt idx="9850">
                  <c:v>43713.45888888889</c:v>
                </c:pt>
                <c:pt idx="9851">
                  <c:v>43713.463495370372</c:v>
                </c:pt>
                <c:pt idx="9852">
                  <c:v>43713.468136574076</c:v>
                </c:pt>
                <c:pt idx="9853">
                  <c:v>43713.47284722222</c:v>
                </c:pt>
                <c:pt idx="9854">
                  <c:v>43713.477534722224</c:v>
                </c:pt>
                <c:pt idx="9855">
                  <c:v>43713.482187499998</c:v>
                </c:pt>
                <c:pt idx="9856">
                  <c:v>43713.486643518518</c:v>
                </c:pt>
                <c:pt idx="9857">
                  <c:v>43713.491041666668</c:v>
                </c:pt>
                <c:pt idx="9858">
                  <c:v>43713.495821759258</c:v>
                </c:pt>
                <c:pt idx="9859">
                  <c:v>43713.500555555554</c:v>
                </c:pt>
                <c:pt idx="9860">
                  <c:v>43713.509571759256</c:v>
                </c:pt>
                <c:pt idx="9861">
                  <c:v>43713.518564814818</c:v>
                </c:pt>
                <c:pt idx="9862">
                  <c:v>43713.522824074076</c:v>
                </c:pt>
                <c:pt idx="9863">
                  <c:v>43713.527222222219</c:v>
                </c:pt>
                <c:pt idx="9864">
                  <c:v>43713.572962962964</c:v>
                </c:pt>
                <c:pt idx="9865">
                  <c:v>43714.360752314817</c:v>
                </c:pt>
                <c:pt idx="9866">
                  <c:v>43714.370300925926</c:v>
                </c:pt>
                <c:pt idx="9867">
                  <c:v>43714.386469907404</c:v>
                </c:pt>
                <c:pt idx="9868">
                  <c:v>43714.393333333333</c:v>
                </c:pt>
                <c:pt idx="9869">
                  <c:v>43714.400266203702</c:v>
                </c:pt>
                <c:pt idx="9870">
                  <c:v>43714.413564814815</c:v>
                </c:pt>
                <c:pt idx="9871">
                  <c:v>43714.420324074075</c:v>
                </c:pt>
                <c:pt idx="9872">
                  <c:v>43714.42664351852</c:v>
                </c:pt>
                <c:pt idx="9873">
                  <c:v>43714.433148148149</c:v>
                </c:pt>
                <c:pt idx="9874">
                  <c:v>43714.43922453704</c:v>
                </c:pt>
                <c:pt idx="9875">
                  <c:v>43714.445428240739</c:v>
                </c:pt>
                <c:pt idx="9876">
                  <c:v>43714.451342592591</c:v>
                </c:pt>
                <c:pt idx="9877">
                  <c:v>43714.456631944442</c:v>
                </c:pt>
                <c:pt idx="9878">
                  <c:v>43714.462106481478</c:v>
                </c:pt>
                <c:pt idx="9879">
                  <c:v>43714.490405092591</c:v>
                </c:pt>
                <c:pt idx="9880">
                  <c:v>43714.495983796296</c:v>
                </c:pt>
                <c:pt idx="9881">
                  <c:v>43714.501527777778</c:v>
                </c:pt>
                <c:pt idx="9882">
                  <c:v>43714.533032407409</c:v>
                </c:pt>
                <c:pt idx="9883">
                  <c:v>43714.567083333335</c:v>
                </c:pt>
                <c:pt idx="9884">
                  <c:v>43714.73033564815</c:v>
                </c:pt>
                <c:pt idx="9885">
                  <c:v>43714.743043981478</c:v>
                </c:pt>
                <c:pt idx="9886">
                  <c:v>43715.521678240744</c:v>
                </c:pt>
                <c:pt idx="9887">
                  <c:v>43715.526006944441</c:v>
                </c:pt>
                <c:pt idx="9888">
                  <c:v>43715.530393518522</c:v>
                </c:pt>
                <c:pt idx="9889">
                  <c:v>43715.539085648146</c:v>
                </c:pt>
                <c:pt idx="9890">
                  <c:v>43715.543634259258</c:v>
                </c:pt>
                <c:pt idx="9891">
                  <c:v>43715.548310185186</c:v>
                </c:pt>
                <c:pt idx="9892">
                  <c:v>43715.552754629629</c:v>
                </c:pt>
                <c:pt idx="9893">
                  <c:v>43715.583657407406</c:v>
                </c:pt>
                <c:pt idx="9894">
                  <c:v>43715.588043981479</c:v>
                </c:pt>
                <c:pt idx="9895">
                  <c:v>43715.592372685183</c:v>
                </c:pt>
                <c:pt idx="9896">
                  <c:v>43715.596643518518</c:v>
                </c:pt>
                <c:pt idx="9897">
                  <c:v>43715.600844907407</c:v>
                </c:pt>
                <c:pt idx="9898">
                  <c:v>43715.60497685185</c:v>
                </c:pt>
                <c:pt idx="9899">
                  <c:v>43715.609143518515</c:v>
                </c:pt>
                <c:pt idx="9900">
                  <c:v>43715.613402777781</c:v>
                </c:pt>
                <c:pt idx="9901">
                  <c:v>43715.617662037039</c:v>
                </c:pt>
                <c:pt idx="9902">
                  <c:v>43715.621932870374</c:v>
                </c:pt>
                <c:pt idx="9903">
                  <c:v>43715.626099537039</c:v>
                </c:pt>
                <c:pt idx="9904">
                  <c:v>43715.725335648145</c:v>
                </c:pt>
                <c:pt idx="9905">
                  <c:v>43715.731504629628</c:v>
                </c:pt>
                <c:pt idx="9906">
                  <c:v>43716.336967592593</c:v>
                </c:pt>
                <c:pt idx="9907">
                  <c:v>43716.348807870374</c:v>
                </c:pt>
                <c:pt idx="9908">
                  <c:v>43716.379826388889</c:v>
                </c:pt>
                <c:pt idx="9909">
                  <c:v>43716.387488425928</c:v>
                </c:pt>
                <c:pt idx="9910">
                  <c:v>43716.393888888888</c:v>
                </c:pt>
                <c:pt idx="9911">
                  <c:v>43716.40048611111</c:v>
                </c:pt>
                <c:pt idx="9912">
                  <c:v>43716.406377314815</c:v>
                </c:pt>
                <c:pt idx="9913">
                  <c:v>43716.411631944444</c:v>
                </c:pt>
                <c:pt idx="9914">
                  <c:v>43716.416990740741</c:v>
                </c:pt>
                <c:pt idx="9915">
                  <c:v>43716.423437500001</c:v>
                </c:pt>
                <c:pt idx="9916">
                  <c:v>43716.429247685184</c:v>
                </c:pt>
                <c:pt idx="9917">
                  <c:v>43716.435173611113</c:v>
                </c:pt>
                <c:pt idx="9918">
                  <c:v>43716.457291666666</c:v>
                </c:pt>
                <c:pt idx="9919">
                  <c:v>43716.462453703702</c:v>
                </c:pt>
                <c:pt idx="9920">
                  <c:v>43716.467245370368</c:v>
                </c:pt>
                <c:pt idx="9921">
                  <c:v>43716.481319444443</c:v>
                </c:pt>
                <c:pt idx="9922">
                  <c:v>43716.485925925925</c:v>
                </c:pt>
                <c:pt idx="9923">
                  <c:v>43716.490416666667</c:v>
                </c:pt>
                <c:pt idx="9924">
                  <c:v>43716.49491898148</c:v>
                </c:pt>
                <c:pt idx="9925">
                  <c:v>43716.499826388892</c:v>
                </c:pt>
                <c:pt idx="9926">
                  <c:v>43716.504317129627</c:v>
                </c:pt>
                <c:pt idx="9927">
                  <c:v>43716.508969907409</c:v>
                </c:pt>
                <c:pt idx="9928">
                  <c:v>43716.513391203705</c:v>
                </c:pt>
                <c:pt idx="9929">
                  <c:v>43716.517731481479</c:v>
                </c:pt>
                <c:pt idx="9930">
                  <c:v>43716.522060185183</c:v>
                </c:pt>
                <c:pt idx="9931">
                  <c:v>43716.530902777777</c:v>
                </c:pt>
                <c:pt idx="9932">
                  <c:v>43716.535173611112</c:v>
                </c:pt>
                <c:pt idx="9933">
                  <c:v>43716.539467592593</c:v>
                </c:pt>
                <c:pt idx="9934">
                  <c:v>43716.543807870374</c:v>
                </c:pt>
                <c:pt idx="9935">
                  <c:v>43716.548414351855</c:v>
                </c:pt>
                <c:pt idx="9936">
                  <c:v>43716.570393518516</c:v>
                </c:pt>
                <c:pt idx="9937">
                  <c:v>43716.574780092589</c:v>
                </c:pt>
                <c:pt idx="9938">
                  <c:v>43716.57912037037</c:v>
                </c:pt>
                <c:pt idx="9939">
                  <c:v>43716.583379629628</c:v>
                </c:pt>
                <c:pt idx="9940">
                  <c:v>43716.587581018517</c:v>
                </c:pt>
                <c:pt idx="9941">
                  <c:v>43716.591863425929</c:v>
                </c:pt>
                <c:pt idx="9942">
                  <c:v>43716.596342592595</c:v>
                </c:pt>
                <c:pt idx="9943">
                  <c:v>43716.60083333333</c:v>
                </c:pt>
                <c:pt idx="9944">
                  <c:v>43716.605300925927</c:v>
                </c:pt>
                <c:pt idx="9945">
                  <c:v>43716.609942129631</c:v>
                </c:pt>
                <c:pt idx="9946">
                  <c:v>43716.633217592593</c:v>
                </c:pt>
                <c:pt idx="9947">
                  <c:v>43716.638541666667</c:v>
                </c:pt>
                <c:pt idx="9948">
                  <c:v>43716.644525462965</c:v>
                </c:pt>
                <c:pt idx="9949">
                  <c:v>43716.654675925929</c:v>
                </c:pt>
                <c:pt idx="9950">
                  <c:v>43716.659849537034</c:v>
                </c:pt>
                <c:pt idx="9951">
                  <c:v>43716.665439814817</c:v>
                </c:pt>
                <c:pt idx="9952">
                  <c:v>43716.670995370368</c:v>
                </c:pt>
                <c:pt idx="9953">
                  <c:v>43716.676585648151</c:v>
                </c:pt>
                <c:pt idx="9954">
                  <c:v>43716.681828703702</c:v>
                </c:pt>
                <c:pt idx="9955">
                  <c:v>43716.687384259261</c:v>
                </c:pt>
                <c:pt idx="9956">
                  <c:v>43716.692754629628</c:v>
                </c:pt>
                <c:pt idx="9957">
                  <c:v>43716.698344907411</c:v>
                </c:pt>
                <c:pt idx="9958">
                  <c:v>43716.704201388886</c:v>
                </c:pt>
                <c:pt idx="9959">
                  <c:v>43716.711608796293</c:v>
                </c:pt>
                <c:pt idx="9960">
                  <c:v>43716.7184837963</c:v>
                </c:pt>
                <c:pt idx="9961">
                  <c:v>43716.725775462961</c:v>
                </c:pt>
                <c:pt idx="9962">
                  <c:v>43716.731851851851</c:v>
                </c:pt>
                <c:pt idx="9963">
                  <c:v>43716.739733796298</c:v>
                </c:pt>
                <c:pt idx="9964">
                  <c:v>43716.757361111115</c:v>
                </c:pt>
                <c:pt idx="9965">
                  <c:v>43717.334143518521</c:v>
                </c:pt>
                <c:pt idx="9966">
                  <c:v>43717.375925925924</c:v>
                </c:pt>
                <c:pt idx="9967">
                  <c:v>43717.383715277778</c:v>
                </c:pt>
                <c:pt idx="9968">
                  <c:v>43717.390497685185</c:v>
                </c:pt>
                <c:pt idx="9969">
                  <c:v>43717.422175925924</c:v>
                </c:pt>
                <c:pt idx="9970">
                  <c:v>43717.648252314815</c:v>
                </c:pt>
                <c:pt idx="9971">
                  <c:v>43717.652824074074</c:v>
                </c:pt>
                <c:pt idx="9972">
                  <c:v>43717.661423611113</c:v>
                </c:pt>
                <c:pt idx="9973">
                  <c:v>43717.66547453704</c:v>
                </c:pt>
                <c:pt idx="9974">
                  <c:v>43717.682268518518</c:v>
                </c:pt>
                <c:pt idx="9975">
                  <c:v>43717.687280092592</c:v>
                </c:pt>
                <c:pt idx="9976">
                  <c:v>43717.692326388889</c:v>
                </c:pt>
                <c:pt idx="9977">
                  <c:v>43717.697291666664</c:v>
                </c:pt>
                <c:pt idx="9978">
                  <c:v>43717.702372685184</c:v>
                </c:pt>
                <c:pt idx="9979">
                  <c:v>43717.70815972222</c:v>
                </c:pt>
                <c:pt idx="9980">
                  <c:v>43717.726053240738</c:v>
                </c:pt>
                <c:pt idx="9981">
                  <c:v>43717.73474537037</c:v>
                </c:pt>
                <c:pt idx="9982">
                  <c:v>43717.741701388892</c:v>
                </c:pt>
                <c:pt idx="9983">
                  <c:v>43717.759687500002</c:v>
                </c:pt>
                <c:pt idx="9984">
                  <c:v>43718.346018518518</c:v>
                </c:pt>
                <c:pt idx="9985">
                  <c:v>43718.361203703702</c:v>
                </c:pt>
                <c:pt idx="9986">
                  <c:v>43718.370138888888</c:v>
                </c:pt>
                <c:pt idx="9987">
                  <c:v>43718.384328703702</c:v>
                </c:pt>
                <c:pt idx="9988">
                  <c:v>43718.391493055555</c:v>
                </c:pt>
                <c:pt idx="9989">
                  <c:v>43718.406412037039</c:v>
                </c:pt>
                <c:pt idx="9990">
                  <c:v>43718.414178240739</c:v>
                </c:pt>
                <c:pt idx="9991">
                  <c:v>43718.437893518516</c:v>
                </c:pt>
                <c:pt idx="9992">
                  <c:v>43718.472118055557</c:v>
                </c:pt>
                <c:pt idx="9993">
                  <c:v>43718.47729166667</c:v>
                </c:pt>
                <c:pt idx="9994">
                  <c:v>43718.491597222222</c:v>
                </c:pt>
                <c:pt idx="9995">
                  <c:v>43718.500868055555</c:v>
                </c:pt>
                <c:pt idx="9996">
                  <c:v>43718.505659722221</c:v>
                </c:pt>
                <c:pt idx="9997">
                  <c:v>43718.510347222225</c:v>
                </c:pt>
                <c:pt idx="9998">
                  <c:v>43718.515011574076</c:v>
                </c:pt>
                <c:pt idx="9999">
                  <c:v>43718.519768518519</c:v>
                </c:pt>
                <c:pt idx="10000">
                  <c:v>43718.524560185186</c:v>
                </c:pt>
                <c:pt idx="10001">
                  <c:v>43718.529363425929</c:v>
                </c:pt>
                <c:pt idx="10002">
                  <c:v>43718.534351851849</c:v>
                </c:pt>
                <c:pt idx="10003">
                  <c:v>43718.538981481484</c:v>
                </c:pt>
                <c:pt idx="10004">
                  <c:v>43718.543379629627</c:v>
                </c:pt>
                <c:pt idx="10005">
                  <c:v>43718.547696759262</c:v>
                </c:pt>
                <c:pt idx="10006">
                  <c:v>43718.552025462966</c:v>
                </c:pt>
                <c:pt idx="10007">
                  <c:v>43718.556666666664</c:v>
                </c:pt>
                <c:pt idx="10008">
                  <c:v>43718.565659722219</c:v>
                </c:pt>
                <c:pt idx="10009">
                  <c:v>43718.570393518516</c:v>
                </c:pt>
                <c:pt idx="10010">
                  <c:v>43718.574756944443</c:v>
                </c:pt>
                <c:pt idx="10011">
                  <c:v>43718.579062500001</c:v>
                </c:pt>
                <c:pt idx="10012">
                  <c:v>43718.58761574074</c:v>
                </c:pt>
                <c:pt idx="10013">
                  <c:v>43718.599606481483</c:v>
                </c:pt>
                <c:pt idx="10014">
                  <c:v>43718.608483796299</c:v>
                </c:pt>
                <c:pt idx="10015">
                  <c:v>43718.613136574073</c:v>
                </c:pt>
                <c:pt idx="10016">
                  <c:v>43718.621562499997</c:v>
                </c:pt>
                <c:pt idx="10017">
                  <c:v>43718.625891203701</c:v>
                </c:pt>
                <c:pt idx="10018">
                  <c:v>43718.634791666664</c:v>
                </c:pt>
                <c:pt idx="10019">
                  <c:v>43718.638993055552</c:v>
                </c:pt>
                <c:pt idx="10020">
                  <c:v>43718.661238425928</c:v>
                </c:pt>
                <c:pt idx="10021">
                  <c:v>43718.666446759256</c:v>
                </c:pt>
                <c:pt idx="10022">
                  <c:v>43722.399976851855</c:v>
                </c:pt>
                <c:pt idx="10023">
                  <c:v>43722.412581018521</c:v>
                </c:pt>
                <c:pt idx="10024">
                  <c:v>43722.420162037037</c:v>
                </c:pt>
                <c:pt idx="10025">
                  <c:v>43722.431759259256</c:v>
                </c:pt>
                <c:pt idx="10026">
                  <c:v>43722.436967592592</c:v>
                </c:pt>
                <c:pt idx="10027">
                  <c:v>43722.575833333336</c:v>
                </c:pt>
                <c:pt idx="10028">
                  <c:v>43722.580335648148</c:v>
                </c:pt>
                <c:pt idx="10029">
                  <c:v>43722.621840277781</c:v>
                </c:pt>
                <c:pt idx="10030">
                  <c:v>43722.62605324074</c:v>
                </c:pt>
                <c:pt idx="10031">
                  <c:v>43722.631585648145</c:v>
                </c:pt>
                <c:pt idx="10032">
                  <c:v>43722.636550925927</c:v>
                </c:pt>
                <c:pt idx="10033">
                  <c:v>43722.64775462963</c:v>
                </c:pt>
                <c:pt idx="10034">
                  <c:v>43722.709976851853</c:v>
                </c:pt>
                <c:pt idx="10035">
                  <c:v>43723.384513888886</c:v>
                </c:pt>
                <c:pt idx="10036">
                  <c:v>43723.407592592594</c:v>
                </c:pt>
                <c:pt idx="10037">
                  <c:v>43723.418333333335</c:v>
                </c:pt>
                <c:pt idx="10038">
                  <c:v>43723.424143518518</c:v>
                </c:pt>
                <c:pt idx="10039">
                  <c:v>43723.480787037035</c:v>
                </c:pt>
                <c:pt idx="10040">
                  <c:v>43723.486400462964</c:v>
                </c:pt>
                <c:pt idx="10041">
                  <c:v>43723.4924537037</c:v>
                </c:pt>
                <c:pt idx="10042">
                  <c:v>43723.515451388892</c:v>
                </c:pt>
                <c:pt idx="10043">
                  <c:v>43723.525231481479</c:v>
                </c:pt>
                <c:pt idx="10044">
                  <c:v>43723.53670138889</c:v>
                </c:pt>
                <c:pt idx="10045">
                  <c:v>43723.541203703702</c:v>
                </c:pt>
                <c:pt idx="10046">
                  <c:v>43723.545682870368</c:v>
                </c:pt>
                <c:pt idx="10047">
                  <c:v>43723.550879629627</c:v>
                </c:pt>
                <c:pt idx="10048">
                  <c:v>43723.565104166664</c:v>
                </c:pt>
                <c:pt idx="10049">
                  <c:v>43723.581192129626</c:v>
                </c:pt>
                <c:pt idx="10050">
                  <c:v>43723.585115740738</c:v>
                </c:pt>
                <c:pt idx="10051">
                  <c:v>43723.594988425924</c:v>
                </c:pt>
                <c:pt idx="10052">
                  <c:v>43723.640682870369</c:v>
                </c:pt>
                <c:pt idx="10053">
                  <c:v>43723.665150462963</c:v>
                </c:pt>
                <c:pt idx="10054">
                  <c:v>43723.671770833331</c:v>
                </c:pt>
                <c:pt idx="10055">
                  <c:v>43723.683541666665</c:v>
                </c:pt>
                <c:pt idx="10056">
                  <c:v>43723.690011574072</c:v>
                </c:pt>
                <c:pt idx="10057">
                  <c:v>43723.697164351855</c:v>
                </c:pt>
                <c:pt idx="10058">
                  <c:v>43723.706504629627</c:v>
                </c:pt>
                <c:pt idx="10059">
                  <c:v>43723.713009259256</c:v>
                </c:pt>
                <c:pt idx="10060">
                  <c:v>43724.408796296295</c:v>
                </c:pt>
                <c:pt idx="10061">
                  <c:v>43724.496377314812</c:v>
                </c:pt>
                <c:pt idx="10062">
                  <c:v>43725.361064814817</c:v>
                </c:pt>
                <c:pt idx="10063">
                  <c:v>43725.397939814815</c:v>
                </c:pt>
                <c:pt idx="10064">
                  <c:v>43725.403622685182</c:v>
                </c:pt>
                <c:pt idx="10065">
                  <c:v>43725.408599537041</c:v>
                </c:pt>
                <c:pt idx="10066">
                  <c:v>43725.436481481483</c:v>
                </c:pt>
                <c:pt idx="10067">
                  <c:v>43725.441203703704</c:v>
                </c:pt>
                <c:pt idx="10068">
                  <c:v>43725.445891203701</c:v>
                </c:pt>
                <c:pt idx="10069">
                  <c:v>43725.450868055559</c:v>
                </c:pt>
                <c:pt idx="10070">
                  <c:v>43725.455497685187</c:v>
                </c:pt>
                <c:pt idx="10071">
                  <c:v>43725.460289351853</c:v>
                </c:pt>
                <c:pt idx="10072">
                  <c:v>43725.659305555557</c:v>
                </c:pt>
                <c:pt idx="10073">
                  <c:v>43725.72078703704</c:v>
                </c:pt>
                <c:pt idx="10074">
                  <c:v>43725.756354166668</c:v>
                </c:pt>
                <c:pt idx="10075">
                  <c:v>43725.767025462963</c:v>
                </c:pt>
                <c:pt idx="10076">
                  <c:v>43726.73841435185</c:v>
                </c:pt>
                <c:pt idx="10077">
                  <c:v>43727.333495370367</c:v>
                </c:pt>
                <c:pt idx="10078">
                  <c:v>43727.336539351854</c:v>
                </c:pt>
                <c:pt idx="10079">
                  <c:v>43727.348368055558</c:v>
                </c:pt>
                <c:pt idx="10080">
                  <c:v>43727.359050925923</c:v>
                </c:pt>
                <c:pt idx="10081">
                  <c:v>43727.368576388886</c:v>
                </c:pt>
                <c:pt idx="10082">
                  <c:v>43727.37699074074</c:v>
                </c:pt>
                <c:pt idx="10083">
                  <c:v>43727.385231481479</c:v>
                </c:pt>
                <c:pt idx="10084">
                  <c:v>43727.392175925925</c:v>
                </c:pt>
                <c:pt idx="10085">
                  <c:v>43727.417233796295</c:v>
                </c:pt>
                <c:pt idx="10086">
                  <c:v>43727.428252314814</c:v>
                </c:pt>
                <c:pt idx="10087">
                  <c:v>43727.485219907408</c:v>
                </c:pt>
                <c:pt idx="10088">
                  <c:v>43727.489814814813</c:v>
                </c:pt>
                <c:pt idx="10089">
                  <c:v>43727.49386574074</c:v>
                </c:pt>
                <c:pt idx="10090">
                  <c:v>43727.50708333333</c:v>
                </c:pt>
                <c:pt idx="10091">
                  <c:v>43727.515775462962</c:v>
                </c:pt>
                <c:pt idx="10092">
                  <c:v>43727.519907407404</c:v>
                </c:pt>
                <c:pt idx="10093">
                  <c:v>43727.524062500001</c:v>
                </c:pt>
                <c:pt idx="10094">
                  <c:v>43727.528865740744</c:v>
                </c:pt>
                <c:pt idx="10095">
                  <c:v>43727.534444444442</c:v>
                </c:pt>
                <c:pt idx="10096">
                  <c:v>43727.539606481485</c:v>
                </c:pt>
                <c:pt idx="10097">
                  <c:v>43727.543842592589</c:v>
                </c:pt>
                <c:pt idx="10098">
                  <c:v>43727.549062500002</c:v>
                </c:pt>
                <c:pt idx="10099">
                  <c:v>43727.554108796299</c:v>
                </c:pt>
                <c:pt idx="10100">
                  <c:v>43727.559652777774</c:v>
                </c:pt>
                <c:pt idx="10101">
                  <c:v>43727.565300925926</c:v>
                </c:pt>
                <c:pt idx="10102">
                  <c:v>43727.56931712963</c:v>
                </c:pt>
                <c:pt idx="10103">
                  <c:v>43727.573275462964</c:v>
                </c:pt>
                <c:pt idx="10104">
                  <c:v>43727.577303240738</c:v>
                </c:pt>
                <c:pt idx="10105">
                  <c:v>43727.581111111111</c:v>
                </c:pt>
                <c:pt idx="10106">
                  <c:v>43727.585138888891</c:v>
                </c:pt>
                <c:pt idx="10107">
                  <c:v>43727.58902777778</c:v>
                </c:pt>
                <c:pt idx="10108">
                  <c:v>43727.592928240738</c:v>
                </c:pt>
                <c:pt idx="10109">
                  <c:v>43727.596932870372</c:v>
                </c:pt>
                <c:pt idx="10110">
                  <c:v>43727.600775462961</c:v>
                </c:pt>
                <c:pt idx="10111">
                  <c:v>43727.604571759257</c:v>
                </c:pt>
                <c:pt idx="10112">
                  <c:v>43727.608437499999</c:v>
                </c:pt>
                <c:pt idx="10113">
                  <c:v>43727.612233796295</c:v>
                </c:pt>
                <c:pt idx="10114">
                  <c:v>43727.616087962961</c:v>
                </c:pt>
                <c:pt idx="10115">
                  <c:v>43727.61986111111</c:v>
                </c:pt>
                <c:pt idx="10116">
                  <c:v>43727.623622685183</c:v>
                </c:pt>
                <c:pt idx="10117">
                  <c:v>43727.652731481481</c:v>
                </c:pt>
                <c:pt idx="10118">
                  <c:v>43727.677928240744</c:v>
                </c:pt>
                <c:pt idx="10119">
                  <c:v>43727.684895833336</c:v>
                </c:pt>
                <c:pt idx="10120">
                  <c:v>43727.690648148149</c:v>
                </c:pt>
                <c:pt idx="10121">
                  <c:v>43727.697326388887</c:v>
                </c:pt>
                <c:pt idx="10122">
                  <c:v>43727.705983796295</c:v>
                </c:pt>
                <c:pt idx="10123">
                  <c:v>43727.7108912037</c:v>
                </c:pt>
                <c:pt idx="10124">
                  <c:v>43727.71570601852</c:v>
                </c:pt>
                <c:pt idx="10125">
                  <c:v>43727.720949074072</c:v>
                </c:pt>
                <c:pt idx="10126">
                  <c:v>43727.726203703707</c:v>
                </c:pt>
                <c:pt idx="10127">
                  <c:v>43727.752430555556</c:v>
                </c:pt>
                <c:pt idx="10128">
                  <c:v>43727.762106481481</c:v>
                </c:pt>
                <c:pt idx="10129">
                  <c:v>43728.603865740741</c:v>
                </c:pt>
                <c:pt idx="10130">
                  <c:v>43728.608807870369</c:v>
                </c:pt>
                <c:pt idx="10131">
                  <c:v>43728.61377314815</c:v>
                </c:pt>
                <c:pt idx="10132">
                  <c:v>43728.618726851855</c:v>
                </c:pt>
                <c:pt idx="10133">
                  <c:v>43728.623900462961</c:v>
                </c:pt>
                <c:pt idx="10134">
                  <c:v>43728.675081018519</c:v>
                </c:pt>
                <c:pt idx="10135">
                  <c:v>43728.679293981484</c:v>
                </c:pt>
                <c:pt idx="10136">
                  <c:v>43728.683425925927</c:v>
                </c:pt>
                <c:pt idx="10137">
                  <c:v>43728.687708333331</c:v>
                </c:pt>
                <c:pt idx="10138">
                  <c:v>43728.692118055558</c:v>
                </c:pt>
                <c:pt idx="10139">
                  <c:v>43728.696979166663</c:v>
                </c:pt>
                <c:pt idx="10140">
                  <c:v>43728.701643518521</c:v>
                </c:pt>
                <c:pt idx="10141">
                  <c:v>43728.706805555557</c:v>
                </c:pt>
                <c:pt idx="10142">
                  <c:v>43728.71199074074</c:v>
                </c:pt>
                <c:pt idx="10143">
                  <c:v>43728.716782407406</c:v>
                </c:pt>
                <c:pt idx="10144">
                  <c:v>43728.722256944442</c:v>
                </c:pt>
                <c:pt idx="10145">
                  <c:v>43728.727824074071</c:v>
                </c:pt>
                <c:pt idx="10146">
                  <c:v>43728.740127314813</c:v>
                </c:pt>
                <c:pt idx="10147">
                  <c:v>43728.760312500002</c:v>
                </c:pt>
                <c:pt idx="10148">
                  <c:v>43729.437824074077</c:v>
                </c:pt>
                <c:pt idx="10149">
                  <c:v>43729.443668981483</c:v>
                </c:pt>
                <c:pt idx="10150">
                  <c:v>43729.448842592596</c:v>
                </c:pt>
                <c:pt idx="10151">
                  <c:v>43729.453842592593</c:v>
                </c:pt>
                <c:pt idx="10152">
                  <c:v>43729.459270833337</c:v>
                </c:pt>
                <c:pt idx="10153">
                  <c:v>43729.463726851849</c:v>
                </c:pt>
                <c:pt idx="10154">
                  <c:v>43729.468124999999</c:v>
                </c:pt>
                <c:pt idx="10155">
                  <c:v>43729.472604166665</c:v>
                </c:pt>
                <c:pt idx="10156">
                  <c:v>43729.486250000002</c:v>
                </c:pt>
                <c:pt idx="10157">
                  <c:v>43729.490879629629</c:v>
                </c:pt>
                <c:pt idx="10158">
                  <c:v>43729.49527777778</c:v>
                </c:pt>
                <c:pt idx="10159">
                  <c:v>43729.499363425923</c:v>
                </c:pt>
                <c:pt idx="10160">
                  <c:v>43729.503854166665</c:v>
                </c:pt>
                <c:pt idx="10161">
                  <c:v>43729.512430555558</c:v>
                </c:pt>
                <c:pt idx="10162">
                  <c:v>43729.516805555555</c:v>
                </c:pt>
                <c:pt idx="10163">
                  <c:v>43729.52107638889</c:v>
                </c:pt>
                <c:pt idx="10164">
                  <c:v>43729.525648148148</c:v>
                </c:pt>
                <c:pt idx="10165">
                  <c:v>43729.529722222222</c:v>
                </c:pt>
                <c:pt idx="10166">
                  <c:v>43729.533807870372</c:v>
                </c:pt>
                <c:pt idx="10167">
                  <c:v>43729.538159722222</c:v>
                </c:pt>
                <c:pt idx="10168">
                  <c:v>43729.542731481481</c:v>
                </c:pt>
                <c:pt idx="10169">
                  <c:v>43729.581990740742</c:v>
                </c:pt>
                <c:pt idx="10170">
                  <c:v>43729.586354166669</c:v>
                </c:pt>
                <c:pt idx="10171">
                  <c:v>43729.594166666669</c:v>
                </c:pt>
                <c:pt idx="10172">
                  <c:v>43729.598032407404</c:v>
                </c:pt>
                <c:pt idx="10173">
                  <c:v>43729.638043981482</c:v>
                </c:pt>
                <c:pt idx="10174">
                  <c:v>43729.656261574077</c:v>
                </c:pt>
                <c:pt idx="10175">
                  <c:v>43729.660208333335</c:v>
                </c:pt>
                <c:pt idx="10176">
                  <c:v>43729.664421296293</c:v>
                </c:pt>
                <c:pt idx="10177">
                  <c:v>43729.668553240743</c:v>
                </c:pt>
                <c:pt idx="10178">
                  <c:v>43729.672650462962</c:v>
                </c:pt>
                <c:pt idx="10179">
                  <c:v>43729.676574074074</c:v>
                </c:pt>
                <c:pt idx="10180">
                  <c:v>43729.680717592593</c:v>
                </c:pt>
                <c:pt idx="10181">
                  <c:v>43737.475810185184</c:v>
                </c:pt>
                <c:pt idx="10182">
                  <c:v>43738.389027777775</c:v>
                </c:pt>
                <c:pt idx="10183">
                  <c:v>43741.379444444443</c:v>
                </c:pt>
                <c:pt idx="10184">
                  <c:v>43753.68712962963</c:v>
                </c:pt>
                <c:pt idx="10185">
                  <c:v>43755.459560185183</c:v>
                </c:pt>
                <c:pt idx="10186">
                  <c:v>43758.7578587963</c:v>
                </c:pt>
                <c:pt idx="10187">
                  <c:v>43762.37300925926</c:v>
                </c:pt>
                <c:pt idx="10188">
                  <c:v>43766.463136574072</c:v>
                </c:pt>
                <c:pt idx="10189">
                  <c:v>43766.468009259261</c:v>
                </c:pt>
                <c:pt idx="10190">
                  <c:v>43766.473171296297</c:v>
                </c:pt>
                <c:pt idx="10191">
                  <c:v>43766.478495370371</c:v>
                </c:pt>
                <c:pt idx="10192">
                  <c:v>43766.483981481484</c:v>
                </c:pt>
                <c:pt idx="10193">
                  <c:v>43766.489039351851</c:v>
                </c:pt>
                <c:pt idx="10194">
                  <c:v>43766.493993055556</c:v>
                </c:pt>
                <c:pt idx="10195">
                  <c:v>43766.498993055553</c:v>
                </c:pt>
                <c:pt idx="10196">
                  <c:v>43766.503981481481</c:v>
                </c:pt>
                <c:pt idx="10197">
                  <c:v>43766.508958333332</c:v>
                </c:pt>
                <c:pt idx="10198">
                  <c:v>43766.514027777775</c:v>
                </c:pt>
                <c:pt idx="10199">
                  <c:v>43766.51898148148</c:v>
                </c:pt>
                <c:pt idx="10200">
                  <c:v>43766.523831018516</c:v>
                </c:pt>
                <c:pt idx="10201">
                  <c:v>43766.528634259259</c:v>
                </c:pt>
                <c:pt idx="10202">
                  <c:v>43766.533414351848</c:v>
                </c:pt>
                <c:pt idx="10203">
                  <c:v>43766.538425925923</c:v>
                </c:pt>
                <c:pt idx="10204">
                  <c:v>43766.543252314812</c:v>
                </c:pt>
                <c:pt idx="10205">
                  <c:v>43766.547638888886</c:v>
                </c:pt>
                <c:pt idx="10206">
                  <c:v>43766.551851851851</c:v>
                </c:pt>
                <c:pt idx="10207">
                  <c:v>43766.556145833332</c:v>
                </c:pt>
                <c:pt idx="10208">
                  <c:v>43766.560740740744</c:v>
                </c:pt>
                <c:pt idx="10209">
                  <c:v>43766.565497685187</c:v>
                </c:pt>
                <c:pt idx="10210">
                  <c:v>43766.570474537039</c:v>
                </c:pt>
                <c:pt idx="10211">
                  <c:v>43766.584652777776</c:v>
                </c:pt>
                <c:pt idx="10212">
                  <c:v>43766.588472222225</c:v>
                </c:pt>
                <c:pt idx="10213">
                  <c:v>43766.592175925929</c:v>
                </c:pt>
                <c:pt idx="10214">
                  <c:v>43766.596053240741</c:v>
                </c:pt>
                <c:pt idx="10215">
                  <c:v>43766.600648148145</c:v>
                </c:pt>
                <c:pt idx="10216">
                  <c:v>43766.605208333334</c:v>
                </c:pt>
                <c:pt idx="10217">
                  <c:v>43766.609305555554</c:v>
                </c:pt>
                <c:pt idx="10218">
                  <c:v>43766.613009259258</c:v>
                </c:pt>
                <c:pt idx="10219">
                  <c:v>43766.616585648146</c:v>
                </c:pt>
                <c:pt idx="10220">
                  <c:v>43766.620173611111</c:v>
                </c:pt>
                <c:pt idx="10221">
                  <c:v>43766.623819444445</c:v>
                </c:pt>
                <c:pt idx="10222">
                  <c:v>43767.478819444441</c:v>
                </c:pt>
                <c:pt idx="10223">
                  <c:v>43767.498379629629</c:v>
                </c:pt>
                <c:pt idx="10224">
                  <c:v>43767.503287037034</c:v>
                </c:pt>
                <c:pt idx="10225">
                  <c:v>43767.734166666669</c:v>
                </c:pt>
                <c:pt idx="10226">
                  <c:v>43768.630196759259</c:v>
                </c:pt>
                <c:pt idx="10227">
                  <c:v>43768.635787037034</c:v>
                </c:pt>
                <c:pt idx="10228">
                  <c:v>43769.376759259256</c:v>
                </c:pt>
                <c:pt idx="10229">
                  <c:v>43769.433229166665</c:v>
                </c:pt>
                <c:pt idx="10230">
                  <c:v>43769.466122685182</c:v>
                </c:pt>
                <c:pt idx="10231">
                  <c:v>43769.545277777775</c:v>
                </c:pt>
                <c:pt idx="10232">
                  <c:v>43769.553090277775</c:v>
                </c:pt>
                <c:pt idx="10233">
                  <c:v>43769.557013888887</c:v>
                </c:pt>
                <c:pt idx="10234">
                  <c:v>43769.73065972222</c:v>
                </c:pt>
                <c:pt idx="10235">
                  <c:v>43769.740300925929</c:v>
                </c:pt>
                <c:pt idx="10236">
                  <c:v>43770.33390046296</c:v>
                </c:pt>
                <c:pt idx="10237">
                  <c:v>43770.374386574076</c:v>
                </c:pt>
                <c:pt idx="10238">
                  <c:v>43770.381041666667</c:v>
                </c:pt>
                <c:pt idx="10239">
                  <c:v>43770.38721064815</c:v>
                </c:pt>
                <c:pt idx="10240">
                  <c:v>43770.398275462961</c:v>
                </c:pt>
                <c:pt idx="10241">
                  <c:v>43770.40892361111</c:v>
                </c:pt>
                <c:pt idx="10242">
                  <c:v>43770.414386574077</c:v>
                </c:pt>
                <c:pt idx="10243">
                  <c:v>43770.430138888885</c:v>
                </c:pt>
                <c:pt idx="10244">
                  <c:v>43770.441157407404</c:v>
                </c:pt>
                <c:pt idx="10245">
                  <c:v>43770.457696759258</c:v>
                </c:pt>
                <c:pt idx="10246">
                  <c:v>43770.463206018518</c:v>
                </c:pt>
                <c:pt idx="10247">
                  <c:v>43770.479351851849</c:v>
                </c:pt>
                <c:pt idx="10248">
                  <c:v>43770.484733796293</c:v>
                </c:pt>
                <c:pt idx="10249">
                  <c:v>43770.490324074075</c:v>
                </c:pt>
                <c:pt idx="10250">
                  <c:v>43770.499814814815</c:v>
                </c:pt>
                <c:pt idx="10251">
                  <c:v>43770.504050925927</c:v>
                </c:pt>
                <c:pt idx="10252">
                  <c:v>43770.513182870367</c:v>
                </c:pt>
                <c:pt idx="10253">
                  <c:v>43770.518969907411</c:v>
                </c:pt>
                <c:pt idx="10254">
                  <c:v>43770.531736111108</c:v>
                </c:pt>
                <c:pt idx="10255">
                  <c:v>43771.345046296294</c:v>
                </c:pt>
                <c:pt idx="10256">
                  <c:v>43771.352800925924</c:v>
                </c:pt>
                <c:pt idx="10257">
                  <c:v>43771.369837962964</c:v>
                </c:pt>
                <c:pt idx="10258">
                  <c:v>43771.395983796298</c:v>
                </c:pt>
                <c:pt idx="10259">
                  <c:v>43771.402291666665</c:v>
                </c:pt>
                <c:pt idx="10260">
                  <c:v>43771.408842592595</c:v>
                </c:pt>
                <c:pt idx="10261">
                  <c:v>43771.414247685185</c:v>
                </c:pt>
                <c:pt idx="10262">
                  <c:v>43771.419479166667</c:v>
                </c:pt>
                <c:pt idx="10263">
                  <c:v>43771.424675925926</c:v>
                </c:pt>
                <c:pt idx="10264">
                  <c:v>43771.429907407408</c:v>
                </c:pt>
                <c:pt idx="10265">
                  <c:v>43771.434814814813</c:v>
                </c:pt>
                <c:pt idx="10266">
                  <c:v>43771.439722222225</c:v>
                </c:pt>
                <c:pt idx="10267">
                  <c:v>43771.444675925923</c:v>
                </c:pt>
                <c:pt idx="10268">
                  <c:v>43771.449537037035</c:v>
                </c:pt>
                <c:pt idx="10269">
                  <c:v>43771.454201388886</c:v>
                </c:pt>
                <c:pt idx="10270">
                  <c:v>43771.458796296298</c:v>
                </c:pt>
                <c:pt idx="10271">
                  <c:v>43771.463645833333</c:v>
                </c:pt>
                <c:pt idx="10272">
                  <c:v>43771.473958333336</c:v>
                </c:pt>
                <c:pt idx="10273">
                  <c:v>43771.478564814817</c:v>
                </c:pt>
                <c:pt idx="10274">
                  <c:v>43771.482986111114</c:v>
                </c:pt>
                <c:pt idx="10275">
                  <c:v>43771.504386574074</c:v>
                </c:pt>
                <c:pt idx="10276">
                  <c:v>43771.524317129632</c:v>
                </c:pt>
                <c:pt idx="10277">
                  <c:v>43771.542708333334</c:v>
                </c:pt>
                <c:pt idx="10278">
                  <c:v>43771.547465277778</c:v>
                </c:pt>
                <c:pt idx="10279">
                  <c:v>43771.551782407405</c:v>
                </c:pt>
                <c:pt idx="10280">
                  <c:v>43771.56040509259</c:v>
                </c:pt>
                <c:pt idx="10281">
                  <c:v>43771.564780092594</c:v>
                </c:pt>
                <c:pt idx="10282">
                  <c:v>43771.569351851853</c:v>
                </c:pt>
                <c:pt idx="10283">
                  <c:v>43771.57372685185</c:v>
                </c:pt>
                <c:pt idx="10284">
                  <c:v>43771.577997685185</c:v>
                </c:pt>
                <c:pt idx="10285">
                  <c:v>43771.582141203704</c:v>
                </c:pt>
                <c:pt idx="10286">
                  <c:v>43771.601689814815</c:v>
                </c:pt>
                <c:pt idx="10287">
                  <c:v>43771.61005787037</c:v>
                </c:pt>
                <c:pt idx="10288">
                  <c:v>43771.631516203706</c:v>
                </c:pt>
                <c:pt idx="10289">
                  <c:v>43772.380937499998</c:v>
                </c:pt>
                <c:pt idx="10290">
                  <c:v>43772.395138888889</c:v>
                </c:pt>
                <c:pt idx="10291">
                  <c:v>43772.416921296295</c:v>
                </c:pt>
                <c:pt idx="10292">
                  <c:v>43772.465289351851</c:v>
                </c:pt>
                <c:pt idx="10293">
                  <c:v>43772.485208333332</c:v>
                </c:pt>
                <c:pt idx="10294">
                  <c:v>43772.489953703705</c:v>
                </c:pt>
                <c:pt idx="10295">
                  <c:v>43772.499212962961</c:v>
                </c:pt>
                <c:pt idx="10296">
                  <c:v>43772.504155092596</c:v>
                </c:pt>
                <c:pt idx="10297">
                  <c:v>43772.508564814816</c:v>
                </c:pt>
                <c:pt idx="10298">
                  <c:v>43772.513009259259</c:v>
                </c:pt>
                <c:pt idx="10299">
                  <c:v>43772.517395833333</c:v>
                </c:pt>
                <c:pt idx="10300">
                  <c:v>43772.521701388891</c:v>
                </c:pt>
                <c:pt idx="10301">
                  <c:v>43772.525868055556</c:v>
                </c:pt>
                <c:pt idx="10302">
                  <c:v>43772.530243055553</c:v>
                </c:pt>
                <c:pt idx="10303">
                  <c:v>43772.534525462965</c:v>
                </c:pt>
                <c:pt idx="10304">
                  <c:v>43772.538726851853</c:v>
                </c:pt>
                <c:pt idx="10305">
                  <c:v>43772.542847222219</c:v>
                </c:pt>
                <c:pt idx="10306">
                  <c:v>43772.546817129631</c:v>
                </c:pt>
                <c:pt idx="10307">
                  <c:v>43772.550821759258</c:v>
                </c:pt>
                <c:pt idx="10308">
                  <c:v>43772.554861111108</c:v>
                </c:pt>
                <c:pt idx="10309">
                  <c:v>43772.558888888889</c:v>
                </c:pt>
                <c:pt idx="10310">
                  <c:v>43772.710972222223</c:v>
                </c:pt>
                <c:pt idx="10311">
                  <c:v>43773.375844907408</c:v>
                </c:pt>
                <c:pt idx="10312">
                  <c:v>43773.384837962964</c:v>
                </c:pt>
                <c:pt idx="10313">
                  <c:v>43773.395949074074</c:v>
                </c:pt>
                <c:pt idx="10314">
                  <c:v>43773.407164351855</c:v>
                </c:pt>
                <c:pt idx="10315">
                  <c:v>43773.418888888889</c:v>
                </c:pt>
                <c:pt idx="10316">
                  <c:v>43773.424837962964</c:v>
                </c:pt>
                <c:pt idx="10317">
                  <c:v>43774.53224537037</c:v>
                </c:pt>
                <c:pt idx="10318">
                  <c:v>43774.545046296298</c:v>
                </c:pt>
                <c:pt idx="10319">
                  <c:v>43774.549178240741</c:v>
                </c:pt>
                <c:pt idx="10320">
                  <c:v>43774.553495370368</c:v>
                </c:pt>
                <c:pt idx="10321">
                  <c:v>43774.752291666664</c:v>
                </c:pt>
                <c:pt idx="10322">
                  <c:v>43775.41878472222</c:v>
                </c:pt>
                <c:pt idx="10323">
                  <c:v>43775.424745370372</c:v>
                </c:pt>
                <c:pt idx="10324">
                  <c:v>43775.430648148147</c:v>
                </c:pt>
                <c:pt idx="10325">
                  <c:v>43775.436493055553</c:v>
                </c:pt>
                <c:pt idx="10326">
                  <c:v>43775.442118055558</c:v>
                </c:pt>
                <c:pt idx="10327">
                  <c:v>43775.447025462963</c:v>
                </c:pt>
                <c:pt idx="10328">
                  <c:v>43775.452337962961</c:v>
                </c:pt>
                <c:pt idx="10329">
                  <c:v>43775.457835648151</c:v>
                </c:pt>
                <c:pt idx="10330">
                  <c:v>43775.462893518517</c:v>
                </c:pt>
                <c:pt idx="10331">
                  <c:v>43775.468078703707</c:v>
                </c:pt>
                <c:pt idx="10332">
                  <c:v>43775.478414351855</c:v>
                </c:pt>
                <c:pt idx="10333">
                  <c:v>43775.483726851853</c:v>
                </c:pt>
                <c:pt idx="10334">
                  <c:v>43775.488726851851</c:v>
                </c:pt>
                <c:pt idx="10335">
                  <c:v>43775.493738425925</c:v>
                </c:pt>
                <c:pt idx="10336">
                  <c:v>43775.498472222222</c:v>
                </c:pt>
                <c:pt idx="10337">
                  <c:v>43775.507974537039</c:v>
                </c:pt>
                <c:pt idx="10338">
                  <c:v>43775.67324074074</c:v>
                </c:pt>
                <c:pt idx="10339">
                  <c:v>43775.688344907408</c:v>
                </c:pt>
                <c:pt idx="10340">
                  <c:v>43775.700219907405</c:v>
                </c:pt>
                <c:pt idx="10341">
                  <c:v>43776.381921296299</c:v>
                </c:pt>
                <c:pt idx="10342">
                  <c:v>43776.399502314816</c:v>
                </c:pt>
                <c:pt idx="10343">
                  <c:v>43776.415231481478</c:v>
                </c:pt>
                <c:pt idx="10344">
                  <c:v>43776.420486111114</c:v>
                </c:pt>
                <c:pt idx="10345">
                  <c:v>43776.425983796296</c:v>
                </c:pt>
                <c:pt idx="10346">
                  <c:v>43776.430844907409</c:v>
                </c:pt>
                <c:pt idx="10347">
                  <c:v>43776.435856481483</c:v>
                </c:pt>
                <c:pt idx="10348">
                  <c:v>43776.441018518519</c:v>
                </c:pt>
                <c:pt idx="10349">
                  <c:v>43776.445451388892</c:v>
                </c:pt>
                <c:pt idx="10350">
                  <c:v>43776.450057870374</c:v>
                </c:pt>
                <c:pt idx="10351">
                  <c:v>43776.45521990741</c:v>
                </c:pt>
                <c:pt idx="10352">
                  <c:v>43776.46020833333</c:v>
                </c:pt>
                <c:pt idx="10353">
                  <c:v>43776.470023148147</c:v>
                </c:pt>
                <c:pt idx="10354">
                  <c:v>43776.474791666667</c:v>
                </c:pt>
                <c:pt idx="10355">
                  <c:v>43776.479120370372</c:v>
                </c:pt>
                <c:pt idx="10356">
                  <c:v>43776.487800925926</c:v>
                </c:pt>
                <c:pt idx="10357">
                  <c:v>43776.492037037038</c:v>
                </c:pt>
                <c:pt idx="10358">
                  <c:v>43776.500763888886</c:v>
                </c:pt>
                <c:pt idx="10359">
                  <c:v>43776.505497685182</c:v>
                </c:pt>
                <c:pt idx="10360">
                  <c:v>43776.514641203707</c:v>
                </c:pt>
                <c:pt idx="10361">
                  <c:v>43776.522986111115</c:v>
                </c:pt>
                <c:pt idx="10362">
                  <c:v>43776.532233796293</c:v>
                </c:pt>
                <c:pt idx="10363">
                  <c:v>43777.415555555555</c:v>
                </c:pt>
                <c:pt idx="10364">
                  <c:v>43777.444120370368</c:v>
                </c:pt>
                <c:pt idx="10365">
                  <c:v>43777.450127314813</c:v>
                </c:pt>
                <c:pt idx="10366">
                  <c:v>43777.455960648149</c:v>
                </c:pt>
                <c:pt idx="10367">
                  <c:v>43777.461122685185</c:v>
                </c:pt>
                <c:pt idx="10368">
                  <c:v>43777.500497685185</c:v>
                </c:pt>
                <c:pt idx="10369">
                  <c:v>43777.561064814814</c:v>
                </c:pt>
                <c:pt idx="10370">
                  <c:v>43777.565127314818</c:v>
                </c:pt>
                <c:pt idx="10371">
                  <c:v>43777.572754629633</c:v>
                </c:pt>
                <c:pt idx="10372">
                  <c:v>43777.576458333337</c:v>
                </c:pt>
                <c:pt idx="10373">
                  <c:v>43777.58016203704</c:v>
                </c:pt>
                <c:pt idx="10374">
                  <c:v>43777.583854166667</c:v>
                </c:pt>
                <c:pt idx="10375">
                  <c:v>43777.620069444441</c:v>
                </c:pt>
                <c:pt idx="10376">
                  <c:v>43777.624456018515</c:v>
                </c:pt>
                <c:pt idx="10377">
                  <c:v>43777.660162037035</c:v>
                </c:pt>
                <c:pt idx="10378">
                  <c:v>43777.664756944447</c:v>
                </c:pt>
                <c:pt idx="10379">
                  <c:v>43777.669328703705</c:v>
                </c:pt>
                <c:pt idx="10380">
                  <c:v>43777.673449074071</c:v>
                </c:pt>
                <c:pt idx="10381">
                  <c:v>43777.677407407406</c:v>
                </c:pt>
                <c:pt idx="10382">
                  <c:v>43777.681377314817</c:v>
                </c:pt>
                <c:pt idx="10383">
                  <c:v>43777.685729166667</c:v>
                </c:pt>
                <c:pt idx="10384">
                  <c:v>43777.689942129633</c:v>
                </c:pt>
                <c:pt idx="10385">
                  <c:v>43777.693981481483</c:v>
                </c:pt>
                <c:pt idx="10386">
                  <c:v>43777.698159722226</c:v>
                </c:pt>
                <c:pt idx="10387">
                  <c:v>43777.702627314815</c:v>
                </c:pt>
                <c:pt idx="10388">
                  <c:v>43777.707407407404</c:v>
                </c:pt>
                <c:pt idx="10389">
                  <c:v>43777.713368055556</c:v>
                </c:pt>
                <c:pt idx="10390">
                  <c:v>43777.71947916667</c:v>
                </c:pt>
                <c:pt idx="10391">
                  <c:v>43777.725682870368</c:v>
                </c:pt>
                <c:pt idx="10392">
                  <c:v>43777.732291666667</c:v>
                </c:pt>
                <c:pt idx="10393">
                  <c:v>43777.73846064815</c:v>
                </c:pt>
                <c:pt idx="10394">
                  <c:v>43777.745682870373</c:v>
                </c:pt>
                <c:pt idx="10395">
                  <c:v>43777.755787037036</c:v>
                </c:pt>
                <c:pt idx="10396">
                  <c:v>43778.378321759257</c:v>
                </c:pt>
                <c:pt idx="10397">
                  <c:v>43778.384675925925</c:v>
                </c:pt>
                <c:pt idx="10398">
                  <c:v>43778.390659722223</c:v>
                </c:pt>
                <c:pt idx="10399">
                  <c:v>43778.401875000003</c:v>
                </c:pt>
                <c:pt idx="10400">
                  <c:v>43778.407418981478</c:v>
                </c:pt>
                <c:pt idx="10401">
                  <c:v>43778.412581018521</c:v>
                </c:pt>
                <c:pt idx="10402">
                  <c:v>43778.417719907404</c:v>
                </c:pt>
                <c:pt idx="10403">
                  <c:v>43778.432256944441</c:v>
                </c:pt>
                <c:pt idx="10404">
                  <c:v>43778.446076388886</c:v>
                </c:pt>
                <c:pt idx="10405">
                  <c:v>43778.450532407405</c:v>
                </c:pt>
                <c:pt idx="10406">
                  <c:v>43778.455000000002</c:v>
                </c:pt>
                <c:pt idx="10407">
                  <c:v>43778.459444444445</c:v>
                </c:pt>
                <c:pt idx="10408">
                  <c:v>43778.46371527778</c:v>
                </c:pt>
                <c:pt idx="10409">
                  <c:v>43778.468009259261</c:v>
                </c:pt>
                <c:pt idx="10410">
                  <c:v>43778.472268518519</c:v>
                </c:pt>
                <c:pt idx="10411">
                  <c:v>43778.476539351854</c:v>
                </c:pt>
                <c:pt idx="10412">
                  <c:v>43778.480879629627</c:v>
                </c:pt>
                <c:pt idx="10413">
                  <c:v>43778.489328703705</c:v>
                </c:pt>
                <c:pt idx="10414">
                  <c:v>43778.493518518517</c:v>
                </c:pt>
                <c:pt idx="10415">
                  <c:v>43778.518263888887</c:v>
                </c:pt>
                <c:pt idx="10416">
                  <c:v>43778.729641203703</c:v>
                </c:pt>
                <c:pt idx="10417">
                  <c:v>43780.378587962965</c:v>
                </c:pt>
                <c:pt idx="10418">
                  <c:v>43780.384479166663</c:v>
                </c:pt>
                <c:pt idx="10419">
                  <c:v>43780.509270833332</c:v>
                </c:pt>
                <c:pt idx="10420">
                  <c:v>43780.51358796296</c:v>
                </c:pt>
                <c:pt idx="10421">
                  <c:v>43780.530543981484</c:v>
                </c:pt>
                <c:pt idx="10422">
                  <c:v>43780.648252314815</c:v>
                </c:pt>
                <c:pt idx="10423">
                  <c:v>43780.691840277781</c:v>
                </c:pt>
                <c:pt idx="10424">
                  <c:v>43780.736608796295</c:v>
                </c:pt>
                <c:pt idx="10425">
                  <c:v>43784.477199074077</c:v>
                </c:pt>
                <c:pt idx="10426">
                  <c:v>43785.574560185189</c:v>
                </c:pt>
                <c:pt idx="10427">
                  <c:v>43792.700428240743</c:v>
                </c:pt>
                <c:pt idx="10428">
                  <c:v>43792.722037037034</c:v>
                </c:pt>
                <c:pt idx="10429">
                  <c:v>43793.720868055556</c:v>
                </c:pt>
                <c:pt idx="10430">
                  <c:v>43793.726655092592</c:v>
                </c:pt>
                <c:pt idx="10431">
                  <c:v>43793.734155092592</c:v>
                </c:pt>
                <c:pt idx="10432">
                  <c:v>43793.740914351853</c:v>
                </c:pt>
                <c:pt idx="10433">
                  <c:v>43793.747071759259</c:v>
                </c:pt>
                <c:pt idx="10434">
                  <c:v>43793.753576388888</c:v>
                </c:pt>
                <c:pt idx="10435">
                  <c:v>43793.762418981481</c:v>
                </c:pt>
                <c:pt idx="10436">
                  <c:v>43795.739131944443</c:v>
                </c:pt>
                <c:pt idx="10437">
                  <c:v>43799.391631944447</c:v>
                </c:pt>
                <c:pt idx="10438">
                  <c:v>43801.395833333336</c:v>
                </c:pt>
                <c:pt idx="10439">
                  <c:v>43802.397256944445</c:v>
                </c:pt>
                <c:pt idx="10440">
                  <c:v>43805.385706018518</c:v>
                </c:pt>
                <c:pt idx="10441">
                  <c:v>43805.601053240738</c:v>
                </c:pt>
                <c:pt idx="10442">
                  <c:v>43805.615601851852</c:v>
                </c:pt>
                <c:pt idx="10443">
                  <c:v>43805.620416666665</c:v>
                </c:pt>
                <c:pt idx="10444">
                  <c:v>43805.63181712963</c:v>
                </c:pt>
                <c:pt idx="10445">
                  <c:v>43805.66474537037</c:v>
                </c:pt>
                <c:pt idx="10446">
                  <c:v>43807.761504629627</c:v>
                </c:pt>
                <c:pt idx="10447">
                  <c:v>43808.643877314818</c:v>
                </c:pt>
                <c:pt idx="10448">
                  <c:v>43810.462997685187</c:v>
                </c:pt>
                <c:pt idx="10449">
                  <c:v>43810.476469907408</c:v>
                </c:pt>
                <c:pt idx="10450">
                  <c:v>43810.489328703705</c:v>
                </c:pt>
                <c:pt idx="10451">
                  <c:v>43810.527546296296</c:v>
                </c:pt>
                <c:pt idx="10452">
                  <c:v>43810.531851851854</c:v>
                </c:pt>
                <c:pt idx="10453">
                  <c:v>43810.640532407408</c:v>
                </c:pt>
                <c:pt idx="10454">
                  <c:v>43810.665706018517</c:v>
                </c:pt>
                <c:pt idx="10455">
                  <c:v>43810.673148148147</c:v>
                </c:pt>
                <c:pt idx="10456">
                  <c:v>43810.678738425922</c:v>
                </c:pt>
                <c:pt idx="10457">
                  <c:v>43810.684548611112</c:v>
                </c:pt>
                <c:pt idx="10458">
                  <c:v>43810.692777777775</c:v>
                </c:pt>
                <c:pt idx="10459">
                  <c:v>43810.70040509259</c:v>
                </c:pt>
                <c:pt idx="10460">
                  <c:v>43810.712280092594</c:v>
                </c:pt>
                <c:pt idx="10461">
                  <c:v>43810.723958333336</c:v>
                </c:pt>
                <c:pt idx="10462">
                  <c:v>43818.375277777777</c:v>
                </c:pt>
                <c:pt idx="10463">
                  <c:v>43818.386770833335</c:v>
                </c:pt>
                <c:pt idx="10464">
                  <c:v>43818.394201388888</c:v>
                </c:pt>
                <c:pt idx="10465">
                  <c:v>43818.401365740741</c:v>
                </c:pt>
                <c:pt idx="10466">
                  <c:v>43818.768194444441</c:v>
                </c:pt>
                <c:pt idx="10467">
                  <c:v>43819.664965277778</c:v>
                </c:pt>
                <c:pt idx="10468">
                  <c:v>43823.410046296296</c:v>
                </c:pt>
                <c:pt idx="10469">
                  <c:v>43824.392557870371</c:v>
                </c:pt>
                <c:pt idx="10470">
                  <c:v>43824.405497685184</c:v>
                </c:pt>
                <c:pt idx="10471">
                  <c:v>43824.41170138889</c:v>
                </c:pt>
                <c:pt idx="10472">
                  <c:v>43824.429930555554</c:v>
                </c:pt>
                <c:pt idx="10473">
                  <c:v>43824.435624999998</c:v>
                </c:pt>
                <c:pt idx="10474">
                  <c:v>43824.457488425927</c:v>
                </c:pt>
                <c:pt idx="10475">
                  <c:v>43824.462500000001</c:v>
                </c:pt>
                <c:pt idx="10476">
                  <c:v>43824.486886574072</c:v>
                </c:pt>
                <c:pt idx="10477">
                  <c:v>43824.509918981479</c:v>
                </c:pt>
                <c:pt idx="10478">
                  <c:v>43824.514340277776</c:v>
                </c:pt>
                <c:pt idx="10479">
                  <c:v>43824.519548611112</c:v>
                </c:pt>
                <c:pt idx="10480">
                  <c:v>43824.525405092594</c:v>
                </c:pt>
                <c:pt idx="10481">
                  <c:v>43824.532152777778</c:v>
                </c:pt>
                <c:pt idx="10482">
                  <c:v>43824.540312500001</c:v>
                </c:pt>
                <c:pt idx="10483">
                  <c:v>43824.550185185188</c:v>
                </c:pt>
                <c:pt idx="10484">
                  <c:v>43824.556018518517</c:v>
                </c:pt>
                <c:pt idx="10485">
                  <c:v>43824.560717592591</c:v>
                </c:pt>
                <c:pt idx="10486">
                  <c:v>43824.565150462964</c:v>
                </c:pt>
                <c:pt idx="10487">
                  <c:v>43824.5705787037</c:v>
                </c:pt>
                <c:pt idx="10488">
                  <c:v>43824.597800925927</c:v>
                </c:pt>
                <c:pt idx="10489">
                  <c:v>43824.601284722223</c:v>
                </c:pt>
                <c:pt idx="10490">
                  <c:v>43824.610046296293</c:v>
                </c:pt>
                <c:pt idx="10491">
                  <c:v>43824.613692129627</c:v>
                </c:pt>
                <c:pt idx="10492">
                  <c:v>43824.617395833331</c:v>
                </c:pt>
                <c:pt idx="10493">
                  <c:v>43824.620949074073</c:v>
                </c:pt>
                <c:pt idx="10494">
                  <c:v>43824.624803240738</c:v>
                </c:pt>
                <c:pt idx="10495">
                  <c:v>43824.628182870372</c:v>
                </c:pt>
                <c:pt idx="10496">
                  <c:v>43824.632268518515</c:v>
                </c:pt>
                <c:pt idx="10497">
                  <c:v>43824.637245370373</c:v>
                </c:pt>
                <c:pt idx="10498">
                  <c:v>43824.641215277778</c:v>
                </c:pt>
                <c:pt idx="10499">
                  <c:v>43824.645949074074</c:v>
                </c:pt>
                <c:pt idx="10500">
                  <c:v>43824.650879629633</c:v>
                </c:pt>
                <c:pt idx="10501">
                  <c:v>43824.654513888891</c:v>
                </c:pt>
                <c:pt idx="10502">
                  <c:v>43824.660520833335</c:v>
                </c:pt>
                <c:pt idx="10503">
                  <c:v>43824.68582175926</c:v>
                </c:pt>
                <c:pt idx="10504">
                  <c:v>43824.690196759257</c:v>
                </c:pt>
                <c:pt idx="10505">
                  <c:v>43824.694189814814</c:v>
                </c:pt>
                <c:pt idx="10506">
                  <c:v>43824.702685185184</c:v>
                </c:pt>
                <c:pt idx="10507">
                  <c:v>43824.716747685183</c:v>
                </c:pt>
                <c:pt idx="10508">
                  <c:v>43824.722581018519</c:v>
                </c:pt>
                <c:pt idx="10509">
                  <c:v>43824.729895833334</c:v>
                </c:pt>
                <c:pt idx="10510">
                  <c:v>43824.739166666666</c:v>
                </c:pt>
                <c:pt idx="10511">
                  <c:v>43824.751192129632</c:v>
                </c:pt>
                <c:pt idx="10512">
                  <c:v>43825.695416666669</c:v>
                </c:pt>
                <c:pt idx="10513">
                  <c:v>43825.728634259256</c:v>
                </c:pt>
                <c:pt idx="10514">
                  <c:v>43825.74255787037</c:v>
                </c:pt>
                <c:pt idx="10515">
                  <c:v>43825.763645833336</c:v>
                </c:pt>
                <c:pt idx="10516">
                  <c:v>43825.772210648145</c:v>
                </c:pt>
                <c:pt idx="10517">
                  <c:v>43826.499108796299</c:v>
                </c:pt>
                <c:pt idx="10518">
                  <c:v>43826.503842592596</c:v>
                </c:pt>
                <c:pt idx="10519">
                  <c:v>43826.578483796293</c:v>
                </c:pt>
                <c:pt idx="10520">
                  <c:v>43826.679502314815</c:v>
                </c:pt>
                <c:pt idx="10521">
                  <c:v>43826.692060185182</c:v>
                </c:pt>
                <c:pt idx="10522">
                  <c:v>43826.696400462963</c:v>
                </c:pt>
                <c:pt idx="10523">
                  <c:v>43826.701736111114</c:v>
                </c:pt>
                <c:pt idx="10524">
                  <c:v>43826.716793981483</c:v>
                </c:pt>
                <c:pt idx="10525">
                  <c:v>43826.722638888888</c:v>
                </c:pt>
                <c:pt idx="10526">
                  <c:v>43826.729988425926</c:v>
                </c:pt>
                <c:pt idx="10527">
                  <c:v>43826.738993055558</c:v>
                </c:pt>
                <c:pt idx="10528">
                  <c:v>43827.379004629627</c:v>
                </c:pt>
                <c:pt idx="10529">
                  <c:v>43827.386030092595</c:v>
                </c:pt>
                <c:pt idx="10530">
                  <c:v>43827.392442129632</c:v>
                </c:pt>
                <c:pt idx="10531">
                  <c:v>43827.398761574077</c:v>
                </c:pt>
                <c:pt idx="10532">
                  <c:v>43827.404768518521</c:v>
                </c:pt>
                <c:pt idx="10533">
                  <c:v>43827.410891203705</c:v>
                </c:pt>
                <c:pt idx="10534">
                  <c:v>43827.417083333334</c:v>
                </c:pt>
                <c:pt idx="10535">
                  <c:v>43827.422476851854</c:v>
                </c:pt>
                <c:pt idx="10536">
                  <c:v>43827.513738425929</c:v>
                </c:pt>
                <c:pt idx="10537">
                  <c:v>43827.517627314817</c:v>
                </c:pt>
                <c:pt idx="10538">
                  <c:v>43827.521435185183</c:v>
                </c:pt>
                <c:pt idx="10539">
                  <c:v>43827.525740740741</c:v>
                </c:pt>
                <c:pt idx="10540">
                  <c:v>43827.529907407406</c:v>
                </c:pt>
                <c:pt idx="10541">
                  <c:v>43827.535636574074</c:v>
                </c:pt>
                <c:pt idx="10542">
                  <c:v>43827.542453703703</c:v>
                </c:pt>
                <c:pt idx="10543">
                  <c:v>43827.547395833331</c:v>
                </c:pt>
                <c:pt idx="10544">
                  <c:v>43827.552152777775</c:v>
                </c:pt>
                <c:pt idx="10545">
                  <c:v>43827.556122685186</c:v>
                </c:pt>
                <c:pt idx="10546">
                  <c:v>43827.568090277775</c:v>
                </c:pt>
                <c:pt idx="10547">
                  <c:v>43827.59101851852</c:v>
                </c:pt>
                <c:pt idx="10548">
                  <c:v>43827.630439814813</c:v>
                </c:pt>
                <c:pt idx="10549">
                  <c:v>43827.6405787037</c:v>
                </c:pt>
                <c:pt idx="10550">
                  <c:v>43829.73678240741</c:v>
                </c:pt>
                <c:pt idx="10551">
                  <c:v>43829.743379629632</c:v>
                </c:pt>
                <c:pt idx="10552">
                  <c:v>43831.378541666665</c:v>
                </c:pt>
                <c:pt idx="10553">
                  <c:v>43833.744884259257</c:v>
                </c:pt>
                <c:pt idx="10554">
                  <c:v>43834.497662037036</c:v>
                </c:pt>
                <c:pt idx="10555">
                  <c:v>43836.740405092591</c:v>
                </c:pt>
                <c:pt idx="10556">
                  <c:v>43836.745775462965</c:v>
                </c:pt>
                <c:pt idx="10557">
                  <c:v>43836.759039351855</c:v>
                </c:pt>
                <c:pt idx="10558">
                  <c:v>43836.76635416667</c:v>
                </c:pt>
                <c:pt idx="10559">
                  <c:v>43836.784398148149</c:v>
                </c:pt>
                <c:pt idx="10560">
                  <c:v>43837.617118055554</c:v>
                </c:pt>
                <c:pt idx="10561">
                  <c:v>43837.635671296295</c:v>
                </c:pt>
                <c:pt idx="10562">
                  <c:v>43837.639027777775</c:v>
                </c:pt>
                <c:pt idx="10563">
                  <c:v>43837.65252314815</c:v>
                </c:pt>
                <c:pt idx="10564">
                  <c:v>43837.685532407406</c:v>
                </c:pt>
                <c:pt idx="10565">
                  <c:v>43837.702141203707</c:v>
                </c:pt>
                <c:pt idx="10566">
                  <c:v>43837.70653935185</c:v>
                </c:pt>
                <c:pt idx="10567">
                  <c:v>43837.711157407408</c:v>
                </c:pt>
                <c:pt idx="10568">
                  <c:v>43837.720682870371</c:v>
                </c:pt>
                <c:pt idx="10569">
                  <c:v>43837.741886574076</c:v>
                </c:pt>
                <c:pt idx="10570">
                  <c:v>43837.761134259257</c:v>
                </c:pt>
                <c:pt idx="10571">
                  <c:v>43837.768796296295</c:v>
                </c:pt>
                <c:pt idx="10572">
                  <c:v>43840.382349537038</c:v>
                </c:pt>
                <c:pt idx="10573">
                  <c:v>43840.39298611111</c:v>
                </c:pt>
                <c:pt idx="10574">
                  <c:v>43840.399768518517</c:v>
                </c:pt>
                <c:pt idx="10575">
                  <c:v>43840.41306712963</c:v>
                </c:pt>
                <c:pt idx="10576">
                  <c:v>43841.378796296296</c:v>
                </c:pt>
                <c:pt idx="10577">
                  <c:v>43841.386597222219</c:v>
                </c:pt>
                <c:pt idx="10578">
                  <c:v>43841.393912037034</c:v>
                </c:pt>
                <c:pt idx="10579">
                  <c:v>43841.400648148148</c:v>
                </c:pt>
                <c:pt idx="10580">
                  <c:v>43841.439560185187</c:v>
                </c:pt>
                <c:pt idx="10581">
                  <c:v>43841.45648148148</c:v>
                </c:pt>
                <c:pt idx="10582">
                  <c:v>43841.475972222222</c:v>
                </c:pt>
                <c:pt idx="10583">
                  <c:v>43841.480613425927</c:v>
                </c:pt>
                <c:pt idx="10584">
                  <c:v>43841.494120370371</c:v>
                </c:pt>
                <c:pt idx="10585">
                  <c:v>43841.507395833331</c:v>
                </c:pt>
                <c:pt idx="10586">
                  <c:v>43841.524548611109</c:v>
                </c:pt>
                <c:pt idx="10587">
                  <c:v>43841.532905092594</c:v>
                </c:pt>
                <c:pt idx="10588">
                  <c:v>43841.537106481483</c:v>
                </c:pt>
                <c:pt idx="10589">
                  <c:v>43841.545439814814</c:v>
                </c:pt>
                <c:pt idx="10590">
                  <c:v>43841.56790509259</c:v>
                </c:pt>
                <c:pt idx="10591">
                  <c:v>43841.742962962962</c:v>
                </c:pt>
                <c:pt idx="10592">
                  <c:v>43841.770810185182</c:v>
                </c:pt>
                <c:pt idx="10593">
                  <c:v>43842.416550925926</c:v>
                </c:pt>
                <c:pt idx="10594">
                  <c:v>43842.421990740739</c:v>
                </c:pt>
                <c:pt idx="10595">
                  <c:v>43842.427395833336</c:v>
                </c:pt>
                <c:pt idx="10596">
                  <c:v>43842.432662037034</c:v>
                </c:pt>
                <c:pt idx="10597">
                  <c:v>43842.442708333336</c:v>
                </c:pt>
                <c:pt idx="10598">
                  <c:v>43842.447638888887</c:v>
                </c:pt>
                <c:pt idx="10599">
                  <c:v>43842.49009259259</c:v>
                </c:pt>
                <c:pt idx="10600">
                  <c:v>43842.517291666663</c:v>
                </c:pt>
                <c:pt idx="10601">
                  <c:v>43842.727719907409</c:v>
                </c:pt>
                <c:pt idx="10602">
                  <c:v>43842.732754629629</c:v>
                </c:pt>
                <c:pt idx="10603">
                  <c:v>43842.766898148147</c:v>
                </c:pt>
                <c:pt idx="10604">
                  <c:v>43846.495127314818</c:v>
                </c:pt>
                <c:pt idx="10605">
                  <c:v>43846.499293981484</c:v>
                </c:pt>
                <c:pt idx="10606">
                  <c:v>43846.503622685188</c:v>
                </c:pt>
                <c:pt idx="10607">
                  <c:v>43846.507719907408</c:v>
                </c:pt>
                <c:pt idx="10608">
                  <c:v>43846.517025462963</c:v>
                </c:pt>
                <c:pt idx="10609">
                  <c:v>43853.764178240737</c:v>
                </c:pt>
                <c:pt idx="10610">
                  <c:v>43855.415451388886</c:v>
                </c:pt>
                <c:pt idx="10611">
                  <c:v>43855.422002314815</c:v>
                </c:pt>
                <c:pt idx="10612">
                  <c:v>43855.428206018521</c:v>
                </c:pt>
                <c:pt idx="10613">
                  <c:v>43855.434120370373</c:v>
                </c:pt>
                <c:pt idx="10614">
                  <c:v>43855.440104166664</c:v>
                </c:pt>
                <c:pt idx="10615">
                  <c:v>43855.446076388886</c:v>
                </c:pt>
                <c:pt idx="10616">
                  <c:v>43855.45171296296</c:v>
                </c:pt>
                <c:pt idx="10617">
                  <c:v>43855.457175925927</c:v>
                </c:pt>
                <c:pt idx="10618">
                  <c:v>43855.473009259258</c:v>
                </c:pt>
                <c:pt idx="10619">
                  <c:v>43855.477627314816</c:v>
                </c:pt>
                <c:pt idx="10620">
                  <c:v>43855.482557870368</c:v>
                </c:pt>
                <c:pt idx="10621">
                  <c:v>43855.487291666665</c:v>
                </c:pt>
                <c:pt idx="10622">
                  <c:v>43855.492280092592</c:v>
                </c:pt>
                <c:pt idx="10623">
                  <c:v>43855.49690972222</c:v>
                </c:pt>
                <c:pt idx="10624">
                  <c:v>43855.506053240744</c:v>
                </c:pt>
                <c:pt idx="10625">
                  <c:v>43855.510682870372</c:v>
                </c:pt>
                <c:pt idx="10626">
                  <c:v>43855.515127314815</c:v>
                </c:pt>
                <c:pt idx="10627">
                  <c:v>43855.722013888888</c:v>
                </c:pt>
                <c:pt idx="10628">
                  <c:v>43855.728587962964</c:v>
                </c:pt>
                <c:pt idx="10629">
                  <c:v>43855.740798611114</c:v>
                </c:pt>
                <c:pt idx="10630">
                  <c:v>43855.766805555555</c:v>
                </c:pt>
                <c:pt idx="10631">
                  <c:v>43855.778680555559</c:v>
                </c:pt>
                <c:pt idx="10632">
                  <c:v>43856.500034722223</c:v>
                </c:pt>
                <c:pt idx="10633">
                  <c:v>43856.508726851855</c:v>
                </c:pt>
                <c:pt idx="10634">
                  <c:v>43856.513148148151</c:v>
                </c:pt>
                <c:pt idx="10635">
                  <c:v>43856.52244212963</c:v>
                </c:pt>
                <c:pt idx="10636">
                  <c:v>43856.526782407411</c:v>
                </c:pt>
                <c:pt idx="10637">
                  <c:v>43856.531145833331</c:v>
                </c:pt>
                <c:pt idx="10638">
                  <c:v>43856.535104166665</c:v>
                </c:pt>
                <c:pt idx="10639">
                  <c:v>43856.539305555554</c:v>
                </c:pt>
                <c:pt idx="10640">
                  <c:v>43856.543449074074</c:v>
                </c:pt>
                <c:pt idx="10641">
                  <c:v>43856.587407407409</c:v>
                </c:pt>
                <c:pt idx="10642">
                  <c:v>43856.615833333337</c:v>
                </c:pt>
                <c:pt idx="10643">
                  <c:v>43856.633263888885</c:v>
                </c:pt>
                <c:pt idx="10644">
                  <c:v>43856.659479166665</c:v>
                </c:pt>
                <c:pt idx="10645">
                  <c:v>43856.66810185185</c:v>
                </c:pt>
                <c:pt idx="10646">
                  <c:v>43856.734849537039</c:v>
                </c:pt>
                <c:pt idx="10647">
                  <c:v>43856.758067129631</c:v>
                </c:pt>
                <c:pt idx="10648">
                  <c:v>43857.378692129627</c:v>
                </c:pt>
                <c:pt idx="10649">
                  <c:v>43857.398946759262</c:v>
                </c:pt>
                <c:pt idx="10650">
                  <c:v>43857.405752314815</c:v>
                </c:pt>
                <c:pt idx="10651">
                  <c:v>43857.41202546296</c:v>
                </c:pt>
                <c:pt idx="10652">
                  <c:v>43857.516840277778</c:v>
                </c:pt>
                <c:pt idx="10653">
                  <c:v>43857.521284722221</c:v>
                </c:pt>
                <c:pt idx="10654">
                  <c:v>43857.525671296295</c:v>
                </c:pt>
                <c:pt idx="10655">
                  <c:v>43857.546296296299</c:v>
                </c:pt>
                <c:pt idx="10656">
                  <c:v>43857.563657407409</c:v>
                </c:pt>
                <c:pt idx="10657">
                  <c:v>43857.567418981482</c:v>
                </c:pt>
                <c:pt idx="10658">
                  <c:v>43857.604872685188</c:v>
                </c:pt>
                <c:pt idx="10659">
                  <c:v>43857.613865740743</c:v>
                </c:pt>
                <c:pt idx="10660">
                  <c:v>43857.632303240738</c:v>
                </c:pt>
                <c:pt idx="10661">
                  <c:v>43857.637118055558</c:v>
                </c:pt>
                <c:pt idx="10662">
                  <c:v>43857.641006944446</c:v>
                </c:pt>
                <c:pt idx="10663">
                  <c:v>43857.645150462966</c:v>
                </c:pt>
                <c:pt idx="10664">
                  <c:v>43857.649513888886</c:v>
                </c:pt>
                <c:pt idx="10665">
                  <c:v>43857.653425925928</c:v>
                </c:pt>
                <c:pt idx="10666">
                  <c:v>43857.657037037039</c:v>
                </c:pt>
                <c:pt idx="10667">
                  <c:v>43857.660462962966</c:v>
                </c:pt>
                <c:pt idx="10668">
                  <c:v>43857.663865740738</c:v>
                </c:pt>
                <c:pt idx="10669">
                  <c:v>43857.667314814818</c:v>
                </c:pt>
                <c:pt idx="10670">
                  <c:v>43857.675138888888</c:v>
                </c:pt>
                <c:pt idx="10671">
                  <c:v>43857.748680555553</c:v>
                </c:pt>
                <c:pt idx="10672">
                  <c:v>43857.756597222222</c:v>
                </c:pt>
                <c:pt idx="10673">
                  <c:v>43858.386469907404</c:v>
                </c:pt>
                <c:pt idx="10674">
                  <c:v>43858.393842592595</c:v>
                </c:pt>
                <c:pt idx="10675">
                  <c:v>43858.401041666664</c:v>
                </c:pt>
                <c:pt idx="10676">
                  <c:v>43858.407488425924</c:v>
                </c:pt>
                <c:pt idx="10677">
                  <c:v>43858.569039351853</c:v>
                </c:pt>
                <c:pt idx="10678">
                  <c:v>43858.574791666666</c:v>
                </c:pt>
                <c:pt idx="10679">
                  <c:v>43858.581354166665</c:v>
                </c:pt>
                <c:pt idx="10680">
                  <c:v>43858.592129629629</c:v>
                </c:pt>
                <c:pt idx="10681">
                  <c:v>43858.600092592591</c:v>
                </c:pt>
                <c:pt idx="10682">
                  <c:v>43858.603703703702</c:v>
                </c:pt>
                <c:pt idx="10683">
                  <c:v>43858.607581018521</c:v>
                </c:pt>
                <c:pt idx="10684">
                  <c:v>43858.613391203704</c:v>
                </c:pt>
                <c:pt idx="10685">
                  <c:v>43858.708483796298</c:v>
                </c:pt>
                <c:pt idx="10686">
                  <c:v>43858.718912037039</c:v>
                </c:pt>
                <c:pt idx="10687">
                  <c:v>43858.762164351851</c:v>
                </c:pt>
                <c:pt idx="10688">
                  <c:v>43872.391689814816</c:v>
                </c:pt>
                <c:pt idx="10689">
                  <c:v>43874.44321759259</c:v>
                </c:pt>
                <c:pt idx="10690">
                  <c:v>43874.671493055554</c:v>
                </c:pt>
                <c:pt idx="10691">
                  <c:v>43874.677453703705</c:v>
                </c:pt>
                <c:pt idx="10692">
                  <c:v>43875.410856481481</c:v>
                </c:pt>
                <c:pt idx="10693">
                  <c:v>43875.417881944442</c:v>
                </c:pt>
                <c:pt idx="10694">
                  <c:v>43875.424120370371</c:v>
                </c:pt>
                <c:pt idx="10695">
                  <c:v>43875.429525462961</c:v>
                </c:pt>
                <c:pt idx="10696">
                  <c:v>43875.434999999998</c:v>
                </c:pt>
                <c:pt idx="10697">
                  <c:v>43875.440555555557</c:v>
                </c:pt>
                <c:pt idx="10698">
                  <c:v>43875.446111111109</c:v>
                </c:pt>
                <c:pt idx="10699">
                  <c:v>43875.451932870368</c:v>
                </c:pt>
                <c:pt idx="10700">
                  <c:v>43878.780902777777</c:v>
                </c:pt>
                <c:pt idx="10701">
                  <c:v>43879.423125000001</c:v>
                </c:pt>
                <c:pt idx="10702">
                  <c:v>43879.434398148151</c:v>
                </c:pt>
                <c:pt idx="10703">
                  <c:v>43886.677418981482</c:v>
                </c:pt>
                <c:pt idx="10704">
                  <c:v>43886.722905092596</c:v>
                </c:pt>
                <c:pt idx="10705">
                  <c:v>43886.727719907409</c:v>
                </c:pt>
                <c:pt idx="10706">
                  <c:v>43888.776122685187</c:v>
                </c:pt>
                <c:pt idx="10707">
                  <c:v>43890.669618055559</c:v>
                </c:pt>
                <c:pt idx="10708">
                  <c:v>43890.742303240739</c:v>
                </c:pt>
                <c:pt idx="10709">
                  <c:v>43894.49895833333</c:v>
                </c:pt>
                <c:pt idx="10710">
                  <c:v>43894.736192129632</c:v>
                </c:pt>
                <c:pt idx="10711">
                  <c:v>43895.606770833336</c:v>
                </c:pt>
                <c:pt idx="10712">
                  <c:v>43895.610868055555</c:v>
                </c:pt>
                <c:pt idx="10713">
                  <c:v>43895.615162037036</c:v>
                </c:pt>
                <c:pt idx="10714">
                  <c:v>43895.61986111111</c:v>
                </c:pt>
                <c:pt idx="10715">
                  <c:v>43895.624143518522</c:v>
                </c:pt>
                <c:pt idx="10716">
                  <c:v>43895.628530092596</c:v>
                </c:pt>
                <c:pt idx="10717">
                  <c:v>43895.632870370369</c:v>
                </c:pt>
                <c:pt idx="10718">
                  <c:v>43895.637326388889</c:v>
                </c:pt>
                <c:pt idx="10719">
                  <c:v>43895.641817129632</c:v>
                </c:pt>
                <c:pt idx="10720">
                  <c:v>43895.646168981482</c:v>
                </c:pt>
                <c:pt idx="10721">
                  <c:v>43895.65042824074</c:v>
                </c:pt>
                <c:pt idx="10722">
                  <c:v>43895.654490740744</c:v>
                </c:pt>
                <c:pt idx="10723">
                  <c:v>43895.658483796295</c:v>
                </c:pt>
                <c:pt idx="10724">
                  <c:v>43895.662418981483</c:v>
                </c:pt>
                <c:pt idx="10725">
                  <c:v>43895.666446759256</c:v>
                </c:pt>
                <c:pt idx="10726">
                  <c:v>43895.670520833337</c:v>
                </c:pt>
                <c:pt idx="10727">
                  <c:v>43895.674618055556</c:v>
                </c:pt>
                <c:pt idx="10728">
                  <c:v>43895.678749999999</c:v>
                </c:pt>
                <c:pt idx="10729">
                  <c:v>43895.68309027778</c:v>
                </c:pt>
                <c:pt idx="10730">
                  <c:v>43896.665497685186</c:v>
                </c:pt>
                <c:pt idx="10731">
                  <c:v>43896.677303240744</c:v>
                </c:pt>
                <c:pt idx="10732">
                  <c:v>43896.687777777777</c:v>
                </c:pt>
                <c:pt idx="10733">
                  <c:v>43896.768217592595</c:v>
                </c:pt>
                <c:pt idx="10734">
                  <c:v>43899.415370370371</c:v>
                </c:pt>
                <c:pt idx="10735">
                  <c:v>43899.421770833331</c:v>
                </c:pt>
                <c:pt idx="10736">
                  <c:v>43899.427187499998</c:v>
                </c:pt>
                <c:pt idx="10737">
                  <c:v>43899.432141203702</c:v>
                </c:pt>
                <c:pt idx="10738">
                  <c:v>43899.437037037038</c:v>
                </c:pt>
                <c:pt idx="10739">
                  <c:v>43899.44195601852</c:v>
                </c:pt>
                <c:pt idx="10740">
                  <c:v>43899.447025462963</c:v>
                </c:pt>
                <c:pt idx="10741">
                  <c:v>43899.451979166668</c:v>
                </c:pt>
                <c:pt idx="10742">
                  <c:v>43899.457129629627</c:v>
                </c:pt>
                <c:pt idx="10743">
                  <c:v>43899.462291666663</c:v>
                </c:pt>
                <c:pt idx="10744">
                  <c:v>43899.467534722222</c:v>
                </c:pt>
                <c:pt idx="10745">
                  <c:v>43899.472696759258</c:v>
                </c:pt>
                <c:pt idx="10746">
                  <c:v>43899.477696759262</c:v>
                </c:pt>
                <c:pt idx="10747">
                  <c:v>43899.482453703706</c:v>
                </c:pt>
                <c:pt idx="10748">
                  <c:v>43899.49627314815</c:v>
                </c:pt>
                <c:pt idx="10749">
                  <c:v>43900.424062500002</c:v>
                </c:pt>
                <c:pt idx="10750">
                  <c:v>43900.431250000001</c:v>
                </c:pt>
                <c:pt idx="10751">
                  <c:v>43900.438194444447</c:v>
                </c:pt>
                <c:pt idx="10752">
                  <c:v>43900.444814814815</c:v>
                </c:pt>
                <c:pt idx="10753">
                  <c:v>43900.451331018521</c:v>
                </c:pt>
                <c:pt idx="10754">
                  <c:v>43900.457708333335</c:v>
                </c:pt>
                <c:pt idx="10755">
                  <c:v>43900.463935185187</c:v>
                </c:pt>
                <c:pt idx="10756">
                  <c:v>43900.469849537039</c:v>
                </c:pt>
                <c:pt idx="10757">
                  <c:v>43900.475821759261</c:v>
                </c:pt>
                <c:pt idx="10758">
                  <c:v>43900.48170138889</c:v>
                </c:pt>
                <c:pt idx="10759">
                  <c:v>43900.487291666665</c:v>
                </c:pt>
                <c:pt idx="10760">
                  <c:v>43900.492824074077</c:v>
                </c:pt>
                <c:pt idx="10761">
                  <c:v>43900.498055555552</c:v>
                </c:pt>
                <c:pt idx="10762">
                  <c:v>43900.503240740742</c:v>
                </c:pt>
                <c:pt idx="10763">
                  <c:v>43900.508356481485</c:v>
                </c:pt>
                <c:pt idx="10764">
                  <c:v>43900.513472222221</c:v>
                </c:pt>
                <c:pt idx="10765">
                  <c:v>43900.518391203703</c:v>
                </c:pt>
                <c:pt idx="10766">
                  <c:v>43900.523321759261</c:v>
                </c:pt>
                <c:pt idx="10767">
                  <c:v>43900.528090277781</c:v>
                </c:pt>
                <c:pt idx="10768">
                  <c:v>43900.532893518517</c:v>
                </c:pt>
                <c:pt idx="10769">
                  <c:v>43900.537592592591</c:v>
                </c:pt>
                <c:pt idx="10770">
                  <c:v>43900.542280092595</c:v>
                </c:pt>
                <c:pt idx="10771">
                  <c:v>43900.547523148147</c:v>
                </c:pt>
                <c:pt idx="10772">
                  <c:v>43900.552337962959</c:v>
                </c:pt>
                <c:pt idx="10773">
                  <c:v>43900.556932870371</c:v>
                </c:pt>
                <c:pt idx="10774">
                  <c:v>43900.560902777775</c:v>
                </c:pt>
                <c:pt idx="10775">
                  <c:v>43900.564965277779</c:v>
                </c:pt>
                <c:pt idx="10776">
                  <c:v>43900.569131944445</c:v>
                </c:pt>
                <c:pt idx="10777">
                  <c:v>43900.573101851849</c:v>
                </c:pt>
                <c:pt idx="10778">
                  <c:v>43900.577025462961</c:v>
                </c:pt>
                <c:pt idx="10779">
                  <c:v>43900.580972222226</c:v>
                </c:pt>
                <c:pt idx="10780">
                  <c:v>43900.584918981483</c:v>
                </c:pt>
                <c:pt idx="10781">
                  <c:v>43900.588819444441</c:v>
                </c:pt>
                <c:pt idx="10782">
                  <c:v>43900.592743055553</c:v>
                </c:pt>
                <c:pt idx="10783">
                  <c:v>43900.596585648149</c:v>
                </c:pt>
                <c:pt idx="10784">
                  <c:v>43900.600416666668</c:v>
                </c:pt>
                <c:pt idx="10785">
                  <c:v>43900.604247685187</c:v>
                </c:pt>
                <c:pt idx="10786">
                  <c:v>43900.608055555553</c:v>
                </c:pt>
                <c:pt idx="10787">
                  <c:v>43900.611875000002</c:v>
                </c:pt>
                <c:pt idx="10788">
                  <c:v>43901.346273148149</c:v>
                </c:pt>
                <c:pt idx="10789">
                  <c:v>43901.361747685187</c:v>
                </c:pt>
                <c:pt idx="10790">
                  <c:v>43901.373622685183</c:v>
                </c:pt>
                <c:pt idx="10791">
                  <c:v>43901.556342592594</c:v>
                </c:pt>
                <c:pt idx="10792">
                  <c:v>43901.56181712963</c:v>
                </c:pt>
                <c:pt idx="10793">
                  <c:v>43901.567754629628</c:v>
                </c:pt>
                <c:pt idx="10794">
                  <c:v>43901.576631944445</c:v>
                </c:pt>
                <c:pt idx="10795">
                  <c:v>43901.601053240738</c:v>
                </c:pt>
                <c:pt idx="10796">
                  <c:v>43901.608587962961</c:v>
                </c:pt>
                <c:pt idx="10797">
                  <c:v>43901.612199074072</c:v>
                </c:pt>
                <c:pt idx="10798">
                  <c:v>43901.615937499999</c:v>
                </c:pt>
                <c:pt idx="10799">
                  <c:v>43901.636273148149</c:v>
                </c:pt>
                <c:pt idx="10800">
                  <c:v>43901.640185185184</c:v>
                </c:pt>
                <c:pt idx="10801">
                  <c:v>43901.644189814811</c:v>
                </c:pt>
                <c:pt idx="10802">
                  <c:v>43901.652442129627</c:v>
                </c:pt>
                <c:pt idx="10803">
                  <c:v>43901.656944444447</c:v>
                </c:pt>
                <c:pt idx="10804">
                  <c:v>43901.662002314813</c:v>
                </c:pt>
                <c:pt idx="10805">
                  <c:v>43901.668078703704</c:v>
                </c:pt>
                <c:pt idx="10806">
                  <c:v>43901.701979166668</c:v>
                </c:pt>
                <c:pt idx="10807">
                  <c:v>43901.711805555555</c:v>
                </c:pt>
                <c:pt idx="10808">
                  <c:v>43901.716273148151</c:v>
                </c:pt>
                <c:pt idx="10809">
                  <c:v>43901.720868055556</c:v>
                </c:pt>
                <c:pt idx="10810">
                  <c:v>43901.731041666666</c:v>
                </c:pt>
                <c:pt idx="10811">
                  <c:v>43901.735868055555</c:v>
                </c:pt>
                <c:pt idx="10812">
                  <c:v>43901.741469907407</c:v>
                </c:pt>
                <c:pt idx="10813">
                  <c:v>43901.747071759259</c:v>
                </c:pt>
                <c:pt idx="10814">
                  <c:v>43901.752962962964</c:v>
                </c:pt>
                <c:pt idx="10815">
                  <c:v>43901.765567129631</c:v>
                </c:pt>
                <c:pt idx="10816">
                  <c:v>43906.372719907406</c:v>
                </c:pt>
                <c:pt idx="10817">
                  <c:v>43910.370694444442</c:v>
                </c:pt>
                <c:pt idx="10818">
                  <c:v>43910.380277777775</c:v>
                </c:pt>
                <c:pt idx="10819">
                  <c:v>43910.390300925923</c:v>
                </c:pt>
                <c:pt idx="10820">
                  <c:v>43910.399525462963</c:v>
                </c:pt>
                <c:pt idx="10821">
                  <c:v>43910.406956018516</c:v>
                </c:pt>
                <c:pt idx="10822">
                  <c:v>43910.4140162037</c:v>
                </c:pt>
                <c:pt idx="10823">
                  <c:v>43910.42087962963</c:v>
                </c:pt>
                <c:pt idx="10824">
                  <c:v>43910.42690972222</c:v>
                </c:pt>
                <c:pt idx="10825">
                  <c:v>43910.433125000003</c:v>
                </c:pt>
                <c:pt idx="10826">
                  <c:v>43910.438750000001</c:v>
                </c:pt>
                <c:pt idx="10827">
                  <c:v>43910.444571759261</c:v>
                </c:pt>
                <c:pt idx="10828">
                  <c:v>43910.450023148151</c:v>
                </c:pt>
                <c:pt idx="10829">
                  <c:v>43910.455381944441</c:v>
                </c:pt>
                <c:pt idx="10830">
                  <c:v>43910.460648148146</c:v>
                </c:pt>
                <c:pt idx="10831">
                  <c:v>43910.622824074075</c:v>
                </c:pt>
                <c:pt idx="10832">
                  <c:v>43910.626886574071</c:v>
                </c:pt>
                <c:pt idx="10833">
                  <c:v>43910.645219907405</c:v>
                </c:pt>
                <c:pt idx="10834">
                  <c:v>43910.650543981479</c:v>
                </c:pt>
                <c:pt idx="10835">
                  <c:v>43910.657673611109</c:v>
                </c:pt>
                <c:pt idx="10836">
                  <c:v>43910.662048611113</c:v>
                </c:pt>
                <c:pt idx="10837">
                  <c:v>43910.670914351853</c:v>
                </c:pt>
                <c:pt idx="10838">
                  <c:v>43910.679537037038</c:v>
                </c:pt>
                <c:pt idx="10839">
                  <c:v>43910.688784722224</c:v>
                </c:pt>
                <c:pt idx="10840">
                  <c:v>43910.69326388889</c:v>
                </c:pt>
                <c:pt idx="10841">
                  <c:v>43910.703425925924</c:v>
                </c:pt>
                <c:pt idx="10842">
                  <c:v>43910.713078703702</c:v>
                </c:pt>
                <c:pt idx="10843">
                  <c:v>43910.718287037038</c:v>
                </c:pt>
                <c:pt idx="10844">
                  <c:v>43910.729664351849</c:v>
                </c:pt>
                <c:pt idx="10845">
                  <c:v>43910.73542824074</c:v>
                </c:pt>
                <c:pt idx="10846">
                  <c:v>43910.756388888891</c:v>
                </c:pt>
                <c:pt idx="10847">
                  <c:v>43910.764189814814</c:v>
                </c:pt>
                <c:pt idx="10848">
                  <c:v>43910.773773148147</c:v>
                </c:pt>
                <c:pt idx="10849">
                  <c:v>43911.360694444447</c:v>
                </c:pt>
                <c:pt idx="10850">
                  <c:v>43911.379363425927</c:v>
                </c:pt>
                <c:pt idx="10851">
                  <c:v>43911.386747685188</c:v>
                </c:pt>
                <c:pt idx="10852">
                  <c:v>43911.402071759258</c:v>
                </c:pt>
                <c:pt idx="10853">
                  <c:v>43911.409224537034</c:v>
                </c:pt>
                <c:pt idx="10854">
                  <c:v>43911.416250000002</c:v>
                </c:pt>
                <c:pt idx="10855">
                  <c:v>43911.422789351855</c:v>
                </c:pt>
                <c:pt idx="10856">
                  <c:v>43911.429375</c:v>
                </c:pt>
                <c:pt idx="10857">
                  <c:v>43911.436643518522</c:v>
                </c:pt>
                <c:pt idx="10858">
                  <c:v>43911.464143518519</c:v>
                </c:pt>
                <c:pt idx="10859">
                  <c:v>43911.469409722224</c:v>
                </c:pt>
                <c:pt idx="10860">
                  <c:v>43911.474768518521</c:v>
                </c:pt>
                <c:pt idx="10861">
                  <c:v>43911.514652777776</c:v>
                </c:pt>
                <c:pt idx="10862">
                  <c:v>43911.519131944442</c:v>
                </c:pt>
                <c:pt idx="10863">
                  <c:v>43911.523518518516</c:v>
                </c:pt>
                <c:pt idx="10864">
                  <c:v>43911.547800925924</c:v>
                </c:pt>
                <c:pt idx="10865">
                  <c:v>43911.559803240743</c:v>
                </c:pt>
                <c:pt idx="10866">
                  <c:v>43911.564629629633</c:v>
                </c:pt>
                <c:pt idx="10867">
                  <c:v>43911.621759259258</c:v>
                </c:pt>
                <c:pt idx="10868">
                  <c:v>43911.625798611109</c:v>
                </c:pt>
                <c:pt idx="10869">
                  <c:v>43911.668912037036</c:v>
                </c:pt>
                <c:pt idx="10870">
                  <c:v>43911.673888888887</c:v>
                </c:pt>
                <c:pt idx="10871">
                  <c:v>43911.680590277778</c:v>
                </c:pt>
                <c:pt idx="10872">
                  <c:v>43911.686122685183</c:v>
                </c:pt>
                <c:pt idx="10873">
                  <c:v>43911.692789351851</c:v>
                </c:pt>
                <c:pt idx="10874">
                  <c:v>43911.729074074072</c:v>
                </c:pt>
                <c:pt idx="10875">
                  <c:v>43912.349224537036</c:v>
                </c:pt>
                <c:pt idx="10876">
                  <c:v>43912.516284722224</c:v>
                </c:pt>
                <c:pt idx="10877">
                  <c:v>43912.520879629628</c:v>
                </c:pt>
                <c:pt idx="10878">
                  <c:v>43912.53019675926</c:v>
                </c:pt>
                <c:pt idx="10879">
                  <c:v>43912.543726851851</c:v>
                </c:pt>
                <c:pt idx="10880">
                  <c:v>43912.548275462963</c:v>
                </c:pt>
                <c:pt idx="10881">
                  <c:v>43912.552893518521</c:v>
                </c:pt>
                <c:pt idx="10882">
                  <c:v>43912.557187500002</c:v>
                </c:pt>
                <c:pt idx="10883">
                  <c:v>43912.562141203707</c:v>
                </c:pt>
                <c:pt idx="10884">
                  <c:v>43912.567916666667</c:v>
                </c:pt>
                <c:pt idx="10885">
                  <c:v>43912.573379629626</c:v>
                </c:pt>
                <c:pt idx="10886">
                  <c:v>43912.578333333331</c:v>
                </c:pt>
                <c:pt idx="10887">
                  <c:v>43912.582476851851</c:v>
                </c:pt>
                <c:pt idx="10888">
                  <c:v>43912.58861111111</c:v>
                </c:pt>
                <c:pt idx="10889">
                  <c:v>43912.603055555555</c:v>
                </c:pt>
                <c:pt idx="10890">
                  <c:v>43912.607986111114</c:v>
                </c:pt>
                <c:pt idx="10891">
                  <c:v>43912.612974537034</c:v>
                </c:pt>
                <c:pt idx="10892">
                  <c:v>43912.617962962962</c:v>
                </c:pt>
                <c:pt idx="10893">
                  <c:v>43912.623553240737</c:v>
                </c:pt>
                <c:pt idx="10894">
                  <c:v>43912.627870370372</c:v>
                </c:pt>
                <c:pt idx="10895">
                  <c:v>43912.631828703707</c:v>
                </c:pt>
                <c:pt idx="10896">
                  <c:v>43912.639826388891</c:v>
                </c:pt>
                <c:pt idx="10897">
                  <c:v>43912.643877314818</c:v>
                </c:pt>
                <c:pt idx="10898">
                  <c:v>43912.648043981484</c:v>
                </c:pt>
                <c:pt idx="10899">
                  <c:v>43912.652013888888</c:v>
                </c:pt>
                <c:pt idx="10900">
                  <c:v>43912.668298611112</c:v>
                </c:pt>
                <c:pt idx="10901">
                  <c:v>43912.672685185185</c:v>
                </c:pt>
                <c:pt idx="10902">
                  <c:v>43912.676886574074</c:v>
                </c:pt>
                <c:pt idx="10903">
                  <c:v>43912.681018518517</c:v>
                </c:pt>
                <c:pt idx="10904">
                  <c:v>43912.689872685187</c:v>
                </c:pt>
                <c:pt idx="10905">
                  <c:v>43912.694236111114</c:v>
                </c:pt>
                <c:pt idx="10906">
                  <c:v>43912.703159722223</c:v>
                </c:pt>
                <c:pt idx="10907">
                  <c:v>43912.707719907405</c:v>
                </c:pt>
                <c:pt idx="10908">
                  <c:v>43913.345810185187</c:v>
                </c:pt>
                <c:pt idx="10909">
                  <c:v>43913.565405092595</c:v>
                </c:pt>
                <c:pt idx="10910">
                  <c:v>43913.752210648148</c:v>
                </c:pt>
                <c:pt idx="10911">
                  <c:v>43914.754988425928</c:v>
                </c:pt>
                <c:pt idx="10912">
                  <c:v>43914.762407407405</c:v>
                </c:pt>
                <c:pt idx="10913">
                  <c:v>43915.386296296296</c:v>
                </c:pt>
                <c:pt idx="10914">
                  <c:v>43916.333784722221</c:v>
                </c:pt>
                <c:pt idx="10915">
                  <c:v>43920.489224537036</c:v>
                </c:pt>
                <c:pt idx="10916">
                  <c:v>43920.493796296294</c:v>
                </c:pt>
                <c:pt idx="10917">
                  <c:v>43920.585775462961</c:v>
                </c:pt>
                <c:pt idx="10918">
                  <c:v>43920.616539351853</c:v>
                </c:pt>
                <c:pt idx="10919">
                  <c:v>43920.624895833331</c:v>
                </c:pt>
                <c:pt idx="10920">
                  <c:v>43920.628738425927</c:v>
                </c:pt>
                <c:pt idx="10921">
                  <c:v>43920.633020833331</c:v>
                </c:pt>
                <c:pt idx="10922">
                  <c:v>43920.637002314812</c:v>
                </c:pt>
                <c:pt idx="10923">
                  <c:v>43920.641053240739</c:v>
                </c:pt>
                <c:pt idx="10924">
                  <c:v>43921.628553240742</c:v>
                </c:pt>
                <c:pt idx="10925">
                  <c:v>43921.636805555558</c:v>
                </c:pt>
                <c:pt idx="10926">
                  <c:v>43921.647291666668</c:v>
                </c:pt>
                <c:pt idx="10927">
                  <c:v>43927.622534722221</c:v>
                </c:pt>
                <c:pt idx="10928">
                  <c:v>43927.634085648147</c:v>
                </c:pt>
                <c:pt idx="10929">
                  <c:v>43927.643842592595</c:v>
                </c:pt>
                <c:pt idx="10930">
                  <c:v>43927.696145833332</c:v>
                </c:pt>
                <c:pt idx="10931">
                  <c:v>43927.7033912037</c:v>
                </c:pt>
                <c:pt idx="10932">
                  <c:v>43927.710694444446</c:v>
                </c:pt>
                <c:pt idx="10933">
                  <c:v>43927.717858796299</c:v>
                </c:pt>
                <c:pt idx="10934">
                  <c:v>43927.723900462966</c:v>
                </c:pt>
                <c:pt idx="10935">
                  <c:v>43927.730497685188</c:v>
                </c:pt>
                <c:pt idx="10936">
                  <c:v>43927.737523148149</c:v>
                </c:pt>
                <c:pt idx="10937">
                  <c:v>43927.743946759256</c:v>
                </c:pt>
                <c:pt idx="10938">
                  <c:v>43932.764548611114</c:v>
                </c:pt>
                <c:pt idx="10939">
                  <c:v>43940.702002314814</c:v>
                </c:pt>
                <c:pt idx="10940">
                  <c:v>43942.333726851852</c:v>
                </c:pt>
                <c:pt idx="10941">
                  <c:v>43948.33697916667</c:v>
                </c:pt>
                <c:pt idx="10942">
                  <c:v>43948.34878472222</c:v>
                </c:pt>
                <c:pt idx="10943">
                  <c:v>43948.359490740739</c:v>
                </c:pt>
                <c:pt idx="10944">
                  <c:v>43948.386307870373</c:v>
                </c:pt>
                <c:pt idx="10945">
                  <c:v>43948.393703703703</c:v>
                </c:pt>
                <c:pt idx="10946">
                  <c:v>43948.400520833333</c:v>
                </c:pt>
                <c:pt idx="10947">
                  <c:v>43948.407395833332</c:v>
                </c:pt>
                <c:pt idx="10948">
                  <c:v>43948.414050925923</c:v>
                </c:pt>
                <c:pt idx="10949">
                  <c:v>43948.420798611114</c:v>
                </c:pt>
                <c:pt idx="10950">
                  <c:v>43948.427662037036</c:v>
                </c:pt>
                <c:pt idx="10951">
                  <c:v>43948.433981481481</c:v>
                </c:pt>
                <c:pt idx="10952">
                  <c:v>43948.440335648149</c:v>
                </c:pt>
                <c:pt idx="10953">
                  <c:v>43948.446250000001</c:v>
                </c:pt>
                <c:pt idx="10954">
                  <c:v>43948.452372685184</c:v>
                </c:pt>
                <c:pt idx="10955">
                  <c:v>43948.458379629628</c:v>
                </c:pt>
                <c:pt idx="10956">
                  <c:v>43948.464270833334</c:v>
                </c:pt>
                <c:pt idx="10957">
                  <c:v>43948.46974537037</c:v>
                </c:pt>
                <c:pt idx="10958">
                  <c:v>43948.474710648145</c:v>
                </c:pt>
                <c:pt idx="10959">
                  <c:v>43948.480254629627</c:v>
                </c:pt>
                <c:pt idx="10960">
                  <c:v>43948.485439814816</c:v>
                </c:pt>
                <c:pt idx="10961">
                  <c:v>43948.490567129629</c:v>
                </c:pt>
                <c:pt idx="10962">
                  <c:v>43948.495671296296</c:v>
                </c:pt>
                <c:pt idx="10963">
                  <c:v>43948.50509259259</c:v>
                </c:pt>
                <c:pt idx="10964">
                  <c:v>43948.510358796295</c:v>
                </c:pt>
                <c:pt idx="10965">
                  <c:v>43948.515173611115</c:v>
                </c:pt>
                <c:pt idx="10966">
                  <c:v>43948.520381944443</c:v>
                </c:pt>
                <c:pt idx="10967">
                  <c:v>43948.524942129632</c:v>
                </c:pt>
                <c:pt idx="10968">
                  <c:v>43948.529432870368</c:v>
                </c:pt>
                <c:pt idx="10969">
                  <c:v>43948.533796296295</c:v>
                </c:pt>
                <c:pt idx="10970">
                  <c:v>43948.538310185184</c:v>
                </c:pt>
                <c:pt idx="10971">
                  <c:v>43948.543009259258</c:v>
                </c:pt>
                <c:pt idx="10972">
                  <c:v>43948.547615740739</c:v>
                </c:pt>
                <c:pt idx="10973">
                  <c:v>43948.552002314813</c:v>
                </c:pt>
                <c:pt idx="10974">
                  <c:v>43948.556435185186</c:v>
                </c:pt>
                <c:pt idx="10975">
                  <c:v>43948.560810185183</c:v>
                </c:pt>
                <c:pt idx="10976">
                  <c:v>43948.565474537034</c:v>
                </c:pt>
                <c:pt idx="10977">
                  <c:v>43949.349016203705</c:v>
                </c:pt>
                <c:pt idx="10978">
                  <c:v>43949.376180555555</c:v>
                </c:pt>
                <c:pt idx="10979">
                  <c:v>43949.404340277775</c:v>
                </c:pt>
                <c:pt idx="10980">
                  <c:v>43949.421423611115</c:v>
                </c:pt>
                <c:pt idx="10981">
                  <c:v>43949.469375000001</c:v>
                </c:pt>
                <c:pt idx="10982">
                  <c:v>43949.474907407406</c:v>
                </c:pt>
                <c:pt idx="10983">
                  <c:v>43949.485844907409</c:v>
                </c:pt>
                <c:pt idx="10984">
                  <c:v>43949.491412037038</c:v>
                </c:pt>
                <c:pt idx="10985">
                  <c:v>43949.497465277775</c:v>
                </c:pt>
                <c:pt idx="10986">
                  <c:v>43949.524837962963</c:v>
                </c:pt>
                <c:pt idx="10987">
                  <c:v>43949.529629629629</c:v>
                </c:pt>
                <c:pt idx="10988">
                  <c:v>43949.534571759257</c:v>
                </c:pt>
                <c:pt idx="10989">
                  <c:v>43949.539548611108</c:v>
                </c:pt>
                <c:pt idx="10990">
                  <c:v>43949.549143518518</c:v>
                </c:pt>
                <c:pt idx="10991">
                  <c:v>43949.647557870368</c:v>
                </c:pt>
                <c:pt idx="10992">
                  <c:v>43949.659884259258</c:v>
                </c:pt>
                <c:pt idx="10993">
                  <c:v>43949.668368055558</c:v>
                </c:pt>
                <c:pt idx="10994">
                  <c:v>43949.680173611108</c:v>
                </c:pt>
                <c:pt idx="10995">
                  <c:v>43949.699328703704</c:v>
                </c:pt>
                <c:pt idx="10996">
                  <c:v>43949.708449074074</c:v>
                </c:pt>
                <c:pt idx="10997">
                  <c:v>43949.717974537038</c:v>
                </c:pt>
                <c:pt idx="10998">
                  <c:v>43949.728530092594</c:v>
                </c:pt>
                <c:pt idx="10999">
                  <c:v>43950.378148148149</c:v>
                </c:pt>
                <c:pt idx="11000">
                  <c:v>43950.395150462966</c:v>
                </c:pt>
                <c:pt idx="11001">
                  <c:v>43950.403634259259</c:v>
                </c:pt>
                <c:pt idx="11002">
                  <c:v>43950.411874999998</c:v>
                </c:pt>
                <c:pt idx="11003">
                  <c:v>43950.419583333336</c:v>
                </c:pt>
                <c:pt idx="11004">
                  <c:v>43950.427199074074</c:v>
                </c:pt>
                <c:pt idx="11005">
                  <c:v>43950.446574074071</c:v>
                </c:pt>
                <c:pt idx="11006">
                  <c:v>43950.471261574072</c:v>
                </c:pt>
                <c:pt idx="11007">
                  <c:v>43951.360486111109</c:v>
                </c:pt>
                <c:pt idx="11008">
                  <c:v>43951.390601851854</c:v>
                </c:pt>
                <c:pt idx="11009">
                  <c:v>43951.39738425926</c:v>
                </c:pt>
                <c:pt idx="11010">
                  <c:v>43951.403877314813</c:v>
                </c:pt>
                <c:pt idx="11011">
                  <c:v>43951.410162037035</c:v>
                </c:pt>
                <c:pt idx="11012">
                  <c:v>43951.428078703706</c:v>
                </c:pt>
                <c:pt idx="11013">
                  <c:v>43951.438796296294</c:v>
                </c:pt>
                <c:pt idx="11014">
                  <c:v>43951.444340277776</c:v>
                </c:pt>
                <c:pt idx="11015">
                  <c:v>43951.676122685189</c:v>
                </c:pt>
                <c:pt idx="11016">
                  <c:v>43952.388425925928</c:v>
                </c:pt>
                <c:pt idx="11017">
                  <c:v>43952.402430555558</c:v>
                </c:pt>
                <c:pt idx="11018">
                  <c:v>43952.48945601852</c:v>
                </c:pt>
                <c:pt idx="11019">
                  <c:v>43952.498761574076</c:v>
                </c:pt>
                <c:pt idx="11020">
                  <c:v>43952.503680555557</c:v>
                </c:pt>
                <c:pt idx="11021">
                  <c:v>43952.622581018521</c:v>
                </c:pt>
                <c:pt idx="11022">
                  <c:v>43952.708715277775</c:v>
                </c:pt>
                <c:pt idx="11023">
                  <c:v>43952.72923611111</c:v>
                </c:pt>
                <c:pt idx="11024">
                  <c:v>43953.585879629631</c:v>
                </c:pt>
                <c:pt idx="11025">
                  <c:v>43954.386250000003</c:v>
                </c:pt>
                <c:pt idx="11026">
                  <c:v>43954.457233796296</c:v>
                </c:pt>
                <c:pt idx="11027">
                  <c:v>43954.552106481482</c:v>
                </c:pt>
                <c:pt idx="11028">
                  <c:v>43955.595416666663</c:v>
                </c:pt>
                <c:pt idx="11029">
                  <c:v>43955.609097222223</c:v>
                </c:pt>
                <c:pt idx="11030">
                  <c:v>43955.61818287037</c:v>
                </c:pt>
                <c:pt idx="11031">
                  <c:v>43955.641030092593</c:v>
                </c:pt>
                <c:pt idx="11032">
                  <c:v>43955.646354166667</c:v>
                </c:pt>
                <c:pt idx="11033">
                  <c:v>43955.688043981485</c:v>
                </c:pt>
                <c:pt idx="11034">
                  <c:v>43956.606076388889</c:v>
                </c:pt>
                <c:pt idx="11035">
                  <c:v>43956.700671296298</c:v>
                </c:pt>
                <c:pt idx="11036">
                  <c:v>43956.712430555555</c:v>
                </c:pt>
                <c:pt idx="11037">
                  <c:v>43957.372766203705</c:v>
                </c:pt>
                <c:pt idx="11038">
                  <c:v>43957.382337962961</c:v>
                </c:pt>
                <c:pt idx="11039">
                  <c:v>43957.390462962961</c:v>
                </c:pt>
                <c:pt idx="11040">
                  <c:v>43957.398206018515</c:v>
                </c:pt>
                <c:pt idx="11041">
                  <c:v>43957.405624999999</c:v>
                </c:pt>
                <c:pt idx="11042">
                  <c:v>43957.412083333336</c:v>
                </c:pt>
                <c:pt idx="11043">
                  <c:v>43957.418020833335</c:v>
                </c:pt>
                <c:pt idx="11044">
                  <c:v>43957.423738425925</c:v>
                </c:pt>
                <c:pt idx="11045">
                  <c:v>43957.429340277777</c:v>
                </c:pt>
                <c:pt idx="11046">
                  <c:v>43957.434861111113</c:v>
                </c:pt>
                <c:pt idx="11047">
                  <c:v>43957.440289351849</c:v>
                </c:pt>
                <c:pt idx="11048">
                  <c:v>43957.445543981485</c:v>
                </c:pt>
                <c:pt idx="11049">
                  <c:v>43957.450706018521</c:v>
                </c:pt>
                <c:pt idx="11050">
                  <c:v>43957.461122685185</c:v>
                </c:pt>
                <c:pt idx="11051">
                  <c:v>43957.466180555559</c:v>
                </c:pt>
                <c:pt idx="11052">
                  <c:v>43957.481122685182</c:v>
                </c:pt>
                <c:pt idx="11053">
                  <c:v>43957.48609953704</c:v>
                </c:pt>
                <c:pt idx="11054">
                  <c:v>43957.491053240738</c:v>
                </c:pt>
                <c:pt idx="11055">
                  <c:v>43957.496111111112</c:v>
                </c:pt>
                <c:pt idx="11056">
                  <c:v>43957.501250000001</c:v>
                </c:pt>
                <c:pt idx="11057">
                  <c:v>43957.511481481481</c:v>
                </c:pt>
                <c:pt idx="11058">
                  <c:v>43957.645069444443</c:v>
                </c:pt>
                <c:pt idx="11059">
                  <c:v>43958.393564814818</c:v>
                </c:pt>
                <c:pt idx="11060">
                  <c:v>43958.401284722226</c:v>
                </c:pt>
                <c:pt idx="11061">
                  <c:v>43958.40898148148</c:v>
                </c:pt>
                <c:pt idx="11062">
                  <c:v>43958.416851851849</c:v>
                </c:pt>
                <c:pt idx="11063">
                  <c:v>43958.424409722225</c:v>
                </c:pt>
                <c:pt idx="11064">
                  <c:v>43958.431793981479</c:v>
                </c:pt>
                <c:pt idx="11065">
                  <c:v>43958.438738425924</c:v>
                </c:pt>
                <c:pt idx="11066">
                  <c:v>43958.446145833332</c:v>
                </c:pt>
                <c:pt idx="11067">
                  <c:v>43958.453101851854</c:v>
                </c:pt>
                <c:pt idx="11068">
                  <c:v>43958.464988425927</c:v>
                </c:pt>
                <c:pt idx="11069">
                  <c:v>43958.476898148147</c:v>
                </c:pt>
                <c:pt idx="11070">
                  <c:v>43958.483090277776</c:v>
                </c:pt>
                <c:pt idx="11071">
                  <c:v>43958.489016203705</c:v>
                </c:pt>
                <c:pt idx="11072">
                  <c:v>43958.501550925925</c:v>
                </c:pt>
                <c:pt idx="11073">
                  <c:v>43958.507256944446</c:v>
                </c:pt>
                <c:pt idx="11074">
                  <c:v>43958.578043981484</c:v>
                </c:pt>
                <c:pt idx="11075">
                  <c:v>43958.582673611112</c:v>
                </c:pt>
                <c:pt idx="11076">
                  <c:v>43958.587314814817</c:v>
                </c:pt>
                <c:pt idx="11077">
                  <c:v>43958.617222222223</c:v>
                </c:pt>
                <c:pt idx="11078">
                  <c:v>43958.634930555556</c:v>
                </c:pt>
                <c:pt idx="11079">
                  <c:v>43958.639675925922</c:v>
                </c:pt>
                <c:pt idx="11080">
                  <c:v>43958.644456018519</c:v>
                </c:pt>
                <c:pt idx="11081">
                  <c:v>43958.649398148147</c:v>
                </c:pt>
                <c:pt idx="11082">
                  <c:v>43958.657141203701</c:v>
                </c:pt>
                <c:pt idx="11083">
                  <c:v>43958.673576388886</c:v>
                </c:pt>
                <c:pt idx="11084">
                  <c:v>43959.552442129629</c:v>
                </c:pt>
                <c:pt idx="11085">
                  <c:v>43960.414293981485</c:v>
                </c:pt>
                <c:pt idx="11086">
                  <c:v>43962.357083333336</c:v>
                </c:pt>
                <c:pt idx="11087">
                  <c:v>43962.377395833333</c:v>
                </c:pt>
                <c:pt idx="11088">
                  <c:v>43962.455509259256</c:v>
                </c:pt>
                <c:pt idx="11089">
                  <c:v>43962.470358796294</c:v>
                </c:pt>
                <c:pt idx="11090">
                  <c:v>43962.480324074073</c:v>
                </c:pt>
                <c:pt idx="11091">
                  <c:v>43962.495393518519</c:v>
                </c:pt>
                <c:pt idx="11092">
                  <c:v>43962.500671296293</c:v>
                </c:pt>
                <c:pt idx="11093">
                  <c:v>43962.507303240738</c:v>
                </c:pt>
                <c:pt idx="11094">
                  <c:v>43962.514282407406</c:v>
                </c:pt>
                <c:pt idx="11095">
                  <c:v>43962.519247685188</c:v>
                </c:pt>
                <c:pt idx="11096">
                  <c:v>43962.524108796293</c:v>
                </c:pt>
                <c:pt idx="11097">
                  <c:v>43962.529039351852</c:v>
                </c:pt>
                <c:pt idx="11098">
                  <c:v>43962.53429398148</c:v>
                </c:pt>
                <c:pt idx="11099">
                  <c:v>43962.546215277776</c:v>
                </c:pt>
                <c:pt idx="11100">
                  <c:v>43962.55128472222</c:v>
                </c:pt>
                <c:pt idx="11101">
                  <c:v>43962.556087962963</c:v>
                </c:pt>
                <c:pt idx="11102">
                  <c:v>43962.560868055552</c:v>
                </c:pt>
                <c:pt idx="11103">
                  <c:v>43962.565613425926</c:v>
                </c:pt>
                <c:pt idx="11104">
                  <c:v>43962.570462962962</c:v>
                </c:pt>
                <c:pt idx="11105">
                  <c:v>43962.575416666667</c:v>
                </c:pt>
                <c:pt idx="11106">
                  <c:v>43962.580324074072</c:v>
                </c:pt>
                <c:pt idx="11107">
                  <c:v>43962.585115740738</c:v>
                </c:pt>
                <c:pt idx="11108">
                  <c:v>43962.589826388888</c:v>
                </c:pt>
                <c:pt idx="11109">
                  <c:v>43962.594502314816</c:v>
                </c:pt>
                <c:pt idx="11110">
                  <c:v>43962.599097222221</c:v>
                </c:pt>
                <c:pt idx="11111">
                  <c:v>43962.603726851848</c:v>
                </c:pt>
                <c:pt idx="11112">
                  <c:v>43962.608275462961</c:v>
                </c:pt>
                <c:pt idx="11113">
                  <c:v>43962.61277777778</c:v>
                </c:pt>
                <c:pt idx="11114">
                  <c:v>43962.617361111108</c:v>
                </c:pt>
                <c:pt idx="11115">
                  <c:v>43962.621979166666</c:v>
                </c:pt>
                <c:pt idx="11116">
                  <c:v>43962.626805555556</c:v>
                </c:pt>
                <c:pt idx="11117">
                  <c:v>43962.636793981481</c:v>
                </c:pt>
                <c:pt idx="11118">
                  <c:v>43962.658564814818</c:v>
                </c:pt>
                <c:pt idx="11119">
                  <c:v>43962.663888888892</c:v>
                </c:pt>
                <c:pt idx="11120">
                  <c:v>43962.669224537036</c:v>
                </c:pt>
                <c:pt idx="11121">
                  <c:v>43962.674317129633</c:v>
                </c:pt>
                <c:pt idx="11122">
                  <c:v>43962.679085648146</c:v>
                </c:pt>
                <c:pt idx="11123">
                  <c:v>43962.695381944446</c:v>
                </c:pt>
                <c:pt idx="11124">
                  <c:v>43962.701412037037</c:v>
                </c:pt>
                <c:pt idx="11125">
                  <c:v>43962.707511574074</c:v>
                </c:pt>
                <c:pt idx="11126">
                  <c:v>43962.714085648149</c:v>
                </c:pt>
                <c:pt idx="11127">
                  <c:v>43962.721238425926</c:v>
                </c:pt>
                <c:pt idx="11128">
                  <c:v>43962.750335648147</c:v>
                </c:pt>
                <c:pt idx="11129">
                  <c:v>43962.768206018518</c:v>
                </c:pt>
                <c:pt idx="11130">
                  <c:v>43962.779861111114</c:v>
                </c:pt>
                <c:pt idx="11131">
                  <c:v>43963.369768518518</c:v>
                </c:pt>
                <c:pt idx="11132">
                  <c:v>43963.386666666665</c:v>
                </c:pt>
                <c:pt idx="11133">
                  <c:v>43963.39398148148</c:v>
                </c:pt>
                <c:pt idx="11134">
                  <c:v>43963.400706018518</c:v>
                </c:pt>
                <c:pt idx="11135">
                  <c:v>43963.424513888887</c:v>
                </c:pt>
                <c:pt idx="11136">
                  <c:v>43963.430289351854</c:v>
                </c:pt>
                <c:pt idx="11137">
                  <c:v>43963.441817129627</c:v>
                </c:pt>
                <c:pt idx="11138">
                  <c:v>43963.447557870371</c:v>
                </c:pt>
                <c:pt idx="11139">
                  <c:v>43963.453125</c:v>
                </c:pt>
                <c:pt idx="11140">
                  <c:v>43963.458599537036</c:v>
                </c:pt>
                <c:pt idx="11141">
                  <c:v>43963.464155092595</c:v>
                </c:pt>
                <c:pt idx="11142">
                  <c:v>43963.469328703701</c:v>
                </c:pt>
                <c:pt idx="11143">
                  <c:v>43963.474340277775</c:v>
                </c:pt>
                <c:pt idx="11144">
                  <c:v>43963.484166666669</c:v>
                </c:pt>
                <c:pt idx="11145">
                  <c:v>43963.489027777781</c:v>
                </c:pt>
                <c:pt idx="11146">
                  <c:v>43963.493796296294</c:v>
                </c:pt>
                <c:pt idx="11147">
                  <c:v>43963.49858796296</c:v>
                </c:pt>
                <c:pt idx="11148">
                  <c:v>43963.503298611111</c:v>
                </c:pt>
                <c:pt idx="11149">
                  <c:v>43963.508090277777</c:v>
                </c:pt>
                <c:pt idx="11150">
                  <c:v>43963.51284722222</c:v>
                </c:pt>
                <c:pt idx="11151">
                  <c:v>43963.517511574071</c:v>
                </c:pt>
                <c:pt idx="11152">
                  <c:v>43963.531261574077</c:v>
                </c:pt>
                <c:pt idx="11153">
                  <c:v>43963.535902777781</c:v>
                </c:pt>
                <c:pt idx="11154">
                  <c:v>43963.540462962963</c:v>
                </c:pt>
                <c:pt idx="11155">
                  <c:v>43963.545011574075</c:v>
                </c:pt>
                <c:pt idx="11156">
                  <c:v>43963.549641203703</c:v>
                </c:pt>
                <c:pt idx="11157">
                  <c:v>43963.554259259261</c:v>
                </c:pt>
                <c:pt idx="11158">
                  <c:v>43963.563599537039</c:v>
                </c:pt>
                <c:pt idx="11159">
                  <c:v>43963.572835648149</c:v>
                </c:pt>
                <c:pt idx="11160">
                  <c:v>43963.582025462965</c:v>
                </c:pt>
                <c:pt idx="11161">
                  <c:v>43963.586631944447</c:v>
                </c:pt>
                <c:pt idx="11162">
                  <c:v>43963.591203703705</c:v>
                </c:pt>
                <c:pt idx="11163">
                  <c:v>43963.600393518522</c:v>
                </c:pt>
                <c:pt idx="11164">
                  <c:v>43963.614525462966</c:v>
                </c:pt>
                <c:pt idx="11165">
                  <c:v>43963.619189814817</c:v>
                </c:pt>
                <c:pt idx="11166">
                  <c:v>43963.623819444445</c:v>
                </c:pt>
                <c:pt idx="11167">
                  <c:v>43963.628333333334</c:v>
                </c:pt>
                <c:pt idx="11168">
                  <c:v>43963.632905092592</c:v>
                </c:pt>
                <c:pt idx="11169">
                  <c:v>43963.637361111112</c:v>
                </c:pt>
                <c:pt idx="11170">
                  <c:v>43963.641956018517</c:v>
                </c:pt>
                <c:pt idx="11171">
                  <c:v>43963.64640046296</c:v>
                </c:pt>
                <c:pt idx="11172">
                  <c:v>43963.650902777779</c:v>
                </c:pt>
                <c:pt idx="11173">
                  <c:v>43963.655358796299</c:v>
                </c:pt>
                <c:pt idx="11174">
                  <c:v>43963.659814814811</c:v>
                </c:pt>
                <c:pt idx="11175">
                  <c:v>43963.664421296293</c:v>
                </c:pt>
                <c:pt idx="11176">
                  <c:v>43963.669178240743</c:v>
                </c:pt>
                <c:pt idx="11177">
                  <c:v>43963.685381944444</c:v>
                </c:pt>
                <c:pt idx="11178">
                  <c:v>43963.737905092596</c:v>
                </c:pt>
                <c:pt idx="11179">
                  <c:v>43963.765196759261</c:v>
                </c:pt>
                <c:pt idx="11180">
                  <c:v>43964.361006944448</c:v>
                </c:pt>
                <c:pt idx="11181">
                  <c:v>43964.389143518521</c:v>
                </c:pt>
                <c:pt idx="11182">
                  <c:v>43964.397418981483</c:v>
                </c:pt>
                <c:pt idx="11183">
                  <c:v>43964.409872685188</c:v>
                </c:pt>
                <c:pt idx="11184">
                  <c:v>43964.428148148145</c:v>
                </c:pt>
                <c:pt idx="11185">
                  <c:v>43964.433298611111</c:v>
                </c:pt>
                <c:pt idx="11186">
                  <c:v>43964.449224537035</c:v>
                </c:pt>
                <c:pt idx="11187">
                  <c:v>43964.460821759261</c:v>
                </c:pt>
                <c:pt idx="11188">
                  <c:v>43964.466111111113</c:v>
                </c:pt>
                <c:pt idx="11189">
                  <c:v>43964.471782407411</c:v>
                </c:pt>
                <c:pt idx="11190">
                  <c:v>43964.477326388886</c:v>
                </c:pt>
                <c:pt idx="11191">
                  <c:v>43964.482511574075</c:v>
                </c:pt>
                <c:pt idx="11192">
                  <c:v>43964.487407407411</c:v>
                </c:pt>
                <c:pt idx="11193">
                  <c:v>43964.492627314816</c:v>
                </c:pt>
                <c:pt idx="11194">
                  <c:v>43964.498020833336</c:v>
                </c:pt>
                <c:pt idx="11195">
                  <c:v>43964.503171296295</c:v>
                </c:pt>
                <c:pt idx="11196">
                  <c:v>43964.508391203701</c:v>
                </c:pt>
                <c:pt idx="11197">
                  <c:v>43964.513807870368</c:v>
                </c:pt>
                <c:pt idx="11198">
                  <c:v>43964.519409722219</c:v>
                </c:pt>
                <c:pt idx="11199">
                  <c:v>43964.524675925924</c:v>
                </c:pt>
                <c:pt idx="11200">
                  <c:v>43964.529942129629</c:v>
                </c:pt>
                <c:pt idx="11201">
                  <c:v>43964.535370370373</c:v>
                </c:pt>
                <c:pt idx="11202">
                  <c:v>43964.540694444448</c:v>
                </c:pt>
                <c:pt idx="11203">
                  <c:v>43964.546030092592</c:v>
                </c:pt>
                <c:pt idx="11204">
                  <c:v>43964.551296296297</c:v>
                </c:pt>
                <c:pt idx="11205">
                  <c:v>43964.55636574074</c:v>
                </c:pt>
                <c:pt idx="11206">
                  <c:v>43964.561284722222</c:v>
                </c:pt>
                <c:pt idx="11207">
                  <c:v>43964.565972222219</c:v>
                </c:pt>
                <c:pt idx="11208">
                  <c:v>43964.572013888886</c:v>
                </c:pt>
                <c:pt idx="11209">
                  <c:v>43964.576527777775</c:v>
                </c:pt>
                <c:pt idx="11210">
                  <c:v>43964.582291666666</c:v>
                </c:pt>
                <c:pt idx="11211">
                  <c:v>43964.587777777779</c:v>
                </c:pt>
                <c:pt idx="11212">
                  <c:v>43964.623391203706</c:v>
                </c:pt>
                <c:pt idx="11213">
                  <c:v>43964.635185185187</c:v>
                </c:pt>
                <c:pt idx="11214">
                  <c:v>43964.640949074077</c:v>
                </c:pt>
                <c:pt idx="11215">
                  <c:v>43964.645439814813</c:v>
                </c:pt>
                <c:pt idx="11216">
                  <c:v>43964.649976851855</c:v>
                </c:pt>
                <c:pt idx="11217">
                  <c:v>43964.669861111113</c:v>
                </c:pt>
                <c:pt idx="11218">
                  <c:v>43964.675798611112</c:v>
                </c:pt>
                <c:pt idx="11219">
                  <c:v>43964.687465277777</c:v>
                </c:pt>
                <c:pt idx="11220">
                  <c:v>43964.699108796296</c:v>
                </c:pt>
                <c:pt idx="11221">
                  <c:v>43964.705011574071</c:v>
                </c:pt>
                <c:pt idx="11222">
                  <c:v>43964.710949074077</c:v>
                </c:pt>
                <c:pt idx="11223">
                  <c:v>43964.716956018521</c:v>
                </c:pt>
                <c:pt idx="11224">
                  <c:v>43964.72283564815</c:v>
                </c:pt>
                <c:pt idx="11225">
                  <c:v>43964.745462962965</c:v>
                </c:pt>
                <c:pt idx="11226">
                  <c:v>43964.752743055556</c:v>
                </c:pt>
                <c:pt idx="11227">
                  <c:v>43965.372847222221</c:v>
                </c:pt>
                <c:pt idx="11228">
                  <c:v>43965.383680555555</c:v>
                </c:pt>
                <c:pt idx="11229">
                  <c:v>43965.392557870371</c:v>
                </c:pt>
                <c:pt idx="11230">
                  <c:v>43965.400358796294</c:v>
                </c:pt>
                <c:pt idx="11231">
                  <c:v>43965.407743055555</c:v>
                </c:pt>
                <c:pt idx="11232">
                  <c:v>43965.415208333332</c:v>
                </c:pt>
                <c:pt idx="11233">
                  <c:v>43965.422199074077</c:v>
                </c:pt>
                <c:pt idx="11234">
                  <c:v>43965.429039351853</c:v>
                </c:pt>
                <c:pt idx="11235">
                  <c:v>43965.435578703706</c:v>
                </c:pt>
                <c:pt idx="11236">
                  <c:v>43965.441967592589</c:v>
                </c:pt>
                <c:pt idx="11237">
                  <c:v>43965.448460648149</c:v>
                </c:pt>
                <c:pt idx="11238">
                  <c:v>43965.454456018517</c:v>
                </c:pt>
                <c:pt idx="11239">
                  <c:v>43965.460381944446</c:v>
                </c:pt>
                <c:pt idx="11240">
                  <c:v>43965.50644675926</c:v>
                </c:pt>
                <c:pt idx="11241">
                  <c:v>43965.511689814812</c:v>
                </c:pt>
                <c:pt idx="11242">
                  <c:v>43965.522002314814</c:v>
                </c:pt>
                <c:pt idx="11243">
                  <c:v>43965.526932870373</c:v>
                </c:pt>
                <c:pt idx="11244">
                  <c:v>43965.531793981485</c:v>
                </c:pt>
                <c:pt idx="11245">
                  <c:v>43965.536458333336</c:v>
                </c:pt>
                <c:pt idx="11246">
                  <c:v>43965.541284722225</c:v>
                </c:pt>
                <c:pt idx="11247">
                  <c:v>43965.545856481483</c:v>
                </c:pt>
                <c:pt idx="11248">
                  <c:v>43965.550520833334</c:v>
                </c:pt>
                <c:pt idx="11249">
                  <c:v>43965.555277777778</c:v>
                </c:pt>
                <c:pt idx="11250">
                  <c:v>43965.560011574074</c:v>
                </c:pt>
                <c:pt idx="11251">
                  <c:v>43965.564768518518</c:v>
                </c:pt>
                <c:pt idx="11252">
                  <c:v>43965.574097222219</c:v>
                </c:pt>
                <c:pt idx="11253">
                  <c:v>43965.625937500001</c:v>
                </c:pt>
                <c:pt idx="11254">
                  <c:v>43965.630393518521</c:v>
                </c:pt>
                <c:pt idx="11255">
                  <c:v>43965.634942129633</c:v>
                </c:pt>
                <c:pt idx="11256">
                  <c:v>43965.741678240738</c:v>
                </c:pt>
                <c:pt idx="11257">
                  <c:v>43966.41133101852</c:v>
                </c:pt>
                <c:pt idx="11258">
                  <c:v>43966.418854166666</c:v>
                </c:pt>
                <c:pt idx="11259">
                  <c:v>43966.426342592589</c:v>
                </c:pt>
                <c:pt idx="11260">
                  <c:v>43966.433796296296</c:v>
                </c:pt>
                <c:pt idx="11261">
                  <c:v>43966.440879629627</c:v>
                </c:pt>
                <c:pt idx="11262">
                  <c:v>43966.447974537034</c:v>
                </c:pt>
                <c:pt idx="11263">
                  <c:v>43966.455428240741</c:v>
                </c:pt>
                <c:pt idx="11264">
                  <c:v>43966.462233796294</c:v>
                </c:pt>
                <c:pt idx="11265">
                  <c:v>43966.468599537038</c:v>
                </c:pt>
                <c:pt idx="11266">
                  <c:v>43966.47519675926</c:v>
                </c:pt>
                <c:pt idx="11267">
                  <c:v>43966.481203703705</c:v>
                </c:pt>
                <c:pt idx="11268">
                  <c:v>43966.486354166664</c:v>
                </c:pt>
                <c:pt idx="11269">
                  <c:v>43966.491724537038</c:v>
                </c:pt>
                <c:pt idx="11270">
                  <c:v>43966.503275462965</c:v>
                </c:pt>
                <c:pt idx="11271">
                  <c:v>43966.508900462963</c:v>
                </c:pt>
                <c:pt idx="11272">
                  <c:v>43966.514479166668</c:v>
                </c:pt>
                <c:pt idx="11273">
                  <c:v>43966.519432870373</c:v>
                </c:pt>
                <c:pt idx="11274">
                  <c:v>43966.52447916667</c:v>
                </c:pt>
                <c:pt idx="11275">
                  <c:v>43966.529988425929</c:v>
                </c:pt>
                <c:pt idx="11276">
                  <c:v>43966.540648148148</c:v>
                </c:pt>
                <c:pt idx="11277">
                  <c:v>43966.546249999999</c:v>
                </c:pt>
                <c:pt idx="11278">
                  <c:v>43966.61822916667</c:v>
                </c:pt>
                <c:pt idx="11279">
                  <c:v>43966.623483796298</c:v>
                </c:pt>
                <c:pt idx="11280">
                  <c:v>43966.628993055558</c:v>
                </c:pt>
                <c:pt idx="11281">
                  <c:v>43966.634571759256</c:v>
                </c:pt>
                <c:pt idx="11282">
                  <c:v>43966.639837962961</c:v>
                </c:pt>
                <c:pt idx="11283">
                  <c:v>43966.64534722222</c:v>
                </c:pt>
                <c:pt idx="11284">
                  <c:v>43966.650393518517</c:v>
                </c:pt>
                <c:pt idx="11285">
                  <c:v>43966.656284722223</c:v>
                </c:pt>
                <c:pt idx="11286">
                  <c:v>43966.661851851852</c:v>
                </c:pt>
                <c:pt idx="11287">
                  <c:v>43966.671863425923</c:v>
                </c:pt>
                <c:pt idx="11288">
                  <c:v>43966.683020833334</c:v>
                </c:pt>
                <c:pt idx="11289">
                  <c:v>43966.688506944447</c:v>
                </c:pt>
                <c:pt idx="11290">
                  <c:v>43966.694004629629</c:v>
                </c:pt>
                <c:pt idx="11291">
                  <c:v>43966.699513888889</c:v>
                </c:pt>
                <c:pt idx="11292">
                  <c:v>43966.711504629631</c:v>
                </c:pt>
                <c:pt idx="11293">
                  <c:v>43967.703263888892</c:v>
                </c:pt>
                <c:pt idx="11294">
                  <c:v>43973.334050925929</c:v>
                </c:pt>
                <c:pt idx="11295">
                  <c:v>43974.534201388888</c:v>
                </c:pt>
                <c:pt idx="11296">
                  <c:v>43976.678969907407</c:v>
                </c:pt>
                <c:pt idx="11297">
                  <c:v>43976.68546296296</c:v>
                </c:pt>
                <c:pt idx="11298">
                  <c:v>43978.360648148147</c:v>
                </c:pt>
                <c:pt idx="11299">
                  <c:v>43978.716400462959</c:v>
                </c:pt>
                <c:pt idx="11300">
                  <c:v>43978.747395833336</c:v>
                </c:pt>
                <c:pt idx="11301">
                  <c:v>43979.659884259258</c:v>
                </c:pt>
                <c:pt idx="11302">
                  <c:v>43979.670312499999</c:v>
                </c:pt>
                <c:pt idx="11303">
                  <c:v>43979.675868055558</c:v>
                </c:pt>
                <c:pt idx="11304">
                  <c:v>43979.680844907409</c:v>
                </c:pt>
                <c:pt idx="11305">
                  <c:v>43979.68582175926</c:v>
                </c:pt>
                <c:pt idx="11306">
                  <c:v>43979.691064814811</c:v>
                </c:pt>
                <c:pt idx="11307">
                  <c:v>43979.696516203701</c:v>
                </c:pt>
                <c:pt idx="11308">
                  <c:v>43979.702210648145</c:v>
                </c:pt>
                <c:pt idx="11309">
                  <c:v>43979.70820601852</c:v>
                </c:pt>
                <c:pt idx="11310">
                  <c:v>43979.714189814818</c:v>
                </c:pt>
                <c:pt idx="11311">
                  <c:v>43979.727673611109</c:v>
                </c:pt>
                <c:pt idx="11312">
                  <c:v>43979.734652777777</c:v>
                </c:pt>
                <c:pt idx="11313">
                  <c:v>43982.555891203701</c:v>
                </c:pt>
                <c:pt idx="11314">
                  <c:v>43982.585324074076</c:v>
                </c:pt>
                <c:pt idx="11315">
                  <c:v>43983.333738425928</c:v>
                </c:pt>
                <c:pt idx="11316">
                  <c:v>43983.381365740737</c:v>
                </c:pt>
                <c:pt idx="11317">
                  <c:v>43983.401238425926</c:v>
                </c:pt>
                <c:pt idx="11318">
                  <c:v>43983.436099537037</c:v>
                </c:pt>
                <c:pt idx="11319">
                  <c:v>43983.442743055559</c:v>
                </c:pt>
                <c:pt idx="11320">
                  <c:v>43983.449918981481</c:v>
                </c:pt>
                <c:pt idx="11321">
                  <c:v>43983.456990740742</c:v>
                </c:pt>
                <c:pt idx="11322">
                  <c:v>43983.554189814815</c:v>
                </c:pt>
                <c:pt idx="11323">
                  <c:v>43983.56459490741</c:v>
                </c:pt>
                <c:pt idx="11324">
                  <c:v>43983.569837962961</c:v>
                </c:pt>
                <c:pt idx="11325">
                  <c:v>43983.575104166666</c:v>
                </c:pt>
                <c:pt idx="11326">
                  <c:v>43983.580625000002</c:v>
                </c:pt>
                <c:pt idx="11327">
                  <c:v>43983.585625</c:v>
                </c:pt>
                <c:pt idx="11328">
                  <c:v>43983.592442129629</c:v>
                </c:pt>
                <c:pt idx="11329">
                  <c:v>43983.597233796296</c:v>
                </c:pt>
                <c:pt idx="11330">
                  <c:v>43983.602210648147</c:v>
                </c:pt>
                <c:pt idx="11331">
                  <c:v>43983.607106481482</c:v>
                </c:pt>
                <c:pt idx="11332">
                  <c:v>43983.612013888887</c:v>
                </c:pt>
                <c:pt idx="11333">
                  <c:v>43983.616759259261</c:v>
                </c:pt>
                <c:pt idx="11334">
                  <c:v>43983.62159722222</c:v>
                </c:pt>
                <c:pt idx="11335">
                  <c:v>43983.626620370371</c:v>
                </c:pt>
                <c:pt idx="11336">
                  <c:v>43983.632152777776</c:v>
                </c:pt>
                <c:pt idx="11337">
                  <c:v>43983.662662037037</c:v>
                </c:pt>
                <c:pt idx="11338">
                  <c:v>43983.757627314815</c:v>
                </c:pt>
                <c:pt idx="11339">
                  <c:v>43983.777916666666</c:v>
                </c:pt>
                <c:pt idx="11340">
                  <c:v>43984.349421296298</c:v>
                </c:pt>
                <c:pt idx="11341">
                  <c:v>43984.360972222225</c:v>
                </c:pt>
                <c:pt idx="11342">
                  <c:v>43984.371296296296</c:v>
                </c:pt>
                <c:pt idx="11343">
                  <c:v>43984.380879629629</c:v>
                </c:pt>
                <c:pt idx="11344">
                  <c:v>43984.391041666669</c:v>
                </c:pt>
                <c:pt idx="11345">
                  <c:v>43984.399016203701</c:v>
                </c:pt>
                <c:pt idx="11346">
                  <c:v>43984.406944444447</c:v>
                </c:pt>
                <c:pt idx="11347">
                  <c:v>43984.421377314815</c:v>
                </c:pt>
                <c:pt idx="11348">
                  <c:v>43984.440289351849</c:v>
                </c:pt>
                <c:pt idx="11349">
                  <c:v>43984.451701388891</c:v>
                </c:pt>
                <c:pt idx="11350">
                  <c:v>43984.457569444443</c:v>
                </c:pt>
                <c:pt idx="11351">
                  <c:v>43984.463437500002</c:v>
                </c:pt>
                <c:pt idx="11352">
                  <c:v>43984.468981481485</c:v>
                </c:pt>
                <c:pt idx="11353">
                  <c:v>43984.474490740744</c:v>
                </c:pt>
                <c:pt idx="11354">
                  <c:v>43984.480057870373</c:v>
                </c:pt>
                <c:pt idx="11355">
                  <c:v>43984.485636574071</c:v>
                </c:pt>
                <c:pt idx="11356">
                  <c:v>43984.491122685184</c:v>
                </c:pt>
                <c:pt idx="11357">
                  <c:v>43984.496400462966</c:v>
                </c:pt>
                <c:pt idx="11358">
                  <c:v>43984.501863425925</c:v>
                </c:pt>
                <c:pt idx="11359">
                  <c:v>43984.50744212963</c:v>
                </c:pt>
                <c:pt idx="11360">
                  <c:v>43984.51290509259</c:v>
                </c:pt>
                <c:pt idx="11361">
                  <c:v>43984.518368055556</c:v>
                </c:pt>
                <c:pt idx="11362">
                  <c:v>43984.523449074077</c:v>
                </c:pt>
                <c:pt idx="11363">
                  <c:v>43984.533148148148</c:v>
                </c:pt>
                <c:pt idx="11364">
                  <c:v>43985.373101851852</c:v>
                </c:pt>
                <c:pt idx="11365">
                  <c:v>43985.38490740741</c:v>
                </c:pt>
                <c:pt idx="11366">
                  <c:v>43985.395173611112</c:v>
                </c:pt>
                <c:pt idx="11367">
                  <c:v>43985.514328703706</c:v>
                </c:pt>
                <c:pt idx="11368">
                  <c:v>43985.520335648151</c:v>
                </c:pt>
                <c:pt idx="11369">
                  <c:v>43985.532210648147</c:v>
                </c:pt>
                <c:pt idx="11370">
                  <c:v>43985.543877314813</c:v>
                </c:pt>
                <c:pt idx="11371">
                  <c:v>43985.549583333333</c:v>
                </c:pt>
                <c:pt idx="11372">
                  <c:v>43985.560729166667</c:v>
                </c:pt>
                <c:pt idx="11373">
                  <c:v>43985.56621527778</c:v>
                </c:pt>
                <c:pt idx="11374">
                  <c:v>43987.500648148147</c:v>
                </c:pt>
                <c:pt idx="11375">
                  <c:v>43987.620474537034</c:v>
                </c:pt>
                <c:pt idx="11376">
                  <c:v>43987.632349537038</c:v>
                </c:pt>
                <c:pt idx="11377">
                  <c:v>43987.662835648145</c:v>
                </c:pt>
                <c:pt idx="11378">
                  <c:v>43987.680578703701</c:v>
                </c:pt>
                <c:pt idx="11379">
                  <c:v>43987.692442129628</c:v>
                </c:pt>
                <c:pt idx="11380">
                  <c:v>43987.737199074072</c:v>
                </c:pt>
                <c:pt idx="11381">
                  <c:v>43988.372812499998</c:v>
                </c:pt>
                <c:pt idx="11382">
                  <c:v>43988.394282407404</c:v>
                </c:pt>
                <c:pt idx="11383">
                  <c:v>43988.412928240738</c:v>
                </c:pt>
                <c:pt idx="11384">
                  <c:v>43988.420381944445</c:v>
                </c:pt>
                <c:pt idx="11385">
                  <c:v>43988.465682870374</c:v>
                </c:pt>
                <c:pt idx="11386">
                  <c:v>43988.475844907407</c:v>
                </c:pt>
                <c:pt idx="11387">
                  <c:v>43988.480694444443</c:v>
                </c:pt>
                <c:pt idx="11388">
                  <c:v>43988.485497685186</c:v>
                </c:pt>
                <c:pt idx="11389">
                  <c:v>43988.490266203706</c:v>
                </c:pt>
                <c:pt idx="11390">
                  <c:v>43988.495196759257</c:v>
                </c:pt>
                <c:pt idx="11391">
                  <c:v>43988.500277777777</c:v>
                </c:pt>
                <c:pt idx="11392">
                  <c:v>43988.510046296295</c:v>
                </c:pt>
                <c:pt idx="11393">
                  <c:v>43988.514872685184</c:v>
                </c:pt>
                <c:pt idx="11394">
                  <c:v>43988.538171296299</c:v>
                </c:pt>
                <c:pt idx="11395">
                  <c:v>43988.542847222219</c:v>
                </c:pt>
                <c:pt idx="11396">
                  <c:v>43988.547569444447</c:v>
                </c:pt>
                <c:pt idx="11397">
                  <c:v>43988.609201388892</c:v>
                </c:pt>
                <c:pt idx="11398">
                  <c:v>43988.77921296296</c:v>
                </c:pt>
                <c:pt idx="11399">
                  <c:v>43989.742337962962</c:v>
                </c:pt>
                <c:pt idx="11400">
                  <c:v>43989.750324074077</c:v>
                </c:pt>
                <c:pt idx="11401">
                  <c:v>43990.404467592591</c:v>
                </c:pt>
                <c:pt idx="11402">
                  <c:v>43990.457951388889</c:v>
                </c:pt>
                <c:pt idx="11403">
                  <c:v>43990.464363425926</c:v>
                </c:pt>
                <c:pt idx="11404">
                  <c:v>43990.470300925925</c:v>
                </c:pt>
                <c:pt idx="11405">
                  <c:v>43990.475868055553</c:v>
                </c:pt>
                <c:pt idx="11406">
                  <c:v>43990.516979166663</c:v>
                </c:pt>
                <c:pt idx="11407">
                  <c:v>43990.528009259258</c:v>
                </c:pt>
                <c:pt idx="11408">
                  <c:v>43990.538923611108</c:v>
                </c:pt>
                <c:pt idx="11409">
                  <c:v>43990.615057870367</c:v>
                </c:pt>
                <c:pt idx="11410">
                  <c:v>43990.753217592595</c:v>
                </c:pt>
                <c:pt idx="11411">
                  <c:v>43990.763321759259</c:v>
                </c:pt>
                <c:pt idx="11412">
                  <c:v>43990.774513888886</c:v>
                </c:pt>
                <c:pt idx="11413">
                  <c:v>43991.349166666667</c:v>
                </c:pt>
                <c:pt idx="11414">
                  <c:v>43991.384710648148</c:v>
                </c:pt>
                <c:pt idx="11415">
                  <c:v>43991.393796296295</c:v>
                </c:pt>
                <c:pt idx="11416">
                  <c:v>43991.40283564815</c:v>
                </c:pt>
                <c:pt idx="11417">
                  <c:v>43991.411620370367</c:v>
                </c:pt>
                <c:pt idx="11418">
                  <c:v>43991.420115740744</c:v>
                </c:pt>
                <c:pt idx="11419">
                  <c:v>43991.428495370368</c:v>
                </c:pt>
                <c:pt idx="11420">
                  <c:v>43991.43650462963</c:v>
                </c:pt>
                <c:pt idx="11421">
                  <c:v>43991.444340277776</c:v>
                </c:pt>
                <c:pt idx="11422">
                  <c:v>43992.378310185188</c:v>
                </c:pt>
                <c:pt idx="11423">
                  <c:v>43992.404108796298</c:v>
                </c:pt>
                <c:pt idx="11424">
                  <c:v>43992.419756944444</c:v>
                </c:pt>
                <c:pt idx="11425">
                  <c:v>43992.455312500002</c:v>
                </c:pt>
                <c:pt idx="11426">
                  <c:v>43992.471608796295</c:v>
                </c:pt>
                <c:pt idx="11427">
                  <c:v>43992.481817129628</c:v>
                </c:pt>
                <c:pt idx="11428">
                  <c:v>43992.486759259256</c:v>
                </c:pt>
                <c:pt idx="11429">
                  <c:v>43992.496423611112</c:v>
                </c:pt>
                <c:pt idx="11430">
                  <c:v>43992.65353009259</c:v>
                </c:pt>
                <c:pt idx="11431">
                  <c:v>43992.7346412037</c:v>
                </c:pt>
                <c:pt idx="11432">
                  <c:v>43993.397233796299</c:v>
                </c:pt>
                <c:pt idx="11433">
                  <c:v>43993.406898148147</c:v>
                </c:pt>
                <c:pt idx="11434">
                  <c:v>43993.415023148147</c:v>
                </c:pt>
                <c:pt idx="11435">
                  <c:v>43993.421643518515</c:v>
                </c:pt>
                <c:pt idx="11436">
                  <c:v>43993.428344907406</c:v>
                </c:pt>
                <c:pt idx="11437">
                  <c:v>43993.434976851851</c:v>
                </c:pt>
                <c:pt idx="11438">
                  <c:v>43993.440949074073</c:v>
                </c:pt>
                <c:pt idx="11439">
                  <c:v>43993.446469907409</c:v>
                </c:pt>
                <c:pt idx="11440">
                  <c:v>43993.451770833337</c:v>
                </c:pt>
                <c:pt idx="11441">
                  <c:v>43993.457175925927</c:v>
                </c:pt>
                <c:pt idx="11442">
                  <c:v>43993.462789351855</c:v>
                </c:pt>
                <c:pt idx="11443">
                  <c:v>43993.468344907407</c:v>
                </c:pt>
                <c:pt idx="11444">
                  <c:v>43993.473287037035</c:v>
                </c:pt>
                <c:pt idx="11445">
                  <c:v>43993.47828703704</c:v>
                </c:pt>
                <c:pt idx="11446">
                  <c:v>43993.483148148145</c:v>
                </c:pt>
                <c:pt idx="11447">
                  <c:v>43993.488287037035</c:v>
                </c:pt>
                <c:pt idx="11448">
                  <c:v>43993.493252314816</c:v>
                </c:pt>
                <c:pt idx="11449">
                  <c:v>43993.498182870368</c:v>
                </c:pt>
                <c:pt idx="11450">
                  <c:v>43993.503599537034</c:v>
                </c:pt>
                <c:pt idx="11451">
                  <c:v>43993.508530092593</c:v>
                </c:pt>
                <c:pt idx="11452">
                  <c:v>43993.513159722221</c:v>
                </c:pt>
                <c:pt idx="11453">
                  <c:v>43993.517708333333</c:v>
                </c:pt>
                <c:pt idx="11454">
                  <c:v>43993.527106481481</c:v>
                </c:pt>
                <c:pt idx="11455">
                  <c:v>43993.559039351851</c:v>
                </c:pt>
                <c:pt idx="11456">
                  <c:v>43993.563530092593</c:v>
                </c:pt>
                <c:pt idx="11457">
                  <c:v>43993.567928240744</c:v>
                </c:pt>
                <c:pt idx="11458">
                  <c:v>43993.576886574076</c:v>
                </c:pt>
                <c:pt idx="11459">
                  <c:v>43993.618194444447</c:v>
                </c:pt>
                <c:pt idx="11460">
                  <c:v>43993.633877314816</c:v>
                </c:pt>
                <c:pt idx="11461">
                  <c:v>43993.672893518517</c:v>
                </c:pt>
                <c:pt idx="11462">
                  <c:v>43993.68482638889</c:v>
                </c:pt>
                <c:pt idx="11463">
                  <c:v>43993.731574074074</c:v>
                </c:pt>
                <c:pt idx="11464">
                  <c:v>43993.739351851851</c:v>
                </c:pt>
                <c:pt idx="11465">
                  <c:v>43994.509398148148</c:v>
                </c:pt>
                <c:pt idx="11466">
                  <c:v>43994.571006944447</c:v>
                </c:pt>
                <c:pt idx="11467">
                  <c:v>43994.577951388892</c:v>
                </c:pt>
                <c:pt idx="11468">
                  <c:v>43995.361087962963</c:v>
                </c:pt>
                <c:pt idx="11469">
                  <c:v>43995.415023148147</c:v>
                </c:pt>
                <c:pt idx="11470">
                  <c:v>43995.444409722222</c:v>
                </c:pt>
                <c:pt idx="11471">
                  <c:v>43995.455081018517</c:v>
                </c:pt>
                <c:pt idx="11472">
                  <c:v>43995.465694444443</c:v>
                </c:pt>
                <c:pt idx="11473">
                  <c:v>43995.470671296294</c:v>
                </c:pt>
                <c:pt idx="11474">
                  <c:v>43995.475960648146</c:v>
                </c:pt>
                <c:pt idx="11475">
                  <c:v>43995.486145833333</c:v>
                </c:pt>
                <c:pt idx="11476">
                  <c:v>43995.491608796299</c:v>
                </c:pt>
                <c:pt idx="11477">
                  <c:v>43995.496990740743</c:v>
                </c:pt>
                <c:pt idx="11478">
                  <c:v>43995.502164351848</c:v>
                </c:pt>
                <c:pt idx="11479">
                  <c:v>43995.507210648146</c:v>
                </c:pt>
                <c:pt idx="11480">
                  <c:v>43995.512037037035</c:v>
                </c:pt>
                <c:pt idx="11481">
                  <c:v>43995.516805555555</c:v>
                </c:pt>
                <c:pt idx="11482">
                  <c:v>43995.545300925929</c:v>
                </c:pt>
                <c:pt idx="11483">
                  <c:v>43995.560439814813</c:v>
                </c:pt>
                <c:pt idx="11484">
                  <c:v>43995.565729166665</c:v>
                </c:pt>
                <c:pt idx="11485">
                  <c:v>43995.60050925926</c:v>
                </c:pt>
                <c:pt idx="11486">
                  <c:v>43995.639247685183</c:v>
                </c:pt>
                <c:pt idx="11487">
                  <c:v>43995.649328703701</c:v>
                </c:pt>
                <c:pt idx="11488">
                  <c:v>43995.654895833337</c:v>
                </c:pt>
                <c:pt idx="11489">
                  <c:v>43995.665335648147</c:v>
                </c:pt>
                <c:pt idx="11490">
                  <c:v>43996.400567129633</c:v>
                </c:pt>
                <c:pt idx="11491">
                  <c:v>43996.408738425926</c:v>
                </c:pt>
                <c:pt idx="11492">
                  <c:v>43996.416747685187</c:v>
                </c:pt>
                <c:pt idx="11493">
                  <c:v>43996.424837962964</c:v>
                </c:pt>
                <c:pt idx="11494">
                  <c:v>43996.431643518517</c:v>
                </c:pt>
                <c:pt idx="11495">
                  <c:v>43996.438067129631</c:v>
                </c:pt>
                <c:pt idx="11496">
                  <c:v>43996.443807870368</c:v>
                </c:pt>
                <c:pt idx="11497">
                  <c:v>43996.44935185185</c:v>
                </c:pt>
                <c:pt idx="11498">
                  <c:v>43996.454791666663</c:v>
                </c:pt>
                <c:pt idx="11499">
                  <c:v>43996.460138888891</c:v>
                </c:pt>
                <c:pt idx="11500">
                  <c:v>43996.465416666666</c:v>
                </c:pt>
                <c:pt idx="11501">
                  <c:v>43996.470578703702</c:v>
                </c:pt>
                <c:pt idx="11502">
                  <c:v>43996.475810185184</c:v>
                </c:pt>
                <c:pt idx="11503">
                  <c:v>43996.480810185189</c:v>
                </c:pt>
                <c:pt idx="11504">
                  <c:v>43996.490995370368</c:v>
                </c:pt>
                <c:pt idx="11505">
                  <c:v>43996.496863425928</c:v>
                </c:pt>
                <c:pt idx="11506">
                  <c:v>43996.501805555556</c:v>
                </c:pt>
                <c:pt idx="11507">
                  <c:v>43996.506712962961</c:v>
                </c:pt>
                <c:pt idx="11508">
                  <c:v>43996.511400462965</c:v>
                </c:pt>
                <c:pt idx="11509">
                  <c:v>43996.516018518516</c:v>
                </c:pt>
                <c:pt idx="11510">
                  <c:v>43996.520833333336</c:v>
                </c:pt>
                <c:pt idx="11511">
                  <c:v>43996.525752314818</c:v>
                </c:pt>
                <c:pt idx="11512">
                  <c:v>43996.530787037038</c:v>
                </c:pt>
                <c:pt idx="11513">
                  <c:v>43996.536053240743</c:v>
                </c:pt>
                <c:pt idx="11514">
                  <c:v>43996.541284722225</c:v>
                </c:pt>
                <c:pt idx="11515">
                  <c:v>43996.551238425927</c:v>
                </c:pt>
                <c:pt idx="11516">
                  <c:v>43996.557210648149</c:v>
                </c:pt>
                <c:pt idx="11517">
                  <c:v>43996.562106481484</c:v>
                </c:pt>
                <c:pt idx="11518">
                  <c:v>43996.566793981481</c:v>
                </c:pt>
                <c:pt idx="11519">
                  <c:v>43996.572997685187</c:v>
                </c:pt>
                <c:pt idx="11520">
                  <c:v>43996.578206018516</c:v>
                </c:pt>
                <c:pt idx="11521">
                  <c:v>43996.583715277775</c:v>
                </c:pt>
                <c:pt idx="11522">
                  <c:v>43996.611840277779</c:v>
                </c:pt>
                <c:pt idx="11523">
                  <c:v>43996.617407407408</c:v>
                </c:pt>
                <c:pt idx="11524">
                  <c:v>43996.623171296298</c:v>
                </c:pt>
                <c:pt idx="11525">
                  <c:v>43996.62872685185</c:v>
                </c:pt>
                <c:pt idx="11526">
                  <c:v>43996.634270833332</c:v>
                </c:pt>
                <c:pt idx="11527">
                  <c:v>43996.656458333331</c:v>
                </c:pt>
                <c:pt idx="11528">
                  <c:v>43996.679386574076</c:v>
                </c:pt>
                <c:pt idx="11529">
                  <c:v>43996.685208333336</c:v>
                </c:pt>
                <c:pt idx="11530">
                  <c:v>43996.696446759262</c:v>
                </c:pt>
                <c:pt idx="11531">
                  <c:v>43996.702800925923</c:v>
                </c:pt>
                <c:pt idx="11532">
                  <c:v>43996.708923611113</c:v>
                </c:pt>
                <c:pt idx="11533">
                  <c:v>43996.735347222224</c:v>
                </c:pt>
                <c:pt idx="11534">
                  <c:v>43996.742002314815</c:v>
                </c:pt>
                <c:pt idx="11535">
                  <c:v>43996.749456018515</c:v>
                </c:pt>
                <c:pt idx="11536">
                  <c:v>43997.367430555554</c:v>
                </c:pt>
                <c:pt idx="11537">
                  <c:v>43997.47828703704</c:v>
                </c:pt>
                <c:pt idx="11538">
                  <c:v>43997.489722222221</c:v>
                </c:pt>
                <c:pt idx="11539">
                  <c:v>43997.676874999997</c:v>
                </c:pt>
                <c:pt idx="11540">
                  <c:v>43998.421469907407</c:v>
                </c:pt>
                <c:pt idx="11541">
                  <c:v>43998.427453703705</c:v>
                </c:pt>
                <c:pt idx="11542">
                  <c:v>43998.433599537035</c:v>
                </c:pt>
                <c:pt idx="11543">
                  <c:v>43998.440150462964</c:v>
                </c:pt>
                <c:pt idx="11544">
                  <c:v>43998.452222222222</c:v>
                </c:pt>
                <c:pt idx="11545">
                  <c:v>43998.532268518517</c:v>
                </c:pt>
                <c:pt idx="11546">
                  <c:v>43998.537754629629</c:v>
                </c:pt>
                <c:pt idx="11547">
                  <c:v>43998.542488425926</c:v>
                </c:pt>
                <c:pt idx="11548">
                  <c:v>43998.547291666669</c:v>
                </c:pt>
                <c:pt idx="11549">
                  <c:v>43998.566770833335</c:v>
                </c:pt>
                <c:pt idx="11550">
                  <c:v>43998.571412037039</c:v>
                </c:pt>
                <c:pt idx="11551">
                  <c:v>43998.57608796296</c:v>
                </c:pt>
                <c:pt idx="11552">
                  <c:v>43998.585358796299</c:v>
                </c:pt>
                <c:pt idx="11553">
                  <c:v>43998.589872685188</c:v>
                </c:pt>
                <c:pt idx="11554">
                  <c:v>43998.594166666669</c:v>
                </c:pt>
                <c:pt idx="11555">
                  <c:v>43998.598993055559</c:v>
                </c:pt>
                <c:pt idx="11556">
                  <c:v>43998.603738425925</c:v>
                </c:pt>
                <c:pt idx="11557">
                  <c:v>43998.6090625</c:v>
                </c:pt>
                <c:pt idx="11558">
                  <c:v>43998.657372685186</c:v>
                </c:pt>
                <c:pt idx="11559">
                  <c:v>43998.661956018521</c:v>
                </c:pt>
                <c:pt idx="11560">
                  <c:v>43998.666354166664</c:v>
                </c:pt>
                <c:pt idx="11561">
                  <c:v>43998.671319444446</c:v>
                </c:pt>
                <c:pt idx="11562">
                  <c:v>43998.676087962966</c:v>
                </c:pt>
                <c:pt idx="11563">
                  <c:v>43998.68105324074</c:v>
                </c:pt>
                <c:pt idx="11564">
                  <c:v>43998.69159722222</c:v>
                </c:pt>
                <c:pt idx="11565">
                  <c:v>43998.711342592593</c:v>
                </c:pt>
                <c:pt idx="11566">
                  <c:v>43998.733414351853</c:v>
                </c:pt>
                <c:pt idx="11567">
                  <c:v>43999.360439814816</c:v>
                </c:pt>
                <c:pt idx="11568">
                  <c:v>43999.678969907407</c:v>
                </c:pt>
                <c:pt idx="11569">
                  <c:v>43999.690844907411</c:v>
                </c:pt>
                <c:pt idx="11570">
                  <c:v>43999.702534722222</c:v>
                </c:pt>
                <c:pt idx="11571">
                  <c:v>43999.710092592592</c:v>
                </c:pt>
                <c:pt idx="11572">
                  <c:v>43999.716828703706</c:v>
                </c:pt>
                <c:pt idx="11573">
                  <c:v>44002.349050925928</c:v>
                </c:pt>
                <c:pt idx="11574">
                  <c:v>44002.360914351855</c:v>
                </c:pt>
                <c:pt idx="11575">
                  <c:v>44002.372349537036</c:v>
                </c:pt>
                <c:pt idx="11576">
                  <c:v>44002.381342592591</c:v>
                </c:pt>
                <c:pt idx="11577">
                  <c:v>44002.39</c:v>
                </c:pt>
                <c:pt idx="11578">
                  <c:v>44002.397407407407</c:v>
                </c:pt>
                <c:pt idx="11579">
                  <c:v>44002.404618055552</c:v>
                </c:pt>
                <c:pt idx="11580">
                  <c:v>44002.411643518521</c:v>
                </c:pt>
                <c:pt idx="11581">
                  <c:v>44002.418645833335</c:v>
                </c:pt>
                <c:pt idx="11582">
                  <c:v>44002.425138888888</c:v>
                </c:pt>
                <c:pt idx="11583">
                  <c:v>44002.43136574074</c:v>
                </c:pt>
                <c:pt idx="11584">
                  <c:v>44002.437337962961</c:v>
                </c:pt>
                <c:pt idx="11585">
                  <c:v>44002.443333333336</c:v>
                </c:pt>
                <c:pt idx="11586">
                  <c:v>44002.449525462966</c:v>
                </c:pt>
                <c:pt idx="11587">
                  <c:v>44002.455254629633</c:v>
                </c:pt>
                <c:pt idx="11588">
                  <c:v>44002.460763888892</c:v>
                </c:pt>
                <c:pt idx="11589">
                  <c:v>44002.46638888889</c:v>
                </c:pt>
                <c:pt idx="11590">
                  <c:v>44002.472233796296</c:v>
                </c:pt>
                <c:pt idx="11591">
                  <c:v>44002.477187500001</c:v>
                </c:pt>
                <c:pt idx="11592">
                  <c:v>44002.482754629629</c:v>
                </c:pt>
                <c:pt idx="11593">
                  <c:v>44002.49422453704</c:v>
                </c:pt>
                <c:pt idx="11594">
                  <c:v>44002.499444444446</c:v>
                </c:pt>
                <c:pt idx="11595">
                  <c:v>44002.504629629628</c:v>
                </c:pt>
                <c:pt idx="11596">
                  <c:v>44002.509930555556</c:v>
                </c:pt>
                <c:pt idx="11597">
                  <c:v>44002.552673611113</c:v>
                </c:pt>
                <c:pt idx="11598">
                  <c:v>44002.557800925926</c:v>
                </c:pt>
                <c:pt idx="11599">
                  <c:v>44002.563043981485</c:v>
                </c:pt>
                <c:pt idx="11600">
                  <c:v>44002.567835648151</c:v>
                </c:pt>
                <c:pt idx="11601">
                  <c:v>44002.572708333333</c:v>
                </c:pt>
                <c:pt idx="11602">
                  <c:v>44002.577881944446</c:v>
                </c:pt>
                <c:pt idx="11603">
                  <c:v>44002.58289351852</c:v>
                </c:pt>
                <c:pt idx="11604">
                  <c:v>44002.587638888886</c:v>
                </c:pt>
                <c:pt idx="11605">
                  <c:v>44002.592476851853</c:v>
                </c:pt>
                <c:pt idx="11606">
                  <c:v>44002.597141203703</c:v>
                </c:pt>
                <c:pt idx="11607">
                  <c:v>44002.601759259262</c:v>
                </c:pt>
                <c:pt idx="11608">
                  <c:v>44002.717893518522</c:v>
                </c:pt>
                <c:pt idx="11609">
                  <c:v>44002.741643518515</c:v>
                </c:pt>
                <c:pt idx="11610">
                  <c:v>44003.420960648145</c:v>
                </c:pt>
                <c:pt idx="11611">
                  <c:v>44003.427581018521</c:v>
                </c:pt>
                <c:pt idx="11612">
                  <c:v>44003.440474537034</c:v>
                </c:pt>
                <c:pt idx="11613">
                  <c:v>44003.446712962963</c:v>
                </c:pt>
                <c:pt idx="11614">
                  <c:v>44003.451747685183</c:v>
                </c:pt>
                <c:pt idx="11615">
                  <c:v>44003.457673611112</c:v>
                </c:pt>
                <c:pt idx="11616">
                  <c:v>44003.463391203702</c:v>
                </c:pt>
                <c:pt idx="11617">
                  <c:v>44003.469699074078</c:v>
                </c:pt>
                <c:pt idx="11618">
                  <c:v>44003.47483796296</c:v>
                </c:pt>
                <c:pt idx="11619">
                  <c:v>44003.479884259257</c:v>
                </c:pt>
                <c:pt idx="11620">
                  <c:v>44003.515046296299</c:v>
                </c:pt>
                <c:pt idx="11621">
                  <c:v>44003.549629629626</c:v>
                </c:pt>
                <c:pt idx="11622">
                  <c:v>44003.578287037039</c:v>
                </c:pt>
                <c:pt idx="11623">
                  <c:v>44003.583090277774</c:v>
                </c:pt>
                <c:pt idx="11624">
                  <c:v>44003.607060185182</c:v>
                </c:pt>
                <c:pt idx="11625">
                  <c:v>44003.6169212963</c:v>
                </c:pt>
                <c:pt idx="11626">
                  <c:v>44003.621874999997</c:v>
                </c:pt>
                <c:pt idx="11627">
                  <c:v>44003.627118055556</c:v>
                </c:pt>
                <c:pt idx="11628">
                  <c:v>44003.661828703705</c:v>
                </c:pt>
                <c:pt idx="11629">
                  <c:v>44003.6721412037</c:v>
                </c:pt>
                <c:pt idx="11630">
                  <c:v>44003.683159722219</c:v>
                </c:pt>
                <c:pt idx="11631">
                  <c:v>44004.671493055554</c:v>
                </c:pt>
                <c:pt idx="11632">
                  <c:v>44004.709513888891</c:v>
                </c:pt>
                <c:pt idx="11633">
                  <c:v>44004.726793981485</c:v>
                </c:pt>
                <c:pt idx="11634">
                  <c:v>44004.735763888886</c:v>
                </c:pt>
                <c:pt idx="11635">
                  <c:v>44004.744398148148</c:v>
                </c:pt>
                <c:pt idx="11636">
                  <c:v>44004.753796296296</c:v>
                </c:pt>
                <c:pt idx="11637">
                  <c:v>44004.7656712963</c:v>
                </c:pt>
                <c:pt idx="11638">
                  <c:v>44005.379108796296</c:v>
                </c:pt>
                <c:pt idx="11639">
                  <c:v>44005.75949074074</c:v>
                </c:pt>
                <c:pt idx="11640">
                  <c:v>44005.77071759259</c:v>
                </c:pt>
                <c:pt idx="11641">
                  <c:v>44006.336736111109</c:v>
                </c:pt>
                <c:pt idx="11642">
                  <c:v>44006.741400462961</c:v>
                </c:pt>
                <c:pt idx="11643">
                  <c:v>44006.771805555552</c:v>
                </c:pt>
                <c:pt idx="11644">
                  <c:v>44007.379131944443</c:v>
                </c:pt>
                <c:pt idx="11645">
                  <c:v>44008.39502314815</c:v>
                </c:pt>
                <c:pt idx="11646">
                  <c:v>44008.691168981481</c:v>
                </c:pt>
                <c:pt idx="11647">
                  <c:v>44009.418506944443</c:v>
                </c:pt>
                <c:pt idx="11648">
                  <c:v>44009.459548611114</c:v>
                </c:pt>
                <c:pt idx="11649">
                  <c:v>44009.473541666666</c:v>
                </c:pt>
                <c:pt idx="11650">
                  <c:v>44009.486678240741</c:v>
                </c:pt>
                <c:pt idx="11651">
                  <c:v>44009.538391203707</c:v>
                </c:pt>
                <c:pt idx="11652">
                  <c:v>44009.54378472222</c:v>
                </c:pt>
                <c:pt idx="11653">
                  <c:v>44009.564965277779</c:v>
                </c:pt>
                <c:pt idx="11654">
                  <c:v>44009.570127314815</c:v>
                </c:pt>
                <c:pt idx="11655">
                  <c:v>44009.586574074077</c:v>
                </c:pt>
                <c:pt idx="11656">
                  <c:v>44009.592106481483</c:v>
                </c:pt>
                <c:pt idx="11657">
                  <c:v>44009.607303240744</c:v>
                </c:pt>
                <c:pt idx="11658">
                  <c:v>44009.622615740744</c:v>
                </c:pt>
                <c:pt idx="11659">
                  <c:v>44009.627581018518</c:v>
                </c:pt>
                <c:pt idx="11660">
                  <c:v>44009.6325</c:v>
                </c:pt>
                <c:pt idx="11661">
                  <c:v>44009.637418981481</c:v>
                </c:pt>
                <c:pt idx="11662">
                  <c:v>44009.642685185187</c:v>
                </c:pt>
                <c:pt idx="11663">
                  <c:v>44009.647615740738</c:v>
                </c:pt>
                <c:pt idx="11664">
                  <c:v>44009.65247685185</c:v>
                </c:pt>
                <c:pt idx="11665">
                  <c:v>44009.657650462963</c:v>
                </c:pt>
                <c:pt idx="11666">
                  <c:v>44009.667604166665</c:v>
                </c:pt>
                <c:pt idx="11667">
                  <c:v>44010.333506944444</c:v>
                </c:pt>
                <c:pt idx="11668">
                  <c:v>44010.474062499998</c:v>
                </c:pt>
                <c:pt idx="11669">
                  <c:v>44010.480243055557</c:v>
                </c:pt>
                <c:pt idx="11670">
                  <c:v>44010.485798611109</c:v>
                </c:pt>
                <c:pt idx="11671">
                  <c:v>44010.490983796299</c:v>
                </c:pt>
                <c:pt idx="11672">
                  <c:v>44010.501423611109</c:v>
                </c:pt>
                <c:pt idx="11673">
                  <c:v>44010.511793981481</c:v>
                </c:pt>
                <c:pt idx="11674">
                  <c:v>44010.516909722224</c:v>
                </c:pt>
                <c:pt idx="11675">
                  <c:v>44010.521851851852</c:v>
                </c:pt>
                <c:pt idx="11676">
                  <c:v>44010.526782407411</c:v>
                </c:pt>
                <c:pt idx="11677">
                  <c:v>44010.531770833331</c:v>
                </c:pt>
                <c:pt idx="11678">
                  <c:v>44010.536620370367</c:v>
                </c:pt>
                <c:pt idx="11679">
                  <c:v>44010.54619212963</c:v>
                </c:pt>
                <c:pt idx="11680">
                  <c:v>44010.550937499997</c:v>
                </c:pt>
                <c:pt idx="11681">
                  <c:v>44010.555578703701</c:v>
                </c:pt>
                <c:pt idx="11682">
                  <c:v>44010.560219907406</c:v>
                </c:pt>
                <c:pt idx="11683">
                  <c:v>44010.564849537041</c:v>
                </c:pt>
                <c:pt idx="11684">
                  <c:v>44010.56958333333</c:v>
                </c:pt>
                <c:pt idx="11685">
                  <c:v>44010.574340277781</c:v>
                </c:pt>
                <c:pt idx="11686">
                  <c:v>44010.579131944447</c:v>
                </c:pt>
                <c:pt idx="11687">
                  <c:v>44010.584062499998</c:v>
                </c:pt>
                <c:pt idx="11688">
                  <c:v>44010.588912037034</c:v>
                </c:pt>
                <c:pt idx="11689">
                  <c:v>44010.593819444446</c:v>
                </c:pt>
                <c:pt idx="11690">
                  <c:v>44010.598726851851</c:v>
                </c:pt>
                <c:pt idx="11691">
                  <c:v>44010.603564814817</c:v>
                </c:pt>
                <c:pt idx="11692">
                  <c:v>44010.608495370368</c:v>
                </c:pt>
                <c:pt idx="11693">
                  <c:v>44010.61346064815</c:v>
                </c:pt>
                <c:pt idx="11694">
                  <c:v>44010.642789351848</c:v>
                </c:pt>
                <c:pt idx="11695">
                  <c:v>44010.659699074073</c:v>
                </c:pt>
                <c:pt idx="11696">
                  <c:v>44010.671400462961</c:v>
                </c:pt>
                <c:pt idx="11697">
                  <c:v>44010.689976851849</c:v>
                </c:pt>
                <c:pt idx="11698">
                  <c:v>44010.731238425928</c:v>
                </c:pt>
                <c:pt idx="11699">
                  <c:v>44011.345335648148</c:v>
                </c:pt>
                <c:pt idx="11700">
                  <c:v>44011.356631944444</c:v>
                </c:pt>
                <c:pt idx="11701">
                  <c:v>44011.367256944446</c:v>
                </c:pt>
                <c:pt idx="11702">
                  <c:v>44011.380914351852</c:v>
                </c:pt>
                <c:pt idx="11703">
                  <c:v>44011.389849537038</c:v>
                </c:pt>
                <c:pt idx="11704">
                  <c:v>44011.398622685185</c:v>
                </c:pt>
                <c:pt idx="11705">
                  <c:v>44011.407314814816</c:v>
                </c:pt>
                <c:pt idx="11706">
                  <c:v>44011.415497685186</c:v>
                </c:pt>
                <c:pt idx="11707">
                  <c:v>44011.423310185186</c:v>
                </c:pt>
                <c:pt idx="11708">
                  <c:v>44011.431006944447</c:v>
                </c:pt>
                <c:pt idx="11709">
                  <c:v>44011.453159722223</c:v>
                </c:pt>
                <c:pt idx="11710">
                  <c:v>44011.460173611114</c:v>
                </c:pt>
                <c:pt idx="11711">
                  <c:v>44011.474074074074</c:v>
                </c:pt>
                <c:pt idx="11712">
                  <c:v>44011.585520833331</c:v>
                </c:pt>
                <c:pt idx="11713">
                  <c:v>44011.611712962964</c:v>
                </c:pt>
                <c:pt idx="11714">
                  <c:v>44011.616875</c:v>
                </c:pt>
                <c:pt idx="11715">
                  <c:v>44011.622118055559</c:v>
                </c:pt>
                <c:pt idx="11716">
                  <c:v>44011.683425925927</c:v>
                </c:pt>
                <c:pt idx="11717">
                  <c:v>44011.702499999999</c:v>
                </c:pt>
                <c:pt idx="11718">
                  <c:v>44012.349398148152</c:v>
                </c:pt>
                <c:pt idx="11719">
                  <c:v>44012.360231481478</c:v>
                </c:pt>
                <c:pt idx="11720">
                  <c:v>44012.370335648149</c:v>
                </c:pt>
                <c:pt idx="11721">
                  <c:v>44012.381099537037</c:v>
                </c:pt>
                <c:pt idx="11722">
                  <c:v>44012.390173611115</c:v>
                </c:pt>
                <c:pt idx="11723">
                  <c:v>44012.399861111109</c:v>
                </c:pt>
                <c:pt idx="11724">
                  <c:v>44012.409039351849</c:v>
                </c:pt>
                <c:pt idx="11725">
                  <c:v>44012.416631944441</c:v>
                </c:pt>
                <c:pt idx="11726">
                  <c:v>44012.423125000001</c:v>
                </c:pt>
                <c:pt idx="11727">
                  <c:v>44012.429432870369</c:v>
                </c:pt>
                <c:pt idx="11728">
                  <c:v>44012.435219907406</c:v>
                </c:pt>
                <c:pt idx="11729">
                  <c:v>44012.440706018519</c:v>
                </c:pt>
                <c:pt idx="11730">
                  <c:v>44012.44667824074</c:v>
                </c:pt>
                <c:pt idx="11731">
                  <c:v>44012.452407407407</c:v>
                </c:pt>
                <c:pt idx="11732">
                  <c:v>44012.458078703705</c:v>
                </c:pt>
                <c:pt idx="11733">
                  <c:v>44012.464062500003</c:v>
                </c:pt>
                <c:pt idx="11734">
                  <c:v>44012.469583333332</c:v>
                </c:pt>
                <c:pt idx="11735">
                  <c:v>44012.474826388891</c:v>
                </c:pt>
                <c:pt idx="11736">
                  <c:v>44012.48578703704</c:v>
                </c:pt>
                <c:pt idx="11737">
                  <c:v>44012.515613425923</c:v>
                </c:pt>
                <c:pt idx="11738">
                  <c:v>44012.521527777775</c:v>
                </c:pt>
                <c:pt idx="11739">
                  <c:v>44012.544062499997</c:v>
                </c:pt>
                <c:pt idx="11740">
                  <c:v>44012.549016203702</c:v>
                </c:pt>
                <c:pt idx="11741">
                  <c:v>44012.553969907407</c:v>
                </c:pt>
                <c:pt idx="11742">
                  <c:v>44012.558819444443</c:v>
                </c:pt>
                <c:pt idx="11743">
                  <c:v>44012.577905092592</c:v>
                </c:pt>
                <c:pt idx="11744">
                  <c:v>44012.582696759258</c:v>
                </c:pt>
                <c:pt idx="11745">
                  <c:v>44012.587453703702</c:v>
                </c:pt>
                <c:pt idx="11746">
                  <c:v>44012.592233796298</c:v>
                </c:pt>
                <c:pt idx="11747">
                  <c:v>44012.597060185188</c:v>
                </c:pt>
                <c:pt idx="11748">
                  <c:v>44012.601875</c:v>
                </c:pt>
                <c:pt idx="11749">
                  <c:v>44012.606782407405</c:v>
                </c:pt>
                <c:pt idx="11750">
                  <c:v>44012.61178240741</c:v>
                </c:pt>
                <c:pt idx="11751">
                  <c:v>44012.616793981484</c:v>
                </c:pt>
                <c:pt idx="11752">
                  <c:v>44012.621863425928</c:v>
                </c:pt>
                <c:pt idx="11753">
                  <c:v>44012.651979166665</c:v>
                </c:pt>
                <c:pt idx="11754">
                  <c:v>44012.657337962963</c:v>
                </c:pt>
                <c:pt idx="11755">
                  <c:v>44012.668402777781</c:v>
                </c:pt>
                <c:pt idx="11756">
                  <c:v>44012.74732638889</c:v>
                </c:pt>
                <c:pt idx="11757">
                  <c:v>44012.756018518521</c:v>
                </c:pt>
                <c:pt idx="11758">
                  <c:v>44012.765115740738</c:v>
                </c:pt>
                <c:pt idx="11759">
                  <c:v>44012.773460648146</c:v>
                </c:pt>
                <c:pt idx="11760">
                  <c:v>44013.349085648151</c:v>
                </c:pt>
                <c:pt idx="11761">
                  <c:v>44013.360972222225</c:v>
                </c:pt>
                <c:pt idx="11762">
                  <c:v>44013.371446759258</c:v>
                </c:pt>
                <c:pt idx="11763">
                  <c:v>44013.388240740744</c:v>
                </c:pt>
                <c:pt idx="11764">
                  <c:v>44013.397037037037</c:v>
                </c:pt>
                <c:pt idx="11765">
                  <c:v>44013.40525462963</c:v>
                </c:pt>
                <c:pt idx="11766">
                  <c:v>44013.412592592591</c:v>
                </c:pt>
                <c:pt idx="11767">
                  <c:v>44013.419560185182</c:v>
                </c:pt>
                <c:pt idx="11768">
                  <c:v>44013.426469907405</c:v>
                </c:pt>
                <c:pt idx="11769">
                  <c:v>44013.433298611111</c:v>
                </c:pt>
                <c:pt idx="11770">
                  <c:v>44013.439976851849</c:v>
                </c:pt>
                <c:pt idx="11771">
                  <c:v>44013.446157407408</c:v>
                </c:pt>
                <c:pt idx="11772">
                  <c:v>44013.452199074076</c:v>
                </c:pt>
                <c:pt idx="11773">
                  <c:v>44013.458472222221</c:v>
                </c:pt>
                <c:pt idx="11774">
                  <c:v>44013.465046296296</c:v>
                </c:pt>
                <c:pt idx="11775">
                  <c:v>44013.471122685187</c:v>
                </c:pt>
                <c:pt idx="11776">
                  <c:v>44013.476851851854</c:v>
                </c:pt>
                <c:pt idx="11777">
                  <c:v>44013.482430555552</c:v>
                </c:pt>
                <c:pt idx="11778">
                  <c:v>44013.48777777778</c:v>
                </c:pt>
                <c:pt idx="11779">
                  <c:v>44013.492905092593</c:v>
                </c:pt>
                <c:pt idx="11780">
                  <c:v>44013.497893518521</c:v>
                </c:pt>
                <c:pt idx="11781">
                  <c:v>44013.507800925923</c:v>
                </c:pt>
                <c:pt idx="11782">
                  <c:v>44013.513078703705</c:v>
                </c:pt>
                <c:pt idx="11783">
                  <c:v>44013.519155092596</c:v>
                </c:pt>
                <c:pt idx="11784">
                  <c:v>44013.524375000001</c:v>
                </c:pt>
                <c:pt idx="11785">
                  <c:v>44013.535127314812</c:v>
                </c:pt>
                <c:pt idx="11786">
                  <c:v>44013.540277777778</c:v>
                </c:pt>
                <c:pt idx="11787">
                  <c:v>44013.545023148145</c:v>
                </c:pt>
                <c:pt idx="11788">
                  <c:v>44013.550196759257</c:v>
                </c:pt>
                <c:pt idx="11789">
                  <c:v>44013.555497685185</c:v>
                </c:pt>
                <c:pt idx="11790">
                  <c:v>44013.560335648152</c:v>
                </c:pt>
                <c:pt idx="11791">
                  <c:v>44013.565578703703</c:v>
                </c:pt>
                <c:pt idx="11792">
                  <c:v>44013.570393518516</c:v>
                </c:pt>
                <c:pt idx="11793">
                  <c:v>44013.57571759259</c:v>
                </c:pt>
                <c:pt idx="11794">
                  <c:v>44014.427534722221</c:v>
                </c:pt>
                <c:pt idx="11795">
                  <c:v>44014.440381944441</c:v>
                </c:pt>
                <c:pt idx="11796">
                  <c:v>44014.446111111109</c:v>
                </c:pt>
                <c:pt idx="11797">
                  <c:v>44014.451620370368</c:v>
                </c:pt>
                <c:pt idx="11798">
                  <c:v>44014.457071759258</c:v>
                </c:pt>
                <c:pt idx="11799">
                  <c:v>44014.569004629629</c:v>
                </c:pt>
                <c:pt idx="11800">
                  <c:v>44014.623263888891</c:v>
                </c:pt>
                <c:pt idx="11801">
                  <c:v>44015.367245370369</c:v>
                </c:pt>
                <c:pt idx="11802">
                  <c:v>44015.376296296294</c:v>
                </c:pt>
                <c:pt idx="11803">
                  <c:v>44015.388981481483</c:v>
                </c:pt>
                <c:pt idx="11804">
                  <c:v>44015.397280092591</c:v>
                </c:pt>
                <c:pt idx="11805">
                  <c:v>44015.404849537037</c:v>
                </c:pt>
                <c:pt idx="11806">
                  <c:v>44015.42528935185</c:v>
                </c:pt>
                <c:pt idx="11807">
                  <c:v>44015.43855324074</c:v>
                </c:pt>
                <c:pt idx="11808">
                  <c:v>44015.500243055554</c:v>
                </c:pt>
                <c:pt idx="11809">
                  <c:v>44015.57366898148</c:v>
                </c:pt>
                <c:pt idx="11810">
                  <c:v>44015.64508101852</c:v>
                </c:pt>
                <c:pt idx="11811">
                  <c:v>44015.709745370368</c:v>
                </c:pt>
                <c:pt idx="11812">
                  <c:v>44015.727546296293</c:v>
                </c:pt>
                <c:pt idx="11813">
                  <c:v>44016.348993055559</c:v>
                </c:pt>
                <c:pt idx="11814">
                  <c:v>44016.360833333332</c:v>
                </c:pt>
                <c:pt idx="11815">
                  <c:v>44016.372071759259</c:v>
                </c:pt>
                <c:pt idx="11816">
                  <c:v>44016.731261574074</c:v>
                </c:pt>
                <c:pt idx="11817">
                  <c:v>44020.471203703702</c:v>
                </c:pt>
                <c:pt idx="11818">
                  <c:v>44020.476458333331</c:v>
                </c:pt>
                <c:pt idx="11819">
                  <c:v>44020.481863425928</c:v>
                </c:pt>
                <c:pt idx="11820">
                  <c:v>44020.486747685187</c:v>
                </c:pt>
                <c:pt idx="11821">
                  <c:v>44020.491724537038</c:v>
                </c:pt>
                <c:pt idx="11822">
                  <c:v>44020.510462962964</c:v>
                </c:pt>
                <c:pt idx="11823">
                  <c:v>44020.51599537037</c:v>
                </c:pt>
                <c:pt idx="11824">
                  <c:v>44020.521597222221</c:v>
                </c:pt>
                <c:pt idx="11825">
                  <c:v>44020.527453703704</c:v>
                </c:pt>
                <c:pt idx="11826">
                  <c:v>44020.537511574075</c:v>
                </c:pt>
                <c:pt idx="11827">
                  <c:v>44020.542268518519</c:v>
                </c:pt>
                <c:pt idx="11828">
                  <c:v>44020.547291666669</c:v>
                </c:pt>
                <c:pt idx="11829">
                  <c:v>44020.553113425929</c:v>
                </c:pt>
                <c:pt idx="11830">
                  <c:v>44021.345254629632</c:v>
                </c:pt>
                <c:pt idx="11831">
                  <c:v>44021.357141203705</c:v>
                </c:pt>
                <c:pt idx="11832">
                  <c:v>44021.372847222221</c:v>
                </c:pt>
                <c:pt idx="11833">
                  <c:v>44021.384629629632</c:v>
                </c:pt>
                <c:pt idx="11834">
                  <c:v>44021.394479166665</c:v>
                </c:pt>
                <c:pt idx="11835">
                  <c:v>44021.40221064815</c:v>
                </c:pt>
                <c:pt idx="11836">
                  <c:v>44021.40892361111</c:v>
                </c:pt>
                <c:pt idx="11837">
                  <c:v>44021.415266203701</c:v>
                </c:pt>
                <c:pt idx="11838">
                  <c:v>44021.421400462961</c:v>
                </c:pt>
                <c:pt idx="11839">
                  <c:v>44021.427430555559</c:v>
                </c:pt>
                <c:pt idx="11840">
                  <c:v>44021.433530092596</c:v>
                </c:pt>
                <c:pt idx="11841">
                  <c:v>44021.471226851849</c:v>
                </c:pt>
                <c:pt idx="11842">
                  <c:v>44021.481504629628</c:v>
                </c:pt>
                <c:pt idx="11843">
                  <c:v>44021.486539351848</c:v>
                </c:pt>
                <c:pt idx="11844">
                  <c:v>44021.491481481484</c:v>
                </c:pt>
                <c:pt idx="11845">
                  <c:v>44021.496435185189</c:v>
                </c:pt>
                <c:pt idx="11846">
                  <c:v>44021.50167824074</c:v>
                </c:pt>
                <c:pt idx="11847">
                  <c:v>44021.527789351851</c:v>
                </c:pt>
                <c:pt idx="11848">
                  <c:v>44021.590532407405</c:v>
                </c:pt>
                <c:pt idx="11849">
                  <c:v>44021.617962962962</c:v>
                </c:pt>
                <c:pt idx="11850">
                  <c:v>44021.762245370373</c:v>
                </c:pt>
                <c:pt idx="11851">
                  <c:v>44022.380312499998</c:v>
                </c:pt>
                <c:pt idx="11852">
                  <c:v>44022.389305555553</c:v>
                </c:pt>
                <c:pt idx="11853">
                  <c:v>44022.398240740738</c:v>
                </c:pt>
                <c:pt idx="11854">
                  <c:v>44022.412939814814</c:v>
                </c:pt>
                <c:pt idx="11855">
                  <c:v>44022.418946759259</c:v>
                </c:pt>
                <c:pt idx="11856">
                  <c:v>44022.425162037034</c:v>
                </c:pt>
                <c:pt idx="11857">
                  <c:v>44022.430902777778</c:v>
                </c:pt>
                <c:pt idx="11858">
                  <c:v>44022.436874999999</c:v>
                </c:pt>
                <c:pt idx="11859">
                  <c:v>44022.442847222221</c:v>
                </c:pt>
                <c:pt idx="11860">
                  <c:v>44022.448483796295</c:v>
                </c:pt>
                <c:pt idx="11861">
                  <c:v>44022.454016203701</c:v>
                </c:pt>
                <c:pt idx="11862">
                  <c:v>44022.46</c:v>
                </c:pt>
                <c:pt idx="11863">
                  <c:v>44022.465775462966</c:v>
                </c:pt>
                <c:pt idx="11864">
                  <c:v>44022.470810185187</c:v>
                </c:pt>
                <c:pt idx="11865">
                  <c:v>44022.476006944446</c:v>
                </c:pt>
                <c:pt idx="11866">
                  <c:v>44022.481180555558</c:v>
                </c:pt>
                <c:pt idx="11867">
                  <c:v>44022.486238425925</c:v>
                </c:pt>
                <c:pt idx="11868">
                  <c:v>44022.496678240743</c:v>
                </c:pt>
                <c:pt idx="11869">
                  <c:v>44022.501886574071</c:v>
                </c:pt>
                <c:pt idx="11870">
                  <c:v>44022.511967592596</c:v>
                </c:pt>
                <c:pt idx="11871">
                  <c:v>44022.526180555556</c:v>
                </c:pt>
                <c:pt idx="11872">
                  <c:v>44022.668657407405</c:v>
                </c:pt>
                <c:pt idx="11873">
                  <c:v>44022.674930555557</c:v>
                </c:pt>
                <c:pt idx="11874">
                  <c:v>44022.758020833331</c:v>
                </c:pt>
                <c:pt idx="11875">
                  <c:v>44023.7031712963</c:v>
                </c:pt>
                <c:pt idx="11876">
                  <c:v>44024.337557870371</c:v>
                </c:pt>
                <c:pt idx="11877">
                  <c:v>44024.349456018521</c:v>
                </c:pt>
                <c:pt idx="11878">
                  <c:v>44024.361331018517</c:v>
                </c:pt>
                <c:pt idx="11879">
                  <c:v>44024.373148148145</c:v>
                </c:pt>
                <c:pt idx="11880">
                  <c:v>44024.383310185185</c:v>
                </c:pt>
                <c:pt idx="11881">
                  <c:v>44024.392083333332</c:v>
                </c:pt>
                <c:pt idx="11882">
                  <c:v>44024.399571759262</c:v>
                </c:pt>
                <c:pt idx="11883">
                  <c:v>44024.406597222223</c:v>
                </c:pt>
                <c:pt idx="11884">
                  <c:v>44024.413576388892</c:v>
                </c:pt>
                <c:pt idx="11885">
                  <c:v>44024.420081018521</c:v>
                </c:pt>
                <c:pt idx="11886">
                  <c:v>44024.425717592596</c:v>
                </c:pt>
                <c:pt idx="11887">
                  <c:v>44024.430856481478</c:v>
                </c:pt>
                <c:pt idx="11888">
                  <c:v>44024.437442129631</c:v>
                </c:pt>
                <c:pt idx="11889">
                  <c:v>44024.443738425929</c:v>
                </c:pt>
                <c:pt idx="11890">
                  <c:v>44024.449687499997</c:v>
                </c:pt>
                <c:pt idx="11891">
                  <c:v>44024.455509259256</c:v>
                </c:pt>
                <c:pt idx="11892">
                  <c:v>44024.461458333331</c:v>
                </c:pt>
                <c:pt idx="11893">
                  <c:v>44024.46769675926</c:v>
                </c:pt>
                <c:pt idx="11894">
                  <c:v>44024.474178240744</c:v>
                </c:pt>
                <c:pt idx="11895">
                  <c:v>44024.481203703705</c:v>
                </c:pt>
                <c:pt idx="11896">
                  <c:v>44024.487442129626</c:v>
                </c:pt>
                <c:pt idx="11897">
                  <c:v>44024.493738425925</c:v>
                </c:pt>
                <c:pt idx="11898">
                  <c:v>44024.500289351854</c:v>
                </c:pt>
                <c:pt idx="11899">
                  <c:v>44024.506724537037</c:v>
                </c:pt>
                <c:pt idx="11900">
                  <c:v>44024.512627314813</c:v>
                </c:pt>
                <c:pt idx="11901">
                  <c:v>44024.518611111111</c:v>
                </c:pt>
                <c:pt idx="11902">
                  <c:v>44024.524606481478</c:v>
                </c:pt>
                <c:pt idx="11903">
                  <c:v>44024.530300925922</c:v>
                </c:pt>
                <c:pt idx="11904">
                  <c:v>44024.536840277775</c:v>
                </c:pt>
                <c:pt idx="11905">
                  <c:v>44024.547997685186</c:v>
                </c:pt>
                <c:pt idx="11906">
                  <c:v>44024.559166666666</c:v>
                </c:pt>
                <c:pt idx="11907">
                  <c:v>44024.59003472222</c:v>
                </c:pt>
                <c:pt idx="11908">
                  <c:v>44024.609664351854</c:v>
                </c:pt>
                <c:pt idx="11909">
                  <c:v>44024.622581018521</c:v>
                </c:pt>
                <c:pt idx="11910">
                  <c:v>44024.628333333334</c:v>
                </c:pt>
                <c:pt idx="11911">
                  <c:v>44024.708518518521</c:v>
                </c:pt>
                <c:pt idx="11912">
                  <c:v>44025.673229166663</c:v>
                </c:pt>
                <c:pt idx="11913">
                  <c:v>44026.337442129632</c:v>
                </c:pt>
                <c:pt idx="11914">
                  <c:v>44026.400601851848</c:v>
                </c:pt>
                <c:pt idx="11915">
                  <c:v>44026.407025462962</c:v>
                </c:pt>
                <c:pt idx="11916">
                  <c:v>44026.4140162037</c:v>
                </c:pt>
                <c:pt idx="11917">
                  <c:v>44026.421018518522</c:v>
                </c:pt>
                <c:pt idx="11918">
                  <c:v>44026.427256944444</c:v>
                </c:pt>
                <c:pt idx="11919">
                  <c:v>44026.433576388888</c:v>
                </c:pt>
                <c:pt idx="11920">
                  <c:v>44026.440092592595</c:v>
                </c:pt>
                <c:pt idx="11921">
                  <c:v>44026.446400462963</c:v>
                </c:pt>
                <c:pt idx="11922">
                  <c:v>44026.451655092591</c:v>
                </c:pt>
                <c:pt idx="11923">
                  <c:v>44026.457025462965</c:v>
                </c:pt>
                <c:pt idx="11924">
                  <c:v>44026.463020833333</c:v>
                </c:pt>
                <c:pt idx="11925">
                  <c:v>44026.469837962963</c:v>
                </c:pt>
                <c:pt idx="11926">
                  <c:v>44026.476180555554</c:v>
                </c:pt>
                <c:pt idx="11927">
                  <c:v>44026.482094907406</c:v>
                </c:pt>
                <c:pt idx="11928">
                  <c:v>44026.487233796295</c:v>
                </c:pt>
                <c:pt idx="11929">
                  <c:v>44026.492071759261</c:v>
                </c:pt>
                <c:pt idx="11930">
                  <c:v>44026.497094907405</c:v>
                </c:pt>
                <c:pt idx="11931">
                  <c:v>44026.502314814818</c:v>
                </c:pt>
                <c:pt idx="11932">
                  <c:v>44026.512638888889</c:v>
                </c:pt>
                <c:pt idx="11933">
                  <c:v>44026.517534722225</c:v>
                </c:pt>
                <c:pt idx="11934">
                  <c:v>44026.522268518522</c:v>
                </c:pt>
                <c:pt idx="11935">
                  <c:v>44026.526990740742</c:v>
                </c:pt>
                <c:pt idx="11936">
                  <c:v>44026.531666666669</c:v>
                </c:pt>
                <c:pt idx="11937">
                  <c:v>44026.536481481482</c:v>
                </c:pt>
                <c:pt idx="11938">
                  <c:v>44026.541655092595</c:v>
                </c:pt>
                <c:pt idx="11939">
                  <c:v>44026.546967592592</c:v>
                </c:pt>
                <c:pt idx="11940">
                  <c:v>44026.552175925928</c:v>
                </c:pt>
                <c:pt idx="11941">
                  <c:v>44026.557442129626</c:v>
                </c:pt>
                <c:pt idx="11942">
                  <c:v>44026.5621875</c:v>
                </c:pt>
                <c:pt idx="11943">
                  <c:v>44026.566782407404</c:v>
                </c:pt>
                <c:pt idx="11944">
                  <c:v>44026.571655092594</c:v>
                </c:pt>
                <c:pt idx="11945">
                  <c:v>44026.576666666668</c:v>
                </c:pt>
                <c:pt idx="11946">
                  <c:v>44026.596875000003</c:v>
                </c:pt>
                <c:pt idx="11947">
                  <c:v>44026.613159722219</c:v>
                </c:pt>
                <c:pt idx="11948">
                  <c:v>44026.618148148147</c:v>
                </c:pt>
                <c:pt idx="11949">
                  <c:v>44026.62295138889</c:v>
                </c:pt>
                <c:pt idx="11950">
                  <c:v>44026.627847222226</c:v>
                </c:pt>
                <c:pt idx="11951">
                  <c:v>44026.63722222222</c:v>
                </c:pt>
                <c:pt idx="11952">
                  <c:v>44026.641840277778</c:v>
                </c:pt>
                <c:pt idx="11953">
                  <c:v>44026.64644675926</c:v>
                </c:pt>
                <c:pt idx="11954">
                  <c:v>44026.650983796295</c:v>
                </c:pt>
                <c:pt idx="11955">
                  <c:v>44026.706550925926</c:v>
                </c:pt>
                <c:pt idx="11956">
                  <c:v>44026.714999999997</c:v>
                </c:pt>
                <c:pt idx="11957">
                  <c:v>44029.357094907406</c:v>
                </c:pt>
                <c:pt idx="11958">
                  <c:v>44032.624710648146</c:v>
                </c:pt>
                <c:pt idx="11959">
                  <c:v>44035.682303240741</c:v>
                </c:pt>
                <c:pt idx="11960">
                  <c:v>44035.694143518522</c:v>
                </c:pt>
                <c:pt idx="11961">
                  <c:v>44037.393310185187</c:v>
                </c:pt>
                <c:pt idx="11962">
                  <c:v>44038.651365740741</c:v>
                </c:pt>
                <c:pt idx="11963">
                  <c:v>44038.662662037037</c:v>
                </c:pt>
                <c:pt idx="11964">
                  <c:v>44038.718136574076</c:v>
                </c:pt>
                <c:pt idx="11965">
                  <c:v>44038.741712962961</c:v>
                </c:pt>
                <c:pt idx="11966">
                  <c:v>44039.461956018517</c:v>
                </c:pt>
                <c:pt idx="11967">
                  <c:v>44039.467395833337</c:v>
                </c:pt>
                <c:pt idx="11968">
                  <c:v>44039.47252314815</c:v>
                </c:pt>
                <c:pt idx="11969">
                  <c:v>44039.66883101852</c:v>
                </c:pt>
                <c:pt idx="11970">
                  <c:v>44039.739872685182</c:v>
                </c:pt>
                <c:pt idx="11971">
                  <c:v>44040.427210648151</c:v>
                </c:pt>
                <c:pt idx="11972">
                  <c:v>44040.482488425929</c:v>
                </c:pt>
                <c:pt idx="11973">
                  <c:v>44040.487268518518</c:v>
                </c:pt>
                <c:pt idx="11974">
                  <c:v>44040.492349537039</c:v>
                </c:pt>
                <c:pt idx="11975">
                  <c:v>44040.498657407406</c:v>
                </c:pt>
                <c:pt idx="11976">
                  <c:v>44040.504143518519</c:v>
                </c:pt>
                <c:pt idx="11977">
                  <c:v>44040.509872685187</c:v>
                </c:pt>
                <c:pt idx="11978">
                  <c:v>44040.520798611113</c:v>
                </c:pt>
                <c:pt idx="11979">
                  <c:v>44040.539282407408</c:v>
                </c:pt>
                <c:pt idx="11980">
                  <c:v>44040.5468287037</c:v>
                </c:pt>
                <c:pt idx="11981">
                  <c:v>44040.56890046296</c:v>
                </c:pt>
                <c:pt idx="11982">
                  <c:v>44040.573078703703</c:v>
                </c:pt>
                <c:pt idx="11983">
                  <c:v>44040.57912037037</c:v>
                </c:pt>
                <c:pt idx="11984">
                  <c:v>44040.585879629631</c:v>
                </c:pt>
                <c:pt idx="11985">
                  <c:v>44040.682766203703</c:v>
                </c:pt>
                <c:pt idx="11986">
                  <c:v>44040.713240740741</c:v>
                </c:pt>
                <c:pt idx="11987">
                  <c:v>44041.572048611109</c:v>
                </c:pt>
                <c:pt idx="11988">
                  <c:v>44041.580972222226</c:v>
                </c:pt>
                <c:pt idx="11989">
                  <c:v>44041.58997685185</c:v>
                </c:pt>
                <c:pt idx="11990">
                  <c:v>44041.599537037036</c:v>
                </c:pt>
                <c:pt idx="11991">
                  <c:v>44041.604155092595</c:v>
                </c:pt>
                <c:pt idx="11992">
                  <c:v>44041.62363425926</c:v>
                </c:pt>
                <c:pt idx="11993">
                  <c:v>44041.632592592592</c:v>
                </c:pt>
                <c:pt idx="11994">
                  <c:v>44041.653101851851</c:v>
                </c:pt>
                <c:pt idx="11995">
                  <c:v>44041.664282407408</c:v>
                </c:pt>
                <c:pt idx="11996">
                  <c:v>44041.670289351852</c:v>
                </c:pt>
                <c:pt idx="11997">
                  <c:v>44041.691793981481</c:v>
                </c:pt>
                <c:pt idx="11998">
                  <c:v>44041.697534722225</c:v>
                </c:pt>
                <c:pt idx="11999">
                  <c:v>44041.703298611108</c:v>
                </c:pt>
                <c:pt idx="12000">
                  <c:v>44041.714050925926</c:v>
                </c:pt>
                <c:pt idx="12001">
                  <c:v>44041.720960648148</c:v>
                </c:pt>
                <c:pt idx="12002">
                  <c:v>44041.726435185185</c:v>
                </c:pt>
                <c:pt idx="12003">
                  <c:v>44043.680972222224</c:v>
                </c:pt>
                <c:pt idx="12004">
                  <c:v>44048.371435185189</c:v>
                </c:pt>
                <c:pt idx="12005">
                  <c:v>44049.40148148148</c:v>
                </c:pt>
                <c:pt idx="12006">
                  <c:v>44049.407881944448</c:v>
                </c:pt>
                <c:pt idx="12007">
                  <c:v>44049.455289351848</c:v>
                </c:pt>
                <c:pt idx="12008">
                  <c:v>44049.510428240741</c:v>
                </c:pt>
                <c:pt idx="12009">
                  <c:v>44049.720011574071</c:v>
                </c:pt>
                <c:pt idx="12010">
                  <c:v>44049.726701388892</c:v>
                </c:pt>
                <c:pt idx="12011">
                  <c:v>44056.684664351851</c:v>
                </c:pt>
                <c:pt idx="12012">
                  <c:v>44056.693379629629</c:v>
                </c:pt>
                <c:pt idx="12013">
                  <c:v>44056.703379629631</c:v>
                </c:pt>
                <c:pt idx="12014">
                  <c:v>44056.715254629627</c:v>
                </c:pt>
                <c:pt idx="12015">
                  <c:v>44056.727129629631</c:v>
                </c:pt>
                <c:pt idx="12016">
                  <c:v>44057.54074074074</c:v>
                </c:pt>
                <c:pt idx="12017">
                  <c:v>44059.772789351853</c:v>
                </c:pt>
                <c:pt idx="12018">
                  <c:v>44060.646805555552</c:v>
                </c:pt>
                <c:pt idx="12019">
                  <c:v>44060.655856481484</c:v>
                </c:pt>
                <c:pt idx="12020">
                  <c:v>44060.660729166666</c:v>
                </c:pt>
                <c:pt idx="12021">
                  <c:v>44061.337361111109</c:v>
                </c:pt>
                <c:pt idx="12022">
                  <c:v>44061.349247685182</c:v>
                </c:pt>
                <c:pt idx="12023">
                  <c:v>44061.361134259256</c:v>
                </c:pt>
                <c:pt idx="12024">
                  <c:v>44061.373020833336</c:v>
                </c:pt>
                <c:pt idx="12025">
                  <c:v>44061.384895833333</c:v>
                </c:pt>
                <c:pt idx="12026">
                  <c:v>44061.396793981483</c:v>
                </c:pt>
                <c:pt idx="12027">
                  <c:v>44061.408680555556</c:v>
                </c:pt>
                <c:pt idx="12028">
                  <c:v>44061.539756944447</c:v>
                </c:pt>
                <c:pt idx="12029">
                  <c:v>44061.549363425926</c:v>
                </c:pt>
                <c:pt idx="12030">
                  <c:v>44061.648877314816</c:v>
                </c:pt>
                <c:pt idx="12031">
                  <c:v>44061.656145833331</c:v>
                </c:pt>
                <c:pt idx="12032">
                  <c:v>44061.663148148145</c:v>
                </c:pt>
                <c:pt idx="12033">
                  <c:v>44061.719699074078</c:v>
                </c:pt>
                <c:pt idx="12034">
                  <c:v>44061.72960648148</c:v>
                </c:pt>
                <c:pt idx="12035">
                  <c:v>44061.739351851851</c:v>
                </c:pt>
                <c:pt idx="12036">
                  <c:v>44062.527083333334</c:v>
                </c:pt>
                <c:pt idx="12037">
                  <c:v>44062.538622685184</c:v>
                </c:pt>
                <c:pt idx="12038">
                  <c:v>44062.550138888888</c:v>
                </c:pt>
                <c:pt idx="12039">
                  <c:v>44062.597002314818</c:v>
                </c:pt>
                <c:pt idx="12040">
                  <c:v>44062.648206018515</c:v>
                </c:pt>
                <c:pt idx="12041">
                  <c:v>44062.65892361111</c:v>
                </c:pt>
                <c:pt idx="12042">
                  <c:v>44062.665960648148</c:v>
                </c:pt>
                <c:pt idx="12043">
                  <c:v>44062.675347222219</c:v>
                </c:pt>
                <c:pt idx="12044">
                  <c:v>44062.6872337963</c:v>
                </c:pt>
                <c:pt idx="12045">
                  <c:v>44062.699016203704</c:v>
                </c:pt>
                <c:pt idx="12046">
                  <c:v>44062.708761574075</c:v>
                </c:pt>
                <c:pt idx="12047">
                  <c:v>44063.361215277779</c:v>
                </c:pt>
                <c:pt idx="12048">
                  <c:v>44063.373078703706</c:v>
                </c:pt>
                <c:pt idx="12049">
                  <c:v>44063.384942129633</c:v>
                </c:pt>
                <c:pt idx="12050">
                  <c:v>44063.395844907405</c:v>
                </c:pt>
                <c:pt idx="12051">
                  <c:v>44063.406840277778</c:v>
                </c:pt>
                <c:pt idx="12052">
                  <c:v>44063.414976851855</c:v>
                </c:pt>
                <c:pt idx="12053">
                  <c:v>44063.422592592593</c:v>
                </c:pt>
                <c:pt idx="12054">
                  <c:v>44063.431435185186</c:v>
                </c:pt>
                <c:pt idx="12055">
                  <c:v>44063.439699074072</c:v>
                </c:pt>
                <c:pt idx="12056">
                  <c:v>44063.556250000001</c:v>
                </c:pt>
                <c:pt idx="12057">
                  <c:v>44063.562025462961</c:v>
                </c:pt>
                <c:pt idx="12058">
                  <c:v>44063.583020833335</c:v>
                </c:pt>
                <c:pt idx="12059">
                  <c:v>44063.622129629628</c:v>
                </c:pt>
                <c:pt idx="12060">
                  <c:v>44063.627314814818</c:v>
                </c:pt>
                <c:pt idx="12061">
                  <c:v>44063.6325</c:v>
                </c:pt>
                <c:pt idx="12062">
                  <c:v>44063.637546296297</c:v>
                </c:pt>
                <c:pt idx="12063">
                  <c:v>44063.642812500002</c:v>
                </c:pt>
                <c:pt idx="12064">
                  <c:v>44063.6487037037</c:v>
                </c:pt>
                <c:pt idx="12065">
                  <c:v>44063.661481481482</c:v>
                </c:pt>
                <c:pt idx="12066">
                  <c:v>44063.668124999997</c:v>
                </c:pt>
                <c:pt idx="12067">
                  <c:v>44063.675636574073</c:v>
                </c:pt>
                <c:pt idx="12068">
                  <c:v>44063.699930555558</c:v>
                </c:pt>
                <c:pt idx="12069">
                  <c:v>44064.408761574072</c:v>
                </c:pt>
                <c:pt idx="12070">
                  <c:v>44064.419942129629</c:v>
                </c:pt>
                <c:pt idx="12071">
                  <c:v>44064.586736111109</c:v>
                </c:pt>
                <c:pt idx="12072">
                  <c:v>44065.653553240743</c:v>
                </c:pt>
                <c:pt idx="12073">
                  <c:v>44065.66542824074</c:v>
                </c:pt>
                <c:pt idx="12074">
                  <c:v>44068.372407407405</c:v>
                </c:pt>
                <c:pt idx="12075">
                  <c:v>44074.675995370373</c:v>
                </c:pt>
                <c:pt idx="12076">
                  <c:v>44074.682719907411</c:v>
                </c:pt>
                <c:pt idx="12077">
                  <c:v>44074.693622685183</c:v>
                </c:pt>
                <c:pt idx="12078">
                  <c:v>44074.717372685183</c:v>
                </c:pt>
                <c:pt idx="12079">
                  <c:v>44075.464212962965</c:v>
                </c:pt>
                <c:pt idx="12080">
                  <c:v>44075.480949074074</c:v>
                </c:pt>
                <c:pt idx="12081">
                  <c:v>44075.488483796296</c:v>
                </c:pt>
                <c:pt idx="12082">
                  <c:v>44075.495219907411</c:v>
                </c:pt>
                <c:pt idx="12083">
                  <c:v>44075.504212962966</c:v>
                </c:pt>
                <c:pt idx="12084">
                  <c:v>44075.515949074077</c:v>
                </c:pt>
                <c:pt idx="12085">
                  <c:v>44075.524895833332</c:v>
                </c:pt>
                <c:pt idx="12086">
                  <c:v>44075.709583333337</c:v>
                </c:pt>
                <c:pt idx="12087">
                  <c:v>44075.730636574073</c:v>
                </c:pt>
                <c:pt idx="12088">
                  <c:v>44076.370208333334</c:v>
                </c:pt>
                <c:pt idx="12089">
                  <c:v>44076.396307870367</c:v>
                </c:pt>
                <c:pt idx="12090">
                  <c:v>44076.425729166665</c:v>
                </c:pt>
                <c:pt idx="12091">
                  <c:v>44076.43236111111</c:v>
                </c:pt>
                <c:pt idx="12092">
                  <c:v>44076.438310185185</c:v>
                </c:pt>
                <c:pt idx="12093">
                  <c:v>44079.694537037038</c:v>
                </c:pt>
                <c:pt idx="12094">
                  <c:v>44079.745011574072</c:v>
                </c:pt>
                <c:pt idx="12095">
                  <c:v>44080.412361111114</c:v>
                </c:pt>
                <c:pt idx="12096">
                  <c:v>44080.435648148145</c:v>
                </c:pt>
                <c:pt idx="12097">
                  <c:v>44080.444467592592</c:v>
                </c:pt>
                <c:pt idx="12098">
                  <c:v>44080.45511574074</c:v>
                </c:pt>
                <c:pt idx="12099">
                  <c:v>44080.461076388892</c:v>
                </c:pt>
                <c:pt idx="12100">
                  <c:v>44080.466574074075</c:v>
                </c:pt>
                <c:pt idx="12101">
                  <c:v>44080.471759259257</c:v>
                </c:pt>
                <c:pt idx="12102">
                  <c:v>44080.476643518516</c:v>
                </c:pt>
                <c:pt idx="12103">
                  <c:v>44080.486990740741</c:v>
                </c:pt>
                <c:pt idx="12104">
                  <c:v>44080.496851851851</c:v>
                </c:pt>
                <c:pt idx="12105">
                  <c:v>44080.501782407409</c:v>
                </c:pt>
                <c:pt idx="12106">
                  <c:v>44080.506111111114</c:v>
                </c:pt>
                <c:pt idx="12107">
                  <c:v>44080.510752314818</c:v>
                </c:pt>
                <c:pt idx="12108">
                  <c:v>44080.516689814816</c:v>
                </c:pt>
                <c:pt idx="12109">
                  <c:v>44080.52138888889</c:v>
                </c:pt>
                <c:pt idx="12110">
                  <c:v>44080.526064814818</c:v>
                </c:pt>
                <c:pt idx="12111">
                  <c:v>44080.530821759261</c:v>
                </c:pt>
                <c:pt idx="12112">
                  <c:v>44080.535219907404</c:v>
                </c:pt>
                <c:pt idx="12113">
                  <c:v>44080.540243055555</c:v>
                </c:pt>
                <c:pt idx="12114">
                  <c:v>44080.54546296296</c:v>
                </c:pt>
                <c:pt idx="12115">
                  <c:v>44080.55128472222</c:v>
                </c:pt>
                <c:pt idx="12116">
                  <c:v>44080.560324074075</c:v>
                </c:pt>
                <c:pt idx="12117">
                  <c:v>44080.60423611111</c:v>
                </c:pt>
                <c:pt idx="12118">
                  <c:v>44080.622604166667</c:v>
                </c:pt>
                <c:pt idx="12119">
                  <c:v>44080.655532407407</c:v>
                </c:pt>
                <c:pt idx="12120">
                  <c:v>44083.636874999997</c:v>
                </c:pt>
                <c:pt idx="12121">
                  <c:v>44083.642129629632</c:v>
                </c:pt>
                <c:pt idx="12122">
                  <c:v>44083.688159722224</c:v>
                </c:pt>
                <c:pt idx="12123">
                  <c:v>44083.701921296299</c:v>
                </c:pt>
                <c:pt idx="12124">
                  <c:v>44084.603761574072</c:v>
                </c:pt>
                <c:pt idx="12125">
                  <c:v>44084.615567129629</c:v>
                </c:pt>
                <c:pt idx="12126">
                  <c:v>44084.627442129633</c:v>
                </c:pt>
                <c:pt idx="12127">
                  <c:v>44084.639328703706</c:v>
                </c:pt>
                <c:pt idx="12128">
                  <c:v>44084.650995370372</c:v>
                </c:pt>
                <c:pt idx="12129">
                  <c:v>44084.658356481479</c:v>
                </c:pt>
                <c:pt idx="12130">
                  <c:v>44084.664120370369</c:v>
                </c:pt>
                <c:pt idx="12131">
                  <c:v>44084.669675925928</c:v>
                </c:pt>
                <c:pt idx="12132">
                  <c:v>44084.67527777778</c:v>
                </c:pt>
                <c:pt idx="12133">
                  <c:v>44084.682500000003</c:v>
                </c:pt>
                <c:pt idx="12134">
                  <c:v>44084.711863425924</c:v>
                </c:pt>
                <c:pt idx="12135">
                  <c:v>44084.719502314816</c:v>
                </c:pt>
                <c:pt idx="12136">
                  <c:v>44084.729872685188</c:v>
                </c:pt>
                <c:pt idx="12137">
                  <c:v>44084.739247685182</c:v>
                </c:pt>
                <c:pt idx="12138">
                  <c:v>44084.748993055553</c:v>
                </c:pt>
                <c:pt idx="12139">
                  <c:v>44084.760567129626</c:v>
                </c:pt>
                <c:pt idx="12140">
                  <c:v>44085.396990740737</c:v>
                </c:pt>
                <c:pt idx="12141">
                  <c:v>44085.40420138889</c:v>
                </c:pt>
                <c:pt idx="12142">
                  <c:v>44085.411354166667</c:v>
                </c:pt>
                <c:pt idx="12143">
                  <c:v>44085.418819444443</c:v>
                </c:pt>
                <c:pt idx="12144">
                  <c:v>44085.641215277778</c:v>
                </c:pt>
                <c:pt idx="12145">
                  <c:v>44085.6487037037</c:v>
                </c:pt>
                <c:pt idx="12146">
                  <c:v>44085.664849537039</c:v>
                </c:pt>
                <c:pt idx="12147">
                  <c:v>44085.670868055553</c:v>
                </c:pt>
                <c:pt idx="12148">
                  <c:v>44085.675949074073</c:v>
                </c:pt>
                <c:pt idx="12149">
                  <c:v>44085.681307870371</c:v>
                </c:pt>
                <c:pt idx="12150">
                  <c:v>44086.384571759256</c:v>
                </c:pt>
                <c:pt idx="12151">
                  <c:v>44086.693553240744</c:v>
                </c:pt>
                <c:pt idx="12152">
                  <c:v>44086.701296296298</c:v>
                </c:pt>
                <c:pt idx="12153">
                  <c:v>44086.710162037038</c:v>
                </c:pt>
                <c:pt idx="12154">
                  <c:v>44086.720289351855</c:v>
                </c:pt>
                <c:pt idx="12155">
                  <c:v>44086.730983796297</c:v>
                </c:pt>
                <c:pt idx="12156">
                  <c:v>44086.742407407408</c:v>
                </c:pt>
                <c:pt idx="12157">
                  <c:v>44086.751863425925</c:v>
                </c:pt>
                <c:pt idx="12158">
                  <c:v>44086.763761574075</c:v>
                </c:pt>
                <c:pt idx="12159">
                  <c:v>44086.775636574072</c:v>
                </c:pt>
                <c:pt idx="12160">
                  <c:v>44087.337083333332</c:v>
                </c:pt>
                <c:pt idx="12161">
                  <c:v>44087.348958333336</c:v>
                </c:pt>
                <c:pt idx="12162">
                  <c:v>44087.360821759263</c:v>
                </c:pt>
                <c:pt idx="12163">
                  <c:v>44087.372627314813</c:v>
                </c:pt>
                <c:pt idx="12164">
                  <c:v>44087.383217592593</c:v>
                </c:pt>
                <c:pt idx="12165">
                  <c:v>44087.394293981481</c:v>
                </c:pt>
                <c:pt idx="12166">
                  <c:v>44087.402638888889</c:v>
                </c:pt>
                <c:pt idx="12167">
                  <c:v>44087.409826388888</c:v>
                </c:pt>
                <c:pt idx="12168">
                  <c:v>44087.416354166664</c:v>
                </c:pt>
                <c:pt idx="12169">
                  <c:v>44087.422812500001</c:v>
                </c:pt>
                <c:pt idx="12170">
                  <c:v>44087.428715277776</c:v>
                </c:pt>
                <c:pt idx="12171">
                  <c:v>44087.434652777774</c:v>
                </c:pt>
                <c:pt idx="12172">
                  <c:v>44087.440625000003</c:v>
                </c:pt>
                <c:pt idx="12173">
                  <c:v>44087.44630787037</c:v>
                </c:pt>
                <c:pt idx="12174">
                  <c:v>44087.451736111114</c:v>
                </c:pt>
                <c:pt idx="12175">
                  <c:v>44087.457303240742</c:v>
                </c:pt>
                <c:pt idx="12176">
                  <c:v>44087.462638888886</c:v>
                </c:pt>
                <c:pt idx="12177">
                  <c:v>44087.467835648145</c:v>
                </c:pt>
                <c:pt idx="12178">
                  <c:v>44087.472986111112</c:v>
                </c:pt>
                <c:pt idx="12179">
                  <c:v>44087.478252314817</c:v>
                </c:pt>
                <c:pt idx="12180">
                  <c:v>44087.483298611114</c:v>
                </c:pt>
                <c:pt idx="12181">
                  <c:v>44087.488252314812</c:v>
                </c:pt>
                <c:pt idx="12182">
                  <c:v>44087.493414351855</c:v>
                </c:pt>
                <c:pt idx="12183">
                  <c:v>44087.498842592591</c:v>
                </c:pt>
                <c:pt idx="12184">
                  <c:v>44087.504108796296</c:v>
                </c:pt>
                <c:pt idx="12185">
                  <c:v>44087.509062500001</c:v>
                </c:pt>
                <c:pt idx="12186">
                  <c:v>44087.513761574075</c:v>
                </c:pt>
                <c:pt idx="12187">
                  <c:v>44087.518368055556</c:v>
                </c:pt>
                <c:pt idx="12188">
                  <c:v>44087.527546296296</c:v>
                </c:pt>
                <c:pt idx="12189">
                  <c:v>44087.532037037039</c:v>
                </c:pt>
                <c:pt idx="12190">
                  <c:v>44087.559675925928</c:v>
                </c:pt>
                <c:pt idx="12191">
                  <c:v>44087.58090277778</c:v>
                </c:pt>
                <c:pt idx="12192">
                  <c:v>44087.585185185184</c:v>
                </c:pt>
                <c:pt idx="12193">
                  <c:v>44087.589224537034</c:v>
                </c:pt>
                <c:pt idx="12194">
                  <c:v>44087.593287037038</c:v>
                </c:pt>
                <c:pt idx="12195">
                  <c:v>44087.597662037035</c:v>
                </c:pt>
                <c:pt idx="12196">
                  <c:v>44087.601724537039</c:v>
                </c:pt>
                <c:pt idx="12197">
                  <c:v>44087.605856481481</c:v>
                </c:pt>
                <c:pt idx="12198">
                  <c:v>44087.733726851853</c:v>
                </c:pt>
                <c:pt idx="12199">
                  <c:v>44087.74560185185</c:v>
                </c:pt>
                <c:pt idx="12200">
                  <c:v>44087.757476851853</c:v>
                </c:pt>
                <c:pt idx="12201">
                  <c:v>44087.769363425927</c:v>
                </c:pt>
                <c:pt idx="12202">
                  <c:v>44089.337256944447</c:v>
                </c:pt>
                <c:pt idx="12203">
                  <c:v>44089.415555555555</c:v>
                </c:pt>
                <c:pt idx="12204">
                  <c:v>44089.421655092592</c:v>
                </c:pt>
                <c:pt idx="12205">
                  <c:v>44089.433981481481</c:v>
                </c:pt>
                <c:pt idx="12206">
                  <c:v>44097.597685185188</c:v>
                </c:pt>
                <c:pt idx="12207">
                  <c:v>44097.609560185185</c:v>
                </c:pt>
                <c:pt idx="12208">
                  <c:v>44097.692708333336</c:v>
                </c:pt>
                <c:pt idx="12209">
                  <c:v>44097.716446759259</c:v>
                </c:pt>
                <c:pt idx="12210">
                  <c:v>44098.629189814812</c:v>
                </c:pt>
                <c:pt idx="12211">
                  <c:v>44098.638113425928</c:v>
                </c:pt>
                <c:pt idx="12212">
                  <c:v>44098.646736111114</c:v>
                </c:pt>
                <c:pt idx="12213">
                  <c:v>44098.692847222221</c:v>
                </c:pt>
                <c:pt idx="12214">
                  <c:v>44098.69935185185</c:v>
                </c:pt>
                <c:pt idx="12215">
                  <c:v>44099.349247685182</c:v>
                </c:pt>
                <c:pt idx="12216">
                  <c:v>44099.361122685186</c:v>
                </c:pt>
                <c:pt idx="12217">
                  <c:v>44099.370648148149</c:v>
                </c:pt>
                <c:pt idx="12218">
                  <c:v>44099.378541666665</c:v>
                </c:pt>
                <c:pt idx="12219">
                  <c:v>44099.394618055558</c:v>
                </c:pt>
                <c:pt idx="12220">
                  <c:v>44099.401678240742</c:v>
                </c:pt>
                <c:pt idx="12221">
                  <c:v>44099.408043981479</c:v>
                </c:pt>
                <c:pt idx="12222">
                  <c:v>44099.414641203701</c:v>
                </c:pt>
                <c:pt idx="12223">
                  <c:v>44099.420844907407</c:v>
                </c:pt>
                <c:pt idx="12224">
                  <c:v>44099.427407407406</c:v>
                </c:pt>
                <c:pt idx="12225">
                  <c:v>44099.447430555556</c:v>
                </c:pt>
                <c:pt idx="12226">
                  <c:v>44099.453923611109</c:v>
                </c:pt>
                <c:pt idx="12227">
                  <c:v>44099.459861111114</c:v>
                </c:pt>
                <c:pt idx="12228">
                  <c:v>44099.465092592596</c:v>
                </c:pt>
                <c:pt idx="12229">
                  <c:v>44099.470138888886</c:v>
                </c:pt>
                <c:pt idx="12230">
                  <c:v>44099.475069444445</c:v>
                </c:pt>
                <c:pt idx="12231">
                  <c:v>44099.479907407411</c:v>
                </c:pt>
                <c:pt idx="12232">
                  <c:v>44099.484710648147</c:v>
                </c:pt>
                <c:pt idx="12233">
                  <c:v>44099.489629629628</c:v>
                </c:pt>
                <c:pt idx="12234">
                  <c:v>44099.494930555556</c:v>
                </c:pt>
                <c:pt idx="12235">
                  <c:v>44099.500590277778</c:v>
                </c:pt>
                <c:pt idx="12236">
                  <c:v>44099.506458333337</c:v>
                </c:pt>
                <c:pt idx="12237">
                  <c:v>44099.513067129628</c:v>
                </c:pt>
                <c:pt idx="12238">
                  <c:v>44099.519409722219</c:v>
                </c:pt>
                <c:pt idx="12239">
                  <c:v>44099.526678240742</c:v>
                </c:pt>
                <c:pt idx="12240">
                  <c:v>44099.53261574074</c:v>
                </c:pt>
                <c:pt idx="12241">
                  <c:v>44099.539502314816</c:v>
                </c:pt>
                <c:pt idx="12242">
                  <c:v>44099.545428240737</c:v>
                </c:pt>
                <c:pt idx="12243">
                  <c:v>44099.551157407404</c:v>
                </c:pt>
                <c:pt idx="12244">
                  <c:v>44099.599479166667</c:v>
                </c:pt>
                <c:pt idx="12245">
                  <c:v>44099.607210648152</c:v>
                </c:pt>
                <c:pt idx="12246">
                  <c:v>44099.613506944443</c:v>
                </c:pt>
                <c:pt idx="12247">
                  <c:v>44099.620648148149</c:v>
                </c:pt>
                <c:pt idx="12248">
                  <c:v>44099.626886574071</c:v>
                </c:pt>
                <c:pt idx="12249">
                  <c:v>44099.633333333331</c:v>
                </c:pt>
                <c:pt idx="12250">
                  <c:v>44099.638935185183</c:v>
                </c:pt>
                <c:pt idx="12251">
                  <c:v>44099.643958333334</c:v>
                </c:pt>
                <c:pt idx="12252">
                  <c:v>44099.649201388886</c:v>
                </c:pt>
                <c:pt idx="12253">
                  <c:v>44099.654050925928</c:v>
                </c:pt>
                <c:pt idx="12254">
                  <c:v>44099.697164351855</c:v>
                </c:pt>
                <c:pt idx="12255">
                  <c:v>44100.478402777779</c:v>
                </c:pt>
                <c:pt idx="12256">
                  <c:v>44101.385844907411</c:v>
                </c:pt>
                <c:pt idx="12257">
                  <c:v>44101.423321759263</c:v>
                </c:pt>
                <c:pt idx="12258">
                  <c:v>44101.430046296293</c:v>
                </c:pt>
                <c:pt idx="12259">
                  <c:v>44101.571620370371</c:v>
                </c:pt>
                <c:pt idx="12260">
                  <c:v>44101.63380787037</c:v>
                </c:pt>
                <c:pt idx="12261">
                  <c:v>44101.637916666667</c:v>
                </c:pt>
                <c:pt idx="12262">
                  <c:v>44101.642222222225</c:v>
                </c:pt>
                <c:pt idx="12263">
                  <c:v>44101.653611111113</c:v>
                </c:pt>
                <c:pt idx="12264">
                  <c:v>44101.658715277779</c:v>
                </c:pt>
                <c:pt idx="12265">
                  <c:v>44101.680821759262</c:v>
                </c:pt>
                <c:pt idx="12266">
                  <c:v>44101.700555555559</c:v>
                </c:pt>
                <c:pt idx="12267">
                  <c:v>44101.705231481479</c:v>
                </c:pt>
                <c:pt idx="12268">
                  <c:v>44101.710520833331</c:v>
                </c:pt>
                <c:pt idx="12269">
                  <c:v>44101.715648148151</c:v>
                </c:pt>
                <c:pt idx="12270">
                  <c:v>44101.728217592594</c:v>
                </c:pt>
                <c:pt idx="12271">
                  <c:v>44101.737534722219</c:v>
                </c:pt>
                <c:pt idx="12272">
                  <c:v>44101.761296296296</c:v>
                </c:pt>
                <c:pt idx="12273">
                  <c:v>44102.391898148147</c:v>
                </c:pt>
                <c:pt idx="12274">
                  <c:v>44102.431631944448</c:v>
                </c:pt>
                <c:pt idx="12275">
                  <c:v>44102.438877314817</c:v>
                </c:pt>
                <c:pt idx="12276">
                  <c:v>44102.445069444446</c:v>
                </c:pt>
                <c:pt idx="12277">
                  <c:v>44102.462511574071</c:v>
                </c:pt>
                <c:pt idx="12278">
                  <c:v>44102.473229166666</c:v>
                </c:pt>
                <c:pt idx="12279">
                  <c:v>44102.488946759258</c:v>
                </c:pt>
                <c:pt idx="12280">
                  <c:v>44102.493993055556</c:v>
                </c:pt>
                <c:pt idx="12281">
                  <c:v>44102.498935185184</c:v>
                </c:pt>
                <c:pt idx="12282">
                  <c:v>44102.503946759258</c:v>
                </c:pt>
                <c:pt idx="12283">
                  <c:v>44102.528437499997</c:v>
                </c:pt>
                <c:pt idx="12284">
                  <c:v>44102.533043981479</c:v>
                </c:pt>
                <c:pt idx="12285">
                  <c:v>44102.537627314814</c:v>
                </c:pt>
                <c:pt idx="12286">
                  <c:v>44102.542210648149</c:v>
                </c:pt>
                <c:pt idx="12287">
                  <c:v>44102.581956018519</c:v>
                </c:pt>
                <c:pt idx="12288">
                  <c:v>44102.5862037037</c:v>
                </c:pt>
                <c:pt idx="12289">
                  <c:v>44102.590486111112</c:v>
                </c:pt>
                <c:pt idx="12290">
                  <c:v>44102.594687500001</c:v>
                </c:pt>
                <c:pt idx="12291">
                  <c:v>44102.598819444444</c:v>
                </c:pt>
                <c:pt idx="12292">
                  <c:v>44102.602951388886</c:v>
                </c:pt>
                <c:pt idx="12293">
                  <c:v>44102.757025462961</c:v>
                </c:pt>
                <c:pt idx="12294">
                  <c:v>44102.765902777777</c:v>
                </c:pt>
                <c:pt idx="12295">
                  <c:v>44105.367581018516</c:v>
                </c:pt>
                <c:pt idx="12296">
                  <c:v>44106.472233796296</c:v>
                </c:pt>
                <c:pt idx="12297">
                  <c:v>44106.477407407408</c:v>
                </c:pt>
                <c:pt idx="12298">
                  <c:v>44106.491608796299</c:v>
                </c:pt>
                <c:pt idx="12299">
                  <c:v>44106.504988425928</c:v>
                </c:pt>
                <c:pt idx="12300">
                  <c:v>44106.509351851855</c:v>
                </c:pt>
                <c:pt idx="12301">
                  <c:v>44106.513807870368</c:v>
                </c:pt>
                <c:pt idx="12302">
                  <c:v>44106.518159722225</c:v>
                </c:pt>
                <c:pt idx="12303">
                  <c:v>44106.522407407407</c:v>
                </c:pt>
                <c:pt idx="12304">
                  <c:v>44106.526782407411</c:v>
                </c:pt>
                <c:pt idx="12305">
                  <c:v>44106.530960648146</c:v>
                </c:pt>
                <c:pt idx="12306">
                  <c:v>44106.662731481483</c:v>
                </c:pt>
                <c:pt idx="12307">
                  <c:v>44106.667245370372</c:v>
                </c:pt>
                <c:pt idx="12308">
                  <c:v>44106.67328703704</c:v>
                </c:pt>
                <c:pt idx="12309">
                  <c:v>44106.682268518518</c:v>
                </c:pt>
                <c:pt idx="12310">
                  <c:v>44107.34883101852</c:v>
                </c:pt>
                <c:pt idx="12311">
                  <c:v>44107.372210648151</c:v>
                </c:pt>
                <c:pt idx="12312">
                  <c:v>44107.398865740739</c:v>
                </c:pt>
                <c:pt idx="12313">
                  <c:v>44107.405370370368</c:v>
                </c:pt>
                <c:pt idx="12314">
                  <c:v>44107.411539351851</c:v>
                </c:pt>
                <c:pt idx="12315">
                  <c:v>44107.418124999997</c:v>
                </c:pt>
                <c:pt idx="12316">
                  <c:v>44107.424432870372</c:v>
                </c:pt>
                <c:pt idx="12317">
                  <c:v>44107.430358796293</c:v>
                </c:pt>
                <c:pt idx="12318">
                  <c:v>44107.445694444446</c:v>
                </c:pt>
                <c:pt idx="12319">
                  <c:v>44108.333680555559</c:v>
                </c:pt>
                <c:pt idx="12320">
                  <c:v>44108.349305555559</c:v>
                </c:pt>
                <c:pt idx="12321">
                  <c:v>44108.389780092592</c:v>
                </c:pt>
                <c:pt idx="12322">
                  <c:v>44108.41983796296</c:v>
                </c:pt>
                <c:pt idx="12323">
                  <c:v>44108.426400462966</c:v>
                </c:pt>
                <c:pt idx="12324">
                  <c:v>44108.432719907411</c:v>
                </c:pt>
                <c:pt idx="12325">
                  <c:v>44108.438310185185</c:v>
                </c:pt>
                <c:pt idx="12326">
                  <c:v>44108.444004629629</c:v>
                </c:pt>
                <c:pt idx="12327">
                  <c:v>44108.449652777781</c:v>
                </c:pt>
                <c:pt idx="12328">
                  <c:v>44108.455474537041</c:v>
                </c:pt>
                <c:pt idx="12329">
                  <c:v>44108.462418981479</c:v>
                </c:pt>
                <c:pt idx="12330">
                  <c:v>44108.468692129631</c:v>
                </c:pt>
                <c:pt idx="12331">
                  <c:v>44108.474618055552</c:v>
                </c:pt>
                <c:pt idx="12332">
                  <c:v>44108.480312500003</c:v>
                </c:pt>
                <c:pt idx="12333">
                  <c:v>44108.486076388886</c:v>
                </c:pt>
                <c:pt idx="12334">
                  <c:v>44108.491712962961</c:v>
                </c:pt>
                <c:pt idx="12335">
                  <c:v>44108.497152777774</c:v>
                </c:pt>
                <c:pt idx="12336">
                  <c:v>44108.502476851849</c:v>
                </c:pt>
                <c:pt idx="12337">
                  <c:v>44108.507638888892</c:v>
                </c:pt>
                <c:pt idx="12338">
                  <c:v>44108.512592592589</c:v>
                </c:pt>
                <c:pt idx="12339">
                  <c:v>44108.517326388886</c:v>
                </c:pt>
                <c:pt idx="12340">
                  <c:v>44108.521898148145</c:v>
                </c:pt>
                <c:pt idx="12341">
                  <c:v>44108.526643518519</c:v>
                </c:pt>
                <c:pt idx="12342">
                  <c:v>44108.531863425924</c:v>
                </c:pt>
                <c:pt idx="12343">
                  <c:v>44108.536400462966</c:v>
                </c:pt>
                <c:pt idx="12344">
                  <c:v>44108.542129629626</c:v>
                </c:pt>
                <c:pt idx="12345">
                  <c:v>44108.548645833333</c:v>
                </c:pt>
                <c:pt idx="12346">
                  <c:v>44108.553946759261</c:v>
                </c:pt>
                <c:pt idx="12347">
                  <c:v>44108.589328703703</c:v>
                </c:pt>
                <c:pt idx="12348">
                  <c:v>44108.598576388889</c:v>
                </c:pt>
                <c:pt idx="12349">
                  <c:v>44108.608553240738</c:v>
                </c:pt>
                <c:pt idx="12350">
                  <c:v>44108.61519675926</c:v>
                </c:pt>
                <c:pt idx="12351">
                  <c:v>44108.623287037037</c:v>
                </c:pt>
                <c:pt idx="12352">
                  <c:v>44108.63077546296</c:v>
                </c:pt>
                <c:pt idx="12353">
                  <c:v>44108.636550925927</c:v>
                </c:pt>
                <c:pt idx="12354">
                  <c:v>44108.64298611111</c:v>
                </c:pt>
                <c:pt idx="12355">
                  <c:v>44108.652013888888</c:v>
                </c:pt>
                <c:pt idx="12356">
                  <c:v>44108.662453703706</c:v>
                </c:pt>
                <c:pt idx="12357">
                  <c:v>44109.349386574075</c:v>
                </c:pt>
                <c:pt idx="12358">
                  <c:v>44109.361250000002</c:v>
                </c:pt>
                <c:pt idx="12359">
                  <c:v>44109.373148148145</c:v>
                </c:pt>
                <c:pt idx="12360">
                  <c:v>44109.385034722225</c:v>
                </c:pt>
                <c:pt idx="12361">
                  <c:v>44109.396782407406</c:v>
                </c:pt>
                <c:pt idx="12362">
                  <c:v>44109.406724537039</c:v>
                </c:pt>
                <c:pt idx="12363">
                  <c:v>44109.415381944447</c:v>
                </c:pt>
                <c:pt idx="12364">
                  <c:v>44109.425208333334</c:v>
                </c:pt>
                <c:pt idx="12365">
                  <c:v>44109.434004629627</c:v>
                </c:pt>
                <c:pt idx="12366">
                  <c:v>44109.441041666665</c:v>
                </c:pt>
                <c:pt idx="12367">
                  <c:v>44109.643229166664</c:v>
                </c:pt>
                <c:pt idx="12368">
                  <c:v>44109.650416666664</c:v>
                </c:pt>
                <c:pt idx="12369">
                  <c:v>44109.658449074072</c:v>
                </c:pt>
                <c:pt idx="12370">
                  <c:v>44109.670335648145</c:v>
                </c:pt>
                <c:pt idx="12371">
                  <c:v>44109.737511574072</c:v>
                </c:pt>
                <c:pt idx="12372">
                  <c:v>44109.749386574076</c:v>
                </c:pt>
                <c:pt idx="12373">
                  <c:v>44110.445462962962</c:v>
                </c:pt>
                <c:pt idx="12374">
                  <c:v>44111.556921296295</c:v>
                </c:pt>
                <c:pt idx="12375">
                  <c:v>44111.590624999997</c:v>
                </c:pt>
                <c:pt idx="12376">
                  <c:v>44112.482094907406</c:v>
                </c:pt>
                <c:pt idx="12377">
                  <c:v>44113.607557870368</c:v>
                </c:pt>
                <c:pt idx="12378">
                  <c:v>44115.422534722224</c:v>
                </c:pt>
                <c:pt idx="12379">
                  <c:v>44115.507037037038</c:v>
                </c:pt>
                <c:pt idx="12380">
                  <c:v>44115.715914351851</c:v>
                </c:pt>
                <c:pt idx="12381">
                  <c:v>44118.358622685184</c:v>
                </c:pt>
                <c:pt idx="12382">
                  <c:v>44118.650358796294</c:v>
                </c:pt>
                <c:pt idx="12383">
                  <c:v>44118.654537037037</c:v>
                </c:pt>
                <c:pt idx="12384">
                  <c:v>44118.658715277779</c:v>
                </c:pt>
                <c:pt idx="12385">
                  <c:v>44118.663240740738</c:v>
                </c:pt>
                <c:pt idx="12386">
                  <c:v>44118.673495370371</c:v>
                </c:pt>
                <c:pt idx="12387">
                  <c:v>44118.685370370367</c:v>
                </c:pt>
                <c:pt idx="12388">
                  <c:v>44118.697233796294</c:v>
                </c:pt>
                <c:pt idx="12389">
                  <c:v>44118.720983796295</c:v>
                </c:pt>
                <c:pt idx="12390">
                  <c:v>44121.496527777781</c:v>
                </c:pt>
                <c:pt idx="12391">
                  <c:v>44121.518495370372</c:v>
                </c:pt>
                <c:pt idx="12392">
                  <c:v>44121.656990740739</c:v>
                </c:pt>
                <c:pt idx="12393">
                  <c:v>44121.665879629632</c:v>
                </c:pt>
                <c:pt idx="12394">
                  <c:v>44124.501643518517</c:v>
                </c:pt>
                <c:pt idx="12395">
                  <c:v>44124.515717592592</c:v>
                </c:pt>
                <c:pt idx="12396">
                  <c:v>44124.587627314817</c:v>
                </c:pt>
                <c:pt idx="12397">
                  <c:v>44124.67769675926</c:v>
                </c:pt>
                <c:pt idx="12398">
                  <c:v>44124.695879629631</c:v>
                </c:pt>
                <c:pt idx="12399">
                  <c:v>44125.646527777775</c:v>
                </c:pt>
                <c:pt idx="12400">
                  <c:v>44125.711284722223</c:v>
                </c:pt>
                <c:pt idx="12401">
                  <c:v>44125.718391203707</c:v>
                </c:pt>
                <c:pt idx="12402">
                  <c:v>44126.333113425928</c:v>
                </c:pt>
                <c:pt idx="12403">
                  <c:v>44126.387002314812</c:v>
                </c:pt>
                <c:pt idx="12404">
                  <c:v>44126.404895833337</c:v>
                </c:pt>
                <c:pt idx="12405">
                  <c:v>44126.41302083333</c:v>
                </c:pt>
                <c:pt idx="12406">
                  <c:v>44126.425092592595</c:v>
                </c:pt>
                <c:pt idx="12407">
                  <c:v>44126.430983796294</c:v>
                </c:pt>
                <c:pt idx="12408">
                  <c:v>44126.437037037038</c:v>
                </c:pt>
                <c:pt idx="12409">
                  <c:v>44126.448958333334</c:v>
                </c:pt>
                <c:pt idx="12410">
                  <c:v>44126.455046296294</c:v>
                </c:pt>
                <c:pt idx="12411">
                  <c:v>44126.461296296293</c:v>
                </c:pt>
                <c:pt idx="12412">
                  <c:v>44126.467210648145</c:v>
                </c:pt>
                <c:pt idx="12413">
                  <c:v>44126.472754629627</c:v>
                </c:pt>
                <c:pt idx="12414">
                  <c:v>44126.478206018517</c:v>
                </c:pt>
                <c:pt idx="12415">
                  <c:v>44126.483530092592</c:v>
                </c:pt>
                <c:pt idx="12416">
                  <c:v>44126.489027777781</c:v>
                </c:pt>
                <c:pt idx="12417">
                  <c:v>44126.494270833333</c:v>
                </c:pt>
                <c:pt idx="12418">
                  <c:v>44126.499409722222</c:v>
                </c:pt>
                <c:pt idx="12419">
                  <c:v>44126.504479166666</c:v>
                </c:pt>
                <c:pt idx="12420">
                  <c:v>44126.509328703702</c:v>
                </c:pt>
                <c:pt idx="12421">
                  <c:v>44126.514097222222</c:v>
                </c:pt>
                <c:pt idx="12422">
                  <c:v>44126.518923611111</c:v>
                </c:pt>
                <c:pt idx="12423">
                  <c:v>44126.533125000002</c:v>
                </c:pt>
                <c:pt idx="12424">
                  <c:v>44127.476412037038</c:v>
                </c:pt>
                <c:pt idx="12425">
                  <c:v>44127.570462962962</c:v>
                </c:pt>
                <c:pt idx="12426">
                  <c:v>44127.6246875</c:v>
                </c:pt>
                <c:pt idx="12427">
                  <c:v>44127.670416666668</c:v>
                </c:pt>
                <c:pt idx="12428">
                  <c:v>44127.677094907405</c:v>
                </c:pt>
                <c:pt idx="12429">
                  <c:v>44127.684687499997</c:v>
                </c:pt>
                <c:pt idx="12430">
                  <c:v>44127.702337962961</c:v>
                </c:pt>
                <c:pt idx="12431">
                  <c:v>44127.713113425925</c:v>
                </c:pt>
                <c:pt idx="12432">
                  <c:v>44127.72115740741</c:v>
                </c:pt>
                <c:pt idx="12433">
                  <c:v>44127.730011574073</c:v>
                </c:pt>
                <c:pt idx="12434">
                  <c:v>44127.741875</c:v>
                </c:pt>
                <c:pt idx="12435">
                  <c:v>44127.75372685185</c:v>
                </c:pt>
                <c:pt idx="12436">
                  <c:v>44128.479108796295</c:v>
                </c:pt>
                <c:pt idx="12437">
                  <c:v>44128.484120370369</c:v>
                </c:pt>
                <c:pt idx="12438">
                  <c:v>44128.670937499999</c:v>
                </c:pt>
                <c:pt idx="12439">
                  <c:v>44128.698148148149</c:v>
                </c:pt>
                <c:pt idx="12440">
                  <c:v>44128.731377314813</c:v>
                </c:pt>
                <c:pt idx="12441">
                  <c:v>44129.716504629629</c:v>
                </c:pt>
                <c:pt idx="12442">
                  <c:v>44130.43608796296</c:v>
                </c:pt>
                <c:pt idx="12443">
                  <c:v>44130.468645833331</c:v>
                </c:pt>
                <c:pt idx="12444">
                  <c:v>44130.47457175926</c:v>
                </c:pt>
                <c:pt idx="12445">
                  <c:v>44130.490381944444</c:v>
                </c:pt>
                <c:pt idx="12446">
                  <c:v>44131.711006944446</c:v>
                </c:pt>
                <c:pt idx="12447">
                  <c:v>44132.746747685182</c:v>
                </c:pt>
                <c:pt idx="12448">
                  <c:v>44132.755277777775</c:v>
                </c:pt>
                <c:pt idx="12449">
                  <c:v>44134.448819444442</c:v>
                </c:pt>
                <c:pt idx="12450">
                  <c:v>44134.45484953704</c:v>
                </c:pt>
                <c:pt idx="12451">
                  <c:v>44134.460648148146</c:v>
                </c:pt>
                <c:pt idx="12452">
                  <c:v>44134.466238425928</c:v>
                </c:pt>
                <c:pt idx="12453">
                  <c:v>44134.477372685185</c:v>
                </c:pt>
                <c:pt idx="12454">
                  <c:v>44134.482488425929</c:v>
                </c:pt>
                <c:pt idx="12455">
                  <c:v>44134.492430555554</c:v>
                </c:pt>
                <c:pt idx="12456">
                  <c:v>44134.507407407407</c:v>
                </c:pt>
                <c:pt idx="12457">
                  <c:v>44134.517222222225</c:v>
                </c:pt>
                <c:pt idx="12458">
                  <c:v>44134.744375000002</c:v>
                </c:pt>
                <c:pt idx="12459">
                  <c:v>44138.662233796298</c:v>
                </c:pt>
                <c:pt idx="12460">
                  <c:v>44139.40425925926</c:v>
                </c:pt>
                <c:pt idx="12461">
                  <c:v>44139.421631944446</c:v>
                </c:pt>
                <c:pt idx="12462">
                  <c:v>44139.449282407404</c:v>
                </c:pt>
                <c:pt idx="12463">
                  <c:v>44139.474247685182</c:v>
                </c:pt>
                <c:pt idx="12464">
                  <c:v>44139.489490740743</c:v>
                </c:pt>
                <c:pt idx="12465">
                  <c:v>44139.503425925926</c:v>
                </c:pt>
                <c:pt idx="12466">
                  <c:v>44139.584328703706</c:v>
                </c:pt>
                <c:pt idx="12467">
                  <c:v>44139.66065972222</c:v>
                </c:pt>
                <c:pt idx="12468">
                  <c:v>44139.726886574077</c:v>
                </c:pt>
                <c:pt idx="12469">
                  <c:v>44139.740486111114</c:v>
                </c:pt>
                <c:pt idx="12470">
                  <c:v>44139.767256944448</c:v>
                </c:pt>
                <c:pt idx="12471">
                  <c:v>44140.374594907407</c:v>
                </c:pt>
                <c:pt idx="12472">
                  <c:v>44140.381932870368</c:v>
                </c:pt>
                <c:pt idx="12473">
                  <c:v>44140.388773148145</c:v>
                </c:pt>
                <c:pt idx="12474">
                  <c:v>44140.395555555559</c:v>
                </c:pt>
                <c:pt idx="12475">
                  <c:v>44140.406018518515</c:v>
                </c:pt>
                <c:pt idx="12476">
                  <c:v>44140.412430555552</c:v>
                </c:pt>
                <c:pt idx="12477">
                  <c:v>44140.418506944443</c:v>
                </c:pt>
                <c:pt idx="12478">
                  <c:v>44140.424525462964</c:v>
                </c:pt>
                <c:pt idx="12479">
                  <c:v>44140.43644675926</c:v>
                </c:pt>
                <c:pt idx="12480">
                  <c:v>44140.442002314812</c:v>
                </c:pt>
                <c:pt idx="12481">
                  <c:v>44140.447928240741</c:v>
                </c:pt>
                <c:pt idx="12482">
                  <c:v>44140.458854166667</c:v>
                </c:pt>
                <c:pt idx="12483">
                  <c:v>44140.463958333334</c:v>
                </c:pt>
                <c:pt idx="12484">
                  <c:v>44140.580763888887</c:v>
                </c:pt>
                <c:pt idx="12485">
                  <c:v>44140.645324074074</c:v>
                </c:pt>
                <c:pt idx="12486">
                  <c:v>44140.650208333333</c:v>
                </c:pt>
                <c:pt idx="12487">
                  <c:v>44140.656226851854</c:v>
                </c:pt>
                <c:pt idx="12488">
                  <c:v>44140.665208333332</c:v>
                </c:pt>
                <c:pt idx="12489">
                  <c:v>44140.672500000001</c:v>
                </c:pt>
                <c:pt idx="12490">
                  <c:v>44140.694131944445</c:v>
                </c:pt>
                <c:pt idx="12491">
                  <c:v>44140.706018518518</c:v>
                </c:pt>
                <c:pt idx="12492">
                  <c:v>44140.717893518522</c:v>
                </c:pt>
                <c:pt idx="12493">
                  <c:v>44140.729791666665</c:v>
                </c:pt>
                <c:pt idx="12494">
                  <c:v>44140.741666666669</c:v>
                </c:pt>
                <c:pt idx="12495">
                  <c:v>44140.753541666665</c:v>
                </c:pt>
                <c:pt idx="12496">
                  <c:v>44141.418321759258</c:v>
                </c:pt>
                <c:pt idx="12497">
                  <c:v>44141.42491898148</c:v>
                </c:pt>
                <c:pt idx="12498">
                  <c:v>44141.431319444448</c:v>
                </c:pt>
                <c:pt idx="12499">
                  <c:v>44141.44259259259</c:v>
                </c:pt>
                <c:pt idx="12500">
                  <c:v>44141.449803240743</c:v>
                </c:pt>
                <c:pt idx="12501">
                  <c:v>44141.455868055556</c:v>
                </c:pt>
                <c:pt idx="12502">
                  <c:v>44141.465381944443</c:v>
                </c:pt>
                <c:pt idx="12503">
                  <c:v>44141.475474537037</c:v>
                </c:pt>
                <c:pt idx="12504">
                  <c:v>44141.480162037034</c:v>
                </c:pt>
                <c:pt idx="12505">
                  <c:v>44141.485046296293</c:v>
                </c:pt>
                <c:pt idx="12506">
                  <c:v>44141.491782407407</c:v>
                </c:pt>
                <c:pt idx="12507">
                  <c:v>44141.499340277776</c:v>
                </c:pt>
                <c:pt idx="12508">
                  <c:v>44141.505844907406</c:v>
                </c:pt>
                <c:pt idx="12509">
                  <c:v>44141.51152777778</c:v>
                </c:pt>
                <c:pt idx="12510">
                  <c:v>44141.516712962963</c:v>
                </c:pt>
                <c:pt idx="12511">
                  <c:v>44141.521597222221</c:v>
                </c:pt>
                <c:pt idx="12512">
                  <c:v>44141.526087962964</c:v>
                </c:pt>
                <c:pt idx="12513">
                  <c:v>44141.530613425923</c:v>
                </c:pt>
                <c:pt idx="12514">
                  <c:v>44141.536458333336</c:v>
                </c:pt>
                <c:pt idx="12515">
                  <c:v>44141.54314814815</c:v>
                </c:pt>
                <c:pt idx="12516">
                  <c:v>44141.553101851852</c:v>
                </c:pt>
                <c:pt idx="12517">
                  <c:v>44141.557615740741</c:v>
                </c:pt>
                <c:pt idx="12518">
                  <c:v>44141.562430555554</c:v>
                </c:pt>
                <c:pt idx="12519">
                  <c:v>44141.567615740743</c:v>
                </c:pt>
                <c:pt idx="12520">
                  <c:v>44141.573252314818</c:v>
                </c:pt>
                <c:pt idx="12521">
                  <c:v>44141.582199074073</c:v>
                </c:pt>
                <c:pt idx="12522">
                  <c:v>44141.590243055558</c:v>
                </c:pt>
                <c:pt idx="12523">
                  <c:v>44141.59851851852</c:v>
                </c:pt>
                <c:pt idx="12524">
                  <c:v>44141.607754629629</c:v>
                </c:pt>
                <c:pt idx="12525">
                  <c:v>44141.612939814811</c:v>
                </c:pt>
                <c:pt idx="12526">
                  <c:v>44141.616805555554</c:v>
                </c:pt>
                <c:pt idx="12527">
                  <c:v>44141.620312500003</c:v>
                </c:pt>
                <c:pt idx="12528">
                  <c:v>44141.623749999999</c:v>
                </c:pt>
                <c:pt idx="12529">
                  <c:v>44141.627199074072</c:v>
                </c:pt>
                <c:pt idx="12530">
                  <c:v>44141.630682870367</c:v>
                </c:pt>
                <c:pt idx="12531">
                  <c:v>44141.634201388886</c:v>
                </c:pt>
                <c:pt idx="12532">
                  <c:v>44141.637696759259</c:v>
                </c:pt>
                <c:pt idx="12533">
                  <c:v>44141.641423611109</c:v>
                </c:pt>
                <c:pt idx="12534">
                  <c:v>44141.647106481483</c:v>
                </c:pt>
                <c:pt idx="12535">
                  <c:v>44141.662673611114</c:v>
                </c:pt>
                <c:pt idx="12536">
                  <c:v>44141.670231481483</c:v>
                </c:pt>
                <c:pt idx="12537">
                  <c:v>44141.681539351855</c:v>
                </c:pt>
                <c:pt idx="12538">
                  <c:v>44141.756898148145</c:v>
                </c:pt>
                <c:pt idx="12539">
                  <c:v>44142.374710648146</c:v>
                </c:pt>
                <c:pt idx="12540">
                  <c:v>44142.382893518516</c:v>
                </c:pt>
                <c:pt idx="12541">
                  <c:v>44142.394212962965</c:v>
                </c:pt>
                <c:pt idx="12542">
                  <c:v>44142.402592592596</c:v>
                </c:pt>
                <c:pt idx="12543">
                  <c:v>44142.410590277781</c:v>
                </c:pt>
                <c:pt idx="12544">
                  <c:v>44142.417997685188</c:v>
                </c:pt>
                <c:pt idx="12545">
                  <c:v>44142.425497685188</c:v>
                </c:pt>
                <c:pt idx="12546">
                  <c:v>44142.434618055559</c:v>
                </c:pt>
                <c:pt idx="12547">
                  <c:v>44142.443993055553</c:v>
                </c:pt>
                <c:pt idx="12548">
                  <c:v>44142.449965277781</c:v>
                </c:pt>
                <c:pt idx="12549">
                  <c:v>44142.457615740743</c:v>
                </c:pt>
                <c:pt idx="12550">
                  <c:v>44142.464814814812</c:v>
                </c:pt>
                <c:pt idx="12551">
                  <c:v>44142.471018518518</c:v>
                </c:pt>
                <c:pt idx="12552">
                  <c:v>44142.476747685185</c:v>
                </c:pt>
                <c:pt idx="12553">
                  <c:v>44142.485648148147</c:v>
                </c:pt>
                <c:pt idx="12554">
                  <c:v>44142.495243055557</c:v>
                </c:pt>
                <c:pt idx="12555">
                  <c:v>44142.502754629626</c:v>
                </c:pt>
                <c:pt idx="12556">
                  <c:v>44142.508113425924</c:v>
                </c:pt>
                <c:pt idx="12557">
                  <c:v>44142.513310185182</c:v>
                </c:pt>
                <c:pt idx="12558">
                  <c:v>44142.51834490741</c:v>
                </c:pt>
                <c:pt idx="12559">
                  <c:v>44142.524733796294</c:v>
                </c:pt>
                <c:pt idx="12560">
                  <c:v>44142.534560185188</c:v>
                </c:pt>
                <c:pt idx="12561">
                  <c:v>44142.561620370368</c:v>
                </c:pt>
                <c:pt idx="12562">
                  <c:v>44142.566666666666</c:v>
                </c:pt>
                <c:pt idx="12563">
                  <c:v>44142.608900462961</c:v>
                </c:pt>
                <c:pt idx="12564">
                  <c:v>44142.615752314814</c:v>
                </c:pt>
                <c:pt idx="12565">
                  <c:v>44142.62736111111</c:v>
                </c:pt>
                <c:pt idx="12566">
                  <c:v>44142.633263888885</c:v>
                </c:pt>
                <c:pt idx="12567">
                  <c:v>44142.63790509259</c:v>
                </c:pt>
                <c:pt idx="12568">
                  <c:v>44143.378252314818</c:v>
                </c:pt>
                <c:pt idx="12569">
                  <c:v>44143.38484953704</c:v>
                </c:pt>
                <c:pt idx="12570">
                  <c:v>44143.391192129631</c:v>
                </c:pt>
                <c:pt idx="12571">
                  <c:v>44143.397152777776</c:v>
                </c:pt>
                <c:pt idx="12572">
                  <c:v>44143.40320601852</c:v>
                </c:pt>
                <c:pt idx="12573">
                  <c:v>44143.443703703706</c:v>
                </c:pt>
                <c:pt idx="12574">
                  <c:v>44143.464780092596</c:v>
                </c:pt>
                <c:pt idx="12575">
                  <c:v>44143.474965277775</c:v>
                </c:pt>
                <c:pt idx="12576">
                  <c:v>44143.507638888892</c:v>
                </c:pt>
                <c:pt idx="12577">
                  <c:v>44143.569525462961</c:v>
                </c:pt>
                <c:pt idx="12578">
                  <c:v>44143.703923611109</c:v>
                </c:pt>
                <c:pt idx="12579">
                  <c:v>44144.391585648147</c:v>
                </c:pt>
                <c:pt idx="12580">
                  <c:v>44144.483726851853</c:v>
                </c:pt>
                <c:pt idx="12581">
                  <c:v>44144.667314814818</c:v>
                </c:pt>
                <c:pt idx="12582">
                  <c:v>44144.68472222222</c:v>
                </c:pt>
                <c:pt idx="12583">
                  <c:v>44144.690266203703</c:v>
                </c:pt>
                <c:pt idx="12584">
                  <c:v>44144.701666666668</c:v>
                </c:pt>
                <c:pt idx="12585">
                  <c:v>44144.707708333335</c:v>
                </c:pt>
                <c:pt idx="12586">
                  <c:v>44144.728067129632</c:v>
                </c:pt>
                <c:pt idx="12587">
                  <c:v>44145.686851851853</c:v>
                </c:pt>
                <c:pt idx="12588">
                  <c:v>44145.744849537034</c:v>
                </c:pt>
                <c:pt idx="12589">
                  <c:v>44146.668020833335</c:v>
                </c:pt>
                <c:pt idx="12590">
                  <c:v>44146.672453703701</c:v>
                </c:pt>
                <c:pt idx="12591">
                  <c:v>44147.385034722225</c:v>
                </c:pt>
                <c:pt idx="12592">
                  <c:v>44155.69767361111</c:v>
                </c:pt>
                <c:pt idx="12593">
                  <c:v>44155.744155092594</c:v>
                </c:pt>
                <c:pt idx="12594">
                  <c:v>44156.480798611112</c:v>
                </c:pt>
                <c:pt idx="12595">
                  <c:v>44156.486493055556</c:v>
                </c:pt>
                <c:pt idx="12596">
                  <c:v>44156.495381944442</c:v>
                </c:pt>
                <c:pt idx="12597">
                  <c:v>44156.519444444442</c:v>
                </c:pt>
                <c:pt idx="12598">
                  <c:v>44156.525983796295</c:v>
                </c:pt>
                <c:pt idx="12599">
                  <c:v>44156.532708333332</c:v>
                </c:pt>
                <c:pt idx="12600">
                  <c:v>44156.539826388886</c:v>
                </c:pt>
                <c:pt idx="12601">
                  <c:v>44156.547500000001</c:v>
                </c:pt>
                <c:pt idx="12602">
                  <c:v>44156.554849537039</c:v>
                </c:pt>
                <c:pt idx="12603">
                  <c:v>44156.56144675926</c:v>
                </c:pt>
                <c:pt idx="12604">
                  <c:v>44156.598391203705</c:v>
                </c:pt>
                <c:pt idx="12605">
                  <c:v>44157.407094907408</c:v>
                </c:pt>
                <c:pt idx="12606">
                  <c:v>44159.700798611113</c:v>
                </c:pt>
                <c:pt idx="12607">
                  <c:v>44163.392106481479</c:v>
                </c:pt>
                <c:pt idx="12608">
                  <c:v>44163.403634259259</c:v>
                </c:pt>
                <c:pt idx="12609">
                  <c:v>44163.410474537035</c:v>
                </c:pt>
                <c:pt idx="12610">
                  <c:v>44163.416562500002</c:v>
                </c:pt>
                <c:pt idx="12611">
                  <c:v>44163.422708333332</c:v>
                </c:pt>
                <c:pt idx="12612">
                  <c:v>44163.428900462961</c:v>
                </c:pt>
                <c:pt idx="12613">
                  <c:v>44163.452951388892</c:v>
                </c:pt>
                <c:pt idx="12614">
                  <c:v>44163.460381944446</c:v>
                </c:pt>
                <c:pt idx="12615">
                  <c:v>44163.473043981481</c:v>
                </c:pt>
                <c:pt idx="12616">
                  <c:v>44163.478796296295</c:v>
                </c:pt>
                <c:pt idx="12617">
                  <c:v>44163.48400462963</c:v>
                </c:pt>
                <c:pt idx="12618">
                  <c:v>44163.493206018517</c:v>
                </c:pt>
                <c:pt idx="12619">
                  <c:v>44163.498865740738</c:v>
                </c:pt>
                <c:pt idx="12620">
                  <c:v>44163.505243055559</c:v>
                </c:pt>
                <c:pt idx="12621">
                  <c:v>44163.512025462966</c:v>
                </c:pt>
                <c:pt idx="12622">
                  <c:v>44163.579108796293</c:v>
                </c:pt>
                <c:pt idx="12623">
                  <c:v>44163.582905092589</c:v>
                </c:pt>
                <c:pt idx="12624">
                  <c:v>44163.58902777778</c:v>
                </c:pt>
                <c:pt idx="12625">
                  <c:v>44163.597256944442</c:v>
                </c:pt>
                <c:pt idx="12626">
                  <c:v>44163.602546296293</c:v>
                </c:pt>
                <c:pt idx="12627">
                  <c:v>44163.607418981483</c:v>
                </c:pt>
                <c:pt idx="12628">
                  <c:v>44163.615335648145</c:v>
                </c:pt>
                <c:pt idx="12629">
                  <c:v>44163.627233796295</c:v>
                </c:pt>
                <c:pt idx="12630">
                  <c:v>44163.661203703705</c:v>
                </c:pt>
                <c:pt idx="12631">
                  <c:v>44163.724085648151</c:v>
                </c:pt>
                <c:pt idx="12632">
                  <c:v>44164.413784722223</c:v>
                </c:pt>
                <c:pt idx="12633">
                  <c:v>44164.438090277778</c:v>
                </c:pt>
                <c:pt idx="12634">
                  <c:v>44164.460428240738</c:v>
                </c:pt>
                <c:pt idx="12635">
                  <c:v>44164.465682870374</c:v>
                </c:pt>
                <c:pt idx="12636">
                  <c:v>44164.470879629633</c:v>
                </c:pt>
                <c:pt idx="12637">
                  <c:v>44164.475914351853</c:v>
                </c:pt>
                <c:pt idx="12638">
                  <c:v>44164.480509259258</c:v>
                </c:pt>
                <c:pt idx="12639">
                  <c:v>44164.485358796293</c:v>
                </c:pt>
                <c:pt idx="12640">
                  <c:v>44164.490358796298</c:v>
                </c:pt>
                <c:pt idx="12641">
                  <c:v>44164.495196759257</c:v>
                </c:pt>
                <c:pt idx="12642">
                  <c:v>44164.503981481481</c:v>
                </c:pt>
                <c:pt idx="12643">
                  <c:v>44164.508298611108</c:v>
                </c:pt>
                <c:pt idx="12644">
                  <c:v>44164.512835648151</c:v>
                </c:pt>
                <c:pt idx="12645">
                  <c:v>44164.517442129632</c:v>
                </c:pt>
                <c:pt idx="12646">
                  <c:v>44164.521770833337</c:v>
                </c:pt>
                <c:pt idx="12647">
                  <c:v>44164.526041666664</c:v>
                </c:pt>
                <c:pt idx="12648">
                  <c:v>44164.53020833333</c:v>
                </c:pt>
                <c:pt idx="12649">
                  <c:v>44164.538495370369</c:v>
                </c:pt>
                <c:pt idx="12650">
                  <c:v>44164.5465625</c:v>
                </c:pt>
                <c:pt idx="12651">
                  <c:v>44164.550509259258</c:v>
                </c:pt>
                <c:pt idx="12652">
                  <c:v>44164.635868055557</c:v>
                </c:pt>
                <c:pt idx="12653">
                  <c:v>44164.639965277776</c:v>
                </c:pt>
                <c:pt idx="12654">
                  <c:v>44165.378344907411</c:v>
                </c:pt>
                <c:pt idx="12655">
                  <c:v>44165.387071759258</c:v>
                </c:pt>
                <c:pt idx="12656">
                  <c:v>44165.394976851851</c:v>
                </c:pt>
                <c:pt idx="12657">
                  <c:v>44165.402071759258</c:v>
                </c:pt>
                <c:pt idx="12658">
                  <c:v>44165.408796296295</c:v>
                </c:pt>
                <c:pt idx="12659">
                  <c:v>44165.415254629632</c:v>
                </c:pt>
                <c:pt idx="12660">
                  <c:v>44165.421342592592</c:v>
                </c:pt>
                <c:pt idx="12661">
                  <c:v>44165.427175925928</c:v>
                </c:pt>
                <c:pt idx="12662">
                  <c:v>44165.432708333334</c:v>
                </c:pt>
                <c:pt idx="12663">
                  <c:v>44165.443506944444</c:v>
                </c:pt>
                <c:pt idx="12664">
                  <c:v>44165.448854166665</c:v>
                </c:pt>
                <c:pt idx="12665">
                  <c:v>44165.454085648147</c:v>
                </c:pt>
                <c:pt idx="12666">
                  <c:v>44165.459236111114</c:v>
                </c:pt>
                <c:pt idx="12667">
                  <c:v>44165.464189814818</c:v>
                </c:pt>
                <c:pt idx="12668">
                  <c:v>44165.469108796293</c:v>
                </c:pt>
                <c:pt idx="12669">
                  <c:v>44165.474363425928</c:v>
                </c:pt>
                <c:pt idx="12670">
                  <c:v>44165.479421296295</c:v>
                </c:pt>
                <c:pt idx="12671">
                  <c:v>44165.484247685185</c:v>
                </c:pt>
                <c:pt idx="12672">
                  <c:v>44165.48914351852</c:v>
                </c:pt>
                <c:pt idx="12673">
                  <c:v>44165.493981481479</c:v>
                </c:pt>
                <c:pt idx="12674">
                  <c:v>44165.498854166668</c:v>
                </c:pt>
                <c:pt idx="12675">
                  <c:v>44165.503634259258</c:v>
                </c:pt>
                <c:pt idx="12676">
                  <c:v>44165.727337962962</c:v>
                </c:pt>
                <c:pt idx="12677">
                  <c:v>44166.385694444441</c:v>
                </c:pt>
                <c:pt idx="12678">
                  <c:v>44166.392870370371</c:v>
                </c:pt>
                <c:pt idx="12679">
                  <c:v>44166.411886574075</c:v>
                </c:pt>
                <c:pt idx="12680">
                  <c:v>44166.417800925927</c:v>
                </c:pt>
                <c:pt idx="12681">
                  <c:v>44166.430173611108</c:v>
                </c:pt>
                <c:pt idx="12682">
                  <c:v>44166.453483796293</c:v>
                </c:pt>
                <c:pt idx="12683">
                  <c:v>44166.469305555554</c:v>
                </c:pt>
                <c:pt idx="12684">
                  <c:v>44166.474386574075</c:v>
                </c:pt>
                <c:pt idx="12685">
                  <c:v>44166.483773148146</c:v>
                </c:pt>
                <c:pt idx="12686">
                  <c:v>44166.503298611111</c:v>
                </c:pt>
                <c:pt idx="12687">
                  <c:v>44166.701793981483</c:v>
                </c:pt>
                <c:pt idx="12688">
                  <c:v>44168.384525462963</c:v>
                </c:pt>
                <c:pt idx="12689">
                  <c:v>44168.40421296296</c:v>
                </c:pt>
                <c:pt idx="12690">
                  <c:v>44168.410775462966</c:v>
                </c:pt>
                <c:pt idx="12691">
                  <c:v>44168.664004629631</c:v>
                </c:pt>
                <c:pt idx="12692">
                  <c:v>44170.374548611115</c:v>
                </c:pt>
                <c:pt idx="12693">
                  <c:v>44170.386782407404</c:v>
                </c:pt>
                <c:pt idx="12694">
                  <c:v>44170.394965277781</c:v>
                </c:pt>
                <c:pt idx="12695">
                  <c:v>44170.406840277778</c:v>
                </c:pt>
                <c:pt idx="12696">
                  <c:v>44170.418587962966</c:v>
                </c:pt>
                <c:pt idx="12697">
                  <c:v>44170.427430555559</c:v>
                </c:pt>
                <c:pt idx="12698">
                  <c:v>44170.450300925928</c:v>
                </c:pt>
                <c:pt idx="12699">
                  <c:v>44170.455960648149</c:v>
                </c:pt>
                <c:pt idx="12700">
                  <c:v>44170.488321759258</c:v>
                </c:pt>
                <c:pt idx="12701">
                  <c:v>44170.496550925927</c:v>
                </c:pt>
                <c:pt idx="12702">
                  <c:v>44170.513344907406</c:v>
                </c:pt>
                <c:pt idx="12703">
                  <c:v>44170.517523148148</c:v>
                </c:pt>
                <c:pt idx="12704">
                  <c:v>44170.521631944444</c:v>
                </c:pt>
                <c:pt idx="12705">
                  <c:v>44170.52584490741</c:v>
                </c:pt>
                <c:pt idx="12706">
                  <c:v>44170.529861111114</c:v>
                </c:pt>
                <c:pt idx="12707">
                  <c:v>44170.554652777777</c:v>
                </c:pt>
                <c:pt idx="12708">
                  <c:v>44170.561157407406</c:v>
                </c:pt>
                <c:pt idx="12709">
                  <c:v>44170.568206018521</c:v>
                </c:pt>
                <c:pt idx="12710">
                  <c:v>44170.574143518519</c:v>
                </c:pt>
                <c:pt idx="12711">
                  <c:v>44170.582754629628</c:v>
                </c:pt>
                <c:pt idx="12712">
                  <c:v>44170.586319444446</c:v>
                </c:pt>
                <c:pt idx="12713">
                  <c:v>44170.58971064815</c:v>
                </c:pt>
                <c:pt idx="12714">
                  <c:v>44170.658564814818</c:v>
                </c:pt>
                <c:pt idx="12715">
                  <c:v>44170.676111111112</c:v>
                </c:pt>
                <c:pt idx="12716">
                  <c:v>44170.688067129631</c:v>
                </c:pt>
                <c:pt idx="12717">
                  <c:v>44170.718055555553</c:v>
                </c:pt>
                <c:pt idx="12718">
                  <c:v>44170.729837962965</c:v>
                </c:pt>
                <c:pt idx="12719">
                  <c:v>44170.741712962961</c:v>
                </c:pt>
                <c:pt idx="12720">
                  <c:v>44170.753587962965</c:v>
                </c:pt>
                <c:pt idx="12721">
                  <c:v>44171.447650462964</c:v>
                </c:pt>
                <c:pt idx="12722">
                  <c:v>44171.474942129629</c:v>
                </c:pt>
                <c:pt idx="12723">
                  <c:v>44171.514166666668</c:v>
                </c:pt>
                <c:pt idx="12724">
                  <c:v>44171.588541666664</c:v>
                </c:pt>
                <c:pt idx="12725">
                  <c:v>44171.724652777775</c:v>
                </c:pt>
                <c:pt idx="12726">
                  <c:v>44172.45244212963</c:v>
                </c:pt>
                <c:pt idx="12727">
                  <c:v>44172.457476851851</c:v>
                </c:pt>
                <c:pt idx="12728">
                  <c:v>44172.490370370368</c:v>
                </c:pt>
                <c:pt idx="12729">
                  <c:v>44172.49523148148</c:v>
                </c:pt>
                <c:pt idx="12730">
                  <c:v>44172.500219907408</c:v>
                </c:pt>
                <c:pt idx="12731">
                  <c:v>44172.504884259259</c:v>
                </c:pt>
                <c:pt idx="12732">
                  <c:v>44172.509618055556</c:v>
                </c:pt>
                <c:pt idx="12733">
                  <c:v>44172.523229166669</c:v>
                </c:pt>
                <c:pt idx="12734">
                  <c:v>44172.527418981481</c:v>
                </c:pt>
                <c:pt idx="12735">
                  <c:v>44172.60974537037</c:v>
                </c:pt>
                <c:pt idx="12736">
                  <c:v>44172.613125000003</c:v>
                </c:pt>
                <c:pt idx="12737">
                  <c:v>44172.617303240739</c:v>
                </c:pt>
                <c:pt idx="12738">
                  <c:v>44172.621134259258</c:v>
                </c:pt>
                <c:pt idx="12739">
                  <c:v>44172.628020833334</c:v>
                </c:pt>
                <c:pt idx="12740">
                  <c:v>44172.63354166667</c:v>
                </c:pt>
                <c:pt idx="12741">
                  <c:v>44172.640231481484</c:v>
                </c:pt>
                <c:pt idx="12742">
                  <c:v>44172.6481712963</c:v>
                </c:pt>
                <c:pt idx="12743">
                  <c:v>44172.654849537037</c:v>
                </c:pt>
                <c:pt idx="12744">
                  <c:v>44172.65929398148</c:v>
                </c:pt>
                <c:pt idx="12745">
                  <c:v>44172.666064814817</c:v>
                </c:pt>
                <c:pt idx="12746">
                  <c:v>44172.674305555556</c:v>
                </c:pt>
                <c:pt idx="12747">
                  <c:v>44172.683252314811</c:v>
                </c:pt>
                <c:pt idx="12748">
                  <c:v>44172.695138888892</c:v>
                </c:pt>
                <c:pt idx="12749">
                  <c:v>44172.707025462965</c:v>
                </c:pt>
                <c:pt idx="12750">
                  <c:v>44172.728055555555</c:v>
                </c:pt>
                <c:pt idx="12751">
                  <c:v>44173.374745370369</c:v>
                </c:pt>
                <c:pt idx="12752">
                  <c:v>44173.384756944448</c:v>
                </c:pt>
                <c:pt idx="12753">
                  <c:v>44173.390844907408</c:v>
                </c:pt>
                <c:pt idx="12754">
                  <c:v>44173.397407407407</c:v>
                </c:pt>
                <c:pt idx="12755">
                  <c:v>44173.404027777775</c:v>
                </c:pt>
                <c:pt idx="12756">
                  <c:v>44173.411099537036</c:v>
                </c:pt>
                <c:pt idx="12757">
                  <c:v>44173.417812500003</c:v>
                </c:pt>
                <c:pt idx="12758">
                  <c:v>44173.424618055556</c:v>
                </c:pt>
                <c:pt idx="12759">
                  <c:v>44173.430532407408</c:v>
                </c:pt>
                <c:pt idx="12760">
                  <c:v>44173.441423611112</c:v>
                </c:pt>
                <c:pt idx="12761">
                  <c:v>44173.462233796294</c:v>
                </c:pt>
                <c:pt idx="12762">
                  <c:v>44173.46707175926</c:v>
                </c:pt>
                <c:pt idx="12763">
                  <c:v>44173.471689814818</c:v>
                </c:pt>
                <c:pt idx="12764">
                  <c:v>44173.476226851853</c:v>
                </c:pt>
                <c:pt idx="12765">
                  <c:v>44173.480868055558</c:v>
                </c:pt>
                <c:pt idx="12766">
                  <c:v>44173.486400462964</c:v>
                </c:pt>
                <c:pt idx="12767">
                  <c:v>44173.491840277777</c:v>
                </c:pt>
                <c:pt idx="12768">
                  <c:v>44173.496342592596</c:v>
                </c:pt>
                <c:pt idx="12769">
                  <c:v>44173.500648148147</c:v>
                </c:pt>
                <c:pt idx="12770">
                  <c:v>44173.506192129629</c:v>
                </c:pt>
                <c:pt idx="12771">
                  <c:v>44173.511296296296</c:v>
                </c:pt>
                <c:pt idx="12772">
                  <c:v>44173.515729166669</c:v>
                </c:pt>
                <c:pt idx="12773">
                  <c:v>44173.662488425929</c:v>
                </c:pt>
                <c:pt idx="12774">
                  <c:v>44173.677708333336</c:v>
                </c:pt>
                <c:pt idx="12775">
                  <c:v>44173.702962962961</c:v>
                </c:pt>
                <c:pt idx="12776">
                  <c:v>44173.708761574075</c:v>
                </c:pt>
                <c:pt idx="12777">
                  <c:v>44173.719537037039</c:v>
                </c:pt>
                <c:pt idx="12778">
                  <c:v>44173.727210648147</c:v>
                </c:pt>
                <c:pt idx="12779">
                  <c:v>44173.738657407404</c:v>
                </c:pt>
                <c:pt idx="12780">
                  <c:v>44173.748391203706</c:v>
                </c:pt>
                <c:pt idx="12781">
                  <c:v>44174.386018518519</c:v>
                </c:pt>
                <c:pt idx="12782">
                  <c:v>44174.470034722224</c:v>
                </c:pt>
                <c:pt idx="12783">
                  <c:v>44174.47519675926</c:v>
                </c:pt>
                <c:pt idx="12784">
                  <c:v>44174.480023148149</c:v>
                </c:pt>
                <c:pt idx="12785">
                  <c:v>44174.652106481481</c:v>
                </c:pt>
                <c:pt idx="12786">
                  <c:v>44174.659143518518</c:v>
                </c:pt>
                <c:pt idx="12787">
                  <c:v>44174.697615740741</c:v>
                </c:pt>
                <c:pt idx="12788">
                  <c:v>44174.702488425923</c:v>
                </c:pt>
                <c:pt idx="12789">
                  <c:v>44174.707673611112</c:v>
                </c:pt>
                <c:pt idx="12790">
                  <c:v>44174.713078703702</c:v>
                </c:pt>
                <c:pt idx="12791">
                  <c:v>44174.719652777778</c:v>
                </c:pt>
                <c:pt idx="12792">
                  <c:v>44174.727256944447</c:v>
                </c:pt>
                <c:pt idx="12793">
                  <c:v>44174.746550925927</c:v>
                </c:pt>
                <c:pt idx="12794">
                  <c:v>44174.754895833335</c:v>
                </c:pt>
                <c:pt idx="12795">
                  <c:v>44175.400625000002</c:v>
                </c:pt>
                <c:pt idx="12796">
                  <c:v>44175.407754629632</c:v>
                </c:pt>
                <c:pt idx="12797">
                  <c:v>44175.414837962962</c:v>
                </c:pt>
                <c:pt idx="12798">
                  <c:v>44175.450312499997</c:v>
                </c:pt>
                <c:pt idx="12799">
                  <c:v>44175.541770833333</c:v>
                </c:pt>
                <c:pt idx="12800">
                  <c:v>44175.631342592591</c:v>
                </c:pt>
                <c:pt idx="12801">
                  <c:v>44175.643206018518</c:v>
                </c:pt>
                <c:pt idx="12802">
                  <c:v>44175.649768518517</c:v>
                </c:pt>
                <c:pt idx="12803">
                  <c:v>44175.654861111114</c:v>
                </c:pt>
                <c:pt idx="12804">
                  <c:v>44175.659062500003</c:v>
                </c:pt>
                <c:pt idx="12805">
                  <c:v>44175.669317129628</c:v>
                </c:pt>
                <c:pt idx="12806">
                  <c:v>44175.679212962961</c:v>
                </c:pt>
                <c:pt idx="12807">
                  <c:v>44175.684282407405</c:v>
                </c:pt>
                <c:pt idx="12808">
                  <c:v>44175.689710648148</c:v>
                </c:pt>
                <c:pt idx="12809">
                  <c:v>44175.69809027778</c:v>
                </c:pt>
                <c:pt idx="12810">
                  <c:v>44175.709791666668</c:v>
                </c:pt>
                <c:pt idx="12811">
                  <c:v>44175.730254629627</c:v>
                </c:pt>
                <c:pt idx="12812">
                  <c:v>44176.503182870372</c:v>
                </c:pt>
                <c:pt idx="12813">
                  <c:v>44176.696319444447</c:v>
                </c:pt>
                <c:pt idx="12814">
                  <c:v>44176.726400462961</c:v>
                </c:pt>
                <c:pt idx="12815">
                  <c:v>44176.744791666664</c:v>
                </c:pt>
                <c:pt idx="12816">
                  <c:v>44176.752199074072</c:v>
                </c:pt>
                <c:pt idx="12817">
                  <c:v>44176.75984953704</c:v>
                </c:pt>
                <c:pt idx="12818">
                  <c:v>44177.374768518515</c:v>
                </c:pt>
                <c:pt idx="12819">
                  <c:v>44177.394328703704</c:v>
                </c:pt>
                <c:pt idx="12820">
                  <c:v>44177.427939814814</c:v>
                </c:pt>
                <c:pt idx="12821">
                  <c:v>44177.435520833336</c:v>
                </c:pt>
                <c:pt idx="12822">
                  <c:v>44177.441643518519</c:v>
                </c:pt>
                <c:pt idx="12823">
                  <c:v>44177.460706018515</c:v>
                </c:pt>
                <c:pt idx="12824">
                  <c:v>44177.465949074074</c:v>
                </c:pt>
                <c:pt idx="12825">
                  <c:v>44177.475902777776</c:v>
                </c:pt>
                <c:pt idx="12826">
                  <c:v>44177.481134259258</c:v>
                </c:pt>
                <c:pt idx="12827">
                  <c:v>44177.499490740738</c:v>
                </c:pt>
                <c:pt idx="12828">
                  <c:v>44177.508935185186</c:v>
                </c:pt>
                <c:pt idx="12829">
                  <c:v>44177.518136574072</c:v>
                </c:pt>
                <c:pt idx="12830">
                  <c:v>44177.522326388891</c:v>
                </c:pt>
                <c:pt idx="12831">
                  <c:v>44177.588206018518</c:v>
                </c:pt>
                <c:pt idx="12832">
                  <c:v>44178.374849537038</c:v>
                </c:pt>
                <c:pt idx="12833">
                  <c:v>44178.439745370371</c:v>
                </c:pt>
                <c:pt idx="12834">
                  <c:v>44178.449236111112</c:v>
                </c:pt>
                <c:pt idx="12835">
                  <c:v>44178.454016203701</c:v>
                </c:pt>
                <c:pt idx="12836">
                  <c:v>44178.67523148148</c:v>
                </c:pt>
                <c:pt idx="12837">
                  <c:v>44178.69798611111</c:v>
                </c:pt>
                <c:pt idx="12838">
                  <c:v>44178.703935185185</c:v>
                </c:pt>
                <c:pt idx="12839">
                  <c:v>44178.720173611109</c:v>
                </c:pt>
                <c:pt idx="12840">
                  <c:v>44178.725555555553</c:v>
                </c:pt>
                <c:pt idx="12841">
                  <c:v>44178.730798611112</c:v>
                </c:pt>
                <c:pt idx="12842">
                  <c:v>44179.715729166666</c:v>
                </c:pt>
                <c:pt idx="12843">
                  <c:v>44180.406712962962</c:v>
                </c:pt>
                <c:pt idx="12844">
                  <c:v>44181.406793981485</c:v>
                </c:pt>
                <c:pt idx="12845">
                  <c:v>44183.554085648146</c:v>
                </c:pt>
                <c:pt idx="12846">
                  <c:v>44185.407337962963</c:v>
                </c:pt>
                <c:pt idx="12847">
                  <c:v>44186.412037037036</c:v>
                </c:pt>
                <c:pt idx="12848">
                  <c:v>44186.425451388888</c:v>
                </c:pt>
                <c:pt idx="12849">
                  <c:v>44186.431423611109</c:v>
                </c:pt>
                <c:pt idx="12850">
                  <c:v>44186.436990740738</c:v>
                </c:pt>
                <c:pt idx="12851">
                  <c:v>44186.442187499997</c:v>
                </c:pt>
                <c:pt idx="12852">
                  <c:v>44186.447210648148</c:v>
                </c:pt>
                <c:pt idx="12853">
                  <c:v>44186.45244212963</c:v>
                </c:pt>
                <c:pt idx="12854">
                  <c:v>44186.457638888889</c:v>
                </c:pt>
                <c:pt idx="12855">
                  <c:v>44186.463182870371</c:v>
                </c:pt>
                <c:pt idx="12856">
                  <c:v>44186.468761574077</c:v>
                </c:pt>
                <c:pt idx="12857">
                  <c:v>44186.48096064815</c:v>
                </c:pt>
                <c:pt idx="12858">
                  <c:v>44186.48715277778</c:v>
                </c:pt>
                <c:pt idx="12859">
                  <c:v>44186.679398148146</c:v>
                </c:pt>
                <c:pt idx="12860">
                  <c:v>44186.691296296296</c:v>
                </c:pt>
                <c:pt idx="12861">
                  <c:v>44186.713900462964</c:v>
                </c:pt>
                <c:pt idx="12862">
                  <c:v>44186.725752314815</c:v>
                </c:pt>
                <c:pt idx="12863">
                  <c:v>44186.737268518518</c:v>
                </c:pt>
                <c:pt idx="12864">
                  <c:v>44187.759120370371</c:v>
                </c:pt>
                <c:pt idx="12865">
                  <c:v>44188.426111111112</c:v>
                </c:pt>
                <c:pt idx="12866">
                  <c:v>44188.431770833333</c:v>
                </c:pt>
                <c:pt idx="12867">
                  <c:v>44188.437037037038</c:v>
                </c:pt>
                <c:pt idx="12868">
                  <c:v>44188.44226851852</c:v>
                </c:pt>
                <c:pt idx="12869">
                  <c:v>44188.447465277779</c:v>
                </c:pt>
                <c:pt idx="12870">
                  <c:v>44188.452650462961</c:v>
                </c:pt>
                <c:pt idx="12871">
                  <c:v>44188.477442129632</c:v>
                </c:pt>
                <c:pt idx="12872">
                  <c:v>44188.482199074075</c:v>
                </c:pt>
                <c:pt idx="12873">
                  <c:v>44188.486828703702</c:v>
                </c:pt>
                <c:pt idx="12874">
                  <c:v>44188.491412037038</c:v>
                </c:pt>
                <c:pt idx="12875">
                  <c:v>44188.496168981481</c:v>
                </c:pt>
                <c:pt idx="12876">
                  <c:v>44188.500740740739</c:v>
                </c:pt>
                <c:pt idx="12877">
                  <c:v>44188.505243055559</c:v>
                </c:pt>
                <c:pt idx="12878">
                  <c:v>44188.509710648148</c:v>
                </c:pt>
                <c:pt idx="12879">
                  <c:v>44188.588599537034</c:v>
                </c:pt>
                <c:pt idx="12880">
                  <c:v>44188.617152777777</c:v>
                </c:pt>
                <c:pt idx="12881">
                  <c:v>44188.621898148151</c:v>
                </c:pt>
                <c:pt idx="12882">
                  <c:v>44188.626817129632</c:v>
                </c:pt>
                <c:pt idx="12883">
                  <c:v>44188.641412037039</c:v>
                </c:pt>
                <c:pt idx="12884">
                  <c:v>44188.645601851851</c:v>
                </c:pt>
                <c:pt idx="12885">
                  <c:v>44188.654351851852</c:v>
                </c:pt>
                <c:pt idx="12886">
                  <c:v>44188.664270833331</c:v>
                </c:pt>
                <c:pt idx="12887">
                  <c:v>44188.670381944445</c:v>
                </c:pt>
                <c:pt idx="12888">
                  <c:v>44188.675451388888</c:v>
                </c:pt>
                <c:pt idx="12889">
                  <c:v>44188.682743055557</c:v>
                </c:pt>
                <c:pt idx="12890">
                  <c:v>44188.689259259256</c:v>
                </c:pt>
                <c:pt idx="12891">
                  <c:v>44188.696643518517</c:v>
                </c:pt>
                <c:pt idx="12892">
                  <c:v>44188.702974537038</c:v>
                </c:pt>
                <c:pt idx="12893">
                  <c:v>44188.708645833336</c:v>
                </c:pt>
                <c:pt idx="12894">
                  <c:v>44188.723298611112</c:v>
                </c:pt>
                <c:pt idx="12895">
                  <c:v>44188.753125000003</c:v>
                </c:pt>
                <c:pt idx="12896">
                  <c:v>44190.446319444447</c:v>
                </c:pt>
                <c:pt idx="12897">
                  <c:v>44190.451331018521</c:v>
                </c:pt>
                <c:pt idx="12898">
                  <c:v>44190.456319444442</c:v>
                </c:pt>
                <c:pt idx="12899">
                  <c:v>44190.461261574077</c:v>
                </c:pt>
                <c:pt idx="12900">
                  <c:v>44190.466249999998</c:v>
                </c:pt>
                <c:pt idx="12901">
                  <c:v>44190.494699074072</c:v>
                </c:pt>
                <c:pt idx="12902">
                  <c:v>44190.499409722222</c:v>
                </c:pt>
                <c:pt idx="12903">
                  <c:v>44190.505023148151</c:v>
                </c:pt>
                <c:pt idx="12904">
                  <c:v>44190.510949074072</c:v>
                </c:pt>
                <c:pt idx="12905">
                  <c:v>44190.515763888892</c:v>
                </c:pt>
                <c:pt idx="12906">
                  <c:v>44190.522997685184</c:v>
                </c:pt>
                <c:pt idx="12907">
                  <c:v>44190.530393518522</c:v>
                </c:pt>
                <c:pt idx="12908">
                  <c:v>44190.549930555557</c:v>
                </c:pt>
                <c:pt idx="12909">
                  <c:v>44191.424861111111</c:v>
                </c:pt>
                <c:pt idx="12910">
                  <c:v>44191.431458333333</c:v>
                </c:pt>
                <c:pt idx="12911">
                  <c:v>44191.454502314817</c:v>
                </c:pt>
                <c:pt idx="12912">
                  <c:v>44191.474444444444</c:v>
                </c:pt>
                <c:pt idx="12913">
                  <c:v>44191.481782407405</c:v>
                </c:pt>
                <c:pt idx="12914">
                  <c:v>44191.4924537037</c:v>
                </c:pt>
                <c:pt idx="12915">
                  <c:v>44191.507465277777</c:v>
                </c:pt>
                <c:pt idx="12916">
                  <c:v>44191.512129629627</c:v>
                </c:pt>
                <c:pt idx="12917">
                  <c:v>44191.516817129632</c:v>
                </c:pt>
                <c:pt idx="12918">
                  <c:v>44191.521458333336</c:v>
                </c:pt>
                <c:pt idx="12919">
                  <c:v>44191.526041666664</c:v>
                </c:pt>
                <c:pt idx="12920">
                  <c:v>44191.530532407407</c:v>
                </c:pt>
                <c:pt idx="12921">
                  <c:v>44191.534988425927</c:v>
                </c:pt>
                <c:pt idx="12922">
                  <c:v>44191.539664351854</c:v>
                </c:pt>
                <c:pt idx="12923">
                  <c:v>44191.546076388891</c:v>
                </c:pt>
                <c:pt idx="12924">
                  <c:v>44191.551180555558</c:v>
                </c:pt>
                <c:pt idx="12925">
                  <c:v>44191.557812500003</c:v>
                </c:pt>
                <c:pt idx="12926">
                  <c:v>44191.578275462962</c:v>
                </c:pt>
                <c:pt idx="12927">
                  <c:v>44191.583009259259</c:v>
                </c:pt>
                <c:pt idx="12928">
                  <c:v>44191.587824074071</c:v>
                </c:pt>
                <c:pt idx="12929">
                  <c:v>44191.605810185189</c:v>
                </c:pt>
                <c:pt idx="12930">
                  <c:v>44191.632349537038</c:v>
                </c:pt>
                <c:pt idx="12931">
                  <c:v>44191.650671296295</c:v>
                </c:pt>
                <c:pt idx="12932">
                  <c:v>44191.656724537039</c:v>
                </c:pt>
                <c:pt idx="12933">
                  <c:v>44191.676053240742</c:v>
                </c:pt>
                <c:pt idx="12934">
                  <c:v>44191.694212962961</c:v>
                </c:pt>
                <c:pt idx="12935">
                  <c:v>44191.701550925929</c:v>
                </c:pt>
                <c:pt idx="12936">
                  <c:v>44191.71775462963</c:v>
                </c:pt>
                <c:pt idx="12937">
                  <c:v>44192.410787037035</c:v>
                </c:pt>
                <c:pt idx="12938">
                  <c:v>44192.449733796297</c:v>
                </c:pt>
                <c:pt idx="12939">
                  <c:v>44192.455659722225</c:v>
                </c:pt>
                <c:pt idx="12940">
                  <c:v>44192.461585648147</c:v>
                </c:pt>
                <c:pt idx="12941">
                  <c:v>44192.467476851853</c:v>
                </c:pt>
                <c:pt idx="12942">
                  <c:v>44192.473032407404</c:v>
                </c:pt>
                <c:pt idx="12943">
                  <c:v>44192.47855324074</c:v>
                </c:pt>
                <c:pt idx="12944">
                  <c:v>44192.489259259259</c:v>
                </c:pt>
                <c:pt idx="12945">
                  <c:v>44192.493981481479</c:v>
                </c:pt>
                <c:pt idx="12946">
                  <c:v>44192.503055555557</c:v>
                </c:pt>
                <c:pt idx="12947">
                  <c:v>44192.512002314812</c:v>
                </c:pt>
                <c:pt idx="12948">
                  <c:v>44192.718495370369</c:v>
                </c:pt>
                <c:pt idx="12949">
                  <c:v>44193.383935185186</c:v>
                </c:pt>
                <c:pt idx="12950">
                  <c:v>44193.395821759259</c:v>
                </c:pt>
                <c:pt idx="12951">
                  <c:v>44193.411597222221</c:v>
                </c:pt>
                <c:pt idx="12952">
                  <c:v>44194.661527777775</c:v>
                </c:pt>
              </c:numCache>
            </c:numRef>
          </c:xVal>
          <c:yVal>
            <c:numRef>
              <c:f>ER_ercolumnheight!$D$2:$D$12954</c:f>
              <c:numCache>
                <c:formatCode>General</c:formatCode>
                <c:ptCount val="12953"/>
                <c:pt idx="0">
                  <c:v>116.53</c:v>
                </c:pt>
                <c:pt idx="1">
                  <c:v>73</c:v>
                </c:pt>
                <c:pt idx="2">
                  <c:v>173.84</c:v>
                </c:pt>
                <c:pt idx="3">
                  <c:v>337.78</c:v>
                </c:pt>
                <c:pt idx="4">
                  <c:v>84.25</c:v>
                </c:pt>
                <c:pt idx="5">
                  <c:v>84.69</c:v>
                </c:pt>
                <c:pt idx="6">
                  <c:v>87.27</c:v>
                </c:pt>
                <c:pt idx="7">
                  <c:v>200.21</c:v>
                </c:pt>
                <c:pt idx="8">
                  <c:v>143.82</c:v>
                </c:pt>
                <c:pt idx="9">
                  <c:v>436.91</c:v>
                </c:pt>
                <c:pt idx="10">
                  <c:v>192.57</c:v>
                </c:pt>
                <c:pt idx="11">
                  <c:v>209.19</c:v>
                </c:pt>
                <c:pt idx="12">
                  <c:v>189.25</c:v>
                </c:pt>
                <c:pt idx="13">
                  <c:v>147.57</c:v>
                </c:pt>
                <c:pt idx="14">
                  <c:v>139.6</c:v>
                </c:pt>
                <c:pt idx="15">
                  <c:v>223.89</c:v>
                </c:pt>
                <c:pt idx="16">
                  <c:v>458.46</c:v>
                </c:pt>
                <c:pt idx="17">
                  <c:v>22.17</c:v>
                </c:pt>
                <c:pt idx="18">
                  <c:v>39.43</c:v>
                </c:pt>
                <c:pt idx="19">
                  <c:v>87.37</c:v>
                </c:pt>
                <c:pt idx="20">
                  <c:v>83.46</c:v>
                </c:pt>
                <c:pt idx="21">
                  <c:v>209.34</c:v>
                </c:pt>
                <c:pt idx="22">
                  <c:v>286.57</c:v>
                </c:pt>
                <c:pt idx="23">
                  <c:v>168.5</c:v>
                </c:pt>
                <c:pt idx="24">
                  <c:v>193.05</c:v>
                </c:pt>
                <c:pt idx="25">
                  <c:v>160.57</c:v>
                </c:pt>
                <c:pt idx="26">
                  <c:v>144.38999999999999</c:v>
                </c:pt>
                <c:pt idx="27">
                  <c:v>200.58</c:v>
                </c:pt>
                <c:pt idx="28">
                  <c:v>147.07</c:v>
                </c:pt>
                <c:pt idx="29">
                  <c:v>209.41</c:v>
                </c:pt>
                <c:pt idx="30">
                  <c:v>204.07</c:v>
                </c:pt>
                <c:pt idx="31">
                  <c:v>190.32</c:v>
                </c:pt>
                <c:pt idx="32">
                  <c:v>215.36</c:v>
                </c:pt>
                <c:pt idx="33">
                  <c:v>239.49</c:v>
                </c:pt>
                <c:pt idx="34">
                  <c:v>150.71</c:v>
                </c:pt>
                <c:pt idx="35">
                  <c:v>157.07</c:v>
                </c:pt>
                <c:pt idx="36">
                  <c:v>146.9</c:v>
                </c:pt>
                <c:pt idx="37">
                  <c:v>167.05</c:v>
                </c:pt>
                <c:pt idx="38">
                  <c:v>155.94</c:v>
                </c:pt>
                <c:pt idx="39">
                  <c:v>168.38</c:v>
                </c:pt>
                <c:pt idx="40">
                  <c:v>149.07</c:v>
                </c:pt>
                <c:pt idx="41">
                  <c:v>164.61</c:v>
                </c:pt>
                <c:pt idx="42">
                  <c:v>175.11</c:v>
                </c:pt>
                <c:pt idx="43">
                  <c:v>149.91</c:v>
                </c:pt>
                <c:pt idx="44">
                  <c:v>108.88</c:v>
                </c:pt>
                <c:pt idx="45">
                  <c:v>95.36</c:v>
                </c:pt>
                <c:pt idx="46">
                  <c:v>83.77</c:v>
                </c:pt>
                <c:pt idx="47">
                  <c:v>151.01</c:v>
                </c:pt>
                <c:pt idx="48">
                  <c:v>162.66</c:v>
                </c:pt>
                <c:pt idx="49">
                  <c:v>150.63999999999999</c:v>
                </c:pt>
                <c:pt idx="50">
                  <c:v>127.48</c:v>
                </c:pt>
                <c:pt idx="51">
                  <c:v>137.94999999999999</c:v>
                </c:pt>
                <c:pt idx="52">
                  <c:v>164.78</c:v>
                </c:pt>
                <c:pt idx="53">
                  <c:v>144.66999999999999</c:v>
                </c:pt>
                <c:pt idx="54">
                  <c:v>137.08000000000001</c:v>
                </c:pt>
                <c:pt idx="55">
                  <c:v>110.32</c:v>
                </c:pt>
                <c:pt idx="56">
                  <c:v>57.66</c:v>
                </c:pt>
                <c:pt idx="57">
                  <c:v>50.93</c:v>
                </c:pt>
                <c:pt idx="58">
                  <c:v>65.540000000000006</c:v>
                </c:pt>
                <c:pt idx="59">
                  <c:v>85.34</c:v>
                </c:pt>
                <c:pt idx="60">
                  <c:v>88.51</c:v>
                </c:pt>
                <c:pt idx="61">
                  <c:v>92.58</c:v>
                </c:pt>
                <c:pt idx="62">
                  <c:v>65.67</c:v>
                </c:pt>
                <c:pt idx="63">
                  <c:v>85.09</c:v>
                </c:pt>
                <c:pt idx="64">
                  <c:v>82.82</c:v>
                </c:pt>
                <c:pt idx="65">
                  <c:v>120.25</c:v>
                </c:pt>
                <c:pt idx="66">
                  <c:v>220.3</c:v>
                </c:pt>
                <c:pt idx="67">
                  <c:v>244.03</c:v>
                </c:pt>
                <c:pt idx="68">
                  <c:v>203.19</c:v>
                </c:pt>
                <c:pt idx="69">
                  <c:v>225.53</c:v>
                </c:pt>
                <c:pt idx="70">
                  <c:v>231.47</c:v>
                </c:pt>
                <c:pt idx="71">
                  <c:v>203.94</c:v>
                </c:pt>
                <c:pt idx="72">
                  <c:v>211.27</c:v>
                </c:pt>
                <c:pt idx="73">
                  <c:v>204.38</c:v>
                </c:pt>
                <c:pt idx="74">
                  <c:v>176.62</c:v>
                </c:pt>
                <c:pt idx="75">
                  <c:v>163.22</c:v>
                </c:pt>
                <c:pt idx="76">
                  <c:v>151.03</c:v>
                </c:pt>
                <c:pt idx="77">
                  <c:v>150.9</c:v>
                </c:pt>
                <c:pt idx="78">
                  <c:v>126.75</c:v>
                </c:pt>
                <c:pt idx="79">
                  <c:v>135.33000000000001</c:v>
                </c:pt>
                <c:pt idx="80">
                  <c:v>153.88999999999999</c:v>
                </c:pt>
                <c:pt idx="81">
                  <c:v>180.41</c:v>
                </c:pt>
                <c:pt idx="82">
                  <c:v>183.22</c:v>
                </c:pt>
                <c:pt idx="83">
                  <c:v>144.59</c:v>
                </c:pt>
                <c:pt idx="84">
                  <c:v>137.74</c:v>
                </c:pt>
                <c:pt idx="85">
                  <c:v>129.91999999999999</c:v>
                </c:pt>
                <c:pt idx="86">
                  <c:v>171.96</c:v>
                </c:pt>
                <c:pt idx="87">
                  <c:v>210.72</c:v>
                </c:pt>
                <c:pt idx="88">
                  <c:v>203.62</c:v>
                </c:pt>
                <c:pt idx="89">
                  <c:v>189.7</c:v>
                </c:pt>
                <c:pt idx="90">
                  <c:v>129.29</c:v>
                </c:pt>
                <c:pt idx="91">
                  <c:v>60.4</c:v>
                </c:pt>
                <c:pt idx="92">
                  <c:v>87.78</c:v>
                </c:pt>
                <c:pt idx="93">
                  <c:v>81.19</c:v>
                </c:pt>
                <c:pt idx="94">
                  <c:v>79.97</c:v>
                </c:pt>
                <c:pt idx="95">
                  <c:v>82.12</c:v>
                </c:pt>
                <c:pt idx="96">
                  <c:v>86.31</c:v>
                </c:pt>
                <c:pt idx="97">
                  <c:v>110.37</c:v>
                </c:pt>
                <c:pt idx="98">
                  <c:v>99.62</c:v>
                </c:pt>
                <c:pt idx="99">
                  <c:v>96.78</c:v>
                </c:pt>
                <c:pt idx="100">
                  <c:v>92.4</c:v>
                </c:pt>
                <c:pt idx="101">
                  <c:v>84.55</c:v>
                </c:pt>
                <c:pt idx="102">
                  <c:v>56.94</c:v>
                </c:pt>
                <c:pt idx="103">
                  <c:v>77.67</c:v>
                </c:pt>
                <c:pt idx="104">
                  <c:v>76.489999999999995</c:v>
                </c:pt>
                <c:pt idx="105">
                  <c:v>105.81</c:v>
                </c:pt>
                <c:pt idx="106">
                  <c:v>111.47</c:v>
                </c:pt>
                <c:pt idx="107">
                  <c:v>39.35</c:v>
                </c:pt>
                <c:pt idx="108">
                  <c:v>82.97</c:v>
                </c:pt>
                <c:pt idx="109">
                  <c:v>86.83</c:v>
                </c:pt>
                <c:pt idx="110">
                  <c:v>75.34</c:v>
                </c:pt>
                <c:pt idx="111">
                  <c:v>68.73</c:v>
                </c:pt>
                <c:pt idx="112">
                  <c:v>76.23</c:v>
                </c:pt>
                <c:pt idx="113">
                  <c:v>67.8</c:v>
                </c:pt>
                <c:pt idx="114">
                  <c:v>90.89</c:v>
                </c:pt>
                <c:pt idx="115">
                  <c:v>57.75</c:v>
                </c:pt>
                <c:pt idx="116">
                  <c:v>55.46</c:v>
                </c:pt>
                <c:pt idx="117">
                  <c:v>47.4</c:v>
                </c:pt>
                <c:pt idx="118">
                  <c:v>48.8</c:v>
                </c:pt>
                <c:pt idx="119">
                  <c:v>35.5</c:v>
                </c:pt>
                <c:pt idx="120">
                  <c:v>34.33</c:v>
                </c:pt>
                <c:pt idx="121">
                  <c:v>50.45</c:v>
                </c:pt>
                <c:pt idx="122">
                  <c:v>47.54</c:v>
                </c:pt>
                <c:pt idx="123">
                  <c:v>40.840000000000003</c:v>
                </c:pt>
                <c:pt idx="124">
                  <c:v>88.47</c:v>
                </c:pt>
                <c:pt idx="125">
                  <c:v>29.24</c:v>
                </c:pt>
                <c:pt idx="126">
                  <c:v>46.26</c:v>
                </c:pt>
                <c:pt idx="127">
                  <c:v>45.15</c:v>
                </c:pt>
                <c:pt idx="128">
                  <c:v>30.6</c:v>
                </c:pt>
                <c:pt idx="129">
                  <c:v>27.94</c:v>
                </c:pt>
                <c:pt idx="130">
                  <c:v>26.3</c:v>
                </c:pt>
                <c:pt idx="131">
                  <c:v>23.37</c:v>
                </c:pt>
                <c:pt idx="132">
                  <c:v>57.76</c:v>
                </c:pt>
                <c:pt idx="133">
                  <c:v>67.67</c:v>
                </c:pt>
                <c:pt idx="134">
                  <c:v>55.61</c:v>
                </c:pt>
                <c:pt idx="135">
                  <c:v>91.91</c:v>
                </c:pt>
                <c:pt idx="136">
                  <c:v>75.36</c:v>
                </c:pt>
                <c:pt idx="137">
                  <c:v>82.11</c:v>
                </c:pt>
                <c:pt idx="138">
                  <c:v>67.319999999999993</c:v>
                </c:pt>
                <c:pt idx="139">
                  <c:v>66.930000000000007</c:v>
                </c:pt>
                <c:pt idx="140">
                  <c:v>79.47</c:v>
                </c:pt>
                <c:pt idx="141">
                  <c:v>22.12</c:v>
                </c:pt>
                <c:pt idx="142">
                  <c:v>16.670000000000002</c:v>
                </c:pt>
                <c:pt idx="143">
                  <c:v>21.63</c:v>
                </c:pt>
                <c:pt idx="144">
                  <c:v>23.19</c:v>
                </c:pt>
                <c:pt idx="145">
                  <c:v>33.32</c:v>
                </c:pt>
                <c:pt idx="146">
                  <c:v>43.66</c:v>
                </c:pt>
                <c:pt idx="147">
                  <c:v>38.119999999999997</c:v>
                </c:pt>
                <c:pt idx="148">
                  <c:v>24.81</c:v>
                </c:pt>
                <c:pt idx="149">
                  <c:v>38.69</c:v>
                </c:pt>
                <c:pt idx="150">
                  <c:v>44.72</c:v>
                </c:pt>
                <c:pt idx="151">
                  <c:v>82.63</c:v>
                </c:pt>
                <c:pt idx="152">
                  <c:v>267.95999999999998</c:v>
                </c:pt>
                <c:pt idx="153">
                  <c:v>154.79</c:v>
                </c:pt>
                <c:pt idx="154">
                  <c:v>204.11</c:v>
                </c:pt>
                <c:pt idx="155">
                  <c:v>195.4</c:v>
                </c:pt>
                <c:pt idx="156">
                  <c:v>197.86</c:v>
                </c:pt>
                <c:pt idx="157">
                  <c:v>124.95</c:v>
                </c:pt>
                <c:pt idx="158">
                  <c:v>172.49</c:v>
                </c:pt>
                <c:pt idx="159">
                  <c:v>277.79000000000002</c:v>
                </c:pt>
                <c:pt idx="160">
                  <c:v>508.03</c:v>
                </c:pt>
                <c:pt idx="161">
                  <c:v>344.32</c:v>
                </c:pt>
                <c:pt idx="162">
                  <c:v>181.13</c:v>
                </c:pt>
                <c:pt idx="163">
                  <c:v>112.32</c:v>
                </c:pt>
                <c:pt idx="164">
                  <c:v>140.72999999999999</c:v>
                </c:pt>
                <c:pt idx="165">
                  <c:v>367.98</c:v>
                </c:pt>
                <c:pt idx="166">
                  <c:v>236.27</c:v>
                </c:pt>
                <c:pt idx="167">
                  <c:v>150.84</c:v>
                </c:pt>
                <c:pt idx="168">
                  <c:v>99.59</c:v>
                </c:pt>
                <c:pt idx="169">
                  <c:v>110.1</c:v>
                </c:pt>
                <c:pt idx="170">
                  <c:v>105.95</c:v>
                </c:pt>
                <c:pt idx="171">
                  <c:v>133.07</c:v>
                </c:pt>
                <c:pt idx="172">
                  <c:v>146.11000000000001</c:v>
                </c:pt>
                <c:pt idx="173">
                  <c:v>155.08000000000001</c:v>
                </c:pt>
                <c:pt idx="174">
                  <c:v>147.47</c:v>
                </c:pt>
                <c:pt idx="175">
                  <c:v>163.79</c:v>
                </c:pt>
                <c:pt idx="176">
                  <c:v>151.26</c:v>
                </c:pt>
                <c:pt idx="177">
                  <c:v>122.66</c:v>
                </c:pt>
                <c:pt idx="178">
                  <c:v>116.59</c:v>
                </c:pt>
                <c:pt idx="179">
                  <c:v>133.61000000000001</c:v>
                </c:pt>
                <c:pt idx="180">
                  <c:v>185.6</c:v>
                </c:pt>
                <c:pt idx="181">
                  <c:v>148.19999999999999</c:v>
                </c:pt>
                <c:pt idx="182">
                  <c:v>122.28</c:v>
                </c:pt>
                <c:pt idx="183">
                  <c:v>148.56</c:v>
                </c:pt>
                <c:pt idx="184">
                  <c:v>164.14</c:v>
                </c:pt>
                <c:pt idx="185">
                  <c:v>149.79</c:v>
                </c:pt>
                <c:pt idx="186">
                  <c:v>104.36</c:v>
                </c:pt>
                <c:pt idx="187">
                  <c:v>129.57</c:v>
                </c:pt>
                <c:pt idx="188">
                  <c:v>106.82</c:v>
                </c:pt>
                <c:pt idx="189">
                  <c:v>128.1</c:v>
                </c:pt>
                <c:pt idx="190">
                  <c:v>111.81</c:v>
                </c:pt>
                <c:pt idx="191">
                  <c:v>98.35</c:v>
                </c:pt>
                <c:pt idx="192">
                  <c:v>134.41999999999999</c:v>
                </c:pt>
                <c:pt idx="193">
                  <c:v>150.65</c:v>
                </c:pt>
                <c:pt idx="194">
                  <c:v>187.43</c:v>
                </c:pt>
                <c:pt idx="195">
                  <c:v>162.05000000000001</c:v>
                </c:pt>
                <c:pt idx="196">
                  <c:v>213.76</c:v>
                </c:pt>
                <c:pt idx="197">
                  <c:v>205.72</c:v>
                </c:pt>
                <c:pt idx="198">
                  <c:v>196.88</c:v>
                </c:pt>
                <c:pt idx="199">
                  <c:v>196.29</c:v>
                </c:pt>
                <c:pt idx="200">
                  <c:v>174.41</c:v>
                </c:pt>
                <c:pt idx="201">
                  <c:v>163.21</c:v>
                </c:pt>
                <c:pt idx="202">
                  <c:v>117.56</c:v>
                </c:pt>
                <c:pt idx="203">
                  <c:v>177.45</c:v>
                </c:pt>
                <c:pt idx="204">
                  <c:v>187.34</c:v>
                </c:pt>
                <c:pt idx="205">
                  <c:v>166.42</c:v>
                </c:pt>
                <c:pt idx="206">
                  <c:v>193.28</c:v>
                </c:pt>
                <c:pt idx="207">
                  <c:v>285.17</c:v>
                </c:pt>
                <c:pt idx="208">
                  <c:v>279.22000000000003</c:v>
                </c:pt>
                <c:pt idx="209">
                  <c:v>113.6</c:v>
                </c:pt>
                <c:pt idx="210">
                  <c:v>96.24</c:v>
                </c:pt>
                <c:pt idx="211">
                  <c:v>118.73</c:v>
                </c:pt>
                <c:pt idx="212">
                  <c:v>114.49</c:v>
                </c:pt>
                <c:pt idx="213">
                  <c:v>94.65</c:v>
                </c:pt>
                <c:pt idx="214">
                  <c:v>103.85</c:v>
                </c:pt>
                <c:pt idx="215">
                  <c:v>107.5</c:v>
                </c:pt>
                <c:pt idx="216">
                  <c:v>114.45</c:v>
                </c:pt>
                <c:pt idx="217">
                  <c:v>110.5</c:v>
                </c:pt>
                <c:pt idx="218">
                  <c:v>110.38</c:v>
                </c:pt>
                <c:pt idx="219">
                  <c:v>111.38</c:v>
                </c:pt>
                <c:pt idx="220">
                  <c:v>115.63</c:v>
                </c:pt>
                <c:pt idx="221">
                  <c:v>102.55</c:v>
                </c:pt>
                <c:pt idx="222">
                  <c:v>90.51</c:v>
                </c:pt>
                <c:pt idx="223">
                  <c:v>95.01</c:v>
                </c:pt>
                <c:pt idx="224">
                  <c:v>117.07</c:v>
                </c:pt>
                <c:pt idx="225">
                  <c:v>78.66</c:v>
                </c:pt>
                <c:pt idx="226">
                  <c:v>67.459999999999994</c:v>
                </c:pt>
                <c:pt idx="227">
                  <c:v>104.47</c:v>
                </c:pt>
                <c:pt idx="228">
                  <c:v>86.53</c:v>
                </c:pt>
                <c:pt idx="229">
                  <c:v>116.88</c:v>
                </c:pt>
                <c:pt idx="230">
                  <c:v>93.98</c:v>
                </c:pt>
                <c:pt idx="231">
                  <c:v>54.95</c:v>
                </c:pt>
                <c:pt idx="232">
                  <c:v>82.35</c:v>
                </c:pt>
                <c:pt idx="233">
                  <c:v>72.27</c:v>
                </c:pt>
                <c:pt idx="234">
                  <c:v>80.39</c:v>
                </c:pt>
                <c:pt idx="235">
                  <c:v>109.74</c:v>
                </c:pt>
                <c:pt idx="236">
                  <c:v>66.91</c:v>
                </c:pt>
                <c:pt idx="237">
                  <c:v>76.16</c:v>
                </c:pt>
                <c:pt idx="238">
                  <c:v>42.33</c:v>
                </c:pt>
                <c:pt idx="239">
                  <c:v>34.49</c:v>
                </c:pt>
                <c:pt idx="240">
                  <c:v>168.32</c:v>
                </c:pt>
                <c:pt idx="241">
                  <c:v>321.49</c:v>
                </c:pt>
                <c:pt idx="242">
                  <c:v>201.3</c:v>
                </c:pt>
                <c:pt idx="243">
                  <c:v>334.67</c:v>
                </c:pt>
                <c:pt idx="244">
                  <c:v>282.63</c:v>
                </c:pt>
                <c:pt idx="245">
                  <c:v>440.11</c:v>
                </c:pt>
                <c:pt idx="246">
                  <c:v>425.13</c:v>
                </c:pt>
                <c:pt idx="247">
                  <c:v>331.91</c:v>
                </c:pt>
                <c:pt idx="248">
                  <c:v>507.29</c:v>
                </c:pt>
                <c:pt idx="249">
                  <c:v>452.27</c:v>
                </c:pt>
                <c:pt idx="250">
                  <c:v>407.19</c:v>
                </c:pt>
                <c:pt idx="251">
                  <c:v>388.62</c:v>
                </c:pt>
                <c:pt idx="252">
                  <c:v>415.63</c:v>
                </c:pt>
                <c:pt idx="253">
                  <c:v>427.07</c:v>
                </c:pt>
                <c:pt idx="254">
                  <c:v>533.36</c:v>
                </c:pt>
                <c:pt idx="255">
                  <c:v>454.94</c:v>
                </c:pt>
                <c:pt idx="256">
                  <c:v>490.42</c:v>
                </c:pt>
                <c:pt idx="257">
                  <c:v>292.39</c:v>
                </c:pt>
                <c:pt idx="258">
                  <c:v>236.35</c:v>
                </c:pt>
                <c:pt idx="259">
                  <c:v>403.07</c:v>
                </c:pt>
                <c:pt idx="260">
                  <c:v>419.18</c:v>
                </c:pt>
                <c:pt idx="261">
                  <c:v>382.52</c:v>
                </c:pt>
                <c:pt idx="262">
                  <c:v>316.27</c:v>
                </c:pt>
                <c:pt idx="263">
                  <c:v>220.08</c:v>
                </c:pt>
                <c:pt idx="264">
                  <c:v>126.1</c:v>
                </c:pt>
                <c:pt idx="265">
                  <c:v>214.98</c:v>
                </c:pt>
                <c:pt idx="266">
                  <c:v>253.37</c:v>
                </c:pt>
                <c:pt idx="267">
                  <c:v>281.54000000000002</c:v>
                </c:pt>
                <c:pt idx="268">
                  <c:v>169.7</c:v>
                </c:pt>
                <c:pt idx="269">
                  <c:v>358.36</c:v>
                </c:pt>
                <c:pt idx="270">
                  <c:v>254.83</c:v>
                </c:pt>
                <c:pt idx="271">
                  <c:v>267.69</c:v>
                </c:pt>
                <c:pt idx="272">
                  <c:v>311.79000000000002</c:v>
                </c:pt>
                <c:pt idx="273">
                  <c:v>449.78</c:v>
                </c:pt>
                <c:pt idx="274">
                  <c:v>302.54000000000002</c:v>
                </c:pt>
                <c:pt idx="275">
                  <c:v>329.33</c:v>
                </c:pt>
                <c:pt idx="276">
                  <c:v>502.69</c:v>
                </c:pt>
                <c:pt idx="277">
                  <c:v>252.08</c:v>
                </c:pt>
                <c:pt idx="278">
                  <c:v>332.9</c:v>
                </c:pt>
                <c:pt idx="279">
                  <c:v>410.08</c:v>
                </c:pt>
                <c:pt idx="280">
                  <c:v>374.39</c:v>
                </c:pt>
                <c:pt idx="281">
                  <c:v>237.39</c:v>
                </c:pt>
                <c:pt idx="282">
                  <c:v>395.13</c:v>
                </c:pt>
                <c:pt idx="283">
                  <c:v>370.98</c:v>
                </c:pt>
                <c:pt idx="284">
                  <c:v>659.74</c:v>
                </c:pt>
                <c:pt idx="285">
                  <c:v>357.24</c:v>
                </c:pt>
                <c:pt idx="286">
                  <c:v>456.99</c:v>
                </c:pt>
                <c:pt idx="287">
                  <c:v>501.28</c:v>
                </c:pt>
                <c:pt idx="288">
                  <c:v>681.7</c:v>
                </c:pt>
                <c:pt idx="289">
                  <c:v>493.68</c:v>
                </c:pt>
                <c:pt idx="290">
                  <c:v>367.38</c:v>
                </c:pt>
                <c:pt idx="291">
                  <c:v>377.03</c:v>
                </c:pt>
                <c:pt idx="292">
                  <c:v>364.29</c:v>
                </c:pt>
                <c:pt idx="293">
                  <c:v>375.21</c:v>
                </c:pt>
                <c:pt idx="294">
                  <c:v>421.19</c:v>
                </c:pt>
                <c:pt idx="295">
                  <c:v>395.13</c:v>
                </c:pt>
                <c:pt idx="296">
                  <c:v>270.22000000000003</c:v>
                </c:pt>
                <c:pt idx="297">
                  <c:v>517.70000000000005</c:v>
                </c:pt>
                <c:pt idx="298">
                  <c:v>305.45999999999998</c:v>
                </c:pt>
                <c:pt idx="299">
                  <c:v>415.78</c:v>
                </c:pt>
                <c:pt idx="300">
                  <c:v>515.80999999999995</c:v>
                </c:pt>
                <c:pt idx="301">
                  <c:v>894.31</c:v>
                </c:pt>
                <c:pt idx="302">
                  <c:v>935.05</c:v>
                </c:pt>
                <c:pt idx="303">
                  <c:v>660.49</c:v>
                </c:pt>
                <c:pt idx="304">
                  <c:v>434.48</c:v>
                </c:pt>
                <c:pt idx="305">
                  <c:v>559.57000000000005</c:v>
                </c:pt>
                <c:pt idx="306">
                  <c:v>489.92</c:v>
                </c:pt>
                <c:pt idx="307">
                  <c:v>532.04</c:v>
                </c:pt>
                <c:pt idx="308">
                  <c:v>640.51</c:v>
                </c:pt>
                <c:pt idx="309">
                  <c:v>162.88</c:v>
                </c:pt>
                <c:pt idx="310">
                  <c:v>127.56</c:v>
                </c:pt>
                <c:pt idx="311">
                  <c:v>119.58</c:v>
                </c:pt>
                <c:pt idx="312">
                  <c:v>98.02</c:v>
                </c:pt>
                <c:pt idx="313">
                  <c:v>104.11</c:v>
                </c:pt>
                <c:pt idx="314">
                  <c:v>109.05</c:v>
                </c:pt>
                <c:pt idx="315">
                  <c:v>105.11</c:v>
                </c:pt>
                <c:pt idx="316">
                  <c:v>231.29</c:v>
                </c:pt>
                <c:pt idx="317">
                  <c:v>214.49</c:v>
                </c:pt>
                <c:pt idx="318">
                  <c:v>364.08</c:v>
                </c:pt>
                <c:pt idx="319">
                  <c:v>235.05</c:v>
                </c:pt>
                <c:pt idx="320">
                  <c:v>431.68</c:v>
                </c:pt>
                <c:pt idx="321">
                  <c:v>288.62</c:v>
                </c:pt>
                <c:pt idx="322">
                  <c:v>215.51</c:v>
                </c:pt>
                <c:pt idx="323">
                  <c:v>130.13</c:v>
                </c:pt>
                <c:pt idx="324">
                  <c:v>175.8</c:v>
                </c:pt>
                <c:pt idx="325">
                  <c:v>225.53</c:v>
                </c:pt>
                <c:pt idx="326">
                  <c:v>180.14</c:v>
                </c:pt>
                <c:pt idx="327">
                  <c:v>269.70999999999998</c:v>
                </c:pt>
                <c:pt idx="328">
                  <c:v>242.23</c:v>
                </c:pt>
                <c:pt idx="329">
                  <c:v>321.25</c:v>
                </c:pt>
                <c:pt idx="330">
                  <c:v>367.37</c:v>
                </c:pt>
                <c:pt idx="331">
                  <c:v>114.55</c:v>
                </c:pt>
                <c:pt idx="332">
                  <c:v>96.86</c:v>
                </c:pt>
                <c:pt idx="333">
                  <c:v>76.17</c:v>
                </c:pt>
                <c:pt idx="334">
                  <c:v>98.27</c:v>
                </c:pt>
                <c:pt idx="335">
                  <c:v>102.64</c:v>
                </c:pt>
                <c:pt idx="336">
                  <c:v>111.15</c:v>
                </c:pt>
                <c:pt idx="337">
                  <c:v>176.05</c:v>
                </c:pt>
                <c:pt idx="338">
                  <c:v>173.25</c:v>
                </c:pt>
                <c:pt idx="339">
                  <c:v>161.01</c:v>
                </c:pt>
                <c:pt idx="340">
                  <c:v>201.64</c:v>
                </c:pt>
                <c:pt idx="341">
                  <c:v>157.62</c:v>
                </c:pt>
                <c:pt idx="342">
                  <c:v>191.47</c:v>
                </c:pt>
                <c:pt idx="343">
                  <c:v>208.99</c:v>
                </c:pt>
                <c:pt idx="344">
                  <c:v>237.58</c:v>
                </c:pt>
                <c:pt idx="345">
                  <c:v>260.79000000000002</c:v>
                </c:pt>
                <c:pt idx="346">
                  <c:v>214.14</c:v>
                </c:pt>
                <c:pt idx="347">
                  <c:v>211.61</c:v>
                </c:pt>
                <c:pt idx="348">
                  <c:v>398.52</c:v>
                </c:pt>
                <c:pt idx="349">
                  <c:v>580.97</c:v>
                </c:pt>
                <c:pt idx="350">
                  <c:v>373.95</c:v>
                </c:pt>
                <c:pt idx="351">
                  <c:v>382.16</c:v>
                </c:pt>
                <c:pt idx="352">
                  <c:v>473.91</c:v>
                </c:pt>
                <c:pt idx="353">
                  <c:v>555.38</c:v>
                </c:pt>
                <c:pt idx="354">
                  <c:v>373.89</c:v>
                </c:pt>
                <c:pt idx="355">
                  <c:v>331.52</c:v>
                </c:pt>
                <c:pt idx="356">
                  <c:v>415.15</c:v>
                </c:pt>
                <c:pt idx="357">
                  <c:v>227.03</c:v>
                </c:pt>
                <c:pt idx="358">
                  <c:v>233.3</c:v>
                </c:pt>
                <c:pt idx="359">
                  <c:v>158.53</c:v>
                </c:pt>
                <c:pt idx="360">
                  <c:v>209.88</c:v>
                </c:pt>
                <c:pt idx="361">
                  <c:v>182.34</c:v>
                </c:pt>
                <c:pt idx="362">
                  <c:v>165.07</c:v>
                </c:pt>
                <c:pt idx="363">
                  <c:v>124.38</c:v>
                </c:pt>
                <c:pt idx="364">
                  <c:v>128.46</c:v>
                </c:pt>
                <c:pt idx="365">
                  <c:v>194.04</c:v>
                </c:pt>
                <c:pt idx="366">
                  <c:v>139.80000000000001</c:v>
                </c:pt>
                <c:pt idx="367">
                  <c:v>202.58</c:v>
                </c:pt>
                <c:pt idx="368">
                  <c:v>223.54</c:v>
                </c:pt>
                <c:pt idx="369">
                  <c:v>283.57</c:v>
                </c:pt>
                <c:pt idx="370">
                  <c:v>284.45999999999998</c:v>
                </c:pt>
                <c:pt idx="371">
                  <c:v>245.48</c:v>
                </c:pt>
                <c:pt idx="372">
                  <c:v>264.45</c:v>
                </c:pt>
                <c:pt idx="373">
                  <c:v>238.16</c:v>
                </c:pt>
                <c:pt idx="374">
                  <c:v>297.92</c:v>
                </c:pt>
                <c:pt idx="375">
                  <c:v>115.59</c:v>
                </c:pt>
                <c:pt idx="376">
                  <c:v>118.38</c:v>
                </c:pt>
                <c:pt idx="377">
                  <c:v>131.03</c:v>
                </c:pt>
                <c:pt idx="378">
                  <c:v>106.36</c:v>
                </c:pt>
                <c:pt idx="379">
                  <c:v>173.35</c:v>
                </c:pt>
                <c:pt idx="380">
                  <c:v>168.76</c:v>
                </c:pt>
                <c:pt idx="381">
                  <c:v>196.31</c:v>
                </c:pt>
                <c:pt idx="382">
                  <c:v>187.68</c:v>
                </c:pt>
                <c:pt idx="383">
                  <c:v>169.12</c:v>
                </c:pt>
                <c:pt idx="384">
                  <c:v>170.53</c:v>
                </c:pt>
                <c:pt idx="385">
                  <c:v>195.17</c:v>
                </c:pt>
                <c:pt idx="386">
                  <c:v>160.07</c:v>
                </c:pt>
                <c:pt idx="387">
                  <c:v>181.42</c:v>
                </c:pt>
                <c:pt idx="388">
                  <c:v>220.24</c:v>
                </c:pt>
                <c:pt idx="389">
                  <c:v>178.73</c:v>
                </c:pt>
                <c:pt idx="390">
                  <c:v>125.73</c:v>
                </c:pt>
                <c:pt idx="391">
                  <c:v>193.37</c:v>
                </c:pt>
                <c:pt idx="392">
                  <c:v>344.62</c:v>
                </c:pt>
                <c:pt idx="393">
                  <c:v>122.07</c:v>
                </c:pt>
                <c:pt idx="394">
                  <c:v>158.91</c:v>
                </c:pt>
                <c:pt idx="395">
                  <c:v>125.23</c:v>
                </c:pt>
                <c:pt idx="396">
                  <c:v>174.97</c:v>
                </c:pt>
                <c:pt idx="397">
                  <c:v>152.54</c:v>
                </c:pt>
                <c:pt idx="398">
                  <c:v>180.68</c:v>
                </c:pt>
                <c:pt idx="399">
                  <c:v>154.94</c:v>
                </c:pt>
                <c:pt idx="400">
                  <c:v>130.01</c:v>
                </c:pt>
                <c:pt idx="401">
                  <c:v>134.83000000000001</c:v>
                </c:pt>
                <c:pt idx="402">
                  <c:v>155.91999999999999</c:v>
                </c:pt>
                <c:pt idx="403">
                  <c:v>140.1</c:v>
                </c:pt>
                <c:pt idx="404">
                  <c:v>163.26</c:v>
                </c:pt>
                <c:pt idx="405">
                  <c:v>168.53</c:v>
                </c:pt>
                <c:pt idx="406">
                  <c:v>178.87</c:v>
                </c:pt>
                <c:pt idx="407">
                  <c:v>142.76</c:v>
                </c:pt>
                <c:pt idx="408">
                  <c:v>177.81</c:v>
                </c:pt>
                <c:pt idx="409">
                  <c:v>131.56</c:v>
                </c:pt>
                <c:pt idx="410">
                  <c:v>271.74</c:v>
                </c:pt>
                <c:pt idx="411">
                  <c:v>269.25</c:v>
                </c:pt>
                <c:pt idx="412">
                  <c:v>168.54</c:v>
                </c:pt>
                <c:pt idx="413">
                  <c:v>134.59</c:v>
                </c:pt>
                <c:pt idx="414">
                  <c:v>133.69999999999999</c:v>
                </c:pt>
                <c:pt idx="415">
                  <c:v>144.88</c:v>
                </c:pt>
                <c:pt idx="416">
                  <c:v>152.29</c:v>
                </c:pt>
                <c:pt idx="417">
                  <c:v>186.92</c:v>
                </c:pt>
                <c:pt idx="418">
                  <c:v>197.49</c:v>
                </c:pt>
                <c:pt idx="419">
                  <c:v>250.76</c:v>
                </c:pt>
                <c:pt idx="420">
                  <c:v>169.81</c:v>
                </c:pt>
                <c:pt idx="421">
                  <c:v>123.57</c:v>
                </c:pt>
                <c:pt idx="422">
                  <c:v>195.69</c:v>
                </c:pt>
                <c:pt idx="423">
                  <c:v>208.98</c:v>
                </c:pt>
                <c:pt idx="424">
                  <c:v>200.99</c:v>
                </c:pt>
                <c:pt idx="425">
                  <c:v>199.19</c:v>
                </c:pt>
                <c:pt idx="426">
                  <c:v>88.56</c:v>
                </c:pt>
                <c:pt idx="427">
                  <c:v>73.64</c:v>
                </c:pt>
                <c:pt idx="428">
                  <c:v>99.51</c:v>
                </c:pt>
                <c:pt idx="429">
                  <c:v>80.48</c:v>
                </c:pt>
                <c:pt idx="430">
                  <c:v>55.03</c:v>
                </c:pt>
                <c:pt idx="431">
                  <c:v>95.65</c:v>
                </c:pt>
                <c:pt idx="432">
                  <c:v>100.65</c:v>
                </c:pt>
                <c:pt idx="433">
                  <c:v>68.349999999999994</c:v>
                </c:pt>
                <c:pt idx="434">
                  <c:v>85.33</c:v>
                </c:pt>
                <c:pt idx="435">
                  <c:v>63.86</c:v>
                </c:pt>
                <c:pt idx="436">
                  <c:v>105.87</c:v>
                </c:pt>
                <c:pt idx="437">
                  <c:v>81.02</c:v>
                </c:pt>
                <c:pt idx="438">
                  <c:v>80.650000000000006</c:v>
                </c:pt>
                <c:pt idx="439">
                  <c:v>63.27</c:v>
                </c:pt>
                <c:pt idx="440">
                  <c:v>65.87</c:v>
                </c:pt>
                <c:pt idx="441">
                  <c:v>72.91</c:v>
                </c:pt>
                <c:pt idx="442">
                  <c:v>59.68</c:v>
                </c:pt>
                <c:pt idx="443">
                  <c:v>84</c:v>
                </c:pt>
                <c:pt idx="444">
                  <c:v>231.24</c:v>
                </c:pt>
                <c:pt idx="445">
                  <c:v>291.66000000000003</c:v>
                </c:pt>
                <c:pt idx="446">
                  <c:v>167.46</c:v>
                </c:pt>
                <c:pt idx="447">
                  <c:v>124.16</c:v>
                </c:pt>
                <c:pt idx="448">
                  <c:v>115.61</c:v>
                </c:pt>
                <c:pt idx="449">
                  <c:v>205.96</c:v>
                </c:pt>
                <c:pt idx="450">
                  <c:v>203.8</c:v>
                </c:pt>
                <c:pt idx="451">
                  <c:v>159</c:v>
                </c:pt>
                <c:pt idx="452">
                  <c:v>154.27000000000001</c:v>
                </c:pt>
                <c:pt idx="453">
                  <c:v>207.75</c:v>
                </c:pt>
                <c:pt idx="454">
                  <c:v>179.23</c:v>
                </c:pt>
                <c:pt idx="455">
                  <c:v>173.67</c:v>
                </c:pt>
                <c:pt idx="456">
                  <c:v>149.80000000000001</c:v>
                </c:pt>
                <c:pt idx="457">
                  <c:v>114.22</c:v>
                </c:pt>
                <c:pt idx="458">
                  <c:v>140.30000000000001</c:v>
                </c:pt>
                <c:pt idx="459">
                  <c:v>127.84</c:v>
                </c:pt>
                <c:pt idx="460">
                  <c:v>107.38</c:v>
                </c:pt>
                <c:pt idx="461">
                  <c:v>137.01</c:v>
                </c:pt>
                <c:pt idx="462">
                  <c:v>98.14</c:v>
                </c:pt>
                <c:pt idx="463">
                  <c:v>99.58</c:v>
                </c:pt>
                <c:pt idx="464">
                  <c:v>129.53</c:v>
                </c:pt>
                <c:pt idx="465">
                  <c:v>119.07</c:v>
                </c:pt>
                <c:pt idx="466">
                  <c:v>118.31</c:v>
                </c:pt>
                <c:pt idx="467">
                  <c:v>115.72</c:v>
                </c:pt>
                <c:pt idx="468">
                  <c:v>116.91</c:v>
                </c:pt>
                <c:pt idx="469">
                  <c:v>157.26</c:v>
                </c:pt>
                <c:pt idx="470">
                  <c:v>139.53</c:v>
                </c:pt>
                <c:pt idx="471">
                  <c:v>97.19</c:v>
                </c:pt>
                <c:pt idx="472">
                  <c:v>118.83</c:v>
                </c:pt>
                <c:pt idx="473">
                  <c:v>82.21</c:v>
                </c:pt>
                <c:pt idx="474">
                  <c:v>88.99</c:v>
                </c:pt>
                <c:pt idx="475">
                  <c:v>147.36000000000001</c:v>
                </c:pt>
                <c:pt idx="476">
                  <c:v>157.58000000000001</c:v>
                </c:pt>
                <c:pt idx="477">
                  <c:v>110.05</c:v>
                </c:pt>
                <c:pt idx="478">
                  <c:v>148.21</c:v>
                </c:pt>
                <c:pt idx="479">
                  <c:v>202.78</c:v>
                </c:pt>
                <c:pt idx="480">
                  <c:v>353.29</c:v>
                </c:pt>
                <c:pt idx="481">
                  <c:v>283.14999999999998</c:v>
                </c:pt>
                <c:pt idx="482">
                  <c:v>283.83999999999997</c:v>
                </c:pt>
                <c:pt idx="483">
                  <c:v>283.67</c:v>
                </c:pt>
                <c:pt idx="484">
                  <c:v>262.26</c:v>
                </c:pt>
                <c:pt idx="485">
                  <c:v>277.85000000000002</c:v>
                </c:pt>
                <c:pt idx="486">
                  <c:v>266.12</c:v>
                </c:pt>
                <c:pt idx="487">
                  <c:v>209.92</c:v>
                </c:pt>
                <c:pt idx="488">
                  <c:v>240.57</c:v>
                </c:pt>
                <c:pt idx="489">
                  <c:v>197.77</c:v>
                </c:pt>
                <c:pt idx="490">
                  <c:v>277.97000000000003</c:v>
                </c:pt>
                <c:pt idx="491">
                  <c:v>274.01</c:v>
                </c:pt>
                <c:pt idx="492">
                  <c:v>274.85000000000002</c:v>
                </c:pt>
                <c:pt idx="493">
                  <c:v>250.59</c:v>
                </c:pt>
                <c:pt idx="494">
                  <c:v>223.77</c:v>
                </c:pt>
                <c:pt idx="495">
                  <c:v>290.77</c:v>
                </c:pt>
                <c:pt idx="496">
                  <c:v>405.79</c:v>
                </c:pt>
                <c:pt idx="497">
                  <c:v>329.32</c:v>
                </c:pt>
                <c:pt idx="498">
                  <c:v>251.6</c:v>
                </c:pt>
                <c:pt idx="499">
                  <c:v>213.14</c:v>
                </c:pt>
                <c:pt idx="500">
                  <c:v>278.02999999999997</c:v>
                </c:pt>
                <c:pt idx="501">
                  <c:v>140.78</c:v>
                </c:pt>
                <c:pt idx="502">
                  <c:v>314.51</c:v>
                </c:pt>
                <c:pt idx="503">
                  <c:v>287.92</c:v>
                </c:pt>
                <c:pt idx="504">
                  <c:v>159.6</c:v>
                </c:pt>
                <c:pt idx="505">
                  <c:v>133.01</c:v>
                </c:pt>
                <c:pt idx="506">
                  <c:v>89.38</c:v>
                </c:pt>
                <c:pt idx="507">
                  <c:v>121.2</c:v>
                </c:pt>
                <c:pt idx="508">
                  <c:v>98.33</c:v>
                </c:pt>
                <c:pt idx="509">
                  <c:v>124.22</c:v>
                </c:pt>
                <c:pt idx="510">
                  <c:v>114.43</c:v>
                </c:pt>
                <c:pt idx="511">
                  <c:v>113.14</c:v>
                </c:pt>
                <c:pt idx="512">
                  <c:v>119.5</c:v>
                </c:pt>
                <c:pt idx="513">
                  <c:v>150.11000000000001</c:v>
                </c:pt>
                <c:pt idx="514">
                  <c:v>131.16999999999999</c:v>
                </c:pt>
                <c:pt idx="515">
                  <c:v>122.13</c:v>
                </c:pt>
                <c:pt idx="516">
                  <c:v>109.83</c:v>
                </c:pt>
                <c:pt idx="517">
                  <c:v>116.54</c:v>
                </c:pt>
                <c:pt idx="518">
                  <c:v>321.61</c:v>
                </c:pt>
                <c:pt idx="519">
                  <c:v>269.52</c:v>
                </c:pt>
                <c:pt idx="520">
                  <c:v>137.44</c:v>
                </c:pt>
                <c:pt idx="521">
                  <c:v>133.93</c:v>
                </c:pt>
                <c:pt idx="522">
                  <c:v>146.55000000000001</c:v>
                </c:pt>
                <c:pt idx="523">
                  <c:v>130.32</c:v>
                </c:pt>
                <c:pt idx="524">
                  <c:v>125.96</c:v>
                </c:pt>
                <c:pt idx="525">
                  <c:v>130.16999999999999</c:v>
                </c:pt>
                <c:pt idx="526">
                  <c:v>133.16999999999999</c:v>
                </c:pt>
                <c:pt idx="527">
                  <c:v>151.72999999999999</c:v>
                </c:pt>
                <c:pt idx="528">
                  <c:v>146.41999999999999</c:v>
                </c:pt>
                <c:pt idx="529">
                  <c:v>140.58000000000001</c:v>
                </c:pt>
                <c:pt idx="530">
                  <c:v>150.82</c:v>
                </c:pt>
                <c:pt idx="531">
                  <c:v>145.69999999999999</c:v>
                </c:pt>
                <c:pt idx="532">
                  <c:v>141.11000000000001</c:v>
                </c:pt>
                <c:pt idx="533">
                  <c:v>131.63</c:v>
                </c:pt>
                <c:pt idx="534">
                  <c:v>112.76</c:v>
                </c:pt>
                <c:pt idx="535">
                  <c:v>107.2</c:v>
                </c:pt>
                <c:pt idx="536">
                  <c:v>132.79</c:v>
                </c:pt>
                <c:pt idx="537">
                  <c:v>114.14</c:v>
                </c:pt>
                <c:pt idx="538">
                  <c:v>104.38</c:v>
                </c:pt>
                <c:pt idx="539">
                  <c:v>77.64</c:v>
                </c:pt>
                <c:pt idx="540">
                  <c:v>98.48</c:v>
                </c:pt>
                <c:pt idx="541">
                  <c:v>118.03</c:v>
                </c:pt>
                <c:pt idx="542">
                  <c:v>93.5</c:v>
                </c:pt>
                <c:pt idx="543">
                  <c:v>115.37</c:v>
                </c:pt>
                <c:pt idx="544">
                  <c:v>215.55</c:v>
                </c:pt>
                <c:pt idx="545">
                  <c:v>741.07</c:v>
                </c:pt>
                <c:pt idx="546">
                  <c:v>532.47</c:v>
                </c:pt>
                <c:pt idx="547">
                  <c:v>372.35</c:v>
                </c:pt>
                <c:pt idx="548">
                  <c:v>270.64</c:v>
                </c:pt>
                <c:pt idx="549">
                  <c:v>402.78</c:v>
                </c:pt>
                <c:pt idx="550">
                  <c:v>79.41</c:v>
                </c:pt>
                <c:pt idx="551">
                  <c:v>87.49</c:v>
                </c:pt>
                <c:pt idx="552">
                  <c:v>88.32</c:v>
                </c:pt>
                <c:pt idx="553">
                  <c:v>64.87</c:v>
                </c:pt>
                <c:pt idx="554">
                  <c:v>106.49</c:v>
                </c:pt>
                <c:pt idx="555">
                  <c:v>86.92</c:v>
                </c:pt>
                <c:pt idx="556">
                  <c:v>59.59</c:v>
                </c:pt>
                <c:pt idx="557">
                  <c:v>122.96</c:v>
                </c:pt>
                <c:pt idx="558">
                  <c:v>127.57</c:v>
                </c:pt>
                <c:pt idx="559">
                  <c:v>141.13999999999999</c:v>
                </c:pt>
                <c:pt idx="560">
                  <c:v>159.53</c:v>
                </c:pt>
                <c:pt idx="561">
                  <c:v>171.72</c:v>
                </c:pt>
                <c:pt idx="562">
                  <c:v>200.4</c:v>
                </c:pt>
                <c:pt idx="563">
                  <c:v>184.18</c:v>
                </c:pt>
                <c:pt idx="564">
                  <c:v>205.41</c:v>
                </c:pt>
                <c:pt idx="565">
                  <c:v>183.33</c:v>
                </c:pt>
                <c:pt idx="566">
                  <c:v>120.18</c:v>
                </c:pt>
                <c:pt idx="567">
                  <c:v>124.33</c:v>
                </c:pt>
                <c:pt idx="568">
                  <c:v>97.21</c:v>
                </c:pt>
                <c:pt idx="569">
                  <c:v>64.23</c:v>
                </c:pt>
                <c:pt idx="570">
                  <c:v>89.33</c:v>
                </c:pt>
                <c:pt idx="571">
                  <c:v>104.76</c:v>
                </c:pt>
                <c:pt idx="572">
                  <c:v>146.78</c:v>
                </c:pt>
                <c:pt idx="573">
                  <c:v>100.46</c:v>
                </c:pt>
                <c:pt idx="574">
                  <c:v>116.38</c:v>
                </c:pt>
                <c:pt idx="575">
                  <c:v>66.11</c:v>
                </c:pt>
                <c:pt idx="576">
                  <c:v>61.68</c:v>
                </c:pt>
                <c:pt idx="577">
                  <c:v>58.58</c:v>
                </c:pt>
                <c:pt idx="578">
                  <c:v>66.16</c:v>
                </c:pt>
                <c:pt idx="579">
                  <c:v>76.260000000000005</c:v>
                </c:pt>
                <c:pt idx="580">
                  <c:v>69.16</c:v>
                </c:pt>
                <c:pt idx="581">
                  <c:v>64.02</c:v>
                </c:pt>
                <c:pt idx="582">
                  <c:v>61.29</c:v>
                </c:pt>
                <c:pt idx="583">
                  <c:v>63.91</c:v>
                </c:pt>
                <c:pt idx="584">
                  <c:v>71.17</c:v>
                </c:pt>
                <c:pt idx="585">
                  <c:v>57.25</c:v>
                </c:pt>
                <c:pt idx="586">
                  <c:v>65.430000000000007</c:v>
                </c:pt>
                <c:pt idx="587">
                  <c:v>62.7</c:v>
                </c:pt>
                <c:pt idx="588">
                  <c:v>73.209999999999994</c:v>
                </c:pt>
                <c:pt idx="589">
                  <c:v>104.98</c:v>
                </c:pt>
                <c:pt idx="590">
                  <c:v>90.32</c:v>
                </c:pt>
                <c:pt idx="591">
                  <c:v>134.13999999999999</c:v>
                </c:pt>
                <c:pt idx="592">
                  <c:v>157.54</c:v>
                </c:pt>
                <c:pt idx="593">
                  <c:v>120.27</c:v>
                </c:pt>
                <c:pt idx="594">
                  <c:v>98.88</c:v>
                </c:pt>
                <c:pt idx="595">
                  <c:v>315.36</c:v>
                </c:pt>
                <c:pt idx="596">
                  <c:v>198.41</c:v>
                </c:pt>
                <c:pt idx="597">
                  <c:v>146.72999999999999</c:v>
                </c:pt>
                <c:pt idx="598">
                  <c:v>210.81</c:v>
                </c:pt>
                <c:pt idx="599">
                  <c:v>74.319999999999993</c:v>
                </c:pt>
                <c:pt idx="600">
                  <c:v>70.069999999999993</c:v>
                </c:pt>
                <c:pt idx="601">
                  <c:v>56.86</c:v>
                </c:pt>
                <c:pt idx="602">
                  <c:v>66.53</c:v>
                </c:pt>
                <c:pt idx="603">
                  <c:v>60.95</c:v>
                </c:pt>
                <c:pt idx="604">
                  <c:v>64.37</c:v>
                </c:pt>
                <c:pt idx="605">
                  <c:v>56.98</c:v>
                </c:pt>
                <c:pt idx="606">
                  <c:v>49.01</c:v>
                </c:pt>
                <c:pt idx="607">
                  <c:v>57.78</c:v>
                </c:pt>
                <c:pt idx="608">
                  <c:v>49.78</c:v>
                </c:pt>
                <c:pt idx="609">
                  <c:v>55.6</c:v>
                </c:pt>
                <c:pt idx="610">
                  <c:v>54.62</c:v>
                </c:pt>
                <c:pt idx="611">
                  <c:v>41.04</c:v>
                </c:pt>
                <c:pt idx="612">
                  <c:v>69.569999999999993</c:v>
                </c:pt>
                <c:pt idx="613">
                  <c:v>94.24</c:v>
                </c:pt>
                <c:pt idx="614">
                  <c:v>152.68</c:v>
                </c:pt>
                <c:pt idx="615">
                  <c:v>138.59</c:v>
                </c:pt>
                <c:pt idx="616">
                  <c:v>281.02</c:v>
                </c:pt>
                <c:pt idx="617">
                  <c:v>208.87</c:v>
                </c:pt>
                <c:pt idx="618">
                  <c:v>324.24</c:v>
                </c:pt>
                <c:pt idx="619">
                  <c:v>297.32</c:v>
                </c:pt>
                <c:pt idx="620">
                  <c:v>234.12</c:v>
                </c:pt>
                <c:pt idx="621">
                  <c:v>87.96</c:v>
                </c:pt>
                <c:pt idx="622">
                  <c:v>75.69</c:v>
                </c:pt>
                <c:pt idx="623">
                  <c:v>86.47</c:v>
                </c:pt>
                <c:pt idx="624">
                  <c:v>69.290000000000006</c:v>
                </c:pt>
                <c:pt idx="625">
                  <c:v>64.81</c:v>
                </c:pt>
                <c:pt idx="626">
                  <c:v>91.43</c:v>
                </c:pt>
                <c:pt idx="627">
                  <c:v>19.07</c:v>
                </c:pt>
                <c:pt idx="628">
                  <c:v>17.53</c:v>
                </c:pt>
                <c:pt idx="629">
                  <c:v>20.59</c:v>
                </c:pt>
                <c:pt idx="630">
                  <c:v>11.56</c:v>
                </c:pt>
                <c:pt idx="631">
                  <c:v>11.47</c:v>
                </c:pt>
                <c:pt idx="632">
                  <c:v>319.60000000000002</c:v>
                </c:pt>
                <c:pt idx="633">
                  <c:v>329.94</c:v>
                </c:pt>
                <c:pt idx="634">
                  <c:v>263.31</c:v>
                </c:pt>
                <c:pt idx="635">
                  <c:v>233.65</c:v>
                </c:pt>
                <c:pt idx="636">
                  <c:v>201.33</c:v>
                </c:pt>
                <c:pt idx="637">
                  <c:v>178.77</c:v>
                </c:pt>
                <c:pt idx="638">
                  <c:v>181.49</c:v>
                </c:pt>
                <c:pt idx="639">
                  <c:v>266.56</c:v>
                </c:pt>
                <c:pt idx="640">
                  <c:v>143.36000000000001</c:v>
                </c:pt>
                <c:pt idx="641">
                  <c:v>139.22999999999999</c:v>
                </c:pt>
                <c:pt idx="642">
                  <c:v>133.51</c:v>
                </c:pt>
                <c:pt idx="643">
                  <c:v>256.83999999999997</c:v>
                </c:pt>
                <c:pt idx="644">
                  <c:v>158.56</c:v>
                </c:pt>
                <c:pt idx="645">
                  <c:v>140.58000000000001</c:v>
                </c:pt>
                <c:pt idx="646">
                  <c:v>121.89</c:v>
                </c:pt>
                <c:pt idx="647">
                  <c:v>129.02000000000001</c:v>
                </c:pt>
                <c:pt idx="648">
                  <c:v>127.27</c:v>
                </c:pt>
                <c:pt idx="649">
                  <c:v>231.19</c:v>
                </c:pt>
                <c:pt idx="650">
                  <c:v>141.12</c:v>
                </c:pt>
                <c:pt idx="651">
                  <c:v>80.53</c:v>
                </c:pt>
                <c:pt idx="652">
                  <c:v>110.23</c:v>
                </c:pt>
                <c:pt idx="653">
                  <c:v>127.99</c:v>
                </c:pt>
                <c:pt idx="654">
                  <c:v>117.11</c:v>
                </c:pt>
                <c:pt idx="655">
                  <c:v>144.13999999999999</c:v>
                </c:pt>
                <c:pt idx="656">
                  <c:v>96.17</c:v>
                </c:pt>
                <c:pt idx="657">
                  <c:v>151.05000000000001</c:v>
                </c:pt>
                <c:pt idx="658">
                  <c:v>137.54</c:v>
                </c:pt>
                <c:pt idx="659">
                  <c:v>112.99</c:v>
                </c:pt>
                <c:pt idx="660">
                  <c:v>155.11000000000001</c:v>
                </c:pt>
                <c:pt idx="661">
                  <c:v>114.16</c:v>
                </c:pt>
                <c:pt idx="662">
                  <c:v>107.32</c:v>
                </c:pt>
                <c:pt idx="663">
                  <c:v>117.9</c:v>
                </c:pt>
                <c:pt idx="664">
                  <c:v>187.74</c:v>
                </c:pt>
                <c:pt idx="665">
                  <c:v>176.79</c:v>
                </c:pt>
                <c:pt idx="666">
                  <c:v>215.95</c:v>
                </c:pt>
                <c:pt idx="667">
                  <c:v>186.09</c:v>
                </c:pt>
                <c:pt idx="668">
                  <c:v>160.62</c:v>
                </c:pt>
                <c:pt idx="669">
                  <c:v>127.38</c:v>
                </c:pt>
                <c:pt idx="670">
                  <c:v>132.61000000000001</c:v>
                </c:pt>
                <c:pt idx="671">
                  <c:v>120.06</c:v>
                </c:pt>
                <c:pt idx="672">
                  <c:v>131.88</c:v>
                </c:pt>
                <c:pt idx="673">
                  <c:v>259.85000000000002</c:v>
                </c:pt>
                <c:pt idx="674">
                  <c:v>177.54</c:v>
                </c:pt>
                <c:pt idx="675">
                  <c:v>152.13999999999999</c:v>
                </c:pt>
                <c:pt idx="676">
                  <c:v>258.99</c:v>
                </c:pt>
                <c:pt idx="677">
                  <c:v>177.99</c:v>
                </c:pt>
                <c:pt idx="678">
                  <c:v>122.3</c:v>
                </c:pt>
                <c:pt idx="679">
                  <c:v>183.1</c:v>
                </c:pt>
                <c:pt idx="680">
                  <c:v>181.61</c:v>
                </c:pt>
                <c:pt idx="681">
                  <c:v>134.18</c:v>
                </c:pt>
                <c:pt idx="682">
                  <c:v>129.85</c:v>
                </c:pt>
                <c:pt idx="683">
                  <c:v>138.58000000000001</c:v>
                </c:pt>
                <c:pt idx="684">
                  <c:v>165.96</c:v>
                </c:pt>
                <c:pt idx="685">
                  <c:v>144.57</c:v>
                </c:pt>
                <c:pt idx="686">
                  <c:v>136.52000000000001</c:v>
                </c:pt>
                <c:pt idx="687">
                  <c:v>203.34</c:v>
                </c:pt>
                <c:pt idx="688">
                  <c:v>227.45</c:v>
                </c:pt>
                <c:pt idx="689">
                  <c:v>409.02</c:v>
                </c:pt>
                <c:pt idx="690">
                  <c:v>158.53</c:v>
                </c:pt>
                <c:pt idx="691">
                  <c:v>146.29</c:v>
                </c:pt>
                <c:pt idx="692">
                  <c:v>233.5</c:v>
                </c:pt>
                <c:pt idx="693">
                  <c:v>346.81</c:v>
                </c:pt>
                <c:pt idx="694">
                  <c:v>323.13</c:v>
                </c:pt>
                <c:pt idx="695">
                  <c:v>234.17</c:v>
                </c:pt>
                <c:pt idx="696">
                  <c:v>282.22000000000003</c:v>
                </c:pt>
                <c:pt idx="697">
                  <c:v>355.54</c:v>
                </c:pt>
                <c:pt idx="698">
                  <c:v>273.51</c:v>
                </c:pt>
                <c:pt idx="699">
                  <c:v>301.77999999999997</c:v>
                </c:pt>
                <c:pt idx="700">
                  <c:v>221.59</c:v>
                </c:pt>
                <c:pt idx="701">
                  <c:v>390.15</c:v>
                </c:pt>
                <c:pt idx="702">
                  <c:v>705.65</c:v>
                </c:pt>
                <c:pt idx="703">
                  <c:v>301.76</c:v>
                </c:pt>
                <c:pt idx="704">
                  <c:v>288.01</c:v>
                </c:pt>
                <c:pt idx="705">
                  <c:v>360.74</c:v>
                </c:pt>
                <c:pt idx="706">
                  <c:v>278.8</c:v>
                </c:pt>
                <c:pt idx="707">
                  <c:v>480.08</c:v>
                </c:pt>
                <c:pt idx="708">
                  <c:v>275.64999999999998</c:v>
                </c:pt>
                <c:pt idx="709">
                  <c:v>557.69000000000005</c:v>
                </c:pt>
                <c:pt idx="710">
                  <c:v>521.76</c:v>
                </c:pt>
                <c:pt idx="711">
                  <c:v>741.56</c:v>
                </c:pt>
                <c:pt idx="712">
                  <c:v>691.89</c:v>
                </c:pt>
                <c:pt idx="713">
                  <c:v>342.8</c:v>
                </c:pt>
                <c:pt idx="714">
                  <c:v>322.33</c:v>
                </c:pt>
                <c:pt idx="715">
                  <c:v>202.34</c:v>
                </c:pt>
                <c:pt idx="716">
                  <c:v>347.3</c:v>
                </c:pt>
                <c:pt idx="717">
                  <c:v>229.37</c:v>
                </c:pt>
                <c:pt idx="718">
                  <c:v>351.11</c:v>
                </c:pt>
                <c:pt idx="719">
                  <c:v>459.09</c:v>
                </c:pt>
                <c:pt idx="720">
                  <c:v>398.66</c:v>
                </c:pt>
                <c:pt idx="721">
                  <c:v>270.05</c:v>
                </c:pt>
                <c:pt idx="722">
                  <c:v>227.45</c:v>
                </c:pt>
                <c:pt idx="723">
                  <c:v>318.48</c:v>
                </c:pt>
                <c:pt idx="724">
                  <c:v>376.23</c:v>
                </c:pt>
                <c:pt idx="725">
                  <c:v>432.47</c:v>
                </c:pt>
                <c:pt idx="726">
                  <c:v>359.82</c:v>
                </c:pt>
                <c:pt idx="727">
                  <c:v>368.31</c:v>
                </c:pt>
                <c:pt idx="728">
                  <c:v>360.58</c:v>
                </c:pt>
                <c:pt idx="729">
                  <c:v>435.44</c:v>
                </c:pt>
                <c:pt idx="730">
                  <c:v>440.46</c:v>
                </c:pt>
                <c:pt idx="731">
                  <c:v>569.54999999999995</c:v>
                </c:pt>
                <c:pt idx="732">
                  <c:v>711.12</c:v>
                </c:pt>
                <c:pt idx="733">
                  <c:v>143.94999999999999</c:v>
                </c:pt>
                <c:pt idx="734">
                  <c:v>321.58999999999997</c:v>
                </c:pt>
                <c:pt idx="735">
                  <c:v>118.52</c:v>
                </c:pt>
                <c:pt idx="736">
                  <c:v>116.59</c:v>
                </c:pt>
                <c:pt idx="737">
                  <c:v>239.26</c:v>
                </c:pt>
                <c:pt idx="738">
                  <c:v>336.69</c:v>
                </c:pt>
                <c:pt idx="739">
                  <c:v>245.73</c:v>
                </c:pt>
                <c:pt idx="740">
                  <c:v>140.53</c:v>
                </c:pt>
                <c:pt idx="741">
                  <c:v>140.09</c:v>
                </c:pt>
                <c:pt idx="742">
                  <c:v>139.44</c:v>
                </c:pt>
                <c:pt idx="743">
                  <c:v>130.59</c:v>
                </c:pt>
                <c:pt idx="744">
                  <c:v>128.09</c:v>
                </c:pt>
                <c:pt idx="745">
                  <c:v>118.09</c:v>
                </c:pt>
                <c:pt idx="746">
                  <c:v>133</c:v>
                </c:pt>
                <c:pt idx="747">
                  <c:v>131.41999999999999</c:v>
                </c:pt>
                <c:pt idx="748">
                  <c:v>113.8</c:v>
                </c:pt>
                <c:pt idx="749">
                  <c:v>120.06</c:v>
                </c:pt>
                <c:pt idx="750">
                  <c:v>194.93</c:v>
                </c:pt>
                <c:pt idx="751">
                  <c:v>293.41000000000003</c:v>
                </c:pt>
                <c:pt idx="752">
                  <c:v>226.41</c:v>
                </c:pt>
                <c:pt idx="753">
                  <c:v>200.08</c:v>
                </c:pt>
                <c:pt idx="754">
                  <c:v>153.77000000000001</c:v>
                </c:pt>
                <c:pt idx="755">
                  <c:v>160.88999999999999</c:v>
                </c:pt>
                <c:pt idx="756">
                  <c:v>162.96</c:v>
                </c:pt>
                <c:pt idx="757">
                  <c:v>161.01</c:v>
                </c:pt>
                <c:pt idx="758">
                  <c:v>166.14</c:v>
                </c:pt>
                <c:pt idx="759">
                  <c:v>148.08000000000001</c:v>
                </c:pt>
                <c:pt idx="760">
                  <c:v>150.71</c:v>
                </c:pt>
                <c:pt idx="761">
                  <c:v>118.53</c:v>
                </c:pt>
                <c:pt idx="762">
                  <c:v>163.38999999999999</c:v>
                </c:pt>
                <c:pt idx="763">
                  <c:v>128.22</c:v>
                </c:pt>
                <c:pt idx="764">
                  <c:v>130.26</c:v>
                </c:pt>
                <c:pt idx="765">
                  <c:v>130.33000000000001</c:v>
                </c:pt>
                <c:pt idx="766">
                  <c:v>155.33000000000001</c:v>
                </c:pt>
                <c:pt idx="767">
                  <c:v>131.25</c:v>
                </c:pt>
                <c:pt idx="768">
                  <c:v>123.24</c:v>
                </c:pt>
                <c:pt idx="769">
                  <c:v>111.83</c:v>
                </c:pt>
                <c:pt idx="770">
                  <c:v>51.78</c:v>
                </c:pt>
                <c:pt idx="771">
                  <c:v>58.59</c:v>
                </c:pt>
                <c:pt idx="772">
                  <c:v>75.45</c:v>
                </c:pt>
                <c:pt idx="773">
                  <c:v>70.44</c:v>
                </c:pt>
                <c:pt idx="774">
                  <c:v>87.09</c:v>
                </c:pt>
                <c:pt idx="775">
                  <c:v>145.57</c:v>
                </c:pt>
                <c:pt idx="776">
                  <c:v>208.52</c:v>
                </c:pt>
                <c:pt idx="777">
                  <c:v>211.57</c:v>
                </c:pt>
                <c:pt idx="778">
                  <c:v>486.96</c:v>
                </c:pt>
                <c:pt idx="779">
                  <c:v>642.22</c:v>
                </c:pt>
                <c:pt idx="780">
                  <c:v>34.04</c:v>
                </c:pt>
                <c:pt idx="781">
                  <c:v>23.42</c:v>
                </c:pt>
                <c:pt idx="782">
                  <c:v>21.65</c:v>
                </c:pt>
                <c:pt idx="783">
                  <c:v>20.059999999999999</c:v>
                </c:pt>
                <c:pt idx="784">
                  <c:v>16.25</c:v>
                </c:pt>
                <c:pt idx="785">
                  <c:v>19.48</c:v>
                </c:pt>
                <c:pt idx="786">
                  <c:v>19.350000000000001</c:v>
                </c:pt>
                <c:pt idx="787">
                  <c:v>17.73</c:v>
                </c:pt>
                <c:pt idx="788">
                  <c:v>14.73</c:v>
                </c:pt>
                <c:pt idx="789">
                  <c:v>18.55</c:v>
                </c:pt>
                <c:pt idx="790">
                  <c:v>24.12</c:v>
                </c:pt>
                <c:pt idx="791">
                  <c:v>156.38999999999999</c:v>
                </c:pt>
                <c:pt idx="792">
                  <c:v>166.36</c:v>
                </c:pt>
                <c:pt idx="793">
                  <c:v>188.04</c:v>
                </c:pt>
                <c:pt idx="794">
                  <c:v>162.80000000000001</c:v>
                </c:pt>
                <c:pt idx="795">
                  <c:v>172.61</c:v>
                </c:pt>
                <c:pt idx="796">
                  <c:v>156.88999999999999</c:v>
                </c:pt>
                <c:pt idx="797">
                  <c:v>158.58000000000001</c:v>
                </c:pt>
                <c:pt idx="798">
                  <c:v>151.52000000000001</c:v>
                </c:pt>
                <c:pt idx="799">
                  <c:v>144.33000000000001</c:v>
                </c:pt>
                <c:pt idx="800">
                  <c:v>166.63</c:v>
                </c:pt>
                <c:pt idx="801">
                  <c:v>243.81</c:v>
                </c:pt>
                <c:pt idx="802">
                  <c:v>240.18</c:v>
                </c:pt>
                <c:pt idx="803">
                  <c:v>465.2</c:v>
                </c:pt>
                <c:pt idx="804">
                  <c:v>559.96</c:v>
                </c:pt>
                <c:pt idx="805">
                  <c:v>447.17</c:v>
                </c:pt>
                <c:pt idx="806">
                  <c:v>256.39999999999998</c:v>
                </c:pt>
                <c:pt idx="807">
                  <c:v>319.55</c:v>
                </c:pt>
                <c:pt idx="808">
                  <c:v>320.01</c:v>
                </c:pt>
                <c:pt idx="809">
                  <c:v>237.5</c:v>
                </c:pt>
                <c:pt idx="810">
                  <c:v>194.26</c:v>
                </c:pt>
                <c:pt idx="811">
                  <c:v>246.66</c:v>
                </c:pt>
                <c:pt idx="812">
                  <c:v>235.1</c:v>
                </c:pt>
                <c:pt idx="813">
                  <c:v>293.16000000000003</c:v>
                </c:pt>
                <c:pt idx="814">
                  <c:v>463.1</c:v>
                </c:pt>
                <c:pt idx="815">
                  <c:v>295.99</c:v>
                </c:pt>
                <c:pt idx="816">
                  <c:v>328.45</c:v>
                </c:pt>
                <c:pt idx="817">
                  <c:v>207.39</c:v>
                </c:pt>
                <c:pt idx="818">
                  <c:v>513.22</c:v>
                </c:pt>
                <c:pt idx="819">
                  <c:v>141.51</c:v>
                </c:pt>
                <c:pt idx="820">
                  <c:v>983.24</c:v>
                </c:pt>
                <c:pt idx="821">
                  <c:v>517.13</c:v>
                </c:pt>
                <c:pt idx="822">
                  <c:v>624.89</c:v>
                </c:pt>
                <c:pt idx="823">
                  <c:v>345.96</c:v>
                </c:pt>
                <c:pt idx="824">
                  <c:v>229.94</c:v>
                </c:pt>
                <c:pt idx="825">
                  <c:v>278.08999999999997</c:v>
                </c:pt>
                <c:pt idx="826">
                  <c:v>221.15</c:v>
                </c:pt>
                <c:pt idx="827">
                  <c:v>217.28</c:v>
                </c:pt>
                <c:pt idx="828">
                  <c:v>212.39</c:v>
                </c:pt>
                <c:pt idx="829">
                  <c:v>230.83</c:v>
                </c:pt>
                <c:pt idx="830">
                  <c:v>250.81</c:v>
                </c:pt>
                <c:pt idx="831">
                  <c:v>250.76</c:v>
                </c:pt>
                <c:pt idx="832">
                  <c:v>322.33999999999997</c:v>
                </c:pt>
                <c:pt idx="833">
                  <c:v>352.63</c:v>
                </c:pt>
                <c:pt idx="834">
                  <c:v>181.04</c:v>
                </c:pt>
                <c:pt idx="835">
                  <c:v>122.83</c:v>
                </c:pt>
                <c:pt idx="836">
                  <c:v>297.13</c:v>
                </c:pt>
                <c:pt idx="837">
                  <c:v>87.7</c:v>
                </c:pt>
                <c:pt idx="838">
                  <c:v>87.84</c:v>
                </c:pt>
                <c:pt idx="839">
                  <c:v>140.99</c:v>
                </c:pt>
                <c:pt idx="840">
                  <c:v>166.55</c:v>
                </c:pt>
                <c:pt idx="841">
                  <c:v>197.83</c:v>
                </c:pt>
                <c:pt idx="842">
                  <c:v>198.43</c:v>
                </c:pt>
                <c:pt idx="843">
                  <c:v>162.65</c:v>
                </c:pt>
                <c:pt idx="844">
                  <c:v>49.91</c:v>
                </c:pt>
                <c:pt idx="845">
                  <c:v>69.239999999999995</c:v>
                </c:pt>
                <c:pt idx="846">
                  <c:v>39.020000000000003</c:v>
                </c:pt>
                <c:pt idx="847">
                  <c:v>78.260000000000005</c:v>
                </c:pt>
                <c:pt idx="848">
                  <c:v>292.95</c:v>
                </c:pt>
                <c:pt idx="849">
                  <c:v>277.55</c:v>
                </c:pt>
                <c:pt idx="850">
                  <c:v>574.6</c:v>
                </c:pt>
                <c:pt idx="851">
                  <c:v>312.17</c:v>
                </c:pt>
                <c:pt idx="852">
                  <c:v>144.66999999999999</c:v>
                </c:pt>
                <c:pt idx="853">
                  <c:v>244.7</c:v>
                </c:pt>
                <c:pt idx="854">
                  <c:v>162.51</c:v>
                </c:pt>
                <c:pt idx="855">
                  <c:v>102.47</c:v>
                </c:pt>
                <c:pt idx="856">
                  <c:v>58.85</c:v>
                </c:pt>
                <c:pt idx="857">
                  <c:v>29.39</c:v>
                </c:pt>
                <c:pt idx="858">
                  <c:v>26</c:v>
                </c:pt>
                <c:pt idx="859">
                  <c:v>22.26</c:v>
                </c:pt>
                <c:pt idx="860">
                  <c:v>25.91</c:v>
                </c:pt>
                <c:pt idx="861">
                  <c:v>27.07</c:v>
                </c:pt>
                <c:pt idx="862">
                  <c:v>25.69</c:v>
                </c:pt>
                <c:pt idx="863">
                  <c:v>36.43</c:v>
                </c:pt>
                <c:pt idx="864">
                  <c:v>32.08</c:v>
                </c:pt>
                <c:pt idx="865">
                  <c:v>35.270000000000003</c:v>
                </c:pt>
                <c:pt idx="866">
                  <c:v>36.5</c:v>
                </c:pt>
                <c:pt idx="867">
                  <c:v>30.09</c:v>
                </c:pt>
                <c:pt idx="868">
                  <c:v>32.47</c:v>
                </c:pt>
                <c:pt idx="869">
                  <c:v>27.4</c:v>
                </c:pt>
                <c:pt idx="870">
                  <c:v>33.5</c:v>
                </c:pt>
                <c:pt idx="871">
                  <c:v>42.14</c:v>
                </c:pt>
                <c:pt idx="872">
                  <c:v>42.86</c:v>
                </c:pt>
                <c:pt idx="873">
                  <c:v>40.78</c:v>
                </c:pt>
                <c:pt idx="874">
                  <c:v>42.19</c:v>
                </c:pt>
                <c:pt idx="875">
                  <c:v>55.71</c:v>
                </c:pt>
                <c:pt idx="876">
                  <c:v>68.34</c:v>
                </c:pt>
                <c:pt idx="877">
                  <c:v>74.319999999999993</c:v>
                </c:pt>
                <c:pt idx="878">
                  <c:v>77.16</c:v>
                </c:pt>
                <c:pt idx="879">
                  <c:v>73.66</c:v>
                </c:pt>
                <c:pt idx="880">
                  <c:v>73.23</c:v>
                </c:pt>
                <c:pt idx="881">
                  <c:v>65.98</c:v>
                </c:pt>
                <c:pt idx="882">
                  <c:v>75.53</c:v>
                </c:pt>
                <c:pt idx="883">
                  <c:v>84.56</c:v>
                </c:pt>
                <c:pt idx="884">
                  <c:v>118.36</c:v>
                </c:pt>
                <c:pt idx="885">
                  <c:v>125.64</c:v>
                </c:pt>
                <c:pt idx="886">
                  <c:v>177.41</c:v>
                </c:pt>
                <c:pt idx="887">
                  <c:v>183.32</c:v>
                </c:pt>
                <c:pt idx="888">
                  <c:v>146.74</c:v>
                </c:pt>
                <c:pt idx="889">
                  <c:v>107.23</c:v>
                </c:pt>
                <c:pt idx="890">
                  <c:v>152.76</c:v>
                </c:pt>
                <c:pt idx="891">
                  <c:v>115.71</c:v>
                </c:pt>
                <c:pt idx="892">
                  <c:v>113.13</c:v>
                </c:pt>
                <c:pt idx="893">
                  <c:v>106.85</c:v>
                </c:pt>
                <c:pt idx="894">
                  <c:v>87.01</c:v>
                </c:pt>
                <c:pt idx="895">
                  <c:v>106.08</c:v>
                </c:pt>
                <c:pt idx="896">
                  <c:v>96.3</c:v>
                </c:pt>
                <c:pt idx="897">
                  <c:v>134.18</c:v>
                </c:pt>
                <c:pt idx="898">
                  <c:v>117.58</c:v>
                </c:pt>
                <c:pt idx="899">
                  <c:v>112.24</c:v>
                </c:pt>
                <c:pt idx="900">
                  <c:v>117.29</c:v>
                </c:pt>
                <c:pt idx="901">
                  <c:v>82.25</c:v>
                </c:pt>
                <c:pt idx="902">
                  <c:v>83.27</c:v>
                </c:pt>
                <c:pt idx="903">
                  <c:v>103.83</c:v>
                </c:pt>
                <c:pt idx="904">
                  <c:v>87.48</c:v>
                </c:pt>
                <c:pt idx="905">
                  <c:v>93.43</c:v>
                </c:pt>
                <c:pt idx="906">
                  <c:v>124.4</c:v>
                </c:pt>
                <c:pt idx="907">
                  <c:v>81.09</c:v>
                </c:pt>
                <c:pt idx="908">
                  <c:v>88.59</c:v>
                </c:pt>
                <c:pt idx="909">
                  <c:v>149.6</c:v>
                </c:pt>
                <c:pt idx="910">
                  <c:v>99.92</c:v>
                </c:pt>
                <c:pt idx="911">
                  <c:v>113.14</c:v>
                </c:pt>
                <c:pt idx="912">
                  <c:v>100.8</c:v>
                </c:pt>
                <c:pt idx="913">
                  <c:v>69.61</c:v>
                </c:pt>
                <c:pt idx="914">
                  <c:v>95.29</c:v>
                </c:pt>
                <c:pt idx="915">
                  <c:v>84.22</c:v>
                </c:pt>
                <c:pt idx="916">
                  <c:v>96.52</c:v>
                </c:pt>
                <c:pt idx="917">
                  <c:v>158.37</c:v>
                </c:pt>
                <c:pt idx="918">
                  <c:v>142.03</c:v>
                </c:pt>
                <c:pt idx="919">
                  <c:v>135.84</c:v>
                </c:pt>
                <c:pt idx="920">
                  <c:v>82.34</c:v>
                </c:pt>
                <c:pt idx="921">
                  <c:v>88.28</c:v>
                </c:pt>
                <c:pt idx="922">
                  <c:v>117.91</c:v>
                </c:pt>
                <c:pt idx="923">
                  <c:v>123.9</c:v>
                </c:pt>
                <c:pt idx="924">
                  <c:v>128.86000000000001</c:v>
                </c:pt>
                <c:pt idx="925">
                  <c:v>87.27</c:v>
                </c:pt>
                <c:pt idx="926">
                  <c:v>128.62</c:v>
                </c:pt>
                <c:pt idx="927">
                  <c:v>144.88</c:v>
                </c:pt>
                <c:pt idx="928">
                  <c:v>103.11</c:v>
                </c:pt>
                <c:pt idx="929">
                  <c:v>117.67</c:v>
                </c:pt>
                <c:pt idx="930">
                  <c:v>133.16</c:v>
                </c:pt>
                <c:pt idx="931">
                  <c:v>121.71</c:v>
                </c:pt>
                <c:pt idx="932">
                  <c:v>120.44</c:v>
                </c:pt>
                <c:pt idx="933">
                  <c:v>158.22999999999999</c:v>
                </c:pt>
                <c:pt idx="934">
                  <c:v>161.43</c:v>
                </c:pt>
                <c:pt idx="935">
                  <c:v>148.72999999999999</c:v>
                </c:pt>
                <c:pt idx="936">
                  <c:v>123.08</c:v>
                </c:pt>
                <c:pt idx="937">
                  <c:v>146.16</c:v>
                </c:pt>
                <c:pt idx="938">
                  <c:v>147.37</c:v>
                </c:pt>
                <c:pt idx="939">
                  <c:v>130.53</c:v>
                </c:pt>
                <c:pt idx="940">
                  <c:v>215.79</c:v>
                </c:pt>
                <c:pt idx="941">
                  <c:v>204.68</c:v>
                </c:pt>
                <c:pt idx="942">
                  <c:v>143.05000000000001</c:v>
                </c:pt>
                <c:pt idx="943">
                  <c:v>21.96</c:v>
                </c:pt>
                <c:pt idx="944">
                  <c:v>138.22</c:v>
                </c:pt>
                <c:pt idx="945">
                  <c:v>113.07</c:v>
                </c:pt>
                <c:pt idx="946">
                  <c:v>154.82</c:v>
                </c:pt>
                <c:pt idx="947">
                  <c:v>103.81</c:v>
                </c:pt>
                <c:pt idx="948">
                  <c:v>112.56</c:v>
                </c:pt>
                <c:pt idx="949">
                  <c:v>160.34</c:v>
                </c:pt>
                <c:pt idx="950">
                  <c:v>147.16</c:v>
                </c:pt>
                <c:pt idx="951">
                  <c:v>140.68</c:v>
                </c:pt>
                <c:pt idx="952">
                  <c:v>166.43</c:v>
                </c:pt>
                <c:pt idx="953">
                  <c:v>35.950000000000003</c:v>
                </c:pt>
                <c:pt idx="954">
                  <c:v>27.9</c:v>
                </c:pt>
                <c:pt idx="955">
                  <c:v>16.510000000000002</c:v>
                </c:pt>
                <c:pt idx="956">
                  <c:v>27.57</c:v>
                </c:pt>
                <c:pt idx="957">
                  <c:v>382.13</c:v>
                </c:pt>
                <c:pt idx="958">
                  <c:v>341.27</c:v>
                </c:pt>
                <c:pt idx="959">
                  <c:v>460.47</c:v>
                </c:pt>
                <c:pt idx="960">
                  <c:v>408.14</c:v>
                </c:pt>
                <c:pt idx="961">
                  <c:v>270.12</c:v>
                </c:pt>
                <c:pt idx="962">
                  <c:v>249.25</c:v>
                </c:pt>
                <c:pt idx="963">
                  <c:v>343.77</c:v>
                </c:pt>
                <c:pt idx="964">
                  <c:v>420.03</c:v>
                </c:pt>
                <c:pt idx="965">
                  <c:v>517.4</c:v>
                </c:pt>
                <c:pt idx="966">
                  <c:v>392.13</c:v>
                </c:pt>
                <c:pt idx="967">
                  <c:v>252.95</c:v>
                </c:pt>
                <c:pt idx="968">
                  <c:v>234.81</c:v>
                </c:pt>
                <c:pt idx="969">
                  <c:v>201.45</c:v>
                </c:pt>
                <c:pt idx="970">
                  <c:v>184.7</c:v>
                </c:pt>
                <c:pt idx="971">
                  <c:v>199.85</c:v>
                </c:pt>
                <c:pt idx="972">
                  <c:v>179.19</c:v>
                </c:pt>
                <c:pt idx="973">
                  <c:v>188.04</c:v>
                </c:pt>
                <c:pt idx="974">
                  <c:v>230.17</c:v>
                </c:pt>
                <c:pt idx="975">
                  <c:v>259.8</c:v>
                </c:pt>
                <c:pt idx="976">
                  <c:v>236.96</c:v>
                </c:pt>
                <c:pt idx="977">
                  <c:v>232.85</c:v>
                </c:pt>
                <c:pt idx="978">
                  <c:v>229.47</c:v>
                </c:pt>
                <c:pt idx="979">
                  <c:v>206.13</c:v>
                </c:pt>
                <c:pt idx="980">
                  <c:v>234.82</c:v>
                </c:pt>
                <c:pt idx="981">
                  <c:v>231.44</c:v>
                </c:pt>
                <c:pt idx="982">
                  <c:v>244.93</c:v>
                </c:pt>
                <c:pt idx="983">
                  <c:v>253.37</c:v>
                </c:pt>
                <c:pt idx="984">
                  <c:v>255.62</c:v>
                </c:pt>
                <c:pt idx="985">
                  <c:v>248.65</c:v>
                </c:pt>
                <c:pt idx="986">
                  <c:v>179.07</c:v>
                </c:pt>
                <c:pt idx="987">
                  <c:v>337.75</c:v>
                </c:pt>
                <c:pt idx="988">
                  <c:v>184.39</c:v>
                </c:pt>
                <c:pt idx="989">
                  <c:v>196.62</c:v>
                </c:pt>
                <c:pt idx="990">
                  <c:v>117.72</c:v>
                </c:pt>
                <c:pt idx="991">
                  <c:v>55.05</c:v>
                </c:pt>
                <c:pt idx="992">
                  <c:v>50.56</c:v>
                </c:pt>
                <c:pt idx="993">
                  <c:v>32.78</c:v>
                </c:pt>
                <c:pt idx="994">
                  <c:v>45.04</c:v>
                </c:pt>
                <c:pt idx="995">
                  <c:v>23.33</c:v>
                </c:pt>
                <c:pt idx="996">
                  <c:v>40.24</c:v>
                </c:pt>
                <c:pt idx="997">
                  <c:v>53.9</c:v>
                </c:pt>
                <c:pt idx="998">
                  <c:v>46.72</c:v>
                </c:pt>
                <c:pt idx="999">
                  <c:v>41.61</c:v>
                </c:pt>
                <c:pt idx="1000">
                  <c:v>45.96</c:v>
                </c:pt>
                <c:pt idx="1001">
                  <c:v>53.61</c:v>
                </c:pt>
                <c:pt idx="1002">
                  <c:v>56.31</c:v>
                </c:pt>
                <c:pt idx="1003">
                  <c:v>57.32</c:v>
                </c:pt>
                <c:pt idx="1004">
                  <c:v>54.75</c:v>
                </c:pt>
                <c:pt idx="1005">
                  <c:v>60.98</c:v>
                </c:pt>
                <c:pt idx="1006">
                  <c:v>74.489999999999995</c:v>
                </c:pt>
                <c:pt idx="1007">
                  <c:v>57.99</c:v>
                </c:pt>
                <c:pt idx="1008">
                  <c:v>72</c:v>
                </c:pt>
                <c:pt idx="1009">
                  <c:v>105.57</c:v>
                </c:pt>
                <c:pt idx="1010">
                  <c:v>110.55</c:v>
                </c:pt>
                <c:pt idx="1011">
                  <c:v>102.12</c:v>
                </c:pt>
                <c:pt idx="1012">
                  <c:v>114.3</c:v>
                </c:pt>
                <c:pt idx="1013">
                  <c:v>155.21</c:v>
                </c:pt>
                <c:pt idx="1014">
                  <c:v>132.97999999999999</c:v>
                </c:pt>
                <c:pt idx="1015">
                  <c:v>79.91</c:v>
                </c:pt>
                <c:pt idx="1016">
                  <c:v>79.13</c:v>
                </c:pt>
                <c:pt idx="1017">
                  <c:v>78.680000000000007</c:v>
                </c:pt>
                <c:pt idx="1018">
                  <c:v>56.68</c:v>
                </c:pt>
                <c:pt idx="1019">
                  <c:v>53.6</c:v>
                </c:pt>
                <c:pt idx="1020">
                  <c:v>51.63</c:v>
                </c:pt>
                <c:pt idx="1021">
                  <c:v>50.04</c:v>
                </c:pt>
                <c:pt idx="1022">
                  <c:v>49.64</c:v>
                </c:pt>
                <c:pt idx="1023">
                  <c:v>38.4</c:v>
                </c:pt>
                <c:pt idx="1024">
                  <c:v>31.99</c:v>
                </c:pt>
                <c:pt idx="1025">
                  <c:v>39.11</c:v>
                </c:pt>
                <c:pt idx="1026">
                  <c:v>45.16</c:v>
                </c:pt>
                <c:pt idx="1027">
                  <c:v>39.92</c:v>
                </c:pt>
                <c:pt idx="1028">
                  <c:v>33.590000000000003</c:v>
                </c:pt>
                <c:pt idx="1029">
                  <c:v>40.68</c:v>
                </c:pt>
                <c:pt idx="1030">
                  <c:v>50.14</c:v>
                </c:pt>
                <c:pt idx="1031">
                  <c:v>42.77</c:v>
                </c:pt>
                <c:pt idx="1032">
                  <c:v>34.44</c:v>
                </c:pt>
                <c:pt idx="1033">
                  <c:v>48.17</c:v>
                </c:pt>
                <c:pt idx="1034">
                  <c:v>32.21</c:v>
                </c:pt>
                <c:pt idx="1035">
                  <c:v>27.33</c:v>
                </c:pt>
                <c:pt idx="1036">
                  <c:v>41.36</c:v>
                </c:pt>
                <c:pt idx="1037">
                  <c:v>49.04</c:v>
                </c:pt>
                <c:pt idx="1038">
                  <c:v>42.36</c:v>
                </c:pt>
                <c:pt idx="1039">
                  <c:v>50.08</c:v>
                </c:pt>
                <c:pt idx="1040">
                  <c:v>59.13</c:v>
                </c:pt>
                <c:pt idx="1041">
                  <c:v>57.43</c:v>
                </c:pt>
                <c:pt idx="1042">
                  <c:v>45.62</c:v>
                </c:pt>
                <c:pt idx="1043">
                  <c:v>58.56</c:v>
                </c:pt>
                <c:pt idx="1044">
                  <c:v>56.87</c:v>
                </c:pt>
                <c:pt idx="1045">
                  <c:v>48.73</c:v>
                </c:pt>
                <c:pt idx="1046">
                  <c:v>73.48</c:v>
                </c:pt>
                <c:pt idx="1047">
                  <c:v>89.7</c:v>
                </c:pt>
                <c:pt idx="1048">
                  <c:v>65.28</c:v>
                </c:pt>
                <c:pt idx="1049">
                  <c:v>48.59</c:v>
                </c:pt>
                <c:pt idx="1050">
                  <c:v>77.05</c:v>
                </c:pt>
                <c:pt idx="1051">
                  <c:v>76.069999999999993</c:v>
                </c:pt>
                <c:pt idx="1052">
                  <c:v>71.58</c:v>
                </c:pt>
                <c:pt idx="1053">
                  <c:v>72</c:v>
                </c:pt>
                <c:pt idx="1054">
                  <c:v>75.599999999999994</c:v>
                </c:pt>
                <c:pt idx="1055">
                  <c:v>118.58</c:v>
                </c:pt>
                <c:pt idx="1056">
                  <c:v>102.43</c:v>
                </c:pt>
                <c:pt idx="1057">
                  <c:v>88.02</c:v>
                </c:pt>
                <c:pt idx="1058">
                  <c:v>89.13</c:v>
                </c:pt>
                <c:pt idx="1059">
                  <c:v>66.12</c:v>
                </c:pt>
                <c:pt idx="1060">
                  <c:v>81.56</c:v>
                </c:pt>
                <c:pt idx="1061">
                  <c:v>89.02</c:v>
                </c:pt>
                <c:pt idx="1062">
                  <c:v>61.75</c:v>
                </c:pt>
                <c:pt idx="1063">
                  <c:v>68.180000000000007</c:v>
                </c:pt>
                <c:pt idx="1064">
                  <c:v>94.42</c:v>
                </c:pt>
                <c:pt idx="1065">
                  <c:v>96.32</c:v>
                </c:pt>
                <c:pt idx="1066">
                  <c:v>81.900000000000006</c:v>
                </c:pt>
                <c:pt idx="1067">
                  <c:v>89.42</c:v>
                </c:pt>
                <c:pt idx="1068">
                  <c:v>80.790000000000006</c:v>
                </c:pt>
                <c:pt idx="1069">
                  <c:v>113.37</c:v>
                </c:pt>
                <c:pt idx="1070">
                  <c:v>87.35</c:v>
                </c:pt>
                <c:pt idx="1071">
                  <c:v>166.95</c:v>
                </c:pt>
                <c:pt idx="1072">
                  <c:v>97.81</c:v>
                </c:pt>
                <c:pt idx="1073">
                  <c:v>125.76</c:v>
                </c:pt>
                <c:pt idx="1074">
                  <c:v>132.06</c:v>
                </c:pt>
                <c:pt idx="1075">
                  <c:v>101.57</c:v>
                </c:pt>
                <c:pt idx="1076">
                  <c:v>96.75</c:v>
                </c:pt>
                <c:pt idx="1077">
                  <c:v>192.41</c:v>
                </c:pt>
                <c:pt idx="1078">
                  <c:v>191.64</c:v>
                </c:pt>
                <c:pt idx="1079">
                  <c:v>171.74</c:v>
                </c:pt>
                <c:pt idx="1080">
                  <c:v>134.72999999999999</c:v>
                </c:pt>
                <c:pt idx="1081">
                  <c:v>227.09</c:v>
                </c:pt>
                <c:pt idx="1082">
                  <c:v>151.13999999999999</c:v>
                </c:pt>
                <c:pt idx="1083">
                  <c:v>71.73</c:v>
                </c:pt>
                <c:pt idx="1084">
                  <c:v>115.21</c:v>
                </c:pt>
                <c:pt idx="1085">
                  <c:v>109.08</c:v>
                </c:pt>
                <c:pt idx="1086">
                  <c:v>103.17</c:v>
                </c:pt>
                <c:pt idx="1087">
                  <c:v>150.99</c:v>
                </c:pt>
                <c:pt idx="1088">
                  <c:v>152.47999999999999</c:v>
                </c:pt>
                <c:pt idx="1089">
                  <c:v>109.24</c:v>
                </c:pt>
                <c:pt idx="1090">
                  <c:v>258.27</c:v>
                </c:pt>
                <c:pt idx="1091">
                  <c:v>259.52999999999997</c:v>
                </c:pt>
                <c:pt idx="1092">
                  <c:v>89.44</c:v>
                </c:pt>
                <c:pt idx="1093">
                  <c:v>116.83</c:v>
                </c:pt>
                <c:pt idx="1094">
                  <c:v>228.01</c:v>
                </c:pt>
                <c:pt idx="1095">
                  <c:v>205.49</c:v>
                </c:pt>
                <c:pt idx="1096">
                  <c:v>170.29</c:v>
                </c:pt>
                <c:pt idx="1097">
                  <c:v>124.86</c:v>
                </c:pt>
                <c:pt idx="1098">
                  <c:v>188.74</c:v>
                </c:pt>
                <c:pt idx="1099">
                  <c:v>263.27999999999997</c:v>
                </c:pt>
                <c:pt idx="1100">
                  <c:v>174.7</c:v>
                </c:pt>
                <c:pt idx="1101">
                  <c:v>116.38</c:v>
                </c:pt>
                <c:pt idx="1102">
                  <c:v>241.24</c:v>
                </c:pt>
                <c:pt idx="1103">
                  <c:v>250.29</c:v>
                </c:pt>
                <c:pt idx="1104">
                  <c:v>279.3</c:v>
                </c:pt>
                <c:pt idx="1105">
                  <c:v>223.9</c:v>
                </c:pt>
                <c:pt idx="1106">
                  <c:v>232.51</c:v>
                </c:pt>
                <c:pt idx="1107">
                  <c:v>217.12</c:v>
                </c:pt>
                <c:pt idx="1108">
                  <c:v>243.72</c:v>
                </c:pt>
                <c:pt idx="1109">
                  <c:v>225.93</c:v>
                </c:pt>
                <c:pt idx="1110">
                  <c:v>220.34</c:v>
                </c:pt>
                <c:pt idx="1111">
                  <c:v>257.32</c:v>
                </c:pt>
                <c:pt idx="1112">
                  <c:v>254.65</c:v>
                </c:pt>
                <c:pt idx="1113">
                  <c:v>238.06</c:v>
                </c:pt>
                <c:pt idx="1114">
                  <c:v>247.39</c:v>
                </c:pt>
                <c:pt idx="1115">
                  <c:v>185.15</c:v>
                </c:pt>
                <c:pt idx="1116">
                  <c:v>283.89</c:v>
                </c:pt>
                <c:pt idx="1117">
                  <c:v>216.71</c:v>
                </c:pt>
                <c:pt idx="1118">
                  <c:v>215.69</c:v>
                </c:pt>
                <c:pt idx="1119">
                  <c:v>237.09</c:v>
                </c:pt>
                <c:pt idx="1120">
                  <c:v>249.6</c:v>
                </c:pt>
                <c:pt idx="1121">
                  <c:v>264.41000000000003</c:v>
                </c:pt>
                <c:pt idx="1122">
                  <c:v>401.44</c:v>
                </c:pt>
                <c:pt idx="1123">
                  <c:v>413.56</c:v>
                </c:pt>
                <c:pt idx="1124">
                  <c:v>267.37</c:v>
                </c:pt>
                <c:pt idx="1125">
                  <c:v>241.52</c:v>
                </c:pt>
                <c:pt idx="1126">
                  <c:v>363.44</c:v>
                </c:pt>
                <c:pt idx="1127">
                  <c:v>334.69</c:v>
                </c:pt>
                <c:pt idx="1128">
                  <c:v>305.26</c:v>
                </c:pt>
                <c:pt idx="1129">
                  <c:v>172.28</c:v>
                </c:pt>
                <c:pt idx="1130">
                  <c:v>143.43</c:v>
                </c:pt>
                <c:pt idx="1131">
                  <c:v>176.56</c:v>
                </c:pt>
                <c:pt idx="1132">
                  <c:v>129.03</c:v>
                </c:pt>
                <c:pt idx="1133">
                  <c:v>158.88</c:v>
                </c:pt>
                <c:pt idx="1134">
                  <c:v>173.92</c:v>
                </c:pt>
                <c:pt idx="1135">
                  <c:v>212.3</c:v>
                </c:pt>
                <c:pt idx="1136">
                  <c:v>80.650000000000006</c:v>
                </c:pt>
                <c:pt idx="1137">
                  <c:v>83.77</c:v>
                </c:pt>
                <c:pt idx="1138">
                  <c:v>79.58</c:v>
                </c:pt>
                <c:pt idx="1139">
                  <c:v>62.33</c:v>
                </c:pt>
                <c:pt idx="1140">
                  <c:v>101.33</c:v>
                </c:pt>
                <c:pt idx="1141">
                  <c:v>74.06</c:v>
                </c:pt>
                <c:pt idx="1142">
                  <c:v>159.1</c:v>
                </c:pt>
                <c:pt idx="1143">
                  <c:v>179.35</c:v>
                </c:pt>
                <c:pt idx="1144">
                  <c:v>404.11</c:v>
                </c:pt>
                <c:pt idx="1145">
                  <c:v>495.92</c:v>
                </c:pt>
                <c:pt idx="1146">
                  <c:v>332.33</c:v>
                </c:pt>
                <c:pt idx="1147">
                  <c:v>336.92</c:v>
                </c:pt>
                <c:pt idx="1148">
                  <c:v>217.28</c:v>
                </c:pt>
                <c:pt idx="1149">
                  <c:v>250.61</c:v>
                </c:pt>
                <c:pt idx="1150">
                  <c:v>332.59</c:v>
                </c:pt>
                <c:pt idx="1151">
                  <c:v>315.48</c:v>
                </c:pt>
                <c:pt idx="1152">
                  <c:v>261.98</c:v>
                </c:pt>
                <c:pt idx="1153">
                  <c:v>326.94</c:v>
                </c:pt>
                <c:pt idx="1154">
                  <c:v>205.81</c:v>
                </c:pt>
                <c:pt idx="1155">
                  <c:v>251.65</c:v>
                </c:pt>
                <c:pt idx="1156">
                  <c:v>285.63</c:v>
                </c:pt>
                <c:pt idx="1157">
                  <c:v>437.01</c:v>
                </c:pt>
                <c:pt idx="1158">
                  <c:v>262.08</c:v>
                </c:pt>
                <c:pt idx="1159">
                  <c:v>544.52</c:v>
                </c:pt>
                <c:pt idx="1160">
                  <c:v>442.41</c:v>
                </c:pt>
                <c:pt idx="1161">
                  <c:v>600.77</c:v>
                </c:pt>
                <c:pt idx="1162">
                  <c:v>602.49</c:v>
                </c:pt>
                <c:pt idx="1163">
                  <c:v>793.47</c:v>
                </c:pt>
                <c:pt idx="1164">
                  <c:v>804.68</c:v>
                </c:pt>
                <c:pt idx="1165">
                  <c:v>748.64</c:v>
                </c:pt>
                <c:pt idx="1166">
                  <c:v>499.31</c:v>
                </c:pt>
                <c:pt idx="1167">
                  <c:v>543.86</c:v>
                </c:pt>
                <c:pt idx="1168">
                  <c:v>526.57000000000005</c:v>
                </c:pt>
                <c:pt idx="1169">
                  <c:v>409.35</c:v>
                </c:pt>
                <c:pt idx="1170">
                  <c:v>656.51</c:v>
                </c:pt>
                <c:pt idx="1171">
                  <c:v>470.78</c:v>
                </c:pt>
                <c:pt idx="1172">
                  <c:v>416.67</c:v>
                </c:pt>
                <c:pt idx="1173">
                  <c:v>486.88</c:v>
                </c:pt>
                <c:pt idx="1174">
                  <c:v>348.89</c:v>
                </c:pt>
                <c:pt idx="1175">
                  <c:v>279.02</c:v>
                </c:pt>
                <c:pt idx="1176">
                  <c:v>399.72</c:v>
                </c:pt>
                <c:pt idx="1177">
                  <c:v>718.19</c:v>
                </c:pt>
                <c:pt idx="1178">
                  <c:v>299.13</c:v>
                </c:pt>
                <c:pt idx="1179">
                  <c:v>354.88</c:v>
                </c:pt>
                <c:pt idx="1180">
                  <c:v>518.51</c:v>
                </c:pt>
                <c:pt idx="1181">
                  <c:v>440</c:v>
                </c:pt>
                <c:pt idx="1182">
                  <c:v>303.92</c:v>
                </c:pt>
                <c:pt idx="1183">
                  <c:v>461.61</c:v>
                </c:pt>
                <c:pt idx="1184">
                  <c:v>437.7</c:v>
                </c:pt>
                <c:pt idx="1185">
                  <c:v>597.30999999999995</c:v>
                </c:pt>
                <c:pt idx="1186">
                  <c:v>434.53</c:v>
                </c:pt>
                <c:pt idx="1187">
                  <c:v>507.36</c:v>
                </c:pt>
                <c:pt idx="1188">
                  <c:v>388.43</c:v>
                </c:pt>
                <c:pt idx="1189">
                  <c:v>404.67</c:v>
                </c:pt>
                <c:pt idx="1190">
                  <c:v>378.41</c:v>
                </c:pt>
                <c:pt idx="1191">
                  <c:v>314.67</c:v>
                </c:pt>
                <c:pt idx="1192">
                  <c:v>330.09</c:v>
                </c:pt>
                <c:pt idx="1193">
                  <c:v>290.29000000000002</c:v>
                </c:pt>
                <c:pt idx="1194">
                  <c:v>271.64999999999998</c:v>
                </c:pt>
                <c:pt idx="1195">
                  <c:v>373.86</c:v>
                </c:pt>
                <c:pt idx="1196">
                  <c:v>502.77</c:v>
                </c:pt>
                <c:pt idx="1197">
                  <c:v>366.5</c:v>
                </c:pt>
                <c:pt idx="1198">
                  <c:v>366.7</c:v>
                </c:pt>
                <c:pt idx="1199">
                  <c:v>411.15</c:v>
                </c:pt>
                <c:pt idx="1200">
                  <c:v>386.24</c:v>
                </c:pt>
                <c:pt idx="1201">
                  <c:v>351.78</c:v>
                </c:pt>
                <c:pt idx="1202">
                  <c:v>217.92</c:v>
                </c:pt>
                <c:pt idx="1203">
                  <c:v>260.98</c:v>
                </c:pt>
                <c:pt idx="1204">
                  <c:v>358.85</c:v>
                </c:pt>
                <c:pt idx="1205">
                  <c:v>264.61</c:v>
                </c:pt>
                <c:pt idx="1206">
                  <c:v>391.03</c:v>
                </c:pt>
                <c:pt idx="1207">
                  <c:v>465.31</c:v>
                </c:pt>
                <c:pt idx="1208">
                  <c:v>720.3</c:v>
                </c:pt>
                <c:pt idx="1209">
                  <c:v>478.89</c:v>
                </c:pt>
                <c:pt idx="1210">
                  <c:v>529.14</c:v>
                </c:pt>
                <c:pt idx="1211">
                  <c:v>805.99</c:v>
                </c:pt>
                <c:pt idx="1212">
                  <c:v>706.01</c:v>
                </c:pt>
                <c:pt idx="1213">
                  <c:v>597.88</c:v>
                </c:pt>
                <c:pt idx="1214">
                  <c:v>896.77</c:v>
                </c:pt>
                <c:pt idx="1215">
                  <c:v>307.20999999999998</c:v>
                </c:pt>
                <c:pt idx="1216">
                  <c:v>260.87</c:v>
                </c:pt>
                <c:pt idx="1217">
                  <c:v>390.36</c:v>
                </c:pt>
                <c:pt idx="1218">
                  <c:v>325.57</c:v>
                </c:pt>
                <c:pt idx="1219">
                  <c:v>762.54</c:v>
                </c:pt>
                <c:pt idx="1220">
                  <c:v>513.58000000000004</c:v>
                </c:pt>
                <c:pt idx="1221">
                  <c:v>309.79000000000002</c:v>
                </c:pt>
                <c:pt idx="1222">
                  <c:v>627.78</c:v>
                </c:pt>
                <c:pt idx="1223">
                  <c:v>379.95</c:v>
                </c:pt>
                <c:pt idx="1224">
                  <c:v>331.33</c:v>
                </c:pt>
                <c:pt idx="1225">
                  <c:v>309.77</c:v>
                </c:pt>
                <c:pt idx="1226">
                  <c:v>194.7</c:v>
                </c:pt>
                <c:pt idx="1227">
                  <c:v>253.59</c:v>
                </c:pt>
                <c:pt idx="1228">
                  <c:v>223.7</c:v>
                </c:pt>
                <c:pt idx="1229">
                  <c:v>298.24</c:v>
                </c:pt>
                <c:pt idx="1230">
                  <c:v>328.62</c:v>
                </c:pt>
                <c:pt idx="1231">
                  <c:v>220.65</c:v>
                </c:pt>
                <c:pt idx="1232">
                  <c:v>134.96</c:v>
                </c:pt>
                <c:pt idx="1233">
                  <c:v>217.51</c:v>
                </c:pt>
                <c:pt idx="1234">
                  <c:v>208</c:v>
                </c:pt>
                <c:pt idx="1235">
                  <c:v>190.9</c:v>
                </c:pt>
                <c:pt idx="1236">
                  <c:v>189.48</c:v>
                </c:pt>
                <c:pt idx="1237">
                  <c:v>198.96</c:v>
                </c:pt>
                <c:pt idx="1238">
                  <c:v>179.36</c:v>
                </c:pt>
                <c:pt idx="1239">
                  <c:v>194.1</c:v>
                </c:pt>
                <c:pt idx="1240">
                  <c:v>228.48</c:v>
                </c:pt>
                <c:pt idx="1241">
                  <c:v>266.47000000000003</c:v>
                </c:pt>
                <c:pt idx="1242">
                  <c:v>212.75</c:v>
                </c:pt>
                <c:pt idx="1243">
                  <c:v>268.22000000000003</c:v>
                </c:pt>
                <c:pt idx="1244">
                  <c:v>293.72000000000003</c:v>
                </c:pt>
                <c:pt idx="1245">
                  <c:v>268.83</c:v>
                </c:pt>
                <c:pt idx="1246">
                  <c:v>243.22</c:v>
                </c:pt>
                <c:pt idx="1247">
                  <c:v>313.97000000000003</c:v>
                </c:pt>
                <c:pt idx="1248">
                  <c:v>337.75</c:v>
                </c:pt>
                <c:pt idx="1249">
                  <c:v>326.44</c:v>
                </c:pt>
                <c:pt idx="1250">
                  <c:v>312.61</c:v>
                </c:pt>
                <c:pt idx="1251">
                  <c:v>377.2</c:v>
                </c:pt>
                <c:pt idx="1252">
                  <c:v>407.94</c:v>
                </c:pt>
                <c:pt idx="1253">
                  <c:v>423.64</c:v>
                </c:pt>
                <c:pt idx="1254">
                  <c:v>592.96</c:v>
                </c:pt>
                <c:pt idx="1255">
                  <c:v>657.97</c:v>
                </c:pt>
                <c:pt idx="1256">
                  <c:v>641.25</c:v>
                </c:pt>
                <c:pt idx="1257">
                  <c:v>562.99</c:v>
                </c:pt>
                <c:pt idx="1258">
                  <c:v>594.94000000000005</c:v>
                </c:pt>
                <c:pt idx="1259">
                  <c:v>362.23</c:v>
                </c:pt>
                <c:pt idx="1260">
                  <c:v>423.26</c:v>
                </c:pt>
                <c:pt idx="1261">
                  <c:v>121.83</c:v>
                </c:pt>
                <c:pt idx="1262">
                  <c:v>159.18</c:v>
                </c:pt>
                <c:pt idx="1263">
                  <c:v>190.04</c:v>
                </c:pt>
                <c:pt idx="1264">
                  <c:v>223.74</c:v>
                </c:pt>
                <c:pt idx="1265">
                  <c:v>237.52</c:v>
                </c:pt>
                <c:pt idx="1266">
                  <c:v>186.77</c:v>
                </c:pt>
                <c:pt idx="1267">
                  <c:v>265.38</c:v>
                </c:pt>
                <c:pt idx="1268">
                  <c:v>125.92</c:v>
                </c:pt>
                <c:pt idx="1269">
                  <c:v>116.38</c:v>
                </c:pt>
                <c:pt idx="1270">
                  <c:v>244.73</c:v>
                </c:pt>
                <c:pt idx="1271">
                  <c:v>255.69</c:v>
                </c:pt>
                <c:pt idx="1272">
                  <c:v>183.87</c:v>
                </c:pt>
                <c:pt idx="1273">
                  <c:v>215.21</c:v>
                </c:pt>
                <c:pt idx="1274">
                  <c:v>198.63</c:v>
                </c:pt>
                <c:pt idx="1275">
                  <c:v>222.86</c:v>
                </c:pt>
                <c:pt idx="1276">
                  <c:v>174.3</c:v>
                </c:pt>
                <c:pt idx="1277">
                  <c:v>148.38</c:v>
                </c:pt>
                <c:pt idx="1278">
                  <c:v>83.7</c:v>
                </c:pt>
                <c:pt idx="1279">
                  <c:v>222.61</c:v>
                </c:pt>
                <c:pt idx="1280">
                  <c:v>197.02</c:v>
                </c:pt>
                <c:pt idx="1281">
                  <c:v>200.54</c:v>
                </c:pt>
                <c:pt idx="1282">
                  <c:v>120.11</c:v>
                </c:pt>
                <c:pt idx="1283">
                  <c:v>155.44</c:v>
                </c:pt>
                <c:pt idx="1284">
                  <c:v>81.150000000000006</c:v>
                </c:pt>
                <c:pt idx="1285">
                  <c:v>125.36</c:v>
                </c:pt>
                <c:pt idx="1286">
                  <c:v>292.02999999999997</c:v>
                </c:pt>
                <c:pt idx="1287">
                  <c:v>222.7</c:v>
                </c:pt>
                <c:pt idx="1288">
                  <c:v>350.3</c:v>
                </c:pt>
                <c:pt idx="1289">
                  <c:v>361</c:v>
                </c:pt>
                <c:pt idx="1290">
                  <c:v>293.89999999999998</c:v>
                </c:pt>
                <c:pt idx="1291">
                  <c:v>280.85000000000002</c:v>
                </c:pt>
                <c:pt idx="1292">
                  <c:v>278.54000000000002</c:v>
                </c:pt>
                <c:pt idx="1293">
                  <c:v>298.60000000000002</c:v>
                </c:pt>
                <c:pt idx="1294">
                  <c:v>338.19</c:v>
                </c:pt>
                <c:pt idx="1295">
                  <c:v>339.78</c:v>
                </c:pt>
                <c:pt idx="1296">
                  <c:v>225.47</c:v>
                </c:pt>
                <c:pt idx="1297">
                  <c:v>232.62</c:v>
                </c:pt>
                <c:pt idx="1298">
                  <c:v>436.23</c:v>
                </c:pt>
                <c:pt idx="1299">
                  <c:v>160.27000000000001</c:v>
                </c:pt>
                <c:pt idx="1300">
                  <c:v>76.8</c:v>
                </c:pt>
                <c:pt idx="1301">
                  <c:v>145.69</c:v>
                </c:pt>
                <c:pt idx="1302">
                  <c:v>201.95</c:v>
                </c:pt>
                <c:pt idx="1303">
                  <c:v>188.29</c:v>
                </c:pt>
                <c:pt idx="1304">
                  <c:v>191.34</c:v>
                </c:pt>
                <c:pt idx="1305">
                  <c:v>209.64</c:v>
                </c:pt>
                <c:pt idx="1306">
                  <c:v>164.88</c:v>
                </c:pt>
                <c:pt idx="1307">
                  <c:v>210.62</c:v>
                </c:pt>
                <c:pt idx="1308">
                  <c:v>203.35</c:v>
                </c:pt>
                <c:pt idx="1309">
                  <c:v>208.84</c:v>
                </c:pt>
                <c:pt idx="1310">
                  <c:v>182.46</c:v>
                </c:pt>
                <c:pt idx="1311">
                  <c:v>183.4</c:v>
                </c:pt>
                <c:pt idx="1312">
                  <c:v>230.12</c:v>
                </c:pt>
                <c:pt idx="1313">
                  <c:v>172.64</c:v>
                </c:pt>
                <c:pt idx="1314">
                  <c:v>212.8</c:v>
                </c:pt>
                <c:pt idx="1315">
                  <c:v>171.96</c:v>
                </c:pt>
                <c:pt idx="1316">
                  <c:v>159.02000000000001</c:v>
                </c:pt>
                <c:pt idx="1317">
                  <c:v>209.71</c:v>
                </c:pt>
                <c:pt idx="1318">
                  <c:v>218.56</c:v>
                </c:pt>
                <c:pt idx="1319">
                  <c:v>283.31</c:v>
                </c:pt>
                <c:pt idx="1320">
                  <c:v>381.57</c:v>
                </c:pt>
                <c:pt idx="1321">
                  <c:v>386.02</c:v>
                </c:pt>
                <c:pt idx="1322">
                  <c:v>378.08</c:v>
                </c:pt>
                <c:pt idx="1323">
                  <c:v>385.27</c:v>
                </c:pt>
                <c:pt idx="1324">
                  <c:v>412.14</c:v>
                </c:pt>
                <c:pt idx="1325">
                  <c:v>405.4</c:v>
                </c:pt>
                <c:pt idx="1326">
                  <c:v>270.66000000000003</c:v>
                </c:pt>
                <c:pt idx="1327">
                  <c:v>266.58999999999997</c:v>
                </c:pt>
                <c:pt idx="1328">
                  <c:v>294.29000000000002</c:v>
                </c:pt>
                <c:pt idx="1329">
                  <c:v>325.16000000000003</c:v>
                </c:pt>
                <c:pt idx="1330">
                  <c:v>356.68</c:v>
                </c:pt>
                <c:pt idx="1331">
                  <c:v>268.22000000000003</c:v>
                </c:pt>
                <c:pt idx="1332">
                  <c:v>248.86</c:v>
                </c:pt>
                <c:pt idx="1333">
                  <c:v>395.32</c:v>
                </c:pt>
                <c:pt idx="1334">
                  <c:v>449.28</c:v>
                </c:pt>
                <c:pt idx="1335">
                  <c:v>411.2</c:v>
                </c:pt>
                <c:pt idx="1336">
                  <c:v>655.86</c:v>
                </c:pt>
                <c:pt idx="1337">
                  <c:v>577.04</c:v>
                </c:pt>
                <c:pt idx="1338">
                  <c:v>190.07</c:v>
                </c:pt>
                <c:pt idx="1339">
                  <c:v>195.68</c:v>
                </c:pt>
                <c:pt idx="1340">
                  <c:v>231.46</c:v>
                </c:pt>
                <c:pt idx="1341">
                  <c:v>248.44</c:v>
                </c:pt>
                <c:pt idx="1342">
                  <c:v>242.75</c:v>
                </c:pt>
                <c:pt idx="1343">
                  <c:v>251.01</c:v>
                </c:pt>
                <c:pt idx="1344">
                  <c:v>243.49</c:v>
                </c:pt>
                <c:pt idx="1345">
                  <c:v>89.18</c:v>
                </c:pt>
                <c:pt idx="1346">
                  <c:v>114.47</c:v>
                </c:pt>
                <c:pt idx="1347">
                  <c:v>139.77000000000001</c:v>
                </c:pt>
                <c:pt idx="1348">
                  <c:v>126.45</c:v>
                </c:pt>
                <c:pt idx="1349">
                  <c:v>127.75</c:v>
                </c:pt>
                <c:pt idx="1350">
                  <c:v>124.75</c:v>
                </c:pt>
                <c:pt idx="1351">
                  <c:v>124.23</c:v>
                </c:pt>
                <c:pt idx="1352">
                  <c:v>123.16</c:v>
                </c:pt>
                <c:pt idx="1353">
                  <c:v>123.75</c:v>
                </c:pt>
                <c:pt idx="1354">
                  <c:v>99.53</c:v>
                </c:pt>
                <c:pt idx="1355">
                  <c:v>132.16</c:v>
                </c:pt>
                <c:pt idx="1356">
                  <c:v>240.66</c:v>
                </c:pt>
                <c:pt idx="1357">
                  <c:v>126.14</c:v>
                </c:pt>
                <c:pt idx="1358">
                  <c:v>54.98</c:v>
                </c:pt>
                <c:pt idx="1359">
                  <c:v>56.28</c:v>
                </c:pt>
                <c:pt idx="1360">
                  <c:v>56.08</c:v>
                </c:pt>
                <c:pt idx="1361">
                  <c:v>60.14</c:v>
                </c:pt>
                <c:pt idx="1362">
                  <c:v>54.74</c:v>
                </c:pt>
                <c:pt idx="1363">
                  <c:v>42.86</c:v>
                </c:pt>
                <c:pt idx="1364">
                  <c:v>97.49</c:v>
                </c:pt>
                <c:pt idx="1365">
                  <c:v>114.76</c:v>
                </c:pt>
                <c:pt idx="1366">
                  <c:v>82.49</c:v>
                </c:pt>
                <c:pt idx="1367">
                  <c:v>113.33</c:v>
                </c:pt>
                <c:pt idx="1368">
                  <c:v>104.39</c:v>
                </c:pt>
                <c:pt idx="1369">
                  <c:v>101.37</c:v>
                </c:pt>
                <c:pt idx="1370">
                  <c:v>17.45</c:v>
                </c:pt>
                <c:pt idx="1371">
                  <c:v>16.489999999999998</c:v>
                </c:pt>
                <c:pt idx="1372">
                  <c:v>24.32</c:v>
                </c:pt>
                <c:pt idx="1373">
                  <c:v>25.66</c:v>
                </c:pt>
                <c:pt idx="1374">
                  <c:v>16.2</c:v>
                </c:pt>
                <c:pt idx="1375">
                  <c:v>19.25</c:v>
                </c:pt>
                <c:pt idx="1376">
                  <c:v>67.849999999999994</c:v>
                </c:pt>
                <c:pt idx="1377">
                  <c:v>56.91</c:v>
                </c:pt>
                <c:pt idx="1378">
                  <c:v>51.75</c:v>
                </c:pt>
                <c:pt idx="1379">
                  <c:v>83.91</c:v>
                </c:pt>
                <c:pt idx="1380">
                  <c:v>147.24</c:v>
                </c:pt>
                <c:pt idx="1381">
                  <c:v>143.69</c:v>
                </c:pt>
                <c:pt idx="1382">
                  <c:v>201.14</c:v>
                </c:pt>
                <c:pt idx="1383">
                  <c:v>287.20999999999998</c:v>
                </c:pt>
                <c:pt idx="1384">
                  <c:v>217.7</c:v>
                </c:pt>
                <c:pt idx="1385">
                  <c:v>240.49</c:v>
                </c:pt>
                <c:pt idx="1386">
                  <c:v>258.93</c:v>
                </c:pt>
                <c:pt idx="1387">
                  <c:v>107.16</c:v>
                </c:pt>
                <c:pt idx="1388">
                  <c:v>197.36</c:v>
                </c:pt>
                <c:pt idx="1389">
                  <c:v>264.97000000000003</c:v>
                </c:pt>
                <c:pt idx="1390">
                  <c:v>203.68</c:v>
                </c:pt>
                <c:pt idx="1391">
                  <c:v>563.55999999999995</c:v>
                </c:pt>
                <c:pt idx="1392">
                  <c:v>338.92</c:v>
                </c:pt>
                <c:pt idx="1393">
                  <c:v>368.24</c:v>
                </c:pt>
                <c:pt idx="1394">
                  <c:v>169.64</c:v>
                </c:pt>
                <c:pt idx="1395">
                  <c:v>200.84</c:v>
                </c:pt>
                <c:pt idx="1396">
                  <c:v>325.44</c:v>
                </c:pt>
                <c:pt idx="1397">
                  <c:v>199.25</c:v>
                </c:pt>
                <c:pt idx="1398">
                  <c:v>142.1</c:v>
                </c:pt>
                <c:pt idx="1399">
                  <c:v>201.52</c:v>
                </c:pt>
                <c:pt idx="1400">
                  <c:v>255.73</c:v>
                </c:pt>
                <c:pt idx="1401">
                  <c:v>192.46</c:v>
                </c:pt>
                <c:pt idx="1402">
                  <c:v>197.79</c:v>
                </c:pt>
                <c:pt idx="1403">
                  <c:v>191.85</c:v>
                </c:pt>
                <c:pt idx="1404">
                  <c:v>128.31</c:v>
                </c:pt>
                <c:pt idx="1405">
                  <c:v>201.27</c:v>
                </c:pt>
                <c:pt idx="1406">
                  <c:v>184.08</c:v>
                </c:pt>
                <c:pt idx="1407">
                  <c:v>314.14</c:v>
                </c:pt>
                <c:pt idx="1408">
                  <c:v>219.2</c:v>
                </c:pt>
                <c:pt idx="1409">
                  <c:v>248.16</c:v>
                </c:pt>
                <c:pt idx="1410">
                  <c:v>246.13</c:v>
                </c:pt>
                <c:pt idx="1411">
                  <c:v>307.27</c:v>
                </c:pt>
                <c:pt idx="1412">
                  <c:v>656.11</c:v>
                </c:pt>
                <c:pt idx="1413">
                  <c:v>248.54</c:v>
                </c:pt>
                <c:pt idx="1414">
                  <c:v>471.07</c:v>
                </c:pt>
                <c:pt idx="1415">
                  <c:v>389.8</c:v>
                </c:pt>
                <c:pt idx="1416">
                  <c:v>440</c:v>
                </c:pt>
                <c:pt idx="1417">
                  <c:v>307.67</c:v>
                </c:pt>
                <c:pt idx="1418">
                  <c:v>236.2</c:v>
                </c:pt>
                <c:pt idx="1419">
                  <c:v>258.52</c:v>
                </c:pt>
                <c:pt idx="1420">
                  <c:v>285.07</c:v>
                </c:pt>
                <c:pt idx="1421">
                  <c:v>321.07</c:v>
                </c:pt>
                <c:pt idx="1422">
                  <c:v>286.7</c:v>
                </c:pt>
                <c:pt idx="1423">
                  <c:v>248.32</c:v>
                </c:pt>
                <c:pt idx="1424">
                  <c:v>260.33999999999997</c:v>
                </c:pt>
                <c:pt idx="1425">
                  <c:v>235.52</c:v>
                </c:pt>
                <c:pt idx="1426">
                  <c:v>213.19</c:v>
                </c:pt>
                <c:pt idx="1427">
                  <c:v>231.69</c:v>
                </c:pt>
                <c:pt idx="1428">
                  <c:v>244.04</c:v>
                </c:pt>
                <c:pt idx="1429">
                  <c:v>373.65</c:v>
                </c:pt>
                <c:pt idx="1430">
                  <c:v>238</c:v>
                </c:pt>
                <c:pt idx="1431">
                  <c:v>156.49</c:v>
                </c:pt>
                <c:pt idx="1432">
                  <c:v>183.3</c:v>
                </c:pt>
                <c:pt idx="1433">
                  <c:v>136.82</c:v>
                </c:pt>
                <c:pt idx="1434">
                  <c:v>109.05</c:v>
                </c:pt>
                <c:pt idx="1435">
                  <c:v>183.41</c:v>
                </c:pt>
                <c:pt idx="1436">
                  <c:v>194.49</c:v>
                </c:pt>
                <c:pt idx="1437">
                  <c:v>182.11</c:v>
                </c:pt>
                <c:pt idx="1438">
                  <c:v>192.56</c:v>
                </c:pt>
                <c:pt idx="1439">
                  <c:v>145.35</c:v>
                </c:pt>
                <c:pt idx="1440">
                  <c:v>150.72999999999999</c:v>
                </c:pt>
                <c:pt idx="1441">
                  <c:v>166.2</c:v>
                </c:pt>
                <c:pt idx="1442">
                  <c:v>50.78</c:v>
                </c:pt>
                <c:pt idx="1443">
                  <c:v>9.2200000000000006</c:v>
                </c:pt>
                <c:pt idx="1444">
                  <c:v>6.51</c:v>
                </c:pt>
                <c:pt idx="1445">
                  <c:v>7.72</c:v>
                </c:pt>
                <c:pt idx="1446">
                  <c:v>6.89</c:v>
                </c:pt>
                <c:pt idx="1447">
                  <c:v>9.34</c:v>
                </c:pt>
                <c:pt idx="1448">
                  <c:v>11.2</c:v>
                </c:pt>
                <c:pt idx="1449">
                  <c:v>19.71</c:v>
                </c:pt>
                <c:pt idx="1450">
                  <c:v>33.619999999999997</c:v>
                </c:pt>
                <c:pt idx="1451">
                  <c:v>34.119999999999997</c:v>
                </c:pt>
                <c:pt idx="1452">
                  <c:v>36.770000000000003</c:v>
                </c:pt>
                <c:pt idx="1453">
                  <c:v>34.72</c:v>
                </c:pt>
                <c:pt idx="1454">
                  <c:v>68.88</c:v>
                </c:pt>
                <c:pt idx="1455">
                  <c:v>45.4</c:v>
                </c:pt>
                <c:pt idx="1456">
                  <c:v>38.979999999999997</c:v>
                </c:pt>
                <c:pt idx="1457">
                  <c:v>47.96</c:v>
                </c:pt>
                <c:pt idx="1458">
                  <c:v>50.8</c:v>
                </c:pt>
                <c:pt idx="1459">
                  <c:v>57.18</c:v>
                </c:pt>
                <c:pt idx="1460">
                  <c:v>50.37</c:v>
                </c:pt>
                <c:pt idx="1461">
                  <c:v>36.049999999999997</c:v>
                </c:pt>
                <c:pt idx="1462">
                  <c:v>38.94</c:v>
                </c:pt>
                <c:pt idx="1463">
                  <c:v>50.11</c:v>
                </c:pt>
                <c:pt idx="1464">
                  <c:v>62.6</c:v>
                </c:pt>
                <c:pt idx="1465">
                  <c:v>72.290000000000006</c:v>
                </c:pt>
                <c:pt idx="1466">
                  <c:v>84.28</c:v>
                </c:pt>
                <c:pt idx="1467">
                  <c:v>77.900000000000006</c:v>
                </c:pt>
                <c:pt idx="1468">
                  <c:v>80.819999999999993</c:v>
                </c:pt>
                <c:pt idx="1469">
                  <c:v>45.6</c:v>
                </c:pt>
                <c:pt idx="1470">
                  <c:v>33.07</c:v>
                </c:pt>
                <c:pt idx="1471">
                  <c:v>21.14</c:v>
                </c:pt>
                <c:pt idx="1472">
                  <c:v>227.1</c:v>
                </c:pt>
                <c:pt idx="1473">
                  <c:v>182.44</c:v>
                </c:pt>
                <c:pt idx="1474">
                  <c:v>182.07</c:v>
                </c:pt>
                <c:pt idx="1475">
                  <c:v>449.21</c:v>
                </c:pt>
                <c:pt idx="1476">
                  <c:v>573.28</c:v>
                </c:pt>
                <c:pt idx="1477">
                  <c:v>372.92</c:v>
                </c:pt>
                <c:pt idx="1478">
                  <c:v>333.22</c:v>
                </c:pt>
                <c:pt idx="1479">
                  <c:v>274.37</c:v>
                </c:pt>
                <c:pt idx="1480">
                  <c:v>283.83</c:v>
                </c:pt>
                <c:pt idx="1481">
                  <c:v>221.62</c:v>
                </c:pt>
                <c:pt idx="1482">
                  <c:v>208.96</c:v>
                </c:pt>
                <c:pt idx="1483">
                  <c:v>246.52</c:v>
                </c:pt>
                <c:pt idx="1484">
                  <c:v>237.7</c:v>
                </c:pt>
                <c:pt idx="1485">
                  <c:v>169.73</c:v>
                </c:pt>
                <c:pt idx="1486">
                  <c:v>332.4</c:v>
                </c:pt>
                <c:pt idx="1487">
                  <c:v>384.37</c:v>
                </c:pt>
                <c:pt idx="1488">
                  <c:v>110.56</c:v>
                </c:pt>
                <c:pt idx="1489">
                  <c:v>153.35</c:v>
                </c:pt>
                <c:pt idx="1490">
                  <c:v>211.89</c:v>
                </c:pt>
                <c:pt idx="1491">
                  <c:v>307.8</c:v>
                </c:pt>
                <c:pt idx="1492">
                  <c:v>183.82</c:v>
                </c:pt>
                <c:pt idx="1493">
                  <c:v>286.36</c:v>
                </c:pt>
                <c:pt idx="1494">
                  <c:v>333.07</c:v>
                </c:pt>
                <c:pt idx="1495">
                  <c:v>438.74</c:v>
                </c:pt>
                <c:pt idx="1496">
                  <c:v>302.12</c:v>
                </c:pt>
                <c:pt idx="1497">
                  <c:v>703.06</c:v>
                </c:pt>
                <c:pt idx="1498">
                  <c:v>625.39</c:v>
                </c:pt>
                <c:pt idx="1499">
                  <c:v>542.19000000000005</c:v>
                </c:pt>
                <c:pt idx="1500">
                  <c:v>1186.99</c:v>
                </c:pt>
                <c:pt idx="1501">
                  <c:v>751.16</c:v>
                </c:pt>
                <c:pt idx="1502">
                  <c:v>579.28</c:v>
                </c:pt>
                <c:pt idx="1503">
                  <c:v>276.95</c:v>
                </c:pt>
                <c:pt idx="1504">
                  <c:v>336.1</c:v>
                </c:pt>
                <c:pt idx="1505">
                  <c:v>401.2</c:v>
                </c:pt>
                <c:pt idx="1506">
                  <c:v>505.87</c:v>
                </c:pt>
                <c:pt idx="1507">
                  <c:v>328.07</c:v>
                </c:pt>
                <c:pt idx="1508">
                  <c:v>551.17999999999995</c:v>
                </c:pt>
                <c:pt idx="1509">
                  <c:v>379.02</c:v>
                </c:pt>
                <c:pt idx="1510">
                  <c:v>382.37</c:v>
                </c:pt>
                <c:pt idx="1511">
                  <c:v>537.95000000000005</c:v>
                </c:pt>
                <c:pt idx="1512">
                  <c:v>636.52</c:v>
                </c:pt>
                <c:pt idx="1513">
                  <c:v>421.97</c:v>
                </c:pt>
                <c:pt idx="1514">
                  <c:v>427.85</c:v>
                </c:pt>
                <c:pt idx="1515">
                  <c:v>424.3</c:v>
                </c:pt>
                <c:pt idx="1516">
                  <c:v>473.86</c:v>
                </c:pt>
                <c:pt idx="1517">
                  <c:v>320.02</c:v>
                </c:pt>
                <c:pt idx="1518">
                  <c:v>245.98</c:v>
                </c:pt>
                <c:pt idx="1519">
                  <c:v>232.67</c:v>
                </c:pt>
                <c:pt idx="1520">
                  <c:v>186.76</c:v>
                </c:pt>
                <c:pt idx="1521">
                  <c:v>609.09</c:v>
                </c:pt>
                <c:pt idx="1522">
                  <c:v>198.63</c:v>
                </c:pt>
                <c:pt idx="1523">
                  <c:v>533.1</c:v>
                </c:pt>
                <c:pt idx="1524">
                  <c:v>457.42</c:v>
                </c:pt>
                <c:pt idx="1525">
                  <c:v>488.08</c:v>
                </c:pt>
                <c:pt idx="1526">
                  <c:v>455.52</c:v>
                </c:pt>
                <c:pt idx="1527">
                  <c:v>246.37</c:v>
                </c:pt>
                <c:pt idx="1528">
                  <c:v>254.04</c:v>
                </c:pt>
                <c:pt idx="1529">
                  <c:v>249.68</c:v>
                </c:pt>
                <c:pt idx="1530">
                  <c:v>318.94</c:v>
                </c:pt>
                <c:pt idx="1531">
                  <c:v>229.14</c:v>
                </c:pt>
                <c:pt idx="1532">
                  <c:v>280.89999999999998</c:v>
                </c:pt>
                <c:pt idx="1533">
                  <c:v>321.39999999999998</c:v>
                </c:pt>
                <c:pt idx="1534">
                  <c:v>188.91</c:v>
                </c:pt>
                <c:pt idx="1535">
                  <c:v>222.46</c:v>
                </c:pt>
                <c:pt idx="1536">
                  <c:v>269.63</c:v>
                </c:pt>
                <c:pt idx="1537">
                  <c:v>162.71</c:v>
                </c:pt>
                <c:pt idx="1538">
                  <c:v>141.58000000000001</c:v>
                </c:pt>
                <c:pt idx="1539">
                  <c:v>188.31</c:v>
                </c:pt>
                <c:pt idx="1540">
                  <c:v>132.91</c:v>
                </c:pt>
                <c:pt idx="1541">
                  <c:v>125.26</c:v>
                </c:pt>
                <c:pt idx="1542">
                  <c:v>171.75</c:v>
                </c:pt>
                <c:pt idx="1543">
                  <c:v>205.88</c:v>
                </c:pt>
                <c:pt idx="1544">
                  <c:v>207.72</c:v>
                </c:pt>
                <c:pt idx="1545">
                  <c:v>411</c:v>
                </c:pt>
                <c:pt idx="1546">
                  <c:v>232.01</c:v>
                </c:pt>
                <c:pt idx="1547">
                  <c:v>340.85</c:v>
                </c:pt>
                <c:pt idx="1548">
                  <c:v>347.08</c:v>
                </c:pt>
                <c:pt idx="1549">
                  <c:v>596.05999999999995</c:v>
                </c:pt>
                <c:pt idx="1550">
                  <c:v>280.38</c:v>
                </c:pt>
                <c:pt idx="1551">
                  <c:v>708.45</c:v>
                </c:pt>
                <c:pt idx="1552">
                  <c:v>178.92</c:v>
                </c:pt>
                <c:pt idx="1553">
                  <c:v>187</c:v>
                </c:pt>
                <c:pt idx="1554">
                  <c:v>560.79</c:v>
                </c:pt>
                <c:pt idx="1555">
                  <c:v>549.29999999999995</c:v>
                </c:pt>
                <c:pt idx="1556">
                  <c:v>101.45</c:v>
                </c:pt>
                <c:pt idx="1557">
                  <c:v>99.57</c:v>
                </c:pt>
                <c:pt idx="1558">
                  <c:v>102.2</c:v>
                </c:pt>
                <c:pt idx="1559">
                  <c:v>124.22</c:v>
                </c:pt>
                <c:pt idx="1560">
                  <c:v>142.81</c:v>
                </c:pt>
                <c:pt idx="1561">
                  <c:v>188.36</c:v>
                </c:pt>
                <c:pt idx="1562">
                  <c:v>205.73</c:v>
                </c:pt>
                <c:pt idx="1563">
                  <c:v>187.69</c:v>
                </c:pt>
                <c:pt idx="1564">
                  <c:v>256.04000000000002</c:v>
                </c:pt>
                <c:pt idx="1565">
                  <c:v>221.02</c:v>
                </c:pt>
                <c:pt idx="1566">
                  <c:v>309.12</c:v>
                </c:pt>
                <c:pt idx="1567">
                  <c:v>370.11</c:v>
                </c:pt>
                <c:pt idx="1568">
                  <c:v>384.25</c:v>
                </c:pt>
                <c:pt idx="1569">
                  <c:v>328.06</c:v>
                </c:pt>
                <c:pt idx="1570">
                  <c:v>393.01</c:v>
                </c:pt>
                <c:pt idx="1571">
                  <c:v>151.21</c:v>
                </c:pt>
                <c:pt idx="1572">
                  <c:v>154.22999999999999</c:v>
                </c:pt>
                <c:pt idx="1573">
                  <c:v>181.74</c:v>
                </c:pt>
                <c:pt idx="1574">
                  <c:v>302.95999999999998</c:v>
                </c:pt>
                <c:pt idx="1575">
                  <c:v>490.88</c:v>
                </c:pt>
                <c:pt idx="1576">
                  <c:v>449.62</c:v>
                </c:pt>
                <c:pt idx="1577">
                  <c:v>399.12</c:v>
                </c:pt>
                <c:pt idx="1578">
                  <c:v>324.54000000000002</c:v>
                </c:pt>
                <c:pt idx="1579">
                  <c:v>250.27</c:v>
                </c:pt>
                <c:pt idx="1580">
                  <c:v>165.38</c:v>
                </c:pt>
                <c:pt idx="1581">
                  <c:v>173.58</c:v>
                </c:pt>
                <c:pt idx="1582">
                  <c:v>173.56</c:v>
                </c:pt>
                <c:pt idx="1583">
                  <c:v>167.73</c:v>
                </c:pt>
                <c:pt idx="1584">
                  <c:v>208.37</c:v>
                </c:pt>
                <c:pt idx="1585">
                  <c:v>259.02999999999997</c:v>
                </c:pt>
                <c:pt idx="1586">
                  <c:v>247.38</c:v>
                </c:pt>
                <c:pt idx="1587">
                  <c:v>324.13</c:v>
                </c:pt>
                <c:pt idx="1588">
                  <c:v>377.28</c:v>
                </c:pt>
                <c:pt idx="1589">
                  <c:v>283.07</c:v>
                </c:pt>
                <c:pt idx="1590">
                  <c:v>183.66</c:v>
                </c:pt>
                <c:pt idx="1591">
                  <c:v>210.88</c:v>
                </c:pt>
                <c:pt idx="1592">
                  <c:v>271.17</c:v>
                </c:pt>
                <c:pt idx="1593">
                  <c:v>147.21</c:v>
                </c:pt>
                <c:pt idx="1594">
                  <c:v>112</c:v>
                </c:pt>
                <c:pt idx="1595">
                  <c:v>231.04</c:v>
                </c:pt>
                <c:pt idx="1596">
                  <c:v>346.77</c:v>
                </c:pt>
                <c:pt idx="1597">
                  <c:v>310.63</c:v>
                </c:pt>
                <c:pt idx="1598">
                  <c:v>202.27</c:v>
                </c:pt>
                <c:pt idx="1599">
                  <c:v>232.73</c:v>
                </c:pt>
                <c:pt idx="1600">
                  <c:v>356.87</c:v>
                </c:pt>
                <c:pt idx="1601">
                  <c:v>354.39</c:v>
                </c:pt>
                <c:pt idx="1602">
                  <c:v>326.01</c:v>
                </c:pt>
                <c:pt idx="1603">
                  <c:v>242.75</c:v>
                </c:pt>
                <c:pt idx="1604">
                  <c:v>22.7</c:v>
                </c:pt>
                <c:pt idx="1605">
                  <c:v>160.68</c:v>
                </c:pt>
                <c:pt idx="1606">
                  <c:v>135.43</c:v>
                </c:pt>
                <c:pt idx="1607">
                  <c:v>113.76</c:v>
                </c:pt>
                <c:pt idx="1608">
                  <c:v>95.41</c:v>
                </c:pt>
                <c:pt idx="1609">
                  <c:v>87.4</c:v>
                </c:pt>
                <c:pt idx="1610">
                  <c:v>97.48</c:v>
                </c:pt>
                <c:pt idx="1611">
                  <c:v>74.66</c:v>
                </c:pt>
                <c:pt idx="1612">
                  <c:v>53.8</c:v>
                </c:pt>
                <c:pt idx="1613">
                  <c:v>46.48</c:v>
                </c:pt>
                <c:pt idx="1614">
                  <c:v>43.56</c:v>
                </c:pt>
                <c:pt idx="1615">
                  <c:v>42.77</c:v>
                </c:pt>
                <c:pt idx="1616">
                  <c:v>47.69</c:v>
                </c:pt>
                <c:pt idx="1617">
                  <c:v>51.97</c:v>
                </c:pt>
                <c:pt idx="1618">
                  <c:v>54.54</c:v>
                </c:pt>
                <c:pt idx="1619">
                  <c:v>62.09</c:v>
                </c:pt>
                <c:pt idx="1620">
                  <c:v>94.92</c:v>
                </c:pt>
                <c:pt idx="1621">
                  <c:v>114.32</c:v>
                </c:pt>
                <c:pt idx="1622">
                  <c:v>78.31</c:v>
                </c:pt>
                <c:pt idx="1623">
                  <c:v>93.22</c:v>
                </c:pt>
                <c:pt idx="1624">
                  <c:v>80.88</c:v>
                </c:pt>
                <c:pt idx="1625">
                  <c:v>78.92</c:v>
                </c:pt>
                <c:pt idx="1626">
                  <c:v>59.75</c:v>
                </c:pt>
                <c:pt idx="1627">
                  <c:v>71.8</c:v>
                </c:pt>
                <c:pt idx="1628">
                  <c:v>119.63</c:v>
                </c:pt>
                <c:pt idx="1629">
                  <c:v>93.74</c:v>
                </c:pt>
                <c:pt idx="1630">
                  <c:v>99.44</c:v>
                </c:pt>
                <c:pt idx="1631">
                  <c:v>85.39</c:v>
                </c:pt>
                <c:pt idx="1632">
                  <c:v>88.63</c:v>
                </c:pt>
                <c:pt idx="1633">
                  <c:v>94.04</c:v>
                </c:pt>
                <c:pt idx="1634">
                  <c:v>104.27</c:v>
                </c:pt>
                <c:pt idx="1635">
                  <c:v>97.33</c:v>
                </c:pt>
                <c:pt idx="1636">
                  <c:v>84.95</c:v>
                </c:pt>
                <c:pt idx="1637">
                  <c:v>98.12</c:v>
                </c:pt>
                <c:pt idx="1638">
                  <c:v>91.69</c:v>
                </c:pt>
                <c:pt idx="1639">
                  <c:v>129.91999999999999</c:v>
                </c:pt>
                <c:pt idx="1640">
                  <c:v>131.03</c:v>
                </c:pt>
                <c:pt idx="1641">
                  <c:v>119.4</c:v>
                </c:pt>
                <c:pt idx="1642">
                  <c:v>147.22999999999999</c:v>
                </c:pt>
                <c:pt idx="1643">
                  <c:v>182.79</c:v>
                </c:pt>
                <c:pt idx="1644">
                  <c:v>152.28</c:v>
                </c:pt>
                <c:pt idx="1645">
                  <c:v>141.91999999999999</c:v>
                </c:pt>
                <c:pt idx="1646">
                  <c:v>83.38</c:v>
                </c:pt>
                <c:pt idx="1647">
                  <c:v>77.64</c:v>
                </c:pt>
                <c:pt idx="1648">
                  <c:v>51.48</c:v>
                </c:pt>
                <c:pt idx="1649">
                  <c:v>65.73</c:v>
                </c:pt>
                <c:pt idx="1650">
                  <c:v>57.81</c:v>
                </c:pt>
                <c:pt idx="1651">
                  <c:v>70.709999999999994</c:v>
                </c:pt>
                <c:pt idx="1652">
                  <c:v>112.55</c:v>
                </c:pt>
                <c:pt idx="1653">
                  <c:v>74.62</c:v>
                </c:pt>
                <c:pt idx="1654">
                  <c:v>64.959999999999994</c:v>
                </c:pt>
                <c:pt idx="1655">
                  <c:v>50.69</c:v>
                </c:pt>
                <c:pt idx="1656">
                  <c:v>55.7</c:v>
                </c:pt>
                <c:pt idx="1657">
                  <c:v>45.15</c:v>
                </c:pt>
                <c:pt idx="1658">
                  <c:v>80.86</c:v>
                </c:pt>
                <c:pt idx="1659">
                  <c:v>55.93</c:v>
                </c:pt>
                <c:pt idx="1660">
                  <c:v>64.2</c:v>
                </c:pt>
                <c:pt idx="1661">
                  <c:v>73.95</c:v>
                </c:pt>
                <c:pt idx="1662">
                  <c:v>63.52</c:v>
                </c:pt>
                <c:pt idx="1663">
                  <c:v>84</c:v>
                </c:pt>
                <c:pt idx="1664">
                  <c:v>96.8</c:v>
                </c:pt>
                <c:pt idx="1665">
                  <c:v>60.3</c:v>
                </c:pt>
                <c:pt idx="1666">
                  <c:v>80.47</c:v>
                </c:pt>
                <c:pt idx="1667">
                  <c:v>85.9</c:v>
                </c:pt>
                <c:pt idx="1668">
                  <c:v>97.78</c:v>
                </c:pt>
                <c:pt idx="1669">
                  <c:v>105.93</c:v>
                </c:pt>
                <c:pt idx="1670">
                  <c:v>106.37</c:v>
                </c:pt>
                <c:pt idx="1671">
                  <c:v>182.71</c:v>
                </c:pt>
                <c:pt idx="1672">
                  <c:v>138.99</c:v>
                </c:pt>
                <c:pt idx="1673">
                  <c:v>74.05</c:v>
                </c:pt>
                <c:pt idx="1674">
                  <c:v>57.74</c:v>
                </c:pt>
                <c:pt idx="1675">
                  <c:v>75.63</c:v>
                </c:pt>
                <c:pt idx="1676">
                  <c:v>60.69</c:v>
                </c:pt>
                <c:pt idx="1677">
                  <c:v>73.67</c:v>
                </c:pt>
                <c:pt idx="1678">
                  <c:v>57.39</c:v>
                </c:pt>
                <c:pt idx="1679">
                  <c:v>59.41</c:v>
                </c:pt>
                <c:pt idx="1680">
                  <c:v>62.75</c:v>
                </c:pt>
                <c:pt idx="1681">
                  <c:v>50.14</c:v>
                </c:pt>
                <c:pt idx="1682">
                  <c:v>45.08</c:v>
                </c:pt>
                <c:pt idx="1683">
                  <c:v>43.75</c:v>
                </c:pt>
                <c:pt idx="1684">
                  <c:v>38.020000000000003</c:v>
                </c:pt>
                <c:pt idx="1685">
                  <c:v>51.72</c:v>
                </c:pt>
                <c:pt idx="1686">
                  <c:v>96.09</c:v>
                </c:pt>
                <c:pt idx="1687">
                  <c:v>104.65</c:v>
                </c:pt>
                <c:pt idx="1688">
                  <c:v>46.37</c:v>
                </c:pt>
                <c:pt idx="1689">
                  <c:v>35.380000000000003</c:v>
                </c:pt>
                <c:pt idx="1690">
                  <c:v>30.53</c:v>
                </c:pt>
                <c:pt idx="1691">
                  <c:v>29.84</c:v>
                </c:pt>
                <c:pt idx="1692">
                  <c:v>34.799999999999997</c:v>
                </c:pt>
                <c:pt idx="1693">
                  <c:v>40.909999999999997</c:v>
                </c:pt>
                <c:pt idx="1694">
                  <c:v>46.28</c:v>
                </c:pt>
                <c:pt idx="1695">
                  <c:v>41.1</c:v>
                </c:pt>
                <c:pt idx="1696">
                  <c:v>41.33</c:v>
                </c:pt>
                <c:pt idx="1697">
                  <c:v>27.91</c:v>
                </c:pt>
                <c:pt idx="1698">
                  <c:v>25.13</c:v>
                </c:pt>
                <c:pt idx="1699">
                  <c:v>22.4</c:v>
                </c:pt>
                <c:pt idx="1700">
                  <c:v>23.75</c:v>
                </c:pt>
                <c:pt idx="1701">
                  <c:v>19.260000000000002</c:v>
                </c:pt>
                <c:pt idx="1702">
                  <c:v>30.17</c:v>
                </c:pt>
                <c:pt idx="1703">
                  <c:v>15.77</c:v>
                </c:pt>
                <c:pt idx="1704">
                  <c:v>18.489999999999998</c:v>
                </c:pt>
                <c:pt idx="1705">
                  <c:v>71.3</c:v>
                </c:pt>
                <c:pt idx="1706">
                  <c:v>122.11</c:v>
                </c:pt>
                <c:pt idx="1707">
                  <c:v>123.97</c:v>
                </c:pt>
                <c:pt idx="1708">
                  <c:v>196.44</c:v>
                </c:pt>
                <c:pt idx="1709">
                  <c:v>173.89</c:v>
                </c:pt>
                <c:pt idx="1710">
                  <c:v>184.88</c:v>
                </c:pt>
                <c:pt idx="1711">
                  <c:v>136</c:v>
                </c:pt>
                <c:pt idx="1712">
                  <c:v>168.63</c:v>
                </c:pt>
                <c:pt idx="1713">
                  <c:v>216.89</c:v>
                </c:pt>
                <c:pt idx="1714">
                  <c:v>260.52</c:v>
                </c:pt>
                <c:pt idx="1715">
                  <c:v>239.56</c:v>
                </c:pt>
                <c:pt idx="1716">
                  <c:v>221.37</c:v>
                </c:pt>
                <c:pt idx="1717">
                  <c:v>201.5</c:v>
                </c:pt>
                <c:pt idx="1718">
                  <c:v>177.93</c:v>
                </c:pt>
                <c:pt idx="1719">
                  <c:v>218.65</c:v>
                </c:pt>
                <c:pt idx="1720">
                  <c:v>271.06</c:v>
                </c:pt>
                <c:pt idx="1721">
                  <c:v>313.14</c:v>
                </c:pt>
                <c:pt idx="1722">
                  <c:v>330.93</c:v>
                </c:pt>
                <c:pt idx="1723">
                  <c:v>291.27</c:v>
                </c:pt>
                <c:pt idx="1724">
                  <c:v>197.48</c:v>
                </c:pt>
                <c:pt idx="1725">
                  <c:v>34.799999999999997</c:v>
                </c:pt>
                <c:pt idx="1726">
                  <c:v>30.84</c:v>
                </c:pt>
                <c:pt idx="1727">
                  <c:v>54.35</c:v>
                </c:pt>
                <c:pt idx="1728">
                  <c:v>60.7</c:v>
                </c:pt>
                <c:pt idx="1729">
                  <c:v>47.12</c:v>
                </c:pt>
                <c:pt idx="1730">
                  <c:v>35.950000000000003</c:v>
                </c:pt>
                <c:pt idx="1731">
                  <c:v>27.42</c:v>
                </c:pt>
                <c:pt idx="1732">
                  <c:v>29.12</c:v>
                </c:pt>
                <c:pt idx="1733">
                  <c:v>33.25</c:v>
                </c:pt>
                <c:pt idx="1734">
                  <c:v>35.17</c:v>
                </c:pt>
                <c:pt idx="1735">
                  <c:v>27.65</c:v>
                </c:pt>
                <c:pt idx="1736">
                  <c:v>28.7</c:v>
                </c:pt>
                <c:pt idx="1737">
                  <c:v>25.65</c:v>
                </c:pt>
                <c:pt idx="1738">
                  <c:v>29.07</c:v>
                </c:pt>
                <c:pt idx="1739">
                  <c:v>27.46</c:v>
                </c:pt>
                <c:pt idx="1740">
                  <c:v>26.07</c:v>
                </c:pt>
                <c:pt idx="1741">
                  <c:v>26.39</c:v>
                </c:pt>
                <c:pt idx="1742">
                  <c:v>26.73</c:v>
                </c:pt>
                <c:pt idx="1743">
                  <c:v>22.69</c:v>
                </c:pt>
                <c:pt idx="1744">
                  <c:v>25.06</c:v>
                </c:pt>
                <c:pt idx="1745">
                  <c:v>23.37</c:v>
                </c:pt>
                <c:pt idx="1746">
                  <c:v>21.64</c:v>
                </c:pt>
                <c:pt idx="1747">
                  <c:v>23.02</c:v>
                </c:pt>
                <c:pt idx="1748">
                  <c:v>23.1</c:v>
                </c:pt>
                <c:pt idx="1749">
                  <c:v>23.08</c:v>
                </c:pt>
                <c:pt idx="1750">
                  <c:v>18.14</c:v>
                </c:pt>
                <c:pt idx="1751">
                  <c:v>22.81</c:v>
                </c:pt>
                <c:pt idx="1752">
                  <c:v>21.63</c:v>
                </c:pt>
                <c:pt idx="1753">
                  <c:v>27.5</c:v>
                </c:pt>
                <c:pt idx="1754">
                  <c:v>21.24</c:v>
                </c:pt>
                <c:pt idx="1755">
                  <c:v>23.02</c:v>
                </c:pt>
                <c:pt idx="1756">
                  <c:v>24.04</c:v>
                </c:pt>
                <c:pt idx="1757">
                  <c:v>26.08</c:v>
                </c:pt>
                <c:pt idx="1758">
                  <c:v>33.86</c:v>
                </c:pt>
                <c:pt idx="1759">
                  <c:v>62.8</c:v>
                </c:pt>
                <c:pt idx="1760">
                  <c:v>52.87</c:v>
                </c:pt>
                <c:pt idx="1761">
                  <c:v>74.239999999999995</c:v>
                </c:pt>
                <c:pt idx="1762">
                  <c:v>50.66</c:v>
                </c:pt>
                <c:pt idx="1763">
                  <c:v>141.24</c:v>
                </c:pt>
                <c:pt idx="1764">
                  <c:v>220.58</c:v>
                </c:pt>
                <c:pt idx="1765">
                  <c:v>13.78</c:v>
                </c:pt>
                <c:pt idx="1766">
                  <c:v>117.37</c:v>
                </c:pt>
                <c:pt idx="1767">
                  <c:v>112.13</c:v>
                </c:pt>
                <c:pt idx="1768">
                  <c:v>82.61</c:v>
                </c:pt>
                <c:pt idx="1769">
                  <c:v>64.03</c:v>
                </c:pt>
                <c:pt idx="1770">
                  <c:v>100.2</c:v>
                </c:pt>
                <c:pt idx="1771">
                  <c:v>83.54</c:v>
                </c:pt>
                <c:pt idx="1772">
                  <c:v>101.66</c:v>
                </c:pt>
                <c:pt idx="1773">
                  <c:v>87.31</c:v>
                </c:pt>
                <c:pt idx="1774">
                  <c:v>49.71</c:v>
                </c:pt>
                <c:pt idx="1775">
                  <c:v>7.66</c:v>
                </c:pt>
                <c:pt idx="1776">
                  <c:v>6.62</c:v>
                </c:pt>
                <c:pt idx="1777">
                  <c:v>6.07</c:v>
                </c:pt>
                <c:pt idx="1778">
                  <c:v>6.69</c:v>
                </c:pt>
                <c:pt idx="1779">
                  <c:v>4.92</c:v>
                </c:pt>
                <c:pt idx="1780">
                  <c:v>6.21</c:v>
                </c:pt>
                <c:pt idx="1781">
                  <c:v>6.34</c:v>
                </c:pt>
                <c:pt idx="1782">
                  <c:v>20.059999999999999</c:v>
                </c:pt>
                <c:pt idx="1783">
                  <c:v>24.08</c:v>
                </c:pt>
                <c:pt idx="1784">
                  <c:v>62.86</c:v>
                </c:pt>
                <c:pt idx="1785">
                  <c:v>78.78</c:v>
                </c:pt>
                <c:pt idx="1786">
                  <c:v>69.42</c:v>
                </c:pt>
                <c:pt idx="1787">
                  <c:v>71.150000000000006</c:v>
                </c:pt>
                <c:pt idx="1788">
                  <c:v>65.72</c:v>
                </c:pt>
                <c:pt idx="1789">
                  <c:v>75.510000000000005</c:v>
                </c:pt>
                <c:pt idx="1790">
                  <c:v>107.6</c:v>
                </c:pt>
                <c:pt idx="1791">
                  <c:v>130.13</c:v>
                </c:pt>
                <c:pt idx="1792">
                  <c:v>122.57</c:v>
                </c:pt>
                <c:pt idx="1793">
                  <c:v>107.06</c:v>
                </c:pt>
                <c:pt idx="1794">
                  <c:v>91.22</c:v>
                </c:pt>
                <c:pt idx="1795">
                  <c:v>84.98</c:v>
                </c:pt>
                <c:pt idx="1796">
                  <c:v>93.7</c:v>
                </c:pt>
                <c:pt idx="1797">
                  <c:v>115.69</c:v>
                </c:pt>
                <c:pt idx="1798">
                  <c:v>126.39</c:v>
                </c:pt>
                <c:pt idx="1799">
                  <c:v>113.37</c:v>
                </c:pt>
                <c:pt idx="1800">
                  <c:v>83.67</c:v>
                </c:pt>
                <c:pt idx="1801">
                  <c:v>93.76</c:v>
                </c:pt>
                <c:pt idx="1802">
                  <c:v>98.82</c:v>
                </c:pt>
                <c:pt idx="1803">
                  <c:v>93.77</c:v>
                </c:pt>
                <c:pt idx="1804">
                  <c:v>88.59</c:v>
                </c:pt>
                <c:pt idx="1805">
                  <c:v>88.85</c:v>
                </c:pt>
                <c:pt idx="1806">
                  <c:v>88.62</c:v>
                </c:pt>
                <c:pt idx="1807">
                  <c:v>100.06</c:v>
                </c:pt>
                <c:pt idx="1808">
                  <c:v>85.3</c:v>
                </c:pt>
                <c:pt idx="1809">
                  <c:v>59.52</c:v>
                </c:pt>
                <c:pt idx="1810">
                  <c:v>34.86</c:v>
                </c:pt>
                <c:pt idx="1811">
                  <c:v>22.9</c:v>
                </c:pt>
                <c:pt idx="1812">
                  <c:v>35.32</c:v>
                </c:pt>
                <c:pt idx="1813">
                  <c:v>44.91</c:v>
                </c:pt>
                <c:pt idx="1814">
                  <c:v>76.930000000000007</c:v>
                </c:pt>
                <c:pt idx="1815">
                  <c:v>81.87</c:v>
                </c:pt>
                <c:pt idx="1816">
                  <c:v>50.14</c:v>
                </c:pt>
                <c:pt idx="1817">
                  <c:v>24.61</c:v>
                </c:pt>
                <c:pt idx="1818">
                  <c:v>27.38</c:v>
                </c:pt>
                <c:pt idx="1819">
                  <c:v>23.36</c:v>
                </c:pt>
                <c:pt idx="1820">
                  <c:v>16.59</c:v>
                </c:pt>
                <c:pt idx="1821">
                  <c:v>17.28</c:v>
                </c:pt>
                <c:pt idx="1822">
                  <c:v>23.93</c:v>
                </c:pt>
                <c:pt idx="1823">
                  <c:v>12.33</c:v>
                </c:pt>
                <c:pt idx="1824">
                  <c:v>19.149999999999999</c:v>
                </c:pt>
                <c:pt idx="1825">
                  <c:v>6.85</c:v>
                </c:pt>
                <c:pt idx="1826">
                  <c:v>8.19</c:v>
                </c:pt>
                <c:pt idx="1827">
                  <c:v>5.72</c:v>
                </c:pt>
                <c:pt idx="1828">
                  <c:v>6.73</c:v>
                </c:pt>
                <c:pt idx="1829">
                  <c:v>11.29</c:v>
                </c:pt>
                <c:pt idx="1830">
                  <c:v>13.95</c:v>
                </c:pt>
                <c:pt idx="1831">
                  <c:v>18.46</c:v>
                </c:pt>
                <c:pt idx="1832">
                  <c:v>16.52</c:v>
                </c:pt>
                <c:pt idx="1833">
                  <c:v>17.829999999999998</c:v>
                </c:pt>
                <c:pt idx="1834">
                  <c:v>14.78</c:v>
                </c:pt>
                <c:pt idx="1835">
                  <c:v>21.22</c:v>
                </c:pt>
                <c:pt idx="1836">
                  <c:v>15.38</c:v>
                </c:pt>
                <c:pt idx="1837">
                  <c:v>19.8</c:v>
                </c:pt>
                <c:pt idx="1838">
                  <c:v>13.01</c:v>
                </c:pt>
                <c:pt idx="1839">
                  <c:v>40.6</c:v>
                </c:pt>
                <c:pt idx="1840">
                  <c:v>140.6</c:v>
                </c:pt>
                <c:pt idx="1841">
                  <c:v>152.99</c:v>
                </c:pt>
                <c:pt idx="1842">
                  <c:v>152.66999999999999</c:v>
                </c:pt>
                <c:pt idx="1843">
                  <c:v>120.99</c:v>
                </c:pt>
                <c:pt idx="1844">
                  <c:v>119.52</c:v>
                </c:pt>
                <c:pt idx="1845">
                  <c:v>70.959999999999994</c:v>
                </c:pt>
                <c:pt idx="1846">
                  <c:v>70.290000000000006</c:v>
                </c:pt>
                <c:pt idx="1847">
                  <c:v>58.04</c:v>
                </c:pt>
                <c:pt idx="1848">
                  <c:v>84.23</c:v>
                </c:pt>
                <c:pt idx="1849">
                  <c:v>410.25</c:v>
                </c:pt>
                <c:pt idx="1850">
                  <c:v>365.54</c:v>
                </c:pt>
                <c:pt idx="1851">
                  <c:v>382.75</c:v>
                </c:pt>
                <c:pt idx="1852">
                  <c:v>232.48</c:v>
                </c:pt>
                <c:pt idx="1853">
                  <c:v>228.34</c:v>
                </c:pt>
                <c:pt idx="1854">
                  <c:v>403.9</c:v>
                </c:pt>
                <c:pt idx="1855">
                  <c:v>276.47000000000003</c:v>
                </c:pt>
                <c:pt idx="1856">
                  <c:v>249.74</c:v>
                </c:pt>
                <c:pt idx="1857">
                  <c:v>217.38</c:v>
                </c:pt>
                <c:pt idx="1858">
                  <c:v>162.35</c:v>
                </c:pt>
                <c:pt idx="1859">
                  <c:v>141.59</c:v>
                </c:pt>
                <c:pt idx="1860">
                  <c:v>153.69999999999999</c:v>
                </c:pt>
                <c:pt idx="1861">
                  <c:v>134.13999999999999</c:v>
                </c:pt>
                <c:pt idx="1862">
                  <c:v>115.79</c:v>
                </c:pt>
                <c:pt idx="1863">
                  <c:v>136.04</c:v>
                </c:pt>
                <c:pt idx="1864">
                  <c:v>171.74</c:v>
                </c:pt>
                <c:pt idx="1865">
                  <c:v>242.15</c:v>
                </c:pt>
                <c:pt idx="1866">
                  <c:v>210.14</c:v>
                </c:pt>
                <c:pt idx="1867">
                  <c:v>134.66</c:v>
                </c:pt>
                <c:pt idx="1868">
                  <c:v>118.88</c:v>
                </c:pt>
                <c:pt idx="1869">
                  <c:v>159.21</c:v>
                </c:pt>
                <c:pt idx="1870">
                  <c:v>105.06</c:v>
                </c:pt>
                <c:pt idx="1871">
                  <c:v>118.41</c:v>
                </c:pt>
                <c:pt idx="1872">
                  <c:v>140.55000000000001</c:v>
                </c:pt>
                <c:pt idx="1873">
                  <c:v>130.1</c:v>
                </c:pt>
                <c:pt idx="1874">
                  <c:v>132.96</c:v>
                </c:pt>
                <c:pt idx="1875">
                  <c:v>113.67</c:v>
                </c:pt>
                <c:pt idx="1876">
                  <c:v>118.52</c:v>
                </c:pt>
                <c:pt idx="1877">
                  <c:v>123.54</c:v>
                </c:pt>
                <c:pt idx="1878">
                  <c:v>154.16999999999999</c:v>
                </c:pt>
                <c:pt idx="1879">
                  <c:v>162.6</c:v>
                </c:pt>
                <c:pt idx="1880">
                  <c:v>173.36</c:v>
                </c:pt>
                <c:pt idx="1881">
                  <c:v>163.38</c:v>
                </c:pt>
                <c:pt idx="1882">
                  <c:v>177.11</c:v>
                </c:pt>
                <c:pt idx="1883">
                  <c:v>185.53</c:v>
                </c:pt>
                <c:pt idx="1884">
                  <c:v>169.43</c:v>
                </c:pt>
                <c:pt idx="1885">
                  <c:v>171.39</c:v>
                </c:pt>
                <c:pt idx="1886">
                  <c:v>179.53</c:v>
                </c:pt>
                <c:pt idx="1887">
                  <c:v>185.25</c:v>
                </c:pt>
                <c:pt idx="1888">
                  <c:v>140.72999999999999</c:v>
                </c:pt>
                <c:pt idx="1889">
                  <c:v>124.15</c:v>
                </c:pt>
                <c:pt idx="1890">
                  <c:v>108.37</c:v>
                </c:pt>
                <c:pt idx="1891">
                  <c:v>123.26</c:v>
                </c:pt>
                <c:pt idx="1892">
                  <c:v>132.77000000000001</c:v>
                </c:pt>
                <c:pt idx="1893">
                  <c:v>141.32</c:v>
                </c:pt>
                <c:pt idx="1894">
                  <c:v>150.44999999999999</c:v>
                </c:pt>
                <c:pt idx="1895">
                  <c:v>147.21</c:v>
                </c:pt>
                <c:pt idx="1896">
                  <c:v>162.24</c:v>
                </c:pt>
                <c:pt idx="1897">
                  <c:v>162.91999999999999</c:v>
                </c:pt>
                <c:pt idx="1898">
                  <c:v>172.01</c:v>
                </c:pt>
                <c:pt idx="1899">
                  <c:v>513.39</c:v>
                </c:pt>
                <c:pt idx="1900">
                  <c:v>447.06</c:v>
                </c:pt>
                <c:pt idx="1901">
                  <c:v>393.17</c:v>
                </c:pt>
                <c:pt idx="1902">
                  <c:v>504.05</c:v>
                </c:pt>
                <c:pt idx="1903">
                  <c:v>504.29</c:v>
                </c:pt>
                <c:pt idx="1904">
                  <c:v>391.8</c:v>
                </c:pt>
                <c:pt idx="1905">
                  <c:v>356.45</c:v>
                </c:pt>
                <c:pt idx="1906">
                  <c:v>350.12</c:v>
                </c:pt>
                <c:pt idx="1907">
                  <c:v>382.37</c:v>
                </c:pt>
                <c:pt idx="1908">
                  <c:v>350.97</c:v>
                </c:pt>
                <c:pt idx="1909">
                  <c:v>377.02</c:v>
                </c:pt>
                <c:pt idx="1910">
                  <c:v>352.1</c:v>
                </c:pt>
                <c:pt idx="1911">
                  <c:v>302.66000000000003</c:v>
                </c:pt>
                <c:pt idx="1912">
                  <c:v>301.89</c:v>
                </c:pt>
                <c:pt idx="1913">
                  <c:v>248.76</c:v>
                </c:pt>
                <c:pt idx="1914">
                  <c:v>257.41000000000003</c:v>
                </c:pt>
                <c:pt idx="1915">
                  <c:v>303.55</c:v>
                </c:pt>
                <c:pt idx="1916">
                  <c:v>160.94</c:v>
                </c:pt>
                <c:pt idx="1917">
                  <c:v>216.72</c:v>
                </c:pt>
                <c:pt idx="1918">
                  <c:v>113.76</c:v>
                </c:pt>
                <c:pt idx="1919">
                  <c:v>94.77</c:v>
                </c:pt>
                <c:pt idx="1920">
                  <c:v>114.34</c:v>
                </c:pt>
                <c:pt idx="1921">
                  <c:v>116.23</c:v>
                </c:pt>
                <c:pt idx="1922">
                  <c:v>246.5</c:v>
                </c:pt>
                <c:pt idx="1923">
                  <c:v>196.66</c:v>
                </c:pt>
                <c:pt idx="1924">
                  <c:v>150.06</c:v>
                </c:pt>
                <c:pt idx="1925">
                  <c:v>100.62</c:v>
                </c:pt>
                <c:pt idx="1926">
                  <c:v>89.11</c:v>
                </c:pt>
                <c:pt idx="1927">
                  <c:v>100.46</c:v>
                </c:pt>
                <c:pt idx="1928">
                  <c:v>94.4</c:v>
                </c:pt>
                <c:pt idx="1929">
                  <c:v>80.86</c:v>
                </c:pt>
                <c:pt idx="1930">
                  <c:v>72.47</c:v>
                </c:pt>
                <c:pt idx="1931">
                  <c:v>83.14</c:v>
                </c:pt>
                <c:pt idx="1932">
                  <c:v>88</c:v>
                </c:pt>
                <c:pt idx="1933">
                  <c:v>88.29</c:v>
                </c:pt>
                <c:pt idx="1934">
                  <c:v>82.65</c:v>
                </c:pt>
                <c:pt idx="1935">
                  <c:v>67.73</c:v>
                </c:pt>
                <c:pt idx="1936">
                  <c:v>68.67</c:v>
                </c:pt>
                <c:pt idx="1937">
                  <c:v>61.56</c:v>
                </c:pt>
                <c:pt idx="1938">
                  <c:v>52.97</c:v>
                </c:pt>
                <c:pt idx="1939">
                  <c:v>78.540000000000006</c:v>
                </c:pt>
                <c:pt idx="1940">
                  <c:v>169.64</c:v>
                </c:pt>
                <c:pt idx="1941">
                  <c:v>115.85</c:v>
                </c:pt>
                <c:pt idx="1942">
                  <c:v>106.86</c:v>
                </c:pt>
                <c:pt idx="1943">
                  <c:v>133.26</c:v>
                </c:pt>
                <c:pt idx="1944">
                  <c:v>93.12</c:v>
                </c:pt>
                <c:pt idx="1945">
                  <c:v>64.66</c:v>
                </c:pt>
                <c:pt idx="1946">
                  <c:v>58.61</c:v>
                </c:pt>
                <c:pt idx="1947">
                  <c:v>51.64</c:v>
                </c:pt>
                <c:pt idx="1948">
                  <c:v>47.25</c:v>
                </c:pt>
                <c:pt idx="1949">
                  <c:v>58.56</c:v>
                </c:pt>
                <c:pt idx="1950">
                  <c:v>55.3</c:v>
                </c:pt>
                <c:pt idx="1951">
                  <c:v>56.03</c:v>
                </c:pt>
                <c:pt idx="1952">
                  <c:v>46.43</c:v>
                </c:pt>
                <c:pt idx="1953">
                  <c:v>62.61</c:v>
                </c:pt>
                <c:pt idx="1954">
                  <c:v>44.1</c:v>
                </c:pt>
                <c:pt idx="1955">
                  <c:v>72.569999999999993</c:v>
                </c:pt>
                <c:pt idx="1956">
                  <c:v>70.31</c:v>
                </c:pt>
                <c:pt idx="1957">
                  <c:v>70.83</c:v>
                </c:pt>
                <c:pt idx="1958">
                  <c:v>83.14</c:v>
                </c:pt>
                <c:pt idx="1959">
                  <c:v>63.1</c:v>
                </c:pt>
                <c:pt idx="1960">
                  <c:v>79.67</c:v>
                </c:pt>
                <c:pt idx="1961">
                  <c:v>108.19</c:v>
                </c:pt>
                <c:pt idx="1962">
                  <c:v>87.67</c:v>
                </c:pt>
                <c:pt idx="1963">
                  <c:v>71.91</c:v>
                </c:pt>
                <c:pt idx="1964">
                  <c:v>81.66</c:v>
                </c:pt>
                <c:pt idx="1965">
                  <c:v>88.74</c:v>
                </c:pt>
                <c:pt idx="1966">
                  <c:v>96.81</c:v>
                </c:pt>
                <c:pt idx="1967">
                  <c:v>59.08</c:v>
                </c:pt>
                <c:pt idx="1968">
                  <c:v>63.54</c:v>
                </c:pt>
                <c:pt idx="1969">
                  <c:v>51.16</c:v>
                </c:pt>
                <c:pt idx="1970">
                  <c:v>139.62</c:v>
                </c:pt>
                <c:pt idx="1971">
                  <c:v>137.24</c:v>
                </c:pt>
                <c:pt idx="1972">
                  <c:v>175.72</c:v>
                </c:pt>
                <c:pt idx="1973">
                  <c:v>163.05000000000001</c:v>
                </c:pt>
                <c:pt idx="1974">
                  <c:v>192.93</c:v>
                </c:pt>
                <c:pt idx="1975">
                  <c:v>141.26</c:v>
                </c:pt>
                <c:pt idx="1976">
                  <c:v>147.58000000000001</c:v>
                </c:pt>
                <c:pt idx="1977">
                  <c:v>154.66999999999999</c:v>
                </c:pt>
                <c:pt idx="1978">
                  <c:v>149.27000000000001</c:v>
                </c:pt>
                <c:pt idx="1979">
                  <c:v>127.06</c:v>
                </c:pt>
                <c:pt idx="1980">
                  <c:v>113.68</c:v>
                </c:pt>
                <c:pt idx="1981">
                  <c:v>137.74</c:v>
                </c:pt>
                <c:pt idx="1982">
                  <c:v>113.08</c:v>
                </c:pt>
                <c:pt idx="1983">
                  <c:v>98.26</c:v>
                </c:pt>
                <c:pt idx="1984">
                  <c:v>110.65</c:v>
                </c:pt>
                <c:pt idx="1985">
                  <c:v>133.56</c:v>
                </c:pt>
                <c:pt idx="1986">
                  <c:v>152.69</c:v>
                </c:pt>
                <c:pt idx="1987">
                  <c:v>139.72</c:v>
                </c:pt>
                <c:pt idx="1988">
                  <c:v>164.61</c:v>
                </c:pt>
                <c:pt idx="1989">
                  <c:v>198.67</c:v>
                </c:pt>
                <c:pt idx="1990">
                  <c:v>290.08</c:v>
                </c:pt>
                <c:pt idx="1991">
                  <c:v>293.14999999999998</c:v>
                </c:pt>
                <c:pt idx="1992">
                  <c:v>261.56</c:v>
                </c:pt>
                <c:pt idx="1993">
                  <c:v>205.63</c:v>
                </c:pt>
                <c:pt idx="1994">
                  <c:v>278.91000000000003</c:v>
                </c:pt>
                <c:pt idx="1995">
                  <c:v>163.66</c:v>
                </c:pt>
                <c:pt idx="1996">
                  <c:v>180.05</c:v>
                </c:pt>
                <c:pt idx="1997">
                  <c:v>181.24</c:v>
                </c:pt>
                <c:pt idx="1998">
                  <c:v>216.99</c:v>
                </c:pt>
                <c:pt idx="1999">
                  <c:v>187.35</c:v>
                </c:pt>
                <c:pt idx="2000">
                  <c:v>179.53</c:v>
                </c:pt>
                <c:pt idx="2001">
                  <c:v>167.66</c:v>
                </c:pt>
                <c:pt idx="2002">
                  <c:v>230.25</c:v>
                </c:pt>
                <c:pt idx="2003">
                  <c:v>246.5</c:v>
                </c:pt>
                <c:pt idx="2004">
                  <c:v>166.05</c:v>
                </c:pt>
                <c:pt idx="2005">
                  <c:v>264.16000000000003</c:v>
                </c:pt>
                <c:pt idx="2006">
                  <c:v>283.58</c:v>
                </c:pt>
                <c:pt idx="2007">
                  <c:v>305.11</c:v>
                </c:pt>
                <c:pt idx="2008">
                  <c:v>359.97</c:v>
                </c:pt>
                <c:pt idx="2009">
                  <c:v>231.93</c:v>
                </c:pt>
                <c:pt idx="2010">
                  <c:v>236.39</c:v>
                </c:pt>
                <c:pt idx="2011">
                  <c:v>318.36</c:v>
                </c:pt>
                <c:pt idx="2012">
                  <c:v>293.13</c:v>
                </c:pt>
                <c:pt idx="2013">
                  <c:v>324.63</c:v>
                </c:pt>
                <c:pt idx="2014">
                  <c:v>292.17</c:v>
                </c:pt>
                <c:pt idx="2015">
                  <c:v>293.14</c:v>
                </c:pt>
                <c:pt idx="2016">
                  <c:v>368.07</c:v>
                </c:pt>
                <c:pt idx="2017">
                  <c:v>425.27</c:v>
                </c:pt>
                <c:pt idx="2018">
                  <c:v>475.74</c:v>
                </c:pt>
                <c:pt idx="2019">
                  <c:v>717.2</c:v>
                </c:pt>
                <c:pt idx="2020">
                  <c:v>365.12</c:v>
                </c:pt>
                <c:pt idx="2021">
                  <c:v>491.89</c:v>
                </c:pt>
                <c:pt idx="2022">
                  <c:v>381.45</c:v>
                </c:pt>
                <c:pt idx="2023">
                  <c:v>416.55</c:v>
                </c:pt>
                <c:pt idx="2024">
                  <c:v>354.09</c:v>
                </c:pt>
                <c:pt idx="2025">
                  <c:v>374.33</c:v>
                </c:pt>
                <c:pt idx="2026">
                  <c:v>353.28</c:v>
                </c:pt>
                <c:pt idx="2027">
                  <c:v>338</c:v>
                </c:pt>
                <c:pt idx="2028">
                  <c:v>485.15</c:v>
                </c:pt>
                <c:pt idx="2029">
                  <c:v>425.5</c:v>
                </c:pt>
                <c:pt idx="2030">
                  <c:v>476.92</c:v>
                </c:pt>
                <c:pt idx="2031">
                  <c:v>365.15</c:v>
                </c:pt>
                <c:pt idx="2032">
                  <c:v>395.12</c:v>
                </c:pt>
                <c:pt idx="2033">
                  <c:v>331.7</c:v>
                </c:pt>
                <c:pt idx="2034">
                  <c:v>323.94</c:v>
                </c:pt>
                <c:pt idx="2035">
                  <c:v>334.43</c:v>
                </c:pt>
                <c:pt idx="2036">
                  <c:v>300.58</c:v>
                </c:pt>
                <c:pt idx="2037">
                  <c:v>267.49</c:v>
                </c:pt>
                <c:pt idx="2038">
                  <c:v>312.64999999999998</c:v>
                </c:pt>
                <c:pt idx="2039">
                  <c:v>290.77</c:v>
                </c:pt>
                <c:pt idx="2040">
                  <c:v>362.5</c:v>
                </c:pt>
                <c:pt idx="2041">
                  <c:v>296.07</c:v>
                </c:pt>
                <c:pt idx="2042">
                  <c:v>289.17</c:v>
                </c:pt>
                <c:pt idx="2043">
                  <c:v>326.62</c:v>
                </c:pt>
                <c:pt idx="2044">
                  <c:v>264.16000000000003</c:v>
                </c:pt>
                <c:pt idx="2045">
                  <c:v>281.63</c:v>
                </c:pt>
                <c:pt idx="2046">
                  <c:v>262.70999999999998</c:v>
                </c:pt>
                <c:pt idx="2047">
                  <c:v>213.63</c:v>
                </c:pt>
                <c:pt idx="2048">
                  <c:v>207.35</c:v>
                </c:pt>
                <c:pt idx="2049">
                  <c:v>214.51</c:v>
                </c:pt>
                <c:pt idx="2050">
                  <c:v>237.29</c:v>
                </c:pt>
                <c:pt idx="2051">
                  <c:v>249.21</c:v>
                </c:pt>
                <c:pt idx="2052">
                  <c:v>274.97000000000003</c:v>
                </c:pt>
                <c:pt idx="2053">
                  <c:v>233.66</c:v>
                </c:pt>
                <c:pt idx="2054">
                  <c:v>296.12</c:v>
                </c:pt>
                <c:pt idx="2055">
                  <c:v>258.8</c:v>
                </c:pt>
                <c:pt idx="2056">
                  <c:v>247.48</c:v>
                </c:pt>
                <c:pt idx="2057">
                  <c:v>208.41</c:v>
                </c:pt>
                <c:pt idx="2058">
                  <c:v>268.54000000000002</c:v>
                </c:pt>
                <c:pt idx="2059">
                  <c:v>271.89999999999998</c:v>
                </c:pt>
                <c:pt idx="2060">
                  <c:v>211.14</c:v>
                </c:pt>
                <c:pt idx="2061">
                  <c:v>206.52</c:v>
                </c:pt>
                <c:pt idx="2062">
                  <c:v>213.66</c:v>
                </c:pt>
                <c:pt idx="2063">
                  <c:v>249.95</c:v>
                </c:pt>
                <c:pt idx="2064">
                  <c:v>237.24</c:v>
                </c:pt>
                <c:pt idx="2065">
                  <c:v>294.02</c:v>
                </c:pt>
                <c:pt idx="2066">
                  <c:v>290.89</c:v>
                </c:pt>
                <c:pt idx="2067">
                  <c:v>212.62</c:v>
                </c:pt>
                <c:pt idx="2068">
                  <c:v>249.15</c:v>
                </c:pt>
                <c:pt idx="2069">
                  <c:v>230.79</c:v>
                </c:pt>
                <c:pt idx="2070">
                  <c:v>245.29</c:v>
                </c:pt>
                <c:pt idx="2071">
                  <c:v>264.07</c:v>
                </c:pt>
                <c:pt idx="2072">
                  <c:v>348.5</c:v>
                </c:pt>
                <c:pt idx="2073">
                  <c:v>537.20000000000005</c:v>
                </c:pt>
                <c:pt idx="2074">
                  <c:v>593.48</c:v>
                </c:pt>
                <c:pt idx="2075">
                  <c:v>1143.78</c:v>
                </c:pt>
                <c:pt idx="2076">
                  <c:v>967.95</c:v>
                </c:pt>
                <c:pt idx="2077">
                  <c:v>695.33</c:v>
                </c:pt>
                <c:pt idx="2078">
                  <c:v>650.25</c:v>
                </c:pt>
                <c:pt idx="2079">
                  <c:v>338.96</c:v>
                </c:pt>
                <c:pt idx="2080">
                  <c:v>455.73</c:v>
                </c:pt>
                <c:pt idx="2081">
                  <c:v>442.92</c:v>
                </c:pt>
                <c:pt idx="2082">
                  <c:v>426.83</c:v>
                </c:pt>
                <c:pt idx="2083">
                  <c:v>303.17</c:v>
                </c:pt>
                <c:pt idx="2084">
                  <c:v>299.45999999999998</c:v>
                </c:pt>
                <c:pt idx="2085">
                  <c:v>332.72</c:v>
                </c:pt>
                <c:pt idx="2086">
                  <c:v>388.3</c:v>
                </c:pt>
                <c:pt idx="2087">
                  <c:v>126.23</c:v>
                </c:pt>
                <c:pt idx="2088">
                  <c:v>143.58000000000001</c:v>
                </c:pt>
                <c:pt idx="2089">
                  <c:v>139.9</c:v>
                </c:pt>
                <c:pt idx="2090">
                  <c:v>117.76</c:v>
                </c:pt>
                <c:pt idx="2091">
                  <c:v>130.27000000000001</c:v>
                </c:pt>
                <c:pt idx="2092">
                  <c:v>117.88</c:v>
                </c:pt>
                <c:pt idx="2093">
                  <c:v>131.56</c:v>
                </c:pt>
                <c:pt idx="2094">
                  <c:v>100.54</c:v>
                </c:pt>
                <c:pt idx="2095">
                  <c:v>106.01</c:v>
                </c:pt>
                <c:pt idx="2096">
                  <c:v>110.81</c:v>
                </c:pt>
                <c:pt idx="2097">
                  <c:v>112.35</c:v>
                </c:pt>
                <c:pt idx="2098">
                  <c:v>95.78</c:v>
                </c:pt>
                <c:pt idx="2099">
                  <c:v>173.67</c:v>
                </c:pt>
                <c:pt idx="2100">
                  <c:v>169.63</c:v>
                </c:pt>
                <c:pt idx="2101">
                  <c:v>141.4</c:v>
                </c:pt>
                <c:pt idx="2102">
                  <c:v>132.41999999999999</c:v>
                </c:pt>
                <c:pt idx="2103">
                  <c:v>120.42</c:v>
                </c:pt>
                <c:pt idx="2104">
                  <c:v>121.99</c:v>
                </c:pt>
                <c:pt idx="2105">
                  <c:v>138.94</c:v>
                </c:pt>
                <c:pt idx="2106">
                  <c:v>181.72</c:v>
                </c:pt>
                <c:pt idx="2107">
                  <c:v>198.19</c:v>
                </c:pt>
                <c:pt idx="2108">
                  <c:v>143.33000000000001</c:v>
                </c:pt>
                <c:pt idx="2109">
                  <c:v>149.09</c:v>
                </c:pt>
                <c:pt idx="2110">
                  <c:v>116.32</c:v>
                </c:pt>
                <c:pt idx="2111">
                  <c:v>153.19</c:v>
                </c:pt>
                <c:pt idx="2112">
                  <c:v>190.15</c:v>
                </c:pt>
                <c:pt idx="2113">
                  <c:v>118.13</c:v>
                </c:pt>
                <c:pt idx="2114">
                  <c:v>244.99</c:v>
                </c:pt>
                <c:pt idx="2115">
                  <c:v>61.99</c:v>
                </c:pt>
                <c:pt idx="2116">
                  <c:v>68.16</c:v>
                </c:pt>
                <c:pt idx="2117">
                  <c:v>66.31</c:v>
                </c:pt>
                <c:pt idx="2118">
                  <c:v>69.37</c:v>
                </c:pt>
                <c:pt idx="2119">
                  <c:v>58.04</c:v>
                </c:pt>
                <c:pt idx="2120">
                  <c:v>64.790000000000006</c:v>
                </c:pt>
                <c:pt idx="2121">
                  <c:v>126.78</c:v>
                </c:pt>
                <c:pt idx="2122">
                  <c:v>109.64</c:v>
                </c:pt>
                <c:pt idx="2123">
                  <c:v>86.6</c:v>
                </c:pt>
                <c:pt idx="2124">
                  <c:v>48.42</c:v>
                </c:pt>
                <c:pt idx="2125">
                  <c:v>51.78</c:v>
                </c:pt>
                <c:pt idx="2126">
                  <c:v>54.98</c:v>
                </c:pt>
                <c:pt idx="2127">
                  <c:v>72.040000000000006</c:v>
                </c:pt>
                <c:pt idx="2128">
                  <c:v>77.06</c:v>
                </c:pt>
                <c:pt idx="2129">
                  <c:v>82.32</c:v>
                </c:pt>
                <c:pt idx="2130">
                  <c:v>63.19</c:v>
                </c:pt>
                <c:pt idx="2131">
                  <c:v>64.98</c:v>
                </c:pt>
                <c:pt idx="2132">
                  <c:v>78.430000000000007</c:v>
                </c:pt>
                <c:pt idx="2133">
                  <c:v>65.17</c:v>
                </c:pt>
                <c:pt idx="2134">
                  <c:v>160.97</c:v>
                </c:pt>
                <c:pt idx="2135">
                  <c:v>134.4</c:v>
                </c:pt>
                <c:pt idx="2136">
                  <c:v>123.07</c:v>
                </c:pt>
                <c:pt idx="2137">
                  <c:v>73.81</c:v>
                </c:pt>
                <c:pt idx="2138">
                  <c:v>159.12</c:v>
                </c:pt>
                <c:pt idx="2139">
                  <c:v>193.78</c:v>
                </c:pt>
                <c:pt idx="2140">
                  <c:v>169.24</c:v>
                </c:pt>
                <c:pt idx="2141">
                  <c:v>131.88</c:v>
                </c:pt>
                <c:pt idx="2142">
                  <c:v>135.15</c:v>
                </c:pt>
                <c:pt idx="2143">
                  <c:v>178.35</c:v>
                </c:pt>
                <c:pt idx="2144">
                  <c:v>183.15</c:v>
                </c:pt>
                <c:pt idx="2145">
                  <c:v>210.34</c:v>
                </c:pt>
                <c:pt idx="2146">
                  <c:v>235.52</c:v>
                </c:pt>
                <c:pt idx="2147">
                  <c:v>160.21</c:v>
                </c:pt>
                <c:pt idx="2148">
                  <c:v>101.69</c:v>
                </c:pt>
                <c:pt idx="2149">
                  <c:v>86.1</c:v>
                </c:pt>
                <c:pt idx="2150">
                  <c:v>75.86</c:v>
                </c:pt>
                <c:pt idx="2151">
                  <c:v>76.58</c:v>
                </c:pt>
                <c:pt idx="2152">
                  <c:v>73.66</c:v>
                </c:pt>
                <c:pt idx="2153">
                  <c:v>87.76</c:v>
                </c:pt>
                <c:pt idx="2154">
                  <c:v>75.89</c:v>
                </c:pt>
                <c:pt idx="2155">
                  <c:v>88.61</c:v>
                </c:pt>
                <c:pt idx="2156">
                  <c:v>76.66</c:v>
                </c:pt>
                <c:pt idx="2157">
                  <c:v>80.239999999999995</c:v>
                </c:pt>
                <c:pt idx="2158">
                  <c:v>60.48</c:v>
                </c:pt>
                <c:pt idx="2159">
                  <c:v>64.27</c:v>
                </c:pt>
                <c:pt idx="2160">
                  <c:v>57.51</c:v>
                </c:pt>
                <c:pt idx="2161">
                  <c:v>51.3</c:v>
                </c:pt>
                <c:pt idx="2162">
                  <c:v>46.5</c:v>
                </c:pt>
                <c:pt idx="2163">
                  <c:v>50.82</c:v>
                </c:pt>
                <c:pt idx="2164">
                  <c:v>49.68</c:v>
                </c:pt>
                <c:pt idx="2165">
                  <c:v>64.36</c:v>
                </c:pt>
                <c:pt idx="2166">
                  <c:v>54.57</c:v>
                </c:pt>
                <c:pt idx="2167">
                  <c:v>25.25</c:v>
                </c:pt>
                <c:pt idx="2168">
                  <c:v>20.37</c:v>
                </c:pt>
                <c:pt idx="2169">
                  <c:v>22.61</c:v>
                </c:pt>
                <c:pt idx="2170">
                  <c:v>22.01</c:v>
                </c:pt>
                <c:pt idx="2171">
                  <c:v>22.5</c:v>
                </c:pt>
                <c:pt idx="2172">
                  <c:v>25.61</c:v>
                </c:pt>
                <c:pt idx="2173">
                  <c:v>29.86</c:v>
                </c:pt>
                <c:pt idx="2174">
                  <c:v>22.82</c:v>
                </c:pt>
                <c:pt idx="2175">
                  <c:v>18.45</c:v>
                </c:pt>
                <c:pt idx="2176">
                  <c:v>16.87</c:v>
                </c:pt>
                <c:pt idx="2177">
                  <c:v>27.95</c:v>
                </c:pt>
                <c:pt idx="2178">
                  <c:v>54.72</c:v>
                </c:pt>
                <c:pt idx="2179">
                  <c:v>88.65</c:v>
                </c:pt>
                <c:pt idx="2180">
                  <c:v>72.459999999999994</c:v>
                </c:pt>
                <c:pt idx="2181">
                  <c:v>68.11</c:v>
                </c:pt>
                <c:pt idx="2182">
                  <c:v>30.9</c:v>
                </c:pt>
                <c:pt idx="2183">
                  <c:v>29.05</c:v>
                </c:pt>
                <c:pt idx="2184">
                  <c:v>39.04</c:v>
                </c:pt>
                <c:pt idx="2185">
                  <c:v>38.46</c:v>
                </c:pt>
                <c:pt idx="2186">
                  <c:v>36.76</c:v>
                </c:pt>
                <c:pt idx="2187">
                  <c:v>41.39</c:v>
                </c:pt>
                <c:pt idx="2188">
                  <c:v>45.73</c:v>
                </c:pt>
                <c:pt idx="2189">
                  <c:v>53.38</c:v>
                </c:pt>
                <c:pt idx="2190">
                  <c:v>70.13</c:v>
                </c:pt>
                <c:pt idx="2191">
                  <c:v>66.069999999999993</c:v>
                </c:pt>
                <c:pt idx="2192">
                  <c:v>74.459999999999994</c:v>
                </c:pt>
                <c:pt idx="2193">
                  <c:v>58.95</c:v>
                </c:pt>
                <c:pt idx="2194">
                  <c:v>57.29</c:v>
                </c:pt>
                <c:pt idx="2195">
                  <c:v>54.88</c:v>
                </c:pt>
                <c:pt idx="2196">
                  <c:v>56.17</c:v>
                </c:pt>
                <c:pt idx="2197">
                  <c:v>67.58</c:v>
                </c:pt>
                <c:pt idx="2198">
                  <c:v>56.98</c:v>
                </c:pt>
                <c:pt idx="2199">
                  <c:v>65.61</c:v>
                </c:pt>
                <c:pt idx="2200">
                  <c:v>101.2</c:v>
                </c:pt>
                <c:pt idx="2201">
                  <c:v>71.180000000000007</c:v>
                </c:pt>
                <c:pt idx="2202">
                  <c:v>65.05</c:v>
                </c:pt>
                <c:pt idx="2203">
                  <c:v>52.01</c:v>
                </c:pt>
                <c:pt idx="2204">
                  <c:v>46.54</c:v>
                </c:pt>
                <c:pt idx="2205">
                  <c:v>42</c:v>
                </c:pt>
                <c:pt idx="2206">
                  <c:v>46.45</c:v>
                </c:pt>
                <c:pt idx="2207">
                  <c:v>27.22</c:v>
                </c:pt>
                <c:pt idx="2208">
                  <c:v>36</c:v>
                </c:pt>
                <c:pt idx="2209">
                  <c:v>26.32</c:v>
                </c:pt>
                <c:pt idx="2210">
                  <c:v>41.49</c:v>
                </c:pt>
                <c:pt idx="2211">
                  <c:v>46.11</c:v>
                </c:pt>
                <c:pt idx="2212">
                  <c:v>49.17</c:v>
                </c:pt>
                <c:pt idx="2213">
                  <c:v>169.78</c:v>
                </c:pt>
                <c:pt idx="2214">
                  <c:v>18.57</c:v>
                </c:pt>
                <c:pt idx="2215">
                  <c:v>31.15</c:v>
                </c:pt>
                <c:pt idx="2216">
                  <c:v>36.24</c:v>
                </c:pt>
                <c:pt idx="2217">
                  <c:v>38.21</c:v>
                </c:pt>
                <c:pt idx="2218">
                  <c:v>39.11</c:v>
                </c:pt>
                <c:pt idx="2219">
                  <c:v>33.49</c:v>
                </c:pt>
                <c:pt idx="2220">
                  <c:v>36.71</c:v>
                </c:pt>
                <c:pt idx="2221">
                  <c:v>34.57</c:v>
                </c:pt>
                <c:pt idx="2222">
                  <c:v>7.97</c:v>
                </c:pt>
                <c:pt idx="2223">
                  <c:v>7.11</c:v>
                </c:pt>
                <c:pt idx="2224">
                  <c:v>7.27</c:v>
                </c:pt>
                <c:pt idx="2225">
                  <c:v>9.69</c:v>
                </c:pt>
                <c:pt idx="2226">
                  <c:v>8.24</c:v>
                </c:pt>
                <c:pt idx="2227">
                  <c:v>7.5</c:v>
                </c:pt>
                <c:pt idx="2228">
                  <c:v>5.42</c:v>
                </c:pt>
                <c:pt idx="2229">
                  <c:v>4.59</c:v>
                </c:pt>
                <c:pt idx="2230">
                  <c:v>2.68</c:v>
                </c:pt>
                <c:pt idx="2231">
                  <c:v>1.79</c:v>
                </c:pt>
                <c:pt idx="2232">
                  <c:v>1.8</c:v>
                </c:pt>
                <c:pt idx="2233">
                  <c:v>1.02</c:v>
                </c:pt>
                <c:pt idx="2234">
                  <c:v>2.33</c:v>
                </c:pt>
                <c:pt idx="2235">
                  <c:v>4.5199999999999996</c:v>
                </c:pt>
                <c:pt idx="2236">
                  <c:v>3.09</c:v>
                </c:pt>
                <c:pt idx="2237">
                  <c:v>31.78</c:v>
                </c:pt>
                <c:pt idx="2238">
                  <c:v>16.149999999999999</c:v>
                </c:pt>
                <c:pt idx="2239">
                  <c:v>5.89</c:v>
                </c:pt>
                <c:pt idx="2240">
                  <c:v>8.5500000000000007</c:v>
                </c:pt>
                <c:pt idx="2241">
                  <c:v>18.559999999999999</c:v>
                </c:pt>
                <c:pt idx="2242">
                  <c:v>41.36</c:v>
                </c:pt>
                <c:pt idx="2243">
                  <c:v>21.19</c:v>
                </c:pt>
                <c:pt idx="2244">
                  <c:v>12.67</c:v>
                </c:pt>
                <c:pt idx="2245">
                  <c:v>12.89</c:v>
                </c:pt>
                <c:pt idx="2246">
                  <c:v>9.9</c:v>
                </c:pt>
                <c:pt idx="2247">
                  <c:v>5.68</c:v>
                </c:pt>
                <c:pt idx="2248">
                  <c:v>7.69</c:v>
                </c:pt>
                <c:pt idx="2249">
                  <c:v>12.42</c:v>
                </c:pt>
                <c:pt idx="2250">
                  <c:v>16.37</c:v>
                </c:pt>
                <c:pt idx="2251">
                  <c:v>21.41</c:v>
                </c:pt>
                <c:pt idx="2252">
                  <c:v>28.6</c:v>
                </c:pt>
                <c:pt idx="2253">
                  <c:v>30.01</c:v>
                </c:pt>
                <c:pt idx="2254">
                  <c:v>57.88</c:v>
                </c:pt>
                <c:pt idx="2255">
                  <c:v>49.31</c:v>
                </c:pt>
                <c:pt idx="2256">
                  <c:v>35.79</c:v>
                </c:pt>
                <c:pt idx="2257">
                  <c:v>35.42</c:v>
                </c:pt>
                <c:pt idx="2258">
                  <c:v>35.83</c:v>
                </c:pt>
                <c:pt idx="2259">
                  <c:v>6.16</c:v>
                </c:pt>
                <c:pt idx="2260">
                  <c:v>8.5399999999999991</c:v>
                </c:pt>
                <c:pt idx="2261">
                  <c:v>9.8800000000000008</c:v>
                </c:pt>
                <c:pt idx="2262">
                  <c:v>22.66</c:v>
                </c:pt>
                <c:pt idx="2263">
                  <c:v>25</c:v>
                </c:pt>
                <c:pt idx="2264">
                  <c:v>20.89</c:v>
                </c:pt>
                <c:pt idx="2265">
                  <c:v>16.64</c:v>
                </c:pt>
                <c:pt idx="2266">
                  <c:v>19.489999999999998</c:v>
                </c:pt>
                <c:pt idx="2267">
                  <c:v>17.57</c:v>
                </c:pt>
                <c:pt idx="2268">
                  <c:v>17.89</c:v>
                </c:pt>
                <c:pt idx="2269">
                  <c:v>15.95</c:v>
                </c:pt>
                <c:pt idx="2270">
                  <c:v>13.17</c:v>
                </c:pt>
                <c:pt idx="2271">
                  <c:v>13.02</c:v>
                </c:pt>
                <c:pt idx="2272">
                  <c:v>10.91</c:v>
                </c:pt>
                <c:pt idx="2273">
                  <c:v>10</c:v>
                </c:pt>
                <c:pt idx="2274">
                  <c:v>6.35</c:v>
                </c:pt>
                <c:pt idx="2275">
                  <c:v>8.3800000000000008</c:v>
                </c:pt>
                <c:pt idx="2276">
                  <c:v>6.77</c:v>
                </c:pt>
                <c:pt idx="2277">
                  <c:v>8.84</c:v>
                </c:pt>
                <c:pt idx="2278">
                  <c:v>8.75</c:v>
                </c:pt>
                <c:pt idx="2279">
                  <c:v>6.07</c:v>
                </c:pt>
                <c:pt idx="2280">
                  <c:v>6.8</c:v>
                </c:pt>
                <c:pt idx="2281">
                  <c:v>3.43</c:v>
                </c:pt>
                <c:pt idx="2282">
                  <c:v>2.6</c:v>
                </c:pt>
                <c:pt idx="2283">
                  <c:v>3.88</c:v>
                </c:pt>
                <c:pt idx="2284">
                  <c:v>11.39</c:v>
                </c:pt>
                <c:pt idx="2285">
                  <c:v>10.48</c:v>
                </c:pt>
                <c:pt idx="2286">
                  <c:v>15.95</c:v>
                </c:pt>
                <c:pt idx="2287">
                  <c:v>11.61</c:v>
                </c:pt>
                <c:pt idx="2288">
                  <c:v>5.82</c:v>
                </c:pt>
                <c:pt idx="2289">
                  <c:v>27.69</c:v>
                </c:pt>
                <c:pt idx="2290">
                  <c:v>11.7</c:v>
                </c:pt>
                <c:pt idx="2291">
                  <c:v>26.86</c:v>
                </c:pt>
                <c:pt idx="2292">
                  <c:v>269.31</c:v>
                </c:pt>
                <c:pt idx="2293">
                  <c:v>315.91000000000003</c:v>
                </c:pt>
                <c:pt idx="2294">
                  <c:v>278.2</c:v>
                </c:pt>
                <c:pt idx="2295">
                  <c:v>209.09</c:v>
                </c:pt>
                <c:pt idx="2296">
                  <c:v>205.87</c:v>
                </c:pt>
                <c:pt idx="2297">
                  <c:v>190.06</c:v>
                </c:pt>
                <c:pt idx="2298">
                  <c:v>154.72999999999999</c:v>
                </c:pt>
                <c:pt idx="2299">
                  <c:v>171.32</c:v>
                </c:pt>
                <c:pt idx="2300">
                  <c:v>225.18</c:v>
                </c:pt>
                <c:pt idx="2301">
                  <c:v>157.87</c:v>
                </c:pt>
                <c:pt idx="2302">
                  <c:v>160.97999999999999</c:v>
                </c:pt>
                <c:pt idx="2303">
                  <c:v>172.77</c:v>
                </c:pt>
                <c:pt idx="2304">
                  <c:v>161.41</c:v>
                </c:pt>
                <c:pt idx="2305">
                  <c:v>163.32</c:v>
                </c:pt>
                <c:pt idx="2306">
                  <c:v>160.75</c:v>
                </c:pt>
                <c:pt idx="2307">
                  <c:v>169.13</c:v>
                </c:pt>
                <c:pt idx="2308">
                  <c:v>153.85</c:v>
                </c:pt>
                <c:pt idx="2309">
                  <c:v>183.55</c:v>
                </c:pt>
                <c:pt idx="2310">
                  <c:v>199.38</c:v>
                </c:pt>
                <c:pt idx="2311">
                  <c:v>197.08</c:v>
                </c:pt>
                <c:pt idx="2312">
                  <c:v>215.63</c:v>
                </c:pt>
                <c:pt idx="2313">
                  <c:v>247.16</c:v>
                </c:pt>
                <c:pt idx="2314">
                  <c:v>263.5</c:v>
                </c:pt>
                <c:pt idx="2315">
                  <c:v>134.18</c:v>
                </c:pt>
                <c:pt idx="2316">
                  <c:v>208.96</c:v>
                </c:pt>
                <c:pt idx="2317">
                  <c:v>169.53</c:v>
                </c:pt>
                <c:pt idx="2318">
                  <c:v>134.94</c:v>
                </c:pt>
                <c:pt idx="2319">
                  <c:v>133.94999999999999</c:v>
                </c:pt>
                <c:pt idx="2320">
                  <c:v>367.3</c:v>
                </c:pt>
                <c:pt idx="2321">
                  <c:v>544.16999999999996</c:v>
                </c:pt>
                <c:pt idx="2322">
                  <c:v>571.70000000000005</c:v>
                </c:pt>
                <c:pt idx="2323">
                  <c:v>367.03</c:v>
                </c:pt>
                <c:pt idx="2324">
                  <c:v>269.26</c:v>
                </c:pt>
                <c:pt idx="2325">
                  <c:v>227.43</c:v>
                </c:pt>
                <c:pt idx="2326">
                  <c:v>391.88</c:v>
                </c:pt>
                <c:pt idx="2327">
                  <c:v>329.65</c:v>
                </c:pt>
                <c:pt idx="2328">
                  <c:v>230.19</c:v>
                </c:pt>
                <c:pt idx="2329">
                  <c:v>268.82</c:v>
                </c:pt>
                <c:pt idx="2330">
                  <c:v>253.31</c:v>
                </c:pt>
                <c:pt idx="2331">
                  <c:v>220.04</c:v>
                </c:pt>
                <c:pt idx="2332">
                  <c:v>221.41</c:v>
                </c:pt>
                <c:pt idx="2333">
                  <c:v>221.59</c:v>
                </c:pt>
                <c:pt idx="2334">
                  <c:v>285.33</c:v>
                </c:pt>
                <c:pt idx="2335">
                  <c:v>205.97</c:v>
                </c:pt>
                <c:pt idx="2336">
                  <c:v>146.51</c:v>
                </c:pt>
                <c:pt idx="2337">
                  <c:v>202.34</c:v>
                </c:pt>
                <c:pt idx="2338">
                  <c:v>219.88</c:v>
                </c:pt>
                <c:pt idx="2339">
                  <c:v>180.44</c:v>
                </c:pt>
                <c:pt idx="2340">
                  <c:v>198.5</c:v>
                </c:pt>
                <c:pt idx="2341">
                  <c:v>230.41</c:v>
                </c:pt>
                <c:pt idx="2342">
                  <c:v>209.46</c:v>
                </c:pt>
                <c:pt idx="2343">
                  <c:v>292.99</c:v>
                </c:pt>
                <c:pt idx="2344">
                  <c:v>85.62</c:v>
                </c:pt>
                <c:pt idx="2345">
                  <c:v>91.47</c:v>
                </c:pt>
                <c:pt idx="2346">
                  <c:v>89.74</c:v>
                </c:pt>
                <c:pt idx="2347">
                  <c:v>99.32</c:v>
                </c:pt>
                <c:pt idx="2348">
                  <c:v>93.57</c:v>
                </c:pt>
                <c:pt idx="2349">
                  <c:v>77.31</c:v>
                </c:pt>
                <c:pt idx="2350">
                  <c:v>90.54</c:v>
                </c:pt>
                <c:pt idx="2351">
                  <c:v>67.81</c:v>
                </c:pt>
                <c:pt idx="2352">
                  <c:v>79.97</c:v>
                </c:pt>
                <c:pt idx="2353">
                  <c:v>83.75</c:v>
                </c:pt>
                <c:pt idx="2354">
                  <c:v>92.81</c:v>
                </c:pt>
                <c:pt idx="2355">
                  <c:v>79.63</c:v>
                </c:pt>
                <c:pt idx="2356">
                  <c:v>114.04</c:v>
                </c:pt>
                <c:pt idx="2357">
                  <c:v>140.27000000000001</c:v>
                </c:pt>
                <c:pt idx="2358">
                  <c:v>111.54</c:v>
                </c:pt>
                <c:pt idx="2359">
                  <c:v>102.52</c:v>
                </c:pt>
                <c:pt idx="2360">
                  <c:v>113.86</c:v>
                </c:pt>
                <c:pt idx="2361">
                  <c:v>62.18</c:v>
                </c:pt>
                <c:pt idx="2362">
                  <c:v>60.06</c:v>
                </c:pt>
                <c:pt idx="2363">
                  <c:v>75.760000000000005</c:v>
                </c:pt>
                <c:pt idx="2364">
                  <c:v>8.48</c:v>
                </c:pt>
                <c:pt idx="2365">
                  <c:v>17.12</c:v>
                </c:pt>
                <c:pt idx="2366">
                  <c:v>18.43</c:v>
                </c:pt>
                <c:pt idx="2367">
                  <c:v>23.79</c:v>
                </c:pt>
                <c:pt idx="2368">
                  <c:v>156.46</c:v>
                </c:pt>
                <c:pt idx="2369">
                  <c:v>152.77000000000001</c:v>
                </c:pt>
                <c:pt idx="2370">
                  <c:v>264.57</c:v>
                </c:pt>
                <c:pt idx="2371">
                  <c:v>17.559999999999999</c:v>
                </c:pt>
                <c:pt idx="2372">
                  <c:v>149.11000000000001</c:v>
                </c:pt>
                <c:pt idx="2373">
                  <c:v>127.84</c:v>
                </c:pt>
                <c:pt idx="2374">
                  <c:v>133.13999999999999</c:v>
                </c:pt>
                <c:pt idx="2375">
                  <c:v>130.5</c:v>
                </c:pt>
                <c:pt idx="2376">
                  <c:v>1.6</c:v>
                </c:pt>
                <c:pt idx="2377">
                  <c:v>3.15</c:v>
                </c:pt>
                <c:pt idx="2378">
                  <c:v>3.24</c:v>
                </c:pt>
                <c:pt idx="2379">
                  <c:v>2.72</c:v>
                </c:pt>
                <c:pt idx="2380">
                  <c:v>10.95</c:v>
                </c:pt>
                <c:pt idx="2381">
                  <c:v>68.16</c:v>
                </c:pt>
                <c:pt idx="2382">
                  <c:v>17</c:v>
                </c:pt>
                <c:pt idx="2383">
                  <c:v>8.2100000000000009</c:v>
                </c:pt>
                <c:pt idx="2384">
                  <c:v>15.25</c:v>
                </c:pt>
                <c:pt idx="2385">
                  <c:v>87.73</c:v>
                </c:pt>
                <c:pt idx="2386">
                  <c:v>94.34</c:v>
                </c:pt>
                <c:pt idx="2387">
                  <c:v>77.83</c:v>
                </c:pt>
                <c:pt idx="2388">
                  <c:v>70.45</c:v>
                </c:pt>
                <c:pt idx="2389">
                  <c:v>56.95</c:v>
                </c:pt>
                <c:pt idx="2390">
                  <c:v>94.42</c:v>
                </c:pt>
                <c:pt idx="2391">
                  <c:v>88.9</c:v>
                </c:pt>
                <c:pt idx="2392">
                  <c:v>103.67</c:v>
                </c:pt>
                <c:pt idx="2393">
                  <c:v>76.8</c:v>
                </c:pt>
                <c:pt idx="2394">
                  <c:v>79.959999999999994</c:v>
                </c:pt>
                <c:pt idx="2395">
                  <c:v>51.98</c:v>
                </c:pt>
                <c:pt idx="2396">
                  <c:v>75.59</c:v>
                </c:pt>
                <c:pt idx="2397">
                  <c:v>103.89</c:v>
                </c:pt>
                <c:pt idx="2398">
                  <c:v>79.02</c:v>
                </c:pt>
                <c:pt idx="2399">
                  <c:v>89.39</c:v>
                </c:pt>
                <c:pt idx="2400">
                  <c:v>51.05</c:v>
                </c:pt>
                <c:pt idx="2401">
                  <c:v>105.11</c:v>
                </c:pt>
                <c:pt idx="2402">
                  <c:v>177.16</c:v>
                </c:pt>
                <c:pt idx="2403">
                  <c:v>151.78</c:v>
                </c:pt>
                <c:pt idx="2404">
                  <c:v>128.16999999999999</c:v>
                </c:pt>
                <c:pt idx="2405">
                  <c:v>110.04</c:v>
                </c:pt>
                <c:pt idx="2406">
                  <c:v>236.21</c:v>
                </c:pt>
                <c:pt idx="2407">
                  <c:v>293.92</c:v>
                </c:pt>
                <c:pt idx="2408">
                  <c:v>264.60000000000002</c:v>
                </c:pt>
                <c:pt idx="2409">
                  <c:v>223.79</c:v>
                </c:pt>
                <c:pt idx="2410">
                  <c:v>224.1</c:v>
                </c:pt>
                <c:pt idx="2411">
                  <c:v>147.96</c:v>
                </c:pt>
                <c:pt idx="2412">
                  <c:v>114.86</c:v>
                </c:pt>
                <c:pt idx="2413">
                  <c:v>164.84</c:v>
                </c:pt>
                <c:pt idx="2414">
                  <c:v>122.79</c:v>
                </c:pt>
                <c:pt idx="2415">
                  <c:v>110.16</c:v>
                </c:pt>
                <c:pt idx="2416">
                  <c:v>115.06</c:v>
                </c:pt>
                <c:pt idx="2417">
                  <c:v>150.11000000000001</c:v>
                </c:pt>
                <c:pt idx="2418">
                  <c:v>132.88</c:v>
                </c:pt>
                <c:pt idx="2419">
                  <c:v>185.23</c:v>
                </c:pt>
                <c:pt idx="2420">
                  <c:v>164.4</c:v>
                </c:pt>
                <c:pt idx="2421">
                  <c:v>269.89999999999998</c:v>
                </c:pt>
                <c:pt idx="2422">
                  <c:v>269.32</c:v>
                </c:pt>
                <c:pt idx="2423">
                  <c:v>435.6</c:v>
                </c:pt>
                <c:pt idx="2424">
                  <c:v>307.26</c:v>
                </c:pt>
                <c:pt idx="2425">
                  <c:v>200.19</c:v>
                </c:pt>
                <c:pt idx="2426">
                  <c:v>145</c:v>
                </c:pt>
                <c:pt idx="2427">
                  <c:v>218.83</c:v>
                </c:pt>
                <c:pt idx="2428">
                  <c:v>157.47</c:v>
                </c:pt>
                <c:pt idx="2429">
                  <c:v>191.03</c:v>
                </c:pt>
                <c:pt idx="2430">
                  <c:v>208.19</c:v>
                </c:pt>
                <c:pt idx="2431">
                  <c:v>193</c:v>
                </c:pt>
                <c:pt idx="2432">
                  <c:v>129.37</c:v>
                </c:pt>
                <c:pt idx="2433">
                  <c:v>90.11</c:v>
                </c:pt>
                <c:pt idx="2434">
                  <c:v>75.63</c:v>
                </c:pt>
                <c:pt idx="2435">
                  <c:v>89.75</c:v>
                </c:pt>
                <c:pt idx="2436">
                  <c:v>92.95</c:v>
                </c:pt>
                <c:pt idx="2437">
                  <c:v>67.680000000000007</c:v>
                </c:pt>
                <c:pt idx="2438">
                  <c:v>125.35</c:v>
                </c:pt>
                <c:pt idx="2439">
                  <c:v>120.59</c:v>
                </c:pt>
                <c:pt idx="2440">
                  <c:v>314.99</c:v>
                </c:pt>
                <c:pt idx="2441">
                  <c:v>301.74</c:v>
                </c:pt>
                <c:pt idx="2442">
                  <c:v>262.72000000000003</c:v>
                </c:pt>
                <c:pt idx="2443">
                  <c:v>202.15</c:v>
                </c:pt>
                <c:pt idx="2444">
                  <c:v>196.86</c:v>
                </c:pt>
                <c:pt idx="2445">
                  <c:v>223.05</c:v>
                </c:pt>
                <c:pt idx="2446">
                  <c:v>205.77</c:v>
                </c:pt>
                <c:pt idx="2447">
                  <c:v>70.459999999999994</c:v>
                </c:pt>
                <c:pt idx="2448">
                  <c:v>83.49</c:v>
                </c:pt>
                <c:pt idx="2449">
                  <c:v>71.239999999999995</c:v>
                </c:pt>
                <c:pt idx="2450">
                  <c:v>35.020000000000003</c:v>
                </c:pt>
                <c:pt idx="2451">
                  <c:v>48.29</c:v>
                </c:pt>
                <c:pt idx="2452">
                  <c:v>30.58</c:v>
                </c:pt>
                <c:pt idx="2453">
                  <c:v>55.42</c:v>
                </c:pt>
                <c:pt idx="2454">
                  <c:v>48.46</c:v>
                </c:pt>
                <c:pt idx="2455">
                  <c:v>53.35</c:v>
                </c:pt>
                <c:pt idx="2456">
                  <c:v>60.65</c:v>
                </c:pt>
                <c:pt idx="2457">
                  <c:v>36.130000000000003</c:v>
                </c:pt>
                <c:pt idx="2458">
                  <c:v>38.020000000000003</c:v>
                </c:pt>
                <c:pt idx="2459">
                  <c:v>40.770000000000003</c:v>
                </c:pt>
                <c:pt idx="2460">
                  <c:v>36.53</c:v>
                </c:pt>
                <c:pt idx="2461">
                  <c:v>34.25</c:v>
                </c:pt>
                <c:pt idx="2462">
                  <c:v>37.68</c:v>
                </c:pt>
                <c:pt idx="2463">
                  <c:v>32.51</c:v>
                </c:pt>
                <c:pt idx="2464">
                  <c:v>7.56</c:v>
                </c:pt>
                <c:pt idx="2465">
                  <c:v>64.86</c:v>
                </c:pt>
                <c:pt idx="2466">
                  <c:v>46.83</c:v>
                </c:pt>
                <c:pt idx="2467">
                  <c:v>11.13</c:v>
                </c:pt>
                <c:pt idx="2468">
                  <c:v>12.36</c:v>
                </c:pt>
                <c:pt idx="2469">
                  <c:v>7.39</c:v>
                </c:pt>
                <c:pt idx="2470">
                  <c:v>4.9400000000000004</c:v>
                </c:pt>
                <c:pt idx="2471">
                  <c:v>13.68</c:v>
                </c:pt>
                <c:pt idx="2472">
                  <c:v>17.239999999999998</c:v>
                </c:pt>
                <c:pt idx="2473">
                  <c:v>20.86</c:v>
                </c:pt>
                <c:pt idx="2474">
                  <c:v>42.91</c:v>
                </c:pt>
                <c:pt idx="2475">
                  <c:v>64.010000000000005</c:v>
                </c:pt>
                <c:pt idx="2476">
                  <c:v>64.099999999999994</c:v>
                </c:pt>
                <c:pt idx="2477">
                  <c:v>42.47</c:v>
                </c:pt>
                <c:pt idx="2478">
                  <c:v>65.349999999999994</c:v>
                </c:pt>
                <c:pt idx="2479">
                  <c:v>18.29</c:v>
                </c:pt>
                <c:pt idx="2480">
                  <c:v>30</c:v>
                </c:pt>
                <c:pt idx="2481">
                  <c:v>24.62</c:v>
                </c:pt>
                <c:pt idx="2482">
                  <c:v>26.58</c:v>
                </c:pt>
                <c:pt idx="2483">
                  <c:v>21.17</c:v>
                </c:pt>
                <c:pt idx="2484">
                  <c:v>33.15</c:v>
                </c:pt>
                <c:pt idx="2485">
                  <c:v>37.049999999999997</c:v>
                </c:pt>
                <c:pt idx="2486">
                  <c:v>27.3</c:v>
                </c:pt>
                <c:pt idx="2487">
                  <c:v>35.42</c:v>
                </c:pt>
                <c:pt idx="2488">
                  <c:v>49.85</c:v>
                </c:pt>
                <c:pt idx="2489">
                  <c:v>36.450000000000003</c:v>
                </c:pt>
                <c:pt idx="2490">
                  <c:v>32.53</c:v>
                </c:pt>
                <c:pt idx="2491">
                  <c:v>44.86</c:v>
                </c:pt>
                <c:pt idx="2492">
                  <c:v>31.79</c:v>
                </c:pt>
                <c:pt idx="2493">
                  <c:v>71.27</c:v>
                </c:pt>
                <c:pt idx="2494">
                  <c:v>47.48</c:v>
                </c:pt>
                <c:pt idx="2495">
                  <c:v>50.52</c:v>
                </c:pt>
                <c:pt idx="2496">
                  <c:v>51.37</c:v>
                </c:pt>
                <c:pt idx="2497">
                  <c:v>54.6</c:v>
                </c:pt>
                <c:pt idx="2498">
                  <c:v>63.37</c:v>
                </c:pt>
                <c:pt idx="2499">
                  <c:v>61.8</c:v>
                </c:pt>
                <c:pt idx="2500">
                  <c:v>48.06</c:v>
                </c:pt>
                <c:pt idx="2501">
                  <c:v>67.459999999999994</c:v>
                </c:pt>
                <c:pt idx="2502">
                  <c:v>45.71</c:v>
                </c:pt>
                <c:pt idx="2503">
                  <c:v>54.96</c:v>
                </c:pt>
                <c:pt idx="2504">
                  <c:v>75.53</c:v>
                </c:pt>
                <c:pt idx="2505">
                  <c:v>69.47</c:v>
                </c:pt>
                <c:pt idx="2506">
                  <c:v>55.79</c:v>
                </c:pt>
                <c:pt idx="2507">
                  <c:v>57.44</c:v>
                </c:pt>
                <c:pt idx="2508">
                  <c:v>61.39</c:v>
                </c:pt>
                <c:pt idx="2509">
                  <c:v>51.1</c:v>
                </c:pt>
                <c:pt idx="2510">
                  <c:v>51.55</c:v>
                </c:pt>
                <c:pt idx="2511">
                  <c:v>48.12</c:v>
                </c:pt>
                <c:pt idx="2512">
                  <c:v>46.13</c:v>
                </c:pt>
                <c:pt idx="2513">
                  <c:v>43.1</c:v>
                </c:pt>
                <c:pt idx="2514">
                  <c:v>40.020000000000003</c:v>
                </c:pt>
                <c:pt idx="2515">
                  <c:v>50.77</c:v>
                </c:pt>
                <c:pt idx="2516">
                  <c:v>50.95</c:v>
                </c:pt>
                <c:pt idx="2517">
                  <c:v>44.78</c:v>
                </c:pt>
                <c:pt idx="2518">
                  <c:v>56.8</c:v>
                </c:pt>
                <c:pt idx="2519">
                  <c:v>57.88</c:v>
                </c:pt>
                <c:pt idx="2520">
                  <c:v>64.75</c:v>
                </c:pt>
                <c:pt idx="2521">
                  <c:v>56.84</c:v>
                </c:pt>
                <c:pt idx="2522">
                  <c:v>35.56</c:v>
                </c:pt>
                <c:pt idx="2523">
                  <c:v>46.64</c:v>
                </c:pt>
                <c:pt idx="2524">
                  <c:v>47.91</c:v>
                </c:pt>
                <c:pt idx="2525">
                  <c:v>52.58</c:v>
                </c:pt>
                <c:pt idx="2526">
                  <c:v>65.14</c:v>
                </c:pt>
                <c:pt idx="2527">
                  <c:v>63.15</c:v>
                </c:pt>
                <c:pt idx="2528">
                  <c:v>40.6</c:v>
                </c:pt>
                <c:pt idx="2529">
                  <c:v>50.65</c:v>
                </c:pt>
                <c:pt idx="2530">
                  <c:v>50.25</c:v>
                </c:pt>
                <c:pt idx="2531">
                  <c:v>47.59</c:v>
                </c:pt>
                <c:pt idx="2532">
                  <c:v>55.86</c:v>
                </c:pt>
                <c:pt idx="2533">
                  <c:v>56.35</c:v>
                </c:pt>
                <c:pt idx="2534">
                  <c:v>53.12</c:v>
                </c:pt>
                <c:pt idx="2535">
                  <c:v>60.39</c:v>
                </c:pt>
                <c:pt idx="2536">
                  <c:v>54.46</c:v>
                </c:pt>
                <c:pt idx="2537">
                  <c:v>58.54</c:v>
                </c:pt>
                <c:pt idx="2538">
                  <c:v>39.409999999999997</c:v>
                </c:pt>
                <c:pt idx="2539">
                  <c:v>49.41</c:v>
                </c:pt>
                <c:pt idx="2540">
                  <c:v>190.52</c:v>
                </c:pt>
                <c:pt idx="2541">
                  <c:v>278.44</c:v>
                </c:pt>
                <c:pt idx="2542">
                  <c:v>139.41</c:v>
                </c:pt>
                <c:pt idx="2543">
                  <c:v>154.47999999999999</c:v>
                </c:pt>
                <c:pt idx="2544">
                  <c:v>204.12</c:v>
                </c:pt>
                <c:pt idx="2545">
                  <c:v>209.44</c:v>
                </c:pt>
                <c:pt idx="2546">
                  <c:v>198.26</c:v>
                </c:pt>
                <c:pt idx="2547">
                  <c:v>103.68</c:v>
                </c:pt>
                <c:pt idx="2548">
                  <c:v>46.1</c:v>
                </c:pt>
                <c:pt idx="2549">
                  <c:v>50.92</c:v>
                </c:pt>
                <c:pt idx="2550">
                  <c:v>50.25</c:v>
                </c:pt>
                <c:pt idx="2551">
                  <c:v>46.78</c:v>
                </c:pt>
                <c:pt idx="2552">
                  <c:v>45.34</c:v>
                </c:pt>
                <c:pt idx="2553">
                  <c:v>47.95</c:v>
                </c:pt>
                <c:pt idx="2554">
                  <c:v>56.86</c:v>
                </c:pt>
                <c:pt idx="2555">
                  <c:v>52.57</c:v>
                </c:pt>
                <c:pt idx="2556">
                  <c:v>50.01</c:v>
                </c:pt>
                <c:pt idx="2557">
                  <c:v>49.05</c:v>
                </c:pt>
                <c:pt idx="2558">
                  <c:v>43.97</c:v>
                </c:pt>
                <c:pt idx="2559">
                  <c:v>39.71</c:v>
                </c:pt>
                <c:pt idx="2560">
                  <c:v>43.89</c:v>
                </c:pt>
                <c:pt idx="2561">
                  <c:v>64.59</c:v>
                </c:pt>
                <c:pt idx="2562">
                  <c:v>87.88</c:v>
                </c:pt>
                <c:pt idx="2563">
                  <c:v>97.63</c:v>
                </c:pt>
                <c:pt idx="2564">
                  <c:v>105.38</c:v>
                </c:pt>
                <c:pt idx="2565">
                  <c:v>90.19</c:v>
                </c:pt>
                <c:pt idx="2566">
                  <c:v>97.24</c:v>
                </c:pt>
                <c:pt idx="2567">
                  <c:v>97.81</c:v>
                </c:pt>
                <c:pt idx="2568">
                  <c:v>100.1</c:v>
                </c:pt>
                <c:pt idx="2569">
                  <c:v>116.27</c:v>
                </c:pt>
                <c:pt idx="2570">
                  <c:v>118.49</c:v>
                </c:pt>
                <c:pt idx="2571">
                  <c:v>125.21</c:v>
                </c:pt>
                <c:pt idx="2572">
                  <c:v>123.54</c:v>
                </c:pt>
                <c:pt idx="2573">
                  <c:v>112.47</c:v>
                </c:pt>
                <c:pt idx="2574">
                  <c:v>128.44999999999999</c:v>
                </c:pt>
                <c:pt idx="2575">
                  <c:v>135.18</c:v>
                </c:pt>
                <c:pt idx="2576">
                  <c:v>132.55000000000001</c:v>
                </c:pt>
                <c:pt idx="2577">
                  <c:v>124.43</c:v>
                </c:pt>
                <c:pt idx="2578">
                  <c:v>119.77</c:v>
                </c:pt>
                <c:pt idx="2579">
                  <c:v>108.5</c:v>
                </c:pt>
                <c:pt idx="2580">
                  <c:v>106.93</c:v>
                </c:pt>
                <c:pt idx="2581">
                  <c:v>105.01</c:v>
                </c:pt>
                <c:pt idx="2582">
                  <c:v>125.88</c:v>
                </c:pt>
                <c:pt idx="2583">
                  <c:v>156.63</c:v>
                </c:pt>
                <c:pt idx="2584">
                  <c:v>181.72</c:v>
                </c:pt>
                <c:pt idx="2585">
                  <c:v>179.49</c:v>
                </c:pt>
                <c:pt idx="2586">
                  <c:v>180.04</c:v>
                </c:pt>
                <c:pt idx="2587">
                  <c:v>186.26</c:v>
                </c:pt>
                <c:pt idx="2588">
                  <c:v>194.99</c:v>
                </c:pt>
                <c:pt idx="2589">
                  <c:v>181.85</c:v>
                </c:pt>
                <c:pt idx="2590">
                  <c:v>256.47000000000003</c:v>
                </c:pt>
                <c:pt idx="2591">
                  <c:v>217.37</c:v>
                </c:pt>
                <c:pt idx="2592">
                  <c:v>229.22</c:v>
                </c:pt>
                <c:pt idx="2593">
                  <c:v>246.09</c:v>
                </c:pt>
                <c:pt idx="2594">
                  <c:v>233.02</c:v>
                </c:pt>
                <c:pt idx="2595">
                  <c:v>101.53</c:v>
                </c:pt>
                <c:pt idx="2596">
                  <c:v>121.21</c:v>
                </c:pt>
                <c:pt idx="2597">
                  <c:v>128.15</c:v>
                </c:pt>
                <c:pt idx="2598">
                  <c:v>101.11</c:v>
                </c:pt>
                <c:pt idx="2599">
                  <c:v>106.66</c:v>
                </c:pt>
                <c:pt idx="2600">
                  <c:v>100.27</c:v>
                </c:pt>
                <c:pt idx="2601">
                  <c:v>103.25</c:v>
                </c:pt>
                <c:pt idx="2602">
                  <c:v>112.03</c:v>
                </c:pt>
                <c:pt idx="2603">
                  <c:v>190.12</c:v>
                </c:pt>
                <c:pt idx="2604">
                  <c:v>307.33</c:v>
                </c:pt>
                <c:pt idx="2605">
                  <c:v>314.87</c:v>
                </c:pt>
                <c:pt idx="2606">
                  <c:v>333.3</c:v>
                </c:pt>
                <c:pt idx="2607">
                  <c:v>268.23</c:v>
                </c:pt>
                <c:pt idx="2608">
                  <c:v>200.09</c:v>
                </c:pt>
                <c:pt idx="2609">
                  <c:v>192.84</c:v>
                </c:pt>
                <c:pt idx="2610">
                  <c:v>175.19</c:v>
                </c:pt>
                <c:pt idx="2611">
                  <c:v>160.94</c:v>
                </c:pt>
                <c:pt idx="2612">
                  <c:v>111.12</c:v>
                </c:pt>
                <c:pt idx="2613">
                  <c:v>140.88999999999999</c:v>
                </c:pt>
                <c:pt idx="2614">
                  <c:v>129.54</c:v>
                </c:pt>
                <c:pt idx="2615">
                  <c:v>117.39</c:v>
                </c:pt>
                <c:pt idx="2616">
                  <c:v>108.48</c:v>
                </c:pt>
                <c:pt idx="2617">
                  <c:v>75.150000000000006</c:v>
                </c:pt>
                <c:pt idx="2618">
                  <c:v>77.17</c:v>
                </c:pt>
                <c:pt idx="2619">
                  <c:v>69.23</c:v>
                </c:pt>
                <c:pt idx="2620">
                  <c:v>87.66</c:v>
                </c:pt>
                <c:pt idx="2621">
                  <c:v>95.62</c:v>
                </c:pt>
                <c:pt idx="2622">
                  <c:v>91.28</c:v>
                </c:pt>
                <c:pt idx="2623">
                  <c:v>154.49</c:v>
                </c:pt>
                <c:pt idx="2624">
                  <c:v>173.81</c:v>
                </c:pt>
                <c:pt idx="2625">
                  <c:v>166.22</c:v>
                </c:pt>
                <c:pt idx="2626">
                  <c:v>155.38999999999999</c:v>
                </c:pt>
                <c:pt idx="2627">
                  <c:v>109.96</c:v>
                </c:pt>
                <c:pt idx="2628">
                  <c:v>189.85</c:v>
                </c:pt>
                <c:pt idx="2629">
                  <c:v>243.37</c:v>
                </c:pt>
                <c:pt idx="2630">
                  <c:v>233.93</c:v>
                </c:pt>
                <c:pt idx="2631">
                  <c:v>176.58</c:v>
                </c:pt>
                <c:pt idx="2632">
                  <c:v>156.5</c:v>
                </c:pt>
                <c:pt idx="2633">
                  <c:v>104.5</c:v>
                </c:pt>
                <c:pt idx="2634">
                  <c:v>79.19</c:v>
                </c:pt>
                <c:pt idx="2635">
                  <c:v>99.37</c:v>
                </c:pt>
                <c:pt idx="2636">
                  <c:v>118.5</c:v>
                </c:pt>
                <c:pt idx="2637">
                  <c:v>215.45</c:v>
                </c:pt>
                <c:pt idx="2638">
                  <c:v>208.42</c:v>
                </c:pt>
                <c:pt idx="2639">
                  <c:v>146.74</c:v>
                </c:pt>
                <c:pt idx="2640">
                  <c:v>278.48</c:v>
                </c:pt>
                <c:pt idx="2641">
                  <c:v>346.86</c:v>
                </c:pt>
                <c:pt idx="2642">
                  <c:v>457.44</c:v>
                </c:pt>
                <c:pt idx="2643">
                  <c:v>286.24</c:v>
                </c:pt>
                <c:pt idx="2644">
                  <c:v>247.09</c:v>
                </c:pt>
                <c:pt idx="2645">
                  <c:v>197.56</c:v>
                </c:pt>
                <c:pt idx="2646">
                  <c:v>353.66</c:v>
                </c:pt>
                <c:pt idx="2647">
                  <c:v>353.62</c:v>
                </c:pt>
                <c:pt idx="2648">
                  <c:v>225.67</c:v>
                </c:pt>
                <c:pt idx="2649">
                  <c:v>192.14</c:v>
                </c:pt>
                <c:pt idx="2650">
                  <c:v>79.37</c:v>
                </c:pt>
                <c:pt idx="2651">
                  <c:v>57.46</c:v>
                </c:pt>
                <c:pt idx="2652">
                  <c:v>99.33</c:v>
                </c:pt>
                <c:pt idx="2653">
                  <c:v>52.52</c:v>
                </c:pt>
                <c:pt idx="2654">
                  <c:v>36.729999999999997</c:v>
                </c:pt>
                <c:pt idx="2655">
                  <c:v>145.09</c:v>
                </c:pt>
                <c:pt idx="2656">
                  <c:v>128.99</c:v>
                </c:pt>
                <c:pt idx="2657">
                  <c:v>197.25</c:v>
                </c:pt>
                <c:pt idx="2658">
                  <c:v>461.86</c:v>
                </c:pt>
                <c:pt idx="2659">
                  <c:v>201.8</c:v>
                </c:pt>
                <c:pt idx="2660">
                  <c:v>216.43</c:v>
                </c:pt>
                <c:pt idx="2661">
                  <c:v>123.19</c:v>
                </c:pt>
                <c:pt idx="2662">
                  <c:v>108.18</c:v>
                </c:pt>
                <c:pt idx="2663">
                  <c:v>101.48</c:v>
                </c:pt>
                <c:pt idx="2664">
                  <c:v>119.08</c:v>
                </c:pt>
                <c:pt idx="2665">
                  <c:v>146.63999999999999</c:v>
                </c:pt>
                <c:pt idx="2666">
                  <c:v>136.25</c:v>
                </c:pt>
                <c:pt idx="2667">
                  <c:v>107.32</c:v>
                </c:pt>
                <c:pt idx="2668">
                  <c:v>134.03</c:v>
                </c:pt>
                <c:pt idx="2669">
                  <c:v>188.01</c:v>
                </c:pt>
                <c:pt idx="2670">
                  <c:v>100.79</c:v>
                </c:pt>
                <c:pt idx="2671">
                  <c:v>109.92</c:v>
                </c:pt>
                <c:pt idx="2672">
                  <c:v>225.64</c:v>
                </c:pt>
                <c:pt idx="2673">
                  <c:v>226.3</c:v>
                </c:pt>
                <c:pt idx="2674">
                  <c:v>153.21</c:v>
                </c:pt>
                <c:pt idx="2675">
                  <c:v>112.73</c:v>
                </c:pt>
                <c:pt idx="2676">
                  <c:v>179.92</c:v>
                </c:pt>
                <c:pt idx="2677">
                  <c:v>361.28</c:v>
                </c:pt>
                <c:pt idx="2678">
                  <c:v>126.38</c:v>
                </c:pt>
                <c:pt idx="2679">
                  <c:v>119.25</c:v>
                </c:pt>
                <c:pt idx="2680">
                  <c:v>147.16</c:v>
                </c:pt>
                <c:pt idx="2681">
                  <c:v>158.71</c:v>
                </c:pt>
                <c:pt idx="2682">
                  <c:v>32.08</c:v>
                </c:pt>
                <c:pt idx="2683">
                  <c:v>28.11</c:v>
                </c:pt>
                <c:pt idx="2684">
                  <c:v>28.2</c:v>
                </c:pt>
                <c:pt idx="2685">
                  <c:v>24.51</c:v>
                </c:pt>
                <c:pt idx="2686">
                  <c:v>21.81</c:v>
                </c:pt>
                <c:pt idx="2687">
                  <c:v>22.61</c:v>
                </c:pt>
                <c:pt idx="2688">
                  <c:v>186.16</c:v>
                </c:pt>
                <c:pt idx="2689">
                  <c:v>49.07</c:v>
                </c:pt>
                <c:pt idx="2690">
                  <c:v>99.71</c:v>
                </c:pt>
                <c:pt idx="2691">
                  <c:v>95.22</c:v>
                </c:pt>
                <c:pt idx="2692">
                  <c:v>203.62</c:v>
                </c:pt>
                <c:pt idx="2693">
                  <c:v>205.74</c:v>
                </c:pt>
                <c:pt idx="2694">
                  <c:v>194.64</c:v>
                </c:pt>
                <c:pt idx="2695">
                  <c:v>29.58</c:v>
                </c:pt>
                <c:pt idx="2696">
                  <c:v>35.33</c:v>
                </c:pt>
                <c:pt idx="2697">
                  <c:v>24.38</c:v>
                </c:pt>
                <c:pt idx="2698">
                  <c:v>67.209999999999994</c:v>
                </c:pt>
                <c:pt idx="2699">
                  <c:v>80.2</c:v>
                </c:pt>
                <c:pt idx="2700">
                  <c:v>56.29</c:v>
                </c:pt>
                <c:pt idx="2701">
                  <c:v>140.51</c:v>
                </c:pt>
                <c:pt idx="2702">
                  <c:v>185.91</c:v>
                </c:pt>
                <c:pt idx="2703">
                  <c:v>181.63</c:v>
                </c:pt>
                <c:pt idx="2704">
                  <c:v>194.19</c:v>
                </c:pt>
                <c:pt idx="2705">
                  <c:v>91.3</c:v>
                </c:pt>
                <c:pt idx="2706">
                  <c:v>105.4</c:v>
                </c:pt>
                <c:pt idx="2707">
                  <c:v>290.45999999999998</c:v>
                </c:pt>
                <c:pt idx="2708">
                  <c:v>246.58</c:v>
                </c:pt>
                <c:pt idx="2709">
                  <c:v>218.4</c:v>
                </c:pt>
                <c:pt idx="2710">
                  <c:v>169.56</c:v>
                </c:pt>
                <c:pt idx="2711">
                  <c:v>155.81</c:v>
                </c:pt>
                <c:pt idx="2712">
                  <c:v>158.26</c:v>
                </c:pt>
                <c:pt idx="2713">
                  <c:v>14.22</c:v>
                </c:pt>
                <c:pt idx="2714">
                  <c:v>17.14</c:v>
                </c:pt>
                <c:pt idx="2715">
                  <c:v>0</c:v>
                </c:pt>
                <c:pt idx="2716">
                  <c:v>0</c:v>
                </c:pt>
                <c:pt idx="2717">
                  <c:v>0</c:v>
                </c:pt>
                <c:pt idx="2718">
                  <c:v>0</c:v>
                </c:pt>
                <c:pt idx="2719">
                  <c:v>0</c:v>
                </c:pt>
                <c:pt idx="2720">
                  <c:v>0</c:v>
                </c:pt>
                <c:pt idx="2721">
                  <c:v>0</c:v>
                </c:pt>
                <c:pt idx="2722">
                  <c:v>0</c:v>
                </c:pt>
                <c:pt idx="2723">
                  <c:v>0</c:v>
                </c:pt>
                <c:pt idx="2724">
                  <c:v>0.28999999999999998</c:v>
                </c:pt>
                <c:pt idx="2725">
                  <c:v>0.59</c:v>
                </c:pt>
                <c:pt idx="2726">
                  <c:v>0.56000000000000005</c:v>
                </c:pt>
                <c:pt idx="2727">
                  <c:v>0.86</c:v>
                </c:pt>
                <c:pt idx="2728">
                  <c:v>4.21</c:v>
                </c:pt>
                <c:pt idx="2729">
                  <c:v>6.18</c:v>
                </c:pt>
                <c:pt idx="2730">
                  <c:v>5</c:v>
                </c:pt>
                <c:pt idx="2731">
                  <c:v>4.55</c:v>
                </c:pt>
                <c:pt idx="2732">
                  <c:v>6.69</c:v>
                </c:pt>
                <c:pt idx="2733">
                  <c:v>7.54</c:v>
                </c:pt>
                <c:pt idx="2734">
                  <c:v>12.29</c:v>
                </c:pt>
                <c:pt idx="2735">
                  <c:v>18.29</c:v>
                </c:pt>
                <c:pt idx="2736">
                  <c:v>20.6</c:v>
                </c:pt>
                <c:pt idx="2737">
                  <c:v>34.299999999999997</c:v>
                </c:pt>
                <c:pt idx="2738">
                  <c:v>65.400000000000006</c:v>
                </c:pt>
                <c:pt idx="2739">
                  <c:v>57.62</c:v>
                </c:pt>
                <c:pt idx="2740">
                  <c:v>35.96</c:v>
                </c:pt>
                <c:pt idx="2741">
                  <c:v>56.97</c:v>
                </c:pt>
                <c:pt idx="2742">
                  <c:v>75.930000000000007</c:v>
                </c:pt>
                <c:pt idx="2743">
                  <c:v>70.040000000000006</c:v>
                </c:pt>
                <c:pt idx="2744">
                  <c:v>41.36</c:v>
                </c:pt>
                <c:pt idx="2745">
                  <c:v>41.09</c:v>
                </c:pt>
                <c:pt idx="2746">
                  <c:v>40.68</c:v>
                </c:pt>
                <c:pt idx="2747">
                  <c:v>47.15</c:v>
                </c:pt>
                <c:pt idx="2748">
                  <c:v>36.01</c:v>
                </c:pt>
                <c:pt idx="2749">
                  <c:v>26.06</c:v>
                </c:pt>
                <c:pt idx="2750">
                  <c:v>47.86</c:v>
                </c:pt>
                <c:pt idx="2751">
                  <c:v>32.380000000000003</c:v>
                </c:pt>
                <c:pt idx="2752">
                  <c:v>28.28</c:v>
                </c:pt>
                <c:pt idx="2753">
                  <c:v>28.89</c:v>
                </c:pt>
                <c:pt idx="2754">
                  <c:v>25.04</c:v>
                </c:pt>
                <c:pt idx="2755">
                  <c:v>14.39</c:v>
                </c:pt>
                <c:pt idx="2756">
                  <c:v>7.28</c:v>
                </c:pt>
                <c:pt idx="2757">
                  <c:v>15.68</c:v>
                </c:pt>
                <c:pt idx="2758">
                  <c:v>19.579999999999998</c:v>
                </c:pt>
                <c:pt idx="2759">
                  <c:v>27.26</c:v>
                </c:pt>
                <c:pt idx="2760">
                  <c:v>35.72</c:v>
                </c:pt>
                <c:pt idx="2761">
                  <c:v>36.74</c:v>
                </c:pt>
                <c:pt idx="2762">
                  <c:v>40.76</c:v>
                </c:pt>
                <c:pt idx="2763">
                  <c:v>32.4</c:v>
                </c:pt>
                <c:pt idx="2764">
                  <c:v>27.04</c:v>
                </c:pt>
                <c:pt idx="2765">
                  <c:v>18.809999999999999</c:v>
                </c:pt>
                <c:pt idx="2766">
                  <c:v>36.6</c:v>
                </c:pt>
                <c:pt idx="2767">
                  <c:v>16.010000000000002</c:v>
                </c:pt>
                <c:pt idx="2768">
                  <c:v>20.059999999999999</c:v>
                </c:pt>
                <c:pt idx="2769">
                  <c:v>29.88</c:v>
                </c:pt>
                <c:pt idx="2770">
                  <c:v>34.69</c:v>
                </c:pt>
                <c:pt idx="2771">
                  <c:v>0.24</c:v>
                </c:pt>
                <c:pt idx="2772">
                  <c:v>0.72</c:v>
                </c:pt>
                <c:pt idx="2773">
                  <c:v>1.02</c:v>
                </c:pt>
                <c:pt idx="2774">
                  <c:v>1.74</c:v>
                </c:pt>
                <c:pt idx="2775">
                  <c:v>2.23</c:v>
                </c:pt>
                <c:pt idx="2776">
                  <c:v>2.4300000000000002</c:v>
                </c:pt>
                <c:pt idx="2777">
                  <c:v>2.66</c:v>
                </c:pt>
                <c:pt idx="2778">
                  <c:v>3.2</c:v>
                </c:pt>
                <c:pt idx="2779">
                  <c:v>4.29</c:v>
                </c:pt>
                <c:pt idx="2780">
                  <c:v>3.87</c:v>
                </c:pt>
                <c:pt idx="2781">
                  <c:v>2.12</c:v>
                </c:pt>
                <c:pt idx="2782">
                  <c:v>2.95</c:v>
                </c:pt>
                <c:pt idx="2783">
                  <c:v>13.85</c:v>
                </c:pt>
                <c:pt idx="2784">
                  <c:v>7.65</c:v>
                </c:pt>
                <c:pt idx="2785">
                  <c:v>7.47</c:v>
                </c:pt>
                <c:pt idx="2786">
                  <c:v>18.420000000000002</c:v>
                </c:pt>
                <c:pt idx="2787">
                  <c:v>31.72</c:v>
                </c:pt>
                <c:pt idx="2788">
                  <c:v>24.6</c:v>
                </c:pt>
                <c:pt idx="2789">
                  <c:v>127.82</c:v>
                </c:pt>
                <c:pt idx="2790">
                  <c:v>148.19</c:v>
                </c:pt>
                <c:pt idx="2791">
                  <c:v>136.15</c:v>
                </c:pt>
                <c:pt idx="2792">
                  <c:v>149.49</c:v>
                </c:pt>
                <c:pt idx="2793">
                  <c:v>11.58</c:v>
                </c:pt>
                <c:pt idx="2794">
                  <c:v>10.27</c:v>
                </c:pt>
                <c:pt idx="2795">
                  <c:v>7.35</c:v>
                </c:pt>
                <c:pt idx="2796">
                  <c:v>4.4000000000000004</c:v>
                </c:pt>
                <c:pt idx="2797">
                  <c:v>3.89</c:v>
                </c:pt>
                <c:pt idx="2798">
                  <c:v>3.93</c:v>
                </c:pt>
                <c:pt idx="2799">
                  <c:v>2.68</c:v>
                </c:pt>
                <c:pt idx="2800">
                  <c:v>1.54</c:v>
                </c:pt>
                <c:pt idx="2801">
                  <c:v>1.08</c:v>
                </c:pt>
                <c:pt idx="2802">
                  <c:v>1.1399999999999999</c:v>
                </c:pt>
                <c:pt idx="2803">
                  <c:v>4.47</c:v>
                </c:pt>
                <c:pt idx="2804">
                  <c:v>5.75</c:v>
                </c:pt>
                <c:pt idx="2805">
                  <c:v>31.69</c:v>
                </c:pt>
                <c:pt idx="2806">
                  <c:v>27.97</c:v>
                </c:pt>
                <c:pt idx="2807">
                  <c:v>19.010000000000002</c:v>
                </c:pt>
                <c:pt idx="2808">
                  <c:v>75.86</c:v>
                </c:pt>
                <c:pt idx="2809">
                  <c:v>218.56</c:v>
                </c:pt>
                <c:pt idx="2810">
                  <c:v>337.78</c:v>
                </c:pt>
                <c:pt idx="2811">
                  <c:v>90.89</c:v>
                </c:pt>
                <c:pt idx="2812">
                  <c:v>60.01</c:v>
                </c:pt>
                <c:pt idx="2813">
                  <c:v>44.35</c:v>
                </c:pt>
                <c:pt idx="2814">
                  <c:v>63.86</c:v>
                </c:pt>
                <c:pt idx="2815">
                  <c:v>66.08</c:v>
                </c:pt>
                <c:pt idx="2816">
                  <c:v>35.32</c:v>
                </c:pt>
                <c:pt idx="2817">
                  <c:v>45.53</c:v>
                </c:pt>
                <c:pt idx="2818">
                  <c:v>23.74</c:v>
                </c:pt>
                <c:pt idx="2819">
                  <c:v>20.23</c:v>
                </c:pt>
                <c:pt idx="2820">
                  <c:v>17.95</c:v>
                </c:pt>
                <c:pt idx="2821">
                  <c:v>10.210000000000001</c:v>
                </c:pt>
                <c:pt idx="2822">
                  <c:v>6.38</c:v>
                </c:pt>
                <c:pt idx="2823">
                  <c:v>8.92</c:v>
                </c:pt>
                <c:pt idx="2824">
                  <c:v>6.01</c:v>
                </c:pt>
                <c:pt idx="2825">
                  <c:v>3.35</c:v>
                </c:pt>
                <c:pt idx="2826">
                  <c:v>3.41</c:v>
                </c:pt>
                <c:pt idx="2827">
                  <c:v>2.95</c:v>
                </c:pt>
                <c:pt idx="2828">
                  <c:v>1.93</c:v>
                </c:pt>
                <c:pt idx="2829">
                  <c:v>0.19</c:v>
                </c:pt>
                <c:pt idx="2830">
                  <c:v>0.21</c:v>
                </c:pt>
                <c:pt idx="2831">
                  <c:v>0.44</c:v>
                </c:pt>
                <c:pt idx="2832">
                  <c:v>1.1000000000000001</c:v>
                </c:pt>
                <c:pt idx="2833">
                  <c:v>2.08</c:v>
                </c:pt>
                <c:pt idx="2834">
                  <c:v>1.81</c:v>
                </c:pt>
                <c:pt idx="2835">
                  <c:v>1.54</c:v>
                </c:pt>
                <c:pt idx="2836">
                  <c:v>1.23</c:v>
                </c:pt>
                <c:pt idx="2837">
                  <c:v>1.45</c:v>
                </c:pt>
                <c:pt idx="2838">
                  <c:v>3.47</c:v>
                </c:pt>
                <c:pt idx="2839">
                  <c:v>4.1500000000000004</c:v>
                </c:pt>
                <c:pt idx="2840">
                  <c:v>3.97</c:v>
                </c:pt>
                <c:pt idx="2841">
                  <c:v>5.0599999999999996</c:v>
                </c:pt>
                <c:pt idx="2842">
                  <c:v>4.8</c:v>
                </c:pt>
                <c:pt idx="2843">
                  <c:v>6.76</c:v>
                </c:pt>
                <c:pt idx="2844">
                  <c:v>9.99</c:v>
                </c:pt>
                <c:pt idx="2845">
                  <c:v>7.06</c:v>
                </c:pt>
                <c:pt idx="2846">
                  <c:v>9.07</c:v>
                </c:pt>
                <c:pt idx="2847">
                  <c:v>5.62</c:v>
                </c:pt>
                <c:pt idx="2848">
                  <c:v>6.95</c:v>
                </c:pt>
                <c:pt idx="2849">
                  <c:v>3.6</c:v>
                </c:pt>
                <c:pt idx="2850">
                  <c:v>3.69</c:v>
                </c:pt>
                <c:pt idx="2851">
                  <c:v>1</c:v>
                </c:pt>
                <c:pt idx="2852">
                  <c:v>2.68</c:v>
                </c:pt>
                <c:pt idx="2853">
                  <c:v>32.82</c:v>
                </c:pt>
                <c:pt idx="2854">
                  <c:v>8.02</c:v>
                </c:pt>
                <c:pt idx="2855">
                  <c:v>98.68</c:v>
                </c:pt>
                <c:pt idx="2856">
                  <c:v>70.61</c:v>
                </c:pt>
                <c:pt idx="2857">
                  <c:v>65.010000000000005</c:v>
                </c:pt>
                <c:pt idx="2858">
                  <c:v>71.78</c:v>
                </c:pt>
                <c:pt idx="2859">
                  <c:v>54.71</c:v>
                </c:pt>
                <c:pt idx="2860">
                  <c:v>42.14</c:v>
                </c:pt>
                <c:pt idx="2861">
                  <c:v>77.48</c:v>
                </c:pt>
                <c:pt idx="2862">
                  <c:v>42.31</c:v>
                </c:pt>
                <c:pt idx="2863">
                  <c:v>45.57</c:v>
                </c:pt>
                <c:pt idx="2864">
                  <c:v>42.81</c:v>
                </c:pt>
                <c:pt idx="2865">
                  <c:v>46.46</c:v>
                </c:pt>
                <c:pt idx="2866">
                  <c:v>26.81</c:v>
                </c:pt>
                <c:pt idx="2867">
                  <c:v>29.66</c:v>
                </c:pt>
                <c:pt idx="2868">
                  <c:v>30.66</c:v>
                </c:pt>
                <c:pt idx="2869">
                  <c:v>74.44</c:v>
                </c:pt>
                <c:pt idx="2870">
                  <c:v>69.28</c:v>
                </c:pt>
                <c:pt idx="2871">
                  <c:v>267.92</c:v>
                </c:pt>
                <c:pt idx="2872">
                  <c:v>181.04</c:v>
                </c:pt>
                <c:pt idx="2873">
                  <c:v>131.69999999999999</c:v>
                </c:pt>
                <c:pt idx="2874">
                  <c:v>114.62</c:v>
                </c:pt>
                <c:pt idx="2875">
                  <c:v>104.32</c:v>
                </c:pt>
                <c:pt idx="2876">
                  <c:v>111.21</c:v>
                </c:pt>
                <c:pt idx="2877">
                  <c:v>138.04</c:v>
                </c:pt>
                <c:pt idx="2878">
                  <c:v>117.62</c:v>
                </c:pt>
                <c:pt idx="2879">
                  <c:v>111.58</c:v>
                </c:pt>
                <c:pt idx="2880">
                  <c:v>116.76</c:v>
                </c:pt>
                <c:pt idx="2881">
                  <c:v>162.09</c:v>
                </c:pt>
                <c:pt idx="2882">
                  <c:v>151.56</c:v>
                </c:pt>
                <c:pt idx="2883">
                  <c:v>152.30000000000001</c:v>
                </c:pt>
                <c:pt idx="2884">
                  <c:v>232.74</c:v>
                </c:pt>
                <c:pt idx="2885">
                  <c:v>324.54000000000002</c:v>
                </c:pt>
                <c:pt idx="2886">
                  <c:v>324</c:v>
                </c:pt>
                <c:pt idx="2887">
                  <c:v>278.64</c:v>
                </c:pt>
                <c:pt idx="2888">
                  <c:v>225.4</c:v>
                </c:pt>
                <c:pt idx="2889">
                  <c:v>232.39</c:v>
                </c:pt>
                <c:pt idx="2890">
                  <c:v>363.68</c:v>
                </c:pt>
                <c:pt idx="2891">
                  <c:v>380.16</c:v>
                </c:pt>
                <c:pt idx="2892">
                  <c:v>276.61</c:v>
                </c:pt>
                <c:pt idx="2893">
                  <c:v>293.43</c:v>
                </c:pt>
                <c:pt idx="2894">
                  <c:v>325.85000000000002</c:v>
                </c:pt>
                <c:pt idx="2895">
                  <c:v>367.03</c:v>
                </c:pt>
                <c:pt idx="2896">
                  <c:v>292.01</c:v>
                </c:pt>
                <c:pt idx="2897">
                  <c:v>207.97</c:v>
                </c:pt>
                <c:pt idx="2898">
                  <c:v>126.47</c:v>
                </c:pt>
                <c:pt idx="2899">
                  <c:v>113.77</c:v>
                </c:pt>
                <c:pt idx="2900">
                  <c:v>86.15</c:v>
                </c:pt>
                <c:pt idx="2901">
                  <c:v>69.77</c:v>
                </c:pt>
                <c:pt idx="2902">
                  <c:v>68.3</c:v>
                </c:pt>
                <c:pt idx="2903">
                  <c:v>82.79</c:v>
                </c:pt>
                <c:pt idx="2904">
                  <c:v>205.01</c:v>
                </c:pt>
                <c:pt idx="2905">
                  <c:v>289.24</c:v>
                </c:pt>
                <c:pt idx="2906">
                  <c:v>360.29</c:v>
                </c:pt>
                <c:pt idx="2907">
                  <c:v>373.29</c:v>
                </c:pt>
                <c:pt idx="2908">
                  <c:v>341.95</c:v>
                </c:pt>
                <c:pt idx="2909">
                  <c:v>389.04</c:v>
                </c:pt>
                <c:pt idx="2910">
                  <c:v>392.83</c:v>
                </c:pt>
                <c:pt idx="2911">
                  <c:v>360.3</c:v>
                </c:pt>
                <c:pt idx="2912">
                  <c:v>320.91000000000003</c:v>
                </c:pt>
                <c:pt idx="2913">
                  <c:v>114.72</c:v>
                </c:pt>
                <c:pt idx="2914">
                  <c:v>152.38</c:v>
                </c:pt>
                <c:pt idx="2915">
                  <c:v>315.27999999999997</c:v>
                </c:pt>
                <c:pt idx="2916">
                  <c:v>331.67</c:v>
                </c:pt>
                <c:pt idx="2917">
                  <c:v>211.94</c:v>
                </c:pt>
                <c:pt idx="2918">
                  <c:v>320.69</c:v>
                </c:pt>
                <c:pt idx="2919">
                  <c:v>557.75</c:v>
                </c:pt>
                <c:pt idx="2920">
                  <c:v>527.66999999999996</c:v>
                </c:pt>
                <c:pt idx="2921">
                  <c:v>552.27</c:v>
                </c:pt>
                <c:pt idx="2922">
                  <c:v>468.32</c:v>
                </c:pt>
                <c:pt idx="2923">
                  <c:v>310.64</c:v>
                </c:pt>
                <c:pt idx="2924">
                  <c:v>292.11</c:v>
                </c:pt>
                <c:pt idx="2925">
                  <c:v>257.86</c:v>
                </c:pt>
                <c:pt idx="2926">
                  <c:v>230.64</c:v>
                </c:pt>
                <c:pt idx="2927">
                  <c:v>209.7</c:v>
                </c:pt>
                <c:pt idx="2928">
                  <c:v>199.13</c:v>
                </c:pt>
                <c:pt idx="2929">
                  <c:v>268.92</c:v>
                </c:pt>
                <c:pt idx="2930">
                  <c:v>278.16000000000003</c:v>
                </c:pt>
                <c:pt idx="2931">
                  <c:v>272.97000000000003</c:v>
                </c:pt>
                <c:pt idx="2932">
                  <c:v>233.89</c:v>
                </c:pt>
                <c:pt idx="2933">
                  <c:v>227.58</c:v>
                </c:pt>
                <c:pt idx="2934">
                  <c:v>233.3</c:v>
                </c:pt>
                <c:pt idx="2935">
                  <c:v>241.12</c:v>
                </c:pt>
                <c:pt idx="2936">
                  <c:v>213.28</c:v>
                </c:pt>
                <c:pt idx="2937">
                  <c:v>168.18</c:v>
                </c:pt>
                <c:pt idx="2938">
                  <c:v>203.2</c:v>
                </c:pt>
                <c:pt idx="2939">
                  <c:v>174.49</c:v>
                </c:pt>
                <c:pt idx="2940">
                  <c:v>167.14</c:v>
                </c:pt>
                <c:pt idx="2941">
                  <c:v>249.56</c:v>
                </c:pt>
                <c:pt idx="2942">
                  <c:v>473.54</c:v>
                </c:pt>
                <c:pt idx="2943">
                  <c:v>515.94000000000005</c:v>
                </c:pt>
                <c:pt idx="2944">
                  <c:v>478.58</c:v>
                </c:pt>
                <c:pt idx="2945">
                  <c:v>439.28</c:v>
                </c:pt>
                <c:pt idx="2946">
                  <c:v>474.58</c:v>
                </c:pt>
                <c:pt idx="2947">
                  <c:v>378.51</c:v>
                </c:pt>
                <c:pt idx="2948">
                  <c:v>190.44</c:v>
                </c:pt>
                <c:pt idx="2949">
                  <c:v>212.3</c:v>
                </c:pt>
                <c:pt idx="2950">
                  <c:v>278</c:v>
                </c:pt>
                <c:pt idx="2951">
                  <c:v>372.25</c:v>
                </c:pt>
                <c:pt idx="2952">
                  <c:v>289.29000000000002</c:v>
                </c:pt>
                <c:pt idx="2953">
                  <c:v>244.12</c:v>
                </c:pt>
                <c:pt idx="2954">
                  <c:v>235.32</c:v>
                </c:pt>
                <c:pt idx="2955">
                  <c:v>226.6</c:v>
                </c:pt>
                <c:pt idx="2956">
                  <c:v>377.75</c:v>
                </c:pt>
                <c:pt idx="2957">
                  <c:v>503.58</c:v>
                </c:pt>
                <c:pt idx="2958">
                  <c:v>544.88</c:v>
                </c:pt>
                <c:pt idx="2959">
                  <c:v>299.89</c:v>
                </c:pt>
                <c:pt idx="2960">
                  <c:v>309.55</c:v>
                </c:pt>
                <c:pt idx="2961">
                  <c:v>189.96</c:v>
                </c:pt>
                <c:pt idx="2962">
                  <c:v>214.69</c:v>
                </c:pt>
                <c:pt idx="2963">
                  <c:v>182.3</c:v>
                </c:pt>
                <c:pt idx="2964">
                  <c:v>172.13</c:v>
                </c:pt>
                <c:pt idx="2965">
                  <c:v>166.9</c:v>
                </c:pt>
                <c:pt idx="2966">
                  <c:v>168.97</c:v>
                </c:pt>
                <c:pt idx="2967">
                  <c:v>154.51</c:v>
                </c:pt>
                <c:pt idx="2968">
                  <c:v>132.86000000000001</c:v>
                </c:pt>
                <c:pt idx="2969">
                  <c:v>223.54</c:v>
                </c:pt>
                <c:pt idx="2970">
                  <c:v>199.6</c:v>
                </c:pt>
                <c:pt idx="2971">
                  <c:v>365.39</c:v>
                </c:pt>
                <c:pt idx="2972">
                  <c:v>78.459999999999994</c:v>
                </c:pt>
                <c:pt idx="2973">
                  <c:v>106.21</c:v>
                </c:pt>
                <c:pt idx="2974">
                  <c:v>37.630000000000003</c:v>
                </c:pt>
                <c:pt idx="2975">
                  <c:v>112.11</c:v>
                </c:pt>
                <c:pt idx="2976">
                  <c:v>70.84</c:v>
                </c:pt>
                <c:pt idx="2977">
                  <c:v>105.49</c:v>
                </c:pt>
                <c:pt idx="2978">
                  <c:v>184.84</c:v>
                </c:pt>
                <c:pt idx="2979">
                  <c:v>158.97</c:v>
                </c:pt>
                <c:pt idx="2980">
                  <c:v>220.89</c:v>
                </c:pt>
                <c:pt idx="2981">
                  <c:v>296.79000000000002</c:v>
                </c:pt>
                <c:pt idx="2982">
                  <c:v>286.17</c:v>
                </c:pt>
                <c:pt idx="2983">
                  <c:v>262.22000000000003</c:v>
                </c:pt>
                <c:pt idx="2984">
                  <c:v>273.67</c:v>
                </c:pt>
                <c:pt idx="2985">
                  <c:v>206.33</c:v>
                </c:pt>
                <c:pt idx="2986">
                  <c:v>182.89</c:v>
                </c:pt>
                <c:pt idx="2987">
                  <c:v>251.86</c:v>
                </c:pt>
                <c:pt idx="2988">
                  <c:v>190.21</c:v>
                </c:pt>
                <c:pt idx="2989">
                  <c:v>217.35</c:v>
                </c:pt>
                <c:pt idx="2990">
                  <c:v>192.09</c:v>
                </c:pt>
                <c:pt idx="2991">
                  <c:v>192.97</c:v>
                </c:pt>
                <c:pt idx="2992">
                  <c:v>205.78</c:v>
                </c:pt>
                <c:pt idx="2993">
                  <c:v>209.19</c:v>
                </c:pt>
                <c:pt idx="2994">
                  <c:v>184.84</c:v>
                </c:pt>
                <c:pt idx="2995">
                  <c:v>186.26</c:v>
                </c:pt>
                <c:pt idx="2996">
                  <c:v>157.16</c:v>
                </c:pt>
                <c:pt idx="2997">
                  <c:v>181.6</c:v>
                </c:pt>
                <c:pt idx="2998">
                  <c:v>133.75</c:v>
                </c:pt>
                <c:pt idx="2999">
                  <c:v>157.79</c:v>
                </c:pt>
                <c:pt idx="3000">
                  <c:v>141.84</c:v>
                </c:pt>
                <c:pt idx="3001">
                  <c:v>161.99</c:v>
                </c:pt>
                <c:pt idx="3002">
                  <c:v>144.26</c:v>
                </c:pt>
                <c:pt idx="3003">
                  <c:v>128.47</c:v>
                </c:pt>
                <c:pt idx="3004">
                  <c:v>163.03</c:v>
                </c:pt>
                <c:pt idx="3005">
                  <c:v>156.47999999999999</c:v>
                </c:pt>
                <c:pt idx="3006">
                  <c:v>301.52</c:v>
                </c:pt>
                <c:pt idx="3007">
                  <c:v>381.09</c:v>
                </c:pt>
                <c:pt idx="3008">
                  <c:v>268.97000000000003</c:v>
                </c:pt>
                <c:pt idx="3009">
                  <c:v>264.72000000000003</c:v>
                </c:pt>
                <c:pt idx="3010">
                  <c:v>238.37</c:v>
                </c:pt>
                <c:pt idx="3011">
                  <c:v>229.6</c:v>
                </c:pt>
                <c:pt idx="3012">
                  <c:v>185.87</c:v>
                </c:pt>
                <c:pt idx="3013">
                  <c:v>184.46</c:v>
                </c:pt>
                <c:pt idx="3014">
                  <c:v>172.79</c:v>
                </c:pt>
                <c:pt idx="3015">
                  <c:v>256.41000000000003</c:v>
                </c:pt>
                <c:pt idx="3016">
                  <c:v>216.32</c:v>
                </c:pt>
                <c:pt idx="3017">
                  <c:v>204.19</c:v>
                </c:pt>
                <c:pt idx="3018">
                  <c:v>111.36</c:v>
                </c:pt>
                <c:pt idx="3019">
                  <c:v>257.64</c:v>
                </c:pt>
                <c:pt idx="3020">
                  <c:v>397.83</c:v>
                </c:pt>
                <c:pt idx="3021">
                  <c:v>281.52999999999997</c:v>
                </c:pt>
                <c:pt idx="3022">
                  <c:v>323.01</c:v>
                </c:pt>
                <c:pt idx="3023">
                  <c:v>225.29</c:v>
                </c:pt>
                <c:pt idx="3024">
                  <c:v>210.8</c:v>
                </c:pt>
                <c:pt idx="3025">
                  <c:v>126.79</c:v>
                </c:pt>
                <c:pt idx="3026">
                  <c:v>99.69</c:v>
                </c:pt>
                <c:pt idx="3027">
                  <c:v>103.58</c:v>
                </c:pt>
                <c:pt idx="3028">
                  <c:v>103.62</c:v>
                </c:pt>
                <c:pt idx="3029">
                  <c:v>107.99</c:v>
                </c:pt>
                <c:pt idx="3030">
                  <c:v>235.5</c:v>
                </c:pt>
                <c:pt idx="3031">
                  <c:v>228.96</c:v>
                </c:pt>
                <c:pt idx="3032">
                  <c:v>267.63</c:v>
                </c:pt>
                <c:pt idx="3033">
                  <c:v>258.83999999999997</c:v>
                </c:pt>
                <c:pt idx="3034">
                  <c:v>221.63</c:v>
                </c:pt>
                <c:pt idx="3035">
                  <c:v>169.08</c:v>
                </c:pt>
                <c:pt idx="3036">
                  <c:v>121.19</c:v>
                </c:pt>
                <c:pt idx="3037">
                  <c:v>164.93</c:v>
                </c:pt>
                <c:pt idx="3038">
                  <c:v>108.13</c:v>
                </c:pt>
                <c:pt idx="3039">
                  <c:v>241.92</c:v>
                </c:pt>
                <c:pt idx="3040">
                  <c:v>234.04</c:v>
                </c:pt>
                <c:pt idx="3041">
                  <c:v>209.17</c:v>
                </c:pt>
                <c:pt idx="3042">
                  <c:v>219.71</c:v>
                </c:pt>
                <c:pt idx="3043">
                  <c:v>192.67</c:v>
                </c:pt>
                <c:pt idx="3044">
                  <c:v>202.35</c:v>
                </c:pt>
                <c:pt idx="3045">
                  <c:v>181.95</c:v>
                </c:pt>
                <c:pt idx="3046">
                  <c:v>175.87</c:v>
                </c:pt>
                <c:pt idx="3047">
                  <c:v>125.37</c:v>
                </c:pt>
                <c:pt idx="3048">
                  <c:v>264.60000000000002</c:v>
                </c:pt>
                <c:pt idx="3049">
                  <c:v>297.33999999999997</c:v>
                </c:pt>
                <c:pt idx="3050">
                  <c:v>305.14</c:v>
                </c:pt>
                <c:pt idx="3051">
                  <c:v>243.05</c:v>
                </c:pt>
                <c:pt idx="3052">
                  <c:v>271.7</c:v>
                </c:pt>
                <c:pt idx="3053">
                  <c:v>293.97000000000003</c:v>
                </c:pt>
                <c:pt idx="3054">
                  <c:v>239.43</c:v>
                </c:pt>
                <c:pt idx="3055">
                  <c:v>257.97000000000003</c:v>
                </c:pt>
                <c:pt idx="3056">
                  <c:v>162.63</c:v>
                </c:pt>
                <c:pt idx="3057">
                  <c:v>144.28</c:v>
                </c:pt>
                <c:pt idx="3058">
                  <c:v>210.93</c:v>
                </c:pt>
                <c:pt idx="3059">
                  <c:v>152.86000000000001</c:v>
                </c:pt>
                <c:pt idx="3060">
                  <c:v>106.46</c:v>
                </c:pt>
                <c:pt idx="3061">
                  <c:v>536.48</c:v>
                </c:pt>
                <c:pt idx="3062">
                  <c:v>245.14</c:v>
                </c:pt>
                <c:pt idx="3063">
                  <c:v>263.91000000000003</c:v>
                </c:pt>
                <c:pt idx="3064">
                  <c:v>411.26</c:v>
                </c:pt>
                <c:pt idx="3065">
                  <c:v>419.59</c:v>
                </c:pt>
                <c:pt idx="3066">
                  <c:v>135.75</c:v>
                </c:pt>
                <c:pt idx="3067">
                  <c:v>120.77</c:v>
                </c:pt>
                <c:pt idx="3068">
                  <c:v>153.21</c:v>
                </c:pt>
                <c:pt idx="3069">
                  <c:v>137.38999999999999</c:v>
                </c:pt>
                <c:pt idx="3070">
                  <c:v>137.36000000000001</c:v>
                </c:pt>
                <c:pt idx="3071">
                  <c:v>119.52</c:v>
                </c:pt>
                <c:pt idx="3072">
                  <c:v>117.37</c:v>
                </c:pt>
                <c:pt idx="3073">
                  <c:v>121.04</c:v>
                </c:pt>
                <c:pt idx="3074">
                  <c:v>143.03</c:v>
                </c:pt>
                <c:pt idx="3075">
                  <c:v>128.52000000000001</c:v>
                </c:pt>
                <c:pt idx="3076">
                  <c:v>99.85</c:v>
                </c:pt>
                <c:pt idx="3077">
                  <c:v>84.78</c:v>
                </c:pt>
                <c:pt idx="3078">
                  <c:v>102.06</c:v>
                </c:pt>
                <c:pt idx="3079">
                  <c:v>120.52</c:v>
                </c:pt>
                <c:pt idx="3080">
                  <c:v>162.47</c:v>
                </c:pt>
                <c:pt idx="3081">
                  <c:v>184.13</c:v>
                </c:pt>
                <c:pt idx="3082">
                  <c:v>176.86</c:v>
                </c:pt>
                <c:pt idx="3083">
                  <c:v>131.76</c:v>
                </c:pt>
                <c:pt idx="3084">
                  <c:v>135.80000000000001</c:v>
                </c:pt>
                <c:pt idx="3085">
                  <c:v>126.76</c:v>
                </c:pt>
                <c:pt idx="3086">
                  <c:v>99.17</c:v>
                </c:pt>
                <c:pt idx="3087">
                  <c:v>112.98</c:v>
                </c:pt>
                <c:pt idx="3088">
                  <c:v>103.96</c:v>
                </c:pt>
                <c:pt idx="3089">
                  <c:v>120.67</c:v>
                </c:pt>
                <c:pt idx="3090">
                  <c:v>101.68</c:v>
                </c:pt>
                <c:pt idx="3091">
                  <c:v>108.83</c:v>
                </c:pt>
                <c:pt idx="3092">
                  <c:v>108.88</c:v>
                </c:pt>
                <c:pt idx="3093">
                  <c:v>129.28</c:v>
                </c:pt>
                <c:pt idx="3094">
                  <c:v>111.8</c:v>
                </c:pt>
                <c:pt idx="3095">
                  <c:v>91.44</c:v>
                </c:pt>
                <c:pt idx="3096">
                  <c:v>81.23</c:v>
                </c:pt>
                <c:pt idx="3097">
                  <c:v>94.76</c:v>
                </c:pt>
                <c:pt idx="3098">
                  <c:v>94.51</c:v>
                </c:pt>
                <c:pt idx="3099">
                  <c:v>102.83</c:v>
                </c:pt>
                <c:pt idx="3100">
                  <c:v>84.63</c:v>
                </c:pt>
                <c:pt idx="3101">
                  <c:v>107.07</c:v>
                </c:pt>
                <c:pt idx="3102">
                  <c:v>159.16999999999999</c:v>
                </c:pt>
                <c:pt idx="3103">
                  <c:v>54.91</c:v>
                </c:pt>
                <c:pt idx="3104">
                  <c:v>95.85</c:v>
                </c:pt>
                <c:pt idx="3105">
                  <c:v>105.09</c:v>
                </c:pt>
                <c:pt idx="3106">
                  <c:v>239.49</c:v>
                </c:pt>
                <c:pt idx="3107">
                  <c:v>290.01</c:v>
                </c:pt>
                <c:pt idx="3108">
                  <c:v>322.77999999999997</c:v>
                </c:pt>
                <c:pt idx="3109">
                  <c:v>423.32</c:v>
                </c:pt>
                <c:pt idx="3110">
                  <c:v>417.3</c:v>
                </c:pt>
                <c:pt idx="3111">
                  <c:v>299.52</c:v>
                </c:pt>
                <c:pt idx="3112">
                  <c:v>204.4</c:v>
                </c:pt>
                <c:pt idx="3113">
                  <c:v>172.95</c:v>
                </c:pt>
                <c:pt idx="3114">
                  <c:v>162.72</c:v>
                </c:pt>
                <c:pt idx="3115">
                  <c:v>175.48</c:v>
                </c:pt>
                <c:pt idx="3116">
                  <c:v>154.57</c:v>
                </c:pt>
                <c:pt idx="3117">
                  <c:v>123.59</c:v>
                </c:pt>
                <c:pt idx="3118">
                  <c:v>139.66999999999999</c:v>
                </c:pt>
                <c:pt idx="3119">
                  <c:v>174.36</c:v>
                </c:pt>
                <c:pt idx="3120">
                  <c:v>151.85</c:v>
                </c:pt>
                <c:pt idx="3121">
                  <c:v>132.81</c:v>
                </c:pt>
                <c:pt idx="3122">
                  <c:v>98.93</c:v>
                </c:pt>
                <c:pt idx="3123">
                  <c:v>142.33000000000001</c:v>
                </c:pt>
                <c:pt idx="3124">
                  <c:v>182.1</c:v>
                </c:pt>
                <c:pt idx="3125">
                  <c:v>178.71</c:v>
                </c:pt>
                <c:pt idx="3126">
                  <c:v>184.33</c:v>
                </c:pt>
                <c:pt idx="3127">
                  <c:v>177.65</c:v>
                </c:pt>
                <c:pt idx="3128">
                  <c:v>219.72</c:v>
                </c:pt>
                <c:pt idx="3129">
                  <c:v>246.36</c:v>
                </c:pt>
                <c:pt idx="3130">
                  <c:v>206.01</c:v>
                </c:pt>
                <c:pt idx="3131">
                  <c:v>212.64</c:v>
                </c:pt>
                <c:pt idx="3132">
                  <c:v>154.83000000000001</c:v>
                </c:pt>
                <c:pt idx="3133">
                  <c:v>159.22</c:v>
                </c:pt>
                <c:pt idx="3134">
                  <c:v>191.76</c:v>
                </c:pt>
                <c:pt idx="3135">
                  <c:v>175.89</c:v>
                </c:pt>
                <c:pt idx="3136">
                  <c:v>178.83</c:v>
                </c:pt>
                <c:pt idx="3137">
                  <c:v>157.08000000000001</c:v>
                </c:pt>
                <c:pt idx="3138">
                  <c:v>131.29</c:v>
                </c:pt>
                <c:pt idx="3139">
                  <c:v>119.1</c:v>
                </c:pt>
                <c:pt idx="3140">
                  <c:v>104.84</c:v>
                </c:pt>
                <c:pt idx="3141">
                  <c:v>119.26</c:v>
                </c:pt>
                <c:pt idx="3142">
                  <c:v>256.08</c:v>
                </c:pt>
                <c:pt idx="3143">
                  <c:v>278.01</c:v>
                </c:pt>
                <c:pt idx="3144">
                  <c:v>418.2</c:v>
                </c:pt>
                <c:pt idx="3145">
                  <c:v>380.46</c:v>
                </c:pt>
                <c:pt idx="3146">
                  <c:v>186.08</c:v>
                </c:pt>
                <c:pt idx="3147">
                  <c:v>295.88</c:v>
                </c:pt>
                <c:pt idx="3148">
                  <c:v>78.11</c:v>
                </c:pt>
                <c:pt idx="3149">
                  <c:v>125.18</c:v>
                </c:pt>
                <c:pt idx="3150">
                  <c:v>105.82</c:v>
                </c:pt>
                <c:pt idx="3151">
                  <c:v>102.61</c:v>
                </c:pt>
                <c:pt idx="3152">
                  <c:v>108.95</c:v>
                </c:pt>
                <c:pt idx="3153">
                  <c:v>111.35</c:v>
                </c:pt>
                <c:pt idx="3154">
                  <c:v>120.37</c:v>
                </c:pt>
                <c:pt idx="3155">
                  <c:v>127.16</c:v>
                </c:pt>
                <c:pt idx="3156">
                  <c:v>148.25</c:v>
                </c:pt>
                <c:pt idx="3157">
                  <c:v>157.87</c:v>
                </c:pt>
                <c:pt idx="3158">
                  <c:v>112.49</c:v>
                </c:pt>
                <c:pt idx="3159">
                  <c:v>92.04</c:v>
                </c:pt>
                <c:pt idx="3160">
                  <c:v>397.34</c:v>
                </c:pt>
                <c:pt idx="3161">
                  <c:v>329.31</c:v>
                </c:pt>
                <c:pt idx="3162">
                  <c:v>239.45</c:v>
                </c:pt>
                <c:pt idx="3163">
                  <c:v>165.65</c:v>
                </c:pt>
                <c:pt idx="3164">
                  <c:v>134.21</c:v>
                </c:pt>
                <c:pt idx="3165">
                  <c:v>185.62</c:v>
                </c:pt>
                <c:pt idx="3166">
                  <c:v>191.87</c:v>
                </c:pt>
                <c:pt idx="3167">
                  <c:v>166.31</c:v>
                </c:pt>
                <c:pt idx="3168">
                  <c:v>140.21</c:v>
                </c:pt>
                <c:pt idx="3169">
                  <c:v>153.96</c:v>
                </c:pt>
                <c:pt idx="3170">
                  <c:v>118.84</c:v>
                </c:pt>
                <c:pt idx="3171">
                  <c:v>163.30000000000001</c:v>
                </c:pt>
                <c:pt idx="3172">
                  <c:v>160.18</c:v>
                </c:pt>
                <c:pt idx="3173">
                  <c:v>154.97</c:v>
                </c:pt>
                <c:pt idx="3174">
                  <c:v>137.99</c:v>
                </c:pt>
                <c:pt idx="3175">
                  <c:v>150.35</c:v>
                </c:pt>
                <c:pt idx="3176">
                  <c:v>152.9</c:v>
                </c:pt>
                <c:pt idx="3177">
                  <c:v>131.22999999999999</c:v>
                </c:pt>
                <c:pt idx="3178">
                  <c:v>126.56</c:v>
                </c:pt>
                <c:pt idx="3179">
                  <c:v>154.03</c:v>
                </c:pt>
                <c:pt idx="3180">
                  <c:v>356.35</c:v>
                </c:pt>
                <c:pt idx="3181">
                  <c:v>66.319999999999993</c:v>
                </c:pt>
                <c:pt idx="3182">
                  <c:v>86.3</c:v>
                </c:pt>
                <c:pt idx="3183">
                  <c:v>67.91</c:v>
                </c:pt>
                <c:pt idx="3184">
                  <c:v>70.599999999999994</c:v>
                </c:pt>
                <c:pt idx="3185">
                  <c:v>66.23</c:v>
                </c:pt>
                <c:pt idx="3186">
                  <c:v>58.17</c:v>
                </c:pt>
                <c:pt idx="3187">
                  <c:v>128.31</c:v>
                </c:pt>
                <c:pt idx="3188">
                  <c:v>93.45</c:v>
                </c:pt>
                <c:pt idx="3189">
                  <c:v>124.54</c:v>
                </c:pt>
                <c:pt idx="3190">
                  <c:v>118.63</c:v>
                </c:pt>
                <c:pt idx="3191">
                  <c:v>116.91</c:v>
                </c:pt>
                <c:pt idx="3192">
                  <c:v>114.76</c:v>
                </c:pt>
                <c:pt idx="3193">
                  <c:v>98.03</c:v>
                </c:pt>
                <c:pt idx="3194">
                  <c:v>112.63</c:v>
                </c:pt>
                <c:pt idx="3195">
                  <c:v>68.069999999999993</c:v>
                </c:pt>
                <c:pt idx="3196">
                  <c:v>164.22</c:v>
                </c:pt>
                <c:pt idx="3197">
                  <c:v>199.69</c:v>
                </c:pt>
                <c:pt idx="3198">
                  <c:v>309.62</c:v>
                </c:pt>
                <c:pt idx="3199">
                  <c:v>354.05</c:v>
                </c:pt>
                <c:pt idx="3200">
                  <c:v>162.82</c:v>
                </c:pt>
                <c:pt idx="3201">
                  <c:v>416.55</c:v>
                </c:pt>
                <c:pt idx="3202">
                  <c:v>242.28</c:v>
                </c:pt>
                <c:pt idx="3203">
                  <c:v>242.78</c:v>
                </c:pt>
                <c:pt idx="3204">
                  <c:v>239.78</c:v>
                </c:pt>
                <c:pt idx="3205">
                  <c:v>202.64</c:v>
                </c:pt>
                <c:pt idx="3206">
                  <c:v>267.73</c:v>
                </c:pt>
                <c:pt idx="3207">
                  <c:v>219.25</c:v>
                </c:pt>
                <c:pt idx="3208">
                  <c:v>177.32</c:v>
                </c:pt>
                <c:pt idx="3209">
                  <c:v>212.5</c:v>
                </c:pt>
                <c:pt idx="3210">
                  <c:v>147.9</c:v>
                </c:pt>
                <c:pt idx="3211">
                  <c:v>148.32</c:v>
                </c:pt>
                <c:pt idx="3212">
                  <c:v>136.26</c:v>
                </c:pt>
                <c:pt idx="3213">
                  <c:v>95.46</c:v>
                </c:pt>
                <c:pt idx="3214">
                  <c:v>69.39</c:v>
                </c:pt>
                <c:pt idx="3215">
                  <c:v>79.239999999999995</c:v>
                </c:pt>
                <c:pt idx="3216">
                  <c:v>99.67</c:v>
                </c:pt>
                <c:pt idx="3217">
                  <c:v>126.09</c:v>
                </c:pt>
                <c:pt idx="3218">
                  <c:v>124.12</c:v>
                </c:pt>
                <c:pt idx="3219">
                  <c:v>65.91</c:v>
                </c:pt>
                <c:pt idx="3220">
                  <c:v>81.23</c:v>
                </c:pt>
                <c:pt idx="3221">
                  <c:v>92.29</c:v>
                </c:pt>
                <c:pt idx="3222">
                  <c:v>47.14</c:v>
                </c:pt>
                <c:pt idx="3223">
                  <c:v>33.08</c:v>
                </c:pt>
                <c:pt idx="3224">
                  <c:v>29.49</c:v>
                </c:pt>
                <c:pt idx="3225">
                  <c:v>30.35</c:v>
                </c:pt>
                <c:pt idx="3226">
                  <c:v>45.35</c:v>
                </c:pt>
                <c:pt idx="3227">
                  <c:v>37.68</c:v>
                </c:pt>
                <c:pt idx="3228">
                  <c:v>75.709999999999994</c:v>
                </c:pt>
                <c:pt idx="3229">
                  <c:v>23.54</c:v>
                </c:pt>
                <c:pt idx="3230">
                  <c:v>108.97</c:v>
                </c:pt>
                <c:pt idx="3231">
                  <c:v>102.89</c:v>
                </c:pt>
                <c:pt idx="3232">
                  <c:v>57.22</c:v>
                </c:pt>
                <c:pt idx="3233">
                  <c:v>58.15</c:v>
                </c:pt>
                <c:pt idx="3234">
                  <c:v>72.260000000000005</c:v>
                </c:pt>
                <c:pt idx="3235">
                  <c:v>95.26</c:v>
                </c:pt>
                <c:pt idx="3236">
                  <c:v>96.56</c:v>
                </c:pt>
                <c:pt idx="3237">
                  <c:v>84.56</c:v>
                </c:pt>
                <c:pt idx="3238">
                  <c:v>96.97</c:v>
                </c:pt>
                <c:pt idx="3239">
                  <c:v>88.74</c:v>
                </c:pt>
                <c:pt idx="3240">
                  <c:v>86.81</c:v>
                </c:pt>
                <c:pt idx="3241">
                  <c:v>263.60000000000002</c:v>
                </c:pt>
                <c:pt idx="3242">
                  <c:v>286.91000000000003</c:v>
                </c:pt>
                <c:pt idx="3243">
                  <c:v>207.74</c:v>
                </c:pt>
                <c:pt idx="3244">
                  <c:v>192.77</c:v>
                </c:pt>
                <c:pt idx="3245">
                  <c:v>189.36</c:v>
                </c:pt>
                <c:pt idx="3246">
                  <c:v>219.02</c:v>
                </c:pt>
                <c:pt idx="3247">
                  <c:v>225.64</c:v>
                </c:pt>
                <c:pt idx="3248">
                  <c:v>186.33</c:v>
                </c:pt>
                <c:pt idx="3249">
                  <c:v>152.94</c:v>
                </c:pt>
                <c:pt idx="3250">
                  <c:v>168.63</c:v>
                </c:pt>
                <c:pt idx="3251">
                  <c:v>119.27</c:v>
                </c:pt>
                <c:pt idx="3252">
                  <c:v>129.91</c:v>
                </c:pt>
                <c:pt idx="3253">
                  <c:v>97.06</c:v>
                </c:pt>
                <c:pt idx="3254">
                  <c:v>123.53</c:v>
                </c:pt>
                <c:pt idx="3255">
                  <c:v>153.16</c:v>
                </c:pt>
                <c:pt idx="3256">
                  <c:v>183.25</c:v>
                </c:pt>
                <c:pt idx="3257">
                  <c:v>396.03</c:v>
                </c:pt>
                <c:pt idx="3258">
                  <c:v>331.59</c:v>
                </c:pt>
                <c:pt idx="3259">
                  <c:v>608.96</c:v>
                </c:pt>
                <c:pt idx="3260">
                  <c:v>551.96</c:v>
                </c:pt>
                <c:pt idx="3261">
                  <c:v>383.74</c:v>
                </c:pt>
                <c:pt idx="3262">
                  <c:v>114.18</c:v>
                </c:pt>
                <c:pt idx="3263">
                  <c:v>118.33</c:v>
                </c:pt>
                <c:pt idx="3264">
                  <c:v>156.49</c:v>
                </c:pt>
                <c:pt idx="3265">
                  <c:v>119.07</c:v>
                </c:pt>
                <c:pt idx="3266">
                  <c:v>179.88</c:v>
                </c:pt>
                <c:pt idx="3267">
                  <c:v>123.22</c:v>
                </c:pt>
                <c:pt idx="3268">
                  <c:v>154.99</c:v>
                </c:pt>
                <c:pt idx="3269">
                  <c:v>162.44</c:v>
                </c:pt>
                <c:pt idx="3270">
                  <c:v>75.86</c:v>
                </c:pt>
                <c:pt idx="3271">
                  <c:v>55.51</c:v>
                </c:pt>
                <c:pt idx="3272">
                  <c:v>57.36</c:v>
                </c:pt>
                <c:pt idx="3273">
                  <c:v>158.25</c:v>
                </c:pt>
                <c:pt idx="3274">
                  <c:v>142.62</c:v>
                </c:pt>
                <c:pt idx="3275">
                  <c:v>141.76</c:v>
                </c:pt>
                <c:pt idx="3276">
                  <c:v>126.86</c:v>
                </c:pt>
                <c:pt idx="3277">
                  <c:v>140.87</c:v>
                </c:pt>
                <c:pt idx="3278">
                  <c:v>119.82</c:v>
                </c:pt>
                <c:pt idx="3279">
                  <c:v>166.44</c:v>
                </c:pt>
                <c:pt idx="3280">
                  <c:v>212.93</c:v>
                </c:pt>
                <c:pt idx="3281">
                  <c:v>199.15</c:v>
                </c:pt>
                <c:pt idx="3282">
                  <c:v>144.30000000000001</c:v>
                </c:pt>
                <c:pt idx="3283">
                  <c:v>243.02</c:v>
                </c:pt>
                <c:pt idx="3284">
                  <c:v>122.81</c:v>
                </c:pt>
                <c:pt idx="3285">
                  <c:v>113.19</c:v>
                </c:pt>
                <c:pt idx="3286">
                  <c:v>270.39999999999998</c:v>
                </c:pt>
                <c:pt idx="3287">
                  <c:v>179.17</c:v>
                </c:pt>
                <c:pt idx="3288">
                  <c:v>141.9</c:v>
                </c:pt>
                <c:pt idx="3289">
                  <c:v>152.01</c:v>
                </c:pt>
                <c:pt idx="3290">
                  <c:v>137.83000000000001</c:v>
                </c:pt>
                <c:pt idx="3291">
                  <c:v>134.18</c:v>
                </c:pt>
                <c:pt idx="3292">
                  <c:v>173.97</c:v>
                </c:pt>
                <c:pt idx="3293">
                  <c:v>116.08</c:v>
                </c:pt>
                <c:pt idx="3294">
                  <c:v>165.69</c:v>
                </c:pt>
                <c:pt idx="3295">
                  <c:v>161.51</c:v>
                </c:pt>
                <c:pt idx="3296">
                  <c:v>164.45</c:v>
                </c:pt>
                <c:pt idx="3297">
                  <c:v>286.70999999999998</c:v>
                </c:pt>
                <c:pt idx="3298">
                  <c:v>154.4</c:v>
                </c:pt>
                <c:pt idx="3299">
                  <c:v>264.92</c:v>
                </c:pt>
                <c:pt idx="3300">
                  <c:v>179.48</c:v>
                </c:pt>
                <c:pt idx="3301">
                  <c:v>364.58</c:v>
                </c:pt>
                <c:pt idx="3302">
                  <c:v>169.1</c:v>
                </c:pt>
                <c:pt idx="3303">
                  <c:v>237.84</c:v>
                </c:pt>
                <c:pt idx="3304">
                  <c:v>232.47</c:v>
                </c:pt>
                <c:pt idx="3305">
                  <c:v>201.57</c:v>
                </c:pt>
                <c:pt idx="3306">
                  <c:v>414.43</c:v>
                </c:pt>
                <c:pt idx="3307">
                  <c:v>200.43</c:v>
                </c:pt>
                <c:pt idx="3308">
                  <c:v>161.6</c:v>
                </c:pt>
                <c:pt idx="3309">
                  <c:v>144.84</c:v>
                </c:pt>
                <c:pt idx="3310">
                  <c:v>141.54</c:v>
                </c:pt>
                <c:pt idx="3311">
                  <c:v>232.28</c:v>
                </c:pt>
                <c:pt idx="3312">
                  <c:v>180.78</c:v>
                </c:pt>
                <c:pt idx="3313">
                  <c:v>172.19</c:v>
                </c:pt>
                <c:pt idx="3314">
                  <c:v>173.85</c:v>
                </c:pt>
                <c:pt idx="3315">
                  <c:v>173.46</c:v>
                </c:pt>
                <c:pt idx="3316">
                  <c:v>150.12</c:v>
                </c:pt>
                <c:pt idx="3317">
                  <c:v>141.1</c:v>
                </c:pt>
                <c:pt idx="3318">
                  <c:v>120.01</c:v>
                </c:pt>
                <c:pt idx="3319">
                  <c:v>80.97</c:v>
                </c:pt>
                <c:pt idx="3320">
                  <c:v>74.989999999999995</c:v>
                </c:pt>
                <c:pt idx="3321">
                  <c:v>89.57</c:v>
                </c:pt>
                <c:pt idx="3322">
                  <c:v>97.34</c:v>
                </c:pt>
                <c:pt idx="3323">
                  <c:v>117.41</c:v>
                </c:pt>
                <c:pt idx="3324">
                  <c:v>321.66000000000003</c:v>
                </c:pt>
                <c:pt idx="3325">
                  <c:v>156.06</c:v>
                </c:pt>
                <c:pt idx="3326">
                  <c:v>139.63</c:v>
                </c:pt>
                <c:pt idx="3327">
                  <c:v>102.52</c:v>
                </c:pt>
                <c:pt idx="3328">
                  <c:v>138.97999999999999</c:v>
                </c:pt>
                <c:pt idx="3329">
                  <c:v>102.7</c:v>
                </c:pt>
                <c:pt idx="3330">
                  <c:v>266.27</c:v>
                </c:pt>
                <c:pt idx="3331">
                  <c:v>13.73</c:v>
                </c:pt>
                <c:pt idx="3332">
                  <c:v>25.02</c:v>
                </c:pt>
                <c:pt idx="3333">
                  <c:v>36.69</c:v>
                </c:pt>
                <c:pt idx="3334">
                  <c:v>33.04</c:v>
                </c:pt>
                <c:pt idx="3335">
                  <c:v>35.4</c:v>
                </c:pt>
                <c:pt idx="3336">
                  <c:v>4.68</c:v>
                </c:pt>
                <c:pt idx="3337">
                  <c:v>6.11</c:v>
                </c:pt>
                <c:pt idx="3338">
                  <c:v>7.44</c:v>
                </c:pt>
                <c:pt idx="3339">
                  <c:v>8.34</c:v>
                </c:pt>
                <c:pt idx="3340">
                  <c:v>8.9</c:v>
                </c:pt>
                <c:pt idx="3341">
                  <c:v>97.05</c:v>
                </c:pt>
                <c:pt idx="3342">
                  <c:v>86.36</c:v>
                </c:pt>
                <c:pt idx="3343">
                  <c:v>67.55</c:v>
                </c:pt>
                <c:pt idx="3344">
                  <c:v>81.510000000000005</c:v>
                </c:pt>
                <c:pt idx="3345">
                  <c:v>47.22</c:v>
                </c:pt>
                <c:pt idx="3346">
                  <c:v>77.510000000000005</c:v>
                </c:pt>
                <c:pt idx="3347">
                  <c:v>85.37</c:v>
                </c:pt>
                <c:pt idx="3348">
                  <c:v>77.97</c:v>
                </c:pt>
                <c:pt idx="3349">
                  <c:v>57.19</c:v>
                </c:pt>
                <c:pt idx="3350">
                  <c:v>102.75</c:v>
                </c:pt>
                <c:pt idx="3351">
                  <c:v>87.8</c:v>
                </c:pt>
                <c:pt idx="3352">
                  <c:v>87.97</c:v>
                </c:pt>
                <c:pt idx="3353">
                  <c:v>60.86</c:v>
                </c:pt>
                <c:pt idx="3354">
                  <c:v>14.24</c:v>
                </c:pt>
                <c:pt idx="3355">
                  <c:v>23.37</c:v>
                </c:pt>
                <c:pt idx="3356">
                  <c:v>21.22</c:v>
                </c:pt>
                <c:pt idx="3357">
                  <c:v>20.41</c:v>
                </c:pt>
                <c:pt idx="3358">
                  <c:v>20.47</c:v>
                </c:pt>
                <c:pt idx="3359">
                  <c:v>21.23</c:v>
                </c:pt>
                <c:pt idx="3360">
                  <c:v>29.38</c:v>
                </c:pt>
                <c:pt idx="3361">
                  <c:v>28.27</c:v>
                </c:pt>
                <c:pt idx="3362">
                  <c:v>33.08</c:v>
                </c:pt>
                <c:pt idx="3363">
                  <c:v>51.57</c:v>
                </c:pt>
                <c:pt idx="3364">
                  <c:v>52.65</c:v>
                </c:pt>
                <c:pt idx="3365">
                  <c:v>50.65</c:v>
                </c:pt>
                <c:pt idx="3366">
                  <c:v>63.83</c:v>
                </c:pt>
                <c:pt idx="3367">
                  <c:v>51.97</c:v>
                </c:pt>
                <c:pt idx="3368">
                  <c:v>64.2</c:v>
                </c:pt>
                <c:pt idx="3369">
                  <c:v>60.87</c:v>
                </c:pt>
                <c:pt idx="3370">
                  <c:v>53.5</c:v>
                </c:pt>
                <c:pt idx="3371">
                  <c:v>52.66</c:v>
                </c:pt>
                <c:pt idx="3372">
                  <c:v>44.78</c:v>
                </c:pt>
                <c:pt idx="3373">
                  <c:v>33.19</c:v>
                </c:pt>
                <c:pt idx="3374">
                  <c:v>30.31</c:v>
                </c:pt>
                <c:pt idx="3375">
                  <c:v>34.24</c:v>
                </c:pt>
                <c:pt idx="3376">
                  <c:v>40.33</c:v>
                </c:pt>
                <c:pt idx="3377">
                  <c:v>60.22</c:v>
                </c:pt>
                <c:pt idx="3378">
                  <c:v>56.67</c:v>
                </c:pt>
                <c:pt idx="3379">
                  <c:v>81.99</c:v>
                </c:pt>
                <c:pt idx="3380">
                  <c:v>73.37</c:v>
                </c:pt>
                <c:pt idx="3381">
                  <c:v>68.42</c:v>
                </c:pt>
                <c:pt idx="3382">
                  <c:v>70.38</c:v>
                </c:pt>
                <c:pt idx="3383">
                  <c:v>73.849999999999994</c:v>
                </c:pt>
                <c:pt idx="3384">
                  <c:v>61.13</c:v>
                </c:pt>
                <c:pt idx="3385">
                  <c:v>53.87</c:v>
                </c:pt>
                <c:pt idx="3386">
                  <c:v>53.87</c:v>
                </c:pt>
                <c:pt idx="3387">
                  <c:v>75.55</c:v>
                </c:pt>
                <c:pt idx="3388">
                  <c:v>133.59</c:v>
                </c:pt>
                <c:pt idx="3389">
                  <c:v>157.13</c:v>
                </c:pt>
                <c:pt idx="3390">
                  <c:v>200.46</c:v>
                </c:pt>
                <c:pt idx="3391">
                  <c:v>226.22</c:v>
                </c:pt>
                <c:pt idx="3392">
                  <c:v>221.05</c:v>
                </c:pt>
                <c:pt idx="3393">
                  <c:v>219.41</c:v>
                </c:pt>
                <c:pt idx="3394">
                  <c:v>218.04</c:v>
                </c:pt>
                <c:pt idx="3395">
                  <c:v>176.25</c:v>
                </c:pt>
                <c:pt idx="3396">
                  <c:v>160.28</c:v>
                </c:pt>
                <c:pt idx="3397">
                  <c:v>114.78</c:v>
                </c:pt>
                <c:pt idx="3398">
                  <c:v>108.42</c:v>
                </c:pt>
                <c:pt idx="3399">
                  <c:v>94.71</c:v>
                </c:pt>
                <c:pt idx="3400">
                  <c:v>209.5</c:v>
                </c:pt>
                <c:pt idx="3401">
                  <c:v>198.48</c:v>
                </c:pt>
                <c:pt idx="3402">
                  <c:v>203.11</c:v>
                </c:pt>
                <c:pt idx="3403">
                  <c:v>143.35</c:v>
                </c:pt>
                <c:pt idx="3404">
                  <c:v>72.25</c:v>
                </c:pt>
                <c:pt idx="3405">
                  <c:v>54.03</c:v>
                </c:pt>
                <c:pt idx="3406">
                  <c:v>130.88</c:v>
                </c:pt>
                <c:pt idx="3407">
                  <c:v>121.45</c:v>
                </c:pt>
                <c:pt idx="3408">
                  <c:v>76.47</c:v>
                </c:pt>
                <c:pt idx="3409">
                  <c:v>90.95</c:v>
                </c:pt>
                <c:pt idx="3410">
                  <c:v>54.18</c:v>
                </c:pt>
                <c:pt idx="3411">
                  <c:v>96.71</c:v>
                </c:pt>
                <c:pt idx="3412">
                  <c:v>104.12</c:v>
                </c:pt>
                <c:pt idx="3413">
                  <c:v>92.03</c:v>
                </c:pt>
                <c:pt idx="3414">
                  <c:v>98.92</c:v>
                </c:pt>
                <c:pt idx="3415">
                  <c:v>100.66</c:v>
                </c:pt>
                <c:pt idx="3416">
                  <c:v>84.75</c:v>
                </c:pt>
                <c:pt idx="3417">
                  <c:v>72.72</c:v>
                </c:pt>
                <c:pt idx="3418">
                  <c:v>100.62</c:v>
                </c:pt>
                <c:pt idx="3419">
                  <c:v>198.21</c:v>
                </c:pt>
                <c:pt idx="3420">
                  <c:v>148.86000000000001</c:v>
                </c:pt>
                <c:pt idx="3421">
                  <c:v>165.95</c:v>
                </c:pt>
                <c:pt idx="3422">
                  <c:v>94.59</c:v>
                </c:pt>
                <c:pt idx="3423">
                  <c:v>99.36</c:v>
                </c:pt>
                <c:pt idx="3424">
                  <c:v>161.38</c:v>
                </c:pt>
                <c:pt idx="3425">
                  <c:v>145.63</c:v>
                </c:pt>
                <c:pt idx="3426">
                  <c:v>134.56</c:v>
                </c:pt>
                <c:pt idx="3427">
                  <c:v>119.85</c:v>
                </c:pt>
                <c:pt idx="3428">
                  <c:v>133.97</c:v>
                </c:pt>
                <c:pt idx="3429">
                  <c:v>110.49</c:v>
                </c:pt>
                <c:pt idx="3430">
                  <c:v>99.48</c:v>
                </c:pt>
                <c:pt idx="3431">
                  <c:v>91.76</c:v>
                </c:pt>
                <c:pt idx="3432">
                  <c:v>88.59</c:v>
                </c:pt>
                <c:pt idx="3433">
                  <c:v>94.99</c:v>
                </c:pt>
                <c:pt idx="3434">
                  <c:v>90.92</c:v>
                </c:pt>
                <c:pt idx="3435">
                  <c:v>57.46</c:v>
                </c:pt>
                <c:pt idx="3436">
                  <c:v>92.69</c:v>
                </c:pt>
                <c:pt idx="3437">
                  <c:v>68.64</c:v>
                </c:pt>
                <c:pt idx="3438">
                  <c:v>79.48</c:v>
                </c:pt>
                <c:pt idx="3439">
                  <c:v>73.010000000000005</c:v>
                </c:pt>
                <c:pt idx="3440">
                  <c:v>79.44</c:v>
                </c:pt>
                <c:pt idx="3441">
                  <c:v>80.319999999999993</c:v>
                </c:pt>
                <c:pt idx="3442">
                  <c:v>55.97</c:v>
                </c:pt>
                <c:pt idx="3443">
                  <c:v>56.66</c:v>
                </c:pt>
                <c:pt idx="3444">
                  <c:v>66.37</c:v>
                </c:pt>
                <c:pt idx="3445">
                  <c:v>49.86</c:v>
                </c:pt>
                <c:pt idx="3446">
                  <c:v>52.47</c:v>
                </c:pt>
                <c:pt idx="3447">
                  <c:v>54.58</c:v>
                </c:pt>
                <c:pt idx="3448">
                  <c:v>62.28</c:v>
                </c:pt>
                <c:pt idx="3449">
                  <c:v>54.25</c:v>
                </c:pt>
                <c:pt idx="3450">
                  <c:v>44</c:v>
                </c:pt>
                <c:pt idx="3451">
                  <c:v>42.96</c:v>
                </c:pt>
                <c:pt idx="3452">
                  <c:v>43.07</c:v>
                </c:pt>
                <c:pt idx="3453">
                  <c:v>43.27</c:v>
                </c:pt>
                <c:pt idx="3454">
                  <c:v>40.85</c:v>
                </c:pt>
                <c:pt idx="3455">
                  <c:v>39.89</c:v>
                </c:pt>
                <c:pt idx="3456">
                  <c:v>37.35</c:v>
                </c:pt>
                <c:pt idx="3457">
                  <c:v>23.31</c:v>
                </c:pt>
                <c:pt idx="3458">
                  <c:v>25.4</c:v>
                </c:pt>
                <c:pt idx="3459">
                  <c:v>37.97</c:v>
                </c:pt>
                <c:pt idx="3460">
                  <c:v>43.69</c:v>
                </c:pt>
                <c:pt idx="3461">
                  <c:v>47.51</c:v>
                </c:pt>
                <c:pt idx="3462">
                  <c:v>39.65</c:v>
                </c:pt>
                <c:pt idx="3463">
                  <c:v>21.06</c:v>
                </c:pt>
                <c:pt idx="3464">
                  <c:v>18.29</c:v>
                </c:pt>
                <c:pt idx="3465">
                  <c:v>33.799999999999997</c:v>
                </c:pt>
                <c:pt idx="3466">
                  <c:v>18.79</c:v>
                </c:pt>
                <c:pt idx="3467">
                  <c:v>23.79</c:v>
                </c:pt>
                <c:pt idx="3468">
                  <c:v>20.95</c:v>
                </c:pt>
                <c:pt idx="3469">
                  <c:v>22.72</c:v>
                </c:pt>
                <c:pt idx="3470">
                  <c:v>19.489999999999998</c:v>
                </c:pt>
                <c:pt idx="3471">
                  <c:v>13.06</c:v>
                </c:pt>
                <c:pt idx="3472">
                  <c:v>9.6</c:v>
                </c:pt>
                <c:pt idx="3473">
                  <c:v>9.34</c:v>
                </c:pt>
                <c:pt idx="3474">
                  <c:v>9.6300000000000008</c:v>
                </c:pt>
                <c:pt idx="3475">
                  <c:v>7.64</c:v>
                </c:pt>
                <c:pt idx="3476">
                  <c:v>11.31</c:v>
                </c:pt>
                <c:pt idx="3477">
                  <c:v>14.06</c:v>
                </c:pt>
                <c:pt idx="3478">
                  <c:v>112.82</c:v>
                </c:pt>
                <c:pt idx="3479">
                  <c:v>78.87</c:v>
                </c:pt>
                <c:pt idx="3480">
                  <c:v>114.64</c:v>
                </c:pt>
                <c:pt idx="3481">
                  <c:v>68.34</c:v>
                </c:pt>
                <c:pt idx="3482">
                  <c:v>36.590000000000003</c:v>
                </c:pt>
                <c:pt idx="3483">
                  <c:v>54.35</c:v>
                </c:pt>
                <c:pt idx="3484">
                  <c:v>47.69</c:v>
                </c:pt>
                <c:pt idx="3485">
                  <c:v>52.67</c:v>
                </c:pt>
                <c:pt idx="3486">
                  <c:v>45.94</c:v>
                </c:pt>
                <c:pt idx="3487">
                  <c:v>49.25</c:v>
                </c:pt>
                <c:pt idx="3488">
                  <c:v>46.12</c:v>
                </c:pt>
                <c:pt idx="3489">
                  <c:v>49.58</c:v>
                </c:pt>
                <c:pt idx="3490">
                  <c:v>38.58</c:v>
                </c:pt>
                <c:pt idx="3491">
                  <c:v>42.19</c:v>
                </c:pt>
                <c:pt idx="3492">
                  <c:v>34.25</c:v>
                </c:pt>
                <c:pt idx="3493">
                  <c:v>34.65</c:v>
                </c:pt>
                <c:pt idx="3494">
                  <c:v>35.58</c:v>
                </c:pt>
                <c:pt idx="3495">
                  <c:v>30.63</c:v>
                </c:pt>
                <c:pt idx="3496">
                  <c:v>31.49</c:v>
                </c:pt>
                <c:pt idx="3497">
                  <c:v>34.130000000000003</c:v>
                </c:pt>
                <c:pt idx="3498">
                  <c:v>41.87</c:v>
                </c:pt>
                <c:pt idx="3499">
                  <c:v>42.13</c:v>
                </c:pt>
                <c:pt idx="3500">
                  <c:v>16.39</c:v>
                </c:pt>
                <c:pt idx="3501">
                  <c:v>39.75</c:v>
                </c:pt>
                <c:pt idx="3502">
                  <c:v>20.25</c:v>
                </c:pt>
                <c:pt idx="3503">
                  <c:v>16.100000000000001</c:v>
                </c:pt>
                <c:pt idx="3504">
                  <c:v>7.94</c:v>
                </c:pt>
                <c:pt idx="3505">
                  <c:v>15.61</c:v>
                </c:pt>
                <c:pt idx="3506">
                  <c:v>14.33</c:v>
                </c:pt>
                <c:pt idx="3507">
                  <c:v>17.75</c:v>
                </c:pt>
                <c:pt idx="3508">
                  <c:v>19.239999999999998</c:v>
                </c:pt>
                <c:pt idx="3509">
                  <c:v>21.42</c:v>
                </c:pt>
                <c:pt idx="3510">
                  <c:v>332.09</c:v>
                </c:pt>
                <c:pt idx="3511">
                  <c:v>208.46</c:v>
                </c:pt>
                <c:pt idx="3512">
                  <c:v>186.54</c:v>
                </c:pt>
                <c:pt idx="3513">
                  <c:v>197.59</c:v>
                </c:pt>
                <c:pt idx="3514">
                  <c:v>184.56</c:v>
                </c:pt>
                <c:pt idx="3515">
                  <c:v>199.45</c:v>
                </c:pt>
                <c:pt idx="3516">
                  <c:v>84.81</c:v>
                </c:pt>
                <c:pt idx="3517">
                  <c:v>34.200000000000003</c:v>
                </c:pt>
                <c:pt idx="3518">
                  <c:v>54.18</c:v>
                </c:pt>
                <c:pt idx="3519">
                  <c:v>143.6</c:v>
                </c:pt>
                <c:pt idx="3520">
                  <c:v>177.46</c:v>
                </c:pt>
                <c:pt idx="3521">
                  <c:v>194.06</c:v>
                </c:pt>
                <c:pt idx="3522">
                  <c:v>152.99</c:v>
                </c:pt>
                <c:pt idx="3523">
                  <c:v>140.34</c:v>
                </c:pt>
                <c:pt idx="3524">
                  <c:v>169.16</c:v>
                </c:pt>
                <c:pt idx="3525">
                  <c:v>204.58</c:v>
                </c:pt>
                <c:pt idx="3526">
                  <c:v>240.11</c:v>
                </c:pt>
                <c:pt idx="3527">
                  <c:v>246.62</c:v>
                </c:pt>
                <c:pt idx="3528">
                  <c:v>192.07</c:v>
                </c:pt>
                <c:pt idx="3529">
                  <c:v>203.89</c:v>
                </c:pt>
                <c:pt idx="3530">
                  <c:v>210.35</c:v>
                </c:pt>
                <c:pt idx="3531">
                  <c:v>174.33</c:v>
                </c:pt>
                <c:pt idx="3532">
                  <c:v>127.95</c:v>
                </c:pt>
                <c:pt idx="3533">
                  <c:v>166.63</c:v>
                </c:pt>
                <c:pt idx="3534">
                  <c:v>136.13999999999999</c:v>
                </c:pt>
                <c:pt idx="3535">
                  <c:v>154.65</c:v>
                </c:pt>
                <c:pt idx="3536">
                  <c:v>140.63</c:v>
                </c:pt>
                <c:pt idx="3537">
                  <c:v>147.19999999999999</c:v>
                </c:pt>
                <c:pt idx="3538">
                  <c:v>92.96</c:v>
                </c:pt>
                <c:pt idx="3539">
                  <c:v>78.319999999999993</c:v>
                </c:pt>
                <c:pt idx="3540">
                  <c:v>314.60000000000002</c:v>
                </c:pt>
                <c:pt idx="3541">
                  <c:v>166.52</c:v>
                </c:pt>
                <c:pt idx="3542">
                  <c:v>369.27</c:v>
                </c:pt>
                <c:pt idx="3543">
                  <c:v>309.07</c:v>
                </c:pt>
                <c:pt idx="3544">
                  <c:v>151.32</c:v>
                </c:pt>
                <c:pt idx="3545">
                  <c:v>219.47</c:v>
                </c:pt>
                <c:pt idx="3546">
                  <c:v>166.54</c:v>
                </c:pt>
                <c:pt idx="3547">
                  <c:v>200.26</c:v>
                </c:pt>
                <c:pt idx="3548">
                  <c:v>149.80000000000001</c:v>
                </c:pt>
                <c:pt idx="3549">
                  <c:v>157.78</c:v>
                </c:pt>
                <c:pt idx="3550">
                  <c:v>153.94999999999999</c:v>
                </c:pt>
                <c:pt idx="3551">
                  <c:v>166.65</c:v>
                </c:pt>
                <c:pt idx="3552">
                  <c:v>165.72</c:v>
                </c:pt>
                <c:pt idx="3553">
                  <c:v>149.46</c:v>
                </c:pt>
                <c:pt idx="3554">
                  <c:v>157.29</c:v>
                </c:pt>
                <c:pt idx="3555">
                  <c:v>171.41</c:v>
                </c:pt>
                <c:pt idx="3556">
                  <c:v>145.44</c:v>
                </c:pt>
                <c:pt idx="3557">
                  <c:v>138.9</c:v>
                </c:pt>
                <c:pt idx="3558">
                  <c:v>173.41</c:v>
                </c:pt>
                <c:pt idx="3559">
                  <c:v>185.05</c:v>
                </c:pt>
                <c:pt idx="3560">
                  <c:v>469.21</c:v>
                </c:pt>
                <c:pt idx="3561">
                  <c:v>425.38</c:v>
                </c:pt>
                <c:pt idx="3562">
                  <c:v>312.27</c:v>
                </c:pt>
                <c:pt idx="3563">
                  <c:v>286.95</c:v>
                </c:pt>
                <c:pt idx="3564">
                  <c:v>280.94</c:v>
                </c:pt>
                <c:pt idx="3565">
                  <c:v>312.70999999999998</c:v>
                </c:pt>
                <c:pt idx="3566">
                  <c:v>206.7</c:v>
                </c:pt>
                <c:pt idx="3567">
                  <c:v>205.73</c:v>
                </c:pt>
                <c:pt idx="3568">
                  <c:v>179.78</c:v>
                </c:pt>
                <c:pt idx="3569">
                  <c:v>189.43</c:v>
                </c:pt>
                <c:pt idx="3570">
                  <c:v>126.02</c:v>
                </c:pt>
                <c:pt idx="3571">
                  <c:v>155.93</c:v>
                </c:pt>
                <c:pt idx="3572">
                  <c:v>233.49</c:v>
                </c:pt>
                <c:pt idx="3573">
                  <c:v>186.04</c:v>
                </c:pt>
                <c:pt idx="3574">
                  <c:v>207.24</c:v>
                </c:pt>
                <c:pt idx="3575">
                  <c:v>216.87</c:v>
                </c:pt>
                <c:pt idx="3576">
                  <c:v>356.78</c:v>
                </c:pt>
                <c:pt idx="3577">
                  <c:v>284.63</c:v>
                </c:pt>
                <c:pt idx="3578">
                  <c:v>203.43</c:v>
                </c:pt>
                <c:pt idx="3579">
                  <c:v>205.84</c:v>
                </c:pt>
                <c:pt idx="3580">
                  <c:v>193.34</c:v>
                </c:pt>
                <c:pt idx="3581">
                  <c:v>192.81</c:v>
                </c:pt>
                <c:pt idx="3582">
                  <c:v>122.59</c:v>
                </c:pt>
                <c:pt idx="3583">
                  <c:v>118.53</c:v>
                </c:pt>
                <c:pt idx="3584">
                  <c:v>171.2</c:v>
                </c:pt>
                <c:pt idx="3585">
                  <c:v>198.28</c:v>
                </c:pt>
                <c:pt idx="3586">
                  <c:v>109.44</c:v>
                </c:pt>
                <c:pt idx="3587">
                  <c:v>119.52</c:v>
                </c:pt>
                <c:pt idx="3588">
                  <c:v>174.02</c:v>
                </c:pt>
                <c:pt idx="3589">
                  <c:v>136.12</c:v>
                </c:pt>
                <c:pt idx="3590">
                  <c:v>332.12</c:v>
                </c:pt>
                <c:pt idx="3591">
                  <c:v>273.81</c:v>
                </c:pt>
                <c:pt idx="3592">
                  <c:v>278.45999999999998</c:v>
                </c:pt>
                <c:pt idx="3593">
                  <c:v>194.12</c:v>
                </c:pt>
                <c:pt idx="3594">
                  <c:v>200.83</c:v>
                </c:pt>
                <c:pt idx="3595">
                  <c:v>300.35000000000002</c:v>
                </c:pt>
                <c:pt idx="3596">
                  <c:v>331.33</c:v>
                </c:pt>
                <c:pt idx="3597">
                  <c:v>323.32</c:v>
                </c:pt>
                <c:pt idx="3598">
                  <c:v>344.35</c:v>
                </c:pt>
                <c:pt idx="3599">
                  <c:v>319.69</c:v>
                </c:pt>
                <c:pt idx="3600">
                  <c:v>99.92</c:v>
                </c:pt>
                <c:pt idx="3601">
                  <c:v>112.61</c:v>
                </c:pt>
                <c:pt idx="3602">
                  <c:v>126.73</c:v>
                </c:pt>
                <c:pt idx="3603">
                  <c:v>120.37</c:v>
                </c:pt>
                <c:pt idx="3604">
                  <c:v>129.58000000000001</c:v>
                </c:pt>
                <c:pt idx="3605">
                  <c:v>174.7</c:v>
                </c:pt>
                <c:pt idx="3606">
                  <c:v>140.59</c:v>
                </c:pt>
                <c:pt idx="3607">
                  <c:v>156.41999999999999</c:v>
                </c:pt>
                <c:pt idx="3608">
                  <c:v>154.80000000000001</c:v>
                </c:pt>
                <c:pt idx="3609">
                  <c:v>126.88</c:v>
                </c:pt>
                <c:pt idx="3610">
                  <c:v>307.98</c:v>
                </c:pt>
                <c:pt idx="3611">
                  <c:v>338.9</c:v>
                </c:pt>
                <c:pt idx="3612">
                  <c:v>394.5</c:v>
                </c:pt>
                <c:pt idx="3613">
                  <c:v>384.82</c:v>
                </c:pt>
                <c:pt idx="3614">
                  <c:v>386.12</c:v>
                </c:pt>
                <c:pt idx="3615">
                  <c:v>376.4</c:v>
                </c:pt>
                <c:pt idx="3616">
                  <c:v>178.69</c:v>
                </c:pt>
                <c:pt idx="3617">
                  <c:v>254.03</c:v>
                </c:pt>
                <c:pt idx="3618">
                  <c:v>261.89</c:v>
                </c:pt>
                <c:pt idx="3619">
                  <c:v>166.62</c:v>
                </c:pt>
                <c:pt idx="3620">
                  <c:v>237.67</c:v>
                </c:pt>
                <c:pt idx="3621">
                  <c:v>161.58000000000001</c:v>
                </c:pt>
                <c:pt idx="3622">
                  <c:v>177.44</c:v>
                </c:pt>
                <c:pt idx="3623">
                  <c:v>252.85</c:v>
                </c:pt>
                <c:pt idx="3624">
                  <c:v>89.7</c:v>
                </c:pt>
                <c:pt idx="3625">
                  <c:v>27.22</c:v>
                </c:pt>
                <c:pt idx="3626">
                  <c:v>26.5</c:v>
                </c:pt>
                <c:pt idx="3627">
                  <c:v>31.01</c:v>
                </c:pt>
                <c:pt idx="3628">
                  <c:v>22.81</c:v>
                </c:pt>
                <c:pt idx="3629">
                  <c:v>37.36</c:v>
                </c:pt>
                <c:pt idx="3630">
                  <c:v>27.38</c:v>
                </c:pt>
                <c:pt idx="3631">
                  <c:v>25.43</c:v>
                </c:pt>
                <c:pt idx="3632">
                  <c:v>31.63</c:v>
                </c:pt>
                <c:pt idx="3633">
                  <c:v>22.11</c:v>
                </c:pt>
                <c:pt idx="3634">
                  <c:v>27.19</c:v>
                </c:pt>
                <c:pt idx="3635">
                  <c:v>22.42</c:v>
                </c:pt>
                <c:pt idx="3636">
                  <c:v>24.85</c:v>
                </c:pt>
                <c:pt idx="3637">
                  <c:v>22.84</c:v>
                </c:pt>
                <c:pt idx="3638">
                  <c:v>20.440000000000001</c:v>
                </c:pt>
                <c:pt idx="3639">
                  <c:v>26.5</c:v>
                </c:pt>
                <c:pt idx="3640">
                  <c:v>22.98</c:v>
                </c:pt>
                <c:pt idx="3641">
                  <c:v>30.58</c:v>
                </c:pt>
                <c:pt idx="3642">
                  <c:v>29.09</c:v>
                </c:pt>
                <c:pt idx="3643">
                  <c:v>26.53</c:v>
                </c:pt>
                <c:pt idx="3644">
                  <c:v>27.56</c:v>
                </c:pt>
                <c:pt idx="3645">
                  <c:v>22.81</c:v>
                </c:pt>
                <c:pt idx="3646">
                  <c:v>34.270000000000003</c:v>
                </c:pt>
                <c:pt idx="3647">
                  <c:v>29.98</c:v>
                </c:pt>
                <c:pt idx="3648">
                  <c:v>23.39</c:v>
                </c:pt>
                <c:pt idx="3649">
                  <c:v>28.59</c:v>
                </c:pt>
                <c:pt idx="3650">
                  <c:v>17.78</c:v>
                </c:pt>
                <c:pt idx="3651">
                  <c:v>19.18</c:v>
                </c:pt>
                <c:pt idx="3652">
                  <c:v>23.13</c:v>
                </c:pt>
                <c:pt idx="3653">
                  <c:v>25.22</c:v>
                </c:pt>
                <c:pt idx="3654">
                  <c:v>24.39</c:v>
                </c:pt>
                <c:pt idx="3655">
                  <c:v>26.98</c:v>
                </c:pt>
                <c:pt idx="3656">
                  <c:v>21.61</c:v>
                </c:pt>
                <c:pt idx="3657">
                  <c:v>22.71</c:v>
                </c:pt>
                <c:pt idx="3658">
                  <c:v>17.920000000000002</c:v>
                </c:pt>
                <c:pt idx="3659">
                  <c:v>23.72</c:v>
                </c:pt>
                <c:pt idx="3660">
                  <c:v>29.25</c:v>
                </c:pt>
                <c:pt idx="3661">
                  <c:v>26.53</c:v>
                </c:pt>
                <c:pt idx="3662">
                  <c:v>21.39</c:v>
                </c:pt>
                <c:pt idx="3663">
                  <c:v>35.43</c:v>
                </c:pt>
                <c:pt idx="3664">
                  <c:v>82.56</c:v>
                </c:pt>
                <c:pt idx="3665">
                  <c:v>110.18</c:v>
                </c:pt>
                <c:pt idx="3666">
                  <c:v>200.94</c:v>
                </c:pt>
                <c:pt idx="3667">
                  <c:v>194.29</c:v>
                </c:pt>
                <c:pt idx="3668">
                  <c:v>134.74</c:v>
                </c:pt>
                <c:pt idx="3669">
                  <c:v>73.38</c:v>
                </c:pt>
                <c:pt idx="3670">
                  <c:v>79.13</c:v>
                </c:pt>
                <c:pt idx="3671">
                  <c:v>73.349999999999994</c:v>
                </c:pt>
                <c:pt idx="3672">
                  <c:v>64.62</c:v>
                </c:pt>
                <c:pt idx="3673">
                  <c:v>54.85</c:v>
                </c:pt>
                <c:pt idx="3674">
                  <c:v>52.22</c:v>
                </c:pt>
                <c:pt idx="3675">
                  <c:v>66.959999999999994</c:v>
                </c:pt>
                <c:pt idx="3676">
                  <c:v>115.31</c:v>
                </c:pt>
                <c:pt idx="3677">
                  <c:v>149.41999999999999</c:v>
                </c:pt>
                <c:pt idx="3678">
                  <c:v>188.21</c:v>
                </c:pt>
                <c:pt idx="3679">
                  <c:v>171.85</c:v>
                </c:pt>
                <c:pt idx="3680">
                  <c:v>195.44</c:v>
                </c:pt>
                <c:pt idx="3681">
                  <c:v>29.86</c:v>
                </c:pt>
                <c:pt idx="3682">
                  <c:v>33.79</c:v>
                </c:pt>
                <c:pt idx="3683">
                  <c:v>30.66</c:v>
                </c:pt>
                <c:pt idx="3684">
                  <c:v>18.059999999999999</c:v>
                </c:pt>
                <c:pt idx="3685">
                  <c:v>23.33</c:v>
                </c:pt>
                <c:pt idx="3686">
                  <c:v>25.92</c:v>
                </c:pt>
                <c:pt idx="3687">
                  <c:v>153.6</c:v>
                </c:pt>
                <c:pt idx="3688">
                  <c:v>332.09</c:v>
                </c:pt>
                <c:pt idx="3689">
                  <c:v>405.86</c:v>
                </c:pt>
                <c:pt idx="3690">
                  <c:v>403.53</c:v>
                </c:pt>
                <c:pt idx="3691">
                  <c:v>329.48</c:v>
                </c:pt>
                <c:pt idx="3692">
                  <c:v>292.5</c:v>
                </c:pt>
                <c:pt idx="3693">
                  <c:v>247.03</c:v>
                </c:pt>
                <c:pt idx="3694">
                  <c:v>198.36</c:v>
                </c:pt>
                <c:pt idx="3695">
                  <c:v>138.94</c:v>
                </c:pt>
                <c:pt idx="3696">
                  <c:v>165.37</c:v>
                </c:pt>
                <c:pt idx="3697">
                  <c:v>151.30000000000001</c:v>
                </c:pt>
                <c:pt idx="3698">
                  <c:v>110.87</c:v>
                </c:pt>
                <c:pt idx="3699">
                  <c:v>173.31</c:v>
                </c:pt>
                <c:pt idx="3700">
                  <c:v>179.87</c:v>
                </c:pt>
                <c:pt idx="3701">
                  <c:v>215.36</c:v>
                </c:pt>
                <c:pt idx="3702">
                  <c:v>171.28</c:v>
                </c:pt>
                <c:pt idx="3703">
                  <c:v>139.51</c:v>
                </c:pt>
                <c:pt idx="3704">
                  <c:v>172.06</c:v>
                </c:pt>
                <c:pt idx="3705">
                  <c:v>203.03</c:v>
                </c:pt>
                <c:pt idx="3706">
                  <c:v>162</c:v>
                </c:pt>
                <c:pt idx="3707">
                  <c:v>154.05000000000001</c:v>
                </c:pt>
                <c:pt idx="3708">
                  <c:v>228.13</c:v>
                </c:pt>
                <c:pt idx="3709">
                  <c:v>123.7</c:v>
                </c:pt>
                <c:pt idx="3710">
                  <c:v>150.69999999999999</c:v>
                </c:pt>
                <c:pt idx="3711">
                  <c:v>110.7</c:v>
                </c:pt>
                <c:pt idx="3712">
                  <c:v>132.80000000000001</c:v>
                </c:pt>
                <c:pt idx="3713">
                  <c:v>116.95</c:v>
                </c:pt>
                <c:pt idx="3714">
                  <c:v>103.29</c:v>
                </c:pt>
                <c:pt idx="3715">
                  <c:v>199.35</c:v>
                </c:pt>
                <c:pt idx="3716">
                  <c:v>116.73</c:v>
                </c:pt>
                <c:pt idx="3717">
                  <c:v>119.33</c:v>
                </c:pt>
                <c:pt idx="3718">
                  <c:v>109.16</c:v>
                </c:pt>
                <c:pt idx="3719">
                  <c:v>141.37</c:v>
                </c:pt>
                <c:pt idx="3720">
                  <c:v>152.93</c:v>
                </c:pt>
                <c:pt idx="3721">
                  <c:v>139.79</c:v>
                </c:pt>
                <c:pt idx="3722">
                  <c:v>140.97</c:v>
                </c:pt>
                <c:pt idx="3723">
                  <c:v>150.05000000000001</c:v>
                </c:pt>
                <c:pt idx="3724">
                  <c:v>144.37</c:v>
                </c:pt>
                <c:pt idx="3725">
                  <c:v>152.55000000000001</c:v>
                </c:pt>
                <c:pt idx="3726">
                  <c:v>158.13999999999999</c:v>
                </c:pt>
                <c:pt idx="3727">
                  <c:v>124.86</c:v>
                </c:pt>
                <c:pt idx="3728">
                  <c:v>134.88</c:v>
                </c:pt>
                <c:pt idx="3729">
                  <c:v>144.44999999999999</c:v>
                </c:pt>
                <c:pt idx="3730">
                  <c:v>146.08000000000001</c:v>
                </c:pt>
                <c:pt idx="3731">
                  <c:v>256.92</c:v>
                </c:pt>
                <c:pt idx="3732">
                  <c:v>241.42</c:v>
                </c:pt>
                <c:pt idx="3733">
                  <c:v>318.3</c:v>
                </c:pt>
                <c:pt idx="3734">
                  <c:v>295.16000000000003</c:v>
                </c:pt>
                <c:pt idx="3735">
                  <c:v>299</c:v>
                </c:pt>
                <c:pt idx="3736">
                  <c:v>313.06</c:v>
                </c:pt>
                <c:pt idx="3737">
                  <c:v>268.13</c:v>
                </c:pt>
                <c:pt idx="3738">
                  <c:v>231.45</c:v>
                </c:pt>
                <c:pt idx="3739">
                  <c:v>202.31</c:v>
                </c:pt>
                <c:pt idx="3740">
                  <c:v>178.11</c:v>
                </c:pt>
                <c:pt idx="3741">
                  <c:v>165.05</c:v>
                </c:pt>
                <c:pt idx="3742">
                  <c:v>150.88999999999999</c:v>
                </c:pt>
                <c:pt idx="3743">
                  <c:v>283.23</c:v>
                </c:pt>
                <c:pt idx="3744">
                  <c:v>276.08</c:v>
                </c:pt>
                <c:pt idx="3745">
                  <c:v>102.91</c:v>
                </c:pt>
                <c:pt idx="3746">
                  <c:v>147.06</c:v>
                </c:pt>
                <c:pt idx="3747">
                  <c:v>161.56</c:v>
                </c:pt>
                <c:pt idx="3748">
                  <c:v>104.47</c:v>
                </c:pt>
                <c:pt idx="3749">
                  <c:v>113.53</c:v>
                </c:pt>
                <c:pt idx="3750">
                  <c:v>242.44</c:v>
                </c:pt>
                <c:pt idx="3751">
                  <c:v>120.82</c:v>
                </c:pt>
                <c:pt idx="3752">
                  <c:v>80.650000000000006</c:v>
                </c:pt>
                <c:pt idx="3753">
                  <c:v>105.6</c:v>
                </c:pt>
                <c:pt idx="3754">
                  <c:v>56.28</c:v>
                </c:pt>
                <c:pt idx="3755">
                  <c:v>53.06</c:v>
                </c:pt>
                <c:pt idx="3756">
                  <c:v>49.42</c:v>
                </c:pt>
                <c:pt idx="3757">
                  <c:v>133</c:v>
                </c:pt>
                <c:pt idx="3758">
                  <c:v>76.430000000000007</c:v>
                </c:pt>
                <c:pt idx="3759">
                  <c:v>84.04</c:v>
                </c:pt>
                <c:pt idx="3760">
                  <c:v>105.27</c:v>
                </c:pt>
                <c:pt idx="3761">
                  <c:v>108.59</c:v>
                </c:pt>
                <c:pt idx="3762">
                  <c:v>89.98</c:v>
                </c:pt>
                <c:pt idx="3763">
                  <c:v>95.76</c:v>
                </c:pt>
                <c:pt idx="3764">
                  <c:v>97.48</c:v>
                </c:pt>
                <c:pt idx="3765">
                  <c:v>99.16</c:v>
                </c:pt>
                <c:pt idx="3766">
                  <c:v>109.45</c:v>
                </c:pt>
                <c:pt idx="3767">
                  <c:v>106.47</c:v>
                </c:pt>
                <c:pt idx="3768">
                  <c:v>126.7</c:v>
                </c:pt>
                <c:pt idx="3769">
                  <c:v>138.08000000000001</c:v>
                </c:pt>
                <c:pt idx="3770">
                  <c:v>158.97999999999999</c:v>
                </c:pt>
                <c:pt idx="3771">
                  <c:v>175.19</c:v>
                </c:pt>
                <c:pt idx="3772">
                  <c:v>178.64</c:v>
                </c:pt>
                <c:pt idx="3773">
                  <c:v>131.16</c:v>
                </c:pt>
                <c:pt idx="3774">
                  <c:v>141.41</c:v>
                </c:pt>
                <c:pt idx="3775">
                  <c:v>146.31</c:v>
                </c:pt>
                <c:pt idx="3776">
                  <c:v>141.5</c:v>
                </c:pt>
                <c:pt idx="3777">
                  <c:v>145.19999999999999</c:v>
                </c:pt>
                <c:pt idx="3778">
                  <c:v>145.37</c:v>
                </c:pt>
                <c:pt idx="3779">
                  <c:v>165.36</c:v>
                </c:pt>
                <c:pt idx="3780">
                  <c:v>175.17</c:v>
                </c:pt>
                <c:pt idx="3781">
                  <c:v>184.19</c:v>
                </c:pt>
                <c:pt idx="3782">
                  <c:v>150.35</c:v>
                </c:pt>
                <c:pt idx="3783">
                  <c:v>132.63999999999999</c:v>
                </c:pt>
                <c:pt idx="3784">
                  <c:v>111.35</c:v>
                </c:pt>
                <c:pt idx="3785">
                  <c:v>145.34</c:v>
                </c:pt>
                <c:pt idx="3786">
                  <c:v>164.48</c:v>
                </c:pt>
                <c:pt idx="3787">
                  <c:v>120.67</c:v>
                </c:pt>
                <c:pt idx="3788">
                  <c:v>123.15</c:v>
                </c:pt>
                <c:pt idx="3789">
                  <c:v>95.87</c:v>
                </c:pt>
                <c:pt idx="3790">
                  <c:v>100.05</c:v>
                </c:pt>
                <c:pt idx="3791">
                  <c:v>77.5</c:v>
                </c:pt>
                <c:pt idx="3792">
                  <c:v>94.66</c:v>
                </c:pt>
                <c:pt idx="3793">
                  <c:v>92.73</c:v>
                </c:pt>
                <c:pt idx="3794">
                  <c:v>90.51</c:v>
                </c:pt>
                <c:pt idx="3795">
                  <c:v>82.79</c:v>
                </c:pt>
                <c:pt idx="3796">
                  <c:v>78.62</c:v>
                </c:pt>
                <c:pt idx="3797">
                  <c:v>77.62</c:v>
                </c:pt>
                <c:pt idx="3798">
                  <c:v>85.56</c:v>
                </c:pt>
                <c:pt idx="3799">
                  <c:v>99.62</c:v>
                </c:pt>
                <c:pt idx="3800">
                  <c:v>106.23</c:v>
                </c:pt>
                <c:pt idx="3801">
                  <c:v>124.03</c:v>
                </c:pt>
                <c:pt idx="3802">
                  <c:v>150.12</c:v>
                </c:pt>
                <c:pt idx="3803">
                  <c:v>166.55</c:v>
                </c:pt>
                <c:pt idx="3804">
                  <c:v>151.02000000000001</c:v>
                </c:pt>
                <c:pt idx="3805">
                  <c:v>145.24</c:v>
                </c:pt>
                <c:pt idx="3806">
                  <c:v>145.47999999999999</c:v>
                </c:pt>
                <c:pt idx="3807">
                  <c:v>109.52</c:v>
                </c:pt>
                <c:pt idx="3808">
                  <c:v>114.2</c:v>
                </c:pt>
                <c:pt idx="3809">
                  <c:v>118.67</c:v>
                </c:pt>
                <c:pt idx="3810">
                  <c:v>102.54</c:v>
                </c:pt>
                <c:pt idx="3811">
                  <c:v>90.12</c:v>
                </c:pt>
                <c:pt idx="3812">
                  <c:v>88.9</c:v>
                </c:pt>
                <c:pt idx="3813">
                  <c:v>85.37</c:v>
                </c:pt>
                <c:pt idx="3814">
                  <c:v>79.14</c:v>
                </c:pt>
                <c:pt idx="3815">
                  <c:v>86.44</c:v>
                </c:pt>
                <c:pt idx="3816">
                  <c:v>85.83</c:v>
                </c:pt>
                <c:pt idx="3817">
                  <c:v>68.400000000000006</c:v>
                </c:pt>
                <c:pt idx="3818">
                  <c:v>77.989999999999995</c:v>
                </c:pt>
                <c:pt idx="3819">
                  <c:v>68.319999999999993</c:v>
                </c:pt>
                <c:pt idx="3820">
                  <c:v>66.37</c:v>
                </c:pt>
                <c:pt idx="3821">
                  <c:v>67.709999999999994</c:v>
                </c:pt>
                <c:pt idx="3822">
                  <c:v>84.71</c:v>
                </c:pt>
                <c:pt idx="3823">
                  <c:v>93.98</c:v>
                </c:pt>
                <c:pt idx="3824">
                  <c:v>103.44</c:v>
                </c:pt>
                <c:pt idx="3825">
                  <c:v>105.11</c:v>
                </c:pt>
                <c:pt idx="3826">
                  <c:v>73.540000000000006</c:v>
                </c:pt>
                <c:pt idx="3827">
                  <c:v>86.19</c:v>
                </c:pt>
                <c:pt idx="3828">
                  <c:v>70.010000000000005</c:v>
                </c:pt>
                <c:pt idx="3829">
                  <c:v>58.19</c:v>
                </c:pt>
                <c:pt idx="3830">
                  <c:v>54.98</c:v>
                </c:pt>
                <c:pt idx="3831">
                  <c:v>50.13</c:v>
                </c:pt>
                <c:pt idx="3832">
                  <c:v>56</c:v>
                </c:pt>
                <c:pt idx="3833">
                  <c:v>47.98</c:v>
                </c:pt>
                <c:pt idx="3834">
                  <c:v>52.58</c:v>
                </c:pt>
                <c:pt idx="3835">
                  <c:v>42.88</c:v>
                </c:pt>
                <c:pt idx="3836">
                  <c:v>32.31</c:v>
                </c:pt>
                <c:pt idx="3837">
                  <c:v>36.35</c:v>
                </c:pt>
                <c:pt idx="3838">
                  <c:v>47.47</c:v>
                </c:pt>
                <c:pt idx="3839">
                  <c:v>53.29</c:v>
                </c:pt>
                <c:pt idx="3840">
                  <c:v>53.81</c:v>
                </c:pt>
                <c:pt idx="3841">
                  <c:v>41.88</c:v>
                </c:pt>
                <c:pt idx="3842">
                  <c:v>34.46</c:v>
                </c:pt>
                <c:pt idx="3843">
                  <c:v>31.56</c:v>
                </c:pt>
                <c:pt idx="3844">
                  <c:v>3.11</c:v>
                </c:pt>
                <c:pt idx="3845">
                  <c:v>3.37</c:v>
                </c:pt>
                <c:pt idx="3846">
                  <c:v>5.54</c:v>
                </c:pt>
                <c:pt idx="3847">
                  <c:v>6.69</c:v>
                </c:pt>
                <c:pt idx="3848">
                  <c:v>5.54</c:v>
                </c:pt>
                <c:pt idx="3849">
                  <c:v>25.3</c:v>
                </c:pt>
                <c:pt idx="3850">
                  <c:v>21</c:v>
                </c:pt>
                <c:pt idx="3851">
                  <c:v>28.81</c:v>
                </c:pt>
                <c:pt idx="3852">
                  <c:v>267.02</c:v>
                </c:pt>
                <c:pt idx="3853">
                  <c:v>207.25</c:v>
                </c:pt>
                <c:pt idx="3854">
                  <c:v>200.23</c:v>
                </c:pt>
                <c:pt idx="3855">
                  <c:v>194.45</c:v>
                </c:pt>
                <c:pt idx="3856">
                  <c:v>219.04</c:v>
                </c:pt>
                <c:pt idx="3857">
                  <c:v>191.78</c:v>
                </c:pt>
                <c:pt idx="3858">
                  <c:v>455.61</c:v>
                </c:pt>
                <c:pt idx="3859">
                  <c:v>234.98</c:v>
                </c:pt>
                <c:pt idx="3860">
                  <c:v>143.74</c:v>
                </c:pt>
                <c:pt idx="3861">
                  <c:v>149.21</c:v>
                </c:pt>
                <c:pt idx="3862">
                  <c:v>161.24</c:v>
                </c:pt>
                <c:pt idx="3863">
                  <c:v>180.28</c:v>
                </c:pt>
                <c:pt idx="3864">
                  <c:v>210.52</c:v>
                </c:pt>
                <c:pt idx="3865">
                  <c:v>229.96</c:v>
                </c:pt>
                <c:pt idx="3866">
                  <c:v>180.92</c:v>
                </c:pt>
                <c:pt idx="3867">
                  <c:v>200.67</c:v>
                </c:pt>
                <c:pt idx="3868">
                  <c:v>229.35</c:v>
                </c:pt>
                <c:pt idx="3869">
                  <c:v>174.45</c:v>
                </c:pt>
                <c:pt idx="3870">
                  <c:v>169.32</c:v>
                </c:pt>
                <c:pt idx="3871">
                  <c:v>125.33</c:v>
                </c:pt>
                <c:pt idx="3872">
                  <c:v>126.34</c:v>
                </c:pt>
                <c:pt idx="3873">
                  <c:v>144.1</c:v>
                </c:pt>
                <c:pt idx="3874">
                  <c:v>109.25</c:v>
                </c:pt>
                <c:pt idx="3875">
                  <c:v>102.37</c:v>
                </c:pt>
                <c:pt idx="3876">
                  <c:v>89.08</c:v>
                </c:pt>
                <c:pt idx="3877">
                  <c:v>100.02</c:v>
                </c:pt>
                <c:pt idx="3878">
                  <c:v>87.52</c:v>
                </c:pt>
                <c:pt idx="3879">
                  <c:v>196.28</c:v>
                </c:pt>
                <c:pt idx="3880">
                  <c:v>234.56</c:v>
                </c:pt>
                <c:pt idx="3881">
                  <c:v>134.09</c:v>
                </c:pt>
                <c:pt idx="3882">
                  <c:v>112.98</c:v>
                </c:pt>
                <c:pt idx="3883">
                  <c:v>103.12</c:v>
                </c:pt>
                <c:pt idx="3884">
                  <c:v>101.22</c:v>
                </c:pt>
                <c:pt idx="3885">
                  <c:v>86.86</c:v>
                </c:pt>
                <c:pt idx="3886">
                  <c:v>107.31</c:v>
                </c:pt>
                <c:pt idx="3887">
                  <c:v>89.22</c:v>
                </c:pt>
                <c:pt idx="3888">
                  <c:v>87.2</c:v>
                </c:pt>
                <c:pt idx="3889">
                  <c:v>87.43</c:v>
                </c:pt>
                <c:pt idx="3890">
                  <c:v>109.08</c:v>
                </c:pt>
                <c:pt idx="3891">
                  <c:v>121.72</c:v>
                </c:pt>
                <c:pt idx="3892">
                  <c:v>89.13</c:v>
                </c:pt>
                <c:pt idx="3893">
                  <c:v>95.47</c:v>
                </c:pt>
                <c:pt idx="3894">
                  <c:v>130.46</c:v>
                </c:pt>
                <c:pt idx="3895">
                  <c:v>113.28</c:v>
                </c:pt>
                <c:pt idx="3896">
                  <c:v>119.73</c:v>
                </c:pt>
                <c:pt idx="3897">
                  <c:v>101.48</c:v>
                </c:pt>
                <c:pt idx="3898">
                  <c:v>115.37</c:v>
                </c:pt>
                <c:pt idx="3899">
                  <c:v>108.21</c:v>
                </c:pt>
                <c:pt idx="3900">
                  <c:v>92.24</c:v>
                </c:pt>
                <c:pt idx="3901">
                  <c:v>99.63</c:v>
                </c:pt>
                <c:pt idx="3902">
                  <c:v>136.84</c:v>
                </c:pt>
                <c:pt idx="3903">
                  <c:v>78.12</c:v>
                </c:pt>
                <c:pt idx="3904">
                  <c:v>81.03</c:v>
                </c:pt>
                <c:pt idx="3905">
                  <c:v>74.540000000000006</c:v>
                </c:pt>
                <c:pt idx="3906">
                  <c:v>75.44</c:v>
                </c:pt>
                <c:pt idx="3907">
                  <c:v>81.92</c:v>
                </c:pt>
                <c:pt idx="3908">
                  <c:v>100.16</c:v>
                </c:pt>
                <c:pt idx="3909">
                  <c:v>103.65</c:v>
                </c:pt>
                <c:pt idx="3910">
                  <c:v>81.709999999999994</c:v>
                </c:pt>
                <c:pt idx="3911">
                  <c:v>78.040000000000006</c:v>
                </c:pt>
                <c:pt idx="3912">
                  <c:v>112.33</c:v>
                </c:pt>
                <c:pt idx="3913">
                  <c:v>91.59</c:v>
                </c:pt>
                <c:pt idx="3914">
                  <c:v>131.02000000000001</c:v>
                </c:pt>
                <c:pt idx="3915">
                  <c:v>167.38</c:v>
                </c:pt>
                <c:pt idx="3916">
                  <c:v>244.61</c:v>
                </c:pt>
                <c:pt idx="3917">
                  <c:v>277.39999999999998</c:v>
                </c:pt>
                <c:pt idx="3918">
                  <c:v>322.39</c:v>
                </c:pt>
                <c:pt idx="3919">
                  <c:v>55.34</c:v>
                </c:pt>
                <c:pt idx="3920">
                  <c:v>50.35</c:v>
                </c:pt>
                <c:pt idx="3921">
                  <c:v>128.18</c:v>
                </c:pt>
                <c:pt idx="3922">
                  <c:v>208.2</c:v>
                </c:pt>
                <c:pt idx="3923">
                  <c:v>142.57</c:v>
                </c:pt>
                <c:pt idx="3924">
                  <c:v>99.67</c:v>
                </c:pt>
                <c:pt idx="3925">
                  <c:v>500.26</c:v>
                </c:pt>
                <c:pt idx="3926">
                  <c:v>192.33</c:v>
                </c:pt>
                <c:pt idx="3927">
                  <c:v>51.97</c:v>
                </c:pt>
                <c:pt idx="3928">
                  <c:v>56.68</c:v>
                </c:pt>
                <c:pt idx="3929">
                  <c:v>47.91</c:v>
                </c:pt>
                <c:pt idx="3930">
                  <c:v>34.35</c:v>
                </c:pt>
                <c:pt idx="3931">
                  <c:v>37.299999999999997</c:v>
                </c:pt>
                <c:pt idx="3932">
                  <c:v>36.21</c:v>
                </c:pt>
                <c:pt idx="3933">
                  <c:v>49.9</c:v>
                </c:pt>
                <c:pt idx="3934">
                  <c:v>51.29</c:v>
                </c:pt>
                <c:pt idx="3935">
                  <c:v>33.39</c:v>
                </c:pt>
                <c:pt idx="3936">
                  <c:v>30.98</c:v>
                </c:pt>
                <c:pt idx="3937">
                  <c:v>52.46</c:v>
                </c:pt>
                <c:pt idx="3938">
                  <c:v>10.89</c:v>
                </c:pt>
                <c:pt idx="3939">
                  <c:v>5.19</c:v>
                </c:pt>
                <c:pt idx="3940">
                  <c:v>10.039999999999999</c:v>
                </c:pt>
                <c:pt idx="3941">
                  <c:v>19.23</c:v>
                </c:pt>
                <c:pt idx="3942">
                  <c:v>19</c:v>
                </c:pt>
                <c:pt idx="3943">
                  <c:v>38.86</c:v>
                </c:pt>
                <c:pt idx="3944">
                  <c:v>22</c:v>
                </c:pt>
                <c:pt idx="3945">
                  <c:v>33.72</c:v>
                </c:pt>
                <c:pt idx="3946">
                  <c:v>40.76</c:v>
                </c:pt>
                <c:pt idx="3947">
                  <c:v>54.07</c:v>
                </c:pt>
                <c:pt idx="3948">
                  <c:v>51.49</c:v>
                </c:pt>
                <c:pt idx="3949">
                  <c:v>58.12</c:v>
                </c:pt>
                <c:pt idx="3950">
                  <c:v>292.62</c:v>
                </c:pt>
                <c:pt idx="3951">
                  <c:v>241.24</c:v>
                </c:pt>
                <c:pt idx="3952">
                  <c:v>173.11</c:v>
                </c:pt>
                <c:pt idx="3953">
                  <c:v>354.27</c:v>
                </c:pt>
                <c:pt idx="3954">
                  <c:v>223.61</c:v>
                </c:pt>
                <c:pt idx="3955">
                  <c:v>203.4</c:v>
                </c:pt>
                <c:pt idx="3956">
                  <c:v>172.73</c:v>
                </c:pt>
                <c:pt idx="3957">
                  <c:v>160.79</c:v>
                </c:pt>
                <c:pt idx="3958">
                  <c:v>172.8</c:v>
                </c:pt>
                <c:pt idx="3959">
                  <c:v>391.57</c:v>
                </c:pt>
                <c:pt idx="3960">
                  <c:v>402.06</c:v>
                </c:pt>
                <c:pt idx="3961">
                  <c:v>336.59</c:v>
                </c:pt>
                <c:pt idx="3962">
                  <c:v>453.82</c:v>
                </c:pt>
                <c:pt idx="3963">
                  <c:v>964.58</c:v>
                </c:pt>
                <c:pt idx="3964">
                  <c:v>346.3</c:v>
                </c:pt>
                <c:pt idx="3965">
                  <c:v>269.83999999999997</c:v>
                </c:pt>
                <c:pt idx="3966">
                  <c:v>204.37</c:v>
                </c:pt>
                <c:pt idx="3967">
                  <c:v>275.44</c:v>
                </c:pt>
                <c:pt idx="3968">
                  <c:v>245.42</c:v>
                </c:pt>
                <c:pt idx="3969">
                  <c:v>250.76</c:v>
                </c:pt>
                <c:pt idx="3970">
                  <c:v>262.69</c:v>
                </c:pt>
                <c:pt idx="3971">
                  <c:v>346.43</c:v>
                </c:pt>
                <c:pt idx="3972">
                  <c:v>335.31</c:v>
                </c:pt>
                <c:pt idx="3973">
                  <c:v>520.14</c:v>
                </c:pt>
                <c:pt idx="3974">
                  <c:v>310.69</c:v>
                </c:pt>
                <c:pt idx="3975">
                  <c:v>381.46</c:v>
                </c:pt>
                <c:pt idx="3976">
                  <c:v>194.52</c:v>
                </c:pt>
                <c:pt idx="3977">
                  <c:v>202.34</c:v>
                </c:pt>
                <c:pt idx="3978">
                  <c:v>125.14</c:v>
                </c:pt>
                <c:pt idx="3979">
                  <c:v>325.82</c:v>
                </c:pt>
                <c:pt idx="3980">
                  <c:v>253.39</c:v>
                </c:pt>
                <c:pt idx="3981">
                  <c:v>188.15</c:v>
                </c:pt>
                <c:pt idx="3982">
                  <c:v>152.11000000000001</c:v>
                </c:pt>
                <c:pt idx="3983">
                  <c:v>424.93</c:v>
                </c:pt>
                <c:pt idx="3984">
                  <c:v>412.98</c:v>
                </c:pt>
                <c:pt idx="3985">
                  <c:v>491.32</c:v>
                </c:pt>
                <c:pt idx="3986">
                  <c:v>474.17</c:v>
                </c:pt>
                <c:pt idx="3987">
                  <c:v>426.08</c:v>
                </c:pt>
                <c:pt idx="3988">
                  <c:v>167.64</c:v>
                </c:pt>
                <c:pt idx="3989">
                  <c:v>194.87</c:v>
                </c:pt>
                <c:pt idx="3990">
                  <c:v>157.94999999999999</c:v>
                </c:pt>
                <c:pt idx="3991">
                  <c:v>174.46</c:v>
                </c:pt>
                <c:pt idx="3992">
                  <c:v>179.25</c:v>
                </c:pt>
                <c:pt idx="3993">
                  <c:v>214.46</c:v>
                </c:pt>
                <c:pt idx="3994">
                  <c:v>138.44999999999999</c:v>
                </c:pt>
                <c:pt idx="3995">
                  <c:v>174.27</c:v>
                </c:pt>
                <c:pt idx="3996">
                  <c:v>262.2</c:v>
                </c:pt>
                <c:pt idx="3997">
                  <c:v>349.71</c:v>
                </c:pt>
                <c:pt idx="3998">
                  <c:v>553.29999999999995</c:v>
                </c:pt>
                <c:pt idx="3999">
                  <c:v>392.54</c:v>
                </c:pt>
                <c:pt idx="4000">
                  <c:v>253.91</c:v>
                </c:pt>
                <c:pt idx="4001">
                  <c:v>144.83000000000001</c:v>
                </c:pt>
                <c:pt idx="4002">
                  <c:v>146.79</c:v>
                </c:pt>
                <c:pt idx="4003">
                  <c:v>228.4</c:v>
                </c:pt>
                <c:pt idx="4004">
                  <c:v>200.9</c:v>
                </c:pt>
                <c:pt idx="4005">
                  <c:v>111.54</c:v>
                </c:pt>
                <c:pt idx="4006">
                  <c:v>87.04</c:v>
                </c:pt>
                <c:pt idx="4007">
                  <c:v>78.430000000000007</c:v>
                </c:pt>
                <c:pt idx="4008">
                  <c:v>73.680000000000007</c:v>
                </c:pt>
                <c:pt idx="4009">
                  <c:v>60.23</c:v>
                </c:pt>
                <c:pt idx="4010">
                  <c:v>62.75</c:v>
                </c:pt>
                <c:pt idx="4011">
                  <c:v>33.729999999999997</c:v>
                </c:pt>
                <c:pt idx="4012">
                  <c:v>31.83</c:v>
                </c:pt>
                <c:pt idx="4013">
                  <c:v>20.260000000000002</c:v>
                </c:pt>
                <c:pt idx="4014">
                  <c:v>15.93</c:v>
                </c:pt>
                <c:pt idx="4015">
                  <c:v>22.56</c:v>
                </c:pt>
                <c:pt idx="4016">
                  <c:v>21.88</c:v>
                </c:pt>
                <c:pt idx="4017">
                  <c:v>105.33</c:v>
                </c:pt>
                <c:pt idx="4018">
                  <c:v>83.34</c:v>
                </c:pt>
                <c:pt idx="4019">
                  <c:v>48.88</c:v>
                </c:pt>
                <c:pt idx="4020">
                  <c:v>60.96</c:v>
                </c:pt>
                <c:pt idx="4021">
                  <c:v>60.1</c:v>
                </c:pt>
                <c:pt idx="4022">
                  <c:v>51.92</c:v>
                </c:pt>
                <c:pt idx="4023">
                  <c:v>42.77</c:v>
                </c:pt>
                <c:pt idx="4024">
                  <c:v>42.95</c:v>
                </c:pt>
                <c:pt idx="4025">
                  <c:v>57.12</c:v>
                </c:pt>
                <c:pt idx="4026">
                  <c:v>52.4</c:v>
                </c:pt>
                <c:pt idx="4027">
                  <c:v>101.96</c:v>
                </c:pt>
                <c:pt idx="4028">
                  <c:v>133.4</c:v>
                </c:pt>
                <c:pt idx="4029">
                  <c:v>83.09</c:v>
                </c:pt>
                <c:pt idx="4030">
                  <c:v>124.65</c:v>
                </c:pt>
                <c:pt idx="4031">
                  <c:v>169.43</c:v>
                </c:pt>
                <c:pt idx="4032">
                  <c:v>161.07</c:v>
                </c:pt>
                <c:pt idx="4033">
                  <c:v>123</c:v>
                </c:pt>
                <c:pt idx="4034">
                  <c:v>107.34</c:v>
                </c:pt>
                <c:pt idx="4035">
                  <c:v>150.66999999999999</c:v>
                </c:pt>
                <c:pt idx="4036">
                  <c:v>117.36</c:v>
                </c:pt>
                <c:pt idx="4037">
                  <c:v>106.61</c:v>
                </c:pt>
                <c:pt idx="4038">
                  <c:v>107.23</c:v>
                </c:pt>
                <c:pt idx="4039">
                  <c:v>101.24</c:v>
                </c:pt>
                <c:pt idx="4040">
                  <c:v>97.83</c:v>
                </c:pt>
                <c:pt idx="4041">
                  <c:v>88.54</c:v>
                </c:pt>
                <c:pt idx="4042">
                  <c:v>126.51</c:v>
                </c:pt>
                <c:pt idx="4043">
                  <c:v>128.51</c:v>
                </c:pt>
                <c:pt idx="4044">
                  <c:v>127.54</c:v>
                </c:pt>
                <c:pt idx="4045">
                  <c:v>116.13</c:v>
                </c:pt>
                <c:pt idx="4046">
                  <c:v>124.24</c:v>
                </c:pt>
                <c:pt idx="4047">
                  <c:v>107.41</c:v>
                </c:pt>
                <c:pt idx="4048">
                  <c:v>183.74</c:v>
                </c:pt>
                <c:pt idx="4049">
                  <c:v>196.45</c:v>
                </c:pt>
                <c:pt idx="4050">
                  <c:v>201.8</c:v>
                </c:pt>
                <c:pt idx="4051">
                  <c:v>196.31</c:v>
                </c:pt>
                <c:pt idx="4052">
                  <c:v>220</c:v>
                </c:pt>
                <c:pt idx="4053">
                  <c:v>152.4</c:v>
                </c:pt>
                <c:pt idx="4054">
                  <c:v>178.14</c:v>
                </c:pt>
                <c:pt idx="4055">
                  <c:v>157.35</c:v>
                </c:pt>
                <c:pt idx="4056">
                  <c:v>146.37</c:v>
                </c:pt>
                <c:pt idx="4057">
                  <c:v>184.95</c:v>
                </c:pt>
                <c:pt idx="4058">
                  <c:v>123.7</c:v>
                </c:pt>
                <c:pt idx="4059">
                  <c:v>165.1</c:v>
                </c:pt>
                <c:pt idx="4060">
                  <c:v>155.08000000000001</c:v>
                </c:pt>
                <c:pt idx="4061">
                  <c:v>121.87</c:v>
                </c:pt>
                <c:pt idx="4062">
                  <c:v>114.02</c:v>
                </c:pt>
                <c:pt idx="4063">
                  <c:v>105.7</c:v>
                </c:pt>
                <c:pt idx="4064">
                  <c:v>108.92</c:v>
                </c:pt>
                <c:pt idx="4065">
                  <c:v>104.35</c:v>
                </c:pt>
                <c:pt idx="4066">
                  <c:v>83.55</c:v>
                </c:pt>
                <c:pt idx="4067">
                  <c:v>90.84</c:v>
                </c:pt>
                <c:pt idx="4068">
                  <c:v>97.78</c:v>
                </c:pt>
                <c:pt idx="4069">
                  <c:v>156.36000000000001</c:v>
                </c:pt>
                <c:pt idx="4070">
                  <c:v>176.29</c:v>
                </c:pt>
                <c:pt idx="4071">
                  <c:v>162.94</c:v>
                </c:pt>
                <c:pt idx="4072">
                  <c:v>149.24</c:v>
                </c:pt>
                <c:pt idx="4073">
                  <c:v>188.26</c:v>
                </c:pt>
                <c:pt idx="4074">
                  <c:v>126.86</c:v>
                </c:pt>
                <c:pt idx="4075">
                  <c:v>181.64</c:v>
                </c:pt>
                <c:pt idx="4076">
                  <c:v>217.95</c:v>
                </c:pt>
                <c:pt idx="4077">
                  <c:v>194.25</c:v>
                </c:pt>
                <c:pt idx="4078">
                  <c:v>176.26</c:v>
                </c:pt>
                <c:pt idx="4079">
                  <c:v>168.67</c:v>
                </c:pt>
                <c:pt idx="4080">
                  <c:v>159.24</c:v>
                </c:pt>
                <c:pt idx="4081">
                  <c:v>177.64</c:v>
                </c:pt>
                <c:pt idx="4082">
                  <c:v>180.87</c:v>
                </c:pt>
                <c:pt idx="4083">
                  <c:v>108.09</c:v>
                </c:pt>
                <c:pt idx="4084">
                  <c:v>172.56</c:v>
                </c:pt>
                <c:pt idx="4085">
                  <c:v>154.56</c:v>
                </c:pt>
                <c:pt idx="4086">
                  <c:v>161.29</c:v>
                </c:pt>
                <c:pt idx="4087">
                  <c:v>214.11</c:v>
                </c:pt>
                <c:pt idx="4088">
                  <c:v>222.16</c:v>
                </c:pt>
                <c:pt idx="4089">
                  <c:v>176.85</c:v>
                </c:pt>
                <c:pt idx="4090">
                  <c:v>226.04</c:v>
                </c:pt>
                <c:pt idx="4091">
                  <c:v>272.26</c:v>
                </c:pt>
                <c:pt idx="4092">
                  <c:v>287.82</c:v>
                </c:pt>
                <c:pt idx="4093">
                  <c:v>248.18</c:v>
                </c:pt>
                <c:pt idx="4094">
                  <c:v>205.6</c:v>
                </c:pt>
                <c:pt idx="4095">
                  <c:v>190.01</c:v>
                </c:pt>
                <c:pt idx="4096">
                  <c:v>188.79</c:v>
                </c:pt>
                <c:pt idx="4097">
                  <c:v>143.71</c:v>
                </c:pt>
                <c:pt idx="4098">
                  <c:v>140.91</c:v>
                </c:pt>
                <c:pt idx="4099">
                  <c:v>151.4</c:v>
                </c:pt>
                <c:pt idx="4100">
                  <c:v>148.18</c:v>
                </c:pt>
                <c:pt idx="4101">
                  <c:v>105.61</c:v>
                </c:pt>
                <c:pt idx="4102">
                  <c:v>115.03</c:v>
                </c:pt>
                <c:pt idx="4103">
                  <c:v>527.69000000000005</c:v>
                </c:pt>
                <c:pt idx="4104">
                  <c:v>336.94</c:v>
                </c:pt>
                <c:pt idx="4105">
                  <c:v>263.39</c:v>
                </c:pt>
                <c:pt idx="4106">
                  <c:v>243.25</c:v>
                </c:pt>
                <c:pt idx="4107">
                  <c:v>270.52</c:v>
                </c:pt>
                <c:pt idx="4108">
                  <c:v>242.92</c:v>
                </c:pt>
                <c:pt idx="4109">
                  <c:v>206.37</c:v>
                </c:pt>
                <c:pt idx="4110">
                  <c:v>211.25</c:v>
                </c:pt>
                <c:pt idx="4111">
                  <c:v>198.58</c:v>
                </c:pt>
                <c:pt idx="4112">
                  <c:v>184.24</c:v>
                </c:pt>
                <c:pt idx="4113">
                  <c:v>180</c:v>
                </c:pt>
                <c:pt idx="4114">
                  <c:v>170.26</c:v>
                </c:pt>
                <c:pt idx="4115">
                  <c:v>199.87</c:v>
                </c:pt>
                <c:pt idx="4116">
                  <c:v>167.87</c:v>
                </c:pt>
                <c:pt idx="4117">
                  <c:v>308.01</c:v>
                </c:pt>
                <c:pt idx="4118">
                  <c:v>278.14999999999998</c:v>
                </c:pt>
                <c:pt idx="4119">
                  <c:v>215.16</c:v>
                </c:pt>
                <c:pt idx="4120">
                  <c:v>161.4</c:v>
                </c:pt>
                <c:pt idx="4121">
                  <c:v>172.31</c:v>
                </c:pt>
                <c:pt idx="4122">
                  <c:v>262.97000000000003</c:v>
                </c:pt>
                <c:pt idx="4123">
                  <c:v>292.64</c:v>
                </c:pt>
                <c:pt idx="4124">
                  <c:v>225.32</c:v>
                </c:pt>
                <c:pt idx="4125">
                  <c:v>318</c:v>
                </c:pt>
                <c:pt idx="4126">
                  <c:v>700.8</c:v>
                </c:pt>
                <c:pt idx="4127">
                  <c:v>426.63</c:v>
                </c:pt>
                <c:pt idx="4128">
                  <c:v>480.92</c:v>
                </c:pt>
                <c:pt idx="4129">
                  <c:v>441.97</c:v>
                </c:pt>
                <c:pt idx="4130">
                  <c:v>397.94</c:v>
                </c:pt>
                <c:pt idx="4131">
                  <c:v>256.36</c:v>
                </c:pt>
                <c:pt idx="4132">
                  <c:v>277.27</c:v>
                </c:pt>
                <c:pt idx="4133">
                  <c:v>222.26</c:v>
                </c:pt>
                <c:pt idx="4134">
                  <c:v>292.19</c:v>
                </c:pt>
                <c:pt idx="4135">
                  <c:v>219.95</c:v>
                </c:pt>
                <c:pt idx="4136">
                  <c:v>262.25</c:v>
                </c:pt>
                <c:pt idx="4137">
                  <c:v>1127.72</c:v>
                </c:pt>
                <c:pt idx="4138">
                  <c:v>540.44000000000005</c:v>
                </c:pt>
                <c:pt idx="4139">
                  <c:v>276.02</c:v>
                </c:pt>
                <c:pt idx="4140">
                  <c:v>344.86</c:v>
                </c:pt>
                <c:pt idx="4141">
                  <c:v>241.64</c:v>
                </c:pt>
                <c:pt idx="4142">
                  <c:v>171.34</c:v>
                </c:pt>
                <c:pt idx="4143">
                  <c:v>229.9</c:v>
                </c:pt>
                <c:pt idx="4144">
                  <c:v>141.31</c:v>
                </c:pt>
                <c:pt idx="4145">
                  <c:v>174.15</c:v>
                </c:pt>
                <c:pt idx="4146">
                  <c:v>80.63</c:v>
                </c:pt>
                <c:pt idx="4147">
                  <c:v>382.43</c:v>
                </c:pt>
                <c:pt idx="4148">
                  <c:v>202.89</c:v>
                </c:pt>
                <c:pt idx="4149">
                  <c:v>156.78</c:v>
                </c:pt>
                <c:pt idx="4150">
                  <c:v>163.19</c:v>
                </c:pt>
                <c:pt idx="4151">
                  <c:v>162.35</c:v>
                </c:pt>
                <c:pt idx="4152">
                  <c:v>366</c:v>
                </c:pt>
                <c:pt idx="4153">
                  <c:v>362.74</c:v>
                </c:pt>
                <c:pt idx="4154">
                  <c:v>137.87</c:v>
                </c:pt>
                <c:pt idx="4155">
                  <c:v>127.78</c:v>
                </c:pt>
                <c:pt idx="4156">
                  <c:v>123.91</c:v>
                </c:pt>
                <c:pt idx="4157">
                  <c:v>116.11</c:v>
                </c:pt>
                <c:pt idx="4158">
                  <c:v>154.47999999999999</c:v>
                </c:pt>
                <c:pt idx="4159">
                  <c:v>124.03</c:v>
                </c:pt>
                <c:pt idx="4160">
                  <c:v>108.74</c:v>
                </c:pt>
                <c:pt idx="4161">
                  <c:v>123.62</c:v>
                </c:pt>
                <c:pt idx="4162">
                  <c:v>117.86</c:v>
                </c:pt>
                <c:pt idx="4163">
                  <c:v>129.41</c:v>
                </c:pt>
                <c:pt idx="4164">
                  <c:v>151.08000000000001</c:v>
                </c:pt>
                <c:pt idx="4165">
                  <c:v>142.03</c:v>
                </c:pt>
                <c:pt idx="4166">
                  <c:v>134.15</c:v>
                </c:pt>
                <c:pt idx="4167">
                  <c:v>134.81</c:v>
                </c:pt>
                <c:pt idx="4168">
                  <c:v>174.12</c:v>
                </c:pt>
                <c:pt idx="4169">
                  <c:v>207.94</c:v>
                </c:pt>
                <c:pt idx="4170">
                  <c:v>164.55</c:v>
                </c:pt>
                <c:pt idx="4171">
                  <c:v>197.66</c:v>
                </c:pt>
                <c:pt idx="4172">
                  <c:v>167.39</c:v>
                </c:pt>
                <c:pt idx="4173">
                  <c:v>147.72999999999999</c:v>
                </c:pt>
                <c:pt idx="4174">
                  <c:v>156.88999999999999</c:v>
                </c:pt>
                <c:pt idx="4175">
                  <c:v>190.86</c:v>
                </c:pt>
                <c:pt idx="4176">
                  <c:v>134.27000000000001</c:v>
                </c:pt>
                <c:pt idx="4177">
                  <c:v>169.73</c:v>
                </c:pt>
                <c:pt idx="4178">
                  <c:v>122.57</c:v>
                </c:pt>
                <c:pt idx="4179">
                  <c:v>165.69</c:v>
                </c:pt>
                <c:pt idx="4180">
                  <c:v>165.83</c:v>
                </c:pt>
                <c:pt idx="4181">
                  <c:v>171.03</c:v>
                </c:pt>
                <c:pt idx="4182">
                  <c:v>146.19</c:v>
                </c:pt>
                <c:pt idx="4183">
                  <c:v>283.60000000000002</c:v>
                </c:pt>
                <c:pt idx="4184">
                  <c:v>400.79</c:v>
                </c:pt>
                <c:pt idx="4185">
                  <c:v>223.02</c:v>
                </c:pt>
                <c:pt idx="4186">
                  <c:v>671.39</c:v>
                </c:pt>
                <c:pt idx="4187">
                  <c:v>204.41</c:v>
                </c:pt>
                <c:pt idx="4188">
                  <c:v>97.41</c:v>
                </c:pt>
                <c:pt idx="4189">
                  <c:v>100.13</c:v>
                </c:pt>
                <c:pt idx="4190">
                  <c:v>111.36</c:v>
                </c:pt>
                <c:pt idx="4191">
                  <c:v>149.51</c:v>
                </c:pt>
                <c:pt idx="4192">
                  <c:v>318.39999999999998</c:v>
                </c:pt>
                <c:pt idx="4193">
                  <c:v>109.46</c:v>
                </c:pt>
                <c:pt idx="4194">
                  <c:v>132.03</c:v>
                </c:pt>
                <c:pt idx="4195">
                  <c:v>194.72</c:v>
                </c:pt>
                <c:pt idx="4196">
                  <c:v>117.68</c:v>
                </c:pt>
                <c:pt idx="4197">
                  <c:v>157.41999999999999</c:v>
                </c:pt>
                <c:pt idx="4198">
                  <c:v>215.02</c:v>
                </c:pt>
                <c:pt idx="4199">
                  <c:v>482.4</c:v>
                </c:pt>
                <c:pt idx="4200">
                  <c:v>355.95</c:v>
                </c:pt>
                <c:pt idx="4201">
                  <c:v>454.89</c:v>
                </c:pt>
                <c:pt idx="4202">
                  <c:v>120.14</c:v>
                </c:pt>
                <c:pt idx="4203">
                  <c:v>270.05</c:v>
                </c:pt>
                <c:pt idx="4204">
                  <c:v>166.15</c:v>
                </c:pt>
                <c:pt idx="4205">
                  <c:v>161.97999999999999</c:v>
                </c:pt>
                <c:pt idx="4206">
                  <c:v>358.23</c:v>
                </c:pt>
                <c:pt idx="4207">
                  <c:v>417.23</c:v>
                </c:pt>
                <c:pt idx="4208">
                  <c:v>309.60000000000002</c:v>
                </c:pt>
                <c:pt idx="4209">
                  <c:v>171.97</c:v>
                </c:pt>
                <c:pt idx="4210">
                  <c:v>335.11</c:v>
                </c:pt>
                <c:pt idx="4211">
                  <c:v>249.82</c:v>
                </c:pt>
                <c:pt idx="4212">
                  <c:v>260.12</c:v>
                </c:pt>
                <c:pt idx="4213">
                  <c:v>194.66</c:v>
                </c:pt>
                <c:pt idx="4214">
                  <c:v>222.59</c:v>
                </c:pt>
                <c:pt idx="4215">
                  <c:v>311.2</c:v>
                </c:pt>
                <c:pt idx="4216">
                  <c:v>319.63</c:v>
                </c:pt>
                <c:pt idx="4217">
                  <c:v>670.7</c:v>
                </c:pt>
                <c:pt idx="4218">
                  <c:v>157.86000000000001</c:v>
                </c:pt>
                <c:pt idx="4219">
                  <c:v>156.54</c:v>
                </c:pt>
                <c:pt idx="4220">
                  <c:v>159.38999999999999</c:v>
                </c:pt>
                <c:pt idx="4221">
                  <c:v>161.82</c:v>
                </c:pt>
                <c:pt idx="4222">
                  <c:v>159.31</c:v>
                </c:pt>
                <c:pt idx="4223">
                  <c:v>159.28</c:v>
                </c:pt>
                <c:pt idx="4224">
                  <c:v>171.95</c:v>
                </c:pt>
                <c:pt idx="4225">
                  <c:v>188.58</c:v>
                </c:pt>
                <c:pt idx="4226">
                  <c:v>251.46</c:v>
                </c:pt>
                <c:pt idx="4227">
                  <c:v>96.82</c:v>
                </c:pt>
                <c:pt idx="4228">
                  <c:v>104.04</c:v>
                </c:pt>
                <c:pt idx="4229">
                  <c:v>106.35</c:v>
                </c:pt>
                <c:pt idx="4230">
                  <c:v>103.1</c:v>
                </c:pt>
                <c:pt idx="4231">
                  <c:v>97.21</c:v>
                </c:pt>
                <c:pt idx="4232">
                  <c:v>147.29</c:v>
                </c:pt>
                <c:pt idx="4233">
                  <c:v>213.56</c:v>
                </c:pt>
                <c:pt idx="4234">
                  <c:v>120.73</c:v>
                </c:pt>
                <c:pt idx="4235">
                  <c:v>187.33</c:v>
                </c:pt>
                <c:pt idx="4236">
                  <c:v>203.29</c:v>
                </c:pt>
                <c:pt idx="4237">
                  <c:v>237.92</c:v>
                </c:pt>
                <c:pt idx="4238">
                  <c:v>198.33</c:v>
                </c:pt>
                <c:pt idx="4239">
                  <c:v>193.56</c:v>
                </c:pt>
                <c:pt idx="4240">
                  <c:v>216.91</c:v>
                </c:pt>
                <c:pt idx="4241">
                  <c:v>175.04</c:v>
                </c:pt>
                <c:pt idx="4242">
                  <c:v>154.29</c:v>
                </c:pt>
                <c:pt idx="4243">
                  <c:v>162.47999999999999</c:v>
                </c:pt>
                <c:pt idx="4244">
                  <c:v>137.76</c:v>
                </c:pt>
                <c:pt idx="4245">
                  <c:v>83.7</c:v>
                </c:pt>
                <c:pt idx="4246">
                  <c:v>26.69</c:v>
                </c:pt>
                <c:pt idx="4247">
                  <c:v>21.48</c:v>
                </c:pt>
                <c:pt idx="4248">
                  <c:v>28.37</c:v>
                </c:pt>
                <c:pt idx="4249">
                  <c:v>26.41</c:v>
                </c:pt>
                <c:pt idx="4250">
                  <c:v>17.13</c:v>
                </c:pt>
                <c:pt idx="4251">
                  <c:v>16.59</c:v>
                </c:pt>
                <c:pt idx="4252">
                  <c:v>29.87</c:v>
                </c:pt>
                <c:pt idx="4253">
                  <c:v>71.91</c:v>
                </c:pt>
                <c:pt idx="4254">
                  <c:v>3.36</c:v>
                </c:pt>
                <c:pt idx="4255">
                  <c:v>3.02</c:v>
                </c:pt>
                <c:pt idx="4256">
                  <c:v>2.78</c:v>
                </c:pt>
                <c:pt idx="4257">
                  <c:v>2.33</c:v>
                </c:pt>
                <c:pt idx="4258">
                  <c:v>2.88</c:v>
                </c:pt>
                <c:pt idx="4259">
                  <c:v>2.46</c:v>
                </c:pt>
                <c:pt idx="4260">
                  <c:v>3.04</c:v>
                </c:pt>
                <c:pt idx="4261">
                  <c:v>3.38</c:v>
                </c:pt>
                <c:pt idx="4262">
                  <c:v>3.92</c:v>
                </c:pt>
                <c:pt idx="4263">
                  <c:v>3.95</c:v>
                </c:pt>
                <c:pt idx="4264">
                  <c:v>4.5599999999999996</c:v>
                </c:pt>
                <c:pt idx="4265">
                  <c:v>2.73</c:v>
                </c:pt>
                <c:pt idx="4266">
                  <c:v>2.59</c:v>
                </c:pt>
                <c:pt idx="4267">
                  <c:v>8.65</c:v>
                </c:pt>
                <c:pt idx="4268">
                  <c:v>12.73</c:v>
                </c:pt>
                <c:pt idx="4269">
                  <c:v>16.96</c:v>
                </c:pt>
                <c:pt idx="4270">
                  <c:v>17.82</c:v>
                </c:pt>
                <c:pt idx="4271">
                  <c:v>11.15</c:v>
                </c:pt>
                <c:pt idx="4272">
                  <c:v>10.94</c:v>
                </c:pt>
                <c:pt idx="4273">
                  <c:v>18.329999999999998</c:v>
                </c:pt>
                <c:pt idx="4274">
                  <c:v>13.76</c:v>
                </c:pt>
                <c:pt idx="4275">
                  <c:v>15.26</c:v>
                </c:pt>
                <c:pt idx="4276">
                  <c:v>35.200000000000003</c:v>
                </c:pt>
                <c:pt idx="4277">
                  <c:v>139.21</c:v>
                </c:pt>
                <c:pt idx="4278">
                  <c:v>167.8</c:v>
                </c:pt>
                <c:pt idx="4279">
                  <c:v>112.39</c:v>
                </c:pt>
                <c:pt idx="4280">
                  <c:v>102.24</c:v>
                </c:pt>
                <c:pt idx="4281">
                  <c:v>25.77</c:v>
                </c:pt>
                <c:pt idx="4282">
                  <c:v>454.85</c:v>
                </c:pt>
                <c:pt idx="4283">
                  <c:v>696.08</c:v>
                </c:pt>
                <c:pt idx="4284">
                  <c:v>541.94000000000005</c:v>
                </c:pt>
                <c:pt idx="4285">
                  <c:v>630.48</c:v>
                </c:pt>
                <c:pt idx="4286">
                  <c:v>399.68</c:v>
                </c:pt>
                <c:pt idx="4287">
                  <c:v>447.18</c:v>
                </c:pt>
                <c:pt idx="4288">
                  <c:v>432.7</c:v>
                </c:pt>
                <c:pt idx="4289">
                  <c:v>466.94</c:v>
                </c:pt>
                <c:pt idx="4290">
                  <c:v>427.39</c:v>
                </c:pt>
                <c:pt idx="4291">
                  <c:v>514.20000000000005</c:v>
                </c:pt>
                <c:pt idx="4292">
                  <c:v>741.41</c:v>
                </c:pt>
                <c:pt idx="4293">
                  <c:v>728.38</c:v>
                </c:pt>
                <c:pt idx="4294">
                  <c:v>467.2</c:v>
                </c:pt>
                <c:pt idx="4295">
                  <c:v>610.70000000000005</c:v>
                </c:pt>
                <c:pt idx="4296">
                  <c:v>485.74</c:v>
                </c:pt>
                <c:pt idx="4297">
                  <c:v>503.63</c:v>
                </c:pt>
                <c:pt idx="4298">
                  <c:v>633.75</c:v>
                </c:pt>
                <c:pt idx="4299">
                  <c:v>622.36</c:v>
                </c:pt>
                <c:pt idx="4300">
                  <c:v>538.74</c:v>
                </c:pt>
                <c:pt idx="4301">
                  <c:v>616.38</c:v>
                </c:pt>
                <c:pt idx="4302">
                  <c:v>667.12</c:v>
                </c:pt>
                <c:pt idx="4303">
                  <c:v>640.61</c:v>
                </c:pt>
                <c:pt idx="4304">
                  <c:v>535.21</c:v>
                </c:pt>
                <c:pt idx="4305">
                  <c:v>280.33</c:v>
                </c:pt>
                <c:pt idx="4306">
                  <c:v>700.25</c:v>
                </c:pt>
                <c:pt idx="4307">
                  <c:v>1005.21</c:v>
                </c:pt>
                <c:pt idx="4308">
                  <c:v>737.91</c:v>
                </c:pt>
                <c:pt idx="4309">
                  <c:v>326.93</c:v>
                </c:pt>
                <c:pt idx="4310">
                  <c:v>434.92</c:v>
                </c:pt>
                <c:pt idx="4311">
                  <c:v>187.97</c:v>
                </c:pt>
                <c:pt idx="4312">
                  <c:v>122.63</c:v>
                </c:pt>
                <c:pt idx="4313">
                  <c:v>168.91</c:v>
                </c:pt>
                <c:pt idx="4314">
                  <c:v>147.94999999999999</c:v>
                </c:pt>
                <c:pt idx="4315">
                  <c:v>131.75</c:v>
                </c:pt>
                <c:pt idx="4316">
                  <c:v>124.43</c:v>
                </c:pt>
                <c:pt idx="4317">
                  <c:v>82.06</c:v>
                </c:pt>
                <c:pt idx="4318">
                  <c:v>102.87</c:v>
                </c:pt>
                <c:pt idx="4319">
                  <c:v>97.56</c:v>
                </c:pt>
                <c:pt idx="4320">
                  <c:v>112.51</c:v>
                </c:pt>
                <c:pt idx="4321">
                  <c:v>93.67</c:v>
                </c:pt>
                <c:pt idx="4322">
                  <c:v>95.05</c:v>
                </c:pt>
                <c:pt idx="4323">
                  <c:v>135.29</c:v>
                </c:pt>
                <c:pt idx="4324">
                  <c:v>212.4</c:v>
                </c:pt>
                <c:pt idx="4325">
                  <c:v>171.96</c:v>
                </c:pt>
                <c:pt idx="4326">
                  <c:v>114.2</c:v>
                </c:pt>
                <c:pt idx="4327">
                  <c:v>66.81</c:v>
                </c:pt>
                <c:pt idx="4328">
                  <c:v>61</c:v>
                </c:pt>
                <c:pt idx="4329">
                  <c:v>186.58</c:v>
                </c:pt>
                <c:pt idx="4330">
                  <c:v>157.52000000000001</c:v>
                </c:pt>
                <c:pt idx="4331">
                  <c:v>338.23</c:v>
                </c:pt>
                <c:pt idx="4332">
                  <c:v>299.38</c:v>
                </c:pt>
                <c:pt idx="4333">
                  <c:v>242.65</c:v>
                </c:pt>
                <c:pt idx="4334">
                  <c:v>77.92</c:v>
                </c:pt>
                <c:pt idx="4335">
                  <c:v>85.41</c:v>
                </c:pt>
                <c:pt idx="4336">
                  <c:v>49.73</c:v>
                </c:pt>
                <c:pt idx="4337">
                  <c:v>79.540000000000006</c:v>
                </c:pt>
                <c:pt idx="4338">
                  <c:v>51.37</c:v>
                </c:pt>
                <c:pt idx="4339">
                  <c:v>75.16</c:v>
                </c:pt>
                <c:pt idx="4340">
                  <c:v>97.63</c:v>
                </c:pt>
                <c:pt idx="4341">
                  <c:v>165.47</c:v>
                </c:pt>
                <c:pt idx="4342">
                  <c:v>392.8</c:v>
                </c:pt>
                <c:pt idx="4343">
                  <c:v>254.15</c:v>
                </c:pt>
                <c:pt idx="4344">
                  <c:v>245.83</c:v>
                </c:pt>
                <c:pt idx="4345">
                  <c:v>254.16</c:v>
                </c:pt>
                <c:pt idx="4346">
                  <c:v>221.3</c:v>
                </c:pt>
                <c:pt idx="4347">
                  <c:v>226.97</c:v>
                </c:pt>
                <c:pt idx="4348">
                  <c:v>238.17</c:v>
                </c:pt>
                <c:pt idx="4349">
                  <c:v>193.43</c:v>
                </c:pt>
                <c:pt idx="4350">
                  <c:v>197.59</c:v>
                </c:pt>
                <c:pt idx="4351">
                  <c:v>218.32</c:v>
                </c:pt>
                <c:pt idx="4352">
                  <c:v>236.71</c:v>
                </c:pt>
                <c:pt idx="4353">
                  <c:v>268.77999999999997</c:v>
                </c:pt>
                <c:pt idx="4354">
                  <c:v>274.2</c:v>
                </c:pt>
                <c:pt idx="4355">
                  <c:v>315</c:v>
                </c:pt>
                <c:pt idx="4356">
                  <c:v>224.21</c:v>
                </c:pt>
                <c:pt idx="4357">
                  <c:v>219.91</c:v>
                </c:pt>
                <c:pt idx="4358">
                  <c:v>201.35</c:v>
                </c:pt>
                <c:pt idx="4359">
                  <c:v>158.12</c:v>
                </c:pt>
                <c:pt idx="4360">
                  <c:v>339</c:v>
                </c:pt>
                <c:pt idx="4361">
                  <c:v>325.63</c:v>
                </c:pt>
                <c:pt idx="4362">
                  <c:v>302.18</c:v>
                </c:pt>
                <c:pt idx="4363">
                  <c:v>207.47</c:v>
                </c:pt>
                <c:pt idx="4364">
                  <c:v>331.37</c:v>
                </c:pt>
                <c:pt idx="4365">
                  <c:v>290.06</c:v>
                </c:pt>
                <c:pt idx="4366">
                  <c:v>372.62</c:v>
                </c:pt>
                <c:pt idx="4367">
                  <c:v>200.67</c:v>
                </c:pt>
                <c:pt idx="4368">
                  <c:v>192.17</c:v>
                </c:pt>
                <c:pt idx="4369">
                  <c:v>220.57</c:v>
                </c:pt>
                <c:pt idx="4370">
                  <c:v>212.34</c:v>
                </c:pt>
                <c:pt idx="4371">
                  <c:v>252.41</c:v>
                </c:pt>
                <c:pt idx="4372">
                  <c:v>225.93</c:v>
                </c:pt>
                <c:pt idx="4373">
                  <c:v>323.45</c:v>
                </c:pt>
                <c:pt idx="4374">
                  <c:v>280.38</c:v>
                </c:pt>
                <c:pt idx="4375">
                  <c:v>144.07</c:v>
                </c:pt>
                <c:pt idx="4376">
                  <c:v>176.31</c:v>
                </c:pt>
                <c:pt idx="4377">
                  <c:v>128.44999999999999</c:v>
                </c:pt>
                <c:pt idx="4378">
                  <c:v>91.48</c:v>
                </c:pt>
                <c:pt idx="4379">
                  <c:v>99.5</c:v>
                </c:pt>
                <c:pt idx="4380">
                  <c:v>90.15</c:v>
                </c:pt>
                <c:pt idx="4381">
                  <c:v>117.19</c:v>
                </c:pt>
                <c:pt idx="4382">
                  <c:v>100.98</c:v>
                </c:pt>
                <c:pt idx="4383">
                  <c:v>111.17</c:v>
                </c:pt>
                <c:pt idx="4384">
                  <c:v>105.89</c:v>
                </c:pt>
                <c:pt idx="4385">
                  <c:v>108.7</c:v>
                </c:pt>
                <c:pt idx="4386">
                  <c:v>111.32</c:v>
                </c:pt>
                <c:pt idx="4387">
                  <c:v>92.59</c:v>
                </c:pt>
                <c:pt idx="4388">
                  <c:v>95.83</c:v>
                </c:pt>
                <c:pt idx="4389">
                  <c:v>86.31</c:v>
                </c:pt>
                <c:pt idx="4390">
                  <c:v>103.71</c:v>
                </c:pt>
                <c:pt idx="4391">
                  <c:v>118.08</c:v>
                </c:pt>
                <c:pt idx="4392">
                  <c:v>83.33</c:v>
                </c:pt>
                <c:pt idx="4393">
                  <c:v>59.1</c:v>
                </c:pt>
                <c:pt idx="4394">
                  <c:v>63.39</c:v>
                </c:pt>
                <c:pt idx="4395">
                  <c:v>39.57</c:v>
                </c:pt>
                <c:pt idx="4396">
                  <c:v>24.27</c:v>
                </c:pt>
                <c:pt idx="4397">
                  <c:v>21.36</c:v>
                </c:pt>
                <c:pt idx="4398">
                  <c:v>17.46</c:v>
                </c:pt>
                <c:pt idx="4399">
                  <c:v>56.44</c:v>
                </c:pt>
                <c:pt idx="4400">
                  <c:v>34.25</c:v>
                </c:pt>
                <c:pt idx="4401">
                  <c:v>31.22</c:v>
                </c:pt>
                <c:pt idx="4402">
                  <c:v>49.15</c:v>
                </c:pt>
                <c:pt idx="4403">
                  <c:v>47.86</c:v>
                </c:pt>
                <c:pt idx="4404">
                  <c:v>35.270000000000003</c:v>
                </c:pt>
                <c:pt idx="4405">
                  <c:v>36.43</c:v>
                </c:pt>
                <c:pt idx="4406">
                  <c:v>82.46</c:v>
                </c:pt>
                <c:pt idx="4407">
                  <c:v>86.54</c:v>
                </c:pt>
                <c:pt idx="4408">
                  <c:v>107.16</c:v>
                </c:pt>
                <c:pt idx="4409">
                  <c:v>86.91</c:v>
                </c:pt>
                <c:pt idx="4410">
                  <c:v>76.430000000000007</c:v>
                </c:pt>
                <c:pt idx="4411">
                  <c:v>49.28</c:v>
                </c:pt>
                <c:pt idx="4412">
                  <c:v>44.64</c:v>
                </c:pt>
                <c:pt idx="4413">
                  <c:v>17.3</c:v>
                </c:pt>
                <c:pt idx="4414">
                  <c:v>22.32</c:v>
                </c:pt>
                <c:pt idx="4415">
                  <c:v>37.42</c:v>
                </c:pt>
                <c:pt idx="4416">
                  <c:v>38.54</c:v>
                </c:pt>
                <c:pt idx="4417">
                  <c:v>38.28</c:v>
                </c:pt>
                <c:pt idx="4418">
                  <c:v>24.66</c:v>
                </c:pt>
                <c:pt idx="4419">
                  <c:v>35.71</c:v>
                </c:pt>
                <c:pt idx="4420">
                  <c:v>34.1</c:v>
                </c:pt>
                <c:pt idx="4421">
                  <c:v>28.31</c:v>
                </c:pt>
                <c:pt idx="4422">
                  <c:v>30.11</c:v>
                </c:pt>
                <c:pt idx="4423">
                  <c:v>62.99</c:v>
                </c:pt>
                <c:pt idx="4424">
                  <c:v>60.33</c:v>
                </c:pt>
                <c:pt idx="4425">
                  <c:v>46.5</c:v>
                </c:pt>
                <c:pt idx="4426">
                  <c:v>48.72</c:v>
                </c:pt>
                <c:pt idx="4427">
                  <c:v>45.61</c:v>
                </c:pt>
                <c:pt idx="4428">
                  <c:v>32.92</c:v>
                </c:pt>
                <c:pt idx="4429">
                  <c:v>34.74</c:v>
                </c:pt>
                <c:pt idx="4430">
                  <c:v>29.05</c:v>
                </c:pt>
                <c:pt idx="4431">
                  <c:v>41.53</c:v>
                </c:pt>
                <c:pt idx="4432">
                  <c:v>25.25</c:v>
                </c:pt>
                <c:pt idx="4433">
                  <c:v>142.86000000000001</c:v>
                </c:pt>
                <c:pt idx="4434">
                  <c:v>89.68</c:v>
                </c:pt>
                <c:pt idx="4435">
                  <c:v>100.5</c:v>
                </c:pt>
                <c:pt idx="4436">
                  <c:v>108.83</c:v>
                </c:pt>
                <c:pt idx="4437">
                  <c:v>70.86</c:v>
                </c:pt>
                <c:pt idx="4438">
                  <c:v>122.97</c:v>
                </c:pt>
                <c:pt idx="4439">
                  <c:v>83.69</c:v>
                </c:pt>
                <c:pt idx="4440">
                  <c:v>98.1</c:v>
                </c:pt>
                <c:pt idx="4441">
                  <c:v>179.01</c:v>
                </c:pt>
                <c:pt idx="4442">
                  <c:v>143.82</c:v>
                </c:pt>
                <c:pt idx="4443">
                  <c:v>118.92</c:v>
                </c:pt>
                <c:pt idx="4444">
                  <c:v>122.95</c:v>
                </c:pt>
                <c:pt idx="4445">
                  <c:v>115.88</c:v>
                </c:pt>
                <c:pt idx="4446">
                  <c:v>151.85</c:v>
                </c:pt>
                <c:pt idx="4447">
                  <c:v>149.71</c:v>
                </c:pt>
                <c:pt idx="4448">
                  <c:v>146.43</c:v>
                </c:pt>
                <c:pt idx="4449">
                  <c:v>146.01</c:v>
                </c:pt>
                <c:pt idx="4450">
                  <c:v>159.77000000000001</c:v>
                </c:pt>
                <c:pt idx="4451">
                  <c:v>133.65</c:v>
                </c:pt>
                <c:pt idx="4452">
                  <c:v>112.03</c:v>
                </c:pt>
                <c:pt idx="4453">
                  <c:v>102.19</c:v>
                </c:pt>
                <c:pt idx="4454">
                  <c:v>77.98</c:v>
                </c:pt>
                <c:pt idx="4455">
                  <c:v>144.02000000000001</c:v>
                </c:pt>
                <c:pt idx="4456">
                  <c:v>108.99</c:v>
                </c:pt>
                <c:pt idx="4457">
                  <c:v>140.33000000000001</c:v>
                </c:pt>
                <c:pt idx="4458">
                  <c:v>175.9</c:v>
                </c:pt>
                <c:pt idx="4459">
                  <c:v>158.27000000000001</c:v>
                </c:pt>
                <c:pt idx="4460">
                  <c:v>164.12</c:v>
                </c:pt>
                <c:pt idx="4461">
                  <c:v>92.75</c:v>
                </c:pt>
                <c:pt idx="4462">
                  <c:v>79.2</c:v>
                </c:pt>
                <c:pt idx="4463">
                  <c:v>67.680000000000007</c:v>
                </c:pt>
                <c:pt idx="4464">
                  <c:v>58.17</c:v>
                </c:pt>
                <c:pt idx="4465">
                  <c:v>56.81</c:v>
                </c:pt>
                <c:pt idx="4466">
                  <c:v>69.38</c:v>
                </c:pt>
                <c:pt idx="4467">
                  <c:v>72.78</c:v>
                </c:pt>
                <c:pt idx="4468">
                  <c:v>70.66</c:v>
                </c:pt>
                <c:pt idx="4469">
                  <c:v>67.66</c:v>
                </c:pt>
                <c:pt idx="4470">
                  <c:v>54.68</c:v>
                </c:pt>
                <c:pt idx="4471">
                  <c:v>53.34</c:v>
                </c:pt>
                <c:pt idx="4472">
                  <c:v>53.05</c:v>
                </c:pt>
                <c:pt idx="4473">
                  <c:v>60.99</c:v>
                </c:pt>
                <c:pt idx="4474">
                  <c:v>56.53</c:v>
                </c:pt>
                <c:pt idx="4475">
                  <c:v>59.18</c:v>
                </c:pt>
                <c:pt idx="4476">
                  <c:v>65.86</c:v>
                </c:pt>
                <c:pt idx="4477">
                  <c:v>78.42</c:v>
                </c:pt>
                <c:pt idx="4478">
                  <c:v>75.069999999999993</c:v>
                </c:pt>
                <c:pt idx="4479">
                  <c:v>58.03</c:v>
                </c:pt>
                <c:pt idx="4480">
                  <c:v>238.79</c:v>
                </c:pt>
                <c:pt idx="4481">
                  <c:v>202.96</c:v>
                </c:pt>
                <c:pt idx="4482">
                  <c:v>153.72999999999999</c:v>
                </c:pt>
                <c:pt idx="4483">
                  <c:v>150.49</c:v>
                </c:pt>
                <c:pt idx="4484">
                  <c:v>250.01</c:v>
                </c:pt>
                <c:pt idx="4485">
                  <c:v>206.13</c:v>
                </c:pt>
                <c:pt idx="4486">
                  <c:v>169.63</c:v>
                </c:pt>
                <c:pt idx="4487">
                  <c:v>236.3</c:v>
                </c:pt>
                <c:pt idx="4488">
                  <c:v>204.67</c:v>
                </c:pt>
                <c:pt idx="4489">
                  <c:v>250.96</c:v>
                </c:pt>
                <c:pt idx="4490">
                  <c:v>238.21</c:v>
                </c:pt>
                <c:pt idx="4491">
                  <c:v>187.81</c:v>
                </c:pt>
                <c:pt idx="4492">
                  <c:v>32.58</c:v>
                </c:pt>
                <c:pt idx="4493">
                  <c:v>28.62</c:v>
                </c:pt>
                <c:pt idx="4494">
                  <c:v>34.72</c:v>
                </c:pt>
                <c:pt idx="4495">
                  <c:v>59.28</c:v>
                </c:pt>
                <c:pt idx="4496">
                  <c:v>63.51</c:v>
                </c:pt>
                <c:pt idx="4497">
                  <c:v>77.349999999999994</c:v>
                </c:pt>
                <c:pt idx="4498">
                  <c:v>102.04</c:v>
                </c:pt>
                <c:pt idx="4499">
                  <c:v>104.36</c:v>
                </c:pt>
                <c:pt idx="4500">
                  <c:v>96.79</c:v>
                </c:pt>
                <c:pt idx="4501">
                  <c:v>103.55</c:v>
                </c:pt>
                <c:pt idx="4502">
                  <c:v>75.83</c:v>
                </c:pt>
                <c:pt idx="4503">
                  <c:v>61.32</c:v>
                </c:pt>
                <c:pt idx="4504">
                  <c:v>34.21</c:v>
                </c:pt>
                <c:pt idx="4505">
                  <c:v>68.89</c:v>
                </c:pt>
                <c:pt idx="4506">
                  <c:v>181.99</c:v>
                </c:pt>
                <c:pt idx="4507">
                  <c:v>363.57</c:v>
                </c:pt>
                <c:pt idx="4508">
                  <c:v>218.32</c:v>
                </c:pt>
                <c:pt idx="4509">
                  <c:v>22.13</c:v>
                </c:pt>
                <c:pt idx="4510">
                  <c:v>42.78</c:v>
                </c:pt>
                <c:pt idx="4511">
                  <c:v>58.38</c:v>
                </c:pt>
                <c:pt idx="4512">
                  <c:v>99.23</c:v>
                </c:pt>
                <c:pt idx="4513">
                  <c:v>39.19</c:v>
                </c:pt>
                <c:pt idx="4514">
                  <c:v>26.4</c:v>
                </c:pt>
                <c:pt idx="4515">
                  <c:v>80.510000000000005</c:v>
                </c:pt>
                <c:pt idx="4516">
                  <c:v>49.89</c:v>
                </c:pt>
                <c:pt idx="4517">
                  <c:v>69</c:v>
                </c:pt>
                <c:pt idx="4518">
                  <c:v>55.93</c:v>
                </c:pt>
                <c:pt idx="4519">
                  <c:v>66.94</c:v>
                </c:pt>
                <c:pt idx="4520">
                  <c:v>57.32</c:v>
                </c:pt>
                <c:pt idx="4521">
                  <c:v>71.63</c:v>
                </c:pt>
                <c:pt idx="4522">
                  <c:v>69.95</c:v>
                </c:pt>
                <c:pt idx="4523">
                  <c:v>63.88</c:v>
                </c:pt>
                <c:pt idx="4524">
                  <c:v>64.930000000000007</c:v>
                </c:pt>
                <c:pt idx="4525">
                  <c:v>53.31</c:v>
                </c:pt>
                <c:pt idx="4526">
                  <c:v>40.619999999999997</c:v>
                </c:pt>
                <c:pt idx="4527">
                  <c:v>71.63</c:v>
                </c:pt>
                <c:pt idx="4528">
                  <c:v>265.47000000000003</c:v>
                </c:pt>
                <c:pt idx="4529">
                  <c:v>239.43</c:v>
                </c:pt>
                <c:pt idx="4530">
                  <c:v>148.09</c:v>
                </c:pt>
                <c:pt idx="4531">
                  <c:v>96.61</c:v>
                </c:pt>
                <c:pt idx="4532">
                  <c:v>177.49</c:v>
                </c:pt>
                <c:pt idx="4533">
                  <c:v>214.92</c:v>
                </c:pt>
                <c:pt idx="4534">
                  <c:v>286.29000000000002</c:v>
                </c:pt>
                <c:pt idx="4535">
                  <c:v>162.87</c:v>
                </c:pt>
                <c:pt idx="4536">
                  <c:v>152.68</c:v>
                </c:pt>
                <c:pt idx="4537">
                  <c:v>151.25</c:v>
                </c:pt>
                <c:pt idx="4538">
                  <c:v>142.38999999999999</c:v>
                </c:pt>
                <c:pt idx="4539">
                  <c:v>146.94999999999999</c:v>
                </c:pt>
                <c:pt idx="4540">
                  <c:v>116.01</c:v>
                </c:pt>
                <c:pt idx="4541">
                  <c:v>165.72</c:v>
                </c:pt>
                <c:pt idx="4542">
                  <c:v>152.9</c:v>
                </c:pt>
                <c:pt idx="4543">
                  <c:v>194.5</c:v>
                </c:pt>
                <c:pt idx="4544">
                  <c:v>165.74</c:v>
                </c:pt>
                <c:pt idx="4545">
                  <c:v>168.04</c:v>
                </c:pt>
                <c:pt idx="4546">
                  <c:v>107.57</c:v>
                </c:pt>
                <c:pt idx="4547">
                  <c:v>131.58000000000001</c:v>
                </c:pt>
                <c:pt idx="4548">
                  <c:v>164.54</c:v>
                </c:pt>
                <c:pt idx="4549">
                  <c:v>86.67</c:v>
                </c:pt>
                <c:pt idx="4550">
                  <c:v>97.71</c:v>
                </c:pt>
                <c:pt idx="4551">
                  <c:v>121.1</c:v>
                </c:pt>
                <c:pt idx="4552">
                  <c:v>182.19</c:v>
                </c:pt>
                <c:pt idx="4553">
                  <c:v>137.72999999999999</c:v>
                </c:pt>
                <c:pt idx="4554">
                  <c:v>137.21</c:v>
                </c:pt>
                <c:pt idx="4555">
                  <c:v>145.46</c:v>
                </c:pt>
                <c:pt idx="4556">
                  <c:v>209.06</c:v>
                </c:pt>
                <c:pt idx="4557">
                  <c:v>132.34</c:v>
                </c:pt>
                <c:pt idx="4558">
                  <c:v>226.63</c:v>
                </c:pt>
                <c:pt idx="4559">
                  <c:v>118.41</c:v>
                </c:pt>
                <c:pt idx="4560">
                  <c:v>159.13</c:v>
                </c:pt>
                <c:pt idx="4561">
                  <c:v>92.16</c:v>
                </c:pt>
                <c:pt idx="4562">
                  <c:v>151.27000000000001</c:v>
                </c:pt>
                <c:pt idx="4563">
                  <c:v>298.89999999999998</c:v>
                </c:pt>
                <c:pt idx="4564">
                  <c:v>259.19</c:v>
                </c:pt>
                <c:pt idx="4565">
                  <c:v>155.59</c:v>
                </c:pt>
                <c:pt idx="4566">
                  <c:v>121.25</c:v>
                </c:pt>
                <c:pt idx="4567">
                  <c:v>164.37</c:v>
                </c:pt>
                <c:pt idx="4568">
                  <c:v>88.63</c:v>
                </c:pt>
                <c:pt idx="4569">
                  <c:v>105.7</c:v>
                </c:pt>
                <c:pt idx="4570">
                  <c:v>86.65</c:v>
                </c:pt>
                <c:pt idx="4571">
                  <c:v>95.64</c:v>
                </c:pt>
                <c:pt idx="4572">
                  <c:v>95.33</c:v>
                </c:pt>
                <c:pt idx="4573">
                  <c:v>100.19</c:v>
                </c:pt>
                <c:pt idx="4574">
                  <c:v>124.63</c:v>
                </c:pt>
                <c:pt idx="4575">
                  <c:v>99.85</c:v>
                </c:pt>
                <c:pt idx="4576">
                  <c:v>109.66</c:v>
                </c:pt>
                <c:pt idx="4577">
                  <c:v>224.71</c:v>
                </c:pt>
                <c:pt idx="4578">
                  <c:v>23.93</c:v>
                </c:pt>
                <c:pt idx="4579">
                  <c:v>39.49</c:v>
                </c:pt>
                <c:pt idx="4580">
                  <c:v>41.71</c:v>
                </c:pt>
                <c:pt idx="4581">
                  <c:v>232.59</c:v>
                </c:pt>
                <c:pt idx="4582">
                  <c:v>201.84</c:v>
                </c:pt>
                <c:pt idx="4583">
                  <c:v>206.99</c:v>
                </c:pt>
                <c:pt idx="4584">
                  <c:v>202.3</c:v>
                </c:pt>
                <c:pt idx="4585">
                  <c:v>172.69</c:v>
                </c:pt>
                <c:pt idx="4586">
                  <c:v>226.72</c:v>
                </c:pt>
                <c:pt idx="4587">
                  <c:v>239.45</c:v>
                </c:pt>
                <c:pt idx="4588">
                  <c:v>214.45</c:v>
                </c:pt>
                <c:pt idx="4589">
                  <c:v>182.33</c:v>
                </c:pt>
                <c:pt idx="4590">
                  <c:v>85.07</c:v>
                </c:pt>
                <c:pt idx="4591">
                  <c:v>130.99</c:v>
                </c:pt>
                <c:pt idx="4592">
                  <c:v>125.75</c:v>
                </c:pt>
                <c:pt idx="4593">
                  <c:v>202.4</c:v>
                </c:pt>
                <c:pt idx="4594">
                  <c:v>89.95</c:v>
                </c:pt>
                <c:pt idx="4595">
                  <c:v>60.74</c:v>
                </c:pt>
                <c:pt idx="4596">
                  <c:v>61.09</c:v>
                </c:pt>
                <c:pt idx="4597">
                  <c:v>41.12</c:v>
                </c:pt>
                <c:pt idx="4598">
                  <c:v>37.43</c:v>
                </c:pt>
                <c:pt idx="4599">
                  <c:v>68.209999999999994</c:v>
                </c:pt>
                <c:pt idx="4600">
                  <c:v>63.56</c:v>
                </c:pt>
                <c:pt idx="4601">
                  <c:v>64.28</c:v>
                </c:pt>
                <c:pt idx="4602">
                  <c:v>53.2</c:v>
                </c:pt>
                <c:pt idx="4603">
                  <c:v>60</c:v>
                </c:pt>
                <c:pt idx="4604">
                  <c:v>49.96</c:v>
                </c:pt>
                <c:pt idx="4605">
                  <c:v>67.540000000000006</c:v>
                </c:pt>
                <c:pt idx="4606">
                  <c:v>61.21</c:v>
                </c:pt>
                <c:pt idx="4607">
                  <c:v>52.01</c:v>
                </c:pt>
                <c:pt idx="4608">
                  <c:v>42.42</c:v>
                </c:pt>
                <c:pt idx="4609">
                  <c:v>36.79</c:v>
                </c:pt>
                <c:pt idx="4610">
                  <c:v>34.32</c:v>
                </c:pt>
                <c:pt idx="4611">
                  <c:v>40.82</c:v>
                </c:pt>
                <c:pt idx="4612">
                  <c:v>42.28</c:v>
                </c:pt>
                <c:pt idx="4613">
                  <c:v>47.41</c:v>
                </c:pt>
                <c:pt idx="4614">
                  <c:v>44.6</c:v>
                </c:pt>
                <c:pt idx="4615">
                  <c:v>35.5</c:v>
                </c:pt>
                <c:pt idx="4616">
                  <c:v>50.26</c:v>
                </c:pt>
                <c:pt idx="4617">
                  <c:v>75.930000000000007</c:v>
                </c:pt>
                <c:pt idx="4618">
                  <c:v>40.08</c:v>
                </c:pt>
                <c:pt idx="4619">
                  <c:v>27.51</c:v>
                </c:pt>
                <c:pt idx="4620">
                  <c:v>23.63</c:v>
                </c:pt>
                <c:pt idx="4621">
                  <c:v>33.5</c:v>
                </c:pt>
                <c:pt idx="4622">
                  <c:v>96.12</c:v>
                </c:pt>
                <c:pt idx="4623">
                  <c:v>63.6</c:v>
                </c:pt>
                <c:pt idx="4624">
                  <c:v>20.32</c:v>
                </c:pt>
                <c:pt idx="4625">
                  <c:v>23.67</c:v>
                </c:pt>
                <c:pt idx="4626">
                  <c:v>17.63</c:v>
                </c:pt>
                <c:pt idx="4627">
                  <c:v>37.51</c:v>
                </c:pt>
                <c:pt idx="4628">
                  <c:v>70.09</c:v>
                </c:pt>
                <c:pt idx="4629">
                  <c:v>53.19</c:v>
                </c:pt>
                <c:pt idx="4630">
                  <c:v>80.77</c:v>
                </c:pt>
                <c:pt idx="4631">
                  <c:v>75.2</c:v>
                </c:pt>
                <c:pt idx="4632">
                  <c:v>57.26</c:v>
                </c:pt>
                <c:pt idx="4633">
                  <c:v>69.400000000000006</c:v>
                </c:pt>
                <c:pt idx="4634">
                  <c:v>97.12</c:v>
                </c:pt>
                <c:pt idx="4635">
                  <c:v>400.24</c:v>
                </c:pt>
                <c:pt idx="4636">
                  <c:v>136.88</c:v>
                </c:pt>
                <c:pt idx="4637">
                  <c:v>205.08</c:v>
                </c:pt>
                <c:pt idx="4638">
                  <c:v>192.6</c:v>
                </c:pt>
                <c:pt idx="4639">
                  <c:v>209.75</c:v>
                </c:pt>
                <c:pt idx="4640">
                  <c:v>196.59</c:v>
                </c:pt>
                <c:pt idx="4641">
                  <c:v>435</c:v>
                </c:pt>
                <c:pt idx="4642">
                  <c:v>322.52</c:v>
                </c:pt>
                <c:pt idx="4643">
                  <c:v>411.57</c:v>
                </c:pt>
                <c:pt idx="4644">
                  <c:v>266.24</c:v>
                </c:pt>
                <c:pt idx="4645">
                  <c:v>241.38</c:v>
                </c:pt>
                <c:pt idx="4646">
                  <c:v>216.7</c:v>
                </c:pt>
                <c:pt idx="4647">
                  <c:v>212.28</c:v>
                </c:pt>
                <c:pt idx="4648">
                  <c:v>196.99</c:v>
                </c:pt>
                <c:pt idx="4649">
                  <c:v>228.44</c:v>
                </c:pt>
                <c:pt idx="4650">
                  <c:v>185.12</c:v>
                </c:pt>
                <c:pt idx="4651">
                  <c:v>144.37</c:v>
                </c:pt>
                <c:pt idx="4652">
                  <c:v>144.27000000000001</c:v>
                </c:pt>
                <c:pt idx="4653">
                  <c:v>150.37</c:v>
                </c:pt>
                <c:pt idx="4654">
                  <c:v>252.51</c:v>
                </c:pt>
                <c:pt idx="4655">
                  <c:v>252.94</c:v>
                </c:pt>
                <c:pt idx="4656">
                  <c:v>241.26</c:v>
                </c:pt>
                <c:pt idx="4657">
                  <c:v>414.19</c:v>
                </c:pt>
                <c:pt idx="4658">
                  <c:v>419.68</c:v>
                </c:pt>
                <c:pt idx="4659">
                  <c:v>227.7</c:v>
                </c:pt>
                <c:pt idx="4660">
                  <c:v>139.13999999999999</c:v>
                </c:pt>
                <c:pt idx="4661">
                  <c:v>95.61</c:v>
                </c:pt>
                <c:pt idx="4662">
                  <c:v>170.26</c:v>
                </c:pt>
                <c:pt idx="4663">
                  <c:v>183.92</c:v>
                </c:pt>
                <c:pt idx="4664">
                  <c:v>189.81</c:v>
                </c:pt>
                <c:pt idx="4665">
                  <c:v>289.48</c:v>
                </c:pt>
                <c:pt idx="4666">
                  <c:v>79.73</c:v>
                </c:pt>
                <c:pt idx="4667">
                  <c:v>114.17</c:v>
                </c:pt>
                <c:pt idx="4668">
                  <c:v>120.06</c:v>
                </c:pt>
                <c:pt idx="4669">
                  <c:v>169.34</c:v>
                </c:pt>
                <c:pt idx="4670">
                  <c:v>147.09</c:v>
                </c:pt>
                <c:pt idx="4671">
                  <c:v>155.79</c:v>
                </c:pt>
                <c:pt idx="4672">
                  <c:v>138.25</c:v>
                </c:pt>
                <c:pt idx="4673">
                  <c:v>207.89</c:v>
                </c:pt>
                <c:pt idx="4674">
                  <c:v>371.18</c:v>
                </c:pt>
                <c:pt idx="4675">
                  <c:v>281.45999999999998</c:v>
                </c:pt>
                <c:pt idx="4676">
                  <c:v>207.48</c:v>
                </c:pt>
                <c:pt idx="4677">
                  <c:v>137.1</c:v>
                </c:pt>
                <c:pt idx="4678">
                  <c:v>188.2</c:v>
                </c:pt>
                <c:pt idx="4679">
                  <c:v>171.51</c:v>
                </c:pt>
                <c:pt idx="4680">
                  <c:v>350.01</c:v>
                </c:pt>
                <c:pt idx="4681">
                  <c:v>337.76</c:v>
                </c:pt>
                <c:pt idx="4682">
                  <c:v>281.49</c:v>
                </c:pt>
                <c:pt idx="4683">
                  <c:v>313.66000000000003</c:v>
                </c:pt>
                <c:pt idx="4684">
                  <c:v>300.12</c:v>
                </c:pt>
                <c:pt idx="4685">
                  <c:v>304.05</c:v>
                </c:pt>
                <c:pt idx="4686">
                  <c:v>264.36</c:v>
                </c:pt>
                <c:pt idx="4687">
                  <c:v>245.59</c:v>
                </c:pt>
                <c:pt idx="4688">
                  <c:v>212.18</c:v>
                </c:pt>
                <c:pt idx="4689">
                  <c:v>212.94</c:v>
                </c:pt>
                <c:pt idx="4690">
                  <c:v>170.43</c:v>
                </c:pt>
                <c:pt idx="4691">
                  <c:v>195.24</c:v>
                </c:pt>
                <c:pt idx="4692">
                  <c:v>168.65</c:v>
                </c:pt>
                <c:pt idx="4693">
                  <c:v>169.08</c:v>
                </c:pt>
                <c:pt idx="4694">
                  <c:v>149.49</c:v>
                </c:pt>
                <c:pt idx="4695">
                  <c:v>128.51</c:v>
                </c:pt>
                <c:pt idx="4696">
                  <c:v>140.34</c:v>
                </c:pt>
                <c:pt idx="4697">
                  <c:v>105.57</c:v>
                </c:pt>
                <c:pt idx="4698">
                  <c:v>116.88</c:v>
                </c:pt>
                <c:pt idx="4699">
                  <c:v>116.2</c:v>
                </c:pt>
                <c:pt idx="4700">
                  <c:v>104.71</c:v>
                </c:pt>
                <c:pt idx="4701">
                  <c:v>80.2</c:v>
                </c:pt>
                <c:pt idx="4702">
                  <c:v>108.2</c:v>
                </c:pt>
                <c:pt idx="4703">
                  <c:v>138.80000000000001</c:v>
                </c:pt>
                <c:pt idx="4704">
                  <c:v>162.65</c:v>
                </c:pt>
                <c:pt idx="4705">
                  <c:v>117.06</c:v>
                </c:pt>
                <c:pt idx="4706">
                  <c:v>140.4</c:v>
                </c:pt>
                <c:pt idx="4707">
                  <c:v>159.44999999999999</c:v>
                </c:pt>
                <c:pt idx="4708">
                  <c:v>168.92</c:v>
                </c:pt>
                <c:pt idx="4709">
                  <c:v>166.31</c:v>
                </c:pt>
                <c:pt idx="4710">
                  <c:v>216.3</c:v>
                </c:pt>
                <c:pt idx="4711">
                  <c:v>360.06</c:v>
                </c:pt>
                <c:pt idx="4712">
                  <c:v>442.89</c:v>
                </c:pt>
                <c:pt idx="4713">
                  <c:v>79.56</c:v>
                </c:pt>
                <c:pt idx="4714">
                  <c:v>80.55</c:v>
                </c:pt>
                <c:pt idx="4715">
                  <c:v>69.209999999999994</c:v>
                </c:pt>
                <c:pt idx="4716">
                  <c:v>94.86</c:v>
                </c:pt>
                <c:pt idx="4717">
                  <c:v>69.94</c:v>
                </c:pt>
                <c:pt idx="4718">
                  <c:v>113.84</c:v>
                </c:pt>
                <c:pt idx="4719">
                  <c:v>228.61</c:v>
                </c:pt>
                <c:pt idx="4720">
                  <c:v>328.45</c:v>
                </c:pt>
                <c:pt idx="4721">
                  <c:v>270.33</c:v>
                </c:pt>
                <c:pt idx="4722">
                  <c:v>59.88</c:v>
                </c:pt>
                <c:pt idx="4723">
                  <c:v>67.05</c:v>
                </c:pt>
                <c:pt idx="4724">
                  <c:v>49.16</c:v>
                </c:pt>
                <c:pt idx="4725">
                  <c:v>64.67</c:v>
                </c:pt>
                <c:pt idx="4726">
                  <c:v>44.96</c:v>
                </c:pt>
                <c:pt idx="4727">
                  <c:v>69.150000000000006</c:v>
                </c:pt>
                <c:pt idx="4728">
                  <c:v>97.18</c:v>
                </c:pt>
                <c:pt idx="4729">
                  <c:v>101.49</c:v>
                </c:pt>
                <c:pt idx="4730">
                  <c:v>95.24</c:v>
                </c:pt>
                <c:pt idx="4731">
                  <c:v>44.98</c:v>
                </c:pt>
                <c:pt idx="4732">
                  <c:v>87.44</c:v>
                </c:pt>
                <c:pt idx="4733">
                  <c:v>57.68</c:v>
                </c:pt>
                <c:pt idx="4734">
                  <c:v>68.430000000000007</c:v>
                </c:pt>
                <c:pt idx="4735">
                  <c:v>15.24</c:v>
                </c:pt>
                <c:pt idx="4736">
                  <c:v>50.97</c:v>
                </c:pt>
                <c:pt idx="4737">
                  <c:v>85.71</c:v>
                </c:pt>
                <c:pt idx="4738">
                  <c:v>74.36</c:v>
                </c:pt>
                <c:pt idx="4739">
                  <c:v>68.23</c:v>
                </c:pt>
                <c:pt idx="4740">
                  <c:v>66.11</c:v>
                </c:pt>
                <c:pt idx="4741">
                  <c:v>55.3</c:v>
                </c:pt>
                <c:pt idx="4742">
                  <c:v>46.3</c:v>
                </c:pt>
                <c:pt idx="4743">
                  <c:v>41.26</c:v>
                </c:pt>
                <c:pt idx="4744">
                  <c:v>42.87</c:v>
                </c:pt>
                <c:pt idx="4745">
                  <c:v>38.659999999999997</c:v>
                </c:pt>
                <c:pt idx="4746">
                  <c:v>36.21</c:v>
                </c:pt>
                <c:pt idx="4747">
                  <c:v>28.76</c:v>
                </c:pt>
                <c:pt idx="4748">
                  <c:v>25.63</c:v>
                </c:pt>
                <c:pt idx="4749">
                  <c:v>23.83</c:v>
                </c:pt>
                <c:pt idx="4750">
                  <c:v>29.08</c:v>
                </c:pt>
                <c:pt idx="4751">
                  <c:v>43.18</c:v>
                </c:pt>
                <c:pt idx="4752">
                  <c:v>43.92</c:v>
                </c:pt>
                <c:pt idx="4753">
                  <c:v>35.4</c:v>
                </c:pt>
                <c:pt idx="4754">
                  <c:v>59.57</c:v>
                </c:pt>
                <c:pt idx="4755">
                  <c:v>63.79</c:v>
                </c:pt>
                <c:pt idx="4756">
                  <c:v>79.98</c:v>
                </c:pt>
                <c:pt idx="4757">
                  <c:v>51.76</c:v>
                </c:pt>
                <c:pt idx="4758">
                  <c:v>65.08</c:v>
                </c:pt>
                <c:pt idx="4759">
                  <c:v>105.74</c:v>
                </c:pt>
                <c:pt idx="4760">
                  <c:v>101.39</c:v>
                </c:pt>
                <c:pt idx="4761">
                  <c:v>102.31</c:v>
                </c:pt>
                <c:pt idx="4762">
                  <c:v>87.49</c:v>
                </c:pt>
                <c:pt idx="4763">
                  <c:v>83.44</c:v>
                </c:pt>
                <c:pt idx="4764">
                  <c:v>82.7</c:v>
                </c:pt>
                <c:pt idx="4765">
                  <c:v>81.27</c:v>
                </c:pt>
                <c:pt idx="4766">
                  <c:v>77.89</c:v>
                </c:pt>
                <c:pt idx="4767">
                  <c:v>52.65</c:v>
                </c:pt>
                <c:pt idx="4768">
                  <c:v>57.5</c:v>
                </c:pt>
                <c:pt idx="4769">
                  <c:v>200.77</c:v>
                </c:pt>
                <c:pt idx="4770">
                  <c:v>299.08</c:v>
                </c:pt>
                <c:pt idx="4771">
                  <c:v>209.06</c:v>
                </c:pt>
                <c:pt idx="4772">
                  <c:v>168.29</c:v>
                </c:pt>
                <c:pt idx="4773">
                  <c:v>144.57</c:v>
                </c:pt>
                <c:pt idx="4774">
                  <c:v>164.92</c:v>
                </c:pt>
                <c:pt idx="4775">
                  <c:v>119.99</c:v>
                </c:pt>
                <c:pt idx="4776">
                  <c:v>125.33</c:v>
                </c:pt>
                <c:pt idx="4777">
                  <c:v>101.36</c:v>
                </c:pt>
                <c:pt idx="4778">
                  <c:v>116.56</c:v>
                </c:pt>
                <c:pt idx="4779">
                  <c:v>106.14</c:v>
                </c:pt>
                <c:pt idx="4780">
                  <c:v>99.2</c:v>
                </c:pt>
                <c:pt idx="4781">
                  <c:v>94.82</c:v>
                </c:pt>
                <c:pt idx="4782">
                  <c:v>112.97</c:v>
                </c:pt>
                <c:pt idx="4783">
                  <c:v>87.52</c:v>
                </c:pt>
                <c:pt idx="4784">
                  <c:v>111.67</c:v>
                </c:pt>
                <c:pt idx="4785">
                  <c:v>123.65</c:v>
                </c:pt>
                <c:pt idx="4786">
                  <c:v>93.81</c:v>
                </c:pt>
                <c:pt idx="4787">
                  <c:v>116.02</c:v>
                </c:pt>
                <c:pt idx="4788">
                  <c:v>84.02</c:v>
                </c:pt>
                <c:pt idx="4789">
                  <c:v>70.63</c:v>
                </c:pt>
                <c:pt idx="4790">
                  <c:v>75.72</c:v>
                </c:pt>
                <c:pt idx="4791">
                  <c:v>77.5</c:v>
                </c:pt>
                <c:pt idx="4792">
                  <c:v>105.83</c:v>
                </c:pt>
                <c:pt idx="4793">
                  <c:v>91.73</c:v>
                </c:pt>
                <c:pt idx="4794">
                  <c:v>95.63</c:v>
                </c:pt>
                <c:pt idx="4795">
                  <c:v>95.75</c:v>
                </c:pt>
                <c:pt idx="4796">
                  <c:v>82.69</c:v>
                </c:pt>
                <c:pt idx="4797">
                  <c:v>80.900000000000006</c:v>
                </c:pt>
                <c:pt idx="4798">
                  <c:v>89.1</c:v>
                </c:pt>
                <c:pt idx="4799">
                  <c:v>91.91</c:v>
                </c:pt>
                <c:pt idx="4800">
                  <c:v>80.45</c:v>
                </c:pt>
                <c:pt idx="4801">
                  <c:v>107.78</c:v>
                </c:pt>
                <c:pt idx="4802">
                  <c:v>68.23</c:v>
                </c:pt>
                <c:pt idx="4803">
                  <c:v>67.760000000000005</c:v>
                </c:pt>
                <c:pt idx="4804">
                  <c:v>111.36</c:v>
                </c:pt>
                <c:pt idx="4805">
                  <c:v>94.79</c:v>
                </c:pt>
                <c:pt idx="4806">
                  <c:v>100.43</c:v>
                </c:pt>
                <c:pt idx="4807">
                  <c:v>127.93</c:v>
                </c:pt>
                <c:pt idx="4808">
                  <c:v>130.88999999999999</c:v>
                </c:pt>
                <c:pt idx="4809">
                  <c:v>97.05</c:v>
                </c:pt>
                <c:pt idx="4810">
                  <c:v>98.99</c:v>
                </c:pt>
                <c:pt idx="4811">
                  <c:v>112.4</c:v>
                </c:pt>
                <c:pt idx="4812">
                  <c:v>120.88</c:v>
                </c:pt>
                <c:pt idx="4813">
                  <c:v>122.4</c:v>
                </c:pt>
                <c:pt idx="4814">
                  <c:v>131.03</c:v>
                </c:pt>
                <c:pt idx="4815">
                  <c:v>138.49</c:v>
                </c:pt>
                <c:pt idx="4816">
                  <c:v>247.44</c:v>
                </c:pt>
                <c:pt idx="4817">
                  <c:v>140.85</c:v>
                </c:pt>
                <c:pt idx="4818">
                  <c:v>117.17</c:v>
                </c:pt>
                <c:pt idx="4819">
                  <c:v>130.19</c:v>
                </c:pt>
                <c:pt idx="4820">
                  <c:v>319.74</c:v>
                </c:pt>
                <c:pt idx="4821">
                  <c:v>393.57</c:v>
                </c:pt>
                <c:pt idx="4822">
                  <c:v>213.2</c:v>
                </c:pt>
                <c:pt idx="4823">
                  <c:v>165.69</c:v>
                </c:pt>
                <c:pt idx="4824">
                  <c:v>168.56</c:v>
                </c:pt>
                <c:pt idx="4825">
                  <c:v>103.05</c:v>
                </c:pt>
                <c:pt idx="4826">
                  <c:v>82.03</c:v>
                </c:pt>
                <c:pt idx="4827">
                  <c:v>102.93</c:v>
                </c:pt>
                <c:pt idx="4828">
                  <c:v>54.66</c:v>
                </c:pt>
                <c:pt idx="4829">
                  <c:v>49.67</c:v>
                </c:pt>
                <c:pt idx="4830">
                  <c:v>79.849999999999994</c:v>
                </c:pt>
                <c:pt idx="4831">
                  <c:v>68.22</c:v>
                </c:pt>
                <c:pt idx="4832">
                  <c:v>85.78</c:v>
                </c:pt>
                <c:pt idx="4833">
                  <c:v>76.75</c:v>
                </c:pt>
                <c:pt idx="4834">
                  <c:v>67.239999999999995</c:v>
                </c:pt>
                <c:pt idx="4835">
                  <c:v>84.85</c:v>
                </c:pt>
                <c:pt idx="4836">
                  <c:v>82.38</c:v>
                </c:pt>
                <c:pt idx="4837">
                  <c:v>70.8</c:v>
                </c:pt>
                <c:pt idx="4838">
                  <c:v>58.8</c:v>
                </c:pt>
                <c:pt idx="4839">
                  <c:v>249.39</c:v>
                </c:pt>
                <c:pt idx="4840">
                  <c:v>178.46</c:v>
                </c:pt>
                <c:pt idx="4841">
                  <c:v>391.84</c:v>
                </c:pt>
                <c:pt idx="4842">
                  <c:v>323.75</c:v>
                </c:pt>
                <c:pt idx="4843">
                  <c:v>387.96</c:v>
                </c:pt>
                <c:pt idx="4844">
                  <c:v>158.27000000000001</c:v>
                </c:pt>
                <c:pt idx="4845">
                  <c:v>214.69</c:v>
                </c:pt>
                <c:pt idx="4846">
                  <c:v>263.51</c:v>
                </c:pt>
                <c:pt idx="4847">
                  <c:v>205.54</c:v>
                </c:pt>
                <c:pt idx="4848">
                  <c:v>85.15</c:v>
                </c:pt>
                <c:pt idx="4849">
                  <c:v>97.39</c:v>
                </c:pt>
                <c:pt idx="4850">
                  <c:v>304.72000000000003</c:v>
                </c:pt>
                <c:pt idx="4851">
                  <c:v>307.58999999999997</c:v>
                </c:pt>
                <c:pt idx="4852">
                  <c:v>290.20999999999998</c:v>
                </c:pt>
                <c:pt idx="4853">
                  <c:v>263.76</c:v>
                </c:pt>
                <c:pt idx="4854">
                  <c:v>205.99</c:v>
                </c:pt>
                <c:pt idx="4855">
                  <c:v>206.62</c:v>
                </c:pt>
                <c:pt idx="4856">
                  <c:v>143.63</c:v>
                </c:pt>
                <c:pt idx="4857">
                  <c:v>174.21</c:v>
                </c:pt>
                <c:pt idx="4858">
                  <c:v>189.02</c:v>
                </c:pt>
                <c:pt idx="4859">
                  <c:v>218.66</c:v>
                </c:pt>
                <c:pt idx="4860">
                  <c:v>250.6</c:v>
                </c:pt>
                <c:pt idx="4861">
                  <c:v>323.94</c:v>
                </c:pt>
                <c:pt idx="4862">
                  <c:v>309.43</c:v>
                </c:pt>
                <c:pt idx="4863">
                  <c:v>225.65</c:v>
                </c:pt>
                <c:pt idx="4864">
                  <c:v>184.86</c:v>
                </c:pt>
                <c:pt idx="4865">
                  <c:v>341.52</c:v>
                </c:pt>
                <c:pt idx="4866">
                  <c:v>219.35</c:v>
                </c:pt>
                <c:pt idx="4867">
                  <c:v>243.24</c:v>
                </c:pt>
                <c:pt idx="4868">
                  <c:v>203.38</c:v>
                </c:pt>
                <c:pt idx="4869">
                  <c:v>165.06</c:v>
                </c:pt>
                <c:pt idx="4870">
                  <c:v>149.16</c:v>
                </c:pt>
                <c:pt idx="4871">
                  <c:v>116.52</c:v>
                </c:pt>
                <c:pt idx="4872">
                  <c:v>109.19</c:v>
                </c:pt>
                <c:pt idx="4873">
                  <c:v>139.52000000000001</c:v>
                </c:pt>
                <c:pt idx="4874">
                  <c:v>129.94</c:v>
                </c:pt>
                <c:pt idx="4875">
                  <c:v>129.58000000000001</c:v>
                </c:pt>
                <c:pt idx="4876">
                  <c:v>109.93</c:v>
                </c:pt>
                <c:pt idx="4877">
                  <c:v>137.4</c:v>
                </c:pt>
                <c:pt idx="4878">
                  <c:v>210.37</c:v>
                </c:pt>
                <c:pt idx="4879">
                  <c:v>186.18</c:v>
                </c:pt>
                <c:pt idx="4880">
                  <c:v>182.64</c:v>
                </c:pt>
                <c:pt idx="4881">
                  <c:v>160.27000000000001</c:v>
                </c:pt>
                <c:pt idx="4882">
                  <c:v>179.97</c:v>
                </c:pt>
                <c:pt idx="4883">
                  <c:v>131.28</c:v>
                </c:pt>
                <c:pt idx="4884">
                  <c:v>146.53</c:v>
                </c:pt>
                <c:pt idx="4885">
                  <c:v>308.77999999999997</c:v>
                </c:pt>
                <c:pt idx="4886">
                  <c:v>215.62</c:v>
                </c:pt>
                <c:pt idx="4887">
                  <c:v>158.75</c:v>
                </c:pt>
                <c:pt idx="4888">
                  <c:v>169.41</c:v>
                </c:pt>
                <c:pt idx="4889">
                  <c:v>153.13</c:v>
                </c:pt>
                <c:pt idx="4890">
                  <c:v>120.76</c:v>
                </c:pt>
                <c:pt idx="4891">
                  <c:v>152.85</c:v>
                </c:pt>
                <c:pt idx="4892">
                  <c:v>168.02</c:v>
                </c:pt>
                <c:pt idx="4893">
                  <c:v>141.69999999999999</c:v>
                </c:pt>
                <c:pt idx="4894">
                  <c:v>125.43</c:v>
                </c:pt>
                <c:pt idx="4895">
                  <c:v>147.4</c:v>
                </c:pt>
                <c:pt idx="4896">
                  <c:v>131.93</c:v>
                </c:pt>
                <c:pt idx="4897">
                  <c:v>190.75</c:v>
                </c:pt>
                <c:pt idx="4898">
                  <c:v>163.77000000000001</c:v>
                </c:pt>
                <c:pt idx="4899">
                  <c:v>40.69</c:v>
                </c:pt>
                <c:pt idx="4900">
                  <c:v>74.42</c:v>
                </c:pt>
                <c:pt idx="4901">
                  <c:v>73.53</c:v>
                </c:pt>
                <c:pt idx="4902">
                  <c:v>81.62</c:v>
                </c:pt>
                <c:pt idx="4903">
                  <c:v>34.869999999999997</c:v>
                </c:pt>
                <c:pt idx="4904">
                  <c:v>27.45</c:v>
                </c:pt>
                <c:pt idx="4905">
                  <c:v>223.71</c:v>
                </c:pt>
                <c:pt idx="4906">
                  <c:v>168.57</c:v>
                </c:pt>
                <c:pt idx="4907">
                  <c:v>203.17</c:v>
                </c:pt>
                <c:pt idx="4908">
                  <c:v>169.15</c:v>
                </c:pt>
                <c:pt idx="4909">
                  <c:v>134.57</c:v>
                </c:pt>
                <c:pt idx="4910">
                  <c:v>124.31</c:v>
                </c:pt>
                <c:pt idx="4911">
                  <c:v>248.58</c:v>
                </c:pt>
                <c:pt idx="4912">
                  <c:v>214.09</c:v>
                </c:pt>
                <c:pt idx="4913">
                  <c:v>559.07000000000005</c:v>
                </c:pt>
                <c:pt idx="4914">
                  <c:v>758.73</c:v>
                </c:pt>
                <c:pt idx="4915">
                  <c:v>520.29</c:v>
                </c:pt>
                <c:pt idx="4916">
                  <c:v>185.86</c:v>
                </c:pt>
                <c:pt idx="4917">
                  <c:v>119.46</c:v>
                </c:pt>
                <c:pt idx="4918">
                  <c:v>126.97</c:v>
                </c:pt>
                <c:pt idx="4919">
                  <c:v>272.62</c:v>
                </c:pt>
                <c:pt idx="4920">
                  <c:v>131.80000000000001</c:v>
                </c:pt>
                <c:pt idx="4921">
                  <c:v>175.35</c:v>
                </c:pt>
                <c:pt idx="4922">
                  <c:v>130.94</c:v>
                </c:pt>
                <c:pt idx="4923">
                  <c:v>126.94</c:v>
                </c:pt>
                <c:pt idx="4924">
                  <c:v>67.319999999999993</c:v>
                </c:pt>
                <c:pt idx="4925">
                  <c:v>152.44</c:v>
                </c:pt>
                <c:pt idx="4926">
                  <c:v>97.39</c:v>
                </c:pt>
                <c:pt idx="4927">
                  <c:v>100.31</c:v>
                </c:pt>
                <c:pt idx="4928">
                  <c:v>49.95</c:v>
                </c:pt>
                <c:pt idx="4929">
                  <c:v>48.23</c:v>
                </c:pt>
                <c:pt idx="4930">
                  <c:v>93.43</c:v>
                </c:pt>
                <c:pt idx="4931">
                  <c:v>108.87</c:v>
                </c:pt>
                <c:pt idx="4932">
                  <c:v>137.11000000000001</c:v>
                </c:pt>
                <c:pt idx="4933">
                  <c:v>90.16</c:v>
                </c:pt>
                <c:pt idx="4934">
                  <c:v>97.79</c:v>
                </c:pt>
                <c:pt idx="4935">
                  <c:v>56.06</c:v>
                </c:pt>
                <c:pt idx="4936">
                  <c:v>56.23</c:v>
                </c:pt>
                <c:pt idx="4937">
                  <c:v>63.05</c:v>
                </c:pt>
                <c:pt idx="4938">
                  <c:v>64.2</c:v>
                </c:pt>
                <c:pt idx="4939">
                  <c:v>53.33</c:v>
                </c:pt>
                <c:pt idx="4940">
                  <c:v>61.09</c:v>
                </c:pt>
                <c:pt idx="4941">
                  <c:v>100.52</c:v>
                </c:pt>
                <c:pt idx="4942">
                  <c:v>167.53</c:v>
                </c:pt>
                <c:pt idx="4943">
                  <c:v>171.55</c:v>
                </c:pt>
                <c:pt idx="4944">
                  <c:v>243.93</c:v>
                </c:pt>
                <c:pt idx="4945">
                  <c:v>363.21</c:v>
                </c:pt>
                <c:pt idx="4946">
                  <c:v>218.06</c:v>
                </c:pt>
                <c:pt idx="4947">
                  <c:v>553.53</c:v>
                </c:pt>
                <c:pt idx="4948">
                  <c:v>225.66</c:v>
                </c:pt>
                <c:pt idx="4949">
                  <c:v>152.03</c:v>
                </c:pt>
                <c:pt idx="4950">
                  <c:v>139.22</c:v>
                </c:pt>
                <c:pt idx="4951">
                  <c:v>151.65</c:v>
                </c:pt>
                <c:pt idx="4952">
                  <c:v>164.01</c:v>
                </c:pt>
                <c:pt idx="4953">
                  <c:v>861.17</c:v>
                </c:pt>
                <c:pt idx="4954">
                  <c:v>967.37</c:v>
                </c:pt>
                <c:pt idx="4955">
                  <c:v>445.22</c:v>
                </c:pt>
                <c:pt idx="4956">
                  <c:v>258.14</c:v>
                </c:pt>
                <c:pt idx="4957">
                  <c:v>310.87</c:v>
                </c:pt>
                <c:pt idx="4958">
                  <c:v>256.49</c:v>
                </c:pt>
                <c:pt idx="4959">
                  <c:v>253.7</c:v>
                </c:pt>
                <c:pt idx="4960">
                  <c:v>390.48</c:v>
                </c:pt>
                <c:pt idx="4961">
                  <c:v>666.1</c:v>
                </c:pt>
                <c:pt idx="4962">
                  <c:v>113.84</c:v>
                </c:pt>
                <c:pt idx="4963">
                  <c:v>380.64</c:v>
                </c:pt>
                <c:pt idx="4964">
                  <c:v>330.13</c:v>
                </c:pt>
                <c:pt idx="4965">
                  <c:v>224.57</c:v>
                </c:pt>
                <c:pt idx="4966">
                  <c:v>234.77</c:v>
                </c:pt>
                <c:pt idx="4967">
                  <c:v>184.68</c:v>
                </c:pt>
                <c:pt idx="4968">
                  <c:v>231.97</c:v>
                </c:pt>
                <c:pt idx="4969">
                  <c:v>283.24</c:v>
                </c:pt>
                <c:pt idx="4970">
                  <c:v>228.13</c:v>
                </c:pt>
                <c:pt idx="4971">
                  <c:v>269.68</c:v>
                </c:pt>
                <c:pt idx="4972">
                  <c:v>169.68</c:v>
                </c:pt>
                <c:pt idx="4973">
                  <c:v>166.67</c:v>
                </c:pt>
                <c:pt idx="4974">
                  <c:v>156.37</c:v>
                </c:pt>
                <c:pt idx="4975">
                  <c:v>454.81</c:v>
                </c:pt>
                <c:pt idx="4976">
                  <c:v>565.29</c:v>
                </c:pt>
                <c:pt idx="4977">
                  <c:v>233.6</c:v>
                </c:pt>
                <c:pt idx="4978">
                  <c:v>287.16000000000003</c:v>
                </c:pt>
                <c:pt idx="4979">
                  <c:v>323.8</c:v>
                </c:pt>
                <c:pt idx="4980">
                  <c:v>278.16000000000003</c:v>
                </c:pt>
                <c:pt idx="4981">
                  <c:v>114.63</c:v>
                </c:pt>
                <c:pt idx="4982">
                  <c:v>98.1</c:v>
                </c:pt>
                <c:pt idx="4983">
                  <c:v>82.1</c:v>
                </c:pt>
                <c:pt idx="4984">
                  <c:v>69.489999999999995</c:v>
                </c:pt>
                <c:pt idx="4985">
                  <c:v>234.33</c:v>
                </c:pt>
                <c:pt idx="4986">
                  <c:v>223.19</c:v>
                </c:pt>
                <c:pt idx="4987">
                  <c:v>203.97</c:v>
                </c:pt>
                <c:pt idx="4988">
                  <c:v>148.4</c:v>
                </c:pt>
                <c:pt idx="4989">
                  <c:v>106.31</c:v>
                </c:pt>
                <c:pt idx="4990">
                  <c:v>41.95</c:v>
                </c:pt>
                <c:pt idx="4991">
                  <c:v>36.380000000000003</c:v>
                </c:pt>
                <c:pt idx="4992">
                  <c:v>32.28</c:v>
                </c:pt>
                <c:pt idx="4993">
                  <c:v>0</c:v>
                </c:pt>
                <c:pt idx="4994">
                  <c:v>0</c:v>
                </c:pt>
                <c:pt idx="4995">
                  <c:v>0</c:v>
                </c:pt>
                <c:pt idx="4996">
                  <c:v>0</c:v>
                </c:pt>
                <c:pt idx="4997">
                  <c:v>0</c:v>
                </c:pt>
                <c:pt idx="4998">
                  <c:v>0</c:v>
                </c:pt>
                <c:pt idx="4999">
                  <c:v>0</c:v>
                </c:pt>
                <c:pt idx="5000">
                  <c:v>0</c:v>
                </c:pt>
                <c:pt idx="5001">
                  <c:v>0</c:v>
                </c:pt>
                <c:pt idx="5002">
                  <c:v>0</c:v>
                </c:pt>
                <c:pt idx="5003">
                  <c:v>0</c:v>
                </c:pt>
                <c:pt idx="5004">
                  <c:v>0</c:v>
                </c:pt>
                <c:pt idx="5005">
                  <c:v>0</c:v>
                </c:pt>
                <c:pt idx="5006">
                  <c:v>0</c:v>
                </c:pt>
                <c:pt idx="5007">
                  <c:v>0</c:v>
                </c:pt>
                <c:pt idx="5008">
                  <c:v>0</c:v>
                </c:pt>
                <c:pt idx="5009">
                  <c:v>0</c:v>
                </c:pt>
                <c:pt idx="5010">
                  <c:v>0</c:v>
                </c:pt>
                <c:pt idx="5011">
                  <c:v>0</c:v>
                </c:pt>
                <c:pt idx="5012">
                  <c:v>0</c:v>
                </c:pt>
                <c:pt idx="5013">
                  <c:v>0</c:v>
                </c:pt>
                <c:pt idx="5014">
                  <c:v>0</c:v>
                </c:pt>
                <c:pt idx="5015">
                  <c:v>0</c:v>
                </c:pt>
                <c:pt idx="5016">
                  <c:v>0</c:v>
                </c:pt>
                <c:pt idx="5017">
                  <c:v>0</c:v>
                </c:pt>
                <c:pt idx="5018">
                  <c:v>0</c:v>
                </c:pt>
                <c:pt idx="5019">
                  <c:v>0</c:v>
                </c:pt>
                <c:pt idx="5020">
                  <c:v>134.52000000000001</c:v>
                </c:pt>
                <c:pt idx="5021">
                  <c:v>147.78</c:v>
                </c:pt>
                <c:pt idx="5022">
                  <c:v>100.12</c:v>
                </c:pt>
                <c:pt idx="5023">
                  <c:v>89.12</c:v>
                </c:pt>
                <c:pt idx="5024">
                  <c:v>84.83</c:v>
                </c:pt>
                <c:pt idx="5025">
                  <c:v>64.400000000000006</c:v>
                </c:pt>
                <c:pt idx="5026">
                  <c:v>61.58</c:v>
                </c:pt>
                <c:pt idx="5027">
                  <c:v>49.45</c:v>
                </c:pt>
                <c:pt idx="5028">
                  <c:v>36.549999999999997</c:v>
                </c:pt>
                <c:pt idx="5029">
                  <c:v>50.88</c:v>
                </c:pt>
                <c:pt idx="5030">
                  <c:v>35.71</c:v>
                </c:pt>
                <c:pt idx="5031">
                  <c:v>52.48</c:v>
                </c:pt>
                <c:pt idx="5032">
                  <c:v>67.819999999999993</c:v>
                </c:pt>
                <c:pt idx="5033">
                  <c:v>78.08</c:v>
                </c:pt>
                <c:pt idx="5034">
                  <c:v>68.459999999999994</c:v>
                </c:pt>
                <c:pt idx="5035">
                  <c:v>63.65</c:v>
                </c:pt>
                <c:pt idx="5036">
                  <c:v>42.51</c:v>
                </c:pt>
                <c:pt idx="5037">
                  <c:v>77.959999999999994</c:v>
                </c:pt>
                <c:pt idx="5038">
                  <c:v>70.790000000000006</c:v>
                </c:pt>
                <c:pt idx="5039">
                  <c:v>70.7</c:v>
                </c:pt>
                <c:pt idx="5040">
                  <c:v>51.96</c:v>
                </c:pt>
                <c:pt idx="5041">
                  <c:v>48</c:v>
                </c:pt>
                <c:pt idx="5042">
                  <c:v>45.87</c:v>
                </c:pt>
                <c:pt idx="5043">
                  <c:v>57.41</c:v>
                </c:pt>
                <c:pt idx="5044">
                  <c:v>68.650000000000006</c:v>
                </c:pt>
                <c:pt idx="5045">
                  <c:v>80.36</c:v>
                </c:pt>
                <c:pt idx="5046">
                  <c:v>39.83</c:v>
                </c:pt>
                <c:pt idx="5047">
                  <c:v>23.75</c:v>
                </c:pt>
                <c:pt idx="5048">
                  <c:v>30.89</c:v>
                </c:pt>
                <c:pt idx="5049">
                  <c:v>22.33</c:v>
                </c:pt>
                <c:pt idx="5050">
                  <c:v>23.63</c:v>
                </c:pt>
                <c:pt idx="5051">
                  <c:v>18.73</c:v>
                </c:pt>
                <c:pt idx="5052">
                  <c:v>18.86</c:v>
                </c:pt>
                <c:pt idx="5053">
                  <c:v>22.09</c:v>
                </c:pt>
                <c:pt idx="5054">
                  <c:v>20.75</c:v>
                </c:pt>
                <c:pt idx="5055">
                  <c:v>27.31</c:v>
                </c:pt>
                <c:pt idx="5056">
                  <c:v>28.47</c:v>
                </c:pt>
                <c:pt idx="5057">
                  <c:v>31.92</c:v>
                </c:pt>
                <c:pt idx="5058">
                  <c:v>37.97</c:v>
                </c:pt>
                <c:pt idx="5059">
                  <c:v>168.93</c:v>
                </c:pt>
                <c:pt idx="5060">
                  <c:v>64.959999999999994</c:v>
                </c:pt>
                <c:pt idx="5061">
                  <c:v>19.89</c:v>
                </c:pt>
                <c:pt idx="5062">
                  <c:v>22.26</c:v>
                </c:pt>
                <c:pt idx="5063">
                  <c:v>19.899999999999999</c:v>
                </c:pt>
                <c:pt idx="5064">
                  <c:v>10.25</c:v>
                </c:pt>
                <c:pt idx="5065">
                  <c:v>8.81</c:v>
                </c:pt>
                <c:pt idx="5066">
                  <c:v>4.6500000000000004</c:v>
                </c:pt>
                <c:pt idx="5067">
                  <c:v>3.3</c:v>
                </c:pt>
                <c:pt idx="5068">
                  <c:v>1.4</c:v>
                </c:pt>
                <c:pt idx="5069">
                  <c:v>0</c:v>
                </c:pt>
                <c:pt idx="5070">
                  <c:v>0</c:v>
                </c:pt>
                <c:pt idx="5071">
                  <c:v>0</c:v>
                </c:pt>
                <c:pt idx="5072">
                  <c:v>0</c:v>
                </c:pt>
                <c:pt idx="5073">
                  <c:v>0</c:v>
                </c:pt>
                <c:pt idx="5074">
                  <c:v>0</c:v>
                </c:pt>
                <c:pt idx="5075">
                  <c:v>0</c:v>
                </c:pt>
                <c:pt idx="5076">
                  <c:v>0.4</c:v>
                </c:pt>
                <c:pt idx="5077">
                  <c:v>7.77</c:v>
                </c:pt>
                <c:pt idx="5078">
                  <c:v>9.6300000000000008</c:v>
                </c:pt>
                <c:pt idx="5079">
                  <c:v>11.44</c:v>
                </c:pt>
                <c:pt idx="5080">
                  <c:v>154.33000000000001</c:v>
                </c:pt>
                <c:pt idx="5081">
                  <c:v>239.14</c:v>
                </c:pt>
                <c:pt idx="5082">
                  <c:v>123.25</c:v>
                </c:pt>
                <c:pt idx="5083">
                  <c:v>285.43</c:v>
                </c:pt>
                <c:pt idx="5084">
                  <c:v>220.64</c:v>
                </c:pt>
                <c:pt idx="5085">
                  <c:v>181.44</c:v>
                </c:pt>
                <c:pt idx="5086">
                  <c:v>16.079999999999998</c:v>
                </c:pt>
                <c:pt idx="5087">
                  <c:v>15.05</c:v>
                </c:pt>
                <c:pt idx="5088">
                  <c:v>8.3000000000000007</c:v>
                </c:pt>
                <c:pt idx="5089">
                  <c:v>40.450000000000003</c:v>
                </c:pt>
                <c:pt idx="5090">
                  <c:v>36.81</c:v>
                </c:pt>
                <c:pt idx="5091">
                  <c:v>48.51</c:v>
                </c:pt>
                <c:pt idx="5092">
                  <c:v>76.760000000000005</c:v>
                </c:pt>
                <c:pt idx="5093">
                  <c:v>54.36</c:v>
                </c:pt>
                <c:pt idx="5094">
                  <c:v>157.83000000000001</c:v>
                </c:pt>
                <c:pt idx="5095">
                  <c:v>159.02000000000001</c:v>
                </c:pt>
                <c:pt idx="5096">
                  <c:v>203.58</c:v>
                </c:pt>
                <c:pt idx="5097">
                  <c:v>115.05</c:v>
                </c:pt>
                <c:pt idx="5098">
                  <c:v>127.23</c:v>
                </c:pt>
                <c:pt idx="5099">
                  <c:v>132.15</c:v>
                </c:pt>
                <c:pt idx="5100">
                  <c:v>118.2</c:v>
                </c:pt>
                <c:pt idx="5101">
                  <c:v>101.95</c:v>
                </c:pt>
                <c:pt idx="5102">
                  <c:v>82.32</c:v>
                </c:pt>
                <c:pt idx="5103">
                  <c:v>74</c:v>
                </c:pt>
                <c:pt idx="5104">
                  <c:v>103.04</c:v>
                </c:pt>
                <c:pt idx="5105">
                  <c:v>80.61</c:v>
                </c:pt>
                <c:pt idx="5106">
                  <c:v>91.83</c:v>
                </c:pt>
                <c:pt idx="5107">
                  <c:v>76.98</c:v>
                </c:pt>
                <c:pt idx="5108">
                  <c:v>92.44</c:v>
                </c:pt>
                <c:pt idx="5109">
                  <c:v>106.09</c:v>
                </c:pt>
                <c:pt idx="5110">
                  <c:v>113.87</c:v>
                </c:pt>
                <c:pt idx="5111">
                  <c:v>132.11000000000001</c:v>
                </c:pt>
                <c:pt idx="5112">
                  <c:v>124.33</c:v>
                </c:pt>
                <c:pt idx="5113">
                  <c:v>95.61</c:v>
                </c:pt>
                <c:pt idx="5114">
                  <c:v>67.81</c:v>
                </c:pt>
                <c:pt idx="5115">
                  <c:v>98.84</c:v>
                </c:pt>
                <c:pt idx="5116">
                  <c:v>41.81</c:v>
                </c:pt>
                <c:pt idx="5117">
                  <c:v>76.05</c:v>
                </c:pt>
                <c:pt idx="5118">
                  <c:v>36.590000000000003</c:v>
                </c:pt>
                <c:pt idx="5119">
                  <c:v>39.53</c:v>
                </c:pt>
                <c:pt idx="5120">
                  <c:v>48.24</c:v>
                </c:pt>
                <c:pt idx="5121">
                  <c:v>71.52</c:v>
                </c:pt>
                <c:pt idx="5122">
                  <c:v>47.29</c:v>
                </c:pt>
                <c:pt idx="5123">
                  <c:v>40.07</c:v>
                </c:pt>
                <c:pt idx="5124">
                  <c:v>34.299999999999997</c:v>
                </c:pt>
                <c:pt idx="5125">
                  <c:v>47.3</c:v>
                </c:pt>
                <c:pt idx="5126">
                  <c:v>47.68</c:v>
                </c:pt>
                <c:pt idx="5127">
                  <c:v>43.05</c:v>
                </c:pt>
                <c:pt idx="5128">
                  <c:v>39.99</c:v>
                </c:pt>
                <c:pt idx="5129">
                  <c:v>47.21</c:v>
                </c:pt>
                <c:pt idx="5130">
                  <c:v>36.49</c:v>
                </c:pt>
                <c:pt idx="5131">
                  <c:v>56.13</c:v>
                </c:pt>
                <c:pt idx="5132">
                  <c:v>31.39</c:v>
                </c:pt>
                <c:pt idx="5133">
                  <c:v>112.66</c:v>
                </c:pt>
                <c:pt idx="5134">
                  <c:v>88.31</c:v>
                </c:pt>
                <c:pt idx="5135">
                  <c:v>190.33</c:v>
                </c:pt>
                <c:pt idx="5136">
                  <c:v>191.99</c:v>
                </c:pt>
                <c:pt idx="5137">
                  <c:v>234.7</c:v>
                </c:pt>
                <c:pt idx="5138">
                  <c:v>296.52</c:v>
                </c:pt>
                <c:pt idx="5139">
                  <c:v>202.41</c:v>
                </c:pt>
                <c:pt idx="5140">
                  <c:v>159.38</c:v>
                </c:pt>
                <c:pt idx="5141">
                  <c:v>161.47</c:v>
                </c:pt>
                <c:pt idx="5142">
                  <c:v>172.55</c:v>
                </c:pt>
                <c:pt idx="5143">
                  <c:v>163.54</c:v>
                </c:pt>
                <c:pt idx="5144">
                  <c:v>142.33000000000001</c:v>
                </c:pt>
                <c:pt idx="5145">
                  <c:v>191.39</c:v>
                </c:pt>
                <c:pt idx="5146">
                  <c:v>229.37</c:v>
                </c:pt>
                <c:pt idx="5147">
                  <c:v>142.1</c:v>
                </c:pt>
                <c:pt idx="5148">
                  <c:v>117.94</c:v>
                </c:pt>
                <c:pt idx="5149">
                  <c:v>165.02</c:v>
                </c:pt>
                <c:pt idx="5150">
                  <c:v>245.95</c:v>
                </c:pt>
                <c:pt idx="5151">
                  <c:v>206.37</c:v>
                </c:pt>
                <c:pt idx="5152">
                  <c:v>294.95</c:v>
                </c:pt>
                <c:pt idx="5153">
                  <c:v>209.67</c:v>
                </c:pt>
                <c:pt idx="5154">
                  <c:v>122</c:v>
                </c:pt>
                <c:pt idx="5155">
                  <c:v>206.72</c:v>
                </c:pt>
                <c:pt idx="5156">
                  <c:v>185.53</c:v>
                </c:pt>
                <c:pt idx="5157">
                  <c:v>195.53</c:v>
                </c:pt>
                <c:pt idx="5158">
                  <c:v>180.29</c:v>
                </c:pt>
                <c:pt idx="5159">
                  <c:v>213.14</c:v>
                </c:pt>
                <c:pt idx="5160">
                  <c:v>143.01</c:v>
                </c:pt>
                <c:pt idx="5161">
                  <c:v>131.21</c:v>
                </c:pt>
                <c:pt idx="5162">
                  <c:v>186.36</c:v>
                </c:pt>
                <c:pt idx="5163">
                  <c:v>198.76</c:v>
                </c:pt>
                <c:pt idx="5164">
                  <c:v>150.07</c:v>
                </c:pt>
                <c:pt idx="5165">
                  <c:v>143.19999999999999</c:v>
                </c:pt>
                <c:pt idx="5166">
                  <c:v>184.84</c:v>
                </c:pt>
                <c:pt idx="5167">
                  <c:v>253.89</c:v>
                </c:pt>
                <c:pt idx="5168">
                  <c:v>216.11</c:v>
                </c:pt>
                <c:pt idx="5169">
                  <c:v>177.11</c:v>
                </c:pt>
                <c:pt idx="5170">
                  <c:v>156.83000000000001</c:v>
                </c:pt>
                <c:pt idx="5171">
                  <c:v>142.72</c:v>
                </c:pt>
                <c:pt idx="5172">
                  <c:v>175.72</c:v>
                </c:pt>
                <c:pt idx="5173">
                  <c:v>143.35</c:v>
                </c:pt>
                <c:pt idx="5174">
                  <c:v>201.71</c:v>
                </c:pt>
                <c:pt idx="5175">
                  <c:v>201.07</c:v>
                </c:pt>
                <c:pt idx="5176">
                  <c:v>237.72</c:v>
                </c:pt>
                <c:pt idx="5177">
                  <c:v>248.26</c:v>
                </c:pt>
                <c:pt idx="5178">
                  <c:v>29.46</c:v>
                </c:pt>
                <c:pt idx="5179">
                  <c:v>38.18</c:v>
                </c:pt>
                <c:pt idx="5180">
                  <c:v>54.43</c:v>
                </c:pt>
                <c:pt idx="5181">
                  <c:v>77.13</c:v>
                </c:pt>
                <c:pt idx="5182">
                  <c:v>76.86</c:v>
                </c:pt>
                <c:pt idx="5183">
                  <c:v>57.71</c:v>
                </c:pt>
                <c:pt idx="5184">
                  <c:v>82.6</c:v>
                </c:pt>
                <c:pt idx="5185">
                  <c:v>69.5</c:v>
                </c:pt>
                <c:pt idx="5186">
                  <c:v>69.099999999999994</c:v>
                </c:pt>
                <c:pt idx="5187">
                  <c:v>120.9</c:v>
                </c:pt>
                <c:pt idx="5188">
                  <c:v>112.57</c:v>
                </c:pt>
                <c:pt idx="5189">
                  <c:v>109.42</c:v>
                </c:pt>
                <c:pt idx="5190">
                  <c:v>134.35</c:v>
                </c:pt>
                <c:pt idx="5191">
                  <c:v>120.45</c:v>
                </c:pt>
                <c:pt idx="5192">
                  <c:v>136.52000000000001</c:v>
                </c:pt>
                <c:pt idx="5193">
                  <c:v>177.53</c:v>
                </c:pt>
                <c:pt idx="5194">
                  <c:v>166.09</c:v>
                </c:pt>
                <c:pt idx="5195">
                  <c:v>262.77</c:v>
                </c:pt>
                <c:pt idx="5196">
                  <c:v>107.13</c:v>
                </c:pt>
                <c:pt idx="5197">
                  <c:v>85.32</c:v>
                </c:pt>
                <c:pt idx="5198">
                  <c:v>95.03</c:v>
                </c:pt>
                <c:pt idx="5199">
                  <c:v>190.39</c:v>
                </c:pt>
                <c:pt idx="5200">
                  <c:v>108.47</c:v>
                </c:pt>
                <c:pt idx="5201">
                  <c:v>86.71</c:v>
                </c:pt>
                <c:pt idx="5202">
                  <c:v>127.33</c:v>
                </c:pt>
                <c:pt idx="5203">
                  <c:v>254.95</c:v>
                </c:pt>
                <c:pt idx="5204">
                  <c:v>172.61</c:v>
                </c:pt>
                <c:pt idx="5205">
                  <c:v>146.47999999999999</c:v>
                </c:pt>
                <c:pt idx="5206">
                  <c:v>157.69999999999999</c:v>
                </c:pt>
                <c:pt idx="5207">
                  <c:v>185.61</c:v>
                </c:pt>
                <c:pt idx="5208">
                  <c:v>121.07</c:v>
                </c:pt>
                <c:pt idx="5209">
                  <c:v>151.97</c:v>
                </c:pt>
                <c:pt idx="5210">
                  <c:v>189.5</c:v>
                </c:pt>
                <c:pt idx="5211">
                  <c:v>429.39</c:v>
                </c:pt>
                <c:pt idx="5212">
                  <c:v>30.06</c:v>
                </c:pt>
                <c:pt idx="5213">
                  <c:v>23.57</c:v>
                </c:pt>
                <c:pt idx="5214">
                  <c:v>104.17</c:v>
                </c:pt>
                <c:pt idx="5215">
                  <c:v>42.33</c:v>
                </c:pt>
                <c:pt idx="5216">
                  <c:v>15.81</c:v>
                </c:pt>
                <c:pt idx="5217">
                  <c:v>19.829999999999998</c:v>
                </c:pt>
                <c:pt idx="5218">
                  <c:v>16.04</c:v>
                </c:pt>
                <c:pt idx="5219">
                  <c:v>9.59</c:v>
                </c:pt>
                <c:pt idx="5220">
                  <c:v>18.059999999999999</c:v>
                </c:pt>
                <c:pt idx="5221">
                  <c:v>93.44</c:v>
                </c:pt>
                <c:pt idx="5222">
                  <c:v>12.88</c:v>
                </c:pt>
                <c:pt idx="5223">
                  <c:v>16.55</c:v>
                </c:pt>
                <c:pt idx="5224">
                  <c:v>51.6</c:v>
                </c:pt>
                <c:pt idx="5225">
                  <c:v>54.54</c:v>
                </c:pt>
                <c:pt idx="5226">
                  <c:v>43.72</c:v>
                </c:pt>
                <c:pt idx="5227">
                  <c:v>71.989999999999995</c:v>
                </c:pt>
                <c:pt idx="5228">
                  <c:v>76.94</c:v>
                </c:pt>
                <c:pt idx="5229">
                  <c:v>95.49</c:v>
                </c:pt>
                <c:pt idx="5230">
                  <c:v>120.89</c:v>
                </c:pt>
                <c:pt idx="5231">
                  <c:v>119.56</c:v>
                </c:pt>
                <c:pt idx="5232">
                  <c:v>134.78</c:v>
                </c:pt>
                <c:pt idx="5233">
                  <c:v>132.58000000000001</c:v>
                </c:pt>
                <c:pt idx="5234">
                  <c:v>134.79</c:v>
                </c:pt>
                <c:pt idx="5235">
                  <c:v>112.49</c:v>
                </c:pt>
                <c:pt idx="5236">
                  <c:v>124.92</c:v>
                </c:pt>
                <c:pt idx="5237">
                  <c:v>122.56</c:v>
                </c:pt>
                <c:pt idx="5238">
                  <c:v>97.52</c:v>
                </c:pt>
                <c:pt idx="5239">
                  <c:v>117.86</c:v>
                </c:pt>
                <c:pt idx="5240">
                  <c:v>111.73</c:v>
                </c:pt>
                <c:pt idx="5241">
                  <c:v>72.84</c:v>
                </c:pt>
                <c:pt idx="5242">
                  <c:v>75.62</c:v>
                </c:pt>
                <c:pt idx="5243">
                  <c:v>72.5</c:v>
                </c:pt>
                <c:pt idx="5244">
                  <c:v>74.3</c:v>
                </c:pt>
                <c:pt idx="5245">
                  <c:v>55.25</c:v>
                </c:pt>
                <c:pt idx="5246">
                  <c:v>64.150000000000006</c:v>
                </c:pt>
                <c:pt idx="5247">
                  <c:v>66.52</c:v>
                </c:pt>
                <c:pt idx="5248">
                  <c:v>61.01</c:v>
                </c:pt>
                <c:pt idx="5249">
                  <c:v>51.09</c:v>
                </c:pt>
                <c:pt idx="5250">
                  <c:v>37.03</c:v>
                </c:pt>
                <c:pt idx="5251">
                  <c:v>52.67</c:v>
                </c:pt>
                <c:pt idx="5252">
                  <c:v>50.22</c:v>
                </c:pt>
                <c:pt idx="5253">
                  <c:v>56.22</c:v>
                </c:pt>
                <c:pt idx="5254">
                  <c:v>46.67</c:v>
                </c:pt>
                <c:pt idx="5255">
                  <c:v>26.88</c:v>
                </c:pt>
                <c:pt idx="5256">
                  <c:v>55.98</c:v>
                </c:pt>
                <c:pt idx="5257">
                  <c:v>65.349999999999994</c:v>
                </c:pt>
                <c:pt idx="5258">
                  <c:v>131.65</c:v>
                </c:pt>
                <c:pt idx="5259">
                  <c:v>135.69999999999999</c:v>
                </c:pt>
                <c:pt idx="5260">
                  <c:v>42.63</c:v>
                </c:pt>
                <c:pt idx="5261">
                  <c:v>63</c:v>
                </c:pt>
                <c:pt idx="5262">
                  <c:v>66.64</c:v>
                </c:pt>
                <c:pt idx="5263">
                  <c:v>66.34</c:v>
                </c:pt>
                <c:pt idx="5264">
                  <c:v>74.34</c:v>
                </c:pt>
                <c:pt idx="5265">
                  <c:v>91.94</c:v>
                </c:pt>
                <c:pt idx="5266">
                  <c:v>107.6</c:v>
                </c:pt>
                <c:pt idx="5267">
                  <c:v>116.36</c:v>
                </c:pt>
                <c:pt idx="5268">
                  <c:v>134.07</c:v>
                </c:pt>
                <c:pt idx="5269">
                  <c:v>140.97</c:v>
                </c:pt>
                <c:pt idx="5270">
                  <c:v>82.52</c:v>
                </c:pt>
                <c:pt idx="5271">
                  <c:v>126.04</c:v>
                </c:pt>
                <c:pt idx="5272">
                  <c:v>17.989999999999998</c:v>
                </c:pt>
                <c:pt idx="5273">
                  <c:v>22.36</c:v>
                </c:pt>
                <c:pt idx="5274">
                  <c:v>23.21</c:v>
                </c:pt>
                <c:pt idx="5275">
                  <c:v>24.62</c:v>
                </c:pt>
                <c:pt idx="5276">
                  <c:v>46.41</c:v>
                </c:pt>
                <c:pt idx="5277">
                  <c:v>63.37</c:v>
                </c:pt>
                <c:pt idx="5278">
                  <c:v>142.61000000000001</c:v>
                </c:pt>
                <c:pt idx="5279">
                  <c:v>133.62</c:v>
                </c:pt>
                <c:pt idx="5280">
                  <c:v>82.96</c:v>
                </c:pt>
                <c:pt idx="5281">
                  <c:v>58</c:v>
                </c:pt>
                <c:pt idx="5282">
                  <c:v>53.1</c:v>
                </c:pt>
                <c:pt idx="5283">
                  <c:v>57.25</c:v>
                </c:pt>
                <c:pt idx="5284">
                  <c:v>31.02</c:v>
                </c:pt>
                <c:pt idx="5285">
                  <c:v>35.380000000000003</c:v>
                </c:pt>
                <c:pt idx="5286">
                  <c:v>38.06</c:v>
                </c:pt>
                <c:pt idx="5287">
                  <c:v>41.29</c:v>
                </c:pt>
                <c:pt idx="5288">
                  <c:v>38.39</c:v>
                </c:pt>
                <c:pt idx="5289">
                  <c:v>63.85</c:v>
                </c:pt>
                <c:pt idx="5290">
                  <c:v>74.91</c:v>
                </c:pt>
                <c:pt idx="5291">
                  <c:v>84.01</c:v>
                </c:pt>
                <c:pt idx="5292">
                  <c:v>77.180000000000007</c:v>
                </c:pt>
                <c:pt idx="5293">
                  <c:v>62.29</c:v>
                </c:pt>
                <c:pt idx="5294">
                  <c:v>68.52</c:v>
                </c:pt>
                <c:pt idx="5295">
                  <c:v>64.510000000000005</c:v>
                </c:pt>
                <c:pt idx="5296">
                  <c:v>46.05</c:v>
                </c:pt>
                <c:pt idx="5297">
                  <c:v>69.16</c:v>
                </c:pt>
                <c:pt idx="5298">
                  <c:v>42.5</c:v>
                </c:pt>
                <c:pt idx="5299">
                  <c:v>45.17</c:v>
                </c:pt>
                <c:pt idx="5300">
                  <c:v>56.54</c:v>
                </c:pt>
                <c:pt idx="5301">
                  <c:v>50.04</c:v>
                </c:pt>
                <c:pt idx="5302">
                  <c:v>51.52</c:v>
                </c:pt>
                <c:pt idx="5303">
                  <c:v>47.88</c:v>
                </c:pt>
                <c:pt idx="5304">
                  <c:v>51.81</c:v>
                </c:pt>
                <c:pt idx="5305">
                  <c:v>54.86</c:v>
                </c:pt>
                <c:pt idx="5306">
                  <c:v>44.84</c:v>
                </c:pt>
                <c:pt idx="5307">
                  <c:v>20.03</c:v>
                </c:pt>
                <c:pt idx="5308">
                  <c:v>19.920000000000002</c:v>
                </c:pt>
                <c:pt idx="5309">
                  <c:v>15.12</c:v>
                </c:pt>
                <c:pt idx="5310">
                  <c:v>15.21</c:v>
                </c:pt>
                <c:pt idx="5311">
                  <c:v>15.31</c:v>
                </c:pt>
                <c:pt idx="5312">
                  <c:v>12.1</c:v>
                </c:pt>
                <c:pt idx="5313">
                  <c:v>9.7100000000000009</c:v>
                </c:pt>
                <c:pt idx="5314">
                  <c:v>6.79</c:v>
                </c:pt>
                <c:pt idx="5315">
                  <c:v>29.72</c:v>
                </c:pt>
                <c:pt idx="5316">
                  <c:v>63.66</c:v>
                </c:pt>
                <c:pt idx="5317">
                  <c:v>34.9</c:v>
                </c:pt>
                <c:pt idx="5318">
                  <c:v>70.790000000000006</c:v>
                </c:pt>
                <c:pt idx="5319">
                  <c:v>59.33</c:v>
                </c:pt>
                <c:pt idx="5320">
                  <c:v>54.91</c:v>
                </c:pt>
                <c:pt idx="5321">
                  <c:v>57.97</c:v>
                </c:pt>
                <c:pt idx="5322">
                  <c:v>31.96</c:v>
                </c:pt>
                <c:pt idx="5323">
                  <c:v>28.68</c:v>
                </c:pt>
                <c:pt idx="5324">
                  <c:v>55.29</c:v>
                </c:pt>
                <c:pt idx="5325">
                  <c:v>47.37</c:v>
                </c:pt>
                <c:pt idx="5326">
                  <c:v>47.09</c:v>
                </c:pt>
                <c:pt idx="5327">
                  <c:v>32.03</c:v>
                </c:pt>
                <c:pt idx="5328">
                  <c:v>38.28</c:v>
                </c:pt>
                <c:pt idx="5329">
                  <c:v>24.9</c:v>
                </c:pt>
                <c:pt idx="5330">
                  <c:v>82.87</c:v>
                </c:pt>
                <c:pt idx="5331">
                  <c:v>99.84</c:v>
                </c:pt>
                <c:pt idx="5332">
                  <c:v>124.45</c:v>
                </c:pt>
                <c:pt idx="5333">
                  <c:v>44.88</c:v>
                </c:pt>
                <c:pt idx="5334">
                  <c:v>26.61</c:v>
                </c:pt>
                <c:pt idx="5335">
                  <c:v>31.66</c:v>
                </c:pt>
                <c:pt idx="5336">
                  <c:v>29.51</c:v>
                </c:pt>
                <c:pt idx="5337">
                  <c:v>39.96</c:v>
                </c:pt>
                <c:pt idx="5338">
                  <c:v>40.32</c:v>
                </c:pt>
                <c:pt idx="5339">
                  <c:v>30.31</c:v>
                </c:pt>
                <c:pt idx="5340">
                  <c:v>23.97</c:v>
                </c:pt>
                <c:pt idx="5341">
                  <c:v>18.850000000000001</c:v>
                </c:pt>
                <c:pt idx="5342">
                  <c:v>25.24</c:v>
                </c:pt>
                <c:pt idx="5343">
                  <c:v>12.3</c:v>
                </c:pt>
                <c:pt idx="5344">
                  <c:v>31.73</c:v>
                </c:pt>
                <c:pt idx="5345">
                  <c:v>63.05</c:v>
                </c:pt>
                <c:pt idx="5346">
                  <c:v>112.49</c:v>
                </c:pt>
                <c:pt idx="5347">
                  <c:v>176.83</c:v>
                </c:pt>
                <c:pt idx="5348">
                  <c:v>64.72</c:v>
                </c:pt>
                <c:pt idx="5349">
                  <c:v>40.1</c:v>
                </c:pt>
                <c:pt idx="5350">
                  <c:v>76.290000000000006</c:v>
                </c:pt>
                <c:pt idx="5351">
                  <c:v>63.29</c:v>
                </c:pt>
                <c:pt idx="5352">
                  <c:v>66.41</c:v>
                </c:pt>
                <c:pt idx="5353">
                  <c:v>63.34</c:v>
                </c:pt>
                <c:pt idx="5354">
                  <c:v>54.51</c:v>
                </c:pt>
                <c:pt idx="5355">
                  <c:v>205.7</c:v>
                </c:pt>
                <c:pt idx="5356">
                  <c:v>140.55000000000001</c:v>
                </c:pt>
                <c:pt idx="5357">
                  <c:v>83.92</c:v>
                </c:pt>
                <c:pt idx="5358">
                  <c:v>115.39</c:v>
                </c:pt>
                <c:pt idx="5359">
                  <c:v>128.76</c:v>
                </c:pt>
                <c:pt idx="5360">
                  <c:v>178.43</c:v>
                </c:pt>
                <c:pt idx="5361">
                  <c:v>96.06</c:v>
                </c:pt>
                <c:pt idx="5362">
                  <c:v>130.56</c:v>
                </c:pt>
                <c:pt idx="5363">
                  <c:v>133.41999999999999</c:v>
                </c:pt>
                <c:pt idx="5364">
                  <c:v>134.83000000000001</c:v>
                </c:pt>
                <c:pt idx="5365">
                  <c:v>131.18</c:v>
                </c:pt>
                <c:pt idx="5366">
                  <c:v>104.53</c:v>
                </c:pt>
                <c:pt idx="5367">
                  <c:v>106.08</c:v>
                </c:pt>
                <c:pt idx="5368">
                  <c:v>105.73</c:v>
                </c:pt>
                <c:pt idx="5369">
                  <c:v>72.180000000000007</c:v>
                </c:pt>
                <c:pt idx="5370">
                  <c:v>81.790000000000006</c:v>
                </c:pt>
                <c:pt idx="5371">
                  <c:v>158.24</c:v>
                </c:pt>
                <c:pt idx="5372">
                  <c:v>149.05000000000001</c:v>
                </c:pt>
                <c:pt idx="5373">
                  <c:v>101.38</c:v>
                </c:pt>
                <c:pt idx="5374">
                  <c:v>237.27</c:v>
                </c:pt>
                <c:pt idx="5375">
                  <c:v>172.68</c:v>
                </c:pt>
                <c:pt idx="5376">
                  <c:v>199.6</c:v>
                </c:pt>
                <c:pt idx="5377">
                  <c:v>133.79</c:v>
                </c:pt>
                <c:pt idx="5378">
                  <c:v>226.66</c:v>
                </c:pt>
                <c:pt idx="5379">
                  <c:v>108.09</c:v>
                </c:pt>
                <c:pt idx="5380">
                  <c:v>169.11</c:v>
                </c:pt>
                <c:pt idx="5381">
                  <c:v>120.94</c:v>
                </c:pt>
                <c:pt idx="5382">
                  <c:v>154.88999999999999</c:v>
                </c:pt>
                <c:pt idx="5383">
                  <c:v>305.19</c:v>
                </c:pt>
                <c:pt idx="5384">
                  <c:v>215.44</c:v>
                </c:pt>
                <c:pt idx="5385">
                  <c:v>286.64</c:v>
                </c:pt>
                <c:pt idx="5386">
                  <c:v>245.59</c:v>
                </c:pt>
                <c:pt idx="5387">
                  <c:v>159.81</c:v>
                </c:pt>
                <c:pt idx="5388">
                  <c:v>208.24</c:v>
                </c:pt>
                <c:pt idx="5389">
                  <c:v>144.06</c:v>
                </c:pt>
                <c:pt idx="5390">
                  <c:v>492.12</c:v>
                </c:pt>
                <c:pt idx="5391">
                  <c:v>566.62</c:v>
                </c:pt>
                <c:pt idx="5392">
                  <c:v>379.39</c:v>
                </c:pt>
                <c:pt idx="5393">
                  <c:v>350.31</c:v>
                </c:pt>
                <c:pt idx="5394">
                  <c:v>141.74</c:v>
                </c:pt>
                <c:pt idx="5395">
                  <c:v>150.79</c:v>
                </c:pt>
                <c:pt idx="5396">
                  <c:v>239.98</c:v>
                </c:pt>
                <c:pt idx="5397">
                  <c:v>110.98</c:v>
                </c:pt>
                <c:pt idx="5398">
                  <c:v>221.48</c:v>
                </c:pt>
                <c:pt idx="5399">
                  <c:v>134.61000000000001</c:v>
                </c:pt>
                <c:pt idx="5400">
                  <c:v>434.13</c:v>
                </c:pt>
                <c:pt idx="5401">
                  <c:v>230.99</c:v>
                </c:pt>
                <c:pt idx="5402">
                  <c:v>164.57</c:v>
                </c:pt>
                <c:pt idx="5403">
                  <c:v>189.79</c:v>
                </c:pt>
                <c:pt idx="5404">
                  <c:v>277.08999999999997</c:v>
                </c:pt>
                <c:pt idx="5405">
                  <c:v>362.61</c:v>
                </c:pt>
                <c:pt idx="5406">
                  <c:v>328.48</c:v>
                </c:pt>
                <c:pt idx="5407">
                  <c:v>345.04</c:v>
                </c:pt>
                <c:pt idx="5408">
                  <c:v>250.62</c:v>
                </c:pt>
                <c:pt idx="5409">
                  <c:v>118.08</c:v>
                </c:pt>
                <c:pt idx="5410">
                  <c:v>318.29000000000002</c:v>
                </c:pt>
                <c:pt idx="5411">
                  <c:v>182.7</c:v>
                </c:pt>
                <c:pt idx="5412">
                  <c:v>274.89999999999998</c:v>
                </c:pt>
                <c:pt idx="5413">
                  <c:v>158.68</c:v>
                </c:pt>
                <c:pt idx="5414">
                  <c:v>102.25</c:v>
                </c:pt>
                <c:pt idx="5415">
                  <c:v>120.8</c:v>
                </c:pt>
                <c:pt idx="5416">
                  <c:v>157.49</c:v>
                </c:pt>
                <c:pt idx="5417">
                  <c:v>114.3</c:v>
                </c:pt>
                <c:pt idx="5418">
                  <c:v>211.67</c:v>
                </c:pt>
                <c:pt idx="5419">
                  <c:v>161.19999999999999</c:v>
                </c:pt>
                <c:pt idx="5420">
                  <c:v>122.58</c:v>
                </c:pt>
                <c:pt idx="5421">
                  <c:v>25.18</c:v>
                </c:pt>
                <c:pt idx="5422">
                  <c:v>24.96</c:v>
                </c:pt>
                <c:pt idx="5423">
                  <c:v>34</c:v>
                </c:pt>
                <c:pt idx="5424">
                  <c:v>73.02</c:v>
                </c:pt>
                <c:pt idx="5425">
                  <c:v>67.989999999999995</c:v>
                </c:pt>
                <c:pt idx="5426">
                  <c:v>116.44</c:v>
                </c:pt>
                <c:pt idx="5427">
                  <c:v>158.35</c:v>
                </c:pt>
                <c:pt idx="5428">
                  <c:v>165.76</c:v>
                </c:pt>
                <c:pt idx="5429">
                  <c:v>115.73</c:v>
                </c:pt>
                <c:pt idx="5430">
                  <c:v>113.6</c:v>
                </c:pt>
                <c:pt idx="5431">
                  <c:v>8.2899999999999991</c:v>
                </c:pt>
                <c:pt idx="5432">
                  <c:v>40.950000000000003</c:v>
                </c:pt>
                <c:pt idx="5433">
                  <c:v>187.57</c:v>
                </c:pt>
                <c:pt idx="5434">
                  <c:v>16.64</c:v>
                </c:pt>
                <c:pt idx="5435">
                  <c:v>14.64</c:v>
                </c:pt>
                <c:pt idx="5436">
                  <c:v>25.62</c:v>
                </c:pt>
                <c:pt idx="5437">
                  <c:v>74.959999999999994</c:v>
                </c:pt>
                <c:pt idx="5438">
                  <c:v>51.06</c:v>
                </c:pt>
                <c:pt idx="5439">
                  <c:v>23.1</c:v>
                </c:pt>
                <c:pt idx="5440">
                  <c:v>245.42</c:v>
                </c:pt>
                <c:pt idx="5441">
                  <c:v>234.27</c:v>
                </c:pt>
                <c:pt idx="5442">
                  <c:v>251.54</c:v>
                </c:pt>
                <c:pt idx="5443">
                  <c:v>193.34</c:v>
                </c:pt>
                <c:pt idx="5444">
                  <c:v>206.43</c:v>
                </c:pt>
                <c:pt idx="5445">
                  <c:v>354.62</c:v>
                </c:pt>
                <c:pt idx="5446">
                  <c:v>537.47</c:v>
                </c:pt>
                <c:pt idx="5447">
                  <c:v>744.45</c:v>
                </c:pt>
                <c:pt idx="5448">
                  <c:v>724.04</c:v>
                </c:pt>
                <c:pt idx="5449">
                  <c:v>418.14</c:v>
                </c:pt>
                <c:pt idx="5450">
                  <c:v>316.04000000000002</c:v>
                </c:pt>
                <c:pt idx="5451">
                  <c:v>205.84</c:v>
                </c:pt>
                <c:pt idx="5452">
                  <c:v>245.04</c:v>
                </c:pt>
                <c:pt idx="5453">
                  <c:v>349.59</c:v>
                </c:pt>
                <c:pt idx="5454">
                  <c:v>178.27</c:v>
                </c:pt>
                <c:pt idx="5455">
                  <c:v>147.85</c:v>
                </c:pt>
                <c:pt idx="5456">
                  <c:v>224.34</c:v>
                </c:pt>
                <c:pt idx="5457">
                  <c:v>150.56</c:v>
                </c:pt>
                <c:pt idx="5458">
                  <c:v>174.32</c:v>
                </c:pt>
                <c:pt idx="5459">
                  <c:v>88.3</c:v>
                </c:pt>
                <c:pt idx="5460">
                  <c:v>70.06</c:v>
                </c:pt>
                <c:pt idx="5461">
                  <c:v>102.45</c:v>
                </c:pt>
                <c:pt idx="5462">
                  <c:v>61.63</c:v>
                </c:pt>
                <c:pt idx="5463">
                  <c:v>51.97</c:v>
                </c:pt>
                <c:pt idx="5464">
                  <c:v>62.77</c:v>
                </c:pt>
                <c:pt idx="5465">
                  <c:v>93.86</c:v>
                </c:pt>
                <c:pt idx="5466">
                  <c:v>46.99</c:v>
                </c:pt>
                <c:pt idx="5467">
                  <c:v>64.36</c:v>
                </c:pt>
                <c:pt idx="5468">
                  <c:v>93.46</c:v>
                </c:pt>
                <c:pt idx="5469">
                  <c:v>39.659999999999997</c:v>
                </c:pt>
                <c:pt idx="5470">
                  <c:v>51.21</c:v>
                </c:pt>
                <c:pt idx="5471">
                  <c:v>46.32</c:v>
                </c:pt>
                <c:pt idx="5472">
                  <c:v>42.59</c:v>
                </c:pt>
                <c:pt idx="5473">
                  <c:v>47</c:v>
                </c:pt>
                <c:pt idx="5474">
                  <c:v>42.02</c:v>
                </c:pt>
                <c:pt idx="5475">
                  <c:v>38.869999999999997</c:v>
                </c:pt>
                <c:pt idx="5476">
                  <c:v>37.89</c:v>
                </c:pt>
                <c:pt idx="5477">
                  <c:v>48.49</c:v>
                </c:pt>
                <c:pt idx="5478">
                  <c:v>24.15</c:v>
                </c:pt>
                <c:pt idx="5479">
                  <c:v>45.52</c:v>
                </c:pt>
                <c:pt idx="5480">
                  <c:v>50.47</c:v>
                </c:pt>
                <c:pt idx="5481">
                  <c:v>66.97</c:v>
                </c:pt>
                <c:pt idx="5482">
                  <c:v>40.35</c:v>
                </c:pt>
                <c:pt idx="5483">
                  <c:v>101.72</c:v>
                </c:pt>
                <c:pt idx="5484">
                  <c:v>48.36</c:v>
                </c:pt>
                <c:pt idx="5485">
                  <c:v>70.67</c:v>
                </c:pt>
                <c:pt idx="5486">
                  <c:v>51.41</c:v>
                </c:pt>
                <c:pt idx="5487">
                  <c:v>72.84</c:v>
                </c:pt>
                <c:pt idx="5488">
                  <c:v>59.06</c:v>
                </c:pt>
                <c:pt idx="5489">
                  <c:v>57.06</c:v>
                </c:pt>
                <c:pt idx="5490">
                  <c:v>56</c:v>
                </c:pt>
                <c:pt idx="5491">
                  <c:v>45.58</c:v>
                </c:pt>
                <c:pt idx="5492">
                  <c:v>41.43</c:v>
                </c:pt>
                <c:pt idx="5493">
                  <c:v>41.37</c:v>
                </c:pt>
                <c:pt idx="5494">
                  <c:v>29.72</c:v>
                </c:pt>
                <c:pt idx="5495">
                  <c:v>36.86</c:v>
                </c:pt>
                <c:pt idx="5496">
                  <c:v>38.96</c:v>
                </c:pt>
                <c:pt idx="5497">
                  <c:v>55.95</c:v>
                </c:pt>
                <c:pt idx="5498">
                  <c:v>33.18</c:v>
                </c:pt>
                <c:pt idx="5499">
                  <c:v>39.56</c:v>
                </c:pt>
                <c:pt idx="5500">
                  <c:v>39.4</c:v>
                </c:pt>
                <c:pt idx="5501">
                  <c:v>33.65</c:v>
                </c:pt>
                <c:pt idx="5502">
                  <c:v>126.36</c:v>
                </c:pt>
                <c:pt idx="5503">
                  <c:v>97.64</c:v>
                </c:pt>
                <c:pt idx="5504">
                  <c:v>178.52</c:v>
                </c:pt>
                <c:pt idx="5505">
                  <c:v>175.09</c:v>
                </c:pt>
                <c:pt idx="5506">
                  <c:v>232.08</c:v>
                </c:pt>
                <c:pt idx="5507">
                  <c:v>242.3</c:v>
                </c:pt>
                <c:pt idx="5508">
                  <c:v>212.71</c:v>
                </c:pt>
                <c:pt idx="5509">
                  <c:v>205.42</c:v>
                </c:pt>
                <c:pt idx="5510">
                  <c:v>188.12</c:v>
                </c:pt>
                <c:pt idx="5511">
                  <c:v>222.74</c:v>
                </c:pt>
                <c:pt idx="5512">
                  <c:v>215.33</c:v>
                </c:pt>
                <c:pt idx="5513">
                  <c:v>223.16</c:v>
                </c:pt>
                <c:pt idx="5514">
                  <c:v>182.83</c:v>
                </c:pt>
                <c:pt idx="5515">
                  <c:v>204.68</c:v>
                </c:pt>
                <c:pt idx="5516">
                  <c:v>255.55</c:v>
                </c:pt>
                <c:pt idx="5517">
                  <c:v>244.07</c:v>
                </c:pt>
                <c:pt idx="5518">
                  <c:v>216.81</c:v>
                </c:pt>
                <c:pt idx="5519">
                  <c:v>197.22</c:v>
                </c:pt>
                <c:pt idx="5520">
                  <c:v>163.1</c:v>
                </c:pt>
                <c:pt idx="5521">
                  <c:v>142.51</c:v>
                </c:pt>
                <c:pt idx="5522">
                  <c:v>148.02000000000001</c:v>
                </c:pt>
                <c:pt idx="5523">
                  <c:v>130.83000000000001</c:v>
                </c:pt>
                <c:pt idx="5524">
                  <c:v>129.04</c:v>
                </c:pt>
                <c:pt idx="5525">
                  <c:v>118.33</c:v>
                </c:pt>
                <c:pt idx="5526">
                  <c:v>159.22</c:v>
                </c:pt>
                <c:pt idx="5527">
                  <c:v>169.65</c:v>
                </c:pt>
                <c:pt idx="5528">
                  <c:v>139.91999999999999</c:v>
                </c:pt>
                <c:pt idx="5529">
                  <c:v>154.59</c:v>
                </c:pt>
                <c:pt idx="5530">
                  <c:v>200.12</c:v>
                </c:pt>
                <c:pt idx="5531">
                  <c:v>140</c:v>
                </c:pt>
                <c:pt idx="5532">
                  <c:v>107.07</c:v>
                </c:pt>
                <c:pt idx="5533">
                  <c:v>181.36</c:v>
                </c:pt>
                <c:pt idx="5534">
                  <c:v>113.21</c:v>
                </c:pt>
                <c:pt idx="5535">
                  <c:v>128.31</c:v>
                </c:pt>
                <c:pt idx="5536">
                  <c:v>107.13</c:v>
                </c:pt>
                <c:pt idx="5537">
                  <c:v>107.36</c:v>
                </c:pt>
                <c:pt idx="5538">
                  <c:v>112.22</c:v>
                </c:pt>
                <c:pt idx="5539">
                  <c:v>103.84</c:v>
                </c:pt>
                <c:pt idx="5540">
                  <c:v>65.89</c:v>
                </c:pt>
                <c:pt idx="5541">
                  <c:v>73.8</c:v>
                </c:pt>
                <c:pt idx="5542">
                  <c:v>71.819999999999993</c:v>
                </c:pt>
                <c:pt idx="5543">
                  <c:v>68.430000000000007</c:v>
                </c:pt>
                <c:pt idx="5544">
                  <c:v>68.16</c:v>
                </c:pt>
                <c:pt idx="5545">
                  <c:v>70.38</c:v>
                </c:pt>
                <c:pt idx="5546">
                  <c:v>56.98</c:v>
                </c:pt>
                <c:pt idx="5547">
                  <c:v>59.82</c:v>
                </c:pt>
                <c:pt idx="5548">
                  <c:v>50.69</c:v>
                </c:pt>
                <c:pt idx="5549">
                  <c:v>50.08</c:v>
                </c:pt>
                <c:pt idx="5550">
                  <c:v>56.04</c:v>
                </c:pt>
                <c:pt idx="5551">
                  <c:v>43.25</c:v>
                </c:pt>
                <c:pt idx="5552">
                  <c:v>38.64</c:v>
                </c:pt>
                <c:pt idx="5553">
                  <c:v>36.979999999999997</c:v>
                </c:pt>
                <c:pt idx="5554">
                  <c:v>52.87</c:v>
                </c:pt>
                <c:pt idx="5555">
                  <c:v>54.68</c:v>
                </c:pt>
                <c:pt idx="5556">
                  <c:v>62.04</c:v>
                </c:pt>
                <c:pt idx="5557">
                  <c:v>66.05</c:v>
                </c:pt>
                <c:pt idx="5558">
                  <c:v>55.85</c:v>
                </c:pt>
                <c:pt idx="5559">
                  <c:v>79.86</c:v>
                </c:pt>
                <c:pt idx="5560">
                  <c:v>79.14</c:v>
                </c:pt>
                <c:pt idx="5561">
                  <c:v>76.63</c:v>
                </c:pt>
                <c:pt idx="5562">
                  <c:v>60.36</c:v>
                </c:pt>
                <c:pt idx="5563">
                  <c:v>75.39</c:v>
                </c:pt>
                <c:pt idx="5564">
                  <c:v>72.040000000000006</c:v>
                </c:pt>
                <c:pt idx="5565">
                  <c:v>64.290000000000006</c:v>
                </c:pt>
                <c:pt idx="5566">
                  <c:v>84.89</c:v>
                </c:pt>
                <c:pt idx="5567">
                  <c:v>83.73</c:v>
                </c:pt>
                <c:pt idx="5568">
                  <c:v>82.42</c:v>
                </c:pt>
                <c:pt idx="5569">
                  <c:v>82.56</c:v>
                </c:pt>
                <c:pt idx="5570">
                  <c:v>76.09</c:v>
                </c:pt>
                <c:pt idx="5571">
                  <c:v>80.53</c:v>
                </c:pt>
                <c:pt idx="5572">
                  <c:v>64.36</c:v>
                </c:pt>
                <c:pt idx="5573">
                  <c:v>65.41</c:v>
                </c:pt>
                <c:pt idx="5574">
                  <c:v>49.89</c:v>
                </c:pt>
                <c:pt idx="5575">
                  <c:v>68.959999999999994</c:v>
                </c:pt>
                <c:pt idx="5576">
                  <c:v>104.46</c:v>
                </c:pt>
                <c:pt idx="5577">
                  <c:v>25.65</c:v>
                </c:pt>
                <c:pt idx="5578">
                  <c:v>28.99</c:v>
                </c:pt>
                <c:pt idx="5579">
                  <c:v>23.71</c:v>
                </c:pt>
                <c:pt idx="5580">
                  <c:v>22.89</c:v>
                </c:pt>
                <c:pt idx="5581">
                  <c:v>13.12</c:v>
                </c:pt>
                <c:pt idx="5582">
                  <c:v>26.83</c:v>
                </c:pt>
                <c:pt idx="5583">
                  <c:v>30.54</c:v>
                </c:pt>
                <c:pt idx="5584">
                  <c:v>27.76</c:v>
                </c:pt>
                <c:pt idx="5585">
                  <c:v>28.76</c:v>
                </c:pt>
                <c:pt idx="5586">
                  <c:v>32.61</c:v>
                </c:pt>
                <c:pt idx="5587">
                  <c:v>35.49</c:v>
                </c:pt>
                <c:pt idx="5588">
                  <c:v>56.51</c:v>
                </c:pt>
                <c:pt idx="5589">
                  <c:v>68.95</c:v>
                </c:pt>
                <c:pt idx="5590">
                  <c:v>75.25</c:v>
                </c:pt>
                <c:pt idx="5591">
                  <c:v>53.74</c:v>
                </c:pt>
                <c:pt idx="5592">
                  <c:v>66.08</c:v>
                </c:pt>
                <c:pt idx="5593">
                  <c:v>74.84</c:v>
                </c:pt>
                <c:pt idx="5594">
                  <c:v>69.569999999999993</c:v>
                </c:pt>
                <c:pt idx="5595">
                  <c:v>52.7</c:v>
                </c:pt>
                <c:pt idx="5596">
                  <c:v>72.599999999999994</c:v>
                </c:pt>
                <c:pt idx="5597">
                  <c:v>24.63</c:v>
                </c:pt>
                <c:pt idx="5598">
                  <c:v>47.71</c:v>
                </c:pt>
                <c:pt idx="5599">
                  <c:v>70.63</c:v>
                </c:pt>
                <c:pt idx="5600">
                  <c:v>65.430000000000007</c:v>
                </c:pt>
                <c:pt idx="5601">
                  <c:v>56.7</c:v>
                </c:pt>
                <c:pt idx="5602">
                  <c:v>51.74</c:v>
                </c:pt>
                <c:pt idx="5603">
                  <c:v>70.13</c:v>
                </c:pt>
                <c:pt idx="5604">
                  <c:v>64.98</c:v>
                </c:pt>
                <c:pt idx="5605">
                  <c:v>108.58</c:v>
                </c:pt>
                <c:pt idx="5606">
                  <c:v>100.52</c:v>
                </c:pt>
                <c:pt idx="5607">
                  <c:v>125.97</c:v>
                </c:pt>
                <c:pt idx="5608">
                  <c:v>142.76</c:v>
                </c:pt>
                <c:pt idx="5609">
                  <c:v>101.78</c:v>
                </c:pt>
                <c:pt idx="5610">
                  <c:v>102.68</c:v>
                </c:pt>
                <c:pt idx="5611">
                  <c:v>78.209999999999994</c:v>
                </c:pt>
                <c:pt idx="5612">
                  <c:v>80.489999999999995</c:v>
                </c:pt>
                <c:pt idx="5613">
                  <c:v>104.53</c:v>
                </c:pt>
                <c:pt idx="5614">
                  <c:v>187.48</c:v>
                </c:pt>
                <c:pt idx="5615">
                  <c:v>177.43</c:v>
                </c:pt>
                <c:pt idx="5616">
                  <c:v>143.1</c:v>
                </c:pt>
                <c:pt idx="5617">
                  <c:v>181.59</c:v>
                </c:pt>
                <c:pt idx="5618">
                  <c:v>186.57</c:v>
                </c:pt>
                <c:pt idx="5619">
                  <c:v>108.86</c:v>
                </c:pt>
                <c:pt idx="5620">
                  <c:v>112.65</c:v>
                </c:pt>
                <c:pt idx="5621">
                  <c:v>96.95</c:v>
                </c:pt>
                <c:pt idx="5622">
                  <c:v>109.62</c:v>
                </c:pt>
                <c:pt idx="5623">
                  <c:v>115.97</c:v>
                </c:pt>
                <c:pt idx="5624">
                  <c:v>13.8</c:v>
                </c:pt>
                <c:pt idx="5625">
                  <c:v>14.54</c:v>
                </c:pt>
                <c:pt idx="5626">
                  <c:v>14.39</c:v>
                </c:pt>
                <c:pt idx="5627">
                  <c:v>15.97</c:v>
                </c:pt>
                <c:pt idx="5628">
                  <c:v>13.97</c:v>
                </c:pt>
                <c:pt idx="5629">
                  <c:v>11.38</c:v>
                </c:pt>
                <c:pt idx="5630">
                  <c:v>17.82</c:v>
                </c:pt>
                <c:pt idx="5631">
                  <c:v>16.37</c:v>
                </c:pt>
                <c:pt idx="5632">
                  <c:v>19.14</c:v>
                </c:pt>
                <c:pt idx="5633">
                  <c:v>18.36</c:v>
                </c:pt>
                <c:pt idx="5634">
                  <c:v>16.47</c:v>
                </c:pt>
                <c:pt idx="5635">
                  <c:v>26.07</c:v>
                </c:pt>
                <c:pt idx="5636">
                  <c:v>22.22</c:v>
                </c:pt>
                <c:pt idx="5637">
                  <c:v>31.15</c:v>
                </c:pt>
                <c:pt idx="5638">
                  <c:v>59.6</c:v>
                </c:pt>
                <c:pt idx="5639">
                  <c:v>68.75</c:v>
                </c:pt>
                <c:pt idx="5640">
                  <c:v>54.12</c:v>
                </c:pt>
                <c:pt idx="5641">
                  <c:v>47.46</c:v>
                </c:pt>
                <c:pt idx="5642">
                  <c:v>45.21</c:v>
                </c:pt>
                <c:pt idx="5643">
                  <c:v>62.12</c:v>
                </c:pt>
                <c:pt idx="5644">
                  <c:v>45.88</c:v>
                </c:pt>
                <c:pt idx="5645">
                  <c:v>90.4</c:v>
                </c:pt>
                <c:pt idx="5646">
                  <c:v>83.15</c:v>
                </c:pt>
                <c:pt idx="5647">
                  <c:v>91.26</c:v>
                </c:pt>
                <c:pt idx="5648">
                  <c:v>88.69</c:v>
                </c:pt>
                <c:pt idx="5649">
                  <c:v>94.42</c:v>
                </c:pt>
                <c:pt idx="5650">
                  <c:v>116.53</c:v>
                </c:pt>
                <c:pt idx="5651">
                  <c:v>114.44</c:v>
                </c:pt>
                <c:pt idx="5652">
                  <c:v>111.31</c:v>
                </c:pt>
                <c:pt idx="5653">
                  <c:v>298.58999999999997</c:v>
                </c:pt>
                <c:pt idx="5654">
                  <c:v>438.41</c:v>
                </c:pt>
                <c:pt idx="5655">
                  <c:v>231.61</c:v>
                </c:pt>
                <c:pt idx="5656">
                  <c:v>314.83</c:v>
                </c:pt>
                <c:pt idx="5657">
                  <c:v>304.51</c:v>
                </c:pt>
                <c:pt idx="5658">
                  <c:v>299.07</c:v>
                </c:pt>
                <c:pt idx="5659">
                  <c:v>162.69</c:v>
                </c:pt>
                <c:pt idx="5660">
                  <c:v>175.48</c:v>
                </c:pt>
                <c:pt idx="5661">
                  <c:v>142.28</c:v>
                </c:pt>
                <c:pt idx="5662">
                  <c:v>156.5</c:v>
                </c:pt>
                <c:pt idx="5663">
                  <c:v>66.5</c:v>
                </c:pt>
                <c:pt idx="5664">
                  <c:v>49.83</c:v>
                </c:pt>
                <c:pt idx="5665">
                  <c:v>51.41</c:v>
                </c:pt>
                <c:pt idx="5666">
                  <c:v>37.44</c:v>
                </c:pt>
                <c:pt idx="5667">
                  <c:v>44.09</c:v>
                </c:pt>
                <c:pt idx="5668">
                  <c:v>40.4</c:v>
                </c:pt>
                <c:pt idx="5669">
                  <c:v>25.76</c:v>
                </c:pt>
                <c:pt idx="5670">
                  <c:v>35.89</c:v>
                </c:pt>
                <c:pt idx="5671">
                  <c:v>84.66</c:v>
                </c:pt>
                <c:pt idx="5672">
                  <c:v>59.82</c:v>
                </c:pt>
                <c:pt idx="5673">
                  <c:v>61.51</c:v>
                </c:pt>
                <c:pt idx="5674">
                  <c:v>61.07</c:v>
                </c:pt>
                <c:pt idx="5675">
                  <c:v>57.53</c:v>
                </c:pt>
                <c:pt idx="5676">
                  <c:v>62.01</c:v>
                </c:pt>
                <c:pt idx="5677">
                  <c:v>60.8</c:v>
                </c:pt>
                <c:pt idx="5678">
                  <c:v>64.83</c:v>
                </c:pt>
                <c:pt idx="5679">
                  <c:v>42.89</c:v>
                </c:pt>
                <c:pt idx="5680">
                  <c:v>81.09</c:v>
                </c:pt>
                <c:pt idx="5681">
                  <c:v>69.62</c:v>
                </c:pt>
                <c:pt idx="5682">
                  <c:v>82.3</c:v>
                </c:pt>
                <c:pt idx="5683">
                  <c:v>84.16</c:v>
                </c:pt>
                <c:pt idx="5684">
                  <c:v>65.47</c:v>
                </c:pt>
                <c:pt idx="5685">
                  <c:v>111.88</c:v>
                </c:pt>
                <c:pt idx="5686">
                  <c:v>97.19</c:v>
                </c:pt>
                <c:pt idx="5687">
                  <c:v>92.58</c:v>
                </c:pt>
                <c:pt idx="5688">
                  <c:v>79.010000000000005</c:v>
                </c:pt>
                <c:pt idx="5689">
                  <c:v>82.48</c:v>
                </c:pt>
                <c:pt idx="5690">
                  <c:v>73.819999999999993</c:v>
                </c:pt>
                <c:pt idx="5691">
                  <c:v>120.17</c:v>
                </c:pt>
                <c:pt idx="5692">
                  <c:v>97.71</c:v>
                </c:pt>
                <c:pt idx="5693">
                  <c:v>90.41</c:v>
                </c:pt>
                <c:pt idx="5694">
                  <c:v>66.3</c:v>
                </c:pt>
                <c:pt idx="5695">
                  <c:v>82.03</c:v>
                </c:pt>
                <c:pt idx="5696">
                  <c:v>99.78</c:v>
                </c:pt>
                <c:pt idx="5697">
                  <c:v>237.93</c:v>
                </c:pt>
                <c:pt idx="5698">
                  <c:v>190.52</c:v>
                </c:pt>
                <c:pt idx="5699">
                  <c:v>105.86</c:v>
                </c:pt>
                <c:pt idx="5700">
                  <c:v>168.8</c:v>
                </c:pt>
                <c:pt idx="5701">
                  <c:v>177.73</c:v>
                </c:pt>
                <c:pt idx="5702">
                  <c:v>115.15</c:v>
                </c:pt>
                <c:pt idx="5703">
                  <c:v>145.51</c:v>
                </c:pt>
                <c:pt idx="5704">
                  <c:v>126.17</c:v>
                </c:pt>
                <c:pt idx="5705">
                  <c:v>91.08</c:v>
                </c:pt>
                <c:pt idx="5706">
                  <c:v>192.66</c:v>
                </c:pt>
                <c:pt idx="5707">
                  <c:v>357.92</c:v>
                </c:pt>
                <c:pt idx="5708">
                  <c:v>389.81</c:v>
                </c:pt>
                <c:pt idx="5709">
                  <c:v>344.59</c:v>
                </c:pt>
                <c:pt idx="5710">
                  <c:v>177.04</c:v>
                </c:pt>
                <c:pt idx="5711">
                  <c:v>145.47999999999999</c:v>
                </c:pt>
                <c:pt idx="5712">
                  <c:v>206.99</c:v>
                </c:pt>
                <c:pt idx="5713">
                  <c:v>222.32</c:v>
                </c:pt>
                <c:pt idx="5714">
                  <c:v>172.12</c:v>
                </c:pt>
                <c:pt idx="5715">
                  <c:v>165.43</c:v>
                </c:pt>
                <c:pt idx="5716">
                  <c:v>291.04000000000002</c:v>
                </c:pt>
                <c:pt idx="5717">
                  <c:v>326.27999999999997</c:v>
                </c:pt>
                <c:pt idx="5718">
                  <c:v>321.14</c:v>
                </c:pt>
                <c:pt idx="5719">
                  <c:v>312.17</c:v>
                </c:pt>
                <c:pt idx="5720">
                  <c:v>185.47</c:v>
                </c:pt>
                <c:pt idx="5721">
                  <c:v>351.49</c:v>
                </c:pt>
                <c:pt idx="5722">
                  <c:v>615.57000000000005</c:v>
                </c:pt>
                <c:pt idx="5723">
                  <c:v>399.78</c:v>
                </c:pt>
                <c:pt idx="5724">
                  <c:v>401.91</c:v>
                </c:pt>
                <c:pt idx="5725">
                  <c:v>421.29</c:v>
                </c:pt>
                <c:pt idx="5726">
                  <c:v>307.95999999999998</c:v>
                </c:pt>
                <c:pt idx="5727">
                  <c:v>411.38</c:v>
                </c:pt>
                <c:pt idx="5728">
                  <c:v>245.05</c:v>
                </c:pt>
                <c:pt idx="5729">
                  <c:v>295.02999999999997</c:v>
                </c:pt>
                <c:pt idx="5730">
                  <c:v>173.94</c:v>
                </c:pt>
                <c:pt idx="5731">
                  <c:v>336.13</c:v>
                </c:pt>
                <c:pt idx="5732">
                  <c:v>422.3</c:v>
                </c:pt>
                <c:pt idx="5733">
                  <c:v>457.98</c:v>
                </c:pt>
                <c:pt idx="5734">
                  <c:v>335.65</c:v>
                </c:pt>
                <c:pt idx="5735">
                  <c:v>299.83999999999997</c:v>
                </c:pt>
                <c:pt idx="5736">
                  <c:v>314.45999999999998</c:v>
                </c:pt>
                <c:pt idx="5737">
                  <c:v>346.58</c:v>
                </c:pt>
                <c:pt idx="5738">
                  <c:v>293.14</c:v>
                </c:pt>
                <c:pt idx="5739">
                  <c:v>307.10000000000002</c:v>
                </c:pt>
                <c:pt idx="5740">
                  <c:v>344.5</c:v>
                </c:pt>
                <c:pt idx="5741">
                  <c:v>358</c:v>
                </c:pt>
                <c:pt idx="5742">
                  <c:v>291.18</c:v>
                </c:pt>
                <c:pt idx="5743">
                  <c:v>349.76</c:v>
                </c:pt>
                <c:pt idx="5744">
                  <c:v>327.64</c:v>
                </c:pt>
                <c:pt idx="5745">
                  <c:v>341.32</c:v>
                </c:pt>
                <c:pt idx="5746">
                  <c:v>346.01</c:v>
                </c:pt>
                <c:pt idx="5747">
                  <c:v>153.58000000000001</c:v>
                </c:pt>
                <c:pt idx="5748">
                  <c:v>116.48</c:v>
                </c:pt>
                <c:pt idx="5749">
                  <c:v>98.3</c:v>
                </c:pt>
                <c:pt idx="5750">
                  <c:v>33.17</c:v>
                </c:pt>
                <c:pt idx="5751">
                  <c:v>44.43</c:v>
                </c:pt>
                <c:pt idx="5752">
                  <c:v>82.24</c:v>
                </c:pt>
                <c:pt idx="5753">
                  <c:v>97.82</c:v>
                </c:pt>
                <c:pt idx="5754">
                  <c:v>55.22</c:v>
                </c:pt>
                <c:pt idx="5755">
                  <c:v>70.61</c:v>
                </c:pt>
                <c:pt idx="5756">
                  <c:v>48.72</c:v>
                </c:pt>
                <c:pt idx="5757">
                  <c:v>34.47</c:v>
                </c:pt>
                <c:pt idx="5758">
                  <c:v>107.67</c:v>
                </c:pt>
                <c:pt idx="5759">
                  <c:v>35.159999999999997</c:v>
                </c:pt>
                <c:pt idx="5760">
                  <c:v>38.21</c:v>
                </c:pt>
                <c:pt idx="5761">
                  <c:v>31.34</c:v>
                </c:pt>
                <c:pt idx="5762">
                  <c:v>33.44</c:v>
                </c:pt>
                <c:pt idx="5763">
                  <c:v>35.909999999999997</c:v>
                </c:pt>
                <c:pt idx="5764">
                  <c:v>43.44</c:v>
                </c:pt>
                <c:pt idx="5765">
                  <c:v>30.57</c:v>
                </c:pt>
                <c:pt idx="5766">
                  <c:v>31.23</c:v>
                </c:pt>
                <c:pt idx="5767">
                  <c:v>23.12</c:v>
                </c:pt>
                <c:pt idx="5768">
                  <c:v>26.63</c:v>
                </c:pt>
                <c:pt idx="5769">
                  <c:v>20.81</c:v>
                </c:pt>
                <c:pt idx="5770">
                  <c:v>17.809999999999999</c:v>
                </c:pt>
                <c:pt idx="5771">
                  <c:v>23.04</c:v>
                </c:pt>
                <c:pt idx="5772">
                  <c:v>21.83</c:v>
                </c:pt>
                <c:pt idx="5773">
                  <c:v>26.38</c:v>
                </c:pt>
                <c:pt idx="5774">
                  <c:v>24.19</c:v>
                </c:pt>
                <c:pt idx="5775">
                  <c:v>23.31</c:v>
                </c:pt>
                <c:pt idx="5776">
                  <c:v>28.76</c:v>
                </c:pt>
                <c:pt idx="5777">
                  <c:v>30.98</c:v>
                </c:pt>
                <c:pt idx="5778">
                  <c:v>37.950000000000003</c:v>
                </c:pt>
                <c:pt idx="5779">
                  <c:v>27.36</c:v>
                </c:pt>
                <c:pt idx="5780">
                  <c:v>24.43</c:v>
                </c:pt>
                <c:pt idx="5781">
                  <c:v>31.44</c:v>
                </c:pt>
                <c:pt idx="5782">
                  <c:v>53.6</c:v>
                </c:pt>
                <c:pt idx="5783">
                  <c:v>59.37</c:v>
                </c:pt>
                <c:pt idx="5784">
                  <c:v>49.56</c:v>
                </c:pt>
                <c:pt idx="5785">
                  <c:v>43.04</c:v>
                </c:pt>
                <c:pt idx="5786">
                  <c:v>26.94</c:v>
                </c:pt>
                <c:pt idx="5787">
                  <c:v>16.18</c:v>
                </c:pt>
                <c:pt idx="5788">
                  <c:v>45.76</c:v>
                </c:pt>
                <c:pt idx="5789">
                  <c:v>85.56</c:v>
                </c:pt>
                <c:pt idx="5790">
                  <c:v>76.63</c:v>
                </c:pt>
                <c:pt idx="5791">
                  <c:v>37.479999999999997</c:v>
                </c:pt>
                <c:pt idx="5792">
                  <c:v>19.420000000000002</c:v>
                </c:pt>
                <c:pt idx="5793">
                  <c:v>24.11</c:v>
                </c:pt>
                <c:pt idx="5794">
                  <c:v>23.56</c:v>
                </c:pt>
                <c:pt idx="5795">
                  <c:v>23.64</c:v>
                </c:pt>
                <c:pt idx="5796">
                  <c:v>28.94</c:v>
                </c:pt>
                <c:pt idx="5797">
                  <c:v>39.729999999999997</c:v>
                </c:pt>
                <c:pt idx="5798">
                  <c:v>61.28</c:v>
                </c:pt>
                <c:pt idx="5799">
                  <c:v>74.33</c:v>
                </c:pt>
                <c:pt idx="5800">
                  <c:v>106.69</c:v>
                </c:pt>
                <c:pt idx="5801">
                  <c:v>49.02</c:v>
                </c:pt>
                <c:pt idx="5802">
                  <c:v>21.57</c:v>
                </c:pt>
                <c:pt idx="5803">
                  <c:v>64.849999999999994</c:v>
                </c:pt>
                <c:pt idx="5804">
                  <c:v>104.73</c:v>
                </c:pt>
                <c:pt idx="5805">
                  <c:v>106.52</c:v>
                </c:pt>
                <c:pt idx="5806">
                  <c:v>75.22</c:v>
                </c:pt>
                <c:pt idx="5807">
                  <c:v>39.880000000000003</c:v>
                </c:pt>
                <c:pt idx="5808">
                  <c:v>45.48</c:v>
                </c:pt>
                <c:pt idx="5809">
                  <c:v>54.45</c:v>
                </c:pt>
                <c:pt idx="5810">
                  <c:v>37.31</c:v>
                </c:pt>
                <c:pt idx="5811">
                  <c:v>30.67</c:v>
                </c:pt>
                <c:pt idx="5812">
                  <c:v>36.11</c:v>
                </c:pt>
                <c:pt idx="5813">
                  <c:v>37.26</c:v>
                </c:pt>
                <c:pt idx="5814">
                  <c:v>32.64</c:v>
                </c:pt>
                <c:pt idx="5815">
                  <c:v>24.87</c:v>
                </c:pt>
                <c:pt idx="5816">
                  <c:v>26.49</c:v>
                </c:pt>
                <c:pt idx="5817">
                  <c:v>35.9</c:v>
                </c:pt>
                <c:pt idx="5818">
                  <c:v>25.07</c:v>
                </c:pt>
                <c:pt idx="5819">
                  <c:v>34.340000000000003</c:v>
                </c:pt>
                <c:pt idx="5820">
                  <c:v>30.09</c:v>
                </c:pt>
                <c:pt idx="5821">
                  <c:v>17.88</c:v>
                </c:pt>
                <c:pt idx="5822">
                  <c:v>21.71</c:v>
                </c:pt>
                <c:pt idx="5823">
                  <c:v>22.05</c:v>
                </c:pt>
                <c:pt idx="5824">
                  <c:v>17.82</c:v>
                </c:pt>
                <c:pt idx="5825">
                  <c:v>24.27</c:v>
                </c:pt>
                <c:pt idx="5826">
                  <c:v>24.65</c:v>
                </c:pt>
                <c:pt idx="5827">
                  <c:v>46</c:v>
                </c:pt>
                <c:pt idx="5828">
                  <c:v>19.47</c:v>
                </c:pt>
                <c:pt idx="5829">
                  <c:v>39.659999999999997</c:v>
                </c:pt>
                <c:pt idx="5830">
                  <c:v>32.36</c:v>
                </c:pt>
                <c:pt idx="5831">
                  <c:v>36.549999999999997</c:v>
                </c:pt>
                <c:pt idx="5832">
                  <c:v>52.88</c:v>
                </c:pt>
                <c:pt idx="5833">
                  <c:v>429.7</c:v>
                </c:pt>
                <c:pt idx="5834">
                  <c:v>396.66</c:v>
                </c:pt>
                <c:pt idx="5835">
                  <c:v>333.94</c:v>
                </c:pt>
                <c:pt idx="5836">
                  <c:v>325.98</c:v>
                </c:pt>
                <c:pt idx="5837">
                  <c:v>292.68</c:v>
                </c:pt>
                <c:pt idx="5838">
                  <c:v>281.76</c:v>
                </c:pt>
                <c:pt idx="5839">
                  <c:v>251.93</c:v>
                </c:pt>
                <c:pt idx="5840">
                  <c:v>344.04</c:v>
                </c:pt>
                <c:pt idx="5841">
                  <c:v>372.35</c:v>
                </c:pt>
                <c:pt idx="5842">
                  <c:v>297.66000000000003</c:v>
                </c:pt>
                <c:pt idx="5843">
                  <c:v>274.66000000000003</c:v>
                </c:pt>
                <c:pt idx="5844">
                  <c:v>246.07</c:v>
                </c:pt>
                <c:pt idx="5845">
                  <c:v>239.88</c:v>
                </c:pt>
                <c:pt idx="5846">
                  <c:v>263.39999999999998</c:v>
                </c:pt>
                <c:pt idx="5847">
                  <c:v>291.3</c:v>
                </c:pt>
                <c:pt idx="5848">
                  <c:v>315.88</c:v>
                </c:pt>
                <c:pt idx="5849">
                  <c:v>273.49</c:v>
                </c:pt>
                <c:pt idx="5850">
                  <c:v>291.02</c:v>
                </c:pt>
                <c:pt idx="5851">
                  <c:v>331.67</c:v>
                </c:pt>
                <c:pt idx="5852">
                  <c:v>323.44</c:v>
                </c:pt>
                <c:pt idx="5853">
                  <c:v>314.93</c:v>
                </c:pt>
                <c:pt idx="5854">
                  <c:v>299.26</c:v>
                </c:pt>
                <c:pt idx="5855">
                  <c:v>332.46</c:v>
                </c:pt>
                <c:pt idx="5856">
                  <c:v>313.14999999999998</c:v>
                </c:pt>
                <c:pt idx="5857">
                  <c:v>286.99</c:v>
                </c:pt>
                <c:pt idx="5858">
                  <c:v>298.48</c:v>
                </c:pt>
                <c:pt idx="5859">
                  <c:v>301.24</c:v>
                </c:pt>
                <c:pt idx="5860">
                  <c:v>248.06</c:v>
                </c:pt>
                <c:pt idx="5861">
                  <c:v>247.03</c:v>
                </c:pt>
                <c:pt idx="5862">
                  <c:v>241.27</c:v>
                </c:pt>
                <c:pt idx="5863">
                  <c:v>243.25</c:v>
                </c:pt>
                <c:pt idx="5864">
                  <c:v>279.48</c:v>
                </c:pt>
                <c:pt idx="5865">
                  <c:v>230.08</c:v>
                </c:pt>
                <c:pt idx="5866">
                  <c:v>277.08999999999997</c:v>
                </c:pt>
                <c:pt idx="5867">
                  <c:v>272.70999999999998</c:v>
                </c:pt>
                <c:pt idx="5868">
                  <c:v>218.85</c:v>
                </c:pt>
                <c:pt idx="5869">
                  <c:v>236.58</c:v>
                </c:pt>
                <c:pt idx="5870">
                  <c:v>281.16000000000003</c:v>
                </c:pt>
                <c:pt idx="5871">
                  <c:v>242.05</c:v>
                </c:pt>
                <c:pt idx="5872">
                  <c:v>217.57</c:v>
                </c:pt>
                <c:pt idx="5873">
                  <c:v>192.92</c:v>
                </c:pt>
                <c:pt idx="5874">
                  <c:v>195.68</c:v>
                </c:pt>
                <c:pt idx="5875">
                  <c:v>209.19</c:v>
                </c:pt>
                <c:pt idx="5876">
                  <c:v>194.92</c:v>
                </c:pt>
                <c:pt idx="5877">
                  <c:v>227.12</c:v>
                </c:pt>
                <c:pt idx="5878">
                  <c:v>202.31</c:v>
                </c:pt>
                <c:pt idx="5879">
                  <c:v>334.54</c:v>
                </c:pt>
                <c:pt idx="5880">
                  <c:v>192.87</c:v>
                </c:pt>
                <c:pt idx="5881">
                  <c:v>155.22999999999999</c:v>
                </c:pt>
                <c:pt idx="5882">
                  <c:v>246.35</c:v>
                </c:pt>
                <c:pt idx="5883">
                  <c:v>32.31</c:v>
                </c:pt>
                <c:pt idx="5884">
                  <c:v>48.12</c:v>
                </c:pt>
                <c:pt idx="5885">
                  <c:v>39.47</c:v>
                </c:pt>
                <c:pt idx="5886">
                  <c:v>32.020000000000003</c:v>
                </c:pt>
                <c:pt idx="5887">
                  <c:v>36.380000000000003</c:v>
                </c:pt>
                <c:pt idx="5888">
                  <c:v>29.74</c:v>
                </c:pt>
                <c:pt idx="5889">
                  <c:v>21.66</c:v>
                </c:pt>
                <c:pt idx="5890">
                  <c:v>24.29</c:v>
                </c:pt>
                <c:pt idx="5891">
                  <c:v>28.36</c:v>
                </c:pt>
                <c:pt idx="5892">
                  <c:v>22.93</c:v>
                </c:pt>
                <c:pt idx="5893">
                  <c:v>22.29</c:v>
                </c:pt>
                <c:pt idx="5894">
                  <c:v>21.43</c:v>
                </c:pt>
                <c:pt idx="5895">
                  <c:v>21.77</c:v>
                </c:pt>
                <c:pt idx="5896">
                  <c:v>18.97</c:v>
                </c:pt>
                <c:pt idx="5897">
                  <c:v>15.54</c:v>
                </c:pt>
                <c:pt idx="5898">
                  <c:v>19.23</c:v>
                </c:pt>
                <c:pt idx="5899">
                  <c:v>15.39</c:v>
                </c:pt>
                <c:pt idx="5900">
                  <c:v>18.45</c:v>
                </c:pt>
                <c:pt idx="5901">
                  <c:v>18.559999999999999</c:v>
                </c:pt>
                <c:pt idx="5902">
                  <c:v>16.39</c:v>
                </c:pt>
                <c:pt idx="5903">
                  <c:v>19.32</c:v>
                </c:pt>
                <c:pt idx="5904">
                  <c:v>12.8</c:v>
                </c:pt>
                <c:pt idx="5905">
                  <c:v>7.59</c:v>
                </c:pt>
                <c:pt idx="5906">
                  <c:v>9.56</c:v>
                </c:pt>
                <c:pt idx="5907">
                  <c:v>5.69</c:v>
                </c:pt>
                <c:pt idx="5908">
                  <c:v>12.92</c:v>
                </c:pt>
                <c:pt idx="5909">
                  <c:v>27.63</c:v>
                </c:pt>
                <c:pt idx="5910">
                  <c:v>10.36</c:v>
                </c:pt>
                <c:pt idx="5911">
                  <c:v>11.23</c:v>
                </c:pt>
                <c:pt idx="5912">
                  <c:v>18.649999999999999</c:v>
                </c:pt>
                <c:pt idx="5913">
                  <c:v>24.83</c:v>
                </c:pt>
                <c:pt idx="5914">
                  <c:v>28.89</c:v>
                </c:pt>
                <c:pt idx="5915">
                  <c:v>35.46</c:v>
                </c:pt>
                <c:pt idx="5916">
                  <c:v>36.270000000000003</c:v>
                </c:pt>
                <c:pt idx="5917">
                  <c:v>29.52</c:v>
                </c:pt>
                <c:pt idx="5918">
                  <c:v>32.61</c:v>
                </c:pt>
                <c:pt idx="5919">
                  <c:v>29.84</c:v>
                </c:pt>
                <c:pt idx="5920">
                  <c:v>30.32</c:v>
                </c:pt>
                <c:pt idx="5921">
                  <c:v>19.739999999999998</c:v>
                </c:pt>
                <c:pt idx="5922">
                  <c:v>5.01</c:v>
                </c:pt>
                <c:pt idx="5923">
                  <c:v>10.29</c:v>
                </c:pt>
                <c:pt idx="5924">
                  <c:v>8.84</c:v>
                </c:pt>
                <c:pt idx="5925">
                  <c:v>12.6</c:v>
                </c:pt>
                <c:pt idx="5926">
                  <c:v>59.35</c:v>
                </c:pt>
                <c:pt idx="5927">
                  <c:v>50.14</c:v>
                </c:pt>
                <c:pt idx="5928">
                  <c:v>195.15</c:v>
                </c:pt>
                <c:pt idx="5929">
                  <c:v>157.86000000000001</c:v>
                </c:pt>
                <c:pt idx="5930">
                  <c:v>199.53</c:v>
                </c:pt>
                <c:pt idx="5931">
                  <c:v>193.55</c:v>
                </c:pt>
                <c:pt idx="5932">
                  <c:v>184.47</c:v>
                </c:pt>
                <c:pt idx="5933">
                  <c:v>206.27</c:v>
                </c:pt>
                <c:pt idx="5934">
                  <c:v>161.77000000000001</c:v>
                </c:pt>
                <c:pt idx="5935">
                  <c:v>150.02000000000001</c:v>
                </c:pt>
                <c:pt idx="5936">
                  <c:v>202.38</c:v>
                </c:pt>
                <c:pt idx="5937">
                  <c:v>208.26</c:v>
                </c:pt>
                <c:pt idx="5938">
                  <c:v>110.49</c:v>
                </c:pt>
                <c:pt idx="5939">
                  <c:v>109.68</c:v>
                </c:pt>
                <c:pt idx="5940">
                  <c:v>90.97</c:v>
                </c:pt>
                <c:pt idx="5941">
                  <c:v>93.43</c:v>
                </c:pt>
                <c:pt idx="5942">
                  <c:v>91.41</c:v>
                </c:pt>
                <c:pt idx="5943">
                  <c:v>93.18</c:v>
                </c:pt>
                <c:pt idx="5944">
                  <c:v>77.06</c:v>
                </c:pt>
                <c:pt idx="5945">
                  <c:v>111.59</c:v>
                </c:pt>
                <c:pt idx="5946">
                  <c:v>87.01</c:v>
                </c:pt>
                <c:pt idx="5947">
                  <c:v>88.74</c:v>
                </c:pt>
                <c:pt idx="5948">
                  <c:v>98.29</c:v>
                </c:pt>
                <c:pt idx="5949">
                  <c:v>225.56</c:v>
                </c:pt>
                <c:pt idx="5950">
                  <c:v>262.58999999999997</c:v>
                </c:pt>
                <c:pt idx="5951">
                  <c:v>238.62</c:v>
                </c:pt>
                <c:pt idx="5952">
                  <c:v>252.25</c:v>
                </c:pt>
                <c:pt idx="5953">
                  <c:v>352.2</c:v>
                </c:pt>
                <c:pt idx="5954">
                  <c:v>346.27</c:v>
                </c:pt>
                <c:pt idx="5955">
                  <c:v>264.42</c:v>
                </c:pt>
                <c:pt idx="5956">
                  <c:v>206.37</c:v>
                </c:pt>
                <c:pt idx="5957">
                  <c:v>185.01</c:v>
                </c:pt>
                <c:pt idx="5958">
                  <c:v>156.63999999999999</c:v>
                </c:pt>
                <c:pt idx="5959">
                  <c:v>143.96</c:v>
                </c:pt>
                <c:pt idx="5960">
                  <c:v>269.54000000000002</c:v>
                </c:pt>
                <c:pt idx="5961">
                  <c:v>251.58</c:v>
                </c:pt>
                <c:pt idx="5962">
                  <c:v>235.72</c:v>
                </c:pt>
                <c:pt idx="5963">
                  <c:v>187.59</c:v>
                </c:pt>
                <c:pt idx="5964">
                  <c:v>368.35</c:v>
                </c:pt>
                <c:pt idx="5965">
                  <c:v>362.95</c:v>
                </c:pt>
                <c:pt idx="5966">
                  <c:v>149.32</c:v>
                </c:pt>
                <c:pt idx="5967">
                  <c:v>131.97</c:v>
                </c:pt>
                <c:pt idx="5968">
                  <c:v>195.11</c:v>
                </c:pt>
                <c:pt idx="5969">
                  <c:v>158.26</c:v>
                </c:pt>
                <c:pt idx="5970">
                  <c:v>174.51</c:v>
                </c:pt>
                <c:pt idx="5971">
                  <c:v>134.07</c:v>
                </c:pt>
                <c:pt idx="5972">
                  <c:v>189.78</c:v>
                </c:pt>
                <c:pt idx="5973">
                  <c:v>22.05</c:v>
                </c:pt>
                <c:pt idx="5974">
                  <c:v>43.7</c:v>
                </c:pt>
                <c:pt idx="5975">
                  <c:v>47.68</c:v>
                </c:pt>
                <c:pt idx="5976">
                  <c:v>39.94</c:v>
                </c:pt>
                <c:pt idx="5977">
                  <c:v>25.06</c:v>
                </c:pt>
                <c:pt idx="5978">
                  <c:v>20.71</c:v>
                </c:pt>
                <c:pt idx="5979">
                  <c:v>26.08</c:v>
                </c:pt>
                <c:pt idx="5980">
                  <c:v>37.93</c:v>
                </c:pt>
                <c:pt idx="5981">
                  <c:v>34.770000000000003</c:v>
                </c:pt>
                <c:pt idx="5982">
                  <c:v>34.49</c:v>
                </c:pt>
                <c:pt idx="5983">
                  <c:v>27.29</c:v>
                </c:pt>
                <c:pt idx="5984">
                  <c:v>32.01</c:v>
                </c:pt>
                <c:pt idx="5985">
                  <c:v>27.66</c:v>
                </c:pt>
                <c:pt idx="5986">
                  <c:v>33.799999999999997</c:v>
                </c:pt>
                <c:pt idx="5987">
                  <c:v>26.76</c:v>
                </c:pt>
                <c:pt idx="5988">
                  <c:v>28.45</c:v>
                </c:pt>
                <c:pt idx="5989">
                  <c:v>25.96</c:v>
                </c:pt>
                <c:pt idx="5990">
                  <c:v>27.45</c:v>
                </c:pt>
                <c:pt idx="5991">
                  <c:v>28.26</c:v>
                </c:pt>
                <c:pt idx="5992">
                  <c:v>21.14</c:v>
                </c:pt>
                <c:pt idx="5993">
                  <c:v>22.3</c:v>
                </c:pt>
                <c:pt idx="5994">
                  <c:v>27.75</c:v>
                </c:pt>
                <c:pt idx="5995">
                  <c:v>27.41</c:v>
                </c:pt>
                <c:pt idx="5996">
                  <c:v>25.32</c:v>
                </c:pt>
                <c:pt idx="5997">
                  <c:v>27.98</c:v>
                </c:pt>
                <c:pt idx="5998">
                  <c:v>23.59</c:v>
                </c:pt>
                <c:pt idx="5999">
                  <c:v>23.58</c:v>
                </c:pt>
                <c:pt idx="6000">
                  <c:v>21.11</c:v>
                </c:pt>
                <c:pt idx="6001">
                  <c:v>18.41</c:v>
                </c:pt>
                <c:pt idx="6002">
                  <c:v>13.84</c:v>
                </c:pt>
                <c:pt idx="6003">
                  <c:v>7.74</c:v>
                </c:pt>
                <c:pt idx="6004">
                  <c:v>6.54</c:v>
                </c:pt>
                <c:pt idx="6005">
                  <c:v>6.4</c:v>
                </c:pt>
                <c:pt idx="6006">
                  <c:v>15.2</c:v>
                </c:pt>
                <c:pt idx="6007">
                  <c:v>96.45</c:v>
                </c:pt>
                <c:pt idx="6008">
                  <c:v>94.8</c:v>
                </c:pt>
                <c:pt idx="6009">
                  <c:v>96.27</c:v>
                </c:pt>
                <c:pt idx="6010">
                  <c:v>66.95</c:v>
                </c:pt>
                <c:pt idx="6011">
                  <c:v>444.92</c:v>
                </c:pt>
                <c:pt idx="6012">
                  <c:v>518.6</c:v>
                </c:pt>
                <c:pt idx="6013">
                  <c:v>382.66</c:v>
                </c:pt>
                <c:pt idx="6014">
                  <c:v>431.97</c:v>
                </c:pt>
                <c:pt idx="6015">
                  <c:v>484.03</c:v>
                </c:pt>
                <c:pt idx="6016">
                  <c:v>562.65</c:v>
                </c:pt>
                <c:pt idx="6017">
                  <c:v>784</c:v>
                </c:pt>
                <c:pt idx="6018">
                  <c:v>782.28</c:v>
                </c:pt>
                <c:pt idx="6019">
                  <c:v>865.42</c:v>
                </c:pt>
                <c:pt idx="6020">
                  <c:v>836.65</c:v>
                </c:pt>
                <c:pt idx="6021">
                  <c:v>560.04</c:v>
                </c:pt>
                <c:pt idx="6022">
                  <c:v>573.37</c:v>
                </c:pt>
                <c:pt idx="6023">
                  <c:v>481.93</c:v>
                </c:pt>
                <c:pt idx="6024">
                  <c:v>292.64</c:v>
                </c:pt>
                <c:pt idx="6025">
                  <c:v>296.8</c:v>
                </c:pt>
                <c:pt idx="6026">
                  <c:v>267.97000000000003</c:v>
                </c:pt>
                <c:pt idx="6027">
                  <c:v>223.46</c:v>
                </c:pt>
                <c:pt idx="6028">
                  <c:v>287.42</c:v>
                </c:pt>
                <c:pt idx="6029">
                  <c:v>261.2</c:v>
                </c:pt>
                <c:pt idx="6030">
                  <c:v>177.25</c:v>
                </c:pt>
                <c:pt idx="6031">
                  <c:v>213.2</c:v>
                </c:pt>
                <c:pt idx="6032">
                  <c:v>161.6</c:v>
                </c:pt>
                <c:pt idx="6033">
                  <c:v>187.83</c:v>
                </c:pt>
                <c:pt idx="6034">
                  <c:v>226.29</c:v>
                </c:pt>
                <c:pt idx="6035">
                  <c:v>380.39</c:v>
                </c:pt>
                <c:pt idx="6036">
                  <c:v>352.17</c:v>
                </c:pt>
                <c:pt idx="6037">
                  <c:v>186.53</c:v>
                </c:pt>
                <c:pt idx="6038">
                  <c:v>261.70999999999998</c:v>
                </c:pt>
                <c:pt idx="6039">
                  <c:v>224.65</c:v>
                </c:pt>
                <c:pt idx="6040">
                  <c:v>458.17</c:v>
                </c:pt>
                <c:pt idx="6041">
                  <c:v>391.24</c:v>
                </c:pt>
                <c:pt idx="6042">
                  <c:v>309.58999999999997</c:v>
                </c:pt>
                <c:pt idx="6043">
                  <c:v>239.69</c:v>
                </c:pt>
                <c:pt idx="6044">
                  <c:v>354.55</c:v>
                </c:pt>
                <c:pt idx="6045">
                  <c:v>497.9</c:v>
                </c:pt>
                <c:pt idx="6046">
                  <c:v>397.2</c:v>
                </c:pt>
                <c:pt idx="6047">
                  <c:v>255.14</c:v>
                </c:pt>
                <c:pt idx="6048">
                  <c:v>122.01</c:v>
                </c:pt>
                <c:pt idx="6049">
                  <c:v>150.36000000000001</c:v>
                </c:pt>
                <c:pt idx="6050">
                  <c:v>281.95</c:v>
                </c:pt>
                <c:pt idx="6051">
                  <c:v>415.4</c:v>
                </c:pt>
                <c:pt idx="6052">
                  <c:v>358.45</c:v>
                </c:pt>
                <c:pt idx="6053">
                  <c:v>42.55</c:v>
                </c:pt>
                <c:pt idx="6054">
                  <c:v>30.09</c:v>
                </c:pt>
                <c:pt idx="6055">
                  <c:v>32.4</c:v>
                </c:pt>
                <c:pt idx="6056">
                  <c:v>32.340000000000003</c:v>
                </c:pt>
                <c:pt idx="6057">
                  <c:v>34.799999999999997</c:v>
                </c:pt>
                <c:pt idx="6058">
                  <c:v>34.53</c:v>
                </c:pt>
                <c:pt idx="6059">
                  <c:v>35.43</c:v>
                </c:pt>
                <c:pt idx="6060">
                  <c:v>311.06</c:v>
                </c:pt>
                <c:pt idx="6061">
                  <c:v>504.55</c:v>
                </c:pt>
                <c:pt idx="6062">
                  <c:v>285.66000000000003</c:v>
                </c:pt>
                <c:pt idx="6063">
                  <c:v>591.33000000000004</c:v>
                </c:pt>
                <c:pt idx="6064">
                  <c:v>432.87</c:v>
                </c:pt>
                <c:pt idx="6065">
                  <c:v>23.63</c:v>
                </c:pt>
                <c:pt idx="6066">
                  <c:v>101.49</c:v>
                </c:pt>
                <c:pt idx="6067">
                  <c:v>23.89</c:v>
                </c:pt>
                <c:pt idx="6068">
                  <c:v>82.05</c:v>
                </c:pt>
                <c:pt idx="6069">
                  <c:v>43.57</c:v>
                </c:pt>
                <c:pt idx="6070">
                  <c:v>14.08</c:v>
                </c:pt>
                <c:pt idx="6071">
                  <c:v>20.12</c:v>
                </c:pt>
                <c:pt idx="6072">
                  <c:v>73.28</c:v>
                </c:pt>
                <c:pt idx="6073">
                  <c:v>57.96</c:v>
                </c:pt>
                <c:pt idx="6074">
                  <c:v>36.36</c:v>
                </c:pt>
                <c:pt idx="6075">
                  <c:v>47.94</c:v>
                </c:pt>
                <c:pt idx="6076">
                  <c:v>41.22</c:v>
                </c:pt>
                <c:pt idx="6077">
                  <c:v>33.61</c:v>
                </c:pt>
                <c:pt idx="6078">
                  <c:v>24.35</c:v>
                </c:pt>
                <c:pt idx="6079">
                  <c:v>19.579999999999998</c:v>
                </c:pt>
                <c:pt idx="6080">
                  <c:v>24.38</c:v>
                </c:pt>
                <c:pt idx="6081">
                  <c:v>37.17</c:v>
                </c:pt>
                <c:pt idx="6082">
                  <c:v>30.03</c:v>
                </c:pt>
                <c:pt idx="6083">
                  <c:v>39.130000000000003</c:v>
                </c:pt>
                <c:pt idx="6084">
                  <c:v>39.79</c:v>
                </c:pt>
                <c:pt idx="6085">
                  <c:v>31.05</c:v>
                </c:pt>
                <c:pt idx="6086">
                  <c:v>27.14</c:v>
                </c:pt>
                <c:pt idx="6087">
                  <c:v>27.37</c:v>
                </c:pt>
                <c:pt idx="6088">
                  <c:v>8.82</c:v>
                </c:pt>
                <c:pt idx="6089">
                  <c:v>5.99</c:v>
                </c:pt>
                <c:pt idx="6090">
                  <c:v>9.14</c:v>
                </c:pt>
                <c:pt idx="6091">
                  <c:v>2.35</c:v>
                </c:pt>
                <c:pt idx="6092">
                  <c:v>2.64</c:v>
                </c:pt>
                <c:pt idx="6093">
                  <c:v>2.3199999999999998</c:v>
                </c:pt>
                <c:pt idx="6094">
                  <c:v>0</c:v>
                </c:pt>
                <c:pt idx="6095">
                  <c:v>0</c:v>
                </c:pt>
                <c:pt idx="6096">
                  <c:v>0</c:v>
                </c:pt>
                <c:pt idx="6097">
                  <c:v>11.44</c:v>
                </c:pt>
                <c:pt idx="6098">
                  <c:v>13.97</c:v>
                </c:pt>
                <c:pt idx="6099">
                  <c:v>161.79</c:v>
                </c:pt>
                <c:pt idx="6100">
                  <c:v>151.68</c:v>
                </c:pt>
                <c:pt idx="6101">
                  <c:v>92.26</c:v>
                </c:pt>
                <c:pt idx="6102">
                  <c:v>38.299999999999997</c:v>
                </c:pt>
                <c:pt idx="6103">
                  <c:v>38</c:v>
                </c:pt>
                <c:pt idx="6104">
                  <c:v>222.68</c:v>
                </c:pt>
                <c:pt idx="6105">
                  <c:v>310.73</c:v>
                </c:pt>
                <c:pt idx="6106">
                  <c:v>272.76</c:v>
                </c:pt>
                <c:pt idx="6107">
                  <c:v>301.32</c:v>
                </c:pt>
                <c:pt idx="6108">
                  <c:v>260.73</c:v>
                </c:pt>
                <c:pt idx="6109">
                  <c:v>276.79000000000002</c:v>
                </c:pt>
                <c:pt idx="6110">
                  <c:v>235.97</c:v>
                </c:pt>
                <c:pt idx="6111">
                  <c:v>237.97</c:v>
                </c:pt>
                <c:pt idx="6112">
                  <c:v>238.92</c:v>
                </c:pt>
                <c:pt idx="6113">
                  <c:v>241.78</c:v>
                </c:pt>
                <c:pt idx="6114">
                  <c:v>232.06</c:v>
                </c:pt>
                <c:pt idx="6115">
                  <c:v>263.87</c:v>
                </c:pt>
                <c:pt idx="6116">
                  <c:v>241.77</c:v>
                </c:pt>
                <c:pt idx="6117">
                  <c:v>185.97</c:v>
                </c:pt>
                <c:pt idx="6118">
                  <c:v>167.09</c:v>
                </c:pt>
                <c:pt idx="6119">
                  <c:v>222.03</c:v>
                </c:pt>
                <c:pt idx="6120">
                  <c:v>322.68</c:v>
                </c:pt>
                <c:pt idx="6121">
                  <c:v>159.44999999999999</c:v>
                </c:pt>
                <c:pt idx="6122">
                  <c:v>125.32</c:v>
                </c:pt>
                <c:pt idx="6123">
                  <c:v>129.30000000000001</c:v>
                </c:pt>
                <c:pt idx="6124">
                  <c:v>84.24</c:v>
                </c:pt>
                <c:pt idx="6125">
                  <c:v>86.99</c:v>
                </c:pt>
                <c:pt idx="6126">
                  <c:v>171.58</c:v>
                </c:pt>
                <c:pt idx="6127">
                  <c:v>197.61</c:v>
                </c:pt>
                <c:pt idx="6128">
                  <c:v>173.59</c:v>
                </c:pt>
                <c:pt idx="6129">
                  <c:v>54.44</c:v>
                </c:pt>
                <c:pt idx="6130">
                  <c:v>43.22</c:v>
                </c:pt>
                <c:pt idx="6131">
                  <c:v>226.22</c:v>
                </c:pt>
                <c:pt idx="6132">
                  <c:v>431.09</c:v>
                </c:pt>
                <c:pt idx="6133">
                  <c:v>445.61</c:v>
                </c:pt>
                <c:pt idx="6134">
                  <c:v>314.44</c:v>
                </c:pt>
                <c:pt idx="6135">
                  <c:v>362.6</c:v>
                </c:pt>
                <c:pt idx="6136">
                  <c:v>353.31</c:v>
                </c:pt>
                <c:pt idx="6137">
                  <c:v>251.03</c:v>
                </c:pt>
                <c:pt idx="6138">
                  <c:v>191.29</c:v>
                </c:pt>
                <c:pt idx="6139">
                  <c:v>186.59</c:v>
                </c:pt>
                <c:pt idx="6140">
                  <c:v>272.7</c:v>
                </c:pt>
                <c:pt idx="6141">
                  <c:v>485.52</c:v>
                </c:pt>
                <c:pt idx="6142">
                  <c:v>456.95</c:v>
                </c:pt>
                <c:pt idx="6143">
                  <c:v>346.42</c:v>
                </c:pt>
                <c:pt idx="6144">
                  <c:v>298.95</c:v>
                </c:pt>
                <c:pt idx="6145">
                  <c:v>548.66999999999996</c:v>
                </c:pt>
                <c:pt idx="6146">
                  <c:v>800.53</c:v>
                </c:pt>
                <c:pt idx="6147">
                  <c:v>1236.07</c:v>
                </c:pt>
                <c:pt idx="6148">
                  <c:v>1220.54</c:v>
                </c:pt>
                <c:pt idx="6149">
                  <c:v>235.95</c:v>
                </c:pt>
                <c:pt idx="6150">
                  <c:v>235.66</c:v>
                </c:pt>
                <c:pt idx="6151">
                  <c:v>217.84</c:v>
                </c:pt>
                <c:pt idx="6152">
                  <c:v>115.61</c:v>
                </c:pt>
                <c:pt idx="6153">
                  <c:v>12.6</c:v>
                </c:pt>
                <c:pt idx="6154">
                  <c:v>14.23</c:v>
                </c:pt>
                <c:pt idx="6155">
                  <c:v>19.87</c:v>
                </c:pt>
                <c:pt idx="6156">
                  <c:v>18.95</c:v>
                </c:pt>
                <c:pt idx="6157">
                  <c:v>14.11</c:v>
                </c:pt>
                <c:pt idx="6158">
                  <c:v>32.01</c:v>
                </c:pt>
                <c:pt idx="6159">
                  <c:v>29.41</c:v>
                </c:pt>
                <c:pt idx="6160">
                  <c:v>28.23</c:v>
                </c:pt>
                <c:pt idx="6161">
                  <c:v>67.44</c:v>
                </c:pt>
                <c:pt idx="6162">
                  <c:v>154.91999999999999</c:v>
                </c:pt>
                <c:pt idx="6163">
                  <c:v>152.34</c:v>
                </c:pt>
                <c:pt idx="6164">
                  <c:v>150.47</c:v>
                </c:pt>
                <c:pt idx="6165">
                  <c:v>381.56</c:v>
                </c:pt>
                <c:pt idx="6166">
                  <c:v>264.01</c:v>
                </c:pt>
                <c:pt idx="6167">
                  <c:v>192.83</c:v>
                </c:pt>
                <c:pt idx="6168">
                  <c:v>199.46</c:v>
                </c:pt>
                <c:pt idx="6169">
                  <c:v>196.18</c:v>
                </c:pt>
                <c:pt idx="6170">
                  <c:v>161.15</c:v>
                </c:pt>
                <c:pt idx="6171">
                  <c:v>306.85000000000002</c:v>
                </c:pt>
                <c:pt idx="6172">
                  <c:v>352.16</c:v>
                </c:pt>
                <c:pt idx="6173">
                  <c:v>318.60000000000002</c:v>
                </c:pt>
                <c:pt idx="6174">
                  <c:v>202.75</c:v>
                </c:pt>
                <c:pt idx="6175">
                  <c:v>227.73</c:v>
                </c:pt>
                <c:pt idx="6176">
                  <c:v>219.17</c:v>
                </c:pt>
                <c:pt idx="6177">
                  <c:v>254.72</c:v>
                </c:pt>
                <c:pt idx="6178">
                  <c:v>273.66000000000003</c:v>
                </c:pt>
                <c:pt idx="6179">
                  <c:v>195.53</c:v>
                </c:pt>
                <c:pt idx="6180">
                  <c:v>264.18</c:v>
                </c:pt>
                <c:pt idx="6181">
                  <c:v>331.67</c:v>
                </c:pt>
                <c:pt idx="6182">
                  <c:v>235.48</c:v>
                </c:pt>
                <c:pt idx="6183">
                  <c:v>31.27</c:v>
                </c:pt>
                <c:pt idx="6184">
                  <c:v>37.31</c:v>
                </c:pt>
                <c:pt idx="6185">
                  <c:v>36.26</c:v>
                </c:pt>
                <c:pt idx="6186">
                  <c:v>44.61</c:v>
                </c:pt>
                <c:pt idx="6187">
                  <c:v>26.26</c:v>
                </c:pt>
                <c:pt idx="6188">
                  <c:v>22.67</c:v>
                </c:pt>
                <c:pt idx="6189">
                  <c:v>18.37</c:v>
                </c:pt>
                <c:pt idx="6190">
                  <c:v>14.8</c:v>
                </c:pt>
                <c:pt idx="6191">
                  <c:v>10.07</c:v>
                </c:pt>
                <c:pt idx="6192">
                  <c:v>7.53</c:v>
                </c:pt>
                <c:pt idx="6193">
                  <c:v>7.9</c:v>
                </c:pt>
                <c:pt idx="6194">
                  <c:v>7.84</c:v>
                </c:pt>
                <c:pt idx="6195">
                  <c:v>8.1199999999999992</c:v>
                </c:pt>
                <c:pt idx="6196">
                  <c:v>9.26</c:v>
                </c:pt>
                <c:pt idx="6197">
                  <c:v>10.59</c:v>
                </c:pt>
                <c:pt idx="6198">
                  <c:v>9.4499999999999993</c:v>
                </c:pt>
                <c:pt idx="6199">
                  <c:v>63.86</c:v>
                </c:pt>
                <c:pt idx="6200">
                  <c:v>36.07</c:v>
                </c:pt>
                <c:pt idx="6201">
                  <c:v>36.76</c:v>
                </c:pt>
                <c:pt idx="6202">
                  <c:v>27.19</c:v>
                </c:pt>
                <c:pt idx="6203">
                  <c:v>46.49</c:v>
                </c:pt>
                <c:pt idx="6204">
                  <c:v>26.7</c:v>
                </c:pt>
                <c:pt idx="6205">
                  <c:v>76.23</c:v>
                </c:pt>
                <c:pt idx="6206">
                  <c:v>71.86</c:v>
                </c:pt>
                <c:pt idx="6207">
                  <c:v>65.510000000000005</c:v>
                </c:pt>
                <c:pt idx="6208">
                  <c:v>87.47</c:v>
                </c:pt>
                <c:pt idx="6209">
                  <c:v>91.92</c:v>
                </c:pt>
                <c:pt idx="6210">
                  <c:v>275.37</c:v>
                </c:pt>
                <c:pt idx="6211">
                  <c:v>203.72</c:v>
                </c:pt>
                <c:pt idx="6212">
                  <c:v>162.30000000000001</c:v>
                </c:pt>
                <c:pt idx="6213">
                  <c:v>125.22</c:v>
                </c:pt>
                <c:pt idx="6214">
                  <c:v>108.37</c:v>
                </c:pt>
                <c:pt idx="6215">
                  <c:v>116.29</c:v>
                </c:pt>
                <c:pt idx="6216">
                  <c:v>112.22</c:v>
                </c:pt>
                <c:pt idx="6217">
                  <c:v>101.91</c:v>
                </c:pt>
                <c:pt idx="6218">
                  <c:v>100.08</c:v>
                </c:pt>
                <c:pt idx="6219">
                  <c:v>100.94</c:v>
                </c:pt>
                <c:pt idx="6220">
                  <c:v>104.8</c:v>
                </c:pt>
                <c:pt idx="6221">
                  <c:v>108.02</c:v>
                </c:pt>
                <c:pt idx="6222">
                  <c:v>126.28</c:v>
                </c:pt>
                <c:pt idx="6223">
                  <c:v>121.44</c:v>
                </c:pt>
                <c:pt idx="6224">
                  <c:v>111.61</c:v>
                </c:pt>
                <c:pt idx="6225">
                  <c:v>122.89</c:v>
                </c:pt>
                <c:pt idx="6226">
                  <c:v>87.19</c:v>
                </c:pt>
                <c:pt idx="6227">
                  <c:v>89.21</c:v>
                </c:pt>
                <c:pt idx="6228">
                  <c:v>89.45</c:v>
                </c:pt>
                <c:pt idx="6229">
                  <c:v>101.92</c:v>
                </c:pt>
                <c:pt idx="6230">
                  <c:v>132.29</c:v>
                </c:pt>
                <c:pt idx="6231">
                  <c:v>136.11000000000001</c:v>
                </c:pt>
                <c:pt idx="6232">
                  <c:v>151.87</c:v>
                </c:pt>
                <c:pt idx="6233">
                  <c:v>61.48</c:v>
                </c:pt>
                <c:pt idx="6234">
                  <c:v>61.59</c:v>
                </c:pt>
                <c:pt idx="6235">
                  <c:v>109.74</c:v>
                </c:pt>
                <c:pt idx="6236">
                  <c:v>128.77000000000001</c:v>
                </c:pt>
                <c:pt idx="6237">
                  <c:v>93.52</c:v>
                </c:pt>
                <c:pt idx="6238">
                  <c:v>85.95</c:v>
                </c:pt>
                <c:pt idx="6239">
                  <c:v>76.790000000000006</c:v>
                </c:pt>
                <c:pt idx="6240">
                  <c:v>70.239999999999995</c:v>
                </c:pt>
                <c:pt idx="6241">
                  <c:v>79.42</c:v>
                </c:pt>
                <c:pt idx="6242">
                  <c:v>64.94</c:v>
                </c:pt>
                <c:pt idx="6243">
                  <c:v>81.86</c:v>
                </c:pt>
                <c:pt idx="6244">
                  <c:v>92.45</c:v>
                </c:pt>
                <c:pt idx="6245">
                  <c:v>82.29</c:v>
                </c:pt>
                <c:pt idx="6246">
                  <c:v>70.489999999999995</c:v>
                </c:pt>
                <c:pt idx="6247">
                  <c:v>75.53</c:v>
                </c:pt>
                <c:pt idx="6248">
                  <c:v>75.66</c:v>
                </c:pt>
                <c:pt idx="6249">
                  <c:v>59.13</c:v>
                </c:pt>
                <c:pt idx="6250">
                  <c:v>55.43</c:v>
                </c:pt>
                <c:pt idx="6251">
                  <c:v>52.07</c:v>
                </c:pt>
                <c:pt idx="6252">
                  <c:v>48.76</c:v>
                </c:pt>
                <c:pt idx="6253">
                  <c:v>49.03</c:v>
                </c:pt>
                <c:pt idx="6254">
                  <c:v>44.02</c:v>
                </c:pt>
                <c:pt idx="6255">
                  <c:v>44.5</c:v>
                </c:pt>
                <c:pt idx="6256">
                  <c:v>41.05</c:v>
                </c:pt>
                <c:pt idx="6257">
                  <c:v>28.28</c:v>
                </c:pt>
                <c:pt idx="6258">
                  <c:v>46.89</c:v>
                </c:pt>
                <c:pt idx="6259">
                  <c:v>42.52</c:v>
                </c:pt>
                <c:pt idx="6260">
                  <c:v>76.7</c:v>
                </c:pt>
                <c:pt idx="6261">
                  <c:v>107.19</c:v>
                </c:pt>
                <c:pt idx="6262">
                  <c:v>97.89</c:v>
                </c:pt>
                <c:pt idx="6263">
                  <c:v>63.18</c:v>
                </c:pt>
                <c:pt idx="6264">
                  <c:v>46.8</c:v>
                </c:pt>
                <c:pt idx="6265">
                  <c:v>46.72</c:v>
                </c:pt>
                <c:pt idx="6266">
                  <c:v>67.489999999999995</c:v>
                </c:pt>
                <c:pt idx="6267">
                  <c:v>55.6</c:v>
                </c:pt>
                <c:pt idx="6268">
                  <c:v>58.65</c:v>
                </c:pt>
                <c:pt idx="6269">
                  <c:v>51.18</c:v>
                </c:pt>
                <c:pt idx="6270">
                  <c:v>54.28</c:v>
                </c:pt>
                <c:pt idx="6271">
                  <c:v>66.92</c:v>
                </c:pt>
                <c:pt idx="6272">
                  <c:v>41.26</c:v>
                </c:pt>
                <c:pt idx="6273">
                  <c:v>40.159999999999997</c:v>
                </c:pt>
                <c:pt idx="6274">
                  <c:v>33.65</c:v>
                </c:pt>
                <c:pt idx="6275">
                  <c:v>32.25</c:v>
                </c:pt>
                <c:pt idx="6276">
                  <c:v>39.36</c:v>
                </c:pt>
                <c:pt idx="6277">
                  <c:v>12.33</c:v>
                </c:pt>
                <c:pt idx="6278">
                  <c:v>37.67</c:v>
                </c:pt>
                <c:pt idx="6279">
                  <c:v>71.91</c:v>
                </c:pt>
                <c:pt idx="6280">
                  <c:v>45.06</c:v>
                </c:pt>
                <c:pt idx="6281">
                  <c:v>40.65</c:v>
                </c:pt>
                <c:pt idx="6282">
                  <c:v>39.83</c:v>
                </c:pt>
                <c:pt idx="6283">
                  <c:v>78.59</c:v>
                </c:pt>
                <c:pt idx="6284">
                  <c:v>124.5</c:v>
                </c:pt>
                <c:pt idx="6285">
                  <c:v>72.09</c:v>
                </c:pt>
                <c:pt idx="6286">
                  <c:v>109.76</c:v>
                </c:pt>
                <c:pt idx="6287">
                  <c:v>87.31</c:v>
                </c:pt>
                <c:pt idx="6288">
                  <c:v>118.66</c:v>
                </c:pt>
                <c:pt idx="6289">
                  <c:v>85.6</c:v>
                </c:pt>
                <c:pt idx="6290">
                  <c:v>192.72</c:v>
                </c:pt>
                <c:pt idx="6291">
                  <c:v>152.69999999999999</c:v>
                </c:pt>
                <c:pt idx="6292">
                  <c:v>16.46</c:v>
                </c:pt>
                <c:pt idx="6293">
                  <c:v>24.92</c:v>
                </c:pt>
                <c:pt idx="6294">
                  <c:v>25.35</c:v>
                </c:pt>
                <c:pt idx="6295">
                  <c:v>119.49</c:v>
                </c:pt>
                <c:pt idx="6296">
                  <c:v>50.24</c:v>
                </c:pt>
                <c:pt idx="6297">
                  <c:v>43.01</c:v>
                </c:pt>
                <c:pt idx="6298">
                  <c:v>41.22</c:v>
                </c:pt>
                <c:pt idx="6299">
                  <c:v>27.2</c:v>
                </c:pt>
                <c:pt idx="6300">
                  <c:v>26.86</c:v>
                </c:pt>
                <c:pt idx="6301">
                  <c:v>33.83</c:v>
                </c:pt>
                <c:pt idx="6302">
                  <c:v>25.22</c:v>
                </c:pt>
                <c:pt idx="6303">
                  <c:v>35.96</c:v>
                </c:pt>
                <c:pt idx="6304">
                  <c:v>24.95</c:v>
                </c:pt>
                <c:pt idx="6305">
                  <c:v>27.54</c:v>
                </c:pt>
                <c:pt idx="6306">
                  <c:v>25.91</c:v>
                </c:pt>
                <c:pt idx="6307">
                  <c:v>35.92</c:v>
                </c:pt>
                <c:pt idx="6308">
                  <c:v>39.909999999999997</c:v>
                </c:pt>
                <c:pt idx="6309">
                  <c:v>38.68</c:v>
                </c:pt>
                <c:pt idx="6310">
                  <c:v>30.97</c:v>
                </c:pt>
                <c:pt idx="6311">
                  <c:v>29.53</c:v>
                </c:pt>
                <c:pt idx="6312">
                  <c:v>30.83</c:v>
                </c:pt>
                <c:pt idx="6313">
                  <c:v>34.450000000000003</c:v>
                </c:pt>
                <c:pt idx="6314">
                  <c:v>38.17</c:v>
                </c:pt>
                <c:pt idx="6315">
                  <c:v>30.26</c:v>
                </c:pt>
                <c:pt idx="6316">
                  <c:v>43.39</c:v>
                </c:pt>
                <c:pt idx="6317">
                  <c:v>23.48</c:v>
                </c:pt>
                <c:pt idx="6318">
                  <c:v>29.52</c:v>
                </c:pt>
                <c:pt idx="6319">
                  <c:v>23.81</c:v>
                </c:pt>
                <c:pt idx="6320">
                  <c:v>21.55</c:v>
                </c:pt>
                <c:pt idx="6321">
                  <c:v>26.39</c:v>
                </c:pt>
                <c:pt idx="6322">
                  <c:v>31.71</c:v>
                </c:pt>
                <c:pt idx="6323">
                  <c:v>27.43</c:v>
                </c:pt>
                <c:pt idx="6324">
                  <c:v>35.76</c:v>
                </c:pt>
                <c:pt idx="6325">
                  <c:v>20.100000000000001</c:v>
                </c:pt>
                <c:pt idx="6326">
                  <c:v>22.44</c:v>
                </c:pt>
                <c:pt idx="6327">
                  <c:v>20.94</c:v>
                </c:pt>
                <c:pt idx="6328">
                  <c:v>20.350000000000001</c:v>
                </c:pt>
                <c:pt idx="6329">
                  <c:v>24.44</c:v>
                </c:pt>
                <c:pt idx="6330">
                  <c:v>37.229999999999997</c:v>
                </c:pt>
                <c:pt idx="6331">
                  <c:v>53.73</c:v>
                </c:pt>
                <c:pt idx="6332">
                  <c:v>74.8</c:v>
                </c:pt>
                <c:pt idx="6333">
                  <c:v>960.33</c:v>
                </c:pt>
                <c:pt idx="6334">
                  <c:v>858.11</c:v>
                </c:pt>
                <c:pt idx="6335">
                  <c:v>803.67</c:v>
                </c:pt>
                <c:pt idx="6336">
                  <c:v>633.37</c:v>
                </c:pt>
                <c:pt idx="6337">
                  <c:v>678.11</c:v>
                </c:pt>
                <c:pt idx="6338">
                  <c:v>1004.83</c:v>
                </c:pt>
                <c:pt idx="6339">
                  <c:v>936.93</c:v>
                </c:pt>
                <c:pt idx="6340">
                  <c:v>632.41</c:v>
                </c:pt>
                <c:pt idx="6341">
                  <c:v>729.91</c:v>
                </c:pt>
                <c:pt idx="6342">
                  <c:v>787.26</c:v>
                </c:pt>
                <c:pt idx="6343">
                  <c:v>898.46</c:v>
                </c:pt>
                <c:pt idx="6344">
                  <c:v>846.84</c:v>
                </c:pt>
                <c:pt idx="6345">
                  <c:v>1139.06</c:v>
                </c:pt>
                <c:pt idx="6346">
                  <c:v>463.66</c:v>
                </c:pt>
                <c:pt idx="6347">
                  <c:v>568.87</c:v>
                </c:pt>
                <c:pt idx="6348">
                  <c:v>594.53</c:v>
                </c:pt>
                <c:pt idx="6349">
                  <c:v>360.3</c:v>
                </c:pt>
                <c:pt idx="6350">
                  <c:v>328.95</c:v>
                </c:pt>
                <c:pt idx="6351">
                  <c:v>375.72</c:v>
                </c:pt>
                <c:pt idx="6352">
                  <c:v>512.63</c:v>
                </c:pt>
                <c:pt idx="6353">
                  <c:v>585.13</c:v>
                </c:pt>
                <c:pt idx="6354">
                  <c:v>713.99</c:v>
                </c:pt>
                <c:pt idx="6355">
                  <c:v>508.52</c:v>
                </c:pt>
                <c:pt idx="6356">
                  <c:v>691.24</c:v>
                </c:pt>
                <c:pt idx="6357">
                  <c:v>517.59</c:v>
                </c:pt>
                <c:pt idx="6358">
                  <c:v>649.80999999999995</c:v>
                </c:pt>
                <c:pt idx="6359">
                  <c:v>367.72</c:v>
                </c:pt>
                <c:pt idx="6360">
                  <c:v>431.53</c:v>
                </c:pt>
                <c:pt idx="6361">
                  <c:v>601.09</c:v>
                </c:pt>
                <c:pt idx="6362">
                  <c:v>959.34</c:v>
                </c:pt>
                <c:pt idx="6363">
                  <c:v>234.98</c:v>
                </c:pt>
                <c:pt idx="6364">
                  <c:v>234.68</c:v>
                </c:pt>
                <c:pt idx="6365">
                  <c:v>190.11</c:v>
                </c:pt>
                <c:pt idx="6366">
                  <c:v>213.69</c:v>
                </c:pt>
                <c:pt idx="6367">
                  <c:v>220.81</c:v>
                </c:pt>
                <c:pt idx="6368">
                  <c:v>236.91</c:v>
                </c:pt>
                <c:pt idx="6369">
                  <c:v>214.06</c:v>
                </c:pt>
                <c:pt idx="6370">
                  <c:v>196.33</c:v>
                </c:pt>
                <c:pt idx="6371">
                  <c:v>191.69</c:v>
                </c:pt>
                <c:pt idx="6372">
                  <c:v>211.34</c:v>
                </c:pt>
                <c:pt idx="6373">
                  <c:v>215.27</c:v>
                </c:pt>
                <c:pt idx="6374">
                  <c:v>245.09</c:v>
                </c:pt>
                <c:pt idx="6375">
                  <c:v>235.78</c:v>
                </c:pt>
                <c:pt idx="6376">
                  <c:v>254.61</c:v>
                </c:pt>
                <c:pt idx="6377">
                  <c:v>230.1</c:v>
                </c:pt>
                <c:pt idx="6378">
                  <c:v>221.62</c:v>
                </c:pt>
                <c:pt idx="6379">
                  <c:v>247.15</c:v>
                </c:pt>
                <c:pt idx="6380">
                  <c:v>311.18</c:v>
                </c:pt>
                <c:pt idx="6381">
                  <c:v>342.49</c:v>
                </c:pt>
                <c:pt idx="6382">
                  <c:v>172.56</c:v>
                </c:pt>
                <c:pt idx="6383">
                  <c:v>310.52</c:v>
                </c:pt>
                <c:pt idx="6384">
                  <c:v>136.94999999999999</c:v>
                </c:pt>
                <c:pt idx="6385">
                  <c:v>255.52</c:v>
                </c:pt>
                <c:pt idx="6386">
                  <c:v>347.6</c:v>
                </c:pt>
                <c:pt idx="6387">
                  <c:v>361.96</c:v>
                </c:pt>
                <c:pt idx="6388">
                  <c:v>488.97</c:v>
                </c:pt>
                <c:pt idx="6389">
                  <c:v>484.77</c:v>
                </c:pt>
                <c:pt idx="6390">
                  <c:v>242.47</c:v>
                </c:pt>
                <c:pt idx="6391">
                  <c:v>180.55</c:v>
                </c:pt>
                <c:pt idx="6392">
                  <c:v>258.12</c:v>
                </c:pt>
                <c:pt idx="6393">
                  <c:v>193.01</c:v>
                </c:pt>
                <c:pt idx="6394">
                  <c:v>215.2</c:v>
                </c:pt>
                <c:pt idx="6395">
                  <c:v>289.11</c:v>
                </c:pt>
                <c:pt idx="6396">
                  <c:v>443.94</c:v>
                </c:pt>
                <c:pt idx="6397">
                  <c:v>587.34</c:v>
                </c:pt>
                <c:pt idx="6398">
                  <c:v>654</c:v>
                </c:pt>
                <c:pt idx="6399">
                  <c:v>594.86</c:v>
                </c:pt>
                <c:pt idx="6400">
                  <c:v>539.63</c:v>
                </c:pt>
                <c:pt idx="6401">
                  <c:v>568.70000000000005</c:v>
                </c:pt>
                <c:pt idx="6402">
                  <c:v>559.97</c:v>
                </c:pt>
                <c:pt idx="6403">
                  <c:v>657.24</c:v>
                </c:pt>
                <c:pt idx="6404">
                  <c:v>680.05</c:v>
                </c:pt>
                <c:pt idx="6405">
                  <c:v>808.61</c:v>
                </c:pt>
                <c:pt idx="6406">
                  <c:v>875.42</c:v>
                </c:pt>
                <c:pt idx="6407">
                  <c:v>872.24</c:v>
                </c:pt>
                <c:pt idx="6408">
                  <c:v>778.77</c:v>
                </c:pt>
                <c:pt idx="6409">
                  <c:v>702.72</c:v>
                </c:pt>
                <c:pt idx="6410">
                  <c:v>785.05</c:v>
                </c:pt>
                <c:pt idx="6411">
                  <c:v>880.6</c:v>
                </c:pt>
                <c:pt idx="6412">
                  <c:v>777.32</c:v>
                </c:pt>
                <c:pt idx="6413">
                  <c:v>678.16</c:v>
                </c:pt>
                <c:pt idx="6414">
                  <c:v>711.61</c:v>
                </c:pt>
                <c:pt idx="6415">
                  <c:v>709.84</c:v>
                </c:pt>
                <c:pt idx="6416">
                  <c:v>550.91</c:v>
                </c:pt>
                <c:pt idx="6417">
                  <c:v>430.43</c:v>
                </c:pt>
                <c:pt idx="6418">
                  <c:v>582.12</c:v>
                </c:pt>
                <c:pt idx="6419">
                  <c:v>634.09</c:v>
                </c:pt>
                <c:pt idx="6420">
                  <c:v>666.1</c:v>
                </c:pt>
                <c:pt idx="6421">
                  <c:v>584.91999999999996</c:v>
                </c:pt>
                <c:pt idx="6422">
                  <c:v>514.67999999999995</c:v>
                </c:pt>
                <c:pt idx="6423">
                  <c:v>498.68</c:v>
                </c:pt>
                <c:pt idx="6424">
                  <c:v>584.35</c:v>
                </c:pt>
                <c:pt idx="6425">
                  <c:v>541.45000000000005</c:v>
                </c:pt>
                <c:pt idx="6426">
                  <c:v>478.48</c:v>
                </c:pt>
                <c:pt idx="6427">
                  <c:v>507.87</c:v>
                </c:pt>
                <c:pt idx="6428">
                  <c:v>449.86</c:v>
                </c:pt>
                <c:pt idx="6429">
                  <c:v>501.67</c:v>
                </c:pt>
                <c:pt idx="6430">
                  <c:v>496.26</c:v>
                </c:pt>
                <c:pt idx="6431">
                  <c:v>430.96</c:v>
                </c:pt>
                <c:pt idx="6432">
                  <c:v>478.68</c:v>
                </c:pt>
                <c:pt idx="6433">
                  <c:v>508.25</c:v>
                </c:pt>
                <c:pt idx="6434">
                  <c:v>564.15</c:v>
                </c:pt>
                <c:pt idx="6435">
                  <c:v>664.75</c:v>
                </c:pt>
                <c:pt idx="6436">
                  <c:v>825.58</c:v>
                </c:pt>
                <c:pt idx="6437">
                  <c:v>690.37</c:v>
                </c:pt>
                <c:pt idx="6438">
                  <c:v>429.93</c:v>
                </c:pt>
                <c:pt idx="6439">
                  <c:v>686.29</c:v>
                </c:pt>
                <c:pt idx="6440">
                  <c:v>468.53</c:v>
                </c:pt>
                <c:pt idx="6441">
                  <c:v>450.35</c:v>
                </c:pt>
                <c:pt idx="6442">
                  <c:v>816.81</c:v>
                </c:pt>
                <c:pt idx="6443">
                  <c:v>576.13</c:v>
                </c:pt>
                <c:pt idx="6444">
                  <c:v>530.52</c:v>
                </c:pt>
                <c:pt idx="6445">
                  <c:v>453.39</c:v>
                </c:pt>
                <c:pt idx="6446">
                  <c:v>443.49</c:v>
                </c:pt>
                <c:pt idx="6447">
                  <c:v>358.58</c:v>
                </c:pt>
                <c:pt idx="6448">
                  <c:v>413.42</c:v>
                </c:pt>
                <c:pt idx="6449">
                  <c:v>395.65</c:v>
                </c:pt>
                <c:pt idx="6450">
                  <c:v>455.36</c:v>
                </c:pt>
                <c:pt idx="6451">
                  <c:v>231.9</c:v>
                </c:pt>
                <c:pt idx="6452">
                  <c:v>206.07</c:v>
                </c:pt>
                <c:pt idx="6453">
                  <c:v>357.4</c:v>
                </c:pt>
                <c:pt idx="6454">
                  <c:v>452.16</c:v>
                </c:pt>
                <c:pt idx="6455">
                  <c:v>324.33</c:v>
                </c:pt>
                <c:pt idx="6456">
                  <c:v>317.13</c:v>
                </c:pt>
                <c:pt idx="6457">
                  <c:v>371.17</c:v>
                </c:pt>
                <c:pt idx="6458">
                  <c:v>400.73</c:v>
                </c:pt>
                <c:pt idx="6459">
                  <c:v>390.73</c:v>
                </c:pt>
                <c:pt idx="6460">
                  <c:v>353.17</c:v>
                </c:pt>
                <c:pt idx="6461">
                  <c:v>342.2</c:v>
                </c:pt>
                <c:pt idx="6462">
                  <c:v>341.89</c:v>
                </c:pt>
                <c:pt idx="6463">
                  <c:v>302.89999999999998</c:v>
                </c:pt>
                <c:pt idx="6464">
                  <c:v>257.98</c:v>
                </c:pt>
                <c:pt idx="6465">
                  <c:v>310.11</c:v>
                </c:pt>
                <c:pt idx="6466">
                  <c:v>413.97</c:v>
                </c:pt>
                <c:pt idx="6467">
                  <c:v>433.47</c:v>
                </c:pt>
                <c:pt idx="6468">
                  <c:v>150.86000000000001</c:v>
                </c:pt>
                <c:pt idx="6469">
                  <c:v>234.34</c:v>
                </c:pt>
                <c:pt idx="6470">
                  <c:v>210.2</c:v>
                </c:pt>
                <c:pt idx="6471">
                  <c:v>308.62</c:v>
                </c:pt>
                <c:pt idx="6472">
                  <c:v>474.23</c:v>
                </c:pt>
                <c:pt idx="6473">
                  <c:v>174.86</c:v>
                </c:pt>
                <c:pt idx="6474">
                  <c:v>168.34</c:v>
                </c:pt>
                <c:pt idx="6475">
                  <c:v>256.62</c:v>
                </c:pt>
                <c:pt idx="6476">
                  <c:v>513.11</c:v>
                </c:pt>
                <c:pt idx="6477">
                  <c:v>458.76</c:v>
                </c:pt>
                <c:pt idx="6478">
                  <c:v>465.59</c:v>
                </c:pt>
                <c:pt idx="6479">
                  <c:v>458.94</c:v>
                </c:pt>
                <c:pt idx="6480">
                  <c:v>289.72000000000003</c:v>
                </c:pt>
                <c:pt idx="6481">
                  <c:v>295.02999999999997</c:v>
                </c:pt>
                <c:pt idx="6482">
                  <c:v>309.29000000000002</c:v>
                </c:pt>
                <c:pt idx="6483">
                  <c:v>256.63</c:v>
                </c:pt>
                <c:pt idx="6484">
                  <c:v>367.86</c:v>
                </c:pt>
                <c:pt idx="6485">
                  <c:v>334.33</c:v>
                </c:pt>
                <c:pt idx="6486">
                  <c:v>265.77999999999997</c:v>
                </c:pt>
                <c:pt idx="6487">
                  <c:v>332.13</c:v>
                </c:pt>
                <c:pt idx="6488">
                  <c:v>280.99</c:v>
                </c:pt>
                <c:pt idx="6489">
                  <c:v>271.56</c:v>
                </c:pt>
                <c:pt idx="6490">
                  <c:v>274.39999999999998</c:v>
                </c:pt>
                <c:pt idx="6491">
                  <c:v>226.3</c:v>
                </c:pt>
                <c:pt idx="6492">
                  <c:v>252.33</c:v>
                </c:pt>
                <c:pt idx="6493">
                  <c:v>277.99</c:v>
                </c:pt>
                <c:pt idx="6494">
                  <c:v>241.04</c:v>
                </c:pt>
                <c:pt idx="6495">
                  <c:v>272.97000000000003</c:v>
                </c:pt>
                <c:pt idx="6496">
                  <c:v>210.6</c:v>
                </c:pt>
                <c:pt idx="6497">
                  <c:v>189.16</c:v>
                </c:pt>
                <c:pt idx="6498">
                  <c:v>216.84</c:v>
                </c:pt>
                <c:pt idx="6499">
                  <c:v>270.92</c:v>
                </c:pt>
                <c:pt idx="6500">
                  <c:v>327.39</c:v>
                </c:pt>
                <c:pt idx="6501">
                  <c:v>241.02</c:v>
                </c:pt>
                <c:pt idx="6502">
                  <c:v>263.29000000000002</c:v>
                </c:pt>
                <c:pt idx="6503">
                  <c:v>190.79</c:v>
                </c:pt>
                <c:pt idx="6504">
                  <c:v>196.07</c:v>
                </c:pt>
                <c:pt idx="6505">
                  <c:v>187.68</c:v>
                </c:pt>
                <c:pt idx="6506">
                  <c:v>208.1</c:v>
                </c:pt>
                <c:pt idx="6507">
                  <c:v>298.01</c:v>
                </c:pt>
                <c:pt idx="6508">
                  <c:v>288.85000000000002</c:v>
                </c:pt>
                <c:pt idx="6509">
                  <c:v>307.29000000000002</c:v>
                </c:pt>
                <c:pt idx="6510">
                  <c:v>357.33</c:v>
                </c:pt>
                <c:pt idx="6511">
                  <c:v>217.16</c:v>
                </c:pt>
                <c:pt idx="6512">
                  <c:v>207.18</c:v>
                </c:pt>
                <c:pt idx="6513">
                  <c:v>163.25</c:v>
                </c:pt>
                <c:pt idx="6514">
                  <c:v>214.53</c:v>
                </c:pt>
                <c:pt idx="6515">
                  <c:v>190.87</c:v>
                </c:pt>
                <c:pt idx="6516">
                  <c:v>181.54</c:v>
                </c:pt>
                <c:pt idx="6517">
                  <c:v>130.47999999999999</c:v>
                </c:pt>
                <c:pt idx="6518">
                  <c:v>154.08000000000001</c:v>
                </c:pt>
                <c:pt idx="6519">
                  <c:v>140.96</c:v>
                </c:pt>
                <c:pt idx="6520">
                  <c:v>177.72</c:v>
                </c:pt>
                <c:pt idx="6521">
                  <c:v>464.91</c:v>
                </c:pt>
                <c:pt idx="6522">
                  <c:v>372.31</c:v>
                </c:pt>
                <c:pt idx="6523">
                  <c:v>376.95</c:v>
                </c:pt>
                <c:pt idx="6524">
                  <c:v>385.84</c:v>
                </c:pt>
                <c:pt idx="6525">
                  <c:v>351.91</c:v>
                </c:pt>
                <c:pt idx="6526">
                  <c:v>350.76</c:v>
                </c:pt>
                <c:pt idx="6527">
                  <c:v>71.42</c:v>
                </c:pt>
                <c:pt idx="6528">
                  <c:v>78.680000000000007</c:v>
                </c:pt>
                <c:pt idx="6529">
                  <c:v>84.19</c:v>
                </c:pt>
                <c:pt idx="6530">
                  <c:v>74.17</c:v>
                </c:pt>
                <c:pt idx="6531">
                  <c:v>65.98</c:v>
                </c:pt>
                <c:pt idx="6532">
                  <c:v>71.72</c:v>
                </c:pt>
                <c:pt idx="6533">
                  <c:v>61.78</c:v>
                </c:pt>
                <c:pt idx="6534">
                  <c:v>108.7</c:v>
                </c:pt>
                <c:pt idx="6535">
                  <c:v>27.92</c:v>
                </c:pt>
                <c:pt idx="6536">
                  <c:v>24.01</c:v>
                </c:pt>
                <c:pt idx="6537">
                  <c:v>15.23</c:v>
                </c:pt>
                <c:pt idx="6538">
                  <c:v>18.260000000000002</c:v>
                </c:pt>
                <c:pt idx="6539">
                  <c:v>27.92</c:v>
                </c:pt>
                <c:pt idx="6540">
                  <c:v>41.42</c:v>
                </c:pt>
                <c:pt idx="6541">
                  <c:v>78.010000000000005</c:v>
                </c:pt>
                <c:pt idx="6542">
                  <c:v>101.15</c:v>
                </c:pt>
                <c:pt idx="6543">
                  <c:v>127</c:v>
                </c:pt>
                <c:pt idx="6544">
                  <c:v>178.08</c:v>
                </c:pt>
                <c:pt idx="6545">
                  <c:v>216.35</c:v>
                </c:pt>
                <c:pt idx="6546">
                  <c:v>214.59</c:v>
                </c:pt>
                <c:pt idx="6547">
                  <c:v>189.6</c:v>
                </c:pt>
                <c:pt idx="6548">
                  <c:v>113.64</c:v>
                </c:pt>
                <c:pt idx="6549">
                  <c:v>72.63</c:v>
                </c:pt>
                <c:pt idx="6550">
                  <c:v>73.8</c:v>
                </c:pt>
                <c:pt idx="6551">
                  <c:v>40.07</c:v>
                </c:pt>
                <c:pt idx="6552">
                  <c:v>36.94</c:v>
                </c:pt>
                <c:pt idx="6553">
                  <c:v>45.98</c:v>
                </c:pt>
                <c:pt idx="6554">
                  <c:v>37.590000000000003</c:v>
                </c:pt>
                <c:pt idx="6555">
                  <c:v>35.340000000000003</c:v>
                </c:pt>
                <c:pt idx="6556">
                  <c:v>612.48</c:v>
                </c:pt>
                <c:pt idx="6557">
                  <c:v>492.67</c:v>
                </c:pt>
                <c:pt idx="6558">
                  <c:v>276.29000000000002</c:v>
                </c:pt>
                <c:pt idx="6559">
                  <c:v>238.25</c:v>
                </c:pt>
                <c:pt idx="6560">
                  <c:v>185.82</c:v>
                </c:pt>
                <c:pt idx="6561">
                  <c:v>25.85</c:v>
                </c:pt>
                <c:pt idx="6562">
                  <c:v>9.9499999999999993</c:v>
                </c:pt>
                <c:pt idx="6563">
                  <c:v>324.08999999999997</c:v>
                </c:pt>
                <c:pt idx="6564">
                  <c:v>385.12</c:v>
                </c:pt>
                <c:pt idx="6565">
                  <c:v>399.94</c:v>
                </c:pt>
                <c:pt idx="6566">
                  <c:v>291.04000000000002</c:v>
                </c:pt>
                <c:pt idx="6567">
                  <c:v>266.39</c:v>
                </c:pt>
                <c:pt idx="6568">
                  <c:v>323.63</c:v>
                </c:pt>
                <c:pt idx="6569">
                  <c:v>297.02999999999997</c:v>
                </c:pt>
                <c:pt idx="6570">
                  <c:v>294.51</c:v>
                </c:pt>
                <c:pt idx="6571">
                  <c:v>265.17</c:v>
                </c:pt>
                <c:pt idx="6572">
                  <c:v>273.31</c:v>
                </c:pt>
                <c:pt idx="6573">
                  <c:v>310.88</c:v>
                </c:pt>
                <c:pt idx="6574">
                  <c:v>245.45</c:v>
                </c:pt>
                <c:pt idx="6575">
                  <c:v>300.27999999999997</c:v>
                </c:pt>
                <c:pt idx="6576">
                  <c:v>275.23</c:v>
                </c:pt>
                <c:pt idx="6577">
                  <c:v>295.45999999999998</c:v>
                </c:pt>
                <c:pt idx="6578">
                  <c:v>251.33</c:v>
                </c:pt>
                <c:pt idx="6579">
                  <c:v>269.13</c:v>
                </c:pt>
                <c:pt idx="6580">
                  <c:v>267.38</c:v>
                </c:pt>
                <c:pt idx="6581">
                  <c:v>250.73</c:v>
                </c:pt>
                <c:pt idx="6582">
                  <c:v>277.61</c:v>
                </c:pt>
                <c:pt idx="6583">
                  <c:v>243.73</c:v>
                </c:pt>
                <c:pt idx="6584">
                  <c:v>263.22000000000003</c:v>
                </c:pt>
                <c:pt idx="6585">
                  <c:v>238.13</c:v>
                </c:pt>
                <c:pt idx="6586">
                  <c:v>229.37</c:v>
                </c:pt>
                <c:pt idx="6587">
                  <c:v>261.41000000000003</c:v>
                </c:pt>
                <c:pt idx="6588">
                  <c:v>258.76</c:v>
                </c:pt>
                <c:pt idx="6589">
                  <c:v>295.26</c:v>
                </c:pt>
                <c:pt idx="6590">
                  <c:v>260.19</c:v>
                </c:pt>
                <c:pt idx="6591">
                  <c:v>239.47</c:v>
                </c:pt>
                <c:pt idx="6592">
                  <c:v>272.88</c:v>
                </c:pt>
                <c:pt idx="6593">
                  <c:v>251.88</c:v>
                </c:pt>
                <c:pt idx="6594">
                  <c:v>250.67</c:v>
                </c:pt>
                <c:pt idx="6595">
                  <c:v>267.51</c:v>
                </c:pt>
                <c:pt idx="6596">
                  <c:v>266.11</c:v>
                </c:pt>
                <c:pt idx="6597">
                  <c:v>273.56</c:v>
                </c:pt>
                <c:pt idx="6598">
                  <c:v>263.20999999999998</c:v>
                </c:pt>
                <c:pt idx="6599">
                  <c:v>289.81</c:v>
                </c:pt>
                <c:pt idx="6600">
                  <c:v>249.17</c:v>
                </c:pt>
                <c:pt idx="6601">
                  <c:v>315.39</c:v>
                </c:pt>
                <c:pt idx="6602">
                  <c:v>315.77999999999997</c:v>
                </c:pt>
                <c:pt idx="6603">
                  <c:v>287.5</c:v>
                </c:pt>
                <c:pt idx="6604">
                  <c:v>286.52</c:v>
                </c:pt>
                <c:pt idx="6605">
                  <c:v>490.02</c:v>
                </c:pt>
                <c:pt idx="6606">
                  <c:v>180.28</c:v>
                </c:pt>
                <c:pt idx="6607">
                  <c:v>187.06</c:v>
                </c:pt>
                <c:pt idx="6608">
                  <c:v>172.46</c:v>
                </c:pt>
                <c:pt idx="6609">
                  <c:v>160.18</c:v>
                </c:pt>
                <c:pt idx="6610">
                  <c:v>153.25</c:v>
                </c:pt>
                <c:pt idx="6611">
                  <c:v>164.18</c:v>
                </c:pt>
                <c:pt idx="6612">
                  <c:v>149.65</c:v>
                </c:pt>
                <c:pt idx="6613">
                  <c:v>167.88</c:v>
                </c:pt>
                <c:pt idx="6614">
                  <c:v>206.99</c:v>
                </c:pt>
                <c:pt idx="6615">
                  <c:v>201.72</c:v>
                </c:pt>
                <c:pt idx="6616">
                  <c:v>139.26</c:v>
                </c:pt>
                <c:pt idx="6617">
                  <c:v>174.77</c:v>
                </c:pt>
                <c:pt idx="6618">
                  <c:v>116.7</c:v>
                </c:pt>
                <c:pt idx="6619">
                  <c:v>258.92</c:v>
                </c:pt>
                <c:pt idx="6620">
                  <c:v>230.7</c:v>
                </c:pt>
                <c:pt idx="6621">
                  <c:v>198.9</c:v>
                </c:pt>
                <c:pt idx="6622">
                  <c:v>191.93</c:v>
                </c:pt>
                <c:pt idx="6623">
                  <c:v>192.26</c:v>
                </c:pt>
                <c:pt idx="6624">
                  <c:v>152.72</c:v>
                </c:pt>
                <c:pt idx="6625">
                  <c:v>142.04</c:v>
                </c:pt>
                <c:pt idx="6626">
                  <c:v>158.41</c:v>
                </c:pt>
                <c:pt idx="6627">
                  <c:v>171.55</c:v>
                </c:pt>
                <c:pt idx="6628">
                  <c:v>154.57</c:v>
                </c:pt>
                <c:pt idx="6629">
                  <c:v>166.23</c:v>
                </c:pt>
                <c:pt idx="6630">
                  <c:v>291.49</c:v>
                </c:pt>
                <c:pt idx="6631">
                  <c:v>456.81</c:v>
                </c:pt>
                <c:pt idx="6632">
                  <c:v>494.97</c:v>
                </c:pt>
                <c:pt idx="6633">
                  <c:v>462.08</c:v>
                </c:pt>
                <c:pt idx="6634">
                  <c:v>494.68</c:v>
                </c:pt>
                <c:pt idx="6635">
                  <c:v>492.74</c:v>
                </c:pt>
                <c:pt idx="6636">
                  <c:v>501.82</c:v>
                </c:pt>
                <c:pt idx="6637">
                  <c:v>432.12</c:v>
                </c:pt>
                <c:pt idx="6638">
                  <c:v>421.82</c:v>
                </c:pt>
                <c:pt idx="6639">
                  <c:v>408.53</c:v>
                </c:pt>
                <c:pt idx="6640">
                  <c:v>362.88</c:v>
                </c:pt>
                <c:pt idx="6641">
                  <c:v>356.45</c:v>
                </c:pt>
                <c:pt idx="6642">
                  <c:v>312.81</c:v>
                </c:pt>
                <c:pt idx="6643">
                  <c:v>288.24</c:v>
                </c:pt>
                <c:pt idx="6644">
                  <c:v>282.44</c:v>
                </c:pt>
                <c:pt idx="6645">
                  <c:v>285.44</c:v>
                </c:pt>
                <c:pt idx="6646">
                  <c:v>278.01</c:v>
                </c:pt>
                <c:pt idx="6647">
                  <c:v>282.33999999999997</c:v>
                </c:pt>
                <c:pt idx="6648">
                  <c:v>299.54000000000002</c:v>
                </c:pt>
                <c:pt idx="6649">
                  <c:v>275.82</c:v>
                </c:pt>
                <c:pt idx="6650">
                  <c:v>285.95</c:v>
                </c:pt>
                <c:pt idx="6651">
                  <c:v>228.69</c:v>
                </c:pt>
                <c:pt idx="6652">
                  <c:v>317.36</c:v>
                </c:pt>
                <c:pt idx="6653">
                  <c:v>287.14999999999998</c:v>
                </c:pt>
                <c:pt idx="6654">
                  <c:v>357.48</c:v>
                </c:pt>
                <c:pt idx="6655">
                  <c:v>408.81</c:v>
                </c:pt>
                <c:pt idx="6656">
                  <c:v>395.86</c:v>
                </c:pt>
                <c:pt idx="6657">
                  <c:v>384.28</c:v>
                </c:pt>
                <c:pt idx="6658">
                  <c:v>221.98</c:v>
                </c:pt>
                <c:pt idx="6659">
                  <c:v>336.34</c:v>
                </c:pt>
                <c:pt idx="6660">
                  <c:v>226.37</c:v>
                </c:pt>
                <c:pt idx="6661">
                  <c:v>281.39</c:v>
                </c:pt>
                <c:pt idx="6662">
                  <c:v>294.49</c:v>
                </c:pt>
                <c:pt idx="6663">
                  <c:v>329.32</c:v>
                </c:pt>
                <c:pt idx="6664">
                  <c:v>322.52999999999997</c:v>
                </c:pt>
                <c:pt idx="6665">
                  <c:v>347.34</c:v>
                </c:pt>
                <c:pt idx="6666">
                  <c:v>452.69</c:v>
                </c:pt>
                <c:pt idx="6667">
                  <c:v>544.6</c:v>
                </c:pt>
                <c:pt idx="6668">
                  <c:v>559.6</c:v>
                </c:pt>
                <c:pt idx="6669">
                  <c:v>610.67999999999995</c:v>
                </c:pt>
                <c:pt idx="6670">
                  <c:v>659.53</c:v>
                </c:pt>
                <c:pt idx="6671">
                  <c:v>153.69</c:v>
                </c:pt>
                <c:pt idx="6672">
                  <c:v>324.08999999999997</c:v>
                </c:pt>
                <c:pt idx="6673">
                  <c:v>209.44</c:v>
                </c:pt>
                <c:pt idx="6674">
                  <c:v>231.45</c:v>
                </c:pt>
                <c:pt idx="6675">
                  <c:v>136.82</c:v>
                </c:pt>
                <c:pt idx="6676">
                  <c:v>176.13</c:v>
                </c:pt>
                <c:pt idx="6677">
                  <c:v>157.13999999999999</c:v>
                </c:pt>
                <c:pt idx="6678">
                  <c:v>215.81</c:v>
                </c:pt>
                <c:pt idx="6679">
                  <c:v>170.72</c:v>
                </c:pt>
                <c:pt idx="6680">
                  <c:v>277.16000000000003</c:v>
                </c:pt>
                <c:pt idx="6681">
                  <c:v>240.75</c:v>
                </c:pt>
                <c:pt idx="6682">
                  <c:v>337.76</c:v>
                </c:pt>
                <c:pt idx="6683">
                  <c:v>334.36</c:v>
                </c:pt>
                <c:pt idx="6684">
                  <c:v>731.97</c:v>
                </c:pt>
                <c:pt idx="6685">
                  <c:v>176.47</c:v>
                </c:pt>
                <c:pt idx="6686">
                  <c:v>341.96</c:v>
                </c:pt>
                <c:pt idx="6687">
                  <c:v>428.96</c:v>
                </c:pt>
                <c:pt idx="6688">
                  <c:v>401.79</c:v>
                </c:pt>
                <c:pt idx="6689">
                  <c:v>480.65</c:v>
                </c:pt>
                <c:pt idx="6690">
                  <c:v>656.86</c:v>
                </c:pt>
                <c:pt idx="6691">
                  <c:v>476.28</c:v>
                </c:pt>
                <c:pt idx="6692">
                  <c:v>491.5</c:v>
                </c:pt>
                <c:pt idx="6693">
                  <c:v>491.57</c:v>
                </c:pt>
                <c:pt idx="6694">
                  <c:v>531.08000000000004</c:v>
                </c:pt>
                <c:pt idx="6695">
                  <c:v>394.27</c:v>
                </c:pt>
                <c:pt idx="6696">
                  <c:v>382.89</c:v>
                </c:pt>
                <c:pt idx="6697">
                  <c:v>359.28</c:v>
                </c:pt>
                <c:pt idx="6698">
                  <c:v>332.37</c:v>
                </c:pt>
                <c:pt idx="6699">
                  <c:v>340.88</c:v>
                </c:pt>
                <c:pt idx="6700">
                  <c:v>326.79000000000002</c:v>
                </c:pt>
                <c:pt idx="6701">
                  <c:v>331.41</c:v>
                </c:pt>
                <c:pt idx="6702">
                  <c:v>357.33</c:v>
                </c:pt>
                <c:pt idx="6703">
                  <c:v>334.3</c:v>
                </c:pt>
                <c:pt idx="6704">
                  <c:v>366.11</c:v>
                </c:pt>
                <c:pt idx="6705">
                  <c:v>404.18</c:v>
                </c:pt>
                <c:pt idx="6706">
                  <c:v>399.99</c:v>
                </c:pt>
                <c:pt idx="6707">
                  <c:v>457.89</c:v>
                </c:pt>
                <c:pt idx="6708">
                  <c:v>427.3</c:v>
                </c:pt>
                <c:pt idx="6709">
                  <c:v>401.34</c:v>
                </c:pt>
                <c:pt idx="6710">
                  <c:v>465.36</c:v>
                </c:pt>
                <c:pt idx="6711">
                  <c:v>476.38</c:v>
                </c:pt>
                <c:pt idx="6712">
                  <c:v>690.36</c:v>
                </c:pt>
                <c:pt idx="6713">
                  <c:v>336.04</c:v>
                </c:pt>
                <c:pt idx="6714">
                  <c:v>321.75</c:v>
                </c:pt>
                <c:pt idx="6715">
                  <c:v>257.63</c:v>
                </c:pt>
                <c:pt idx="6716">
                  <c:v>313.33999999999997</c:v>
                </c:pt>
                <c:pt idx="6717">
                  <c:v>283.27999999999997</c:v>
                </c:pt>
                <c:pt idx="6718">
                  <c:v>356.17</c:v>
                </c:pt>
                <c:pt idx="6719">
                  <c:v>248.13</c:v>
                </c:pt>
                <c:pt idx="6720">
                  <c:v>300.39999999999998</c:v>
                </c:pt>
                <c:pt idx="6721">
                  <c:v>287.52999999999997</c:v>
                </c:pt>
                <c:pt idx="6722">
                  <c:v>152.69</c:v>
                </c:pt>
                <c:pt idx="6723">
                  <c:v>177.5</c:v>
                </c:pt>
                <c:pt idx="6724">
                  <c:v>173.59</c:v>
                </c:pt>
                <c:pt idx="6725">
                  <c:v>241.09</c:v>
                </c:pt>
                <c:pt idx="6726">
                  <c:v>272.76</c:v>
                </c:pt>
                <c:pt idx="6727">
                  <c:v>211.97</c:v>
                </c:pt>
                <c:pt idx="6728">
                  <c:v>132.56</c:v>
                </c:pt>
                <c:pt idx="6729">
                  <c:v>126.4</c:v>
                </c:pt>
                <c:pt idx="6730">
                  <c:v>148.44</c:v>
                </c:pt>
                <c:pt idx="6731">
                  <c:v>173.29</c:v>
                </c:pt>
                <c:pt idx="6732">
                  <c:v>143.57</c:v>
                </c:pt>
                <c:pt idx="6733">
                  <c:v>132.16</c:v>
                </c:pt>
                <c:pt idx="6734">
                  <c:v>224.91</c:v>
                </c:pt>
                <c:pt idx="6735">
                  <c:v>164.62</c:v>
                </c:pt>
                <c:pt idx="6736">
                  <c:v>191.48</c:v>
                </c:pt>
                <c:pt idx="6737">
                  <c:v>230.06</c:v>
                </c:pt>
                <c:pt idx="6738">
                  <c:v>194.97</c:v>
                </c:pt>
                <c:pt idx="6739">
                  <c:v>290.23</c:v>
                </c:pt>
                <c:pt idx="6740">
                  <c:v>355.31</c:v>
                </c:pt>
                <c:pt idx="6741">
                  <c:v>323.97000000000003</c:v>
                </c:pt>
                <c:pt idx="6742">
                  <c:v>296.49</c:v>
                </c:pt>
                <c:pt idx="6743">
                  <c:v>218.72</c:v>
                </c:pt>
                <c:pt idx="6744">
                  <c:v>469.17</c:v>
                </c:pt>
                <c:pt idx="6745">
                  <c:v>425.74</c:v>
                </c:pt>
                <c:pt idx="6746">
                  <c:v>311.33</c:v>
                </c:pt>
                <c:pt idx="6747">
                  <c:v>267.8</c:v>
                </c:pt>
                <c:pt idx="6748">
                  <c:v>510.12</c:v>
                </c:pt>
                <c:pt idx="6749">
                  <c:v>274.83</c:v>
                </c:pt>
                <c:pt idx="6750">
                  <c:v>246.54</c:v>
                </c:pt>
                <c:pt idx="6751">
                  <c:v>297.97000000000003</c:v>
                </c:pt>
                <c:pt idx="6752">
                  <c:v>431.82</c:v>
                </c:pt>
                <c:pt idx="6753">
                  <c:v>352.8</c:v>
                </c:pt>
                <c:pt idx="6754">
                  <c:v>85.4</c:v>
                </c:pt>
                <c:pt idx="6755">
                  <c:v>113.98</c:v>
                </c:pt>
                <c:pt idx="6756">
                  <c:v>138.11000000000001</c:v>
                </c:pt>
                <c:pt idx="6757">
                  <c:v>87.4</c:v>
                </c:pt>
                <c:pt idx="6758">
                  <c:v>156.56</c:v>
                </c:pt>
                <c:pt idx="6759">
                  <c:v>133.06</c:v>
                </c:pt>
                <c:pt idx="6760">
                  <c:v>201.74</c:v>
                </c:pt>
                <c:pt idx="6761">
                  <c:v>177.86</c:v>
                </c:pt>
                <c:pt idx="6762">
                  <c:v>117.09</c:v>
                </c:pt>
                <c:pt idx="6763">
                  <c:v>163.15</c:v>
                </c:pt>
                <c:pt idx="6764">
                  <c:v>120.69</c:v>
                </c:pt>
                <c:pt idx="6765">
                  <c:v>138.76</c:v>
                </c:pt>
                <c:pt idx="6766">
                  <c:v>125.44</c:v>
                </c:pt>
                <c:pt idx="6767">
                  <c:v>109.28</c:v>
                </c:pt>
                <c:pt idx="6768">
                  <c:v>92.17</c:v>
                </c:pt>
                <c:pt idx="6769">
                  <c:v>93.15</c:v>
                </c:pt>
                <c:pt idx="6770">
                  <c:v>93.7</c:v>
                </c:pt>
                <c:pt idx="6771">
                  <c:v>138.66999999999999</c:v>
                </c:pt>
                <c:pt idx="6772">
                  <c:v>100.66</c:v>
                </c:pt>
                <c:pt idx="6773">
                  <c:v>73.27</c:v>
                </c:pt>
                <c:pt idx="6774">
                  <c:v>153.19</c:v>
                </c:pt>
                <c:pt idx="6775">
                  <c:v>118.05</c:v>
                </c:pt>
                <c:pt idx="6776">
                  <c:v>169.09</c:v>
                </c:pt>
                <c:pt idx="6777">
                  <c:v>118.84</c:v>
                </c:pt>
                <c:pt idx="6778">
                  <c:v>168.4</c:v>
                </c:pt>
                <c:pt idx="6779">
                  <c:v>113.15</c:v>
                </c:pt>
                <c:pt idx="6780">
                  <c:v>87.15</c:v>
                </c:pt>
                <c:pt idx="6781">
                  <c:v>154.24</c:v>
                </c:pt>
                <c:pt idx="6782">
                  <c:v>111.73</c:v>
                </c:pt>
                <c:pt idx="6783">
                  <c:v>106.44</c:v>
                </c:pt>
                <c:pt idx="6784">
                  <c:v>125.28</c:v>
                </c:pt>
                <c:pt idx="6785">
                  <c:v>155.41999999999999</c:v>
                </c:pt>
                <c:pt idx="6786">
                  <c:v>164.61</c:v>
                </c:pt>
                <c:pt idx="6787">
                  <c:v>130.38</c:v>
                </c:pt>
                <c:pt idx="6788">
                  <c:v>96.3</c:v>
                </c:pt>
                <c:pt idx="6789">
                  <c:v>154.11000000000001</c:v>
                </c:pt>
                <c:pt idx="6790">
                  <c:v>195.46</c:v>
                </c:pt>
                <c:pt idx="6791">
                  <c:v>293.91000000000003</c:v>
                </c:pt>
                <c:pt idx="6792">
                  <c:v>327.10000000000002</c:v>
                </c:pt>
                <c:pt idx="6793">
                  <c:v>199.32</c:v>
                </c:pt>
                <c:pt idx="6794">
                  <c:v>160.44999999999999</c:v>
                </c:pt>
                <c:pt idx="6795">
                  <c:v>235.98</c:v>
                </c:pt>
                <c:pt idx="6796">
                  <c:v>166.18</c:v>
                </c:pt>
                <c:pt idx="6797">
                  <c:v>177.29</c:v>
                </c:pt>
                <c:pt idx="6798">
                  <c:v>185.63</c:v>
                </c:pt>
                <c:pt idx="6799">
                  <c:v>143.18</c:v>
                </c:pt>
                <c:pt idx="6800">
                  <c:v>83.77</c:v>
                </c:pt>
                <c:pt idx="6801">
                  <c:v>152</c:v>
                </c:pt>
                <c:pt idx="6802">
                  <c:v>139.82</c:v>
                </c:pt>
                <c:pt idx="6803">
                  <c:v>113.44</c:v>
                </c:pt>
                <c:pt idx="6804">
                  <c:v>122.87</c:v>
                </c:pt>
                <c:pt idx="6805">
                  <c:v>92.92</c:v>
                </c:pt>
                <c:pt idx="6806">
                  <c:v>86.3</c:v>
                </c:pt>
                <c:pt idx="6807">
                  <c:v>72.709999999999994</c:v>
                </c:pt>
                <c:pt idx="6808">
                  <c:v>109.58</c:v>
                </c:pt>
                <c:pt idx="6809">
                  <c:v>166.87</c:v>
                </c:pt>
                <c:pt idx="6810">
                  <c:v>90.06</c:v>
                </c:pt>
                <c:pt idx="6811">
                  <c:v>88.81</c:v>
                </c:pt>
                <c:pt idx="6812">
                  <c:v>88.95</c:v>
                </c:pt>
                <c:pt idx="6813">
                  <c:v>102.06</c:v>
                </c:pt>
                <c:pt idx="6814">
                  <c:v>194.26</c:v>
                </c:pt>
                <c:pt idx="6815">
                  <c:v>100.35</c:v>
                </c:pt>
                <c:pt idx="6816">
                  <c:v>105.57</c:v>
                </c:pt>
                <c:pt idx="6817">
                  <c:v>178.92</c:v>
                </c:pt>
                <c:pt idx="6818">
                  <c:v>102.14</c:v>
                </c:pt>
                <c:pt idx="6819">
                  <c:v>133.76</c:v>
                </c:pt>
                <c:pt idx="6820">
                  <c:v>112.52</c:v>
                </c:pt>
                <c:pt idx="6821">
                  <c:v>151.35</c:v>
                </c:pt>
                <c:pt idx="6822">
                  <c:v>104.95</c:v>
                </c:pt>
                <c:pt idx="6823">
                  <c:v>124.72</c:v>
                </c:pt>
                <c:pt idx="6824">
                  <c:v>114.01</c:v>
                </c:pt>
                <c:pt idx="6825">
                  <c:v>77.66</c:v>
                </c:pt>
                <c:pt idx="6826">
                  <c:v>230.72</c:v>
                </c:pt>
                <c:pt idx="6827">
                  <c:v>120.86</c:v>
                </c:pt>
                <c:pt idx="6828">
                  <c:v>255.52</c:v>
                </c:pt>
                <c:pt idx="6829">
                  <c:v>232.4</c:v>
                </c:pt>
                <c:pt idx="6830">
                  <c:v>280.85000000000002</c:v>
                </c:pt>
                <c:pt idx="6831">
                  <c:v>295.58</c:v>
                </c:pt>
                <c:pt idx="6832">
                  <c:v>317.88</c:v>
                </c:pt>
                <c:pt idx="6833">
                  <c:v>283.18</c:v>
                </c:pt>
                <c:pt idx="6834">
                  <c:v>279.29000000000002</c:v>
                </c:pt>
                <c:pt idx="6835">
                  <c:v>320.93</c:v>
                </c:pt>
                <c:pt idx="6836">
                  <c:v>281.93</c:v>
                </c:pt>
                <c:pt idx="6837">
                  <c:v>302.92</c:v>
                </c:pt>
                <c:pt idx="6838">
                  <c:v>308.81</c:v>
                </c:pt>
                <c:pt idx="6839">
                  <c:v>260.14999999999998</c:v>
                </c:pt>
                <c:pt idx="6840">
                  <c:v>253.35</c:v>
                </c:pt>
                <c:pt idx="6841">
                  <c:v>241.11</c:v>
                </c:pt>
                <c:pt idx="6842">
                  <c:v>76.260000000000005</c:v>
                </c:pt>
                <c:pt idx="6843">
                  <c:v>121.6</c:v>
                </c:pt>
                <c:pt idx="6844">
                  <c:v>115.64</c:v>
                </c:pt>
                <c:pt idx="6845">
                  <c:v>155.88</c:v>
                </c:pt>
                <c:pt idx="6846">
                  <c:v>125.11</c:v>
                </c:pt>
                <c:pt idx="6847">
                  <c:v>41.27</c:v>
                </c:pt>
                <c:pt idx="6848">
                  <c:v>45.93</c:v>
                </c:pt>
                <c:pt idx="6849">
                  <c:v>69.87</c:v>
                </c:pt>
                <c:pt idx="6850">
                  <c:v>40.090000000000003</c:v>
                </c:pt>
                <c:pt idx="6851">
                  <c:v>97.34</c:v>
                </c:pt>
                <c:pt idx="6852">
                  <c:v>46.74</c:v>
                </c:pt>
                <c:pt idx="6853">
                  <c:v>67.83</c:v>
                </c:pt>
                <c:pt idx="6854">
                  <c:v>38.18</c:v>
                </c:pt>
                <c:pt idx="6855">
                  <c:v>42.53</c:v>
                </c:pt>
                <c:pt idx="6856">
                  <c:v>49.61</c:v>
                </c:pt>
                <c:pt idx="6857">
                  <c:v>27.6</c:v>
                </c:pt>
                <c:pt idx="6858">
                  <c:v>29.23</c:v>
                </c:pt>
                <c:pt idx="6859">
                  <c:v>166.09</c:v>
                </c:pt>
                <c:pt idx="6860">
                  <c:v>48.02</c:v>
                </c:pt>
                <c:pt idx="6861">
                  <c:v>104.09</c:v>
                </c:pt>
                <c:pt idx="6862">
                  <c:v>271.56</c:v>
                </c:pt>
                <c:pt idx="6863">
                  <c:v>136.74</c:v>
                </c:pt>
                <c:pt idx="6864">
                  <c:v>587.86</c:v>
                </c:pt>
                <c:pt idx="6865">
                  <c:v>648.89</c:v>
                </c:pt>
                <c:pt idx="6866">
                  <c:v>757.24</c:v>
                </c:pt>
                <c:pt idx="6867">
                  <c:v>603.04999999999995</c:v>
                </c:pt>
                <c:pt idx="6868">
                  <c:v>543.76</c:v>
                </c:pt>
                <c:pt idx="6869">
                  <c:v>669.37</c:v>
                </c:pt>
                <c:pt idx="6870">
                  <c:v>720.45</c:v>
                </c:pt>
                <c:pt idx="6871">
                  <c:v>651.80999999999995</c:v>
                </c:pt>
                <c:pt idx="6872">
                  <c:v>770.96</c:v>
                </c:pt>
                <c:pt idx="6873">
                  <c:v>614.36</c:v>
                </c:pt>
                <c:pt idx="6874">
                  <c:v>469.56</c:v>
                </c:pt>
                <c:pt idx="6875">
                  <c:v>537.28</c:v>
                </c:pt>
                <c:pt idx="6876">
                  <c:v>593.01</c:v>
                </c:pt>
                <c:pt idx="6877">
                  <c:v>771.04</c:v>
                </c:pt>
                <c:pt idx="6878">
                  <c:v>625.4</c:v>
                </c:pt>
                <c:pt idx="6879">
                  <c:v>601.39</c:v>
                </c:pt>
                <c:pt idx="6880">
                  <c:v>537.26</c:v>
                </c:pt>
                <c:pt idx="6881">
                  <c:v>809.68</c:v>
                </c:pt>
                <c:pt idx="6882">
                  <c:v>757.03</c:v>
                </c:pt>
                <c:pt idx="6883">
                  <c:v>447.62</c:v>
                </c:pt>
                <c:pt idx="6884">
                  <c:v>591.54999999999995</c:v>
                </c:pt>
                <c:pt idx="6885">
                  <c:v>191.8</c:v>
                </c:pt>
                <c:pt idx="6886">
                  <c:v>391.56</c:v>
                </c:pt>
                <c:pt idx="6887">
                  <c:v>825.69</c:v>
                </c:pt>
                <c:pt idx="6888">
                  <c:v>1222.97</c:v>
                </c:pt>
                <c:pt idx="6889">
                  <c:v>2363.8200000000002</c:v>
                </c:pt>
                <c:pt idx="6890">
                  <c:v>494</c:v>
                </c:pt>
                <c:pt idx="6891">
                  <c:v>276.27999999999997</c:v>
                </c:pt>
                <c:pt idx="6892">
                  <c:v>471.18</c:v>
                </c:pt>
                <c:pt idx="6893">
                  <c:v>498.69</c:v>
                </c:pt>
                <c:pt idx="6894">
                  <c:v>501.51</c:v>
                </c:pt>
                <c:pt idx="6895">
                  <c:v>210.93</c:v>
                </c:pt>
                <c:pt idx="6896">
                  <c:v>264.52999999999997</c:v>
                </c:pt>
                <c:pt idx="6897">
                  <c:v>218.38</c:v>
                </c:pt>
                <c:pt idx="6898">
                  <c:v>285.16000000000003</c:v>
                </c:pt>
                <c:pt idx="6899">
                  <c:v>248.78</c:v>
                </c:pt>
                <c:pt idx="6900">
                  <c:v>251.88</c:v>
                </c:pt>
                <c:pt idx="6901">
                  <c:v>258.79000000000002</c:v>
                </c:pt>
                <c:pt idx="6902">
                  <c:v>256.68</c:v>
                </c:pt>
                <c:pt idx="6903">
                  <c:v>182.37</c:v>
                </c:pt>
                <c:pt idx="6904">
                  <c:v>170.49</c:v>
                </c:pt>
                <c:pt idx="6905">
                  <c:v>165.73</c:v>
                </c:pt>
                <c:pt idx="6906">
                  <c:v>194.24</c:v>
                </c:pt>
                <c:pt idx="6907">
                  <c:v>170.51</c:v>
                </c:pt>
                <c:pt idx="6908">
                  <c:v>178.06</c:v>
                </c:pt>
                <c:pt idx="6909">
                  <c:v>179.25</c:v>
                </c:pt>
                <c:pt idx="6910">
                  <c:v>192.09</c:v>
                </c:pt>
                <c:pt idx="6911">
                  <c:v>189.24</c:v>
                </c:pt>
                <c:pt idx="6912">
                  <c:v>213.82</c:v>
                </c:pt>
                <c:pt idx="6913">
                  <c:v>183.59</c:v>
                </c:pt>
                <c:pt idx="6914">
                  <c:v>225.59</c:v>
                </c:pt>
                <c:pt idx="6915">
                  <c:v>229.2</c:v>
                </c:pt>
                <c:pt idx="6916">
                  <c:v>194.11</c:v>
                </c:pt>
                <c:pt idx="6917">
                  <c:v>212.03</c:v>
                </c:pt>
                <c:pt idx="6918">
                  <c:v>206.09</c:v>
                </c:pt>
                <c:pt idx="6919">
                  <c:v>293.89</c:v>
                </c:pt>
                <c:pt idx="6920">
                  <c:v>316.24</c:v>
                </c:pt>
                <c:pt idx="6921">
                  <c:v>432.93</c:v>
                </c:pt>
                <c:pt idx="6922">
                  <c:v>377.93</c:v>
                </c:pt>
                <c:pt idx="6923">
                  <c:v>503.24</c:v>
                </c:pt>
                <c:pt idx="6924">
                  <c:v>532.16</c:v>
                </c:pt>
                <c:pt idx="6925">
                  <c:v>495.51</c:v>
                </c:pt>
                <c:pt idx="6926">
                  <c:v>508.14</c:v>
                </c:pt>
                <c:pt idx="6927">
                  <c:v>772.08</c:v>
                </c:pt>
                <c:pt idx="6928">
                  <c:v>655.98</c:v>
                </c:pt>
                <c:pt idx="6929">
                  <c:v>440.29</c:v>
                </c:pt>
                <c:pt idx="6930">
                  <c:v>394.86</c:v>
                </c:pt>
                <c:pt idx="6931">
                  <c:v>696.98</c:v>
                </c:pt>
                <c:pt idx="6932">
                  <c:v>725.14</c:v>
                </c:pt>
                <c:pt idx="6933">
                  <c:v>767.62</c:v>
                </c:pt>
                <c:pt idx="6934">
                  <c:v>751.82</c:v>
                </c:pt>
                <c:pt idx="6935">
                  <c:v>713.76</c:v>
                </c:pt>
                <c:pt idx="6936">
                  <c:v>698.15</c:v>
                </c:pt>
                <c:pt idx="6937">
                  <c:v>700.93</c:v>
                </c:pt>
                <c:pt idx="6938">
                  <c:v>379.23</c:v>
                </c:pt>
                <c:pt idx="6939">
                  <c:v>356.73</c:v>
                </c:pt>
                <c:pt idx="6940">
                  <c:v>286.73</c:v>
                </c:pt>
                <c:pt idx="6941">
                  <c:v>317.39999999999998</c:v>
                </c:pt>
                <c:pt idx="6942">
                  <c:v>376.14</c:v>
                </c:pt>
                <c:pt idx="6943">
                  <c:v>419.59</c:v>
                </c:pt>
                <c:pt idx="6944">
                  <c:v>400.71</c:v>
                </c:pt>
                <c:pt idx="6945">
                  <c:v>401.85</c:v>
                </c:pt>
                <c:pt idx="6946">
                  <c:v>256.67</c:v>
                </c:pt>
                <c:pt idx="6947">
                  <c:v>353.08</c:v>
                </c:pt>
                <c:pt idx="6948">
                  <c:v>379.67</c:v>
                </c:pt>
                <c:pt idx="6949">
                  <c:v>373.83</c:v>
                </c:pt>
                <c:pt idx="6950">
                  <c:v>21.43</c:v>
                </c:pt>
                <c:pt idx="6951">
                  <c:v>12.35</c:v>
                </c:pt>
                <c:pt idx="6952">
                  <c:v>29.01</c:v>
                </c:pt>
                <c:pt idx="6953">
                  <c:v>41.22</c:v>
                </c:pt>
                <c:pt idx="6954">
                  <c:v>15.89</c:v>
                </c:pt>
                <c:pt idx="6955">
                  <c:v>35.96</c:v>
                </c:pt>
                <c:pt idx="6956">
                  <c:v>81.97</c:v>
                </c:pt>
                <c:pt idx="6957">
                  <c:v>81.5</c:v>
                </c:pt>
                <c:pt idx="6958">
                  <c:v>62.67</c:v>
                </c:pt>
                <c:pt idx="6959">
                  <c:v>87.05</c:v>
                </c:pt>
                <c:pt idx="6960">
                  <c:v>114.14</c:v>
                </c:pt>
                <c:pt idx="6961">
                  <c:v>67.75</c:v>
                </c:pt>
                <c:pt idx="6962">
                  <c:v>57.59</c:v>
                </c:pt>
                <c:pt idx="6963">
                  <c:v>61.49</c:v>
                </c:pt>
                <c:pt idx="6964">
                  <c:v>60.66</c:v>
                </c:pt>
                <c:pt idx="6965">
                  <c:v>71.900000000000006</c:v>
                </c:pt>
                <c:pt idx="6966">
                  <c:v>66.16</c:v>
                </c:pt>
                <c:pt idx="6967">
                  <c:v>57.07</c:v>
                </c:pt>
                <c:pt idx="6968">
                  <c:v>87.01</c:v>
                </c:pt>
                <c:pt idx="6969">
                  <c:v>214.19</c:v>
                </c:pt>
                <c:pt idx="6970">
                  <c:v>217.94</c:v>
                </c:pt>
                <c:pt idx="6971">
                  <c:v>300.04000000000002</c:v>
                </c:pt>
                <c:pt idx="6972">
                  <c:v>83.4</c:v>
                </c:pt>
                <c:pt idx="6973">
                  <c:v>147.78</c:v>
                </c:pt>
                <c:pt idx="6974">
                  <c:v>116.17</c:v>
                </c:pt>
                <c:pt idx="6975">
                  <c:v>107.75</c:v>
                </c:pt>
                <c:pt idx="6976">
                  <c:v>95.57</c:v>
                </c:pt>
                <c:pt idx="6977">
                  <c:v>110.76</c:v>
                </c:pt>
                <c:pt idx="6978">
                  <c:v>114.59</c:v>
                </c:pt>
                <c:pt idx="6979">
                  <c:v>95.24</c:v>
                </c:pt>
                <c:pt idx="6980">
                  <c:v>84.18</c:v>
                </c:pt>
                <c:pt idx="6981">
                  <c:v>54.09</c:v>
                </c:pt>
                <c:pt idx="6982">
                  <c:v>45.98</c:v>
                </c:pt>
                <c:pt idx="6983">
                  <c:v>194.92</c:v>
                </c:pt>
                <c:pt idx="6984">
                  <c:v>167.91</c:v>
                </c:pt>
                <c:pt idx="6985">
                  <c:v>195.41</c:v>
                </c:pt>
                <c:pt idx="6986">
                  <c:v>205.08</c:v>
                </c:pt>
                <c:pt idx="6987">
                  <c:v>194.86</c:v>
                </c:pt>
                <c:pt idx="6988">
                  <c:v>182.52</c:v>
                </c:pt>
                <c:pt idx="6989">
                  <c:v>189.64</c:v>
                </c:pt>
                <c:pt idx="6990">
                  <c:v>192.59</c:v>
                </c:pt>
                <c:pt idx="6991">
                  <c:v>174.38</c:v>
                </c:pt>
                <c:pt idx="6992">
                  <c:v>219.5</c:v>
                </c:pt>
                <c:pt idx="6993">
                  <c:v>221.47</c:v>
                </c:pt>
                <c:pt idx="6994">
                  <c:v>195.35</c:v>
                </c:pt>
                <c:pt idx="6995">
                  <c:v>209.49</c:v>
                </c:pt>
                <c:pt idx="6996">
                  <c:v>237.75</c:v>
                </c:pt>
                <c:pt idx="6997">
                  <c:v>246</c:v>
                </c:pt>
                <c:pt idx="6998">
                  <c:v>292.5</c:v>
                </c:pt>
                <c:pt idx="6999">
                  <c:v>255.49</c:v>
                </c:pt>
                <c:pt idx="7000">
                  <c:v>203.32</c:v>
                </c:pt>
                <c:pt idx="7001">
                  <c:v>143.29</c:v>
                </c:pt>
                <c:pt idx="7002">
                  <c:v>117.73</c:v>
                </c:pt>
                <c:pt idx="7003">
                  <c:v>96.01</c:v>
                </c:pt>
                <c:pt idx="7004">
                  <c:v>105.4</c:v>
                </c:pt>
                <c:pt idx="7005">
                  <c:v>118.24</c:v>
                </c:pt>
                <c:pt idx="7006">
                  <c:v>97.52</c:v>
                </c:pt>
                <c:pt idx="7007">
                  <c:v>121.59</c:v>
                </c:pt>
                <c:pt idx="7008">
                  <c:v>139.78</c:v>
                </c:pt>
                <c:pt idx="7009">
                  <c:v>150.11000000000001</c:v>
                </c:pt>
                <c:pt idx="7010">
                  <c:v>210.03</c:v>
                </c:pt>
                <c:pt idx="7011">
                  <c:v>233.52</c:v>
                </c:pt>
                <c:pt idx="7012">
                  <c:v>239.7</c:v>
                </c:pt>
                <c:pt idx="7013">
                  <c:v>242.35</c:v>
                </c:pt>
                <c:pt idx="7014">
                  <c:v>268.55</c:v>
                </c:pt>
                <c:pt idx="7015">
                  <c:v>319.98</c:v>
                </c:pt>
                <c:pt idx="7016">
                  <c:v>300.89999999999998</c:v>
                </c:pt>
                <c:pt idx="7017">
                  <c:v>287.26</c:v>
                </c:pt>
                <c:pt idx="7018">
                  <c:v>261.56</c:v>
                </c:pt>
                <c:pt idx="7019">
                  <c:v>225.82</c:v>
                </c:pt>
                <c:pt idx="7020">
                  <c:v>253.37</c:v>
                </c:pt>
                <c:pt idx="7021">
                  <c:v>232.78</c:v>
                </c:pt>
                <c:pt idx="7022">
                  <c:v>198.08</c:v>
                </c:pt>
                <c:pt idx="7023">
                  <c:v>177.69</c:v>
                </c:pt>
                <c:pt idx="7024">
                  <c:v>153.63</c:v>
                </c:pt>
                <c:pt idx="7025">
                  <c:v>173.73</c:v>
                </c:pt>
                <c:pt idx="7026">
                  <c:v>192.88</c:v>
                </c:pt>
                <c:pt idx="7027">
                  <c:v>215.53</c:v>
                </c:pt>
                <c:pt idx="7028">
                  <c:v>225.34</c:v>
                </c:pt>
                <c:pt idx="7029">
                  <c:v>238.68</c:v>
                </c:pt>
                <c:pt idx="7030">
                  <c:v>342.08</c:v>
                </c:pt>
                <c:pt idx="7031">
                  <c:v>308.85000000000002</c:v>
                </c:pt>
                <c:pt idx="7032">
                  <c:v>303.25</c:v>
                </c:pt>
                <c:pt idx="7033">
                  <c:v>366.24</c:v>
                </c:pt>
                <c:pt idx="7034">
                  <c:v>318.37</c:v>
                </c:pt>
                <c:pt idx="7035">
                  <c:v>284.48</c:v>
                </c:pt>
                <c:pt idx="7036">
                  <c:v>240.88</c:v>
                </c:pt>
                <c:pt idx="7037">
                  <c:v>240.33</c:v>
                </c:pt>
                <c:pt idx="7038">
                  <c:v>140.34</c:v>
                </c:pt>
                <c:pt idx="7039">
                  <c:v>170.73</c:v>
                </c:pt>
                <c:pt idx="7040">
                  <c:v>191.52</c:v>
                </c:pt>
                <c:pt idx="7041">
                  <c:v>191.23</c:v>
                </c:pt>
                <c:pt idx="7042">
                  <c:v>192.3</c:v>
                </c:pt>
                <c:pt idx="7043">
                  <c:v>197.96</c:v>
                </c:pt>
                <c:pt idx="7044">
                  <c:v>267.58999999999997</c:v>
                </c:pt>
                <c:pt idx="7045">
                  <c:v>220.33</c:v>
                </c:pt>
                <c:pt idx="7046">
                  <c:v>253.73</c:v>
                </c:pt>
                <c:pt idx="7047">
                  <c:v>312.51</c:v>
                </c:pt>
                <c:pt idx="7048">
                  <c:v>290.94</c:v>
                </c:pt>
                <c:pt idx="7049">
                  <c:v>271.48</c:v>
                </c:pt>
                <c:pt idx="7050">
                  <c:v>266.39</c:v>
                </c:pt>
                <c:pt idx="7051">
                  <c:v>358.25</c:v>
                </c:pt>
                <c:pt idx="7052">
                  <c:v>325.82</c:v>
                </c:pt>
                <c:pt idx="7053">
                  <c:v>239.06</c:v>
                </c:pt>
                <c:pt idx="7054">
                  <c:v>303.63</c:v>
                </c:pt>
                <c:pt idx="7055">
                  <c:v>316.20999999999998</c:v>
                </c:pt>
                <c:pt idx="7056">
                  <c:v>478.67</c:v>
                </c:pt>
                <c:pt idx="7057">
                  <c:v>256.93</c:v>
                </c:pt>
                <c:pt idx="7058">
                  <c:v>340.61</c:v>
                </c:pt>
                <c:pt idx="7059">
                  <c:v>331.48</c:v>
                </c:pt>
                <c:pt idx="7060">
                  <c:v>227.85</c:v>
                </c:pt>
                <c:pt idx="7061">
                  <c:v>287.66000000000003</c:v>
                </c:pt>
                <c:pt idx="7062">
                  <c:v>245.12</c:v>
                </c:pt>
                <c:pt idx="7063">
                  <c:v>215.24</c:v>
                </c:pt>
                <c:pt idx="7064">
                  <c:v>238.83</c:v>
                </c:pt>
                <c:pt idx="7065">
                  <c:v>217.43</c:v>
                </c:pt>
                <c:pt idx="7066">
                  <c:v>212.75</c:v>
                </c:pt>
                <c:pt idx="7067">
                  <c:v>186.76</c:v>
                </c:pt>
                <c:pt idx="7068">
                  <c:v>207.99</c:v>
                </c:pt>
                <c:pt idx="7069">
                  <c:v>182.67</c:v>
                </c:pt>
                <c:pt idx="7070">
                  <c:v>181.13</c:v>
                </c:pt>
                <c:pt idx="7071">
                  <c:v>198.37</c:v>
                </c:pt>
                <c:pt idx="7072">
                  <c:v>219.44</c:v>
                </c:pt>
                <c:pt idx="7073">
                  <c:v>199.34</c:v>
                </c:pt>
                <c:pt idx="7074">
                  <c:v>214.47</c:v>
                </c:pt>
                <c:pt idx="7075">
                  <c:v>186.52</c:v>
                </c:pt>
                <c:pt idx="7076">
                  <c:v>167.1</c:v>
                </c:pt>
                <c:pt idx="7077">
                  <c:v>187.36</c:v>
                </c:pt>
                <c:pt idx="7078">
                  <c:v>187.82</c:v>
                </c:pt>
                <c:pt idx="7079">
                  <c:v>160.09</c:v>
                </c:pt>
                <c:pt idx="7080">
                  <c:v>161.24</c:v>
                </c:pt>
                <c:pt idx="7081">
                  <c:v>250.53</c:v>
                </c:pt>
                <c:pt idx="7082">
                  <c:v>110.53</c:v>
                </c:pt>
                <c:pt idx="7083">
                  <c:v>108.01</c:v>
                </c:pt>
                <c:pt idx="7084">
                  <c:v>108.91</c:v>
                </c:pt>
                <c:pt idx="7085">
                  <c:v>125.67</c:v>
                </c:pt>
                <c:pt idx="7086">
                  <c:v>96.53</c:v>
                </c:pt>
                <c:pt idx="7087">
                  <c:v>132</c:v>
                </c:pt>
                <c:pt idx="7088">
                  <c:v>90.53</c:v>
                </c:pt>
                <c:pt idx="7089">
                  <c:v>180.96</c:v>
                </c:pt>
                <c:pt idx="7090">
                  <c:v>187.51</c:v>
                </c:pt>
                <c:pt idx="7091">
                  <c:v>236.75</c:v>
                </c:pt>
                <c:pt idx="7092">
                  <c:v>313.95999999999998</c:v>
                </c:pt>
                <c:pt idx="7093">
                  <c:v>252.36</c:v>
                </c:pt>
                <c:pt idx="7094">
                  <c:v>213.3</c:v>
                </c:pt>
                <c:pt idx="7095">
                  <c:v>287.74</c:v>
                </c:pt>
                <c:pt idx="7096">
                  <c:v>318.56</c:v>
                </c:pt>
                <c:pt idx="7097">
                  <c:v>305.08999999999997</c:v>
                </c:pt>
                <c:pt idx="7098">
                  <c:v>276.5</c:v>
                </c:pt>
                <c:pt idx="7099">
                  <c:v>275.79000000000002</c:v>
                </c:pt>
                <c:pt idx="7100">
                  <c:v>254.91</c:v>
                </c:pt>
                <c:pt idx="7101">
                  <c:v>260.87</c:v>
                </c:pt>
                <c:pt idx="7102">
                  <c:v>300.32</c:v>
                </c:pt>
                <c:pt idx="7103">
                  <c:v>328.76</c:v>
                </c:pt>
                <c:pt idx="7104">
                  <c:v>300.8</c:v>
                </c:pt>
                <c:pt idx="7105">
                  <c:v>271.52999999999997</c:v>
                </c:pt>
                <c:pt idx="7106">
                  <c:v>270.76</c:v>
                </c:pt>
                <c:pt idx="7107">
                  <c:v>297.33</c:v>
                </c:pt>
                <c:pt idx="7108">
                  <c:v>284.47000000000003</c:v>
                </c:pt>
                <c:pt idx="7109">
                  <c:v>278.11</c:v>
                </c:pt>
                <c:pt idx="7110">
                  <c:v>407.19</c:v>
                </c:pt>
                <c:pt idx="7111">
                  <c:v>352.34</c:v>
                </c:pt>
                <c:pt idx="7112">
                  <c:v>341.45</c:v>
                </c:pt>
                <c:pt idx="7113">
                  <c:v>334.56</c:v>
                </c:pt>
                <c:pt idx="7114">
                  <c:v>296.14</c:v>
                </c:pt>
                <c:pt idx="7115">
                  <c:v>294.91000000000003</c:v>
                </c:pt>
                <c:pt idx="7116">
                  <c:v>340.08</c:v>
                </c:pt>
                <c:pt idx="7117">
                  <c:v>312.17</c:v>
                </c:pt>
                <c:pt idx="7118">
                  <c:v>317</c:v>
                </c:pt>
                <c:pt idx="7119">
                  <c:v>357.86</c:v>
                </c:pt>
                <c:pt idx="7120">
                  <c:v>355.54</c:v>
                </c:pt>
                <c:pt idx="7121">
                  <c:v>301.35000000000002</c:v>
                </c:pt>
                <c:pt idx="7122">
                  <c:v>251.43</c:v>
                </c:pt>
                <c:pt idx="7123">
                  <c:v>253.36</c:v>
                </c:pt>
                <c:pt idx="7124">
                  <c:v>202.6</c:v>
                </c:pt>
                <c:pt idx="7125">
                  <c:v>230.2</c:v>
                </c:pt>
                <c:pt idx="7126">
                  <c:v>237.1</c:v>
                </c:pt>
                <c:pt idx="7127">
                  <c:v>239.65</c:v>
                </c:pt>
                <c:pt idx="7128">
                  <c:v>218.06</c:v>
                </c:pt>
                <c:pt idx="7129">
                  <c:v>224</c:v>
                </c:pt>
                <c:pt idx="7130">
                  <c:v>250</c:v>
                </c:pt>
                <c:pt idx="7131">
                  <c:v>252.31</c:v>
                </c:pt>
                <c:pt idx="7132">
                  <c:v>274.72000000000003</c:v>
                </c:pt>
                <c:pt idx="7133">
                  <c:v>307.98</c:v>
                </c:pt>
                <c:pt idx="7134">
                  <c:v>330.14</c:v>
                </c:pt>
                <c:pt idx="7135">
                  <c:v>340.74</c:v>
                </c:pt>
                <c:pt idx="7136">
                  <c:v>294.57</c:v>
                </c:pt>
                <c:pt idx="7137">
                  <c:v>301.45999999999998</c:v>
                </c:pt>
                <c:pt idx="7138">
                  <c:v>219.15</c:v>
                </c:pt>
                <c:pt idx="7139">
                  <c:v>306.41000000000003</c:v>
                </c:pt>
                <c:pt idx="7140">
                  <c:v>367.66</c:v>
                </c:pt>
                <c:pt idx="7141">
                  <c:v>437.3</c:v>
                </c:pt>
                <c:pt idx="7142">
                  <c:v>481.84</c:v>
                </c:pt>
                <c:pt idx="7143">
                  <c:v>332.44</c:v>
                </c:pt>
                <c:pt idx="7144">
                  <c:v>220.83</c:v>
                </c:pt>
                <c:pt idx="7145">
                  <c:v>252.68</c:v>
                </c:pt>
                <c:pt idx="7146">
                  <c:v>332.39</c:v>
                </c:pt>
                <c:pt idx="7147">
                  <c:v>317.04000000000002</c:v>
                </c:pt>
                <c:pt idx="7148">
                  <c:v>199.28</c:v>
                </c:pt>
                <c:pt idx="7149">
                  <c:v>266.54000000000002</c:v>
                </c:pt>
                <c:pt idx="7150">
                  <c:v>306.89999999999998</c:v>
                </c:pt>
                <c:pt idx="7151">
                  <c:v>244.23</c:v>
                </c:pt>
                <c:pt idx="7152">
                  <c:v>171.76</c:v>
                </c:pt>
                <c:pt idx="7153">
                  <c:v>169.17</c:v>
                </c:pt>
                <c:pt idx="7154">
                  <c:v>132.72999999999999</c:v>
                </c:pt>
                <c:pt idx="7155">
                  <c:v>137.21</c:v>
                </c:pt>
                <c:pt idx="7156">
                  <c:v>130.04</c:v>
                </c:pt>
                <c:pt idx="7157">
                  <c:v>124.73</c:v>
                </c:pt>
                <c:pt idx="7158">
                  <c:v>131.91999999999999</c:v>
                </c:pt>
                <c:pt idx="7159">
                  <c:v>145.5</c:v>
                </c:pt>
                <c:pt idx="7160">
                  <c:v>108.34</c:v>
                </c:pt>
                <c:pt idx="7161">
                  <c:v>118.83</c:v>
                </c:pt>
                <c:pt idx="7162">
                  <c:v>153.62</c:v>
                </c:pt>
                <c:pt idx="7163">
                  <c:v>138.68</c:v>
                </c:pt>
                <c:pt idx="7164">
                  <c:v>146.31</c:v>
                </c:pt>
                <c:pt idx="7165">
                  <c:v>157.51</c:v>
                </c:pt>
                <c:pt idx="7166">
                  <c:v>124.26</c:v>
                </c:pt>
                <c:pt idx="7167">
                  <c:v>114.03</c:v>
                </c:pt>
                <c:pt idx="7168">
                  <c:v>134.74</c:v>
                </c:pt>
                <c:pt idx="7169">
                  <c:v>153.69999999999999</c:v>
                </c:pt>
                <c:pt idx="7170">
                  <c:v>150.26</c:v>
                </c:pt>
                <c:pt idx="7171">
                  <c:v>119.52</c:v>
                </c:pt>
                <c:pt idx="7172">
                  <c:v>144.99</c:v>
                </c:pt>
                <c:pt idx="7173">
                  <c:v>132.77000000000001</c:v>
                </c:pt>
                <c:pt idx="7174">
                  <c:v>121.65</c:v>
                </c:pt>
                <c:pt idx="7175">
                  <c:v>144.63</c:v>
                </c:pt>
                <c:pt idx="7176">
                  <c:v>174.73</c:v>
                </c:pt>
                <c:pt idx="7177">
                  <c:v>153.97999999999999</c:v>
                </c:pt>
                <c:pt idx="7178">
                  <c:v>163.13999999999999</c:v>
                </c:pt>
                <c:pt idx="7179">
                  <c:v>201.13</c:v>
                </c:pt>
                <c:pt idx="7180">
                  <c:v>242.45</c:v>
                </c:pt>
                <c:pt idx="7181">
                  <c:v>186.78</c:v>
                </c:pt>
                <c:pt idx="7182">
                  <c:v>153.05000000000001</c:v>
                </c:pt>
                <c:pt idx="7183">
                  <c:v>205.24</c:v>
                </c:pt>
                <c:pt idx="7184">
                  <c:v>196.04</c:v>
                </c:pt>
                <c:pt idx="7185">
                  <c:v>185.52</c:v>
                </c:pt>
                <c:pt idx="7186">
                  <c:v>105.85</c:v>
                </c:pt>
                <c:pt idx="7187">
                  <c:v>108.88</c:v>
                </c:pt>
                <c:pt idx="7188">
                  <c:v>114.65</c:v>
                </c:pt>
                <c:pt idx="7189">
                  <c:v>99.79</c:v>
                </c:pt>
                <c:pt idx="7190">
                  <c:v>114.3</c:v>
                </c:pt>
                <c:pt idx="7191">
                  <c:v>99.14</c:v>
                </c:pt>
                <c:pt idx="7192">
                  <c:v>94.38</c:v>
                </c:pt>
                <c:pt idx="7193">
                  <c:v>186.63</c:v>
                </c:pt>
                <c:pt idx="7194">
                  <c:v>135.30000000000001</c:v>
                </c:pt>
                <c:pt idx="7195">
                  <c:v>109.44</c:v>
                </c:pt>
                <c:pt idx="7196">
                  <c:v>86.99</c:v>
                </c:pt>
                <c:pt idx="7197">
                  <c:v>94.45</c:v>
                </c:pt>
                <c:pt idx="7198">
                  <c:v>88.08</c:v>
                </c:pt>
                <c:pt idx="7199">
                  <c:v>128.33000000000001</c:v>
                </c:pt>
                <c:pt idx="7200">
                  <c:v>118.2</c:v>
                </c:pt>
                <c:pt idx="7201">
                  <c:v>129.74</c:v>
                </c:pt>
                <c:pt idx="7202">
                  <c:v>425.26</c:v>
                </c:pt>
                <c:pt idx="7203">
                  <c:v>663.07</c:v>
                </c:pt>
                <c:pt idx="7204">
                  <c:v>705.59</c:v>
                </c:pt>
                <c:pt idx="7205">
                  <c:v>219.25</c:v>
                </c:pt>
                <c:pt idx="7206">
                  <c:v>288.86</c:v>
                </c:pt>
                <c:pt idx="7207">
                  <c:v>288.5</c:v>
                </c:pt>
                <c:pt idx="7208">
                  <c:v>355.02</c:v>
                </c:pt>
                <c:pt idx="7209">
                  <c:v>109.77</c:v>
                </c:pt>
                <c:pt idx="7210">
                  <c:v>122.21</c:v>
                </c:pt>
                <c:pt idx="7211">
                  <c:v>96.7</c:v>
                </c:pt>
                <c:pt idx="7212">
                  <c:v>121.01</c:v>
                </c:pt>
                <c:pt idx="7213">
                  <c:v>78.180000000000007</c:v>
                </c:pt>
                <c:pt idx="7214">
                  <c:v>97.3</c:v>
                </c:pt>
                <c:pt idx="7215">
                  <c:v>101.64</c:v>
                </c:pt>
                <c:pt idx="7216">
                  <c:v>84.73</c:v>
                </c:pt>
                <c:pt idx="7217">
                  <c:v>114.38</c:v>
                </c:pt>
                <c:pt idx="7218">
                  <c:v>299.83</c:v>
                </c:pt>
                <c:pt idx="7219">
                  <c:v>297.49</c:v>
                </c:pt>
                <c:pt idx="7220">
                  <c:v>354.45</c:v>
                </c:pt>
                <c:pt idx="7221">
                  <c:v>311.36</c:v>
                </c:pt>
                <c:pt idx="7222">
                  <c:v>315.73</c:v>
                </c:pt>
                <c:pt idx="7223">
                  <c:v>229.32</c:v>
                </c:pt>
                <c:pt idx="7224">
                  <c:v>143.71</c:v>
                </c:pt>
                <c:pt idx="7225">
                  <c:v>204.16</c:v>
                </c:pt>
                <c:pt idx="7226">
                  <c:v>112.54</c:v>
                </c:pt>
                <c:pt idx="7227">
                  <c:v>263.7</c:v>
                </c:pt>
                <c:pt idx="7228">
                  <c:v>263.86</c:v>
                </c:pt>
                <c:pt idx="7229">
                  <c:v>175.69</c:v>
                </c:pt>
                <c:pt idx="7230">
                  <c:v>177.14</c:v>
                </c:pt>
                <c:pt idx="7231">
                  <c:v>143.82</c:v>
                </c:pt>
                <c:pt idx="7232">
                  <c:v>140.87</c:v>
                </c:pt>
                <c:pt idx="7233">
                  <c:v>118.05</c:v>
                </c:pt>
                <c:pt idx="7234">
                  <c:v>132.99</c:v>
                </c:pt>
                <c:pt idx="7235">
                  <c:v>151.49</c:v>
                </c:pt>
                <c:pt idx="7236">
                  <c:v>260.11</c:v>
                </c:pt>
                <c:pt idx="7237">
                  <c:v>239.43</c:v>
                </c:pt>
                <c:pt idx="7238">
                  <c:v>155.61000000000001</c:v>
                </c:pt>
                <c:pt idx="7239">
                  <c:v>161.86000000000001</c:v>
                </c:pt>
                <c:pt idx="7240">
                  <c:v>197.18</c:v>
                </c:pt>
                <c:pt idx="7241">
                  <c:v>167.51</c:v>
                </c:pt>
                <c:pt idx="7242">
                  <c:v>146.16999999999999</c:v>
                </c:pt>
                <c:pt idx="7243">
                  <c:v>152.74</c:v>
                </c:pt>
                <c:pt idx="7244">
                  <c:v>124.49</c:v>
                </c:pt>
                <c:pt idx="7245">
                  <c:v>346.41</c:v>
                </c:pt>
                <c:pt idx="7246">
                  <c:v>259.41000000000003</c:v>
                </c:pt>
                <c:pt idx="7247">
                  <c:v>207.42</c:v>
                </c:pt>
                <c:pt idx="7248">
                  <c:v>287.55</c:v>
                </c:pt>
                <c:pt idx="7249">
                  <c:v>212.48</c:v>
                </c:pt>
                <c:pt idx="7250">
                  <c:v>218.24</c:v>
                </c:pt>
                <c:pt idx="7251">
                  <c:v>259.08999999999997</c:v>
                </c:pt>
                <c:pt idx="7252">
                  <c:v>188.04</c:v>
                </c:pt>
                <c:pt idx="7253">
                  <c:v>188.65</c:v>
                </c:pt>
                <c:pt idx="7254">
                  <c:v>217.63</c:v>
                </c:pt>
                <c:pt idx="7255">
                  <c:v>376.64</c:v>
                </c:pt>
                <c:pt idx="7256">
                  <c:v>299</c:v>
                </c:pt>
                <c:pt idx="7257">
                  <c:v>236.6</c:v>
                </c:pt>
                <c:pt idx="7258">
                  <c:v>416.31</c:v>
                </c:pt>
                <c:pt idx="7259">
                  <c:v>389.14</c:v>
                </c:pt>
                <c:pt idx="7260">
                  <c:v>544.70000000000005</c:v>
                </c:pt>
                <c:pt idx="7261">
                  <c:v>258.81</c:v>
                </c:pt>
                <c:pt idx="7262">
                  <c:v>308.85000000000002</c:v>
                </c:pt>
                <c:pt idx="7263">
                  <c:v>232.62</c:v>
                </c:pt>
                <c:pt idx="7264">
                  <c:v>192.07</c:v>
                </c:pt>
                <c:pt idx="7265">
                  <c:v>194.85</c:v>
                </c:pt>
                <c:pt idx="7266">
                  <c:v>218.89</c:v>
                </c:pt>
                <c:pt idx="7267">
                  <c:v>323.98</c:v>
                </c:pt>
                <c:pt idx="7268">
                  <c:v>385.16</c:v>
                </c:pt>
                <c:pt idx="7269">
                  <c:v>213.03</c:v>
                </c:pt>
                <c:pt idx="7270">
                  <c:v>253.46</c:v>
                </c:pt>
                <c:pt idx="7271">
                  <c:v>335.14</c:v>
                </c:pt>
                <c:pt idx="7272">
                  <c:v>203.19</c:v>
                </c:pt>
                <c:pt idx="7273">
                  <c:v>163.1</c:v>
                </c:pt>
                <c:pt idx="7274">
                  <c:v>215.14</c:v>
                </c:pt>
                <c:pt idx="7275">
                  <c:v>151.24</c:v>
                </c:pt>
                <c:pt idx="7276">
                  <c:v>143.19999999999999</c:v>
                </c:pt>
                <c:pt idx="7277">
                  <c:v>105.16</c:v>
                </c:pt>
                <c:pt idx="7278">
                  <c:v>126.5</c:v>
                </c:pt>
                <c:pt idx="7279">
                  <c:v>317.64999999999998</c:v>
                </c:pt>
                <c:pt idx="7280">
                  <c:v>249.26</c:v>
                </c:pt>
                <c:pt idx="7281">
                  <c:v>251.75</c:v>
                </c:pt>
                <c:pt idx="7282">
                  <c:v>179.34</c:v>
                </c:pt>
                <c:pt idx="7283">
                  <c:v>233.68</c:v>
                </c:pt>
                <c:pt idx="7284">
                  <c:v>164.13</c:v>
                </c:pt>
                <c:pt idx="7285">
                  <c:v>154.57</c:v>
                </c:pt>
                <c:pt idx="7286">
                  <c:v>128.35</c:v>
                </c:pt>
                <c:pt idx="7287">
                  <c:v>134.68</c:v>
                </c:pt>
                <c:pt idx="7288">
                  <c:v>236.99</c:v>
                </c:pt>
                <c:pt idx="7289">
                  <c:v>185.21</c:v>
                </c:pt>
                <c:pt idx="7290">
                  <c:v>165.95</c:v>
                </c:pt>
                <c:pt idx="7291">
                  <c:v>228.9</c:v>
                </c:pt>
                <c:pt idx="7292">
                  <c:v>183.51</c:v>
                </c:pt>
                <c:pt idx="7293">
                  <c:v>356.16</c:v>
                </c:pt>
                <c:pt idx="7294">
                  <c:v>275.74</c:v>
                </c:pt>
                <c:pt idx="7295">
                  <c:v>203.78</c:v>
                </c:pt>
                <c:pt idx="7296">
                  <c:v>185.8</c:v>
                </c:pt>
                <c:pt idx="7297">
                  <c:v>208.31</c:v>
                </c:pt>
                <c:pt idx="7298">
                  <c:v>202.5</c:v>
                </c:pt>
                <c:pt idx="7299">
                  <c:v>175.33</c:v>
                </c:pt>
                <c:pt idx="7300">
                  <c:v>263.01</c:v>
                </c:pt>
                <c:pt idx="7301">
                  <c:v>413.36</c:v>
                </c:pt>
                <c:pt idx="7302">
                  <c:v>445.6</c:v>
                </c:pt>
                <c:pt idx="7303">
                  <c:v>288.76</c:v>
                </c:pt>
                <c:pt idx="7304">
                  <c:v>322.24</c:v>
                </c:pt>
                <c:pt idx="7305">
                  <c:v>227.48</c:v>
                </c:pt>
                <c:pt idx="7306">
                  <c:v>834.73</c:v>
                </c:pt>
                <c:pt idx="7307">
                  <c:v>466.12</c:v>
                </c:pt>
                <c:pt idx="7308">
                  <c:v>386.7</c:v>
                </c:pt>
                <c:pt idx="7309">
                  <c:v>315.76</c:v>
                </c:pt>
                <c:pt idx="7310">
                  <c:v>570.17999999999995</c:v>
                </c:pt>
                <c:pt idx="7311">
                  <c:v>446.64</c:v>
                </c:pt>
                <c:pt idx="7312">
                  <c:v>508.62</c:v>
                </c:pt>
                <c:pt idx="7313">
                  <c:v>560.27</c:v>
                </c:pt>
                <c:pt idx="7314">
                  <c:v>636.75</c:v>
                </c:pt>
                <c:pt idx="7315">
                  <c:v>510.32</c:v>
                </c:pt>
                <c:pt idx="7316">
                  <c:v>490.08</c:v>
                </c:pt>
                <c:pt idx="7317">
                  <c:v>643.6</c:v>
                </c:pt>
                <c:pt idx="7318">
                  <c:v>624.70000000000005</c:v>
                </c:pt>
                <c:pt idx="7319">
                  <c:v>373.83</c:v>
                </c:pt>
                <c:pt idx="7320">
                  <c:v>768.61</c:v>
                </c:pt>
                <c:pt idx="7321">
                  <c:v>688.62</c:v>
                </c:pt>
                <c:pt idx="7322">
                  <c:v>929.25</c:v>
                </c:pt>
                <c:pt idx="7323">
                  <c:v>702.09</c:v>
                </c:pt>
                <c:pt idx="7324">
                  <c:v>68.11</c:v>
                </c:pt>
                <c:pt idx="7325">
                  <c:v>68.52</c:v>
                </c:pt>
                <c:pt idx="7326">
                  <c:v>80.89</c:v>
                </c:pt>
                <c:pt idx="7327">
                  <c:v>76.56</c:v>
                </c:pt>
                <c:pt idx="7328">
                  <c:v>115.98</c:v>
                </c:pt>
                <c:pt idx="7329">
                  <c:v>120.96</c:v>
                </c:pt>
                <c:pt idx="7330">
                  <c:v>85.9</c:v>
                </c:pt>
                <c:pt idx="7331">
                  <c:v>111.85</c:v>
                </c:pt>
                <c:pt idx="7332">
                  <c:v>107.68</c:v>
                </c:pt>
                <c:pt idx="7333">
                  <c:v>96.51</c:v>
                </c:pt>
                <c:pt idx="7334">
                  <c:v>86.64</c:v>
                </c:pt>
                <c:pt idx="7335">
                  <c:v>238.71</c:v>
                </c:pt>
                <c:pt idx="7336">
                  <c:v>168.44</c:v>
                </c:pt>
                <c:pt idx="7337">
                  <c:v>141.52000000000001</c:v>
                </c:pt>
                <c:pt idx="7338">
                  <c:v>364.16</c:v>
                </c:pt>
                <c:pt idx="7339">
                  <c:v>322.66000000000003</c:v>
                </c:pt>
                <c:pt idx="7340">
                  <c:v>453.18</c:v>
                </c:pt>
                <c:pt idx="7341">
                  <c:v>370.49</c:v>
                </c:pt>
                <c:pt idx="7342">
                  <c:v>325.22000000000003</c:v>
                </c:pt>
                <c:pt idx="7343">
                  <c:v>262.52999999999997</c:v>
                </c:pt>
                <c:pt idx="7344">
                  <c:v>242.46</c:v>
                </c:pt>
                <c:pt idx="7345">
                  <c:v>298.24</c:v>
                </c:pt>
                <c:pt idx="7346">
                  <c:v>273.11</c:v>
                </c:pt>
                <c:pt idx="7347">
                  <c:v>190.3</c:v>
                </c:pt>
                <c:pt idx="7348">
                  <c:v>216.66</c:v>
                </c:pt>
                <c:pt idx="7349">
                  <c:v>229.21</c:v>
                </c:pt>
                <c:pt idx="7350">
                  <c:v>208.41</c:v>
                </c:pt>
                <c:pt idx="7351">
                  <c:v>185.31</c:v>
                </c:pt>
                <c:pt idx="7352">
                  <c:v>223.28</c:v>
                </c:pt>
                <c:pt idx="7353">
                  <c:v>396.26</c:v>
                </c:pt>
                <c:pt idx="7354">
                  <c:v>387.16</c:v>
                </c:pt>
                <c:pt idx="7355">
                  <c:v>222.52</c:v>
                </c:pt>
                <c:pt idx="7356">
                  <c:v>289.85000000000002</c:v>
                </c:pt>
                <c:pt idx="7357">
                  <c:v>204.59</c:v>
                </c:pt>
                <c:pt idx="7358">
                  <c:v>418.19</c:v>
                </c:pt>
                <c:pt idx="7359">
                  <c:v>759.37</c:v>
                </c:pt>
                <c:pt idx="7360">
                  <c:v>617.55999999999995</c:v>
                </c:pt>
                <c:pt idx="7361">
                  <c:v>356.04</c:v>
                </c:pt>
                <c:pt idx="7362">
                  <c:v>1370.22</c:v>
                </c:pt>
                <c:pt idx="7363">
                  <c:v>481.9</c:v>
                </c:pt>
                <c:pt idx="7364">
                  <c:v>379.14</c:v>
                </c:pt>
                <c:pt idx="7365">
                  <c:v>151.54</c:v>
                </c:pt>
                <c:pt idx="7366">
                  <c:v>134.88999999999999</c:v>
                </c:pt>
                <c:pt idx="7367">
                  <c:v>161.18</c:v>
                </c:pt>
                <c:pt idx="7368">
                  <c:v>131.44</c:v>
                </c:pt>
                <c:pt idx="7369">
                  <c:v>141.91</c:v>
                </c:pt>
                <c:pt idx="7370">
                  <c:v>75.95</c:v>
                </c:pt>
                <c:pt idx="7371">
                  <c:v>98.65</c:v>
                </c:pt>
                <c:pt idx="7372">
                  <c:v>15.07</c:v>
                </c:pt>
                <c:pt idx="7373">
                  <c:v>27.37</c:v>
                </c:pt>
                <c:pt idx="7374">
                  <c:v>25.26</c:v>
                </c:pt>
                <c:pt idx="7375">
                  <c:v>26.9</c:v>
                </c:pt>
                <c:pt idx="7376">
                  <c:v>39.28</c:v>
                </c:pt>
                <c:pt idx="7377">
                  <c:v>87.5</c:v>
                </c:pt>
                <c:pt idx="7378">
                  <c:v>83.06</c:v>
                </c:pt>
                <c:pt idx="7379">
                  <c:v>84.45</c:v>
                </c:pt>
                <c:pt idx="7380">
                  <c:v>86.26</c:v>
                </c:pt>
                <c:pt idx="7381">
                  <c:v>91.34</c:v>
                </c:pt>
                <c:pt idx="7382">
                  <c:v>75</c:v>
                </c:pt>
                <c:pt idx="7383">
                  <c:v>85.76</c:v>
                </c:pt>
                <c:pt idx="7384">
                  <c:v>107.51</c:v>
                </c:pt>
                <c:pt idx="7385">
                  <c:v>100.07</c:v>
                </c:pt>
                <c:pt idx="7386">
                  <c:v>82.99</c:v>
                </c:pt>
                <c:pt idx="7387">
                  <c:v>70.67</c:v>
                </c:pt>
                <c:pt idx="7388">
                  <c:v>79.34</c:v>
                </c:pt>
                <c:pt idx="7389">
                  <c:v>69.930000000000007</c:v>
                </c:pt>
                <c:pt idx="7390">
                  <c:v>67.5</c:v>
                </c:pt>
                <c:pt idx="7391">
                  <c:v>86.31</c:v>
                </c:pt>
                <c:pt idx="7392">
                  <c:v>73.03</c:v>
                </c:pt>
                <c:pt idx="7393">
                  <c:v>75.34</c:v>
                </c:pt>
                <c:pt idx="7394">
                  <c:v>83.77</c:v>
                </c:pt>
                <c:pt idx="7395">
                  <c:v>79.459999999999994</c:v>
                </c:pt>
                <c:pt idx="7396">
                  <c:v>75.36</c:v>
                </c:pt>
                <c:pt idx="7397">
                  <c:v>75.349999999999994</c:v>
                </c:pt>
                <c:pt idx="7398">
                  <c:v>64.12</c:v>
                </c:pt>
                <c:pt idx="7399">
                  <c:v>52.88</c:v>
                </c:pt>
                <c:pt idx="7400">
                  <c:v>54.45</c:v>
                </c:pt>
                <c:pt idx="7401">
                  <c:v>181.21</c:v>
                </c:pt>
                <c:pt idx="7402">
                  <c:v>216.29</c:v>
                </c:pt>
                <c:pt idx="7403">
                  <c:v>245.13</c:v>
                </c:pt>
                <c:pt idx="7404">
                  <c:v>189.95</c:v>
                </c:pt>
                <c:pt idx="7405">
                  <c:v>256.39999999999998</c:v>
                </c:pt>
                <c:pt idx="7406">
                  <c:v>279.02</c:v>
                </c:pt>
                <c:pt idx="7407">
                  <c:v>256.19</c:v>
                </c:pt>
                <c:pt idx="7408">
                  <c:v>189.73</c:v>
                </c:pt>
                <c:pt idx="7409">
                  <c:v>222.3</c:v>
                </c:pt>
                <c:pt idx="7410">
                  <c:v>221.89</c:v>
                </c:pt>
                <c:pt idx="7411">
                  <c:v>220.73</c:v>
                </c:pt>
                <c:pt idx="7412">
                  <c:v>277.76</c:v>
                </c:pt>
                <c:pt idx="7413">
                  <c:v>287.44</c:v>
                </c:pt>
                <c:pt idx="7414">
                  <c:v>291.31</c:v>
                </c:pt>
                <c:pt idx="7415">
                  <c:v>265.66000000000003</c:v>
                </c:pt>
                <c:pt idx="7416">
                  <c:v>203.57</c:v>
                </c:pt>
                <c:pt idx="7417">
                  <c:v>201.7</c:v>
                </c:pt>
                <c:pt idx="7418">
                  <c:v>129.30000000000001</c:v>
                </c:pt>
                <c:pt idx="7419">
                  <c:v>123.17</c:v>
                </c:pt>
                <c:pt idx="7420">
                  <c:v>97.86</c:v>
                </c:pt>
                <c:pt idx="7421">
                  <c:v>160.30000000000001</c:v>
                </c:pt>
                <c:pt idx="7422">
                  <c:v>151.57</c:v>
                </c:pt>
                <c:pt idx="7423">
                  <c:v>91.23</c:v>
                </c:pt>
                <c:pt idx="7424">
                  <c:v>112.14</c:v>
                </c:pt>
                <c:pt idx="7425">
                  <c:v>218.12</c:v>
                </c:pt>
                <c:pt idx="7426">
                  <c:v>128.62</c:v>
                </c:pt>
                <c:pt idx="7427">
                  <c:v>155.15</c:v>
                </c:pt>
                <c:pt idx="7428">
                  <c:v>161.21</c:v>
                </c:pt>
                <c:pt idx="7429">
                  <c:v>259.64</c:v>
                </c:pt>
                <c:pt idx="7430">
                  <c:v>322.83</c:v>
                </c:pt>
                <c:pt idx="7431">
                  <c:v>353.75</c:v>
                </c:pt>
                <c:pt idx="7432">
                  <c:v>215.78</c:v>
                </c:pt>
                <c:pt idx="7433">
                  <c:v>193.67</c:v>
                </c:pt>
                <c:pt idx="7434">
                  <c:v>156.84</c:v>
                </c:pt>
                <c:pt idx="7435">
                  <c:v>226.64</c:v>
                </c:pt>
                <c:pt idx="7436">
                  <c:v>262.8</c:v>
                </c:pt>
                <c:pt idx="7437">
                  <c:v>253.66</c:v>
                </c:pt>
                <c:pt idx="7438">
                  <c:v>241.48</c:v>
                </c:pt>
                <c:pt idx="7439">
                  <c:v>191.54</c:v>
                </c:pt>
                <c:pt idx="7440">
                  <c:v>144.04</c:v>
                </c:pt>
                <c:pt idx="7441">
                  <c:v>180.14</c:v>
                </c:pt>
                <c:pt idx="7442">
                  <c:v>191.97</c:v>
                </c:pt>
                <c:pt idx="7443">
                  <c:v>212.42</c:v>
                </c:pt>
                <c:pt idx="7444">
                  <c:v>183.17</c:v>
                </c:pt>
                <c:pt idx="7445">
                  <c:v>197.39</c:v>
                </c:pt>
                <c:pt idx="7446">
                  <c:v>168.83</c:v>
                </c:pt>
                <c:pt idx="7447">
                  <c:v>153.32</c:v>
                </c:pt>
                <c:pt idx="7448">
                  <c:v>130.54</c:v>
                </c:pt>
                <c:pt idx="7449">
                  <c:v>214.54</c:v>
                </c:pt>
                <c:pt idx="7450">
                  <c:v>227.44</c:v>
                </c:pt>
                <c:pt idx="7451">
                  <c:v>384.49</c:v>
                </c:pt>
                <c:pt idx="7452">
                  <c:v>260.52</c:v>
                </c:pt>
                <c:pt idx="7453">
                  <c:v>350.2</c:v>
                </c:pt>
                <c:pt idx="7454">
                  <c:v>320.33999999999997</c:v>
                </c:pt>
                <c:pt idx="7455">
                  <c:v>412.3</c:v>
                </c:pt>
                <c:pt idx="7456">
                  <c:v>353.28</c:v>
                </c:pt>
                <c:pt idx="7457">
                  <c:v>107.96</c:v>
                </c:pt>
                <c:pt idx="7458">
                  <c:v>250.57</c:v>
                </c:pt>
                <c:pt idx="7459">
                  <c:v>260</c:v>
                </c:pt>
                <c:pt idx="7460">
                  <c:v>248.69</c:v>
                </c:pt>
                <c:pt idx="7461">
                  <c:v>278.01</c:v>
                </c:pt>
                <c:pt idx="7462">
                  <c:v>347.36</c:v>
                </c:pt>
                <c:pt idx="7463">
                  <c:v>414.6</c:v>
                </c:pt>
                <c:pt idx="7464">
                  <c:v>333.06</c:v>
                </c:pt>
                <c:pt idx="7465">
                  <c:v>305.70999999999998</c:v>
                </c:pt>
                <c:pt idx="7466">
                  <c:v>246.16</c:v>
                </c:pt>
                <c:pt idx="7467">
                  <c:v>278.95999999999998</c:v>
                </c:pt>
                <c:pt idx="7468">
                  <c:v>249.87</c:v>
                </c:pt>
                <c:pt idx="7469">
                  <c:v>209.41</c:v>
                </c:pt>
                <c:pt idx="7470">
                  <c:v>211.16</c:v>
                </c:pt>
                <c:pt idx="7471">
                  <c:v>259.88</c:v>
                </c:pt>
                <c:pt idx="7472">
                  <c:v>323.33999999999997</c:v>
                </c:pt>
                <c:pt idx="7473">
                  <c:v>362.71</c:v>
                </c:pt>
                <c:pt idx="7474">
                  <c:v>217.18</c:v>
                </c:pt>
                <c:pt idx="7475">
                  <c:v>100.76</c:v>
                </c:pt>
                <c:pt idx="7476">
                  <c:v>85.6</c:v>
                </c:pt>
                <c:pt idx="7477">
                  <c:v>88.6</c:v>
                </c:pt>
                <c:pt idx="7478">
                  <c:v>80.39</c:v>
                </c:pt>
                <c:pt idx="7479">
                  <c:v>70.25</c:v>
                </c:pt>
                <c:pt idx="7480">
                  <c:v>59.63</c:v>
                </c:pt>
                <c:pt idx="7481">
                  <c:v>55.02</c:v>
                </c:pt>
                <c:pt idx="7482">
                  <c:v>176.39</c:v>
                </c:pt>
                <c:pt idx="7483">
                  <c:v>153.75</c:v>
                </c:pt>
                <c:pt idx="7484">
                  <c:v>91.77</c:v>
                </c:pt>
                <c:pt idx="7485">
                  <c:v>214.96</c:v>
                </c:pt>
                <c:pt idx="7486">
                  <c:v>159.16</c:v>
                </c:pt>
                <c:pt idx="7487">
                  <c:v>204.69</c:v>
                </c:pt>
                <c:pt idx="7488">
                  <c:v>309.58999999999997</c:v>
                </c:pt>
                <c:pt idx="7489">
                  <c:v>295.23</c:v>
                </c:pt>
                <c:pt idx="7490">
                  <c:v>265.87</c:v>
                </c:pt>
                <c:pt idx="7491">
                  <c:v>224.76</c:v>
                </c:pt>
                <c:pt idx="7492">
                  <c:v>220.64</c:v>
                </c:pt>
                <c:pt idx="7493">
                  <c:v>176.19</c:v>
                </c:pt>
                <c:pt idx="7494">
                  <c:v>91.51</c:v>
                </c:pt>
                <c:pt idx="7495">
                  <c:v>163.33000000000001</c:v>
                </c:pt>
                <c:pt idx="7496">
                  <c:v>191.58</c:v>
                </c:pt>
                <c:pt idx="7497">
                  <c:v>244.9</c:v>
                </c:pt>
                <c:pt idx="7498">
                  <c:v>216.34</c:v>
                </c:pt>
                <c:pt idx="7499">
                  <c:v>524.15</c:v>
                </c:pt>
                <c:pt idx="7500">
                  <c:v>212.2</c:v>
                </c:pt>
                <c:pt idx="7501">
                  <c:v>346.22</c:v>
                </c:pt>
                <c:pt idx="7502">
                  <c:v>87.48</c:v>
                </c:pt>
                <c:pt idx="7503">
                  <c:v>401.42</c:v>
                </c:pt>
                <c:pt idx="7504">
                  <c:v>341.87</c:v>
                </c:pt>
                <c:pt idx="7505">
                  <c:v>371.12</c:v>
                </c:pt>
                <c:pt idx="7506">
                  <c:v>380.68</c:v>
                </c:pt>
                <c:pt idx="7507">
                  <c:v>523.29</c:v>
                </c:pt>
                <c:pt idx="7508">
                  <c:v>343.27</c:v>
                </c:pt>
                <c:pt idx="7509">
                  <c:v>565.74</c:v>
                </c:pt>
                <c:pt idx="7510">
                  <c:v>494.09</c:v>
                </c:pt>
                <c:pt idx="7511">
                  <c:v>580.92999999999995</c:v>
                </c:pt>
                <c:pt idx="7512">
                  <c:v>535.21</c:v>
                </c:pt>
                <c:pt idx="7513">
                  <c:v>448.06</c:v>
                </c:pt>
                <c:pt idx="7514">
                  <c:v>406.31</c:v>
                </c:pt>
                <c:pt idx="7515">
                  <c:v>247.95</c:v>
                </c:pt>
                <c:pt idx="7516">
                  <c:v>304.20999999999998</c:v>
                </c:pt>
                <c:pt idx="7517">
                  <c:v>240.67</c:v>
                </c:pt>
                <c:pt idx="7518">
                  <c:v>464.41</c:v>
                </c:pt>
                <c:pt idx="7519">
                  <c:v>431.87</c:v>
                </c:pt>
                <c:pt idx="7520">
                  <c:v>454.22</c:v>
                </c:pt>
                <c:pt idx="7521">
                  <c:v>330.12</c:v>
                </c:pt>
                <c:pt idx="7522">
                  <c:v>266.95</c:v>
                </c:pt>
                <c:pt idx="7523">
                  <c:v>365.35</c:v>
                </c:pt>
                <c:pt idx="7524">
                  <c:v>242.52</c:v>
                </c:pt>
                <c:pt idx="7525">
                  <c:v>305.35000000000002</c:v>
                </c:pt>
                <c:pt idx="7526">
                  <c:v>246.03</c:v>
                </c:pt>
                <c:pt idx="7527">
                  <c:v>352.8</c:v>
                </c:pt>
                <c:pt idx="7528">
                  <c:v>295.70999999999998</c:v>
                </c:pt>
                <c:pt idx="7529">
                  <c:v>177.44</c:v>
                </c:pt>
                <c:pt idx="7530">
                  <c:v>259.17</c:v>
                </c:pt>
                <c:pt idx="7531">
                  <c:v>304.87</c:v>
                </c:pt>
                <c:pt idx="7532">
                  <c:v>415.74</c:v>
                </c:pt>
                <c:pt idx="7533">
                  <c:v>332.36</c:v>
                </c:pt>
                <c:pt idx="7534">
                  <c:v>350.32</c:v>
                </c:pt>
                <c:pt idx="7535">
                  <c:v>339.49</c:v>
                </c:pt>
                <c:pt idx="7536">
                  <c:v>380.93</c:v>
                </c:pt>
                <c:pt idx="7537">
                  <c:v>457.52</c:v>
                </c:pt>
                <c:pt idx="7538">
                  <c:v>624.71</c:v>
                </c:pt>
                <c:pt idx="7539">
                  <c:v>518.1</c:v>
                </c:pt>
                <c:pt idx="7540">
                  <c:v>507.21</c:v>
                </c:pt>
                <c:pt idx="7541">
                  <c:v>450.93</c:v>
                </c:pt>
                <c:pt idx="7542">
                  <c:v>388.07</c:v>
                </c:pt>
                <c:pt idx="7543">
                  <c:v>290.95</c:v>
                </c:pt>
                <c:pt idx="7544">
                  <c:v>297.22000000000003</c:v>
                </c:pt>
                <c:pt idx="7545">
                  <c:v>306.64999999999998</c:v>
                </c:pt>
                <c:pt idx="7546">
                  <c:v>315.33999999999997</c:v>
                </c:pt>
                <c:pt idx="7547">
                  <c:v>351.89</c:v>
                </c:pt>
                <c:pt idx="7548">
                  <c:v>333.53</c:v>
                </c:pt>
                <c:pt idx="7549">
                  <c:v>490.57</c:v>
                </c:pt>
                <c:pt idx="7550">
                  <c:v>496.68</c:v>
                </c:pt>
                <c:pt idx="7551">
                  <c:v>478.55</c:v>
                </c:pt>
                <c:pt idx="7552">
                  <c:v>480.65</c:v>
                </c:pt>
                <c:pt idx="7553">
                  <c:v>463.1</c:v>
                </c:pt>
                <c:pt idx="7554">
                  <c:v>419.37</c:v>
                </c:pt>
                <c:pt idx="7555">
                  <c:v>415.04</c:v>
                </c:pt>
                <c:pt idx="7556">
                  <c:v>413.13</c:v>
                </c:pt>
                <c:pt idx="7557">
                  <c:v>389.58</c:v>
                </c:pt>
                <c:pt idx="7558">
                  <c:v>400.91</c:v>
                </c:pt>
                <c:pt idx="7559">
                  <c:v>466.31</c:v>
                </c:pt>
                <c:pt idx="7560">
                  <c:v>381.09</c:v>
                </c:pt>
                <c:pt idx="7561">
                  <c:v>330.08</c:v>
                </c:pt>
                <c:pt idx="7562">
                  <c:v>348.93</c:v>
                </c:pt>
                <c:pt idx="7563">
                  <c:v>368.05</c:v>
                </c:pt>
                <c:pt idx="7564">
                  <c:v>313.5</c:v>
                </c:pt>
                <c:pt idx="7565">
                  <c:v>309.05</c:v>
                </c:pt>
                <c:pt idx="7566">
                  <c:v>199.69</c:v>
                </c:pt>
                <c:pt idx="7567">
                  <c:v>226.01</c:v>
                </c:pt>
                <c:pt idx="7568">
                  <c:v>187.16</c:v>
                </c:pt>
                <c:pt idx="7569">
                  <c:v>225.26</c:v>
                </c:pt>
                <c:pt idx="7570">
                  <c:v>193.95</c:v>
                </c:pt>
                <c:pt idx="7571">
                  <c:v>226.25</c:v>
                </c:pt>
                <c:pt idx="7572">
                  <c:v>498.14</c:v>
                </c:pt>
                <c:pt idx="7573">
                  <c:v>440.61</c:v>
                </c:pt>
                <c:pt idx="7574">
                  <c:v>453.89</c:v>
                </c:pt>
                <c:pt idx="7575">
                  <c:v>381.81</c:v>
                </c:pt>
                <c:pt idx="7576">
                  <c:v>422.09</c:v>
                </c:pt>
                <c:pt idx="7577">
                  <c:v>374.63</c:v>
                </c:pt>
                <c:pt idx="7578">
                  <c:v>390.43</c:v>
                </c:pt>
                <c:pt idx="7579">
                  <c:v>377.74</c:v>
                </c:pt>
                <c:pt idx="7580">
                  <c:v>363.65</c:v>
                </c:pt>
                <c:pt idx="7581">
                  <c:v>373.97</c:v>
                </c:pt>
                <c:pt idx="7582">
                  <c:v>426.44</c:v>
                </c:pt>
                <c:pt idx="7583">
                  <c:v>384.56</c:v>
                </c:pt>
                <c:pt idx="7584">
                  <c:v>416.21</c:v>
                </c:pt>
                <c:pt idx="7585">
                  <c:v>346.34</c:v>
                </c:pt>
                <c:pt idx="7586">
                  <c:v>400.36</c:v>
                </c:pt>
                <c:pt idx="7587">
                  <c:v>411.42</c:v>
                </c:pt>
                <c:pt idx="7588">
                  <c:v>427.03</c:v>
                </c:pt>
                <c:pt idx="7589">
                  <c:v>436.84</c:v>
                </c:pt>
                <c:pt idx="7590">
                  <c:v>420.85</c:v>
                </c:pt>
                <c:pt idx="7591">
                  <c:v>372.99</c:v>
                </c:pt>
                <c:pt idx="7592">
                  <c:v>354.89</c:v>
                </c:pt>
                <c:pt idx="7593">
                  <c:v>359.63</c:v>
                </c:pt>
                <c:pt idx="7594">
                  <c:v>416.66</c:v>
                </c:pt>
                <c:pt idx="7595">
                  <c:v>355.65</c:v>
                </c:pt>
                <c:pt idx="7596">
                  <c:v>473.93</c:v>
                </c:pt>
                <c:pt idx="7597">
                  <c:v>689.47</c:v>
                </c:pt>
                <c:pt idx="7598">
                  <c:v>371.1</c:v>
                </c:pt>
                <c:pt idx="7599">
                  <c:v>354.13</c:v>
                </c:pt>
                <c:pt idx="7600">
                  <c:v>346.53</c:v>
                </c:pt>
                <c:pt idx="7601">
                  <c:v>234.73</c:v>
                </c:pt>
                <c:pt idx="7602">
                  <c:v>230.78</c:v>
                </c:pt>
                <c:pt idx="7603">
                  <c:v>202.63</c:v>
                </c:pt>
                <c:pt idx="7604">
                  <c:v>4.37</c:v>
                </c:pt>
                <c:pt idx="7605">
                  <c:v>2.97</c:v>
                </c:pt>
                <c:pt idx="7606">
                  <c:v>3.54</c:v>
                </c:pt>
                <c:pt idx="7607">
                  <c:v>28.8</c:v>
                </c:pt>
                <c:pt idx="7608">
                  <c:v>27.36</c:v>
                </c:pt>
                <c:pt idx="7609">
                  <c:v>26.37</c:v>
                </c:pt>
                <c:pt idx="7610">
                  <c:v>25.98</c:v>
                </c:pt>
                <c:pt idx="7611">
                  <c:v>25.94</c:v>
                </c:pt>
                <c:pt idx="7612">
                  <c:v>26.49</c:v>
                </c:pt>
                <c:pt idx="7613">
                  <c:v>33.729999999999997</c:v>
                </c:pt>
                <c:pt idx="7614">
                  <c:v>34.79</c:v>
                </c:pt>
                <c:pt idx="7615">
                  <c:v>213.34</c:v>
                </c:pt>
                <c:pt idx="7616">
                  <c:v>216.04</c:v>
                </c:pt>
                <c:pt idx="7617">
                  <c:v>80.34</c:v>
                </c:pt>
                <c:pt idx="7618">
                  <c:v>123.37</c:v>
                </c:pt>
                <c:pt idx="7619">
                  <c:v>143.15</c:v>
                </c:pt>
                <c:pt idx="7620">
                  <c:v>104.31</c:v>
                </c:pt>
                <c:pt idx="7621">
                  <c:v>190.46</c:v>
                </c:pt>
                <c:pt idx="7622">
                  <c:v>227.5</c:v>
                </c:pt>
                <c:pt idx="7623">
                  <c:v>326.97000000000003</c:v>
                </c:pt>
                <c:pt idx="7624">
                  <c:v>310.01</c:v>
                </c:pt>
                <c:pt idx="7625">
                  <c:v>22.32</c:v>
                </c:pt>
                <c:pt idx="7626">
                  <c:v>24.44</c:v>
                </c:pt>
                <c:pt idx="7627">
                  <c:v>29.05</c:v>
                </c:pt>
                <c:pt idx="7628">
                  <c:v>46.03</c:v>
                </c:pt>
                <c:pt idx="7629">
                  <c:v>34.97</c:v>
                </c:pt>
                <c:pt idx="7630">
                  <c:v>38.659999999999997</c:v>
                </c:pt>
                <c:pt idx="7631">
                  <c:v>43.32</c:v>
                </c:pt>
                <c:pt idx="7632">
                  <c:v>39.049999999999997</c:v>
                </c:pt>
                <c:pt idx="7633">
                  <c:v>43.45</c:v>
                </c:pt>
                <c:pt idx="7634">
                  <c:v>38.75</c:v>
                </c:pt>
                <c:pt idx="7635">
                  <c:v>45.92</c:v>
                </c:pt>
                <c:pt idx="7636">
                  <c:v>43.14</c:v>
                </c:pt>
                <c:pt idx="7637">
                  <c:v>55.97</c:v>
                </c:pt>
                <c:pt idx="7638">
                  <c:v>63.19</c:v>
                </c:pt>
                <c:pt idx="7639">
                  <c:v>49.49</c:v>
                </c:pt>
                <c:pt idx="7640">
                  <c:v>49.3</c:v>
                </c:pt>
                <c:pt idx="7641">
                  <c:v>83.47</c:v>
                </c:pt>
                <c:pt idx="7642">
                  <c:v>126.97</c:v>
                </c:pt>
                <c:pt idx="7643">
                  <c:v>148.33000000000001</c:v>
                </c:pt>
                <c:pt idx="7644">
                  <c:v>130.25</c:v>
                </c:pt>
                <c:pt idx="7645">
                  <c:v>89.76</c:v>
                </c:pt>
                <c:pt idx="7646">
                  <c:v>117.22</c:v>
                </c:pt>
                <c:pt idx="7647">
                  <c:v>136.12</c:v>
                </c:pt>
                <c:pt idx="7648">
                  <c:v>141.76</c:v>
                </c:pt>
                <c:pt idx="7649">
                  <c:v>293.52999999999997</c:v>
                </c:pt>
                <c:pt idx="7650">
                  <c:v>226.33</c:v>
                </c:pt>
                <c:pt idx="7651">
                  <c:v>180.7</c:v>
                </c:pt>
                <c:pt idx="7652">
                  <c:v>223.63</c:v>
                </c:pt>
                <c:pt idx="7653">
                  <c:v>258.48</c:v>
                </c:pt>
                <c:pt idx="7654">
                  <c:v>223.17</c:v>
                </c:pt>
                <c:pt idx="7655">
                  <c:v>220.66</c:v>
                </c:pt>
                <c:pt idx="7656">
                  <c:v>197</c:v>
                </c:pt>
                <c:pt idx="7657">
                  <c:v>211.33</c:v>
                </c:pt>
                <c:pt idx="7658">
                  <c:v>191.45</c:v>
                </c:pt>
                <c:pt idx="7659">
                  <c:v>226.45</c:v>
                </c:pt>
                <c:pt idx="7660">
                  <c:v>276.61</c:v>
                </c:pt>
                <c:pt idx="7661">
                  <c:v>319.49</c:v>
                </c:pt>
                <c:pt idx="7662">
                  <c:v>224.73</c:v>
                </c:pt>
                <c:pt idx="7663">
                  <c:v>145.9</c:v>
                </c:pt>
                <c:pt idx="7664">
                  <c:v>148.99</c:v>
                </c:pt>
                <c:pt idx="7665">
                  <c:v>151.21</c:v>
                </c:pt>
                <c:pt idx="7666">
                  <c:v>98.72</c:v>
                </c:pt>
                <c:pt idx="7667">
                  <c:v>108.9</c:v>
                </c:pt>
                <c:pt idx="7668">
                  <c:v>107.35</c:v>
                </c:pt>
                <c:pt idx="7669">
                  <c:v>154.58000000000001</c:v>
                </c:pt>
                <c:pt idx="7670">
                  <c:v>154.38999999999999</c:v>
                </c:pt>
                <c:pt idx="7671">
                  <c:v>204.55</c:v>
                </c:pt>
                <c:pt idx="7672">
                  <c:v>273.13</c:v>
                </c:pt>
                <c:pt idx="7673">
                  <c:v>241.55</c:v>
                </c:pt>
                <c:pt idx="7674">
                  <c:v>211.15</c:v>
                </c:pt>
                <c:pt idx="7675">
                  <c:v>222.88</c:v>
                </c:pt>
                <c:pt idx="7676">
                  <c:v>167.32</c:v>
                </c:pt>
                <c:pt idx="7677">
                  <c:v>198.3</c:v>
                </c:pt>
                <c:pt idx="7678">
                  <c:v>254.79</c:v>
                </c:pt>
                <c:pt idx="7679">
                  <c:v>134.51</c:v>
                </c:pt>
                <c:pt idx="7680">
                  <c:v>124.06</c:v>
                </c:pt>
                <c:pt idx="7681">
                  <c:v>145.15</c:v>
                </c:pt>
                <c:pt idx="7682">
                  <c:v>192.66</c:v>
                </c:pt>
                <c:pt idx="7683">
                  <c:v>199.09</c:v>
                </c:pt>
                <c:pt idx="7684">
                  <c:v>161.66999999999999</c:v>
                </c:pt>
                <c:pt idx="7685">
                  <c:v>114.05</c:v>
                </c:pt>
                <c:pt idx="7686">
                  <c:v>383.18</c:v>
                </c:pt>
                <c:pt idx="7687">
                  <c:v>191.69</c:v>
                </c:pt>
                <c:pt idx="7688">
                  <c:v>247.29</c:v>
                </c:pt>
                <c:pt idx="7689">
                  <c:v>230.97</c:v>
                </c:pt>
                <c:pt idx="7690">
                  <c:v>161.80000000000001</c:v>
                </c:pt>
                <c:pt idx="7691">
                  <c:v>185.49</c:v>
                </c:pt>
                <c:pt idx="7692">
                  <c:v>70.14</c:v>
                </c:pt>
                <c:pt idx="7693">
                  <c:v>66.900000000000006</c:v>
                </c:pt>
                <c:pt idx="7694">
                  <c:v>69.69</c:v>
                </c:pt>
                <c:pt idx="7695">
                  <c:v>85.17</c:v>
                </c:pt>
                <c:pt idx="7696">
                  <c:v>94.43</c:v>
                </c:pt>
                <c:pt idx="7697">
                  <c:v>27.55</c:v>
                </c:pt>
                <c:pt idx="7698">
                  <c:v>34.85</c:v>
                </c:pt>
                <c:pt idx="7699">
                  <c:v>187.82</c:v>
                </c:pt>
                <c:pt idx="7700">
                  <c:v>252.7</c:v>
                </c:pt>
                <c:pt idx="7701">
                  <c:v>301.55</c:v>
                </c:pt>
                <c:pt idx="7702">
                  <c:v>283.58999999999997</c:v>
                </c:pt>
                <c:pt idx="7703">
                  <c:v>300.26</c:v>
                </c:pt>
                <c:pt idx="7704">
                  <c:v>305.92</c:v>
                </c:pt>
                <c:pt idx="7705">
                  <c:v>279.89</c:v>
                </c:pt>
                <c:pt idx="7706">
                  <c:v>279.99</c:v>
                </c:pt>
                <c:pt idx="7707">
                  <c:v>249.62</c:v>
                </c:pt>
                <c:pt idx="7708">
                  <c:v>235.58</c:v>
                </c:pt>
                <c:pt idx="7709">
                  <c:v>232.35</c:v>
                </c:pt>
                <c:pt idx="7710">
                  <c:v>242.75</c:v>
                </c:pt>
                <c:pt idx="7711">
                  <c:v>188.89</c:v>
                </c:pt>
                <c:pt idx="7712">
                  <c:v>171.91</c:v>
                </c:pt>
                <c:pt idx="7713">
                  <c:v>169.99</c:v>
                </c:pt>
                <c:pt idx="7714">
                  <c:v>184.84</c:v>
                </c:pt>
                <c:pt idx="7715">
                  <c:v>184.34</c:v>
                </c:pt>
                <c:pt idx="7716">
                  <c:v>90.11</c:v>
                </c:pt>
                <c:pt idx="7717">
                  <c:v>95.08</c:v>
                </c:pt>
                <c:pt idx="7718">
                  <c:v>113.24</c:v>
                </c:pt>
                <c:pt idx="7719">
                  <c:v>101.48</c:v>
                </c:pt>
                <c:pt idx="7720">
                  <c:v>113.95</c:v>
                </c:pt>
                <c:pt idx="7721">
                  <c:v>266.27</c:v>
                </c:pt>
                <c:pt idx="7722">
                  <c:v>390.14</c:v>
                </c:pt>
                <c:pt idx="7723">
                  <c:v>583.98</c:v>
                </c:pt>
                <c:pt idx="7724">
                  <c:v>517.69000000000005</c:v>
                </c:pt>
                <c:pt idx="7725">
                  <c:v>290.58999999999997</c:v>
                </c:pt>
                <c:pt idx="7726">
                  <c:v>228.78</c:v>
                </c:pt>
                <c:pt idx="7727">
                  <c:v>181.14</c:v>
                </c:pt>
                <c:pt idx="7728">
                  <c:v>111.26</c:v>
                </c:pt>
                <c:pt idx="7729">
                  <c:v>106.78</c:v>
                </c:pt>
                <c:pt idx="7730">
                  <c:v>109.83</c:v>
                </c:pt>
                <c:pt idx="7731">
                  <c:v>88.25</c:v>
                </c:pt>
                <c:pt idx="7732">
                  <c:v>119.98</c:v>
                </c:pt>
                <c:pt idx="7733">
                  <c:v>145.66999999999999</c:v>
                </c:pt>
                <c:pt idx="7734">
                  <c:v>283.05</c:v>
                </c:pt>
                <c:pt idx="7735">
                  <c:v>237.83</c:v>
                </c:pt>
                <c:pt idx="7736">
                  <c:v>212.68</c:v>
                </c:pt>
                <c:pt idx="7737">
                  <c:v>220.16</c:v>
                </c:pt>
                <c:pt idx="7738">
                  <c:v>128.62</c:v>
                </c:pt>
                <c:pt idx="7739">
                  <c:v>178.06</c:v>
                </c:pt>
                <c:pt idx="7740">
                  <c:v>153.57</c:v>
                </c:pt>
                <c:pt idx="7741">
                  <c:v>152.12</c:v>
                </c:pt>
                <c:pt idx="7742">
                  <c:v>143.80000000000001</c:v>
                </c:pt>
                <c:pt idx="7743">
                  <c:v>241</c:v>
                </c:pt>
                <c:pt idx="7744">
                  <c:v>142.69999999999999</c:v>
                </c:pt>
                <c:pt idx="7745">
                  <c:v>191.49</c:v>
                </c:pt>
                <c:pt idx="7746">
                  <c:v>214.78</c:v>
                </c:pt>
                <c:pt idx="7747">
                  <c:v>125.82</c:v>
                </c:pt>
                <c:pt idx="7748">
                  <c:v>311.47000000000003</c:v>
                </c:pt>
                <c:pt idx="7749">
                  <c:v>230.05</c:v>
                </c:pt>
                <c:pt idx="7750">
                  <c:v>292.48</c:v>
                </c:pt>
                <c:pt idx="7751">
                  <c:v>340.82</c:v>
                </c:pt>
                <c:pt idx="7752">
                  <c:v>170.11</c:v>
                </c:pt>
                <c:pt idx="7753">
                  <c:v>143.25</c:v>
                </c:pt>
                <c:pt idx="7754">
                  <c:v>134.11000000000001</c:v>
                </c:pt>
                <c:pt idx="7755">
                  <c:v>164.06</c:v>
                </c:pt>
                <c:pt idx="7756">
                  <c:v>184.88</c:v>
                </c:pt>
                <c:pt idx="7757">
                  <c:v>181.57</c:v>
                </c:pt>
                <c:pt idx="7758">
                  <c:v>184.41</c:v>
                </c:pt>
                <c:pt idx="7759">
                  <c:v>143.97999999999999</c:v>
                </c:pt>
                <c:pt idx="7760">
                  <c:v>164.08</c:v>
                </c:pt>
                <c:pt idx="7761">
                  <c:v>152.94999999999999</c:v>
                </c:pt>
                <c:pt idx="7762">
                  <c:v>148.16999999999999</c:v>
                </c:pt>
                <c:pt idx="7763">
                  <c:v>181.13</c:v>
                </c:pt>
                <c:pt idx="7764">
                  <c:v>187.71</c:v>
                </c:pt>
                <c:pt idx="7765">
                  <c:v>193.68</c:v>
                </c:pt>
                <c:pt idx="7766">
                  <c:v>230.52</c:v>
                </c:pt>
                <c:pt idx="7767">
                  <c:v>199.95</c:v>
                </c:pt>
                <c:pt idx="7768">
                  <c:v>187.19</c:v>
                </c:pt>
                <c:pt idx="7769">
                  <c:v>316.74</c:v>
                </c:pt>
                <c:pt idx="7770">
                  <c:v>45.16</c:v>
                </c:pt>
                <c:pt idx="7771">
                  <c:v>58.33</c:v>
                </c:pt>
                <c:pt idx="7772">
                  <c:v>70.680000000000007</c:v>
                </c:pt>
                <c:pt idx="7773">
                  <c:v>48.73</c:v>
                </c:pt>
                <c:pt idx="7774">
                  <c:v>53.19</c:v>
                </c:pt>
                <c:pt idx="7775">
                  <c:v>76.11</c:v>
                </c:pt>
                <c:pt idx="7776">
                  <c:v>87.44</c:v>
                </c:pt>
                <c:pt idx="7777">
                  <c:v>95.27</c:v>
                </c:pt>
                <c:pt idx="7778">
                  <c:v>80.81</c:v>
                </c:pt>
                <c:pt idx="7779">
                  <c:v>91.14</c:v>
                </c:pt>
                <c:pt idx="7780">
                  <c:v>87.65</c:v>
                </c:pt>
                <c:pt idx="7781">
                  <c:v>70.48</c:v>
                </c:pt>
                <c:pt idx="7782">
                  <c:v>71.12</c:v>
                </c:pt>
                <c:pt idx="7783">
                  <c:v>71.92</c:v>
                </c:pt>
                <c:pt idx="7784">
                  <c:v>62.01</c:v>
                </c:pt>
                <c:pt idx="7785">
                  <c:v>101.66</c:v>
                </c:pt>
                <c:pt idx="7786">
                  <c:v>81.23</c:v>
                </c:pt>
                <c:pt idx="7787">
                  <c:v>103</c:v>
                </c:pt>
                <c:pt idx="7788">
                  <c:v>91.86</c:v>
                </c:pt>
                <c:pt idx="7789">
                  <c:v>21.63</c:v>
                </c:pt>
                <c:pt idx="7790">
                  <c:v>77.87</c:v>
                </c:pt>
                <c:pt idx="7791">
                  <c:v>134.81</c:v>
                </c:pt>
                <c:pt idx="7792">
                  <c:v>71.56</c:v>
                </c:pt>
                <c:pt idx="7793">
                  <c:v>91.99</c:v>
                </c:pt>
                <c:pt idx="7794">
                  <c:v>85.28</c:v>
                </c:pt>
                <c:pt idx="7795">
                  <c:v>55.16</c:v>
                </c:pt>
                <c:pt idx="7796">
                  <c:v>90.97</c:v>
                </c:pt>
                <c:pt idx="7797">
                  <c:v>78.489999999999995</c:v>
                </c:pt>
                <c:pt idx="7798">
                  <c:v>111.5</c:v>
                </c:pt>
                <c:pt idx="7799">
                  <c:v>129.11000000000001</c:v>
                </c:pt>
                <c:pt idx="7800">
                  <c:v>73.900000000000006</c:v>
                </c:pt>
                <c:pt idx="7801">
                  <c:v>152.47999999999999</c:v>
                </c:pt>
                <c:pt idx="7802">
                  <c:v>94.54</c:v>
                </c:pt>
                <c:pt idx="7803">
                  <c:v>174.39</c:v>
                </c:pt>
                <c:pt idx="7804">
                  <c:v>190.49</c:v>
                </c:pt>
                <c:pt idx="7805">
                  <c:v>32.75</c:v>
                </c:pt>
                <c:pt idx="7806">
                  <c:v>28.13</c:v>
                </c:pt>
                <c:pt idx="7807">
                  <c:v>28.51</c:v>
                </c:pt>
                <c:pt idx="7808">
                  <c:v>36.6</c:v>
                </c:pt>
                <c:pt idx="7809">
                  <c:v>34.450000000000003</c:v>
                </c:pt>
                <c:pt idx="7810">
                  <c:v>43.58</c:v>
                </c:pt>
                <c:pt idx="7811">
                  <c:v>43.92</c:v>
                </c:pt>
                <c:pt idx="7812">
                  <c:v>23.89</c:v>
                </c:pt>
                <c:pt idx="7813">
                  <c:v>20.77</c:v>
                </c:pt>
                <c:pt idx="7814">
                  <c:v>17.53</c:v>
                </c:pt>
                <c:pt idx="7815">
                  <c:v>15.7</c:v>
                </c:pt>
                <c:pt idx="7816">
                  <c:v>20.63</c:v>
                </c:pt>
                <c:pt idx="7817">
                  <c:v>13.97</c:v>
                </c:pt>
                <c:pt idx="7818">
                  <c:v>12.79</c:v>
                </c:pt>
                <c:pt idx="7819">
                  <c:v>13.55</c:v>
                </c:pt>
                <c:pt idx="7820">
                  <c:v>10.78</c:v>
                </c:pt>
                <c:pt idx="7821">
                  <c:v>11.32</c:v>
                </c:pt>
                <c:pt idx="7822">
                  <c:v>11.09</c:v>
                </c:pt>
                <c:pt idx="7823">
                  <c:v>11.29</c:v>
                </c:pt>
                <c:pt idx="7824">
                  <c:v>11.39</c:v>
                </c:pt>
                <c:pt idx="7825">
                  <c:v>11.35</c:v>
                </c:pt>
                <c:pt idx="7826">
                  <c:v>16.170000000000002</c:v>
                </c:pt>
                <c:pt idx="7827">
                  <c:v>18.93</c:v>
                </c:pt>
                <c:pt idx="7828">
                  <c:v>13.9</c:v>
                </c:pt>
                <c:pt idx="7829">
                  <c:v>14.32</c:v>
                </c:pt>
                <c:pt idx="7830">
                  <c:v>14.05</c:v>
                </c:pt>
                <c:pt idx="7831">
                  <c:v>20.32</c:v>
                </c:pt>
                <c:pt idx="7832">
                  <c:v>17.920000000000002</c:v>
                </c:pt>
                <c:pt idx="7833">
                  <c:v>21.79</c:v>
                </c:pt>
                <c:pt idx="7834">
                  <c:v>9.6</c:v>
                </c:pt>
                <c:pt idx="7835">
                  <c:v>10.99</c:v>
                </c:pt>
                <c:pt idx="7836">
                  <c:v>9.5399999999999991</c:v>
                </c:pt>
                <c:pt idx="7837">
                  <c:v>7.5</c:v>
                </c:pt>
                <c:pt idx="7838">
                  <c:v>10.42</c:v>
                </c:pt>
                <c:pt idx="7839">
                  <c:v>9.42</c:v>
                </c:pt>
                <c:pt idx="7840">
                  <c:v>13.92</c:v>
                </c:pt>
                <c:pt idx="7841">
                  <c:v>14.9</c:v>
                </c:pt>
                <c:pt idx="7842">
                  <c:v>13.55</c:v>
                </c:pt>
                <c:pt idx="7843">
                  <c:v>15.34</c:v>
                </c:pt>
                <c:pt idx="7844">
                  <c:v>13.62</c:v>
                </c:pt>
                <c:pt idx="7845">
                  <c:v>12.38</c:v>
                </c:pt>
                <c:pt idx="7846">
                  <c:v>12.38</c:v>
                </c:pt>
                <c:pt idx="7847">
                  <c:v>10.63</c:v>
                </c:pt>
                <c:pt idx="7848">
                  <c:v>9.4</c:v>
                </c:pt>
                <c:pt idx="7849">
                  <c:v>10</c:v>
                </c:pt>
                <c:pt idx="7850">
                  <c:v>13.02</c:v>
                </c:pt>
                <c:pt idx="7851">
                  <c:v>15.7</c:v>
                </c:pt>
                <c:pt idx="7852">
                  <c:v>14.9</c:v>
                </c:pt>
                <c:pt idx="7853">
                  <c:v>14.4</c:v>
                </c:pt>
                <c:pt idx="7854">
                  <c:v>13.17</c:v>
                </c:pt>
                <c:pt idx="7855">
                  <c:v>11.65</c:v>
                </c:pt>
                <c:pt idx="7856">
                  <c:v>11.89</c:v>
                </c:pt>
                <c:pt idx="7857">
                  <c:v>10.53</c:v>
                </c:pt>
                <c:pt idx="7858">
                  <c:v>9.1</c:v>
                </c:pt>
                <c:pt idx="7859">
                  <c:v>8.57</c:v>
                </c:pt>
                <c:pt idx="7860">
                  <c:v>6.67</c:v>
                </c:pt>
                <c:pt idx="7861">
                  <c:v>6.92</c:v>
                </c:pt>
                <c:pt idx="7862">
                  <c:v>5.33</c:v>
                </c:pt>
                <c:pt idx="7863">
                  <c:v>6.39</c:v>
                </c:pt>
                <c:pt idx="7864">
                  <c:v>3.92</c:v>
                </c:pt>
                <c:pt idx="7865">
                  <c:v>3.4</c:v>
                </c:pt>
                <c:pt idx="7866">
                  <c:v>3.16</c:v>
                </c:pt>
                <c:pt idx="7867">
                  <c:v>41.6</c:v>
                </c:pt>
                <c:pt idx="7868">
                  <c:v>48.44</c:v>
                </c:pt>
                <c:pt idx="7869">
                  <c:v>47.09</c:v>
                </c:pt>
                <c:pt idx="7870">
                  <c:v>51.38</c:v>
                </c:pt>
                <c:pt idx="7871">
                  <c:v>50.74</c:v>
                </c:pt>
                <c:pt idx="7872">
                  <c:v>39.08</c:v>
                </c:pt>
                <c:pt idx="7873">
                  <c:v>35.97</c:v>
                </c:pt>
                <c:pt idx="7874">
                  <c:v>33.81</c:v>
                </c:pt>
                <c:pt idx="7875">
                  <c:v>31.56</c:v>
                </c:pt>
                <c:pt idx="7876">
                  <c:v>29.87</c:v>
                </c:pt>
                <c:pt idx="7877">
                  <c:v>28.69</c:v>
                </c:pt>
                <c:pt idx="7878">
                  <c:v>34.56</c:v>
                </c:pt>
                <c:pt idx="7879">
                  <c:v>23.71</c:v>
                </c:pt>
                <c:pt idx="7880">
                  <c:v>22.75</c:v>
                </c:pt>
                <c:pt idx="7881">
                  <c:v>25.82</c:v>
                </c:pt>
                <c:pt idx="7882">
                  <c:v>19.399999999999999</c:v>
                </c:pt>
                <c:pt idx="7883">
                  <c:v>22.34</c:v>
                </c:pt>
                <c:pt idx="7884">
                  <c:v>25.4</c:v>
                </c:pt>
                <c:pt idx="7885">
                  <c:v>25.11</c:v>
                </c:pt>
                <c:pt idx="7886">
                  <c:v>33.979999999999997</c:v>
                </c:pt>
                <c:pt idx="7887">
                  <c:v>31.4</c:v>
                </c:pt>
                <c:pt idx="7888">
                  <c:v>18.77</c:v>
                </c:pt>
                <c:pt idx="7889">
                  <c:v>17.77</c:v>
                </c:pt>
                <c:pt idx="7890">
                  <c:v>11.75</c:v>
                </c:pt>
                <c:pt idx="7891">
                  <c:v>10.08</c:v>
                </c:pt>
                <c:pt idx="7892">
                  <c:v>131.18</c:v>
                </c:pt>
                <c:pt idx="7893">
                  <c:v>180.84</c:v>
                </c:pt>
                <c:pt idx="7894">
                  <c:v>85.97</c:v>
                </c:pt>
                <c:pt idx="7895">
                  <c:v>129.47999999999999</c:v>
                </c:pt>
                <c:pt idx="7896">
                  <c:v>131.24</c:v>
                </c:pt>
                <c:pt idx="7897">
                  <c:v>197.05</c:v>
                </c:pt>
                <c:pt idx="7898">
                  <c:v>213.12</c:v>
                </c:pt>
                <c:pt idx="7899">
                  <c:v>175.89</c:v>
                </c:pt>
                <c:pt idx="7900">
                  <c:v>205.1</c:v>
                </c:pt>
                <c:pt idx="7901">
                  <c:v>208.33</c:v>
                </c:pt>
                <c:pt idx="7902">
                  <c:v>254.84</c:v>
                </c:pt>
                <c:pt idx="7903">
                  <c:v>55.12</c:v>
                </c:pt>
                <c:pt idx="7904">
                  <c:v>47.89</c:v>
                </c:pt>
                <c:pt idx="7905">
                  <c:v>30.86</c:v>
                </c:pt>
                <c:pt idx="7906">
                  <c:v>46.92</c:v>
                </c:pt>
                <c:pt idx="7907">
                  <c:v>55.74</c:v>
                </c:pt>
                <c:pt idx="7908">
                  <c:v>42.45</c:v>
                </c:pt>
                <c:pt idx="7909">
                  <c:v>31.7</c:v>
                </c:pt>
                <c:pt idx="7910">
                  <c:v>36.85</c:v>
                </c:pt>
                <c:pt idx="7911">
                  <c:v>29.74</c:v>
                </c:pt>
                <c:pt idx="7912">
                  <c:v>37.04</c:v>
                </c:pt>
                <c:pt idx="7913">
                  <c:v>34.880000000000003</c:v>
                </c:pt>
                <c:pt idx="7914">
                  <c:v>30.32</c:v>
                </c:pt>
                <c:pt idx="7915">
                  <c:v>33.94</c:v>
                </c:pt>
                <c:pt idx="7916">
                  <c:v>26.27</c:v>
                </c:pt>
                <c:pt idx="7917">
                  <c:v>29.54</c:v>
                </c:pt>
                <c:pt idx="7918">
                  <c:v>21.9</c:v>
                </c:pt>
                <c:pt idx="7919">
                  <c:v>23.16</c:v>
                </c:pt>
                <c:pt idx="7920">
                  <c:v>27.13</c:v>
                </c:pt>
                <c:pt idx="7921">
                  <c:v>27.43</c:v>
                </c:pt>
                <c:pt idx="7922">
                  <c:v>33.19</c:v>
                </c:pt>
                <c:pt idx="7923">
                  <c:v>24.4</c:v>
                </c:pt>
                <c:pt idx="7924">
                  <c:v>37.54</c:v>
                </c:pt>
                <c:pt idx="7925">
                  <c:v>28.33</c:v>
                </c:pt>
                <c:pt idx="7926">
                  <c:v>28.89</c:v>
                </c:pt>
                <c:pt idx="7927">
                  <c:v>22.32</c:v>
                </c:pt>
                <c:pt idx="7928">
                  <c:v>112</c:v>
                </c:pt>
                <c:pt idx="7929">
                  <c:v>65.89</c:v>
                </c:pt>
                <c:pt idx="7930">
                  <c:v>65.349999999999994</c:v>
                </c:pt>
                <c:pt idx="7931">
                  <c:v>73.2</c:v>
                </c:pt>
                <c:pt idx="7932">
                  <c:v>84.54</c:v>
                </c:pt>
                <c:pt idx="7933">
                  <c:v>168.21</c:v>
                </c:pt>
                <c:pt idx="7934">
                  <c:v>26.35</c:v>
                </c:pt>
                <c:pt idx="7935">
                  <c:v>24.62</c:v>
                </c:pt>
                <c:pt idx="7936">
                  <c:v>28.2</c:v>
                </c:pt>
                <c:pt idx="7937">
                  <c:v>30.16</c:v>
                </c:pt>
                <c:pt idx="7938">
                  <c:v>36.630000000000003</c:v>
                </c:pt>
                <c:pt idx="7939">
                  <c:v>30.68</c:v>
                </c:pt>
                <c:pt idx="7940">
                  <c:v>40.98</c:v>
                </c:pt>
                <c:pt idx="7941">
                  <c:v>28.29</c:v>
                </c:pt>
                <c:pt idx="7942">
                  <c:v>32.86</c:v>
                </c:pt>
                <c:pt idx="7943">
                  <c:v>31.73</c:v>
                </c:pt>
                <c:pt idx="7944">
                  <c:v>31.98</c:v>
                </c:pt>
                <c:pt idx="7945">
                  <c:v>30.52</c:v>
                </c:pt>
                <c:pt idx="7946">
                  <c:v>43.68</c:v>
                </c:pt>
                <c:pt idx="7947">
                  <c:v>63.24</c:v>
                </c:pt>
                <c:pt idx="7948">
                  <c:v>70.44</c:v>
                </c:pt>
                <c:pt idx="7949">
                  <c:v>46.58</c:v>
                </c:pt>
                <c:pt idx="7950">
                  <c:v>51.66</c:v>
                </c:pt>
                <c:pt idx="7951">
                  <c:v>47.37</c:v>
                </c:pt>
                <c:pt idx="7952">
                  <c:v>47.1</c:v>
                </c:pt>
                <c:pt idx="7953">
                  <c:v>46.26</c:v>
                </c:pt>
                <c:pt idx="7954">
                  <c:v>63.87</c:v>
                </c:pt>
                <c:pt idx="7955">
                  <c:v>113.02</c:v>
                </c:pt>
                <c:pt idx="7956">
                  <c:v>160.37</c:v>
                </c:pt>
                <c:pt idx="7957">
                  <c:v>88.02</c:v>
                </c:pt>
                <c:pt idx="7958">
                  <c:v>84.34</c:v>
                </c:pt>
                <c:pt idx="7959">
                  <c:v>123.06</c:v>
                </c:pt>
                <c:pt idx="7960">
                  <c:v>301.67</c:v>
                </c:pt>
                <c:pt idx="7961">
                  <c:v>259.91000000000003</c:v>
                </c:pt>
                <c:pt idx="7962">
                  <c:v>233.7</c:v>
                </c:pt>
                <c:pt idx="7963">
                  <c:v>225.56</c:v>
                </c:pt>
                <c:pt idx="7964">
                  <c:v>226.65</c:v>
                </c:pt>
                <c:pt idx="7965">
                  <c:v>273.52</c:v>
                </c:pt>
                <c:pt idx="7966">
                  <c:v>289.7</c:v>
                </c:pt>
                <c:pt idx="7967">
                  <c:v>277.24</c:v>
                </c:pt>
                <c:pt idx="7968">
                  <c:v>257.56</c:v>
                </c:pt>
                <c:pt idx="7969">
                  <c:v>269.05</c:v>
                </c:pt>
                <c:pt idx="7970">
                  <c:v>293.41000000000003</c:v>
                </c:pt>
                <c:pt idx="7971">
                  <c:v>237.39</c:v>
                </c:pt>
                <c:pt idx="7972">
                  <c:v>249.65</c:v>
                </c:pt>
                <c:pt idx="7973">
                  <c:v>214.15</c:v>
                </c:pt>
                <c:pt idx="7974">
                  <c:v>263.54000000000002</c:v>
                </c:pt>
                <c:pt idx="7975">
                  <c:v>295.94</c:v>
                </c:pt>
                <c:pt idx="7976">
                  <c:v>269.7</c:v>
                </c:pt>
                <c:pt idx="7977">
                  <c:v>319.52999999999997</c:v>
                </c:pt>
                <c:pt idx="7978">
                  <c:v>377.95</c:v>
                </c:pt>
                <c:pt idx="7979">
                  <c:v>362.25</c:v>
                </c:pt>
                <c:pt idx="7980">
                  <c:v>408.34</c:v>
                </c:pt>
                <c:pt idx="7981">
                  <c:v>416.3</c:v>
                </c:pt>
                <c:pt idx="7982">
                  <c:v>360.73</c:v>
                </c:pt>
                <c:pt idx="7983">
                  <c:v>349.51</c:v>
                </c:pt>
                <c:pt idx="7984">
                  <c:v>232.65</c:v>
                </c:pt>
                <c:pt idx="7985">
                  <c:v>210.47</c:v>
                </c:pt>
                <c:pt idx="7986">
                  <c:v>221.41</c:v>
                </c:pt>
                <c:pt idx="7987">
                  <c:v>222.29</c:v>
                </c:pt>
                <c:pt idx="7988">
                  <c:v>141.96</c:v>
                </c:pt>
                <c:pt idx="7989">
                  <c:v>126.28</c:v>
                </c:pt>
                <c:pt idx="7990">
                  <c:v>141.24</c:v>
                </c:pt>
                <c:pt idx="7991">
                  <c:v>138.52000000000001</c:v>
                </c:pt>
                <c:pt idx="7992">
                  <c:v>169.83</c:v>
                </c:pt>
                <c:pt idx="7993">
                  <c:v>131.25</c:v>
                </c:pt>
                <c:pt idx="7994">
                  <c:v>210.51</c:v>
                </c:pt>
                <c:pt idx="7995">
                  <c:v>158.46</c:v>
                </c:pt>
                <c:pt idx="7996">
                  <c:v>170.06</c:v>
                </c:pt>
                <c:pt idx="7997">
                  <c:v>183.69</c:v>
                </c:pt>
                <c:pt idx="7998">
                  <c:v>205.18</c:v>
                </c:pt>
                <c:pt idx="7999">
                  <c:v>231.33</c:v>
                </c:pt>
                <c:pt idx="8000">
                  <c:v>182.92</c:v>
                </c:pt>
                <c:pt idx="8001">
                  <c:v>152.38999999999999</c:v>
                </c:pt>
                <c:pt idx="8002">
                  <c:v>189.38</c:v>
                </c:pt>
                <c:pt idx="8003">
                  <c:v>167.86</c:v>
                </c:pt>
                <c:pt idx="8004">
                  <c:v>172.35</c:v>
                </c:pt>
                <c:pt idx="8005">
                  <c:v>167.48</c:v>
                </c:pt>
                <c:pt idx="8006">
                  <c:v>157.13</c:v>
                </c:pt>
                <c:pt idx="8007">
                  <c:v>107.58</c:v>
                </c:pt>
                <c:pt idx="8008">
                  <c:v>144.1</c:v>
                </c:pt>
                <c:pt idx="8009">
                  <c:v>153.36000000000001</c:v>
                </c:pt>
                <c:pt idx="8010">
                  <c:v>194.47</c:v>
                </c:pt>
                <c:pt idx="8011">
                  <c:v>213.53</c:v>
                </c:pt>
                <c:pt idx="8012">
                  <c:v>217.59</c:v>
                </c:pt>
                <c:pt idx="8013">
                  <c:v>213.3</c:v>
                </c:pt>
                <c:pt idx="8014">
                  <c:v>159.93</c:v>
                </c:pt>
                <c:pt idx="8015">
                  <c:v>149.26</c:v>
                </c:pt>
                <c:pt idx="8016">
                  <c:v>155.47999999999999</c:v>
                </c:pt>
                <c:pt idx="8017">
                  <c:v>76.739999999999995</c:v>
                </c:pt>
                <c:pt idx="8018">
                  <c:v>76.72</c:v>
                </c:pt>
                <c:pt idx="8019">
                  <c:v>67.19</c:v>
                </c:pt>
                <c:pt idx="8020">
                  <c:v>77.78</c:v>
                </c:pt>
                <c:pt idx="8021">
                  <c:v>18.47</c:v>
                </c:pt>
                <c:pt idx="8022">
                  <c:v>25.34</c:v>
                </c:pt>
                <c:pt idx="8023">
                  <c:v>30.64</c:v>
                </c:pt>
                <c:pt idx="8024">
                  <c:v>19.97</c:v>
                </c:pt>
                <c:pt idx="8025">
                  <c:v>28.7</c:v>
                </c:pt>
                <c:pt idx="8026">
                  <c:v>29.71</c:v>
                </c:pt>
                <c:pt idx="8027">
                  <c:v>31.41</c:v>
                </c:pt>
                <c:pt idx="8028">
                  <c:v>42.94</c:v>
                </c:pt>
                <c:pt idx="8029">
                  <c:v>179.95</c:v>
                </c:pt>
                <c:pt idx="8030">
                  <c:v>98.9</c:v>
                </c:pt>
                <c:pt idx="8031">
                  <c:v>308.95</c:v>
                </c:pt>
                <c:pt idx="8032">
                  <c:v>106.91</c:v>
                </c:pt>
                <c:pt idx="8033">
                  <c:v>77.739999999999995</c:v>
                </c:pt>
                <c:pt idx="8034">
                  <c:v>27.38</c:v>
                </c:pt>
                <c:pt idx="8035">
                  <c:v>21.49</c:v>
                </c:pt>
                <c:pt idx="8036">
                  <c:v>29.7</c:v>
                </c:pt>
                <c:pt idx="8037">
                  <c:v>15.32</c:v>
                </c:pt>
                <c:pt idx="8038">
                  <c:v>8.4600000000000009</c:v>
                </c:pt>
                <c:pt idx="8039">
                  <c:v>13.45</c:v>
                </c:pt>
                <c:pt idx="8040">
                  <c:v>9.6300000000000008</c:v>
                </c:pt>
                <c:pt idx="8041">
                  <c:v>65.63</c:v>
                </c:pt>
                <c:pt idx="8042">
                  <c:v>79.08</c:v>
                </c:pt>
                <c:pt idx="8043">
                  <c:v>145.46</c:v>
                </c:pt>
                <c:pt idx="8044">
                  <c:v>76.31</c:v>
                </c:pt>
                <c:pt idx="8045">
                  <c:v>115.72</c:v>
                </c:pt>
                <c:pt idx="8046">
                  <c:v>157.84</c:v>
                </c:pt>
                <c:pt idx="8047">
                  <c:v>151.79</c:v>
                </c:pt>
                <c:pt idx="8048">
                  <c:v>178.35</c:v>
                </c:pt>
                <c:pt idx="8049">
                  <c:v>198.15</c:v>
                </c:pt>
                <c:pt idx="8050">
                  <c:v>126.85</c:v>
                </c:pt>
                <c:pt idx="8051">
                  <c:v>157.08000000000001</c:v>
                </c:pt>
                <c:pt idx="8052">
                  <c:v>145.61000000000001</c:v>
                </c:pt>
                <c:pt idx="8053">
                  <c:v>147.38999999999999</c:v>
                </c:pt>
                <c:pt idx="8054">
                  <c:v>98.34</c:v>
                </c:pt>
                <c:pt idx="8055">
                  <c:v>139.16999999999999</c:v>
                </c:pt>
                <c:pt idx="8056">
                  <c:v>99.89</c:v>
                </c:pt>
                <c:pt idx="8057">
                  <c:v>108.39</c:v>
                </c:pt>
                <c:pt idx="8058">
                  <c:v>106</c:v>
                </c:pt>
                <c:pt idx="8059">
                  <c:v>102.98</c:v>
                </c:pt>
                <c:pt idx="8060">
                  <c:v>111.3</c:v>
                </c:pt>
                <c:pt idx="8061">
                  <c:v>131.53</c:v>
                </c:pt>
                <c:pt idx="8062">
                  <c:v>156.11000000000001</c:v>
                </c:pt>
                <c:pt idx="8063">
                  <c:v>99.22</c:v>
                </c:pt>
                <c:pt idx="8064">
                  <c:v>134.83000000000001</c:v>
                </c:pt>
                <c:pt idx="8065">
                  <c:v>138.80000000000001</c:v>
                </c:pt>
                <c:pt idx="8066">
                  <c:v>170.88</c:v>
                </c:pt>
                <c:pt idx="8067">
                  <c:v>190.22</c:v>
                </c:pt>
                <c:pt idx="8068">
                  <c:v>59.49</c:v>
                </c:pt>
                <c:pt idx="8069">
                  <c:v>85.98</c:v>
                </c:pt>
                <c:pt idx="8070">
                  <c:v>118.78</c:v>
                </c:pt>
                <c:pt idx="8071">
                  <c:v>173.07</c:v>
                </c:pt>
                <c:pt idx="8072">
                  <c:v>87.51</c:v>
                </c:pt>
                <c:pt idx="8073">
                  <c:v>209.14</c:v>
                </c:pt>
                <c:pt idx="8074">
                  <c:v>77.900000000000006</c:v>
                </c:pt>
                <c:pt idx="8075">
                  <c:v>91.74</c:v>
                </c:pt>
                <c:pt idx="8076">
                  <c:v>104.83</c:v>
                </c:pt>
                <c:pt idx="8077">
                  <c:v>77.709999999999994</c:v>
                </c:pt>
                <c:pt idx="8078">
                  <c:v>110.54</c:v>
                </c:pt>
                <c:pt idx="8079">
                  <c:v>86.68</c:v>
                </c:pt>
                <c:pt idx="8080">
                  <c:v>105.73</c:v>
                </c:pt>
                <c:pt idx="8081">
                  <c:v>95.58</c:v>
                </c:pt>
                <c:pt idx="8082">
                  <c:v>113.39</c:v>
                </c:pt>
                <c:pt idx="8083">
                  <c:v>121.69</c:v>
                </c:pt>
                <c:pt idx="8084">
                  <c:v>68.17</c:v>
                </c:pt>
                <c:pt idx="8085">
                  <c:v>62.71</c:v>
                </c:pt>
                <c:pt idx="8086">
                  <c:v>74.95</c:v>
                </c:pt>
                <c:pt idx="8087">
                  <c:v>77.239999999999995</c:v>
                </c:pt>
                <c:pt idx="8088">
                  <c:v>99.62</c:v>
                </c:pt>
                <c:pt idx="8089">
                  <c:v>60.59</c:v>
                </c:pt>
                <c:pt idx="8090">
                  <c:v>66.66</c:v>
                </c:pt>
                <c:pt idx="8091">
                  <c:v>70.45</c:v>
                </c:pt>
                <c:pt idx="8092">
                  <c:v>74.739999999999995</c:v>
                </c:pt>
                <c:pt idx="8093">
                  <c:v>51.31</c:v>
                </c:pt>
                <c:pt idx="8094">
                  <c:v>36.64</c:v>
                </c:pt>
                <c:pt idx="8095">
                  <c:v>37.19</c:v>
                </c:pt>
                <c:pt idx="8096">
                  <c:v>46.61</c:v>
                </c:pt>
                <c:pt idx="8097">
                  <c:v>52.89</c:v>
                </c:pt>
                <c:pt idx="8098">
                  <c:v>49.36</c:v>
                </c:pt>
                <c:pt idx="8099">
                  <c:v>60.1</c:v>
                </c:pt>
                <c:pt idx="8100">
                  <c:v>33.18</c:v>
                </c:pt>
                <c:pt idx="8101">
                  <c:v>18.420000000000002</c:v>
                </c:pt>
                <c:pt idx="8102">
                  <c:v>24.82</c:v>
                </c:pt>
                <c:pt idx="8103">
                  <c:v>28.08</c:v>
                </c:pt>
                <c:pt idx="8104">
                  <c:v>46.82</c:v>
                </c:pt>
                <c:pt idx="8105">
                  <c:v>54.62</c:v>
                </c:pt>
                <c:pt idx="8106">
                  <c:v>48.46</c:v>
                </c:pt>
                <c:pt idx="8107">
                  <c:v>70.94</c:v>
                </c:pt>
                <c:pt idx="8108">
                  <c:v>92.76</c:v>
                </c:pt>
                <c:pt idx="8109">
                  <c:v>207.12</c:v>
                </c:pt>
                <c:pt idx="8110">
                  <c:v>188.24</c:v>
                </c:pt>
                <c:pt idx="8111">
                  <c:v>113.91</c:v>
                </c:pt>
                <c:pt idx="8112">
                  <c:v>82.4</c:v>
                </c:pt>
                <c:pt idx="8113">
                  <c:v>66.59</c:v>
                </c:pt>
                <c:pt idx="8114">
                  <c:v>105.06</c:v>
                </c:pt>
                <c:pt idx="8115">
                  <c:v>70.17</c:v>
                </c:pt>
                <c:pt idx="8116">
                  <c:v>69.41</c:v>
                </c:pt>
                <c:pt idx="8117">
                  <c:v>78.48</c:v>
                </c:pt>
                <c:pt idx="8118">
                  <c:v>98.64</c:v>
                </c:pt>
                <c:pt idx="8119">
                  <c:v>113.4</c:v>
                </c:pt>
                <c:pt idx="8120">
                  <c:v>118.44</c:v>
                </c:pt>
                <c:pt idx="8121">
                  <c:v>59.92</c:v>
                </c:pt>
                <c:pt idx="8122">
                  <c:v>44.82</c:v>
                </c:pt>
                <c:pt idx="8123">
                  <c:v>46.46</c:v>
                </c:pt>
                <c:pt idx="8124">
                  <c:v>27.4</c:v>
                </c:pt>
                <c:pt idx="8125">
                  <c:v>22.66</c:v>
                </c:pt>
                <c:pt idx="8126">
                  <c:v>53.8</c:v>
                </c:pt>
                <c:pt idx="8127">
                  <c:v>28.7</c:v>
                </c:pt>
                <c:pt idx="8128">
                  <c:v>44.65</c:v>
                </c:pt>
                <c:pt idx="8129">
                  <c:v>32.369999999999997</c:v>
                </c:pt>
                <c:pt idx="8130">
                  <c:v>97.7</c:v>
                </c:pt>
                <c:pt idx="8131">
                  <c:v>227.67</c:v>
                </c:pt>
                <c:pt idx="8132">
                  <c:v>233.08</c:v>
                </c:pt>
                <c:pt idx="8133">
                  <c:v>479.66</c:v>
                </c:pt>
                <c:pt idx="8134">
                  <c:v>452.92</c:v>
                </c:pt>
                <c:pt idx="8135">
                  <c:v>329.44</c:v>
                </c:pt>
                <c:pt idx="8136">
                  <c:v>194.99</c:v>
                </c:pt>
                <c:pt idx="8137">
                  <c:v>223.21</c:v>
                </c:pt>
                <c:pt idx="8138">
                  <c:v>149.27000000000001</c:v>
                </c:pt>
                <c:pt idx="8139">
                  <c:v>168.64</c:v>
                </c:pt>
                <c:pt idx="8140">
                  <c:v>111.24</c:v>
                </c:pt>
                <c:pt idx="8141">
                  <c:v>222.28</c:v>
                </c:pt>
                <c:pt idx="8142">
                  <c:v>126.03</c:v>
                </c:pt>
                <c:pt idx="8143">
                  <c:v>256.08</c:v>
                </c:pt>
                <c:pt idx="8144">
                  <c:v>278.88</c:v>
                </c:pt>
                <c:pt idx="8145">
                  <c:v>267.10000000000002</c:v>
                </c:pt>
                <c:pt idx="8146">
                  <c:v>300.42</c:v>
                </c:pt>
                <c:pt idx="8147">
                  <c:v>302.57</c:v>
                </c:pt>
                <c:pt idx="8148">
                  <c:v>456.58</c:v>
                </c:pt>
                <c:pt idx="8149">
                  <c:v>416.62</c:v>
                </c:pt>
                <c:pt idx="8150">
                  <c:v>281.61</c:v>
                </c:pt>
                <c:pt idx="8151">
                  <c:v>338.43</c:v>
                </c:pt>
                <c:pt idx="8152">
                  <c:v>440.57</c:v>
                </c:pt>
                <c:pt idx="8153">
                  <c:v>445.91</c:v>
                </c:pt>
                <c:pt idx="8154">
                  <c:v>591.29</c:v>
                </c:pt>
                <c:pt idx="8155">
                  <c:v>502.45</c:v>
                </c:pt>
                <c:pt idx="8156">
                  <c:v>403.41</c:v>
                </c:pt>
                <c:pt idx="8157">
                  <c:v>430.8</c:v>
                </c:pt>
                <c:pt idx="8158">
                  <c:v>329.13</c:v>
                </c:pt>
                <c:pt idx="8159">
                  <c:v>399.3</c:v>
                </c:pt>
                <c:pt idx="8160">
                  <c:v>351.42</c:v>
                </c:pt>
                <c:pt idx="8161">
                  <c:v>422.29</c:v>
                </c:pt>
                <c:pt idx="8162">
                  <c:v>45.97</c:v>
                </c:pt>
                <c:pt idx="8163">
                  <c:v>80.97</c:v>
                </c:pt>
                <c:pt idx="8164">
                  <c:v>47.27</c:v>
                </c:pt>
                <c:pt idx="8165">
                  <c:v>69.16</c:v>
                </c:pt>
                <c:pt idx="8166">
                  <c:v>67.81</c:v>
                </c:pt>
                <c:pt idx="8167">
                  <c:v>196.12</c:v>
                </c:pt>
                <c:pt idx="8168">
                  <c:v>105.92</c:v>
                </c:pt>
                <c:pt idx="8169">
                  <c:v>149.43</c:v>
                </c:pt>
                <c:pt idx="8170">
                  <c:v>139.19</c:v>
                </c:pt>
                <c:pt idx="8171">
                  <c:v>181.13</c:v>
                </c:pt>
                <c:pt idx="8172">
                  <c:v>149.57</c:v>
                </c:pt>
                <c:pt idx="8173">
                  <c:v>213.99</c:v>
                </c:pt>
                <c:pt idx="8174">
                  <c:v>313.20999999999998</c:v>
                </c:pt>
                <c:pt idx="8175">
                  <c:v>327.04000000000002</c:v>
                </c:pt>
                <c:pt idx="8176">
                  <c:v>178.46</c:v>
                </c:pt>
                <c:pt idx="8177">
                  <c:v>314.38</c:v>
                </c:pt>
                <c:pt idx="8178">
                  <c:v>395.58</c:v>
                </c:pt>
                <c:pt idx="8179">
                  <c:v>252.74</c:v>
                </c:pt>
                <c:pt idx="8180">
                  <c:v>265.22000000000003</c:v>
                </c:pt>
                <c:pt idx="8181">
                  <c:v>269.20999999999998</c:v>
                </c:pt>
                <c:pt idx="8182">
                  <c:v>233.61</c:v>
                </c:pt>
                <c:pt idx="8183">
                  <c:v>261.05</c:v>
                </c:pt>
                <c:pt idx="8184">
                  <c:v>208.93</c:v>
                </c:pt>
                <c:pt idx="8185">
                  <c:v>185.33</c:v>
                </c:pt>
                <c:pt idx="8186">
                  <c:v>236.6</c:v>
                </c:pt>
                <c:pt idx="8187">
                  <c:v>237.53</c:v>
                </c:pt>
                <c:pt idx="8188">
                  <c:v>246.11</c:v>
                </c:pt>
                <c:pt idx="8189">
                  <c:v>281.27999999999997</c:v>
                </c:pt>
                <c:pt idx="8190">
                  <c:v>315.45999999999998</c:v>
                </c:pt>
                <c:pt idx="8191">
                  <c:v>360.78</c:v>
                </c:pt>
                <c:pt idx="8192">
                  <c:v>203.54</c:v>
                </c:pt>
                <c:pt idx="8193">
                  <c:v>176.02</c:v>
                </c:pt>
                <c:pt idx="8194">
                  <c:v>159.46</c:v>
                </c:pt>
                <c:pt idx="8195">
                  <c:v>155.83000000000001</c:v>
                </c:pt>
                <c:pt idx="8196">
                  <c:v>149.83000000000001</c:v>
                </c:pt>
                <c:pt idx="8197">
                  <c:v>140.29</c:v>
                </c:pt>
                <c:pt idx="8198">
                  <c:v>110.72</c:v>
                </c:pt>
                <c:pt idx="8199">
                  <c:v>145.58000000000001</c:v>
                </c:pt>
                <c:pt idx="8200">
                  <c:v>114.49</c:v>
                </c:pt>
                <c:pt idx="8201">
                  <c:v>104.05</c:v>
                </c:pt>
                <c:pt idx="8202">
                  <c:v>139.86000000000001</c:v>
                </c:pt>
                <c:pt idx="8203">
                  <c:v>135.18</c:v>
                </c:pt>
                <c:pt idx="8204">
                  <c:v>157.43</c:v>
                </c:pt>
                <c:pt idx="8205">
                  <c:v>171.67</c:v>
                </c:pt>
                <c:pt idx="8206">
                  <c:v>174.64</c:v>
                </c:pt>
                <c:pt idx="8207">
                  <c:v>103.05</c:v>
                </c:pt>
                <c:pt idx="8208">
                  <c:v>157.94999999999999</c:v>
                </c:pt>
                <c:pt idx="8209">
                  <c:v>154.03</c:v>
                </c:pt>
                <c:pt idx="8210">
                  <c:v>129.69999999999999</c:v>
                </c:pt>
                <c:pt idx="8211">
                  <c:v>220.79</c:v>
                </c:pt>
                <c:pt idx="8212">
                  <c:v>146.22999999999999</c:v>
                </c:pt>
                <c:pt idx="8213">
                  <c:v>88.43</c:v>
                </c:pt>
                <c:pt idx="8214">
                  <c:v>79.5</c:v>
                </c:pt>
                <c:pt idx="8215">
                  <c:v>134.49</c:v>
                </c:pt>
                <c:pt idx="8216">
                  <c:v>127.37</c:v>
                </c:pt>
                <c:pt idx="8217">
                  <c:v>96.73</c:v>
                </c:pt>
                <c:pt idx="8218">
                  <c:v>104.72</c:v>
                </c:pt>
                <c:pt idx="8219">
                  <c:v>96.24</c:v>
                </c:pt>
                <c:pt idx="8220">
                  <c:v>135.88999999999999</c:v>
                </c:pt>
                <c:pt idx="8221">
                  <c:v>153.93</c:v>
                </c:pt>
                <c:pt idx="8222">
                  <c:v>57.03</c:v>
                </c:pt>
                <c:pt idx="8223">
                  <c:v>101.31</c:v>
                </c:pt>
                <c:pt idx="8224">
                  <c:v>94.95</c:v>
                </c:pt>
                <c:pt idx="8225">
                  <c:v>154.31</c:v>
                </c:pt>
                <c:pt idx="8226">
                  <c:v>94.54</c:v>
                </c:pt>
                <c:pt idx="8227">
                  <c:v>110.71</c:v>
                </c:pt>
                <c:pt idx="8228">
                  <c:v>126.18</c:v>
                </c:pt>
                <c:pt idx="8229">
                  <c:v>92.84</c:v>
                </c:pt>
                <c:pt idx="8230">
                  <c:v>94.83</c:v>
                </c:pt>
                <c:pt idx="8231">
                  <c:v>116.5</c:v>
                </c:pt>
                <c:pt idx="8232">
                  <c:v>83.96</c:v>
                </c:pt>
                <c:pt idx="8233">
                  <c:v>134.19</c:v>
                </c:pt>
                <c:pt idx="8234">
                  <c:v>62.12</c:v>
                </c:pt>
                <c:pt idx="8235">
                  <c:v>64.349999999999994</c:v>
                </c:pt>
                <c:pt idx="8236">
                  <c:v>59.58</c:v>
                </c:pt>
                <c:pt idx="8237">
                  <c:v>27.69</c:v>
                </c:pt>
                <c:pt idx="8238">
                  <c:v>25.88</c:v>
                </c:pt>
                <c:pt idx="8239">
                  <c:v>28.25</c:v>
                </c:pt>
                <c:pt idx="8240">
                  <c:v>31.02</c:v>
                </c:pt>
                <c:pt idx="8241">
                  <c:v>36.549999999999997</c:v>
                </c:pt>
                <c:pt idx="8242">
                  <c:v>36.520000000000003</c:v>
                </c:pt>
                <c:pt idx="8243">
                  <c:v>28.06</c:v>
                </c:pt>
                <c:pt idx="8244">
                  <c:v>25.12</c:v>
                </c:pt>
                <c:pt idx="8245">
                  <c:v>19.559999999999999</c:v>
                </c:pt>
                <c:pt idx="8246">
                  <c:v>54.1</c:v>
                </c:pt>
                <c:pt idx="8247">
                  <c:v>75.77</c:v>
                </c:pt>
                <c:pt idx="8248">
                  <c:v>102.23</c:v>
                </c:pt>
                <c:pt idx="8249">
                  <c:v>37.409999999999997</c:v>
                </c:pt>
                <c:pt idx="8250">
                  <c:v>53.87</c:v>
                </c:pt>
                <c:pt idx="8251">
                  <c:v>39.15</c:v>
                </c:pt>
                <c:pt idx="8252">
                  <c:v>24.52</c:v>
                </c:pt>
                <c:pt idx="8253">
                  <c:v>24.33</c:v>
                </c:pt>
                <c:pt idx="8254">
                  <c:v>28.15</c:v>
                </c:pt>
                <c:pt idx="8255">
                  <c:v>63.86</c:v>
                </c:pt>
                <c:pt idx="8256">
                  <c:v>55.18</c:v>
                </c:pt>
                <c:pt idx="8257">
                  <c:v>83.49</c:v>
                </c:pt>
                <c:pt idx="8258">
                  <c:v>67.72</c:v>
                </c:pt>
                <c:pt idx="8259">
                  <c:v>61.94</c:v>
                </c:pt>
                <c:pt idx="8260">
                  <c:v>96.74</c:v>
                </c:pt>
                <c:pt idx="8261">
                  <c:v>77.790000000000006</c:v>
                </c:pt>
                <c:pt idx="8262">
                  <c:v>23.89</c:v>
                </c:pt>
                <c:pt idx="8263">
                  <c:v>89.35</c:v>
                </c:pt>
                <c:pt idx="8264">
                  <c:v>68.53</c:v>
                </c:pt>
                <c:pt idx="8265">
                  <c:v>82.62</c:v>
                </c:pt>
                <c:pt idx="8266">
                  <c:v>136.22</c:v>
                </c:pt>
                <c:pt idx="8267">
                  <c:v>88.35</c:v>
                </c:pt>
                <c:pt idx="8268">
                  <c:v>45.96</c:v>
                </c:pt>
                <c:pt idx="8269">
                  <c:v>31.2</c:v>
                </c:pt>
                <c:pt idx="8270">
                  <c:v>101.15</c:v>
                </c:pt>
                <c:pt idx="8271">
                  <c:v>113.5</c:v>
                </c:pt>
                <c:pt idx="8272">
                  <c:v>118.42</c:v>
                </c:pt>
                <c:pt idx="8273">
                  <c:v>92.76</c:v>
                </c:pt>
                <c:pt idx="8274">
                  <c:v>88.26</c:v>
                </c:pt>
                <c:pt idx="8275">
                  <c:v>97.11</c:v>
                </c:pt>
                <c:pt idx="8276">
                  <c:v>111.13</c:v>
                </c:pt>
                <c:pt idx="8277">
                  <c:v>103.28</c:v>
                </c:pt>
                <c:pt idx="8278">
                  <c:v>131.66999999999999</c:v>
                </c:pt>
                <c:pt idx="8279">
                  <c:v>70.38</c:v>
                </c:pt>
                <c:pt idx="8280">
                  <c:v>35.14</c:v>
                </c:pt>
                <c:pt idx="8281">
                  <c:v>66.17</c:v>
                </c:pt>
                <c:pt idx="8282">
                  <c:v>47.43</c:v>
                </c:pt>
                <c:pt idx="8283">
                  <c:v>41.71</c:v>
                </c:pt>
                <c:pt idx="8284">
                  <c:v>12.51</c:v>
                </c:pt>
                <c:pt idx="8285">
                  <c:v>12.5</c:v>
                </c:pt>
                <c:pt idx="8286">
                  <c:v>15.86</c:v>
                </c:pt>
                <c:pt idx="8287">
                  <c:v>22.27</c:v>
                </c:pt>
                <c:pt idx="8288">
                  <c:v>17.940000000000001</c:v>
                </c:pt>
                <c:pt idx="8289">
                  <c:v>19.87</c:v>
                </c:pt>
                <c:pt idx="8290">
                  <c:v>18.22</c:v>
                </c:pt>
                <c:pt idx="8291">
                  <c:v>13.69</c:v>
                </c:pt>
                <c:pt idx="8292">
                  <c:v>15.75</c:v>
                </c:pt>
                <c:pt idx="8293">
                  <c:v>125.45</c:v>
                </c:pt>
                <c:pt idx="8294">
                  <c:v>121.69</c:v>
                </c:pt>
                <c:pt idx="8295">
                  <c:v>111.11</c:v>
                </c:pt>
                <c:pt idx="8296">
                  <c:v>130.63999999999999</c:v>
                </c:pt>
                <c:pt idx="8297">
                  <c:v>113.67</c:v>
                </c:pt>
                <c:pt idx="8298">
                  <c:v>85.06</c:v>
                </c:pt>
                <c:pt idx="8299">
                  <c:v>139.1</c:v>
                </c:pt>
                <c:pt idx="8300">
                  <c:v>143.03</c:v>
                </c:pt>
                <c:pt idx="8301">
                  <c:v>147.41999999999999</c:v>
                </c:pt>
                <c:pt idx="8302">
                  <c:v>117.13</c:v>
                </c:pt>
                <c:pt idx="8303">
                  <c:v>117.79</c:v>
                </c:pt>
                <c:pt idx="8304">
                  <c:v>104.17</c:v>
                </c:pt>
                <c:pt idx="8305">
                  <c:v>106.86</c:v>
                </c:pt>
                <c:pt idx="8306">
                  <c:v>113.22</c:v>
                </c:pt>
                <c:pt idx="8307">
                  <c:v>88.76</c:v>
                </c:pt>
                <c:pt idx="8308">
                  <c:v>57.55</c:v>
                </c:pt>
                <c:pt idx="8309">
                  <c:v>41.51</c:v>
                </c:pt>
                <c:pt idx="8310">
                  <c:v>30.25</c:v>
                </c:pt>
                <c:pt idx="8311">
                  <c:v>22.55</c:v>
                </c:pt>
                <c:pt idx="8312">
                  <c:v>31.37</c:v>
                </c:pt>
                <c:pt idx="8313">
                  <c:v>41.01</c:v>
                </c:pt>
                <c:pt idx="8314">
                  <c:v>61.37</c:v>
                </c:pt>
                <c:pt idx="8315">
                  <c:v>62.36</c:v>
                </c:pt>
                <c:pt idx="8316">
                  <c:v>43.78</c:v>
                </c:pt>
                <c:pt idx="8317">
                  <c:v>50.7</c:v>
                </c:pt>
                <c:pt idx="8318">
                  <c:v>61.15</c:v>
                </c:pt>
                <c:pt idx="8319">
                  <c:v>70.52</c:v>
                </c:pt>
                <c:pt idx="8320">
                  <c:v>35.869999999999997</c:v>
                </c:pt>
                <c:pt idx="8321">
                  <c:v>49.49</c:v>
                </c:pt>
                <c:pt idx="8322">
                  <c:v>89.88</c:v>
                </c:pt>
                <c:pt idx="8323">
                  <c:v>95.58</c:v>
                </c:pt>
                <c:pt idx="8324">
                  <c:v>81.39</c:v>
                </c:pt>
                <c:pt idx="8325">
                  <c:v>63.63</c:v>
                </c:pt>
                <c:pt idx="8326">
                  <c:v>61.4</c:v>
                </c:pt>
                <c:pt idx="8327">
                  <c:v>81.900000000000006</c:v>
                </c:pt>
                <c:pt idx="8328">
                  <c:v>70.41</c:v>
                </c:pt>
                <c:pt idx="8329">
                  <c:v>48.12</c:v>
                </c:pt>
                <c:pt idx="8330">
                  <c:v>56.26</c:v>
                </c:pt>
                <c:pt idx="8331">
                  <c:v>68.959999999999994</c:v>
                </c:pt>
                <c:pt idx="8332">
                  <c:v>81.290000000000006</c:v>
                </c:pt>
                <c:pt idx="8333">
                  <c:v>61.86</c:v>
                </c:pt>
                <c:pt idx="8334">
                  <c:v>73.599999999999994</c:v>
                </c:pt>
                <c:pt idx="8335">
                  <c:v>63.32</c:v>
                </c:pt>
                <c:pt idx="8336">
                  <c:v>60.24</c:v>
                </c:pt>
                <c:pt idx="8337">
                  <c:v>29.6</c:v>
                </c:pt>
                <c:pt idx="8338">
                  <c:v>34.15</c:v>
                </c:pt>
                <c:pt idx="8339">
                  <c:v>42.49</c:v>
                </c:pt>
                <c:pt idx="8340">
                  <c:v>58.68</c:v>
                </c:pt>
                <c:pt idx="8341">
                  <c:v>72.78</c:v>
                </c:pt>
                <c:pt idx="8342">
                  <c:v>77.58</c:v>
                </c:pt>
                <c:pt idx="8343">
                  <c:v>67.72</c:v>
                </c:pt>
                <c:pt idx="8344">
                  <c:v>56.93</c:v>
                </c:pt>
                <c:pt idx="8345">
                  <c:v>58.49</c:v>
                </c:pt>
                <c:pt idx="8346">
                  <c:v>51.42</c:v>
                </c:pt>
                <c:pt idx="8347">
                  <c:v>60.77</c:v>
                </c:pt>
                <c:pt idx="8348">
                  <c:v>66.31</c:v>
                </c:pt>
                <c:pt idx="8349">
                  <c:v>68.31</c:v>
                </c:pt>
                <c:pt idx="8350">
                  <c:v>68.77</c:v>
                </c:pt>
                <c:pt idx="8351">
                  <c:v>80.930000000000007</c:v>
                </c:pt>
                <c:pt idx="8352">
                  <c:v>82.83</c:v>
                </c:pt>
                <c:pt idx="8353">
                  <c:v>86.7</c:v>
                </c:pt>
                <c:pt idx="8354">
                  <c:v>83.35</c:v>
                </c:pt>
                <c:pt idx="8355">
                  <c:v>83.9</c:v>
                </c:pt>
                <c:pt idx="8356">
                  <c:v>79.400000000000006</c:v>
                </c:pt>
                <c:pt idx="8357">
                  <c:v>83.14</c:v>
                </c:pt>
                <c:pt idx="8358">
                  <c:v>60.92</c:v>
                </c:pt>
                <c:pt idx="8359">
                  <c:v>42.4</c:v>
                </c:pt>
                <c:pt idx="8360">
                  <c:v>30.2</c:v>
                </c:pt>
                <c:pt idx="8361">
                  <c:v>20.55</c:v>
                </c:pt>
                <c:pt idx="8362">
                  <c:v>21.03</c:v>
                </c:pt>
                <c:pt idx="8363">
                  <c:v>13.17</c:v>
                </c:pt>
                <c:pt idx="8364">
                  <c:v>19.170000000000002</c:v>
                </c:pt>
                <c:pt idx="8365">
                  <c:v>19.23</c:v>
                </c:pt>
                <c:pt idx="8366">
                  <c:v>24.32</c:v>
                </c:pt>
                <c:pt idx="8367">
                  <c:v>38.770000000000003</c:v>
                </c:pt>
                <c:pt idx="8368">
                  <c:v>48.94</c:v>
                </c:pt>
                <c:pt idx="8369">
                  <c:v>39.11</c:v>
                </c:pt>
                <c:pt idx="8370">
                  <c:v>40.090000000000003</c:v>
                </c:pt>
                <c:pt idx="8371">
                  <c:v>32.729999999999997</c:v>
                </c:pt>
                <c:pt idx="8372">
                  <c:v>26.21</c:v>
                </c:pt>
                <c:pt idx="8373">
                  <c:v>21.53</c:v>
                </c:pt>
                <c:pt idx="8374">
                  <c:v>19.690000000000001</c:v>
                </c:pt>
                <c:pt idx="8375">
                  <c:v>20.81</c:v>
                </c:pt>
                <c:pt idx="8376">
                  <c:v>17.690000000000001</c:v>
                </c:pt>
                <c:pt idx="8377">
                  <c:v>28.72</c:v>
                </c:pt>
                <c:pt idx="8378">
                  <c:v>35.07</c:v>
                </c:pt>
                <c:pt idx="8379">
                  <c:v>25.51</c:v>
                </c:pt>
                <c:pt idx="8380">
                  <c:v>25.48</c:v>
                </c:pt>
                <c:pt idx="8381">
                  <c:v>17.53</c:v>
                </c:pt>
                <c:pt idx="8382">
                  <c:v>15.07</c:v>
                </c:pt>
                <c:pt idx="8383">
                  <c:v>16.809999999999999</c:v>
                </c:pt>
                <c:pt idx="8384">
                  <c:v>15.2</c:v>
                </c:pt>
                <c:pt idx="8385">
                  <c:v>99.54</c:v>
                </c:pt>
                <c:pt idx="8386">
                  <c:v>93.71</c:v>
                </c:pt>
                <c:pt idx="8387">
                  <c:v>88.42</c:v>
                </c:pt>
                <c:pt idx="8388">
                  <c:v>84.24</c:v>
                </c:pt>
                <c:pt idx="8389">
                  <c:v>97.99</c:v>
                </c:pt>
                <c:pt idx="8390">
                  <c:v>83.05</c:v>
                </c:pt>
                <c:pt idx="8391">
                  <c:v>58.31</c:v>
                </c:pt>
                <c:pt idx="8392">
                  <c:v>80.77</c:v>
                </c:pt>
                <c:pt idx="8393">
                  <c:v>53.09</c:v>
                </c:pt>
                <c:pt idx="8394">
                  <c:v>49.16</c:v>
                </c:pt>
                <c:pt idx="8395">
                  <c:v>86.89</c:v>
                </c:pt>
                <c:pt idx="8396">
                  <c:v>19.649999999999999</c:v>
                </c:pt>
                <c:pt idx="8397">
                  <c:v>35.869999999999997</c:v>
                </c:pt>
                <c:pt idx="8398">
                  <c:v>321.70999999999998</c:v>
                </c:pt>
                <c:pt idx="8399">
                  <c:v>344.68</c:v>
                </c:pt>
                <c:pt idx="8400">
                  <c:v>290.43</c:v>
                </c:pt>
                <c:pt idx="8401">
                  <c:v>328.4</c:v>
                </c:pt>
                <c:pt idx="8402">
                  <c:v>267.20999999999998</c:v>
                </c:pt>
                <c:pt idx="8403">
                  <c:v>271.23</c:v>
                </c:pt>
                <c:pt idx="8404">
                  <c:v>307.81</c:v>
                </c:pt>
                <c:pt idx="8405">
                  <c:v>259.42</c:v>
                </c:pt>
                <c:pt idx="8406">
                  <c:v>262.55</c:v>
                </c:pt>
                <c:pt idx="8407">
                  <c:v>284.77999999999997</c:v>
                </c:pt>
                <c:pt idx="8408">
                  <c:v>307.3</c:v>
                </c:pt>
                <c:pt idx="8409">
                  <c:v>258.14</c:v>
                </c:pt>
                <c:pt idx="8410">
                  <c:v>227.87</c:v>
                </c:pt>
                <c:pt idx="8411">
                  <c:v>272.51</c:v>
                </c:pt>
                <c:pt idx="8412">
                  <c:v>257.83999999999997</c:v>
                </c:pt>
                <c:pt idx="8413">
                  <c:v>239.26</c:v>
                </c:pt>
                <c:pt idx="8414">
                  <c:v>289.89</c:v>
                </c:pt>
                <c:pt idx="8415">
                  <c:v>285.29000000000002</c:v>
                </c:pt>
                <c:pt idx="8416">
                  <c:v>236.71</c:v>
                </c:pt>
                <c:pt idx="8417">
                  <c:v>251.54</c:v>
                </c:pt>
                <c:pt idx="8418">
                  <c:v>261.05</c:v>
                </c:pt>
                <c:pt idx="8419">
                  <c:v>242.15</c:v>
                </c:pt>
                <c:pt idx="8420">
                  <c:v>259.88</c:v>
                </c:pt>
                <c:pt idx="8421">
                  <c:v>303.36</c:v>
                </c:pt>
                <c:pt idx="8422">
                  <c:v>317.88</c:v>
                </c:pt>
                <c:pt idx="8423">
                  <c:v>311.39999999999998</c:v>
                </c:pt>
                <c:pt idx="8424">
                  <c:v>212.71</c:v>
                </c:pt>
                <c:pt idx="8425">
                  <c:v>183.34</c:v>
                </c:pt>
                <c:pt idx="8426">
                  <c:v>130.09</c:v>
                </c:pt>
                <c:pt idx="8427">
                  <c:v>139.87</c:v>
                </c:pt>
                <c:pt idx="8428">
                  <c:v>144.61000000000001</c:v>
                </c:pt>
                <c:pt idx="8429">
                  <c:v>145.07</c:v>
                </c:pt>
                <c:pt idx="8430">
                  <c:v>146.16999999999999</c:v>
                </c:pt>
                <c:pt idx="8431">
                  <c:v>176.85</c:v>
                </c:pt>
                <c:pt idx="8432">
                  <c:v>157.91999999999999</c:v>
                </c:pt>
                <c:pt idx="8433">
                  <c:v>136.47</c:v>
                </c:pt>
                <c:pt idx="8434">
                  <c:v>151.35</c:v>
                </c:pt>
                <c:pt idx="8435">
                  <c:v>205.98</c:v>
                </c:pt>
                <c:pt idx="8436">
                  <c:v>128.41999999999999</c:v>
                </c:pt>
                <c:pt idx="8437">
                  <c:v>91.6</c:v>
                </c:pt>
                <c:pt idx="8438">
                  <c:v>73.5</c:v>
                </c:pt>
                <c:pt idx="8439">
                  <c:v>56.26</c:v>
                </c:pt>
                <c:pt idx="8440">
                  <c:v>60.41</c:v>
                </c:pt>
                <c:pt idx="8441">
                  <c:v>111.81</c:v>
                </c:pt>
                <c:pt idx="8442">
                  <c:v>108.4</c:v>
                </c:pt>
                <c:pt idx="8443">
                  <c:v>99.21</c:v>
                </c:pt>
                <c:pt idx="8444">
                  <c:v>104.71</c:v>
                </c:pt>
                <c:pt idx="8445">
                  <c:v>100.23</c:v>
                </c:pt>
                <c:pt idx="8446">
                  <c:v>92.75</c:v>
                </c:pt>
                <c:pt idx="8447">
                  <c:v>44.88</c:v>
                </c:pt>
                <c:pt idx="8448">
                  <c:v>69.680000000000007</c:v>
                </c:pt>
                <c:pt idx="8449">
                  <c:v>78.89</c:v>
                </c:pt>
                <c:pt idx="8450">
                  <c:v>87.13</c:v>
                </c:pt>
                <c:pt idx="8451">
                  <c:v>98.47</c:v>
                </c:pt>
                <c:pt idx="8452">
                  <c:v>74.16</c:v>
                </c:pt>
                <c:pt idx="8453">
                  <c:v>94.69</c:v>
                </c:pt>
                <c:pt idx="8454">
                  <c:v>81.819999999999993</c:v>
                </c:pt>
                <c:pt idx="8455">
                  <c:v>14.28</c:v>
                </c:pt>
                <c:pt idx="8456">
                  <c:v>13.19</c:v>
                </c:pt>
                <c:pt idx="8457">
                  <c:v>16.18</c:v>
                </c:pt>
                <c:pt idx="8458">
                  <c:v>14.18</c:v>
                </c:pt>
                <c:pt idx="8459">
                  <c:v>18.22</c:v>
                </c:pt>
                <c:pt idx="8460">
                  <c:v>15.2</c:v>
                </c:pt>
                <c:pt idx="8461">
                  <c:v>13.73</c:v>
                </c:pt>
                <c:pt idx="8462">
                  <c:v>13.8</c:v>
                </c:pt>
                <c:pt idx="8463">
                  <c:v>23.88</c:v>
                </c:pt>
                <c:pt idx="8464">
                  <c:v>52.83</c:v>
                </c:pt>
                <c:pt idx="8465">
                  <c:v>48.28</c:v>
                </c:pt>
                <c:pt idx="8466">
                  <c:v>43.04</c:v>
                </c:pt>
                <c:pt idx="8467">
                  <c:v>20.95</c:v>
                </c:pt>
                <c:pt idx="8468">
                  <c:v>66.95</c:v>
                </c:pt>
                <c:pt idx="8469">
                  <c:v>65.06</c:v>
                </c:pt>
                <c:pt idx="8470">
                  <c:v>64.66</c:v>
                </c:pt>
                <c:pt idx="8471">
                  <c:v>76.069999999999993</c:v>
                </c:pt>
                <c:pt idx="8472">
                  <c:v>73.53</c:v>
                </c:pt>
                <c:pt idx="8473">
                  <c:v>78.900000000000006</c:v>
                </c:pt>
                <c:pt idx="8474">
                  <c:v>64.19</c:v>
                </c:pt>
                <c:pt idx="8475">
                  <c:v>149.86000000000001</c:v>
                </c:pt>
                <c:pt idx="8476">
                  <c:v>81.680000000000007</c:v>
                </c:pt>
                <c:pt idx="8477">
                  <c:v>55.61</c:v>
                </c:pt>
                <c:pt idx="8478">
                  <c:v>64.52</c:v>
                </c:pt>
                <c:pt idx="8479">
                  <c:v>54.68</c:v>
                </c:pt>
                <c:pt idx="8480">
                  <c:v>70.87</c:v>
                </c:pt>
                <c:pt idx="8481">
                  <c:v>101.27</c:v>
                </c:pt>
                <c:pt idx="8482">
                  <c:v>145.18</c:v>
                </c:pt>
                <c:pt idx="8483">
                  <c:v>76.38</c:v>
                </c:pt>
                <c:pt idx="8484">
                  <c:v>70.98</c:v>
                </c:pt>
                <c:pt idx="8485">
                  <c:v>41.52</c:v>
                </c:pt>
                <c:pt idx="8486">
                  <c:v>80.83</c:v>
                </c:pt>
                <c:pt idx="8487">
                  <c:v>100.92</c:v>
                </c:pt>
                <c:pt idx="8488">
                  <c:v>157.25</c:v>
                </c:pt>
                <c:pt idx="8489">
                  <c:v>164.14</c:v>
                </c:pt>
                <c:pt idx="8490">
                  <c:v>212.1</c:v>
                </c:pt>
                <c:pt idx="8491">
                  <c:v>211.72</c:v>
                </c:pt>
                <c:pt idx="8492">
                  <c:v>211.03</c:v>
                </c:pt>
                <c:pt idx="8493">
                  <c:v>11.37</c:v>
                </c:pt>
                <c:pt idx="8494">
                  <c:v>53.28</c:v>
                </c:pt>
                <c:pt idx="8495">
                  <c:v>61.54</c:v>
                </c:pt>
                <c:pt idx="8496">
                  <c:v>91.26</c:v>
                </c:pt>
                <c:pt idx="8497">
                  <c:v>99.39</c:v>
                </c:pt>
                <c:pt idx="8498">
                  <c:v>76.89</c:v>
                </c:pt>
                <c:pt idx="8499">
                  <c:v>59.74</c:v>
                </c:pt>
                <c:pt idx="8500">
                  <c:v>61.75</c:v>
                </c:pt>
                <c:pt idx="8501">
                  <c:v>54.55</c:v>
                </c:pt>
                <c:pt idx="8502">
                  <c:v>75.91</c:v>
                </c:pt>
                <c:pt idx="8503">
                  <c:v>101.45</c:v>
                </c:pt>
                <c:pt idx="8504">
                  <c:v>86.59</c:v>
                </c:pt>
                <c:pt idx="8505">
                  <c:v>79.5</c:v>
                </c:pt>
                <c:pt idx="8506">
                  <c:v>77.39</c:v>
                </c:pt>
                <c:pt idx="8507">
                  <c:v>72.13</c:v>
                </c:pt>
                <c:pt idx="8508">
                  <c:v>89.62</c:v>
                </c:pt>
                <c:pt idx="8509">
                  <c:v>83.66</c:v>
                </c:pt>
                <c:pt idx="8510">
                  <c:v>125.97</c:v>
                </c:pt>
                <c:pt idx="8511">
                  <c:v>105.34</c:v>
                </c:pt>
                <c:pt idx="8512">
                  <c:v>98.62</c:v>
                </c:pt>
                <c:pt idx="8513">
                  <c:v>125.36</c:v>
                </c:pt>
                <c:pt idx="8514">
                  <c:v>154.22999999999999</c:v>
                </c:pt>
                <c:pt idx="8515">
                  <c:v>126.73</c:v>
                </c:pt>
                <c:pt idx="8516">
                  <c:v>143.75</c:v>
                </c:pt>
                <c:pt idx="8517">
                  <c:v>95.19</c:v>
                </c:pt>
                <c:pt idx="8518">
                  <c:v>87.57</c:v>
                </c:pt>
                <c:pt idx="8519">
                  <c:v>77.709999999999994</c:v>
                </c:pt>
                <c:pt idx="8520">
                  <c:v>90.41</c:v>
                </c:pt>
                <c:pt idx="8521">
                  <c:v>91.27</c:v>
                </c:pt>
                <c:pt idx="8522">
                  <c:v>95.33</c:v>
                </c:pt>
                <c:pt idx="8523">
                  <c:v>69.790000000000006</c:v>
                </c:pt>
                <c:pt idx="8524">
                  <c:v>56.69</c:v>
                </c:pt>
                <c:pt idx="8525">
                  <c:v>55.02</c:v>
                </c:pt>
                <c:pt idx="8526">
                  <c:v>38.729999999999997</c:v>
                </c:pt>
                <c:pt idx="8527">
                  <c:v>36.21</c:v>
                </c:pt>
                <c:pt idx="8528">
                  <c:v>31</c:v>
                </c:pt>
                <c:pt idx="8529">
                  <c:v>115.72</c:v>
                </c:pt>
                <c:pt idx="8530">
                  <c:v>69.819999999999993</c:v>
                </c:pt>
                <c:pt idx="8531">
                  <c:v>64.81</c:v>
                </c:pt>
                <c:pt idx="8532">
                  <c:v>76.540000000000006</c:v>
                </c:pt>
                <c:pt idx="8533">
                  <c:v>90.15</c:v>
                </c:pt>
                <c:pt idx="8534">
                  <c:v>123.12</c:v>
                </c:pt>
                <c:pt idx="8535">
                  <c:v>94.62</c:v>
                </c:pt>
                <c:pt idx="8536">
                  <c:v>78.58</c:v>
                </c:pt>
                <c:pt idx="8537">
                  <c:v>96.51</c:v>
                </c:pt>
                <c:pt idx="8538">
                  <c:v>99.82</c:v>
                </c:pt>
                <c:pt idx="8539">
                  <c:v>88.89</c:v>
                </c:pt>
                <c:pt idx="8540">
                  <c:v>78.69</c:v>
                </c:pt>
                <c:pt idx="8541">
                  <c:v>88.25</c:v>
                </c:pt>
                <c:pt idx="8542">
                  <c:v>88.95</c:v>
                </c:pt>
                <c:pt idx="8543">
                  <c:v>100.46</c:v>
                </c:pt>
                <c:pt idx="8544">
                  <c:v>144.21</c:v>
                </c:pt>
                <c:pt idx="8545">
                  <c:v>199.5</c:v>
                </c:pt>
                <c:pt idx="8546">
                  <c:v>238.87</c:v>
                </c:pt>
                <c:pt idx="8547">
                  <c:v>355.86</c:v>
                </c:pt>
                <c:pt idx="8548">
                  <c:v>209.09</c:v>
                </c:pt>
                <c:pt idx="8549">
                  <c:v>272.64999999999998</c:v>
                </c:pt>
                <c:pt idx="8550">
                  <c:v>346.39</c:v>
                </c:pt>
                <c:pt idx="8551">
                  <c:v>158.97</c:v>
                </c:pt>
                <c:pt idx="8552">
                  <c:v>155.4</c:v>
                </c:pt>
                <c:pt idx="8553">
                  <c:v>134.06</c:v>
                </c:pt>
                <c:pt idx="8554">
                  <c:v>105.85</c:v>
                </c:pt>
                <c:pt idx="8555">
                  <c:v>126.1</c:v>
                </c:pt>
                <c:pt idx="8556">
                  <c:v>163.72</c:v>
                </c:pt>
                <c:pt idx="8557">
                  <c:v>146.03</c:v>
                </c:pt>
                <c:pt idx="8558">
                  <c:v>213.93</c:v>
                </c:pt>
                <c:pt idx="8559">
                  <c:v>214.44</c:v>
                </c:pt>
                <c:pt idx="8560">
                  <c:v>191.28</c:v>
                </c:pt>
                <c:pt idx="8561">
                  <c:v>104.57</c:v>
                </c:pt>
                <c:pt idx="8562">
                  <c:v>144.13999999999999</c:v>
                </c:pt>
                <c:pt idx="8563">
                  <c:v>111.48</c:v>
                </c:pt>
                <c:pt idx="8564">
                  <c:v>127.28</c:v>
                </c:pt>
                <c:pt idx="8565">
                  <c:v>148.13</c:v>
                </c:pt>
                <c:pt idx="8566">
                  <c:v>116.49</c:v>
                </c:pt>
                <c:pt idx="8567">
                  <c:v>114.49</c:v>
                </c:pt>
                <c:pt idx="8568">
                  <c:v>112.48</c:v>
                </c:pt>
                <c:pt idx="8569">
                  <c:v>178.56</c:v>
                </c:pt>
                <c:pt idx="8570">
                  <c:v>116.08</c:v>
                </c:pt>
                <c:pt idx="8571">
                  <c:v>159.74</c:v>
                </c:pt>
                <c:pt idx="8572">
                  <c:v>127.11</c:v>
                </c:pt>
                <c:pt idx="8573">
                  <c:v>91.96</c:v>
                </c:pt>
                <c:pt idx="8574">
                  <c:v>147.28</c:v>
                </c:pt>
                <c:pt idx="8575">
                  <c:v>138.75</c:v>
                </c:pt>
                <c:pt idx="8576">
                  <c:v>125.86</c:v>
                </c:pt>
                <c:pt idx="8577">
                  <c:v>86.62</c:v>
                </c:pt>
                <c:pt idx="8578">
                  <c:v>112.58</c:v>
                </c:pt>
                <c:pt idx="8579">
                  <c:v>72.59</c:v>
                </c:pt>
                <c:pt idx="8580">
                  <c:v>77.59</c:v>
                </c:pt>
                <c:pt idx="8581">
                  <c:v>56.97</c:v>
                </c:pt>
                <c:pt idx="8582">
                  <c:v>84.42</c:v>
                </c:pt>
                <c:pt idx="8583">
                  <c:v>84.26</c:v>
                </c:pt>
                <c:pt idx="8584">
                  <c:v>66.88</c:v>
                </c:pt>
                <c:pt idx="8585">
                  <c:v>54.8</c:v>
                </c:pt>
                <c:pt idx="8586">
                  <c:v>49.65</c:v>
                </c:pt>
                <c:pt idx="8587">
                  <c:v>28.41</c:v>
                </c:pt>
                <c:pt idx="8588">
                  <c:v>22.11</c:v>
                </c:pt>
                <c:pt idx="8589">
                  <c:v>19.93</c:v>
                </c:pt>
                <c:pt idx="8590">
                  <c:v>12.21</c:v>
                </c:pt>
                <c:pt idx="8591">
                  <c:v>58.87</c:v>
                </c:pt>
                <c:pt idx="8592">
                  <c:v>63.51</c:v>
                </c:pt>
                <c:pt idx="8593">
                  <c:v>66.510000000000005</c:v>
                </c:pt>
                <c:pt idx="8594">
                  <c:v>57.28</c:v>
                </c:pt>
                <c:pt idx="8595">
                  <c:v>39.24</c:v>
                </c:pt>
                <c:pt idx="8596">
                  <c:v>45.92</c:v>
                </c:pt>
                <c:pt idx="8597">
                  <c:v>29.04</c:v>
                </c:pt>
                <c:pt idx="8598">
                  <c:v>40.33</c:v>
                </c:pt>
                <c:pt idx="8599">
                  <c:v>44.96</c:v>
                </c:pt>
                <c:pt idx="8600">
                  <c:v>50.7</c:v>
                </c:pt>
                <c:pt idx="8601">
                  <c:v>53.29</c:v>
                </c:pt>
                <c:pt idx="8602">
                  <c:v>48.29</c:v>
                </c:pt>
                <c:pt idx="8603">
                  <c:v>36.369999999999997</c:v>
                </c:pt>
                <c:pt idx="8604">
                  <c:v>29.58</c:v>
                </c:pt>
                <c:pt idx="8605">
                  <c:v>13.21</c:v>
                </c:pt>
                <c:pt idx="8606">
                  <c:v>16.47</c:v>
                </c:pt>
                <c:pt idx="8607">
                  <c:v>105.7</c:v>
                </c:pt>
                <c:pt idx="8608">
                  <c:v>97</c:v>
                </c:pt>
                <c:pt idx="8609">
                  <c:v>105.3</c:v>
                </c:pt>
                <c:pt idx="8610">
                  <c:v>93.85</c:v>
                </c:pt>
                <c:pt idx="8611">
                  <c:v>60.03</c:v>
                </c:pt>
                <c:pt idx="8612">
                  <c:v>70.64</c:v>
                </c:pt>
                <c:pt idx="8613">
                  <c:v>71.05</c:v>
                </c:pt>
                <c:pt idx="8614">
                  <c:v>71.67</c:v>
                </c:pt>
                <c:pt idx="8615">
                  <c:v>70.819999999999993</c:v>
                </c:pt>
                <c:pt idx="8616">
                  <c:v>52.03</c:v>
                </c:pt>
                <c:pt idx="8617">
                  <c:v>43.86</c:v>
                </c:pt>
                <c:pt idx="8618">
                  <c:v>33.19</c:v>
                </c:pt>
                <c:pt idx="8619">
                  <c:v>41.36</c:v>
                </c:pt>
                <c:pt idx="8620">
                  <c:v>54.55</c:v>
                </c:pt>
                <c:pt idx="8621">
                  <c:v>66.010000000000005</c:v>
                </c:pt>
                <c:pt idx="8622">
                  <c:v>49.06</c:v>
                </c:pt>
                <c:pt idx="8623">
                  <c:v>89.97</c:v>
                </c:pt>
                <c:pt idx="8624">
                  <c:v>71.59</c:v>
                </c:pt>
                <c:pt idx="8625">
                  <c:v>28.92</c:v>
                </c:pt>
                <c:pt idx="8626">
                  <c:v>29.59</c:v>
                </c:pt>
                <c:pt idx="8627">
                  <c:v>46.98</c:v>
                </c:pt>
                <c:pt idx="8628">
                  <c:v>47.29</c:v>
                </c:pt>
                <c:pt idx="8629">
                  <c:v>11</c:v>
                </c:pt>
                <c:pt idx="8630">
                  <c:v>37.869999999999997</c:v>
                </c:pt>
                <c:pt idx="8631">
                  <c:v>36.659999999999997</c:v>
                </c:pt>
                <c:pt idx="8632">
                  <c:v>31.45</c:v>
                </c:pt>
                <c:pt idx="8633">
                  <c:v>38.869999999999997</c:v>
                </c:pt>
                <c:pt idx="8634">
                  <c:v>10.7</c:v>
                </c:pt>
                <c:pt idx="8635">
                  <c:v>14.3</c:v>
                </c:pt>
                <c:pt idx="8636">
                  <c:v>12.58</c:v>
                </c:pt>
                <c:pt idx="8637">
                  <c:v>11.65</c:v>
                </c:pt>
                <c:pt idx="8638">
                  <c:v>10.41</c:v>
                </c:pt>
                <c:pt idx="8639">
                  <c:v>8.65</c:v>
                </c:pt>
                <c:pt idx="8640">
                  <c:v>9.57</c:v>
                </c:pt>
                <c:pt idx="8641">
                  <c:v>12.14</c:v>
                </c:pt>
                <c:pt idx="8642">
                  <c:v>62.76</c:v>
                </c:pt>
                <c:pt idx="8643">
                  <c:v>54.78</c:v>
                </c:pt>
                <c:pt idx="8644">
                  <c:v>44.03</c:v>
                </c:pt>
                <c:pt idx="8645">
                  <c:v>31.52</c:v>
                </c:pt>
                <c:pt idx="8646">
                  <c:v>43.6</c:v>
                </c:pt>
                <c:pt idx="8647">
                  <c:v>138.19999999999999</c:v>
                </c:pt>
                <c:pt idx="8648">
                  <c:v>111.77</c:v>
                </c:pt>
                <c:pt idx="8649">
                  <c:v>112.65</c:v>
                </c:pt>
                <c:pt idx="8650">
                  <c:v>99.68</c:v>
                </c:pt>
                <c:pt idx="8651">
                  <c:v>11.03</c:v>
                </c:pt>
                <c:pt idx="8652">
                  <c:v>20.66</c:v>
                </c:pt>
                <c:pt idx="8653">
                  <c:v>16.43</c:v>
                </c:pt>
                <c:pt idx="8654">
                  <c:v>15.58</c:v>
                </c:pt>
                <c:pt idx="8655">
                  <c:v>19.28</c:v>
                </c:pt>
                <c:pt idx="8656">
                  <c:v>25.47</c:v>
                </c:pt>
                <c:pt idx="8657">
                  <c:v>22.58</c:v>
                </c:pt>
                <c:pt idx="8658">
                  <c:v>28.4</c:v>
                </c:pt>
                <c:pt idx="8659">
                  <c:v>28.3</c:v>
                </c:pt>
                <c:pt idx="8660">
                  <c:v>23.69</c:v>
                </c:pt>
                <c:pt idx="8661">
                  <c:v>30.58</c:v>
                </c:pt>
                <c:pt idx="8662">
                  <c:v>21.09</c:v>
                </c:pt>
                <c:pt idx="8663">
                  <c:v>21.36</c:v>
                </c:pt>
                <c:pt idx="8664">
                  <c:v>16.940000000000001</c:v>
                </c:pt>
                <c:pt idx="8665">
                  <c:v>10.67</c:v>
                </c:pt>
                <c:pt idx="8666">
                  <c:v>9.49</c:v>
                </c:pt>
                <c:pt idx="8667">
                  <c:v>47.49</c:v>
                </c:pt>
                <c:pt idx="8668">
                  <c:v>53.39</c:v>
                </c:pt>
                <c:pt idx="8669">
                  <c:v>47.17</c:v>
                </c:pt>
                <c:pt idx="8670">
                  <c:v>49.12</c:v>
                </c:pt>
                <c:pt idx="8671">
                  <c:v>99.52</c:v>
                </c:pt>
                <c:pt idx="8672">
                  <c:v>109.82</c:v>
                </c:pt>
                <c:pt idx="8673">
                  <c:v>103.69</c:v>
                </c:pt>
                <c:pt idx="8674">
                  <c:v>85.96</c:v>
                </c:pt>
                <c:pt idx="8675">
                  <c:v>74.03</c:v>
                </c:pt>
                <c:pt idx="8676">
                  <c:v>85.82</c:v>
                </c:pt>
                <c:pt idx="8677">
                  <c:v>81.84</c:v>
                </c:pt>
                <c:pt idx="8678">
                  <c:v>76.08</c:v>
                </c:pt>
                <c:pt idx="8679">
                  <c:v>90.92</c:v>
                </c:pt>
                <c:pt idx="8680">
                  <c:v>98.41</c:v>
                </c:pt>
                <c:pt idx="8681">
                  <c:v>33.76</c:v>
                </c:pt>
                <c:pt idx="8682">
                  <c:v>96.32</c:v>
                </c:pt>
                <c:pt idx="8683">
                  <c:v>57.08</c:v>
                </c:pt>
                <c:pt idx="8684">
                  <c:v>45.49</c:v>
                </c:pt>
                <c:pt idx="8685">
                  <c:v>58.33</c:v>
                </c:pt>
                <c:pt idx="8686">
                  <c:v>48.1</c:v>
                </c:pt>
                <c:pt idx="8687">
                  <c:v>39.26</c:v>
                </c:pt>
                <c:pt idx="8688">
                  <c:v>143.94999999999999</c:v>
                </c:pt>
                <c:pt idx="8689">
                  <c:v>41.45</c:v>
                </c:pt>
                <c:pt idx="8690">
                  <c:v>40.130000000000003</c:v>
                </c:pt>
                <c:pt idx="8691">
                  <c:v>33.159999999999997</c:v>
                </c:pt>
                <c:pt idx="8692">
                  <c:v>41.93</c:v>
                </c:pt>
                <c:pt idx="8693">
                  <c:v>23.37</c:v>
                </c:pt>
                <c:pt idx="8694">
                  <c:v>26.13</c:v>
                </c:pt>
                <c:pt idx="8695">
                  <c:v>17.03</c:v>
                </c:pt>
                <c:pt idx="8696">
                  <c:v>127.59</c:v>
                </c:pt>
                <c:pt idx="8697">
                  <c:v>113.55</c:v>
                </c:pt>
                <c:pt idx="8698">
                  <c:v>62.54</c:v>
                </c:pt>
                <c:pt idx="8699">
                  <c:v>40.81</c:v>
                </c:pt>
                <c:pt idx="8700">
                  <c:v>35.6</c:v>
                </c:pt>
                <c:pt idx="8701">
                  <c:v>34.22</c:v>
                </c:pt>
                <c:pt idx="8702">
                  <c:v>266.62</c:v>
                </c:pt>
                <c:pt idx="8703">
                  <c:v>44.83</c:v>
                </c:pt>
                <c:pt idx="8704">
                  <c:v>21.53</c:v>
                </c:pt>
                <c:pt idx="8705">
                  <c:v>80.930000000000007</c:v>
                </c:pt>
                <c:pt idx="8706">
                  <c:v>77.34</c:v>
                </c:pt>
                <c:pt idx="8707">
                  <c:v>91.2</c:v>
                </c:pt>
                <c:pt idx="8708">
                  <c:v>126.63</c:v>
                </c:pt>
                <c:pt idx="8709">
                  <c:v>61.27</c:v>
                </c:pt>
                <c:pt idx="8710">
                  <c:v>38.4</c:v>
                </c:pt>
                <c:pt idx="8711">
                  <c:v>68.53</c:v>
                </c:pt>
                <c:pt idx="8712">
                  <c:v>53.21</c:v>
                </c:pt>
                <c:pt idx="8713">
                  <c:v>40.409999999999997</c:v>
                </c:pt>
                <c:pt idx="8714">
                  <c:v>32.51</c:v>
                </c:pt>
                <c:pt idx="8715">
                  <c:v>66.099999999999994</c:v>
                </c:pt>
                <c:pt idx="8716">
                  <c:v>92.26</c:v>
                </c:pt>
                <c:pt idx="8717">
                  <c:v>112.09</c:v>
                </c:pt>
                <c:pt idx="8718">
                  <c:v>104.57</c:v>
                </c:pt>
                <c:pt idx="8719">
                  <c:v>102.91</c:v>
                </c:pt>
                <c:pt idx="8720">
                  <c:v>56.29</c:v>
                </c:pt>
                <c:pt idx="8721">
                  <c:v>56.33</c:v>
                </c:pt>
                <c:pt idx="8722">
                  <c:v>55</c:v>
                </c:pt>
                <c:pt idx="8723">
                  <c:v>51.58</c:v>
                </c:pt>
                <c:pt idx="8724">
                  <c:v>61.6</c:v>
                </c:pt>
                <c:pt idx="8725">
                  <c:v>49.42</c:v>
                </c:pt>
                <c:pt idx="8726">
                  <c:v>34.229999999999997</c:v>
                </c:pt>
                <c:pt idx="8727">
                  <c:v>23.23</c:v>
                </c:pt>
                <c:pt idx="8728">
                  <c:v>19.05</c:v>
                </c:pt>
                <c:pt idx="8729">
                  <c:v>18.48</c:v>
                </c:pt>
                <c:pt idx="8730">
                  <c:v>55.25</c:v>
                </c:pt>
                <c:pt idx="8731">
                  <c:v>21.86</c:v>
                </c:pt>
                <c:pt idx="8732">
                  <c:v>75.14</c:v>
                </c:pt>
                <c:pt idx="8733">
                  <c:v>82.83</c:v>
                </c:pt>
                <c:pt idx="8734">
                  <c:v>82.84</c:v>
                </c:pt>
                <c:pt idx="8735">
                  <c:v>69.86</c:v>
                </c:pt>
                <c:pt idx="8736">
                  <c:v>43.31</c:v>
                </c:pt>
                <c:pt idx="8737">
                  <c:v>39.04</c:v>
                </c:pt>
                <c:pt idx="8738">
                  <c:v>38.630000000000003</c:v>
                </c:pt>
                <c:pt idx="8739">
                  <c:v>47.39</c:v>
                </c:pt>
                <c:pt idx="8740">
                  <c:v>49.04</c:v>
                </c:pt>
                <c:pt idx="8741">
                  <c:v>44.75</c:v>
                </c:pt>
                <c:pt idx="8742">
                  <c:v>40.76</c:v>
                </c:pt>
                <c:pt idx="8743">
                  <c:v>43.57</c:v>
                </c:pt>
                <c:pt idx="8744">
                  <c:v>47.49</c:v>
                </c:pt>
                <c:pt idx="8745">
                  <c:v>41.05</c:v>
                </c:pt>
                <c:pt idx="8746">
                  <c:v>24.17</c:v>
                </c:pt>
                <c:pt idx="8747">
                  <c:v>29.14</c:v>
                </c:pt>
                <c:pt idx="8748">
                  <c:v>26.64</c:v>
                </c:pt>
                <c:pt idx="8749">
                  <c:v>40.69</c:v>
                </c:pt>
                <c:pt idx="8750">
                  <c:v>45.61</c:v>
                </c:pt>
                <c:pt idx="8751">
                  <c:v>42.34</c:v>
                </c:pt>
                <c:pt idx="8752">
                  <c:v>44.98</c:v>
                </c:pt>
                <c:pt idx="8753">
                  <c:v>38.049999999999997</c:v>
                </c:pt>
                <c:pt idx="8754">
                  <c:v>36.75</c:v>
                </c:pt>
                <c:pt idx="8755">
                  <c:v>42.77</c:v>
                </c:pt>
                <c:pt idx="8756">
                  <c:v>42.6</c:v>
                </c:pt>
                <c:pt idx="8757">
                  <c:v>38.83</c:v>
                </c:pt>
                <c:pt idx="8758">
                  <c:v>52.58</c:v>
                </c:pt>
                <c:pt idx="8759">
                  <c:v>46.81</c:v>
                </c:pt>
                <c:pt idx="8760">
                  <c:v>39.369999999999997</c:v>
                </c:pt>
                <c:pt idx="8761">
                  <c:v>47.68</c:v>
                </c:pt>
                <c:pt idx="8762">
                  <c:v>43.61</c:v>
                </c:pt>
                <c:pt idx="8763">
                  <c:v>48.08</c:v>
                </c:pt>
                <c:pt idx="8764">
                  <c:v>44.57</c:v>
                </c:pt>
                <c:pt idx="8765">
                  <c:v>46.03</c:v>
                </c:pt>
                <c:pt idx="8766">
                  <c:v>124.09</c:v>
                </c:pt>
                <c:pt idx="8767">
                  <c:v>132.38</c:v>
                </c:pt>
                <c:pt idx="8768">
                  <c:v>84.79</c:v>
                </c:pt>
                <c:pt idx="8769">
                  <c:v>94.68</c:v>
                </c:pt>
                <c:pt idx="8770">
                  <c:v>133.97</c:v>
                </c:pt>
                <c:pt idx="8771">
                  <c:v>145.63999999999999</c:v>
                </c:pt>
                <c:pt idx="8772">
                  <c:v>138.66999999999999</c:v>
                </c:pt>
                <c:pt idx="8773">
                  <c:v>91.29</c:v>
                </c:pt>
                <c:pt idx="8774">
                  <c:v>83</c:v>
                </c:pt>
                <c:pt idx="8775">
                  <c:v>84.87</c:v>
                </c:pt>
                <c:pt idx="8776">
                  <c:v>76</c:v>
                </c:pt>
                <c:pt idx="8777">
                  <c:v>70.37</c:v>
                </c:pt>
                <c:pt idx="8778">
                  <c:v>52.33</c:v>
                </c:pt>
                <c:pt idx="8779">
                  <c:v>56</c:v>
                </c:pt>
                <c:pt idx="8780">
                  <c:v>59.16</c:v>
                </c:pt>
                <c:pt idx="8781">
                  <c:v>50.64</c:v>
                </c:pt>
                <c:pt idx="8782">
                  <c:v>39.74</c:v>
                </c:pt>
                <c:pt idx="8783">
                  <c:v>50.82</c:v>
                </c:pt>
                <c:pt idx="8784">
                  <c:v>55.48</c:v>
                </c:pt>
                <c:pt idx="8785">
                  <c:v>49.21</c:v>
                </c:pt>
                <c:pt idx="8786">
                  <c:v>34.840000000000003</c:v>
                </c:pt>
                <c:pt idx="8787">
                  <c:v>33.78</c:v>
                </c:pt>
                <c:pt idx="8788">
                  <c:v>15.37</c:v>
                </c:pt>
                <c:pt idx="8789">
                  <c:v>17.36</c:v>
                </c:pt>
                <c:pt idx="8790">
                  <c:v>15.06</c:v>
                </c:pt>
                <c:pt idx="8791">
                  <c:v>12.9</c:v>
                </c:pt>
                <c:pt idx="8792">
                  <c:v>15.8</c:v>
                </c:pt>
                <c:pt idx="8793">
                  <c:v>20.350000000000001</c:v>
                </c:pt>
                <c:pt idx="8794">
                  <c:v>46.21</c:v>
                </c:pt>
                <c:pt idx="8795">
                  <c:v>65.760000000000005</c:v>
                </c:pt>
                <c:pt idx="8796">
                  <c:v>48.8</c:v>
                </c:pt>
                <c:pt idx="8797">
                  <c:v>5.5</c:v>
                </c:pt>
                <c:pt idx="8798">
                  <c:v>4.09</c:v>
                </c:pt>
                <c:pt idx="8799">
                  <c:v>6.65</c:v>
                </c:pt>
                <c:pt idx="8800">
                  <c:v>4.1399999999999997</c:v>
                </c:pt>
                <c:pt idx="8801">
                  <c:v>5.35</c:v>
                </c:pt>
                <c:pt idx="8802">
                  <c:v>6.74</c:v>
                </c:pt>
                <c:pt idx="8803">
                  <c:v>8.77</c:v>
                </c:pt>
                <c:pt idx="8804">
                  <c:v>3.63</c:v>
                </c:pt>
                <c:pt idx="8805">
                  <c:v>1.1000000000000001</c:v>
                </c:pt>
                <c:pt idx="8806">
                  <c:v>0.71</c:v>
                </c:pt>
                <c:pt idx="8807">
                  <c:v>0.18</c:v>
                </c:pt>
                <c:pt idx="8808">
                  <c:v>0</c:v>
                </c:pt>
                <c:pt idx="8809">
                  <c:v>0</c:v>
                </c:pt>
                <c:pt idx="8810">
                  <c:v>0</c:v>
                </c:pt>
                <c:pt idx="8811">
                  <c:v>1.87</c:v>
                </c:pt>
                <c:pt idx="8812">
                  <c:v>2.82</c:v>
                </c:pt>
                <c:pt idx="8813">
                  <c:v>5.99</c:v>
                </c:pt>
                <c:pt idx="8814">
                  <c:v>5.8</c:v>
                </c:pt>
                <c:pt idx="8815">
                  <c:v>22.57</c:v>
                </c:pt>
                <c:pt idx="8816">
                  <c:v>17.260000000000002</c:v>
                </c:pt>
                <c:pt idx="8817">
                  <c:v>22.02</c:v>
                </c:pt>
                <c:pt idx="8818">
                  <c:v>29.81</c:v>
                </c:pt>
                <c:pt idx="8819">
                  <c:v>54.75</c:v>
                </c:pt>
                <c:pt idx="8820">
                  <c:v>166.82</c:v>
                </c:pt>
                <c:pt idx="8821">
                  <c:v>179.18</c:v>
                </c:pt>
                <c:pt idx="8822">
                  <c:v>129.57</c:v>
                </c:pt>
                <c:pt idx="8823">
                  <c:v>166.43</c:v>
                </c:pt>
                <c:pt idx="8824">
                  <c:v>170.53</c:v>
                </c:pt>
                <c:pt idx="8825">
                  <c:v>140.84</c:v>
                </c:pt>
                <c:pt idx="8826">
                  <c:v>146.29</c:v>
                </c:pt>
                <c:pt idx="8827">
                  <c:v>181.09</c:v>
                </c:pt>
                <c:pt idx="8828">
                  <c:v>147.57</c:v>
                </c:pt>
                <c:pt idx="8829">
                  <c:v>133.16</c:v>
                </c:pt>
                <c:pt idx="8830">
                  <c:v>130.51</c:v>
                </c:pt>
                <c:pt idx="8831">
                  <c:v>121.54</c:v>
                </c:pt>
                <c:pt idx="8832">
                  <c:v>114.59</c:v>
                </c:pt>
                <c:pt idx="8833">
                  <c:v>122.89</c:v>
                </c:pt>
                <c:pt idx="8834">
                  <c:v>150.51</c:v>
                </c:pt>
                <c:pt idx="8835">
                  <c:v>174.32</c:v>
                </c:pt>
                <c:pt idx="8836">
                  <c:v>194.54</c:v>
                </c:pt>
                <c:pt idx="8837">
                  <c:v>130.47999999999999</c:v>
                </c:pt>
                <c:pt idx="8838">
                  <c:v>78.84</c:v>
                </c:pt>
                <c:pt idx="8839">
                  <c:v>164.33</c:v>
                </c:pt>
                <c:pt idx="8840">
                  <c:v>79.69</c:v>
                </c:pt>
                <c:pt idx="8841">
                  <c:v>99.04</c:v>
                </c:pt>
                <c:pt idx="8842">
                  <c:v>104.81</c:v>
                </c:pt>
                <c:pt idx="8843">
                  <c:v>107.1</c:v>
                </c:pt>
                <c:pt idx="8844">
                  <c:v>90.91</c:v>
                </c:pt>
                <c:pt idx="8845">
                  <c:v>64.59</c:v>
                </c:pt>
                <c:pt idx="8846">
                  <c:v>96.09</c:v>
                </c:pt>
                <c:pt idx="8847">
                  <c:v>90.09</c:v>
                </c:pt>
                <c:pt idx="8848">
                  <c:v>81.16</c:v>
                </c:pt>
                <c:pt idx="8849">
                  <c:v>104.02</c:v>
                </c:pt>
                <c:pt idx="8850">
                  <c:v>119.51</c:v>
                </c:pt>
                <c:pt idx="8851">
                  <c:v>94.41</c:v>
                </c:pt>
                <c:pt idx="8852">
                  <c:v>127.81</c:v>
                </c:pt>
                <c:pt idx="8853">
                  <c:v>193.91</c:v>
                </c:pt>
                <c:pt idx="8854">
                  <c:v>213.93</c:v>
                </c:pt>
                <c:pt idx="8855">
                  <c:v>211.44</c:v>
                </c:pt>
                <c:pt idx="8856">
                  <c:v>128.41</c:v>
                </c:pt>
                <c:pt idx="8857">
                  <c:v>18.399999999999999</c:v>
                </c:pt>
                <c:pt idx="8858">
                  <c:v>16.43</c:v>
                </c:pt>
                <c:pt idx="8859">
                  <c:v>26.15</c:v>
                </c:pt>
                <c:pt idx="8860">
                  <c:v>32.89</c:v>
                </c:pt>
                <c:pt idx="8861">
                  <c:v>30.38</c:v>
                </c:pt>
                <c:pt idx="8862">
                  <c:v>19.11</c:v>
                </c:pt>
                <c:pt idx="8863">
                  <c:v>24.79</c:v>
                </c:pt>
                <c:pt idx="8864">
                  <c:v>21.51</c:v>
                </c:pt>
                <c:pt idx="8865">
                  <c:v>26.81</c:v>
                </c:pt>
                <c:pt idx="8866">
                  <c:v>23.99</c:v>
                </c:pt>
                <c:pt idx="8867">
                  <c:v>28.79</c:v>
                </c:pt>
                <c:pt idx="8868">
                  <c:v>25.95</c:v>
                </c:pt>
                <c:pt idx="8869">
                  <c:v>35.909999999999997</c:v>
                </c:pt>
                <c:pt idx="8870">
                  <c:v>30.24</c:v>
                </c:pt>
                <c:pt idx="8871">
                  <c:v>25.72</c:v>
                </c:pt>
                <c:pt idx="8872">
                  <c:v>29.35</c:v>
                </c:pt>
                <c:pt idx="8873">
                  <c:v>21.11</c:v>
                </c:pt>
                <c:pt idx="8874">
                  <c:v>32.17</c:v>
                </c:pt>
                <c:pt idx="8875">
                  <c:v>37.35</c:v>
                </c:pt>
                <c:pt idx="8876">
                  <c:v>47.79</c:v>
                </c:pt>
                <c:pt idx="8877">
                  <c:v>52.79</c:v>
                </c:pt>
                <c:pt idx="8878">
                  <c:v>50.33</c:v>
                </c:pt>
                <c:pt idx="8879">
                  <c:v>46.3</c:v>
                </c:pt>
                <c:pt idx="8880">
                  <c:v>51.48</c:v>
                </c:pt>
                <c:pt idx="8881">
                  <c:v>54.2</c:v>
                </c:pt>
                <c:pt idx="8882">
                  <c:v>47.54</c:v>
                </c:pt>
                <c:pt idx="8883">
                  <c:v>45.13</c:v>
                </c:pt>
                <c:pt idx="8884">
                  <c:v>34.19</c:v>
                </c:pt>
                <c:pt idx="8885">
                  <c:v>38.9</c:v>
                </c:pt>
                <c:pt idx="8886">
                  <c:v>37.94</c:v>
                </c:pt>
                <c:pt idx="8887">
                  <c:v>36.22</c:v>
                </c:pt>
                <c:pt idx="8888">
                  <c:v>42.79</c:v>
                </c:pt>
                <c:pt idx="8889">
                  <c:v>45.19</c:v>
                </c:pt>
                <c:pt idx="8890">
                  <c:v>87.16</c:v>
                </c:pt>
                <c:pt idx="8891">
                  <c:v>93.67</c:v>
                </c:pt>
                <c:pt idx="8892">
                  <c:v>63.96</c:v>
                </c:pt>
                <c:pt idx="8893">
                  <c:v>55.6</c:v>
                </c:pt>
                <c:pt idx="8894">
                  <c:v>59.97</c:v>
                </c:pt>
                <c:pt idx="8895">
                  <c:v>62.25</c:v>
                </c:pt>
                <c:pt idx="8896">
                  <c:v>64.849999999999994</c:v>
                </c:pt>
                <c:pt idx="8897">
                  <c:v>53.04</c:v>
                </c:pt>
                <c:pt idx="8898">
                  <c:v>70.75</c:v>
                </c:pt>
                <c:pt idx="8899">
                  <c:v>81.739999999999995</c:v>
                </c:pt>
                <c:pt idx="8900">
                  <c:v>81.03</c:v>
                </c:pt>
                <c:pt idx="8901">
                  <c:v>87.66</c:v>
                </c:pt>
                <c:pt idx="8902">
                  <c:v>107.98</c:v>
                </c:pt>
                <c:pt idx="8903">
                  <c:v>86.32</c:v>
                </c:pt>
                <c:pt idx="8904">
                  <c:v>47.2</c:v>
                </c:pt>
                <c:pt idx="8905">
                  <c:v>37.869999999999997</c:v>
                </c:pt>
                <c:pt idx="8906">
                  <c:v>43.26</c:v>
                </c:pt>
                <c:pt idx="8907">
                  <c:v>159.44</c:v>
                </c:pt>
                <c:pt idx="8908">
                  <c:v>118.74</c:v>
                </c:pt>
                <c:pt idx="8909">
                  <c:v>107.01</c:v>
                </c:pt>
                <c:pt idx="8910">
                  <c:v>64.069999999999993</c:v>
                </c:pt>
                <c:pt idx="8911">
                  <c:v>75.81</c:v>
                </c:pt>
                <c:pt idx="8912">
                  <c:v>66.98</c:v>
                </c:pt>
                <c:pt idx="8913">
                  <c:v>87.72</c:v>
                </c:pt>
                <c:pt idx="8914">
                  <c:v>93.44</c:v>
                </c:pt>
                <c:pt idx="8915">
                  <c:v>224.97</c:v>
                </c:pt>
                <c:pt idx="8916">
                  <c:v>122.13</c:v>
                </c:pt>
                <c:pt idx="8917">
                  <c:v>105.45</c:v>
                </c:pt>
                <c:pt idx="8918">
                  <c:v>100.03</c:v>
                </c:pt>
                <c:pt idx="8919">
                  <c:v>95.05</c:v>
                </c:pt>
                <c:pt idx="8920">
                  <c:v>101.98</c:v>
                </c:pt>
                <c:pt idx="8921">
                  <c:v>81.28</c:v>
                </c:pt>
                <c:pt idx="8922">
                  <c:v>99.21</c:v>
                </c:pt>
                <c:pt idx="8923">
                  <c:v>107.67</c:v>
                </c:pt>
                <c:pt idx="8924">
                  <c:v>71.260000000000005</c:v>
                </c:pt>
                <c:pt idx="8925">
                  <c:v>72.81</c:v>
                </c:pt>
                <c:pt idx="8926">
                  <c:v>23.38</c:v>
                </c:pt>
                <c:pt idx="8927">
                  <c:v>20.88</c:v>
                </c:pt>
                <c:pt idx="8928">
                  <c:v>162.51</c:v>
                </c:pt>
                <c:pt idx="8929">
                  <c:v>185.1</c:v>
                </c:pt>
                <c:pt idx="8930">
                  <c:v>216.92</c:v>
                </c:pt>
                <c:pt idx="8931">
                  <c:v>193.58</c:v>
                </c:pt>
                <c:pt idx="8932">
                  <c:v>185.43</c:v>
                </c:pt>
                <c:pt idx="8933">
                  <c:v>99.4</c:v>
                </c:pt>
                <c:pt idx="8934">
                  <c:v>120.74</c:v>
                </c:pt>
                <c:pt idx="8935">
                  <c:v>89.2</c:v>
                </c:pt>
                <c:pt idx="8936">
                  <c:v>99.55</c:v>
                </c:pt>
                <c:pt idx="8937">
                  <c:v>111.78</c:v>
                </c:pt>
                <c:pt idx="8938">
                  <c:v>289.51</c:v>
                </c:pt>
                <c:pt idx="8939">
                  <c:v>134.97</c:v>
                </c:pt>
                <c:pt idx="8940">
                  <c:v>106.82</c:v>
                </c:pt>
                <c:pt idx="8941">
                  <c:v>90.28</c:v>
                </c:pt>
                <c:pt idx="8942">
                  <c:v>93.32</c:v>
                </c:pt>
                <c:pt idx="8943">
                  <c:v>101.91</c:v>
                </c:pt>
                <c:pt idx="8944">
                  <c:v>129.97999999999999</c:v>
                </c:pt>
                <c:pt idx="8945">
                  <c:v>121.17</c:v>
                </c:pt>
                <c:pt idx="8946">
                  <c:v>123.37</c:v>
                </c:pt>
                <c:pt idx="8947">
                  <c:v>153.1</c:v>
                </c:pt>
                <c:pt idx="8948">
                  <c:v>269.01</c:v>
                </c:pt>
                <c:pt idx="8949">
                  <c:v>263.64</c:v>
                </c:pt>
                <c:pt idx="8950">
                  <c:v>125.12</c:v>
                </c:pt>
                <c:pt idx="8951">
                  <c:v>91.4</c:v>
                </c:pt>
                <c:pt idx="8952">
                  <c:v>93.24</c:v>
                </c:pt>
                <c:pt idx="8953">
                  <c:v>90.54</c:v>
                </c:pt>
                <c:pt idx="8954">
                  <c:v>100.11</c:v>
                </c:pt>
                <c:pt idx="8955">
                  <c:v>94.54</c:v>
                </c:pt>
                <c:pt idx="8956">
                  <c:v>106.75</c:v>
                </c:pt>
                <c:pt idx="8957">
                  <c:v>136.04</c:v>
                </c:pt>
                <c:pt idx="8958">
                  <c:v>143.18</c:v>
                </c:pt>
                <c:pt idx="8959">
                  <c:v>236.48</c:v>
                </c:pt>
                <c:pt idx="8960">
                  <c:v>223.71</c:v>
                </c:pt>
                <c:pt idx="8961">
                  <c:v>236.36</c:v>
                </c:pt>
                <c:pt idx="8962">
                  <c:v>197.26</c:v>
                </c:pt>
                <c:pt idx="8963">
                  <c:v>351.05</c:v>
                </c:pt>
                <c:pt idx="8964">
                  <c:v>400.06</c:v>
                </c:pt>
                <c:pt idx="8965">
                  <c:v>224.69</c:v>
                </c:pt>
                <c:pt idx="8966">
                  <c:v>245.26</c:v>
                </c:pt>
                <c:pt idx="8967">
                  <c:v>227.56</c:v>
                </c:pt>
                <c:pt idx="8968">
                  <c:v>179.86</c:v>
                </c:pt>
                <c:pt idx="8969">
                  <c:v>190.62</c:v>
                </c:pt>
                <c:pt idx="8970">
                  <c:v>177.18</c:v>
                </c:pt>
                <c:pt idx="8971">
                  <c:v>239.94</c:v>
                </c:pt>
                <c:pt idx="8972">
                  <c:v>143.30000000000001</c:v>
                </c:pt>
                <c:pt idx="8973">
                  <c:v>103.25</c:v>
                </c:pt>
                <c:pt idx="8974">
                  <c:v>98.02</c:v>
                </c:pt>
                <c:pt idx="8975">
                  <c:v>98.86</c:v>
                </c:pt>
                <c:pt idx="8976">
                  <c:v>55.71</c:v>
                </c:pt>
                <c:pt idx="8977">
                  <c:v>70.400000000000006</c:v>
                </c:pt>
                <c:pt idx="8978">
                  <c:v>86.24</c:v>
                </c:pt>
                <c:pt idx="8979">
                  <c:v>86.51</c:v>
                </c:pt>
                <c:pt idx="8980">
                  <c:v>123.55</c:v>
                </c:pt>
                <c:pt idx="8981">
                  <c:v>97.55</c:v>
                </c:pt>
                <c:pt idx="8982">
                  <c:v>79.33</c:v>
                </c:pt>
                <c:pt idx="8983">
                  <c:v>74.61</c:v>
                </c:pt>
                <c:pt idx="8984">
                  <c:v>80.72</c:v>
                </c:pt>
                <c:pt idx="8985">
                  <c:v>95.19</c:v>
                </c:pt>
                <c:pt idx="8986">
                  <c:v>81.92</c:v>
                </c:pt>
                <c:pt idx="8987">
                  <c:v>56.81</c:v>
                </c:pt>
                <c:pt idx="8988">
                  <c:v>53.99</c:v>
                </c:pt>
                <c:pt idx="8989">
                  <c:v>47.96</c:v>
                </c:pt>
                <c:pt idx="8990">
                  <c:v>50.49</c:v>
                </c:pt>
                <c:pt idx="8991">
                  <c:v>46.85</c:v>
                </c:pt>
                <c:pt idx="8992">
                  <c:v>44.42</c:v>
                </c:pt>
                <c:pt idx="8993">
                  <c:v>34.08</c:v>
                </c:pt>
                <c:pt idx="8994">
                  <c:v>45.79</c:v>
                </c:pt>
                <c:pt idx="8995">
                  <c:v>47.64</c:v>
                </c:pt>
                <c:pt idx="8996">
                  <c:v>67.209999999999994</c:v>
                </c:pt>
                <c:pt idx="8997">
                  <c:v>55.7</c:v>
                </c:pt>
                <c:pt idx="8998">
                  <c:v>46.99</c:v>
                </c:pt>
                <c:pt idx="8999">
                  <c:v>41.61</c:v>
                </c:pt>
                <c:pt idx="9000">
                  <c:v>85.66</c:v>
                </c:pt>
                <c:pt idx="9001">
                  <c:v>98.1</c:v>
                </c:pt>
                <c:pt idx="9002">
                  <c:v>112.86</c:v>
                </c:pt>
                <c:pt idx="9003">
                  <c:v>31.28</c:v>
                </c:pt>
                <c:pt idx="9004">
                  <c:v>37.56</c:v>
                </c:pt>
                <c:pt idx="9005">
                  <c:v>49.05</c:v>
                </c:pt>
                <c:pt idx="9006">
                  <c:v>49.03</c:v>
                </c:pt>
                <c:pt idx="9007">
                  <c:v>33.75</c:v>
                </c:pt>
                <c:pt idx="9008">
                  <c:v>24.02</c:v>
                </c:pt>
                <c:pt idx="9009">
                  <c:v>16.829999999999998</c:v>
                </c:pt>
                <c:pt idx="9010">
                  <c:v>21.37</c:v>
                </c:pt>
                <c:pt idx="9011">
                  <c:v>26.31</c:v>
                </c:pt>
                <c:pt idx="9012">
                  <c:v>28.81</c:v>
                </c:pt>
                <c:pt idx="9013">
                  <c:v>17.66</c:v>
                </c:pt>
                <c:pt idx="9014">
                  <c:v>18.23</c:v>
                </c:pt>
                <c:pt idx="9015">
                  <c:v>36.72</c:v>
                </c:pt>
                <c:pt idx="9016">
                  <c:v>52.07</c:v>
                </c:pt>
                <c:pt idx="9017">
                  <c:v>49.36</c:v>
                </c:pt>
                <c:pt idx="9018">
                  <c:v>51.2</c:v>
                </c:pt>
                <c:pt idx="9019">
                  <c:v>91</c:v>
                </c:pt>
                <c:pt idx="9020">
                  <c:v>109.68</c:v>
                </c:pt>
                <c:pt idx="9021">
                  <c:v>115.65</c:v>
                </c:pt>
                <c:pt idx="9022">
                  <c:v>104.26</c:v>
                </c:pt>
                <c:pt idx="9023">
                  <c:v>95.67</c:v>
                </c:pt>
                <c:pt idx="9024">
                  <c:v>92.08</c:v>
                </c:pt>
                <c:pt idx="9025">
                  <c:v>90.27</c:v>
                </c:pt>
                <c:pt idx="9026">
                  <c:v>88.36</c:v>
                </c:pt>
                <c:pt idx="9027">
                  <c:v>90.04</c:v>
                </c:pt>
                <c:pt idx="9028">
                  <c:v>82.6</c:v>
                </c:pt>
                <c:pt idx="9029">
                  <c:v>62.7</c:v>
                </c:pt>
                <c:pt idx="9030">
                  <c:v>71.25</c:v>
                </c:pt>
                <c:pt idx="9031">
                  <c:v>25.57</c:v>
                </c:pt>
                <c:pt idx="9032">
                  <c:v>17.34</c:v>
                </c:pt>
                <c:pt idx="9033">
                  <c:v>21.24</c:v>
                </c:pt>
                <c:pt idx="9034">
                  <c:v>28.19</c:v>
                </c:pt>
                <c:pt idx="9035">
                  <c:v>40.229999999999997</c:v>
                </c:pt>
                <c:pt idx="9036">
                  <c:v>46.32</c:v>
                </c:pt>
                <c:pt idx="9037">
                  <c:v>41.23</c:v>
                </c:pt>
                <c:pt idx="9038">
                  <c:v>46.46</c:v>
                </c:pt>
                <c:pt idx="9039">
                  <c:v>44.19</c:v>
                </c:pt>
                <c:pt idx="9040">
                  <c:v>118.37</c:v>
                </c:pt>
                <c:pt idx="9041">
                  <c:v>47.13</c:v>
                </c:pt>
                <c:pt idx="9042">
                  <c:v>62.73</c:v>
                </c:pt>
                <c:pt idx="9043">
                  <c:v>83.17</c:v>
                </c:pt>
                <c:pt idx="9044">
                  <c:v>46.24</c:v>
                </c:pt>
                <c:pt idx="9045">
                  <c:v>75.08</c:v>
                </c:pt>
                <c:pt idx="9046">
                  <c:v>109.68</c:v>
                </c:pt>
                <c:pt idx="9047">
                  <c:v>57.68</c:v>
                </c:pt>
                <c:pt idx="9048">
                  <c:v>84.44</c:v>
                </c:pt>
                <c:pt idx="9049">
                  <c:v>114.53</c:v>
                </c:pt>
                <c:pt idx="9050">
                  <c:v>292.48</c:v>
                </c:pt>
                <c:pt idx="9051">
                  <c:v>262.79000000000002</c:v>
                </c:pt>
                <c:pt idx="9052">
                  <c:v>204.23</c:v>
                </c:pt>
                <c:pt idx="9053">
                  <c:v>260</c:v>
                </c:pt>
                <c:pt idx="9054">
                  <c:v>285.36</c:v>
                </c:pt>
                <c:pt idx="9055">
                  <c:v>128.62</c:v>
                </c:pt>
                <c:pt idx="9056">
                  <c:v>122.34</c:v>
                </c:pt>
                <c:pt idx="9057">
                  <c:v>22.94</c:v>
                </c:pt>
                <c:pt idx="9058">
                  <c:v>23.12</c:v>
                </c:pt>
                <c:pt idx="9059">
                  <c:v>20.18</c:v>
                </c:pt>
                <c:pt idx="9060">
                  <c:v>10.220000000000001</c:v>
                </c:pt>
                <c:pt idx="9061">
                  <c:v>4.7</c:v>
                </c:pt>
                <c:pt idx="9062">
                  <c:v>259.95999999999998</c:v>
                </c:pt>
                <c:pt idx="9063">
                  <c:v>316.32</c:v>
                </c:pt>
                <c:pt idx="9064">
                  <c:v>245.73</c:v>
                </c:pt>
                <c:pt idx="9065">
                  <c:v>200.8</c:v>
                </c:pt>
                <c:pt idx="9066">
                  <c:v>404.74</c:v>
                </c:pt>
                <c:pt idx="9067">
                  <c:v>340.94</c:v>
                </c:pt>
                <c:pt idx="9068">
                  <c:v>264.29000000000002</c:v>
                </c:pt>
                <c:pt idx="9069">
                  <c:v>224.77</c:v>
                </c:pt>
                <c:pt idx="9070">
                  <c:v>266.56</c:v>
                </c:pt>
                <c:pt idx="9071">
                  <c:v>304.26</c:v>
                </c:pt>
                <c:pt idx="9072">
                  <c:v>295.51</c:v>
                </c:pt>
                <c:pt idx="9073">
                  <c:v>342.75</c:v>
                </c:pt>
                <c:pt idx="9074">
                  <c:v>380.91</c:v>
                </c:pt>
                <c:pt idx="9075">
                  <c:v>164.91</c:v>
                </c:pt>
                <c:pt idx="9076">
                  <c:v>238.75</c:v>
                </c:pt>
                <c:pt idx="9077">
                  <c:v>162.1</c:v>
                </c:pt>
                <c:pt idx="9078">
                  <c:v>337.82</c:v>
                </c:pt>
                <c:pt idx="9079">
                  <c:v>357.3</c:v>
                </c:pt>
                <c:pt idx="9080">
                  <c:v>252.01</c:v>
                </c:pt>
                <c:pt idx="9081">
                  <c:v>247.53</c:v>
                </c:pt>
                <c:pt idx="9082">
                  <c:v>245.51</c:v>
                </c:pt>
                <c:pt idx="9083">
                  <c:v>234.58</c:v>
                </c:pt>
                <c:pt idx="9084">
                  <c:v>235.84</c:v>
                </c:pt>
                <c:pt idx="9085">
                  <c:v>178.31</c:v>
                </c:pt>
                <c:pt idx="9086">
                  <c:v>154.33000000000001</c:v>
                </c:pt>
                <c:pt idx="9087">
                  <c:v>121.64</c:v>
                </c:pt>
                <c:pt idx="9088">
                  <c:v>123.23</c:v>
                </c:pt>
                <c:pt idx="9089">
                  <c:v>110.79</c:v>
                </c:pt>
                <c:pt idx="9090">
                  <c:v>97.84</c:v>
                </c:pt>
                <c:pt idx="9091">
                  <c:v>196.37</c:v>
                </c:pt>
                <c:pt idx="9092">
                  <c:v>195.91</c:v>
                </c:pt>
                <c:pt idx="9093">
                  <c:v>248.44</c:v>
                </c:pt>
                <c:pt idx="9094">
                  <c:v>146.18</c:v>
                </c:pt>
                <c:pt idx="9095">
                  <c:v>136.63</c:v>
                </c:pt>
                <c:pt idx="9096">
                  <c:v>150.72</c:v>
                </c:pt>
                <c:pt idx="9097">
                  <c:v>173.7</c:v>
                </c:pt>
                <c:pt idx="9098">
                  <c:v>325.64999999999998</c:v>
                </c:pt>
                <c:pt idx="9099">
                  <c:v>252.57</c:v>
                </c:pt>
                <c:pt idx="9100">
                  <c:v>254.47</c:v>
                </c:pt>
                <c:pt idx="9101">
                  <c:v>127.94</c:v>
                </c:pt>
                <c:pt idx="9102">
                  <c:v>275.05</c:v>
                </c:pt>
                <c:pt idx="9103">
                  <c:v>218.23</c:v>
                </c:pt>
                <c:pt idx="9104">
                  <c:v>305.44</c:v>
                </c:pt>
                <c:pt idx="9105">
                  <c:v>492.6</c:v>
                </c:pt>
                <c:pt idx="9106">
                  <c:v>461.84</c:v>
                </c:pt>
                <c:pt idx="9107">
                  <c:v>498.17</c:v>
                </c:pt>
                <c:pt idx="9108">
                  <c:v>455.8</c:v>
                </c:pt>
                <c:pt idx="9109">
                  <c:v>397.03</c:v>
                </c:pt>
                <c:pt idx="9110">
                  <c:v>353.43</c:v>
                </c:pt>
                <c:pt idx="9111">
                  <c:v>285.29000000000002</c:v>
                </c:pt>
                <c:pt idx="9112">
                  <c:v>354.34</c:v>
                </c:pt>
                <c:pt idx="9113">
                  <c:v>263.19</c:v>
                </c:pt>
                <c:pt idx="9114">
                  <c:v>271.92</c:v>
                </c:pt>
                <c:pt idx="9115">
                  <c:v>236.46</c:v>
                </c:pt>
                <c:pt idx="9116">
                  <c:v>259.19</c:v>
                </c:pt>
                <c:pt idx="9117">
                  <c:v>242.5</c:v>
                </c:pt>
                <c:pt idx="9118">
                  <c:v>230.27</c:v>
                </c:pt>
                <c:pt idx="9119">
                  <c:v>269.33999999999997</c:v>
                </c:pt>
                <c:pt idx="9120">
                  <c:v>271.76</c:v>
                </c:pt>
                <c:pt idx="9121">
                  <c:v>259.36</c:v>
                </c:pt>
                <c:pt idx="9122">
                  <c:v>253.57</c:v>
                </c:pt>
                <c:pt idx="9123">
                  <c:v>254.51</c:v>
                </c:pt>
                <c:pt idx="9124">
                  <c:v>247.88</c:v>
                </c:pt>
                <c:pt idx="9125">
                  <c:v>251.58</c:v>
                </c:pt>
                <c:pt idx="9126">
                  <c:v>235.29</c:v>
                </c:pt>
                <c:pt idx="9127">
                  <c:v>236.28</c:v>
                </c:pt>
                <c:pt idx="9128">
                  <c:v>189.56</c:v>
                </c:pt>
                <c:pt idx="9129">
                  <c:v>173.61</c:v>
                </c:pt>
                <c:pt idx="9130">
                  <c:v>143.19</c:v>
                </c:pt>
                <c:pt idx="9131">
                  <c:v>109.52</c:v>
                </c:pt>
                <c:pt idx="9132">
                  <c:v>134.82</c:v>
                </c:pt>
                <c:pt idx="9133">
                  <c:v>134.62</c:v>
                </c:pt>
                <c:pt idx="9134">
                  <c:v>177.09</c:v>
                </c:pt>
                <c:pt idx="9135">
                  <c:v>180.51</c:v>
                </c:pt>
                <c:pt idx="9136">
                  <c:v>120.41</c:v>
                </c:pt>
                <c:pt idx="9137">
                  <c:v>155.24</c:v>
                </c:pt>
                <c:pt idx="9138">
                  <c:v>133.13999999999999</c:v>
                </c:pt>
                <c:pt idx="9139">
                  <c:v>146.19999999999999</c:v>
                </c:pt>
                <c:pt idx="9140">
                  <c:v>74.22</c:v>
                </c:pt>
                <c:pt idx="9141">
                  <c:v>126.54</c:v>
                </c:pt>
                <c:pt idx="9142">
                  <c:v>189.64</c:v>
                </c:pt>
                <c:pt idx="9143">
                  <c:v>165.17</c:v>
                </c:pt>
                <c:pt idx="9144">
                  <c:v>143.13999999999999</c:v>
                </c:pt>
                <c:pt idx="9145">
                  <c:v>90.93</c:v>
                </c:pt>
                <c:pt idx="9146">
                  <c:v>102.05</c:v>
                </c:pt>
                <c:pt idx="9147">
                  <c:v>144.30000000000001</c:v>
                </c:pt>
                <c:pt idx="9148">
                  <c:v>138.79</c:v>
                </c:pt>
                <c:pt idx="9149">
                  <c:v>348.43</c:v>
                </c:pt>
                <c:pt idx="9150">
                  <c:v>499.53</c:v>
                </c:pt>
                <c:pt idx="9151">
                  <c:v>372.98</c:v>
                </c:pt>
                <c:pt idx="9152">
                  <c:v>173.33</c:v>
                </c:pt>
                <c:pt idx="9153">
                  <c:v>137.66999999999999</c:v>
                </c:pt>
                <c:pt idx="9154">
                  <c:v>135.63</c:v>
                </c:pt>
                <c:pt idx="9155">
                  <c:v>149.75</c:v>
                </c:pt>
                <c:pt idx="9156">
                  <c:v>184.83</c:v>
                </c:pt>
                <c:pt idx="9157">
                  <c:v>172.92</c:v>
                </c:pt>
                <c:pt idx="9158">
                  <c:v>177.22</c:v>
                </c:pt>
                <c:pt idx="9159">
                  <c:v>166.58</c:v>
                </c:pt>
                <c:pt idx="9160">
                  <c:v>173.56</c:v>
                </c:pt>
                <c:pt idx="9161">
                  <c:v>148.79</c:v>
                </c:pt>
                <c:pt idx="9162">
                  <c:v>158.02000000000001</c:v>
                </c:pt>
                <c:pt idx="9163">
                  <c:v>191.04</c:v>
                </c:pt>
                <c:pt idx="9164">
                  <c:v>204.21</c:v>
                </c:pt>
                <c:pt idx="9165">
                  <c:v>214.68</c:v>
                </c:pt>
                <c:pt idx="9166">
                  <c:v>234.05</c:v>
                </c:pt>
                <c:pt idx="9167">
                  <c:v>218.61</c:v>
                </c:pt>
                <c:pt idx="9168">
                  <c:v>165.53</c:v>
                </c:pt>
                <c:pt idx="9169">
                  <c:v>153.05000000000001</c:v>
                </c:pt>
                <c:pt idx="9170">
                  <c:v>189.12</c:v>
                </c:pt>
                <c:pt idx="9171">
                  <c:v>207.08</c:v>
                </c:pt>
                <c:pt idx="9172">
                  <c:v>209.57</c:v>
                </c:pt>
                <c:pt idx="9173">
                  <c:v>274.44</c:v>
                </c:pt>
                <c:pt idx="9174">
                  <c:v>295.82</c:v>
                </c:pt>
                <c:pt idx="9175">
                  <c:v>319.81</c:v>
                </c:pt>
                <c:pt idx="9176">
                  <c:v>366.17</c:v>
                </c:pt>
                <c:pt idx="9177">
                  <c:v>324.81</c:v>
                </c:pt>
                <c:pt idx="9178">
                  <c:v>286.7</c:v>
                </c:pt>
                <c:pt idx="9179">
                  <c:v>250.68</c:v>
                </c:pt>
                <c:pt idx="9180">
                  <c:v>216.98</c:v>
                </c:pt>
                <c:pt idx="9181">
                  <c:v>239.03</c:v>
                </c:pt>
                <c:pt idx="9182">
                  <c:v>186.12</c:v>
                </c:pt>
                <c:pt idx="9183">
                  <c:v>116.39</c:v>
                </c:pt>
                <c:pt idx="9184">
                  <c:v>103.19</c:v>
                </c:pt>
                <c:pt idx="9185">
                  <c:v>106.7</c:v>
                </c:pt>
                <c:pt idx="9186">
                  <c:v>214.63</c:v>
                </c:pt>
                <c:pt idx="9187">
                  <c:v>189.98</c:v>
                </c:pt>
                <c:pt idx="9188">
                  <c:v>255.96</c:v>
                </c:pt>
                <c:pt idx="9189">
                  <c:v>113.48</c:v>
                </c:pt>
                <c:pt idx="9190">
                  <c:v>391.8</c:v>
                </c:pt>
                <c:pt idx="9191">
                  <c:v>355.55</c:v>
                </c:pt>
                <c:pt idx="9192">
                  <c:v>312.63</c:v>
                </c:pt>
                <c:pt idx="9193">
                  <c:v>327.26</c:v>
                </c:pt>
                <c:pt idx="9194">
                  <c:v>352.75</c:v>
                </c:pt>
                <c:pt idx="9195">
                  <c:v>527.92999999999995</c:v>
                </c:pt>
                <c:pt idx="9196">
                  <c:v>599.71</c:v>
                </c:pt>
                <c:pt idx="9197">
                  <c:v>441.91</c:v>
                </c:pt>
                <c:pt idx="9198">
                  <c:v>422.1</c:v>
                </c:pt>
                <c:pt idx="9199">
                  <c:v>582.62</c:v>
                </c:pt>
                <c:pt idx="9200">
                  <c:v>398.87</c:v>
                </c:pt>
                <c:pt idx="9201">
                  <c:v>712.88</c:v>
                </c:pt>
                <c:pt idx="9202">
                  <c:v>579.1</c:v>
                </c:pt>
                <c:pt idx="9203">
                  <c:v>904.28</c:v>
                </c:pt>
                <c:pt idx="9204">
                  <c:v>667.2</c:v>
                </c:pt>
                <c:pt idx="9205">
                  <c:v>781.69</c:v>
                </c:pt>
                <c:pt idx="9206">
                  <c:v>808.06</c:v>
                </c:pt>
                <c:pt idx="9207">
                  <c:v>779.76</c:v>
                </c:pt>
                <c:pt idx="9208">
                  <c:v>628.38</c:v>
                </c:pt>
                <c:pt idx="9209">
                  <c:v>539.74</c:v>
                </c:pt>
                <c:pt idx="9210">
                  <c:v>408.88</c:v>
                </c:pt>
                <c:pt idx="9211">
                  <c:v>338.21</c:v>
                </c:pt>
                <c:pt idx="9212">
                  <c:v>346.62</c:v>
                </c:pt>
                <c:pt idx="9213">
                  <c:v>421.64</c:v>
                </c:pt>
                <c:pt idx="9214">
                  <c:v>388.07</c:v>
                </c:pt>
                <c:pt idx="9215">
                  <c:v>452.25</c:v>
                </c:pt>
                <c:pt idx="9216">
                  <c:v>542.53</c:v>
                </c:pt>
                <c:pt idx="9217">
                  <c:v>562.76</c:v>
                </c:pt>
                <c:pt idx="9218">
                  <c:v>584.79</c:v>
                </c:pt>
                <c:pt idx="9219">
                  <c:v>296.97000000000003</c:v>
                </c:pt>
                <c:pt idx="9220">
                  <c:v>407.27</c:v>
                </c:pt>
                <c:pt idx="9221">
                  <c:v>264.41000000000003</c:v>
                </c:pt>
                <c:pt idx="9222">
                  <c:v>226.69</c:v>
                </c:pt>
                <c:pt idx="9223">
                  <c:v>216.4</c:v>
                </c:pt>
                <c:pt idx="9224">
                  <c:v>211.07</c:v>
                </c:pt>
                <c:pt idx="9225">
                  <c:v>222.66</c:v>
                </c:pt>
                <c:pt idx="9226">
                  <c:v>154.58000000000001</c:v>
                </c:pt>
                <c:pt idx="9227">
                  <c:v>146.22</c:v>
                </c:pt>
                <c:pt idx="9228">
                  <c:v>149.28</c:v>
                </c:pt>
                <c:pt idx="9229">
                  <c:v>258.33999999999997</c:v>
                </c:pt>
                <c:pt idx="9230">
                  <c:v>279.70999999999998</c:v>
                </c:pt>
                <c:pt idx="9231">
                  <c:v>241.65</c:v>
                </c:pt>
                <c:pt idx="9232">
                  <c:v>267.14</c:v>
                </c:pt>
                <c:pt idx="9233">
                  <c:v>363.9</c:v>
                </c:pt>
                <c:pt idx="9234">
                  <c:v>363.94</c:v>
                </c:pt>
                <c:pt idx="9235">
                  <c:v>371.07</c:v>
                </c:pt>
                <c:pt idx="9236">
                  <c:v>450.86</c:v>
                </c:pt>
                <c:pt idx="9237">
                  <c:v>406.82</c:v>
                </c:pt>
                <c:pt idx="9238">
                  <c:v>532.07000000000005</c:v>
                </c:pt>
                <c:pt idx="9239">
                  <c:v>576.79999999999995</c:v>
                </c:pt>
                <c:pt idx="9240">
                  <c:v>651.91999999999996</c:v>
                </c:pt>
                <c:pt idx="9241">
                  <c:v>594.86</c:v>
                </c:pt>
                <c:pt idx="9242">
                  <c:v>596.59</c:v>
                </c:pt>
                <c:pt idx="9243">
                  <c:v>376.45</c:v>
                </c:pt>
                <c:pt idx="9244">
                  <c:v>354.97</c:v>
                </c:pt>
                <c:pt idx="9245">
                  <c:v>320.91000000000003</c:v>
                </c:pt>
                <c:pt idx="9246">
                  <c:v>385.11</c:v>
                </c:pt>
                <c:pt idx="9247">
                  <c:v>246.76</c:v>
                </c:pt>
                <c:pt idx="9248">
                  <c:v>356.75</c:v>
                </c:pt>
                <c:pt idx="9249">
                  <c:v>377.28</c:v>
                </c:pt>
                <c:pt idx="9250">
                  <c:v>285.88</c:v>
                </c:pt>
                <c:pt idx="9251">
                  <c:v>314.17</c:v>
                </c:pt>
                <c:pt idx="9252">
                  <c:v>226.33</c:v>
                </c:pt>
                <c:pt idx="9253">
                  <c:v>259.39</c:v>
                </c:pt>
                <c:pt idx="9254">
                  <c:v>246.21</c:v>
                </c:pt>
                <c:pt idx="9255">
                  <c:v>246.09</c:v>
                </c:pt>
                <c:pt idx="9256">
                  <c:v>218.24</c:v>
                </c:pt>
                <c:pt idx="9257">
                  <c:v>252.47</c:v>
                </c:pt>
                <c:pt idx="9258">
                  <c:v>288.27999999999997</c:v>
                </c:pt>
                <c:pt idx="9259">
                  <c:v>254.94</c:v>
                </c:pt>
                <c:pt idx="9260">
                  <c:v>250.86</c:v>
                </c:pt>
                <c:pt idx="9261">
                  <c:v>231.65</c:v>
                </c:pt>
                <c:pt idx="9262">
                  <c:v>208.96</c:v>
                </c:pt>
                <c:pt idx="9263">
                  <c:v>212.06</c:v>
                </c:pt>
                <c:pt idx="9264">
                  <c:v>217.2</c:v>
                </c:pt>
                <c:pt idx="9265">
                  <c:v>262.56</c:v>
                </c:pt>
                <c:pt idx="9266">
                  <c:v>329.65</c:v>
                </c:pt>
                <c:pt idx="9267">
                  <c:v>295.37</c:v>
                </c:pt>
                <c:pt idx="9268">
                  <c:v>288.29000000000002</c:v>
                </c:pt>
                <c:pt idx="9269">
                  <c:v>221.48</c:v>
                </c:pt>
                <c:pt idx="9270">
                  <c:v>235.78</c:v>
                </c:pt>
                <c:pt idx="9271">
                  <c:v>219.73</c:v>
                </c:pt>
                <c:pt idx="9272">
                  <c:v>206.17</c:v>
                </c:pt>
                <c:pt idx="9273">
                  <c:v>368.38</c:v>
                </c:pt>
                <c:pt idx="9274">
                  <c:v>444.81</c:v>
                </c:pt>
                <c:pt idx="9275">
                  <c:v>562.96</c:v>
                </c:pt>
                <c:pt idx="9276">
                  <c:v>487.35</c:v>
                </c:pt>
                <c:pt idx="9277">
                  <c:v>551.82000000000005</c:v>
                </c:pt>
                <c:pt idx="9278">
                  <c:v>590.23</c:v>
                </c:pt>
                <c:pt idx="9279">
                  <c:v>585.30999999999995</c:v>
                </c:pt>
                <c:pt idx="9280">
                  <c:v>685.34</c:v>
                </c:pt>
                <c:pt idx="9281">
                  <c:v>907.93</c:v>
                </c:pt>
                <c:pt idx="9282">
                  <c:v>1122.3900000000001</c:v>
                </c:pt>
                <c:pt idx="9283">
                  <c:v>1199.54</c:v>
                </c:pt>
                <c:pt idx="9284">
                  <c:v>1212.8900000000001</c:v>
                </c:pt>
                <c:pt idx="9285">
                  <c:v>1222.4000000000001</c:v>
                </c:pt>
                <c:pt idx="9286">
                  <c:v>1096.46</c:v>
                </c:pt>
                <c:pt idx="9287">
                  <c:v>1093.3499999999999</c:v>
                </c:pt>
                <c:pt idx="9288">
                  <c:v>1069.82</c:v>
                </c:pt>
                <c:pt idx="9289">
                  <c:v>781.65</c:v>
                </c:pt>
                <c:pt idx="9290">
                  <c:v>783.02</c:v>
                </c:pt>
                <c:pt idx="9291">
                  <c:v>645.63</c:v>
                </c:pt>
                <c:pt idx="9292">
                  <c:v>585.11</c:v>
                </c:pt>
                <c:pt idx="9293">
                  <c:v>583.26</c:v>
                </c:pt>
                <c:pt idx="9294">
                  <c:v>721.86</c:v>
                </c:pt>
                <c:pt idx="9295">
                  <c:v>667.49</c:v>
                </c:pt>
                <c:pt idx="9296">
                  <c:v>614.51</c:v>
                </c:pt>
                <c:pt idx="9297">
                  <c:v>549.79999999999995</c:v>
                </c:pt>
                <c:pt idx="9298">
                  <c:v>521.04999999999995</c:v>
                </c:pt>
                <c:pt idx="9299">
                  <c:v>416.98</c:v>
                </c:pt>
                <c:pt idx="9300">
                  <c:v>418.96</c:v>
                </c:pt>
                <c:pt idx="9301">
                  <c:v>391.75</c:v>
                </c:pt>
                <c:pt idx="9302">
                  <c:v>319.58999999999997</c:v>
                </c:pt>
                <c:pt idx="9303">
                  <c:v>504.26</c:v>
                </c:pt>
                <c:pt idx="9304">
                  <c:v>1071.3800000000001</c:v>
                </c:pt>
                <c:pt idx="9305">
                  <c:v>691.8</c:v>
                </c:pt>
                <c:pt idx="9306">
                  <c:v>961.17</c:v>
                </c:pt>
                <c:pt idx="9307">
                  <c:v>644.08000000000004</c:v>
                </c:pt>
                <c:pt idx="9308">
                  <c:v>401.75</c:v>
                </c:pt>
                <c:pt idx="9309">
                  <c:v>448.2</c:v>
                </c:pt>
                <c:pt idx="9310">
                  <c:v>1428.45</c:v>
                </c:pt>
                <c:pt idx="9311">
                  <c:v>60.32</c:v>
                </c:pt>
                <c:pt idx="9312">
                  <c:v>704.61</c:v>
                </c:pt>
                <c:pt idx="9313">
                  <c:v>651.55999999999995</c:v>
                </c:pt>
                <c:pt idx="9314">
                  <c:v>740.98</c:v>
                </c:pt>
                <c:pt idx="9315">
                  <c:v>528.94000000000005</c:v>
                </c:pt>
                <c:pt idx="9316">
                  <c:v>841.32</c:v>
                </c:pt>
                <c:pt idx="9317">
                  <c:v>642.72</c:v>
                </c:pt>
                <c:pt idx="9318">
                  <c:v>1776.07</c:v>
                </c:pt>
                <c:pt idx="9319">
                  <c:v>1786.24</c:v>
                </c:pt>
                <c:pt idx="9320">
                  <c:v>1920.68</c:v>
                </c:pt>
                <c:pt idx="9321">
                  <c:v>1827.03</c:v>
                </c:pt>
                <c:pt idx="9322">
                  <c:v>2138.81</c:v>
                </c:pt>
                <c:pt idx="9323">
                  <c:v>1167.77</c:v>
                </c:pt>
                <c:pt idx="9324">
                  <c:v>935.66</c:v>
                </c:pt>
                <c:pt idx="9325">
                  <c:v>1139.69</c:v>
                </c:pt>
                <c:pt idx="9326">
                  <c:v>970.87</c:v>
                </c:pt>
                <c:pt idx="9327">
                  <c:v>773.65</c:v>
                </c:pt>
                <c:pt idx="9328">
                  <c:v>1178.51</c:v>
                </c:pt>
                <c:pt idx="9329">
                  <c:v>838.66</c:v>
                </c:pt>
                <c:pt idx="9330">
                  <c:v>823.22</c:v>
                </c:pt>
                <c:pt idx="9331">
                  <c:v>1015.24</c:v>
                </c:pt>
                <c:pt idx="9332">
                  <c:v>891.95</c:v>
                </c:pt>
                <c:pt idx="9333">
                  <c:v>990.56</c:v>
                </c:pt>
                <c:pt idx="9334">
                  <c:v>485.98</c:v>
                </c:pt>
                <c:pt idx="9335">
                  <c:v>395.23</c:v>
                </c:pt>
                <c:pt idx="9336">
                  <c:v>517.78</c:v>
                </c:pt>
                <c:pt idx="9337">
                  <c:v>411.47</c:v>
                </c:pt>
                <c:pt idx="9338">
                  <c:v>532.19000000000005</c:v>
                </c:pt>
                <c:pt idx="9339">
                  <c:v>505</c:v>
                </c:pt>
                <c:pt idx="9340">
                  <c:v>471.19</c:v>
                </c:pt>
                <c:pt idx="9341">
                  <c:v>490.61</c:v>
                </c:pt>
                <c:pt idx="9342">
                  <c:v>419.46</c:v>
                </c:pt>
                <c:pt idx="9343">
                  <c:v>395.1</c:v>
                </c:pt>
                <c:pt idx="9344">
                  <c:v>332.34</c:v>
                </c:pt>
                <c:pt idx="9345">
                  <c:v>295.43</c:v>
                </c:pt>
                <c:pt idx="9346">
                  <c:v>302.85000000000002</c:v>
                </c:pt>
                <c:pt idx="9347">
                  <c:v>159.01</c:v>
                </c:pt>
                <c:pt idx="9348">
                  <c:v>146.65</c:v>
                </c:pt>
                <c:pt idx="9349">
                  <c:v>822.82</c:v>
                </c:pt>
                <c:pt idx="9350">
                  <c:v>936.28</c:v>
                </c:pt>
                <c:pt idx="9351">
                  <c:v>872.84</c:v>
                </c:pt>
                <c:pt idx="9352">
                  <c:v>961.9</c:v>
                </c:pt>
                <c:pt idx="9353">
                  <c:v>908.29</c:v>
                </c:pt>
                <c:pt idx="9354">
                  <c:v>822.61</c:v>
                </c:pt>
                <c:pt idx="9355">
                  <c:v>899.58</c:v>
                </c:pt>
                <c:pt idx="9356">
                  <c:v>798.11</c:v>
                </c:pt>
                <c:pt idx="9357">
                  <c:v>886.43</c:v>
                </c:pt>
                <c:pt idx="9358">
                  <c:v>808.16</c:v>
                </c:pt>
                <c:pt idx="9359">
                  <c:v>785.98</c:v>
                </c:pt>
                <c:pt idx="9360">
                  <c:v>717.64</c:v>
                </c:pt>
                <c:pt idx="9361">
                  <c:v>730.81</c:v>
                </c:pt>
                <c:pt idx="9362">
                  <c:v>669.96</c:v>
                </c:pt>
                <c:pt idx="9363">
                  <c:v>771.49</c:v>
                </c:pt>
                <c:pt idx="9364">
                  <c:v>777.19</c:v>
                </c:pt>
                <c:pt idx="9365">
                  <c:v>745.04</c:v>
                </c:pt>
                <c:pt idx="9366">
                  <c:v>860.84</c:v>
                </c:pt>
                <c:pt idx="9367">
                  <c:v>953.76</c:v>
                </c:pt>
                <c:pt idx="9368">
                  <c:v>983.81</c:v>
                </c:pt>
                <c:pt idx="9369">
                  <c:v>829.12</c:v>
                </c:pt>
                <c:pt idx="9370">
                  <c:v>1124.78</c:v>
                </c:pt>
                <c:pt idx="9371">
                  <c:v>1065.74</c:v>
                </c:pt>
                <c:pt idx="9372">
                  <c:v>1046.05</c:v>
                </c:pt>
                <c:pt idx="9373">
                  <c:v>1060.3</c:v>
                </c:pt>
                <c:pt idx="9374">
                  <c:v>1048.25</c:v>
                </c:pt>
                <c:pt idx="9375">
                  <c:v>1007.25</c:v>
                </c:pt>
                <c:pt idx="9376">
                  <c:v>979.01</c:v>
                </c:pt>
                <c:pt idx="9377">
                  <c:v>1031.1300000000001</c:v>
                </c:pt>
                <c:pt idx="9378">
                  <c:v>972.35</c:v>
                </c:pt>
                <c:pt idx="9379">
                  <c:v>871.35</c:v>
                </c:pt>
                <c:pt idx="9380">
                  <c:v>954.37</c:v>
                </c:pt>
                <c:pt idx="9381">
                  <c:v>966.62</c:v>
                </c:pt>
                <c:pt idx="9382">
                  <c:v>978.55</c:v>
                </c:pt>
                <c:pt idx="9383">
                  <c:v>987.92</c:v>
                </c:pt>
                <c:pt idx="9384">
                  <c:v>1030.98</c:v>
                </c:pt>
                <c:pt idx="9385">
                  <c:v>1148.1300000000001</c:v>
                </c:pt>
                <c:pt idx="9386">
                  <c:v>1361.05</c:v>
                </c:pt>
                <c:pt idx="9387">
                  <c:v>1824.63</c:v>
                </c:pt>
                <c:pt idx="9388">
                  <c:v>2091.9299999999998</c:v>
                </c:pt>
                <c:pt idx="9389">
                  <c:v>1979.05</c:v>
                </c:pt>
                <c:pt idx="9390">
                  <c:v>1951.34</c:v>
                </c:pt>
                <c:pt idx="9391">
                  <c:v>1964.35</c:v>
                </c:pt>
                <c:pt idx="9392">
                  <c:v>1779.24</c:v>
                </c:pt>
                <c:pt idx="9393">
                  <c:v>1684.95</c:v>
                </c:pt>
                <c:pt idx="9394">
                  <c:v>1783.51</c:v>
                </c:pt>
                <c:pt idx="9395">
                  <c:v>2165.7399999999998</c:v>
                </c:pt>
                <c:pt idx="9396">
                  <c:v>2212.6799999999998</c:v>
                </c:pt>
                <c:pt idx="9397">
                  <c:v>2160.65</c:v>
                </c:pt>
                <c:pt idx="9398">
                  <c:v>2055.7800000000002</c:v>
                </c:pt>
                <c:pt idx="9399">
                  <c:v>2217.7600000000002</c:v>
                </c:pt>
                <c:pt idx="9400">
                  <c:v>2384.56</c:v>
                </c:pt>
                <c:pt idx="9401">
                  <c:v>1900.63</c:v>
                </c:pt>
                <c:pt idx="9402">
                  <c:v>1018.24</c:v>
                </c:pt>
                <c:pt idx="9403">
                  <c:v>1398.21</c:v>
                </c:pt>
                <c:pt idx="9404">
                  <c:v>1353.17</c:v>
                </c:pt>
                <c:pt idx="9405">
                  <c:v>1284.45</c:v>
                </c:pt>
                <c:pt idx="9406">
                  <c:v>1623.57</c:v>
                </c:pt>
                <c:pt idx="9407">
                  <c:v>1582.19</c:v>
                </c:pt>
                <c:pt idx="9408">
                  <c:v>1164.31</c:v>
                </c:pt>
                <c:pt idx="9409">
                  <c:v>1419.97</c:v>
                </c:pt>
                <c:pt idx="9410">
                  <c:v>1509.26</c:v>
                </c:pt>
                <c:pt idx="9411">
                  <c:v>1704.13</c:v>
                </c:pt>
                <c:pt idx="9412">
                  <c:v>1738.74</c:v>
                </c:pt>
                <c:pt idx="9413">
                  <c:v>1764.73</c:v>
                </c:pt>
                <c:pt idx="9414">
                  <c:v>2010.78</c:v>
                </c:pt>
                <c:pt idx="9415">
                  <c:v>2196.59</c:v>
                </c:pt>
                <c:pt idx="9416">
                  <c:v>840.3</c:v>
                </c:pt>
                <c:pt idx="9417">
                  <c:v>307.83</c:v>
                </c:pt>
                <c:pt idx="9418">
                  <c:v>767.05</c:v>
                </c:pt>
                <c:pt idx="9419">
                  <c:v>694.13</c:v>
                </c:pt>
                <c:pt idx="9420">
                  <c:v>576.12</c:v>
                </c:pt>
                <c:pt idx="9421">
                  <c:v>981.5</c:v>
                </c:pt>
                <c:pt idx="9422">
                  <c:v>463.61</c:v>
                </c:pt>
                <c:pt idx="9423">
                  <c:v>695.01</c:v>
                </c:pt>
                <c:pt idx="9424">
                  <c:v>1091.46</c:v>
                </c:pt>
                <c:pt idx="9425">
                  <c:v>989.35</c:v>
                </c:pt>
                <c:pt idx="9426">
                  <c:v>459.88</c:v>
                </c:pt>
                <c:pt idx="9427">
                  <c:v>242.46</c:v>
                </c:pt>
                <c:pt idx="9428">
                  <c:v>214.11</c:v>
                </c:pt>
                <c:pt idx="9429">
                  <c:v>221.6</c:v>
                </c:pt>
                <c:pt idx="9430">
                  <c:v>215.45</c:v>
                </c:pt>
                <c:pt idx="9431">
                  <c:v>265.69</c:v>
                </c:pt>
                <c:pt idx="9432">
                  <c:v>209.1</c:v>
                </c:pt>
                <c:pt idx="9433">
                  <c:v>300.24</c:v>
                </c:pt>
                <c:pt idx="9434">
                  <c:v>208.36</c:v>
                </c:pt>
                <c:pt idx="9435">
                  <c:v>245.43</c:v>
                </c:pt>
                <c:pt idx="9436">
                  <c:v>248.91</c:v>
                </c:pt>
                <c:pt idx="9437">
                  <c:v>281.45</c:v>
                </c:pt>
                <c:pt idx="9438">
                  <c:v>254.73</c:v>
                </c:pt>
                <c:pt idx="9439">
                  <c:v>229.9</c:v>
                </c:pt>
                <c:pt idx="9440">
                  <c:v>202.11</c:v>
                </c:pt>
                <c:pt idx="9441">
                  <c:v>432.81</c:v>
                </c:pt>
                <c:pt idx="9442">
                  <c:v>766.99</c:v>
                </c:pt>
                <c:pt idx="9443">
                  <c:v>902.12</c:v>
                </c:pt>
                <c:pt idx="9444">
                  <c:v>746.86</c:v>
                </c:pt>
                <c:pt idx="9445">
                  <c:v>722.22</c:v>
                </c:pt>
                <c:pt idx="9446">
                  <c:v>470.84</c:v>
                </c:pt>
                <c:pt idx="9447">
                  <c:v>436.18</c:v>
                </c:pt>
                <c:pt idx="9448">
                  <c:v>433.37</c:v>
                </c:pt>
                <c:pt idx="9449">
                  <c:v>368.71</c:v>
                </c:pt>
                <c:pt idx="9450">
                  <c:v>2054.1799999999998</c:v>
                </c:pt>
                <c:pt idx="9451">
                  <c:v>1562.23</c:v>
                </c:pt>
                <c:pt idx="9452">
                  <c:v>1765</c:v>
                </c:pt>
                <c:pt idx="9453">
                  <c:v>873.37</c:v>
                </c:pt>
                <c:pt idx="9454">
                  <c:v>1506.65</c:v>
                </c:pt>
                <c:pt idx="9455">
                  <c:v>1235.07</c:v>
                </c:pt>
                <c:pt idx="9456">
                  <c:v>2091.2600000000002</c:v>
                </c:pt>
                <c:pt idx="9457">
                  <c:v>713.25</c:v>
                </c:pt>
                <c:pt idx="9458">
                  <c:v>569.80999999999995</c:v>
                </c:pt>
                <c:pt idx="9459">
                  <c:v>405.32</c:v>
                </c:pt>
                <c:pt idx="9460">
                  <c:v>688.62</c:v>
                </c:pt>
                <c:pt idx="9461">
                  <c:v>822.22</c:v>
                </c:pt>
                <c:pt idx="9462">
                  <c:v>835.29</c:v>
                </c:pt>
                <c:pt idx="9463">
                  <c:v>895.04</c:v>
                </c:pt>
                <c:pt idx="9464">
                  <c:v>984.51</c:v>
                </c:pt>
                <c:pt idx="9465">
                  <c:v>1125.8599999999999</c:v>
                </c:pt>
                <c:pt idx="9466">
                  <c:v>1054.95</c:v>
                </c:pt>
                <c:pt idx="9467">
                  <c:v>1198.48</c:v>
                </c:pt>
                <c:pt idx="9468">
                  <c:v>1114.82</c:v>
                </c:pt>
                <c:pt idx="9469">
                  <c:v>992.03</c:v>
                </c:pt>
                <c:pt idx="9470">
                  <c:v>738.74</c:v>
                </c:pt>
                <c:pt idx="9471">
                  <c:v>1494.38</c:v>
                </c:pt>
                <c:pt idx="9472">
                  <c:v>1766.12</c:v>
                </c:pt>
                <c:pt idx="9473">
                  <c:v>1315.87</c:v>
                </c:pt>
                <c:pt idx="9474">
                  <c:v>911.25</c:v>
                </c:pt>
                <c:pt idx="9475">
                  <c:v>1530.33</c:v>
                </c:pt>
                <c:pt idx="9476">
                  <c:v>1394.81</c:v>
                </c:pt>
                <c:pt idx="9477">
                  <c:v>1371.03</c:v>
                </c:pt>
                <c:pt idx="9478">
                  <c:v>1798.1</c:v>
                </c:pt>
                <c:pt idx="9479">
                  <c:v>2039.64</c:v>
                </c:pt>
                <c:pt idx="9480">
                  <c:v>1563.24</c:v>
                </c:pt>
                <c:pt idx="9481">
                  <c:v>1454.5</c:v>
                </c:pt>
                <c:pt idx="9482">
                  <c:v>1004.18</c:v>
                </c:pt>
                <c:pt idx="9483">
                  <c:v>446.78</c:v>
                </c:pt>
                <c:pt idx="9484">
                  <c:v>357.55</c:v>
                </c:pt>
                <c:pt idx="9485">
                  <c:v>742.36</c:v>
                </c:pt>
                <c:pt idx="9486">
                  <c:v>708.64</c:v>
                </c:pt>
                <c:pt idx="9487">
                  <c:v>434.29</c:v>
                </c:pt>
                <c:pt idx="9488">
                  <c:v>498.22</c:v>
                </c:pt>
                <c:pt idx="9489">
                  <c:v>390.07</c:v>
                </c:pt>
                <c:pt idx="9490">
                  <c:v>460.62</c:v>
                </c:pt>
                <c:pt idx="9491">
                  <c:v>431.72</c:v>
                </c:pt>
                <c:pt idx="9492">
                  <c:v>503.49</c:v>
                </c:pt>
                <c:pt idx="9493">
                  <c:v>489.34</c:v>
                </c:pt>
                <c:pt idx="9494">
                  <c:v>405.44</c:v>
                </c:pt>
                <c:pt idx="9495">
                  <c:v>1994.57</c:v>
                </c:pt>
                <c:pt idx="9496">
                  <c:v>1818.72</c:v>
                </c:pt>
                <c:pt idx="9497">
                  <c:v>835.54</c:v>
                </c:pt>
                <c:pt idx="9498">
                  <c:v>417.65</c:v>
                </c:pt>
                <c:pt idx="9499">
                  <c:v>331.2</c:v>
                </c:pt>
                <c:pt idx="9500">
                  <c:v>338.43</c:v>
                </c:pt>
                <c:pt idx="9501">
                  <c:v>163.84</c:v>
                </c:pt>
                <c:pt idx="9502">
                  <c:v>429.16</c:v>
                </c:pt>
                <c:pt idx="9503">
                  <c:v>250.23</c:v>
                </c:pt>
                <c:pt idx="9504">
                  <c:v>250.87</c:v>
                </c:pt>
                <c:pt idx="9505">
                  <c:v>367.03</c:v>
                </c:pt>
                <c:pt idx="9506">
                  <c:v>515.32000000000005</c:v>
                </c:pt>
                <c:pt idx="9507">
                  <c:v>1045.6400000000001</c:v>
                </c:pt>
                <c:pt idx="9508">
                  <c:v>367.87</c:v>
                </c:pt>
                <c:pt idx="9509">
                  <c:v>410.38</c:v>
                </c:pt>
                <c:pt idx="9510">
                  <c:v>375.53</c:v>
                </c:pt>
                <c:pt idx="9511">
                  <c:v>820.21</c:v>
                </c:pt>
                <c:pt idx="9512">
                  <c:v>1680.26</c:v>
                </c:pt>
                <c:pt idx="9513">
                  <c:v>1394.83</c:v>
                </c:pt>
                <c:pt idx="9514">
                  <c:v>825.85</c:v>
                </c:pt>
                <c:pt idx="9515">
                  <c:v>543.44000000000005</c:v>
                </c:pt>
                <c:pt idx="9516">
                  <c:v>591.77</c:v>
                </c:pt>
                <c:pt idx="9517">
                  <c:v>624.85</c:v>
                </c:pt>
                <c:pt idx="9518">
                  <c:v>529.71</c:v>
                </c:pt>
                <c:pt idx="9519">
                  <c:v>801</c:v>
                </c:pt>
                <c:pt idx="9520">
                  <c:v>627.79</c:v>
                </c:pt>
                <c:pt idx="9521">
                  <c:v>711.99</c:v>
                </c:pt>
                <c:pt idx="9522">
                  <c:v>518.24</c:v>
                </c:pt>
                <c:pt idx="9523">
                  <c:v>855.64</c:v>
                </c:pt>
                <c:pt idx="9524">
                  <c:v>794.74</c:v>
                </c:pt>
                <c:pt idx="9525">
                  <c:v>735.83</c:v>
                </c:pt>
                <c:pt idx="9526">
                  <c:v>1234.9100000000001</c:v>
                </c:pt>
                <c:pt idx="9527">
                  <c:v>1344.77</c:v>
                </c:pt>
                <c:pt idx="9528">
                  <c:v>1648.61</c:v>
                </c:pt>
                <c:pt idx="9529">
                  <c:v>1781.51</c:v>
                </c:pt>
                <c:pt idx="9530">
                  <c:v>1907.34</c:v>
                </c:pt>
                <c:pt idx="9531">
                  <c:v>2482.1799999999998</c:v>
                </c:pt>
                <c:pt idx="9532">
                  <c:v>2449.91</c:v>
                </c:pt>
                <c:pt idx="9533">
                  <c:v>2346.23</c:v>
                </c:pt>
                <c:pt idx="9534">
                  <c:v>1562.77</c:v>
                </c:pt>
                <c:pt idx="9535">
                  <c:v>1127.05</c:v>
                </c:pt>
                <c:pt idx="9536">
                  <c:v>839.77</c:v>
                </c:pt>
                <c:pt idx="9537">
                  <c:v>548.13</c:v>
                </c:pt>
                <c:pt idx="9538">
                  <c:v>642.30999999999995</c:v>
                </c:pt>
                <c:pt idx="9539">
                  <c:v>657.37</c:v>
                </c:pt>
                <c:pt idx="9540">
                  <c:v>599.82000000000005</c:v>
                </c:pt>
                <c:pt idx="9541">
                  <c:v>559.04999999999995</c:v>
                </c:pt>
                <c:pt idx="9542">
                  <c:v>752.97</c:v>
                </c:pt>
                <c:pt idx="9543">
                  <c:v>691.21</c:v>
                </c:pt>
                <c:pt idx="9544">
                  <c:v>736.25</c:v>
                </c:pt>
                <c:pt idx="9545">
                  <c:v>482.5</c:v>
                </c:pt>
                <c:pt idx="9546">
                  <c:v>433.96</c:v>
                </c:pt>
                <c:pt idx="9547">
                  <c:v>378.87</c:v>
                </c:pt>
                <c:pt idx="9548">
                  <c:v>470.54</c:v>
                </c:pt>
                <c:pt idx="9549">
                  <c:v>777.99</c:v>
                </c:pt>
                <c:pt idx="9550">
                  <c:v>698.46</c:v>
                </c:pt>
                <c:pt idx="9551">
                  <c:v>675.47</c:v>
                </c:pt>
                <c:pt idx="9552">
                  <c:v>671.43</c:v>
                </c:pt>
                <c:pt idx="9553">
                  <c:v>551.61</c:v>
                </c:pt>
                <c:pt idx="9554">
                  <c:v>662.96</c:v>
                </c:pt>
                <c:pt idx="9555">
                  <c:v>633.03</c:v>
                </c:pt>
                <c:pt idx="9556">
                  <c:v>645.66</c:v>
                </c:pt>
                <c:pt idx="9557">
                  <c:v>766.57</c:v>
                </c:pt>
                <c:pt idx="9558">
                  <c:v>743.37</c:v>
                </c:pt>
                <c:pt idx="9559">
                  <c:v>314.97000000000003</c:v>
                </c:pt>
                <c:pt idx="9560">
                  <c:v>209.41</c:v>
                </c:pt>
                <c:pt idx="9561">
                  <c:v>522.13</c:v>
                </c:pt>
                <c:pt idx="9562">
                  <c:v>438.89</c:v>
                </c:pt>
                <c:pt idx="9563">
                  <c:v>201.73</c:v>
                </c:pt>
                <c:pt idx="9564">
                  <c:v>168.46</c:v>
                </c:pt>
                <c:pt idx="9565">
                  <c:v>446.16</c:v>
                </c:pt>
                <c:pt idx="9566">
                  <c:v>227.75</c:v>
                </c:pt>
                <c:pt idx="9567">
                  <c:v>180.15</c:v>
                </c:pt>
                <c:pt idx="9568">
                  <c:v>356.15</c:v>
                </c:pt>
                <c:pt idx="9569">
                  <c:v>284.23</c:v>
                </c:pt>
                <c:pt idx="9570">
                  <c:v>503.54</c:v>
                </c:pt>
                <c:pt idx="9571">
                  <c:v>302.91000000000003</c:v>
                </c:pt>
                <c:pt idx="9572">
                  <c:v>308.72000000000003</c:v>
                </c:pt>
                <c:pt idx="9573">
                  <c:v>193.79</c:v>
                </c:pt>
                <c:pt idx="9574">
                  <c:v>299.05</c:v>
                </c:pt>
                <c:pt idx="9575">
                  <c:v>694.73</c:v>
                </c:pt>
                <c:pt idx="9576">
                  <c:v>322.14</c:v>
                </c:pt>
                <c:pt idx="9577">
                  <c:v>239.2</c:v>
                </c:pt>
                <c:pt idx="9578">
                  <c:v>567.61</c:v>
                </c:pt>
                <c:pt idx="9579">
                  <c:v>266.75</c:v>
                </c:pt>
                <c:pt idx="9580">
                  <c:v>596.33000000000004</c:v>
                </c:pt>
                <c:pt idx="9581">
                  <c:v>643.33000000000004</c:v>
                </c:pt>
                <c:pt idx="9582">
                  <c:v>571.79</c:v>
                </c:pt>
                <c:pt idx="9583">
                  <c:v>577.63</c:v>
                </c:pt>
                <c:pt idx="9584">
                  <c:v>659.59</c:v>
                </c:pt>
                <c:pt idx="9585">
                  <c:v>840.33</c:v>
                </c:pt>
                <c:pt idx="9586">
                  <c:v>701.29</c:v>
                </c:pt>
                <c:pt idx="9587">
                  <c:v>653.59</c:v>
                </c:pt>
                <c:pt idx="9588">
                  <c:v>408.51</c:v>
                </c:pt>
                <c:pt idx="9589">
                  <c:v>930.69</c:v>
                </c:pt>
                <c:pt idx="9590">
                  <c:v>542.08000000000004</c:v>
                </c:pt>
                <c:pt idx="9591">
                  <c:v>789.48</c:v>
                </c:pt>
                <c:pt idx="9592">
                  <c:v>860.33</c:v>
                </c:pt>
                <c:pt idx="9593">
                  <c:v>87.47</c:v>
                </c:pt>
                <c:pt idx="9594">
                  <c:v>106.17</c:v>
                </c:pt>
                <c:pt idx="9595">
                  <c:v>150.69</c:v>
                </c:pt>
                <c:pt idx="9596">
                  <c:v>119.04</c:v>
                </c:pt>
                <c:pt idx="9597">
                  <c:v>130.09</c:v>
                </c:pt>
                <c:pt idx="9598">
                  <c:v>81.37</c:v>
                </c:pt>
                <c:pt idx="9599">
                  <c:v>89.39</c:v>
                </c:pt>
                <c:pt idx="9600">
                  <c:v>65.709999999999994</c:v>
                </c:pt>
                <c:pt idx="9601">
                  <c:v>49.86</c:v>
                </c:pt>
                <c:pt idx="9602">
                  <c:v>34.450000000000003</c:v>
                </c:pt>
                <c:pt idx="9603">
                  <c:v>45.48</c:v>
                </c:pt>
                <c:pt idx="9604">
                  <c:v>34.880000000000003</c:v>
                </c:pt>
                <c:pt idx="9605">
                  <c:v>41.4</c:v>
                </c:pt>
                <c:pt idx="9606">
                  <c:v>57.21</c:v>
                </c:pt>
                <c:pt idx="9607">
                  <c:v>76.900000000000006</c:v>
                </c:pt>
                <c:pt idx="9608">
                  <c:v>65.37</c:v>
                </c:pt>
                <c:pt idx="9609">
                  <c:v>80.069999999999993</c:v>
                </c:pt>
                <c:pt idx="9610">
                  <c:v>82.73</c:v>
                </c:pt>
                <c:pt idx="9611">
                  <c:v>46.82</c:v>
                </c:pt>
                <c:pt idx="9612">
                  <c:v>42.03</c:v>
                </c:pt>
                <c:pt idx="9613">
                  <c:v>47.35</c:v>
                </c:pt>
                <c:pt idx="9614">
                  <c:v>59.3</c:v>
                </c:pt>
                <c:pt idx="9615">
                  <c:v>76.47</c:v>
                </c:pt>
                <c:pt idx="9616">
                  <c:v>41.18</c:v>
                </c:pt>
                <c:pt idx="9617">
                  <c:v>46.09</c:v>
                </c:pt>
                <c:pt idx="9618">
                  <c:v>65.27</c:v>
                </c:pt>
                <c:pt idx="9619">
                  <c:v>49.48</c:v>
                </c:pt>
                <c:pt idx="9620">
                  <c:v>47.18</c:v>
                </c:pt>
                <c:pt idx="9621">
                  <c:v>35.770000000000003</c:v>
                </c:pt>
                <c:pt idx="9622">
                  <c:v>46.09</c:v>
                </c:pt>
                <c:pt idx="9623">
                  <c:v>71.41</c:v>
                </c:pt>
                <c:pt idx="9624">
                  <c:v>96.98</c:v>
                </c:pt>
                <c:pt idx="9625">
                  <c:v>59.39</c:v>
                </c:pt>
                <c:pt idx="9626">
                  <c:v>45.18</c:v>
                </c:pt>
                <c:pt idx="9627">
                  <c:v>21.91</c:v>
                </c:pt>
                <c:pt idx="9628">
                  <c:v>37.17</c:v>
                </c:pt>
                <c:pt idx="9629">
                  <c:v>38.67</c:v>
                </c:pt>
                <c:pt idx="9630">
                  <c:v>43.34</c:v>
                </c:pt>
                <c:pt idx="9631">
                  <c:v>50.78</c:v>
                </c:pt>
                <c:pt idx="9632">
                  <c:v>53.46</c:v>
                </c:pt>
                <c:pt idx="9633">
                  <c:v>54.33</c:v>
                </c:pt>
                <c:pt idx="9634">
                  <c:v>75.28</c:v>
                </c:pt>
                <c:pt idx="9635">
                  <c:v>82.77</c:v>
                </c:pt>
                <c:pt idx="9636">
                  <c:v>123.41</c:v>
                </c:pt>
                <c:pt idx="9637">
                  <c:v>169.99</c:v>
                </c:pt>
                <c:pt idx="9638">
                  <c:v>150.19</c:v>
                </c:pt>
                <c:pt idx="9639">
                  <c:v>346.75</c:v>
                </c:pt>
                <c:pt idx="9640">
                  <c:v>323.91000000000003</c:v>
                </c:pt>
                <c:pt idx="9641">
                  <c:v>974.88</c:v>
                </c:pt>
                <c:pt idx="9642">
                  <c:v>1076.6199999999999</c:v>
                </c:pt>
                <c:pt idx="9643">
                  <c:v>373.96</c:v>
                </c:pt>
                <c:pt idx="9644">
                  <c:v>259.26</c:v>
                </c:pt>
                <c:pt idx="9645">
                  <c:v>261.14999999999998</c:v>
                </c:pt>
                <c:pt idx="9646">
                  <c:v>281.88</c:v>
                </c:pt>
                <c:pt idx="9647">
                  <c:v>289.14</c:v>
                </c:pt>
                <c:pt idx="9648">
                  <c:v>147.55000000000001</c:v>
                </c:pt>
                <c:pt idx="9649">
                  <c:v>136</c:v>
                </c:pt>
                <c:pt idx="9650">
                  <c:v>144.02000000000001</c:v>
                </c:pt>
                <c:pt idx="9651">
                  <c:v>126.87</c:v>
                </c:pt>
                <c:pt idx="9652">
                  <c:v>37.07</c:v>
                </c:pt>
                <c:pt idx="9653">
                  <c:v>41.68</c:v>
                </c:pt>
                <c:pt idx="9654">
                  <c:v>60.84</c:v>
                </c:pt>
                <c:pt idx="9655">
                  <c:v>28.58</c:v>
                </c:pt>
                <c:pt idx="9656">
                  <c:v>50.6</c:v>
                </c:pt>
                <c:pt idx="9657">
                  <c:v>45.83</c:v>
                </c:pt>
                <c:pt idx="9658">
                  <c:v>40.9</c:v>
                </c:pt>
                <c:pt idx="9659">
                  <c:v>162.88</c:v>
                </c:pt>
                <c:pt idx="9660">
                  <c:v>342.09</c:v>
                </c:pt>
                <c:pt idx="9661">
                  <c:v>49.47</c:v>
                </c:pt>
                <c:pt idx="9662">
                  <c:v>39.9</c:v>
                </c:pt>
                <c:pt idx="9663">
                  <c:v>39.75</c:v>
                </c:pt>
                <c:pt idx="9664">
                  <c:v>42.94</c:v>
                </c:pt>
                <c:pt idx="9665">
                  <c:v>49.35</c:v>
                </c:pt>
                <c:pt idx="9666">
                  <c:v>49.2</c:v>
                </c:pt>
                <c:pt idx="9667">
                  <c:v>75.760000000000005</c:v>
                </c:pt>
                <c:pt idx="9668">
                  <c:v>79.53</c:v>
                </c:pt>
                <c:pt idx="9669">
                  <c:v>83.29</c:v>
                </c:pt>
                <c:pt idx="9670">
                  <c:v>77.75</c:v>
                </c:pt>
                <c:pt idx="9671">
                  <c:v>99.38</c:v>
                </c:pt>
                <c:pt idx="9672">
                  <c:v>103.26</c:v>
                </c:pt>
                <c:pt idx="9673">
                  <c:v>96.5</c:v>
                </c:pt>
                <c:pt idx="9674">
                  <c:v>104.35</c:v>
                </c:pt>
                <c:pt idx="9675">
                  <c:v>113.53</c:v>
                </c:pt>
                <c:pt idx="9676">
                  <c:v>220.98</c:v>
                </c:pt>
                <c:pt idx="9677">
                  <c:v>199.06</c:v>
                </c:pt>
                <c:pt idx="9678">
                  <c:v>33.08</c:v>
                </c:pt>
                <c:pt idx="9679">
                  <c:v>78.739999999999995</c:v>
                </c:pt>
                <c:pt idx="9680">
                  <c:v>97.79</c:v>
                </c:pt>
                <c:pt idx="9681">
                  <c:v>373.26</c:v>
                </c:pt>
                <c:pt idx="9682">
                  <c:v>752.14</c:v>
                </c:pt>
                <c:pt idx="9683">
                  <c:v>126.67</c:v>
                </c:pt>
                <c:pt idx="9684">
                  <c:v>133.96</c:v>
                </c:pt>
                <c:pt idx="9685">
                  <c:v>131.25</c:v>
                </c:pt>
                <c:pt idx="9686">
                  <c:v>126.43</c:v>
                </c:pt>
                <c:pt idx="9687">
                  <c:v>131.77000000000001</c:v>
                </c:pt>
                <c:pt idx="9688">
                  <c:v>118.03</c:v>
                </c:pt>
                <c:pt idx="9689">
                  <c:v>115.73</c:v>
                </c:pt>
                <c:pt idx="9690">
                  <c:v>127.99</c:v>
                </c:pt>
                <c:pt idx="9691">
                  <c:v>128.12</c:v>
                </c:pt>
                <c:pt idx="9692">
                  <c:v>137.27000000000001</c:v>
                </c:pt>
                <c:pt idx="9693">
                  <c:v>133.84</c:v>
                </c:pt>
                <c:pt idx="9694">
                  <c:v>130.33000000000001</c:v>
                </c:pt>
                <c:pt idx="9695">
                  <c:v>109.85</c:v>
                </c:pt>
                <c:pt idx="9696">
                  <c:v>136.9</c:v>
                </c:pt>
                <c:pt idx="9697">
                  <c:v>145.84</c:v>
                </c:pt>
                <c:pt idx="9698">
                  <c:v>156.76</c:v>
                </c:pt>
                <c:pt idx="9699">
                  <c:v>138.5</c:v>
                </c:pt>
                <c:pt idx="9700">
                  <c:v>131.62</c:v>
                </c:pt>
                <c:pt idx="9701">
                  <c:v>121.54</c:v>
                </c:pt>
                <c:pt idx="9702">
                  <c:v>128.35</c:v>
                </c:pt>
                <c:pt idx="9703">
                  <c:v>119.02</c:v>
                </c:pt>
                <c:pt idx="9704">
                  <c:v>124.41</c:v>
                </c:pt>
                <c:pt idx="9705">
                  <c:v>115.46</c:v>
                </c:pt>
                <c:pt idx="9706">
                  <c:v>72.7</c:v>
                </c:pt>
                <c:pt idx="9707">
                  <c:v>75.760000000000005</c:v>
                </c:pt>
                <c:pt idx="9708">
                  <c:v>89.52</c:v>
                </c:pt>
                <c:pt idx="9709">
                  <c:v>114.21</c:v>
                </c:pt>
                <c:pt idx="9710">
                  <c:v>74.81</c:v>
                </c:pt>
                <c:pt idx="9711">
                  <c:v>66.569999999999993</c:v>
                </c:pt>
                <c:pt idx="9712">
                  <c:v>88.44</c:v>
                </c:pt>
                <c:pt idx="9713">
                  <c:v>29.89</c:v>
                </c:pt>
                <c:pt idx="9714">
                  <c:v>128.29</c:v>
                </c:pt>
                <c:pt idx="9715">
                  <c:v>73.09</c:v>
                </c:pt>
                <c:pt idx="9716">
                  <c:v>16.29</c:v>
                </c:pt>
                <c:pt idx="9717">
                  <c:v>13.45</c:v>
                </c:pt>
                <c:pt idx="9718">
                  <c:v>12.46</c:v>
                </c:pt>
                <c:pt idx="9719">
                  <c:v>12.69</c:v>
                </c:pt>
                <c:pt idx="9720">
                  <c:v>11.17</c:v>
                </c:pt>
                <c:pt idx="9721">
                  <c:v>12.15</c:v>
                </c:pt>
                <c:pt idx="9722">
                  <c:v>11.05</c:v>
                </c:pt>
                <c:pt idx="9723">
                  <c:v>12.75</c:v>
                </c:pt>
                <c:pt idx="9724">
                  <c:v>9.2899999999999991</c:v>
                </c:pt>
                <c:pt idx="9725">
                  <c:v>7.3</c:v>
                </c:pt>
                <c:pt idx="9726">
                  <c:v>3.71</c:v>
                </c:pt>
                <c:pt idx="9727">
                  <c:v>1.02</c:v>
                </c:pt>
                <c:pt idx="9728">
                  <c:v>0.59</c:v>
                </c:pt>
                <c:pt idx="9729">
                  <c:v>1.38</c:v>
                </c:pt>
                <c:pt idx="9730">
                  <c:v>1.99</c:v>
                </c:pt>
                <c:pt idx="9731">
                  <c:v>2.57</c:v>
                </c:pt>
                <c:pt idx="9732">
                  <c:v>3.02</c:v>
                </c:pt>
                <c:pt idx="9733">
                  <c:v>42.24</c:v>
                </c:pt>
                <c:pt idx="9734">
                  <c:v>172.5</c:v>
                </c:pt>
                <c:pt idx="9735">
                  <c:v>230.84</c:v>
                </c:pt>
                <c:pt idx="9736">
                  <c:v>162.02000000000001</c:v>
                </c:pt>
                <c:pt idx="9737">
                  <c:v>138.03</c:v>
                </c:pt>
                <c:pt idx="9738">
                  <c:v>129.59</c:v>
                </c:pt>
                <c:pt idx="9739">
                  <c:v>105.17</c:v>
                </c:pt>
                <c:pt idx="9740">
                  <c:v>98.25</c:v>
                </c:pt>
                <c:pt idx="9741">
                  <c:v>86.58</c:v>
                </c:pt>
                <c:pt idx="9742">
                  <c:v>139.15</c:v>
                </c:pt>
                <c:pt idx="9743">
                  <c:v>191.72</c:v>
                </c:pt>
                <c:pt idx="9744">
                  <c:v>291.14</c:v>
                </c:pt>
                <c:pt idx="9745">
                  <c:v>195.74</c:v>
                </c:pt>
                <c:pt idx="9746">
                  <c:v>158.41999999999999</c:v>
                </c:pt>
                <c:pt idx="9747">
                  <c:v>602.45000000000005</c:v>
                </c:pt>
                <c:pt idx="9748">
                  <c:v>383.14</c:v>
                </c:pt>
                <c:pt idx="9749">
                  <c:v>412.17</c:v>
                </c:pt>
                <c:pt idx="9750">
                  <c:v>318.95999999999998</c:v>
                </c:pt>
                <c:pt idx="9751">
                  <c:v>442.91</c:v>
                </c:pt>
                <c:pt idx="9752">
                  <c:v>586.94000000000005</c:v>
                </c:pt>
                <c:pt idx="9753">
                  <c:v>432.46</c:v>
                </c:pt>
                <c:pt idx="9754">
                  <c:v>364.72</c:v>
                </c:pt>
                <c:pt idx="9755">
                  <c:v>385.13</c:v>
                </c:pt>
                <c:pt idx="9756">
                  <c:v>615.16</c:v>
                </c:pt>
                <c:pt idx="9757">
                  <c:v>491.51</c:v>
                </c:pt>
                <c:pt idx="9758">
                  <c:v>576.62</c:v>
                </c:pt>
                <c:pt idx="9759">
                  <c:v>525.5</c:v>
                </c:pt>
                <c:pt idx="9760">
                  <c:v>560.5</c:v>
                </c:pt>
                <c:pt idx="9761">
                  <c:v>565.64</c:v>
                </c:pt>
                <c:pt idx="9762">
                  <c:v>544.05999999999995</c:v>
                </c:pt>
                <c:pt idx="9763">
                  <c:v>573.24</c:v>
                </c:pt>
                <c:pt idx="9764">
                  <c:v>616.07000000000005</c:v>
                </c:pt>
                <c:pt idx="9765">
                  <c:v>526.44000000000005</c:v>
                </c:pt>
                <c:pt idx="9766">
                  <c:v>609.76</c:v>
                </c:pt>
                <c:pt idx="9767">
                  <c:v>233.19</c:v>
                </c:pt>
                <c:pt idx="9768">
                  <c:v>83.27</c:v>
                </c:pt>
                <c:pt idx="9769">
                  <c:v>86.95</c:v>
                </c:pt>
                <c:pt idx="9770">
                  <c:v>86.64</c:v>
                </c:pt>
                <c:pt idx="9771">
                  <c:v>84.6</c:v>
                </c:pt>
                <c:pt idx="9772">
                  <c:v>92.03</c:v>
                </c:pt>
                <c:pt idx="9773">
                  <c:v>214.44</c:v>
                </c:pt>
                <c:pt idx="9774">
                  <c:v>233.03</c:v>
                </c:pt>
                <c:pt idx="9775">
                  <c:v>141.63</c:v>
                </c:pt>
                <c:pt idx="9776">
                  <c:v>40.81</c:v>
                </c:pt>
                <c:pt idx="9777">
                  <c:v>64.349999999999994</c:v>
                </c:pt>
                <c:pt idx="9778">
                  <c:v>89.13</c:v>
                </c:pt>
                <c:pt idx="9779">
                  <c:v>36.700000000000003</c:v>
                </c:pt>
                <c:pt idx="9780">
                  <c:v>42.77</c:v>
                </c:pt>
                <c:pt idx="9781">
                  <c:v>46.99</c:v>
                </c:pt>
                <c:pt idx="9782">
                  <c:v>48.07</c:v>
                </c:pt>
                <c:pt idx="9783">
                  <c:v>498.38</c:v>
                </c:pt>
                <c:pt idx="9784">
                  <c:v>762.49</c:v>
                </c:pt>
                <c:pt idx="9785">
                  <c:v>604.41999999999996</c:v>
                </c:pt>
                <c:pt idx="9786">
                  <c:v>292.47000000000003</c:v>
                </c:pt>
                <c:pt idx="9787">
                  <c:v>320.02999999999997</c:v>
                </c:pt>
                <c:pt idx="9788">
                  <c:v>271.98</c:v>
                </c:pt>
                <c:pt idx="9789">
                  <c:v>254.3</c:v>
                </c:pt>
                <c:pt idx="9790">
                  <c:v>295.38</c:v>
                </c:pt>
                <c:pt idx="9791">
                  <c:v>266.68</c:v>
                </c:pt>
                <c:pt idx="9792">
                  <c:v>243.12</c:v>
                </c:pt>
                <c:pt idx="9793">
                  <c:v>292.64999999999998</c:v>
                </c:pt>
                <c:pt idx="9794">
                  <c:v>276.86</c:v>
                </c:pt>
                <c:pt idx="9795">
                  <c:v>261.8</c:v>
                </c:pt>
                <c:pt idx="9796">
                  <c:v>119.61</c:v>
                </c:pt>
                <c:pt idx="9797">
                  <c:v>115.17</c:v>
                </c:pt>
                <c:pt idx="9798">
                  <c:v>142.44999999999999</c:v>
                </c:pt>
                <c:pt idx="9799">
                  <c:v>143.21</c:v>
                </c:pt>
                <c:pt idx="9800">
                  <c:v>180.69</c:v>
                </c:pt>
                <c:pt idx="9801">
                  <c:v>123.65</c:v>
                </c:pt>
                <c:pt idx="9802">
                  <c:v>180.9</c:v>
                </c:pt>
                <c:pt idx="9803">
                  <c:v>64.17</c:v>
                </c:pt>
                <c:pt idx="9804">
                  <c:v>49.15</c:v>
                </c:pt>
                <c:pt idx="9805">
                  <c:v>37.92</c:v>
                </c:pt>
                <c:pt idx="9806">
                  <c:v>26.36</c:v>
                </c:pt>
                <c:pt idx="9807">
                  <c:v>45.84</c:v>
                </c:pt>
                <c:pt idx="9808">
                  <c:v>13.03</c:v>
                </c:pt>
                <c:pt idx="9809">
                  <c:v>14.59</c:v>
                </c:pt>
                <c:pt idx="9810">
                  <c:v>19.93</c:v>
                </c:pt>
                <c:pt idx="9811">
                  <c:v>47.93</c:v>
                </c:pt>
                <c:pt idx="9812">
                  <c:v>35.31</c:v>
                </c:pt>
                <c:pt idx="9813">
                  <c:v>49.51</c:v>
                </c:pt>
                <c:pt idx="9814">
                  <c:v>67.86</c:v>
                </c:pt>
                <c:pt idx="9815">
                  <c:v>260.87</c:v>
                </c:pt>
                <c:pt idx="9816">
                  <c:v>222.69</c:v>
                </c:pt>
                <c:pt idx="9817">
                  <c:v>108.05</c:v>
                </c:pt>
                <c:pt idx="9818">
                  <c:v>78.41</c:v>
                </c:pt>
                <c:pt idx="9819">
                  <c:v>101.46</c:v>
                </c:pt>
                <c:pt idx="9820">
                  <c:v>57.13</c:v>
                </c:pt>
                <c:pt idx="9821">
                  <c:v>63.59</c:v>
                </c:pt>
                <c:pt idx="9822">
                  <c:v>60.8</c:v>
                </c:pt>
                <c:pt idx="9823">
                  <c:v>62.56</c:v>
                </c:pt>
                <c:pt idx="9824">
                  <c:v>62.71</c:v>
                </c:pt>
                <c:pt idx="9825">
                  <c:v>54.25</c:v>
                </c:pt>
                <c:pt idx="9826">
                  <c:v>56.67</c:v>
                </c:pt>
                <c:pt idx="9827">
                  <c:v>54.91</c:v>
                </c:pt>
                <c:pt idx="9828">
                  <c:v>55.23</c:v>
                </c:pt>
                <c:pt idx="9829">
                  <c:v>60.31</c:v>
                </c:pt>
                <c:pt idx="9830">
                  <c:v>56.27</c:v>
                </c:pt>
                <c:pt idx="9831">
                  <c:v>55.82</c:v>
                </c:pt>
                <c:pt idx="9832">
                  <c:v>59.11</c:v>
                </c:pt>
                <c:pt idx="9833">
                  <c:v>57.94</c:v>
                </c:pt>
                <c:pt idx="9834">
                  <c:v>84.84</c:v>
                </c:pt>
                <c:pt idx="9835">
                  <c:v>174.89</c:v>
                </c:pt>
                <c:pt idx="9836">
                  <c:v>827.97</c:v>
                </c:pt>
                <c:pt idx="9837">
                  <c:v>704.05</c:v>
                </c:pt>
                <c:pt idx="9838">
                  <c:v>667.26</c:v>
                </c:pt>
                <c:pt idx="9839">
                  <c:v>727.82</c:v>
                </c:pt>
                <c:pt idx="9840">
                  <c:v>581.54</c:v>
                </c:pt>
                <c:pt idx="9841">
                  <c:v>609.54999999999995</c:v>
                </c:pt>
                <c:pt idx="9842">
                  <c:v>361.08</c:v>
                </c:pt>
                <c:pt idx="9843">
                  <c:v>420.97</c:v>
                </c:pt>
                <c:pt idx="9844">
                  <c:v>391.24</c:v>
                </c:pt>
                <c:pt idx="9845">
                  <c:v>245.87</c:v>
                </c:pt>
                <c:pt idx="9846">
                  <c:v>387.22</c:v>
                </c:pt>
                <c:pt idx="9847">
                  <c:v>234.97</c:v>
                </c:pt>
                <c:pt idx="9848">
                  <c:v>369.65</c:v>
                </c:pt>
                <c:pt idx="9849">
                  <c:v>384.14</c:v>
                </c:pt>
                <c:pt idx="9850">
                  <c:v>348.5</c:v>
                </c:pt>
                <c:pt idx="9851">
                  <c:v>361.92</c:v>
                </c:pt>
                <c:pt idx="9852">
                  <c:v>362.64</c:v>
                </c:pt>
                <c:pt idx="9853">
                  <c:v>390.42</c:v>
                </c:pt>
                <c:pt idx="9854">
                  <c:v>368.21</c:v>
                </c:pt>
                <c:pt idx="9855">
                  <c:v>361.17</c:v>
                </c:pt>
                <c:pt idx="9856">
                  <c:v>349.13</c:v>
                </c:pt>
                <c:pt idx="9857">
                  <c:v>310.8</c:v>
                </c:pt>
                <c:pt idx="9858">
                  <c:v>309.05</c:v>
                </c:pt>
                <c:pt idx="9859">
                  <c:v>349.79</c:v>
                </c:pt>
                <c:pt idx="9860">
                  <c:v>370.35</c:v>
                </c:pt>
                <c:pt idx="9861">
                  <c:v>373.77</c:v>
                </c:pt>
                <c:pt idx="9862">
                  <c:v>309.94</c:v>
                </c:pt>
                <c:pt idx="9863">
                  <c:v>329.78</c:v>
                </c:pt>
                <c:pt idx="9864">
                  <c:v>412.32</c:v>
                </c:pt>
                <c:pt idx="9865">
                  <c:v>535.21</c:v>
                </c:pt>
                <c:pt idx="9866">
                  <c:v>558.96</c:v>
                </c:pt>
                <c:pt idx="9867">
                  <c:v>511.98</c:v>
                </c:pt>
                <c:pt idx="9868">
                  <c:v>487.9</c:v>
                </c:pt>
                <c:pt idx="9869">
                  <c:v>536.35</c:v>
                </c:pt>
                <c:pt idx="9870">
                  <c:v>444.34</c:v>
                </c:pt>
                <c:pt idx="9871">
                  <c:v>451.55</c:v>
                </c:pt>
                <c:pt idx="9872">
                  <c:v>404.15</c:v>
                </c:pt>
                <c:pt idx="9873">
                  <c:v>362.68</c:v>
                </c:pt>
                <c:pt idx="9874">
                  <c:v>336.6</c:v>
                </c:pt>
                <c:pt idx="9875">
                  <c:v>293.32</c:v>
                </c:pt>
                <c:pt idx="9876">
                  <c:v>305.10000000000002</c:v>
                </c:pt>
                <c:pt idx="9877">
                  <c:v>286.81</c:v>
                </c:pt>
                <c:pt idx="9878">
                  <c:v>226.94</c:v>
                </c:pt>
                <c:pt idx="9879">
                  <c:v>261.48</c:v>
                </c:pt>
                <c:pt idx="9880">
                  <c:v>290.47000000000003</c:v>
                </c:pt>
                <c:pt idx="9881">
                  <c:v>296.56</c:v>
                </c:pt>
                <c:pt idx="9882">
                  <c:v>316.52999999999997</c:v>
                </c:pt>
                <c:pt idx="9883">
                  <c:v>352.8</c:v>
                </c:pt>
                <c:pt idx="9884">
                  <c:v>659.51</c:v>
                </c:pt>
                <c:pt idx="9885">
                  <c:v>673.52</c:v>
                </c:pt>
                <c:pt idx="9886">
                  <c:v>279.20999999999998</c:v>
                </c:pt>
                <c:pt idx="9887">
                  <c:v>203.59</c:v>
                </c:pt>
                <c:pt idx="9888">
                  <c:v>147.80000000000001</c:v>
                </c:pt>
                <c:pt idx="9889">
                  <c:v>267.68</c:v>
                </c:pt>
                <c:pt idx="9890">
                  <c:v>330.27</c:v>
                </c:pt>
                <c:pt idx="9891">
                  <c:v>289.18</c:v>
                </c:pt>
                <c:pt idx="9892">
                  <c:v>265.33</c:v>
                </c:pt>
                <c:pt idx="9893">
                  <c:v>134.16999999999999</c:v>
                </c:pt>
                <c:pt idx="9894">
                  <c:v>185.2</c:v>
                </c:pt>
                <c:pt idx="9895">
                  <c:v>174.77</c:v>
                </c:pt>
                <c:pt idx="9896">
                  <c:v>125.75</c:v>
                </c:pt>
                <c:pt idx="9897">
                  <c:v>103.86</c:v>
                </c:pt>
                <c:pt idx="9898">
                  <c:v>129.97999999999999</c:v>
                </c:pt>
                <c:pt idx="9899">
                  <c:v>137.1</c:v>
                </c:pt>
                <c:pt idx="9900">
                  <c:v>115.34</c:v>
                </c:pt>
                <c:pt idx="9901">
                  <c:v>115.43</c:v>
                </c:pt>
                <c:pt idx="9902">
                  <c:v>121.2</c:v>
                </c:pt>
                <c:pt idx="9903">
                  <c:v>126.91</c:v>
                </c:pt>
                <c:pt idx="9904">
                  <c:v>94.29</c:v>
                </c:pt>
                <c:pt idx="9905">
                  <c:v>80.040000000000006</c:v>
                </c:pt>
                <c:pt idx="9906">
                  <c:v>468.23</c:v>
                </c:pt>
                <c:pt idx="9907">
                  <c:v>610.61</c:v>
                </c:pt>
                <c:pt idx="9908">
                  <c:v>590.46</c:v>
                </c:pt>
                <c:pt idx="9909">
                  <c:v>491.2</c:v>
                </c:pt>
                <c:pt idx="9910">
                  <c:v>460.05</c:v>
                </c:pt>
                <c:pt idx="9911">
                  <c:v>429.92</c:v>
                </c:pt>
                <c:pt idx="9912">
                  <c:v>371.63</c:v>
                </c:pt>
                <c:pt idx="9913">
                  <c:v>400.56</c:v>
                </c:pt>
                <c:pt idx="9914">
                  <c:v>392.5</c:v>
                </c:pt>
                <c:pt idx="9915">
                  <c:v>357.81</c:v>
                </c:pt>
                <c:pt idx="9916">
                  <c:v>461.85</c:v>
                </c:pt>
                <c:pt idx="9917">
                  <c:v>574.04</c:v>
                </c:pt>
                <c:pt idx="9918">
                  <c:v>704.81</c:v>
                </c:pt>
                <c:pt idx="9919">
                  <c:v>725.16</c:v>
                </c:pt>
                <c:pt idx="9920">
                  <c:v>750.41</c:v>
                </c:pt>
                <c:pt idx="9921">
                  <c:v>1004.85</c:v>
                </c:pt>
                <c:pt idx="9922">
                  <c:v>843.69</c:v>
                </c:pt>
                <c:pt idx="9923">
                  <c:v>579.63</c:v>
                </c:pt>
                <c:pt idx="9924">
                  <c:v>465.72</c:v>
                </c:pt>
                <c:pt idx="9925">
                  <c:v>481.89</c:v>
                </c:pt>
                <c:pt idx="9926">
                  <c:v>604.08000000000004</c:v>
                </c:pt>
                <c:pt idx="9927">
                  <c:v>584.74</c:v>
                </c:pt>
                <c:pt idx="9928">
                  <c:v>474.29</c:v>
                </c:pt>
                <c:pt idx="9929">
                  <c:v>547.08000000000004</c:v>
                </c:pt>
                <c:pt idx="9930">
                  <c:v>617.38</c:v>
                </c:pt>
                <c:pt idx="9931">
                  <c:v>772.92</c:v>
                </c:pt>
                <c:pt idx="9932">
                  <c:v>718.4</c:v>
                </c:pt>
                <c:pt idx="9933">
                  <c:v>843.1</c:v>
                </c:pt>
                <c:pt idx="9934">
                  <c:v>969.58</c:v>
                </c:pt>
                <c:pt idx="9935">
                  <c:v>827.39</c:v>
                </c:pt>
                <c:pt idx="9936">
                  <c:v>419.05</c:v>
                </c:pt>
                <c:pt idx="9937">
                  <c:v>432.93</c:v>
                </c:pt>
                <c:pt idx="9938">
                  <c:v>390.48</c:v>
                </c:pt>
                <c:pt idx="9939">
                  <c:v>467.34</c:v>
                </c:pt>
                <c:pt idx="9940">
                  <c:v>565.74</c:v>
                </c:pt>
                <c:pt idx="9941">
                  <c:v>475.72</c:v>
                </c:pt>
                <c:pt idx="9942">
                  <c:v>456.78</c:v>
                </c:pt>
                <c:pt idx="9943">
                  <c:v>410.22</c:v>
                </c:pt>
                <c:pt idx="9944">
                  <c:v>437.76</c:v>
                </c:pt>
                <c:pt idx="9945">
                  <c:v>550.26</c:v>
                </c:pt>
                <c:pt idx="9946">
                  <c:v>427.44</c:v>
                </c:pt>
                <c:pt idx="9947">
                  <c:v>451.2</c:v>
                </c:pt>
                <c:pt idx="9948">
                  <c:v>595.6</c:v>
                </c:pt>
                <c:pt idx="9949">
                  <c:v>417.32</c:v>
                </c:pt>
                <c:pt idx="9950">
                  <c:v>434.18</c:v>
                </c:pt>
                <c:pt idx="9951">
                  <c:v>482.62</c:v>
                </c:pt>
                <c:pt idx="9952">
                  <c:v>557.26</c:v>
                </c:pt>
                <c:pt idx="9953">
                  <c:v>618.09</c:v>
                </c:pt>
                <c:pt idx="9954">
                  <c:v>580.19000000000005</c:v>
                </c:pt>
                <c:pt idx="9955">
                  <c:v>400.21</c:v>
                </c:pt>
                <c:pt idx="9956">
                  <c:v>567.46</c:v>
                </c:pt>
                <c:pt idx="9957">
                  <c:v>646.33000000000004</c:v>
                </c:pt>
                <c:pt idx="9958">
                  <c:v>376.09</c:v>
                </c:pt>
                <c:pt idx="9959">
                  <c:v>245.59</c:v>
                </c:pt>
                <c:pt idx="9960">
                  <c:v>250.49</c:v>
                </c:pt>
                <c:pt idx="9961">
                  <c:v>294.52999999999997</c:v>
                </c:pt>
                <c:pt idx="9962">
                  <c:v>343.67</c:v>
                </c:pt>
                <c:pt idx="9963">
                  <c:v>421.08</c:v>
                </c:pt>
                <c:pt idx="9964">
                  <c:v>520.46</c:v>
                </c:pt>
                <c:pt idx="9965">
                  <c:v>516.87</c:v>
                </c:pt>
                <c:pt idx="9966">
                  <c:v>347.34</c:v>
                </c:pt>
                <c:pt idx="9967">
                  <c:v>423.55</c:v>
                </c:pt>
                <c:pt idx="9968">
                  <c:v>328.9</c:v>
                </c:pt>
                <c:pt idx="9969">
                  <c:v>253.65</c:v>
                </c:pt>
                <c:pt idx="9970">
                  <c:v>341.88</c:v>
                </c:pt>
                <c:pt idx="9971">
                  <c:v>424.05</c:v>
                </c:pt>
                <c:pt idx="9972">
                  <c:v>391.33</c:v>
                </c:pt>
                <c:pt idx="9973">
                  <c:v>364.26</c:v>
                </c:pt>
                <c:pt idx="9974">
                  <c:v>441.4</c:v>
                </c:pt>
                <c:pt idx="9975">
                  <c:v>431.89</c:v>
                </c:pt>
                <c:pt idx="9976">
                  <c:v>652.19000000000005</c:v>
                </c:pt>
                <c:pt idx="9977">
                  <c:v>650.03</c:v>
                </c:pt>
                <c:pt idx="9978">
                  <c:v>211.8</c:v>
                </c:pt>
                <c:pt idx="9979">
                  <c:v>348.65</c:v>
                </c:pt>
                <c:pt idx="9980">
                  <c:v>357.02</c:v>
                </c:pt>
                <c:pt idx="9981">
                  <c:v>350.35</c:v>
                </c:pt>
                <c:pt idx="9982">
                  <c:v>469.02</c:v>
                </c:pt>
                <c:pt idx="9983">
                  <c:v>403.86</c:v>
                </c:pt>
                <c:pt idx="9984">
                  <c:v>492.86</c:v>
                </c:pt>
                <c:pt idx="9985">
                  <c:v>429.94</c:v>
                </c:pt>
                <c:pt idx="9986">
                  <c:v>412.83</c:v>
                </c:pt>
                <c:pt idx="9987">
                  <c:v>486.69</c:v>
                </c:pt>
                <c:pt idx="9988">
                  <c:v>361.5</c:v>
                </c:pt>
                <c:pt idx="9989">
                  <c:v>331.41</c:v>
                </c:pt>
                <c:pt idx="9990">
                  <c:v>416.21</c:v>
                </c:pt>
                <c:pt idx="9991">
                  <c:v>304.97000000000003</c:v>
                </c:pt>
                <c:pt idx="9992">
                  <c:v>109.94</c:v>
                </c:pt>
                <c:pt idx="9993">
                  <c:v>101.19</c:v>
                </c:pt>
                <c:pt idx="9994">
                  <c:v>218.81</c:v>
                </c:pt>
                <c:pt idx="9995">
                  <c:v>279.60000000000002</c:v>
                </c:pt>
                <c:pt idx="9996">
                  <c:v>167</c:v>
                </c:pt>
                <c:pt idx="9997">
                  <c:v>211.06</c:v>
                </c:pt>
                <c:pt idx="9998">
                  <c:v>165.16</c:v>
                </c:pt>
                <c:pt idx="9999">
                  <c:v>119.92</c:v>
                </c:pt>
                <c:pt idx="10000">
                  <c:v>89.22</c:v>
                </c:pt>
                <c:pt idx="10001">
                  <c:v>158.33000000000001</c:v>
                </c:pt>
                <c:pt idx="10002">
                  <c:v>62.45</c:v>
                </c:pt>
                <c:pt idx="10003">
                  <c:v>151.15</c:v>
                </c:pt>
                <c:pt idx="10004">
                  <c:v>93.96</c:v>
                </c:pt>
                <c:pt idx="10005">
                  <c:v>86.94</c:v>
                </c:pt>
                <c:pt idx="10006">
                  <c:v>86.88</c:v>
                </c:pt>
                <c:pt idx="10007">
                  <c:v>82.06</c:v>
                </c:pt>
                <c:pt idx="10008">
                  <c:v>97.43</c:v>
                </c:pt>
                <c:pt idx="10009">
                  <c:v>102.76</c:v>
                </c:pt>
                <c:pt idx="10010">
                  <c:v>71.650000000000006</c:v>
                </c:pt>
                <c:pt idx="10011">
                  <c:v>106.54</c:v>
                </c:pt>
                <c:pt idx="10012">
                  <c:v>68.53</c:v>
                </c:pt>
                <c:pt idx="10013">
                  <c:v>83.93</c:v>
                </c:pt>
                <c:pt idx="10014">
                  <c:v>117.51</c:v>
                </c:pt>
                <c:pt idx="10015">
                  <c:v>65.06</c:v>
                </c:pt>
                <c:pt idx="10016">
                  <c:v>80.66</c:v>
                </c:pt>
                <c:pt idx="10017">
                  <c:v>78.81</c:v>
                </c:pt>
                <c:pt idx="10018">
                  <c:v>65.92</c:v>
                </c:pt>
                <c:pt idx="10019">
                  <c:v>64.14</c:v>
                </c:pt>
                <c:pt idx="10020">
                  <c:v>45.88</c:v>
                </c:pt>
                <c:pt idx="10021">
                  <c:v>82.48</c:v>
                </c:pt>
                <c:pt idx="10022">
                  <c:v>348.98</c:v>
                </c:pt>
                <c:pt idx="10023">
                  <c:v>445.22</c:v>
                </c:pt>
                <c:pt idx="10024">
                  <c:v>848</c:v>
                </c:pt>
                <c:pt idx="10025">
                  <c:v>255.73</c:v>
                </c:pt>
                <c:pt idx="10026">
                  <c:v>327.45</c:v>
                </c:pt>
                <c:pt idx="10027">
                  <c:v>834.41</c:v>
                </c:pt>
                <c:pt idx="10028">
                  <c:v>741.37</c:v>
                </c:pt>
                <c:pt idx="10029">
                  <c:v>521.73</c:v>
                </c:pt>
                <c:pt idx="10030">
                  <c:v>776.98</c:v>
                </c:pt>
                <c:pt idx="10031">
                  <c:v>828.32</c:v>
                </c:pt>
                <c:pt idx="10032">
                  <c:v>995.64</c:v>
                </c:pt>
                <c:pt idx="10033">
                  <c:v>631.29999999999995</c:v>
                </c:pt>
                <c:pt idx="10034">
                  <c:v>550.79</c:v>
                </c:pt>
                <c:pt idx="10035">
                  <c:v>359.85</c:v>
                </c:pt>
                <c:pt idx="10036">
                  <c:v>492.16</c:v>
                </c:pt>
                <c:pt idx="10037">
                  <c:v>197.82</c:v>
                </c:pt>
                <c:pt idx="10038">
                  <c:v>155.71</c:v>
                </c:pt>
                <c:pt idx="10039">
                  <c:v>391.74</c:v>
                </c:pt>
                <c:pt idx="10040">
                  <c:v>415.76</c:v>
                </c:pt>
                <c:pt idx="10041">
                  <c:v>356.56</c:v>
                </c:pt>
                <c:pt idx="10042">
                  <c:v>422.02</c:v>
                </c:pt>
                <c:pt idx="10043">
                  <c:v>334.21</c:v>
                </c:pt>
                <c:pt idx="10044">
                  <c:v>265.8</c:v>
                </c:pt>
                <c:pt idx="10045">
                  <c:v>171.18</c:v>
                </c:pt>
                <c:pt idx="10046">
                  <c:v>394.15</c:v>
                </c:pt>
                <c:pt idx="10047">
                  <c:v>126.25</c:v>
                </c:pt>
                <c:pt idx="10048">
                  <c:v>355.33</c:v>
                </c:pt>
                <c:pt idx="10049">
                  <c:v>150.35</c:v>
                </c:pt>
                <c:pt idx="10050">
                  <c:v>306.35000000000002</c:v>
                </c:pt>
                <c:pt idx="10051">
                  <c:v>302.89</c:v>
                </c:pt>
                <c:pt idx="10052">
                  <c:v>382.51</c:v>
                </c:pt>
                <c:pt idx="10053">
                  <c:v>280.86</c:v>
                </c:pt>
                <c:pt idx="10054">
                  <c:v>205.48</c:v>
                </c:pt>
                <c:pt idx="10055">
                  <c:v>546.15</c:v>
                </c:pt>
                <c:pt idx="10056">
                  <c:v>449.14</c:v>
                </c:pt>
                <c:pt idx="10057">
                  <c:v>485.26</c:v>
                </c:pt>
                <c:pt idx="10058">
                  <c:v>634.84</c:v>
                </c:pt>
                <c:pt idx="10059">
                  <c:v>234.63</c:v>
                </c:pt>
                <c:pt idx="10060">
                  <c:v>150.66999999999999</c:v>
                </c:pt>
                <c:pt idx="10061">
                  <c:v>197.01</c:v>
                </c:pt>
                <c:pt idx="10062">
                  <c:v>144</c:v>
                </c:pt>
                <c:pt idx="10063">
                  <c:v>169.35</c:v>
                </c:pt>
                <c:pt idx="10064">
                  <c:v>133.38999999999999</c:v>
                </c:pt>
                <c:pt idx="10065">
                  <c:v>134.83000000000001</c:v>
                </c:pt>
                <c:pt idx="10066">
                  <c:v>110.75</c:v>
                </c:pt>
                <c:pt idx="10067">
                  <c:v>103.75</c:v>
                </c:pt>
                <c:pt idx="10068">
                  <c:v>122.7</c:v>
                </c:pt>
                <c:pt idx="10069">
                  <c:v>152.02000000000001</c:v>
                </c:pt>
                <c:pt idx="10070">
                  <c:v>210.08</c:v>
                </c:pt>
                <c:pt idx="10071">
                  <c:v>202.83</c:v>
                </c:pt>
                <c:pt idx="10072">
                  <c:v>132.72999999999999</c:v>
                </c:pt>
                <c:pt idx="10073">
                  <c:v>54.13</c:v>
                </c:pt>
                <c:pt idx="10074">
                  <c:v>127.36</c:v>
                </c:pt>
                <c:pt idx="10075">
                  <c:v>175.8</c:v>
                </c:pt>
                <c:pt idx="10076">
                  <c:v>32.159999999999997</c:v>
                </c:pt>
                <c:pt idx="10077">
                  <c:v>130.19</c:v>
                </c:pt>
                <c:pt idx="10078">
                  <c:v>145.04</c:v>
                </c:pt>
                <c:pt idx="10079">
                  <c:v>177.43</c:v>
                </c:pt>
                <c:pt idx="10080">
                  <c:v>90.65</c:v>
                </c:pt>
                <c:pt idx="10081">
                  <c:v>153.15</c:v>
                </c:pt>
                <c:pt idx="10082">
                  <c:v>116.2</c:v>
                </c:pt>
                <c:pt idx="10083">
                  <c:v>92.42</c:v>
                </c:pt>
                <c:pt idx="10084">
                  <c:v>65.28</c:v>
                </c:pt>
                <c:pt idx="10085">
                  <c:v>92.63</c:v>
                </c:pt>
                <c:pt idx="10086">
                  <c:v>77.53</c:v>
                </c:pt>
                <c:pt idx="10087">
                  <c:v>166.87</c:v>
                </c:pt>
                <c:pt idx="10088">
                  <c:v>142.28</c:v>
                </c:pt>
                <c:pt idx="10089">
                  <c:v>179.05</c:v>
                </c:pt>
                <c:pt idx="10090">
                  <c:v>128.25</c:v>
                </c:pt>
                <c:pt idx="10091">
                  <c:v>129.07</c:v>
                </c:pt>
                <c:pt idx="10092">
                  <c:v>140.97</c:v>
                </c:pt>
                <c:pt idx="10093">
                  <c:v>88.14</c:v>
                </c:pt>
                <c:pt idx="10094">
                  <c:v>87.41</c:v>
                </c:pt>
                <c:pt idx="10095">
                  <c:v>60.93</c:v>
                </c:pt>
                <c:pt idx="10096">
                  <c:v>100.06</c:v>
                </c:pt>
                <c:pt idx="10097">
                  <c:v>96</c:v>
                </c:pt>
                <c:pt idx="10098">
                  <c:v>122.66</c:v>
                </c:pt>
                <c:pt idx="10099">
                  <c:v>90.48</c:v>
                </c:pt>
                <c:pt idx="10100">
                  <c:v>39.83</c:v>
                </c:pt>
                <c:pt idx="10101">
                  <c:v>74.37</c:v>
                </c:pt>
                <c:pt idx="10102">
                  <c:v>106.81</c:v>
                </c:pt>
                <c:pt idx="10103">
                  <c:v>114.42</c:v>
                </c:pt>
                <c:pt idx="10104">
                  <c:v>103.28</c:v>
                </c:pt>
                <c:pt idx="10105">
                  <c:v>97.62</c:v>
                </c:pt>
                <c:pt idx="10106">
                  <c:v>67.33</c:v>
                </c:pt>
                <c:pt idx="10107">
                  <c:v>49.21</c:v>
                </c:pt>
                <c:pt idx="10108">
                  <c:v>63.7</c:v>
                </c:pt>
                <c:pt idx="10109">
                  <c:v>44.49</c:v>
                </c:pt>
                <c:pt idx="10110">
                  <c:v>49.08</c:v>
                </c:pt>
                <c:pt idx="10111">
                  <c:v>45.75</c:v>
                </c:pt>
                <c:pt idx="10112">
                  <c:v>37.380000000000003</c:v>
                </c:pt>
                <c:pt idx="10113">
                  <c:v>29.13</c:v>
                </c:pt>
                <c:pt idx="10114">
                  <c:v>34.479999999999997</c:v>
                </c:pt>
                <c:pt idx="10115">
                  <c:v>35.78</c:v>
                </c:pt>
                <c:pt idx="10116">
                  <c:v>47.79</c:v>
                </c:pt>
                <c:pt idx="10117">
                  <c:v>35.47</c:v>
                </c:pt>
                <c:pt idx="10118">
                  <c:v>29.41</c:v>
                </c:pt>
                <c:pt idx="10119">
                  <c:v>71.84</c:v>
                </c:pt>
                <c:pt idx="10120">
                  <c:v>46.35</c:v>
                </c:pt>
                <c:pt idx="10121">
                  <c:v>32.409999999999997</c:v>
                </c:pt>
                <c:pt idx="10122">
                  <c:v>13.06</c:v>
                </c:pt>
                <c:pt idx="10123">
                  <c:v>17.399999999999999</c:v>
                </c:pt>
                <c:pt idx="10124">
                  <c:v>28.1</c:v>
                </c:pt>
                <c:pt idx="10125">
                  <c:v>42.39</c:v>
                </c:pt>
                <c:pt idx="10126">
                  <c:v>24.13</c:v>
                </c:pt>
                <c:pt idx="10127">
                  <c:v>45.02</c:v>
                </c:pt>
                <c:pt idx="10128">
                  <c:v>34.78</c:v>
                </c:pt>
                <c:pt idx="10129">
                  <c:v>48.27</c:v>
                </c:pt>
                <c:pt idx="10130">
                  <c:v>50.65</c:v>
                </c:pt>
                <c:pt idx="10131">
                  <c:v>73.69</c:v>
                </c:pt>
                <c:pt idx="10132">
                  <c:v>66.5</c:v>
                </c:pt>
                <c:pt idx="10133">
                  <c:v>88.38</c:v>
                </c:pt>
                <c:pt idx="10134">
                  <c:v>193.71</c:v>
                </c:pt>
                <c:pt idx="10135">
                  <c:v>146.69999999999999</c:v>
                </c:pt>
                <c:pt idx="10136">
                  <c:v>185.79</c:v>
                </c:pt>
                <c:pt idx="10137">
                  <c:v>140.87</c:v>
                </c:pt>
                <c:pt idx="10138">
                  <c:v>120.9</c:v>
                </c:pt>
                <c:pt idx="10139">
                  <c:v>106.02</c:v>
                </c:pt>
                <c:pt idx="10140">
                  <c:v>100.91</c:v>
                </c:pt>
                <c:pt idx="10141">
                  <c:v>183.18</c:v>
                </c:pt>
                <c:pt idx="10142">
                  <c:v>157.57</c:v>
                </c:pt>
                <c:pt idx="10143">
                  <c:v>97.41</c:v>
                </c:pt>
                <c:pt idx="10144">
                  <c:v>106.55</c:v>
                </c:pt>
                <c:pt idx="10145">
                  <c:v>183.26</c:v>
                </c:pt>
                <c:pt idx="10146">
                  <c:v>228.7</c:v>
                </c:pt>
                <c:pt idx="10147">
                  <c:v>162.72</c:v>
                </c:pt>
                <c:pt idx="10148">
                  <c:v>239.52</c:v>
                </c:pt>
                <c:pt idx="10149">
                  <c:v>245.44</c:v>
                </c:pt>
                <c:pt idx="10150">
                  <c:v>129.75</c:v>
                </c:pt>
                <c:pt idx="10151">
                  <c:v>133.26</c:v>
                </c:pt>
                <c:pt idx="10152">
                  <c:v>142.91999999999999</c:v>
                </c:pt>
                <c:pt idx="10153">
                  <c:v>201.42</c:v>
                </c:pt>
                <c:pt idx="10154">
                  <c:v>118.2</c:v>
                </c:pt>
                <c:pt idx="10155">
                  <c:v>111.15</c:v>
                </c:pt>
                <c:pt idx="10156">
                  <c:v>167.83</c:v>
                </c:pt>
                <c:pt idx="10157">
                  <c:v>182.82</c:v>
                </c:pt>
                <c:pt idx="10158">
                  <c:v>194.41</c:v>
                </c:pt>
                <c:pt idx="10159">
                  <c:v>121.22</c:v>
                </c:pt>
                <c:pt idx="10160">
                  <c:v>157.66999999999999</c:v>
                </c:pt>
                <c:pt idx="10161">
                  <c:v>127.9</c:v>
                </c:pt>
                <c:pt idx="10162">
                  <c:v>140.12</c:v>
                </c:pt>
                <c:pt idx="10163">
                  <c:v>133.38999999999999</c:v>
                </c:pt>
                <c:pt idx="10164">
                  <c:v>90.72</c:v>
                </c:pt>
                <c:pt idx="10165">
                  <c:v>70.2</c:v>
                </c:pt>
                <c:pt idx="10166">
                  <c:v>60.96</c:v>
                </c:pt>
                <c:pt idx="10167">
                  <c:v>84.08</c:v>
                </c:pt>
                <c:pt idx="10168">
                  <c:v>113.52</c:v>
                </c:pt>
                <c:pt idx="10169">
                  <c:v>92.16</c:v>
                </c:pt>
                <c:pt idx="10170">
                  <c:v>84.65</c:v>
                </c:pt>
                <c:pt idx="10171">
                  <c:v>52.93</c:v>
                </c:pt>
                <c:pt idx="10172">
                  <c:v>70.739999999999995</c:v>
                </c:pt>
                <c:pt idx="10173">
                  <c:v>61.56</c:v>
                </c:pt>
                <c:pt idx="10174">
                  <c:v>54.22</c:v>
                </c:pt>
                <c:pt idx="10175">
                  <c:v>31.85</c:v>
                </c:pt>
                <c:pt idx="10176">
                  <c:v>51.82</c:v>
                </c:pt>
                <c:pt idx="10177">
                  <c:v>67.75</c:v>
                </c:pt>
                <c:pt idx="10178">
                  <c:v>84.02</c:v>
                </c:pt>
                <c:pt idx="10179">
                  <c:v>76.849999999999994</c:v>
                </c:pt>
                <c:pt idx="10180">
                  <c:v>73.069999999999993</c:v>
                </c:pt>
                <c:pt idx="10181">
                  <c:v>30.59</c:v>
                </c:pt>
                <c:pt idx="10182">
                  <c:v>52.99</c:v>
                </c:pt>
                <c:pt idx="10183">
                  <c:v>15.63</c:v>
                </c:pt>
                <c:pt idx="10184">
                  <c:v>119.64</c:v>
                </c:pt>
                <c:pt idx="10185">
                  <c:v>0.1</c:v>
                </c:pt>
                <c:pt idx="10186">
                  <c:v>264.27</c:v>
                </c:pt>
                <c:pt idx="10187">
                  <c:v>28.7</c:v>
                </c:pt>
                <c:pt idx="10188">
                  <c:v>82.86</c:v>
                </c:pt>
                <c:pt idx="10189">
                  <c:v>76.38</c:v>
                </c:pt>
                <c:pt idx="10190">
                  <c:v>84.58</c:v>
                </c:pt>
                <c:pt idx="10191">
                  <c:v>136.02000000000001</c:v>
                </c:pt>
                <c:pt idx="10192">
                  <c:v>211.99</c:v>
                </c:pt>
                <c:pt idx="10193">
                  <c:v>238.59</c:v>
                </c:pt>
                <c:pt idx="10194">
                  <c:v>299.82</c:v>
                </c:pt>
                <c:pt idx="10195">
                  <c:v>306.27999999999997</c:v>
                </c:pt>
                <c:pt idx="10196">
                  <c:v>295.79000000000002</c:v>
                </c:pt>
                <c:pt idx="10197">
                  <c:v>268.72000000000003</c:v>
                </c:pt>
                <c:pt idx="10198">
                  <c:v>274.89999999999998</c:v>
                </c:pt>
                <c:pt idx="10199">
                  <c:v>240.82</c:v>
                </c:pt>
                <c:pt idx="10200">
                  <c:v>284.5</c:v>
                </c:pt>
                <c:pt idx="10201">
                  <c:v>235.73</c:v>
                </c:pt>
                <c:pt idx="10202">
                  <c:v>239.62</c:v>
                </c:pt>
                <c:pt idx="10203">
                  <c:v>242.88</c:v>
                </c:pt>
                <c:pt idx="10204">
                  <c:v>263.05</c:v>
                </c:pt>
                <c:pt idx="10205">
                  <c:v>183.83</c:v>
                </c:pt>
                <c:pt idx="10206">
                  <c:v>175.19</c:v>
                </c:pt>
                <c:pt idx="10207">
                  <c:v>202.75</c:v>
                </c:pt>
                <c:pt idx="10208">
                  <c:v>173.89</c:v>
                </c:pt>
                <c:pt idx="10209">
                  <c:v>195.5</c:v>
                </c:pt>
                <c:pt idx="10210">
                  <c:v>178.65</c:v>
                </c:pt>
                <c:pt idx="10211">
                  <c:v>130.58000000000001</c:v>
                </c:pt>
                <c:pt idx="10212">
                  <c:v>123.5</c:v>
                </c:pt>
                <c:pt idx="10213">
                  <c:v>129.88</c:v>
                </c:pt>
                <c:pt idx="10214">
                  <c:v>189.08</c:v>
                </c:pt>
                <c:pt idx="10215">
                  <c:v>167.7</c:v>
                </c:pt>
                <c:pt idx="10216">
                  <c:v>133.69999999999999</c:v>
                </c:pt>
                <c:pt idx="10217">
                  <c:v>118.43</c:v>
                </c:pt>
                <c:pt idx="10218">
                  <c:v>114.66</c:v>
                </c:pt>
                <c:pt idx="10219">
                  <c:v>112.22</c:v>
                </c:pt>
                <c:pt idx="10220">
                  <c:v>107.18</c:v>
                </c:pt>
                <c:pt idx="10221">
                  <c:v>104.62</c:v>
                </c:pt>
                <c:pt idx="10222">
                  <c:v>15.19</c:v>
                </c:pt>
                <c:pt idx="10223">
                  <c:v>15.14</c:v>
                </c:pt>
                <c:pt idx="10224">
                  <c:v>15.81</c:v>
                </c:pt>
                <c:pt idx="10225">
                  <c:v>20.190000000000001</c:v>
                </c:pt>
                <c:pt idx="10226">
                  <c:v>99.21</c:v>
                </c:pt>
                <c:pt idx="10227">
                  <c:v>121.88</c:v>
                </c:pt>
                <c:pt idx="10228">
                  <c:v>356.63</c:v>
                </c:pt>
                <c:pt idx="10229">
                  <c:v>313.14999999999998</c:v>
                </c:pt>
                <c:pt idx="10230">
                  <c:v>256.94</c:v>
                </c:pt>
                <c:pt idx="10231">
                  <c:v>322.75</c:v>
                </c:pt>
                <c:pt idx="10232">
                  <c:v>492.86</c:v>
                </c:pt>
                <c:pt idx="10233">
                  <c:v>578.49</c:v>
                </c:pt>
                <c:pt idx="10234">
                  <c:v>261.76</c:v>
                </c:pt>
                <c:pt idx="10235">
                  <c:v>451.04</c:v>
                </c:pt>
                <c:pt idx="10236">
                  <c:v>350.52</c:v>
                </c:pt>
                <c:pt idx="10237">
                  <c:v>254.71</c:v>
                </c:pt>
                <c:pt idx="10238">
                  <c:v>235.9</c:v>
                </c:pt>
                <c:pt idx="10239">
                  <c:v>241.07</c:v>
                </c:pt>
                <c:pt idx="10240">
                  <c:v>256.06</c:v>
                </c:pt>
                <c:pt idx="10241">
                  <c:v>228.23</c:v>
                </c:pt>
                <c:pt idx="10242">
                  <c:v>220.52</c:v>
                </c:pt>
                <c:pt idx="10243">
                  <c:v>242.19</c:v>
                </c:pt>
                <c:pt idx="10244">
                  <c:v>210.02</c:v>
                </c:pt>
                <c:pt idx="10245">
                  <c:v>278.79000000000002</c:v>
                </c:pt>
                <c:pt idx="10246">
                  <c:v>240.94</c:v>
                </c:pt>
                <c:pt idx="10247">
                  <c:v>236.02</c:v>
                </c:pt>
                <c:pt idx="10248">
                  <c:v>266.89999999999998</c:v>
                </c:pt>
                <c:pt idx="10249">
                  <c:v>203.35</c:v>
                </c:pt>
                <c:pt idx="10250">
                  <c:v>222.66</c:v>
                </c:pt>
                <c:pt idx="10251">
                  <c:v>241.46</c:v>
                </c:pt>
                <c:pt idx="10252">
                  <c:v>217.3</c:v>
                </c:pt>
                <c:pt idx="10253">
                  <c:v>274.54000000000002</c:v>
                </c:pt>
                <c:pt idx="10254">
                  <c:v>116.58</c:v>
                </c:pt>
                <c:pt idx="10255">
                  <c:v>168.3</c:v>
                </c:pt>
                <c:pt idx="10256">
                  <c:v>181.84</c:v>
                </c:pt>
                <c:pt idx="10257">
                  <c:v>502.65</c:v>
                </c:pt>
                <c:pt idx="10258">
                  <c:v>558.91999999999996</c:v>
                </c:pt>
                <c:pt idx="10259">
                  <c:v>248.58</c:v>
                </c:pt>
                <c:pt idx="10260">
                  <c:v>197.94</c:v>
                </c:pt>
                <c:pt idx="10261">
                  <c:v>308.88</c:v>
                </c:pt>
                <c:pt idx="10262">
                  <c:v>285.67</c:v>
                </c:pt>
                <c:pt idx="10263">
                  <c:v>309.29000000000002</c:v>
                </c:pt>
                <c:pt idx="10264">
                  <c:v>275.63</c:v>
                </c:pt>
                <c:pt idx="10265">
                  <c:v>255.04</c:v>
                </c:pt>
                <c:pt idx="10266">
                  <c:v>216.69</c:v>
                </c:pt>
                <c:pt idx="10267">
                  <c:v>235.6</c:v>
                </c:pt>
                <c:pt idx="10268">
                  <c:v>281.3</c:v>
                </c:pt>
                <c:pt idx="10269">
                  <c:v>337.27</c:v>
                </c:pt>
                <c:pt idx="10270">
                  <c:v>456.86</c:v>
                </c:pt>
                <c:pt idx="10271">
                  <c:v>694.8</c:v>
                </c:pt>
                <c:pt idx="10272">
                  <c:v>506.71</c:v>
                </c:pt>
                <c:pt idx="10273">
                  <c:v>303.08999999999997</c:v>
                </c:pt>
                <c:pt idx="10274">
                  <c:v>227.98</c:v>
                </c:pt>
                <c:pt idx="10275">
                  <c:v>199.7</c:v>
                </c:pt>
                <c:pt idx="10276">
                  <c:v>192.99</c:v>
                </c:pt>
                <c:pt idx="10277">
                  <c:v>275.79000000000002</c:v>
                </c:pt>
                <c:pt idx="10278">
                  <c:v>162.49</c:v>
                </c:pt>
                <c:pt idx="10279">
                  <c:v>95.63</c:v>
                </c:pt>
                <c:pt idx="10280">
                  <c:v>225.92</c:v>
                </c:pt>
                <c:pt idx="10281">
                  <c:v>348.5</c:v>
                </c:pt>
                <c:pt idx="10282">
                  <c:v>447.12</c:v>
                </c:pt>
                <c:pt idx="10283">
                  <c:v>262.24</c:v>
                </c:pt>
                <c:pt idx="10284">
                  <c:v>222.78</c:v>
                </c:pt>
                <c:pt idx="10285">
                  <c:v>215.54</c:v>
                </c:pt>
                <c:pt idx="10286">
                  <c:v>582.33000000000004</c:v>
                </c:pt>
                <c:pt idx="10287">
                  <c:v>275.5</c:v>
                </c:pt>
                <c:pt idx="10288">
                  <c:v>373.58</c:v>
                </c:pt>
                <c:pt idx="10289">
                  <c:v>485.77</c:v>
                </c:pt>
                <c:pt idx="10290">
                  <c:v>512.34</c:v>
                </c:pt>
                <c:pt idx="10291">
                  <c:v>316.08</c:v>
                </c:pt>
                <c:pt idx="10292">
                  <c:v>143.38</c:v>
                </c:pt>
                <c:pt idx="10293">
                  <c:v>208.11</c:v>
                </c:pt>
                <c:pt idx="10294">
                  <c:v>235.28</c:v>
                </c:pt>
                <c:pt idx="10295">
                  <c:v>239.87</c:v>
                </c:pt>
                <c:pt idx="10296">
                  <c:v>236.74</c:v>
                </c:pt>
                <c:pt idx="10297">
                  <c:v>226.69</c:v>
                </c:pt>
                <c:pt idx="10298">
                  <c:v>256.73</c:v>
                </c:pt>
                <c:pt idx="10299">
                  <c:v>239.44</c:v>
                </c:pt>
                <c:pt idx="10300">
                  <c:v>264.31</c:v>
                </c:pt>
                <c:pt idx="10301">
                  <c:v>213.12</c:v>
                </c:pt>
                <c:pt idx="10302">
                  <c:v>209.59</c:v>
                </c:pt>
                <c:pt idx="10303">
                  <c:v>227.18</c:v>
                </c:pt>
                <c:pt idx="10304">
                  <c:v>247.75</c:v>
                </c:pt>
                <c:pt idx="10305">
                  <c:v>282.77</c:v>
                </c:pt>
                <c:pt idx="10306">
                  <c:v>294.85000000000002</c:v>
                </c:pt>
                <c:pt idx="10307">
                  <c:v>301.19</c:v>
                </c:pt>
                <c:pt idx="10308">
                  <c:v>347.67</c:v>
                </c:pt>
                <c:pt idx="10309">
                  <c:v>303.63</c:v>
                </c:pt>
                <c:pt idx="10310">
                  <c:v>256.31</c:v>
                </c:pt>
                <c:pt idx="10311">
                  <c:v>72.56</c:v>
                </c:pt>
                <c:pt idx="10312">
                  <c:v>100.51</c:v>
                </c:pt>
                <c:pt idx="10313">
                  <c:v>90.84</c:v>
                </c:pt>
                <c:pt idx="10314">
                  <c:v>92.87</c:v>
                </c:pt>
                <c:pt idx="10315">
                  <c:v>76.77</c:v>
                </c:pt>
                <c:pt idx="10316">
                  <c:v>86.8</c:v>
                </c:pt>
                <c:pt idx="10317">
                  <c:v>96.97</c:v>
                </c:pt>
                <c:pt idx="10318">
                  <c:v>84.96</c:v>
                </c:pt>
                <c:pt idx="10319">
                  <c:v>101.13</c:v>
                </c:pt>
                <c:pt idx="10320">
                  <c:v>115.01</c:v>
                </c:pt>
                <c:pt idx="10321">
                  <c:v>188.96</c:v>
                </c:pt>
                <c:pt idx="10322">
                  <c:v>196.12</c:v>
                </c:pt>
                <c:pt idx="10323">
                  <c:v>207.09</c:v>
                </c:pt>
                <c:pt idx="10324">
                  <c:v>237.6</c:v>
                </c:pt>
                <c:pt idx="10325">
                  <c:v>252.14</c:v>
                </c:pt>
                <c:pt idx="10326">
                  <c:v>233.3</c:v>
                </c:pt>
                <c:pt idx="10327">
                  <c:v>235.46</c:v>
                </c:pt>
                <c:pt idx="10328">
                  <c:v>232.03</c:v>
                </c:pt>
                <c:pt idx="10329">
                  <c:v>260.63</c:v>
                </c:pt>
                <c:pt idx="10330">
                  <c:v>261.58999999999997</c:v>
                </c:pt>
                <c:pt idx="10331">
                  <c:v>209.84</c:v>
                </c:pt>
                <c:pt idx="10332">
                  <c:v>217.43</c:v>
                </c:pt>
                <c:pt idx="10333">
                  <c:v>188.39</c:v>
                </c:pt>
                <c:pt idx="10334">
                  <c:v>178.51</c:v>
                </c:pt>
                <c:pt idx="10335">
                  <c:v>181.12</c:v>
                </c:pt>
                <c:pt idx="10336">
                  <c:v>188.23</c:v>
                </c:pt>
                <c:pt idx="10337">
                  <c:v>172.94</c:v>
                </c:pt>
                <c:pt idx="10338">
                  <c:v>103.76</c:v>
                </c:pt>
                <c:pt idx="10339">
                  <c:v>177.47</c:v>
                </c:pt>
                <c:pt idx="10340">
                  <c:v>311.04000000000002</c:v>
                </c:pt>
                <c:pt idx="10341">
                  <c:v>1221.99</c:v>
                </c:pt>
                <c:pt idx="10342">
                  <c:v>1159.4100000000001</c:v>
                </c:pt>
                <c:pt idx="10343">
                  <c:v>1872.61</c:v>
                </c:pt>
                <c:pt idx="10344">
                  <c:v>1569.78</c:v>
                </c:pt>
                <c:pt idx="10345">
                  <c:v>1499.29</c:v>
                </c:pt>
                <c:pt idx="10346">
                  <c:v>1598.8</c:v>
                </c:pt>
                <c:pt idx="10347">
                  <c:v>1972.96</c:v>
                </c:pt>
                <c:pt idx="10348">
                  <c:v>2111.94</c:v>
                </c:pt>
                <c:pt idx="10349">
                  <c:v>2015.26</c:v>
                </c:pt>
                <c:pt idx="10350">
                  <c:v>2049.5500000000002</c:v>
                </c:pt>
                <c:pt idx="10351">
                  <c:v>2149.2399999999998</c:v>
                </c:pt>
                <c:pt idx="10352">
                  <c:v>2242.54</c:v>
                </c:pt>
                <c:pt idx="10353">
                  <c:v>2739.62</c:v>
                </c:pt>
                <c:pt idx="10354">
                  <c:v>2517.5</c:v>
                </c:pt>
                <c:pt idx="10355">
                  <c:v>1845.22</c:v>
                </c:pt>
                <c:pt idx="10356">
                  <c:v>1560.58</c:v>
                </c:pt>
                <c:pt idx="10357">
                  <c:v>1778.92</c:v>
                </c:pt>
                <c:pt idx="10358">
                  <c:v>1426.62</c:v>
                </c:pt>
                <c:pt idx="10359">
                  <c:v>1311.14</c:v>
                </c:pt>
                <c:pt idx="10360">
                  <c:v>1506.4</c:v>
                </c:pt>
                <c:pt idx="10361">
                  <c:v>1264.5899999999999</c:v>
                </c:pt>
                <c:pt idx="10362">
                  <c:v>651.91999999999996</c:v>
                </c:pt>
                <c:pt idx="10363">
                  <c:v>44.68</c:v>
                </c:pt>
                <c:pt idx="10364">
                  <c:v>61.98</c:v>
                </c:pt>
                <c:pt idx="10365">
                  <c:v>42.54</c:v>
                </c:pt>
                <c:pt idx="10366">
                  <c:v>77.47</c:v>
                </c:pt>
                <c:pt idx="10367">
                  <c:v>89.27</c:v>
                </c:pt>
                <c:pt idx="10368">
                  <c:v>62.87</c:v>
                </c:pt>
                <c:pt idx="10369">
                  <c:v>116.24</c:v>
                </c:pt>
                <c:pt idx="10370">
                  <c:v>94.69</c:v>
                </c:pt>
                <c:pt idx="10371">
                  <c:v>64.87</c:v>
                </c:pt>
                <c:pt idx="10372">
                  <c:v>72.19</c:v>
                </c:pt>
                <c:pt idx="10373">
                  <c:v>84.28</c:v>
                </c:pt>
                <c:pt idx="10374">
                  <c:v>72.12</c:v>
                </c:pt>
                <c:pt idx="10375">
                  <c:v>134.88</c:v>
                </c:pt>
                <c:pt idx="10376">
                  <c:v>132.94</c:v>
                </c:pt>
                <c:pt idx="10377">
                  <c:v>116.76</c:v>
                </c:pt>
                <c:pt idx="10378">
                  <c:v>133.56</c:v>
                </c:pt>
                <c:pt idx="10379">
                  <c:v>164.55</c:v>
                </c:pt>
                <c:pt idx="10380">
                  <c:v>178.29</c:v>
                </c:pt>
                <c:pt idx="10381">
                  <c:v>163.94</c:v>
                </c:pt>
                <c:pt idx="10382">
                  <c:v>197.91</c:v>
                </c:pt>
                <c:pt idx="10383">
                  <c:v>192.89</c:v>
                </c:pt>
                <c:pt idx="10384">
                  <c:v>164.16</c:v>
                </c:pt>
                <c:pt idx="10385">
                  <c:v>165.21</c:v>
                </c:pt>
                <c:pt idx="10386">
                  <c:v>226.65</c:v>
                </c:pt>
                <c:pt idx="10387">
                  <c:v>206.31</c:v>
                </c:pt>
                <c:pt idx="10388">
                  <c:v>194.97</c:v>
                </c:pt>
                <c:pt idx="10389">
                  <c:v>177.53</c:v>
                </c:pt>
                <c:pt idx="10390">
                  <c:v>205.22</c:v>
                </c:pt>
                <c:pt idx="10391">
                  <c:v>199.42</c:v>
                </c:pt>
                <c:pt idx="10392">
                  <c:v>168.64</c:v>
                </c:pt>
                <c:pt idx="10393">
                  <c:v>151.15</c:v>
                </c:pt>
                <c:pt idx="10394">
                  <c:v>158.01</c:v>
                </c:pt>
                <c:pt idx="10395">
                  <c:v>174.09</c:v>
                </c:pt>
                <c:pt idx="10396">
                  <c:v>22.55</c:v>
                </c:pt>
                <c:pt idx="10397">
                  <c:v>23.83</c:v>
                </c:pt>
                <c:pt idx="10398">
                  <c:v>21.92</c:v>
                </c:pt>
                <c:pt idx="10399">
                  <c:v>17.86</c:v>
                </c:pt>
                <c:pt idx="10400">
                  <c:v>14.29</c:v>
                </c:pt>
                <c:pt idx="10401">
                  <c:v>11.37</c:v>
                </c:pt>
                <c:pt idx="10402">
                  <c:v>13.53</c:v>
                </c:pt>
                <c:pt idx="10403">
                  <c:v>14.26</c:v>
                </c:pt>
                <c:pt idx="10404">
                  <c:v>11.08</c:v>
                </c:pt>
                <c:pt idx="10405">
                  <c:v>10.02</c:v>
                </c:pt>
                <c:pt idx="10406">
                  <c:v>12.27</c:v>
                </c:pt>
                <c:pt idx="10407">
                  <c:v>15.13</c:v>
                </c:pt>
                <c:pt idx="10408">
                  <c:v>7.22</c:v>
                </c:pt>
                <c:pt idx="10409">
                  <c:v>8.43</c:v>
                </c:pt>
                <c:pt idx="10410">
                  <c:v>9.92</c:v>
                </c:pt>
                <c:pt idx="10411">
                  <c:v>8.6199999999999992</c:v>
                </c:pt>
                <c:pt idx="10412">
                  <c:v>10.93</c:v>
                </c:pt>
                <c:pt idx="10413">
                  <c:v>12.16</c:v>
                </c:pt>
                <c:pt idx="10414">
                  <c:v>10.38</c:v>
                </c:pt>
                <c:pt idx="10415">
                  <c:v>8.82</c:v>
                </c:pt>
                <c:pt idx="10416">
                  <c:v>22.45</c:v>
                </c:pt>
                <c:pt idx="10417">
                  <c:v>16.239999999999998</c:v>
                </c:pt>
                <c:pt idx="10418">
                  <c:v>16.309999999999999</c:v>
                </c:pt>
                <c:pt idx="10419">
                  <c:v>57.24</c:v>
                </c:pt>
                <c:pt idx="10420">
                  <c:v>61.88</c:v>
                </c:pt>
                <c:pt idx="10421">
                  <c:v>57.34</c:v>
                </c:pt>
                <c:pt idx="10422">
                  <c:v>58.69</c:v>
                </c:pt>
                <c:pt idx="10423">
                  <c:v>83.95</c:v>
                </c:pt>
                <c:pt idx="10424">
                  <c:v>48.02</c:v>
                </c:pt>
                <c:pt idx="10425">
                  <c:v>87.64</c:v>
                </c:pt>
                <c:pt idx="10426">
                  <c:v>97.05</c:v>
                </c:pt>
                <c:pt idx="10427">
                  <c:v>6.54</c:v>
                </c:pt>
                <c:pt idx="10428">
                  <c:v>20.46</c:v>
                </c:pt>
                <c:pt idx="10429">
                  <c:v>190.29</c:v>
                </c:pt>
                <c:pt idx="10430">
                  <c:v>321.95</c:v>
                </c:pt>
                <c:pt idx="10431">
                  <c:v>369.11</c:v>
                </c:pt>
                <c:pt idx="10432">
                  <c:v>249.62</c:v>
                </c:pt>
                <c:pt idx="10433">
                  <c:v>248.84</c:v>
                </c:pt>
                <c:pt idx="10434">
                  <c:v>264.75</c:v>
                </c:pt>
                <c:pt idx="10435">
                  <c:v>312.43</c:v>
                </c:pt>
                <c:pt idx="10436">
                  <c:v>249.24</c:v>
                </c:pt>
                <c:pt idx="10437">
                  <c:v>78.260000000000005</c:v>
                </c:pt>
                <c:pt idx="10438">
                  <c:v>74.73</c:v>
                </c:pt>
                <c:pt idx="10439">
                  <c:v>74.78</c:v>
                </c:pt>
                <c:pt idx="10440">
                  <c:v>16.420000000000002</c:v>
                </c:pt>
                <c:pt idx="10441">
                  <c:v>6.82</c:v>
                </c:pt>
                <c:pt idx="10442">
                  <c:v>18.899999999999999</c:v>
                </c:pt>
                <c:pt idx="10443">
                  <c:v>9.3000000000000007</c:v>
                </c:pt>
                <c:pt idx="10444">
                  <c:v>19.73</c:v>
                </c:pt>
                <c:pt idx="10445">
                  <c:v>13.16</c:v>
                </c:pt>
                <c:pt idx="10446">
                  <c:v>173.56</c:v>
                </c:pt>
                <c:pt idx="10447">
                  <c:v>36.520000000000003</c:v>
                </c:pt>
                <c:pt idx="10448">
                  <c:v>14.3</c:v>
                </c:pt>
                <c:pt idx="10449">
                  <c:v>16.03</c:v>
                </c:pt>
                <c:pt idx="10450">
                  <c:v>6.46</c:v>
                </c:pt>
                <c:pt idx="10451">
                  <c:v>12.87</c:v>
                </c:pt>
                <c:pt idx="10452">
                  <c:v>15.05</c:v>
                </c:pt>
                <c:pt idx="10453">
                  <c:v>21.15</c:v>
                </c:pt>
                <c:pt idx="10454">
                  <c:v>16.66</c:v>
                </c:pt>
                <c:pt idx="10455">
                  <c:v>8.51</c:v>
                </c:pt>
                <c:pt idx="10456">
                  <c:v>14.03</c:v>
                </c:pt>
                <c:pt idx="10457">
                  <c:v>40.19</c:v>
                </c:pt>
                <c:pt idx="10458">
                  <c:v>32.69</c:v>
                </c:pt>
                <c:pt idx="10459">
                  <c:v>16.37</c:v>
                </c:pt>
                <c:pt idx="10460">
                  <c:v>8.5</c:v>
                </c:pt>
                <c:pt idx="10461">
                  <c:v>19.899999999999999</c:v>
                </c:pt>
                <c:pt idx="10462">
                  <c:v>90.68</c:v>
                </c:pt>
                <c:pt idx="10463">
                  <c:v>45.24</c:v>
                </c:pt>
                <c:pt idx="10464">
                  <c:v>53.49</c:v>
                </c:pt>
                <c:pt idx="10465">
                  <c:v>71.430000000000007</c:v>
                </c:pt>
                <c:pt idx="10466">
                  <c:v>282.08999999999997</c:v>
                </c:pt>
                <c:pt idx="10467">
                  <c:v>86.45</c:v>
                </c:pt>
                <c:pt idx="10468">
                  <c:v>11.56</c:v>
                </c:pt>
                <c:pt idx="10469">
                  <c:v>19.920000000000002</c:v>
                </c:pt>
                <c:pt idx="10470">
                  <c:v>25.29</c:v>
                </c:pt>
                <c:pt idx="10471">
                  <c:v>31.18</c:v>
                </c:pt>
                <c:pt idx="10472">
                  <c:v>25.05</c:v>
                </c:pt>
                <c:pt idx="10473">
                  <c:v>28.43</c:v>
                </c:pt>
                <c:pt idx="10474">
                  <c:v>35.26</c:v>
                </c:pt>
                <c:pt idx="10475">
                  <c:v>57.65</c:v>
                </c:pt>
                <c:pt idx="10476">
                  <c:v>95.25</c:v>
                </c:pt>
                <c:pt idx="10477">
                  <c:v>139.06</c:v>
                </c:pt>
                <c:pt idx="10478">
                  <c:v>141.58000000000001</c:v>
                </c:pt>
                <c:pt idx="10479">
                  <c:v>103.93</c:v>
                </c:pt>
                <c:pt idx="10480">
                  <c:v>59.51</c:v>
                </c:pt>
                <c:pt idx="10481">
                  <c:v>71.760000000000005</c:v>
                </c:pt>
                <c:pt idx="10482">
                  <c:v>43.8</c:v>
                </c:pt>
                <c:pt idx="10483">
                  <c:v>27.34</c:v>
                </c:pt>
                <c:pt idx="10484">
                  <c:v>53.84</c:v>
                </c:pt>
                <c:pt idx="10485">
                  <c:v>75.14</c:v>
                </c:pt>
                <c:pt idx="10486">
                  <c:v>137.75</c:v>
                </c:pt>
                <c:pt idx="10487">
                  <c:v>118.41</c:v>
                </c:pt>
                <c:pt idx="10488">
                  <c:v>37.85</c:v>
                </c:pt>
                <c:pt idx="10489">
                  <c:v>178.34</c:v>
                </c:pt>
                <c:pt idx="10490">
                  <c:v>127.83</c:v>
                </c:pt>
                <c:pt idx="10491">
                  <c:v>101.55</c:v>
                </c:pt>
                <c:pt idx="10492">
                  <c:v>87.07</c:v>
                </c:pt>
                <c:pt idx="10493">
                  <c:v>96.22</c:v>
                </c:pt>
                <c:pt idx="10494">
                  <c:v>100.53</c:v>
                </c:pt>
                <c:pt idx="10495">
                  <c:v>78.92</c:v>
                </c:pt>
                <c:pt idx="10496">
                  <c:v>86.82</c:v>
                </c:pt>
                <c:pt idx="10497">
                  <c:v>86.46</c:v>
                </c:pt>
                <c:pt idx="10498">
                  <c:v>65.459999999999994</c:v>
                </c:pt>
                <c:pt idx="10499">
                  <c:v>68.72</c:v>
                </c:pt>
                <c:pt idx="10500">
                  <c:v>74.83</c:v>
                </c:pt>
                <c:pt idx="10501">
                  <c:v>71.72</c:v>
                </c:pt>
                <c:pt idx="10502">
                  <c:v>78.67</c:v>
                </c:pt>
                <c:pt idx="10503">
                  <c:v>72.47</c:v>
                </c:pt>
                <c:pt idx="10504">
                  <c:v>61.6</c:v>
                </c:pt>
                <c:pt idx="10505">
                  <c:v>65.31</c:v>
                </c:pt>
                <c:pt idx="10506">
                  <c:v>60.75</c:v>
                </c:pt>
                <c:pt idx="10507">
                  <c:v>70.430000000000007</c:v>
                </c:pt>
                <c:pt idx="10508">
                  <c:v>59.65</c:v>
                </c:pt>
                <c:pt idx="10509">
                  <c:v>45.97</c:v>
                </c:pt>
                <c:pt idx="10510">
                  <c:v>85.44</c:v>
                </c:pt>
                <c:pt idx="10511">
                  <c:v>112.11</c:v>
                </c:pt>
                <c:pt idx="10512">
                  <c:v>102.07</c:v>
                </c:pt>
                <c:pt idx="10513">
                  <c:v>172.31</c:v>
                </c:pt>
                <c:pt idx="10514">
                  <c:v>115.82</c:v>
                </c:pt>
                <c:pt idx="10515">
                  <c:v>104.68</c:v>
                </c:pt>
                <c:pt idx="10516">
                  <c:v>87.06</c:v>
                </c:pt>
                <c:pt idx="10517">
                  <c:v>9.84</c:v>
                </c:pt>
                <c:pt idx="10518">
                  <c:v>10.52</c:v>
                </c:pt>
                <c:pt idx="10519">
                  <c:v>14.36</c:v>
                </c:pt>
                <c:pt idx="10520">
                  <c:v>12.6</c:v>
                </c:pt>
                <c:pt idx="10521">
                  <c:v>14.69</c:v>
                </c:pt>
                <c:pt idx="10522">
                  <c:v>17.420000000000002</c:v>
                </c:pt>
                <c:pt idx="10523">
                  <c:v>15.24</c:v>
                </c:pt>
                <c:pt idx="10524">
                  <c:v>11.93</c:v>
                </c:pt>
                <c:pt idx="10525">
                  <c:v>22.29</c:v>
                </c:pt>
                <c:pt idx="10526">
                  <c:v>16.47</c:v>
                </c:pt>
                <c:pt idx="10527">
                  <c:v>10.6</c:v>
                </c:pt>
                <c:pt idx="10528">
                  <c:v>150.58000000000001</c:v>
                </c:pt>
                <c:pt idx="10529">
                  <c:v>108.94</c:v>
                </c:pt>
                <c:pt idx="10530">
                  <c:v>61.01</c:v>
                </c:pt>
                <c:pt idx="10531">
                  <c:v>47.23</c:v>
                </c:pt>
                <c:pt idx="10532">
                  <c:v>61.96</c:v>
                </c:pt>
                <c:pt idx="10533">
                  <c:v>68.489999999999995</c:v>
                </c:pt>
                <c:pt idx="10534">
                  <c:v>170.74</c:v>
                </c:pt>
                <c:pt idx="10535">
                  <c:v>289.48</c:v>
                </c:pt>
                <c:pt idx="10536">
                  <c:v>154.41</c:v>
                </c:pt>
                <c:pt idx="10537">
                  <c:v>201.65</c:v>
                </c:pt>
                <c:pt idx="10538">
                  <c:v>165.88</c:v>
                </c:pt>
                <c:pt idx="10539">
                  <c:v>197.34</c:v>
                </c:pt>
                <c:pt idx="10540">
                  <c:v>221.04</c:v>
                </c:pt>
                <c:pt idx="10541">
                  <c:v>197.21</c:v>
                </c:pt>
                <c:pt idx="10542">
                  <c:v>176.74</c:v>
                </c:pt>
                <c:pt idx="10543">
                  <c:v>136.44</c:v>
                </c:pt>
                <c:pt idx="10544">
                  <c:v>178.6</c:v>
                </c:pt>
                <c:pt idx="10545">
                  <c:v>206.5</c:v>
                </c:pt>
                <c:pt idx="10546">
                  <c:v>183.84</c:v>
                </c:pt>
                <c:pt idx="10547">
                  <c:v>140.27000000000001</c:v>
                </c:pt>
                <c:pt idx="10548">
                  <c:v>196.88</c:v>
                </c:pt>
                <c:pt idx="10549">
                  <c:v>207.24</c:v>
                </c:pt>
                <c:pt idx="10550">
                  <c:v>136.44</c:v>
                </c:pt>
                <c:pt idx="10551">
                  <c:v>111.84</c:v>
                </c:pt>
                <c:pt idx="10552">
                  <c:v>427.91</c:v>
                </c:pt>
                <c:pt idx="10553">
                  <c:v>80.459999999999994</c:v>
                </c:pt>
                <c:pt idx="10554">
                  <c:v>56.43</c:v>
                </c:pt>
                <c:pt idx="10555">
                  <c:v>165.36</c:v>
                </c:pt>
                <c:pt idx="10556">
                  <c:v>262.2</c:v>
                </c:pt>
                <c:pt idx="10557">
                  <c:v>383.18</c:v>
                </c:pt>
                <c:pt idx="10558">
                  <c:v>540.45000000000005</c:v>
                </c:pt>
                <c:pt idx="10559">
                  <c:v>475.7</c:v>
                </c:pt>
                <c:pt idx="10560">
                  <c:v>250.19</c:v>
                </c:pt>
                <c:pt idx="10561">
                  <c:v>251.67</c:v>
                </c:pt>
                <c:pt idx="10562">
                  <c:v>175.42</c:v>
                </c:pt>
                <c:pt idx="10563">
                  <c:v>152.78</c:v>
                </c:pt>
                <c:pt idx="10564">
                  <c:v>128.25</c:v>
                </c:pt>
                <c:pt idx="10565">
                  <c:v>98.43</c:v>
                </c:pt>
                <c:pt idx="10566">
                  <c:v>92.58</c:v>
                </c:pt>
                <c:pt idx="10567">
                  <c:v>102.02</c:v>
                </c:pt>
                <c:pt idx="10568">
                  <c:v>200.4</c:v>
                </c:pt>
                <c:pt idx="10569">
                  <c:v>131.66999999999999</c:v>
                </c:pt>
                <c:pt idx="10570">
                  <c:v>138.08000000000001</c:v>
                </c:pt>
                <c:pt idx="10571">
                  <c:v>234.29</c:v>
                </c:pt>
                <c:pt idx="10572">
                  <c:v>30.76</c:v>
                </c:pt>
                <c:pt idx="10573">
                  <c:v>31.13</c:v>
                </c:pt>
                <c:pt idx="10574">
                  <c:v>33.96</c:v>
                </c:pt>
                <c:pt idx="10575">
                  <c:v>32.25</c:v>
                </c:pt>
                <c:pt idx="10576">
                  <c:v>79.53</c:v>
                </c:pt>
                <c:pt idx="10577">
                  <c:v>83.96</c:v>
                </c:pt>
                <c:pt idx="10578">
                  <c:v>80.63</c:v>
                </c:pt>
                <c:pt idx="10579">
                  <c:v>79.59</c:v>
                </c:pt>
                <c:pt idx="10580">
                  <c:v>83.93</c:v>
                </c:pt>
                <c:pt idx="10581">
                  <c:v>110.7</c:v>
                </c:pt>
                <c:pt idx="10582">
                  <c:v>97.46</c:v>
                </c:pt>
                <c:pt idx="10583">
                  <c:v>87.51</c:v>
                </c:pt>
                <c:pt idx="10584">
                  <c:v>81.790000000000006</c:v>
                </c:pt>
                <c:pt idx="10585">
                  <c:v>51.43</c:v>
                </c:pt>
                <c:pt idx="10586">
                  <c:v>40.86</c:v>
                </c:pt>
                <c:pt idx="10587">
                  <c:v>50.46</c:v>
                </c:pt>
                <c:pt idx="10588">
                  <c:v>48.13</c:v>
                </c:pt>
                <c:pt idx="10589">
                  <c:v>37.79</c:v>
                </c:pt>
                <c:pt idx="10590">
                  <c:v>26.06</c:v>
                </c:pt>
                <c:pt idx="10591">
                  <c:v>43.03</c:v>
                </c:pt>
                <c:pt idx="10592">
                  <c:v>36.65</c:v>
                </c:pt>
                <c:pt idx="10593">
                  <c:v>55.02</c:v>
                </c:pt>
                <c:pt idx="10594">
                  <c:v>44.49</c:v>
                </c:pt>
                <c:pt idx="10595">
                  <c:v>25.22</c:v>
                </c:pt>
                <c:pt idx="10596">
                  <c:v>27.7</c:v>
                </c:pt>
                <c:pt idx="10597">
                  <c:v>76.819999999999993</c:v>
                </c:pt>
                <c:pt idx="10598">
                  <c:v>86.75</c:v>
                </c:pt>
                <c:pt idx="10599">
                  <c:v>36.590000000000003</c:v>
                </c:pt>
                <c:pt idx="10600">
                  <c:v>26.3</c:v>
                </c:pt>
                <c:pt idx="10601">
                  <c:v>14.47</c:v>
                </c:pt>
                <c:pt idx="10602">
                  <c:v>17.16</c:v>
                </c:pt>
                <c:pt idx="10603">
                  <c:v>48.86</c:v>
                </c:pt>
                <c:pt idx="10604">
                  <c:v>25.21</c:v>
                </c:pt>
                <c:pt idx="10605">
                  <c:v>58.3</c:v>
                </c:pt>
                <c:pt idx="10606">
                  <c:v>49.65</c:v>
                </c:pt>
                <c:pt idx="10607">
                  <c:v>47.01</c:v>
                </c:pt>
                <c:pt idx="10608">
                  <c:v>50.23</c:v>
                </c:pt>
                <c:pt idx="10609">
                  <c:v>108.23</c:v>
                </c:pt>
                <c:pt idx="10610">
                  <c:v>0</c:v>
                </c:pt>
                <c:pt idx="10611">
                  <c:v>0</c:v>
                </c:pt>
                <c:pt idx="10612">
                  <c:v>0</c:v>
                </c:pt>
                <c:pt idx="10613">
                  <c:v>0</c:v>
                </c:pt>
                <c:pt idx="10614">
                  <c:v>0</c:v>
                </c:pt>
                <c:pt idx="10615">
                  <c:v>0</c:v>
                </c:pt>
                <c:pt idx="10616">
                  <c:v>0</c:v>
                </c:pt>
                <c:pt idx="10617">
                  <c:v>0</c:v>
                </c:pt>
                <c:pt idx="10618">
                  <c:v>6.02</c:v>
                </c:pt>
                <c:pt idx="10619">
                  <c:v>5.43</c:v>
                </c:pt>
                <c:pt idx="10620">
                  <c:v>9.4499999999999993</c:v>
                </c:pt>
                <c:pt idx="10621">
                  <c:v>12.48</c:v>
                </c:pt>
                <c:pt idx="10622">
                  <c:v>2.7</c:v>
                </c:pt>
                <c:pt idx="10623">
                  <c:v>6.58</c:v>
                </c:pt>
                <c:pt idx="10624">
                  <c:v>4.3499999999999996</c:v>
                </c:pt>
                <c:pt idx="10625">
                  <c:v>3.71</c:v>
                </c:pt>
                <c:pt idx="10626">
                  <c:v>4.9400000000000004</c:v>
                </c:pt>
                <c:pt idx="10627">
                  <c:v>11.7</c:v>
                </c:pt>
                <c:pt idx="10628">
                  <c:v>6.22</c:v>
                </c:pt>
                <c:pt idx="10629">
                  <c:v>10.95</c:v>
                </c:pt>
                <c:pt idx="10630">
                  <c:v>23.83</c:v>
                </c:pt>
                <c:pt idx="10631">
                  <c:v>34.950000000000003</c:v>
                </c:pt>
                <c:pt idx="10632">
                  <c:v>26.28</c:v>
                </c:pt>
                <c:pt idx="10633">
                  <c:v>15.17</c:v>
                </c:pt>
                <c:pt idx="10634">
                  <c:v>30.34</c:v>
                </c:pt>
                <c:pt idx="10635">
                  <c:v>10.27</c:v>
                </c:pt>
                <c:pt idx="10636">
                  <c:v>8.84</c:v>
                </c:pt>
                <c:pt idx="10637">
                  <c:v>13.56</c:v>
                </c:pt>
                <c:pt idx="10638">
                  <c:v>16.53</c:v>
                </c:pt>
                <c:pt idx="10639">
                  <c:v>32.06</c:v>
                </c:pt>
                <c:pt idx="10640">
                  <c:v>17.47</c:v>
                </c:pt>
                <c:pt idx="10641">
                  <c:v>33.549999999999997</c:v>
                </c:pt>
                <c:pt idx="10642">
                  <c:v>22.09</c:v>
                </c:pt>
                <c:pt idx="10643">
                  <c:v>35.340000000000003</c:v>
                </c:pt>
                <c:pt idx="10644">
                  <c:v>71.7</c:v>
                </c:pt>
                <c:pt idx="10645">
                  <c:v>76.010000000000005</c:v>
                </c:pt>
                <c:pt idx="10646">
                  <c:v>266.67</c:v>
                </c:pt>
                <c:pt idx="10647">
                  <c:v>148.80000000000001</c:v>
                </c:pt>
                <c:pt idx="10648">
                  <c:v>100.02</c:v>
                </c:pt>
                <c:pt idx="10649">
                  <c:v>93.31</c:v>
                </c:pt>
                <c:pt idx="10650">
                  <c:v>76.260000000000005</c:v>
                </c:pt>
                <c:pt idx="10651">
                  <c:v>112.71</c:v>
                </c:pt>
                <c:pt idx="10652">
                  <c:v>92.54</c:v>
                </c:pt>
                <c:pt idx="10653">
                  <c:v>139.25</c:v>
                </c:pt>
                <c:pt idx="10654">
                  <c:v>104.03</c:v>
                </c:pt>
                <c:pt idx="10655">
                  <c:v>177.8</c:v>
                </c:pt>
                <c:pt idx="10656">
                  <c:v>56.9</c:v>
                </c:pt>
                <c:pt idx="10657">
                  <c:v>61.52</c:v>
                </c:pt>
                <c:pt idx="10658">
                  <c:v>86.59</c:v>
                </c:pt>
                <c:pt idx="10659">
                  <c:v>163.26</c:v>
                </c:pt>
                <c:pt idx="10660">
                  <c:v>113.94</c:v>
                </c:pt>
                <c:pt idx="10661">
                  <c:v>93.16</c:v>
                </c:pt>
                <c:pt idx="10662">
                  <c:v>106.13</c:v>
                </c:pt>
                <c:pt idx="10663">
                  <c:v>146.72</c:v>
                </c:pt>
                <c:pt idx="10664">
                  <c:v>147.13</c:v>
                </c:pt>
                <c:pt idx="10665">
                  <c:v>129.78</c:v>
                </c:pt>
                <c:pt idx="10666">
                  <c:v>154.16</c:v>
                </c:pt>
                <c:pt idx="10667">
                  <c:v>151.49</c:v>
                </c:pt>
                <c:pt idx="10668">
                  <c:v>138.55000000000001</c:v>
                </c:pt>
                <c:pt idx="10669">
                  <c:v>152.80000000000001</c:v>
                </c:pt>
                <c:pt idx="10670">
                  <c:v>209.67</c:v>
                </c:pt>
                <c:pt idx="10671">
                  <c:v>170.38</c:v>
                </c:pt>
                <c:pt idx="10672">
                  <c:v>164.05</c:v>
                </c:pt>
                <c:pt idx="10673">
                  <c:v>52.25</c:v>
                </c:pt>
                <c:pt idx="10674">
                  <c:v>48.79</c:v>
                </c:pt>
                <c:pt idx="10675">
                  <c:v>58.05</c:v>
                </c:pt>
                <c:pt idx="10676">
                  <c:v>58.24</c:v>
                </c:pt>
                <c:pt idx="10677">
                  <c:v>100.18</c:v>
                </c:pt>
                <c:pt idx="10678">
                  <c:v>105.57</c:v>
                </c:pt>
                <c:pt idx="10679">
                  <c:v>75.42</c:v>
                </c:pt>
                <c:pt idx="10680">
                  <c:v>79.42</c:v>
                </c:pt>
                <c:pt idx="10681">
                  <c:v>120.69</c:v>
                </c:pt>
                <c:pt idx="10682">
                  <c:v>121.21</c:v>
                </c:pt>
                <c:pt idx="10683">
                  <c:v>133.47999999999999</c:v>
                </c:pt>
                <c:pt idx="10684">
                  <c:v>126.41</c:v>
                </c:pt>
                <c:pt idx="10685">
                  <c:v>370.61</c:v>
                </c:pt>
                <c:pt idx="10686">
                  <c:v>569.87</c:v>
                </c:pt>
                <c:pt idx="10687">
                  <c:v>262.64</c:v>
                </c:pt>
                <c:pt idx="10688">
                  <c:v>58.45</c:v>
                </c:pt>
                <c:pt idx="10689">
                  <c:v>33.08</c:v>
                </c:pt>
                <c:pt idx="10690">
                  <c:v>78.099999999999994</c:v>
                </c:pt>
                <c:pt idx="10691">
                  <c:v>19.79</c:v>
                </c:pt>
                <c:pt idx="10692">
                  <c:v>197.86</c:v>
                </c:pt>
                <c:pt idx="10693">
                  <c:v>168.73</c:v>
                </c:pt>
                <c:pt idx="10694">
                  <c:v>201.11</c:v>
                </c:pt>
                <c:pt idx="10695">
                  <c:v>232.66</c:v>
                </c:pt>
                <c:pt idx="10696">
                  <c:v>355.65</c:v>
                </c:pt>
                <c:pt idx="10697">
                  <c:v>394.72</c:v>
                </c:pt>
                <c:pt idx="10698">
                  <c:v>472.92</c:v>
                </c:pt>
                <c:pt idx="10699">
                  <c:v>485.16</c:v>
                </c:pt>
                <c:pt idx="10700">
                  <c:v>234.93</c:v>
                </c:pt>
                <c:pt idx="10701">
                  <c:v>133.46</c:v>
                </c:pt>
                <c:pt idx="10702">
                  <c:v>134.82</c:v>
                </c:pt>
                <c:pt idx="10703">
                  <c:v>14.76</c:v>
                </c:pt>
                <c:pt idx="10704">
                  <c:v>77.75</c:v>
                </c:pt>
                <c:pt idx="10705">
                  <c:v>35.049999999999997</c:v>
                </c:pt>
                <c:pt idx="10706">
                  <c:v>86.08</c:v>
                </c:pt>
                <c:pt idx="10707">
                  <c:v>8.98</c:v>
                </c:pt>
                <c:pt idx="10708">
                  <c:v>10.32</c:v>
                </c:pt>
                <c:pt idx="10709">
                  <c:v>17.05</c:v>
                </c:pt>
                <c:pt idx="10710">
                  <c:v>13.56</c:v>
                </c:pt>
                <c:pt idx="10711">
                  <c:v>92.27</c:v>
                </c:pt>
                <c:pt idx="10712">
                  <c:v>75.77</c:v>
                </c:pt>
                <c:pt idx="10713">
                  <c:v>62.76</c:v>
                </c:pt>
                <c:pt idx="10714">
                  <c:v>66.25</c:v>
                </c:pt>
                <c:pt idx="10715">
                  <c:v>72.150000000000006</c:v>
                </c:pt>
                <c:pt idx="10716">
                  <c:v>77.81</c:v>
                </c:pt>
                <c:pt idx="10717">
                  <c:v>93</c:v>
                </c:pt>
                <c:pt idx="10718">
                  <c:v>80.06</c:v>
                </c:pt>
                <c:pt idx="10719">
                  <c:v>80.42</c:v>
                </c:pt>
                <c:pt idx="10720">
                  <c:v>79.400000000000006</c:v>
                </c:pt>
                <c:pt idx="10721">
                  <c:v>68.75</c:v>
                </c:pt>
                <c:pt idx="10722">
                  <c:v>67.06</c:v>
                </c:pt>
                <c:pt idx="10723">
                  <c:v>80.56</c:v>
                </c:pt>
                <c:pt idx="10724">
                  <c:v>82.19</c:v>
                </c:pt>
                <c:pt idx="10725">
                  <c:v>77.91</c:v>
                </c:pt>
                <c:pt idx="10726">
                  <c:v>111.6</c:v>
                </c:pt>
                <c:pt idx="10727">
                  <c:v>78.099999999999994</c:v>
                </c:pt>
                <c:pt idx="10728">
                  <c:v>77.12</c:v>
                </c:pt>
                <c:pt idx="10729">
                  <c:v>62.71</c:v>
                </c:pt>
                <c:pt idx="10730">
                  <c:v>59.09</c:v>
                </c:pt>
                <c:pt idx="10731">
                  <c:v>95.33</c:v>
                </c:pt>
                <c:pt idx="10732">
                  <c:v>118.51</c:v>
                </c:pt>
                <c:pt idx="10733">
                  <c:v>107.14</c:v>
                </c:pt>
                <c:pt idx="10734">
                  <c:v>105.82</c:v>
                </c:pt>
                <c:pt idx="10735">
                  <c:v>98.41</c:v>
                </c:pt>
                <c:pt idx="10736">
                  <c:v>94.81</c:v>
                </c:pt>
                <c:pt idx="10737">
                  <c:v>115.09</c:v>
                </c:pt>
                <c:pt idx="10738">
                  <c:v>129.05000000000001</c:v>
                </c:pt>
                <c:pt idx="10739">
                  <c:v>117.05</c:v>
                </c:pt>
                <c:pt idx="10740">
                  <c:v>114.48</c:v>
                </c:pt>
                <c:pt idx="10741">
                  <c:v>123.66</c:v>
                </c:pt>
                <c:pt idx="10742">
                  <c:v>112.33</c:v>
                </c:pt>
                <c:pt idx="10743">
                  <c:v>111.13</c:v>
                </c:pt>
                <c:pt idx="10744">
                  <c:v>133.32</c:v>
                </c:pt>
                <c:pt idx="10745">
                  <c:v>148.4</c:v>
                </c:pt>
                <c:pt idx="10746">
                  <c:v>138.79</c:v>
                </c:pt>
                <c:pt idx="10747">
                  <c:v>134.08000000000001</c:v>
                </c:pt>
                <c:pt idx="10748">
                  <c:v>122.93</c:v>
                </c:pt>
                <c:pt idx="10749">
                  <c:v>129.18</c:v>
                </c:pt>
                <c:pt idx="10750">
                  <c:v>91.47</c:v>
                </c:pt>
                <c:pt idx="10751">
                  <c:v>88.02</c:v>
                </c:pt>
                <c:pt idx="10752">
                  <c:v>136.75</c:v>
                </c:pt>
                <c:pt idx="10753">
                  <c:v>129.80000000000001</c:v>
                </c:pt>
                <c:pt idx="10754">
                  <c:v>99.44</c:v>
                </c:pt>
                <c:pt idx="10755">
                  <c:v>121.97</c:v>
                </c:pt>
                <c:pt idx="10756">
                  <c:v>168.71</c:v>
                </c:pt>
                <c:pt idx="10757">
                  <c:v>184.67</c:v>
                </c:pt>
                <c:pt idx="10758">
                  <c:v>165.1</c:v>
                </c:pt>
                <c:pt idx="10759">
                  <c:v>164.91</c:v>
                </c:pt>
                <c:pt idx="10760">
                  <c:v>127.26</c:v>
                </c:pt>
                <c:pt idx="10761">
                  <c:v>95.16</c:v>
                </c:pt>
                <c:pt idx="10762">
                  <c:v>86.57</c:v>
                </c:pt>
                <c:pt idx="10763">
                  <c:v>71.78</c:v>
                </c:pt>
                <c:pt idx="10764">
                  <c:v>78.989999999999995</c:v>
                </c:pt>
                <c:pt idx="10765">
                  <c:v>89.16</c:v>
                </c:pt>
                <c:pt idx="10766">
                  <c:v>102.76</c:v>
                </c:pt>
                <c:pt idx="10767">
                  <c:v>93.81</c:v>
                </c:pt>
                <c:pt idx="10768">
                  <c:v>83.58</c:v>
                </c:pt>
                <c:pt idx="10769">
                  <c:v>159.36000000000001</c:v>
                </c:pt>
                <c:pt idx="10770">
                  <c:v>156.47999999999999</c:v>
                </c:pt>
                <c:pt idx="10771">
                  <c:v>126.1</c:v>
                </c:pt>
                <c:pt idx="10772">
                  <c:v>99.39</c:v>
                </c:pt>
                <c:pt idx="10773">
                  <c:v>115.29</c:v>
                </c:pt>
                <c:pt idx="10774">
                  <c:v>65.47</c:v>
                </c:pt>
                <c:pt idx="10775">
                  <c:v>77.31</c:v>
                </c:pt>
                <c:pt idx="10776">
                  <c:v>72.819999999999993</c:v>
                </c:pt>
                <c:pt idx="10777">
                  <c:v>87.13</c:v>
                </c:pt>
                <c:pt idx="10778">
                  <c:v>70.22</c:v>
                </c:pt>
                <c:pt idx="10779">
                  <c:v>75.92</c:v>
                </c:pt>
                <c:pt idx="10780">
                  <c:v>82.08</c:v>
                </c:pt>
                <c:pt idx="10781">
                  <c:v>74.69</c:v>
                </c:pt>
                <c:pt idx="10782">
                  <c:v>66.180000000000007</c:v>
                </c:pt>
                <c:pt idx="10783">
                  <c:v>54.37</c:v>
                </c:pt>
                <c:pt idx="10784">
                  <c:v>52.27</c:v>
                </c:pt>
                <c:pt idx="10785">
                  <c:v>49.16</c:v>
                </c:pt>
                <c:pt idx="10786">
                  <c:v>44.19</c:v>
                </c:pt>
                <c:pt idx="10787">
                  <c:v>49.1</c:v>
                </c:pt>
                <c:pt idx="10788">
                  <c:v>88.35</c:v>
                </c:pt>
                <c:pt idx="10789">
                  <c:v>80.010000000000005</c:v>
                </c:pt>
                <c:pt idx="10790">
                  <c:v>42.26</c:v>
                </c:pt>
                <c:pt idx="10791">
                  <c:v>9.85</c:v>
                </c:pt>
                <c:pt idx="10792">
                  <c:v>18.32</c:v>
                </c:pt>
                <c:pt idx="10793">
                  <c:v>8.3699999999999992</c:v>
                </c:pt>
                <c:pt idx="10794">
                  <c:v>11.6</c:v>
                </c:pt>
                <c:pt idx="10795">
                  <c:v>21.65</c:v>
                </c:pt>
                <c:pt idx="10796">
                  <c:v>14.26</c:v>
                </c:pt>
                <c:pt idx="10797">
                  <c:v>15.67</c:v>
                </c:pt>
                <c:pt idx="10798">
                  <c:v>13.56</c:v>
                </c:pt>
                <c:pt idx="10799">
                  <c:v>10.94</c:v>
                </c:pt>
                <c:pt idx="10800">
                  <c:v>20.53</c:v>
                </c:pt>
                <c:pt idx="10801">
                  <c:v>25.77</c:v>
                </c:pt>
                <c:pt idx="10802">
                  <c:v>25.66</c:v>
                </c:pt>
                <c:pt idx="10803">
                  <c:v>21.42</c:v>
                </c:pt>
                <c:pt idx="10804">
                  <c:v>16.87</c:v>
                </c:pt>
                <c:pt idx="10805">
                  <c:v>24.61</c:v>
                </c:pt>
                <c:pt idx="10806">
                  <c:v>45.22</c:v>
                </c:pt>
                <c:pt idx="10807">
                  <c:v>59.51</c:v>
                </c:pt>
                <c:pt idx="10808">
                  <c:v>74.069999999999993</c:v>
                </c:pt>
                <c:pt idx="10809">
                  <c:v>45.88</c:v>
                </c:pt>
                <c:pt idx="10810">
                  <c:v>44.01</c:v>
                </c:pt>
                <c:pt idx="10811">
                  <c:v>40.299999999999997</c:v>
                </c:pt>
                <c:pt idx="10812">
                  <c:v>49.11</c:v>
                </c:pt>
                <c:pt idx="10813">
                  <c:v>42.3</c:v>
                </c:pt>
                <c:pt idx="10814">
                  <c:v>37.86</c:v>
                </c:pt>
                <c:pt idx="10815">
                  <c:v>46.66</c:v>
                </c:pt>
                <c:pt idx="10816">
                  <c:v>143.49</c:v>
                </c:pt>
                <c:pt idx="10817">
                  <c:v>125.15</c:v>
                </c:pt>
                <c:pt idx="10818">
                  <c:v>110.86</c:v>
                </c:pt>
                <c:pt idx="10819">
                  <c:v>88.76</c:v>
                </c:pt>
                <c:pt idx="10820">
                  <c:v>108.42</c:v>
                </c:pt>
                <c:pt idx="10821">
                  <c:v>75.650000000000006</c:v>
                </c:pt>
                <c:pt idx="10822">
                  <c:v>76.09</c:v>
                </c:pt>
                <c:pt idx="10823">
                  <c:v>143.54</c:v>
                </c:pt>
                <c:pt idx="10824">
                  <c:v>121.51</c:v>
                </c:pt>
                <c:pt idx="10825">
                  <c:v>117.67</c:v>
                </c:pt>
                <c:pt idx="10826">
                  <c:v>95.67</c:v>
                </c:pt>
                <c:pt idx="10827">
                  <c:v>86.57</c:v>
                </c:pt>
                <c:pt idx="10828">
                  <c:v>92.95</c:v>
                </c:pt>
                <c:pt idx="10829">
                  <c:v>92.95</c:v>
                </c:pt>
                <c:pt idx="10830">
                  <c:v>130.54</c:v>
                </c:pt>
                <c:pt idx="10831">
                  <c:v>58.85</c:v>
                </c:pt>
                <c:pt idx="10832">
                  <c:v>80.92</c:v>
                </c:pt>
                <c:pt idx="10833">
                  <c:v>77.260000000000005</c:v>
                </c:pt>
                <c:pt idx="10834">
                  <c:v>121.36</c:v>
                </c:pt>
                <c:pt idx="10835">
                  <c:v>57.38</c:v>
                </c:pt>
                <c:pt idx="10836">
                  <c:v>82.13</c:v>
                </c:pt>
                <c:pt idx="10837">
                  <c:v>71.040000000000006</c:v>
                </c:pt>
                <c:pt idx="10838">
                  <c:v>72.37</c:v>
                </c:pt>
                <c:pt idx="10839">
                  <c:v>96.76</c:v>
                </c:pt>
                <c:pt idx="10840">
                  <c:v>86</c:v>
                </c:pt>
                <c:pt idx="10841">
                  <c:v>64.650000000000006</c:v>
                </c:pt>
                <c:pt idx="10842">
                  <c:v>82.43</c:v>
                </c:pt>
                <c:pt idx="10843">
                  <c:v>103.41</c:v>
                </c:pt>
                <c:pt idx="10844">
                  <c:v>95.69</c:v>
                </c:pt>
                <c:pt idx="10845">
                  <c:v>80.900000000000006</c:v>
                </c:pt>
                <c:pt idx="10846">
                  <c:v>86.54</c:v>
                </c:pt>
                <c:pt idx="10847">
                  <c:v>96.92</c:v>
                </c:pt>
                <c:pt idx="10848">
                  <c:v>188.01</c:v>
                </c:pt>
                <c:pt idx="10849">
                  <c:v>135.97</c:v>
                </c:pt>
                <c:pt idx="10850">
                  <c:v>217.95</c:v>
                </c:pt>
                <c:pt idx="10851">
                  <c:v>132.5</c:v>
                </c:pt>
                <c:pt idx="10852">
                  <c:v>113.51</c:v>
                </c:pt>
                <c:pt idx="10853">
                  <c:v>83.08</c:v>
                </c:pt>
                <c:pt idx="10854">
                  <c:v>124.22</c:v>
                </c:pt>
                <c:pt idx="10855">
                  <c:v>138.41999999999999</c:v>
                </c:pt>
                <c:pt idx="10856">
                  <c:v>149.53</c:v>
                </c:pt>
                <c:pt idx="10857">
                  <c:v>126.27</c:v>
                </c:pt>
                <c:pt idx="10858">
                  <c:v>126.02</c:v>
                </c:pt>
                <c:pt idx="10859">
                  <c:v>123.3</c:v>
                </c:pt>
                <c:pt idx="10860">
                  <c:v>133.4</c:v>
                </c:pt>
                <c:pt idx="10861">
                  <c:v>158.68</c:v>
                </c:pt>
                <c:pt idx="10862">
                  <c:v>90.95</c:v>
                </c:pt>
                <c:pt idx="10863">
                  <c:v>148.5</c:v>
                </c:pt>
                <c:pt idx="10864">
                  <c:v>303.86</c:v>
                </c:pt>
                <c:pt idx="10865">
                  <c:v>234.94</c:v>
                </c:pt>
                <c:pt idx="10866">
                  <c:v>219.66</c:v>
                </c:pt>
                <c:pt idx="10867">
                  <c:v>154.21</c:v>
                </c:pt>
                <c:pt idx="10868">
                  <c:v>200.55</c:v>
                </c:pt>
                <c:pt idx="10869">
                  <c:v>252.85</c:v>
                </c:pt>
                <c:pt idx="10870">
                  <c:v>315.68</c:v>
                </c:pt>
                <c:pt idx="10871">
                  <c:v>216.51</c:v>
                </c:pt>
                <c:pt idx="10872">
                  <c:v>196.67</c:v>
                </c:pt>
                <c:pt idx="10873">
                  <c:v>215.67</c:v>
                </c:pt>
                <c:pt idx="10874">
                  <c:v>239.46</c:v>
                </c:pt>
                <c:pt idx="10875">
                  <c:v>90.35</c:v>
                </c:pt>
                <c:pt idx="10876">
                  <c:v>138.1</c:v>
                </c:pt>
                <c:pt idx="10877">
                  <c:v>131.01</c:v>
                </c:pt>
                <c:pt idx="10878">
                  <c:v>128.9</c:v>
                </c:pt>
                <c:pt idx="10879">
                  <c:v>141.63</c:v>
                </c:pt>
                <c:pt idx="10880">
                  <c:v>143.83000000000001</c:v>
                </c:pt>
                <c:pt idx="10881">
                  <c:v>105.86</c:v>
                </c:pt>
                <c:pt idx="10882">
                  <c:v>165.23</c:v>
                </c:pt>
                <c:pt idx="10883">
                  <c:v>171.96</c:v>
                </c:pt>
                <c:pt idx="10884">
                  <c:v>127.08</c:v>
                </c:pt>
                <c:pt idx="10885">
                  <c:v>60.83</c:v>
                </c:pt>
                <c:pt idx="10886">
                  <c:v>76.08</c:v>
                </c:pt>
                <c:pt idx="10887">
                  <c:v>105.49</c:v>
                </c:pt>
                <c:pt idx="10888">
                  <c:v>59.36</c:v>
                </c:pt>
                <c:pt idx="10889">
                  <c:v>96.6</c:v>
                </c:pt>
                <c:pt idx="10890">
                  <c:v>79.790000000000006</c:v>
                </c:pt>
                <c:pt idx="10891">
                  <c:v>49.47</c:v>
                </c:pt>
                <c:pt idx="10892">
                  <c:v>45.38</c:v>
                </c:pt>
                <c:pt idx="10893">
                  <c:v>56.08</c:v>
                </c:pt>
                <c:pt idx="10894">
                  <c:v>93.22</c:v>
                </c:pt>
                <c:pt idx="10895">
                  <c:v>75.34</c:v>
                </c:pt>
                <c:pt idx="10896">
                  <c:v>104.48</c:v>
                </c:pt>
                <c:pt idx="10897">
                  <c:v>79.28</c:v>
                </c:pt>
                <c:pt idx="10898">
                  <c:v>112.89</c:v>
                </c:pt>
                <c:pt idx="10899">
                  <c:v>110.39</c:v>
                </c:pt>
                <c:pt idx="10900">
                  <c:v>102.89</c:v>
                </c:pt>
                <c:pt idx="10901">
                  <c:v>159.32</c:v>
                </c:pt>
                <c:pt idx="10902">
                  <c:v>184.76</c:v>
                </c:pt>
                <c:pt idx="10903">
                  <c:v>198.7</c:v>
                </c:pt>
                <c:pt idx="10904">
                  <c:v>186.09</c:v>
                </c:pt>
                <c:pt idx="10905">
                  <c:v>183.54</c:v>
                </c:pt>
                <c:pt idx="10906">
                  <c:v>147.78</c:v>
                </c:pt>
                <c:pt idx="10907">
                  <c:v>191.29</c:v>
                </c:pt>
                <c:pt idx="10908">
                  <c:v>41.85</c:v>
                </c:pt>
                <c:pt idx="10909">
                  <c:v>13.71</c:v>
                </c:pt>
                <c:pt idx="10910">
                  <c:v>34.39</c:v>
                </c:pt>
                <c:pt idx="10911">
                  <c:v>46.27</c:v>
                </c:pt>
                <c:pt idx="10912">
                  <c:v>78.819999999999993</c:v>
                </c:pt>
                <c:pt idx="10913">
                  <c:v>73.77</c:v>
                </c:pt>
                <c:pt idx="10914">
                  <c:v>106.21</c:v>
                </c:pt>
                <c:pt idx="10915">
                  <c:v>80.260000000000005</c:v>
                </c:pt>
                <c:pt idx="10916">
                  <c:v>77.260000000000005</c:v>
                </c:pt>
                <c:pt idx="10917">
                  <c:v>51.11</c:v>
                </c:pt>
                <c:pt idx="10918">
                  <c:v>36.21</c:v>
                </c:pt>
                <c:pt idx="10919">
                  <c:v>52.86</c:v>
                </c:pt>
                <c:pt idx="10920">
                  <c:v>56.07</c:v>
                </c:pt>
                <c:pt idx="10921">
                  <c:v>49.36</c:v>
                </c:pt>
                <c:pt idx="10922">
                  <c:v>53.65</c:v>
                </c:pt>
                <c:pt idx="10923">
                  <c:v>60.15</c:v>
                </c:pt>
                <c:pt idx="10924">
                  <c:v>5.17</c:v>
                </c:pt>
                <c:pt idx="10925">
                  <c:v>15.52</c:v>
                </c:pt>
                <c:pt idx="10926">
                  <c:v>10.63</c:v>
                </c:pt>
                <c:pt idx="10927">
                  <c:v>7.77</c:v>
                </c:pt>
                <c:pt idx="10928">
                  <c:v>7.68</c:v>
                </c:pt>
                <c:pt idx="10929">
                  <c:v>44.82</c:v>
                </c:pt>
                <c:pt idx="10930">
                  <c:v>15.67</c:v>
                </c:pt>
                <c:pt idx="10931">
                  <c:v>20.440000000000001</c:v>
                </c:pt>
                <c:pt idx="10932">
                  <c:v>18.11</c:v>
                </c:pt>
                <c:pt idx="10933">
                  <c:v>17.850000000000001</c:v>
                </c:pt>
                <c:pt idx="10934">
                  <c:v>20.67</c:v>
                </c:pt>
                <c:pt idx="10935">
                  <c:v>19.829999999999998</c:v>
                </c:pt>
                <c:pt idx="10936">
                  <c:v>12.43</c:v>
                </c:pt>
                <c:pt idx="10937">
                  <c:v>23.71</c:v>
                </c:pt>
                <c:pt idx="10938">
                  <c:v>60.32</c:v>
                </c:pt>
                <c:pt idx="10939">
                  <c:v>72.69</c:v>
                </c:pt>
                <c:pt idx="10940">
                  <c:v>299.41000000000003</c:v>
                </c:pt>
                <c:pt idx="10941">
                  <c:v>320.39999999999998</c:v>
                </c:pt>
                <c:pt idx="10942">
                  <c:v>323.56</c:v>
                </c:pt>
                <c:pt idx="10943">
                  <c:v>431.7</c:v>
                </c:pt>
                <c:pt idx="10944">
                  <c:v>246.43</c:v>
                </c:pt>
                <c:pt idx="10945">
                  <c:v>343.79</c:v>
                </c:pt>
                <c:pt idx="10946">
                  <c:v>375.52</c:v>
                </c:pt>
                <c:pt idx="10947">
                  <c:v>406.47</c:v>
                </c:pt>
                <c:pt idx="10948">
                  <c:v>437.83</c:v>
                </c:pt>
                <c:pt idx="10949">
                  <c:v>453.06</c:v>
                </c:pt>
                <c:pt idx="10950">
                  <c:v>387.35</c:v>
                </c:pt>
                <c:pt idx="10951">
                  <c:v>395.87</c:v>
                </c:pt>
                <c:pt idx="10952">
                  <c:v>317.04000000000002</c:v>
                </c:pt>
                <c:pt idx="10953">
                  <c:v>233.1</c:v>
                </c:pt>
                <c:pt idx="10954">
                  <c:v>212.13</c:v>
                </c:pt>
                <c:pt idx="10955">
                  <c:v>215.4</c:v>
                </c:pt>
                <c:pt idx="10956">
                  <c:v>183.42</c:v>
                </c:pt>
                <c:pt idx="10957">
                  <c:v>156.68</c:v>
                </c:pt>
                <c:pt idx="10958">
                  <c:v>178.15</c:v>
                </c:pt>
                <c:pt idx="10959">
                  <c:v>209.65</c:v>
                </c:pt>
                <c:pt idx="10960">
                  <c:v>327.20999999999998</c:v>
                </c:pt>
                <c:pt idx="10961">
                  <c:v>304.29000000000002</c:v>
                </c:pt>
                <c:pt idx="10962">
                  <c:v>278.48</c:v>
                </c:pt>
                <c:pt idx="10963">
                  <c:v>249.88</c:v>
                </c:pt>
                <c:pt idx="10964">
                  <c:v>224</c:v>
                </c:pt>
                <c:pt idx="10965">
                  <c:v>196.66</c:v>
                </c:pt>
                <c:pt idx="10966">
                  <c:v>132.62</c:v>
                </c:pt>
                <c:pt idx="10967">
                  <c:v>84.44</c:v>
                </c:pt>
                <c:pt idx="10968">
                  <c:v>67.7</c:v>
                </c:pt>
                <c:pt idx="10969">
                  <c:v>53.19</c:v>
                </c:pt>
                <c:pt idx="10970">
                  <c:v>63.51</c:v>
                </c:pt>
                <c:pt idx="10971">
                  <c:v>65.069999999999993</c:v>
                </c:pt>
                <c:pt idx="10972">
                  <c:v>82.18</c:v>
                </c:pt>
                <c:pt idx="10973">
                  <c:v>159.18</c:v>
                </c:pt>
                <c:pt idx="10974">
                  <c:v>193.86</c:v>
                </c:pt>
                <c:pt idx="10975">
                  <c:v>278.14999999999998</c:v>
                </c:pt>
                <c:pt idx="10976">
                  <c:v>407.5</c:v>
                </c:pt>
                <c:pt idx="10977">
                  <c:v>134.66</c:v>
                </c:pt>
                <c:pt idx="10978">
                  <c:v>107.66</c:v>
                </c:pt>
                <c:pt idx="10979">
                  <c:v>120.66</c:v>
                </c:pt>
                <c:pt idx="10980">
                  <c:v>163.26</c:v>
                </c:pt>
                <c:pt idx="10981">
                  <c:v>165.13</c:v>
                </c:pt>
                <c:pt idx="10982">
                  <c:v>181.84</c:v>
                </c:pt>
                <c:pt idx="10983">
                  <c:v>199.15</c:v>
                </c:pt>
                <c:pt idx="10984">
                  <c:v>213.16</c:v>
                </c:pt>
                <c:pt idx="10985">
                  <c:v>192.43</c:v>
                </c:pt>
                <c:pt idx="10986">
                  <c:v>268.92</c:v>
                </c:pt>
                <c:pt idx="10987">
                  <c:v>293.42</c:v>
                </c:pt>
                <c:pt idx="10988">
                  <c:v>271.22000000000003</c:v>
                </c:pt>
                <c:pt idx="10989">
                  <c:v>192.56</c:v>
                </c:pt>
                <c:pt idx="10990">
                  <c:v>164.96</c:v>
                </c:pt>
                <c:pt idx="10991">
                  <c:v>177.25</c:v>
                </c:pt>
                <c:pt idx="10992">
                  <c:v>223.99</c:v>
                </c:pt>
                <c:pt idx="10993">
                  <c:v>288.25</c:v>
                </c:pt>
                <c:pt idx="10994">
                  <c:v>232.14</c:v>
                </c:pt>
                <c:pt idx="10995">
                  <c:v>210.69</c:v>
                </c:pt>
                <c:pt idx="10996">
                  <c:v>204.61</c:v>
                </c:pt>
                <c:pt idx="10997">
                  <c:v>390.48</c:v>
                </c:pt>
                <c:pt idx="10998">
                  <c:v>307.77999999999997</c:v>
                </c:pt>
                <c:pt idx="10999">
                  <c:v>301.04000000000002</c:v>
                </c:pt>
                <c:pt idx="11000">
                  <c:v>337.41</c:v>
                </c:pt>
                <c:pt idx="11001">
                  <c:v>333.51</c:v>
                </c:pt>
                <c:pt idx="11002">
                  <c:v>313.83999999999997</c:v>
                </c:pt>
                <c:pt idx="11003">
                  <c:v>289.42</c:v>
                </c:pt>
                <c:pt idx="11004">
                  <c:v>284.89999999999998</c:v>
                </c:pt>
                <c:pt idx="11005">
                  <c:v>279.77999999999997</c:v>
                </c:pt>
                <c:pt idx="11006">
                  <c:v>229.15</c:v>
                </c:pt>
                <c:pt idx="11007">
                  <c:v>99.69</c:v>
                </c:pt>
                <c:pt idx="11008">
                  <c:v>101.71</c:v>
                </c:pt>
                <c:pt idx="11009">
                  <c:v>90.89</c:v>
                </c:pt>
                <c:pt idx="11010">
                  <c:v>93.05</c:v>
                </c:pt>
                <c:pt idx="11011">
                  <c:v>81.09</c:v>
                </c:pt>
                <c:pt idx="11012">
                  <c:v>81.260000000000005</c:v>
                </c:pt>
                <c:pt idx="11013">
                  <c:v>75.75</c:v>
                </c:pt>
                <c:pt idx="11014">
                  <c:v>68.959999999999994</c:v>
                </c:pt>
                <c:pt idx="11015">
                  <c:v>514.74</c:v>
                </c:pt>
                <c:pt idx="11016">
                  <c:v>120.32</c:v>
                </c:pt>
                <c:pt idx="11017">
                  <c:v>131.47</c:v>
                </c:pt>
                <c:pt idx="11018">
                  <c:v>72.11</c:v>
                </c:pt>
                <c:pt idx="11019">
                  <c:v>78.56</c:v>
                </c:pt>
                <c:pt idx="11020">
                  <c:v>84.14</c:v>
                </c:pt>
                <c:pt idx="11021">
                  <c:v>37.42</c:v>
                </c:pt>
                <c:pt idx="11022">
                  <c:v>121.34</c:v>
                </c:pt>
                <c:pt idx="11023">
                  <c:v>141.29</c:v>
                </c:pt>
                <c:pt idx="11024">
                  <c:v>101.04</c:v>
                </c:pt>
                <c:pt idx="11025">
                  <c:v>223.56</c:v>
                </c:pt>
                <c:pt idx="11026">
                  <c:v>130.9</c:v>
                </c:pt>
                <c:pt idx="11027">
                  <c:v>156.49</c:v>
                </c:pt>
                <c:pt idx="11028">
                  <c:v>43.89</c:v>
                </c:pt>
                <c:pt idx="11029">
                  <c:v>61.61</c:v>
                </c:pt>
                <c:pt idx="11030">
                  <c:v>52.76</c:v>
                </c:pt>
                <c:pt idx="11031">
                  <c:v>54.1</c:v>
                </c:pt>
                <c:pt idx="11032">
                  <c:v>57.99</c:v>
                </c:pt>
                <c:pt idx="11033">
                  <c:v>33.869999999999997</c:v>
                </c:pt>
                <c:pt idx="11034">
                  <c:v>242.64</c:v>
                </c:pt>
                <c:pt idx="11035">
                  <c:v>106.99</c:v>
                </c:pt>
                <c:pt idx="11036">
                  <c:v>128.07</c:v>
                </c:pt>
                <c:pt idx="11037">
                  <c:v>113.04</c:v>
                </c:pt>
                <c:pt idx="11038">
                  <c:v>114.75</c:v>
                </c:pt>
                <c:pt idx="11039">
                  <c:v>99.77</c:v>
                </c:pt>
                <c:pt idx="11040">
                  <c:v>83.84</c:v>
                </c:pt>
                <c:pt idx="11041">
                  <c:v>74.709999999999994</c:v>
                </c:pt>
                <c:pt idx="11042">
                  <c:v>68.58</c:v>
                </c:pt>
                <c:pt idx="11043">
                  <c:v>67.67</c:v>
                </c:pt>
                <c:pt idx="11044">
                  <c:v>60.68</c:v>
                </c:pt>
                <c:pt idx="11045">
                  <c:v>64.62</c:v>
                </c:pt>
                <c:pt idx="11046">
                  <c:v>58.48</c:v>
                </c:pt>
                <c:pt idx="11047">
                  <c:v>75.55</c:v>
                </c:pt>
                <c:pt idx="11048">
                  <c:v>62.72</c:v>
                </c:pt>
                <c:pt idx="11049">
                  <c:v>56.52</c:v>
                </c:pt>
                <c:pt idx="11050">
                  <c:v>53.46</c:v>
                </c:pt>
                <c:pt idx="11051">
                  <c:v>50.2</c:v>
                </c:pt>
                <c:pt idx="11052">
                  <c:v>61.38</c:v>
                </c:pt>
                <c:pt idx="11053">
                  <c:v>64.13</c:v>
                </c:pt>
                <c:pt idx="11054">
                  <c:v>75.78</c:v>
                </c:pt>
                <c:pt idx="11055">
                  <c:v>81.66</c:v>
                </c:pt>
                <c:pt idx="11056">
                  <c:v>68.87</c:v>
                </c:pt>
                <c:pt idx="11057">
                  <c:v>70.930000000000007</c:v>
                </c:pt>
                <c:pt idx="11058">
                  <c:v>113.51</c:v>
                </c:pt>
                <c:pt idx="11059">
                  <c:v>415.75</c:v>
                </c:pt>
                <c:pt idx="11060">
                  <c:v>357.1</c:v>
                </c:pt>
                <c:pt idx="11061">
                  <c:v>328.28</c:v>
                </c:pt>
                <c:pt idx="11062">
                  <c:v>385.73</c:v>
                </c:pt>
                <c:pt idx="11063">
                  <c:v>386.83</c:v>
                </c:pt>
                <c:pt idx="11064">
                  <c:v>364.28</c:v>
                </c:pt>
                <c:pt idx="11065">
                  <c:v>378.03</c:v>
                </c:pt>
                <c:pt idx="11066">
                  <c:v>418.4</c:v>
                </c:pt>
                <c:pt idx="11067">
                  <c:v>410.92</c:v>
                </c:pt>
                <c:pt idx="11068">
                  <c:v>409.65</c:v>
                </c:pt>
                <c:pt idx="11069">
                  <c:v>427.74</c:v>
                </c:pt>
                <c:pt idx="11070">
                  <c:v>449.57</c:v>
                </c:pt>
                <c:pt idx="11071">
                  <c:v>442.89</c:v>
                </c:pt>
                <c:pt idx="11072">
                  <c:v>383.5</c:v>
                </c:pt>
                <c:pt idx="11073">
                  <c:v>392.43</c:v>
                </c:pt>
                <c:pt idx="11074">
                  <c:v>526.29</c:v>
                </c:pt>
                <c:pt idx="11075">
                  <c:v>613.97</c:v>
                </c:pt>
                <c:pt idx="11076">
                  <c:v>573.44000000000005</c:v>
                </c:pt>
                <c:pt idx="11077">
                  <c:v>575.30999999999995</c:v>
                </c:pt>
                <c:pt idx="11078">
                  <c:v>656.82</c:v>
                </c:pt>
                <c:pt idx="11079">
                  <c:v>335.93</c:v>
                </c:pt>
                <c:pt idx="11080">
                  <c:v>309.87</c:v>
                </c:pt>
                <c:pt idx="11081">
                  <c:v>529.24</c:v>
                </c:pt>
                <c:pt idx="11082">
                  <c:v>478.38</c:v>
                </c:pt>
                <c:pt idx="11083">
                  <c:v>953.56</c:v>
                </c:pt>
                <c:pt idx="11084">
                  <c:v>105.51</c:v>
                </c:pt>
                <c:pt idx="11085">
                  <c:v>198.5</c:v>
                </c:pt>
                <c:pt idx="11086">
                  <c:v>105.01</c:v>
                </c:pt>
                <c:pt idx="11087">
                  <c:v>100.25</c:v>
                </c:pt>
                <c:pt idx="11088">
                  <c:v>186.1</c:v>
                </c:pt>
                <c:pt idx="11089">
                  <c:v>245.76</c:v>
                </c:pt>
                <c:pt idx="11090">
                  <c:v>136.11000000000001</c:v>
                </c:pt>
                <c:pt idx="11091">
                  <c:v>133.69</c:v>
                </c:pt>
                <c:pt idx="11092">
                  <c:v>116.11</c:v>
                </c:pt>
                <c:pt idx="11093">
                  <c:v>107.01</c:v>
                </c:pt>
                <c:pt idx="11094">
                  <c:v>143.91</c:v>
                </c:pt>
                <c:pt idx="11095">
                  <c:v>78.64</c:v>
                </c:pt>
                <c:pt idx="11096">
                  <c:v>85.1</c:v>
                </c:pt>
                <c:pt idx="11097">
                  <c:v>99.52</c:v>
                </c:pt>
                <c:pt idx="11098">
                  <c:v>133.47</c:v>
                </c:pt>
                <c:pt idx="11099">
                  <c:v>151.47</c:v>
                </c:pt>
                <c:pt idx="11100">
                  <c:v>94.26</c:v>
                </c:pt>
                <c:pt idx="11101">
                  <c:v>58.3</c:v>
                </c:pt>
                <c:pt idx="11102">
                  <c:v>58.1</c:v>
                </c:pt>
                <c:pt idx="11103">
                  <c:v>86.15</c:v>
                </c:pt>
                <c:pt idx="11104">
                  <c:v>120.53</c:v>
                </c:pt>
                <c:pt idx="11105">
                  <c:v>119.89</c:v>
                </c:pt>
                <c:pt idx="11106">
                  <c:v>135.78</c:v>
                </c:pt>
                <c:pt idx="11107">
                  <c:v>87.81</c:v>
                </c:pt>
                <c:pt idx="11108">
                  <c:v>71.58</c:v>
                </c:pt>
                <c:pt idx="11109">
                  <c:v>76.819999999999993</c:v>
                </c:pt>
                <c:pt idx="11110">
                  <c:v>111.63</c:v>
                </c:pt>
                <c:pt idx="11111">
                  <c:v>113.73</c:v>
                </c:pt>
                <c:pt idx="11112">
                  <c:v>152.84</c:v>
                </c:pt>
                <c:pt idx="11113">
                  <c:v>174.46</c:v>
                </c:pt>
                <c:pt idx="11114">
                  <c:v>156.54</c:v>
                </c:pt>
                <c:pt idx="11115">
                  <c:v>147.05000000000001</c:v>
                </c:pt>
                <c:pt idx="11116">
                  <c:v>118.96</c:v>
                </c:pt>
                <c:pt idx="11117">
                  <c:v>95.22</c:v>
                </c:pt>
                <c:pt idx="11118">
                  <c:v>73.83</c:v>
                </c:pt>
                <c:pt idx="11119">
                  <c:v>60.02</c:v>
                </c:pt>
                <c:pt idx="11120">
                  <c:v>79.14</c:v>
                </c:pt>
                <c:pt idx="11121">
                  <c:v>72.11</c:v>
                </c:pt>
                <c:pt idx="11122">
                  <c:v>118.99</c:v>
                </c:pt>
                <c:pt idx="11123">
                  <c:v>50.87</c:v>
                </c:pt>
                <c:pt idx="11124">
                  <c:v>117.26</c:v>
                </c:pt>
                <c:pt idx="11125">
                  <c:v>107.14</c:v>
                </c:pt>
                <c:pt idx="11126">
                  <c:v>86.64</c:v>
                </c:pt>
                <c:pt idx="11127">
                  <c:v>70.7</c:v>
                </c:pt>
                <c:pt idx="11128">
                  <c:v>66.73</c:v>
                </c:pt>
                <c:pt idx="11129">
                  <c:v>130.19</c:v>
                </c:pt>
                <c:pt idx="11130">
                  <c:v>327.24</c:v>
                </c:pt>
                <c:pt idx="11131">
                  <c:v>148.6</c:v>
                </c:pt>
                <c:pt idx="11132">
                  <c:v>153.96</c:v>
                </c:pt>
                <c:pt idx="11133">
                  <c:v>182.69</c:v>
                </c:pt>
                <c:pt idx="11134">
                  <c:v>155.21</c:v>
                </c:pt>
                <c:pt idx="11135">
                  <c:v>145.35</c:v>
                </c:pt>
                <c:pt idx="11136">
                  <c:v>109.38</c:v>
                </c:pt>
                <c:pt idx="11137">
                  <c:v>178.15</c:v>
                </c:pt>
                <c:pt idx="11138">
                  <c:v>204.01</c:v>
                </c:pt>
                <c:pt idx="11139">
                  <c:v>212.05</c:v>
                </c:pt>
                <c:pt idx="11140">
                  <c:v>210.18</c:v>
                </c:pt>
                <c:pt idx="11141">
                  <c:v>231.31</c:v>
                </c:pt>
                <c:pt idx="11142">
                  <c:v>223.91</c:v>
                </c:pt>
                <c:pt idx="11143">
                  <c:v>272.31</c:v>
                </c:pt>
                <c:pt idx="11144">
                  <c:v>247.83</c:v>
                </c:pt>
                <c:pt idx="11145">
                  <c:v>217.69</c:v>
                </c:pt>
                <c:pt idx="11146">
                  <c:v>215.01</c:v>
                </c:pt>
                <c:pt idx="11147">
                  <c:v>221.99</c:v>
                </c:pt>
                <c:pt idx="11148">
                  <c:v>200.15</c:v>
                </c:pt>
                <c:pt idx="11149">
                  <c:v>178.17</c:v>
                </c:pt>
                <c:pt idx="11150">
                  <c:v>169.98</c:v>
                </c:pt>
                <c:pt idx="11151">
                  <c:v>194.73</c:v>
                </c:pt>
                <c:pt idx="11152">
                  <c:v>168.26</c:v>
                </c:pt>
                <c:pt idx="11153">
                  <c:v>185.07</c:v>
                </c:pt>
                <c:pt idx="11154">
                  <c:v>188.87</c:v>
                </c:pt>
                <c:pt idx="11155">
                  <c:v>204.83</c:v>
                </c:pt>
                <c:pt idx="11156">
                  <c:v>206.39</c:v>
                </c:pt>
                <c:pt idx="11157">
                  <c:v>186.4</c:v>
                </c:pt>
                <c:pt idx="11158">
                  <c:v>137.97999999999999</c:v>
                </c:pt>
                <c:pt idx="11159">
                  <c:v>141.46</c:v>
                </c:pt>
                <c:pt idx="11160">
                  <c:v>159.57</c:v>
                </c:pt>
                <c:pt idx="11161">
                  <c:v>144.97999999999999</c:v>
                </c:pt>
                <c:pt idx="11162">
                  <c:v>159.91999999999999</c:v>
                </c:pt>
                <c:pt idx="11163">
                  <c:v>160.22</c:v>
                </c:pt>
                <c:pt idx="11164">
                  <c:v>192.21</c:v>
                </c:pt>
                <c:pt idx="11165">
                  <c:v>189.54</c:v>
                </c:pt>
                <c:pt idx="11166">
                  <c:v>245.23</c:v>
                </c:pt>
                <c:pt idx="11167">
                  <c:v>266.58</c:v>
                </c:pt>
                <c:pt idx="11168">
                  <c:v>244.97</c:v>
                </c:pt>
                <c:pt idx="11169">
                  <c:v>232.21</c:v>
                </c:pt>
                <c:pt idx="11170">
                  <c:v>217.07</c:v>
                </c:pt>
                <c:pt idx="11171">
                  <c:v>171.3</c:v>
                </c:pt>
                <c:pt idx="11172">
                  <c:v>145.06</c:v>
                </c:pt>
                <c:pt idx="11173">
                  <c:v>144.62</c:v>
                </c:pt>
                <c:pt idx="11174">
                  <c:v>99.85</c:v>
                </c:pt>
                <c:pt idx="11175">
                  <c:v>133.19</c:v>
                </c:pt>
                <c:pt idx="11176">
                  <c:v>182.69</c:v>
                </c:pt>
                <c:pt idx="11177">
                  <c:v>233.17</c:v>
                </c:pt>
                <c:pt idx="11178">
                  <c:v>143.01</c:v>
                </c:pt>
                <c:pt idx="11179">
                  <c:v>130.94</c:v>
                </c:pt>
                <c:pt idx="11180">
                  <c:v>92.73</c:v>
                </c:pt>
                <c:pt idx="11181">
                  <c:v>122.87</c:v>
                </c:pt>
                <c:pt idx="11182">
                  <c:v>163.57</c:v>
                </c:pt>
                <c:pt idx="11183">
                  <c:v>197.88</c:v>
                </c:pt>
                <c:pt idx="11184">
                  <c:v>193.75</c:v>
                </c:pt>
                <c:pt idx="11185">
                  <c:v>319.73</c:v>
                </c:pt>
                <c:pt idx="11186">
                  <c:v>175.38</c:v>
                </c:pt>
                <c:pt idx="11187">
                  <c:v>76.319999999999993</c:v>
                </c:pt>
                <c:pt idx="11188">
                  <c:v>41.77</c:v>
                </c:pt>
                <c:pt idx="11189">
                  <c:v>36.5</c:v>
                </c:pt>
                <c:pt idx="11190">
                  <c:v>48.83</c:v>
                </c:pt>
                <c:pt idx="11191">
                  <c:v>52.55</c:v>
                </c:pt>
                <c:pt idx="11192">
                  <c:v>48.52</c:v>
                </c:pt>
                <c:pt idx="11193">
                  <c:v>51.35</c:v>
                </c:pt>
                <c:pt idx="11194">
                  <c:v>57.73</c:v>
                </c:pt>
                <c:pt idx="11195">
                  <c:v>71.8</c:v>
                </c:pt>
                <c:pt idx="11196">
                  <c:v>64.64</c:v>
                </c:pt>
                <c:pt idx="11197">
                  <c:v>73.430000000000007</c:v>
                </c:pt>
                <c:pt idx="11198">
                  <c:v>76.08</c:v>
                </c:pt>
                <c:pt idx="11199">
                  <c:v>85.4</c:v>
                </c:pt>
                <c:pt idx="11200">
                  <c:v>70.53</c:v>
                </c:pt>
                <c:pt idx="11201">
                  <c:v>85.27</c:v>
                </c:pt>
                <c:pt idx="11202">
                  <c:v>111.85</c:v>
                </c:pt>
                <c:pt idx="11203">
                  <c:v>123.63</c:v>
                </c:pt>
                <c:pt idx="11204">
                  <c:v>156.15</c:v>
                </c:pt>
                <c:pt idx="11205">
                  <c:v>61.27</c:v>
                </c:pt>
                <c:pt idx="11206">
                  <c:v>66.48</c:v>
                </c:pt>
                <c:pt idx="11207">
                  <c:v>53.85</c:v>
                </c:pt>
                <c:pt idx="11208">
                  <c:v>63.62</c:v>
                </c:pt>
                <c:pt idx="11209">
                  <c:v>81.69</c:v>
                </c:pt>
                <c:pt idx="11210">
                  <c:v>58.23</c:v>
                </c:pt>
                <c:pt idx="11211">
                  <c:v>50.33</c:v>
                </c:pt>
                <c:pt idx="11212">
                  <c:v>176.81</c:v>
                </c:pt>
                <c:pt idx="11213">
                  <c:v>170.95</c:v>
                </c:pt>
                <c:pt idx="11214">
                  <c:v>110.33</c:v>
                </c:pt>
                <c:pt idx="11215">
                  <c:v>101.36</c:v>
                </c:pt>
                <c:pt idx="11216">
                  <c:v>101.96</c:v>
                </c:pt>
                <c:pt idx="11217">
                  <c:v>57.18</c:v>
                </c:pt>
                <c:pt idx="11218">
                  <c:v>164.91</c:v>
                </c:pt>
                <c:pt idx="11219">
                  <c:v>208.14</c:v>
                </c:pt>
                <c:pt idx="11220">
                  <c:v>210.29</c:v>
                </c:pt>
                <c:pt idx="11221">
                  <c:v>155.35</c:v>
                </c:pt>
                <c:pt idx="11222">
                  <c:v>142.99</c:v>
                </c:pt>
                <c:pt idx="11223">
                  <c:v>167.07</c:v>
                </c:pt>
                <c:pt idx="11224">
                  <c:v>227.72</c:v>
                </c:pt>
                <c:pt idx="11225">
                  <c:v>209.49</c:v>
                </c:pt>
                <c:pt idx="11226">
                  <c:v>202.12</c:v>
                </c:pt>
                <c:pt idx="11227">
                  <c:v>308.87</c:v>
                </c:pt>
                <c:pt idx="11228">
                  <c:v>285.57</c:v>
                </c:pt>
                <c:pt idx="11229">
                  <c:v>333.35</c:v>
                </c:pt>
                <c:pt idx="11230">
                  <c:v>291.02</c:v>
                </c:pt>
                <c:pt idx="11231">
                  <c:v>237.35</c:v>
                </c:pt>
                <c:pt idx="11232">
                  <c:v>259.58999999999997</c:v>
                </c:pt>
                <c:pt idx="11233">
                  <c:v>292.54000000000002</c:v>
                </c:pt>
                <c:pt idx="11234">
                  <c:v>314.37</c:v>
                </c:pt>
                <c:pt idx="11235">
                  <c:v>358.28</c:v>
                </c:pt>
                <c:pt idx="11236">
                  <c:v>369.17</c:v>
                </c:pt>
                <c:pt idx="11237">
                  <c:v>380.06</c:v>
                </c:pt>
                <c:pt idx="11238">
                  <c:v>359.09</c:v>
                </c:pt>
                <c:pt idx="11239">
                  <c:v>294.94</c:v>
                </c:pt>
                <c:pt idx="11240">
                  <c:v>210.45</c:v>
                </c:pt>
                <c:pt idx="11241">
                  <c:v>249.38</c:v>
                </c:pt>
                <c:pt idx="11242">
                  <c:v>178.72</c:v>
                </c:pt>
                <c:pt idx="11243">
                  <c:v>229.17</c:v>
                </c:pt>
                <c:pt idx="11244">
                  <c:v>184.91</c:v>
                </c:pt>
                <c:pt idx="11245">
                  <c:v>146.41999999999999</c:v>
                </c:pt>
                <c:pt idx="11246">
                  <c:v>181.67</c:v>
                </c:pt>
                <c:pt idx="11247">
                  <c:v>150.52000000000001</c:v>
                </c:pt>
                <c:pt idx="11248">
                  <c:v>143.78</c:v>
                </c:pt>
                <c:pt idx="11249">
                  <c:v>160.30000000000001</c:v>
                </c:pt>
                <c:pt idx="11250">
                  <c:v>243.57</c:v>
                </c:pt>
                <c:pt idx="11251">
                  <c:v>215.17</c:v>
                </c:pt>
                <c:pt idx="11252">
                  <c:v>141.94999999999999</c:v>
                </c:pt>
                <c:pt idx="11253">
                  <c:v>277.60000000000002</c:v>
                </c:pt>
                <c:pt idx="11254">
                  <c:v>309.49</c:v>
                </c:pt>
                <c:pt idx="11255">
                  <c:v>337.57</c:v>
                </c:pt>
                <c:pt idx="11256">
                  <c:v>171.71</c:v>
                </c:pt>
                <c:pt idx="11257">
                  <c:v>232.05</c:v>
                </c:pt>
                <c:pt idx="11258">
                  <c:v>193.02</c:v>
                </c:pt>
                <c:pt idx="11259">
                  <c:v>170.54</c:v>
                </c:pt>
                <c:pt idx="11260">
                  <c:v>206.11</c:v>
                </c:pt>
                <c:pt idx="11261">
                  <c:v>150.88999999999999</c:v>
                </c:pt>
                <c:pt idx="11262">
                  <c:v>107.66</c:v>
                </c:pt>
                <c:pt idx="11263">
                  <c:v>105.96</c:v>
                </c:pt>
                <c:pt idx="11264">
                  <c:v>114.42</c:v>
                </c:pt>
                <c:pt idx="11265">
                  <c:v>172.89</c:v>
                </c:pt>
                <c:pt idx="11266">
                  <c:v>165.03</c:v>
                </c:pt>
                <c:pt idx="11267">
                  <c:v>212.35</c:v>
                </c:pt>
                <c:pt idx="11268">
                  <c:v>173.85</c:v>
                </c:pt>
                <c:pt idx="11269">
                  <c:v>142.88999999999999</c:v>
                </c:pt>
                <c:pt idx="11270">
                  <c:v>60.46</c:v>
                </c:pt>
                <c:pt idx="11271">
                  <c:v>82.53</c:v>
                </c:pt>
                <c:pt idx="11272">
                  <c:v>151.5</c:v>
                </c:pt>
                <c:pt idx="11273">
                  <c:v>162.04</c:v>
                </c:pt>
                <c:pt idx="11274">
                  <c:v>144.66999999999999</c:v>
                </c:pt>
                <c:pt idx="11275">
                  <c:v>157.35</c:v>
                </c:pt>
                <c:pt idx="11276">
                  <c:v>105.44</c:v>
                </c:pt>
                <c:pt idx="11277">
                  <c:v>87.96</c:v>
                </c:pt>
                <c:pt idx="11278">
                  <c:v>134.66999999999999</c:v>
                </c:pt>
                <c:pt idx="11279">
                  <c:v>112.77</c:v>
                </c:pt>
                <c:pt idx="11280">
                  <c:v>94.73</c:v>
                </c:pt>
                <c:pt idx="11281">
                  <c:v>98.91</c:v>
                </c:pt>
                <c:pt idx="11282">
                  <c:v>64.12</c:v>
                </c:pt>
                <c:pt idx="11283">
                  <c:v>93.09</c:v>
                </c:pt>
                <c:pt idx="11284">
                  <c:v>68.260000000000005</c:v>
                </c:pt>
                <c:pt idx="11285">
                  <c:v>64.819999999999993</c:v>
                </c:pt>
                <c:pt idx="11286">
                  <c:v>86.31</c:v>
                </c:pt>
                <c:pt idx="11287">
                  <c:v>89.18</c:v>
                </c:pt>
                <c:pt idx="11288">
                  <c:v>119.14</c:v>
                </c:pt>
                <c:pt idx="11289">
                  <c:v>67.930000000000007</c:v>
                </c:pt>
                <c:pt idx="11290">
                  <c:v>70.47</c:v>
                </c:pt>
                <c:pt idx="11291">
                  <c:v>130.82</c:v>
                </c:pt>
                <c:pt idx="11292">
                  <c:v>118.46</c:v>
                </c:pt>
                <c:pt idx="11293">
                  <c:v>67.56</c:v>
                </c:pt>
                <c:pt idx="11294">
                  <c:v>20.86</c:v>
                </c:pt>
                <c:pt idx="11295">
                  <c:v>31.99</c:v>
                </c:pt>
                <c:pt idx="11296">
                  <c:v>175.18</c:v>
                </c:pt>
                <c:pt idx="11297">
                  <c:v>269.42</c:v>
                </c:pt>
                <c:pt idx="11298">
                  <c:v>18.46</c:v>
                </c:pt>
                <c:pt idx="11299">
                  <c:v>0</c:v>
                </c:pt>
                <c:pt idx="11300">
                  <c:v>0</c:v>
                </c:pt>
                <c:pt idx="11301">
                  <c:v>11.73</c:v>
                </c:pt>
                <c:pt idx="11302">
                  <c:v>7.13</c:v>
                </c:pt>
                <c:pt idx="11303">
                  <c:v>10.09</c:v>
                </c:pt>
                <c:pt idx="11304">
                  <c:v>8.9</c:v>
                </c:pt>
                <c:pt idx="11305">
                  <c:v>9.0399999999999991</c:v>
                </c:pt>
                <c:pt idx="11306">
                  <c:v>10.029999999999999</c:v>
                </c:pt>
                <c:pt idx="11307">
                  <c:v>5.04</c:v>
                </c:pt>
                <c:pt idx="11308">
                  <c:v>2.1800000000000002</c:v>
                </c:pt>
                <c:pt idx="11309">
                  <c:v>0.04</c:v>
                </c:pt>
                <c:pt idx="11310">
                  <c:v>3.6</c:v>
                </c:pt>
                <c:pt idx="11311">
                  <c:v>4.21</c:v>
                </c:pt>
                <c:pt idx="11312">
                  <c:v>6.28</c:v>
                </c:pt>
                <c:pt idx="11313">
                  <c:v>128.53</c:v>
                </c:pt>
                <c:pt idx="11314">
                  <c:v>104.62</c:v>
                </c:pt>
                <c:pt idx="11315">
                  <c:v>161.93</c:v>
                </c:pt>
                <c:pt idx="11316">
                  <c:v>245.99</c:v>
                </c:pt>
                <c:pt idx="11317">
                  <c:v>234.2</c:v>
                </c:pt>
                <c:pt idx="11318">
                  <c:v>238.53</c:v>
                </c:pt>
                <c:pt idx="11319">
                  <c:v>260.39</c:v>
                </c:pt>
                <c:pt idx="11320">
                  <c:v>266.14999999999998</c:v>
                </c:pt>
                <c:pt idx="11321">
                  <c:v>368.72</c:v>
                </c:pt>
                <c:pt idx="11322">
                  <c:v>114.7</c:v>
                </c:pt>
                <c:pt idx="11323">
                  <c:v>203.21</c:v>
                </c:pt>
                <c:pt idx="11324">
                  <c:v>144.5</c:v>
                </c:pt>
                <c:pt idx="11325">
                  <c:v>166.64</c:v>
                </c:pt>
                <c:pt idx="11326">
                  <c:v>190.79</c:v>
                </c:pt>
                <c:pt idx="11327">
                  <c:v>167.28</c:v>
                </c:pt>
                <c:pt idx="11328">
                  <c:v>153.12</c:v>
                </c:pt>
                <c:pt idx="11329">
                  <c:v>178.5</c:v>
                </c:pt>
                <c:pt idx="11330">
                  <c:v>183.52</c:v>
                </c:pt>
                <c:pt idx="11331">
                  <c:v>148.65</c:v>
                </c:pt>
                <c:pt idx="11332">
                  <c:v>175.61</c:v>
                </c:pt>
                <c:pt idx="11333">
                  <c:v>202.02</c:v>
                </c:pt>
                <c:pt idx="11334">
                  <c:v>189.47</c:v>
                </c:pt>
                <c:pt idx="11335">
                  <c:v>191.63</c:v>
                </c:pt>
                <c:pt idx="11336">
                  <c:v>154.03</c:v>
                </c:pt>
                <c:pt idx="11337">
                  <c:v>171.6</c:v>
                </c:pt>
                <c:pt idx="11338">
                  <c:v>187.82</c:v>
                </c:pt>
                <c:pt idx="11339">
                  <c:v>252.11</c:v>
                </c:pt>
                <c:pt idx="11340">
                  <c:v>54.85</c:v>
                </c:pt>
                <c:pt idx="11341">
                  <c:v>44.08</c:v>
                </c:pt>
                <c:pt idx="11342">
                  <c:v>41.37</c:v>
                </c:pt>
                <c:pt idx="11343">
                  <c:v>52.81</c:v>
                </c:pt>
                <c:pt idx="11344">
                  <c:v>61.3</c:v>
                </c:pt>
                <c:pt idx="11345">
                  <c:v>49.2</c:v>
                </c:pt>
                <c:pt idx="11346">
                  <c:v>72.819999999999993</c:v>
                </c:pt>
                <c:pt idx="11347">
                  <c:v>86.28</c:v>
                </c:pt>
                <c:pt idx="11348">
                  <c:v>137.07</c:v>
                </c:pt>
                <c:pt idx="11349">
                  <c:v>88.34</c:v>
                </c:pt>
                <c:pt idx="11350">
                  <c:v>87.5</c:v>
                </c:pt>
                <c:pt idx="11351">
                  <c:v>85.82</c:v>
                </c:pt>
                <c:pt idx="11352">
                  <c:v>63.93</c:v>
                </c:pt>
                <c:pt idx="11353">
                  <c:v>36.15</c:v>
                </c:pt>
                <c:pt idx="11354">
                  <c:v>27.13</c:v>
                </c:pt>
                <c:pt idx="11355">
                  <c:v>18.78</c:v>
                </c:pt>
                <c:pt idx="11356">
                  <c:v>38.119999999999997</c:v>
                </c:pt>
                <c:pt idx="11357">
                  <c:v>67.45</c:v>
                </c:pt>
                <c:pt idx="11358">
                  <c:v>75.88</c:v>
                </c:pt>
                <c:pt idx="11359">
                  <c:v>69.09</c:v>
                </c:pt>
                <c:pt idx="11360">
                  <c:v>57.3</c:v>
                </c:pt>
                <c:pt idx="11361">
                  <c:v>60.52</c:v>
                </c:pt>
                <c:pt idx="11362">
                  <c:v>60.73</c:v>
                </c:pt>
                <c:pt idx="11363">
                  <c:v>33.32</c:v>
                </c:pt>
                <c:pt idx="11364">
                  <c:v>43.91</c:v>
                </c:pt>
                <c:pt idx="11365">
                  <c:v>66.430000000000007</c:v>
                </c:pt>
                <c:pt idx="11366">
                  <c:v>86.48</c:v>
                </c:pt>
                <c:pt idx="11367">
                  <c:v>49.52</c:v>
                </c:pt>
                <c:pt idx="11368">
                  <c:v>72.55</c:v>
                </c:pt>
                <c:pt idx="11369">
                  <c:v>52.14</c:v>
                </c:pt>
                <c:pt idx="11370">
                  <c:v>65.55</c:v>
                </c:pt>
                <c:pt idx="11371">
                  <c:v>69.37</c:v>
                </c:pt>
                <c:pt idx="11372">
                  <c:v>101</c:v>
                </c:pt>
                <c:pt idx="11373">
                  <c:v>106.26</c:v>
                </c:pt>
                <c:pt idx="11374">
                  <c:v>265.88</c:v>
                </c:pt>
                <c:pt idx="11375">
                  <c:v>283.45999999999998</c:v>
                </c:pt>
                <c:pt idx="11376">
                  <c:v>425.88</c:v>
                </c:pt>
                <c:pt idx="11377">
                  <c:v>287.08999999999997</c:v>
                </c:pt>
                <c:pt idx="11378">
                  <c:v>159.88999999999999</c:v>
                </c:pt>
                <c:pt idx="11379">
                  <c:v>212.32</c:v>
                </c:pt>
                <c:pt idx="11380">
                  <c:v>247.07</c:v>
                </c:pt>
                <c:pt idx="11381">
                  <c:v>322.14999999999998</c:v>
                </c:pt>
                <c:pt idx="11382">
                  <c:v>305.55</c:v>
                </c:pt>
                <c:pt idx="11383">
                  <c:v>315.37</c:v>
                </c:pt>
                <c:pt idx="11384">
                  <c:v>267.58</c:v>
                </c:pt>
                <c:pt idx="11385">
                  <c:v>362.86</c:v>
                </c:pt>
                <c:pt idx="11386">
                  <c:v>442.49</c:v>
                </c:pt>
                <c:pt idx="11387">
                  <c:v>410.11</c:v>
                </c:pt>
                <c:pt idx="11388">
                  <c:v>367.63</c:v>
                </c:pt>
                <c:pt idx="11389">
                  <c:v>330.34</c:v>
                </c:pt>
                <c:pt idx="11390">
                  <c:v>354.72</c:v>
                </c:pt>
                <c:pt idx="11391">
                  <c:v>331.41</c:v>
                </c:pt>
                <c:pt idx="11392">
                  <c:v>329.53</c:v>
                </c:pt>
                <c:pt idx="11393">
                  <c:v>356.01</c:v>
                </c:pt>
                <c:pt idx="11394">
                  <c:v>449.4</c:v>
                </c:pt>
                <c:pt idx="11395">
                  <c:v>491.59</c:v>
                </c:pt>
                <c:pt idx="11396">
                  <c:v>454.99</c:v>
                </c:pt>
                <c:pt idx="11397">
                  <c:v>359.61</c:v>
                </c:pt>
                <c:pt idx="11398">
                  <c:v>506.45</c:v>
                </c:pt>
                <c:pt idx="11399">
                  <c:v>178.97</c:v>
                </c:pt>
                <c:pt idx="11400">
                  <c:v>146.13</c:v>
                </c:pt>
                <c:pt idx="11401">
                  <c:v>171.44</c:v>
                </c:pt>
                <c:pt idx="11402">
                  <c:v>101.4</c:v>
                </c:pt>
                <c:pt idx="11403">
                  <c:v>107.3</c:v>
                </c:pt>
                <c:pt idx="11404">
                  <c:v>117.21</c:v>
                </c:pt>
                <c:pt idx="11405">
                  <c:v>133.06</c:v>
                </c:pt>
                <c:pt idx="11406">
                  <c:v>128.1</c:v>
                </c:pt>
                <c:pt idx="11407">
                  <c:v>119.1</c:v>
                </c:pt>
                <c:pt idx="11408">
                  <c:v>123.97</c:v>
                </c:pt>
                <c:pt idx="11409">
                  <c:v>99.35</c:v>
                </c:pt>
                <c:pt idx="11410">
                  <c:v>123.23</c:v>
                </c:pt>
                <c:pt idx="11411">
                  <c:v>133.05000000000001</c:v>
                </c:pt>
                <c:pt idx="11412">
                  <c:v>121.8</c:v>
                </c:pt>
                <c:pt idx="11413">
                  <c:v>213.35</c:v>
                </c:pt>
                <c:pt idx="11414">
                  <c:v>203.62</c:v>
                </c:pt>
                <c:pt idx="11415">
                  <c:v>175.82</c:v>
                </c:pt>
                <c:pt idx="11416">
                  <c:v>143.29</c:v>
                </c:pt>
                <c:pt idx="11417">
                  <c:v>174.03</c:v>
                </c:pt>
                <c:pt idx="11418">
                  <c:v>152.46</c:v>
                </c:pt>
                <c:pt idx="11419">
                  <c:v>147.75</c:v>
                </c:pt>
                <c:pt idx="11420">
                  <c:v>139.93</c:v>
                </c:pt>
                <c:pt idx="11421">
                  <c:v>131.29</c:v>
                </c:pt>
                <c:pt idx="11422">
                  <c:v>108.64</c:v>
                </c:pt>
                <c:pt idx="11423">
                  <c:v>110.28</c:v>
                </c:pt>
                <c:pt idx="11424">
                  <c:v>74.010000000000005</c:v>
                </c:pt>
                <c:pt idx="11425">
                  <c:v>81.569999999999993</c:v>
                </c:pt>
                <c:pt idx="11426">
                  <c:v>69.84</c:v>
                </c:pt>
                <c:pt idx="11427">
                  <c:v>67.459999999999994</c:v>
                </c:pt>
                <c:pt idx="11428">
                  <c:v>62.06</c:v>
                </c:pt>
                <c:pt idx="11429">
                  <c:v>74.180000000000007</c:v>
                </c:pt>
                <c:pt idx="11430">
                  <c:v>17.32</c:v>
                </c:pt>
                <c:pt idx="11431">
                  <c:v>22.22</c:v>
                </c:pt>
                <c:pt idx="11432">
                  <c:v>36.25</c:v>
                </c:pt>
                <c:pt idx="11433">
                  <c:v>45.12</c:v>
                </c:pt>
                <c:pt idx="11434">
                  <c:v>52.8</c:v>
                </c:pt>
                <c:pt idx="11435">
                  <c:v>42.89</c:v>
                </c:pt>
                <c:pt idx="11436">
                  <c:v>44.63</c:v>
                </c:pt>
                <c:pt idx="11437">
                  <c:v>39.22</c:v>
                </c:pt>
                <c:pt idx="11438">
                  <c:v>32.590000000000003</c:v>
                </c:pt>
                <c:pt idx="11439">
                  <c:v>31.86</c:v>
                </c:pt>
                <c:pt idx="11440">
                  <c:v>30.73</c:v>
                </c:pt>
                <c:pt idx="11441">
                  <c:v>29.86</c:v>
                </c:pt>
                <c:pt idx="11442">
                  <c:v>38.14</c:v>
                </c:pt>
                <c:pt idx="11443">
                  <c:v>37.33</c:v>
                </c:pt>
                <c:pt idx="11444">
                  <c:v>45.18</c:v>
                </c:pt>
                <c:pt idx="11445">
                  <c:v>38.380000000000003</c:v>
                </c:pt>
                <c:pt idx="11446">
                  <c:v>38.35</c:v>
                </c:pt>
                <c:pt idx="11447">
                  <c:v>43.16</c:v>
                </c:pt>
                <c:pt idx="11448">
                  <c:v>42.88</c:v>
                </c:pt>
                <c:pt idx="11449">
                  <c:v>52.03</c:v>
                </c:pt>
                <c:pt idx="11450">
                  <c:v>54.35</c:v>
                </c:pt>
                <c:pt idx="11451">
                  <c:v>49.43</c:v>
                </c:pt>
                <c:pt idx="11452">
                  <c:v>56.32</c:v>
                </c:pt>
                <c:pt idx="11453">
                  <c:v>70.23</c:v>
                </c:pt>
                <c:pt idx="11454">
                  <c:v>44.62</c:v>
                </c:pt>
                <c:pt idx="11455">
                  <c:v>58.93</c:v>
                </c:pt>
                <c:pt idx="11456">
                  <c:v>68.63</c:v>
                </c:pt>
                <c:pt idx="11457">
                  <c:v>58.65</c:v>
                </c:pt>
                <c:pt idx="11458">
                  <c:v>37.450000000000003</c:v>
                </c:pt>
                <c:pt idx="11459">
                  <c:v>42.85</c:v>
                </c:pt>
                <c:pt idx="11460">
                  <c:v>58.28</c:v>
                </c:pt>
                <c:pt idx="11461">
                  <c:v>49.73</c:v>
                </c:pt>
                <c:pt idx="11462">
                  <c:v>75.77</c:v>
                </c:pt>
                <c:pt idx="11463">
                  <c:v>68.02</c:v>
                </c:pt>
                <c:pt idx="11464">
                  <c:v>62.34</c:v>
                </c:pt>
                <c:pt idx="11465">
                  <c:v>98.85</c:v>
                </c:pt>
                <c:pt idx="11466">
                  <c:v>124.57</c:v>
                </c:pt>
                <c:pt idx="11467">
                  <c:v>85.96</c:v>
                </c:pt>
                <c:pt idx="11468">
                  <c:v>105.31</c:v>
                </c:pt>
                <c:pt idx="11469">
                  <c:v>87.8</c:v>
                </c:pt>
                <c:pt idx="11470">
                  <c:v>52.34</c:v>
                </c:pt>
                <c:pt idx="11471">
                  <c:v>64.03</c:v>
                </c:pt>
                <c:pt idx="11472">
                  <c:v>28.39</c:v>
                </c:pt>
                <c:pt idx="11473">
                  <c:v>23.39</c:v>
                </c:pt>
                <c:pt idx="11474">
                  <c:v>24.19</c:v>
                </c:pt>
                <c:pt idx="11475">
                  <c:v>47.84</c:v>
                </c:pt>
                <c:pt idx="11476">
                  <c:v>56.4</c:v>
                </c:pt>
                <c:pt idx="11477">
                  <c:v>54.13</c:v>
                </c:pt>
                <c:pt idx="11478">
                  <c:v>59.38</c:v>
                </c:pt>
                <c:pt idx="11479">
                  <c:v>64.22</c:v>
                </c:pt>
                <c:pt idx="11480">
                  <c:v>94.07</c:v>
                </c:pt>
                <c:pt idx="11481">
                  <c:v>107.38</c:v>
                </c:pt>
                <c:pt idx="11482">
                  <c:v>127.88</c:v>
                </c:pt>
                <c:pt idx="11483">
                  <c:v>157.61000000000001</c:v>
                </c:pt>
                <c:pt idx="11484">
                  <c:v>147.21</c:v>
                </c:pt>
                <c:pt idx="11485">
                  <c:v>122.35</c:v>
                </c:pt>
                <c:pt idx="11486">
                  <c:v>53.91</c:v>
                </c:pt>
                <c:pt idx="11487">
                  <c:v>63.14</c:v>
                </c:pt>
                <c:pt idx="11488">
                  <c:v>57.19</c:v>
                </c:pt>
                <c:pt idx="11489">
                  <c:v>53.72</c:v>
                </c:pt>
                <c:pt idx="11490">
                  <c:v>30.61</c:v>
                </c:pt>
                <c:pt idx="11491">
                  <c:v>35.43</c:v>
                </c:pt>
                <c:pt idx="11492">
                  <c:v>36.909999999999997</c:v>
                </c:pt>
                <c:pt idx="11493">
                  <c:v>36.17</c:v>
                </c:pt>
                <c:pt idx="11494">
                  <c:v>43.4</c:v>
                </c:pt>
                <c:pt idx="11495">
                  <c:v>49</c:v>
                </c:pt>
                <c:pt idx="11496">
                  <c:v>42.24</c:v>
                </c:pt>
                <c:pt idx="11497">
                  <c:v>45.62</c:v>
                </c:pt>
                <c:pt idx="11498">
                  <c:v>47.91</c:v>
                </c:pt>
                <c:pt idx="11499">
                  <c:v>35.72</c:v>
                </c:pt>
                <c:pt idx="11500">
                  <c:v>44</c:v>
                </c:pt>
                <c:pt idx="11501">
                  <c:v>35.97</c:v>
                </c:pt>
                <c:pt idx="11502">
                  <c:v>42.28</c:v>
                </c:pt>
                <c:pt idx="11503">
                  <c:v>38.26</c:v>
                </c:pt>
                <c:pt idx="11504">
                  <c:v>35.049999999999997</c:v>
                </c:pt>
                <c:pt idx="11505">
                  <c:v>46.13</c:v>
                </c:pt>
                <c:pt idx="11506">
                  <c:v>50.64</c:v>
                </c:pt>
                <c:pt idx="11507">
                  <c:v>60.25</c:v>
                </c:pt>
                <c:pt idx="11508">
                  <c:v>56.51</c:v>
                </c:pt>
                <c:pt idx="11509">
                  <c:v>49.29</c:v>
                </c:pt>
                <c:pt idx="11510">
                  <c:v>56.34</c:v>
                </c:pt>
                <c:pt idx="11511">
                  <c:v>37.979999999999997</c:v>
                </c:pt>
                <c:pt idx="11512">
                  <c:v>32.840000000000003</c:v>
                </c:pt>
                <c:pt idx="11513">
                  <c:v>36.880000000000003</c:v>
                </c:pt>
                <c:pt idx="11514">
                  <c:v>39.56</c:v>
                </c:pt>
                <c:pt idx="11515">
                  <c:v>40.770000000000003</c:v>
                </c:pt>
                <c:pt idx="11516">
                  <c:v>52.48</c:v>
                </c:pt>
                <c:pt idx="11517">
                  <c:v>78.239999999999995</c:v>
                </c:pt>
                <c:pt idx="11518">
                  <c:v>73.92</c:v>
                </c:pt>
                <c:pt idx="11519">
                  <c:v>51.81</c:v>
                </c:pt>
                <c:pt idx="11520">
                  <c:v>46.06</c:v>
                </c:pt>
                <c:pt idx="11521">
                  <c:v>74.41</c:v>
                </c:pt>
                <c:pt idx="11522">
                  <c:v>109.65</c:v>
                </c:pt>
                <c:pt idx="11523">
                  <c:v>87.3</c:v>
                </c:pt>
                <c:pt idx="11524">
                  <c:v>95.05</c:v>
                </c:pt>
                <c:pt idx="11525">
                  <c:v>68.959999999999994</c:v>
                </c:pt>
                <c:pt idx="11526">
                  <c:v>70.459999999999994</c:v>
                </c:pt>
                <c:pt idx="11527">
                  <c:v>69.75</c:v>
                </c:pt>
                <c:pt idx="11528">
                  <c:v>36.770000000000003</c:v>
                </c:pt>
                <c:pt idx="11529">
                  <c:v>44.05</c:v>
                </c:pt>
                <c:pt idx="11530">
                  <c:v>28.34</c:v>
                </c:pt>
                <c:pt idx="11531">
                  <c:v>40.840000000000003</c:v>
                </c:pt>
                <c:pt idx="11532">
                  <c:v>45.34</c:v>
                </c:pt>
                <c:pt idx="11533">
                  <c:v>72.09</c:v>
                </c:pt>
                <c:pt idx="11534">
                  <c:v>117.56</c:v>
                </c:pt>
                <c:pt idx="11535">
                  <c:v>133.22</c:v>
                </c:pt>
                <c:pt idx="11536">
                  <c:v>345.78</c:v>
                </c:pt>
                <c:pt idx="11537">
                  <c:v>184.24</c:v>
                </c:pt>
                <c:pt idx="11538">
                  <c:v>209.09</c:v>
                </c:pt>
                <c:pt idx="11539">
                  <c:v>162.38</c:v>
                </c:pt>
                <c:pt idx="11540">
                  <c:v>244.33</c:v>
                </c:pt>
                <c:pt idx="11541">
                  <c:v>258.61</c:v>
                </c:pt>
                <c:pt idx="11542">
                  <c:v>238.58</c:v>
                </c:pt>
                <c:pt idx="11543">
                  <c:v>283.56</c:v>
                </c:pt>
                <c:pt idx="11544">
                  <c:v>183.92</c:v>
                </c:pt>
                <c:pt idx="11545">
                  <c:v>346.7</c:v>
                </c:pt>
                <c:pt idx="11546">
                  <c:v>289.77</c:v>
                </c:pt>
                <c:pt idx="11547">
                  <c:v>286.52999999999997</c:v>
                </c:pt>
                <c:pt idx="11548">
                  <c:v>365.48</c:v>
                </c:pt>
                <c:pt idx="11549">
                  <c:v>151.38</c:v>
                </c:pt>
                <c:pt idx="11550">
                  <c:v>209.87</c:v>
                </c:pt>
                <c:pt idx="11551">
                  <c:v>220.5</c:v>
                </c:pt>
                <c:pt idx="11552">
                  <c:v>232.43</c:v>
                </c:pt>
                <c:pt idx="11553">
                  <c:v>228.45</c:v>
                </c:pt>
                <c:pt idx="11554">
                  <c:v>214.97</c:v>
                </c:pt>
                <c:pt idx="11555">
                  <c:v>258.32</c:v>
                </c:pt>
                <c:pt idx="11556">
                  <c:v>337.99</c:v>
                </c:pt>
                <c:pt idx="11557">
                  <c:v>332.19</c:v>
                </c:pt>
                <c:pt idx="11558">
                  <c:v>318.95999999999998</c:v>
                </c:pt>
                <c:pt idx="11559">
                  <c:v>160.88</c:v>
                </c:pt>
                <c:pt idx="11560">
                  <c:v>112.98</c:v>
                </c:pt>
                <c:pt idx="11561">
                  <c:v>90.42</c:v>
                </c:pt>
                <c:pt idx="11562">
                  <c:v>91.34</c:v>
                </c:pt>
                <c:pt idx="11563">
                  <c:v>111.19</c:v>
                </c:pt>
                <c:pt idx="11564">
                  <c:v>206.49</c:v>
                </c:pt>
                <c:pt idx="11565">
                  <c:v>351.54</c:v>
                </c:pt>
                <c:pt idx="11566">
                  <c:v>309.52999999999997</c:v>
                </c:pt>
                <c:pt idx="11567">
                  <c:v>68.58</c:v>
                </c:pt>
                <c:pt idx="11568">
                  <c:v>28.86</c:v>
                </c:pt>
                <c:pt idx="11569">
                  <c:v>40.17</c:v>
                </c:pt>
                <c:pt idx="11570">
                  <c:v>25.32</c:v>
                </c:pt>
                <c:pt idx="11571">
                  <c:v>29.55</c:v>
                </c:pt>
                <c:pt idx="11572">
                  <c:v>34.82</c:v>
                </c:pt>
                <c:pt idx="11573">
                  <c:v>112.81</c:v>
                </c:pt>
                <c:pt idx="11574">
                  <c:v>65.680000000000007</c:v>
                </c:pt>
                <c:pt idx="11575">
                  <c:v>82.02</c:v>
                </c:pt>
                <c:pt idx="11576">
                  <c:v>119.42</c:v>
                </c:pt>
                <c:pt idx="11577">
                  <c:v>232.33</c:v>
                </c:pt>
                <c:pt idx="11578">
                  <c:v>178.73</c:v>
                </c:pt>
                <c:pt idx="11579">
                  <c:v>117.72</c:v>
                </c:pt>
                <c:pt idx="11580">
                  <c:v>105.82</c:v>
                </c:pt>
                <c:pt idx="11581">
                  <c:v>108.85</c:v>
                </c:pt>
                <c:pt idx="11582">
                  <c:v>86.63</c:v>
                </c:pt>
                <c:pt idx="11583">
                  <c:v>74.94</c:v>
                </c:pt>
                <c:pt idx="11584">
                  <c:v>68.680000000000007</c:v>
                </c:pt>
                <c:pt idx="11585">
                  <c:v>55.41</c:v>
                </c:pt>
                <c:pt idx="11586">
                  <c:v>34.159999999999997</c:v>
                </c:pt>
                <c:pt idx="11587">
                  <c:v>29.72</c:v>
                </c:pt>
                <c:pt idx="11588">
                  <c:v>21.19</c:v>
                </c:pt>
                <c:pt idx="11589">
                  <c:v>18.89</c:v>
                </c:pt>
                <c:pt idx="11590">
                  <c:v>19.190000000000001</c:v>
                </c:pt>
                <c:pt idx="11591">
                  <c:v>26.71</c:v>
                </c:pt>
                <c:pt idx="11592">
                  <c:v>21.59</c:v>
                </c:pt>
                <c:pt idx="11593">
                  <c:v>15.75</c:v>
                </c:pt>
                <c:pt idx="11594">
                  <c:v>19.23</c:v>
                </c:pt>
                <c:pt idx="11595">
                  <c:v>22.07</c:v>
                </c:pt>
                <c:pt idx="11596">
                  <c:v>21.7</c:v>
                </c:pt>
                <c:pt idx="11597">
                  <c:v>23.95</c:v>
                </c:pt>
                <c:pt idx="11598">
                  <c:v>21.33</c:v>
                </c:pt>
                <c:pt idx="11599">
                  <c:v>24.37</c:v>
                </c:pt>
                <c:pt idx="11600">
                  <c:v>27.75</c:v>
                </c:pt>
                <c:pt idx="11601">
                  <c:v>26.28</c:v>
                </c:pt>
                <c:pt idx="11602">
                  <c:v>21.91</c:v>
                </c:pt>
                <c:pt idx="11603">
                  <c:v>22.24</c:v>
                </c:pt>
                <c:pt idx="11604">
                  <c:v>21.55</c:v>
                </c:pt>
                <c:pt idx="11605">
                  <c:v>23.51</c:v>
                </c:pt>
                <c:pt idx="11606">
                  <c:v>23.11</c:v>
                </c:pt>
                <c:pt idx="11607">
                  <c:v>19.46</c:v>
                </c:pt>
                <c:pt idx="11608">
                  <c:v>91.66</c:v>
                </c:pt>
                <c:pt idx="11609">
                  <c:v>55.03</c:v>
                </c:pt>
                <c:pt idx="11610">
                  <c:v>394.22</c:v>
                </c:pt>
                <c:pt idx="11611">
                  <c:v>522.47</c:v>
                </c:pt>
                <c:pt idx="11612">
                  <c:v>667.94</c:v>
                </c:pt>
                <c:pt idx="11613">
                  <c:v>790.17</c:v>
                </c:pt>
                <c:pt idx="11614">
                  <c:v>475.39</c:v>
                </c:pt>
                <c:pt idx="11615">
                  <c:v>357.57</c:v>
                </c:pt>
                <c:pt idx="11616">
                  <c:v>202.89</c:v>
                </c:pt>
                <c:pt idx="11617">
                  <c:v>181.13</c:v>
                </c:pt>
                <c:pt idx="11618">
                  <c:v>181.98</c:v>
                </c:pt>
                <c:pt idx="11619">
                  <c:v>346.95</c:v>
                </c:pt>
                <c:pt idx="11620">
                  <c:v>215.63</c:v>
                </c:pt>
                <c:pt idx="11621">
                  <c:v>89.33</c:v>
                </c:pt>
                <c:pt idx="11622">
                  <c:v>64.69</c:v>
                </c:pt>
                <c:pt idx="11623">
                  <c:v>92.8</c:v>
                </c:pt>
                <c:pt idx="11624">
                  <c:v>177.87</c:v>
                </c:pt>
                <c:pt idx="11625">
                  <c:v>229.64</c:v>
                </c:pt>
                <c:pt idx="11626">
                  <c:v>224.91</c:v>
                </c:pt>
                <c:pt idx="11627">
                  <c:v>117.86</c:v>
                </c:pt>
                <c:pt idx="11628">
                  <c:v>187.3</c:v>
                </c:pt>
                <c:pt idx="11629">
                  <c:v>143.82</c:v>
                </c:pt>
                <c:pt idx="11630">
                  <c:v>217.39</c:v>
                </c:pt>
                <c:pt idx="11631">
                  <c:v>467.35</c:v>
                </c:pt>
                <c:pt idx="11632">
                  <c:v>590.69000000000005</c:v>
                </c:pt>
                <c:pt idx="11633">
                  <c:v>295.42</c:v>
                </c:pt>
                <c:pt idx="11634">
                  <c:v>475.8</c:v>
                </c:pt>
                <c:pt idx="11635">
                  <c:v>372.77</c:v>
                </c:pt>
                <c:pt idx="11636">
                  <c:v>544.48</c:v>
                </c:pt>
                <c:pt idx="11637">
                  <c:v>703.02</c:v>
                </c:pt>
                <c:pt idx="11638">
                  <c:v>268.70999999999998</c:v>
                </c:pt>
                <c:pt idx="11639">
                  <c:v>495.21</c:v>
                </c:pt>
                <c:pt idx="11640">
                  <c:v>575.02</c:v>
                </c:pt>
                <c:pt idx="11641">
                  <c:v>447.97</c:v>
                </c:pt>
                <c:pt idx="11642">
                  <c:v>159.41</c:v>
                </c:pt>
                <c:pt idx="11643">
                  <c:v>304.02999999999997</c:v>
                </c:pt>
                <c:pt idx="11644">
                  <c:v>568.58000000000004</c:v>
                </c:pt>
                <c:pt idx="11645">
                  <c:v>317.7</c:v>
                </c:pt>
                <c:pt idx="11646">
                  <c:v>114.93</c:v>
                </c:pt>
                <c:pt idx="11647">
                  <c:v>104.41</c:v>
                </c:pt>
                <c:pt idx="11648">
                  <c:v>100</c:v>
                </c:pt>
                <c:pt idx="11649">
                  <c:v>101.66</c:v>
                </c:pt>
                <c:pt idx="11650">
                  <c:v>102.27</c:v>
                </c:pt>
                <c:pt idx="11651">
                  <c:v>113.38</c:v>
                </c:pt>
                <c:pt idx="11652">
                  <c:v>137.26</c:v>
                </c:pt>
                <c:pt idx="11653">
                  <c:v>131.13</c:v>
                </c:pt>
                <c:pt idx="11654">
                  <c:v>139.74</c:v>
                </c:pt>
                <c:pt idx="11655">
                  <c:v>126.85</c:v>
                </c:pt>
                <c:pt idx="11656">
                  <c:v>151.07</c:v>
                </c:pt>
                <c:pt idx="11657">
                  <c:v>139.11000000000001</c:v>
                </c:pt>
                <c:pt idx="11658">
                  <c:v>172.37</c:v>
                </c:pt>
                <c:pt idx="11659">
                  <c:v>194.21</c:v>
                </c:pt>
                <c:pt idx="11660">
                  <c:v>146.99</c:v>
                </c:pt>
                <c:pt idx="11661">
                  <c:v>171.64</c:v>
                </c:pt>
                <c:pt idx="11662">
                  <c:v>186.53</c:v>
                </c:pt>
                <c:pt idx="11663">
                  <c:v>170.39</c:v>
                </c:pt>
                <c:pt idx="11664">
                  <c:v>179.02</c:v>
                </c:pt>
                <c:pt idx="11665">
                  <c:v>142.88</c:v>
                </c:pt>
                <c:pt idx="11666">
                  <c:v>139.38999999999999</c:v>
                </c:pt>
                <c:pt idx="11667">
                  <c:v>605.16999999999996</c:v>
                </c:pt>
                <c:pt idx="11668">
                  <c:v>416.54</c:v>
                </c:pt>
                <c:pt idx="11669">
                  <c:v>423.7</c:v>
                </c:pt>
                <c:pt idx="11670">
                  <c:v>365.04</c:v>
                </c:pt>
                <c:pt idx="11671">
                  <c:v>421.67</c:v>
                </c:pt>
                <c:pt idx="11672">
                  <c:v>410.94</c:v>
                </c:pt>
                <c:pt idx="11673">
                  <c:v>439.82</c:v>
                </c:pt>
                <c:pt idx="11674">
                  <c:v>505.31</c:v>
                </c:pt>
                <c:pt idx="11675">
                  <c:v>461.15</c:v>
                </c:pt>
                <c:pt idx="11676">
                  <c:v>517</c:v>
                </c:pt>
                <c:pt idx="11677">
                  <c:v>665.79</c:v>
                </c:pt>
                <c:pt idx="11678">
                  <c:v>636.79999999999995</c:v>
                </c:pt>
                <c:pt idx="11679">
                  <c:v>407.96</c:v>
                </c:pt>
                <c:pt idx="11680">
                  <c:v>450.75</c:v>
                </c:pt>
                <c:pt idx="11681">
                  <c:v>589.74</c:v>
                </c:pt>
                <c:pt idx="11682">
                  <c:v>526.16999999999996</c:v>
                </c:pt>
                <c:pt idx="11683">
                  <c:v>498.44</c:v>
                </c:pt>
                <c:pt idx="11684">
                  <c:v>376.83</c:v>
                </c:pt>
                <c:pt idx="11685">
                  <c:v>355.66</c:v>
                </c:pt>
                <c:pt idx="11686">
                  <c:v>458.42</c:v>
                </c:pt>
                <c:pt idx="11687">
                  <c:v>440.66</c:v>
                </c:pt>
                <c:pt idx="11688">
                  <c:v>434.72</c:v>
                </c:pt>
                <c:pt idx="11689">
                  <c:v>331.86</c:v>
                </c:pt>
                <c:pt idx="11690">
                  <c:v>343.59</c:v>
                </c:pt>
                <c:pt idx="11691">
                  <c:v>345.24</c:v>
                </c:pt>
                <c:pt idx="11692">
                  <c:v>306.02</c:v>
                </c:pt>
                <c:pt idx="11693">
                  <c:v>200.46</c:v>
                </c:pt>
                <c:pt idx="11694">
                  <c:v>159.06</c:v>
                </c:pt>
                <c:pt idx="11695">
                  <c:v>186.58</c:v>
                </c:pt>
                <c:pt idx="11696">
                  <c:v>128.28</c:v>
                </c:pt>
                <c:pt idx="11697">
                  <c:v>200.01</c:v>
                </c:pt>
                <c:pt idx="11698">
                  <c:v>178.02</c:v>
                </c:pt>
                <c:pt idx="11699">
                  <c:v>148.49</c:v>
                </c:pt>
                <c:pt idx="11700">
                  <c:v>190.03</c:v>
                </c:pt>
                <c:pt idx="11701">
                  <c:v>154.84</c:v>
                </c:pt>
                <c:pt idx="11702">
                  <c:v>131.31</c:v>
                </c:pt>
                <c:pt idx="11703">
                  <c:v>117.5</c:v>
                </c:pt>
                <c:pt idx="11704">
                  <c:v>126.69</c:v>
                </c:pt>
                <c:pt idx="11705">
                  <c:v>162.09</c:v>
                </c:pt>
                <c:pt idx="11706">
                  <c:v>130.35</c:v>
                </c:pt>
                <c:pt idx="11707">
                  <c:v>167.05</c:v>
                </c:pt>
                <c:pt idx="11708">
                  <c:v>146.04</c:v>
                </c:pt>
                <c:pt idx="11709">
                  <c:v>114</c:v>
                </c:pt>
                <c:pt idx="11710">
                  <c:v>79.09</c:v>
                </c:pt>
                <c:pt idx="11711">
                  <c:v>47.64</c:v>
                </c:pt>
                <c:pt idx="11712">
                  <c:v>85.24</c:v>
                </c:pt>
                <c:pt idx="11713">
                  <c:v>48.28</c:v>
                </c:pt>
                <c:pt idx="11714">
                  <c:v>94.8</c:v>
                </c:pt>
                <c:pt idx="11715">
                  <c:v>68.45</c:v>
                </c:pt>
                <c:pt idx="11716">
                  <c:v>113.73</c:v>
                </c:pt>
                <c:pt idx="11717">
                  <c:v>71.75</c:v>
                </c:pt>
                <c:pt idx="11718">
                  <c:v>18.57</c:v>
                </c:pt>
                <c:pt idx="11719">
                  <c:v>12.66</c:v>
                </c:pt>
                <c:pt idx="11720">
                  <c:v>11.58</c:v>
                </c:pt>
                <c:pt idx="11721">
                  <c:v>15.37</c:v>
                </c:pt>
                <c:pt idx="11722">
                  <c:v>10.37</c:v>
                </c:pt>
                <c:pt idx="11723">
                  <c:v>13.03</c:v>
                </c:pt>
                <c:pt idx="11724">
                  <c:v>16.84</c:v>
                </c:pt>
                <c:pt idx="11725">
                  <c:v>11.99</c:v>
                </c:pt>
                <c:pt idx="11726">
                  <c:v>15.14</c:v>
                </c:pt>
                <c:pt idx="11727">
                  <c:v>17.850000000000001</c:v>
                </c:pt>
                <c:pt idx="11728">
                  <c:v>16.27</c:v>
                </c:pt>
                <c:pt idx="11729">
                  <c:v>15.52</c:v>
                </c:pt>
                <c:pt idx="11730">
                  <c:v>9.77</c:v>
                </c:pt>
                <c:pt idx="11731">
                  <c:v>15.43</c:v>
                </c:pt>
                <c:pt idx="11732">
                  <c:v>15.04</c:v>
                </c:pt>
                <c:pt idx="11733">
                  <c:v>14.49</c:v>
                </c:pt>
                <c:pt idx="11734">
                  <c:v>17.48</c:v>
                </c:pt>
                <c:pt idx="11735">
                  <c:v>17.899999999999999</c:v>
                </c:pt>
                <c:pt idx="11736">
                  <c:v>17.010000000000002</c:v>
                </c:pt>
                <c:pt idx="11737">
                  <c:v>16.649999999999999</c:v>
                </c:pt>
                <c:pt idx="11738">
                  <c:v>15</c:v>
                </c:pt>
                <c:pt idx="11739">
                  <c:v>12.84</c:v>
                </c:pt>
                <c:pt idx="11740">
                  <c:v>16.61</c:v>
                </c:pt>
                <c:pt idx="11741">
                  <c:v>14.96</c:v>
                </c:pt>
                <c:pt idx="11742">
                  <c:v>15.64</c:v>
                </c:pt>
                <c:pt idx="11743">
                  <c:v>18.57</c:v>
                </c:pt>
                <c:pt idx="11744">
                  <c:v>22.84</c:v>
                </c:pt>
                <c:pt idx="11745">
                  <c:v>25.91</c:v>
                </c:pt>
                <c:pt idx="11746">
                  <c:v>26.9</c:v>
                </c:pt>
                <c:pt idx="11747">
                  <c:v>22.54</c:v>
                </c:pt>
                <c:pt idx="11748">
                  <c:v>19.97</c:v>
                </c:pt>
                <c:pt idx="11749">
                  <c:v>25.31</c:v>
                </c:pt>
                <c:pt idx="11750">
                  <c:v>24.01</c:v>
                </c:pt>
                <c:pt idx="11751">
                  <c:v>26.41</c:v>
                </c:pt>
                <c:pt idx="11752">
                  <c:v>22.71</c:v>
                </c:pt>
                <c:pt idx="11753">
                  <c:v>22.96</c:v>
                </c:pt>
                <c:pt idx="11754">
                  <c:v>27.88</c:v>
                </c:pt>
                <c:pt idx="11755">
                  <c:v>26.17</c:v>
                </c:pt>
                <c:pt idx="11756">
                  <c:v>35.29</c:v>
                </c:pt>
                <c:pt idx="11757">
                  <c:v>44.05</c:v>
                </c:pt>
                <c:pt idx="11758">
                  <c:v>75.31</c:v>
                </c:pt>
                <c:pt idx="11759">
                  <c:v>57.69</c:v>
                </c:pt>
                <c:pt idx="11760">
                  <c:v>134.03</c:v>
                </c:pt>
                <c:pt idx="11761">
                  <c:v>218.8</c:v>
                </c:pt>
                <c:pt idx="11762">
                  <c:v>136.32</c:v>
                </c:pt>
                <c:pt idx="11763">
                  <c:v>199.15</c:v>
                </c:pt>
                <c:pt idx="11764">
                  <c:v>203.23</c:v>
                </c:pt>
                <c:pt idx="11765">
                  <c:v>169.59</c:v>
                </c:pt>
                <c:pt idx="11766">
                  <c:v>153.30000000000001</c:v>
                </c:pt>
                <c:pt idx="11767">
                  <c:v>152.07</c:v>
                </c:pt>
                <c:pt idx="11768">
                  <c:v>152.32</c:v>
                </c:pt>
                <c:pt idx="11769">
                  <c:v>167.24</c:v>
                </c:pt>
                <c:pt idx="11770">
                  <c:v>181.36</c:v>
                </c:pt>
                <c:pt idx="11771">
                  <c:v>147.69999999999999</c:v>
                </c:pt>
                <c:pt idx="11772">
                  <c:v>103.9</c:v>
                </c:pt>
                <c:pt idx="11773">
                  <c:v>176.6</c:v>
                </c:pt>
                <c:pt idx="11774">
                  <c:v>196.86</c:v>
                </c:pt>
                <c:pt idx="11775">
                  <c:v>213.31</c:v>
                </c:pt>
                <c:pt idx="11776">
                  <c:v>134.52000000000001</c:v>
                </c:pt>
                <c:pt idx="11777">
                  <c:v>138.07</c:v>
                </c:pt>
                <c:pt idx="11778">
                  <c:v>117.58</c:v>
                </c:pt>
                <c:pt idx="11779">
                  <c:v>122.63</c:v>
                </c:pt>
                <c:pt idx="11780">
                  <c:v>111.74</c:v>
                </c:pt>
                <c:pt idx="11781">
                  <c:v>119.36</c:v>
                </c:pt>
                <c:pt idx="11782">
                  <c:v>238.64</c:v>
                </c:pt>
                <c:pt idx="11783">
                  <c:v>291.7</c:v>
                </c:pt>
                <c:pt idx="11784">
                  <c:v>293.17</c:v>
                </c:pt>
                <c:pt idx="11785">
                  <c:v>203.86</c:v>
                </c:pt>
                <c:pt idx="11786">
                  <c:v>130.69999999999999</c:v>
                </c:pt>
                <c:pt idx="11787">
                  <c:v>108.55</c:v>
                </c:pt>
                <c:pt idx="11788">
                  <c:v>149.36000000000001</c:v>
                </c:pt>
                <c:pt idx="11789">
                  <c:v>153.78</c:v>
                </c:pt>
                <c:pt idx="11790">
                  <c:v>192.12</c:v>
                </c:pt>
                <c:pt idx="11791">
                  <c:v>131.91999999999999</c:v>
                </c:pt>
                <c:pt idx="11792">
                  <c:v>61.9</c:v>
                </c:pt>
                <c:pt idx="11793">
                  <c:v>170.12</c:v>
                </c:pt>
                <c:pt idx="11794">
                  <c:v>106.14</c:v>
                </c:pt>
                <c:pt idx="11795">
                  <c:v>82.54</c:v>
                </c:pt>
                <c:pt idx="11796">
                  <c:v>80.09</c:v>
                </c:pt>
                <c:pt idx="11797">
                  <c:v>83.59</c:v>
                </c:pt>
                <c:pt idx="11798">
                  <c:v>68.31</c:v>
                </c:pt>
                <c:pt idx="11799">
                  <c:v>122.01</c:v>
                </c:pt>
                <c:pt idx="11800">
                  <c:v>112.4</c:v>
                </c:pt>
                <c:pt idx="11801">
                  <c:v>42.06</c:v>
                </c:pt>
                <c:pt idx="11802">
                  <c:v>37.76</c:v>
                </c:pt>
                <c:pt idx="11803">
                  <c:v>32.18</c:v>
                </c:pt>
                <c:pt idx="11804">
                  <c:v>30.14</c:v>
                </c:pt>
                <c:pt idx="11805">
                  <c:v>27.08</c:v>
                </c:pt>
                <c:pt idx="11806">
                  <c:v>25.04</c:v>
                </c:pt>
                <c:pt idx="11807">
                  <c:v>17.07</c:v>
                </c:pt>
                <c:pt idx="11808">
                  <c:v>11.34</c:v>
                </c:pt>
                <c:pt idx="11809">
                  <c:v>18.37</c:v>
                </c:pt>
                <c:pt idx="11810">
                  <c:v>69.599999999999994</c:v>
                </c:pt>
                <c:pt idx="11811">
                  <c:v>93.43</c:v>
                </c:pt>
                <c:pt idx="11812">
                  <c:v>114.25</c:v>
                </c:pt>
                <c:pt idx="11813">
                  <c:v>238.09</c:v>
                </c:pt>
                <c:pt idx="11814">
                  <c:v>154.54</c:v>
                </c:pt>
                <c:pt idx="11815">
                  <c:v>185.08</c:v>
                </c:pt>
                <c:pt idx="11816">
                  <c:v>194.7</c:v>
                </c:pt>
                <c:pt idx="11817">
                  <c:v>74.349999999999994</c:v>
                </c:pt>
                <c:pt idx="11818">
                  <c:v>74.95</c:v>
                </c:pt>
                <c:pt idx="11819">
                  <c:v>82.67</c:v>
                </c:pt>
                <c:pt idx="11820">
                  <c:v>83.04</c:v>
                </c:pt>
                <c:pt idx="11821">
                  <c:v>106.05</c:v>
                </c:pt>
                <c:pt idx="11822">
                  <c:v>132.22</c:v>
                </c:pt>
                <c:pt idx="11823">
                  <c:v>95.88</c:v>
                </c:pt>
                <c:pt idx="11824">
                  <c:v>105.24</c:v>
                </c:pt>
                <c:pt idx="11825">
                  <c:v>132.65</c:v>
                </c:pt>
                <c:pt idx="11826">
                  <c:v>117.54</c:v>
                </c:pt>
                <c:pt idx="11827">
                  <c:v>111.38</c:v>
                </c:pt>
                <c:pt idx="11828">
                  <c:v>82.98</c:v>
                </c:pt>
                <c:pt idx="11829">
                  <c:v>76.77</c:v>
                </c:pt>
                <c:pt idx="11830">
                  <c:v>488.45</c:v>
                </c:pt>
                <c:pt idx="11831">
                  <c:v>550.77</c:v>
                </c:pt>
                <c:pt idx="11832">
                  <c:v>549.42999999999995</c:v>
                </c:pt>
                <c:pt idx="11833">
                  <c:v>553.04999999999995</c:v>
                </c:pt>
                <c:pt idx="11834">
                  <c:v>505.74</c:v>
                </c:pt>
                <c:pt idx="11835">
                  <c:v>586.30999999999995</c:v>
                </c:pt>
                <c:pt idx="11836">
                  <c:v>570.04</c:v>
                </c:pt>
                <c:pt idx="11837">
                  <c:v>656.36</c:v>
                </c:pt>
                <c:pt idx="11838">
                  <c:v>514.54</c:v>
                </c:pt>
                <c:pt idx="11839">
                  <c:v>531.55999999999995</c:v>
                </c:pt>
                <c:pt idx="11840">
                  <c:v>590.91999999999996</c:v>
                </c:pt>
                <c:pt idx="11841">
                  <c:v>741.97</c:v>
                </c:pt>
                <c:pt idx="11842">
                  <c:v>579.04999999999995</c:v>
                </c:pt>
                <c:pt idx="11843">
                  <c:v>585.54999999999995</c:v>
                </c:pt>
                <c:pt idx="11844">
                  <c:v>542.71</c:v>
                </c:pt>
                <c:pt idx="11845">
                  <c:v>570.32000000000005</c:v>
                </c:pt>
                <c:pt idx="11846">
                  <c:v>513.36</c:v>
                </c:pt>
                <c:pt idx="11847">
                  <c:v>452.66</c:v>
                </c:pt>
                <c:pt idx="11848">
                  <c:v>707.18</c:v>
                </c:pt>
                <c:pt idx="11849">
                  <c:v>630.62</c:v>
                </c:pt>
                <c:pt idx="11850">
                  <c:v>400.5</c:v>
                </c:pt>
                <c:pt idx="11851">
                  <c:v>125.82</c:v>
                </c:pt>
                <c:pt idx="11852">
                  <c:v>125.56</c:v>
                </c:pt>
                <c:pt idx="11853">
                  <c:v>126.92</c:v>
                </c:pt>
                <c:pt idx="11854">
                  <c:v>80.72</c:v>
                </c:pt>
                <c:pt idx="11855">
                  <c:v>122.06</c:v>
                </c:pt>
                <c:pt idx="11856">
                  <c:v>131.94</c:v>
                </c:pt>
                <c:pt idx="11857">
                  <c:v>145.79</c:v>
                </c:pt>
                <c:pt idx="11858">
                  <c:v>130.80000000000001</c:v>
                </c:pt>
                <c:pt idx="11859">
                  <c:v>138.49</c:v>
                </c:pt>
                <c:pt idx="11860">
                  <c:v>157.71</c:v>
                </c:pt>
                <c:pt idx="11861">
                  <c:v>178.9</c:v>
                </c:pt>
                <c:pt idx="11862">
                  <c:v>126.81</c:v>
                </c:pt>
                <c:pt idx="11863">
                  <c:v>142</c:v>
                </c:pt>
                <c:pt idx="11864">
                  <c:v>167.1</c:v>
                </c:pt>
                <c:pt idx="11865">
                  <c:v>141.80000000000001</c:v>
                </c:pt>
                <c:pt idx="11866">
                  <c:v>138.83000000000001</c:v>
                </c:pt>
                <c:pt idx="11867">
                  <c:v>116.68</c:v>
                </c:pt>
                <c:pt idx="11868">
                  <c:v>100.84</c:v>
                </c:pt>
                <c:pt idx="11869">
                  <c:v>90.22</c:v>
                </c:pt>
                <c:pt idx="11870">
                  <c:v>92.2</c:v>
                </c:pt>
                <c:pt idx="11871">
                  <c:v>81.290000000000006</c:v>
                </c:pt>
                <c:pt idx="11872">
                  <c:v>65.650000000000006</c:v>
                </c:pt>
                <c:pt idx="11873">
                  <c:v>70.77</c:v>
                </c:pt>
                <c:pt idx="11874">
                  <c:v>82.3</c:v>
                </c:pt>
                <c:pt idx="11875">
                  <c:v>56.88</c:v>
                </c:pt>
                <c:pt idx="11876">
                  <c:v>98.16</c:v>
                </c:pt>
                <c:pt idx="11877">
                  <c:v>104.77</c:v>
                </c:pt>
                <c:pt idx="11878">
                  <c:v>87.71</c:v>
                </c:pt>
                <c:pt idx="11879">
                  <c:v>64.86</c:v>
                </c:pt>
                <c:pt idx="11880">
                  <c:v>70.290000000000006</c:v>
                </c:pt>
                <c:pt idx="11881">
                  <c:v>61.14</c:v>
                </c:pt>
                <c:pt idx="11882">
                  <c:v>47.62</c:v>
                </c:pt>
                <c:pt idx="11883">
                  <c:v>31.24</c:v>
                </c:pt>
                <c:pt idx="11884">
                  <c:v>38.200000000000003</c:v>
                </c:pt>
                <c:pt idx="11885">
                  <c:v>28.18</c:v>
                </c:pt>
                <c:pt idx="11886">
                  <c:v>34.28</c:v>
                </c:pt>
                <c:pt idx="11887">
                  <c:v>29.88</c:v>
                </c:pt>
                <c:pt idx="11888">
                  <c:v>37.369999999999997</c:v>
                </c:pt>
                <c:pt idx="11889">
                  <c:v>55.29</c:v>
                </c:pt>
                <c:pt idx="11890">
                  <c:v>55.97</c:v>
                </c:pt>
                <c:pt idx="11891">
                  <c:v>63.05</c:v>
                </c:pt>
                <c:pt idx="11892">
                  <c:v>103.19</c:v>
                </c:pt>
                <c:pt idx="11893">
                  <c:v>127.2</c:v>
                </c:pt>
                <c:pt idx="11894">
                  <c:v>155.33000000000001</c:v>
                </c:pt>
                <c:pt idx="11895">
                  <c:v>175.84</c:v>
                </c:pt>
                <c:pt idx="11896">
                  <c:v>144.65</c:v>
                </c:pt>
                <c:pt idx="11897">
                  <c:v>168.46</c:v>
                </c:pt>
                <c:pt idx="11898">
                  <c:v>126.4</c:v>
                </c:pt>
                <c:pt idx="11899">
                  <c:v>104.13</c:v>
                </c:pt>
                <c:pt idx="11900">
                  <c:v>99.71</c:v>
                </c:pt>
                <c:pt idx="11901">
                  <c:v>108.44</c:v>
                </c:pt>
                <c:pt idx="11902">
                  <c:v>111.51</c:v>
                </c:pt>
                <c:pt idx="11903">
                  <c:v>184.83</c:v>
                </c:pt>
                <c:pt idx="11904">
                  <c:v>102.13</c:v>
                </c:pt>
                <c:pt idx="11905">
                  <c:v>166.94</c:v>
                </c:pt>
                <c:pt idx="11906">
                  <c:v>124.93</c:v>
                </c:pt>
                <c:pt idx="11907">
                  <c:v>349.19</c:v>
                </c:pt>
                <c:pt idx="11908">
                  <c:v>371.04</c:v>
                </c:pt>
                <c:pt idx="11909">
                  <c:v>478.31</c:v>
                </c:pt>
                <c:pt idx="11910">
                  <c:v>254.8</c:v>
                </c:pt>
                <c:pt idx="11911">
                  <c:v>271.5</c:v>
                </c:pt>
                <c:pt idx="11912">
                  <c:v>115.55</c:v>
                </c:pt>
                <c:pt idx="11913">
                  <c:v>104.75</c:v>
                </c:pt>
                <c:pt idx="11914">
                  <c:v>166.38</c:v>
                </c:pt>
                <c:pt idx="11915">
                  <c:v>139.01</c:v>
                </c:pt>
                <c:pt idx="11916">
                  <c:v>112.81</c:v>
                </c:pt>
                <c:pt idx="11917">
                  <c:v>106.36</c:v>
                </c:pt>
                <c:pt idx="11918">
                  <c:v>102.63</c:v>
                </c:pt>
                <c:pt idx="11919">
                  <c:v>103.3</c:v>
                </c:pt>
                <c:pt idx="11920">
                  <c:v>126.72</c:v>
                </c:pt>
                <c:pt idx="11921">
                  <c:v>137.74</c:v>
                </c:pt>
                <c:pt idx="11922">
                  <c:v>125.39</c:v>
                </c:pt>
                <c:pt idx="11923">
                  <c:v>120.15</c:v>
                </c:pt>
                <c:pt idx="11924">
                  <c:v>117.87</c:v>
                </c:pt>
                <c:pt idx="11925">
                  <c:v>106.37</c:v>
                </c:pt>
                <c:pt idx="11926">
                  <c:v>118.78</c:v>
                </c:pt>
                <c:pt idx="11927">
                  <c:v>86.68</c:v>
                </c:pt>
                <c:pt idx="11928">
                  <c:v>90.33</c:v>
                </c:pt>
                <c:pt idx="11929">
                  <c:v>85.47</c:v>
                </c:pt>
                <c:pt idx="11930">
                  <c:v>95.25</c:v>
                </c:pt>
                <c:pt idx="11931">
                  <c:v>104.28</c:v>
                </c:pt>
                <c:pt idx="11932">
                  <c:v>177.62</c:v>
                </c:pt>
                <c:pt idx="11933">
                  <c:v>189.25</c:v>
                </c:pt>
                <c:pt idx="11934">
                  <c:v>222.66</c:v>
                </c:pt>
                <c:pt idx="11935">
                  <c:v>237.32</c:v>
                </c:pt>
                <c:pt idx="11936">
                  <c:v>222.56</c:v>
                </c:pt>
                <c:pt idx="11937">
                  <c:v>268.33999999999997</c:v>
                </c:pt>
                <c:pt idx="11938">
                  <c:v>281.67</c:v>
                </c:pt>
                <c:pt idx="11939">
                  <c:v>210.49</c:v>
                </c:pt>
                <c:pt idx="11940">
                  <c:v>196.1</c:v>
                </c:pt>
                <c:pt idx="11941">
                  <c:v>140.56</c:v>
                </c:pt>
                <c:pt idx="11942">
                  <c:v>116.03</c:v>
                </c:pt>
                <c:pt idx="11943">
                  <c:v>115.77</c:v>
                </c:pt>
                <c:pt idx="11944">
                  <c:v>113.91</c:v>
                </c:pt>
                <c:pt idx="11945">
                  <c:v>174.61</c:v>
                </c:pt>
                <c:pt idx="11946">
                  <c:v>86.38</c:v>
                </c:pt>
                <c:pt idx="11947">
                  <c:v>61.44</c:v>
                </c:pt>
                <c:pt idx="11948">
                  <c:v>76.02</c:v>
                </c:pt>
                <c:pt idx="11949">
                  <c:v>91.73</c:v>
                </c:pt>
                <c:pt idx="11950">
                  <c:v>78.77</c:v>
                </c:pt>
                <c:pt idx="11951">
                  <c:v>99.94</c:v>
                </c:pt>
                <c:pt idx="11952">
                  <c:v>91.34</c:v>
                </c:pt>
                <c:pt idx="11953">
                  <c:v>109.05</c:v>
                </c:pt>
                <c:pt idx="11954">
                  <c:v>263.26</c:v>
                </c:pt>
                <c:pt idx="11955">
                  <c:v>125.69</c:v>
                </c:pt>
                <c:pt idx="11956">
                  <c:v>188.36</c:v>
                </c:pt>
                <c:pt idx="11957">
                  <c:v>56.87</c:v>
                </c:pt>
                <c:pt idx="11958">
                  <c:v>78.83</c:v>
                </c:pt>
                <c:pt idx="11959">
                  <c:v>106.3</c:v>
                </c:pt>
                <c:pt idx="11960">
                  <c:v>151.53</c:v>
                </c:pt>
                <c:pt idx="11961">
                  <c:v>47.67</c:v>
                </c:pt>
                <c:pt idx="11962">
                  <c:v>157.29</c:v>
                </c:pt>
                <c:pt idx="11963">
                  <c:v>60.36</c:v>
                </c:pt>
                <c:pt idx="11964">
                  <c:v>142.72</c:v>
                </c:pt>
                <c:pt idx="11965">
                  <c:v>157.76</c:v>
                </c:pt>
                <c:pt idx="11966">
                  <c:v>317.95999999999998</c:v>
                </c:pt>
                <c:pt idx="11967">
                  <c:v>340.92</c:v>
                </c:pt>
                <c:pt idx="11968">
                  <c:v>337.21</c:v>
                </c:pt>
                <c:pt idx="11969">
                  <c:v>277.36</c:v>
                </c:pt>
                <c:pt idx="11970">
                  <c:v>243.93</c:v>
                </c:pt>
                <c:pt idx="11971">
                  <c:v>896.27</c:v>
                </c:pt>
                <c:pt idx="11972">
                  <c:v>328.06</c:v>
                </c:pt>
                <c:pt idx="11973">
                  <c:v>457.87</c:v>
                </c:pt>
                <c:pt idx="11974">
                  <c:v>504.55</c:v>
                </c:pt>
                <c:pt idx="11975">
                  <c:v>413.28</c:v>
                </c:pt>
                <c:pt idx="11976">
                  <c:v>516.74</c:v>
                </c:pt>
                <c:pt idx="11977">
                  <c:v>428.84</c:v>
                </c:pt>
                <c:pt idx="11978">
                  <c:v>987.29</c:v>
                </c:pt>
                <c:pt idx="11979">
                  <c:v>1110.45</c:v>
                </c:pt>
                <c:pt idx="11980">
                  <c:v>654.34</c:v>
                </c:pt>
                <c:pt idx="11981">
                  <c:v>376.59</c:v>
                </c:pt>
                <c:pt idx="11982">
                  <c:v>458.98</c:v>
                </c:pt>
                <c:pt idx="11983">
                  <c:v>539.02</c:v>
                </c:pt>
                <c:pt idx="11984">
                  <c:v>685.55</c:v>
                </c:pt>
                <c:pt idx="11985">
                  <c:v>500.14</c:v>
                </c:pt>
                <c:pt idx="11986">
                  <c:v>1017.76</c:v>
                </c:pt>
                <c:pt idx="11987">
                  <c:v>264.10000000000002</c:v>
                </c:pt>
                <c:pt idx="11988">
                  <c:v>251.74</c:v>
                </c:pt>
                <c:pt idx="11989">
                  <c:v>176.59</c:v>
                </c:pt>
                <c:pt idx="11990">
                  <c:v>221.7</c:v>
                </c:pt>
                <c:pt idx="11991">
                  <c:v>98.92</c:v>
                </c:pt>
                <c:pt idx="11992">
                  <c:v>186.3</c:v>
                </c:pt>
                <c:pt idx="11993">
                  <c:v>168.73</c:v>
                </c:pt>
                <c:pt idx="11994">
                  <c:v>123.2</c:v>
                </c:pt>
                <c:pt idx="11995">
                  <c:v>117.72</c:v>
                </c:pt>
                <c:pt idx="11996">
                  <c:v>108.43</c:v>
                </c:pt>
                <c:pt idx="11997">
                  <c:v>85.37</c:v>
                </c:pt>
                <c:pt idx="11998">
                  <c:v>117.72</c:v>
                </c:pt>
                <c:pt idx="11999">
                  <c:v>111.19</c:v>
                </c:pt>
                <c:pt idx="12000">
                  <c:v>82.33</c:v>
                </c:pt>
                <c:pt idx="12001">
                  <c:v>108.69</c:v>
                </c:pt>
                <c:pt idx="12002">
                  <c:v>128.54</c:v>
                </c:pt>
                <c:pt idx="12003">
                  <c:v>249.7</c:v>
                </c:pt>
                <c:pt idx="12004">
                  <c:v>230.65</c:v>
                </c:pt>
                <c:pt idx="12005">
                  <c:v>166.41</c:v>
                </c:pt>
                <c:pt idx="12006">
                  <c:v>148.91999999999999</c:v>
                </c:pt>
                <c:pt idx="12007">
                  <c:v>163.97</c:v>
                </c:pt>
                <c:pt idx="12008">
                  <c:v>101.49</c:v>
                </c:pt>
                <c:pt idx="12009">
                  <c:v>144.15</c:v>
                </c:pt>
                <c:pt idx="12010">
                  <c:v>160.55000000000001</c:v>
                </c:pt>
                <c:pt idx="12011">
                  <c:v>607.1</c:v>
                </c:pt>
                <c:pt idx="12012">
                  <c:v>302.33</c:v>
                </c:pt>
                <c:pt idx="12013">
                  <c:v>402.58</c:v>
                </c:pt>
                <c:pt idx="12014">
                  <c:v>229.58</c:v>
                </c:pt>
                <c:pt idx="12015">
                  <c:v>430.07</c:v>
                </c:pt>
                <c:pt idx="12016">
                  <c:v>235.29</c:v>
                </c:pt>
                <c:pt idx="12017">
                  <c:v>109.23</c:v>
                </c:pt>
                <c:pt idx="12018">
                  <c:v>24.18</c:v>
                </c:pt>
                <c:pt idx="12019">
                  <c:v>119.36</c:v>
                </c:pt>
                <c:pt idx="12020">
                  <c:v>157.56</c:v>
                </c:pt>
                <c:pt idx="12021">
                  <c:v>1281.22</c:v>
                </c:pt>
                <c:pt idx="12022">
                  <c:v>1278.52</c:v>
                </c:pt>
                <c:pt idx="12023">
                  <c:v>1328.51</c:v>
                </c:pt>
                <c:pt idx="12024">
                  <c:v>1334.33</c:v>
                </c:pt>
                <c:pt idx="12025">
                  <c:v>1283.8599999999999</c:v>
                </c:pt>
                <c:pt idx="12026">
                  <c:v>1431.5</c:v>
                </c:pt>
                <c:pt idx="12027">
                  <c:v>1456.63</c:v>
                </c:pt>
                <c:pt idx="12028">
                  <c:v>662.16</c:v>
                </c:pt>
                <c:pt idx="12029">
                  <c:v>779.21</c:v>
                </c:pt>
                <c:pt idx="12030">
                  <c:v>167.96</c:v>
                </c:pt>
                <c:pt idx="12031">
                  <c:v>167.48</c:v>
                </c:pt>
                <c:pt idx="12032">
                  <c:v>157.31</c:v>
                </c:pt>
                <c:pt idx="12033">
                  <c:v>7.14</c:v>
                </c:pt>
                <c:pt idx="12034">
                  <c:v>16.579999999999998</c:v>
                </c:pt>
                <c:pt idx="12035">
                  <c:v>25.5</c:v>
                </c:pt>
                <c:pt idx="12036">
                  <c:v>190.85</c:v>
                </c:pt>
                <c:pt idx="12037">
                  <c:v>96.39</c:v>
                </c:pt>
                <c:pt idx="12038">
                  <c:v>78.69</c:v>
                </c:pt>
                <c:pt idx="12039">
                  <c:v>39.14</c:v>
                </c:pt>
                <c:pt idx="12040">
                  <c:v>329.01</c:v>
                </c:pt>
                <c:pt idx="12041">
                  <c:v>230.42</c:v>
                </c:pt>
                <c:pt idx="12042">
                  <c:v>365.3</c:v>
                </c:pt>
                <c:pt idx="12043">
                  <c:v>359.52</c:v>
                </c:pt>
                <c:pt idx="12044">
                  <c:v>388.61</c:v>
                </c:pt>
                <c:pt idx="12045">
                  <c:v>406.46</c:v>
                </c:pt>
                <c:pt idx="12046">
                  <c:v>263.58999999999997</c:v>
                </c:pt>
                <c:pt idx="12047">
                  <c:v>31.75</c:v>
                </c:pt>
                <c:pt idx="12048">
                  <c:v>17.57</c:v>
                </c:pt>
                <c:pt idx="12049">
                  <c:v>29.75</c:v>
                </c:pt>
                <c:pt idx="12050">
                  <c:v>17.5</c:v>
                </c:pt>
                <c:pt idx="12051">
                  <c:v>5.2</c:v>
                </c:pt>
                <c:pt idx="12052">
                  <c:v>7.99</c:v>
                </c:pt>
                <c:pt idx="12053">
                  <c:v>4.78</c:v>
                </c:pt>
                <c:pt idx="12054">
                  <c:v>3.5</c:v>
                </c:pt>
                <c:pt idx="12055">
                  <c:v>5.64</c:v>
                </c:pt>
                <c:pt idx="12056">
                  <c:v>0</c:v>
                </c:pt>
                <c:pt idx="12057">
                  <c:v>0</c:v>
                </c:pt>
                <c:pt idx="12058">
                  <c:v>0</c:v>
                </c:pt>
                <c:pt idx="12059">
                  <c:v>22.32</c:v>
                </c:pt>
                <c:pt idx="12060">
                  <c:v>28.68</c:v>
                </c:pt>
                <c:pt idx="12061">
                  <c:v>37.53</c:v>
                </c:pt>
                <c:pt idx="12062">
                  <c:v>47.69</c:v>
                </c:pt>
                <c:pt idx="12063">
                  <c:v>54.79</c:v>
                </c:pt>
                <c:pt idx="12064">
                  <c:v>44.66</c:v>
                </c:pt>
                <c:pt idx="12065">
                  <c:v>52.17</c:v>
                </c:pt>
                <c:pt idx="12066">
                  <c:v>68.52</c:v>
                </c:pt>
                <c:pt idx="12067">
                  <c:v>60.18</c:v>
                </c:pt>
                <c:pt idx="12068">
                  <c:v>79.16</c:v>
                </c:pt>
                <c:pt idx="12069">
                  <c:v>23.02</c:v>
                </c:pt>
                <c:pt idx="12070">
                  <c:v>29.13</c:v>
                </c:pt>
                <c:pt idx="12071">
                  <c:v>423.94</c:v>
                </c:pt>
                <c:pt idx="12072">
                  <c:v>940.71</c:v>
                </c:pt>
                <c:pt idx="12073">
                  <c:v>228.76</c:v>
                </c:pt>
                <c:pt idx="12074">
                  <c:v>255.96</c:v>
                </c:pt>
                <c:pt idx="12075">
                  <c:v>446.24</c:v>
                </c:pt>
                <c:pt idx="12076">
                  <c:v>924.89</c:v>
                </c:pt>
                <c:pt idx="12077">
                  <c:v>1232.1199999999999</c:v>
                </c:pt>
                <c:pt idx="12078">
                  <c:v>1493.81</c:v>
                </c:pt>
                <c:pt idx="12079">
                  <c:v>248.77</c:v>
                </c:pt>
                <c:pt idx="12080">
                  <c:v>615.72</c:v>
                </c:pt>
                <c:pt idx="12081">
                  <c:v>973.66</c:v>
                </c:pt>
                <c:pt idx="12082">
                  <c:v>1093.46</c:v>
                </c:pt>
                <c:pt idx="12083">
                  <c:v>870.69</c:v>
                </c:pt>
                <c:pt idx="12084">
                  <c:v>1275.24</c:v>
                </c:pt>
                <c:pt idx="12085">
                  <c:v>769.43</c:v>
                </c:pt>
                <c:pt idx="12086">
                  <c:v>1113.22</c:v>
                </c:pt>
                <c:pt idx="12087">
                  <c:v>543.5</c:v>
                </c:pt>
                <c:pt idx="12088">
                  <c:v>1572.06</c:v>
                </c:pt>
                <c:pt idx="12089">
                  <c:v>1761.83</c:v>
                </c:pt>
                <c:pt idx="12090">
                  <c:v>1479.55</c:v>
                </c:pt>
                <c:pt idx="12091">
                  <c:v>1364.06</c:v>
                </c:pt>
                <c:pt idx="12092">
                  <c:v>1577.35</c:v>
                </c:pt>
                <c:pt idx="12093">
                  <c:v>308.47000000000003</c:v>
                </c:pt>
                <c:pt idx="12094">
                  <c:v>450.03</c:v>
                </c:pt>
                <c:pt idx="12095">
                  <c:v>374.1</c:v>
                </c:pt>
                <c:pt idx="12096">
                  <c:v>701.3</c:v>
                </c:pt>
                <c:pt idx="12097">
                  <c:v>359.81</c:v>
                </c:pt>
                <c:pt idx="12098">
                  <c:v>342.85</c:v>
                </c:pt>
                <c:pt idx="12099">
                  <c:v>656.39</c:v>
                </c:pt>
                <c:pt idx="12100">
                  <c:v>298.13</c:v>
                </c:pt>
                <c:pt idx="12101">
                  <c:v>355.88</c:v>
                </c:pt>
                <c:pt idx="12102">
                  <c:v>328.85</c:v>
                </c:pt>
                <c:pt idx="12103">
                  <c:v>312.5</c:v>
                </c:pt>
                <c:pt idx="12104">
                  <c:v>186.17</c:v>
                </c:pt>
                <c:pt idx="12105">
                  <c:v>220.74</c:v>
                </c:pt>
                <c:pt idx="12106">
                  <c:v>333.66</c:v>
                </c:pt>
                <c:pt idx="12107">
                  <c:v>357.23</c:v>
                </c:pt>
                <c:pt idx="12108">
                  <c:v>303.12</c:v>
                </c:pt>
                <c:pt idx="12109">
                  <c:v>336.56</c:v>
                </c:pt>
                <c:pt idx="12110">
                  <c:v>362.02</c:v>
                </c:pt>
                <c:pt idx="12111">
                  <c:v>331.78</c:v>
                </c:pt>
                <c:pt idx="12112">
                  <c:v>322.35000000000002</c:v>
                </c:pt>
                <c:pt idx="12113">
                  <c:v>307.07</c:v>
                </c:pt>
                <c:pt idx="12114">
                  <c:v>323.5</c:v>
                </c:pt>
                <c:pt idx="12115">
                  <c:v>496.6</c:v>
                </c:pt>
                <c:pt idx="12116">
                  <c:v>167.87</c:v>
                </c:pt>
                <c:pt idx="12117">
                  <c:v>359.09</c:v>
                </c:pt>
                <c:pt idx="12118">
                  <c:v>257.68</c:v>
                </c:pt>
                <c:pt idx="12119">
                  <c:v>185.04</c:v>
                </c:pt>
                <c:pt idx="12120">
                  <c:v>9.06</c:v>
                </c:pt>
                <c:pt idx="12121">
                  <c:v>5.56</c:v>
                </c:pt>
                <c:pt idx="12122">
                  <c:v>4.57</c:v>
                </c:pt>
                <c:pt idx="12123">
                  <c:v>0.69</c:v>
                </c:pt>
                <c:pt idx="12124">
                  <c:v>436.77</c:v>
                </c:pt>
                <c:pt idx="12125">
                  <c:v>227.44</c:v>
                </c:pt>
                <c:pt idx="12126">
                  <c:v>580.49</c:v>
                </c:pt>
                <c:pt idx="12127">
                  <c:v>673.68</c:v>
                </c:pt>
                <c:pt idx="12128">
                  <c:v>687.25</c:v>
                </c:pt>
                <c:pt idx="12129">
                  <c:v>439.93</c:v>
                </c:pt>
                <c:pt idx="12130">
                  <c:v>292.5</c:v>
                </c:pt>
                <c:pt idx="12131">
                  <c:v>384.13</c:v>
                </c:pt>
                <c:pt idx="12132">
                  <c:v>372.14</c:v>
                </c:pt>
                <c:pt idx="12133">
                  <c:v>589.04</c:v>
                </c:pt>
                <c:pt idx="12134">
                  <c:v>802.63</c:v>
                </c:pt>
                <c:pt idx="12135">
                  <c:v>603.74</c:v>
                </c:pt>
                <c:pt idx="12136">
                  <c:v>366.81</c:v>
                </c:pt>
                <c:pt idx="12137">
                  <c:v>565.08000000000004</c:v>
                </c:pt>
                <c:pt idx="12138">
                  <c:v>236.01</c:v>
                </c:pt>
                <c:pt idx="12139">
                  <c:v>220.21</c:v>
                </c:pt>
                <c:pt idx="12140">
                  <c:v>23.43</c:v>
                </c:pt>
                <c:pt idx="12141">
                  <c:v>25.87</c:v>
                </c:pt>
                <c:pt idx="12142">
                  <c:v>25.9</c:v>
                </c:pt>
                <c:pt idx="12143">
                  <c:v>32.33</c:v>
                </c:pt>
                <c:pt idx="12144">
                  <c:v>434.1</c:v>
                </c:pt>
                <c:pt idx="12145">
                  <c:v>177.09</c:v>
                </c:pt>
                <c:pt idx="12146">
                  <c:v>118.98</c:v>
                </c:pt>
                <c:pt idx="12147">
                  <c:v>100.62</c:v>
                </c:pt>
                <c:pt idx="12148">
                  <c:v>211.85</c:v>
                </c:pt>
                <c:pt idx="12149">
                  <c:v>498.45</c:v>
                </c:pt>
                <c:pt idx="12150">
                  <c:v>14.03</c:v>
                </c:pt>
                <c:pt idx="12151">
                  <c:v>171.69</c:v>
                </c:pt>
                <c:pt idx="12152">
                  <c:v>132.38</c:v>
                </c:pt>
                <c:pt idx="12153">
                  <c:v>182.56</c:v>
                </c:pt>
                <c:pt idx="12154">
                  <c:v>231.05</c:v>
                </c:pt>
                <c:pt idx="12155">
                  <c:v>228.52</c:v>
                </c:pt>
                <c:pt idx="12156">
                  <c:v>223.69</c:v>
                </c:pt>
                <c:pt idx="12157">
                  <c:v>229.41</c:v>
                </c:pt>
                <c:pt idx="12158">
                  <c:v>193.82</c:v>
                </c:pt>
                <c:pt idx="12159">
                  <c:v>203.71</c:v>
                </c:pt>
                <c:pt idx="12160">
                  <c:v>74.73</c:v>
                </c:pt>
                <c:pt idx="12161">
                  <c:v>100.19</c:v>
                </c:pt>
                <c:pt idx="12162">
                  <c:v>118.36</c:v>
                </c:pt>
                <c:pt idx="12163">
                  <c:v>147.74</c:v>
                </c:pt>
                <c:pt idx="12164">
                  <c:v>139.01</c:v>
                </c:pt>
                <c:pt idx="12165">
                  <c:v>128.63</c:v>
                </c:pt>
                <c:pt idx="12166">
                  <c:v>120.28</c:v>
                </c:pt>
                <c:pt idx="12167">
                  <c:v>151.72999999999999</c:v>
                </c:pt>
                <c:pt idx="12168">
                  <c:v>144.18</c:v>
                </c:pt>
                <c:pt idx="12169">
                  <c:v>182.25</c:v>
                </c:pt>
                <c:pt idx="12170">
                  <c:v>155.02000000000001</c:v>
                </c:pt>
                <c:pt idx="12171">
                  <c:v>165.42</c:v>
                </c:pt>
                <c:pt idx="12172">
                  <c:v>125.49</c:v>
                </c:pt>
                <c:pt idx="12173">
                  <c:v>133.72999999999999</c:v>
                </c:pt>
                <c:pt idx="12174">
                  <c:v>137.35</c:v>
                </c:pt>
                <c:pt idx="12175">
                  <c:v>123.69</c:v>
                </c:pt>
                <c:pt idx="12176">
                  <c:v>108.68</c:v>
                </c:pt>
                <c:pt idx="12177">
                  <c:v>117.99</c:v>
                </c:pt>
                <c:pt idx="12178">
                  <c:v>113.29</c:v>
                </c:pt>
                <c:pt idx="12179">
                  <c:v>107.46</c:v>
                </c:pt>
                <c:pt idx="12180">
                  <c:v>102.16</c:v>
                </c:pt>
                <c:pt idx="12181">
                  <c:v>118.89</c:v>
                </c:pt>
                <c:pt idx="12182">
                  <c:v>126.84</c:v>
                </c:pt>
                <c:pt idx="12183">
                  <c:v>136.94999999999999</c:v>
                </c:pt>
                <c:pt idx="12184">
                  <c:v>205.54</c:v>
                </c:pt>
                <c:pt idx="12185">
                  <c:v>354.64</c:v>
                </c:pt>
                <c:pt idx="12186">
                  <c:v>376.15</c:v>
                </c:pt>
                <c:pt idx="12187">
                  <c:v>481.99</c:v>
                </c:pt>
                <c:pt idx="12188">
                  <c:v>390.93</c:v>
                </c:pt>
                <c:pt idx="12189">
                  <c:v>596.19000000000005</c:v>
                </c:pt>
                <c:pt idx="12190">
                  <c:v>179.54</c:v>
                </c:pt>
                <c:pt idx="12191">
                  <c:v>134.96</c:v>
                </c:pt>
                <c:pt idx="12192">
                  <c:v>115.81</c:v>
                </c:pt>
                <c:pt idx="12193">
                  <c:v>128.88999999999999</c:v>
                </c:pt>
                <c:pt idx="12194">
                  <c:v>134.94</c:v>
                </c:pt>
                <c:pt idx="12195">
                  <c:v>146.91999999999999</c:v>
                </c:pt>
                <c:pt idx="12196">
                  <c:v>106.87</c:v>
                </c:pt>
                <c:pt idx="12197">
                  <c:v>85.64</c:v>
                </c:pt>
                <c:pt idx="12198">
                  <c:v>743.38</c:v>
                </c:pt>
                <c:pt idx="12199">
                  <c:v>910.17</c:v>
                </c:pt>
                <c:pt idx="12200">
                  <c:v>727.82</c:v>
                </c:pt>
                <c:pt idx="12201">
                  <c:v>837.73</c:v>
                </c:pt>
                <c:pt idx="12202">
                  <c:v>2006.79</c:v>
                </c:pt>
                <c:pt idx="12203">
                  <c:v>1673.36</c:v>
                </c:pt>
                <c:pt idx="12204">
                  <c:v>1564.9</c:v>
                </c:pt>
                <c:pt idx="12205">
                  <c:v>1198.27</c:v>
                </c:pt>
                <c:pt idx="12206">
                  <c:v>922.72</c:v>
                </c:pt>
                <c:pt idx="12207">
                  <c:v>406.95</c:v>
                </c:pt>
                <c:pt idx="12208">
                  <c:v>176.97</c:v>
                </c:pt>
                <c:pt idx="12209">
                  <c:v>301.19</c:v>
                </c:pt>
                <c:pt idx="12210">
                  <c:v>168.01</c:v>
                </c:pt>
                <c:pt idx="12211">
                  <c:v>202.51</c:v>
                </c:pt>
                <c:pt idx="12212">
                  <c:v>180.82</c:v>
                </c:pt>
                <c:pt idx="12213">
                  <c:v>232.43</c:v>
                </c:pt>
                <c:pt idx="12214">
                  <c:v>184.14</c:v>
                </c:pt>
                <c:pt idx="12215">
                  <c:v>259.48</c:v>
                </c:pt>
                <c:pt idx="12216">
                  <c:v>255.2</c:v>
                </c:pt>
                <c:pt idx="12217">
                  <c:v>275.19</c:v>
                </c:pt>
                <c:pt idx="12218">
                  <c:v>273.63</c:v>
                </c:pt>
                <c:pt idx="12219">
                  <c:v>161.21</c:v>
                </c:pt>
                <c:pt idx="12220">
                  <c:v>260.37</c:v>
                </c:pt>
                <c:pt idx="12221">
                  <c:v>303.06</c:v>
                </c:pt>
                <c:pt idx="12222">
                  <c:v>225.74</c:v>
                </c:pt>
                <c:pt idx="12223">
                  <c:v>311.45</c:v>
                </c:pt>
                <c:pt idx="12224">
                  <c:v>308.3</c:v>
                </c:pt>
                <c:pt idx="12225">
                  <c:v>204.8</c:v>
                </c:pt>
                <c:pt idx="12226">
                  <c:v>297.56</c:v>
                </c:pt>
                <c:pt idx="12227">
                  <c:v>157.80000000000001</c:v>
                </c:pt>
                <c:pt idx="12228">
                  <c:v>152.16999999999999</c:v>
                </c:pt>
                <c:pt idx="12229">
                  <c:v>151.55000000000001</c:v>
                </c:pt>
                <c:pt idx="12230">
                  <c:v>162.09</c:v>
                </c:pt>
                <c:pt idx="12231">
                  <c:v>169.76</c:v>
                </c:pt>
                <c:pt idx="12232">
                  <c:v>158.85</c:v>
                </c:pt>
                <c:pt idx="12233">
                  <c:v>115.5</c:v>
                </c:pt>
                <c:pt idx="12234">
                  <c:v>130.03</c:v>
                </c:pt>
                <c:pt idx="12235">
                  <c:v>112.37</c:v>
                </c:pt>
                <c:pt idx="12236">
                  <c:v>150.69</c:v>
                </c:pt>
                <c:pt idx="12237">
                  <c:v>121.01</c:v>
                </c:pt>
                <c:pt idx="12238">
                  <c:v>201.98</c:v>
                </c:pt>
                <c:pt idx="12239">
                  <c:v>119.93</c:v>
                </c:pt>
                <c:pt idx="12240">
                  <c:v>118.4</c:v>
                </c:pt>
                <c:pt idx="12241">
                  <c:v>140.1</c:v>
                </c:pt>
                <c:pt idx="12242">
                  <c:v>164.57</c:v>
                </c:pt>
                <c:pt idx="12243">
                  <c:v>144.93</c:v>
                </c:pt>
                <c:pt idx="12244">
                  <c:v>74.5</c:v>
                </c:pt>
                <c:pt idx="12245">
                  <c:v>51.86</c:v>
                </c:pt>
                <c:pt idx="12246">
                  <c:v>53.83</c:v>
                </c:pt>
                <c:pt idx="12247">
                  <c:v>72.28</c:v>
                </c:pt>
                <c:pt idx="12248">
                  <c:v>123.61</c:v>
                </c:pt>
                <c:pt idx="12249">
                  <c:v>66.819999999999993</c:v>
                </c:pt>
                <c:pt idx="12250">
                  <c:v>79.56</c:v>
                </c:pt>
                <c:pt idx="12251">
                  <c:v>78.69</c:v>
                </c:pt>
                <c:pt idx="12252">
                  <c:v>73.41</c:v>
                </c:pt>
                <c:pt idx="12253">
                  <c:v>71.540000000000006</c:v>
                </c:pt>
                <c:pt idx="12254">
                  <c:v>156.81</c:v>
                </c:pt>
                <c:pt idx="12255">
                  <c:v>117.31</c:v>
                </c:pt>
                <c:pt idx="12256">
                  <c:v>225.3</c:v>
                </c:pt>
                <c:pt idx="12257">
                  <c:v>264.54000000000002</c:v>
                </c:pt>
                <c:pt idx="12258">
                  <c:v>302.07</c:v>
                </c:pt>
                <c:pt idx="12259">
                  <c:v>380.72</c:v>
                </c:pt>
                <c:pt idx="12260">
                  <c:v>249.34</c:v>
                </c:pt>
                <c:pt idx="12261">
                  <c:v>254.71</c:v>
                </c:pt>
                <c:pt idx="12262">
                  <c:v>283.31</c:v>
                </c:pt>
                <c:pt idx="12263">
                  <c:v>197.85</c:v>
                </c:pt>
                <c:pt idx="12264">
                  <c:v>385.8</c:v>
                </c:pt>
                <c:pt idx="12265">
                  <c:v>381.8</c:v>
                </c:pt>
                <c:pt idx="12266">
                  <c:v>160.36000000000001</c:v>
                </c:pt>
                <c:pt idx="12267">
                  <c:v>127.55</c:v>
                </c:pt>
                <c:pt idx="12268">
                  <c:v>49.15</c:v>
                </c:pt>
                <c:pt idx="12269">
                  <c:v>42.26</c:v>
                </c:pt>
                <c:pt idx="12270">
                  <c:v>122.36</c:v>
                </c:pt>
                <c:pt idx="12271">
                  <c:v>221.59</c:v>
                </c:pt>
                <c:pt idx="12272">
                  <c:v>427.12</c:v>
                </c:pt>
                <c:pt idx="12273">
                  <c:v>76.97</c:v>
                </c:pt>
                <c:pt idx="12274">
                  <c:v>105.68</c:v>
                </c:pt>
                <c:pt idx="12275">
                  <c:v>101.46</c:v>
                </c:pt>
                <c:pt idx="12276">
                  <c:v>120.45</c:v>
                </c:pt>
                <c:pt idx="12277">
                  <c:v>178.47</c:v>
                </c:pt>
                <c:pt idx="12278">
                  <c:v>184.38</c:v>
                </c:pt>
                <c:pt idx="12279">
                  <c:v>177.05</c:v>
                </c:pt>
                <c:pt idx="12280">
                  <c:v>206.09</c:v>
                </c:pt>
                <c:pt idx="12281">
                  <c:v>205.11</c:v>
                </c:pt>
                <c:pt idx="12282">
                  <c:v>238.74</c:v>
                </c:pt>
                <c:pt idx="12283">
                  <c:v>172.53</c:v>
                </c:pt>
                <c:pt idx="12284">
                  <c:v>177.18</c:v>
                </c:pt>
                <c:pt idx="12285">
                  <c:v>207.14</c:v>
                </c:pt>
                <c:pt idx="12286">
                  <c:v>219.08</c:v>
                </c:pt>
                <c:pt idx="12287">
                  <c:v>232.29</c:v>
                </c:pt>
                <c:pt idx="12288">
                  <c:v>181.28</c:v>
                </c:pt>
                <c:pt idx="12289">
                  <c:v>181.74</c:v>
                </c:pt>
                <c:pt idx="12290">
                  <c:v>182.91</c:v>
                </c:pt>
                <c:pt idx="12291">
                  <c:v>206.55</c:v>
                </c:pt>
                <c:pt idx="12292">
                  <c:v>190.68</c:v>
                </c:pt>
                <c:pt idx="12293">
                  <c:v>294.31</c:v>
                </c:pt>
                <c:pt idx="12294">
                  <c:v>254.08</c:v>
                </c:pt>
                <c:pt idx="12295">
                  <c:v>20.73</c:v>
                </c:pt>
                <c:pt idx="12296">
                  <c:v>322.48</c:v>
                </c:pt>
                <c:pt idx="12297">
                  <c:v>385.34</c:v>
                </c:pt>
                <c:pt idx="12298">
                  <c:v>696.59</c:v>
                </c:pt>
                <c:pt idx="12299">
                  <c:v>1079.8399999999999</c:v>
                </c:pt>
                <c:pt idx="12300">
                  <c:v>939.94</c:v>
                </c:pt>
                <c:pt idx="12301">
                  <c:v>772.47</c:v>
                </c:pt>
                <c:pt idx="12302">
                  <c:v>722.2</c:v>
                </c:pt>
                <c:pt idx="12303">
                  <c:v>807.04</c:v>
                </c:pt>
                <c:pt idx="12304">
                  <c:v>816.87</c:v>
                </c:pt>
                <c:pt idx="12305">
                  <c:v>620.66999999999996</c:v>
                </c:pt>
                <c:pt idx="12306">
                  <c:v>126.6</c:v>
                </c:pt>
                <c:pt idx="12307">
                  <c:v>297.41000000000003</c:v>
                </c:pt>
                <c:pt idx="12308">
                  <c:v>513.62</c:v>
                </c:pt>
                <c:pt idx="12309">
                  <c:v>367.69</c:v>
                </c:pt>
                <c:pt idx="12310">
                  <c:v>70.739999999999995</c:v>
                </c:pt>
                <c:pt idx="12311">
                  <c:v>46.26</c:v>
                </c:pt>
                <c:pt idx="12312">
                  <c:v>55.98</c:v>
                </c:pt>
                <c:pt idx="12313">
                  <c:v>55.54</c:v>
                </c:pt>
                <c:pt idx="12314">
                  <c:v>70.709999999999994</c:v>
                </c:pt>
                <c:pt idx="12315">
                  <c:v>66.09</c:v>
                </c:pt>
                <c:pt idx="12316">
                  <c:v>62.11</c:v>
                </c:pt>
                <c:pt idx="12317">
                  <c:v>65.87</c:v>
                </c:pt>
                <c:pt idx="12318">
                  <c:v>94.32</c:v>
                </c:pt>
                <c:pt idx="12319">
                  <c:v>847.19</c:v>
                </c:pt>
                <c:pt idx="12320">
                  <c:v>198.99</c:v>
                </c:pt>
                <c:pt idx="12321">
                  <c:v>206.12</c:v>
                </c:pt>
                <c:pt idx="12322">
                  <c:v>236.31</c:v>
                </c:pt>
                <c:pt idx="12323">
                  <c:v>582.70000000000005</c:v>
                </c:pt>
                <c:pt idx="12324">
                  <c:v>907.08</c:v>
                </c:pt>
                <c:pt idx="12325">
                  <c:v>970.29</c:v>
                </c:pt>
                <c:pt idx="12326">
                  <c:v>869.35</c:v>
                </c:pt>
                <c:pt idx="12327">
                  <c:v>1001.78</c:v>
                </c:pt>
                <c:pt idx="12328">
                  <c:v>1191.26</c:v>
                </c:pt>
                <c:pt idx="12329">
                  <c:v>1106.6500000000001</c:v>
                </c:pt>
                <c:pt idx="12330">
                  <c:v>921.35</c:v>
                </c:pt>
                <c:pt idx="12331">
                  <c:v>821.02</c:v>
                </c:pt>
                <c:pt idx="12332">
                  <c:v>735.59</c:v>
                </c:pt>
                <c:pt idx="12333">
                  <c:v>547.04999999999995</c:v>
                </c:pt>
                <c:pt idx="12334">
                  <c:v>473.68</c:v>
                </c:pt>
                <c:pt idx="12335">
                  <c:v>441.92</c:v>
                </c:pt>
                <c:pt idx="12336">
                  <c:v>248.12</c:v>
                </c:pt>
                <c:pt idx="12337">
                  <c:v>178.13</c:v>
                </c:pt>
                <c:pt idx="12338">
                  <c:v>240.52</c:v>
                </c:pt>
                <c:pt idx="12339">
                  <c:v>178.66</c:v>
                </c:pt>
                <c:pt idx="12340">
                  <c:v>264.38</c:v>
                </c:pt>
                <c:pt idx="12341">
                  <c:v>218.61</c:v>
                </c:pt>
                <c:pt idx="12342">
                  <c:v>114.31</c:v>
                </c:pt>
                <c:pt idx="12343">
                  <c:v>249.69</c:v>
                </c:pt>
                <c:pt idx="12344">
                  <c:v>252.6</c:v>
                </c:pt>
                <c:pt idx="12345">
                  <c:v>238.39</c:v>
                </c:pt>
                <c:pt idx="12346">
                  <c:v>234.81</c:v>
                </c:pt>
                <c:pt idx="12347">
                  <c:v>135.53</c:v>
                </c:pt>
                <c:pt idx="12348">
                  <c:v>227.16</c:v>
                </c:pt>
                <c:pt idx="12349">
                  <c:v>182.77</c:v>
                </c:pt>
                <c:pt idx="12350">
                  <c:v>146.61000000000001</c:v>
                </c:pt>
                <c:pt idx="12351">
                  <c:v>172.97</c:v>
                </c:pt>
                <c:pt idx="12352">
                  <c:v>276.14</c:v>
                </c:pt>
                <c:pt idx="12353">
                  <c:v>865.97</c:v>
                </c:pt>
                <c:pt idx="12354">
                  <c:v>1063.4000000000001</c:v>
                </c:pt>
                <c:pt idx="12355">
                  <c:v>742.18</c:v>
                </c:pt>
                <c:pt idx="12356">
                  <c:v>631.97</c:v>
                </c:pt>
                <c:pt idx="12357">
                  <c:v>332.3</c:v>
                </c:pt>
                <c:pt idx="12358">
                  <c:v>643.66999999999996</c:v>
                </c:pt>
                <c:pt idx="12359">
                  <c:v>584.73</c:v>
                </c:pt>
                <c:pt idx="12360">
                  <c:v>527.36</c:v>
                </c:pt>
                <c:pt idx="12361">
                  <c:v>476.69</c:v>
                </c:pt>
                <c:pt idx="12362">
                  <c:v>334.12</c:v>
                </c:pt>
                <c:pt idx="12363">
                  <c:v>314.49</c:v>
                </c:pt>
                <c:pt idx="12364">
                  <c:v>207.67</c:v>
                </c:pt>
                <c:pt idx="12365">
                  <c:v>210.24</c:v>
                </c:pt>
                <c:pt idx="12366">
                  <c:v>256.70999999999998</c:v>
                </c:pt>
                <c:pt idx="12367">
                  <c:v>312.11</c:v>
                </c:pt>
                <c:pt idx="12368">
                  <c:v>544.51</c:v>
                </c:pt>
                <c:pt idx="12369">
                  <c:v>857.12</c:v>
                </c:pt>
                <c:pt idx="12370">
                  <c:v>301.81</c:v>
                </c:pt>
                <c:pt idx="12371">
                  <c:v>613.41</c:v>
                </c:pt>
                <c:pt idx="12372">
                  <c:v>369.91</c:v>
                </c:pt>
                <c:pt idx="12373">
                  <c:v>57.54</c:v>
                </c:pt>
                <c:pt idx="12374">
                  <c:v>123.67</c:v>
                </c:pt>
                <c:pt idx="12375">
                  <c:v>92.06</c:v>
                </c:pt>
                <c:pt idx="12376">
                  <c:v>167.14</c:v>
                </c:pt>
                <c:pt idx="12377">
                  <c:v>160.29</c:v>
                </c:pt>
                <c:pt idx="12378">
                  <c:v>311.54000000000002</c:v>
                </c:pt>
                <c:pt idx="12379">
                  <c:v>173.19</c:v>
                </c:pt>
                <c:pt idx="12380">
                  <c:v>200.6</c:v>
                </c:pt>
                <c:pt idx="12381">
                  <c:v>545.97</c:v>
                </c:pt>
                <c:pt idx="12382">
                  <c:v>812.14</c:v>
                </c:pt>
                <c:pt idx="12383">
                  <c:v>647.98</c:v>
                </c:pt>
                <c:pt idx="12384">
                  <c:v>662.49</c:v>
                </c:pt>
                <c:pt idx="12385">
                  <c:v>502.34</c:v>
                </c:pt>
                <c:pt idx="12386">
                  <c:v>1016.18</c:v>
                </c:pt>
                <c:pt idx="12387">
                  <c:v>1022.35</c:v>
                </c:pt>
                <c:pt idx="12388">
                  <c:v>866.06</c:v>
                </c:pt>
                <c:pt idx="12389">
                  <c:v>590.98</c:v>
                </c:pt>
                <c:pt idx="12390">
                  <c:v>602.92999999999995</c:v>
                </c:pt>
                <c:pt idx="12391">
                  <c:v>517.26</c:v>
                </c:pt>
                <c:pt idx="12392">
                  <c:v>450.05</c:v>
                </c:pt>
                <c:pt idx="12393">
                  <c:v>429.21</c:v>
                </c:pt>
                <c:pt idx="12394">
                  <c:v>628.15</c:v>
                </c:pt>
                <c:pt idx="12395">
                  <c:v>582.45000000000005</c:v>
                </c:pt>
                <c:pt idx="12396">
                  <c:v>2327.98</c:v>
                </c:pt>
                <c:pt idx="12397">
                  <c:v>713.22</c:v>
                </c:pt>
                <c:pt idx="12398">
                  <c:v>1641.95</c:v>
                </c:pt>
                <c:pt idx="12399">
                  <c:v>800.89</c:v>
                </c:pt>
                <c:pt idx="12400">
                  <c:v>549.1</c:v>
                </c:pt>
                <c:pt idx="12401">
                  <c:v>1021.69</c:v>
                </c:pt>
                <c:pt idx="12402">
                  <c:v>674.26</c:v>
                </c:pt>
                <c:pt idx="12403">
                  <c:v>363</c:v>
                </c:pt>
                <c:pt idx="12404">
                  <c:v>326.74</c:v>
                </c:pt>
                <c:pt idx="12405">
                  <c:v>297.19</c:v>
                </c:pt>
                <c:pt idx="12406">
                  <c:v>294.31</c:v>
                </c:pt>
                <c:pt idx="12407">
                  <c:v>299.13</c:v>
                </c:pt>
                <c:pt idx="12408">
                  <c:v>288.64</c:v>
                </c:pt>
                <c:pt idx="12409">
                  <c:v>316.39999999999998</c:v>
                </c:pt>
                <c:pt idx="12410">
                  <c:v>297.85000000000002</c:v>
                </c:pt>
                <c:pt idx="12411">
                  <c:v>266.98</c:v>
                </c:pt>
                <c:pt idx="12412">
                  <c:v>287.23</c:v>
                </c:pt>
                <c:pt idx="12413">
                  <c:v>276.70999999999998</c:v>
                </c:pt>
                <c:pt idx="12414">
                  <c:v>228.75</c:v>
                </c:pt>
                <c:pt idx="12415">
                  <c:v>248.58</c:v>
                </c:pt>
                <c:pt idx="12416">
                  <c:v>231.01</c:v>
                </c:pt>
                <c:pt idx="12417">
                  <c:v>253.15</c:v>
                </c:pt>
                <c:pt idx="12418">
                  <c:v>250.64</c:v>
                </c:pt>
                <c:pt idx="12419">
                  <c:v>203.92</c:v>
                </c:pt>
                <c:pt idx="12420">
                  <c:v>209.36</c:v>
                </c:pt>
                <c:pt idx="12421">
                  <c:v>170.47</c:v>
                </c:pt>
                <c:pt idx="12422">
                  <c:v>175.39</c:v>
                </c:pt>
                <c:pt idx="12423">
                  <c:v>163.33000000000001</c:v>
                </c:pt>
                <c:pt idx="12424">
                  <c:v>22.68</c:v>
                </c:pt>
                <c:pt idx="12425">
                  <c:v>152.57</c:v>
                </c:pt>
                <c:pt idx="12426">
                  <c:v>289.99</c:v>
                </c:pt>
                <c:pt idx="12427">
                  <c:v>78.67</c:v>
                </c:pt>
                <c:pt idx="12428">
                  <c:v>63</c:v>
                </c:pt>
                <c:pt idx="12429">
                  <c:v>85.47</c:v>
                </c:pt>
                <c:pt idx="12430">
                  <c:v>196.35</c:v>
                </c:pt>
                <c:pt idx="12431">
                  <c:v>346.4</c:v>
                </c:pt>
                <c:pt idx="12432">
                  <c:v>152.01</c:v>
                </c:pt>
                <c:pt idx="12433">
                  <c:v>148.36000000000001</c:v>
                </c:pt>
                <c:pt idx="12434">
                  <c:v>138.26</c:v>
                </c:pt>
                <c:pt idx="12435">
                  <c:v>173.06</c:v>
                </c:pt>
                <c:pt idx="12436">
                  <c:v>129.88999999999999</c:v>
                </c:pt>
                <c:pt idx="12437">
                  <c:v>63.91</c:v>
                </c:pt>
                <c:pt idx="12438">
                  <c:v>363.27</c:v>
                </c:pt>
                <c:pt idx="12439">
                  <c:v>270.70999999999998</c:v>
                </c:pt>
                <c:pt idx="12440">
                  <c:v>226.41</c:v>
                </c:pt>
                <c:pt idx="12441">
                  <c:v>223.95</c:v>
                </c:pt>
                <c:pt idx="12442">
                  <c:v>86.76</c:v>
                </c:pt>
                <c:pt idx="12443">
                  <c:v>94.7</c:v>
                </c:pt>
                <c:pt idx="12444">
                  <c:v>82.51</c:v>
                </c:pt>
                <c:pt idx="12445">
                  <c:v>102.98</c:v>
                </c:pt>
                <c:pt idx="12446">
                  <c:v>458.36</c:v>
                </c:pt>
                <c:pt idx="12447">
                  <c:v>482.74</c:v>
                </c:pt>
                <c:pt idx="12448">
                  <c:v>486.92</c:v>
                </c:pt>
                <c:pt idx="12449">
                  <c:v>368.53</c:v>
                </c:pt>
                <c:pt idx="12450">
                  <c:v>420.15</c:v>
                </c:pt>
                <c:pt idx="12451">
                  <c:v>406.9</c:v>
                </c:pt>
                <c:pt idx="12452">
                  <c:v>410.26</c:v>
                </c:pt>
                <c:pt idx="12453">
                  <c:v>412.71</c:v>
                </c:pt>
                <c:pt idx="12454">
                  <c:v>412.14</c:v>
                </c:pt>
                <c:pt idx="12455">
                  <c:v>441.52</c:v>
                </c:pt>
                <c:pt idx="12456">
                  <c:v>402.37</c:v>
                </c:pt>
                <c:pt idx="12457">
                  <c:v>361.46</c:v>
                </c:pt>
                <c:pt idx="12458">
                  <c:v>919.91</c:v>
                </c:pt>
                <c:pt idx="12459">
                  <c:v>108.3</c:v>
                </c:pt>
                <c:pt idx="12460">
                  <c:v>33.24</c:v>
                </c:pt>
                <c:pt idx="12461">
                  <c:v>39.090000000000003</c:v>
                </c:pt>
                <c:pt idx="12462">
                  <c:v>58.12</c:v>
                </c:pt>
                <c:pt idx="12463">
                  <c:v>58.72</c:v>
                </c:pt>
                <c:pt idx="12464">
                  <c:v>67.53</c:v>
                </c:pt>
                <c:pt idx="12465">
                  <c:v>68.59</c:v>
                </c:pt>
                <c:pt idx="12466">
                  <c:v>180.87</c:v>
                </c:pt>
                <c:pt idx="12467">
                  <c:v>285.99</c:v>
                </c:pt>
                <c:pt idx="12468">
                  <c:v>493.79</c:v>
                </c:pt>
                <c:pt idx="12469">
                  <c:v>422.51</c:v>
                </c:pt>
                <c:pt idx="12470">
                  <c:v>478.81</c:v>
                </c:pt>
                <c:pt idx="12471">
                  <c:v>75.650000000000006</c:v>
                </c:pt>
                <c:pt idx="12472">
                  <c:v>75.3</c:v>
                </c:pt>
                <c:pt idx="12473">
                  <c:v>73.25</c:v>
                </c:pt>
                <c:pt idx="12474">
                  <c:v>74.28</c:v>
                </c:pt>
                <c:pt idx="12475">
                  <c:v>92.31</c:v>
                </c:pt>
                <c:pt idx="12476">
                  <c:v>84.27</c:v>
                </c:pt>
                <c:pt idx="12477">
                  <c:v>89.98</c:v>
                </c:pt>
                <c:pt idx="12478">
                  <c:v>93.51</c:v>
                </c:pt>
                <c:pt idx="12479">
                  <c:v>76.739999999999995</c:v>
                </c:pt>
                <c:pt idx="12480">
                  <c:v>75.63</c:v>
                </c:pt>
                <c:pt idx="12481">
                  <c:v>110.22</c:v>
                </c:pt>
                <c:pt idx="12482">
                  <c:v>130.55000000000001</c:v>
                </c:pt>
                <c:pt idx="12483">
                  <c:v>153.97999999999999</c:v>
                </c:pt>
                <c:pt idx="12484">
                  <c:v>148.47999999999999</c:v>
                </c:pt>
                <c:pt idx="12485">
                  <c:v>88.72</c:v>
                </c:pt>
                <c:pt idx="12486">
                  <c:v>117.74</c:v>
                </c:pt>
                <c:pt idx="12487">
                  <c:v>186.25</c:v>
                </c:pt>
                <c:pt idx="12488">
                  <c:v>98.39</c:v>
                </c:pt>
                <c:pt idx="12489">
                  <c:v>110.39</c:v>
                </c:pt>
                <c:pt idx="12490">
                  <c:v>163.94</c:v>
                </c:pt>
                <c:pt idx="12491">
                  <c:v>96.95</c:v>
                </c:pt>
                <c:pt idx="12492">
                  <c:v>132.94</c:v>
                </c:pt>
                <c:pt idx="12493">
                  <c:v>146.94</c:v>
                </c:pt>
                <c:pt idx="12494">
                  <c:v>129.12</c:v>
                </c:pt>
                <c:pt idx="12495">
                  <c:v>142.47</c:v>
                </c:pt>
                <c:pt idx="12496">
                  <c:v>432.45</c:v>
                </c:pt>
                <c:pt idx="12497">
                  <c:v>599.73</c:v>
                </c:pt>
                <c:pt idx="12498">
                  <c:v>547.01</c:v>
                </c:pt>
                <c:pt idx="12499">
                  <c:v>971.54</c:v>
                </c:pt>
                <c:pt idx="12500">
                  <c:v>1153.8699999999999</c:v>
                </c:pt>
                <c:pt idx="12501">
                  <c:v>1523.52</c:v>
                </c:pt>
                <c:pt idx="12502">
                  <c:v>1052.07</c:v>
                </c:pt>
                <c:pt idx="12503">
                  <c:v>640.69000000000005</c:v>
                </c:pt>
                <c:pt idx="12504">
                  <c:v>433.4</c:v>
                </c:pt>
                <c:pt idx="12505">
                  <c:v>412.48</c:v>
                </c:pt>
                <c:pt idx="12506">
                  <c:v>415.19</c:v>
                </c:pt>
                <c:pt idx="12507">
                  <c:v>544.02</c:v>
                </c:pt>
                <c:pt idx="12508">
                  <c:v>325.70999999999998</c:v>
                </c:pt>
                <c:pt idx="12509">
                  <c:v>228.27</c:v>
                </c:pt>
                <c:pt idx="12510">
                  <c:v>218.95</c:v>
                </c:pt>
                <c:pt idx="12511">
                  <c:v>305.57</c:v>
                </c:pt>
                <c:pt idx="12512">
                  <c:v>348.36</c:v>
                </c:pt>
                <c:pt idx="12513">
                  <c:v>490.22</c:v>
                </c:pt>
                <c:pt idx="12514">
                  <c:v>486.14</c:v>
                </c:pt>
                <c:pt idx="12515">
                  <c:v>334.87</c:v>
                </c:pt>
                <c:pt idx="12516">
                  <c:v>199.44</c:v>
                </c:pt>
                <c:pt idx="12517">
                  <c:v>293.10000000000002</c:v>
                </c:pt>
                <c:pt idx="12518">
                  <c:v>344.97</c:v>
                </c:pt>
                <c:pt idx="12519">
                  <c:v>417.7</c:v>
                </c:pt>
                <c:pt idx="12520">
                  <c:v>339.15</c:v>
                </c:pt>
                <c:pt idx="12521">
                  <c:v>337.97</c:v>
                </c:pt>
                <c:pt idx="12522">
                  <c:v>285.12</c:v>
                </c:pt>
                <c:pt idx="12523">
                  <c:v>281.8</c:v>
                </c:pt>
                <c:pt idx="12524">
                  <c:v>215.97</c:v>
                </c:pt>
                <c:pt idx="12525">
                  <c:v>275.74</c:v>
                </c:pt>
                <c:pt idx="12526">
                  <c:v>228.65</c:v>
                </c:pt>
                <c:pt idx="12527">
                  <c:v>281.64</c:v>
                </c:pt>
                <c:pt idx="12528">
                  <c:v>271.04000000000002</c:v>
                </c:pt>
                <c:pt idx="12529">
                  <c:v>292.07</c:v>
                </c:pt>
                <c:pt idx="12530">
                  <c:v>300.67</c:v>
                </c:pt>
                <c:pt idx="12531">
                  <c:v>317.56</c:v>
                </c:pt>
                <c:pt idx="12532">
                  <c:v>271.11</c:v>
                </c:pt>
                <c:pt idx="12533">
                  <c:v>373.63</c:v>
                </c:pt>
                <c:pt idx="12534">
                  <c:v>555.75</c:v>
                </c:pt>
                <c:pt idx="12535">
                  <c:v>228.95</c:v>
                </c:pt>
                <c:pt idx="12536">
                  <c:v>274.72000000000003</c:v>
                </c:pt>
                <c:pt idx="12537">
                  <c:v>389.88</c:v>
                </c:pt>
                <c:pt idx="12538">
                  <c:v>331.33</c:v>
                </c:pt>
                <c:pt idx="12539">
                  <c:v>124.61</c:v>
                </c:pt>
                <c:pt idx="12540">
                  <c:v>111.06</c:v>
                </c:pt>
                <c:pt idx="12541">
                  <c:v>119.61</c:v>
                </c:pt>
                <c:pt idx="12542">
                  <c:v>115.12</c:v>
                </c:pt>
                <c:pt idx="12543">
                  <c:v>115.25</c:v>
                </c:pt>
                <c:pt idx="12544">
                  <c:v>95.94</c:v>
                </c:pt>
                <c:pt idx="12545">
                  <c:v>151.78</c:v>
                </c:pt>
                <c:pt idx="12546">
                  <c:v>152.46</c:v>
                </c:pt>
                <c:pt idx="12547">
                  <c:v>148.93</c:v>
                </c:pt>
                <c:pt idx="12548">
                  <c:v>175.36</c:v>
                </c:pt>
                <c:pt idx="12549">
                  <c:v>191.81</c:v>
                </c:pt>
                <c:pt idx="12550">
                  <c:v>173.22</c:v>
                </c:pt>
                <c:pt idx="12551">
                  <c:v>157.88</c:v>
                </c:pt>
                <c:pt idx="12552">
                  <c:v>103.64</c:v>
                </c:pt>
                <c:pt idx="12553">
                  <c:v>189.85</c:v>
                </c:pt>
                <c:pt idx="12554">
                  <c:v>137.38999999999999</c:v>
                </c:pt>
                <c:pt idx="12555">
                  <c:v>166.97</c:v>
                </c:pt>
                <c:pt idx="12556">
                  <c:v>147.19999999999999</c:v>
                </c:pt>
                <c:pt idx="12557">
                  <c:v>89.61</c:v>
                </c:pt>
                <c:pt idx="12558">
                  <c:v>182.2</c:v>
                </c:pt>
                <c:pt idx="12559">
                  <c:v>158.52000000000001</c:v>
                </c:pt>
                <c:pt idx="12560">
                  <c:v>116.97</c:v>
                </c:pt>
                <c:pt idx="12561">
                  <c:v>92.93</c:v>
                </c:pt>
                <c:pt idx="12562">
                  <c:v>103.37</c:v>
                </c:pt>
                <c:pt idx="12563">
                  <c:v>259.99</c:v>
                </c:pt>
                <c:pt idx="12564">
                  <c:v>175.96</c:v>
                </c:pt>
                <c:pt idx="12565">
                  <c:v>196.43</c:v>
                </c:pt>
                <c:pt idx="12566">
                  <c:v>165.35</c:v>
                </c:pt>
                <c:pt idx="12567">
                  <c:v>512.71</c:v>
                </c:pt>
                <c:pt idx="12568">
                  <c:v>68.510000000000005</c:v>
                </c:pt>
                <c:pt idx="12569">
                  <c:v>72.459999999999994</c:v>
                </c:pt>
                <c:pt idx="12570">
                  <c:v>65.87</c:v>
                </c:pt>
                <c:pt idx="12571">
                  <c:v>86.14</c:v>
                </c:pt>
                <c:pt idx="12572">
                  <c:v>67.73</c:v>
                </c:pt>
                <c:pt idx="12573">
                  <c:v>75.22</c:v>
                </c:pt>
                <c:pt idx="12574">
                  <c:v>112.83</c:v>
                </c:pt>
                <c:pt idx="12575">
                  <c:v>120.17</c:v>
                </c:pt>
                <c:pt idx="12576">
                  <c:v>114.62</c:v>
                </c:pt>
                <c:pt idx="12577">
                  <c:v>219.24</c:v>
                </c:pt>
                <c:pt idx="12578">
                  <c:v>468.82</c:v>
                </c:pt>
                <c:pt idx="12579">
                  <c:v>131.5</c:v>
                </c:pt>
                <c:pt idx="12580">
                  <c:v>212.2</c:v>
                </c:pt>
                <c:pt idx="12581">
                  <c:v>310.37</c:v>
                </c:pt>
                <c:pt idx="12582">
                  <c:v>335.58</c:v>
                </c:pt>
                <c:pt idx="12583">
                  <c:v>326.39999999999998</c:v>
                </c:pt>
                <c:pt idx="12584">
                  <c:v>344.33</c:v>
                </c:pt>
                <c:pt idx="12585">
                  <c:v>333.8</c:v>
                </c:pt>
                <c:pt idx="12586">
                  <c:v>278.64999999999998</c:v>
                </c:pt>
                <c:pt idx="12587">
                  <c:v>93.18</c:v>
                </c:pt>
                <c:pt idx="12588">
                  <c:v>261.5</c:v>
                </c:pt>
                <c:pt idx="12589">
                  <c:v>89.85</c:v>
                </c:pt>
                <c:pt idx="12590">
                  <c:v>66.959999999999994</c:v>
                </c:pt>
                <c:pt idx="12591">
                  <c:v>38.26</c:v>
                </c:pt>
                <c:pt idx="12592">
                  <c:v>30.34</c:v>
                </c:pt>
                <c:pt idx="12593">
                  <c:v>25.44</c:v>
                </c:pt>
                <c:pt idx="12594">
                  <c:v>131.01</c:v>
                </c:pt>
                <c:pt idx="12595">
                  <c:v>128.91</c:v>
                </c:pt>
                <c:pt idx="12596">
                  <c:v>156.16</c:v>
                </c:pt>
                <c:pt idx="12597">
                  <c:v>111.32</c:v>
                </c:pt>
                <c:pt idx="12598">
                  <c:v>129.47999999999999</c:v>
                </c:pt>
                <c:pt idx="12599">
                  <c:v>82.16</c:v>
                </c:pt>
                <c:pt idx="12600">
                  <c:v>109.88</c:v>
                </c:pt>
                <c:pt idx="12601">
                  <c:v>104.95</c:v>
                </c:pt>
                <c:pt idx="12602">
                  <c:v>178</c:v>
                </c:pt>
                <c:pt idx="12603">
                  <c:v>173.08</c:v>
                </c:pt>
                <c:pt idx="12604">
                  <c:v>126.77</c:v>
                </c:pt>
                <c:pt idx="12605">
                  <c:v>21.98</c:v>
                </c:pt>
                <c:pt idx="12606">
                  <c:v>111.43</c:v>
                </c:pt>
                <c:pt idx="12607">
                  <c:v>134.85</c:v>
                </c:pt>
                <c:pt idx="12608">
                  <c:v>119.07</c:v>
                </c:pt>
                <c:pt idx="12609">
                  <c:v>125.92</c:v>
                </c:pt>
                <c:pt idx="12610">
                  <c:v>95.36</c:v>
                </c:pt>
                <c:pt idx="12611">
                  <c:v>125.67</c:v>
                </c:pt>
                <c:pt idx="12612">
                  <c:v>104.26</c:v>
                </c:pt>
                <c:pt idx="12613">
                  <c:v>55.79</c:v>
                </c:pt>
                <c:pt idx="12614">
                  <c:v>185.79</c:v>
                </c:pt>
                <c:pt idx="12615">
                  <c:v>110.31</c:v>
                </c:pt>
                <c:pt idx="12616">
                  <c:v>130.63</c:v>
                </c:pt>
                <c:pt idx="12617">
                  <c:v>121.25</c:v>
                </c:pt>
                <c:pt idx="12618">
                  <c:v>139.29</c:v>
                </c:pt>
                <c:pt idx="12619">
                  <c:v>120.19</c:v>
                </c:pt>
                <c:pt idx="12620">
                  <c:v>137.4</c:v>
                </c:pt>
                <c:pt idx="12621">
                  <c:v>132.59</c:v>
                </c:pt>
                <c:pt idx="12622">
                  <c:v>86.96</c:v>
                </c:pt>
                <c:pt idx="12623">
                  <c:v>124.85</c:v>
                </c:pt>
                <c:pt idx="12624">
                  <c:v>72.05</c:v>
                </c:pt>
                <c:pt idx="12625">
                  <c:v>114.37</c:v>
                </c:pt>
                <c:pt idx="12626">
                  <c:v>103.84</c:v>
                </c:pt>
                <c:pt idx="12627">
                  <c:v>211.47</c:v>
                </c:pt>
                <c:pt idx="12628">
                  <c:v>197.8</c:v>
                </c:pt>
                <c:pt idx="12629">
                  <c:v>255.46</c:v>
                </c:pt>
                <c:pt idx="12630">
                  <c:v>136.11000000000001</c:v>
                </c:pt>
                <c:pt idx="12631">
                  <c:v>91.79</c:v>
                </c:pt>
                <c:pt idx="12632">
                  <c:v>47.24</c:v>
                </c:pt>
                <c:pt idx="12633">
                  <c:v>45.04</c:v>
                </c:pt>
                <c:pt idx="12634">
                  <c:v>60.74</c:v>
                </c:pt>
                <c:pt idx="12635">
                  <c:v>61.43</c:v>
                </c:pt>
                <c:pt idx="12636">
                  <c:v>100.41</c:v>
                </c:pt>
                <c:pt idx="12637">
                  <c:v>135.29</c:v>
                </c:pt>
                <c:pt idx="12638">
                  <c:v>158.80000000000001</c:v>
                </c:pt>
                <c:pt idx="12639">
                  <c:v>174.99</c:v>
                </c:pt>
                <c:pt idx="12640">
                  <c:v>160.08000000000001</c:v>
                </c:pt>
                <c:pt idx="12641">
                  <c:v>207.42</c:v>
                </c:pt>
                <c:pt idx="12642">
                  <c:v>213.73</c:v>
                </c:pt>
                <c:pt idx="12643">
                  <c:v>194.84</c:v>
                </c:pt>
                <c:pt idx="12644">
                  <c:v>229.61</c:v>
                </c:pt>
                <c:pt idx="12645">
                  <c:v>200.52</c:v>
                </c:pt>
                <c:pt idx="12646">
                  <c:v>194.56</c:v>
                </c:pt>
                <c:pt idx="12647">
                  <c:v>167.58</c:v>
                </c:pt>
                <c:pt idx="12648">
                  <c:v>191.4</c:v>
                </c:pt>
                <c:pt idx="12649">
                  <c:v>216.62</c:v>
                </c:pt>
                <c:pt idx="12650">
                  <c:v>213.67</c:v>
                </c:pt>
                <c:pt idx="12651">
                  <c:v>159.96</c:v>
                </c:pt>
                <c:pt idx="12652">
                  <c:v>202.4</c:v>
                </c:pt>
                <c:pt idx="12653">
                  <c:v>235.19</c:v>
                </c:pt>
                <c:pt idx="12654">
                  <c:v>189.38</c:v>
                </c:pt>
                <c:pt idx="12655">
                  <c:v>194.9</c:v>
                </c:pt>
                <c:pt idx="12656">
                  <c:v>184.12</c:v>
                </c:pt>
                <c:pt idx="12657">
                  <c:v>215.07</c:v>
                </c:pt>
                <c:pt idx="12658">
                  <c:v>188.58</c:v>
                </c:pt>
                <c:pt idx="12659">
                  <c:v>186.73</c:v>
                </c:pt>
                <c:pt idx="12660">
                  <c:v>157.13999999999999</c:v>
                </c:pt>
                <c:pt idx="12661">
                  <c:v>154.63</c:v>
                </c:pt>
                <c:pt idx="12662">
                  <c:v>160.9</c:v>
                </c:pt>
                <c:pt idx="12663">
                  <c:v>128.56</c:v>
                </c:pt>
                <c:pt idx="12664">
                  <c:v>151.65</c:v>
                </c:pt>
                <c:pt idx="12665">
                  <c:v>132.9</c:v>
                </c:pt>
                <c:pt idx="12666">
                  <c:v>138.01</c:v>
                </c:pt>
                <c:pt idx="12667">
                  <c:v>184.21</c:v>
                </c:pt>
                <c:pt idx="12668">
                  <c:v>130.19</c:v>
                </c:pt>
                <c:pt idx="12669">
                  <c:v>145.19</c:v>
                </c:pt>
                <c:pt idx="12670">
                  <c:v>169.97</c:v>
                </c:pt>
                <c:pt idx="12671">
                  <c:v>160.57</c:v>
                </c:pt>
                <c:pt idx="12672">
                  <c:v>169.22</c:v>
                </c:pt>
                <c:pt idx="12673">
                  <c:v>174.45</c:v>
                </c:pt>
                <c:pt idx="12674">
                  <c:v>178.27</c:v>
                </c:pt>
                <c:pt idx="12675">
                  <c:v>207.36</c:v>
                </c:pt>
                <c:pt idx="12676">
                  <c:v>765.04</c:v>
                </c:pt>
                <c:pt idx="12677">
                  <c:v>229.12</c:v>
                </c:pt>
                <c:pt idx="12678">
                  <c:v>221.71</c:v>
                </c:pt>
                <c:pt idx="12679">
                  <c:v>168.96</c:v>
                </c:pt>
                <c:pt idx="12680">
                  <c:v>150.16</c:v>
                </c:pt>
                <c:pt idx="12681">
                  <c:v>163.38999999999999</c:v>
                </c:pt>
                <c:pt idx="12682">
                  <c:v>125.19</c:v>
                </c:pt>
                <c:pt idx="12683">
                  <c:v>183.27</c:v>
                </c:pt>
                <c:pt idx="12684">
                  <c:v>163.84</c:v>
                </c:pt>
                <c:pt idx="12685">
                  <c:v>202.14</c:v>
                </c:pt>
                <c:pt idx="12686">
                  <c:v>172.15</c:v>
                </c:pt>
                <c:pt idx="12687">
                  <c:v>113.42</c:v>
                </c:pt>
                <c:pt idx="12688">
                  <c:v>159.1</c:v>
                </c:pt>
                <c:pt idx="12689">
                  <c:v>129.86000000000001</c:v>
                </c:pt>
                <c:pt idx="12690">
                  <c:v>126.03</c:v>
                </c:pt>
                <c:pt idx="12691">
                  <c:v>706.84</c:v>
                </c:pt>
                <c:pt idx="12692">
                  <c:v>96.24</c:v>
                </c:pt>
                <c:pt idx="12693">
                  <c:v>113.84</c:v>
                </c:pt>
                <c:pt idx="12694">
                  <c:v>182.54</c:v>
                </c:pt>
                <c:pt idx="12695">
                  <c:v>377.43</c:v>
                </c:pt>
                <c:pt idx="12696">
                  <c:v>196.24</c:v>
                </c:pt>
                <c:pt idx="12697">
                  <c:v>50.81</c:v>
                </c:pt>
                <c:pt idx="12698">
                  <c:v>121.6</c:v>
                </c:pt>
                <c:pt idx="12699">
                  <c:v>137.63</c:v>
                </c:pt>
                <c:pt idx="12700">
                  <c:v>130.56</c:v>
                </c:pt>
                <c:pt idx="12701">
                  <c:v>198.42</c:v>
                </c:pt>
                <c:pt idx="12702">
                  <c:v>152.37</c:v>
                </c:pt>
                <c:pt idx="12703">
                  <c:v>168.23</c:v>
                </c:pt>
                <c:pt idx="12704">
                  <c:v>133.28</c:v>
                </c:pt>
                <c:pt idx="12705">
                  <c:v>113.03</c:v>
                </c:pt>
                <c:pt idx="12706">
                  <c:v>111.78</c:v>
                </c:pt>
                <c:pt idx="12707">
                  <c:v>122.19</c:v>
                </c:pt>
                <c:pt idx="12708">
                  <c:v>100.03</c:v>
                </c:pt>
                <c:pt idx="12709">
                  <c:v>111.49</c:v>
                </c:pt>
                <c:pt idx="12710">
                  <c:v>90.37</c:v>
                </c:pt>
                <c:pt idx="12711">
                  <c:v>105.36</c:v>
                </c:pt>
                <c:pt idx="12712">
                  <c:v>100.72</c:v>
                </c:pt>
                <c:pt idx="12713">
                  <c:v>146.41999999999999</c:v>
                </c:pt>
                <c:pt idx="12714">
                  <c:v>411.16</c:v>
                </c:pt>
                <c:pt idx="12715">
                  <c:v>199.55</c:v>
                </c:pt>
                <c:pt idx="12716">
                  <c:v>273.7</c:v>
                </c:pt>
                <c:pt idx="12717">
                  <c:v>646.37</c:v>
                </c:pt>
                <c:pt idx="12718">
                  <c:v>204.25</c:v>
                </c:pt>
                <c:pt idx="12719">
                  <c:v>122.3</c:v>
                </c:pt>
                <c:pt idx="12720">
                  <c:v>146.94</c:v>
                </c:pt>
                <c:pt idx="12721">
                  <c:v>368.61</c:v>
                </c:pt>
                <c:pt idx="12722">
                  <c:v>266.63</c:v>
                </c:pt>
                <c:pt idx="12723">
                  <c:v>213.11</c:v>
                </c:pt>
                <c:pt idx="12724">
                  <c:v>623.70000000000005</c:v>
                </c:pt>
                <c:pt idx="12725">
                  <c:v>242.64</c:v>
                </c:pt>
                <c:pt idx="12726">
                  <c:v>738.47</c:v>
                </c:pt>
                <c:pt idx="12727">
                  <c:v>833.78</c:v>
                </c:pt>
                <c:pt idx="12728">
                  <c:v>996.03</c:v>
                </c:pt>
                <c:pt idx="12729">
                  <c:v>1186.24</c:v>
                </c:pt>
                <c:pt idx="12730">
                  <c:v>1277.1600000000001</c:v>
                </c:pt>
                <c:pt idx="12731">
                  <c:v>988.03</c:v>
                </c:pt>
                <c:pt idx="12732">
                  <c:v>813.35</c:v>
                </c:pt>
                <c:pt idx="12733">
                  <c:v>522.91999999999996</c:v>
                </c:pt>
                <c:pt idx="12734">
                  <c:v>463.16</c:v>
                </c:pt>
                <c:pt idx="12735">
                  <c:v>295.44</c:v>
                </c:pt>
                <c:pt idx="12736">
                  <c:v>303.49</c:v>
                </c:pt>
                <c:pt idx="12737">
                  <c:v>409.73</c:v>
                </c:pt>
                <c:pt idx="12738">
                  <c:v>604.79999999999995</c:v>
                </c:pt>
                <c:pt idx="12739">
                  <c:v>401.92</c:v>
                </c:pt>
                <c:pt idx="12740">
                  <c:v>395.43</c:v>
                </c:pt>
                <c:pt idx="12741">
                  <c:v>364.88</c:v>
                </c:pt>
                <c:pt idx="12742">
                  <c:v>314.91000000000003</c:v>
                </c:pt>
                <c:pt idx="12743">
                  <c:v>481</c:v>
                </c:pt>
                <c:pt idx="12744">
                  <c:v>659.53</c:v>
                </c:pt>
                <c:pt idx="12745">
                  <c:v>753.84</c:v>
                </c:pt>
                <c:pt idx="12746">
                  <c:v>337.92</c:v>
                </c:pt>
                <c:pt idx="12747">
                  <c:v>370.71</c:v>
                </c:pt>
                <c:pt idx="12748">
                  <c:v>418.53</c:v>
                </c:pt>
                <c:pt idx="12749">
                  <c:v>348.4</c:v>
                </c:pt>
                <c:pt idx="12750">
                  <c:v>301.16000000000003</c:v>
                </c:pt>
                <c:pt idx="12751">
                  <c:v>212.55</c:v>
                </c:pt>
                <c:pt idx="12752">
                  <c:v>145.74</c:v>
                </c:pt>
                <c:pt idx="12753">
                  <c:v>129</c:v>
                </c:pt>
                <c:pt idx="12754">
                  <c:v>126.67</c:v>
                </c:pt>
                <c:pt idx="12755">
                  <c:v>120.34</c:v>
                </c:pt>
                <c:pt idx="12756">
                  <c:v>149.19</c:v>
                </c:pt>
                <c:pt idx="12757">
                  <c:v>133.07</c:v>
                </c:pt>
                <c:pt idx="12758">
                  <c:v>162.61000000000001</c:v>
                </c:pt>
                <c:pt idx="12759">
                  <c:v>221.39</c:v>
                </c:pt>
                <c:pt idx="12760">
                  <c:v>180.28</c:v>
                </c:pt>
                <c:pt idx="12761">
                  <c:v>198.3</c:v>
                </c:pt>
                <c:pt idx="12762">
                  <c:v>230.65</c:v>
                </c:pt>
                <c:pt idx="12763">
                  <c:v>216.76</c:v>
                </c:pt>
                <c:pt idx="12764">
                  <c:v>287.06</c:v>
                </c:pt>
                <c:pt idx="12765">
                  <c:v>190.59</c:v>
                </c:pt>
                <c:pt idx="12766">
                  <c:v>303.43</c:v>
                </c:pt>
                <c:pt idx="12767">
                  <c:v>186.75</c:v>
                </c:pt>
                <c:pt idx="12768">
                  <c:v>194.69</c:v>
                </c:pt>
                <c:pt idx="12769">
                  <c:v>238.92</c:v>
                </c:pt>
                <c:pt idx="12770">
                  <c:v>199.27</c:v>
                </c:pt>
                <c:pt idx="12771">
                  <c:v>144.38</c:v>
                </c:pt>
                <c:pt idx="12772">
                  <c:v>96.04</c:v>
                </c:pt>
                <c:pt idx="12773">
                  <c:v>129.80000000000001</c:v>
                </c:pt>
                <c:pt idx="12774">
                  <c:v>136.35</c:v>
                </c:pt>
                <c:pt idx="12775">
                  <c:v>394.55</c:v>
                </c:pt>
                <c:pt idx="12776">
                  <c:v>294.36</c:v>
                </c:pt>
                <c:pt idx="12777">
                  <c:v>517.03</c:v>
                </c:pt>
                <c:pt idx="12778">
                  <c:v>460.86</c:v>
                </c:pt>
                <c:pt idx="12779">
                  <c:v>405.9</c:v>
                </c:pt>
                <c:pt idx="12780">
                  <c:v>241.81</c:v>
                </c:pt>
                <c:pt idx="12781">
                  <c:v>144.49</c:v>
                </c:pt>
                <c:pt idx="12782">
                  <c:v>112.73</c:v>
                </c:pt>
                <c:pt idx="12783">
                  <c:v>122.98</c:v>
                </c:pt>
                <c:pt idx="12784">
                  <c:v>144.74</c:v>
                </c:pt>
                <c:pt idx="12785">
                  <c:v>69.02</c:v>
                </c:pt>
                <c:pt idx="12786">
                  <c:v>62.18</c:v>
                </c:pt>
                <c:pt idx="12787">
                  <c:v>73.540000000000006</c:v>
                </c:pt>
                <c:pt idx="12788">
                  <c:v>69.62</c:v>
                </c:pt>
                <c:pt idx="12789">
                  <c:v>89.71</c:v>
                </c:pt>
                <c:pt idx="12790">
                  <c:v>98.02</c:v>
                </c:pt>
                <c:pt idx="12791">
                  <c:v>87.55</c:v>
                </c:pt>
                <c:pt idx="12792">
                  <c:v>94.16</c:v>
                </c:pt>
                <c:pt idx="12793">
                  <c:v>110.25</c:v>
                </c:pt>
                <c:pt idx="12794">
                  <c:v>97.84</c:v>
                </c:pt>
                <c:pt idx="12795">
                  <c:v>111.27</c:v>
                </c:pt>
                <c:pt idx="12796">
                  <c:v>136.55000000000001</c:v>
                </c:pt>
                <c:pt idx="12797">
                  <c:v>97.56</c:v>
                </c:pt>
                <c:pt idx="12798">
                  <c:v>51.39</c:v>
                </c:pt>
                <c:pt idx="12799">
                  <c:v>65.89</c:v>
                </c:pt>
                <c:pt idx="12800">
                  <c:v>181.73</c:v>
                </c:pt>
                <c:pt idx="12801">
                  <c:v>175.23</c:v>
                </c:pt>
                <c:pt idx="12802">
                  <c:v>165.87</c:v>
                </c:pt>
                <c:pt idx="12803">
                  <c:v>154.18</c:v>
                </c:pt>
                <c:pt idx="12804">
                  <c:v>153.54</c:v>
                </c:pt>
                <c:pt idx="12805">
                  <c:v>174.61</c:v>
                </c:pt>
                <c:pt idx="12806">
                  <c:v>155.84</c:v>
                </c:pt>
                <c:pt idx="12807">
                  <c:v>150.37</c:v>
                </c:pt>
                <c:pt idx="12808">
                  <c:v>137.66999999999999</c:v>
                </c:pt>
                <c:pt idx="12809">
                  <c:v>124.84</c:v>
                </c:pt>
                <c:pt idx="12810">
                  <c:v>98.19</c:v>
                </c:pt>
                <c:pt idx="12811">
                  <c:v>145.43</c:v>
                </c:pt>
                <c:pt idx="12812">
                  <c:v>138.51</c:v>
                </c:pt>
                <c:pt idx="12813">
                  <c:v>237.76</c:v>
                </c:pt>
                <c:pt idx="12814">
                  <c:v>205.51</c:v>
                </c:pt>
                <c:pt idx="12815">
                  <c:v>87.45</c:v>
                </c:pt>
                <c:pt idx="12816">
                  <c:v>133.63999999999999</c:v>
                </c:pt>
                <c:pt idx="12817">
                  <c:v>119.92</c:v>
                </c:pt>
                <c:pt idx="12818">
                  <c:v>134.86000000000001</c:v>
                </c:pt>
                <c:pt idx="12819">
                  <c:v>139.22999999999999</c:v>
                </c:pt>
                <c:pt idx="12820">
                  <c:v>120.68</c:v>
                </c:pt>
                <c:pt idx="12821">
                  <c:v>86.98</c:v>
                </c:pt>
                <c:pt idx="12822">
                  <c:v>100.67</c:v>
                </c:pt>
                <c:pt idx="12823">
                  <c:v>93.32</c:v>
                </c:pt>
                <c:pt idx="12824">
                  <c:v>94.15</c:v>
                </c:pt>
                <c:pt idx="12825">
                  <c:v>184.59</c:v>
                </c:pt>
                <c:pt idx="12826">
                  <c:v>198.52</c:v>
                </c:pt>
                <c:pt idx="12827">
                  <c:v>106.53</c:v>
                </c:pt>
                <c:pt idx="12828">
                  <c:v>158.97</c:v>
                </c:pt>
                <c:pt idx="12829">
                  <c:v>161.69999999999999</c:v>
                </c:pt>
                <c:pt idx="12830">
                  <c:v>199.96</c:v>
                </c:pt>
                <c:pt idx="12831">
                  <c:v>278.24</c:v>
                </c:pt>
                <c:pt idx="12832">
                  <c:v>131.41</c:v>
                </c:pt>
                <c:pt idx="12833">
                  <c:v>116.48</c:v>
                </c:pt>
                <c:pt idx="12834">
                  <c:v>96.58</c:v>
                </c:pt>
                <c:pt idx="12835">
                  <c:v>121.75</c:v>
                </c:pt>
                <c:pt idx="12836">
                  <c:v>418.35</c:v>
                </c:pt>
                <c:pt idx="12837">
                  <c:v>306.54000000000002</c:v>
                </c:pt>
                <c:pt idx="12838">
                  <c:v>245.19</c:v>
                </c:pt>
                <c:pt idx="12839">
                  <c:v>439.29</c:v>
                </c:pt>
                <c:pt idx="12840">
                  <c:v>361.52</c:v>
                </c:pt>
                <c:pt idx="12841">
                  <c:v>299.89999999999998</c:v>
                </c:pt>
                <c:pt idx="12842">
                  <c:v>107.48</c:v>
                </c:pt>
                <c:pt idx="12843">
                  <c:v>104</c:v>
                </c:pt>
                <c:pt idx="12844">
                  <c:v>34.58</c:v>
                </c:pt>
                <c:pt idx="12845">
                  <c:v>56.8</c:v>
                </c:pt>
                <c:pt idx="12846">
                  <c:v>0</c:v>
                </c:pt>
                <c:pt idx="12847">
                  <c:v>150.97</c:v>
                </c:pt>
                <c:pt idx="12848">
                  <c:v>432.98</c:v>
                </c:pt>
                <c:pt idx="12849">
                  <c:v>265.12</c:v>
                </c:pt>
                <c:pt idx="12850">
                  <c:v>263.07</c:v>
                </c:pt>
                <c:pt idx="12851">
                  <c:v>229.23</c:v>
                </c:pt>
                <c:pt idx="12852">
                  <c:v>238.63</c:v>
                </c:pt>
                <c:pt idx="12853">
                  <c:v>173.25</c:v>
                </c:pt>
                <c:pt idx="12854">
                  <c:v>143.02000000000001</c:v>
                </c:pt>
                <c:pt idx="12855">
                  <c:v>173.49</c:v>
                </c:pt>
                <c:pt idx="12856">
                  <c:v>232.19</c:v>
                </c:pt>
                <c:pt idx="12857">
                  <c:v>299.51</c:v>
                </c:pt>
                <c:pt idx="12858">
                  <c:v>352.91</c:v>
                </c:pt>
                <c:pt idx="12859">
                  <c:v>897.77</c:v>
                </c:pt>
                <c:pt idx="12860">
                  <c:v>833.2</c:v>
                </c:pt>
                <c:pt idx="12861">
                  <c:v>609.24</c:v>
                </c:pt>
                <c:pt idx="12862">
                  <c:v>825.29</c:v>
                </c:pt>
                <c:pt idx="12863">
                  <c:v>479.21</c:v>
                </c:pt>
                <c:pt idx="12864">
                  <c:v>395.71</c:v>
                </c:pt>
                <c:pt idx="12865">
                  <c:v>154.38</c:v>
                </c:pt>
                <c:pt idx="12866">
                  <c:v>160.36000000000001</c:v>
                </c:pt>
                <c:pt idx="12867">
                  <c:v>129.47</c:v>
                </c:pt>
                <c:pt idx="12868">
                  <c:v>107.92</c:v>
                </c:pt>
                <c:pt idx="12869">
                  <c:v>101.04</c:v>
                </c:pt>
                <c:pt idx="12870">
                  <c:v>106.43</c:v>
                </c:pt>
                <c:pt idx="12871">
                  <c:v>148.88999999999999</c:v>
                </c:pt>
                <c:pt idx="12872">
                  <c:v>127.32</c:v>
                </c:pt>
                <c:pt idx="12873">
                  <c:v>85.04</c:v>
                </c:pt>
                <c:pt idx="12874">
                  <c:v>86.81</c:v>
                </c:pt>
                <c:pt idx="12875">
                  <c:v>78.38</c:v>
                </c:pt>
                <c:pt idx="12876">
                  <c:v>97.49</c:v>
                </c:pt>
                <c:pt idx="12877">
                  <c:v>119.66</c:v>
                </c:pt>
                <c:pt idx="12878">
                  <c:v>204.06</c:v>
                </c:pt>
                <c:pt idx="12879">
                  <c:v>9.36</c:v>
                </c:pt>
                <c:pt idx="12880">
                  <c:v>4.6900000000000004</c:v>
                </c:pt>
                <c:pt idx="12881">
                  <c:v>5.8</c:v>
                </c:pt>
                <c:pt idx="12882">
                  <c:v>4.3600000000000003</c:v>
                </c:pt>
                <c:pt idx="12883">
                  <c:v>13.95</c:v>
                </c:pt>
                <c:pt idx="12884">
                  <c:v>15.1</c:v>
                </c:pt>
                <c:pt idx="12885">
                  <c:v>19.71</c:v>
                </c:pt>
                <c:pt idx="12886">
                  <c:v>23.71</c:v>
                </c:pt>
                <c:pt idx="12887">
                  <c:v>30.43</c:v>
                </c:pt>
                <c:pt idx="12888">
                  <c:v>25.93</c:v>
                </c:pt>
                <c:pt idx="12889">
                  <c:v>52.33</c:v>
                </c:pt>
                <c:pt idx="12890">
                  <c:v>48.08</c:v>
                </c:pt>
                <c:pt idx="12891">
                  <c:v>56.75</c:v>
                </c:pt>
                <c:pt idx="12892">
                  <c:v>72.31</c:v>
                </c:pt>
                <c:pt idx="12893">
                  <c:v>77.55</c:v>
                </c:pt>
                <c:pt idx="12894">
                  <c:v>69.510000000000005</c:v>
                </c:pt>
                <c:pt idx="12895">
                  <c:v>93.81</c:v>
                </c:pt>
                <c:pt idx="12896">
                  <c:v>46.41</c:v>
                </c:pt>
                <c:pt idx="12897">
                  <c:v>52.67</c:v>
                </c:pt>
                <c:pt idx="12898">
                  <c:v>52.61</c:v>
                </c:pt>
                <c:pt idx="12899">
                  <c:v>45.74</c:v>
                </c:pt>
                <c:pt idx="12900">
                  <c:v>50.68</c:v>
                </c:pt>
                <c:pt idx="12901">
                  <c:v>54.82</c:v>
                </c:pt>
                <c:pt idx="12902">
                  <c:v>57.08</c:v>
                </c:pt>
                <c:pt idx="12903">
                  <c:v>49.86</c:v>
                </c:pt>
                <c:pt idx="12904">
                  <c:v>89.34</c:v>
                </c:pt>
                <c:pt idx="12905">
                  <c:v>160.05000000000001</c:v>
                </c:pt>
                <c:pt idx="12906">
                  <c:v>146.1</c:v>
                </c:pt>
                <c:pt idx="12907">
                  <c:v>140.68</c:v>
                </c:pt>
                <c:pt idx="12908">
                  <c:v>71.78</c:v>
                </c:pt>
                <c:pt idx="12909">
                  <c:v>54.08</c:v>
                </c:pt>
                <c:pt idx="12910">
                  <c:v>31.81</c:v>
                </c:pt>
                <c:pt idx="12911">
                  <c:v>37.99</c:v>
                </c:pt>
                <c:pt idx="12912">
                  <c:v>58.79</c:v>
                </c:pt>
                <c:pt idx="12913">
                  <c:v>64.83</c:v>
                </c:pt>
                <c:pt idx="12914">
                  <c:v>91.92</c:v>
                </c:pt>
                <c:pt idx="12915">
                  <c:v>101.93</c:v>
                </c:pt>
                <c:pt idx="12916">
                  <c:v>117.43</c:v>
                </c:pt>
                <c:pt idx="12917">
                  <c:v>122.84</c:v>
                </c:pt>
                <c:pt idx="12918">
                  <c:v>121.94</c:v>
                </c:pt>
                <c:pt idx="12919">
                  <c:v>118.37</c:v>
                </c:pt>
                <c:pt idx="12920">
                  <c:v>127.97</c:v>
                </c:pt>
                <c:pt idx="12921">
                  <c:v>108.52</c:v>
                </c:pt>
                <c:pt idx="12922">
                  <c:v>104.76</c:v>
                </c:pt>
                <c:pt idx="12923">
                  <c:v>185.46</c:v>
                </c:pt>
                <c:pt idx="12924">
                  <c:v>211.3</c:v>
                </c:pt>
                <c:pt idx="12925">
                  <c:v>300.05</c:v>
                </c:pt>
                <c:pt idx="12926">
                  <c:v>266.66000000000003</c:v>
                </c:pt>
                <c:pt idx="12927">
                  <c:v>189.77</c:v>
                </c:pt>
                <c:pt idx="12928">
                  <c:v>228.31</c:v>
                </c:pt>
                <c:pt idx="12929">
                  <c:v>332.65</c:v>
                </c:pt>
                <c:pt idx="12930">
                  <c:v>286.86</c:v>
                </c:pt>
                <c:pt idx="12931">
                  <c:v>253.74</c:v>
                </c:pt>
                <c:pt idx="12932">
                  <c:v>185.2</c:v>
                </c:pt>
                <c:pt idx="12933">
                  <c:v>339.59</c:v>
                </c:pt>
                <c:pt idx="12934">
                  <c:v>362.57</c:v>
                </c:pt>
                <c:pt idx="12935">
                  <c:v>276.74</c:v>
                </c:pt>
                <c:pt idx="12936">
                  <c:v>301.97000000000003</c:v>
                </c:pt>
                <c:pt idx="12937">
                  <c:v>90.48</c:v>
                </c:pt>
                <c:pt idx="12938">
                  <c:v>118.31</c:v>
                </c:pt>
                <c:pt idx="12939">
                  <c:v>109.78</c:v>
                </c:pt>
                <c:pt idx="12940">
                  <c:v>112.89</c:v>
                </c:pt>
                <c:pt idx="12941">
                  <c:v>112.6</c:v>
                </c:pt>
                <c:pt idx="12942">
                  <c:v>107.86</c:v>
                </c:pt>
                <c:pt idx="12943">
                  <c:v>104.68</c:v>
                </c:pt>
                <c:pt idx="12944">
                  <c:v>114.8</c:v>
                </c:pt>
                <c:pt idx="12945">
                  <c:v>129.82</c:v>
                </c:pt>
                <c:pt idx="12946">
                  <c:v>89.51</c:v>
                </c:pt>
                <c:pt idx="12947">
                  <c:v>126.93</c:v>
                </c:pt>
                <c:pt idx="12948">
                  <c:v>208.95</c:v>
                </c:pt>
                <c:pt idx="12949">
                  <c:v>111.64</c:v>
                </c:pt>
                <c:pt idx="12950">
                  <c:v>108.8</c:v>
                </c:pt>
                <c:pt idx="12951">
                  <c:v>99.36</c:v>
                </c:pt>
                <c:pt idx="12952">
                  <c:v>45.94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9823-4149-8910-A584654781B8}"/>
            </c:ext>
          </c:extLst>
        </c:ser>
        <c:ser>
          <c:idx val="2"/>
          <c:order val="2"/>
          <c:tx>
            <c:strRef>
              <c:f>ER_ercolumnheight!$F$1</c:f>
              <c:strCache>
                <c:ptCount val="1"/>
                <c:pt idx="0">
                  <c:v>Sta. Jeraya</c:v>
                </c:pt>
              </c:strCache>
            </c:strRef>
          </c:tx>
          <c:spPr>
            <a:ln w="25400" cap="rnd">
              <a:noFill/>
              <a:round/>
            </a:ln>
            <a:effectLst/>
          </c:spPr>
          <c:marker>
            <c:symbol val="circle"/>
            <c:size val="4"/>
            <c:spPr>
              <a:solidFill>
                <a:schemeClr val="bg1">
                  <a:lumMod val="50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c:spPr>
          </c:marker>
          <c:xVal>
            <c:numRef>
              <c:f>ER_ercolumnheight!$E$2:$E$6891</c:f>
              <c:numCache>
                <c:formatCode>m/d/yyyy</c:formatCode>
                <c:ptCount val="6890"/>
                <c:pt idx="0">
                  <c:v>42603.693877314814</c:v>
                </c:pt>
                <c:pt idx="1">
                  <c:v>42603.697847222225</c:v>
                </c:pt>
                <c:pt idx="2">
                  <c:v>42604.703645833331</c:v>
                </c:pt>
                <c:pt idx="3">
                  <c:v>42609.660983796297</c:v>
                </c:pt>
                <c:pt idx="4">
                  <c:v>42609.664351851854</c:v>
                </c:pt>
                <c:pt idx="5">
                  <c:v>42609.689618055556</c:v>
                </c:pt>
                <c:pt idx="6">
                  <c:v>42609.722326388888</c:v>
                </c:pt>
                <c:pt idx="7">
                  <c:v>42610.33625</c:v>
                </c:pt>
                <c:pt idx="8">
                  <c:v>42610.348124999997</c:v>
                </c:pt>
                <c:pt idx="9">
                  <c:v>42610.360219907408</c:v>
                </c:pt>
                <c:pt idx="10">
                  <c:v>42610.372071759259</c:v>
                </c:pt>
                <c:pt idx="11">
                  <c:v>42610.383703703701</c:v>
                </c:pt>
                <c:pt idx="12">
                  <c:v>42610.393993055557</c:v>
                </c:pt>
                <c:pt idx="13">
                  <c:v>42610.402395833335</c:v>
                </c:pt>
                <c:pt idx="14">
                  <c:v>42610.409502314818</c:v>
                </c:pt>
                <c:pt idx="15">
                  <c:v>42610.439062500001</c:v>
                </c:pt>
                <c:pt idx="16">
                  <c:v>42610.444374999999</c:v>
                </c:pt>
                <c:pt idx="17">
                  <c:v>42610.449432870373</c:v>
                </c:pt>
                <c:pt idx="18">
                  <c:v>42610.454375000001</c:v>
                </c:pt>
                <c:pt idx="19">
                  <c:v>42610.459085648145</c:v>
                </c:pt>
                <c:pt idx="20">
                  <c:v>42610.463703703703</c:v>
                </c:pt>
                <c:pt idx="21">
                  <c:v>42610.468206018515</c:v>
                </c:pt>
                <c:pt idx="22">
                  <c:v>42610.472662037035</c:v>
                </c:pt>
                <c:pt idx="23">
                  <c:v>42610.477094907408</c:v>
                </c:pt>
                <c:pt idx="24">
                  <c:v>42610.481377314813</c:v>
                </c:pt>
                <c:pt idx="25">
                  <c:v>42610.485543981478</c:v>
                </c:pt>
                <c:pt idx="26">
                  <c:v>42610.489687499998</c:v>
                </c:pt>
                <c:pt idx="27">
                  <c:v>42610.493807870371</c:v>
                </c:pt>
                <c:pt idx="28">
                  <c:v>42610.497870370367</c:v>
                </c:pt>
                <c:pt idx="29">
                  <c:v>42610.501932870371</c:v>
                </c:pt>
                <c:pt idx="30">
                  <c:v>42610.51017361111</c:v>
                </c:pt>
                <c:pt idx="31">
                  <c:v>42610.51421296296</c:v>
                </c:pt>
                <c:pt idx="32">
                  <c:v>42610.518263888887</c:v>
                </c:pt>
                <c:pt idx="33">
                  <c:v>42610.522245370368</c:v>
                </c:pt>
                <c:pt idx="34">
                  <c:v>42610.52621527778</c:v>
                </c:pt>
                <c:pt idx="35">
                  <c:v>42610.530034722222</c:v>
                </c:pt>
                <c:pt idx="36">
                  <c:v>42610.533738425926</c:v>
                </c:pt>
                <c:pt idx="37">
                  <c:v>42610.537407407406</c:v>
                </c:pt>
                <c:pt idx="38">
                  <c:v>42610.541041666664</c:v>
                </c:pt>
                <c:pt idx="39">
                  <c:v>42610.544641203705</c:v>
                </c:pt>
                <c:pt idx="40">
                  <c:v>42610.548206018517</c:v>
                </c:pt>
                <c:pt idx="41">
                  <c:v>42610.551828703705</c:v>
                </c:pt>
                <c:pt idx="42">
                  <c:v>42610.555335648147</c:v>
                </c:pt>
                <c:pt idx="43">
                  <c:v>42610.558819444443</c:v>
                </c:pt>
                <c:pt idx="44">
                  <c:v>42610.562303240738</c:v>
                </c:pt>
                <c:pt idx="45">
                  <c:v>42610.565833333334</c:v>
                </c:pt>
                <c:pt idx="46">
                  <c:v>42610.56925925926</c:v>
                </c:pt>
                <c:pt idx="47">
                  <c:v>42610.57267361111</c:v>
                </c:pt>
                <c:pt idx="48">
                  <c:v>42610.57603009259</c:v>
                </c:pt>
                <c:pt idx="49">
                  <c:v>42610.579618055555</c:v>
                </c:pt>
                <c:pt idx="50">
                  <c:v>42610.583136574074</c:v>
                </c:pt>
                <c:pt idx="51">
                  <c:v>42610.586689814816</c:v>
                </c:pt>
                <c:pt idx="52">
                  <c:v>42610.590057870373</c:v>
                </c:pt>
                <c:pt idx="53">
                  <c:v>42610.593495370369</c:v>
                </c:pt>
                <c:pt idx="54">
                  <c:v>42610.596875000003</c:v>
                </c:pt>
                <c:pt idx="55">
                  <c:v>42610.600266203706</c:v>
                </c:pt>
                <c:pt idx="56">
                  <c:v>42610.603680555556</c:v>
                </c:pt>
                <c:pt idx="57">
                  <c:v>42610.607361111113</c:v>
                </c:pt>
                <c:pt idx="58">
                  <c:v>42610.614305555559</c:v>
                </c:pt>
                <c:pt idx="59">
                  <c:v>42610.617662037039</c:v>
                </c:pt>
                <c:pt idx="60">
                  <c:v>42610.624618055554</c:v>
                </c:pt>
                <c:pt idx="61">
                  <c:v>42610.628391203703</c:v>
                </c:pt>
                <c:pt idx="62">
                  <c:v>42610.635682870372</c:v>
                </c:pt>
                <c:pt idx="63">
                  <c:v>42610.639027777775</c:v>
                </c:pt>
                <c:pt idx="64">
                  <c:v>42610.642511574071</c:v>
                </c:pt>
                <c:pt idx="65">
                  <c:v>42610.645891203705</c:v>
                </c:pt>
                <c:pt idx="66">
                  <c:v>42610.649328703701</c:v>
                </c:pt>
                <c:pt idx="67">
                  <c:v>42610.652812499997</c:v>
                </c:pt>
                <c:pt idx="68">
                  <c:v>42610.659675925926</c:v>
                </c:pt>
                <c:pt idx="69">
                  <c:v>42610.663356481484</c:v>
                </c:pt>
                <c:pt idx="70">
                  <c:v>42610.666898148149</c:v>
                </c:pt>
                <c:pt idx="71">
                  <c:v>42610.670381944445</c:v>
                </c:pt>
                <c:pt idx="72">
                  <c:v>42610.673831018517</c:v>
                </c:pt>
                <c:pt idx="73">
                  <c:v>42610.677395833336</c:v>
                </c:pt>
                <c:pt idx="74">
                  <c:v>42610.680856481478</c:v>
                </c:pt>
                <c:pt idx="75">
                  <c:v>42610.684374999997</c:v>
                </c:pt>
                <c:pt idx="76">
                  <c:v>42610.688020833331</c:v>
                </c:pt>
                <c:pt idx="77">
                  <c:v>42610.691782407404</c:v>
                </c:pt>
                <c:pt idx="78">
                  <c:v>42610.696689814817</c:v>
                </c:pt>
                <c:pt idx="79">
                  <c:v>42610.701203703706</c:v>
                </c:pt>
                <c:pt idx="80">
                  <c:v>42610.70517361111</c:v>
                </c:pt>
                <c:pt idx="81">
                  <c:v>42610.709386574075</c:v>
                </c:pt>
                <c:pt idx="82">
                  <c:v>42610.713958333334</c:v>
                </c:pt>
                <c:pt idx="83">
                  <c:v>42610.717974537038</c:v>
                </c:pt>
                <c:pt idx="84">
                  <c:v>42610.722974537035</c:v>
                </c:pt>
                <c:pt idx="85">
                  <c:v>42610.728136574071</c:v>
                </c:pt>
                <c:pt idx="86">
                  <c:v>42617.655659722222</c:v>
                </c:pt>
                <c:pt idx="87">
                  <c:v>42617.667349537034</c:v>
                </c:pt>
                <c:pt idx="88">
                  <c:v>42617.675208333334</c:v>
                </c:pt>
                <c:pt idx="89">
                  <c:v>42617.681851851848</c:v>
                </c:pt>
                <c:pt idx="90">
                  <c:v>42617.689189814817</c:v>
                </c:pt>
                <c:pt idx="91">
                  <c:v>42618.345671296294</c:v>
                </c:pt>
                <c:pt idx="92">
                  <c:v>42618.360567129632</c:v>
                </c:pt>
                <c:pt idx="93">
                  <c:v>42618.367604166669</c:v>
                </c:pt>
                <c:pt idx="94">
                  <c:v>42618.3753125</c:v>
                </c:pt>
                <c:pt idx="95">
                  <c:v>42618.3825</c:v>
                </c:pt>
                <c:pt idx="96">
                  <c:v>42618.38821759259</c:v>
                </c:pt>
                <c:pt idx="97">
                  <c:v>42618.39334490741</c:v>
                </c:pt>
                <c:pt idx="98">
                  <c:v>42618.398078703707</c:v>
                </c:pt>
                <c:pt idx="99">
                  <c:v>42618.402870370373</c:v>
                </c:pt>
                <c:pt idx="100">
                  <c:v>42618.407951388886</c:v>
                </c:pt>
                <c:pt idx="101">
                  <c:v>42618.413425925923</c:v>
                </c:pt>
                <c:pt idx="102">
                  <c:v>42618.418692129628</c:v>
                </c:pt>
                <c:pt idx="103">
                  <c:v>42618.424189814818</c:v>
                </c:pt>
                <c:pt idx="104">
                  <c:v>42618.429398148146</c:v>
                </c:pt>
                <c:pt idx="105">
                  <c:v>42618.434594907405</c:v>
                </c:pt>
                <c:pt idx="106">
                  <c:v>42618.440092592595</c:v>
                </c:pt>
                <c:pt idx="107">
                  <c:v>42618.445034722223</c:v>
                </c:pt>
                <c:pt idx="108">
                  <c:v>42618.450231481482</c:v>
                </c:pt>
                <c:pt idx="109">
                  <c:v>42618.455370370371</c:v>
                </c:pt>
                <c:pt idx="110">
                  <c:v>42618.460474537038</c:v>
                </c:pt>
                <c:pt idx="111">
                  <c:v>42618.465324074074</c:v>
                </c:pt>
                <c:pt idx="112">
                  <c:v>42618.470567129632</c:v>
                </c:pt>
                <c:pt idx="113">
                  <c:v>42618.475173611114</c:v>
                </c:pt>
                <c:pt idx="114">
                  <c:v>42618.479907407411</c:v>
                </c:pt>
                <c:pt idx="115">
                  <c:v>42618.483935185184</c:v>
                </c:pt>
                <c:pt idx="116">
                  <c:v>42618.487835648149</c:v>
                </c:pt>
                <c:pt idx="117">
                  <c:v>42618.491724537038</c:v>
                </c:pt>
                <c:pt idx="118">
                  <c:v>42618.522523148145</c:v>
                </c:pt>
                <c:pt idx="119">
                  <c:v>42618.529780092591</c:v>
                </c:pt>
                <c:pt idx="120">
                  <c:v>42618.533750000002</c:v>
                </c:pt>
                <c:pt idx="121">
                  <c:v>42618.537731481483</c:v>
                </c:pt>
                <c:pt idx="122">
                  <c:v>42618.541805555556</c:v>
                </c:pt>
                <c:pt idx="123">
                  <c:v>42618.549710648149</c:v>
                </c:pt>
                <c:pt idx="124">
                  <c:v>42618.557291666664</c:v>
                </c:pt>
                <c:pt idx="125">
                  <c:v>42618.564502314817</c:v>
                </c:pt>
                <c:pt idx="126">
                  <c:v>42618.571504629632</c:v>
                </c:pt>
                <c:pt idx="127">
                  <c:v>42618.578981481478</c:v>
                </c:pt>
                <c:pt idx="128">
                  <c:v>42618.586030092592</c:v>
                </c:pt>
                <c:pt idx="129">
                  <c:v>42618.596516203703</c:v>
                </c:pt>
                <c:pt idx="130">
                  <c:v>42618.606400462966</c:v>
                </c:pt>
                <c:pt idx="131">
                  <c:v>42618.61210648148</c:v>
                </c:pt>
                <c:pt idx="132">
                  <c:v>42618.679618055554</c:v>
                </c:pt>
                <c:pt idx="133">
                  <c:v>42618.734247685185</c:v>
                </c:pt>
                <c:pt idx="134">
                  <c:v>42619.348194444443</c:v>
                </c:pt>
                <c:pt idx="135">
                  <c:v>42620.346388888887</c:v>
                </c:pt>
                <c:pt idx="136">
                  <c:v>42620.354432870372</c:v>
                </c:pt>
                <c:pt idx="137">
                  <c:v>42620.361817129633</c:v>
                </c:pt>
                <c:pt idx="138">
                  <c:v>42620.369201388887</c:v>
                </c:pt>
                <c:pt idx="139">
                  <c:v>42620.377372685187</c:v>
                </c:pt>
                <c:pt idx="140">
                  <c:v>42620.385150462964</c:v>
                </c:pt>
                <c:pt idx="141">
                  <c:v>42620.399351851855</c:v>
                </c:pt>
                <c:pt idx="142">
                  <c:v>42620.409791666665</c:v>
                </c:pt>
                <c:pt idx="143">
                  <c:v>42620.415046296293</c:v>
                </c:pt>
                <c:pt idx="144">
                  <c:v>42620.419791666667</c:v>
                </c:pt>
                <c:pt idx="145">
                  <c:v>42620.441064814811</c:v>
                </c:pt>
                <c:pt idx="146">
                  <c:v>42620.449965277781</c:v>
                </c:pt>
                <c:pt idx="147">
                  <c:v>42620.454456018517</c:v>
                </c:pt>
                <c:pt idx="148">
                  <c:v>42620.458807870367</c:v>
                </c:pt>
                <c:pt idx="149">
                  <c:v>42620.463113425925</c:v>
                </c:pt>
                <c:pt idx="150">
                  <c:v>42620.467245370368</c:v>
                </c:pt>
                <c:pt idx="151">
                  <c:v>42620.471250000002</c:v>
                </c:pt>
                <c:pt idx="152">
                  <c:v>42620.475231481483</c:v>
                </c:pt>
                <c:pt idx="153">
                  <c:v>42620.479178240741</c:v>
                </c:pt>
                <c:pt idx="154">
                  <c:v>42620.483148148145</c:v>
                </c:pt>
                <c:pt idx="155">
                  <c:v>42620.48715277778</c:v>
                </c:pt>
                <c:pt idx="156">
                  <c:v>42620.491076388891</c:v>
                </c:pt>
                <c:pt idx="157">
                  <c:v>42620.494942129626</c:v>
                </c:pt>
                <c:pt idx="158">
                  <c:v>42620.498784722222</c:v>
                </c:pt>
                <c:pt idx="159">
                  <c:v>42620.502581018518</c:v>
                </c:pt>
                <c:pt idx="160">
                  <c:v>42620.506365740737</c:v>
                </c:pt>
                <c:pt idx="161">
                  <c:v>42620.510115740741</c:v>
                </c:pt>
                <c:pt idx="162">
                  <c:v>42620.513842592591</c:v>
                </c:pt>
                <c:pt idx="163">
                  <c:v>42620.517557870371</c:v>
                </c:pt>
                <c:pt idx="164">
                  <c:v>42621.692939814813</c:v>
                </c:pt>
                <c:pt idx="165">
                  <c:v>42622.337071759262</c:v>
                </c:pt>
                <c:pt idx="166">
                  <c:v>42622.348807870374</c:v>
                </c:pt>
                <c:pt idx="167">
                  <c:v>42622.357743055552</c:v>
                </c:pt>
                <c:pt idx="168">
                  <c:v>42622.366412037038</c:v>
                </c:pt>
                <c:pt idx="169">
                  <c:v>42622.374085648145</c:v>
                </c:pt>
                <c:pt idx="170">
                  <c:v>42622.380983796298</c:v>
                </c:pt>
                <c:pt idx="171">
                  <c:v>42622.387256944443</c:v>
                </c:pt>
                <c:pt idx="172">
                  <c:v>42622.39303240741</c:v>
                </c:pt>
                <c:pt idx="173">
                  <c:v>42622.398240740738</c:v>
                </c:pt>
                <c:pt idx="174">
                  <c:v>42622.403356481482</c:v>
                </c:pt>
                <c:pt idx="175">
                  <c:v>42622.408275462964</c:v>
                </c:pt>
                <c:pt idx="176">
                  <c:v>42622.41306712963</c:v>
                </c:pt>
                <c:pt idx="177">
                  <c:v>42622.41778935185</c:v>
                </c:pt>
                <c:pt idx="178">
                  <c:v>42622.422291666669</c:v>
                </c:pt>
                <c:pt idx="179">
                  <c:v>42622.426631944443</c:v>
                </c:pt>
                <c:pt idx="180">
                  <c:v>42622.430844907409</c:v>
                </c:pt>
                <c:pt idx="181">
                  <c:v>42622.434976851851</c:v>
                </c:pt>
                <c:pt idx="182">
                  <c:v>42622.439027777778</c:v>
                </c:pt>
                <c:pt idx="183">
                  <c:v>42622.443032407406</c:v>
                </c:pt>
                <c:pt idx="184">
                  <c:v>42622.447013888886</c:v>
                </c:pt>
                <c:pt idx="185">
                  <c:v>42622.450949074075</c:v>
                </c:pt>
                <c:pt idx="186">
                  <c:v>42622.454895833333</c:v>
                </c:pt>
                <c:pt idx="187">
                  <c:v>42622.458877314813</c:v>
                </c:pt>
                <c:pt idx="188">
                  <c:v>42622.462870370371</c:v>
                </c:pt>
                <c:pt idx="189">
                  <c:v>42622.466805555552</c:v>
                </c:pt>
                <c:pt idx="190">
                  <c:v>42622.470636574071</c:v>
                </c:pt>
                <c:pt idx="191">
                  <c:v>42622.474432870367</c:v>
                </c:pt>
                <c:pt idx="192">
                  <c:v>42622.478321759256</c:v>
                </c:pt>
                <c:pt idx="193">
                  <c:v>42622.482164351852</c:v>
                </c:pt>
                <c:pt idx="194">
                  <c:v>42622.485983796294</c:v>
                </c:pt>
                <c:pt idx="195">
                  <c:v>42622.489895833336</c:v>
                </c:pt>
                <c:pt idx="196">
                  <c:v>42622.493576388886</c:v>
                </c:pt>
                <c:pt idx="197">
                  <c:v>42622.49728009259</c:v>
                </c:pt>
                <c:pt idx="198">
                  <c:v>42622.501423611109</c:v>
                </c:pt>
                <c:pt idx="199">
                  <c:v>42622.505729166667</c:v>
                </c:pt>
                <c:pt idx="200">
                  <c:v>42622.509953703702</c:v>
                </c:pt>
                <c:pt idx="201">
                  <c:v>42622.513703703706</c:v>
                </c:pt>
                <c:pt idx="202">
                  <c:v>42622.52548611111</c:v>
                </c:pt>
                <c:pt idx="203">
                  <c:v>42622.529976851853</c:v>
                </c:pt>
                <c:pt idx="204">
                  <c:v>42622.533518518518</c:v>
                </c:pt>
                <c:pt idx="205">
                  <c:v>42622.603101851855</c:v>
                </c:pt>
                <c:pt idx="206">
                  <c:v>42623.384965277779</c:v>
                </c:pt>
                <c:pt idx="207">
                  <c:v>42623.394999999997</c:v>
                </c:pt>
                <c:pt idx="208">
                  <c:v>42623.399664351855</c:v>
                </c:pt>
                <c:pt idx="209">
                  <c:v>42623.404166666667</c:v>
                </c:pt>
                <c:pt idx="210">
                  <c:v>42623.424108796295</c:v>
                </c:pt>
                <c:pt idx="211">
                  <c:v>42623.459699074076</c:v>
                </c:pt>
                <c:pt idx="212">
                  <c:v>42623.464675925927</c:v>
                </c:pt>
                <c:pt idx="213">
                  <c:v>42623.469108796293</c:v>
                </c:pt>
                <c:pt idx="214">
                  <c:v>42623.617326388892</c:v>
                </c:pt>
                <c:pt idx="215">
                  <c:v>42623.6246875</c:v>
                </c:pt>
                <c:pt idx="216">
                  <c:v>42623.63212962963</c:v>
                </c:pt>
                <c:pt idx="217">
                  <c:v>42623.639456018522</c:v>
                </c:pt>
                <c:pt idx="218">
                  <c:v>42623.643206018518</c:v>
                </c:pt>
                <c:pt idx="219">
                  <c:v>42623.654432870368</c:v>
                </c:pt>
                <c:pt idx="220">
                  <c:v>42623.658055555556</c:v>
                </c:pt>
                <c:pt idx="221">
                  <c:v>42624.345127314817</c:v>
                </c:pt>
                <c:pt idx="222">
                  <c:v>42624.359050925923</c:v>
                </c:pt>
                <c:pt idx="223">
                  <c:v>42624.387800925928</c:v>
                </c:pt>
                <c:pt idx="224">
                  <c:v>42624.393506944441</c:v>
                </c:pt>
                <c:pt idx="225">
                  <c:v>42624.39880787037</c:v>
                </c:pt>
                <c:pt idx="226">
                  <c:v>42624.403761574074</c:v>
                </c:pt>
                <c:pt idx="227">
                  <c:v>42624.409247685187</c:v>
                </c:pt>
                <c:pt idx="228">
                  <c:v>42624.414699074077</c:v>
                </c:pt>
                <c:pt idx="229">
                  <c:v>42624.420173611114</c:v>
                </c:pt>
                <c:pt idx="230">
                  <c:v>42624.425104166665</c:v>
                </c:pt>
                <c:pt idx="231">
                  <c:v>42624.445949074077</c:v>
                </c:pt>
                <c:pt idx="232">
                  <c:v>42624.450115740743</c:v>
                </c:pt>
                <c:pt idx="233">
                  <c:v>42624.454525462963</c:v>
                </c:pt>
                <c:pt idx="234">
                  <c:v>42624.459016203706</c:v>
                </c:pt>
                <c:pt idx="235">
                  <c:v>42624.463622685187</c:v>
                </c:pt>
                <c:pt idx="236">
                  <c:v>42624.468344907407</c:v>
                </c:pt>
                <c:pt idx="237">
                  <c:v>42624.472650462965</c:v>
                </c:pt>
                <c:pt idx="238">
                  <c:v>42624.477106481485</c:v>
                </c:pt>
                <c:pt idx="239">
                  <c:v>42624.493842592594</c:v>
                </c:pt>
                <c:pt idx="240">
                  <c:v>42624.497719907406</c:v>
                </c:pt>
                <c:pt idx="241">
                  <c:v>42624.501539351855</c:v>
                </c:pt>
                <c:pt idx="242">
                  <c:v>42624.505358796298</c:v>
                </c:pt>
                <c:pt idx="243">
                  <c:v>42624.509131944447</c:v>
                </c:pt>
                <c:pt idx="244">
                  <c:v>42624.51667824074</c:v>
                </c:pt>
                <c:pt idx="245">
                  <c:v>42624.52039351852</c:v>
                </c:pt>
                <c:pt idx="246">
                  <c:v>42624.52789351852</c:v>
                </c:pt>
                <c:pt idx="247">
                  <c:v>42624.531631944446</c:v>
                </c:pt>
                <c:pt idx="248">
                  <c:v>42624.535416666666</c:v>
                </c:pt>
                <c:pt idx="249">
                  <c:v>42624.539143518516</c:v>
                </c:pt>
                <c:pt idx="250">
                  <c:v>42624.542858796296</c:v>
                </c:pt>
                <c:pt idx="251">
                  <c:v>42624.54650462963</c:v>
                </c:pt>
                <c:pt idx="252">
                  <c:v>42624.550173611111</c:v>
                </c:pt>
                <c:pt idx="253">
                  <c:v>42624.553819444445</c:v>
                </c:pt>
                <c:pt idx="254">
                  <c:v>42624.564629629633</c:v>
                </c:pt>
                <c:pt idx="255">
                  <c:v>42624.568136574075</c:v>
                </c:pt>
                <c:pt idx="256">
                  <c:v>42624.575555555559</c:v>
                </c:pt>
                <c:pt idx="257">
                  <c:v>42624.579293981478</c:v>
                </c:pt>
                <c:pt idx="258">
                  <c:v>42624.583055555559</c:v>
                </c:pt>
                <c:pt idx="259">
                  <c:v>42624.586817129632</c:v>
                </c:pt>
                <c:pt idx="260">
                  <c:v>42624.59065972222</c:v>
                </c:pt>
                <c:pt idx="261">
                  <c:v>42624.601944444446</c:v>
                </c:pt>
                <c:pt idx="262">
                  <c:v>42624.608923611115</c:v>
                </c:pt>
                <c:pt idx="263">
                  <c:v>42626.636516203704</c:v>
                </c:pt>
                <c:pt idx="264">
                  <c:v>42629.476400462961</c:v>
                </c:pt>
                <c:pt idx="265">
                  <c:v>42629.480312500003</c:v>
                </c:pt>
                <c:pt idx="266">
                  <c:v>42629.484224537038</c:v>
                </c:pt>
                <c:pt idx="267">
                  <c:v>42629.488113425927</c:v>
                </c:pt>
                <c:pt idx="268">
                  <c:v>42629.492129629631</c:v>
                </c:pt>
                <c:pt idx="269">
                  <c:v>42629.496099537035</c:v>
                </c:pt>
                <c:pt idx="270">
                  <c:v>42629.5000462963</c:v>
                </c:pt>
                <c:pt idx="271">
                  <c:v>42629.503923611112</c:v>
                </c:pt>
                <c:pt idx="272">
                  <c:v>42629.507743055554</c:v>
                </c:pt>
                <c:pt idx="273">
                  <c:v>42629.515324074076</c:v>
                </c:pt>
                <c:pt idx="274">
                  <c:v>42629.519108796296</c:v>
                </c:pt>
                <c:pt idx="275">
                  <c:v>42629.537592592591</c:v>
                </c:pt>
                <c:pt idx="276">
                  <c:v>42629.541261574072</c:v>
                </c:pt>
                <c:pt idx="277">
                  <c:v>42629.548460648148</c:v>
                </c:pt>
                <c:pt idx="278">
                  <c:v>42629.566967592589</c:v>
                </c:pt>
                <c:pt idx="279">
                  <c:v>42630.404768518521</c:v>
                </c:pt>
                <c:pt idx="280">
                  <c:v>42630.532673611109</c:v>
                </c:pt>
                <c:pt idx="281">
                  <c:v>42630.55133101852</c:v>
                </c:pt>
                <c:pt idx="282">
                  <c:v>42631.398078703707</c:v>
                </c:pt>
                <c:pt idx="283">
                  <c:v>42631.402800925927</c:v>
                </c:pt>
                <c:pt idx="284">
                  <c:v>42631.407546296294</c:v>
                </c:pt>
                <c:pt idx="285">
                  <c:v>42631.412199074075</c:v>
                </c:pt>
                <c:pt idx="286">
                  <c:v>42631.416770833333</c:v>
                </c:pt>
                <c:pt idx="287">
                  <c:v>42631.42114583333</c:v>
                </c:pt>
                <c:pt idx="288">
                  <c:v>42631.425486111111</c:v>
                </c:pt>
                <c:pt idx="289">
                  <c:v>42631.429745370369</c:v>
                </c:pt>
                <c:pt idx="290">
                  <c:v>42631.433912037035</c:v>
                </c:pt>
                <c:pt idx="291">
                  <c:v>42631.438032407408</c:v>
                </c:pt>
                <c:pt idx="292">
                  <c:v>42631.442210648151</c:v>
                </c:pt>
                <c:pt idx="293">
                  <c:v>42631.450624999998</c:v>
                </c:pt>
                <c:pt idx="294">
                  <c:v>42631.454826388886</c:v>
                </c:pt>
                <c:pt idx="295">
                  <c:v>42631.463460648149</c:v>
                </c:pt>
                <c:pt idx="296">
                  <c:v>42631.467905092592</c:v>
                </c:pt>
                <c:pt idx="297">
                  <c:v>42631.472337962965</c:v>
                </c:pt>
                <c:pt idx="298">
                  <c:v>42631.580150462964</c:v>
                </c:pt>
                <c:pt idx="299">
                  <c:v>42631.593263888892</c:v>
                </c:pt>
                <c:pt idx="300">
                  <c:v>42632.450300925928</c:v>
                </c:pt>
                <c:pt idx="301">
                  <c:v>42635.358437499999</c:v>
                </c:pt>
                <c:pt idx="302">
                  <c:v>42635.364004629628</c:v>
                </c:pt>
                <c:pt idx="303">
                  <c:v>42635.368807870371</c:v>
                </c:pt>
                <c:pt idx="304">
                  <c:v>42635.383472222224</c:v>
                </c:pt>
                <c:pt idx="305">
                  <c:v>42635.388078703705</c:v>
                </c:pt>
                <c:pt idx="306">
                  <c:v>42635.393275462964</c:v>
                </c:pt>
                <c:pt idx="307">
                  <c:v>42636.336782407408</c:v>
                </c:pt>
                <c:pt idx="308">
                  <c:v>42636.345462962963</c:v>
                </c:pt>
                <c:pt idx="309">
                  <c:v>42636.352916666663</c:v>
                </c:pt>
                <c:pt idx="310">
                  <c:v>42636.359224537038</c:v>
                </c:pt>
                <c:pt idx="311">
                  <c:v>42636.365104166667</c:v>
                </c:pt>
                <c:pt idx="312">
                  <c:v>42636.370925925927</c:v>
                </c:pt>
                <c:pt idx="313">
                  <c:v>42636.377025462964</c:v>
                </c:pt>
                <c:pt idx="314">
                  <c:v>42636.383310185185</c:v>
                </c:pt>
                <c:pt idx="315">
                  <c:v>42636.388090277775</c:v>
                </c:pt>
                <c:pt idx="316">
                  <c:v>42636.392581018517</c:v>
                </c:pt>
                <c:pt idx="317">
                  <c:v>42636.397037037037</c:v>
                </c:pt>
                <c:pt idx="318">
                  <c:v>42636.401412037034</c:v>
                </c:pt>
                <c:pt idx="319">
                  <c:v>42636.405671296299</c:v>
                </c:pt>
                <c:pt idx="320">
                  <c:v>42636.409942129627</c:v>
                </c:pt>
                <c:pt idx="321">
                  <c:v>42636.4143287037</c:v>
                </c:pt>
                <c:pt idx="322">
                  <c:v>42636.418668981481</c:v>
                </c:pt>
                <c:pt idx="323">
                  <c:v>42636.423020833332</c:v>
                </c:pt>
                <c:pt idx="324">
                  <c:v>42636.427581018521</c:v>
                </c:pt>
                <c:pt idx="325">
                  <c:v>42636.43236111111</c:v>
                </c:pt>
                <c:pt idx="326">
                  <c:v>42636.437372685185</c:v>
                </c:pt>
                <c:pt idx="327">
                  <c:v>42636.442442129628</c:v>
                </c:pt>
                <c:pt idx="328">
                  <c:v>42636.447731481479</c:v>
                </c:pt>
                <c:pt idx="329">
                  <c:v>42636.452997685185</c:v>
                </c:pt>
                <c:pt idx="330">
                  <c:v>42636.458020833335</c:v>
                </c:pt>
                <c:pt idx="331">
                  <c:v>42636.463113425925</c:v>
                </c:pt>
                <c:pt idx="332">
                  <c:v>42636.468055555553</c:v>
                </c:pt>
                <c:pt idx="333">
                  <c:v>42636.472349537034</c:v>
                </c:pt>
                <c:pt idx="334">
                  <c:v>42636.476412037038</c:v>
                </c:pt>
                <c:pt idx="335">
                  <c:v>42636.481053240743</c:v>
                </c:pt>
                <c:pt idx="336">
                  <c:v>42636.485833333332</c:v>
                </c:pt>
                <c:pt idx="337">
                  <c:v>42636.49046296296</c:v>
                </c:pt>
                <c:pt idx="338">
                  <c:v>42636.495057870372</c:v>
                </c:pt>
                <c:pt idx="339">
                  <c:v>42636.499236111114</c:v>
                </c:pt>
                <c:pt idx="340">
                  <c:v>42636.503807870373</c:v>
                </c:pt>
                <c:pt idx="341">
                  <c:v>42636.541550925926</c:v>
                </c:pt>
                <c:pt idx="342">
                  <c:v>42636.545393518521</c:v>
                </c:pt>
                <c:pt idx="343">
                  <c:v>42636.549120370371</c:v>
                </c:pt>
                <c:pt idx="344">
                  <c:v>42636.552812499998</c:v>
                </c:pt>
                <c:pt idx="345">
                  <c:v>42636.556435185186</c:v>
                </c:pt>
                <c:pt idx="346">
                  <c:v>42636.56013888889</c:v>
                </c:pt>
                <c:pt idx="347">
                  <c:v>42636.563587962963</c:v>
                </c:pt>
                <c:pt idx="348">
                  <c:v>42636.567152777781</c:v>
                </c:pt>
                <c:pt idx="349">
                  <c:v>42636.570694444446</c:v>
                </c:pt>
                <c:pt idx="350">
                  <c:v>42636.574340277781</c:v>
                </c:pt>
                <c:pt idx="351">
                  <c:v>42636.577928240738</c:v>
                </c:pt>
                <c:pt idx="352">
                  <c:v>42636.581550925926</c:v>
                </c:pt>
                <c:pt idx="353">
                  <c:v>42636.585104166668</c:v>
                </c:pt>
                <c:pt idx="354">
                  <c:v>42636.588680555556</c:v>
                </c:pt>
                <c:pt idx="355">
                  <c:v>42636.592268518521</c:v>
                </c:pt>
                <c:pt idx="356">
                  <c:v>42636.59579861111</c:v>
                </c:pt>
                <c:pt idx="357">
                  <c:v>42636.599409722221</c:v>
                </c:pt>
                <c:pt idx="358">
                  <c:v>42636.603101851855</c:v>
                </c:pt>
                <c:pt idx="359">
                  <c:v>42636.606874999998</c:v>
                </c:pt>
                <c:pt idx="360">
                  <c:v>42636.610532407409</c:v>
                </c:pt>
                <c:pt idx="361">
                  <c:v>42636.614189814813</c:v>
                </c:pt>
                <c:pt idx="362">
                  <c:v>42636.617592592593</c:v>
                </c:pt>
                <c:pt idx="363">
                  <c:v>42636.621087962965</c:v>
                </c:pt>
                <c:pt idx="364">
                  <c:v>42636.6246875</c:v>
                </c:pt>
                <c:pt idx="365">
                  <c:v>42636.628344907411</c:v>
                </c:pt>
                <c:pt idx="366">
                  <c:v>42637.407534722224</c:v>
                </c:pt>
                <c:pt idx="367">
                  <c:v>42637.417939814812</c:v>
                </c:pt>
                <c:pt idx="368">
                  <c:v>42637.42291666667</c:v>
                </c:pt>
                <c:pt idx="369">
                  <c:v>42637.427743055552</c:v>
                </c:pt>
                <c:pt idx="370">
                  <c:v>42637.432627314818</c:v>
                </c:pt>
                <c:pt idx="371">
                  <c:v>42637.449502314812</c:v>
                </c:pt>
                <c:pt idx="372">
                  <c:v>42637.45385416667</c:v>
                </c:pt>
                <c:pt idx="373">
                  <c:v>42637.458310185182</c:v>
                </c:pt>
                <c:pt idx="374">
                  <c:v>42637.462696759256</c:v>
                </c:pt>
                <c:pt idx="375">
                  <c:v>42637.467210648145</c:v>
                </c:pt>
                <c:pt idx="376">
                  <c:v>42637.471967592595</c:v>
                </c:pt>
                <c:pt idx="377">
                  <c:v>42637.476921296293</c:v>
                </c:pt>
                <c:pt idx="378">
                  <c:v>42637.481736111113</c:v>
                </c:pt>
                <c:pt idx="379">
                  <c:v>42637.486377314817</c:v>
                </c:pt>
                <c:pt idx="380">
                  <c:v>42637.490891203706</c:v>
                </c:pt>
                <c:pt idx="381">
                  <c:v>42637.49554398148</c:v>
                </c:pt>
                <c:pt idx="382">
                  <c:v>42637.50037037037</c:v>
                </c:pt>
                <c:pt idx="383">
                  <c:v>42637.505104166667</c:v>
                </c:pt>
                <c:pt idx="384">
                  <c:v>42637.509930555556</c:v>
                </c:pt>
                <c:pt idx="385">
                  <c:v>42637.514699074076</c:v>
                </c:pt>
                <c:pt idx="386">
                  <c:v>42637.519479166665</c:v>
                </c:pt>
                <c:pt idx="387">
                  <c:v>42637.52416666667</c:v>
                </c:pt>
                <c:pt idx="388">
                  <c:v>42637.528368055559</c:v>
                </c:pt>
                <c:pt idx="389">
                  <c:v>42637.53292824074</c:v>
                </c:pt>
                <c:pt idx="390">
                  <c:v>42637.536828703705</c:v>
                </c:pt>
                <c:pt idx="391">
                  <c:v>42637.540949074071</c:v>
                </c:pt>
                <c:pt idx="392">
                  <c:v>42637.544988425929</c:v>
                </c:pt>
                <c:pt idx="393">
                  <c:v>42637.549444444441</c:v>
                </c:pt>
                <c:pt idx="394">
                  <c:v>42637.553784722222</c:v>
                </c:pt>
                <c:pt idx="395">
                  <c:v>42637.558171296296</c:v>
                </c:pt>
                <c:pt idx="396">
                  <c:v>42637.562557870369</c:v>
                </c:pt>
                <c:pt idx="397">
                  <c:v>42637.566793981481</c:v>
                </c:pt>
                <c:pt idx="398">
                  <c:v>42637.570937500001</c:v>
                </c:pt>
                <c:pt idx="399">
                  <c:v>42637.599722222221</c:v>
                </c:pt>
                <c:pt idx="400">
                  <c:v>42637.603692129633</c:v>
                </c:pt>
                <c:pt idx="401">
                  <c:v>42637.607511574075</c:v>
                </c:pt>
                <c:pt idx="402">
                  <c:v>42637.611041666663</c:v>
                </c:pt>
                <c:pt idx="403">
                  <c:v>42637.741712962961</c:v>
                </c:pt>
                <c:pt idx="404">
                  <c:v>42637.746851851851</c:v>
                </c:pt>
                <c:pt idx="405">
                  <c:v>42638.41777777778</c:v>
                </c:pt>
                <c:pt idx="406">
                  <c:v>42638.429201388892</c:v>
                </c:pt>
                <c:pt idx="407">
                  <c:v>42638.434733796297</c:v>
                </c:pt>
                <c:pt idx="408">
                  <c:v>42638.439942129633</c:v>
                </c:pt>
                <c:pt idx="409">
                  <c:v>42638.444826388892</c:v>
                </c:pt>
                <c:pt idx="410">
                  <c:v>42638.449537037035</c:v>
                </c:pt>
                <c:pt idx="411">
                  <c:v>42638.454317129632</c:v>
                </c:pt>
                <c:pt idx="412">
                  <c:v>42638.458692129629</c:v>
                </c:pt>
                <c:pt idx="413">
                  <c:v>42638.462893518517</c:v>
                </c:pt>
                <c:pt idx="414">
                  <c:v>42638.467268518521</c:v>
                </c:pt>
                <c:pt idx="415">
                  <c:v>42638.471643518518</c:v>
                </c:pt>
                <c:pt idx="416">
                  <c:v>42638.47587962963</c:v>
                </c:pt>
                <c:pt idx="417">
                  <c:v>42638.480266203704</c:v>
                </c:pt>
                <c:pt idx="418">
                  <c:v>42638.484976851854</c:v>
                </c:pt>
                <c:pt idx="419">
                  <c:v>42638.489965277775</c:v>
                </c:pt>
                <c:pt idx="420">
                  <c:v>42638.494745370372</c:v>
                </c:pt>
                <c:pt idx="421">
                  <c:v>42638.499259259261</c:v>
                </c:pt>
                <c:pt idx="422">
                  <c:v>42638.503854166665</c:v>
                </c:pt>
                <c:pt idx="423">
                  <c:v>42638.508136574077</c:v>
                </c:pt>
                <c:pt idx="424">
                  <c:v>42638.512523148151</c:v>
                </c:pt>
                <c:pt idx="425">
                  <c:v>42638.516909722224</c:v>
                </c:pt>
                <c:pt idx="426">
                  <c:v>42638.521284722221</c:v>
                </c:pt>
                <c:pt idx="427">
                  <c:v>42638.525636574072</c:v>
                </c:pt>
                <c:pt idx="428">
                  <c:v>42638.529976851853</c:v>
                </c:pt>
                <c:pt idx="429">
                  <c:v>42638.534224537034</c:v>
                </c:pt>
                <c:pt idx="430">
                  <c:v>42638.538483796299</c:v>
                </c:pt>
                <c:pt idx="431">
                  <c:v>42638.54278935185</c:v>
                </c:pt>
                <c:pt idx="432">
                  <c:v>42638.547002314815</c:v>
                </c:pt>
                <c:pt idx="433">
                  <c:v>42638.551099537035</c:v>
                </c:pt>
                <c:pt idx="434">
                  <c:v>42638.555092592593</c:v>
                </c:pt>
                <c:pt idx="435">
                  <c:v>42638.559212962966</c:v>
                </c:pt>
                <c:pt idx="436">
                  <c:v>42638.563101851854</c:v>
                </c:pt>
                <c:pt idx="437">
                  <c:v>42638.567025462966</c:v>
                </c:pt>
                <c:pt idx="438">
                  <c:v>42638.574097222219</c:v>
                </c:pt>
                <c:pt idx="439">
                  <c:v>42638.646678240744</c:v>
                </c:pt>
                <c:pt idx="440">
                  <c:v>42638.650902777779</c:v>
                </c:pt>
                <c:pt idx="441">
                  <c:v>42640.482812499999</c:v>
                </c:pt>
                <c:pt idx="442">
                  <c:v>42640.491724537038</c:v>
                </c:pt>
                <c:pt idx="443">
                  <c:v>42642.386805555558</c:v>
                </c:pt>
                <c:pt idx="444">
                  <c:v>42642.397164351853</c:v>
                </c:pt>
                <c:pt idx="445">
                  <c:v>42642.401608796295</c:v>
                </c:pt>
                <c:pt idx="446">
                  <c:v>42642.406157407408</c:v>
                </c:pt>
                <c:pt idx="447">
                  <c:v>42642.410937499997</c:v>
                </c:pt>
                <c:pt idx="448">
                  <c:v>42642.42083333333</c:v>
                </c:pt>
                <c:pt idx="449">
                  <c:v>42642.425763888888</c:v>
                </c:pt>
                <c:pt idx="450">
                  <c:v>42642.444675925923</c:v>
                </c:pt>
                <c:pt idx="451">
                  <c:v>42643.422071759262</c:v>
                </c:pt>
                <c:pt idx="452">
                  <c:v>42643.426053240742</c:v>
                </c:pt>
                <c:pt idx="453">
                  <c:v>42643.430127314816</c:v>
                </c:pt>
                <c:pt idx="454">
                  <c:v>42643.434282407405</c:v>
                </c:pt>
                <c:pt idx="455">
                  <c:v>42643.442291666666</c:v>
                </c:pt>
                <c:pt idx="456">
                  <c:v>42643.457037037035</c:v>
                </c:pt>
                <c:pt idx="457">
                  <c:v>42643.466458333336</c:v>
                </c:pt>
                <c:pt idx="458">
                  <c:v>42644.336851851855</c:v>
                </c:pt>
                <c:pt idx="459">
                  <c:v>42644.346226851849</c:v>
                </c:pt>
                <c:pt idx="460">
                  <c:v>42644.353900462964</c:v>
                </c:pt>
                <c:pt idx="461">
                  <c:v>42644.366643518515</c:v>
                </c:pt>
                <c:pt idx="462">
                  <c:v>42644.37327546296</c:v>
                </c:pt>
                <c:pt idx="463">
                  <c:v>42644.380474537036</c:v>
                </c:pt>
                <c:pt idx="464">
                  <c:v>42644.386712962965</c:v>
                </c:pt>
                <c:pt idx="465">
                  <c:v>42644.391967592594</c:v>
                </c:pt>
                <c:pt idx="466">
                  <c:v>42644.397465277776</c:v>
                </c:pt>
                <c:pt idx="467">
                  <c:v>42644.402685185189</c:v>
                </c:pt>
                <c:pt idx="468">
                  <c:v>42644.408159722225</c:v>
                </c:pt>
                <c:pt idx="469">
                  <c:v>42644.413773148146</c:v>
                </c:pt>
                <c:pt idx="470">
                  <c:v>42644.419502314813</c:v>
                </c:pt>
                <c:pt idx="471">
                  <c:v>42644.425104166665</c:v>
                </c:pt>
                <c:pt idx="472">
                  <c:v>42644.430138888885</c:v>
                </c:pt>
                <c:pt idx="473">
                  <c:v>42644.435879629629</c:v>
                </c:pt>
                <c:pt idx="474">
                  <c:v>42644.441423611112</c:v>
                </c:pt>
                <c:pt idx="475">
                  <c:v>42644.446817129632</c:v>
                </c:pt>
                <c:pt idx="476">
                  <c:v>42644.451608796298</c:v>
                </c:pt>
                <c:pt idx="477">
                  <c:v>42644.456956018519</c:v>
                </c:pt>
                <c:pt idx="478">
                  <c:v>42644.462245370371</c:v>
                </c:pt>
                <c:pt idx="479">
                  <c:v>42644.467488425929</c:v>
                </c:pt>
                <c:pt idx="480">
                  <c:v>42644.472719907404</c:v>
                </c:pt>
                <c:pt idx="481">
                  <c:v>42644.493009259262</c:v>
                </c:pt>
                <c:pt idx="482">
                  <c:v>42644.49795138889</c:v>
                </c:pt>
                <c:pt idx="483">
                  <c:v>42644.502824074072</c:v>
                </c:pt>
                <c:pt idx="484">
                  <c:v>42644.507465277777</c:v>
                </c:pt>
                <c:pt idx="485">
                  <c:v>42644.512280092589</c:v>
                </c:pt>
                <c:pt idx="486">
                  <c:v>42644.516805555555</c:v>
                </c:pt>
                <c:pt idx="487">
                  <c:v>42644.521099537036</c:v>
                </c:pt>
                <c:pt idx="488">
                  <c:v>42644.525243055556</c:v>
                </c:pt>
                <c:pt idx="489">
                  <c:v>42644.529374999998</c:v>
                </c:pt>
                <c:pt idx="490">
                  <c:v>42644.533715277779</c:v>
                </c:pt>
                <c:pt idx="491">
                  <c:v>42644.537581018521</c:v>
                </c:pt>
                <c:pt idx="492">
                  <c:v>42644.541261574072</c:v>
                </c:pt>
                <c:pt idx="493">
                  <c:v>42644.545057870368</c:v>
                </c:pt>
                <c:pt idx="494">
                  <c:v>42644.68478009259</c:v>
                </c:pt>
                <c:pt idx="495">
                  <c:v>42645.472280092596</c:v>
                </c:pt>
                <c:pt idx="496">
                  <c:v>42645.481782407405</c:v>
                </c:pt>
                <c:pt idx="497">
                  <c:v>42645.485729166663</c:v>
                </c:pt>
                <c:pt idx="498">
                  <c:v>42645.490532407406</c:v>
                </c:pt>
                <c:pt idx="499">
                  <c:v>42645.49554398148</c:v>
                </c:pt>
                <c:pt idx="500">
                  <c:v>42645.500543981485</c:v>
                </c:pt>
                <c:pt idx="501">
                  <c:v>42645.690474537034</c:v>
                </c:pt>
                <c:pt idx="502">
                  <c:v>42645.694780092592</c:v>
                </c:pt>
                <c:pt idx="503">
                  <c:v>42647.459074074075</c:v>
                </c:pt>
                <c:pt idx="504">
                  <c:v>42647.468981481485</c:v>
                </c:pt>
                <c:pt idx="505">
                  <c:v>42647.479004629633</c:v>
                </c:pt>
                <c:pt idx="506">
                  <c:v>42647.491469907407</c:v>
                </c:pt>
                <c:pt idx="507">
                  <c:v>42647.502858796295</c:v>
                </c:pt>
                <c:pt idx="508">
                  <c:v>42647.506678240738</c:v>
                </c:pt>
                <c:pt idx="509">
                  <c:v>42647.510694444441</c:v>
                </c:pt>
                <c:pt idx="510">
                  <c:v>42647.514756944445</c:v>
                </c:pt>
                <c:pt idx="511">
                  <c:v>42647.518831018519</c:v>
                </c:pt>
                <c:pt idx="512">
                  <c:v>42647.523009259261</c:v>
                </c:pt>
                <c:pt idx="513">
                  <c:v>42647.527256944442</c:v>
                </c:pt>
                <c:pt idx="514">
                  <c:v>42647.53162037037</c:v>
                </c:pt>
                <c:pt idx="515">
                  <c:v>42647.535995370374</c:v>
                </c:pt>
                <c:pt idx="516">
                  <c:v>42647.540173611109</c:v>
                </c:pt>
                <c:pt idx="517">
                  <c:v>42647.544247685182</c:v>
                </c:pt>
                <c:pt idx="518">
                  <c:v>42647.548310185186</c:v>
                </c:pt>
                <c:pt idx="519">
                  <c:v>42647.552476851852</c:v>
                </c:pt>
                <c:pt idx="520">
                  <c:v>42647.556712962964</c:v>
                </c:pt>
                <c:pt idx="521">
                  <c:v>42647.560972222222</c:v>
                </c:pt>
                <c:pt idx="522">
                  <c:v>42647.565254629626</c:v>
                </c:pt>
                <c:pt idx="523">
                  <c:v>42647.569293981483</c:v>
                </c:pt>
                <c:pt idx="524">
                  <c:v>42647.573229166665</c:v>
                </c:pt>
                <c:pt idx="525">
                  <c:v>42647.577037037037</c:v>
                </c:pt>
                <c:pt idx="526">
                  <c:v>42647.580763888887</c:v>
                </c:pt>
                <c:pt idx="527">
                  <c:v>42647.584421296298</c:v>
                </c:pt>
                <c:pt idx="528">
                  <c:v>42647.587997685187</c:v>
                </c:pt>
                <c:pt idx="529">
                  <c:v>42647.591585648152</c:v>
                </c:pt>
                <c:pt idx="530">
                  <c:v>42647.59511574074</c:v>
                </c:pt>
                <c:pt idx="531">
                  <c:v>42647.598680555559</c:v>
                </c:pt>
                <c:pt idx="532">
                  <c:v>42647.602222222224</c:v>
                </c:pt>
                <c:pt idx="533">
                  <c:v>42647.605868055558</c:v>
                </c:pt>
                <c:pt idx="534">
                  <c:v>42647.609606481485</c:v>
                </c:pt>
                <c:pt idx="535">
                  <c:v>42647.61341435185</c:v>
                </c:pt>
                <c:pt idx="536">
                  <c:v>42647.617314814815</c:v>
                </c:pt>
                <c:pt idx="537">
                  <c:v>42650.399270833332</c:v>
                </c:pt>
                <c:pt idx="538">
                  <c:v>42651.737013888887</c:v>
                </c:pt>
                <c:pt idx="539">
                  <c:v>42652.49009259259</c:v>
                </c:pt>
                <c:pt idx="540">
                  <c:v>42652.498113425929</c:v>
                </c:pt>
                <c:pt idx="541">
                  <c:v>42652.522256944445</c:v>
                </c:pt>
                <c:pt idx="542">
                  <c:v>42652.526342592595</c:v>
                </c:pt>
                <c:pt idx="543">
                  <c:v>42652.530474537038</c:v>
                </c:pt>
                <c:pt idx="544">
                  <c:v>42652.534699074073</c:v>
                </c:pt>
                <c:pt idx="545">
                  <c:v>42652.538912037038</c:v>
                </c:pt>
                <c:pt idx="546">
                  <c:v>42652.543090277781</c:v>
                </c:pt>
                <c:pt idx="547">
                  <c:v>42652.547210648147</c:v>
                </c:pt>
                <c:pt idx="548">
                  <c:v>42652.55127314815</c:v>
                </c:pt>
                <c:pt idx="549">
                  <c:v>42652.555347222224</c:v>
                </c:pt>
                <c:pt idx="550">
                  <c:v>42652.559374999997</c:v>
                </c:pt>
                <c:pt idx="551">
                  <c:v>42652.563414351855</c:v>
                </c:pt>
                <c:pt idx="552">
                  <c:v>42652.567326388889</c:v>
                </c:pt>
                <c:pt idx="553">
                  <c:v>42652.571226851855</c:v>
                </c:pt>
                <c:pt idx="554">
                  <c:v>42652.574895833335</c:v>
                </c:pt>
                <c:pt idx="555">
                  <c:v>42652.57849537037</c:v>
                </c:pt>
                <c:pt idx="556">
                  <c:v>42652.582025462965</c:v>
                </c:pt>
                <c:pt idx="557">
                  <c:v>42652.585509259261</c:v>
                </c:pt>
                <c:pt idx="558">
                  <c:v>42652.66851851852</c:v>
                </c:pt>
                <c:pt idx="559">
                  <c:v>42652.704965277779</c:v>
                </c:pt>
                <c:pt idx="560">
                  <c:v>42652.713993055557</c:v>
                </c:pt>
                <c:pt idx="561">
                  <c:v>42652.718206018515</c:v>
                </c:pt>
                <c:pt idx="562">
                  <c:v>42652.726527777777</c:v>
                </c:pt>
                <c:pt idx="563">
                  <c:v>42652.730578703704</c:v>
                </c:pt>
                <c:pt idx="564">
                  <c:v>42652.739293981482</c:v>
                </c:pt>
                <c:pt idx="565">
                  <c:v>42652.744085648148</c:v>
                </c:pt>
                <c:pt idx="566">
                  <c:v>42652.749062499999</c:v>
                </c:pt>
                <c:pt idx="567">
                  <c:v>42652.753854166665</c:v>
                </c:pt>
                <c:pt idx="568">
                  <c:v>42652.759664351855</c:v>
                </c:pt>
                <c:pt idx="569">
                  <c:v>42652.766562500001</c:v>
                </c:pt>
                <c:pt idx="570">
                  <c:v>42653.350416666668</c:v>
                </c:pt>
                <c:pt idx="571">
                  <c:v>42653.384351851855</c:v>
                </c:pt>
                <c:pt idx="572">
                  <c:v>42653.389120370368</c:v>
                </c:pt>
                <c:pt idx="573">
                  <c:v>42653.394050925926</c:v>
                </c:pt>
                <c:pt idx="574">
                  <c:v>42653.3987037037</c:v>
                </c:pt>
                <c:pt idx="575">
                  <c:v>42653.403668981482</c:v>
                </c:pt>
                <c:pt idx="576">
                  <c:v>42653.409074074072</c:v>
                </c:pt>
                <c:pt idx="577">
                  <c:v>42653.414629629631</c:v>
                </c:pt>
                <c:pt idx="578">
                  <c:v>42653.420081018521</c:v>
                </c:pt>
                <c:pt idx="579">
                  <c:v>42653.425324074073</c:v>
                </c:pt>
                <c:pt idx="580">
                  <c:v>42653.430590277778</c:v>
                </c:pt>
                <c:pt idx="581">
                  <c:v>42653.435543981483</c:v>
                </c:pt>
                <c:pt idx="582">
                  <c:v>42653.439988425926</c:v>
                </c:pt>
                <c:pt idx="583">
                  <c:v>42653.44425925926</c:v>
                </c:pt>
                <c:pt idx="584">
                  <c:v>42653.448414351849</c:v>
                </c:pt>
                <c:pt idx="585">
                  <c:v>42653.452499999999</c:v>
                </c:pt>
                <c:pt idx="586">
                  <c:v>42653.456655092596</c:v>
                </c:pt>
                <c:pt idx="587">
                  <c:v>42653.460972222223</c:v>
                </c:pt>
                <c:pt idx="588">
                  <c:v>42653.465740740743</c:v>
                </c:pt>
                <c:pt idx="589">
                  <c:v>42653.501585648148</c:v>
                </c:pt>
                <c:pt idx="590">
                  <c:v>42653.505949074075</c:v>
                </c:pt>
                <c:pt idx="591">
                  <c:v>42653.510601851849</c:v>
                </c:pt>
                <c:pt idx="592">
                  <c:v>42653.5153587963</c:v>
                </c:pt>
                <c:pt idx="593">
                  <c:v>42653.519652777781</c:v>
                </c:pt>
                <c:pt idx="594">
                  <c:v>42653.523657407408</c:v>
                </c:pt>
                <c:pt idx="595">
                  <c:v>42653.527569444443</c:v>
                </c:pt>
                <c:pt idx="596">
                  <c:v>42653.531446759262</c:v>
                </c:pt>
                <c:pt idx="597">
                  <c:v>42653.535312499997</c:v>
                </c:pt>
                <c:pt idx="598">
                  <c:v>42653.539120370369</c:v>
                </c:pt>
                <c:pt idx="599">
                  <c:v>42653.542870370373</c:v>
                </c:pt>
                <c:pt idx="600">
                  <c:v>42653.546574074076</c:v>
                </c:pt>
                <c:pt idx="601">
                  <c:v>42653.550243055557</c:v>
                </c:pt>
                <c:pt idx="602">
                  <c:v>42653.553900462961</c:v>
                </c:pt>
                <c:pt idx="603">
                  <c:v>42653.557569444441</c:v>
                </c:pt>
                <c:pt idx="604">
                  <c:v>42653.561157407406</c:v>
                </c:pt>
                <c:pt idx="605">
                  <c:v>42653.564791666664</c:v>
                </c:pt>
                <c:pt idx="606">
                  <c:v>42653.568379629629</c:v>
                </c:pt>
                <c:pt idx="607">
                  <c:v>42653.571967592594</c:v>
                </c:pt>
                <c:pt idx="608">
                  <c:v>42653.575601851851</c:v>
                </c:pt>
                <c:pt idx="609">
                  <c:v>42653.57917824074</c:v>
                </c:pt>
                <c:pt idx="610">
                  <c:v>42653.582696759258</c:v>
                </c:pt>
                <c:pt idx="611">
                  <c:v>42653.586192129631</c:v>
                </c:pt>
                <c:pt idx="612">
                  <c:v>42653.58971064815</c:v>
                </c:pt>
                <c:pt idx="613">
                  <c:v>42653.61105324074</c:v>
                </c:pt>
                <c:pt idx="614">
                  <c:v>42653.615636574075</c:v>
                </c:pt>
                <c:pt idx="615">
                  <c:v>42653.626793981479</c:v>
                </c:pt>
                <c:pt idx="616">
                  <c:v>42653.636562500003</c:v>
                </c:pt>
                <c:pt idx="617">
                  <c:v>42653.642025462963</c:v>
                </c:pt>
                <c:pt idx="618">
                  <c:v>42653.653611111113</c:v>
                </c:pt>
                <c:pt idx="619">
                  <c:v>42653.666620370372</c:v>
                </c:pt>
                <c:pt idx="620">
                  <c:v>42653.670416666668</c:v>
                </c:pt>
                <c:pt idx="621">
                  <c:v>42653.67423611111</c:v>
                </c:pt>
                <c:pt idx="622">
                  <c:v>42653.678599537037</c:v>
                </c:pt>
                <c:pt idx="623">
                  <c:v>42653.682858796295</c:v>
                </c:pt>
                <c:pt idx="624">
                  <c:v>42653.687314814815</c:v>
                </c:pt>
                <c:pt idx="625">
                  <c:v>42654.336828703701</c:v>
                </c:pt>
                <c:pt idx="626">
                  <c:v>42654.345729166664</c:v>
                </c:pt>
                <c:pt idx="627">
                  <c:v>42654.353194444448</c:v>
                </c:pt>
                <c:pt idx="628">
                  <c:v>42654.359722222223</c:v>
                </c:pt>
                <c:pt idx="629">
                  <c:v>42654.366111111114</c:v>
                </c:pt>
                <c:pt idx="630">
                  <c:v>42654.37195601852</c:v>
                </c:pt>
                <c:pt idx="631">
                  <c:v>42654.377222222225</c:v>
                </c:pt>
                <c:pt idx="632">
                  <c:v>42654.386932870373</c:v>
                </c:pt>
                <c:pt idx="633">
                  <c:v>42654.391701388886</c:v>
                </c:pt>
                <c:pt idx="634">
                  <c:v>42654.416562500002</c:v>
                </c:pt>
                <c:pt idx="635">
                  <c:v>42654.435011574074</c:v>
                </c:pt>
                <c:pt idx="636">
                  <c:v>42654.439386574071</c:v>
                </c:pt>
                <c:pt idx="637">
                  <c:v>42654.478078703702</c:v>
                </c:pt>
                <c:pt idx="638">
                  <c:v>42654.482557870368</c:v>
                </c:pt>
                <c:pt idx="639">
                  <c:v>42654.48641203704</c:v>
                </c:pt>
                <c:pt idx="640">
                  <c:v>42654.490555555552</c:v>
                </c:pt>
                <c:pt idx="641">
                  <c:v>42654.495300925926</c:v>
                </c:pt>
                <c:pt idx="642">
                  <c:v>42654.499930555554</c:v>
                </c:pt>
                <c:pt idx="643">
                  <c:v>42654.504166666666</c:v>
                </c:pt>
                <c:pt idx="644">
                  <c:v>42654.508263888885</c:v>
                </c:pt>
                <c:pt idx="645">
                  <c:v>42654.512488425928</c:v>
                </c:pt>
                <c:pt idx="646">
                  <c:v>42654.533819444441</c:v>
                </c:pt>
                <c:pt idx="647">
                  <c:v>42654.537395833337</c:v>
                </c:pt>
                <c:pt idx="648">
                  <c:v>42654.541481481479</c:v>
                </c:pt>
                <c:pt idx="649">
                  <c:v>42654.54515046296</c:v>
                </c:pt>
                <c:pt idx="650">
                  <c:v>42655.413148148145</c:v>
                </c:pt>
                <c:pt idx="651">
                  <c:v>42655.417592592596</c:v>
                </c:pt>
                <c:pt idx="652">
                  <c:v>42655.421782407408</c:v>
                </c:pt>
                <c:pt idx="653">
                  <c:v>42655.425949074073</c:v>
                </c:pt>
                <c:pt idx="654">
                  <c:v>42655.430150462962</c:v>
                </c:pt>
                <c:pt idx="655">
                  <c:v>42655.43440972222</c:v>
                </c:pt>
                <c:pt idx="656">
                  <c:v>42655.438599537039</c:v>
                </c:pt>
                <c:pt idx="657">
                  <c:v>42655.442881944444</c:v>
                </c:pt>
                <c:pt idx="658">
                  <c:v>42655.517002314817</c:v>
                </c:pt>
                <c:pt idx="659">
                  <c:v>42655.520891203705</c:v>
                </c:pt>
                <c:pt idx="660">
                  <c:v>42655.524756944447</c:v>
                </c:pt>
                <c:pt idx="661">
                  <c:v>42655.528611111113</c:v>
                </c:pt>
                <c:pt idx="662">
                  <c:v>42655.626631944448</c:v>
                </c:pt>
                <c:pt idx="663">
                  <c:v>42655.634108796294</c:v>
                </c:pt>
                <c:pt idx="664">
                  <c:v>42655.641875000001</c:v>
                </c:pt>
                <c:pt idx="665">
                  <c:v>42655.649942129632</c:v>
                </c:pt>
                <c:pt idx="666">
                  <c:v>42655.654189814813</c:v>
                </c:pt>
                <c:pt idx="667">
                  <c:v>42655.658518518518</c:v>
                </c:pt>
                <c:pt idx="668">
                  <c:v>42655.662430555552</c:v>
                </c:pt>
                <c:pt idx="669">
                  <c:v>42655.671307870369</c:v>
                </c:pt>
                <c:pt idx="670">
                  <c:v>42655.683877314812</c:v>
                </c:pt>
                <c:pt idx="671">
                  <c:v>42655.688078703701</c:v>
                </c:pt>
                <c:pt idx="672">
                  <c:v>42655.692256944443</c:v>
                </c:pt>
                <c:pt idx="673">
                  <c:v>42655.719756944447</c:v>
                </c:pt>
                <c:pt idx="674">
                  <c:v>42655.743692129632</c:v>
                </c:pt>
                <c:pt idx="675">
                  <c:v>42655.765798611108</c:v>
                </c:pt>
                <c:pt idx="676">
                  <c:v>42656.361018518517</c:v>
                </c:pt>
                <c:pt idx="677">
                  <c:v>42656.366944444446</c:v>
                </c:pt>
                <c:pt idx="678">
                  <c:v>42656.373240740744</c:v>
                </c:pt>
                <c:pt idx="679">
                  <c:v>42656.39634259259</c:v>
                </c:pt>
                <c:pt idx="680">
                  <c:v>42656.401180555556</c:v>
                </c:pt>
                <c:pt idx="681">
                  <c:v>42656.405810185184</c:v>
                </c:pt>
                <c:pt idx="682">
                  <c:v>42656.410532407404</c:v>
                </c:pt>
                <c:pt idx="683">
                  <c:v>42656.415324074071</c:v>
                </c:pt>
                <c:pt idx="684">
                  <c:v>42656.419641203705</c:v>
                </c:pt>
                <c:pt idx="685">
                  <c:v>42656.423877314817</c:v>
                </c:pt>
                <c:pt idx="686">
                  <c:v>42656.428113425929</c:v>
                </c:pt>
                <c:pt idx="687">
                  <c:v>42656.432314814818</c:v>
                </c:pt>
                <c:pt idx="688">
                  <c:v>42656.43650462963</c:v>
                </c:pt>
                <c:pt idx="689">
                  <c:v>42656.440578703703</c:v>
                </c:pt>
                <c:pt idx="690">
                  <c:v>42656.460763888892</c:v>
                </c:pt>
                <c:pt idx="691">
                  <c:v>42656.468715277777</c:v>
                </c:pt>
                <c:pt idx="692">
                  <c:v>42656.472604166665</c:v>
                </c:pt>
                <c:pt idx="693">
                  <c:v>42656.476504629631</c:v>
                </c:pt>
                <c:pt idx="694">
                  <c:v>42656.480381944442</c:v>
                </c:pt>
                <c:pt idx="695">
                  <c:v>42656.484282407408</c:v>
                </c:pt>
                <c:pt idx="696">
                  <c:v>42656.492037037038</c:v>
                </c:pt>
                <c:pt idx="697">
                  <c:v>42656.495844907404</c:v>
                </c:pt>
                <c:pt idx="698">
                  <c:v>42656.514699074076</c:v>
                </c:pt>
                <c:pt idx="699">
                  <c:v>42656.518483796295</c:v>
                </c:pt>
                <c:pt idx="700">
                  <c:v>42656.525995370372</c:v>
                </c:pt>
                <c:pt idx="701">
                  <c:v>42656.529745370368</c:v>
                </c:pt>
                <c:pt idx="702">
                  <c:v>42656.537164351852</c:v>
                </c:pt>
                <c:pt idx="703">
                  <c:v>42656.551863425928</c:v>
                </c:pt>
                <c:pt idx="704">
                  <c:v>42656.555497685185</c:v>
                </c:pt>
                <c:pt idx="705">
                  <c:v>42656.569965277777</c:v>
                </c:pt>
                <c:pt idx="706">
                  <c:v>42656.580775462964</c:v>
                </c:pt>
                <c:pt idx="707">
                  <c:v>42656.602453703701</c:v>
                </c:pt>
                <c:pt idx="708">
                  <c:v>42656.606053240743</c:v>
                </c:pt>
                <c:pt idx="709">
                  <c:v>42656.617094907408</c:v>
                </c:pt>
                <c:pt idx="710">
                  <c:v>42656.624409722222</c:v>
                </c:pt>
                <c:pt idx="711">
                  <c:v>42656.628067129626</c:v>
                </c:pt>
                <c:pt idx="712">
                  <c:v>42656.63181712963</c:v>
                </c:pt>
                <c:pt idx="713">
                  <c:v>42667.599976851852</c:v>
                </c:pt>
                <c:pt idx="714">
                  <c:v>42667.61446759259</c:v>
                </c:pt>
                <c:pt idx="715">
                  <c:v>42667.624837962961</c:v>
                </c:pt>
                <c:pt idx="716">
                  <c:v>42667.62841435185</c:v>
                </c:pt>
                <c:pt idx="717">
                  <c:v>42667.631967592592</c:v>
                </c:pt>
                <c:pt idx="718">
                  <c:v>42667.635717592595</c:v>
                </c:pt>
                <c:pt idx="719">
                  <c:v>42667.639409722222</c:v>
                </c:pt>
                <c:pt idx="720">
                  <c:v>42667.643229166664</c:v>
                </c:pt>
                <c:pt idx="721">
                  <c:v>42667.647013888891</c:v>
                </c:pt>
                <c:pt idx="722">
                  <c:v>42667.654583333337</c:v>
                </c:pt>
                <c:pt idx="723">
                  <c:v>42667.665625000001</c:v>
                </c:pt>
                <c:pt idx="724">
                  <c:v>42668.370925925927</c:v>
                </c:pt>
                <c:pt idx="725">
                  <c:v>42668.380844907406</c:v>
                </c:pt>
                <c:pt idx="726">
                  <c:v>42668.389733796299</c:v>
                </c:pt>
                <c:pt idx="727">
                  <c:v>42668.397083333337</c:v>
                </c:pt>
                <c:pt idx="728">
                  <c:v>42668.408599537041</c:v>
                </c:pt>
                <c:pt idx="729">
                  <c:v>42668.413541666669</c:v>
                </c:pt>
                <c:pt idx="730">
                  <c:v>42668.418530092589</c:v>
                </c:pt>
                <c:pt idx="731">
                  <c:v>42668.427928240744</c:v>
                </c:pt>
                <c:pt idx="732">
                  <c:v>42668.432222222225</c:v>
                </c:pt>
                <c:pt idx="733">
                  <c:v>42668.436527777776</c:v>
                </c:pt>
                <c:pt idx="734">
                  <c:v>42668.440740740742</c:v>
                </c:pt>
                <c:pt idx="735">
                  <c:v>42668.444895833331</c:v>
                </c:pt>
                <c:pt idx="736">
                  <c:v>42668.449016203704</c:v>
                </c:pt>
                <c:pt idx="737">
                  <c:v>42668.453032407408</c:v>
                </c:pt>
                <c:pt idx="738">
                  <c:v>42668.457060185188</c:v>
                </c:pt>
                <c:pt idx="739">
                  <c:v>42668.461064814815</c:v>
                </c:pt>
                <c:pt idx="740">
                  <c:v>42668.465057870373</c:v>
                </c:pt>
                <c:pt idx="741">
                  <c:v>42668.469050925924</c:v>
                </c:pt>
                <c:pt idx="742">
                  <c:v>42668.472939814812</c:v>
                </c:pt>
                <c:pt idx="743">
                  <c:v>42668.480787037035</c:v>
                </c:pt>
                <c:pt idx="744">
                  <c:v>42668.484733796293</c:v>
                </c:pt>
                <c:pt idx="745">
                  <c:v>42668.492627314816</c:v>
                </c:pt>
                <c:pt idx="746">
                  <c:v>42668.49658564815</c:v>
                </c:pt>
                <c:pt idx="747">
                  <c:v>42668.504444444443</c:v>
                </c:pt>
                <c:pt idx="748">
                  <c:v>42668.508344907408</c:v>
                </c:pt>
                <c:pt idx="749">
                  <c:v>42668.512175925927</c:v>
                </c:pt>
                <c:pt idx="750">
                  <c:v>42668.516041666669</c:v>
                </c:pt>
                <c:pt idx="751">
                  <c:v>42668.523680555554</c:v>
                </c:pt>
                <c:pt idx="752">
                  <c:v>42668.531215277777</c:v>
                </c:pt>
                <c:pt idx="753">
                  <c:v>42668.534930555557</c:v>
                </c:pt>
                <c:pt idx="754">
                  <c:v>42668.538657407407</c:v>
                </c:pt>
                <c:pt idx="755">
                  <c:v>42668.542361111111</c:v>
                </c:pt>
                <c:pt idx="756">
                  <c:v>42668.546030092592</c:v>
                </c:pt>
                <c:pt idx="757">
                  <c:v>42668.549722222226</c:v>
                </c:pt>
                <c:pt idx="758">
                  <c:v>42668.553437499999</c:v>
                </c:pt>
                <c:pt idx="759">
                  <c:v>42668.557106481479</c:v>
                </c:pt>
                <c:pt idx="760">
                  <c:v>42668.560833333337</c:v>
                </c:pt>
                <c:pt idx="761">
                  <c:v>42668.56453703704</c:v>
                </c:pt>
                <c:pt idx="762">
                  <c:v>42668.568182870367</c:v>
                </c:pt>
                <c:pt idx="763">
                  <c:v>42668.571828703702</c:v>
                </c:pt>
                <c:pt idx="764">
                  <c:v>42668.575497685182</c:v>
                </c:pt>
                <c:pt idx="765">
                  <c:v>42668.579143518517</c:v>
                </c:pt>
                <c:pt idx="766">
                  <c:v>42668.582789351851</c:v>
                </c:pt>
                <c:pt idx="767">
                  <c:v>42668.586724537039</c:v>
                </c:pt>
                <c:pt idx="768">
                  <c:v>42668.590312499997</c:v>
                </c:pt>
                <c:pt idx="769">
                  <c:v>42668.593935185185</c:v>
                </c:pt>
                <c:pt idx="770">
                  <c:v>42668.597581018519</c:v>
                </c:pt>
                <c:pt idx="771">
                  <c:v>42668.601585648146</c:v>
                </c:pt>
                <c:pt idx="772">
                  <c:v>42668.605219907404</c:v>
                </c:pt>
                <c:pt idx="773">
                  <c:v>42668.608900462961</c:v>
                </c:pt>
                <c:pt idx="774">
                  <c:v>42668.61277777778</c:v>
                </c:pt>
                <c:pt idx="775">
                  <c:v>42668.616446759261</c:v>
                </c:pt>
                <c:pt idx="776">
                  <c:v>42668.620046296295</c:v>
                </c:pt>
                <c:pt idx="777">
                  <c:v>42668.623668981483</c:v>
                </c:pt>
                <c:pt idx="778">
                  <c:v>42668.62736111111</c:v>
                </c:pt>
                <c:pt idx="779">
                  <c:v>42668.631006944444</c:v>
                </c:pt>
                <c:pt idx="780">
                  <c:v>42668.634618055556</c:v>
                </c:pt>
                <c:pt idx="781">
                  <c:v>42668.638229166667</c:v>
                </c:pt>
                <c:pt idx="782">
                  <c:v>42668.641979166663</c:v>
                </c:pt>
                <c:pt idx="783">
                  <c:v>42668.645914351851</c:v>
                </c:pt>
                <c:pt idx="784">
                  <c:v>42668.650347222225</c:v>
                </c:pt>
                <c:pt idx="785">
                  <c:v>42668.654490740744</c:v>
                </c:pt>
                <c:pt idx="786">
                  <c:v>42668.658252314817</c:v>
                </c:pt>
                <c:pt idx="787">
                  <c:v>42668.661909722221</c:v>
                </c:pt>
                <c:pt idx="788">
                  <c:v>42668.665648148148</c:v>
                </c:pt>
                <c:pt idx="789">
                  <c:v>42668.669479166667</c:v>
                </c:pt>
                <c:pt idx="790">
                  <c:v>42668.673518518517</c:v>
                </c:pt>
                <c:pt idx="791">
                  <c:v>42668.677187499998</c:v>
                </c:pt>
                <c:pt idx="792">
                  <c:v>42668.685127314813</c:v>
                </c:pt>
                <c:pt idx="793">
                  <c:v>42668.689247685186</c:v>
                </c:pt>
                <c:pt idx="794">
                  <c:v>42668.693148148152</c:v>
                </c:pt>
                <c:pt idx="795">
                  <c:v>42668.697094907409</c:v>
                </c:pt>
                <c:pt idx="796">
                  <c:v>42668.709699074076</c:v>
                </c:pt>
                <c:pt idx="797">
                  <c:v>42668.713969907411</c:v>
                </c:pt>
                <c:pt idx="798">
                  <c:v>42668.730416666665</c:v>
                </c:pt>
                <c:pt idx="799">
                  <c:v>42668.747974537036</c:v>
                </c:pt>
                <c:pt idx="800">
                  <c:v>42669.358391203707</c:v>
                </c:pt>
                <c:pt idx="801">
                  <c:v>42669.365555555552</c:v>
                </c:pt>
                <c:pt idx="802">
                  <c:v>42669.372048611112</c:v>
                </c:pt>
                <c:pt idx="803">
                  <c:v>42669.378645833334</c:v>
                </c:pt>
                <c:pt idx="804">
                  <c:v>42669.385740740741</c:v>
                </c:pt>
                <c:pt idx="805">
                  <c:v>42669.39303240741</c:v>
                </c:pt>
                <c:pt idx="806">
                  <c:v>42669.399247685185</c:v>
                </c:pt>
                <c:pt idx="807">
                  <c:v>42669.404189814813</c:v>
                </c:pt>
                <c:pt idx="808">
                  <c:v>42669.408715277779</c:v>
                </c:pt>
                <c:pt idx="809">
                  <c:v>42669.41306712963</c:v>
                </c:pt>
                <c:pt idx="810">
                  <c:v>42669.417407407411</c:v>
                </c:pt>
                <c:pt idx="811">
                  <c:v>42669.421805555554</c:v>
                </c:pt>
                <c:pt idx="812">
                  <c:v>42669.426215277781</c:v>
                </c:pt>
                <c:pt idx="813">
                  <c:v>42669.430509259262</c:v>
                </c:pt>
                <c:pt idx="814">
                  <c:v>42669.43472222222</c:v>
                </c:pt>
                <c:pt idx="815">
                  <c:v>42669.438819444447</c:v>
                </c:pt>
                <c:pt idx="816">
                  <c:v>42669.442812499998</c:v>
                </c:pt>
                <c:pt idx="817">
                  <c:v>42669.44672453704</c:v>
                </c:pt>
                <c:pt idx="818">
                  <c:v>42669.450590277775</c:v>
                </c:pt>
                <c:pt idx="819">
                  <c:v>42669.454710648148</c:v>
                </c:pt>
                <c:pt idx="820">
                  <c:v>42669.458935185183</c:v>
                </c:pt>
                <c:pt idx="821">
                  <c:v>42669.463240740741</c:v>
                </c:pt>
                <c:pt idx="822">
                  <c:v>42669.467303240737</c:v>
                </c:pt>
                <c:pt idx="823">
                  <c:v>42669.471388888887</c:v>
                </c:pt>
                <c:pt idx="824">
                  <c:v>42669.477280092593</c:v>
                </c:pt>
                <c:pt idx="825">
                  <c:v>42669.532673611109</c:v>
                </c:pt>
                <c:pt idx="826">
                  <c:v>42669.536400462966</c:v>
                </c:pt>
                <c:pt idx="827">
                  <c:v>42669.540081018517</c:v>
                </c:pt>
                <c:pt idx="828">
                  <c:v>42669.547372685185</c:v>
                </c:pt>
                <c:pt idx="829">
                  <c:v>42669.551435185182</c:v>
                </c:pt>
                <c:pt idx="830">
                  <c:v>42669.555254629631</c:v>
                </c:pt>
                <c:pt idx="831">
                  <c:v>42669.559074074074</c:v>
                </c:pt>
                <c:pt idx="832">
                  <c:v>42669.562673611108</c:v>
                </c:pt>
                <c:pt idx="833">
                  <c:v>42669.566261574073</c:v>
                </c:pt>
                <c:pt idx="834">
                  <c:v>42669.569895833331</c:v>
                </c:pt>
                <c:pt idx="835">
                  <c:v>42669.573391203703</c:v>
                </c:pt>
                <c:pt idx="836">
                  <c:v>42669.577060185184</c:v>
                </c:pt>
                <c:pt idx="837">
                  <c:v>42669.580763888887</c:v>
                </c:pt>
                <c:pt idx="838">
                  <c:v>42669.584270833337</c:v>
                </c:pt>
                <c:pt idx="839">
                  <c:v>42669.587789351855</c:v>
                </c:pt>
                <c:pt idx="840">
                  <c:v>42669.591331018521</c:v>
                </c:pt>
                <c:pt idx="841">
                  <c:v>42669.602638888886</c:v>
                </c:pt>
                <c:pt idx="842">
                  <c:v>42669.620763888888</c:v>
                </c:pt>
                <c:pt idx="843">
                  <c:v>42669.631840277776</c:v>
                </c:pt>
                <c:pt idx="844">
                  <c:v>42670.334745370368</c:v>
                </c:pt>
                <c:pt idx="845">
                  <c:v>42670.342835648145</c:v>
                </c:pt>
                <c:pt idx="846">
                  <c:v>42670.351793981485</c:v>
                </c:pt>
                <c:pt idx="847">
                  <c:v>42670.358749999999</c:v>
                </c:pt>
                <c:pt idx="848">
                  <c:v>42670.365752314814</c:v>
                </c:pt>
                <c:pt idx="849">
                  <c:v>42670.37263888889</c:v>
                </c:pt>
                <c:pt idx="850">
                  <c:v>42670.379930555559</c:v>
                </c:pt>
                <c:pt idx="851">
                  <c:v>42670.386620370373</c:v>
                </c:pt>
                <c:pt idx="852">
                  <c:v>42670.392928240741</c:v>
                </c:pt>
                <c:pt idx="853">
                  <c:v>42670.399525462963</c:v>
                </c:pt>
                <c:pt idx="854">
                  <c:v>42670.406111111108</c:v>
                </c:pt>
                <c:pt idx="855">
                  <c:v>42670.411921296298</c:v>
                </c:pt>
                <c:pt idx="856">
                  <c:v>42670.416724537034</c:v>
                </c:pt>
                <c:pt idx="857">
                  <c:v>42670.421712962961</c:v>
                </c:pt>
                <c:pt idx="858">
                  <c:v>42670.426435185182</c:v>
                </c:pt>
                <c:pt idx="859">
                  <c:v>42670.431192129632</c:v>
                </c:pt>
                <c:pt idx="860">
                  <c:v>42670.43613425926</c:v>
                </c:pt>
                <c:pt idx="861">
                  <c:v>42670.441203703704</c:v>
                </c:pt>
                <c:pt idx="862">
                  <c:v>42670.445821759262</c:v>
                </c:pt>
                <c:pt idx="863">
                  <c:v>42670.450578703705</c:v>
                </c:pt>
                <c:pt idx="864">
                  <c:v>42670.455347222225</c:v>
                </c:pt>
                <c:pt idx="865">
                  <c:v>42670.460289351853</c:v>
                </c:pt>
                <c:pt idx="866">
                  <c:v>42670.464814814812</c:v>
                </c:pt>
                <c:pt idx="867">
                  <c:v>42670.469618055555</c:v>
                </c:pt>
                <c:pt idx="868">
                  <c:v>42670.474537037036</c:v>
                </c:pt>
                <c:pt idx="869">
                  <c:v>42670.479490740741</c:v>
                </c:pt>
                <c:pt idx="870">
                  <c:v>42670.484236111108</c:v>
                </c:pt>
                <c:pt idx="871">
                  <c:v>42670.488946759258</c:v>
                </c:pt>
                <c:pt idx="872">
                  <c:v>42670.493402777778</c:v>
                </c:pt>
                <c:pt idx="873">
                  <c:v>42670.497754629629</c:v>
                </c:pt>
                <c:pt idx="874">
                  <c:v>42670.502025462964</c:v>
                </c:pt>
                <c:pt idx="875">
                  <c:v>42670.506215277775</c:v>
                </c:pt>
                <c:pt idx="876">
                  <c:v>42670.510289351849</c:v>
                </c:pt>
                <c:pt idx="877">
                  <c:v>42670.554178240738</c:v>
                </c:pt>
                <c:pt idx="878">
                  <c:v>42670.557962962965</c:v>
                </c:pt>
                <c:pt idx="879">
                  <c:v>42670.561828703707</c:v>
                </c:pt>
                <c:pt idx="880">
                  <c:v>42670.591331018521</c:v>
                </c:pt>
                <c:pt idx="881">
                  <c:v>42670.596076388887</c:v>
                </c:pt>
                <c:pt idx="882">
                  <c:v>42670.693356481483</c:v>
                </c:pt>
                <c:pt idx="883">
                  <c:v>42670.697638888887</c:v>
                </c:pt>
                <c:pt idx="884">
                  <c:v>42670.707175925927</c:v>
                </c:pt>
                <c:pt idx="885">
                  <c:v>42670.711875000001</c:v>
                </c:pt>
                <c:pt idx="886">
                  <c:v>42670.721875000003</c:v>
                </c:pt>
                <c:pt idx="887">
                  <c:v>42670.733807870369</c:v>
                </c:pt>
                <c:pt idx="888">
                  <c:v>42671.426874999997</c:v>
                </c:pt>
                <c:pt idx="889">
                  <c:v>42671.523125</c:v>
                </c:pt>
                <c:pt idx="890">
                  <c:v>42671.555509259262</c:v>
                </c:pt>
                <c:pt idx="891">
                  <c:v>42671.55940972222</c:v>
                </c:pt>
                <c:pt idx="892">
                  <c:v>42671.624409722222</c:v>
                </c:pt>
                <c:pt idx="893">
                  <c:v>42671.632557870369</c:v>
                </c:pt>
                <c:pt idx="894">
                  <c:v>42671.63653935185</c:v>
                </c:pt>
                <c:pt idx="895">
                  <c:v>42671.644409722219</c:v>
                </c:pt>
                <c:pt idx="896">
                  <c:v>42671.648414351854</c:v>
                </c:pt>
                <c:pt idx="897">
                  <c:v>42671.65283564815</c:v>
                </c:pt>
                <c:pt idx="898">
                  <c:v>42671.670254629629</c:v>
                </c:pt>
                <c:pt idx="899">
                  <c:v>42671.679282407407</c:v>
                </c:pt>
                <c:pt idx="900">
                  <c:v>42671.68378472222</c:v>
                </c:pt>
                <c:pt idx="901">
                  <c:v>42671.688368055555</c:v>
                </c:pt>
                <c:pt idx="902">
                  <c:v>42671.693148148152</c:v>
                </c:pt>
                <c:pt idx="903">
                  <c:v>42671.698159722226</c:v>
                </c:pt>
                <c:pt idx="904">
                  <c:v>42671.703148148146</c:v>
                </c:pt>
                <c:pt idx="905">
                  <c:v>42671.708344907405</c:v>
                </c:pt>
                <c:pt idx="906">
                  <c:v>42671.713599537034</c:v>
                </c:pt>
                <c:pt idx="907">
                  <c:v>42671.7190625</c:v>
                </c:pt>
                <c:pt idx="908">
                  <c:v>42671.724282407406</c:v>
                </c:pt>
                <c:pt idx="909">
                  <c:v>42671.729432870372</c:v>
                </c:pt>
                <c:pt idx="910">
                  <c:v>42671.73505787037</c:v>
                </c:pt>
                <c:pt idx="911">
                  <c:v>42671.740995370368</c:v>
                </c:pt>
                <c:pt idx="912">
                  <c:v>42671.757800925923</c:v>
                </c:pt>
                <c:pt idx="913">
                  <c:v>42671.765335648146</c:v>
                </c:pt>
                <c:pt idx="914">
                  <c:v>42672.414675925924</c:v>
                </c:pt>
                <c:pt idx="915">
                  <c:v>42672.420347222222</c:v>
                </c:pt>
                <c:pt idx="916">
                  <c:v>42672.425879629627</c:v>
                </c:pt>
                <c:pt idx="917">
                  <c:v>42672.431076388886</c:v>
                </c:pt>
                <c:pt idx="918">
                  <c:v>42672.471215277779</c:v>
                </c:pt>
                <c:pt idx="919">
                  <c:v>42672.485150462962</c:v>
                </c:pt>
                <c:pt idx="920">
                  <c:v>42672.489293981482</c:v>
                </c:pt>
                <c:pt idx="921">
                  <c:v>42672.49355324074</c:v>
                </c:pt>
                <c:pt idx="922">
                  <c:v>42672.497708333336</c:v>
                </c:pt>
                <c:pt idx="923">
                  <c:v>42672.501886574071</c:v>
                </c:pt>
                <c:pt idx="924">
                  <c:v>42672.506180555552</c:v>
                </c:pt>
                <c:pt idx="925">
                  <c:v>42672.510393518518</c:v>
                </c:pt>
                <c:pt idx="926">
                  <c:v>42672.514687499999</c:v>
                </c:pt>
                <c:pt idx="927">
                  <c:v>42672.519282407404</c:v>
                </c:pt>
                <c:pt idx="928">
                  <c:v>42672.523888888885</c:v>
                </c:pt>
                <c:pt idx="929">
                  <c:v>42672.527812499997</c:v>
                </c:pt>
                <c:pt idx="930">
                  <c:v>42672.531851851854</c:v>
                </c:pt>
                <c:pt idx="931">
                  <c:v>42672.535763888889</c:v>
                </c:pt>
                <c:pt idx="932">
                  <c:v>42672.539988425924</c:v>
                </c:pt>
                <c:pt idx="933">
                  <c:v>42672.544699074075</c:v>
                </c:pt>
                <c:pt idx="934">
                  <c:v>42672.549131944441</c:v>
                </c:pt>
                <c:pt idx="935">
                  <c:v>42672.553159722222</c:v>
                </c:pt>
                <c:pt idx="936">
                  <c:v>42672.557025462964</c:v>
                </c:pt>
                <c:pt idx="937">
                  <c:v>42672.561157407406</c:v>
                </c:pt>
                <c:pt idx="938">
                  <c:v>42672.565925925926</c:v>
                </c:pt>
                <c:pt idx="939">
                  <c:v>42672.591319444444</c:v>
                </c:pt>
                <c:pt idx="940">
                  <c:v>42672.594826388886</c:v>
                </c:pt>
                <c:pt idx="941">
                  <c:v>42672.598263888889</c:v>
                </c:pt>
                <c:pt idx="942">
                  <c:v>42672.601863425924</c:v>
                </c:pt>
                <c:pt idx="943">
                  <c:v>42672.605462962965</c:v>
                </c:pt>
                <c:pt idx="944">
                  <c:v>42672.608981481484</c:v>
                </c:pt>
                <c:pt idx="945">
                  <c:v>42672.612488425926</c:v>
                </c:pt>
                <c:pt idx="946">
                  <c:v>42672.615937499999</c:v>
                </c:pt>
                <c:pt idx="947">
                  <c:v>42672.619421296295</c:v>
                </c:pt>
                <c:pt idx="948">
                  <c:v>42672.626446759263</c:v>
                </c:pt>
                <c:pt idx="949">
                  <c:v>42672.629953703705</c:v>
                </c:pt>
                <c:pt idx="950">
                  <c:v>42672.633611111109</c:v>
                </c:pt>
                <c:pt idx="951">
                  <c:v>42672.637453703705</c:v>
                </c:pt>
                <c:pt idx="952">
                  <c:v>42672.64638888889</c:v>
                </c:pt>
                <c:pt idx="953">
                  <c:v>42672.650277777779</c:v>
                </c:pt>
                <c:pt idx="954">
                  <c:v>42672.659872685188</c:v>
                </c:pt>
                <c:pt idx="955">
                  <c:v>42672.664270833331</c:v>
                </c:pt>
                <c:pt idx="956">
                  <c:v>42672.668275462966</c:v>
                </c:pt>
                <c:pt idx="957">
                  <c:v>42672.672256944446</c:v>
                </c:pt>
                <c:pt idx="958">
                  <c:v>42672.676249999997</c:v>
                </c:pt>
                <c:pt idx="959">
                  <c:v>42672.681180555555</c:v>
                </c:pt>
                <c:pt idx="960">
                  <c:v>42672.685127314813</c:v>
                </c:pt>
                <c:pt idx="961">
                  <c:v>42672.689201388886</c:v>
                </c:pt>
                <c:pt idx="962">
                  <c:v>42672.693240740744</c:v>
                </c:pt>
                <c:pt idx="963">
                  <c:v>42672.697326388887</c:v>
                </c:pt>
                <c:pt idx="964">
                  <c:v>42672.70416666667</c:v>
                </c:pt>
                <c:pt idx="965">
                  <c:v>42673.335763888892</c:v>
                </c:pt>
                <c:pt idx="966">
                  <c:v>42673.34547453704</c:v>
                </c:pt>
                <c:pt idx="967">
                  <c:v>42673.352893518517</c:v>
                </c:pt>
                <c:pt idx="968">
                  <c:v>42673.359293981484</c:v>
                </c:pt>
                <c:pt idx="969">
                  <c:v>42673.366539351853</c:v>
                </c:pt>
                <c:pt idx="970">
                  <c:v>42673.372685185182</c:v>
                </c:pt>
                <c:pt idx="971">
                  <c:v>42673.378657407404</c:v>
                </c:pt>
                <c:pt idx="972">
                  <c:v>42673.384050925924</c:v>
                </c:pt>
                <c:pt idx="973">
                  <c:v>42673.388749999998</c:v>
                </c:pt>
                <c:pt idx="974">
                  <c:v>42673.393495370372</c:v>
                </c:pt>
                <c:pt idx="975">
                  <c:v>42673.3984837963</c:v>
                </c:pt>
                <c:pt idx="976">
                  <c:v>42673.403437499997</c:v>
                </c:pt>
                <c:pt idx="977">
                  <c:v>42673.408113425925</c:v>
                </c:pt>
                <c:pt idx="978">
                  <c:v>42673.412847222222</c:v>
                </c:pt>
                <c:pt idx="979">
                  <c:v>42673.417488425926</c:v>
                </c:pt>
                <c:pt idx="980">
                  <c:v>42673.421990740739</c:v>
                </c:pt>
                <c:pt idx="981">
                  <c:v>42673.426435185182</c:v>
                </c:pt>
                <c:pt idx="982">
                  <c:v>42673.430520833332</c:v>
                </c:pt>
                <c:pt idx="983">
                  <c:v>42673.434479166666</c:v>
                </c:pt>
                <c:pt idx="984">
                  <c:v>42673.438668981478</c:v>
                </c:pt>
                <c:pt idx="985">
                  <c:v>42673.482615740744</c:v>
                </c:pt>
                <c:pt idx="986">
                  <c:v>42675.748148148145</c:v>
                </c:pt>
                <c:pt idx="987">
                  <c:v>42676.493217592593</c:v>
                </c:pt>
                <c:pt idx="988">
                  <c:v>42676.501145833332</c:v>
                </c:pt>
                <c:pt idx="989">
                  <c:v>42676.513020833336</c:v>
                </c:pt>
                <c:pt idx="990">
                  <c:v>42676.516898148147</c:v>
                </c:pt>
                <c:pt idx="991">
                  <c:v>42676.520902777775</c:v>
                </c:pt>
                <c:pt idx="992">
                  <c:v>42676.524884259263</c:v>
                </c:pt>
                <c:pt idx="993">
                  <c:v>42676.528854166667</c:v>
                </c:pt>
                <c:pt idx="994">
                  <c:v>42676.532835648148</c:v>
                </c:pt>
                <c:pt idx="995">
                  <c:v>42676.536944444444</c:v>
                </c:pt>
                <c:pt idx="996">
                  <c:v>42676.540972222225</c:v>
                </c:pt>
                <c:pt idx="997">
                  <c:v>42676.556134259263</c:v>
                </c:pt>
                <c:pt idx="998">
                  <c:v>42676.559675925928</c:v>
                </c:pt>
                <c:pt idx="999">
                  <c:v>42676.563171296293</c:v>
                </c:pt>
                <c:pt idx="1000">
                  <c:v>42676.566736111112</c:v>
                </c:pt>
                <c:pt idx="1001">
                  <c:v>42676.589548611111</c:v>
                </c:pt>
                <c:pt idx="1002">
                  <c:v>42676.593194444446</c:v>
                </c:pt>
                <c:pt idx="1003">
                  <c:v>42676.604247685187</c:v>
                </c:pt>
                <c:pt idx="1004">
                  <c:v>42676.607916666668</c:v>
                </c:pt>
                <c:pt idx="1005">
                  <c:v>42676.641770833332</c:v>
                </c:pt>
                <c:pt idx="1006">
                  <c:v>42678.442372685182</c:v>
                </c:pt>
                <c:pt idx="1007">
                  <c:v>42678.473993055559</c:v>
                </c:pt>
                <c:pt idx="1008">
                  <c:v>42678.492685185185</c:v>
                </c:pt>
                <c:pt idx="1009">
                  <c:v>42678.504166666666</c:v>
                </c:pt>
                <c:pt idx="1010">
                  <c:v>42678.507881944446</c:v>
                </c:pt>
                <c:pt idx="1011">
                  <c:v>42678.515266203707</c:v>
                </c:pt>
                <c:pt idx="1012">
                  <c:v>42678.518923611111</c:v>
                </c:pt>
                <c:pt idx="1013">
                  <c:v>42678.526284722226</c:v>
                </c:pt>
                <c:pt idx="1014">
                  <c:v>42678.530034722222</c:v>
                </c:pt>
                <c:pt idx="1015">
                  <c:v>42678.533761574072</c:v>
                </c:pt>
                <c:pt idx="1016">
                  <c:v>42678.537430555552</c:v>
                </c:pt>
                <c:pt idx="1017">
                  <c:v>42678.541087962964</c:v>
                </c:pt>
                <c:pt idx="1018">
                  <c:v>42678.544976851852</c:v>
                </c:pt>
                <c:pt idx="1019">
                  <c:v>42678.548796296294</c:v>
                </c:pt>
                <c:pt idx="1020">
                  <c:v>42678.553287037037</c:v>
                </c:pt>
                <c:pt idx="1021">
                  <c:v>42678.557951388888</c:v>
                </c:pt>
                <c:pt idx="1022">
                  <c:v>42678.565405092595</c:v>
                </c:pt>
                <c:pt idx="1023">
                  <c:v>42678.570960648147</c:v>
                </c:pt>
                <c:pt idx="1024">
                  <c:v>42678.617222222223</c:v>
                </c:pt>
                <c:pt idx="1025">
                  <c:v>42678.679652777777</c:v>
                </c:pt>
                <c:pt idx="1026">
                  <c:v>42678.713310185187</c:v>
                </c:pt>
                <c:pt idx="1027">
                  <c:v>42678.726030092592</c:v>
                </c:pt>
                <c:pt idx="1028">
                  <c:v>42678.730219907404</c:v>
                </c:pt>
                <c:pt idx="1029">
                  <c:v>42679.33520833333</c:v>
                </c:pt>
                <c:pt idx="1030">
                  <c:v>42679.348275462966</c:v>
                </c:pt>
                <c:pt idx="1031">
                  <c:v>42679.358078703706</c:v>
                </c:pt>
                <c:pt idx="1032">
                  <c:v>42679.366979166669</c:v>
                </c:pt>
                <c:pt idx="1033">
                  <c:v>42679.374097222222</c:v>
                </c:pt>
                <c:pt idx="1034">
                  <c:v>42679.380624999998</c:v>
                </c:pt>
                <c:pt idx="1035">
                  <c:v>42679.399131944447</c:v>
                </c:pt>
                <c:pt idx="1036">
                  <c:v>42679.422280092593</c:v>
                </c:pt>
                <c:pt idx="1037">
                  <c:v>42679.432835648149</c:v>
                </c:pt>
                <c:pt idx="1038">
                  <c:v>42679.438020833331</c:v>
                </c:pt>
                <c:pt idx="1039">
                  <c:v>42679.443148148152</c:v>
                </c:pt>
                <c:pt idx="1040">
                  <c:v>42679.448449074072</c:v>
                </c:pt>
                <c:pt idx="1041">
                  <c:v>42679.453680555554</c:v>
                </c:pt>
                <c:pt idx="1042">
                  <c:v>42679.458460648151</c:v>
                </c:pt>
                <c:pt idx="1043">
                  <c:v>42679.463240740741</c:v>
                </c:pt>
                <c:pt idx="1044">
                  <c:v>42679.467939814815</c:v>
                </c:pt>
                <c:pt idx="1045">
                  <c:v>42679.472557870373</c:v>
                </c:pt>
                <c:pt idx="1046">
                  <c:v>42679.476886574077</c:v>
                </c:pt>
                <c:pt idx="1047">
                  <c:v>42679.480949074074</c:v>
                </c:pt>
                <c:pt idx="1048">
                  <c:v>42679.484953703701</c:v>
                </c:pt>
                <c:pt idx="1049">
                  <c:v>42679.488877314812</c:v>
                </c:pt>
                <c:pt idx="1050">
                  <c:v>42679.492789351854</c:v>
                </c:pt>
                <c:pt idx="1051">
                  <c:v>42679.496712962966</c:v>
                </c:pt>
                <c:pt idx="1052">
                  <c:v>42679.500613425924</c:v>
                </c:pt>
                <c:pt idx="1053">
                  <c:v>42679.504513888889</c:v>
                </c:pt>
                <c:pt idx="1054">
                  <c:v>42679.508379629631</c:v>
                </c:pt>
                <c:pt idx="1055">
                  <c:v>42679.512199074074</c:v>
                </c:pt>
                <c:pt idx="1056">
                  <c:v>42679.516006944446</c:v>
                </c:pt>
                <c:pt idx="1057">
                  <c:v>42679.519803240742</c:v>
                </c:pt>
                <c:pt idx="1058">
                  <c:v>42679.523611111108</c:v>
                </c:pt>
                <c:pt idx="1059">
                  <c:v>42679.535046296296</c:v>
                </c:pt>
                <c:pt idx="1060">
                  <c:v>42679.538877314815</c:v>
                </c:pt>
                <c:pt idx="1061">
                  <c:v>42679.542743055557</c:v>
                </c:pt>
                <c:pt idx="1062">
                  <c:v>42679.5465625</c:v>
                </c:pt>
                <c:pt idx="1063">
                  <c:v>42679.550578703704</c:v>
                </c:pt>
                <c:pt idx="1064">
                  <c:v>42679.554386574076</c:v>
                </c:pt>
                <c:pt idx="1065">
                  <c:v>42679.558217592596</c:v>
                </c:pt>
                <c:pt idx="1066">
                  <c:v>42679.562048611115</c:v>
                </c:pt>
                <c:pt idx="1067">
                  <c:v>42679.565775462965</c:v>
                </c:pt>
                <c:pt idx="1068">
                  <c:v>42679.569537037038</c:v>
                </c:pt>
                <c:pt idx="1069">
                  <c:v>42679.573379629626</c:v>
                </c:pt>
                <c:pt idx="1070">
                  <c:v>42679.577222222222</c:v>
                </c:pt>
                <c:pt idx="1071">
                  <c:v>42679.581053240741</c:v>
                </c:pt>
                <c:pt idx="1072">
                  <c:v>42679.58494212963</c:v>
                </c:pt>
                <c:pt idx="1073">
                  <c:v>42679.588888888888</c:v>
                </c:pt>
                <c:pt idx="1074">
                  <c:v>42679.592777777776</c:v>
                </c:pt>
                <c:pt idx="1075">
                  <c:v>42679.596689814818</c:v>
                </c:pt>
                <c:pt idx="1076">
                  <c:v>42679.600740740738</c:v>
                </c:pt>
                <c:pt idx="1077">
                  <c:v>42679.604722222219</c:v>
                </c:pt>
                <c:pt idx="1078">
                  <c:v>42679.608703703707</c:v>
                </c:pt>
                <c:pt idx="1079">
                  <c:v>42679.612708333334</c:v>
                </c:pt>
                <c:pt idx="1080">
                  <c:v>42679.616655092592</c:v>
                </c:pt>
                <c:pt idx="1081">
                  <c:v>42679.62059027778</c:v>
                </c:pt>
                <c:pt idx="1082">
                  <c:v>42679.624594907407</c:v>
                </c:pt>
                <c:pt idx="1083">
                  <c:v>42679.628634259258</c:v>
                </c:pt>
                <c:pt idx="1084">
                  <c:v>42679.632986111108</c:v>
                </c:pt>
                <c:pt idx="1085">
                  <c:v>42679.637800925928</c:v>
                </c:pt>
                <c:pt idx="1086">
                  <c:v>42679.64199074074</c:v>
                </c:pt>
                <c:pt idx="1087">
                  <c:v>42679.646747685183</c:v>
                </c:pt>
                <c:pt idx="1088">
                  <c:v>42679.651030092595</c:v>
                </c:pt>
                <c:pt idx="1089">
                  <c:v>42679.655381944445</c:v>
                </c:pt>
                <c:pt idx="1090">
                  <c:v>42679.659942129627</c:v>
                </c:pt>
                <c:pt idx="1091">
                  <c:v>42679.666087962964</c:v>
                </c:pt>
                <c:pt idx="1092">
                  <c:v>42679.6721875</c:v>
                </c:pt>
                <c:pt idx="1093">
                  <c:v>42679.6796412037</c:v>
                </c:pt>
                <c:pt idx="1094">
                  <c:v>42679.68545138889</c:v>
                </c:pt>
                <c:pt idx="1095">
                  <c:v>42679.691446759258</c:v>
                </c:pt>
                <c:pt idx="1096">
                  <c:v>42679.698460648149</c:v>
                </c:pt>
                <c:pt idx="1097">
                  <c:v>42679.707118055558</c:v>
                </c:pt>
                <c:pt idx="1098">
                  <c:v>42679.714872685188</c:v>
                </c:pt>
                <c:pt idx="1099">
                  <c:v>42679.723865740743</c:v>
                </c:pt>
                <c:pt idx="1100">
                  <c:v>42679.756574074076</c:v>
                </c:pt>
                <c:pt idx="1101">
                  <c:v>42680.378541666665</c:v>
                </c:pt>
                <c:pt idx="1102">
                  <c:v>42680.383449074077</c:v>
                </c:pt>
                <c:pt idx="1103">
                  <c:v>42680.388159722221</c:v>
                </c:pt>
                <c:pt idx="1104">
                  <c:v>42680.392824074072</c:v>
                </c:pt>
                <c:pt idx="1105">
                  <c:v>42680.397476851853</c:v>
                </c:pt>
                <c:pt idx="1106">
                  <c:v>42680.402060185188</c:v>
                </c:pt>
                <c:pt idx="1107">
                  <c:v>42680.406550925924</c:v>
                </c:pt>
                <c:pt idx="1108">
                  <c:v>42680.411168981482</c:v>
                </c:pt>
                <c:pt idx="1109">
                  <c:v>42680.415451388886</c:v>
                </c:pt>
                <c:pt idx="1110">
                  <c:v>42680.419768518521</c:v>
                </c:pt>
                <c:pt idx="1111">
                  <c:v>42680.424143518518</c:v>
                </c:pt>
                <c:pt idx="1112">
                  <c:v>42680.428402777776</c:v>
                </c:pt>
                <c:pt idx="1113">
                  <c:v>42680.432708333334</c:v>
                </c:pt>
                <c:pt idx="1114">
                  <c:v>42680.436979166669</c:v>
                </c:pt>
                <c:pt idx="1115">
                  <c:v>42680.44127314815</c:v>
                </c:pt>
                <c:pt idx="1116">
                  <c:v>42680.445891203701</c:v>
                </c:pt>
                <c:pt idx="1117">
                  <c:v>42680.450462962966</c:v>
                </c:pt>
                <c:pt idx="1118">
                  <c:v>42680.454479166663</c:v>
                </c:pt>
                <c:pt idx="1119">
                  <c:v>42680.458495370367</c:v>
                </c:pt>
                <c:pt idx="1120">
                  <c:v>42680.462488425925</c:v>
                </c:pt>
                <c:pt idx="1121">
                  <c:v>42680.470370370371</c:v>
                </c:pt>
                <c:pt idx="1122">
                  <c:v>42680.474351851852</c:v>
                </c:pt>
                <c:pt idx="1123">
                  <c:v>42680.486527777779</c:v>
                </c:pt>
                <c:pt idx="1124">
                  <c:v>42680.490729166668</c:v>
                </c:pt>
                <c:pt idx="1125">
                  <c:v>42680.494872685187</c:v>
                </c:pt>
                <c:pt idx="1126">
                  <c:v>42680.49900462963</c:v>
                </c:pt>
                <c:pt idx="1127">
                  <c:v>42680.503206018519</c:v>
                </c:pt>
                <c:pt idx="1128">
                  <c:v>42680.507384259261</c:v>
                </c:pt>
                <c:pt idx="1129">
                  <c:v>42680.511689814812</c:v>
                </c:pt>
                <c:pt idx="1130">
                  <c:v>42680.515856481485</c:v>
                </c:pt>
                <c:pt idx="1131">
                  <c:v>42680.577152777776</c:v>
                </c:pt>
                <c:pt idx="1132">
                  <c:v>42680.594074074077</c:v>
                </c:pt>
                <c:pt idx="1133">
                  <c:v>42680.598194444443</c:v>
                </c:pt>
                <c:pt idx="1134">
                  <c:v>42680.609166666669</c:v>
                </c:pt>
                <c:pt idx="1135">
                  <c:v>42680.61859953704</c:v>
                </c:pt>
                <c:pt idx="1136">
                  <c:v>42680.622893518521</c:v>
                </c:pt>
                <c:pt idx="1137">
                  <c:v>42680.627418981479</c:v>
                </c:pt>
                <c:pt idx="1138">
                  <c:v>42680.632187499999</c:v>
                </c:pt>
                <c:pt idx="1139">
                  <c:v>42680.636620370373</c:v>
                </c:pt>
                <c:pt idx="1140">
                  <c:v>42680.640393518515</c:v>
                </c:pt>
                <c:pt idx="1141">
                  <c:v>42680.644282407404</c:v>
                </c:pt>
                <c:pt idx="1142">
                  <c:v>42680.647928240738</c:v>
                </c:pt>
                <c:pt idx="1143">
                  <c:v>42680.651712962965</c:v>
                </c:pt>
                <c:pt idx="1144">
                  <c:v>42680.655821759261</c:v>
                </c:pt>
                <c:pt idx="1145">
                  <c:v>42680.661423611113</c:v>
                </c:pt>
                <c:pt idx="1146">
                  <c:v>42680.669120370374</c:v>
                </c:pt>
                <c:pt idx="1147">
                  <c:v>42680.695497685185</c:v>
                </c:pt>
                <c:pt idx="1148">
                  <c:v>42680.700104166666</c:v>
                </c:pt>
                <c:pt idx="1149">
                  <c:v>42680.705474537041</c:v>
                </c:pt>
                <c:pt idx="1150">
                  <c:v>42680.711585648147</c:v>
                </c:pt>
                <c:pt idx="1151">
                  <c:v>42680.717303240737</c:v>
                </c:pt>
                <c:pt idx="1152">
                  <c:v>42680.721620370372</c:v>
                </c:pt>
                <c:pt idx="1153">
                  <c:v>42680.727210648147</c:v>
                </c:pt>
                <c:pt idx="1154">
                  <c:v>42680.733715277776</c:v>
                </c:pt>
                <c:pt idx="1155">
                  <c:v>42680.740347222221</c:v>
                </c:pt>
                <c:pt idx="1156">
                  <c:v>42680.749108796299</c:v>
                </c:pt>
                <c:pt idx="1157">
                  <c:v>42681.467962962961</c:v>
                </c:pt>
                <c:pt idx="1158">
                  <c:v>42681.471828703703</c:v>
                </c:pt>
                <c:pt idx="1159">
                  <c:v>42681.475787037038</c:v>
                </c:pt>
                <c:pt idx="1160">
                  <c:v>42681.479594907411</c:v>
                </c:pt>
                <c:pt idx="1161">
                  <c:v>42681.483368055553</c:v>
                </c:pt>
                <c:pt idx="1162">
                  <c:v>42681.490902777776</c:v>
                </c:pt>
                <c:pt idx="1163">
                  <c:v>42681.495416666665</c:v>
                </c:pt>
                <c:pt idx="1164">
                  <c:v>42681.49931712963</c:v>
                </c:pt>
                <c:pt idx="1165">
                  <c:v>42681.503483796296</c:v>
                </c:pt>
                <c:pt idx="1166">
                  <c:v>42681.508217592593</c:v>
                </c:pt>
                <c:pt idx="1167">
                  <c:v>42681.512361111112</c:v>
                </c:pt>
                <c:pt idx="1168">
                  <c:v>42681.516087962962</c:v>
                </c:pt>
                <c:pt idx="1169">
                  <c:v>42681.523472222223</c:v>
                </c:pt>
                <c:pt idx="1170">
                  <c:v>42681.630578703705</c:v>
                </c:pt>
                <c:pt idx="1171">
                  <c:v>42681.640983796293</c:v>
                </c:pt>
                <c:pt idx="1172">
                  <c:v>42683.568553240744</c:v>
                </c:pt>
                <c:pt idx="1173">
                  <c:v>42683.572141203702</c:v>
                </c:pt>
                <c:pt idx="1174">
                  <c:v>42683.57576388889</c:v>
                </c:pt>
                <c:pt idx="1175">
                  <c:v>42683.579375000001</c:v>
                </c:pt>
                <c:pt idx="1176">
                  <c:v>42683.583032407405</c:v>
                </c:pt>
                <c:pt idx="1177">
                  <c:v>42683.586712962962</c:v>
                </c:pt>
                <c:pt idx="1178">
                  <c:v>42683.59039351852</c:v>
                </c:pt>
                <c:pt idx="1179">
                  <c:v>42683.5940625</c:v>
                </c:pt>
                <c:pt idx="1180">
                  <c:v>42683.597754629627</c:v>
                </c:pt>
                <c:pt idx="1181">
                  <c:v>42683.601446759261</c:v>
                </c:pt>
                <c:pt idx="1182">
                  <c:v>42683.605150462965</c:v>
                </c:pt>
                <c:pt idx="1183">
                  <c:v>42683.608819444446</c:v>
                </c:pt>
                <c:pt idx="1184">
                  <c:v>42683.61246527778</c:v>
                </c:pt>
                <c:pt idx="1185">
                  <c:v>42683.61613425926</c:v>
                </c:pt>
                <c:pt idx="1186">
                  <c:v>42683.619780092595</c:v>
                </c:pt>
                <c:pt idx="1187">
                  <c:v>42683.623506944445</c:v>
                </c:pt>
                <c:pt idx="1188">
                  <c:v>42683.627141203702</c:v>
                </c:pt>
                <c:pt idx="1189">
                  <c:v>42683.631076388891</c:v>
                </c:pt>
                <c:pt idx="1190">
                  <c:v>42683.635289351849</c:v>
                </c:pt>
                <c:pt idx="1191">
                  <c:v>42683.640289351853</c:v>
                </c:pt>
                <c:pt idx="1192">
                  <c:v>42683.64570601852</c:v>
                </c:pt>
                <c:pt idx="1193">
                  <c:v>42683.673321759263</c:v>
                </c:pt>
                <c:pt idx="1194">
                  <c:v>42683.684999999998</c:v>
                </c:pt>
                <c:pt idx="1195">
                  <c:v>42683.696875000001</c:v>
                </c:pt>
                <c:pt idx="1196">
                  <c:v>42683.708749999998</c:v>
                </c:pt>
                <c:pt idx="1197">
                  <c:v>42691.435358796298</c:v>
                </c:pt>
                <c:pt idx="1198">
                  <c:v>42691.546157407407</c:v>
                </c:pt>
                <c:pt idx="1199">
                  <c:v>42692.383090277777</c:v>
                </c:pt>
                <c:pt idx="1200">
                  <c:v>42692.416631944441</c:v>
                </c:pt>
                <c:pt idx="1201">
                  <c:v>42692.430023148147</c:v>
                </c:pt>
                <c:pt idx="1202">
                  <c:v>42692.439780092594</c:v>
                </c:pt>
                <c:pt idx="1203">
                  <c:v>42692.444722222222</c:v>
                </c:pt>
                <c:pt idx="1204">
                  <c:v>42692.45821759259</c:v>
                </c:pt>
                <c:pt idx="1205">
                  <c:v>42692.560393518521</c:v>
                </c:pt>
                <c:pt idx="1206">
                  <c:v>42692.56449074074</c:v>
                </c:pt>
                <c:pt idx="1207">
                  <c:v>42692.568761574075</c:v>
                </c:pt>
                <c:pt idx="1208">
                  <c:v>42692.572500000002</c:v>
                </c:pt>
                <c:pt idx="1209">
                  <c:v>42692.577060185184</c:v>
                </c:pt>
                <c:pt idx="1210">
                  <c:v>42692.586539351854</c:v>
                </c:pt>
                <c:pt idx="1211">
                  <c:v>42692.590520833335</c:v>
                </c:pt>
                <c:pt idx="1212">
                  <c:v>42692.594259259262</c:v>
                </c:pt>
                <c:pt idx="1213">
                  <c:v>42692.598645833335</c:v>
                </c:pt>
                <c:pt idx="1214">
                  <c:v>42692.60261574074</c:v>
                </c:pt>
                <c:pt idx="1215">
                  <c:v>42692.607129629629</c:v>
                </c:pt>
                <c:pt idx="1216">
                  <c:v>42692.612187500003</c:v>
                </c:pt>
                <c:pt idx="1217">
                  <c:v>42692.617222222223</c:v>
                </c:pt>
                <c:pt idx="1218">
                  <c:v>42692.622164351851</c:v>
                </c:pt>
                <c:pt idx="1219">
                  <c:v>42692.626770833333</c:v>
                </c:pt>
                <c:pt idx="1220">
                  <c:v>42692.631412037037</c:v>
                </c:pt>
                <c:pt idx="1221">
                  <c:v>42692.636030092595</c:v>
                </c:pt>
                <c:pt idx="1222">
                  <c:v>42692.640914351854</c:v>
                </c:pt>
                <c:pt idx="1223">
                  <c:v>42692.645520833335</c:v>
                </c:pt>
                <c:pt idx="1224">
                  <c:v>42692.658738425926</c:v>
                </c:pt>
                <c:pt idx="1225">
                  <c:v>42692.662766203706</c:v>
                </c:pt>
                <c:pt idx="1226">
                  <c:v>42692.667222222219</c:v>
                </c:pt>
                <c:pt idx="1227">
                  <c:v>42692.672037037039</c:v>
                </c:pt>
                <c:pt idx="1228">
                  <c:v>42692.681030092594</c:v>
                </c:pt>
                <c:pt idx="1229">
                  <c:v>42692.704780092594</c:v>
                </c:pt>
                <c:pt idx="1230">
                  <c:v>42693.536238425928</c:v>
                </c:pt>
                <c:pt idx="1231">
                  <c:v>42693.604363425926</c:v>
                </c:pt>
                <c:pt idx="1232">
                  <c:v>42693.68209490741</c:v>
                </c:pt>
                <c:pt idx="1233">
                  <c:v>42693.694791666669</c:v>
                </c:pt>
                <c:pt idx="1234">
                  <c:v>42693.709907407407</c:v>
                </c:pt>
                <c:pt idx="1235">
                  <c:v>42693.715833333335</c:v>
                </c:pt>
                <c:pt idx="1236">
                  <c:v>42693.722187500003</c:v>
                </c:pt>
                <c:pt idx="1237">
                  <c:v>42694.376527777778</c:v>
                </c:pt>
                <c:pt idx="1238">
                  <c:v>42694.383715277778</c:v>
                </c:pt>
                <c:pt idx="1239">
                  <c:v>42694.389074074075</c:v>
                </c:pt>
                <c:pt idx="1240">
                  <c:v>42694.394259259258</c:v>
                </c:pt>
                <c:pt idx="1241">
                  <c:v>42694.399236111109</c:v>
                </c:pt>
                <c:pt idx="1242">
                  <c:v>42694.404074074075</c:v>
                </c:pt>
                <c:pt idx="1243">
                  <c:v>42694.408761574072</c:v>
                </c:pt>
                <c:pt idx="1244">
                  <c:v>42694.413506944446</c:v>
                </c:pt>
                <c:pt idx="1245">
                  <c:v>42694.418217592596</c:v>
                </c:pt>
                <c:pt idx="1246">
                  <c:v>42694.422939814816</c:v>
                </c:pt>
                <c:pt idx="1247">
                  <c:v>42694.427546296298</c:v>
                </c:pt>
                <c:pt idx="1248">
                  <c:v>42694.431990740741</c:v>
                </c:pt>
                <c:pt idx="1249">
                  <c:v>42694.436307870368</c:v>
                </c:pt>
                <c:pt idx="1250">
                  <c:v>42694.44059027778</c:v>
                </c:pt>
                <c:pt idx="1251">
                  <c:v>42694.444652777776</c:v>
                </c:pt>
                <c:pt idx="1252">
                  <c:v>42694.448622685188</c:v>
                </c:pt>
                <c:pt idx="1253">
                  <c:v>42694.452615740738</c:v>
                </c:pt>
                <c:pt idx="1254">
                  <c:v>42694.456736111111</c:v>
                </c:pt>
                <c:pt idx="1255">
                  <c:v>42694.460659722223</c:v>
                </c:pt>
                <c:pt idx="1256">
                  <c:v>42694.465300925927</c:v>
                </c:pt>
                <c:pt idx="1257">
                  <c:v>42694.469224537039</c:v>
                </c:pt>
                <c:pt idx="1258">
                  <c:v>42694.618888888886</c:v>
                </c:pt>
                <c:pt idx="1259">
                  <c:v>42694.622488425928</c:v>
                </c:pt>
                <c:pt idx="1260">
                  <c:v>42694.62605324074</c:v>
                </c:pt>
                <c:pt idx="1261">
                  <c:v>42694.629641203705</c:v>
                </c:pt>
                <c:pt idx="1262">
                  <c:v>42694.642395833333</c:v>
                </c:pt>
                <c:pt idx="1263">
                  <c:v>42694.653020833335</c:v>
                </c:pt>
                <c:pt idx="1264">
                  <c:v>42694.658541666664</c:v>
                </c:pt>
                <c:pt idx="1265">
                  <c:v>42694.665891203702</c:v>
                </c:pt>
                <c:pt idx="1266">
                  <c:v>42694.671666666669</c:v>
                </c:pt>
                <c:pt idx="1267">
                  <c:v>42694.676423611112</c:v>
                </c:pt>
                <c:pt idx="1268">
                  <c:v>42694.681469907409</c:v>
                </c:pt>
                <c:pt idx="1269">
                  <c:v>42694.685925925929</c:v>
                </c:pt>
                <c:pt idx="1270">
                  <c:v>42694.690138888887</c:v>
                </c:pt>
                <c:pt idx="1271">
                  <c:v>42694.694652777776</c:v>
                </c:pt>
                <c:pt idx="1272">
                  <c:v>42694.699490740742</c:v>
                </c:pt>
                <c:pt idx="1273">
                  <c:v>42694.713229166664</c:v>
                </c:pt>
                <c:pt idx="1274">
                  <c:v>42694.718009259261</c:v>
                </c:pt>
                <c:pt idx="1275">
                  <c:v>42694.723101851851</c:v>
                </c:pt>
                <c:pt idx="1276">
                  <c:v>42694.728298611109</c:v>
                </c:pt>
                <c:pt idx="1277">
                  <c:v>42694.733888888892</c:v>
                </c:pt>
                <c:pt idx="1278">
                  <c:v>42694.739849537036</c:v>
                </c:pt>
                <c:pt idx="1279">
                  <c:v>42694.745925925927</c:v>
                </c:pt>
                <c:pt idx="1280">
                  <c:v>42694.753472222219</c:v>
                </c:pt>
                <c:pt idx="1281">
                  <c:v>42695.397870370369</c:v>
                </c:pt>
                <c:pt idx="1282">
                  <c:v>42695.402349537035</c:v>
                </c:pt>
                <c:pt idx="1283">
                  <c:v>42695.406863425924</c:v>
                </c:pt>
                <c:pt idx="1284">
                  <c:v>42695.411261574074</c:v>
                </c:pt>
                <c:pt idx="1285">
                  <c:v>42695.415891203702</c:v>
                </c:pt>
                <c:pt idx="1286">
                  <c:v>42695.420231481483</c:v>
                </c:pt>
                <c:pt idx="1287">
                  <c:v>42695.42454861111</c:v>
                </c:pt>
                <c:pt idx="1288">
                  <c:v>42696.376863425925</c:v>
                </c:pt>
                <c:pt idx="1289">
                  <c:v>42696.383622685185</c:v>
                </c:pt>
                <c:pt idx="1290">
                  <c:v>42696.388807870368</c:v>
                </c:pt>
                <c:pt idx="1291">
                  <c:v>42696.394155092596</c:v>
                </c:pt>
                <c:pt idx="1292">
                  <c:v>42696.39912037037</c:v>
                </c:pt>
                <c:pt idx="1293">
                  <c:v>42696.404050925928</c:v>
                </c:pt>
                <c:pt idx="1294">
                  <c:v>42696.409016203703</c:v>
                </c:pt>
                <c:pt idx="1295">
                  <c:v>42696.41375</c:v>
                </c:pt>
                <c:pt idx="1296">
                  <c:v>42696.418368055558</c:v>
                </c:pt>
                <c:pt idx="1297">
                  <c:v>42696.422847222224</c:v>
                </c:pt>
                <c:pt idx="1298">
                  <c:v>42696.427199074074</c:v>
                </c:pt>
                <c:pt idx="1299">
                  <c:v>42696.431435185186</c:v>
                </c:pt>
                <c:pt idx="1300">
                  <c:v>42696.435636574075</c:v>
                </c:pt>
                <c:pt idx="1301">
                  <c:v>42696.439791666664</c:v>
                </c:pt>
                <c:pt idx="1302">
                  <c:v>42696.443958333337</c:v>
                </c:pt>
                <c:pt idx="1303">
                  <c:v>42696.448125000003</c:v>
                </c:pt>
                <c:pt idx="1304">
                  <c:v>42696.45239583333</c:v>
                </c:pt>
                <c:pt idx="1305">
                  <c:v>42696.456701388888</c:v>
                </c:pt>
                <c:pt idx="1306">
                  <c:v>42696.461076388892</c:v>
                </c:pt>
                <c:pt idx="1307">
                  <c:v>42696.465497685182</c:v>
                </c:pt>
                <c:pt idx="1308">
                  <c:v>42696.469884259262</c:v>
                </c:pt>
                <c:pt idx="1309">
                  <c:v>42696.474456018521</c:v>
                </c:pt>
                <c:pt idx="1310">
                  <c:v>42696.478958333333</c:v>
                </c:pt>
                <c:pt idx="1311">
                  <c:v>42696.483298611114</c:v>
                </c:pt>
                <c:pt idx="1312">
                  <c:v>42696.487662037034</c:v>
                </c:pt>
                <c:pt idx="1313">
                  <c:v>42696.492048611108</c:v>
                </c:pt>
                <c:pt idx="1314">
                  <c:v>42696.49622685185</c:v>
                </c:pt>
                <c:pt idx="1315">
                  <c:v>42696.500497685185</c:v>
                </c:pt>
                <c:pt idx="1316">
                  <c:v>42696.504444444443</c:v>
                </c:pt>
                <c:pt idx="1317">
                  <c:v>42696.508715277778</c:v>
                </c:pt>
                <c:pt idx="1318">
                  <c:v>42696.512870370374</c:v>
                </c:pt>
                <c:pt idx="1319">
                  <c:v>42696.516921296294</c:v>
                </c:pt>
                <c:pt idx="1320">
                  <c:v>42696.521053240744</c:v>
                </c:pt>
                <c:pt idx="1321">
                  <c:v>42696.525370370371</c:v>
                </c:pt>
                <c:pt idx="1322">
                  <c:v>42696.529421296298</c:v>
                </c:pt>
                <c:pt idx="1323">
                  <c:v>42696.533171296294</c:v>
                </c:pt>
                <c:pt idx="1324">
                  <c:v>42696.53696759259</c:v>
                </c:pt>
                <c:pt idx="1325">
                  <c:v>42696.540752314817</c:v>
                </c:pt>
                <c:pt idx="1326">
                  <c:v>42696.544629629629</c:v>
                </c:pt>
                <c:pt idx="1327">
                  <c:v>42696.548379629632</c:v>
                </c:pt>
                <c:pt idx="1328">
                  <c:v>42696.552094907405</c:v>
                </c:pt>
                <c:pt idx="1329">
                  <c:v>42696.555891203701</c:v>
                </c:pt>
                <c:pt idx="1330">
                  <c:v>42696.559594907405</c:v>
                </c:pt>
                <c:pt idx="1331">
                  <c:v>42696.563217592593</c:v>
                </c:pt>
                <c:pt idx="1332">
                  <c:v>42696.566805555558</c:v>
                </c:pt>
                <c:pt idx="1333">
                  <c:v>42696.570543981485</c:v>
                </c:pt>
                <c:pt idx="1334">
                  <c:v>42696.574386574073</c:v>
                </c:pt>
                <c:pt idx="1335">
                  <c:v>42696.578240740739</c:v>
                </c:pt>
                <c:pt idx="1336">
                  <c:v>42696.581875000003</c:v>
                </c:pt>
                <c:pt idx="1337">
                  <c:v>42696.585532407407</c:v>
                </c:pt>
                <c:pt idx="1338">
                  <c:v>42696.58929398148</c:v>
                </c:pt>
                <c:pt idx="1339">
                  <c:v>42696.592986111114</c:v>
                </c:pt>
                <c:pt idx="1340">
                  <c:v>42696.596655092595</c:v>
                </c:pt>
                <c:pt idx="1341">
                  <c:v>42696.600335648145</c:v>
                </c:pt>
                <c:pt idx="1342">
                  <c:v>42696.604016203702</c:v>
                </c:pt>
                <c:pt idx="1343">
                  <c:v>42696.607777777775</c:v>
                </c:pt>
                <c:pt idx="1344">
                  <c:v>42696.611597222225</c:v>
                </c:pt>
                <c:pt idx="1345">
                  <c:v>42696.615763888891</c:v>
                </c:pt>
                <c:pt idx="1346">
                  <c:v>42696.619675925926</c:v>
                </c:pt>
                <c:pt idx="1347">
                  <c:v>42696.623993055553</c:v>
                </c:pt>
                <c:pt idx="1348">
                  <c:v>42696.650173611109</c:v>
                </c:pt>
                <c:pt idx="1349">
                  <c:v>42696.669687499998</c:v>
                </c:pt>
                <c:pt idx="1350">
                  <c:v>42696.678263888891</c:v>
                </c:pt>
                <c:pt idx="1351">
                  <c:v>42696.698877314811</c:v>
                </c:pt>
                <c:pt idx="1352">
                  <c:v>42696.702986111108</c:v>
                </c:pt>
                <c:pt idx="1353">
                  <c:v>42697.436226851853</c:v>
                </c:pt>
                <c:pt idx="1354">
                  <c:v>42701.650856481479</c:v>
                </c:pt>
                <c:pt idx="1355">
                  <c:v>42701.654745370368</c:v>
                </c:pt>
                <c:pt idx="1356">
                  <c:v>42701.662546296298</c:v>
                </c:pt>
                <c:pt idx="1357">
                  <c:v>42701.666539351849</c:v>
                </c:pt>
                <c:pt idx="1358">
                  <c:v>42701.670543981483</c:v>
                </c:pt>
                <c:pt idx="1359">
                  <c:v>42701.723217592589</c:v>
                </c:pt>
                <c:pt idx="1360">
                  <c:v>42703.550358796296</c:v>
                </c:pt>
                <c:pt idx="1361">
                  <c:v>42703.554201388892</c:v>
                </c:pt>
                <c:pt idx="1362">
                  <c:v>42703.557916666665</c:v>
                </c:pt>
                <c:pt idx="1363">
                  <c:v>42703.561736111114</c:v>
                </c:pt>
                <c:pt idx="1364">
                  <c:v>42703.565625000003</c:v>
                </c:pt>
                <c:pt idx="1365">
                  <c:v>42703.569386574076</c:v>
                </c:pt>
                <c:pt idx="1366">
                  <c:v>42703.573148148149</c:v>
                </c:pt>
                <c:pt idx="1367">
                  <c:v>42703.576990740738</c:v>
                </c:pt>
                <c:pt idx="1368">
                  <c:v>42703.584907407407</c:v>
                </c:pt>
                <c:pt idx="1369">
                  <c:v>42703.589224537034</c:v>
                </c:pt>
                <c:pt idx="1370">
                  <c:v>42703.593622685185</c:v>
                </c:pt>
                <c:pt idx="1371">
                  <c:v>42703.597870370373</c:v>
                </c:pt>
                <c:pt idx="1372">
                  <c:v>42703.601875</c:v>
                </c:pt>
                <c:pt idx="1373">
                  <c:v>42703.613564814812</c:v>
                </c:pt>
                <c:pt idx="1374">
                  <c:v>42703.6175</c:v>
                </c:pt>
                <c:pt idx="1375">
                  <c:v>42704.376504629632</c:v>
                </c:pt>
                <c:pt idx="1376">
                  <c:v>42704.383321759262</c:v>
                </c:pt>
                <c:pt idx="1377">
                  <c:v>42704.388483796298</c:v>
                </c:pt>
                <c:pt idx="1378">
                  <c:v>42704.394085648149</c:v>
                </c:pt>
                <c:pt idx="1379">
                  <c:v>42704.399988425925</c:v>
                </c:pt>
                <c:pt idx="1380">
                  <c:v>42704.406122685185</c:v>
                </c:pt>
                <c:pt idx="1381">
                  <c:v>42704.412442129629</c:v>
                </c:pt>
                <c:pt idx="1382">
                  <c:v>42704.561574074076</c:v>
                </c:pt>
                <c:pt idx="1383">
                  <c:v>42704.586608796293</c:v>
                </c:pt>
                <c:pt idx="1384">
                  <c:v>42704.611967592595</c:v>
                </c:pt>
                <c:pt idx="1385">
                  <c:v>42704.61791666667</c:v>
                </c:pt>
                <c:pt idx="1386">
                  <c:v>42704.622569444444</c:v>
                </c:pt>
                <c:pt idx="1387">
                  <c:v>42704.627291666664</c:v>
                </c:pt>
                <c:pt idx="1388">
                  <c:v>42704.632025462961</c:v>
                </c:pt>
                <c:pt idx="1389">
                  <c:v>42704.636944444443</c:v>
                </c:pt>
                <c:pt idx="1390">
                  <c:v>42704.642164351855</c:v>
                </c:pt>
                <c:pt idx="1391">
                  <c:v>42704.647361111114</c:v>
                </c:pt>
                <c:pt idx="1392">
                  <c:v>42704.652499999997</c:v>
                </c:pt>
                <c:pt idx="1393">
                  <c:v>42704.657418981478</c:v>
                </c:pt>
                <c:pt idx="1394">
                  <c:v>42704.662141203706</c:v>
                </c:pt>
                <c:pt idx="1395">
                  <c:v>42704.666724537034</c:v>
                </c:pt>
                <c:pt idx="1396">
                  <c:v>42704.671365740738</c:v>
                </c:pt>
                <c:pt idx="1397">
                  <c:v>42704.676585648151</c:v>
                </c:pt>
                <c:pt idx="1398">
                  <c:v>42704.682083333333</c:v>
                </c:pt>
                <c:pt idx="1399">
                  <c:v>42704.68650462963</c:v>
                </c:pt>
                <c:pt idx="1400">
                  <c:v>42704.690648148149</c:v>
                </c:pt>
                <c:pt idx="1401">
                  <c:v>42704.694768518515</c:v>
                </c:pt>
                <c:pt idx="1402">
                  <c:v>42704.703101851854</c:v>
                </c:pt>
                <c:pt idx="1403">
                  <c:v>42704.707430555558</c:v>
                </c:pt>
                <c:pt idx="1404">
                  <c:v>42704.714826388888</c:v>
                </c:pt>
                <c:pt idx="1405">
                  <c:v>42704.725173611114</c:v>
                </c:pt>
                <c:pt idx="1406">
                  <c:v>42715.491828703707</c:v>
                </c:pt>
                <c:pt idx="1407">
                  <c:v>42715.53434027778</c:v>
                </c:pt>
                <c:pt idx="1408">
                  <c:v>42715.545439814814</c:v>
                </c:pt>
                <c:pt idx="1409">
                  <c:v>42715.549108796295</c:v>
                </c:pt>
                <c:pt idx="1410">
                  <c:v>42715.552615740744</c:v>
                </c:pt>
                <c:pt idx="1411">
                  <c:v>42716.460578703707</c:v>
                </c:pt>
                <c:pt idx="1412">
                  <c:v>42716.567476851851</c:v>
                </c:pt>
                <c:pt idx="1413">
                  <c:v>42716.680509259262</c:v>
                </c:pt>
                <c:pt idx="1414">
                  <c:v>42716.688506944447</c:v>
                </c:pt>
                <c:pt idx="1415">
                  <c:v>42716.69903935185</c:v>
                </c:pt>
                <c:pt idx="1416">
                  <c:v>42716.703541666669</c:v>
                </c:pt>
                <c:pt idx="1417">
                  <c:v>42716.742222222223</c:v>
                </c:pt>
                <c:pt idx="1418">
                  <c:v>42716.747754629629</c:v>
                </c:pt>
                <c:pt idx="1419">
                  <c:v>42716.753784722219</c:v>
                </c:pt>
                <c:pt idx="1420">
                  <c:v>42716.769050925926</c:v>
                </c:pt>
                <c:pt idx="1421">
                  <c:v>42717.378148148149</c:v>
                </c:pt>
                <c:pt idx="1422">
                  <c:v>42717.384745370371</c:v>
                </c:pt>
                <c:pt idx="1423">
                  <c:v>42717.391388888886</c:v>
                </c:pt>
                <c:pt idx="1424">
                  <c:v>42717.398761574077</c:v>
                </c:pt>
                <c:pt idx="1425">
                  <c:v>42717.405787037038</c:v>
                </c:pt>
                <c:pt idx="1426">
                  <c:v>42717.412581018521</c:v>
                </c:pt>
                <c:pt idx="1427">
                  <c:v>42717.418993055559</c:v>
                </c:pt>
                <c:pt idx="1428">
                  <c:v>42717.424490740741</c:v>
                </c:pt>
                <c:pt idx="1429">
                  <c:v>42717.429976851854</c:v>
                </c:pt>
                <c:pt idx="1430">
                  <c:v>42717.435416666667</c:v>
                </c:pt>
                <c:pt idx="1431">
                  <c:v>42717.440625000003</c:v>
                </c:pt>
                <c:pt idx="1432">
                  <c:v>42717.445833333331</c:v>
                </c:pt>
                <c:pt idx="1433">
                  <c:v>42717.450844907406</c:v>
                </c:pt>
                <c:pt idx="1434">
                  <c:v>42717.455671296295</c:v>
                </c:pt>
                <c:pt idx="1435">
                  <c:v>42717.459756944445</c:v>
                </c:pt>
                <c:pt idx="1436">
                  <c:v>42717.464560185188</c:v>
                </c:pt>
                <c:pt idx="1437">
                  <c:v>42717.46947916667</c:v>
                </c:pt>
                <c:pt idx="1438">
                  <c:v>42717.479270833333</c:v>
                </c:pt>
                <c:pt idx="1439">
                  <c:v>42717.484120370369</c:v>
                </c:pt>
                <c:pt idx="1440">
                  <c:v>42717.5156712963</c:v>
                </c:pt>
                <c:pt idx="1441">
                  <c:v>42717.519537037035</c:v>
                </c:pt>
                <c:pt idx="1442">
                  <c:v>42717.523263888892</c:v>
                </c:pt>
                <c:pt idx="1443">
                  <c:v>42717.526967592596</c:v>
                </c:pt>
                <c:pt idx="1444">
                  <c:v>42717.545590277776</c:v>
                </c:pt>
                <c:pt idx="1445">
                  <c:v>42717.549293981479</c:v>
                </c:pt>
                <c:pt idx="1446">
                  <c:v>42717.55300925926</c:v>
                </c:pt>
                <c:pt idx="1447">
                  <c:v>42717.556747685187</c:v>
                </c:pt>
                <c:pt idx="1448">
                  <c:v>42717.560439814813</c:v>
                </c:pt>
                <c:pt idx="1449">
                  <c:v>42717.613067129627</c:v>
                </c:pt>
                <c:pt idx="1450">
                  <c:v>42717.639768518522</c:v>
                </c:pt>
                <c:pt idx="1451">
                  <c:v>42717.643726851849</c:v>
                </c:pt>
                <c:pt idx="1452">
                  <c:v>42717.647673611114</c:v>
                </c:pt>
                <c:pt idx="1453">
                  <c:v>42717.651631944442</c:v>
                </c:pt>
                <c:pt idx="1454">
                  <c:v>42717.655659722222</c:v>
                </c:pt>
                <c:pt idx="1455">
                  <c:v>42717.660092592596</c:v>
                </c:pt>
                <c:pt idx="1456">
                  <c:v>42717.664398148147</c:v>
                </c:pt>
                <c:pt idx="1457">
                  <c:v>42717.669502314813</c:v>
                </c:pt>
                <c:pt idx="1458">
                  <c:v>42717.674340277779</c:v>
                </c:pt>
                <c:pt idx="1459">
                  <c:v>42717.683229166665</c:v>
                </c:pt>
                <c:pt idx="1460">
                  <c:v>42717.691689814812</c:v>
                </c:pt>
                <c:pt idx="1461">
                  <c:v>42717.696076388886</c:v>
                </c:pt>
                <c:pt idx="1462">
                  <c:v>42717.700671296298</c:v>
                </c:pt>
                <c:pt idx="1463">
                  <c:v>42717.707233796296</c:v>
                </c:pt>
                <c:pt idx="1464">
                  <c:v>42717.711631944447</c:v>
                </c:pt>
                <c:pt idx="1465">
                  <c:v>42717.716111111113</c:v>
                </c:pt>
                <c:pt idx="1466">
                  <c:v>42717.744826388887</c:v>
                </c:pt>
                <c:pt idx="1467">
                  <c:v>42718.375752314816</c:v>
                </c:pt>
                <c:pt idx="1468">
                  <c:v>42718.382893518516</c:v>
                </c:pt>
                <c:pt idx="1469">
                  <c:v>42718.388043981482</c:v>
                </c:pt>
                <c:pt idx="1470">
                  <c:v>42718.393263888887</c:v>
                </c:pt>
                <c:pt idx="1471">
                  <c:v>42718.398668981485</c:v>
                </c:pt>
                <c:pt idx="1472">
                  <c:v>42718.403611111113</c:v>
                </c:pt>
                <c:pt idx="1473">
                  <c:v>42718.40829861111</c:v>
                </c:pt>
                <c:pt idx="1474">
                  <c:v>42718.41300925926</c:v>
                </c:pt>
                <c:pt idx="1475">
                  <c:v>42718.41778935185</c:v>
                </c:pt>
                <c:pt idx="1476">
                  <c:v>42718.422256944446</c:v>
                </c:pt>
                <c:pt idx="1477">
                  <c:v>42718.427002314813</c:v>
                </c:pt>
                <c:pt idx="1478">
                  <c:v>42718.431597222225</c:v>
                </c:pt>
                <c:pt idx="1479">
                  <c:v>42718.436238425929</c:v>
                </c:pt>
                <c:pt idx="1480">
                  <c:v>42718.440821759257</c:v>
                </c:pt>
                <c:pt idx="1481">
                  <c:v>42718.4452662037</c:v>
                </c:pt>
                <c:pt idx="1482">
                  <c:v>42718.449652777781</c:v>
                </c:pt>
                <c:pt idx="1483">
                  <c:v>42718.462407407409</c:v>
                </c:pt>
                <c:pt idx="1484">
                  <c:v>42718.466539351852</c:v>
                </c:pt>
                <c:pt idx="1485">
                  <c:v>42718.470671296294</c:v>
                </c:pt>
                <c:pt idx="1486">
                  <c:v>42718.474780092591</c:v>
                </c:pt>
                <c:pt idx="1487">
                  <c:v>42718.478900462964</c:v>
                </c:pt>
                <c:pt idx="1488">
                  <c:v>42718.482986111114</c:v>
                </c:pt>
                <c:pt idx="1489">
                  <c:v>42718.487060185187</c:v>
                </c:pt>
                <c:pt idx="1490">
                  <c:v>42718.491064814814</c:v>
                </c:pt>
                <c:pt idx="1491">
                  <c:v>42718.495069444441</c:v>
                </c:pt>
                <c:pt idx="1492">
                  <c:v>42718.499050925922</c:v>
                </c:pt>
                <c:pt idx="1493">
                  <c:v>42718.502997685187</c:v>
                </c:pt>
                <c:pt idx="1494">
                  <c:v>42718.506909722222</c:v>
                </c:pt>
                <c:pt idx="1495">
                  <c:v>42718.510879629626</c:v>
                </c:pt>
                <c:pt idx="1496">
                  <c:v>42718.514814814815</c:v>
                </c:pt>
                <c:pt idx="1497">
                  <c:v>42718.51871527778</c:v>
                </c:pt>
                <c:pt idx="1498">
                  <c:v>42718.522569444445</c:v>
                </c:pt>
                <c:pt idx="1499">
                  <c:v>42718.526435185187</c:v>
                </c:pt>
                <c:pt idx="1500">
                  <c:v>42718.530636574076</c:v>
                </c:pt>
                <c:pt idx="1501">
                  <c:v>42718.534537037034</c:v>
                </c:pt>
                <c:pt idx="1502">
                  <c:v>42718.538449074076</c:v>
                </c:pt>
                <c:pt idx="1503">
                  <c:v>42718.542268518519</c:v>
                </c:pt>
                <c:pt idx="1504">
                  <c:v>42718.546168981484</c:v>
                </c:pt>
                <c:pt idx="1505">
                  <c:v>42718.550324074073</c:v>
                </c:pt>
                <c:pt idx="1506">
                  <c:v>42718.554120370369</c:v>
                </c:pt>
                <c:pt idx="1507">
                  <c:v>42718.557905092595</c:v>
                </c:pt>
                <c:pt idx="1508">
                  <c:v>42718.569224537037</c:v>
                </c:pt>
                <c:pt idx="1509">
                  <c:v>42718.572997685187</c:v>
                </c:pt>
                <c:pt idx="1510">
                  <c:v>42718.584317129629</c:v>
                </c:pt>
                <c:pt idx="1511">
                  <c:v>42718.588090277779</c:v>
                </c:pt>
                <c:pt idx="1512">
                  <c:v>42718.591944444444</c:v>
                </c:pt>
                <c:pt idx="1513">
                  <c:v>42718.596655092595</c:v>
                </c:pt>
                <c:pt idx="1514">
                  <c:v>42718.600428240738</c:v>
                </c:pt>
                <c:pt idx="1515">
                  <c:v>42718.604398148149</c:v>
                </c:pt>
                <c:pt idx="1516">
                  <c:v>42718.608611111114</c:v>
                </c:pt>
                <c:pt idx="1517">
                  <c:v>42718.612939814811</c:v>
                </c:pt>
                <c:pt idx="1518">
                  <c:v>42718.6175</c:v>
                </c:pt>
                <c:pt idx="1519">
                  <c:v>42718.622094907405</c:v>
                </c:pt>
                <c:pt idx="1520">
                  <c:v>42718.62672453704</c:v>
                </c:pt>
                <c:pt idx="1521">
                  <c:v>42718.631342592591</c:v>
                </c:pt>
                <c:pt idx="1522">
                  <c:v>42718.636203703703</c:v>
                </c:pt>
                <c:pt idx="1523">
                  <c:v>42718.641134259262</c:v>
                </c:pt>
                <c:pt idx="1524">
                  <c:v>42718.646307870367</c:v>
                </c:pt>
                <c:pt idx="1525">
                  <c:v>42718.651250000003</c:v>
                </c:pt>
                <c:pt idx="1526">
                  <c:v>42718.655833333331</c:v>
                </c:pt>
                <c:pt idx="1527">
                  <c:v>42718.660324074073</c:v>
                </c:pt>
                <c:pt idx="1528">
                  <c:v>42718.664768518516</c:v>
                </c:pt>
                <c:pt idx="1529">
                  <c:v>42718.66914351852</c:v>
                </c:pt>
                <c:pt idx="1530">
                  <c:v>42718.67359953704</c:v>
                </c:pt>
                <c:pt idx="1531">
                  <c:v>42718.678020833337</c:v>
                </c:pt>
                <c:pt idx="1532">
                  <c:v>42718.682430555556</c:v>
                </c:pt>
                <c:pt idx="1533">
                  <c:v>42718.686874999999</c:v>
                </c:pt>
                <c:pt idx="1534">
                  <c:v>42718.69122685185</c:v>
                </c:pt>
                <c:pt idx="1535">
                  <c:v>42718.695717592593</c:v>
                </c:pt>
                <c:pt idx="1536">
                  <c:v>42718.700138888889</c:v>
                </c:pt>
                <c:pt idx="1537">
                  <c:v>42718.704652777778</c:v>
                </c:pt>
                <c:pt idx="1538">
                  <c:v>42718.709791666668</c:v>
                </c:pt>
                <c:pt idx="1539">
                  <c:v>42718.715127314812</c:v>
                </c:pt>
                <c:pt idx="1540">
                  <c:v>42718.720416666663</c:v>
                </c:pt>
                <c:pt idx="1541">
                  <c:v>42718.727060185185</c:v>
                </c:pt>
                <c:pt idx="1542">
                  <c:v>42718.732210648152</c:v>
                </c:pt>
                <c:pt idx="1543">
                  <c:v>42718.737453703703</c:v>
                </c:pt>
                <c:pt idx="1544">
                  <c:v>42718.754374999997</c:v>
                </c:pt>
                <c:pt idx="1545">
                  <c:v>42718.760416666664</c:v>
                </c:pt>
                <c:pt idx="1546">
                  <c:v>42718.767164351855</c:v>
                </c:pt>
                <c:pt idx="1547">
                  <c:v>42719.401041666664</c:v>
                </c:pt>
                <c:pt idx="1548">
                  <c:v>42719.487847222219</c:v>
                </c:pt>
                <c:pt idx="1549">
                  <c:v>42719.536412037036</c:v>
                </c:pt>
                <c:pt idx="1550">
                  <c:v>42719.557372685187</c:v>
                </c:pt>
                <c:pt idx="1551">
                  <c:v>42719.56527777778</c:v>
                </c:pt>
                <c:pt idx="1552">
                  <c:v>42719.569201388891</c:v>
                </c:pt>
                <c:pt idx="1553">
                  <c:v>42719.582071759258</c:v>
                </c:pt>
                <c:pt idx="1554">
                  <c:v>42719.586319444446</c:v>
                </c:pt>
                <c:pt idx="1555">
                  <c:v>42719.616689814815</c:v>
                </c:pt>
                <c:pt idx="1556">
                  <c:v>42719.637488425928</c:v>
                </c:pt>
                <c:pt idx="1557">
                  <c:v>42719.641550925924</c:v>
                </c:pt>
                <c:pt idx="1558">
                  <c:v>42720.481539351851</c:v>
                </c:pt>
                <c:pt idx="1559">
                  <c:v>42720.486898148149</c:v>
                </c:pt>
                <c:pt idx="1560">
                  <c:v>42720.497083333335</c:v>
                </c:pt>
                <c:pt idx="1561">
                  <c:v>42720.538506944446</c:v>
                </c:pt>
                <c:pt idx="1562">
                  <c:v>42720.54351851852</c:v>
                </c:pt>
                <c:pt idx="1563">
                  <c:v>42720.553124999999</c:v>
                </c:pt>
                <c:pt idx="1564">
                  <c:v>42720.557916666665</c:v>
                </c:pt>
                <c:pt idx="1565">
                  <c:v>42720.562523148146</c:v>
                </c:pt>
                <c:pt idx="1566">
                  <c:v>42720.571550925924</c:v>
                </c:pt>
                <c:pt idx="1567">
                  <c:v>42720.579618055555</c:v>
                </c:pt>
                <c:pt idx="1568">
                  <c:v>42720.583738425928</c:v>
                </c:pt>
                <c:pt idx="1569">
                  <c:v>42720.592685185184</c:v>
                </c:pt>
                <c:pt idx="1570">
                  <c:v>42720.604699074072</c:v>
                </c:pt>
                <c:pt idx="1571">
                  <c:v>42721.376122685186</c:v>
                </c:pt>
                <c:pt idx="1572">
                  <c:v>42721.384201388886</c:v>
                </c:pt>
                <c:pt idx="1573">
                  <c:v>42722.378472222219</c:v>
                </c:pt>
                <c:pt idx="1574">
                  <c:v>42722.385520833333</c:v>
                </c:pt>
                <c:pt idx="1575">
                  <c:v>42722.392407407409</c:v>
                </c:pt>
                <c:pt idx="1576">
                  <c:v>42722.405729166669</c:v>
                </c:pt>
                <c:pt idx="1577">
                  <c:v>42722.412164351852</c:v>
                </c:pt>
                <c:pt idx="1578">
                  <c:v>42722.418287037035</c:v>
                </c:pt>
                <c:pt idx="1579">
                  <c:v>42722.42423611111</c:v>
                </c:pt>
                <c:pt idx="1580">
                  <c:v>42722.67759259259</c:v>
                </c:pt>
                <c:pt idx="1581">
                  <c:v>42722.685787037037</c:v>
                </c:pt>
                <c:pt idx="1582">
                  <c:v>42722.694872685184</c:v>
                </c:pt>
                <c:pt idx="1583">
                  <c:v>42722.740648148145</c:v>
                </c:pt>
                <c:pt idx="1584">
                  <c:v>42722.746574074074</c:v>
                </c:pt>
                <c:pt idx="1585">
                  <c:v>42722.752905092595</c:v>
                </c:pt>
                <c:pt idx="1586">
                  <c:v>42723.38453703704</c:v>
                </c:pt>
                <c:pt idx="1587">
                  <c:v>42723.397511574076</c:v>
                </c:pt>
                <c:pt idx="1588">
                  <c:v>42723.411377314813</c:v>
                </c:pt>
                <c:pt idx="1589">
                  <c:v>42723.417453703703</c:v>
                </c:pt>
                <c:pt idx="1590">
                  <c:v>42723.423541666663</c:v>
                </c:pt>
                <c:pt idx="1591">
                  <c:v>42723.433842592596</c:v>
                </c:pt>
                <c:pt idx="1592">
                  <c:v>42723.438576388886</c:v>
                </c:pt>
                <c:pt idx="1593">
                  <c:v>42723.443229166667</c:v>
                </c:pt>
                <c:pt idx="1594">
                  <c:v>42723.451770833337</c:v>
                </c:pt>
                <c:pt idx="1595">
                  <c:v>42723.456041666665</c:v>
                </c:pt>
                <c:pt idx="1596">
                  <c:v>42723.460138888891</c:v>
                </c:pt>
                <c:pt idx="1597">
                  <c:v>42723.464097222219</c:v>
                </c:pt>
                <c:pt idx="1598">
                  <c:v>42723.468124999999</c:v>
                </c:pt>
                <c:pt idx="1599">
                  <c:v>42723.472384259258</c:v>
                </c:pt>
                <c:pt idx="1600">
                  <c:v>42723.476967592593</c:v>
                </c:pt>
                <c:pt idx="1601">
                  <c:v>42723.48159722222</c:v>
                </c:pt>
                <c:pt idx="1602">
                  <c:v>42723.486145833333</c:v>
                </c:pt>
                <c:pt idx="1603">
                  <c:v>42723.490601851852</c:v>
                </c:pt>
                <c:pt idx="1604">
                  <c:v>42723.494849537034</c:v>
                </c:pt>
                <c:pt idx="1605">
                  <c:v>42723.499016203707</c:v>
                </c:pt>
                <c:pt idx="1606">
                  <c:v>42723.503217592595</c:v>
                </c:pt>
                <c:pt idx="1607">
                  <c:v>42723.507303240738</c:v>
                </c:pt>
                <c:pt idx="1608">
                  <c:v>42723.511354166665</c:v>
                </c:pt>
                <c:pt idx="1609">
                  <c:v>42723.515543981484</c:v>
                </c:pt>
                <c:pt idx="1610">
                  <c:v>42723.519803240742</c:v>
                </c:pt>
                <c:pt idx="1611">
                  <c:v>42723.523981481485</c:v>
                </c:pt>
                <c:pt idx="1612">
                  <c:v>42723.528055555558</c:v>
                </c:pt>
                <c:pt idx="1613">
                  <c:v>42723.532071759262</c:v>
                </c:pt>
                <c:pt idx="1614">
                  <c:v>42723.536180555559</c:v>
                </c:pt>
                <c:pt idx="1615">
                  <c:v>42723.540335648147</c:v>
                </c:pt>
                <c:pt idx="1616">
                  <c:v>42723.544328703705</c:v>
                </c:pt>
                <c:pt idx="1617">
                  <c:v>42723.548333333332</c:v>
                </c:pt>
                <c:pt idx="1618">
                  <c:v>42723.55232638889</c:v>
                </c:pt>
                <c:pt idx="1619">
                  <c:v>42723.556273148148</c:v>
                </c:pt>
                <c:pt idx="1620">
                  <c:v>42723.560254629629</c:v>
                </c:pt>
                <c:pt idx="1621">
                  <c:v>42723.564143518517</c:v>
                </c:pt>
                <c:pt idx="1622">
                  <c:v>42723.567916666667</c:v>
                </c:pt>
                <c:pt idx="1623">
                  <c:v>42723.57172453704</c:v>
                </c:pt>
                <c:pt idx="1624">
                  <c:v>42723.575590277775</c:v>
                </c:pt>
                <c:pt idx="1625">
                  <c:v>42723.579444444447</c:v>
                </c:pt>
                <c:pt idx="1626">
                  <c:v>42723.583344907405</c:v>
                </c:pt>
                <c:pt idx="1627">
                  <c:v>42723.587222222224</c:v>
                </c:pt>
                <c:pt idx="1628">
                  <c:v>42723.591261574074</c:v>
                </c:pt>
                <c:pt idx="1629">
                  <c:v>42723.59511574074</c:v>
                </c:pt>
                <c:pt idx="1630">
                  <c:v>42723.599108796298</c:v>
                </c:pt>
                <c:pt idx="1631">
                  <c:v>42723.603194444448</c:v>
                </c:pt>
                <c:pt idx="1632">
                  <c:v>42723.607187499998</c:v>
                </c:pt>
                <c:pt idx="1633">
                  <c:v>42723.611655092594</c:v>
                </c:pt>
                <c:pt idx="1634">
                  <c:v>42723.615636574075</c:v>
                </c:pt>
                <c:pt idx="1635">
                  <c:v>42723.619618055556</c:v>
                </c:pt>
                <c:pt idx="1636">
                  <c:v>42723.623819444445</c:v>
                </c:pt>
                <c:pt idx="1637">
                  <c:v>42723.628240740742</c:v>
                </c:pt>
                <c:pt idx="1638">
                  <c:v>42723.632118055553</c:v>
                </c:pt>
                <c:pt idx="1639">
                  <c:v>42723.636076388888</c:v>
                </c:pt>
                <c:pt idx="1640">
                  <c:v>42723.640219907407</c:v>
                </c:pt>
                <c:pt idx="1641">
                  <c:v>42723.644201388888</c:v>
                </c:pt>
                <c:pt idx="1642">
                  <c:v>42723.648182870369</c:v>
                </c:pt>
                <c:pt idx="1643">
                  <c:v>42723.652349537035</c:v>
                </c:pt>
                <c:pt idx="1644">
                  <c:v>42723.656643518516</c:v>
                </c:pt>
                <c:pt idx="1645">
                  <c:v>42723.660891203705</c:v>
                </c:pt>
                <c:pt idx="1646">
                  <c:v>42723.67015046296</c:v>
                </c:pt>
                <c:pt idx="1647">
                  <c:v>42723.674444444441</c:v>
                </c:pt>
                <c:pt idx="1648">
                  <c:v>42723.679085648146</c:v>
                </c:pt>
                <c:pt idx="1649">
                  <c:v>42723.698495370372</c:v>
                </c:pt>
                <c:pt idx="1650">
                  <c:v>42723.704780092594</c:v>
                </c:pt>
                <c:pt idx="1651">
                  <c:v>42723.710682870369</c:v>
                </c:pt>
                <c:pt idx="1652">
                  <c:v>42723.720509259256</c:v>
                </c:pt>
                <c:pt idx="1653">
                  <c:v>42723.726539351854</c:v>
                </c:pt>
                <c:pt idx="1654">
                  <c:v>42723.747685185182</c:v>
                </c:pt>
                <c:pt idx="1655">
                  <c:v>42723.754131944443</c:v>
                </c:pt>
                <c:pt idx="1656">
                  <c:v>42723.761435185188</c:v>
                </c:pt>
                <c:pt idx="1657">
                  <c:v>42724.509328703702</c:v>
                </c:pt>
                <c:pt idx="1658">
                  <c:v>42724.513321759259</c:v>
                </c:pt>
                <c:pt idx="1659">
                  <c:v>42724.517476851855</c:v>
                </c:pt>
                <c:pt idx="1660">
                  <c:v>42724.656423611108</c:v>
                </c:pt>
                <c:pt idx="1661">
                  <c:v>42725.378032407411</c:v>
                </c:pt>
                <c:pt idx="1662">
                  <c:v>42725.384016203701</c:v>
                </c:pt>
                <c:pt idx="1663">
                  <c:v>42725.390011574076</c:v>
                </c:pt>
                <c:pt idx="1664">
                  <c:v>42725.395983796298</c:v>
                </c:pt>
                <c:pt idx="1665">
                  <c:v>42725.401342592595</c:v>
                </c:pt>
                <c:pt idx="1666">
                  <c:v>42725.406284722223</c:v>
                </c:pt>
                <c:pt idx="1667">
                  <c:v>42725.411469907405</c:v>
                </c:pt>
                <c:pt idx="1668">
                  <c:v>42725.41605324074</c:v>
                </c:pt>
                <c:pt idx="1669">
                  <c:v>42725.420381944445</c:v>
                </c:pt>
                <c:pt idx="1670">
                  <c:v>42725.424386574072</c:v>
                </c:pt>
                <c:pt idx="1671">
                  <c:v>42725.428449074076</c:v>
                </c:pt>
                <c:pt idx="1672">
                  <c:v>42725.432476851849</c:v>
                </c:pt>
                <c:pt idx="1673">
                  <c:v>42725.436574074076</c:v>
                </c:pt>
                <c:pt idx="1674">
                  <c:v>42725.440636574072</c:v>
                </c:pt>
                <c:pt idx="1675">
                  <c:v>42725.444780092592</c:v>
                </c:pt>
                <c:pt idx="1676">
                  <c:v>42725.449224537035</c:v>
                </c:pt>
                <c:pt idx="1677">
                  <c:v>42725.453263888892</c:v>
                </c:pt>
                <c:pt idx="1678">
                  <c:v>42725.461550925924</c:v>
                </c:pt>
                <c:pt idx="1679">
                  <c:v>42725.473715277774</c:v>
                </c:pt>
                <c:pt idx="1680">
                  <c:v>42725.477662037039</c:v>
                </c:pt>
                <c:pt idx="1681">
                  <c:v>42725.481631944444</c:v>
                </c:pt>
                <c:pt idx="1682">
                  <c:v>42725.485474537039</c:v>
                </c:pt>
                <c:pt idx="1683">
                  <c:v>42725.493136574078</c:v>
                </c:pt>
                <c:pt idx="1684">
                  <c:v>42725.497233796297</c:v>
                </c:pt>
                <c:pt idx="1685">
                  <c:v>42725.501215277778</c:v>
                </c:pt>
                <c:pt idx="1686">
                  <c:v>42725.505266203705</c:v>
                </c:pt>
                <c:pt idx="1687">
                  <c:v>42725.509143518517</c:v>
                </c:pt>
                <c:pt idx="1688">
                  <c:v>42725.513090277775</c:v>
                </c:pt>
                <c:pt idx="1689">
                  <c:v>42725.51703703704</c:v>
                </c:pt>
                <c:pt idx="1690">
                  <c:v>42725.520925925928</c:v>
                </c:pt>
                <c:pt idx="1691">
                  <c:v>42725.52480324074</c:v>
                </c:pt>
                <c:pt idx="1692">
                  <c:v>42725.528703703705</c:v>
                </c:pt>
                <c:pt idx="1693">
                  <c:v>42725.532719907409</c:v>
                </c:pt>
                <c:pt idx="1694">
                  <c:v>42725.540729166663</c:v>
                </c:pt>
                <c:pt idx="1695">
                  <c:v>42725.544722222221</c:v>
                </c:pt>
                <c:pt idx="1696">
                  <c:v>42725.548587962963</c:v>
                </c:pt>
                <c:pt idx="1697">
                  <c:v>42725.55259259259</c:v>
                </c:pt>
                <c:pt idx="1698">
                  <c:v>42725.556516203702</c:v>
                </c:pt>
                <c:pt idx="1699">
                  <c:v>42725.560439814813</c:v>
                </c:pt>
                <c:pt idx="1700">
                  <c:v>42725.564305555556</c:v>
                </c:pt>
                <c:pt idx="1701">
                  <c:v>42725.568090277775</c:v>
                </c:pt>
                <c:pt idx="1702">
                  <c:v>42725.571736111109</c:v>
                </c:pt>
                <c:pt idx="1703">
                  <c:v>42725.57540509259</c:v>
                </c:pt>
                <c:pt idx="1704">
                  <c:v>42725.579097222224</c:v>
                </c:pt>
                <c:pt idx="1705">
                  <c:v>42725.58284722222</c:v>
                </c:pt>
                <c:pt idx="1706">
                  <c:v>42725.587048611109</c:v>
                </c:pt>
                <c:pt idx="1707">
                  <c:v>42725.592094907406</c:v>
                </c:pt>
                <c:pt idx="1708">
                  <c:v>42725.596932870372</c:v>
                </c:pt>
                <c:pt idx="1709">
                  <c:v>42725.60260416667</c:v>
                </c:pt>
                <c:pt idx="1710">
                  <c:v>42725.607175925928</c:v>
                </c:pt>
                <c:pt idx="1711">
                  <c:v>42725.612511574072</c:v>
                </c:pt>
                <c:pt idx="1712">
                  <c:v>42725.618726851855</c:v>
                </c:pt>
                <c:pt idx="1713">
                  <c:v>42725.622893518521</c:v>
                </c:pt>
                <c:pt idx="1714">
                  <c:v>42725.628182870372</c:v>
                </c:pt>
                <c:pt idx="1715">
                  <c:v>42725.633888888886</c:v>
                </c:pt>
                <c:pt idx="1716">
                  <c:v>42725.639293981483</c:v>
                </c:pt>
                <c:pt idx="1717">
                  <c:v>42725.64434027778</c:v>
                </c:pt>
                <c:pt idx="1718">
                  <c:v>42725.649062500001</c:v>
                </c:pt>
                <c:pt idx="1719">
                  <c:v>42725.654016203705</c:v>
                </c:pt>
                <c:pt idx="1720">
                  <c:v>42725.659907407404</c:v>
                </c:pt>
                <c:pt idx="1721">
                  <c:v>42725.664837962962</c:v>
                </c:pt>
                <c:pt idx="1722">
                  <c:v>42725.669374999998</c:v>
                </c:pt>
                <c:pt idx="1723">
                  <c:v>42725.674803240741</c:v>
                </c:pt>
                <c:pt idx="1724">
                  <c:v>42725.679502314815</c:v>
                </c:pt>
                <c:pt idx="1725">
                  <c:v>42725.684247685182</c:v>
                </c:pt>
                <c:pt idx="1726">
                  <c:v>42725.688993055555</c:v>
                </c:pt>
                <c:pt idx="1727">
                  <c:v>42725.69394675926</c:v>
                </c:pt>
                <c:pt idx="1728">
                  <c:v>42725.698831018519</c:v>
                </c:pt>
                <c:pt idx="1729">
                  <c:v>42725.703414351854</c:v>
                </c:pt>
                <c:pt idx="1730">
                  <c:v>42725.707905092589</c:v>
                </c:pt>
                <c:pt idx="1731">
                  <c:v>42725.712407407409</c:v>
                </c:pt>
                <c:pt idx="1732">
                  <c:v>42725.716932870368</c:v>
                </c:pt>
                <c:pt idx="1733">
                  <c:v>42725.721608796295</c:v>
                </c:pt>
                <c:pt idx="1734">
                  <c:v>42725.726446759261</c:v>
                </c:pt>
                <c:pt idx="1735">
                  <c:v>42725.731435185182</c:v>
                </c:pt>
                <c:pt idx="1736">
                  <c:v>42725.736192129632</c:v>
                </c:pt>
                <c:pt idx="1737">
                  <c:v>42725.740995370368</c:v>
                </c:pt>
                <c:pt idx="1738">
                  <c:v>42725.746006944442</c:v>
                </c:pt>
                <c:pt idx="1739">
                  <c:v>42725.75203703704</c:v>
                </c:pt>
                <c:pt idx="1740">
                  <c:v>42725.758043981485</c:v>
                </c:pt>
                <c:pt idx="1741">
                  <c:v>42726.519259259258</c:v>
                </c:pt>
                <c:pt idx="1742">
                  <c:v>42726.524016203701</c:v>
                </c:pt>
                <c:pt idx="1743">
                  <c:v>42726.52857638889</c:v>
                </c:pt>
                <c:pt idx="1744">
                  <c:v>42726.533368055556</c:v>
                </c:pt>
                <c:pt idx="1745">
                  <c:v>42726.537939814814</c:v>
                </c:pt>
                <c:pt idx="1746">
                  <c:v>42726.542592592596</c:v>
                </c:pt>
                <c:pt idx="1747">
                  <c:v>42728.451585648145</c:v>
                </c:pt>
                <c:pt idx="1748">
                  <c:v>42728.515289351853</c:v>
                </c:pt>
                <c:pt idx="1749">
                  <c:v>42728.531284722223</c:v>
                </c:pt>
                <c:pt idx="1750">
                  <c:v>42729.615347222221</c:v>
                </c:pt>
                <c:pt idx="1751">
                  <c:v>42729.643831018519</c:v>
                </c:pt>
                <c:pt idx="1752">
                  <c:v>42729.726817129631</c:v>
                </c:pt>
                <c:pt idx="1753">
                  <c:v>42729.744201388887</c:v>
                </c:pt>
                <c:pt idx="1754">
                  <c:v>42730.376145833332</c:v>
                </c:pt>
                <c:pt idx="1755">
                  <c:v>42730.384918981479</c:v>
                </c:pt>
                <c:pt idx="1756">
                  <c:v>42730.651875000003</c:v>
                </c:pt>
                <c:pt idx="1757">
                  <c:v>42730.655891203707</c:v>
                </c:pt>
                <c:pt idx="1758">
                  <c:v>42730.659953703704</c:v>
                </c:pt>
                <c:pt idx="1759">
                  <c:v>42730.676064814812</c:v>
                </c:pt>
                <c:pt idx="1760">
                  <c:v>42730.680196759262</c:v>
                </c:pt>
                <c:pt idx="1761">
                  <c:v>42730.703182870369</c:v>
                </c:pt>
                <c:pt idx="1762">
                  <c:v>42730.712083333332</c:v>
                </c:pt>
                <c:pt idx="1763">
                  <c:v>42730.716562499998</c:v>
                </c:pt>
                <c:pt idx="1764">
                  <c:v>42730.721539351849</c:v>
                </c:pt>
                <c:pt idx="1765">
                  <c:v>42730.726319444446</c:v>
                </c:pt>
                <c:pt idx="1766">
                  <c:v>42730.731354166666</c:v>
                </c:pt>
                <c:pt idx="1767">
                  <c:v>42730.736655092594</c:v>
                </c:pt>
                <c:pt idx="1768">
                  <c:v>42730.7421875</c:v>
                </c:pt>
                <c:pt idx="1769">
                  <c:v>42730.747673611113</c:v>
                </c:pt>
                <c:pt idx="1770">
                  <c:v>42730.75335648148</c:v>
                </c:pt>
                <c:pt idx="1771">
                  <c:v>42730.758981481478</c:v>
                </c:pt>
                <c:pt idx="1772">
                  <c:v>42730.765266203707</c:v>
                </c:pt>
                <c:pt idx="1773">
                  <c:v>42732.383680555555</c:v>
                </c:pt>
                <c:pt idx="1774">
                  <c:v>42732.394131944442</c:v>
                </c:pt>
                <c:pt idx="1775">
                  <c:v>42732.399085648147</c:v>
                </c:pt>
                <c:pt idx="1776">
                  <c:v>42732.413402777776</c:v>
                </c:pt>
                <c:pt idx="1777">
                  <c:v>42732.418321759258</c:v>
                </c:pt>
                <c:pt idx="1778">
                  <c:v>42732.438576388886</c:v>
                </c:pt>
                <c:pt idx="1779">
                  <c:v>42732.443553240744</c:v>
                </c:pt>
                <c:pt idx="1780">
                  <c:v>42732.547094907408</c:v>
                </c:pt>
                <c:pt idx="1781">
                  <c:v>42732.551261574074</c:v>
                </c:pt>
                <c:pt idx="1782">
                  <c:v>42732.555509259262</c:v>
                </c:pt>
                <c:pt idx="1783">
                  <c:v>42732.559953703705</c:v>
                </c:pt>
                <c:pt idx="1784">
                  <c:v>42732.568043981482</c:v>
                </c:pt>
                <c:pt idx="1785">
                  <c:v>42732.572002314817</c:v>
                </c:pt>
                <c:pt idx="1786">
                  <c:v>42732.594710648147</c:v>
                </c:pt>
                <c:pt idx="1787">
                  <c:v>42732.598460648151</c:v>
                </c:pt>
                <c:pt idx="1788">
                  <c:v>42733.375937500001</c:v>
                </c:pt>
                <c:pt idx="1789">
                  <c:v>42733.383668981478</c:v>
                </c:pt>
                <c:pt idx="1790">
                  <c:v>42733.457071759258</c:v>
                </c:pt>
                <c:pt idx="1791">
                  <c:v>42735.687384259261</c:v>
                </c:pt>
                <c:pt idx="1792">
                  <c:v>42735.691631944443</c:v>
                </c:pt>
                <c:pt idx="1793">
                  <c:v>42735.695879629631</c:v>
                </c:pt>
                <c:pt idx="1794">
                  <c:v>42735.700138888889</c:v>
                </c:pt>
                <c:pt idx="1795">
                  <c:v>42735.704583333332</c:v>
                </c:pt>
                <c:pt idx="1796">
                  <c:v>42742.511284722219</c:v>
                </c:pt>
                <c:pt idx="1797">
                  <c:v>42746.422384259262</c:v>
                </c:pt>
                <c:pt idx="1798">
                  <c:v>42747.619803240741</c:v>
                </c:pt>
                <c:pt idx="1799">
                  <c:v>42748.4684837963</c:v>
                </c:pt>
                <c:pt idx="1800">
                  <c:v>42748.481157407405</c:v>
                </c:pt>
                <c:pt idx="1801">
                  <c:v>42748.500752314816</c:v>
                </c:pt>
                <c:pt idx="1802">
                  <c:v>42748.504733796297</c:v>
                </c:pt>
                <c:pt idx="1803">
                  <c:v>42748.508888888886</c:v>
                </c:pt>
                <c:pt idx="1804">
                  <c:v>42748.513356481482</c:v>
                </c:pt>
                <c:pt idx="1805">
                  <c:v>42748.517141203702</c:v>
                </c:pt>
                <c:pt idx="1806">
                  <c:v>42748.521134259259</c:v>
                </c:pt>
                <c:pt idx="1807">
                  <c:v>42748.532372685186</c:v>
                </c:pt>
                <c:pt idx="1808">
                  <c:v>42748.536076388889</c:v>
                </c:pt>
                <c:pt idx="1809">
                  <c:v>42748.539803240739</c:v>
                </c:pt>
                <c:pt idx="1810">
                  <c:v>42748.543530092589</c:v>
                </c:pt>
                <c:pt idx="1811">
                  <c:v>42748.547280092593</c:v>
                </c:pt>
                <c:pt idx="1812">
                  <c:v>42748.551006944443</c:v>
                </c:pt>
                <c:pt idx="1813">
                  <c:v>42748.554756944446</c:v>
                </c:pt>
                <c:pt idx="1814">
                  <c:v>42748.55846064815</c:v>
                </c:pt>
                <c:pt idx="1815">
                  <c:v>42748.562164351853</c:v>
                </c:pt>
                <c:pt idx="1816">
                  <c:v>42748.565891203703</c:v>
                </c:pt>
                <c:pt idx="1817">
                  <c:v>42748.569594907407</c:v>
                </c:pt>
                <c:pt idx="1818">
                  <c:v>42748.573310185187</c:v>
                </c:pt>
                <c:pt idx="1819">
                  <c:v>42748.576979166668</c:v>
                </c:pt>
                <c:pt idx="1820">
                  <c:v>42748.580659722225</c:v>
                </c:pt>
                <c:pt idx="1821">
                  <c:v>42748.584340277775</c:v>
                </c:pt>
                <c:pt idx="1822">
                  <c:v>42748.588020833333</c:v>
                </c:pt>
                <c:pt idx="1823">
                  <c:v>42748.59170138889</c:v>
                </c:pt>
                <c:pt idx="1824">
                  <c:v>42748.595416666663</c:v>
                </c:pt>
                <c:pt idx="1825">
                  <c:v>42748.599108796298</c:v>
                </c:pt>
                <c:pt idx="1826">
                  <c:v>42748.602800925924</c:v>
                </c:pt>
                <c:pt idx="1827">
                  <c:v>42748.606516203705</c:v>
                </c:pt>
                <c:pt idx="1828">
                  <c:v>42748.610196759262</c:v>
                </c:pt>
                <c:pt idx="1829">
                  <c:v>42748.613900462966</c:v>
                </c:pt>
                <c:pt idx="1830">
                  <c:v>42748.617581018516</c:v>
                </c:pt>
                <c:pt idx="1831">
                  <c:v>42748.62127314815</c:v>
                </c:pt>
                <c:pt idx="1832">
                  <c:v>42748.625081018516</c:v>
                </c:pt>
                <c:pt idx="1833">
                  <c:v>42748.628958333335</c:v>
                </c:pt>
                <c:pt idx="1834">
                  <c:v>42748.632731481484</c:v>
                </c:pt>
                <c:pt idx="1835">
                  <c:v>42748.637662037036</c:v>
                </c:pt>
                <c:pt idx="1836">
                  <c:v>42748.642048611109</c:v>
                </c:pt>
                <c:pt idx="1837">
                  <c:v>42748.646493055552</c:v>
                </c:pt>
                <c:pt idx="1838">
                  <c:v>42748.650856481479</c:v>
                </c:pt>
                <c:pt idx="1839">
                  <c:v>42748.656030092592</c:v>
                </c:pt>
                <c:pt idx="1840">
                  <c:v>42748.665173611109</c:v>
                </c:pt>
                <c:pt idx="1841">
                  <c:v>42748.700173611112</c:v>
                </c:pt>
                <c:pt idx="1842">
                  <c:v>42748.733263888891</c:v>
                </c:pt>
                <c:pt idx="1843">
                  <c:v>42749.429745370369</c:v>
                </c:pt>
                <c:pt idx="1844">
                  <c:v>42750.397662037038</c:v>
                </c:pt>
                <c:pt idx="1845">
                  <c:v>42750.403171296297</c:v>
                </c:pt>
                <c:pt idx="1846">
                  <c:v>42750.408576388887</c:v>
                </c:pt>
                <c:pt idx="1847">
                  <c:v>42750.413460648146</c:v>
                </c:pt>
                <c:pt idx="1848">
                  <c:v>42750.418043981481</c:v>
                </c:pt>
                <c:pt idx="1849">
                  <c:v>42750.42255787037</c:v>
                </c:pt>
                <c:pt idx="1850">
                  <c:v>42750.427048611113</c:v>
                </c:pt>
                <c:pt idx="1851">
                  <c:v>42750.431608796294</c:v>
                </c:pt>
                <c:pt idx="1852">
                  <c:v>42750.435937499999</c:v>
                </c:pt>
                <c:pt idx="1853">
                  <c:v>42750.44021990741</c:v>
                </c:pt>
                <c:pt idx="1854">
                  <c:v>42750.444456018522</c:v>
                </c:pt>
                <c:pt idx="1855">
                  <c:v>42750.448622685188</c:v>
                </c:pt>
                <c:pt idx="1856">
                  <c:v>42750.452789351853</c:v>
                </c:pt>
                <c:pt idx="1857">
                  <c:v>42750.457083333335</c:v>
                </c:pt>
                <c:pt idx="1858">
                  <c:v>42750.461365740739</c:v>
                </c:pt>
                <c:pt idx="1859">
                  <c:v>42750.465925925928</c:v>
                </c:pt>
                <c:pt idx="1860">
                  <c:v>42750.470196759263</c:v>
                </c:pt>
                <c:pt idx="1861">
                  <c:v>42750.474583333336</c:v>
                </c:pt>
                <c:pt idx="1862">
                  <c:v>42750.479189814818</c:v>
                </c:pt>
                <c:pt idx="1863">
                  <c:v>42750.483726851853</c:v>
                </c:pt>
                <c:pt idx="1864">
                  <c:v>42750.488252314812</c:v>
                </c:pt>
                <c:pt idx="1865">
                  <c:v>42750.492800925924</c:v>
                </c:pt>
                <c:pt idx="1866">
                  <c:v>42750.497256944444</c:v>
                </c:pt>
                <c:pt idx="1867">
                  <c:v>42750.501388888886</c:v>
                </c:pt>
                <c:pt idx="1868">
                  <c:v>42750.505624999998</c:v>
                </c:pt>
                <c:pt idx="1869">
                  <c:v>42750.509895833333</c:v>
                </c:pt>
                <c:pt idx="1870">
                  <c:v>42750.514050925929</c:v>
                </c:pt>
                <c:pt idx="1871">
                  <c:v>42750.518125000002</c:v>
                </c:pt>
                <c:pt idx="1872">
                  <c:v>42750.522407407407</c:v>
                </c:pt>
                <c:pt idx="1873">
                  <c:v>42750.526678240742</c:v>
                </c:pt>
                <c:pt idx="1874">
                  <c:v>42750.531064814815</c:v>
                </c:pt>
                <c:pt idx="1875">
                  <c:v>42750.535439814812</c:v>
                </c:pt>
                <c:pt idx="1876">
                  <c:v>42750.552719907406</c:v>
                </c:pt>
                <c:pt idx="1877">
                  <c:v>42750.557037037041</c:v>
                </c:pt>
                <c:pt idx="1878">
                  <c:v>42750.561238425929</c:v>
                </c:pt>
                <c:pt idx="1879">
                  <c:v>42750.56527777778</c:v>
                </c:pt>
                <c:pt idx="1880">
                  <c:v>42750.569247685184</c:v>
                </c:pt>
                <c:pt idx="1881">
                  <c:v>42750.597129629627</c:v>
                </c:pt>
                <c:pt idx="1882">
                  <c:v>42750.601099537038</c:v>
                </c:pt>
                <c:pt idx="1883">
                  <c:v>42750.605069444442</c:v>
                </c:pt>
                <c:pt idx="1884">
                  <c:v>42750.609039351853</c:v>
                </c:pt>
                <c:pt idx="1885">
                  <c:v>42750.612916666665</c:v>
                </c:pt>
                <c:pt idx="1886">
                  <c:v>42750.616782407407</c:v>
                </c:pt>
                <c:pt idx="1887">
                  <c:v>42750.620659722219</c:v>
                </c:pt>
                <c:pt idx="1888">
                  <c:v>42750.624479166669</c:v>
                </c:pt>
                <c:pt idx="1889">
                  <c:v>42750.628495370373</c:v>
                </c:pt>
                <c:pt idx="1890">
                  <c:v>42750.632465277777</c:v>
                </c:pt>
                <c:pt idx="1891">
                  <c:v>42750.636446759258</c:v>
                </c:pt>
                <c:pt idx="1892">
                  <c:v>42750.640486111108</c:v>
                </c:pt>
                <c:pt idx="1893">
                  <c:v>42750.644583333335</c:v>
                </c:pt>
                <c:pt idx="1894">
                  <c:v>42750.648518518516</c:v>
                </c:pt>
                <c:pt idx="1895">
                  <c:v>42750.652291666665</c:v>
                </c:pt>
                <c:pt idx="1896">
                  <c:v>42750.656030092592</c:v>
                </c:pt>
                <c:pt idx="1897">
                  <c:v>42750.659872685188</c:v>
                </c:pt>
                <c:pt idx="1898">
                  <c:v>42750.667511574073</c:v>
                </c:pt>
                <c:pt idx="1899">
                  <c:v>42750.707835648151</c:v>
                </c:pt>
                <c:pt idx="1900">
                  <c:v>42750.712233796294</c:v>
                </c:pt>
                <c:pt idx="1901">
                  <c:v>42751.402962962966</c:v>
                </c:pt>
                <c:pt idx="1902">
                  <c:v>42751.408009259256</c:v>
                </c:pt>
                <c:pt idx="1903">
                  <c:v>42751.413194444445</c:v>
                </c:pt>
                <c:pt idx="1904">
                  <c:v>42751.418067129627</c:v>
                </c:pt>
                <c:pt idx="1905">
                  <c:v>42751.422685185185</c:v>
                </c:pt>
                <c:pt idx="1906">
                  <c:v>42751.427268518521</c:v>
                </c:pt>
                <c:pt idx="1907">
                  <c:v>42751.431932870371</c:v>
                </c:pt>
                <c:pt idx="1908">
                  <c:v>42751.436435185184</c:v>
                </c:pt>
                <c:pt idx="1909">
                  <c:v>42751.440706018519</c:v>
                </c:pt>
                <c:pt idx="1910">
                  <c:v>42751.444976851853</c:v>
                </c:pt>
                <c:pt idx="1911">
                  <c:v>42751.449224537035</c:v>
                </c:pt>
                <c:pt idx="1912">
                  <c:v>42751.453587962962</c:v>
                </c:pt>
                <c:pt idx="1913">
                  <c:v>42751.45821759259</c:v>
                </c:pt>
                <c:pt idx="1914">
                  <c:v>42751.462569444448</c:v>
                </c:pt>
                <c:pt idx="1915">
                  <c:v>42751.466840277775</c:v>
                </c:pt>
                <c:pt idx="1916">
                  <c:v>42751.471574074072</c:v>
                </c:pt>
                <c:pt idx="1917">
                  <c:v>42751.476400462961</c:v>
                </c:pt>
                <c:pt idx="1918">
                  <c:v>42751.481354166666</c:v>
                </c:pt>
                <c:pt idx="1919">
                  <c:v>42751.48609953704</c:v>
                </c:pt>
                <c:pt idx="1920">
                  <c:v>42751.491030092591</c:v>
                </c:pt>
                <c:pt idx="1921">
                  <c:v>42751.49596064815</c:v>
                </c:pt>
                <c:pt idx="1922">
                  <c:v>42751.500706018516</c:v>
                </c:pt>
                <c:pt idx="1923">
                  <c:v>42751.504756944443</c:v>
                </c:pt>
                <c:pt idx="1924">
                  <c:v>42751.509398148148</c:v>
                </c:pt>
                <c:pt idx="1925">
                  <c:v>42751.513969907406</c:v>
                </c:pt>
                <c:pt idx="1926">
                  <c:v>42751.51803240741</c:v>
                </c:pt>
                <c:pt idx="1927">
                  <c:v>42751.522210648145</c:v>
                </c:pt>
                <c:pt idx="1928">
                  <c:v>42751.526331018518</c:v>
                </c:pt>
                <c:pt idx="1929">
                  <c:v>42751.589733796296</c:v>
                </c:pt>
                <c:pt idx="1930">
                  <c:v>42751.593877314815</c:v>
                </c:pt>
                <c:pt idx="1931">
                  <c:v>42751.59784722222</c:v>
                </c:pt>
                <c:pt idx="1932">
                  <c:v>42751.605474537035</c:v>
                </c:pt>
                <c:pt idx="1933">
                  <c:v>42751.62736111111</c:v>
                </c:pt>
                <c:pt idx="1934">
                  <c:v>42751.64571759259</c:v>
                </c:pt>
                <c:pt idx="1935">
                  <c:v>42751.665625000001</c:v>
                </c:pt>
                <c:pt idx="1936">
                  <c:v>42751.673460648148</c:v>
                </c:pt>
                <c:pt idx="1937">
                  <c:v>42751.688622685186</c:v>
                </c:pt>
                <c:pt idx="1938">
                  <c:v>42751.692488425928</c:v>
                </c:pt>
                <c:pt idx="1939">
                  <c:v>42751.696481481478</c:v>
                </c:pt>
                <c:pt idx="1940">
                  <c:v>42751.70040509259</c:v>
                </c:pt>
                <c:pt idx="1941">
                  <c:v>42751.721863425926</c:v>
                </c:pt>
                <c:pt idx="1942">
                  <c:v>42751.726111111115</c:v>
                </c:pt>
                <c:pt idx="1943">
                  <c:v>42751.730497685188</c:v>
                </c:pt>
                <c:pt idx="1944">
                  <c:v>42751.734907407408</c:v>
                </c:pt>
                <c:pt idx="1945">
                  <c:v>42751.766724537039</c:v>
                </c:pt>
                <c:pt idx="1946">
                  <c:v>42752.414004629631</c:v>
                </c:pt>
                <c:pt idx="1947">
                  <c:v>42752.419675925928</c:v>
                </c:pt>
                <c:pt idx="1948">
                  <c:v>42752.425266203703</c:v>
                </c:pt>
                <c:pt idx="1949">
                  <c:v>42752.430300925924</c:v>
                </c:pt>
                <c:pt idx="1950">
                  <c:v>42752.435358796298</c:v>
                </c:pt>
                <c:pt idx="1951">
                  <c:v>42752.440405092595</c:v>
                </c:pt>
                <c:pt idx="1952">
                  <c:v>42752.445451388892</c:v>
                </c:pt>
                <c:pt idx="1953">
                  <c:v>42752.450520833336</c:v>
                </c:pt>
                <c:pt idx="1954">
                  <c:v>42752.455625000002</c:v>
                </c:pt>
                <c:pt idx="1955">
                  <c:v>42752.460486111115</c:v>
                </c:pt>
                <c:pt idx="1956">
                  <c:v>42752.465300925927</c:v>
                </c:pt>
                <c:pt idx="1957">
                  <c:v>42752.470046296294</c:v>
                </c:pt>
                <c:pt idx="1958">
                  <c:v>42752.474699074075</c:v>
                </c:pt>
                <c:pt idx="1959">
                  <c:v>42752.479456018518</c:v>
                </c:pt>
                <c:pt idx="1960">
                  <c:v>42752.484236111108</c:v>
                </c:pt>
                <c:pt idx="1961">
                  <c:v>42752.488958333335</c:v>
                </c:pt>
                <c:pt idx="1962">
                  <c:v>42752.493530092594</c:v>
                </c:pt>
                <c:pt idx="1963">
                  <c:v>42752.498206018521</c:v>
                </c:pt>
                <c:pt idx="1964">
                  <c:v>42752.502858796295</c:v>
                </c:pt>
                <c:pt idx="1965">
                  <c:v>42752.507476851853</c:v>
                </c:pt>
                <c:pt idx="1966">
                  <c:v>42752.511828703704</c:v>
                </c:pt>
                <c:pt idx="1967">
                  <c:v>42752.516168981485</c:v>
                </c:pt>
                <c:pt idx="1968">
                  <c:v>42752.520636574074</c:v>
                </c:pt>
                <c:pt idx="1969">
                  <c:v>42752.525081018517</c:v>
                </c:pt>
                <c:pt idx="1970">
                  <c:v>42752.529432870368</c:v>
                </c:pt>
                <c:pt idx="1971">
                  <c:v>42752.533773148149</c:v>
                </c:pt>
                <c:pt idx="1972">
                  <c:v>42752.537997685184</c:v>
                </c:pt>
                <c:pt idx="1973">
                  <c:v>42752.542164351849</c:v>
                </c:pt>
                <c:pt idx="1974">
                  <c:v>42752.546168981484</c:v>
                </c:pt>
                <c:pt idx="1975">
                  <c:v>42752.549988425926</c:v>
                </c:pt>
                <c:pt idx="1976">
                  <c:v>42752.553935185184</c:v>
                </c:pt>
                <c:pt idx="1977">
                  <c:v>42752.557835648149</c:v>
                </c:pt>
                <c:pt idx="1978">
                  <c:v>42752.561666666668</c:v>
                </c:pt>
                <c:pt idx="1979">
                  <c:v>42752.573217592595</c:v>
                </c:pt>
                <c:pt idx="1980">
                  <c:v>42752.577152777776</c:v>
                </c:pt>
                <c:pt idx="1981">
                  <c:v>42752.581134259257</c:v>
                </c:pt>
                <c:pt idx="1982">
                  <c:v>42752.585104166668</c:v>
                </c:pt>
                <c:pt idx="1983">
                  <c:v>42752.589108796295</c:v>
                </c:pt>
                <c:pt idx="1984">
                  <c:v>42752.59684027778</c:v>
                </c:pt>
                <c:pt idx="1985">
                  <c:v>42756.377511574072</c:v>
                </c:pt>
                <c:pt idx="1986">
                  <c:v>42756.383634259262</c:v>
                </c:pt>
                <c:pt idx="1987">
                  <c:v>42756.390162037038</c:v>
                </c:pt>
                <c:pt idx="1988">
                  <c:v>42756.396516203706</c:v>
                </c:pt>
                <c:pt idx="1989">
                  <c:v>42756.402962962966</c:v>
                </c:pt>
                <c:pt idx="1990">
                  <c:v>42756.409722222219</c:v>
                </c:pt>
                <c:pt idx="1991">
                  <c:v>42756.416192129633</c:v>
                </c:pt>
                <c:pt idx="1992">
                  <c:v>42756.422210648147</c:v>
                </c:pt>
                <c:pt idx="1993">
                  <c:v>42756.427314814813</c:v>
                </c:pt>
                <c:pt idx="1994">
                  <c:v>42756.432638888888</c:v>
                </c:pt>
                <c:pt idx="1995">
                  <c:v>42756.438368055555</c:v>
                </c:pt>
                <c:pt idx="1996">
                  <c:v>42756.443298611113</c:v>
                </c:pt>
                <c:pt idx="1997">
                  <c:v>42756.447337962964</c:v>
                </c:pt>
                <c:pt idx="1998">
                  <c:v>42756.451273148145</c:v>
                </c:pt>
                <c:pt idx="1999">
                  <c:v>42756.455277777779</c:v>
                </c:pt>
                <c:pt idx="2000">
                  <c:v>42756.460081018522</c:v>
                </c:pt>
                <c:pt idx="2001">
                  <c:v>42756.46497685185</c:v>
                </c:pt>
                <c:pt idx="2002">
                  <c:v>42756.469687500001</c:v>
                </c:pt>
                <c:pt idx="2003">
                  <c:v>42756.474548611113</c:v>
                </c:pt>
                <c:pt idx="2004">
                  <c:v>42756.479826388888</c:v>
                </c:pt>
                <c:pt idx="2005">
                  <c:v>42756.484780092593</c:v>
                </c:pt>
                <c:pt idx="2006">
                  <c:v>42756.489548611113</c:v>
                </c:pt>
                <c:pt idx="2007">
                  <c:v>42756.494652777779</c:v>
                </c:pt>
                <c:pt idx="2008">
                  <c:v>42756.499583333331</c:v>
                </c:pt>
                <c:pt idx="2009">
                  <c:v>42756.504687499997</c:v>
                </c:pt>
                <c:pt idx="2010">
                  <c:v>42756.513703703706</c:v>
                </c:pt>
                <c:pt idx="2011">
                  <c:v>42756.518055555556</c:v>
                </c:pt>
                <c:pt idx="2012">
                  <c:v>42756.522766203707</c:v>
                </c:pt>
                <c:pt idx="2013">
                  <c:v>42756.527766203704</c:v>
                </c:pt>
                <c:pt idx="2014">
                  <c:v>42756.532905092594</c:v>
                </c:pt>
                <c:pt idx="2015">
                  <c:v>42756.537488425929</c:v>
                </c:pt>
                <c:pt idx="2016">
                  <c:v>42756.542303240742</c:v>
                </c:pt>
                <c:pt idx="2017">
                  <c:v>42756.547175925924</c:v>
                </c:pt>
                <c:pt idx="2018">
                  <c:v>42756.551724537036</c:v>
                </c:pt>
                <c:pt idx="2019">
                  <c:v>42756.556192129632</c:v>
                </c:pt>
                <c:pt idx="2020">
                  <c:v>42756.559745370374</c:v>
                </c:pt>
                <c:pt idx="2021">
                  <c:v>42756.564131944448</c:v>
                </c:pt>
                <c:pt idx="2022">
                  <c:v>42756.573391203703</c:v>
                </c:pt>
                <c:pt idx="2023">
                  <c:v>42756.593009259261</c:v>
                </c:pt>
                <c:pt idx="2024">
                  <c:v>42756.598506944443</c:v>
                </c:pt>
                <c:pt idx="2025">
                  <c:v>42756.605046296296</c:v>
                </c:pt>
                <c:pt idx="2026">
                  <c:v>42756.610023148147</c:v>
                </c:pt>
                <c:pt idx="2027">
                  <c:v>42756.615231481483</c:v>
                </c:pt>
                <c:pt idx="2028">
                  <c:v>42756.619027777779</c:v>
                </c:pt>
                <c:pt idx="2029">
                  <c:v>42756.623379629629</c:v>
                </c:pt>
                <c:pt idx="2030">
                  <c:v>42756.627754629626</c:v>
                </c:pt>
                <c:pt idx="2031">
                  <c:v>42756.635289351849</c:v>
                </c:pt>
                <c:pt idx="2032">
                  <c:v>42756.6559837963</c:v>
                </c:pt>
                <c:pt idx="2033">
                  <c:v>42756.663599537038</c:v>
                </c:pt>
                <c:pt idx="2034">
                  <c:v>42756.674143518518</c:v>
                </c:pt>
                <c:pt idx="2035">
                  <c:v>42756.679791666669</c:v>
                </c:pt>
                <c:pt idx="2036">
                  <c:v>42756.688506944447</c:v>
                </c:pt>
                <c:pt idx="2037">
                  <c:v>42756.695208333331</c:v>
                </c:pt>
                <c:pt idx="2038">
                  <c:v>42756.706817129627</c:v>
                </c:pt>
                <c:pt idx="2039">
                  <c:v>42756.712824074071</c:v>
                </c:pt>
                <c:pt idx="2040">
                  <c:v>42756.718252314815</c:v>
                </c:pt>
                <c:pt idx="2041">
                  <c:v>42756.731527777774</c:v>
                </c:pt>
                <c:pt idx="2042">
                  <c:v>42759.386365740742</c:v>
                </c:pt>
                <c:pt idx="2043">
                  <c:v>42759.742928240739</c:v>
                </c:pt>
                <c:pt idx="2044">
                  <c:v>42759.750069444446</c:v>
                </c:pt>
                <c:pt idx="2045">
                  <c:v>42759.758761574078</c:v>
                </c:pt>
                <c:pt idx="2046">
                  <c:v>42759.76972222222</c:v>
                </c:pt>
                <c:pt idx="2047">
                  <c:v>42760.42627314815</c:v>
                </c:pt>
                <c:pt idx="2048">
                  <c:v>42763.727418981478</c:v>
                </c:pt>
                <c:pt idx="2049">
                  <c:v>42763.734074074076</c:v>
                </c:pt>
                <c:pt idx="2050">
                  <c:v>42763.770462962966</c:v>
                </c:pt>
                <c:pt idx="2051">
                  <c:v>42764.384050925924</c:v>
                </c:pt>
                <c:pt idx="2052">
                  <c:v>42764.419803240744</c:v>
                </c:pt>
                <c:pt idx="2053">
                  <c:v>42764.425300925926</c:v>
                </c:pt>
                <c:pt idx="2054">
                  <c:v>42764.430625000001</c:v>
                </c:pt>
                <c:pt idx="2055">
                  <c:v>42764.739351851851</c:v>
                </c:pt>
                <c:pt idx="2056">
                  <c:v>42764.74496527778</c:v>
                </c:pt>
                <c:pt idx="2057">
                  <c:v>42765.396203703705</c:v>
                </c:pt>
                <c:pt idx="2058">
                  <c:v>42767.547175925924</c:v>
                </c:pt>
                <c:pt idx="2059">
                  <c:v>42767.550937499997</c:v>
                </c:pt>
                <c:pt idx="2060">
                  <c:v>42767.554664351854</c:v>
                </c:pt>
                <c:pt idx="2061">
                  <c:v>42767.562222222223</c:v>
                </c:pt>
                <c:pt idx="2062">
                  <c:v>42767.565960648149</c:v>
                </c:pt>
                <c:pt idx="2063">
                  <c:v>42767.569745370369</c:v>
                </c:pt>
                <c:pt idx="2064">
                  <c:v>42767.582071759258</c:v>
                </c:pt>
                <c:pt idx="2065">
                  <c:v>42767.616238425922</c:v>
                </c:pt>
                <c:pt idx="2066">
                  <c:v>42768.378148148149</c:v>
                </c:pt>
                <c:pt idx="2067">
                  <c:v>42768.384039351855</c:v>
                </c:pt>
                <c:pt idx="2068">
                  <c:v>42768.389872685184</c:v>
                </c:pt>
                <c:pt idx="2069">
                  <c:v>42768.39539351852</c:v>
                </c:pt>
                <c:pt idx="2070">
                  <c:v>42768.400891203702</c:v>
                </c:pt>
                <c:pt idx="2071">
                  <c:v>42768.406481481485</c:v>
                </c:pt>
                <c:pt idx="2072">
                  <c:v>42768.412361111114</c:v>
                </c:pt>
                <c:pt idx="2073">
                  <c:v>42768.418240740742</c:v>
                </c:pt>
                <c:pt idx="2074">
                  <c:v>42768.42355324074</c:v>
                </c:pt>
                <c:pt idx="2075">
                  <c:v>42768.428067129629</c:v>
                </c:pt>
                <c:pt idx="2076">
                  <c:v>42768.433495370373</c:v>
                </c:pt>
                <c:pt idx="2077">
                  <c:v>42768.438773148147</c:v>
                </c:pt>
                <c:pt idx="2078">
                  <c:v>42768.443854166668</c:v>
                </c:pt>
                <c:pt idx="2079">
                  <c:v>42768.448437500003</c:v>
                </c:pt>
                <c:pt idx="2080">
                  <c:v>42768.453541666669</c:v>
                </c:pt>
                <c:pt idx="2081">
                  <c:v>42768.458275462966</c:v>
                </c:pt>
                <c:pt idx="2082">
                  <c:v>42768.463483796295</c:v>
                </c:pt>
                <c:pt idx="2083">
                  <c:v>42768.468726851854</c:v>
                </c:pt>
                <c:pt idx="2084">
                  <c:v>42768.47388888889</c:v>
                </c:pt>
                <c:pt idx="2085">
                  <c:v>42768.560312499998</c:v>
                </c:pt>
                <c:pt idx="2086">
                  <c:v>42768.564884259256</c:v>
                </c:pt>
                <c:pt idx="2087">
                  <c:v>42768.569328703707</c:v>
                </c:pt>
                <c:pt idx="2088">
                  <c:v>42768.573564814818</c:v>
                </c:pt>
                <c:pt idx="2089">
                  <c:v>42768.577696759261</c:v>
                </c:pt>
                <c:pt idx="2090">
                  <c:v>42768.582187499997</c:v>
                </c:pt>
                <c:pt idx="2091">
                  <c:v>42768.586643518516</c:v>
                </c:pt>
                <c:pt idx="2092">
                  <c:v>42768.591111111113</c:v>
                </c:pt>
                <c:pt idx="2093">
                  <c:v>42768.604317129626</c:v>
                </c:pt>
                <c:pt idx="2094">
                  <c:v>42768.608587962961</c:v>
                </c:pt>
                <c:pt idx="2095">
                  <c:v>42768.616851851853</c:v>
                </c:pt>
                <c:pt idx="2096">
                  <c:v>42768.663159722222</c:v>
                </c:pt>
                <c:pt idx="2097">
                  <c:v>42769.375208333331</c:v>
                </c:pt>
                <c:pt idx="2098">
                  <c:v>42769.384722222225</c:v>
                </c:pt>
                <c:pt idx="2099">
                  <c:v>42769.391365740739</c:v>
                </c:pt>
                <c:pt idx="2100">
                  <c:v>42769.397835648146</c:v>
                </c:pt>
                <c:pt idx="2101">
                  <c:v>42769.404340277775</c:v>
                </c:pt>
                <c:pt idx="2102">
                  <c:v>42769.410821759258</c:v>
                </c:pt>
                <c:pt idx="2103">
                  <c:v>42769.417094907411</c:v>
                </c:pt>
                <c:pt idx="2104">
                  <c:v>42769.423090277778</c:v>
                </c:pt>
                <c:pt idx="2105">
                  <c:v>42769.429131944446</c:v>
                </c:pt>
                <c:pt idx="2106">
                  <c:v>42769.435034722221</c:v>
                </c:pt>
                <c:pt idx="2107">
                  <c:v>42769.440891203703</c:v>
                </c:pt>
                <c:pt idx="2108">
                  <c:v>42769.446631944447</c:v>
                </c:pt>
                <c:pt idx="2109">
                  <c:v>42769.457743055558</c:v>
                </c:pt>
                <c:pt idx="2110">
                  <c:v>42769.505069444444</c:v>
                </c:pt>
                <c:pt idx="2111">
                  <c:v>42769.515046296299</c:v>
                </c:pt>
                <c:pt idx="2112">
                  <c:v>42769.519976851851</c:v>
                </c:pt>
                <c:pt idx="2113">
                  <c:v>42769.524861111109</c:v>
                </c:pt>
                <c:pt idx="2114">
                  <c:v>42769.529583333337</c:v>
                </c:pt>
                <c:pt idx="2115">
                  <c:v>42769.538136574076</c:v>
                </c:pt>
                <c:pt idx="2116">
                  <c:v>42769.547291666669</c:v>
                </c:pt>
                <c:pt idx="2117">
                  <c:v>42769.551400462966</c:v>
                </c:pt>
                <c:pt idx="2118">
                  <c:v>42769.555833333332</c:v>
                </c:pt>
                <c:pt idx="2119">
                  <c:v>42769.560324074075</c:v>
                </c:pt>
                <c:pt idx="2120">
                  <c:v>42769.564618055556</c:v>
                </c:pt>
                <c:pt idx="2121">
                  <c:v>42769.568437499998</c:v>
                </c:pt>
                <c:pt idx="2122">
                  <c:v>42769.572222222225</c:v>
                </c:pt>
                <c:pt idx="2123">
                  <c:v>42769.576655092591</c:v>
                </c:pt>
                <c:pt idx="2124">
                  <c:v>42770.424131944441</c:v>
                </c:pt>
                <c:pt idx="2125">
                  <c:v>42770.43005787037</c:v>
                </c:pt>
                <c:pt idx="2126">
                  <c:v>42770.658912037034</c:v>
                </c:pt>
                <c:pt idx="2127">
                  <c:v>42770.666921296295</c:v>
                </c:pt>
                <c:pt idx="2128">
                  <c:v>42770.705011574071</c:v>
                </c:pt>
                <c:pt idx="2129">
                  <c:v>42771.391018518516</c:v>
                </c:pt>
                <c:pt idx="2130">
                  <c:v>42771.396932870368</c:v>
                </c:pt>
                <c:pt idx="2131">
                  <c:v>42771.430451388886</c:v>
                </c:pt>
                <c:pt idx="2132">
                  <c:v>42771.466111111113</c:v>
                </c:pt>
                <c:pt idx="2133">
                  <c:v>42771.476018518515</c:v>
                </c:pt>
                <c:pt idx="2134">
                  <c:v>42771.480949074074</c:v>
                </c:pt>
                <c:pt idx="2135">
                  <c:v>42771.485694444447</c:v>
                </c:pt>
                <c:pt idx="2136">
                  <c:v>42771.490451388891</c:v>
                </c:pt>
                <c:pt idx="2137">
                  <c:v>42771.495185185187</c:v>
                </c:pt>
                <c:pt idx="2138">
                  <c:v>42771.499895833331</c:v>
                </c:pt>
                <c:pt idx="2139">
                  <c:v>42771.504675925928</c:v>
                </c:pt>
                <c:pt idx="2140">
                  <c:v>42771.509386574071</c:v>
                </c:pt>
                <c:pt idx="2141">
                  <c:v>42772.444097222222</c:v>
                </c:pt>
                <c:pt idx="2142">
                  <c:v>42772.448773148149</c:v>
                </c:pt>
                <c:pt idx="2143">
                  <c:v>42772.453240740739</c:v>
                </c:pt>
                <c:pt idx="2144">
                  <c:v>42772.457662037035</c:v>
                </c:pt>
                <c:pt idx="2145">
                  <c:v>42772.462037037039</c:v>
                </c:pt>
                <c:pt idx="2146">
                  <c:v>42772.466435185182</c:v>
                </c:pt>
                <c:pt idx="2147">
                  <c:v>42772.475185185183</c:v>
                </c:pt>
                <c:pt idx="2148">
                  <c:v>42772.479629629626</c:v>
                </c:pt>
                <c:pt idx="2149">
                  <c:v>42772.487916666665</c:v>
                </c:pt>
                <c:pt idx="2150">
                  <c:v>42772.492002314815</c:v>
                </c:pt>
                <c:pt idx="2151">
                  <c:v>42772.495995370373</c:v>
                </c:pt>
                <c:pt idx="2152">
                  <c:v>42772.499965277777</c:v>
                </c:pt>
                <c:pt idx="2153">
                  <c:v>42772.503969907404</c:v>
                </c:pt>
                <c:pt idx="2154">
                  <c:v>42772.507951388892</c:v>
                </c:pt>
                <c:pt idx="2155">
                  <c:v>42772.51189814815</c:v>
                </c:pt>
                <c:pt idx="2156">
                  <c:v>42772.515787037039</c:v>
                </c:pt>
                <c:pt idx="2157">
                  <c:v>42772.523518518516</c:v>
                </c:pt>
                <c:pt idx="2158">
                  <c:v>42772.531435185185</c:v>
                </c:pt>
                <c:pt idx="2159">
                  <c:v>42772.54010416667</c:v>
                </c:pt>
                <c:pt idx="2160">
                  <c:v>42772.544363425928</c:v>
                </c:pt>
                <c:pt idx="2161">
                  <c:v>42772.548668981479</c:v>
                </c:pt>
                <c:pt idx="2162">
                  <c:v>42772.552858796298</c:v>
                </c:pt>
                <c:pt idx="2163">
                  <c:v>42772.556967592594</c:v>
                </c:pt>
                <c:pt idx="2164">
                  <c:v>42772.561053240737</c:v>
                </c:pt>
                <c:pt idx="2165">
                  <c:v>42772.576967592591</c:v>
                </c:pt>
                <c:pt idx="2166">
                  <c:v>42772.585173611114</c:v>
                </c:pt>
                <c:pt idx="2167">
                  <c:v>42772.618784722225</c:v>
                </c:pt>
                <c:pt idx="2168">
                  <c:v>42772.637453703705</c:v>
                </c:pt>
                <c:pt idx="2169">
                  <c:v>42772.645243055558</c:v>
                </c:pt>
                <c:pt idx="2170">
                  <c:v>42772.656782407408</c:v>
                </c:pt>
                <c:pt idx="2171">
                  <c:v>42772.680046296293</c:v>
                </c:pt>
                <c:pt idx="2172">
                  <c:v>42772.692048611112</c:v>
                </c:pt>
                <c:pt idx="2173">
                  <c:v>42772.718981481485</c:v>
                </c:pt>
                <c:pt idx="2174">
                  <c:v>42773.378171296295</c:v>
                </c:pt>
                <c:pt idx="2175">
                  <c:v>42773.389525462961</c:v>
                </c:pt>
                <c:pt idx="2176">
                  <c:v>42773.619537037041</c:v>
                </c:pt>
                <c:pt idx="2177">
                  <c:v>42773.757592592592</c:v>
                </c:pt>
                <c:pt idx="2178">
                  <c:v>42774.405428240738</c:v>
                </c:pt>
                <c:pt idx="2179">
                  <c:v>42774.459166666667</c:v>
                </c:pt>
                <c:pt idx="2180">
                  <c:v>42774.463634259257</c:v>
                </c:pt>
                <c:pt idx="2181">
                  <c:v>42774.571689814817</c:v>
                </c:pt>
                <c:pt idx="2182">
                  <c:v>42774.675196759257</c:v>
                </c:pt>
                <c:pt idx="2183">
                  <c:v>42774.679583333331</c:v>
                </c:pt>
                <c:pt idx="2184">
                  <c:v>42774.683912037035</c:v>
                </c:pt>
                <c:pt idx="2185">
                  <c:v>42774.68855324074</c:v>
                </c:pt>
                <c:pt idx="2186">
                  <c:v>42775.53665509259</c:v>
                </c:pt>
                <c:pt idx="2187">
                  <c:v>42775.599305555559</c:v>
                </c:pt>
                <c:pt idx="2188">
                  <c:v>42775.717407407406</c:v>
                </c:pt>
                <c:pt idx="2189">
                  <c:v>42775.722372685188</c:v>
                </c:pt>
                <c:pt idx="2190">
                  <c:v>42775.756354166668</c:v>
                </c:pt>
                <c:pt idx="2191">
                  <c:v>42776.734247685185</c:v>
                </c:pt>
                <c:pt idx="2192">
                  <c:v>42776.738703703704</c:v>
                </c:pt>
                <c:pt idx="2193">
                  <c:v>42776.772187499999</c:v>
                </c:pt>
                <c:pt idx="2194">
                  <c:v>42777.739201388889</c:v>
                </c:pt>
                <c:pt idx="2195">
                  <c:v>42781.694490740738</c:v>
                </c:pt>
                <c:pt idx="2196">
                  <c:v>42781.699456018519</c:v>
                </c:pt>
                <c:pt idx="2197">
                  <c:v>42781.704861111109</c:v>
                </c:pt>
                <c:pt idx="2198">
                  <c:v>42781.708749999998</c:v>
                </c:pt>
                <c:pt idx="2199">
                  <c:v>42781.712673611109</c:v>
                </c:pt>
                <c:pt idx="2200">
                  <c:v>42781.716770833336</c:v>
                </c:pt>
                <c:pt idx="2201">
                  <c:v>42781.721354166664</c:v>
                </c:pt>
                <c:pt idx="2202">
                  <c:v>42781.725300925929</c:v>
                </c:pt>
                <c:pt idx="2203">
                  <c:v>42781.72929398148</c:v>
                </c:pt>
                <c:pt idx="2204">
                  <c:v>42781.733310185184</c:v>
                </c:pt>
                <c:pt idx="2205">
                  <c:v>42781.737476851849</c:v>
                </c:pt>
                <c:pt idx="2206">
                  <c:v>42781.742465277777</c:v>
                </c:pt>
                <c:pt idx="2207">
                  <c:v>42781.748101851852</c:v>
                </c:pt>
                <c:pt idx="2208">
                  <c:v>42781.753807870373</c:v>
                </c:pt>
                <c:pt idx="2209">
                  <c:v>42781.76122685185</c:v>
                </c:pt>
                <c:pt idx="2210">
                  <c:v>42781.769155092596</c:v>
                </c:pt>
                <c:pt idx="2211">
                  <c:v>42782.755567129629</c:v>
                </c:pt>
                <c:pt idx="2212">
                  <c:v>42786.375347222223</c:v>
                </c:pt>
                <c:pt idx="2213">
                  <c:v>42786.38144675926</c:v>
                </c:pt>
                <c:pt idx="2214">
                  <c:v>42786.387442129628</c:v>
                </c:pt>
                <c:pt idx="2215">
                  <c:v>42786.393194444441</c:v>
                </c:pt>
                <c:pt idx="2216">
                  <c:v>42786.429351851853</c:v>
                </c:pt>
                <c:pt idx="2217">
                  <c:v>42786.434629629628</c:v>
                </c:pt>
                <c:pt idx="2218">
                  <c:v>42786.439317129632</c:v>
                </c:pt>
                <c:pt idx="2219">
                  <c:v>42786.476643518516</c:v>
                </c:pt>
                <c:pt idx="2220">
                  <c:v>42786.481446759259</c:v>
                </c:pt>
                <c:pt idx="2221">
                  <c:v>42792.737719907411</c:v>
                </c:pt>
                <c:pt idx="2222">
                  <c:v>42792.780821759261</c:v>
                </c:pt>
                <c:pt idx="2223">
                  <c:v>42800.576157407406</c:v>
                </c:pt>
                <c:pt idx="2224">
                  <c:v>42800.630902777775</c:v>
                </c:pt>
                <c:pt idx="2225">
                  <c:v>42801.402789351851</c:v>
                </c:pt>
                <c:pt idx="2226">
                  <c:v>42801.427488425928</c:v>
                </c:pt>
                <c:pt idx="2227">
                  <c:v>42801.436423611114</c:v>
                </c:pt>
                <c:pt idx="2228">
                  <c:v>42801.444884259261</c:v>
                </c:pt>
                <c:pt idx="2229">
                  <c:v>42801.448981481481</c:v>
                </c:pt>
                <c:pt idx="2230">
                  <c:v>42801.469780092593</c:v>
                </c:pt>
                <c:pt idx="2231">
                  <c:v>42801.485578703701</c:v>
                </c:pt>
                <c:pt idx="2232">
                  <c:v>42801.489629629628</c:v>
                </c:pt>
                <c:pt idx="2233">
                  <c:v>42801.501400462963</c:v>
                </c:pt>
                <c:pt idx="2234">
                  <c:v>42801.505370370367</c:v>
                </c:pt>
                <c:pt idx="2235">
                  <c:v>42801.509583333333</c:v>
                </c:pt>
                <c:pt idx="2236">
                  <c:v>42801.513703703706</c:v>
                </c:pt>
                <c:pt idx="2237">
                  <c:v>42801.51767361111</c:v>
                </c:pt>
                <c:pt idx="2238">
                  <c:v>42801.521793981483</c:v>
                </c:pt>
                <c:pt idx="2239">
                  <c:v>42801.52584490741</c:v>
                </c:pt>
                <c:pt idx="2240">
                  <c:v>42801.538437499999</c:v>
                </c:pt>
                <c:pt idx="2241">
                  <c:v>42801.542210648149</c:v>
                </c:pt>
                <c:pt idx="2242">
                  <c:v>42801.545983796299</c:v>
                </c:pt>
                <c:pt idx="2243">
                  <c:v>42801.549745370372</c:v>
                </c:pt>
                <c:pt idx="2244">
                  <c:v>42801.553437499999</c:v>
                </c:pt>
                <c:pt idx="2245">
                  <c:v>42801.560810185183</c:v>
                </c:pt>
                <c:pt idx="2246">
                  <c:v>42801.568344907406</c:v>
                </c:pt>
                <c:pt idx="2247">
                  <c:v>42801.571909722225</c:v>
                </c:pt>
                <c:pt idx="2248">
                  <c:v>42801.575428240743</c:v>
                </c:pt>
                <c:pt idx="2249">
                  <c:v>42801.578969907408</c:v>
                </c:pt>
                <c:pt idx="2250">
                  <c:v>42801.58252314815</c:v>
                </c:pt>
                <c:pt idx="2251">
                  <c:v>42801.586064814815</c:v>
                </c:pt>
                <c:pt idx="2252">
                  <c:v>42801.589849537035</c:v>
                </c:pt>
                <c:pt idx="2253">
                  <c:v>42801.59447916667</c:v>
                </c:pt>
                <c:pt idx="2254">
                  <c:v>42801.598865740743</c:v>
                </c:pt>
                <c:pt idx="2255">
                  <c:v>42801.603518518517</c:v>
                </c:pt>
                <c:pt idx="2256">
                  <c:v>42801.608912037038</c:v>
                </c:pt>
                <c:pt idx="2257">
                  <c:v>42801.635300925926</c:v>
                </c:pt>
                <c:pt idx="2258">
                  <c:v>42801.639409722222</c:v>
                </c:pt>
                <c:pt idx="2259">
                  <c:v>42801.643645833334</c:v>
                </c:pt>
                <c:pt idx="2260">
                  <c:v>42801.648310185185</c:v>
                </c:pt>
                <c:pt idx="2261">
                  <c:v>42801.653229166666</c:v>
                </c:pt>
                <c:pt idx="2262">
                  <c:v>42801.658182870371</c:v>
                </c:pt>
                <c:pt idx="2263">
                  <c:v>42801.663136574076</c:v>
                </c:pt>
                <c:pt idx="2264">
                  <c:v>42801.667534722219</c:v>
                </c:pt>
                <c:pt idx="2265">
                  <c:v>42801.675810185188</c:v>
                </c:pt>
                <c:pt idx="2266">
                  <c:v>42801.681354166663</c:v>
                </c:pt>
                <c:pt idx="2267">
                  <c:v>42801.719375000001</c:v>
                </c:pt>
                <c:pt idx="2268">
                  <c:v>42801.73846064815</c:v>
                </c:pt>
                <c:pt idx="2269">
                  <c:v>42801.746944444443</c:v>
                </c:pt>
                <c:pt idx="2270">
                  <c:v>42801.751736111109</c:v>
                </c:pt>
                <c:pt idx="2271">
                  <c:v>42801.756365740737</c:v>
                </c:pt>
                <c:pt idx="2272">
                  <c:v>42802.378206018519</c:v>
                </c:pt>
                <c:pt idx="2273">
                  <c:v>42802.384826388887</c:v>
                </c:pt>
                <c:pt idx="2274">
                  <c:v>42802.391388888886</c:v>
                </c:pt>
                <c:pt idx="2275">
                  <c:v>42802.397835648146</c:v>
                </c:pt>
                <c:pt idx="2276">
                  <c:v>42802.404039351852</c:v>
                </c:pt>
                <c:pt idx="2277">
                  <c:v>42802.410173611112</c:v>
                </c:pt>
                <c:pt idx="2278">
                  <c:v>42802.416238425925</c:v>
                </c:pt>
                <c:pt idx="2279">
                  <c:v>42802.422199074077</c:v>
                </c:pt>
                <c:pt idx="2280">
                  <c:v>42802.428159722222</c:v>
                </c:pt>
                <c:pt idx="2281">
                  <c:v>42802.433854166666</c:v>
                </c:pt>
                <c:pt idx="2282">
                  <c:v>42802.439305555556</c:v>
                </c:pt>
                <c:pt idx="2283">
                  <c:v>42802.444479166668</c:v>
                </c:pt>
                <c:pt idx="2284">
                  <c:v>42802.449386574073</c:v>
                </c:pt>
                <c:pt idx="2285">
                  <c:v>42802.454375000001</c:v>
                </c:pt>
                <c:pt idx="2286">
                  <c:v>42802.45884259259</c:v>
                </c:pt>
                <c:pt idx="2287">
                  <c:v>42802.463437500002</c:v>
                </c:pt>
                <c:pt idx="2288">
                  <c:v>42802.468159722222</c:v>
                </c:pt>
                <c:pt idx="2289">
                  <c:v>42802.472893518519</c:v>
                </c:pt>
                <c:pt idx="2290">
                  <c:v>42802.477662037039</c:v>
                </c:pt>
                <c:pt idx="2291">
                  <c:v>42802.482407407406</c:v>
                </c:pt>
                <c:pt idx="2292">
                  <c:v>42802.48715277778</c:v>
                </c:pt>
                <c:pt idx="2293">
                  <c:v>42802.491782407407</c:v>
                </c:pt>
                <c:pt idx="2294">
                  <c:v>42802.496377314812</c:v>
                </c:pt>
                <c:pt idx="2295">
                  <c:v>42802.500868055555</c:v>
                </c:pt>
                <c:pt idx="2296">
                  <c:v>42802.505324074074</c:v>
                </c:pt>
                <c:pt idx="2297">
                  <c:v>42802.509780092594</c:v>
                </c:pt>
                <c:pt idx="2298">
                  <c:v>42802.51421296296</c:v>
                </c:pt>
                <c:pt idx="2299">
                  <c:v>42802.518831018519</c:v>
                </c:pt>
                <c:pt idx="2300">
                  <c:v>42802.523310185185</c:v>
                </c:pt>
                <c:pt idx="2301">
                  <c:v>42802.527650462966</c:v>
                </c:pt>
                <c:pt idx="2302">
                  <c:v>42802.531967592593</c:v>
                </c:pt>
                <c:pt idx="2303">
                  <c:v>42802.536377314813</c:v>
                </c:pt>
                <c:pt idx="2304">
                  <c:v>42802.54078703704</c:v>
                </c:pt>
                <c:pt idx="2305">
                  <c:v>42802.545081018521</c:v>
                </c:pt>
                <c:pt idx="2306">
                  <c:v>42802.549259259256</c:v>
                </c:pt>
                <c:pt idx="2307">
                  <c:v>42802.553506944445</c:v>
                </c:pt>
                <c:pt idx="2308">
                  <c:v>42802.557673611111</c:v>
                </c:pt>
                <c:pt idx="2309">
                  <c:v>42802.670636574076</c:v>
                </c:pt>
                <c:pt idx="2310">
                  <c:v>42802.674224537041</c:v>
                </c:pt>
                <c:pt idx="2311">
                  <c:v>42802.677916666667</c:v>
                </c:pt>
                <c:pt idx="2312">
                  <c:v>42802.685810185183</c:v>
                </c:pt>
                <c:pt idx="2313">
                  <c:v>42802.68990740741</c:v>
                </c:pt>
                <c:pt idx="2314">
                  <c:v>42802.694097222222</c:v>
                </c:pt>
                <c:pt idx="2315">
                  <c:v>42802.698310185187</c:v>
                </c:pt>
                <c:pt idx="2316">
                  <c:v>42802.702627314815</c:v>
                </c:pt>
                <c:pt idx="2317">
                  <c:v>42802.707789351851</c:v>
                </c:pt>
                <c:pt idx="2318">
                  <c:v>42802.713391203702</c:v>
                </c:pt>
                <c:pt idx="2319">
                  <c:v>42802.719895833332</c:v>
                </c:pt>
                <c:pt idx="2320">
                  <c:v>42802.725671296299</c:v>
                </c:pt>
                <c:pt idx="2321">
                  <c:v>42802.733877314815</c:v>
                </c:pt>
                <c:pt idx="2322">
                  <c:v>42802.74019675926</c:v>
                </c:pt>
                <c:pt idx="2323">
                  <c:v>42802.758344907408</c:v>
                </c:pt>
                <c:pt idx="2324">
                  <c:v>42802.77553240741</c:v>
                </c:pt>
                <c:pt idx="2325">
                  <c:v>42803.726493055554</c:v>
                </c:pt>
                <c:pt idx="2326">
                  <c:v>42803.736261574071</c:v>
                </c:pt>
                <c:pt idx="2327">
                  <c:v>42803.740960648145</c:v>
                </c:pt>
                <c:pt idx="2328">
                  <c:v>42803.74560185185</c:v>
                </c:pt>
                <c:pt idx="2329">
                  <c:v>42803.750509259262</c:v>
                </c:pt>
                <c:pt idx="2330">
                  <c:v>42803.755520833336</c:v>
                </c:pt>
                <c:pt idx="2331">
                  <c:v>42803.76053240741</c:v>
                </c:pt>
                <c:pt idx="2332">
                  <c:v>42803.765787037039</c:v>
                </c:pt>
                <c:pt idx="2333">
                  <c:v>42805.414456018516</c:v>
                </c:pt>
                <c:pt idx="2334">
                  <c:v>42805.419120370374</c:v>
                </c:pt>
                <c:pt idx="2335">
                  <c:v>42805.42359953704</c:v>
                </c:pt>
                <c:pt idx="2336">
                  <c:v>42805.427916666667</c:v>
                </c:pt>
                <c:pt idx="2337">
                  <c:v>42805.682592592595</c:v>
                </c:pt>
                <c:pt idx="2338">
                  <c:v>42805.68712962963</c:v>
                </c:pt>
                <c:pt idx="2339">
                  <c:v>42805.75377314815</c:v>
                </c:pt>
                <c:pt idx="2340">
                  <c:v>42805.760949074072</c:v>
                </c:pt>
                <c:pt idx="2341">
                  <c:v>42805.767384259256</c:v>
                </c:pt>
                <c:pt idx="2342">
                  <c:v>42806.742083333331</c:v>
                </c:pt>
                <c:pt idx="2343">
                  <c:v>42806.761273148149</c:v>
                </c:pt>
                <c:pt idx="2344">
                  <c:v>42806.767245370371</c:v>
                </c:pt>
                <c:pt idx="2345">
                  <c:v>42806.778981481482</c:v>
                </c:pt>
                <c:pt idx="2346">
                  <c:v>42808.420972222222</c:v>
                </c:pt>
                <c:pt idx="2347">
                  <c:v>42808.425856481481</c:v>
                </c:pt>
                <c:pt idx="2348">
                  <c:v>42808.430636574078</c:v>
                </c:pt>
                <c:pt idx="2349">
                  <c:v>42808.440254629626</c:v>
                </c:pt>
                <c:pt idx="2350">
                  <c:v>42808.445185185185</c:v>
                </c:pt>
                <c:pt idx="2351">
                  <c:v>42808.450127314813</c:v>
                </c:pt>
                <c:pt idx="2352">
                  <c:v>42808.455081018517</c:v>
                </c:pt>
                <c:pt idx="2353">
                  <c:v>42808.459907407407</c:v>
                </c:pt>
                <c:pt idx="2354">
                  <c:v>42808.469259259262</c:v>
                </c:pt>
                <c:pt idx="2355">
                  <c:v>42808.478194444448</c:v>
                </c:pt>
                <c:pt idx="2356">
                  <c:v>42808.482453703706</c:v>
                </c:pt>
                <c:pt idx="2357">
                  <c:v>42808.486712962964</c:v>
                </c:pt>
                <c:pt idx="2358">
                  <c:v>42808.491006944445</c:v>
                </c:pt>
                <c:pt idx="2359">
                  <c:v>42808.495173611111</c:v>
                </c:pt>
                <c:pt idx="2360">
                  <c:v>42808.499236111114</c:v>
                </c:pt>
                <c:pt idx="2361">
                  <c:v>42808.503368055557</c:v>
                </c:pt>
                <c:pt idx="2362">
                  <c:v>42808.507673611108</c:v>
                </c:pt>
                <c:pt idx="2363">
                  <c:v>42808.512118055558</c:v>
                </c:pt>
                <c:pt idx="2364">
                  <c:v>42808.516226851854</c:v>
                </c:pt>
                <c:pt idx="2365">
                  <c:v>42808.520312499997</c:v>
                </c:pt>
                <c:pt idx="2366">
                  <c:v>42808.524351851855</c:v>
                </c:pt>
                <c:pt idx="2367">
                  <c:v>42808.528414351851</c:v>
                </c:pt>
                <c:pt idx="2368">
                  <c:v>42808.532465277778</c:v>
                </c:pt>
                <c:pt idx="2369">
                  <c:v>42808.536469907405</c:v>
                </c:pt>
                <c:pt idx="2370">
                  <c:v>42808.564212962963</c:v>
                </c:pt>
                <c:pt idx="2371">
                  <c:v>42811.557592592595</c:v>
                </c:pt>
                <c:pt idx="2372">
                  <c:v>42811.660092592596</c:v>
                </c:pt>
                <c:pt idx="2373">
                  <c:v>42811.663842592592</c:v>
                </c:pt>
                <c:pt idx="2374">
                  <c:v>42811.670868055553</c:v>
                </c:pt>
                <c:pt idx="2375">
                  <c:v>42811.674432870372</c:v>
                </c:pt>
                <c:pt idx="2376">
                  <c:v>42811.678020833337</c:v>
                </c:pt>
                <c:pt idx="2377">
                  <c:v>42811.685324074075</c:v>
                </c:pt>
                <c:pt idx="2378">
                  <c:v>42811.695555555554</c:v>
                </c:pt>
                <c:pt idx="2379">
                  <c:v>42811.700104166666</c:v>
                </c:pt>
                <c:pt idx="2380">
                  <c:v>42811.704652777778</c:v>
                </c:pt>
                <c:pt idx="2381">
                  <c:v>42811.708518518521</c:v>
                </c:pt>
                <c:pt idx="2382">
                  <c:v>42811.712962962964</c:v>
                </c:pt>
                <c:pt idx="2383">
                  <c:v>42811.717002314814</c:v>
                </c:pt>
                <c:pt idx="2384">
                  <c:v>42811.721273148149</c:v>
                </c:pt>
                <c:pt idx="2385">
                  <c:v>42812.404490740744</c:v>
                </c:pt>
                <c:pt idx="2386">
                  <c:v>42812.539502314816</c:v>
                </c:pt>
                <c:pt idx="2387">
                  <c:v>42812.588518518518</c:v>
                </c:pt>
                <c:pt idx="2388">
                  <c:v>42812.598668981482</c:v>
                </c:pt>
                <c:pt idx="2389">
                  <c:v>42812.61041666667</c:v>
                </c:pt>
                <c:pt idx="2390">
                  <c:v>42812.691550925927</c:v>
                </c:pt>
                <c:pt idx="2391">
                  <c:v>42812.70884259259</c:v>
                </c:pt>
                <c:pt idx="2392">
                  <c:v>42813.501331018517</c:v>
                </c:pt>
                <c:pt idx="2393">
                  <c:v>42813.520497685182</c:v>
                </c:pt>
                <c:pt idx="2394">
                  <c:v>42813.524212962962</c:v>
                </c:pt>
                <c:pt idx="2395">
                  <c:v>42813.52784722222</c:v>
                </c:pt>
                <c:pt idx="2396">
                  <c:v>42813.531574074077</c:v>
                </c:pt>
                <c:pt idx="2397">
                  <c:v>42813.535162037035</c:v>
                </c:pt>
                <c:pt idx="2398">
                  <c:v>42813.538680555554</c:v>
                </c:pt>
                <c:pt idx="2399">
                  <c:v>42813.542372685188</c:v>
                </c:pt>
                <c:pt idx="2400">
                  <c:v>42813.546087962961</c:v>
                </c:pt>
                <c:pt idx="2401">
                  <c:v>42813.549837962964</c:v>
                </c:pt>
                <c:pt idx="2402">
                  <c:v>42813.55327546296</c:v>
                </c:pt>
                <c:pt idx="2403">
                  <c:v>42813.556759259256</c:v>
                </c:pt>
                <c:pt idx="2404">
                  <c:v>42813.560266203705</c:v>
                </c:pt>
                <c:pt idx="2405">
                  <c:v>42813.563796296294</c:v>
                </c:pt>
                <c:pt idx="2406">
                  <c:v>42813.567465277774</c:v>
                </c:pt>
                <c:pt idx="2407">
                  <c:v>42813.571157407408</c:v>
                </c:pt>
                <c:pt idx="2408">
                  <c:v>42813.578321759262</c:v>
                </c:pt>
                <c:pt idx="2409">
                  <c:v>42813.600983796299</c:v>
                </c:pt>
                <c:pt idx="2410">
                  <c:v>42813.612581018519</c:v>
                </c:pt>
                <c:pt idx="2411">
                  <c:v>42813.616064814814</c:v>
                </c:pt>
                <c:pt idx="2412">
                  <c:v>42813.619467592594</c:v>
                </c:pt>
                <c:pt idx="2413">
                  <c:v>42813.622928240744</c:v>
                </c:pt>
                <c:pt idx="2414">
                  <c:v>42813.626273148147</c:v>
                </c:pt>
                <c:pt idx="2415">
                  <c:v>42813.629652777781</c:v>
                </c:pt>
                <c:pt idx="2416">
                  <c:v>42813.633032407408</c:v>
                </c:pt>
                <c:pt idx="2417">
                  <c:v>42813.636388888888</c:v>
                </c:pt>
                <c:pt idx="2418">
                  <c:v>42813.639791666668</c:v>
                </c:pt>
                <c:pt idx="2419">
                  <c:v>42815.583645833336</c:v>
                </c:pt>
                <c:pt idx="2420">
                  <c:v>42815.609722222223</c:v>
                </c:pt>
                <c:pt idx="2421">
                  <c:v>42815.63449074074</c:v>
                </c:pt>
                <c:pt idx="2422">
                  <c:v>42815.68005787037</c:v>
                </c:pt>
                <c:pt idx="2423">
                  <c:v>42815.699814814812</c:v>
                </c:pt>
                <c:pt idx="2424">
                  <c:v>42815.707453703704</c:v>
                </c:pt>
                <c:pt idx="2425">
                  <c:v>42815.711273148147</c:v>
                </c:pt>
                <c:pt idx="2426">
                  <c:v>42816.415324074071</c:v>
                </c:pt>
                <c:pt idx="2427">
                  <c:v>42816.420856481483</c:v>
                </c:pt>
                <c:pt idx="2428">
                  <c:v>42816.426030092596</c:v>
                </c:pt>
                <c:pt idx="2429">
                  <c:v>42816.431331018517</c:v>
                </c:pt>
                <c:pt idx="2430">
                  <c:v>42816.436597222222</c:v>
                </c:pt>
                <c:pt idx="2431">
                  <c:v>42816.44190972222</c:v>
                </c:pt>
                <c:pt idx="2432">
                  <c:v>42816.447106481479</c:v>
                </c:pt>
                <c:pt idx="2433">
                  <c:v>42816.452118055553</c:v>
                </c:pt>
                <c:pt idx="2434">
                  <c:v>42816.456863425927</c:v>
                </c:pt>
                <c:pt idx="2435">
                  <c:v>42816.46199074074</c:v>
                </c:pt>
                <c:pt idx="2436">
                  <c:v>42816.467002314814</c:v>
                </c:pt>
                <c:pt idx="2437">
                  <c:v>42816.472094907411</c:v>
                </c:pt>
                <c:pt idx="2438">
                  <c:v>42816.477094907408</c:v>
                </c:pt>
                <c:pt idx="2439">
                  <c:v>42816.482094907406</c:v>
                </c:pt>
                <c:pt idx="2440">
                  <c:v>42816.48704861111</c:v>
                </c:pt>
                <c:pt idx="2441">
                  <c:v>42816.491932870369</c:v>
                </c:pt>
                <c:pt idx="2442">
                  <c:v>42816.496874999997</c:v>
                </c:pt>
                <c:pt idx="2443">
                  <c:v>42816.501539351855</c:v>
                </c:pt>
                <c:pt idx="2444">
                  <c:v>42816.506145833337</c:v>
                </c:pt>
                <c:pt idx="2445">
                  <c:v>42816.510717592595</c:v>
                </c:pt>
                <c:pt idx="2446">
                  <c:v>42816.515243055554</c:v>
                </c:pt>
                <c:pt idx="2447">
                  <c:v>42816.519780092596</c:v>
                </c:pt>
                <c:pt idx="2448">
                  <c:v>42816.524050925924</c:v>
                </c:pt>
                <c:pt idx="2449">
                  <c:v>42816.528217592589</c:v>
                </c:pt>
                <c:pt idx="2450">
                  <c:v>42816.532430555555</c:v>
                </c:pt>
                <c:pt idx="2451">
                  <c:v>42816.536493055559</c:v>
                </c:pt>
                <c:pt idx="2452">
                  <c:v>42816.540601851855</c:v>
                </c:pt>
                <c:pt idx="2453">
                  <c:v>42816.544768518521</c:v>
                </c:pt>
                <c:pt idx="2454">
                  <c:v>42816.548784722225</c:v>
                </c:pt>
                <c:pt idx="2455">
                  <c:v>42816.552719907406</c:v>
                </c:pt>
                <c:pt idx="2456">
                  <c:v>42816.55641203704</c:v>
                </c:pt>
                <c:pt idx="2457">
                  <c:v>42816.560127314813</c:v>
                </c:pt>
                <c:pt idx="2458">
                  <c:v>42816.563750000001</c:v>
                </c:pt>
                <c:pt idx="2459">
                  <c:v>42816.567465277774</c:v>
                </c:pt>
                <c:pt idx="2460">
                  <c:v>42816.5783912037</c:v>
                </c:pt>
                <c:pt idx="2461">
                  <c:v>42816.582060185188</c:v>
                </c:pt>
                <c:pt idx="2462">
                  <c:v>42816.585659722223</c:v>
                </c:pt>
                <c:pt idx="2463">
                  <c:v>42816.589236111111</c:v>
                </c:pt>
                <c:pt idx="2464">
                  <c:v>42816.592812499999</c:v>
                </c:pt>
                <c:pt idx="2465">
                  <c:v>42816.596458333333</c:v>
                </c:pt>
                <c:pt idx="2466">
                  <c:v>42816.599976851852</c:v>
                </c:pt>
                <c:pt idx="2467">
                  <c:v>42816.603564814817</c:v>
                </c:pt>
                <c:pt idx="2468">
                  <c:v>42816.607118055559</c:v>
                </c:pt>
                <c:pt idx="2469">
                  <c:v>42816.610532407409</c:v>
                </c:pt>
                <c:pt idx="2470">
                  <c:v>42816.613981481481</c:v>
                </c:pt>
                <c:pt idx="2471">
                  <c:v>42816.617372685185</c:v>
                </c:pt>
                <c:pt idx="2472">
                  <c:v>42816.620937500003</c:v>
                </c:pt>
                <c:pt idx="2473">
                  <c:v>42816.624444444446</c:v>
                </c:pt>
                <c:pt idx="2474">
                  <c:v>42816.627893518518</c:v>
                </c:pt>
                <c:pt idx="2475">
                  <c:v>42816.631354166668</c:v>
                </c:pt>
                <c:pt idx="2476">
                  <c:v>42816.63486111111</c:v>
                </c:pt>
                <c:pt idx="2477">
                  <c:v>42816.638310185182</c:v>
                </c:pt>
                <c:pt idx="2478">
                  <c:v>42816.641898148147</c:v>
                </c:pt>
                <c:pt idx="2479">
                  <c:v>42816.645451388889</c:v>
                </c:pt>
                <c:pt idx="2480">
                  <c:v>42816.753993055558</c:v>
                </c:pt>
                <c:pt idx="2481">
                  <c:v>42816.769594907404</c:v>
                </c:pt>
                <c:pt idx="2482">
                  <c:v>42817.414849537039</c:v>
                </c:pt>
                <c:pt idx="2483">
                  <c:v>42817.492418981485</c:v>
                </c:pt>
                <c:pt idx="2484">
                  <c:v>42817.509282407409</c:v>
                </c:pt>
                <c:pt idx="2485">
                  <c:v>42817.513136574074</c:v>
                </c:pt>
                <c:pt idx="2486">
                  <c:v>42817.665231481478</c:v>
                </c:pt>
                <c:pt idx="2487">
                  <c:v>42818.444780092592</c:v>
                </c:pt>
                <c:pt idx="2488">
                  <c:v>42818.461284722223</c:v>
                </c:pt>
                <c:pt idx="2489">
                  <c:v>42818.507164351853</c:v>
                </c:pt>
                <c:pt idx="2490">
                  <c:v>42818.511435185188</c:v>
                </c:pt>
                <c:pt idx="2491">
                  <c:v>42818.515775462962</c:v>
                </c:pt>
                <c:pt idx="2492">
                  <c:v>42818.519861111112</c:v>
                </c:pt>
                <c:pt idx="2493">
                  <c:v>42818.523912037039</c:v>
                </c:pt>
                <c:pt idx="2494">
                  <c:v>42818.527939814812</c:v>
                </c:pt>
                <c:pt idx="2495">
                  <c:v>42818.532071759262</c:v>
                </c:pt>
                <c:pt idx="2496">
                  <c:v>42818.535995370374</c:v>
                </c:pt>
                <c:pt idx="2497">
                  <c:v>42818.540046296293</c:v>
                </c:pt>
                <c:pt idx="2498">
                  <c:v>42818.54383101852</c:v>
                </c:pt>
                <c:pt idx="2499">
                  <c:v>42818.547476851854</c:v>
                </c:pt>
                <c:pt idx="2500">
                  <c:v>42818.551134259258</c:v>
                </c:pt>
                <c:pt idx="2501">
                  <c:v>42818.554710648146</c:v>
                </c:pt>
                <c:pt idx="2502">
                  <c:v>42818.558206018519</c:v>
                </c:pt>
                <c:pt idx="2503">
                  <c:v>42818.56177083333</c:v>
                </c:pt>
                <c:pt idx="2504">
                  <c:v>42818.565335648149</c:v>
                </c:pt>
                <c:pt idx="2505">
                  <c:v>42818.568923611114</c:v>
                </c:pt>
                <c:pt idx="2506">
                  <c:v>42818.572476851848</c:v>
                </c:pt>
                <c:pt idx="2507">
                  <c:v>42818.576006944444</c:v>
                </c:pt>
                <c:pt idx="2508">
                  <c:v>42818.579421296294</c:v>
                </c:pt>
                <c:pt idx="2509">
                  <c:v>42818.586342592593</c:v>
                </c:pt>
                <c:pt idx="2510">
                  <c:v>42818.589953703704</c:v>
                </c:pt>
                <c:pt idx="2511">
                  <c:v>42818.597037037034</c:v>
                </c:pt>
                <c:pt idx="2512">
                  <c:v>42818.603854166664</c:v>
                </c:pt>
                <c:pt idx="2513">
                  <c:v>42818.607245370367</c:v>
                </c:pt>
                <c:pt idx="2514">
                  <c:v>42818.610613425924</c:v>
                </c:pt>
                <c:pt idx="2515">
                  <c:v>42819.352511574078</c:v>
                </c:pt>
                <c:pt idx="2516">
                  <c:v>42819.359131944446</c:v>
                </c:pt>
                <c:pt idx="2517">
                  <c:v>42819.370023148149</c:v>
                </c:pt>
                <c:pt idx="2518">
                  <c:v>42819.377118055556</c:v>
                </c:pt>
                <c:pt idx="2519">
                  <c:v>42819.383877314816</c:v>
                </c:pt>
                <c:pt idx="2520">
                  <c:v>42819.40247685185</c:v>
                </c:pt>
                <c:pt idx="2521">
                  <c:v>42819.407731481479</c:v>
                </c:pt>
                <c:pt idx="2522">
                  <c:v>42819.412743055553</c:v>
                </c:pt>
                <c:pt idx="2523">
                  <c:v>42819.488958333335</c:v>
                </c:pt>
                <c:pt idx="2524">
                  <c:v>42819.49732638889</c:v>
                </c:pt>
                <c:pt idx="2525">
                  <c:v>42819.501759259256</c:v>
                </c:pt>
                <c:pt idx="2526">
                  <c:v>42819.506261574075</c:v>
                </c:pt>
                <c:pt idx="2527">
                  <c:v>42819.510636574072</c:v>
                </c:pt>
                <c:pt idx="2528">
                  <c:v>42819.523344907408</c:v>
                </c:pt>
                <c:pt idx="2529">
                  <c:v>42819.527604166666</c:v>
                </c:pt>
                <c:pt idx="2530">
                  <c:v>42819.540162037039</c:v>
                </c:pt>
                <c:pt idx="2531">
                  <c:v>42819.54414351852</c:v>
                </c:pt>
                <c:pt idx="2532">
                  <c:v>42819.548067129632</c:v>
                </c:pt>
                <c:pt idx="2533">
                  <c:v>42819.552002314813</c:v>
                </c:pt>
                <c:pt idx="2534">
                  <c:v>42819.555717592593</c:v>
                </c:pt>
                <c:pt idx="2535">
                  <c:v>42819.560555555552</c:v>
                </c:pt>
                <c:pt idx="2536">
                  <c:v>42819.590011574073</c:v>
                </c:pt>
                <c:pt idx="2537">
                  <c:v>42819.6018287037</c:v>
                </c:pt>
                <c:pt idx="2538">
                  <c:v>42819.607048611113</c:v>
                </c:pt>
                <c:pt idx="2539">
                  <c:v>42819.617569444446</c:v>
                </c:pt>
                <c:pt idx="2540">
                  <c:v>42819.621446759258</c:v>
                </c:pt>
                <c:pt idx="2541">
                  <c:v>42819.625173611108</c:v>
                </c:pt>
                <c:pt idx="2542">
                  <c:v>42819.638749999998</c:v>
                </c:pt>
                <c:pt idx="2543">
                  <c:v>42819.642152777778</c:v>
                </c:pt>
                <c:pt idx="2544">
                  <c:v>42819.645520833335</c:v>
                </c:pt>
                <c:pt idx="2545">
                  <c:v>42819.652326388888</c:v>
                </c:pt>
                <c:pt idx="2546">
                  <c:v>42819.655717592592</c:v>
                </c:pt>
                <c:pt idx="2547">
                  <c:v>42819.65929398148</c:v>
                </c:pt>
                <c:pt idx="2548">
                  <c:v>42819.663055555553</c:v>
                </c:pt>
                <c:pt idx="2549">
                  <c:v>42824.458240740743</c:v>
                </c:pt>
                <c:pt idx="2550">
                  <c:v>42824.566145833334</c:v>
                </c:pt>
                <c:pt idx="2551">
                  <c:v>42824.57</c:v>
                </c:pt>
                <c:pt idx="2552">
                  <c:v>42824.573831018519</c:v>
                </c:pt>
                <c:pt idx="2553">
                  <c:v>42824.577581018515</c:v>
                </c:pt>
                <c:pt idx="2554">
                  <c:v>42824.581331018519</c:v>
                </c:pt>
                <c:pt idx="2555">
                  <c:v>42827.395462962966</c:v>
                </c:pt>
                <c:pt idx="2556">
                  <c:v>42827.439305555556</c:v>
                </c:pt>
                <c:pt idx="2557">
                  <c:v>42827.443530092591</c:v>
                </c:pt>
                <c:pt idx="2558">
                  <c:v>42827.451354166667</c:v>
                </c:pt>
                <c:pt idx="2559">
                  <c:v>42827.455694444441</c:v>
                </c:pt>
                <c:pt idx="2560">
                  <c:v>42827.460277777776</c:v>
                </c:pt>
                <c:pt idx="2561">
                  <c:v>42827.46502314815</c:v>
                </c:pt>
                <c:pt idx="2562">
                  <c:v>42827.4690162037</c:v>
                </c:pt>
                <c:pt idx="2563">
                  <c:v>42827.482291666667</c:v>
                </c:pt>
                <c:pt idx="2564">
                  <c:v>42827.506192129629</c:v>
                </c:pt>
                <c:pt idx="2565">
                  <c:v>42827.50986111111</c:v>
                </c:pt>
                <c:pt idx="2566">
                  <c:v>42827.517210648148</c:v>
                </c:pt>
                <c:pt idx="2567">
                  <c:v>42827.521041666667</c:v>
                </c:pt>
                <c:pt idx="2568">
                  <c:v>42827.525393518517</c:v>
                </c:pt>
                <c:pt idx="2569">
                  <c:v>42827.537407407406</c:v>
                </c:pt>
                <c:pt idx="2570">
                  <c:v>42827.541145833333</c:v>
                </c:pt>
                <c:pt idx="2571">
                  <c:v>42827.544976851852</c:v>
                </c:pt>
                <c:pt idx="2572">
                  <c:v>42827.548796296294</c:v>
                </c:pt>
                <c:pt idx="2573">
                  <c:v>42827.559513888889</c:v>
                </c:pt>
                <c:pt idx="2574">
                  <c:v>42827.563101851854</c:v>
                </c:pt>
                <c:pt idx="2575">
                  <c:v>42827.567118055558</c:v>
                </c:pt>
                <c:pt idx="2576">
                  <c:v>42827.571284722224</c:v>
                </c:pt>
                <c:pt idx="2577">
                  <c:v>42827.590821759259</c:v>
                </c:pt>
                <c:pt idx="2578">
                  <c:v>42827.601203703707</c:v>
                </c:pt>
                <c:pt idx="2579">
                  <c:v>42827.604780092595</c:v>
                </c:pt>
                <c:pt idx="2580">
                  <c:v>42827.608159722222</c:v>
                </c:pt>
                <c:pt idx="2581">
                  <c:v>42827.611770833333</c:v>
                </c:pt>
                <c:pt idx="2582">
                  <c:v>42827.616157407407</c:v>
                </c:pt>
                <c:pt idx="2583">
                  <c:v>42827.620370370372</c:v>
                </c:pt>
                <c:pt idx="2584">
                  <c:v>42827.624791666669</c:v>
                </c:pt>
                <c:pt idx="2585">
                  <c:v>42827.696157407408</c:v>
                </c:pt>
                <c:pt idx="2586">
                  <c:v>42827.708032407405</c:v>
                </c:pt>
                <c:pt idx="2587">
                  <c:v>42827.719756944447</c:v>
                </c:pt>
                <c:pt idx="2588">
                  <c:v>42827.731562499997</c:v>
                </c:pt>
                <c:pt idx="2589">
                  <c:v>42828.370243055557</c:v>
                </c:pt>
                <c:pt idx="2590">
                  <c:v>42828.412048611113</c:v>
                </c:pt>
                <c:pt idx="2591">
                  <c:v>42828.430659722224</c:v>
                </c:pt>
                <c:pt idx="2592">
                  <c:v>42828.441296296296</c:v>
                </c:pt>
                <c:pt idx="2593">
                  <c:v>42828.456875000003</c:v>
                </c:pt>
                <c:pt idx="2594">
                  <c:v>42828.462083333332</c:v>
                </c:pt>
                <c:pt idx="2595">
                  <c:v>42828.472662037035</c:v>
                </c:pt>
                <c:pt idx="2596">
                  <c:v>42828.487037037034</c:v>
                </c:pt>
                <c:pt idx="2597">
                  <c:v>42828.527268518519</c:v>
                </c:pt>
                <c:pt idx="2598">
                  <c:v>42828.531180555554</c:v>
                </c:pt>
                <c:pt idx="2599">
                  <c:v>42828.535069444442</c:v>
                </c:pt>
                <c:pt idx="2600">
                  <c:v>42828.538888888892</c:v>
                </c:pt>
                <c:pt idx="2601">
                  <c:v>42828.542858796296</c:v>
                </c:pt>
                <c:pt idx="2602">
                  <c:v>42828.546724537038</c:v>
                </c:pt>
                <c:pt idx="2603">
                  <c:v>42828.550752314812</c:v>
                </c:pt>
                <c:pt idx="2604">
                  <c:v>42828.564629629633</c:v>
                </c:pt>
                <c:pt idx="2605">
                  <c:v>42828.572615740741</c:v>
                </c:pt>
                <c:pt idx="2606">
                  <c:v>42828.585266203707</c:v>
                </c:pt>
                <c:pt idx="2607">
                  <c:v>42828.590196759258</c:v>
                </c:pt>
                <c:pt idx="2608">
                  <c:v>42828.594201388885</c:v>
                </c:pt>
                <c:pt idx="2609">
                  <c:v>42828.61146990741</c:v>
                </c:pt>
                <c:pt idx="2610">
                  <c:v>42828.615856481483</c:v>
                </c:pt>
                <c:pt idx="2611">
                  <c:v>42828.639918981484</c:v>
                </c:pt>
                <c:pt idx="2612">
                  <c:v>42828.645138888889</c:v>
                </c:pt>
                <c:pt idx="2613">
                  <c:v>42828.65152777778</c:v>
                </c:pt>
                <c:pt idx="2614">
                  <c:v>42828.65824074074</c:v>
                </c:pt>
                <c:pt idx="2615">
                  <c:v>42828.682789351849</c:v>
                </c:pt>
                <c:pt idx="2616">
                  <c:v>42828.69085648148</c:v>
                </c:pt>
                <c:pt idx="2617">
                  <c:v>42828.704837962963</c:v>
                </c:pt>
                <c:pt idx="2618">
                  <c:v>42828.713576388887</c:v>
                </c:pt>
                <c:pt idx="2619">
                  <c:v>42828.717847222222</c:v>
                </c:pt>
                <c:pt idx="2620">
                  <c:v>42829.356770833336</c:v>
                </c:pt>
                <c:pt idx="2621">
                  <c:v>42829.364386574074</c:v>
                </c:pt>
                <c:pt idx="2622">
                  <c:v>42829.387094907404</c:v>
                </c:pt>
                <c:pt idx="2623">
                  <c:v>42829.394965277781</c:v>
                </c:pt>
                <c:pt idx="2624">
                  <c:v>42829.400763888887</c:v>
                </c:pt>
                <c:pt idx="2625">
                  <c:v>42829.406782407408</c:v>
                </c:pt>
                <c:pt idx="2626">
                  <c:v>42829.412627314814</c:v>
                </c:pt>
                <c:pt idx="2627">
                  <c:v>42829.418425925927</c:v>
                </c:pt>
                <c:pt idx="2628">
                  <c:v>42829.424212962964</c:v>
                </c:pt>
                <c:pt idx="2629">
                  <c:v>42829.429849537039</c:v>
                </c:pt>
                <c:pt idx="2630">
                  <c:v>42829.435289351852</c:v>
                </c:pt>
                <c:pt idx="2631">
                  <c:v>42829.440729166665</c:v>
                </c:pt>
                <c:pt idx="2632">
                  <c:v>42829.446226851855</c:v>
                </c:pt>
                <c:pt idx="2633">
                  <c:v>42829.451620370368</c:v>
                </c:pt>
                <c:pt idx="2634">
                  <c:v>42829.456967592596</c:v>
                </c:pt>
                <c:pt idx="2635">
                  <c:v>42829.46197916667</c:v>
                </c:pt>
                <c:pt idx="2636">
                  <c:v>42829.467199074075</c:v>
                </c:pt>
                <c:pt idx="2637">
                  <c:v>42829.472395833334</c:v>
                </c:pt>
                <c:pt idx="2638">
                  <c:v>42829.477488425924</c:v>
                </c:pt>
                <c:pt idx="2639">
                  <c:v>42829.482245370367</c:v>
                </c:pt>
                <c:pt idx="2640">
                  <c:v>42829.487013888887</c:v>
                </c:pt>
                <c:pt idx="2641">
                  <c:v>42829.491840277777</c:v>
                </c:pt>
                <c:pt idx="2642">
                  <c:v>42829.49664351852</c:v>
                </c:pt>
                <c:pt idx="2643">
                  <c:v>42829.527546296296</c:v>
                </c:pt>
                <c:pt idx="2644">
                  <c:v>42829.563449074078</c:v>
                </c:pt>
                <c:pt idx="2645">
                  <c:v>42829.567488425928</c:v>
                </c:pt>
                <c:pt idx="2646">
                  <c:v>42829.642708333333</c:v>
                </c:pt>
                <c:pt idx="2647">
                  <c:v>42829.667037037034</c:v>
                </c:pt>
                <c:pt idx="2648">
                  <c:v>42829.678043981483</c:v>
                </c:pt>
                <c:pt idx="2649">
                  <c:v>42829.690717592595</c:v>
                </c:pt>
                <c:pt idx="2650">
                  <c:v>42829.696238425924</c:v>
                </c:pt>
                <c:pt idx="2651">
                  <c:v>42829.701435185183</c:v>
                </c:pt>
                <c:pt idx="2652">
                  <c:v>42829.705833333333</c:v>
                </c:pt>
                <c:pt idx="2653">
                  <c:v>42829.731516203705</c:v>
                </c:pt>
                <c:pt idx="2654">
                  <c:v>42830.56013888889</c:v>
                </c:pt>
                <c:pt idx="2655">
                  <c:v>42830.567152777781</c:v>
                </c:pt>
                <c:pt idx="2656">
                  <c:v>42830.574583333335</c:v>
                </c:pt>
                <c:pt idx="2657">
                  <c:v>42830.578055555554</c:v>
                </c:pt>
                <c:pt idx="2658">
                  <c:v>42830.581585648149</c:v>
                </c:pt>
                <c:pt idx="2659">
                  <c:v>42830.688391203701</c:v>
                </c:pt>
                <c:pt idx="2660">
                  <c:v>42831.472731481481</c:v>
                </c:pt>
                <c:pt idx="2661">
                  <c:v>42831.482604166667</c:v>
                </c:pt>
                <c:pt idx="2662">
                  <c:v>42831.506342592591</c:v>
                </c:pt>
                <c:pt idx="2663">
                  <c:v>42831.510868055557</c:v>
                </c:pt>
                <c:pt idx="2664">
                  <c:v>42831.515046296299</c:v>
                </c:pt>
                <c:pt idx="2665">
                  <c:v>42831.519629629627</c:v>
                </c:pt>
                <c:pt idx="2666">
                  <c:v>42831.523969907408</c:v>
                </c:pt>
                <c:pt idx="2667">
                  <c:v>42831.532465277778</c:v>
                </c:pt>
                <c:pt idx="2668">
                  <c:v>42831.53634259259</c:v>
                </c:pt>
                <c:pt idx="2669">
                  <c:v>42831.54042824074</c:v>
                </c:pt>
                <c:pt idx="2670">
                  <c:v>42831.714270833334</c:v>
                </c:pt>
                <c:pt idx="2671">
                  <c:v>42832.642199074071</c:v>
                </c:pt>
                <c:pt idx="2672">
                  <c:v>42833.370266203703</c:v>
                </c:pt>
                <c:pt idx="2673">
                  <c:v>42833.397499999999</c:v>
                </c:pt>
                <c:pt idx="2674">
                  <c:v>42833.405682870369</c:v>
                </c:pt>
                <c:pt idx="2675">
                  <c:v>42833.411296296297</c:v>
                </c:pt>
                <c:pt idx="2676">
                  <c:v>42833.417314814818</c:v>
                </c:pt>
                <c:pt idx="2677">
                  <c:v>42833.426724537036</c:v>
                </c:pt>
                <c:pt idx="2678">
                  <c:v>42833.477754629632</c:v>
                </c:pt>
                <c:pt idx="2679">
                  <c:v>42833.481874999998</c:v>
                </c:pt>
                <c:pt idx="2680">
                  <c:v>42833.486342592594</c:v>
                </c:pt>
                <c:pt idx="2681">
                  <c:v>42833.516041666669</c:v>
                </c:pt>
                <c:pt idx="2682">
                  <c:v>42833.52003472222</c:v>
                </c:pt>
                <c:pt idx="2683">
                  <c:v>42833.524513888886</c:v>
                </c:pt>
                <c:pt idx="2684">
                  <c:v>42833.528495370374</c:v>
                </c:pt>
                <c:pt idx="2685">
                  <c:v>42833.54011574074</c:v>
                </c:pt>
                <c:pt idx="2686">
                  <c:v>42833.544421296298</c:v>
                </c:pt>
                <c:pt idx="2687">
                  <c:v>42833.600069444445</c:v>
                </c:pt>
                <c:pt idx="2688">
                  <c:v>42833.60429398148</c:v>
                </c:pt>
                <c:pt idx="2689">
                  <c:v>42833.608773148146</c:v>
                </c:pt>
                <c:pt idx="2690">
                  <c:v>42833.613865740743</c:v>
                </c:pt>
                <c:pt idx="2691">
                  <c:v>42834.336377314816</c:v>
                </c:pt>
                <c:pt idx="2692">
                  <c:v>42834.348171296297</c:v>
                </c:pt>
                <c:pt idx="2693">
                  <c:v>42834.357951388891</c:v>
                </c:pt>
                <c:pt idx="2694">
                  <c:v>42834.366701388892</c:v>
                </c:pt>
                <c:pt idx="2695">
                  <c:v>42834.374351851853</c:v>
                </c:pt>
                <c:pt idx="2696">
                  <c:v>42834.381562499999</c:v>
                </c:pt>
                <c:pt idx="2697">
                  <c:v>42834.387997685182</c:v>
                </c:pt>
                <c:pt idx="2698">
                  <c:v>42834.394456018519</c:v>
                </c:pt>
                <c:pt idx="2699">
                  <c:v>42834.401041666664</c:v>
                </c:pt>
                <c:pt idx="2700">
                  <c:v>42834.407326388886</c:v>
                </c:pt>
                <c:pt idx="2701">
                  <c:v>42834.413344907407</c:v>
                </c:pt>
                <c:pt idx="2702">
                  <c:v>42834.41983796296</c:v>
                </c:pt>
                <c:pt idx="2703">
                  <c:v>42834.426388888889</c:v>
                </c:pt>
                <c:pt idx="2704">
                  <c:v>42834.437199074076</c:v>
                </c:pt>
                <c:pt idx="2705">
                  <c:v>42834.44153935185</c:v>
                </c:pt>
                <c:pt idx="2706">
                  <c:v>42834.462789351855</c:v>
                </c:pt>
                <c:pt idx="2707">
                  <c:v>42834.466863425929</c:v>
                </c:pt>
                <c:pt idx="2708">
                  <c:v>42834.479328703703</c:v>
                </c:pt>
                <c:pt idx="2709">
                  <c:v>42834.483310185184</c:v>
                </c:pt>
                <c:pt idx="2710">
                  <c:v>42834.487245370372</c:v>
                </c:pt>
                <c:pt idx="2711">
                  <c:v>42834.49119212963</c:v>
                </c:pt>
                <c:pt idx="2712">
                  <c:v>42834.495092592595</c:v>
                </c:pt>
                <c:pt idx="2713">
                  <c:v>42834.506539351853</c:v>
                </c:pt>
                <c:pt idx="2714">
                  <c:v>42834.510358796295</c:v>
                </c:pt>
                <c:pt idx="2715">
                  <c:v>42834.517974537041</c:v>
                </c:pt>
                <c:pt idx="2716">
                  <c:v>42834.521828703706</c:v>
                </c:pt>
                <c:pt idx="2717">
                  <c:v>42834.526030092595</c:v>
                </c:pt>
                <c:pt idx="2718">
                  <c:v>42834.559351851851</c:v>
                </c:pt>
                <c:pt idx="2719">
                  <c:v>42834.569930555554</c:v>
                </c:pt>
                <c:pt idx="2720">
                  <c:v>42834.580613425926</c:v>
                </c:pt>
                <c:pt idx="2721">
                  <c:v>42834.587569444448</c:v>
                </c:pt>
                <c:pt idx="2722">
                  <c:v>42834.590925925928</c:v>
                </c:pt>
                <c:pt idx="2723">
                  <c:v>42834.597627314812</c:v>
                </c:pt>
                <c:pt idx="2724">
                  <c:v>42834.600983796299</c:v>
                </c:pt>
                <c:pt idx="2725">
                  <c:v>42834.604363425926</c:v>
                </c:pt>
                <c:pt idx="2726">
                  <c:v>42834.607777777775</c:v>
                </c:pt>
                <c:pt idx="2727">
                  <c:v>42834.611215277779</c:v>
                </c:pt>
                <c:pt idx="2728">
                  <c:v>42834.617893518516</c:v>
                </c:pt>
                <c:pt idx="2729">
                  <c:v>42834.621238425927</c:v>
                </c:pt>
                <c:pt idx="2730">
                  <c:v>42834.624594907407</c:v>
                </c:pt>
                <c:pt idx="2731">
                  <c:v>42834.627939814818</c:v>
                </c:pt>
                <c:pt idx="2732">
                  <c:v>42834.631284722222</c:v>
                </c:pt>
                <c:pt idx="2733">
                  <c:v>42834.634675925925</c:v>
                </c:pt>
                <c:pt idx="2734">
                  <c:v>42834.638020833336</c:v>
                </c:pt>
                <c:pt idx="2735">
                  <c:v>42834.641365740739</c:v>
                </c:pt>
                <c:pt idx="2736">
                  <c:v>42834.64471064815</c:v>
                </c:pt>
                <c:pt idx="2737">
                  <c:v>42834.648055555554</c:v>
                </c:pt>
                <c:pt idx="2738">
                  <c:v>42834.65148148148</c:v>
                </c:pt>
                <c:pt idx="2739">
                  <c:v>42834.676712962966</c:v>
                </c:pt>
                <c:pt idx="2740">
                  <c:v>42834.698009259257</c:v>
                </c:pt>
                <c:pt idx="2741">
                  <c:v>42834.704629629632</c:v>
                </c:pt>
                <c:pt idx="2742">
                  <c:v>42834.711597222224</c:v>
                </c:pt>
                <c:pt idx="2743">
                  <c:v>42834.718726851854</c:v>
                </c:pt>
                <c:pt idx="2744">
                  <c:v>42834.724583333336</c:v>
                </c:pt>
                <c:pt idx="2745">
                  <c:v>42834.729791666665</c:v>
                </c:pt>
                <c:pt idx="2746">
                  <c:v>42834.736180555556</c:v>
                </c:pt>
                <c:pt idx="2747">
                  <c:v>42834.742314814815</c:v>
                </c:pt>
                <c:pt idx="2748">
                  <c:v>42834.747581018521</c:v>
                </c:pt>
                <c:pt idx="2749">
                  <c:v>42834.753483796296</c:v>
                </c:pt>
                <c:pt idx="2750">
                  <c:v>42834.760092592594</c:v>
                </c:pt>
                <c:pt idx="2751">
                  <c:v>42834.785578703704</c:v>
                </c:pt>
                <c:pt idx="2752">
                  <c:v>42835.47011574074</c:v>
                </c:pt>
                <c:pt idx="2753">
                  <c:v>42835.474236111113</c:v>
                </c:pt>
                <c:pt idx="2754">
                  <c:v>42835.478518518517</c:v>
                </c:pt>
                <c:pt idx="2755">
                  <c:v>42835.483275462961</c:v>
                </c:pt>
                <c:pt idx="2756">
                  <c:v>42835.488125000003</c:v>
                </c:pt>
                <c:pt idx="2757">
                  <c:v>42835.493067129632</c:v>
                </c:pt>
                <c:pt idx="2758">
                  <c:v>42835.497916666667</c:v>
                </c:pt>
                <c:pt idx="2759">
                  <c:v>42835.502210648148</c:v>
                </c:pt>
                <c:pt idx="2760">
                  <c:v>42835.506469907406</c:v>
                </c:pt>
                <c:pt idx="2761">
                  <c:v>42835.510763888888</c:v>
                </c:pt>
                <c:pt idx="2762">
                  <c:v>42835.516481481478</c:v>
                </c:pt>
                <c:pt idx="2763">
                  <c:v>42835.521041666667</c:v>
                </c:pt>
                <c:pt idx="2764">
                  <c:v>42835.52484953704</c:v>
                </c:pt>
                <c:pt idx="2765">
                  <c:v>42835.52853009259</c:v>
                </c:pt>
                <c:pt idx="2766">
                  <c:v>42835.532372685186</c:v>
                </c:pt>
                <c:pt idx="2767">
                  <c:v>42835.537002314813</c:v>
                </c:pt>
                <c:pt idx="2768">
                  <c:v>42835.593888888892</c:v>
                </c:pt>
                <c:pt idx="2769">
                  <c:v>42835.635798611111</c:v>
                </c:pt>
                <c:pt idx="2770">
                  <c:v>42835.640567129631</c:v>
                </c:pt>
                <c:pt idx="2771">
                  <c:v>42835.660833333335</c:v>
                </c:pt>
                <c:pt idx="2772">
                  <c:v>42835.672349537039</c:v>
                </c:pt>
                <c:pt idx="2773">
                  <c:v>42835.68440972222</c:v>
                </c:pt>
                <c:pt idx="2774">
                  <c:v>42838.497662037036</c:v>
                </c:pt>
                <c:pt idx="2775">
                  <c:v>42838.505358796298</c:v>
                </c:pt>
                <c:pt idx="2776">
                  <c:v>42838.512777777774</c:v>
                </c:pt>
                <c:pt idx="2777">
                  <c:v>42838.516574074078</c:v>
                </c:pt>
                <c:pt idx="2778">
                  <c:v>42838.520300925928</c:v>
                </c:pt>
                <c:pt idx="2779">
                  <c:v>42838.523981481485</c:v>
                </c:pt>
                <c:pt idx="2780">
                  <c:v>42838.527673611112</c:v>
                </c:pt>
                <c:pt idx="2781">
                  <c:v>42838.531574074077</c:v>
                </c:pt>
                <c:pt idx="2782">
                  <c:v>42838.535358796296</c:v>
                </c:pt>
                <c:pt idx="2783">
                  <c:v>42838.539340277777</c:v>
                </c:pt>
                <c:pt idx="2784">
                  <c:v>42838.543379629627</c:v>
                </c:pt>
                <c:pt idx="2785">
                  <c:v>42838.5471875</c:v>
                </c:pt>
                <c:pt idx="2786">
                  <c:v>42838.551215277781</c:v>
                </c:pt>
                <c:pt idx="2787">
                  <c:v>42838.555127314816</c:v>
                </c:pt>
                <c:pt idx="2788">
                  <c:v>42838.559386574074</c:v>
                </c:pt>
                <c:pt idx="2789">
                  <c:v>42838.56349537037</c:v>
                </c:pt>
                <c:pt idx="2790">
                  <c:v>42838.567812499998</c:v>
                </c:pt>
                <c:pt idx="2791">
                  <c:v>42838.571412037039</c:v>
                </c:pt>
                <c:pt idx="2792">
                  <c:v>42838.574918981481</c:v>
                </c:pt>
                <c:pt idx="2793">
                  <c:v>42838.578622685185</c:v>
                </c:pt>
                <c:pt idx="2794">
                  <c:v>42838.582384259258</c:v>
                </c:pt>
                <c:pt idx="2795">
                  <c:v>42838.586284722223</c:v>
                </c:pt>
                <c:pt idx="2796">
                  <c:v>42838.590243055558</c:v>
                </c:pt>
                <c:pt idx="2797">
                  <c:v>42838.593935185185</c:v>
                </c:pt>
                <c:pt idx="2798">
                  <c:v>42838.597581018519</c:v>
                </c:pt>
                <c:pt idx="2799">
                  <c:v>42838.600983796299</c:v>
                </c:pt>
                <c:pt idx="2800">
                  <c:v>42838.60434027778</c:v>
                </c:pt>
                <c:pt idx="2801">
                  <c:v>42838.607951388891</c:v>
                </c:pt>
                <c:pt idx="2802">
                  <c:v>42838.611307870371</c:v>
                </c:pt>
                <c:pt idx="2803">
                  <c:v>42838.614664351851</c:v>
                </c:pt>
                <c:pt idx="2804">
                  <c:v>42838.618020833332</c:v>
                </c:pt>
                <c:pt idx="2805">
                  <c:v>42838.621805555558</c:v>
                </c:pt>
                <c:pt idx="2806">
                  <c:v>42838.625567129631</c:v>
                </c:pt>
                <c:pt idx="2807">
                  <c:v>42838.628923611112</c:v>
                </c:pt>
                <c:pt idx="2808">
                  <c:v>42838.632268518515</c:v>
                </c:pt>
                <c:pt idx="2809">
                  <c:v>42838.635613425926</c:v>
                </c:pt>
                <c:pt idx="2810">
                  <c:v>42838.63894675926</c:v>
                </c:pt>
                <c:pt idx="2811">
                  <c:v>42838.642314814817</c:v>
                </c:pt>
                <c:pt idx="2812">
                  <c:v>42838.645868055559</c:v>
                </c:pt>
                <c:pt idx="2813">
                  <c:v>42838.649282407408</c:v>
                </c:pt>
                <c:pt idx="2814">
                  <c:v>42838.652743055558</c:v>
                </c:pt>
                <c:pt idx="2815">
                  <c:v>42838.656412037039</c:v>
                </c:pt>
                <c:pt idx="2816">
                  <c:v>42838.663599537038</c:v>
                </c:pt>
                <c:pt idx="2817">
                  <c:v>42838.667233796295</c:v>
                </c:pt>
                <c:pt idx="2818">
                  <c:v>42838.671469907407</c:v>
                </c:pt>
                <c:pt idx="2819">
                  <c:v>42838.675694444442</c:v>
                </c:pt>
                <c:pt idx="2820">
                  <c:v>42838.679375</c:v>
                </c:pt>
                <c:pt idx="2821">
                  <c:v>42838.682881944442</c:v>
                </c:pt>
                <c:pt idx="2822">
                  <c:v>42838.686493055553</c:v>
                </c:pt>
                <c:pt idx="2823">
                  <c:v>42838.690810185188</c:v>
                </c:pt>
                <c:pt idx="2824">
                  <c:v>42838.694861111115</c:v>
                </c:pt>
                <c:pt idx="2825">
                  <c:v>42838.698819444442</c:v>
                </c:pt>
                <c:pt idx="2826">
                  <c:v>42838.702766203707</c:v>
                </c:pt>
                <c:pt idx="2827">
                  <c:v>42838.70753472222</c:v>
                </c:pt>
                <c:pt idx="2828">
                  <c:v>42838.711712962962</c:v>
                </c:pt>
                <c:pt idx="2829">
                  <c:v>42838.715763888889</c:v>
                </c:pt>
                <c:pt idx="2830">
                  <c:v>42838.720127314817</c:v>
                </c:pt>
                <c:pt idx="2831">
                  <c:v>42838.724224537036</c:v>
                </c:pt>
                <c:pt idx="2832">
                  <c:v>42838.728564814817</c:v>
                </c:pt>
                <c:pt idx="2833">
                  <c:v>42838.733506944445</c:v>
                </c:pt>
                <c:pt idx="2834">
                  <c:v>42838.741805555554</c:v>
                </c:pt>
                <c:pt idx="2835">
                  <c:v>42840.380891203706</c:v>
                </c:pt>
                <c:pt idx="2836">
                  <c:v>42840.386435185188</c:v>
                </c:pt>
                <c:pt idx="2837">
                  <c:v>42840.425486111111</c:v>
                </c:pt>
                <c:pt idx="2838">
                  <c:v>42840.438321759262</c:v>
                </c:pt>
                <c:pt idx="2839">
                  <c:v>42840.675254629627</c:v>
                </c:pt>
                <c:pt idx="2840">
                  <c:v>42841.365636574075</c:v>
                </c:pt>
                <c:pt idx="2841">
                  <c:v>42842.401620370372</c:v>
                </c:pt>
                <c:pt idx="2842">
                  <c:v>42842.407627314817</c:v>
                </c:pt>
                <c:pt idx="2843">
                  <c:v>42842.413368055553</c:v>
                </c:pt>
                <c:pt idx="2844">
                  <c:v>42842.418796296297</c:v>
                </c:pt>
                <c:pt idx="2845">
                  <c:v>42842.423460648148</c:v>
                </c:pt>
                <c:pt idx="2846">
                  <c:v>42842.43959490741</c:v>
                </c:pt>
                <c:pt idx="2847">
                  <c:v>42842.450416666667</c:v>
                </c:pt>
                <c:pt idx="2848">
                  <c:v>42842.474224537036</c:v>
                </c:pt>
                <c:pt idx="2849">
                  <c:v>42842.50675925926</c:v>
                </c:pt>
                <c:pt idx="2850">
                  <c:v>42842.510995370372</c:v>
                </c:pt>
                <c:pt idx="2851">
                  <c:v>42843.332650462966</c:v>
                </c:pt>
                <c:pt idx="2852">
                  <c:v>42843.409050925926</c:v>
                </c:pt>
                <c:pt idx="2853">
                  <c:v>42843.414444444446</c:v>
                </c:pt>
                <c:pt idx="2854">
                  <c:v>42843.419687499998</c:v>
                </c:pt>
                <c:pt idx="2855">
                  <c:v>42843.424895833334</c:v>
                </c:pt>
                <c:pt idx="2856">
                  <c:v>42843.429837962962</c:v>
                </c:pt>
                <c:pt idx="2857">
                  <c:v>42843.434421296297</c:v>
                </c:pt>
                <c:pt idx="2858">
                  <c:v>42843.439050925925</c:v>
                </c:pt>
                <c:pt idx="2859">
                  <c:v>42843.443425925929</c:v>
                </c:pt>
                <c:pt idx="2860">
                  <c:v>42843.44803240741</c:v>
                </c:pt>
                <c:pt idx="2861">
                  <c:v>42843.452523148146</c:v>
                </c:pt>
                <c:pt idx="2862">
                  <c:v>42843.457060185188</c:v>
                </c:pt>
                <c:pt idx="2863">
                  <c:v>42843.461585648147</c:v>
                </c:pt>
                <c:pt idx="2864">
                  <c:v>42843.466122685182</c:v>
                </c:pt>
                <c:pt idx="2865">
                  <c:v>42843.529421296298</c:v>
                </c:pt>
                <c:pt idx="2866">
                  <c:v>42843.540671296294</c:v>
                </c:pt>
                <c:pt idx="2867">
                  <c:v>42843.547997685186</c:v>
                </c:pt>
                <c:pt idx="2868">
                  <c:v>42843.551620370374</c:v>
                </c:pt>
                <c:pt idx="2869">
                  <c:v>42843.566134259258</c:v>
                </c:pt>
                <c:pt idx="2870">
                  <c:v>42843.695914351854</c:v>
                </c:pt>
                <c:pt idx="2871">
                  <c:v>42843.735405092593</c:v>
                </c:pt>
                <c:pt idx="2872">
                  <c:v>42843.742905092593</c:v>
                </c:pt>
                <c:pt idx="2873">
                  <c:v>42843.770671296297</c:v>
                </c:pt>
                <c:pt idx="2874">
                  <c:v>42844.451527777775</c:v>
                </c:pt>
                <c:pt idx="2875">
                  <c:v>42844.550196759257</c:v>
                </c:pt>
                <c:pt idx="2876">
                  <c:v>42844.553703703707</c:v>
                </c:pt>
                <c:pt idx="2877">
                  <c:v>42844.557152777779</c:v>
                </c:pt>
                <c:pt idx="2878">
                  <c:v>42844.560601851852</c:v>
                </c:pt>
                <c:pt idx="2879">
                  <c:v>42844.564027777778</c:v>
                </c:pt>
                <c:pt idx="2880">
                  <c:v>42844.567442129628</c:v>
                </c:pt>
                <c:pt idx="2881">
                  <c:v>42844.570879629631</c:v>
                </c:pt>
                <c:pt idx="2882">
                  <c:v>42844.574479166666</c:v>
                </c:pt>
                <c:pt idx="2883">
                  <c:v>42844.577939814815</c:v>
                </c:pt>
                <c:pt idx="2884">
                  <c:v>42844.581400462965</c:v>
                </c:pt>
                <c:pt idx="2885">
                  <c:v>42844.584803240738</c:v>
                </c:pt>
                <c:pt idx="2886">
                  <c:v>42844.588194444441</c:v>
                </c:pt>
                <c:pt idx="2887">
                  <c:v>42844.591597222221</c:v>
                </c:pt>
                <c:pt idx="2888">
                  <c:v>42844.595381944448</c:v>
                </c:pt>
                <c:pt idx="2889">
                  <c:v>42844.599768518521</c:v>
                </c:pt>
                <c:pt idx="2890">
                  <c:v>42844.604930555557</c:v>
                </c:pt>
                <c:pt idx="2891">
                  <c:v>42844.611921296295</c:v>
                </c:pt>
                <c:pt idx="2892">
                  <c:v>42844.688622685186</c:v>
                </c:pt>
                <c:pt idx="2893">
                  <c:v>42844.712384259263</c:v>
                </c:pt>
                <c:pt idx="2894">
                  <c:v>42846.516145833331</c:v>
                </c:pt>
                <c:pt idx="2895">
                  <c:v>42846.520219907405</c:v>
                </c:pt>
                <c:pt idx="2896">
                  <c:v>42846.696886574071</c:v>
                </c:pt>
                <c:pt idx="2897">
                  <c:v>42846.700949074075</c:v>
                </c:pt>
                <c:pt idx="2898">
                  <c:v>42846.70517361111</c:v>
                </c:pt>
                <c:pt idx="2899">
                  <c:v>42846.709733796299</c:v>
                </c:pt>
                <c:pt idx="2900">
                  <c:v>42847.332905092589</c:v>
                </c:pt>
                <c:pt idx="2901">
                  <c:v>42847.347361111111</c:v>
                </c:pt>
                <c:pt idx="2902">
                  <c:v>42847.355428240742</c:v>
                </c:pt>
                <c:pt idx="2903">
                  <c:v>42847.362928240742</c:v>
                </c:pt>
                <c:pt idx="2904">
                  <c:v>42847.369849537034</c:v>
                </c:pt>
                <c:pt idx="2905">
                  <c:v>42847.376319444447</c:v>
                </c:pt>
                <c:pt idx="2906">
                  <c:v>42847.382581018515</c:v>
                </c:pt>
                <c:pt idx="2907">
                  <c:v>42847.38853009259</c:v>
                </c:pt>
                <c:pt idx="2908">
                  <c:v>42847.394166666665</c:v>
                </c:pt>
                <c:pt idx="2909">
                  <c:v>42847.399756944447</c:v>
                </c:pt>
                <c:pt idx="2910">
                  <c:v>42847.405243055553</c:v>
                </c:pt>
                <c:pt idx="2911">
                  <c:v>42847.411053240743</c:v>
                </c:pt>
                <c:pt idx="2912">
                  <c:v>42847.740173611113</c:v>
                </c:pt>
                <c:pt idx="2913">
                  <c:v>42847.74554398148</c:v>
                </c:pt>
                <c:pt idx="2914">
                  <c:v>42848.467812499999</c:v>
                </c:pt>
                <c:pt idx="2915">
                  <c:v>42848.472928240742</c:v>
                </c:pt>
                <c:pt idx="2916">
                  <c:v>42848.492662037039</c:v>
                </c:pt>
                <c:pt idx="2917">
                  <c:v>42849.475497685184</c:v>
                </c:pt>
                <c:pt idx="2918">
                  <c:v>42849.479687500003</c:v>
                </c:pt>
                <c:pt idx="2919">
                  <c:v>42849.483634259261</c:v>
                </c:pt>
                <c:pt idx="2920">
                  <c:v>42849.487662037034</c:v>
                </c:pt>
                <c:pt idx="2921">
                  <c:v>42849.604548611111</c:v>
                </c:pt>
                <c:pt idx="2922">
                  <c:v>42849.611157407409</c:v>
                </c:pt>
                <c:pt idx="2923">
                  <c:v>42849.722210648149</c:v>
                </c:pt>
                <c:pt idx="2924">
                  <c:v>42849.726956018516</c:v>
                </c:pt>
                <c:pt idx="2925">
                  <c:v>42849.731874999998</c:v>
                </c:pt>
                <c:pt idx="2926">
                  <c:v>42849.736689814818</c:v>
                </c:pt>
                <c:pt idx="2927">
                  <c:v>42850.532118055555</c:v>
                </c:pt>
                <c:pt idx="2928">
                  <c:v>42850.535821759258</c:v>
                </c:pt>
                <c:pt idx="2929">
                  <c:v>42850.539537037039</c:v>
                </c:pt>
                <c:pt idx="2930">
                  <c:v>42850.543217592596</c:v>
                </c:pt>
                <c:pt idx="2931">
                  <c:v>42850.547048611108</c:v>
                </c:pt>
                <c:pt idx="2932">
                  <c:v>42850.550775462965</c:v>
                </c:pt>
                <c:pt idx="2933">
                  <c:v>42850.716886574075</c:v>
                </c:pt>
                <c:pt idx="2934">
                  <c:v>42850.727268518516</c:v>
                </c:pt>
                <c:pt idx="2935">
                  <c:v>42850.732395833336</c:v>
                </c:pt>
                <c:pt idx="2936">
                  <c:v>42850.737581018519</c:v>
                </c:pt>
                <c:pt idx="2937">
                  <c:v>42850.751215277778</c:v>
                </c:pt>
                <c:pt idx="2938">
                  <c:v>42851.551828703705</c:v>
                </c:pt>
                <c:pt idx="2939">
                  <c:v>42851.76116898148</c:v>
                </c:pt>
                <c:pt idx="2940">
                  <c:v>42852.33625</c:v>
                </c:pt>
                <c:pt idx="2941">
                  <c:v>42852.346574074072</c:v>
                </c:pt>
                <c:pt idx="2942">
                  <c:v>42852.407812500001</c:v>
                </c:pt>
                <c:pt idx="2943">
                  <c:v>42852.412557870368</c:v>
                </c:pt>
                <c:pt idx="2944">
                  <c:v>42852.417164351849</c:v>
                </c:pt>
                <c:pt idx="2945">
                  <c:v>42852.426307870373</c:v>
                </c:pt>
                <c:pt idx="2946">
                  <c:v>42852.430601851855</c:v>
                </c:pt>
                <c:pt idx="2947">
                  <c:v>42852.43478009259</c:v>
                </c:pt>
                <c:pt idx="2948">
                  <c:v>42852.439050925925</c:v>
                </c:pt>
                <c:pt idx="2949">
                  <c:v>42852.647893518515</c:v>
                </c:pt>
                <c:pt idx="2950">
                  <c:v>42852.651458333334</c:v>
                </c:pt>
                <c:pt idx="2951">
                  <c:v>42852.655219907407</c:v>
                </c:pt>
                <c:pt idx="2952">
                  <c:v>42852.659085648149</c:v>
                </c:pt>
                <c:pt idx="2953">
                  <c:v>42852.663148148145</c:v>
                </c:pt>
                <c:pt idx="2954">
                  <c:v>42852.667002314818</c:v>
                </c:pt>
                <c:pt idx="2955">
                  <c:v>42852.670775462961</c:v>
                </c:pt>
                <c:pt idx="2956">
                  <c:v>42852.674583333333</c:v>
                </c:pt>
                <c:pt idx="2957">
                  <c:v>42852.678356481483</c:v>
                </c:pt>
                <c:pt idx="2958">
                  <c:v>42852.682118055556</c:v>
                </c:pt>
                <c:pt idx="2959">
                  <c:v>42852.685763888891</c:v>
                </c:pt>
                <c:pt idx="2960">
                  <c:v>42852.689409722225</c:v>
                </c:pt>
                <c:pt idx="2961">
                  <c:v>42852.693344907406</c:v>
                </c:pt>
                <c:pt idx="2962">
                  <c:v>42852.696932870371</c:v>
                </c:pt>
                <c:pt idx="2963">
                  <c:v>42852.700624999998</c:v>
                </c:pt>
                <c:pt idx="2964">
                  <c:v>42852.704629629632</c:v>
                </c:pt>
                <c:pt idx="2965">
                  <c:v>42852.708599537036</c:v>
                </c:pt>
                <c:pt idx="2966">
                  <c:v>42852.712546296294</c:v>
                </c:pt>
                <c:pt idx="2967">
                  <c:v>42852.716631944444</c:v>
                </c:pt>
                <c:pt idx="2968">
                  <c:v>42852.724976851852</c:v>
                </c:pt>
                <c:pt idx="2969">
                  <c:v>42852.729618055557</c:v>
                </c:pt>
                <c:pt idx="2970">
                  <c:v>42852.744942129626</c:v>
                </c:pt>
                <c:pt idx="2971">
                  <c:v>42852.756064814814</c:v>
                </c:pt>
                <c:pt idx="2972">
                  <c:v>42854.505335648151</c:v>
                </c:pt>
                <c:pt idx="2973">
                  <c:v>42854.509166666663</c:v>
                </c:pt>
                <c:pt idx="2974">
                  <c:v>42854.513009259259</c:v>
                </c:pt>
                <c:pt idx="2975">
                  <c:v>42854.51699074074</c:v>
                </c:pt>
                <c:pt idx="2976">
                  <c:v>42861.384513888886</c:v>
                </c:pt>
                <c:pt idx="2977">
                  <c:v>42861.391076388885</c:v>
                </c:pt>
                <c:pt idx="2978">
                  <c:v>42862.368935185186</c:v>
                </c:pt>
                <c:pt idx="2979">
                  <c:v>42862.448935185188</c:v>
                </c:pt>
                <c:pt idx="2980">
                  <c:v>42862.722951388889</c:v>
                </c:pt>
                <c:pt idx="2981">
                  <c:v>42862.736956018518</c:v>
                </c:pt>
                <c:pt idx="2982">
                  <c:v>42862.742083333331</c:v>
                </c:pt>
                <c:pt idx="2983">
                  <c:v>42862.746793981481</c:v>
                </c:pt>
                <c:pt idx="2984">
                  <c:v>42862.751539351855</c:v>
                </c:pt>
                <c:pt idx="2985">
                  <c:v>42862.756990740738</c:v>
                </c:pt>
                <c:pt idx="2986">
                  <c:v>42863.408020833333</c:v>
                </c:pt>
                <c:pt idx="2987">
                  <c:v>42863.414502314816</c:v>
                </c:pt>
                <c:pt idx="2988">
                  <c:v>42863.419965277775</c:v>
                </c:pt>
                <c:pt idx="2989">
                  <c:v>42863.425381944442</c:v>
                </c:pt>
                <c:pt idx="2990">
                  <c:v>42863.430509259262</c:v>
                </c:pt>
                <c:pt idx="2991">
                  <c:v>42863.435648148145</c:v>
                </c:pt>
                <c:pt idx="2992">
                  <c:v>42863.484189814815</c:v>
                </c:pt>
                <c:pt idx="2993">
                  <c:v>42866.399050925924</c:v>
                </c:pt>
                <c:pt idx="2994">
                  <c:v>42866.403993055559</c:v>
                </c:pt>
                <c:pt idx="2995">
                  <c:v>42866.431250000001</c:v>
                </c:pt>
                <c:pt idx="2996">
                  <c:v>42866.477962962963</c:v>
                </c:pt>
                <c:pt idx="2997">
                  <c:v>42867.489537037036</c:v>
                </c:pt>
                <c:pt idx="2998">
                  <c:v>42867.493263888886</c:v>
                </c:pt>
                <c:pt idx="2999">
                  <c:v>42867.496979166666</c:v>
                </c:pt>
                <c:pt idx="3000">
                  <c:v>42867.500787037039</c:v>
                </c:pt>
                <c:pt idx="3001">
                  <c:v>42867.520312499997</c:v>
                </c:pt>
                <c:pt idx="3002">
                  <c:v>42867.528506944444</c:v>
                </c:pt>
                <c:pt idx="3003">
                  <c:v>42868.499421296299</c:v>
                </c:pt>
                <c:pt idx="3004">
                  <c:v>42868.503437500003</c:v>
                </c:pt>
                <c:pt idx="3005">
                  <c:v>42868.507511574076</c:v>
                </c:pt>
                <c:pt idx="3006">
                  <c:v>42869.343668981484</c:v>
                </c:pt>
                <c:pt idx="3007">
                  <c:v>42869.354155092595</c:v>
                </c:pt>
                <c:pt idx="3008">
                  <c:v>42869.363287037035</c:v>
                </c:pt>
                <c:pt idx="3009">
                  <c:v>42869.374050925922</c:v>
                </c:pt>
                <c:pt idx="3010">
                  <c:v>42869.38071759259</c:v>
                </c:pt>
                <c:pt idx="3011">
                  <c:v>42869.387337962966</c:v>
                </c:pt>
                <c:pt idx="3012">
                  <c:v>42869.412268518521</c:v>
                </c:pt>
                <c:pt idx="3013">
                  <c:v>42869.418206018519</c:v>
                </c:pt>
                <c:pt idx="3014">
                  <c:v>42869.46230324074</c:v>
                </c:pt>
                <c:pt idx="3015">
                  <c:v>42869.566331018519</c:v>
                </c:pt>
                <c:pt idx="3016">
                  <c:v>42869.570069444446</c:v>
                </c:pt>
                <c:pt idx="3017">
                  <c:v>42869.573888888888</c:v>
                </c:pt>
                <c:pt idx="3018">
                  <c:v>42869.577708333331</c:v>
                </c:pt>
                <c:pt idx="3019">
                  <c:v>42869.585312499999</c:v>
                </c:pt>
                <c:pt idx="3020">
                  <c:v>42869.634467592594</c:v>
                </c:pt>
                <c:pt idx="3021">
                  <c:v>42869.642060185186</c:v>
                </c:pt>
                <c:pt idx="3022">
                  <c:v>42871.376388888886</c:v>
                </c:pt>
                <c:pt idx="3023">
                  <c:v>42871.473425925928</c:v>
                </c:pt>
                <c:pt idx="3024">
                  <c:v>42871.477361111109</c:v>
                </c:pt>
                <c:pt idx="3025">
                  <c:v>42871.481215277781</c:v>
                </c:pt>
                <c:pt idx="3026">
                  <c:v>42871.485162037039</c:v>
                </c:pt>
                <c:pt idx="3027">
                  <c:v>42871.489108796297</c:v>
                </c:pt>
                <c:pt idx="3028">
                  <c:v>42871.496724537035</c:v>
                </c:pt>
                <c:pt idx="3029">
                  <c:v>42871.50105324074</c:v>
                </c:pt>
                <c:pt idx="3030">
                  <c:v>42871.505023148151</c:v>
                </c:pt>
                <c:pt idx="3031">
                  <c:v>42871.50886574074</c:v>
                </c:pt>
                <c:pt idx="3032">
                  <c:v>42871.512858796297</c:v>
                </c:pt>
                <c:pt idx="3033">
                  <c:v>42871.516655092593</c:v>
                </c:pt>
                <c:pt idx="3034">
                  <c:v>42871.520543981482</c:v>
                </c:pt>
                <c:pt idx="3035">
                  <c:v>42871.524467592593</c:v>
                </c:pt>
                <c:pt idx="3036">
                  <c:v>42871.528356481482</c:v>
                </c:pt>
                <c:pt idx="3037">
                  <c:v>42871.532141203701</c:v>
                </c:pt>
                <c:pt idx="3038">
                  <c:v>42871.535844907405</c:v>
                </c:pt>
                <c:pt idx="3039">
                  <c:v>42871.539571759262</c:v>
                </c:pt>
                <c:pt idx="3040">
                  <c:v>42871.543240740742</c:v>
                </c:pt>
                <c:pt idx="3041">
                  <c:v>42871.546886574077</c:v>
                </c:pt>
                <c:pt idx="3042">
                  <c:v>42871.550532407404</c:v>
                </c:pt>
                <c:pt idx="3043">
                  <c:v>42871.554178240738</c:v>
                </c:pt>
                <c:pt idx="3044">
                  <c:v>42871.557743055557</c:v>
                </c:pt>
                <c:pt idx="3045">
                  <c:v>42871.56821759259</c:v>
                </c:pt>
                <c:pt idx="3046">
                  <c:v>42871.575520833336</c:v>
                </c:pt>
                <c:pt idx="3047">
                  <c:v>42871.579074074078</c:v>
                </c:pt>
                <c:pt idx="3048">
                  <c:v>42871.583124999997</c:v>
                </c:pt>
                <c:pt idx="3049">
                  <c:v>42871.590127314812</c:v>
                </c:pt>
                <c:pt idx="3050">
                  <c:v>42871.597291666665</c:v>
                </c:pt>
                <c:pt idx="3051">
                  <c:v>42871.600972222222</c:v>
                </c:pt>
                <c:pt idx="3052">
                  <c:v>42871.604664351849</c:v>
                </c:pt>
                <c:pt idx="3053">
                  <c:v>42871.608298611114</c:v>
                </c:pt>
                <c:pt idx="3054">
                  <c:v>42871.615208333336</c:v>
                </c:pt>
                <c:pt idx="3055">
                  <c:v>42871.632870370369</c:v>
                </c:pt>
                <c:pt idx="3056">
                  <c:v>42871.636273148149</c:v>
                </c:pt>
                <c:pt idx="3057">
                  <c:v>42871.661087962966</c:v>
                </c:pt>
                <c:pt idx="3058">
                  <c:v>42872.352453703701</c:v>
                </c:pt>
                <c:pt idx="3059">
                  <c:v>42872.359733796293</c:v>
                </c:pt>
                <c:pt idx="3060">
                  <c:v>42872.370474537034</c:v>
                </c:pt>
                <c:pt idx="3061">
                  <c:v>42872.376828703702</c:v>
                </c:pt>
                <c:pt idx="3062">
                  <c:v>42872.383020833331</c:v>
                </c:pt>
                <c:pt idx="3063">
                  <c:v>42872.389513888891</c:v>
                </c:pt>
                <c:pt idx="3064">
                  <c:v>42872.395983796298</c:v>
                </c:pt>
                <c:pt idx="3065">
                  <c:v>42872.402592592596</c:v>
                </c:pt>
                <c:pt idx="3066">
                  <c:v>42872.408564814818</c:v>
                </c:pt>
                <c:pt idx="3067">
                  <c:v>42872.414120370369</c:v>
                </c:pt>
                <c:pt idx="3068">
                  <c:v>42872.419652777775</c:v>
                </c:pt>
                <c:pt idx="3069">
                  <c:v>42872.425092592595</c:v>
                </c:pt>
                <c:pt idx="3070">
                  <c:v>42872.429675925923</c:v>
                </c:pt>
                <c:pt idx="3071">
                  <c:v>42872.433958333335</c:v>
                </c:pt>
                <c:pt idx="3072">
                  <c:v>42872.43818287037</c:v>
                </c:pt>
                <c:pt idx="3073">
                  <c:v>42872.442361111112</c:v>
                </c:pt>
                <c:pt idx="3074">
                  <c:v>42872.446539351855</c:v>
                </c:pt>
                <c:pt idx="3075">
                  <c:v>42872.450891203705</c:v>
                </c:pt>
                <c:pt idx="3076">
                  <c:v>42872.455138888887</c:v>
                </c:pt>
                <c:pt idx="3077">
                  <c:v>42872.459374999999</c:v>
                </c:pt>
                <c:pt idx="3078">
                  <c:v>42872.471898148149</c:v>
                </c:pt>
                <c:pt idx="3079">
                  <c:v>42872.522546296299</c:v>
                </c:pt>
                <c:pt idx="3080">
                  <c:v>42872.530162037037</c:v>
                </c:pt>
                <c:pt idx="3081">
                  <c:v>42872.574606481481</c:v>
                </c:pt>
                <c:pt idx="3082">
                  <c:v>42872.5781712963</c:v>
                </c:pt>
                <c:pt idx="3083">
                  <c:v>42872.585173611114</c:v>
                </c:pt>
                <c:pt idx="3084">
                  <c:v>42872.58865740741</c:v>
                </c:pt>
                <c:pt idx="3085">
                  <c:v>42872.603020833332</c:v>
                </c:pt>
                <c:pt idx="3086">
                  <c:v>42872.613819444443</c:v>
                </c:pt>
                <c:pt idx="3087">
                  <c:v>42872.617465277777</c:v>
                </c:pt>
                <c:pt idx="3088">
                  <c:v>42872.621145833335</c:v>
                </c:pt>
                <c:pt idx="3089">
                  <c:v>42872.624918981484</c:v>
                </c:pt>
                <c:pt idx="3090">
                  <c:v>42872.62872685185</c:v>
                </c:pt>
                <c:pt idx="3091">
                  <c:v>42872.632453703707</c:v>
                </c:pt>
                <c:pt idx="3092">
                  <c:v>42873.359444444446</c:v>
                </c:pt>
                <c:pt idx="3093">
                  <c:v>42874.428472222222</c:v>
                </c:pt>
                <c:pt idx="3094">
                  <c:v>42874.433113425926</c:v>
                </c:pt>
                <c:pt idx="3095">
                  <c:v>42874.437685185185</c:v>
                </c:pt>
                <c:pt idx="3096">
                  <c:v>42874.442118055558</c:v>
                </c:pt>
                <c:pt idx="3097">
                  <c:v>42879.453634259262</c:v>
                </c:pt>
                <c:pt idx="3098">
                  <c:v>42879.457731481481</c:v>
                </c:pt>
                <c:pt idx="3099">
                  <c:v>42879.461782407408</c:v>
                </c:pt>
                <c:pt idx="3100">
                  <c:v>42879.465844907405</c:v>
                </c:pt>
                <c:pt idx="3101">
                  <c:v>42879.469849537039</c:v>
                </c:pt>
                <c:pt idx="3102">
                  <c:v>42879.473796296297</c:v>
                </c:pt>
                <c:pt idx="3103">
                  <c:v>42879.477800925924</c:v>
                </c:pt>
                <c:pt idx="3104">
                  <c:v>42879.481805555559</c:v>
                </c:pt>
                <c:pt idx="3105">
                  <c:v>42879.485752314817</c:v>
                </c:pt>
                <c:pt idx="3106">
                  <c:v>42879.489710648151</c:v>
                </c:pt>
                <c:pt idx="3107">
                  <c:v>42879.493634259263</c:v>
                </c:pt>
                <c:pt idx="3108">
                  <c:v>42879.497557870367</c:v>
                </c:pt>
                <c:pt idx="3109">
                  <c:v>42879.501469907409</c:v>
                </c:pt>
                <c:pt idx="3110">
                  <c:v>42879.505312499998</c:v>
                </c:pt>
                <c:pt idx="3111">
                  <c:v>42879.509259259263</c:v>
                </c:pt>
                <c:pt idx="3112">
                  <c:v>42879.513171296298</c:v>
                </c:pt>
                <c:pt idx="3113">
                  <c:v>42879.517118055555</c:v>
                </c:pt>
                <c:pt idx="3114">
                  <c:v>42879.520891203705</c:v>
                </c:pt>
                <c:pt idx="3115">
                  <c:v>42879.524606481478</c:v>
                </c:pt>
                <c:pt idx="3116">
                  <c:v>42879.528368055559</c:v>
                </c:pt>
                <c:pt idx="3117">
                  <c:v>42879.532141203701</c:v>
                </c:pt>
                <c:pt idx="3118">
                  <c:v>42879.535833333335</c:v>
                </c:pt>
                <c:pt idx="3119">
                  <c:v>42879.539490740739</c:v>
                </c:pt>
                <c:pt idx="3120">
                  <c:v>42879.543171296296</c:v>
                </c:pt>
                <c:pt idx="3121">
                  <c:v>42879.546782407408</c:v>
                </c:pt>
                <c:pt idx="3122">
                  <c:v>42879.550381944442</c:v>
                </c:pt>
                <c:pt idx="3123">
                  <c:v>42879.553854166668</c:v>
                </c:pt>
                <c:pt idx="3124">
                  <c:v>42879.557349537034</c:v>
                </c:pt>
                <c:pt idx="3125">
                  <c:v>42879.560856481483</c:v>
                </c:pt>
                <c:pt idx="3126">
                  <c:v>42879.564317129632</c:v>
                </c:pt>
                <c:pt idx="3127">
                  <c:v>42879.567893518521</c:v>
                </c:pt>
                <c:pt idx="3128">
                  <c:v>42879.571377314816</c:v>
                </c:pt>
                <c:pt idx="3129">
                  <c:v>42879.574803240743</c:v>
                </c:pt>
                <c:pt idx="3130">
                  <c:v>42879.578229166669</c:v>
                </c:pt>
                <c:pt idx="3131">
                  <c:v>42879.581759259258</c:v>
                </c:pt>
                <c:pt idx="3132">
                  <c:v>42879.585185185184</c:v>
                </c:pt>
                <c:pt idx="3133">
                  <c:v>42879.588622685187</c:v>
                </c:pt>
                <c:pt idx="3134">
                  <c:v>42879.59207175926</c:v>
                </c:pt>
                <c:pt idx="3135">
                  <c:v>42879.59547453704</c:v>
                </c:pt>
                <c:pt idx="3136">
                  <c:v>42879.598807870374</c:v>
                </c:pt>
                <c:pt idx="3137">
                  <c:v>42879.602152777778</c:v>
                </c:pt>
                <c:pt idx="3138">
                  <c:v>42879.605520833335</c:v>
                </c:pt>
                <c:pt idx="3139">
                  <c:v>42879.612812500003</c:v>
                </c:pt>
                <c:pt idx="3140">
                  <c:v>42879.616168981483</c:v>
                </c:pt>
                <c:pt idx="3141">
                  <c:v>42879.619837962964</c:v>
                </c:pt>
                <c:pt idx="3142">
                  <c:v>42879.623194444444</c:v>
                </c:pt>
                <c:pt idx="3143">
                  <c:v>42879.626620370371</c:v>
                </c:pt>
                <c:pt idx="3144">
                  <c:v>42879.632141203707</c:v>
                </c:pt>
                <c:pt idx="3145">
                  <c:v>42879.636516203704</c:v>
                </c:pt>
                <c:pt idx="3146">
                  <c:v>42879.641006944446</c:v>
                </c:pt>
                <c:pt idx="3147">
                  <c:v>42879.647974537038</c:v>
                </c:pt>
                <c:pt idx="3148">
                  <c:v>42879.653877314813</c:v>
                </c:pt>
                <c:pt idx="3149">
                  <c:v>42879.660983796297</c:v>
                </c:pt>
                <c:pt idx="3150">
                  <c:v>42879.668194444443</c:v>
                </c:pt>
                <c:pt idx="3151">
                  <c:v>42879.673125000001</c:v>
                </c:pt>
                <c:pt idx="3152">
                  <c:v>42879.677951388891</c:v>
                </c:pt>
                <c:pt idx="3153">
                  <c:v>42879.684594907405</c:v>
                </c:pt>
                <c:pt idx="3154">
                  <c:v>42879.69358796296</c:v>
                </c:pt>
                <c:pt idx="3155">
                  <c:v>42879.699432870373</c:v>
                </c:pt>
                <c:pt idx="3156">
                  <c:v>42879.708402777775</c:v>
                </c:pt>
                <c:pt idx="3157">
                  <c:v>42879.716782407406</c:v>
                </c:pt>
                <c:pt idx="3158">
                  <c:v>42880.344085648147</c:v>
                </c:pt>
                <c:pt idx="3159">
                  <c:v>42880.354953703703</c:v>
                </c:pt>
                <c:pt idx="3160">
                  <c:v>42880.362986111111</c:v>
                </c:pt>
                <c:pt idx="3161">
                  <c:v>42880.369814814818</c:v>
                </c:pt>
                <c:pt idx="3162">
                  <c:v>42880.375798611109</c:v>
                </c:pt>
                <c:pt idx="3163">
                  <c:v>42880.385601851849</c:v>
                </c:pt>
                <c:pt idx="3164">
                  <c:v>42880.391006944446</c:v>
                </c:pt>
                <c:pt idx="3165">
                  <c:v>42880.396319444444</c:v>
                </c:pt>
                <c:pt idx="3166">
                  <c:v>42880.401435185187</c:v>
                </c:pt>
                <c:pt idx="3167">
                  <c:v>42880.411354166667</c:v>
                </c:pt>
                <c:pt idx="3168">
                  <c:v>42880.416145833333</c:v>
                </c:pt>
                <c:pt idx="3169">
                  <c:v>42880.420902777776</c:v>
                </c:pt>
                <c:pt idx="3170">
                  <c:v>42880.430150462962</c:v>
                </c:pt>
                <c:pt idx="3171">
                  <c:v>42880.499652777777</c:v>
                </c:pt>
                <c:pt idx="3172">
                  <c:v>42880.503842592596</c:v>
                </c:pt>
                <c:pt idx="3173">
                  <c:v>42880.533761574072</c:v>
                </c:pt>
                <c:pt idx="3174">
                  <c:v>42880.537962962961</c:v>
                </c:pt>
                <c:pt idx="3175">
                  <c:v>42880.542141203703</c:v>
                </c:pt>
                <c:pt idx="3176">
                  <c:v>42880.550300925926</c:v>
                </c:pt>
                <c:pt idx="3177">
                  <c:v>42880.588402777779</c:v>
                </c:pt>
                <c:pt idx="3178">
                  <c:v>42880.59542824074</c:v>
                </c:pt>
                <c:pt idx="3179">
                  <c:v>42880.599039351851</c:v>
                </c:pt>
                <c:pt idx="3180">
                  <c:v>42880.602743055555</c:v>
                </c:pt>
                <c:pt idx="3181">
                  <c:v>42880.606203703705</c:v>
                </c:pt>
                <c:pt idx="3182">
                  <c:v>42880.609537037039</c:v>
                </c:pt>
                <c:pt idx="3183">
                  <c:v>42880.616238425922</c:v>
                </c:pt>
                <c:pt idx="3184">
                  <c:v>42881.336354166669</c:v>
                </c:pt>
                <c:pt idx="3185">
                  <c:v>42881.347118055557</c:v>
                </c:pt>
                <c:pt idx="3186">
                  <c:v>42881.355266203704</c:v>
                </c:pt>
                <c:pt idx="3187">
                  <c:v>42881.374826388892</c:v>
                </c:pt>
                <c:pt idx="3188">
                  <c:v>42881.387118055558</c:v>
                </c:pt>
                <c:pt idx="3189">
                  <c:v>42881.393784722219</c:v>
                </c:pt>
                <c:pt idx="3190">
                  <c:v>42881.411643518521</c:v>
                </c:pt>
                <c:pt idx="3191">
                  <c:v>42881.416203703702</c:v>
                </c:pt>
                <c:pt idx="3192">
                  <c:v>42881.420729166668</c:v>
                </c:pt>
                <c:pt idx="3193">
                  <c:v>42881.425347222219</c:v>
                </c:pt>
                <c:pt idx="3194">
                  <c:v>42881.429791666669</c:v>
                </c:pt>
                <c:pt idx="3195">
                  <c:v>42881.434421296297</c:v>
                </c:pt>
                <c:pt idx="3196">
                  <c:v>42881.438668981478</c:v>
                </c:pt>
                <c:pt idx="3197">
                  <c:v>42881.443043981482</c:v>
                </c:pt>
                <c:pt idx="3198">
                  <c:v>42881.447384259256</c:v>
                </c:pt>
                <c:pt idx="3199">
                  <c:v>42881.45175925926</c:v>
                </c:pt>
                <c:pt idx="3200">
                  <c:v>42881.456516203703</c:v>
                </c:pt>
                <c:pt idx="3201">
                  <c:v>42881.460717592592</c:v>
                </c:pt>
                <c:pt idx="3202">
                  <c:v>42881.464675925927</c:v>
                </c:pt>
                <c:pt idx="3203">
                  <c:v>42881.468645833331</c:v>
                </c:pt>
                <c:pt idx="3204">
                  <c:v>42881.472615740742</c:v>
                </c:pt>
                <c:pt idx="3205">
                  <c:v>42881.476504629631</c:v>
                </c:pt>
                <c:pt idx="3206">
                  <c:v>42881.480393518519</c:v>
                </c:pt>
                <c:pt idx="3207">
                  <c:v>42881.484340277777</c:v>
                </c:pt>
                <c:pt idx="3208">
                  <c:v>42881.488229166665</c:v>
                </c:pt>
                <c:pt idx="3209">
                  <c:v>42881.492002314815</c:v>
                </c:pt>
                <c:pt idx="3210">
                  <c:v>42881.495798611111</c:v>
                </c:pt>
                <c:pt idx="3211">
                  <c:v>42881.499583333331</c:v>
                </c:pt>
                <c:pt idx="3212">
                  <c:v>42881.50335648148</c:v>
                </c:pt>
                <c:pt idx="3213">
                  <c:v>42881.507060185184</c:v>
                </c:pt>
                <c:pt idx="3214">
                  <c:v>42881.51090277778</c:v>
                </c:pt>
                <c:pt idx="3215">
                  <c:v>42881.515289351853</c:v>
                </c:pt>
                <c:pt idx="3216">
                  <c:v>42881.51966435185</c:v>
                </c:pt>
                <c:pt idx="3217">
                  <c:v>42881.523854166669</c:v>
                </c:pt>
                <c:pt idx="3218">
                  <c:v>42881.527604166666</c:v>
                </c:pt>
                <c:pt idx="3219">
                  <c:v>42881.531284722223</c:v>
                </c:pt>
                <c:pt idx="3220">
                  <c:v>42881.535092592596</c:v>
                </c:pt>
                <c:pt idx="3221">
                  <c:v>42881.538969907408</c:v>
                </c:pt>
                <c:pt idx="3222">
                  <c:v>42881.542650462965</c:v>
                </c:pt>
                <c:pt idx="3223">
                  <c:v>42881.546712962961</c:v>
                </c:pt>
                <c:pt idx="3224">
                  <c:v>42881.550810185188</c:v>
                </c:pt>
                <c:pt idx="3225">
                  <c:v>42881.554826388892</c:v>
                </c:pt>
                <c:pt idx="3226">
                  <c:v>42881.558611111112</c:v>
                </c:pt>
                <c:pt idx="3227">
                  <c:v>42881.562534722223</c:v>
                </c:pt>
                <c:pt idx="3228">
                  <c:v>42881.566342592596</c:v>
                </c:pt>
                <c:pt idx="3229">
                  <c:v>42881.570069444446</c:v>
                </c:pt>
                <c:pt idx="3230">
                  <c:v>42881.577187499999</c:v>
                </c:pt>
                <c:pt idx="3231">
                  <c:v>42881.580682870372</c:v>
                </c:pt>
                <c:pt idx="3232">
                  <c:v>42881.671122685184</c:v>
                </c:pt>
                <c:pt idx="3233">
                  <c:v>42881.679675925923</c:v>
                </c:pt>
                <c:pt idx="3234">
                  <c:v>42882.343634259261</c:v>
                </c:pt>
                <c:pt idx="3235">
                  <c:v>42882.357592592591</c:v>
                </c:pt>
                <c:pt idx="3236">
                  <c:v>42882.365219907406</c:v>
                </c:pt>
                <c:pt idx="3237">
                  <c:v>42882.371782407405</c:v>
                </c:pt>
                <c:pt idx="3238">
                  <c:v>42882.377766203703</c:v>
                </c:pt>
                <c:pt idx="3239">
                  <c:v>42882.383275462962</c:v>
                </c:pt>
                <c:pt idx="3240">
                  <c:v>42882.38894675926</c:v>
                </c:pt>
                <c:pt idx="3241">
                  <c:v>42882.394293981481</c:v>
                </c:pt>
                <c:pt idx="3242">
                  <c:v>42882.399270833332</c:v>
                </c:pt>
                <c:pt idx="3243">
                  <c:v>42882.404166666667</c:v>
                </c:pt>
                <c:pt idx="3244">
                  <c:v>42882.408888888887</c:v>
                </c:pt>
                <c:pt idx="3245">
                  <c:v>42882.413472222222</c:v>
                </c:pt>
                <c:pt idx="3246">
                  <c:v>42882.418171296296</c:v>
                </c:pt>
                <c:pt idx="3247">
                  <c:v>42882.423645833333</c:v>
                </c:pt>
                <c:pt idx="3248">
                  <c:v>42882.428136574075</c:v>
                </c:pt>
                <c:pt idx="3249">
                  <c:v>42882.432581018518</c:v>
                </c:pt>
                <c:pt idx="3250">
                  <c:v>42882.436747685184</c:v>
                </c:pt>
                <c:pt idx="3251">
                  <c:v>42882.4453587963</c:v>
                </c:pt>
                <c:pt idx="3252">
                  <c:v>42882.449733796297</c:v>
                </c:pt>
                <c:pt idx="3253">
                  <c:v>42882.454513888886</c:v>
                </c:pt>
                <c:pt idx="3254">
                  <c:v>42882.46361111111</c:v>
                </c:pt>
                <c:pt idx="3255">
                  <c:v>42882.631747685184</c:v>
                </c:pt>
                <c:pt idx="3256">
                  <c:v>42882.63585648148</c:v>
                </c:pt>
                <c:pt idx="3257">
                  <c:v>42883.359791666669</c:v>
                </c:pt>
                <c:pt idx="3258">
                  <c:v>42883.368541666663</c:v>
                </c:pt>
                <c:pt idx="3259">
                  <c:v>42883.375451388885</c:v>
                </c:pt>
                <c:pt idx="3260">
                  <c:v>42883.3827662037</c:v>
                </c:pt>
                <c:pt idx="3261">
                  <c:v>42883.389398148145</c:v>
                </c:pt>
                <c:pt idx="3262">
                  <c:v>42883.395775462966</c:v>
                </c:pt>
                <c:pt idx="3263">
                  <c:v>42883.401724537034</c:v>
                </c:pt>
                <c:pt idx="3264">
                  <c:v>42883.406898148147</c:v>
                </c:pt>
                <c:pt idx="3265">
                  <c:v>42883.411898148152</c:v>
                </c:pt>
                <c:pt idx="3266">
                  <c:v>42883.41646990741</c:v>
                </c:pt>
                <c:pt idx="3267">
                  <c:v>42883.420937499999</c:v>
                </c:pt>
                <c:pt idx="3268">
                  <c:v>42883.425520833334</c:v>
                </c:pt>
                <c:pt idx="3269">
                  <c:v>42883.430046296293</c:v>
                </c:pt>
                <c:pt idx="3270">
                  <c:v>42883.434317129628</c:v>
                </c:pt>
                <c:pt idx="3271">
                  <c:v>42883.438726851855</c:v>
                </c:pt>
                <c:pt idx="3272">
                  <c:v>42883.443622685183</c:v>
                </c:pt>
                <c:pt idx="3273">
                  <c:v>42883.448449074072</c:v>
                </c:pt>
                <c:pt idx="3274">
                  <c:v>42883.453761574077</c:v>
                </c:pt>
                <c:pt idx="3275">
                  <c:v>42883.459004629629</c:v>
                </c:pt>
                <c:pt idx="3276">
                  <c:v>42883.464259259257</c:v>
                </c:pt>
                <c:pt idx="3277">
                  <c:v>42883.469386574077</c:v>
                </c:pt>
                <c:pt idx="3278">
                  <c:v>42883.474398148152</c:v>
                </c:pt>
                <c:pt idx="3279">
                  <c:v>42883.479363425926</c:v>
                </c:pt>
                <c:pt idx="3280">
                  <c:v>42883.484247685185</c:v>
                </c:pt>
                <c:pt idx="3281">
                  <c:v>42883.489027777781</c:v>
                </c:pt>
                <c:pt idx="3282">
                  <c:v>42883.49386574074</c:v>
                </c:pt>
                <c:pt idx="3283">
                  <c:v>42883.49858796296</c:v>
                </c:pt>
                <c:pt idx="3284">
                  <c:v>42883.503206018519</c:v>
                </c:pt>
                <c:pt idx="3285">
                  <c:v>42883.507835648146</c:v>
                </c:pt>
                <c:pt idx="3286">
                  <c:v>42883.512407407405</c:v>
                </c:pt>
                <c:pt idx="3287">
                  <c:v>42883.516898148147</c:v>
                </c:pt>
                <c:pt idx="3288">
                  <c:v>42883.521284722221</c:v>
                </c:pt>
                <c:pt idx="3289">
                  <c:v>42883.525625000002</c:v>
                </c:pt>
                <c:pt idx="3290">
                  <c:v>42883.53</c:v>
                </c:pt>
                <c:pt idx="3291">
                  <c:v>42883.534444444442</c:v>
                </c:pt>
                <c:pt idx="3292">
                  <c:v>42883.538263888891</c:v>
                </c:pt>
                <c:pt idx="3293">
                  <c:v>42883.542500000003</c:v>
                </c:pt>
                <c:pt idx="3294">
                  <c:v>42883.546157407407</c:v>
                </c:pt>
                <c:pt idx="3295">
                  <c:v>42883.550011574072</c:v>
                </c:pt>
                <c:pt idx="3296">
                  <c:v>42883.553993055553</c:v>
                </c:pt>
                <c:pt idx="3297">
                  <c:v>42883.56181712963</c:v>
                </c:pt>
                <c:pt idx="3298">
                  <c:v>42883.569502314815</c:v>
                </c:pt>
                <c:pt idx="3299">
                  <c:v>42883.594212962962</c:v>
                </c:pt>
                <c:pt idx="3300">
                  <c:v>42883.607592592591</c:v>
                </c:pt>
                <c:pt idx="3301">
                  <c:v>42883.614270833335</c:v>
                </c:pt>
                <c:pt idx="3302">
                  <c:v>42883.617673611108</c:v>
                </c:pt>
                <c:pt idx="3303">
                  <c:v>42883.631157407406</c:v>
                </c:pt>
                <c:pt idx="3304">
                  <c:v>42883.651724537034</c:v>
                </c:pt>
                <c:pt idx="3305">
                  <c:v>42883.65556712963</c:v>
                </c:pt>
                <c:pt idx="3306">
                  <c:v>42883.683182870373</c:v>
                </c:pt>
                <c:pt idx="3307">
                  <c:v>42884.332870370374</c:v>
                </c:pt>
                <c:pt idx="3308">
                  <c:v>42884.341724537036</c:v>
                </c:pt>
                <c:pt idx="3309">
                  <c:v>42884.354861111111</c:v>
                </c:pt>
                <c:pt idx="3310">
                  <c:v>42884.363634259258</c:v>
                </c:pt>
                <c:pt idx="3311">
                  <c:v>42884.37060185185</c:v>
                </c:pt>
                <c:pt idx="3312">
                  <c:v>42884.376932870371</c:v>
                </c:pt>
                <c:pt idx="3313">
                  <c:v>42884.383564814816</c:v>
                </c:pt>
                <c:pt idx="3314">
                  <c:v>42884.390474537038</c:v>
                </c:pt>
                <c:pt idx="3315">
                  <c:v>42884.397129629629</c:v>
                </c:pt>
                <c:pt idx="3316">
                  <c:v>42884.40353009259</c:v>
                </c:pt>
                <c:pt idx="3317">
                  <c:v>42884.408402777779</c:v>
                </c:pt>
                <c:pt idx="3318">
                  <c:v>42884.413506944446</c:v>
                </c:pt>
                <c:pt idx="3319">
                  <c:v>42884.418217592596</c:v>
                </c:pt>
                <c:pt idx="3320">
                  <c:v>42884.422754629632</c:v>
                </c:pt>
                <c:pt idx="3321">
                  <c:v>42884.427199074074</c:v>
                </c:pt>
                <c:pt idx="3322">
                  <c:v>42884.431608796294</c:v>
                </c:pt>
                <c:pt idx="3323">
                  <c:v>42884.436747685184</c:v>
                </c:pt>
                <c:pt idx="3324">
                  <c:v>42884.442094907405</c:v>
                </c:pt>
                <c:pt idx="3325">
                  <c:v>42884.447326388887</c:v>
                </c:pt>
                <c:pt idx="3326">
                  <c:v>42884.452789351853</c:v>
                </c:pt>
                <c:pt idx="3327">
                  <c:v>42884.457152777781</c:v>
                </c:pt>
                <c:pt idx="3328">
                  <c:v>42884.461736111109</c:v>
                </c:pt>
                <c:pt idx="3329">
                  <c:v>42884.466307870367</c:v>
                </c:pt>
                <c:pt idx="3330">
                  <c:v>42884.470486111109</c:v>
                </c:pt>
                <c:pt idx="3331">
                  <c:v>42884.474652777775</c:v>
                </c:pt>
                <c:pt idx="3332">
                  <c:v>42884.478819444441</c:v>
                </c:pt>
                <c:pt idx="3333">
                  <c:v>42884.483148148145</c:v>
                </c:pt>
                <c:pt idx="3334">
                  <c:v>42884.487210648149</c:v>
                </c:pt>
                <c:pt idx="3335">
                  <c:v>42884.491412037038</c:v>
                </c:pt>
                <c:pt idx="3336">
                  <c:v>42884.495358796295</c:v>
                </c:pt>
                <c:pt idx="3337">
                  <c:v>42884.499259259261</c:v>
                </c:pt>
                <c:pt idx="3338">
                  <c:v>42884.503449074073</c:v>
                </c:pt>
                <c:pt idx="3339">
                  <c:v>42884.507465277777</c:v>
                </c:pt>
                <c:pt idx="3340">
                  <c:v>42884.534537037034</c:v>
                </c:pt>
                <c:pt idx="3341">
                  <c:v>42884.574999999997</c:v>
                </c:pt>
                <c:pt idx="3342">
                  <c:v>42884.578587962962</c:v>
                </c:pt>
                <c:pt idx="3343">
                  <c:v>42884.582106481481</c:v>
                </c:pt>
                <c:pt idx="3344">
                  <c:v>42884.585625</c:v>
                </c:pt>
                <c:pt idx="3345">
                  <c:v>42884.589166666665</c:v>
                </c:pt>
                <c:pt idx="3346">
                  <c:v>42884.592569444445</c:v>
                </c:pt>
                <c:pt idx="3347">
                  <c:v>42884.595960648148</c:v>
                </c:pt>
                <c:pt idx="3348">
                  <c:v>42884.599328703705</c:v>
                </c:pt>
                <c:pt idx="3349">
                  <c:v>42884.602696759262</c:v>
                </c:pt>
                <c:pt idx="3350">
                  <c:v>42884.606099537035</c:v>
                </c:pt>
                <c:pt idx="3351">
                  <c:v>42884.609444444446</c:v>
                </c:pt>
                <c:pt idx="3352">
                  <c:v>42884.61278935185</c:v>
                </c:pt>
                <c:pt idx="3353">
                  <c:v>42884.61613425926</c:v>
                </c:pt>
                <c:pt idx="3354">
                  <c:v>42884.619479166664</c:v>
                </c:pt>
                <c:pt idx="3355">
                  <c:v>42884.622812499998</c:v>
                </c:pt>
                <c:pt idx="3356">
                  <c:v>42884.626157407409</c:v>
                </c:pt>
                <c:pt idx="3357">
                  <c:v>42884.629537037035</c:v>
                </c:pt>
                <c:pt idx="3358">
                  <c:v>42884.632928240739</c:v>
                </c:pt>
                <c:pt idx="3359">
                  <c:v>42884.740717592591</c:v>
                </c:pt>
                <c:pt idx="3360">
                  <c:v>42885.352986111109</c:v>
                </c:pt>
                <c:pt idx="3361">
                  <c:v>42885.359675925924</c:v>
                </c:pt>
                <c:pt idx="3362">
                  <c:v>42885.414027777777</c:v>
                </c:pt>
                <c:pt idx="3363">
                  <c:v>42885.556377314817</c:v>
                </c:pt>
                <c:pt idx="3364">
                  <c:v>42885.560023148151</c:v>
                </c:pt>
                <c:pt idx="3365">
                  <c:v>42886.347731481481</c:v>
                </c:pt>
                <c:pt idx="3366">
                  <c:v>42886.432245370372</c:v>
                </c:pt>
                <c:pt idx="3367">
                  <c:v>42886.671412037038</c:v>
                </c:pt>
                <c:pt idx="3368">
                  <c:v>42890.341203703705</c:v>
                </c:pt>
                <c:pt idx="3369">
                  <c:v>42890.471284722225</c:v>
                </c:pt>
                <c:pt idx="3370">
                  <c:v>42890.476493055554</c:v>
                </c:pt>
                <c:pt idx="3371">
                  <c:v>42890.532604166663</c:v>
                </c:pt>
                <c:pt idx="3372">
                  <c:v>42890.544270833336</c:v>
                </c:pt>
                <c:pt idx="3373">
                  <c:v>42890.562708333331</c:v>
                </c:pt>
                <c:pt idx="3374">
                  <c:v>42893.461782407408</c:v>
                </c:pt>
                <c:pt idx="3375">
                  <c:v>42893.466724537036</c:v>
                </c:pt>
                <c:pt idx="3376">
                  <c:v>42893.471770833334</c:v>
                </c:pt>
                <c:pt idx="3377">
                  <c:v>42893.4768287037</c:v>
                </c:pt>
                <c:pt idx="3378">
                  <c:v>42893.481770833336</c:v>
                </c:pt>
                <c:pt idx="3379">
                  <c:v>42893.486574074072</c:v>
                </c:pt>
                <c:pt idx="3380">
                  <c:v>42893.491469907407</c:v>
                </c:pt>
                <c:pt idx="3381">
                  <c:v>42893.496261574073</c:v>
                </c:pt>
                <c:pt idx="3382">
                  <c:v>42893.501076388886</c:v>
                </c:pt>
                <c:pt idx="3383">
                  <c:v>42893.505856481483</c:v>
                </c:pt>
                <c:pt idx="3384">
                  <c:v>42893.510474537034</c:v>
                </c:pt>
                <c:pt idx="3385">
                  <c:v>42893.515127314815</c:v>
                </c:pt>
                <c:pt idx="3386">
                  <c:v>42893.519583333335</c:v>
                </c:pt>
                <c:pt idx="3387">
                  <c:v>42893.523981481485</c:v>
                </c:pt>
                <c:pt idx="3388">
                  <c:v>42893.528368055559</c:v>
                </c:pt>
                <c:pt idx="3389">
                  <c:v>42893.532627314817</c:v>
                </c:pt>
                <c:pt idx="3390">
                  <c:v>42893.536793981482</c:v>
                </c:pt>
                <c:pt idx="3391">
                  <c:v>42893.540983796294</c:v>
                </c:pt>
                <c:pt idx="3392">
                  <c:v>42893.545104166667</c:v>
                </c:pt>
                <c:pt idx="3393">
                  <c:v>42893.553159722222</c:v>
                </c:pt>
                <c:pt idx="3394">
                  <c:v>42893.561018518521</c:v>
                </c:pt>
                <c:pt idx="3395">
                  <c:v>42893.575810185182</c:v>
                </c:pt>
                <c:pt idx="3396">
                  <c:v>42894.336875000001</c:v>
                </c:pt>
                <c:pt idx="3397">
                  <c:v>42894.346226851849</c:v>
                </c:pt>
                <c:pt idx="3398">
                  <c:v>42894.354641203703</c:v>
                </c:pt>
                <c:pt idx="3399">
                  <c:v>42894.362129629626</c:v>
                </c:pt>
                <c:pt idx="3400">
                  <c:v>42894.39439814815</c:v>
                </c:pt>
                <c:pt idx="3401">
                  <c:v>42894.400393518517</c:v>
                </c:pt>
                <c:pt idx="3402">
                  <c:v>42894.411527777775</c:v>
                </c:pt>
                <c:pt idx="3403">
                  <c:v>42894.417048611111</c:v>
                </c:pt>
                <c:pt idx="3404">
                  <c:v>42894.477048611108</c:v>
                </c:pt>
                <c:pt idx="3405">
                  <c:v>42894.485983796294</c:v>
                </c:pt>
                <c:pt idx="3406">
                  <c:v>42895.336805555555</c:v>
                </c:pt>
                <c:pt idx="3407">
                  <c:v>42895.345578703702</c:v>
                </c:pt>
                <c:pt idx="3408">
                  <c:v>42895.353981481479</c:v>
                </c:pt>
                <c:pt idx="3409">
                  <c:v>42895.361481481479</c:v>
                </c:pt>
                <c:pt idx="3410">
                  <c:v>42895.368078703701</c:v>
                </c:pt>
                <c:pt idx="3411">
                  <c:v>42895.374548611115</c:v>
                </c:pt>
                <c:pt idx="3412">
                  <c:v>42895.381481481483</c:v>
                </c:pt>
                <c:pt idx="3413">
                  <c:v>42895.38795138889</c:v>
                </c:pt>
                <c:pt idx="3414">
                  <c:v>42895.39402777778</c:v>
                </c:pt>
                <c:pt idx="3415">
                  <c:v>42895.400231481479</c:v>
                </c:pt>
                <c:pt idx="3416">
                  <c:v>42895.406307870369</c:v>
                </c:pt>
                <c:pt idx="3417">
                  <c:v>42895.412210648145</c:v>
                </c:pt>
                <c:pt idx="3418">
                  <c:v>42895.418113425927</c:v>
                </c:pt>
                <c:pt idx="3419">
                  <c:v>42895.42392361111</c:v>
                </c:pt>
                <c:pt idx="3420">
                  <c:v>42895.429525462961</c:v>
                </c:pt>
                <c:pt idx="3421">
                  <c:v>42895.435011574074</c:v>
                </c:pt>
                <c:pt idx="3422">
                  <c:v>42895.440532407411</c:v>
                </c:pt>
                <c:pt idx="3423">
                  <c:v>42895.445925925924</c:v>
                </c:pt>
                <c:pt idx="3424">
                  <c:v>42895.451122685183</c:v>
                </c:pt>
                <c:pt idx="3425">
                  <c:v>42895.456284722219</c:v>
                </c:pt>
                <c:pt idx="3426">
                  <c:v>42895.461284722223</c:v>
                </c:pt>
                <c:pt idx="3427">
                  <c:v>42895.46597222222</c:v>
                </c:pt>
                <c:pt idx="3428">
                  <c:v>42895.470439814817</c:v>
                </c:pt>
                <c:pt idx="3429">
                  <c:v>42895.475277777776</c:v>
                </c:pt>
                <c:pt idx="3430">
                  <c:v>42895.480729166666</c:v>
                </c:pt>
                <c:pt idx="3431">
                  <c:v>42895.485949074071</c:v>
                </c:pt>
                <c:pt idx="3432">
                  <c:v>42895.490324074075</c:v>
                </c:pt>
                <c:pt idx="3433">
                  <c:v>42895.49428240741</c:v>
                </c:pt>
                <c:pt idx="3434">
                  <c:v>42895.498298611114</c:v>
                </c:pt>
                <c:pt idx="3435">
                  <c:v>42895.502430555556</c:v>
                </c:pt>
                <c:pt idx="3436">
                  <c:v>42895.506539351853</c:v>
                </c:pt>
                <c:pt idx="3437">
                  <c:v>42895.510694444441</c:v>
                </c:pt>
                <c:pt idx="3438">
                  <c:v>42895.514699074076</c:v>
                </c:pt>
                <c:pt idx="3439">
                  <c:v>42895.530486111114</c:v>
                </c:pt>
                <c:pt idx="3440">
                  <c:v>42896.489270833335</c:v>
                </c:pt>
                <c:pt idx="3441">
                  <c:v>42896.508877314816</c:v>
                </c:pt>
                <c:pt idx="3442">
                  <c:v>42896.512743055559</c:v>
                </c:pt>
                <c:pt idx="3443">
                  <c:v>42896.516562500001</c:v>
                </c:pt>
                <c:pt idx="3444">
                  <c:v>42896.644907407404</c:v>
                </c:pt>
                <c:pt idx="3445">
                  <c:v>42898.368067129632</c:v>
                </c:pt>
                <c:pt idx="3446">
                  <c:v>42898.373969907407</c:v>
                </c:pt>
                <c:pt idx="3447">
                  <c:v>42965.34851851852</c:v>
                </c:pt>
                <c:pt idx="3448">
                  <c:v>42965.357245370367</c:v>
                </c:pt>
                <c:pt idx="3449">
                  <c:v>42965.365081018521</c:v>
                </c:pt>
                <c:pt idx="3450">
                  <c:v>42965.373541666668</c:v>
                </c:pt>
                <c:pt idx="3451">
                  <c:v>42965.382175925923</c:v>
                </c:pt>
                <c:pt idx="3452">
                  <c:v>42965.389953703707</c:v>
                </c:pt>
                <c:pt idx="3453">
                  <c:v>42965.397048611114</c:v>
                </c:pt>
                <c:pt idx="3454">
                  <c:v>42965.40351851852</c:v>
                </c:pt>
                <c:pt idx="3455">
                  <c:v>42965.409375000003</c:v>
                </c:pt>
                <c:pt idx="3456">
                  <c:v>42965.414780092593</c:v>
                </c:pt>
                <c:pt idx="3457">
                  <c:v>42965.420023148145</c:v>
                </c:pt>
                <c:pt idx="3458">
                  <c:v>42965.425567129627</c:v>
                </c:pt>
                <c:pt idx="3459">
                  <c:v>42965.430636574078</c:v>
                </c:pt>
                <c:pt idx="3460">
                  <c:v>42965.435416666667</c:v>
                </c:pt>
                <c:pt idx="3461">
                  <c:v>42965.440138888887</c:v>
                </c:pt>
                <c:pt idx="3462">
                  <c:v>42965.444756944446</c:v>
                </c:pt>
                <c:pt idx="3463">
                  <c:v>42965.449155092596</c:v>
                </c:pt>
                <c:pt idx="3464">
                  <c:v>42965.45349537037</c:v>
                </c:pt>
                <c:pt idx="3465">
                  <c:v>42965.480219907404</c:v>
                </c:pt>
                <c:pt idx="3466">
                  <c:v>42965.484722222223</c:v>
                </c:pt>
                <c:pt idx="3467">
                  <c:v>42965.489270833335</c:v>
                </c:pt>
                <c:pt idx="3468">
                  <c:v>42965.493715277778</c:v>
                </c:pt>
                <c:pt idx="3469">
                  <c:v>42965.502118055556</c:v>
                </c:pt>
                <c:pt idx="3470">
                  <c:v>42965.506435185183</c:v>
                </c:pt>
                <c:pt idx="3471">
                  <c:v>42965.510659722226</c:v>
                </c:pt>
                <c:pt idx="3472">
                  <c:v>42965.514930555553</c:v>
                </c:pt>
                <c:pt idx="3473">
                  <c:v>42965.519143518519</c:v>
                </c:pt>
                <c:pt idx="3474">
                  <c:v>42965.523275462961</c:v>
                </c:pt>
                <c:pt idx="3475">
                  <c:v>42965.527372685188</c:v>
                </c:pt>
                <c:pt idx="3476">
                  <c:v>42965.531585648147</c:v>
                </c:pt>
                <c:pt idx="3477">
                  <c:v>42965.535717592589</c:v>
                </c:pt>
                <c:pt idx="3478">
                  <c:v>42968.348622685182</c:v>
                </c:pt>
                <c:pt idx="3479">
                  <c:v>42968.359236111108</c:v>
                </c:pt>
                <c:pt idx="3480">
                  <c:v>42968.368136574078</c:v>
                </c:pt>
                <c:pt idx="3481">
                  <c:v>42968.376157407409</c:v>
                </c:pt>
                <c:pt idx="3482">
                  <c:v>42968.383668981478</c:v>
                </c:pt>
                <c:pt idx="3483">
                  <c:v>42968.391099537039</c:v>
                </c:pt>
                <c:pt idx="3484">
                  <c:v>42968.397013888891</c:v>
                </c:pt>
                <c:pt idx="3485">
                  <c:v>42968.402199074073</c:v>
                </c:pt>
                <c:pt idx="3486">
                  <c:v>42968.407314814816</c:v>
                </c:pt>
                <c:pt idx="3487">
                  <c:v>42968.412233796298</c:v>
                </c:pt>
                <c:pt idx="3488">
                  <c:v>42968.417175925926</c:v>
                </c:pt>
                <c:pt idx="3489">
                  <c:v>42968.422083333331</c:v>
                </c:pt>
                <c:pt idx="3490">
                  <c:v>42968.426863425928</c:v>
                </c:pt>
                <c:pt idx="3491">
                  <c:v>42968.431574074071</c:v>
                </c:pt>
                <c:pt idx="3492">
                  <c:v>42968.436145833337</c:v>
                </c:pt>
                <c:pt idx="3493">
                  <c:v>42968.440763888888</c:v>
                </c:pt>
                <c:pt idx="3494">
                  <c:v>42968.445393518516</c:v>
                </c:pt>
                <c:pt idx="3495">
                  <c:v>42968.449988425928</c:v>
                </c:pt>
                <c:pt idx="3496">
                  <c:v>42968.454606481479</c:v>
                </c:pt>
                <c:pt idx="3497">
                  <c:v>42968.45925925926</c:v>
                </c:pt>
                <c:pt idx="3498">
                  <c:v>42968.463599537034</c:v>
                </c:pt>
                <c:pt idx="3499">
                  <c:v>42968.467962962961</c:v>
                </c:pt>
                <c:pt idx="3500">
                  <c:v>42968.472303240742</c:v>
                </c:pt>
                <c:pt idx="3501">
                  <c:v>42968.476469907408</c:v>
                </c:pt>
                <c:pt idx="3502">
                  <c:v>42968.48060185185</c:v>
                </c:pt>
                <c:pt idx="3503">
                  <c:v>42968.484768518516</c:v>
                </c:pt>
                <c:pt idx="3504">
                  <c:v>42968.488993055558</c:v>
                </c:pt>
                <c:pt idx="3505">
                  <c:v>42968.493206018517</c:v>
                </c:pt>
                <c:pt idx="3506">
                  <c:v>42968.497407407405</c:v>
                </c:pt>
                <c:pt idx="3507">
                  <c:v>42968.501620370371</c:v>
                </c:pt>
                <c:pt idx="3508">
                  <c:v>42968.505636574075</c:v>
                </c:pt>
                <c:pt idx="3509">
                  <c:v>42968.513425925928</c:v>
                </c:pt>
                <c:pt idx="3510">
                  <c:v>42968.517245370371</c:v>
                </c:pt>
                <c:pt idx="3511">
                  <c:v>42968.521666666667</c:v>
                </c:pt>
                <c:pt idx="3512">
                  <c:v>42972.348263888889</c:v>
                </c:pt>
                <c:pt idx="3513">
                  <c:v>42972.356990740744</c:v>
                </c:pt>
                <c:pt idx="3514">
                  <c:v>42972.370497685188</c:v>
                </c:pt>
                <c:pt idx="3515">
                  <c:v>42972.376516203702</c:v>
                </c:pt>
                <c:pt idx="3516">
                  <c:v>42972.382453703707</c:v>
                </c:pt>
                <c:pt idx="3517">
                  <c:v>42972.388449074075</c:v>
                </c:pt>
                <c:pt idx="3518">
                  <c:v>42972.393483796295</c:v>
                </c:pt>
                <c:pt idx="3519">
                  <c:v>42972.399004629631</c:v>
                </c:pt>
                <c:pt idx="3520">
                  <c:v>42972.404560185183</c:v>
                </c:pt>
                <c:pt idx="3521">
                  <c:v>42972.409861111111</c:v>
                </c:pt>
                <c:pt idx="3522">
                  <c:v>42972.415011574078</c:v>
                </c:pt>
                <c:pt idx="3523">
                  <c:v>42972.420011574075</c:v>
                </c:pt>
                <c:pt idx="3524">
                  <c:v>42972.425196759257</c:v>
                </c:pt>
                <c:pt idx="3525">
                  <c:v>42972.430266203701</c:v>
                </c:pt>
                <c:pt idx="3526">
                  <c:v>42972.435081018521</c:v>
                </c:pt>
                <c:pt idx="3527">
                  <c:v>42972.439872685187</c:v>
                </c:pt>
                <c:pt idx="3528">
                  <c:v>42972.444594907407</c:v>
                </c:pt>
                <c:pt idx="3529">
                  <c:v>42972.471747685187</c:v>
                </c:pt>
                <c:pt idx="3530">
                  <c:v>42972.476284722223</c:v>
                </c:pt>
                <c:pt idx="3531">
                  <c:v>42972.480578703704</c:v>
                </c:pt>
                <c:pt idx="3532">
                  <c:v>42972.48474537037</c:v>
                </c:pt>
                <c:pt idx="3533">
                  <c:v>42972.48878472222</c:v>
                </c:pt>
                <c:pt idx="3534">
                  <c:v>42972.493159722224</c:v>
                </c:pt>
                <c:pt idx="3535">
                  <c:v>42972.497361111113</c:v>
                </c:pt>
                <c:pt idx="3536">
                  <c:v>42972.501296296294</c:v>
                </c:pt>
                <c:pt idx="3537">
                  <c:v>42972.505358796298</c:v>
                </c:pt>
                <c:pt idx="3538">
                  <c:v>42972.509421296294</c:v>
                </c:pt>
                <c:pt idx="3539">
                  <c:v>42972.513425925928</c:v>
                </c:pt>
                <c:pt idx="3540">
                  <c:v>42972.517407407409</c:v>
                </c:pt>
                <c:pt idx="3541">
                  <c:v>42972.521481481483</c:v>
                </c:pt>
                <c:pt idx="3542">
                  <c:v>42972.525370370371</c:v>
                </c:pt>
                <c:pt idx="3543">
                  <c:v>42972.529166666667</c:v>
                </c:pt>
                <c:pt idx="3544">
                  <c:v>42972.533171296294</c:v>
                </c:pt>
                <c:pt idx="3545">
                  <c:v>42972.537037037036</c:v>
                </c:pt>
                <c:pt idx="3546">
                  <c:v>42972.540879629632</c:v>
                </c:pt>
                <c:pt idx="3547">
                  <c:v>42972.544699074075</c:v>
                </c:pt>
                <c:pt idx="3548">
                  <c:v>42973.362361111111</c:v>
                </c:pt>
                <c:pt idx="3549">
                  <c:v>42973.370254629626</c:v>
                </c:pt>
                <c:pt idx="3550">
                  <c:v>42973.377662037034</c:v>
                </c:pt>
                <c:pt idx="3551">
                  <c:v>42973.384791666664</c:v>
                </c:pt>
                <c:pt idx="3552">
                  <c:v>42973.391226851854</c:v>
                </c:pt>
                <c:pt idx="3553">
                  <c:v>42973.396458333336</c:v>
                </c:pt>
                <c:pt idx="3554">
                  <c:v>42973.402025462965</c:v>
                </c:pt>
                <c:pt idx="3555">
                  <c:v>42973.408437500002</c:v>
                </c:pt>
                <c:pt idx="3556">
                  <c:v>42973.414120370369</c:v>
                </c:pt>
                <c:pt idx="3557">
                  <c:v>42973.420173611114</c:v>
                </c:pt>
                <c:pt idx="3558">
                  <c:v>42973.426041666666</c:v>
                </c:pt>
                <c:pt idx="3559">
                  <c:v>42973.431666666664</c:v>
                </c:pt>
                <c:pt idx="3560">
                  <c:v>42973.437222222223</c:v>
                </c:pt>
                <c:pt idx="3561">
                  <c:v>42973.442476851851</c:v>
                </c:pt>
                <c:pt idx="3562">
                  <c:v>42973.447708333333</c:v>
                </c:pt>
                <c:pt idx="3563">
                  <c:v>42973.452905092592</c:v>
                </c:pt>
                <c:pt idx="3564">
                  <c:v>42973.479571759257</c:v>
                </c:pt>
                <c:pt idx="3565">
                  <c:v>42973.483993055554</c:v>
                </c:pt>
                <c:pt idx="3566">
                  <c:v>42974.348460648151</c:v>
                </c:pt>
                <c:pt idx="3567">
                  <c:v>42974.356689814813</c:v>
                </c:pt>
                <c:pt idx="3568">
                  <c:v>42974.363275462965</c:v>
                </c:pt>
                <c:pt idx="3569">
                  <c:v>42974.36922453704</c:v>
                </c:pt>
                <c:pt idx="3570">
                  <c:v>42974.388356481482</c:v>
                </c:pt>
                <c:pt idx="3571">
                  <c:v>42974.394872685189</c:v>
                </c:pt>
                <c:pt idx="3572">
                  <c:v>42974.401469907411</c:v>
                </c:pt>
                <c:pt idx="3573">
                  <c:v>42974.407546296294</c:v>
                </c:pt>
                <c:pt idx="3574">
                  <c:v>42974.412488425929</c:v>
                </c:pt>
                <c:pt idx="3575">
                  <c:v>42974.417268518519</c:v>
                </c:pt>
                <c:pt idx="3576">
                  <c:v>42974.421840277777</c:v>
                </c:pt>
                <c:pt idx="3577">
                  <c:v>42974.426481481481</c:v>
                </c:pt>
                <c:pt idx="3578">
                  <c:v>42974.431238425925</c:v>
                </c:pt>
                <c:pt idx="3579">
                  <c:v>42974.441261574073</c:v>
                </c:pt>
                <c:pt idx="3580">
                  <c:v>42976.479027777779</c:v>
                </c:pt>
                <c:pt idx="3581">
                  <c:v>42976.483634259261</c:v>
                </c:pt>
                <c:pt idx="3582">
                  <c:v>42976.488217592596</c:v>
                </c:pt>
                <c:pt idx="3583">
                  <c:v>42976.492673611108</c:v>
                </c:pt>
                <c:pt idx="3584">
                  <c:v>42976.497187499997</c:v>
                </c:pt>
                <c:pt idx="3585">
                  <c:v>42976.501238425924</c:v>
                </c:pt>
                <c:pt idx="3586">
                  <c:v>42976.505150462966</c:v>
                </c:pt>
                <c:pt idx="3587">
                  <c:v>42976.509097222224</c:v>
                </c:pt>
                <c:pt idx="3588">
                  <c:v>42976.516701388886</c:v>
                </c:pt>
                <c:pt idx="3589">
                  <c:v>42976.520474537036</c:v>
                </c:pt>
                <c:pt idx="3590">
                  <c:v>42976.773738425924</c:v>
                </c:pt>
                <c:pt idx="3591">
                  <c:v>42977.409895833334</c:v>
                </c:pt>
                <c:pt idx="3592">
                  <c:v>42977.414907407408</c:v>
                </c:pt>
                <c:pt idx="3593">
                  <c:v>42977.419803240744</c:v>
                </c:pt>
                <c:pt idx="3594">
                  <c:v>42977.424537037034</c:v>
                </c:pt>
                <c:pt idx="3595">
                  <c:v>42977.429166666669</c:v>
                </c:pt>
                <c:pt idx="3596">
                  <c:v>42977.489895833336</c:v>
                </c:pt>
                <c:pt idx="3597">
                  <c:v>42977.49391203704</c:v>
                </c:pt>
                <c:pt idx="3598">
                  <c:v>42998.449664351851</c:v>
                </c:pt>
                <c:pt idx="3599">
                  <c:v>42998.480011574073</c:v>
                </c:pt>
                <c:pt idx="3600">
                  <c:v>42998.519826388889</c:v>
                </c:pt>
                <c:pt idx="3601">
                  <c:v>43003.518900462965</c:v>
                </c:pt>
                <c:pt idx="3602">
                  <c:v>43003.523541666669</c:v>
                </c:pt>
                <c:pt idx="3603">
                  <c:v>43003.528113425928</c:v>
                </c:pt>
                <c:pt idx="3604">
                  <c:v>43003.53261574074</c:v>
                </c:pt>
                <c:pt idx="3605">
                  <c:v>43004.330868055556</c:v>
                </c:pt>
                <c:pt idx="3606">
                  <c:v>43113.418449074074</c:v>
                </c:pt>
                <c:pt idx="3607">
                  <c:v>43113.423460648148</c:v>
                </c:pt>
                <c:pt idx="3608">
                  <c:v>43113.428449074076</c:v>
                </c:pt>
                <c:pt idx="3609">
                  <c:v>43113.433634259258</c:v>
                </c:pt>
                <c:pt idx="3610">
                  <c:v>43113.439502314817</c:v>
                </c:pt>
                <c:pt idx="3611">
                  <c:v>43113.444537037038</c:v>
                </c:pt>
                <c:pt idx="3612">
                  <c:v>43113.449502314812</c:v>
                </c:pt>
                <c:pt idx="3613">
                  <c:v>43113.454317129632</c:v>
                </c:pt>
                <c:pt idx="3614">
                  <c:v>43113.459074074075</c:v>
                </c:pt>
                <c:pt idx="3615">
                  <c:v>43113.463807870372</c:v>
                </c:pt>
                <c:pt idx="3616">
                  <c:v>43113.468368055554</c:v>
                </c:pt>
                <c:pt idx="3617">
                  <c:v>43113.472800925927</c:v>
                </c:pt>
                <c:pt idx="3618">
                  <c:v>43113.477569444447</c:v>
                </c:pt>
                <c:pt idx="3619">
                  <c:v>43113.482824074075</c:v>
                </c:pt>
                <c:pt idx="3620">
                  <c:v>43113.488599537035</c:v>
                </c:pt>
                <c:pt idx="3621">
                  <c:v>43113.494143518517</c:v>
                </c:pt>
                <c:pt idx="3622">
                  <c:v>43114.378171296295</c:v>
                </c:pt>
                <c:pt idx="3623">
                  <c:v>43114.385462962964</c:v>
                </c:pt>
                <c:pt idx="3624">
                  <c:v>43114.392361111109</c:v>
                </c:pt>
                <c:pt idx="3625">
                  <c:v>43114.410798611112</c:v>
                </c:pt>
                <c:pt idx="3626">
                  <c:v>43123.408067129632</c:v>
                </c:pt>
                <c:pt idx="3627">
                  <c:v>43123.414560185185</c:v>
                </c:pt>
                <c:pt idx="3628">
                  <c:v>43123.421076388891</c:v>
                </c:pt>
                <c:pt idx="3629">
                  <c:v>43123.42763888889</c:v>
                </c:pt>
                <c:pt idx="3630">
                  <c:v>43123.433888888889</c:v>
                </c:pt>
                <c:pt idx="3631">
                  <c:v>43123.44</c:v>
                </c:pt>
                <c:pt idx="3632">
                  <c:v>43124.385567129626</c:v>
                </c:pt>
                <c:pt idx="3633">
                  <c:v>43124.392743055556</c:v>
                </c:pt>
                <c:pt idx="3634">
                  <c:v>43124.399074074077</c:v>
                </c:pt>
                <c:pt idx="3635">
                  <c:v>43124.502546296295</c:v>
                </c:pt>
                <c:pt idx="3636">
                  <c:v>43124.507002314815</c:v>
                </c:pt>
                <c:pt idx="3637">
                  <c:v>43124.516111111108</c:v>
                </c:pt>
                <c:pt idx="3638">
                  <c:v>43125.418055555558</c:v>
                </c:pt>
                <c:pt idx="3639">
                  <c:v>43131.448055555556</c:v>
                </c:pt>
                <c:pt idx="3640">
                  <c:v>43131.459583333337</c:v>
                </c:pt>
                <c:pt idx="3641">
                  <c:v>43131.465150462966</c:v>
                </c:pt>
                <c:pt idx="3642">
                  <c:v>43131.470625000002</c:v>
                </c:pt>
                <c:pt idx="3643">
                  <c:v>43131.481226851851</c:v>
                </c:pt>
                <c:pt idx="3644">
                  <c:v>43131.486597222225</c:v>
                </c:pt>
                <c:pt idx="3645">
                  <c:v>43131.491863425923</c:v>
                </c:pt>
                <c:pt idx="3646">
                  <c:v>43131.497083333335</c:v>
                </c:pt>
                <c:pt idx="3647">
                  <c:v>43133.378217592595</c:v>
                </c:pt>
                <c:pt idx="3648">
                  <c:v>43137.414768518516</c:v>
                </c:pt>
                <c:pt idx="3649">
                  <c:v>43137.420682870368</c:v>
                </c:pt>
                <c:pt idx="3650">
                  <c:v>43137.426111111112</c:v>
                </c:pt>
                <c:pt idx="3651">
                  <c:v>43137.431666666664</c:v>
                </c:pt>
                <c:pt idx="3652">
                  <c:v>43137.437222222223</c:v>
                </c:pt>
                <c:pt idx="3653">
                  <c:v>43138.370891203704</c:v>
                </c:pt>
                <c:pt idx="3654">
                  <c:v>43138.378171296295</c:v>
                </c:pt>
                <c:pt idx="3655">
                  <c:v>43138.38486111111</c:v>
                </c:pt>
                <c:pt idx="3656">
                  <c:v>43138.390902777777</c:v>
                </c:pt>
                <c:pt idx="3657">
                  <c:v>43138.403923611113</c:v>
                </c:pt>
                <c:pt idx="3658">
                  <c:v>43138.409907407404</c:v>
                </c:pt>
                <c:pt idx="3659">
                  <c:v>43138.415729166663</c:v>
                </c:pt>
                <c:pt idx="3660">
                  <c:v>43138.421284722222</c:v>
                </c:pt>
                <c:pt idx="3661">
                  <c:v>43139.371192129627</c:v>
                </c:pt>
                <c:pt idx="3662">
                  <c:v>43139.379120370373</c:v>
                </c:pt>
                <c:pt idx="3663">
                  <c:v>43139.386597222219</c:v>
                </c:pt>
                <c:pt idx="3664">
                  <c:v>43139.393946759257</c:v>
                </c:pt>
                <c:pt idx="3665">
                  <c:v>43139.400949074072</c:v>
                </c:pt>
                <c:pt idx="3666">
                  <c:v>43139.434074074074</c:v>
                </c:pt>
                <c:pt idx="3667">
                  <c:v>43139.440057870372</c:v>
                </c:pt>
                <c:pt idx="3668">
                  <c:v>43139.445937500001</c:v>
                </c:pt>
                <c:pt idx="3669">
                  <c:v>43139.451597222222</c:v>
                </c:pt>
                <c:pt idx="3670">
                  <c:v>43139.457118055558</c:v>
                </c:pt>
                <c:pt idx="3671">
                  <c:v>43139.462094907409</c:v>
                </c:pt>
                <c:pt idx="3672">
                  <c:v>43142.378159722219</c:v>
                </c:pt>
                <c:pt idx="3673">
                  <c:v>43142.392465277779</c:v>
                </c:pt>
                <c:pt idx="3674">
                  <c:v>43142.399108796293</c:v>
                </c:pt>
                <c:pt idx="3675">
                  <c:v>43142.405671296299</c:v>
                </c:pt>
                <c:pt idx="3676">
                  <c:v>43142.41201388889</c:v>
                </c:pt>
                <c:pt idx="3677">
                  <c:v>43146.452141203707</c:v>
                </c:pt>
                <c:pt idx="3678">
                  <c:v>43146.457187499997</c:v>
                </c:pt>
                <c:pt idx="3679">
                  <c:v>43148.392210648148</c:v>
                </c:pt>
                <c:pt idx="3680">
                  <c:v>43148.399131944447</c:v>
                </c:pt>
                <c:pt idx="3681">
                  <c:v>43148.417870370373</c:v>
                </c:pt>
                <c:pt idx="3682">
                  <c:v>43148.423171296294</c:v>
                </c:pt>
                <c:pt idx="3683">
                  <c:v>43148.428090277775</c:v>
                </c:pt>
                <c:pt idx="3684">
                  <c:v>43148.433518518519</c:v>
                </c:pt>
                <c:pt idx="3685">
                  <c:v>43148.438518518517</c:v>
                </c:pt>
                <c:pt idx="3686">
                  <c:v>43148.443703703706</c:v>
                </c:pt>
                <c:pt idx="3687">
                  <c:v>43150.415254629632</c:v>
                </c:pt>
                <c:pt idx="3688">
                  <c:v>43150.422256944446</c:v>
                </c:pt>
                <c:pt idx="3689">
                  <c:v>43150.431076388886</c:v>
                </c:pt>
                <c:pt idx="3690">
                  <c:v>43150.44295138889</c:v>
                </c:pt>
                <c:pt idx="3691">
                  <c:v>43150.46670138889</c:v>
                </c:pt>
                <c:pt idx="3692">
                  <c:v>43150.478576388887</c:v>
                </c:pt>
                <c:pt idx="3693">
                  <c:v>43150.502280092594</c:v>
                </c:pt>
                <c:pt idx="3694">
                  <c:v>43161.403032407405</c:v>
                </c:pt>
                <c:pt idx="3695">
                  <c:v>43161.408946759257</c:v>
                </c:pt>
                <c:pt idx="3696">
                  <c:v>43161.414918981478</c:v>
                </c:pt>
                <c:pt idx="3697">
                  <c:v>43161.420868055553</c:v>
                </c:pt>
                <c:pt idx="3698">
                  <c:v>43161.426759259259</c:v>
                </c:pt>
                <c:pt idx="3699">
                  <c:v>43162.385439814818</c:v>
                </c:pt>
                <c:pt idx="3700">
                  <c:v>43163.392175925925</c:v>
                </c:pt>
                <c:pt idx="3701">
                  <c:v>43163.399467592593</c:v>
                </c:pt>
                <c:pt idx="3702">
                  <c:v>43163.406875000001</c:v>
                </c:pt>
                <c:pt idx="3703">
                  <c:v>43186.372094907405</c:v>
                </c:pt>
                <c:pt idx="3704">
                  <c:v>43186.382986111108</c:v>
                </c:pt>
                <c:pt idx="3705">
                  <c:v>43186.465092592596</c:v>
                </c:pt>
                <c:pt idx="3706">
                  <c:v>43186.47011574074</c:v>
                </c:pt>
                <c:pt idx="3707">
                  <c:v>43186.475081018521</c:v>
                </c:pt>
                <c:pt idx="3708">
                  <c:v>43186.479849537034</c:v>
                </c:pt>
                <c:pt idx="3709">
                  <c:v>43186.484456018516</c:v>
                </c:pt>
                <c:pt idx="3710">
                  <c:v>43186.489178240743</c:v>
                </c:pt>
                <c:pt idx="3711">
                  <c:v>43247.374178240738</c:v>
                </c:pt>
                <c:pt idx="3712">
                  <c:v>43249.644166666665</c:v>
                </c:pt>
                <c:pt idx="3713">
                  <c:v>43250.476145833331</c:v>
                </c:pt>
                <c:pt idx="3714">
                  <c:v>43251.415879629632</c:v>
                </c:pt>
                <c:pt idx="3715">
                  <c:v>43251.431585648148</c:v>
                </c:pt>
                <c:pt idx="3716">
                  <c:v>43251.437002314815</c:v>
                </c:pt>
                <c:pt idx="3717">
                  <c:v>43251.441874999997</c:v>
                </c:pt>
                <c:pt idx="3718">
                  <c:v>43251.446481481478</c:v>
                </c:pt>
                <c:pt idx="3719">
                  <c:v>43251.451215277775</c:v>
                </c:pt>
                <c:pt idx="3720">
                  <c:v>43251.455787037034</c:v>
                </c:pt>
                <c:pt idx="3721">
                  <c:v>43251.460219907407</c:v>
                </c:pt>
                <c:pt idx="3722">
                  <c:v>43251.464606481481</c:v>
                </c:pt>
                <c:pt idx="3723">
                  <c:v>43251.473379629628</c:v>
                </c:pt>
                <c:pt idx="3724">
                  <c:v>43251.47761574074</c:v>
                </c:pt>
                <c:pt idx="3725">
                  <c:v>43251.481874999998</c:v>
                </c:pt>
                <c:pt idx="3726">
                  <c:v>43251.486134259256</c:v>
                </c:pt>
                <c:pt idx="3727">
                  <c:v>43251.490381944444</c:v>
                </c:pt>
                <c:pt idx="3728">
                  <c:v>43251.494571759256</c:v>
                </c:pt>
                <c:pt idx="3729">
                  <c:v>43251.498668981483</c:v>
                </c:pt>
                <c:pt idx="3730">
                  <c:v>43251.503032407411</c:v>
                </c:pt>
                <c:pt idx="3731">
                  <c:v>43251.507002314815</c:v>
                </c:pt>
                <c:pt idx="3732">
                  <c:v>43251.511608796296</c:v>
                </c:pt>
                <c:pt idx="3733">
                  <c:v>43251.515983796293</c:v>
                </c:pt>
                <c:pt idx="3734">
                  <c:v>43251.52002314815</c:v>
                </c:pt>
                <c:pt idx="3735">
                  <c:v>43251.524375000001</c:v>
                </c:pt>
                <c:pt idx="3736">
                  <c:v>43251.528668981482</c:v>
                </c:pt>
                <c:pt idx="3737">
                  <c:v>43251.532905092594</c:v>
                </c:pt>
                <c:pt idx="3738">
                  <c:v>43251.53701388889</c:v>
                </c:pt>
                <c:pt idx="3739">
                  <c:v>43251.540925925925</c:v>
                </c:pt>
                <c:pt idx="3740">
                  <c:v>43251.548645833333</c:v>
                </c:pt>
                <c:pt idx="3741">
                  <c:v>43251.556145833332</c:v>
                </c:pt>
                <c:pt idx="3742">
                  <c:v>43251.559849537036</c:v>
                </c:pt>
                <c:pt idx="3743">
                  <c:v>43251.592974537038</c:v>
                </c:pt>
                <c:pt idx="3744">
                  <c:v>43251.59652777778</c:v>
                </c:pt>
                <c:pt idx="3745">
                  <c:v>43251.600729166668</c:v>
                </c:pt>
                <c:pt idx="3746">
                  <c:v>43251.606192129628</c:v>
                </c:pt>
                <c:pt idx="3747">
                  <c:v>43251.61109953704</c:v>
                </c:pt>
                <c:pt idx="3748">
                  <c:v>43251.618252314816</c:v>
                </c:pt>
                <c:pt idx="3749">
                  <c:v>43251.647407407407</c:v>
                </c:pt>
                <c:pt idx="3750">
                  <c:v>43251.651932870373</c:v>
                </c:pt>
                <c:pt idx="3751">
                  <c:v>43251.656666666669</c:v>
                </c:pt>
                <c:pt idx="3752">
                  <c:v>43251.661747685182</c:v>
                </c:pt>
                <c:pt idx="3753">
                  <c:v>43251.666898148149</c:v>
                </c:pt>
                <c:pt idx="3754">
                  <c:v>43251.671678240738</c:v>
                </c:pt>
                <c:pt idx="3755">
                  <c:v>43251.677604166667</c:v>
                </c:pt>
                <c:pt idx="3756">
                  <c:v>43251.682974537034</c:v>
                </c:pt>
                <c:pt idx="3757">
                  <c:v>43251.688657407409</c:v>
                </c:pt>
                <c:pt idx="3758">
                  <c:v>43251.694560185184</c:v>
                </c:pt>
                <c:pt idx="3759">
                  <c:v>43251.705740740741</c:v>
                </c:pt>
                <c:pt idx="3760">
                  <c:v>43251.711377314816</c:v>
                </c:pt>
                <c:pt idx="3761">
                  <c:v>43251.718819444446</c:v>
                </c:pt>
                <c:pt idx="3762">
                  <c:v>43251.726527777777</c:v>
                </c:pt>
                <c:pt idx="3763">
                  <c:v>43251.737962962965</c:v>
                </c:pt>
                <c:pt idx="3764">
                  <c:v>43251.745312500003</c:v>
                </c:pt>
                <c:pt idx="3765">
                  <c:v>43253.463796296295</c:v>
                </c:pt>
                <c:pt idx="3766">
                  <c:v>43253.469583333332</c:v>
                </c:pt>
                <c:pt idx="3767">
                  <c:v>43253.500740740739</c:v>
                </c:pt>
                <c:pt idx="3768">
                  <c:v>43253.505601851852</c:v>
                </c:pt>
                <c:pt idx="3769">
                  <c:v>43253.510555555556</c:v>
                </c:pt>
                <c:pt idx="3770">
                  <c:v>43253.515451388892</c:v>
                </c:pt>
                <c:pt idx="3771">
                  <c:v>43253.520185185182</c:v>
                </c:pt>
                <c:pt idx="3772">
                  <c:v>43253.524942129632</c:v>
                </c:pt>
                <c:pt idx="3773">
                  <c:v>43253.529537037037</c:v>
                </c:pt>
                <c:pt idx="3774">
                  <c:v>43253.534108796295</c:v>
                </c:pt>
                <c:pt idx="3775">
                  <c:v>43253.538541666669</c:v>
                </c:pt>
                <c:pt idx="3776">
                  <c:v>43253.542916666665</c:v>
                </c:pt>
                <c:pt idx="3777">
                  <c:v>43253.547152777777</c:v>
                </c:pt>
                <c:pt idx="3778">
                  <c:v>43253.551388888889</c:v>
                </c:pt>
                <c:pt idx="3779">
                  <c:v>43253.555543981478</c:v>
                </c:pt>
                <c:pt idx="3780">
                  <c:v>43253.559710648151</c:v>
                </c:pt>
                <c:pt idx="3781">
                  <c:v>43253.563738425924</c:v>
                </c:pt>
                <c:pt idx="3782">
                  <c:v>43253.567754629628</c:v>
                </c:pt>
                <c:pt idx="3783">
                  <c:v>43253.571689814817</c:v>
                </c:pt>
                <c:pt idx="3784">
                  <c:v>43253.575532407405</c:v>
                </c:pt>
                <c:pt idx="3785">
                  <c:v>43253.579317129632</c:v>
                </c:pt>
                <c:pt idx="3786">
                  <c:v>43253.583078703705</c:v>
                </c:pt>
                <c:pt idx="3787">
                  <c:v>43253.586759259262</c:v>
                </c:pt>
                <c:pt idx="3788">
                  <c:v>43253.59039351852</c:v>
                </c:pt>
                <c:pt idx="3789">
                  <c:v>43253.593969907408</c:v>
                </c:pt>
                <c:pt idx="3790">
                  <c:v>43253.597500000003</c:v>
                </c:pt>
                <c:pt idx="3791">
                  <c:v>43253.600983796299</c:v>
                </c:pt>
                <c:pt idx="3792">
                  <c:v>43253.607812499999</c:v>
                </c:pt>
                <c:pt idx="3793">
                  <c:v>43253.611168981479</c:v>
                </c:pt>
                <c:pt idx="3794">
                  <c:v>43253.61451388889</c:v>
                </c:pt>
                <c:pt idx="3795">
                  <c:v>43253.617881944447</c:v>
                </c:pt>
                <c:pt idx="3796">
                  <c:v>43253.628796296296</c:v>
                </c:pt>
                <c:pt idx="3797">
                  <c:v>43253.652615740742</c:v>
                </c:pt>
                <c:pt idx="3798">
                  <c:v>43253.660960648151</c:v>
                </c:pt>
                <c:pt idx="3799">
                  <c:v>43253.681446759256</c:v>
                </c:pt>
                <c:pt idx="3800">
                  <c:v>43253.764780092592</c:v>
                </c:pt>
                <c:pt idx="3801">
                  <c:v>43255.335902777777</c:v>
                </c:pt>
                <c:pt idx="3802">
                  <c:v>43255.347719907404</c:v>
                </c:pt>
                <c:pt idx="3803">
                  <c:v>43255.358263888891</c:v>
                </c:pt>
                <c:pt idx="3804">
                  <c:v>43255.365844907406</c:v>
                </c:pt>
                <c:pt idx="3805">
                  <c:v>43255.380949074075</c:v>
                </c:pt>
                <c:pt idx="3806">
                  <c:v>43255.388842592591</c:v>
                </c:pt>
                <c:pt idx="3807">
                  <c:v>43255.396168981482</c:v>
                </c:pt>
                <c:pt idx="3808">
                  <c:v>43255.468680555554</c:v>
                </c:pt>
                <c:pt idx="3809">
                  <c:v>43255.485000000001</c:v>
                </c:pt>
                <c:pt idx="3810">
                  <c:v>43255.490254629629</c:v>
                </c:pt>
                <c:pt idx="3811">
                  <c:v>43255.495381944442</c:v>
                </c:pt>
                <c:pt idx="3812">
                  <c:v>43255.500381944446</c:v>
                </c:pt>
                <c:pt idx="3813">
                  <c:v>43255.505347222221</c:v>
                </c:pt>
                <c:pt idx="3814">
                  <c:v>43255.533043981479</c:v>
                </c:pt>
                <c:pt idx="3815">
                  <c:v>43255.53738425926</c:v>
                </c:pt>
                <c:pt idx="3816">
                  <c:v>43255.541689814818</c:v>
                </c:pt>
                <c:pt idx="3817">
                  <c:v>43255.545891203707</c:v>
                </c:pt>
                <c:pt idx="3818">
                  <c:v>43255.550057870372</c:v>
                </c:pt>
                <c:pt idx="3819">
                  <c:v>43255.554155092592</c:v>
                </c:pt>
                <c:pt idx="3820">
                  <c:v>43255.55809027778</c:v>
                </c:pt>
                <c:pt idx="3821">
                  <c:v>43255.562002314815</c:v>
                </c:pt>
                <c:pt idx="3822">
                  <c:v>43255.565891203703</c:v>
                </c:pt>
                <c:pt idx="3823">
                  <c:v>43255.569745370369</c:v>
                </c:pt>
                <c:pt idx="3824">
                  <c:v>43255.573518518519</c:v>
                </c:pt>
                <c:pt idx="3825">
                  <c:v>43255.577210648145</c:v>
                </c:pt>
                <c:pt idx="3826">
                  <c:v>43255.580937500003</c:v>
                </c:pt>
                <c:pt idx="3827">
                  <c:v>43255.58452546296</c:v>
                </c:pt>
                <c:pt idx="3828">
                  <c:v>43255.588055555556</c:v>
                </c:pt>
                <c:pt idx="3829">
                  <c:v>43255.591886574075</c:v>
                </c:pt>
                <c:pt idx="3830">
                  <c:v>43255.598854166667</c:v>
                </c:pt>
                <c:pt idx="3831">
                  <c:v>43255.602256944447</c:v>
                </c:pt>
                <c:pt idx="3832">
                  <c:v>43255.605995370373</c:v>
                </c:pt>
                <c:pt idx="3833">
                  <c:v>43255.609363425923</c:v>
                </c:pt>
                <c:pt idx="3834">
                  <c:v>43255.612719907411</c:v>
                </c:pt>
                <c:pt idx="3835">
                  <c:v>43255.616203703707</c:v>
                </c:pt>
                <c:pt idx="3836">
                  <c:v>43255.619733796295</c:v>
                </c:pt>
                <c:pt idx="3837">
                  <c:v>43255.624930555554</c:v>
                </c:pt>
                <c:pt idx="3838">
                  <c:v>43255.632465277777</c:v>
                </c:pt>
                <c:pt idx="3839">
                  <c:v>43255.636493055557</c:v>
                </c:pt>
                <c:pt idx="3840">
                  <c:v>43255.640196759261</c:v>
                </c:pt>
                <c:pt idx="3841">
                  <c:v>43255.65084490741</c:v>
                </c:pt>
                <c:pt idx="3842">
                  <c:v>43255.654328703706</c:v>
                </c:pt>
                <c:pt idx="3843">
                  <c:v>43255.657939814817</c:v>
                </c:pt>
                <c:pt idx="3844">
                  <c:v>43257.415520833332</c:v>
                </c:pt>
                <c:pt idx="3845">
                  <c:v>43257.422488425924</c:v>
                </c:pt>
                <c:pt idx="3846">
                  <c:v>43257.429201388892</c:v>
                </c:pt>
                <c:pt idx="3847">
                  <c:v>43257.435636574075</c:v>
                </c:pt>
                <c:pt idx="3848">
                  <c:v>43257.442210648151</c:v>
                </c:pt>
                <c:pt idx="3849">
                  <c:v>43257.44840277778</c:v>
                </c:pt>
                <c:pt idx="3850">
                  <c:v>43257.454513888886</c:v>
                </c:pt>
                <c:pt idx="3851">
                  <c:v>43257.460451388892</c:v>
                </c:pt>
                <c:pt idx="3852">
                  <c:v>43257.466377314813</c:v>
                </c:pt>
                <c:pt idx="3853">
                  <c:v>43257.493842592594</c:v>
                </c:pt>
                <c:pt idx="3854">
                  <c:v>43257.499085648145</c:v>
                </c:pt>
                <c:pt idx="3855">
                  <c:v>43257.504224537035</c:v>
                </c:pt>
                <c:pt idx="3856">
                  <c:v>43257.509282407409</c:v>
                </c:pt>
                <c:pt idx="3857">
                  <c:v>43264.367372685185</c:v>
                </c:pt>
                <c:pt idx="3858">
                  <c:v>43264.381018518521</c:v>
                </c:pt>
                <c:pt idx="3859">
                  <c:v>43268.619814814818</c:v>
                </c:pt>
                <c:pt idx="3860">
                  <c:v>43268.623229166667</c:v>
                </c:pt>
                <c:pt idx="3861">
                  <c:v>43268.626793981479</c:v>
                </c:pt>
                <c:pt idx="3862">
                  <c:v>43268.63380787037</c:v>
                </c:pt>
                <c:pt idx="3863">
                  <c:v>43268.637175925927</c:v>
                </c:pt>
                <c:pt idx="3864">
                  <c:v>43268.6405787037</c:v>
                </c:pt>
                <c:pt idx="3865">
                  <c:v>43270.597800925927</c:v>
                </c:pt>
                <c:pt idx="3866">
                  <c:v>43270.68650462963</c:v>
                </c:pt>
                <c:pt idx="3867">
                  <c:v>43270.692083333335</c:v>
                </c:pt>
                <c:pt idx="3868">
                  <c:v>43272.420115740744</c:v>
                </c:pt>
                <c:pt idx="3869">
                  <c:v>43272.620300925926</c:v>
                </c:pt>
                <c:pt idx="3870">
                  <c:v>43272.623692129629</c:v>
                </c:pt>
                <c:pt idx="3871">
                  <c:v>43272.653252314813</c:v>
                </c:pt>
                <c:pt idx="3872">
                  <c:v>43273.44872685185</c:v>
                </c:pt>
                <c:pt idx="3873">
                  <c:v>43273.453483796293</c:v>
                </c:pt>
                <c:pt idx="3874">
                  <c:v>43273.45820601852</c:v>
                </c:pt>
                <c:pt idx="3875">
                  <c:v>43273.633668981478</c:v>
                </c:pt>
                <c:pt idx="3876">
                  <c:v>43275.506921296299</c:v>
                </c:pt>
                <c:pt idx="3877">
                  <c:v>43275.511041666665</c:v>
                </c:pt>
                <c:pt idx="3878">
                  <c:v>43275.515057870369</c:v>
                </c:pt>
                <c:pt idx="3879">
                  <c:v>43275.539236111108</c:v>
                </c:pt>
                <c:pt idx="3880">
                  <c:v>43275.543113425927</c:v>
                </c:pt>
                <c:pt idx="3881">
                  <c:v>43275.546932870369</c:v>
                </c:pt>
                <c:pt idx="3882">
                  <c:v>43275.550856481481</c:v>
                </c:pt>
                <c:pt idx="3883">
                  <c:v>43275.554699074077</c:v>
                </c:pt>
                <c:pt idx="3884">
                  <c:v>43275.55846064815</c:v>
                </c:pt>
                <c:pt idx="3885">
                  <c:v>43275.5621875</c:v>
                </c:pt>
                <c:pt idx="3886">
                  <c:v>43275.565925925926</c:v>
                </c:pt>
                <c:pt idx="3887">
                  <c:v>43275.569652777776</c:v>
                </c:pt>
                <c:pt idx="3888">
                  <c:v>43275.573321759257</c:v>
                </c:pt>
                <c:pt idx="3889">
                  <c:v>43275.576979166668</c:v>
                </c:pt>
                <c:pt idx="3890">
                  <c:v>43275.580671296295</c:v>
                </c:pt>
                <c:pt idx="3891">
                  <c:v>43275.58425925926</c:v>
                </c:pt>
                <c:pt idx="3892">
                  <c:v>43275.587870370371</c:v>
                </c:pt>
                <c:pt idx="3893">
                  <c:v>43275.591516203705</c:v>
                </c:pt>
                <c:pt idx="3894">
                  <c:v>43275.59511574074</c:v>
                </c:pt>
                <c:pt idx="3895">
                  <c:v>43275.598877314813</c:v>
                </c:pt>
                <c:pt idx="3896">
                  <c:v>43275.60255787037</c:v>
                </c:pt>
                <c:pt idx="3897">
                  <c:v>43275.606041666666</c:v>
                </c:pt>
                <c:pt idx="3898">
                  <c:v>43275.609479166669</c:v>
                </c:pt>
                <c:pt idx="3899">
                  <c:v>43275.612893518519</c:v>
                </c:pt>
                <c:pt idx="3900">
                  <c:v>43275.616261574076</c:v>
                </c:pt>
                <c:pt idx="3901">
                  <c:v>43275.619618055556</c:v>
                </c:pt>
                <c:pt idx="3902">
                  <c:v>43275.622986111113</c:v>
                </c:pt>
                <c:pt idx="3903">
                  <c:v>43275.626354166663</c:v>
                </c:pt>
                <c:pt idx="3904">
                  <c:v>43275.629710648151</c:v>
                </c:pt>
                <c:pt idx="3905">
                  <c:v>43275.633101851854</c:v>
                </c:pt>
                <c:pt idx="3906">
                  <c:v>43275.636469907404</c:v>
                </c:pt>
                <c:pt idx="3907">
                  <c:v>43275.639872685184</c:v>
                </c:pt>
                <c:pt idx="3908">
                  <c:v>43275.64329861111</c:v>
                </c:pt>
                <c:pt idx="3909">
                  <c:v>43275.646747685183</c:v>
                </c:pt>
                <c:pt idx="3910">
                  <c:v>43275.650243055556</c:v>
                </c:pt>
                <c:pt idx="3911">
                  <c:v>43275.653761574074</c:v>
                </c:pt>
                <c:pt idx="3912">
                  <c:v>43275.657384259262</c:v>
                </c:pt>
                <c:pt idx="3913">
                  <c:v>43275.661053240743</c:v>
                </c:pt>
                <c:pt idx="3914">
                  <c:v>43275.66479166667</c:v>
                </c:pt>
                <c:pt idx="3915">
                  <c:v>43275.668611111112</c:v>
                </c:pt>
                <c:pt idx="3916">
                  <c:v>43275.672361111108</c:v>
                </c:pt>
                <c:pt idx="3917">
                  <c:v>43275.676134259258</c:v>
                </c:pt>
                <c:pt idx="3918">
                  <c:v>43275.680185185185</c:v>
                </c:pt>
                <c:pt idx="3919">
                  <c:v>43275.684074074074</c:v>
                </c:pt>
                <c:pt idx="3920">
                  <c:v>43275.687986111108</c:v>
                </c:pt>
                <c:pt idx="3921">
                  <c:v>43275.692233796297</c:v>
                </c:pt>
                <c:pt idx="3922">
                  <c:v>43275.696736111109</c:v>
                </c:pt>
                <c:pt idx="3923">
                  <c:v>43275.701226851852</c:v>
                </c:pt>
                <c:pt idx="3924">
                  <c:v>43275.705729166664</c:v>
                </c:pt>
                <c:pt idx="3925">
                  <c:v>43275.710405092592</c:v>
                </c:pt>
                <c:pt idx="3926">
                  <c:v>43275.715532407405</c:v>
                </c:pt>
                <c:pt idx="3927">
                  <c:v>43275.719872685186</c:v>
                </c:pt>
                <c:pt idx="3928">
                  <c:v>43275.72452546296</c:v>
                </c:pt>
                <c:pt idx="3929">
                  <c:v>43275.729699074072</c:v>
                </c:pt>
                <c:pt idx="3930">
                  <c:v>43275.734525462962</c:v>
                </c:pt>
                <c:pt idx="3931">
                  <c:v>43276.457939814813</c:v>
                </c:pt>
                <c:pt idx="3932">
                  <c:v>43276.472650462965</c:v>
                </c:pt>
                <c:pt idx="3933">
                  <c:v>43276.513923611114</c:v>
                </c:pt>
                <c:pt idx="3934">
                  <c:v>43276.553761574076</c:v>
                </c:pt>
                <c:pt idx="3935">
                  <c:v>43276.56890046296</c:v>
                </c:pt>
                <c:pt idx="3936">
                  <c:v>43276.576840277776</c:v>
                </c:pt>
                <c:pt idx="3937">
                  <c:v>43277.452152777776</c:v>
                </c:pt>
                <c:pt idx="3938">
                  <c:v>43277.457731481481</c:v>
                </c:pt>
                <c:pt idx="3939">
                  <c:v>43277.46371527778</c:v>
                </c:pt>
                <c:pt idx="3940">
                  <c:v>43277.469699074078</c:v>
                </c:pt>
                <c:pt idx="3941">
                  <c:v>43277.474733796298</c:v>
                </c:pt>
                <c:pt idx="3942">
                  <c:v>43277.479398148149</c:v>
                </c:pt>
                <c:pt idx="3943">
                  <c:v>43277.493148148147</c:v>
                </c:pt>
                <c:pt idx="3944">
                  <c:v>43277.49763888889</c:v>
                </c:pt>
                <c:pt idx="3945">
                  <c:v>43277.502118055556</c:v>
                </c:pt>
                <c:pt idx="3946">
                  <c:v>43277.506481481483</c:v>
                </c:pt>
                <c:pt idx="3947">
                  <c:v>43277.510775462964</c:v>
                </c:pt>
                <c:pt idx="3948">
                  <c:v>43277.519733796296</c:v>
                </c:pt>
                <c:pt idx="3949">
                  <c:v>43277.523819444446</c:v>
                </c:pt>
                <c:pt idx="3950">
                  <c:v>43277.528009259258</c:v>
                </c:pt>
                <c:pt idx="3951">
                  <c:v>43277.532025462962</c:v>
                </c:pt>
                <c:pt idx="3952">
                  <c:v>43277.535960648151</c:v>
                </c:pt>
                <c:pt idx="3953">
                  <c:v>43277.540162037039</c:v>
                </c:pt>
                <c:pt idx="3954">
                  <c:v>43277.544166666667</c:v>
                </c:pt>
                <c:pt idx="3955">
                  <c:v>43277.548171296294</c:v>
                </c:pt>
                <c:pt idx="3956">
                  <c:v>43277.552060185182</c:v>
                </c:pt>
                <c:pt idx="3957">
                  <c:v>43277.556030092594</c:v>
                </c:pt>
                <c:pt idx="3958">
                  <c:v>43277.559849537036</c:v>
                </c:pt>
                <c:pt idx="3959">
                  <c:v>43277.563483796293</c:v>
                </c:pt>
                <c:pt idx="3960">
                  <c:v>43277.56726851852</c:v>
                </c:pt>
                <c:pt idx="3961">
                  <c:v>43277.571180555555</c:v>
                </c:pt>
                <c:pt idx="3962">
                  <c:v>43277.574884259258</c:v>
                </c:pt>
                <c:pt idx="3963">
                  <c:v>43277.578622685185</c:v>
                </c:pt>
                <c:pt idx="3964">
                  <c:v>43277.582499999997</c:v>
                </c:pt>
                <c:pt idx="3965">
                  <c:v>43277.586736111109</c:v>
                </c:pt>
                <c:pt idx="3966">
                  <c:v>43277.590254629627</c:v>
                </c:pt>
                <c:pt idx="3967">
                  <c:v>43277.696342592593</c:v>
                </c:pt>
                <c:pt idx="3968">
                  <c:v>43277.70144675926</c:v>
                </c:pt>
                <c:pt idx="3969">
                  <c:v>43277.706423611111</c:v>
                </c:pt>
                <c:pt idx="3970">
                  <c:v>43280.408136574071</c:v>
                </c:pt>
                <c:pt idx="3971">
                  <c:v>43280.414826388886</c:v>
                </c:pt>
                <c:pt idx="3972">
                  <c:v>43280.421319444446</c:v>
                </c:pt>
                <c:pt idx="3973">
                  <c:v>43280.427337962959</c:v>
                </c:pt>
                <c:pt idx="3974">
                  <c:v>43280.43377314815</c:v>
                </c:pt>
                <c:pt idx="3975">
                  <c:v>43280.440868055557</c:v>
                </c:pt>
                <c:pt idx="3976">
                  <c:v>43280.446736111109</c:v>
                </c:pt>
                <c:pt idx="3977">
                  <c:v>43280.45207175926</c:v>
                </c:pt>
                <c:pt idx="3978">
                  <c:v>43280.456979166665</c:v>
                </c:pt>
                <c:pt idx="3979">
                  <c:v>43280.46234953704</c:v>
                </c:pt>
                <c:pt idx="3980">
                  <c:v>43280.468668981484</c:v>
                </c:pt>
                <c:pt idx="3981">
                  <c:v>43280.474097222221</c:v>
                </c:pt>
                <c:pt idx="3982">
                  <c:v>43280.479016203702</c:v>
                </c:pt>
                <c:pt idx="3983">
                  <c:v>43280.483576388891</c:v>
                </c:pt>
                <c:pt idx="3984">
                  <c:v>43280.488067129627</c:v>
                </c:pt>
                <c:pt idx="3985">
                  <c:v>43280.492523148147</c:v>
                </c:pt>
                <c:pt idx="3986">
                  <c:v>43280.497025462966</c:v>
                </c:pt>
                <c:pt idx="3987">
                  <c:v>43280.501550925925</c:v>
                </c:pt>
                <c:pt idx="3988">
                  <c:v>43280.50613425926</c:v>
                </c:pt>
                <c:pt idx="3989">
                  <c:v>43280.510972222219</c:v>
                </c:pt>
                <c:pt idx="3990">
                  <c:v>43280.515740740739</c:v>
                </c:pt>
                <c:pt idx="3991">
                  <c:v>43280.52034722222</c:v>
                </c:pt>
                <c:pt idx="3992">
                  <c:v>43280.52480324074</c:v>
                </c:pt>
                <c:pt idx="3993">
                  <c:v>43280.52921296296</c:v>
                </c:pt>
                <c:pt idx="3994">
                  <c:v>43280.533541666664</c:v>
                </c:pt>
                <c:pt idx="3995">
                  <c:v>43280.667233796295</c:v>
                </c:pt>
                <c:pt idx="3996">
                  <c:v>43280.671099537038</c:v>
                </c:pt>
                <c:pt idx="3997">
                  <c:v>43280.675011574072</c:v>
                </c:pt>
                <c:pt idx="3998">
                  <c:v>43280.679155092592</c:v>
                </c:pt>
                <c:pt idx="3999">
                  <c:v>43280.683067129627</c:v>
                </c:pt>
                <c:pt idx="4000">
                  <c:v>43280.686956018515</c:v>
                </c:pt>
                <c:pt idx="4001">
                  <c:v>43280.690960648149</c:v>
                </c:pt>
                <c:pt idx="4002">
                  <c:v>43280.694976851853</c:v>
                </c:pt>
                <c:pt idx="4003">
                  <c:v>43280.707731481481</c:v>
                </c:pt>
                <c:pt idx="4004">
                  <c:v>43280.712511574071</c:v>
                </c:pt>
                <c:pt idx="4005">
                  <c:v>43280.718182870369</c:v>
                </c:pt>
                <c:pt idx="4006">
                  <c:v>43282.366655092592</c:v>
                </c:pt>
                <c:pt idx="4007">
                  <c:v>43282.37537037037</c:v>
                </c:pt>
                <c:pt idx="4008">
                  <c:v>43282.409236111111</c:v>
                </c:pt>
                <c:pt idx="4009">
                  <c:v>43282.734826388885</c:v>
                </c:pt>
                <c:pt idx="4010">
                  <c:v>43282.740995370368</c:v>
                </c:pt>
                <c:pt idx="4011">
                  <c:v>43283.690300925926</c:v>
                </c:pt>
                <c:pt idx="4012">
                  <c:v>43283.700150462966</c:v>
                </c:pt>
                <c:pt idx="4013">
                  <c:v>43283.711759259262</c:v>
                </c:pt>
                <c:pt idx="4014">
                  <c:v>43288.400821759256</c:v>
                </c:pt>
                <c:pt idx="4015">
                  <c:v>43288.535474537035</c:v>
                </c:pt>
                <c:pt idx="4016">
                  <c:v>43288.541608796295</c:v>
                </c:pt>
                <c:pt idx="4017">
                  <c:v>43288.545949074076</c:v>
                </c:pt>
                <c:pt idx="4018">
                  <c:v>43288.559039351851</c:v>
                </c:pt>
                <c:pt idx="4019">
                  <c:v>43289.334837962961</c:v>
                </c:pt>
                <c:pt idx="4020">
                  <c:v>43289.346724537034</c:v>
                </c:pt>
                <c:pt idx="4021">
                  <c:v>43289.357523148145</c:v>
                </c:pt>
                <c:pt idx="4022">
                  <c:v>43289.366527777776</c:v>
                </c:pt>
                <c:pt idx="4023">
                  <c:v>43289.374479166669</c:v>
                </c:pt>
                <c:pt idx="4024">
                  <c:v>43289.381377314814</c:v>
                </c:pt>
                <c:pt idx="4025">
                  <c:v>43289.408888888887</c:v>
                </c:pt>
                <c:pt idx="4026">
                  <c:v>43289.415069444447</c:v>
                </c:pt>
                <c:pt idx="4027">
                  <c:v>43289.420474537037</c:v>
                </c:pt>
                <c:pt idx="4028">
                  <c:v>43289.425509259258</c:v>
                </c:pt>
                <c:pt idx="4029">
                  <c:v>43289.451932870368</c:v>
                </c:pt>
                <c:pt idx="4030">
                  <c:v>43289.45684027778</c:v>
                </c:pt>
                <c:pt idx="4031">
                  <c:v>43289.461539351854</c:v>
                </c:pt>
                <c:pt idx="4032">
                  <c:v>43289.466238425928</c:v>
                </c:pt>
                <c:pt idx="4033">
                  <c:v>43289.470775462964</c:v>
                </c:pt>
                <c:pt idx="4034">
                  <c:v>43289.475335648145</c:v>
                </c:pt>
                <c:pt idx="4035">
                  <c:v>43289.479849537034</c:v>
                </c:pt>
                <c:pt idx="4036">
                  <c:v>43289.484340277777</c:v>
                </c:pt>
                <c:pt idx="4037">
                  <c:v>43289.488726851851</c:v>
                </c:pt>
                <c:pt idx="4038">
                  <c:v>43289.493125000001</c:v>
                </c:pt>
                <c:pt idx="4039">
                  <c:v>43289.497418981482</c:v>
                </c:pt>
                <c:pt idx="4040">
                  <c:v>43289.501979166664</c:v>
                </c:pt>
                <c:pt idx="4041">
                  <c:v>43289.506180555552</c:v>
                </c:pt>
                <c:pt idx="4042">
                  <c:v>43289.510324074072</c:v>
                </c:pt>
                <c:pt idx="4043">
                  <c:v>43289.51457175926</c:v>
                </c:pt>
                <c:pt idx="4044">
                  <c:v>43289.518738425926</c:v>
                </c:pt>
                <c:pt idx="4045">
                  <c:v>43289.522928240738</c:v>
                </c:pt>
                <c:pt idx="4046">
                  <c:v>43289.526956018519</c:v>
                </c:pt>
                <c:pt idx="4047">
                  <c:v>43289.530798611115</c:v>
                </c:pt>
                <c:pt idx="4048">
                  <c:v>43289.535185185188</c:v>
                </c:pt>
                <c:pt idx="4049">
                  <c:v>43289.539201388892</c:v>
                </c:pt>
                <c:pt idx="4050">
                  <c:v>43289.544004629628</c:v>
                </c:pt>
                <c:pt idx="4051">
                  <c:v>43289.548715277779</c:v>
                </c:pt>
                <c:pt idx="4052">
                  <c:v>43289.552395833336</c:v>
                </c:pt>
                <c:pt idx="4053">
                  <c:v>43289.55636574074</c:v>
                </c:pt>
                <c:pt idx="4054">
                  <c:v>43289.560150462959</c:v>
                </c:pt>
                <c:pt idx="4055">
                  <c:v>43289.56386574074</c:v>
                </c:pt>
                <c:pt idx="4056">
                  <c:v>43289.567777777775</c:v>
                </c:pt>
                <c:pt idx="4057">
                  <c:v>43289.571597222224</c:v>
                </c:pt>
                <c:pt idx="4058">
                  <c:v>43289.575243055559</c:v>
                </c:pt>
                <c:pt idx="4059">
                  <c:v>43289.579837962963</c:v>
                </c:pt>
                <c:pt idx="4060">
                  <c:v>43289.584328703706</c:v>
                </c:pt>
                <c:pt idx="4061">
                  <c:v>43289.588460648149</c:v>
                </c:pt>
                <c:pt idx="4062">
                  <c:v>43289.591932870368</c:v>
                </c:pt>
                <c:pt idx="4063">
                  <c:v>43289.59648148148</c:v>
                </c:pt>
                <c:pt idx="4064">
                  <c:v>43289.59988425926</c:v>
                </c:pt>
                <c:pt idx="4065">
                  <c:v>43289.603414351855</c:v>
                </c:pt>
                <c:pt idx="4066">
                  <c:v>43289.608194444445</c:v>
                </c:pt>
                <c:pt idx="4067">
                  <c:v>43289.61409722222</c:v>
                </c:pt>
                <c:pt idx="4068">
                  <c:v>43289.619189814817</c:v>
                </c:pt>
                <c:pt idx="4069">
                  <c:v>43289.62572916667</c:v>
                </c:pt>
                <c:pt idx="4070">
                  <c:v>43289.632233796299</c:v>
                </c:pt>
                <c:pt idx="4071">
                  <c:v>43289.638171296298</c:v>
                </c:pt>
                <c:pt idx="4072">
                  <c:v>43290.400682870371</c:v>
                </c:pt>
                <c:pt idx="4073">
                  <c:v>43292.576979166668</c:v>
                </c:pt>
                <c:pt idx="4074">
                  <c:v>43292.591446759259</c:v>
                </c:pt>
                <c:pt idx="4075">
                  <c:v>43292.595127314817</c:v>
                </c:pt>
                <c:pt idx="4076">
                  <c:v>43292.598634259259</c:v>
                </c:pt>
                <c:pt idx="4077">
                  <c:v>43292.602106481485</c:v>
                </c:pt>
                <c:pt idx="4078">
                  <c:v>43292.605486111112</c:v>
                </c:pt>
                <c:pt idx="4079">
                  <c:v>43292.615648148145</c:v>
                </c:pt>
                <c:pt idx="4080">
                  <c:v>43292.622337962966</c:v>
                </c:pt>
                <c:pt idx="4081">
                  <c:v>43292.635694444441</c:v>
                </c:pt>
                <c:pt idx="4082">
                  <c:v>43292.639027777775</c:v>
                </c:pt>
                <c:pt idx="4083">
                  <c:v>43301.48474537037</c:v>
                </c:pt>
                <c:pt idx="4084">
                  <c:v>43301.491087962961</c:v>
                </c:pt>
                <c:pt idx="4085">
                  <c:v>43301.562407407408</c:v>
                </c:pt>
                <c:pt idx="4086">
                  <c:v>43302.534745370373</c:v>
                </c:pt>
                <c:pt idx="4087">
                  <c:v>43302.538680555554</c:v>
                </c:pt>
                <c:pt idx="4088">
                  <c:v>43302.54241898148</c:v>
                </c:pt>
                <c:pt idx="4089">
                  <c:v>43302.550173611111</c:v>
                </c:pt>
                <c:pt idx="4090">
                  <c:v>43302.554050925923</c:v>
                </c:pt>
                <c:pt idx="4091">
                  <c:v>43302.561701388891</c:v>
                </c:pt>
                <c:pt idx="4092">
                  <c:v>43302.569328703707</c:v>
                </c:pt>
                <c:pt idx="4093">
                  <c:v>43302.57304398148</c:v>
                </c:pt>
                <c:pt idx="4094">
                  <c:v>43302.576562499999</c:v>
                </c:pt>
                <c:pt idx="4095">
                  <c:v>43302.580196759256</c:v>
                </c:pt>
                <c:pt idx="4096">
                  <c:v>43302.583865740744</c:v>
                </c:pt>
                <c:pt idx="4097">
                  <c:v>43302.615254629629</c:v>
                </c:pt>
                <c:pt idx="4098">
                  <c:v>43302.670486111114</c:v>
                </c:pt>
                <c:pt idx="4099">
                  <c:v>43302.674189814818</c:v>
                </c:pt>
                <c:pt idx="4100">
                  <c:v>43302.677881944444</c:v>
                </c:pt>
                <c:pt idx="4101">
                  <c:v>43302.681666666664</c:v>
                </c:pt>
                <c:pt idx="4102">
                  <c:v>43303.464618055557</c:v>
                </c:pt>
                <c:pt idx="4103">
                  <c:v>43304.377858796295</c:v>
                </c:pt>
                <c:pt idx="4104">
                  <c:v>43304.394687499997</c:v>
                </c:pt>
                <c:pt idx="4105">
                  <c:v>43304.408946759257</c:v>
                </c:pt>
                <c:pt idx="4106">
                  <c:v>43304.434999999998</c:v>
                </c:pt>
                <c:pt idx="4107">
                  <c:v>43306.376979166664</c:v>
                </c:pt>
                <c:pt idx="4108">
                  <c:v>43306.400462962964</c:v>
                </c:pt>
                <c:pt idx="4109">
                  <c:v>43307.581921296296</c:v>
                </c:pt>
                <c:pt idx="4110">
                  <c:v>43307.585520833331</c:v>
                </c:pt>
                <c:pt idx="4111">
                  <c:v>43307.592557870368</c:v>
                </c:pt>
                <c:pt idx="4112">
                  <c:v>43307.596018518518</c:v>
                </c:pt>
                <c:pt idx="4113">
                  <c:v>43307.679849537039</c:v>
                </c:pt>
                <c:pt idx="4114">
                  <c:v>43308.421689814815</c:v>
                </c:pt>
                <c:pt idx="4115">
                  <c:v>43308.446458333332</c:v>
                </c:pt>
                <c:pt idx="4116">
                  <c:v>43309.4997337963</c:v>
                </c:pt>
                <c:pt idx="4117">
                  <c:v>43309.504189814812</c:v>
                </c:pt>
                <c:pt idx="4118">
                  <c:v>43310.492951388886</c:v>
                </c:pt>
                <c:pt idx="4119">
                  <c:v>43311.358877314815</c:v>
                </c:pt>
                <c:pt idx="4120">
                  <c:v>43311.371736111112</c:v>
                </c:pt>
                <c:pt idx="4121">
                  <c:v>43311.448020833333</c:v>
                </c:pt>
                <c:pt idx="4122">
                  <c:v>43311.457141203704</c:v>
                </c:pt>
                <c:pt idx="4123">
                  <c:v>43311.461643518516</c:v>
                </c:pt>
                <c:pt idx="4124">
                  <c:v>43311.46607638889</c:v>
                </c:pt>
                <c:pt idx="4125">
                  <c:v>43311.470543981479</c:v>
                </c:pt>
                <c:pt idx="4126">
                  <c:v>43311.475034722222</c:v>
                </c:pt>
                <c:pt idx="4127">
                  <c:v>43311.479421296295</c:v>
                </c:pt>
                <c:pt idx="4128">
                  <c:v>43311.483807870369</c:v>
                </c:pt>
                <c:pt idx="4129">
                  <c:v>43311.488182870373</c:v>
                </c:pt>
                <c:pt idx="4130">
                  <c:v>43311.492418981485</c:v>
                </c:pt>
                <c:pt idx="4131">
                  <c:v>43311.496620370373</c:v>
                </c:pt>
                <c:pt idx="4132">
                  <c:v>43311.500810185185</c:v>
                </c:pt>
                <c:pt idx="4133">
                  <c:v>43311.504965277774</c:v>
                </c:pt>
                <c:pt idx="4134">
                  <c:v>43311.509085648147</c:v>
                </c:pt>
                <c:pt idx="4135">
                  <c:v>43311.51321759259</c:v>
                </c:pt>
                <c:pt idx="4136">
                  <c:v>43311.517395833333</c:v>
                </c:pt>
                <c:pt idx="4137">
                  <c:v>43311.521562499998</c:v>
                </c:pt>
                <c:pt idx="4138">
                  <c:v>43311.525740740741</c:v>
                </c:pt>
                <c:pt idx="4139">
                  <c:v>43311.52988425926</c:v>
                </c:pt>
                <c:pt idx="4140">
                  <c:v>43311.534039351849</c:v>
                </c:pt>
                <c:pt idx="4141">
                  <c:v>43311.538043981483</c:v>
                </c:pt>
                <c:pt idx="4142">
                  <c:v>43311.54210648148</c:v>
                </c:pt>
                <c:pt idx="4143">
                  <c:v>43311.546064814815</c:v>
                </c:pt>
                <c:pt idx="4144">
                  <c:v>43311.549884259257</c:v>
                </c:pt>
                <c:pt idx="4145">
                  <c:v>43311.553611111114</c:v>
                </c:pt>
                <c:pt idx="4146">
                  <c:v>43311.55740740741</c:v>
                </c:pt>
                <c:pt idx="4147">
                  <c:v>43311.561180555553</c:v>
                </c:pt>
                <c:pt idx="4148">
                  <c:v>43311.564953703702</c:v>
                </c:pt>
                <c:pt idx="4149">
                  <c:v>43311.568715277775</c:v>
                </c:pt>
                <c:pt idx="4150">
                  <c:v>43311.572430555556</c:v>
                </c:pt>
                <c:pt idx="4151">
                  <c:v>43311.57608796296</c:v>
                </c:pt>
                <c:pt idx="4152">
                  <c:v>43311.579756944448</c:v>
                </c:pt>
                <c:pt idx="4153">
                  <c:v>43311.583506944444</c:v>
                </c:pt>
                <c:pt idx="4154">
                  <c:v>43311.590821759259</c:v>
                </c:pt>
                <c:pt idx="4155">
                  <c:v>43311.59783564815</c:v>
                </c:pt>
                <c:pt idx="4156">
                  <c:v>43311.611331018517</c:v>
                </c:pt>
                <c:pt idx="4157">
                  <c:v>43311.614733796298</c:v>
                </c:pt>
                <c:pt idx="4158">
                  <c:v>43311.625069444446</c:v>
                </c:pt>
                <c:pt idx="4159">
                  <c:v>43311.63177083333</c:v>
                </c:pt>
                <c:pt idx="4160">
                  <c:v>43311.635266203702</c:v>
                </c:pt>
                <c:pt idx="4161">
                  <c:v>43311.638773148145</c:v>
                </c:pt>
                <c:pt idx="4162">
                  <c:v>43311.642118055555</c:v>
                </c:pt>
                <c:pt idx="4163">
                  <c:v>43311.656863425924</c:v>
                </c:pt>
                <c:pt idx="4164">
                  <c:v>43311.660324074073</c:v>
                </c:pt>
                <c:pt idx="4165">
                  <c:v>43311.663865740738</c:v>
                </c:pt>
                <c:pt idx="4166">
                  <c:v>43311.667361111111</c:v>
                </c:pt>
                <c:pt idx="4167">
                  <c:v>43311.671249999999</c:v>
                </c:pt>
                <c:pt idx="4168">
                  <c:v>43311.678611111114</c:v>
                </c:pt>
                <c:pt idx="4169">
                  <c:v>43311.689918981479</c:v>
                </c:pt>
                <c:pt idx="4170">
                  <c:v>43312.38486111111</c:v>
                </c:pt>
                <c:pt idx="4171">
                  <c:v>43312.391226851854</c:v>
                </c:pt>
                <c:pt idx="4172">
                  <c:v>43312.397210648145</c:v>
                </c:pt>
                <c:pt idx="4173">
                  <c:v>43312.402939814812</c:v>
                </c:pt>
                <c:pt idx="4174">
                  <c:v>43312.408229166664</c:v>
                </c:pt>
                <c:pt idx="4175">
                  <c:v>43312.413391203707</c:v>
                </c:pt>
                <c:pt idx="4176">
                  <c:v>43312.418807870374</c:v>
                </c:pt>
                <c:pt idx="4177">
                  <c:v>43312.424409722225</c:v>
                </c:pt>
                <c:pt idx="4178">
                  <c:v>43312.430717592593</c:v>
                </c:pt>
                <c:pt idx="4179">
                  <c:v>43312.436689814815</c:v>
                </c:pt>
                <c:pt idx="4180">
                  <c:v>43312.442881944444</c:v>
                </c:pt>
                <c:pt idx="4181">
                  <c:v>43312.449270833335</c:v>
                </c:pt>
                <c:pt idx="4182">
                  <c:v>43312.454745370371</c:v>
                </c:pt>
                <c:pt idx="4183">
                  <c:v>43312.459363425929</c:v>
                </c:pt>
                <c:pt idx="4184">
                  <c:v>43312.464004629626</c:v>
                </c:pt>
                <c:pt idx="4185">
                  <c:v>43312.468541666669</c:v>
                </c:pt>
                <c:pt idx="4186">
                  <c:v>43312.472939814812</c:v>
                </c:pt>
                <c:pt idx="4187">
                  <c:v>43312.477268518516</c:v>
                </c:pt>
                <c:pt idx="4188">
                  <c:v>43312.481527777774</c:v>
                </c:pt>
                <c:pt idx="4189">
                  <c:v>43312.485694444447</c:v>
                </c:pt>
                <c:pt idx="4190">
                  <c:v>43312.48982638889</c:v>
                </c:pt>
                <c:pt idx="4191">
                  <c:v>43312.494074074071</c:v>
                </c:pt>
                <c:pt idx="4192">
                  <c:v>43312.498229166667</c:v>
                </c:pt>
                <c:pt idx="4193">
                  <c:v>43312.502418981479</c:v>
                </c:pt>
                <c:pt idx="4194">
                  <c:v>43312.506631944445</c:v>
                </c:pt>
                <c:pt idx="4195">
                  <c:v>43312.510787037034</c:v>
                </c:pt>
                <c:pt idx="4196">
                  <c:v>43312.51489583333</c:v>
                </c:pt>
                <c:pt idx="4197">
                  <c:v>43312.519062500003</c:v>
                </c:pt>
                <c:pt idx="4198">
                  <c:v>43312.523055555554</c:v>
                </c:pt>
                <c:pt idx="4199">
                  <c:v>43312.527199074073</c:v>
                </c:pt>
                <c:pt idx="4200">
                  <c:v>43312.531273148146</c:v>
                </c:pt>
                <c:pt idx="4201">
                  <c:v>43312.535300925927</c:v>
                </c:pt>
                <c:pt idx="4202">
                  <c:v>43312.539293981485</c:v>
                </c:pt>
                <c:pt idx="4203">
                  <c:v>43312.543298611112</c:v>
                </c:pt>
                <c:pt idx="4204">
                  <c:v>43312.547361111108</c:v>
                </c:pt>
                <c:pt idx="4205">
                  <c:v>43312.551469907405</c:v>
                </c:pt>
                <c:pt idx="4206">
                  <c:v>43312.555555555555</c:v>
                </c:pt>
                <c:pt idx="4207">
                  <c:v>43312.559490740743</c:v>
                </c:pt>
                <c:pt idx="4208">
                  <c:v>43312.563333333332</c:v>
                </c:pt>
                <c:pt idx="4209">
                  <c:v>43312.567199074074</c:v>
                </c:pt>
                <c:pt idx="4210">
                  <c:v>43312.57104166667</c:v>
                </c:pt>
                <c:pt idx="4211">
                  <c:v>43312.66134259259</c:v>
                </c:pt>
                <c:pt idx="4212">
                  <c:v>43312.694502314815</c:v>
                </c:pt>
                <c:pt idx="4213">
                  <c:v>43312.699849537035</c:v>
                </c:pt>
                <c:pt idx="4214">
                  <c:v>43312.705451388887</c:v>
                </c:pt>
                <c:pt idx="4215">
                  <c:v>43313.667511574073</c:v>
                </c:pt>
                <c:pt idx="4216">
                  <c:v>43313.672129629631</c:v>
                </c:pt>
                <c:pt idx="4217">
                  <c:v>43313.676944444444</c:v>
                </c:pt>
                <c:pt idx="4218">
                  <c:v>43313.681979166664</c:v>
                </c:pt>
                <c:pt idx="4219">
                  <c:v>43313.699166666665</c:v>
                </c:pt>
                <c:pt idx="4220">
                  <c:v>43313.741377314815</c:v>
                </c:pt>
                <c:pt idx="4221">
                  <c:v>43314.543368055558</c:v>
                </c:pt>
                <c:pt idx="4222">
                  <c:v>43314.547337962962</c:v>
                </c:pt>
                <c:pt idx="4223">
                  <c:v>43314.551261574074</c:v>
                </c:pt>
                <c:pt idx="4224">
                  <c:v>43314.555150462962</c:v>
                </c:pt>
                <c:pt idx="4225">
                  <c:v>43314.559004629627</c:v>
                </c:pt>
                <c:pt idx="4226">
                  <c:v>43314.562916666669</c:v>
                </c:pt>
                <c:pt idx="4227">
                  <c:v>43314.566805555558</c:v>
                </c:pt>
                <c:pt idx="4228">
                  <c:v>43314.570659722223</c:v>
                </c:pt>
                <c:pt idx="4229">
                  <c:v>43314.574525462966</c:v>
                </c:pt>
                <c:pt idx="4230">
                  <c:v>43314.5783912037</c:v>
                </c:pt>
                <c:pt idx="4231">
                  <c:v>43314.582337962966</c:v>
                </c:pt>
                <c:pt idx="4232">
                  <c:v>43314.672094907408</c:v>
                </c:pt>
                <c:pt idx="4233">
                  <c:v>43314.69121527778</c:v>
                </c:pt>
                <c:pt idx="4234">
                  <c:v>43314.7</c:v>
                </c:pt>
                <c:pt idx="4235">
                  <c:v>43314.704907407409</c:v>
                </c:pt>
                <c:pt idx="4236">
                  <c:v>43314.709814814814</c:v>
                </c:pt>
                <c:pt idx="4237">
                  <c:v>43314.714861111112</c:v>
                </c:pt>
                <c:pt idx="4238">
                  <c:v>43314.719317129631</c:v>
                </c:pt>
                <c:pt idx="4239">
                  <c:v>43314.724050925928</c:v>
                </c:pt>
                <c:pt idx="4240">
                  <c:v>43314.728842592594</c:v>
                </c:pt>
                <c:pt idx="4241">
                  <c:v>43314.733761574076</c:v>
                </c:pt>
                <c:pt idx="4242">
                  <c:v>43314.739062499997</c:v>
                </c:pt>
                <c:pt idx="4243">
                  <c:v>43315.346516203703</c:v>
                </c:pt>
                <c:pt idx="4244">
                  <c:v>43315.35837962963</c:v>
                </c:pt>
                <c:pt idx="4245">
                  <c:v>43315.378078703703</c:v>
                </c:pt>
                <c:pt idx="4246">
                  <c:v>43315.386076388888</c:v>
                </c:pt>
                <c:pt idx="4247">
                  <c:v>43315.393634259257</c:v>
                </c:pt>
                <c:pt idx="4248">
                  <c:v>43315.401076388887</c:v>
                </c:pt>
                <c:pt idx="4249">
                  <c:v>43315.408252314817</c:v>
                </c:pt>
                <c:pt idx="4250">
                  <c:v>43315.414918981478</c:v>
                </c:pt>
                <c:pt idx="4251">
                  <c:v>43315.504571759258</c:v>
                </c:pt>
                <c:pt idx="4252">
                  <c:v>43315.509317129632</c:v>
                </c:pt>
                <c:pt idx="4253">
                  <c:v>43315.514027777775</c:v>
                </c:pt>
                <c:pt idx="4254">
                  <c:v>43315.518645833334</c:v>
                </c:pt>
                <c:pt idx="4255">
                  <c:v>43315.596643518518</c:v>
                </c:pt>
                <c:pt idx="4256">
                  <c:v>43315.689050925925</c:v>
                </c:pt>
                <c:pt idx="4257">
                  <c:v>43316.358159722222</c:v>
                </c:pt>
                <c:pt idx="4258">
                  <c:v>43316.376076388886</c:v>
                </c:pt>
                <c:pt idx="4259">
                  <c:v>43316.479629629626</c:v>
                </c:pt>
                <c:pt idx="4260">
                  <c:v>43316.484583333331</c:v>
                </c:pt>
                <c:pt idx="4261">
                  <c:v>43316.508310185185</c:v>
                </c:pt>
                <c:pt idx="4262">
                  <c:v>43316.512662037036</c:v>
                </c:pt>
                <c:pt idx="4263">
                  <c:v>43316.517083333332</c:v>
                </c:pt>
                <c:pt idx="4264">
                  <c:v>43316.521249999998</c:v>
                </c:pt>
                <c:pt idx="4265">
                  <c:v>43316.525497685187</c:v>
                </c:pt>
                <c:pt idx="4266">
                  <c:v>43316.529710648145</c:v>
                </c:pt>
                <c:pt idx="4267">
                  <c:v>43316.533773148149</c:v>
                </c:pt>
                <c:pt idx="4268">
                  <c:v>43316.537777777776</c:v>
                </c:pt>
                <c:pt idx="4269">
                  <c:v>43316.582094907404</c:v>
                </c:pt>
                <c:pt idx="4270">
                  <c:v>43316.612673611111</c:v>
                </c:pt>
                <c:pt idx="4271">
                  <c:v>43316.616018518522</c:v>
                </c:pt>
                <c:pt idx="4272">
                  <c:v>43316.619351851848</c:v>
                </c:pt>
                <c:pt idx="4273">
                  <c:v>43316.634571759256</c:v>
                </c:pt>
                <c:pt idx="4274">
                  <c:v>43316.65824074074</c:v>
                </c:pt>
                <c:pt idx="4275">
                  <c:v>43317.549050925925</c:v>
                </c:pt>
                <c:pt idx="4276">
                  <c:v>43328.345914351848</c:v>
                </c:pt>
                <c:pt idx="4277">
                  <c:v>43328.421840277777</c:v>
                </c:pt>
                <c:pt idx="4278">
                  <c:v>43328.437627314815</c:v>
                </c:pt>
                <c:pt idx="4279">
                  <c:v>43328.443043981482</c:v>
                </c:pt>
                <c:pt idx="4280">
                  <c:v>43328.44871527778</c:v>
                </c:pt>
                <c:pt idx="4281">
                  <c:v>43328.454282407409</c:v>
                </c:pt>
                <c:pt idx="4282">
                  <c:v>43328.459456018521</c:v>
                </c:pt>
                <c:pt idx="4283">
                  <c:v>43332.357986111114</c:v>
                </c:pt>
                <c:pt idx="4284">
                  <c:v>43332.372766203705</c:v>
                </c:pt>
                <c:pt idx="4285">
                  <c:v>43332.378819444442</c:v>
                </c:pt>
                <c:pt idx="4286">
                  <c:v>43332.384814814817</c:v>
                </c:pt>
                <c:pt idx="4287">
                  <c:v>43332.391388888886</c:v>
                </c:pt>
                <c:pt idx="4288">
                  <c:v>43332.397731481484</c:v>
                </c:pt>
                <c:pt idx="4289">
                  <c:v>43332.404131944444</c:v>
                </c:pt>
                <c:pt idx="4290">
                  <c:v>43332.410578703704</c:v>
                </c:pt>
                <c:pt idx="4291">
                  <c:v>43332.416851851849</c:v>
                </c:pt>
                <c:pt idx="4292">
                  <c:v>43332.490891203706</c:v>
                </c:pt>
                <c:pt idx="4293">
                  <c:v>43332.495069444441</c:v>
                </c:pt>
                <c:pt idx="4294">
                  <c:v>43332.499236111114</c:v>
                </c:pt>
                <c:pt idx="4295">
                  <c:v>43332.507824074077</c:v>
                </c:pt>
                <c:pt idx="4296">
                  <c:v>43332.540092592593</c:v>
                </c:pt>
                <c:pt idx="4297">
                  <c:v>43332.544189814813</c:v>
                </c:pt>
                <c:pt idx="4298">
                  <c:v>43332.548171296294</c:v>
                </c:pt>
                <c:pt idx="4299">
                  <c:v>43332.55265046296</c:v>
                </c:pt>
                <c:pt idx="4300">
                  <c:v>43332.561041666668</c:v>
                </c:pt>
                <c:pt idx="4301">
                  <c:v>43332.564641203702</c:v>
                </c:pt>
                <c:pt idx="4302">
                  <c:v>43332.568645833337</c:v>
                </c:pt>
                <c:pt idx="4303">
                  <c:v>43332.572974537034</c:v>
                </c:pt>
                <c:pt idx="4304">
                  <c:v>43332.579479166663</c:v>
                </c:pt>
                <c:pt idx="4305">
                  <c:v>43332.58394675926</c:v>
                </c:pt>
                <c:pt idx="4306">
                  <c:v>43332.58792824074</c:v>
                </c:pt>
                <c:pt idx="4307">
                  <c:v>43333.374374999999</c:v>
                </c:pt>
                <c:pt idx="4308">
                  <c:v>43333.383344907408</c:v>
                </c:pt>
                <c:pt idx="4309">
                  <c:v>43333.390659722223</c:v>
                </c:pt>
                <c:pt idx="4310">
                  <c:v>43334.437268518515</c:v>
                </c:pt>
                <c:pt idx="4311">
                  <c:v>43334.632604166669</c:v>
                </c:pt>
                <c:pt idx="4312">
                  <c:v>43334.636597222219</c:v>
                </c:pt>
                <c:pt idx="4313">
                  <c:v>43334.646111111113</c:v>
                </c:pt>
                <c:pt idx="4314">
                  <c:v>43334.650104166663</c:v>
                </c:pt>
                <c:pt idx="4315">
                  <c:v>43334.654293981483</c:v>
                </c:pt>
                <c:pt idx="4316">
                  <c:v>43344.346550925926</c:v>
                </c:pt>
                <c:pt idx="4317">
                  <c:v>43344.397233796299</c:v>
                </c:pt>
                <c:pt idx="4318">
                  <c:v>43344.409641203703</c:v>
                </c:pt>
                <c:pt idx="4319">
                  <c:v>43344.415393518517</c:v>
                </c:pt>
                <c:pt idx="4320">
                  <c:v>43345.59107638889</c:v>
                </c:pt>
                <c:pt idx="4321">
                  <c:v>43345.594548611109</c:v>
                </c:pt>
                <c:pt idx="4322">
                  <c:v>43345.611550925925</c:v>
                </c:pt>
                <c:pt idx="4323">
                  <c:v>43345.614895833336</c:v>
                </c:pt>
                <c:pt idx="4324">
                  <c:v>43345.675115740742</c:v>
                </c:pt>
                <c:pt idx="4325">
                  <c:v>43345.682847222219</c:v>
                </c:pt>
                <c:pt idx="4326">
                  <c:v>43348.397280092591</c:v>
                </c:pt>
                <c:pt idx="4327">
                  <c:v>43348.403055555558</c:v>
                </c:pt>
                <c:pt idx="4328">
                  <c:v>43348.428912037038</c:v>
                </c:pt>
                <c:pt idx="4329">
                  <c:v>43348.433634259258</c:v>
                </c:pt>
                <c:pt idx="4330">
                  <c:v>43348.438368055555</c:v>
                </c:pt>
                <c:pt idx="4331">
                  <c:v>43348.44327546296</c:v>
                </c:pt>
                <c:pt idx="4332">
                  <c:v>43348.448275462964</c:v>
                </c:pt>
                <c:pt idx="4333">
                  <c:v>43350.419270833336</c:v>
                </c:pt>
                <c:pt idx="4334">
                  <c:v>43350.425173611111</c:v>
                </c:pt>
                <c:pt idx="4335">
                  <c:v>43350.430358796293</c:v>
                </c:pt>
                <c:pt idx="4336">
                  <c:v>43350.435393518521</c:v>
                </c:pt>
                <c:pt idx="4337">
                  <c:v>43350.440011574072</c:v>
                </c:pt>
                <c:pt idx="4338">
                  <c:v>43350.444733796299</c:v>
                </c:pt>
                <c:pt idx="4339">
                  <c:v>43350.449456018519</c:v>
                </c:pt>
                <c:pt idx="4340">
                  <c:v>43350.453900462962</c:v>
                </c:pt>
                <c:pt idx="4341">
                  <c:v>43350.458541666667</c:v>
                </c:pt>
                <c:pt idx="4342">
                  <c:v>43350.463043981479</c:v>
                </c:pt>
                <c:pt idx="4343">
                  <c:v>43350.467523148145</c:v>
                </c:pt>
                <c:pt idx="4344">
                  <c:v>43350.639537037037</c:v>
                </c:pt>
                <c:pt idx="4345">
                  <c:v>43350.659108796295</c:v>
                </c:pt>
                <c:pt idx="4346">
                  <c:v>43350.662870370368</c:v>
                </c:pt>
                <c:pt idx="4347">
                  <c:v>43350.666666666664</c:v>
                </c:pt>
                <c:pt idx="4348">
                  <c:v>43350.670578703706</c:v>
                </c:pt>
                <c:pt idx="4349">
                  <c:v>43350.674664351849</c:v>
                </c:pt>
                <c:pt idx="4350">
                  <c:v>43350.679409722223</c:v>
                </c:pt>
                <c:pt idx="4351">
                  <c:v>43350.684039351851</c:v>
                </c:pt>
                <c:pt idx="4352">
                  <c:v>43350.692557870374</c:v>
                </c:pt>
                <c:pt idx="4353">
                  <c:v>43350.697129629632</c:v>
                </c:pt>
                <c:pt idx="4354">
                  <c:v>43350.704305555555</c:v>
                </c:pt>
                <c:pt idx="4355">
                  <c:v>43350.709027777775</c:v>
                </c:pt>
                <c:pt idx="4356">
                  <c:v>43350.713645833333</c:v>
                </c:pt>
                <c:pt idx="4357">
                  <c:v>43350.718634259261</c:v>
                </c:pt>
                <c:pt idx="4358">
                  <c:v>43350.723263888889</c:v>
                </c:pt>
                <c:pt idx="4359">
                  <c:v>43350.727893518517</c:v>
                </c:pt>
                <c:pt idx="4360">
                  <c:v>43350.733749999999</c:v>
                </c:pt>
                <c:pt idx="4361">
                  <c:v>43351.387997685182</c:v>
                </c:pt>
                <c:pt idx="4362">
                  <c:v>43351.395254629628</c:v>
                </c:pt>
                <c:pt idx="4363">
                  <c:v>43351.402233796296</c:v>
                </c:pt>
                <c:pt idx="4364">
                  <c:v>43351.407696759263</c:v>
                </c:pt>
                <c:pt idx="4365">
                  <c:v>43351.412847222222</c:v>
                </c:pt>
                <c:pt idx="4366">
                  <c:v>43351.458067129628</c:v>
                </c:pt>
                <c:pt idx="4367">
                  <c:v>43351.463263888887</c:v>
                </c:pt>
                <c:pt idx="4368">
                  <c:v>43351.467766203707</c:v>
                </c:pt>
                <c:pt idx="4369">
                  <c:v>43351.473344907405</c:v>
                </c:pt>
                <c:pt idx="4370">
                  <c:v>43351.478518518517</c:v>
                </c:pt>
                <c:pt idx="4371">
                  <c:v>43351.483206018522</c:v>
                </c:pt>
                <c:pt idx="4372">
                  <c:v>43351.488125000003</c:v>
                </c:pt>
                <c:pt idx="4373">
                  <c:v>43351.49287037037</c:v>
                </c:pt>
                <c:pt idx="4374">
                  <c:v>43351.49759259259</c:v>
                </c:pt>
                <c:pt idx="4375">
                  <c:v>43351.502164351848</c:v>
                </c:pt>
                <c:pt idx="4376">
                  <c:v>43351.506296296298</c:v>
                </c:pt>
                <c:pt idx="4377">
                  <c:v>43351.510752314818</c:v>
                </c:pt>
                <c:pt idx="4378">
                  <c:v>43351.514837962961</c:v>
                </c:pt>
                <c:pt idx="4379">
                  <c:v>43351.519444444442</c:v>
                </c:pt>
                <c:pt idx="4380">
                  <c:v>43351.523680555554</c:v>
                </c:pt>
                <c:pt idx="4381">
                  <c:v>43351.528020833335</c:v>
                </c:pt>
                <c:pt idx="4382">
                  <c:v>43351.532187500001</c:v>
                </c:pt>
                <c:pt idx="4383">
                  <c:v>43351.53638888889</c:v>
                </c:pt>
                <c:pt idx="4384">
                  <c:v>43351.54047453704</c:v>
                </c:pt>
                <c:pt idx="4385">
                  <c:v>43351.544571759259</c:v>
                </c:pt>
                <c:pt idx="4386">
                  <c:v>43351.548611111109</c:v>
                </c:pt>
                <c:pt idx="4387">
                  <c:v>43351.552465277775</c:v>
                </c:pt>
                <c:pt idx="4388">
                  <c:v>43351.560208333336</c:v>
                </c:pt>
                <c:pt idx="4389">
                  <c:v>43351.564062500001</c:v>
                </c:pt>
                <c:pt idx="4390">
                  <c:v>43351.567685185182</c:v>
                </c:pt>
                <c:pt idx="4391">
                  <c:v>43351.571400462963</c:v>
                </c:pt>
                <c:pt idx="4392">
                  <c:v>43351.575104166666</c:v>
                </c:pt>
                <c:pt idx="4393">
                  <c:v>43351.588078703702</c:v>
                </c:pt>
                <c:pt idx="4394">
                  <c:v>43351.593738425923</c:v>
                </c:pt>
                <c:pt idx="4395">
                  <c:v>43351.603564814817</c:v>
                </c:pt>
                <c:pt idx="4396">
                  <c:v>43351.61513888889</c:v>
                </c:pt>
                <c:pt idx="4397">
                  <c:v>43351.619976851849</c:v>
                </c:pt>
                <c:pt idx="4398">
                  <c:v>43351.625520833331</c:v>
                </c:pt>
                <c:pt idx="4399">
                  <c:v>43351.630960648145</c:v>
                </c:pt>
                <c:pt idx="4400">
                  <c:v>43351.635520833333</c:v>
                </c:pt>
                <c:pt idx="4401">
                  <c:v>43351.639814814815</c:v>
                </c:pt>
                <c:pt idx="4402">
                  <c:v>43351.652129629627</c:v>
                </c:pt>
                <c:pt idx="4403">
                  <c:v>43351.737071759257</c:v>
                </c:pt>
                <c:pt idx="4404">
                  <c:v>43351.760810185187</c:v>
                </c:pt>
                <c:pt idx="4405">
                  <c:v>43354.618842592594</c:v>
                </c:pt>
                <c:pt idx="4406">
                  <c:v>43354.629189814812</c:v>
                </c:pt>
                <c:pt idx="4407">
                  <c:v>43354.6327662037</c:v>
                </c:pt>
                <c:pt idx="4408">
                  <c:v>43354.636342592596</c:v>
                </c:pt>
                <c:pt idx="4409">
                  <c:v>43354.640138888892</c:v>
                </c:pt>
                <c:pt idx="4410">
                  <c:v>43354.643750000003</c:v>
                </c:pt>
                <c:pt idx="4411">
                  <c:v>43354.654745370368</c:v>
                </c:pt>
                <c:pt idx="4412">
                  <c:v>43354.658333333333</c:v>
                </c:pt>
                <c:pt idx="4413">
                  <c:v>43354.661990740744</c:v>
                </c:pt>
                <c:pt idx="4414">
                  <c:v>43354.665717592594</c:v>
                </c:pt>
                <c:pt idx="4415">
                  <c:v>43354.669606481482</c:v>
                </c:pt>
                <c:pt idx="4416">
                  <c:v>43354.673449074071</c:v>
                </c:pt>
                <c:pt idx="4417">
                  <c:v>43354.677361111113</c:v>
                </c:pt>
                <c:pt idx="4418">
                  <c:v>43354.681238425925</c:v>
                </c:pt>
                <c:pt idx="4419">
                  <c:v>43354.685115740744</c:v>
                </c:pt>
                <c:pt idx="4420">
                  <c:v>43354.689004629632</c:v>
                </c:pt>
                <c:pt idx="4421">
                  <c:v>43354.702048611114</c:v>
                </c:pt>
                <c:pt idx="4422">
                  <c:v>43354.711585648147</c:v>
                </c:pt>
                <c:pt idx="4423">
                  <c:v>43354.72011574074</c:v>
                </c:pt>
                <c:pt idx="4424">
                  <c:v>43354.727037037039</c:v>
                </c:pt>
                <c:pt idx="4425">
                  <c:v>43354.734571759262</c:v>
                </c:pt>
                <c:pt idx="4426">
                  <c:v>43354.743726851855</c:v>
                </c:pt>
                <c:pt idx="4427">
                  <c:v>43354.752627314818</c:v>
                </c:pt>
                <c:pt idx="4428">
                  <c:v>43354.762303240743</c:v>
                </c:pt>
                <c:pt idx="4429">
                  <c:v>43358.433645833335</c:v>
                </c:pt>
                <c:pt idx="4430">
                  <c:v>43360.442187499997</c:v>
                </c:pt>
                <c:pt idx="4431">
                  <c:v>43361.537881944445</c:v>
                </c:pt>
                <c:pt idx="4432">
                  <c:v>43361.562199074076</c:v>
                </c:pt>
                <c:pt idx="4433">
                  <c:v>43361.573969907404</c:v>
                </c:pt>
                <c:pt idx="4434">
                  <c:v>43361.577824074076</c:v>
                </c:pt>
                <c:pt idx="4435">
                  <c:v>43361.581759259258</c:v>
                </c:pt>
                <c:pt idx="4436">
                  <c:v>43361.585925925923</c:v>
                </c:pt>
                <c:pt idx="4437">
                  <c:v>43361.589918981481</c:v>
                </c:pt>
                <c:pt idx="4438">
                  <c:v>43361.593414351853</c:v>
                </c:pt>
                <c:pt idx="4439">
                  <c:v>43361.664548611108</c:v>
                </c:pt>
                <c:pt idx="4440">
                  <c:v>43361.712800925925</c:v>
                </c:pt>
                <c:pt idx="4441">
                  <c:v>43361.717511574076</c:v>
                </c:pt>
                <c:pt idx="4442">
                  <c:v>43362.354641203703</c:v>
                </c:pt>
                <c:pt idx="4443">
                  <c:v>43362.379953703705</c:v>
                </c:pt>
                <c:pt idx="4444">
                  <c:v>43362.385833333334</c:v>
                </c:pt>
                <c:pt idx="4445">
                  <c:v>43362.396828703706</c:v>
                </c:pt>
                <c:pt idx="4446">
                  <c:v>43362.402349537035</c:v>
                </c:pt>
                <c:pt idx="4447">
                  <c:v>43362.408668981479</c:v>
                </c:pt>
                <c:pt idx="4448">
                  <c:v>43362.414398148147</c:v>
                </c:pt>
                <c:pt idx="4449">
                  <c:v>43362.420844907407</c:v>
                </c:pt>
                <c:pt idx="4450">
                  <c:v>43363.446134259262</c:v>
                </c:pt>
                <c:pt idx="4451">
                  <c:v>43363.667916666665</c:v>
                </c:pt>
                <c:pt idx="4452">
                  <c:v>43363.671689814815</c:v>
                </c:pt>
                <c:pt idx="4453">
                  <c:v>43363.687939814816</c:v>
                </c:pt>
                <c:pt idx="4454">
                  <c:v>43363.692106481481</c:v>
                </c:pt>
                <c:pt idx="4455">
                  <c:v>43363.69672453704</c:v>
                </c:pt>
                <c:pt idx="4456">
                  <c:v>43363.701932870368</c:v>
                </c:pt>
                <c:pt idx="4457">
                  <c:v>43363.707083333335</c:v>
                </c:pt>
                <c:pt idx="4458">
                  <c:v>43363.717372685183</c:v>
                </c:pt>
                <c:pt idx="4459">
                  <c:v>43365.335219907407</c:v>
                </c:pt>
                <c:pt idx="4460">
                  <c:v>43375.594131944446</c:v>
                </c:pt>
                <c:pt idx="4461">
                  <c:v>43375.600752314815</c:v>
                </c:pt>
                <c:pt idx="4462">
                  <c:v>43375.62023148148</c:v>
                </c:pt>
                <c:pt idx="4463">
                  <c:v>43375.626122685186</c:v>
                </c:pt>
                <c:pt idx="4464">
                  <c:v>43375.632418981484</c:v>
                </c:pt>
                <c:pt idx="4465">
                  <c:v>43375.65289351852</c:v>
                </c:pt>
                <c:pt idx="4466">
                  <c:v>43375.659050925926</c:v>
                </c:pt>
                <c:pt idx="4467">
                  <c:v>43375.664918981478</c:v>
                </c:pt>
                <c:pt idx="4468">
                  <c:v>43391.530555555553</c:v>
                </c:pt>
                <c:pt idx="4469">
                  <c:v>43391.554675925923</c:v>
                </c:pt>
                <c:pt idx="4470">
                  <c:v>43391.563414351855</c:v>
                </c:pt>
                <c:pt idx="4471">
                  <c:v>43391.567569444444</c:v>
                </c:pt>
                <c:pt idx="4472">
                  <c:v>43391.57534722222</c:v>
                </c:pt>
                <c:pt idx="4473">
                  <c:v>43391.579143518517</c:v>
                </c:pt>
                <c:pt idx="4474">
                  <c:v>43391.582916666666</c:v>
                </c:pt>
                <c:pt idx="4475">
                  <c:v>43391.586898148147</c:v>
                </c:pt>
                <c:pt idx="4476">
                  <c:v>43391.591134259259</c:v>
                </c:pt>
                <c:pt idx="4477">
                  <c:v>43391.595625000002</c:v>
                </c:pt>
                <c:pt idx="4478">
                  <c:v>43391.600104166668</c:v>
                </c:pt>
                <c:pt idx="4479">
                  <c:v>43391.604363425926</c:v>
                </c:pt>
                <c:pt idx="4480">
                  <c:v>43391.613206018519</c:v>
                </c:pt>
                <c:pt idx="4481">
                  <c:v>43391.617662037039</c:v>
                </c:pt>
                <c:pt idx="4482">
                  <c:v>43392.345462962963</c:v>
                </c:pt>
                <c:pt idx="4483">
                  <c:v>43392.627951388888</c:v>
                </c:pt>
                <c:pt idx="4484">
                  <c:v>43392.631736111114</c:v>
                </c:pt>
                <c:pt idx="4485">
                  <c:v>43392.639340277776</c:v>
                </c:pt>
                <c:pt idx="4486">
                  <c:v>43392.650706018518</c:v>
                </c:pt>
                <c:pt idx="4487">
                  <c:v>43392.658414351848</c:v>
                </c:pt>
                <c:pt idx="4488">
                  <c:v>43392.666377314818</c:v>
                </c:pt>
                <c:pt idx="4489">
                  <c:v>43392.676944444444</c:v>
                </c:pt>
                <c:pt idx="4490">
                  <c:v>43392.700057870374</c:v>
                </c:pt>
                <c:pt idx="4491">
                  <c:v>43396.63721064815</c:v>
                </c:pt>
                <c:pt idx="4492">
                  <c:v>43396.642164351855</c:v>
                </c:pt>
                <c:pt idx="4493">
                  <c:v>43396.711898148147</c:v>
                </c:pt>
                <c:pt idx="4494">
                  <c:v>43397.394456018519</c:v>
                </c:pt>
                <c:pt idx="4495">
                  <c:v>43397.400914351849</c:v>
                </c:pt>
                <c:pt idx="4496">
                  <c:v>43397.406944444447</c:v>
                </c:pt>
                <c:pt idx="4497">
                  <c:v>43397.412407407406</c:v>
                </c:pt>
                <c:pt idx="4498">
                  <c:v>43397.418715277781</c:v>
                </c:pt>
                <c:pt idx="4499">
                  <c:v>43397.42559027778</c:v>
                </c:pt>
                <c:pt idx="4500">
                  <c:v>43397.432152777779</c:v>
                </c:pt>
                <c:pt idx="4501">
                  <c:v>43397.438333333332</c:v>
                </c:pt>
                <c:pt idx="4502">
                  <c:v>43397.444328703707</c:v>
                </c:pt>
                <c:pt idx="4503">
                  <c:v>43397.449780092589</c:v>
                </c:pt>
                <c:pt idx="4504">
                  <c:v>43397.455613425926</c:v>
                </c:pt>
                <c:pt idx="4505">
                  <c:v>43397.461585648147</c:v>
                </c:pt>
                <c:pt idx="4506">
                  <c:v>43397.467222222222</c:v>
                </c:pt>
                <c:pt idx="4507">
                  <c:v>43397.584305555552</c:v>
                </c:pt>
                <c:pt idx="4508">
                  <c:v>43397.592048611114</c:v>
                </c:pt>
                <c:pt idx="4509">
                  <c:v>43397.603715277779</c:v>
                </c:pt>
                <c:pt idx="4510">
                  <c:v>43397.608078703706</c:v>
                </c:pt>
                <c:pt idx="4511">
                  <c:v>43397.612268518518</c:v>
                </c:pt>
                <c:pt idx="4512">
                  <c:v>43397.616712962961</c:v>
                </c:pt>
                <c:pt idx="4513">
                  <c:v>43397.624849537038</c:v>
                </c:pt>
                <c:pt idx="4514">
                  <c:v>43397.628692129627</c:v>
                </c:pt>
                <c:pt idx="4515">
                  <c:v>43397.6325</c:v>
                </c:pt>
                <c:pt idx="4516">
                  <c:v>43397.636319444442</c:v>
                </c:pt>
                <c:pt idx="4517">
                  <c:v>43397.640162037038</c:v>
                </c:pt>
                <c:pt idx="4518">
                  <c:v>43397.644293981481</c:v>
                </c:pt>
                <c:pt idx="4519">
                  <c:v>43397.648495370369</c:v>
                </c:pt>
                <c:pt idx="4520">
                  <c:v>43397.652638888889</c:v>
                </c:pt>
                <c:pt idx="4521">
                  <c:v>43397.656597222223</c:v>
                </c:pt>
                <c:pt idx="4522">
                  <c:v>43397.660567129627</c:v>
                </c:pt>
                <c:pt idx="4523">
                  <c:v>43397.668680555558</c:v>
                </c:pt>
                <c:pt idx="4524">
                  <c:v>43397.673310185186</c:v>
                </c:pt>
                <c:pt idx="4525">
                  <c:v>43398.34574074074</c:v>
                </c:pt>
                <c:pt idx="4526">
                  <c:v>43398.353194444448</c:v>
                </c:pt>
                <c:pt idx="4527">
                  <c:v>43398.360706018517</c:v>
                </c:pt>
                <c:pt idx="4528">
                  <c:v>43398.368854166663</c:v>
                </c:pt>
                <c:pt idx="4529">
                  <c:v>43398.377905092595</c:v>
                </c:pt>
                <c:pt idx="4530">
                  <c:v>43398.386944444443</c:v>
                </c:pt>
                <c:pt idx="4531">
                  <c:v>43398.395798611113</c:v>
                </c:pt>
                <c:pt idx="4532">
                  <c:v>43398.403136574074</c:v>
                </c:pt>
                <c:pt idx="4533">
                  <c:v>43398.417187500003</c:v>
                </c:pt>
                <c:pt idx="4534">
                  <c:v>43398.589641203704</c:v>
                </c:pt>
                <c:pt idx="4535">
                  <c:v>43398.601631944446</c:v>
                </c:pt>
                <c:pt idx="4536">
                  <c:v>43398.627453703702</c:v>
                </c:pt>
                <c:pt idx="4537">
                  <c:v>43398.636296296296</c:v>
                </c:pt>
                <c:pt idx="4538">
                  <c:v>43398.646192129629</c:v>
                </c:pt>
                <c:pt idx="4539">
                  <c:v>43398.651712962965</c:v>
                </c:pt>
                <c:pt idx="4540">
                  <c:v>43398.692488425928</c:v>
                </c:pt>
                <c:pt idx="4541">
                  <c:v>43398.697129629632</c:v>
                </c:pt>
                <c:pt idx="4542">
                  <c:v>43398.702094907407</c:v>
                </c:pt>
                <c:pt idx="4543">
                  <c:v>43398.707048611112</c:v>
                </c:pt>
                <c:pt idx="4544">
                  <c:v>43398.713009259256</c:v>
                </c:pt>
                <c:pt idx="4545">
                  <c:v>43398.71943287037</c:v>
                </c:pt>
                <c:pt idx="4546">
                  <c:v>43398.72587962963</c:v>
                </c:pt>
                <c:pt idx="4547">
                  <c:v>43398.732604166667</c:v>
                </c:pt>
                <c:pt idx="4548">
                  <c:v>43398.739386574074</c:v>
                </c:pt>
                <c:pt idx="4549">
                  <c:v>43398.746620370373</c:v>
                </c:pt>
                <c:pt idx="4550">
                  <c:v>43416.416481481479</c:v>
                </c:pt>
                <c:pt idx="4551">
                  <c:v>43416.4218287037</c:v>
                </c:pt>
                <c:pt idx="4552">
                  <c:v>43416.432245370372</c:v>
                </c:pt>
                <c:pt idx="4553">
                  <c:v>43417.428368055553</c:v>
                </c:pt>
                <c:pt idx="4554">
                  <c:v>43417.439351851855</c:v>
                </c:pt>
                <c:pt idx="4555">
                  <c:v>43417.444305555553</c:v>
                </c:pt>
                <c:pt idx="4556">
                  <c:v>43417.449756944443</c:v>
                </c:pt>
                <c:pt idx="4557">
                  <c:v>43417.454918981479</c:v>
                </c:pt>
                <c:pt idx="4558">
                  <c:v>43417.45994212963</c:v>
                </c:pt>
                <c:pt idx="4559">
                  <c:v>43417.469918981478</c:v>
                </c:pt>
                <c:pt idx="4560">
                  <c:v>43417.479085648149</c:v>
                </c:pt>
                <c:pt idx="4561">
                  <c:v>43424.467314814814</c:v>
                </c:pt>
                <c:pt idx="4562">
                  <c:v>43424.589074074072</c:v>
                </c:pt>
                <c:pt idx="4563">
                  <c:v>43424.5940625</c:v>
                </c:pt>
                <c:pt idx="4564">
                  <c:v>43424.615648148145</c:v>
                </c:pt>
                <c:pt idx="4565">
                  <c:v>43424.64503472222</c:v>
                </c:pt>
                <c:pt idx="4566">
                  <c:v>43425.376863425925</c:v>
                </c:pt>
                <c:pt idx="4567">
                  <c:v>43425.383125</c:v>
                </c:pt>
                <c:pt idx="4568">
                  <c:v>43425.394918981481</c:v>
                </c:pt>
                <c:pt idx="4569">
                  <c:v>43425.672766203701</c:v>
                </c:pt>
                <c:pt idx="4570">
                  <c:v>43425.692569444444</c:v>
                </c:pt>
                <c:pt idx="4571">
                  <c:v>43425.697500000002</c:v>
                </c:pt>
                <c:pt idx="4572">
                  <c:v>43425.734050925923</c:v>
                </c:pt>
                <c:pt idx="4573">
                  <c:v>43429.441817129627</c:v>
                </c:pt>
                <c:pt idx="4574">
                  <c:v>43430.374409722222</c:v>
                </c:pt>
                <c:pt idx="4575">
                  <c:v>43430.381585648145</c:v>
                </c:pt>
                <c:pt idx="4576">
                  <c:v>43430.39130787037</c:v>
                </c:pt>
                <c:pt idx="4577">
                  <c:v>43430.398668981485</c:v>
                </c:pt>
                <c:pt idx="4578">
                  <c:v>43430.405590277776</c:v>
                </c:pt>
                <c:pt idx="4579">
                  <c:v>43430.412129629629</c:v>
                </c:pt>
                <c:pt idx="4580">
                  <c:v>43430.425069444442</c:v>
                </c:pt>
                <c:pt idx="4581">
                  <c:v>43430.431469907409</c:v>
                </c:pt>
                <c:pt idx="4582">
                  <c:v>43430.437569444446</c:v>
                </c:pt>
                <c:pt idx="4583">
                  <c:v>43430.443425925929</c:v>
                </c:pt>
                <c:pt idx="4584">
                  <c:v>43430.454606481479</c:v>
                </c:pt>
                <c:pt idx="4585">
                  <c:v>43430.513518518521</c:v>
                </c:pt>
                <c:pt idx="4586">
                  <c:v>43434.395451388889</c:v>
                </c:pt>
                <c:pt idx="4587">
                  <c:v>43434.400590277779</c:v>
                </c:pt>
                <c:pt idx="4588">
                  <c:v>43441.447754629633</c:v>
                </c:pt>
                <c:pt idx="4589">
                  <c:v>43441.452962962961</c:v>
                </c:pt>
                <c:pt idx="4590">
                  <c:v>43441.458298611113</c:v>
                </c:pt>
                <c:pt idx="4591">
                  <c:v>43441.724583333336</c:v>
                </c:pt>
                <c:pt idx="4592">
                  <c:v>43442.582071759258</c:v>
                </c:pt>
                <c:pt idx="4593">
                  <c:v>43442.586493055554</c:v>
                </c:pt>
                <c:pt idx="4594">
                  <c:v>43442.590833333335</c:v>
                </c:pt>
                <c:pt idx="4595">
                  <c:v>43442.595266203702</c:v>
                </c:pt>
                <c:pt idx="4596">
                  <c:v>43442.599675925929</c:v>
                </c:pt>
                <c:pt idx="4597">
                  <c:v>43442.604305555556</c:v>
                </c:pt>
                <c:pt idx="4598">
                  <c:v>43446.374513888892</c:v>
                </c:pt>
                <c:pt idx="4599">
                  <c:v>43446.384895833333</c:v>
                </c:pt>
                <c:pt idx="4600">
                  <c:v>43446.391817129632</c:v>
                </c:pt>
                <c:pt idx="4601">
                  <c:v>43446.3983912037</c:v>
                </c:pt>
                <c:pt idx="4602">
                  <c:v>43446.404687499999</c:v>
                </c:pt>
                <c:pt idx="4603">
                  <c:v>43446.410763888889</c:v>
                </c:pt>
                <c:pt idx="4604">
                  <c:v>43446.416574074072</c:v>
                </c:pt>
                <c:pt idx="4605">
                  <c:v>43446.422523148147</c:v>
                </c:pt>
                <c:pt idx="4606">
                  <c:v>43446.428483796299</c:v>
                </c:pt>
                <c:pt idx="4607">
                  <c:v>43446.434351851851</c:v>
                </c:pt>
                <c:pt idx="4608">
                  <c:v>43446.439837962964</c:v>
                </c:pt>
                <c:pt idx="4609">
                  <c:v>43446.445300925923</c:v>
                </c:pt>
                <c:pt idx="4610">
                  <c:v>43446.45045138889</c:v>
                </c:pt>
                <c:pt idx="4611">
                  <c:v>43446.455393518518</c:v>
                </c:pt>
                <c:pt idx="4612">
                  <c:v>43446.460289351853</c:v>
                </c:pt>
                <c:pt idx="4613">
                  <c:v>43446.465266203704</c:v>
                </c:pt>
                <c:pt idx="4614">
                  <c:v>43446.470694444448</c:v>
                </c:pt>
                <c:pt idx="4615">
                  <c:v>43446.475381944445</c:v>
                </c:pt>
                <c:pt idx="4616">
                  <c:v>43446.488888888889</c:v>
                </c:pt>
                <c:pt idx="4617">
                  <c:v>43446.493437500001</c:v>
                </c:pt>
                <c:pt idx="4618">
                  <c:v>43446.498078703706</c:v>
                </c:pt>
                <c:pt idx="4619">
                  <c:v>43446.547175925924</c:v>
                </c:pt>
                <c:pt idx="4620">
                  <c:v>43446.551747685182</c:v>
                </c:pt>
                <c:pt idx="4621">
                  <c:v>43446.555914351855</c:v>
                </c:pt>
                <c:pt idx="4622">
                  <c:v>43446.569143518522</c:v>
                </c:pt>
                <c:pt idx="4623">
                  <c:v>43446.75341435185</c:v>
                </c:pt>
                <c:pt idx="4624">
                  <c:v>43448.413472222222</c:v>
                </c:pt>
                <c:pt idx="4625">
                  <c:v>43448.420925925922</c:v>
                </c:pt>
                <c:pt idx="4626">
                  <c:v>43448.427465277775</c:v>
                </c:pt>
                <c:pt idx="4627">
                  <c:v>43448.432789351849</c:v>
                </c:pt>
                <c:pt idx="4628">
                  <c:v>43450.385208333333</c:v>
                </c:pt>
                <c:pt idx="4629">
                  <c:v>43450.392847222225</c:v>
                </c:pt>
                <c:pt idx="4630">
                  <c:v>43450.400312500002</c:v>
                </c:pt>
                <c:pt idx="4631">
                  <c:v>43450.407604166663</c:v>
                </c:pt>
                <c:pt idx="4632">
                  <c:v>43450.414594907408</c:v>
                </c:pt>
                <c:pt idx="4633">
                  <c:v>43450.421527777777</c:v>
                </c:pt>
                <c:pt idx="4634">
                  <c:v>43450.428402777776</c:v>
                </c:pt>
                <c:pt idx="4635">
                  <c:v>43450.445706018516</c:v>
                </c:pt>
                <c:pt idx="4636">
                  <c:v>43450.451631944445</c:v>
                </c:pt>
                <c:pt idx="4637">
                  <c:v>43450.456793981481</c:v>
                </c:pt>
                <c:pt idx="4638">
                  <c:v>43450.461423611108</c:v>
                </c:pt>
                <c:pt idx="4639">
                  <c:v>43450.465868055559</c:v>
                </c:pt>
                <c:pt idx="4640">
                  <c:v>43450.470347222225</c:v>
                </c:pt>
                <c:pt idx="4641">
                  <c:v>43450.540937500002</c:v>
                </c:pt>
                <c:pt idx="4642">
                  <c:v>43450.656944444447</c:v>
                </c:pt>
                <c:pt idx="4643">
                  <c:v>43450.661400462966</c:v>
                </c:pt>
                <c:pt idx="4644">
                  <c:v>43450.665891203702</c:v>
                </c:pt>
                <c:pt idx="4645">
                  <c:v>43450.670717592591</c:v>
                </c:pt>
                <c:pt idx="4646">
                  <c:v>43455.374340277776</c:v>
                </c:pt>
                <c:pt idx="4647">
                  <c:v>43455.383842592593</c:v>
                </c:pt>
                <c:pt idx="4648">
                  <c:v>43455.390138888892</c:v>
                </c:pt>
                <c:pt idx="4649">
                  <c:v>43455.396099537036</c:v>
                </c:pt>
                <c:pt idx="4650">
                  <c:v>43455.401817129627</c:v>
                </c:pt>
                <c:pt idx="4651">
                  <c:v>43455.407442129632</c:v>
                </c:pt>
                <c:pt idx="4652">
                  <c:v>43455.413101851853</c:v>
                </c:pt>
                <c:pt idx="4653">
                  <c:v>43455.418657407405</c:v>
                </c:pt>
                <c:pt idx="4654">
                  <c:v>43455.424629629626</c:v>
                </c:pt>
                <c:pt idx="4655">
                  <c:v>43455.430578703701</c:v>
                </c:pt>
                <c:pt idx="4656">
                  <c:v>43455.436979166669</c:v>
                </c:pt>
                <c:pt idx="4657">
                  <c:v>43455.443495370368</c:v>
                </c:pt>
                <c:pt idx="4658">
                  <c:v>43455.450069444443</c:v>
                </c:pt>
                <c:pt idx="4659">
                  <c:v>43455.456608796296</c:v>
                </c:pt>
                <c:pt idx="4660">
                  <c:v>43455.712488425925</c:v>
                </c:pt>
                <c:pt idx="4661">
                  <c:v>43458.47965277778</c:v>
                </c:pt>
                <c:pt idx="4662">
                  <c:v>43458.48537037037</c:v>
                </c:pt>
                <c:pt idx="4663">
                  <c:v>43458.490324074075</c:v>
                </c:pt>
                <c:pt idx="4664">
                  <c:v>43458.500983796293</c:v>
                </c:pt>
                <c:pt idx="4665">
                  <c:v>43459.766909722224</c:v>
                </c:pt>
                <c:pt idx="4666">
                  <c:v>43460.373726851853</c:v>
                </c:pt>
                <c:pt idx="4667">
                  <c:v>43460.38449074074</c:v>
                </c:pt>
                <c:pt idx="4668">
                  <c:v>43460.391562500001</c:v>
                </c:pt>
                <c:pt idx="4669">
                  <c:v>43460.404803240737</c:v>
                </c:pt>
                <c:pt idx="4670">
                  <c:v>43460.410787037035</c:v>
                </c:pt>
                <c:pt idx="4671">
                  <c:v>43460.416631944441</c:v>
                </c:pt>
                <c:pt idx="4672">
                  <c:v>43460.422175925924</c:v>
                </c:pt>
                <c:pt idx="4673">
                  <c:v>43460.427488425928</c:v>
                </c:pt>
                <c:pt idx="4674">
                  <c:v>43460.432708333334</c:v>
                </c:pt>
                <c:pt idx="4675">
                  <c:v>43460.492106481484</c:v>
                </c:pt>
                <c:pt idx="4676">
                  <c:v>43460.500509259262</c:v>
                </c:pt>
                <c:pt idx="4677">
                  <c:v>43460.504583333335</c:v>
                </c:pt>
                <c:pt idx="4678">
                  <c:v>43460.512731481482</c:v>
                </c:pt>
                <c:pt idx="4679">
                  <c:v>43460.529178240744</c:v>
                </c:pt>
                <c:pt idx="4680">
                  <c:v>43460.533738425926</c:v>
                </c:pt>
                <c:pt idx="4681">
                  <c:v>43460.542013888888</c:v>
                </c:pt>
                <c:pt idx="4682">
                  <c:v>43460.546851851854</c:v>
                </c:pt>
                <c:pt idx="4683">
                  <c:v>43460.575578703705</c:v>
                </c:pt>
                <c:pt idx="4684">
                  <c:v>43460.579675925925</c:v>
                </c:pt>
                <c:pt idx="4685">
                  <c:v>43460.601898148147</c:v>
                </c:pt>
                <c:pt idx="4686">
                  <c:v>43460.607673611114</c:v>
                </c:pt>
                <c:pt idx="4687">
                  <c:v>43460.621620370373</c:v>
                </c:pt>
                <c:pt idx="4688">
                  <c:v>43460.625949074078</c:v>
                </c:pt>
                <c:pt idx="4689">
                  <c:v>43460.630023148151</c:v>
                </c:pt>
                <c:pt idx="4690">
                  <c:v>43460.634467592594</c:v>
                </c:pt>
                <c:pt idx="4691">
                  <c:v>43460.642789351848</c:v>
                </c:pt>
                <c:pt idx="4692">
                  <c:v>43460.651226851849</c:v>
                </c:pt>
                <c:pt idx="4693">
                  <c:v>43460.655682870369</c:v>
                </c:pt>
                <c:pt idx="4694">
                  <c:v>43460.65997685185</c:v>
                </c:pt>
                <c:pt idx="4695">
                  <c:v>43461.424259259256</c:v>
                </c:pt>
                <c:pt idx="4696">
                  <c:v>43461.436990740738</c:v>
                </c:pt>
                <c:pt idx="4697">
                  <c:v>43461.447870370372</c:v>
                </c:pt>
                <c:pt idx="4698">
                  <c:v>43461.471296296295</c:v>
                </c:pt>
                <c:pt idx="4699">
                  <c:v>43461.475891203707</c:v>
                </c:pt>
                <c:pt idx="4700">
                  <c:v>43461.480347222219</c:v>
                </c:pt>
                <c:pt idx="4701">
                  <c:v>43461.484780092593</c:v>
                </c:pt>
                <c:pt idx="4702">
                  <c:v>43461.534826388888</c:v>
                </c:pt>
                <c:pt idx="4703">
                  <c:v>43461.576099537036</c:v>
                </c:pt>
                <c:pt idx="4704">
                  <c:v>43461.580150462964</c:v>
                </c:pt>
                <c:pt idx="4705">
                  <c:v>43461.596284722225</c:v>
                </c:pt>
                <c:pt idx="4706">
                  <c:v>43461.605254629627</c:v>
                </c:pt>
                <c:pt idx="4707">
                  <c:v>43461.61414351852</c:v>
                </c:pt>
                <c:pt idx="4708">
                  <c:v>43461.622777777775</c:v>
                </c:pt>
                <c:pt idx="4709">
                  <c:v>43461.635636574072</c:v>
                </c:pt>
                <c:pt idx="4710">
                  <c:v>43461.698923611111</c:v>
                </c:pt>
                <c:pt idx="4711">
                  <c:v>43461.70453703704</c:v>
                </c:pt>
                <c:pt idx="4712">
                  <c:v>43461.710381944446</c:v>
                </c:pt>
                <c:pt idx="4713">
                  <c:v>43461.715601851851</c:v>
                </c:pt>
                <c:pt idx="4714">
                  <c:v>43463.374212962961</c:v>
                </c:pt>
                <c:pt idx="4715">
                  <c:v>43463.3905787037</c:v>
                </c:pt>
                <c:pt idx="4716">
                  <c:v>43463.396747685183</c:v>
                </c:pt>
                <c:pt idx="4717">
                  <c:v>43463.414131944446</c:v>
                </c:pt>
                <c:pt idx="4718">
                  <c:v>43463.419317129628</c:v>
                </c:pt>
                <c:pt idx="4719">
                  <c:v>43463.435787037037</c:v>
                </c:pt>
                <c:pt idx="4720">
                  <c:v>43463.455914351849</c:v>
                </c:pt>
                <c:pt idx="4721">
                  <c:v>43463.460717592592</c:v>
                </c:pt>
                <c:pt idx="4722">
                  <c:v>43463.496747685182</c:v>
                </c:pt>
                <c:pt idx="4723">
                  <c:v>43463.501076388886</c:v>
                </c:pt>
                <c:pt idx="4724">
                  <c:v>43463.509583333333</c:v>
                </c:pt>
                <c:pt idx="4725">
                  <c:v>43463.513819444444</c:v>
                </c:pt>
                <c:pt idx="4726">
                  <c:v>43463.530995370369</c:v>
                </c:pt>
                <c:pt idx="4727">
                  <c:v>43463.535567129627</c:v>
                </c:pt>
                <c:pt idx="4728">
                  <c:v>43463.540173611109</c:v>
                </c:pt>
                <c:pt idx="4729">
                  <c:v>43463.544733796298</c:v>
                </c:pt>
                <c:pt idx="4730">
                  <c:v>43463.54923611111</c:v>
                </c:pt>
                <c:pt idx="4731">
                  <c:v>43463.553749999999</c:v>
                </c:pt>
                <c:pt idx="4732">
                  <c:v>43463.558240740742</c:v>
                </c:pt>
                <c:pt idx="4733">
                  <c:v>43465.463750000003</c:v>
                </c:pt>
                <c:pt idx="4734">
                  <c:v>43465.469085648147</c:v>
                </c:pt>
                <c:pt idx="4735">
                  <c:v>43465.473564814813</c:v>
                </c:pt>
                <c:pt idx="4736">
                  <c:v>43465.477893518517</c:v>
                </c:pt>
                <c:pt idx="4737">
                  <c:v>43465.482245370367</c:v>
                </c:pt>
                <c:pt idx="4738">
                  <c:v>43465.486886574072</c:v>
                </c:pt>
                <c:pt idx="4739">
                  <c:v>43465.504537037035</c:v>
                </c:pt>
                <c:pt idx="4740">
                  <c:v>43465.530104166668</c:v>
                </c:pt>
                <c:pt idx="4741">
                  <c:v>43465.538321759261</c:v>
                </c:pt>
                <c:pt idx="4742">
                  <c:v>43465.542812500003</c:v>
                </c:pt>
                <c:pt idx="4743">
                  <c:v>43465.5471875</c:v>
                </c:pt>
                <c:pt idx="4744">
                  <c:v>43465.551469907405</c:v>
                </c:pt>
                <c:pt idx="4745">
                  <c:v>43465.555671296293</c:v>
                </c:pt>
                <c:pt idx="4746">
                  <c:v>43465.559803240743</c:v>
                </c:pt>
                <c:pt idx="4747">
                  <c:v>43465.564050925925</c:v>
                </c:pt>
                <c:pt idx="4748">
                  <c:v>43465.568692129629</c:v>
                </c:pt>
                <c:pt idx="4749">
                  <c:v>43465.577986111108</c:v>
                </c:pt>
                <c:pt idx="4750">
                  <c:v>43465.582569444443</c:v>
                </c:pt>
                <c:pt idx="4751">
                  <c:v>43465.58730324074</c:v>
                </c:pt>
                <c:pt idx="4752">
                  <c:v>43465.592060185183</c:v>
                </c:pt>
                <c:pt idx="4753">
                  <c:v>43465.596631944441</c:v>
                </c:pt>
                <c:pt idx="4754">
                  <c:v>43465.601354166669</c:v>
                </c:pt>
                <c:pt idx="4755">
                  <c:v>43465.606064814812</c:v>
                </c:pt>
                <c:pt idx="4756">
                  <c:v>43465.610914351855</c:v>
                </c:pt>
                <c:pt idx="4757">
                  <c:v>43465.615844907406</c:v>
                </c:pt>
                <c:pt idx="4758">
                  <c:v>43465.620682870373</c:v>
                </c:pt>
                <c:pt idx="4759">
                  <c:v>43465.625173611108</c:v>
                </c:pt>
                <c:pt idx="4760">
                  <c:v>43465.629560185182</c:v>
                </c:pt>
                <c:pt idx="4761">
                  <c:v>43465.633958333332</c:v>
                </c:pt>
                <c:pt idx="4762">
                  <c:v>43465.647152777776</c:v>
                </c:pt>
                <c:pt idx="4763">
                  <c:v>43465.651504629626</c:v>
                </c:pt>
                <c:pt idx="4764">
                  <c:v>43465.655798611115</c:v>
                </c:pt>
                <c:pt idx="4765">
                  <c:v>43465.660081018519</c:v>
                </c:pt>
                <c:pt idx="4766">
                  <c:v>43465.664456018516</c:v>
                </c:pt>
                <c:pt idx="4767">
                  <c:v>43465.668761574074</c:v>
                </c:pt>
                <c:pt idx="4768">
                  <c:v>43465.673043981478</c:v>
                </c:pt>
                <c:pt idx="4769">
                  <c:v>43465.677303240744</c:v>
                </c:pt>
                <c:pt idx="4770">
                  <c:v>43465.681701388887</c:v>
                </c:pt>
                <c:pt idx="4771">
                  <c:v>43465.686203703706</c:v>
                </c:pt>
                <c:pt idx="4772">
                  <c:v>43465.690821759257</c:v>
                </c:pt>
                <c:pt idx="4773">
                  <c:v>43465.695613425924</c:v>
                </c:pt>
                <c:pt idx="4774">
                  <c:v>43465.700810185182</c:v>
                </c:pt>
                <c:pt idx="4775">
                  <c:v>43465.70653935185</c:v>
                </c:pt>
                <c:pt idx="4776">
                  <c:v>43465.713356481479</c:v>
                </c:pt>
                <c:pt idx="4777">
                  <c:v>43465.719398148147</c:v>
                </c:pt>
                <c:pt idx="4778">
                  <c:v>43465.725046296298</c:v>
                </c:pt>
                <c:pt idx="4779">
                  <c:v>43465.730555555558</c:v>
                </c:pt>
                <c:pt idx="4780">
                  <c:v>43465.736481481479</c:v>
                </c:pt>
                <c:pt idx="4781">
                  <c:v>43465.742881944447</c:v>
                </c:pt>
                <c:pt idx="4782">
                  <c:v>43465.7496875</c:v>
                </c:pt>
                <c:pt idx="4783">
                  <c:v>43469.51971064815</c:v>
                </c:pt>
                <c:pt idx="4784">
                  <c:v>43469.524861111109</c:v>
                </c:pt>
                <c:pt idx="4785">
                  <c:v>43469.530023148145</c:v>
                </c:pt>
                <c:pt idx="4786">
                  <c:v>43469.539756944447</c:v>
                </c:pt>
                <c:pt idx="4787">
                  <c:v>43469.544351851851</c:v>
                </c:pt>
                <c:pt idx="4788">
                  <c:v>43469.553495370368</c:v>
                </c:pt>
                <c:pt idx="4789">
                  <c:v>43469.5625462963</c:v>
                </c:pt>
                <c:pt idx="4790">
                  <c:v>43469.609016203707</c:v>
                </c:pt>
                <c:pt idx="4791">
                  <c:v>43469.630590277775</c:v>
                </c:pt>
                <c:pt idx="4792">
                  <c:v>43478.765648148146</c:v>
                </c:pt>
                <c:pt idx="4793">
                  <c:v>43479.64570601852</c:v>
                </c:pt>
                <c:pt idx="4794">
                  <c:v>43479.651724537034</c:v>
                </c:pt>
                <c:pt idx="4795">
                  <c:v>43479.713831018518</c:v>
                </c:pt>
                <c:pt idx="4796">
                  <c:v>43479.719930555555</c:v>
                </c:pt>
                <c:pt idx="4797">
                  <c:v>43479.727569444447</c:v>
                </c:pt>
                <c:pt idx="4798">
                  <c:v>43479.736030092594</c:v>
                </c:pt>
                <c:pt idx="4799">
                  <c:v>43479.744675925926</c:v>
                </c:pt>
                <c:pt idx="4800">
                  <c:v>43479.763518518521</c:v>
                </c:pt>
                <c:pt idx="4801">
                  <c:v>43480.420138888891</c:v>
                </c:pt>
                <c:pt idx="4802">
                  <c:v>43480.425555555557</c:v>
                </c:pt>
                <c:pt idx="4803">
                  <c:v>43480.455960648149</c:v>
                </c:pt>
                <c:pt idx="4804">
                  <c:v>43480.472800925927</c:v>
                </c:pt>
                <c:pt idx="4805">
                  <c:v>43480.500833333332</c:v>
                </c:pt>
                <c:pt idx="4806">
                  <c:v>43480.509965277779</c:v>
                </c:pt>
                <c:pt idx="4807">
                  <c:v>43480.527291666665</c:v>
                </c:pt>
                <c:pt idx="4808">
                  <c:v>43480.531446759262</c:v>
                </c:pt>
                <c:pt idx="4809">
                  <c:v>43480.545011574075</c:v>
                </c:pt>
                <c:pt idx="4810">
                  <c:v>43480.602395833332</c:v>
                </c:pt>
                <c:pt idx="4811">
                  <c:v>43480.656550925924</c:v>
                </c:pt>
                <c:pt idx="4812">
                  <c:v>43480.700474537036</c:v>
                </c:pt>
                <c:pt idx="4813">
                  <c:v>43480.708437499998</c:v>
                </c:pt>
                <c:pt idx="4814">
                  <c:v>43485.532060185185</c:v>
                </c:pt>
                <c:pt idx="4815">
                  <c:v>43485.536458333336</c:v>
                </c:pt>
                <c:pt idx="4816">
                  <c:v>43485.546481481484</c:v>
                </c:pt>
                <c:pt idx="4817">
                  <c:v>43485.555717592593</c:v>
                </c:pt>
                <c:pt idx="4818">
                  <c:v>43485.560613425929</c:v>
                </c:pt>
                <c:pt idx="4819">
                  <c:v>43485.566331018519</c:v>
                </c:pt>
                <c:pt idx="4820">
                  <c:v>43485.571527777778</c:v>
                </c:pt>
                <c:pt idx="4821">
                  <c:v>43485.576678240737</c:v>
                </c:pt>
                <c:pt idx="4822">
                  <c:v>43485.581446759257</c:v>
                </c:pt>
                <c:pt idx="4823">
                  <c:v>43485.585868055554</c:v>
                </c:pt>
                <c:pt idx="4824">
                  <c:v>43485.590254629627</c:v>
                </c:pt>
                <c:pt idx="4825">
                  <c:v>43485.594849537039</c:v>
                </c:pt>
                <c:pt idx="4826">
                  <c:v>43485.599328703705</c:v>
                </c:pt>
                <c:pt idx="4827">
                  <c:v>43485.603587962964</c:v>
                </c:pt>
                <c:pt idx="4828">
                  <c:v>43485.67396990741</c:v>
                </c:pt>
                <c:pt idx="4829">
                  <c:v>43486.383946759262</c:v>
                </c:pt>
                <c:pt idx="4830">
                  <c:v>43486.506331018521</c:v>
                </c:pt>
                <c:pt idx="4831">
                  <c:v>43486.511493055557</c:v>
                </c:pt>
                <c:pt idx="4832">
                  <c:v>43486.516516203701</c:v>
                </c:pt>
                <c:pt idx="4833">
                  <c:v>43486.520902777775</c:v>
                </c:pt>
                <c:pt idx="4834">
                  <c:v>43486.530081018522</c:v>
                </c:pt>
                <c:pt idx="4835">
                  <c:v>43486.534826388888</c:v>
                </c:pt>
                <c:pt idx="4836">
                  <c:v>43486.539166666669</c:v>
                </c:pt>
                <c:pt idx="4837">
                  <c:v>43486.543402777781</c:v>
                </c:pt>
                <c:pt idx="4838">
                  <c:v>43486.548101851855</c:v>
                </c:pt>
                <c:pt idx="4839">
                  <c:v>43486.55269675926</c:v>
                </c:pt>
                <c:pt idx="4840">
                  <c:v>43486.557395833333</c:v>
                </c:pt>
                <c:pt idx="4841">
                  <c:v>43486.561747685184</c:v>
                </c:pt>
                <c:pt idx="4842">
                  <c:v>43486.571018518516</c:v>
                </c:pt>
                <c:pt idx="4843">
                  <c:v>43486.575590277775</c:v>
                </c:pt>
                <c:pt idx="4844">
                  <c:v>43486.580231481479</c:v>
                </c:pt>
                <c:pt idx="4845">
                  <c:v>43486.584849537037</c:v>
                </c:pt>
                <c:pt idx="4846">
                  <c:v>43486.589502314811</c:v>
                </c:pt>
                <c:pt idx="4847">
                  <c:v>43486.593912037039</c:v>
                </c:pt>
                <c:pt idx="4848">
                  <c:v>43486.597962962966</c:v>
                </c:pt>
                <c:pt idx="4849">
                  <c:v>43486.601909722223</c:v>
                </c:pt>
                <c:pt idx="4850">
                  <c:v>43486.605891203704</c:v>
                </c:pt>
                <c:pt idx="4851">
                  <c:v>43486.638842592591</c:v>
                </c:pt>
                <c:pt idx="4852">
                  <c:v>43486.642939814818</c:v>
                </c:pt>
                <c:pt idx="4853">
                  <c:v>43486.648240740738</c:v>
                </c:pt>
                <c:pt idx="4854">
                  <c:v>43486.653182870374</c:v>
                </c:pt>
                <c:pt idx="4855">
                  <c:v>43486.665451388886</c:v>
                </c:pt>
                <c:pt idx="4856">
                  <c:v>43486.670578703706</c:v>
                </c:pt>
                <c:pt idx="4857">
                  <c:v>43486.675983796296</c:v>
                </c:pt>
                <c:pt idx="4858">
                  <c:v>43487.42863425926</c:v>
                </c:pt>
                <c:pt idx="4859">
                  <c:v>43487.43540509259</c:v>
                </c:pt>
                <c:pt idx="4860">
                  <c:v>43487.445370370369</c:v>
                </c:pt>
                <c:pt idx="4861">
                  <c:v>43487.452002314814</c:v>
                </c:pt>
                <c:pt idx="4862">
                  <c:v>43487.457777777781</c:v>
                </c:pt>
                <c:pt idx="4863">
                  <c:v>43487.462789351855</c:v>
                </c:pt>
                <c:pt idx="4864">
                  <c:v>43487.467673611114</c:v>
                </c:pt>
                <c:pt idx="4865">
                  <c:v>43487.472291666665</c:v>
                </c:pt>
                <c:pt idx="4866">
                  <c:v>43487.477268518516</c:v>
                </c:pt>
                <c:pt idx="4867">
                  <c:v>43487.53125</c:v>
                </c:pt>
                <c:pt idx="4868">
                  <c:v>43487.550578703704</c:v>
                </c:pt>
                <c:pt idx="4869">
                  <c:v>43488.373622685183</c:v>
                </c:pt>
                <c:pt idx="4870">
                  <c:v>43488.38490740741</c:v>
                </c:pt>
                <c:pt idx="4871">
                  <c:v>43490.434351851851</c:v>
                </c:pt>
                <c:pt idx="4872">
                  <c:v>43490.444710648146</c:v>
                </c:pt>
                <c:pt idx="4873">
                  <c:v>43490.449467592596</c:v>
                </c:pt>
                <c:pt idx="4874">
                  <c:v>43490.453900462962</c:v>
                </c:pt>
                <c:pt idx="4875">
                  <c:v>43490.458483796298</c:v>
                </c:pt>
                <c:pt idx="4876">
                  <c:v>43490.463136574072</c:v>
                </c:pt>
                <c:pt idx="4877">
                  <c:v>43493.663391203707</c:v>
                </c:pt>
                <c:pt idx="4878">
                  <c:v>43496.643125000002</c:v>
                </c:pt>
                <c:pt idx="4879">
                  <c:v>43501.435254629629</c:v>
                </c:pt>
                <c:pt idx="4880">
                  <c:v>43501.441759259258</c:v>
                </c:pt>
                <c:pt idx="4881">
                  <c:v>43505.479722222219</c:v>
                </c:pt>
                <c:pt idx="4882">
                  <c:v>43505.485289351855</c:v>
                </c:pt>
                <c:pt idx="4883">
                  <c:v>43505.490740740737</c:v>
                </c:pt>
                <c:pt idx="4884">
                  <c:v>43505.49628472222</c:v>
                </c:pt>
                <c:pt idx="4885">
                  <c:v>43505.501585648148</c:v>
                </c:pt>
                <c:pt idx="4886">
                  <c:v>43505.50677083333</c:v>
                </c:pt>
                <c:pt idx="4887">
                  <c:v>43505.511689814812</c:v>
                </c:pt>
                <c:pt idx="4888">
                  <c:v>43505.516631944447</c:v>
                </c:pt>
                <c:pt idx="4889">
                  <c:v>43505.521481481483</c:v>
                </c:pt>
                <c:pt idx="4890">
                  <c:v>43505.531030092592</c:v>
                </c:pt>
                <c:pt idx="4891">
                  <c:v>43505.771597222221</c:v>
                </c:pt>
                <c:pt idx="4892">
                  <c:v>43512.391400462962</c:v>
                </c:pt>
                <c:pt idx="4893">
                  <c:v>43512.397685185184</c:v>
                </c:pt>
                <c:pt idx="4894">
                  <c:v>43512.410428240742</c:v>
                </c:pt>
                <c:pt idx="4895">
                  <c:v>43512.416412037041</c:v>
                </c:pt>
                <c:pt idx="4896">
                  <c:v>43512.421990740739</c:v>
                </c:pt>
                <c:pt idx="4897">
                  <c:v>43512.427210648151</c:v>
                </c:pt>
                <c:pt idx="4898">
                  <c:v>43512.432245370372</c:v>
                </c:pt>
                <c:pt idx="4899">
                  <c:v>43512.442164351851</c:v>
                </c:pt>
                <c:pt idx="4900">
                  <c:v>43512.447708333333</c:v>
                </c:pt>
                <c:pt idx="4901">
                  <c:v>43512.4530787037</c:v>
                </c:pt>
                <c:pt idx="4902">
                  <c:v>43512.458495370367</c:v>
                </c:pt>
                <c:pt idx="4903">
                  <c:v>43512.463449074072</c:v>
                </c:pt>
                <c:pt idx="4904">
                  <c:v>43512.468101851853</c:v>
                </c:pt>
                <c:pt idx="4905">
                  <c:v>43512.472488425927</c:v>
                </c:pt>
                <c:pt idx="4906">
                  <c:v>43512.476956018516</c:v>
                </c:pt>
                <c:pt idx="4907">
                  <c:v>43512.48170138889</c:v>
                </c:pt>
                <c:pt idx="4908">
                  <c:v>43512.486562500002</c:v>
                </c:pt>
                <c:pt idx="4909">
                  <c:v>43512.491168981483</c:v>
                </c:pt>
                <c:pt idx="4910">
                  <c:v>43512.495937500003</c:v>
                </c:pt>
                <c:pt idx="4911">
                  <c:v>43512.500868055555</c:v>
                </c:pt>
                <c:pt idx="4912">
                  <c:v>43512.515659722223</c:v>
                </c:pt>
                <c:pt idx="4913">
                  <c:v>43512.520567129628</c:v>
                </c:pt>
                <c:pt idx="4914">
                  <c:v>43512.525324074071</c:v>
                </c:pt>
                <c:pt idx="4915">
                  <c:v>43512.529803240737</c:v>
                </c:pt>
                <c:pt idx="4916">
                  <c:v>43512.534189814818</c:v>
                </c:pt>
                <c:pt idx="4917">
                  <c:v>43512.538368055553</c:v>
                </c:pt>
                <c:pt idx="4918">
                  <c:v>43512.630023148151</c:v>
                </c:pt>
                <c:pt idx="4919">
                  <c:v>43512.653287037036</c:v>
                </c:pt>
                <c:pt idx="4920">
                  <c:v>43513.377523148149</c:v>
                </c:pt>
                <c:pt idx="4921">
                  <c:v>43513.384814814817</c:v>
                </c:pt>
                <c:pt idx="4922">
                  <c:v>43513.391365740739</c:v>
                </c:pt>
                <c:pt idx="4923">
                  <c:v>43513.3987037037</c:v>
                </c:pt>
                <c:pt idx="4924">
                  <c:v>43513.406377314815</c:v>
                </c:pt>
                <c:pt idx="4925">
                  <c:v>43513.440509259257</c:v>
                </c:pt>
                <c:pt idx="4926">
                  <c:v>43513.458831018521</c:v>
                </c:pt>
                <c:pt idx="4927">
                  <c:v>43513.464699074073</c:v>
                </c:pt>
                <c:pt idx="4928">
                  <c:v>43513.470370370371</c:v>
                </c:pt>
                <c:pt idx="4929">
                  <c:v>43513.475937499999</c:v>
                </c:pt>
                <c:pt idx="4930">
                  <c:v>43513.481377314813</c:v>
                </c:pt>
                <c:pt idx="4931">
                  <c:v>43513.48636574074</c:v>
                </c:pt>
                <c:pt idx="4932">
                  <c:v>43513.491655092592</c:v>
                </c:pt>
                <c:pt idx="4933">
                  <c:v>43513.496805555558</c:v>
                </c:pt>
                <c:pt idx="4934">
                  <c:v>43513.501782407409</c:v>
                </c:pt>
                <c:pt idx="4935">
                  <c:v>43513.506516203706</c:v>
                </c:pt>
                <c:pt idx="4936">
                  <c:v>43513.510717592595</c:v>
                </c:pt>
                <c:pt idx="4937">
                  <c:v>43513.52380787037</c:v>
                </c:pt>
                <c:pt idx="4938">
                  <c:v>43513.619884259257</c:v>
                </c:pt>
                <c:pt idx="4939">
                  <c:v>43513.643877314818</c:v>
                </c:pt>
                <c:pt idx="4940">
                  <c:v>43514.691979166666</c:v>
                </c:pt>
                <c:pt idx="4941">
                  <c:v>43515.721122685187</c:v>
                </c:pt>
                <c:pt idx="4942">
                  <c:v>43515.743483796294</c:v>
                </c:pt>
                <c:pt idx="4943">
                  <c:v>43515.749363425923</c:v>
                </c:pt>
                <c:pt idx="4944">
                  <c:v>43515.762650462966</c:v>
                </c:pt>
                <c:pt idx="4945">
                  <c:v>43529.629652777781</c:v>
                </c:pt>
                <c:pt idx="4946">
                  <c:v>43529.637592592589</c:v>
                </c:pt>
                <c:pt idx="4947">
                  <c:v>43529.662129629629</c:v>
                </c:pt>
                <c:pt idx="4948">
                  <c:v>43529.670671296299</c:v>
                </c:pt>
                <c:pt idx="4949">
                  <c:v>43529.69425925926</c:v>
                </c:pt>
                <c:pt idx="4950">
                  <c:v>43530.545057870368</c:v>
                </c:pt>
                <c:pt idx="4951">
                  <c:v>43536.419085648151</c:v>
                </c:pt>
                <c:pt idx="4952">
                  <c:v>43536.42428240741</c:v>
                </c:pt>
                <c:pt idx="4953">
                  <c:v>43536.435115740744</c:v>
                </c:pt>
                <c:pt idx="4954">
                  <c:v>43545.53361111111</c:v>
                </c:pt>
                <c:pt idx="4955">
                  <c:v>43545.539027777777</c:v>
                </c:pt>
                <c:pt idx="4956">
                  <c:v>43545.54482638889</c:v>
                </c:pt>
                <c:pt idx="4957">
                  <c:v>43545.550949074073</c:v>
                </c:pt>
                <c:pt idx="4958">
                  <c:v>43545.556909722225</c:v>
                </c:pt>
                <c:pt idx="4959">
                  <c:v>43545.56287037037</c:v>
                </c:pt>
                <c:pt idx="4960">
                  <c:v>43545.567233796297</c:v>
                </c:pt>
                <c:pt idx="4961">
                  <c:v>43545.571956018517</c:v>
                </c:pt>
                <c:pt idx="4962">
                  <c:v>43545.576504629629</c:v>
                </c:pt>
                <c:pt idx="4963">
                  <c:v>43545.580937500003</c:v>
                </c:pt>
                <c:pt idx="4964">
                  <c:v>43545.58494212963</c:v>
                </c:pt>
                <c:pt idx="4965">
                  <c:v>43545.588796296295</c:v>
                </c:pt>
                <c:pt idx="4966">
                  <c:v>43545.592928240738</c:v>
                </c:pt>
                <c:pt idx="4967">
                  <c:v>43545.597337962965</c:v>
                </c:pt>
                <c:pt idx="4968">
                  <c:v>43545.605312500003</c:v>
                </c:pt>
                <c:pt idx="4969">
                  <c:v>43545.609189814815</c:v>
                </c:pt>
                <c:pt idx="4970">
                  <c:v>43545.613032407404</c:v>
                </c:pt>
                <c:pt idx="4971">
                  <c:v>43545.617314814815</c:v>
                </c:pt>
                <c:pt idx="4972">
                  <c:v>43545.621921296297</c:v>
                </c:pt>
                <c:pt idx="4973">
                  <c:v>43545.626689814817</c:v>
                </c:pt>
                <c:pt idx="4974">
                  <c:v>43545.631226851852</c:v>
                </c:pt>
                <c:pt idx="4975">
                  <c:v>43545.635243055556</c:v>
                </c:pt>
                <c:pt idx="4976">
                  <c:v>43545.673668981479</c:v>
                </c:pt>
                <c:pt idx="4977">
                  <c:v>43545.694074074076</c:v>
                </c:pt>
                <c:pt idx="4978">
                  <c:v>43545.698298611111</c:v>
                </c:pt>
                <c:pt idx="4979">
                  <c:v>43545.703217592592</c:v>
                </c:pt>
                <c:pt idx="4980">
                  <c:v>43545.707916666666</c:v>
                </c:pt>
                <c:pt idx="4981">
                  <c:v>43548.770983796298</c:v>
                </c:pt>
                <c:pt idx="4982">
                  <c:v>43552.359236111108</c:v>
                </c:pt>
                <c:pt idx="4983">
                  <c:v>43552.370439814818</c:v>
                </c:pt>
                <c:pt idx="4984">
                  <c:v>43552.388668981483</c:v>
                </c:pt>
                <c:pt idx="4985">
                  <c:v>43552.395231481481</c:v>
                </c:pt>
                <c:pt idx="4986">
                  <c:v>43552.401770833334</c:v>
                </c:pt>
                <c:pt idx="4987">
                  <c:v>43552.408553240741</c:v>
                </c:pt>
                <c:pt idx="4988">
                  <c:v>43552.415520833332</c:v>
                </c:pt>
                <c:pt idx="4989">
                  <c:v>43552.421875</c:v>
                </c:pt>
                <c:pt idx="4990">
                  <c:v>43552.42695601852</c:v>
                </c:pt>
                <c:pt idx="4991">
                  <c:v>43552.432118055556</c:v>
                </c:pt>
                <c:pt idx="4992">
                  <c:v>43552.437673611108</c:v>
                </c:pt>
                <c:pt idx="4993">
                  <c:v>43552.443148148152</c:v>
                </c:pt>
                <c:pt idx="4994">
                  <c:v>43552.44835648148</c:v>
                </c:pt>
                <c:pt idx="4995">
                  <c:v>43552.453020833331</c:v>
                </c:pt>
                <c:pt idx="4996">
                  <c:v>43552.457569444443</c:v>
                </c:pt>
                <c:pt idx="4997">
                  <c:v>43552.462152777778</c:v>
                </c:pt>
                <c:pt idx="4998">
                  <c:v>43552.466585648152</c:v>
                </c:pt>
                <c:pt idx="4999">
                  <c:v>43552.470914351848</c:v>
                </c:pt>
                <c:pt idx="5000">
                  <c:v>43552.47519675926</c:v>
                </c:pt>
                <c:pt idx="5001">
                  <c:v>43553.480451388888</c:v>
                </c:pt>
                <c:pt idx="5002">
                  <c:v>43553.485636574071</c:v>
                </c:pt>
                <c:pt idx="5003">
                  <c:v>43553.490740740737</c:v>
                </c:pt>
                <c:pt idx="5004">
                  <c:v>43553.495625000003</c:v>
                </c:pt>
                <c:pt idx="5005">
                  <c:v>43553.500405092593</c:v>
                </c:pt>
                <c:pt idx="5006">
                  <c:v>43553.50980324074</c:v>
                </c:pt>
                <c:pt idx="5007">
                  <c:v>43553.552986111114</c:v>
                </c:pt>
                <c:pt idx="5008">
                  <c:v>43553.556967592594</c:v>
                </c:pt>
                <c:pt idx="5009">
                  <c:v>43553.560833333337</c:v>
                </c:pt>
                <c:pt idx="5010">
                  <c:v>43553.582835648151</c:v>
                </c:pt>
                <c:pt idx="5011">
                  <c:v>43553.633773148147</c:v>
                </c:pt>
                <c:pt idx="5012">
                  <c:v>43553.640682870369</c:v>
                </c:pt>
                <c:pt idx="5013">
                  <c:v>43553.644641203704</c:v>
                </c:pt>
                <c:pt idx="5014">
                  <c:v>43553.649872685186</c:v>
                </c:pt>
                <c:pt idx="5015">
                  <c:v>43554.373923611114</c:v>
                </c:pt>
                <c:pt idx="5016">
                  <c:v>43554.380266203705</c:v>
                </c:pt>
                <c:pt idx="5017">
                  <c:v>43554.398587962962</c:v>
                </c:pt>
                <c:pt idx="5018">
                  <c:v>43554.404247685183</c:v>
                </c:pt>
                <c:pt idx="5019">
                  <c:v>43554.409918981481</c:v>
                </c:pt>
                <c:pt idx="5020">
                  <c:v>43554.415532407409</c:v>
                </c:pt>
                <c:pt idx="5021">
                  <c:v>43554.421041666668</c:v>
                </c:pt>
                <c:pt idx="5022">
                  <c:v>43554.426435185182</c:v>
                </c:pt>
                <c:pt idx="5023">
                  <c:v>43554.431516203702</c:v>
                </c:pt>
                <c:pt idx="5024">
                  <c:v>43554.436990740738</c:v>
                </c:pt>
                <c:pt idx="5025">
                  <c:v>43555.431030092594</c:v>
                </c:pt>
                <c:pt idx="5026">
                  <c:v>43555.442650462966</c:v>
                </c:pt>
                <c:pt idx="5027">
                  <c:v>43555.448171296295</c:v>
                </c:pt>
                <c:pt idx="5028">
                  <c:v>43555.650543981479</c:v>
                </c:pt>
                <c:pt idx="5029">
                  <c:v>43555.656608796293</c:v>
                </c:pt>
                <c:pt idx="5030">
                  <c:v>43555.663576388892</c:v>
                </c:pt>
                <c:pt idx="5031">
                  <c:v>43555.673900462964</c:v>
                </c:pt>
                <c:pt idx="5032">
                  <c:v>43555.678460648145</c:v>
                </c:pt>
                <c:pt idx="5033">
                  <c:v>43555.696504629632</c:v>
                </c:pt>
                <c:pt idx="5034">
                  <c:v>43555.728946759256</c:v>
                </c:pt>
                <c:pt idx="5035">
                  <c:v>43556.347534722219</c:v>
                </c:pt>
                <c:pt idx="5036">
                  <c:v>43556.359305555554</c:v>
                </c:pt>
                <c:pt idx="5037">
                  <c:v>43556.368368055555</c:v>
                </c:pt>
                <c:pt idx="5038">
                  <c:v>43556.377650462964</c:v>
                </c:pt>
                <c:pt idx="5039">
                  <c:v>43556.427187499998</c:v>
                </c:pt>
                <c:pt idx="5040">
                  <c:v>43556.432141203702</c:v>
                </c:pt>
                <c:pt idx="5041">
                  <c:v>43556.437071759261</c:v>
                </c:pt>
                <c:pt idx="5042">
                  <c:v>43556.446886574071</c:v>
                </c:pt>
                <c:pt idx="5043">
                  <c:v>43556.451770833337</c:v>
                </c:pt>
                <c:pt idx="5044">
                  <c:v>43556.465543981481</c:v>
                </c:pt>
                <c:pt idx="5045">
                  <c:v>43556.47859953704</c:v>
                </c:pt>
                <c:pt idx="5046">
                  <c:v>43556.482881944445</c:v>
                </c:pt>
                <c:pt idx="5047">
                  <c:v>43556.487129629626</c:v>
                </c:pt>
                <c:pt idx="5048">
                  <c:v>43556.500057870369</c:v>
                </c:pt>
                <c:pt idx="5049">
                  <c:v>43556.504340277781</c:v>
                </c:pt>
                <c:pt idx="5050">
                  <c:v>43556.508518518516</c:v>
                </c:pt>
                <c:pt idx="5051">
                  <c:v>43556.512662037036</c:v>
                </c:pt>
                <c:pt idx="5052">
                  <c:v>43556.516805555555</c:v>
                </c:pt>
                <c:pt idx="5053">
                  <c:v>43556.520937499998</c:v>
                </c:pt>
                <c:pt idx="5054">
                  <c:v>43556.525034722225</c:v>
                </c:pt>
                <c:pt idx="5055">
                  <c:v>43556.529131944444</c:v>
                </c:pt>
                <c:pt idx="5056">
                  <c:v>43556.533159722225</c:v>
                </c:pt>
                <c:pt idx="5057">
                  <c:v>43556.55678240741</c:v>
                </c:pt>
                <c:pt idx="5058">
                  <c:v>43556.564375000002</c:v>
                </c:pt>
                <c:pt idx="5059">
                  <c:v>43556.568136574075</c:v>
                </c:pt>
                <c:pt idx="5060">
                  <c:v>43556.607951388891</c:v>
                </c:pt>
                <c:pt idx="5061">
                  <c:v>43556.614571759259</c:v>
                </c:pt>
                <c:pt idx="5062">
                  <c:v>43556.62122685185</c:v>
                </c:pt>
                <c:pt idx="5063">
                  <c:v>43556.628159722219</c:v>
                </c:pt>
                <c:pt idx="5064">
                  <c:v>43556.635046296295</c:v>
                </c:pt>
                <c:pt idx="5065">
                  <c:v>43557.409722222219</c:v>
                </c:pt>
                <c:pt idx="5066">
                  <c:v>43557.417013888888</c:v>
                </c:pt>
                <c:pt idx="5067">
                  <c:v>43557.42423611111</c:v>
                </c:pt>
                <c:pt idx="5068">
                  <c:v>43557.431006944447</c:v>
                </c:pt>
                <c:pt idx="5069">
                  <c:v>43557.534733796296</c:v>
                </c:pt>
                <c:pt idx="5070">
                  <c:v>43557.54277777778</c:v>
                </c:pt>
                <c:pt idx="5071">
                  <c:v>43557.547037037039</c:v>
                </c:pt>
                <c:pt idx="5072">
                  <c:v>43557.55128472222</c:v>
                </c:pt>
                <c:pt idx="5073">
                  <c:v>43557.555173611108</c:v>
                </c:pt>
                <c:pt idx="5074">
                  <c:v>43557.566423611112</c:v>
                </c:pt>
                <c:pt idx="5075">
                  <c:v>43557.573657407411</c:v>
                </c:pt>
                <c:pt idx="5076">
                  <c:v>43557.577326388891</c:v>
                </c:pt>
                <c:pt idx="5077">
                  <c:v>43557.581608796296</c:v>
                </c:pt>
                <c:pt idx="5078">
                  <c:v>43557.586099537039</c:v>
                </c:pt>
                <c:pt idx="5079">
                  <c:v>43557.591319444444</c:v>
                </c:pt>
                <c:pt idx="5080">
                  <c:v>43557.596701388888</c:v>
                </c:pt>
                <c:pt idx="5081">
                  <c:v>43557.602511574078</c:v>
                </c:pt>
                <c:pt idx="5082">
                  <c:v>43559.450555555559</c:v>
                </c:pt>
                <c:pt idx="5083">
                  <c:v>43559.456620370373</c:v>
                </c:pt>
                <c:pt idx="5084">
                  <c:v>43559.462222222224</c:v>
                </c:pt>
                <c:pt idx="5085">
                  <c:v>43559.468101851853</c:v>
                </c:pt>
                <c:pt idx="5086">
                  <c:v>43565.755324074074</c:v>
                </c:pt>
                <c:pt idx="5087">
                  <c:v>43584.701539351852</c:v>
                </c:pt>
                <c:pt idx="5088">
                  <c:v>43586.505787037036</c:v>
                </c:pt>
                <c:pt idx="5089">
                  <c:v>43586.514305555553</c:v>
                </c:pt>
                <c:pt idx="5090">
                  <c:v>43586.518564814818</c:v>
                </c:pt>
                <c:pt idx="5091">
                  <c:v>43586.522592592592</c:v>
                </c:pt>
                <c:pt idx="5092">
                  <c:v>43586.52652777778</c:v>
                </c:pt>
                <c:pt idx="5093">
                  <c:v>43586.534155092595</c:v>
                </c:pt>
                <c:pt idx="5094">
                  <c:v>43586.563715277778</c:v>
                </c:pt>
                <c:pt idx="5095">
                  <c:v>43586.567349537036</c:v>
                </c:pt>
                <c:pt idx="5096">
                  <c:v>43587.690208333333</c:v>
                </c:pt>
                <c:pt idx="5097">
                  <c:v>43587.7265625</c:v>
                </c:pt>
                <c:pt idx="5098">
                  <c:v>43588.422002314815</c:v>
                </c:pt>
                <c:pt idx="5099">
                  <c:v>43590.342465277776</c:v>
                </c:pt>
                <c:pt idx="5100">
                  <c:v>43590.380497685182</c:v>
                </c:pt>
                <c:pt idx="5101">
                  <c:v>43590.392789351848</c:v>
                </c:pt>
                <c:pt idx="5102">
                  <c:v>43590.399826388886</c:v>
                </c:pt>
                <c:pt idx="5103">
                  <c:v>43590.414456018516</c:v>
                </c:pt>
                <c:pt idx="5104">
                  <c:v>43590.420381944445</c:v>
                </c:pt>
                <c:pt idx="5105">
                  <c:v>43590.426261574074</c:v>
                </c:pt>
                <c:pt idx="5106">
                  <c:v>43590.431828703702</c:v>
                </c:pt>
                <c:pt idx="5107">
                  <c:v>43590.437708333331</c:v>
                </c:pt>
                <c:pt idx="5108">
                  <c:v>43590.443460648145</c:v>
                </c:pt>
                <c:pt idx="5109">
                  <c:v>43590.449363425927</c:v>
                </c:pt>
                <c:pt idx="5110">
                  <c:v>43590.45521990741</c:v>
                </c:pt>
                <c:pt idx="5111">
                  <c:v>43590.4609375</c:v>
                </c:pt>
                <c:pt idx="5112">
                  <c:v>43590.466238425928</c:v>
                </c:pt>
                <c:pt idx="5113">
                  <c:v>43590.471493055556</c:v>
                </c:pt>
                <c:pt idx="5114">
                  <c:v>43590.476898148147</c:v>
                </c:pt>
                <c:pt idx="5115">
                  <c:v>43590.481678240743</c:v>
                </c:pt>
                <c:pt idx="5116">
                  <c:v>43590.486111111109</c:v>
                </c:pt>
                <c:pt idx="5117">
                  <c:v>43590.490578703706</c:v>
                </c:pt>
                <c:pt idx="5118">
                  <c:v>43590.495057870372</c:v>
                </c:pt>
                <c:pt idx="5119">
                  <c:v>43590.499444444446</c:v>
                </c:pt>
                <c:pt idx="5120">
                  <c:v>43590.50371527778</c:v>
                </c:pt>
                <c:pt idx="5121">
                  <c:v>43590.508229166669</c:v>
                </c:pt>
                <c:pt idx="5122">
                  <c:v>43590.512974537036</c:v>
                </c:pt>
                <c:pt idx="5123">
                  <c:v>43590.51761574074</c:v>
                </c:pt>
                <c:pt idx="5124">
                  <c:v>43590.537233796298</c:v>
                </c:pt>
                <c:pt idx="5125">
                  <c:v>43591.670173611114</c:v>
                </c:pt>
                <c:pt idx="5126">
                  <c:v>43592.330046296294</c:v>
                </c:pt>
                <c:pt idx="5127">
                  <c:v>43592.365787037037</c:v>
                </c:pt>
                <c:pt idx="5128">
                  <c:v>43592.377708333333</c:v>
                </c:pt>
                <c:pt idx="5129">
                  <c:v>43592.394328703704</c:v>
                </c:pt>
                <c:pt idx="5130">
                  <c:v>43592.402465277781</c:v>
                </c:pt>
                <c:pt idx="5131">
                  <c:v>43593.347372685188</c:v>
                </c:pt>
                <c:pt idx="5132">
                  <c:v>43593.372928240744</c:v>
                </c:pt>
                <c:pt idx="5133">
                  <c:v>43593.380266203705</c:v>
                </c:pt>
                <c:pt idx="5134">
                  <c:v>43593.387928240743</c:v>
                </c:pt>
                <c:pt idx="5135">
                  <c:v>43593.395254629628</c:v>
                </c:pt>
                <c:pt idx="5136">
                  <c:v>43593.401203703703</c:v>
                </c:pt>
                <c:pt idx="5137">
                  <c:v>43593.406805555554</c:v>
                </c:pt>
                <c:pt idx="5138">
                  <c:v>43594.425266203703</c:v>
                </c:pt>
                <c:pt idx="5139">
                  <c:v>43594.441759259258</c:v>
                </c:pt>
                <c:pt idx="5140">
                  <c:v>43594.447696759256</c:v>
                </c:pt>
                <c:pt idx="5141">
                  <c:v>43594.453217592592</c:v>
                </c:pt>
                <c:pt idx="5142">
                  <c:v>43594.458634259259</c:v>
                </c:pt>
                <c:pt idx="5143">
                  <c:v>43594.463854166665</c:v>
                </c:pt>
                <c:pt idx="5144">
                  <c:v>43594.469375000001</c:v>
                </c:pt>
                <c:pt idx="5145">
                  <c:v>43594.478715277779</c:v>
                </c:pt>
                <c:pt idx="5146">
                  <c:v>43594.552673611113</c:v>
                </c:pt>
                <c:pt idx="5147">
                  <c:v>43597.454247685186</c:v>
                </c:pt>
                <c:pt idx="5148">
                  <c:v>43597.459652777776</c:v>
                </c:pt>
                <c:pt idx="5149">
                  <c:v>43597.464953703704</c:v>
                </c:pt>
                <c:pt idx="5150">
                  <c:v>43597.469965277778</c:v>
                </c:pt>
                <c:pt idx="5151">
                  <c:v>43597.545243055552</c:v>
                </c:pt>
                <c:pt idx="5152">
                  <c:v>43597.549074074072</c:v>
                </c:pt>
                <c:pt idx="5153">
                  <c:v>43597.55667824074</c:v>
                </c:pt>
                <c:pt idx="5154">
                  <c:v>43597.582465277781</c:v>
                </c:pt>
                <c:pt idx="5155">
                  <c:v>43597.593333333331</c:v>
                </c:pt>
                <c:pt idx="5156">
                  <c:v>43597.597268518519</c:v>
                </c:pt>
                <c:pt idx="5157">
                  <c:v>43597.601342592592</c:v>
                </c:pt>
                <c:pt idx="5158">
                  <c:v>43597.605428240742</c:v>
                </c:pt>
                <c:pt idx="5159">
                  <c:v>43597.609594907408</c:v>
                </c:pt>
                <c:pt idx="5160">
                  <c:v>43597.613611111112</c:v>
                </c:pt>
                <c:pt idx="5161">
                  <c:v>43597.617569444446</c:v>
                </c:pt>
                <c:pt idx="5162">
                  <c:v>43597.621898148151</c:v>
                </c:pt>
                <c:pt idx="5163">
                  <c:v>43602.751006944447</c:v>
                </c:pt>
                <c:pt idx="5164">
                  <c:v>43602.76021990741</c:v>
                </c:pt>
                <c:pt idx="5165">
                  <c:v>43610.491111111114</c:v>
                </c:pt>
                <c:pt idx="5166">
                  <c:v>43610.495497685188</c:v>
                </c:pt>
                <c:pt idx="5167">
                  <c:v>43610.49962962963</c:v>
                </c:pt>
                <c:pt idx="5168">
                  <c:v>43610.503750000003</c:v>
                </c:pt>
                <c:pt idx="5169">
                  <c:v>43610.507835648146</c:v>
                </c:pt>
                <c:pt idx="5170">
                  <c:v>43610.6325462963</c:v>
                </c:pt>
                <c:pt idx="5171">
                  <c:v>43610.635891203703</c:v>
                </c:pt>
                <c:pt idx="5172">
                  <c:v>43610.639224537037</c:v>
                </c:pt>
                <c:pt idx="5173">
                  <c:v>43610.649259259262</c:v>
                </c:pt>
                <c:pt idx="5174">
                  <c:v>43610.652743055558</c:v>
                </c:pt>
                <c:pt idx="5175">
                  <c:v>43610.656342592592</c:v>
                </c:pt>
                <c:pt idx="5176">
                  <c:v>43610.660138888888</c:v>
                </c:pt>
                <c:pt idx="5177">
                  <c:v>43610.664074074077</c:v>
                </c:pt>
                <c:pt idx="5178">
                  <c:v>43610.667997685188</c:v>
                </c:pt>
                <c:pt idx="5179">
                  <c:v>43610.672060185185</c:v>
                </c:pt>
                <c:pt idx="5180">
                  <c:v>43610.676354166666</c:v>
                </c:pt>
                <c:pt idx="5181">
                  <c:v>43610.680231481485</c:v>
                </c:pt>
                <c:pt idx="5182">
                  <c:v>43610.68409722222</c:v>
                </c:pt>
                <c:pt idx="5183">
                  <c:v>43610.688344907408</c:v>
                </c:pt>
                <c:pt idx="5184">
                  <c:v>43610.692407407405</c:v>
                </c:pt>
                <c:pt idx="5185">
                  <c:v>43610.710231481484</c:v>
                </c:pt>
                <c:pt idx="5186">
                  <c:v>43610.714988425927</c:v>
                </c:pt>
                <c:pt idx="5187">
                  <c:v>43610.720196759263</c:v>
                </c:pt>
                <c:pt idx="5188">
                  <c:v>43610.725335648145</c:v>
                </c:pt>
                <c:pt idx="5189">
                  <c:v>43610.730312500003</c:v>
                </c:pt>
                <c:pt idx="5190">
                  <c:v>43610.735300925924</c:v>
                </c:pt>
                <c:pt idx="5191">
                  <c:v>43610.740613425929</c:v>
                </c:pt>
                <c:pt idx="5192">
                  <c:v>43610.746203703704</c:v>
                </c:pt>
                <c:pt idx="5193">
                  <c:v>43610.752175925925</c:v>
                </c:pt>
                <c:pt idx="5194">
                  <c:v>43610.758692129632</c:v>
                </c:pt>
                <c:pt idx="5195">
                  <c:v>43610.767106481479</c:v>
                </c:pt>
                <c:pt idx="5196">
                  <c:v>43610.778020833335</c:v>
                </c:pt>
                <c:pt idx="5197">
                  <c:v>43619.587939814817</c:v>
                </c:pt>
                <c:pt idx="5198">
                  <c:v>43625.6015625</c:v>
                </c:pt>
                <c:pt idx="5199">
                  <c:v>43625.605185185188</c:v>
                </c:pt>
                <c:pt idx="5200">
                  <c:v>43625.612175925926</c:v>
                </c:pt>
                <c:pt idx="5201">
                  <c:v>43625.615567129629</c:v>
                </c:pt>
                <c:pt idx="5202">
                  <c:v>43625.619039351855</c:v>
                </c:pt>
                <c:pt idx="5203">
                  <c:v>43625.622453703705</c:v>
                </c:pt>
                <c:pt idx="5204">
                  <c:v>43625.626122685186</c:v>
                </c:pt>
                <c:pt idx="5205">
                  <c:v>43625.629849537036</c:v>
                </c:pt>
                <c:pt idx="5206">
                  <c:v>43625.633506944447</c:v>
                </c:pt>
                <c:pt idx="5207">
                  <c:v>43625.637141203704</c:v>
                </c:pt>
                <c:pt idx="5208">
                  <c:v>43625.640949074077</c:v>
                </c:pt>
                <c:pt idx="5209">
                  <c:v>43625.644999999997</c:v>
                </c:pt>
                <c:pt idx="5210">
                  <c:v>43625.649097222224</c:v>
                </c:pt>
                <c:pt idx="5211">
                  <c:v>43625.653194444443</c:v>
                </c:pt>
                <c:pt idx="5212">
                  <c:v>43625.657210648147</c:v>
                </c:pt>
                <c:pt idx="5213">
                  <c:v>43625.661296296297</c:v>
                </c:pt>
                <c:pt idx="5214">
                  <c:v>43625.66547453704</c:v>
                </c:pt>
                <c:pt idx="5215">
                  <c:v>43627.341689814813</c:v>
                </c:pt>
                <c:pt idx="5216">
                  <c:v>43627.35659722222</c:v>
                </c:pt>
                <c:pt idx="5217">
                  <c:v>43627.364027777781</c:v>
                </c:pt>
                <c:pt idx="5218">
                  <c:v>43627.371296296296</c:v>
                </c:pt>
                <c:pt idx="5219">
                  <c:v>43627.37771990741</c:v>
                </c:pt>
                <c:pt idx="5220">
                  <c:v>43627.383668981478</c:v>
                </c:pt>
                <c:pt idx="5221">
                  <c:v>43627.389756944445</c:v>
                </c:pt>
                <c:pt idx="5222">
                  <c:v>43627.396412037036</c:v>
                </c:pt>
                <c:pt idx="5223">
                  <c:v>43627.403356481482</c:v>
                </c:pt>
                <c:pt idx="5224">
                  <c:v>43627.410115740742</c:v>
                </c:pt>
                <c:pt idx="5225">
                  <c:v>43627.416041666664</c:v>
                </c:pt>
                <c:pt idx="5226">
                  <c:v>43627.421666666669</c:v>
                </c:pt>
                <c:pt idx="5227">
                  <c:v>43627.427488425928</c:v>
                </c:pt>
                <c:pt idx="5228">
                  <c:v>43627.432569444441</c:v>
                </c:pt>
                <c:pt idx="5229">
                  <c:v>43627.437986111108</c:v>
                </c:pt>
                <c:pt idx="5230">
                  <c:v>43627.443020833336</c:v>
                </c:pt>
                <c:pt idx="5231">
                  <c:v>43627.738321759258</c:v>
                </c:pt>
                <c:pt idx="5232">
                  <c:v>43627.74496527778</c:v>
                </c:pt>
                <c:pt idx="5233">
                  <c:v>43627.754155092596</c:v>
                </c:pt>
                <c:pt idx="5234">
                  <c:v>43627.763749999998</c:v>
                </c:pt>
                <c:pt idx="5235">
                  <c:v>43627.771909722222</c:v>
                </c:pt>
                <c:pt idx="5236">
                  <c:v>43628.455324074072</c:v>
                </c:pt>
                <c:pt idx="5237">
                  <c:v>43628.475740740738</c:v>
                </c:pt>
                <c:pt idx="5238">
                  <c:v>43628.480312500003</c:v>
                </c:pt>
                <c:pt idx="5239">
                  <c:v>43628.485023148147</c:v>
                </c:pt>
                <c:pt idx="5240">
                  <c:v>43628.663425925923</c:v>
                </c:pt>
                <c:pt idx="5241">
                  <c:v>43630.373136574075</c:v>
                </c:pt>
                <c:pt idx="5242">
                  <c:v>43630.387835648151</c:v>
                </c:pt>
                <c:pt idx="5243">
                  <c:v>43630.396782407406</c:v>
                </c:pt>
                <c:pt idx="5244">
                  <c:v>43630.413136574076</c:v>
                </c:pt>
                <c:pt idx="5245">
                  <c:v>43630.421643518515</c:v>
                </c:pt>
                <c:pt idx="5246">
                  <c:v>43631.378460648149</c:v>
                </c:pt>
                <c:pt idx="5247">
                  <c:v>43631.394108796296</c:v>
                </c:pt>
                <c:pt idx="5248">
                  <c:v>43631.421307870369</c:v>
                </c:pt>
                <c:pt idx="5249">
                  <c:v>43631.440983796296</c:v>
                </c:pt>
                <c:pt idx="5250">
                  <c:v>43649.668576388889</c:v>
                </c:pt>
                <c:pt idx="5251">
                  <c:v>43649.672789351855</c:v>
                </c:pt>
                <c:pt idx="5252">
                  <c:v>43649.677060185182</c:v>
                </c:pt>
                <c:pt idx="5253">
                  <c:v>43649.681284722225</c:v>
                </c:pt>
                <c:pt idx="5254">
                  <c:v>43649.685682870368</c:v>
                </c:pt>
                <c:pt idx="5255">
                  <c:v>43649.689965277779</c:v>
                </c:pt>
                <c:pt idx="5256">
                  <c:v>43649.694155092591</c:v>
                </c:pt>
                <c:pt idx="5257">
                  <c:v>43649.698622685188</c:v>
                </c:pt>
                <c:pt idx="5258">
                  <c:v>43649.702986111108</c:v>
                </c:pt>
                <c:pt idx="5259">
                  <c:v>43649.707280092596</c:v>
                </c:pt>
                <c:pt idx="5260">
                  <c:v>43649.711967592593</c:v>
                </c:pt>
                <c:pt idx="5261">
                  <c:v>43649.716365740744</c:v>
                </c:pt>
                <c:pt idx="5262">
                  <c:v>43649.72084490741</c:v>
                </c:pt>
                <c:pt idx="5263">
                  <c:v>43649.725497685184</c:v>
                </c:pt>
                <c:pt idx="5264">
                  <c:v>43654.758275462962</c:v>
                </c:pt>
                <c:pt idx="5265">
                  <c:v>43655.77171296296</c:v>
                </c:pt>
                <c:pt idx="5266">
                  <c:v>43655.780416666668</c:v>
                </c:pt>
                <c:pt idx="5267">
                  <c:v>43660.389189814814</c:v>
                </c:pt>
                <c:pt idx="5268">
                  <c:v>43660.412164351852</c:v>
                </c:pt>
                <c:pt idx="5269">
                  <c:v>43660.419236111113</c:v>
                </c:pt>
                <c:pt idx="5270">
                  <c:v>43660.425833333335</c:v>
                </c:pt>
                <c:pt idx="5271">
                  <c:v>43660.432291666664</c:v>
                </c:pt>
                <c:pt idx="5272">
                  <c:v>43660.438611111109</c:v>
                </c:pt>
                <c:pt idx="5273">
                  <c:v>43661.329583333332</c:v>
                </c:pt>
                <c:pt idx="5274">
                  <c:v>43661.514293981483</c:v>
                </c:pt>
                <c:pt idx="5275">
                  <c:v>43661.518564814818</c:v>
                </c:pt>
                <c:pt idx="5276">
                  <c:v>43661.523090277777</c:v>
                </c:pt>
                <c:pt idx="5277">
                  <c:v>43661.527094907404</c:v>
                </c:pt>
                <c:pt idx="5278">
                  <c:v>43661.531018518515</c:v>
                </c:pt>
                <c:pt idx="5279">
                  <c:v>43661.534884259258</c:v>
                </c:pt>
                <c:pt idx="5280">
                  <c:v>43661.538958333331</c:v>
                </c:pt>
                <c:pt idx="5281">
                  <c:v>43661.542928240742</c:v>
                </c:pt>
                <c:pt idx="5282">
                  <c:v>43661.546851851854</c:v>
                </c:pt>
                <c:pt idx="5283">
                  <c:v>43661.550775462965</c:v>
                </c:pt>
                <c:pt idx="5284">
                  <c:v>43661.5546875</c:v>
                </c:pt>
                <c:pt idx="5285">
                  <c:v>43661.558599537035</c:v>
                </c:pt>
                <c:pt idx="5286">
                  <c:v>43661.562476851854</c:v>
                </c:pt>
                <c:pt idx="5287">
                  <c:v>43661.566331018519</c:v>
                </c:pt>
                <c:pt idx="5288">
                  <c:v>43661.570277777777</c:v>
                </c:pt>
                <c:pt idx="5289">
                  <c:v>43661.574189814812</c:v>
                </c:pt>
                <c:pt idx="5290">
                  <c:v>43661.578136574077</c:v>
                </c:pt>
                <c:pt idx="5291">
                  <c:v>43661.58216435185</c:v>
                </c:pt>
                <c:pt idx="5292">
                  <c:v>43661.586215277777</c:v>
                </c:pt>
                <c:pt idx="5293">
                  <c:v>43661.590185185189</c:v>
                </c:pt>
                <c:pt idx="5294">
                  <c:v>43661.594131944446</c:v>
                </c:pt>
                <c:pt idx="5295">
                  <c:v>43661.598043981481</c:v>
                </c:pt>
                <c:pt idx="5296">
                  <c:v>43661.601990740739</c:v>
                </c:pt>
                <c:pt idx="5297">
                  <c:v>43661.605937499997</c:v>
                </c:pt>
                <c:pt idx="5298">
                  <c:v>43661.609861111108</c:v>
                </c:pt>
                <c:pt idx="5299">
                  <c:v>43661.613796296297</c:v>
                </c:pt>
                <c:pt idx="5300">
                  <c:v>43661.617662037039</c:v>
                </c:pt>
                <c:pt idx="5301">
                  <c:v>43661.693159722221</c:v>
                </c:pt>
                <c:pt idx="5302">
                  <c:v>43661.697118055556</c:v>
                </c:pt>
                <c:pt idx="5303">
                  <c:v>43661.701192129629</c:v>
                </c:pt>
                <c:pt idx="5304">
                  <c:v>43661.705416666664</c:v>
                </c:pt>
                <c:pt idx="5305">
                  <c:v>43661.70994212963</c:v>
                </c:pt>
                <c:pt idx="5306">
                  <c:v>43661.71471064815</c:v>
                </c:pt>
                <c:pt idx="5307">
                  <c:v>43661.719710648147</c:v>
                </c:pt>
                <c:pt idx="5308">
                  <c:v>43661.724895833337</c:v>
                </c:pt>
                <c:pt idx="5309">
                  <c:v>43661.730312500003</c:v>
                </c:pt>
                <c:pt idx="5310">
                  <c:v>43661.735925925925</c:v>
                </c:pt>
                <c:pt idx="5311">
                  <c:v>43661.742627314816</c:v>
                </c:pt>
                <c:pt idx="5312">
                  <c:v>43661.750405092593</c:v>
                </c:pt>
                <c:pt idx="5313">
                  <c:v>43661.759363425925</c:v>
                </c:pt>
                <c:pt idx="5314">
                  <c:v>43661.769699074073</c:v>
                </c:pt>
                <c:pt idx="5315">
                  <c:v>43662.596180555556</c:v>
                </c:pt>
                <c:pt idx="5316">
                  <c:v>43662.603055555555</c:v>
                </c:pt>
                <c:pt idx="5317">
                  <c:v>43662.608553240738</c:v>
                </c:pt>
                <c:pt idx="5318">
                  <c:v>43662.623043981483</c:v>
                </c:pt>
                <c:pt idx="5319">
                  <c:v>43662.750613425924</c:v>
                </c:pt>
                <c:pt idx="5320">
                  <c:v>43663.363391203704</c:v>
                </c:pt>
                <c:pt idx="5321">
                  <c:v>43663.389224537037</c:v>
                </c:pt>
                <c:pt idx="5322">
                  <c:v>43663.402048611111</c:v>
                </c:pt>
                <c:pt idx="5323">
                  <c:v>43663.40861111111</c:v>
                </c:pt>
                <c:pt idx="5324">
                  <c:v>43663.414699074077</c:v>
                </c:pt>
                <c:pt idx="5325">
                  <c:v>43663.454421296294</c:v>
                </c:pt>
                <c:pt idx="5326">
                  <c:v>43663.460335648146</c:v>
                </c:pt>
                <c:pt idx="5327">
                  <c:v>43663.46597222222</c:v>
                </c:pt>
                <c:pt idx="5328">
                  <c:v>43664.32880787037</c:v>
                </c:pt>
                <c:pt idx="5329">
                  <c:v>43664.340682870374</c:v>
                </c:pt>
                <c:pt idx="5330">
                  <c:v>43664.358159722222</c:v>
                </c:pt>
                <c:pt idx="5331">
                  <c:v>43664.367060185185</c:v>
                </c:pt>
                <c:pt idx="5332">
                  <c:v>43664.375428240739</c:v>
                </c:pt>
                <c:pt idx="5333">
                  <c:v>43664.383819444447</c:v>
                </c:pt>
                <c:pt idx="5334">
                  <c:v>43664.392407407409</c:v>
                </c:pt>
                <c:pt idx="5335">
                  <c:v>43664.401134259257</c:v>
                </c:pt>
                <c:pt idx="5336">
                  <c:v>43664.40898148148</c:v>
                </c:pt>
                <c:pt idx="5337">
                  <c:v>43664.415034722224</c:v>
                </c:pt>
                <c:pt idx="5338">
                  <c:v>43664.420162037037</c:v>
                </c:pt>
                <c:pt idx="5339">
                  <c:v>43664.425081018519</c:v>
                </c:pt>
                <c:pt idx="5340">
                  <c:v>43664.430150462962</c:v>
                </c:pt>
                <c:pt idx="5341">
                  <c:v>43664.435196759259</c:v>
                </c:pt>
                <c:pt idx="5342">
                  <c:v>43664.440104166664</c:v>
                </c:pt>
                <c:pt idx="5343">
                  <c:v>43664.445034722223</c:v>
                </c:pt>
                <c:pt idx="5344">
                  <c:v>43664.449930555558</c:v>
                </c:pt>
                <c:pt idx="5345">
                  <c:v>43664.454710648148</c:v>
                </c:pt>
                <c:pt idx="5346">
                  <c:v>43664.459548611114</c:v>
                </c:pt>
                <c:pt idx="5347">
                  <c:v>43664.464502314811</c:v>
                </c:pt>
                <c:pt idx="5348">
                  <c:v>43664.47892361111</c:v>
                </c:pt>
                <c:pt idx="5349">
                  <c:v>43664.497418981482</c:v>
                </c:pt>
                <c:pt idx="5350">
                  <c:v>43668.669178240743</c:v>
                </c:pt>
                <c:pt idx="5351">
                  <c:v>43668.673009259262</c:v>
                </c:pt>
                <c:pt idx="5352">
                  <c:v>43668.677928240744</c:v>
                </c:pt>
                <c:pt idx="5353">
                  <c:v>43668.684062499997</c:v>
                </c:pt>
                <c:pt idx="5354">
                  <c:v>43668.700462962966</c:v>
                </c:pt>
                <c:pt idx="5355">
                  <c:v>43668.731226851851</c:v>
                </c:pt>
                <c:pt idx="5356">
                  <c:v>43671.535914351851</c:v>
                </c:pt>
                <c:pt idx="5357">
                  <c:v>43671.548229166663</c:v>
                </c:pt>
                <c:pt idx="5358">
                  <c:v>43671.552256944444</c:v>
                </c:pt>
                <c:pt idx="5359">
                  <c:v>43671.556319444448</c:v>
                </c:pt>
                <c:pt idx="5360">
                  <c:v>43671.560150462959</c:v>
                </c:pt>
                <c:pt idx="5361">
                  <c:v>43671.563784722224</c:v>
                </c:pt>
                <c:pt idx="5362">
                  <c:v>43671.567546296297</c:v>
                </c:pt>
                <c:pt idx="5363">
                  <c:v>43671.571412037039</c:v>
                </c:pt>
                <c:pt idx="5364">
                  <c:v>43671.575115740743</c:v>
                </c:pt>
                <c:pt idx="5365">
                  <c:v>43671.578750000001</c:v>
                </c:pt>
                <c:pt idx="5366">
                  <c:v>43671.582546296297</c:v>
                </c:pt>
                <c:pt idx="5367">
                  <c:v>43671.586145833331</c:v>
                </c:pt>
                <c:pt idx="5368">
                  <c:v>43671.589675925927</c:v>
                </c:pt>
                <c:pt idx="5369">
                  <c:v>43672.341770833336</c:v>
                </c:pt>
                <c:pt idx="5370">
                  <c:v>43672.352511574078</c:v>
                </c:pt>
                <c:pt idx="5371">
                  <c:v>43672.361875000002</c:v>
                </c:pt>
                <c:pt idx="5372">
                  <c:v>43672.370648148149</c:v>
                </c:pt>
                <c:pt idx="5373">
                  <c:v>43672.378634259258</c:v>
                </c:pt>
                <c:pt idx="5374">
                  <c:v>43672.385949074072</c:v>
                </c:pt>
                <c:pt idx="5375">
                  <c:v>43672.435173611113</c:v>
                </c:pt>
                <c:pt idx="5376">
                  <c:v>43672.440370370372</c:v>
                </c:pt>
                <c:pt idx="5377">
                  <c:v>43672.4453587963</c:v>
                </c:pt>
                <c:pt idx="5378">
                  <c:v>43672.450162037036</c:v>
                </c:pt>
                <c:pt idx="5379">
                  <c:v>43672.460312499999</c:v>
                </c:pt>
                <c:pt idx="5380">
                  <c:v>43672.465243055558</c:v>
                </c:pt>
                <c:pt idx="5381">
                  <c:v>43672.470810185187</c:v>
                </c:pt>
                <c:pt idx="5382">
                  <c:v>43672.553078703706</c:v>
                </c:pt>
                <c:pt idx="5383">
                  <c:v>43672.766851851855</c:v>
                </c:pt>
                <c:pt idx="5384">
                  <c:v>43674.36886574074</c:v>
                </c:pt>
                <c:pt idx="5385">
                  <c:v>43674.377696759257</c:v>
                </c:pt>
                <c:pt idx="5386">
                  <c:v>43674.386122685188</c:v>
                </c:pt>
                <c:pt idx="5387">
                  <c:v>43674.393912037034</c:v>
                </c:pt>
                <c:pt idx="5388">
                  <c:v>43674.401250000003</c:v>
                </c:pt>
                <c:pt idx="5389">
                  <c:v>43674.408460648148</c:v>
                </c:pt>
                <c:pt idx="5390">
                  <c:v>43674.415810185186</c:v>
                </c:pt>
                <c:pt idx="5391">
                  <c:v>43674.422731481478</c:v>
                </c:pt>
                <c:pt idx="5392">
                  <c:v>43674.429363425923</c:v>
                </c:pt>
                <c:pt idx="5393">
                  <c:v>43674.435902777775</c:v>
                </c:pt>
                <c:pt idx="5394">
                  <c:v>43674.441793981481</c:v>
                </c:pt>
                <c:pt idx="5395">
                  <c:v>43674.44734953704</c:v>
                </c:pt>
                <c:pt idx="5396">
                  <c:v>43674.453113425923</c:v>
                </c:pt>
                <c:pt idx="5397">
                  <c:v>43674.458622685182</c:v>
                </c:pt>
                <c:pt idx="5398">
                  <c:v>43674.463773148149</c:v>
                </c:pt>
                <c:pt idx="5399">
                  <c:v>43674.468807870369</c:v>
                </c:pt>
                <c:pt idx="5400">
                  <c:v>43674.47383101852</c:v>
                </c:pt>
                <c:pt idx="5401">
                  <c:v>43674.479050925926</c:v>
                </c:pt>
                <c:pt idx="5402">
                  <c:v>43674.483912037038</c:v>
                </c:pt>
                <c:pt idx="5403">
                  <c:v>43674.489155092589</c:v>
                </c:pt>
                <c:pt idx="5404">
                  <c:v>43674.494293981479</c:v>
                </c:pt>
                <c:pt idx="5405">
                  <c:v>43674.499490740738</c:v>
                </c:pt>
                <c:pt idx="5406">
                  <c:v>43674.504502314812</c:v>
                </c:pt>
                <c:pt idx="5407">
                  <c:v>43674.509398148148</c:v>
                </c:pt>
                <c:pt idx="5408">
                  <c:v>43674.514282407406</c:v>
                </c:pt>
                <c:pt idx="5409">
                  <c:v>43674.51902777778</c:v>
                </c:pt>
                <c:pt idx="5410">
                  <c:v>43674.523541666669</c:v>
                </c:pt>
                <c:pt idx="5411">
                  <c:v>43674.528124999997</c:v>
                </c:pt>
                <c:pt idx="5412">
                  <c:v>43674.532638888886</c:v>
                </c:pt>
                <c:pt idx="5413">
                  <c:v>43674.53707175926</c:v>
                </c:pt>
                <c:pt idx="5414">
                  <c:v>43674.541331018518</c:v>
                </c:pt>
                <c:pt idx="5415">
                  <c:v>43674.545578703706</c:v>
                </c:pt>
                <c:pt idx="5416">
                  <c:v>43674.549791666665</c:v>
                </c:pt>
                <c:pt idx="5417">
                  <c:v>43674.55395833333</c:v>
                </c:pt>
                <c:pt idx="5418">
                  <c:v>43674.557986111111</c:v>
                </c:pt>
                <c:pt idx="5419">
                  <c:v>43674.561967592592</c:v>
                </c:pt>
                <c:pt idx="5420">
                  <c:v>43674.565879629627</c:v>
                </c:pt>
                <c:pt idx="5421">
                  <c:v>43674.569733796299</c:v>
                </c:pt>
                <c:pt idx="5422">
                  <c:v>43674.573564814818</c:v>
                </c:pt>
                <c:pt idx="5423">
                  <c:v>43680.392916666664</c:v>
                </c:pt>
                <c:pt idx="5424">
                  <c:v>43680.399328703701</c:v>
                </c:pt>
                <c:pt idx="5425">
                  <c:v>43680.405266203707</c:v>
                </c:pt>
                <c:pt idx="5426">
                  <c:v>43680.411608796298</c:v>
                </c:pt>
                <c:pt idx="5427">
                  <c:v>43680.41679398148</c:v>
                </c:pt>
                <c:pt idx="5428">
                  <c:v>43680.422326388885</c:v>
                </c:pt>
                <c:pt idx="5429">
                  <c:v>43680.427581018521</c:v>
                </c:pt>
                <c:pt idx="5430">
                  <c:v>43680.432592592595</c:v>
                </c:pt>
                <c:pt idx="5431">
                  <c:v>43680.437731481485</c:v>
                </c:pt>
                <c:pt idx="5432">
                  <c:v>43680.442557870374</c:v>
                </c:pt>
                <c:pt idx="5433">
                  <c:v>43680.448159722226</c:v>
                </c:pt>
                <c:pt idx="5434">
                  <c:v>43680.453946759262</c:v>
                </c:pt>
                <c:pt idx="5435">
                  <c:v>43680.458344907405</c:v>
                </c:pt>
                <c:pt idx="5436">
                  <c:v>43680.463125000002</c:v>
                </c:pt>
                <c:pt idx="5437">
                  <c:v>43680.467638888891</c:v>
                </c:pt>
                <c:pt idx="5438">
                  <c:v>43681.340949074074</c:v>
                </c:pt>
                <c:pt idx="5439">
                  <c:v>43681.395451388889</c:v>
                </c:pt>
                <c:pt idx="5440">
                  <c:v>43681.42082175926</c:v>
                </c:pt>
                <c:pt idx="5441">
                  <c:v>43681.426354166666</c:v>
                </c:pt>
                <c:pt idx="5442">
                  <c:v>43681.448310185187</c:v>
                </c:pt>
                <c:pt idx="5443">
                  <c:v>43681.453067129631</c:v>
                </c:pt>
                <c:pt idx="5444">
                  <c:v>43681.458136574074</c:v>
                </c:pt>
                <c:pt idx="5445">
                  <c:v>43681.56994212963</c:v>
                </c:pt>
                <c:pt idx="5446">
                  <c:v>43681.588356481479</c:v>
                </c:pt>
                <c:pt idx="5447">
                  <c:v>43681.591874999998</c:v>
                </c:pt>
                <c:pt idx="5448">
                  <c:v>43681.595347222225</c:v>
                </c:pt>
                <c:pt idx="5449">
                  <c:v>43681.598773148151</c:v>
                </c:pt>
                <c:pt idx="5450">
                  <c:v>43681.602129629631</c:v>
                </c:pt>
                <c:pt idx="5451">
                  <c:v>43681.605474537035</c:v>
                </c:pt>
                <c:pt idx="5452">
                  <c:v>43681.608831018515</c:v>
                </c:pt>
                <c:pt idx="5453">
                  <c:v>43681.612175925926</c:v>
                </c:pt>
                <c:pt idx="5454">
                  <c:v>43684.419166666667</c:v>
                </c:pt>
                <c:pt idx="5455">
                  <c:v>43684.432222222225</c:v>
                </c:pt>
                <c:pt idx="5456">
                  <c:v>43684.4377662037</c:v>
                </c:pt>
                <c:pt idx="5457">
                  <c:v>43684.496689814812</c:v>
                </c:pt>
                <c:pt idx="5458">
                  <c:v>43684.501180555555</c:v>
                </c:pt>
                <c:pt idx="5459">
                  <c:v>43684.505648148152</c:v>
                </c:pt>
                <c:pt idx="5460">
                  <c:v>43684.510416666664</c:v>
                </c:pt>
                <c:pt idx="5461">
                  <c:v>43684.515011574076</c:v>
                </c:pt>
                <c:pt idx="5462">
                  <c:v>43684.519363425927</c:v>
                </c:pt>
                <c:pt idx="5463">
                  <c:v>43684.523854166669</c:v>
                </c:pt>
                <c:pt idx="5464">
                  <c:v>43684.527974537035</c:v>
                </c:pt>
                <c:pt idx="5465">
                  <c:v>43684.602986111109</c:v>
                </c:pt>
                <c:pt idx="5466">
                  <c:v>43684.653599537036</c:v>
                </c:pt>
                <c:pt idx="5467">
                  <c:v>43684.660405092596</c:v>
                </c:pt>
                <c:pt idx="5468">
                  <c:v>43684.663900462961</c:v>
                </c:pt>
                <c:pt idx="5469">
                  <c:v>43684.66741898148</c:v>
                </c:pt>
                <c:pt idx="5470">
                  <c:v>43684.670972222222</c:v>
                </c:pt>
                <c:pt idx="5471">
                  <c:v>43684.678796296299</c:v>
                </c:pt>
                <c:pt idx="5472">
                  <c:v>43684.683171296296</c:v>
                </c:pt>
                <c:pt idx="5473">
                  <c:v>43684.688460648147</c:v>
                </c:pt>
                <c:pt idx="5474">
                  <c:v>43684.693067129629</c:v>
                </c:pt>
                <c:pt idx="5475">
                  <c:v>43684.697256944448</c:v>
                </c:pt>
                <c:pt idx="5476">
                  <c:v>43691.335023148145</c:v>
                </c:pt>
                <c:pt idx="5477">
                  <c:v>43691.358831018515</c:v>
                </c:pt>
                <c:pt idx="5478">
                  <c:v>43691.370706018519</c:v>
                </c:pt>
                <c:pt idx="5479">
                  <c:v>43691.3825</c:v>
                </c:pt>
                <c:pt idx="5480">
                  <c:v>43691.392280092594</c:v>
                </c:pt>
                <c:pt idx="5481">
                  <c:v>43691.496331018519</c:v>
                </c:pt>
                <c:pt idx="5482">
                  <c:v>43691.500775462962</c:v>
                </c:pt>
                <c:pt idx="5483">
                  <c:v>43691.766435185185</c:v>
                </c:pt>
                <c:pt idx="5484">
                  <c:v>43692.442372685182</c:v>
                </c:pt>
                <c:pt idx="5485">
                  <c:v>43692.447141203702</c:v>
                </c:pt>
                <c:pt idx="5486">
                  <c:v>43692.493414351855</c:v>
                </c:pt>
                <c:pt idx="5487">
                  <c:v>43692.498310185183</c:v>
                </c:pt>
                <c:pt idx="5488">
                  <c:v>43692.503831018519</c:v>
                </c:pt>
                <c:pt idx="5489">
                  <c:v>43692.509409722225</c:v>
                </c:pt>
                <c:pt idx="5490">
                  <c:v>43692.514918981484</c:v>
                </c:pt>
                <c:pt idx="5491">
                  <c:v>43692.519884259258</c:v>
                </c:pt>
                <c:pt idx="5492">
                  <c:v>43692.524629629632</c:v>
                </c:pt>
                <c:pt idx="5493">
                  <c:v>43692.529097222221</c:v>
                </c:pt>
                <c:pt idx="5494">
                  <c:v>43692.533437500002</c:v>
                </c:pt>
                <c:pt idx="5495">
                  <c:v>43692.537789351853</c:v>
                </c:pt>
                <c:pt idx="5496">
                  <c:v>43692.542210648149</c:v>
                </c:pt>
                <c:pt idx="5497">
                  <c:v>43692.546469907407</c:v>
                </c:pt>
                <c:pt idx="5498">
                  <c:v>43692.550740740742</c:v>
                </c:pt>
                <c:pt idx="5499">
                  <c:v>43692.554942129631</c:v>
                </c:pt>
                <c:pt idx="5500">
                  <c:v>43692.558912037035</c:v>
                </c:pt>
                <c:pt idx="5501">
                  <c:v>43692.562777777777</c:v>
                </c:pt>
                <c:pt idx="5502">
                  <c:v>43692.566643518519</c:v>
                </c:pt>
                <c:pt idx="5503">
                  <c:v>43692.578379629631</c:v>
                </c:pt>
                <c:pt idx="5504">
                  <c:v>43692.582083333335</c:v>
                </c:pt>
                <c:pt idx="5505">
                  <c:v>43692.585775462961</c:v>
                </c:pt>
                <c:pt idx="5506">
                  <c:v>43693.368530092594</c:v>
                </c:pt>
                <c:pt idx="5507">
                  <c:v>43693.376493055555</c:v>
                </c:pt>
                <c:pt idx="5508">
                  <c:v>43693.383043981485</c:v>
                </c:pt>
                <c:pt idx="5509">
                  <c:v>43693.389479166668</c:v>
                </c:pt>
                <c:pt idx="5510">
                  <c:v>43693.395914351851</c:v>
                </c:pt>
                <c:pt idx="5511">
                  <c:v>43693.401956018519</c:v>
                </c:pt>
                <c:pt idx="5512">
                  <c:v>43693.408483796295</c:v>
                </c:pt>
                <c:pt idx="5513">
                  <c:v>43693.414131944446</c:v>
                </c:pt>
                <c:pt idx="5514">
                  <c:v>43693.419386574074</c:v>
                </c:pt>
                <c:pt idx="5515">
                  <c:v>43693.424293981479</c:v>
                </c:pt>
                <c:pt idx="5516">
                  <c:v>43693.42931712963</c:v>
                </c:pt>
                <c:pt idx="5517">
                  <c:v>43693.434201388889</c:v>
                </c:pt>
                <c:pt idx="5518">
                  <c:v>43693.439108796294</c:v>
                </c:pt>
                <c:pt idx="5519">
                  <c:v>43693.444166666668</c:v>
                </c:pt>
                <c:pt idx="5520">
                  <c:v>43693.500532407408</c:v>
                </c:pt>
                <c:pt idx="5521">
                  <c:v>43693.504988425928</c:v>
                </c:pt>
                <c:pt idx="5522">
                  <c:v>43693.522314814814</c:v>
                </c:pt>
                <c:pt idx="5523">
                  <c:v>43696.756226851852</c:v>
                </c:pt>
                <c:pt idx="5524">
                  <c:v>43696.765266203707</c:v>
                </c:pt>
                <c:pt idx="5525">
                  <c:v>43697.340752314813</c:v>
                </c:pt>
                <c:pt idx="5526">
                  <c:v>43697.352592592593</c:v>
                </c:pt>
                <c:pt idx="5527">
                  <c:v>43697.362071759257</c:v>
                </c:pt>
                <c:pt idx="5528">
                  <c:v>43697.37060185185</c:v>
                </c:pt>
                <c:pt idx="5529">
                  <c:v>43697.384953703702</c:v>
                </c:pt>
                <c:pt idx="5530">
                  <c:v>43697.392361111109</c:v>
                </c:pt>
                <c:pt idx="5531">
                  <c:v>43697.399606481478</c:v>
                </c:pt>
                <c:pt idx="5532">
                  <c:v>43699.565115740741</c:v>
                </c:pt>
                <c:pt idx="5533">
                  <c:v>43703.428854166668</c:v>
                </c:pt>
                <c:pt idx="5534">
                  <c:v>43703.434942129628</c:v>
                </c:pt>
                <c:pt idx="5535">
                  <c:v>43703.440949074073</c:v>
                </c:pt>
                <c:pt idx="5536">
                  <c:v>43703.446921296294</c:v>
                </c:pt>
                <c:pt idx="5537">
                  <c:v>43703.45244212963</c:v>
                </c:pt>
                <c:pt idx="5538">
                  <c:v>43703.457615740743</c:v>
                </c:pt>
                <c:pt idx="5539">
                  <c:v>43703.463055555556</c:v>
                </c:pt>
                <c:pt idx="5540">
                  <c:v>43703.468206018515</c:v>
                </c:pt>
                <c:pt idx="5541">
                  <c:v>43703.473634259259</c:v>
                </c:pt>
                <c:pt idx="5542">
                  <c:v>43703.478703703702</c:v>
                </c:pt>
                <c:pt idx="5543">
                  <c:v>43703.483310185184</c:v>
                </c:pt>
                <c:pt idx="5544">
                  <c:v>43703.488043981481</c:v>
                </c:pt>
                <c:pt idx="5545">
                  <c:v>43703.492928240739</c:v>
                </c:pt>
                <c:pt idx="5546">
                  <c:v>43703.497696759259</c:v>
                </c:pt>
                <c:pt idx="5547">
                  <c:v>43703.502430555556</c:v>
                </c:pt>
                <c:pt idx="5548">
                  <c:v>43703.50677083333</c:v>
                </c:pt>
                <c:pt idx="5549">
                  <c:v>43703.511342592596</c:v>
                </c:pt>
                <c:pt idx="5550">
                  <c:v>43703.515729166669</c:v>
                </c:pt>
                <c:pt idx="5551">
                  <c:v>43703.520092592589</c:v>
                </c:pt>
                <c:pt idx="5552">
                  <c:v>43703.524328703701</c:v>
                </c:pt>
                <c:pt idx="5553">
                  <c:v>43703.52853009259</c:v>
                </c:pt>
                <c:pt idx="5554">
                  <c:v>43703.532708333332</c:v>
                </c:pt>
                <c:pt idx="5555">
                  <c:v>43703.536805555559</c:v>
                </c:pt>
                <c:pt idx="5556">
                  <c:v>43703.540856481479</c:v>
                </c:pt>
                <c:pt idx="5557">
                  <c:v>43703.544918981483</c:v>
                </c:pt>
                <c:pt idx="5558">
                  <c:v>43703.55265046296</c:v>
                </c:pt>
                <c:pt idx="5559">
                  <c:v>43703.556423611109</c:v>
                </c:pt>
                <c:pt idx="5560">
                  <c:v>43703.560150462959</c:v>
                </c:pt>
                <c:pt idx="5561">
                  <c:v>43703.563877314817</c:v>
                </c:pt>
                <c:pt idx="5562">
                  <c:v>43703.732893518521</c:v>
                </c:pt>
                <c:pt idx="5563">
                  <c:v>43703.739085648151</c:v>
                </c:pt>
                <c:pt idx="5564">
                  <c:v>43703.744618055556</c:v>
                </c:pt>
                <c:pt idx="5565">
                  <c:v>43703.750613425924</c:v>
                </c:pt>
                <c:pt idx="5566">
                  <c:v>43703.757569444446</c:v>
                </c:pt>
                <c:pt idx="5567">
                  <c:v>43704.347453703704</c:v>
                </c:pt>
                <c:pt idx="5568">
                  <c:v>43704.359305555554</c:v>
                </c:pt>
                <c:pt idx="5569">
                  <c:v>43704.534120370372</c:v>
                </c:pt>
                <c:pt idx="5570">
                  <c:v>43704.538287037038</c:v>
                </c:pt>
                <c:pt idx="5571">
                  <c:v>43704.542523148149</c:v>
                </c:pt>
                <c:pt idx="5572">
                  <c:v>43704.546469907407</c:v>
                </c:pt>
                <c:pt idx="5573">
                  <c:v>43704.554166666669</c:v>
                </c:pt>
                <c:pt idx="5574">
                  <c:v>43704.558437500003</c:v>
                </c:pt>
                <c:pt idx="5575">
                  <c:v>43704.563032407408</c:v>
                </c:pt>
                <c:pt idx="5576">
                  <c:v>43704.567060185182</c:v>
                </c:pt>
                <c:pt idx="5577">
                  <c:v>43704.571388888886</c:v>
                </c:pt>
                <c:pt idx="5578">
                  <c:v>43704.593229166669</c:v>
                </c:pt>
                <c:pt idx="5579">
                  <c:v>43704.600289351853</c:v>
                </c:pt>
                <c:pt idx="5580">
                  <c:v>43704.764687499999</c:v>
                </c:pt>
                <c:pt idx="5581">
                  <c:v>43705.73778935185</c:v>
                </c:pt>
                <c:pt idx="5582">
                  <c:v>43705.743159722224</c:v>
                </c:pt>
                <c:pt idx="5583">
                  <c:v>43705.748622685183</c:v>
                </c:pt>
                <c:pt idx="5584">
                  <c:v>43705.753865740742</c:v>
                </c:pt>
                <c:pt idx="5585">
                  <c:v>43705.759814814817</c:v>
                </c:pt>
                <c:pt idx="5586">
                  <c:v>43705.765694444446</c:v>
                </c:pt>
                <c:pt idx="5587">
                  <c:v>43705.772118055553</c:v>
                </c:pt>
                <c:pt idx="5588">
                  <c:v>43705.779317129629</c:v>
                </c:pt>
                <c:pt idx="5589">
                  <c:v>43707.454027777778</c:v>
                </c:pt>
                <c:pt idx="5590">
                  <c:v>43707.770868055559</c:v>
                </c:pt>
                <c:pt idx="5591">
                  <c:v>43708.55672453704</c:v>
                </c:pt>
                <c:pt idx="5592">
                  <c:v>43708.560567129629</c:v>
                </c:pt>
                <c:pt idx="5593">
                  <c:v>43708.568148148152</c:v>
                </c:pt>
                <c:pt idx="5594">
                  <c:v>43708.575694444444</c:v>
                </c:pt>
                <c:pt idx="5595">
                  <c:v>43708.579386574071</c:v>
                </c:pt>
                <c:pt idx="5596">
                  <c:v>43708.583032407405</c:v>
                </c:pt>
                <c:pt idx="5597">
                  <c:v>43708.586736111109</c:v>
                </c:pt>
                <c:pt idx="5598">
                  <c:v>43708.590370370373</c:v>
                </c:pt>
                <c:pt idx="5599">
                  <c:v>43708.5940162037</c:v>
                </c:pt>
                <c:pt idx="5600">
                  <c:v>43708.597627314812</c:v>
                </c:pt>
                <c:pt idx="5601">
                  <c:v>43708.601157407407</c:v>
                </c:pt>
                <c:pt idx="5602">
                  <c:v>43708.60491898148</c:v>
                </c:pt>
                <c:pt idx="5603">
                  <c:v>43709.340694444443</c:v>
                </c:pt>
                <c:pt idx="5604">
                  <c:v>43709.35083333333</c:v>
                </c:pt>
                <c:pt idx="5605">
                  <c:v>43709.5780787037</c:v>
                </c:pt>
                <c:pt idx="5606">
                  <c:v>43709.585347222222</c:v>
                </c:pt>
                <c:pt idx="5607">
                  <c:v>43709.601701388892</c:v>
                </c:pt>
                <c:pt idx="5608">
                  <c:v>43710.32885416667</c:v>
                </c:pt>
                <c:pt idx="5609">
                  <c:v>43710.340752314813</c:v>
                </c:pt>
                <c:pt idx="5610">
                  <c:v>43710.358935185184</c:v>
                </c:pt>
                <c:pt idx="5611">
                  <c:v>43710.367719907408</c:v>
                </c:pt>
                <c:pt idx="5612">
                  <c:v>43710.375428240739</c:v>
                </c:pt>
                <c:pt idx="5613">
                  <c:v>43713.444328703707</c:v>
                </c:pt>
                <c:pt idx="5614">
                  <c:v>43713.608101851853</c:v>
                </c:pt>
                <c:pt idx="5615">
                  <c:v>43721.376516203702</c:v>
                </c:pt>
                <c:pt idx="5616">
                  <c:v>43721.383796296293</c:v>
                </c:pt>
                <c:pt idx="5617">
                  <c:v>43721.521550925929</c:v>
                </c:pt>
                <c:pt idx="5618">
                  <c:v>43721.525590277779</c:v>
                </c:pt>
                <c:pt idx="5619">
                  <c:v>43721.529594907406</c:v>
                </c:pt>
                <c:pt idx="5620">
                  <c:v>43721.533668981479</c:v>
                </c:pt>
                <c:pt idx="5621">
                  <c:v>43721.537673611114</c:v>
                </c:pt>
                <c:pt idx="5622">
                  <c:v>43721.541828703703</c:v>
                </c:pt>
                <c:pt idx="5623">
                  <c:v>43721.545740740738</c:v>
                </c:pt>
                <c:pt idx="5624">
                  <c:v>43721.549537037034</c:v>
                </c:pt>
                <c:pt idx="5625">
                  <c:v>43721.553310185183</c:v>
                </c:pt>
                <c:pt idx="5626">
                  <c:v>43721.557152777779</c:v>
                </c:pt>
                <c:pt idx="5627">
                  <c:v>43721.561122685183</c:v>
                </c:pt>
                <c:pt idx="5628">
                  <c:v>43721.564837962964</c:v>
                </c:pt>
                <c:pt idx="5629">
                  <c:v>43721.568541666667</c:v>
                </c:pt>
                <c:pt idx="5630">
                  <c:v>43721.572129629632</c:v>
                </c:pt>
                <c:pt idx="5631">
                  <c:v>43721.575844907406</c:v>
                </c:pt>
                <c:pt idx="5632">
                  <c:v>43721.579560185186</c:v>
                </c:pt>
                <c:pt idx="5633">
                  <c:v>43721.583182870374</c:v>
                </c:pt>
                <c:pt idx="5634">
                  <c:v>43721.586701388886</c:v>
                </c:pt>
                <c:pt idx="5635">
                  <c:v>43721.590300925927</c:v>
                </c:pt>
                <c:pt idx="5636">
                  <c:v>43724.505856481483</c:v>
                </c:pt>
                <c:pt idx="5637">
                  <c:v>43724.510115740741</c:v>
                </c:pt>
                <c:pt idx="5638">
                  <c:v>43724.514374999999</c:v>
                </c:pt>
                <c:pt idx="5639">
                  <c:v>43724.518541666665</c:v>
                </c:pt>
                <c:pt idx="5640">
                  <c:v>43724.522650462961</c:v>
                </c:pt>
                <c:pt idx="5641">
                  <c:v>43724.526770833334</c:v>
                </c:pt>
                <c:pt idx="5642">
                  <c:v>43724.530752314815</c:v>
                </c:pt>
                <c:pt idx="5643">
                  <c:v>43724.534907407404</c:v>
                </c:pt>
                <c:pt idx="5644">
                  <c:v>43724.538958333331</c:v>
                </c:pt>
                <c:pt idx="5645">
                  <c:v>43724.542939814812</c:v>
                </c:pt>
                <c:pt idx="5646">
                  <c:v>43724.5469212963</c:v>
                </c:pt>
                <c:pt idx="5647">
                  <c:v>43724.550868055558</c:v>
                </c:pt>
                <c:pt idx="5648">
                  <c:v>43724.554814814815</c:v>
                </c:pt>
                <c:pt idx="5649">
                  <c:v>43724.558599537035</c:v>
                </c:pt>
                <c:pt idx="5650">
                  <c:v>43724.562337962961</c:v>
                </c:pt>
                <c:pt idx="5651">
                  <c:v>43724.602708333332</c:v>
                </c:pt>
                <c:pt idx="5652">
                  <c:v>43724.606180555558</c:v>
                </c:pt>
                <c:pt idx="5653">
                  <c:v>43724.616597222222</c:v>
                </c:pt>
                <c:pt idx="5654">
                  <c:v>43724.620057870372</c:v>
                </c:pt>
                <c:pt idx="5655">
                  <c:v>43724.623530092591</c:v>
                </c:pt>
                <c:pt idx="5656">
                  <c:v>43724.626944444448</c:v>
                </c:pt>
                <c:pt idx="5657">
                  <c:v>43724.630393518521</c:v>
                </c:pt>
                <c:pt idx="5658">
                  <c:v>43725.460648148146</c:v>
                </c:pt>
                <c:pt idx="5659">
                  <c:v>43725.470567129632</c:v>
                </c:pt>
                <c:pt idx="5660">
                  <c:v>43725.475902777776</c:v>
                </c:pt>
                <c:pt idx="5661">
                  <c:v>43725.481064814812</c:v>
                </c:pt>
                <c:pt idx="5662">
                  <c:v>43725.485983796294</c:v>
                </c:pt>
                <c:pt idx="5663">
                  <c:v>43725.490995370368</c:v>
                </c:pt>
                <c:pt idx="5664">
                  <c:v>43725.495891203704</c:v>
                </c:pt>
                <c:pt idx="5665">
                  <c:v>43725.500787037039</c:v>
                </c:pt>
                <c:pt idx="5666">
                  <c:v>43725.505509259259</c:v>
                </c:pt>
                <c:pt idx="5667">
                  <c:v>43725.51021990741</c:v>
                </c:pt>
                <c:pt idx="5668">
                  <c:v>43725.60083333333</c:v>
                </c:pt>
                <c:pt idx="5669">
                  <c:v>43726.515868055554</c:v>
                </c:pt>
                <c:pt idx="5670">
                  <c:v>43726.531840277778</c:v>
                </c:pt>
                <c:pt idx="5671">
                  <c:v>43726.535902777781</c:v>
                </c:pt>
                <c:pt idx="5672">
                  <c:v>43726.540011574078</c:v>
                </c:pt>
                <c:pt idx="5673">
                  <c:v>43726.544444444444</c:v>
                </c:pt>
                <c:pt idx="5674">
                  <c:v>43726.548368055555</c:v>
                </c:pt>
                <c:pt idx="5675">
                  <c:v>43726.552384259259</c:v>
                </c:pt>
                <c:pt idx="5676">
                  <c:v>43726.556539351855</c:v>
                </c:pt>
                <c:pt idx="5677">
                  <c:v>43726.560520833336</c:v>
                </c:pt>
                <c:pt idx="5678">
                  <c:v>43726.564201388886</c:v>
                </c:pt>
                <c:pt idx="5679">
                  <c:v>43726.568113425928</c:v>
                </c:pt>
                <c:pt idx="5680">
                  <c:v>43726.572453703702</c:v>
                </c:pt>
                <c:pt idx="5681">
                  <c:v>43726.576331018521</c:v>
                </c:pt>
                <c:pt idx="5682">
                  <c:v>43726.580057870371</c:v>
                </c:pt>
                <c:pt idx="5683">
                  <c:v>43726.584097222221</c:v>
                </c:pt>
                <c:pt idx="5684">
                  <c:v>43726.587650462963</c:v>
                </c:pt>
                <c:pt idx="5685">
                  <c:v>43766.674560185187</c:v>
                </c:pt>
                <c:pt idx="5686">
                  <c:v>43766.67931712963</c:v>
                </c:pt>
                <c:pt idx="5687">
                  <c:v>43766.684062499997</c:v>
                </c:pt>
                <c:pt idx="5688">
                  <c:v>43766.688761574071</c:v>
                </c:pt>
                <c:pt idx="5689">
                  <c:v>43766.693657407406</c:v>
                </c:pt>
                <c:pt idx="5690">
                  <c:v>43766.698703703703</c:v>
                </c:pt>
                <c:pt idx="5691">
                  <c:v>43766.703923611109</c:v>
                </c:pt>
                <c:pt idx="5692">
                  <c:v>43766.709305555552</c:v>
                </c:pt>
                <c:pt idx="5693">
                  <c:v>43766.714548611111</c:v>
                </c:pt>
                <c:pt idx="5694">
                  <c:v>43766.71980324074</c:v>
                </c:pt>
                <c:pt idx="5695">
                  <c:v>43766.72550925926</c:v>
                </c:pt>
                <c:pt idx="5696">
                  <c:v>43766.731620370374</c:v>
                </c:pt>
                <c:pt idx="5697">
                  <c:v>43766.737662037034</c:v>
                </c:pt>
                <c:pt idx="5698">
                  <c:v>43767.555879629632</c:v>
                </c:pt>
                <c:pt idx="5699">
                  <c:v>43767.605624999997</c:v>
                </c:pt>
                <c:pt idx="5700">
                  <c:v>43767.610231481478</c:v>
                </c:pt>
                <c:pt idx="5701">
                  <c:v>43768.526655092595</c:v>
                </c:pt>
                <c:pt idx="5702">
                  <c:v>43768.531076388892</c:v>
                </c:pt>
                <c:pt idx="5703">
                  <c:v>43768.535416666666</c:v>
                </c:pt>
                <c:pt idx="5704">
                  <c:v>43768.539351851854</c:v>
                </c:pt>
                <c:pt idx="5705">
                  <c:v>43768.543229166666</c:v>
                </c:pt>
                <c:pt idx="5706">
                  <c:v>43768.568657407406</c:v>
                </c:pt>
                <c:pt idx="5707">
                  <c:v>43768.576944444445</c:v>
                </c:pt>
                <c:pt idx="5708">
                  <c:v>43768.584444444445</c:v>
                </c:pt>
                <c:pt idx="5709">
                  <c:v>43768.588437500002</c:v>
                </c:pt>
                <c:pt idx="5710">
                  <c:v>43768.592627314814</c:v>
                </c:pt>
                <c:pt idx="5711">
                  <c:v>43768.596365740741</c:v>
                </c:pt>
                <c:pt idx="5712">
                  <c:v>43768.665462962963</c:v>
                </c:pt>
                <c:pt idx="5713">
                  <c:v>43768.689710648148</c:v>
                </c:pt>
                <c:pt idx="5714">
                  <c:v>43769.506898148145</c:v>
                </c:pt>
                <c:pt idx="5715">
                  <c:v>43770.437743055554</c:v>
                </c:pt>
                <c:pt idx="5716">
                  <c:v>43770.448854166665</c:v>
                </c:pt>
                <c:pt idx="5717">
                  <c:v>43770.472916666666</c:v>
                </c:pt>
                <c:pt idx="5718">
                  <c:v>43770.478449074071</c:v>
                </c:pt>
                <c:pt idx="5719">
                  <c:v>43770.484016203707</c:v>
                </c:pt>
                <c:pt idx="5720">
                  <c:v>43770.48946759259</c:v>
                </c:pt>
                <c:pt idx="5721">
                  <c:v>43770.494409722225</c:v>
                </c:pt>
                <c:pt idx="5722">
                  <c:v>43770.508530092593</c:v>
                </c:pt>
                <c:pt idx="5723">
                  <c:v>43770.51353009259</c:v>
                </c:pt>
                <c:pt idx="5724">
                  <c:v>43770.518599537034</c:v>
                </c:pt>
                <c:pt idx="5725">
                  <c:v>43770.532812500001</c:v>
                </c:pt>
                <c:pt idx="5726">
                  <c:v>43770.537314814814</c:v>
                </c:pt>
                <c:pt idx="5727">
                  <c:v>43770.541701388887</c:v>
                </c:pt>
                <c:pt idx="5728">
                  <c:v>43770.546030092592</c:v>
                </c:pt>
                <c:pt idx="5729">
                  <c:v>43770.550416666665</c:v>
                </c:pt>
                <c:pt idx="5730">
                  <c:v>43773.491979166669</c:v>
                </c:pt>
                <c:pt idx="5731">
                  <c:v>43773.497499999998</c:v>
                </c:pt>
                <c:pt idx="5732">
                  <c:v>43773.502650462964</c:v>
                </c:pt>
                <c:pt idx="5733">
                  <c:v>43773.507638888892</c:v>
                </c:pt>
                <c:pt idx="5734">
                  <c:v>43773.512650462966</c:v>
                </c:pt>
                <c:pt idx="5735">
                  <c:v>43773.517627314817</c:v>
                </c:pt>
                <c:pt idx="5736">
                  <c:v>43773.522627314815</c:v>
                </c:pt>
                <c:pt idx="5737">
                  <c:v>43773.527546296296</c:v>
                </c:pt>
                <c:pt idx="5738">
                  <c:v>43773.532118055555</c:v>
                </c:pt>
                <c:pt idx="5739">
                  <c:v>43773.541041666664</c:v>
                </c:pt>
                <c:pt idx="5740">
                  <c:v>43773.54583333333</c:v>
                </c:pt>
                <c:pt idx="5741">
                  <c:v>43773.550324074073</c:v>
                </c:pt>
                <c:pt idx="5742">
                  <c:v>43773.554594907408</c:v>
                </c:pt>
                <c:pt idx="5743">
                  <c:v>43773.558912037035</c:v>
                </c:pt>
                <c:pt idx="5744">
                  <c:v>43773.563159722224</c:v>
                </c:pt>
                <c:pt idx="5745">
                  <c:v>43773.567442129628</c:v>
                </c:pt>
                <c:pt idx="5746">
                  <c:v>43773.571608796294</c:v>
                </c:pt>
                <c:pt idx="5747">
                  <c:v>43773.575624999998</c:v>
                </c:pt>
                <c:pt idx="5748">
                  <c:v>43773.579375000001</c:v>
                </c:pt>
                <c:pt idx="5749">
                  <c:v>43773.583113425928</c:v>
                </c:pt>
                <c:pt idx="5750">
                  <c:v>43773.587048611109</c:v>
                </c:pt>
                <c:pt idx="5751">
                  <c:v>43774.488935185182</c:v>
                </c:pt>
                <c:pt idx="5752">
                  <c:v>43774.494050925925</c:v>
                </c:pt>
                <c:pt idx="5753">
                  <c:v>43774.499224537038</c:v>
                </c:pt>
                <c:pt idx="5754">
                  <c:v>43774.605636574073</c:v>
                </c:pt>
                <c:pt idx="5755">
                  <c:v>43774.625671296293</c:v>
                </c:pt>
                <c:pt idx="5756">
                  <c:v>43774.629560185182</c:v>
                </c:pt>
                <c:pt idx="5757">
                  <c:v>43774.633900462963</c:v>
                </c:pt>
                <c:pt idx="5758">
                  <c:v>43774.637997685182</c:v>
                </c:pt>
                <c:pt idx="5759">
                  <c:v>43774.642118055555</c:v>
                </c:pt>
                <c:pt idx="5760">
                  <c:v>43774.646215277775</c:v>
                </c:pt>
                <c:pt idx="5761">
                  <c:v>43774.650335648148</c:v>
                </c:pt>
                <c:pt idx="5762">
                  <c:v>43775.384548611109</c:v>
                </c:pt>
                <c:pt idx="5763">
                  <c:v>43778.553819444445</c:v>
                </c:pt>
                <c:pt idx="5764">
                  <c:v>43778.557800925926</c:v>
                </c:pt>
                <c:pt idx="5765">
                  <c:v>43778.561793981484</c:v>
                </c:pt>
                <c:pt idx="5766">
                  <c:v>43778.565763888888</c:v>
                </c:pt>
                <c:pt idx="5767">
                  <c:v>43778.569710648146</c:v>
                </c:pt>
                <c:pt idx="5768">
                  <c:v>43778.573611111111</c:v>
                </c:pt>
                <c:pt idx="5769">
                  <c:v>43778.577546296299</c:v>
                </c:pt>
                <c:pt idx="5770">
                  <c:v>43778.581446759257</c:v>
                </c:pt>
                <c:pt idx="5771">
                  <c:v>43778.585370370369</c:v>
                </c:pt>
                <c:pt idx="5772">
                  <c:v>43778.589270833334</c:v>
                </c:pt>
                <c:pt idx="5773">
                  <c:v>43778.593217592592</c:v>
                </c:pt>
                <c:pt idx="5774">
                  <c:v>43778.597129629627</c:v>
                </c:pt>
                <c:pt idx="5775">
                  <c:v>43778.601099537038</c:v>
                </c:pt>
                <c:pt idx="5776">
                  <c:v>43778.604930555557</c:v>
                </c:pt>
                <c:pt idx="5777">
                  <c:v>43778.608912037038</c:v>
                </c:pt>
                <c:pt idx="5778">
                  <c:v>43778.616631944446</c:v>
                </c:pt>
                <c:pt idx="5779">
                  <c:v>43778.620567129627</c:v>
                </c:pt>
                <c:pt idx="5780">
                  <c:v>43778.625428240739</c:v>
                </c:pt>
                <c:pt idx="5781">
                  <c:v>43778.629293981481</c:v>
                </c:pt>
                <c:pt idx="5782">
                  <c:v>43778.633391203701</c:v>
                </c:pt>
                <c:pt idx="5783">
                  <c:v>43778.646249999998</c:v>
                </c:pt>
                <c:pt idx="5784">
                  <c:v>43778.664861111109</c:v>
                </c:pt>
                <c:pt idx="5785">
                  <c:v>43778.672013888892</c:v>
                </c:pt>
                <c:pt idx="5786">
                  <c:v>43778.678935185184</c:v>
                </c:pt>
                <c:pt idx="5787">
                  <c:v>43778.719837962963</c:v>
                </c:pt>
                <c:pt idx="5788">
                  <c:v>43778.729201388887</c:v>
                </c:pt>
                <c:pt idx="5789">
                  <c:v>43779.587118055555</c:v>
                </c:pt>
                <c:pt idx="5790">
                  <c:v>43779.606342592589</c:v>
                </c:pt>
                <c:pt idx="5791">
                  <c:v>43779.618078703701</c:v>
                </c:pt>
                <c:pt idx="5792">
                  <c:v>43779.677256944444</c:v>
                </c:pt>
                <c:pt idx="5793">
                  <c:v>43779.689131944448</c:v>
                </c:pt>
                <c:pt idx="5794">
                  <c:v>43779.701006944444</c:v>
                </c:pt>
                <c:pt idx="5795">
                  <c:v>43779.724745370368</c:v>
                </c:pt>
                <c:pt idx="5796">
                  <c:v>43792.62909722222</c:v>
                </c:pt>
                <c:pt idx="5797">
                  <c:v>43792.633425925924</c:v>
                </c:pt>
                <c:pt idx="5798">
                  <c:v>43792.637928240743</c:v>
                </c:pt>
                <c:pt idx="5799">
                  <c:v>43792.649108796293</c:v>
                </c:pt>
                <c:pt idx="5800">
                  <c:v>43792.6562037037</c:v>
                </c:pt>
                <c:pt idx="5801">
                  <c:v>43792.661064814813</c:v>
                </c:pt>
                <c:pt idx="5802">
                  <c:v>43801.529363425929</c:v>
                </c:pt>
                <c:pt idx="5803">
                  <c:v>43801.533622685187</c:v>
                </c:pt>
                <c:pt idx="5804">
                  <c:v>43801.537743055553</c:v>
                </c:pt>
                <c:pt idx="5805">
                  <c:v>43801.54179398148</c:v>
                </c:pt>
                <c:pt idx="5806">
                  <c:v>43801.54619212963</c:v>
                </c:pt>
                <c:pt idx="5807">
                  <c:v>43801.550925925927</c:v>
                </c:pt>
                <c:pt idx="5808">
                  <c:v>43801.555335648147</c:v>
                </c:pt>
                <c:pt idx="5809">
                  <c:v>43801.559942129628</c:v>
                </c:pt>
                <c:pt idx="5810">
                  <c:v>43801.565162037034</c:v>
                </c:pt>
                <c:pt idx="5811">
                  <c:v>43801.570902777778</c:v>
                </c:pt>
                <c:pt idx="5812">
                  <c:v>43801.576296296298</c:v>
                </c:pt>
                <c:pt idx="5813">
                  <c:v>43801.581759259258</c:v>
                </c:pt>
                <c:pt idx="5814">
                  <c:v>43801.586967592593</c:v>
                </c:pt>
                <c:pt idx="5815">
                  <c:v>43801.592453703706</c:v>
                </c:pt>
                <c:pt idx="5816">
                  <c:v>43801.598090277781</c:v>
                </c:pt>
                <c:pt idx="5817">
                  <c:v>43801.604004629633</c:v>
                </c:pt>
                <c:pt idx="5818">
                  <c:v>43801.61136574074</c:v>
                </c:pt>
                <c:pt idx="5819">
                  <c:v>43801.618703703702</c:v>
                </c:pt>
                <c:pt idx="5820">
                  <c:v>43801.625231481485</c:v>
                </c:pt>
                <c:pt idx="5821">
                  <c:v>43801.631608796299</c:v>
                </c:pt>
                <c:pt idx="5822">
                  <c:v>43801.687037037038</c:v>
                </c:pt>
                <c:pt idx="5823">
                  <c:v>43801.696701388886</c:v>
                </c:pt>
                <c:pt idx="5824">
                  <c:v>43801.716296296298</c:v>
                </c:pt>
                <c:pt idx="5825">
                  <c:v>43801.723726851851</c:v>
                </c:pt>
                <c:pt idx="5826">
                  <c:v>43805.72247685185</c:v>
                </c:pt>
                <c:pt idx="5827">
                  <c:v>43805.734166666669</c:v>
                </c:pt>
                <c:pt idx="5828">
                  <c:v>43807.37667824074</c:v>
                </c:pt>
                <c:pt idx="5829">
                  <c:v>43807.482465277775</c:v>
                </c:pt>
                <c:pt idx="5830">
                  <c:v>43807.488611111112</c:v>
                </c:pt>
                <c:pt idx="5831">
                  <c:v>43807.692442129628</c:v>
                </c:pt>
                <c:pt idx="5832">
                  <c:v>43807.698182870372</c:v>
                </c:pt>
                <c:pt idx="5833">
                  <c:v>43821.749479166669</c:v>
                </c:pt>
                <c:pt idx="5834">
                  <c:v>43823.645486111112</c:v>
                </c:pt>
                <c:pt idx="5835">
                  <c:v>43823.649976851855</c:v>
                </c:pt>
                <c:pt idx="5836">
                  <c:v>43823.654398148145</c:v>
                </c:pt>
                <c:pt idx="5837">
                  <c:v>43823.682569444441</c:v>
                </c:pt>
                <c:pt idx="5838">
                  <c:v>43823.688703703701</c:v>
                </c:pt>
                <c:pt idx="5839">
                  <c:v>43823.694224537037</c:v>
                </c:pt>
                <c:pt idx="5840">
                  <c:v>43823.705879629626</c:v>
                </c:pt>
                <c:pt idx="5841">
                  <c:v>43823.713136574072</c:v>
                </c:pt>
                <c:pt idx="5842">
                  <c:v>43825.38453703704</c:v>
                </c:pt>
                <c:pt idx="5843">
                  <c:v>43825.391921296294</c:v>
                </c:pt>
                <c:pt idx="5844">
                  <c:v>43825.404861111114</c:v>
                </c:pt>
                <c:pt idx="5845">
                  <c:v>43825.41097222222</c:v>
                </c:pt>
                <c:pt idx="5846">
                  <c:v>43825.41778935185</c:v>
                </c:pt>
                <c:pt idx="5847">
                  <c:v>43825.424502314818</c:v>
                </c:pt>
                <c:pt idx="5848">
                  <c:v>43825.431701388887</c:v>
                </c:pt>
                <c:pt idx="5849">
                  <c:v>43825.438877314817</c:v>
                </c:pt>
                <c:pt idx="5850">
                  <c:v>43825.445439814815</c:v>
                </c:pt>
                <c:pt idx="5851">
                  <c:v>43825.450949074075</c:v>
                </c:pt>
                <c:pt idx="5852">
                  <c:v>43825.457083333335</c:v>
                </c:pt>
                <c:pt idx="5853">
                  <c:v>43825.462314814817</c:v>
                </c:pt>
                <c:pt idx="5854">
                  <c:v>43825.468460648146</c:v>
                </c:pt>
                <c:pt idx="5855">
                  <c:v>43825.47451388889</c:v>
                </c:pt>
                <c:pt idx="5856">
                  <c:v>43825.559282407405</c:v>
                </c:pt>
                <c:pt idx="5857">
                  <c:v>43825.567881944444</c:v>
                </c:pt>
                <c:pt idx="5858">
                  <c:v>43826.514143518521</c:v>
                </c:pt>
                <c:pt idx="5859">
                  <c:v>43826.528912037036</c:v>
                </c:pt>
                <c:pt idx="5860">
                  <c:v>43834.761689814812</c:v>
                </c:pt>
                <c:pt idx="5861">
                  <c:v>43840.376817129632</c:v>
                </c:pt>
                <c:pt idx="5862">
                  <c:v>43840.385092592594</c:v>
                </c:pt>
                <c:pt idx="5863">
                  <c:v>43840.393229166664</c:v>
                </c:pt>
                <c:pt idx="5864">
                  <c:v>43840.401018518518</c:v>
                </c:pt>
                <c:pt idx="5865">
                  <c:v>43840.408437500002</c:v>
                </c:pt>
                <c:pt idx="5866">
                  <c:v>43840.41578703704</c:v>
                </c:pt>
                <c:pt idx="5867">
                  <c:v>43840.441793981481</c:v>
                </c:pt>
                <c:pt idx="5868">
                  <c:v>43840.447025462963</c:v>
                </c:pt>
                <c:pt idx="5869">
                  <c:v>43840.452951388892</c:v>
                </c:pt>
                <c:pt idx="5870">
                  <c:v>43840.458865740744</c:v>
                </c:pt>
                <c:pt idx="5871">
                  <c:v>43840.46466435185</c:v>
                </c:pt>
                <c:pt idx="5872">
                  <c:v>43840.470127314817</c:v>
                </c:pt>
                <c:pt idx="5873">
                  <c:v>43840.475300925929</c:v>
                </c:pt>
                <c:pt idx="5874">
                  <c:v>43840.480266203704</c:v>
                </c:pt>
                <c:pt idx="5875">
                  <c:v>43840.485185185185</c:v>
                </c:pt>
                <c:pt idx="5876">
                  <c:v>43840.490590277775</c:v>
                </c:pt>
                <c:pt idx="5877">
                  <c:v>43840.495532407411</c:v>
                </c:pt>
                <c:pt idx="5878">
                  <c:v>43840.500335648147</c:v>
                </c:pt>
                <c:pt idx="5879">
                  <c:v>43840.504918981482</c:v>
                </c:pt>
                <c:pt idx="5880">
                  <c:v>43840.522812499999</c:v>
                </c:pt>
                <c:pt idx="5881">
                  <c:v>43840.527673611112</c:v>
                </c:pt>
                <c:pt idx="5882">
                  <c:v>43840.53193287037</c:v>
                </c:pt>
                <c:pt idx="5883">
                  <c:v>43840.536504629628</c:v>
                </c:pt>
                <c:pt idx="5884">
                  <c:v>43840.541180555556</c:v>
                </c:pt>
                <c:pt idx="5885">
                  <c:v>43840.545787037037</c:v>
                </c:pt>
                <c:pt idx="5886">
                  <c:v>43840.550092592595</c:v>
                </c:pt>
                <c:pt idx="5887">
                  <c:v>43840.554340277777</c:v>
                </c:pt>
                <c:pt idx="5888">
                  <c:v>43840.571250000001</c:v>
                </c:pt>
                <c:pt idx="5889">
                  <c:v>43840.575254629628</c:v>
                </c:pt>
                <c:pt idx="5890">
                  <c:v>43840.579398148147</c:v>
                </c:pt>
                <c:pt idx="5891">
                  <c:v>43840.583680555559</c:v>
                </c:pt>
                <c:pt idx="5892">
                  <c:v>43840.588425925926</c:v>
                </c:pt>
                <c:pt idx="5893">
                  <c:v>43840.593032407407</c:v>
                </c:pt>
                <c:pt idx="5894">
                  <c:v>43840.641296296293</c:v>
                </c:pt>
                <c:pt idx="5895">
                  <c:v>43840.646423611113</c:v>
                </c:pt>
                <c:pt idx="5896">
                  <c:v>43840.689930555556</c:v>
                </c:pt>
                <c:pt idx="5897">
                  <c:v>43840.695115740738</c:v>
                </c:pt>
                <c:pt idx="5898">
                  <c:v>43840.699930555558</c:v>
                </c:pt>
                <c:pt idx="5899">
                  <c:v>43840.705011574071</c:v>
                </c:pt>
                <c:pt idx="5900">
                  <c:v>43840.715844907405</c:v>
                </c:pt>
                <c:pt idx="5901">
                  <c:v>43840.720995370371</c:v>
                </c:pt>
                <c:pt idx="5902">
                  <c:v>43840.726469907408</c:v>
                </c:pt>
                <c:pt idx="5903">
                  <c:v>43840.732083333336</c:v>
                </c:pt>
                <c:pt idx="5904">
                  <c:v>43841.630486111113</c:v>
                </c:pt>
                <c:pt idx="5905">
                  <c:v>43841.634884259256</c:v>
                </c:pt>
                <c:pt idx="5906">
                  <c:v>43841.640069444446</c:v>
                </c:pt>
                <c:pt idx="5907">
                  <c:v>43842.640625</c:v>
                </c:pt>
                <c:pt idx="5908">
                  <c:v>43842.644930555558</c:v>
                </c:pt>
                <c:pt idx="5909">
                  <c:v>43842.648993055554</c:v>
                </c:pt>
                <c:pt idx="5910">
                  <c:v>43842.653032407405</c:v>
                </c:pt>
                <c:pt idx="5911">
                  <c:v>43842.657210648147</c:v>
                </c:pt>
                <c:pt idx="5912">
                  <c:v>43842.661493055559</c:v>
                </c:pt>
                <c:pt idx="5913">
                  <c:v>43842.665879629632</c:v>
                </c:pt>
                <c:pt idx="5914">
                  <c:v>43842.670243055552</c:v>
                </c:pt>
                <c:pt idx="5915">
                  <c:v>43842.674490740741</c:v>
                </c:pt>
                <c:pt idx="5916">
                  <c:v>43842.731678240743</c:v>
                </c:pt>
                <c:pt idx="5917">
                  <c:v>43842.737708333334</c:v>
                </c:pt>
                <c:pt idx="5918">
                  <c:v>43842.745127314818</c:v>
                </c:pt>
                <c:pt idx="5919">
                  <c:v>43842.753541666665</c:v>
                </c:pt>
                <c:pt idx="5920">
                  <c:v>43842.761863425927</c:v>
                </c:pt>
                <c:pt idx="5921">
                  <c:v>43858.408692129633</c:v>
                </c:pt>
                <c:pt idx="5922">
                  <c:v>43858.466932870368</c:v>
                </c:pt>
                <c:pt idx="5923">
                  <c:v>43858.472685185188</c:v>
                </c:pt>
                <c:pt idx="5924">
                  <c:v>43858.483506944445</c:v>
                </c:pt>
                <c:pt idx="5925">
                  <c:v>43858.488449074073</c:v>
                </c:pt>
                <c:pt idx="5926">
                  <c:v>43858.493692129632</c:v>
                </c:pt>
                <c:pt idx="5927">
                  <c:v>43858.498923611114</c:v>
                </c:pt>
                <c:pt idx="5928">
                  <c:v>43858.504074074073</c:v>
                </c:pt>
                <c:pt idx="5929">
                  <c:v>43858.508587962962</c:v>
                </c:pt>
                <c:pt idx="5930">
                  <c:v>43858.51353009259</c:v>
                </c:pt>
                <c:pt idx="5931">
                  <c:v>43858.518263888887</c:v>
                </c:pt>
                <c:pt idx="5932">
                  <c:v>43858.522986111115</c:v>
                </c:pt>
                <c:pt idx="5933">
                  <c:v>43858.52753472222</c:v>
                </c:pt>
                <c:pt idx="5934">
                  <c:v>43859.389363425929</c:v>
                </c:pt>
                <c:pt idx="5935">
                  <c:v>43859.399328703701</c:v>
                </c:pt>
                <c:pt idx="5936">
                  <c:v>43859.406608796293</c:v>
                </c:pt>
                <c:pt idx="5937">
                  <c:v>43859.414120370369</c:v>
                </c:pt>
                <c:pt idx="5938">
                  <c:v>43868.367546296293</c:v>
                </c:pt>
                <c:pt idx="5939">
                  <c:v>43868.383692129632</c:v>
                </c:pt>
                <c:pt idx="5940">
                  <c:v>43869.46980324074</c:v>
                </c:pt>
                <c:pt idx="5941">
                  <c:v>43869.479050925926</c:v>
                </c:pt>
                <c:pt idx="5942">
                  <c:v>43869.488263888888</c:v>
                </c:pt>
                <c:pt idx="5943">
                  <c:v>43869.492986111109</c:v>
                </c:pt>
                <c:pt idx="5944">
                  <c:v>43869.528807870367</c:v>
                </c:pt>
                <c:pt idx="5945">
                  <c:v>43869.533206018517</c:v>
                </c:pt>
                <c:pt idx="5946">
                  <c:v>43869.537534722222</c:v>
                </c:pt>
                <c:pt idx="5947">
                  <c:v>43869.541909722226</c:v>
                </c:pt>
                <c:pt idx="5948">
                  <c:v>43869.546226851853</c:v>
                </c:pt>
                <c:pt idx="5949">
                  <c:v>43869.550486111111</c:v>
                </c:pt>
                <c:pt idx="5950">
                  <c:v>43869.554872685185</c:v>
                </c:pt>
                <c:pt idx="5951">
                  <c:v>43875.367696759262</c:v>
                </c:pt>
                <c:pt idx="5952">
                  <c:v>43875.650648148148</c:v>
                </c:pt>
                <c:pt idx="5953">
                  <c:v>43875.654872685183</c:v>
                </c:pt>
                <c:pt idx="5954">
                  <c:v>43875.730219907404</c:v>
                </c:pt>
                <c:pt idx="5955">
                  <c:v>43875.73609953704</c:v>
                </c:pt>
                <c:pt idx="5956">
                  <c:v>43877.651990740742</c:v>
                </c:pt>
                <c:pt idx="5957">
                  <c:v>43888.575474537036</c:v>
                </c:pt>
                <c:pt idx="5958">
                  <c:v>43888.579641203702</c:v>
                </c:pt>
                <c:pt idx="5959">
                  <c:v>43888.583483796298</c:v>
                </c:pt>
                <c:pt idx="5960">
                  <c:v>43888.603645833333</c:v>
                </c:pt>
                <c:pt idx="5961">
                  <c:v>43888.607442129629</c:v>
                </c:pt>
                <c:pt idx="5962">
                  <c:v>43888.611666666664</c:v>
                </c:pt>
                <c:pt idx="5963">
                  <c:v>43888.623761574076</c:v>
                </c:pt>
                <c:pt idx="5964">
                  <c:v>43888.650983796295</c:v>
                </c:pt>
                <c:pt idx="5965">
                  <c:v>43888.655243055553</c:v>
                </c:pt>
                <c:pt idx="5966">
                  <c:v>43891.376805555556</c:v>
                </c:pt>
                <c:pt idx="5967">
                  <c:v>43891.384525462963</c:v>
                </c:pt>
                <c:pt idx="5968">
                  <c:v>43891.391932870371</c:v>
                </c:pt>
                <c:pt idx="5969">
                  <c:v>43892.711215277777</c:v>
                </c:pt>
                <c:pt idx="5970">
                  <c:v>43892.716053240743</c:v>
                </c:pt>
                <c:pt idx="5971">
                  <c:v>43892.721215277779</c:v>
                </c:pt>
                <c:pt idx="5972">
                  <c:v>43892.72625</c:v>
                </c:pt>
                <c:pt idx="5973">
                  <c:v>43892.73159722222</c:v>
                </c:pt>
                <c:pt idx="5974">
                  <c:v>43892.737303240741</c:v>
                </c:pt>
                <c:pt idx="5975">
                  <c:v>43892.743287037039</c:v>
                </c:pt>
                <c:pt idx="5976">
                  <c:v>43892.749386574076</c:v>
                </c:pt>
                <c:pt idx="5977">
                  <c:v>43892.755289351851</c:v>
                </c:pt>
                <c:pt idx="5978">
                  <c:v>43894.497337962966</c:v>
                </c:pt>
                <c:pt idx="5979">
                  <c:v>43894.507847222223</c:v>
                </c:pt>
                <c:pt idx="5980">
                  <c:v>43894.522280092591</c:v>
                </c:pt>
                <c:pt idx="5981">
                  <c:v>43894.526747685188</c:v>
                </c:pt>
                <c:pt idx="5982">
                  <c:v>43894.535312499997</c:v>
                </c:pt>
                <c:pt idx="5983">
                  <c:v>43894.539733796293</c:v>
                </c:pt>
                <c:pt idx="5984">
                  <c:v>43894.578472222223</c:v>
                </c:pt>
                <c:pt idx="5985">
                  <c:v>43894.58252314815</c:v>
                </c:pt>
                <c:pt idx="5986">
                  <c:v>43894.58662037037</c:v>
                </c:pt>
                <c:pt idx="5987">
                  <c:v>43894.590601851851</c:v>
                </c:pt>
                <c:pt idx="5988">
                  <c:v>43896.367627314816</c:v>
                </c:pt>
                <c:pt idx="5989">
                  <c:v>43896.375092592592</c:v>
                </c:pt>
                <c:pt idx="5990">
                  <c:v>43896.392048611109</c:v>
                </c:pt>
                <c:pt idx="5991">
                  <c:v>43896.399409722224</c:v>
                </c:pt>
                <c:pt idx="5992">
                  <c:v>43896.406365740739</c:v>
                </c:pt>
                <c:pt idx="5993">
                  <c:v>43896.412361111114</c:v>
                </c:pt>
                <c:pt idx="5994">
                  <c:v>43896.418032407404</c:v>
                </c:pt>
                <c:pt idx="5995">
                  <c:v>43896.423449074071</c:v>
                </c:pt>
                <c:pt idx="5996">
                  <c:v>43896.428564814814</c:v>
                </c:pt>
                <c:pt idx="5997">
                  <c:v>43896.43346064815</c:v>
                </c:pt>
                <c:pt idx="5998">
                  <c:v>43896.438263888886</c:v>
                </c:pt>
                <c:pt idx="5999">
                  <c:v>43896.442870370367</c:v>
                </c:pt>
                <c:pt idx="6000">
                  <c:v>43896.447476851848</c:v>
                </c:pt>
                <c:pt idx="6001">
                  <c:v>43896.452048611114</c:v>
                </c:pt>
                <c:pt idx="6002">
                  <c:v>43896.456759259258</c:v>
                </c:pt>
                <c:pt idx="6003">
                  <c:v>43896.461400462962</c:v>
                </c:pt>
                <c:pt idx="6004">
                  <c:v>43896.466203703705</c:v>
                </c:pt>
                <c:pt idx="6005">
                  <c:v>43896.614976851852</c:v>
                </c:pt>
                <c:pt idx="6006">
                  <c:v>43896.618634259263</c:v>
                </c:pt>
                <c:pt idx="6007">
                  <c:v>43896.622199074074</c:v>
                </c:pt>
                <c:pt idx="6008">
                  <c:v>43896.625833333332</c:v>
                </c:pt>
                <c:pt idx="6009">
                  <c:v>43896.629872685182</c:v>
                </c:pt>
                <c:pt idx="6010">
                  <c:v>43896.633842592593</c:v>
                </c:pt>
                <c:pt idx="6011">
                  <c:v>43896.637962962966</c:v>
                </c:pt>
                <c:pt idx="6012">
                  <c:v>43896.641817129632</c:v>
                </c:pt>
                <c:pt idx="6013">
                  <c:v>43896.645775462966</c:v>
                </c:pt>
                <c:pt idx="6014">
                  <c:v>43896.649884259263</c:v>
                </c:pt>
                <c:pt idx="6015">
                  <c:v>43896.658182870371</c:v>
                </c:pt>
                <c:pt idx="6016">
                  <c:v>43897.367129629631</c:v>
                </c:pt>
                <c:pt idx="6017">
                  <c:v>43897.382048611114</c:v>
                </c:pt>
                <c:pt idx="6018">
                  <c:v>43897.388611111113</c:v>
                </c:pt>
                <c:pt idx="6019">
                  <c:v>43898.580254629633</c:v>
                </c:pt>
                <c:pt idx="6020">
                  <c:v>43898.584363425929</c:v>
                </c:pt>
                <c:pt idx="6021">
                  <c:v>43898.588391203702</c:v>
                </c:pt>
                <c:pt idx="6022">
                  <c:v>43898.682557870372</c:v>
                </c:pt>
                <c:pt idx="6023">
                  <c:v>43898.686956018515</c:v>
                </c:pt>
                <c:pt idx="6024">
                  <c:v>43898.69158564815</c:v>
                </c:pt>
                <c:pt idx="6025">
                  <c:v>43898.709791666668</c:v>
                </c:pt>
                <c:pt idx="6026">
                  <c:v>43898.714965277781</c:v>
                </c:pt>
                <c:pt idx="6027">
                  <c:v>43898.720069444447</c:v>
                </c:pt>
                <c:pt idx="6028">
                  <c:v>43898.725601851853</c:v>
                </c:pt>
                <c:pt idx="6029">
                  <c:v>43898.731134259258</c:v>
                </c:pt>
                <c:pt idx="6030">
                  <c:v>43898.736851851849</c:v>
                </c:pt>
                <c:pt idx="6031">
                  <c:v>43898.770509259259</c:v>
                </c:pt>
                <c:pt idx="6032">
                  <c:v>43900.675844907404</c:v>
                </c:pt>
                <c:pt idx="6033">
                  <c:v>43900.68005787037</c:v>
                </c:pt>
                <c:pt idx="6034">
                  <c:v>43900.684201388889</c:v>
                </c:pt>
                <c:pt idx="6035">
                  <c:v>43900.688298611109</c:v>
                </c:pt>
                <c:pt idx="6036">
                  <c:v>43900.692546296297</c:v>
                </c:pt>
                <c:pt idx="6037">
                  <c:v>43900.698842592596</c:v>
                </c:pt>
                <c:pt idx="6038">
                  <c:v>43900.705370370371</c:v>
                </c:pt>
                <c:pt idx="6039">
                  <c:v>43908.692060185182</c:v>
                </c:pt>
                <c:pt idx="6040">
                  <c:v>43908.696550925924</c:v>
                </c:pt>
                <c:pt idx="6041">
                  <c:v>43908.700740740744</c:v>
                </c:pt>
                <c:pt idx="6042">
                  <c:v>43908.70516203704</c:v>
                </c:pt>
                <c:pt idx="6043">
                  <c:v>43908.709826388891</c:v>
                </c:pt>
                <c:pt idx="6044">
                  <c:v>43908.714444444442</c:v>
                </c:pt>
                <c:pt idx="6045">
                  <c:v>43908.719097222223</c:v>
                </c:pt>
                <c:pt idx="6046">
                  <c:v>43908.723877314813</c:v>
                </c:pt>
                <c:pt idx="6047">
                  <c:v>43908.728854166664</c:v>
                </c:pt>
                <c:pt idx="6048">
                  <c:v>43908.740104166667</c:v>
                </c:pt>
                <c:pt idx="6049">
                  <c:v>43908.752071759256</c:v>
                </c:pt>
                <c:pt idx="6050">
                  <c:v>43909.640949074077</c:v>
                </c:pt>
                <c:pt idx="6051">
                  <c:v>43909.644930555558</c:v>
                </c:pt>
                <c:pt idx="6052">
                  <c:v>43909.679062499999</c:v>
                </c:pt>
                <c:pt idx="6053">
                  <c:v>43909.700983796298</c:v>
                </c:pt>
                <c:pt idx="6054">
                  <c:v>43909.710057870368</c:v>
                </c:pt>
                <c:pt idx="6055">
                  <c:v>43910.33829861111</c:v>
                </c:pt>
                <c:pt idx="6056">
                  <c:v>43910.350127314814</c:v>
                </c:pt>
                <c:pt idx="6057">
                  <c:v>43910.359594907408</c:v>
                </c:pt>
                <c:pt idx="6058">
                  <c:v>43912.370821759258</c:v>
                </c:pt>
                <c:pt idx="6059">
                  <c:v>43912.380266203705</c:v>
                </c:pt>
                <c:pt idx="6060">
                  <c:v>43912.389560185184</c:v>
                </c:pt>
                <c:pt idx="6061">
                  <c:v>43938.605219907404</c:v>
                </c:pt>
                <c:pt idx="6062">
                  <c:v>43938.610821759263</c:v>
                </c:pt>
                <c:pt idx="6063">
                  <c:v>43938.627523148149</c:v>
                </c:pt>
                <c:pt idx="6064">
                  <c:v>43945.335092592592</c:v>
                </c:pt>
                <c:pt idx="6065">
                  <c:v>43945.346944444442</c:v>
                </c:pt>
                <c:pt idx="6066">
                  <c:v>43945.358472222222</c:v>
                </c:pt>
                <c:pt idx="6067">
                  <c:v>43947.670358796298</c:v>
                </c:pt>
                <c:pt idx="6068">
                  <c:v>43947.674317129633</c:v>
                </c:pt>
                <c:pt idx="6069">
                  <c:v>43947.678148148145</c:v>
                </c:pt>
                <c:pt idx="6070">
                  <c:v>43947.682118055556</c:v>
                </c:pt>
                <c:pt idx="6071">
                  <c:v>43948.669432870367</c:v>
                </c:pt>
                <c:pt idx="6072">
                  <c:v>43948.676041666666</c:v>
                </c:pt>
                <c:pt idx="6073">
                  <c:v>43948.68341435185</c:v>
                </c:pt>
                <c:pt idx="6074">
                  <c:v>43949.325428240743</c:v>
                </c:pt>
                <c:pt idx="6075">
                  <c:v>43949.365798611114</c:v>
                </c:pt>
                <c:pt idx="6076">
                  <c:v>43949.373437499999</c:v>
                </c:pt>
                <c:pt idx="6077">
                  <c:v>43949.380810185183</c:v>
                </c:pt>
                <c:pt idx="6078">
                  <c:v>43949.388182870367</c:v>
                </c:pt>
                <c:pt idx="6079">
                  <c:v>43949.395173611112</c:v>
                </c:pt>
                <c:pt idx="6080">
                  <c:v>43949.401643518519</c:v>
                </c:pt>
                <c:pt idx="6081">
                  <c:v>43949.408032407409</c:v>
                </c:pt>
                <c:pt idx="6082">
                  <c:v>43949.413541666669</c:v>
                </c:pt>
                <c:pt idx="6083">
                  <c:v>43949.418819444443</c:v>
                </c:pt>
                <c:pt idx="6084">
                  <c:v>43949.429398148146</c:v>
                </c:pt>
                <c:pt idx="6085">
                  <c:v>43949.445381944446</c:v>
                </c:pt>
                <c:pt idx="6086">
                  <c:v>43949.5705787037</c:v>
                </c:pt>
                <c:pt idx="6087">
                  <c:v>43949.574618055558</c:v>
                </c:pt>
                <c:pt idx="6088">
                  <c:v>43949.578599537039</c:v>
                </c:pt>
                <c:pt idx="6089">
                  <c:v>43949.582291666666</c:v>
                </c:pt>
                <c:pt idx="6090">
                  <c:v>43949.586261574077</c:v>
                </c:pt>
                <c:pt idx="6091">
                  <c:v>43949.589872685188</c:v>
                </c:pt>
                <c:pt idx="6092">
                  <c:v>43949.593425925923</c:v>
                </c:pt>
                <c:pt idx="6093">
                  <c:v>43951.465011574073</c:v>
                </c:pt>
                <c:pt idx="6094">
                  <c:v>43951.470254629632</c:v>
                </c:pt>
                <c:pt idx="6095">
                  <c:v>43951.475057870368</c:v>
                </c:pt>
                <c:pt idx="6096">
                  <c:v>43951.479687500003</c:v>
                </c:pt>
                <c:pt idx="6097">
                  <c:v>43951.48400462963</c:v>
                </c:pt>
                <c:pt idx="6098">
                  <c:v>43951.488599537035</c:v>
                </c:pt>
                <c:pt idx="6099">
                  <c:v>43951.493460648147</c:v>
                </c:pt>
                <c:pt idx="6100">
                  <c:v>43951.498182870368</c:v>
                </c:pt>
                <c:pt idx="6101">
                  <c:v>43951.568958333337</c:v>
                </c:pt>
                <c:pt idx="6102">
                  <c:v>43951.58861111111</c:v>
                </c:pt>
                <c:pt idx="6103">
                  <c:v>43951.603449074071</c:v>
                </c:pt>
                <c:pt idx="6104">
                  <c:v>43951.720011574071</c:v>
                </c:pt>
                <c:pt idx="6105">
                  <c:v>43955.491805555554</c:v>
                </c:pt>
                <c:pt idx="6106">
                  <c:v>43955.496111111112</c:v>
                </c:pt>
                <c:pt idx="6107">
                  <c:v>43955.500335648147</c:v>
                </c:pt>
                <c:pt idx="6108">
                  <c:v>43955.504386574074</c:v>
                </c:pt>
                <c:pt idx="6109">
                  <c:v>43955.50849537037</c:v>
                </c:pt>
                <c:pt idx="6110">
                  <c:v>43955.512557870374</c:v>
                </c:pt>
                <c:pt idx="6111">
                  <c:v>43955.520520833335</c:v>
                </c:pt>
                <c:pt idx="6112">
                  <c:v>43955.53230324074</c:v>
                </c:pt>
                <c:pt idx="6113">
                  <c:v>43955.536249999997</c:v>
                </c:pt>
                <c:pt idx="6114">
                  <c:v>43955.54011574074</c:v>
                </c:pt>
                <c:pt idx="6115">
                  <c:v>43955.543993055559</c:v>
                </c:pt>
                <c:pt idx="6116">
                  <c:v>43955.551574074074</c:v>
                </c:pt>
                <c:pt idx="6117">
                  <c:v>43955.559027777781</c:v>
                </c:pt>
                <c:pt idx="6118">
                  <c:v>43955.566504629627</c:v>
                </c:pt>
                <c:pt idx="6119">
                  <c:v>43955.587870370371</c:v>
                </c:pt>
                <c:pt idx="6120">
                  <c:v>43956.325613425928</c:v>
                </c:pt>
                <c:pt idx="6121">
                  <c:v>43956.337476851855</c:v>
                </c:pt>
                <c:pt idx="6122">
                  <c:v>43956.347974537035</c:v>
                </c:pt>
                <c:pt idx="6123">
                  <c:v>43956.358252314814</c:v>
                </c:pt>
                <c:pt idx="6124">
                  <c:v>43956.377442129633</c:v>
                </c:pt>
                <c:pt idx="6125">
                  <c:v>43956.38622685185</c:v>
                </c:pt>
                <c:pt idx="6126">
                  <c:v>43956.402430555558</c:v>
                </c:pt>
                <c:pt idx="6127">
                  <c:v>43956.489039351851</c:v>
                </c:pt>
                <c:pt idx="6128">
                  <c:v>43956.513252314813</c:v>
                </c:pt>
                <c:pt idx="6129">
                  <c:v>43956.517916666664</c:v>
                </c:pt>
                <c:pt idx="6130">
                  <c:v>43956.522488425922</c:v>
                </c:pt>
                <c:pt idx="6131">
                  <c:v>43956.527106481481</c:v>
                </c:pt>
                <c:pt idx="6132">
                  <c:v>43957.568923611114</c:v>
                </c:pt>
                <c:pt idx="6133">
                  <c:v>43957.572766203702</c:v>
                </c:pt>
                <c:pt idx="6134">
                  <c:v>43957.576527777775</c:v>
                </c:pt>
                <c:pt idx="6135">
                  <c:v>43957.58021990741</c:v>
                </c:pt>
                <c:pt idx="6136">
                  <c:v>43957.583877314813</c:v>
                </c:pt>
                <c:pt idx="6137">
                  <c:v>43957.587696759256</c:v>
                </c:pt>
                <c:pt idx="6138">
                  <c:v>43957.591331018521</c:v>
                </c:pt>
                <c:pt idx="6139">
                  <c:v>43957.647013888891</c:v>
                </c:pt>
                <c:pt idx="6140">
                  <c:v>43957.650358796294</c:v>
                </c:pt>
                <c:pt idx="6141">
                  <c:v>43957.653738425928</c:v>
                </c:pt>
                <c:pt idx="6142">
                  <c:v>43957.657210648147</c:v>
                </c:pt>
                <c:pt idx="6143">
                  <c:v>43957.660729166666</c:v>
                </c:pt>
                <c:pt idx="6144">
                  <c:v>43957.664293981485</c:v>
                </c:pt>
                <c:pt idx="6145">
                  <c:v>43957.667951388888</c:v>
                </c:pt>
                <c:pt idx="6146">
                  <c:v>43957.671736111108</c:v>
                </c:pt>
                <c:pt idx="6147">
                  <c:v>43957.683969907404</c:v>
                </c:pt>
                <c:pt idx="6148">
                  <c:v>43957.688298611109</c:v>
                </c:pt>
                <c:pt idx="6149">
                  <c:v>43957.692557870374</c:v>
                </c:pt>
                <c:pt idx="6150">
                  <c:v>43957.696736111109</c:v>
                </c:pt>
                <c:pt idx="6151">
                  <c:v>43957.70103009259</c:v>
                </c:pt>
                <c:pt idx="6152">
                  <c:v>43957.705625000002</c:v>
                </c:pt>
                <c:pt idx="6153">
                  <c:v>43957.711064814815</c:v>
                </c:pt>
                <c:pt idx="6154">
                  <c:v>43957.720902777779</c:v>
                </c:pt>
                <c:pt idx="6155">
                  <c:v>43957.725578703707</c:v>
                </c:pt>
                <c:pt idx="6156">
                  <c:v>43957.730370370373</c:v>
                </c:pt>
                <c:pt idx="6157">
                  <c:v>43957.735324074078</c:v>
                </c:pt>
                <c:pt idx="6158">
                  <c:v>43960.427881944444</c:v>
                </c:pt>
                <c:pt idx="6159">
                  <c:v>43960.432997685188</c:v>
                </c:pt>
                <c:pt idx="6160">
                  <c:v>43960.567858796298</c:v>
                </c:pt>
                <c:pt idx="6161">
                  <c:v>43960.583229166667</c:v>
                </c:pt>
                <c:pt idx="6162">
                  <c:v>43965.443865740737</c:v>
                </c:pt>
                <c:pt idx="6163">
                  <c:v>43965.455868055556</c:v>
                </c:pt>
                <c:pt idx="6164">
                  <c:v>43968.656817129631</c:v>
                </c:pt>
                <c:pt idx="6165">
                  <c:v>43968.661782407406</c:v>
                </c:pt>
                <c:pt idx="6166">
                  <c:v>43968.676759259259</c:v>
                </c:pt>
                <c:pt idx="6167">
                  <c:v>43968.687442129631</c:v>
                </c:pt>
                <c:pt idx="6168">
                  <c:v>43968.693831018521</c:v>
                </c:pt>
                <c:pt idx="6169">
                  <c:v>43968.709687499999</c:v>
                </c:pt>
                <c:pt idx="6170">
                  <c:v>43968.71775462963</c:v>
                </c:pt>
                <c:pt idx="6171">
                  <c:v>43968.725208333337</c:v>
                </c:pt>
                <c:pt idx="6172">
                  <c:v>43968.733541666668</c:v>
                </c:pt>
                <c:pt idx="6173">
                  <c:v>43968.742546296293</c:v>
                </c:pt>
                <c:pt idx="6174">
                  <c:v>43968.754224537035</c:v>
                </c:pt>
                <c:pt idx="6175">
                  <c:v>43971.497476851851</c:v>
                </c:pt>
                <c:pt idx="6176">
                  <c:v>43971.754583333335</c:v>
                </c:pt>
                <c:pt idx="6177">
                  <c:v>43971.766516203701</c:v>
                </c:pt>
                <c:pt idx="6178">
                  <c:v>43972.739641203705</c:v>
                </c:pt>
                <c:pt idx="6179">
                  <c:v>43972.747094907405</c:v>
                </c:pt>
                <c:pt idx="6180">
                  <c:v>43979.428611111114</c:v>
                </c:pt>
                <c:pt idx="6181">
                  <c:v>43988.400254629632</c:v>
                </c:pt>
                <c:pt idx="6182">
                  <c:v>43988.430787037039</c:v>
                </c:pt>
                <c:pt idx="6183">
                  <c:v>43988.441435185188</c:v>
                </c:pt>
                <c:pt idx="6184">
                  <c:v>43988.451342592591</c:v>
                </c:pt>
                <c:pt idx="6185">
                  <c:v>43988.456099537034</c:v>
                </c:pt>
                <c:pt idx="6186">
                  <c:v>43990.73678240741</c:v>
                </c:pt>
                <c:pt idx="6187">
                  <c:v>43990.74322916667</c:v>
                </c:pt>
                <c:pt idx="6188">
                  <c:v>43990.749976851854</c:v>
                </c:pt>
                <c:pt idx="6189">
                  <c:v>43992.650266203702</c:v>
                </c:pt>
                <c:pt idx="6190">
                  <c:v>43992.653784722221</c:v>
                </c:pt>
                <c:pt idx="6191">
                  <c:v>43993.647719907407</c:v>
                </c:pt>
                <c:pt idx="6192">
                  <c:v>43993.651122685187</c:v>
                </c:pt>
                <c:pt idx="6193">
                  <c:v>43993.654502314814</c:v>
                </c:pt>
                <c:pt idx="6194">
                  <c:v>43993.657916666663</c:v>
                </c:pt>
                <c:pt idx="6195">
                  <c:v>43993.661516203705</c:v>
                </c:pt>
                <c:pt idx="6196">
                  <c:v>43993.672673611109</c:v>
                </c:pt>
                <c:pt idx="6197">
                  <c:v>43993.683900462966</c:v>
                </c:pt>
                <c:pt idx="6198">
                  <c:v>43994.483761574076</c:v>
                </c:pt>
                <c:pt idx="6199">
                  <c:v>43994.493356481478</c:v>
                </c:pt>
                <c:pt idx="6200">
                  <c:v>43994.497719907406</c:v>
                </c:pt>
                <c:pt idx="6201">
                  <c:v>43994.61041666667</c:v>
                </c:pt>
                <c:pt idx="6202">
                  <c:v>43994.631423611114</c:v>
                </c:pt>
                <c:pt idx="6203">
                  <c:v>43994.748784722222</c:v>
                </c:pt>
                <c:pt idx="6204">
                  <c:v>43994.75744212963</c:v>
                </c:pt>
                <c:pt idx="6205">
                  <c:v>43994.768738425926</c:v>
                </c:pt>
                <c:pt idx="6206">
                  <c:v>43995.627905092595</c:v>
                </c:pt>
                <c:pt idx="6207">
                  <c:v>43995.67119212963</c:v>
                </c:pt>
                <c:pt idx="6208">
                  <c:v>43995.675046296295</c:v>
                </c:pt>
                <c:pt idx="6209">
                  <c:v>43995.67895833333</c:v>
                </c:pt>
                <c:pt idx="6210">
                  <c:v>43995.682928240742</c:v>
                </c:pt>
                <c:pt idx="6211">
                  <c:v>43995.687048611115</c:v>
                </c:pt>
                <c:pt idx="6212">
                  <c:v>43995.691412037035</c:v>
                </c:pt>
                <c:pt idx="6213">
                  <c:v>43995.695613425924</c:v>
                </c:pt>
                <c:pt idx="6214">
                  <c:v>43999.430856481478</c:v>
                </c:pt>
                <c:pt idx="6215">
                  <c:v>43999.436620370368</c:v>
                </c:pt>
                <c:pt idx="6216">
                  <c:v>43999.442002314812</c:v>
                </c:pt>
                <c:pt idx="6217">
                  <c:v>43999.447592592594</c:v>
                </c:pt>
                <c:pt idx="6218">
                  <c:v>44000.36041666667</c:v>
                </c:pt>
                <c:pt idx="6219">
                  <c:v>44000.384039351855</c:v>
                </c:pt>
                <c:pt idx="6220">
                  <c:v>44000.40215277778</c:v>
                </c:pt>
                <c:pt idx="6221">
                  <c:v>44000.408020833333</c:v>
                </c:pt>
                <c:pt idx="6222">
                  <c:v>44000.445347222223</c:v>
                </c:pt>
                <c:pt idx="6223">
                  <c:v>44000.450486111113</c:v>
                </c:pt>
                <c:pt idx="6224">
                  <c:v>44003.34684027778</c:v>
                </c:pt>
                <c:pt idx="6225">
                  <c:v>44003.358773148146</c:v>
                </c:pt>
                <c:pt idx="6226">
                  <c:v>44003.368379629632</c:v>
                </c:pt>
                <c:pt idx="6227">
                  <c:v>44003.377291666664</c:v>
                </c:pt>
                <c:pt idx="6228">
                  <c:v>44003.385150462964</c:v>
                </c:pt>
                <c:pt idx="6229">
                  <c:v>44003.393159722225</c:v>
                </c:pt>
                <c:pt idx="6230">
                  <c:v>44003.400590277779</c:v>
                </c:pt>
                <c:pt idx="6231">
                  <c:v>44003.407824074071</c:v>
                </c:pt>
                <c:pt idx="6232">
                  <c:v>44003.414756944447</c:v>
                </c:pt>
                <c:pt idx="6233">
                  <c:v>44009.679409722223</c:v>
                </c:pt>
                <c:pt idx="6234">
                  <c:v>44009.718252314815</c:v>
                </c:pt>
                <c:pt idx="6235">
                  <c:v>44009.728842592594</c:v>
                </c:pt>
                <c:pt idx="6236">
                  <c:v>44009.741562499999</c:v>
                </c:pt>
                <c:pt idx="6237">
                  <c:v>44009.754780092589</c:v>
                </c:pt>
                <c:pt idx="6238">
                  <c:v>44009.768877314818</c:v>
                </c:pt>
                <c:pt idx="6239">
                  <c:v>44016.713622685187</c:v>
                </c:pt>
                <c:pt idx="6240">
                  <c:v>44016.721805555557</c:v>
                </c:pt>
                <c:pt idx="6241">
                  <c:v>44016.728865740741</c:v>
                </c:pt>
                <c:pt idx="6242">
                  <c:v>44022.555254629631</c:v>
                </c:pt>
                <c:pt idx="6243">
                  <c:v>44022.559849537036</c:v>
                </c:pt>
                <c:pt idx="6244">
                  <c:v>44022.564768518518</c:v>
                </c:pt>
                <c:pt idx="6245">
                  <c:v>44022.569745370369</c:v>
                </c:pt>
                <c:pt idx="6246">
                  <c:v>44022.574548611112</c:v>
                </c:pt>
                <c:pt idx="6247">
                  <c:v>44022.579351851855</c:v>
                </c:pt>
                <c:pt idx="6248">
                  <c:v>44022.584328703706</c:v>
                </c:pt>
                <c:pt idx="6249">
                  <c:v>44022.589050925926</c:v>
                </c:pt>
                <c:pt idx="6250">
                  <c:v>44022.598379629628</c:v>
                </c:pt>
                <c:pt idx="6251">
                  <c:v>44023.609143518515</c:v>
                </c:pt>
                <c:pt idx="6252">
                  <c:v>44023.614606481482</c:v>
                </c:pt>
                <c:pt idx="6253">
                  <c:v>44023.620324074072</c:v>
                </c:pt>
                <c:pt idx="6254">
                  <c:v>44023.625057870369</c:v>
                </c:pt>
                <c:pt idx="6255">
                  <c:v>44023.644837962966</c:v>
                </c:pt>
                <c:pt idx="6256">
                  <c:v>44023.648645833331</c:v>
                </c:pt>
                <c:pt idx="6257">
                  <c:v>44026.500127314815</c:v>
                </c:pt>
                <c:pt idx="6258">
                  <c:v>44026.504571759258</c:v>
                </c:pt>
                <c:pt idx="6259">
                  <c:v>44049.48269675926</c:v>
                </c:pt>
                <c:pt idx="6260">
                  <c:v>44055.427025462966</c:v>
                </c:pt>
                <c:pt idx="6261">
                  <c:v>44055.438831018517</c:v>
                </c:pt>
                <c:pt idx="6262">
                  <c:v>44055.450752314813</c:v>
                </c:pt>
                <c:pt idx="6263">
                  <c:v>44055.462638888886</c:v>
                </c:pt>
                <c:pt idx="6264">
                  <c:v>44055.484942129631</c:v>
                </c:pt>
                <c:pt idx="6265">
                  <c:v>44055.493622685186</c:v>
                </c:pt>
                <c:pt idx="6266">
                  <c:v>44055.501956018517</c:v>
                </c:pt>
                <c:pt idx="6267">
                  <c:v>44055.509548611109</c:v>
                </c:pt>
                <c:pt idx="6268">
                  <c:v>44055.516516203701</c:v>
                </c:pt>
                <c:pt idx="6269">
                  <c:v>44055.538263888891</c:v>
                </c:pt>
                <c:pt idx="6270">
                  <c:v>44055.545624999999</c:v>
                </c:pt>
                <c:pt idx="6271">
                  <c:v>44055.553020833337</c:v>
                </c:pt>
                <c:pt idx="6272">
                  <c:v>44055.560648148145</c:v>
                </c:pt>
                <c:pt idx="6273">
                  <c:v>44055.567430555559</c:v>
                </c:pt>
                <c:pt idx="6274">
                  <c:v>44055.576215277775</c:v>
                </c:pt>
                <c:pt idx="6275">
                  <c:v>44055.585462962961</c:v>
                </c:pt>
                <c:pt idx="6276">
                  <c:v>44055.591400462959</c:v>
                </c:pt>
                <c:pt idx="6277">
                  <c:v>44055.597013888888</c:v>
                </c:pt>
                <c:pt idx="6278">
                  <c:v>44055.602268518516</c:v>
                </c:pt>
                <c:pt idx="6279">
                  <c:v>44055.607569444444</c:v>
                </c:pt>
                <c:pt idx="6280">
                  <c:v>44055.612685185188</c:v>
                </c:pt>
                <c:pt idx="6281">
                  <c:v>44055.617685185185</c:v>
                </c:pt>
                <c:pt idx="6282">
                  <c:v>44055.62263888889</c:v>
                </c:pt>
                <c:pt idx="6283">
                  <c:v>44055.62736111111</c:v>
                </c:pt>
                <c:pt idx="6284">
                  <c:v>44055.631736111114</c:v>
                </c:pt>
                <c:pt idx="6285">
                  <c:v>44055.636122685188</c:v>
                </c:pt>
                <c:pt idx="6286">
                  <c:v>44055.640520833331</c:v>
                </c:pt>
                <c:pt idx="6287">
                  <c:v>44055.644988425927</c:v>
                </c:pt>
                <c:pt idx="6288">
                  <c:v>44055.649976851855</c:v>
                </c:pt>
                <c:pt idx="6289">
                  <c:v>44055.655578703707</c:v>
                </c:pt>
                <c:pt idx="6290">
                  <c:v>44055.661840277775</c:v>
                </c:pt>
                <c:pt idx="6291">
                  <c:v>44055.668356481481</c:v>
                </c:pt>
                <c:pt idx="6292">
                  <c:v>44055.674375000002</c:v>
                </c:pt>
                <c:pt idx="6293">
                  <c:v>44055.680625000001</c:v>
                </c:pt>
                <c:pt idx="6294">
                  <c:v>44055.686643518522</c:v>
                </c:pt>
                <c:pt idx="6295">
                  <c:v>44055.693564814814</c:v>
                </c:pt>
                <c:pt idx="6296">
                  <c:v>44057.347442129627</c:v>
                </c:pt>
                <c:pt idx="6297">
                  <c:v>44057.359375</c:v>
                </c:pt>
                <c:pt idx="6298">
                  <c:v>44057.371307870373</c:v>
                </c:pt>
                <c:pt idx="6299">
                  <c:v>44057.406886574077</c:v>
                </c:pt>
                <c:pt idx="6300">
                  <c:v>44057.427546296298</c:v>
                </c:pt>
                <c:pt idx="6301">
                  <c:v>44057.437141203707</c:v>
                </c:pt>
                <c:pt idx="6302">
                  <c:v>44057.446493055555</c:v>
                </c:pt>
                <c:pt idx="6303">
                  <c:v>44057.469826388886</c:v>
                </c:pt>
                <c:pt idx="6304">
                  <c:v>44057.478541666664</c:v>
                </c:pt>
                <c:pt idx="6305">
                  <c:v>44057.489895833336</c:v>
                </c:pt>
                <c:pt idx="6306">
                  <c:v>44057.497870370367</c:v>
                </c:pt>
                <c:pt idx="6307">
                  <c:v>44057.5078587963</c:v>
                </c:pt>
                <c:pt idx="6308">
                  <c:v>44057.515381944446</c:v>
                </c:pt>
                <c:pt idx="6309">
                  <c:v>44057.523449074077</c:v>
                </c:pt>
                <c:pt idx="6310">
                  <c:v>44057.530729166669</c:v>
                </c:pt>
                <c:pt idx="6311">
                  <c:v>44057.537175925929</c:v>
                </c:pt>
                <c:pt idx="6312">
                  <c:v>44057.543287037035</c:v>
                </c:pt>
                <c:pt idx="6313">
                  <c:v>44057.549317129633</c:v>
                </c:pt>
                <c:pt idx="6314">
                  <c:v>44057.554965277777</c:v>
                </c:pt>
                <c:pt idx="6315">
                  <c:v>44057.560219907406</c:v>
                </c:pt>
                <c:pt idx="6316">
                  <c:v>44057.566064814811</c:v>
                </c:pt>
                <c:pt idx="6317">
                  <c:v>44057.57130787037</c:v>
                </c:pt>
                <c:pt idx="6318">
                  <c:v>44057.576284722221</c:v>
                </c:pt>
                <c:pt idx="6319">
                  <c:v>44057.580648148149</c:v>
                </c:pt>
                <c:pt idx="6320">
                  <c:v>44057.585347222222</c:v>
                </c:pt>
                <c:pt idx="6321">
                  <c:v>44057.589733796296</c:v>
                </c:pt>
                <c:pt idx="6322">
                  <c:v>44057.594270833331</c:v>
                </c:pt>
                <c:pt idx="6323">
                  <c:v>44057.598333333335</c:v>
                </c:pt>
                <c:pt idx="6324">
                  <c:v>44057.602673611109</c:v>
                </c:pt>
                <c:pt idx="6325">
                  <c:v>44057.608553240738</c:v>
                </c:pt>
                <c:pt idx="6326">
                  <c:v>44057.615763888891</c:v>
                </c:pt>
                <c:pt idx="6327">
                  <c:v>44057.639756944445</c:v>
                </c:pt>
                <c:pt idx="6328">
                  <c:v>44057.643703703703</c:v>
                </c:pt>
                <c:pt idx="6329">
                  <c:v>44057.648587962962</c:v>
                </c:pt>
                <c:pt idx="6330">
                  <c:v>44057.671539351853</c:v>
                </c:pt>
                <c:pt idx="6331">
                  <c:v>44057.676296296297</c:v>
                </c:pt>
                <c:pt idx="6332">
                  <c:v>44057.681747685187</c:v>
                </c:pt>
                <c:pt idx="6333">
                  <c:v>44057.687881944446</c:v>
                </c:pt>
                <c:pt idx="6334">
                  <c:v>44057.699583333335</c:v>
                </c:pt>
                <c:pt idx="6335">
                  <c:v>44057.707731481481</c:v>
                </c:pt>
                <c:pt idx="6336">
                  <c:v>44057.719594907408</c:v>
                </c:pt>
                <c:pt idx="6337">
                  <c:v>44060.419872685183</c:v>
                </c:pt>
                <c:pt idx="6338">
                  <c:v>44060.685636574075</c:v>
                </c:pt>
                <c:pt idx="6339">
                  <c:v>44061.612534722219</c:v>
                </c:pt>
                <c:pt idx="6340">
                  <c:v>44061.61822916667</c:v>
                </c:pt>
                <c:pt idx="6341">
                  <c:v>44061.623020833336</c:v>
                </c:pt>
                <c:pt idx="6342">
                  <c:v>44064.465127314812</c:v>
                </c:pt>
                <c:pt idx="6343">
                  <c:v>44064.677546296298</c:v>
                </c:pt>
                <c:pt idx="6344">
                  <c:v>44078.349259259259</c:v>
                </c:pt>
                <c:pt idx="6345">
                  <c:v>44078.361192129632</c:v>
                </c:pt>
                <c:pt idx="6346">
                  <c:v>44078.373113425929</c:v>
                </c:pt>
                <c:pt idx="6347">
                  <c:v>44078.384988425925</c:v>
                </c:pt>
                <c:pt idx="6348">
                  <c:v>44078.395277777781</c:v>
                </c:pt>
                <c:pt idx="6349">
                  <c:v>44078.40047453704</c:v>
                </c:pt>
                <c:pt idx="6350">
                  <c:v>44078.405995370369</c:v>
                </c:pt>
                <c:pt idx="6351">
                  <c:v>44078.423449074071</c:v>
                </c:pt>
                <c:pt idx="6352">
                  <c:v>44078.43037037037</c:v>
                </c:pt>
                <c:pt idx="6353">
                  <c:v>44078.436874999999</c:v>
                </c:pt>
                <c:pt idx="6354">
                  <c:v>44078.442731481482</c:v>
                </c:pt>
                <c:pt idx="6355">
                  <c:v>44078.476967592593</c:v>
                </c:pt>
                <c:pt idx="6356">
                  <c:v>44078.63721064815</c:v>
                </c:pt>
                <c:pt idx="6357">
                  <c:v>44078.653738425928</c:v>
                </c:pt>
                <c:pt idx="6358">
                  <c:v>44078.658819444441</c:v>
                </c:pt>
                <c:pt idx="6359">
                  <c:v>44078.664351851854</c:v>
                </c:pt>
                <c:pt idx="6360">
                  <c:v>44078.683761574073</c:v>
                </c:pt>
                <c:pt idx="6361">
                  <c:v>44078.689710648148</c:v>
                </c:pt>
                <c:pt idx="6362">
                  <c:v>44078.701122685183</c:v>
                </c:pt>
                <c:pt idx="6363">
                  <c:v>44078.707025462965</c:v>
                </c:pt>
                <c:pt idx="6364">
                  <c:v>44078.749583333331</c:v>
                </c:pt>
                <c:pt idx="6365">
                  <c:v>44078.757314814815</c:v>
                </c:pt>
                <c:pt idx="6366">
                  <c:v>44078.766226851854</c:v>
                </c:pt>
                <c:pt idx="6367">
                  <c:v>44078.774004629631</c:v>
                </c:pt>
                <c:pt idx="6368">
                  <c:v>44083.718113425923</c:v>
                </c:pt>
                <c:pt idx="6369">
                  <c:v>44085.413101851853</c:v>
                </c:pt>
                <c:pt idx="6370">
                  <c:v>44085.427141203705</c:v>
                </c:pt>
                <c:pt idx="6371">
                  <c:v>44085.489386574074</c:v>
                </c:pt>
                <c:pt idx="6372">
                  <c:v>44085.49428240741</c:v>
                </c:pt>
                <c:pt idx="6373">
                  <c:v>44085.503819444442</c:v>
                </c:pt>
                <c:pt idx="6374">
                  <c:v>44085.508530092593</c:v>
                </c:pt>
                <c:pt idx="6375">
                  <c:v>44085.513078703705</c:v>
                </c:pt>
                <c:pt idx="6376">
                  <c:v>44085.517280092594</c:v>
                </c:pt>
                <c:pt idx="6377">
                  <c:v>44085.521319444444</c:v>
                </c:pt>
                <c:pt idx="6378">
                  <c:v>44085.525405092594</c:v>
                </c:pt>
                <c:pt idx="6379">
                  <c:v>44085.529409722221</c:v>
                </c:pt>
                <c:pt idx="6380">
                  <c:v>44085.533263888887</c:v>
                </c:pt>
                <c:pt idx="6381">
                  <c:v>44085.537280092591</c:v>
                </c:pt>
                <c:pt idx="6382">
                  <c:v>44085.541203703702</c:v>
                </c:pt>
                <c:pt idx="6383">
                  <c:v>44085.545254629629</c:v>
                </c:pt>
                <c:pt idx="6384">
                  <c:v>44085.549178240741</c:v>
                </c:pt>
                <c:pt idx="6385">
                  <c:v>44085.553090277775</c:v>
                </c:pt>
                <c:pt idx="6386">
                  <c:v>44090.404606481483</c:v>
                </c:pt>
                <c:pt idx="6387">
                  <c:v>44093.457361111112</c:v>
                </c:pt>
                <c:pt idx="6388">
                  <c:v>44094.633159722223</c:v>
                </c:pt>
                <c:pt idx="6389">
                  <c:v>44094.674675925926</c:v>
                </c:pt>
                <c:pt idx="6390">
                  <c:v>44094.686412037037</c:v>
                </c:pt>
                <c:pt idx="6391">
                  <c:v>44094.691527777781</c:v>
                </c:pt>
                <c:pt idx="6392">
                  <c:v>44100.597951388889</c:v>
                </c:pt>
                <c:pt idx="6393">
                  <c:v>44100.601747685185</c:v>
                </c:pt>
                <c:pt idx="6394">
                  <c:v>44100.606388888889</c:v>
                </c:pt>
                <c:pt idx="6395">
                  <c:v>44100.612245370372</c:v>
                </c:pt>
                <c:pt idx="6396">
                  <c:v>44100.620810185188</c:v>
                </c:pt>
                <c:pt idx="6397">
                  <c:v>44100.632685185185</c:v>
                </c:pt>
                <c:pt idx="6398">
                  <c:v>44100.65357638889</c:v>
                </c:pt>
                <c:pt idx="6399">
                  <c:v>44100.665219907409</c:v>
                </c:pt>
                <c:pt idx="6400">
                  <c:v>44100.671597222223</c:v>
                </c:pt>
                <c:pt idx="6401">
                  <c:v>44100.687245370369</c:v>
                </c:pt>
                <c:pt idx="6402">
                  <c:v>44100.694039351853</c:v>
                </c:pt>
                <c:pt idx="6403">
                  <c:v>44100.700972222221</c:v>
                </c:pt>
                <c:pt idx="6404">
                  <c:v>44100.708275462966</c:v>
                </c:pt>
                <c:pt idx="6405">
                  <c:v>44100.723703703705</c:v>
                </c:pt>
                <c:pt idx="6406">
                  <c:v>44100.733657407407</c:v>
                </c:pt>
                <c:pt idx="6407">
                  <c:v>44100.743449074071</c:v>
                </c:pt>
                <c:pt idx="6408">
                  <c:v>44100.751458333332</c:v>
                </c:pt>
                <c:pt idx="6409">
                  <c:v>44101.382280092592</c:v>
                </c:pt>
                <c:pt idx="6410">
                  <c:v>44101.390289351853</c:v>
                </c:pt>
                <c:pt idx="6411">
                  <c:v>44101.397581018522</c:v>
                </c:pt>
                <c:pt idx="6412">
                  <c:v>44101.404999999999</c:v>
                </c:pt>
                <c:pt idx="6413">
                  <c:v>44101.412430555552</c:v>
                </c:pt>
                <c:pt idx="6414">
                  <c:v>44101.419282407405</c:v>
                </c:pt>
                <c:pt idx="6415">
                  <c:v>44101.426134259258</c:v>
                </c:pt>
                <c:pt idx="6416">
                  <c:v>44102.322557870371</c:v>
                </c:pt>
                <c:pt idx="6417">
                  <c:v>44102.366273148145</c:v>
                </c:pt>
                <c:pt idx="6418">
                  <c:v>44102.374236111114</c:v>
                </c:pt>
                <c:pt idx="6419">
                  <c:v>44102.381412037037</c:v>
                </c:pt>
                <c:pt idx="6420">
                  <c:v>44102.406701388885</c:v>
                </c:pt>
                <c:pt idx="6421">
                  <c:v>44102.412754629629</c:v>
                </c:pt>
                <c:pt idx="6422">
                  <c:v>44102.418703703705</c:v>
                </c:pt>
                <c:pt idx="6423">
                  <c:v>44105.685115740744</c:v>
                </c:pt>
                <c:pt idx="6424">
                  <c:v>44105.710300925923</c:v>
                </c:pt>
                <c:pt idx="6425">
                  <c:v>44105.714895833335</c:v>
                </c:pt>
                <c:pt idx="6426">
                  <c:v>44105.732152777775</c:v>
                </c:pt>
                <c:pt idx="6427">
                  <c:v>44106.397083333337</c:v>
                </c:pt>
                <c:pt idx="6428">
                  <c:v>44106.402951388889</c:v>
                </c:pt>
                <c:pt idx="6429">
                  <c:v>44106.413877314815</c:v>
                </c:pt>
                <c:pt idx="6430">
                  <c:v>44106.419976851852</c:v>
                </c:pt>
                <c:pt idx="6431">
                  <c:v>44106.425462962965</c:v>
                </c:pt>
                <c:pt idx="6432">
                  <c:v>44106.431030092594</c:v>
                </c:pt>
                <c:pt idx="6433">
                  <c:v>44106.436180555553</c:v>
                </c:pt>
                <c:pt idx="6434">
                  <c:v>44106.441168981481</c:v>
                </c:pt>
                <c:pt idx="6435">
                  <c:v>44106.460219907407</c:v>
                </c:pt>
                <c:pt idx="6436">
                  <c:v>44110.463599537034</c:v>
                </c:pt>
                <c:pt idx="6437">
                  <c:v>44110.468402777777</c:v>
                </c:pt>
                <c:pt idx="6438">
                  <c:v>44110.473182870373</c:v>
                </c:pt>
                <c:pt idx="6439">
                  <c:v>44110.477789351855</c:v>
                </c:pt>
                <c:pt idx="6440">
                  <c:v>44110.48232638889</c:v>
                </c:pt>
                <c:pt idx="6441">
                  <c:v>44110.486886574072</c:v>
                </c:pt>
                <c:pt idx="6442">
                  <c:v>44110.491342592592</c:v>
                </c:pt>
                <c:pt idx="6443">
                  <c:v>44110.496041666665</c:v>
                </c:pt>
                <c:pt idx="6444">
                  <c:v>44110.500509259262</c:v>
                </c:pt>
                <c:pt idx="6445">
                  <c:v>44110.504884259259</c:v>
                </c:pt>
                <c:pt idx="6446">
                  <c:v>44110.509791666664</c:v>
                </c:pt>
                <c:pt idx="6447">
                  <c:v>44110.514374999999</c:v>
                </c:pt>
                <c:pt idx="6448">
                  <c:v>44110.518773148149</c:v>
                </c:pt>
                <c:pt idx="6449">
                  <c:v>44110.523518518516</c:v>
                </c:pt>
                <c:pt idx="6450">
                  <c:v>44110.527800925927</c:v>
                </c:pt>
                <c:pt idx="6451">
                  <c:v>44110.542175925926</c:v>
                </c:pt>
                <c:pt idx="6452">
                  <c:v>44110.546284722222</c:v>
                </c:pt>
                <c:pt idx="6453">
                  <c:v>44110.551087962966</c:v>
                </c:pt>
                <c:pt idx="6454">
                  <c:v>44110.556493055556</c:v>
                </c:pt>
                <c:pt idx="6455">
                  <c:v>44110.561365740738</c:v>
                </c:pt>
                <c:pt idx="6456">
                  <c:v>44110.566574074073</c:v>
                </c:pt>
                <c:pt idx="6457">
                  <c:v>44110.570914351854</c:v>
                </c:pt>
                <c:pt idx="6458">
                  <c:v>44110.575127314813</c:v>
                </c:pt>
                <c:pt idx="6459">
                  <c:v>44110.57953703704</c:v>
                </c:pt>
                <c:pt idx="6460">
                  <c:v>44110.584050925929</c:v>
                </c:pt>
                <c:pt idx="6461">
                  <c:v>44110.587939814817</c:v>
                </c:pt>
                <c:pt idx="6462">
                  <c:v>44110.59175925926</c:v>
                </c:pt>
                <c:pt idx="6463">
                  <c:v>44110.596087962964</c:v>
                </c:pt>
                <c:pt idx="6464">
                  <c:v>44110.611909722225</c:v>
                </c:pt>
                <c:pt idx="6465">
                  <c:v>44110.615972222222</c:v>
                </c:pt>
                <c:pt idx="6466">
                  <c:v>44110.62777777778</c:v>
                </c:pt>
                <c:pt idx="6467">
                  <c:v>44110.632291666669</c:v>
                </c:pt>
                <c:pt idx="6468">
                  <c:v>44110.63721064815</c:v>
                </c:pt>
                <c:pt idx="6469">
                  <c:v>44110.641273148147</c:v>
                </c:pt>
                <c:pt idx="6470">
                  <c:v>44124.364328703705</c:v>
                </c:pt>
                <c:pt idx="6471">
                  <c:v>44124.371678240743</c:v>
                </c:pt>
                <c:pt idx="6472">
                  <c:v>44124.378969907404</c:v>
                </c:pt>
                <c:pt idx="6473">
                  <c:v>44124.386053240742</c:v>
                </c:pt>
                <c:pt idx="6474">
                  <c:v>44124.481180555558</c:v>
                </c:pt>
                <c:pt idx="6475">
                  <c:v>44124.486307870371</c:v>
                </c:pt>
                <c:pt idx="6476">
                  <c:v>44124.491481481484</c:v>
                </c:pt>
                <c:pt idx="6477">
                  <c:v>44124.496678240743</c:v>
                </c:pt>
                <c:pt idx="6478">
                  <c:v>44124.501886574071</c:v>
                </c:pt>
                <c:pt idx="6479">
                  <c:v>44124.50675925926</c:v>
                </c:pt>
                <c:pt idx="6480">
                  <c:v>44124.525509259256</c:v>
                </c:pt>
                <c:pt idx="6481">
                  <c:v>44124.530138888891</c:v>
                </c:pt>
                <c:pt idx="6482">
                  <c:v>44125.334629629629</c:v>
                </c:pt>
                <c:pt idx="6483">
                  <c:v>44125.346446759257</c:v>
                </c:pt>
                <c:pt idx="6484">
                  <c:v>44125.357083333336</c:v>
                </c:pt>
                <c:pt idx="6485">
                  <c:v>44125.366354166668</c:v>
                </c:pt>
                <c:pt idx="6486">
                  <c:v>44125.375150462962</c:v>
                </c:pt>
                <c:pt idx="6487">
                  <c:v>44125.382708333331</c:v>
                </c:pt>
                <c:pt idx="6488">
                  <c:v>44125.38957175926</c:v>
                </c:pt>
                <c:pt idx="6489">
                  <c:v>44125.39640046296</c:v>
                </c:pt>
                <c:pt idx="6490">
                  <c:v>44125.403009259258</c:v>
                </c:pt>
                <c:pt idx="6491">
                  <c:v>44125.409571759257</c:v>
                </c:pt>
                <c:pt idx="6492">
                  <c:v>44125.415127314816</c:v>
                </c:pt>
                <c:pt idx="6493">
                  <c:v>44125.420347222222</c:v>
                </c:pt>
                <c:pt idx="6494">
                  <c:v>44125.431342592594</c:v>
                </c:pt>
                <c:pt idx="6495">
                  <c:v>44125.436597222222</c:v>
                </c:pt>
                <c:pt idx="6496">
                  <c:v>44125.442060185182</c:v>
                </c:pt>
                <c:pt idx="6497">
                  <c:v>44125.447893518518</c:v>
                </c:pt>
                <c:pt idx="6498">
                  <c:v>44125.453460648147</c:v>
                </c:pt>
                <c:pt idx="6499">
                  <c:v>44125.458715277775</c:v>
                </c:pt>
                <c:pt idx="6500">
                  <c:v>44125.579085648147</c:v>
                </c:pt>
                <c:pt idx="6501">
                  <c:v>44125.58315972222</c:v>
                </c:pt>
                <c:pt idx="6502">
                  <c:v>44125.587847222225</c:v>
                </c:pt>
                <c:pt idx="6503">
                  <c:v>44125.592314814814</c:v>
                </c:pt>
                <c:pt idx="6504">
                  <c:v>44125.596863425926</c:v>
                </c:pt>
                <c:pt idx="6505">
                  <c:v>44126.389537037037</c:v>
                </c:pt>
                <c:pt idx="6506">
                  <c:v>44126.396087962959</c:v>
                </c:pt>
                <c:pt idx="6507">
                  <c:v>44126.402106481481</c:v>
                </c:pt>
                <c:pt idx="6508">
                  <c:v>44126.408090277779</c:v>
                </c:pt>
                <c:pt idx="6509">
                  <c:v>44126.413761574076</c:v>
                </c:pt>
                <c:pt idx="6510">
                  <c:v>44126.495844907404</c:v>
                </c:pt>
                <c:pt idx="6511">
                  <c:v>44126.50545138889</c:v>
                </c:pt>
                <c:pt idx="6512">
                  <c:v>44126.510196759256</c:v>
                </c:pt>
                <c:pt idx="6513">
                  <c:v>44126.514976851853</c:v>
                </c:pt>
                <c:pt idx="6514">
                  <c:v>44126.519571759258</c:v>
                </c:pt>
                <c:pt idx="6515">
                  <c:v>44126.52416666667</c:v>
                </c:pt>
                <c:pt idx="6516">
                  <c:v>44126.528761574074</c:v>
                </c:pt>
                <c:pt idx="6517">
                  <c:v>44126.53334490741</c:v>
                </c:pt>
                <c:pt idx="6518">
                  <c:v>44126.537766203706</c:v>
                </c:pt>
                <c:pt idx="6519">
                  <c:v>44126.542118055557</c:v>
                </c:pt>
                <c:pt idx="6520">
                  <c:v>44126.546446759261</c:v>
                </c:pt>
                <c:pt idx="6521">
                  <c:v>44126.555034722223</c:v>
                </c:pt>
                <c:pt idx="6522">
                  <c:v>44126.559270833335</c:v>
                </c:pt>
                <c:pt idx="6523">
                  <c:v>44126.563449074078</c:v>
                </c:pt>
                <c:pt idx="6524">
                  <c:v>44126.56763888889</c:v>
                </c:pt>
                <c:pt idx="6525">
                  <c:v>44126.571759259263</c:v>
                </c:pt>
                <c:pt idx="6526">
                  <c:v>44126.575879629629</c:v>
                </c:pt>
                <c:pt idx="6527">
                  <c:v>44126.579895833333</c:v>
                </c:pt>
                <c:pt idx="6528">
                  <c:v>44126.583877314813</c:v>
                </c:pt>
                <c:pt idx="6529">
                  <c:v>44126.587858796294</c:v>
                </c:pt>
                <c:pt idx="6530">
                  <c:v>44126.591805555552</c:v>
                </c:pt>
                <c:pt idx="6531">
                  <c:v>44126.595752314817</c:v>
                </c:pt>
                <c:pt idx="6532">
                  <c:v>44126.599664351852</c:v>
                </c:pt>
                <c:pt idx="6533">
                  <c:v>44126.603645833333</c:v>
                </c:pt>
                <c:pt idx="6534">
                  <c:v>44126.607534722221</c:v>
                </c:pt>
                <c:pt idx="6535">
                  <c:v>44126.611458333333</c:v>
                </c:pt>
                <c:pt idx="6536">
                  <c:v>44126.615428240744</c:v>
                </c:pt>
                <c:pt idx="6537">
                  <c:v>44126.619513888887</c:v>
                </c:pt>
                <c:pt idx="6538">
                  <c:v>44126.62363425926</c:v>
                </c:pt>
                <c:pt idx="6539">
                  <c:v>44126.62777777778</c:v>
                </c:pt>
                <c:pt idx="6540">
                  <c:v>44126.632118055553</c:v>
                </c:pt>
                <c:pt idx="6541">
                  <c:v>44126.636562500003</c:v>
                </c:pt>
                <c:pt idx="6542">
                  <c:v>44126.641053240739</c:v>
                </c:pt>
                <c:pt idx="6543">
                  <c:v>44126.658599537041</c:v>
                </c:pt>
                <c:pt idx="6544">
                  <c:v>44126.663171296299</c:v>
                </c:pt>
                <c:pt idx="6545">
                  <c:v>44126.667858796296</c:v>
                </c:pt>
                <c:pt idx="6546">
                  <c:v>44126.672546296293</c:v>
                </c:pt>
                <c:pt idx="6547">
                  <c:v>44126.677210648151</c:v>
                </c:pt>
                <c:pt idx="6548">
                  <c:v>44126.686932870369</c:v>
                </c:pt>
                <c:pt idx="6549">
                  <c:v>44126.692997685182</c:v>
                </c:pt>
                <c:pt idx="6550">
                  <c:v>44126.724120370367</c:v>
                </c:pt>
                <c:pt idx="6551">
                  <c:v>44126.732858796298</c:v>
                </c:pt>
                <c:pt idx="6552">
                  <c:v>44127.372696759259</c:v>
                </c:pt>
                <c:pt idx="6553">
                  <c:v>44127.380358796298</c:v>
                </c:pt>
                <c:pt idx="6554">
                  <c:v>44127.388321759259</c:v>
                </c:pt>
                <c:pt idx="6555">
                  <c:v>44127.39539351852</c:v>
                </c:pt>
                <c:pt idx="6556">
                  <c:v>44127.402731481481</c:v>
                </c:pt>
                <c:pt idx="6557">
                  <c:v>44127.409259259257</c:v>
                </c:pt>
                <c:pt idx="6558">
                  <c:v>44127.415219907409</c:v>
                </c:pt>
                <c:pt idx="6559">
                  <c:v>44127.420671296299</c:v>
                </c:pt>
                <c:pt idx="6560">
                  <c:v>44127.426018518519</c:v>
                </c:pt>
                <c:pt idx="6561">
                  <c:v>44127.431087962963</c:v>
                </c:pt>
                <c:pt idx="6562">
                  <c:v>44127.436261574076</c:v>
                </c:pt>
                <c:pt idx="6563">
                  <c:v>44127.441412037035</c:v>
                </c:pt>
                <c:pt idx="6564">
                  <c:v>44127.446643518517</c:v>
                </c:pt>
                <c:pt idx="6565">
                  <c:v>44127.451840277776</c:v>
                </c:pt>
                <c:pt idx="6566">
                  <c:v>44127.456990740742</c:v>
                </c:pt>
                <c:pt idx="6567">
                  <c:v>44127.502222222225</c:v>
                </c:pt>
                <c:pt idx="6568">
                  <c:v>44127.506550925929</c:v>
                </c:pt>
                <c:pt idx="6569">
                  <c:v>44127.510787037034</c:v>
                </c:pt>
                <c:pt idx="6570">
                  <c:v>44127.514872685184</c:v>
                </c:pt>
                <c:pt idx="6571">
                  <c:v>44127.51898148148</c:v>
                </c:pt>
                <c:pt idx="6572">
                  <c:v>44127.523113425923</c:v>
                </c:pt>
                <c:pt idx="6573">
                  <c:v>44127.531412037039</c:v>
                </c:pt>
                <c:pt idx="6574">
                  <c:v>44127.535613425927</c:v>
                </c:pt>
                <c:pt idx="6575">
                  <c:v>44128.444247685184</c:v>
                </c:pt>
                <c:pt idx="6576">
                  <c:v>44128.448958333334</c:v>
                </c:pt>
                <c:pt idx="6577">
                  <c:v>44128.453680555554</c:v>
                </c:pt>
                <c:pt idx="6578">
                  <c:v>44128.458391203705</c:v>
                </c:pt>
                <c:pt idx="6579">
                  <c:v>44128.463009259256</c:v>
                </c:pt>
                <c:pt idx="6580">
                  <c:v>44128.47283564815</c:v>
                </c:pt>
                <c:pt idx="6581">
                  <c:v>44134.346122685187</c:v>
                </c:pt>
                <c:pt idx="6582">
                  <c:v>44134.374525462961</c:v>
                </c:pt>
                <c:pt idx="6583">
                  <c:v>44134.417395833334</c:v>
                </c:pt>
                <c:pt idx="6584">
                  <c:v>44134.423935185187</c:v>
                </c:pt>
                <c:pt idx="6585">
                  <c:v>44134.435937499999</c:v>
                </c:pt>
                <c:pt idx="6586">
                  <c:v>44134.442326388889</c:v>
                </c:pt>
                <c:pt idx="6587">
                  <c:v>44134.448773148149</c:v>
                </c:pt>
                <c:pt idx="6588">
                  <c:v>44134.45511574074</c:v>
                </c:pt>
                <c:pt idx="6589">
                  <c:v>44134.461006944446</c:v>
                </c:pt>
                <c:pt idx="6590">
                  <c:v>44134.466817129629</c:v>
                </c:pt>
                <c:pt idx="6591">
                  <c:v>44134.472418981481</c:v>
                </c:pt>
                <c:pt idx="6592">
                  <c:v>44134.477881944447</c:v>
                </c:pt>
                <c:pt idx="6593">
                  <c:v>44134.483020833337</c:v>
                </c:pt>
                <c:pt idx="6594">
                  <c:v>44134.488194444442</c:v>
                </c:pt>
                <c:pt idx="6595">
                  <c:v>44134.493460648147</c:v>
                </c:pt>
                <c:pt idx="6596">
                  <c:v>44134.498599537037</c:v>
                </c:pt>
                <c:pt idx="6597">
                  <c:v>44134.50372685185</c:v>
                </c:pt>
                <c:pt idx="6598">
                  <c:v>44134.508750000001</c:v>
                </c:pt>
                <c:pt idx="6599">
                  <c:v>44134.513703703706</c:v>
                </c:pt>
                <c:pt idx="6600">
                  <c:v>44134.518333333333</c:v>
                </c:pt>
                <c:pt idx="6601">
                  <c:v>44134.523101851853</c:v>
                </c:pt>
                <c:pt idx="6602">
                  <c:v>44134.527870370373</c:v>
                </c:pt>
                <c:pt idx="6603">
                  <c:v>44134.532604166663</c:v>
                </c:pt>
                <c:pt idx="6604">
                  <c:v>44134.53738425926</c:v>
                </c:pt>
                <c:pt idx="6605">
                  <c:v>44134.541956018518</c:v>
                </c:pt>
                <c:pt idx="6606">
                  <c:v>44134.546539351853</c:v>
                </c:pt>
                <c:pt idx="6607">
                  <c:v>44134.551030092596</c:v>
                </c:pt>
                <c:pt idx="6608">
                  <c:v>44134.555532407408</c:v>
                </c:pt>
                <c:pt idx="6609">
                  <c:v>44134.559907407405</c:v>
                </c:pt>
                <c:pt idx="6610">
                  <c:v>44134.564085648148</c:v>
                </c:pt>
                <c:pt idx="6611">
                  <c:v>44134.568402777775</c:v>
                </c:pt>
                <c:pt idx="6612">
                  <c:v>44134.572685185187</c:v>
                </c:pt>
                <c:pt idx="6613">
                  <c:v>44134.577025462961</c:v>
                </c:pt>
                <c:pt idx="6614">
                  <c:v>44134.581273148149</c:v>
                </c:pt>
                <c:pt idx="6615">
                  <c:v>44134.585532407407</c:v>
                </c:pt>
                <c:pt idx="6616">
                  <c:v>44134.593842592592</c:v>
                </c:pt>
                <c:pt idx="6617">
                  <c:v>44134.606469907405</c:v>
                </c:pt>
                <c:pt idx="6618">
                  <c:v>44134.614687499998</c:v>
                </c:pt>
                <c:pt idx="6619">
                  <c:v>44134.618993055556</c:v>
                </c:pt>
                <c:pt idx="6620">
                  <c:v>44134.623194444444</c:v>
                </c:pt>
                <c:pt idx="6621">
                  <c:v>44134.627453703702</c:v>
                </c:pt>
                <c:pt idx="6622">
                  <c:v>44134.631782407407</c:v>
                </c:pt>
                <c:pt idx="6623">
                  <c:v>44134.649513888886</c:v>
                </c:pt>
                <c:pt idx="6624">
                  <c:v>44134.654143518521</c:v>
                </c:pt>
                <c:pt idx="6625">
                  <c:v>44135.627476851849</c:v>
                </c:pt>
                <c:pt idx="6626">
                  <c:v>44135.65766203704</c:v>
                </c:pt>
                <c:pt idx="6627">
                  <c:v>44135.66443287037</c:v>
                </c:pt>
                <c:pt idx="6628">
                  <c:v>44135.670868055553</c:v>
                </c:pt>
                <c:pt idx="6629">
                  <c:v>44136.612430555557</c:v>
                </c:pt>
                <c:pt idx="6630">
                  <c:v>44136.616331018522</c:v>
                </c:pt>
                <c:pt idx="6631">
                  <c:v>44136.646192129629</c:v>
                </c:pt>
                <c:pt idx="6632">
                  <c:v>44136.651180555556</c:v>
                </c:pt>
                <c:pt idx="6633">
                  <c:v>44136.656851851854</c:v>
                </c:pt>
                <c:pt idx="6634">
                  <c:v>44136.662986111114</c:v>
                </c:pt>
                <c:pt idx="6635">
                  <c:v>44136.669594907406</c:v>
                </c:pt>
                <c:pt idx="6636">
                  <c:v>44136.677870370368</c:v>
                </c:pt>
                <c:pt idx="6637">
                  <c:v>44136.68472222222</c:v>
                </c:pt>
                <c:pt idx="6638">
                  <c:v>44136.689930555556</c:v>
                </c:pt>
                <c:pt idx="6639">
                  <c:v>44136.694710648146</c:v>
                </c:pt>
                <c:pt idx="6640">
                  <c:v>44136.699756944443</c:v>
                </c:pt>
                <c:pt idx="6641">
                  <c:v>44136.704756944448</c:v>
                </c:pt>
                <c:pt idx="6642">
                  <c:v>44136.710023148145</c:v>
                </c:pt>
                <c:pt idx="6643">
                  <c:v>44136.715879629628</c:v>
                </c:pt>
                <c:pt idx="6644">
                  <c:v>44136.720868055556</c:v>
                </c:pt>
                <c:pt idx="6645">
                  <c:v>44136.726770833331</c:v>
                </c:pt>
                <c:pt idx="6646">
                  <c:v>44136.73300925926</c:v>
                </c:pt>
                <c:pt idx="6647">
                  <c:v>44136.739039351851</c:v>
                </c:pt>
                <c:pt idx="6648">
                  <c:v>44136.745613425926</c:v>
                </c:pt>
                <c:pt idx="6649">
                  <c:v>44136.754004629627</c:v>
                </c:pt>
                <c:pt idx="6650">
                  <c:v>44137.363171296296</c:v>
                </c:pt>
                <c:pt idx="6651">
                  <c:v>44137.369756944441</c:v>
                </c:pt>
                <c:pt idx="6652">
                  <c:v>44137.376273148147</c:v>
                </c:pt>
                <c:pt idx="6653">
                  <c:v>44137.395416666666</c:v>
                </c:pt>
                <c:pt idx="6654">
                  <c:v>44137.401250000003</c:v>
                </c:pt>
                <c:pt idx="6655">
                  <c:v>44137.407268518517</c:v>
                </c:pt>
                <c:pt idx="6656">
                  <c:v>44137.412766203706</c:v>
                </c:pt>
                <c:pt idx="6657">
                  <c:v>44137.418553240743</c:v>
                </c:pt>
                <c:pt idx="6658">
                  <c:v>44137.424004629633</c:v>
                </c:pt>
                <c:pt idx="6659">
                  <c:v>44137.429502314815</c:v>
                </c:pt>
                <c:pt idx="6660">
                  <c:v>44137.43476851852</c:v>
                </c:pt>
                <c:pt idx="6661">
                  <c:v>44137.439745370371</c:v>
                </c:pt>
                <c:pt idx="6662">
                  <c:v>44137.444884259261</c:v>
                </c:pt>
                <c:pt idx="6663">
                  <c:v>44137.449965277781</c:v>
                </c:pt>
                <c:pt idx="6664">
                  <c:v>44137.455254629633</c:v>
                </c:pt>
                <c:pt idx="6665">
                  <c:v>44137.460694444446</c:v>
                </c:pt>
                <c:pt idx="6666">
                  <c:v>44137.465891203705</c:v>
                </c:pt>
                <c:pt idx="6667">
                  <c:v>44137.564976851849</c:v>
                </c:pt>
                <c:pt idx="6668">
                  <c:v>44137.622407407405</c:v>
                </c:pt>
                <c:pt idx="6669">
                  <c:v>44137.629641203705</c:v>
                </c:pt>
                <c:pt idx="6670">
                  <c:v>44137.634687500002</c:v>
                </c:pt>
                <c:pt idx="6671">
                  <c:v>44137.639189814814</c:v>
                </c:pt>
                <c:pt idx="6672">
                  <c:v>44137.643391203703</c:v>
                </c:pt>
                <c:pt idx="6673">
                  <c:v>44137.647488425922</c:v>
                </c:pt>
                <c:pt idx="6674">
                  <c:v>44137.651585648149</c:v>
                </c:pt>
                <c:pt idx="6675">
                  <c:v>44137.655671296299</c:v>
                </c:pt>
                <c:pt idx="6676">
                  <c:v>44138.444409722222</c:v>
                </c:pt>
                <c:pt idx="6677">
                  <c:v>44138.449016203704</c:v>
                </c:pt>
                <c:pt idx="6678">
                  <c:v>44138.453599537039</c:v>
                </c:pt>
                <c:pt idx="6679">
                  <c:v>44138.459050925929</c:v>
                </c:pt>
                <c:pt idx="6680">
                  <c:v>44138.464305555557</c:v>
                </c:pt>
                <c:pt idx="6681">
                  <c:v>44138.470046296294</c:v>
                </c:pt>
                <c:pt idx="6682">
                  <c:v>44138.474780092591</c:v>
                </c:pt>
                <c:pt idx="6683">
                  <c:v>44138.479467592595</c:v>
                </c:pt>
                <c:pt idx="6684">
                  <c:v>44138.483958333331</c:v>
                </c:pt>
                <c:pt idx="6685">
                  <c:v>44138.488402777781</c:v>
                </c:pt>
                <c:pt idx="6686">
                  <c:v>44138.492731481485</c:v>
                </c:pt>
                <c:pt idx="6687">
                  <c:v>44138.506076388891</c:v>
                </c:pt>
                <c:pt idx="6688">
                  <c:v>44138.541435185187</c:v>
                </c:pt>
                <c:pt idx="6689">
                  <c:v>44138.550138888888</c:v>
                </c:pt>
                <c:pt idx="6690">
                  <c:v>44138.55537037037</c:v>
                </c:pt>
                <c:pt idx="6691">
                  <c:v>44138.627800925926</c:v>
                </c:pt>
                <c:pt idx="6692">
                  <c:v>44143.593263888892</c:v>
                </c:pt>
                <c:pt idx="6693">
                  <c:v>44144.446469907409</c:v>
                </c:pt>
                <c:pt idx="6694">
                  <c:v>44144.451458333337</c:v>
                </c:pt>
                <c:pt idx="6695">
                  <c:v>44144.466932870368</c:v>
                </c:pt>
                <c:pt idx="6696">
                  <c:v>44144.47152777778</c:v>
                </c:pt>
                <c:pt idx="6697">
                  <c:v>44144.476076388892</c:v>
                </c:pt>
                <c:pt idx="6698">
                  <c:v>44144.480624999997</c:v>
                </c:pt>
                <c:pt idx="6699">
                  <c:v>44144.502708333333</c:v>
                </c:pt>
                <c:pt idx="6700">
                  <c:v>44144.507094907407</c:v>
                </c:pt>
                <c:pt idx="6701">
                  <c:v>44144.516203703701</c:v>
                </c:pt>
                <c:pt idx="6702">
                  <c:v>44144.520624999997</c:v>
                </c:pt>
                <c:pt idx="6703">
                  <c:v>44144.52511574074</c:v>
                </c:pt>
                <c:pt idx="6704">
                  <c:v>44144.529594907406</c:v>
                </c:pt>
                <c:pt idx="6705">
                  <c:v>44144.534189814818</c:v>
                </c:pt>
                <c:pt idx="6706">
                  <c:v>44144.539166666669</c:v>
                </c:pt>
                <c:pt idx="6707">
                  <c:v>44145.362881944442</c:v>
                </c:pt>
                <c:pt idx="6708">
                  <c:v>44145.369467592594</c:v>
                </c:pt>
                <c:pt idx="6709">
                  <c:v>44145.388287037036</c:v>
                </c:pt>
                <c:pt idx="6710">
                  <c:v>44145.394259259258</c:v>
                </c:pt>
                <c:pt idx="6711">
                  <c:v>44145.399791666663</c:v>
                </c:pt>
                <c:pt idx="6712">
                  <c:v>44145.405243055553</c:v>
                </c:pt>
                <c:pt idx="6713">
                  <c:v>44145.425324074073</c:v>
                </c:pt>
                <c:pt idx="6714">
                  <c:v>44145.431759259256</c:v>
                </c:pt>
                <c:pt idx="6715">
                  <c:v>44145.437627314815</c:v>
                </c:pt>
                <c:pt idx="6716">
                  <c:v>44145.4530787037</c:v>
                </c:pt>
                <c:pt idx="6717">
                  <c:v>44145.46675925926</c:v>
                </c:pt>
                <c:pt idx="6718">
                  <c:v>44145.487708333334</c:v>
                </c:pt>
                <c:pt idx="6719">
                  <c:v>44145.509837962964</c:v>
                </c:pt>
                <c:pt idx="6720">
                  <c:v>44145.518159722225</c:v>
                </c:pt>
                <c:pt idx="6721">
                  <c:v>44145.527256944442</c:v>
                </c:pt>
                <c:pt idx="6722">
                  <c:v>44145.533206018517</c:v>
                </c:pt>
                <c:pt idx="6723">
                  <c:v>44145.540960648148</c:v>
                </c:pt>
                <c:pt idx="6724">
                  <c:v>44145.549108796295</c:v>
                </c:pt>
                <c:pt idx="6725">
                  <c:v>44145.555185185185</c:v>
                </c:pt>
                <c:pt idx="6726">
                  <c:v>44145.560717592591</c:v>
                </c:pt>
                <c:pt idx="6727">
                  <c:v>44145.567071759258</c:v>
                </c:pt>
                <c:pt idx="6728">
                  <c:v>44145.573368055557</c:v>
                </c:pt>
                <c:pt idx="6729">
                  <c:v>44145.579259259262</c:v>
                </c:pt>
                <c:pt idx="6730">
                  <c:v>44145.583553240744</c:v>
                </c:pt>
                <c:pt idx="6731">
                  <c:v>44145.588900462964</c:v>
                </c:pt>
                <c:pt idx="6732">
                  <c:v>44145.593530092592</c:v>
                </c:pt>
                <c:pt idx="6733">
                  <c:v>44145.598379629628</c:v>
                </c:pt>
                <c:pt idx="6734">
                  <c:v>44145.603877314818</c:v>
                </c:pt>
                <c:pt idx="6735">
                  <c:v>44145.609143518515</c:v>
                </c:pt>
                <c:pt idx="6736">
                  <c:v>44145.661435185182</c:v>
                </c:pt>
                <c:pt idx="6737">
                  <c:v>44146.645196759258</c:v>
                </c:pt>
                <c:pt idx="6738">
                  <c:v>44157.704467592594</c:v>
                </c:pt>
                <c:pt idx="6739">
                  <c:v>44157.712013888886</c:v>
                </c:pt>
                <c:pt idx="6740">
                  <c:v>44157.73578703704</c:v>
                </c:pt>
                <c:pt idx="6741">
                  <c:v>44157.746458333335</c:v>
                </c:pt>
                <c:pt idx="6742">
                  <c:v>44157.758344907408</c:v>
                </c:pt>
                <c:pt idx="6743">
                  <c:v>44166.626516203702</c:v>
                </c:pt>
                <c:pt idx="6744">
                  <c:v>44166.63077546296</c:v>
                </c:pt>
                <c:pt idx="6745">
                  <c:v>44166.635150462964</c:v>
                </c:pt>
                <c:pt idx="6746">
                  <c:v>44166.662314814814</c:v>
                </c:pt>
                <c:pt idx="6747">
                  <c:v>44166.671782407408</c:v>
                </c:pt>
                <c:pt idx="6748">
                  <c:v>44166.676539351851</c:v>
                </c:pt>
                <c:pt idx="6749">
                  <c:v>44166.681469907409</c:v>
                </c:pt>
                <c:pt idx="6750">
                  <c:v>44166.686793981484</c:v>
                </c:pt>
                <c:pt idx="6751">
                  <c:v>44166.691805555558</c:v>
                </c:pt>
                <c:pt idx="6752">
                  <c:v>44166.697523148148</c:v>
                </c:pt>
                <c:pt idx="6753">
                  <c:v>44166.703229166669</c:v>
                </c:pt>
                <c:pt idx="6754">
                  <c:v>44166.708622685182</c:v>
                </c:pt>
                <c:pt idx="6755">
                  <c:v>44166.714467592596</c:v>
                </c:pt>
                <c:pt idx="6756">
                  <c:v>44166.720497685186</c:v>
                </c:pt>
                <c:pt idx="6757">
                  <c:v>44166.72587962963</c:v>
                </c:pt>
                <c:pt idx="6758">
                  <c:v>44166.731724537036</c:v>
                </c:pt>
                <c:pt idx="6759">
                  <c:v>44166.737962962965</c:v>
                </c:pt>
                <c:pt idx="6760">
                  <c:v>44166.744722222225</c:v>
                </c:pt>
                <c:pt idx="6761">
                  <c:v>44166.752280092594</c:v>
                </c:pt>
                <c:pt idx="6762">
                  <c:v>44167.568067129629</c:v>
                </c:pt>
                <c:pt idx="6763">
                  <c:v>44167.572754629633</c:v>
                </c:pt>
                <c:pt idx="6764">
                  <c:v>44167.577638888892</c:v>
                </c:pt>
                <c:pt idx="6765">
                  <c:v>44167.582326388889</c:v>
                </c:pt>
                <c:pt idx="6766">
                  <c:v>44167.587233796294</c:v>
                </c:pt>
                <c:pt idx="6767">
                  <c:v>44167.592013888891</c:v>
                </c:pt>
                <c:pt idx="6768">
                  <c:v>44167.596666666665</c:v>
                </c:pt>
                <c:pt idx="6769">
                  <c:v>44167.601203703707</c:v>
                </c:pt>
                <c:pt idx="6770">
                  <c:v>44167.605717592596</c:v>
                </c:pt>
                <c:pt idx="6771">
                  <c:v>44167.610312500001</c:v>
                </c:pt>
                <c:pt idx="6772">
                  <c:v>44167.61519675926</c:v>
                </c:pt>
                <c:pt idx="6773">
                  <c:v>44168.445393518516</c:v>
                </c:pt>
                <c:pt idx="6774">
                  <c:v>44168.450624999998</c:v>
                </c:pt>
                <c:pt idx="6775">
                  <c:v>44168.456064814818</c:v>
                </c:pt>
                <c:pt idx="6776">
                  <c:v>44168.568923611114</c:v>
                </c:pt>
                <c:pt idx="6777">
                  <c:v>44168.574062500003</c:v>
                </c:pt>
                <c:pt idx="6778">
                  <c:v>44168.578576388885</c:v>
                </c:pt>
                <c:pt idx="6779">
                  <c:v>44168.616122685184</c:v>
                </c:pt>
                <c:pt idx="6780">
                  <c:v>44168.620370370372</c:v>
                </c:pt>
                <c:pt idx="6781">
                  <c:v>44168.624918981484</c:v>
                </c:pt>
                <c:pt idx="6782">
                  <c:v>44168.629675925928</c:v>
                </c:pt>
                <c:pt idx="6783">
                  <c:v>44168.634143518517</c:v>
                </c:pt>
                <c:pt idx="6784">
                  <c:v>44168.639178240737</c:v>
                </c:pt>
                <c:pt idx="6785">
                  <c:v>44168.645729166667</c:v>
                </c:pt>
                <c:pt idx="6786">
                  <c:v>44171.55060185185</c:v>
                </c:pt>
                <c:pt idx="6787">
                  <c:v>44171.555324074077</c:v>
                </c:pt>
                <c:pt idx="6788">
                  <c:v>44176.624305555553</c:v>
                </c:pt>
                <c:pt idx="6789">
                  <c:v>44177.496446759258</c:v>
                </c:pt>
                <c:pt idx="6790">
                  <c:v>44177.602175925924</c:v>
                </c:pt>
                <c:pt idx="6791">
                  <c:v>44177.606423611112</c:v>
                </c:pt>
                <c:pt idx="6792">
                  <c:v>44177.619131944448</c:v>
                </c:pt>
                <c:pt idx="6793">
                  <c:v>44178.495879629627</c:v>
                </c:pt>
                <c:pt idx="6794">
                  <c:v>44178.500497685185</c:v>
                </c:pt>
                <c:pt idx="6795">
                  <c:v>44178.505127314813</c:v>
                </c:pt>
                <c:pt idx="6796">
                  <c:v>44178.509918981479</c:v>
                </c:pt>
                <c:pt idx="6797">
                  <c:v>44178.514861111114</c:v>
                </c:pt>
                <c:pt idx="6798">
                  <c:v>44178.519618055558</c:v>
                </c:pt>
                <c:pt idx="6799">
                  <c:v>44178.524178240739</c:v>
                </c:pt>
                <c:pt idx="6800">
                  <c:v>44178.528611111113</c:v>
                </c:pt>
                <c:pt idx="6801">
                  <c:v>44178.533125000002</c:v>
                </c:pt>
                <c:pt idx="6802">
                  <c:v>44178.537905092591</c:v>
                </c:pt>
                <c:pt idx="6803">
                  <c:v>44178.542858796296</c:v>
                </c:pt>
                <c:pt idx="6804">
                  <c:v>44178.547650462962</c:v>
                </c:pt>
                <c:pt idx="6805">
                  <c:v>44178.552106481482</c:v>
                </c:pt>
                <c:pt idx="6806">
                  <c:v>44178.556458333333</c:v>
                </c:pt>
                <c:pt idx="6807">
                  <c:v>44178.560740740744</c:v>
                </c:pt>
                <c:pt idx="6808">
                  <c:v>44178.565046296295</c:v>
                </c:pt>
                <c:pt idx="6809">
                  <c:v>44178.569421296299</c:v>
                </c:pt>
                <c:pt idx="6810">
                  <c:v>44178.573750000003</c:v>
                </c:pt>
                <c:pt idx="6811">
                  <c:v>44178.578101851854</c:v>
                </c:pt>
                <c:pt idx="6812">
                  <c:v>44178.582303240742</c:v>
                </c:pt>
                <c:pt idx="6813">
                  <c:v>44178.586562500001</c:v>
                </c:pt>
                <c:pt idx="6814">
                  <c:v>44178.590740740743</c:v>
                </c:pt>
                <c:pt idx="6815">
                  <c:v>44178.594942129632</c:v>
                </c:pt>
                <c:pt idx="6816">
                  <c:v>44178.599074074074</c:v>
                </c:pt>
                <c:pt idx="6817">
                  <c:v>44178.603171296294</c:v>
                </c:pt>
                <c:pt idx="6818">
                  <c:v>44178.607291666667</c:v>
                </c:pt>
                <c:pt idx="6819">
                  <c:v>44178.61142361111</c:v>
                </c:pt>
                <c:pt idx="6820">
                  <c:v>44178.615601851852</c:v>
                </c:pt>
                <c:pt idx="6821">
                  <c:v>44178.619780092595</c:v>
                </c:pt>
                <c:pt idx="6822">
                  <c:v>44178.62394675926</c:v>
                </c:pt>
                <c:pt idx="6823">
                  <c:v>44178.628182870372</c:v>
                </c:pt>
                <c:pt idx="6824">
                  <c:v>44178.632511574076</c:v>
                </c:pt>
                <c:pt idx="6825">
                  <c:v>44178.637013888889</c:v>
                </c:pt>
                <c:pt idx="6826">
                  <c:v>44178.641979166663</c:v>
                </c:pt>
                <c:pt idx="6827">
                  <c:v>44178.64671296296</c:v>
                </c:pt>
                <c:pt idx="6828">
                  <c:v>44178.651458333334</c:v>
                </c:pt>
                <c:pt idx="6829">
                  <c:v>44178.656307870369</c:v>
                </c:pt>
                <c:pt idx="6830">
                  <c:v>44178.661238425928</c:v>
                </c:pt>
                <c:pt idx="6831">
                  <c:v>44178.666180555556</c:v>
                </c:pt>
                <c:pt idx="6832">
                  <c:v>44187.655497685184</c:v>
                </c:pt>
                <c:pt idx="6833">
                  <c:v>44187.660092592596</c:v>
                </c:pt>
                <c:pt idx="6834">
                  <c:v>44187.664398148147</c:v>
                </c:pt>
                <c:pt idx="6835">
                  <c:v>44187.668912037036</c:v>
                </c:pt>
                <c:pt idx="6836">
                  <c:v>44187.673796296294</c:v>
                </c:pt>
                <c:pt idx="6837">
                  <c:v>44187.678344907406</c:v>
                </c:pt>
                <c:pt idx="6838">
                  <c:v>44187.683310185188</c:v>
                </c:pt>
                <c:pt idx="6839">
                  <c:v>44187.688078703701</c:v>
                </c:pt>
                <c:pt idx="6840">
                  <c:v>44187.693252314813</c:v>
                </c:pt>
                <c:pt idx="6841">
                  <c:v>44187.699189814812</c:v>
                </c:pt>
                <c:pt idx="6842">
                  <c:v>44187.706493055557</c:v>
                </c:pt>
                <c:pt idx="6843">
                  <c:v>44187.716053240743</c:v>
                </c:pt>
                <c:pt idx="6844">
                  <c:v>44187.72792824074</c:v>
                </c:pt>
                <c:pt idx="6845">
                  <c:v>44187.739803240744</c:v>
                </c:pt>
                <c:pt idx="6846">
                  <c:v>44187.75167824074</c:v>
                </c:pt>
                <c:pt idx="6847">
                  <c:v>44192.362708333334</c:v>
                </c:pt>
                <c:pt idx="6848">
                  <c:v>44192.37228009259</c:v>
                </c:pt>
                <c:pt idx="6849">
                  <c:v>44192.394108796296</c:v>
                </c:pt>
                <c:pt idx="6850">
                  <c:v>44192.400567129633</c:v>
                </c:pt>
                <c:pt idx="6851">
                  <c:v>44192.407152777778</c:v>
                </c:pt>
                <c:pt idx="6852">
                  <c:v>44192.414560185185</c:v>
                </c:pt>
                <c:pt idx="6853">
                  <c:v>44192.421875</c:v>
                </c:pt>
                <c:pt idx="6854">
                  <c:v>44192.429664351854</c:v>
                </c:pt>
                <c:pt idx="6855">
                  <c:v>44192.437430555554</c:v>
                </c:pt>
                <c:pt idx="6856">
                  <c:v>44192.443958333337</c:v>
                </c:pt>
                <c:pt idx="6857">
                  <c:v>44192.450856481482</c:v>
                </c:pt>
                <c:pt idx="6858">
                  <c:v>44192.456516203703</c:v>
                </c:pt>
                <c:pt idx="6859">
                  <c:v>44192.461782407408</c:v>
                </c:pt>
                <c:pt idx="6860">
                  <c:v>44192.467268518521</c:v>
                </c:pt>
                <c:pt idx="6861">
                  <c:v>44192.473020833335</c:v>
                </c:pt>
                <c:pt idx="6862">
                  <c:v>44192.478194444448</c:v>
                </c:pt>
                <c:pt idx="6863">
                  <c:v>44192.483668981484</c:v>
                </c:pt>
                <c:pt idx="6864">
                  <c:v>44192.489016203705</c:v>
                </c:pt>
                <c:pt idx="6865">
                  <c:v>44192.494155092594</c:v>
                </c:pt>
                <c:pt idx="6866">
                  <c:v>44192.499363425923</c:v>
                </c:pt>
                <c:pt idx="6867">
                  <c:v>44192.504548611112</c:v>
                </c:pt>
                <c:pt idx="6868">
                  <c:v>44192.546342592592</c:v>
                </c:pt>
                <c:pt idx="6869">
                  <c:v>44192.550937499997</c:v>
                </c:pt>
                <c:pt idx="6870">
                  <c:v>44192.555914351855</c:v>
                </c:pt>
                <c:pt idx="6871">
                  <c:v>44192.560312499998</c:v>
                </c:pt>
                <c:pt idx="6872">
                  <c:v>44192.564618055556</c:v>
                </c:pt>
                <c:pt idx="6873">
                  <c:v>44192.569062499999</c:v>
                </c:pt>
                <c:pt idx="6874">
                  <c:v>44192.573692129627</c:v>
                </c:pt>
                <c:pt idx="6875">
                  <c:v>44192.578287037039</c:v>
                </c:pt>
                <c:pt idx="6876">
                  <c:v>44192.587800925925</c:v>
                </c:pt>
                <c:pt idx="6877">
                  <c:v>44192.597048611111</c:v>
                </c:pt>
                <c:pt idx="6878">
                  <c:v>44192.606249999997</c:v>
                </c:pt>
                <c:pt idx="6879">
                  <c:v>44192.610601851855</c:v>
                </c:pt>
                <c:pt idx="6880">
                  <c:v>44193.372499999998</c:v>
                </c:pt>
                <c:pt idx="6881">
                  <c:v>44193.394062500003</c:v>
                </c:pt>
                <c:pt idx="6882">
                  <c:v>44193.401365740741</c:v>
                </c:pt>
                <c:pt idx="6883">
                  <c:v>44193.409247685187</c:v>
                </c:pt>
                <c:pt idx="6884">
                  <c:v>44193.415833333333</c:v>
                </c:pt>
                <c:pt idx="6885">
                  <c:v>44193.422071759262</c:v>
                </c:pt>
                <c:pt idx="6886">
                  <c:v>44193.428715277776</c:v>
                </c:pt>
                <c:pt idx="6887">
                  <c:v>44193.435682870368</c:v>
                </c:pt>
                <c:pt idx="6888">
                  <c:v>44193.520370370374</c:v>
                </c:pt>
                <c:pt idx="6889">
                  <c:v>44193.524988425925</c:v>
                </c:pt>
              </c:numCache>
            </c:numRef>
          </c:xVal>
          <c:yVal>
            <c:numRef>
              <c:f>ER_ercolumnheight!$F$2:$F$6891</c:f>
              <c:numCache>
                <c:formatCode>General</c:formatCode>
                <c:ptCount val="6890"/>
                <c:pt idx="0">
                  <c:v>487.39</c:v>
                </c:pt>
                <c:pt idx="1">
                  <c:v>357.15</c:v>
                </c:pt>
                <c:pt idx="2">
                  <c:v>170</c:v>
                </c:pt>
                <c:pt idx="3">
                  <c:v>243.84</c:v>
                </c:pt>
                <c:pt idx="4">
                  <c:v>344.84</c:v>
                </c:pt>
                <c:pt idx="5">
                  <c:v>191.9</c:v>
                </c:pt>
                <c:pt idx="6">
                  <c:v>131.47999999999999</c:v>
                </c:pt>
                <c:pt idx="7">
                  <c:v>304.47000000000003</c:v>
                </c:pt>
                <c:pt idx="8">
                  <c:v>184.62</c:v>
                </c:pt>
                <c:pt idx="9">
                  <c:v>175.21</c:v>
                </c:pt>
                <c:pt idx="10">
                  <c:v>160.97</c:v>
                </c:pt>
                <c:pt idx="11">
                  <c:v>108.11</c:v>
                </c:pt>
                <c:pt idx="12">
                  <c:v>90.69</c:v>
                </c:pt>
                <c:pt idx="13">
                  <c:v>94.6</c:v>
                </c:pt>
                <c:pt idx="14">
                  <c:v>87.16</c:v>
                </c:pt>
                <c:pt idx="15">
                  <c:v>56.23</c:v>
                </c:pt>
                <c:pt idx="16">
                  <c:v>64.39</c:v>
                </c:pt>
                <c:pt idx="17">
                  <c:v>64.680000000000007</c:v>
                </c:pt>
                <c:pt idx="18">
                  <c:v>56.32</c:v>
                </c:pt>
                <c:pt idx="19">
                  <c:v>67.61</c:v>
                </c:pt>
                <c:pt idx="20">
                  <c:v>52.31</c:v>
                </c:pt>
                <c:pt idx="21">
                  <c:v>64.150000000000006</c:v>
                </c:pt>
                <c:pt idx="22">
                  <c:v>51.19</c:v>
                </c:pt>
                <c:pt idx="23">
                  <c:v>56.95</c:v>
                </c:pt>
                <c:pt idx="24">
                  <c:v>56.8</c:v>
                </c:pt>
                <c:pt idx="25">
                  <c:v>48.56</c:v>
                </c:pt>
                <c:pt idx="26">
                  <c:v>54.26</c:v>
                </c:pt>
                <c:pt idx="27">
                  <c:v>54.58</c:v>
                </c:pt>
                <c:pt idx="28">
                  <c:v>58.16</c:v>
                </c:pt>
                <c:pt idx="29">
                  <c:v>57.89</c:v>
                </c:pt>
                <c:pt idx="30">
                  <c:v>52.53</c:v>
                </c:pt>
                <c:pt idx="31">
                  <c:v>50.09</c:v>
                </c:pt>
                <c:pt idx="32">
                  <c:v>75.930000000000007</c:v>
                </c:pt>
                <c:pt idx="33">
                  <c:v>51.11</c:v>
                </c:pt>
                <c:pt idx="34">
                  <c:v>55.81</c:v>
                </c:pt>
                <c:pt idx="35">
                  <c:v>59.15</c:v>
                </c:pt>
                <c:pt idx="36">
                  <c:v>62.92</c:v>
                </c:pt>
                <c:pt idx="37">
                  <c:v>65.05</c:v>
                </c:pt>
                <c:pt idx="38">
                  <c:v>46.63</c:v>
                </c:pt>
                <c:pt idx="39">
                  <c:v>60.35</c:v>
                </c:pt>
                <c:pt idx="40">
                  <c:v>58.4</c:v>
                </c:pt>
                <c:pt idx="41">
                  <c:v>72.31</c:v>
                </c:pt>
                <c:pt idx="42">
                  <c:v>67.77</c:v>
                </c:pt>
                <c:pt idx="43">
                  <c:v>98.1</c:v>
                </c:pt>
                <c:pt idx="44">
                  <c:v>85.94</c:v>
                </c:pt>
                <c:pt idx="45">
                  <c:v>73.84</c:v>
                </c:pt>
                <c:pt idx="46">
                  <c:v>89.53</c:v>
                </c:pt>
                <c:pt idx="47">
                  <c:v>97.26</c:v>
                </c:pt>
                <c:pt idx="48">
                  <c:v>106.53</c:v>
                </c:pt>
                <c:pt idx="49">
                  <c:v>85.85</c:v>
                </c:pt>
                <c:pt idx="50">
                  <c:v>90.39</c:v>
                </c:pt>
                <c:pt idx="51">
                  <c:v>101.94</c:v>
                </c:pt>
                <c:pt idx="52">
                  <c:v>87.71</c:v>
                </c:pt>
                <c:pt idx="53">
                  <c:v>96.78</c:v>
                </c:pt>
                <c:pt idx="54">
                  <c:v>78.39</c:v>
                </c:pt>
                <c:pt idx="55">
                  <c:v>94.46</c:v>
                </c:pt>
                <c:pt idx="56">
                  <c:v>85.52</c:v>
                </c:pt>
                <c:pt idx="57">
                  <c:v>93.21</c:v>
                </c:pt>
                <c:pt idx="58">
                  <c:v>95.59</c:v>
                </c:pt>
                <c:pt idx="59">
                  <c:v>82.57</c:v>
                </c:pt>
                <c:pt idx="60">
                  <c:v>64.3</c:v>
                </c:pt>
                <c:pt idx="61">
                  <c:v>70.77</c:v>
                </c:pt>
                <c:pt idx="62">
                  <c:v>72.75</c:v>
                </c:pt>
                <c:pt idx="63">
                  <c:v>76.25</c:v>
                </c:pt>
                <c:pt idx="64">
                  <c:v>50.25</c:v>
                </c:pt>
                <c:pt idx="65">
                  <c:v>59.16</c:v>
                </c:pt>
                <c:pt idx="66">
                  <c:v>55.7</c:v>
                </c:pt>
                <c:pt idx="67">
                  <c:v>78.83</c:v>
                </c:pt>
                <c:pt idx="68">
                  <c:v>53.05</c:v>
                </c:pt>
                <c:pt idx="69">
                  <c:v>52.15</c:v>
                </c:pt>
                <c:pt idx="70">
                  <c:v>38.68</c:v>
                </c:pt>
                <c:pt idx="71">
                  <c:v>39.56</c:v>
                </c:pt>
                <c:pt idx="72">
                  <c:v>41.71</c:v>
                </c:pt>
                <c:pt idx="73">
                  <c:v>41.57</c:v>
                </c:pt>
                <c:pt idx="74">
                  <c:v>37.57</c:v>
                </c:pt>
                <c:pt idx="75">
                  <c:v>43.37</c:v>
                </c:pt>
                <c:pt idx="76">
                  <c:v>37.93</c:v>
                </c:pt>
                <c:pt idx="77">
                  <c:v>34.22</c:v>
                </c:pt>
                <c:pt idx="78">
                  <c:v>30.22</c:v>
                </c:pt>
                <c:pt idx="79">
                  <c:v>23.92</c:v>
                </c:pt>
                <c:pt idx="80">
                  <c:v>25.85</c:v>
                </c:pt>
                <c:pt idx="81">
                  <c:v>30.58</c:v>
                </c:pt>
                <c:pt idx="82">
                  <c:v>19.32</c:v>
                </c:pt>
                <c:pt idx="83">
                  <c:v>21.05</c:v>
                </c:pt>
                <c:pt idx="84">
                  <c:v>29.37</c:v>
                </c:pt>
                <c:pt idx="85">
                  <c:v>30.29</c:v>
                </c:pt>
                <c:pt idx="86">
                  <c:v>302.26</c:v>
                </c:pt>
                <c:pt idx="87">
                  <c:v>324.68</c:v>
                </c:pt>
                <c:pt idx="88">
                  <c:v>364.91</c:v>
                </c:pt>
                <c:pt idx="89">
                  <c:v>340.06</c:v>
                </c:pt>
                <c:pt idx="90">
                  <c:v>332.47</c:v>
                </c:pt>
                <c:pt idx="91">
                  <c:v>66.23</c:v>
                </c:pt>
                <c:pt idx="92">
                  <c:v>69.77</c:v>
                </c:pt>
                <c:pt idx="93">
                  <c:v>68.47</c:v>
                </c:pt>
                <c:pt idx="94">
                  <c:v>76.25</c:v>
                </c:pt>
                <c:pt idx="95">
                  <c:v>66.31</c:v>
                </c:pt>
                <c:pt idx="96">
                  <c:v>52.4</c:v>
                </c:pt>
                <c:pt idx="97">
                  <c:v>67.790000000000006</c:v>
                </c:pt>
                <c:pt idx="98">
                  <c:v>68.42</c:v>
                </c:pt>
                <c:pt idx="99">
                  <c:v>83.62</c:v>
                </c:pt>
                <c:pt idx="100">
                  <c:v>104.47</c:v>
                </c:pt>
                <c:pt idx="101">
                  <c:v>127.6</c:v>
                </c:pt>
                <c:pt idx="102">
                  <c:v>121.21</c:v>
                </c:pt>
                <c:pt idx="103">
                  <c:v>122.14</c:v>
                </c:pt>
                <c:pt idx="104">
                  <c:v>163.01</c:v>
                </c:pt>
                <c:pt idx="105">
                  <c:v>145.31</c:v>
                </c:pt>
                <c:pt idx="106">
                  <c:v>120.6</c:v>
                </c:pt>
                <c:pt idx="107">
                  <c:v>124.62</c:v>
                </c:pt>
                <c:pt idx="108">
                  <c:v>123.47</c:v>
                </c:pt>
                <c:pt idx="109">
                  <c:v>110.38</c:v>
                </c:pt>
                <c:pt idx="110">
                  <c:v>102.7</c:v>
                </c:pt>
                <c:pt idx="111">
                  <c:v>115.44</c:v>
                </c:pt>
                <c:pt idx="112">
                  <c:v>126.28</c:v>
                </c:pt>
                <c:pt idx="113">
                  <c:v>180.74</c:v>
                </c:pt>
                <c:pt idx="114">
                  <c:v>199.13</c:v>
                </c:pt>
                <c:pt idx="115">
                  <c:v>159.97</c:v>
                </c:pt>
                <c:pt idx="116">
                  <c:v>121</c:v>
                </c:pt>
                <c:pt idx="117">
                  <c:v>97.42</c:v>
                </c:pt>
                <c:pt idx="118">
                  <c:v>111.2</c:v>
                </c:pt>
                <c:pt idx="119">
                  <c:v>97.81</c:v>
                </c:pt>
                <c:pt idx="120">
                  <c:v>90.94</c:v>
                </c:pt>
                <c:pt idx="121">
                  <c:v>88.14</c:v>
                </c:pt>
                <c:pt idx="122">
                  <c:v>104.16</c:v>
                </c:pt>
                <c:pt idx="123">
                  <c:v>88.14</c:v>
                </c:pt>
                <c:pt idx="124">
                  <c:v>76.11</c:v>
                </c:pt>
                <c:pt idx="125">
                  <c:v>84.63</c:v>
                </c:pt>
                <c:pt idx="126">
                  <c:v>91.23</c:v>
                </c:pt>
                <c:pt idx="127">
                  <c:v>96.33</c:v>
                </c:pt>
                <c:pt idx="128">
                  <c:v>122.84</c:v>
                </c:pt>
                <c:pt idx="129">
                  <c:v>64.27</c:v>
                </c:pt>
                <c:pt idx="130">
                  <c:v>70.83</c:v>
                </c:pt>
                <c:pt idx="131">
                  <c:v>77.39</c:v>
                </c:pt>
                <c:pt idx="132">
                  <c:v>70.94</c:v>
                </c:pt>
                <c:pt idx="133">
                  <c:v>55.57</c:v>
                </c:pt>
                <c:pt idx="134">
                  <c:v>167.53</c:v>
                </c:pt>
                <c:pt idx="135">
                  <c:v>309.70999999999998</c:v>
                </c:pt>
                <c:pt idx="136">
                  <c:v>323.38</c:v>
                </c:pt>
                <c:pt idx="137">
                  <c:v>334.94</c:v>
                </c:pt>
                <c:pt idx="138">
                  <c:v>279.32</c:v>
                </c:pt>
                <c:pt idx="139">
                  <c:v>303.29000000000002</c:v>
                </c:pt>
                <c:pt idx="140">
                  <c:v>221.87</c:v>
                </c:pt>
                <c:pt idx="141">
                  <c:v>208.68</c:v>
                </c:pt>
                <c:pt idx="142">
                  <c:v>249.53</c:v>
                </c:pt>
                <c:pt idx="143">
                  <c:v>233.43</c:v>
                </c:pt>
                <c:pt idx="144">
                  <c:v>235.99</c:v>
                </c:pt>
                <c:pt idx="145">
                  <c:v>163.47</c:v>
                </c:pt>
                <c:pt idx="146">
                  <c:v>182.31</c:v>
                </c:pt>
                <c:pt idx="147">
                  <c:v>221.58</c:v>
                </c:pt>
                <c:pt idx="148">
                  <c:v>280.64</c:v>
                </c:pt>
                <c:pt idx="149">
                  <c:v>247.12</c:v>
                </c:pt>
                <c:pt idx="150">
                  <c:v>270.87</c:v>
                </c:pt>
                <c:pt idx="151">
                  <c:v>290.81</c:v>
                </c:pt>
                <c:pt idx="152">
                  <c:v>280.45</c:v>
                </c:pt>
                <c:pt idx="153">
                  <c:v>252.54</c:v>
                </c:pt>
                <c:pt idx="154">
                  <c:v>185.59</c:v>
                </c:pt>
                <c:pt idx="155">
                  <c:v>196.53</c:v>
                </c:pt>
                <c:pt idx="156">
                  <c:v>233.5</c:v>
                </c:pt>
                <c:pt idx="157">
                  <c:v>189.07</c:v>
                </c:pt>
                <c:pt idx="158">
                  <c:v>259.33</c:v>
                </c:pt>
                <c:pt idx="159">
                  <c:v>281.45</c:v>
                </c:pt>
                <c:pt idx="160">
                  <c:v>264.3</c:v>
                </c:pt>
                <c:pt idx="161">
                  <c:v>271.85000000000002</c:v>
                </c:pt>
                <c:pt idx="162">
                  <c:v>222.16</c:v>
                </c:pt>
                <c:pt idx="163">
                  <c:v>228.71</c:v>
                </c:pt>
                <c:pt idx="164">
                  <c:v>174.17</c:v>
                </c:pt>
                <c:pt idx="165">
                  <c:v>439.99</c:v>
                </c:pt>
                <c:pt idx="166">
                  <c:v>360.95</c:v>
                </c:pt>
                <c:pt idx="167">
                  <c:v>281.33999999999997</c:v>
                </c:pt>
                <c:pt idx="168">
                  <c:v>262.06</c:v>
                </c:pt>
                <c:pt idx="169">
                  <c:v>309.36</c:v>
                </c:pt>
                <c:pt idx="170">
                  <c:v>319.76</c:v>
                </c:pt>
                <c:pt idx="171">
                  <c:v>241.87</c:v>
                </c:pt>
                <c:pt idx="172">
                  <c:v>263</c:v>
                </c:pt>
                <c:pt idx="173">
                  <c:v>233.99</c:v>
                </c:pt>
                <c:pt idx="174">
                  <c:v>203.11</c:v>
                </c:pt>
                <c:pt idx="175">
                  <c:v>171.65</c:v>
                </c:pt>
                <c:pt idx="176">
                  <c:v>170.41</c:v>
                </c:pt>
                <c:pt idx="177">
                  <c:v>169.08</c:v>
                </c:pt>
                <c:pt idx="178">
                  <c:v>183.35</c:v>
                </c:pt>
                <c:pt idx="179">
                  <c:v>216.14</c:v>
                </c:pt>
                <c:pt idx="180">
                  <c:v>206.51</c:v>
                </c:pt>
                <c:pt idx="181">
                  <c:v>250.11</c:v>
                </c:pt>
                <c:pt idx="182">
                  <c:v>324.05</c:v>
                </c:pt>
                <c:pt idx="183">
                  <c:v>315.14999999999998</c:v>
                </c:pt>
                <c:pt idx="184">
                  <c:v>330.09</c:v>
                </c:pt>
                <c:pt idx="185">
                  <c:v>316.31</c:v>
                </c:pt>
                <c:pt idx="186">
                  <c:v>325.25</c:v>
                </c:pt>
                <c:pt idx="187">
                  <c:v>335.14</c:v>
                </c:pt>
                <c:pt idx="188">
                  <c:v>324.58</c:v>
                </c:pt>
                <c:pt idx="189">
                  <c:v>331.97</c:v>
                </c:pt>
                <c:pt idx="190">
                  <c:v>323.3</c:v>
                </c:pt>
                <c:pt idx="191">
                  <c:v>307.83999999999997</c:v>
                </c:pt>
                <c:pt idx="192">
                  <c:v>292.43</c:v>
                </c:pt>
                <c:pt idx="193">
                  <c:v>272.8</c:v>
                </c:pt>
                <c:pt idx="194">
                  <c:v>257.60000000000002</c:v>
                </c:pt>
                <c:pt idx="195">
                  <c:v>238.98</c:v>
                </c:pt>
                <c:pt idx="196">
                  <c:v>206.11</c:v>
                </c:pt>
                <c:pt idx="197">
                  <c:v>233.88</c:v>
                </c:pt>
                <c:pt idx="198">
                  <c:v>188.12</c:v>
                </c:pt>
                <c:pt idx="199">
                  <c:v>202.56</c:v>
                </c:pt>
                <c:pt idx="200">
                  <c:v>205.89</c:v>
                </c:pt>
                <c:pt idx="201">
                  <c:v>229.23</c:v>
                </c:pt>
                <c:pt idx="202">
                  <c:v>206.56</c:v>
                </c:pt>
                <c:pt idx="203">
                  <c:v>180.18</c:v>
                </c:pt>
                <c:pt idx="204">
                  <c:v>188.98</c:v>
                </c:pt>
                <c:pt idx="205">
                  <c:v>163.53</c:v>
                </c:pt>
                <c:pt idx="206">
                  <c:v>124.16</c:v>
                </c:pt>
                <c:pt idx="207">
                  <c:v>121.49</c:v>
                </c:pt>
                <c:pt idx="208">
                  <c:v>133.99</c:v>
                </c:pt>
                <c:pt idx="209">
                  <c:v>173.98</c:v>
                </c:pt>
                <c:pt idx="210">
                  <c:v>168.23</c:v>
                </c:pt>
                <c:pt idx="211">
                  <c:v>149.51</c:v>
                </c:pt>
                <c:pt idx="212">
                  <c:v>180.11</c:v>
                </c:pt>
                <c:pt idx="213">
                  <c:v>170.52</c:v>
                </c:pt>
                <c:pt idx="214">
                  <c:v>241.5</c:v>
                </c:pt>
                <c:pt idx="215">
                  <c:v>229.37</c:v>
                </c:pt>
                <c:pt idx="216">
                  <c:v>241.81</c:v>
                </c:pt>
                <c:pt idx="217">
                  <c:v>198.7</c:v>
                </c:pt>
                <c:pt idx="218">
                  <c:v>231.22</c:v>
                </c:pt>
                <c:pt idx="219">
                  <c:v>159.16999999999999</c:v>
                </c:pt>
                <c:pt idx="220">
                  <c:v>142.65</c:v>
                </c:pt>
                <c:pt idx="221">
                  <c:v>174.37</c:v>
                </c:pt>
                <c:pt idx="222">
                  <c:v>151.66999999999999</c:v>
                </c:pt>
                <c:pt idx="223">
                  <c:v>209.93</c:v>
                </c:pt>
                <c:pt idx="224">
                  <c:v>143.88999999999999</c:v>
                </c:pt>
                <c:pt idx="225">
                  <c:v>144.21</c:v>
                </c:pt>
                <c:pt idx="226">
                  <c:v>144.49</c:v>
                </c:pt>
                <c:pt idx="227">
                  <c:v>171.74</c:v>
                </c:pt>
                <c:pt idx="228">
                  <c:v>154.19</c:v>
                </c:pt>
                <c:pt idx="229">
                  <c:v>141.72999999999999</c:v>
                </c:pt>
                <c:pt idx="230">
                  <c:v>179.6</c:v>
                </c:pt>
                <c:pt idx="231">
                  <c:v>113.43</c:v>
                </c:pt>
                <c:pt idx="232">
                  <c:v>112.12</c:v>
                </c:pt>
                <c:pt idx="233">
                  <c:v>128.94</c:v>
                </c:pt>
                <c:pt idx="234">
                  <c:v>148.47999999999999</c:v>
                </c:pt>
                <c:pt idx="235">
                  <c:v>183.75</c:v>
                </c:pt>
                <c:pt idx="236">
                  <c:v>104.42</c:v>
                </c:pt>
                <c:pt idx="237">
                  <c:v>128.84</c:v>
                </c:pt>
                <c:pt idx="238">
                  <c:v>122.9</c:v>
                </c:pt>
                <c:pt idx="239">
                  <c:v>102.89</c:v>
                </c:pt>
                <c:pt idx="240">
                  <c:v>126.15</c:v>
                </c:pt>
                <c:pt idx="241">
                  <c:v>91.45</c:v>
                </c:pt>
                <c:pt idx="242">
                  <c:v>107.18</c:v>
                </c:pt>
                <c:pt idx="243">
                  <c:v>118.5</c:v>
                </c:pt>
                <c:pt idx="244">
                  <c:v>127.77</c:v>
                </c:pt>
                <c:pt idx="245">
                  <c:v>121.21</c:v>
                </c:pt>
                <c:pt idx="246">
                  <c:v>127.37</c:v>
                </c:pt>
                <c:pt idx="247">
                  <c:v>144.62</c:v>
                </c:pt>
                <c:pt idx="248">
                  <c:v>139.19</c:v>
                </c:pt>
                <c:pt idx="249">
                  <c:v>156.88</c:v>
                </c:pt>
                <c:pt idx="250">
                  <c:v>155.56</c:v>
                </c:pt>
                <c:pt idx="251">
                  <c:v>155.69</c:v>
                </c:pt>
                <c:pt idx="252">
                  <c:v>164.71</c:v>
                </c:pt>
                <c:pt idx="253">
                  <c:v>163.9</c:v>
                </c:pt>
                <c:pt idx="254">
                  <c:v>161.74</c:v>
                </c:pt>
                <c:pt idx="255">
                  <c:v>138.31</c:v>
                </c:pt>
                <c:pt idx="256">
                  <c:v>132.54</c:v>
                </c:pt>
                <c:pt idx="257">
                  <c:v>155.13</c:v>
                </c:pt>
                <c:pt idx="258">
                  <c:v>159.51</c:v>
                </c:pt>
                <c:pt idx="259">
                  <c:v>216.49</c:v>
                </c:pt>
                <c:pt idx="260">
                  <c:v>200.38</c:v>
                </c:pt>
                <c:pt idx="261">
                  <c:v>193.1</c:v>
                </c:pt>
                <c:pt idx="262">
                  <c:v>203.85</c:v>
                </c:pt>
                <c:pt idx="263">
                  <c:v>137.05000000000001</c:v>
                </c:pt>
                <c:pt idx="264">
                  <c:v>239.84</c:v>
                </c:pt>
                <c:pt idx="265">
                  <c:v>314.77</c:v>
                </c:pt>
                <c:pt idx="266">
                  <c:v>277.95999999999998</c:v>
                </c:pt>
                <c:pt idx="267">
                  <c:v>286.16000000000003</c:v>
                </c:pt>
                <c:pt idx="268">
                  <c:v>234.93</c:v>
                </c:pt>
                <c:pt idx="269">
                  <c:v>220.64</c:v>
                </c:pt>
                <c:pt idx="270">
                  <c:v>226.42</c:v>
                </c:pt>
                <c:pt idx="271">
                  <c:v>266.19</c:v>
                </c:pt>
                <c:pt idx="272">
                  <c:v>196.82</c:v>
                </c:pt>
                <c:pt idx="273">
                  <c:v>183.09</c:v>
                </c:pt>
                <c:pt idx="274">
                  <c:v>239.27</c:v>
                </c:pt>
                <c:pt idx="275">
                  <c:v>219.05</c:v>
                </c:pt>
                <c:pt idx="276">
                  <c:v>206.18</c:v>
                </c:pt>
                <c:pt idx="277">
                  <c:v>210.93</c:v>
                </c:pt>
                <c:pt idx="278">
                  <c:v>214.93</c:v>
                </c:pt>
                <c:pt idx="279">
                  <c:v>189.64</c:v>
                </c:pt>
                <c:pt idx="280">
                  <c:v>331.97</c:v>
                </c:pt>
                <c:pt idx="281">
                  <c:v>297.25</c:v>
                </c:pt>
                <c:pt idx="282">
                  <c:v>183.48</c:v>
                </c:pt>
                <c:pt idx="283">
                  <c:v>138.94999999999999</c:v>
                </c:pt>
                <c:pt idx="284">
                  <c:v>159.16</c:v>
                </c:pt>
                <c:pt idx="285">
                  <c:v>169.69</c:v>
                </c:pt>
                <c:pt idx="286">
                  <c:v>239.98</c:v>
                </c:pt>
                <c:pt idx="287">
                  <c:v>202.6</c:v>
                </c:pt>
                <c:pt idx="288">
                  <c:v>236.63</c:v>
                </c:pt>
                <c:pt idx="289">
                  <c:v>171.27</c:v>
                </c:pt>
                <c:pt idx="290">
                  <c:v>177.78</c:v>
                </c:pt>
                <c:pt idx="291">
                  <c:v>137.65</c:v>
                </c:pt>
                <c:pt idx="292">
                  <c:v>95.35</c:v>
                </c:pt>
                <c:pt idx="293">
                  <c:v>95.09</c:v>
                </c:pt>
                <c:pt idx="294">
                  <c:v>118.55</c:v>
                </c:pt>
                <c:pt idx="295">
                  <c:v>124.78</c:v>
                </c:pt>
                <c:pt idx="296">
                  <c:v>141.68</c:v>
                </c:pt>
                <c:pt idx="297">
                  <c:v>174.68</c:v>
                </c:pt>
                <c:pt idx="298">
                  <c:v>191</c:v>
                </c:pt>
                <c:pt idx="299">
                  <c:v>234.28</c:v>
                </c:pt>
                <c:pt idx="300">
                  <c:v>240.79</c:v>
                </c:pt>
                <c:pt idx="301">
                  <c:v>360.03</c:v>
                </c:pt>
                <c:pt idx="302">
                  <c:v>323.02999999999997</c:v>
                </c:pt>
                <c:pt idx="303">
                  <c:v>279.06</c:v>
                </c:pt>
                <c:pt idx="304">
                  <c:v>345.64</c:v>
                </c:pt>
                <c:pt idx="305">
                  <c:v>344.74</c:v>
                </c:pt>
                <c:pt idx="306">
                  <c:v>304.97000000000003</c:v>
                </c:pt>
                <c:pt idx="307">
                  <c:v>329.19</c:v>
                </c:pt>
                <c:pt idx="308">
                  <c:v>290.49</c:v>
                </c:pt>
                <c:pt idx="309">
                  <c:v>343.14</c:v>
                </c:pt>
                <c:pt idx="310">
                  <c:v>522.54999999999995</c:v>
                </c:pt>
                <c:pt idx="311">
                  <c:v>316.05</c:v>
                </c:pt>
                <c:pt idx="312">
                  <c:v>432</c:v>
                </c:pt>
                <c:pt idx="313">
                  <c:v>439.69</c:v>
                </c:pt>
                <c:pt idx="314">
                  <c:v>325.76</c:v>
                </c:pt>
                <c:pt idx="315">
                  <c:v>284.73</c:v>
                </c:pt>
                <c:pt idx="316">
                  <c:v>247.99</c:v>
                </c:pt>
                <c:pt idx="317">
                  <c:v>300.29000000000002</c:v>
                </c:pt>
                <c:pt idx="318">
                  <c:v>343.21</c:v>
                </c:pt>
                <c:pt idx="319">
                  <c:v>331.77</c:v>
                </c:pt>
                <c:pt idx="320">
                  <c:v>269.45</c:v>
                </c:pt>
                <c:pt idx="321">
                  <c:v>277.87</c:v>
                </c:pt>
                <c:pt idx="322">
                  <c:v>252.06</c:v>
                </c:pt>
                <c:pt idx="323">
                  <c:v>273.8</c:v>
                </c:pt>
                <c:pt idx="324">
                  <c:v>304.05</c:v>
                </c:pt>
                <c:pt idx="325">
                  <c:v>326.47000000000003</c:v>
                </c:pt>
                <c:pt idx="326">
                  <c:v>221.89</c:v>
                </c:pt>
                <c:pt idx="327">
                  <c:v>180.95</c:v>
                </c:pt>
                <c:pt idx="328">
                  <c:v>160.43</c:v>
                </c:pt>
                <c:pt idx="329">
                  <c:v>171.52</c:v>
                </c:pt>
                <c:pt idx="330">
                  <c:v>145.76</c:v>
                </c:pt>
                <c:pt idx="331">
                  <c:v>188.05</c:v>
                </c:pt>
                <c:pt idx="332">
                  <c:v>142.91</c:v>
                </c:pt>
                <c:pt idx="333">
                  <c:v>118.95</c:v>
                </c:pt>
                <c:pt idx="334">
                  <c:v>157.13</c:v>
                </c:pt>
                <c:pt idx="335">
                  <c:v>299.16000000000003</c:v>
                </c:pt>
                <c:pt idx="336">
                  <c:v>312.27999999999997</c:v>
                </c:pt>
                <c:pt idx="337">
                  <c:v>327.3</c:v>
                </c:pt>
                <c:pt idx="338">
                  <c:v>360.42</c:v>
                </c:pt>
                <c:pt idx="339">
                  <c:v>303.66000000000003</c:v>
                </c:pt>
                <c:pt idx="340">
                  <c:v>296.8</c:v>
                </c:pt>
                <c:pt idx="341">
                  <c:v>390.41</c:v>
                </c:pt>
                <c:pt idx="342">
                  <c:v>342.64</c:v>
                </c:pt>
                <c:pt idx="343">
                  <c:v>355.87</c:v>
                </c:pt>
                <c:pt idx="344">
                  <c:v>321.82</c:v>
                </c:pt>
                <c:pt idx="345">
                  <c:v>293.99</c:v>
                </c:pt>
                <c:pt idx="346">
                  <c:v>312.70999999999998</c:v>
                </c:pt>
                <c:pt idx="347">
                  <c:v>414.44</c:v>
                </c:pt>
                <c:pt idx="348">
                  <c:v>351.05</c:v>
                </c:pt>
                <c:pt idx="349">
                  <c:v>372.43</c:v>
                </c:pt>
                <c:pt idx="350">
                  <c:v>381.67</c:v>
                </c:pt>
                <c:pt idx="351">
                  <c:v>387.88</c:v>
                </c:pt>
                <c:pt idx="352">
                  <c:v>336.83</c:v>
                </c:pt>
                <c:pt idx="353">
                  <c:v>349.55</c:v>
                </c:pt>
                <c:pt idx="354">
                  <c:v>402.52</c:v>
                </c:pt>
                <c:pt idx="355">
                  <c:v>417.34</c:v>
                </c:pt>
                <c:pt idx="356">
                  <c:v>328.41</c:v>
                </c:pt>
                <c:pt idx="357">
                  <c:v>448.84</c:v>
                </c:pt>
                <c:pt idx="358">
                  <c:v>329</c:v>
                </c:pt>
                <c:pt idx="359">
                  <c:v>267.68</c:v>
                </c:pt>
                <c:pt idx="360">
                  <c:v>321.06</c:v>
                </c:pt>
                <c:pt idx="361">
                  <c:v>321.83999999999997</c:v>
                </c:pt>
                <c:pt idx="362">
                  <c:v>330.51</c:v>
                </c:pt>
                <c:pt idx="363">
                  <c:v>352.86</c:v>
                </c:pt>
                <c:pt idx="364">
                  <c:v>312.89</c:v>
                </c:pt>
                <c:pt idx="365">
                  <c:v>328.4</c:v>
                </c:pt>
                <c:pt idx="366">
                  <c:v>168.25</c:v>
                </c:pt>
                <c:pt idx="367">
                  <c:v>144.18</c:v>
                </c:pt>
                <c:pt idx="368">
                  <c:v>172.92</c:v>
                </c:pt>
                <c:pt idx="369">
                  <c:v>168.2</c:v>
                </c:pt>
                <c:pt idx="370">
                  <c:v>147.46</c:v>
                </c:pt>
                <c:pt idx="371">
                  <c:v>123.37</c:v>
                </c:pt>
                <c:pt idx="372">
                  <c:v>226.68</c:v>
                </c:pt>
                <c:pt idx="373">
                  <c:v>205.55</c:v>
                </c:pt>
                <c:pt idx="374">
                  <c:v>226.03</c:v>
                </c:pt>
                <c:pt idx="375">
                  <c:v>246.36</c:v>
                </c:pt>
                <c:pt idx="376">
                  <c:v>234.77</c:v>
                </c:pt>
                <c:pt idx="377">
                  <c:v>305.97000000000003</c:v>
                </c:pt>
                <c:pt idx="378">
                  <c:v>329.95</c:v>
                </c:pt>
                <c:pt idx="379">
                  <c:v>294.45</c:v>
                </c:pt>
                <c:pt idx="380">
                  <c:v>271.64</c:v>
                </c:pt>
                <c:pt idx="381">
                  <c:v>316.07</c:v>
                </c:pt>
                <c:pt idx="382">
                  <c:v>286.63</c:v>
                </c:pt>
                <c:pt idx="383">
                  <c:v>309.86</c:v>
                </c:pt>
                <c:pt idx="384">
                  <c:v>361.26</c:v>
                </c:pt>
                <c:pt idx="385">
                  <c:v>314.58999999999997</c:v>
                </c:pt>
                <c:pt idx="386">
                  <c:v>300.35000000000002</c:v>
                </c:pt>
                <c:pt idx="387">
                  <c:v>254.45</c:v>
                </c:pt>
                <c:pt idx="388">
                  <c:v>282.82</c:v>
                </c:pt>
                <c:pt idx="389">
                  <c:v>597.82000000000005</c:v>
                </c:pt>
                <c:pt idx="390">
                  <c:v>635.99</c:v>
                </c:pt>
                <c:pt idx="391">
                  <c:v>507.29</c:v>
                </c:pt>
                <c:pt idx="392">
                  <c:v>367.18</c:v>
                </c:pt>
                <c:pt idx="393">
                  <c:v>328.41</c:v>
                </c:pt>
                <c:pt idx="394">
                  <c:v>279.67</c:v>
                </c:pt>
                <c:pt idx="395">
                  <c:v>295.89</c:v>
                </c:pt>
                <c:pt idx="396">
                  <c:v>293.35000000000002</c:v>
                </c:pt>
                <c:pt idx="397">
                  <c:v>329.01</c:v>
                </c:pt>
                <c:pt idx="398">
                  <c:v>338.47</c:v>
                </c:pt>
                <c:pt idx="399">
                  <c:v>360.81</c:v>
                </c:pt>
                <c:pt idx="400">
                  <c:v>283.94</c:v>
                </c:pt>
                <c:pt idx="401">
                  <c:v>236.2</c:v>
                </c:pt>
                <c:pt idx="402">
                  <c:v>238.58</c:v>
                </c:pt>
                <c:pt idx="403">
                  <c:v>333.3</c:v>
                </c:pt>
                <c:pt idx="404">
                  <c:v>248.49</c:v>
                </c:pt>
                <c:pt idx="405">
                  <c:v>222.75</c:v>
                </c:pt>
                <c:pt idx="406">
                  <c:v>188.48</c:v>
                </c:pt>
                <c:pt idx="407">
                  <c:v>206.82</c:v>
                </c:pt>
                <c:pt idx="408">
                  <c:v>170.93</c:v>
                </c:pt>
                <c:pt idx="409">
                  <c:v>191.85</c:v>
                </c:pt>
                <c:pt idx="410">
                  <c:v>182.95</c:v>
                </c:pt>
                <c:pt idx="411">
                  <c:v>226.7</c:v>
                </c:pt>
                <c:pt idx="412">
                  <c:v>180.11</c:v>
                </c:pt>
                <c:pt idx="413">
                  <c:v>276.10000000000002</c:v>
                </c:pt>
                <c:pt idx="414">
                  <c:v>212.74</c:v>
                </c:pt>
                <c:pt idx="415">
                  <c:v>162.9</c:v>
                </c:pt>
                <c:pt idx="416">
                  <c:v>193.12</c:v>
                </c:pt>
                <c:pt idx="417">
                  <c:v>158.59</c:v>
                </c:pt>
                <c:pt idx="418">
                  <c:v>152.44999999999999</c:v>
                </c:pt>
                <c:pt idx="419">
                  <c:v>159.69999999999999</c:v>
                </c:pt>
                <c:pt idx="420">
                  <c:v>184.27</c:v>
                </c:pt>
                <c:pt idx="421">
                  <c:v>141.83000000000001</c:v>
                </c:pt>
                <c:pt idx="422">
                  <c:v>197.56</c:v>
                </c:pt>
                <c:pt idx="423">
                  <c:v>147.77000000000001</c:v>
                </c:pt>
                <c:pt idx="424">
                  <c:v>155.25</c:v>
                </c:pt>
                <c:pt idx="425">
                  <c:v>152.38</c:v>
                </c:pt>
                <c:pt idx="426">
                  <c:v>141.5</c:v>
                </c:pt>
                <c:pt idx="427">
                  <c:v>119.83</c:v>
                </c:pt>
                <c:pt idx="428">
                  <c:v>117.49</c:v>
                </c:pt>
                <c:pt idx="429">
                  <c:v>128.94999999999999</c:v>
                </c:pt>
                <c:pt idx="430">
                  <c:v>101.9</c:v>
                </c:pt>
                <c:pt idx="431">
                  <c:v>63.03</c:v>
                </c:pt>
                <c:pt idx="432">
                  <c:v>81.150000000000006</c:v>
                </c:pt>
                <c:pt idx="433">
                  <c:v>106.22</c:v>
                </c:pt>
                <c:pt idx="434">
                  <c:v>113.96</c:v>
                </c:pt>
                <c:pt idx="435">
                  <c:v>118.93</c:v>
                </c:pt>
                <c:pt idx="436">
                  <c:v>112.2</c:v>
                </c:pt>
                <c:pt idx="437">
                  <c:v>100.01</c:v>
                </c:pt>
                <c:pt idx="438">
                  <c:v>155.28</c:v>
                </c:pt>
                <c:pt idx="439">
                  <c:v>150.22999999999999</c:v>
                </c:pt>
                <c:pt idx="440">
                  <c:v>140.22</c:v>
                </c:pt>
                <c:pt idx="441">
                  <c:v>248.04</c:v>
                </c:pt>
                <c:pt idx="442">
                  <c:v>212.44</c:v>
                </c:pt>
                <c:pt idx="443">
                  <c:v>722.67</c:v>
                </c:pt>
                <c:pt idx="444">
                  <c:v>531.61</c:v>
                </c:pt>
                <c:pt idx="445">
                  <c:v>573.27</c:v>
                </c:pt>
                <c:pt idx="446">
                  <c:v>467.72</c:v>
                </c:pt>
                <c:pt idx="447">
                  <c:v>432.1</c:v>
                </c:pt>
                <c:pt idx="448">
                  <c:v>420.75</c:v>
                </c:pt>
                <c:pt idx="449">
                  <c:v>404.75</c:v>
                </c:pt>
                <c:pt idx="450">
                  <c:v>279.64999999999998</c:v>
                </c:pt>
                <c:pt idx="451">
                  <c:v>295.73</c:v>
                </c:pt>
                <c:pt idx="452">
                  <c:v>265.44</c:v>
                </c:pt>
                <c:pt idx="453">
                  <c:v>263.19</c:v>
                </c:pt>
                <c:pt idx="454">
                  <c:v>237.3</c:v>
                </c:pt>
                <c:pt idx="455">
                  <c:v>244.81</c:v>
                </c:pt>
                <c:pt idx="456">
                  <c:v>303.91000000000003</c:v>
                </c:pt>
                <c:pt idx="457">
                  <c:v>230.65</c:v>
                </c:pt>
                <c:pt idx="458">
                  <c:v>334.65</c:v>
                </c:pt>
                <c:pt idx="459">
                  <c:v>292.87</c:v>
                </c:pt>
                <c:pt idx="460">
                  <c:v>199.86</c:v>
                </c:pt>
                <c:pt idx="461">
                  <c:v>220.05</c:v>
                </c:pt>
                <c:pt idx="462">
                  <c:v>241.43</c:v>
                </c:pt>
                <c:pt idx="463">
                  <c:v>220.01</c:v>
                </c:pt>
                <c:pt idx="464">
                  <c:v>223.22</c:v>
                </c:pt>
                <c:pt idx="465">
                  <c:v>196.94</c:v>
                </c:pt>
                <c:pt idx="466">
                  <c:v>249.36</c:v>
                </c:pt>
                <c:pt idx="467">
                  <c:v>268.74</c:v>
                </c:pt>
                <c:pt idx="468">
                  <c:v>328.83</c:v>
                </c:pt>
                <c:pt idx="469">
                  <c:v>285.89</c:v>
                </c:pt>
                <c:pt idx="470">
                  <c:v>334.86</c:v>
                </c:pt>
                <c:pt idx="471">
                  <c:v>281.83</c:v>
                </c:pt>
                <c:pt idx="472">
                  <c:v>283.01</c:v>
                </c:pt>
                <c:pt idx="473">
                  <c:v>287.11</c:v>
                </c:pt>
                <c:pt idx="474">
                  <c:v>319.58999999999997</c:v>
                </c:pt>
                <c:pt idx="475">
                  <c:v>372.81</c:v>
                </c:pt>
                <c:pt idx="476">
                  <c:v>321.83999999999997</c:v>
                </c:pt>
                <c:pt idx="477">
                  <c:v>329.75</c:v>
                </c:pt>
                <c:pt idx="478">
                  <c:v>373.86</c:v>
                </c:pt>
                <c:pt idx="479">
                  <c:v>401.96</c:v>
                </c:pt>
                <c:pt idx="480">
                  <c:v>402.19</c:v>
                </c:pt>
                <c:pt idx="481">
                  <c:v>302.8</c:v>
                </c:pt>
                <c:pt idx="482">
                  <c:v>244.69</c:v>
                </c:pt>
                <c:pt idx="483">
                  <c:v>224.23</c:v>
                </c:pt>
                <c:pt idx="484">
                  <c:v>209.94</c:v>
                </c:pt>
                <c:pt idx="485">
                  <c:v>203.09</c:v>
                </c:pt>
                <c:pt idx="486">
                  <c:v>205.93</c:v>
                </c:pt>
                <c:pt idx="487">
                  <c:v>257.98</c:v>
                </c:pt>
                <c:pt idx="488">
                  <c:v>251.43</c:v>
                </c:pt>
                <c:pt idx="489">
                  <c:v>243.59</c:v>
                </c:pt>
                <c:pt idx="490">
                  <c:v>212.35</c:v>
                </c:pt>
                <c:pt idx="491">
                  <c:v>221.54</c:v>
                </c:pt>
                <c:pt idx="492">
                  <c:v>214.76</c:v>
                </c:pt>
                <c:pt idx="493">
                  <c:v>249.66</c:v>
                </c:pt>
                <c:pt idx="494">
                  <c:v>450.93</c:v>
                </c:pt>
                <c:pt idx="495">
                  <c:v>123.41</c:v>
                </c:pt>
                <c:pt idx="496">
                  <c:v>388.7</c:v>
                </c:pt>
                <c:pt idx="497">
                  <c:v>399.41</c:v>
                </c:pt>
                <c:pt idx="498">
                  <c:v>355.95</c:v>
                </c:pt>
                <c:pt idx="499">
                  <c:v>380.4</c:v>
                </c:pt>
                <c:pt idx="500">
                  <c:v>268.91000000000003</c:v>
                </c:pt>
                <c:pt idx="501">
                  <c:v>58.64</c:v>
                </c:pt>
                <c:pt idx="502">
                  <c:v>49.9</c:v>
                </c:pt>
                <c:pt idx="503">
                  <c:v>166.56</c:v>
                </c:pt>
                <c:pt idx="504">
                  <c:v>177.88</c:v>
                </c:pt>
                <c:pt idx="505">
                  <c:v>155.52000000000001</c:v>
                </c:pt>
                <c:pt idx="506">
                  <c:v>190.55</c:v>
                </c:pt>
                <c:pt idx="507">
                  <c:v>194.97</c:v>
                </c:pt>
                <c:pt idx="508">
                  <c:v>155.24</c:v>
                </c:pt>
                <c:pt idx="509">
                  <c:v>135.41999999999999</c:v>
                </c:pt>
                <c:pt idx="510">
                  <c:v>153.28</c:v>
                </c:pt>
                <c:pt idx="511">
                  <c:v>149.94999999999999</c:v>
                </c:pt>
                <c:pt idx="512">
                  <c:v>158.88999999999999</c:v>
                </c:pt>
                <c:pt idx="513">
                  <c:v>158.88999999999999</c:v>
                </c:pt>
                <c:pt idx="514">
                  <c:v>206.59</c:v>
                </c:pt>
                <c:pt idx="515">
                  <c:v>142.12</c:v>
                </c:pt>
                <c:pt idx="516">
                  <c:v>106.95</c:v>
                </c:pt>
                <c:pt idx="517">
                  <c:v>96.91</c:v>
                </c:pt>
                <c:pt idx="518">
                  <c:v>125.14</c:v>
                </c:pt>
                <c:pt idx="519">
                  <c:v>107.11</c:v>
                </c:pt>
                <c:pt idx="520">
                  <c:v>108.59</c:v>
                </c:pt>
                <c:pt idx="521">
                  <c:v>131.03</c:v>
                </c:pt>
                <c:pt idx="522">
                  <c:v>88.32</c:v>
                </c:pt>
                <c:pt idx="523">
                  <c:v>106.44</c:v>
                </c:pt>
                <c:pt idx="524">
                  <c:v>138.12</c:v>
                </c:pt>
                <c:pt idx="525">
                  <c:v>133.93</c:v>
                </c:pt>
                <c:pt idx="526">
                  <c:v>122.08</c:v>
                </c:pt>
                <c:pt idx="527">
                  <c:v>189.13</c:v>
                </c:pt>
                <c:pt idx="528">
                  <c:v>210.99</c:v>
                </c:pt>
                <c:pt idx="529">
                  <c:v>161.13</c:v>
                </c:pt>
                <c:pt idx="530">
                  <c:v>260.16000000000003</c:v>
                </c:pt>
                <c:pt idx="531">
                  <c:v>286.74</c:v>
                </c:pt>
                <c:pt idx="532">
                  <c:v>356.99</c:v>
                </c:pt>
                <c:pt idx="533">
                  <c:v>322.27</c:v>
                </c:pt>
                <c:pt idx="534">
                  <c:v>278.89999999999998</c:v>
                </c:pt>
                <c:pt idx="535">
                  <c:v>238.7</c:v>
                </c:pt>
                <c:pt idx="536">
                  <c:v>260.77</c:v>
                </c:pt>
                <c:pt idx="537">
                  <c:v>14.24</c:v>
                </c:pt>
                <c:pt idx="538">
                  <c:v>633.36</c:v>
                </c:pt>
                <c:pt idx="539">
                  <c:v>389.8</c:v>
                </c:pt>
                <c:pt idx="540">
                  <c:v>437.88</c:v>
                </c:pt>
                <c:pt idx="541">
                  <c:v>214.22</c:v>
                </c:pt>
                <c:pt idx="542">
                  <c:v>252.54</c:v>
                </c:pt>
                <c:pt idx="543">
                  <c:v>235.75</c:v>
                </c:pt>
                <c:pt idx="544">
                  <c:v>233.16</c:v>
                </c:pt>
                <c:pt idx="545">
                  <c:v>235.03</c:v>
                </c:pt>
                <c:pt idx="546">
                  <c:v>259.3</c:v>
                </c:pt>
                <c:pt idx="547">
                  <c:v>223.03</c:v>
                </c:pt>
                <c:pt idx="548">
                  <c:v>555.05999999999995</c:v>
                </c:pt>
                <c:pt idx="549">
                  <c:v>577.16</c:v>
                </c:pt>
                <c:pt idx="550">
                  <c:v>426.78</c:v>
                </c:pt>
                <c:pt idx="551">
                  <c:v>365.35</c:v>
                </c:pt>
                <c:pt idx="552">
                  <c:v>342.67</c:v>
                </c:pt>
                <c:pt idx="553">
                  <c:v>317.77</c:v>
                </c:pt>
                <c:pt idx="554">
                  <c:v>280.52</c:v>
                </c:pt>
                <c:pt idx="555">
                  <c:v>318.43</c:v>
                </c:pt>
                <c:pt idx="556">
                  <c:v>325.14</c:v>
                </c:pt>
                <c:pt idx="557">
                  <c:v>299.79000000000002</c:v>
                </c:pt>
                <c:pt idx="558">
                  <c:v>385.76</c:v>
                </c:pt>
                <c:pt idx="559">
                  <c:v>160.75</c:v>
                </c:pt>
                <c:pt idx="560">
                  <c:v>167.83</c:v>
                </c:pt>
                <c:pt idx="561">
                  <c:v>204.7</c:v>
                </c:pt>
                <c:pt idx="562">
                  <c:v>353.92</c:v>
                </c:pt>
                <c:pt idx="563">
                  <c:v>312.35000000000002</c:v>
                </c:pt>
                <c:pt idx="564">
                  <c:v>286.49</c:v>
                </c:pt>
                <c:pt idx="565">
                  <c:v>354.35</c:v>
                </c:pt>
                <c:pt idx="566">
                  <c:v>352.8</c:v>
                </c:pt>
                <c:pt idx="567">
                  <c:v>511.08</c:v>
                </c:pt>
                <c:pt idx="568">
                  <c:v>702.36</c:v>
                </c:pt>
                <c:pt idx="569">
                  <c:v>734.29</c:v>
                </c:pt>
                <c:pt idx="570">
                  <c:v>280.24</c:v>
                </c:pt>
                <c:pt idx="571">
                  <c:v>282.66000000000003</c:v>
                </c:pt>
                <c:pt idx="572">
                  <c:v>338.1</c:v>
                </c:pt>
                <c:pt idx="573">
                  <c:v>237.19</c:v>
                </c:pt>
                <c:pt idx="574">
                  <c:v>234.04</c:v>
                </c:pt>
                <c:pt idx="575">
                  <c:v>255.33</c:v>
                </c:pt>
                <c:pt idx="576">
                  <c:v>224.6</c:v>
                </c:pt>
                <c:pt idx="577">
                  <c:v>164.4</c:v>
                </c:pt>
                <c:pt idx="578">
                  <c:v>210.23</c:v>
                </c:pt>
                <c:pt idx="579">
                  <c:v>240.65</c:v>
                </c:pt>
                <c:pt idx="580">
                  <c:v>280.02999999999997</c:v>
                </c:pt>
                <c:pt idx="581">
                  <c:v>258.44</c:v>
                </c:pt>
                <c:pt idx="582">
                  <c:v>247.54</c:v>
                </c:pt>
                <c:pt idx="583">
                  <c:v>298.75</c:v>
                </c:pt>
                <c:pt idx="584">
                  <c:v>306.55</c:v>
                </c:pt>
                <c:pt idx="585">
                  <c:v>311.99</c:v>
                </c:pt>
                <c:pt idx="586">
                  <c:v>267.22000000000003</c:v>
                </c:pt>
                <c:pt idx="587">
                  <c:v>253.56</c:v>
                </c:pt>
                <c:pt idx="588">
                  <c:v>218.17</c:v>
                </c:pt>
                <c:pt idx="589">
                  <c:v>360.38</c:v>
                </c:pt>
                <c:pt idx="590">
                  <c:v>381.63</c:v>
                </c:pt>
                <c:pt idx="591">
                  <c:v>755.27</c:v>
                </c:pt>
                <c:pt idx="592">
                  <c:v>620.22</c:v>
                </c:pt>
                <c:pt idx="593">
                  <c:v>517.72</c:v>
                </c:pt>
                <c:pt idx="594">
                  <c:v>495.46</c:v>
                </c:pt>
                <c:pt idx="595">
                  <c:v>661.22</c:v>
                </c:pt>
                <c:pt idx="596">
                  <c:v>650.44000000000005</c:v>
                </c:pt>
                <c:pt idx="597">
                  <c:v>476.52</c:v>
                </c:pt>
                <c:pt idx="598">
                  <c:v>434.92</c:v>
                </c:pt>
                <c:pt idx="599">
                  <c:v>338.45</c:v>
                </c:pt>
                <c:pt idx="600">
                  <c:v>301.8</c:v>
                </c:pt>
                <c:pt idx="601">
                  <c:v>256.33999999999997</c:v>
                </c:pt>
                <c:pt idx="602">
                  <c:v>314.08</c:v>
                </c:pt>
                <c:pt idx="603">
                  <c:v>321</c:v>
                </c:pt>
                <c:pt idx="604">
                  <c:v>268.45</c:v>
                </c:pt>
                <c:pt idx="605">
                  <c:v>213.8</c:v>
                </c:pt>
                <c:pt idx="606">
                  <c:v>263.18</c:v>
                </c:pt>
                <c:pt idx="607">
                  <c:v>270.86</c:v>
                </c:pt>
                <c:pt idx="608">
                  <c:v>206.47</c:v>
                </c:pt>
                <c:pt idx="609">
                  <c:v>168.14</c:v>
                </c:pt>
                <c:pt idx="610">
                  <c:v>229.2</c:v>
                </c:pt>
                <c:pt idx="611">
                  <c:v>264.31</c:v>
                </c:pt>
                <c:pt idx="612">
                  <c:v>249.16</c:v>
                </c:pt>
                <c:pt idx="613">
                  <c:v>166.95</c:v>
                </c:pt>
                <c:pt idx="614">
                  <c:v>289.94</c:v>
                </c:pt>
                <c:pt idx="615">
                  <c:v>177.85</c:v>
                </c:pt>
                <c:pt idx="616">
                  <c:v>266.33</c:v>
                </c:pt>
                <c:pt idx="617">
                  <c:v>260.77</c:v>
                </c:pt>
                <c:pt idx="618">
                  <c:v>305.27</c:v>
                </c:pt>
                <c:pt idx="619">
                  <c:v>341.69</c:v>
                </c:pt>
                <c:pt idx="620">
                  <c:v>472.68</c:v>
                </c:pt>
                <c:pt idx="621">
                  <c:v>414.51</c:v>
                </c:pt>
                <c:pt idx="622">
                  <c:v>485.66</c:v>
                </c:pt>
                <c:pt idx="623">
                  <c:v>456.26</c:v>
                </c:pt>
                <c:pt idx="624">
                  <c:v>379.01</c:v>
                </c:pt>
                <c:pt idx="625">
                  <c:v>379.39</c:v>
                </c:pt>
                <c:pt idx="626">
                  <c:v>323.87</c:v>
                </c:pt>
                <c:pt idx="627">
                  <c:v>332.98</c:v>
                </c:pt>
                <c:pt idx="628">
                  <c:v>283.66000000000003</c:v>
                </c:pt>
                <c:pt idx="629">
                  <c:v>320.85000000000002</c:v>
                </c:pt>
                <c:pt idx="630">
                  <c:v>334.52</c:v>
                </c:pt>
                <c:pt idx="631">
                  <c:v>387.82</c:v>
                </c:pt>
                <c:pt idx="632">
                  <c:v>323.8</c:v>
                </c:pt>
                <c:pt idx="633">
                  <c:v>282.58999999999997</c:v>
                </c:pt>
                <c:pt idx="634">
                  <c:v>207.45</c:v>
                </c:pt>
                <c:pt idx="635">
                  <c:v>215.69</c:v>
                </c:pt>
                <c:pt idx="636">
                  <c:v>170.5</c:v>
                </c:pt>
                <c:pt idx="637">
                  <c:v>364.01</c:v>
                </c:pt>
                <c:pt idx="638">
                  <c:v>463.38</c:v>
                </c:pt>
                <c:pt idx="639">
                  <c:v>385.61</c:v>
                </c:pt>
                <c:pt idx="640">
                  <c:v>420.19</c:v>
                </c:pt>
                <c:pt idx="641">
                  <c:v>282.64</c:v>
                </c:pt>
                <c:pt idx="642">
                  <c:v>351.36</c:v>
                </c:pt>
                <c:pt idx="643">
                  <c:v>438.5</c:v>
                </c:pt>
                <c:pt idx="644">
                  <c:v>345.9</c:v>
                </c:pt>
                <c:pt idx="645">
                  <c:v>318.33999999999997</c:v>
                </c:pt>
                <c:pt idx="646">
                  <c:v>366.98</c:v>
                </c:pt>
                <c:pt idx="647">
                  <c:v>412.36</c:v>
                </c:pt>
                <c:pt idx="648">
                  <c:v>484.15</c:v>
                </c:pt>
                <c:pt idx="649">
                  <c:v>529.57000000000005</c:v>
                </c:pt>
                <c:pt idx="650">
                  <c:v>325.18</c:v>
                </c:pt>
                <c:pt idx="651">
                  <c:v>266.5</c:v>
                </c:pt>
                <c:pt idx="652">
                  <c:v>322.33</c:v>
                </c:pt>
                <c:pt idx="653">
                  <c:v>344.81</c:v>
                </c:pt>
                <c:pt idx="654">
                  <c:v>321.52999999999997</c:v>
                </c:pt>
                <c:pt idx="655">
                  <c:v>727.29</c:v>
                </c:pt>
                <c:pt idx="656">
                  <c:v>579.84</c:v>
                </c:pt>
                <c:pt idx="657">
                  <c:v>533.80999999999995</c:v>
                </c:pt>
                <c:pt idx="658">
                  <c:v>355.73</c:v>
                </c:pt>
                <c:pt idx="659">
                  <c:v>395.25</c:v>
                </c:pt>
                <c:pt idx="660">
                  <c:v>349.75</c:v>
                </c:pt>
                <c:pt idx="661">
                  <c:v>288.47000000000003</c:v>
                </c:pt>
                <c:pt idx="662">
                  <c:v>246.78</c:v>
                </c:pt>
                <c:pt idx="663">
                  <c:v>315.74</c:v>
                </c:pt>
                <c:pt idx="664">
                  <c:v>345.23</c:v>
                </c:pt>
                <c:pt idx="665">
                  <c:v>353.45</c:v>
                </c:pt>
                <c:pt idx="666">
                  <c:v>335.81</c:v>
                </c:pt>
                <c:pt idx="667">
                  <c:v>279.41000000000003</c:v>
                </c:pt>
                <c:pt idx="668">
                  <c:v>367.07</c:v>
                </c:pt>
                <c:pt idx="669">
                  <c:v>337.71</c:v>
                </c:pt>
                <c:pt idx="670">
                  <c:v>340.39</c:v>
                </c:pt>
                <c:pt idx="671">
                  <c:v>286.83999999999997</c:v>
                </c:pt>
                <c:pt idx="672">
                  <c:v>217.96</c:v>
                </c:pt>
                <c:pt idx="673">
                  <c:v>632.54999999999995</c:v>
                </c:pt>
                <c:pt idx="674">
                  <c:v>354.4</c:v>
                </c:pt>
                <c:pt idx="675">
                  <c:v>773.32</c:v>
                </c:pt>
                <c:pt idx="676">
                  <c:v>210.35</c:v>
                </c:pt>
                <c:pt idx="677">
                  <c:v>226.71</c:v>
                </c:pt>
                <c:pt idx="678">
                  <c:v>204.18</c:v>
                </c:pt>
                <c:pt idx="679">
                  <c:v>228.26</c:v>
                </c:pt>
                <c:pt idx="680">
                  <c:v>217.35</c:v>
                </c:pt>
                <c:pt idx="681">
                  <c:v>190.46</c:v>
                </c:pt>
                <c:pt idx="682">
                  <c:v>188.34</c:v>
                </c:pt>
                <c:pt idx="683">
                  <c:v>187.66</c:v>
                </c:pt>
                <c:pt idx="684">
                  <c:v>200.55</c:v>
                </c:pt>
                <c:pt idx="685">
                  <c:v>219.2</c:v>
                </c:pt>
                <c:pt idx="686">
                  <c:v>275.64999999999998</c:v>
                </c:pt>
                <c:pt idx="687">
                  <c:v>226.65</c:v>
                </c:pt>
                <c:pt idx="688">
                  <c:v>268.3</c:v>
                </c:pt>
                <c:pt idx="689">
                  <c:v>233.31</c:v>
                </c:pt>
                <c:pt idx="690">
                  <c:v>254.55</c:v>
                </c:pt>
                <c:pt idx="691">
                  <c:v>338.53</c:v>
                </c:pt>
                <c:pt idx="692">
                  <c:v>215.87</c:v>
                </c:pt>
                <c:pt idx="693">
                  <c:v>212.4</c:v>
                </c:pt>
                <c:pt idx="694">
                  <c:v>270.85000000000002</c:v>
                </c:pt>
                <c:pt idx="695">
                  <c:v>274.08</c:v>
                </c:pt>
                <c:pt idx="696">
                  <c:v>252.38</c:v>
                </c:pt>
                <c:pt idx="697">
                  <c:v>264.54000000000002</c:v>
                </c:pt>
                <c:pt idx="698">
                  <c:v>321.87</c:v>
                </c:pt>
                <c:pt idx="699">
                  <c:v>306.12</c:v>
                </c:pt>
                <c:pt idx="700">
                  <c:v>346.28</c:v>
                </c:pt>
                <c:pt idx="701">
                  <c:v>340.42</c:v>
                </c:pt>
                <c:pt idx="702">
                  <c:v>339.25</c:v>
                </c:pt>
                <c:pt idx="703">
                  <c:v>301.57</c:v>
                </c:pt>
                <c:pt idx="704">
                  <c:v>355.03</c:v>
                </c:pt>
                <c:pt idx="705">
                  <c:v>301.11</c:v>
                </c:pt>
                <c:pt idx="706">
                  <c:v>304.39999999999998</c:v>
                </c:pt>
                <c:pt idx="707">
                  <c:v>262.81</c:v>
                </c:pt>
                <c:pt idx="708">
                  <c:v>232.64</c:v>
                </c:pt>
                <c:pt idx="709">
                  <c:v>133.82</c:v>
                </c:pt>
                <c:pt idx="710">
                  <c:v>924.32</c:v>
                </c:pt>
                <c:pt idx="711">
                  <c:v>1100.93</c:v>
                </c:pt>
                <c:pt idx="712">
                  <c:v>736.35</c:v>
                </c:pt>
                <c:pt idx="713">
                  <c:v>252.38</c:v>
                </c:pt>
                <c:pt idx="714">
                  <c:v>298.2</c:v>
                </c:pt>
                <c:pt idx="715">
                  <c:v>274.02</c:v>
                </c:pt>
                <c:pt idx="716">
                  <c:v>430.99</c:v>
                </c:pt>
                <c:pt idx="717">
                  <c:v>625.26</c:v>
                </c:pt>
                <c:pt idx="718">
                  <c:v>481.47</c:v>
                </c:pt>
                <c:pt idx="719">
                  <c:v>599.16</c:v>
                </c:pt>
                <c:pt idx="720">
                  <c:v>432.3</c:v>
                </c:pt>
                <c:pt idx="721">
                  <c:v>403.35</c:v>
                </c:pt>
                <c:pt idx="722">
                  <c:v>276.85000000000002</c:v>
                </c:pt>
                <c:pt idx="723">
                  <c:v>242.42</c:v>
                </c:pt>
                <c:pt idx="724">
                  <c:v>334.83</c:v>
                </c:pt>
                <c:pt idx="725">
                  <c:v>367.18</c:v>
                </c:pt>
                <c:pt idx="726">
                  <c:v>409.43</c:v>
                </c:pt>
                <c:pt idx="727">
                  <c:v>341.95</c:v>
                </c:pt>
                <c:pt idx="728">
                  <c:v>362.44</c:v>
                </c:pt>
                <c:pt idx="729">
                  <c:v>359.14</c:v>
                </c:pt>
                <c:pt idx="730">
                  <c:v>379.13</c:v>
                </c:pt>
                <c:pt idx="731">
                  <c:v>293.57</c:v>
                </c:pt>
                <c:pt idx="732">
                  <c:v>368.36</c:v>
                </c:pt>
                <c:pt idx="733">
                  <c:v>633.88</c:v>
                </c:pt>
                <c:pt idx="734">
                  <c:v>706.53</c:v>
                </c:pt>
                <c:pt idx="735">
                  <c:v>573.26</c:v>
                </c:pt>
                <c:pt idx="736">
                  <c:v>671.68</c:v>
                </c:pt>
                <c:pt idx="737">
                  <c:v>551.26</c:v>
                </c:pt>
                <c:pt idx="738">
                  <c:v>689.51</c:v>
                </c:pt>
                <c:pt idx="739">
                  <c:v>670.08</c:v>
                </c:pt>
                <c:pt idx="740">
                  <c:v>533.29999999999995</c:v>
                </c:pt>
                <c:pt idx="741">
                  <c:v>433.73</c:v>
                </c:pt>
                <c:pt idx="742">
                  <c:v>448.76</c:v>
                </c:pt>
                <c:pt idx="743">
                  <c:v>424.43</c:v>
                </c:pt>
                <c:pt idx="744">
                  <c:v>461.68</c:v>
                </c:pt>
                <c:pt idx="745">
                  <c:v>467.53</c:v>
                </c:pt>
                <c:pt idx="746">
                  <c:v>478.02</c:v>
                </c:pt>
                <c:pt idx="747">
                  <c:v>394.98</c:v>
                </c:pt>
                <c:pt idx="748">
                  <c:v>496.45</c:v>
                </c:pt>
                <c:pt idx="749">
                  <c:v>471.46</c:v>
                </c:pt>
                <c:pt idx="750">
                  <c:v>428.61</c:v>
                </c:pt>
                <c:pt idx="751">
                  <c:v>406.28</c:v>
                </c:pt>
                <c:pt idx="752">
                  <c:v>376.06</c:v>
                </c:pt>
                <c:pt idx="753">
                  <c:v>352.87</c:v>
                </c:pt>
                <c:pt idx="754">
                  <c:v>375.9</c:v>
                </c:pt>
                <c:pt idx="755">
                  <c:v>355.7</c:v>
                </c:pt>
                <c:pt idx="756">
                  <c:v>348.88</c:v>
                </c:pt>
                <c:pt idx="757">
                  <c:v>321.36</c:v>
                </c:pt>
                <c:pt idx="758">
                  <c:v>323.02999999999997</c:v>
                </c:pt>
                <c:pt idx="759">
                  <c:v>286.83999999999997</c:v>
                </c:pt>
                <c:pt idx="760">
                  <c:v>315.05</c:v>
                </c:pt>
                <c:pt idx="761">
                  <c:v>259.60000000000002</c:v>
                </c:pt>
                <c:pt idx="762">
                  <c:v>300.01</c:v>
                </c:pt>
                <c:pt idx="763">
                  <c:v>323.92</c:v>
                </c:pt>
                <c:pt idx="764">
                  <c:v>318.58</c:v>
                </c:pt>
                <c:pt idx="765">
                  <c:v>341.98</c:v>
                </c:pt>
                <c:pt idx="766">
                  <c:v>373.98</c:v>
                </c:pt>
                <c:pt idx="767">
                  <c:v>432.58</c:v>
                </c:pt>
                <c:pt idx="768">
                  <c:v>451.1</c:v>
                </c:pt>
                <c:pt idx="769">
                  <c:v>489.3</c:v>
                </c:pt>
                <c:pt idx="770">
                  <c:v>437.4</c:v>
                </c:pt>
                <c:pt idx="771">
                  <c:v>319.89999999999998</c:v>
                </c:pt>
                <c:pt idx="772">
                  <c:v>256.55</c:v>
                </c:pt>
                <c:pt idx="773">
                  <c:v>249.27</c:v>
                </c:pt>
                <c:pt idx="774">
                  <c:v>248.05</c:v>
                </c:pt>
                <c:pt idx="775">
                  <c:v>291.22000000000003</c:v>
                </c:pt>
                <c:pt idx="776">
                  <c:v>270.83</c:v>
                </c:pt>
                <c:pt idx="777">
                  <c:v>287.86</c:v>
                </c:pt>
                <c:pt idx="778">
                  <c:v>237.85</c:v>
                </c:pt>
                <c:pt idx="779">
                  <c:v>305.58</c:v>
                </c:pt>
                <c:pt idx="780">
                  <c:v>214.07</c:v>
                </c:pt>
                <c:pt idx="781">
                  <c:v>310.37</c:v>
                </c:pt>
                <c:pt idx="782">
                  <c:v>399.94</c:v>
                </c:pt>
                <c:pt idx="783">
                  <c:v>651.32000000000005</c:v>
                </c:pt>
                <c:pt idx="784">
                  <c:v>747.16</c:v>
                </c:pt>
                <c:pt idx="785">
                  <c:v>637.94000000000005</c:v>
                </c:pt>
                <c:pt idx="786">
                  <c:v>498.7</c:v>
                </c:pt>
                <c:pt idx="787">
                  <c:v>485.57</c:v>
                </c:pt>
                <c:pt idx="788">
                  <c:v>472.14</c:v>
                </c:pt>
                <c:pt idx="789">
                  <c:v>314.05</c:v>
                </c:pt>
                <c:pt idx="790">
                  <c:v>349.72</c:v>
                </c:pt>
                <c:pt idx="791">
                  <c:v>262.14</c:v>
                </c:pt>
                <c:pt idx="792">
                  <c:v>175.68</c:v>
                </c:pt>
                <c:pt idx="793">
                  <c:v>209.53</c:v>
                </c:pt>
                <c:pt idx="794">
                  <c:v>204.36</c:v>
                </c:pt>
                <c:pt idx="795">
                  <c:v>168.23</c:v>
                </c:pt>
                <c:pt idx="796">
                  <c:v>232.53</c:v>
                </c:pt>
                <c:pt idx="797">
                  <c:v>361.68</c:v>
                </c:pt>
                <c:pt idx="798">
                  <c:v>360.09</c:v>
                </c:pt>
                <c:pt idx="799">
                  <c:v>451.16</c:v>
                </c:pt>
                <c:pt idx="800">
                  <c:v>181.35</c:v>
                </c:pt>
                <c:pt idx="801">
                  <c:v>179.98</c:v>
                </c:pt>
                <c:pt idx="802">
                  <c:v>249.04</c:v>
                </c:pt>
                <c:pt idx="803">
                  <c:v>201.89</c:v>
                </c:pt>
                <c:pt idx="804">
                  <c:v>220.59</c:v>
                </c:pt>
                <c:pt idx="805">
                  <c:v>233.53</c:v>
                </c:pt>
                <c:pt idx="806">
                  <c:v>203.81</c:v>
                </c:pt>
                <c:pt idx="807">
                  <c:v>259.52</c:v>
                </c:pt>
                <c:pt idx="808">
                  <c:v>165.29</c:v>
                </c:pt>
                <c:pt idx="809">
                  <c:v>199.47</c:v>
                </c:pt>
                <c:pt idx="810">
                  <c:v>200.75</c:v>
                </c:pt>
                <c:pt idx="811">
                  <c:v>253.72</c:v>
                </c:pt>
                <c:pt idx="812">
                  <c:v>253.96</c:v>
                </c:pt>
                <c:pt idx="813">
                  <c:v>234.18</c:v>
                </c:pt>
                <c:pt idx="814">
                  <c:v>233.57</c:v>
                </c:pt>
                <c:pt idx="815">
                  <c:v>358.95</c:v>
                </c:pt>
                <c:pt idx="816">
                  <c:v>485.55</c:v>
                </c:pt>
                <c:pt idx="817">
                  <c:v>367.93</c:v>
                </c:pt>
                <c:pt idx="818">
                  <c:v>375.44</c:v>
                </c:pt>
                <c:pt idx="819">
                  <c:v>415.77</c:v>
                </c:pt>
                <c:pt idx="820">
                  <c:v>425.19</c:v>
                </c:pt>
                <c:pt idx="821">
                  <c:v>391.61</c:v>
                </c:pt>
                <c:pt idx="822">
                  <c:v>537.91999999999996</c:v>
                </c:pt>
                <c:pt idx="823">
                  <c:v>565</c:v>
                </c:pt>
                <c:pt idx="824">
                  <c:v>506.92</c:v>
                </c:pt>
                <c:pt idx="825">
                  <c:v>149.53</c:v>
                </c:pt>
                <c:pt idx="826">
                  <c:v>188.33</c:v>
                </c:pt>
                <c:pt idx="827">
                  <c:v>205.37</c:v>
                </c:pt>
                <c:pt idx="828">
                  <c:v>216.71</c:v>
                </c:pt>
                <c:pt idx="829">
                  <c:v>163.46</c:v>
                </c:pt>
                <c:pt idx="830">
                  <c:v>168.41</c:v>
                </c:pt>
                <c:pt idx="831">
                  <c:v>197.92</c:v>
                </c:pt>
                <c:pt idx="832">
                  <c:v>165.64</c:v>
                </c:pt>
                <c:pt idx="833">
                  <c:v>128.26</c:v>
                </c:pt>
                <c:pt idx="834">
                  <c:v>168.96</c:v>
                </c:pt>
                <c:pt idx="835">
                  <c:v>168.24</c:v>
                </c:pt>
                <c:pt idx="836">
                  <c:v>141.46</c:v>
                </c:pt>
                <c:pt idx="837">
                  <c:v>131.9</c:v>
                </c:pt>
                <c:pt idx="838">
                  <c:v>156.01</c:v>
                </c:pt>
                <c:pt idx="839">
                  <c:v>134.6</c:v>
                </c:pt>
                <c:pt idx="840">
                  <c:v>140.27000000000001</c:v>
                </c:pt>
                <c:pt idx="841">
                  <c:v>275.97000000000003</c:v>
                </c:pt>
                <c:pt idx="842">
                  <c:v>204.18</c:v>
                </c:pt>
                <c:pt idx="843">
                  <c:v>244.94</c:v>
                </c:pt>
                <c:pt idx="844">
                  <c:v>175.73</c:v>
                </c:pt>
                <c:pt idx="845">
                  <c:v>129</c:v>
                </c:pt>
                <c:pt idx="846">
                  <c:v>157.08000000000001</c:v>
                </c:pt>
                <c:pt idx="847">
                  <c:v>118.71</c:v>
                </c:pt>
                <c:pt idx="848">
                  <c:v>115.55</c:v>
                </c:pt>
                <c:pt idx="849">
                  <c:v>110.64</c:v>
                </c:pt>
                <c:pt idx="850">
                  <c:v>101.48</c:v>
                </c:pt>
                <c:pt idx="851">
                  <c:v>102.75</c:v>
                </c:pt>
                <c:pt idx="852">
                  <c:v>92.26</c:v>
                </c:pt>
                <c:pt idx="853">
                  <c:v>103.85</c:v>
                </c:pt>
                <c:pt idx="854">
                  <c:v>112.29</c:v>
                </c:pt>
                <c:pt idx="855">
                  <c:v>94.21</c:v>
                </c:pt>
                <c:pt idx="856">
                  <c:v>112.74</c:v>
                </c:pt>
                <c:pt idx="857">
                  <c:v>99.73</c:v>
                </c:pt>
                <c:pt idx="858">
                  <c:v>77.3</c:v>
                </c:pt>
                <c:pt idx="859">
                  <c:v>93.11</c:v>
                </c:pt>
                <c:pt idx="860">
                  <c:v>131.88999999999999</c:v>
                </c:pt>
                <c:pt idx="861">
                  <c:v>91.62</c:v>
                </c:pt>
                <c:pt idx="862">
                  <c:v>84.56</c:v>
                </c:pt>
                <c:pt idx="863">
                  <c:v>80.11</c:v>
                </c:pt>
                <c:pt idx="864">
                  <c:v>80.63</c:v>
                </c:pt>
                <c:pt idx="865">
                  <c:v>76.150000000000006</c:v>
                </c:pt>
                <c:pt idx="866">
                  <c:v>66.12</c:v>
                </c:pt>
                <c:pt idx="867">
                  <c:v>75.63</c:v>
                </c:pt>
                <c:pt idx="868">
                  <c:v>77.03</c:v>
                </c:pt>
                <c:pt idx="869">
                  <c:v>117.98</c:v>
                </c:pt>
                <c:pt idx="870">
                  <c:v>156.21</c:v>
                </c:pt>
                <c:pt idx="871">
                  <c:v>148.19</c:v>
                </c:pt>
                <c:pt idx="872">
                  <c:v>126.93</c:v>
                </c:pt>
                <c:pt idx="873">
                  <c:v>117.2</c:v>
                </c:pt>
                <c:pt idx="874">
                  <c:v>112.42</c:v>
                </c:pt>
                <c:pt idx="875">
                  <c:v>85.19</c:v>
                </c:pt>
                <c:pt idx="876">
                  <c:v>106.38</c:v>
                </c:pt>
                <c:pt idx="877">
                  <c:v>75.790000000000006</c:v>
                </c:pt>
                <c:pt idx="878">
                  <c:v>91.51</c:v>
                </c:pt>
                <c:pt idx="879">
                  <c:v>64.59</c:v>
                </c:pt>
                <c:pt idx="880">
                  <c:v>76.58</c:v>
                </c:pt>
                <c:pt idx="881">
                  <c:v>82.27</c:v>
                </c:pt>
                <c:pt idx="882">
                  <c:v>115.01</c:v>
                </c:pt>
                <c:pt idx="883">
                  <c:v>134.74</c:v>
                </c:pt>
                <c:pt idx="884">
                  <c:v>138.11000000000001</c:v>
                </c:pt>
                <c:pt idx="885">
                  <c:v>174.73</c:v>
                </c:pt>
                <c:pt idx="886">
                  <c:v>113.58</c:v>
                </c:pt>
                <c:pt idx="887">
                  <c:v>74.709999999999994</c:v>
                </c:pt>
                <c:pt idx="888">
                  <c:v>198.83</c:v>
                </c:pt>
                <c:pt idx="889">
                  <c:v>140.21</c:v>
                </c:pt>
                <c:pt idx="890">
                  <c:v>197.07</c:v>
                </c:pt>
                <c:pt idx="891">
                  <c:v>219.95</c:v>
                </c:pt>
                <c:pt idx="892">
                  <c:v>271.99</c:v>
                </c:pt>
                <c:pt idx="893">
                  <c:v>245</c:v>
                </c:pt>
                <c:pt idx="894">
                  <c:v>209.33</c:v>
                </c:pt>
                <c:pt idx="895">
                  <c:v>217.82</c:v>
                </c:pt>
                <c:pt idx="896">
                  <c:v>222.46</c:v>
                </c:pt>
                <c:pt idx="897">
                  <c:v>275.69</c:v>
                </c:pt>
                <c:pt idx="898">
                  <c:v>344.93</c:v>
                </c:pt>
                <c:pt idx="899">
                  <c:v>295.54000000000002</c:v>
                </c:pt>
                <c:pt idx="900">
                  <c:v>492</c:v>
                </c:pt>
                <c:pt idx="901">
                  <c:v>714.31</c:v>
                </c:pt>
                <c:pt idx="902">
                  <c:v>825.39</c:v>
                </c:pt>
                <c:pt idx="903">
                  <c:v>656.91</c:v>
                </c:pt>
                <c:pt idx="904">
                  <c:v>433.94</c:v>
                </c:pt>
                <c:pt idx="905">
                  <c:v>388.45</c:v>
                </c:pt>
                <c:pt idx="906">
                  <c:v>254.74</c:v>
                </c:pt>
                <c:pt idx="907">
                  <c:v>269.69</c:v>
                </c:pt>
                <c:pt idx="908">
                  <c:v>282.52</c:v>
                </c:pt>
                <c:pt idx="909">
                  <c:v>231.53</c:v>
                </c:pt>
                <c:pt idx="910">
                  <c:v>181.83</c:v>
                </c:pt>
                <c:pt idx="911">
                  <c:v>168.68</c:v>
                </c:pt>
                <c:pt idx="912">
                  <c:v>236.26</c:v>
                </c:pt>
                <c:pt idx="913">
                  <c:v>326.69</c:v>
                </c:pt>
                <c:pt idx="914">
                  <c:v>74.19</c:v>
                </c:pt>
                <c:pt idx="915">
                  <c:v>78.430000000000007</c:v>
                </c:pt>
                <c:pt idx="916">
                  <c:v>77.95</c:v>
                </c:pt>
                <c:pt idx="917">
                  <c:v>57.93</c:v>
                </c:pt>
                <c:pt idx="918">
                  <c:v>305.31</c:v>
                </c:pt>
                <c:pt idx="919">
                  <c:v>229.96</c:v>
                </c:pt>
                <c:pt idx="920">
                  <c:v>237.17</c:v>
                </c:pt>
                <c:pt idx="921">
                  <c:v>194.83</c:v>
                </c:pt>
                <c:pt idx="922">
                  <c:v>152.32</c:v>
                </c:pt>
                <c:pt idx="923">
                  <c:v>154.86000000000001</c:v>
                </c:pt>
                <c:pt idx="924">
                  <c:v>105.61</c:v>
                </c:pt>
                <c:pt idx="925">
                  <c:v>143.44</c:v>
                </c:pt>
                <c:pt idx="926">
                  <c:v>123.09</c:v>
                </c:pt>
                <c:pt idx="927">
                  <c:v>144.66</c:v>
                </c:pt>
                <c:pt idx="928">
                  <c:v>95.28</c:v>
                </c:pt>
                <c:pt idx="929">
                  <c:v>89.72</c:v>
                </c:pt>
                <c:pt idx="930">
                  <c:v>93.45</c:v>
                </c:pt>
                <c:pt idx="931">
                  <c:v>84.36</c:v>
                </c:pt>
                <c:pt idx="932">
                  <c:v>113.57</c:v>
                </c:pt>
                <c:pt idx="933">
                  <c:v>146.19</c:v>
                </c:pt>
                <c:pt idx="934">
                  <c:v>115.94</c:v>
                </c:pt>
                <c:pt idx="935">
                  <c:v>115.58</c:v>
                </c:pt>
                <c:pt idx="936">
                  <c:v>134.66</c:v>
                </c:pt>
                <c:pt idx="937">
                  <c:v>136.11000000000001</c:v>
                </c:pt>
                <c:pt idx="938">
                  <c:v>206.94</c:v>
                </c:pt>
                <c:pt idx="939">
                  <c:v>86.8</c:v>
                </c:pt>
                <c:pt idx="940">
                  <c:v>110.58</c:v>
                </c:pt>
                <c:pt idx="941">
                  <c:v>92.43</c:v>
                </c:pt>
                <c:pt idx="942">
                  <c:v>82.65</c:v>
                </c:pt>
                <c:pt idx="943">
                  <c:v>85.06</c:v>
                </c:pt>
                <c:pt idx="944">
                  <c:v>76.540000000000006</c:v>
                </c:pt>
                <c:pt idx="945">
                  <c:v>93.09</c:v>
                </c:pt>
                <c:pt idx="946">
                  <c:v>81.61</c:v>
                </c:pt>
                <c:pt idx="947">
                  <c:v>104.08</c:v>
                </c:pt>
                <c:pt idx="948">
                  <c:v>94.5</c:v>
                </c:pt>
                <c:pt idx="949">
                  <c:v>123.96</c:v>
                </c:pt>
                <c:pt idx="950">
                  <c:v>99.69</c:v>
                </c:pt>
                <c:pt idx="951">
                  <c:v>94.92</c:v>
                </c:pt>
                <c:pt idx="952">
                  <c:v>100.35</c:v>
                </c:pt>
                <c:pt idx="953">
                  <c:v>100.54</c:v>
                </c:pt>
                <c:pt idx="954">
                  <c:v>63.36</c:v>
                </c:pt>
                <c:pt idx="955">
                  <c:v>63.81</c:v>
                </c:pt>
                <c:pt idx="956">
                  <c:v>69.67</c:v>
                </c:pt>
                <c:pt idx="957">
                  <c:v>72.91</c:v>
                </c:pt>
                <c:pt idx="958">
                  <c:v>68.13</c:v>
                </c:pt>
                <c:pt idx="959">
                  <c:v>86.15</c:v>
                </c:pt>
                <c:pt idx="960">
                  <c:v>67.61</c:v>
                </c:pt>
                <c:pt idx="961">
                  <c:v>74.17</c:v>
                </c:pt>
                <c:pt idx="962">
                  <c:v>110.62</c:v>
                </c:pt>
                <c:pt idx="963">
                  <c:v>110.55</c:v>
                </c:pt>
                <c:pt idx="964">
                  <c:v>120.09</c:v>
                </c:pt>
                <c:pt idx="965">
                  <c:v>168.15</c:v>
                </c:pt>
                <c:pt idx="966">
                  <c:v>149.94</c:v>
                </c:pt>
                <c:pt idx="967">
                  <c:v>362.63</c:v>
                </c:pt>
                <c:pt idx="968">
                  <c:v>118.12</c:v>
                </c:pt>
                <c:pt idx="969">
                  <c:v>126.61</c:v>
                </c:pt>
                <c:pt idx="970">
                  <c:v>102.74</c:v>
                </c:pt>
                <c:pt idx="971">
                  <c:v>85.97</c:v>
                </c:pt>
                <c:pt idx="972">
                  <c:v>103.98</c:v>
                </c:pt>
                <c:pt idx="973">
                  <c:v>112.8</c:v>
                </c:pt>
                <c:pt idx="974">
                  <c:v>118.24</c:v>
                </c:pt>
                <c:pt idx="975">
                  <c:v>139.18</c:v>
                </c:pt>
                <c:pt idx="976">
                  <c:v>116.43</c:v>
                </c:pt>
                <c:pt idx="977">
                  <c:v>181.53</c:v>
                </c:pt>
                <c:pt idx="978">
                  <c:v>204.73</c:v>
                </c:pt>
                <c:pt idx="979">
                  <c:v>184.19</c:v>
                </c:pt>
                <c:pt idx="980">
                  <c:v>150.13999999999999</c:v>
                </c:pt>
                <c:pt idx="981">
                  <c:v>217.49</c:v>
                </c:pt>
                <c:pt idx="982">
                  <c:v>155.15</c:v>
                </c:pt>
                <c:pt idx="983">
                  <c:v>150.32</c:v>
                </c:pt>
                <c:pt idx="984">
                  <c:v>162.96</c:v>
                </c:pt>
                <c:pt idx="985">
                  <c:v>145.08000000000001</c:v>
                </c:pt>
                <c:pt idx="986">
                  <c:v>554.70000000000005</c:v>
                </c:pt>
                <c:pt idx="987">
                  <c:v>203.3</c:v>
                </c:pt>
                <c:pt idx="988">
                  <c:v>178.11</c:v>
                </c:pt>
                <c:pt idx="989">
                  <c:v>368.17</c:v>
                </c:pt>
                <c:pt idx="990">
                  <c:v>393.02</c:v>
                </c:pt>
                <c:pt idx="991">
                  <c:v>447.35</c:v>
                </c:pt>
                <c:pt idx="992">
                  <c:v>531.25</c:v>
                </c:pt>
                <c:pt idx="993">
                  <c:v>420.42</c:v>
                </c:pt>
                <c:pt idx="994">
                  <c:v>339.78</c:v>
                </c:pt>
                <c:pt idx="995">
                  <c:v>321.64</c:v>
                </c:pt>
                <c:pt idx="996">
                  <c:v>290.02</c:v>
                </c:pt>
                <c:pt idx="997">
                  <c:v>182.38</c:v>
                </c:pt>
                <c:pt idx="998">
                  <c:v>191.95</c:v>
                </c:pt>
                <c:pt idx="999">
                  <c:v>170.78</c:v>
                </c:pt>
                <c:pt idx="1000">
                  <c:v>157.68</c:v>
                </c:pt>
                <c:pt idx="1001">
                  <c:v>126.17</c:v>
                </c:pt>
                <c:pt idx="1002">
                  <c:v>180.59</c:v>
                </c:pt>
                <c:pt idx="1003">
                  <c:v>195.71</c:v>
                </c:pt>
                <c:pt idx="1004">
                  <c:v>241.48</c:v>
                </c:pt>
                <c:pt idx="1005">
                  <c:v>226.41</c:v>
                </c:pt>
                <c:pt idx="1006">
                  <c:v>230.15</c:v>
                </c:pt>
                <c:pt idx="1007">
                  <c:v>222.33</c:v>
                </c:pt>
                <c:pt idx="1008">
                  <c:v>186.51</c:v>
                </c:pt>
                <c:pt idx="1009">
                  <c:v>175.77</c:v>
                </c:pt>
                <c:pt idx="1010">
                  <c:v>125.83</c:v>
                </c:pt>
                <c:pt idx="1011">
                  <c:v>130.26</c:v>
                </c:pt>
                <c:pt idx="1012">
                  <c:v>165.6</c:v>
                </c:pt>
                <c:pt idx="1013">
                  <c:v>167.24</c:v>
                </c:pt>
                <c:pt idx="1014">
                  <c:v>198.54</c:v>
                </c:pt>
                <c:pt idx="1015">
                  <c:v>171.84</c:v>
                </c:pt>
                <c:pt idx="1016">
                  <c:v>239.46</c:v>
                </c:pt>
                <c:pt idx="1017">
                  <c:v>244.92</c:v>
                </c:pt>
                <c:pt idx="1018">
                  <c:v>300.69</c:v>
                </c:pt>
                <c:pt idx="1019">
                  <c:v>274.27999999999997</c:v>
                </c:pt>
                <c:pt idx="1020">
                  <c:v>322.61</c:v>
                </c:pt>
                <c:pt idx="1021">
                  <c:v>516.74</c:v>
                </c:pt>
                <c:pt idx="1022">
                  <c:v>586.26</c:v>
                </c:pt>
                <c:pt idx="1023">
                  <c:v>482.72</c:v>
                </c:pt>
                <c:pt idx="1024">
                  <c:v>312.39999999999998</c:v>
                </c:pt>
                <c:pt idx="1025">
                  <c:v>349.29</c:v>
                </c:pt>
                <c:pt idx="1026">
                  <c:v>241.75</c:v>
                </c:pt>
                <c:pt idx="1027">
                  <c:v>312.12</c:v>
                </c:pt>
                <c:pt idx="1028">
                  <c:v>376.68</c:v>
                </c:pt>
                <c:pt idx="1029">
                  <c:v>263.19</c:v>
                </c:pt>
                <c:pt idx="1030">
                  <c:v>253.9</c:v>
                </c:pt>
                <c:pt idx="1031">
                  <c:v>210.26</c:v>
                </c:pt>
                <c:pt idx="1032">
                  <c:v>264.3</c:v>
                </c:pt>
                <c:pt idx="1033">
                  <c:v>296.05</c:v>
                </c:pt>
                <c:pt idx="1034">
                  <c:v>237.57</c:v>
                </c:pt>
                <c:pt idx="1035">
                  <c:v>283.08</c:v>
                </c:pt>
                <c:pt idx="1036">
                  <c:v>424.43</c:v>
                </c:pt>
                <c:pt idx="1037">
                  <c:v>411.71</c:v>
                </c:pt>
                <c:pt idx="1038">
                  <c:v>401.85</c:v>
                </c:pt>
                <c:pt idx="1039">
                  <c:v>415.32</c:v>
                </c:pt>
                <c:pt idx="1040">
                  <c:v>414.56</c:v>
                </c:pt>
                <c:pt idx="1041">
                  <c:v>383.22</c:v>
                </c:pt>
                <c:pt idx="1042">
                  <c:v>254.31</c:v>
                </c:pt>
                <c:pt idx="1043">
                  <c:v>217.05</c:v>
                </c:pt>
                <c:pt idx="1044">
                  <c:v>161.46</c:v>
                </c:pt>
                <c:pt idx="1045">
                  <c:v>180.69</c:v>
                </c:pt>
                <c:pt idx="1046">
                  <c:v>226.61</c:v>
                </c:pt>
                <c:pt idx="1047">
                  <c:v>252.9</c:v>
                </c:pt>
                <c:pt idx="1048">
                  <c:v>250.19</c:v>
                </c:pt>
                <c:pt idx="1049">
                  <c:v>221.03</c:v>
                </c:pt>
                <c:pt idx="1050">
                  <c:v>258.01</c:v>
                </c:pt>
                <c:pt idx="1051">
                  <c:v>282.77</c:v>
                </c:pt>
                <c:pt idx="1052">
                  <c:v>283</c:v>
                </c:pt>
                <c:pt idx="1053">
                  <c:v>285.06</c:v>
                </c:pt>
                <c:pt idx="1054">
                  <c:v>231.95</c:v>
                </c:pt>
                <c:pt idx="1055">
                  <c:v>251.81</c:v>
                </c:pt>
                <c:pt idx="1056">
                  <c:v>232.55</c:v>
                </c:pt>
                <c:pt idx="1057">
                  <c:v>244.56</c:v>
                </c:pt>
                <c:pt idx="1058">
                  <c:v>268.29000000000002</c:v>
                </c:pt>
                <c:pt idx="1059">
                  <c:v>195.84</c:v>
                </c:pt>
                <c:pt idx="1060">
                  <c:v>230.93</c:v>
                </c:pt>
                <c:pt idx="1061">
                  <c:v>291.24</c:v>
                </c:pt>
                <c:pt idx="1062">
                  <c:v>201.28</c:v>
                </c:pt>
                <c:pt idx="1063">
                  <c:v>213.61</c:v>
                </c:pt>
                <c:pt idx="1064">
                  <c:v>240.35</c:v>
                </c:pt>
                <c:pt idx="1065">
                  <c:v>271.42</c:v>
                </c:pt>
                <c:pt idx="1066">
                  <c:v>272.54000000000002</c:v>
                </c:pt>
                <c:pt idx="1067">
                  <c:v>295.27</c:v>
                </c:pt>
                <c:pt idx="1068">
                  <c:v>288.74</c:v>
                </c:pt>
                <c:pt idx="1069">
                  <c:v>348</c:v>
                </c:pt>
                <c:pt idx="1070">
                  <c:v>331.17</c:v>
                </c:pt>
                <c:pt idx="1071">
                  <c:v>298.39</c:v>
                </c:pt>
                <c:pt idx="1072">
                  <c:v>295.02999999999997</c:v>
                </c:pt>
                <c:pt idx="1073">
                  <c:v>316</c:v>
                </c:pt>
                <c:pt idx="1074">
                  <c:v>351.44</c:v>
                </c:pt>
                <c:pt idx="1075">
                  <c:v>329.3</c:v>
                </c:pt>
                <c:pt idx="1076">
                  <c:v>278.43</c:v>
                </c:pt>
                <c:pt idx="1077">
                  <c:v>301.24</c:v>
                </c:pt>
                <c:pt idx="1078">
                  <c:v>340.07</c:v>
                </c:pt>
                <c:pt idx="1079">
                  <c:v>330.96</c:v>
                </c:pt>
                <c:pt idx="1080">
                  <c:v>269.68</c:v>
                </c:pt>
                <c:pt idx="1081">
                  <c:v>333.11</c:v>
                </c:pt>
                <c:pt idx="1082">
                  <c:v>373.53</c:v>
                </c:pt>
                <c:pt idx="1083">
                  <c:v>498.42</c:v>
                </c:pt>
                <c:pt idx="1084">
                  <c:v>307.27</c:v>
                </c:pt>
                <c:pt idx="1085">
                  <c:v>279.10000000000002</c:v>
                </c:pt>
                <c:pt idx="1086">
                  <c:v>273.56</c:v>
                </c:pt>
                <c:pt idx="1087">
                  <c:v>350.76</c:v>
                </c:pt>
                <c:pt idx="1088">
                  <c:v>291.49</c:v>
                </c:pt>
                <c:pt idx="1089">
                  <c:v>441.23</c:v>
                </c:pt>
                <c:pt idx="1090">
                  <c:v>371.79</c:v>
                </c:pt>
                <c:pt idx="1091">
                  <c:v>360.9</c:v>
                </c:pt>
                <c:pt idx="1092">
                  <c:v>296.05</c:v>
                </c:pt>
                <c:pt idx="1093">
                  <c:v>329.08</c:v>
                </c:pt>
                <c:pt idx="1094">
                  <c:v>395.17</c:v>
                </c:pt>
                <c:pt idx="1095">
                  <c:v>667.52</c:v>
                </c:pt>
                <c:pt idx="1096">
                  <c:v>786.34</c:v>
                </c:pt>
                <c:pt idx="1097">
                  <c:v>610.1</c:v>
                </c:pt>
                <c:pt idx="1098">
                  <c:v>803.37</c:v>
                </c:pt>
                <c:pt idx="1099">
                  <c:v>372.69</c:v>
                </c:pt>
                <c:pt idx="1100">
                  <c:v>422.17</c:v>
                </c:pt>
                <c:pt idx="1101">
                  <c:v>513.27</c:v>
                </c:pt>
                <c:pt idx="1102">
                  <c:v>441.87</c:v>
                </c:pt>
                <c:pt idx="1103">
                  <c:v>411.81</c:v>
                </c:pt>
                <c:pt idx="1104">
                  <c:v>412.05</c:v>
                </c:pt>
                <c:pt idx="1105">
                  <c:v>341.06</c:v>
                </c:pt>
                <c:pt idx="1106">
                  <c:v>365.73</c:v>
                </c:pt>
                <c:pt idx="1107">
                  <c:v>332.75</c:v>
                </c:pt>
                <c:pt idx="1108">
                  <c:v>416.17</c:v>
                </c:pt>
                <c:pt idx="1109">
                  <c:v>341.83</c:v>
                </c:pt>
                <c:pt idx="1110">
                  <c:v>332.02</c:v>
                </c:pt>
                <c:pt idx="1111">
                  <c:v>311.31</c:v>
                </c:pt>
                <c:pt idx="1112">
                  <c:v>324.63</c:v>
                </c:pt>
                <c:pt idx="1113">
                  <c:v>363.51</c:v>
                </c:pt>
                <c:pt idx="1114">
                  <c:v>320.62</c:v>
                </c:pt>
                <c:pt idx="1115">
                  <c:v>393.61</c:v>
                </c:pt>
                <c:pt idx="1116">
                  <c:v>337.49</c:v>
                </c:pt>
                <c:pt idx="1117">
                  <c:v>401.78</c:v>
                </c:pt>
                <c:pt idx="1118">
                  <c:v>280.16000000000003</c:v>
                </c:pt>
                <c:pt idx="1119">
                  <c:v>368.11</c:v>
                </c:pt>
                <c:pt idx="1120">
                  <c:v>368.22</c:v>
                </c:pt>
                <c:pt idx="1121">
                  <c:v>277.33999999999997</c:v>
                </c:pt>
                <c:pt idx="1122">
                  <c:v>407.75</c:v>
                </c:pt>
                <c:pt idx="1123">
                  <c:v>341.59</c:v>
                </c:pt>
                <c:pt idx="1124">
                  <c:v>332.89</c:v>
                </c:pt>
                <c:pt idx="1125">
                  <c:v>350.94</c:v>
                </c:pt>
                <c:pt idx="1126">
                  <c:v>235.44</c:v>
                </c:pt>
                <c:pt idx="1127">
                  <c:v>237.72</c:v>
                </c:pt>
                <c:pt idx="1128">
                  <c:v>385.98</c:v>
                </c:pt>
                <c:pt idx="1129">
                  <c:v>371.98</c:v>
                </c:pt>
                <c:pt idx="1130">
                  <c:v>336.5</c:v>
                </c:pt>
                <c:pt idx="1131">
                  <c:v>207.31</c:v>
                </c:pt>
                <c:pt idx="1132">
                  <c:v>240.71</c:v>
                </c:pt>
                <c:pt idx="1133">
                  <c:v>391.67</c:v>
                </c:pt>
                <c:pt idx="1134">
                  <c:v>434.48</c:v>
                </c:pt>
                <c:pt idx="1135">
                  <c:v>420.34</c:v>
                </c:pt>
                <c:pt idx="1136">
                  <c:v>575.15</c:v>
                </c:pt>
                <c:pt idx="1137">
                  <c:v>497.88</c:v>
                </c:pt>
                <c:pt idx="1138">
                  <c:v>317.31</c:v>
                </c:pt>
                <c:pt idx="1139">
                  <c:v>299.18</c:v>
                </c:pt>
                <c:pt idx="1140">
                  <c:v>339.02</c:v>
                </c:pt>
                <c:pt idx="1141">
                  <c:v>314.14999999999998</c:v>
                </c:pt>
                <c:pt idx="1142">
                  <c:v>345.89</c:v>
                </c:pt>
                <c:pt idx="1143">
                  <c:v>624.66999999999996</c:v>
                </c:pt>
                <c:pt idx="1144">
                  <c:v>1709.73</c:v>
                </c:pt>
                <c:pt idx="1145">
                  <c:v>1370.81</c:v>
                </c:pt>
                <c:pt idx="1146">
                  <c:v>1445.23</c:v>
                </c:pt>
                <c:pt idx="1147">
                  <c:v>403.03</c:v>
                </c:pt>
                <c:pt idx="1148">
                  <c:v>245.08</c:v>
                </c:pt>
                <c:pt idx="1149">
                  <c:v>178.88</c:v>
                </c:pt>
                <c:pt idx="1150">
                  <c:v>292.17</c:v>
                </c:pt>
                <c:pt idx="1151">
                  <c:v>206.54</c:v>
                </c:pt>
                <c:pt idx="1152">
                  <c:v>249.93</c:v>
                </c:pt>
                <c:pt idx="1153">
                  <c:v>330.83</c:v>
                </c:pt>
                <c:pt idx="1154">
                  <c:v>506.62</c:v>
                </c:pt>
                <c:pt idx="1155">
                  <c:v>431.81</c:v>
                </c:pt>
                <c:pt idx="1156">
                  <c:v>286.36</c:v>
                </c:pt>
                <c:pt idx="1157">
                  <c:v>454.34</c:v>
                </c:pt>
                <c:pt idx="1158">
                  <c:v>344.02</c:v>
                </c:pt>
                <c:pt idx="1159">
                  <c:v>333.55</c:v>
                </c:pt>
                <c:pt idx="1160">
                  <c:v>232.93</c:v>
                </c:pt>
                <c:pt idx="1161">
                  <c:v>227.16</c:v>
                </c:pt>
                <c:pt idx="1162">
                  <c:v>150.63</c:v>
                </c:pt>
                <c:pt idx="1163">
                  <c:v>220.56</c:v>
                </c:pt>
                <c:pt idx="1164">
                  <c:v>165.77</c:v>
                </c:pt>
                <c:pt idx="1165">
                  <c:v>195.06</c:v>
                </c:pt>
                <c:pt idx="1166">
                  <c:v>195.25</c:v>
                </c:pt>
                <c:pt idx="1167">
                  <c:v>186.53</c:v>
                </c:pt>
                <c:pt idx="1168">
                  <c:v>158.55000000000001</c:v>
                </c:pt>
                <c:pt idx="1169">
                  <c:v>191.4</c:v>
                </c:pt>
                <c:pt idx="1170">
                  <c:v>305.74</c:v>
                </c:pt>
                <c:pt idx="1171">
                  <c:v>293.62</c:v>
                </c:pt>
                <c:pt idx="1172">
                  <c:v>317.33999999999997</c:v>
                </c:pt>
                <c:pt idx="1173">
                  <c:v>284.44</c:v>
                </c:pt>
                <c:pt idx="1174">
                  <c:v>252.39</c:v>
                </c:pt>
                <c:pt idx="1175">
                  <c:v>234.87</c:v>
                </c:pt>
                <c:pt idx="1176">
                  <c:v>261.62</c:v>
                </c:pt>
                <c:pt idx="1177">
                  <c:v>267.41000000000003</c:v>
                </c:pt>
                <c:pt idx="1178">
                  <c:v>242.36</c:v>
                </c:pt>
                <c:pt idx="1179">
                  <c:v>221.28</c:v>
                </c:pt>
                <c:pt idx="1180">
                  <c:v>202.61</c:v>
                </c:pt>
                <c:pt idx="1181">
                  <c:v>210.09</c:v>
                </c:pt>
                <c:pt idx="1182">
                  <c:v>219.54</c:v>
                </c:pt>
                <c:pt idx="1183">
                  <c:v>241.84</c:v>
                </c:pt>
                <c:pt idx="1184">
                  <c:v>260.70999999999998</c:v>
                </c:pt>
                <c:pt idx="1185">
                  <c:v>229.09</c:v>
                </c:pt>
                <c:pt idx="1186">
                  <c:v>226.46</c:v>
                </c:pt>
                <c:pt idx="1187">
                  <c:v>186.83</c:v>
                </c:pt>
                <c:pt idx="1188">
                  <c:v>190.68</c:v>
                </c:pt>
                <c:pt idx="1189">
                  <c:v>297.45999999999998</c:v>
                </c:pt>
                <c:pt idx="1190">
                  <c:v>307.20999999999998</c:v>
                </c:pt>
                <c:pt idx="1191">
                  <c:v>391.33</c:v>
                </c:pt>
                <c:pt idx="1192">
                  <c:v>543.77</c:v>
                </c:pt>
                <c:pt idx="1193">
                  <c:v>339.12</c:v>
                </c:pt>
                <c:pt idx="1194">
                  <c:v>337.35</c:v>
                </c:pt>
                <c:pt idx="1195">
                  <c:v>422.93</c:v>
                </c:pt>
                <c:pt idx="1196">
                  <c:v>304.81</c:v>
                </c:pt>
                <c:pt idx="1197">
                  <c:v>12.29</c:v>
                </c:pt>
                <c:pt idx="1198">
                  <c:v>62.39</c:v>
                </c:pt>
                <c:pt idx="1199">
                  <c:v>70.2</c:v>
                </c:pt>
                <c:pt idx="1200">
                  <c:v>41.7</c:v>
                </c:pt>
                <c:pt idx="1201">
                  <c:v>33.590000000000003</c:v>
                </c:pt>
                <c:pt idx="1202">
                  <c:v>30.43</c:v>
                </c:pt>
                <c:pt idx="1203">
                  <c:v>26.16</c:v>
                </c:pt>
                <c:pt idx="1204">
                  <c:v>23.84</c:v>
                </c:pt>
                <c:pt idx="1205">
                  <c:v>69.56</c:v>
                </c:pt>
                <c:pt idx="1206">
                  <c:v>69.47</c:v>
                </c:pt>
                <c:pt idx="1207">
                  <c:v>64.900000000000006</c:v>
                </c:pt>
                <c:pt idx="1208">
                  <c:v>54.49</c:v>
                </c:pt>
                <c:pt idx="1209">
                  <c:v>68.5</c:v>
                </c:pt>
                <c:pt idx="1210">
                  <c:v>42.04</c:v>
                </c:pt>
                <c:pt idx="1211">
                  <c:v>51.28</c:v>
                </c:pt>
                <c:pt idx="1212">
                  <c:v>60.63</c:v>
                </c:pt>
                <c:pt idx="1213">
                  <c:v>62.08</c:v>
                </c:pt>
                <c:pt idx="1214">
                  <c:v>78.209999999999994</c:v>
                </c:pt>
                <c:pt idx="1215">
                  <c:v>83.41</c:v>
                </c:pt>
                <c:pt idx="1216">
                  <c:v>72.62</c:v>
                </c:pt>
                <c:pt idx="1217">
                  <c:v>64.040000000000006</c:v>
                </c:pt>
                <c:pt idx="1218">
                  <c:v>75.7</c:v>
                </c:pt>
                <c:pt idx="1219">
                  <c:v>75.75</c:v>
                </c:pt>
                <c:pt idx="1220">
                  <c:v>68.36</c:v>
                </c:pt>
                <c:pt idx="1221">
                  <c:v>73.209999999999994</c:v>
                </c:pt>
                <c:pt idx="1222">
                  <c:v>70.45</c:v>
                </c:pt>
                <c:pt idx="1223">
                  <c:v>66.290000000000006</c:v>
                </c:pt>
                <c:pt idx="1224">
                  <c:v>61.22</c:v>
                </c:pt>
                <c:pt idx="1225">
                  <c:v>59.83</c:v>
                </c:pt>
                <c:pt idx="1226">
                  <c:v>109.48</c:v>
                </c:pt>
                <c:pt idx="1227">
                  <c:v>106.5</c:v>
                </c:pt>
                <c:pt idx="1228">
                  <c:v>69.430000000000007</c:v>
                </c:pt>
                <c:pt idx="1229">
                  <c:v>173.51</c:v>
                </c:pt>
                <c:pt idx="1230">
                  <c:v>59.11</c:v>
                </c:pt>
                <c:pt idx="1231">
                  <c:v>80.61</c:v>
                </c:pt>
                <c:pt idx="1232">
                  <c:v>101.54</c:v>
                </c:pt>
                <c:pt idx="1233">
                  <c:v>87.95</c:v>
                </c:pt>
                <c:pt idx="1234">
                  <c:v>76.739999999999995</c:v>
                </c:pt>
                <c:pt idx="1235">
                  <c:v>156.93</c:v>
                </c:pt>
                <c:pt idx="1236">
                  <c:v>140.03</c:v>
                </c:pt>
                <c:pt idx="1237">
                  <c:v>57.8</c:v>
                </c:pt>
                <c:pt idx="1238">
                  <c:v>43.41</c:v>
                </c:pt>
                <c:pt idx="1239">
                  <c:v>52.34</c:v>
                </c:pt>
                <c:pt idx="1240">
                  <c:v>36.130000000000003</c:v>
                </c:pt>
                <c:pt idx="1241">
                  <c:v>39.799999999999997</c:v>
                </c:pt>
                <c:pt idx="1242">
                  <c:v>43.67</c:v>
                </c:pt>
                <c:pt idx="1243">
                  <c:v>26.71</c:v>
                </c:pt>
                <c:pt idx="1244">
                  <c:v>39.47</c:v>
                </c:pt>
                <c:pt idx="1245">
                  <c:v>42.48</c:v>
                </c:pt>
                <c:pt idx="1246">
                  <c:v>58.18</c:v>
                </c:pt>
                <c:pt idx="1247">
                  <c:v>182.15</c:v>
                </c:pt>
                <c:pt idx="1248">
                  <c:v>160.13</c:v>
                </c:pt>
                <c:pt idx="1249">
                  <c:v>142.34</c:v>
                </c:pt>
                <c:pt idx="1250">
                  <c:v>144.24</c:v>
                </c:pt>
                <c:pt idx="1251">
                  <c:v>159.30000000000001</c:v>
                </c:pt>
                <c:pt idx="1252">
                  <c:v>134.41999999999999</c:v>
                </c:pt>
                <c:pt idx="1253">
                  <c:v>109.12</c:v>
                </c:pt>
                <c:pt idx="1254">
                  <c:v>129.77000000000001</c:v>
                </c:pt>
                <c:pt idx="1255">
                  <c:v>121.64</c:v>
                </c:pt>
                <c:pt idx="1256">
                  <c:v>130.55000000000001</c:v>
                </c:pt>
                <c:pt idx="1257">
                  <c:v>91.25</c:v>
                </c:pt>
                <c:pt idx="1258">
                  <c:v>167.95</c:v>
                </c:pt>
                <c:pt idx="1259">
                  <c:v>201.82</c:v>
                </c:pt>
                <c:pt idx="1260">
                  <c:v>177.82</c:v>
                </c:pt>
                <c:pt idx="1261">
                  <c:v>151.11000000000001</c:v>
                </c:pt>
                <c:pt idx="1262">
                  <c:v>106.72</c:v>
                </c:pt>
                <c:pt idx="1263">
                  <c:v>137.69</c:v>
                </c:pt>
                <c:pt idx="1264">
                  <c:v>99.17</c:v>
                </c:pt>
                <c:pt idx="1265">
                  <c:v>125.81</c:v>
                </c:pt>
                <c:pt idx="1266">
                  <c:v>89.01</c:v>
                </c:pt>
                <c:pt idx="1267">
                  <c:v>109.83</c:v>
                </c:pt>
                <c:pt idx="1268">
                  <c:v>125.1</c:v>
                </c:pt>
                <c:pt idx="1269">
                  <c:v>118.6</c:v>
                </c:pt>
                <c:pt idx="1270">
                  <c:v>86.16</c:v>
                </c:pt>
                <c:pt idx="1271">
                  <c:v>92.02</c:v>
                </c:pt>
                <c:pt idx="1272">
                  <c:v>54.53</c:v>
                </c:pt>
                <c:pt idx="1273">
                  <c:v>49.57</c:v>
                </c:pt>
                <c:pt idx="1274">
                  <c:v>48.94</c:v>
                </c:pt>
                <c:pt idx="1275">
                  <c:v>74.430000000000007</c:v>
                </c:pt>
                <c:pt idx="1276">
                  <c:v>80.510000000000005</c:v>
                </c:pt>
                <c:pt idx="1277">
                  <c:v>117.89</c:v>
                </c:pt>
                <c:pt idx="1278">
                  <c:v>87.26</c:v>
                </c:pt>
                <c:pt idx="1279">
                  <c:v>87.34</c:v>
                </c:pt>
                <c:pt idx="1280">
                  <c:v>67.87</c:v>
                </c:pt>
                <c:pt idx="1281">
                  <c:v>75.16</c:v>
                </c:pt>
                <c:pt idx="1282">
                  <c:v>53.08</c:v>
                </c:pt>
                <c:pt idx="1283">
                  <c:v>81.16</c:v>
                </c:pt>
                <c:pt idx="1284">
                  <c:v>58.47</c:v>
                </c:pt>
                <c:pt idx="1285">
                  <c:v>65.94</c:v>
                </c:pt>
                <c:pt idx="1286">
                  <c:v>70.209999999999994</c:v>
                </c:pt>
                <c:pt idx="1287">
                  <c:v>57.11</c:v>
                </c:pt>
                <c:pt idx="1288">
                  <c:v>34.450000000000003</c:v>
                </c:pt>
                <c:pt idx="1289">
                  <c:v>36.96</c:v>
                </c:pt>
                <c:pt idx="1290">
                  <c:v>36.299999999999997</c:v>
                </c:pt>
                <c:pt idx="1291">
                  <c:v>25.74</c:v>
                </c:pt>
                <c:pt idx="1292">
                  <c:v>40.83</c:v>
                </c:pt>
                <c:pt idx="1293">
                  <c:v>36.049999999999997</c:v>
                </c:pt>
                <c:pt idx="1294">
                  <c:v>32.979999999999997</c:v>
                </c:pt>
                <c:pt idx="1295">
                  <c:v>29.29</c:v>
                </c:pt>
                <c:pt idx="1296">
                  <c:v>44.65</c:v>
                </c:pt>
                <c:pt idx="1297">
                  <c:v>52.69</c:v>
                </c:pt>
                <c:pt idx="1298">
                  <c:v>45.52</c:v>
                </c:pt>
                <c:pt idx="1299">
                  <c:v>116.96</c:v>
                </c:pt>
                <c:pt idx="1300">
                  <c:v>66.290000000000006</c:v>
                </c:pt>
                <c:pt idx="1301">
                  <c:v>50.93</c:v>
                </c:pt>
                <c:pt idx="1302">
                  <c:v>48.8</c:v>
                </c:pt>
                <c:pt idx="1303">
                  <c:v>36.5</c:v>
                </c:pt>
                <c:pt idx="1304">
                  <c:v>40.64</c:v>
                </c:pt>
                <c:pt idx="1305">
                  <c:v>61.03</c:v>
                </c:pt>
                <c:pt idx="1306">
                  <c:v>50.74</c:v>
                </c:pt>
                <c:pt idx="1307">
                  <c:v>59.75</c:v>
                </c:pt>
                <c:pt idx="1308">
                  <c:v>100.7</c:v>
                </c:pt>
                <c:pt idx="1309">
                  <c:v>84.07</c:v>
                </c:pt>
                <c:pt idx="1310">
                  <c:v>92.62</c:v>
                </c:pt>
                <c:pt idx="1311">
                  <c:v>79.069999999999993</c:v>
                </c:pt>
                <c:pt idx="1312">
                  <c:v>91</c:v>
                </c:pt>
                <c:pt idx="1313">
                  <c:v>85.93</c:v>
                </c:pt>
                <c:pt idx="1314">
                  <c:v>87.96</c:v>
                </c:pt>
                <c:pt idx="1315">
                  <c:v>131.32</c:v>
                </c:pt>
                <c:pt idx="1316">
                  <c:v>184.52</c:v>
                </c:pt>
                <c:pt idx="1317">
                  <c:v>193.86</c:v>
                </c:pt>
                <c:pt idx="1318">
                  <c:v>139.74</c:v>
                </c:pt>
                <c:pt idx="1319">
                  <c:v>130.69</c:v>
                </c:pt>
                <c:pt idx="1320">
                  <c:v>139.08000000000001</c:v>
                </c:pt>
                <c:pt idx="1321">
                  <c:v>149.4</c:v>
                </c:pt>
                <c:pt idx="1322">
                  <c:v>158.37</c:v>
                </c:pt>
                <c:pt idx="1323">
                  <c:v>146.41</c:v>
                </c:pt>
                <c:pt idx="1324">
                  <c:v>163.08000000000001</c:v>
                </c:pt>
                <c:pt idx="1325">
                  <c:v>116.13</c:v>
                </c:pt>
                <c:pt idx="1326">
                  <c:v>89.83</c:v>
                </c:pt>
                <c:pt idx="1327">
                  <c:v>60.33</c:v>
                </c:pt>
                <c:pt idx="1328">
                  <c:v>37.729999999999997</c:v>
                </c:pt>
                <c:pt idx="1329">
                  <c:v>31.52</c:v>
                </c:pt>
                <c:pt idx="1330">
                  <c:v>30.22</c:v>
                </c:pt>
                <c:pt idx="1331">
                  <c:v>32.5</c:v>
                </c:pt>
                <c:pt idx="1332">
                  <c:v>30.61</c:v>
                </c:pt>
                <c:pt idx="1333">
                  <c:v>25.61</c:v>
                </c:pt>
                <c:pt idx="1334">
                  <c:v>41.37</c:v>
                </c:pt>
                <c:pt idx="1335">
                  <c:v>53.8</c:v>
                </c:pt>
                <c:pt idx="1336">
                  <c:v>70.94</c:v>
                </c:pt>
                <c:pt idx="1337">
                  <c:v>68.959999999999994</c:v>
                </c:pt>
                <c:pt idx="1338">
                  <c:v>83.71</c:v>
                </c:pt>
                <c:pt idx="1339">
                  <c:v>61.75</c:v>
                </c:pt>
                <c:pt idx="1340">
                  <c:v>61.6</c:v>
                </c:pt>
                <c:pt idx="1341">
                  <c:v>67.17</c:v>
                </c:pt>
                <c:pt idx="1342">
                  <c:v>65.73</c:v>
                </c:pt>
                <c:pt idx="1343">
                  <c:v>90.2</c:v>
                </c:pt>
                <c:pt idx="1344">
                  <c:v>94.21</c:v>
                </c:pt>
                <c:pt idx="1345">
                  <c:v>57.5</c:v>
                </c:pt>
                <c:pt idx="1346">
                  <c:v>83.63</c:v>
                </c:pt>
                <c:pt idx="1347">
                  <c:v>132.19</c:v>
                </c:pt>
                <c:pt idx="1348">
                  <c:v>148.88</c:v>
                </c:pt>
                <c:pt idx="1349">
                  <c:v>141.6</c:v>
                </c:pt>
                <c:pt idx="1350">
                  <c:v>111.82</c:v>
                </c:pt>
                <c:pt idx="1351">
                  <c:v>60.25</c:v>
                </c:pt>
                <c:pt idx="1352">
                  <c:v>40.14</c:v>
                </c:pt>
                <c:pt idx="1353">
                  <c:v>127.63</c:v>
                </c:pt>
                <c:pt idx="1354">
                  <c:v>148.1</c:v>
                </c:pt>
                <c:pt idx="1355">
                  <c:v>110.25</c:v>
                </c:pt>
                <c:pt idx="1356">
                  <c:v>123.15</c:v>
                </c:pt>
                <c:pt idx="1357">
                  <c:v>133.72</c:v>
                </c:pt>
                <c:pt idx="1358">
                  <c:v>164.59</c:v>
                </c:pt>
                <c:pt idx="1359">
                  <c:v>155.28</c:v>
                </c:pt>
                <c:pt idx="1360">
                  <c:v>109.54</c:v>
                </c:pt>
                <c:pt idx="1361">
                  <c:v>119.87</c:v>
                </c:pt>
                <c:pt idx="1362">
                  <c:v>139.15</c:v>
                </c:pt>
                <c:pt idx="1363">
                  <c:v>147.37</c:v>
                </c:pt>
                <c:pt idx="1364">
                  <c:v>150.18</c:v>
                </c:pt>
                <c:pt idx="1365">
                  <c:v>112.57</c:v>
                </c:pt>
                <c:pt idx="1366">
                  <c:v>101.48</c:v>
                </c:pt>
                <c:pt idx="1367">
                  <c:v>97.14</c:v>
                </c:pt>
                <c:pt idx="1368">
                  <c:v>87.72</c:v>
                </c:pt>
                <c:pt idx="1369">
                  <c:v>102.66</c:v>
                </c:pt>
                <c:pt idx="1370">
                  <c:v>113.91</c:v>
                </c:pt>
                <c:pt idx="1371">
                  <c:v>99.9</c:v>
                </c:pt>
                <c:pt idx="1372">
                  <c:v>92.8</c:v>
                </c:pt>
                <c:pt idx="1373">
                  <c:v>89.26</c:v>
                </c:pt>
                <c:pt idx="1374">
                  <c:v>112.38</c:v>
                </c:pt>
                <c:pt idx="1375">
                  <c:v>116.89</c:v>
                </c:pt>
                <c:pt idx="1376">
                  <c:v>122.39</c:v>
                </c:pt>
                <c:pt idx="1377">
                  <c:v>128.41999999999999</c:v>
                </c:pt>
                <c:pt idx="1378">
                  <c:v>117.27</c:v>
                </c:pt>
                <c:pt idx="1379">
                  <c:v>164.62</c:v>
                </c:pt>
                <c:pt idx="1380">
                  <c:v>180.21</c:v>
                </c:pt>
                <c:pt idx="1381">
                  <c:v>189.23</c:v>
                </c:pt>
                <c:pt idx="1382">
                  <c:v>124.28</c:v>
                </c:pt>
                <c:pt idx="1383">
                  <c:v>81.540000000000006</c:v>
                </c:pt>
                <c:pt idx="1384">
                  <c:v>116.14</c:v>
                </c:pt>
                <c:pt idx="1385">
                  <c:v>109.53</c:v>
                </c:pt>
                <c:pt idx="1386">
                  <c:v>177.83</c:v>
                </c:pt>
                <c:pt idx="1387">
                  <c:v>122.53</c:v>
                </c:pt>
                <c:pt idx="1388">
                  <c:v>114.37</c:v>
                </c:pt>
                <c:pt idx="1389">
                  <c:v>102.33</c:v>
                </c:pt>
                <c:pt idx="1390">
                  <c:v>86.83</c:v>
                </c:pt>
                <c:pt idx="1391">
                  <c:v>93.79</c:v>
                </c:pt>
                <c:pt idx="1392">
                  <c:v>104.9</c:v>
                </c:pt>
                <c:pt idx="1393">
                  <c:v>110.62</c:v>
                </c:pt>
                <c:pt idx="1394">
                  <c:v>105.17</c:v>
                </c:pt>
                <c:pt idx="1395">
                  <c:v>118.49</c:v>
                </c:pt>
                <c:pt idx="1396">
                  <c:v>109.31</c:v>
                </c:pt>
                <c:pt idx="1397">
                  <c:v>127.46</c:v>
                </c:pt>
                <c:pt idx="1398">
                  <c:v>82.19</c:v>
                </c:pt>
                <c:pt idx="1399">
                  <c:v>106.09</c:v>
                </c:pt>
                <c:pt idx="1400">
                  <c:v>81.92</c:v>
                </c:pt>
                <c:pt idx="1401">
                  <c:v>87.91</c:v>
                </c:pt>
                <c:pt idx="1402">
                  <c:v>145.54</c:v>
                </c:pt>
                <c:pt idx="1403">
                  <c:v>162.19999999999999</c:v>
                </c:pt>
                <c:pt idx="1404">
                  <c:v>127.42</c:v>
                </c:pt>
                <c:pt idx="1405">
                  <c:v>117.09</c:v>
                </c:pt>
                <c:pt idx="1406">
                  <c:v>145.41999999999999</c:v>
                </c:pt>
                <c:pt idx="1407">
                  <c:v>501.47</c:v>
                </c:pt>
                <c:pt idx="1408">
                  <c:v>349.51</c:v>
                </c:pt>
                <c:pt idx="1409">
                  <c:v>341.51</c:v>
                </c:pt>
                <c:pt idx="1410">
                  <c:v>482.86</c:v>
                </c:pt>
                <c:pt idx="1411">
                  <c:v>204.79</c:v>
                </c:pt>
                <c:pt idx="1412">
                  <c:v>334.78</c:v>
                </c:pt>
                <c:pt idx="1413">
                  <c:v>413.81</c:v>
                </c:pt>
                <c:pt idx="1414">
                  <c:v>728.67</c:v>
                </c:pt>
                <c:pt idx="1415">
                  <c:v>488.66</c:v>
                </c:pt>
                <c:pt idx="1416">
                  <c:v>754.75</c:v>
                </c:pt>
                <c:pt idx="1417">
                  <c:v>409.04</c:v>
                </c:pt>
                <c:pt idx="1418">
                  <c:v>462.07</c:v>
                </c:pt>
                <c:pt idx="1419">
                  <c:v>398.15</c:v>
                </c:pt>
                <c:pt idx="1420">
                  <c:v>573.61</c:v>
                </c:pt>
                <c:pt idx="1421">
                  <c:v>632.12</c:v>
                </c:pt>
                <c:pt idx="1422">
                  <c:v>578.91</c:v>
                </c:pt>
                <c:pt idx="1423">
                  <c:v>446.98</c:v>
                </c:pt>
                <c:pt idx="1424">
                  <c:v>458.36</c:v>
                </c:pt>
                <c:pt idx="1425">
                  <c:v>463.58</c:v>
                </c:pt>
                <c:pt idx="1426">
                  <c:v>411.84</c:v>
                </c:pt>
                <c:pt idx="1427">
                  <c:v>453.31</c:v>
                </c:pt>
                <c:pt idx="1428">
                  <c:v>436.53</c:v>
                </c:pt>
                <c:pt idx="1429">
                  <c:v>445.94</c:v>
                </c:pt>
                <c:pt idx="1430">
                  <c:v>446.04</c:v>
                </c:pt>
                <c:pt idx="1431">
                  <c:v>311.95</c:v>
                </c:pt>
                <c:pt idx="1432">
                  <c:v>232.32</c:v>
                </c:pt>
                <c:pt idx="1433">
                  <c:v>255.92</c:v>
                </c:pt>
                <c:pt idx="1434">
                  <c:v>302.62</c:v>
                </c:pt>
                <c:pt idx="1435">
                  <c:v>296.55</c:v>
                </c:pt>
                <c:pt idx="1436">
                  <c:v>336.97</c:v>
                </c:pt>
                <c:pt idx="1437">
                  <c:v>436.28</c:v>
                </c:pt>
                <c:pt idx="1438">
                  <c:v>346.43</c:v>
                </c:pt>
                <c:pt idx="1439">
                  <c:v>316.42</c:v>
                </c:pt>
                <c:pt idx="1440">
                  <c:v>253.93</c:v>
                </c:pt>
                <c:pt idx="1441">
                  <c:v>276.73</c:v>
                </c:pt>
                <c:pt idx="1442">
                  <c:v>211.46</c:v>
                </c:pt>
                <c:pt idx="1443">
                  <c:v>282.67</c:v>
                </c:pt>
                <c:pt idx="1444">
                  <c:v>221.07</c:v>
                </c:pt>
                <c:pt idx="1445">
                  <c:v>222.87</c:v>
                </c:pt>
                <c:pt idx="1446">
                  <c:v>308.37</c:v>
                </c:pt>
                <c:pt idx="1447">
                  <c:v>575.86</c:v>
                </c:pt>
                <c:pt idx="1448">
                  <c:v>583.87</c:v>
                </c:pt>
                <c:pt idx="1449">
                  <c:v>497.08</c:v>
                </c:pt>
                <c:pt idx="1450">
                  <c:v>449.3</c:v>
                </c:pt>
                <c:pt idx="1451">
                  <c:v>453.8</c:v>
                </c:pt>
                <c:pt idx="1452">
                  <c:v>494.5</c:v>
                </c:pt>
                <c:pt idx="1453">
                  <c:v>363.46</c:v>
                </c:pt>
                <c:pt idx="1454">
                  <c:v>409.04</c:v>
                </c:pt>
                <c:pt idx="1455">
                  <c:v>503.66</c:v>
                </c:pt>
                <c:pt idx="1456">
                  <c:v>404.43</c:v>
                </c:pt>
                <c:pt idx="1457">
                  <c:v>410.34</c:v>
                </c:pt>
                <c:pt idx="1458">
                  <c:v>425.7</c:v>
                </c:pt>
                <c:pt idx="1459">
                  <c:v>460.42</c:v>
                </c:pt>
                <c:pt idx="1460">
                  <c:v>412.97</c:v>
                </c:pt>
                <c:pt idx="1461">
                  <c:v>563.54</c:v>
                </c:pt>
                <c:pt idx="1462">
                  <c:v>2211.65</c:v>
                </c:pt>
                <c:pt idx="1463">
                  <c:v>1037.55</c:v>
                </c:pt>
                <c:pt idx="1464">
                  <c:v>817.46</c:v>
                </c:pt>
                <c:pt idx="1465">
                  <c:v>655.71</c:v>
                </c:pt>
                <c:pt idx="1466">
                  <c:v>500.01</c:v>
                </c:pt>
                <c:pt idx="1467">
                  <c:v>485.96</c:v>
                </c:pt>
                <c:pt idx="1468">
                  <c:v>417.59</c:v>
                </c:pt>
                <c:pt idx="1469">
                  <c:v>441.11</c:v>
                </c:pt>
                <c:pt idx="1470">
                  <c:v>444.09</c:v>
                </c:pt>
                <c:pt idx="1471">
                  <c:v>440.85</c:v>
                </c:pt>
                <c:pt idx="1472">
                  <c:v>401.85</c:v>
                </c:pt>
                <c:pt idx="1473">
                  <c:v>331.62</c:v>
                </c:pt>
                <c:pt idx="1474">
                  <c:v>501.8</c:v>
                </c:pt>
                <c:pt idx="1475">
                  <c:v>518.16</c:v>
                </c:pt>
                <c:pt idx="1476">
                  <c:v>503.19</c:v>
                </c:pt>
                <c:pt idx="1477">
                  <c:v>397.16</c:v>
                </c:pt>
                <c:pt idx="1478">
                  <c:v>359.22</c:v>
                </c:pt>
                <c:pt idx="1479">
                  <c:v>273.98</c:v>
                </c:pt>
                <c:pt idx="1480">
                  <c:v>198.25</c:v>
                </c:pt>
                <c:pt idx="1481">
                  <c:v>230.58</c:v>
                </c:pt>
                <c:pt idx="1482">
                  <c:v>208.49</c:v>
                </c:pt>
                <c:pt idx="1483">
                  <c:v>201.88</c:v>
                </c:pt>
                <c:pt idx="1484">
                  <c:v>205.79</c:v>
                </c:pt>
                <c:pt idx="1485">
                  <c:v>201.29</c:v>
                </c:pt>
                <c:pt idx="1486">
                  <c:v>317.57</c:v>
                </c:pt>
                <c:pt idx="1487">
                  <c:v>352.43</c:v>
                </c:pt>
                <c:pt idx="1488">
                  <c:v>410.7</c:v>
                </c:pt>
                <c:pt idx="1489">
                  <c:v>302.64</c:v>
                </c:pt>
                <c:pt idx="1490">
                  <c:v>382.11</c:v>
                </c:pt>
                <c:pt idx="1491">
                  <c:v>480.74</c:v>
                </c:pt>
                <c:pt idx="1492">
                  <c:v>345.36</c:v>
                </c:pt>
                <c:pt idx="1493">
                  <c:v>368.72</c:v>
                </c:pt>
                <c:pt idx="1494">
                  <c:v>211.68</c:v>
                </c:pt>
                <c:pt idx="1495">
                  <c:v>285.81</c:v>
                </c:pt>
                <c:pt idx="1496">
                  <c:v>283.89</c:v>
                </c:pt>
                <c:pt idx="1497">
                  <c:v>230.79</c:v>
                </c:pt>
                <c:pt idx="1498">
                  <c:v>236.61</c:v>
                </c:pt>
                <c:pt idx="1499">
                  <c:v>269.17</c:v>
                </c:pt>
                <c:pt idx="1500">
                  <c:v>295.64</c:v>
                </c:pt>
                <c:pt idx="1501">
                  <c:v>215.16</c:v>
                </c:pt>
                <c:pt idx="1502">
                  <c:v>259.17</c:v>
                </c:pt>
                <c:pt idx="1503">
                  <c:v>250.82</c:v>
                </c:pt>
                <c:pt idx="1504">
                  <c:v>215.41</c:v>
                </c:pt>
                <c:pt idx="1505">
                  <c:v>172.3</c:v>
                </c:pt>
                <c:pt idx="1506">
                  <c:v>155.22999999999999</c:v>
                </c:pt>
                <c:pt idx="1507">
                  <c:v>173.5</c:v>
                </c:pt>
                <c:pt idx="1508">
                  <c:v>144.86000000000001</c:v>
                </c:pt>
                <c:pt idx="1509">
                  <c:v>171.37</c:v>
                </c:pt>
                <c:pt idx="1510">
                  <c:v>201.5</c:v>
                </c:pt>
                <c:pt idx="1511">
                  <c:v>167.95</c:v>
                </c:pt>
                <c:pt idx="1512">
                  <c:v>290.55</c:v>
                </c:pt>
                <c:pt idx="1513">
                  <c:v>157.47</c:v>
                </c:pt>
                <c:pt idx="1514">
                  <c:v>134.11000000000001</c:v>
                </c:pt>
                <c:pt idx="1515">
                  <c:v>122.05</c:v>
                </c:pt>
                <c:pt idx="1516">
                  <c:v>152.25</c:v>
                </c:pt>
                <c:pt idx="1517">
                  <c:v>198.6</c:v>
                </c:pt>
                <c:pt idx="1518">
                  <c:v>196.47</c:v>
                </c:pt>
                <c:pt idx="1519">
                  <c:v>229.25</c:v>
                </c:pt>
                <c:pt idx="1520">
                  <c:v>264.16000000000003</c:v>
                </c:pt>
                <c:pt idx="1521">
                  <c:v>270.73</c:v>
                </c:pt>
                <c:pt idx="1522">
                  <c:v>284.45</c:v>
                </c:pt>
                <c:pt idx="1523">
                  <c:v>268.52</c:v>
                </c:pt>
                <c:pt idx="1524">
                  <c:v>236.6</c:v>
                </c:pt>
                <c:pt idx="1525">
                  <c:v>296.22000000000003</c:v>
                </c:pt>
                <c:pt idx="1526">
                  <c:v>321.77999999999997</c:v>
                </c:pt>
                <c:pt idx="1527">
                  <c:v>256.72000000000003</c:v>
                </c:pt>
                <c:pt idx="1528">
                  <c:v>232.57</c:v>
                </c:pt>
                <c:pt idx="1529">
                  <c:v>226.43</c:v>
                </c:pt>
                <c:pt idx="1530">
                  <c:v>271.79000000000002</c:v>
                </c:pt>
                <c:pt idx="1531">
                  <c:v>356.75</c:v>
                </c:pt>
                <c:pt idx="1532">
                  <c:v>387.39</c:v>
                </c:pt>
                <c:pt idx="1533">
                  <c:v>258.79000000000002</c:v>
                </c:pt>
                <c:pt idx="1534">
                  <c:v>304.88</c:v>
                </c:pt>
                <c:pt idx="1535">
                  <c:v>270.36</c:v>
                </c:pt>
                <c:pt idx="1536">
                  <c:v>312.91000000000003</c:v>
                </c:pt>
                <c:pt idx="1537">
                  <c:v>330.64</c:v>
                </c:pt>
                <c:pt idx="1538">
                  <c:v>243.42</c:v>
                </c:pt>
                <c:pt idx="1539">
                  <c:v>321.69</c:v>
                </c:pt>
                <c:pt idx="1540">
                  <c:v>297.58</c:v>
                </c:pt>
                <c:pt idx="1541">
                  <c:v>246.95</c:v>
                </c:pt>
                <c:pt idx="1542">
                  <c:v>277.29000000000002</c:v>
                </c:pt>
                <c:pt idx="1543">
                  <c:v>267.49</c:v>
                </c:pt>
                <c:pt idx="1544">
                  <c:v>392.55</c:v>
                </c:pt>
                <c:pt idx="1545">
                  <c:v>557.86</c:v>
                </c:pt>
                <c:pt idx="1546">
                  <c:v>686.69</c:v>
                </c:pt>
                <c:pt idx="1547">
                  <c:v>892.06</c:v>
                </c:pt>
                <c:pt idx="1548">
                  <c:v>846.08</c:v>
                </c:pt>
                <c:pt idx="1549">
                  <c:v>303.81</c:v>
                </c:pt>
                <c:pt idx="1550">
                  <c:v>299.83999999999997</c:v>
                </c:pt>
                <c:pt idx="1551">
                  <c:v>250.48</c:v>
                </c:pt>
                <c:pt idx="1552">
                  <c:v>178.31</c:v>
                </c:pt>
                <c:pt idx="1553">
                  <c:v>343.83</c:v>
                </c:pt>
                <c:pt idx="1554">
                  <c:v>377.34</c:v>
                </c:pt>
                <c:pt idx="1555">
                  <c:v>397.09</c:v>
                </c:pt>
                <c:pt idx="1556">
                  <c:v>264.8</c:v>
                </c:pt>
                <c:pt idx="1557">
                  <c:v>325.20999999999998</c:v>
                </c:pt>
                <c:pt idx="1558">
                  <c:v>180.42</c:v>
                </c:pt>
                <c:pt idx="1559">
                  <c:v>169.89</c:v>
                </c:pt>
                <c:pt idx="1560">
                  <c:v>189.55</c:v>
                </c:pt>
                <c:pt idx="1561">
                  <c:v>590.30999999999995</c:v>
                </c:pt>
                <c:pt idx="1562">
                  <c:v>476.17</c:v>
                </c:pt>
                <c:pt idx="1563">
                  <c:v>362.62</c:v>
                </c:pt>
                <c:pt idx="1564">
                  <c:v>302.83</c:v>
                </c:pt>
                <c:pt idx="1565">
                  <c:v>304.45</c:v>
                </c:pt>
                <c:pt idx="1566">
                  <c:v>224.42</c:v>
                </c:pt>
                <c:pt idx="1567">
                  <c:v>253.94</c:v>
                </c:pt>
                <c:pt idx="1568">
                  <c:v>273.47000000000003</c:v>
                </c:pt>
                <c:pt idx="1569">
                  <c:v>259.29000000000002</c:v>
                </c:pt>
                <c:pt idx="1570">
                  <c:v>265.60000000000002</c:v>
                </c:pt>
                <c:pt idx="1571">
                  <c:v>322.79000000000002</c:v>
                </c:pt>
                <c:pt idx="1572">
                  <c:v>268.26</c:v>
                </c:pt>
                <c:pt idx="1573">
                  <c:v>102.9</c:v>
                </c:pt>
                <c:pt idx="1574">
                  <c:v>92.85</c:v>
                </c:pt>
                <c:pt idx="1575">
                  <c:v>119.42</c:v>
                </c:pt>
                <c:pt idx="1576">
                  <c:v>114.39</c:v>
                </c:pt>
                <c:pt idx="1577">
                  <c:v>126.37</c:v>
                </c:pt>
                <c:pt idx="1578">
                  <c:v>150.41</c:v>
                </c:pt>
                <c:pt idx="1579">
                  <c:v>150.62</c:v>
                </c:pt>
                <c:pt idx="1580">
                  <c:v>137.57</c:v>
                </c:pt>
                <c:pt idx="1581">
                  <c:v>111.62</c:v>
                </c:pt>
                <c:pt idx="1582">
                  <c:v>106.5</c:v>
                </c:pt>
                <c:pt idx="1583">
                  <c:v>221.13</c:v>
                </c:pt>
                <c:pt idx="1584">
                  <c:v>166.06</c:v>
                </c:pt>
                <c:pt idx="1585">
                  <c:v>139.38</c:v>
                </c:pt>
                <c:pt idx="1586">
                  <c:v>148.05000000000001</c:v>
                </c:pt>
                <c:pt idx="1587">
                  <c:v>115.43</c:v>
                </c:pt>
                <c:pt idx="1588">
                  <c:v>124.02</c:v>
                </c:pt>
                <c:pt idx="1589">
                  <c:v>205.92</c:v>
                </c:pt>
                <c:pt idx="1590">
                  <c:v>271.86</c:v>
                </c:pt>
                <c:pt idx="1591">
                  <c:v>119.97</c:v>
                </c:pt>
                <c:pt idx="1592">
                  <c:v>146.5</c:v>
                </c:pt>
                <c:pt idx="1593">
                  <c:v>127.26</c:v>
                </c:pt>
                <c:pt idx="1594">
                  <c:v>76.52</c:v>
                </c:pt>
                <c:pt idx="1595">
                  <c:v>106.45</c:v>
                </c:pt>
                <c:pt idx="1596">
                  <c:v>111.42</c:v>
                </c:pt>
                <c:pt idx="1597">
                  <c:v>144.82</c:v>
                </c:pt>
                <c:pt idx="1598">
                  <c:v>117.61</c:v>
                </c:pt>
                <c:pt idx="1599">
                  <c:v>143.08000000000001</c:v>
                </c:pt>
                <c:pt idx="1600">
                  <c:v>109.01</c:v>
                </c:pt>
                <c:pt idx="1601">
                  <c:v>67.16</c:v>
                </c:pt>
                <c:pt idx="1602">
                  <c:v>59.48</c:v>
                </c:pt>
                <c:pt idx="1603">
                  <c:v>102.89</c:v>
                </c:pt>
                <c:pt idx="1604">
                  <c:v>103.74</c:v>
                </c:pt>
                <c:pt idx="1605">
                  <c:v>106.21</c:v>
                </c:pt>
                <c:pt idx="1606">
                  <c:v>161.21</c:v>
                </c:pt>
                <c:pt idx="1607">
                  <c:v>124.06</c:v>
                </c:pt>
                <c:pt idx="1608">
                  <c:v>84.19</c:v>
                </c:pt>
                <c:pt idx="1609">
                  <c:v>113.62</c:v>
                </c:pt>
                <c:pt idx="1610">
                  <c:v>90.24</c:v>
                </c:pt>
                <c:pt idx="1611">
                  <c:v>120.91</c:v>
                </c:pt>
                <c:pt idx="1612">
                  <c:v>145.66</c:v>
                </c:pt>
                <c:pt idx="1613">
                  <c:v>167.49</c:v>
                </c:pt>
                <c:pt idx="1614">
                  <c:v>187.14</c:v>
                </c:pt>
                <c:pt idx="1615">
                  <c:v>216.4</c:v>
                </c:pt>
                <c:pt idx="1616">
                  <c:v>124.46</c:v>
                </c:pt>
                <c:pt idx="1617">
                  <c:v>141.74</c:v>
                </c:pt>
                <c:pt idx="1618">
                  <c:v>113.69</c:v>
                </c:pt>
                <c:pt idx="1619">
                  <c:v>120.85</c:v>
                </c:pt>
                <c:pt idx="1620">
                  <c:v>177.76</c:v>
                </c:pt>
                <c:pt idx="1621">
                  <c:v>127.03</c:v>
                </c:pt>
                <c:pt idx="1622">
                  <c:v>116.23</c:v>
                </c:pt>
                <c:pt idx="1623">
                  <c:v>108.23</c:v>
                </c:pt>
                <c:pt idx="1624">
                  <c:v>136.99</c:v>
                </c:pt>
                <c:pt idx="1625">
                  <c:v>481.14</c:v>
                </c:pt>
                <c:pt idx="1626">
                  <c:v>483.12</c:v>
                </c:pt>
                <c:pt idx="1627">
                  <c:v>279.5</c:v>
                </c:pt>
                <c:pt idx="1628">
                  <c:v>255.55</c:v>
                </c:pt>
                <c:pt idx="1629">
                  <c:v>212.31</c:v>
                </c:pt>
                <c:pt idx="1630">
                  <c:v>130.33000000000001</c:v>
                </c:pt>
                <c:pt idx="1631">
                  <c:v>185.69</c:v>
                </c:pt>
                <c:pt idx="1632">
                  <c:v>109.11</c:v>
                </c:pt>
                <c:pt idx="1633">
                  <c:v>143.72</c:v>
                </c:pt>
                <c:pt idx="1634">
                  <c:v>119.48</c:v>
                </c:pt>
                <c:pt idx="1635">
                  <c:v>174.28</c:v>
                </c:pt>
                <c:pt idx="1636">
                  <c:v>167.3</c:v>
                </c:pt>
                <c:pt idx="1637">
                  <c:v>103.23</c:v>
                </c:pt>
                <c:pt idx="1638">
                  <c:v>127.4</c:v>
                </c:pt>
                <c:pt idx="1639">
                  <c:v>135.52000000000001</c:v>
                </c:pt>
                <c:pt idx="1640">
                  <c:v>137.47999999999999</c:v>
                </c:pt>
                <c:pt idx="1641">
                  <c:v>106.49</c:v>
                </c:pt>
                <c:pt idx="1642">
                  <c:v>119.89</c:v>
                </c:pt>
                <c:pt idx="1643">
                  <c:v>152.1</c:v>
                </c:pt>
                <c:pt idx="1644">
                  <c:v>109.91</c:v>
                </c:pt>
                <c:pt idx="1645">
                  <c:v>143.91</c:v>
                </c:pt>
                <c:pt idx="1646">
                  <c:v>151.41</c:v>
                </c:pt>
                <c:pt idx="1647">
                  <c:v>133.77000000000001</c:v>
                </c:pt>
                <c:pt idx="1648">
                  <c:v>122.01</c:v>
                </c:pt>
                <c:pt idx="1649">
                  <c:v>103.39</c:v>
                </c:pt>
                <c:pt idx="1650">
                  <c:v>121.25</c:v>
                </c:pt>
                <c:pt idx="1651">
                  <c:v>103.07</c:v>
                </c:pt>
                <c:pt idx="1652">
                  <c:v>148.26</c:v>
                </c:pt>
                <c:pt idx="1653">
                  <c:v>412.57</c:v>
                </c:pt>
                <c:pt idx="1654">
                  <c:v>188.97</c:v>
                </c:pt>
                <c:pt idx="1655">
                  <c:v>303.39</c:v>
                </c:pt>
                <c:pt idx="1656">
                  <c:v>295.47000000000003</c:v>
                </c:pt>
                <c:pt idx="1657">
                  <c:v>684.78</c:v>
                </c:pt>
                <c:pt idx="1658">
                  <c:v>569.02</c:v>
                </c:pt>
                <c:pt idx="1659">
                  <c:v>531.85</c:v>
                </c:pt>
                <c:pt idx="1660">
                  <c:v>172.84</c:v>
                </c:pt>
                <c:pt idx="1661">
                  <c:v>247.26</c:v>
                </c:pt>
                <c:pt idx="1662">
                  <c:v>277.02</c:v>
                </c:pt>
                <c:pt idx="1663">
                  <c:v>287.16000000000003</c:v>
                </c:pt>
                <c:pt idx="1664">
                  <c:v>304.17</c:v>
                </c:pt>
                <c:pt idx="1665">
                  <c:v>286.62</c:v>
                </c:pt>
                <c:pt idx="1666">
                  <c:v>252.1</c:v>
                </c:pt>
                <c:pt idx="1667">
                  <c:v>215.93</c:v>
                </c:pt>
                <c:pt idx="1668">
                  <c:v>193.67</c:v>
                </c:pt>
                <c:pt idx="1669">
                  <c:v>213.22</c:v>
                </c:pt>
                <c:pt idx="1670">
                  <c:v>185.34</c:v>
                </c:pt>
                <c:pt idx="1671">
                  <c:v>172.35</c:v>
                </c:pt>
                <c:pt idx="1672">
                  <c:v>123.91</c:v>
                </c:pt>
                <c:pt idx="1673">
                  <c:v>139.13999999999999</c:v>
                </c:pt>
                <c:pt idx="1674">
                  <c:v>151.18</c:v>
                </c:pt>
                <c:pt idx="1675">
                  <c:v>239.33</c:v>
                </c:pt>
                <c:pt idx="1676">
                  <c:v>149.36000000000001</c:v>
                </c:pt>
                <c:pt idx="1677">
                  <c:v>184.13</c:v>
                </c:pt>
                <c:pt idx="1678">
                  <c:v>164.53</c:v>
                </c:pt>
                <c:pt idx="1679">
                  <c:v>161.68</c:v>
                </c:pt>
                <c:pt idx="1680">
                  <c:v>122.33</c:v>
                </c:pt>
                <c:pt idx="1681">
                  <c:v>140.4</c:v>
                </c:pt>
                <c:pt idx="1682">
                  <c:v>139.81</c:v>
                </c:pt>
                <c:pt idx="1683">
                  <c:v>210.88</c:v>
                </c:pt>
                <c:pt idx="1684">
                  <c:v>229.54</c:v>
                </c:pt>
                <c:pt idx="1685">
                  <c:v>207.31</c:v>
                </c:pt>
                <c:pt idx="1686">
                  <c:v>197.5</c:v>
                </c:pt>
                <c:pt idx="1687">
                  <c:v>241.61</c:v>
                </c:pt>
                <c:pt idx="1688">
                  <c:v>219.37</c:v>
                </c:pt>
                <c:pt idx="1689">
                  <c:v>281.64999999999998</c:v>
                </c:pt>
                <c:pt idx="1690">
                  <c:v>235.71</c:v>
                </c:pt>
                <c:pt idx="1691">
                  <c:v>207.52</c:v>
                </c:pt>
                <c:pt idx="1692">
                  <c:v>451.1</c:v>
                </c:pt>
                <c:pt idx="1693">
                  <c:v>446.97</c:v>
                </c:pt>
                <c:pt idx="1694">
                  <c:v>286.97000000000003</c:v>
                </c:pt>
                <c:pt idx="1695">
                  <c:v>196.77</c:v>
                </c:pt>
                <c:pt idx="1696">
                  <c:v>258.79000000000002</c:v>
                </c:pt>
                <c:pt idx="1697">
                  <c:v>256.98</c:v>
                </c:pt>
                <c:pt idx="1698">
                  <c:v>560.62</c:v>
                </c:pt>
                <c:pt idx="1699">
                  <c:v>413.75</c:v>
                </c:pt>
                <c:pt idx="1700">
                  <c:v>267.97000000000003</c:v>
                </c:pt>
                <c:pt idx="1701">
                  <c:v>315.11</c:v>
                </c:pt>
                <c:pt idx="1702">
                  <c:v>246.44</c:v>
                </c:pt>
                <c:pt idx="1703">
                  <c:v>299.01</c:v>
                </c:pt>
                <c:pt idx="1704">
                  <c:v>316.31</c:v>
                </c:pt>
                <c:pt idx="1705">
                  <c:v>387.13</c:v>
                </c:pt>
                <c:pt idx="1706">
                  <c:v>191.15</c:v>
                </c:pt>
                <c:pt idx="1707">
                  <c:v>234.49</c:v>
                </c:pt>
                <c:pt idx="1708">
                  <c:v>191.04</c:v>
                </c:pt>
                <c:pt idx="1709">
                  <c:v>206.24</c:v>
                </c:pt>
                <c:pt idx="1710">
                  <c:v>250.39</c:v>
                </c:pt>
                <c:pt idx="1711">
                  <c:v>179.86</c:v>
                </c:pt>
                <c:pt idx="1712">
                  <c:v>206.49</c:v>
                </c:pt>
                <c:pt idx="1713">
                  <c:v>310.24</c:v>
                </c:pt>
                <c:pt idx="1714">
                  <c:v>400.2</c:v>
                </c:pt>
                <c:pt idx="1715">
                  <c:v>254.51</c:v>
                </c:pt>
                <c:pt idx="1716">
                  <c:v>296.49</c:v>
                </c:pt>
                <c:pt idx="1717">
                  <c:v>285.02</c:v>
                </c:pt>
                <c:pt idx="1718">
                  <c:v>203.72</c:v>
                </c:pt>
                <c:pt idx="1719">
                  <c:v>194.66</c:v>
                </c:pt>
                <c:pt idx="1720">
                  <c:v>160.31</c:v>
                </c:pt>
                <c:pt idx="1721">
                  <c:v>151.75</c:v>
                </c:pt>
                <c:pt idx="1722">
                  <c:v>191.25</c:v>
                </c:pt>
                <c:pt idx="1723">
                  <c:v>178.46</c:v>
                </c:pt>
                <c:pt idx="1724">
                  <c:v>160.37</c:v>
                </c:pt>
                <c:pt idx="1725">
                  <c:v>166.21</c:v>
                </c:pt>
                <c:pt idx="1726">
                  <c:v>189.96</c:v>
                </c:pt>
                <c:pt idx="1727">
                  <c:v>240.96</c:v>
                </c:pt>
                <c:pt idx="1728">
                  <c:v>214.58</c:v>
                </c:pt>
                <c:pt idx="1729">
                  <c:v>212.75</c:v>
                </c:pt>
                <c:pt idx="1730">
                  <c:v>221.76</c:v>
                </c:pt>
                <c:pt idx="1731">
                  <c:v>277.64</c:v>
                </c:pt>
                <c:pt idx="1732">
                  <c:v>371.7</c:v>
                </c:pt>
                <c:pt idx="1733">
                  <c:v>397.99</c:v>
                </c:pt>
                <c:pt idx="1734">
                  <c:v>394</c:v>
                </c:pt>
                <c:pt idx="1735">
                  <c:v>412.46</c:v>
                </c:pt>
                <c:pt idx="1736">
                  <c:v>390.76</c:v>
                </c:pt>
                <c:pt idx="1737">
                  <c:v>273.29000000000002</c:v>
                </c:pt>
                <c:pt idx="1738">
                  <c:v>244.76</c:v>
                </c:pt>
                <c:pt idx="1739">
                  <c:v>198.93</c:v>
                </c:pt>
                <c:pt idx="1740">
                  <c:v>167.65</c:v>
                </c:pt>
                <c:pt idx="1741">
                  <c:v>35.9</c:v>
                </c:pt>
                <c:pt idx="1742">
                  <c:v>33.03</c:v>
                </c:pt>
                <c:pt idx="1743">
                  <c:v>35.96</c:v>
                </c:pt>
                <c:pt idx="1744">
                  <c:v>41.95</c:v>
                </c:pt>
                <c:pt idx="1745">
                  <c:v>43.7</c:v>
                </c:pt>
                <c:pt idx="1746">
                  <c:v>45.72</c:v>
                </c:pt>
                <c:pt idx="1747">
                  <c:v>60.72</c:v>
                </c:pt>
                <c:pt idx="1748">
                  <c:v>63.65</c:v>
                </c:pt>
                <c:pt idx="1749">
                  <c:v>73.150000000000006</c:v>
                </c:pt>
                <c:pt idx="1750">
                  <c:v>338.38</c:v>
                </c:pt>
                <c:pt idx="1751">
                  <c:v>305.18</c:v>
                </c:pt>
                <c:pt idx="1752">
                  <c:v>322.02</c:v>
                </c:pt>
                <c:pt idx="1753">
                  <c:v>303.20999999999998</c:v>
                </c:pt>
                <c:pt idx="1754">
                  <c:v>149.29</c:v>
                </c:pt>
                <c:pt idx="1755">
                  <c:v>174.69</c:v>
                </c:pt>
                <c:pt idx="1756">
                  <c:v>72.16</c:v>
                </c:pt>
                <c:pt idx="1757">
                  <c:v>100.96</c:v>
                </c:pt>
                <c:pt idx="1758">
                  <c:v>109.81</c:v>
                </c:pt>
                <c:pt idx="1759">
                  <c:v>84.79</c:v>
                </c:pt>
                <c:pt idx="1760">
                  <c:v>104.97</c:v>
                </c:pt>
                <c:pt idx="1761">
                  <c:v>126.34</c:v>
                </c:pt>
                <c:pt idx="1762">
                  <c:v>79.88</c:v>
                </c:pt>
                <c:pt idx="1763">
                  <c:v>151.57</c:v>
                </c:pt>
                <c:pt idx="1764">
                  <c:v>138.79</c:v>
                </c:pt>
                <c:pt idx="1765">
                  <c:v>161.72</c:v>
                </c:pt>
                <c:pt idx="1766">
                  <c:v>171.84</c:v>
                </c:pt>
                <c:pt idx="1767">
                  <c:v>184.82</c:v>
                </c:pt>
                <c:pt idx="1768">
                  <c:v>204.98</c:v>
                </c:pt>
                <c:pt idx="1769">
                  <c:v>249.26</c:v>
                </c:pt>
                <c:pt idx="1770">
                  <c:v>221.61</c:v>
                </c:pt>
                <c:pt idx="1771">
                  <c:v>177.39</c:v>
                </c:pt>
                <c:pt idx="1772">
                  <c:v>230.44</c:v>
                </c:pt>
                <c:pt idx="1773">
                  <c:v>75.27</c:v>
                </c:pt>
                <c:pt idx="1774">
                  <c:v>61.1</c:v>
                </c:pt>
                <c:pt idx="1775">
                  <c:v>66.16</c:v>
                </c:pt>
                <c:pt idx="1776">
                  <c:v>59.09</c:v>
                </c:pt>
                <c:pt idx="1777">
                  <c:v>49.18</c:v>
                </c:pt>
                <c:pt idx="1778">
                  <c:v>73.11</c:v>
                </c:pt>
                <c:pt idx="1779">
                  <c:v>73.33</c:v>
                </c:pt>
                <c:pt idx="1780">
                  <c:v>23.05</c:v>
                </c:pt>
                <c:pt idx="1781">
                  <c:v>21.35</c:v>
                </c:pt>
                <c:pt idx="1782">
                  <c:v>19.079999999999998</c:v>
                </c:pt>
                <c:pt idx="1783">
                  <c:v>27.04</c:v>
                </c:pt>
                <c:pt idx="1784">
                  <c:v>24.38</c:v>
                </c:pt>
                <c:pt idx="1785">
                  <c:v>39.159999999999997</c:v>
                </c:pt>
                <c:pt idx="1786">
                  <c:v>22.36</c:v>
                </c:pt>
                <c:pt idx="1787">
                  <c:v>22.4</c:v>
                </c:pt>
                <c:pt idx="1788">
                  <c:v>50.16</c:v>
                </c:pt>
                <c:pt idx="1789">
                  <c:v>38.479999999999997</c:v>
                </c:pt>
                <c:pt idx="1790">
                  <c:v>53.06</c:v>
                </c:pt>
                <c:pt idx="1791">
                  <c:v>84.41</c:v>
                </c:pt>
                <c:pt idx="1792">
                  <c:v>94.15</c:v>
                </c:pt>
                <c:pt idx="1793">
                  <c:v>105.67</c:v>
                </c:pt>
                <c:pt idx="1794">
                  <c:v>98.08</c:v>
                </c:pt>
                <c:pt idx="1795">
                  <c:v>92.31</c:v>
                </c:pt>
                <c:pt idx="1796">
                  <c:v>400.5</c:v>
                </c:pt>
                <c:pt idx="1797">
                  <c:v>132.09</c:v>
                </c:pt>
                <c:pt idx="1798">
                  <c:v>345.45</c:v>
                </c:pt>
                <c:pt idx="1799">
                  <c:v>145.62</c:v>
                </c:pt>
                <c:pt idx="1800">
                  <c:v>146.55000000000001</c:v>
                </c:pt>
                <c:pt idx="1801">
                  <c:v>117.5</c:v>
                </c:pt>
                <c:pt idx="1802">
                  <c:v>92.11</c:v>
                </c:pt>
                <c:pt idx="1803">
                  <c:v>103.56</c:v>
                </c:pt>
                <c:pt idx="1804">
                  <c:v>94.48</c:v>
                </c:pt>
                <c:pt idx="1805">
                  <c:v>81.69</c:v>
                </c:pt>
                <c:pt idx="1806">
                  <c:v>76.69</c:v>
                </c:pt>
                <c:pt idx="1807">
                  <c:v>55.31</c:v>
                </c:pt>
                <c:pt idx="1808">
                  <c:v>58.04</c:v>
                </c:pt>
                <c:pt idx="1809">
                  <c:v>64.37</c:v>
                </c:pt>
                <c:pt idx="1810">
                  <c:v>67.84</c:v>
                </c:pt>
                <c:pt idx="1811">
                  <c:v>68.73</c:v>
                </c:pt>
                <c:pt idx="1812">
                  <c:v>64.95</c:v>
                </c:pt>
                <c:pt idx="1813">
                  <c:v>86.51</c:v>
                </c:pt>
                <c:pt idx="1814">
                  <c:v>83.42</c:v>
                </c:pt>
                <c:pt idx="1815">
                  <c:v>83.06</c:v>
                </c:pt>
                <c:pt idx="1816">
                  <c:v>100.77</c:v>
                </c:pt>
                <c:pt idx="1817">
                  <c:v>103.78</c:v>
                </c:pt>
                <c:pt idx="1818">
                  <c:v>119.03</c:v>
                </c:pt>
                <c:pt idx="1819">
                  <c:v>85.7</c:v>
                </c:pt>
                <c:pt idx="1820">
                  <c:v>85.03</c:v>
                </c:pt>
                <c:pt idx="1821">
                  <c:v>90.06</c:v>
                </c:pt>
                <c:pt idx="1822">
                  <c:v>99.46</c:v>
                </c:pt>
                <c:pt idx="1823">
                  <c:v>96.01</c:v>
                </c:pt>
                <c:pt idx="1824">
                  <c:v>103.06</c:v>
                </c:pt>
                <c:pt idx="1825">
                  <c:v>115.57</c:v>
                </c:pt>
                <c:pt idx="1826">
                  <c:v>92.66</c:v>
                </c:pt>
                <c:pt idx="1827">
                  <c:v>77.290000000000006</c:v>
                </c:pt>
                <c:pt idx="1828">
                  <c:v>69.760000000000005</c:v>
                </c:pt>
                <c:pt idx="1829">
                  <c:v>71.59</c:v>
                </c:pt>
                <c:pt idx="1830">
                  <c:v>77.69</c:v>
                </c:pt>
                <c:pt idx="1831">
                  <c:v>85.22</c:v>
                </c:pt>
                <c:pt idx="1832">
                  <c:v>83.85</c:v>
                </c:pt>
                <c:pt idx="1833">
                  <c:v>113.67</c:v>
                </c:pt>
                <c:pt idx="1834">
                  <c:v>77.430000000000007</c:v>
                </c:pt>
                <c:pt idx="1835">
                  <c:v>71.239999999999995</c:v>
                </c:pt>
                <c:pt idx="1836">
                  <c:v>198.91</c:v>
                </c:pt>
                <c:pt idx="1837">
                  <c:v>274.94</c:v>
                </c:pt>
                <c:pt idx="1838">
                  <c:v>244.48</c:v>
                </c:pt>
                <c:pt idx="1839">
                  <c:v>241.28</c:v>
                </c:pt>
                <c:pt idx="1840">
                  <c:v>145.71</c:v>
                </c:pt>
                <c:pt idx="1841">
                  <c:v>90.98</c:v>
                </c:pt>
                <c:pt idx="1842">
                  <c:v>77.12</c:v>
                </c:pt>
                <c:pt idx="1843">
                  <c:v>37.42</c:v>
                </c:pt>
                <c:pt idx="1844">
                  <c:v>75.02</c:v>
                </c:pt>
                <c:pt idx="1845">
                  <c:v>66.34</c:v>
                </c:pt>
                <c:pt idx="1846">
                  <c:v>63.37</c:v>
                </c:pt>
                <c:pt idx="1847">
                  <c:v>57.47</c:v>
                </c:pt>
                <c:pt idx="1848">
                  <c:v>59.44</c:v>
                </c:pt>
                <c:pt idx="1849">
                  <c:v>75.680000000000007</c:v>
                </c:pt>
                <c:pt idx="1850">
                  <c:v>106.67</c:v>
                </c:pt>
                <c:pt idx="1851">
                  <c:v>114.52</c:v>
                </c:pt>
                <c:pt idx="1852">
                  <c:v>95.78</c:v>
                </c:pt>
                <c:pt idx="1853">
                  <c:v>98.67</c:v>
                </c:pt>
                <c:pt idx="1854">
                  <c:v>100.98</c:v>
                </c:pt>
                <c:pt idx="1855">
                  <c:v>103.11</c:v>
                </c:pt>
                <c:pt idx="1856">
                  <c:v>89.21</c:v>
                </c:pt>
                <c:pt idx="1857">
                  <c:v>84.85</c:v>
                </c:pt>
                <c:pt idx="1858">
                  <c:v>86.94</c:v>
                </c:pt>
                <c:pt idx="1859">
                  <c:v>96.77</c:v>
                </c:pt>
                <c:pt idx="1860">
                  <c:v>96.16</c:v>
                </c:pt>
                <c:pt idx="1861">
                  <c:v>82.19</c:v>
                </c:pt>
                <c:pt idx="1862">
                  <c:v>75.41</c:v>
                </c:pt>
                <c:pt idx="1863">
                  <c:v>93.75</c:v>
                </c:pt>
                <c:pt idx="1864">
                  <c:v>99.9</c:v>
                </c:pt>
                <c:pt idx="1865">
                  <c:v>117.79</c:v>
                </c:pt>
                <c:pt idx="1866">
                  <c:v>142.12</c:v>
                </c:pt>
                <c:pt idx="1867">
                  <c:v>147.31</c:v>
                </c:pt>
                <c:pt idx="1868">
                  <c:v>203.77</c:v>
                </c:pt>
                <c:pt idx="1869">
                  <c:v>314.23</c:v>
                </c:pt>
                <c:pt idx="1870">
                  <c:v>258.32</c:v>
                </c:pt>
                <c:pt idx="1871">
                  <c:v>309.11</c:v>
                </c:pt>
                <c:pt idx="1872">
                  <c:v>275.58</c:v>
                </c:pt>
                <c:pt idx="1873">
                  <c:v>272.08999999999997</c:v>
                </c:pt>
                <c:pt idx="1874">
                  <c:v>248.26</c:v>
                </c:pt>
                <c:pt idx="1875">
                  <c:v>221.26</c:v>
                </c:pt>
                <c:pt idx="1876">
                  <c:v>221.56</c:v>
                </c:pt>
                <c:pt idx="1877">
                  <c:v>276.83999999999997</c:v>
                </c:pt>
                <c:pt idx="1878">
                  <c:v>325.33</c:v>
                </c:pt>
                <c:pt idx="1879">
                  <c:v>313.60000000000002</c:v>
                </c:pt>
                <c:pt idx="1880">
                  <c:v>342.41</c:v>
                </c:pt>
                <c:pt idx="1881">
                  <c:v>231.7</c:v>
                </c:pt>
                <c:pt idx="1882">
                  <c:v>277.33</c:v>
                </c:pt>
                <c:pt idx="1883">
                  <c:v>346.04</c:v>
                </c:pt>
                <c:pt idx="1884">
                  <c:v>363.52</c:v>
                </c:pt>
                <c:pt idx="1885">
                  <c:v>419.12</c:v>
                </c:pt>
                <c:pt idx="1886">
                  <c:v>286.93</c:v>
                </c:pt>
                <c:pt idx="1887">
                  <c:v>274.39999999999998</c:v>
                </c:pt>
                <c:pt idx="1888">
                  <c:v>231.43</c:v>
                </c:pt>
                <c:pt idx="1889">
                  <c:v>213.86</c:v>
                </c:pt>
                <c:pt idx="1890">
                  <c:v>320.95999999999998</c:v>
                </c:pt>
                <c:pt idx="1891">
                  <c:v>360.95</c:v>
                </c:pt>
                <c:pt idx="1892">
                  <c:v>315.55</c:v>
                </c:pt>
                <c:pt idx="1893">
                  <c:v>296.26</c:v>
                </c:pt>
                <c:pt idx="1894">
                  <c:v>271.7</c:v>
                </c:pt>
                <c:pt idx="1895">
                  <c:v>289.31</c:v>
                </c:pt>
                <c:pt idx="1896">
                  <c:v>271.97000000000003</c:v>
                </c:pt>
                <c:pt idx="1897">
                  <c:v>256.58999999999997</c:v>
                </c:pt>
                <c:pt idx="1898">
                  <c:v>226.85</c:v>
                </c:pt>
                <c:pt idx="1899">
                  <c:v>905.69</c:v>
                </c:pt>
                <c:pt idx="1900">
                  <c:v>893.67</c:v>
                </c:pt>
                <c:pt idx="1901">
                  <c:v>167.31</c:v>
                </c:pt>
                <c:pt idx="1902">
                  <c:v>90.5</c:v>
                </c:pt>
                <c:pt idx="1903">
                  <c:v>161.22999999999999</c:v>
                </c:pt>
                <c:pt idx="1904">
                  <c:v>130.93</c:v>
                </c:pt>
                <c:pt idx="1905">
                  <c:v>100.92</c:v>
                </c:pt>
                <c:pt idx="1906">
                  <c:v>149.62</c:v>
                </c:pt>
                <c:pt idx="1907">
                  <c:v>145.18</c:v>
                </c:pt>
                <c:pt idx="1908">
                  <c:v>174.97</c:v>
                </c:pt>
                <c:pt idx="1909">
                  <c:v>149.43</c:v>
                </c:pt>
                <c:pt idx="1910">
                  <c:v>150.86000000000001</c:v>
                </c:pt>
                <c:pt idx="1911">
                  <c:v>146.88999999999999</c:v>
                </c:pt>
                <c:pt idx="1912">
                  <c:v>165.69</c:v>
                </c:pt>
                <c:pt idx="1913">
                  <c:v>129.51</c:v>
                </c:pt>
                <c:pt idx="1914">
                  <c:v>150.46</c:v>
                </c:pt>
                <c:pt idx="1915">
                  <c:v>165.71</c:v>
                </c:pt>
                <c:pt idx="1916">
                  <c:v>145.9</c:v>
                </c:pt>
                <c:pt idx="1917">
                  <c:v>140.61000000000001</c:v>
                </c:pt>
                <c:pt idx="1918">
                  <c:v>149.36000000000001</c:v>
                </c:pt>
                <c:pt idx="1919">
                  <c:v>205.9</c:v>
                </c:pt>
                <c:pt idx="1920">
                  <c:v>178.85</c:v>
                </c:pt>
                <c:pt idx="1921">
                  <c:v>162.18</c:v>
                </c:pt>
                <c:pt idx="1922">
                  <c:v>143.21</c:v>
                </c:pt>
                <c:pt idx="1923">
                  <c:v>130.63</c:v>
                </c:pt>
                <c:pt idx="1924">
                  <c:v>112.8</c:v>
                </c:pt>
                <c:pt idx="1925">
                  <c:v>135.88</c:v>
                </c:pt>
                <c:pt idx="1926">
                  <c:v>126.25</c:v>
                </c:pt>
                <c:pt idx="1927">
                  <c:v>114.97</c:v>
                </c:pt>
                <c:pt idx="1928">
                  <c:v>107.22</c:v>
                </c:pt>
                <c:pt idx="1929">
                  <c:v>65.34</c:v>
                </c:pt>
                <c:pt idx="1930">
                  <c:v>75.260000000000005</c:v>
                </c:pt>
                <c:pt idx="1931">
                  <c:v>68.150000000000006</c:v>
                </c:pt>
                <c:pt idx="1932">
                  <c:v>81</c:v>
                </c:pt>
                <c:pt idx="1933">
                  <c:v>60.05</c:v>
                </c:pt>
                <c:pt idx="1934">
                  <c:v>64.819999999999993</c:v>
                </c:pt>
                <c:pt idx="1935">
                  <c:v>80.62</c:v>
                </c:pt>
                <c:pt idx="1936">
                  <c:v>100.11</c:v>
                </c:pt>
                <c:pt idx="1937">
                  <c:v>142.78</c:v>
                </c:pt>
                <c:pt idx="1938">
                  <c:v>113.02</c:v>
                </c:pt>
                <c:pt idx="1939">
                  <c:v>122.57</c:v>
                </c:pt>
                <c:pt idx="1940">
                  <c:v>102.81</c:v>
                </c:pt>
                <c:pt idx="1941">
                  <c:v>404.25</c:v>
                </c:pt>
                <c:pt idx="1942">
                  <c:v>697.79</c:v>
                </c:pt>
                <c:pt idx="1943">
                  <c:v>716.41</c:v>
                </c:pt>
                <c:pt idx="1944">
                  <c:v>585.55999999999995</c:v>
                </c:pt>
                <c:pt idx="1945">
                  <c:v>132.77000000000001</c:v>
                </c:pt>
                <c:pt idx="1946">
                  <c:v>26.32</c:v>
                </c:pt>
                <c:pt idx="1947">
                  <c:v>88.42</c:v>
                </c:pt>
                <c:pt idx="1948">
                  <c:v>87.18</c:v>
                </c:pt>
                <c:pt idx="1949">
                  <c:v>56.85</c:v>
                </c:pt>
                <c:pt idx="1950">
                  <c:v>34.86</c:v>
                </c:pt>
                <c:pt idx="1951">
                  <c:v>24.63</c:v>
                </c:pt>
                <c:pt idx="1952">
                  <c:v>23.68</c:v>
                </c:pt>
                <c:pt idx="1953">
                  <c:v>19.190000000000001</c:v>
                </c:pt>
                <c:pt idx="1954">
                  <c:v>15.06</c:v>
                </c:pt>
                <c:pt idx="1955">
                  <c:v>17.75</c:v>
                </c:pt>
                <c:pt idx="1956">
                  <c:v>25.59</c:v>
                </c:pt>
                <c:pt idx="1957">
                  <c:v>24.81</c:v>
                </c:pt>
                <c:pt idx="1958">
                  <c:v>24.47</c:v>
                </c:pt>
                <c:pt idx="1959">
                  <c:v>36.44</c:v>
                </c:pt>
                <c:pt idx="1960">
                  <c:v>30.81</c:v>
                </c:pt>
                <c:pt idx="1961">
                  <c:v>38.200000000000003</c:v>
                </c:pt>
                <c:pt idx="1962">
                  <c:v>28.61</c:v>
                </c:pt>
                <c:pt idx="1963">
                  <c:v>16.75</c:v>
                </c:pt>
                <c:pt idx="1964">
                  <c:v>19.920000000000002</c:v>
                </c:pt>
                <c:pt idx="1965">
                  <c:v>22.2</c:v>
                </c:pt>
                <c:pt idx="1966">
                  <c:v>19.100000000000001</c:v>
                </c:pt>
                <c:pt idx="1967">
                  <c:v>25.85</c:v>
                </c:pt>
                <c:pt idx="1968">
                  <c:v>32.97</c:v>
                </c:pt>
                <c:pt idx="1969">
                  <c:v>35.71</c:v>
                </c:pt>
                <c:pt idx="1970">
                  <c:v>38.89</c:v>
                </c:pt>
                <c:pt idx="1971">
                  <c:v>36.450000000000003</c:v>
                </c:pt>
                <c:pt idx="1972">
                  <c:v>29.58</c:v>
                </c:pt>
                <c:pt idx="1973">
                  <c:v>35.44</c:v>
                </c:pt>
                <c:pt idx="1974">
                  <c:v>34.590000000000003</c:v>
                </c:pt>
                <c:pt idx="1975">
                  <c:v>41.12</c:v>
                </c:pt>
                <c:pt idx="1976">
                  <c:v>33.58</c:v>
                </c:pt>
                <c:pt idx="1977">
                  <c:v>39.270000000000003</c:v>
                </c:pt>
                <c:pt idx="1978">
                  <c:v>33.68</c:v>
                </c:pt>
                <c:pt idx="1979">
                  <c:v>34.840000000000003</c:v>
                </c:pt>
                <c:pt idx="1980">
                  <c:v>39.83</c:v>
                </c:pt>
                <c:pt idx="1981">
                  <c:v>32.299999999999997</c:v>
                </c:pt>
                <c:pt idx="1982">
                  <c:v>33.82</c:v>
                </c:pt>
                <c:pt idx="1983">
                  <c:v>29.1</c:v>
                </c:pt>
                <c:pt idx="1984">
                  <c:v>48.06</c:v>
                </c:pt>
                <c:pt idx="1985">
                  <c:v>75.55</c:v>
                </c:pt>
                <c:pt idx="1986">
                  <c:v>50.28</c:v>
                </c:pt>
                <c:pt idx="1987">
                  <c:v>102.8</c:v>
                </c:pt>
                <c:pt idx="1988">
                  <c:v>226.01</c:v>
                </c:pt>
                <c:pt idx="1989">
                  <c:v>195.66</c:v>
                </c:pt>
                <c:pt idx="1990">
                  <c:v>222.53</c:v>
                </c:pt>
                <c:pt idx="1991">
                  <c:v>148.19999999999999</c:v>
                </c:pt>
                <c:pt idx="1992">
                  <c:v>131.09</c:v>
                </c:pt>
                <c:pt idx="1993">
                  <c:v>164.72</c:v>
                </c:pt>
                <c:pt idx="1994">
                  <c:v>147.16</c:v>
                </c:pt>
                <c:pt idx="1995">
                  <c:v>117.56</c:v>
                </c:pt>
                <c:pt idx="1996">
                  <c:v>99.1</c:v>
                </c:pt>
                <c:pt idx="1997">
                  <c:v>89.04</c:v>
                </c:pt>
                <c:pt idx="1998">
                  <c:v>108.53</c:v>
                </c:pt>
                <c:pt idx="1999">
                  <c:v>81.739999999999995</c:v>
                </c:pt>
                <c:pt idx="2000">
                  <c:v>57.93</c:v>
                </c:pt>
                <c:pt idx="2001">
                  <c:v>57.51</c:v>
                </c:pt>
                <c:pt idx="2002">
                  <c:v>63.29</c:v>
                </c:pt>
                <c:pt idx="2003">
                  <c:v>64.72</c:v>
                </c:pt>
                <c:pt idx="2004">
                  <c:v>80.2</c:v>
                </c:pt>
                <c:pt idx="2005">
                  <c:v>72.75</c:v>
                </c:pt>
                <c:pt idx="2006">
                  <c:v>70.39</c:v>
                </c:pt>
                <c:pt idx="2007">
                  <c:v>74.239999999999995</c:v>
                </c:pt>
                <c:pt idx="2008">
                  <c:v>105.59</c:v>
                </c:pt>
                <c:pt idx="2009">
                  <c:v>105.24</c:v>
                </c:pt>
                <c:pt idx="2010">
                  <c:v>84.01</c:v>
                </c:pt>
                <c:pt idx="2011">
                  <c:v>81.63</c:v>
                </c:pt>
                <c:pt idx="2012">
                  <c:v>86.59</c:v>
                </c:pt>
                <c:pt idx="2013">
                  <c:v>71.849999999999994</c:v>
                </c:pt>
                <c:pt idx="2014">
                  <c:v>74.33</c:v>
                </c:pt>
                <c:pt idx="2015">
                  <c:v>56.14</c:v>
                </c:pt>
                <c:pt idx="2016">
                  <c:v>54.57</c:v>
                </c:pt>
                <c:pt idx="2017">
                  <c:v>64.8</c:v>
                </c:pt>
                <c:pt idx="2018">
                  <c:v>81.260000000000005</c:v>
                </c:pt>
                <c:pt idx="2019">
                  <c:v>62.26</c:v>
                </c:pt>
                <c:pt idx="2020">
                  <c:v>73.2</c:v>
                </c:pt>
                <c:pt idx="2021">
                  <c:v>61.81</c:v>
                </c:pt>
                <c:pt idx="2022">
                  <c:v>42.69</c:v>
                </c:pt>
                <c:pt idx="2023">
                  <c:v>61.77</c:v>
                </c:pt>
                <c:pt idx="2024">
                  <c:v>110.19</c:v>
                </c:pt>
                <c:pt idx="2025">
                  <c:v>94.77</c:v>
                </c:pt>
                <c:pt idx="2026">
                  <c:v>107.61</c:v>
                </c:pt>
                <c:pt idx="2027">
                  <c:v>92.18</c:v>
                </c:pt>
                <c:pt idx="2028">
                  <c:v>93.73</c:v>
                </c:pt>
                <c:pt idx="2029">
                  <c:v>101.38</c:v>
                </c:pt>
                <c:pt idx="2030">
                  <c:v>85.84</c:v>
                </c:pt>
                <c:pt idx="2031">
                  <c:v>93.93</c:v>
                </c:pt>
                <c:pt idx="2032">
                  <c:v>133.47999999999999</c:v>
                </c:pt>
                <c:pt idx="2033">
                  <c:v>144.68</c:v>
                </c:pt>
                <c:pt idx="2034">
                  <c:v>169.27</c:v>
                </c:pt>
                <c:pt idx="2035">
                  <c:v>120.62</c:v>
                </c:pt>
                <c:pt idx="2036">
                  <c:v>93.5</c:v>
                </c:pt>
                <c:pt idx="2037">
                  <c:v>80.31</c:v>
                </c:pt>
                <c:pt idx="2038">
                  <c:v>69.510000000000005</c:v>
                </c:pt>
                <c:pt idx="2039">
                  <c:v>95.98</c:v>
                </c:pt>
                <c:pt idx="2040">
                  <c:v>83.92</c:v>
                </c:pt>
                <c:pt idx="2041">
                  <c:v>88.11</c:v>
                </c:pt>
                <c:pt idx="2042">
                  <c:v>155.6</c:v>
                </c:pt>
                <c:pt idx="2043">
                  <c:v>151.09</c:v>
                </c:pt>
                <c:pt idx="2044">
                  <c:v>212.45</c:v>
                </c:pt>
                <c:pt idx="2045">
                  <c:v>342.09</c:v>
                </c:pt>
                <c:pt idx="2046">
                  <c:v>356.35</c:v>
                </c:pt>
                <c:pt idx="2047">
                  <c:v>114.88</c:v>
                </c:pt>
                <c:pt idx="2048">
                  <c:v>63.24</c:v>
                </c:pt>
                <c:pt idx="2049">
                  <c:v>66.819999999999993</c:v>
                </c:pt>
                <c:pt idx="2050">
                  <c:v>147.25</c:v>
                </c:pt>
                <c:pt idx="2051">
                  <c:v>34.83</c:v>
                </c:pt>
                <c:pt idx="2052">
                  <c:v>50.87</c:v>
                </c:pt>
                <c:pt idx="2053">
                  <c:v>56.93</c:v>
                </c:pt>
                <c:pt idx="2054">
                  <c:v>59.87</c:v>
                </c:pt>
                <c:pt idx="2055">
                  <c:v>42.69</c:v>
                </c:pt>
                <c:pt idx="2056">
                  <c:v>63.87</c:v>
                </c:pt>
                <c:pt idx="2057">
                  <c:v>5.74</c:v>
                </c:pt>
                <c:pt idx="2058">
                  <c:v>254.57</c:v>
                </c:pt>
                <c:pt idx="2059">
                  <c:v>183.39</c:v>
                </c:pt>
                <c:pt idx="2060">
                  <c:v>190.99</c:v>
                </c:pt>
                <c:pt idx="2061">
                  <c:v>175.45</c:v>
                </c:pt>
                <c:pt idx="2062">
                  <c:v>272.94</c:v>
                </c:pt>
                <c:pt idx="2063">
                  <c:v>348.38</c:v>
                </c:pt>
                <c:pt idx="2064">
                  <c:v>340.66</c:v>
                </c:pt>
                <c:pt idx="2065">
                  <c:v>155.47</c:v>
                </c:pt>
                <c:pt idx="2066">
                  <c:v>215.39</c:v>
                </c:pt>
                <c:pt idx="2067">
                  <c:v>182.45</c:v>
                </c:pt>
                <c:pt idx="2068">
                  <c:v>208.14</c:v>
                </c:pt>
                <c:pt idx="2069">
                  <c:v>219.97</c:v>
                </c:pt>
                <c:pt idx="2070">
                  <c:v>210.87</c:v>
                </c:pt>
                <c:pt idx="2071">
                  <c:v>265.44</c:v>
                </c:pt>
                <c:pt idx="2072">
                  <c:v>271.75</c:v>
                </c:pt>
                <c:pt idx="2073">
                  <c:v>322.63</c:v>
                </c:pt>
                <c:pt idx="2074">
                  <c:v>369.57</c:v>
                </c:pt>
                <c:pt idx="2075">
                  <c:v>648.37</c:v>
                </c:pt>
                <c:pt idx="2076">
                  <c:v>430.84</c:v>
                </c:pt>
                <c:pt idx="2077">
                  <c:v>570.01</c:v>
                </c:pt>
                <c:pt idx="2078">
                  <c:v>251.08</c:v>
                </c:pt>
                <c:pt idx="2079">
                  <c:v>414.13</c:v>
                </c:pt>
                <c:pt idx="2080">
                  <c:v>261.33999999999997</c:v>
                </c:pt>
                <c:pt idx="2081">
                  <c:v>352.93</c:v>
                </c:pt>
                <c:pt idx="2082">
                  <c:v>350.55</c:v>
                </c:pt>
                <c:pt idx="2083">
                  <c:v>371.21</c:v>
                </c:pt>
                <c:pt idx="2084">
                  <c:v>432.69</c:v>
                </c:pt>
                <c:pt idx="2085">
                  <c:v>203.05</c:v>
                </c:pt>
                <c:pt idx="2086">
                  <c:v>205.15</c:v>
                </c:pt>
                <c:pt idx="2087">
                  <c:v>200.83</c:v>
                </c:pt>
                <c:pt idx="2088">
                  <c:v>209</c:v>
                </c:pt>
                <c:pt idx="2089">
                  <c:v>221.16</c:v>
                </c:pt>
                <c:pt idx="2090">
                  <c:v>197.55</c:v>
                </c:pt>
                <c:pt idx="2091">
                  <c:v>239.62</c:v>
                </c:pt>
                <c:pt idx="2092">
                  <c:v>240.35</c:v>
                </c:pt>
                <c:pt idx="2093">
                  <c:v>517.04</c:v>
                </c:pt>
                <c:pt idx="2094">
                  <c:v>537.54</c:v>
                </c:pt>
                <c:pt idx="2095">
                  <c:v>463.23</c:v>
                </c:pt>
                <c:pt idx="2096">
                  <c:v>730.61</c:v>
                </c:pt>
                <c:pt idx="2097">
                  <c:v>193.4</c:v>
                </c:pt>
                <c:pt idx="2098">
                  <c:v>149.84</c:v>
                </c:pt>
                <c:pt idx="2099">
                  <c:v>123.56</c:v>
                </c:pt>
                <c:pt idx="2100">
                  <c:v>116.37</c:v>
                </c:pt>
                <c:pt idx="2101">
                  <c:v>145.49</c:v>
                </c:pt>
                <c:pt idx="2102">
                  <c:v>166.45</c:v>
                </c:pt>
                <c:pt idx="2103">
                  <c:v>134.74</c:v>
                </c:pt>
                <c:pt idx="2104">
                  <c:v>136.87</c:v>
                </c:pt>
                <c:pt idx="2105">
                  <c:v>172.85</c:v>
                </c:pt>
                <c:pt idx="2106">
                  <c:v>345.91</c:v>
                </c:pt>
                <c:pt idx="2107">
                  <c:v>305.69</c:v>
                </c:pt>
                <c:pt idx="2108">
                  <c:v>250.11</c:v>
                </c:pt>
                <c:pt idx="2109">
                  <c:v>171.08</c:v>
                </c:pt>
                <c:pt idx="2110">
                  <c:v>125.4</c:v>
                </c:pt>
                <c:pt idx="2111">
                  <c:v>156.72</c:v>
                </c:pt>
                <c:pt idx="2112">
                  <c:v>146.18</c:v>
                </c:pt>
                <c:pt idx="2113">
                  <c:v>258.61</c:v>
                </c:pt>
                <c:pt idx="2114">
                  <c:v>343.92</c:v>
                </c:pt>
                <c:pt idx="2115">
                  <c:v>224.04</c:v>
                </c:pt>
                <c:pt idx="2116">
                  <c:v>180.07</c:v>
                </c:pt>
                <c:pt idx="2117">
                  <c:v>273.63</c:v>
                </c:pt>
                <c:pt idx="2118">
                  <c:v>259.73</c:v>
                </c:pt>
                <c:pt idx="2119">
                  <c:v>289.64999999999998</c:v>
                </c:pt>
                <c:pt idx="2120">
                  <c:v>246.9</c:v>
                </c:pt>
                <c:pt idx="2121">
                  <c:v>301.16000000000003</c:v>
                </c:pt>
                <c:pt idx="2122">
                  <c:v>255.54</c:v>
                </c:pt>
                <c:pt idx="2123">
                  <c:v>222.86</c:v>
                </c:pt>
                <c:pt idx="2124">
                  <c:v>76.650000000000006</c:v>
                </c:pt>
                <c:pt idx="2125">
                  <c:v>81.93</c:v>
                </c:pt>
                <c:pt idx="2126">
                  <c:v>453.41</c:v>
                </c:pt>
                <c:pt idx="2127">
                  <c:v>216.41</c:v>
                </c:pt>
                <c:pt idx="2128">
                  <c:v>170.36</c:v>
                </c:pt>
                <c:pt idx="2129">
                  <c:v>416.97</c:v>
                </c:pt>
                <c:pt idx="2130">
                  <c:v>460.92</c:v>
                </c:pt>
                <c:pt idx="2131">
                  <c:v>159.94</c:v>
                </c:pt>
                <c:pt idx="2132">
                  <c:v>234.53</c:v>
                </c:pt>
                <c:pt idx="2133">
                  <c:v>241.48</c:v>
                </c:pt>
                <c:pt idx="2134">
                  <c:v>252.57</c:v>
                </c:pt>
                <c:pt idx="2135">
                  <c:v>269.41000000000003</c:v>
                </c:pt>
                <c:pt idx="2136">
                  <c:v>295.98</c:v>
                </c:pt>
                <c:pt idx="2137">
                  <c:v>250.52</c:v>
                </c:pt>
                <c:pt idx="2138">
                  <c:v>243.97</c:v>
                </c:pt>
                <c:pt idx="2139">
                  <c:v>294.86</c:v>
                </c:pt>
                <c:pt idx="2140">
                  <c:v>229.62</c:v>
                </c:pt>
                <c:pt idx="2141">
                  <c:v>258.51</c:v>
                </c:pt>
                <c:pt idx="2142">
                  <c:v>250.73</c:v>
                </c:pt>
                <c:pt idx="2143">
                  <c:v>227.78</c:v>
                </c:pt>
                <c:pt idx="2144">
                  <c:v>214.33</c:v>
                </c:pt>
                <c:pt idx="2145">
                  <c:v>233.62</c:v>
                </c:pt>
                <c:pt idx="2146">
                  <c:v>248.97</c:v>
                </c:pt>
                <c:pt idx="2147">
                  <c:v>236.04</c:v>
                </c:pt>
                <c:pt idx="2148">
                  <c:v>295.79000000000002</c:v>
                </c:pt>
                <c:pt idx="2149">
                  <c:v>359.78</c:v>
                </c:pt>
                <c:pt idx="2150">
                  <c:v>301.60000000000002</c:v>
                </c:pt>
                <c:pt idx="2151">
                  <c:v>253.26</c:v>
                </c:pt>
                <c:pt idx="2152">
                  <c:v>235.42</c:v>
                </c:pt>
                <c:pt idx="2153">
                  <c:v>206.25</c:v>
                </c:pt>
                <c:pt idx="2154">
                  <c:v>229.98</c:v>
                </c:pt>
                <c:pt idx="2155">
                  <c:v>190.24</c:v>
                </c:pt>
                <c:pt idx="2156">
                  <c:v>216.07</c:v>
                </c:pt>
                <c:pt idx="2157">
                  <c:v>230.79</c:v>
                </c:pt>
                <c:pt idx="2158">
                  <c:v>259.32</c:v>
                </c:pt>
                <c:pt idx="2159">
                  <c:v>205.1</c:v>
                </c:pt>
                <c:pt idx="2160">
                  <c:v>178.73</c:v>
                </c:pt>
                <c:pt idx="2161">
                  <c:v>173.6</c:v>
                </c:pt>
                <c:pt idx="2162">
                  <c:v>111.16</c:v>
                </c:pt>
                <c:pt idx="2163">
                  <c:v>118.06</c:v>
                </c:pt>
                <c:pt idx="2164">
                  <c:v>201.84</c:v>
                </c:pt>
                <c:pt idx="2165">
                  <c:v>145.02000000000001</c:v>
                </c:pt>
                <c:pt idx="2166">
                  <c:v>164.65</c:v>
                </c:pt>
                <c:pt idx="2167">
                  <c:v>193.27</c:v>
                </c:pt>
                <c:pt idx="2168">
                  <c:v>156.86000000000001</c:v>
                </c:pt>
                <c:pt idx="2169">
                  <c:v>265.56</c:v>
                </c:pt>
                <c:pt idx="2170">
                  <c:v>406.31</c:v>
                </c:pt>
                <c:pt idx="2171">
                  <c:v>227.59</c:v>
                </c:pt>
                <c:pt idx="2172">
                  <c:v>307.33</c:v>
                </c:pt>
                <c:pt idx="2173">
                  <c:v>257.35000000000002</c:v>
                </c:pt>
                <c:pt idx="2174">
                  <c:v>269.89999999999998</c:v>
                </c:pt>
                <c:pt idx="2175">
                  <c:v>331.46</c:v>
                </c:pt>
                <c:pt idx="2176">
                  <c:v>154.07</c:v>
                </c:pt>
                <c:pt idx="2177">
                  <c:v>275.27</c:v>
                </c:pt>
                <c:pt idx="2178">
                  <c:v>115.4</c:v>
                </c:pt>
                <c:pt idx="2179">
                  <c:v>101.66</c:v>
                </c:pt>
                <c:pt idx="2180">
                  <c:v>82.6</c:v>
                </c:pt>
                <c:pt idx="2181">
                  <c:v>158.69999999999999</c:v>
                </c:pt>
                <c:pt idx="2182">
                  <c:v>166.85</c:v>
                </c:pt>
                <c:pt idx="2183">
                  <c:v>150.72999999999999</c:v>
                </c:pt>
                <c:pt idx="2184">
                  <c:v>127.41</c:v>
                </c:pt>
                <c:pt idx="2185">
                  <c:v>119.02</c:v>
                </c:pt>
                <c:pt idx="2186">
                  <c:v>199.32</c:v>
                </c:pt>
                <c:pt idx="2187">
                  <c:v>229.66</c:v>
                </c:pt>
                <c:pt idx="2188">
                  <c:v>152</c:v>
                </c:pt>
                <c:pt idx="2189">
                  <c:v>146.93</c:v>
                </c:pt>
                <c:pt idx="2190">
                  <c:v>130.43</c:v>
                </c:pt>
                <c:pt idx="2191">
                  <c:v>105.33</c:v>
                </c:pt>
                <c:pt idx="2192">
                  <c:v>102.01</c:v>
                </c:pt>
                <c:pt idx="2193">
                  <c:v>125.17</c:v>
                </c:pt>
                <c:pt idx="2194">
                  <c:v>35.61</c:v>
                </c:pt>
                <c:pt idx="2195">
                  <c:v>73.569999999999993</c:v>
                </c:pt>
                <c:pt idx="2196">
                  <c:v>151.96</c:v>
                </c:pt>
                <c:pt idx="2197">
                  <c:v>158.75</c:v>
                </c:pt>
                <c:pt idx="2198">
                  <c:v>108.24</c:v>
                </c:pt>
                <c:pt idx="2199">
                  <c:v>95.3</c:v>
                </c:pt>
                <c:pt idx="2200">
                  <c:v>96.24</c:v>
                </c:pt>
                <c:pt idx="2201">
                  <c:v>85.14</c:v>
                </c:pt>
                <c:pt idx="2202">
                  <c:v>86.03</c:v>
                </c:pt>
                <c:pt idx="2203">
                  <c:v>81.55</c:v>
                </c:pt>
                <c:pt idx="2204">
                  <c:v>99.37</c:v>
                </c:pt>
                <c:pt idx="2205">
                  <c:v>100.65</c:v>
                </c:pt>
                <c:pt idx="2206">
                  <c:v>107.25</c:v>
                </c:pt>
                <c:pt idx="2207">
                  <c:v>105.05</c:v>
                </c:pt>
                <c:pt idx="2208">
                  <c:v>120.32</c:v>
                </c:pt>
                <c:pt idx="2209">
                  <c:v>132.71</c:v>
                </c:pt>
                <c:pt idx="2210">
                  <c:v>112.66</c:v>
                </c:pt>
                <c:pt idx="2211">
                  <c:v>107.44</c:v>
                </c:pt>
                <c:pt idx="2212">
                  <c:v>2.9</c:v>
                </c:pt>
                <c:pt idx="2213">
                  <c:v>3.76</c:v>
                </c:pt>
                <c:pt idx="2214">
                  <c:v>3.33</c:v>
                </c:pt>
                <c:pt idx="2215">
                  <c:v>4.18</c:v>
                </c:pt>
                <c:pt idx="2216">
                  <c:v>6.15</c:v>
                </c:pt>
                <c:pt idx="2217">
                  <c:v>7.23</c:v>
                </c:pt>
                <c:pt idx="2218">
                  <c:v>8.58</c:v>
                </c:pt>
                <c:pt idx="2219">
                  <c:v>2.94</c:v>
                </c:pt>
                <c:pt idx="2220">
                  <c:v>3.24</c:v>
                </c:pt>
                <c:pt idx="2221">
                  <c:v>208.28</c:v>
                </c:pt>
                <c:pt idx="2222">
                  <c:v>146.87</c:v>
                </c:pt>
                <c:pt idx="2223">
                  <c:v>50.48</c:v>
                </c:pt>
                <c:pt idx="2224">
                  <c:v>203.87</c:v>
                </c:pt>
                <c:pt idx="2225">
                  <c:v>17.399999999999999</c:v>
                </c:pt>
                <c:pt idx="2226">
                  <c:v>9.1999999999999993</c:v>
                </c:pt>
                <c:pt idx="2227">
                  <c:v>14.8</c:v>
                </c:pt>
                <c:pt idx="2228">
                  <c:v>17.03</c:v>
                </c:pt>
                <c:pt idx="2229">
                  <c:v>13.02</c:v>
                </c:pt>
                <c:pt idx="2230">
                  <c:v>17.23</c:v>
                </c:pt>
                <c:pt idx="2231">
                  <c:v>35.909999999999997</c:v>
                </c:pt>
                <c:pt idx="2232">
                  <c:v>37.07</c:v>
                </c:pt>
                <c:pt idx="2233">
                  <c:v>15.15</c:v>
                </c:pt>
                <c:pt idx="2234">
                  <c:v>11.1</c:v>
                </c:pt>
                <c:pt idx="2235">
                  <c:v>11.13</c:v>
                </c:pt>
                <c:pt idx="2236">
                  <c:v>13.15</c:v>
                </c:pt>
                <c:pt idx="2237">
                  <c:v>13.48</c:v>
                </c:pt>
                <c:pt idx="2238">
                  <c:v>9.9499999999999993</c:v>
                </c:pt>
                <c:pt idx="2239">
                  <c:v>8.85</c:v>
                </c:pt>
                <c:pt idx="2240">
                  <c:v>13.36</c:v>
                </c:pt>
                <c:pt idx="2241">
                  <c:v>11.91</c:v>
                </c:pt>
                <c:pt idx="2242">
                  <c:v>11.81</c:v>
                </c:pt>
                <c:pt idx="2243">
                  <c:v>16.25</c:v>
                </c:pt>
                <c:pt idx="2244">
                  <c:v>13.59</c:v>
                </c:pt>
                <c:pt idx="2245">
                  <c:v>12.03</c:v>
                </c:pt>
                <c:pt idx="2246">
                  <c:v>14.33</c:v>
                </c:pt>
                <c:pt idx="2247">
                  <c:v>16.82</c:v>
                </c:pt>
                <c:pt idx="2248">
                  <c:v>19.39</c:v>
                </c:pt>
                <c:pt idx="2249">
                  <c:v>16.420000000000002</c:v>
                </c:pt>
                <c:pt idx="2250">
                  <c:v>23.42</c:v>
                </c:pt>
                <c:pt idx="2251">
                  <c:v>25.33</c:v>
                </c:pt>
                <c:pt idx="2252">
                  <c:v>25.04</c:v>
                </c:pt>
                <c:pt idx="2253">
                  <c:v>20.09</c:v>
                </c:pt>
                <c:pt idx="2254">
                  <c:v>24.3</c:v>
                </c:pt>
                <c:pt idx="2255">
                  <c:v>28.3</c:v>
                </c:pt>
                <c:pt idx="2256">
                  <c:v>22.01</c:v>
                </c:pt>
                <c:pt idx="2257">
                  <c:v>21.71</c:v>
                </c:pt>
                <c:pt idx="2258">
                  <c:v>23.32</c:v>
                </c:pt>
                <c:pt idx="2259">
                  <c:v>30.34</c:v>
                </c:pt>
                <c:pt idx="2260">
                  <c:v>32.49</c:v>
                </c:pt>
                <c:pt idx="2261">
                  <c:v>28.67</c:v>
                </c:pt>
                <c:pt idx="2262">
                  <c:v>27.07</c:v>
                </c:pt>
                <c:pt idx="2263">
                  <c:v>28.02</c:v>
                </c:pt>
                <c:pt idx="2264">
                  <c:v>23.69</c:v>
                </c:pt>
                <c:pt idx="2265">
                  <c:v>30.75</c:v>
                </c:pt>
                <c:pt idx="2266">
                  <c:v>28.98</c:v>
                </c:pt>
                <c:pt idx="2267">
                  <c:v>31.51</c:v>
                </c:pt>
                <c:pt idx="2268">
                  <c:v>44.69</c:v>
                </c:pt>
                <c:pt idx="2269">
                  <c:v>57.44</c:v>
                </c:pt>
                <c:pt idx="2270">
                  <c:v>84.43</c:v>
                </c:pt>
                <c:pt idx="2271">
                  <c:v>36.4</c:v>
                </c:pt>
                <c:pt idx="2272">
                  <c:v>71.97</c:v>
                </c:pt>
                <c:pt idx="2273">
                  <c:v>72.489999999999995</c:v>
                </c:pt>
                <c:pt idx="2274">
                  <c:v>79.7</c:v>
                </c:pt>
                <c:pt idx="2275">
                  <c:v>91.51</c:v>
                </c:pt>
                <c:pt idx="2276">
                  <c:v>105.33</c:v>
                </c:pt>
                <c:pt idx="2277">
                  <c:v>91.31</c:v>
                </c:pt>
                <c:pt idx="2278">
                  <c:v>76.48</c:v>
                </c:pt>
                <c:pt idx="2279">
                  <c:v>67.760000000000005</c:v>
                </c:pt>
                <c:pt idx="2280">
                  <c:v>63.85</c:v>
                </c:pt>
                <c:pt idx="2281">
                  <c:v>58.23</c:v>
                </c:pt>
                <c:pt idx="2282">
                  <c:v>44.59</c:v>
                </c:pt>
                <c:pt idx="2283">
                  <c:v>39.15</c:v>
                </c:pt>
                <c:pt idx="2284">
                  <c:v>36.590000000000003</c:v>
                </c:pt>
                <c:pt idx="2285">
                  <c:v>31.48</c:v>
                </c:pt>
                <c:pt idx="2286">
                  <c:v>26.41</c:v>
                </c:pt>
                <c:pt idx="2287">
                  <c:v>21.48</c:v>
                </c:pt>
                <c:pt idx="2288">
                  <c:v>15.06</c:v>
                </c:pt>
                <c:pt idx="2289">
                  <c:v>13.73</c:v>
                </c:pt>
                <c:pt idx="2290">
                  <c:v>17.12</c:v>
                </c:pt>
                <c:pt idx="2291">
                  <c:v>66.16</c:v>
                </c:pt>
                <c:pt idx="2292">
                  <c:v>58.66</c:v>
                </c:pt>
                <c:pt idx="2293">
                  <c:v>63.05</c:v>
                </c:pt>
                <c:pt idx="2294">
                  <c:v>76.13</c:v>
                </c:pt>
                <c:pt idx="2295">
                  <c:v>93.58</c:v>
                </c:pt>
                <c:pt idx="2296">
                  <c:v>98.16</c:v>
                </c:pt>
                <c:pt idx="2297">
                  <c:v>85.93</c:v>
                </c:pt>
                <c:pt idx="2298">
                  <c:v>70.37</c:v>
                </c:pt>
                <c:pt idx="2299">
                  <c:v>61.12</c:v>
                </c:pt>
                <c:pt idx="2300">
                  <c:v>54.17</c:v>
                </c:pt>
                <c:pt idx="2301">
                  <c:v>62.12</c:v>
                </c:pt>
                <c:pt idx="2302">
                  <c:v>67.38</c:v>
                </c:pt>
                <c:pt idx="2303">
                  <c:v>62.03</c:v>
                </c:pt>
                <c:pt idx="2304">
                  <c:v>83.06</c:v>
                </c:pt>
                <c:pt idx="2305">
                  <c:v>78.430000000000007</c:v>
                </c:pt>
                <c:pt idx="2306">
                  <c:v>82.61</c:v>
                </c:pt>
                <c:pt idx="2307">
                  <c:v>85.34</c:v>
                </c:pt>
                <c:pt idx="2308">
                  <c:v>75.900000000000006</c:v>
                </c:pt>
                <c:pt idx="2309">
                  <c:v>65.59</c:v>
                </c:pt>
                <c:pt idx="2310">
                  <c:v>76.349999999999994</c:v>
                </c:pt>
                <c:pt idx="2311">
                  <c:v>62.71</c:v>
                </c:pt>
                <c:pt idx="2312">
                  <c:v>48.08</c:v>
                </c:pt>
                <c:pt idx="2313">
                  <c:v>49.22</c:v>
                </c:pt>
                <c:pt idx="2314">
                  <c:v>81.489999999999995</c:v>
                </c:pt>
                <c:pt idx="2315">
                  <c:v>87.93</c:v>
                </c:pt>
                <c:pt idx="2316">
                  <c:v>65.83</c:v>
                </c:pt>
                <c:pt idx="2317">
                  <c:v>130.82</c:v>
                </c:pt>
                <c:pt idx="2318">
                  <c:v>116.29</c:v>
                </c:pt>
                <c:pt idx="2319">
                  <c:v>160.6</c:v>
                </c:pt>
                <c:pt idx="2320">
                  <c:v>100.25</c:v>
                </c:pt>
                <c:pt idx="2321">
                  <c:v>100.5</c:v>
                </c:pt>
                <c:pt idx="2322">
                  <c:v>107.49</c:v>
                </c:pt>
                <c:pt idx="2323">
                  <c:v>100.07</c:v>
                </c:pt>
                <c:pt idx="2324">
                  <c:v>122.42</c:v>
                </c:pt>
                <c:pt idx="2325">
                  <c:v>44.35</c:v>
                </c:pt>
                <c:pt idx="2326">
                  <c:v>55.24</c:v>
                </c:pt>
                <c:pt idx="2327">
                  <c:v>42.41</c:v>
                </c:pt>
                <c:pt idx="2328">
                  <c:v>41.41</c:v>
                </c:pt>
                <c:pt idx="2329">
                  <c:v>51.97</c:v>
                </c:pt>
                <c:pt idx="2330">
                  <c:v>107.32</c:v>
                </c:pt>
                <c:pt idx="2331">
                  <c:v>78.34</c:v>
                </c:pt>
                <c:pt idx="2332">
                  <c:v>84.14</c:v>
                </c:pt>
                <c:pt idx="2333">
                  <c:v>35.17</c:v>
                </c:pt>
                <c:pt idx="2334">
                  <c:v>34.75</c:v>
                </c:pt>
                <c:pt idx="2335">
                  <c:v>29.92</c:v>
                </c:pt>
                <c:pt idx="2336">
                  <c:v>19.07</c:v>
                </c:pt>
                <c:pt idx="2337">
                  <c:v>92.28</c:v>
                </c:pt>
                <c:pt idx="2338">
                  <c:v>240.48</c:v>
                </c:pt>
                <c:pt idx="2339">
                  <c:v>87.26</c:v>
                </c:pt>
                <c:pt idx="2340">
                  <c:v>78.63</c:v>
                </c:pt>
                <c:pt idx="2341">
                  <c:v>78.89</c:v>
                </c:pt>
                <c:pt idx="2342">
                  <c:v>51.33</c:v>
                </c:pt>
                <c:pt idx="2343">
                  <c:v>62.74</c:v>
                </c:pt>
                <c:pt idx="2344">
                  <c:v>66.930000000000007</c:v>
                </c:pt>
                <c:pt idx="2345">
                  <c:v>113.9</c:v>
                </c:pt>
                <c:pt idx="2346">
                  <c:v>3.4</c:v>
                </c:pt>
                <c:pt idx="2347">
                  <c:v>2.25</c:v>
                </c:pt>
                <c:pt idx="2348">
                  <c:v>2</c:v>
                </c:pt>
                <c:pt idx="2349">
                  <c:v>1.23</c:v>
                </c:pt>
                <c:pt idx="2350">
                  <c:v>0.76</c:v>
                </c:pt>
                <c:pt idx="2351">
                  <c:v>0.45</c:v>
                </c:pt>
                <c:pt idx="2352">
                  <c:v>0.18</c:v>
                </c:pt>
                <c:pt idx="2353">
                  <c:v>0.16</c:v>
                </c:pt>
                <c:pt idx="2354">
                  <c:v>1.1100000000000001</c:v>
                </c:pt>
                <c:pt idx="2355">
                  <c:v>2.31</c:v>
                </c:pt>
                <c:pt idx="2356">
                  <c:v>3.16</c:v>
                </c:pt>
                <c:pt idx="2357">
                  <c:v>3.58</c:v>
                </c:pt>
                <c:pt idx="2358">
                  <c:v>4.5999999999999996</c:v>
                </c:pt>
                <c:pt idx="2359">
                  <c:v>5.56</c:v>
                </c:pt>
                <c:pt idx="2360">
                  <c:v>7.65</c:v>
                </c:pt>
                <c:pt idx="2361">
                  <c:v>12.87</c:v>
                </c:pt>
                <c:pt idx="2362">
                  <c:v>15.12</c:v>
                </c:pt>
                <c:pt idx="2363">
                  <c:v>15.25</c:v>
                </c:pt>
                <c:pt idx="2364">
                  <c:v>16.72</c:v>
                </c:pt>
                <c:pt idx="2365">
                  <c:v>16.47</c:v>
                </c:pt>
                <c:pt idx="2366">
                  <c:v>15.25</c:v>
                </c:pt>
                <c:pt idx="2367">
                  <c:v>19.440000000000001</c:v>
                </c:pt>
                <c:pt idx="2368">
                  <c:v>19.82</c:v>
                </c:pt>
                <c:pt idx="2369">
                  <c:v>22.56</c:v>
                </c:pt>
                <c:pt idx="2370">
                  <c:v>19.71</c:v>
                </c:pt>
                <c:pt idx="2371">
                  <c:v>58.97</c:v>
                </c:pt>
                <c:pt idx="2372">
                  <c:v>60.62</c:v>
                </c:pt>
                <c:pt idx="2373">
                  <c:v>48.45</c:v>
                </c:pt>
                <c:pt idx="2374">
                  <c:v>50.98</c:v>
                </c:pt>
                <c:pt idx="2375">
                  <c:v>61.1</c:v>
                </c:pt>
                <c:pt idx="2376">
                  <c:v>54.83</c:v>
                </c:pt>
                <c:pt idx="2377">
                  <c:v>74.63</c:v>
                </c:pt>
                <c:pt idx="2378">
                  <c:v>73.84</c:v>
                </c:pt>
                <c:pt idx="2379">
                  <c:v>87.27</c:v>
                </c:pt>
                <c:pt idx="2380">
                  <c:v>103.16</c:v>
                </c:pt>
                <c:pt idx="2381">
                  <c:v>221.46</c:v>
                </c:pt>
                <c:pt idx="2382">
                  <c:v>191.24</c:v>
                </c:pt>
                <c:pt idx="2383">
                  <c:v>114.33</c:v>
                </c:pt>
                <c:pt idx="2384">
                  <c:v>93.2</c:v>
                </c:pt>
                <c:pt idx="2385">
                  <c:v>44.53</c:v>
                </c:pt>
                <c:pt idx="2386">
                  <c:v>26.87</c:v>
                </c:pt>
                <c:pt idx="2387">
                  <c:v>20.72</c:v>
                </c:pt>
                <c:pt idx="2388">
                  <c:v>19.739999999999998</c:v>
                </c:pt>
                <c:pt idx="2389">
                  <c:v>40.869999999999997</c:v>
                </c:pt>
                <c:pt idx="2390">
                  <c:v>3.46</c:v>
                </c:pt>
                <c:pt idx="2391">
                  <c:v>5.66</c:v>
                </c:pt>
                <c:pt idx="2392">
                  <c:v>69.709999999999994</c:v>
                </c:pt>
                <c:pt idx="2393">
                  <c:v>95.38</c:v>
                </c:pt>
                <c:pt idx="2394">
                  <c:v>60.74</c:v>
                </c:pt>
                <c:pt idx="2395">
                  <c:v>42.97</c:v>
                </c:pt>
                <c:pt idx="2396">
                  <c:v>48.94</c:v>
                </c:pt>
                <c:pt idx="2397">
                  <c:v>59.33</c:v>
                </c:pt>
                <c:pt idx="2398">
                  <c:v>39.85</c:v>
                </c:pt>
                <c:pt idx="2399">
                  <c:v>46.56</c:v>
                </c:pt>
                <c:pt idx="2400">
                  <c:v>35.85</c:v>
                </c:pt>
                <c:pt idx="2401">
                  <c:v>49.21</c:v>
                </c:pt>
                <c:pt idx="2402">
                  <c:v>58.46</c:v>
                </c:pt>
                <c:pt idx="2403">
                  <c:v>49.55</c:v>
                </c:pt>
                <c:pt idx="2404">
                  <c:v>40.43</c:v>
                </c:pt>
                <c:pt idx="2405">
                  <c:v>56.72</c:v>
                </c:pt>
                <c:pt idx="2406">
                  <c:v>40.520000000000003</c:v>
                </c:pt>
                <c:pt idx="2407">
                  <c:v>32.130000000000003</c:v>
                </c:pt>
                <c:pt idx="2408">
                  <c:v>25.7</c:v>
                </c:pt>
                <c:pt idx="2409">
                  <c:v>65.47</c:v>
                </c:pt>
                <c:pt idx="2410">
                  <c:v>92.41</c:v>
                </c:pt>
                <c:pt idx="2411">
                  <c:v>101.51</c:v>
                </c:pt>
                <c:pt idx="2412">
                  <c:v>118.12</c:v>
                </c:pt>
                <c:pt idx="2413">
                  <c:v>101.05</c:v>
                </c:pt>
                <c:pt idx="2414">
                  <c:v>123.77</c:v>
                </c:pt>
                <c:pt idx="2415">
                  <c:v>123.62</c:v>
                </c:pt>
                <c:pt idx="2416">
                  <c:v>111.34</c:v>
                </c:pt>
                <c:pt idx="2417">
                  <c:v>107.83</c:v>
                </c:pt>
                <c:pt idx="2418">
                  <c:v>124.61</c:v>
                </c:pt>
                <c:pt idx="2419">
                  <c:v>186.01</c:v>
                </c:pt>
                <c:pt idx="2420">
                  <c:v>168.86</c:v>
                </c:pt>
                <c:pt idx="2421">
                  <c:v>171.22</c:v>
                </c:pt>
                <c:pt idx="2422">
                  <c:v>169.83</c:v>
                </c:pt>
                <c:pt idx="2423">
                  <c:v>176.2</c:v>
                </c:pt>
                <c:pt idx="2424">
                  <c:v>391.08</c:v>
                </c:pt>
                <c:pt idx="2425">
                  <c:v>739.51</c:v>
                </c:pt>
                <c:pt idx="2426">
                  <c:v>457.91</c:v>
                </c:pt>
                <c:pt idx="2427">
                  <c:v>544.65</c:v>
                </c:pt>
                <c:pt idx="2428">
                  <c:v>257.79000000000002</c:v>
                </c:pt>
                <c:pt idx="2429">
                  <c:v>153.79</c:v>
                </c:pt>
                <c:pt idx="2430">
                  <c:v>124.3</c:v>
                </c:pt>
                <c:pt idx="2431">
                  <c:v>89.8</c:v>
                </c:pt>
                <c:pt idx="2432">
                  <c:v>96.27</c:v>
                </c:pt>
                <c:pt idx="2433">
                  <c:v>66.28</c:v>
                </c:pt>
                <c:pt idx="2434">
                  <c:v>71.52</c:v>
                </c:pt>
                <c:pt idx="2435">
                  <c:v>70.150000000000006</c:v>
                </c:pt>
                <c:pt idx="2436">
                  <c:v>101.06</c:v>
                </c:pt>
                <c:pt idx="2437">
                  <c:v>88.97</c:v>
                </c:pt>
                <c:pt idx="2438">
                  <c:v>151.46</c:v>
                </c:pt>
                <c:pt idx="2439">
                  <c:v>192.81</c:v>
                </c:pt>
                <c:pt idx="2440">
                  <c:v>192.69</c:v>
                </c:pt>
                <c:pt idx="2441">
                  <c:v>120.71</c:v>
                </c:pt>
                <c:pt idx="2442">
                  <c:v>106.91</c:v>
                </c:pt>
                <c:pt idx="2443">
                  <c:v>110.28</c:v>
                </c:pt>
                <c:pt idx="2444">
                  <c:v>76.87</c:v>
                </c:pt>
                <c:pt idx="2445">
                  <c:v>72.849999999999994</c:v>
                </c:pt>
                <c:pt idx="2446">
                  <c:v>72.239999999999995</c:v>
                </c:pt>
                <c:pt idx="2447">
                  <c:v>73.59</c:v>
                </c:pt>
                <c:pt idx="2448">
                  <c:v>71.27</c:v>
                </c:pt>
                <c:pt idx="2449">
                  <c:v>59.86</c:v>
                </c:pt>
                <c:pt idx="2450">
                  <c:v>87.21</c:v>
                </c:pt>
                <c:pt idx="2451">
                  <c:v>81.19</c:v>
                </c:pt>
                <c:pt idx="2452">
                  <c:v>82.52</c:v>
                </c:pt>
                <c:pt idx="2453">
                  <c:v>91.45</c:v>
                </c:pt>
                <c:pt idx="2454">
                  <c:v>101.02</c:v>
                </c:pt>
                <c:pt idx="2455">
                  <c:v>110.74</c:v>
                </c:pt>
                <c:pt idx="2456">
                  <c:v>111.6</c:v>
                </c:pt>
                <c:pt idx="2457">
                  <c:v>103.64</c:v>
                </c:pt>
                <c:pt idx="2458">
                  <c:v>120.47</c:v>
                </c:pt>
                <c:pt idx="2459">
                  <c:v>98.64</c:v>
                </c:pt>
                <c:pt idx="2460">
                  <c:v>102.98</c:v>
                </c:pt>
                <c:pt idx="2461">
                  <c:v>99.25</c:v>
                </c:pt>
                <c:pt idx="2462">
                  <c:v>127.94</c:v>
                </c:pt>
                <c:pt idx="2463">
                  <c:v>113.98</c:v>
                </c:pt>
                <c:pt idx="2464">
                  <c:v>96.87</c:v>
                </c:pt>
                <c:pt idx="2465">
                  <c:v>95.1</c:v>
                </c:pt>
                <c:pt idx="2466">
                  <c:v>86.99</c:v>
                </c:pt>
                <c:pt idx="2467">
                  <c:v>89.86</c:v>
                </c:pt>
                <c:pt idx="2468">
                  <c:v>104.2</c:v>
                </c:pt>
                <c:pt idx="2469">
                  <c:v>92.75</c:v>
                </c:pt>
                <c:pt idx="2470">
                  <c:v>120.15</c:v>
                </c:pt>
                <c:pt idx="2471">
                  <c:v>96.84</c:v>
                </c:pt>
                <c:pt idx="2472">
                  <c:v>89.46</c:v>
                </c:pt>
                <c:pt idx="2473">
                  <c:v>106.82</c:v>
                </c:pt>
                <c:pt idx="2474">
                  <c:v>63.18</c:v>
                </c:pt>
                <c:pt idx="2475">
                  <c:v>82.85</c:v>
                </c:pt>
                <c:pt idx="2476">
                  <c:v>81.98</c:v>
                </c:pt>
                <c:pt idx="2477">
                  <c:v>63.95</c:v>
                </c:pt>
                <c:pt idx="2478">
                  <c:v>75.56</c:v>
                </c:pt>
                <c:pt idx="2479">
                  <c:v>82.98</c:v>
                </c:pt>
                <c:pt idx="2480">
                  <c:v>104</c:v>
                </c:pt>
                <c:pt idx="2481">
                  <c:v>122.44</c:v>
                </c:pt>
                <c:pt idx="2482">
                  <c:v>12.27</c:v>
                </c:pt>
                <c:pt idx="2483">
                  <c:v>7.23</c:v>
                </c:pt>
                <c:pt idx="2484">
                  <c:v>7.28</c:v>
                </c:pt>
                <c:pt idx="2485">
                  <c:v>6.81</c:v>
                </c:pt>
                <c:pt idx="2486">
                  <c:v>12.74</c:v>
                </c:pt>
                <c:pt idx="2487">
                  <c:v>25.53</c:v>
                </c:pt>
                <c:pt idx="2488">
                  <c:v>23.48</c:v>
                </c:pt>
                <c:pt idx="2489">
                  <c:v>59.1</c:v>
                </c:pt>
                <c:pt idx="2490">
                  <c:v>55.2</c:v>
                </c:pt>
                <c:pt idx="2491">
                  <c:v>32.840000000000003</c:v>
                </c:pt>
                <c:pt idx="2492">
                  <c:v>25.95</c:v>
                </c:pt>
                <c:pt idx="2493">
                  <c:v>17.579999999999998</c:v>
                </c:pt>
                <c:pt idx="2494">
                  <c:v>33.700000000000003</c:v>
                </c:pt>
                <c:pt idx="2495">
                  <c:v>46.11</c:v>
                </c:pt>
                <c:pt idx="2496">
                  <c:v>38.31</c:v>
                </c:pt>
                <c:pt idx="2497">
                  <c:v>40.78</c:v>
                </c:pt>
                <c:pt idx="2498">
                  <c:v>49.26</c:v>
                </c:pt>
                <c:pt idx="2499">
                  <c:v>49.21</c:v>
                </c:pt>
                <c:pt idx="2500">
                  <c:v>47.99</c:v>
                </c:pt>
                <c:pt idx="2501">
                  <c:v>47.58</c:v>
                </c:pt>
                <c:pt idx="2502">
                  <c:v>44.98</c:v>
                </c:pt>
                <c:pt idx="2503">
                  <c:v>37.159999999999997</c:v>
                </c:pt>
                <c:pt idx="2504">
                  <c:v>42.36</c:v>
                </c:pt>
                <c:pt idx="2505">
                  <c:v>37.380000000000003</c:v>
                </c:pt>
                <c:pt idx="2506">
                  <c:v>39.1</c:v>
                </c:pt>
                <c:pt idx="2507">
                  <c:v>33.659999999999997</c:v>
                </c:pt>
                <c:pt idx="2508">
                  <c:v>30.21</c:v>
                </c:pt>
                <c:pt idx="2509">
                  <c:v>35.700000000000003</c:v>
                </c:pt>
                <c:pt idx="2510">
                  <c:v>31.83</c:v>
                </c:pt>
                <c:pt idx="2511">
                  <c:v>26.43</c:v>
                </c:pt>
                <c:pt idx="2512">
                  <c:v>23.3</c:v>
                </c:pt>
                <c:pt idx="2513">
                  <c:v>20.99</c:v>
                </c:pt>
                <c:pt idx="2514">
                  <c:v>26.91</c:v>
                </c:pt>
                <c:pt idx="2515">
                  <c:v>31.96</c:v>
                </c:pt>
                <c:pt idx="2516">
                  <c:v>41.45</c:v>
                </c:pt>
                <c:pt idx="2517">
                  <c:v>34.5</c:v>
                </c:pt>
                <c:pt idx="2518">
                  <c:v>31.71</c:v>
                </c:pt>
                <c:pt idx="2519">
                  <c:v>29.78</c:v>
                </c:pt>
                <c:pt idx="2520">
                  <c:v>32.340000000000003</c:v>
                </c:pt>
                <c:pt idx="2521">
                  <c:v>23.07</c:v>
                </c:pt>
                <c:pt idx="2522">
                  <c:v>20.65</c:v>
                </c:pt>
                <c:pt idx="2523">
                  <c:v>78.209999999999994</c:v>
                </c:pt>
                <c:pt idx="2524">
                  <c:v>28.18</c:v>
                </c:pt>
                <c:pt idx="2525">
                  <c:v>23.67</c:v>
                </c:pt>
                <c:pt idx="2526">
                  <c:v>15.48</c:v>
                </c:pt>
                <c:pt idx="2527">
                  <c:v>17.66</c:v>
                </c:pt>
                <c:pt idx="2528">
                  <c:v>15.62</c:v>
                </c:pt>
                <c:pt idx="2529">
                  <c:v>17.96</c:v>
                </c:pt>
                <c:pt idx="2530">
                  <c:v>39.479999999999997</c:v>
                </c:pt>
                <c:pt idx="2531">
                  <c:v>37.99</c:v>
                </c:pt>
                <c:pt idx="2532">
                  <c:v>35.729999999999997</c:v>
                </c:pt>
                <c:pt idx="2533">
                  <c:v>20.84</c:v>
                </c:pt>
                <c:pt idx="2534">
                  <c:v>30.26</c:v>
                </c:pt>
                <c:pt idx="2535">
                  <c:v>37.14</c:v>
                </c:pt>
                <c:pt idx="2536">
                  <c:v>36.67</c:v>
                </c:pt>
                <c:pt idx="2537">
                  <c:v>33.15</c:v>
                </c:pt>
                <c:pt idx="2538">
                  <c:v>26.53</c:v>
                </c:pt>
                <c:pt idx="2539">
                  <c:v>21.45</c:v>
                </c:pt>
                <c:pt idx="2540">
                  <c:v>29.31</c:v>
                </c:pt>
                <c:pt idx="2541">
                  <c:v>36.630000000000003</c:v>
                </c:pt>
                <c:pt idx="2542">
                  <c:v>48.91</c:v>
                </c:pt>
                <c:pt idx="2543">
                  <c:v>44.32</c:v>
                </c:pt>
                <c:pt idx="2544">
                  <c:v>35.799999999999997</c:v>
                </c:pt>
                <c:pt idx="2545">
                  <c:v>68.290000000000006</c:v>
                </c:pt>
                <c:pt idx="2546">
                  <c:v>126.8</c:v>
                </c:pt>
                <c:pt idx="2547">
                  <c:v>126.98</c:v>
                </c:pt>
                <c:pt idx="2548">
                  <c:v>86.51</c:v>
                </c:pt>
                <c:pt idx="2549">
                  <c:v>25.91</c:v>
                </c:pt>
                <c:pt idx="2550">
                  <c:v>25.62</c:v>
                </c:pt>
                <c:pt idx="2551">
                  <c:v>21.45</c:v>
                </c:pt>
                <c:pt idx="2552">
                  <c:v>21.35</c:v>
                </c:pt>
                <c:pt idx="2553">
                  <c:v>22.43</c:v>
                </c:pt>
                <c:pt idx="2554">
                  <c:v>18.420000000000002</c:v>
                </c:pt>
                <c:pt idx="2555">
                  <c:v>132.13</c:v>
                </c:pt>
                <c:pt idx="2556">
                  <c:v>174.71</c:v>
                </c:pt>
                <c:pt idx="2557">
                  <c:v>157.82</c:v>
                </c:pt>
                <c:pt idx="2558">
                  <c:v>195.85</c:v>
                </c:pt>
                <c:pt idx="2559">
                  <c:v>184.96</c:v>
                </c:pt>
                <c:pt idx="2560">
                  <c:v>157.02000000000001</c:v>
                </c:pt>
                <c:pt idx="2561">
                  <c:v>230.51</c:v>
                </c:pt>
                <c:pt idx="2562">
                  <c:v>519.37</c:v>
                </c:pt>
                <c:pt idx="2563">
                  <c:v>395.95</c:v>
                </c:pt>
                <c:pt idx="2564">
                  <c:v>150.41999999999999</c:v>
                </c:pt>
                <c:pt idx="2565">
                  <c:v>165.75</c:v>
                </c:pt>
                <c:pt idx="2566">
                  <c:v>153.06</c:v>
                </c:pt>
                <c:pt idx="2567">
                  <c:v>212.18</c:v>
                </c:pt>
                <c:pt idx="2568">
                  <c:v>153</c:v>
                </c:pt>
                <c:pt idx="2569">
                  <c:v>125.76</c:v>
                </c:pt>
                <c:pt idx="2570">
                  <c:v>147.97999999999999</c:v>
                </c:pt>
                <c:pt idx="2571">
                  <c:v>181.1</c:v>
                </c:pt>
                <c:pt idx="2572">
                  <c:v>153.36000000000001</c:v>
                </c:pt>
                <c:pt idx="2573">
                  <c:v>156.75</c:v>
                </c:pt>
                <c:pt idx="2574">
                  <c:v>159.75</c:v>
                </c:pt>
                <c:pt idx="2575">
                  <c:v>169.92</c:v>
                </c:pt>
                <c:pt idx="2576">
                  <c:v>143.38999999999999</c:v>
                </c:pt>
                <c:pt idx="2577">
                  <c:v>147.25</c:v>
                </c:pt>
                <c:pt idx="2578">
                  <c:v>113.58</c:v>
                </c:pt>
                <c:pt idx="2579">
                  <c:v>186.42</c:v>
                </c:pt>
                <c:pt idx="2580">
                  <c:v>190.1</c:v>
                </c:pt>
                <c:pt idx="2581">
                  <c:v>126.58</c:v>
                </c:pt>
                <c:pt idx="2582">
                  <c:v>241.32</c:v>
                </c:pt>
                <c:pt idx="2583">
                  <c:v>400.36</c:v>
                </c:pt>
                <c:pt idx="2584">
                  <c:v>303.04000000000002</c:v>
                </c:pt>
                <c:pt idx="2585">
                  <c:v>161.94999999999999</c:v>
                </c:pt>
                <c:pt idx="2586">
                  <c:v>235.34</c:v>
                </c:pt>
                <c:pt idx="2587">
                  <c:v>201.41</c:v>
                </c:pt>
                <c:pt idx="2588">
                  <c:v>223.58</c:v>
                </c:pt>
                <c:pt idx="2589">
                  <c:v>623.75</c:v>
                </c:pt>
                <c:pt idx="2590">
                  <c:v>180.94</c:v>
                </c:pt>
                <c:pt idx="2591">
                  <c:v>268.44</c:v>
                </c:pt>
                <c:pt idx="2592">
                  <c:v>166.85</c:v>
                </c:pt>
                <c:pt idx="2593">
                  <c:v>147.22</c:v>
                </c:pt>
                <c:pt idx="2594">
                  <c:v>127.47</c:v>
                </c:pt>
                <c:pt idx="2595">
                  <c:v>117.49</c:v>
                </c:pt>
                <c:pt idx="2596">
                  <c:v>91.87</c:v>
                </c:pt>
                <c:pt idx="2597">
                  <c:v>216.98</c:v>
                </c:pt>
                <c:pt idx="2598">
                  <c:v>347.75</c:v>
                </c:pt>
                <c:pt idx="2599">
                  <c:v>315.89</c:v>
                </c:pt>
                <c:pt idx="2600">
                  <c:v>278.63</c:v>
                </c:pt>
                <c:pt idx="2601">
                  <c:v>221.9</c:v>
                </c:pt>
                <c:pt idx="2602">
                  <c:v>123.55</c:v>
                </c:pt>
                <c:pt idx="2603">
                  <c:v>145.93</c:v>
                </c:pt>
                <c:pt idx="2604">
                  <c:v>98.57</c:v>
                </c:pt>
                <c:pt idx="2605">
                  <c:v>188.14</c:v>
                </c:pt>
                <c:pt idx="2606">
                  <c:v>88.16</c:v>
                </c:pt>
                <c:pt idx="2607">
                  <c:v>123.49</c:v>
                </c:pt>
                <c:pt idx="2608">
                  <c:v>136.32</c:v>
                </c:pt>
                <c:pt idx="2609">
                  <c:v>101.4</c:v>
                </c:pt>
                <c:pt idx="2610">
                  <c:v>89.67</c:v>
                </c:pt>
                <c:pt idx="2611">
                  <c:v>187.14</c:v>
                </c:pt>
                <c:pt idx="2612">
                  <c:v>250.44</c:v>
                </c:pt>
                <c:pt idx="2613">
                  <c:v>298.55</c:v>
                </c:pt>
                <c:pt idx="2614">
                  <c:v>127.27</c:v>
                </c:pt>
                <c:pt idx="2615">
                  <c:v>99.8</c:v>
                </c:pt>
                <c:pt idx="2616">
                  <c:v>152.38</c:v>
                </c:pt>
                <c:pt idx="2617">
                  <c:v>78.459999999999994</c:v>
                </c:pt>
                <c:pt idx="2618">
                  <c:v>156.38</c:v>
                </c:pt>
                <c:pt idx="2619">
                  <c:v>146.08000000000001</c:v>
                </c:pt>
                <c:pt idx="2620">
                  <c:v>106.88</c:v>
                </c:pt>
                <c:pt idx="2621">
                  <c:v>100.98</c:v>
                </c:pt>
                <c:pt idx="2622">
                  <c:v>113.91</c:v>
                </c:pt>
                <c:pt idx="2623">
                  <c:v>84.71</c:v>
                </c:pt>
                <c:pt idx="2624">
                  <c:v>83.15</c:v>
                </c:pt>
                <c:pt idx="2625">
                  <c:v>90.39</c:v>
                </c:pt>
                <c:pt idx="2626">
                  <c:v>89.18</c:v>
                </c:pt>
                <c:pt idx="2627">
                  <c:v>99.94</c:v>
                </c:pt>
                <c:pt idx="2628">
                  <c:v>101.19</c:v>
                </c:pt>
                <c:pt idx="2629">
                  <c:v>101.21</c:v>
                </c:pt>
                <c:pt idx="2630">
                  <c:v>90.79</c:v>
                </c:pt>
                <c:pt idx="2631">
                  <c:v>98.28</c:v>
                </c:pt>
                <c:pt idx="2632">
                  <c:v>103.21</c:v>
                </c:pt>
                <c:pt idx="2633">
                  <c:v>90.96</c:v>
                </c:pt>
                <c:pt idx="2634">
                  <c:v>71.61</c:v>
                </c:pt>
                <c:pt idx="2635">
                  <c:v>114.38</c:v>
                </c:pt>
                <c:pt idx="2636">
                  <c:v>102.11</c:v>
                </c:pt>
                <c:pt idx="2637">
                  <c:v>102.06</c:v>
                </c:pt>
                <c:pt idx="2638">
                  <c:v>84.18</c:v>
                </c:pt>
                <c:pt idx="2639">
                  <c:v>86.21</c:v>
                </c:pt>
                <c:pt idx="2640">
                  <c:v>72.900000000000006</c:v>
                </c:pt>
                <c:pt idx="2641">
                  <c:v>81.75</c:v>
                </c:pt>
                <c:pt idx="2642">
                  <c:v>95.09</c:v>
                </c:pt>
                <c:pt idx="2643">
                  <c:v>75.7</c:v>
                </c:pt>
                <c:pt idx="2644">
                  <c:v>103.73</c:v>
                </c:pt>
                <c:pt idx="2645">
                  <c:v>88.01</c:v>
                </c:pt>
                <c:pt idx="2646">
                  <c:v>122.41</c:v>
                </c:pt>
                <c:pt idx="2647">
                  <c:v>66.989999999999995</c:v>
                </c:pt>
                <c:pt idx="2648">
                  <c:v>157.75</c:v>
                </c:pt>
                <c:pt idx="2649">
                  <c:v>164.39</c:v>
                </c:pt>
                <c:pt idx="2650">
                  <c:v>166.16</c:v>
                </c:pt>
                <c:pt idx="2651">
                  <c:v>241.05</c:v>
                </c:pt>
                <c:pt idx="2652">
                  <c:v>345.14</c:v>
                </c:pt>
                <c:pt idx="2653">
                  <c:v>267.52</c:v>
                </c:pt>
                <c:pt idx="2654">
                  <c:v>203.66</c:v>
                </c:pt>
                <c:pt idx="2655">
                  <c:v>218.74</c:v>
                </c:pt>
                <c:pt idx="2656">
                  <c:v>233.8</c:v>
                </c:pt>
                <c:pt idx="2657">
                  <c:v>280.13</c:v>
                </c:pt>
                <c:pt idx="2658">
                  <c:v>249.47</c:v>
                </c:pt>
                <c:pt idx="2659">
                  <c:v>215</c:v>
                </c:pt>
                <c:pt idx="2660">
                  <c:v>154.68</c:v>
                </c:pt>
                <c:pt idx="2661">
                  <c:v>156.07</c:v>
                </c:pt>
                <c:pt idx="2662">
                  <c:v>561.04</c:v>
                </c:pt>
                <c:pt idx="2663">
                  <c:v>483.71</c:v>
                </c:pt>
                <c:pt idx="2664">
                  <c:v>396.39</c:v>
                </c:pt>
                <c:pt idx="2665">
                  <c:v>382.86</c:v>
                </c:pt>
                <c:pt idx="2666">
                  <c:v>341.95</c:v>
                </c:pt>
                <c:pt idx="2667">
                  <c:v>261.04000000000002</c:v>
                </c:pt>
                <c:pt idx="2668">
                  <c:v>266.37</c:v>
                </c:pt>
                <c:pt idx="2669">
                  <c:v>295.8</c:v>
                </c:pt>
                <c:pt idx="2670">
                  <c:v>533.82000000000005</c:v>
                </c:pt>
                <c:pt idx="2671">
                  <c:v>161.05000000000001</c:v>
                </c:pt>
                <c:pt idx="2672">
                  <c:v>239.08</c:v>
                </c:pt>
                <c:pt idx="2673">
                  <c:v>71.239999999999995</c:v>
                </c:pt>
                <c:pt idx="2674">
                  <c:v>88.1</c:v>
                </c:pt>
                <c:pt idx="2675">
                  <c:v>93.96</c:v>
                </c:pt>
                <c:pt idx="2676">
                  <c:v>129.65</c:v>
                </c:pt>
                <c:pt idx="2677">
                  <c:v>87.05</c:v>
                </c:pt>
                <c:pt idx="2678">
                  <c:v>74.69</c:v>
                </c:pt>
                <c:pt idx="2679">
                  <c:v>67.33</c:v>
                </c:pt>
                <c:pt idx="2680">
                  <c:v>49.51</c:v>
                </c:pt>
                <c:pt idx="2681">
                  <c:v>45.21</c:v>
                </c:pt>
                <c:pt idx="2682">
                  <c:v>36.79</c:v>
                </c:pt>
                <c:pt idx="2683">
                  <c:v>53.69</c:v>
                </c:pt>
                <c:pt idx="2684">
                  <c:v>40.15</c:v>
                </c:pt>
                <c:pt idx="2685">
                  <c:v>49.52</c:v>
                </c:pt>
                <c:pt idx="2686">
                  <c:v>79.319999999999993</c:v>
                </c:pt>
                <c:pt idx="2687">
                  <c:v>164.73</c:v>
                </c:pt>
                <c:pt idx="2688">
                  <c:v>288.17</c:v>
                </c:pt>
                <c:pt idx="2689">
                  <c:v>195.97</c:v>
                </c:pt>
                <c:pt idx="2690">
                  <c:v>242.03</c:v>
                </c:pt>
                <c:pt idx="2691">
                  <c:v>223.74</c:v>
                </c:pt>
                <c:pt idx="2692">
                  <c:v>110.27</c:v>
                </c:pt>
                <c:pt idx="2693">
                  <c:v>72.84</c:v>
                </c:pt>
                <c:pt idx="2694">
                  <c:v>97.2</c:v>
                </c:pt>
                <c:pt idx="2695">
                  <c:v>71.400000000000006</c:v>
                </c:pt>
                <c:pt idx="2696">
                  <c:v>101.03</c:v>
                </c:pt>
                <c:pt idx="2697">
                  <c:v>130.76</c:v>
                </c:pt>
                <c:pt idx="2698">
                  <c:v>118.53</c:v>
                </c:pt>
                <c:pt idx="2699">
                  <c:v>117.77</c:v>
                </c:pt>
                <c:pt idx="2700">
                  <c:v>93.96</c:v>
                </c:pt>
                <c:pt idx="2701">
                  <c:v>73.97</c:v>
                </c:pt>
                <c:pt idx="2702">
                  <c:v>98.21</c:v>
                </c:pt>
                <c:pt idx="2703">
                  <c:v>96.13</c:v>
                </c:pt>
                <c:pt idx="2704">
                  <c:v>71.2</c:v>
                </c:pt>
                <c:pt idx="2705">
                  <c:v>47.53</c:v>
                </c:pt>
                <c:pt idx="2706">
                  <c:v>45.36</c:v>
                </c:pt>
                <c:pt idx="2707">
                  <c:v>35.229999999999997</c:v>
                </c:pt>
                <c:pt idx="2708">
                  <c:v>31.3</c:v>
                </c:pt>
                <c:pt idx="2709">
                  <c:v>44.64</c:v>
                </c:pt>
                <c:pt idx="2710">
                  <c:v>39.94</c:v>
                </c:pt>
                <c:pt idx="2711">
                  <c:v>31.92</c:v>
                </c:pt>
                <c:pt idx="2712">
                  <c:v>38.53</c:v>
                </c:pt>
                <c:pt idx="2713">
                  <c:v>39.57</c:v>
                </c:pt>
                <c:pt idx="2714">
                  <c:v>36.76</c:v>
                </c:pt>
                <c:pt idx="2715">
                  <c:v>43.58</c:v>
                </c:pt>
                <c:pt idx="2716">
                  <c:v>45.42</c:v>
                </c:pt>
                <c:pt idx="2717">
                  <c:v>42.83</c:v>
                </c:pt>
                <c:pt idx="2718">
                  <c:v>56.74</c:v>
                </c:pt>
                <c:pt idx="2719">
                  <c:v>125.65</c:v>
                </c:pt>
                <c:pt idx="2720">
                  <c:v>135.53</c:v>
                </c:pt>
                <c:pt idx="2721">
                  <c:v>130.38999999999999</c:v>
                </c:pt>
                <c:pt idx="2722">
                  <c:v>122.17</c:v>
                </c:pt>
                <c:pt idx="2723">
                  <c:v>114.92</c:v>
                </c:pt>
                <c:pt idx="2724">
                  <c:v>98.18</c:v>
                </c:pt>
                <c:pt idx="2725">
                  <c:v>81.17</c:v>
                </c:pt>
                <c:pt idx="2726">
                  <c:v>65.44</c:v>
                </c:pt>
                <c:pt idx="2727">
                  <c:v>53.5</c:v>
                </c:pt>
                <c:pt idx="2728">
                  <c:v>50.97</c:v>
                </c:pt>
                <c:pt idx="2729">
                  <c:v>54.6</c:v>
                </c:pt>
                <c:pt idx="2730">
                  <c:v>48.45</c:v>
                </c:pt>
                <c:pt idx="2731">
                  <c:v>50.9</c:v>
                </c:pt>
                <c:pt idx="2732">
                  <c:v>54.6</c:v>
                </c:pt>
                <c:pt idx="2733">
                  <c:v>52.32</c:v>
                </c:pt>
                <c:pt idx="2734">
                  <c:v>45.5</c:v>
                </c:pt>
                <c:pt idx="2735">
                  <c:v>60.83</c:v>
                </c:pt>
                <c:pt idx="2736">
                  <c:v>51.03</c:v>
                </c:pt>
                <c:pt idx="2737">
                  <c:v>47.07</c:v>
                </c:pt>
                <c:pt idx="2738">
                  <c:v>55.07</c:v>
                </c:pt>
                <c:pt idx="2739">
                  <c:v>34.880000000000003</c:v>
                </c:pt>
                <c:pt idx="2740">
                  <c:v>63.46</c:v>
                </c:pt>
                <c:pt idx="2741">
                  <c:v>47.79</c:v>
                </c:pt>
                <c:pt idx="2742">
                  <c:v>44.28</c:v>
                </c:pt>
                <c:pt idx="2743">
                  <c:v>36.99</c:v>
                </c:pt>
                <c:pt idx="2744">
                  <c:v>30.58</c:v>
                </c:pt>
                <c:pt idx="2745">
                  <c:v>52.99</c:v>
                </c:pt>
                <c:pt idx="2746">
                  <c:v>45.35</c:v>
                </c:pt>
                <c:pt idx="2747">
                  <c:v>34.47</c:v>
                </c:pt>
                <c:pt idx="2748">
                  <c:v>32.68</c:v>
                </c:pt>
                <c:pt idx="2749">
                  <c:v>27.77</c:v>
                </c:pt>
                <c:pt idx="2750">
                  <c:v>22</c:v>
                </c:pt>
                <c:pt idx="2751">
                  <c:v>53.23</c:v>
                </c:pt>
                <c:pt idx="2752">
                  <c:v>250.4</c:v>
                </c:pt>
                <c:pt idx="2753">
                  <c:v>292.49</c:v>
                </c:pt>
                <c:pt idx="2754">
                  <c:v>338.17</c:v>
                </c:pt>
                <c:pt idx="2755">
                  <c:v>314.79000000000002</c:v>
                </c:pt>
                <c:pt idx="2756">
                  <c:v>362.19</c:v>
                </c:pt>
                <c:pt idx="2757">
                  <c:v>320.55</c:v>
                </c:pt>
                <c:pt idx="2758">
                  <c:v>295.38</c:v>
                </c:pt>
                <c:pt idx="2759">
                  <c:v>244.19</c:v>
                </c:pt>
                <c:pt idx="2760">
                  <c:v>247.92</c:v>
                </c:pt>
                <c:pt idx="2761">
                  <c:v>206.51</c:v>
                </c:pt>
                <c:pt idx="2762">
                  <c:v>185.16</c:v>
                </c:pt>
                <c:pt idx="2763">
                  <c:v>138.94999999999999</c:v>
                </c:pt>
                <c:pt idx="2764">
                  <c:v>154.30000000000001</c:v>
                </c:pt>
                <c:pt idx="2765">
                  <c:v>174.86</c:v>
                </c:pt>
                <c:pt idx="2766">
                  <c:v>122.08</c:v>
                </c:pt>
                <c:pt idx="2767">
                  <c:v>115.69</c:v>
                </c:pt>
                <c:pt idx="2768">
                  <c:v>90.08</c:v>
                </c:pt>
                <c:pt idx="2769">
                  <c:v>110.42</c:v>
                </c:pt>
                <c:pt idx="2770">
                  <c:v>129.55000000000001</c:v>
                </c:pt>
                <c:pt idx="2771">
                  <c:v>269.14999999999998</c:v>
                </c:pt>
                <c:pt idx="2772">
                  <c:v>806.95</c:v>
                </c:pt>
                <c:pt idx="2773">
                  <c:v>581.02</c:v>
                </c:pt>
                <c:pt idx="2774">
                  <c:v>235.93</c:v>
                </c:pt>
                <c:pt idx="2775">
                  <c:v>198.42</c:v>
                </c:pt>
                <c:pt idx="2776">
                  <c:v>196.52</c:v>
                </c:pt>
                <c:pt idx="2777">
                  <c:v>213.12</c:v>
                </c:pt>
                <c:pt idx="2778">
                  <c:v>174.46</c:v>
                </c:pt>
                <c:pt idx="2779">
                  <c:v>245.79</c:v>
                </c:pt>
                <c:pt idx="2780">
                  <c:v>188.37</c:v>
                </c:pt>
                <c:pt idx="2781">
                  <c:v>151.88999999999999</c:v>
                </c:pt>
                <c:pt idx="2782">
                  <c:v>167.32</c:v>
                </c:pt>
                <c:pt idx="2783">
                  <c:v>194.76</c:v>
                </c:pt>
                <c:pt idx="2784">
                  <c:v>174.08</c:v>
                </c:pt>
                <c:pt idx="2785">
                  <c:v>176.78</c:v>
                </c:pt>
                <c:pt idx="2786">
                  <c:v>161.43</c:v>
                </c:pt>
                <c:pt idx="2787">
                  <c:v>148.13</c:v>
                </c:pt>
                <c:pt idx="2788">
                  <c:v>122.28</c:v>
                </c:pt>
                <c:pt idx="2789">
                  <c:v>117.87</c:v>
                </c:pt>
                <c:pt idx="2790">
                  <c:v>98.01</c:v>
                </c:pt>
                <c:pt idx="2791">
                  <c:v>118.86</c:v>
                </c:pt>
                <c:pt idx="2792">
                  <c:v>85.78</c:v>
                </c:pt>
                <c:pt idx="2793">
                  <c:v>87.28</c:v>
                </c:pt>
                <c:pt idx="2794">
                  <c:v>71.36</c:v>
                </c:pt>
                <c:pt idx="2795">
                  <c:v>84.1</c:v>
                </c:pt>
                <c:pt idx="2796">
                  <c:v>84.03</c:v>
                </c:pt>
                <c:pt idx="2797">
                  <c:v>95.81</c:v>
                </c:pt>
                <c:pt idx="2798">
                  <c:v>114.28</c:v>
                </c:pt>
                <c:pt idx="2799">
                  <c:v>102.47</c:v>
                </c:pt>
                <c:pt idx="2800">
                  <c:v>125.29</c:v>
                </c:pt>
                <c:pt idx="2801">
                  <c:v>67.55</c:v>
                </c:pt>
                <c:pt idx="2802">
                  <c:v>102.73</c:v>
                </c:pt>
                <c:pt idx="2803">
                  <c:v>98.48</c:v>
                </c:pt>
                <c:pt idx="2804">
                  <c:v>99.62</c:v>
                </c:pt>
                <c:pt idx="2805">
                  <c:v>106.23</c:v>
                </c:pt>
                <c:pt idx="2806">
                  <c:v>126.37</c:v>
                </c:pt>
                <c:pt idx="2807">
                  <c:v>109.87</c:v>
                </c:pt>
                <c:pt idx="2808">
                  <c:v>102.03</c:v>
                </c:pt>
                <c:pt idx="2809">
                  <c:v>110.71</c:v>
                </c:pt>
                <c:pt idx="2810">
                  <c:v>208.66</c:v>
                </c:pt>
                <c:pt idx="2811">
                  <c:v>111.59</c:v>
                </c:pt>
                <c:pt idx="2812">
                  <c:v>137.01</c:v>
                </c:pt>
                <c:pt idx="2813">
                  <c:v>175.51</c:v>
                </c:pt>
                <c:pt idx="2814">
                  <c:v>159.53</c:v>
                </c:pt>
                <c:pt idx="2815">
                  <c:v>154.1</c:v>
                </c:pt>
                <c:pt idx="2816">
                  <c:v>108.5</c:v>
                </c:pt>
                <c:pt idx="2817">
                  <c:v>121.34</c:v>
                </c:pt>
                <c:pt idx="2818">
                  <c:v>101.66</c:v>
                </c:pt>
                <c:pt idx="2819">
                  <c:v>121.88</c:v>
                </c:pt>
                <c:pt idx="2820">
                  <c:v>103.51</c:v>
                </c:pt>
                <c:pt idx="2821">
                  <c:v>96.44</c:v>
                </c:pt>
                <c:pt idx="2822">
                  <c:v>78.05</c:v>
                </c:pt>
                <c:pt idx="2823">
                  <c:v>85.12</c:v>
                </c:pt>
                <c:pt idx="2824">
                  <c:v>77.5</c:v>
                </c:pt>
                <c:pt idx="2825">
                  <c:v>58.34</c:v>
                </c:pt>
                <c:pt idx="2826">
                  <c:v>54.2</c:v>
                </c:pt>
                <c:pt idx="2827">
                  <c:v>78.38</c:v>
                </c:pt>
                <c:pt idx="2828">
                  <c:v>140.6</c:v>
                </c:pt>
                <c:pt idx="2829">
                  <c:v>146.04</c:v>
                </c:pt>
                <c:pt idx="2830">
                  <c:v>158.63</c:v>
                </c:pt>
                <c:pt idx="2831">
                  <c:v>138.99</c:v>
                </c:pt>
                <c:pt idx="2832">
                  <c:v>197.05</c:v>
                </c:pt>
                <c:pt idx="2833">
                  <c:v>174.12</c:v>
                </c:pt>
                <c:pt idx="2834">
                  <c:v>272.41000000000003</c:v>
                </c:pt>
                <c:pt idx="2835">
                  <c:v>85.94</c:v>
                </c:pt>
                <c:pt idx="2836">
                  <c:v>60.98</c:v>
                </c:pt>
                <c:pt idx="2837">
                  <c:v>40.03</c:v>
                </c:pt>
                <c:pt idx="2838">
                  <c:v>49.12</c:v>
                </c:pt>
                <c:pt idx="2839">
                  <c:v>143.43</c:v>
                </c:pt>
                <c:pt idx="2840">
                  <c:v>147.13999999999999</c:v>
                </c:pt>
                <c:pt idx="2841">
                  <c:v>129.51</c:v>
                </c:pt>
                <c:pt idx="2842">
                  <c:v>107.66</c:v>
                </c:pt>
                <c:pt idx="2843">
                  <c:v>81.91</c:v>
                </c:pt>
                <c:pt idx="2844">
                  <c:v>100.65</c:v>
                </c:pt>
                <c:pt idx="2845">
                  <c:v>93.45</c:v>
                </c:pt>
                <c:pt idx="2846">
                  <c:v>83.14</c:v>
                </c:pt>
                <c:pt idx="2847">
                  <c:v>104.44</c:v>
                </c:pt>
                <c:pt idx="2848">
                  <c:v>133.19</c:v>
                </c:pt>
                <c:pt idx="2849">
                  <c:v>109.62</c:v>
                </c:pt>
                <c:pt idx="2850">
                  <c:v>108.92</c:v>
                </c:pt>
                <c:pt idx="2851">
                  <c:v>157.13</c:v>
                </c:pt>
                <c:pt idx="2852">
                  <c:v>103.94</c:v>
                </c:pt>
                <c:pt idx="2853">
                  <c:v>124.82</c:v>
                </c:pt>
                <c:pt idx="2854">
                  <c:v>138.69</c:v>
                </c:pt>
                <c:pt idx="2855">
                  <c:v>105.03</c:v>
                </c:pt>
                <c:pt idx="2856">
                  <c:v>97.14</c:v>
                </c:pt>
                <c:pt idx="2857">
                  <c:v>90.98</c:v>
                </c:pt>
                <c:pt idx="2858">
                  <c:v>73.87</c:v>
                </c:pt>
                <c:pt idx="2859">
                  <c:v>57.92</c:v>
                </c:pt>
                <c:pt idx="2860">
                  <c:v>45.99</c:v>
                </c:pt>
                <c:pt idx="2861">
                  <c:v>43.98</c:v>
                </c:pt>
                <c:pt idx="2862">
                  <c:v>48.06</c:v>
                </c:pt>
                <c:pt idx="2863">
                  <c:v>46.24</c:v>
                </c:pt>
                <c:pt idx="2864">
                  <c:v>53.39</c:v>
                </c:pt>
                <c:pt idx="2865">
                  <c:v>59.65</c:v>
                </c:pt>
                <c:pt idx="2866">
                  <c:v>74.489999999999995</c:v>
                </c:pt>
                <c:pt idx="2867">
                  <c:v>67.45</c:v>
                </c:pt>
                <c:pt idx="2868">
                  <c:v>63.5</c:v>
                </c:pt>
                <c:pt idx="2869">
                  <c:v>59.49</c:v>
                </c:pt>
                <c:pt idx="2870">
                  <c:v>80.069999999999993</c:v>
                </c:pt>
                <c:pt idx="2871">
                  <c:v>102.13</c:v>
                </c:pt>
                <c:pt idx="2872">
                  <c:v>88.77</c:v>
                </c:pt>
                <c:pt idx="2873">
                  <c:v>80.91</c:v>
                </c:pt>
                <c:pt idx="2874">
                  <c:v>0</c:v>
                </c:pt>
                <c:pt idx="2875">
                  <c:v>30.91</c:v>
                </c:pt>
                <c:pt idx="2876">
                  <c:v>34.21</c:v>
                </c:pt>
                <c:pt idx="2877">
                  <c:v>41.02</c:v>
                </c:pt>
                <c:pt idx="2878">
                  <c:v>48.27</c:v>
                </c:pt>
                <c:pt idx="2879">
                  <c:v>51.72</c:v>
                </c:pt>
                <c:pt idx="2880">
                  <c:v>53.99</c:v>
                </c:pt>
                <c:pt idx="2881">
                  <c:v>53.74</c:v>
                </c:pt>
                <c:pt idx="2882">
                  <c:v>56.72</c:v>
                </c:pt>
                <c:pt idx="2883">
                  <c:v>52.86</c:v>
                </c:pt>
                <c:pt idx="2884">
                  <c:v>45.31</c:v>
                </c:pt>
                <c:pt idx="2885">
                  <c:v>48.05</c:v>
                </c:pt>
                <c:pt idx="2886">
                  <c:v>39.369999999999997</c:v>
                </c:pt>
                <c:pt idx="2887">
                  <c:v>42.7</c:v>
                </c:pt>
                <c:pt idx="2888">
                  <c:v>31.2</c:v>
                </c:pt>
                <c:pt idx="2889">
                  <c:v>40.86</c:v>
                </c:pt>
                <c:pt idx="2890">
                  <c:v>47.35</c:v>
                </c:pt>
                <c:pt idx="2891">
                  <c:v>46.55</c:v>
                </c:pt>
                <c:pt idx="2892">
                  <c:v>154.29</c:v>
                </c:pt>
                <c:pt idx="2893">
                  <c:v>118.54</c:v>
                </c:pt>
                <c:pt idx="2894">
                  <c:v>264.17</c:v>
                </c:pt>
                <c:pt idx="2895">
                  <c:v>316.26</c:v>
                </c:pt>
                <c:pt idx="2896">
                  <c:v>106.65</c:v>
                </c:pt>
                <c:pt idx="2897">
                  <c:v>90.79</c:v>
                </c:pt>
                <c:pt idx="2898">
                  <c:v>88.44</c:v>
                </c:pt>
                <c:pt idx="2899">
                  <c:v>127.55</c:v>
                </c:pt>
                <c:pt idx="2900">
                  <c:v>70.48</c:v>
                </c:pt>
                <c:pt idx="2901">
                  <c:v>69.97</c:v>
                </c:pt>
                <c:pt idx="2902">
                  <c:v>63.67</c:v>
                </c:pt>
                <c:pt idx="2903">
                  <c:v>79.239999999999995</c:v>
                </c:pt>
                <c:pt idx="2904">
                  <c:v>79.28</c:v>
                </c:pt>
                <c:pt idx="2905">
                  <c:v>75.62</c:v>
                </c:pt>
                <c:pt idx="2906">
                  <c:v>77.64</c:v>
                </c:pt>
                <c:pt idx="2907">
                  <c:v>103.44</c:v>
                </c:pt>
                <c:pt idx="2908">
                  <c:v>112.46</c:v>
                </c:pt>
                <c:pt idx="2909">
                  <c:v>113.87</c:v>
                </c:pt>
                <c:pt idx="2910">
                  <c:v>96.35</c:v>
                </c:pt>
                <c:pt idx="2911">
                  <c:v>81.209999999999994</c:v>
                </c:pt>
                <c:pt idx="2912">
                  <c:v>124.26</c:v>
                </c:pt>
                <c:pt idx="2913">
                  <c:v>120.32</c:v>
                </c:pt>
                <c:pt idx="2914">
                  <c:v>62</c:v>
                </c:pt>
                <c:pt idx="2915">
                  <c:v>62.83</c:v>
                </c:pt>
                <c:pt idx="2916">
                  <c:v>67.91</c:v>
                </c:pt>
                <c:pt idx="2917">
                  <c:v>14.18</c:v>
                </c:pt>
                <c:pt idx="2918">
                  <c:v>14.75</c:v>
                </c:pt>
                <c:pt idx="2919">
                  <c:v>13.48</c:v>
                </c:pt>
                <c:pt idx="2920">
                  <c:v>9.64</c:v>
                </c:pt>
                <c:pt idx="2921">
                  <c:v>16.36</c:v>
                </c:pt>
                <c:pt idx="2922">
                  <c:v>12.35</c:v>
                </c:pt>
                <c:pt idx="2923">
                  <c:v>131.79</c:v>
                </c:pt>
                <c:pt idx="2924">
                  <c:v>154.63999999999999</c:v>
                </c:pt>
                <c:pt idx="2925">
                  <c:v>169.09</c:v>
                </c:pt>
                <c:pt idx="2926">
                  <c:v>195.17</c:v>
                </c:pt>
                <c:pt idx="2927">
                  <c:v>180.49</c:v>
                </c:pt>
                <c:pt idx="2928">
                  <c:v>152</c:v>
                </c:pt>
                <c:pt idx="2929">
                  <c:v>142.78</c:v>
                </c:pt>
                <c:pt idx="2930">
                  <c:v>173.03</c:v>
                </c:pt>
                <c:pt idx="2931">
                  <c:v>179.55</c:v>
                </c:pt>
                <c:pt idx="2932">
                  <c:v>148.16999999999999</c:v>
                </c:pt>
                <c:pt idx="2933">
                  <c:v>155.05000000000001</c:v>
                </c:pt>
                <c:pt idx="2934">
                  <c:v>144.08000000000001</c:v>
                </c:pt>
                <c:pt idx="2935">
                  <c:v>185.79</c:v>
                </c:pt>
                <c:pt idx="2936">
                  <c:v>176.99</c:v>
                </c:pt>
                <c:pt idx="2937">
                  <c:v>165.34</c:v>
                </c:pt>
                <c:pt idx="2938">
                  <c:v>168.21</c:v>
                </c:pt>
                <c:pt idx="2939">
                  <c:v>421.03</c:v>
                </c:pt>
                <c:pt idx="2940">
                  <c:v>216.2</c:v>
                </c:pt>
                <c:pt idx="2941">
                  <c:v>266.8</c:v>
                </c:pt>
                <c:pt idx="2942">
                  <c:v>337.44</c:v>
                </c:pt>
                <c:pt idx="2943">
                  <c:v>350.28</c:v>
                </c:pt>
                <c:pt idx="2944">
                  <c:v>298.64999999999998</c:v>
                </c:pt>
                <c:pt idx="2945">
                  <c:v>228.96</c:v>
                </c:pt>
                <c:pt idx="2946">
                  <c:v>186.56</c:v>
                </c:pt>
                <c:pt idx="2947">
                  <c:v>158.03</c:v>
                </c:pt>
                <c:pt idx="2948">
                  <c:v>156.4</c:v>
                </c:pt>
                <c:pt idx="2949">
                  <c:v>174.11</c:v>
                </c:pt>
                <c:pt idx="2950">
                  <c:v>165.53</c:v>
                </c:pt>
                <c:pt idx="2951">
                  <c:v>179.49</c:v>
                </c:pt>
                <c:pt idx="2952">
                  <c:v>190.17</c:v>
                </c:pt>
                <c:pt idx="2953">
                  <c:v>211.36</c:v>
                </c:pt>
                <c:pt idx="2954">
                  <c:v>162.77000000000001</c:v>
                </c:pt>
                <c:pt idx="2955">
                  <c:v>142.29</c:v>
                </c:pt>
                <c:pt idx="2956">
                  <c:v>93.01</c:v>
                </c:pt>
                <c:pt idx="2957">
                  <c:v>91.33</c:v>
                </c:pt>
                <c:pt idx="2958">
                  <c:v>85.83</c:v>
                </c:pt>
                <c:pt idx="2959">
                  <c:v>73.66</c:v>
                </c:pt>
                <c:pt idx="2960">
                  <c:v>60.19</c:v>
                </c:pt>
                <c:pt idx="2961">
                  <c:v>44.12</c:v>
                </c:pt>
                <c:pt idx="2962">
                  <c:v>38.840000000000003</c:v>
                </c:pt>
                <c:pt idx="2963">
                  <c:v>33.36</c:v>
                </c:pt>
                <c:pt idx="2964">
                  <c:v>21.99</c:v>
                </c:pt>
                <c:pt idx="2965">
                  <c:v>26.96</c:v>
                </c:pt>
                <c:pt idx="2966">
                  <c:v>29.28</c:v>
                </c:pt>
                <c:pt idx="2967">
                  <c:v>24.46</c:v>
                </c:pt>
                <c:pt idx="2968">
                  <c:v>24.07</c:v>
                </c:pt>
                <c:pt idx="2969">
                  <c:v>28.18</c:v>
                </c:pt>
                <c:pt idx="2970">
                  <c:v>25.37</c:v>
                </c:pt>
                <c:pt idx="2971">
                  <c:v>49.39</c:v>
                </c:pt>
                <c:pt idx="2972">
                  <c:v>6.33</c:v>
                </c:pt>
                <c:pt idx="2973">
                  <c:v>6.23</c:v>
                </c:pt>
                <c:pt idx="2974">
                  <c:v>7.13</c:v>
                </c:pt>
                <c:pt idx="2975">
                  <c:v>8.57</c:v>
                </c:pt>
                <c:pt idx="2976">
                  <c:v>23.18</c:v>
                </c:pt>
                <c:pt idx="2977">
                  <c:v>12.52</c:v>
                </c:pt>
                <c:pt idx="2978">
                  <c:v>75.28</c:v>
                </c:pt>
                <c:pt idx="2979">
                  <c:v>103.37</c:v>
                </c:pt>
                <c:pt idx="2980">
                  <c:v>126.8</c:v>
                </c:pt>
                <c:pt idx="2981">
                  <c:v>165.97</c:v>
                </c:pt>
                <c:pt idx="2982">
                  <c:v>171.83</c:v>
                </c:pt>
                <c:pt idx="2983">
                  <c:v>221.38</c:v>
                </c:pt>
                <c:pt idx="2984">
                  <c:v>219.44</c:v>
                </c:pt>
                <c:pt idx="2985">
                  <c:v>160.16</c:v>
                </c:pt>
                <c:pt idx="2986">
                  <c:v>114.36</c:v>
                </c:pt>
                <c:pt idx="2987">
                  <c:v>83.82</c:v>
                </c:pt>
                <c:pt idx="2988">
                  <c:v>65.760000000000005</c:v>
                </c:pt>
                <c:pt idx="2989">
                  <c:v>58.68</c:v>
                </c:pt>
                <c:pt idx="2990">
                  <c:v>51.92</c:v>
                </c:pt>
                <c:pt idx="2991">
                  <c:v>49.47</c:v>
                </c:pt>
                <c:pt idx="2992">
                  <c:v>29.36</c:v>
                </c:pt>
                <c:pt idx="2993">
                  <c:v>147.56</c:v>
                </c:pt>
                <c:pt idx="2994">
                  <c:v>126.23</c:v>
                </c:pt>
                <c:pt idx="2995">
                  <c:v>79.790000000000006</c:v>
                </c:pt>
                <c:pt idx="2996">
                  <c:v>74.98</c:v>
                </c:pt>
                <c:pt idx="2997">
                  <c:v>110.15</c:v>
                </c:pt>
                <c:pt idx="2998">
                  <c:v>118.01</c:v>
                </c:pt>
                <c:pt idx="2999">
                  <c:v>118.18</c:v>
                </c:pt>
                <c:pt idx="3000">
                  <c:v>122.22</c:v>
                </c:pt>
                <c:pt idx="3001">
                  <c:v>162.38</c:v>
                </c:pt>
                <c:pt idx="3002">
                  <c:v>154.34</c:v>
                </c:pt>
                <c:pt idx="3003">
                  <c:v>229.7</c:v>
                </c:pt>
                <c:pt idx="3004">
                  <c:v>139.31</c:v>
                </c:pt>
                <c:pt idx="3005">
                  <c:v>143.59</c:v>
                </c:pt>
                <c:pt idx="3006">
                  <c:v>498.95</c:v>
                </c:pt>
                <c:pt idx="3007">
                  <c:v>390.21</c:v>
                </c:pt>
                <c:pt idx="3008">
                  <c:v>380.88</c:v>
                </c:pt>
                <c:pt idx="3009">
                  <c:v>409.09</c:v>
                </c:pt>
                <c:pt idx="3010">
                  <c:v>396.03</c:v>
                </c:pt>
                <c:pt idx="3011">
                  <c:v>319.32</c:v>
                </c:pt>
                <c:pt idx="3012">
                  <c:v>327.12</c:v>
                </c:pt>
                <c:pt idx="3013">
                  <c:v>329.74</c:v>
                </c:pt>
                <c:pt idx="3014">
                  <c:v>289.83</c:v>
                </c:pt>
                <c:pt idx="3015">
                  <c:v>140.22999999999999</c:v>
                </c:pt>
                <c:pt idx="3016">
                  <c:v>174.78</c:v>
                </c:pt>
                <c:pt idx="3017">
                  <c:v>147.93</c:v>
                </c:pt>
                <c:pt idx="3018">
                  <c:v>131.72999999999999</c:v>
                </c:pt>
                <c:pt idx="3019">
                  <c:v>125.16</c:v>
                </c:pt>
                <c:pt idx="3020">
                  <c:v>222.42</c:v>
                </c:pt>
                <c:pt idx="3021">
                  <c:v>161.87</c:v>
                </c:pt>
                <c:pt idx="3022">
                  <c:v>219.75</c:v>
                </c:pt>
                <c:pt idx="3023">
                  <c:v>225.94</c:v>
                </c:pt>
                <c:pt idx="3024">
                  <c:v>235.24</c:v>
                </c:pt>
                <c:pt idx="3025">
                  <c:v>229.93</c:v>
                </c:pt>
                <c:pt idx="3026">
                  <c:v>173.34</c:v>
                </c:pt>
                <c:pt idx="3027">
                  <c:v>203.97</c:v>
                </c:pt>
                <c:pt idx="3028">
                  <c:v>245.6</c:v>
                </c:pt>
                <c:pt idx="3029">
                  <c:v>293.52999999999997</c:v>
                </c:pt>
                <c:pt idx="3030">
                  <c:v>372.94</c:v>
                </c:pt>
                <c:pt idx="3031">
                  <c:v>418.5</c:v>
                </c:pt>
                <c:pt idx="3032">
                  <c:v>555.41</c:v>
                </c:pt>
                <c:pt idx="3033">
                  <c:v>533.23</c:v>
                </c:pt>
                <c:pt idx="3034">
                  <c:v>598.33000000000004</c:v>
                </c:pt>
                <c:pt idx="3035">
                  <c:v>508.48</c:v>
                </c:pt>
                <c:pt idx="3036">
                  <c:v>474.43</c:v>
                </c:pt>
                <c:pt idx="3037">
                  <c:v>556.39</c:v>
                </c:pt>
                <c:pt idx="3038">
                  <c:v>415.43</c:v>
                </c:pt>
                <c:pt idx="3039">
                  <c:v>440.75</c:v>
                </c:pt>
                <c:pt idx="3040">
                  <c:v>277.48</c:v>
                </c:pt>
                <c:pt idx="3041">
                  <c:v>276.48</c:v>
                </c:pt>
                <c:pt idx="3042">
                  <c:v>309.48</c:v>
                </c:pt>
                <c:pt idx="3043">
                  <c:v>229.29</c:v>
                </c:pt>
                <c:pt idx="3044">
                  <c:v>243.88</c:v>
                </c:pt>
                <c:pt idx="3045">
                  <c:v>162.04</c:v>
                </c:pt>
                <c:pt idx="3046">
                  <c:v>219.28</c:v>
                </c:pt>
                <c:pt idx="3047">
                  <c:v>242.21</c:v>
                </c:pt>
                <c:pt idx="3048">
                  <c:v>305.83999999999997</c:v>
                </c:pt>
                <c:pt idx="3049">
                  <c:v>276.63</c:v>
                </c:pt>
                <c:pt idx="3050">
                  <c:v>298.75</c:v>
                </c:pt>
                <c:pt idx="3051">
                  <c:v>268.5</c:v>
                </c:pt>
                <c:pt idx="3052">
                  <c:v>245.66</c:v>
                </c:pt>
                <c:pt idx="3053">
                  <c:v>310.17</c:v>
                </c:pt>
                <c:pt idx="3054">
                  <c:v>278.54000000000002</c:v>
                </c:pt>
                <c:pt idx="3055">
                  <c:v>293.01</c:v>
                </c:pt>
                <c:pt idx="3056">
                  <c:v>293.52</c:v>
                </c:pt>
                <c:pt idx="3057">
                  <c:v>218.7</c:v>
                </c:pt>
                <c:pt idx="3058">
                  <c:v>185.45</c:v>
                </c:pt>
                <c:pt idx="3059">
                  <c:v>208.42</c:v>
                </c:pt>
                <c:pt idx="3060">
                  <c:v>233.35</c:v>
                </c:pt>
                <c:pt idx="3061">
                  <c:v>264.13</c:v>
                </c:pt>
                <c:pt idx="3062">
                  <c:v>249.43</c:v>
                </c:pt>
                <c:pt idx="3063">
                  <c:v>238.65</c:v>
                </c:pt>
                <c:pt idx="3064">
                  <c:v>271.33</c:v>
                </c:pt>
                <c:pt idx="3065">
                  <c:v>214.35</c:v>
                </c:pt>
                <c:pt idx="3066">
                  <c:v>215.39</c:v>
                </c:pt>
                <c:pt idx="3067">
                  <c:v>271.17</c:v>
                </c:pt>
                <c:pt idx="3068">
                  <c:v>267.58999999999997</c:v>
                </c:pt>
                <c:pt idx="3069">
                  <c:v>239.11</c:v>
                </c:pt>
                <c:pt idx="3070">
                  <c:v>241.53</c:v>
                </c:pt>
                <c:pt idx="3071">
                  <c:v>232.6</c:v>
                </c:pt>
                <c:pt idx="3072">
                  <c:v>203.69</c:v>
                </c:pt>
                <c:pt idx="3073">
                  <c:v>294.08</c:v>
                </c:pt>
                <c:pt idx="3074">
                  <c:v>286.38</c:v>
                </c:pt>
                <c:pt idx="3075">
                  <c:v>368.77</c:v>
                </c:pt>
                <c:pt idx="3076">
                  <c:v>413.67</c:v>
                </c:pt>
                <c:pt idx="3077">
                  <c:v>496.87</c:v>
                </c:pt>
                <c:pt idx="3078">
                  <c:v>432.88</c:v>
                </c:pt>
                <c:pt idx="3079">
                  <c:v>231.19</c:v>
                </c:pt>
                <c:pt idx="3080">
                  <c:v>268.38</c:v>
                </c:pt>
                <c:pt idx="3081">
                  <c:v>324.77999999999997</c:v>
                </c:pt>
                <c:pt idx="3082">
                  <c:v>297.02</c:v>
                </c:pt>
                <c:pt idx="3083">
                  <c:v>317.47000000000003</c:v>
                </c:pt>
                <c:pt idx="3084">
                  <c:v>288.62</c:v>
                </c:pt>
                <c:pt idx="3085">
                  <c:v>232.6</c:v>
                </c:pt>
                <c:pt idx="3086">
                  <c:v>448.85</c:v>
                </c:pt>
                <c:pt idx="3087">
                  <c:v>602.92999999999995</c:v>
                </c:pt>
                <c:pt idx="3088">
                  <c:v>540.19000000000005</c:v>
                </c:pt>
                <c:pt idx="3089">
                  <c:v>382.88</c:v>
                </c:pt>
                <c:pt idx="3090">
                  <c:v>366.13</c:v>
                </c:pt>
                <c:pt idx="3091">
                  <c:v>478.66</c:v>
                </c:pt>
                <c:pt idx="3092">
                  <c:v>198.95</c:v>
                </c:pt>
                <c:pt idx="3093">
                  <c:v>227.61</c:v>
                </c:pt>
                <c:pt idx="3094">
                  <c:v>391.88</c:v>
                </c:pt>
                <c:pt idx="3095">
                  <c:v>405.41</c:v>
                </c:pt>
                <c:pt idx="3096">
                  <c:v>349.35</c:v>
                </c:pt>
                <c:pt idx="3097">
                  <c:v>303.44</c:v>
                </c:pt>
                <c:pt idx="3098">
                  <c:v>382.84</c:v>
                </c:pt>
                <c:pt idx="3099">
                  <c:v>345.43</c:v>
                </c:pt>
                <c:pt idx="3100">
                  <c:v>371.16</c:v>
                </c:pt>
                <c:pt idx="3101">
                  <c:v>336.05</c:v>
                </c:pt>
                <c:pt idx="3102">
                  <c:v>325.20999999999998</c:v>
                </c:pt>
                <c:pt idx="3103">
                  <c:v>325.39</c:v>
                </c:pt>
                <c:pt idx="3104">
                  <c:v>326.97000000000003</c:v>
                </c:pt>
                <c:pt idx="3105">
                  <c:v>359.97</c:v>
                </c:pt>
                <c:pt idx="3106">
                  <c:v>297.61</c:v>
                </c:pt>
                <c:pt idx="3107">
                  <c:v>334.08</c:v>
                </c:pt>
                <c:pt idx="3108">
                  <c:v>366.6</c:v>
                </c:pt>
                <c:pt idx="3109">
                  <c:v>313.19</c:v>
                </c:pt>
                <c:pt idx="3110">
                  <c:v>307.36</c:v>
                </c:pt>
                <c:pt idx="3111">
                  <c:v>320.88</c:v>
                </c:pt>
                <c:pt idx="3112">
                  <c:v>303.64999999999998</c:v>
                </c:pt>
                <c:pt idx="3113">
                  <c:v>316.55</c:v>
                </c:pt>
                <c:pt idx="3114">
                  <c:v>341.73</c:v>
                </c:pt>
                <c:pt idx="3115">
                  <c:v>354.56</c:v>
                </c:pt>
                <c:pt idx="3116">
                  <c:v>325.14999999999998</c:v>
                </c:pt>
                <c:pt idx="3117">
                  <c:v>314.47000000000003</c:v>
                </c:pt>
                <c:pt idx="3118">
                  <c:v>328.83</c:v>
                </c:pt>
                <c:pt idx="3119">
                  <c:v>363.84</c:v>
                </c:pt>
                <c:pt idx="3120">
                  <c:v>380.53</c:v>
                </c:pt>
                <c:pt idx="3121">
                  <c:v>373.58</c:v>
                </c:pt>
                <c:pt idx="3122">
                  <c:v>445.92</c:v>
                </c:pt>
                <c:pt idx="3123">
                  <c:v>407.91</c:v>
                </c:pt>
                <c:pt idx="3124">
                  <c:v>362.51</c:v>
                </c:pt>
                <c:pt idx="3125">
                  <c:v>352.65</c:v>
                </c:pt>
                <c:pt idx="3126">
                  <c:v>324.16000000000003</c:v>
                </c:pt>
                <c:pt idx="3127">
                  <c:v>384.83</c:v>
                </c:pt>
                <c:pt idx="3128">
                  <c:v>410.03</c:v>
                </c:pt>
                <c:pt idx="3129">
                  <c:v>542.94000000000005</c:v>
                </c:pt>
                <c:pt idx="3130">
                  <c:v>1200.78</c:v>
                </c:pt>
                <c:pt idx="3131">
                  <c:v>1408.29</c:v>
                </c:pt>
                <c:pt idx="3132">
                  <c:v>1210.82</c:v>
                </c:pt>
                <c:pt idx="3133">
                  <c:v>980.66</c:v>
                </c:pt>
                <c:pt idx="3134">
                  <c:v>786.83</c:v>
                </c:pt>
                <c:pt idx="3135">
                  <c:v>680.94</c:v>
                </c:pt>
                <c:pt idx="3136">
                  <c:v>451.47</c:v>
                </c:pt>
                <c:pt idx="3137">
                  <c:v>474.04</c:v>
                </c:pt>
                <c:pt idx="3138">
                  <c:v>448.43</c:v>
                </c:pt>
                <c:pt idx="3139">
                  <c:v>533.54</c:v>
                </c:pt>
                <c:pt idx="3140">
                  <c:v>401.13</c:v>
                </c:pt>
                <c:pt idx="3141">
                  <c:v>396.17</c:v>
                </c:pt>
                <c:pt idx="3142">
                  <c:v>406.73</c:v>
                </c:pt>
                <c:pt idx="3143">
                  <c:v>515.01</c:v>
                </c:pt>
                <c:pt idx="3144">
                  <c:v>800.03</c:v>
                </c:pt>
                <c:pt idx="3145">
                  <c:v>750.87</c:v>
                </c:pt>
                <c:pt idx="3146">
                  <c:v>805.62</c:v>
                </c:pt>
                <c:pt idx="3147">
                  <c:v>746.25</c:v>
                </c:pt>
                <c:pt idx="3148">
                  <c:v>871.99</c:v>
                </c:pt>
                <c:pt idx="3149">
                  <c:v>416.41</c:v>
                </c:pt>
                <c:pt idx="3150">
                  <c:v>352.88</c:v>
                </c:pt>
                <c:pt idx="3151">
                  <c:v>461.71</c:v>
                </c:pt>
                <c:pt idx="3152">
                  <c:v>626.75</c:v>
                </c:pt>
                <c:pt idx="3153">
                  <c:v>629.41</c:v>
                </c:pt>
                <c:pt idx="3154">
                  <c:v>481.42</c:v>
                </c:pt>
                <c:pt idx="3155">
                  <c:v>537.91</c:v>
                </c:pt>
                <c:pt idx="3156">
                  <c:v>878</c:v>
                </c:pt>
                <c:pt idx="3157">
                  <c:v>946.3</c:v>
                </c:pt>
                <c:pt idx="3158">
                  <c:v>237.71</c:v>
                </c:pt>
                <c:pt idx="3159">
                  <c:v>245.56</c:v>
                </c:pt>
                <c:pt idx="3160">
                  <c:v>248.08</c:v>
                </c:pt>
                <c:pt idx="3161">
                  <c:v>193.31</c:v>
                </c:pt>
                <c:pt idx="3162">
                  <c:v>175.47</c:v>
                </c:pt>
                <c:pt idx="3163">
                  <c:v>202.69</c:v>
                </c:pt>
                <c:pt idx="3164">
                  <c:v>180.11</c:v>
                </c:pt>
                <c:pt idx="3165">
                  <c:v>178.17</c:v>
                </c:pt>
                <c:pt idx="3166">
                  <c:v>192.44</c:v>
                </c:pt>
                <c:pt idx="3167">
                  <c:v>192.16</c:v>
                </c:pt>
                <c:pt idx="3168">
                  <c:v>197.16</c:v>
                </c:pt>
                <c:pt idx="3169">
                  <c:v>154.41999999999999</c:v>
                </c:pt>
                <c:pt idx="3170">
                  <c:v>177.29</c:v>
                </c:pt>
                <c:pt idx="3171">
                  <c:v>158.80000000000001</c:v>
                </c:pt>
                <c:pt idx="3172">
                  <c:v>175.16</c:v>
                </c:pt>
                <c:pt idx="3173">
                  <c:v>210.32</c:v>
                </c:pt>
                <c:pt idx="3174">
                  <c:v>252.55</c:v>
                </c:pt>
                <c:pt idx="3175">
                  <c:v>208.06</c:v>
                </c:pt>
                <c:pt idx="3176">
                  <c:v>194.51</c:v>
                </c:pt>
                <c:pt idx="3177">
                  <c:v>247.89</c:v>
                </c:pt>
                <c:pt idx="3178">
                  <c:v>797.84</c:v>
                </c:pt>
                <c:pt idx="3179">
                  <c:v>832.31</c:v>
                </c:pt>
                <c:pt idx="3180">
                  <c:v>667.22</c:v>
                </c:pt>
                <c:pt idx="3181">
                  <c:v>514.48</c:v>
                </c:pt>
                <c:pt idx="3182">
                  <c:v>575.69000000000005</c:v>
                </c:pt>
                <c:pt idx="3183">
                  <c:v>578.27</c:v>
                </c:pt>
                <c:pt idx="3184">
                  <c:v>504.5</c:v>
                </c:pt>
                <c:pt idx="3185">
                  <c:v>340.26</c:v>
                </c:pt>
                <c:pt idx="3186">
                  <c:v>317.07</c:v>
                </c:pt>
                <c:pt idx="3187">
                  <c:v>244.19</c:v>
                </c:pt>
                <c:pt idx="3188">
                  <c:v>199.33</c:v>
                </c:pt>
                <c:pt idx="3189">
                  <c:v>195.42</c:v>
                </c:pt>
                <c:pt idx="3190">
                  <c:v>262.74</c:v>
                </c:pt>
                <c:pt idx="3191">
                  <c:v>263.27</c:v>
                </c:pt>
                <c:pt idx="3192">
                  <c:v>206.72</c:v>
                </c:pt>
                <c:pt idx="3193">
                  <c:v>196.5</c:v>
                </c:pt>
                <c:pt idx="3194">
                  <c:v>200.47</c:v>
                </c:pt>
                <c:pt idx="3195">
                  <c:v>268.68</c:v>
                </c:pt>
                <c:pt idx="3196">
                  <c:v>226.31</c:v>
                </c:pt>
                <c:pt idx="3197">
                  <c:v>279.58</c:v>
                </c:pt>
                <c:pt idx="3198">
                  <c:v>284.99</c:v>
                </c:pt>
                <c:pt idx="3199">
                  <c:v>234.86</c:v>
                </c:pt>
                <c:pt idx="3200">
                  <c:v>304.56</c:v>
                </c:pt>
                <c:pt idx="3201">
                  <c:v>333.8</c:v>
                </c:pt>
                <c:pt idx="3202">
                  <c:v>271.64</c:v>
                </c:pt>
                <c:pt idx="3203">
                  <c:v>256.98</c:v>
                </c:pt>
                <c:pt idx="3204">
                  <c:v>253.52</c:v>
                </c:pt>
                <c:pt idx="3205">
                  <c:v>248.16</c:v>
                </c:pt>
                <c:pt idx="3206">
                  <c:v>272.25</c:v>
                </c:pt>
                <c:pt idx="3207">
                  <c:v>301.74</c:v>
                </c:pt>
                <c:pt idx="3208">
                  <c:v>220.99</c:v>
                </c:pt>
                <c:pt idx="3209">
                  <c:v>313.73</c:v>
                </c:pt>
                <c:pt idx="3210">
                  <c:v>235.37</c:v>
                </c:pt>
                <c:pt idx="3211">
                  <c:v>215.65</c:v>
                </c:pt>
                <c:pt idx="3212">
                  <c:v>243.77</c:v>
                </c:pt>
                <c:pt idx="3213">
                  <c:v>396.91</c:v>
                </c:pt>
                <c:pt idx="3214">
                  <c:v>381.14</c:v>
                </c:pt>
                <c:pt idx="3215">
                  <c:v>291.56</c:v>
                </c:pt>
                <c:pt idx="3216">
                  <c:v>283.06</c:v>
                </c:pt>
                <c:pt idx="3217">
                  <c:v>333.57</c:v>
                </c:pt>
                <c:pt idx="3218">
                  <c:v>298.05</c:v>
                </c:pt>
                <c:pt idx="3219">
                  <c:v>253.72</c:v>
                </c:pt>
                <c:pt idx="3220">
                  <c:v>253.7</c:v>
                </c:pt>
                <c:pt idx="3221">
                  <c:v>289.22000000000003</c:v>
                </c:pt>
                <c:pt idx="3222">
                  <c:v>177.73</c:v>
                </c:pt>
                <c:pt idx="3223">
                  <c:v>203.57</c:v>
                </c:pt>
                <c:pt idx="3224">
                  <c:v>205.29</c:v>
                </c:pt>
                <c:pt idx="3225">
                  <c:v>223.3</c:v>
                </c:pt>
                <c:pt idx="3226">
                  <c:v>193.07</c:v>
                </c:pt>
                <c:pt idx="3227">
                  <c:v>169.62</c:v>
                </c:pt>
                <c:pt idx="3228">
                  <c:v>235.58</c:v>
                </c:pt>
                <c:pt idx="3229">
                  <c:v>203.18</c:v>
                </c:pt>
                <c:pt idx="3230">
                  <c:v>206.71</c:v>
                </c:pt>
                <c:pt idx="3231">
                  <c:v>198.87</c:v>
                </c:pt>
                <c:pt idx="3232">
                  <c:v>170.95</c:v>
                </c:pt>
                <c:pt idx="3233">
                  <c:v>237.03</c:v>
                </c:pt>
                <c:pt idx="3234">
                  <c:v>272.05</c:v>
                </c:pt>
                <c:pt idx="3235">
                  <c:v>188.29</c:v>
                </c:pt>
                <c:pt idx="3236">
                  <c:v>215.74</c:v>
                </c:pt>
                <c:pt idx="3237">
                  <c:v>227.73</c:v>
                </c:pt>
                <c:pt idx="3238">
                  <c:v>165.85</c:v>
                </c:pt>
                <c:pt idx="3239">
                  <c:v>199.02</c:v>
                </c:pt>
                <c:pt idx="3240">
                  <c:v>247.34</c:v>
                </c:pt>
                <c:pt idx="3241">
                  <c:v>250.53</c:v>
                </c:pt>
                <c:pt idx="3242">
                  <c:v>249.99</c:v>
                </c:pt>
                <c:pt idx="3243">
                  <c:v>233.13</c:v>
                </c:pt>
                <c:pt idx="3244">
                  <c:v>230.64</c:v>
                </c:pt>
                <c:pt idx="3245">
                  <c:v>258.42</c:v>
                </c:pt>
                <c:pt idx="3246">
                  <c:v>242.04</c:v>
                </c:pt>
                <c:pt idx="3247">
                  <c:v>261.83</c:v>
                </c:pt>
                <c:pt idx="3248">
                  <c:v>193.41</c:v>
                </c:pt>
                <c:pt idx="3249">
                  <c:v>220.35</c:v>
                </c:pt>
                <c:pt idx="3250">
                  <c:v>205.98</c:v>
                </c:pt>
                <c:pt idx="3251">
                  <c:v>179.67</c:v>
                </c:pt>
                <c:pt idx="3252">
                  <c:v>166.29</c:v>
                </c:pt>
                <c:pt idx="3253">
                  <c:v>204.15</c:v>
                </c:pt>
                <c:pt idx="3254">
                  <c:v>237.73</c:v>
                </c:pt>
                <c:pt idx="3255">
                  <c:v>139.80000000000001</c:v>
                </c:pt>
                <c:pt idx="3256">
                  <c:v>161.56</c:v>
                </c:pt>
                <c:pt idx="3257">
                  <c:v>363.77</c:v>
                </c:pt>
                <c:pt idx="3258">
                  <c:v>380.33</c:v>
                </c:pt>
                <c:pt idx="3259">
                  <c:v>392.09</c:v>
                </c:pt>
                <c:pt idx="3260">
                  <c:v>403.08</c:v>
                </c:pt>
                <c:pt idx="3261">
                  <c:v>360.54</c:v>
                </c:pt>
                <c:pt idx="3262">
                  <c:v>293.02</c:v>
                </c:pt>
                <c:pt idx="3263">
                  <c:v>296.83999999999997</c:v>
                </c:pt>
                <c:pt idx="3264">
                  <c:v>304.45</c:v>
                </c:pt>
                <c:pt idx="3265">
                  <c:v>337.95</c:v>
                </c:pt>
                <c:pt idx="3266">
                  <c:v>315.61</c:v>
                </c:pt>
                <c:pt idx="3267">
                  <c:v>347.08</c:v>
                </c:pt>
                <c:pt idx="3268">
                  <c:v>306.39999999999998</c:v>
                </c:pt>
                <c:pt idx="3269">
                  <c:v>295.89</c:v>
                </c:pt>
                <c:pt idx="3270">
                  <c:v>325.14</c:v>
                </c:pt>
                <c:pt idx="3271">
                  <c:v>206.27</c:v>
                </c:pt>
                <c:pt idx="3272">
                  <c:v>236.66</c:v>
                </c:pt>
                <c:pt idx="3273">
                  <c:v>229.07</c:v>
                </c:pt>
                <c:pt idx="3274">
                  <c:v>264.33999999999997</c:v>
                </c:pt>
                <c:pt idx="3275">
                  <c:v>274.27</c:v>
                </c:pt>
                <c:pt idx="3276">
                  <c:v>252.39</c:v>
                </c:pt>
                <c:pt idx="3277">
                  <c:v>265.95999999999998</c:v>
                </c:pt>
                <c:pt idx="3278">
                  <c:v>302.12</c:v>
                </c:pt>
                <c:pt idx="3279">
                  <c:v>309.13</c:v>
                </c:pt>
                <c:pt idx="3280">
                  <c:v>310.14</c:v>
                </c:pt>
                <c:pt idx="3281">
                  <c:v>292.56</c:v>
                </c:pt>
                <c:pt idx="3282">
                  <c:v>539.42999999999995</c:v>
                </c:pt>
                <c:pt idx="3283">
                  <c:v>920.16</c:v>
                </c:pt>
                <c:pt idx="3284">
                  <c:v>723.77</c:v>
                </c:pt>
                <c:pt idx="3285">
                  <c:v>595.78</c:v>
                </c:pt>
                <c:pt idx="3286">
                  <c:v>563.19000000000005</c:v>
                </c:pt>
                <c:pt idx="3287">
                  <c:v>653.25</c:v>
                </c:pt>
                <c:pt idx="3288">
                  <c:v>478.89</c:v>
                </c:pt>
                <c:pt idx="3289">
                  <c:v>449.14</c:v>
                </c:pt>
                <c:pt idx="3290">
                  <c:v>424.79</c:v>
                </c:pt>
                <c:pt idx="3291">
                  <c:v>447.25</c:v>
                </c:pt>
                <c:pt idx="3292">
                  <c:v>310.13</c:v>
                </c:pt>
                <c:pt idx="3293">
                  <c:v>375.58</c:v>
                </c:pt>
                <c:pt idx="3294">
                  <c:v>365.02</c:v>
                </c:pt>
                <c:pt idx="3295">
                  <c:v>370.5</c:v>
                </c:pt>
                <c:pt idx="3296">
                  <c:v>314.31</c:v>
                </c:pt>
                <c:pt idx="3297">
                  <c:v>299.72000000000003</c:v>
                </c:pt>
                <c:pt idx="3298">
                  <c:v>386.9</c:v>
                </c:pt>
                <c:pt idx="3299">
                  <c:v>392.33</c:v>
                </c:pt>
                <c:pt idx="3300">
                  <c:v>425.98</c:v>
                </c:pt>
                <c:pt idx="3301">
                  <c:v>354.57</c:v>
                </c:pt>
                <c:pt idx="3302">
                  <c:v>452.13</c:v>
                </c:pt>
                <c:pt idx="3303">
                  <c:v>322.64</c:v>
                </c:pt>
                <c:pt idx="3304">
                  <c:v>681.25</c:v>
                </c:pt>
                <c:pt idx="3305">
                  <c:v>669.17</c:v>
                </c:pt>
                <c:pt idx="3306">
                  <c:v>408.09</c:v>
                </c:pt>
                <c:pt idx="3307">
                  <c:v>444.14</c:v>
                </c:pt>
                <c:pt idx="3308">
                  <c:v>327.27999999999997</c:v>
                </c:pt>
                <c:pt idx="3309">
                  <c:v>329.99</c:v>
                </c:pt>
                <c:pt idx="3310">
                  <c:v>302.67</c:v>
                </c:pt>
                <c:pt idx="3311">
                  <c:v>284.2</c:v>
                </c:pt>
                <c:pt idx="3312">
                  <c:v>258.14999999999998</c:v>
                </c:pt>
                <c:pt idx="3313">
                  <c:v>673.79</c:v>
                </c:pt>
                <c:pt idx="3314">
                  <c:v>558.85</c:v>
                </c:pt>
                <c:pt idx="3315">
                  <c:v>426.1</c:v>
                </c:pt>
                <c:pt idx="3316">
                  <c:v>300.98</c:v>
                </c:pt>
                <c:pt idx="3317">
                  <c:v>325.12</c:v>
                </c:pt>
                <c:pt idx="3318">
                  <c:v>319.58999999999997</c:v>
                </c:pt>
                <c:pt idx="3319">
                  <c:v>294.64</c:v>
                </c:pt>
                <c:pt idx="3320">
                  <c:v>237.26</c:v>
                </c:pt>
                <c:pt idx="3321">
                  <c:v>215.83</c:v>
                </c:pt>
                <c:pt idx="3322">
                  <c:v>218.88</c:v>
                </c:pt>
                <c:pt idx="3323">
                  <c:v>246.07</c:v>
                </c:pt>
                <c:pt idx="3324">
                  <c:v>166.04</c:v>
                </c:pt>
                <c:pt idx="3325">
                  <c:v>173.78</c:v>
                </c:pt>
                <c:pt idx="3326">
                  <c:v>386.72</c:v>
                </c:pt>
                <c:pt idx="3327">
                  <c:v>305.58999999999997</c:v>
                </c:pt>
                <c:pt idx="3328">
                  <c:v>296.85000000000002</c:v>
                </c:pt>
                <c:pt idx="3329">
                  <c:v>282.52</c:v>
                </c:pt>
                <c:pt idx="3330">
                  <c:v>289.64</c:v>
                </c:pt>
                <c:pt idx="3331">
                  <c:v>299.38</c:v>
                </c:pt>
                <c:pt idx="3332">
                  <c:v>243.87</c:v>
                </c:pt>
                <c:pt idx="3333">
                  <c:v>307</c:v>
                </c:pt>
                <c:pt idx="3334">
                  <c:v>368.98</c:v>
                </c:pt>
                <c:pt idx="3335">
                  <c:v>328.57</c:v>
                </c:pt>
                <c:pt idx="3336">
                  <c:v>284.44</c:v>
                </c:pt>
                <c:pt idx="3337">
                  <c:v>300.17</c:v>
                </c:pt>
                <c:pt idx="3338">
                  <c:v>281.25</c:v>
                </c:pt>
                <c:pt idx="3339">
                  <c:v>331.58</c:v>
                </c:pt>
                <c:pt idx="3340">
                  <c:v>279.73</c:v>
                </c:pt>
                <c:pt idx="3341">
                  <c:v>213.84</c:v>
                </c:pt>
                <c:pt idx="3342">
                  <c:v>190.64</c:v>
                </c:pt>
                <c:pt idx="3343">
                  <c:v>226.77</c:v>
                </c:pt>
                <c:pt idx="3344">
                  <c:v>204.95</c:v>
                </c:pt>
                <c:pt idx="3345">
                  <c:v>203.89</c:v>
                </c:pt>
                <c:pt idx="3346">
                  <c:v>253.26</c:v>
                </c:pt>
                <c:pt idx="3347">
                  <c:v>189.93</c:v>
                </c:pt>
                <c:pt idx="3348">
                  <c:v>189.57</c:v>
                </c:pt>
                <c:pt idx="3349">
                  <c:v>190.28</c:v>
                </c:pt>
                <c:pt idx="3350">
                  <c:v>217.21</c:v>
                </c:pt>
                <c:pt idx="3351">
                  <c:v>225.56</c:v>
                </c:pt>
                <c:pt idx="3352">
                  <c:v>189.5</c:v>
                </c:pt>
                <c:pt idx="3353">
                  <c:v>192.29</c:v>
                </c:pt>
                <c:pt idx="3354">
                  <c:v>193</c:v>
                </c:pt>
                <c:pt idx="3355">
                  <c:v>212.37</c:v>
                </c:pt>
                <c:pt idx="3356">
                  <c:v>152.26</c:v>
                </c:pt>
                <c:pt idx="3357">
                  <c:v>153.13</c:v>
                </c:pt>
                <c:pt idx="3358">
                  <c:v>163.52000000000001</c:v>
                </c:pt>
                <c:pt idx="3359">
                  <c:v>421.53</c:v>
                </c:pt>
                <c:pt idx="3360">
                  <c:v>360.01</c:v>
                </c:pt>
                <c:pt idx="3361">
                  <c:v>432.03</c:v>
                </c:pt>
                <c:pt idx="3362">
                  <c:v>195.89</c:v>
                </c:pt>
                <c:pt idx="3363">
                  <c:v>85.79</c:v>
                </c:pt>
                <c:pt idx="3364">
                  <c:v>146.43</c:v>
                </c:pt>
                <c:pt idx="3365">
                  <c:v>252.22</c:v>
                </c:pt>
                <c:pt idx="3366">
                  <c:v>142.44</c:v>
                </c:pt>
                <c:pt idx="3367">
                  <c:v>112.83</c:v>
                </c:pt>
                <c:pt idx="3368">
                  <c:v>485.93</c:v>
                </c:pt>
                <c:pt idx="3369">
                  <c:v>188.24</c:v>
                </c:pt>
                <c:pt idx="3370">
                  <c:v>166.59</c:v>
                </c:pt>
                <c:pt idx="3371">
                  <c:v>367.42</c:v>
                </c:pt>
                <c:pt idx="3372">
                  <c:v>376.42</c:v>
                </c:pt>
                <c:pt idx="3373">
                  <c:v>405.42</c:v>
                </c:pt>
                <c:pt idx="3374">
                  <c:v>325.39</c:v>
                </c:pt>
                <c:pt idx="3375">
                  <c:v>289.18</c:v>
                </c:pt>
                <c:pt idx="3376">
                  <c:v>255.47</c:v>
                </c:pt>
                <c:pt idx="3377">
                  <c:v>225.93</c:v>
                </c:pt>
                <c:pt idx="3378">
                  <c:v>173.32</c:v>
                </c:pt>
                <c:pt idx="3379">
                  <c:v>132.27000000000001</c:v>
                </c:pt>
                <c:pt idx="3380">
                  <c:v>153.58000000000001</c:v>
                </c:pt>
                <c:pt idx="3381">
                  <c:v>147.22999999999999</c:v>
                </c:pt>
                <c:pt idx="3382">
                  <c:v>168.53</c:v>
                </c:pt>
                <c:pt idx="3383">
                  <c:v>163.68</c:v>
                </c:pt>
                <c:pt idx="3384">
                  <c:v>175.1</c:v>
                </c:pt>
                <c:pt idx="3385">
                  <c:v>169.66</c:v>
                </c:pt>
                <c:pt idx="3386">
                  <c:v>192.97</c:v>
                </c:pt>
                <c:pt idx="3387">
                  <c:v>165.43</c:v>
                </c:pt>
                <c:pt idx="3388">
                  <c:v>175.16</c:v>
                </c:pt>
                <c:pt idx="3389">
                  <c:v>185.09</c:v>
                </c:pt>
                <c:pt idx="3390">
                  <c:v>162.38</c:v>
                </c:pt>
                <c:pt idx="3391">
                  <c:v>134.81</c:v>
                </c:pt>
                <c:pt idx="3392">
                  <c:v>110.44</c:v>
                </c:pt>
                <c:pt idx="3393">
                  <c:v>124.78</c:v>
                </c:pt>
                <c:pt idx="3394">
                  <c:v>188.65</c:v>
                </c:pt>
                <c:pt idx="3395">
                  <c:v>152.02000000000001</c:v>
                </c:pt>
                <c:pt idx="3396">
                  <c:v>169.75</c:v>
                </c:pt>
                <c:pt idx="3397">
                  <c:v>153.55000000000001</c:v>
                </c:pt>
                <c:pt idx="3398">
                  <c:v>135.16</c:v>
                </c:pt>
                <c:pt idx="3399">
                  <c:v>96.12</c:v>
                </c:pt>
                <c:pt idx="3400">
                  <c:v>97.96</c:v>
                </c:pt>
                <c:pt idx="3401">
                  <c:v>94.14</c:v>
                </c:pt>
                <c:pt idx="3402">
                  <c:v>56.23</c:v>
                </c:pt>
                <c:pt idx="3403">
                  <c:v>47.95</c:v>
                </c:pt>
                <c:pt idx="3404">
                  <c:v>39.83</c:v>
                </c:pt>
                <c:pt idx="3405">
                  <c:v>60.7</c:v>
                </c:pt>
                <c:pt idx="3406">
                  <c:v>0.44</c:v>
                </c:pt>
                <c:pt idx="3407">
                  <c:v>0.94</c:v>
                </c:pt>
                <c:pt idx="3408">
                  <c:v>1.89</c:v>
                </c:pt>
                <c:pt idx="3409">
                  <c:v>3.36</c:v>
                </c:pt>
                <c:pt idx="3410">
                  <c:v>4.25</c:v>
                </c:pt>
                <c:pt idx="3411">
                  <c:v>4.75</c:v>
                </c:pt>
                <c:pt idx="3412">
                  <c:v>5.75</c:v>
                </c:pt>
                <c:pt idx="3413">
                  <c:v>5.05</c:v>
                </c:pt>
                <c:pt idx="3414">
                  <c:v>5.44</c:v>
                </c:pt>
                <c:pt idx="3415">
                  <c:v>4.75</c:v>
                </c:pt>
                <c:pt idx="3416">
                  <c:v>5.01</c:v>
                </c:pt>
                <c:pt idx="3417">
                  <c:v>5.46</c:v>
                </c:pt>
                <c:pt idx="3418">
                  <c:v>5.97</c:v>
                </c:pt>
                <c:pt idx="3419">
                  <c:v>5.33</c:v>
                </c:pt>
                <c:pt idx="3420">
                  <c:v>7.1</c:v>
                </c:pt>
                <c:pt idx="3421">
                  <c:v>10.66</c:v>
                </c:pt>
                <c:pt idx="3422">
                  <c:v>8.52</c:v>
                </c:pt>
                <c:pt idx="3423">
                  <c:v>9.6</c:v>
                </c:pt>
                <c:pt idx="3424">
                  <c:v>9.66</c:v>
                </c:pt>
                <c:pt idx="3425">
                  <c:v>8.08</c:v>
                </c:pt>
                <c:pt idx="3426">
                  <c:v>8.15</c:v>
                </c:pt>
                <c:pt idx="3427">
                  <c:v>7.83</c:v>
                </c:pt>
                <c:pt idx="3428">
                  <c:v>4.05</c:v>
                </c:pt>
                <c:pt idx="3429">
                  <c:v>3.1</c:v>
                </c:pt>
                <c:pt idx="3430">
                  <c:v>6.59</c:v>
                </c:pt>
                <c:pt idx="3431">
                  <c:v>7.77</c:v>
                </c:pt>
                <c:pt idx="3432">
                  <c:v>8.08</c:v>
                </c:pt>
                <c:pt idx="3433">
                  <c:v>8.9700000000000006</c:v>
                </c:pt>
                <c:pt idx="3434">
                  <c:v>13.85</c:v>
                </c:pt>
                <c:pt idx="3435">
                  <c:v>15.58</c:v>
                </c:pt>
                <c:pt idx="3436">
                  <c:v>18.100000000000001</c:v>
                </c:pt>
                <c:pt idx="3437">
                  <c:v>19.5</c:v>
                </c:pt>
                <c:pt idx="3438">
                  <c:v>19.420000000000002</c:v>
                </c:pt>
                <c:pt idx="3439">
                  <c:v>25.23</c:v>
                </c:pt>
                <c:pt idx="3440">
                  <c:v>38.35</c:v>
                </c:pt>
                <c:pt idx="3441">
                  <c:v>29.96</c:v>
                </c:pt>
                <c:pt idx="3442">
                  <c:v>28.58</c:v>
                </c:pt>
                <c:pt idx="3443">
                  <c:v>27.53</c:v>
                </c:pt>
                <c:pt idx="3444">
                  <c:v>18.760000000000002</c:v>
                </c:pt>
                <c:pt idx="3445">
                  <c:v>26.89</c:v>
                </c:pt>
                <c:pt idx="3446">
                  <c:v>33.35</c:v>
                </c:pt>
                <c:pt idx="3447">
                  <c:v>590.09</c:v>
                </c:pt>
                <c:pt idx="3448">
                  <c:v>667.79</c:v>
                </c:pt>
                <c:pt idx="3449">
                  <c:v>566.97</c:v>
                </c:pt>
                <c:pt idx="3450">
                  <c:v>639.03</c:v>
                </c:pt>
                <c:pt idx="3451">
                  <c:v>692.25</c:v>
                </c:pt>
                <c:pt idx="3452">
                  <c:v>703.27</c:v>
                </c:pt>
                <c:pt idx="3453">
                  <c:v>723.46</c:v>
                </c:pt>
                <c:pt idx="3454">
                  <c:v>728.79</c:v>
                </c:pt>
                <c:pt idx="3455">
                  <c:v>614.07000000000005</c:v>
                </c:pt>
                <c:pt idx="3456">
                  <c:v>659.25</c:v>
                </c:pt>
                <c:pt idx="3457">
                  <c:v>631.89</c:v>
                </c:pt>
                <c:pt idx="3458">
                  <c:v>742.87</c:v>
                </c:pt>
                <c:pt idx="3459">
                  <c:v>708.89</c:v>
                </c:pt>
                <c:pt idx="3460">
                  <c:v>420.64</c:v>
                </c:pt>
                <c:pt idx="3461">
                  <c:v>336.5</c:v>
                </c:pt>
                <c:pt idx="3462">
                  <c:v>347.24</c:v>
                </c:pt>
                <c:pt idx="3463">
                  <c:v>350.47</c:v>
                </c:pt>
                <c:pt idx="3464">
                  <c:v>335</c:v>
                </c:pt>
                <c:pt idx="3465">
                  <c:v>281.67</c:v>
                </c:pt>
                <c:pt idx="3466">
                  <c:v>301.14</c:v>
                </c:pt>
                <c:pt idx="3467">
                  <c:v>331.46</c:v>
                </c:pt>
                <c:pt idx="3468">
                  <c:v>330.16</c:v>
                </c:pt>
                <c:pt idx="3469">
                  <c:v>234.65</c:v>
                </c:pt>
                <c:pt idx="3470">
                  <c:v>262.08</c:v>
                </c:pt>
                <c:pt idx="3471">
                  <c:v>282.7</c:v>
                </c:pt>
                <c:pt idx="3472">
                  <c:v>209.29</c:v>
                </c:pt>
                <c:pt idx="3473">
                  <c:v>165.43</c:v>
                </c:pt>
                <c:pt idx="3474">
                  <c:v>183.17</c:v>
                </c:pt>
                <c:pt idx="3475">
                  <c:v>190.14</c:v>
                </c:pt>
                <c:pt idx="3476">
                  <c:v>175.98</c:v>
                </c:pt>
                <c:pt idx="3477">
                  <c:v>216.94</c:v>
                </c:pt>
                <c:pt idx="3478">
                  <c:v>317.83</c:v>
                </c:pt>
                <c:pt idx="3479">
                  <c:v>233.47</c:v>
                </c:pt>
                <c:pt idx="3480">
                  <c:v>214.1</c:v>
                </c:pt>
                <c:pt idx="3481">
                  <c:v>248.97</c:v>
                </c:pt>
                <c:pt idx="3482">
                  <c:v>180.04</c:v>
                </c:pt>
                <c:pt idx="3483">
                  <c:v>192.8</c:v>
                </c:pt>
                <c:pt idx="3484">
                  <c:v>216.66</c:v>
                </c:pt>
                <c:pt idx="3485">
                  <c:v>260.24</c:v>
                </c:pt>
                <c:pt idx="3486">
                  <c:v>260.63</c:v>
                </c:pt>
                <c:pt idx="3487">
                  <c:v>286.61</c:v>
                </c:pt>
                <c:pt idx="3488">
                  <c:v>331.67</c:v>
                </c:pt>
                <c:pt idx="3489">
                  <c:v>316.39999999999998</c:v>
                </c:pt>
                <c:pt idx="3490">
                  <c:v>323.60000000000002</c:v>
                </c:pt>
                <c:pt idx="3491">
                  <c:v>324.32</c:v>
                </c:pt>
                <c:pt idx="3492">
                  <c:v>351.29</c:v>
                </c:pt>
                <c:pt idx="3493">
                  <c:v>346.9</c:v>
                </c:pt>
                <c:pt idx="3494">
                  <c:v>416.1</c:v>
                </c:pt>
                <c:pt idx="3495">
                  <c:v>392.1</c:v>
                </c:pt>
                <c:pt idx="3496">
                  <c:v>382.65</c:v>
                </c:pt>
                <c:pt idx="3497">
                  <c:v>383.64</c:v>
                </c:pt>
                <c:pt idx="3498">
                  <c:v>373.15</c:v>
                </c:pt>
                <c:pt idx="3499">
                  <c:v>352.14</c:v>
                </c:pt>
                <c:pt idx="3500">
                  <c:v>360.15</c:v>
                </c:pt>
                <c:pt idx="3501">
                  <c:v>358.07</c:v>
                </c:pt>
                <c:pt idx="3502">
                  <c:v>335.33</c:v>
                </c:pt>
                <c:pt idx="3503">
                  <c:v>316.82</c:v>
                </c:pt>
                <c:pt idx="3504">
                  <c:v>348.93</c:v>
                </c:pt>
                <c:pt idx="3505">
                  <c:v>303.95999999999998</c:v>
                </c:pt>
                <c:pt idx="3506">
                  <c:v>384.58</c:v>
                </c:pt>
                <c:pt idx="3507">
                  <c:v>329.48</c:v>
                </c:pt>
                <c:pt idx="3508">
                  <c:v>364.64</c:v>
                </c:pt>
                <c:pt idx="3509">
                  <c:v>295.64999999999998</c:v>
                </c:pt>
                <c:pt idx="3510">
                  <c:v>293.14</c:v>
                </c:pt>
                <c:pt idx="3511">
                  <c:v>217.63</c:v>
                </c:pt>
                <c:pt idx="3512">
                  <c:v>206.89</c:v>
                </c:pt>
                <c:pt idx="3513">
                  <c:v>171.3</c:v>
                </c:pt>
                <c:pt idx="3514">
                  <c:v>190.26</c:v>
                </c:pt>
                <c:pt idx="3515">
                  <c:v>185.13</c:v>
                </c:pt>
                <c:pt idx="3516">
                  <c:v>173.5</c:v>
                </c:pt>
                <c:pt idx="3517">
                  <c:v>316.64</c:v>
                </c:pt>
                <c:pt idx="3518">
                  <c:v>172.17</c:v>
                </c:pt>
                <c:pt idx="3519">
                  <c:v>159.94999999999999</c:v>
                </c:pt>
                <c:pt idx="3520">
                  <c:v>148.99</c:v>
                </c:pt>
                <c:pt idx="3521">
                  <c:v>118.39</c:v>
                </c:pt>
                <c:pt idx="3522">
                  <c:v>114.57</c:v>
                </c:pt>
                <c:pt idx="3523">
                  <c:v>120.89</c:v>
                </c:pt>
                <c:pt idx="3524">
                  <c:v>106.56</c:v>
                </c:pt>
                <c:pt idx="3525">
                  <c:v>101.5</c:v>
                </c:pt>
                <c:pt idx="3526">
                  <c:v>112.38</c:v>
                </c:pt>
                <c:pt idx="3527">
                  <c:v>99.37</c:v>
                </c:pt>
                <c:pt idx="3528">
                  <c:v>71.13</c:v>
                </c:pt>
                <c:pt idx="3529">
                  <c:v>77.900000000000006</c:v>
                </c:pt>
                <c:pt idx="3530">
                  <c:v>78.23</c:v>
                </c:pt>
                <c:pt idx="3531">
                  <c:v>73.91</c:v>
                </c:pt>
                <c:pt idx="3532">
                  <c:v>85.04</c:v>
                </c:pt>
                <c:pt idx="3533">
                  <c:v>107.92</c:v>
                </c:pt>
                <c:pt idx="3534">
                  <c:v>115.26</c:v>
                </c:pt>
                <c:pt idx="3535">
                  <c:v>118.37</c:v>
                </c:pt>
                <c:pt idx="3536">
                  <c:v>109.53</c:v>
                </c:pt>
                <c:pt idx="3537">
                  <c:v>108.35</c:v>
                </c:pt>
                <c:pt idx="3538">
                  <c:v>103.9</c:v>
                </c:pt>
                <c:pt idx="3539">
                  <c:v>132.53</c:v>
                </c:pt>
                <c:pt idx="3540">
                  <c:v>116.06</c:v>
                </c:pt>
                <c:pt idx="3541">
                  <c:v>109.7</c:v>
                </c:pt>
                <c:pt idx="3542">
                  <c:v>109.98</c:v>
                </c:pt>
                <c:pt idx="3543">
                  <c:v>106.41</c:v>
                </c:pt>
                <c:pt idx="3544">
                  <c:v>121.24</c:v>
                </c:pt>
                <c:pt idx="3545">
                  <c:v>118.37</c:v>
                </c:pt>
                <c:pt idx="3546">
                  <c:v>114.3</c:v>
                </c:pt>
                <c:pt idx="3547">
                  <c:v>124.59</c:v>
                </c:pt>
                <c:pt idx="3548">
                  <c:v>82.76</c:v>
                </c:pt>
                <c:pt idx="3549">
                  <c:v>68.37</c:v>
                </c:pt>
                <c:pt idx="3550">
                  <c:v>57.97</c:v>
                </c:pt>
                <c:pt idx="3551">
                  <c:v>59.85</c:v>
                </c:pt>
                <c:pt idx="3552">
                  <c:v>56.17</c:v>
                </c:pt>
                <c:pt idx="3553">
                  <c:v>50.02</c:v>
                </c:pt>
                <c:pt idx="3554">
                  <c:v>72.680000000000007</c:v>
                </c:pt>
                <c:pt idx="3555">
                  <c:v>46.05</c:v>
                </c:pt>
                <c:pt idx="3556">
                  <c:v>44.08</c:v>
                </c:pt>
                <c:pt idx="3557">
                  <c:v>36.46</c:v>
                </c:pt>
                <c:pt idx="3558">
                  <c:v>28.56</c:v>
                </c:pt>
                <c:pt idx="3559">
                  <c:v>30.37</c:v>
                </c:pt>
                <c:pt idx="3560">
                  <c:v>35.46</c:v>
                </c:pt>
                <c:pt idx="3561">
                  <c:v>35.54</c:v>
                </c:pt>
                <c:pt idx="3562">
                  <c:v>24.88</c:v>
                </c:pt>
                <c:pt idx="3563">
                  <c:v>18.13</c:v>
                </c:pt>
                <c:pt idx="3564">
                  <c:v>24.51</c:v>
                </c:pt>
                <c:pt idx="3565">
                  <c:v>28.68</c:v>
                </c:pt>
                <c:pt idx="3566">
                  <c:v>133.04</c:v>
                </c:pt>
                <c:pt idx="3567">
                  <c:v>122.32</c:v>
                </c:pt>
                <c:pt idx="3568">
                  <c:v>76.11</c:v>
                </c:pt>
                <c:pt idx="3569">
                  <c:v>90.36</c:v>
                </c:pt>
                <c:pt idx="3570">
                  <c:v>56.52</c:v>
                </c:pt>
                <c:pt idx="3571">
                  <c:v>70.459999999999994</c:v>
                </c:pt>
                <c:pt idx="3572">
                  <c:v>73.489999999999995</c:v>
                </c:pt>
                <c:pt idx="3573">
                  <c:v>69.34</c:v>
                </c:pt>
                <c:pt idx="3574">
                  <c:v>65.31</c:v>
                </c:pt>
                <c:pt idx="3575">
                  <c:v>55.87</c:v>
                </c:pt>
                <c:pt idx="3576">
                  <c:v>80.17</c:v>
                </c:pt>
                <c:pt idx="3577">
                  <c:v>79.400000000000006</c:v>
                </c:pt>
                <c:pt idx="3578">
                  <c:v>85.13</c:v>
                </c:pt>
                <c:pt idx="3579">
                  <c:v>88.26</c:v>
                </c:pt>
                <c:pt idx="3580">
                  <c:v>105.11</c:v>
                </c:pt>
                <c:pt idx="3581">
                  <c:v>74.849999999999994</c:v>
                </c:pt>
                <c:pt idx="3582">
                  <c:v>75.84</c:v>
                </c:pt>
                <c:pt idx="3583">
                  <c:v>72.25</c:v>
                </c:pt>
                <c:pt idx="3584">
                  <c:v>101.69</c:v>
                </c:pt>
                <c:pt idx="3585">
                  <c:v>97.26</c:v>
                </c:pt>
                <c:pt idx="3586">
                  <c:v>100.33</c:v>
                </c:pt>
                <c:pt idx="3587">
                  <c:v>99.2</c:v>
                </c:pt>
                <c:pt idx="3588">
                  <c:v>70.88</c:v>
                </c:pt>
                <c:pt idx="3589">
                  <c:v>65.17</c:v>
                </c:pt>
                <c:pt idx="3590">
                  <c:v>74.45</c:v>
                </c:pt>
                <c:pt idx="3591">
                  <c:v>37.18</c:v>
                </c:pt>
                <c:pt idx="3592">
                  <c:v>36.840000000000003</c:v>
                </c:pt>
                <c:pt idx="3593">
                  <c:v>29.43</c:v>
                </c:pt>
                <c:pt idx="3594">
                  <c:v>34.14</c:v>
                </c:pt>
                <c:pt idx="3595">
                  <c:v>26.43</c:v>
                </c:pt>
                <c:pt idx="3596">
                  <c:v>86.34</c:v>
                </c:pt>
                <c:pt idx="3597">
                  <c:v>82.74</c:v>
                </c:pt>
                <c:pt idx="3598">
                  <c:v>94.75</c:v>
                </c:pt>
                <c:pt idx="3599">
                  <c:v>54.57</c:v>
                </c:pt>
                <c:pt idx="3600">
                  <c:v>75.27</c:v>
                </c:pt>
                <c:pt idx="3601">
                  <c:v>180.82</c:v>
                </c:pt>
                <c:pt idx="3602">
                  <c:v>166.64</c:v>
                </c:pt>
                <c:pt idx="3603">
                  <c:v>157.32</c:v>
                </c:pt>
                <c:pt idx="3604">
                  <c:v>166.52</c:v>
                </c:pt>
                <c:pt idx="3605">
                  <c:v>337.28</c:v>
                </c:pt>
                <c:pt idx="3606">
                  <c:v>110.79</c:v>
                </c:pt>
                <c:pt idx="3607">
                  <c:v>98.87</c:v>
                </c:pt>
                <c:pt idx="3608">
                  <c:v>101.72</c:v>
                </c:pt>
                <c:pt idx="3609">
                  <c:v>98.51</c:v>
                </c:pt>
                <c:pt idx="3610">
                  <c:v>114.43</c:v>
                </c:pt>
                <c:pt idx="3611">
                  <c:v>80.81</c:v>
                </c:pt>
                <c:pt idx="3612">
                  <c:v>68.8</c:v>
                </c:pt>
                <c:pt idx="3613">
                  <c:v>60.56</c:v>
                </c:pt>
                <c:pt idx="3614">
                  <c:v>57.22</c:v>
                </c:pt>
                <c:pt idx="3615">
                  <c:v>71.959999999999994</c:v>
                </c:pt>
                <c:pt idx="3616">
                  <c:v>86.27</c:v>
                </c:pt>
                <c:pt idx="3617">
                  <c:v>107.83</c:v>
                </c:pt>
                <c:pt idx="3618">
                  <c:v>97.32</c:v>
                </c:pt>
                <c:pt idx="3619">
                  <c:v>103.35</c:v>
                </c:pt>
                <c:pt idx="3620">
                  <c:v>113.65</c:v>
                </c:pt>
                <c:pt idx="3621">
                  <c:v>98.97</c:v>
                </c:pt>
                <c:pt idx="3622">
                  <c:v>37.76</c:v>
                </c:pt>
                <c:pt idx="3623">
                  <c:v>63.12</c:v>
                </c:pt>
                <c:pt idx="3624">
                  <c:v>53.74</c:v>
                </c:pt>
                <c:pt idx="3625">
                  <c:v>27.23</c:v>
                </c:pt>
                <c:pt idx="3626">
                  <c:v>131.75</c:v>
                </c:pt>
                <c:pt idx="3627">
                  <c:v>125.54</c:v>
                </c:pt>
                <c:pt idx="3628">
                  <c:v>109</c:v>
                </c:pt>
                <c:pt idx="3629">
                  <c:v>111.69</c:v>
                </c:pt>
                <c:pt idx="3630">
                  <c:v>100.68</c:v>
                </c:pt>
                <c:pt idx="3631">
                  <c:v>94.41</c:v>
                </c:pt>
                <c:pt idx="3632">
                  <c:v>80.64</c:v>
                </c:pt>
                <c:pt idx="3633">
                  <c:v>111.84</c:v>
                </c:pt>
                <c:pt idx="3634">
                  <c:v>90.21</c:v>
                </c:pt>
                <c:pt idx="3635">
                  <c:v>100.88</c:v>
                </c:pt>
                <c:pt idx="3636">
                  <c:v>91.37</c:v>
                </c:pt>
                <c:pt idx="3637">
                  <c:v>62.01</c:v>
                </c:pt>
                <c:pt idx="3638">
                  <c:v>417.49</c:v>
                </c:pt>
                <c:pt idx="3639">
                  <c:v>92.97</c:v>
                </c:pt>
                <c:pt idx="3640">
                  <c:v>73.56</c:v>
                </c:pt>
                <c:pt idx="3641">
                  <c:v>82.45</c:v>
                </c:pt>
                <c:pt idx="3642">
                  <c:v>79.58</c:v>
                </c:pt>
                <c:pt idx="3643">
                  <c:v>72.22</c:v>
                </c:pt>
                <c:pt idx="3644">
                  <c:v>68.81</c:v>
                </c:pt>
                <c:pt idx="3645">
                  <c:v>75.7</c:v>
                </c:pt>
                <c:pt idx="3646">
                  <c:v>77.86</c:v>
                </c:pt>
                <c:pt idx="3647">
                  <c:v>16.420000000000002</c:v>
                </c:pt>
                <c:pt idx="3648">
                  <c:v>784.39</c:v>
                </c:pt>
                <c:pt idx="3649">
                  <c:v>546.51</c:v>
                </c:pt>
                <c:pt idx="3650">
                  <c:v>500.28</c:v>
                </c:pt>
                <c:pt idx="3651">
                  <c:v>664.6</c:v>
                </c:pt>
                <c:pt idx="3652">
                  <c:v>623.61</c:v>
                </c:pt>
                <c:pt idx="3653">
                  <c:v>431.64</c:v>
                </c:pt>
                <c:pt idx="3654">
                  <c:v>426.03</c:v>
                </c:pt>
                <c:pt idx="3655">
                  <c:v>369.62</c:v>
                </c:pt>
                <c:pt idx="3656">
                  <c:v>370.73</c:v>
                </c:pt>
                <c:pt idx="3657">
                  <c:v>279.18</c:v>
                </c:pt>
                <c:pt idx="3658">
                  <c:v>227.1</c:v>
                </c:pt>
                <c:pt idx="3659">
                  <c:v>215.49</c:v>
                </c:pt>
                <c:pt idx="3660">
                  <c:v>325.16000000000003</c:v>
                </c:pt>
                <c:pt idx="3661">
                  <c:v>130.07</c:v>
                </c:pt>
                <c:pt idx="3662">
                  <c:v>184.47</c:v>
                </c:pt>
                <c:pt idx="3663">
                  <c:v>220.86</c:v>
                </c:pt>
                <c:pt idx="3664">
                  <c:v>248.74</c:v>
                </c:pt>
                <c:pt idx="3665">
                  <c:v>336.47</c:v>
                </c:pt>
                <c:pt idx="3666">
                  <c:v>197.53</c:v>
                </c:pt>
                <c:pt idx="3667">
                  <c:v>148.65</c:v>
                </c:pt>
                <c:pt idx="3668">
                  <c:v>121.66</c:v>
                </c:pt>
                <c:pt idx="3669">
                  <c:v>141.31</c:v>
                </c:pt>
                <c:pt idx="3670">
                  <c:v>165.16</c:v>
                </c:pt>
                <c:pt idx="3671">
                  <c:v>186.03</c:v>
                </c:pt>
                <c:pt idx="3672">
                  <c:v>50.21</c:v>
                </c:pt>
                <c:pt idx="3673">
                  <c:v>37.5</c:v>
                </c:pt>
                <c:pt idx="3674">
                  <c:v>49.66</c:v>
                </c:pt>
                <c:pt idx="3675">
                  <c:v>62.15</c:v>
                </c:pt>
                <c:pt idx="3676">
                  <c:v>55.57</c:v>
                </c:pt>
                <c:pt idx="3677">
                  <c:v>103.66</c:v>
                </c:pt>
                <c:pt idx="3678">
                  <c:v>100.15</c:v>
                </c:pt>
                <c:pt idx="3679">
                  <c:v>70.19</c:v>
                </c:pt>
                <c:pt idx="3680">
                  <c:v>92.85</c:v>
                </c:pt>
                <c:pt idx="3681">
                  <c:v>53.04</c:v>
                </c:pt>
                <c:pt idx="3682">
                  <c:v>86.65</c:v>
                </c:pt>
                <c:pt idx="3683">
                  <c:v>126.73</c:v>
                </c:pt>
                <c:pt idx="3684">
                  <c:v>146.59</c:v>
                </c:pt>
                <c:pt idx="3685">
                  <c:v>122.38</c:v>
                </c:pt>
                <c:pt idx="3686">
                  <c:v>63.07</c:v>
                </c:pt>
                <c:pt idx="3687">
                  <c:v>30.49</c:v>
                </c:pt>
                <c:pt idx="3688">
                  <c:v>73.58</c:v>
                </c:pt>
                <c:pt idx="3689">
                  <c:v>82.6</c:v>
                </c:pt>
                <c:pt idx="3690">
                  <c:v>112.05</c:v>
                </c:pt>
                <c:pt idx="3691">
                  <c:v>103.64</c:v>
                </c:pt>
                <c:pt idx="3692">
                  <c:v>165.11</c:v>
                </c:pt>
                <c:pt idx="3693">
                  <c:v>408.13</c:v>
                </c:pt>
                <c:pt idx="3694">
                  <c:v>0</c:v>
                </c:pt>
                <c:pt idx="3695">
                  <c:v>0</c:v>
                </c:pt>
                <c:pt idx="3696">
                  <c:v>0</c:v>
                </c:pt>
                <c:pt idx="3697">
                  <c:v>0</c:v>
                </c:pt>
                <c:pt idx="3698">
                  <c:v>0</c:v>
                </c:pt>
                <c:pt idx="3699">
                  <c:v>64.260000000000005</c:v>
                </c:pt>
                <c:pt idx="3700">
                  <c:v>144.5</c:v>
                </c:pt>
                <c:pt idx="3701">
                  <c:v>96.96</c:v>
                </c:pt>
                <c:pt idx="3702">
                  <c:v>67.650000000000006</c:v>
                </c:pt>
                <c:pt idx="3703">
                  <c:v>16.100000000000001</c:v>
                </c:pt>
                <c:pt idx="3704">
                  <c:v>23.12</c:v>
                </c:pt>
                <c:pt idx="3705">
                  <c:v>94.33</c:v>
                </c:pt>
                <c:pt idx="3706">
                  <c:v>125.25</c:v>
                </c:pt>
                <c:pt idx="3707">
                  <c:v>151.25</c:v>
                </c:pt>
                <c:pt idx="3708">
                  <c:v>129.02000000000001</c:v>
                </c:pt>
                <c:pt idx="3709">
                  <c:v>74.16</c:v>
                </c:pt>
                <c:pt idx="3710">
                  <c:v>148.01</c:v>
                </c:pt>
                <c:pt idx="3711">
                  <c:v>52.54</c:v>
                </c:pt>
                <c:pt idx="3712">
                  <c:v>263.12</c:v>
                </c:pt>
                <c:pt idx="3713">
                  <c:v>71.56</c:v>
                </c:pt>
                <c:pt idx="3714">
                  <c:v>116.4</c:v>
                </c:pt>
                <c:pt idx="3715">
                  <c:v>174.3</c:v>
                </c:pt>
                <c:pt idx="3716">
                  <c:v>195.16</c:v>
                </c:pt>
                <c:pt idx="3717">
                  <c:v>192.13</c:v>
                </c:pt>
                <c:pt idx="3718">
                  <c:v>167.53</c:v>
                </c:pt>
                <c:pt idx="3719">
                  <c:v>203.55</c:v>
                </c:pt>
                <c:pt idx="3720">
                  <c:v>207.89</c:v>
                </c:pt>
                <c:pt idx="3721">
                  <c:v>183.69</c:v>
                </c:pt>
                <c:pt idx="3722">
                  <c:v>309.64</c:v>
                </c:pt>
                <c:pt idx="3723">
                  <c:v>147.13</c:v>
                </c:pt>
                <c:pt idx="3724">
                  <c:v>239.43</c:v>
                </c:pt>
                <c:pt idx="3725">
                  <c:v>277.07</c:v>
                </c:pt>
                <c:pt idx="3726">
                  <c:v>270.32</c:v>
                </c:pt>
                <c:pt idx="3727">
                  <c:v>250.86</c:v>
                </c:pt>
                <c:pt idx="3728">
                  <c:v>254.48</c:v>
                </c:pt>
                <c:pt idx="3729">
                  <c:v>272.54000000000002</c:v>
                </c:pt>
                <c:pt idx="3730">
                  <c:v>227.11</c:v>
                </c:pt>
                <c:pt idx="3731">
                  <c:v>239.15</c:v>
                </c:pt>
                <c:pt idx="3732">
                  <c:v>238.89</c:v>
                </c:pt>
                <c:pt idx="3733">
                  <c:v>224.53</c:v>
                </c:pt>
                <c:pt idx="3734">
                  <c:v>236.65</c:v>
                </c:pt>
                <c:pt idx="3735">
                  <c:v>222.72</c:v>
                </c:pt>
                <c:pt idx="3736">
                  <c:v>184.95</c:v>
                </c:pt>
                <c:pt idx="3737">
                  <c:v>220.34</c:v>
                </c:pt>
                <c:pt idx="3738">
                  <c:v>203.61</c:v>
                </c:pt>
                <c:pt idx="3739">
                  <c:v>162.47</c:v>
                </c:pt>
                <c:pt idx="3740">
                  <c:v>170.82</c:v>
                </c:pt>
                <c:pt idx="3741">
                  <c:v>141.97999999999999</c:v>
                </c:pt>
                <c:pt idx="3742">
                  <c:v>136.72</c:v>
                </c:pt>
                <c:pt idx="3743">
                  <c:v>277.61</c:v>
                </c:pt>
                <c:pt idx="3744">
                  <c:v>265.33999999999997</c:v>
                </c:pt>
                <c:pt idx="3745">
                  <c:v>237.63</c:v>
                </c:pt>
                <c:pt idx="3746">
                  <c:v>303.95999999999998</c:v>
                </c:pt>
                <c:pt idx="3747">
                  <c:v>283.7</c:v>
                </c:pt>
                <c:pt idx="3748">
                  <c:v>311.52</c:v>
                </c:pt>
                <c:pt idx="3749">
                  <c:v>314.67</c:v>
                </c:pt>
                <c:pt idx="3750">
                  <c:v>303.29000000000002</c:v>
                </c:pt>
                <c:pt idx="3751">
                  <c:v>240.82</c:v>
                </c:pt>
                <c:pt idx="3752">
                  <c:v>229.54</c:v>
                </c:pt>
                <c:pt idx="3753">
                  <c:v>217.23</c:v>
                </c:pt>
                <c:pt idx="3754">
                  <c:v>275.45999999999998</c:v>
                </c:pt>
                <c:pt idx="3755">
                  <c:v>274.33</c:v>
                </c:pt>
                <c:pt idx="3756">
                  <c:v>220.18</c:v>
                </c:pt>
                <c:pt idx="3757">
                  <c:v>266.89</c:v>
                </c:pt>
                <c:pt idx="3758">
                  <c:v>317.74</c:v>
                </c:pt>
                <c:pt idx="3759">
                  <c:v>311.51</c:v>
                </c:pt>
                <c:pt idx="3760">
                  <c:v>262.26</c:v>
                </c:pt>
                <c:pt idx="3761">
                  <c:v>308.29000000000002</c:v>
                </c:pt>
                <c:pt idx="3762">
                  <c:v>319.62</c:v>
                </c:pt>
                <c:pt idx="3763">
                  <c:v>210.97</c:v>
                </c:pt>
                <c:pt idx="3764">
                  <c:v>431.04</c:v>
                </c:pt>
                <c:pt idx="3765">
                  <c:v>457.17</c:v>
                </c:pt>
                <c:pt idx="3766">
                  <c:v>408.26</c:v>
                </c:pt>
                <c:pt idx="3767">
                  <c:v>411.64</c:v>
                </c:pt>
                <c:pt idx="3768">
                  <c:v>447.23</c:v>
                </c:pt>
                <c:pt idx="3769">
                  <c:v>374.83</c:v>
                </c:pt>
                <c:pt idx="3770">
                  <c:v>366.17</c:v>
                </c:pt>
                <c:pt idx="3771">
                  <c:v>406.87</c:v>
                </c:pt>
                <c:pt idx="3772">
                  <c:v>429.97</c:v>
                </c:pt>
                <c:pt idx="3773">
                  <c:v>434.56</c:v>
                </c:pt>
                <c:pt idx="3774">
                  <c:v>473.63</c:v>
                </c:pt>
                <c:pt idx="3775">
                  <c:v>462.91</c:v>
                </c:pt>
                <c:pt idx="3776">
                  <c:v>444.14</c:v>
                </c:pt>
                <c:pt idx="3777">
                  <c:v>472.02</c:v>
                </c:pt>
                <c:pt idx="3778">
                  <c:v>391.47</c:v>
                </c:pt>
                <c:pt idx="3779">
                  <c:v>413.61</c:v>
                </c:pt>
                <c:pt idx="3780">
                  <c:v>420.86</c:v>
                </c:pt>
                <c:pt idx="3781">
                  <c:v>400.39</c:v>
                </c:pt>
                <c:pt idx="3782">
                  <c:v>412.8</c:v>
                </c:pt>
                <c:pt idx="3783">
                  <c:v>415.24</c:v>
                </c:pt>
                <c:pt idx="3784">
                  <c:v>379.77</c:v>
                </c:pt>
                <c:pt idx="3785">
                  <c:v>304.68</c:v>
                </c:pt>
                <c:pt idx="3786">
                  <c:v>361.45</c:v>
                </c:pt>
                <c:pt idx="3787">
                  <c:v>338.27</c:v>
                </c:pt>
                <c:pt idx="3788">
                  <c:v>366.19</c:v>
                </c:pt>
                <c:pt idx="3789">
                  <c:v>380.66</c:v>
                </c:pt>
                <c:pt idx="3790">
                  <c:v>349.97</c:v>
                </c:pt>
                <c:pt idx="3791">
                  <c:v>241.49</c:v>
                </c:pt>
                <c:pt idx="3792">
                  <c:v>376.83</c:v>
                </c:pt>
                <c:pt idx="3793">
                  <c:v>328.44</c:v>
                </c:pt>
                <c:pt idx="3794">
                  <c:v>263.69</c:v>
                </c:pt>
                <c:pt idx="3795">
                  <c:v>265.5</c:v>
                </c:pt>
                <c:pt idx="3796">
                  <c:v>259.74</c:v>
                </c:pt>
                <c:pt idx="3797">
                  <c:v>468.95</c:v>
                </c:pt>
                <c:pt idx="3798">
                  <c:v>696.75</c:v>
                </c:pt>
                <c:pt idx="3799">
                  <c:v>456.12</c:v>
                </c:pt>
                <c:pt idx="3800">
                  <c:v>407.48</c:v>
                </c:pt>
                <c:pt idx="3801">
                  <c:v>347.2</c:v>
                </c:pt>
                <c:pt idx="3802">
                  <c:v>195.31</c:v>
                </c:pt>
                <c:pt idx="3803">
                  <c:v>176.97</c:v>
                </c:pt>
                <c:pt idx="3804">
                  <c:v>251.97</c:v>
                </c:pt>
                <c:pt idx="3805">
                  <c:v>219.67</c:v>
                </c:pt>
                <c:pt idx="3806">
                  <c:v>215.46</c:v>
                </c:pt>
                <c:pt idx="3807">
                  <c:v>202.59</c:v>
                </c:pt>
                <c:pt idx="3808">
                  <c:v>253.93</c:v>
                </c:pt>
                <c:pt idx="3809">
                  <c:v>236.91</c:v>
                </c:pt>
                <c:pt idx="3810">
                  <c:v>210.56</c:v>
                </c:pt>
                <c:pt idx="3811">
                  <c:v>303.69</c:v>
                </c:pt>
                <c:pt idx="3812">
                  <c:v>292</c:v>
                </c:pt>
                <c:pt idx="3813">
                  <c:v>276.04000000000002</c:v>
                </c:pt>
                <c:pt idx="3814">
                  <c:v>344.4</c:v>
                </c:pt>
                <c:pt idx="3815">
                  <c:v>352.79</c:v>
                </c:pt>
                <c:pt idx="3816">
                  <c:v>220.42</c:v>
                </c:pt>
                <c:pt idx="3817">
                  <c:v>244.77</c:v>
                </c:pt>
                <c:pt idx="3818">
                  <c:v>325.13</c:v>
                </c:pt>
                <c:pt idx="3819">
                  <c:v>380.01</c:v>
                </c:pt>
                <c:pt idx="3820">
                  <c:v>423.69</c:v>
                </c:pt>
                <c:pt idx="3821">
                  <c:v>539.77</c:v>
                </c:pt>
                <c:pt idx="3822">
                  <c:v>377.22</c:v>
                </c:pt>
                <c:pt idx="3823">
                  <c:v>406.6</c:v>
                </c:pt>
                <c:pt idx="3824">
                  <c:v>307.22000000000003</c:v>
                </c:pt>
                <c:pt idx="3825">
                  <c:v>214.3</c:v>
                </c:pt>
                <c:pt idx="3826">
                  <c:v>200.87</c:v>
                </c:pt>
                <c:pt idx="3827">
                  <c:v>278.64</c:v>
                </c:pt>
                <c:pt idx="3828">
                  <c:v>310.8</c:v>
                </c:pt>
                <c:pt idx="3829">
                  <c:v>215.01</c:v>
                </c:pt>
                <c:pt idx="3830">
                  <c:v>263.08999999999997</c:v>
                </c:pt>
                <c:pt idx="3831">
                  <c:v>200.6</c:v>
                </c:pt>
                <c:pt idx="3832">
                  <c:v>159.94999999999999</c:v>
                </c:pt>
                <c:pt idx="3833">
                  <c:v>159.35</c:v>
                </c:pt>
                <c:pt idx="3834">
                  <c:v>216.44</c:v>
                </c:pt>
                <c:pt idx="3835">
                  <c:v>155.38</c:v>
                </c:pt>
                <c:pt idx="3836">
                  <c:v>164.68</c:v>
                </c:pt>
                <c:pt idx="3837">
                  <c:v>215.01</c:v>
                </c:pt>
                <c:pt idx="3838">
                  <c:v>134.36000000000001</c:v>
                </c:pt>
                <c:pt idx="3839">
                  <c:v>220.29</c:v>
                </c:pt>
                <c:pt idx="3840">
                  <c:v>203.91</c:v>
                </c:pt>
                <c:pt idx="3841">
                  <c:v>189.31</c:v>
                </c:pt>
                <c:pt idx="3842">
                  <c:v>231.41</c:v>
                </c:pt>
                <c:pt idx="3843">
                  <c:v>235.99</c:v>
                </c:pt>
                <c:pt idx="3844">
                  <c:v>58.46</c:v>
                </c:pt>
                <c:pt idx="3845">
                  <c:v>52.59</c:v>
                </c:pt>
                <c:pt idx="3846">
                  <c:v>56.71</c:v>
                </c:pt>
                <c:pt idx="3847">
                  <c:v>59.23</c:v>
                </c:pt>
                <c:pt idx="3848">
                  <c:v>49.72</c:v>
                </c:pt>
                <c:pt idx="3849">
                  <c:v>59.17</c:v>
                </c:pt>
                <c:pt idx="3850">
                  <c:v>60.72</c:v>
                </c:pt>
                <c:pt idx="3851">
                  <c:v>54.68</c:v>
                </c:pt>
                <c:pt idx="3852">
                  <c:v>47.27</c:v>
                </c:pt>
                <c:pt idx="3853">
                  <c:v>127.51</c:v>
                </c:pt>
                <c:pt idx="3854">
                  <c:v>114.13</c:v>
                </c:pt>
                <c:pt idx="3855">
                  <c:v>133.79</c:v>
                </c:pt>
                <c:pt idx="3856">
                  <c:v>130.57</c:v>
                </c:pt>
                <c:pt idx="3857">
                  <c:v>100.93</c:v>
                </c:pt>
                <c:pt idx="3858">
                  <c:v>75.540000000000006</c:v>
                </c:pt>
                <c:pt idx="3859">
                  <c:v>850.2</c:v>
                </c:pt>
                <c:pt idx="3860">
                  <c:v>1043.9000000000001</c:v>
                </c:pt>
                <c:pt idx="3861">
                  <c:v>781.26</c:v>
                </c:pt>
                <c:pt idx="3862">
                  <c:v>615.57000000000005</c:v>
                </c:pt>
                <c:pt idx="3863">
                  <c:v>686.15</c:v>
                </c:pt>
                <c:pt idx="3864">
                  <c:v>465.21</c:v>
                </c:pt>
                <c:pt idx="3865">
                  <c:v>441.82</c:v>
                </c:pt>
                <c:pt idx="3866">
                  <c:v>341.99</c:v>
                </c:pt>
                <c:pt idx="3867">
                  <c:v>384.08</c:v>
                </c:pt>
                <c:pt idx="3868">
                  <c:v>52.05</c:v>
                </c:pt>
                <c:pt idx="3869">
                  <c:v>19.3</c:v>
                </c:pt>
                <c:pt idx="3870">
                  <c:v>19.079999999999998</c:v>
                </c:pt>
                <c:pt idx="3871">
                  <c:v>34.119999999999997</c:v>
                </c:pt>
                <c:pt idx="3872">
                  <c:v>21.39</c:v>
                </c:pt>
                <c:pt idx="3873">
                  <c:v>14.65</c:v>
                </c:pt>
                <c:pt idx="3874">
                  <c:v>11.95</c:v>
                </c:pt>
                <c:pt idx="3875">
                  <c:v>36.24</c:v>
                </c:pt>
                <c:pt idx="3876">
                  <c:v>87.66</c:v>
                </c:pt>
                <c:pt idx="3877">
                  <c:v>81.599999999999994</c:v>
                </c:pt>
                <c:pt idx="3878">
                  <c:v>92.17</c:v>
                </c:pt>
                <c:pt idx="3879">
                  <c:v>79.78</c:v>
                </c:pt>
                <c:pt idx="3880">
                  <c:v>90.75</c:v>
                </c:pt>
                <c:pt idx="3881">
                  <c:v>93.94</c:v>
                </c:pt>
                <c:pt idx="3882">
                  <c:v>100.8</c:v>
                </c:pt>
                <c:pt idx="3883">
                  <c:v>130.43</c:v>
                </c:pt>
                <c:pt idx="3884">
                  <c:v>123.94</c:v>
                </c:pt>
                <c:pt idx="3885">
                  <c:v>118.86</c:v>
                </c:pt>
                <c:pt idx="3886">
                  <c:v>97.93</c:v>
                </c:pt>
                <c:pt idx="3887">
                  <c:v>102.57</c:v>
                </c:pt>
                <c:pt idx="3888">
                  <c:v>111.92</c:v>
                </c:pt>
                <c:pt idx="3889">
                  <c:v>113.98</c:v>
                </c:pt>
                <c:pt idx="3890">
                  <c:v>128.28</c:v>
                </c:pt>
                <c:pt idx="3891">
                  <c:v>132.99</c:v>
                </c:pt>
                <c:pt idx="3892">
                  <c:v>105.4</c:v>
                </c:pt>
                <c:pt idx="3893">
                  <c:v>152.30000000000001</c:v>
                </c:pt>
                <c:pt idx="3894">
                  <c:v>124.69</c:v>
                </c:pt>
                <c:pt idx="3895">
                  <c:v>142.66999999999999</c:v>
                </c:pt>
                <c:pt idx="3896">
                  <c:v>107.83</c:v>
                </c:pt>
                <c:pt idx="3897">
                  <c:v>120.06</c:v>
                </c:pt>
                <c:pt idx="3898">
                  <c:v>144.96</c:v>
                </c:pt>
                <c:pt idx="3899">
                  <c:v>154.94999999999999</c:v>
                </c:pt>
                <c:pt idx="3900">
                  <c:v>225.5</c:v>
                </c:pt>
                <c:pt idx="3901">
                  <c:v>213.07</c:v>
                </c:pt>
                <c:pt idx="3902">
                  <c:v>262.57</c:v>
                </c:pt>
                <c:pt idx="3903">
                  <c:v>233.28</c:v>
                </c:pt>
                <c:pt idx="3904">
                  <c:v>200.49</c:v>
                </c:pt>
                <c:pt idx="3905">
                  <c:v>177.16</c:v>
                </c:pt>
                <c:pt idx="3906">
                  <c:v>166.63</c:v>
                </c:pt>
                <c:pt idx="3907">
                  <c:v>173.75</c:v>
                </c:pt>
                <c:pt idx="3908">
                  <c:v>153.63999999999999</c:v>
                </c:pt>
                <c:pt idx="3909">
                  <c:v>132.37</c:v>
                </c:pt>
                <c:pt idx="3910">
                  <c:v>128.31</c:v>
                </c:pt>
                <c:pt idx="3911">
                  <c:v>103.81</c:v>
                </c:pt>
                <c:pt idx="3912">
                  <c:v>107.32</c:v>
                </c:pt>
                <c:pt idx="3913">
                  <c:v>98.74</c:v>
                </c:pt>
                <c:pt idx="3914">
                  <c:v>103.3</c:v>
                </c:pt>
                <c:pt idx="3915">
                  <c:v>122.52</c:v>
                </c:pt>
                <c:pt idx="3916">
                  <c:v>149.38</c:v>
                </c:pt>
                <c:pt idx="3917">
                  <c:v>152.75</c:v>
                </c:pt>
                <c:pt idx="3918">
                  <c:v>168.63</c:v>
                </c:pt>
                <c:pt idx="3919">
                  <c:v>104.26</c:v>
                </c:pt>
                <c:pt idx="3920">
                  <c:v>110.31</c:v>
                </c:pt>
                <c:pt idx="3921">
                  <c:v>118.13</c:v>
                </c:pt>
                <c:pt idx="3922">
                  <c:v>97.84</c:v>
                </c:pt>
                <c:pt idx="3923">
                  <c:v>109.98</c:v>
                </c:pt>
                <c:pt idx="3924">
                  <c:v>138.81</c:v>
                </c:pt>
                <c:pt idx="3925">
                  <c:v>141.91</c:v>
                </c:pt>
                <c:pt idx="3926">
                  <c:v>146.9</c:v>
                </c:pt>
                <c:pt idx="3927">
                  <c:v>194.95</c:v>
                </c:pt>
                <c:pt idx="3928">
                  <c:v>219.64</c:v>
                </c:pt>
                <c:pt idx="3929">
                  <c:v>279.37</c:v>
                </c:pt>
                <c:pt idx="3930">
                  <c:v>255.16</c:v>
                </c:pt>
                <c:pt idx="3931">
                  <c:v>95.51</c:v>
                </c:pt>
                <c:pt idx="3932">
                  <c:v>142.22</c:v>
                </c:pt>
                <c:pt idx="3933">
                  <c:v>75.69</c:v>
                </c:pt>
                <c:pt idx="3934">
                  <c:v>329.08</c:v>
                </c:pt>
                <c:pt idx="3935">
                  <c:v>120.72</c:v>
                </c:pt>
                <c:pt idx="3936">
                  <c:v>171.61</c:v>
                </c:pt>
                <c:pt idx="3937">
                  <c:v>43.08</c:v>
                </c:pt>
                <c:pt idx="3938">
                  <c:v>36.76</c:v>
                </c:pt>
                <c:pt idx="3939">
                  <c:v>36.26</c:v>
                </c:pt>
                <c:pt idx="3940">
                  <c:v>44.27</c:v>
                </c:pt>
                <c:pt idx="3941">
                  <c:v>43.69</c:v>
                </c:pt>
                <c:pt idx="3942">
                  <c:v>44.63</c:v>
                </c:pt>
                <c:pt idx="3943">
                  <c:v>39.14</c:v>
                </c:pt>
                <c:pt idx="3944">
                  <c:v>53.46</c:v>
                </c:pt>
                <c:pt idx="3945">
                  <c:v>59.38</c:v>
                </c:pt>
                <c:pt idx="3946">
                  <c:v>64.28</c:v>
                </c:pt>
                <c:pt idx="3947">
                  <c:v>52.02</c:v>
                </c:pt>
                <c:pt idx="3948">
                  <c:v>69.5</c:v>
                </c:pt>
                <c:pt idx="3949">
                  <c:v>83.24</c:v>
                </c:pt>
                <c:pt idx="3950">
                  <c:v>65.73</c:v>
                </c:pt>
                <c:pt idx="3951">
                  <c:v>44.62</c:v>
                </c:pt>
                <c:pt idx="3952">
                  <c:v>39.659999999999997</c:v>
                </c:pt>
                <c:pt idx="3953">
                  <c:v>59.53</c:v>
                </c:pt>
                <c:pt idx="3954">
                  <c:v>67.900000000000006</c:v>
                </c:pt>
                <c:pt idx="3955">
                  <c:v>94.1</c:v>
                </c:pt>
                <c:pt idx="3956">
                  <c:v>111.7</c:v>
                </c:pt>
                <c:pt idx="3957">
                  <c:v>102.01</c:v>
                </c:pt>
                <c:pt idx="3958">
                  <c:v>96.2</c:v>
                </c:pt>
                <c:pt idx="3959">
                  <c:v>81.86</c:v>
                </c:pt>
                <c:pt idx="3960">
                  <c:v>86.11</c:v>
                </c:pt>
                <c:pt idx="3961">
                  <c:v>69.37</c:v>
                </c:pt>
                <c:pt idx="3962">
                  <c:v>62.74</c:v>
                </c:pt>
                <c:pt idx="3963">
                  <c:v>65.38</c:v>
                </c:pt>
                <c:pt idx="3964">
                  <c:v>80.739999999999995</c:v>
                </c:pt>
                <c:pt idx="3965">
                  <c:v>73.319999999999993</c:v>
                </c:pt>
                <c:pt idx="3966">
                  <c:v>75.98</c:v>
                </c:pt>
                <c:pt idx="3967">
                  <c:v>208.87</c:v>
                </c:pt>
                <c:pt idx="3968">
                  <c:v>174.57</c:v>
                </c:pt>
                <c:pt idx="3969">
                  <c:v>192.36</c:v>
                </c:pt>
                <c:pt idx="3970">
                  <c:v>193.47</c:v>
                </c:pt>
                <c:pt idx="3971">
                  <c:v>217.72</c:v>
                </c:pt>
                <c:pt idx="3972">
                  <c:v>249.73</c:v>
                </c:pt>
                <c:pt idx="3973">
                  <c:v>223.86</c:v>
                </c:pt>
                <c:pt idx="3974">
                  <c:v>206.07</c:v>
                </c:pt>
                <c:pt idx="3975">
                  <c:v>206.69</c:v>
                </c:pt>
                <c:pt idx="3976">
                  <c:v>202.05</c:v>
                </c:pt>
                <c:pt idx="3977">
                  <c:v>193.97</c:v>
                </c:pt>
                <c:pt idx="3978">
                  <c:v>167.43</c:v>
                </c:pt>
                <c:pt idx="3979">
                  <c:v>168.15</c:v>
                </c:pt>
                <c:pt idx="3980">
                  <c:v>227.94</c:v>
                </c:pt>
                <c:pt idx="3981">
                  <c:v>258.06</c:v>
                </c:pt>
                <c:pt idx="3982">
                  <c:v>297.47000000000003</c:v>
                </c:pt>
                <c:pt idx="3983">
                  <c:v>253</c:v>
                </c:pt>
                <c:pt idx="3984">
                  <c:v>277.2</c:v>
                </c:pt>
                <c:pt idx="3985">
                  <c:v>249.49</c:v>
                </c:pt>
                <c:pt idx="3986">
                  <c:v>231.9</c:v>
                </c:pt>
                <c:pt idx="3987">
                  <c:v>267.49</c:v>
                </c:pt>
                <c:pt idx="3988">
                  <c:v>254.13</c:v>
                </c:pt>
                <c:pt idx="3989">
                  <c:v>252.33</c:v>
                </c:pt>
                <c:pt idx="3990">
                  <c:v>212.17</c:v>
                </c:pt>
                <c:pt idx="3991">
                  <c:v>201.43</c:v>
                </c:pt>
                <c:pt idx="3992">
                  <c:v>177.07</c:v>
                </c:pt>
                <c:pt idx="3993">
                  <c:v>156.66</c:v>
                </c:pt>
                <c:pt idx="3994">
                  <c:v>138.03</c:v>
                </c:pt>
                <c:pt idx="3995">
                  <c:v>306.60000000000002</c:v>
                </c:pt>
                <c:pt idx="3996">
                  <c:v>378.16</c:v>
                </c:pt>
                <c:pt idx="3997">
                  <c:v>281.45</c:v>
                </c:pt>
                <c:pt idx="3998">
                  <c:v>235.95</c:v>
                </c:pt>
                <c:pt idx="3999">
                  <c:v>246.86</c:v>
                </c:pt>
                <c:pt idx="4000">
                  <c:v>190.72</c:v>
                </c:pt>
                <c:pt idx="4001">
                  <c:v>156.59</c:v>
                </c:pt>
                <c:pt idx="4002">
                  <c:v>336.38</c:v>
                </c:pt>
                <c:pt idx="4003">
                  <c:v>576.19000000000005</c:v>
                </c:pt>
                <c:pt idx="4004">
                  <c:v>473.94</c:v>
                </c:pt>
                <c:pt idx="4005">
                  <c:v>434.52</c:v>
                </c:pt>
                <c:pt idx="4006">
                  <c:v>179.17</c:v>
                </c:pt>
                <c:pt idx="4007">
                  <c:v>158.06</c:v>
                </c:pt>
                <c:pt idx="4008">
                  <c:v>188.94</c:v>
                </c:pt>
                <c:pt idx="4009">
                  <c:v>374.87</c:v>
                </c:pt>
                <c:pt idx="4010">
                  <c:v>443.31</c:v>
                </c:pt>
                <c:pt idx="4011">
                  <c:v>384.5</c:v>
                </c:pt>
                <c:pt idx="4012">
                  <c:v>248.34</c:v>
                </c:pt>
                <c:pt idx="4013">
                  <c:v>232.75</c:v>
                </c:pt>
                <c:pt idx="4014">
                  <c:v>417.06</c:v>
                </c:pt>
                <c:pt idx="4015">
                  <c:v>253.57</c:v>
                </c:pt>
                <c:pt idx="4016">
                  <c:v>235.92</c:v>
                </c:pt>
                <c:pt idx="4017">
                  <c:v>296.56</c:v>
                </c:pt>
                <c:pt idx="4018">
                  <c:v>266.27999999999997</c:v>
                </c:pt>
                <c:pt idx="4019">
                  <c:v>666.11</c:v>
                </c:pt>
                <c:pt idx="4020">
                  <c:v>478.12</c:v>
                </c:pt>
                <c:pt idx="4021">
                  <c:v>360.19</c:v>
                </c:pt>
                <c:pt idx="4022">
                  <c:v>341.08</c:v>
                </c:pt>
                <c:pt idx="4023">
                  <c:v>374.15</c:v>
                </c:pt>
                <c:pt idx="4024">
                  <c:v>559.94000000000005</c:v>
                </c:pt>
                <c:pt idx="4025">
                  <c:v>562.5</c:v>
                </c:pt>
                <c:pt idx="4026">
                  <c:v>479.05</c:v>
                </c:pt>
                <c:pt idx="4027">
                  <c:v>487.93</c:v>
                </c:pt>
                <c:pt idx="4028">
                  <c:v>510.28</c:v>
                </c:pt>
                <c:pt idx="4029">
                  <c:v>577.65</c:v>
                </c:pt>
                <c:pt idx="4030">
                  <c:v>547.35</c:v>
                </c:pt>
                <c:pt idx="4031">
                  <c:v>426.47</c:v>
                </c:pt>
                <c:pt idx="4032">
                  <c:v>470.06</c:v>
                </c:pt>
                <c:pt idx="4033">
                  <c:v>654.04999999999995</c:v>
                </c:pt>
                <c:pt idx="4034">
                  <c:v>438.54</c:v>
                </c:pt>
                <c:pt idx="4035">
                  <c:v>276.35000000000002</c:v>
                </c:pt>
                <c:pt idx="4036">
                  <c:v>433.96</c:v>
                </c:pt>
                <c:pt idx="4037">
                  <c:v>429.1</c:v>
                </c:pt>
                <c:pt idx="4038">
                  <c:v>293.43</c:v>
                </c:pt>
                <c:pt idx="4039">
                  <c:v>336.47</c:v>
                </c:pt>
                <c:pt idx="4040">
                  <c:v>262.42</c:v>
                </c:pt>
                <c:pt idx="4041">
                  <c:v>208.94</c:v>
                </c:pt>
                <c:pt idx="4042">
                  <c:v>173.63</c:v>
                </c:pt>
                <c:pt idx="4043">
                  <c:v>166.8</c:v>
                </c:pt>
                <c:pt idx="4044">
                  <c:v>138.5</c:v>
                </c:pt>
                <c:pt idx="4045">
                  <c:v>192.77</c:v>
                </c:pt>
                <c:pt idx="4046">
                  <c:v>248.99</c:v>
                </c:pt>
                <c:pt idx="4047">
                  <c:v>293.63</c:v>
                </c:pt>
                <c:pt idx="4048">
                  <c:v>389.89</c:v>
                </c:pt>
                <c:pt idx="4049">
                  <c:v>409.18</c:v>
                </c:pt>
                <c:pt idx="4050">
                  <c:v>397.24</c:v>
                </c:pt>
                <c:pt idx="4051">
                  <c:v>328.67</c:v>
                </c:pt>
                <c:pt idx="4052">
                  <c:v>355.48</c:v>
                </c:pt>
                <c:pt idx="4053">
                  <c:v>319.35000000000002</c:v>
                </c:pt>
                <c:pt idx="4054">
                  <c:v>196.65</c:v>
                </c:pt>
                <c:pt idx="4055">
                  <c:v>149.96</c:v>
                </c:pt>
                <c:pt idx="4056">
                  <c:v>159.96</c:v>
                </c:pt>
                <c:pt idx="4057">
                  <c:v>189.29</c:v>
                </c:pt>
                <c:pt idx="4058">
                  <c:v>369.24</c:v>
                </c:pt>
                <c:pt idx="4059">
                  <c:v>377.96</c:v>
                </c:pt>
                <c:pt idx="4060">
                  <c:v>388.86</c:v>
                </c:pt>
                <c:pt idx="4061">
                  <c:v>225.29</c:v>
                </c:pt>
                <c:pt idx="4062">
                  <c:v>293.64</c:v>
                </c:pt>
                <c:pt idx="4063">
                  <c:v>420.27</c:v>
                </c:pt>
                <c:pt idx="4064">
                  <c:v>209.74</c:v>
                </c:pt>
                <c:pt idx="4065">
                  <c:v>346.09</c:v>
                </c:pt>
                <c:pt idx="4066">
                  <c:v>202.08</c:v>
                </c:pt>
                <c:pt idx="4067">
                  <c:v>173.05</c:v>
                </c:pt>
                <c:pt idx="4068">
                  <c:v>338.58</c:v>
                </c:pt>
                <c:pt idx="4069">
                  <c:v>139.55000000000001</c:v>
                </c:pt>
                <c:pt idx="4070">
                  <c:v>336.86</c:v>
                </c:pt>
                <c:pt idx="4071">
                  <c:v>258.17</c:v>
                </c:pt>
                <c:pt idx="4072">
                  <c:v>94.26</c:v>
                </c:pt>
                <c:pt idx="4073">
                  <c:v>387.1</c:v>
                </c:pt>
                <c:pt idx="4074">
                  <c:v>409.09</c:v>
                </c:pt>
                <c:pt idx="4075">
                  <c:v>367.8</c:v>
                </c:pt>
                <c:pt idx="4076">
                  <c:v>384.95</c:v>
                </c:pt>
                <c:pt idx="4077">
                  <c:v>322.16000000000003</c:v>
                </c:pt>
                <c:pt idx="4078">
                  <c:v>304.17</c:v>
                </c:pt>
                <c:pt idx="4079">
                  <c:v>316.83</c:v>
                </c:pt>
                <c:pt idx="4080">
                  <c:v>338.92</c:v>
                </c:pt>
                <c:pt idx="4081">
                  <c:v>331.52</c:v>
                </c:pt>
                <c:pt idx="4082">
                  <c:v>280.25</c:v>
                </c:pt>
                <c:pt idx="4083">
                  <c:v>483</c:v>
                </c:pt>
                <c:pt idx="4084">
                  <c:v>282.64</c:v>
                </c:pt>
                <c:pt idx="4085">
                  <c:v>159.63</c:v>
                </c:pt>
                <c:pt idx="4086">
                  <c:v>483.58</c:v>
                </c:pt>
                <c:pt idx="4087">
                  <c:v>555.72</c:v>
                </c:pt>
                <c:pt idx="4088">
                  <c:v>547.11</c:v>
                </c:pt>
                <c:pt idx="4089">
                  <c:v>428.03</c:v>
                </c:pt>
                <c:pt idx="4090">
                  <c:v>330.12</c:v>
                </c:pt>
                <c:pt idx="4091">
                  <c:v>382.8</c:v>
                </c:pt>
                <c:pt idx="4092">
                  <c:v>309.5</c:v>
                </c:pt>
                <c:pt idx="4093">
                  <c:v>293.77999999999997</c:v>
                </c:pt>
                <c:pt idx="4094">
                  <c:v>273.10000000000002</c:v>
                </c:pt>
                <c:pt idx="4095">
                  <c:v>308.66000000000003</c:v>
                </c:pt>
                <c:pt idx="4096">
                  <c:v>275.14</c:v>
                </c:pt>
                <c:pt idx="4097">
                  <c:v>471.74</c:v>
                </c:pt>
                <c:pt idx="4098">
                  <c:v>349.96</c:v>
                </c:pt>
                <c:pt idx="4099">
                  <c:v>439.06</c:v>
                </c:pt>
                <c:pt idx="4100">
                  <c:v>631.12</c:v>
                </c:pt>
                <c:pt idx="4101">
                  <c:v>534.66999999999996</c:v>
                </c:pt>
                <c:pt idx="4102">
                  <c:v>167.72</c:v>
                </c:pt>
                <c:pt idx="4103">
                  <c:v>66.72</c:v>
                </c:pt>
                <c:pt idx="4104">
                  <c:v>61.16</c:v>
                </c:pt>
                <c:pt idx="4105">
                  <c:v>91.74</c:v>
                </c:pt>
                <c:pt idx="4106">
                  <c:v>70.75</c:v>
                </c:pt>
                <c:pt idx="4107">
                  <c:v>139.30000000000001</c:v>
                </c:pt>
                <c:pt idx="4108">
                  <c:v>134.78</c:v>
                </c:pt>
                <c:pt idx="4109">
                  <c:v>116.84</c:v>
                </c:pt>
                <c:pt idx="4110">
                  <c:v>104.87</c:v>
                </c:pt>
                <c:pt idx="4111">
                  <c:v>122.72</c:v>
                </c:pt>
                <c:pt idx="4112">
                  <c:v>89.68</c:v>
                </c:pt>
                <c:pt idx="4113">
                  <c:v>46.11</c:v>
                </c:pt>
                <c:pt idx="4114">
                  <c:v>166.63</c:v>
                </c:pt>
                <c:pt idx="4115">
                  <c:v>216.93</c:v>
                </c:pt>
                <c:pt idx="4116">
                  <c:v>324.73</c:v>
                </c:pt>
                <c:pt idx="4117">
                  <c:v>570.14</c:v>
                </c:pt>
                <c:pt idx="4118">
                  <c:v>83.55</c:v>
                </c:pt>
                <c:pt idx="4119">
                  <c:v>266.58999999999997</c:v>
                </c:pt>
                <c:pt idx="4120">
                  <c:v>267.97000000000003</c:v>
                </c:pt>
                <c:pt idx="4121">
                  <c:v>400.28</c:v>
                </c:pt>
                <c:pt idx="4122">
                  <c:v>611.05999999999995</c:v>
                </c:pt>
                <c:pt idx="4123">
                  <c:v>575.30999999999995</c:v>
                </c:pt>
                <c:pt idx="4124">
                  <c:v>474.6</c:v>
                </c:pt>
                <c:pt idx="4125">
                  <c:v>481</c:v>
                </c:pt>
                <c:pt idx="4126">
                  <c:v>382.96</c:v>
                </c:pt>
                <c:pt idx="4127">
                  <c:v>450.88</c:v>
                </c:pt>
                <c:pt idx="4128">
                  <c:v>473.5</c:v>
                </c:pt>
                <c:pt idx="4129">
                  <c:v>390.7</c:v>
                </c:pt>
                <c:pt idx="4130">
                  <c:v>421.88</c:v>
                </c:pt>
                <c:pt idx="4131">
                  <c:v>427.82</c:v>
                </c:pt>
                <c:pt idx="4132">
                  <c:v>507.52</c:v>
                </c:pt>
                <c:pt idx="4133">
                  <c:v>498.36</c:v>
                </c:pt>
                <c:pt idx="4134">
                  <c:v>415.75</c:v>
                </c:pt>
                <c:pt idx="4135">
                  <c:v>553.88</c:v>
                </c:pt>
                <c:pt idx="4136">
                  <c:v>456.59</c:v>
                </c:pt>
                <c:pt idx="4137">
                  <c:v>421.62</c:v>
                </c:pt>
                <c:pt idx="4138">
                  <c:v>388.67</c:v>
                </c:pt>
                <c:pt idx="4139">
                  <c:v>416.77</c:v>
                </c:pt>
                <c:pt idx="4140">
                  <c:v>392.55</c:v>
                </c:pt>
                <c:pt idx="4141">
                  <c:v>464.84</c:v>
                </c:pt>
                <c:pt idx="4142">
                  <c:v>445.23</c:v>
                </c:pt>
                <c:pt idx="4143">
                  <c:v>420.37</c:v>
                </c:pt>
                <c:pt idx="4144">
                  <c:v>495.81</c:v>
                </c:pt>
                <c:pt idx="4145">
                  <c:v>586.29</c:v>
                </c:pt>
                <c:pt idx="4146">
                  <c:v>551.1</c:v>
                </c:pt>
                <c:pt idx="4147">
                  <c:v>612.30999999999995</c:v>
                </c:pt>
                <c:pt idx="4148">
                  <c:v>540.16999999999996</c:v>
                </c:pt>
                <c:pt idx="4149">
                  <c:v>638.6</c:v>
                </c:pt>
                <c:pt idx="4150">
                  <c:v>716.23</c:v>
                </c:pt>
                <c:pt idx="4151">
                  <c:v>502.11</c:v>
                </c:pt>
                <c:pt idx="4152">
                  <c:v>543.92999999999995</c:v>
                </c:pt>
                <c:pt idx="4153">
                  <c:v>437.13</c:v>
                </c:pt>
                <c:pt idx="4154">
                  <c:v>299.26</c:v>
                </c:pt>
                <c:pt idx="4155">
                  <c:v>308.33</c:v>
                </c:pt>
                <c:pt idx="4156">
                  <c:v>413.51</c:v>
                </c:pt>
                <c:pt idx="4157">
                  <c:v>248.8</c:v>
                </c:pt>
                <c:pt idx="4158">
                  <c:v>248.98</c:v>
                </c:pt>
                <c:pt idx="4159">
                  <c:v>254.73</c:v>
                </c:pt>
                <c:pt idx="4160">
                  <c:v>444.52</c:v>
                </c:pt>
                <c:pt idx="4161">
                  <c:v>490.88</c:v>
                </c:pt>
                <c:pt idx="4162">
                  <c:v>421.97</c:v>
                </c:pt>
                <c:pt idx="4163">
                  <c:v>163.19999999999999</c:v>
                </c:pt>
                <c:pt idx="4164">
                  <c:v>262.58</c:v>
                </c:pt>
                <c:pt idx="4165">
                  <c:v>253.86</c:v>
                </c:pt>
                <c:pt idx="4166">
                  <c:v>263.93</c:v>
                </c:pt>
                <c:pt idx="4167">
                  <c:v>275.2</c:v>
                </c:pt>
                <c:pt idx="4168">
                  <c:v>225.42</c:v>
                </c:pt>
                <c:pt idx="4169">
                  <c:v>160.58000000000001</c:v>
                </c:pt>
                <c:pt idx="4170">
                  <c:v>81.33</c:v>
                </c:pt>
                <c:pt idx="4171">
                  <c:v>69.41</c:v>
                </c:pt>
                <c:pt idx="4172">
                  <c:v>70.180000000000007</c:v>
                </c:pt>
                <c:pt idx="4173">
                  <c:v>74.510000000000005</c:v>
                </c:pt>
                <c:pt idx="4174">
                  <c:v>77.010000000000005</c:v>
                </c:pt>
                <c:pt idx="4175">
                  <c:v>70.13</c:v>
                </c:pt>
                <c:pt idx="4176">
                  <c:v>77.42</c:v>
                </c:pt>
                <c:pt idx="4177">
                  <c:v>74.88</c:v>
                </c:pt>
                <c:pt idx="4178">
                  <c:v>110.53</c:v>
                </c:pt>
                <c:pt idx="4179">
                  <c:v>105.58</c:v>
                </c:pt>
                <c:pt idx="4180">
                  <c:v>107.41</c:v>
                </c:pt>
                <c:pt idx="4181">
                  <c:v>125.74</c:v>
                </c:pt>
                <c:pt idx="4182">
                  <c:v>138.63999999999999</c:v>
                </c:pt>
                <c:pt idx="4183">
                  <c:v>160.01</c:v>
                </c:pt>
                <c:pt idx="4184">
                  <c:v>173.33</c:v>
                </c:pt>
                <c:pt idx="4185">
                  <c:v>154.51</c:v>
                </c:pt>
                <c:pt idx="4186">
                  <c:v>189.15</c:v>
                </c:pt>
                <c:pt idx="4187">
                  <c:v>175.44</c:v>
                </c:pt>
                <c:pt idx="4188">
                  <c:v>143.94</c:v>
                </c:pt>
                <c:pt idx="4189">
                  <c:v>154.61000000000001</c:v>
                </c:pt>
                <c:pt idx="4190">
                  <c:v>185.17</c:v>
                </c:pt>
                <c:pt idx="4191">
                  <c:v>159.77000000000001</c:v>
                </c:pt>
                <c:pt idx="4192">
                  <c:v>134.71</c:v>
                </c:pt>
                <c:pt idx="4193">
                  <c:v>141.24</c:v>
                </c:pt>
                <c:pt idx="4194">
                  <c:v>132.77000000000001</c:v>
                </c:pt>
                <c:pt idx="4195">
                  <c:v>171.21</c:v>
                </c:pt>
                <c:pt idx="4196">
                  <c:v>154.72</c:v>
                </c:pt>
                <c:pt idx="4197">
                  <c:v>167.8</c:v>
                </c:pt>
                <c:pt idx="4198">
                  <c:v>131.47999999999999</c:v>
                </c:pt>
                <c:pt idx="4199">
                  <c:v>138.01</c:v>
                </c:pt>
                <c:pt idx="4200">
                  <c:v>134.80000000000001</c:v>
                </c:pt>
                <c:pt idx="4201">
                  <c:v>147.75</c:v>
                </c:pt>
                <c:pt idx="4202">
                  <c:v>145.44</c:v>
                </c:pt>
                <c:pt idx="4203">
                  <c:v>156.06</c:v>
                </c:pt>
                <c:pt idx="4204">
                  <c:v>148.82</c:v>
                </c:pt>
                <c:pt idx="4205">
                  <c:v>179.03</c:v>
                </c:pt>
                <c:pt idx="4206">
                  <c:v>187.61</c:v>
                </c:pt>
                <c:pt idx="4207">
                  <c:v>201.64</c:v>
                </c:pt>
                <c:pt idx="4208">
                  <c:v>168.98</c:v>
                </c:pt>
                <c:pt idx="4209">
                  <c:v>183.58</c:v>
                </c:pt>
                <c:pt idx="4210">
                  <c:v>208.01</c:v>
                </c:pt>
                <c:pt idx="4211">
                  <c:v>247.04</c:v>
                </c:pt>
                <c:pt idx="4212">
                  <c:v>267.18</c:v>
                </c:pt>
                <c:pt idx="4213">
                  <c:v>270.99</c:v>
                </c:pt>
                <c:pt idx="4214">
                  <c:v>290.76</c:v>
                </c:pt>
                <c:pt idx="4215">
                  <c:v>174.31</c:v>
                </c:pt>
                <c:pt idx="4216">
                  <c:v>156.15</c:v>
                </c:pt>
                <c:pt idx="4217">
                  <c:v>166.96</c:v>
                </c:pt>
                <c:pt idx="4218">
                  <c:v>123.71</c:v>
                </c:pt>
                <c:pt idx="4219">
                  <c:v>143.77000000000001</c:v>
                </c:pt>
                <c:pt idx="4220">
                  <c:v>208.34</c:v>
                </c:pt>
                <c:pt idx="4221">
                  <c:v>301.42</c:v>
                </c:pt>
                <c:pt idx="4222">
                  <c:v>276.82</c:v>
                </c:pt>
                <c:pt idx="4223">
                  <c:v>289.64</c:v>
                </c:pt>
                <c:pt idx="4224">
                  <c:v>312.29000000000002</c:v>
                </c:pt>
                <c:pt idx="4225">
                  <c:v>268.93</c:v>
                </c:pt>
                <c:pt idx="4226">
                  <c:v>227.7</c:v>
                </c:pt>
                <c:pt idx="4227">
                  <c:v>186.85</c:v>
                </c:pt>
                <c:pt idx="4228">
                  <c:v>286.99</c:v>
                </c:pt>
                <c:pt idx="4229">
                  <c:v>514.69000000000005</c:v>
                </c:pt>
                <c:pt idx="4230">
                  <c:v>375.29</c:v>
                </c:pt>
                <c:pt idx="4231">
                  <c:v>343.15</c:v>
                </c:pt>
                <c:pt idx="4232">
                  <c:v>422.91</c:v>
                </c:pt>
                <c:pt idx="4233">
                  <c:v>306.04000000000002</c:v>
                </c:pt>
                <c:pt idx="4234">
                  <c:v>218.32</c:v>
                </c:pt>
                <c:pt idx="4235">
                  <c:v>197.7</c:v>
                </c:pt>
                <c:pt idx="4236">
                  <c:v>209.99</c:v>
                </c:pt>
                <c:pt idx="4237">
                  <c:v>182.16</c:v>
                </c:pt>
                <c:pt idx="4238">
                  <c:v>144.33000000000001</c:v>
                </c:pt>
                <c:pt idx="4239">
                  <c:v>213.3</c:v>
                </c:pt>
                <c:pt idx="4240">
                  <c:v>273.36</c:v>
                </c:pt>
                <c:pt idx="4241">
                  <c:v>312.25</c:v>
                </c:pt>
                <c:pt idx="4242">
                  <c:v>292.47000000000003</c:v>
                </c:pt>
                <c:pt idx="4243">
                  <c:v>354.33</c:v>
                </c:pt>
                <c:pt idx="4244">
                  <c:v>436.83</c:v>
                </c:pt>
                <c:pt idx="4245">
                  <c:v>556.87</c:v>
                </c:pt>
                <c:pt idx="4246">
                  <c:v>440.22</c:v>
                </c:pt>
                <c:pt idx="4247">
                  <c:v>382.33</c:v>
                </c:pt>
                <c:pt idx="4248">
                  <c:v>480.3</c:v>
                </c:pt>
                <c:pt idx="4249">
                  <c:v>530.86</c:v>
                </c:pt>
                <c:pt idx="4250">
                  <c:v>723.54</c:v>
                </c:pt>
                <c:pt idx="4251">
                  <c:v>506.19</c:v>
                </c:pt>
                <c:pt idx="4252">
                  <c:v>490.69</c:v>
                </c:pt>
                <c:pt idx="4253">
                  <c:v>575.92999999999995</c:v>
                </c:pt>
                <c:pt idx="4254">
                  <c:v>694.08</c:v>
                </c:pt>
                <c:pt idx="4255">
                  <c:v>323.74</c:v>
                </c:pt>
                <c:pt idx="4256">
                  <c:v>500.68</c:v>
                </c:pt>
                <c:pt idx="4257">
                  <c:v>224.12</c:v>
                </c:pt>
                <c:pt idx="4258">
                  <c:v>220.96</c:v>
                </c:pt>
                <c:pt idx="4259">
                  <c:v>339.82</c:v>
                </c:pt>
                <c:pt idx="4260">
                  <c:v>274.33999999999997</c:v>
                </c:pt>
                <c:pt idx="4261">
                  <c:v>484.7</c:v>
                </c:pt>
                <c:pt idx="4262">
                  <c:v>576.48</c:v>
                </c:pt>
                <c:pt idx="4263">
                  <c:v>566.28</c:v>
                </c:pt>
                <c:pt idx="4264">
                  <c:v>594.63</c:v>
                </c:pt>
                <c:pt idx="4265">
                  <c:v>604</c:v>
                </c:pt>
                <c:pt idx="4266">
                  <c:v>535.13</c:v>
                </c:pt>
                <c:pt idx="4267">
                  <c:v>603.88</c:v>
                </c:pt>
                <c:pt idx="4268">
                  <c:v>537.1</c:v>
                </c:pt>
                <c:pt idx="4269">
                  <c:v>258.20999999999998</c:v>
                </c:pt>
                <c:pt idx="4270">
                  <c:v>344.53</c:v>
                </c:pt>
                <c:pt idx="4271">
                  <c:v>260.33</c:v>
                </c:pt>
                <c:pt idx="4272">
                  <c:v>310.86</c:v>
                </c:pt>
                <c:pt idx="4273">
                  <c:v>236.34</c:v>
                </c:pt>
                <c:pt idx="4274">
                  <c:v>507.5</c:v>
                </c:pt>
                <c:pt idx="4275">
                  <c:v>371.24</c:v>
                </c:pt>
                <c:pt idx="4276">
                  <c:v>321.68</c:v>
                </c:pt>
                <c:pt idx="4277">
                  <c:v>226.74</c:v>
                </c:pt>
                <c:pt idx="4278">
                  <c:v>212.94</c:v>
                </c:pt>
                <c:pt idx="4279">
                  <c:v>192.18</c:v>
                </c:pt>
                <c:pt idx="4280">
                  <c:v>101.52</c:v>
                </c:pt>
                <c:pt idx="4281">
                  <c:v>161.53</c:v>
                </c:pt>
                <c:pt idx="4282">
                  <c:v>176.57</c:v>
                </c:pt>
                <c:pt idx="4283">
                  <c:v>187.51</c:v>
                </c:pt>
                <c:pt idx="4284">
                  <c:v>164.4</c:v>
                </c:pt>
                <c:pt idx="4285">
                  <c:v>169.95</c:v>
                </c:pt>
                <c:pt idx="4286">
                  <c:v>160.86000000000001</c:v>
                </c:pt>
                <c:pt idx="4287">
                  <c:v>284.51</c:v>
                </c:pt>
                <c:pt idx="4288">
                  <c:v>264.36</c:v>
                </c:pt>
                <c:pt idx="4289">
                  <c:v>228.2</c:v>
                </c:pt>
                <c:pt idx="4290">
                  <c:v>269.89999999999998</c:v>
                </c:pt>
                <c:pt idx="4291">
                  <c:v>320.48</c:v>
                </c:pt>
                <c:pt idx="4292">
                  <c:v>179.67</c:v>
                </c:pt>
                <c:pt idx="4293">
                  <c:v>291.54000000000002</c:v>
                </c:pt>
                <c:pt idx="4294">
                  <c:v>216.07</c:v>
                </c:pt>
                <c:pt idx="4295">
                  <c:v>342.35</c:v>
                </c:pt>
                <c:pt idx="4296">
                  <c:v>125.03</c:v>
                </c:pt>
                <c:pt idx="4297">
                  <c:v>157.56</c:v>
                </c:pt>
                <c:pt idx="4298">
                  <c:v>80.3</c:v>
                </c:pt>
                <c:pt idx="4299">
                  <c:v>138.44</c:v>
                </c:pt>
                <c:pt idx="4300">
                  <c:v>228.05</c:v>
                </c:pt>
                <c:pt idx="4301">
                  <c:v>371.34</c:v>
                </c:pt>
                <c:pt idx="4302">
                  <c:v>533.9</c:v>
                </c:pt>
                <c:pt idx="4303">
                  <c:v>508.22</c:v>
                </c:pt>
                <c:pt idx="4304">
                  <c:v>570.71</c:v>
                </c:pt>
                <c:pt idx="4305">
                  <c:v>518.17999999999995</c:v>
                </c:pt>
                <c:pt idx="4306">
                  <c:v>454.7</c:v>
                </c:pt>
                <c:pt idx="4307">
                  <c:v>342.44</c:v>
                </c:pt>
                <c:pt idx="4308">
                  <c:v>284.77</c:v>
                </c:pt>
                <c:pt idx="4309">
                  <c:v>246.65</c:v>
                </c:pt>
                <c:pt idx="4310">
                  <c:v>141.41</c:v>
                </c:pt>
                <c:pt idx="4311">
                  <c:v>916.16</c:v>
                </c:pt>
                <c:pt idx="4312">
                  <c:v>718.52</c:v>
                </c:pt>
                <c:pt idx="4313">
                  <c:v>447.64</c:v>
                </c:pt>
                <c:pt idx="4314">
                  <c:v>535.94000000000005</c:v>
                </c:pt>
                <c:pt idx="4315">
                  <c:v>373.74</c:v>
                </c:pt>
                <c:pt idx="4316">
                  <c:v>10.32</c:v>
                </c:pt>
                <c:pt idx="4317">
                  <c:v>5.0999999999999996</c:v>
                </c:pt>
                <c:pt idx="4318">
                  <c:v>9.16</c:v>
                </c:pt>
                <c:pt idx="4319">
                  <c:v>8.4700000000000006</c:v>
                </c:pt>
                <c:pt idx="4320">
                  <c:v>66.900000000000006</c:v>
                </c:pt>
                <c:pt idx="4321">
                  <c:v>61.5</c:v>
                </c:pt>
                <c:pt idx="4322">
                  <c:v>88.94</c:v>
                </c:pt>
                <c:pt idx="4323">
                  <c:v>53</c:v>
                </c:pt>
                <c:pt idx="4324">
                  <c:v>72.930000000000007</c:v>
                </c:pt>
                <c:pt idx="4325">
                  <c:v>57.23</c:v>
                </c:pt>
                <c:pt idx="4326">
                  <c:v>32.229999999999997</c:v>
                </c:pt>
                <c:pt idx="4327">
                  <c:v>24</c:v>
                </c:pt>
                <c:pt idx="4328">
                  <c:v>19.57</c:v>
                </c:pt>
                <c:pt idx="4329">
                  <c:v>19.77</c:v>
                </c:pt>
                <c:pt idx="4330">
                  <c:v>22.8</c:v>
                </c:pt>
                <c:pt idx="4331">
                  <c:v>25.09</c:v>
                </c:pt>
                <c:pt idx="4332">
                  <c:v>20.73</c:v>
                </c:pt>
                <c:pt idx="4333">
                  <c:v>117.15</c:v>
                </c:pt>
                <c:pt idx="4334">
                  <c:v>148.06</c:v>
                </c:pt>
                <c:pt idx="4335">
                  <c:v>167.85</c:v>
                </c:pt>
                <c:pt idx="4336">
                  <c:v>130.88999999999999</c:v>
                </c:pt>
                <c:pt idx="4337">
                  <c:v>153.43</c:v>
                </c:pt>
                <c:pt idx="4338">
                  <c:v>154.31</c:v>
                </c:pt>
                <c:pt idx="4339">
                  <c:v>131.07</c:v>
                </c:pt>
                <c:pt idx="4340">
                  <c:v>143.1</c:v>
                </c:pt>
                <c:pt idx="4341">
                  <c:v>152.63999999999999</c:v>
                </c:pt>
                <c:pt idx="4342">
                  <c:v>150.72</c:v>
                </c:pt>
                <c:pt idx="4343">
                  <c:v>142.13</c:v>
                </c:pt>
                <c:pt idx="4344">
                  <c:v>131.86000000000001</c:v>
                </c:pt>
                <c:pt idx="4345">
                  <c:v>124.77</c:v>
                </c:pt>
                <c:pt idx="4346">
                  <c:v>147.19999999999999</c:v>
                </c:pt>
                <c:pt idx="4347">
                  <c:v>142.80000000000001</c:v>
                </c:pt>
                <c:pt idx="4348">
                  <c:v>141.52000000000001</c:v>
                </c:pt>
                <c:pt idx="4349">
                  <c:v>166.7</c:v>
                </c:pt>
                <c:pt idx="4350">
                  <c:v>99.79</c:v>
                </c:pt>
                <c:pt idx="4351">
                  <c:v>108.96</c:v>
                </c:pt>
                <c:pt idx="4352">
                  <c:v>137.13999999999999</c:v>
                </c:pt>
                <c:pt idx="4353">
                  <c:v>158.87</c:v>
                </c:pt>
                <c:pt idx="4354">
                  <c:v>88.4</c:v>
                </c:pt>
                <c:pt idx="4355">
                  <c:v>98.07</c:v>
                </c:pt>
                <c:pt idx="4356">
                  <c:v>124.39</c:v>
                </c:pt>
                <c:pt idx="4357">
                  <c:v>148.66999999999999</c:v>
                </c:pt>
                <c:pt idx="4358">
                  <c:v>164.55</c:v>
                </c:pt>
                <c:pt idx="4359">
                  <c:v>225.13</c:v>
                </c:pt>
                <c:pt idx="4360">
                  <c:v>117.54</c:v>
                </c:pt>
                <c:pt idx="4361">
                  <c:v>104.49</c:v>
                </c:pt>
                <c:pt idx="4362">
                  <c:v>135.53</c:v>
                </c:pt>
                <c:pt idx="4363">
                  <c:v>127.79</c:v>
                </c:pt>
                <c:pt idx="4364">
                  <c:v>185.8</c:v>
                </c:pt>
                <c:pt idx="4365">
                  <c:v>267.44</c:v>
                </c:pt>
                <c:pt idx="4366">
                  <c:v>165.83</c:v>
                </c:pt>
                <c:pt idx="4367">
                  <c:v>178.49</c:v>
                </c:pt>
                <c:pt idx="4368">
                  <c:v>292.55</c:v>
                </c:pt>
                <c:pt idx="4369">
                  <c:v>230.77</c:v>
                </c:pt>
                <c:pt idx="4370">
                  <c:v>202.86</c:v>
                </c:pt>
                <c:pt idx="4371">
                  <c:v>181.52</c:v>
                </c:pt>
                <c:pt idx="4372">
                  <c:v>165.74</c:v>
                </c:pt>
                <c:pt idx="4373">
                  <c:v>173.49</c:v>
                </c:pt>
                <c:pt idx="4374">
                  <c:v>208.4</c:v>
                </c:pt>
                <c:pt idx="4375">
                  <c:v>202.64</c:v>
                </c:pt>
                <c:pt idx="4376">
                  <c:v>162.94999999999999</c:v>
                </c:pt>
                <c:pt idx="4377">
                  <c:v>164.82</c:v>
                </c:pt>
                <c:pt idx="4378">
                  <c:v>170.52</c:v>
                </c:pt>
                <c:pt idx="4379">
                  <c:v>145.32</c:v>
                </c:pt>
                <c:pt idx="4380">
                  <c:v>124.15</c:v>
                </c:pt>
                <c:pt idx="4381">
                  <c:v>123.91</c:v>
                </c:pt>
                <c:pt idx="4382">
                  <c:v>140.13999999999999</c:v>
                </c:pt>
                <c:pt idx="4383">
                  <c:v>184.99</c:v>
                </c:pt>
                <c:pt idx="4384">
                  <c:v>175.18</c:v>
                </c:pt>
                <c:pt idx="4385">
                  <c:v>125.06</c:v>
                </c:pt>
                <c:pt idx="4386">
                  <c:v>119.89</c:v>
                </c:pt>
                <c:pt idx="4387">
                  <c:v>95.73</c:v>
                </c:pt>
                <c:pt idx="4388">
                  <c:v>99.04</c:v>
                </c:pt>
                <c:pt idx="4389">
                  <c:v>85.2</c:v>
                </c:pt>
                <c:pt idx="4390">
                  <c:v>98.49</c:v>
                </c:pt>
                <c:pt idx="4391">
                  <c:v>105.43</c:v>
                </c:pt>
                <c:pt idx="4392">
                  <c:v>109.22</c:v>
                </c:pt>
                <c:pt idx="4393">
                  <c:v>82.27</c:v>
                </c:pt>
                <c:pt idx="4394">
                  <c:v>82.14</c:v>
                </c:pt>
                <c:pt idx="4395">
                  <c:v>81.739999999999995</c:v>
                </c:pt>
                <c:pt idx="4396">
                  <c:v>46.83</c:v>
                </c:pt>
                <c:pt idx="4397">
                  <c:v>45.58</c:v>
                </c:pt>
                <c:pt idx="4398">
                  <c:v>49.34</c:v>
                </c:pt>
                <c:pt idx="4399">
                  <c:v>54.67</c:v>
                </c:pt>
                <c:pt idx="4400">
                  <c:v>40.409999999999997</c:v>
                </c:pt>
                <c:pt idx="4401">
                  <c:v>48.56</c:v>
                </c:pt>
                <c:pt idx="4402">
                  <c:v>38.49</c:v>
                </c:pt>
                <c:pt idx="4403">
                  <c:v>80.91</c:v>
                </c:pt>
                <c:pt idx="4404">
                  <c:v>74.05</c:v>
                </c:pt>
                <c:pt idx="4405">
                  <c:v>61.51</c:v>
                </c:pt>
                <c:pt idx="4406">
                  <c:v>80.28</c:v>
                </c:pt>
                <c:pt idx="4407">
                  <c:v>59.31</c:v>
                </c:pt>
                <c:pt idx="4408">
                  <c:v>59.12</c:v>
                </c:pt>
                <c:pt idx="4409">
                  <c:v>69.790000000000006</c:v>
                </c:pt>
                <c:pt idx="4410">
                  <c:v>77.150000000000006</c:v>
                </c:pt>
                <c:pt idx="4411">
                  <c:v>69.400000000000006</c:v>
                </c:pt>
                <c:pt idx="4412">
                  <c:v>53.28</c:v>
                </c:pt>
                <c:pt idx="4413">
                  <c:v>63.1</c:v>
                </c:pt>
                <c:pt idx="4414">
                  <c:v>56.71</c:v>
                </c:pt>
                <c:pt idx="4415">
                  <c:v>62.38</c:v>
                </c:pt>
                <c:pt idx="4416">
                  <c:v>66.39</c:v>
                </c:pt>
                <c:pt idx="4417">
                  <c:v>61.93</c:v>
                </c:pt>
                <c:pt idx="4418">
                  <c:v>64.53</c:v>
                </c:pt>
                <c:pt idx="4419">
                  <c:v>58.17</c:v>
                </c:pt>
                <c:pt idx="4420">
                  <c:v>55.67</c:v>
                </c:pt>
                <c:pt idx="4421">
                  <c:v>50.33</c:v>
                </c:pt>
                <c:pt idx="4422">
                  <c:v>54.68</c:v>
                </c:pt>
                <c:pt idx="4423">
                  <c:v>90.36</c:v>
                </c:pt>
                <c:pt idx="4424">
                  <c:v>65.599999999999994</c:v>
                </c:pt>
                <c:pt idx="4425">
                  <c:v>87.14</c:v>
                </c:pt>
                <c:pt idx="4426">
                  <c:v>79.56</c:v>
                </c:pt>
                <c:pt idx="4427">
                  <c:v>81.819999999999993</c:v>
                </c:pt>
                <c:pt idx="4428">
                  <c:v>100.58</c:v>
                </c:pt>
                <c:pt idx="4429">
                  <c:v>95.38</c:v>
                </c:pt>
                <c:pt idx="4430">
                  <c:v>343.98</c:v>
                </c:pt>
                <c:pt idx="4431">
                  <c:v>145.5</c:v>
                </c:pt>
                <c:pt idx="4432">
                  <c:v>114.73</c:v>
                </c:pt>
                <c:pt idx="4433">
                  <c:v>120.6</c:v>
                </c:pt>
                <c:pt idx="4434">
                  <c:v>144.16</c:v>
                </c:pt>
                <c:pt idx="4435">
                  <c:v>142.63999999999999</c:v>
                </c:pt>
                <c:pt idx="4436">
                  <c:v>116.88</c:v>
                </c:pt>
                <c:pt idx="4437">
                  <c:v>138.08000000000001</c:v>
                </c:pt>
                <c:pt idx="4438">
                  <c:v>110.67</c:v>
                </c:pt>
                <c:pt idx="4439">
                  <c:v>108.69</c:v>
                </c:pt>
                <c:pt idx="4440">
                  <c:v>138.61000000000001</c:v>
                </c:pt>
                <c:pt idx="4441">
                  <c:v>120.65</c:v>
                </c:pt>
                <c:pt idx="4442">
                  <c:v>75.12</c:v>
                </c:pt>
                <c:pt idx="4443">
                  <c:v>76.06</c:v>
                </c:pt>
                <c:pt idx="4444">
                  <c:v>131.69999999999999</c:v>
                </c:pt>
                <c:pt idx="4445">
                  <c:v>116.37</c:v>
                </c:pt>
                <c:pt idx="4446">
                  <c:v>144.57</c:v>
                </c:pt>
                <c:pt idx="4447">
                  <c:v>134.38999999999999</c:v>
                </c:pt>
                <c:pt idx="4448">
                  <c:v>159.16</c:v>
                </c:pt>
                <c:pt idx="4449">
                  <c:v>176.18</c:v>
                </c:pt>
                <c:pt idx="4450">
                  <c:v>245.32</c:v>
                </c:pt>
                <c:pt idx="4451">
                  <c:v>27.28</c:v>
                </c:pt>
                <c:pt idx="4452">
                  <c:v>55.7</c:v>
                </c:pt>
                <c:pt idx="4453">
                  <c:v>23.89</c:v>
                </c:pt>
                <c:pt idx="4454">
                  <c:v>27.02</c:v>
                </c:pt>
                <c:pt idx="4455">
                  <c:v>34.31</c:v>
                </c:pt>
                <c:pt idx="4456">
                  <c:v>31.87</c:v>
                </c:pt>
                <c:pt idx="4457">
                  <c:v>19.510000000000002</c:v>
                </c:pt>
                <c:pt idx="4458">
                  <c:v>33.43</c:v>
                </c:pt>
                <c:pt idx="4459">
                  <c:v>48.86</c:v>
                </c:pt>
                <c:pt idx="4460">
                  <c:v>58.72</c:v>
                </c:pt>
                <c:pt idx="4461">
                  <c:v>110.1</c:v>
                </c:pt>
                <c:pt idx="4462">
                  <c:v>64.510000000000005</c:v>
                </c:pt>
                <c:pt idx="4463">
                  <c:v>107.5</c:v>
                </c:pt>
                <c:pt idx="4464">
                  <c:v>83.5</c:v>
                </c:pt>
                <c:pt idx="4465">
                  <c:v>73.239999999999995</c:v>
                </c:pt>
                <c:pt idx="4466">
                  <c:v>81.28</c:v>
                </c:pt>
                <c:pt idx="4467">
                  <c:v>99.34</c:v>
                </c:pt>
                <c:pt idx="4468">
                  <c:v>159.34</c:v>
                </c:pt>
                <c:pt idx="4469">
                  <c:v>227.9</c:v>
                </c:pt>
                <c:pt idx="4470">
                  <c:v>172.5</c:v>
                </c:pt>
                <c:pt idx="4471">
                  <c:v>141.66999999999999</c:v>
                </c:pt>
                <c:pt idx="4472">
                  <c:v>156.41999999999999</c:v>
                </c:pt>
                <c:pt idx="4473">
                  <c:v>133.16999999999999</c:v>
                </c:pt>
                <c:pt idx="4474">
                  <c:v>149.72999999999999</c:v>
                </c:pt>
                <c:pt idx="4475">
                  <c:v>161.69</c:v>
                </c:pt>
                <c:pt idx="4476">
                  <c:v>169.93</c:v>
                </c:pt>
                <c:pt idx="4477">
                  <c:v>174.42</c:v>
                </c:pt>
                <c:pt idx="4478">
                  <c:v>115.1</c:v>
                </c:pt>
                <c:pt idx="4479">
                  <c:v>131.53</c:v>
                </c:pt>
                <c:pt idx="4480">
                  <c:v>162.52000000000001</c:v>
                </c:pt>
                <c:pt idx="4481">
                  <c:v>181.87</c:v>
                </c:pt>
                <c:pt idx="4482">
                  <c:v>95.63</c:v>
                </c:pt>
                <c:pt idx="4483">
                  <c:v>128.22</c:v>
                </c:pt>
                <c:pt idx="4484">
                  <c:v>152.38</c:v>
                </c:pt>
                <c:pt idx="4485">
                  <c:v>127.57</c:v>
                </c:pt>
                <c:pt idx="4486">
                  <c:v>131.27000000000001</c:v>
                </c:pt>
                <c:pt idx="4487">
                  <c:v>90.92</c:v>
                </c:pt>
                <c:pt idx="4488">
                  <c:v>93.78</c:v>
                </c:pt>
                <c:pt idx="4489">
                  <c:v>86.87</c:v>
                </c:pt>
                <c:pt idx="4490">
                  <c:v>61.93</c:v>
                </c:pt>
                <c:pt idx="4491">
                  <c:v>62.94</c:v>
                </c:pt>
                <c:pt idx="4492">
                  <c:v>63.48</c:v>
                </c:pt>
                <c:pt idx="4493">
                  <c:v>289.20999999999998</c:v>
                </c:pt>
                <c:pt idx="4494">
                  <c:v>20.25</c:v>
                </c:pt>
                <c:pt idx="4495">
                  <c:v>17.72</c:v>
                </c:pt>
                <c:pt idx="4496">
                  <c:v>20.05</c:v>
                </c:pt>
                <c:pt idx="4497">
                  <c:v>19.03</c:v>
                </c:pt>
                <c:pt idx="4498">
                  <c:v>19.18</c:v>
                </c:pt>
                <c:pt idx="4499">
                  <c:v>18.399999999999999</c:v>
                </c:pt>
                <c:pt idx="4500">
                  <c:v>20.04</c:v>
                </c:pt>
                <c:pt idx="4501">
                  <c:v>19.57</c:v>
                </c:pt>
                <c:pt idx="4502">
                  <c:v>22.45</c:v>
                </c:pt>
                <c:pt idx="4503">
                  <c:v>23.76</c:v>
                </c:pt>
                <c:pt idx="4504">
                  <c:v>20.09</c:v>
                </c:pt>
                <c:pt idx="4505">
                  <c:v>18.05</c:v>
                </c:pt>
                <c:pt idx="4506">
                  <c:v>19.670000000000002</c:v>
                </c:pt>
                <c:pt idx="4507">
                  <c:v>68.02</c:v>
                </c:pt>
                <c:pt idx="4508">
                  <c:v>67.45</c:v>
                </c:pt>
                <c:pt idx="4509">
                  <c:v>47.62</c:v>
                </c:pt>
                <c:pt idx="4510">
                  <c:v>54.36</c:v>
                </c:pt>
                <c:pt idx="4511">
                  <c:v>52.9</c:v>
                </c:pt>
                <c:pt idx="4512">
                  <c:v>51.37</c:v>
                </c:pt>
                <c:pt idx="4513">
                  <c:v>57.89</c:v>
                </c:pt>
                <c:pt idx="4514">
                  <c:v>55.42</c:v>
                </c:pt>
                <c:pt idx="4515">
                  <c:v>41.4</c:v>
                </c:pt>
                <c:pt idx="4516">
                  <c:v>48.41</c:v>
                </c:pt>
                <c:pt idx="4517">
                  <c:v>54.24</c:v>
                </c:pt>
                <c:pt idx="4518">
                  <c:v>69.87</c:v>
                </c:pt>
                <c:pt idx="4519">
                  <c:v>77.89</c:v>
                </c:pt>
                <c:pt idx="4520">
                  <c:v>70.7</c:v>
                </c:pt>
                <c:pt idx="4521">
                  <c:v>50.35</c:v>
                </c:pt>
                <c:pt idx="4522">
                  <c:v>52.77</c:v>
                </c:pt>
                <c:pt idx="4523">
                  <c:v>28.65</c:v>
                </c:pt>
                <c:pt idx="4524">
                  <c:v>52.96</c:v>
                </c:pt>
                <c:pt idx="4525">
                  <c:v>61.4</c:v>
                </c:pt>
                <c:pt idx="4526">
                  <c:v>67.45</c:v>
                </c:pt>
                <c:pt idx="4527">
                  <c:v>83.72</c:v>
                </c:pt>
                <c:pt idx="4528">
                  <c:v>86.31</c:v>
                </c:pt>
                <c:pt idx="4529">
                  <c:v>96.13</c:v>
                </c:pt>
                <c:pt idx="4530">
                  <c:v>98.48</c:v>
                </c:pt>
                <c:pt idx="4531">
                  <c:v>81.44</c:v>
                </c:pt>
                <c:pt idx="4532">
                  <c:v>87.49</c:v>
                </c:pt>
                <c:pt idx="4533">
                  <c:v>74.900000000000006</c:v>
                </c:pt>
                <c:pt idx="4534">
                  <c:v>130.25</c:v>
                </c:pt>
                <c:pt idx="4535">
                  <c:v>104.58</c:v>
                </c:pt>
                <c:pt idx="4536">
                  <c:v>74.87</c:v>
                </c:pt>
                <c:pt idx="4537">
                  <c:v>117.4</c:v>
                </c:pt>
                <c:pt idx="4538">
                  <c:v>287.45</c:v>
                </c:pt>
                <c:pt idx="4539">
                  <c:v>220.45</c:v>
                </c:pt>
                <c:pt idx="4540">
                  <c:v>101.31</c:v>
                </c:pt>
                <c:pt idx="4541">
                  <c:v>84.52</c:v>
                </c:pt>
                <c:pt idx="4542">
                  <c:v>70.099999999999994</c:v>
                </c:pt>
                <c:pt idx="4543">
                  <c:v>47.23</c:v>
                </c:pt>
                <c:pt idx="4544">
                  <c:v>57.24</c:v>
                </c:pt>
                <c:pt idx="4545">
                  <c:v>119.4</c:v>
                </c:pt>
                <c:pt idx="4546">
                  <c:v>124.06</c:v>
                </c:pt>
                <c:pt idx="4547">
                  <c:v>184.49</c:v>
                </c:pt>
                <c:pt idx="4548">
                  <c:v>213.92</c:v>
                </c:pt>
                <c:pt idx="4549">
                  <c:v>159.33000000000001</c:v>
                </c:pt>
                <c:pt idx="4550">
                  <c:v>11.59</c:v>
                </c:pt>
                <c:pt idx="4551">
                  <c:v>11.82</c:v>
                </c:pt>
                <c:pt idx="4552">
                  <c:v>25.86</c:v>
                </c:pt>
                <c:pt idx="4553">
                  <c:v>93.72</c:v>
                </c:pt>
                <c:pt idx="4554">
                  <c:v>63.05</c:v>
                </c:pt>
                <c:pt idx="4555">
                  <c:v>81.86</c:v>
                </c:pt>
                <c:pt idx="4556">
                  <c:v>108.97</c:v>
                </c:pt>
                <c:pt idx="4557">
                  <c:v>86.77</c:v>
                </c:pt>
                <c:pt idx="4558">
                  <c:v>97</c:v>
                </c:pt>
                <c:pt idx="4559">
                  <c:v>76.88</c:v>
                </c:pt>
                <c:pt idx="4560">
                  <c:v>84.22</c:v>
                </c:pt>
                <c:pt idx="4561">
                  <c:v>279.06</c:v>
                </c:pt>
                <c:pt idx="4562">
                  <c:v>164.81</c:v>
                </c:pt>
                <c:pt idx="4563">
                  <c:v>168.69</c:v>
                </c:pt>
                <c:pt idx="4564">
                  <c:v>264.06</c:v>
                </c:pt>
                <c:pt idx="4565">
                  <c:v>154.38</c:v>
                </c:pt>
                <c:pt idx="4566">
                  <c:v>18.62</c:v>
                </c:pt>
                <c:pt idx="4567">
                  <c:v>13.95</c:v>
                </c:pt>
                <c:pt idx="4568">
                  <c:v>8.06</c:v>
                </c:pt>
                <c:pt idx="4569">
                  <c:v>27.98</c:v>
                </c:pt>
                <c:pt idx="4570">
                  <c:v>36.47</c:v>
                </c:pt>
                <c:pt idx="4571">
                  <c:v>25.89</c:v>
                </c:pt>
                <c:pt idx="4572">
                  <c:v>48.12</c:v>
                </c:pt>
                <c:pt idx="4573">
                  <c:v>159.88999999999999</c:v>
                </c:pt>
                <c:pt idx="4574">
                  <c:v>81.58</c:v>
                </c:pt>
                <c:pt idx="4575">
                  <c:v>88.59</c:v>
                </c:pt>
                <c:pt idx="4576">
                  <c:v>99.47</c:v>
                </c:pt>
                <c:pt idx="4577">
                  <c:v>126.35</c:v>
                </c:pt>
                <c:pt idx="4578">
                  <c:v>91.66</c:v>
                </c:pt>
                <c:pt idx="4579">
                  <c:v>68.260000000000005</c:v>
                </c:pt>
                <c:pt idx="4580">
                  <c:v>59.37</c:v>
                </c:pt>
                <c:pt idx="4581">
                  <c:v>66.02</c:v>
                </c:pt>
                <c:pt idx="4582">
                  <c:v>69.52</c:v>
                </c:pt>
                <c:pt idx="4583">
                  <c:v>73.260000000000005</c:v>
                </c:pt>
                <c:pt idx="4584">
                  <c:v>77.77</c:v>
                </c:pt>
                <c:pt idx="4585">
                  <c:v>90.78</c:v>
                </c:pt>
                <c:pt idx="4586">
                  <c:v>128.72</c:v>
                </c:pt>
                <c:pt idx="4587">
                  <c:v>138.77000000000001</c:v>
                </c:pt>
                <c:pt idx="4588">
                  <c:v>35.74</c:v>
                </c:pt>
                <c:pt idx="4589">
                  <c:v>46.87</c:v>
                </c:pt>
                <c:pt idx="4590">
                  <c:v>43.2</c:v>
                </c:pt>
                <c:pt idx="4591">
                  <c:v>80.13</c:v>
                </c:pt>
                <c:pt idx="4592">
                  <c:v>104.96</c:v>
                </c:pt>
                <c:pt idx="4593">
                  <c:v>111.17</c:v>
                </c:pt>
                <c:pt idx="4594">
                  <c:v>123.26</c:v>
                </c:pt>
                <c:pt idx="4595">
                  <c:v>117.03</c:v>
                </c:pt>
                <c:pt idx="4596">
                  <c:v>100.09</c:v>
                </c:pt>
                <c:pt idx="4597">
                  <c:v>97.78</c:v>
                </c:pt>
                <c:pt idx="4598">
                  <c:v>30.5</c:v>
                </c:pt>
                <c:pt idx="4599">
                  <c:v>40.1</c:v>
                </c:pt>
                <c:pt idx="4600">
                  <c:v>63.99</c:v>
                </c:pt>
                <c:pt idx="4601">
                  <c:v>65.510000000000005</c:v>
                </c:pt>
                <c:pt idx="4602">
                  <c:v>71.53</c:v>
                </c:pt>
                <c:pt idx="4603">
                  <c:v>112.59</c:v>
                </c:pt>
                <c:pt idx="4604">
                  <c:v>120.8</c:v>
                </c:pt>
                <c:pt idx="4605">
                  <c:v>90.11</c:v>
                </c:pt>
                <c:pt idx="4606">
                  <c:v>98.05</c:v>
                </c:pt>
                <c:pt idx="4607">
                  <c:v>111.03</c:v>
                </c:pt>
                <c:pt idx="4608">
                  <c:v>116.88</c:v>
                </c:pt>
                <c:pt idx="4609">
                  <c:v>100.9</c:v>
                </c:pt>
                <c:pt idx="4610">
                  <c:v>103.94</c:v>
                </c:pt>
                <c:pt idx="4611">
                  <c:v>85.6</c:v>
                </c:pt>
                <c:pt idx="4612">
                  <c:v>87.71</c:v>
                </c:pt>
                <c:pt idx="4613">
                  <c:v>97.85</c:v>
                </c:pt>
                <c:pt idx="4614">
                  <c:v>126.61</c:v>
                </c:pt>
                <c:pt idx="4615">
                  <c:v>163.04</c:v>
                </c:pt>
                <c:pt idx="4616">
                  <c:v>104.59</c:v>
                </c:pt>
                <c:pt idx="4617">
                  <c:v>97.12</c:v>
                </c:pt>
                <c:pt idx="4618">
                  <c:v>87.3</c:v>
                </c:pt>
                <c:pt idx="4619">
                  <c:v>64.09</c:v>
                </c:pt>
                <c:pt idx="4620">
                  <c:v>47.27</c:v>
                </c:pt>
                <c:pt idx="4621">
                  <c:v>30.72</c:v>
                </c:pt>
                <c:pt idx="4622">
                  <c:v>26.5</c:v>
                </c:pt>
                <c:pt idx="4623">
                  <c:v>18.97</c:v>
                </c:pt>
                <c:pt idx="4624">
                  <c:v>97.99</c:v>
                </c:pt>
                <c:pt idx="4625">
                  <c:v>134.43</c:v>
                </c:pt>
                <c:pt idx="4626">
                  <c:v>114.81</c:v>
                </c:pt>
                <c:pt idx="4627">
                  <c:v>161.16</c:v>
                </c:pt>
                <c:pt idx="4628">
                  <c:v>14.99</c:v>
                </c:pt>
                <c:pt idx="4629">
                  <c:v>15.21</c:v>
                </c:pt>
                <c:pt idx="4630">
                  <c:v>13.12</c:v>
                </c:pt>
                <c:pt idx="4631">
                  <c:v>18.940000000000001</c:v>
                </c:pt>
                <c:pt idx="4632">
                  <c:v>20.21</c:v>
                </c:pt>
                <c:pt idx="4633">
                  <c:v>16.010000000000002</c:v>
                </c:pt>
                <c:pt idx="4634">
                  <c:v>18.95</c:v>
                </c:pt>
                <c:pt idx="4635">
                  <c:v>18.02</c:v>
                </c:pt>
                <c:pt idx="4636">
                  <c:v>13.46</c:v>
                </c:pt>
                <c:pt idx="4637">
                  <c:v>10.39</c:v>
                </c:pt>
                <c:pt idx="4638">
                  <c:v>6.29</c:v>
                </c:pt>
                <c:pt idx="4639">
                  <c:v>4.05</c:v>
                </c:pt>
                <c:pt idx="4640">
                  <c:v>3.71</c:v>
                </c:pt>
                <c:pt idx="4641">
                  <c:v>1.19</c:v>
                </c:pt>
                <c:pt idx="4642">
                  <c:v>8.48</c:v>
                </c:pt>
                <c:pt idx="4643">
                  <c:v>9.34</c:v>
                </c:pt>
                <c:pt idx="4644">
                  <c:v>7.93</c:v>
                </c:pt>
                <c:pt idx="4645">
                  <c:v>6.78</c:v>
                </c:pt>
                <c:pt idx="4646">
                  <c:v>56.63</c:v>
                </c:pt>
                <c:pt idx="4647">
                  <c:v>60.13</c:v>
                </c:pt>
                <c:pt idx="4648">
                  <c:v>70.13</c:v>
                </c:pt>
                <c:pt idx="4649">
                  <c:v>57.95</c:v>
                </c:pt>
                <c:pt idx="4650">
                  <c:v>44.91</c:v>
                </c:pt>
                <c:pt idx="4651">
                  <c:v>32.67</c:v>
                </c:pt>
                <c:pt idx="4652">
                  <c:v>32.36</c:v>
                </c:pt>
                <c:pt idx="4653">
                  <c:v>35.69</c:v>
                </c:pt>
                <c:pt idx="4654">
                  <c:v>31.03</c:v>
                </c:pt>
                <c:pt idx="4655">
                  <c:v>44.03</c:v>
                </c:pt>
                <c:pt idx="4656">
                  <c:v>60.37</c:v>
                </c:pt>
                <c:pt idx="4657">
                  <c:v>61.31</c:v>
                </c:pt>
                <c:pt idx="4658">
                  <c:v>55.08</c:v>
                </c:pt>
                <c:pt idx="4659">
                  <c:v>49.89</c:v>
                </c:pt>
                <c:pt idx="4660">
                  <c:v>97.29</c:v>
                </c:pt>
                <c:pt idx="4661">
                  <c:v>91.67</c:v>
                </c:pt>
                <c:pt idx="4662">
                  <c:v>98.56</c:v>
                </c:pt>
                <c:pt idx="4663">
                  <c:v>122.75</c:v>
                </c:pt>
                <c:pt idx="4664">
                  <c:v>114.36</c:v>
                </c:pt>
                <c:pt idx="4665">
                  <c:v>204.12</c:v>
                </c:pt>
                <c:pt idx="4666">
                  <c:v>159.43</c:v>
                </c:pt>
                <c:pt idx="4667">
                  <c:v>132.47</c:v>
                </c:pt>
                <c:pt idx="4668">
                  <c:v>98.03</c:v>
                </c:pt>
                <c:pt idx="4669">
                  <c:v>92.67</c:v>
                </c:pt>
                <c:pt idx="4670">
                  <c:v>115.32</c:v>
                </c:pt>
                <c:pt idx="4671">
                  <c:v>115.59</c:v>
                </c:pt>
                <c:pt idx="4672">
                  <c:v>159.49</c:v>
                </c:pt>
                <c:pt idx="4673">
                  <c:v>175.28</c:v>
                </c:pt>
                <c:pt idx="4674">
                  <c:v>207.6</c:v>
                </c:pt>
                <c:pt idx="4675">
                  <c:v>161.58000000000001</c:v>
                </c:pt>
                <c:pt idx="4676">
                  <c:v>122.74</c:v>
                </c:pt>
                <c:pt idx="4677">
                  <c:v>139.41</c:v>
                </c:pt>
                <c:pt idx="4678">
                  <c:v>121.64</c:v>
                </c:pt>
                <c:pt idx="4679">
                  <c:v>153.33000000000001</c:v>
                </c:pt>
                <c:pt idx="4680">
                  <c:v>93.81</c:v>
                </c:pt>
                <c:pt idx="4681">
                  <c:v>92.64</c:v>
                </c:pt>
                <c:pt idx="4682">
                  <c:v>67.569999999999993</c:v>
                </c:pt>
                <c:pt idx="4683">
                  <c:v>97.57</c:v>
                </c:pt>
                <c:pt idx="4684">
                  <c:v>109.32</c:v>
                </c:pt>
                <c:pt idx="4685">
                  <c:v>123.93</c:v>
                </c:pt>
                <c:pt idx="4686">
                  <c:v>71.11</c:v>
                </c:pt>
                <c:pt idx="4687">
                  <c:v>93.38</c:v>
                </c:pt>
                <c:pt idx="4688">
                  <c:v>92.94</c:v>
                </c:pt>
                <c:pt idx="4689">
                  <c:v>90.59</c:v>
                </c:pt>
                <c:pt idx="4690">
                  <c:v>149.38999999999999</c:v>
                </c:pt>
                <c:pt idx="4691">
                  <c:v>84.12</c:v>
                </c:pt>
                <c:pt idx="4692">
                  <c:v>83.11</c:v>
                </c:pt>
                <c:pt idx="4693">
                  <c:v>107.17</c:v>
                </c:pt>
                <c:pt idx="4694">
                  <c:v>113.7</c:v>
                </c:pt>
                <c:pt idx="4695">
                  <c:v>129.41</c:v>
                </c:pt>
                <c:pt idx="4696">
                  <c:v>137.99</c:v>
                </c:pt>
                <c:pt idx="4697">
                  <c:v>98.7</c:v>
                </c:pt>
                <c:pt idx="4698">
                  <c:v>155.9</c:v>
                </c:pt>
                <c:pt idx="4699">
                  <c:v>141.54</c:v>
                </c:pt>
                <c:pt idx="4700">
                  <c:v>135.02000000000001</c:v>
                </c:pt>
                <c:pt idx="4701">
                  <c:v>124.55</c:v>
                </c:pt>
                <c:pt idx="4702">
                  <c:v>93.09</c:v>
                </c:pt>
                <c:pt idx="4703">
                  <c:v>73.09</c:v>
                </c:pt>
                <c:pt idx="4704">
                  <c:v>89.68</c:v>
                </c:pt>
                <c:pt idx="4705">
                  <c:v>118.86</c:v>
                </c:pt>
                <c:pt idx="4706">
                  <c:v>88.78</c:v>
                </c:pt>
                <c:pt idx="4707">
                  <c:v>118.07</c:v>
                </c:pt>
                <c:pt idx="4708">
                  <c:v>101.42</c:v>
                </c:pt>
                <c:pt idx="4709">
                  <c:v>94.19</c:v>
                </c:pt>
                <c:pt idx="4710">
                  <c:v>148.6</c:v>
                </c:pt>
                <c:pt idx="4711">
                  <c:v>179.48</c:v>
                </c:pt>
                <c:pt idx="4712">
                  <c:v>182.23</c:v>
                </c:pt>
                <c:pt idx="4713">
                  <c:v>127.07</c:v>
                </c:pt>
                <c:pt idx="4714">
                  <c:v>196.77</c:v>
                </c:pt>
                <c:pt idx="4715">
                  <c:v>191.47</c:v>
                </c:pt>
                <c:pt idx="4716">
                  <c:v>166.36</c:v>
                </c:pt>
                <c:pt idx="4717">
                  <c:v>138.04</c:v>
                </c:pt>
                <c:pt idx="4718">
                  <c:v>135.91</c:v>
                </c:pt>
                <c:pt idx="4719">
                  <c:v>134.11000000000001</c:v>
                </c:pt>
                <c:pt idx="4720">
                  <c:v>75.2</c:v>
                </c:pt>
                <c:pt idx="4721">
                  <c:v>69.63</c:v>
                </c:pt>
                <c:pt idx="4722">
                  <c:v>93.55</c:v>
                </c:pt>
                <c:pt idx="4723">
                  <c:v>118.17</c:v>
                </c:pt>
                <c:pt idx="4724">
                  <c:v>93.78</c:v>
                </c:pt>
                <c:pt idx="4725">
                  <c:v>79.41</c:v>
                </c:pt>
                <c:pt idx="4726">
                  <c:v>84.13</c:v>
                </c:pt>
                <c:pt idx="4727">
                  <c:v>133.26</c:v>
                </c:pt>
                <c:pt idx="4728">
                  <c:v>143.29</c:v>
                </c:pt>
                <c:pt idx="4729">
                  <c:v>181.18</c:v>
                </c:pt>
                <c:pt idx="4730">
                  <c:v>214.23</c:v>
                </c:pt>
                <c:pt idx="4731">
                  <c:v>231.66</c:v>
                </c:pt>
                <c:pt idx="4732">
                  <c:v>249.94</c:v>
                </c:pt>
                <c:pt idx="4733">
                  <c:v>181.98</c:v>
                </c:pt>
                <c:pt idx="4734">
                  <c:v>142.97</c:v>
                </c:pt>
                <c:pt idx="4735">
                  <c:v>124.93</c:v>
                </c:pt>
                <c:pt idx="4736">
                  <c:v>94.8</c:v>
                </c:pt>
                <c:pt idx="4737">
                  <c:v>73.290000000000006</c:v>
                </c:pt>
                <c:pt idx="4738">
                  <c:v>92.37</c:v>
                </c:pt>
                <c:pt idx="4739">
                  <c:v>80.400000000000006</c:v>
                </c:pt>
                <c:pt idx="4740">
                  <c:v>61.47</c:v>
                </c:pt>
                <c:pt idx="4741">
                  <c:v>54.58</c:v>
                </c:pt>
                <c:pt idx="4742">
                  <c:v>57.54</c:v>
                </c:pt>
                <c:pt idx="4743">
                  <c:v>78.72</c:v>
                </c:pt>
                <c:pt idx="4744">
                  <c:v>74.08</c:v>
                </c:pt>
                <c:pt idx="4745">
                  <c:v>67.569999999999993</c:v>
                </c:pt>
                <c:pt idx="4746">
                  <c:v>50.96</c:v>
                </c:pt>
                <c:pt idx="4747">
                  <c:v>60.01</c:v>
                </c:pt>
                <c:pt idx="4748">
                  <c:v>57.85</c:v>
                </c:pt>
                <c:pt idx="4749">
                  <c:v>65.66</c:v>
                </c:pt>
                <c:pt idx="4750">
                  <c:v>76.02</c:v>
                </c:pt>
                <c:pt idx="4751">
                  <c:v>91.04</c:v>
                </c:pt>
                <c:pt idx="4752">
                  <c:v>80.09</c:v>
                </c:pt>
                <c:pt idx="4753">
                  <c:v>111.97</c:v>
                </c:pt>
                <c:pt idx="4754">
                  <c:v>98.16</c:v>
                </c:pt>
                <c:pt idx="4755">
                  <c:v>92.97</c:v>
                </c:pt>
                <c:pt idx="4756">
                  <c:v>83.6</c:v>
                </c:pt>
                <c:pt idx="4757">
                  <c:v>60.42</c:v>
                </c:pt>
                <c:pt idx="4758">
                  <c:v>89.67</c:v>
                </c:pt>
                <c:pt idx="4759">
                  <c:v>122.46</c:v>
                </c:pt>
                <c:pt idx="4760">
                  <c:v>136.76</c:v>
                </c:pt>
                <c:pt idx="4761">
                  <c:v>133.54</c:v>
                </c:pt>
                <c:pt idx="4762">
                  <c:v>193.27</c:v>
                </c:pt>
                <c:pt idx="4763">
                  <c:v>194.96</c:v>
                </c:pt>
                <c:pt idx="4764">
                  <c:v>153.27000000000001</c:v>
                </c:pt>
                <c:pt idx="4765">
                  <c:v>127.44</c:v>
                </c:pt>
                <c:pt idx="4766">
                  <c:v>139.21</c:v>
                </c:pt>
                <c:pt idx="4767">
                  <c:v>140.94999999999999</c:v>
                </c:pt>
                <c:pt idx="4768">
                  <c:v>129.15</c:v>
                </c:pt>
                <c:pt idx="4769">
                  <c:v>112.11</c:v>
                </c:pt>
                <c:pt idx="4770">
                  <c:v>98.75</c:v>
                </c:pt>
                <c:pt idx="4771">
                  <c:v>76.069999999999993</c:v>
                </c:pt>
                <c:pt idx="4772">
                  <c:v>93.12</c:v>
                </c:pt>
                <c:pt idx="4773">
                  <c:v>96.62</c:v>
                </c:pt>
                <c:pt idx="4774">
                  <c:v>96.07</c:v>
                </c:pt>
                <c:pt idx="4775">
                  <c:v>80.14</c:v>
                </c:pt>
                <c:pt idx="4776">
                  <c:v>68.42</c:v>
                </c:pt>
                <c:pt idx="4777">
                  <c:v>72.010000000000005</c:v>
                </c:pt>
                <c:pt idx="4778">
                  <c:v>52.2</c:v>
                </c:pt>
                <c:pt idx="4779">
                  <c:v>74.03</c:v>
                </c:pt>
                <c:pt idx="4780">
                  <c:v>81.2</c:v>
                </c:pt>
                <c:pt idx="4781">
                  <c:v>69.209999999999994</c:v>
                </c:pt>
                <c:pt idx="4782">
                  <c:v>98.95</c:v>
                </c:pt>
                <c:pt idx="4783">
                  <c:v>168.05</c:v>
                </c:pt>
                <c:pt idx="4784">
                  <c:v>201.98</c:v>
                </c:pt>
                <c:pt idx="4785">
                  <c:v>148.11000000000001</c:v>
                </c:pt>
                <c:pt idx="4786">
                  <c:v>142.11000000000001</c:v>
                </c:pt>
                <c:pt idx="4787">
                  <c:v>190.94</c:v>
                </c:pt>
                <c:pt idx="4788">
                  <c:v>172.99</c:v>
                </c:pt>
                <c:pt idx="4789">
                  <c:v>149.07</c:v>
                </c:pt>
                <c:pt idx="4790">
                  <c:v>196.32</c:v>
                </c:pt>
                <c:pt idx="4791">
                  <c:v>195.56</c:v>
                </c:pt>
                <c:pt idx="4792">
                  <c:v>44.78</c:v>
                </c:pt>
                <c:pt idx="4793">
                  <c:v>7.14</c:v>
                </c:pt>
                <c:pt idx="4794">
                  <c:v>8.5500000000000007</c:v>
                </c:pt>
                <c:pt idx="4795">
                  <c:v>17.940000000000001</c:v>
                </c:pt>
                <c:pt idx="4796">
                  <c:v>21.97</c:v>
                </c:pt>
                <c:pt idx="4797">
                  <c:v>18.809999999999999</c:v>
                </c:pt>
                <c:pt idx="4798">
                  <c:v>19.7</c:v>
                </c:pt>
                <c:pt idx="4799">
                  <c:v>25.37</c:v>
                </c:pt>
                <c:pt idx="4800">
                  <c:v>45.35</c:v>
                </c:pt>
                <c:pt idx="4801">
                  <c:v>29.37</c:v>
                </c:pt>
                <c:pt idx="4802">
                  <c:v>18.350000000000001</c:v>
                </c:pt>
                <c:pt idx="4803">
                  <c:v>41.56</c:v>
                </c:pt>
                <c:pt idx="4804">
                  <c:v>62</c:v>
                </c:pt>
                <c:pt idx="4805">
                  <c:v>45.68</c:v>
                </c:pt>
                <c:pt idx="4806">
                  <c:v>33.33</c:v>
                </c:pt>
                <c:pt idx="4807">
                  <c:v>60.51</c:v>
                </c:pt>
                <c:pt idx="4808">
                  <c:v>75.849999999999994</c:v>
                </c:pt>
                <c:pt idx="4809">
                  <c:v>68.72</c:v>
                </c:pt>
                <c:pt idx="4810">
                  <c:v>95.68</c:v>
                </c:pt>
                <c:pt idx="4811">
                  <c:v>81.16</c:v>
                </c:pt>
                <c:pt idx="4812">
                  <c:v>87.11</c:v>
                </c:pt>
                <c:pt idx="4813">
                  <c:v>69.319999999999993</c:v>
                </c:pt>
                <c:pt idx="4814">
                  <c:v>71.66</c:v>
                </c:pt>
                <c:pt idx="4815">
                  <c:v>35.53</c:v>
                </c:pt>
                <c:pt idx="4816">
                  <c:v>33.049999999999997</c:v>
                </c:pt>
                <c:pt idx="4817">
                  <c:v>39.020000000000003</c:v>
                </c:pt>
                <c:pt idx="4818">
                  <c:v>34.119999999999997</c:v>
                </c:pt>
                <c:pt idx="4819">
                  <c:v>37.4</c:v>
                </c:pt>
                <c:pt idx="4820">
                  <c:v>36.4</c:v>
                </c:pt>
                <c:pt idx="4821">
                  <c:v>37.700000000000003</c:v>
                </c:pt>
                <c:pt idx="4822">
                  <c:v>34.54</c:v>
                </c:pt>
                <c:pt idx="4823">
                  <c:v>27.97</c:v>
                </c:pt>
                <c:pt idx="4824">
                  <c:v>29.53</c:v>
                </c:pt>
                <c:pt idx="4825">
                  <c:v>42.76</c:v>
                </c:pt>
                <c:pt idx="4826">
                  <c:v>55.31</c:v>
                </c:pt>
                <c:pt idx="4827">
                  <c:v>59.31</c:v>
                </c:pt>
                <c:pt idx="4828">
                  <c:v>53.83</c:v>
                </c:pt>
                <c:pt idx="4829">
                  <c:v>60.94</c:v>
                </c:pt>
                <c:pt idx="4830">
                  <c:v>95.81</c:v>
                </c:pt>
                <c:pt idx="4831">
                  <c:v>99.48</c:v>
                </c:pt>
                <c:pt idx="4832">
                  <c:v>88.88</c:v>
                </c:pt>
                <c:pt idx="4833">
                  <c:v>102.29</c:v>
                </c:pt>
                <c:pt idx="4834">
                  <c:v>73.53</c:v>
                </c:pt>
                <c:pt idx="4835">
                  <c:v>88.7</c:v>
                </c:pt>
                <c:pt idx="4836">
                  <c:v>83.07</c:v>
                </c:pt>
                <c:pt idx="4837">
                  <c:v>66.7</c:v>
                </c:pt>
                <c:pt idx="4838">
                  <c:v>61.38</c:v>
                </c:pt>
                <c:pt idx="4839">
                  <c:v>65.37</c:v>
                </c:pt>
                <c:pt idx="4840">
                  <c:v>59.91</c:v>
                </c:pt>
                <c:pt idx="4841">
                  <c:v>56.7</c:v>
                </c:pt>
                <c:pt idx="4842">
                  <c:v>76.02</c:v>
                </c:pt>
                <c:pt idx="4843">
                  <c:v>103.64</c:v>
                </c:pt>
                <c:pt idx="4844">
                  <c:v>82.87</c:v>
                </c:pt>
                <c:pt idx="4845">
                  <c:v>84.54</c:v>
                </c:pt>
                <c:pt idx="4846">
                  <c:v>84.65</c:v>
                </c:pt>
                <c:pt idx="4847">
                  <c:v>85.35</c:v>
                </c:pt>
                <c:pt idx="4848">
                  <c:v>95.17</c:v>
                </c:pt>
                <c:pt idx="4849">
                  <c:v>96.83</c:v>
                </c:pt>
                <c:pt idx="4850">
                  <c:v>67.48</c:v>
                </c:pt>
                <c:pt idx="4851">
                  <c:v>99.13</c:v>
                </c:pt>
                <c:pt idx="4852">
                  <c:v>88.87</c:v>
                </c:pt>
                <c:pt idx="4853">
                  <c:v>90.12</c:v>
                </c:pt>
                <c:pt idx="4854">
                  <c:v>159.25</c:v>
                </c:pt>
                <c:pt idx="4855">
                  <c:v>90.51</c:v>
                </c:pt>
                <c:pt idx="4856">
                  <c:v>192.31</c:v>
                </c:pt>
                <c:pt idx="4857">
                  <c:v>195.98</c:v>
                </c:pt>
                <c:pt idx="4858">
                  <c:v>185.79</c:v>
                </c:pt>
                <c:pt idx="4859">
                  <c:v>195.27</c:v>
                </c:pt>
                <c:pt idx="4860">
                  <c:v>178.44</c:v>
                </c:pt>
                <c:pt idx="4861">
                  <c:v>182.26</c:v>
                </c:pt>
                <c:pt idx="4862">
                  <c:v>205.1</c:v>
                </c:pt>
                <c:pt idx="4863">
                  <c:v>249.5</c:v>
                </c:pt>
                <c:pt idx="4864">
                  <c:v>237.44</c:v>
                </c:pt>
                <c:pt idx="4865">
                  <c:v>123.97</c:v>
                </c:pt>
                <c:pt idx="4866">
                  <c:v>82.44</c:v>
                </c:pt>
                <c:pt idx="4867">
                  <c:v>89.76</c:v>
                </c:pt>
                <c:pt idx="4868">
                  <c:v>105.03</c:v>
                </c:pt>
                <c:pt idx="4869">
                  <c:v>103.28</c:v>
                </c:pt>
                <c:pt idx="4870">
                  <c:v>141.15</c:v>
                </c:pt>
                <c:pt idx="4871">
                  <c:v>29.5</c:v>
                </c:pt>
                <c:pt idx="4872">
                  <c:v>31.18</c:v>
                </c:pt>
                <c:pt idx="4873">
                  <c:v>17.829999999999998</c:v>
                </c:pt>
                <c:pt idx="4874">
                  <c:v>17.809999999999999</c:v>
                </c:pt>
                <c:pt idx="4875">
                  <c:v>12.23</c:v>
                </c:pt>
                <c:pt idx="4876">
                  <c:v>8.59</c:v>
                </c:pt>
                <c:pt idx="4877">
                  <c:v>54.13</c:v>
                </c:pt>
                <c:pt idx="4878">
                  <c:v>131.15</c:v>
                </c:pt>
                <c:pt idx="4879">
                  <c:v>62.53</c:v>
                </c:pt>
                <c:pt idx="4880">
                  <c:v>66.599999999999994</c:v>
                </c:pt>
                <c:pt idx="4881">
                  <c:v>11.54</c:v>
                </c:pt>
                <c:pt idx="4882">
                  <c:v>13.87</c:v>
                </c:pt>
                <c:pt idx="4883">
                  <c:v>15.92</c:v>
                </c:pt>
                <c:pt idx="4884">
                  <c:v>16.989999999999998</c:v>
                </c:pt>
                <c:pt idx="4885">
                  <c:v>11.41</c:v>
                </c:pt>
                <c:pt idx="4886">
                  <c:v>10.09</c:v>
                </c:pt>
                <c:pt idx="4887">
                  <c:v>11.8</c:v>
                </c:pt>
                <c:pt idx="4888">
                  <c:v>20.46</c:v>
                </c:pt>
                <c:pt idx="4889">
                  <c:v>21.03</c:v>
                </c:pt>
                <c:pt idx="4890">
                  <c:v>15.77</c:v>
                </c:pt>
                <c:pt idx="4891">
                  <c:v>42.68</c:v>
                </c:pt>
                <c:pt idx="4892">
                  <c:v>97.65</c:v>
                </c:pt>
                <c:pt idx="4893">
                  <c:v>103.28</c:v>
                </c:pt>
                <c:pt idx="4894">
                  <c:v>101.18</c:v>
                </c:pt>
                <c:pt idx="4895">
                  <c:v>107.73</c:v>
                </c:pt>
                <c:pt idx="4896">
                  <c:v>101.48</c:v>
                </c:pt>
                <c:pt idx="4897">
                  <c:v>116.84</c:v>
                </c:pt>
                <c:pt idx="4898">
                  <c:v>96.74</c:v>
                </c:pt>
                <c:pt idx="4899">
                  <c:v>94.65</c:v>
                </c:pt>
                <c:pt idx="4900">
                  <c:v>87.79</c:v>
                </c:pt>
                <c:pt idx="4901">
                  <c:v>78.22</c:v>
                </c:pt>
                <c:pt idx="4902">
                  <c:v>73.39</c:v>
                </c:pt>
                <c:pt idx="4903">
                  <c:v>67.400000000000006</c:v>
                </c:pt>
                <c:pt idx="4904">
                  <c:v>92.57</c:v>
                </c:pt>
                <c:pt idx="4905">
                  <c:v>98.36</c:v>
                </c:pt>
                <c:pt idx="4906">
                  <c:v>115.08</c:v>
                </c:pt>
                <c:pt idx="4907">
                  <c:v>111.53</c:v>
                </c:pt>
                <c:pt idx="4908">
                  <c:v>110.76</c:v>
                </c:pt>
                <c:pt idx="4909">
                  <c:v>111.47</c:v>
                </c:pt>
                <c:pt idx="4910">
                  <c:v>106.43</c:v>
                </c:pt>
                <c:pt idx="4911">
                  <c:v>110.15</c:v>
                </c:pt>
                <c:pt idx="4912">
                  <c:v>66.66</c:v>
                </c:pt>
                <c:pt idx="4913">
                  <c:v>84.94</c:v>
                </c:pt>
                <c:pt idx="4914">
                  <c:v>111.18</c:v>
                </c:pt>
                <c:pt idx="4915">
                  <c:v>129.02000000000001</c:v>
                </c:pt>
                <c:pt idx="4916">
                  <c:v>149.54</c:v>
                </c:pt>
                <c:pt idx="4917">
                  <c:v>140.79</c:v>
                </c:pt>
                <c:pt idx="4918">
                  <c:v>120.36</c:v>
                </c:pt>
                <c:pt idx="4919">
                  <c:v>114</c:v>
                </c:pt>
                <c:pt idx="4920">
                  <c:v>187.74</c:v>
                </c:pt>
                <c:pt idx="4921">
                  <c:v>186.05</c:v>
                </c:pt>
                <c:pt idx="4922">
                  <c:v>162.75</c:v>
                </c:pt>
                <c:pt idx="4923">
                  <c:v>138.12</c:v>
                </c:pt>
                <c:pt idx="4924">
                  <c:v>146.91999999999999</c:v>
                </c:pt>
                <c:pt idx="4925">
                  <c:v>121.4</c:v>
                </c:pt>
                <c:pt idx="4926">
                  <c:v>55.43</c:v>
                </c:pt>
                <c:pt idx="4927">
                  <c:v>66.86</c:v>
                </c:pt>
                <c:pt idx="4928">
                  <c:v>51.43</c:v>
                </c:pt>
                <c:pt idx="4929">
                  <c:v>55.97</c:v>
                </c:pt>
                <c:pt idx="4930">
                  <c:v>62.9</c:v>
                </c:pt>
                <c:pt idx="4931">
                  <c:v>65.650000000000006</c:v>
                </c:pt>
                <c:pt idx="4932">
                  <c:v>56.24</c:v>
                </c:pt>
                <c:pt idx="4933">
                  <c:v>55.05</c:v>
                </c:pt>
                <c:pt idx="4934">
                  <c:v>70.459999999999994</c:v>
                </c:pt>
                <c:pt idx="4935">
                  <c:v>72.86</c:v>
                </c:pt>
                <c:pt idx="4936">
                  <c:v>68.86</c:v>
                </c:pt>
                <c:pt idx="4937">
                  <c:v>50.29</c:v>
                </c:pt>
                <c:pt idx="4938">
                  <c:v>144.82</c:v>
                </c:pt>
                <c:pt idx="4939">
                  <c:v>61.19</c:v>
                </c:pt>
                <c:pt idx="4940">
                  <c:v>111.59</c:v>
                </c:pt>
                <c:pt idx="4941">
                  <c:v>26.7</c:v>
                </c:pt>
                <c:pt idx="4942">
                  <c:v>16.98</c:v>
                </c:pt>
                <c:pt idx="4943">
                  <c:v>15.69</c:v>
                </c:pt>
                <c:pt idx="4944">
                  <c:v>13.76</c:v>
                </c:pt>
                <c:pt idx="4945">
                  <c:v>97.03</c:v>
                </c:pt>
                <c:pt idx="4946">
                  <c:v>91.24</c:v>
                </c:pt>
                <c:pt idx="4947">
                  <c:v>114.02</c:v>
                </c:pt>
                <c:pt idx="4948">
                  <c:v>86.22</c:v>
                </c:pt>
                <c:pt idx="4949">
                  <c:v>71.91</c:v>
                </c:pt>
                <c:pt idx="4950">
                  <c:v>91.64</c:v>
                </c:pt>
                <c:pt idx="4951">
                  <c:v>55.65</c:v>
                </c:pt>
                <c:pt idx="4952">
                  <c:v>55.5</c:v>
                </c:pt>
                <c:pt idx="4953">
                  <c:v>36.58</c:v>
                </c:pt>
                <c:pt idx="4954">
                  <c:v>56.11</c:v>
                </c:pt>
                <c:pt idx="4955">
                  <c:v>62.99</c:v>
                </c:pt>
                <c:pt idx="4956">
                  <c:v>62.17</c:v>
                </c:pt>
                <c:pt idx="4957">
                  <c:v>53.18</c:v>
                </c:pt>
                <c:pt idx="4958">
                  <c:v>48.35</c:v>
                </c:pt>
                <c:pt idx="4959">
                  <c:v>61.85</c:v>
                </c:pt>
                <c:pt idx="4960">
                  <c:v>74.14</c:v>
                </c:pt>
                <c:pt idx="4961">
                  <c:v>64.8</c:v>
                </c:pt>
                <c:pt idx="4962">
                  <c:v>75.540000000000006</c:v>
                </c:pt>
                <c:pt idx="4963">
                  <c:v>71.86</c:v>
                </c:pt>
                <c:pt idx="4964">
                  <c:v>100.48</c:v>
                </c:pt>
                <c:pt idx="4965">
                  <c:v>87.49</c:v>
                </c:pt>
                <c:pt idx="4966">
                  <c:v>94.95</c:v>
                </c:pt>
                <c:pt idx="4967">
                  <c:v>92.28</c:v>
                </c:pt>
                <c:pt idx="4968">
                  <c:v>104.77</c:v>
                </c:pt>
                <c:pt idx="4969">
                  <c:v>87.34</c:v>
                </c:pt>
                <c:pt idx="4970">
                  <c:v>90.24</c:v>
                </c:pt>
                <c:pt idx="4971">
                  <c:v>115.01</c:v>
                </c:pt>
                <c:pt idx="4972">
                  <c:v>149.5</c:v>
                </c:pt>
                <c:pt idx="4973">
                  <c:v>150.56</c:v>
                </c:pt>
                <c:pt idx="4974">
                  <c:v>117.3</c:v>
                </c:pt>
                <c:pt idx="4975">
                  <c:v>89.59</c:v>
                </c:pt>
                <c:pt idx="4976">
                  <c:v>122.57</c:v>
                </c:pt>
                <c:pt idx="4977">
                  <c:v>197.53</c:v>
                </c:pt>
                <c:pt idx="4978">
                  <c:v>217.11</c:v>
                </c:pt>
                <c:pt idx="4979">
                  <c:v>175.25</c:v>
                </c:pt>
                <c:pt idx="4980">
                  <c:v>120.38</c:v>
                </c:pt>
                <c:pt idx="4981">
                  <c:v>71.81</c:v>
                </c:pt>
                <c:pt idx="4982">
                  <c:v>65.61</c:v>
                </c:pt>
                <c:pt idx="4983">
                  <c:v>85.71</c:v>
                </c:pt>
                <c:pt idx="4984">
                  <c:v>86.76</c:v>
                </c:pt>
                <c:pt idx="4985">
                  <c:v>60.94</c:v>
                </c:pt>
                <c:pt idx="4986">
                  <c:v>54.13</c:v>
                </c:pt>
                <c:pt idx="4987">
                  <c:v>73.760000000000005</c:v>
                </c:pt>
                <c:pt idx="4988">
                  <c:v>89.73</c:v>
                </c:pt>
                <c:pt idx="4989">
                  <c:v>83.69</c:v>
                </c:pt>
                <c:pt idx="4990">
                  <c:v>61.22</c:v>
                </c:pt>
                <c:pt idx="4991">
                  <c:v>50.83</c:v>
                </c:pt>
                <c:pt idx="4992">
                  <c:v>82.84</c:v>
                </c:pt>
                <c:pt idx="4993">
                  <c:v>75.959999999999994</c:v>
                </c:pt>
                <c:pt idx="4994">
                  <c:v>68.72</c:v>
                </c:pt>
                <c:pt idx="4995">
                  <c:v>86.35</c:v>
                </c:pt>
                <c:pt idx="4996">
                  <c:v>117.4</c:v>
                </c:pt>
                <c:pt idx="4997">
                  <c:v>138.72999999999999</c:v>
                </c:pt>
                <c:pt idx="4998">
                  <c:v>116.33</c:v>
                </c:pt>
                <c:pt idx="4999">
                  <c:v>99.73</c:v>
                </c:pt>
                <c:pt idx="5000">
                  <c:v>108.1</c:v>
                </c:pt>
                <c:pt idx="5001">
                  <c:v>19.170000000000002</c:v>
                </c:pt>
                <c:pt idx="5002">
                  <c:v>20.52</c:v>
                </c:pt>
                <c:pt idx="5003">
                  <c:v>17.329999999999998</c:v>
                </c:pt>
                <c:pt idx="5004">
                  <c:v>18.04</c:v>
                </c:pt>
                <c:pt idx="5005">
                  <c:v>20.95</c:v>
                </c:pt>
                <c:pt idx="5006">
                  <c:v>35.909999999999997</c:v>
                </c:pt>
                <c:pt idx="5007">
                  <c:v>60.42</c:v>
                </c:pt>
                <c:pt idx="5008">
                  <c:v>47.85</c:v>
                </c:pt>
                <c:pt idx="5009">
                  <c:v>36.46</c:v>
                </c:pt>
                <c:pt idx="5010">
                  <c:v>33.18</c:v>
                </c:pt>
                <c:pt idx="5011">
                  <c:v>28.71</c:v>
                </c:pt>
                <c:pt idx="5012">
                  <c:v>42.22</c:v>
                </c:pt>
                <c:pt idx="5013">
                  <c:v>36.57</c:v>
                </c:pt>
                <c:pt idx="5014">
                  <c:v>32.840000000000003</c:v>
                </c:pt>
                <c:pt idx="5015">
                  <c:v>117.65</c:v>
                </c:pt>
                <c:pt idx="5016">
                  <c:v>131.94</c:v>
                </c:pt>
                <c:pt idx="5017">
                  <c:v>235.4</c:v>
                </c:pt>
                <c:pt idx="5018">
                  <c:v>160.84</c:v>
                </c:pt>
                <c:pt idx="5019">
                  <c:v>153.16999999999999</c:v>
                </c:pt>
                <c:pt idx="5020">
                  <c:v>169.62</c:v>
                </c:pt>
                <c:pt idx="5021">
                  <c:v>184.96</c:v>
                </c:pt>
                <c:pt idx="5022">
                  <c:v>194.91</c:v>
                </c:pt>
                <c:pt idx="5023">
                  <c:v>192.45</c:v>
                </c:pt>
                <c:pt idx="5024">
                  <c:v>196.84</c:v>
                </c:pt>
                <c:pt idx="5025">
                  <c:v>151.37</c:v>
                </c:pt>
                <c:pt idx="5026">
                  <c:v>132.79</c:v>
                </c:pt>
                <c:pt idx="5027">
                  <c:v>95.44</c:v>
                </c:pt>
                <c:pt idx="5028">
                  <c:v>66.17</c:v>
                </c:pt>
                <c:pt idx="5029">
                  <c:v>60.23</c:v>
                </c:pt>
                <c:pt idx="5030">
                  <c:v>70.06</c:v>
                </c:pt>
                <c:pt idx="5031">
                  <c:v>47.15</c:v>
                </c:pt>
                <c:pt idx="5032">
                  <c:v>66.13</c:v>
                </c:pt>
                <c:pt idx="5033">
                  <c:v>63.57</c:v>
                </c:pt>
                <c:pt idx="5034">
                  <c:v>92.82</c:v>
                </c:pt>
                <c:pt idx="5035">
                  <c:v>51.54</c:v>
                </c:pt>
                <c:pt idx="5036">
                  <c:v>37.770000000000003</c:v>
                </c:pt>
                <c:pt idx="5037">
                  <c:v>37.22</c:v>
                </c:pt>
                <c:pt idx="5038">
                  <c:v>34.74</c:v>
                </c:pt>
                <c:pt idx="5039">
                  <c:v>13.25</c:v>
                </c:pt>
                <c:pt idx="5040">
                  <c:v>12.4</c:v>
                </c:pt>
                <c:pt idx="5041">
                  <c:v>19.16</c:v>
                </c:pt>
                <c:pt idx="5042">
                  <c:v>16.23</c:v>
                </c:pt>
                <c:pt idx="5043">
                  <c:v>15.61</c:v>
                </c:pt>
                <c:pt idx="5044">
                  <c:v>24.49</c:v>
                </c:pt>
                <c:pt idx="5045">
                  <c:v>32.909999999999997</c:v>
                </c:pt>
                <c:pt idx="5046">
                  <c:v>26.06</c:v>
                </c:pt>
                <c:pt idx="5047">
                  <c:v>24.83</c:v>
                </c:pt>
                <c:pt idx="5048">
                  <c:v>40.270000000000003</c:v>
                </c:pt>
                <c:pt idx="5049">
                  <c:v>43.93</c:v>
                </c:pt>
                <c:pt idx="5050">
                  <c:v>41.49</c:v>
                </c:pt>
                <c:pt idx="5051">
                  <c:v>35.72</c:v>
                </c:pt>
                <c:pt idx="5052">
                  <c:v>32.06</c:v>
                </c:pt>
                <c:pt idx="5053">
                  <c:v>32.75</c:v>
                </c:pt>
                <c:pt idx="5054">
                  <c:v>17.84</c:v>
                </c:pt>
                <c:pt idx="5055">
                  <c:v>25.9</c:v>
                </c:pt>
                <c:pt idx="5056">
                  <c:v>26.6</c:v>
                </c:pt>
                <c:pt idx="5057">
                  <c:v>28.02</c:v>
                </c:pt>
                <c:pt idx="5058">
                  <c:v>29.29</c:v>
                </c:pt>
                <c:pt idx="5059">
                  <c:v>24.53</c:v>
                </c:pt>
                <c:pt idx="5060">
                  <c:v>24.86</c:v>
                </c:pt>
                <c:pt idx="5061">
                  <c:v>21.45</c:v>
                </c:pt>
                <c:pt idx="5062">
                  <c:v>41.46</c:v>
                </c:pt>
                <c:pt idx="5063">
                  <c:v>30.68</c:v>
                </c:pt>
                <c:pt idx="5064">
                  <c:v>28.17</c:v>
                </c:pt>
                <c:pt idx="5065">
                  <c:v>18.940000000000001</c:v>
                </c:pt>
                <c:pt idx="5066">
                  <c:v>21.48</c:v>
                </c:pt>
                <c:pt idx="5067">
                  <c:v>18.39</c:v>
                </c:pt>
                <c:pt idx="5068">
                  <c:v>14.64</c:v>
                </c:pt>
                <c:pt idx="5069">
                  <c:v>19.32</c:v>
                </c:pt>
                <c:pt idx="5070">
                  <c:v>31.72</c:v>
                </c:pt>
                <c:pt idx="5071">
                  <c:v>31.65</c:v>
                </c:pt>
                <c:pt idx="5072">
                  <c:v>18.850000000000001</c:v>
                </c:pt>
                <c:pt idx="5073">
                  <c:v>13.27</c:v>
                </c:pt>
                <c:pt idx="5074">
                  <c:v>13.62</c:v>
                </c:pt>
                <c:pt idx="5075">
                  <c:v>13.82</c:v>
                </c:pt>
                <c:pt idx="5076">
                  <c:v>13.26</c:v>
                </c:pt>
                <c:pt idx="5077">
                  <c:v>20</c:v>
                </c:pt>
                <c:pt idx="5078">
                  <c:v>26.49</c:v>
                </c:pt>
                <c:pt idx="5079">
                  <c:v>24.03</c:v>
                </c:pt>
                <c:pt idx="5080">
                  <c:v>18.11</c:v>
                </c:pt>
                <c:pt idx="5081">
                  <c:v>13.96</c:v>
                </c:pt>
                <c:pt idx="5082">
                  <c:v>56.05</c:v>
                </c:pt>
                <c:pt idx="5083">
                  <c:v>56.93</c:v>
                </c:pt>
                <c:pt idx="5084">
                  <c:v>49.73</c:v>
                </c:pt>
                <c:pt idx="5085">
                  <c:v>48.68</c:v>
                </c:pt>
                <c:pt idx="5086">
                  <c:v>170.65</c:v>
                </c:pt>
                <c:pt idx="5087">
                  <c:v>29.08</c:v>
                </c:pt>
                <c:pt idx="5088">
                  <c:v>144.07</c:v>
                </c:pt>
                <c:pt idx="5089">
                  <c:v>136.46</c:v>
                </c:pt>
                <c:pt idx="5090">
                  <c:v>143.53</c:v>
                </c:pt>
                <c:pt idx="5091">
                  <c:v>147.88</c:v>
                </c:pt>
                <c:pt idx="5092">
                  <c:v>131.74</c:v>
                </c:pt>
                <c:pt idx="5093">
                  <c:v>180.2</c:v>
                </c:pt>
                <c:pt idx="5094">
                  <c:v>143.86000000000001</c:v>
                </c:pt>
                <c:pt idx="5095">
                  <c:v>129.41999999999999</c:v>
                </c:pt>
                <c:pt idx="5096">
                  <c:v>80.33</c:v>
                </c:pt>
                <c:pt idx="5097">
                  <c:v>74.489999999999995</c:v>
                </c:pt>
                <c:pt idx="5098">
                  <c:v>78.88</c:v>
                </c:pt>
                <c:pt idx="5099">
                  <c:v>219.47</c:v>
                </c:pt>
                <c:pt idx="5100">
                  <c:v>297.60000000000002</c:v>
                </c:pt>
                <c:pt idx="5101">
                  <c:v>299.14</c:v>
                </c:pt>
                <c:pt idx="5102">
                  <c:v>344</c:v>
                </c:pt>
                <c:pt idx="5103">
                  <c:v>217.33</c:v>
                </c:pt>
                <c:pt idx="5104">
                  <c:v>195.69</c:v>
                </c:pt>
                <c:pt idx="5105">
                  <c:v>208.35</c:v>
                </c:pt>
                <c:pt idx="5106">
                  <c:v>258.64</c:v>
                </c:pt>
                <c:pt idx="5107">
                  <c:v>253.63</c:v>
                </c:pt>
                <c:pt idx="5108">
                  <c:v>225.36</c:v>
                </c:pt>
                <c:pt idx="5109">
                  <c:v>203.79</c:v>
                </c:pt>
                <c:pt idx="5110">
                  <c:v>229.01</c:v>
                </c:pt>
                <c:pt idx="5111">
                  <c:v>149.06</c:v>
                </c:pt>
                <c:pt idx="5112">
                  <c:v>124.71</c:v>
                </c:pt>
                <c:pt idx="5113">
                  <c:v>157.57</c:v>
                </c:pt>
                <c:pt idx="5114">
                  <c:v>159.78</c:v>
                </c:pt>
                <c:pt idx="5115">
                  <c:v>148.63999999999999</c:v>
                </c:pt>
                <c:pt idx="5116">
                  <c:v>194.36</c:v>
                </c:pt>
                <c:pt idx="5117">
                  <c:v>177.35</c:v>
                </c:pt>
                <c:pt idx="5118">
                  <c:v>167.36</c:v>
                </c:pt>
                <c:pt idx="5119">
                  <c:v>195.41</c:v>
                </c:pt>
                <c:pt idx="5120">
                  <c:v>163.43</c:v>
                </c:pt>
                <c:pt idx="5121">
                  <c:v>196.61</c:v>
                </c:pt>
                <c:pt idx="5122">
                  <c:v>158.94</c:v>
                </c:pt>
                <c:pt idx="5123">
                  <c:v>193.08</c:v>
                </c:pt>
                <c:pt idx="5124">
                  <c:v>122.45</c:v>
                </c:pt>
                <c:pt idx="5125">
                  <c:v>187.7</c:v>
                </c:pt>
                <c:pt idx="5126">
                  <c:v>2214.62</c:v>
                </c:pt>
                <c:pt idx="5127">
                  <c:v>1062.95</c:v>
                </c:pt>
                <c:pt idx="5128">
                  <c:v>939.81</c:v>
                </c:pt>
                <c:pt idx="5129">
                  <c:v>747.2</c:v>
                </c:pt>
                <c:pt idx="5130">
                  <c:v>542.55999999999995</c:v>
                </c:pt>
                <c:pt idx="5131">
                  <c:v>180.61</c:v>
                </c:pt>
                <c:pt idx="5132">
                  <c:v>198.29</c:v>
                </c:pt>
                <c:pt idx="5133">
                  <c:v>158.47</c:v>
                </c:pt>
                <c:pt idx="5134">
                  <c:v>248.37</c:v>
                </c:pt>
                <c:pt idx="5135">
                  <c:v>220.84</c:v>
                </c:pt>
                <c:pt idx="5136">
                  <c:v>221.43</c:v>
                </c:pt>
                <c:pt idx="5137">
                  <c:v>182.57</c:v>
                </c:pt>
                <c:pt idx="5138">
                  <c:v>151.66</c:v>
                </c:pt>
                <c:pt idx="5139">
                  <c:v>144.56</c:v>
                </c:pt>
                <c:pt idx="5140">
                  <c:v>152.27000000000001</c:v>
                </c:pt>
                <c:pt idx="5141">
                  <c:v>180.74</c:v>
                </c:pt>
                <c:pt idx="5142">
                  <c:v>219.9</c:v>
                </c:pt>
                <c:pt idx="5143">
                  <c:v>242.4</c:v>
                </c:pt>
                <c:pt idx="5144">
                  <c:v>198.42</c:v>
                </c:pt>
                <c:pt idx="5145">
                  <c:v>185.22</c:v>
                </c:pt>
                <c:pt idx="5146">
                  <c:v>179.93</c:v>
                </c:pt>
                <c:pt idx="5147">
                  <c:v>89.24</c:v>
                </c:pt>
                <c:pt idx="5148">
                  <c:v>110.71</c:v>
                </c:pt>
                <c:pt idx="5149">
                  <c:v>170.45</c:v>
                </c:pt>
                <c:pt idx="5150">
                  <c:v>167.44</c:v>
                </c:pt>
                <c:pt idx="5151">
                  <c:v>47.29</c:v>
                </c:pt>
                <c:pt idx="5152">
                  <c:v>66.88</c:v>
                </c:pt>
                <c:pt idx="5153">
                  <c:v>50.29</c:v>
                </c:pt>
                <c:pt idx="5154">
                  <c:v>64.14</c:v>
                </c:pt>
                <c:pt idx="5155">
                  <c:v>56.51</c:v>
                </c:pt>
                <c:pt idx="5156">
                  <c:v>80.239999999999995</c:v>
                </c:pt>
                <c:pt idx="5157">
                  <c:v>112.8</c:v>
                </c:pt>
                <c:pt idx="5158">
                  <c:v>132.04</c:v>
                </c:pt>
                <c:pt idx="5159">
                  <c:v>136.78</c:v>
                </c:pt>
                <c:pt idx="5160">
                  <c:v>184.53</c:v>
                </c:pt>
                <c:pt idx="5161">
                  <c:v>235.43</c:v>
                </c:pt>
                <c:pt idx="5162">
                  <c:v>297.04000000000002</c:v>
                </c:pt>
                <c:pt idx="5163">
                  <c:v>35.67</c:v>
                </c:pt>
                <c:pt idx="5164">
                  <c:v>43.03</c:v>
                </c:pt>
                <c:pt idx="5165">
                  <c:v>146.4</c:v>
                </c:pt>
                <c:pt idx="5166">
                  <c:v>135.11000000000001</c:v>
                </c:pt>
                <c:pt idx="5167">
                  <c:v>139.21</c:v>
                </c:pt>
                <c:pt idx="5168">
                  <c:v>124.61</c:v>
                </c:pt>
                <c:pt idx="5169">
                  <c:v>136.06</c:v>
                </c:pt>
                <c:pt idx="5170">
                  <c:v>70.150000000000006</c:v>
                </c:pt>
                <c:pt idx="5171">
                  <c:v>118.39</c:v>
                </c:pt>
                <c:pt idx="5172">
                  <c:v>94.37</c:v>
                </c:pt>
                <c:pt idx="5173">
                  <c:v>142</c:v>
                </c:pt>
                <c:pt idx="5174">
                  <c:v>150.55000000000001</c:v>
                </c:pt>
                <c:pt idx="5175">
                  <c:v>159.44999999999999</c:v>
                </c:pt>
                <c:pt idx="5176">
                  <c:v>197.08</c:v>
                </c:pt>
                <c:pt idx="5177">
                  <c:v>228.07</c:v>
                </c:pt>
                <c:pt idx="5178">
                  <c:v>261.08</c:v>
                </c:pt>
                <c:pt idx="5179">
                  <c:v>250.55</c:v>
                </c:pt>
                <c:pt idx="5180">
                  <c:v>144.86000000000001</c:v>
                </c:pt>
                <c:pt idx="5181">
                  <c:v>188.31</c:v>
                </c:pt>
                <c:pt idx="5182">
                  <c:v>146.41999999999999</c:v>
                </c:pt>
                <c:pt idx="5183">
                  <c:v>162.71</c:v>
                </c:pt>
                <c:pt idx="5184">
                  <c:v>146.02000000000001</c:v>
                </c:pt>
                <c:pt idx="5185">
                  <c:v>200.02</c:v>
                </c:pt>
                <c:pt idx="5186">
                  <c:v>211.15</c:v>
                </c:pt>
                <c:pt idx="5187">
                  <c:v>147.72999999999999</c:v>
                </c:pt>
                <c:pt idx="5188">
                  <c:v>139.33000000000001</c:v>
                </c:pt>
                <c:pt idx="5189">
                  <c:v>239.9</c:v>
                </c:pt>
                <c:pt idx="5190">
                  <c:v>221.35</c:v>
                </c:pt>
                <c:pt idx="5191">
                  <c:v>213.23</c:v>
                </c:pt>
                <c:pt idx="5192">
                  <c:v>199.64</c:v>
                </c:pt>
                <c:pt idx="5193">
                  <c:v>157.16</c:v>
                </c:pt>
                <c:pt idx="5194">
                  <c:v>133.99</c:v>
                </c:pt>
                <c:pt idx="5195">
                  <c:v>112.81</c:v>
                </c:pt>
                <c:pt idx="5196">
                  <c:v>208.67</c:v>
                </c:pt>
                <c:pt idx="5197">
                  <c:v>0.26</c:v>
                </c:pt>
                <c:pt idx="5198">
                  <c:v>278.49</c:v>
                </c:pt>
                <c:pt idx="5199">
                  <c:v>292.14999999999998</c:v>
                </c:pt>
                <c:pt idx="5200">
                  <c:v>305.56</c:v>
                </c:pt>
                <c:pt idx="5201">
                  <c:v>284.58999999999997</c:v>
                </c:pt>
                <c:pt idx="5202">
                  <c:v>249.82</c:v>
                </c:pt>
                <c:pt idx="5203">
                  <c:v>271.61</c:v>
                </c:pt>
                <c:pt idx="5204">
                  <c:v>307.10000000000002</c:v>
                </c:pt>
                <c:pt idx="5205">
                  <c:v>293.95</c:v>
                </c:pt>
                <c:pt idx="5206">
                  <c:v>295.29000000000002</c:v>
                </c:pt>
                <c:pt idx="5207">
                  <c:v>320.23</c:v>
                </c:pt>
                <c:pt idx="5208">
                  <c:v>263.3</c:v>
                </c:pt>
                <c:pt idx="5209">
                  <c:v>246.79</c:v>
                </c:pt>
                <c:pt idx="5210">
                  <c:v>200.33</c:v>
                </c:pt>
                <c:pt idx="5211">
                  <c:v>175.75</c:v>
                </c:pt>
                <c:pt idx="5212">
                  <c:v>144.69999999999999</c:v>
                </c:pt>
                <c:pt idx="5213">
                  <c:v>92.92</c:v>
                </c:pt>
                <c:pt idx="5214">
                  <c:v>132.84</c:v>
                </c:pt>
                <c:pt idx="5215">
                  <c:v>78</c:v>
                </c:pt>
                <c:pt idx="5216">
                  <c:v>81.7</c:v>
                </c:pt>
                <c:pt idx="5217">
                  <c:v>75</c:v>
                </c:pt>
                <c:pt idx="5218">
                  <c:v>71.42</c:v>
                </c:pt>
                <c:pt idx="5219">
                  <c:v>77.44</c:v>
                </c:pt>
                <c:pt idx="5220">
                  <c:v>75.819999999999993</c:v>
                </c:pt>
                <c:pt idx="5221">
                  <c:v>77.95</c:v>
                </c:pt>
                <c:pt idx="5222">
                  <c:v>40.28</c:v>
                </c:pt>
                <c:pt idx="5223">
                  <c:v>33.67</c:v>
                </c:pt>
                <c:pt idx="5224">
                  <c:v>33.46</c:v>
                </c:pt>
                <c:pt idx="5225">
                  <c:v>33.97</c:v>
                </c:pt>
                <c:pt idx="5226">
                  <c:v>35.96</c:v>
                </c:pt>
                <c:pt idx="5227">
                  <c:v>41.81</c:v>
                </c:pt>
                <c:pt idx="5228">
                  <c:v>33.21</c:v>
                </c:pt>
                <c:pt idx="5229">
                  <c:v>24.07</c:v>
                </c:pt>
                <c:pt idx="5230">
                  <c:v>19.93</c:v>
                </c:pt>
                <c:pt idx="5231">
                  <c:v>136.12</c:v>
                </c:pt>
                <c:pt idx="5232">
                  <c:v>124.11</c:v>
                </c:pt>
                <c:pt idx="5233">
                  <c:v>185.82</c:v>
                </c:pt>
                <c:pt idx="5234">
                  <c:v>176.05</c:v>
                </c:pt>
                <c:pt idx="5235">
                  <c:v>400.01</c:v>
                </c:pt>
                <c:pt idx="5236">
                  <c:v>1081.6099999999999</c:v>
                </c:pt>
                <c:pt idx="5237">
                  <c:v>1031.3399999999999</c:v>
                </c:pt>
                <c:pt idx="5238">
                  <c:v>842.66</c:v>
                </c:pt>
                <c:pt idx="5239">
                  <c:v>827.84</c:v>
                </c:pt>
                <c:pt idx="5240">
                  <c:v>590.69000000000005</c:v>
                </c:pt>
                <c:pt idx="5241">
                  <c:v>195.43</c:v>
                </c:pt>
                <c:pt idx="5242">
                  <c:v>208.71</c:v>
                </c:pt>
                <c:pt idx="5243">
                  <c:v>166.5</c:v>
                </c:pt>
                <c:pt idx="5244">
                  <c:v>188.62</c:v>
                </c:pt>
                <c:pt idx="5245">
                  <c:v>215.01</c:v>
                </c:pt>
                <c:pt idx="5246">
                  <c:v>127.65</c:v>
                </c:pt>
                <c:pt idx="5247">
                  <c:v>137.08000000000001</c:v>
                </c:pt>
                <c:pt idx="5248">
                  <c:v>85.99</c:v>
                </c:pt>
                <c:pt idx="5249">
                  <c:v>119.7</c:v>
                </c:pt>
                <c:pt idx="5250">
                  <c:v>3439.54</c:v>
                </c:pt>
                <c:pt idx="5251">
                  <c:v>3015.81</c:v>
                </c:pt>
                <c:pt idx="5252">
                  <c:v>2908.34</c:v>
                </c:pt>
                <c:pt idx="5253">
                  <c:v>2569.79</c:v>
                </c:pt>
                <c:pt idx="5254">
                  <c:v>2550.54</c:v>
                </c:pt>
                <c:pt idx="5255">
                  <c:v>2456.0100000000002</c:v>
                </c:pt>
                <c:pt idx="5256">
                  <c:v>2227.11</c:v>
                </c:pt>
                <c:pt idx="5257">
                  <c:v>2462.38</c:v>
                </c:pt>
                <c:pt idx="5258">
                  <c:v>2593.5500000000002</c:v>
                </c:pt>
                <c:pt idx="5259">
                  <c:v>2644.84</c:v>
                </c:pt>
                <c:pt idx="5260">
                  <c:v>2331.7399999999998</c:v>
                </c:pt>
                <c:pt idx="5261">
                  <c:v>2247.02</c:v>
                </c:pt>
                <c:pt idx="5262">
                  <c:v>2088.86</c:v>
                </c:pt>
                <c:pt idx="5263">
                  <c:v>2378.9</c:v>
                </c:pt>
                <c:pt idx="5264">
                  <c:v>934.94</c:v>
                </c:pt>
                <c:pt idx="5265">
                  <c:v>1438.96</c:v>
                </c:pt>
                <c:pt idx="5266">
                  <c:v>676.47</c:v>
                </c:pt>
                <c:pt idx="5267">
                  <c:v>1796.58</c:v>
                </c:pt>
                <c:pt idx="5268">
                  <c:v>1955.05</c:v>
                </c:pt>
                <c:pt idx="5269">
                  <c:v>1781.7</c:v>
                </c:pt>
                <c:pt idx="5270">
                  <c:v>1890.01</c:v>
                </c:pt>
                <c:pt idx="5271">
                  <c:v>1789.23</c:v>
                </c:pt>
                <c:pt idx="5272">
                  <c:v>1480.01</c:v>
                </c:pt>
                <c:pt idx="5273">
                  <c:v>398.04</c:v>
                </c:pt>
                <c:pt idx="5274">
                  <c:v>424.57</c:v>
                </c:pt>
                <c:pt idx="5275">
                  <c:v>364.27</c:v>
                </c:pt>
                <c:pt idx="5276">
                  <c:v>427.01</c:v>
                </c:pt>
                <c:pt idx="5277">
                  <c:v>409.56</c:v>
                </c:pt>
                <c:pt idx="5278">
                  <c:v>532.99</c:v>
                </c:pt>
                <c:pt idx="5279">
                  <c:v>503.82</c:v>
                </c:pt>
                <c:pt idx="5280">
                  <c:v>826.33</c:v>
                </c:pt>
                <c:pt idx="5281">
                  <c:v>1144.82</c:v>
                </c:pt>
                <c:pt idx="5282">
                  <c:v>1193.6500000000001</c:v>
                </c:pt>
                <c:pt idx="5283">
                  <c:v>1137.77</c:v>
                </c:pt>
                <c:pt idx="5284">
                  <c:v>1348.94</c:v>
                </c:pt>
                <c:pt idx="5285">
                  <c:v>1280.79</c:v>
                </c:pt>
                <c:pt idx="5286">
                  <c:v>1169.67</c:v>
                </c:pt>
                <c:pt idx="5287">
                  <c:v>942.15</c:v>
                </c:pt>
                <c:pt idx="5288">
                  <c:v>840.98</c:v>
                </c:pt>
                <c:pt idx="5289">
                  <c:v>920.59</c:v>
                </c:pt>
                <c:pt idx="5290">
                  <c:v>924.41</c:v>
                </c:pt>
                <c:pt idx="5291">
                  <c:v>1133.9000000000001</c:v>
                </c:pt>
                <c:pt idx="5292">
                  <c:v>1036.25</c:v>
                </c:pt>
                <c:pt idx="5293">
                  <c:v>990.81</c:v>
                </c:pt>
                <c:pt idx="5294">
                  <c:v>795.3</c:v>
                </c:pt>
                <c:pt idx="5295">
                  <c:v>947.62</c:v>
                </c:pt>
                <c:pt idx="5296">
                  <c:v>895.07</c:v>
                </c:pt>
                <c:pt idx="5297">
                  <c:v>772.9</c:v>
                </c:pt>
                <c:pt idx="5298">
                  <c:v>947.53</c:v>
                </c:pt>
                <c:pt idx="5299">
                  <c:v>894.87</c:v>
                </c:pt>
                <c:pt idx="5300">
                  <c:v>876.04</c:v>
                </c:pt>
                <c:pt idx="5301">
                  <c:v>619.71</c:v>
                </c:pt>
                <c:pt idx="5302">
                  <c:v>614.84</c:v>
                </c:pt>
                <c:pt idx="5303">
                  <c:v>570.04999999999995</c:v>
                </c:pt>
                <c:pt idx="5304">
                  <c:v>603.54</c:v>
                </c:pt>
                <c:pt idx="5305">
                  <c:v>693.57</c:v>
                </c:pt>
                <c:pt idx="5306">
                  <c:v>900.39</c:v>
                </c:pt>
                <c:pt idx="5307">
                  <c:v>770.98</c:v>
                </c:pt>
                <c:pt idx="5308">
                  <c:v>777.8</c:v>
                </c:pt>
                <c:pt idx="5309">
                  <c:v>789.29</c:v>
                </c:pt>
                <c:pt idx="5310">
                  <c:v>984.56</c:v>
                </c:pt>
                <c:pt idx="5311">
                  <c:v>1410.61</c:v>
                </c:pt>
                <c:pt idx="5312">
                  <c:v>1207.8</c:v>
                </c:pt>
                <c:pt idx="5313">
                  <c:v>893.22</c:v>
                </c:pt>
                <c:pt idx="5314">
                  <c:v>1040.7</c:v>
                </c:pt>
                <c:pt idx="5315">
                  <c:v>308.47000000000003</c:v>
                </c:pt>
                <c:pt idx="5316">
                  <c:v>180.87</c:v>
                </c:pt>
                <c:pt idx="5317">
                  <c:v>147.09</c:v>
                </c:pt>
                <c:pt idx="5318">
                  <c:v>266.17</c:v>
                </c:pt>
                <c:pt idx="5319">
                  <c:v>162.25</c:v>
                </c:pt>
                <c:pt idx="5320">
                  <c:v>1821.64</c:v>
                </c:pt>
                <c:pt idx="5321">
                  <c:v>2509.0100000000002</c:v>
                </c:pt>
                <c:pt idx="5322">
                  <c:v>2645.69</c:v>
                </c:pt>
                <c:pt idx="5323">
                  <c:v>2936.32</c:v>
                </c:pt>
                <c:pt idx="5324">
                  <c:v>3313.25</c:v>
                </c:pt>
                <c:pt idx="5325">
                  <c:v>2590.7199999999998</c:v>
                </c:pt>
                <c:pt idx="5326">
                  <c:v>2686.62</c:v>
                </c:pt>
                <c:pt idx="5327">
                  <c:v>2467.42</c:v>
                </c:pt>
                <c:pt idx="5328">
                  <c:v>1421.98</c:v>
                </c:pt>
                <c:pt idx="5329">
                  <c:v>545.83000000000004</c:v>
                </c:pt>
                <c:pt idx="5330">
                  <c:v>840.24</c:v>
                </c:pt>
                <c:pt idx="5331">
                  <c:v>598.57000000000005</c:v>
                </c:pt>
                <c:pt idx="5332">
                  <c:v>526.92999999999995</c:v>
                </c:pt>
                <c:pt idx="5333">
                  <c:v>558.94000000000005</c:v>
                </c:pt>
                <c:pt idx="5334">
                  <c:v>464.89</c:v>
                </c:pt>
                <c:pt idx="5335">
                  <c:v>531.45000000000005</c:v>
                </c:pt>
                <c:pt idx="5336">
                  <c:v>339.07</c:v>
                </c:pt>
                <c:pt idx="5337">
                  <c:v>492.24</c:v>
                </c:pt>
                <c:pt idx="5338">
                  <c:v>742.66</c:v>
                </c:pt>
                <c:pt idx="5339">
                  <c:v>1030.8699999999999</c:v>
                </c:pt>
                <c:pt idx="5340">
                  <c:v>1257.8</c:v>
                </c:pt>
                <c:pt idx="5341">
                  <c:v>1393.28</c:v>
                </c:pt>
                <c:pt idx="5342">
                  <c:v>1157.1400000000001</c:v>
                </c:pt>
                <c:pt idx="5343">
                  <c:v>1077.8</c:v>
                </c:pt>
                <c:pt idx="5344">
                  <c:v>1088.8900000000001</c:v>
                </c:pt>
                <c:pt idx="5345">
                  <c:v>1084.58</c:v>
                </c:pt>
                <c:pt idx="5346">
                  <c:v>1105.74</c:v>
                </c:pt>
                <c:pt idx="5347">
                  <c:v>1298.77</c:v>
                </c:pt>
                <c:pt idx="5348">
                  <c:v>2785.06</c:v>
                </c:pt>
                <c:pt idx="5349">
                  <c:v>2282.17</c:v>
                </c:pt>
                <c:pt idx="5350">
                  <c:v>200.35</c:v>
                </c:pt>
                <c:pt idx="5351">
                  <c:v>326.3</c:v>
                </c:pt>
                <c:pt idx="5352">
                  <c:v>172.61</c:v>
                </c:pt>
                <c:pt idx="5353">
                  <c:v>470.54</c:v>
                </c:pt>
                <c:pt idx="5354">
                  <c:v>299.08999999999997</c:v>
                </c:pt>
                <c:pt idx="5355">
                  <c:v>86.63</c:v>
                </c:pt>
                <c:pt idx="5356">
                  <c:v>23.24</c:v>
                </c:pt>
                <c:pt idx="5357">
                  <c:v>79.959999999999994</c:v>
                </c:pt>
                <c:pt idx="5358">
                  <c:v>132.03</c:v>
                </c:pt>
                <c:pt idx="5359">
                  <c:v>250.95</c:v>
                </c:pt>
                <c:pt idx="5360">
                  <c:v>199.17</c:v>
                </c:pt>
                <c:pt idx="5361">
                  <c:v>355.86</c:v>
                </c:pt>
                <c:pt idx="5362">
                  <c:v>529.49</c:v>
                </c:pt>
                <c:pt idx="5363">
                  <c:v>533.04999999999995</c:v>
                </c:pt>
                <c:pt idx="5364">
                  <c:v>690.91</c:v>
                </c:pt>
                <c:pt idx="5365">
                  <c:v>1031.97</c:v>
                </c:pt>
                <c:pt idx="5366">
                  <c:v>936.56</c:v>
                </c:pt>
                <c:pt idx="5367">
                  <c:v>1212.1300000000001</c:v>
                </c:pt>
                <c:pt idx="5368">
                  <c:v>1022.46</c:v>
                </c:pt>
                <c:pt idx="5369">
                  <c:v>349.39</c:v>
                </c:pt>
                <c:pt idx="5370">
                  <c:v>309.5</c:v>
                </c:pt>
                <c:pt idx="5371">
                  <c:v>401.42</c:v>
                </c:pt>
                <c:pt idx="5372">
                  <c:v>490.03</c:v>
                </c:pt>
                <c:pt idx="5373">
                  <c:v>982.22</c:v>
                </c:pt>
                <c:pt idx="5374">
                  <c:v>1573.28</c:v>
                </c:pt>
                <c:pt idx="5375">
                  <c:v>885.2</c:v>
                </c:pt>
                <c:pt idx="5376">
                  <c:v>1001.06</c:v>
                </c:pt>
                <c:pt idx="5377">
                  <c:v>1073.8499999999999</c:v>
                </c:pt>
                <c:pt idx="5378">
                  <c:v>841.15</c:v>
                </c:pt>
                <c:pt idx="5379">
                  <c:v>435.43</c:v>
                </c:pt>
                <c:pt idx="5380">
                  <c:v>464.52</c:v>
                </c:pt>
                <c:pt idx="5381">
                  <c:v>564.14</c:v>
                </c:pt>
                <c:pt idx="5382">
                  <c:v>2041.58</c:v>
                </c:pt>
                <c:pt idx="5383">
                  <c:v>1648.27</c:v>
                </c:pt>
                <c:pt idx="5384">
                  <c:v>253.29</c:v>
                </c:pt>
                <c:pt idx="5385">
                  <c:v>211.77</c:v>
                </c:pt>
                <c:pt idx="5386">
                  <c:v>193.68</c:v>
                </c:pt>
                <c:pt idx="5387">
                  <c:v>186.67</c:v>
                </c:pt>
                <c:pt idx="5388">
                  <c:v>188.38</c:v>
                </c:pt>
                <c:pt idx="5389">
                  <c:v>153.16</c:v>
                </c:pt>
                <c:pt idx="5390">
                  <c:v>116.12</c:v>
                </c:pt>
                <c:pt idx="5391">
                  <c:v>149.97</c:v>
                </c:pt>
                <c:pt idx="5392">
                  <c:v>153.28</c:v>
                </c:pt>
                <c:pt idx="5393">
                  <c:v>195.3</c:v>
                </c:pt>
                <c:pt idx="5394">
                  <c:v>184.09</c:v>
                </c:pt>
                <c:pt idx="5395">
                  <c:v>148.32</c:v>
                </c:pt>
                <c:pt idx="5396">
                  <c:v>200.55</c:v>
                </c:pt>
                <c:pt idx="5397">
                  <c:v>343.99</c:v>
                </c:pt>
                <c:pt idx="5398">
                  <c:v>303.69</c:v>
                </c:pt>
                <c:pt idx="5399">
                  <c:v>210.19</c:v>
                </c:pt>
                <c:pt idx="5400">
                  <c:v>107</c:v>
                </c:pt>
                <c:pt idx="5401">
                  <c:v>132.66999999999999</c:v>
                </c:pt>
                <c:pt idx="5402">
                  <c:v>137.91</c:v>
                </c:pt>
                <c:pt idx="5403">
                  <c:v>134.26</c:v>
                </c:pt>
                <c:pt idx="5404">
                  <c:v>248.19</c:v>
                </c:pt>
                <c:pt idx="5405">
                  <c:v>425.8</c:v>
                </c:pt>
                <c:pt idx="5406">
                  <c:v>626.37</c:v>
                </c:pt>
                <c:pt idx="5407">
                  <c:v>653.53</c:v>
                </c:pt>
                <c:pt idx="5408">
                  <c:v>550.02</c:v>
                </c:pt>
                <c:pt idx="5409">
                  <c:v>112.19</c:v>
                </c:pt>
                <c:pt idx="5410">
                  <c:v>242.15</c:v>
                </c:pt>
                <c:pt idx="5411">
                  <c:v>156.07</c:v>
                </c:pt>
                <c:pt idx="5412">
                  <c:v>161.53</c:v>
                </c:pt>
                <c:pt idx="5413">
                  <c:v>365.01</c:v>
                </c:pt>
                <c:pt idx="5414">
                  <c:v>419.29</c:v>
                </c:pt>
                <c:pt idx="5415">
                  <c:v>349.69</c:v>
                </c:pt>
                <c:pt idx="5416">
                  <c:v>205.42</c:v>
                </c:pt>
                <c:pt idx="5417">
                  <c:v>318.69</c:v>
                </c:pt>
                <c:pt idx="5418">
                  <c:v>369.06</c:v>
                </c:pt>
                <c:pt idx="5419">
                  <c:v>377.16</c:v>
                </c:pt>
                <c:pt idx="5420">
                  <c:v>396.38</c:v>
                </c:pt>
                <c:pt idx="5421">
                  <c:v>559.15</c:v>
                </c:pt>
                <c:pt idx="5422">
                  <c:v>510.28</c:v>
                </c:pt>
                <c:pt idx="5423">
                  <c:v>120.79</c:v>
                </c:pt>
                <c:pt idx="5424">
                  <c:v>117.57</c:v>
                </c:pt>
                <c:pt idx="5425">
                  <c:v>115.38</c:v>
                </c:pt>
                <c:pt idx="5426">
                  <c:v>85.12</c:v>
                </c:pt>
                <c:pt idx="5427">
                  <c:v>85.98</c:v>
                </c:pt>
                <c:pt idx="5428">
                  <c:v>100.79</c:v>
                </c:pt>
                <c:pt idx="5429">
                  <c:v>112.38</c:v>
                </c:pt>
                <c:pt idx="5430">
                  <c:v>119.04</c:v>
                </c:pt>
                <c:pt idx="5431">
                  <c:v>83.15</c:v>
                </c:pt>
                <c:pt idx="5432">
                  <c:v>83.99</c:v>
                </c:pt>
                <c:pt idx="5433">
                  <c:v>108.77</c:v>
                </c:pt>
                <c:pt idx="5434">
                  <c:v>79.28</c:v>
                </c:pt>
                <c:pt idx="5435">
                  <c:v>69.260000000000005</c:v>
                </c:pt>
                <c:pt idx="5436">
                  <c:v>78.489999999999995</c:v>
                </c:pt>
                <c:pt idx="5437">
                  <c:v>109.84</c:v>
                </c:pt>
                <c:pt idx="5438">
                  <c:v>909.89</c:v>
                </c:pt>
                <c:pt idx="5439">
                  <c:v>174.15</c:v>
                </c:pt>
                <c:pt idx="5440">
                  <c:v>320.5</c:v>
                </c:pt>
                <c:pt idx="5441">
                  <c:v>316.64999999999998</c:v>
                </c:pt>
                <c:pt idx="5442">
                  <c:v>452.23</c:v>
                </c:pt>
                <c:pt idx="5443">
                  <c:v>277.32</c:v>
                </c:pt>
                <c:pt idx="5444">
                  <c:v>393.16</c:v>
                </c:pt>
                <c:pt idx="5445">
                  <c:v>1061.01</c:v>
                </c:pt>
                <c:pt idx="5446">
                  <c:v>759.42</c:v>
                </c:pt>
                <c:pt idx="5447">
                  <c:v>728.7</c:v>
                </c:pt>
                <c:pt idx="5448">
                  <c:v>516.85</c:v>
                </c:pt>
                <c:pt idx="5449">
                  <c:v>498.63</c:v>
                </c:pt>
                <c:pt idx="5450">
                  <c:v>294.95</c:v>
                </c:pt>
                <c:pt idx="5451">
                  <c:v>306.10000000000002</c:v>
                </c:pt>
                <c:pt idx="5452">
                  <c:v>242.52</c:v>
                </c:pt>
                <c:pt idx="5453">
                  <c:v>274.3</c:v>
                </c:pt>
                <c:pt idx="5454">
                  <c:v>344.86</c:v>
                </c:pt>
                <c:pt idx="5455">
                  <c:v>262.5</c:v>
                </c:pt>
                <c:pt idx="5456">
                  <c:v>220.61</c:v>
                </c:pt>
                <c:pt idx="5457">
                  <c:v>351.84</c:v>
                </c:pt>
                <c:pt idx="5458">
                  <c:v>257.06</c:v>
                </c:pt>
                <c:pt idx="5459">
                  <c:v>180.3</c:v>
                </c:pt>
                <c:pt idx="5460">
                  <c:v>275.8</c:v>
                </c:pt>
                <c:pt idx="5461">
                  <c:v>360.78</c:v>
                </c:pt>
                <c:pt idx="5462">
                  <c:v>388.19</c:v>
                </c:pt>
                <c:pt idx="5463">
                  <c:v>390.91</c:v>
                </c:pt>
                <c:pt idx="5464">
                  <c:v>351.67</c:v>
                </c:pt>
                <c:pt idx="5465">
                  <c:v>166.68</c:v>
                </c:pt>
                <c:pt idx="5466">
                  <c:v>138.69999999999999</c:v>
                </c:pt>
                <c:pt idx="5467">
                  <c:v>136.18</c:v>
                </c:pt>
                <c:pt idx="5468">
                  <c:v>134.30000000000001</c:v>
                </c:pt>
                <c:pt idx="5469">
                  <c:v>162.30000000000001</c:v>
                </c:pt>
                <c:pt idx="5470">
                  <c:v>142.11000000000001</c:v>
                </c:pt>
                <c:pt idx="5471">
                  <c:v>218.47</c:v>
                </c:pt>
                <c:pt idx="5472">
                  <c:v>221.44</c:v>
                </c:pt>
                <c:pt idx="5473">
                  <c:v>183.42</c:v>
                </c:pt>
                <c:pt idx="5474">
                  <c:v>159.66</c:v>
                </c:pt>
                <c:pt idx="5475">
                  <c:v>169.62</c:v>
                </c:pt>
                <c:pt idx="5476">
                  <c:v>242.84</c:v>
                </c:pt>
                <c:pt idx="5477">
                  <c:v>126.08</c:v>
                </c:pt>
                <c:pt idx="5478">
                  <c:v>173.17</c:v>
                </c:pt>
                <c:pt idx="5479">
                  <c:v>137.22</c:v>
                </c:pt>
                <c:pt idx="5480">
                  <c:v>107.22</c:v>
                </c:pt>
                <c:pt idx="5481">
                  <c:v>19.02</c:v>
                </c:pt>
                <c:pt idx="5482">
                  <c:v>19.3</c:v>
                </c:pt>
                <c:pt idx="5483">
                  <c:v>52.11</c:v>
                </c:pt>
                <c:pt idx="5484">
                  <c:v>62.07</c:v>
                </c:pt>
                <c:pt idx="5485">
                  <c:v>63.11</c:v>
                </c:pt>
                <c:pt idx="5486">
                  <c:v>32.94</c:v>
                </c:pt>
                <c:pt idx="5487">
                  <c:v>21.85</c:v>
                </c:pt>
                <c:pt idx="5488">
                  <c:v>17.62</c:v>
                </c:pt>
                <c:pt idx="5489">
                  <c:v>20.03</c:v>
                </c:pt>
                <c:pt idx="5490">
                  <c:v>23.49</c:v>
                </c:pt>
                <c:pt idx="5491">
                  <c:v>24.17</c:v>
                </c:pt>
                <c:pt idx="5492">
                  <c:v>32.69</c:v>
                </c:pt>
                <c:pt idx="5493">
                  <c:v>20.41</c:v>
                </c:pt>
                <c:pt idx="5494">
                  <c:v>28.49</c:v>
                </c:pt>
                <c:pt idx="5495">
                  <c:v>18.57</c:v>
                </c:pt>
                <c:pt idx="5496">
                  <c:v>24.39</c:v>
                </c:pt>
                <c:pt idx="5497">
                  <c:v>25.83</c:v>
                </c:pt>
                <c:pt idx="5498">
                  <c:v>24.39</c:v>
                </c:pt>
                <c:pt idx="5499">
                  <c:v>36.17</c:v>
                </c:pt>
                <c:pt idx="5500">
                  <c:v>25.96</c:v>
                </c:pt>
                <c:pt idx="5501">
                  <c:v>14.57</c:v>
                </c:pt>
                <c:pt idx="5502">
                  <c:v>21.95</c:v>
                </c:pt>
                <c:pt idx="5503">
                  <c:v>16.23</c:v>
                </c:pt>
                <c:pt idx="5504">
                  <c:v>12.82</c:v>
                </c:pt>
                <c:pt idx="5505">
                  <c:v>15.66</c:v>
                </c:pt>
                <c:pt idx="5506">
                  <c:v>118.04</c:v>
                </c:pt>
                <c:pt idx="5507">
                  <c:v>121.98</c:v>
                </c:pt>
                <c:pt idx="5508">
                  <c:v>127.73</c:v>
                </c:pt>
                <c:pt idx="5509">
                  <c:v>97.7</c:v>
                </c:pt>
                <c:pt idx="5510">
                  <c:v>110.84</c:v>
                </c:pt>
                <c:pt idx="5511">
                  <c:v>123.42</c:v>
                </c:pt>
                <c:pt idx="5512">
                  <c:v>141.06</c:v>
                </c:pt>
                <c:pt idx="5513">
                  <c:v>147.71</c:v>
                </c:pt>
                <c:pt idx="5514">
                  <c:v>134.59</c:v>
                </c:pt>
                <c:pt idx="5515">
                  <c:v>127.07</c:v>
                </c:pt>
                <c:pt idx="5516">
                  <c:v>146.30000000000001</c:v>
                </c:pt>
                <c:pt idx="5517">
                  <c:v>168.83</c:v>
                </c:pt>
                <c:pt idx="5518">
                  <c:v>167</c:v>
                </c:pt>
                <c:pt idx="5519">
                  <c:v>143.76</c:v>
                </c:pt>
                <c:pt idx="5520">
                  <c:v>119.95</c:v>
                </c:pt>
                <c:pt idx="5521">
                  <c:v>135.53</c:v>
                </c:pt>
                <c:pt idx="5522">
                  <c:v>116.41</c:v>
                </c:pt>
                <c:pt idx="5523">
                  <c:v>143.5</c:v>
                </c:pt>
                <c:pt idx="5524">
                  <c:v>147.94</c:v>
                </c:pt>
                <c:pt idx="5525">
                  <c:v>0.99</c:v>
                </c:pt>
                <c:pt idx="5526">
                  <c:v>1.4</c:v>
                </c:pt>
                <c:pt idx="5527">
                  <c:v>4.24</c:v>
                </c:pt>
                <c:pt idx="5528">
                  <c:v>7.33</c:v>
                </c:pt>
                <c:pt idx="5529">
                  <c:v>9.6199999999999992</c:v>
                </c:pt>
                <c:pt idx="5530">
                  <c:v>14.58</c:v>
                </c:pt>
                <c:pt idx="5531">
                  <c:v>16.29</c:v>
                </c:pt>
                <c:pt idx="5532">
                  <c:v>16.829999999999998</c:v>
                </c:pt>
                <c:pt idx="5533">
                  <c:v>231.81</c:v>
                </c:pt>
                <c:pt idx="5534">
                  <c:v>263.3</c:v>
                </c:pt>
                <c:pt idx="5535">
                  <c:v>258.98</c:v>
                </c:pt>
                <c:pt idx="5536">
                  <c:v>270.35000000000002</c:v>
                </c:pt>
                <c:pt idx="5537">
                  <c:v>243.84</c:v>
                </c:pt>
                <c:pt idx="5538">
                  <c:v>158.61000000000001</c:v>
                </c:pt>
                <c:pt idx="5539">
                  <c:v>146.31</c:v>
                </c:pt>
                <c:pt idx="5540">
                  <c:v>154.18</c:v>
                </c:pt>
                <c:pt idx="5541">
                  <c:v>144.71</c:v>
                </c:pt>
                <c:pt idx="5542">
                  <c:v>133.30000000000001</c:v>
                </c:pt>
                <c:pt idx="5543">
                  <c:v>125.75</c:v>
                </c:pt>
                <c:pt idx="5544">
                  <c:v>134.47</c:v>
                </c:pt>
                <c:pt idx="5545">
                  <c:v>149.46</c:v>
                </c:pt>
                <c:pt idx="5546">
                  <c:v>147.51</c:v>
                </c:pt>
                <c:pt idx="5547">
                  <c:v>178.68</c:v>
                </c:pt>
                <c:pt idx="5548">
                  <c:v>156.76</c:v>
                </c:pt>
                <c:pt idx="5549">
                  <c:v>144.31</c:v>
                </c:pt>
                <c:pt idx="5550">
                  <c:v>196.01</c:v>
                </c:pt>
                <c:pt idx="5551">
                  <c:v>176.67</c:v>
                </c:pt>
                <c:pt idx="5552">
                  <c:v>169.29</c:v>
                </c:pt>
                <c:pt idx="5553">
                  <c:v>189.31</c:v>
                </c:pt>
                <c:pt idx="5554">
                  <c:v>250.88</c:v>
                </c:pt>
                <c:pt idx="5555">
                  <c:v>221.73</c:v>
                </c:pt>
                <c:pt idx="5556">
                  <c:v>245.78</c:v>
                </c:pt>
                <c:pt idx="5557">
                  <c:v>177.16</c:v>
                </c:pt>
                <c:pt idx="5558">
                  <c:v>221.22</c:v>
                </c:pt>
                <c:pt idx="5559">
                  <c:v>244.45</c:v>
                </c:pt>
                <c:pt idx="5560">
                  <c:v>235.42</c:v>
                </c:pt>
                <c:pt idx="5561">
                  <c:v>208.85</c:v>
                </c:pt>
                <c:pt idx="5562">
                  <c:v>150.97</c:v>
                </c:pt>
                <c:pt idx="5563">
                  <c:v>168.02</c:v>
                </c:pt>
                <c:pt idx="5564">
                  <c:v>248.81</c:v>
                </c:pt>
                <c:pt idx="5565">
                  <c:v>212.95</c:v>
                </c:pt>
                <c:pt idx="5566">
                  <c:v>243.29</c:v>
                </c:pt>
                <c:pt idx="5567">
                  <c:v>500.47</c:v>
                </c:pt>
                <c:pt idx="5568">
                  <c:v>512.71</c:v>
                </c:pt>
                <c:pt idx="5569">
                  <c:v>240.05</c:v>
                </c:pt>
                <c:pt idx="5570">
                  <c:v>288.47000000000003</c:v>
                </c:pt>
                <c:pt idx="5571">
                  <c:v>290.32</c:v>
                </c:pt>
                <c:pt idx="5572">
                  <c:v>242.68</c:v>
                </c:pt>
                <c:pt idx="5573">
                  <c:v>365.93</c:v>
                </c:pt>
                <c:pt idx="5574">
                  <c:v>298.29000000000002</c:v>
                </c:pt>
                <c:pt idx="5575">
                  <c:v>298.43</c:v>
                </c:pt>
                <c:pt idx="5576">
                  <c:v>297.12</c:v>
                </c:pt>
                <c:pt idx="5577">
                  <c:v>443.25</c:v>
                </c:pt>
                <c:pt idx="5578">
                  <c:v>537.77</c:v>
                </c:pt>
                <c:pt idx="5579">
                  <c:v>503.39</c:v>
                </c:pt>
                <c:pt idx="5580">
                  <c:v>887.13</c:v>
                </c:pt>
                <c:pt idx="5581">
                  <c:v>267.74</c:v>
                </c:pt>
                <c:pt idx="5582">
                  <c:v>264.43</c:v>
                </c:pt>
                <c:pt idx="5583">
                  <c:v>266.17</c:v>
                </c:pt>
                <c:pt idx="5584">
                  <c:v>268.83999999999997</c:v>
                </c:pt>
                <c:pt idx="5585">
                  <c:v>315.22000000000003</c:v>
                </c:pt>
                <c:pt idx="5586">
                  <c:v>426.66</c:v>
                </c:pt>
                <c:pt idx="5587">
                  <c:v>551.38</c:v>
                </c:pt>
                <c:pt idx="5588">
                  <c:v>492.98</c:v>
                </c:pt>
                <c:pt idx="5589">
                  <c:v>276.44</c:v>
                </c:pt>
                <c:pt idx="5590">
                  <c:v>355.03</c:v>
                </c:pt>
                <c:pt idx="5591">
                  <c:v>255.14</c:v>
                </c:pt>
                <c:pt idx="5592">
                  <c:v>240.89</c:v>
                </c:pt>
                <c:pt idx="5593">
                  <c:v>238.69</c:v>
                </c:pt>
                <c:pt idx="5594">
                  <c:v>236.43</c:v>
                </c:pt>
                <c:pt idx="5595">
                  <c:v>200.44</c:v>
                </c:pt>
                <c:pt idx="5596">
                  <c:v>170.22</c:v>
                </c:pt>
                <c:pt idx="5597">
                  <c:v>146.30000000000001</c:v>
                </c:pt>
                <c:pt idx="5598">
                  <c:v>104.73</c:v>
                </c:pt>
                <c:pt idx="5599">
                  <c:v>141.28</c:v>
                </c:pt>
                <c:pt idx="5600">
                  <c:v>186.83</c:v>
                </c:pt>
                <c:pt idx="5601">
                  <c:v>233.29</c:v>
                </c:pt>
                <c:pt idx="5602">
                  <c:v>248.99</c:v>
                </c:pt>
                <c:pt idx="5603">
                  <c:v>198.05</c:v>
                </c:pt>
                <c:pt idx="5604">
                  <c:v>216.22</c:v>
                </c:pt>
                <c:pt idx="5605">
                  <c:v>194.48</c:v>
                </c:pt>
                <c:pt idx="5606">
                  <c:v>143.38999999999999</c:v>
                </c:pt>
                <c:pt idx="5607">
                  <c:v>144.37</c:v>
                </c:pt>
                <c:pt idx="5608">
                  <c:v>139.77000000000001</c:v>
                </c:pt>
                <c:pt idx="5609">
                  <c:v>151.18</c:v>
                </c:pt>
                <c:pt idx="5610">
                  <c:v>170.09</c:v>
                </c:pt>
                <c:pt idx="5611">
                  <c:v>135.22999999999999</c:v>
                </c:pt>
                <c:pt idx="5612">
                  <c:v>117.33</c:v>
                </c:pt>
                <c:pt idx="5613">
                  <c:v>114.96</c:v>
                </c:pt>
                <c:pt idx="5614">
                  <c:v>403.48</c:v>
                </c:pt>
                <c:pt idx="5615">
                  <c:v>572.41999999999996</c:v>
                </c:pt>
                <c:pt idx="5616">
                  <c:v>451.75</c:v>
                </c:pt>
                <c:pt idx="5617">
                  <c:v>315.20999999999998</c:v>
                </c:pt>
                <c:pt idx="5618">
                  <c:v>244.57</c:v>
                </c:pt>
                <c:pt idx="5619">
                  <c:v>205.16</c:v>
                </c:pt>
                <c:pt idx="5620">
                  <c:v>272.83</c:v>
                </c:pt>
                <c:pt idx="5621">
                  <c:v>219.85</c:v>
                </c:pt>
                <c:pt idx="5622">
                  <c:v>134.74</c:v>
                </c:pt>
                <c:pt idx="5623">
                  <c:v>175.43</c:v>
                </c:pt>
                <c:pt idx="5624">
                  <c:v>260.23</c:v>
                </c:pt>
                <c:pt idx="5625">
                  <c:v>281.77</c:v>
                </c:pt>
                <c:pt idx="5626">
                  <c:v>239.67</c:v>
                </c:pt>
                <c:pt idx="5627">
                  <c:v>227.9</c:v>
                </c:pt>
                <c:pt idx="5628">
                  <c:v>258.66000000000003</c:v>
                </c:pt>
                <c:pt idx="5629">
                  <c:v>396.37</c:v>
                </c:pt>
                <c:pt idx="5630">
                  <c:v>356.26</c:v>
                </c:pt>
                <c:pt idx="5631">
                  <c:v>310.33999999999997</c:v>
                </c:pt>
                <c:pt idx="5632">
                  <c:v>257.94</c:v>
                </c:pt>
                <c:pt idx="5633">
                  <c:v>320.7</c:v>
                </c:pt>
                <c:pt idx="5634">
                  <c:v>191.63</c:v>
                </c:pt>
                <c:pt idx="5635">
                  <c:v>211.4</c:v>
                </c:pt>
                <c:pt idx="5636">
                  <c:v>724.88</c:v>
                </c:pt>
                <c:pt idx="5637">
                  <c:v>613.97</c:v>
                </c:pt>
                <c:pt idx="5638">
                  <c:v>558.52</c:v>
                </c:pt>
                <c:pt idx="5639">
                  <c:v>521.48</c:v>
                </c:pt>
                <c:pt idx="5640">
                  <c:v>545.46</c:v>
                </c:pt>
                <c:pt idx="5641">
                  <c:v>592.29999999999995</c:v>
                </c:pt>
                <c:pt idx="5642">
                  <c:v>584.95000000000005</c:v>
                </c:pt>
                <c:pt idx="5643">
                  <c:v>464.58</c:v>
                </c:pt>
                <c:pt idx="5644">
                  <c:v>462.33</c:v>
                </c:pt>
                <c:pt idx="5645">
                  <c:v>563.25</c:v>
                </c:pt>
                <c:pt idx="5646">
                  <c:v>536.29999999999995</c:v>
                </c:pt>
                <c:pt idx="5647">
                  <c:v>343.37</c:v>
                </c:pt>
                <c:pt idx="5648">
                  <c:v>567.37</c:v>
                </c:pt>
                <c:pt idx="5649">
                  <c:v>597.72</c:v>
                </c:pt>
                <c:pt idx="5650">
                  <c:v>699.68</c:v>
                </c:pt>
                <c:pt idx="5651">
                  <c:v>370.73</c:v>
                </c:pt>
                <c:pt idx="5652">
                  <c:v>488.81</c:v>
                </c:pt>
                <c:pt idx="5653">
                  <c:v>467.67</c:v>
                </c:pt>
                <c:pt idx="5654">
                  <c:v>600.03</c:v>
                </c:pt>
                <c:pt idx="5655">
                  <c:v>500.33</c:v>
                </c:pt>
                <c:pt idx="5656">
                  <c:v>437.66</c:v>
                </c:pt>
                <c:pt idx="5657">
                  <c:v>498.96</c:v>
                </c:pt>
                <c:pt idx="5658">
                  <c:v>510.72</c:v>
                </c:pt>
                <c:pt idx="5659">
                  <c:v>469.25</c:v>
                </c:pt>
                <c:pt idx="5660">
                  <c:v>469.26</c:v>
                </c:pt>
                <c:pt idx="5661">
                  <c:v>339.99</c:v>
                </c:pt>
                <c:pt idx="5662">
                  <c:v>249.54</c:v>
                </c:pt>
                <c:pt idx="5663">
                  <c:v>342.23</c:v>
                </c:pt>
                <c:pt idx="5664">
                  <c:v>335.34</c:v>
                </c:pt>
                <c:pt idx="5665">
                  <c:v>305.67</c:v>
                </c:pt>
                <c:pt idx="5666">
                  <c:v>303.23</c:v>
                </c:pt>
                <c:pt idx="5667">
                  <c:v>296.02</c:v>
                </c:pt>
                <c:pt idx="5668">
                  <c:v>273.12</c:v>
                </c:pt>
                <c:pt idx="5669">
                  <c:v>122.06</c:v>
                </c:pt>
                <c:pt idx="5670">
                  <c:v>95.25</c:v>
                </c:pt>
                <c:pt idx="5671">
                  <c:v>77.31</c:v>
                </c:pt>
                <c:pt idx="5672">
                  <c:v>65.88</c:v>
                </c:pt>
                <c:pt idx="5673">
                  <c:v>54.33</c:v>
                </c:pt>
                <c:pt idx="5674">
                  <c:v>59.95</c:v>
                </c:pt>
                <c:pt idx="5675">
                  <c:v>60.2</c:v>
                </c:pt>
                <c:pt idx="5676">
                  <c:v>57.2</c:v>
                </c:pt>
                <c:pt idx="5677">
                  <c:v>60.05</c:v>
                </c:pt>
                <c:pt idx="5678">
                  <c:v>64.03</c:v>
                </c:pt>
                <c:pt idx="5679">
                  <c:v>52.3</c:v>
                </c:pt>
                <c:pt idx="5680">
                  <c:v>43.84</c:v>
                </c:pt>
                <c:pt idx="5681">
                  <c:v>50.63</c:v>
                </c:pt>
                <c:pt idx="5682">
                  <c:v>45.68</c:v>
                </c:pt>
                <c:pt idx="5683">
                  <c:v>41.1</c:v>
                </c:pt>
                <c:pt idx="5684">
                  <c:v>47.35</c:v>
                </c:pt>
                <c:pt idx="5685">
                  <c:v>82.56</c:v>
                </c:pt>
                <c:pt idx="5686">
                  <c:v>96.42</c:v>
                </c:pt>
                <c:pt idx="5687">
                  <c:v>85.89</c:v>
                </c:pt>
                <c:pt idx="5688">
                  <c:v>63.25</c:v>
                </c:pt>
                <c:pt idx="5689">
                  <c:v>57.94</c:v>
                </c:pt>
                <c:pt idx="5690">
                  <c:v>41.89</c:v>
                </c:pt>
                <c:pt idx="5691">
                  <c:v>33.25</c:v>
                </c:pt>
                <c:pt idx="5692">
                  <c:v>25.29</c:v>
                </c:pt>
                <c:pt idx="5693">
                  <c:v>28.62</c:v>
                </c:pt>
                <c:pt idx="5694">
                  <c:v>46.9</c:v>
                </c:pt>
                <c:pt idx="5695">
                  <c:v>83.45</c:v>
                </c:pt>
                <c:pt idx="5696">
                  <c:v>92.44</c:v>
                </c:pt>
                <c:pt idx="5697">
                  <c:v>92.36</c:v>
                </c:pt>
                <c:pt idx="5698">
                  <c:v>24.6</c:v>
                </c:pt>
                <c:pt idx="5699">
                  <c:v>27.98</c:v>
                </c:pt>
                <c:pt idx="5700">
                  <c:v>33.99</c:v>
                </c:pt>
                <c:pt idx="5701">
                  <c:v>4.79</c:v>
                </c:pt>
                <c:pt idx="5702">
                  <c:v>4.8899999999999997</c:v>
                </c:pt>
                <c:pt idx="5703">
                  <c:v>5.24</c:v>
                </c:pt>
                <c:pt idx="5704">
                  <c:v>5.54</c:v>
                </c:pt>
                <c:pt idx="5705">
                  <c:v>3.8</c:v>
                </c:pt>
                <c:pt idx="5706">
                  <c:v>8.14</c:v>
                </c:pt>
                <c:pt idx="5707">
                  <c:v>24.82</c:v>
                </c:pt>
                <c:pt idx="5708">
                  <c:v>31.47</c:v>
                </c:pt>
                <c:pt idx="5709">
                  <c:v>29.92</c:v>
                </c:pt>
                <c:pt idx="5710">
                  <c:v>31.19</c:v>
                </c:pt>
                <c:pt idx="5711">
                  <c:v>32.92</c:v>
                </c:pt>
                <c:pt idx="5712">
                  <c:v>110.75</c:v>
                </c:pt>
                <c:pt idx="5713">
                  <c:v>170.39</c:v>
                </c:pt>
                <c:pt idx="5714">
                  <c:v>424.48</c:v>
                </c:pt>
                <c:pt idx="5715">
                  <c:v>316</c:v>
                </c:pt>
                <c:pt idx="5716">
                  <c:v>379.28</c:v>
                </c:pt>
                <c:pt idx="5717">
                  <c:v>450.7</c:v>
                </c:pt>
                <c:pt idx="5718">
                  <c:v>493.32</c:v>
                </c:pt>
                <c:pt idx="5719">
                  <c:v>502.72</c:v>
                </c:pt>
                <c:pt idx="5720">
                  <c:v>411.14</c:v>
                </c:pt>
                <c:pt idx="5721">
                  <c:v>363.64</c:v>
                </c:pt>
                <c:pt idx="5722">
                  <c:v>251.41</c:v>
                </c:pt>
                <c:pt idx="5723">
                  <c:v>324.5</c:v>
                </c:pt>
                <c:pt idx="5724">
                  <c:v>342.88</c:v>
                </c:pt>
                <c:pt idx="5725">
                  <c:v>292.89999999999998</c:v>
                </c:pt>
                <c:pt idx="5726">
                  <c:v>293.75</c:v>
                </c:pt>
                <c:pt idx="5727">
                  <c:v>240.49</c:v>
                </c:pt>
                <c:pt idx="5728">
                  <c:v>209.21</c:v>
                </c:pt>
                <c:pt idx="5729">
                  <c:v>160.44999999999999</c:v>
                </c:pt>
                <c:pt idx="5730">
                  <c:v>185.75</c:v>
                </c:pt>
                <c:pt idx="5731">
                  <c:v>110.79</c:v>
                </c:pt>
                <c:pt idx="5732">
                  <c:v>119.36</c:v>
                </c:pt>
                <c:pt idx="5733">
                  <c:v>135.91</c:v>
                </c:pt>
                <c:pt idx="5734">
                  <c:v>141.62</c:v>
                </c:pt>
                <c:pt idx="5735">
                  <c:v>172.57</c:v>
                </c:pt>
                <c:pt idx="5736">
                  <c:v>121.44</c:v>
                </c:pt>
                <c:pt idx="5737">
                  <c:v>127.68</c:v>
                </c:pt>
                <c:pt idx="5738">
                  <c:v>122.73</c:v>
                </c:pt>
                <c:pt idx="5739">
                  <c:v>124.32</c:v>
                </c:pt>
                <c:pt idx="5740">
                  <c:v>143.69</c:v>
                </c:pt>
                <c:pt idx="5741">
                  <c:v>131.06</c:v>
                </c:pt>
                <c:pt idx="5742">
                  <c:v>132.02000000000001</c:v>
                </c:pt>
                <c:pt idx="5743">
                  <c:v>106.18</c:v>
                </c:pt>
                <c:pt idx="5744">
                  <c:v>105.39</c:v>
                </c:pt>
                <c:pt idx="5745">
                  <c:v>105.19</c:v>
                </c:pt>
                <c:pt idx="5746">
                  <c:v>119.51</c:v>
                </c:pt>
                <c:pt idx="5747">
                  <c:v>104.5</c:v>
                </c:pt>
                <c:pt idx="5748">
                  <c:v>73.7</c:v>
                </c:pt>
                <c:pt idx="5749">
                  <c:v>82</c:v>
                </c:pt>
                <c:pt idx="5750">
                  <c:v>111.38</c:v>
                </c:pt>
                <c:pt idx="5751">
                  <c:v>136.71</c:v>
                </c:pt>
                <c:pt idx="5752">
                  <c:v>72.099999999999994</c:v>
                </c:pt>
                <c:pt idx="5753">
                  <c:v>50.78</c:v>
                </c:pt>
                <c:pt idx="5754">
                  <c:v>98.32</c:v>
                </c:pt>
                <c:pt idx="5755">
                  <c:v>41.46</c:v>
                </c:pt>
                <c:pt idx="5756">
                  <c:v>46.12</c:v>
                </c:pt>
                <c:pt idx="5757">
                  <c:v>66.63</c:v>
                </c:pt>
                <c:pt idx="5758">
                  <c:v>84.64</c:v>
                </c:pt>
                <c:pt idx="5759">
                  <c:v>57.23</c:v>
                </c:pt>
                <c:pt idx="5760">
                  <c:v>62.36</c:v>
                </c:pt>
                <c:pt idx="5761">
                  <c:v>74.42</c:v>
                </c:pt>
                <c:pt idx="5762">
                  <c:v>265.41000000000003</c:v>
                </c:pt>
                <c:pt idx="5763">
                  <c:v>67.64</c:v>
                </c:pt>
                <c:pt idx="5764">
                  <c:v>59.92</c:v>
                </c:pt>
                <c:pt idx="5765">
                  <c:v>65.63</c:v>
                </c:pt>
                <c:pt idx="5766">
                  <c:v>66.22</c:v>
                </c:pt>
                <c:pt idx="5767">
                  <c:v>91.21</c:v>
                </c:pt>
                <c:pt idx="5768">
                  <c:v>112.01</c:v>
                </c:pt>
                <c:pt idx="5769">
                  <c:v>94.05</c:v>
                </c:pt>
                <c:pt idx="5770">
                  <c:v>73.03</c:v>
                </c:pt>
                <c:pt idx="5771">
                  <c:v>62.32</c:v>
                </c:pt>
                <c:pt idx="5772">
                  <c:v>51.62</c:v>
                </c:pt>
                <c:pt idx="5773">
                  <c:v>68.680000000000007</c:v>
                </c:pt>
                <c:pt idx="5774">
                  <c:v>81.59</c:v>
                </c:pt>
                <c:pt idx="5775">
                  <c:v>50.89</c:v>
                </c:pt>
                <c:pt idx="5776">
                  <c:v>71.599999999999994</c:v>
                </c:pt>
                <c:pt idx="5777">
                  <c:v>91.36</c:v>
                </c:pt>
                <c:pt idx="5778">
                  <c:v>69.94</c:v>
                </c:pt>
                <c:pt idx="5779">
                  <c:v>80.22</c:v>
                </c:pt>
                <c:pt idx="5780">
                  <c:v>105.29</c:v>
                </c:pt>
                <c:pt idx="5781">
                  <c:v>50.83</c:v>
                </c:pt>
                <c:pt idx="5782">
                  <c:v>45.86</c:v>
                </c:pt>
                <c:pt idx="5783">
                  <c:v>114.52</c:v>
                </c:pt>
                <c:pt idx="5784">
                  <c:v>61.67</c:v>
                </c:pt>
                <c:pt idx="5785">
                  <c:v>51.24</c:v>
                </c:pt>
                <c:pt idx="5786">
                  <c:v>40.72</c:v>
                </c:pt>
                <c:pt idx="5787">
                  <c:v>78.430000000000007</c:v>
                </c:pt>
                <c:pt idx="5788">
                  <c:v>81.510000000000005</c:v>
                </c:pt>
                <c:pt idx="5789">
                  <c:v>100.75</c:v>
                </c:pt>
                <c:pt idx="5790">
                  <c:v>43.01</c:v>
                </c:pt>
                <c:pt idx="5791">
                  <c:v>57.32</c:v>
                </c:pt>
                <c:pt idx="5792">
                  <c:v>185.48</c:v>
                </c:pt>
                <c:pt idx="5793">
                  <c:v>86.94</c:v>
                </c:pt>
                <c:pt idx="5794">
                  <c:v>97.11</c:v>
                </c:pt>
                <c:pt idx="5795">
                  <c:v>90.91</c:v>
                </c:pt>
                <c:pt idx="5796">
                  <c:v>17.48</c:v>
                </c:pt>
                <c:pt idx="5797">
                  <c:v>25.66</c:v>
                </c:pt>
                <c:pt idx="5798">
                  <c:v>38.67</c:v>
                </c:pt>
                <c:pt idx="5799">
                  <c:v>77.41</c:v>
                </c:pt>
                <c:pt idx="5800">
                  <c:v>40.82</c:v>
                </c:pt>
                <c:pt idx="5801">
                  <c:v>30.04</c:v>
                </c:pt>
                <c:pt idx="5802">
                  <c:v>93.51</c:v>
                </c:pt>
                <c:pt idx="5803">
                  <c:v>112.94</c:v>
                </c:pt>
                <c:pt idx="5804">
                  <c:v>110.34</c:v>
                </c:pt>
                <c:pt idx="5805">
                  <c:v>187.98</c:v>
                </c:pt>
                <c:pt idx="5806">
                  <c:v>240.01</c:v>
                </c:pt>
                <c:pt idx="5807">
                  <c:v>180.6</c:v>
                </c:pt>
                <c:pt idx="5808">
                  <c:v>152.62</c:v>
                </c:pt>
                <c:pt idx="5809">
                  <c:v>124.5</c:v>
                </c:pt>
                <c:pt idx="5810">
                  <c:v>93.99</c:v>
                </c:pt>
                <c:pt idx="5811">
                  <c:v>101.82</c:v>
                </c:pt>
                <c:pt idx="5812">
                  <c:v>99.34</c:v>
                </c:pt>
                <c:pt idx="5813">
                  <c:v>72.02</c:v>
                </c:pt>
                <c:pt idx="5814">
                  <c:v>57.02</c:v>
                </c:pt>
                <c:pt idx="5815">
                  <c:v>37.81</c:v>
                </c:pt>
                <c:pt idx="5816">
                  <c:v>39.909999999999997</c:v>
                </c:pt>
                <c:pt idx="5817">
                  <c:v>45.29</c:v>
                </c:pt>
                <c:pt idx="5818">
                  <c:v>30.64</c:v>
                </c:pt>
                <c:pt idx="5819">
                  <c:v>33.130000000000003</c:v>
                </c:pt>
                <c:pt idx="5820">
                  <c:v>41.97</c:v>
                </c:pt>
                <c:pt idx="5821">
                  <c:v>67.86</c:v>
                </c:pt>
                <c:pt idx="5822">
                  <c:v>33.42</c:v>
                </c:pt>
                <c:pt idx="5823">
                  <c:v>19.88</c:v>
                </c:pt>
                <c:pt idx="5824">
                  <c:v>31.9</c:v>
                </c:pt>
                <c:pt idx="5825">
                  <c:v>46.77</c:v>
                </c:pt>
                <c:pt idx="5826">
                  <c:v>35.83</c:v>
                </c:pt>
                <c:pt idx="5827">
                  <c:v>53.19</c:v>
                </c:pt>
                <c:pt idx="5828">
                  <c:v>156.57</c:v>
                </c:pt>
                <c:pt idx="5829">
                  <c:v>33.28</c:v>
                </c:pt>
                <c:pt idx="5830">
                  <c:v>44.6</c:v>
                </c:pt>
                <c:pt idx="5831">
                  <c:v>9.2200000000000006</c:v>
                </c:pt>
                <c:pt idx="5832">
                  <c:v>15.74</c:v>
                </c:pt>
                <c:pt idx="5833">
                  <c:v>38.700000000000003</c:v>
                </c:pt>
                <c:pt idx="5834">
                  <c:v>12.55</c:v>
                </c:pt>
                <c:pt idx="5835">
                  <c:v>10.99</c:v>
                </c:pt>
                <c:pt idx="5836">
                  <c:v>19.87</c:v>
                </c:pt>
                <c:pt idx="5837">
                  <c:v>23.11</c:v>
                </c:pt>
                <c:pt idx="5838">
                  <c:v>36.78</c:v>
                </c:pt>
                <c:pt idx="5839">
                  <c:v>49.25</c:v>
                </c:pt>
                <c:pt idx="5840">
                  <c:v>60.08</c:v>
                </c:pt>
                <c:pt idx="5841">
                  <c:v>20.170000000000002</c:v>
                </c:pt>
                <c:pt idx="5842">
                  <c:v>127.21</c:v>
                </c:pt>
                <c:pt idx="5843">
                  <c:v>109.5</c:v>
                </c:pt>
                <c:pt idx="5844">
                  <c:v>49.38</c:v>
                </c:pt>
                <c:pt idx="5845">
                  <c:v>64</c:v>
                </c:pt>
                <c:pt idx="5846">
                  <c:v>74.47</c:v>
                </c:pt>
                <c:pt idx="5847">
                  <c:v>65.42</c:v>
                </c:pt>
                <c:pt idx="5848">
                  <c:v>55.67</c:v>
                </c:pt>
                <c:pt idx="5849">
                  <c:v>38.94</c:v>
                </c:pt>
                <c:pt idx="5850">
                  <c:v>44.2</c:v>
                </c:pt>
                <c:pt idx="5851">
                  <c:v>85.18</c:v>
                </c:pt>
                <c:pt idx="5852">
                  <c:v>57.5</c:v>
                </c:pt>
                <c:pt idx="5853">
                  <c:v>34.92</c:v>
                </c:pt>
                <c:pt idx="5854">
                  <c:v>25.02</c:v>
                </c:pt>
                <c:pt idx="5855">
                  <c:v>18.98</c:v>
                </c:pt>
                <c:pt idx="5856">
                  <c:v>122.48</c:v>
                </c:pt>
                <c:pt idx="5857">
                  <c:v>154.78</c:v>
                </c:pt>
                <c:pt idx="5858">
                  <c:v>6.64</c:v>
                </c:pt>
                <c:pt idx="5859">
                  <c:v>7.81</c:v>
                </c:pt>
                <c:pt idx="5860">
                  <c:v>210.03</c:v>
                </c:pt>
                <c:pt idx="5861">
                  <c:v>92.32</c:v>
                </c:pt>
                <c:pt idx="5862">
                  <c:v>105.46</c:v>
                </c:pt>
                <c:pt idx="5863">
                  <c:v>124.57</c:v>
                </c:pt>
                <c:pt idx="5864">
                  <c:v>124.07</c:v>
                </c:pt>
                <c:pt idx="5865">
                  <c:v>114.94</c:v>
                </c:pt>
                <c:pt idx="5866">
                  <c:v>112.91</c:v>
                </c:pt>
                <c:pt idx="5867">
                  <c:v>205.93</c:v>
                </c:pt>
                <c:pt idx="5868">
                  <c:v>232.19</c:v>
                </c:pt>
                <c:pt idx="5869">
                  <c:v>184.85</c:v>
                </c:pt>
                <c:pt idx="5870">
                  <c:v>126.66</c:v>
                </c:pt>
                <c:pt idx="5871">
                  <c:v>88.44</c:v>
                </c:pt>
                <c:pt idx="5872">
                  <c:v>84.98</c:v>
                </c:pt>
                <c:pt idx="5873">
                  <c:v>102.72</c:v>
                </c:pt>
                <c:pt idx="5874">
                  <c:v>91.21</c:v>
                </c:pt>
                <c:pt idx="5875">
                  <c:v>61.21</c:v>
                </c:pt>
                <c:pt idx="5876">
                  <c:v>48.55</c:v>
                </c:pt>
                <c:pt idx="5877">
                  <c:v>51.39</c:v>
                </c:pt>
                <c:pt idx="5878">
                  <c:v>53.3</c:v>
                </c:pt>
                <c:pt idx="5879">
                  <c:v>50.22</c:v>
                </c:pt>
                <c:pt idx="5880">
                  <c:v>125.71</c:v>
                </c:pt>
                <c:pt idx="5881">
                  <c:v>76.03</c:v>
                </c:pt>
                <c:pt idx="5882">
                  <c:v>71.06</c:v>
                </c:pt>
                <c:pt idx="5883">
                  <c:v>42.57</c:v>
                </c:pt>
                <c:pt idx="5884">
                  <c:v>39.450000000000003</c:v>
                </c:pt>
                <c:pt idx="5885">
                  <c:v>64.540000000000006</c:v>
                </c:pt>
                <c:pt idx="5886">
                  <c:v>75.790000000000006</c:v>
                </c:pt>
                <c:pt idx="5887">
                  <c:v>88.86</c:v>
                </c:pt>
                <c:pt idx="5888">
                  <c:v>39.35</c:v>
                </c:pt>
                <c:pt idx="5889">
                  <c:v>40.85</c:v>
                </c:pt>
                <c:pt idx="5890">
                  <c:v>55.31</c:v>
                </c:pt>
                <c:pt idx="5891">
                  <c:v>41.45</c:v>
                </c:pt>
                <c:pt idx="5892">
                  <c:v>32.07</c:v>
                </c:pt>
                <c:pt idx="5893">
                  <c:v>33.74</c:v>
                </c:pt>
                <c:pt idx="5894">
                  <c:v>47.47</c:v>
                </c:pt>
                <c:pt idx="5895">
                  <c:v>54.18</c:v>
                </c:pt>
                <c:pt idx="5896">
                  <c:v>63.61</c:v>
                </c:pt>
                <c:pt idx="5897">
                  <c:v>69.760000000000005</c:v>
                </c:pt>
                <c:pt idx="5898">
                  <c:v>78.849999999999994</c:v>
                </c:pt>
                <c:pt idx="5899">
                  <c:v>67.23</c:v>
                </c:pt>
                <c:pt idx="5900">
                  <c:v>59.03</c:v>
                </c:pt>
                <c:pt idx="5901">
                  <c:v>78.27</c:v>
                </c:pt>
                <c:pt idx="5902">
                  <c:v>86.99</c:v>
                </c:pt>
                <c:pt idx="5903">
                  <c:v>85.21</c:v>
                </c:pt>
                <c:pt idx="5904">
                  <c:v>107.61</c:v>
                </c:pt>
                <c:pt idx="5905">
                  <c:v>92.97</c:v>
                </c:pt>
                <c:pt idx="5906">
                  <c:v>99.44</c:v>
                </c:pt>
                <c:pt idx="5907">
                  <c:v>130.85</c:v>
                </c:pt>
                <c:pt idx="5908">
                  <c:v>172.89</c:v>
                </c:pt>
                <c:pt idx="5909">
                  <c:v>141.31</c:v>
                </c:pt>
                <c:pt idx="5910">
                  <c:v>118.25</c:v>
                </c:pt>
                <c:pt idx="5911">
                  <c:v>107.17</c:v>
                </c:pt>
                <c:pt idx="5912">
                  <c:v>91.71</c:v>
                </c:pt>
                <c:pt idx="5913">
                  <c:v>91.32</c:v>
                </c:pt>
                <c:pt idx="5914">
                  <c:v>107.25</c:v>
                </c:pt>
                <c:pt idx="5915">
                  <c:v>116.22</c:v>
                </c:pt>
                <c:pt idx="5916">
                  <c:v>49.55</c:v>
                </c:pt>
                <c:pt idx="5917">
                  <c:v>63.74</c:v>
                </c:pt>
                <c:pt idx="5918">
                  <c:v>50.14</c:v>
                </c:pt>
                <c:pt idx="5919">
                  <c:v>53.26</c:v>
                </c:pt>
                <c:pt idx="5920">
                  <c:v>88.66</c:v>
                </c:pt>
                <c:pt idx="5921">
                  <c:v>73.48</c:v>
                </c:pt>
                <c:pt idx="5922">
                  <c:v>114.01</c:v>
                </c:pt>
                <c:pt idx="5923">
                  <c:v>116.95</c:v>
                </c:pt>
                <c:pt idx="5924">
                  <c:v>100.44</c:v>
                </c:pt>
                <c:pt idx="5925">
                  <c:v>90.64</c:v>
                </c:pt>
                <c:pt idx="5926">
                  <c:v>93.94</c:v>
                </c:pt>
                <c:pt idx="5927">
                  <c:v>105.13</c:v>
                </c:pt>
                <c:pt idx="5928">
                  <c:v>104.04</c:v>
                </c:pt>
                <c:pt idx="5929">
                  <c:v>129.71</c:v>
                </c:pt>
                <c:pt idx="5930">
                  <c:v>137.26</c:v>
                </c:pt>
                <c:pt idx="5931">
                  <c:v>86.81</c:v>
                </c:pt>
                <c:pt idx="5932">
                  <c:v>76.010000000000005</c:v>
                </c:pt>
                <c:pt idx="5933">
                  <c:v>71.47</c:v>
                </c:pt>
                <c:pt idx="5934">
                  <c:v>45.53</c:v>
                </c:pt>
                <c:pt idx="5935">
                  <c:v>51.14</c:v>
                </c:pt>
                <c:pt idx="5936">
                  <c:v>96.15</c:v>
                </c:pt>
                <c:pt idx="5937">
                  <c:v>106.54</c:v>
                </c:pt>
                <c:pt idx="5938">
                  <c:v>86.22</c:v>
                </c:pt>
                <c:pt idx="5939">
                  <c:v>79.86</c:v>
                </c:pt>
                <c:pt idx="5940">
                  <c:v>61.28</c:v>
                </c:pt>
                <c:pt idx="5941">
                  <c:v>59.86</c:v>
                </c:pt>
                <c:pt idx="5942">
                  <c:v>53.48</c:v>
                </c:pt>
                <c:pt idx="5943">
                  <c:v>60.88</c:v>
                </c:pt>
                <c:pt idx="5944">
                  <c:v>31.92</c:v>
                </c:pt>
                <c:pt idx="5945">
                  <c:v>20.55</c:v>
                </c:pt>
                <c:pt idx="5946">
                  <c:v>18.29</c:v>
                </c:pt>
                <c:pt idx="5947">
                  <c:v>23.51</c:v>
                </c:pt>
                <c:pt idx="5948">
                  <c:v>35.28</c:v>
                </c:pt>
                <c:pt idx="5949">
                  <c:v>28.9</c:v>
                </c:pt>
                <c:pt idx="5950">
                  <c:v>23.08</c:v>
                </c:pt>
                <c:pt idx="5951">
                  <c:v>160.69999999999999</c:v>
                </c:pt>
                <c:pt idx="5952">
                  <c:v>55.22</c:v>
                </c:pt>
                <c:pt idx="5953">
                  <c:v>36.770000000000003</c:v>
                </c:pt>
                <c:pt idx="5954">
                  <c:v>118.94</c:v>
                </c:pt>
                <c:pt idx="5955">
                  <c:v>168.08</c:v>
                </c:pt>
                <c:pt idx="5956">
                  <c:v>90.08</c:v>
                </c:pt>
                <c:pt idx="5957">
                  <c:v>52.81</c:v>
                </c:pt>
                <c:pt idx="5958">
                  <c:v>51.62</c:v>
                </c:pt>
                <c:pt idx="5959">
                  <c:v>62.33</c:v>
                </c:pt>
                <c:pt idx="5960">
                  <c:v>79.02</c:v>
                </c:pt>
                <c:pt idx="5961">
                  <c:v>77.84</c:v>
                </c:pt>
                <c:pt idx="5962">
                  <c:v>80.599999999999994</c:v>
                </c:pt>
                <c:pt idx="5963">
                  <c:v>88.86</c:v>
                </c:pt>
                <c:pt idx="5964">
                  <c:v>95.37</c:v>
                </c:pt>
                <c:pt idx="5965">
                  <c:v>110.03</c:v>
                </c:pt>
                <c:pt idx="5966">
                  <c:v>40.58</c:v>
                </c:pt>
                <c:pt idx="5967">
                  <c:v>67.66</c:v>
                </c:pt>
                <c:pt idx="5968">
                  <c:v>54.21</c:v>
                </c:pt>
                <c:pt idx="5969">
                  <c:v>203.18</c:v>
                </c:pt>
                <c:pt idx="5970">
                  <c:v>218.24</c:v>
                </c:pt>
                <c:pt idx="5971">
                  <c:v>167.32</c:v>
                </c:pt>
                <c:pt idx="5972">
                  <c:v>211.02</c:v>
                </c:pt>
                <c:pt idx="5973">
                  <c:v>225.69</c:v>
                </c:pt>
                <c:pt idx="5974">
                  <c:v>263.57</c:v>
                </c:pt>
                <c:pt idx="5975">
                  <c:v>275.20999999999998</c:v>
                </c:pt>
                <c:pt idx="5976">
                  <c:v>198.39</c:v>
                </c:pt>
                <c:pt idx="5977">
                  <c:v>164.17</c:v>
                </c:pt>
                <c:pt idx="5978">
                  <c:v>42.14</c:v>
                </c:pt>
                <c:pt idx="5979">
                  <c:v>36.46</c:v>
                </c:pt>
                <c:pt idx="5980">
                  <c:v>61.07</c:v>
                </c:pt>
                <c:pt idx="5981">
                  <c:v>62.83</c:v>
                </c:pt>
                <c:pt idx="5982">
                  <c:v>57.42</c:v>
                </c:pt>
                <c:pt idx="5983">
                  <c:v>66.64</c:v>
                </c:pt>
                <c:pt idx="5984">
                  <c:v>56.23</c:v>
                </c:pt>
                <c:pt idx="5985">
                  <c:v>79.540000000000006</c:v>
                </c:pt>
                <c:pt idx="5986">
                  <c:v>47.74</c:v>
                </c:pt>
                <c:pt idx="5987">
                  <c:v>53</c:v>
                </c:pt>
                <c:pt idx="5988">
                  <c:v>12.74</c:v>
                </c:pt>
                <c:pt idx="5989">
                  <c:v>14.43</c:v>
                </c:pt>
                <c:pt idx="5990">
                  <c:v>22.15</c:v>
                </c:pt>
                <c:pt idx="5991">
                  <c:v>26.68</c:v>
                </c:pt>
                <c:pt idx="5992">
                  <c:v>24.74</c:v>
                </c:pt>
                <c:pt idx="5993">
                  <c:v>19.09</c:v>
                </c:pt>
                <c:pt idx="5994">
                  <c:v>16.22</c:v>
                </c:pt>
                <c:pt idx="5995">
                  <c:v>11.45</c:v>
                </c:pt>
                <c:pt idx="5996">
                  <c:v>8.89</c:v>
                </c:pt>
                <c:pt idx="5997">
                  <c:v>8.18</c:v>
                </c:pt>
                <c:pt idx="5998">
                  <c:v>8.1999999999999993</c:v>
                </c:pt>
                <c:pt idx="5999">
                  <c:v>8.91</c:v>
                </c:pt>
                <c:pt idx="6000">
                  <c:v>9.5299999999999994</c:v>
                </c:pt>
                <c:pt idx="6001">
                  <c:v>12.25</c:v>
                </c:pt>
                <c:pt idx="6002">
                  <c:v>18.62</c:v>
                </c:pt>
                <c:pt idx="6003">
                  <c:v>27.33</c:v>
                </c:pt>
                <c:pt idx="6004">
                  <c:v>36.6</c:v>
                </c:pt>
                <c:pt idx="6005">
                  <c:v>51.79</c:v>
                </c:pt>
                <c:pt idx="6006">
                  <c:v>41.23</c:v>
                </c:pt>
                <c:pt idx="6007">
                  <c:v>41.25</c:v>
                </c:pt>
                <c:pt idx="6008">
                  <c:v>88.28</c:v>
                </c:pt>
                <c:pt idx="6009">
                  <c:v>145.31</c:v>
                </c:pt>
                <c:pt idx="6010">
                  <c:v>125.91</c:v>
                </c:pt>
                <c:pt idx="6011">
                  <c:v>90.14</c:v>
                </c:pt>
                <c:pt idx="6012">
                  <c:v>112.08</c:v>
                </c:pt>
                <c:pt idx="6013">
                  <c:v>133.81</c:v>
                </c:pt>
                <c:pt idx="6014">
                  <c:v>96.98</c:v>
                </c:pt>
                <c:pt idx="6015">
                  <c:v>68.94</c:v>
                </c:pt>
                <c:pt idx="6016">
                  <c:v>125.84</c:v>
                </c:pt>
                <c:pt idx="6017">
                  <c:v>116.13</c:v>
                </c:pt>
                <c:pt idx="6018">
                  <c:v>108</c:v>
                </c:pt>
                <c:pt idx="6019">
                  <c:v>93.11</c:v>
                </c:pt>
                <c:pt idx="6020">
                  <c:v>92.33</c:v>
                </c:pt>
                <c:pt idx="6021">
                  <c:v>115.02</c:v>
                </c:pt>
                <c:pt idx="6022">
                  <c:v>76.650000000000006</c:v>
                </c:pt>
                <c:pt idx="6023">
                  <c:v>105.8</c:v>
                </c:pt>
                <c:pt idx="6024">
                  <c:v>122.28</c:v>
                </c:pt>
                <c:pt idx="6025">
                  <c:v>105.6</c:v>
                </c:pt>
                <c:pt idx="6026">
                  <c:v>98.1</c:v>
                </c:pt>
                <c:pt idx="6027">
                  <c:v>118.12</c:v>
                </c:pt>
                <c:pt idx="6028">
                  <c:v>116.83</c:v>
                </c:pt>
                <c:pt idx="6029">
                  <c:v>119.48</c:v>
                </c:pt>
                <c:pt idx="6030">
                  <c:v>140.94999999999999</c:v>
                </c:pt>
                <c:pt idx="6031">
                  <c:v>138.44</c:v>
                </c:pt>
                <c:pt idx="6032">
                  <c:v>41.29</c:v>
                </c:pt>
                <c:pt idx="6033">
                  <c:v>55.27</c:v>
                </c:pt>
                <c:pt idx="6034">
                  <c:v>35.83</c:v>
                </c:pt>
                <c:pt idx="6035">
                  <c:v>33.590000000000003</c:v>
                </c:pt>
                <c:pt idx="6036">
                  <c:v>34.090000000000003</c:v>
                </c:pt>
                <c:pt idx="6037">
                  <c:v>35.04</c:v>
                </c:pt>
                <c:pt idx="6038">
                  <c:v>66.099999999999994</c:v>
                </c:pt>
                <c:pt idx="6039">
                  <c:v>72.95</c:v>
                </c:pt>
                <c:pt idx="6040">
                  <c:v>65.75</c:v>
                </c:pt>
                <c:pt idx="6041">
                  <c:v>57.54</c:v>
                </c:pt>
                <c:pt idx="6042">
                  <c:v>39.49</c:v>
                </c:pt>
                <c:pt idx="6043">
                  <c:v>26.77</c:v>
                </c:pt>
                <c:pt idx="6044">
                  <c:v>23.58</c:v>
                </c:pt>
                <c:pt idx="6045">
                  <c:v>22.45</c:v>
                </c:pt>
                <c:pt idx="6046">
                  <c:v>47.94</c:v>
                </c:pt>
                <c:pt idx="6047">
                  <c:v>67.63</c:v>
                </c:pt>
                <c:pt idx="6048">
                  <c:v>89.84</c:v>
                </c:pt>
                <c:pt idx="6049">
                  <c:v>54.24</c:v>
                </c:pt>
                <c:pt idx="6050">
                  <c:v>73.69</c:v>
                </c:pt>
                <c:pt idx="6051">
                  <c:v>34.4</c:v>
                </c:pt>
                <c:pt idx="6052">
                  <c:v>20.47</c:v>
                </c:pt>
                <c:pt idx="6053">
                  <c:v>16.5</c:v>
                </c:pt>
                <c:pt idx="6054">
                  <c:v>51.86</c:v>
                </c:pt>
                <c:pt idx="6055">
                  <c:v>137.46</c:v>
                </c:pt>
                <c:pt idx="6056">
                  <c:v>131.77000000000001</c:v>
                </c:pt>
                <c:pt idx="6057">
                  <c:v>106.46</c:v>
                </c:pt>
                <c:pt idx="6058">
                  <c:v>83.72</c:v>
                </c:pt>
                <c:pt idx="6059">
                  <c:v>70.81</c:v>
                </c:pt>
                <c:pt idx="6060">
                  <c:v>53.65</c:v>
                </c:pt>
                <c:pt idx="6061">
                  <c:v>20.9</c:v>
                </c:pt>
                <c:pt idx="6062">
                  <c:v>16.54</c:v>
                </c:pt>
                <c:pt idx="6063">
                  <c:v>28.61</c:v>
                </c:pt>
                <c:pt idx="6064">
                  <c:v>71.33</c:v>
                </c:pt>
                <c:pt idx="6065">
                  <c:v>46.37</c:v>
                </c:pt>
                <c:pt idx="6066">
                  <c:v>29.38</c:v>
                </c:pt>
                <c:pt idx="6067">
                  <c:v>44.93</c:v>
                </c:pt>
                <c:pt idx="6068">
                  <c:v>74.819999999999993</c:v>
                </c:pt>
                <c:pt idx="6069">
                  <c:v>198.46</c:v>
                </c:pt>
                <c:pt idx="6070">
                  <c:v>267.56</c:v>
                </c:pt>
                <c:pt idx="6071">
                  <c:v>455.33</c:v>
                </c:pt>
                <c:pt idx="6072">
                  <c:v>358.94</c:v>
                </c:pt>
                <c:pt idx="6073">
                  <c:v>220.13</c:v>
                </c:pt>
                <c:pt idx="6074">
                  <c:v>403.49</c:v>
                </c:pt>
                <c:pt idx="6075">
                  <c:v>379.63</c:v>
                </c:pt>
                <c:pt idx="6076">
                  <c:v>261.39</c:v>
                </c:pt>
                <c:pt idx="6077">
                  <c:v>230.72</c:v>
                </c:pt>
                <c:pt idx="6078">
                  <c:v>190.06</c:v>
                </c:pt>
                <c:pt idx="6079">
                  <c:v>227.83</c:v>
                </c:pt>
                <c:pt idx="6080">
                  <c:v>299.36</c:v>
                </c:pt>
                <c:pt idx="6081">
                  <c:v>263.83999999999997</c:v>
                </c:pt>
                <c:pt idx="6082">
                  <c:v>354.11</c:v>
                </c:pt>
                <c:pt idx="6083">
                  <c:v>296.02999999999997</c:v>
                </c:pt>
                <c:pt idx="6084">
                  <c:v>256.33</c:v>
                </c:pt>
                <c:pt idx="6085">
                  <c:v>322.25</c:v>
                </c:pt>
                <c:pt idx="6086">
                  <c:v>543.27</c:v>
                </c:pt>
                <c:pt idx="6087">
                  <c:v>448.88</c:v>
                </c:pt>
                <c:pt idx="6088">
                  <c:v>453.3</c:v>
                </c:pt>
                <c:pt idx="6089">
                  <c:v>462.96</c:v>
                </c:pt>
                <c:pt idx="6090">
                  <c:v>537.5</c:v>
                </c:pt>
                <c:pt idx="6091">
                  <c:v>493.56</c:v>
                </c:pt>
                <c:pt idx="6092">
                  <c:v>403.62</c:v>
                </c:pt>
                <c:pt idx="6093">
                  <c:v>462.5</c:v>
                </c:pt>
                <c:pt idx="6094">
                  <c:v>402.63</c:v>
                </c:pt>
                <c:pt idx="6095">
                  <c:v>383.66</c:v>
                </c:pt>
                <c:pt idx="6096">
                  <c:v>308.57</c:v>
                </c:pt>
                <c:pt idx="6097">
                  <c:v>298.74</c:v>
                </c:pt>
                <c:pt idx="6098">
                  <c:v>303.76</c:v>
                </c:pt>
                <c:pt idx="6099">
                  <c:v>427.42</c:v>
                </c:pt>
                <c:pt idx="6100">
                  <c:v>346.13</c:v>
                </c:pt>
                <c:pt idx="6101">
                  <c:v>149.19999999999999</c:v>
                </c:pt>
                <c:pt idx="6102">
                  <c:v>148.5</c:v>
                </c:pt>
                <c:pt idx="6103">
                  <c:v>231.42</c:v>
                </c:pt>
                <c:pt idx="6104">
                  <c:v>239.42</c:v>
                </c:pt>
                <c:pt idx="6105">
                  <c:v>255.26</c:v>
                </c:pt>
                <c:pt idx="6106">
                  <c:v>315.54000000000002</c:v>
                </c:pt>
                <c:pt idx="6107">
                  <c:v>266.29000000000002</c:v>
                </c:pt>
                <c:pt idx="6108">
                  <c:v>206.29</c:v>
                </c:pt>
                <c:pt idx="6109">
                  <c:v>190.8</c:v>
                </c:pt>
                <c:pt idx="6110">
                  <c:v>179.42</c:v>
                </c:pt>
                <c:pt idx="6111">
                  <c:v>168.44</c:v>
                </c:pt>
                <c:pt idx="6112">
                  <c:v>178.92</c:v>
                </c:pt>
                <c:pt idx="6113">
                  <c:v>125.03</c:v>
                </c:pt>
                <c:pt idx="6114">
                  <c:v>115.92</c:v>
                </c:pt>
                <c:pt idx="6115">
                  <c:v>97.58</c:v>
                </c:pt>
                <c:pt idx="6116">
                  <c:v>103.71</c:v>
                </c:pt>
                <c:pt idx="6117">
                  <c:v>114.66</c:v>
                </c:pt>
                <c:pt idx="6118">
                  <c:v>101.54</c:v>
                </c:pt>
                <c:pt idx="6119">
                  <c:v>71.010000000000005</c:v>
                </c:pt>
                <c:pt idx="6120">
                  <c:v>232.65</c:v>
                </c:pt>
                <c:pt idx="6121">
                  <c:v>222.89</c:v>
                </c:pt>
                <c:pt idx="6122">
                  <c:v>184.97</c:v>
                </c:pt>
                <c:pt idx="6123">
                  <c:v>130.19</c:v>
                </c:pt>
                <c:pt idx="6124">
                  <c:v>144.38999999999999</c:v>
                </c:pt>
                <c:pt idx="6125">
                  <c:v>173.15</c:v>
                </c:pt>
                <c:pt idx="6126">
                  <c:v>240.34</c:v>
                </c:pt>
                <c:pt idx="6127">
                  <c:v>263</c:v>
                </c:pt>
                <c:pt idx="6128">
                  <c:v>321.14999999999998</c:v>
                </c:pt>
                <c:pt idx="6129">
                  <c:v>329.91</c:v>
                </c:pt>
                <c:pt idx="6130">
                  <c:v>334.41</c:v>
                </c:pt>
                <c:pt idx="6131">
                  <c:v>506.85</c:v>
                </c:pt>
                <c:pt idx="6132">
                  <c:v>188.36</c:v>
                </c:pt>
                <c:pt idx="6133">
                  <c:v>185.32</c:v>
                </c:pt>
                <c:pt idx="6134">
                  <c:v>173.16</c:v>
                </c:pt>
                <c:pt idx="6135">
                  <c:v>166.49</c:v>
                </c:pt>
                <c:pt idx="6136">
                  <c:v>122.01</c:v>
                </c:pt>
                <c:pt idx="6137">
                  <c:v>124.19</c:v>
                </c:pt>
                <c:pt idx="6138">
                  <c:v>94.22</c:v>
                </c:pt>
                <c:pt idx="6139">
                  <c:v>217.17</c:v>
                </c:pt>
                <c:pt idx="6140">
                  <c:v>196.37</c:v>
                </c:pt>
                <c:pt idx="6141">
                  <c:v>191.71</c:v>
                </c:pt>
                <c:pt idx="6142">
                  <c:v>305.51</c:v>
                </c:pt>
                <c:pt idx="6143">
                  <c:v>240.42</c:v>
                </c:pt>
                <c:pt idx="6144">
                  <c:v>242.05</c:v>
                </c:pt>
                <c:pt idx="6145">
                  <c:v>227.41</c:v>
                </c:pt>
                <c:pt idx="6146">
                  <c:v>220.78</c:v>
                </c:pt>
                <c:pt idx="6147">
                  <c:v>204.43</c:v>
                </c:pt>
                <c:pt idx="6148">
                  <c:v>143.11000000000001</c:v>
                </c:pt>
                <c:pt idx="6149">
                  <c:v>141.16999999999999</c:v>
                </c:pt>
                <c:pt idx="6150">
                  <c:v>145.31</c:v>
                </c:pt>
                <c:pt idx="6151">
                  <c:v>223.04</c:v>
                </c:pt>
                <c:pt idx="6152">
                  <c:v>231.92</c:v>
                </c:pt>
                <c:pt idx="6153">
                  <c:v>151.55000000000001</c:v>
                </c:pt>
                <c:pt idx="6154">
                  <c:v>156.30000000000001</c:v>
                </c:pt>
                <c:pt idx="6155">
                  <c:v>206.28</c:v>
                </c:pt>
                <c:pt idx="6156">
                  <c:v>236.48</c:v>
                </c:pt>
                <c:pt idx="6157">
                  <c:v>332.98</c:v>
                </c:pt>
                <c:pt idx="6158">
                  <c:v>150.54</c:v>
                </c:pt>
                <c:pt idx="6159">
                  <c:v>124.85</c:v>
                </c:pt>
                <c:pt idx="6160">
                  <c:v>90.51</c:v>
                </c:pt>
                <c:pt idx="6161">
                  <c:v>87.18</c:v>
                </c:pt>
                <c:pt idx="6162">
                  <c:v>56.39</c:v>
                </c:pt>
                <c:pt idx="6163">
                  <c:v>61.66</c:v>
                </c:pt>
                <c:pt idx="6164">
                  <c:v>638.53</c:v>
                </c:pt>
                <c:pt idx="6165">
                  <c:v>858.99</c:v>
                </c:pt>
                <c:pt idx="6166">
                  <c:v>512.69000000000005</c:v>
                </c:pt>
                <c:pt idx="6167">
                  <c:v>817.74</c:v>
                </c:pt>
                <c:pt idx="6168">
                  <c:v>419.01</c:v>
                </c:pt>
                <c:pt idx="6169">
                  <c:v>395.6</c:v>
                </c:pt>
                <c:pt idx="6170">
                  <c:v>462.8</c:v>
                </c:pt>
                <c:pt idx="6171">
                  <c:v>565.33000000000004</c:v>
                </c:pt>
                <c:pt idx="6172">
                  <c:v>708.2</c:v>
                </c:pt>
                <c:pt idx="6173">
                  <c:v>911.13</c:v>
                </c:pt>
                <c:pt idx="6174">
                  <c:v>994.21</c:v>
                </c:pt>
                <c:pt idx="6175">
                  <c:v>39.72</c:v>
                </c:pt>
                <c:pt idx="6176">
                  <c:v>115.32</c:v>
                </c:pt>
                <c:pt idx="6177">
                  <c:v>114.45</c:v>
                </c:pt>
                <c:pt idx="6178">
                  <c:v>23.97</c:v>
                </c:pt>
                <c:pt idx="6179">
                  <c:v>38.380000000000003</c:v>
                </c:pt>
                <c:pt idx="6180">
                  <c:v>105.97</c:v>
                </c:pt>
                <c:pt idx="6181">
                  <c:v>139.72</c:v>
                </c:pt>
                <c:pt idx="6182">
                  <c:v>130.32</c:v>
                </c:pt>
                <c:pt idx="6183">
                  <c:v>139.15</c:v>
                </c:pt>
                <c:pt idx="6184">
                  <c:v>128.71</c:v>
                </c:pt>
                <c:pt idx="6185">
                  <c:v>134.37</c:v>
                </c:pt>
                <c:pt idx="6186">
                  <c:v>266.19</c:v>
                </c:pt>
                <c:pt idx="6187">
                  <c:v>342.24</c:v>
                </c:pt>
                <c:pt idx="6188">
                  <c:v>433.89</c:v>
                </c:pt>
                <c:pt idx="6189">
                  <c:v>39.32</c:v>
                </c:pt>
                <c:pt idx="6190">
                  <c:v>45.2</c:v>
                </c:pt>
                <c:pt idx="6191">
                  <c:v>93.94</c:v>
                </c:pt>
                <c:pt idx="6192">
                  <c:v>86.26</c:v>
                </c:pt>
                <c:pt idx="6193">
                  <c:v>73.48</c:v>
                </c:pt>
                <c:pt idx="6194">
                  <c:v>82.55</c:v>
                </c:pt>
                <c:pt idx="6195">
                  <c:v>47.29</c:v>
                </c:pt>
                <c:pt idx="6196">
                  <c:v>62.46</c:v>
                </c:pt>
                <c:pt idx="6197">
                  <c:v>83.85</c:v>
                </c:pt>
                <c:pt idx="6198">
                  <c:v>315.56</c:v>
                </c:pt>
                <c:pt idx="6199">
                  <c:v>243.05</c:v>
                </c:pt>
                <c:pt idx="6200">
                  <c:v>177.97</c:v>
                </c:pt>
                <c:pt idx="6201">
                  <c:v>154.47</c:v>
                </c:pt>
                <c:pt idx="6202">
                  <c:v>137.52000000000001</c:v>
                </c:pt>
                <c:pt idx="6203">
                  <c:v>141.84</c:v>
                </c:pt>
                <c:pt idx="6204">
                  <c:v>148.66999999999999</c:v>
                </c:pt>
                <c:pt idx="6205">
                  <c:v>201.31</c:v>
                </c:pt>
                <c:pt idx="6206">
                  <c:v>53.97</c:v>
                </c:pt>
                <c:pt idx="6207">
                  <c:v>115.77</c:v>
                </c:pt>
                <c:pt idx="6208">
                  <c:v>86.22</c:v>
                </c:pt>
                <c:pt idx="6209">
                  <c:v>77.11</c:v>
                </c:pt>
                <c:pt idx="6210">
                  <c:v>68.900000000000006</c:v>
                </c:pt>
                <c:pt idx="6211">
                  <c:v>87.17</c:v>
                </c:pt>
                <c:pt idx="6212">
                  <c:v>82.46</c:v>
                </c:pt>
                <c:pt idx="6213">
                  <c:v>62.63</c:v>
                </c:pt>
                <c:pt idx="6214">
                  <c:v>41.21</c:v>
                </c:pt>
                <c:pt idx="6215">
                  <c:v>53.81</c:v>
                </c:pt>
                <c:pt idx="6216">
                  <c:v>49.77</c:v>
                </c:pt>
                <c:pt idx="6217">
                  <c:v>26.74</c:v>
                </c:pt>
                <c:pt idx="6218">
                  <c:v>31.28</c:v>
                </c:pt>
                <c:pt idx="6219">
                  <c:v>51.43</c:v>
                </c:pt>
                <c:pt idx="6220">
                  <c:v>42.71</c:v>
                </c:pt>
                <c:pt idx="6221">
                  <c:v>41.86</c:v>
                </c:pt>
                <c:pt idx="6222">
                  <c:v>59.17</c:v>
                </c:pt>
                <c:pt idx="6223">
                  <c:v>71.47</c:v>
                </c:pt>
                <c:pt idx="6224">
                  <c:v>463.62</c:v>
                </c:pt>
                <c:pt idx="6225">
                  <c:v>457.36</c:v>
                </c:pt>
                <c:pt idx="6226">
                  <c:v>535.76</c:v>
                </c:pt>
                <c:pt idx="6227">
                  <c:v>519.62</c:v>
                </c:pt>
                <c:pt idx="6228">
                  <c:v>491.61</c:v>
                </c:pt>
                <c:pt idx="6229">
                  <c:v>433.45</c:v>
                </c:pt>
                <c:pt idx="6230">
                  <c:v>328</c:v>
                </c:pt>
                <c:pt idx="6231">
                  <c:v>258.95</c:v>
                </c:pt>
                <c:pt idx="6232">
                  <c:v>348.31</c:v>
                </c:pt>
                <c:pt idx="6233">
                  <c:v>220.44</c:v>
                </c:pt>
                <c:pt idx="6234">
                  <c:v>173.96</c:v>
                </c:pt>
                <c:pt idx="6235">
                  <c:v>173.11</c:v>
                </c:pt>
                <c:pt idx="6236">
                  <c:v>140.08000000000001</c:v>
                </c:pt>
                <c:pt idx="6237">
                  <c:v>190.18</c:v>
                </c:pt>
                <c:pt idx="6238">
                  <c:v>259.58</c:v>
                </c:pt>
                <c:pt idx="6239">
                  <c:v>52.26</c:v>
                </c:pt>
                <c:pt idx="6240">
                  <c:v>93.5</c:v>
                </c:pt>
                <c:pt idx="6241">
                  <c:v>96.41</c:v>
                </c:pt>
                <c:pt idx="6242">
                  <c:v>346.2</c:v>
                </c:pt>
                <c:pt idx="6243">
                  <c:v>332.28</c:v>
                </c:pt>
                <c:pt idx="6244">
                  <c:v>279.17</c:v>
                </c:pt>
                <c:pt idx="6245">
                  <c:v>305.63</c:v>
                </c:pt>
                <c:pt idx="6246">
                  <c:v>276.38</c:v>
                </c:pt>
                <c:pt idx="6247">
                  <c:v>270.68</c:v>
                </c:pt>
                <c:pt idx="6248">
                  <c:v>264.41000000000003</c:v>
                </c:pt>
                <c:pt idx="6249">
                  <c:v>252.57</c:v>
                </c:pt>
                <c:pt idx="6250">
                  <c:v>244.82</c:v>
                </c:pt>
                <c:pt idx="6251">
                  <c:v>123.43</c:v>
                </c:pt>
                <c:pt idx="6252">
                  <c:v>133.78</c:v>
                </c:pt>
                <c:pt idx="6253">
                  <c:v>208.22</c:v>
                </c:pt>
                <c:pt idx="6254">
                  <c:v>234.27</c:v>
                </c:pt>
                <c:pt idx="6255">
                  <c:v>156.30000000000001</c:v>
                </c:pt>
                <c:pt idx="6256">
                  <c:v>139.47999999999999</c:v>
                </c:pt>
                <c:pt idx="6257">
                  <c:v>55.97</c:v>
                </c:pt>
                <c:pt idx="6258">
                  <c:v>53.2</c:v>
                </c:pt>
                <c:pt idx="6259">
                  <c:v>252.36</c:v>
                </c:pt>
                <c:pt idx="6260">
                  <c:v>384.48</c:v>
                </c:pt>
                <c:pt idx="6261">
                  <c:v>453.13</c:v>
                </c:pt>
                <c:pt idx="6262">
                  <c:v>613.16999999999996</c:v>
                </c:pt>
                <c:pt idx="6263">
                  <c:v>607.5</c:v>
                </c:pt>
                <c:pt idx="6264">
                  <c:v>429.81</c:v>
                </c:pt>
                <c:pt idx="6265">
                  <c:v>341.9</c:v>
                </c:pt>
                <c:pt idx="6266">
                  <c:v>263.16000000000003</c:v>
                </c:pt>
                <c:pt idx="6267">
                  <c:v>400.44</c:v>
                </c:pt>
                <c:pt idx="6268">
                  <c:v>652.70000000000005</c:v>
                </c:pt>
                <c:pt idx="6269">
                  <c:v>1061.6099999999999</c:v>
                </c:pt>
                <c:pt idx="6270">
                  <c:v>844.28</c:v>
                </c:pt>
                <c:pt idx="6271">
                  <c:v>906.08</c:v>
                </c:pt>
                <c:pt idx="6272">
                  <c:v>832.47</c:v>
                </c:pt>
                <c:pt idx="6273">
                  <c:v>874.73</c:v>
                </c:pt>
                <c:pt idx="6274">
                  <c:v>595.57000000000005</c:v>
                </c:pt>
                <c:pt idx="6275">
                  <c:v>375.19</c:v>
                </c:pt>
                <c:pt idx="6276">
                  <c:v>340.67</c:v>
                </c:pt>
                <c:pt idx="6277">
                  <c:v>299</c:v>
                </c:pt>
                <c:pt idx="6278">
                  <c:v>211.53</c:v>
                </c:pt>
                <c:pt idx="6279">
                  <c:v>290.77999999999997</c:v>
                </c:pt>
                <c:pt idx="6280">
                  <c:v>344.93</c:v>
                </c:pt>
                <c:pt idx="6281">
                  <c:v>455.25</c:v>
                </c:pt>
                <c:pt idx="6282">
                  <c:v>387.39</c:v>
                </c:pt>
                <c:pt idx="6283">
                  <c:v>290</c:v>
                </c:pt>
                <c:pt idx="6284">
                  <c:v>362.23</c:v>
                </c:pt>
                <c:pt idx="6285">
                  <c:v>327.48</c:v>
                </c:pt>
                <c:pt idx="6286">
                  <c:v>280.66000000000003</c:v>
                </c:pt>
                <c:pt idx="6287">
                  <c:v>320.02</c:v>
                </c:pt>
                <c:pt idx="6288">
                  <c:v>409.8</c:v>
                </c:pt>
                <c:pt idx="6289">
                  <c:v>396.55</c:v>
                </c:pt>
                <c:pt idx="6290">
                  <c:v>503.93</c:v>
                </c:pt>
                <c:pt idx="6291">
                  <c:v>466.08</c:v>
                </c:pt>
                <c:pt idx="6292">
                  <c:v>524.72</c:v>
                </c:pt>
                <c:pt idx="6293">
                  <c:v>561.88</c:v>
                </c:pt>
                <c:pt idx="6294">
                  <c:v>635.03</c:v>
                </c:pt>
                <c:pt idx="6295">
                  <c:v>1012.96</c:v>
                </c:pt>
                <c:pt idx="6296">
                  <c:v>307.98</c:v>
                </c:pt>
                <c:pt idx="6297">
                  <c:v>158.30000000000001</c:v>
                </c:pt>
                <c:pt idx="6298">
                  <c:v>242.97</c:v>
                </c:pt>
                <c:pt idx="6299">
                  <c:v>353.3</c:v>
                </c:pt>
                <c:pt idx="6300">
                  <c:v>241.99</c:v>
                </c:pt>
                <c:pt idx="6301">
                  <c:v>235.57</c:v>
                </c:pt>
                <c:pt idx="6302">
                  <c:v>351.85</c:v>
                </c:pt>
                <c:pt idx="6303">
                  <c:v>299.23</c:v>
                </c:pt>
                <c:pt idx="6304">
                  <c:v>296.23</c:v>
                </c:pt>
                <c:pt idx="6305">
                  <c:v>175.12</c:v>
                </c:pt>
                <c:pt idx="6306">
                  <c:v>206.55</c:v>
                </c:pt>
                <c:pt idx="6307">
                  <c:v>267.02999999999997</c:v>
                </c:pt>
                <c:pt idx="6308">
                  <c:v>228.64</c:v>
                </c:pt>
                <c:pt idx="6309">
                  <c:v>215.29</c:v>
                </c:pt>
                <c:pt idx="6310">
                  <c:v>145.22</c:v>
                </c:pt>
                <c:pt idx="6311">
                  <c:v>160.51</c:v>
                </c:pt>
                <c:pt idx="6312">
                  <c:v>225.64</c:v>
                </c:pt>
                <c:pt idx="6313">
                  <c:v>193.3</c:v>
                </c:pt>
                <c:pt idx="6314">
                  <c:v>189.32</c:v>
                </c:pt>
                <c:pt idx="6315">
                  <c:v>200.44</c:v>
                </c:pt>
                <c:pt idx="6316">
                  <c:v>238.65</c:v>
                </c:pt>
                <c:pt idx="6317">
                  <c:v>243.55</c:v>
                </c:pt>
                <c:pt idx="6318">
                  <c:v>278.37</c:v>
                </c:pt>
                <c:pt idx="6319">
                  <c:v>244.19</c:v>
                </c:pt>
                <c:pt idx="6320">
                  <c:v>171.82</c:v>
                </c:pt>
                <c:pt idx="6321">
                  <c:v>196.32</c:v>
                </c:pt>
                <c:pt idx="6322">
                  <c:v>296</c:v>
                </c:pt>
                <c:pt idx="6323">
                  <c:v>291.36</c:v>
                </c:pt>
                <c:pt idx="6324">
                  <c:v>289.82</c:v>
                </c:pt>
                <c:pt idx="6325">
                  <c:v>395.97</c:v>
                </c:pt>
                <c:pt idx="6326">
                  <c:v>377.85</c:v>
                </c:pt>
                <c:pt idx="6327">
                  <c:v>382.59</c:v>
                </c:pt>
                <c:pt idx="6328">
                  <c:v>400.72</c:v>
                </c:pt>
                <c:pt idx="6329">
                  <c:v>467.74</c:v>
                </c:pt>
                <c:pt idx="6330">
                  <c:v>436.69</c:v>
                </c:pt>
                <c:pt idx="6331">
                  <c:v>699.37</c:v>
                </c:pt>
                <c:pt idx="6332">
                  <c:v>330.9</c:v>
                </c:pt>
                <c:pt idx="6333">
                  <c:v>180.38</c:v>
                </c:pt>
                <c:pt idx="6334">
                  <c:v>167.01</c:v>
                </c:pt>
                <c:pt idx="6335">
                  <c:v>184.28</c:v>
                </c:pt>
                <c:pt idx="6336">
                  <c:v>211.23</c:v>
                </c:pt>
                <c:pt idx="6337">
                  <c:v>57.03</c:v>
                </c:pt>
                <c:pt idx="6338">
                  <c:v>88.47</c:v>
                </c:pt>
                <c:pt idx="6339">
                  <c:v>145.85</c:v>
                </c:pt>
                <c:pt idx="6340">
                  <c:v>121.85</c:v>
                </c:pt>
                <c:pt idx="6341">
                  <c:v>117.98</c:v>
                </c:pt>
                <c:pt idx="6342">
                  <c:v>67.650000000000006</c:v>
                </c:pt>
                <c:pt idx="6343">
                  <c:v>13.68</c:v>
                </c:pt>
                <c:pt idx="6344">
                  <c:v>114.24</c:v>
                </c:pt>
                <c:pt idx="6345">
                  <c:v>125.17</c:v>
                </c:pt>
                <c:pt idx="6346">
                  <c:v>169.51</c:v>
                </c:pt>
                <c:pt idx="6347">
                  <c:v>153</c:v>
                </c:pt>
                <c:pt idx="6348">
                  <c:v>164.68</c:v>
                </c:pt>
                <c:pt idx="6349">
                  <c:v>148.69</c:v>
                </c:pt>
                <c:pt idx="6350">
                  <c:v>155.15</c:v>
                </c:pt>
                <c:pt idx="6351">
                  <c:v>155.49</c:v>
                </c:pt>
                <c:pt idx="6352">
                  <c:v>199.28</c:v>
                </c:pt>
                <c:pt idx="6353">
                  <c:v>211.77</c:v>
                </c:pt>
                <c:pt idx="6354">
                  <c:v>238.94</c:v>
                </c:pt>
                <c:pt idx="6355">
                  <c:v>218.34</c:v>
                </c:pt>
                <c:pt idx="6356">
                  <c:v>368.77</c:v>
                </c:pt>
                <c:pt idx="6357">
                  <c:v>447.93</c:v>
                </c:pt>
                <c:pt idx="6358">
                  <c:v>429.12</c:v>
                </c:pt>
                <c:pt idx="6359">
                  <c:v>494.75</c:v>
                </c:pt>
                <c:pt idx="6360">
                  <c:v>507.85</c:v>
                </c:pt>
                <c:pt idx="6361">
                  <c:v>571.41999999999996</c:v>
                </c:pt>
                <c:pt idx="6362">
                  <c:v>549.05999999999995</c:v>
                </c:pt>
                <c:pt idx="6363">
                  <c:v>569.34</c:v>
                </c:pt>
                <c:pt idx="6364">
                  <c:v>337.51</c:v>
                </c:pt>
                <c:pt idx="6365">
                  <c:v>283.69</c:v>
                </c:pt>
                <c:pt idx="6366">
                  <c:v>343.95</c:v>
                </c:pt>
                <c:pt idx="6367">
                  <c:v>372.86</c:v>
                </c:pt>
                <c:pt idx="6368">
                  <c:v>0.35</c:v>
                </c:pt>
                <c:pt idx="6369">
                  <c:v>100.24</c:v>
                </c:pt>
                <c:pt idx="6370">
                  <c:v>163.66</c:v>
                </c:pt>
                <c:pt idx="6371">
                  <c:v>132.41999999999999</c:v>
                </c:pt>
                <c:pt idx="6372">
                  <c:v>115.91</c:v>
                </c:pt>
                <c:pt idx="6373">
                  <c:v>59.46</c:v>
                </c:pt>
                <c:pt idx="6374">
                  <c:v>39.53</c:v>
                </c:pt>
                <c:pt idx="6375">
                  <c:v>21.92</c:v>
                </c:pt>
                <c:pt idx="6376">
                  <c:v>7.09</c:v>
                </c:pt>
                <c:pt idx="6377">
                  <c:v>11.46</c:v>
                </c:pt>
                <c:pt idx="6378">
                  <c:v>33.659999999999997</c:v>
                </c:pt>
                <c:pt idx="6379">
                  <c:v>58.51</c:v>
                </c:pt>
                <c:pt idx="6380">
                  <c:v>76.38</c:v>
                </c:pt>
                <c:pt idx="6381">
                  <c:v>84.43</c:v>
                </c:pt>
                <c:pt idx="6382">
                  <c:v>84.6</c:v>
                </c:pt>
                <c:pt idx="6383">
                  <c:v>67.86</c:v>
                </c:pt>
                <c:pt idx="6384">
                  <c:v>92.24</c:v>
                </c:pt>
                <c:pt idx="6385">
                  <c:v>128.57</c:v>
                </c:pt>
                <c:pt idx="6386">
                  <c:v>136.84</c:v>
                </c:pt>
                <c:pt idx="6387">
                  <c:v>175.4</c:v>
                </c:pt>
                <c:pt idx="6388">
                  <c:v>297.14999999999998</c:v>
                </c:pt>
                <c:pt idx="6389">
                  <c:v>614.71</c:v>
                </c:pt>
                <c:pt idx="6390">
                  <c:v>479.95</c:v>
                </c:pt>
                <c:pt idx="6391">
                  <c:v>631.41999999999996</c:v>
                </c:pt>
                <c:pt idx="6392">
                  <c:v>290.20999999999998</c:v>
                </c:pt>
                <c:pt idx="6393">
                  <c:v>415.65</c:v>
                </c:pt>
                <c:pt idx="6394">
                  <c:v>642.29</c:v>
                </c:pt>
                <c:pt idx="6395">
                  <c:v>608.79999999999995</c:v>
                </c:pt>
                <c:pt idx="6396">
                  <c:v>450.36</c:v>
                </c:pt>
                <c:pt idx="6397">
                  <c:v>701.68</c:v>
                </c:pt>
                <c:pt idx="6398">
                  <c:v>285.36</c:v>
                </c:pt>
                <c:pt idx="6399">
                  <c:v>570.87</c:v>
                </c:pt>
                <c:pt idx="6400">
                  <c:v>614.83000000000004</c:v>
                </c:pt>
                <c:pt idx="6401">
                  <c:v>865.27</c:v>
                </c:pt>
                <c:pt idx="6402">
                  <c:v>884.09</c:v>
                </c:pt>
                <c:pt idx="6403">
                  <c:v>806.49</c:v>
                </c:pt>
                <c:pt idx="6404">
                  <c:v>760.8</c:v>
                </c:pt>
                <c:pt idx="6405">
                  <c:v>856.78</c:v>
                </c:pt>
                <c:pt idx="6406">
                  <c:v>726.27</c:v>
                </c:pt>
                <c:pt idx="6407">
                  <c:v>994.97</c:v>
                </c:pt>
                <c:pt idx="6408">
                  <c:v>732.42</c:v>
                </c:pt>
                <c:pt idx="6409">
                  <c:v>580.01</c:v>
                </c:pt>
                <c:pt idx="6410">
                  <c:v>640.83000000000004</c:v>
                </c:pt>
                <c:pt idx="6411">
                  <c:v>690.35</c:v>
                </c:pt>
                <c:pt idx="6412">
                  <c:v>711.26</c:v>
                </c:pt>
                <c:pt idx="6413">
                  <c:v>824.42</c:v>
                </c:pt>
                <c:pt idx="6414">
                  <c:v>811.18</c:v>
                </c:pt>
                <c:pt idx="6415">
                  <c:v>909.11</c:v>
                </c:pt>
                <c:pt idx="6416">
                  <c:v>219.13</c:v>
                </c:pt>
                <c:pt idx="6417">
                  <c:v>208.3</c:v>
                </c:pt>
                <c:pt idx="6418">
                  <c:v>188.36</c:v>
                </c:pt>
                <c:pt idx="6419">
                  <c:v>135.59</c:v>
                </c:pt>
                <c:pt idx="6420">
                  <c:v>102.4</c:v>
                </c:pt>
                <c:pt idx="6421">
                  <c:v>110.46</c:v>
                </c:pt>
                <c:pt idx="6422">
                  <c:v>99.05</c:v>
                </c:pt>
                <c:pt idx="6423">
                  <c:v>360.85</c:v>
                </c:pt>
                <c:pt idx="6424">
                  <c:v>324.98</c:v>
                </c:pt>
                <c:pt idx="6425">
                  <c:v>404.84</c:v>
                </c:pt>
                <c:pt idx="6426">
                  <c:v>392.15</c:v>
                </c:pt>
                <c:pt idx="6427">
                  <c:v>640.85</c:v>
                </c:pt>
                <c:pt idx="6428">
                  <c:v>458.76</c:v>
                </c:pt>
                <c:pt idx="6429">
                  <c:v>503.92</c:v>
                </c:pt>
                <c:pt idx="6430">
                  <c:v>474.75</c:v>
                </c:pt>
                <c:pt idx="6431">
                  <c:v>485.38</c:v>
                </c:pt>
                <c:pt idx="6432">
                  <c:v>609.44000000000005</c:v>
                </c:pt>
                <c:pt idx="6433">
                  <c:v>536.38</c:v>
                </c:pt>
                <c:pt idx="6434">
                  <c:v>573.65</c:v>
                </c:pt>
                <c:pt idx="6435">
                  <c:v>984.69</c:v>
                </c:pt>
                <c:pt idx="6436">
                  <c:v>158.29</c:v>
                </c:pt>
                <c:pt idx="6437">
                  <c:v>133.06</c:v>
                </c:pt>
                <c:pt idx="6438">
                  <c:v>121.06</c:v>
                </c:pt>
                <c:pt idx="6439">
                  <c:v>71.05</c:v>
                </c:pt>
                <c:pt idx="6440">
                  <c:v>65.08</c:v>
                </c:pt>
                <c:pt idx="6441">
                  <c:v>54.59</c:v>
                </c:pt>
                <c:pt idx="6442">
                  <c:v>36.24</c:v>
                </c:pt>
                <c:pt idx="6443">
                  <c:v>27.41</c:v>
                </c:pt>
                <c:pt idx="6444">
                  <c:v>54.09</c:v>
                </c:pt>
                <c:pt idx="6445">
                  <c:v>26.67</c:v>
                </c:pt>
                <c:pt idx="6446">
                  <c:v>30.09</c:v>
                </c:pt>
                <c:pt idx="6447">
                  <c:v>30.53</c:v>
                </c:pt>
                <c:pt idx="6448">
                  <c:v>37.11</c:v>
                </c:pt>
                <c:pt idx="6449">
                  <c:v>34.94</c:v>
                </c:pt>
                <c:pt idx="6450">
                  <c:v>84.27</c:v>
                </c:pt>
                <c:pt idx="6451">
                  <c:v>30.83</c:v>
                </c:pt>
                <c:pt idx="6452">
                  <c:v>49.95</c:v>
                </c:pt>
                <c:pt idx="6453">
                  <c:v>105.7</c:v>
                </c:pt>
                <c:pt idx="6454">
                  <c:v>106.73</c:v>
                </c:pt>
                <c:pt idx="6455">
                  <c:v>218.07</c:v>
                </c:pt>
                <c:pt idx="6456">
                  <c:v>180.88</c:v>
                </c:pt>
                <c:pt idx="6457">
                  <c:v>69.180000000000007</c:v>
                </c:pt>
                <c:pt idx="6458">
                  <c:v>74.209999999999994</c:v>
                </c:pt>
                <c:pt idx="6459">
                  <c:v>62.06</c:v>
                </c:pt>
                <c:pt idx="6460">
                  <c:v>49.36</c:v>
                </c:pt>
                <c:pt idx="6461">
                  <c:v>74.58</c:v>
                </c:pt>
                <c:pt idx="6462">
                  <c:v>49.9</c:v>
                </c:pt>
                <c:pt idx="6463">
                  <c:v>40.1</c:v>
                </c:pt>
                <c:pt idx="6464">
                  <c:v>38.33</c:v>
                </c:pt>
                <c:pt idx="6465">
                  <c:v>59.36</c:v>
                </c:pt>
                <c:pt idx="6466">
                  <c:v>58.03</c:v>
                </c:pt>
                <c:pt idx="6467">
                  <c:v>35.200000000000003</c:v>
                </c:pt>
                <c:pt idx="6468">
                  <c:v>16.48</c:v>
                </c:pt>
                <c:pt idx="6469">
                  <c:v>40.04</c:v>
                </c:pt>
                <c:pt idx="6470">
                  <c:v>1173.79</c:v>
                </c:pt>
                <c:pt idx="6471">
                  <c:v>1076.22</c:v>
                </c:pt>
                <c:pt idx="6472">
                  <c:v>504.47</c:v>
                </c:pt>
                <c:pt idx="6473">
                  <c:v>297.24</c:v>
                </c:pt>
                <c:pt idx="6474">
                  <c:v>520.57000000000005</c:v>
                </c:pt>
                <c:pt idx="6475">
                  <c:v>551.89</c:v>
                </c:pt>
                <c:pt idx="6476">
                  <c:v>773.28</c:v>
                </c:pt>
                <c:pt idx="6477">
                  <c:v>1034.6400000000001</c:v>
                </c:pt>
                <c:pt idx="6478">
                  <c:v>1120.96</c:v>
                </c:pt>
                <c:pt idx="6479">
                  <c:v>1212.77</c:v>
                </c:pt>
                <c:pt idx="6480">
                  <c:v>859.29</c:v>
                </c:pt>
                <c:pt idx="6481">
                  <c:v>563.5</c:v>
                </c:pt>
                <c:pt idx="6482">
                  <c:v>1322.17</c:v>
                </c:pt>
                <c:pt idx="6483">
                  <c:v>1077.56</c:v>
                </c:pt>
                <c:pt idx="6484">
                  <c:v>648.57000000000005</c:v>
                </c:pt>
                <c:pt idx="6485">
                  <c:v>744.18</c:v>
                </c:pt>
                <c:pt idx="6486">
                  <c:v>450.84</c:v>
                </c:pt>
                <c:pt idx="6487">
                  <c:v>562.25</c:v>
                </c:pt>
                <c:pt idx="6488">
                  <c:v>568.9</c:v>
                </c:pt>
                <c:pt idx="6489">
                  <c:v>357.93</c:v>
                </c:pt>
                <c:pt idx="6490">
                  <c:v>492.96</c:v>
                </c:pt>
                <c:pt idx="6491">
                  <c:v>503.65</c:v>
                </c:pt>
                <c:pt idx="6492">
                  <c:v>547.57000000000005</c:v>
                </c:pt>
                <c:pt idx="6493">
                  <c:v>418.73</c:v>
                </c:pt>
                <c:pt idx="6494">
                  <c:v>609.04999999999995</c:v>
                </c:pt>
                <c:pt idx="6495">
                  <c:v>737.41</c:v>
                </c:pt>
                <c:pt idx="6496">
                  <c:v>508.8</c:v>
                </c:pt>
                <c:pt idx="6497">
                  <c:v>617.72</c:v>
                </c:pt>
                <c:pt idx="6498">
                  <c:v>721.72</c:v>
                </c:pt>
                <c:pt idx="6499">
                  <c:v>691.45</c:v>
                </c:pt>
                <c:pt idx="6500">
                  <c:v>562.61</c:v>
                </c:pt>
                <c:pt idx="6501">
                  <c:v>355.59</c:v>
                </c:pt>
                <c:pt idx="6502">
                  <c:v>505.13</c:v>
                </c:pt>
                <c:pt idx="6503">
                  <c:v>594.67999999999995</c:v>
                </c:pt>
                <c:pt idx="6504">
                  <c:v>429.19</c:v>
                </c:pt>
                <c:pt idx="6505">
                  <c:v>695.5</c:v>
                </c:pt>
                <c:pt idx="6506">
                  <c:v>658.24</c:v>
                </c:pt>
                <c:pt idx="6507">
                  <c:v>662.36</c:v>
                </c:pt>
                <c:pt idx="6508">
                  <c:v>699.19</c:v>
                </c:pt>
                <c:pt idx="6509">
                  <c:v>604.47</c:v>
                </c:pt>
                <c:pt idx="6510">
                  <c:v>423.89</c:v>
                </c:pt>
                <c:pt idx="6511">
                  <c:v>468.03</c:v>
                </c:pt>
                <c:pt idx="6512">
                  <c:v>529.91</c:v>
                </c:pt>
                <c:pt idx="6513">
                  <c:v>509.66</c:v>
                </c:pt>
                <c:pt idx="6514">
                  <c:v>479.01</c:v>
                </c:pt>
                <c:pt idx="6515">
                  <c:v>338.37</c:v>
                </c:pt>
                <c:pt idx="6516">
                  <c:v>176.86</c:v>
                </c:pt>
                <c:pt idx="6517">
                  <c:v>179.8</c:v>
                </c:pt>
                <c:pt idx="6518">
                  <c:v>176.19</c:v>
                </c:pt>
                <c:pt idx="6519">
                  <c:v>175.79</c:v>
                </c:pt>
                <c:pt idx="6520">
                  <c:v>228.66</c:v>
                </c:pt>
                <c:pt idx="6521">
                  <c:v>203.28</c:v>
                </c:pt>
                <c:pt idx="6522">
                  <c:v>238.83</c:v>
                </c:pt>
                <c:pt idx="6523">
                  <c:v>196.27</c:v>
                </c:pt>
                <c:pt idx="6524">
                  <c:v>121.24</c:v>
                </c:pt>
                <c:pt idx="6525">
                  <c:v>210.28</c:v>
                </c:pt>
                <c:pt idx="6526">
                  <c:v>169.98</c:v>
                </c:pt>
                <c:pt idx="6527">
                  <c:v>180.64</c:v>
                </c:pt>
                <c:pt idx="6528">
                  <c:v>222.34</c:v>
                </c:pt>
                <c:pt idx="6529">
                  <c:v>250.8</c:v>
                </c:pt>
                <c:pt idx="6530">
                  <c:v>259.69</c:v>
                </c:pt>
                <c:pt idx="6531">
                  <c:v>231.09</c:v>
                </c:pt>
                <c:pt idx="6532">
                  <c:v>241.92</c:v>
                </c:pt>
                <c:pt idx="6533">
                  <c:v>272.87</c:v>
                </c:pt>
                <c:pt idx="6534">
                  <c:v>257.16000000000003</c:v>
                </c:pt>
                <c:pt idx="6535">
                  <c:v>207.41</c:v>
                </c:pt>
                <c:pt idx="6536">
                  <c:v>186.83</c:v>
                </c:pt>
                <c:pt idx="6537">
                  <c:v>186.68</c:v>
                </c:pt>
                <c:pt idx="6538">
                  <c:v>179.29</c:v>
                </c:pt>
                <c:pt idx="6539">
                  <c:v>213.6</c:v>
                </c:pt>
                <c:pt idx="6540">
                  <c:v>174.16</c:v>
                </c:pt>
                <c:pt idx="6541">
                  <c:v>192.84</c:v>
                </c:pt>
                <c:pt idx="6542">
                  <c:v>200.69</c:v>
                </c:pt>
                <c:pt idx="6543">
                  <c:v>267.39999999999998</c:v>
                </c:pt>
                <c:pt idx="6544">
                  <c:v>297.83</c:v>
                </c:pt>
                <c:pt idx="6545">
                  <c:v>246.13</c:v>
                </c:pt>
                <c:pt idx="6546">
                  <c:v>213.03</c:v>
                </c:pt>
                <c:pt idx="6547">
                  <c:v>264.44</c:v>
                </c:pt>
                <c:pt idx="6548">
                  <c:v>167.97</c:v>
                </c:pt>
                <c:pt idx="6549">
                  <c:v>223.31</c:v>
                </c:pt>
                <c:pt idx="6550">
                  <c:v>183.46</c:v>
                </c:pt>
                <c:pt idx="6551">
                  <c:v>238.9</c:v>
                </c:pt>
                <c:pt idx="6552">
                  <c:v>169.3</c:v>
                </c:pt>
                <c:pt idx="6553">
                  <c:v>175.17</c:v>
                </c:pt>
                <c:pt idx="6554">
                  <c:v>179.79</c:v>
                </c:pt>
                <c:pt idx="6555">
                  <c:v>172.68</c:v>
                </c:pt>
                <c:pt idx="6556">
                  <c:v>150.32</c:v>
                </c:pt>
                <c:pt idx="6557">
                  <c:v>141.80000000000001</c:v>
                </c:pt>
                <c:pt idx="6558">
                  <c:v>103.69</c:v>
                </c:pt>
                <c:pt idx="6559">
                  <c:v>90.34</c:v>
                </c:pt>
                <c:pt idx="6560">
                  <c:v>98.51</c:v>
                </c:pt>
                <c:pt idx="6561">
                  <c:v>104.24</c:v>
                </c:pt>
                <c:pt idx="6562">
                  <c:v>122.72</c:v>
                </c:pt>
                <c:pt idx="6563">
                  <c:v>109.18</c:v>
                </c:pt>
                <c:pt idx="6564">
                  <c:v>89.89</c:v>
                </c:pt>
                <c:pt idx="6565">
                  <c:v>90.77</c:v>
                </c:pt>
                <c:pt idx="6566">
                  <c:v>93.57</c:v>
                </c:pt>
                <c:pt idx="6567">
                  <c:v>143.97</c:v>
                </c:pt>
                <c:pt idx="6568">
                  <c:v>147.9</c:v>
                </c:pt>
                <c:pt idx="6569">
                  <c:v>138.30000000000001</c:v>
                </c:pt>
                <c:pt idx="6570">
                  <c:v>145.41999999999999</c:v>
                </c:pt>
                <c:pt idx="6571">
                  <c:v>147.01</c:v>
                </c:pt>
                <c:pt idx="6572">
                  <c:v>165.97</c:v>
                </c:pt>
                <c:pt idx="6573">
                  <c:v>230.29</c:v>
                </c:pt>
                <c:pt idx="6574">
                  <c:v>215.04</c:v>
                </c:pt>
                <c:pt idx="6575">
                  <c:v>688.59</c:v>
                </c:pt>
                <c:pt idx="6576">
                  <c:v>750.01</c:v>
                </c:pt>
                <c:pt idx="6577">
                  <c:v>506</c:v>
                </c:pt>
                <c:pt idx="6578">
                  <c:v>354.36</c:v>
                </c:pt>
                <c:pt idx="6579">
                  <c:v>180.78</c:v>
                </c:pt>
                <c:pt idx="6580">
                  <c:v>239.07</c:v>
                </c:pt>
                <c:pt idx="6581">
                  <c:v>301.02</c:v>
                </c:pt>
                <c:pt idx="6582">
                  <c:v>357.92</c:v>
                </c:pt>
                <c:pt idx="6583">
                  <c:v>389.21</c:v>
                </c:pt>
                <c:pt idx="6584">
                  <c:v>446.94</c:v>
                </c:pt>
                <c:pt idx="6585">
                  <c:v>395.68</c:v>
                </c:pt>
                <c:pt idx="6586">
                  <c:v>566.84</c:v>
                </c:pt>
                <c:pt idx="6587">
                  <c:v>743.91</c:v>
                </c:pt>
                <c:pt idx="6588">
                  <c:v>877.77</c:v>
                </c:pt>
                <c:pt idx="6589">
                  <c:v>833.68</c:v>
                </c:pt>
                <c:pt idx="6590">
                  <c:v>863.78</c:v>
                </c:pt>
                <c:pt idx="6591">
                  <c:v>763.64</c:v>
                </c:pt>
                <c:pt idx="6592">
                  <c:v>659.5</c:v>
                </c:pt>
                <c:pt idx="6593">
                  <c:v>615.23</c:v>
                </c:pt>
                <c:pt idx="6594">
                  <c:v>744.25</c:v>
                </c:pt>
                <c:pt idx="6595">
                  <c:v>648.57000000000005</c:v>
                </c:pt>
                <c:pt idx="6596">
                  <c:v>657.18</c:v>
                </c:pt>
                <c:pt idx="6597">
                  <c:v>490.53</c:v>
                </c:pt>
                <c:pt idx="6598">
                  <c:v>422.3</c:v>
                </c:pt>
                <c:pt idx="6599">
                  <c:v>313.45999999999998</c:v>
                </c:pt>
                <c:pt idx="6600">
                  <c:v>304.81</c:v>
                </c:pt>
                <c:pt idx="6601">
                  <c:v>337.1</c:v>
                </c:pt>
                <c:pt idx="6602">
                  <c:v>325.8</c:v>
                </c:pt>
                <c:pt idx="6603">
                  <c:v>243.85</c:v>
                </c:pt>
                <c:pt idx="6604">
                  <c:v>284.43</c:v>
                </c:pt>
                <c:pt idx="6605">
                  <c:v>385.3</c:v>
                </c:pt>
                <c:pt idx="6606">
                  <c:v>429.17</c:v>
                </c:pt>
                <c:pt idx="6607">
                  <c:v>391.07</c:v>
                </c:pt>
                <c:pt idx="6608">
                  <c:v>1170.79</c:v>
                </c:pt>
                <c:pt idx="6609">
                  <c:v>1012.41</c:v>
                </c:pt>
                <c:pt idx="6610">
                  <c:v>854.16</c:v>
                </c:pt>
                <c:pt idx="6611">
                  <c:v>599.44000000000005</c:v>
                </c:pt>
                <c:pt idx="6612">
                  <c:v>413.98</c:v>
                </c:pt>
                <c:pt idx="6613">
                  <c:v>308.33999999999997</c:v>
                </c:pt>
                <c:pt idx="6614">
                  <c:v>234.55</c:v>
                </c:pt>
                <c:pt idx="6615">
                  <c:v>240.53</c:v>
                </c:pt>
                <c:pt idx="6616">
                  <c:v>232.76</c:v>
                </c:pt>
                <c:pt idx="6617">
                  <c:v>252.14</c:v>
                </c:pt>
                <c:pt idx="6618">
                  <c:v>168.74</c:v>
                </c:pt>
                <c:pt idx="6619">
                  <c:v>205.94</c:v>
                </c:pt>
                <c:pt idx="6620">
                  <c:v>162.12</c:v>
                </c:pt>
                <c:pt idx="6621">
                  <c:v>176.18</c:v>
                </c:pt>
                <c:pt idx="6622">
                  <c:v>212.34</c:v>
                </c:pt>
                <c:pt idx="6623">
                  <c:v>1147.57</c:v>
                </c:pt>
                <c:pt idx="6624">
                  <c:v>759.1</c:v>
                </c:pt>
                <c:pt idx="6625">
                  <c:v>338.26</c:v>
                </c:pt>
                <c:pt idx="6626">
                  <c:v>147.13999999999999</c:v>
                </c:pt>
                <c:pt idx="6627">
                  <c:v>139.46</c:v>
                </c:pt>
                <c:pt idx="6628">
                  <c:v>117.35</c:v>
                </c:pt>
                <c:pt idx="6629">
                  <c:v>40.119999999999997</c:v>
                </c:pt>
                <c:pt idx="6630">
                  <c:v>24.54</c:v>
                </c:pt>
                <c:pt idx="6631">
                  <c:v>9.4600000000000009</c:v>
                </c:pt>
                <c:pt idx="6632">
                  <c:v>10.73</c:v>
                </c:pt>
                <c:pt idx="6633">
                  <c:v>12.13</c:v>
                </c:pt>
                <c:pt idx="6634">
                  <c:v>15.27</c:v>
                </c:pt>
                <c:pt idx="6635">
                  <c:v>12.73</c:v>
                </c:pt>
                <c:pt idx="6636">
                  <c:v>14.62</c:v>
                </c:pt>
                <c:pt idx="6637">
                  <c:v>16.86</c:v>
                </c:pt>
                <c:pt idx="6638">
                  <c:v>19.21</c:v>
                </c:pt>
                <c:pt idx="6639">
                  <c:v>25.03</c:v>
                </c:pt>
                <c:pt idx="6640">
                  <c:v>28.79</c:v>
                </c:pt>
                <c:pt idx="6641">
                  <c:v>31.11</c:v>
                </c:pt>
                <c:pt idx="6642">
                  <c:v>24.78</c:v>
                </c:pt>
                <c:pt idx="6643">
                  <c:v>30.37</c:v>
                </c:pt>
                <c:pt idx="6644">
                  <c:v>29.61</c:v>
                </c:pt>
                <c:pt idx="6645">
                  <c:v>28.71</c:v>
                </c:pt>
                <c:pt idx="6646">
                  <c:v>19.260000000000002</c:v>
                </c:pt>
                <c:pt idx="6647">
                  <c:v>30.88</c:v>
                </c:pt>
                <c:pt idx="6648">
                  <c:v>21.21</c:v>
                </c:pt>
                <c:pt idx="6649">
                  <c:v>16.149999999999999</c:v>
                </c:pt>
                <c:pt idx="6650">
                  <c:v>38.53</c:v>
                </c:pt>
                <c:pt idx="6651">
                  <c:v>42.03</c:v>
                </c:pt>
                <c:pt idx="6652">
                  <c:v>53.41</c:v>
                </c:pt>
                <c:pt idx="6653">
                  <c:v>35.53</c:v>
                </c:pt>
                <c:pt idx="6654">
                  <c:v>25.69</c:v>
                </c:pt>
                <c:pt idx="6655">
                  <c:v>44.44</c:v>
                </c:pt>
                <c:pt idx="6656">
                  <c:v>84.55</c:v>
                </c:pt>
                <c:pt idx="6657">
                  <c:v>87.32</c:v>
                </c:pt>
                <c:pt idx="6658">
                  <c:v>86.66</c:v>
                </c:pt>
                <c:pt idx="6659">
                  <c:v>105.52</c:v>
                </c:pt>
                <c:pt idx="6660">
                  <c:v>73.150000000000006</c:v>
                </c:pt>
                <c:pt idx="6661">
                  <c:v>73.260000000000005</c:v>
                </c:pt>
                <c:pt idx="6662">
                  <c:v>84.72</c:v>
                </c:pt>
                <c:pt idx="6663">
                  <c:v>114.95</c:v>
                </c:pt>
                <c:pt idx="6664">
                  <c:v>94.93</c:v>
                </c:pt>
                <c:pt idx="6665">
                  <c:v>95.22</c:v>
                </c:pt>
                <c:pt idx="6666">
                  <c:v>56.86</c:v>
                </c:pt>
                <c:pt idx="6667">
                  <c:v>30.35</c:v>
                </c:pt>
                <c:pt idx="6668">
                  <c:v>78.42</c:v>
                </c:pt>
                <c:pt idx="6669">
                  <c:v>76.03</c:v>
                </c:pt>
                <c:pt idx="6670">
                  <c:v>64.510000000000005</c:v>
                </c:pt>
                <c:pt idx="6671">
                  <c:v>64.62</c:v>
                </c:pt>
                <c:pt idx="6672">
                  <c:v>55.44</c:v>
                </c:pt>
                <c:pt idx="6673">
                  <c:v>49.04</c:v>
                </c:pt>
                <c:pt idx="6674">
                  <c:v>48.89</c:v>
                </c:pt>
                <c:pt idx="6675">
                  <c:v>41.45</c:v>
                </c:pt>
                <c:pt idx="6676">
                  <c:v>778.02</c:v>
                </c:pt>
                <c:pt idx="6677">
                  <c:v>856.4</c:v>
                </c:pt>
                <c:pt idx="6678">
                  <c:v>606.45000000000005</c:v>
                </c:pt>
                <c:pt idx="6679">
                  <c:v>529.78</c:v>
                </c:pt>
                <c:pt idx="6680">
                  <c:v>438.33</c:v>
                </c:pt>
                <c:pt idx="6681">
                  <c:v>413.94</c:v>
                </c:pt>
                <c:pt idx="6682">
                  <c:v>256.31</c:v>
                </c:pt>
                <c:pt idx="6683">
                  <c:v>254.43</c:v>
                </c:pt>
                <c:pt idx="6684">
                  <c:v>246.09</c:v>
                </c:pt>
                <c:pt idx="6685">
                  <c:v>252.99</c:v>
                </c:pt>
                <c:pt idx="6686">
                  <c:v>219.45</c:v>
                </c:pt>
                <c:pt idx="6687">
                  <c:v>327.52999999999997</c:v>
                </c:pt>
                <c:pt idx="6688">
                  <c:v>413.44</c:v>
                </c:pt>
                <c:pt idx="6689">
                  <c:v>233.81</c:v>
                </c:pt>
                <c:pt idx="6690">
                  <c:v>272.86</c:v>
                </c:pt>
                <c:pt idx="6691">
                  <c:v>221.63</c:v>
                </c:pt>
                <c:pt idx="6692">
                  <c:v>229.68</c:v>
                </c:pt>
                <c:pt idx="6693">
                  <c:v>111.23</c:v>
                </c:pt>
                <c:pt idx="6694">
                  <c:v>99.8</c:v>
                </c:pt>
                <c:pt idx="6695">
                  <c:v>131.72</c:v>
                </c:pt>
                <c:pt idx="6696">
                  <c:v>163.02000000000001</c:v>
                </c:pt>
                <c:pt idx="6697">
                  <c:v>125.52</c:v>
                </c:pt>
                <c:pt idx="6698">
                  <c:v>120.71</c:v>
                </c:pt>
                <c:pt idx="6699">
                  <c:v>144.86000000000001</c:v>
                </c:pt>
                <c:pt idx="6700">
                  <c:v>96.8</c:v>
                </c:pt>
                <c:pt idx="6701">
                  <c:v>76.59</c:v>
                </c:pt>
                <c:pt idx="6702">
                  <c:v>83.75</c:v>
                </c:pt>
                <c:pt idx="6703">
                  <c:v>75.62</c:v>
                </c:pt>
                <c:pt idx="6704">
                  <c:v>110.54</c:v>
                </c:pt>
                <c:pt idx="6705">
                  <c:v>118.22</c:v>
                </c:pt>
                <c:pt idx="6706">
                  <c:v>159.99</c:v>
                </c:pt>
                <c:pt idx="6707">
                  <c:v>386</c:v>
                </c:pt>
                <c:pt idx="6708">
                  <c:v>486.09</c:v>
                </c:pt>
                <c:pt idx="6709">
                  <c:v>497.24</c:v>
                </c:pt>
                <c:pt idx="6710">
                  <c:v>480.68</c:v>
                </c:pt>
                <c:pt idx="6711">
                  <c:v>608.19000000000005</c:v>
                </c:pt>
                <c:pt idx="6712">
                  <c:v>626.29</c:v>
                </c:pt>
                <c:pt idx="6713">
                  <c:v>368.89</c:v>
                </c:pt>
                <c:pt idx="6714">
                  <c:v>360.43</c:v>
                </c:pt>
                <c:pt idx="6715">
                  <c:v>401.27</c:v>
                </c:pt>
                <c:pt idx="6716">
                  <c:v>516.67999999999995</c:v>
                </c:pt>
                <c:pt idx="6717">
                  <c:v>448.58</c:v>
                </c:pt>
                <c:pt idx="6718">
                  <c:v>306.31</c:v>
                </c:pt>
                <c:pt idx="6719">
                  <c:v>664.31</c:v>
                </c:pt>
                <c:pt idx="6720">
                  <c:v>763.99</c:v>
                </c:pt>
                <c:pt idx="6721">
                  <c:v>624.24</c:v>
                </c:pt>
                <c:pt idx="6722">
                  <c:v>398.98</c:v>
                </c:pt>
                <c:pt idx="6723">
                  <c:v>362.35</c:v>
                </c:pt>
                <c:pt idx="6724">
                  <c:v>390.67</c:v>
                </c:pt>
                <c:pt idx="6725">
                  <c:v>553.63</c:v>
                </c:pt>
                <c:pt idx="6726">
                  <c:v>505.53</c:v>
                </c:pt>
                <c:pt idx="6727">
                  <c:v>477.09</c:v>
                </c:pt>
                <c:pt idx="6728">
                  <c:v>140.22999999999999</c:v>
                </c:pt>
                <c:pt idx="6729">
                  <c:v>137.56</c:v>
                </c:pt>
                <c:pt idx="6730">
                  <c:v>136.88999999999999</c:v>
                </c:pt>
                <c:pt idx="6731">
                  <c:v>116.73</c:v>
                </c:pt>
                <c:pt idx="6732">
                  <c:v>220.91</c:v>
                </c:pt>
                <c:pt idx="6733">
                  <c:v>302.41000000000003</c:v>
                </c:pt>
                <c:pt idx="6734">
                  <c:v>233.77</c:v>
                </c:pt>
                <c:pt idx="6735">
                  <c:v>96.36</c:v>
                </c:pt>
                <c:pt idx="6736">
                  <c:v>224.12</c:v>
                </c:pt>
                <c:pt idx="6737">
                  <c:v>594.58000000000004</c:v>
                </c:pt>
                <c:pt idx="6738">
                  <c:v>92.74</c:v>
                </c:pt>
                <c:pt idx="6739">
                  <c:v>92.75</c:v>
                </c:pt>
                <c:pt idx="6740">
                  <c:v>52.55</c:v>
                </c:pt>
                <c:pt idx="6741">
                  <c:v>53.75</c:v>
                </c:pt>
                <c:pt idx="6742">
                  <c:v>40.840000000000003</c:v>
                </c:pt>
                <c:pt idx="6743">
                  <c:v>495.44</c:v>
                </c:pt>
                <c:pt idx="6744">
                  <c:v>466.68</c:v>
                </c:pt>
                <c:pt idx="6745">
                  <c:v>452.6</c:v>
                </c:pt>
                <c:pt idx="6746">
                  <c:v>308.81</c:v>
                </c:pt>
                <c:pt idx="6747">
                  <c:v>400.59</c:v>
                </c:pt>
                <c:pt idx="6748">
                  <c:v>439.08</c:v>
                </c:pt>
                <c:pt idx="6749">
                  <c:v>355.55</c:v>
                </c:pt>
                <c:pt idx="6750">
                  <c:v>372.46</c:v>
                </c:pt>
                <c:pt idx="6751">
                  <c:v>333.44</c:v>
                </c:pt>
                <c:pt idx="6752">
                  <c:v>370.32</c:v>
                </c:pt>
                <c:pt idx="6753">
                  <c:v>376.19</c:v>
                </c:pt>
                <c:pt idx="6754">
                  <c:v>331.55</c:v>
                </c:pt>
                <c:pt idx="6755">
                  <c:v>286.76</c:v>
                </c:pt>
                <c:pt idx="6756">
                  <c:v>258.54000000000002</c:v>
                </c:pt>
                <c:pt idx="6757">
                  <c:v>327.98</c:v>
                </c:pt>
                <c:pt idx="6758">
                  <c:v>375.81</c:v>
                </c:pt>
                <c:pt idx="6759">
                  <c:v>344.1</c:v>
                </c:pt>
                <c:pt idx="6760">
                  <c:v>258.7</c:v>
                </c:pt>
                <c:pt idx="6761">
                  <c:v>333.67</c:v>
                </c:pt>
                <c:pt idx="6762">
                  <c:v>64.78</c:v>
                </c:pt>
                <c:pt idx="6763">
                  <c:v>104.08</c:v>
                </c:pt>
                <c:pt idx="6764">
                  <c:v>106.48</c:v>
                </c:pt>
                <c:pt idx="6765">
                  <c:v>92.75</c:v>
                </c:pt>
                <c:pt idx="6766">
                  <c:v>152.30000000000001</c:v>
                </c:pt>
                <c:pt idx="6767">
                  <c:v>116.21</c:v>
                </c:pt>
                <c:pt idx="6768">
                  <c:v>175.13</c:v>
                </c:pt>
                <c:pt idx="6769">
                  <c:v>184.09</c:v>
                </c:pt>
                <c:pt idx="6770">
                  <c:v>139.58000000000001</c:v>
                </c:pt>
                <c:pt idx="6771">
                  <c:v>119.43</c:v>
                </c:pt>
                <c:pt idx="6772">
                  <c:v>118.26</c:v>
                </c:pt>
                <c:pt idx="6773">
                  <c:v>204.88</c:v>
                </c:pt>
                <c:pt idx="6774">
                  <c:v>273.41000000000003</c:v>
                </c:pt>
                <c:pt idx="6775">
                  <c:v>242.5</c:v>
                </c:pt>
                <c:pt idx="6776">
                  <c:v>223.31</c:v>
                </c:pt>
                <c:pt idx="6777">
                  <c:v>172.42</c:v>
                </c:pt>
                <c:pt idx="6778">
                  <c:v>314.38</c:v>
                </c:pt>
                <c:pt idx="6779">
                  <c:v>581.54</c:v>
                </c:pt>
                <c:pt idx="6780">
                  <c:v>448.63</c:v>
                </c:pt>
                <c:pt idx="6781">
                  <c:v>141.08000000000001</c:v>
                </c:pt>
                <c:pt idx="6782">
                  <c:v>206.02</c:v>
                </c:pt>
                <c:pt idx="6783">
                  <c:v>212.44</c:v>
                </c:pt>
                <c:pt idx="6784">
                  <c:v>308.31</c:v>
                </c:pt>
                <c:pt idx="6785">
                  <c:v>521.29</c:v>
                </c:pt>
                <c:pt idx="6786">
                  <c:v>511.49</c:v>
                </c:pt>
                <c:pt idx="6787">
                  <c:v>476.28</c:v>
                </c:pt>
                <c:pt idx="6788">
                  <c:v>42.05</c:v>
                </c:pt>
                <c:pt idx="6789">
                  <c:v>24.12</c:v>
                </c:pt>
                <c:pt idx="6790">
                  <c:v>190.87</c:v>
                </c:pt>
                <c:pt idx="6791">
                  <c:v>133.84</c:v>
                </c:pt>
                <c:pt idx="6792">
                  <c:v>136.43</c:v>
                </c:pt>
                <c:pt idx="6793">
                  <c:v>177.58</c:v>
                </c:pt>
                <c:pt idx="6794">
                  <c:v>148.07</c:v>
                </c:pt>
                <c:pt idx="6795">
                  <c:v>163.22</c:v>
                </c:pt>
                <c:pt idx="6796">
                  <c:v>121.12</c:v>
                </c:pt>
                <c:pt idx="6797">
                  <c:v>118.38</c:v>
                </c:pt>
                <c:pt idx="6798">
                  <c:v>126.89</c:v>
                </c:pt>
                <c:pt idx="6799">
                  <c:v>129.03</c:v>
                </c:pt>
                <c:pt idx="6800">
                  <c:v>162.18</c:v>
                </c:pt>
                <c:pt idx="6801">
                  <c:v>172.87</c:v>
                </c:pt>
                <c:pt idx="6802">
                  <c:v>112.47</c:v>
                </c:pt>
                <c:pt idx="6803">
                  <c:v>161.76</c:v>
                </c:pt>
                <c:pt idx="6804">
                  <c:v>162.36000000000001</c:v>
                </c:pt>
                <c:pt idx="6805">
                  <c:v>213.86</c:v>
                </c:pt>
                <c:pt idx="6806">
                  <c:v>198.65</c:v>
                </c:pt>
                <c:pt idx="6807">
                  <c:v>168.21</c:v>
                </c:pt>
                <c:pt idx="6808">
                  <c:v>201.75</c:v>
                </c:pt>
                <c:pt idx="6809">
                  <c:v>209.46</c:v>
                </c:pt>
                <c:pt idx="6810">
                  <c:v>194.43</c:v>
                </c:pt>
                <c:pt idx="6811">
                  <c:v>225.4</c:v>
                </c:pt>
                <c:pt idx="6812">
                  <c:v>236.1</c:v>
                </c:pt>
                <c:pt idx="6813">
                  <c:v>182.44</c:v>
                </c:pt>
                <c:pt idx="6814">
                  <c:v>215.86</c:v>
                </c:pt>
                <c:pt idx="6815">
                  <c:v>203.68</c:v>
                </c:pt>
                <c:pt idx="6816">
                  <c:v>143.87</c:v>
                </c:pt>
                <c:pt idx="6817">
                  <c:v>105.8</c:v>
                </c:pt>
                <c:pt idx="6818">
                  <c:v>162.66999999999999</c:v>
                </c:pt>
                <c:pt idx="6819">
                  <c:v>136.26</c:v>
                </c:pt>
                <c:pt idx="6820">
                  <c:v>117.51</c:v>
                </c:pt>
                <c:pt idx="6821">
                  <c:v>136.66999999999999</c:v>
                </c:pt>
                <c:pt idx="6822">
                  <c:v>146.68</c:v>
                </c:pt>
                <c:pt idx="6823">
                  <c:v>118.45</c:v>
                </c:pt>
                <c:pt idx="6824">
                  <c:v>146.15</c:v>
                </c:pt>
                <c:pt idx="6825">
                  <c:v>140.47</c:v>
                </c:pt>
                <c:pt idx="6826">
                  <c:v>113.31</c:v>
                </c:pt>
                <c:pt idx="6827">
                  <c:v>153.44</c:v>
                </c:pt>
                <c:pt idx="6828">
                  <c:v>176.56</c:v>
                </c:pt>
                <c:pt idx="6829">
                  <c:v>191</c:v>
                </c:pt>
                <c:pt idx="6830">
                  <c:v>249.49</c:v>
                </c:pt>
                <c:pt idx="6831">
                  <c:v>284.5</c:v>
                </c:pt>
                <c:pt idx="6832">
                  <c:v>88.19</c:v>
                </c:pt>
                <c:pt idx="6833">
                  <c:v>77.81</c:v>
                </c:pt>
                <c:pt idx="6834">
                  <c:v>66.06</c:v>
                </c:pt>
                <c:pt idx="6835">
                  <c:v>80.069999999999993</c:v>
                </c:pt>
                <c:pt idx="6836">
                  <c:v>62.76</c:v>
                </c:pt>
                <c:pt idx="6837">
                  <c:v>59.19</c:v>
                </c:pt>
                <c:pt idx="6838">
                  <c:v>89.81</c:v>
                </c:pt>
                <c:pt idx="6839">
                  <c:v>41.34</c:v>
                </c:pt>
                <c:pt idx="6840">
                  <c:v>95.2</c:v>
                </c:pt>
                <c:pt idx="6841">
                  <c:v>102.77</c:v>
                </c:pt>
                <c:pt idx="6842">
                  <c:v>83.73</c:v>
                </c:pt>
                <c:pt idx="6843">
                  <c:v>167.73</c:v>
                </c:pt>
                <c:pt idx="6844">
                  <c:v>141.44</c:v>
                </c:pt>
                <c:pt idx="6845">
                  <c:v>88.82</c:v>
                </c:pt>
                <c:pt idx="6846">
                  <c:v>246.3</c:v>
                </c:pt>
                <c:pt idx="6847">
                  <c:v>56.67</c:v>
                </c:pt>
                <c:pt idx="6848">
                  <c:v>65.260000000000005</c:v>
                </c:pt>
                <c:pt idx="6849">
                  <c:v>47.89</c:v>
                </c:pt>
                <c:pt idx="6850">
                  <c:v>36.630000000000003</c:v>
                </c:pt>
                <c:pt idx="6851">
                  <c:v>37.11</c:v>
                </c:pt>
                <c:pt idx="6852">
                  <c:v>41.19</c:v>
                </c:pt>
                <c:pt idx="6853">
                  <c:v>27.57</c:v>
                </c:pt>
                <c:pt idx="6854">
                  <c:v>40.07</c:v>
                </c:pt>
                <c:pt idx="6855">
                  <c:v>41.19</c:v>
                </c:pt>
                <c:pt idx="6856">
                  <c:v>41.51</c:v>
                </c:pt>
                <c:pt idx="6857">
                  <c:v>60.73</c:v>
                </c:pt>
                <c:pt idx="6858">
                  <c:v>47.08</c:v>
                </c:pt>
                <c:pt idx="6859">
                  <c:v>59.95</c:v>
                </c:pt>
                <c:pt idx="6860">
                  <c:v>61.79</c:v>
                </c:pt>
                <c:pt idx="6861">
                  <c:v>49.02</c:v>
                </c:pt>
                <c:pt idx="6862">
                  <c:v>51.38</c:v>
                </c:pt>
                <c:pt idx="6863">
                  <c:v>47.62</c:v>
                </c:pt>
                <c:pt idx="6864">
                  <c:v>50.92</c:v>
                </c:pt>
                <c:pt idx="6865">
                  <c:v>40.94</c:v>
                </c:pt>
                <c:pt idx="6866">
                  <c:v>37.96</c:v>
                </c:pt>
                <c:pt idx="6867">
                  <c:v>31.71</c:v>
                </c:pt>
                <c:pt idx="6868">
                  <c:v>34.700000000000003</c:v>
                </c:pt>
                <c:pt idx="6869">
                  <c:v>44.83</c:v>
                </c:pt>
                <c:pt idx="6870">
                  <c:v>77.16</c:v>
                </c:pt>
                <c:pt idx="6871">
                  <c:v>78.37</c:v>
                </c:pt>
                <c:pt idx="6872">
                  <c:v>83.34</c:v>
                </c:pt>
                <c:pt idx="6873">
                  <c:v>60.86</c:v>
                </c:pt>
                <c:pt idx="6874">
                  <c:v>37.049999999999997</c:v>
                </c:pt>
                <c:pt idx="6875">
                  <c:v>39.07</c:v>
                </c:pt>
                <c:pt idx="6876">
                  <c:v>31.69</c:v>
                </c:pt>
                <c:pt idx="6877">
                  <c:v>34.22</c:v>
                </c:pt>
                <c:pt idx="6878">
                  <c:v>46.82</c:v>
                </c:pt>
                <c:pt idx="6879">
                  <c:v>53.88</c:v>
                </c:pt>
                <c:pt idx="6880">
                  <c:v>63.86</c:v>
                </c:pt>
                <c:pt idx="6881">
                  <c:v>48.39</c:v>
                </c:pt>
                <c:pt idx="6882">
                  <c:v>47.72</c:v>
                </c:pt>
                <c:pt idx="6883">
                  <c:v>64</c:v>
                </c:pt>
                <c:pt idx="6884">
                  <c:v>58.15</c:v>
                </c:pt>
                <c:pt idx="6885">
                  <c:v>88.76</c:v>
                </c:pt>
                <c:pt idx="6886">
                  <c:v>98.28</c:v>
                </c:pt>
                <c:pt idx="6887">
                  <c:v>101.6</c:v>
                </c:pt>
                <c:pt idx="6888">
                  <c:v>89.81</c:v>
                </c:pt>
                <c:pt idx="6889">
                  <c:v>100.54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2-9823-4149-8910-A584654781B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8597647"/>
        <c:axId val="648598063"/>
      </c:scatterChart>
      <c:scatterChart>
        <c:scatterStyle val="lineMarker"/>
        <c:varyColors val="0"/>
        <c:ser>
          <c:idx val="3"/>
          <c:order val="3"/>
          <c:tx>
            <c:strRef>
              <c:f>ER_ercolumnheight!$H$1</c:f>
              <c:strCache>
                <c:ptCount val="1"/>
                <c:pt idx="0">
                  <c:v>Eruption column height</c:v>
                </c:pt>
              </c:strCache>
            </c:strRef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rgbClr val="FF0000"/>
              </a:solidFill>
              <a:ln w="9525">
                <a:solidFill>
                  <a:srgbClr val="FFC000"/>
                </a:solidFill>
              </a:ln>
              <a:effectLst/>
            </c:spPr>
          </c:marker>
          <c:xVal>
            <c:numRef>
              <c:f>ER_ercolumnheight!$G$2:$G$1596</c:f>
              <c:numCache>
                <c:formatCode>[$-23809]m/d/yyyy;@</c:formatCode>
                <c:ptCount val="1595"/>
                <c:pt idx="0">
                  <c:v>42602</c:v>
                </c:pt>
                <c:pt idx="1">
                  <c:v>42603</c:v>
                </c:pt>
                <c:pt idx="2">
                  <c:v>42604</c:v>
                </c:pt>
                <c:pt idx="3">
                  <c:v>42605</c:v>
                </c:pt>
                <c:pt idx="4">
                  <c:v>42606</c:v>
                </c:pt>
                <c:pt idx="5">
                  <c:v>42607</c:v>
                </c:pt>
                <c:pt idx="6">
                  <c:v>42608</c:v>
                </c:pt>
                <c:pt idx="7">
                  <c:v>42609</c:v>
                </c:pt>
                <c:pt idx="8">
                  <c:v>42610</c:v>
                </c:pt>
                <c:pt idx="9">
                  <c:v>42611</c:v>
                </c:pt>
                <c:pt idx="10">
                  <c:v>42612</c:v>
                </c:pt>
                <c:pt idx="11">
                  <c:v>42613</c:v>
                </c:pt>
                <c:pt idx="12">
                  <c:v>42614</c:v>
                </c:pt>
                <c:pt idx="13">
                  <c:v>42615</c:v>
                </c:pt>
                <c:pt idx="14">
                  <c:v>42616</c:v>
                </c:pt>
                <c:pt idx="15">
                  <c:v>42617</c:v>
                </c:pt>
                <c:pt idx="16">
                  <c:v>42618</c:v>
                </c:pt>
                <c:pt idx="17">
                  <c:v>42619</c:v>
                </c:pt>
                <c:pt idx="18">
                  <c:v>42620</c:v>
                </c:pt>
                <c:pt idx="19">
                  <c:v>42621</c:v>
                </c:pt>
                <c:pt idx="20">
                  <c:v>42622</c:v>
                </c:pt>
                <c:pt idx="21">
                  <c:v>42623</c:v>
                </c:pt>
                <c:pt idx="22">
                  <c:v>42624</c:v>
                </c:pt>
                <c:pt idx="23">
                  <c:v>42625</c:v>
                </c:pt>
                <c:pt idx="24">
                  <c:v>42626</c:v>
                </c:pt>
                <c:pt idx="25">
                  <c:v>42627</c:v>
                </c:pt>
                <c:pt idx="26">
                  <c:v>42628</c:v>
                </c:pt>
                <c:pt idx="27">
                  <c:v>42629</c:v>
                </c:pt>
                <c:pt idx="28">
                  <c:v>42630</c:v>
                </c:pt>
                <c:pt idx="29">
                  <c:v>42631</c:v>
                </c:pt>
                <c:pt idx="30">
                  <c:v>42632</c:v>
                </c:pt>
                <c:pt idx="31">
                  <c:v>42633</c:v>
                </c:pt>
                <c:pt idx="32">
                  <c:v>42634</c:v>
                </c:pt>
                <c:pt idx="33">
                  <c:v>42635</c:v>
                </c:pt>
                <c:pt idx="34">
                  <c:v>42636</c:v>
                </c:pt>
                <c:pt idx="35">
                  <c:v>42637</c:v>
                </c:pt>
                <c:pt idx="36">
                  <c:v>42638</c:v>
                </c:pt>
                <c:pt idx="37">
                  <c:v>42639</c:v>
                </c:pt>
                <c:pt idx="38">
                  <c:v>42640</c:v>
                </c:pt>
                <c:pt idx="39">
                  <c:v>42641</c:v>
                </c:pt>
                <c:pt idx="40">
                  <c:v>42642</c:v>
                </c:pt>
                <c:pt idx="41">
                  <c:v>42643</c:v>
                </c:pt>
                <c:pt idx="42">
                  <c:v>42644</c:v>
                </c:pt>
                <c:pt idx="43">
                  <c:v>42645</c:v>
                </c:pt>
                <c:pt idx="44">
                  <c:v>42646</c:v>
                </c:pt>
                <c:pt idx="45">
                  <c:v>42647</c:v>
                </c:pt>
                <c:pt idx="46">
                  <c:v>42648</c:v>
                </c:pt>
                <c:pt idx="47">
                  <c:v>42649</c:v>
                </c:pt>
                <c:pt idx="48">
                  <c:v>42650</c:v>
                </c:pt>
                <c:pt idx="49">
                  <c:v>42651</c:v>
                </c:pt>
                <c:pt idx="50">
                  <c:v>42652</c:v>
                </c:pt>
                <c:pt idx="51">
                  <c:v>42653</c:v>
                </c:pt>
                <c:pt idx="52">
                  <c:v>42654</c:v>
                </c:pt>
                <c:pt idx="53">
                  <c:v>42655</c:v>
                </c:pt>
                <c:pt idx="54">
                  <c:v>42656</c:v>
                </c:pt>
                <c:pt idx="55">
                  <c:v>42657</c:v>
                </c:pt>
                <c:pt idx="56">
                  <c:v>42658</c:v>
                </c:pt>
                <c:pt idx="57">
                  <c:v>42659</c:v>
                </c:pt>
                <c:pt idx="58">
                  <c:v>42660</c:v>
                </c:pt>
                <c:pt idx="59">
                  <c:v>42661</c:v>
                </c:pt>
                <c:pt idx="60">
                  <c:v>42662</c:v>
                </c:pt>
                <c:pt idx="61">
                  <c:v>42663</c:v>
                </c:pt>
                <c:pt idx="62">
                  <c:v>42664</c:v>
                </c:pt>
                <c:pt idx="63">
                  <c:v>42665</c:v>
                </c:pt>
                <c:pt idx="64">
                  <c:v>42666</c:v>
                </c:pt>
                <c:pt idx="65">
                  <c:v>42667</c:v>
                </c:pt>
                <c:pt idx="66">
                  <c:v>42668</c:v>
                </c:pt>
                <c:pt idx="67">
                  <c:v>42669</c:v>
                </c:pt>
                <c:pt idx="68">
                  <c:v>42670</c:v>
                </c:pt>
                <c:pt idx="69">
                  <c:v>42671</c:v>
                </c:pt>
                <c:pt idx="70">
                  <c:v>42672</c:v>
                </c:pt>
                <c:pt idx="71">
                  <c:v>42673</c:v>
                </c:pt>
                <c:pt idx="72">
                  <c:v>42674</c:v>
                </c:pt>
                <c:pt idx="73">
                  <c:v>42675</c:v>
                </c:pt>
                <c:pt idx="74">
                  <c:v>42676</c:v>
                </c:pt>
                <c:pt idx="75">
                  <c:v>42677</c:v>
                </c:pt>
                <c:pt idx="76">
                  <c:v>42678</c:v>
                </c:pt>
                <c:pt idx="77">
                  <c:v>42679</c:v>
                </c:pt>
                <c:pt idx="78">
                  <c:v>42680</c:v>
                </c:pt>
                <c:pt idx="79">
                  <c:v>42681</c:v>
                </c:pt>
                <c:pt idx="80">
                  <c:v>42682</c:v>
                </c:pt>
                <c:pt idx="81">
                  <c:v>42683</c:v>
                </c:pt>
                <c:pt idx="82">
                  <c:v>42684</c:v>
                </c:pt>
                <c:pt idx="83">
                  <c:v>42685</c:v>
                </c:pt>
                <c:pt idx="84">
                  <c:v>42686</c:v>
                </c:pt>
                <c:pt idx="85">
                  <c:v>42687</c:v>
                </c:pt>
                <c:pt idx="86">
                  <c:v>42688</c:v>
                </c:pt>
                <c:pt idx="87">
                  <c:v>42689</c:v>
                </c:pt>
                <c:pt idx="88">
                  <c:v>42690</c:v>
                </c:pt>
                <c:pt idx="89">
                  <c:v>42691</c:v>
                </c:pt>
                <c:pt idx="90">
                  <c:v>42692</c:v>
                </c:pt>
                <c:pt idx="91">
                  <c:v>42693</c:v>
                </c:pt>
                <c:pt idx="92">
                  <c:v>42694</c:v>
                </c:pt>
                <c:pt idx="93">
                  <c:v>42695</c:v>
                </c:pt>
                <c:pt idx="94">
                  <c:v>42696</c:v>
                </c:pt>
                <c:pt idx="95">
                  <c:v>42697</c:v>
                </c:pt>
                <c:pt idx="96">
                  <c:v>42698</c:v>
                </c:pt>
                <c:pt idx="97">
                  <c:v>42699</c:v>
                </c:pt>
                <c:pt idx="98">
                  <c:v>42700</c:v>
                </c:pt>
                <c:pt idx="99">
                  <c:v>42701</c:v>
                </c:pt>
                <c:pt idx="100">
                  <c:v>42702</c:v>
                </c:pt>
                <c:pt idx="101">
                  <c:v>42703</c:v>
                </c:pt>
                <c:pt idx="102">
                  <c:v>42704</c:v>
                </c:pt>
                <c:pt idx="103">
                  <c:v>42705</c:v>
                </c:pt>
                <c:pt idx="104">
                  <c:v>42706</c:v>
                </c:pt>
                <c:pt idx="105">
                  <c:v>42707</c:v>
                </c:pt>
                <c:pt idx="106">
                  <c:v>42708</c:v>
                </c:pt>
                <c:pt idx="107">
                  <c:v>42709</c:v>
                </c:pt>
                <c:pt idx="108">
                  <c:v>42710</c:v>
                </c:pt>
                <c:pt idx="109">
                  <c:v>42711</c:v>
                </c:pt>
                <c:pt idx="110">
                  <c:v>42712</c:v>
                </c:pt>
                <c:pt idx="111">
                  <c:v>42713</c:v>
                </c:pt>
                <c:pt idx="112">
                  <c:v>42714</c:v>
                </c:pt>
                <c:pt idx="113">
                  <c:v>42715</c:v>
                </c:pt>
                <c:pt idx="114">
                  <c:v>42716</c:v>
                </c:pt>
                <c:pt idx="115">
                  <c:v>42717</c:v>
                </c:pt>
                <c:pt idx="116">
                  <c:v>42718</c:v>
                </c:pt>
                <c:pt idx="117">
                  <c:v>42719</c:v>
                </c:pt>
                <c:pt idx="118">
                  <c:v>42720</c:v>
                </c:pt>
                <c:pt idx="119">
                  <c:v>42721</c:v>
                </c:pt>
                <c:pt idx="120">
                  <c:v>42722</c:v>
                </c:pt>
                <c:pt idx="121">
                  <c:v>42723</c:v>
                </c:pt>
                <c:pt idx="122">
                  <c:v>42724</c:v>
                </c:pt>
                <c:pt idx="123">
                  <c:v>42725</c:v>
                </c:pt>
                <c:pt idx="124">
                  <c:v>42726</c:v>
                </c:pt>
                <c:pt idx="125">
                  <c:v>42727</c:v>
                </c:pt>
                <c:pt idx="126">
                  <c:v>42728</c:v>
                </c:pt>
                <c:pt idx="127">
                  <c:v>42729</c:v>
                </c:pt>
                <c:pt idx="128">
                  <c:v>42730</c:v>
                </c:pt>
                <c:pt idx="129">
                  <c:v>42731</c:v>
                </c:pt>
                <c:pt idx="130">
                  <c:v>42732</c:v>
                </c:pt>
                <c:pt idx="131">
                  <c:v>42733</c:v>
                </c:pt>
                <c:pt idx="132">
                  <c:v>42734</c:v>
                </c:pt>
                <c:pt idx="133">
                  <c:v>42735</c:v>
                </c:pt>
                <c:pt idx="134">
                  <c:v>42736</c:v>
                </c:pt>
                <c:pt idx="135">
                  <c:v>42737</c:v>
                </c:pt>
                <c:pt idx="136">
                  <c:v>42738</c:v>
                </c:pt>
                <c:pt idx="137">
                  <c:v>42739</c:v>
                </c:pt>
                <c:pt idx="138">
                  <c:v>42740</c:v>
                </c:pt>
                <c:pt idx="139">
                  <c:v>42741</c:v>
                </c:pt>
                <c:pt idx="140">
                  <c:v>42742</c:v>
                </c:pt>
                <c:pt idx="141">
                  <c:v>42743</c:v>
                </c:pt>
                <c:pt idx="142">
                  <c:v>42744</c:v>
                </c:pt>
                <c:pt idx="143">
                  <c:v>42745</c:v>
                </c:pt>
                <c:pt idx="144">
                  <c:v>42746</c:v>
                </c:pt>
                <c:pt idx="145">
                  <c:v>42747</c:v>
                </c:pt>
                <c:pt idx="146">
                  <c:v>42748</c:v>
                </c:pt>
                <c:pt idx="147">
                  <c:v>42749</c:v>
                </c:pt>
                <c:pt idx="148">
                  <c:v>42750</c:v>
                </c:pt>
                <c:pt idx="149">
                  <c:v>42751</c:v>
                </c:pt>
                <c:pt idx="150">
                  <c:v>42752</c:v>
                </c:pt>
                <c:pt idx="151">
                  <c:v>42753</c:v>
                </c:pt>
                <c:pt idx="152">
                  <c:v>42754</c:v>
                </c:pt>
                <c:pt idx="153">
                  <c:v>42755</c:v>
                </c:pt>
                <c:pt idx="154">
                  <c:v>42756</c:v>
                </c:pt>
                <c:pt idx="155">
                  <c:v>42757</c:v>
                </c:pt>
                <c:pt idx="156">
                  <c:v>42758</c:v>
                </c:pt>
                <c:pt idx="157">
                  <c:v>42759</c:v>
                </c:pt>
                <c:pt idx="158">
                  <c:v>42760</c:v>
                </c:pt>
                <c:pt idx="159">
                  <c:v>42761</c:v>
                </c:pt>
                <c:pt idx="160">
                  <c:v>42762</c:v>
                </c:pt>
                <c:pt idx="161">
                  <c:v>42763</c:v>
                </c:pt>
                <c:pt idx="162">
                  <c:v>42764</c:v>
                </c:pt>
                <c:pt idx="163">
                  <c:v>42765</c:v>
                </c:pt>
                <c:pt idx="164">
                  <c:v>42766</c:v>
                </c:pt>
                <c:pt idx="165">
                  <c:v>42767</c:v>
                </c:pt>
                <c:pt idx="166">
                  <c:v>42768</c:v>
                </c:pt>
                <c:pt idx="167">
                  <c:v>42769</c:v>
                </c:pt>
                <c:pt idx="168">
                  <c:v>42770</c:v>
                </c:pt>
                <c:pt idx="169">
                  <c:v>42771</c:v>
                </c:pt>
                <c:pt idx="170">
                  <c:v>42772</c:v>
                </c:pt>
                <c:pt idx="171">
                  <c:v>42773</c:v>
                </c:pt>
                <c:pt idx="172">
                  <c:v>42774</c:v>
                </c:pt>
                <c:pt idx="173">
                  <c:v>42775</c:v>
                </c:pt>
                <c:pt idx="174">
                  <c:v>42776</c:v>
                </c:pt>
                <c:pt idx="175">
                  <c:v>42777</c:v>
                </c:pt>
                <c:pt idx="176">
                  <c:v>42778</c:v>
                </c:pt>
                <c:pt idx="177">
                  <c:v>42779</c:v>
                </c:pt>
                <c:pt idx="178">
                  <c:v>42780</c:v>
                </c:pt>
                <c:pt idx="179">
                  <c:v>42781</c:v>
                </c:pt>
                <c:pt idx="180">
                  <c:v>42782</c:v>
                </c:pt>
                <c:pt idx="181">
                  <c:v>42783</c:v>
                </c:pt>
                <c:pt idx="182">
                  <c:v>42784</c:v>
                </c:pt>
                <c:pt idx="183">
                  <c:v>42785</c:v>
                </c:pt>
                <c:pt idx="184">
                  <c:v>42786</c:v>
                </c:pt>
                <c:pt idx="185">
                  <c:v>42787</c:v>
                </c:pt>
                <c:pt idx="186">
                  <c:v>42788</c:v>
                </c:pt>
                <c:pt idx="187">
                  <c:v>42789</c:v>
                </c:pt>
                <c:pt idx="188">
                  <c:v>42790</c:v>
                </c:pt>
                <c:pt idx="189">
                  <c:v>42791</c:v>
                </c:pt>
                <c:pt idx="190">
                  <c:v>42792</c:v>
                </c:pt>
                <c:pt idx="191">
                  <c:v>42793</c:v>
                </c:pt>
                <c:pt idx="192">
                  <c:v>42794</c:v>
                </c:pt>
                <c:pt idx="193">
                  <c:v>42795</c:v>
                </c:pt>
                <c:pt idx="194">
                  <c:v>42796</c:v>
                </c:pt>
                <c:pt idx="195">
                  <c:v>42797</c:v>
                </c:pt>
                <c:pt idx="196">
                  <c:v>42798</c:v>
                </c:pt>
                <c:pt idx="197">
                  <c:v>42799</c:v>
                </c:pt>
                <c:pt idx="198">
                  <c:v>42800</c:v>
                </c:pt>
                <c:pt idx="199">
                  <c:v>42801</c:v>
                </c:pt>
                <c:pt idx="200">
                  <c:v>42802</c:v>
                </c:pt>
                <c:pt idx="201">
                  <c:v>42803</c:v>
                </c:pt>
                <c:pt idx="202">
                  <c:v>42804</c:v>
                </c:pt>
                <c:pt idx="203">
                  <c:v>42805</c:v>
                </c:pt>
                <c:pt idx="204">
                  <c:v>42806</c:v>
                </c:pt>
                <c:pt idx="205">
                  <c:v>42807</c:v>
                </c:pt>
                <c:pt idx="206">
                  <c:v>42808</c:v>
                </c:pt>
                <c:pt idx="207">
                  <c:v>42809</c:v>
                </c:pt>
                <c:pt idx="208">
                  <c:v>42810</c:v>
                </c:pt>
                <c:pt idx="209">
                  <c:v>42811</c:v>
                </c:pt>
                <c:pt idx="210">
                  <c:v>42812</c:v>
                </c:pt>
                <c:pt idx="211">
                  <c:v>42813</c:v>
                </c:pt>
                <c:pt idx="212">
                  <c:v>42814</c:v>
                </c:pt>
                <c:pt idx="213">
                  <c:v>42815</c:v>
                </c:pt>
                <c:pt idx="214">
                  <c:v>42816</c:v>
                </c:pt>
                <c:pt idx="215">
                  <c:v>42817</c:v>
                </c:pt>
                <c:pt idx="216">
                  <c:v>42818</c:v>
                </c:pt>
                <c:pt idx="217">
                  <c:v>42819</c:v>
                </c:pt>
                <c:pt idx="218">
                  <c:v>42820</c:v>
                </c:pt>
                <c:pt idx="219">
                  <c:v>42821</c:v>
                </c:pt>
                <c:pt idx="220">
                  <c:v>42822</c:v>
                </c:pt>
                <c:pt idx="221">
                  <c:v>42823</c:v>
                </c:pt>
                <c:pt idx="222">
                  <c:v>42824</c:v>
                </c:pt>
                <c:pt idx="223">
                  <c:v>42825</c:v>
                </c:pt>
                <c:pt idx="224">
                  <c:v>42826</c:v>
                </c:pt>
                <c:pt idx="225">
                  <c:v>42827</c:v>
                </c:pt>
                <c:pt idx="226">
                  <c:v>42828</c:v>
                </c:pt>
                <c:pt idx="227">
                  <c:v>42829</c:v>
                </c:pt>
                <c:pt idx="228">
                  <c:v>42830</c:v>
                </c:pt>
                <c:pt idx="229">
                  <c:v>42831</c:v>
                </c:pt>
                <c:pt idx="230">
                  <c:v>42832</c:v>
                </c:pt>
                <c:pt idx="231">
                  <c:v>42833</c:v>
                </c:pt>
                <c:pt idx="232">
                  <c:v>42834</c:v>
                </c:pt>
                <c:pt idx="233">
                  <c:v>42835</c:v>
                </c:pt>
                <c:pt idx="234">
                  <c:v>42836</c:v>
                </c:pt>
                <c:pt idx="235">
                  <c:v>42837</c:v>
                </c:pt>
                <c:pt idx="236">
                  <c:v>42838</c:v>
                </c:pt>
                <c:pt idx="237">
                  <c:v>42839</c:v>
                </c:pt>
                <c:pt idx="238">
                  <c:v>42840</c:v>
                </c:pt>
                <c:pt idx="239">
                  <c:v>42841</c:v>
                </c:pt>
                <c:pt idx="240">
                  <c:v>42842</c:v>
                </c:pt>
                <c:pt idx="241">
                  <c:v>42843</c:v>
                </c:pt>
                <c:pt idx="242">
                  <c:v>42844</c:v>
                </c:pt>
                <c:pt idx="243">
                  <c:v>42845</c:v>
                </c:pt>
                <c:pt idx="244">
                  <c:v>42846</c:v>
                </c:pt>
                <c:pt idx="245">
                  <c:v>42847</c:v>
                </c:pt>
                <c:pt idx="246">
                  <c:v>42848</c:v>
                </c:pt>
                <c:pt idx="247">
                  <c:v>42849</c:v>
                </c:pt>
                <c:pt idx="248">
                  <c:v>42850</c:v>
                </c:pt>
                <c:pt idx="249">
                  <c:v>42851</c:v>
                </c:pt>
                <c:pt idx="250">
                  <c:v>42852</c:v>
                </c:pt>
                <c:pt idx="251">
                  <c:v>42853</c:v>
                </c:pt>
                <c:pt idx="252">
                  <c:v>42854</c:v>
                </c:pt>
                <c:pt idx="253">
                  <c:v>42855</c:v>
                </c:pt>
                <c:pt idx="254">
                  <c:v>42856</c:v>
                </c:pt>
                <c:pt idx="255">
                  <c:v>42857</c:v>
                </c:pt>
                <c:pt idx="256">
                  <c:v>42858</c:v>
                </c:pt>
                <c:pt idx="257">
                  <c:v>42859</c:v>
                </c:pt>
                <c:pt idx="258">
                  <c:v>42860</c:v>
                </c:pt>
                <c:pt idx="259">
                  <c:v>42861</c:v>
                </c:pt>
                <c:pt idx="260">
                  <c:v>42862</c:v>
                </c:pt>
                <c:pt idx="261">
                  <c:v>42863</c:v>
                </c:pt>
                <c:pt idx="262">
                  <c:v>42864</c:v>
                </c:pt>
                <c:pt idx="263">
                  <c:v>42865</c:v>
                </c:pt>
                <c:pt idx="264">
                  <c:v>42866</c:v>
                </c:pt>
                <c:pt idx="265">
                  <c:v>42867</c:v>
                </c:pt>
                <c:pt idx="266">
                  <c:v>42868</c:v>
                </c:pt>
                <c:pt idx="267">
                  <c:v>42869</c:v>
                </c:pt>
                <c:pt idx="268">
                  <c:v>42870</c:v>
                </c:pt>
                <c:pt idx="269">
                  <c:v>42871</c:v>
                </c:pt>
                <c:pt idx="270">
                  <c:v>42872</c:v>
                </c:pt>
                <c:pt idx="271">
                  <c:v>42873</c:v>
                </c:pt>
                <c:pt idx="272">
                  <c:v>42874</c:v>
                </c:pt>
                <c:pt idx="273">
                  <c:v>42875</c:v>
                </c:pt>
                <c:pt idx="274">
                  <c:v>42876</c:v>
                </c:pt>
                <c:pt idx="275">
                  <c:v>42877</c:v>
                </c:pt>
                <c:pt idx="276">
                  <c:v>42878</c:v>
                </c:pt>
                <c:pt idx="277">
                  <c:v>42879</c:v>
                </c:pt>
                <c:pt idx="278">
                  <c:v>42880</c:v>
                </c:pt>
                <c:pt idx="279">
                  <c:v>42881</c:v>
                </c:pt>
                <c:pt idx="280">
                  <c:v>42882</c:v>
                </c:pt>
                <c:pt idx="281">
                  <c:v>42883</c:v>
                </c:pt>
                <c:pt idx="282">
                  <c:v>42884</c:v>
                </c:pt>
                <c:pt idx="283">
                  <c:v>42885</c:v>
                </c:pt>
                <c:pt idx="284">
                  <c:v>42886</c:v>
                </c:pt>
                <c:pt idx="285">
                  <c:v>42887</c:v>
                </c:pt>
                <c:pt idx="286">
                  <c:v>42888</c:v>
                </c:pt>
                <c:pt idx="287">
                  <c:v>42889</c:v>
                </c:pt>
                <c:pt idx="288">
                  <c:v>42890</c:v>
                </c:pt>
                <c:pt idx="289">
                  <c:v>42891</c:v>
                </c:pt>
                <c:pt idx="290">
                  <c:v>42892</c:v>
                </c:pt>
                <c:pt idx="291">
                  <c:v>42893</c:v>
                </c:pt>
                <c:pt idx="292">
                  <c:v>42894</c:v>
                </c:pt>
                <c:pt idx="293">
                  <c:v>42895</c:v>
                </c:pt>
                <c:pt idx="294">
                  <c:v>42896</c:v>
                </c:pt>
                <c:pt idx="295">
                  <c:v>42897</c:v>
                </c:pt>
                <c:pt idx="296">
                  <c:v>42898</c:v>
                </c:pt>
                <c:pt idx="297">
                  <c:v>42899</c:v>
                </c:pt>
                <c:pt idx="298">
                  <c:v>42900</c:v>
                </c:pt>
                <c:pt idx="299">
                  <c:v>42901</c:v>
                </c:pt>
                <c:pt idx="300">
                  <c:v>42902</c:v>
                </c:pt>
                <c:pt idx="301">
                  <c:v>42903</c:v>
                </c:pt>
                <c:pt idx="302">
                  <c:v>42904</c:v>
                </c:pt>
                <c:pt idx="303">
                  <c:v>42905</c:v>
                </c:pt>
                <c:pt idx="304">
                  <c:v>42906</c:v>
                </c:pt>
                <c:pt idx="305">
                  <c:v>42907</c:v>
                </c:pt>
                <c:pt idx="306">
                  <c:v>42908</c:v>
                </c:pt>
                <c:pt idx="307">
                  <c:v>42909</c:v>
                </c:pt>
                <c:pt idx="308">
                  <c:v>42910</c:v>
                </c:pt>
                <c:pt idx="309">
                  <c:v>42911</c:v>
                </c:pt>
                <c:pt idx="310">
                  <c:v>42912</c:v>
                </c:pt>
                <c:pt idx="311">
                  <c:v>42913</c:v>
                </c:pt>
                <c:pt idx="312">
                  <c:v>42914</c:v>
                </c:pt>
                <c:pt idx="313">
                  <c:v>42915</c:v>
                </c:pt>
                <c:pt idx="314">
                  <c:v>42916</c:v>
                </c:pt>
                <c:pt idx="315">
                  <c:v>42917</c:v>
                </c:pt>
                <c:pt idx="316">
                  <c:v>42918</c:v>
                </c:pt>
                <c:pt idx="317">
                  <c:v>42919</c:v>
                </c:pt>
                <c:pt idx="318">
                  <c:v>42920</c:v>
                </c:pt>
                <c:pt idx="319">
                  <c:v>42921</c:v>
                </c:pt>
                <c:pt idx="320">
                  <c:v>42922</c:v>
                </c:pt>
                <c:pt idx="321">
                  <c:v>42923</c:v>
                </c:pt>
                <c:pt idx="322">
                  <c:v>42924</c:v>
                </c:pt>
                <c:pt idx="323">
                  <c:v>42925</c:v>
                </c:pt>
                <c:pt idx="324">
                  <c:v>42926</c:v>
                </c:pt>
                <c:pt idx="325">
                  <c:v>42927</c:v>
                </c:pt>
                <c:pt idx="326">
                  <c:v>42928</c:v>
                </c:pt>
                <c:pt idx="327">
                  <c:v>42929</c:v>
                </c:pt>
                <c:pt idx="328">
                  <c:v>42930</c:v>
                </c:pt>
                <c:pt idx="329">
                  <c:v>42931</c:v>
                </c:pt>
                <c:pt idx="330">
                  <c:v>42932</c:v>
                </c:pt>
                <c:pt idx="331">
                  <c:v>42933</c:v>
                </c:pt>
                <c:pt idx="332">
                  <c:v>42934</c:v>
                </c:pt>
                <c:pt idx="333">
                  <c:v>42935</c:v>
                </c:pt>
                <c:pt idx="334">
                  <c:v>42936</c:v>
                </c:pt>
                <c:pt idx="335">
                  <c:v>42937</c:v>
                </c:pt>
                <c:pt idx="336">
                  <c:v>42938</c:v>
                </c:pt>
                <c:pt idx="337">
                  <c:v>42939</c:v>
                </c:pt>
                <c:pt idx="338">
                  <c:v>42940</c:v>
                </c:pt>
                <c:pt idx="339">
                  <c:v>42941</c:v>
                </c:pt>
                <c:pt idx="340">
                  <c:v>42942</c:v>
                </c:pt>
                <c:pt idx="341">
                  <c:v>42943</c:v>
                </c:pt>
                <c:pt idx="342">
                  <c:v>42944</c:v>
                </c:pt>
                <c:pt idx="343">
                  <c:v>42945</c:v>
                </c:pt>
                <c:pt idx="344">
                  <c:v>42946</c:v>
                </c:pt>
                <c:pt idx="345">
                  <c:v>42947</c:v>
                </c:pt>
                <c:pt idx="346">
                  <c:v>42948</c:v>
                </c:pt>
                <c:pt idx="347">
                  <c:v>42949</c:v>
                </c:pt>
                <c:pt idx="348">
                  <c:v>42950</c:v>
                </c:pt>
                <c:pt idx="349">
                  <c:v>42951</c:v>
                </c:pt>
                <c:pt idx="350">
                  <c:v>42952</c:v>
                </c:pt>
                <c:pt idx="351">
                  <c:v>42953</c:v>
                </c:pt>
                <c:pt idx="352">
                  <c:v>42954</c:v>
                </c:pt>
                <c:pt idx="353">
                  <c:v>42955</c:v>
                </c:pt>
                <c:pt idx="354">
                  <c:v>42956</c:v>
                </c:pt>
                <c:pt idx="355">
                  <c:v>42957</c:v>
                </c:pt>
                <c:pt idx="356">
                  <c:v>42958</c:v>
                </c:pt>
                <c:pt idx="357">
                  <c:v>42959</c:v>
                </c:pt>
                <c:pt idx="358">
                  <c:v>42960</c:v>
                </c:pt>
                <c:pt idx="359">
                  <c:v>42961</c:v>
                </c:pt>
                <c:pt idx="360">
                  <c:v>42962</c:v>
                </c:pt>
                <c:pt idx="361">
                  <c:v>42963</c:v>
                </c:pt>
                <c:pt idx="362">
                  <c:v>42964</c:v>
                </c:pt>
                <c:pt idx="363">
                  <c:v>42965</c:v>
                </c:pt>
                <c:pt idx="364">
                  <c:v>42966</c:v>
                </c:pt>
                <c:pt idx="365">
                  <c:v>42967</c:v>
                </c:pt>
                <c:pt idx="366">
                  <c:v>42968</c:v>
                </c:pt>
                <c:pt idx="367">
                  <c:v>42969</c:v>
                </c:pt>
                <c:pt idx="368">
                  <c:v>42970</c:v>
                </c:pt>
                <c:pt idx="369">
                  <c:v>42971</c:v>
                </c:pt>
                <c:pt idx="370">
                  <c:v>42972</c:v>
                </c:pt>
                <c:pt idx="371">
                  <c:v>42973</c:v>
                </c:pt>
                <c:pt idx="372">
                  <c:v>42974</c:v>
                </c:pt>
                <c:pt idx="373">
                  <c:v>42975</c:v>
                </c:pt>
                <c:pt idx="374">
                  <c:v>42976</c:v>
                </c:pt>
                <c:pt idx="375">
                  <c:v>42977</c:v>
                </c:pt>
                <c:pt idx="376">
                  <c:v>42978</c:v>
                </c:pt>
                <c:pt idx="377">
                  <c:v>42979</c:v>
                </c:pt>
                <c:pt idx="378">
                  <c:v>42980</c:v>
                </c:pt>
                <c:pt idx="379">
                  <c:v>42981</c:v>
                </c:pt>
                <c:pt idx="380">
                  <c:v>42982</c:v>
                </c:pt>
                <c:pt idx="381">
                  <c:v>42983</c:v>
                </c:pt>
                <c:pt idx="382">
                  <c:v>42984</c:v>
                </c:pt>
                <c:pt idx="383">
                  <c:v>42985</c:v>
                </c:pt>
                <c:pt idx="384">
                  <c:v>42986</c:v>
                </c:pt>
                <c:pt idx="385">
                  <c:v>42987</c:v>
                </c:pt>
                <c:pt idx="386">
                  <c:v>42988</c:v>
                </c:pt>
                <c:pt idx="387">
                  <c:v>42989</c:v>
                </c:pt>
                <c:pt idx="388">
                  <c:v>42990</c:v>
                </c:pt>
                <c:pt idx="389">
                  <c:v>42991</c:v>
                </c:pt>
                <c:pt idx="390">
                  <c:v>42992</c:v>
                </c:pt>
                <c:pt idx="391">
                  <c:v>42993</c:v>
                </c:pt>
                <c:pt idx="392">
                  <c:v>42994</c:v>
                </c:pt>
                <c:pt idx="393">
                  <c:v>42995</c:v>
                </c:pt>
                <c:pt idx="394">
                  <c:v>42996</c:v>
                </c:pt>
                <c:pt idx="395">
                  <c:v>42997</c:v>
                </c:pt>
                <c:pt idx="396">
                  <c:v>42998</c:v>
                </c:pt>
                <c:pt idx="397">
                  <c:v>42999</c:v>
                </c:pt>
                <c:pt idx="398">
                  <c:v>43000</c:v>
                </c:pt>
                <c:pt idx="399">
                  <c:v>43001</c:v>
                </c:pt>
                <c:pt idx="400">
                  <c:v>43002</c:v>
                </c:pt>
                <c:pt idx="401">
                  <c:v>43003</c:v>
                </c:pt>
                <c:pt idx="402">
                  <c:v>43004</c:v>
                </c:pt>
                <c:pt idx="403">
                  <c:v>43005</c:v>
                </c:pt>
                <c:pt idx="404">
                  <c:v>43006</c:v>
                </c:pt>
                <c:pt idx="405">
                  <c:v>43007</c:v>
                </c:pt>
                <c:pt idx="406">
                  <c:v>43008</c:v>
                </c:pt>
                <c:pt idx="407">
                  <c:v>43009</c:v>
                </c:pt>
                <c:pt idx="408">
                  <c:v>43010</c:v>
                </c:pt>
                <c:pt idx="409">
                  <c:v>43011</c:v>
                </c:pt>
                <c:pt idx="410">
                  <c:v>43012</c:v>
                </c:pt>
                <c:pt idx="411">
                  <c:v>43013</c:v>
                </c:pt>
                <c:pt idx="412">
                  <c:v>43014</c:v>
                </c:pt>
                <c:pt idx="413">
                  <c:v>43015</c:v>
                </c:pt>
                <c:pt idx="414">
                  <c:v>43016</c:v>
                </c:pt>
                <c:pt idx="415">
                  <c:v>43017</c:v>
                </c:pt>
                <c:pt idx="416">
                  <c:v>43018</c:v>
                </c:pt>
                <c:pt idx="417">
                  <c:v>43019</c:v>
                </c:pt>
                <c:pt idx="418">
                  <c:v>43020</c:v>
                </c:pt>
                <c:pt idx="419">
                  <c:v>43021</c:v>
                </c:pt>
                <c:pt idx="420">
                  <c:v>43022</c:v>
                </c:pt>
                <c:pt idx="421">
                  <c:v>43023</c:v>
                </c:pt>
                <c:pt idx="422">
                  <c:v>43024</c:v>
                </c:pt>
                <c:pt idx="423">
                  <c:v>43025</c:v>
                </c:pt>
                <c:pt idx="424">
                  <c:v>43026</c:v>
                </c:pt>
                <c:pt idx="425">
                  <c:v>43027</c:v>
                </c:pt>
                <c:pt idx="426">
                  <c:v>43028</c:v>
                </c:pt>
                <c:pt idx="427">
                  <c:v>43029</c:v>
                </c:pt>
                <c:pt idx="428">
                  <c:v>43030</c:v>
                </c:pt>
                <c:pt idx="429">
                  <c:v>43031</c:v>
                </c:pt>
                <c:pt idx="430">
                  <c:v>43032</c:v>
                </c:pt>
                <c:pt idx="431">
                  <c:v>43033</c:v>
                </c:pt>
                <c:pt idx="432">
                  <c:v>43034</c:v>
                </c:pt>
                <c:pt idx="433">
                  <c:v>43035</c:v>
                </c:pt>
                <c:pt idx="434">
                  <c:v>43036</c:v>
                </c:pt>
                <c:pt idx="435">
                  <c:v>43037</c:v>
                </c:pt>
                <c:pt idx="436">
                  <c:v>43038</c:v>
                </c:pt>
                <c:pt idx="437">
                  <c:v>43039</c:v>
                </c:pt>
                <c:pt idx="438">
                  <c:v>43040</c:v>
                </c:pt>
                <c:pt idx="439">
                  <c:v>43041</c:v>
                </c:pt>
                <c:pt idx="440">
                  <c:v>43042</c:v>
                </c:pt>
                <c:pt idx="441">
                  <c:v>43043</c:v>
                </c:pt>
                <c:pt idx="442">
                  <c:v>43044</c:v>
                </c:pt>
                <c:pt idx="443">
                  <c:v>43045</c:v>
                </c:pt>
                <c:pt idx="444">
                  <c:v>43046</c:v>
                </c:pt>
                <c:pt idx="445">
                  <c:v>43047</c:v>
                </c:pt>
                <c:pt idx="446">
                  <c:v>43048</c:v>
                </c:pt>
                <c:pt idx="447">
                  <c:v>43049</c:v>
                </c:pt>
                <c:pt idx="448">
                  <c:v>43050</c:v>
                </c:pt>
                <c:pt idx="449">
                  <c:v>43051</c:v>
                </c:pt>
                <c:pt idx="450">
                  <c:v>43052</c:v>
                </c:pt>
                <c:pt idx="451">
                  <c:v>43053</c:v>
                </c:pt>
                <c:pt idx="452">
                  <c:v>43054</c:v>
                </c:pt>
                <c:pt idx="453">
                  <c:v>43055</c:v>
                </c:pt>
                <c:pt idx="454">
                  <c:v>43056</c:v>
                </c:pt>
                <c:pt idx="455">
                  <c:v>43057</c:v>
                </c:pt>
                <c:pt idx="456">
                  <c:v>43058</c:v>
                </c:pt>
                <c:pt idx="457">
                  <c:v>43059</c:v>
                </c:pt>
                <c:pt idx="458">
                  <c:v>43060</c:v>
                </c:pt>
                <c:pt idx="459">
                  <c:v>43061</c:v>
                </c:pt>
                <c:pt idx="460">
                  <c:v>43062</c:v>
                </c:pt>
                <c:pt idx="461">
                  <c:v>43063</c:v>
                </c:pt>
                <c:pt idx="462">
                  <c:v>43064</c:v>
                </c:pt>
                <c:pt idx="463">
                  <c:v>43065</c:v>
                </c:pt>
                <c:pt idx="464">
                  <c:v>43066</c:v>
                </c:pt>
                <c:pt idx="465">
                  <c:v>43067</c:v>
                </c:pt>
                <c:pt idx="466">
                  <c:v>43068</c:v>
                </c:pt>
                <c:pt idx="467">
                  <c:v>43069</c:v>
                </c:pt>
                <c:pt idx="468">
                  <c:v>43070</c:v>
                </c:pt>
                <c:pt idx="469">
                  <c:v>43071</c:v>
                </c:pt>
                <c:pt idx="470">
                  <c:v>43072</c:v>
                </c:pt>
                <c:pt idx="471">
                  <c:v>43073</c:v>
                </c:pt>
                <c:pt idx="472">
                  <c:v>43074</c:v>
                </c:pt>
                <c:pt idx="473">
                  <c:v>43075</c:v>
                </c:pt>
                <c:pt idx="474">
                  <c:v>43076</c:v>
                </c:pt>
                <c:pt idx="475">
                  <c:v>43077</c:v>
                </c:pt>
                <c:pt idx="476">
                  <c:v>43078</c:v>
                </c:pt>
                <c:pt idx="477">
                  <c:v>43079</c:v>
                </c:pt>
                <c:pt idx="478">
                  <c:v>43080</c:v>
                </c:pt>
                <c:pt idx="479">
                  <c:v>43081</c:v>
                </c:pt>
                <c:pt idx="480">
                  <c:v>43082</c:v>
                </c:pt>
                <c:pt idx="481">
                  <c:v>43083</c:v>
                </c:pt>
                <c:pt idx="482">
                  <c:v>43084</c:v>
                </c:pt>
                <c:pt idx="483">
                  <c:v>43085</c:v>
                </c:pt>
                <c:pt idx="484">
                  <c:v>43086</c:v>
                </c:pt>
                <c:pt idx="485">
                  <c:v>43087</c:v>
                </c:pt>
                <c:pt idx="486">
                  <c:v>43088</c:v>
                </c:pt>
                <c:pt idx="487">
                  <c:v>43089</c:v>
                </c:pt>
                <c:pt idx="488">
                  <c:v>43090</c:v>
                </c:pt>
                <c:pt idx="489">
                  <c:v>43091</c:v>
                </c:pt>
                <c:pt idx="490">
                  <c:v>43092</c:v>
                </c:pt>
                <c:pt idx="491">
                  <c:v>43093</c:v>
                </c:pt>
                <c:pt idx="492">
                  <c:v>43094</c:v>
                </c:pt>
                <c:pt idx="493">
                  <c:v>43095</c:v>
                </c:pt>
                <c:pt idx="494">
                  <c:v>43096</c:v>
                </c:pt>
                <c:pt idx="495">
                  <c:v>43097</c:v>
                </c:pt>
                <c:pt idx="496">
                  <c:v>43098</c:v>
                </c:pt>
                <c:pt idx="497">
                  <c:v>43099</c:v>
                </c:pt>
                <c:pt idx="498">
                  <c:v>43100</c:v>
                </c:pt>
                <c:pt idx="499">
                  <c:v>43101</c:v>
                </c:pt>
                <c:pt idx="500">
                  <c:v>43102</c:v>
                </c:pt>
                <c:pt idx="501">
                  <c:v>43103</c:v>
                </c:pt>
                <c:pt idx="502">
                  <c:v>43104</c:v>
                </c:pt>
                <c:pt idx="503">
                  <c:v>43105</c:v>
                </c:pt>
                <c:pt idx="504">
                  <c:v>43106</c:v>
                </c:pt>
                <c:pt idx="505">
                  <c:v>43107</c:v>
                </c:pt>
                <c:pt idx="506">
                  <c:v>43108</c:v>
                </c:pt>
                <c:pt idx="507">
                  <c:v>43109</c:v>
                </c:pt>
                <c:pt idx="508">
                  <c:v>43110</c:v>
                </c:pt>
                <c:pt idx="509">
                  <c:v>43111</c:v>
                </c:pt>
                <c:pt idx="510">
                  <c:v>43112</c:v>
                </c:pt>
                <c:pt idx="511">
                  <c:v>43113</c:v>
                </c:pt>
                <c:pt idx="512">
                  <c:v>43114</c:v>
                </c:pt>
                <c:pt idx="513">
                  <c:v>43115</c:v>
                </c:pt>
                <c:pt idx="514">
                  <c:v>43116</c:v>
                </c:pt>
                <c:pt idx="515">
                  <c:v>43117</c:v>
                </c:pt>
                <c:pt idx="516">
                  <c:v>43118</c:v>
                </c:pt>
                <c:pt idx="517">
                  <c:v>43119</c:v>
                </c:pt>
                <c:pt idx="518">
                  <c:v>43120</c:v>
                </c:pt>
                <c:pt idx="519">
                  <c:v>43121</c:v>
                </c:pt>
                <c:pt idx="520">
                  <c:v>43122</c:v>
                </c:pt>
                <c:pt idx="521">
                  <c:v>43123</c:v>
                </c:pt>
                <c:pt idx="522">
                  <c:v>43124</c:v>
                </c:pt>
                <c:pt idx="523">
                  <c:v>43125</c:v>
                </c:pt>
                <c:pt idx="524">
                  <c:v>43126</c:v>
                </c:pt>
                <c:pt idx="525">
                  <c:v>43127</c:v>
                </c:pt>
                <c:pt idx="526">
                  <c:v>43128</c:v>
                </c:pt>
                <c:pt idx="527">
                  <c:v>43129</c:v>
                </c:pt>
                <c:pt idx="528">
                  <c:v>43130</c:v>
                </c:pt>
                <c:pt idx="529">
                  <c:v>43131</c:v>
                </c:pt>
                <c:pt idx="530">
                  <c:v>43132</c:v>
                </c:pt>
                <c:pt idx="531">
                  <c:v>43133</c:v>
                </c:pt>
                <c:pt idx="532">
                  <c:v>43134</c:v>
                </c:pt>
                <c:pt idx="533">
                  <c:v>43135</c:v>
                </c:pt>
                <c:pt idx="534">
                  <c:v>43136</c:v>
                </c:pt>
                <c:pt idx="535">
                  <c:v>43137</c:v>
                </c:pt>
                <c:pt idx="536">
                  <c:v>43138</c:v>
                </c:pt>
                <c:pt idx="537">
                  <c:v>43139</c:v>
                </c:pt>
                <c:pt idx="538">
                  <c:v>43140</c:v>
                </c:pt>
                <c:pt idx="539">
                  <c:v>43141</c:v>
                </c:pt>
                <c:pt idx="540">
                  <c:v>43142</c:v>
                </c:pt>
                <c:pt idx="541">
                  <c:v>43143</c:v>
                </c:pt>
                <c:pt idx="542">
                  <c:v>43144</c:v>
                </c:pt>
                <c:pt idx="543">
                  <c:v>43145</c:v>
                </c:pt>
                <c:pt idx="544">
                  <c:v>43146</c:v>
                </c:pt>
                <c:pt idx="545">
                  <c:v>43147</c:v>
                </c:pt>
                <c:pt idx="546">
                  <c:v>43148</c:v>
                </c:pt>
                <c:pt idx="547">
                  <c:v>43149</c:v>
                </c:pt>
                <c:pt idx="548">
                  <c:v>43150</c:v>
                </c:pt>
                <c:pt idx="549">
                  <c:v>43151</c:v>
                </c:pt>
                <c:pt idx="550">
                  <c:v>43152</c:v>
                </c:pt>
                <c:pt idx="551">
                  <c:v>43153</c:v>
                </c:pt>
                <c:pt idx="552">
                  <c:v>43154</c:v>
                </c:pt>
                <c:pt idx="553">
                  <c:v>43155</c:v>
                </c:pt>
                <c:pt idx="554">
                  <c:v>43156</c:v>
                </c:pt>
                <c:pt idx="555">
                  <c:v>43157</c:v>
                </c:pt>
                <c:pt idx="556">
                  <c:v>43158</c:v>
                </c:pt>
                <c:pt idx="557">
                  <c:v>43159</c:v>
                </c:pt>
                <c:pt idx="558">
                  <c:v>43160</c:v>
                </c:pt>
                <c:pt idx="559">
                  <c:v>43161</c:v>
                </c:pt>
                <c:pt idx="560">
                  <c:v>43162</c:v>
                </c:pt>
                <c:pt idx="561">
                  <c:v>43163</c:v>
                </c:pt>
                <c:pt idx="562">
                  <c:v>43164</c:v>
                </c:pt>
                <c:pt idx="563">
                  <c:v>43165</c:v>
                </c:pt>
                <c:pt idx="564">
                  <c:v>43166</c:v>
                </c:pt>
                <c:pt idx="565">
                  <c:v>43167</c:v>
                </c:pt>
                <c:pt idx="566">
                  <c:v>43168</c:v>
                </c:pt>
                <c:pt idx="567">
                  <c:v>43169</c:v>
                </c:pt>
                <c:pt idx="568">
                  <c:v>43170</c:v>
                </c:pt>
                <c:pt idx="569">
                  <c:v>43171</c:v>
                </c:pt>
                <c:pt idx="570">
                  <c:v>43172</c:v>
                </c:pt>
                <c:pt idx="571">
                  <c:v>43173</c:v>
                </c:pt>
                <c:pt idx="572">
                  <c:v>43174</c:v>
                </c:pt>
                <c:pt idx="573">
                  <c:v>43175</c:v>
                </c:pt>
                <c:pt idx="574">
                  <c:v>43176</c:v>
                </c:pt>
                <c:pt idx="575">
                  <c:v>43177</c:v>
                </c:pt>
                <c:pt idx="576">
                  <c:v>43178</c:v>
                </c:pt>
                <c:pt idx="577">
                  <c:v>43179</c:v>
                </c:pt>
                <c:pt idx="578">
                  <c:v>43180</c:v>
                </c:pt>
                <c:pt idx="579">
                  <c:v>43181</c:v>
                </c:pt>
                <c:pt idx="580">
                  <c:v>43182</c:v>
                </c:pt>
                <c:pt idx="581">
                  <c:v>43183</c:v>
                </c:pt>
                <c:pt idx="582">
                  <c:v>43184</c:v>
                </c:pt>
                <c:pt idx="583">
                  <c:v>43185</c:v>
                </c:pt>
                <c:pt idx="584">
                  <c:v>43186</c:v>
                </c:pt>
                <c:pt idx="585">
                  <c:v>43187</c:v>
                </c:pt>
                <c:pt idx="586">
                  <c:v>43188</c:v>
                </c:pt>
                <c:pt idx="587">
                  <c:v>43189</c:v>
                </c:pt>
                <c:pt idx="588">
                  <c:v>43190</c:v>
                </c:pt>
                <c:pt idx="589">
                  <c:v>43191</c:v>
                </c:pt>
                <c:pt idx="590">
                  <c:v>43192</c:v>
                </c:pt>
                <c:pt idx="591">
                  <c:v>43193</c:v>
                </c:pt>
                <c:pt idx="592">
                  <c:v>43194</c:v>
                </c:pt>
                <c:pt idx="593">
                  <c:v>43195</c:v>
                </c:pt>
                <c:pt idx="594">
                  <c:v>43196</c:v>
                </c:pt>
                <c:pt idx="595">
                  <c:v>43197</c:v>
                </c:pt>
                <c:pt idx="596">
                  <c:v>43198</c:v>
                </c:pt>
                <c:pt idx="597">
                  <c:v>43199</c:v>
                </c:pt>
                <c:pt idx="598">
                  <c:v>43200</c:v>
                </c:pt>
                <c:pt idx="599">
                  <c:v>43201</c:v>
                </c:pt>
                <c:pt idx="600">
                  <c:v>43202</c:v>
                </c:pt>
                <c:pt idx="601">
                  <c:v>43203</c:v>
                </c:pt>
                <c:pt idx="602">
                  <c:v>43204</c:v>
                </c:pt>
                <c:pt idx="603">
                  <c:v>43205</c:v>
                </c:pt>
                <c:pt idx="604">
                  <c:v>43206</c:v>
                </c:pt>
                <c:pt idx="605">
                  <c:v>43207</c:v>
                </c:pt>
                <c:pt idx="606">
                  <c:v>43208</c:v>
                </c:pt>
                <c:pt idx="607">
                  <c:v>43209</c:v>
                </c:pt>
                <c:pt idx="608">
                  <c:v>43210</c:v>
                </c:pt>
                <c:pt idx="609">
                  <c:v>43211</c:v>
                </c:pt>
                <c:pt idx="610">
                  <c:v>43212</c:v>
                </c:pt>
                <c:pt idx="611">
                  <c:v>43213</c:v>
                </c:pt>
                <c:pt idx="612">
                  <c:v>43214</c:v>
                </c:pt>
                <c:pt idx="613">
                  <c:v>43215</c:v>
                </c:pt>
                <c:pt idx="614">
                  <c:v>43216</c:v>
                </c:pt>
                <c:pt idx="615">
                  <c:v>43217</c:v>
                </c:pt>
                <c:pt idx="616">
                  <c:v>43218</c:v>
                </c:pt>
                <c:pt idx="617">
                  <c:v>43219</c:v>
                </c:pt>
                <c:pt idx="618">
                  <c:v>43220</c:v>
                </c:pt>
                <c:pt idx="619">
                  <c:v>43221</c:v>
                </c:pt>
                <c:pt idx="620">
                  <c:v>43222</c:v>
                </c:pt>
                <c:pt idx="621">
                  <c:v>43223</c:v>
                </c:pt>
                <c:pt idx="622">
                  <c:v>43224</c:v>
                </c:pt>
                <c:pt idx="623">
                  <c:v>43225</c:v>
                </c:pt>
                <c:pt idx="624">
                  <c:v>43226</c:v>
                </c:pt>
                <c:pt idx="625">
                  <c:v>43227</c:v>
                </c:pt>
                <c:pt idx="626">
                  <c:v>43228</c:v>
                </c:pt>
                <c:pt idx="627">
                  <c:v>43229</c:v>
                </c:pt>
                <c:pt idx="628">
                  <c:v>43230</c:v>
                </c:pt>
                <c:pt idx="629">
                  <c:v>43231</c:v>
                </c:pt>
                <c:pt idx="630">
                  <c:v>43232</c:v>
                </c:pt>
                <c:pt idx="631">
                  <c:v>43233</c:v>
                </c:pt>
                <c:pt idx="632">
                  <c:v>43234</c:v>
                </c:pt>
                <c:pt idx="633">
                  <c:v>43235</c:v>
                </c:pt>
                <c:pt idx="634">
                  <c:v>43236</c:v>
                </c:pt>
                <c:pt idx="635">
                  <c:v>43237</c:v>
                </c:pt>
                <c:pt idx="636">
                  <c:v>43238</c:v>
                </c:pt>
                <c:pt idx="637">
                  <c:v>43239</c:v>
                </c:pt>
                <c:pt idx="638">
                  <c:v>43240</c:v>
                </c:pt>
                <c:pt idx="639">
                  <c:v>43241</c:v>
                </c:pt>
                <c:pt idx="640">
                  <c:v>43242</c:v>
                </c:pt>
                <c:pt idx="641">
                  <c:v>43243</c:v>
                </c:pt>
                <c:pt idx="642">
                  <c:v>43244</c:v>
                </c:pt>
                <c:pt idx="643">
                  <c:v>43245</c:v>
                </c:pt>
                <c:pt idx="644">
                  <c:v>43246</c:v>
                </c:pt>
                <c:pt idx="645">
                  <c:v>43247</c:v>
                </c:pt>
                <c:pt idx="646">
                  <c:v>43248</c:v>
                </c:pt>
                <c:pt idx="647">
                  <c:v>43249</c:v>
                </c:pt>
                <c:pt idx="648">
                  <c:v>43250</c:v>
                </c:pt>
                <c:pt idx="649">
                  <c:v>43251</c:v>
                </c:pt>
                <c:pt idx="650">
                  <c:v>43252</c:v>
                </c:pt>
                <c:pt idx="651">
                  <c:v>43253</c:v>
                </c:pt>
                <c:pt idx="652">
                  <c:v>43254</c:v>
                </c:pt>
                <c:pt idx="653">
                  <c:v>43255</c:v>
                </c:pt>
                <c:pt idx="654">
                  <c:v>43256</c:v>
                </c:pt>
                <c:pt idx="655">
                  <c:v>43257</c:v>
                </c:pt>
                <c:pt idx="656">
                  <c:v>43258</c:v>
                </c:pt>
                <c:pt idx="657">
                  <c:v>43259</c:v>
                </c:pt>
                <c:pt idx="658">
                  <c:v>43260</c:v>
                </c:pt>
                <c:pt idx="659">
                  <c:v>43261</c:v>
                </c:pt>
                <c:pt idx="660">
                  <c:v>43262</c:v>
                </c:pt>
                <c:pt idx="661">
                  <c:v>43263</c:v>
                </c:pt>
                <c:pt idx="662">
                  <c:v>43264</c:v>
                </c:pt>
                <c:pt idx="663">
                  <c:v>43265</c:v>
                </c:pt>
                <c:pt idx="664">
                  <c:v>43266</c:v>
                </c:pt>
                <c:pt idx="665">
                  <c:v>43267</c:v>
                </c:pt>
                <c:pt idx="666">
                  <c:v>43268</c:v>
                </c:pt>
                <c:pt idx="667">
                  <c:v>43269</c:v>
                </c:pt>
                <c:pt idx="668">
                  <c:v>43270</c:v>
                </c:pt>
                <c:pt idx="669">
                  <c:v>43271</c:v>
                </c:pt>
                <c:pt idx="670">
                  <c:v>43272</c:v>
                </c:pt>
                <c:pt idx="671">
                  <c:v>43273</c:v>
                </c:pt>
                <c:pt idx="672">
                  <c:v>43274</c:v>
                </c:pt>
                <c:pt idx="673">
                  <c:v>43275</c:v>
                </c:pt>
                <c:pt idx="674">
                  <c:v>43276</c:v>
                </c:pt>
                <c:pt idx="675">
                  <c:v>43277</c:v>
                </c:pt>
                <c:pt idx="676">
                  <c:v>43278</c:v>
                </c:pt>
                <c:pt idx="677">
                  <c:v>43279</c:v>
                </c:pt>
                <c:pt idx="678">
                  <c:v>43280</c:v>
                </c:pt>
                <c:pt idx="679">
                  <c:v>43281</c:v>
                </c:pt>
                <c:pt idx="680">
                  <c:v>43282</c:v>
                </c:pt>
                <c:pt idx="681">
                  <c:v>43283</c:v>
                </c:pt>
                <c:pt idx="682">
                  <c:v>43284</c:v>
                </c:pt>
                <c:pt idx="683">
                  <c:v>43285</c:v>
                </c:pt>
                <c:pt idx="684">
                  <c:v>43286</c:v>
                </c:pt>
                <c:pt idx="685">
                  <c:v>43287</c:v>
                </c:pt>
                <c:pt idx="686">
                  <c:v>43288</c:v>
                </c:pt>
                <c:pt idx="687">
                  <c:v>43289</c:v>
                </c:pt>
                <c:pt idx="688">
                  <c:v>43290</c:v>
                </c:pt>
                <c:pt idx="689">
                  <c:v>43291</c:v>
                </c:pt>
                <c:pt idx="690">
                  <c:v>43292</c:v>
                </c:pt>
                <c:pt idx="691">
                  <c:v>43293</c:v>
                </c:pt>
                <c:pt idx="692">
                  <c:v>43294</c:v>
                </c:pt>
                <c:pt idx="693">
                  <c:v>43295</c:v>
                </c:pt>
                <c:pt idx="694">
                  <c:v>43296</c:v>
                </c:pt>
                <c:pt idx="695">
                  <c:v>43297</c:v>
                </c:pt>
                <c:pt idx="696">
                  <c:v>43298</c:v>
                </c:pt>
                <c:pt idx="697">
                  <c:v>43299</c:v>
                </c:pt>
                <c:pt idx="698">
                  <c:v>43300</c:v>
                </c:pt>
                <c:pt idx="699">
                  <c:v>43301</c:v>
                </c:pt>
                <c:pt idx="700">
                  <c:v>43302</c:v>
                </c:pt>
                <c:pt idx="701">
                  <c:v>43303</c:v>
                </c:pt>
                <c:pt idx="702">
                  <c:v>43304</c:v>
                </c:pt>
                <c:pt idx="703">
                  <c:v>43305</c:v>
                </c:pt>
                <c:pt idx="704">
                  <c:v>43306</c:v>
                </c:pt>
                <c:pt idx="705">
                  <c:v>43307</c:v>
                </c:pt>
                <c:pt idx="706">
                  <c:v>43308</c:v>
                </c:pt>
                <c:pt idx="707">
                  <c:v>43309</c:v>
                </c:pt>
                <c:pt idx="708">
                  <c:v>43310</c:v>
                </c:pt>
                <c:pt idx="709">
                  <c:v>43311</c:v>
                </c:pt>
                <c:pt idx="710">
                  <c:v>43312</c:v>
                </c:pt>
                <c:pt idx="711">
                  <c:v>43313</c:v>
                </c:pt>
                <c:pt idx="712">
                  <c:v>43314</c:v>
                </c:pt>
                <c:pt idx="713">
                  <c:v>43315</c:v>
                </c:pt>
                <c:pt idx="714">
                  <c:v>43316</c:v>
                </c:pt>
                <c:pt idx="715">
                  <c:v>43317</c:v>
                </c:pt>
                <c:pt idx="716">
                  <c:v>43318</c:v>
                </c:pt>
                <c:pt idx="717">
                  <c:v>43319</c:v>
                </c:pt>
                <c:pt idx="718">
                  <c:v>43320</c:v>
                </c:pt>
                <c:pt idx="719">
                  <c:v>43321</c:v>
                </c:pt>
                <c:pt idx="720">
                  <c:v>43322</c:v>
                </c:pt>
                <c:pt idx="721">
                  <c:v>43323</c:v>
                </c:pt>
                <c:pt idx="722">
                  <c:v>43324</c:v>
                </c:pt>
                <c:pt idx="723">
                  <c:v>43325</c:v>
                </c:pt>
                <c:pt idx="724">
                  <c:v>43326</c:v>
                </c:pt>
                <c:pt idx="725">
                  <c:v>43327</c:v>
                </c:pt>
                <c:pt idx="726">
                  <c:v>43328</c:v>
                </c:pt>
                <c:pt idx="727">
                  <c:v>43329</c:v>
                </c:pt>
                <c:pt idx="728">
                  <c:v>43330</c:v>
                </c:pt>
                <c:pt idx="729">
                  <c:v>43331</c:v>
                </c:pt>
                <c:pt idx="730">
                  <c:v>43332</c:v>
                </c:pt>
                <c:pt idx="731">
                  <c:v>43333</c:v>
                </c:pt>
                <c:pt idx="732">
                  <c:v>43334</c:v>
                </c:pt>
                <c:pt idx="733">
                  <c:v>43335</c:v>
                </c:pt>
                <c:pt idx="734">
                  <c:v>43336</c:v>
                </c:pt>
                <c:pt idx="735">
                  <c:v>43337</c:v>
                </c:pt>
                <c:pt idx="736">
                  <c:v>43338</c:v>
                </c:pt>
                <c:pt idx="737">
                  <c:v>43339</c:v>
                </c:pt>
                <c:pt idx="738">
                  <c:v>43340</c:v>
                </c:pt>
                <c:pt idx="739">
                  <c:v>43341</c:v>
                </c:pt>
                <c:pt idx="740">
                  <c:v>43342</c:v>
                </c:pt>
                <c:pt idx="741">
                  <c:v>43343</c:v>
                </c:pt>
                <c:pt idx="742">
                  <c:v>43344</c:v>
                </c:pt>
                <c:pt idx="743">
                  <c:v>43345</c:v>
                </c:pt>
                <c:pt idx="744">
                  <c:v>43346</c:v>
                </c:pt>
                <c:pt idx="745">
                  <c:v>43347</c:v>
                </c:pt>
                <c:pt idx="746">
                  <c:v>43348</c:v>
                </c:pt>
                <c:pt idx="747">
                  <c:v>43349</c:v>
                </c:pt>
                <c:pt idx="748">
                  <c:v>43350</c:v>
                </c:pt>
                <c:pt idx="749">
                  <c:v>43351</c:v>
                </c:pt>
                <c:pt idx="750">
                  <c:v>43352</c:v>
                </c:pt>
                <c:pt idx="751">
                  <c:v>43353</c:v>
                </c:pt>
                <c:pt idx="752">
                  <c:v>43354</c:v>
                </c:pt>
                <c:pt idx="753">
                  <c:v>43355</c:v>
                </c:pt>
                <c:pt idx="754">
                  <c:v>43356</c:v>
                </c:pt>
                <c:pt idx="755">
                  <c:v>43357</c:v>
                </c:pt>
                <c:pt idx="756">
                  <c:v>43358</c:v>
                </c:pt>
                <c:pt idx="757">
                  <c:v>43359</c:v>
                </c:pt>
                <c:pt idx="758">
                  <c:v>43360</c:v>
                </c:pt>
                <c:pt idx="759">
                  <c:v>43361</c:v>
                </c:pt>
                <c:pt idx="760">
                  <c:v>43362</c:v>
                </c:pt>
                <c:pt idx="761">
                  <c:v>43363</c:v>
                </c:pt>
                <c:pt idx="762">
                  <c:v>43364</c:v>
                </c:pt>
                <c:pt idx="763">
                  <c:v>43365</c:v>
                </c:pt>
                <c:pt idx="764">
                  <c:v>43366</c:v>
                </c:pt>
                <c:pt idx="765">
                  <c:v>43367</c:v>
                </c:pt>
                <c:pt idx="766">
                  <c:v>43368</c:v>
                </c:pt>
                <c:pt idx="767">
                  <c:v>43369</c:v>
                </c:pt>
                <c:pt idx="768">
                  <c:v>43370</c:v>
                </c:pt>
                <c:pt idx="769">
                  <c:v>43371</c:v>
                </c:pt>
                <c:pt idx="770">
                  <c:v>43372</c:v>
                </c:pt>
                <c:pt idx="771">
                  <c:v>43373</c:v>
                </c:pt>
                <c:pt idx="772">
                  <c:v>43374</c:v>
                </c:pt>
                <c:pt idx="773">
                  <c:v>43375</c:v>
                </c:pt>
                <c:pt idx="774">
                  <c:v>43376</c:v>
                </c:pt>
                <c:pt idx="775">
                  <c:v>43377</c:v>
                </c:pt>
                <c:pt idx="776">
                  <c:v>43378</c:v>
                </c:pt>
                <c:pt idx="777">
                  <c:v>43379</c:v>
                </c:pt>
                <c:pt idx="778">
                  <c:v>43380</c:v>
                </c:pt>
                <c:pt idx="779">
                  <c:v>43381</c:v>
                </c:pt>
                <c:pt idx="780">
                  <c:v>43382</c:v>
                </c:pt>
                <c:pt idx="781">
                  <c:v>43383</c:v>
                </c:pt>
                <c:pt idx="782">
                  <c:v>43384</c:v>
                </c:pt>
                <c:pt idx="783">
                  <c:v>43385</c:v>
                </c:pt>
                <c:pt idx="784">
                  <c:v>43386</c:v>
                </c:pt>
                <c:pt idx="785">
                  <c:v>43387</c:v>
                </c:pt>
                <c:pt idx="786">
                  <c:v>43388</c:v>
                </c:pt>
                <c:pt idx="787">
                  <c:v>43389</c:v>
                </c:pt>
                <c:pt idx="788">
                  <c:v>43390</c:v>
                </c:pt>
                <c:pt idx="789">
                  <c:v>43391</c:v>
                </c:pt>
                <c:pt idx="790">
                  <c:v>43392</c:v>
                </c:pt>
                <c:pt idx="791">
                  <c:v>43393</c:v>
                </c:pt>
                <c:pt idx="792">
                  <c:v>43394</c:v>
                </c:pt>
                <c:pt idx="793">
                  <c:v>43395</c:v>
                </c:pt>
                <c:pt idx="794">
                  <c:v>43396</c:v>
                </c:pt>
                <c:pt idx="795">
                  <c:v>43397</c:v>
                </c:pt>
                <c:pt idx="796">
                  <c:v>43398</c:v>
                </c:pt>
                <c:pt idx="797">
                  <c:v>43399</c:v>
                </c:pt>
                <c:pt idx="798">
                  <c:v>43400</c:v>
                </c:pt>
                <c:pt idx="799">
                  <c:v>43401</c:v>
                </c:pt>
                <c:pt idx="800">
                  <c:v>43402</c:v>
                </c:pt>
                <c:pt idx="801">
                  <c:v>43403</c:v>
                </c:pt>
                <c:pt idx="802">
                  <c:v>43404</c:v>
                </c:pt>
                <c:pt idx="803">
                  <c:v>43405</c:v>
                </c:pt>
                <c:pt idx="804">
                  <c:v>43406</c:v>
                </c:pt>
                <c:pt idx="805">
                  <c:v>43407</c:v>
                </c:pt>
                <c:pt idx="806">
                  <c:v>43408</c:v>
                </c:pt>
                <c:pt idx="807">
                  <c:v>43409</c:v>
                </c:pt>
                <c:pt idx="808">
                  <c:v>43410</c:v>
                </c:pt>
                <c:pt idx="809">
                  <c:v>43411</c:v>
                </c:pt>
                <c:pt idx="810">
                  <c:v>43412</c:v>
                </c:pt>
                <c:pt idx="811">
                  <c:v>43413</c:v>
                </c:pt>
                <c:pt idx="812">
                  <c:v>43414</c:v>
                </c:pt>
                <c:pt idx="813">
                  <c:v>43415</c:v>
                </c:pt>
                <c:pt idx="814">
                  <c:v>43416</c:v>
                </c:pt>
                <c:pt idx="815">
                  <c:v>43417</c:v>
                </c:pt>
                <c:pt idx="816">
                  <c:v>43418</c:v>
                </c:pt>
                <c:pt idx="817">
                  <c:v>43419</c:v>
                </c:pt>
                <c:pt idx="818">
                  <c:v>43420</c:v>
                </c:pt>
                <c:pt idx="819">
                  <c:v>43421</c:v>
                </c:pt>
                <c:pt idx="820">
                  <c:v>43422</c:v>
                </c:pt>
                <c:pt idx="821">
                  <c:v>43423</c:v>
                </c:pt>
                <c:pt idx="822">
                  <c:v>43424</c:v>
                </c:pt>
                <c:pt idx="823">
                  <c:v>43425</c:v>
                </c:pt>
                <c:pt idx="824">
                  <c:v>43426</c:v>
                </c:pt>
                <c:pt idx="825">
                  <c:v>43427</c:v>
                </c:pt>
                <c:pt idx="826">
                  <c:v>43428</c:v>
                </c:pt>
                <c:pt idx="827">
                  <c:v>43429</c:v>
                </c:pt>
                <c:pt idx="828">
                  <c:v>43430</c:v>
                </c:pt>
                <c:pt idx="829">
                  <c:v>43431</c:v>
                </c:pt>
                <c:pt idx="830">
                  <c:v>43432</c:v>
                </c:pt>
                <c:pt idx="831">
                  <c:v>43433</c:v>
                </c:pt>
                <c:pt idx="832">
                  <c:v>43434</c:v>
                </c:pt>
                <c:pt idx="833">
                  <c:v>43435</c:v>
                </c:pt>
                <c:pt idx="834">
                  <c:v>43436</c:v>
                </c:pt>
                <c:pt idx="835">
                  <c:v>43437</c:v>
                </c:pt>
                <c:pt idx="836">
                  <c:v>43438</c:v>
                </c:pt>
                <c:pt idx="837">
                  <c:v>43439</c:v>
                </c:pt>
                <c:pt idx="838">
                  <c:v>43440</c:v>
                </c:pt>
                <c:pt idx="839">
                  <c:v>43441</c:v>
                </c:pt>
                <c:pt idx="840">
                  <c:v>43442</c:v>
                </c:pt>
                <c:pt idx="841">
                  <c:v>43443</c:v>
                </c:pt>
                <c:pt idx="842">
                  <c:v>43444</c:v>
                </c:pt>
                <c:pt idx="843">
                  <c:v>43445</c:v>
                </c:pt>
                <c:pt idx="844">
                  <c:v>43446</c:v>
                </c:pt>
                <c:pt idx="845">
                  <c:v>43447</c:v>
                </c:pt>
                <c:pt idx="846">
                  <c:v>43448</c:v>
                </c:pt>
                <c:pt idx="847">
                  <c:v>43449</c:v>
                </c:pt>
                <c:pt idx="848">
                  <c:v>43450</c:v>
                </c:pt>
                <c:pt idx="849">
                  <c:v>43451</c:v>
                </c:pt>
                <c:pt idx="850">
                  <c:v>43452</c:v>
                </c:pt>
                <c:pt idx="851">
                  <c:v>43453</c:v>
                </c:pt>
                <c:pt idx="852">
                  <c:v>43454</c:v>
                </c:pt>
                <c:pt idx="853">
                  <c:v>43455</c:v>
                </c:pt>
                <c:pt idx="854">
                  <c:v>43456</c:v>
                </c:pt>
                <c:pt idx="855">
                  <c:v>43457</c:v>
                </c:pt>
                <c:pt idx="856">
                  <c:v>43458</c:v>
                </c:pt>
                <c:pt idx="857">
                  <c:v>43459</c:v>
                </c:pt>
                <c:pt idx="858">
                  <c:v>43460</c:v>
                </c:pt>
                <c:pt idx="859">
                  <c:v>43461</c:v>
                </c:pt>
                <c:pt idx="860">
                  <c:v>43462</c:v>
                </c:pt>
                <c:pt idx="861">
                  <c:v>43463</c:v>
                </c:pt>
                <c:pt idx="862">
                  <c:v>43464</c:v>
                </c:pt>
                <c:pt idx="863">
                  <c:v>43465</c:v>
                </c:pt>
                <c:pt idx="864">
                  <c:v>43466</c:v>
                </c:pt>
                <c:pt idx="865">
                  <c:v>43467</c:v>
                </c:pt>
                <c:pt idx="866">
                  <c:v>43468</c:v>
                </c:pt>
                <c:pt idx="867">
                  <c:v>43469</c:v>
                </c:pt>
                <c:pt idx="868">
                  <c:v>43470</c:v>
                </c:pt>
                <c:pt idx="869">
                  <c:v>43471</c:v>
                </c:pt>
                <c:pt idx="870">
                  <c:v>43472</c:v>
                </c:pt>
                <c:pt idx="871">
                  <c:v>43473</c:v>
                </c:pt>
                <c:pt idx="872">
                  <c:v>43474</c:v>
                </c:pt>
                <c:pt idx="873">
                  <c:v>43475</c:v>
                </c:pt>
                <c:pt idx="874">
                  <c:v>43476</c:v>
                </c:pt>
                <c:pt idx="875">
                  <c:v>43477</c:v>
                </c:pt>
                <c:pt idx="876">
                  <c:v>43478</c:v>
                </c:pt>
                <c:pt idx="877">
                  <c:v>43479</c:v>
                </c:pt>
                <c:pt idx="878">
                  <c:v>43480</c:v>
                </c:pt>
                <c:pt idx="879">
                  <c:v>43481</c:v>
                </c:pt>
                <c:pt idx="880">
                  <c:v>43482</c:v>
                </c:pt>
                <c:pt idx="881">
                  <c:v>43483</c:v>
                </c:pt>
                <c:pt idx="882">
                  <c:v>43484</c:v>
                </c:pt>
                <c:pt idx="883">
                  <c:v>43485</c:v>
                </c:pt>
                <c:pt idx="884">
                  <c:v>43486</c:v>
                </c:pt>
                <c:pt idx="885">
                  <c:v>43487</c:v>
                </c:pt>
                <c:pt idx="886">
                  <c:v>43488</c:v>
                </c:pt>
                <c:pt idx="887">
                  <c:v>43489</c:v>
                </c:pt>
                <c:pt idx="888">
                  <c:v>43490</c:v>
                </c:pt>
                <c:pt idx="889">
                  <c:v>43491</c:v>
                </c:pt>
                <c:pt idx="890">
                  <c:v>43492</c:v>
                </c:pt>
                <c:pt idx="891">
                  <c:v>43493</c:v>
                </c:pt>
                <c:pt idx="892">
                  <c:v>43494</c:v>
                </c:pt>
                <c:pt idx="893">
                  <c:v>43495</c:v>
                </c:pt>
                <c:pt idx="894">
                  <c:v>43496</c:v>
                </c:pt>
                <c:pt idx="895">
                  <c:v>43497</c:v>
                </c:pt>
                <c:pt idx="896">
                  <c:v>43498</c:v>
                </c:pt>
                <c:pt idx="897">
                  <c:v>43499</c:v>
                </c:pt>
                <c:pt idx="898">
                  <c:v>43500</c:v>
                </c:pt>
                <c:pt idx="899">
                  <c:v>43501</c:v>
                </c:pt>
                <c:pt idx="900">
                  <c:v>43502</c:v>
                </c:pt>
                <c:pt idx="901">
                  <c:v>43503</c:v>
                </c:pt>
                <c:pt idx="902">
                  <c:v>43504</c:v>
                </c:pt>
                <c:pt idx="903">
                  <c:v>43505</c:v>
                </c:pt>
                <c:pt idx="904">
                  <c:v>43506</c:v>
                </c:pt>
                <c:pt idx="905">
                  <c:v>43507</c:v>
                </c:pt>
                <c:pt idx="906">
                  <c:v>43508</c:v>
                </c:pt>
                <c:pt idx="907">
                  <c:v>43509</c:v>
                </c:pt>
                <c:pt idx="908">
                  <c:v>43510</c:v>
                </c:pt>
                <c:pt idx="909">
                  <c:v>43511</c:v>
                </c:pt>
                <c:pt idx="910">
                  <c:v>43512</c:v>
                </c:pt>
                <c:pt idx="911">
                  <c:v>43513</c:v>
                </c:pt>
                <c:pt idx="912">
                  <c:v>43514</c:v>
                </c:pt>
                <c:pt idx="913">
                  <c:v>43515</c:v>
                </c:pt>
                <c:pt idx="914">
                  <c:v>43516</c:v>
                </c:pt>
                <c:pt idx="915">
                  <c:v>43517</c:v>
                </c:pt>
                <c:pt idx="916">
                  <c:v>43518</c:v>
                </c:pt>
                <c:pt idx="917">
                  <c:v>43519</c:v>
                </c:pt>
                <c:pt idx="918">
                  <c:v>43520</c:v>
                </c:pt>
                <c:pt idx="919">
                  <c:v>43521</c:v>
                </c:pt>
                <c:pt idx="920">
                  <c:v>43522</c:v>
                </c:pt>
                <c:pt idx="921">
                  <c:v>43523</c:v>
                </c:pt>
                <c:pt idx="922">
                  <c:v>43524</c:v>
                </c:pt>
                <c:pt idx="923">
                  <c:v>43525</c:v>
                </c:pt>
                <c:pt idx="924">
                  <c:v>43526</c:v>
                </c:pt>
                <c:pt idx="925">
                  <c:v>43527</c:v>
                </c:pt>
                <c:pt idx="926">
                  <c:v>43528</c:v>
                </c:pt>
                <c:pt idx="927">
                  <c:v>43529</c:v>
                </c:pt>
                <c:pt idx="928">
                  <c:v>43530</c:v>
                </c:pt>
                <c:pt idx="929">
                  <c:v>43531</c:v>
                </c:pt>
                <c:pt idx="930">
                  <c:v>43532</c:v>
                </c:pt>
                <c:pt idx="931">
                  <c:v>43533</c:v>
                </c:pt>
                <c:pt idx="932">
                  <c:v>43534</c:v>
                </c:pt>
                <c:pt idx="933">
                  <c:v>43535</c:v>
                </c:pt>
                <c:pt idx="934">
                  <c:v>43536</c:v>
                </c:pt>
                <c:pt idx="935">
                  <c:v>43537</c:v>
                </c:pt>
                <c:pt idx="936">
                  <c:v>43538</c:v>
                </c:pt>
                <c:pt idx="937">
                  <c:v>43539</c:v>
                </c:pt>
                <c:pt idx="938">
                  <c:v>43540</c:v>
                </c:pt>
                <c:pt idx="939">
                  <c:v>43541</c:v>
                </c:pt>
                <c:pt idx="940">
                  <c:v>43542</c:v>
                </c:pt>
                <c:pt idx="941">
                  <c:v>43543</c:v>
                </c:pt>
                <c:pt idx="942">
                  <c:v>43544</c:v>
                </c:pt>
                <c:pt idx="943">
                  <c:v>43545</c:v>
                </c:pt>
                <c:pt idx="944">
                  <c:v>43546</c:v>
                </c:pt>
                <c:pt idx="945">
                  <c:v>43547</c:v>
                </c:pt>
                <c:pt idx="946">
                  <c:v>43548</c:v>
                </c:pt>
                <c:pt idx="947">
                  <c:v>43549</c:v>
                </c:pt>
                <c:pt idx="948">
                  <c:v>43550</c:v>
                </c:pt>
                <c:pt idx="949">
                  <c:v>43551</c:v>
                </c:pt>
                <c:pt idx="950">
                  <c:v>43552</c:v>
                </c:pt>
                <c:pt idx="951">
                  <c:v>43553</c:v>
                </c:pt>
                <c:pt idx="952">
                  <c:v>43554</c:v>
                </c:pt>
                <c:pt idx="953">
                  <c:v>43555</c:v>
                </c:pt>
                <c:pt idx="954">
                  <c:v>43556</c:v>
                </c:pt>
                <c:pt idx="955">
                  <c:v>43557</c:v>
                </c:pt>
                <c:pt idx="956">
                  <c:v>43558</c:v>
                </c:pt>
                <c:pt idx="957">
                  <c:v>43559</c:v>
                </c:pt>
                <c:pt idx="958">
                  <c:v>43560</c:v>
                </c:pt>
                <c:pt idx="959">
                  <c:v>43561</c:v>
                </c:pt>
                <c:pt idx="960">
                  <c:v>43562</c:v>
                </c:pt>
                <c:pt idx="961">
                  <c:v>43563</c:v>
                </c:pt>
                <c:pt idx="962">
                  <c:v>43564</c:v>
                </c:pt>
                <c:pt idx="963">
                  <c:v>43565</c:v>
                </c:pt>
                <c:pt idx="964">
                  <c:v>43566</c:v>
                </c:pt>
                <c:pt idx="965">
                  <c:v>43567</c:v>
                </c:pt>
                <c:pt idx="966">
                  <c:v>43568</c:v>
                </c:pt>
                <c:pt idx="967">
                  <c:v>43569</c:v>
                </c:pt>
                <c:pt idx="968">
                  <c:v>43570</c:v>
                </c:pt>
                <c:pt idx="969">
                  <c:v>43571</c:v>
                </c:pt>
                <c:pt idx="970">
                  <c:v>43572</c:v>
                </c:pt>
                <c:pt idx="971">
                  <c:v>43573</c:v>
                </c:pt>
                <c:pt idx="972">
                  <c:v>43574</c:v>
                </c:pt>
                <c:pt idx="973">
                  <c:v>43575</c:v>
                </c:pt>
                <c:pt idx="974">
                  <c:v>43576</c:v>
                </c:pt>
                <c:pt idx="975">
                  <c:v>43577</c:v>
                </c:pt>
                <c:pt idx="976">
                  <c:v>43578</c:v>
                </c:pt>
                <c:pt idx="977">
                  <c:v>43579</c:v>
                </c:pt>
                <c:pt idx="978">
                  <c:v>43580</c:v>
                </c:pt>
                <c:pt idx="979">
                  <c:v>43581</c:v>
                </c:pt>
                <c:pt idx="980">
                  <c:v>43582</c:v>
                </c:pt>
                <c:pt idx="981">
                  <c:v>43583</c:v>
                </c:pt>
                <c:pt idx="982">
                  <c:v>43584</c:v>
                </c:pt>
                <c:pt idx="983">
                  <c:v>43585</c:v>
                </c:pt>
                <c:pt idx="984">
                  <c:v>43586</c:v>
                </c:pt>
                <c:pt idx="985">
                  <c:v>43587</c:v>
                </c:pt>
                <c:pt idx="986">
                  <c:v>43588</c:v>
                </c:pt>
                <c:pt idx="987">
                  <c:v>43589</c:v>
                </c:pt>
                <c:pt idx="988">
                  <c:v>43590</c:v>
                </c:pt>
                <c:pt idx="989">
                  <c:v>43591</c:v>
                </c:pt>
                <c:pt idx="990">
                  <c:v>43592</c:v>
                </c:pt>
                <c:pt idx="991">
                  <c:v>43593</c:v>
                </c:pt>
                <c:pt idx="992">
                  <c:v>43594</c:v>
                </c:pt>
                <c:pt idx="993">
                  <c:v>43595</c:v>
                </c:pt>
                <c:pt idx="994">
                  <c:v>43596</c:v>
                </c:pt>
                <c:pt idx="995">
                  <c:v>43597</c:v>
                </c:pt>
                <c:pt idx="996">
                  <c:v>43598</c:v>
                </c:pt>
                <c:pt idx="997">
                  <c:v>43599</c:v>
                </c:pt>
                <c:pt idx="998">
                  <c:v>43600</c:v>
                </c:pt>
                <c:pt idx="999">
                  <c:v>43601</c:v>
                </c:pt>
                <c:pt idx="1000">
                  <c:v>43602</c:v>
                </c:pt>
                <c:pt idx="1001">
                  <c:v>43603</c:v>
                </c:pt>
                <c:pt idx="1002">
                  <c:v>43604</c:v>
                </c:pt>
                <c:pt idx="1003">
                  <c:v>43605</c:v>
                </c:pt>
                <c:pt idx="1004">
                  <c:v>43606</c:v>
                </c:pt>
                <c:pt idx="1005">
                  <c:v>43607</c:v>
                </c:pt>
                <c:pt idx="1006">
                  <c:v>43608</c:v>
                </c:pt>
                <c:pt idx="1007">
                  <c:v>43609</c:v>
                </c:pt>
                <c:pt idx="1008">
                  <c:v>43610</c:v>
                </c:pt>
                <c:pt idx="1009">
                  <c:v>43611</c:v>
                </c:pt>
                <c:pt idx="1010">
                  <c:v>43612</c:v>
                </c:pt>
                <c:pt idx="1011">
                  <c:v>43613</c:v>
                </c:pt>
                <c:pt idx="1012">
                  <c:v>43614</c:v>
                </c:pt>
                <c:pt idx="1013">
                  <c:v>43615</c:v>
                </c:pt>
                <c:pt idx="1014">
                  <c:v>43616</c:v>
                </c:pt>
                <c:pt idx="1015">
                  <c:v>43617</c:v>
                </c:pt>
                <c:pt idx="1016">
                  <c:v>43618</c:v>
                </c:pt>
                <c:pt idx="1017">
                  <c:v>43619</c:v>
                </c:pt>
                <c:pt idx="1018">
                  <c:v>43620</c:v>
                </c:pt>
                <c:pt idx="1019">
                  <c:v>43621</c:v>
                </c:pt>
                <c:pt idx="1020">
                  <c:v>43622</c:v>
                </c:pt>
                <c:pt idx="1021">
                  <c:v>43623</c:v>
                </c:pt>
                <c:pt idx="1022">
                  <c:v>43624</c:v>
                </c:pt>
                <c:pt idx="1023">
                  <c:v>43625</c:v>
                </c:pt>
                <c:pt idx="1024">
                  <c:v>43626</c:v>
                </c:pt>
                <c:pt idx="1025">
                  <c:v>43627</c:v>
                </c:pt>
                <c:pt idx="1026">
                  <c:v>43628</c:v>
                </c:pt>
                <c:pt idx="1027">
                  <c:v>43629</c:v>
                </c:pt>
                <c:pt idx="1028">
                  <c:v>43630</c:v>
                </c:pt>
                <c:pt idx="1029">
                  <c:v>43631</c:v>
                </c:pt>
                <c:pt idx="1030">
                  <c:v>43632</c:v>
                </c:pt>
                <c:pt idx="1031">
                  <c:v>43633</c:v>
                </c:pt>
                <c:pt idx="1032">
                  <c:v>43634</c:v>
                </c:pt>
                <c:pt idx="1033">
                  <c:v>43635</c:v>
                </c:pt>
                <c:pt idx="1034">
                  <c:v>43636</c:v>
                </c:pt>
                <c:pt idx="1035">
                  <c:v>43637</c:v>
                </c:pt>
                <c:pt idx="1036">
                  <c:v>43638</c:v>
                </c:pt>
                <c:pt idx="1037">
                  <c:v>43639</c:v>
                </c:pt>
                <c:pt idx="1038">
                  <c:v>43640</c:v>
                </c:pt>
                <c:pt idx="1039">
                  <c:v>43641</c:v>
                </c:pt>
                <c:pt idx="1040">
                  <c:v>43642</c:v>
                </c:pt>
                <c:pt idx="1041">
                  <c:v>43643</c:v>
                </c:pt>
                <c:pt idx="1042">
                  <c:v>43644</c:v>
                </c:pt>
                <c:pt idx="1043">
                  <c:v>43645</c:v>
                </c:pt>
                <c:pt idx="1044">
                  <c:v>43646</c:v>
                </c:pt>
                <c:pt idx="1045">
                  <c:v>43647</c:v>
                </c:pt>
                <c:pt idx="1046">
                  <c:v>43648</c:v>
                </c:pt>
                <c:pt idx="1047">
                  <c:v>43649</c:v>
                </c:pt>
                <c:pt idx="1048">
                  <c:v>43650</c:v>
                </c:pt>
                <c:pt idx="1049">
                  <c:v>43651</c:v>
                </c:pt>
                <c:pt idx="1050">
                  <c:v>43652</c:v>
                </c:pt>
                <c:pt idx="1051">
                  <c:v>43653</c:v>
                </c:pt>
                <c:pt idx="1052">
                  <c:v>43654</c:v>
                </c:pt>
                <c:pt idx="1053">
                  <c:v>43655</c:v>
                </c:pt>
                <c:pt idx="1054">
                  <c:v>43656</c:v>
                </c:pt>
                <c:pt idx="1055">
                  <c:v>43657</c:v>
                </c:pt>
                <c:pt idx="1056">
                  <c:v>43658</c:v>
                </c:pt>
                <c:pt idx="1057">
                  <c:v>43659</c:v>
                </c:pt>
                <c:pt idx="1058">
                  <c:v>43660</c:v>
                </c:pt>
                <c:pt idx="1059">
                  <c:v>43661</c:v>
                </c:pt>
                <c:pt idx="1060">
                  <c:v>43662</c:v>
                </c:pt>
                <c:pt idx="1061">
                  <c:v>43663</c:v>
                </c:pt>
                <c:pt idx="1062">
                  <c:v>43664</c:v>
                </c:pt>
                <c:pt idx="1063">
                  <c:v>43665</c:v>
                </c:pt>
                <c:pt idx="1064">
                  <c:v>43666</c:v>
                </c:pt>
                <c:pt idx="1065">
                  <c:v>43667</c:v>
                </c:pt>
                <c:pt idx="1066">
                  <c:v>43668</c:v>
                </c:pt>
                <c:pt idx="1067">
                  <c:v>43669</c:v>
                </c:pt>
                <c:pt idx="1068">
                  <c:v>43670</c:v>
                </c:pt>
                <c:pt idx="1069">
                  <c:v>43671</c:v>
                </c:pt>
                <c:pt idx="1070">
                  <c:v>43672</c:v>
                </c:pt>
                <c:pt idx="1071">
                  <c:v>43673</c:v>
                </c:pt>
                <c:pt idx="1072">
                  <c:v>43674</c:v>
                </c:pt>
                <c:pt idx="1073">
                  <c:v>43675</c:v>
                </c:pt>
                <c:pt idx="1074">
                  <c:v>43676</c:v>
                </c:pt>
                <c:pt idx="1075">
                  <c:v>43677</c:v>
                </c:pt>
                <c:pt idx="1076">
                  <c:v>43678</c:v>
                </c:pt>
                <c:pt idx="1077">
                  <c:v>43679</c:v>
                </c:pt>
                <c:pt idx="1078">
                  <c:v>43680</c:v>
                </c:pt>
                <c:pt idx="1079">
                  <c:v>43681</c:v>
                </c:pt>
                <c:pt idx="1080">
                  <c:v>43682</c:v>
                </c:pt>
                <c:pt idx="1081">
                  <c:v>43683</c:v>
                </c:pt>
                <c:pt idx="1082">
                  <c:v>43684</c:v>
                </c:pt>
                <c:pt idx="1083">
                  <c:v>43685</c:v>
                </c:pt>
                <c:pt idx="1084">
                  <c:v>43686</c:v>
                </c:pt>
                <c:pt idx="1085">
                  <c:v>43687</c:v>
                </c:pt>
                <c:pt idx="1086">
                  <c:v>43688</c:v>
                </c:pt>
                <c:pt idx="1087">
                  <c:v>43689</c:v>
                </c:pt>
                <c:pt idx="1088">
                  <c:v>43690</c:v>
                </c:pt>
                <c:pt idx="1089">
                  <c:v>43691</c:v>
                </c:pt>
                <c:pt idx="1090">
                  <c:v>43692</c:v>
                </c:pt>
                <c:pt idx="1091">
                  <c:v>43693</c:v>
                </c:pt>
                <c:pt idx="1092">
                  <c:v>43694</c:v>
                </c:pt>
                <c:pt idx="1093">
                  <c:v>43695</c:v>
                </c:pt>
                <c:pt idx="1094">
                  <c:v>43696</c:v>
                </c:pt>
                <c:pt idx="1095">
                  <c:v>43697</c:v>
                </c:pt>
                <c:pt idx="1096">
                  <c:v>43698</c:v>
                </c:pt>
                <c:pt idx="1097">
                  <c:v>43699</c:v>
                </c:pt>
                <c:pt idx="1098">
                  <c:v>43700</c:v>
                </c:pt>
                <c:pt idx="1099">
                  <c:v>43701</c:v>
                </c:pt>
                <c:pt idx="1100">
                  <c:v>43702</c:v>
                </c:pt>
                <c:pt idx="1101">
                  <c:v>43703</c:v>
                </c:pt>
                <c:pt idx="1102">
                  <c:v>43704</c:v>
                </c:pt>
                <c:pt idx="1103">
                  <c:v>43705</c:v>
                </c:pt>
                <c:pt idx="1104">
                  <c:v>43706</c:v>
                </c:pt>
                <c:pt idx="1105">
                  <c:v>43707</c:v>
                </c:pt>
                <c:pt idx="1106">
                  <c:v>43708</c:v>
                </c:pt>
                <c:pt idx="1107">
                  <c:v>43709</c:v>
                </c:pt>
                <c:pt idx="1108">
                  <c:v>43710</c:v>
                </c:pt>
                <c:pt idx="1109">
                  <c:v>43711</c:v>
                </c:pt>
                <c:pt idx="1110">
                  <c:v>43712</c:v>
                </c:pt>
                <c:pt idx="1111">
                  <c:v>43713</c:v>
                </c:pt>
                <c:pt idx="1112">
                  <c:v>43714</c:v>
                </c:pt>
                <c:pt idx="1113">
                  <c:v>43715</c:v>
                </c:pt>
                <c:pt idx="1114">
                  <c:v>43716</c:v>
                </c:pt>
                <c:pt idx="1115">
                  <c:v>43717</c:v>
                </c:pt>
                <c:pt idx="1116">
                  <c:v>43718</c:v>
                </c:pt>
                <c:pt idx="1117">
                  <c:v>43719</c:v>
                </c:pt>
                <c:pt idx="1118">
                  <c:v>43720</c:v>
                </c:pt>
                <c:pt idx="1119">
                  <c:v>43721</c:v>
                </c:pt>
                <c:pt idx="1120">
                  <c:v>43722</c:v>
                </c:pt>
                <c:pt idx="1121">
                  <c:v>43723</c:v>
                </c:pt>
                <c:pt idx="1122">
                  <c:v>43724</c:v>
                </c:pt>
                <c:pt idx="1123">
                  <c:v>43725</c:v>
                </c:pt>
                <c:pt idx="1124">
                  <c:v>43726</c:v>
                </c:pt>
                <c:pt idx="1125">
                  <c:v>43727</c:v>
                </c:pt>
                <c:pt idx="1126">
                  <c:v>43728</c:v>
                </c:pt>
                <c:pt idx="1127">
                  <c:v>43729</c:v>
                </c:pt>
                <c:pt idx="1128">
                  <c:v>43730</c:v>
                </c:pt>
                <c:pt idx="1129">
                  <c:v>43731</c:v>
                </c:pt>
                <c:pt idx="1130">
                  <c:v>43732</c:v>
                </c:pt>
                <c:pt idx="1131">
                  <c:v>43733</c:v>
                </c:pt>
                <c:pt idx="1132">
                  <c:v>43734</c:v>
                </c:pt>
                <c:pt idx="1133">
                  <c:v>43735</c:v>
                </c:pt>
                <c:pt idx="1134">
                  <c:v>43736</c:v>
                </c:pt>
                <c:pt idx="1135">
                  <c:v>43737</c:v>
                </c:pt>
                <c:pt idx="1136">
                  <c:v>43738</c:v>
                </c:pt>
                <c:pt idx="1137">
                  <c:v>43739</c:v>
                </c:pt>
                <c:pt idx="1138">
                  <c:v>43740</c:v>
                </c:pt>
                <c:pt idx="1139">
                  <c:v>43741</c:v>
                </c:pt>
                <c:pt idx="1140">
                  <c:v>43742</c:v>
                </c:pt>
                <c:pt idx="1141">
                  <c:v>43743</c:v>
                </c:pt>
                <c:pt idx="1142">
                  <c:v>43744</c:v>
                </c:pt>
                <c:pt idx="1143">
                  <c:v>43745</c:v>
                </c:pt>
                <c:pt idx="1144">
                  <c:v>43746</c:v>
                </c:pt>
                <c:pt idx="1145">
                  <c:v>43747</c:v>
                </c:pt>
                <c:pt idx="1146">
                  <c:v>43748</c:v>
                </c:pt>
                <c:pt idx="1147">
                  <c:v>43749</c:v>
                </c:pt>
                <c:pt idx="1148">
                  <c:v>43750</c:v>
                </c:pt>
                <c:pt idx="1149">
                  <c:v>43751</c:v>
                </c:pt>
                <c:pt idx="1150">
                  <c:v>43752</c:v>
                </c:pt>
                <c:pt idx="1151">
                  <c:v>43753</c:v>
                </c:pt>
                <c:pt idx="1152">
                  <c:v>43754</c:v>
                </c:pt>
                <c:pt idx="1153">
                  <c:v>43755</c:v>
                </c:pt>
                <c:pt idx="1154">
                  <c:v>43756</c:v>
                </c:pt>
                <c:pt idx="1155">
                  <c:v>43757</c:v>
                </c:pt>
                <c:pt idx="1156">
                  <c:v>43758</c:v>
                </c:pt>
                <c:pt idx="1157">
                  <c:v>43759</c:v>
                </c:pt>
                <c:pt idx="1158">
                  <c:v>43760</c:v>
                </c:pt>
                <c:pt idx="1159">
                  <c:v>43761</c:v>
                </c:pt>
                <c:pt idx="1160">
                  <c:v>43762</c:v>
                </c:pt>
                <c:pt idx="1161">
                  <c:v>43763</c:v>
                </c:pt>
                <c:pt idx="1162">
                  <c:v>43764</c:v>
                </c:pt>
                <c:pt idx="1163">
                  <c:v>43765</c:v>
                </c:pt>
                <c:pt idx="1164">
                  <c:v>43766</c:v>
                </c:pt>
                <c:pt idx="1165">
                  <c:v>43767</c:v>
                </c:pt>
                <c:pt idx="1166">
                  <c:v>43768</c:v>
                </c:pt>
                <c:pt idx="1167">
                  <c:v>43769</c:v>
                </c:pt>
                <c:pt idx="1168">
                  <c:v>43770</c:v>
                </c:pt>
                <c:pt idx="1169">
                  <c:v>43771</c:v>
                </c:pt>
                <c:pt idx="1170">
                  <c:v>43772</c:v>
                </c:pt>
                <c:pt idx="1171">
                  <c:v>43773</c:v>
                </c:pt>
                <c:pt idx="1172">
                  <c:v>43774</c:v>
                </c:pt>
                <c:pt idx="1173">
                  <c:v>43775</c:v>
                </c:pt>
                <c:pt idx="1174">
                  <c:v>43776</c:v>
                </c:pt>
                <c:pt idx="1175">
                  <c:v>43777</c:v>
                </c:pt>
                <c:pt idx="1176">
                  <c:v>43778</c:v>
                </c:pt>
                <c:pt idx="1177">
                  <c:v>43779</c:v>
                </c:pt>
                <c:pt idx="1178">
                  <c:v>43780</c:v>
                </c:pt>
                <c:pt idx="1179">
                  <c:v>43781</c:v>
                </c:pt>
                <c:pt idx="1180">
                  <c:v>43782</c:v>
                </c:pt>
                <c:pt idx="1181">
                  <c:v>43783</c:v>
                </c:pt>
                <c:pt idx="1182">
                  <c:v>43784</c:v>
                </c:pt>
                <c:pt idx="1183">
                  <c:v>43785</c:v>
                </c:pt>
                <c:pt idx="1184">
                  <c:v>43786</c:v>
                </c:pt>
                <c:pt idx="1185">
                  <c:v>43787</c:v>
                </c:pt>
                <c:pt idx="1186">
                  <c:v>43788</c:v>
                </c:pt>
                <c:pt idx="1187">
                  <c:v>43789</c:v>
                </c:pt>
                <c:pt idx="1188">
                  <c:v>43790</c:v>
                </c:pt>
                <c:pt idx="1189">
                  <c:v>43791</c:v>
                </c:pt>
                <c:pt idx="1190">
                  <c:v>43792</c:v>
                </c:pt>
                <c:pt idx="1191">
                  <c:v>43793</c:v>
                </c:pt>
                <c:pt idx="1192">
                  <c:v>43794</c:v>
                </c:pt>
                <c:pt idx="1193">
                  <c:v>43795</c:v>
                </c:pt>
                <c:pt idx="1194">
                  <c:v>43796</c:v>
                </c:pt>
                <c:pt idx="1195">
                  <c:v>43797</c:v>
                </c:pt>
                <c:pt idx="1196">
                  <c:v>43798</c:v>
                </c:pt>
                <c:pt idx="1197">
                  <c:v>43799</c:v>
                </c:pt>
                <c:pt idx="1198">
                  <c:v>43800</c:v>
                </c:pt>
                <c:pt idx="1199">
                  <c:v>43801</c:v>
                </c:pt>
                <c:pt idx="1200">
                  <c:v>43802</c:v>
                </c:pt>
                <c:pt idx="1201">
                  <c:v>43803</c:v>
                </c:pt>
                <c:pt idx="1202">
                  <c:v>43804</c:v>
                </c:pt>
                <c:pt idx="1203">
                  <c:v>43805</c:v>
                </c:pt>
                <c:pt idx="1204">
                  <c:v>43806</c:v>
                </c:pt>
                <c:pt idx="1205">
                  <c:v>43807</c:v>
                </c:pt>
                <c:pt idx="1206">
                  <c:v>43808</c:v>
                </c:pt>
                <c:pt idx="1207">
                  <c:v>43809</c:v>
                </c:pt>
                <c:pt idx="1208">
                  <c:v>43810</c:v>
                </c:pt>
                <c:pt idx="1209">
                  <c:v>43811</c:v>
                </c:pt>
                <c:pt idx="1210">
                  <c:v>43812</c:v>
                </c:pt>
                <c:pt idx="1211">
                  <c:v>43813</c:v>
                </c:pt>
                <c:pt idx="1212">
                  <c:v>43814</c:v>
                </c:pt>
                <c:pt idx="1213">
                  <c:v>43815</c:v>
                </c:pt>
                <c:pt idx="1214">
                  <c:v>43816</c:v>
                </c:pt>
                <c:pt idx="1215">
                  <c:v>43817</c:v>
                </c:pt>
                <c:pt idx="1216">
                  <c:v>43818</c:v>
                </c:pt>
                <c:pt idx="1217">
                  <c:v>43819</c:v>
                </c:pt>
                <c:pt idx="1218">
                  <c:v>43820</c:v>
                </c:pt>
                <c:pt idx="1219">
                  <c:v>43821</c:v>
                </c:pt>
                <c:pt idx="1220">
                  <c:v>43822</c:v>
                </c:pt>
                <c:pt idx="1221">
                  <c:v>43823</c:v>
                </c:pt>
                <c:pt idx="1222">
                  <c:v>43824</c:v>
                </c:pt>
                <c:pt idx="1223">
                  <c:v>43825</c:v>
                </c:pt>
                <c:pt idx="1224">
                  <c:v>43826</c:v>
                </c:pt>
                <c:pt idx="1225">
                  <c:v>43827</c:v>
                </c:pt>
                <c:pt idx="1226">
                  <c:v>43828</c:v>
                </c:pt>
                <c:pt idx="1227">
                  <c:v>43829</c:v>
                </c:pt>
                <c:pt idx="1228">
                  <c:v>43830</c:v>
                </c:pt>
                <c:pt idx="1229">
                  <c:v>43831</c:v>
                </c:pt>
                <c:pt idx="1230">
                  <c:v>43832</c:v>
                </c:pt>
                <c:pt idx="1231">
                  <c:v>43833</c:v>
                </c:pt>
                <c:pt idx="1232">
                  <c:v>43834</c:v>
                </c:pt>
                <c:pt idx="1233">
                  <c:v>43835</c:v>
                </c:pt>
                <c:pt idx="1234">
                  <c:v>43836</c:v>
                </c:pt>
                <c:pt idx="1235">
                  <c:v>43837</c:v>
                </c:pt>
                <c:pt idx="1236">
                  <c:v>43838</c:v>
                </c:pt>
                <c:pt idx="1237">
                  <c:v>43839</c:v>
                </c:pt>
                <c:pt idx="1238">
                  <c:v>43840</c:v>
                </c:pt>
                <c:pt idx="1239">
                  <c:v>43841</c:v>
                </c:pt>
                <c:pt idx="1240">
                  <c:v>43842</c:v>
                </c:pt>
                <c:pt idx="1241">
                  <c:v>43843</c:v>
                </c:pt>
                <c:pt idx="1242">
                  <c:v>43844</c:v>
                </c:pt>
                <c:pt idx="1243">
                  <c:v>43845</c:v>
                </c:pt>
                <c:pt idx="1244">
                  <c:v>43846</c:v>
                </c:pt>
                <c:pt idx="1245">
                  <c:v>43847</c:v>
                </c:pt>
                <c:pt idx="1246">
                  <c:v>43848</c:v>
                </c:pt>
                <c:pt idx="1247">
                  <c:v>43849</c:v>
                </c:pt>
                <c:pt idx="1248">
                  <c:v>43850</c:v>
                </c:pt>
                <c:pt idx="1249">
                  <c:v>43851</c:v>
                </c:pt>
                <c:pt idx="1250">
                  <c:v>43852</c:v>
                </c:pt>
                <c:pt idx="1251">
                  <c:v>43853</c:v>
                </c:pt>
                <c:pt idx="1252">
                  <c:v>43854</c:v>
                </c:pt>
                <c:pt idx="1253">
                  <c:v>43855</c:v>
                </c:pt>
                <c:pt idx="1254">
                  <c:v>43856</c:v>
                </c:pt>
                <c:pt idx="1255">
                  <c:v>43857</c:v>
                </c:pt>
                <c:pt idx="1256">
                  <c:v>43858</c:v>
                </c:pt>
                <c:pt idx="1257">
                  <c:v>43859</c:v>
                </c:pt>
                <c:pt idx="1258">
                  <c:v>43860</c:v>
                </c:pt>
                <c:pt idx="1259">
                  <c:v>43861</c:v>
                </c:pt>
                <c:pt idx="1260">
                  <c:v>43862</c:v>
                </c:pt>
                <c:pt idx="1261">
                  <c:v>43863</c:v>
                </c:pt>
                <c:pt idx="1262">
                  <c:v>43864</c:v>
                </c:pt>
                <c:pt idx="1263">
                  <c:v>43865</c:v>
                </c:pt>
                <c:pt idx="1264">
                  <c:v>43866</c:v>
                </c:pt>
                <c:pt idx="1265">
                  <c:v>43867</c:v>
                </c:pt>
                <c:pt idx="1266">
                  <c:v>43868</c:v>
                </c:pt>
                <c:pt idx="1267">
                  <c:v>43869</c:v>
                </c:pt>
                <c:pt idx="1268">
                  <c:v>43870</c:v>
                </c:pt>
                <c:pt idx="1269">
                  <c:v>43871</c:v>
                </c:pt>
                <c:pt idx="1270">
                  <c:v>43872</c:v>
                </c:pt>
                <c:pt idx="1271">
                  <c:v>43873</c:v>
                </c:pt>
                <c:pt idx="1272">
                  <c:v>43874</c:v>
                </c:pt>
                <c:pt idx="1273">
                  <c:v>43875</c:v>
                </c:pt>
                <c:pt idx="1274">
                  <c:v>43876</c:v>
                </c:pt>
                <c:pt idx="1275">
                  <c:v>43877</c:v>
                </c:pt>
                <c:pt idx="1276">
                  <c:v>43878</c:v>
                </c:pt>
                <c:pt idx="1277">
                  <c:v>43879</c:v>
                </c:pt>
                <c:pt idx="1278">
                  <c:v>43880</c:v>
                </c:pt>
                <c:pt idx="1279">
                  <c:v>43881</c:v>
                </c:pt>
                <c:pt idx="1280">
                  <c:v>43882</c:v>
                </c:pt>
                <c:pt idx="1281">
                  <c:v>43883</c:v>
                </c:pt>
                <c:pt idx="1282">
                  <c:v>43884</c:v>
                </c:pt>
                <c:pt idx="1283">
                  <c:v>43885</c:v>
                </c:pt>
                <c:pt idx="1284">
                  <c:v>43886</c:v>
                </c:pt>
                <c:pt idx="1285">
                  <c:v>43887</c:v>
                </c:pt>
                <c:pt idx="1286">
                  <c:v>43888</c:v>
                </c:pt>
                <c:pt idx="1287">
                  <c:v>43889</c:v>
                </c:pt>
                <c:pt idx="1288">
                  <c:v>43890</c:v>
                </c:pt>
                <c:pt idx="1289">
                  <c:v>43891</c:v>
                </c:pt>
                <c:pt idx="1290">
                  <c:v>43892</c:v>
                </c:pt>
                <c:pt idx="1291">
                  <c:v>43893</c:v>
                </c:pt>
                <c:pt idx="1292">
                  <c:v>43894</c:v>
                </c:pt>
                <c:pt idx="1293">
                  <c:v>43895</c:v>
                </c:pt>
                <c:pt idx="1294">
                  <c:v>43896</c:v>
                </c:pt>
                <c:pt idx="1295">
                  <c:v>43897</c:v>
                </c:pt>
                <c:pt idx="1296">
                  <c:v>43898</c:v>
                </c:pt>
                <c:pt idx="1297">
                  <c:v>43899</c:v>
                </c:pt>
                <c:pt idx="1298">
                  <c:v>43900</c:v>
                </c:pt>
                <c:pt idx="1299">
                  <c:v>43901</c:v>
                </c:pt>
                <c:pt idx="1300">
                  <c:v>43902</c:v>
                </c:pt>
                <c:pt idx="1301">
                  <c:v>43903</c:v>
                </c:pt>
                <c:pt idx="1302">
                  <c:v>43904</c:v>
                </c:pt>
                <c:pt idx="1303">
                  <c:v>43905</c:v>
                </c:pt>
                <c:pt idx="1304">
                  <c:v>43906</c:v>
                </c:pt>
                <c:pt idx="1305">
                  <c:v>43907</c:v>
                </c:pt>
                <c:pt idx="1306">
                  <c:v>43908</c:v>
                </c:pt>
                <c:pt idx="1307">
                  <c:v>43909</c:v>
                </c:pt>
                <c:pt idx="1308">
                  <c:v>43910</c:v>
                </c:pt>
                <c:pt idx="1309">
                  <c:v>43911</c:v>
                </c:pt>
                <c:pt idx="1310">
                  <c:v>43912</c:v>
                </c:pt>
                <c:pt idx="1311">
                  <c:v>43913</c:v>
                </c:pt>
                <c:pt idx="1312">
                  <c:v>43914</c:v>
                </c:pt>
                <c:pt idx="1313">
                  <c:v>43915</c:v>
                </c:pt>
                <c:pt idx="1314">
                  <c:v>43916</c:v>
                </c:pt>
                <c:pt idx="1315">
                  <c:v>43917</c:v>
                </c:pt>
                <c:pt idx="1316">
                  <c:v>43918</c:v>
                </c:pt>
                <c:pt idx="1317">
                  <c:v>43919</c:v>
                </c:pt>
                <c:pt idx="1318">
                  <c:v>43920</c:v>
                </c:pt>
                <c:pt idx="1319">
                  <c:v>43921</c:v>
                </c:pt>
                <c:pt idx="1320">
                  <c:v>43922</c:v>
                </c:pt>
                <c:pt idx="1321">
                  <c:v>43923</c:v>
                </c:pt>
                <c:pt idx="1322">
                  <c:v>43924</c:v>
                </c:pt>
                <c:pt idx="1323">
                  <c:v>43925</c:v>
                </c:pt>
                <c:pt idx="1324">
                  <c:v>43926</c:v>
                </c:pt>
                <c:pt idx="1325">
                  <c:v>43927</c:v>
                </c:pt>
                <c:pt idx="1326">
                  <c:v>43928</c:v>
                </c:pt>
                <c:pt idx="1327">
                  <c:v>43929</c:v>
                </c:pt>
                <c:pt idx="1328">
                  <c:v>43930</c:v>
                </c:pt>
                <c:pt idx="1329">
                  <c:v>43931</c:v>
                </c:pt>
                <c:pt idx="1330">
                  <c:v>43932</c:v>
                </c:pt>
                <c:pt idx="1331">
                  <c:v>43933</c:v>
                </c:pt>
                <c:pt idx="1332">
                  <c:v>43934</c:v>
                </c:pt>
                <c:pt idx="1333">
                  <c:v>43935</c:v>
                </c:pt>
                <c:pt idx="1334">
                  <c:v>43936</c:v>
                </c:pt>
                <c:pt idx="1335">
                  <c:v>43937</c:v>
                </c:pt>
                <c:pt idx="1336">
                  <c:v>43938</c:v>
                </c:pt>
                <c:pt idx="1337">
                  <c:v>43939</c:v>
                </c:pt>
                <c:pt idx="1338">
                  <c:v>43940</c:v>
                </c:pt>
                <c:pt idx="1339">
                  <c:v>43941</c:v>
                </c:pt>
                <c:pt idx="1340">
                  <c:v>43942</c:v>
                </c:pt>
                <c:pt idx="1341">
                  <c:v>43943</c:v>
                </c:pt>
                <c:pt idx="1342">
                  <c:v>43944</c:v>
                </c:pt>
                <c:pt idx="1343">
                  <c:v>43945</c:v>
                </c:pt>
                <c:pt idx="1344">
                  <c:v>43946</c:v>
                </c:pt>
                <c:pt idx="1345">
                  <c:v>43947</c:v>
                </c:pt>
                <c:pt idx="1346">
                  <c:v>43948</c:v>
                </c:pt>
                <c:pt idx="1347">
                  <c:v>43949</c:v>
                </c:pt>
                <c:pt idx="1348">
                  <c:v>43950</c:v>
                </c:pt>
                <c:pt idx="1349">
                  <c:v>43951</c:v>
                </c:pt>
                <c:pt idx="1350">
                  <c:v>43952</c:v>
                </c:pt>
                <c:pt idx="1351">
                  <c:v>43953</c:v>
                </c:pt>
                <c:pt idx="1352">
                  <c:v>43954</c:v>
                </c:pt>
                <c:pt idx="1353">
                  <c:v>43955</c:v>
                </c:pt>
                <c:pt idx="1354">
                  <c:v>43956</c:v>
                </c:pt>
                <c:pt idx="1355">
                  <c:v>43957</c:v>
                </c:pt>
                <c:pt idx="1356">
                  <c:v>43958</c:v>
                </c:pt>
                <c:pt idx="1357">
                  <c:v>43959</c:v>
                </c:pt>
                <c:pt idx="1358">
                  <c:v>43960</c:v>
                </c:pt>
                <c:pt idx="1359">
                  <c:v>43961</c:v>
                </c:pt>
                <c:pt idx="1360">
                  <c:v>43962</c:v>
                </c:pt>
                <c:pt idx="1361">
                  <c:v>43963</c:v>
                </c:pt>
                <c:pt idx="1362">
                  <c:v>43964</c:v>
                </c:pt>
                <c:pt idx="1363">
                  <c:v>43965</c:v>
                </c:pt>
                <c:pt idx="1364">
                  <c:v>43966</c:v>
                </c:pt>
                <c:pt idx="1365">
                  <c:v>43967</c:v>
                </c:pt>
                <c:pt idx="1366">
                  <c:v>43968</c:v>
                </c:pt>
                <c:pt idx="1367">
                  <c:v>43969</c:v>
                </c:pt>
                <c:pt idx="1368">
                  <c:v>43970</c:v>
                </c:pt>
                <c:pt idx="1369">
                  <c:v>43971</c:v>
                </c:pt>
                <c:pt idx="1370">
                  <c:v>43972</c:v>
                </c:pt>
                <c:pt idx="1371">
                  <c:v>43973</c:v>
                </c:pt>
                <c:pt idx="1372">
                  <c:v>43974</c:v>
                </c:pt>
                <c:pt idx="1373">
                  <c:v>43975</c:v>
                </c:pt>
                <c:pt idx="1374">
                  <c:v>43976</c:v>
                </c:pt>
                <c:pt idx="1375">
                  <c:v>43977</c:v>
                </c:pt>
                <c:pt idx="1376">
                  <c:v>43978</c:v>
                </c:pt>
                <c:pt idx="1377">
                  <c:v>43979</c:v>
                </c:pt>
                <c:pt idx="1378">
                  <c:v>43980</c:v>
                </c:pt>
                <c:pt idx="1379">
                  <c:v>43981</c:v>
                </c:pt>
                <c:pt idx="1380">
                  <c:v>43982</c:v>
                </c:pt>
                <c:pt idx="1381">
                  <c:v>43983</c:v>
                </c:pt>
                <c:pt idx="1382">
                  <c:v>43984</c:v>
                </c:pt>
                <c:pt idx="1383">
                  <c:v>43985</c:v>
                </c:pt>
                <c:pt idx="1384">
                  <c:v>43986</c:v>
                </c:pt>
                <c:pt idx="1385">
                  <c:v>43987</c:v>
                </c:pt>
                <c:pt idx="1386">
                  <c:v>43988</c:v>
                </c:pt>
                <c:pt idx="1387">
                  <c:v>43989</c:v>
                </c:pt>
                <c:pt idx="1388">
                  <c:v>43990</c:v>
                </c:pt>
                <c:pt idx="1389">
                  <c:v>43991</c:v>
                </c:pt>
                <c:pt idx="1390">
                  <c:v>43992</c:v>
                </c:pt>
                <c:pt idx="1391">
                  <c:v>43993</c:v>
                </c:pt>
                <c:pt idx="1392">
                  <c:v>43994</c:v>
                </c:pt>
                <c:pt idx="1393">
                  <c:v>43995</c:v>
                </c:pt>
                <c:pt idx="1394">
                  <c:v>43996</c:v>
                </c:pt>
                <c:pt idx="1395">
                  <c:v>43997</c:v>
                </c:pt>
                <c:pt idx="1396">
                  <c:v>43998</c:v>
                </c:pt>
                <c:pt idx="1397">
                  <c:v>43999</c:v>
                </c:pt>
                <c:pt idx="1398">
                  <c:v>44000</c:v>
                </c:pt>
                <c:pt idx="1399">
                  <c:v>44001</c:v>
                </c:pt>
                <c:pt idx="1400">
                  <c:v>44002</c:v>
                </c:pt>
                <c:pt idx="1401">
                  <c:v>44003</c:v>
                </c:pt>
                <c:pt idx="1402">
                  <c:v>44004</c:v>
                </c:pt>
                <c:pt idx="1403">
                  <c:v>44005</c:v>
                </c:pt>
                <c:pt idx="1404">
                  <c:v>44006</c:v>
                </c:pt>
                <c:pt idx="1405">
                  <c:v>44007</c:v>
                </c:pt>
                <c:pt idx="1406">
                  <c:v>44008</c:v>
                </c:pt>
                <c:pt idx="1407">
                  <c:v>44009</c:v>
                </c:pt>
                <c:pt idx="1408">
                  <c:v>44010</c:v>
                </c:pt>
                <c:pt idx="1409">
                  <c:v>44011</c:v>
                </c:pt>
                <c:pt idx="1410">
                  <c:v>44012</c:v>
                </c:pt>
                <c:pt idx="1411">
                  <c:v>44013</c:v>
                </c:pt>
                <c:pt idx="1412">
                  <c:v>44014</c:v>
                </c:pt>
                <c:pt idx="1413">
                  <c:v>44015</c:v>
                </c:pt>
                <c:pt idx="1414">
                  <c:v>44016</c:v>
                </c:pt>
                <c:pt idx="1415">
                  <c:v>44017</c:v>
                </c:pt>
                <c:pt idx="1416">
                  <c:v>44018</c:v>
                </c:pt>
                <c:pt idx="1417">
                  <c:v>44019</c:v>
                </c:pt>
                <c:pt idx="1418">
                  <c:v>44020</c:v>
                </c:pt>
                <c:pt idx="1419">
                  <c:v>44021</c:v>
                </c:pt>
                <c:pt idx="1420">
                  <c:v>44022</c:v>
                </c:pt>
                <c:pt idx="1421">
                  <c:v>44023</c:v>
                </c:pt>
                <c:pt idx="1422">
                  <c:v>44024</c:v>
                </c:pt>
                <c:pt idx="1423">
                  <c:v>44025</c:v>
                </c:pt>
                <c:pt idx="1424">
                  <c:v>44026</c:v>
                </c:pt>
                <c:pt idx="1425">
                  <c:v>44027</c:v>
                </c:pt>
                <c:pt idx="1426">
                  <c:v>44028</c:v>
                </c:pt>
                <c:pt idx="1427">
                  <c:v>44029</c:v>
                </c:pt>
                <c:pt idx="1428">
                  <c:v>44030</c:v>
                </c:pt>
                <c:pt idx="1429">
                  <c:v>44031</c:v>
                </c:pt>
                <c:pt idx="1430">
                  <c:v>44032</c:v>
                </c:pt>
                <c:pt idx="1431">
                  <c:v>44033</c:v>
                </c:pt>
                <c:pt idx="1432">
                  <c:v>44034</c:v>
                </c:pt>
                <c:pt idx="1433">
                  <c:v>44035</c:v>
                </c:pt>
                <c:pt idx="1434">
                  <c:v>44036</c:v>
                </c:pt>
                <c:pt idx="1435">
                  <c:v>44037</c:v>
                </c:pt>
                <c:pt idx="1436">
                  <c:v>44038</c:v>
                </c:pt>
                <c:pt idx="1437">
                  <c:v>44039</c:v>
                </c:pt>
                <c:pt idx="1438">
                  <c:v>44040</c:v>
                </c:pt>
                <c:pt idx="1439">
                  <c:v>44041</c:v>
                </c:pt>
                <c:pt idx="1440">
                  <c:v>44042</c:v>
                </c:pt>
                <c:pt idx="1441">
                  <c:v>44043</c:v>
                </c:pt>
                <c:pt idx="1442">
                  <c:v>44044</c:v>
                </c:pt>
                <c:pt idx="1443">
                  <c:v>44045</c:v>
                </c:pt>
                <c:pt idx="1444">
                  <c:v>44046</c:v>
                </c:pt>
                <c:pt idx="1445">
                  <c:v>44047</c:v>
                </c:pt>
                <c:pt idx="1446">
                  <c:v>44048</c:v>
                </c:pt>
                <c:pt idx="1447">
                  <c:v>44049</c:v>
                </c:pt>
                <c:pt idx="1448">
                  <c:v>44050</c:v>
                </c:pt>
                <c:pt idx="1449">
                  <c:v>44051</c:v>
                </c:pt>
                <c:pt idx="1450">
                  <c:v>44052</c:v>
                </c:pt>
                <c:pt idx="1451">
                  <c:v>44053</c:v>
                </c:pt>
                <c:pt idx="1452">
                  <c:v>44054</c:v>
                </c:pt>
                <c:pt idx="1453">
                  <c:v>44055</c:v>
                </c:pt>
                <c:pt idx="1454">
                  <c:v>44056</c:v>
                </c:pt>
                <c:pt idx="1455">
                  <c:v>44057</c:v>
                </c:pt>
                <c:pt idx="1456">
                  <c:v>44058</c:v>
                </c:pt>
                <c:pt idx="1457">
                  <c:v>44059</c:v>
                </c:pt>
                <c:pt idx="1458">
                  <c:v>44060</c:v>
                </c:pt>
                <c:pt idx="1459">
                  <c:v>44061</c:v>
                </c:pt>
                <c:pt idx="1460">
                  <c:v>44062</c:v>
                </c:pt>
                <c:pt idx="1461">
                  <c:v>44063</c:v>
                </c:pt>
                <c:pt idx="1462">
                  <c:v>44064</c:v>
                </c:pt>
                <c:pt idx="1463">
                  <c:v>44065</c:v>
                </c:pt>
                <c:pt idx="1464">
                  <c:v>44066</c:v>
                </c:pt>
                <c:pt idx="1465">
                  <c:v>44067</c:v>
                </c:pt>
                <c:pt idx="1466">
                  <c:v>44068</c:v>
                </c:pt>
                <c:pt idx="1467">
                  <c:v>44069</c:v>
                </c:pt>
                <c:pt idx="1468">
                  <c:v>44070</c:v>
                </c:pt>
                <c:pt idx="1469">
                  <c:v>44071</c:v>
                </c:pt>
                <c:pt idx="1470">
                  <c:v>44072</c:v>
                </c:pt>
                <c:pt idx="1471">
                  <c:v>44073</c:v>
                </c:pt>
                <c:pt idx="1472">
                  <c:v>44074</c:v>
                </c:pt>
                <c:pt idx="1473">
                  <c:v>44075</c:v>
                </c:pt>
                <c:pt idx="1474">
                  <c:v>44076</c:v>
                </c:pt>
                <c:pt idx="1475">
                  <c:v>44077</c:v>
                </c:pt>
                <c:pt idx="1476">
                  <c:v>44078</c:v>
                </c:pt>
                <c:pt idx="1477">
                  <c:v>44079</c:v>
                </c:pt>
                <c:pt idx="1478">
                  <c:v>44080</c:v>
                </c:pt>
                <c:pt idx="1479">
                  <c:v>44081</c:v>
                </c:pt>
                <c:pt idx="1480">
                  <c:v>44082</c:v>
                </c:pt>
                <c:pt idx="1481">
                  <c:v>44083</c:v>
                </c:pt>
                <c:pt idx="1482">
                  <c:v>44084</c:v>
                </c:pt>
                <c:pt idx="1483">
                  <c:v>44085</c:v>
                </c:pt>
                <c:pt idx="1484">
                  <c:v>44086</c:v>
                </c:pt>
                <c:pt idx="1485">
                  <c:v>44087</c:v>
                </c:pt>
                <c:pt idx="1486">
                  <c:v>44088</c:v>
                </c:pt>
                <c:pt idx="1487">
                  <c:v>44089</c:v>
                </c:pt>
                <c:pt idx="1488">
                  <c:v>44090</c:v>
                </c:pt>
                <c:pt idx="1489">
                  <c:v>44091</c:v>
                </c:pt>
                <c:pt idx="1490">
                  <c:v>44092</c:v>
                </c:pt>
                <c:pt idx="1491">
                  <c:v>44093</c:v>
                </c:pt>
                <c:pt idx="1492">
                  <c:v>44094</c:v>
                </c:pt>
                <c:pt idx="1493">
                  <c:v>44095</c:v>
                </c:pt>
                <c:pt idx="1494">
                  <c:v>44096</c:v>
                </c:pt>
                <c:pt idx="1495">
                  <c:v>44097</c:v>
                </c:pt>
                <c:pt idx="1496">
                  <c:v>44098</c:v>
                </c:pt>
                <c:pt idx="1497">
                  <c:v>44099</c:v>
                </c:pt>
                <c:pt idx="1498">
                  <c:v>44100</c:v>
                </c:pt>
                <c:pt idx="1499">
                  <c:v>44101</c:v>
                </c:pt>
                <c:pt idx="1500">
                  <c:v>44102</c:v>
                </c:pt>
                <c:pt idx="1501">
                  <c:v>44103</c:v>
                </c:pt>
                <c:pt idx="1502">
                  <c:v>44104</c:v>
                </c:pt>
                <c:pt idx="1503">
                  <c:v>44105</c:v>
                </c:pt>
                <c:pt idx="1504">
                  <c:v>44106</c:v>
                </c:pt>
                <c:pt idx="1505">
                  <c:v>44107</c:v>
                </c:pt>
                <c:pt idx="1506">
                  <c:v>44108</c:v>
                </c:pt>
                <c:pt idx="1507">
                  <c:v>44109</c:v>
                </c:pt>
                <c:pt idx="1508">
                  <c:v>44110</c:v>
                </c:pt>
                <c:pt idx="1509">
                  <c:v>44111</c:v>
                </c:pt>
                <c:pt idx="1510">
                  <c:v>44112</c:v>
                </c:pt>
                <c:pt idx="1511">
                  <c:v>44113</c:v>
                </c:pt>
                <c:pt idx="1512">
                  <c:v>44114</c:v>
                </c:pt>
                <c:pt idx="1513">
                  <c:v>44115</c:v>
                </c:pt>
                <c:pt idx="1514">
                  <c:v>44116</c:v>
                </c:pt>
                <c:pt idx="1515">
                  <c:v>44117</c:v>
                </c:pt>
                <c:pt idx="1516">
                  <c:v>44118</c:v>
                </c:pt>
                <c:pt idx="1517">
                  <c:v>44119</c:v>
                </c:pt>
                <c:pt idx="1518">
                  <c:v>44120</c:v>
                </c:pt>
                <c:pt idx="1519">
                  <c:v>44121</c:v>
                </c:pt>
                <c:pt idx="1520">
                  <c:v>44122</c:v>
                </c:pt>
                <c:pt idx="1521">
                  <c:v>44123</c:v>
                </c:pt>
                <c:pt idx="1522">
                  <c:v>44124</c:v>
                </c:pt>
                <c:pt idx="1523">
                  <c:v>44125</c:v>
                </c:pt>
                <c:pt idx="1524">
                  <c:v>44126</c:v>
                </c:pt>
                <c:pt idx="1525">
                  <c:v>44127</c:v>
                </c:pt>
                <c:pt idx="1526">
                  <c:v>44128</c:v>
                </c:pt>
                <c:pt idx="1527">
                  <c:v>44129</c:v>
                </c:pt>
                <c:pt idx="1528">
                  <c:v>44130</c:v>
                </c:pt>
                <c:pt idx="1529">
                  <c:v>44131</c:v>
                </c:pt>
                <c:pt idx="1530">
                  <c:v>44132</c:v>
                </c:pt>
                <c:pt idx="1531">
                  <c:v>44133</c:v>
                </c:pt>
                <c:pt idx="1532">
                  <c:v>44134</c:v>
                </c:pt>
                <c:pt idx="1533">
                  <c:v>44135</c:v>
                </c:pt>
                <c:pt idx="1534">
                  <c:v>44136</c:v>
                </c:pt>
                <c:pt idx="1535">
                  <c:v>44137</c:v>
                </c:pt>
                <c:pt idx="1536">
                  <c:v>44138</c:v>
                </c:pt>
                <c:pt idx="1537">
                  <c:v>44139</c:v>
                </c:pt>
                <c:pt idx="1538">
                  <c:v>44140</c:v>
                </c:pt>
                <c:pt idx="1539">
                  <c:v>44141</c:v>
                </c:pt>
                <c:pt idx="1540">
                  <c:v>44142</c:v>
                </c:pt>
                <c:pt idx="1541">
                  <c:v>44143</c:v>
                </c:pt>
                <c:pt idx="1542">
                  <c:v>44144</c:v>
                </c:pt>
                <c:pt idx="1543">
                  <c:v>44145</c:v>
                </c:pt>
                <c:pt idx="1544">
                  <c:v>44146</c:v>
                </c:pt>
                <c:pt idx="1545">
                  <c:v>44147</c:v>
                </c:pt>
                <c:pt idx="1546">
                  <c:v>44148</c:v>
                </c:pt>
                <c:pt idx="1547">
                  <c:v>44149</c:v>
                </c:pt>
                <c:pt idx="1548">
                  <c:v>44150</c:v>
                </c:pt>
                <c:pt idx="1549">
                  <c:v>44151</c:v>
                </c:pt>
                <c:pt idx="1550">
                  <c:v>44152</c:v>
                </c:pt>
                <c:pt idx="1551">
                  <c:v>44153</c:v>
                </c:pt>
                <c:pt idx="1552">
                  <c:v>44154</c:v>
                </c:pt>
                <c:pt idx="1553">
                  <c:v>44155</c:v>
                </c:pt>
                <c:pt idx="1554">
                  <c:v>44156</c:v>
                </c:pt>
                <c:pt idx="1555">
                  <c:v>44157</c:v>
                </c:pt>
                <c:pt idx="1556">
                  <c:v>44158</c:v>
                </c:pt>
                <c:pt idx="1557">
                  <c:v>44159</c:v>
                </c:pt>
                <c:pt idx="1558">
                  <c:v>44160</c:v>
                </c:pt>
                <c:pt idx="1559">
                  <c:v>44161</c:v>
                </c:pt>
                <c:pt idx="1560">
                  <c:v>44162</c:v>
                </c:pt>
                <c:pt idx="1561">
                  <c:v>44163</c:v>
                </c:pt>
                <c:pt idx="1562">
                  <c:v>44164</c:v>
                </c:pt>
                <c:pt idx="1563">
                  <c:v>44165</c:v>
                </c:pt>
                <c:pt idx="1564">
                  <c:v>44166</c:v>
                </c:pt>
                <c:pt idx="1565">
                  <c:v>44167</c:v>
                </c:pt>
                <c:pt idx="1566">
                  <c:v>44168</c:v>
                </c:pt>
                <c:pt idx="1567">
                  <c:v>44169</c:v>
                </c:pt>
                <c:pt idx="1568">
                  <c:v>44170</c:v>
                </c:pt>
                <c:pt idx="1569">
                  <c:v>44171</c:v>
                </c:pt>
                <c:pt idx="1570">
                  <c:v>44172</c:v>
                </c:pt>
                <c:pt idx="1571">
                  <c:v>44173</c:v>
                </c:pt>
                <c:pt idx="1572">
                  <c:v>44174</c:v>
                </c:pt>
                <c:pt idx="1573">
                  <c:v>44175</c:v>
                </c:pt>
                <c:pt idx="1574">
                  <c:v>44176</c:v>
                </c:pt>
                <c:pt idx="1575">
                  <c:v>44177</c:v>
                </c:pt>
                <c:pt idx="1576">
                  <c:v>44178</c:v>
                </c:pt>
                <c:pt idx="1577">
                  <c:v>44179</c:v>
                </c:pt>
                <c:pt idx="1578">
                  <c:v>44180</c:v>
                </c:pt>
                <c:pt idx="1579">
                  <c:v>44181</c:v>
                </c:pt>
                <c:pt idx="1580">
                  <c:v>44182</c:v>
                </c:pt>
                <c:pt idx="1581">
                  <c:v>44183</c:v>
                </c:pt>
                <c:pt idx="1582">
                  <c:v>44184</c:v>
                </c:pt>
                <c:pt idx="1583">
                  <c:v>44185</c:v>
                </c:pt>
                <c:pt idx="1584">
                  <c:v>44186</c:v>
                </c:pt>
                <c:pt idx="1585">
                  <c:v>44187</c:v>
                </c:pt>
                <c:pt idx="1586">
                  <c:v>44188</c:v>
                </c:pt>
                <c:pt idx="1587">
                  <c:v>44189</c:v>
                </c:pt>
                <c:pt idx="1588">
                  <c:v>44190</c:v>
                </c:pt>
                <c:pt idx="1589">
                  <c:v>44191</c:v>
                </c:pt>
                <c:pt idx="1590">
                  <c:v>44192</c:v>
                </c:pt>
                <c:pt idx="1591">
                  <c:v>44193</c:v>
                </c:pt>
                <c:pt idx="1592">
                  <c:v>44194</c:v>
                </c:pt>
                <c:pt idx="1593">
                  <c:v>44195</c:v>
                </c:pt>
                <c:pt idx="1594">
                  <c:v>44196</c:v>
                </c:pt>
              </c:numCache>
            </c:numRef>
          </c:xVal>
          <c:yVal>
            <c:numRef>
              <c:f>ER_ercolumnheight!$H$2:$H$1596</c:f>
              <c:numCache>
                <c:formatCode>General</c:formatCode>
                <c:ptCount val="1595"/>
                <c:pt idx="66">
                  <c:v>4838</c:v>
                </c:pt>
                <c:pt idx="112">
                  <c:v>9637</c:v>
                </c:pt>
                <c:pt idx="114">
                  <c:v>5130</c:v>
                </c:pt>
                <c:pt idx="117">
                  <c:v>4155</c:v>
                </c:pt>
                <c:pt idx="118">
                  <c:v>3375</c:v>
                </c:pt>
                <c:pt idx="119">
                  <c:v>5774</c:v>
                </c:pt>
                <c:pt idx="121">
                  <c:v>3375</c:v>
                </c:pt>
                <c:pt idx="122">
                  <c:v>3375</c:v>
                </c:pt>
                <c:pt idx="123">
                  <c:v>4838</c:v>
                </c:pt>
                <c:pt idx="128">
                  <c:v>5813</c:v>
                </c:pt>
                <c:pt idx="129">
                  <c:v>5130</c:v>
                </c:pt>
                <c:pt idx="131">
                  <c:v>3375</c:v>
                </c:pt>
                <c:pt idx="132">
                  <c:v>4350</c:v>
                </c:pt>
                <c:pt idx="133">
                  <c:v>4350</c:v>
                </c:pt>
                <c:pt idx="134">
                  <c:v>3862</c:v>
                </c:pt>
                <c:pt idx="142">
                  <c:v>5325</c:v>
                </c:pt>
                <c:pt idx="143">
                  <c:v>4350</c:v>
                </c:pt>
                <c:pt idx="144">
                  <c:v>4838</c:v>
                </c:pt>
                <c:pt idx="145">
                  <c:v>2887</c:v>
                </c:pt>
                <c:pt idx="146">
                  <c:v>3862</c:v>
                </c:pt>
                <c:pt idx="147">
                  <c:v>4643</c:v>
                </c:pt>
                <c:pt idx="148">
                  <c:v>4838</c:v>
                </c:pt>
                <c:pt idx="149">
                  <c:v>5325</c:v>
                </c:pt>
                <c:pt idx="150">
                  <c:v>4448</c:v>
                </c:pt>
                <c:pt idx="152">
                  <c:v>4838</c:v>
                </c:pt>
                <c:pt idx="153">
                  <c:v>5774</c:v>
                </c:pt>
                <c:pt idx="155">
                  <c:v>5325</c:v>
                </c:pt>
                <c:pt idx="157">
                  <c:v>3862</c:v>
                </c:pt>
                <c:pt idx="158">
                  <c:v>2887</c:v>
                </c:pt>
                <c:pt idx="159">
                  <c:v>3667</c:v>
                </c:pt>
                <c:pt idx="160">
                  <c:v>4350</c:v>
                </c:pt>
                <c:pt idx="161">
                  <c:v>4350</c:v>
                </c:pt>
                <c:pt idx="162">
                  <c:v>4350</c:v>
                </c:pt>
                <c:pt idx="164">
                  <c:v>5696</c:v>
                </c:pt>
                <c:pt idx="165">
                  <c:v>4838</c:v>
                </c:pt>
                <c:pt idx="166">
                  <c:v>4350</c:v>
                </c:pt>
                <c:pt idx="167">
                  <c:v>5813</c:v>
                </c:pt>
                <c:pt idx="168">
                  <c:v>7276</c:v>
                </c:pt>
                <c:pt idx="169">
                  <c:v>7237</c:v>
                </c:pt>
                <c:pt idx="170">
                  <c:v>4350</c:v>
                </c:pt>
                <c:pt idx="171">
                  <c:v>4350</c:v>
                </c:pt>
                <c:pt idx="172">
                  <c:v>5813</c:v>
                </c:pt>
                <c:pt idx="174">
                  <c:v>4838</c:v>
                </c:pt>
                <c:pt idx="175">
                  <c:v>4350</c:v>
                </c:pt>
                <c:pt idx="176">
                  <c:v>4155</c:v>
                </c:pt>
                <c:pt idx="178">
                  <c:v>3180</c:v>
                </c:pt>
                <c:pt idx="179">
                  <c:v>4350</c:v>
                </c:pt>
                <c:pt idx="181">
                  <c:v>3375</c:v>
                </c:pt>
                <c:pt idx="182">
                  <c:v>5325</c:v>
                </c:pt>
                <c:pt idx="184">
                  <c:v>4838</c:v>
                </c:pt>
                <c:pt idx="185">
                  <c:v>4838</c:v>
                </c:pt>
                <c:pt idx="186">
                  <c:v>6262</c:v>
                </c:pt>
                <c:pt idx="187">
                  <c:v>3375</c:v>
                </c:pt>
                <c:pt idx="188">
                  <c:v>7237</c:v>
                </c:pt>
                <c:pt idx="189">
                  <c:v>3472</c:v>
                </c:pt>
                <c:pt idx="190">
                  <c:v>4350</c:v>
                </c:pt>
                <c:pt idx="191">
                  <c:v>3862</c:v>
                </c:pt>
                <c:pt idx="192">
                  <c:v>4350</c:v>
                </c:pt>
                <c:pt idx="193">
                  <c:v>4350</c:v>
                </c:pt>
                <c:pt idx="194">
                  <c:v>4350</c:v>
                </c:pt>
                <c:pt idx="197">
                  <c:v>3180</c:v>
                </c:pt>
                <c:pt idx="199">
                  <c:v>3862</c:v>
                </c:pt>
                <c:pt idx="201">
                  <c:v>3375</c:v>
                </c:pt>
                <c:pt idx="202">
                  <c:v>4155</c:v>
                </c:pt>
                <c:pt idx="203">
                  <c:v>5130</c:v>
                </c:pt>
                <c:pt idx="204">
                  <c:v>3375</c:v>
                </c:pt>
                <c:pt idx="205">
                  <c:v>2887</c:v>
                </c:pt>
                <c:pt idx="206">
                  <c:v>4838</c:v>
                </c:pt>
                <c:pt idx="207">
                  <c:v>3375</c:v>
                </c:pt>
                <c:pt idx="208">
                  <c:v>4643</c:v>
                </c:pt>
                <c:pt idx="209">
                  <c:v>5325</c:v>
                </c:pt>
                <c:pt idx="210">
                  <c:v>5325</c:v>
                </c:pt>
                <c:pt idx="213">
                  <c:v>4643</c:v>
                </c:pt>
                <c:pt idx="216">
                  <c:v>3375</c:v>
                </c:pt>
                <c:pt idx="217">
                  <c:v>3375</c:v>
                </c:pt>
                <c:pt idx="221">
                  <c:v>6749</c:v>
                </c:pt>
                <c:pt idx="226">
                  <c:v>4838</c:v>
                </c:pt>
                <c:pt idx="228">
                  <c:v>2887</c:v>
                </c:pt>
                <c:pt idx="229">
                  <c:v>2887</c:v>
                </c:pt>
                <c:pt idx="230">
                  <c:v>3862</c:v>
                </c:pt>
                <c:pt idx="232">
                  <c:v>8213</c:v>
                </c:pt>
                <c:pt idx="233">
                  <c:v>4350</c:v>
                </c:pt>
                <c:pt idx="234">
                  <c:v>5521</c:v>
                </c:pt>
                <c:pt idx="235">
                  <c:v>5774</c:v>
                </c:pt>
                <c:pt idx="236">
                  <c:v>3862</c:v>
                </c:pt>
                <c:pt idx="237">
                  <c:v>4350</c:v>
                </c:pt>
                <c:pt idx="238">
                  <c:v>3375</c:v>
                </c:pt>
                <c:pt idx="240">
                  <c:v>4350</c:v>
                </c:pt>
                <c:pt idx="241">
                  <c:v>3375</c:v>
                </c:pt>
                <c:pt idx="242">
                  <c:v>3862</c:v>
                </c:pt>
                <c:pt idx="243">
                  <c:v>4155</c:v>
                </c:pt>
                <c:pt idx="245">
                  <c:v>3862</c:v>
                </c:pt>
                <c:pt idx="247">
                  <c:v>3375</c:v>
                </c:pt>
                <c:pt idx="248">
                  <c:v>3375</c:v>
                </c:pt>
                <c:pt idx="249">
                  <c:v>3472</c:v>
                </c:pt>
                <c:pt idx="250">
                  <c:v>4643</c:v>
                </c:pt>
                <c:pt idx="251">
                  <c:v>3862</c:v>
                </c:pt>
                <c:pt idx="252">
                  <c:v>4155</c:v>
                </c:pt>
                <c:pt idx="253">
                  <c:v>3667</c:v>
                </c:pt>
                <c:pt idx="254">
                  <c:v>3862</c:v>
                </c:pt>
                <c:pt idx="255">
                  <c:v>4155</c:v>
                </c:pt>
                <c:pt idx="256">
                  <c:v>3667</c:v>
                </c:pt>
                <c:pt idx="257">
                  <c:v>3472</c:v>
                </c:pt>
                <c:pt idx="259">
                  <c:v>4643</c:v>
                </c:pt>
                <c:pt idx="260">
                  <c:v>5325</c:v>
                </c:pt>
                <c:pt idx="262">
                  <c:v>4350</c:v>
                </c:pt>
                <c:pt idx="264">
                  <c:v>4155</c:v>
                </c:pt>
                <c:pt idx="265">
                  <c:v>4350</c:v>
                </c:pt>
                <c:pt idx="267">
                  <c:v>4838</c:v>
                </c:pt>
                <c:pt idx="268">
                  <c:v>4155</c:v>
                </c:pt>
                <c:pt idx="269">
                  <c:v>4643</c:v>
                </c:pt>
                <c:pt idx="270">
                  <c:v>6301</c:v>
                </c:pt>
                <c:pt idx="272">
                  <c:v>8700</c:v>
                </c:pt>
                <c:pt idx="273">
                  <c:v>8310</c:v>
                </c:pt>
                <c:pt idx="276">
                  <c:v>4350</c:v>
                </c:pt>
                <c:pt idx="277">
                  <c:v>4838</c:v>
                </c:pt>
                <c:pt idx="278">
                  <c:v>5813</c:v>
                </c:pt>
                <c:pt idx="279">
                  <c:v>3667</c:v>
                </c:pt>
                <c:pt idx="280">
                  <c:v>4350</c:v>
                </c:pt>
                <c:pt idx="281">
                  <c:v>5325</c:v>
                </c:pt>
                <c:pt idx="282">
                  <c:v>4350</c:v>
                </c:pt>
                <c:pt idx="283">
                  <c:v>3862</c:v>
                </c:pt>
                <c:pt idx="284">
                  <c:v>5325</c:v>
                </c:pt>
                <c:pt idx="285">
                  <c:v>3862</c:v>
                </c:pt>
                <c:pt idx="286">
                  <c:v>3862</c:v>
                </c:pt>
                <c:pt idx="287">
                  <c:v>5325</c:v>
                </c:pt>
                <c:pt idx="288">
                  <c:v>4838</c:v>
                </c:pt>
                <c:pt idx="290">
                  <c:v>3082</c:v>
                </c:pt>
                <c:pt idx="291">
                  <c:v>3082</c:v>
                </c:pt>
                <c:pt idx="292">
                  <c:v>4350</c:v>
                </c:pt>
                <c:pt idx="293">
                  <c:v>3375</c:v>
                </c:pt>
                <c:pt idx="294">
                  <c:v>3862</c:v>
                </c:pt>
                <c:pt idx="295">
                  <c:v>3862</c:v>
                </c:pt>
                <c:pt idx="296">
                  <c:v>5325</c:v>
                </c:pt>
                <c:pt idx="297">
                  <c:v>3375</c:v>
                </c:pt>
                <c:pt idx="298">
                  <c:v>3375</c:v>
                </c:pt>
                <c:pt idx="299">
                  <c:v>5521</c:v>
                </c:pt>
                <c:pt idx="300">
                  <c:v>5325</c:v>
                </c:pt>
                <c:pt idx="301">
                  <c:v>6301</c:v>
                </c:pt>
                <c:pt idx="302">
                  <c:v>4350</c:v>
                </c:pt>
                <c:pt idx="303">
                  <c:v>3862</c:v>
                </c:pt>
                <c:pt idx="304">
                  <c:v>4350</c:v>
                </c:pt>
                <c:pt idx="305">
                  <c:v>4838</c:v>
                </c:pt>
                <c:pt idx="307">
                  <c:v>3862</c:v>
                </c:pt>
                <c:pt idx="309">
                  <c:v>3862</c:v>
                </c:pt>
                <c:pt idx="310">
                  <c:v>5033</c:v>
                </c:pt>
                <c:pt idx="311">
                  <c:v>3375</c:v>
                </c:pt>
                <c:pt idx="312">
                  <c:v>3375</c:v>
                </c:pt>
                <c:pt idx="313">
                  <c:v>4350</c:v>
                </c:pt>
                <c:pt idx="314">
                  <c:v>4838</c:v>
                </c:pt>
                <c:pt idx="315">
                  <c:v>4643</c:v>
                </c:pt>
                <c:pt idx="316">
                  <c:v>4057</c:v>
                </c:pt>
                <c:pt idx="317">
                  <c:v>4643</c:v>
                </c:pt>
                <c:pt idx="320">
                  <c:v>3375</c:v>
                </c:pt>
                <c:pt idx="322">
                  <c:v>5325</c:v>
                </c:pt>
                <c:pt idx="323">
                  <c:v>4838</c:v>
                </c:pt>
                <c:pt idx="324">
                  <c:v>4350</c:v>
                </c:pt>
                <c:pt idx="325">
                  <c:v>3862</c:v>
                </c:pt>
                <c:pt idx="328">
                  <c:v>4350</c:v>
                </c:pt>
                <c:pt idx="329">
                  <c:v>4838</c:v>
                </c:pt>
                <c:pt idx="330">
                  <c:v>3375</c:v>
                </c:pt>
                <c:pt idx="331">
                  <c:v>3375</c:v>
                </c:pt>
                <c:pt idx="332">
                  <c:v>5325</c:v>
                </c:pt>
                <c:pt idx="333">
                  <c:v>3082</c:v>
                </c:pt>
                <c:pt idx="334">
                  <c:v>5813</c:v>
                </c:pt>
                <c:pt idx="335">
                  <c:v>3862</c:v>
                </c:pt>
                <c:pt idx="336">
                  <c:v>3375</c:v>
                </c:pt>
                <c:pt idx="337">
                  <c:v>5911</c:v>
                </c:pt>
                <c:pt idx="339">
                  <c:v>5325</c:v>
                </c:pt>
                <c:pt idx="340">
                  <c:v>3960</c:v>
                </c:pt>
                <c:pt idx="342">
                  <c:v>3375</c:v>
                </c:pt>
                <c:pt idx="343">
                  <c:v>3375</c:v>
                </c:pt>
                <c:pt idx="344">
                  <c:v>4350</c:v>
                </c:pt>
                <c:pt idx="345">
                  <c:v>3082</c:v>
                </c:pt>
                <c:pt idx="346">
                  <c:v>4350</c:v>
                </c:pt>
                <c:pt idx="347">
                  <c:v>6496</c:v>
                </c:pt>
                <c:pt idx="351">
                  <c:v>5325</c:v>
                </c:pt>
                <c:pt idx="352">
                  <c:v>5033</c:v>
                </c:pt>
                <c:pt idx="353">
                  <c:v>6301</c:v>
                </c:pt>
                <c:pt idx="354">
                  <c:v>4350</c:v>
                </c:pt>
                <c:pt idx="355">
                  <c:v>3472</c:v>
                </c:pt>
                <c:pt idx="357">
                  <c:v>5130</c:v>
                </c:pt>
                <c:pt idx="359">
                  <c:v>3082</c:v>
                </c:pt>
                <c:pt idx="361">
                  <c:v>2887</c:v>
                </c:pt>
                <c:pt idx="368">
                  <c:v>4838</c:v>
                </c:pt>
                <c:pt idx="369">
                  <c:v>3862</c:v>
                </c:pt>
                <c:pt idx="370">
                  <c:v>3862</c:v>
                </c:pt>
                <c:pt idx="371">
                  <c:v>3862</c:v>
                </c:pt>
                <c:pt idx="372">
                  <c:v>4350</c:v>
                </c:pt>
                <c:pt idx="373">
                  <c:v>4350</c:v>
                </c:pt>
                <c:pt idx="374">
                  <c:v>4643</c:v>
                </c:pt>
                <c:pt idx="375">
                  <c:v>3862</c:v>
                </c:pt>
                <c:pt idx="376">
                  <c:v>3862</c:v>
                </c:pt>
                <c:pt idx="377">
                  <c:v>3472</c:v>
                </c:pt>
                <c:pt idx="379">
                  <c:v>3862</c:v>
                </c:pt>
                <c:pt idx="382">
                  <c:v>3862</c:v>
                </c:pt>
                <c:pt idx="383">
                  <c:v>3375</c:v>
                </c:pt>
                <c:pt idx="384">
                  <c:v>5325</c:v>
                </c:pt>
                <c:pt idx="387">
                  <c:v>2887</c:v>
                </c:pt>
                <c:pt idx="388">
                  <c:v>3375</c:v>
                </c:pt>
                <c:pt idx="389">
                  <c:v>7432</c:v>
                </c:pt>
                <c:pt idx="390">
                  <c:v>5325</c:v>
                </c:pt>
                <c:pt idx="392">
                  <c:v>4350</c:v>
                </c:pt>
                <c:pt idx="394">
                  <c:v>4350</c:v>
                </c:pt>
                <c:pt idx="395">
                  <c:v>5774</c:v>
                </c:pt>
                <c:pt idx="396">
                  <c:v>6262</c:v>
                </c:pt>
                <c:pt idx="398">
                  <c:v>5774</c:v>
                </c:pt>
                <c:pt idx="399">
                  <c:v>4350</c:v>
                </c:pt>
                <c:pt idx="401">
                  <c:v>6301</c:v>
                </c:pt>
                <c:pt idx="402">
                  <c:v>5325</c:v>
                </c:pt>
                <c:pt idx="403">
                  <c:v>4838</c:v>
                </c:pt>
                <c:pt idx="404">
                  <c:v>5130</c:v>
                </c:pt>
                <c:pt idx="406">
                  <c:v>4350</c:v>
                </c:pt>
                <c:pt idx="407">
                  <c:v>5911</c:v>
                </c:pt>
                <c:pt idx="408">
                  <c:v>5521</c:v>
                </c:pt>
                <c:pt idx="410">
                  <c:v>5774</c:v>
                </c:pt>
                <c:pt idx="411">
                  <c:v>3862</c:v>
                </c:pt>
                <c:pt idx="414">
                  <c:v>4350</c:v>
                </c:pt>
                <c:pt idx="415">
                  <c:v>4350</c:v>
                </c:pt>
                <c:pt idx="417">
                  <c:v>3862</c:v>
                </c:pt>
                <c:pt idx="418">
                  <c:v>3375</c:v>
                </c:pt>
                <c:pt idx="419">
                  <c:v>3472</c:v>
                </c:pt>
                <c:pt idx="420">
                  <c:v>5325</c:v>
                </c:pt>
                <c:pt idx="423">
                  <c:v>3375</c:v>
                </c:pt>
                <c:pt idx="424">
                  <c:v>3862</c:v>
                </c:pt>
                <c:pt idx="426">
                  <c:v>2887</c:v>
                </c:pt>
                <c:pt idx="427">
                  <c:v>4350</c:v>
                </c:pt>
                <c:pt idx="429">
                  <c:v>3862</c:v>
                </c:pt>
                <c:pt idx="430">
                  <c:v>4350</c:v>
                </c:pt>
                <c:pt idx="437">
                  <c:v>3862</c:v>
                </c:pt>
                <c:pt idx="441">
                  <c:v>4643</c:v>
                </c:pt>
                <c:pt idx="442">
                  <c:v>3667</c:v>
                </c:pt>
                <c:pt idx="443">
                  <c:v>3862</c:v>
                </c:pt>
                <c:pt idx="446">
                  <c:v>4838</c:v>
                </c:pt>
                <c:pt idx="448">
                  <c:v>4838</c:v>
                </c:pt>
                <c:pt idx="449">
                  <c:v>4350</c:v>
                </c:pt>
                <c:pt idx="450">
                  <c:v>4838</c:v>
                </c:pt>
                <c:pt idx="451">
                  <c:v>4643</c:v>
                </c:pt>
                <c:pt idx="452">
                  <c:v>4350</c:v>
                </c:pt>
                <c:pt idx="453">
                  <c:v>4838</c:v>
                </c:pt>
                <c:pt idx="455">
                  <c:v>6457</c:v>
                </c:pt>
                <c:pt idx="456">
                  <c:v>4838</c:v>
                </c:pt>
                <c:pt idx="457">
                  <c:v>5521</c:v>
                </c:pt>
                <c:pt idx="458">
                  <c:v>4350</c:v>
                </c:pt>
                <c:pt idx="459">
                  <c:v>3082</c:v>
                </c:pt>
                <c:pt idx="460">
                  <c:v>4350</c:v>
                </c:pt>
                <c:pt idx="461">
                  <c:v>4350</c:v>
                </c:pt>
                <c:pt idx="462">
                  <c:v>4643</c:v>
                </c:pt>
                <c:pt idx="465">
                  <c:v>3375</c:v>
                </c:pt>
                <c:pt idx="466">
                  <c:v>4350</c:v>
                </c:pt>
                <c:pt idx="468">
                  <c:v>3082</c:v>
                </c:pt>
                <c:pt idx="469">
                  <c:v>4838</c:v>
                </c:pt>
                <c:pt idx="473">
                  <c:v>3862</c:v>
                </c:pt>
                <c:pt idx="474">
                  <c:v>4838</c:v>
                </c:pt>
                <c:pt idx="475">
                  <c:v>5325</c:v>
                </c:pt>
                <c:pt idx="476">
                  <c:v>4350</c:v>
                </c:pt>
                <c:pt idx="477">
                  <c:v>4350</c:v>
                </c:pt>
                <c:pt idx="480">
                  <c:v>4350</c:v>
                </c:pt>
                <c:pt idx="482">
                  <c:v>4838</c:v>
                </c:pt>
                <c:pt idx="483">
                  <c:v>5325</c:v>
                </c:pt>
                <c:pt idx="484">
                  <c:v>4838</c:v>
                </c:pt>
                <c:pt idx="488">
                  <c:v>3375</c:v>
                </c:pt>
                <c:pt idx="493">
                  <c:v>3862</c:v>
                </c:pt>
                <c:pt idx="494">
                  <c:v>5130</c:v>
                </c:pt>
                <c:pt idx="495">
                  <c:v>6301</c:v>
                </c:pt>
                <c:pt idx="496">
                  <c:v>5521</c:v>
                </c:pt>
                <c:pt idx="497">
                  <c:v>5130</c:v>
                </c:pt>
                <c:pt idx="498">
                  <c:v>4350</c:v>
                </c:pt>
                <c:pt idx="499">
                  <c:v>4350</c:v>
                </c:pt>
                <c:pt idx="500">
                  <c:v>4838</c:v>
                </c:pt>
                <c:pt idx="501">
                  <c:v>4350</c:v>
                </c:pt>
                <c:pt idx="502">
                  <c:v>5325</c:v>
                </c:pt>
                <c:pt idx="503">
                  <c:v>4838</c:v>
                </c:pt>
                <c:pt idx="504">
                  <c:v>4350</c:v>
                </c:pt>
                <c:pt idx="505">
                  <c:v>3570</c:v>
                </c:pt>
                <c:pt idx="506">
                  <c:v>3862</c:v>
                </c:pt>
                <c:pt idx="507">
                  <c:v>3960</c:v>
                </c:pt>
                <c:pt idx="508">
                  <c:v>3082</c:v>
                </c:pt>
                <c:pt idx="509">
                  <c:v>4155</c:v>
                </c:pt>
                <c:pt idx="510">
                  <c:v>3862</c:v>
                </c:pt>
                <c:pt idx="511">
                  <c:v>4155</c:v>
                </c:pt>
                <c:pt idx="513">
                  <c:v>5130</c:v>
                </c:pt>
                <c:pt idx="514">
                  <c:v>4155</c:v>
                </c:pt>
                <c:pt idx="516">
                  <c:v>5813</c:v>
                </c:pt>
                <c:pt idx="517">
                  <c:v>3375</c:v>
                </c:pt>
                <c:pt idx="518">
                  <c:v>5325</c:v>
                </c:pt>
                <c:pt idx="521">
                  <c:v>5325</c:v>
                </c:pt>
                <c:pt idx="522">
                  <c:v>3375</c:v>
                </c:pt>
                <c:pt idx="523">
                  <c:v>4838</c:v>
                </c:pt>
                <c:pt idx="525">
                  <c:v>6067</c:v>
                </c:pt>
                <c:pt idx="526">
                  <c:v>3862</c:v>
                </c:pt>
                <c:pt idx="527">
                  <c:v>3862</c:v>
                </c:pt>
                <c:pt idx="528">
                  <c:v>3667</c:v>
                </c:pt>
                <c:pt idx="529">
                  <c:v>3667</c:v>
                </c:pt>
                <c:pt idx="530">
                  <c:v>3862</c:v>
                </c:pt>
                <c:pt idx="532">
                  <c:v>3375</c:v>
                </c:pt>
                <c:pt idx="533">
                  <c:v>3570</c:v>
                </c:pt>
                <c:pt idx="534">
                  <c:v>3375</c:v>
                </c:pt>
                <c:pt idx="540">
                  <c:v>3862</c:v>
                </c:pt>
                <c:pt idx="541">
                  <c:v>3082</c:v>
                </c:pt>
                <c:pt idx="544">
                  <c:v>4350</c:v>
                </c:pt>
                <c:pt idx="548">
                  <c:v>7276</c:v>
                </c:pt>
                <c:pt idx="554">
                  <c:v>6106</c:v>
                </c:pt>
                <c:pt idx="594">
                  <c:v>7276</c:v>
                </c:pt>
                <c:pt idx="603">
                  <c:v>3375</c:v>
                </c:pt>
                <c:pt idx="607">
                  <c:v>5325</c:v>
                </c:pt>
                <c:pt idx="636">
                  <c:v>3375</c:v>
                </c:pt>
                <c:pt idx="637">
                  <c:v>3082</c:v>
                </c:pt>
                <c:pt idx="638">
                  <c:v>4838</c:v>
                </c:pt>
                <c:pt idx="664">
                  <c:v>2887</c:v>
                </c:pt>
                <c:pt idx="671">
                  <c:v>3375</c:v>
                </c:pt>
                <c:pt idx="990">
                  <c:v>4350</c:v>
                </c:pt>
                <c:pt idx="1009">
                  <c:v>4838</c:v>
                </c:pt>
                <c:pt idx="1023">
                  <c:v>9227</c:v>
                </c:pt>
                <c:pt idx="1024">
                  <c:v>2887</c:v>
                </c:pt>
                <c:pt idx="1448">
                  <c:v>4350</c:v>
                </c:pt>
                <c:pt idx="1449">
                  <c:v>3375</c:v>
                </c:pt>
                <c:pt idx="1451">
                  <c:v>7276</c:v>
                </c:pt>
                <c:pt idx="1453">
                  <c:v>3375</c:v>
                </c:pt>
                <c:pt idx="1454">
                  <c:v>4350</c:v>
                </c:pt>
                <c:pt idx="1455">
                  <c:v>6496</c:v>
                </c:pt>
                <c:pt idx="1458">
                  <c:v>3862</c:v>
                </c:pt>
                <c:pt idx="1460">
                  <c:v>6301</c:v>
                </c:pt>
                <c:pt idx="1464">
                  <c:v>3862</c:v>
                </c:pt>
                <c:pt idx="1466">
                  <c:v>3180</c:v>
                </c:pt>
                <c:pt idx="1472">
                  <c:v>3375</c:v>
                </c:pt>
                <c:pt idx="1476">
                  <c:v>3180</c:v>
                </c:pt>
                <c:pt idx="1535">
                  <c:v>3862</c:v>
                </c:pt>
                <c:pt idx="1543">
                  <c:v>4350</c:v>
                </c:pt>
                <c:pt idx="1551">
                  <c:v>3375</c:v>
                </c:pt>
                <c:pt idx="1558">
                  <c:v>2887</c:v>
                </c:pt>
                <c:pt idx="1562">
                  <c:v>2790</c:v>
                </c:pt>
                <c:pt idx="1565">
                  <c:v>2887</c:v>
                </c:pt>
                <c:pt idx="1576">
                  <c:v>2887</c:v>
                </c:pt>
                <c:pt idx="1591">
                  <c:v>2887</c:v>
                </c:pt>
                <c:pt idx="1592">
                  <c:v>2692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3-9823-4149-8910-A584654781B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8726287"/>
        <c:axId val="648714223"/>
      </c:scatterChart>
      <c:valAx>
        <c:axId val="648597647"/>
        <c:scaling>
          <c:orientation val="minMax"/>
          <c:max val="44194"/>
          <c:min val="42602"/>
        </c:scaling>
        <c:delete val="0"/>
        <c:axPos val="b"/>
        <c:numFmt formatCode="m/d/yyyy" sourceLinked="1"/>
        <c:majorTickMark val="out"/>
        <c:minorTickMark val="out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0" spcFirstLastPara="1" vertOverflow="ellipsis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8598063"/>
        <c:crosses val="autoZero"/>
        <c:crossBetween val="midCat"/>
        <c:majorUnit val="120"/>
        <c:minorUnit val="30"/>
      </c:valAx>
      <c:valAx>
        <c:axId val="648598063"/>
        <c:scaling>
          <c:orientation val="minMax"/>
          <c:max val="5000"/>
          <c:min val="50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ysClr val="windowText" lastClr="0000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>
                    <a:solidFill>
                      <a:sysClr val="windowText" lastClr="000000"/>
                    </a:solidFill>
                  </a:rPr>
                  <a:t>SO</a:t>
                </a:r>
                <a:r>
                  <a:rPr lang="en-US" sz="700">
                    <a:solidFill>
                      <a:sysClr val="windowText" lastClr="000000"/>
                    </a:solidFill>
                  </a:rPr>
                  <a:t>2</a:t>
                </a:r>
                <a:r>
                  <a:rPr lang="en-US">
                    <a:solidFill>
                      <a:sysClr val="windowText" lastClr="000000"/>
                    </a:solidFill>
                  </a:rPr>
                  <a:t> emission rate (t/d)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ysClr val="windowText" lastClr="000000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out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8597647"/>
        <c:crossesAt val="42602"/>
        <c:crossBetween val="midCat"/>
        <c:majorUnit val="500"/>
        <c:minorUnit val="200"/>
      </c:valAx>
      <c:valAx>
        <c:axId val="648714223"/>
        <c:scaling>
          <c:orientation val="minMax"/>
          <c:max val="10000"/>
        </c:scaling>
        <c:delete val="0"/>
        <c:axPos val="r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ysClr val="windowText" lastClr="0000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>
                    <a:solidFill>
                      <a:sysClr val="windowText" lastClr="000000"/>
                    </a:solidFill>
                  </a:rPr>
                  <a:t>Eruption column height (m.asl)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ysClr val="windowText" lastClr="000000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out"/>
        <c:minorTickMark val="in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8726287"/>
        <c:crosses val="max"/>
        <c:crossBetween val="midCat"/>
        <c:minorUnit val="500"/>
      </c:valAx>
      <c:valAx>
        <c:axId val="648726287"/>
        <c:scaling>
          <c:orientation val="minMax"/>
        </c:scaling>
        <c:delete val="1"/>
        <c:axPos val="b"/>
        <c:numFmt formatCode="[$-23809]m/d/yyyy;@" sourceLinked="1"/>
        <c:majorTickMark val="out"/>
        <c:minorTickMark val="none"/>
        <c:tickLblPos val="nextTo"/>
        <c:crossAx val="648714223"/>
        <c:crosses val="autoZero"/>
        <c:crossBetween val="midCat"/>
      </c:valAx>
      <c:spPr>
        <a:noFill/>
        <a:ln>
          <a:solidFill>
            <a:schemeClr val="bg1">
              <a:lumMod val="50000"/>
            </a:schemeClr>
          </a:solidFill>
        </a:ln>
        <a:effectLst/>
      </c:spPr>
    </c:plotArea>
    <c:legend>
      <c:legendPos val="b"/>
      <c:layout>
        <c:manualLayout>
          <c:xMode val="edge"/>
          <c:yMode val="edge"/>
          <c:x val="0.31147459692538437"/>
          <c:y val="0.90760021020145321"/>
          <c:w val="0.37943166479190105"/>
          <c:h val="8.1374845082744049E-2"/>
        </c:manualLayout>
      </c:layout>
      <c:overlay val="0"/>
      <c:spPr>
        <a:noFill/>
        <a:ln>
          <a:solidFill>
            <a:schemeClr val="bg1">
              <a:lumMod val="75000"/>
            </a:schemeClr>
          </a:solidFill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solidFill>
      <a:schemeClr val="bg1"/>
    </a:solidFill>
    <a:ln w="9525" cap="flat" cmpd="sng" algn="ctr">
      <a:noFill/>
      <a:round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gif"/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gif"/><Relationship Id="rId1" Type="http://schemas.openxmlformats.org/officeDocument/2006/relationships/slideMaster" Target="../slideMasters/slideMaster2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gif"/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gif"/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g"/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ver slide layout">
    <p:bg>
      <p:bgPr>
        <a:gradFill flip="none" rotWithShape="1">
          <a:gsLst>
            <a:gs pos="0">
              <a:schemeClr val="accent1"/>
            </a:gs>
            <a:gs pos="27000">
              <a:schemeClr val="accent1">
                <a:lumMod val="70000"/>
                <a:lumOff val="30000"/>
              </a:schemeClr>
            </a:gs>
            <a:gs pos="50000">
              <a:schemeClr val="accent1">
                <a:lumMod val="60000"/>
                <a:lumOff val="40000"/>
              </a:schemeClr>
            </a:gs>
            <a:gs pos="73000">
              <a:schemeClr val="accent1">
                <a:lumMod val="70000"/>
                <a:lumOff val="30000"/>
              </a:schemeClr>
            </a:gs>
            <a:gs pos="100000">
              <a:schemeClr val="accent1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4" name="Group 623">
            <a:extLst>
              <a:ext uri="{FF2B5EF4-FFF2-40B4-BE49-F238E27FC236}">
                <a16:creationId xmlns:a16="http://schemas.microsoft.com/office/drawing/2014/main" id="{200A4E63-D72F-485E-A519-177A878738CC}"/>
              </a:ext>
            </a:extLst>
          </p:cNvPr>
          <p:cNvGrpSpPr/>
          <p:nvPr userDrawn="1"/>
        </p:nvGrpSpPr>
        <p:grpSpPr>
          <a:xfrm>
            <a:off x="-98982" y="-104349"/>
            <a:ext cx="12408253" cy="7045442"/>
            <a:chOff x="-98982" y="-104349"/>
            <a:chExt cx="12408253" cy="7045442"/>
          </a:xfrm>
          <a:solidFill>
            <a:schemeClr val="bg1">
              <a:alpha val="15000"/>
            </a:schemeClr>
          </a:solidFill>
        </p:grpSpPr>
        <p:cxnSp>
          <p:nvCxnSpPr>
            <p:cNvPr id="208" name="Straight Connector 207">
              <a:extLst>
                <a:ext uri="{FF2B5EF4-FFF2-40B4-BE49-F238E27FC236}">
                  <a16:creationId xmlns:a16="http://schemas.microsoft.com/office/drawing/2014/main" id="{BBB6E2EF-B8C3-46E4-A8F8-86AA28D6AD3B}"/>
                </a:ext>
              </a:extLst>
            </p:cNvPr>
            <p:cNvCxnSpPr>
              <a:cxnSpLocks/>
              <a:stCxn id="278" idx="7"/>
              <a:endCxn id="276" idx="2"/>
            </p:cNvCxnSpPr>
            <p:nvPr userDrawn="1"/>
          </p:nvCxnSpPr>
          <p:spPr>
            <a:xfrm>
              <a:off x="1584504" y="1905029"/>
              <a:ext cx="1703016" cy="94442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Straight Connector 208">
              <a:extLst>
                <a:ext uri="{FF2B5EF4-FFF2-40B4-BE49-F238E27FC236}">
                  <a16:creationId xmlns:a16="http://schemas.microsoft.com/office/drawing/2014/main" id="{786F963C-63A5-4D12-814C-8EAA75A388DC}"/>
                </a:ext>
              </a:extLst>
            </p:cNvPr>
            <p:cNvCxnSpPr>
              <a:cxnSpLocks/>
              <a:stCxn id="276" idx="4"/>
              <a:endCxn id="298" idx="1"/>
            </p:cNvCxnSpPr>
            <p:nvPr userDrawn="1"/>
          </p:nvCxnSpPr>
          <p:spPr>
            <a:xfrm flipV="1">
              <a:off x="3427782" y="2205662"/>
              <a:ext cx="482924" cy="57007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Straight Connector 209">
              <a:extLst>
                <a:ext uri="{FF2B5EF4-FFF2-40B4-BE49-F238E27FC236}">
                  <a16:creationId xmlns:a16="http://schemas.microsoft.com/office/drawing/2014/main" id="{A2491AAA-289A-4222-9F5E-85C4D7DA468E}"/>
                </a:ext>
              </a:extLst>
            </p:cNvPr>
            <p:cNvCxnSpPr>
              <a:cxnSpLocks/>
              <a:stCxn id="281" idx="2"/>
              <a:endCxn id="296" idx="6"/>
            </p:cNvCxnSpPr>
            <p:nvPr userDrawn="1"/>
          </p:nvCxnSpPr>
          <p:spPr>
            <a:xfrm flipH="1">
              <a:off x="4004116" y="998896"/>
              <a:ext cx="1032867" cy="41449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Straight Connector 210">
              <a:extLst>
                <a:ext uri="{FF2B5EF4-FFF2-40B4-BE49-F238E27FC236}">
                  <a16:creationId xmlns:a16="http://schemas.microsoft.com/office/drawing/2014/main" id="{6FE73F20-D398-406F-92B1-9E75831A8D08}"/>
                </a:ext>
              </a:extLst>
            </p:cNvPr>
            <p:cNvCxnSpPr>
              <a:cxnSpLocks/>
              <a:stCxn id="298" idx="5"/>
              <a:endCxn id="281" idx="1"/>
            </p:cNvCxnSpPr>
            <p:nvPr userDrawn="1"/>
          </p:nvCxnSpPr>
          <p:spPr>
            <a:xfrm flipV="1">
              <a:off x="4016342" y="1082390"/>
              <a:ext cx="1055225" cy="101763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2" name="Straight Connector 211">
              <a:extLst>
                <a:ext uri="{FF2B5EF4-FFF2-40B4-BE49-F238E27FC236}">
                  <a16:creationId xmlns:a16="http://schemas.microsoft.com/office/drawing/2014/main" id="{A0933187-CE14-4EF2-9C71-90F0DD6CA0E8}"/>
                </a:ext>
              </a:extLst>
            </p:cNvPr>
            <p:cNvCxnSpPr>
              <a:cxnSpLocks/>
              <a:stCxn id="276" idx="5"/>
              <a:endCxn id="297" idx="1"/>
            </p:cNvCxnSpPr>
            <p:nvPr userDrawn="1"/>
          </p:nvCxnSpPr>
          <p:spPr>
            <a:xfrm flipV="1">
              <a:off x="3493690" y="2247314"/>
              <a:ext cx="1466461" cy="58328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Straight Connector 212">
              <a:extLst>
                <a:ext uri="{FF2B5EF4-FFF2-40B4-BE49-F238E27FC236}">
                  <a16:creationId xmlns:a16="http://schemas.microsoft.com/office/drawing/2014/main" id="{6836300F-D5C8-4342-8BF8-30E4A6E3F160}"/>
                </a:ext>
              </a:extLst>
            </p:cNvPr>
            <p:cNvCxnSpPr>
              <a:cxnSpLocks/>
              <a:stCxn id="281" idx="0"/>
              <a:endCxn id="297" idx="4"/>
            </p:cNvCxnSpPr>
            <p:nvPr userDrawn="1"/>
          </p:nvCxnSpPr>
          <p:spPr>
            <a:xfrm flipH="1">
              <a:off x="5012969" y="1116974"/>
              <a:ext cx="142092" cy="100282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Straight Connector 213">
              <a:extLst>
                <a:ext uri="{FF2B5EF4-FFF2-40B4-BE49-F238E27FC236}">
                  <a16:creationId xmlns:a16="http://schemas.microsoft.com/office/drawing/2014/main" id="{2295EC29-3C09-451D-BCB5-073161CBC9D9}"/>
                </a:ext>
              </a:extLst>
            </p:cNvPr>
            <p:cNvCxnSpPr>
              <a:cxnSpLocks/>
              <a:stCxn id="298" idx="3"/>
              <a:endCxn id="296" idx="0"/>
            </p:cNvCxnSpPr>
            <p:nvPr userDrawn="1"/>
          </p:nvCxnSpPr>
          <p:spPr>
            <a:xfrm flipH="1" flipV="1">
              <a:off x="3892072" y="1525433"/>
              <a:ext cx="18633" cy="57459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Straight Connector 214">
              <a:extLst>
                <a:ext uri="{FF2B5EF4-FFF2-40B4-BE49-F238E27FC236}">
                  <a16:creationId xmlns:a16="http://schemas.microsoft.com/office/drawing/2014/main" id="{127FE7AB-3506-4332-AEC9-4C656BB6DFDC}"/>
                </a:ext>
              </a:extLst>
            </p:cNvPr>
            <p:cNvCxnSpPr>
              <a:cxnSpLocks/>
              <a:stCxn id="442" idx="7"/>
              <a:endCxn id="283" idx="1"/>
            </p:cNvCxnSpPr>
            <p:nvPr userDrawn="1"/>
          </p:nvCxnSpPr>
          <p:spPr>
            <a:xfrm flipV="1">
              <a:off x="5140075" y="2350975"/>
              <a:ext cx="1066308" cy="55274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A4B07AF8-DC7B-4F9D-A234-D8E4E2221F9C}"/>
                </a:ext>
              </a:extLst>
            </p:cNvPr>
            <p:cNvCxnSpPr>
              <a:cxnSpLocks/>
              <a:stCxn id="281" idx="7"/>
              <a:endCxn id="283" idx="3"/>
            </p:cNvCxnSpPr>
            <p:nvPr userDrawn="1"/>
          </p:nvCxnSpPr>
          <p:spPr>
            <a:xfrm>
              <a:off x="5238555" y="1082390"/>
              <a:ext cx="967828" cy="111013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63FE0388-AE95-4F1C-90B7-2783896E9BF1}"/>
                </a:ext>
              </a:extLst>
            </p:cNvPr>
            <p:cNvCxnSpPr>
              <a:cxnSpLocks/>
              <a:stCxn id="280" idx="3"/>
            </p:cNvCxnSpPr>
            <p:nvPr userDrawn="1"/>
          </p:nvCxnSpPr>
          <p:spPr>
            <a:xfrm flipH="1" flipV="1">
              <a:off x="3211650" y="18443"/>
              <a:ext cx="498790" cy="58289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E22C6015-7AB7-4B2B-BA21-9F01C02587F2}"/>
                </a:ext>
              </a:extLst>
            </p:cNvPr>
            <p:cNvCxnSpPr>
              <a:cxnSpLocks/>
              <a:stCxn id="298" idx="6"/>
              <a:endCxn id="297" idx="2"/>
            </p:cNvCxnSpPr>
            <p:nvPr userDrawn="1"/>
          </p:nvCxnSpPr>
          <p:spPr>
            <a:xfrm>
              <a:off x="4038220" y="2152844"/>
              <a:ext cx="900054" cy="4165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D019A150-3322-48A9-A7F1-73F29FC0C4C3}"/>
                </a:ext>
              </a:extLst>
            </p:cNvPr>
            <p:cNvCxnSpPr>
              <a:cxnSpLocks/>
              <a:stCxn id="280" idx="0"/>
              <a:endCxn id="296" idx="4"/>
            </p:cNvCxnSpPr>
            <p:nvPr userDrawn="1"/>
          </p:nvCxnSpPr>
          <p:spPr>
            <a:xfrm>
              <a:off x="3789668" y="792604"/>
              <a:ext cx="102405" cy="50874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Straight Connector 219">
              <a:extLst>
                <a:ext uri="{FF2B5EF4-FFF2-40B4-BE49-F238E27FC236}">
                  <a16:creationId xmlns:a16="http://schemas.microsoft.com/office/drawing/2014/main" id="{65D7E85A-7160-462D-A5C4-B6F08E1F3D14}"/>
                </a:ext>
              </a:extLst>
            </p:cNvPr>
            <p:cNvCxnSpPr>
              <a:cxnSpLocks/>
              <a:stCxn id="297" idx="6"/>
              <a:endCxn id="283" idx="2"/>
            </p:cNvCxnSpPr>
            <p:nvPr userDrawn="1"/>
          </p:nvCxnSpPr>
          <p:spPr>
            <a:xfrm>
              <a:off x="5087665" y="2194496"/>
              <a:ext cx="1085901" cy="7725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Straight Connector 220">
              <a:extLst>
                <a:ext uri="{FF2B5EF4-FFF2-40B4-BE49-F238E27FC236}">
                  <a16:creationId xmlns:a16="http://schemas.microsoft.com/office/drawing/2014/main" id="{D371A1AC-99BF-4F22-B90C-BFF6342E05FA}"/>
                </a:ext>
              </a:extLst>
            </p:cNvPr>
            <p:cNvCxnSpPr>
              <a:cxnSpLocks/>
              <a:stCxn id="282" idx="0"/>
              <a:endCxn id="283" idx="4"/>
            </p:cNvCxnSpPr>
            <p:nvPr userDrawn="1"/>
          </p:nvCxnSpPr>
          <p:spPr>
            <a:xfrm>
              <a:off x="6243041" y="1291086"/>
              <a:ext cx="42569" cy="86861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Straight Connector 221">
              <a:extLst>
                <a:ext uri="{FF2B5EF4-FFF2-40B4-BE49-F238E27FC236}">
                  <a16:creationId xmlns:a16="http://schemas.microsoft.com/office/drawing/2014/main" id="{E833196E-FC78-4139-8413-4DB1AF7637D4}"/>
                </a:ext>
              </a:extLst>
            </p:cNvPr>
            <p:cNvCxnSpPr>
              <a:cxnSpLocks/>
              <a:stCxn id="285" idx="1"/>
              <a:endCxn id="283" idx="5"/>
            </p:cNvCxnSpPr>
            <p:nvPr userDrawn="1"/>
          </p:nvCxnSpPr>
          <p:spPr>
            <a:xfrm flipH="1">
              <a:off x="6364837" y="570689"/>
              <a:ext cx="1332558" cy="162183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Straight Connector 222">
              <a:extLst>
                <a:ext uri="{FF2B5EF4-FFF2-40B4-BE49-F238E27FC236}">
                  <a16:creationId xmlns:a16="http://schemas.microsoft.com/office/drawing/2014/main" id="{170C7CE7-E73F-487C-B1E9-7F335E9CFA05}"/>
                </a:ext>
              </a:extLst>
            </p:cNvPr>
            <p:cNvCxnSpPr>
              <a:cxnSpLocks/>
              <a:stCxn id="285" idx="0"/>
              <a:endCxn id="284" idx="4"/>
            </p:cNvCxnSpPr>
            <p:nvPr userDrawn="1"/>
          </p:nvCxnSpPr>
          <p:spPr>
            <a:xfrm flipH="1">
              <a:off x="7737803" y="592567"/>
              <a:ext cx="12410" cy="10175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Straight Connector 223">
              <a:extLst>
                <a:ext uri="{FF2B5EF4-FFF2-40B4-BE49-F238E27FC236}">
                  <a16:creationId xmlns:a16="http://schemas.microsoft.com/office/drawing/2014/main" id="{B1EEA054-E237-4786-A34B-930BB30D233C}"/>
                </a:ext>
              </a:extLst>
            </p:cNvPr>
            <p:cNvCxnSpPr>
              <a:cxnSpLocks/>
              <a:stCxn id="284" idx="2"/>
              <a:endCxn id="283" idx="6"/>
            </p:cNvCxnSpPr>
            <p:nvPr userDrawn="1"/>
          </p:nvCxnSpPr>
          <p:spPr>
            <a:xfrm flipH="1">
              <a:off x="6397654" y="1722181"/>
              <a:ext cx="1228105" cy="54956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Straight Connector 224">
              <a:extLst>
                <a:ext uri="{FF2B5EF4-FFF2-40B4-BE49-F238E27FC236}">
                  <a16:creationId xmlns:a16="http://schemas.microsoft.com/office/drawing/2014/main" id="{CC71DA0A-07D6-45F7-8084-47698FFF67E9}"/>
                </a:ext>
              </a:extLst>
            </p:cNvPr>
            <p:cNvCxnSpPr>
              <a:cxnSpLocks/>
              <a:stCxn id="284" idx="7"/>
              <a:endCxn id="567" idx="5"/>
            </p:cNvCxnSpPr>
            <p:nvPr userDrawn="1"/>
          </p:nvCxnSpPr>
          <p:spPr>
            <a:xfrm>
              <a:off x="7817030" y="1801408"/>
              <a:ext cx="1649913" cy="110528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6" name="Straight Connector 225">
              <a:extLst>
                <a:ext uri="{FF2B5EF4-FFF2-40B4-BE49-F238E27FC236}">
                  <a16:creationId xmlns:a16="http://schemas.microsoft.com/office/drawing/2014/main" id="{045C2A01-8B23-44B9-B83F-F1D6A9BA86C4}"/>
                </a:ext>
              </a:extLst>
            </p:cNvPr>
            <p:cNvCxnSpPr>
              <a:cxnSpLocks/>
              <a:stCxn id="284" idx="6"/>
              <a:endCxn id="291" idx="2"/>
            </p:cNvCxnSpPr>
            <p:nvPr userDrawn="1"/>
          </p:nvCxnSpPr>
          <p:spPr>
            <a:xfrm flipV="1">
              <a:off x="7849847" y="1627721"/>
              <a:ext cx="1344785" cy="9445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Straight Connector 226">
              <a:extLst>
                <a:ext uri="{FF2B5EF4-FFF2-40B4-BE49-F238E27FC236}">
                  <a16:creationId xmlns:a16="http://schemas.microsoft.com/office/drawing/2014/main" id="{B510B095-0440-4B7E-92EB-D6737995E8A8}"/>
                </a:ext>
              </a:extLst>
            </p:cNvPr>
            <p:cNvCxnSpPr>
              <a:cxnSpLocks/>
              <a:stCxn id="291" idx="7"/>
              <a:endCxn id="292" idx="3"/>
            </p:cNvCxnSpPr>
            <p:nvPr userDrawn="1"/>
          </p:nvCxnSpPr>
          <p:spPr>
            <a:xfrm>
              <a:off x="9385903" y="1706948"/>
              <a:ext cx="910362" cy="84606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Straight Connector 227">
              <a:extLst>
                <a:ext uri="{FF2B5EF4-FFF2-40B4-BE49-F238E27FC236}">
                  <a16:creationId xmlns:a16="http://schemas.microsoft.com/office/drawing/2014/main" id="{EFFD8AA1-E7CB-447D-98A3-66137B20A633}"/>
                </a:ext>
              </a:extLst>
            </p:cNvPr>
            <p:cNvCxnSpPr>
              <a:cxnSpLocks/>
              <a:stCxn id="277" idx="0"/>
              <a:endCxn id="276" idx="3"/>
            </p:cNvCxnSpPr>
            <p:nvPr userDrawn="1"/>
          </p:nvCxnSpPr>
          <p:spPr>
            <a:xfrm>
              <a:off x="2865686" y="1745404"/>
              <a:ext cx="476698" cy="103814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Straight Connector 228">
              <a:extLst>
                <a:ext uri="{FF2B5EF4-FFF2-40B4-BE49-F238E27FC236}">
                  <a16:creationId xmlns:a16="http://schemas.microsoft.com/office/drawing/2014/main" id="{DA2D1BEE-246E-4A63-B4F3-1ACF68DE5BC3}"/>
                </a:ext>
              </a:extLst>
            </p:cNvPr>
            <p:cNvCxnSpPr>
              <a:cxnSpLocks/>
              <a:stCxn id="296" idx="2"/>
              <a:endCxn id="277" idx="6"/>
            </p:cNvCxnSpPr>
            <p:nvPr userDrawn="1"/>
          </p:nvCxnSpPr>
          <p:spPr>
            <a:xfrm flipH="1">
              <a:off x="2983764" y="1413389"/>
              <a:ext cx="796264" cy="21393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Straight Connector 229">
              <a:extLst>
                <a:ext uri="{FF2B5EF4-FFF2-40B4-BE49-F238E27FC236}">
                  <a16:creationId xmlns:a16="http://schemas.microsoft.com/office/drawing/2014/main" id="{536D4822-3EDF-4B16-8098-5EF29AFBF70F}"/>
                </a:ext>
              </a:extLst>
            </p:cNvPr>
            <p:cNvCxnSpPr>
              <a:cxnSpLocks/>
              <a:stCxn id="280" idx="1"/>
              <a:endCxn id="277" idx="5"/>
            </p:cNvCxnSpPr>
            <p:nvPr userDrawn="1"/>
          </p:nvCxnSpPr>
          <p:spPr>
            <a:xfrm flipH="1">
              <a:off x="2949180" y="759787"/>
              <a:ext cx="761261" cy="78404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Straight Connector 230">
              <a:extLst>
                <a:ext uri="{FF2B5EF4-FFF2-40B4-BE49-F238E27FC236}">
                  <a16:creationId xmlns:a16="http://schemas.microsoft.com/office/drawing/2014/main" id="{1CB10847-0F2B-4FB3-87E7-573F0E20EEAA}"/>
                </a:ext>
              </a:extLst>
            </p:cNvPr>
            <p:cNvCxnSpPr>
              <a:cxnSpLocks/>
              <a:stCxn id="279" idx="7"/>
              <a:endCxn id="277" idx="3"/>
            </p:cNvCxnSpPr>
            <p:nvPr userDrawn="1"/>
          </p:nvCxnSpPr>
          <p:spPr>
            <a:xfrm>
              <a:off x="2026273" y="811101"/>
              <a:ext cx="755920" cy="73273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EAB8D0DC-8C02-42AF-9D7F-0081CE5BBCA3}"/>
                </a:ext>
              </a:extLst>
            </p:cNvPr>
            <p:cNvCxnSpPr>
              <a:cxnSpLocks/>
              <a:stCxn id="278" idx="6"/>
              <a:endCxn id="277" idx="2"/>
            </p:cNvCxnSpPr>
            <p:nvPr userDrawn="1"/>
          </p:nvCxnSpPr>
          <p:spPr>
            <a:xfrm flipV="1">
              <a:off x="1617321" y="1627326"/>
              <a:ext cx="1130287" cy="19847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Straight Connector 232">
              <a:extLst>
                <a:ext uri="{FF2B5EF4-FFF2-40B4-BE49-F238E27FC236}">
                  <a16:creationId xmlns:a16="http://schemas.microsoft.com/office/drawing/2014/main" id="{E699E9AD-1B29-460E-AC00-0F495400B060}"/>
                </a:ext>
              </a:extLst>
            </p:cNvPr>
            <p:cNvCxnSpPr>
              <a:cxnSpLocks/>
              <a:stCxn id="301" idx="7"/>
              <a:endCxn id="278" idx="3"/>
            </p:cNvCxnSpPr>
            <p:nvPr userDrawn="1"/>
          </p:nvCxnSpPr>
          <p:spPr>
            <a:xfrm>
              <a:off x="562732" y="991183"/>
              <a:ext cx="863318" cy="75539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Straight Connector 233">
              <a:extLst>
                <a:ext uri="{FF2B5EF4-FFF2-40B4-BE49-F238E27FC236}">
                  <a16:creationId xmlns:a16="http://schemas.microsoft.com/office/drawing/2014/main" id="{DDA9D8D8-CCF8-414B-BE3E-01EEE95E837B}"/>
                </a:ext>
              </a:extLst>
            </p:cNvPr>
            <p:cNvCxnSpPr>
              <a:cxnSpLocks/>
              <a:stCxn id="301" idx="6"/>
              <a:endCxn id="279" idx="2"/>
            </p:cNvCxnSpPr>
            <p:nvPr userDrawn="1"/>
          </p:nvCxnSpPr>
          <p:spPr>
            <a:xfrm flipV="1">
              <a:off x="584609" y="758283"/>
              <a:ext cx="1314149" cy="18008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Straight Connector 234">
              <a:extLst>
                <a:ext uri="{FF2B5EF4-FFF2-40B4-BE49-F238E27FC236}">
                  <a16:creationId xmlns:a16="http://schemas.microsoft.com/office/drawing/2014/main" id="{188BC668-8084-42EA-93A9-26EBBFEF1328}"/>
                </a:ext>
              </a:extLst>
            </p:cNvPr>
            <p:cNvCxnSpPr>
              <a:cxnSpLocks/>
              <a:stCxn id="301" idx="5"/>
            </p:cNvCxnSpPr>
            <p:nvPr userDrawn="1"/>
          </p:nvCxnSpPr>
          <p:spPr>
            <a:xfrm flipV="1">
              <a:off x="562732" y="7695"/>
              <a:ext cx="830501" cy="87785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9D6E9A77-6167-47F9-96F5-DDB248990BBF}"/>
                </a:ext>
              </a:extLst>
            </p:cNvPr>
            <p:cNvCxnSpPr>
              <a:cxnSpLocks/>
              <a:stCxn id="279" idx="4"/>
            </p:cNvCxnSpPr>
            <p:nvPr userDrawn="1"/>
          </p:nvCxnSpPr>
          <p:spPr>
            <a:xfrm flipH="1" flipV="1">
              <a:off x="1913190" y="8940"/>
              <a:ext cx="60264" cy="67464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Straight Connector 236">
              <a:extLst>
                <a:ext uri="{FF2B5EF4-FFF2-40B4-BE49-F238E27FC236}">
                  <a16:creationId xmlns:a16="http://schemas.microsoft.com/office/drawing/2014/main" id="{F625B105-56C7-4A68-97E9-A6B00CE6001E}"/>
                </a:ext>
              </a:extLst>
            </p:cNvPr>
            <p:cNvCxnSpPr>
              <a:cxnSpLocks/>
              <a:stCxn id="279" idx="5"/>
            </p:cNvCxnSpPr>
            <p:nvPr userDrawn="1"/>
          </p:nvCxnSpPr>
          <p:spPr>
            <a:xfrm flipV="1">
              <a:off x="2026273" y="21571"/>
              <a:ext cx="969507" cy="68389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Straight Connector 237">
              <a:extLst>
                <a:ext uri="{FF2B5EF4-FFF2-40B4-BE49-F238E27FC236}">
                  <a16:creationId xmlns:a16="http://schemas.microsoft.com/office/drawing/2014/main" id="{803AA84C-3E1C-4E6C-84F6-DBC5AC2A25A2}"/>
                </a:ext>
              </a:extLst>
            </p:cNvPr>
            <p:cNvCxnSpPr>
              <a:cxnSpLocks/>
              <a:stCxn id="280" idx="5"/>
            </p:cNvCxnSpPr>
            <p:nvPr userDrawn="1"/>
          </p:nvCxnSpPr>
          <p:spPr>
            <a:xfrm flipV="1">
              <a:off x="3868895" y="-11241"/>
              <a:ext cx="430441" cy="61257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Straight Connector 238">
              <a:extLst>
                <a:ext uri="{FF2B5EF4-FFF2-40B4-BE49-F238E27FC236}">
                  <a16:creationId xmlns:a16="http://schemas.microsoft.com/office/drawing/2014/main" id="{5FA90964-4664-4663-813A-F89C30C7065F}"/>
                </a:ext>
              </a:extLst>
            </p:cNvPr>
            <p:cNvCxnSpPr>
              <a:cxnSpLocks/>
              <a:stCxn id="279" idx="6"/>
              <a:endCxn id="280" idx="2"/>
            </p:cNvCxnSpPr>
            <p:nvPr userDrawn="1"/>
          </p:nvCxnSpPr>
          <p:spPr>
            <a:xfrm flipV="1">
              <a:off x="2048150" y="680560"/>
              <a:ext cx="1629474" cy="7772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Straight Connector 239">
              <a:extLst>
                <a:ext uri="{FF2B5EF4-FFF2-40B4-BE49-F238E27FC236}">
                  <a16:creationId xmlns:a16="http://schemas.microsoft.com/office/drawing/2014/main" id="{4820CC6B-16CB-4644-B0EF-669591046E90}"/>
                </a:ext>
              </a:extLst>
            </p:cNvPr>
            <p:cNvCxnSpPr>
              <a:cxnSpLocks/>
              <a:stCxn id="280" idx="6"/>
              <a:endCxn id="281" idx="3"/>
            </p:cNvCxnSpPr>
            <p:nvPr userDrawn="1"/>
          </p:nvCxnSpPr>
          <p:spPr>
            <a:xfrm>
              <a:off x="3901712" y="680560"/>
              <a:ext cx="1169856" cy="23484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Straight Connector 240">
              <a:extLst>
                <a:ext uri="{FF2B5EF4-FFF2-40B4-BE49-F238E27FC236}">
                  <a16:creationId xmlns:a16="http://schemas.microsoft.com/office/drawing/2014/main" id="{2110636A-3590-471B-8255-DC40DC8EC72F}"/>
                </a:ext>
              </a:extLst>
            </p:cNvPr>
            <p:cNvCxnSpPr>
              <a:cxnSpLocks/>
              <a:stCxn id="282" idx="2"/>
              <a:endCxn id="281" idx="6"/>
            </p:cNvCxnSpPr>
            <p:nvPr userDrawn="1"/>
          </p:nvCxnSpPr>
          <p:spPr>
            <a:xfrm flipH="1" flipV="1">
              <a:off x="5273139" y="998896"/>
              <a:ext cx="895205" cy="21749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Straight Connector 241">
              <a:extLst>
                <a:ext uri="{FF2B5EF4-FFF2-40B4-BE49-F238E27FC236}">
                  <a16:creationId xmlns:a16="http://schemas.microsoft.com/office/drawing/2014/main" id="{3ED7780E-7203-4912-B158-322E0476B197}"/>
                </a:ext>
              </a:extLst>
            </p:cNvPr>
            <p:cNvCxnSpPr>
              <a:cxnSpLocks/>
              <a:stCxn id="306" idx="0"/>
              <a:endCxn id="281" idx="5"/>
            </p:cNvCxnSpPr>
            <p:nvPr userDrawn="1"/>
          </p:nvCxnSpPr>
          <p:spPr>
            <a:xfrm flipH="1">
              <a:off x="5238555" y="-6145"/>
              <a:ext cx="1269576" cy="92154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Straight Connector 242">
              <a:extLst>
                <a:ext uri="{FF2B5EF4-FFF2-40B4-BE49-F238E27FC236}">
                  <a16:creationId xmlns:a16="http://schemas.microsoft.com/office/drawing/2014/main" id="{DC08BB1A-EEDC-46EB-899B-AFF4BE2E71EE}"/>
                </a:ext>
              </a:extLst>
            </p:cNvPr>
            <p:cNvCxnSpPr>
              <a:cxnSpLocks/>
              <a:endCxn id="281" idx="4"/>
            </p:cNvCxnSpPr>
            <p:nvPr userDrawn="1"/>
          </p:nvCxnSpPr>
          <p:spPr>
            <a:xfrm>
              <a:off x="4883094" y="-29536"/>
              <a:ext cx="271967" cy="91035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Straight Connector 243">
              <a:extLst>
                <a:ext uri="{FF2B5EF4-FFF2-40B4-BE49-F238E27FC236}">
                  <a16:creationId xmlns:a16="http://schemas.microsoft.com/office/drawing/2014/main" id="{88728695-FAA2-4121-884D-94D646E1F29F}"/>
                </a:ext>
              </a:extLst>
            </p:cNvPr>
            <p:cNvCxnSpPr>
              <a:cxnSpLocks/>
              <a:stCxn id="306" idx="2"/>
              <a:endCxn id="282" idx="4"/>
            </p:cNvCxnSpPr>
            <p:nvPr userDrawn="1"/>
          </p:nvCxnSpPr>
          <p:spPr>
            <a:xfrm flipH="1">
              <a:off x="6243041" y="-5452"/>
              <a:ext cx="339634" cy="114714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Straight Connector 244">
              <a:extLst>
                <a:ext uri="{FF2B5EF4-FFF2-40B4-BE49-F238E27FC236}">
                  <a16:creationId xmlns:a16="http://schemas.microsoft.com/office/drawing/2014/main" id="{BC94799C-C98F-45F8-A0D7-49E0CCB51743}"/>
                </a:ext>
              </a:extLst>
            </p:cNvPr>
            <p:cNvCxnSpPr>
              <a:cxnSpLocks/>
              <a:stCxn id="285" idx="2"/>
              <a:endCxn id="282" idx="6"/>
            </p:cNvCxnSpPr>
            <p:nvPr userDrawn="1"/>
          </p:nvCxnSpPr>
          <p:spPr>
            <a:xfrm flipH="1">
              <a:off x="6317737" y="517871"/>
              <a:ext cx="1357780" cy="69851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Straight Connector 245">
              <a:extLst>
                <a:ext uri="{FF2B5EF4-FFF2-40B4-BE49-F238E27FC236}">
                  <a16:creationId xmlns:a16="http://schemas.microsoft.com/office/drawing/2014/main" id="{3DBA2EA4-E8A8-439C-9AC8-086CCB6DF812}"/>
                </a:ext>
              </a:extLst>
            </p:cNvPr>
            <p:cNvCxnSpPr>
              <a:cxnSpLocks/>
              <a:stCxn id="285" idx="4"/>
            </p:cNvCxnSpPr>
            <p:nvPr userDrawn="1"/>
          </p:nvCxnSpPr>
          <p:spPr>
            <a:xfrm flipV="1">
              <a:off x="7750213" y="54467"/>
              <a:ext cx="93642" cy="38870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Straight Connector 246">
              <a:extLst>
                <a:ext uri="{FF2B5EF4-FFF2-40B4-BE49-F238E27FC236}">
                  <a16:creationId xmlns:a16="http://schemas.microsoft.com/office/drawing/2014/main" id="{AA3F7C95-3C73-4E30-8001-6CDC3240ECA9}"/>
                </a:ext>
              </a:extLst>
            </p:cNvPr>
            <p:cNvCxnSpPr>
              <a:cxnSpLocks/>
              <a:stCxn id="286" idx="3"/>
            </p:cNvCxnSpPr>
            <p:nvPr userDrawn="1"/>
          </p:nvCxnSpPr>
          <p:spPr>
            <a:xfrm flipH="1" flipV="1">
              <a:off x="8652184" y="-11241"/>
              <a:ext cx="511421" cy="35677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Straight Connector 247">
              <a:extLst>
                <a:ext uri="{FF2B5EF4-FFF2-40B4-BE49-F238E27FC236}">
                  <a16:creationId xmlns:a16="http://schemas.microsoft.com/office/drawing/2014/main" id="{513107E2-72F7-47F0-845A-E985F13BE0AD}"/>
                </a:ext>
              </a:extLst>
            </p:cNvPr>
            <p:cNvCxnSpPr>
              <a:cxnSpLocks/>
              <a:stCxn id="286" idx="2"/>
              <a:endCxn id="285" idx="6"/>
            </p:cNvCxnSpPr>
            <p:nvPr userDrawn="1"/>
          </p:nvCxnSpPr>
          <p:spPr>
            <a:xfrm flipH="1">
              <a:off x="7824909" y="424760"/>
              <a:ext cx="1305879" cy="931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Straight Connector 248">
              <a:extLst>
                <a:ext uri="{FF2B5EF4-FFF2-40B4-BE49-F238E27FC236}">
                  <a16:creationId xmlns:a16="http://schemas.microsoft.com/office/drawing/2014/main" id="{7EA0D651-D8E9-4D7A-A90B-A4C9D78F7203}"/>
                </a:ext>
              </a:extLst>
            </p:cNvPr>
            <p:cNvCxnSpPr>
              <a:cxnSpLocks/>
              <a:stCxn id="291" idx="4"/>
              <a:endCxn id="286" idx="0"/>
            </p:cNvCxnSpPr>
            <p:nvPr userDrawn="1"/>
          </p:nvCxnSpPr>
          <p:spPr>
            <a:xfrm flipH="1" flipV="1">
              <a:off x="9242832" y="536804"/>
              <a:ext cx="63844" cy="97887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0" name="Straight Connector 249">
              <a:extLst>
                <a:ext uri="{FF2B5EF4-FFF2-40B4-BE49-F238E27FC236}">
                  <a16:creationId xmlns:a16="http://schemas.microsoft.com/office/drawing/2014/main" id="{8A0DFE76-E759-45CF-B71F-207080ABE0DA}"/>
                </a:ext>
              </a:extLst>
            </p:cNvPr>
            <p:cNvCxnSpPr>
              <a:cxnSpLocks/>
              <a:stCxn id="290" idx="3"/>
              <a:endCxn id="286" idx="7"/>
            </p:cNvCxnSpPr>
            <p:nvPr userDrawn="1"/>
          </p:nvCxnSpPr>
          <p:spPr>
            <a:xfrm flipH="1" flipV="1">
              <a:off x="9322059" y="503987"/>
              <a:ext cx="1572968" cy="64967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Straight Connector 250">
              <a:extLst>
                <a:ext uri="{FF2B5EF4-FFF2-40B4-BE49-F238E27FC236}">
                  <a16:creationId xmlns:a16="http://schemas.microsoft.com/office/drawing/2014/main" id="{1FD989F5-13F4-41FB-95DA-3C404E7919D5}"/>
                </a:ext>
              </a:extLst>
            </p:cNvPr>
            <p:cNvCxnSpPr>
              <a:cxnSpLocks/>
              <a:stCxn id="290" idx="2"/>
              <a:endCxn id="291" idx="6"/>
            </p:cNvCxnSpPr>
            <p:nvPr userDrawn="1"/>
          </p:nvCxnSpPr>
          <p:spPr>
            <a:xfrm flipH="1">
              <a:off x="9418720" y="1237716"/>
              <a:ext cx="1459318" cy="39000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Straight Connector 251">
              <a:extLst>
                <a:ext uri="{FF2B5EF4-FFF2-40B4-BE49-F238E27FC236}">
                  <a16:creationId xmlns:a16="http://schemas.microsoft.com/office/drawing/2014/main" id="{E091DF46-D581-477F-9003-E34728971B52}"/>
                </a:ext>
              </a:extLst>
            </p:cNvPr>
            <p:cNvCxnSpPr>
              <a:cxnSpLocks/>
              <a:stCxn id="290" idx="1"/>
              <a:endCxn id="292" idx="4"/>
            </p:cNvCxnSpPr>
            <p:nvPr userDrawn="1"/>
          </p:nvCxnSpPr>
          <p:spPr>
            <a:xfrm flipH="1">
              <a:off x="10349083" y="1309164"/>
              <a:ext cx="576378" cy="122196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Straight Connector 252">
              <a:extLst>
                <a:ext uri="{FF2B5EF4-FFF2-40B4-BE49-F238E27FC236}">
                  <a16:creationId xmlns:a16="http://schemas.microsoft.com/office/drawing/2014/main" id="{6E2CAA6F-5CA2-41C9-AF96-6F4B3803CA3F}"/>
                </a:ext>
              </a:extLst>
            </p:cNvPr>
            <p:cNvCxnSpPr>
              <a:cxnSpLocks/>
              <a:stCxn id="288" idx="1"/>
              <a:endCxn id="292" idx="5"/>
            </p:cNvCxnSpPr>
            <p:nvPr userDrawn="1"/>
          </p:nvCxnSpPr>
          <p:spPr>
            <a:xfrm flipH="1">
              <a:off x="10401901" y="1774673"/>
              <a:ext cx="1757220" cy="77833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4" name="Straight Connector 253">
              <a:extLst>
                <a:ext uri="{FF2B5EF4-FFF2-40B4-BE49-F238E27FC236}">
                  <a16:creationId xmlns:a16="http://schemas.microsoft.com/office/drawing/2014/main" id="{C11CCC39-45F6-4C8F-B703-FAC8862FECA1}"/>
                </a:ext>
              </a:extLst>
            </p:cNvPr>
            <p:cNvCxnSpPr>
              <a:cxnSpLocks/>
              <a:stCxn id="288" idx="0"/>
              <a:endCxn id="289" idx="4"/>
            </p:cNvCxnSpPr>
            <p:nvPr userDrawn="1"/>
          </p:nvCxnSpPr>
          <p:spPr>
            <a:xfrm flipH="1">
              <a:off x="11893491" y="1806534"/>
              <a:ext cx="313099" cy="95753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Straight Connector 259">
              <a:extLst>
                <a:ext uri="{FF2B5EF4-FFF2-40B4-BE49-F238E27FC236}">
                  <a16:creationId xmlns:a16="http://schemas.microsoft.com/office/drawing/2014/main" id="{94B8B462-2E5D-4D02-9B0C-B0EA4C289DF1}"/>
                </a:ext>
              </a:extLst>
            </p:cNvPr>
            <p:cNvCxnSpPr>
              <a:cxnSpLocks/>
              <a:stCxn id="386" idx="7"/>
              <a:endCxn id="568" idx="1"/>
            </p:cNvCxnSpPr>
            <p:nvPr userDrawn="1"/>
          </p:nvCxnSpPr>
          <p:spPr>
            <a:xfrm flipH="1" flipV="1">
              <a:off x="8117425" y="3321916"/>
              <a:ext cx="642685" cy="110611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" name="Straight Connector 260">
              <a:extLst>
                <a:ext uri="{FF2B5EF4-FFF2-40B4-BE49-F238E27FC236}">
                  <a16:creationId xmlns:a16="http://schemas.microsoft.com/office/drawing/2014/main" id="{AB8DD747-A0B4-4F68-BB83-E6A1EC39EF79}"/>
                </a:ext>
              </a:extLst>
            </p:cNvPr>
            <p:cNvCxnSpPr>
              <a:cxnSpLocks/>
              <a:endCxn id="287" idx="6"/>
            </p:cNvCxnSpPr>
            <p:nvPr userDrawn="1"/>
          </p:nvCxnSpPr>
          <p:spPr>
            <a:xfrm flipH="1">
              <a:off x="11941804" y="350882"/>
              <a:ext cx="294325" cy="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Straight Connector 261">
              <a:extLst>
                <a:ext uri="{FF2B5EF4-FFF2-40B4-BE49-F238E27FC236}">
                  <a16:creationId xmlns:a16="http://schemas.microsoft.com/office/drawing/2014/main" id="{460D4377-DEE9-407B-B486-F347E06571F0}"/>
                </a:ext>
              </a:extLst>
            </p:cNvPr>
            <p:cNvCxnSpPr>
              <a:cxnSpLocks/>
              <a:stCxn id="386" idx="0"/>
              <a:endCxn id="567" idx="3"/>
            </p:cNvCxnSpPr>
            <p:nvPr userDrawn="1"/>
          </p:nvCxnSpPr>
          <p:spPr>
            <a:xfrm flipV="1">
              <a:off x="8839337" y="3056346"/>
              <a:ext cx="575543" cy="133887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Straight Connector 263">
              <a:extLst>
                <a:ext uri="{FF2B5EF4-FFF2-40B4-BE49-F238E27FC236}">
                  <a16:creationId xmlns:a16="http://schemas.microsoft.com/office/drawing/2014/main" id="{FC440C4B-1CC6-447B-8CAF-5F8B32445A1E}"/>
                </a:ext>
              </a:extLst>
            </p:cNvPr>
            <p:cNvCxnSpPr>
              <a:cxnSpLocks/>
              <a:stCxn id="399" idx="0"/>
              <a:endCxn id="566" idx="0"/>
            </p:cNvCxnSpPr>
            <p:nvPr userDrawn="1"/>
          </p:nvCxnSpPr>
          <p:spPr>
            <a:xfrm flipH="1" flipV="1">
              <a:off x="10593831" y="3434127"/>
              <a:ext cx="970340" cy="111667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5" name="Straight Connector 264">
              <a:extLst>
                <a:ext uri="{FF2B5EF4-FFF2-40B4-BE49-F238E27FC236}">
                  <a16:creationId xmlns:a16="http://schemas.microsoft.com/office/drawing/2014/main" id="{63F1CFAA-C1D9-4102-B389-BB92B74922EB}"/>
                </a:ext>
              </a:extLst>
            </p:cNvPr>
            <p:cNvCxnSpPr>
              <a:cxnSpLocks/>
              <a:stCxn id="399" idx="1"/>
              <a:endCxn id="289" idx="0"/>
            </p:cNvCxnSpPr>
            <p:nvPr userDrawn="1"/>
          </p:nvCxnSpPr>
          <p:spPr>
            <a:xfrm flipV="1">
              <a:off x="11616989" y="2983008"/>
              <a:ext cx="228732" cy="15896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7DA3A853-844C-4B6A-8852-AACE34DF7903}"/>
                </a:ext>
              </a:extLst>
            </p:cNvPr>
            <p:cNvCxnSpPr>
              <a:cxnSpLocks/>
              <a:stCxn id="289" idx="2"/>
              <a:endCxn id="292" idx="6"/>
            </p:cNvCxnSpPr>
            <p:nvPr userDrawn="1"/>
          </p:nvCxnSpPr>
          <p:spPr>
            <a:xfrm flipH="1" flipV="1">
              <a:off x="10423779" y="2605827"/>
              <a:ext cx="1336358" cy="24382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Straight Connector 266">
              <a:extLst>
                <a:ext uri="{FF2B5EF4-FFF2-40B4-BE49-F238E27FC236}">
                  <a16:creationId xmlns:a16="http://schemas.microsoft.com/office/drawing/2014/main" id="{40EBE8B9-5D6A-43E1-ACC9-3429EE8377B9}"/>
                </a:ext>
              </a:extLst>
            </p:cNvPr>
            <p:cNvCxnSpPr>
              <a:cxnSpLocks/>
              <a:stCxn id="288" idx="2"/>
              <a:endCxn id="290" idx="6"/>
            </p:cNvCxnSpPr>
            <p:nvPr userDrawn="1"/>
          </p:nvCxnSpPr>
          <p:spPr>
            <a:xfrm flipH="1" flipV="1">
              <a:off x="11097954" y="1194675"/>
              <a:ext cx="1050131" cy="52390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Straight Connector 267">
              <a:extLst>
                <a:ext uri="{FF2B5EF4-FFF2-40B4-BE49-F238E27FC236}">
                  <a16:creationId xmlns:a16="http://schemas.microsoft.com/office/drawing/2014/main" id="{F63EA650-52B2-4426-BFB9-EF2D43ED7AD4}"/>
                </a:ext>
              </a:extLst>
            </p:cNvPr>
            <p:cNvCxnSpPr>
              <a:cxnSpLocks/>
              <a:stCxn id="287" idx="1"/>
              <a:endCxn id="290" idx="5"/>
            </p:cNvCxnSpPr>
            <p:nvPr userDrawn="1"/>
          </p:nvCxnSpPr>
          <p:spPr>
            <a:xfrm flipH="1">
              <a:off x="11050531" y="430109"/>
              <a:ext cx="700002" cy="69311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Straight Connector 268">
              <a:extLst>
                <a:ext uri="{FF2B5EF4-FFF2-40B4-BE49-F238E27FC236}">
                  <a16:creationId xmlns:a16="http://schemas.microsoft.com/office/drawing/2014/main" id="{D1C77C70-84C3-4540-AF47-9BA1F84DC4B2}"/>
                </a:ext>
              </a:extLst>
            </p:cNvPr>
            <p:cNvCxnSpPr>
              <a:cxnSpLocks/>
              <a:stCxn id="287" idx="3"/>
              <a:endCxn id="307" idx="1"/>
            </p:cNvCxnSpPr>
            <p:nvPr userDrawn="1"/>
          </p:nvCxnSpPr>
          <p:spPr>
            <a:xfrm flipH="1" flipV="1">
              <a:off x="10480717" y="1658"/>
              <a:ext cx="1269816" cy="26999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Straight Connector 269">
              <a:extLst>
                <a:ext uri="{FF2B5EF4-FFF2-40B4-BE49-F238E27FC236}">
                  <a16:creationId xmlns:a16="http://schemas.microsoft.com/office/drawing/2014/main" id="{857EB79D-7B0F-4333-9370-9CF8BD66F466}"/>
                </a:ext>
              </a:extLst>
            </p:cNvPr>
            <p:cNvCxnSpPr>
              <a:cxnSpLocks/>
              <a:stCxn id="290" idx="4"/>
              <a:endCxn id="307" idx="2"/>
            </p:cNvCxnSpPr>
            <p:nvPr userDrawn="1"/>
          </p:nvCxnSpPr>
          <p:spPr>
            <a:xfrm flipH="1" flipV="1">
              <a:off x="10368902" y="619"/>
              <a:ext cx="597574" cy="110561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Straight Connector 270">
              <a:extLst>
                <a:ext uri="{FF2B5EF4-FFF2-40B4-BE49-F238E27FC236}">
                  <a16:creationId xmlns:a16="http://schemas.microsoft.com/office/drawing/2014/main" id="{C850BE68-48FF-4ED1-819A-E233E01E42E7}"/>
                </a:ext>
              </a:extLst>
            </p:cNvPr>
            <p:cNvCxnSpPr>
              <a:cxnSpLocks/>
              <a:stCxn id="286" idx="5"/>
              <a:endCxn id="307" idx="0"/>
            </p:cNvCxnSpPr>
            <p:nvPr userDrawn="1"/>
          </p:nvCxnSpPr>
          <p:spPr>
            <a:xfrm flipV="1">
              <a:off x="9322059" y="-420"/>
              <a:ext cx="935027" cy="34595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Straight Connector 271">
              <a:extLst>
                <a:ext uri="{FF2B5EF4-FFF2-40B4-BE49-F238E27FC236}">
                  <a16:creationId xmlns:a16="http://schemas.microsoft.com/office/drawing/2014/main" id="{757EF113-9EA7-4B1A-AB64-C14E8B5B6974}"/>
                </a:ext>
              </a:extLst>
            </p:cNvPr>
            <p:cNvCxnSpPr>
              <a:cxnSpLocks/>
              <a:stCxn id="287" idx="7"/>
              <a:endCxn id="288" idx="3"/>
            </p:cNvCxnSpPr>
            <p:nvPr userDrawn="1"/>
          </p:nvCxnSpPr>
          <p:spPr>
            <a:xfrm>
              <a:off x="11908987" y="430109"/>
              <a:ext cx="270959" cy="124100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3" name="Straight Connector 272">
              <a:extLst>
                <a:ext uri="{FF2B5EF4-FFF2-40B4-BE49-F238E27FC236}">
                  <a16:creationId xmlns:a16="http://schemas.microsoft.com/office/drawing/2014/main" id="{314D8A01-DC1B-4960-B2B1-D9A9F035DF12}"/>
                </a:ext>
              </a:extLst>
            </p:cNvPr>
            <p:cNvCxnSpPr>
              <a:cxnSpLocks/>
              <a:stCxn id="285" idx="7"/>
              <a:endCxn id="291" idx="3"/>
            </p:cNvCxnSpPr>
            <p:nvPr userDrawn="1"/>
          </p:nvCxnSpPr>
          <p:spPr>
            <a:xfrm>
              <a:off x="7803031" y="570690"/>
              <a:ext cx="1424418" cy="97780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Straight Connector 273">
              <a:extLst>
                <a:ext uri="{FF2B5EF4-FFF2-40B4-BE49-F238E27FC236}">
                  <a16:creationId xmlns:a16="http://schemas.microsoft.com/office/drawing/2014/main" id="{5AFE05A2-7330-4871-9968-CF3EC70C1D29}"/>
                </a:ext>
              </a:extLst>
            </p:cNvPr>
            <p:cNvCxnSpPr>
              <a:cxnSpLocks/>
              <a:endCxn id="287" idx="4"/>
            </p:cNvCxnSpPr>
            <p:nvPr userDrawn="1"/>
          </p:nvCxnSpPr>
          <p:spPr>
            <a:xfrm flipH="1">
              <a:off x="11829760" y="8940"/>
              <a:ext cx="14366" cy="22989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6" name="Oval 275">
              <a:extLst>
                <a:ext uri="{FF2B5EF4-FFF2-40B4-BE49-F238E27FC236}">
                  <a16:creationId xmlns:a16="http://schemas.microsoft.com/office/drawing/2014/main" id="{165AF504-87C6-4089-AA4A-B2F711CCF216}"/>
                </a:ext>
              </a:extLst>
            </p:cNvPr>
            <p:cNvSpPr/>
            <p:nvPr userDrawn="1"/>
          </p:nvSpPr>
          <p:spPr>
            <a:xfrm rot="1036530" flipV="1">
              <a:off x="3282465" y="2770682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7" name="Oval 276">
              <a:extLst>
                <a:ext uri="{FF2B5EF4-FFF2-40B4-BE49-F238E27FC236}">
                  <a16:creationId xmlns:a16="http://schemas.microsoft.com/office/drawing/2014/main" id="{0134DBCE-0922-4355-99A8-E70D2FED22AA}"/>
                </a:ext>
              </a:extLst>
            </p:cNvPr>
            <p:cNvSpPr/>
            <p:nvPr userDrawn="1"/>
          </p:nvSpPr>
          <p:spPr>
            <a:xfrm flipV="1">
              <a:off x="2747608" y="1509248"/>
              <a:ext cx="236156" cy="236156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8" name="Oval 277">
              <a:extLst>
                <a:ext uri="{FF2B5EF4-FFF2-40B4-BE49-F238E27FC236}">
                  <a16:creationId xmlns:a16="http://schemas.microsoft.com/office/drawing/2014/main" id="{9BD817EB-ADFE-4A82-A86F-D15F3E871C76}"/>
                </a:ext>
              </a:extLst>
            </p:cNvPr>
            <p:cNvSpPr/>
            <p:nvPr userDrawn="1"/>
          </p:nvSpPr>
          <p:spPr>
            <a:xfrm flipV="1">
              <a:off x="1393233" y="1713758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9" name="Oval 278">
              <a:extLst>
                <a:ext uri="{FF2B5EF4-FFF2-40B4-BE49-F238E27FC236}">
                  <a16:creationId xmlns:a16="http://schemas.microsoft.com/office/drawing/2014/main" id="{11C449C5-D818-4A53-AA0C-B43C1BAE0A54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1898758" y="683587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0" name="Oval 279">
              <a:extLst>
                <a:ext uri="{FF2B5EF4-FFF2-40B4-BE49-F238E27FC236}">
                  <a16:creationId xmlns:a16="http://schemas.microsoft.com/office/drawing/2014/main" id="{B78B74E8-D2B9-4D5B-96CC-352A5ABCB740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3677624" y="56851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1" name="Oval 280">
              <a:extLst>
                <a:ext uri="{FF2B5EF4-FFF2-40B4-BE49-F238E27FC236}">
                  <a16:creationId xmlns:a16="http://schemas.microsoft.com/office/drawing/2014/main" id="{C0C2052D-C865-4513-BAA7-8055113B32E7}"/>
                </a:ext>
              </a:extLst>
            </p:cNvPr>
            <p:cNvSpPr/>
            <p:nvPr userDrawn="1"/>
          </p:nvSpPr>
          <p:spPr>
            <a:xfrm flipV="1">
              <a:off x="5036983" y="880818"/>
              <a:ext cx="236156" cy="236156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2" name="Oval 281">
              <a:extLst>
                <a:ext uri="{FF2B5EF4-FFF2-40B4-BE49-F238E27FC236}">
                  <a16:creationId xmlns:a16="http://schemas.microsoft.com/office/drawing/2014/main" id="{690B4E7A-99F4-41B3-B1BE-59E8567C6A88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6168345" y="1141694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3" name="Oval 282">
              <a:extLst>
                <a:ext uri="{FF2B5EF4-FFF2-40B4-BE49-F238E27FC236}">
                  <a16:creationId xmlns:a16="http://schemas.microsoft.com/office/drawing/2014/main" id="{95FDD210-525B-48EC-906B-C3F69F141B21}"/>
                </a:ext>
              </a:extLst>
            </p:cNvPr>
            <p:cNvSpPr/>
            <p:nvPr userDrawn="1"/>
          </p:nvSpPr>
          <p:spPr>
            <a:xfrm flipV="1">
              <a:off x="6173566" y="2159704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4" name="Oval 283">
              <a:extLst>
                <a:ext uri="{FF2B5EF4-FFF2-40B4-BE49-F238E27FC236}">
                  <a16:creationId xmlns:a16="http://schemas.microsoft.com/office/drawing/2014/main" id="{895CABF3-8B8F-4FBC-BEE8-6A9BA3E88519}"/>
                </a:ext>
              </a:extLst>
            </p:cNvPr>
            <p:cNvSpPr/>
            <p:nvPr userDrawn="1"/>
          </p:nvSpPr>
          <p:spPr>
            <a:xfrm flipV="1">
              <a:off x="7625759" y="1610137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5" name="Oval 284">
              <a:extLst>
                <a:ext uri="{FF2B5EF4-FFF2-40B4-BE49-F238E27FC236}">
                  <a16:creationId xmlns:a16="http://schemas.microsoft.com/office/drawing/2014/main" id="{8E6449F1-A401-4B6A-BDD7-1057646EC4DD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7675517" y="443175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6" name="Oval 285">
              <a:extLst>
                <a:ext uri="{FF2B5EF4-FFF2-40B4-BE49-F238E27FC236}">
                  <a16:creationId xmlns:a16="http://schemas.microsoft.com/office/drawing/2014/main" id="{0E0981AC-BBD9-4F6D-A68F-310B93EDE896}"/>
                </a:ext>
              </a:extLst>
            </p:cNvPr>
            <p:cNvSpPr/>
            <p:nvPr userDrawn="1"/>
          </p:nvSpPr>
          <p:spPr>
            <a:xfrm flipV="1">
              <a:off x="9130788" y="31271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7" name="Oval 286">
              <a:extLst>
                <a:ext uri="{FF2B5EF4-FFF2-40B4-BE49-F238E27FC236}">
                  <a16:creationId xmlns:a16="http://schemas.microsoft.com/office/drawing/2014/main" id="{9D5473AE-BCA3-4557-BB00-669001FA35CC}"/>
                </a:ext>
              </a:extLst>
            </p:cNvPr>
            <p:cNvSpPr/>
            <p:nvPr userDrawn="1"/>
          </p:nvSpPr>
          <p:spPr>
            <a:xfrm flipV="1">
              <a:off x="11717716" y="238838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8" name="Oval 287">
              <a:extLst>
                <a:ext uri="{FF2B5EF4-FFF2-40B4-BE49-F238E27FC236}">
                  <a16:creationId xmlns:a16="http://schemas.microsoft.com/office/drawing/2014/main" id="{6D9874BE-B9F5-4669-BA2C-341A0D97666D}"/>
                </a:ext>
              </a:extLst>
            </p:cNvPr>
            <p:cNvSpPr>
              <a:spLocks noChangeAspect="1"/>
            </p:cNvSpPr>
            <p:nvPr userDrawn="1"/>
          </p:nvSpPr>
          <p:spPr>
            <a:xfrm rot="682168" flipV="1">
              <a:off x="12146619" y="1658608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" name="Oval 288">
              <a:extLst>
                <a:ext uri="{FF2B5EF4-FFF2-40B4-BE49-F238E27FC236}">
                  <a16:creationId xmlns:a16="http://schemas.microsoft.com/office/drawing/2014/main" id="{BA54964D-2909-476C-9849-395D9D049D21}"/>
                </a:ext>
              </a:extLst>
            </p:cNvPr>
            <p:cNvSpPr/>
            <p:nvPr userDrawn="1"/>
          </p:nvSpPr>
          <p:spPr>
            <a:xfrm rot="738506" flipV="1">
              <a:off x="11757562" y="2761495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0" name="Oval 289">
              <a:extLst>
                <a:ext uri="{FF2B5EF4-FFF2-40B4-BE49-F238E27FC236}">
                  <a16:creationId xmlns:a16="http://schemas.microsoft.com/office/drawing/2014/main" id="{C68D9E4D-FE8B-4D77-A257-33D4FB2D8F09}"/>
                </a:ext>
              </a:extLst>
            </p:cNvPr>
            <p:cNvSpPr/>
            <p:nvPr userDrawn="1"/>
          </p:nvSpPr>
          <p:spPr>
            <a:xfrm rot="20935587" flipV="1">
              <a:off x="10875952" y="1104151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1" name="Oval 290">
              <a:extLst>
                <a:ext uri="{FF2B5EF4-FFF2-40B4-BE49-F238E27FC236}">
                  <a16:creationId xmlns:a16="http://schemas.microsoft.com/office/drawing/2014/main" id="{AEC65FB0-9A51-4DB1-91E5-0133A28F2EB9}"/>
                </a:ext>
              </a:extLst>
            </p:cNvPr>
            <p:cNvSpPr/>
            <p:nvPr userDrawn="1"/>
          </p:nvSpPr>
          <p:spPr>
            <a:xfrm flipV="1">
              <a:off x="9194632" y="1515677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2" name="Oval 291">
              <a:extLst>
                <a:ext uri="{FF2B5EF4-FFF2-40B4-BE49-F238E27FC236}">
                  <a16:creationId xmlns:a16="http://schemas.microsoft.com/office/drawing/2014/main" id="{9766767C-CC74-4D34-AB10-B27263775378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10274387" y="2531131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6" name="Oval 295">
              <a:extLst>
                <a:ext uri="{FF2B5EF4-FFF2-40B4-BE49-F238E27FC236}">
                  <a16:creationId xmlns:a16="http://schemas.microsoft.com/office/drawing/2014/main" id="{563B17F0-6BB9-49B4-9E20-7CE82FDAF847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3780028" y="1301345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7" name="Oval 296">
              <a:extLst>
                <a:ext uri="{FF2B5EF4-FFF2-40B4-BE49-F238E27FC236}">
                  <a16:creationId xmlns:a16="http://schemas.microsoft.com/office/drawing/2014/main" id="{59509C90-3BA3-4A7C-97A4-779B9AC83AD6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4938273" y="2119800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8" name="Oval 297">
              <a:extLst>
                <a:ext uri="{FF2B5EF4-FFF2-40B4-BE49-F238E27FC236}">
                  <a16:creationId xmlns:a16="http://schemas.microsoft.com/office/drawing/2014/main" id="{B5BA045B-97DA-43DF-957C-03C9585D8604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3888828" y="2078148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299" name="Straight Connector 298">
              <a:extLst>
                <a:ext uri="{FF2B5EF4-FFF2-40B4-BE49-F238E27FC236}">
                  <a16:creationId xmlns:a16="http://schemas.microsoft.com/office/drawing/2014/main" id="{494C3BBD-EAFB-4DA4-AA47-88DA19156E65}"/>
                </a:ext>
              </a:extLst>
            </p:cNvPr>
            <p:cNvCxnSpPr>
              <a:cxnSpLocks/>
              <a:stCxn id="298" idx="2"/>
              <a:endCxn id="277" idx="7"/>
            </p:cNvCxnSpPr>
            <p:nvPr userDrawn="1"/>
          </p:nvCxnSpPr>
          <p:spPr>
            <a:xfrm flipH="1" flipV="1">
              <a:off x="2949180" y="1710820"/>
              <a:ext cx="939648" cy="44202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Straight Connector 299">
              <a:extLst>
                <a:ext uri="{FF2B5EF4-FFF2-40B4-BE49-F238E27FC236}">
                  <a16:creationId xmlns:a16="http://schemas.microsoft.com/office/drawing/2014/main" id="{81C90B44-2740-4526-AC75-0A3C2F85492F}"/>
                </a:ext>
              </a:extLst>
            </p:cNvPr>
            <p:cNvCxnSpPr>
              <a:cxnSpLocks/>
              <a:stCxn id="278" idx="4"/>
              <a:endCxn id="279" idx="1"/>
            </p:cNvCxnSpPr>
            <p:nvPr userDrawn="1"/>
          </p:nvCxnSpPr>
          <p:spPr>
            <a:xfrm flipV="1">
              <a:off x="1505277" y="811101"/>
              <a:ext cx="415359" cy="90265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1" name="Oval 300">
              <a:extLst>
                <a:ext uri="{FF2B5EF4-FFF2-40B4-BE49-F238E27FC236}">
                  <a16:creationId xmlns:a16="http://schemas.microsoft.com/office/drawing/2014/main" id="{F3883AF4-A78F-49BD-80DC-D2B1403DEC7B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435217" y="863669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302" name="Straight Connector 301">
              <a:extLst>
                <a:ext uri="{FF2B5EF4-FFF2-40B4-BE49-F238E27FC236}">
                  <a16:creationId xmlns:a16="http://schemas.microsoft.com/office/drawing/2014/main" id="{ACDAF458-E86B-45D7-A01E-7F12959A13FF}"/>
                </a:ext>
              </a:extLst>
            </p:cNvPr>
            <p:cNvCxnSpPr>
              <a:cxnSpLocks/>
              <a:stCxn id="301" idx="3"/>
            </p:cNvCxnSpPr>
            <p:nvPr userDrawn="1"/>
          </p:nvCxnSpPr>
          <p:spPr>
            <a:xfrm flipH="1" flipV="1">
              <a:off x="14396" y="20999"/>
              <a:ext cx="442699" cy="86454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Straight Connector 302">
              <a:extLst>
                <a:ext uri="{FF2B5EF4-FFF2-40B4-BE49-F238E27FC236}">
                  <a16:creationId xmlns:a16="http://schemas.microsoft.com/office/drawing/2014/main" id="{4EC97B69-CB2D-46B8-B073-D68D0AB91A51}"/>
                </a:ext>
              </a:extLst>
            </p:cNvPr>
            <p:cNvCxnSpPr>
              <a:cxnSpLocks/>
              <a:stCxn id="301" idx="2"/>
            </p:cNvCxnSpPr>
            <p:nvPr userDrawn="1"/>
          </p:nvCxnSpPr>
          <p:spPr>
            <a:xfrm flipH="1" flipV="1">
              <a:off x="-27532" y="832189"/>
              <a:ext cx="462749" cy="10617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Straight Connector 303">
              <a:extLst>
                <a:ext uri="{FF2B5EF4-FFF2-40B4-BE49-F238E27FC236}">
                  <a16:creationId xmlns:a16="http://schemas.microsoft.com/office/drawing/2014/main" id="{5D3D84CF-675F-4342-AFD4-8922CD4870E9}"/>
                </a:ext>
              </a:extLst>
            </p:cNvPr>
            <p:cNvCxnSpPr>
              <a:cxnSpLocks/>
              <a:stCxn id="301" idx="1"/>
            </p:cNvCxnSpPr>
            <p:nvPr userDrawn="1"/>
          </p:nvCxnSpPr>
          <p:spPr>
            <a:xfrm flipH="1">
              <a:off x="-27532" y="991183"/>
              <a:ext cx="484627" cy="4965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Straight Connector 304">
              <a:extLst>
                <a:ext uri="{FF2B5EF4-FFF2-40B4-BE49-F238E27FC236}">
                  <a16:creationId xmlns:a16="http://schemas.microsoft.com/office/drawing/2014/main" id="{EE705A4C-4701-4F5B-8096-E7991440A7E7}"/>
                </a:ext>
              </a:extLst>
            </p:cNvPr>
            <p:cNvCxnSpPr>
              <a:cxnSpLocks/>
              <a:endCxn id="278" idx="2"/>
            </p:cNvCxnSpPr>
            <p:nvPr userDrawn="1"/>
          </p:nvCxnSpPr>
          <p:spPr>
            <a:xfrm flipV="1">
              <a:off x="42498" y="1825802"/>
              <a:ext cx="1350735" cy="17745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Chord 305">
              <a:extLst>
                <a:ext uri="{FF2B5EF4-FFF2-40B4-BE49-F238E27FC236}">
                  <a16:creationId xmlns:a16="http://schemas.microsoft.com/office/drawing/2014/main" id="{29108169-D678-42F2-AD28-C845B0BB4C59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6507935" y="-75430"/>
              <a:ext cx="149392" cy="149392"/>
            </a:xfrm>
            <a:prstGeom prst="chord">
              <a:avLst>
                <a:gd name="adj1" fmla="val 10550803"/>
                <a:gd name="adj2" fmla="val 185318"/>
              </a:avLst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7" name="Chord 306">
              <a:extLst>
                <a:ext uri="{FF2B5EF4-FFF2-40B4-BE49-F238E27FC236}">
                  <a16:creationId xmlns:a16="http://schemas.microsoft.com/office/drawing/2014/main" id="{6A82A5C8-BC99-4CBF-BF94-8EFDDDDC185B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10256792" y="-104349"/>
              <a:ext cx="224088" cy="224088"/>
            </a:xfrm>
            <a:prstGeom prst="chord">
              <a:avLst>
                <a:gd name="adj1" fmla="val 10550803"/>
                <a:gd name="adj2" fmla="val 185318"/>
              </a:avLst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308" name="Straight Connector 307">
              <a:extLst>
                <a:ext uri="{FF2B5EF4-FFF2-40B4-BE49-F238E27FC236}">
                  <a16:creationId xmlns:a16="http://schemas.microsoft.com/office/drawing/2014/main" id="{6E30D4DF-1E68-44E9-ACB1-DE07F1D8DDE7}"/>
                </a:ext>
              </a:extLst>
            </p:cNvPr>
            <p:cNvCxnSpPr>
              <a:cxnSpLocks/>
              <a:stCxn id="306" idx="1"/>
              <a:endCxn id="285" idx="3"/>
            </p:cNvCxnSpPr>
            <p:nvPr userDrawn="1"/>
          </p:nvCxnSpPr>
          <p:spPr>
            <a:xfrm>
              <a:off x="6657218" y="-4759"/>
              <a:ext cx="1040177" cy="46981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Straight Connector 312">
              <a:extLst>
                <a:ext uri="{FF2B5EF4-FFF2-40B4-BE49-F238E27FC236}">
                  <a16:creationId xmlns:a16="http://schemas.microsoft.com/office/drawing/2014/main" id="{535F8CA1-FB2A-4A91-8473-EE6DA84FD6C3}"/>
                </a:ext>
              </a:extLst>
            </p:cNvPr>
            <p:cNvCxnSpPr>
              <a:cxnSpLocks/>
              <a:endCxn id="383" idx="1"/>
            </p:cNvCxnSpPr>
            <p:nvPr userDrawn="1"/>
          </p:nvCxnSpPr>
          <p:spPr>
            <a:xfrm flipH="1">
              <a:off x="11505573" y="5340915"/>
              <a:ext cx="674373" cy="39668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Straight Connector 313">
              <a:extLst>
                <a:ext uri="{FF2B5EF4-FFF2-40B4-BE49-F238E27FC236}">
                  <a16:creationId xmlns:a16="http://schemas.microsoft.com/office/drawing/2014/main" id="{D745B344-A508-4035-87C9-150D0B702432}"/>
                </a:ext>
              </a:extLst>
            </p:cNvPr>
            <p:cNvCxnSpPr>
              <a:cxnSpLocks/>
              <a:endCxn id="399" idx="2"/>
            </p:cNvCxnSpPr>
            <p:nvPr userDrawn="1"/>
          </p:nvCxnSpPr>
          <p:spPr>
            <a:xfrm flipH="1">
              <a:off x="11638867" y="4355007"/>
              <a:ext cx="670058" cy="27048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Straight Connector 314">
              <a:extLst>
                <a:ext uri="{FF2B5EF4-FFF2-40B4-BE49-F238E27FC236}">
                  <a16:creationId xmlns:a16="http://schemas.microsoft.com/office/drawing/2014/main" id="{278B42E0-776D-4A9B-946C-C3CB9193621A}"/>
                </a:ext>
              </a:extLst>
            </p:cNvPr>
            <p:cNvCxnSpPr>
              <a:cxnSpLocks/>
              <a:stCxn id="383" idx="0"/>
              <a:endCxn id="399" idx="4"/>
            </p:cNvCxnSpPr>
            <p:nvPr userDrawn="1"/>
          </p:nvCxnSpPr>
          <p:spPr>
            <a:xfrm flipV="1">
              <a:off x="11422079" y="4700191"/>
              <a:ext cx="142092" cy="100282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Straight Connector 316">
              <a:extLst>
                <a:ext uri="{FF2B5EF4-FFF2-40B4-BE49-F238E27FC236}">
                  <a16:creationId xmlns:a16="http://schemas.microsoft.com/office/drawing/2014/main" id="{C85FB381-2982-49DF-ADBF-479D0467A587}"/>
                </a:ext>
              </a:extLst>
            </p:cNvPr>
            <p:cNvCxnSpPr>
              <a:cxnSpLocks/>
              <a:stCxn id="566" idx="2"/>
              <a:endCxn id="385" idx="1"/>
            </p:cNvCxnSpPr>
            <p:nvPr userDrawn="1"/>
          </p:nvCxnSpPr>
          <p:spPr>
            <a:xfrm>
              <a:off x="10451194" y="3503136"/>
              <a:ext cx="31607" cy="69341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Straight Connector 317">
              <a:extLst>
                <a:ext uri="{FF2B5EF4-FFF2-40B4-BE49-F238E27FC236}">
                  <a16:creationId xmlns:a16="http://schemas.microsoft.com/office/drawing/2014/main" id="{61D79B91-42FB-4F9E-9F33-7ADBA54BB02C}"/>
                </a:ext>
              </a:extLst>
            </p:cNvPr>
            <p:cNvCxnSpPr>
              <a:cxnSpLocks/>
              <a:stCxn id="383" idx="7"/>
              <a:endCxn id="385" idx="3"/>
            </p:cNvCxnSpPr>
            <p:nvPr userDrawn="1"/>
          </p:nvCxnSpPr>
          <p:spPr>
            <a:xfrm flipH="1" flipV="1">
              <a:off x="10482801" y="4355007"/>
              <a:ext cx="855784" cy="138259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Straight Connector 319">
              <a:extLst>
                <a:ext uri="{FF2B5EF4-FFF2-40B4-BE49-F238E27FC236}">
                  <a16:creationId xmlns:a16="http://schemas.microsoft.com/office/drawing/2014/main" id="{7D8D73CA-9F59-403D-BAD7-08811345A223}"/>
                </a:ext>
              </a:extLst>
            </p:cNvPr>
            <p:cNvCxnSpPr>
              <a:cxnSpLocks/>
              <a:endCxn id="399" idx="3"/>
            </p:cNvCxnSpPr>
            <p:nvPr userDrawn="1"/>
          </p:nvCxnSpPr>
          <p:spPr>
            <a:xfrm flipH="1" flipV="1">
              <a:off x="11616989" y="4678313"/>
              <a:ext cx="692282" cy="40958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Straight Connector 321">
              <a:extLst>
                <a:ext uri="{FF2B5EF4-FFF2-40B4-BE49-F238E27FC236}">
                  <a16:creationId xmlns:a16="http://schemas.microsoft.com/office/drawing/2014/main" id="{70F57B47-5446-41C8-82FE-6E135C7FB1F5}"/>
                </a:ext>
              </a:extLst>
            </p:cNvPr>
            <p:cNvCxnSpPr>
              <a:cxnSpLocks/>
              <a:stCxn id="399" idx="6"/>
              <a:endCxn id="385" idx="2"/>
            </p:cNvCxnSpPr>
            <p:nvPr userDrawn="1"/>
          </p:nvCxnSpPr>
          <p:spPr>
            <a:xfrm flipH="1" flipV="1">
              <a:off x="10515618" y="4275780"/>
              <a:ext cx="973856" cy="34971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Straight Connector 322">
              <a:extLst>
                <a:ext uri="{FF2B5EF4-FFF2-40B4-BE49-F238E27FC236}">
                  <a16:creationId xmlns:a16="http://schemas.microsoft.com/office/drawing/2014/main" id="{65030092-0D50-4E29-BE59-400C4CF4ACA6}"/>
                </a:ext>
              </a:extLst>
            </p:cNvPr>
            <p:cNvCxnSpPr>
              <a:cxnSpLocks/>
              <a:stCxn id="384" idx="0"/>
              <a:endCxn id="385" idx="4"/>
            </p:cNvCxnSpPr>
            <p:nvPr userDrawn="1"/>
          </p:nvCxnSpPr>
          <p:spPr>
            <a:xfrm flipV="1">
              <a:off x="10334099" y="4387824"/>
              <a:ext cx="69475" cy="114108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Straight Connector 323">
              <a:extLst>
                <a:ext uri="{FF2B5EF4-FFF2-40B4-BE49-F238E27FC236}">
                  <a16:creationId xmlns:a16="http://schemas.microsoft.com/office/drawing/2014/main" id="{010BEE63-2D5D-4E1C-A1B1-5C829360927B}"/>
                </a:ext>
              </a:extLst>
            </p:cNvPr>
            <p:cNvCxnSpPr>
              <a:cxnSpLocks/>
              <a:stCxn id="387" idx="1"/>
              <a:endCxn id="385" idx="5"/>
            </p:cNvCxnSpPr>
            <p:nvPr userDrawn="1"/>
          </p:nvCxnSpPr>
          <p:spPr>
            <a:xfrm flipV="1">
              <a:off x="8879746" y="4355007"/>
              <a:ext cx="1444602" cy="130374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Straight Connector 324">
              <a:extLst>
                <a:ext uri="{FF2B5EF4-FFF2-40B4-BE49-F238E27FC236}">
                  <a16:creationId xmlns:a16="http://schemas.microsoft.com/office/drawing/2014/main" id="{057DC970-A735-4D0A-A73D-40844A044779}"/>
                </a:ext>
              </a:extLst>
            </p:cNvPr>
            <p:cNvCxnSpPr>
              <a:cxnSpLocks/>
              <a:stCxn id="387" idx="0"/>
              <a:endCxn id="386" idx="4"/>
            </p:cNvCxnSpPr>
            <p:nvPr userDrawn="1"/>
          </p:nvCxnSpPr>
          <p:spPr>
            <a:xfrm flipV="1">
              <a:off x="8826927" y="4619304"/>
              <a:ext cx="12410" cy="10175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Straight Connector 325">
              <a:extLst>
                <a:ext uri="{FF2B5EF4-FFF2-40B4-BE49-F238E27FC236}">
                  <a16:creationId xmlns:a16="http://schemas.microsoft.com/office/drawing/2014/main" id="{F9D8B0CF-68C2-484C-8CA4-46246C56B7FD}"/>
                </a:ext>
              </a:extLst>
            </p:cNvPr>
            <p:cNvCxnSpPr>
              <a:cxnSpLocks/>
              <a:stCxn id="386" idx="2"/>
              <a:endCxn id="385" idx="6"/>
            </p:cNvCxnSpPr>
            <p:nvPr userDrawn="1"/>
          </p:nvCxnSpPr>
          <p:spPr>
            <a:xfrm flipV="1">
              <a:off x="8951381" y="4275780"/>
              <a:ext cx="1340149" cy="23148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7" name="Straight Connector 326">
              <a:extLst>
                <a:ext uri="{FF2B5EF4-FFF2-40B4-BE49-F238E27FC236}">
                  <a16:creationId xmlns:a16="http://schemas.microsoft.com/office/drawing/2014/main" id="{B3FCFECC-2433-4DD3-B3D4-A5E2DD066385}"/>
                </a:ext>
              </a:extLst>
            </p:cNvPr>
            <p:cNvCxnSpPr>
              <a:cxnSpLocks/>
              <a:stCxn id="386" idx="7"/>
              <a:endCxn id="394" idx="2"/>
            </p:cNvCxnSpPr>
            <p:nvPr userDrawn="1"/>
          </p:nvCxnSpPr>
          <p:spPr>
            <a:xfrm flipH="1" flipV="1">
              <a:off x="6683226" y="3221226"/>
              <a:ext cx="2076884" cy="120680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" name="Straight Connector 327">
              <a:extLst>
                <a:ext uri="{FF2B5EF4-FFF2-40B4-BE49-F238E27FC236}">
                  <a16:creationId xmlns:a16="http://schemas.microsoft.com/office/drawing/2014/main" id="{AAF48FE0-4BE1-492E-9982-8512802672D9}"/>
                </a:ext>
              </a:extLst>
            </p:cNvPr>
            <p:cNvCxnSpPr>
              <a:cxnSpLocks/>
              <a:stCxn id="386" idx="6"/>
              <a:endCxn id="393" idx="2"/>
            </p:cNvCxnSpPr>
            <p:nvPr userDrawn="1"/>
          </p:nvCxnSpPr>
          <p:spPr>
            <a:xfrm flipH="1">
              <a:off x="7382508" y="4507260"/>
              <a:ext cx="1344785" cy="9445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Straight Connector 328">
              <a:extLst>
                <a:ext uri="{FF2B5EF4-FFF2-40B4-BE49-F238E27FC236}">
                  <a16:creationId xmlns:a16="http://schemas.microsoft.com/office/drawing/2014/main" id="{3F447B82-BA89-42CF-BA19-17606A0270F1}"/>
                </a:ext>
              </a:extLst>
            </p:cNvPr>
            <p:cNvCxnSpPr>
              <a:cxnSpLocks/>
              <a:stCxn id="393" idx="7"/>
              <a:endCxn id="394" idx="3"/>
            </p:cNvCxnSpPr>
            <p:nvPr userDrawn="1"/>
          </p:nvCxnSpPr>
          <p:spPr>
            <a:xfrm flipH="1" flipV="1">
              <a:off x="6661348" y="3274044"/>
              <a:ext cx="529889" cy="124844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Straight Connector 339">
              <a:extLst>
                <a:ext uri="{FF2B5EF4-FFF2-40B4-BE49-F238E27FC236}">
                  <a16:creationId xmlns:a16="http://schemas.microsoft.com/office/drawing/2014/main" id="{0BCECB7C-5F9C-48F1-A7E4-83A566681E2E}"/>
                </a:ext>
              </a:extLst>
            </p:cNvPr>
            <p:cNvCxnSpPr>
              <a:cxnSpLocks/>
              <a:stCxn id="567" idx="1"/>
              <a:endCxn id="385" idx="0"/>
            </p:cNvCxnSpPr>
            <p:nvPr userDrawn="1"/>
          </p:nvCxnSpPr>
          <p:spPr>
            <a:xfrm>
              <a:off x="9564537" y="3108409"/>
              <a:ext cx="839037" cy="105532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Straight Connector 341">
              <a:extLst>
                <a:ext uri="{FF2B5EF4-FFF2-40B4-BE49-F238E27FC236}">
                  <a16:creationId xmlns:a16="http://schemas.microsoft.com/office/drawing/2014/main" id="{A42ABD9D-465B-47AD-BAC5-7B62782D6FA8}"/>
                </a:ext>
              </a:extLst>
            </p:cNvPr>
            <p:cNvCxnSpPr>
              <a:cxnSpLocks/>
              <a:endCxn id="383" idx="3"/>
            </p:cNvCxnSpPr>
            <p:nvPr userDrawn="1"/>
          </p:nvCxnSpPr>
          <p:spPr>
            <a:xfrm flipH="1" flipV="1">
              <a:off x="11505573" y="5904589"/>
              <a:ext cx="674373" cy="32801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Straight Connector 342">
              <a:extLst>
                <a:ext uri="{FF2B5EF4-FFF2-40B4-BE49-F238E27FC236}">
                  <a16:creationId xmlns:a16="http://schemas.microsoft.com/office/drawing/2014/main" id="{A9DFCADB-5B0F-4DE0-B2B3-C06E45F50902}"/>
                </a:ext>
              </a:extLst>
            </p:cNvPr>
            <p:cNvCxnSpPr>
              <a:cxnSpLocks/>
              <a:stCxn id="384" idx="2"/>
              <a:endCxn id="383" idx="6"/>
            </p:cNvCxnSpPr>
            <p:nvPr userDrawn="1"/>
          </p:nvCxnSpPr>
          <p:spPr>
            <a:xfrm>
              <a:off x="10408795" y="5603601"/>
              <a:ext cx="895205" cy="21749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Straight Connector 343">
              <a:extLst>
                <a:ext uri="{FF2B5EF4-FFF2-40B4-BE49-F238E27FC236}">
                  <a16:creationId xmlns:a16="http://schemas.microsoft.com/office/drawing/2014/main" id="{BC45CE2F-0DDB-4F3A-850B-123BBEB23D5F}"/>
                </a:ext>
              </a:extLst>
            </p:cNvPr>
            <p:cNvCxnSpPr>
              <a:cxnSpLocks/>
              <a:stCxn id="408" idx="0"/>
              <a:endCxn id="383" idx="5"/>
            </p:cNvCxnSpPr>
            <p:nvPr userDrawn="1"/>
          </p:nvCxnSpPr>
          <p:spPr>
            <a:xfrm flipV="1">
              <a:off x="10069009" y="5904589"/>
              <a:ext cx="1269576" cy="92154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Straight Connector 344">
              <a:extLst>
                <a:ext uri="{FF2B5EF4-FFF2-40B4-BE49-F238E27FC236}">
                  <a16:creationId xmlns:a16="http://schemas.microsoft.com/office/drawing/2014/main" id="{315FF724-ECDE-47CB-8DBA-FF82141C27EC}"/>
                </a:ext>
              </a:extLst>
            </p:cNvPr>
            <p:cNvCxnSpPr>
              <a:cxnSpLocks/>
              <a:endCxn id="383" idx="4"/>
            </p:cNvCxnSpPr>
            <p:nvPr userDrawn="1"/>
          </p:nvCxnSpPr>
          <p:spPr>
            <a:xfrm flipH="1" flipV="1">
              <a:off x="11422079" y="5939173"/>
              <a:ext cx="271967" cy="91035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Straight Connector 345">
              <a:extLst>
                <a:ext uri="{FF2B5EF4-FFF2-40B4-BE49-F238E27FC236}">
                  <a16:creationId xmlns:a16="http://schemas.microsoft.com/office/drawing/2014/main" id="{072E9F04-3A76-438E-AE5E-517519016F6F}"/>
                </a:ext>
              </a:extLst>
            </p:cNvPr>
            <p:cNvCxnSpPr>
              <a:cxnSpLocks/>
              <a:stCxn id="408" idx="2"/>
              <a:endCxn id="384" idx="4"/>
            </p:cNvCxnSpPr>
            <p:nvPr userDrawn="1"/>
          </p:nvCxnSpPr>
          <p:spPr>
            <a:xfrm flipV="1">
              <a:off x="9994466" y="5678297"/>
              <a:ext cx="339634" cy="114714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Straight Connector 346">
              <a:extLst>
                <a:ext uri="{FF2B5EF4-FFF2-40B4-BE49-F238E27FC236}">
                  <a16:creationId xmlns:a16="http://schemas.microsoft.com/office/drawing/2014/main" id="{B7A1564C-D2BD-4127-9843-1E1CED6072BE}"/>
                </a:ext>
              </a:extLst>
            </p:cNvPr>
            <p:cNvCxnSpPr>
              <a:cxnSpLocks/>
              <a:stCxn id="387" idx="2"/>
              <a:endCxn id="384" idx="6"/>
            </p:cNvCxnSpPr>
            <p:nvPr userDrawn="1"/>
          </p:nvCxnSpPr>
          <p:spPr>
            <a:xfrm flipV="1">
              <a:off x="8901623" y="5603601"/>
              <a:ext cx="1357780" cy="1079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Straight Connector 347">
              <a:extLst>
                <a:ext uri="{FF2B5EF4-FFF2-40B4-BE49-F238E27FC236}">
                  <a16:creationId xmlns:a16="http://schemas.microsoft.com/office/drawing/2014/main" id="{31A30EAD-F9F5-4ABB-8B14-81AA8F735631}"/>
                </a:ext>
              </a:extLst>
            </p:cNvPr>
            <p:cNvCxnSpPr>
              <a:cxnSpLocks/>
              <a:stCxn id="387" idx="4"/>
            </p:cNvCxnSpPr>
            <p:nvPr userDrawn="1"/>
          </p:nvCxnSpPr>
          <p:spPr>
            <a:xfrm flipH="1">
              <a:off x="8785593" y="5786266"/>
              <a:ext cx="41334" cy="10424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Straight Connector 348">
              <a:extLst>
                <a:ext uri="{FF2B5EF4-FFF2-40B4-BE49-F238E27FC236}">
                  <a16:creationId xmlns:a16="http://schemas.microsoft.com/office/drawing/2014/main" id="{ADBC893D-612C-4580-8A04-A2D98E24B3B5}"/>
                </a:ext>
              </a:extLst>
            </p:cNvPr>
            <p:cNvCxnSpPr>
              <a:cxnSpLocks/>
              <a:stCxn id="388" idx="3"/>
            </p:cNvCxnSpPr>
            <p:nvPr userDrawn="1"/>
          </p:nvCxnSpPr>
          <p:spPr>
            <a:xfrm>
              <a:off x="7413535" y="5883908"/>
              <a:ext cx="565475" cy="95879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Straight Connector 349">
              <a:extLst>
                <a:ext uri="{FF2B5EF4-FFF2-40B4-BE49-F238E27FC236}">
                  <a16:creationId xmlns:a16="http://schemas.microsoft.com/office/drawing/2014/main" id="{C35B929F-CB34-4720-95E0-F835520A64E8}"/>
                </a:ext>
              </a:extLst>
            </p:cNvPr>
            <p:cNvCxnSpPr>
              <a:cxnSpLocks/>
              <a:stCxn id="388" idx="2"/>
              <a:endCxn id="387" idx="6"/>
            </p:cNvCxnSpPr>
            <p:nvPr userDrawn="1"/>
          </p:nvCxnSpPr>
          <p:spPr>
            <a:xfrm flipV="1">
              <a:off x="7446352" y="5711570"/>
              <a:ext cx="1305879" cy="931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Straight Connector 350">
              <a:extLst>
                <a:ext uri="{FF2B5EF4-FFF2-40B4-BE49-F238E27FC236}">
                  <a16:creationId xmlns:a16="http://schemas.microsoft.com/office/drawing/2014/main" id="{675BF93E-898B-41C0-8222-E2B9291C683E}"/>
                </a:ext>
              </a:extLst>
            </p:cNvPr>
            <p:cNvCxnSpPr>
              <a:cxnSpLocks/>
              <a:stCxn id="393" idx="4"/>
              <a:endCxn id="388" idx="0"/>
            </p:cNvCxnSpPr>
            <p:nvPr userDrawn="1"/>
          </p:nvCxnSpPr>
          <p:spPr>
            <a:xfrm>
              <a:off x="7270464" y="4713764"/>
              <a:ext cx="63844" cy="97887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2" name="Straight Connector 351">
              <a:extLst>
                <a:ext uri="{FF2B5EF4-FFF2-40B4-BE49-F238E27FC236}">
                  <a16:creationId xmlns:a16="http://schemas.microsoft.com/office/drawing/2014/main" id="{138A3D32-668D-47ED-B039-F5D323BC907A}"/>
                </a:ext>
              </a:extLst>
            </p:cNvPr>
            <p:cNvCxnSpPr>
              <a:cxnSpLocks/>
              <a:stCxn id="392" idx="3"/>
              <a:endCxn id="388" idx="7"/>
            </p:cNvCxnSpPr>
            <p:nvPr userDrawn="1"/>
          </p:nvCxnSpPr>
          <p:spPr>
            <a:xfrm>
              <a:off x="5682113" y="5075781"/>
              <a:ext cx="1572968" cy="64967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Straight Connector 352">
              <a:extLst>
                <a:ext uri="{FF2B5EF4-FFF2-40B4-BE49-F238E27FC236}">
                  <a16:creationId xmlns:a16="http://schemas.microsoft.com/office/drawing/2014/main" id="{F6EEC507-0337-4D52-A149-AC3121803A5E}"/>
                </a:ext>
              </a:extLst>
            </p:cNvPr>
            <p:cNvCxnSpPr>
              <a:cxnSpLocks/>
              <a:stCxn id="392" idx="2"/>
              <a:endCxn id="393" idx="6"/>
            </p:cNvCxnSpPr>
            <p:nvPr userDrawn="1"/>
          </p:nvCxnSpPr>
          <p:spPr>
            <a:xfrm flipV="1">
              <a:off x="5699103" y="4601720"/>
              <a:ext cx="1459318" cy="39000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4" name="Straight Connector 353">
              <a:extLst>
                <a:ext uri="{FF2B5EF4-FFF2-40B4-BE49-F238E27FC236}">
                  <a16:creationId xmlns:a16="http://schemas.microsoft.com/office/drawing/2014/main" id="{3B14444C-F8A2-4D69-85B4-D7945F76E80A}"/>
                </a:ext>
              </a:extLst>
            </p:cNvPr>
            <p:cNvCxnSpPr>
              <a:cxnSpLocks/>
              <a:stCxn id="392" idx="1"/>
              <a:endCxn id="394" idx="4"/>
            </p:cNvCxnSpPr>
            <p:nvPr userDrawn="1"/>
          </p:nvCxnSpPr>
          <p:spPr>
            <a:xfrm flipV="1">
              <a:off x="5651680" y="3295922"/>
              <a:ext cx="956850" cy="162435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5" name="Straight Connector 354">
              <a:extLst>
                <a:ext uri="{FF2B5EF4-FFF2-40B4-BE49-F238E27FC236}">
                  <a16:creationId xmlns:a16="http://schemas.microsoft.com/office/drawing/2014/main" id="{A24E1741-DA2C-4FEB-A835-6D811698BA7B}"/>
                </a:ext>
              </a:extLst>
            </p:cNvPr>
            <p:cNvCxnSpPr>
              <a:cxnSpLocks/>
              <a:stCxn id="390" idx="1"/>
              <a:endCxn id="394" idx="5"/>
            </p:cNvCxnSpPr>
            <p:nvPr userDrawn="1"/>
          </p:nvCxnSpPr>
          <p:spPr>
            <a:xfrm flipV="1">
              <a:off x="4477836" y="3274044"/>
              <a:ext cx="2077876" cy="177284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6" name="Straight Connector 355">
              <a:extLst>
                <a:ext uri="{FF2B5EF4-FFF2-40B4-BE49-F238E27FC236}">
                  <a16:creationId xmlns:a16="http://schemas.microsoft.com/office/drawing/2014/main" id="{8FC97A3B-281E-4D29-B3F7-B26D29EBA782}"/>
                </a:ext>
              </a:extLst>
            </p:cNvPr>
            <p:cNvCxnSpPr>
              <a:cxnSpLocks/>
              <a:stCxn id="390" idx="0"/>
              <a:endCxn id="391" idx="4"/>
            </p:cNvCxnSpPr>
            <p:nvPr userDrawn="1"/>
          </p:nvCxnSpPr>
          <p:spPr>
            <a:xfrm flipV="1">
              <a:off x="4430367" y="4043431"/>
              <a:ext cx="58508" cy="97159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7" name="Straight Connector 356">
              <a:extLst>
                <a:ext uri="{FF2B5EF4-FFF2-40B4-BE49-F238E27FC236}">
                  <a16:creationId xmlns:a16="http://schemas.microsoft.com/office/drawing/2014/main" id="{854FF3A0-EF86-4EAF-B1A0-6DECE614DAF7}"/>
                </a:ext>
              </a:extLst>
            </p:cNvPr>
            <p:cNvCxnSpPr>
              <a:cxnSpLocks/>
              <a:stCxn id="396" idx="0"/>
              <a:endCxn id="395" idx="4"/>
            </p:cNvCxnSpPr>
            <p:nvPr userDrawn="1"/>
          </p:nvCxnSpPr>
          <p:spPr>
            <a:xfrm flipV="1">
              <a:off x="2274960" y="3873481"/>
              <a:ext cx="236156" cy="115395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8" name="Straight Connector 357">
              <a:extLst>
                <a:ext uri="{FF2B5EF4-FFF2-40B4-BE49-F238E27FC236}">
                  <a16:creationId xmlns:a16="http://schemas.microsoft.com/office/drawing/2014/main" id="{F457C126-B9E9-4644-9BDC-0C0D11F28265}"/>
                </a:ext>
              </a:extLst>
            </p:cNvPr>
            <p:cNvCxnSpPr>
              <a:cxnSpLocks/>
              <a:stCxn id="439" idx="7"/>
              <a:endCxn id="395" idx="5"/>
            </p:cNvCxnSpPr>
            <p:nvPr userDrawn="1"/>
          </p:nvCxnSpPr>
          <p:spPr>
            <a:xfrm flipV="1">
              <a:off x="1153506" y="3840664"/>
              <a:ext cx="1278383" cy="71666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9" name="Straight Connector 358">
              <a:extLst>
                <a:ext uri="{FF2B5EF4-FFF2-40B4-BE49-F238E27FC236}">
                  <a16:creationId xmlns:a16="http://schemas.microsoft.com/office/drawing/2014/main" id="{36567BCB-36FF-4E11-B2D2-C759CF5B3FED}"/>
                </a:ext>
              </a:extLst>
            </p:cNvPr>
            <p:cNvCxnSpPr>
              <a:cxnSpLocks/>
              <a:endCxn id="396" idx="6"/>
            </p:cNvCxnSpPr>
            <p:nvPr userDrawn="1"/>
          </p:nvCxnSpPr>
          <p:spPr>
            <a:xfrm flipV="1">
              <a:off x="1109306" y="5139476"/>
              <a:ext cx="1053610" cy="42045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0" name="Straight Connector 359">
              <a:extLst>
                <a:ext uri="{FF2B5EF4-FFF2-40B4-BE49-F238E27FC236}">
                  <a16:creationId xmlns:a16="http://schemas.microsoft.com/office/drawing/2014/main" id="{E6914467-DB30-4F6F-8A4C-DA63B0349B86}"/>
                </a:ext>
              </a:extLst>
            </p:cNvPr>
            <p:cNvCxnSpPr>
              <a:cxnSpLocks/>
              <a:stCxn id="438" idx="5"/>
              <a:endCxn id="397" idx="6"/>
            </p:cNvCxnSpPr>
            <p:nvPr userDrawn="1"/>
          </p:nvCxnSpPr>
          <p:spPr>
            <a:xfrm>
              <a:off x="1094332" y="5702233"/>
              <a:ext cx="1771424" cy="47755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1" name="Straight Connector 360">
              <a:extLst>
                <a:ext uri="{FF2B5EF4-FFF2-40B4-BE49-F238E27FC236}">
                  <a16:creationId xmlns:a16="http://schemas.microsoft.com/office/drawing/2014/main" id="{775D3032-228A-4AD2-AE93-FA5C4E8F98A2}"/>
                </a:ext>
              </a:extLst>
            </p:cNvPr>
            <p:cNvCxnSpPr>
              <a:cxnSpLocks/>
              <a:endCxn id="397" idx="4"/>
            </p:cNvCxnSpPr>
            <p:nvPr userDrawn="1"/>
          </p:nvCxnSpPr>
          <p:spPr>
            <a:xfrm flipV="1">
              <a:off x="2739040" y="6254482"/>
              <a:ext cx="201412" cy="54393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2" name="Straight Connector 361">
              <a:extLst>
                <a:ext uri="{FF2B5EF4-FFF2-40B4-BE49-F238E27FC236}">
                  <a16:creationId xmlns:a16="http://schemas.microsoft.com/office/drawing/2014/main" id="{05B22E8A-33A9-44A2-9D2F-F8266ECE12B4}"/>
                </a:ext>
              </a:extLst>
            </p:cNvPr>
            <p:cNvCxnSpPr>
              <a:cxnSpLocks/>
              <a:stCxn id="397" idx="3"/>
            </p:cNvCxnSpPr>
            <p:nvPr userDrawn="1"/>
          </p:nvCxnSpPr>
          <p:spPr>
            <a:xfrm>
              <a:off x="2993271" y="6232605"/>
              <a:ext cx="836426" cy="56581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3" name="Straight Connector 362">
              <a:extLst>
                <a:ext uri="{FF2B5EF4-FFF2-40B4-BE49-F238E27FC236}">
                  <a16:creationId xmlns:a16="http://schemas.microsoft.com/office/drawing/2014/main" id="{1E5FD5BE-5282-4D7F-87C2-BBAFCB05E3EE}"/>
                </a:ext>
              </a:extLst>
            </p:cNvPr>
            <p:cNvCxnSpPr>
              <a:cxnSpLocks/>
              <a:stCxn id="397" idx="3"/>
              <a:endCxn id="389" idx="6"/>
            </p:cNvCxnSpPr>
            <p:nvPr userDrawn="1"/>
          </p:nvCxnSpPr>
          <p:spPr>
            <a:xfrm flipV="1">
              <a:off x="2993270" y="6187800"/>
              <a:ext cx="1496920" cy="4480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4" name="Straight Connector 363">
              <a:extLst>
                <a:ext uri="{FF2B5EF4-FFF2-40B4-BE49-F238E27FC236}">
                  <a16:creationId xmlns:a16="http://schemas.microsoft.com/office/drawing/2014/main" id="{AB677181-A885-443C-8BB9-35444E6EF8EC}"/>
                </a:ext>
              </a:extLst>
            </p:cNvPr>
            <p:cNvCxnSpPr>
              <a:cxnSpLocks/>
              <a:stCxn id="397" idx="1"/>
              <a:endCxn id="390" idx="5"/>
            </p:cNvCxnSpPr>
            <p:nvPr userDrawn="1"/>
          </p:nvCxnSpPr>
          <p:spPr>
            <a:xfrm flipV="1">
              <a:off x="2993270" y="5129624"/>
              <a:ext cx="1360178" cy="99734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5" name="Straight Connector 364">
              <a:extLst>
                <a:ext uri="{FF2B5EF4-FFF2-40B4-BE49-F238E27FC236}">
                  <a16:creationId xmlns:a16="http://schemas.microsoft.com/office/drawing/2014/main" id="{ACD8AF65-85A7-4CF8-A1B9-CB8FB05A486D}"/>
                </a:ext>
              </a:extLst>
            </p:cNvPr>
            <p:cNvCxnSpPr>
              <a:cxnSpLocks/>
              <a:stCxn id="396" idx="2"/>
              <a:endCxn id="390" idx="6"/>
            </p:cNvCxnSpPr>
            <p:nvPr userDrawn="1"/>
          </p:nvCxnSpPr>
          <p:spPr>
            <a:xfrm flipV="1">
              <a:off x="2387004" y="5073530"/>
              <a:ext cx="1955408" cy="6594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6" name="Straight Connector 365">
              <a:extLst>
                <a:ext uri="{FF2B5EF4-FFF2-40B4-BE49-F238E27FC236}">
                  <a16:creationId xmlns:a16="http://schemas.microsoft.com/office/drawing/2014/main" id="{1D1B3C32-80BB-4CA6-9944-E0918C3B734A}"/>
                </a:ext>
              </a:extLst>
            </p:cNvPr>
            <p:cNvCxnSpPr>
              <a:cxnSpLocks/>
              <a:stCxn id="395" idx="3"/>
              <a:endCxn id="390" idx="7"/>
            </p:cNvCxnSpPr>
            <p:nvPr userDrawn="1"/>
          </p:nvCxnSpPr>
          <p:spPr>
            <a:xfrm>
              <a:off x="2590343" y="3840664"/>
              <a:ext cx="1783930" cy="118539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Straight Connector 366">
              <a:extLst>
                <a:ext uri="{FF2B5EF4-FFF2-40B4-BE49-F238E27FC236}">
                  <a16:creationId xmlns:a16="http://schemas.microsoft.com/office/drawing/2014/main" id="{5882E4BB-DB6C-4A76-9695-AD69816AD3A2}"/>
                </a:ext>
              </a:extLst>
            </p:cNvPr>
            <p:cNvCxnSpPr>
              <a:cxnSpLocks/>
              <a:stCxn id="395" idx="2"/>
              <a:endCxn id="391" idx="6"/>
            </p:cNvCxnSpPr>
            <p:nvPr userDrawn="1"/>
          </p:nvCxnSpPr>
          <p:spPr>
            <a:xfrm>
              <a:off x="2623160" y="3761437"/>
              <a:ext cx="1780131" cy="14864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Straight Connector 367">
              <a:extLst>
                <a:ext uri="{FF2B5EF4-FFF2-40B4-BE49-F238E27FC236}">
                  <a16:creationId xmlns:a16="http://schemas.microsoft.com/office/drawing/2014/main" id="{D4902587-194F-43AA-8125-9F1EB46E9E6B}"/>
                </a:ext>
              </a:extLst>
            </p:cNvPr>
            <p:cNvCxnSpPr>
              <a:cxnSpLocks/>
              <a:stCxn id="391" idx="1"/>
              <a:endCxn id="394" idx="6"/>
            </p:cNvCxnSpPr>
            <p:nvPr userDrawn="1"/>
          </p:nvCxnSpPr>
          <p:spPr>
            <a:xfrm flipV="1">
              <a:off x="4607055" y="3221226"/>
              <a:ext cx="1926779" cy="65221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9" name="Straight Connector 368">
              <a:extLst>
                <a:ext uri="{FF2B5EF4-FFF2-40B4-BE49-F238E27FC236}">
                  <a16:creationId xmlns:a16="http://schemas.microsoft.com/office/drawing/2014/main" id="{358B3EB9-CAD2-49B2-9095-3C8EEE7926F2}"/>
                </a:ext>
              </a:extLst>
            </p:cNvPr>
            <p:cNvCxnSpPr>
              <a:cxnSpLocks/>
              <a:stCxn id="390" idx="2"/>
              <a:endCxn id="392" idx="6"/>
            </p:cNvCxnSpPr>
            <p:nvPr userDrawn="1"/>
          </p:nvCxnSpPr>
          <p:spPr>
            <a:xfrm flipV="1">
              <a:off x="4488872" y="5034766"/>
              <a:ext cx="990314" cy="6821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0" name="Straight Connector 369">
              <a:extLst>
                <a:ext uri="{FF2B5EF4-FFF2-40B4-BE49-F238E27FC236}">
                  <a16:creationId xmlns:a16="http://schemas.microsoft.com/office/drawing/2014/main" id="{627154F2-DCE7-48B9-B153-91972B553DF1}"/>
                </a:ext>
              </a:extLst>
            </p:cNvPr>
            <p:cNvCxnSpPr>
              <a:cxnSpLocks/>
              <a:stCxn id="389" idx="1"/>
              <a:endCxn id="392" idx="5"/>
            </p:cNvCxnSpPr>
            <p:nvPr userDrawn="1"/>
          </p:nvCxnSpPr>
          <p:spPr>
            <a:xfrm flipV="1">
              <a:off x="4681461" y="5106214"/>
              <a:ext cx="845148" cy="100235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1" name="Straight Connector 370">
              <a:extLst>
                <a:ext uri="{FF2B5EF4-FFF2-40B4-BE49-F238E27FC236}">
                  <a16:creationId xmlns:a16="http://schemas.microsoft.com/office/drawing/2014/main" id="{1EB2DE54-DB1E-4193-8107-8A74DD9650F6}"/>
                </a:ext>
              </a:extLst>
            </p:cNvPr>
            <p:cNvCxnSpPr>
              <a:cxnSpLocks/>
              <a:stCxn id="389" idx="3"/>
              <a:endCxn id="409" idx="1"/>
            </p:cNvCxnSpPr>
            <p:nvPr userDrawn="1"/>
          </p:nvCxnSpPr>
          <p:spPr>
            <a:xfrm>
              <a:off x="4681461" y="6267027"/>
              <a:ext cx="1470253" cy="56805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2" name="Straight Connector 371">
              <a:extLst>
                <a:ext uri="{FF2B5EF4-FFF2-40B4-BE49-F238E27FC236}">
                  <a16:creationId xmlns:a16="http://schemas.microsoft.com/office/drawing/2014/main" id="{DAC79133-16B5-48F3-B6C2-71C04A00F0F6}"/>
                </a:ext>
              </a:extLst>
            </p:cNvPr>
            <p:cNvCxnSpPr>
              <a:cxnSpLocks/>
              <a:stCxn id="392" idx="4"/>
              <a:endCxn id="409" idx="2"/>
            </p:cNvCxnSpPr>
            <p:nvPr userDrawn="1"/>
          </p:nvCxnSpPr>
          <p:spPr>
            <a:xfrm>
              <a:off x="5610665" y="5123204"/>
              <a:ext cx="652864" cy="171292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Straight Connector 372">
              <a:extLst>
                <a:ext uri="{FF2B5EF4-FFF2-40B4-BE49-F238E27FC236}">
                  <a16:creationId xmlns:a16="http://schemas.microsoft.com/office/drawing/2014/main" id="{74B2CDF9-39A8-4BE8-A7B7-C26EC9E91221}"/>
                </a:ext>
              </a:extLst>
            </p:cNvPr>
            <p:cNvCxnSpPr>
              <a:cxnSpLocks/>
              <a:stCxn id="388" idx="5"/>
              <a:endCxn id="409" idx="0"/>
            </p:cNvCxnSpPr>
            <p:nvPr userDrawn="1"/>
          </p:nvCxnSpPr>
          <p:spPr>
            <a:xfrm flipH="1">
              <a:off x="6375345" y="5883908"/>
              <a:ext cx="879736" cy="95325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Straight Connector 373">
              <a:extLst>
                <a:ext uri="{FF2B5EF4-FFF2-40B4-BE49-F238E27FC236}">
                  <a16:creationId xmlns:a16="http://schemas.microsoft.com/office/drawing/2014/main" id="{12990E60-DFB8-4118-AB73-44F155EC2500}"/>
                </a:ext>
              </a:extLst>
            </p:cNvPr>
            <p:cNvCxnSpPr>
              <a:cxnSpLocks/>
              <a:stCxn id="389" idx="7"/>
              <a:endCxn id="390" idx="3"/>
            </p:cNvCxnSpPr>
            <p:nvPr userDrawn="1"/>
          </p:nvCxnSpPr>
          <p:spPr>
            <a:xfrm flipH="1" flipV="1">
              <a:off x="4457011" y="5150449"/>
              <a:ext cx="65996" cy="95812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Straight Connector 374">
              <a:extLst>
                <a:ext uri="{FF2B5EF4-FFF2-40B4-BE49-F238E27FC236}">
                  <a16:creationId xmlns:a16="http://schemas.microsoft.com/office/drawing/2014/main" id="{8668EB57-48E0-4065-8D2C-F71BBACFF3E8}"/>
                </a:ext>
              </a:extLst>
            </p:cNvPr>
            <p:cNvCxnSpPr>
              <a:cxnSpLocks/>
              <a:stCxn id="387" idx="7"/>
              <a:endCxn id="393" idx="3"/>
            </p:cNvCxnSpPr>
            <p:nvPr userDrawn="1"/>
          </p:nvCxnSpPr>
          <p:spPr>
            <a:xfrm flipH="1" flipV="1">
              <a:off x="7349691" y="4680947"/>
              <a:ext cx="1424418" cy="97780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Straight Connector 375">
              <a:extLst>
                <a:ext uri="{FF2B5EF4-FFF2-40B4-BE49-F238E27FC236}">
                  <a16:creationId xmlns:a16="http://schemas.microsoft.com/office/drawing/2014/main" id="{4DF1FBD4-D6D1-42AE-BF95-C4F11DF948AA}"/>
                </a:ext>
              </a:extLst>
            </p:cNvPr>
            <p:cNvCxnSpPr>
              <a:cxnSpLocks/>
              <a:endCxn id="389" idx="4"/>
            </p:cNvCxnSpPr>
            <p:nvPr userDrawn="1"/>
          </p:nvCxnSpPr>
          <p:spPr>
            <a:xfrm flipV="1">
              <a:off x="4489041" y="6299844"/>
              <a:ext cx="113193" cy="54614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Straight Connector 376">
              <a:extLst>
                <a:ext uri="{FF2B5EF4-FFF2-40B4-BE49-F238E27FC236}">
                  <a16:creationId xmlns:a16="http://schemas.microsoft.com/office/drawing/2014/main" id="{B8B912F1-A8BF-476C-9C3D-1B577E2D26C6}"/>
                </a:ext>
              </a:extLst>
            </p:cNvPr>
            <p:cNvCxnSpPr>
              <a:cxnSpLocks/>
              <a:stCxn id="397" idx="7"/>
              <a:endCxn id="396" idx="4"/>
            </p:cNvCxnSpPr>
            <p:nvPr userDrawn="1"/>
          </p:nvCxnSpPr>
          <p:spPr>
            <a:xfrm flipH="1" flipV="1">
              <a:off x="2274960" y="5251520"/>
              <a:ext cx="612674" cy="87544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3" name="Oval 382">
              <a:extLst>
                <a:ext uri="{FF2B5EF4-FFF2-40B4-BE49-F238E27FC236}">
                  <a16:creationId xmlns:a16="http://schemas.microsoft.com/office/drawing/2014/main" id="{E96A9BFA-4CD8-4DB0-9228-9696ED94FB77}"/>
                </a:ext>
              </a:extLst>
            </p:cNvPr>
            <p:cNvSpPr/>
            <p:nvPr userDrawn="1"/>
          </p:nvSpPr>
          <p:spPr>
            <a:xfrm flipH="1">
              <a:off x="11304001" y="5703017"/>
              <a:ext cx="236156" cy="236156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4" name="Oval 383">
              <a:extLst>
                <a:ext uri="{FF2B5EF4-FFF2-40B4-BE49-F238E27FC236}">
                  <a16:creationId xmlns:a16="http://schemas.microsoft.com/office/drawing/2014/main" id="{0669F18F-8FD3-4047-8020-609BD69FC76A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10259403" y="5528905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5" name="Oval 384">
              <a:extLst>
                <a:ext uri="{FF2B5EF4-FFF2-40B4-BE49-F238E27FC236}">
                  <a16:creationId xmlns:a16="http://schemas.microsoft.com/office/drawing/2014/main" id="{CF7FB4A6-04F8-4176-AE7D-E580036820C3}"/>
                </a:ext>
              </a:extLst>
            </p:cNvPr>
            <p:cNvSpPr/>
            <p:nvPr userDrawn="1"/>
          </p:nvSpPr>
          <p:spPr>
            <a:xfrm flipH="1">
              <a:off x="10291530" y="416373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6" name="Oval 385">
              <a:extLst>
                <a:ext uri="{FF2B5EF4-FFF2-40B4-BE49-F238E27FC236}">
                  <a16:creationId xmlns:a16="http://schemas.microsoft.com/office/drawing/2014/main" id="{9703BC95-7104-4DB4-9AD1-3BF8BB5C7287}"/>
                </a:ext>
              </a:extLst>
            </p:cNvPr>
            <p:cNvSpPr/>
            <p:nvPr userDrawn="1"/>
          </p:nvSpPr>
          <p:spPr>
            <a:xfrm flipH="1">
              <a:off x="8727293" y="439521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7" name="Oval 386">
              <a:extLst>
                <a:ext uri="{FF2B5EF4-FFF2-40B4-BE49-F238E27FC236}">
                  <a16:creationId xmlns:a16="http://schemas.microsoft.com/office/drawing/2014/main" id="{CDF01970-5CFC-49F6-8903-B56AC9549A9B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8752231" y="5636874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8" name="Oval 387">
              <a:extLst>
                <a:ext uri="{FF2B5EF4-FFF2-40B4-BE49-F238E27FC236}">
                  <a16:creationId xmlns:a16="http://schemas.microsoft.com/office/drawing/2014/main" id="{226F2E08-6904-4F19-A987-728258C7E220}"/>
                </a:ext>
              </a:extLst>
            </p:cNvPr>
            <p:cNvSpPr/>
            <p:nvPr userDrawn="1"/>
          </p:nvSpPr>
          <p:spPr>
            <a:xfrm flipH="1">
              <a:off x="7222264" y="5692637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9" name="Oval 388">
              <a:extLst>
                <a:ext uri="{FF2B5EF4-FFF2-40B4-BE49-F238E27FC236}">
                  <a16:creationId xmlns:a16="http://schemas.microsoft.com/office/drawing/2014/main" id="{4DAD8771-49A0-43DA-9264-61AACDA6CF5F}"/>
                </a:ext>
              </a:extLst>
            </p:cNvPr>
            <p:cNvSpPr/>
            <p:nvPr userDrawn="1"/>
          </p:nvSpPr>
          <p:spPr>
            <a:xfrm flipH="1">
              <a:off x="4490190" y="607575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0" name="Oval 389">
              <a:extLst>
                <a:ext uri="{FF2B5EF4-FFF2-40B4-BE49-F238E27FC236}">
                  <a16:creationId xmlns:a16="http://schemas.microsoft.com/office/drawing/2014/main" id="{D5CB5A83-82EA-4784-BED7-6EAFCB912F61}"/>
                </a:ext>
              </a:extLst>
            </p:cNvPr>
            <p:cNvSpPr>
              <a:spLocks noChangeAspect="1"/>
            </p:cNvSpPr>
            <p:nvPr userDrawn="1"/>
          </p:nvSpPr>
          <p:spPr>
            <a:xfrm rot="682168" flipH="1">
              <a:off x="4340946" y="5013559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1" name="Oval 390">
              <a:extLst>
                <a:ext uri="{FF2B5EF4-FFF2-40B4-BE49-F238E27FC236}">
                  <a16:creationId xmlns:a16="http://schemas.microsoft.com/office/drawing/2014/main" id="{1398461F-8D64-44A7-B358-41304782987A}"/>
                </a:ext>
              </a:extLst>
            </p:cNvPr>
            <p:cNvSpPr/>
            <p:nvPr userDrawn="1"/>
          </p:nvSpPr>
          <p:spPr>
            <a:xfrm rot="738506" flipH="1">
              <a:off x="4400716" y="3821918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2" name="Oval 391">
              <a:extLst>
                <a:ext uri="{FF2B5EF4-FFF2-40B4-BE49-F238E27FC236}">
                  <a16:creationId xmlns:a16="http://schemas.microsoft.com/office/drawing/2014/main" id="{D6328F77-F24D-4FD2-885F-C82EEBE3BB34}"/>
                </a:ext>
              </a:extLst>
            </p:cNvPr>
            <p:cNvSpPr/>
            <p:nvPr userDrawn="1"/>
          </p:nvSpPr>
          <p:spPr>
            <a:xfrm rot="20935587" flipH="1">
              <a:off x="5477100" y="4901202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3" name="Oval 392">
              <a:extLst>
                <a:ext uri="{FF2B5EF4-FFF2-40B4-BE49-F238E27FC236}">
                  <a16:creationId xmlns:a16="http://schemas.microsoft.com/office/drawing/2014/main" id="{E1BE2185-B08F-4C1D-9574-206393EB0F85}"/>
                </a:ext>
              </a:extLst>
            </p:cNvPr>
            <p:cNvSpPr/>
            <p:nvPr userDrawn="1"/>
          </p:nvSpPr>
          <p:spPr>
            <a:xfrm flipH="1">
              <a:off x="7158420" y="448967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4" name="Oval 393">
              <a:extLst>
                <a:ext uri="{FF2B5EF4-FFF2-40B4-BE49-F238E27FC236}">
                  <a16:creationId xmlns:a16="http://schemas.microsoft.com/office/drawing/2014/main" id="{470962A7-6557-4983-8E41-C5DB5235AEBB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6533834" y="3146530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5" name="Oval 394">
              <a:extLst>
                <a:ext uri="{FF2B5EF4-FFF2-40B4-BE49-F238E27FC236}">
                  <a16:creationId xmlns:a16="http://schemas.microsoft.com/office/drawing/2014/main" id="{26A04628-7DF3-4C8C-A143-D0407063E401}"/>
                </a:ext>
              </a:extLst>
            </p:cNvPr>
            <p:cNvSpPr/>
            <p:nvPr userDrawn="1"/>
          </p:nvSpPr>
          <p:spPr>
            <a:xfrm flipH="1">
              <a:off x="2399072" y="3649393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6" name="Oval 395">
              <a:extLst>
                <a:ext uri="{FF2B5EF4-FFF2-40B4-BE49-F238E27FC236}">
                  <a16:creationId xmlns:a16="http://schemas.microsoft.com/office/drawing/2014/main" id="{3F011AAD-7FE5-4E00-B4FB-06A3FC5F41B2}"/>
                </a:ext>
              </a:extLst>
            </p:cNvPr>
            <p:cNvSpPr/>
            <p:nvPr userDrawn="1"/>
          </p:nvSpPr>
          <p:spPr>
            <a:xfrm flipH="1">
              <a:off x="2162916" y="5027432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Oval 396">
              <a:extLst>
                <a:ext uri="{FF2B5EF4-FFF2-40B4-BE49-F238E27FC236}">
                  <a16:creationId xmlns:a16="http://schemas.microsoft.com/office/drawing/2014/main" id="{014E5DB5-D091-4270-AF79-6247CD2AB459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2865756" y="6105090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9" name="Oval 398">
              <a:extLst>
                <a:ext uri="{FF2B5EF4-FFF2-40B4-BE49-F238E27FC236}">
                  <a16:creationId xmlns:a16="http://schemas.microsoft.com/office/drawing/2014/main" id="{3AF0AAEC-CEA1-4FAB-A952-A6A05D2D7A7D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11489475" y="4550799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8" name="Chord 407">
              <a:extLst>
                <a:ext uri="{FF2B5EF4-FFF2-40B4-BE49-F238E27FC236}">
                  <a16:creationId xmlns:a16="http://schemas.microsoft.com/office/drawing/2014/main" id="{A0F0CE9E-D32E-48CA-9E15-B19C238CE890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9919813" y="6746029"/>
              <a:ext cx="149392" cy="149392"/>
            </a:xfrm>
            <a:prstGeom prst="chord">
              <a:avLst>
                <a:gd name="adj1" fmla="val 10550803"/>
                <a:gd name="adj2" fmla="val 185318"/>
              </a:avLst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9" name="Chord 408">
              <a:extLst>
                <a:ext uri="{FF2B5EF4-FFF2-40B4-BE49-F238E27FC236}">
                  <a16:creationId xmlns:a16="http://schemas.microsoft.com/office/drawing/2014/main" id="{EA1BF35A-4C40-4AA1-AD07-6A0466D20438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6151551" y="6717004"/>
              <a:ext cx="224088" cy="224088"/>
            </a:xfrm>
            <a:prstGeom prst="chord">
              <a:avLst>
                <a:gd name="adj1" fmla="val 10550803"/>
                <a:gd name="adj2" fmla="val 185318"/>
              </a:avLst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410" name="Straight Connector 409">
              <a:extLst>
                <a:ext uri="{FF2B5EF4-FFF2-40B4-BE49-F238E27FC236}">
                  <a16:creationId xmlns:a16="http://schemas.microsoft.com/office/drawing/2014/main" id="{AE910EAE-B3BF-4238-803F-C58499B33B75}"/>
                </a:ext>
              </a:extLst>
            </p:cNvPr>
            <p:cNvCxnSpPr>
              <a:cxnSpLocks/>
              <a:stCxn id="408" idx="1"/>
              <a:endCxn id="387" idx="3"/>
            </p:cNvCxnSpPr>
            <p:nvPr userDrawn="1"/>
          </p:nvCxnSpPr>
          <p:spPr>
            <a:xfrm flipH="1" flipV="1">
              <a:off x="8879746" y="5764388"/>
              <a:ext cx="1040177" cy="106036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7" name="Straight Connector 416">
              <a:extLst>
                <a:ext uri="{FF2B5EF4-FFF2-40B4-BE49-F238E27FC236}">
                  <a16:creationId xmlns:a16="http://schemas.microsoft.com/office/drawing/2014/main" id="{5A30F1F2-59AF-4ED1-8F6B-9911422A58AE}"/>
                </a:ext>
              </a:extLst>
            </p:cNvPr>
            <p:cNvCxnSpPr>
              <a:cxnSpLocks/>
              <a:stCxn id="436" idx="6"/>
              <a:endCxn id="395" idx="6"/>
            </p:cNvCxnSpPr>
            <p:nvPr userDrawn="1"/>
          </p:nvCxnSpPr>
          <p:spPr>
            <a:xfrm>
              <a:off x="1249806" y="3691601"/>
              <a:ext cx="1149266" cy="6983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8" name="Straight Connector 417">
              <a:extLst>
                <a:ext uri="{FF2B5EF4-FFF2-40B4-BE49-F238E27FC236}">
                  <a16:creationId xmlns:a16="http://schemas.microsoft.com/office/drawing/2014/main" id="{F6DE8F54-1606-4C14-9448-5A298ACA11A6}"/>
                </a:ext>
              </a:extLst>
            </p:cNvPr>
            <p:cNvCxnSpPr>
              <a:cxnSpLocks/>
              <a:stCxn id="433" idx="4"/>
              <a:endCxn id="439" idx="1"/>
            </p:cNvCxnSpPr>
            <p:nvPr userDrawn="1"/>
          </p:nvCxnSpPr>
          <p:spPr>
            <a:xfrm>
              <a:off x="181389" y="3694736"/>
              <a:ext cx="833340" cy="86259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Straight Connector 418">
              <a:extLst>
                <a:ext uri="{FF2B5EF4-FFF2-40B4-BE49-F238E27FC236}">
                  <a16:creationId xmlns:a16="http://schemas.microsoft.com/office/drawing/2014/main" id="{C33D342E-FE59-425E-AF33-D0D9E147BB57}"/>
                </a:ext>
              </a:extLst>
            </p:cNvPr>
            <p:cNvCxnSpPr>
              <a:cxnSpLocks/>
              <a:stCxn id="439" idx="4"/>
              <a:endCxn id="438" idx="0"/>
            </p:cNvCxnSpPr>
            <p:nvPr userDrawn="1"/>
          </p:nvCxnSpPr>
          <p:spPr>
            <a:xfrm flipH="1">
              <a:off x="990250" y="4724846"/>
              <a:ext cx="93868" cy="7261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" name="Straight Connector 419">
              <a:extLst>
                <a:ext uri="{FF2B5EF4-FFF2-40B4-BE49-F238E27FC236}">
                  <a16:creationId xmlns:a16="http://schemas.microsoft.com/office/drawing/2014/main" id="{C5F695CD-3EA0-437D-8AEA-973FF6FC73F3}"/>
                </a:ext>
              </a:extLst>
            </p:cNvPr>
            <p:cNvCxnSpPr>
              <a:cxnSpLocks/>
              <a:stCxn id="437" idx="3"/>
            </p:cNvCxnSpPr>
            <p:nvPr userDrawn="1"/>
          </p:nvCxnSpPr>
          <p:spPr>
            <a:xfrm flipH="1">
              <a:off x="994391" y="6664731"/>
              <a:ext cx="195332" cy="1932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1" name="Straight Connector 420">
              <a:extLst>
                <a:ext uri="{FF2B5EF4-FFF2-40B4-BE49-F238E27FC236}">
                  <a16:creationId xmlns:a16="http://schemas.microsoft.com/office/drawing/2014/main" id="{6B0553EA-5F7F-4866-9F98-B34213D2C595}"/>
                </a:ext>
              </a:extLst>
            </p:cNvPr>
            <p:cNvCxnSpPr>
              <a:cxnSpLocks/>
              <a:stCxn id="437" idx="0"/>
              <a:endCxn id="438" idx="4"/>
            </p:cNvCxnSpPr>
            <p:nvPr userDrawn="1"/>
          </p:nvCxnSpPr>
          <p:spPr>
            <a:xfrm flipH="1" flipV="1">
              <a:off x="990250" y="5745345"/>
              <a:ext cx="303555" cy="66811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Straight Connector 421">
              <a:extLst>
                <a:ext uri="{FF2B5EF4-FFF2-40B4-BE49-F238E27FC236}">
                  <a16:creationId xmlns:a16="http://schemas.microsoft.com/office/drawing/2014/main" id="{E6702C4B-EF1D-4452-B40F-0C0C9D9553D2}"/>
                </a:ext>
              </a:extLst>
            </p:cNvPr>
            <p:cNvCxnSpPr>
              <a:cxnSpLocks/>
              <a:stCxn id="489" idx="1"/>
              <a:endCxn id="433" idx="3"/>
            </p:cNvCxnSpPr>
            <p:nvPr userDrawn="1"/>
          </p:nvCxnSpPr>
          <p:spPr>
            <a:xfrm flipV="1">
              <a:off x="7025" y="3684478"/>
              <a:ext cx="62174" cy="103962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3" name="Straight Connector 422">
              <a:extLst>
                <a:ext uri="{FF2B5EF4-FFF2-40B4-BE49-F238E27FC236}">
                  <a16:creationId xmlns:a16="http://schemas.microsoft.com/office/drawing/2014/main" id="{EB187D56-C66A-4513-9774-ECC7A8A23E73}"/>
                </a:ext>
              </a:extLst>
            </p:cNvPr>
            <p:cNvCxnSpPr>
              <a:cxnSpLocks/>
              <a:stCxn id="438" idx="2"/>
              <a:endCxn id="489" idx="0"/>
            </p:cNvCxnSpPr>
            <p:nvPr userDrawn="1"/>
          </p:nvCxnSpPr>
          <p:spPr>
            <a:xfrm flipH="1" flipV="1">
              <a:off x="4947" y="4947737"/>
              <a:ext cx="838109" cy="65041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Straight Connector 423">
              <a:extLst>
                <a:ext uri="{FF2B5EF4-FFF2-40B4-BE49-F238E27FC236}">
                  <a16:creationId xmlns:a16="http://schemas.microsoft.com/office/drawing/2014/main" id="{A9ECC849-1F24-4989-B5B1-BCC1C0EDA75F}"/>
                </a:ext>
              </a:extLst>
            </p:cNvPr>
            <p:cNvCxnSpPr>
              <a:cxnSpLocks/>
              <a:stCxn id="437" idx="1"/>
            </p:cNvCxnSpPr>
            <p:nvPr userDrawn="1"/>
          </p:nvCxnSpPr>
          <p:spPr>
            <a:xfrm flipH="1">
              <a:off x="0" y="6456567"/>
              <a:ext cx="1189723" cy="19055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5" name="Straight Connector 424">
              <a:extLst>
                <a:ext uri="{FF2B5EF4-FFF2-40B4-BE49-F238E27FC236}">
                  <a16:creationId xmlns:a16="http://schemas.microsoft.com/office/drawing/2014/main" id="{ADE5DDE3-D8DD-4458-8EF0-F1124B25CBB1}"/>
                </a:ext>
              </a:extLst>
            </p:cNvPr>
            <p:cNvCxnSpPr>
              <a:cxnSpLocks/>
              <a:stCxn id="395" idx="1"/>
              <a:endCxn id="276" idx="0"/>
            </p:cNvCxnSpPr>
            <p:nvPr userDrawn="1"/>
          </p:nvCxnSpPr>
          <p:spPr>
            <a:xfrm flipV="1">
              <a:off x="2590343" y="2989715"/>
              <a:ext cx="770893" cy="69249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6" name="Straight Connector 425">
              <a:extLst>
                <a:ext uri="{FF2B5EF4-FFF2-40B4-BE49-F238E27FC236}">
                  <a16:creationId xmlns:a16="http://schemas.microsoft.com/office/drawing/2014/main" id="{BD6AE4D0-672A-4C4D-A1BA-4A3C1A7FB06C}"/>
                </a:ext>
              </a:extLst>
            </p:cNvPr>
            <p:cNvCxnSpPr>
              <a:cxnSpLocks/>
              <a:stCxn id="435" idx="6"/>
              <a:endCxn id="434" idx="2"/>
            </p:cNvCxnSpPr>
            <p:nvPr userDrawn="1"/>
          </p:nvCxnSpPr>
          <p:spPr>
            <a:xfrm>
              <a:off x="683818" y="2689233"/>
              <a:ext cx="1046792" cy="26097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7" name="Straight Connector 426">
              <a:extLst>
                <a:ext uri="{FF2B5EF4-FFF2-40B4-BE49-F238E27FC236}">
                  <a16:creationId xmlns:a16="http://schemas.microsoft.com/office/drawing/2014/main" id="{B630176A-858D-4963-A9F3-2C6C252ECEF7}"/>
                </a:ext>
              </a:extLst>
            </p:cNvPr>
            <p:cNvCxnSpPr>
              <a:cxnSpLocks/>
              <a:stCxn id="433" idx="7"/>
              <a:endCxn id="435" idx="3"/>
            </p:cNvCxnSpPr>
            <p:nvPr userDrawn="1"/>
          </p:nvCxnSpPr>
          <p:spPr>
            <a:xfrm flipV="1">
              <a:off x="206155" y="2793315"/>
              <a:ext cx="226387" cy="63057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Straight Connector 427">
              <a:extLst>
                <a:ext uri="{FF2B5EF4-FFF2-40B4-BE49-F238E27FC236}">
                  <a16:creationId xmlns:a16="http://schemas.microsoft.com/office/drawing/2014/main" id="{D7373297-B00D-497A-A229-7398851AB3CC}"/>
                </a:ext>
              </a:extLst>
            </p:cNvPr>
            <p:cNvCxnSpPr>
              <a:cxnSpLocks/>
              <a:stCxn id="433" idx="5"/>
              <a:endCxn id="436" idx="2"/>
            </p:cNvCxnSpPr>
            <p:nvPr userDrawn="1"/>
          </p:nvCxnSpPr>
          <p:spPr>
            <a:xfrm>
              <a:off x="267973" y="3622660"/>
              <a:ext cx="785574" cy="6894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F3F5600A-CF44-45B7-BA45-778478D29A85}"/>
                </a:ext>
              </a:extLst>
            </p:cNvPr>
            <p:cNvCxnSpPr>
              <a:cxnSpLocks/>
              <a:stCxn id="434" idx="3"/>
              <a:endCxn id="436" idx="7"/>
            </p:cNvCxnSpPr>
            <p:nvPr userDrawn="1"/>
          </p:nvCxnSpPr>
          <p:spPr>
            <a:xfrm flipH="1">
              <a:off x="1221065" y="3059892"/>
              <a:ext cx="554979" cy="56232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0" name="Straight Connector 429">
              <a:extLst>
                <a:ext uri="{FF2B5EF4-FFF2-40B4-BE49-F238E27FC236}">
                  <a16:creationId xmlns:a16="http://schemas.microsoft.com/office/drawing/2014/main" id="{072E4473-78C2-4A9F-BEC7-2DB18701BBAA}"/>
                </a:ext>
              </a:extLst>
            </p:cNvPr>
            <p:cNvCxnSpPr>
              <a:cxnSpLocks/>
              <a:stCxn id="436" idx="4"/>
              <a:endCxn id="439" idx="0"/>
            </p:cNvCxnSpPr>
            <p:nvPr userDrawn="1"/>
          </p:nvCxnSpPr>
          <p:spPr>
            <a:xfrm flipH="1">
              <a:off x="1084118" y="3789730"/>
              <a:ext cx="67559" cy="73885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Straight Connector 430">
              <a:extLst>
                <a:ext uri="{FF2B5EF4-FFF2-40B4-BE49-F238E27FC236}">
                  <a16:creationId xmlns:a16="http://schemas.microsoft.com/office/drawing/2014/main" id="{72FBBEE8-E9D1-4D57-A6E0-23CF5927D2FD}"/>
                </a:ext>
              </a:extLst>
            </p:cNvPr>
            <p:cNvCxnSpPr>
              <a:cxnSpLocks/>
              <a:stCxn id="397" idx="2"/>
              <a:endCxn id="437" idx="2"/>
            </p:cNvCxnSpPr>
            <p:nvPr userDrawn="1"/>
          </p:nvCxnSpPr>
          <p:spPr>
            <a:xfrm flipH="1">
              <a:off x="1146611" y="6179786"/>
              <a:ext cx="1868537" cy="38086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2" name="Straight Connector 431">
              <a:extLst>
                <a:ext uri="{FF2B5EF4-FFF2-40B4-BE49-F238E27FC236}">
                  <a16:creationId xmlns:a16="http://schemas.microsoft.com/office/drawing/2014/main" id="{5B8A0BFD-7E9D-4B25-B417-DCF51DDA52DD}"/>
                </a:ext>
              </a:extLst>
            </p:cNvPr>
            <p:cNvCxnSpPr>
              <a:cxnSpLocks/>
              <a:endCxn id="437" idx="5"/>
            </p:cNvCxnSpPr>
            <p:nvPr userDrawn="1"/>
          </p:nvCxnSpPr>
          <p:spPr>
            <a:xfrm flipH="1" flipV="1">
              <a:off x="1397887" y="6664731"/>
              <a:ext cx="704210" cy="27636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3" name="Oval 432">
              <a:extLst>
                <a:ext uri="{FF2B5EF4-FFF2-40B4-BE49-F238E27FC236}">
                  <a16:creationId xmlns:a16="http://schemas.microsoft.com/office/drawing/2014/main" id="{262F8CA6-0ACE-4B94-B93A-1114576EA092}"/>
                </a:ext>
              </a:extLst>
            </p:cNvPr>
            <p:cNvSpPr/>
            <p:nvPr userDrawn="1"/>
          </p:nvSpPr>
          <p:spPr>
            <a:xfrm rot="20563470">
              <a:off x="-9517" y="3406988"/>
              <a:ext cx="294388" cy="2943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4" name="Oval 433">
              <a:extLst>
                <a:ext uri="{FF2B5EF4-FFF2-40B4-BE49-F238E27FC236}">
                  <a16:creationId xmlns:a16="http://schemas.microsoft.com/office/drawing/2014/main" id="{9E5CF673-9B10-43C9-BEB4-11910C422351}"/>
                </a:ext>
              </a:extLst>
            </p:cNvPr>
            <p:cNvSpPr/>
            <p:nvPr userDrawn="1"/>
          </p:nvSpPr>
          <p:spPr>
            <a:xfrm>
              <a:off x="1730610" y="2795084"/>
              <a:ext cx="310242" cy="31024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5" name="Oval 434">
              <a:extLst>
                <a:ext uri="{FF2B5EF4-FFF2-40B4-BE49-F238E27FC236}">
                  <a16:creationId xmlns:a16="http://schemas.microsoft.com/office/drawing/2014/main" id="{CC8DC166-FD10-4A7D-9BF8-1FBB0A080405}"/>
                </a:ext>
              </a:extLst>
            </p:cNvPr>
            <p:cNvSpPr/>
            <p:nvPr userDrawn="1"/>
          </p:nvSpPr>
          <p:spPr>
            <a:xfrm>
              <a:off x="389430" y="2542039"/>
              <a:ext cx="294388" cy="2943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6" name="Oval 435">
              <a:extLst>
                <a:ext uri="{FF2B5EF4-FFF2-40B4-BE49-F238E27FC236}">
                  <a16:creationId xmlns:a16="http://schemas.microsoft.com/office/drawing/2014/main" id="{EA7CAB2F-1BAB-4B74-9E8A-D8633946D30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1053547" y="3593471"/>
              <a:ext cx="196259" cy="196259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7" name="Oval 436">
              <a:extLst>
                <a:ext uri="{FF2B5EF4-FFF2-40B4-BE49-F238E27FC236}">
                  <a16:creationId xmlns:a16="http://schemas.microsoft.com/office/drawing/2014/main" id="{D8B37EF9-E928-457F-B5E4-A397792692E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1146611" y="6413455"/>
              <a:ext cx="294388" cy="2943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8" name="Oval 437">
              <a:extLst>
                <a:ext uri="{FF2B5EF4-FFF2-40B4-BE49-F238E27FC236}">
                  <a16:creationId xmlns:a16="http://schemas.microsoft.com/office/drawing/2014/main" id="{13499771-83BD-4845-9584-20184AABC53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843056" y="5450957"/>
              <a:ext cx="294388" cy="2943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9" name="Oval 438">
              <a:extLst>
                <a:ext uri="{FF2B5EF4-FFF2-40B4-BE49-F238E27FC236}">
                  <a16:creationId xmlns:a16="http://schemas.microsoft.com/office/drawing/2014/main" id="{50FB317B-19D5-496F-8B64-E6599CFC43D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985988" y="4528587"/>
              <a:ext cx="196259" cy="196259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440" name="Straight Connector 439">
              <a:extLst>
                <a:ext uri="{FF2B5EF4-FFF2-40B4-BE49-F238E27FC236}">
                  <a16:creationId xmlns:a16="http://schemas.microsoft.com/office/drawing/2014/main" id="{C5588227-0936-4794-B64C-7E3B055B0583}"/>
                </a:ext>
              </a:extLst>
            </p:cNvPr>
            <p:cNvCxnSpPr>
              <a:cxnSpLocks/>
              <a:stCxn id="439" idx="3"/>
            </p:cNvCxnSpPr>
            <p:nvPr userDrawn="1"/>
          </p:nvCxnSpPr>
          <p:spPr>
            <a:xfrm flipH="1">
              <a:off x="125106" y="4696105"/>
              <a:ext cx="889623" cy="16285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1" name="Straight Connector 440">
              <a:extLst>
                <a:ext uri="{FF2B5EF4-FFF2-40B4-BE49-F238E27FC236}">
                  <a16:creationId xmlns:a16="http://schemas.microsoft.com/office/drawing/2014/main" id="{89CE0C9D-C1EB-4B8A-8EAA-30AC43E10C84}"/>
                </a:ext>
              </a:extLst>
            </p:cNvPr>
            <p:cNvCxnSpPr>
              <a:cxnSpLocks/>
              <a:stCxn id="435" idx="4"/>
              <a:endCxn id="436" idx="1"/>
            </p:cNvCxnSpPr>
            <p:nvPr userDrawn="1"/>
          </p:nvCxnSpPr>
          <p:spPr>
            <a:xfrm>
              <a:off x="536624" y="2836427"/>
              <a:ext cx="545664" cy="78578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2" name="Oval 441">
              <a:extLst>
                <a:ext uri="{FF2B5EF4-FFF2-40B4-BE49-F238E27FC236}">
                  <a16:creationId xmlns:a16="http://schemas.microsoft.com/office/drawing/2014/main" id="{1145B869-42AC-48D1-A2D6-C9E2DF013C5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4972557" y="2874980"/>
              <a:ext cx="196259" cy="196259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443" name="Straight Connector 442">
              <a:extLst>
                <a:ext uri="{FF2B5EF4-FFF2-40B4-BE49-F238E27FC236}">
                  <a16:creationId xmlns:a16="http://schemas.microsoft.com/office/drawing/2014/main" id="{41279562-33C3-456A-B014-21A1EE31ED39}"/>
                </a:ext>
              </a:extLst>
            </p:cNvPr>
            <p:cNvCxnSpPr>
              <a:cxnSpLocks/>
              <a:stCxn id="442" idx="3"/>
              <a:endCxn id="391" idx="0"/>
            </p:cNvCxnSpPr>
            <p:nvPr userDrawn="1"/>
          </p:nvCxnSpPr>
          <p:spPr>
            <a:xfrm flipH="1">
              <a:off x="4536645" y="3042498"/>
              <a:ext cx="464653" cy="78199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4" name="Straight Connector 443">
              <a:extLst>
                <a:ext uri="{FF2B5EF4-FFF2-40B4-BE49-F238E27FC236}">
                  <a16:creationId xmlns:a16="http://schemas.microsoft.com/office/drawing/2014/main" id="{5E72AE42-943D-427D-9FFF-24011AEC2A4D}"/>
                </a:ext>
              </a:extLst>
            </p:cNvPr>
            <p:cNvCxnSpPr>
              <a:cxnSpLocks/>
              <a:stCxn id="442" idx="2"/>
              <a:endCxn id="276" idx="6"/>
            </p:cNvCxnSpPr>
            <p:nvPr userDrawn="1"/>
          </p:nvCxnSpPr>
          <p:spPr>
            <a:xfrm flipH="1" flipV="1">
              <a:off x="3501498" y="2915999"/>
              <a:ext cx="1471059" cy="571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5" name="Straight Connector 444">
              <a:extLst>
                <a:ext uri="{FF2B5EF4-FFF2-40B4-BE49-F238E27FC236}">
                  <a16:creationId xmlns:a16="http://schemas.microsoft.com/office/drawing/2014/main" id="{50F5EA94-DDD0-49EF-B0AC-E9FD466BEB2F}"/>
                </a:ext>
              </a:extLst>
            </p:cNvPr>
            <p:cNvCxnSpPr>
              <a:cxnSpLocks/>
              <a:stCxn id="435" idx="7"/>
              <a:endCxn id="278" idx="1"/>
            </p:cNvCxnSpPr>
            <p:nvPr userDrawn="1"/>
          </p:nvCxnSpPr>
          <p:spPr>
            <a:xfrm flipV="1">
              <a:off x="640706" y="1905029"/>
              <a:ext cx="785344" cy="68012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6" name="Straight Connector 445">
              <a:extLst>
                <a:ext uri="{FF2B5EF4-FFF2-40B4-BE49-F238E27FC236}">
                  <a16:creationId xmlns:a16="http://schemas.microsoft.com/office/drawing/2014/main" id="{B03B9460-E61C-4905-A0D2-13D9F3ABC2BC}"/>
                </a:ext>
              </a:extLst>
            </p:cNvPr>
            <p:cNvCxnSpPr>
              <a:cxnSpLocks/>
              <a:endCxn id="435" idx="1"/>
            </p:cNvCxnSpPr>
            <p:nvPr userDrawn="1"/>
          </p:nvCxnSpPr>
          <p:spPr>
            <a:xfrm>
              <a:off x="-60734" y="2344833"/>
              <a:ext cx="493276" cy="24031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9" name="Chord 488">
              <a:extLst>
                <a:ext uri="{FF2B5EF4-FFF2-40B4-BE49-F238E27FC236}">
                  <a16:creationId xmlns:a16="http://schemas.microsoft.com/office/drawing/2014/main" id="{B48E1F4B-B05D-4EF5-B60A-7DF24FB0AEC7}"/>
                </a:ext>
              </a:extLst>
            </p:cNvPr>
            <p:cNvSpPr>
              <a:spLocks noChangeAspect="1"/>
            </p:cNvSpPr>
            <p:nvPr userDrawn="1"/>
          </p:nvSpPr>
          <p:spPr>
            <a:xfrm rot="5400000" flipH="1">
              <a:off x="-98982" y="4723943"/>
              <a:ext cx="224088" cy="224088"/>
            </a:xfrm>
            <a:prstGeom prst="chord">
              <a:avLst>
                <a:gd name="adj1" fmla="val 10550803"/>
                <a:gd name="adj2" fmla="val 185318"/>
              </a:avLst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492" name="Straight Connector 491">
              <a:extLst>
                <a:ext uri="{FF2B5EF4-FFF2-40B4-BE49-F238E27FC236}">
                  <a16:creationId xmlns:a16="http://schemas.microsoft.com/office/drawing/2014/main" id="{8F6A7398-0615-4C2E-AD11-036208C72539}"/>
                </a:ext>
              </a:extLst>
            </p:cNvPr>
            <p:cNvCxnSpPr>
              <a:cxnSpLocks/>
              <a:stCxn id="438" idx="3"/>
            </p:cNvCxnSpPr>
            <p:nvPr userDrawn="1"/>
          </p:nvCxnSpPr>
          <p:spPr>
            <a:xfrm flipH="1">
              <a:off x="0" y="5702233"/>
              <a:ext cx="886168" cy="56479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9" name="Straight Connector 498">
              <a:extLst>
                <a:ext uri="{FF2B5EF4-FFF2-40B4-BE49-F238E27FC236}">
                  <a16:creationId xmlns:a16="http://schemas.microsoft.com/office/drawing/2014/main" id="{ED0D4CA7-7C96-4E3A-BF6F-58119CC8E71C}"/>
                </a:ext>
              </a:extLst>
            </p:cNvPr>
            <p:cNvCxnSpPr>
              <a:cxnSpLocks/>
              <a:stCxn id="434" idx="6"/>
              <a:endCxn id="276" idx="1"/>
            </p:cNvCxnSpPr>
            <p:nvPr userDrawn="1"/>
          </p:nvCxnSpPr>
          <p:spPr>
            <a:xfrm flipV="1">
              <a:off x="2040852" y="2934851"/>
              <a:ext cx="1254476" cy="1535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2" name="Straight Connector 501">
              <a:extLst>
                <a:ext uri="{FF2B5EF4-FFF2-40B4-BE49-F238E27FC236}">
                  <a16:creationId xmlns:a16="http://schemas.microsoft.com/office/drawing/2014/main" id="{28DB31F4-4260-47C7-93D1-CFE9BFF26A34}"/>
                </a:ext>
              </a:extLst>
            </p:cNvPr>
            <p:cNvCxnSpPr>
              <a:cxnSpLocks/>
              <a:stCxn id="434" idx="5"/>
              <a:endCxn id="395" idx="0"/>
            </p:cNvCxnSpPr>
            <p:nvPr userDrawn="1"/>
          </p:nvCxnSpPr>
          <p:spPr>
            <a:xfrm>
              <a:off x="1995418" y="3059892"/>
              <a:ext cx="515698" cy="58950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6" name="Straight Connector 505">
              <a:extLst>
                <a:ext uri="{FF2B5EF4-FFF2-40B4-BE49-F238E27FC236}">
                  <a16:creationId xmlns:a16="http://schemas.microsoft.com/office/drawing/2014/main" id="{7283B6F5-2650-4588-BA36-9F2679035470}"/>
                </a:ext>
              </a:extLst>
            </p:cNvPr>
            <p:cNvCxnSpPr>
              <a:cxnSpLocks/>
              <a:stCxn id="278" idx="0"/>
              <a:endCxn id="434" idx="0"/>
            </p:cNvCxnSpPr>
            <p:nvPr userDrawn="1"/>
          </p:nvCxnSpPr>
          <p:spPr>
            <a:xfrm>
              <a:off x="1505277" y="1937846"/>
              <a:ext cx="380454" cy="85723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9" name="Straight Connector 508">
              <a:extLst>
                <a:ext uri="{FF2B5EF4-FFF2-40B4-BE49-F238E27FC236}">
                  <a16:creationId xmlns:a16="http://schemas.microsoft.com/office/drawing/2014/main" id="{A7EA5F8D-FBD6-47A0-BD62-DC3409EFBF77}"/>
                </a:ext>
              </a:extLst>
            </p:cNvPr>
            <p:cNvCxnSpPr>
              <a:cxnSpLocks/>
              <a:stCxn id="439" idx="5"/>
              <a:endCxn id="396" idx="7"/>
            </p:cNvCxnSpPr>
            <p:nvPr userDrawn="1"/>
          </p:nvCxnSpPr>
          <p:spPr>
            <a:xfrm>
              <a:off x="1153506" y="4696105"/>
              <a:ext cx="1042227" cy="36414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Straight Connector 512">
              <a:extLst>
                <a:ext uri="{FF2B5EF4-FFF2-40B4-BE49-F238E27FC236}">
                  <a16:creationId xmlns:a16="http://schemas.microsoft.com/office/drawing/2014/main" id="{14E3D84B-C8ED-452F-8054-37C087758471}"/>
                </a:ext>
              </a:extLst>
            </p:cNvPr>
            <p:cNvCxnSpPr>
              <a:cxnSpLocks/>
              <a:stCxn id="391" idx="7"/>
              <a:endCxn id="276" idx="7"/>
            </p:cNvCxnSpPr>
            <p:nvPr userDrawn="1"/>
          </p:nvCxnSpPr>
          <p:spPr>
            <a:xfrm flipH="1" flipV="1">
              <a:off x="3446634" y="2981907"/>
              <a:ext cx="1005609" cy="85776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Straight Connector 530">
              <a:extLst>
                <a:ext uri="{FF2B5EF4-FFF2-40B4-BE49-F238E27FC236}">
                  <a16:creationId xmlns:a16="http://schemas.microsoft.com/office/drawing/2014/main" id="{31B9E3BA-1507-4D20-90EE-D67CD68FB68A}"/>
                </a:ext>
              </a:extLst>
            </p:cNvPr>
            <p:cNvCxnSpPr>
              <a:cxnSpLocks/>
              <a:stCxn id="297" idx="7"/>
              <a:endCxn id="442" idx="0"/>
            </p:cNvCxnSpPr>
            <p:nvPr userDrawn="1"/>
          </p:nvCxnSpPr>
          <p:spPr>
            <a:xfrm>
              <a:off x="5065787" y="2247314"/>
              <a:ext cx="4900" cy="62766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Straight Connector 539">
              <a:extLst>
                <a:ext uri="{FF2B5EF4-FFF2-40B4-BE49-F238E27FC236}">
                  <a16:creationId xmlns:a16="http://schemas.microsoft.com/office/drawing/2014/main" id="{58E0857B-4F98-4D35-B11A-4F856EE983E3}"/>
                </a:ext>
              </a:extLst>
            </p:cNvPr>
            <p:cNvCxnSpPr>
              <a:cxnSpLocks/>
              <a:stCxn id="394" idx="7"/>
              <a:endCxn id="283" idx="0"/>
            </p:cNvCxnSpPr>
            <p:nvPr userDrawn="1"/>
          </p:nvCxnSpPr>
          <p:spPr>
            <a:xfrm flipH="1" flipV="1">
              <a:off x="6285610" y="2383792"/>
              <a:ext cx="270102" cy="78461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3" name="Straight Connector 542">
              <a:extLst>
                <a:ext uri="{FF2B5EF4-FFF2-40B4-BE49-F238E27FC236}">
                  <a16:creationId xmlns:a16="http://schemas.microsoft.com/office/drawing/2014/main" id="{93FB0842-EE1C-49CB-9DAC-ED04C4F6A458}"/>
                </a:ext>
              </a:extLst>
            </p:cNvPr>
            <p:cNvCxnSpPr>
              <a:cxnSpLocks/>
              <a:stCxn id="394" idx="6"/>
              <a:endCxn id="442" idx="5"/>
            </p:cNvCxnSpPr>
            <p:nvPr userDrawn="1"/>
          </p:nvCxnSpPr>
          <p:spPr>
            <a:xfrm flipH="1" flipV="1">
              <a:off x="5140075" y="3042498"/>
              <a:ext cx="1393759" cy="17872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6" name="Straight Connector 545">
              <a:extLst>
                <a:ext uri="{FF2B5EF4-FFF2-40B4-BE49-F238E27FC236}">
                  <a16:creationId xmlns:a16="http://schemas.microsoft.com/office/drawing/2014/main" id="{4E4F6425-6A0A-4BA1-B83C-B6A34636F088}"/>
                </a:ext>
              </a:extLst>
            </p:cNvPr>
            <p:cNvCxnSpPr>
              <a:cxnSpLocks/>
              <a:stCxn id="284" idx="0"/>
              <a:endCxn id="394" idx="1"/>
            </p:cNvCxnSpPr>
            <p:nvPr userDrawn="1"/>
          </p:nvCxnSpPr>
          <p:spPr>
            <a:xfrm flipH="1">
              <a:off x="6661348" y="1834225"/>
              <a:ext cx="1076455" cy="133418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Straight Connector 559">
              <a:extLst>
                <a:ext uri="{FF2B5EF4-FFF2-40B4-BE49-F238E27FC236}">
                  <a16:creationId xmlns:a16="http://schemas.microsoft.com/office/drawing/2014/main" id="{E11A052F-6788-4719-8704-52ED1B156537}"/>
                </a:ext>
              </a:extLst>
            </p:cNvPr>
            <p:cNvCxnSpPr>
              <a:cxnSpLocks/>
              <a:stCxn id="567" idx="0"/>
              <a:endCxn id="566" idx="4"/>
            </p:cNvCxnSpPr>
            <p:nvPr userDrawn="1"/>
          </p:nvCxnSpPr>
          <p:spPr>
            <a:xfrm>
              <a:off x="9621563" y="3044363"/>
              <a:ext cx="760622" cy="31613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Straight Connector 560">
              <a:extLst>
                <a:ext uri="{FF2B5EF4-FFF2-40B4-BE49-F238E27FC236}">
                  <a16:creationId xmlns:a16="http://schemas.microsoft.com/office/drawing/2014/main" id="{A41C2A34-1AC5-49C4-9403-C188E32FF335}"/>
                </a:ext>
              </a:extLst>
            </p:cNvPr>
            <p:cNvCxnSpPr>
              <a:cxnSpLocks/>
              <a:stCxn id="292" idx="0"/>
              <a:endCxn id="566" idx="5"/>
            </p:cNvCxnSpPr>
            <p:nvPr userDrawn="1"/>
          </p:nvCxnSpPr>
          <p:spPr>
            <a:xfrm>
              <a:off x="10349083" y="2680523"/>
              <a:ext cx="90128" cy="61593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Straight Connector 561">
              <a:extLst>
                <a:ext uri="{FF2B5EF4-FFF2-40B4-BE49-F238E27FC236}">
                  <a16:creationId xmlns:a16="http://schemas.microsoft.com/office/drawing/2014/main" id="{284A6228-46F1-42EE-B3E5-B19C320CC6B7}"/>
                </a:ext>
              </a:extLst>
            </p:cNvPr>
            <p:cNvCxnSpPr>
              <a:cxnSpLocks/>
              <a:stCxn id="291" idx="0"/>
              <a:endCxn id="567" idx="6"/>
            </p:cNvCxnSpPr>
            <p:nvPr userDrawn="1"/>
          </p:nvCxnSpPr>
          <p:spPr>
            <a:xfrm>
              <a:off x="9306676" y="1739765"/>
              <a:ext cx="245878" cy="116196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7CBE7CCA-4E38-44BD-8AAE-A21E0CDCB91C}"/>
                </a:ext>
              </a:extLst>
            </p:cNvPr>
            <p:cNvCxnSpPr>
              <a:cxnSpLocks/>
              <a:stCxn id="394" idx="1"/>
              <a:endCxn id="568" idx="5"/>
            </p:cNvCxnSpPr>
            <p:nvPr userDrawn="1"/>
          </p:nvCxnSpPr>
          <p:spPr>
            <a:xfrm>
              <a:off x="6661348" y="3168408"/>
              <a:ext cx="1391015" cy="1902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Straight Connector 563">
              <a:extLst>
                <a:ext uri="{FF2B5EF4-FFF2-40B4-BE49-F238E27FC236}">
                  <a16:creationId xmlns:a16="http://schemas.microsoft.com/office/drawing/2014/main" id="{B0C58F6D-843A-40C2-8C7D-8DB3E0065C49}"/>
                </a:ext>
              </a:extLst>
            </p:cNvPr>
            <p:cNvCxnSpPr>
              <a:cxnSpLocks/>
              <a:stCxn id="284" idx="0"/>
              <a:endCxn id="568" idx="5"/>
            </p:cNvCxnSpPr>
            <p:nvPr userDrawn="1"/>
          </p:nvCxnSpPr>
          <p:spPr>
            <a:xfrm>
              <a:off x="7737803" y="1834225"/>
              <a:ext cx="314560" cy="13532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Straight Connector 564">
              <a:extLst>
                <a:ext uri="{FF2B5EF4-FFF2-40B4-BE49-F238E27FC236}">
                  <a16:creationId xmlns:a16="http://schemas.microsoft.com/office/drawing/2014/main" id="{09A3FDCF-1492-43EA-BEA4-C46950864ACC}"/>
                </a:ext>
              </a:extLst>
            </p:cNvPr>
            <p:cNvCxnSpPr>
              <a:cxnSpLocks/>
              <a:stCxn id="568" idx="7"/>
              <a:endCxn id="567" idx="4"/>
            </p:cNvCxnSpPr>
            <p:nvPr userDrawn="1"/>
          </p:nvCxnSpPr>
          <p:spPr>
            <a:xfrm flipV="1">
              <a:off x="8152134" y="2970735"/>
              <a:ext cx="1257783" cy="25141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6" name="Oval 565">
              <a:extLst>
                <a:ext uri="{FF2B5EF4-FFF2-40B4-BE49-F238E27FC236}">
                  <a16:creationId xmlns:a16="http://schemas.microsoft.com/office/drawing/2014/main" id="{7FA7E9B8-0FB9-4838-B373-C6FA3E98D01F}"/>
                </a:ext>
              </a:extLst>
            </p:cNvPr>
            <p:cNvSpPr/>
            <p:nvPr userDrawn="1"/>
          </p:nvSpPr>
          <p:spPr>
            <a:xfrm rot="17350916" flipV="1">
              <a:off x="10375964" y="3285269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7" name="Oval 566">
              <a:extLst>
                <a:ext uri="{FF2B5EF4-FFF2-40B4-BE49-F238E27FC236}">
                  <a16:creationId xmlns:a16="http://schemas.microsoft.com/office/drawing/2014/main" id="{D15BE985-1AA5-4A4A-8702-D210C650B9FA}"/>
                </a:ext>
              </a:extLst>
            </p:cNvPr>
            <p:cNvSpPr/>
            <p:nvPr userDrawn="1"/>
          </p:nvSpPr>
          <p:spPr>
            <a:xfrm rot="17350916" flipV="1">
              <a:off x="9403696" y="2895505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8" name="Oval 567">
              <a:extLst>
                <a:ext uri="{FF2B5EF4-FFF2-40B4-BE49-F238E27FC236}">
                  <a16:creationId xmlns:a16="http://schemas.microsoft.com/office/drawing/2014/main" id="{D0EBBB2B-36AF-42C3-B3D7-8A5CBE6F6D8A}"/>
                </a:ext>
              </a:extLst>
            </p:cNvPr>
            <p:cNvSpPr>
              <a:spLocks noChangeAspect="1"/>
            </p:cNvSpPr>
            <p:nvPr userDrawn="1"/>
          </p:nvSpPr>
          <p:spPr>
            <a:xfrm rot="17350916" flipV="1">
              <a:off x="8010198" y="3179980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604" name="Straight Connector 603">
              <a:extLst>
                <a:ext uri="{FF2B5EF4-FFF2-40B4-BE49-F238E27FC236}">
                  <a16:creationId xmlns:a16="http://schemas.microsoft.com/office/drawing/2014/main" id="{3EE13138-BBAE-461C-BF11-67AEDD0EA240}"/>
                </a:ext>
              </a:extLst>
            </p:cNvPr>
            <p:cNvCxnSpPr>
              <a:cxnSpLocks/>
              <a:stCxn id="289" idx="0"/>
              <a:endCxn id="566" idx="7"/>
            </p:cNvCxnSpPr>
            <p:nvPr userDrawn="1"/>
          </p:nvCxnSpPr>
          <p:spPr>
            <a:xfrm flipH="1">
              <a:off x="10588868" y="2983008"/>
              <a:ext cx="1256853" cy="36550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7" name="Straight Connector 606">
              <a:extLst>
                <a:ext uri="{FF2B5EF4-FFF2-40B4-BE49-F238E27FC236}">
                  <a16:creationId xmlns:a16="http://schemas.microsoft.com/office/drawing/2014/main" id="{D0C60D8F-5A35-42B6-8004-0359B1FA59C1}"/>
                </a:ext>
              </a:extLst>
            </p:cNvPr>
            <p:cNvCxnSpPr>
              <a:cxnSpLocks/>
              <a:endCxn id="289" idx="7"/>
            </p:cNvCxnSpPr>
            <p:nvPr userDrawn="1"/>
          </p:nvCxnSpPr>
          <p:spPr>
            <a:xfrm flipH="1" flipV="1">
              <a:off x="11930123" y="2967834"/>
              <a:ext cx="291194" cy="28684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87625065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 slide layout">
    <p:bg>
      <p:bgPr>
        <a:gradFill>
          <a:gsLst>
            <a:gs pos="0">
              <a:schemeClr val="accent1"/>
            </a:gs>
            <a:gs pos="27000">
              <a:schemeClr val="accent1">
                <a:lumMod val="70000"/>
                <a:lumOff val="30000"/>
              </a:schemeClr>
            </a:gs>
            <a:gs pos="50000">
              <a:schemeClr val="accent1">
                <a:lumMod val="60000"/>
                <a:lumOff val="40000"/>
              </a:schemeClr>
            </a:gs>
            <a:gs pos="73000">
              <a:schemeClr val="accent1">
                <a:lumMod val="70000"/>
                <a:lumOff val="30000"/>
              </a:schemeClr>
            </a:gs>
            <a:gs pos="100000">
              <a:schemeClr val="accent1"/>
            </a:gs>
          </a:gsLst>
          <a:lin ang="162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6" name="Group 215">
            <a:extLst>
              <a:ext uri="{FF2B5EF4-FFF2-40B4-BE49-F238E27FC236}">
                <a16:creationId xmlns:a16="http://schemas.microsoft.com/office/drawing/2014/main" id="{FA95BF33-C57A-4E51-9F0A-7D62355C6247}"/>
              </a:ext>
            </a:extLst>
          </p:cNvPr>
          <p:cNvGrpSpPr/>
          <p:nvPr userDrawn="1"/>
        </p:nvGrpSpPr>
        <p:grpSpPr>
          <a:xfrm>
            <a:off x="-98982" y="-104349"/>
            <a:ext cx="12408253" cy="7045442"/>
            <a:chOff x="-98982" y="-104349"/>
            <a:chExt cx="12408253" cy="7045442"/>
          </a:xfrm>
          <a:solidFill>
            <a:schemeClr val="bg1">
              <a:alpha val="15000"/>
            </a:schemeClr>
          </a:solidFill>
        </p:grpSpPr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737C4BB6-E1C4-4EA5-A71F-F22CEC058B42}"/>
                </a:ext>
              </a:extLst>
            </p:cNvPr>
            <p:cNvCxnSpPr>
              <a:cxnSpLocks/>
              <a:stCxn id="280" idx="7"/>
              <a:endCxn id="278" idx="2"/>
            </p:cNvCxnSpPr>
            <p:nvPr userDrawn="1"/>
          </p:nvCxnSpPr>
          <p:spPr>
            <a:xfrm>
              <a:off x="1584504" y="1905029"/>
              <a:ext cx="1703016" cy="94442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A56CA28F-0A2E-4DFF-9710-072C78C72039}"/>
                </a:ext>
              </a:extLst>
            </p:cNvPr>
            <p:cNvCxnSpPr>
              <a:cxnSpLocks/>
              <a:stCxn id="278" idx="4"/>
              <a:endCxn id="297" idx="1"/>
            </p:cNvCxnSpPr>
            <p:nvPr userDrawn="1"/>
          </p:nvCxnSpPr>
          <p:spPr>
            <a:xfrm flipV="1">
              <a:off x="3427782" y="2205662"/>
              <a:ext cx="482924" cy="57007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4F202152-D20C-4E20-96BC-C09BE505382E}"/>
                </a:ext>
              </a:extLst>
            </p:cNvPr>
            <p:cNvCxnSpPr>
              <a:cxnSpLocks/>
              <a:stCxn id="283" idx="2"/>
              <a:endCxn id="295" idx="6"/>
            </p:cNvCxnSpPr>
            <p:nvPr userDrawn="1"/>
          </p:nvCxnSpPr>
          <p:spPr>
            <a:xfrm flipH="1">
              <a:off x="4004116" y="998896"/>
              <a:ext cx="1032867" cy="41449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Straight Connector 219">
              <a:extLst>
                <a:ext uri="{FF2B5EF4-FFF2-40B4-BE49-F238E27FC236}">
                  <a16:creationId xmlns:a16="http://schemas.microsoft.com/office/drawing/2014/main" id="{32E04C25-0B3B-4199-982C-3F0588F0D52C}"/>
                </a:ext>
              </a:extLst>
            </p:cNvPr>
            <p:cNvCxnSpPr>
              <a:cxnSpLocks/>
              <a:stCxn id="297" idx="5"/>
              <a:endCxn id="283" idx="1"/>
            </p:cNvCxnSpPr>
            <p:nvPr userDrawn="1"/>
          </p:nvCxnSpPr>
          <p:spPr>
            <a:xfrm flipV="1">
              <a:off x="4016342" y="1082390"/>
              <a:ext cx="1055225" cy="101763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Straight Connector 220">
              <a:extLst>
                <a:ext uri="{FF2B5EF4-FFF2-40B4-BE49-F238E27FC236}">
                  <a16:creationId xmlns:a16="http://schemas.microsoft.com/office/drawing/2014/main" id="{9430E6A9-30EE-4669-9646-763681D715BF}"/>
                </a:ext>
              </a:extLst>
            </p:cNvPr>
            <p:cNvCxnSpPr>
              <a:cxnSpLocks/>
              <a:stCxn id="278" idx="5"/>
              <a:endCxn id="296" idx="1"/>
            </p:cNvCxnSpPr>
            <p:nvPr userDrawn="1"/>
          </p:nvCxnSpPr>
          <p:spPr>
            <a:xfrm flipV="1">
              <a:off x="3493690" y="2247314"/>
              <a:ext cx="1466461" cy="58328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Straight Connector 221">
              <a:extLst>
                <a:ext uri="{FF2B5EF4-FFF2-40B4-BE49-F238E27FC236}">
                  <a16:creationId xmlns:a16="http://schemas.microsoft.com/office/drawing/2014/main" id="{30119286-CF1F-4FD8-9031-01698C06D661}"/>
                </a:ext>
              </a:extLst>
            </p:cNvPr>
            <p:cNvCxnSpPr>
              <a:cxnSpLocks/>
              <a:stCxn id="283" idx="0"/>
              <a:endCxn id="296" idx="4"/>
            </p:cNvCxnSpPr>
            <p:nvPr userDrawn="1"/>
          </p:nvCxnSpPr>
          <p:spPr>
            <a:xfrm flipH="1">
              <a:off x="5012969" y="1116974"/>
              <a:ext cx="142092" cy="100282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Straight Connector 222">
              <a:extLst>
                <a:ext uri="{FF2B5EF4-FFF2-40B4-BE49-F238E27FC236}">
                  <a16:creationId xmlns:a16="http://schemas.microsoft.com/office/drawing/2014/main" id="{589E5E4B-8CBC-48CD-B3BB-3A9F7E693CC0}"/>
                </a:ext>
              </a:extLst>
            </p:cNvPr>
            <p:cNvCxnSpPr>
              <a:cxnSpLocks/>
              <a:stCxn id="297" idx="3"/>
              <a:endCxn id="295" idx="0"/>
            </p:cNvCxnSpPr>
            <p:nvPr userDrawn="1"/>
          </p:nvCxnSpPr>
          <p:spPr>
            <a:xfrm flipH="1" flipV="1">
              <a:off x="3892072" y="1525433"/>
              <a:ext cx="18633" cy="57459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Straight Connector 223">
              <a:extLst>
                <a:ext uri="{FF2B5EF4-FFF2-40B4-BE49-F238E27FC236}">
                  <a16:creationId xmlns:a16="http://schemas.microsoft.com/office/drawing/2014/main" id="{802676D9-6471-43A6-A284-1DCB6929616B}"/>
                </a:ext>
              </a:extLst>
            </p:cNvPr>
            <p:cNvCxnSpPr>
              <a:cxnSpLocks/>
              <a:stCxn id="403" idx="7"/>
              <a:endCxn id="285" idx="1"/>
            </p:cNvCxnSpPr>
            <p:nvPr userDrawn="1"/>
          </p:nvCxnSpPr>
          <p:spPr>
            <a:xfrm flipV="1">
              <a:off x="5140075" y="2350975"/>
              <a:ext cx="1066308" cy="55274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Straight Connector 224">
              <a:extLst>
                <a:ext uri="{FF2B5EF4-FFF2-40B4-BE49-F238E27FC236}">
                  <a16:creationId xmlns:a16="http://schemas.microsoft.com/office/drawing/2014/main" id="{C06DBD86-3006-4732-9BAC-BBB135240153}"/>
                </a:ext>
              </a:extLst>
            </p:cNvPr>
            <p:cNvCxnSpPr>
              <a:cxnSpLocks/>
              <a:stCxn id="283" idx="7"/>
              <a:endCxn id="285" idx="3"/>
            </p:cNvCxnSpPr>
            <p:nvPr userDrawn="1"/>
          </p:nvCxnSpPr>
          <p:spPr>
            <a:xfrm>
              <a:off x="5238555" y="1082390"/>
              <a:ext cx="967828" cy="111013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6" name="Straight Connector 225">
              <a:extLst>
                <a:ext uri="{FF2B5EF4-FFF2-40B4-BE49-F238E27FC236}">
                  <a16:creationId xmlns:a16="http://schemas.microsoft.com/office/drawing/2014/main" id="{8984B6D6-9D30-42AD-A3F6-C0EB48C9A10E}"/>
                </a:ext>
              </a:extLst>
            </p:cNvPr>
            <p:cNvCxnSpPr>
              <a:cxnSpLocks/>
              <a:stCxn id="282" idx="3"/>
            </p:cNvCxnSpPr>
            <p:nvPr userDrawn="1"/>
          </p:nvCxnSpPr>
          <p:spPr>
            <a:xfrm flipH="1" flipV="1">
              <a:off x="3211650" y="18443"/>
              <a:ext cx="498790" cy="58289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Straight Connector 226">
              <a:extLst>
                <a:ext uri="{FF2B5EF4-FFF2-40B4-BE49-F238E27FC236}">
                  <a16:creationId xmlns:a16="http://schemas.microsoft.com/office/drawing/2014/main" id="{21B13C85-45F1-4449-87EA-659F8083D057}"/>
                </a:ext>
              </a:extLst>
            </p:cNvPr>
            <p:cNvCxnSpPr>
              <a:cxnSpLocks/>
              <a:stCxn id="297" idx="6"/>
              <a:endCxn id="296" idx="2"/>
            </p:cNvCxnSpPr>
            <p:nvPr userDrawn="1"/>
          </p:nvCxnSpPr>
          <p:spPr>
            <a:xfrm>
              <a:off x="4038220" y="2152844"/>
              <a:ext cx="900054" cy="4165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Straight Connector 227">
              <a:extLst>
                <a:ext uri="{FF2B5EF4-FFF2-40B4-BE49-F238E27FC236}">
                  <a16:creationId xmlns:a16="http://schemas.microsoft.com/office/drawing/2014/main" id="{826FC837-BB97-47B5-BE56-C69026DF96B2}"/>
                </a:ext>
              </a:extLst>
            </p:cNvPr>
            <p:cNvCxnSpPr>
              <a:cxnSpLocks/>
              <a:stCxn id="282" idx="0"/>
              <a:endCxn id="295" idx="4"/>
            </p:cNvCxnSpPr>
            <p:nvPr userDrawn="1"/>
          </p:nvCxnSpPr>
          <p:spPr>
            <a:xfrm>
              <a:off x="3789668" y="792604"/>
              <a:ext cx="102405" cy="50874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Straight Connector 228">
              <a:extLst>
                <a:ext uri="{FF2B5EF4-FFF2-40B4-BE49-F238E27FC236}">
                  <a16:creationId xmlns:a16="http://schemas.microsoft.com/office/drawing/2014/main" id="{0DF67CE1-4D0F-45BD-AB23-9C5FD9677852}"/>
                </a:ext>
              </a:extLst>
            </p:cNvPr>
            <p:cNvCxnSpPr>
              <a:cxnSpLocks/>
              <a:stCxn id="296" idx="6"/>
              <a:endCxn id="285" idx="2"/>
            </p:cNvCxnSpPr>
            <p:nvPr userDrawn="1"/>
          </p:nvCxnSpPr>
          <p:spPr>
            <a:xfrm>
              <a:off x="5087665" y="2194496"/>
              <a:ext cx="1085901" cy="7725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Straight Connector 229">
              <a:extLst>
                <a:ext uri="{FF2B5EF4-FFF2-40B4-BE49-F238E27FC236}">
                  <a16:creationId xmlns:a16="http://schemas.microsoft.com/office/drawing/2014/main" id="{255E0FEE-E5C9-4711-B79D-39E4C5C8DC53}"/>
                </a:ext>
              </a:extLst>
            </p:cNvPr>
            <p:cNvCxnSpPr>
              <a:cxnSpLocks/>
              <a:stCxn id="284" idx="0"/>
              <a:endCxn id="285" idx="4"/>
            </p:cNvCxnSpPr>
            <p:nvPr userDrawn="1"/>
          </p:nvCxnSpPr>
          <p:spPr>
            <a:xfrm>
              <a:off x="6243041" y="1291086"/>
              <a:ext cx="42569" cy="86861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Straight Connector 230">
              <a:extLst>
                <a:ext uri="{FF2B5EF4-FFF2-40B4-BE49-F238E27FC236}">
                  <a16:creationId xmlns:a16="http://schemas.microsoft.com/office/drawing/2014/main" id="{1064B988-16DF-4522-A98D-CF1210615C61}"/>
                </a:ext>
              </a:extLst>
            </p:cNvPr>
            <p:cNvCxnSpPr>
              <a:cxnSpLocks/>
              <a:stCxn id="287" idx="1"/>
              <a:endCxn id="285" idx="5"/>
            </p:cNvCxnSpPr>
            <p:nvPr userDrawn="1"/>
          </p:nvCxnSpPr>
          <p:spPr>
            <a:xfrm flipH="1">
              <a:off x="6364837" y="570689"/>
              <a:ext cx="1332558" cy="162183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2BF25A3C-75FB-4E63-91A8-7A8830A0173F}"/>
                </a:ext>
              </a:extLst>
            </p:cNvPr>
            <p:cNvCxnSpPr>
              <a:cxnSpLocks/>
              <a:stCxn id="287" idx="0"/>
              <a:endCxn id="286" idx="4"/>
            </p:cNvCxnSpPr>
            <p:nvPr userDrawn="1"/>
          </p:nvCxnSpPr>
          <p:spPr>
            <a:xfrm flipH="1">
              <a:off x="7737803" y="592567"/>
              <a:ext cx="12410" cy="10175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Straight Connector 232">
              <a:extLst>
                <a:ext uri="{FF2B5EF4-FFF2-40B4-BE49-F238E27FC236}">
                  <a16:creationId xmlns:a16="http://schemas.microsoft.com/office/drawing/2014/main" id="{0091C0D4-398C-4982-A762-B48C3022D722}"/>
                </a:ext>
              </a:extLst>
            </p:cNvPr>
            <p:cNvCxnSpPr>
              <a:cxnSpLocks/>
              <a:stCxn id="286" idx="2"/>
              <a:endCxn id="285" idx="6"/>
            </p:cNvCxnSpPr>
            <p:nvPr userDrawn="1"/>
          </p:nvCxnSpPr>
          <p:spPr>
            <a:xfrm flipH="1">
              <a:off x="6397654" y="1722181"/>
              <a:ext cx="1228105" cy="54956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Straight Connector 233">
              <a:extLst>
                <a:ext uri="{FF2B5EF4-FFF2-40B4-BE49-F238E27FC236}">
                  <a16:creationId xmlns:a16="http://schemas.microsoft.com/office/drawing/2014/main" id="{D317DA7B-41D7-4753-93BF-B1D2B43520BC}"/>
                </a:ext>
              </a:extLst>
            </p:cNvPr>
            <p:cNvCxnSpPr>
              <a:cxnSpLocks/>
              <a:stCxn id="286" idx="7"/>
              <a:endCxn id="426" idx="5"/>
            </p:cNvCxnSpPr>
            <p:nvPr userDrawn="1"/>
          </p:nvCxnSpPr>
          <p:spPr>
            <a:xfrm>
              <a:off x="7817030" y="1801408"/>
              <a:ext cx="1649913" cy="110528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Straight Connector 234">
              <a:extLst>
                <a:ext uri="{FF2B5EF4-FFF2-40B4-BE49-F238E27FC236}">
                  <a16:creationId xmlns:a16="http://schemas.microsoft.com/office/drawing/2014/main" id="{D3A08CCB-19E5-414F-8C33-A4C6D10A5B6E}"/>
                </a:ext>
              </a:extLst>
            </p:cNvPr>
            <p:cNvCxnSpPr>
              <a:cxnSpLocks/>
              <a:stCxn id="286" idx="6"/>
              <a:endCxn id="293" idx="2"/>
            </p:cNvCxnSpPr>
            <p:nvPr userDrawn="1"/>
          </p:nvCxnSpPr>
          <p:spPr>
            <a:xfrm flipV="1">
              <a:off x="7849847" y="1627721"/>
              <a:ext cx="1344785" cy="9445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0596D937-3CEE-499B-9D67-01F71D5D5298}"/>
                </a:ext>
              </a:extLst>
            </p:cNvPr>
            <p:cNvCxnSpPr>
              <a:cxnSpLocks/>
              <a:stCxn id="293" idx="7"/>
              <a:endCxn id="294" idx="3"/>
            </p:cNvCxnSpPr>
            <p:nvPr userDrawn="1"/>
          </p:nvCxnSpPr>
          <p:spPr>
            <a:xfrm>
              <a:off x="9385903" y="1706948"/>
              <a:ext cx="910362" cy="84606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Straight Connector 236">
              <a:extLst>
                <a:ext uri="{FF2B5EF4-FFF2-40B4-BE49-F238E27FC236}">
                  <a16:creationId xmlns:a16="http://schemas.microsoft.com/office/drawing/2014/main" id="{9BFC7FFE-64B7-46B0-9E55-9E37B2F1DC4E}"/>
                </a:ext>
              </a:extLst>
            </p:cNvPr>
            <p:cNvCxnSpPr>
              <a:cxnSpLocks/>
              <a:stCxn id="279" idx="0"/>
              <a:endCxn id="278" idx="3"/>
            </p:cNvCxnSpPr>
            <p:nvPr userDrawn="1"/>
          </p:nvCxnSpPr>
          <p:spPr>
            <a:xfrm>
              <a:off x="2865686" y="1745404"/>
              <a:ext cx="476698" cy="103814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Straight Connector 237">
              <a:extLst>
                <a:ext uri="{FF2B5EF4-FFF2-40B4-BE49-F238E27FC236}">
                  <a16:creationId xmlns:a16="http://schemas.microsoft.com/office/drawing/2014/main" id="{E6CF532A-CA99-4828-86DE-A7333CA1F5F0}"/>
                </a:ext>
              </a:extLst>
            </p:cNvPr>
            <p:cNvCxnSpPr>
              <a:cxnSpLocks/>
              <a:stCxn id="295" idx="2"/>
              <a:endCxn id="279" idx="6"/>
            </p:cNvCxnSpPr>
            <p:nvPr userDrawn="1"/>
          </p:nvCxnSpPr>
          <p:spPr>
            <a:xfrm flipH="1">
              <a:off x="2983764" y="1413389"/>
              <a:ext cx="796264" cy="21393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Straight Connector 238">
              <a:extLst>
                <a:ext uri="{FF2B5EF4-FFF2-40B4-BE49-F238E27FC236}">
                  <a16:creationId xmlns:a16="http://schemas.microsoft.com/office/drawing/2014/main" id="{FD6294E4-CA43-45F8-8997-50F00240D993}"/>
                </a:ext>
              </a:extLst>
            </p:cNvPr>
            <p:cNvCxnSpPr>
              <a:cxnSpLocks/>
              <a:stCxn id="282" idx="1"/>
              <a:endCxn id="279" idx="5"/>
            </p:cNvCxnSpPr>
            <p:nvPr userDrawn="1"/>
          </p:nvCxnSpPr>
          <p:spPr>
            <a:xfrm flipH="1">
              <a:off x="2949180" y="759787"/>
              <a:ext cx="761261" cy="78404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Straight Connector 239">
              <a:extLst>
                <a:ext uri="{FF2B5EF4-FFF2-40B4-BE49-F238E27FC236}">
                  <a16:creationId xmlns:a16="http://schemas.microsoft.com/office/drawing/2014/main" id="{05A02C9A-17D1-4CF8-AAC4-4F81836AE348}"/>
                </a:ext>
              </a:extLst>
            </p:cNvPr>
            <p:cNvCxnSpPr>
              <a:cxnSpLocks/>
              <a:stCxn id="281" idx="7"/>
              <a:endCxn id="279" idx="3"/>
            </p:cNvCxnSpPr>
            <p:nvPr userDrawn="1"/>
          </p:nvCxnSpPr>
          <p:spPr>
            <a:xfrm>
              <a:off x="2026273" y="811101"/>
              <a:ext cx="755920" cy="73273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Straight Connector 240">
              <a:extLst>
                <a:ext uri="{FF2B5EF4-FFF2-40B4-BE49-F238E27FC236}">
                  <a16:creationId xmlns:a16="http://schemas.microsoft.com/office/drawing/2014/main" id="{E3BB06D7-80F2-47E8-B3E9-685272E54AC4}"/>
                </a:ext>
              </a:extLst>
            </p:cNvPr>
            <p:cNvCxnSpPr>
              <a:cxnSpLocks/>
              <a:stCxn id="280" idx="6"/>
              <a:endCxn id="279" idx="2"/>
            </p:cNvCxnSpPr>
            <p:nvPr userDrawn="1"/>
          </p:nvCxnSpPr>
          <p:spPr>
            <a:xfrm flipV="1">
              <a:off x="1617321" y="1627326"/>
              <a:ext cx="1130287" cy="19847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Straight Connector 241">
              <a:extLst>
                <a:ext uri="{FF2B5EF4-FFF2-40B4-BE49-F238E27FC236}">
                  <a16:creationId xmlns:a16="http://schemas.microsoft.com/office/drawing/2014/main" id="{93EB449C-983E-4418-9160-E12195FA08CC}"/>
                </a:ext>
              </a:extLst>
            </p:cNvPr>
            <p:cNvCxnSpPr>
              <a:cxnSpLocks/>
              <a:stCxn id="300" idx="7"/>
              <a:endCxn id="280" idx="3"/>
            </p:cNvCxnSpPr>
            <p:nvPr userDrawn="1"/>
          </p:nvCxnSpPr>
          <p:spPr>
            <a:xfrm>
              <a:off x="562732" y="991183"/>
              <a:ext cx="863318" cy="75539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Straight Connector 242">
              <a:extLst>
                <a:ext uri="{FF2B5EF4-FFF2-40B4-BE49-F238E27FC236}">
                  <a16:creationId xmlns:a16="http://schemas.microsoft.com/office/drawing/2014/main" id="{197AB6A5-5073-487A-922A-F37C3EB92A4C}"/>
                </a:ext>
              </a:extLst>
            </p:cNvPr>
            <p:cNvCxnSpPr>
              <a:cxnSpLocks/>
              <a:stCxn id="300" idx="6"/>
              <a:endCxn id="281" idx="2"/>
            </p:cNvCxnSpPr>
            <p:nvPr userDrawn="1"/>
          </p:nvCxnSpPr>
          <p:spPr>
            <a:xfrm flipV="1">
              <a:off x="584609" y="758283"/>
              <a:ext cx="1314149" cy="18008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Straight Connector 243">
              <a:extLst>
                <a:ext uri="{FF2B5EF4-FFF2-40B4-BE49-F238E27FC236}">
                  <a16:creationId xmlns:a16="http://schemas.microsoft.com/office/drawing/2014/main" id="{F69E20A9-2F47-4B7E-BA09-654C8006D820}"/>
                </a:ext>
              </a:extLst>
            </p:cNvPr>
            <p:cNvCxnSpPr>
              <a:cxnSpLocks/>
              <a:stCxn id="300" idx="5"/>
            </p:cNvCxnSpPr>
            <p:nvPr userDrawn="1"/>
          </p:nvCxnSpPr>
          <p:spPr>
            <a:xfrm flipV="1">
              <a:off x="562732" y="7695"/>
              <a:ext cx="830501" cy="87785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Straight Connector 244">
              <a:extLst>
                <a:ext uri="{FF2B5EF4-FFF2-40B4-BE49-F238E27FC236}">
                  <a16:creationId xmlns:a16="http://schemas.microsoft.com/office/drawing/2014/main" id="{0B1255A2-6273-4D37-95C0-82ADB5CE8F83}"/>
                </a:ext>
              </a:extLst>
            </p:cNvPr>
            <p:cNvCxnSpPr>
              <a:cxnSpLocks/>
              <a:stCxn id="281" idx="4"/>
            </p:cNvCxnSpPr>
            <p:nvPr userDrawn="1"/>
          </p:nvCxnSpPr>
          <p:spPr>
            <a:xfrm flipH="1" flipV="1">
              <a:off x="1913190" y="8940"/>
              <a:ext cx="60264" cy="67464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Straight Connector 245">
              <a:extLst>
                <a:ext uri="{FF2B5EF4-FFF2-40B4-BE49-F238E27FC236}">
                  <a16:creationId xmlns:a16="http://schemas.microsoft.com/office/drawing/2014/main" id="{88615052-5F95-403B-BE90-E7FDC1AA7750}"/>
                </a:ext>
              </a:extLst>
            </p:cNvPr>
            <p:cNvCxnSpPr>
              <a:cxnSpLocks/>
              <a:stCxn id="281" idx="5"/>
            </p:cNvCxnSpPr>
            <p:nvPr userDrawn="1"/>
          </p:nvCxnSpPr>
          <p:spPr>
            <a:xfrm flipV="1">
              <a:off x="2026273" y="21571"/>
              <a:ext cx="969507" cy="68389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Straight Connector 246">
              <a:extLst>
                <a:ext uri="{FF2B5EF4-FFF2-40B4-BE49-F238E27FC236}">
                  <a16:creationId xmlns:a16="http://schemas.microsoft.com/office/drawing/2014/main" id="{1757F5DA-C00F-487E-8177-B9A428AC65A1}"/>
                </a:ext>
              </a:extLst>
            </p:cNvPr>
            <p:cNvCxnSpPr>
              <a:cxnSpLocks/>
              <a:stCxn id="282" idx="5"/>
            </p:cNvCxnSpPr>
            <p:nvPr userDrawn="1"/>
          </p:nvCxnSpPr>
          <p:spPr>
            <a:xfrm flipV="1">
              <a:off x="3868895" y="-11241"/>
              <a:ext cx="430441" cy="61257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Straight Connector 247">
              <a:extLst>
                <a:ext uri="{FF2B5EF4-FFF2-40B4-BE49-F238E27FC236}">
                  <a16:creationId xmlns:a16="http://schemas.microsoft.com/office/drawing/2014/main" id="{13607132-D07E-4408-8601-97F058FB0C1D}"/>
                </a:ext>
              </a:extLst>
            </p:cNvPr>
            <p:cNvCxnSpPr>
              <a:cxnSpLocks/>
              <a:stCxn id="281" idx="6"/>
              <a:endCxn id="282" idx="2"/>
            </p:cNvCxnSpPr>
            <p:nvPr userDrawn="1"/>
          </p:nvCxnSpPr>
          <p:spPr>
            <a:xfrm flipV="1">
              <a:off x="2048150" y="680560"/>
              <a:ext cx="1629474" cy="7772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Straight Connector 248">
              <a:extLst>
                <a:ext uri="{FF2B5EF4-FFF2-40B4-BE49-F238E27FC236}">
                  <a16:creationId xmlns:a16="http://schemas.microsoft.com/office/drawing/2014/main" id="{63ED6090-8FCE-4F51-AA0D-A39417855296}"/>
                </a:ext>
              </a:extLst>
            </p:cNvPr>
            <p:cNvCxnSpPr>
              <a:cxnSpLocks/>
              <a:stCxn id="282" idx="6"/>
              <a:endCxn id="283" idx="3"/>
            </p:cNvCxnSpPr>
            <p:nvPr userDrawn="1"/>
          </p:nvCxnSpPr>
          <p:spPr>
            <a:xfrm>
              <a:off x="3901712" y="680560"/>
              <a:ext cx="1169856" cy="23484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0" name="Straight Connector 249">
              <a:extLst>
                <a:ext uri="{FF2B5EF4-FFF2-40B4-BE49-F238E27FC236}">
                  <a16:creationId xmlns:a16="http://schemas.microsoft.com/office/drawing/2014/main" id="{512163E1-2B4F-4694-9C25-2C698018E5D3}"/>
                </a:ext>
              </a:extLst>
            </p:cNvPr>
            <p:cNvCxnSpPr>
              <a:cxnSpLocks/>
              <a:stCxn id="284" idx="2"/>
              <a:endCxn id="283" idx="6"/>
            </p:cNvCxnSpPr>
            <p:nvPr userDrawn="1"/>
          </p:nvCxnSpPr>
          <p:spPr>
            <a:xfrm flipH="1" flipV="1">
              <a:off x="5273139" y="998896"/>
              <a:ext cx="895205" cy="21749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Straight Connector 250">
              <a:extLst>
                <a:ext uri="{FF2B5EF4-FFF2-40B4-BE49-F238E27FC236}">
                  <a16:creationId xmlns:a16="http://schemas.microsoft.com/office/drawing/2014/main" id="{E2800622-8CE4-4141-A264-CDFFCF418C1D}"/>
                </a:ext>
              </a:extLst>
            </p:cNvPr>
            <p:cNvCxnSpPr>
              <a:cxnSpLocks/>
              <a:stCxn id="305" idx="0"/>
              <a:endCxn id="283" idx="5"/>
            </p:cNvCxnSpPr>
            <p:nvPr userDrawn="1"/>
          </p:nvCxnSpPr>
          <p:spPr>
            <a:xfrm flipH="1">
              <a:off x="5238555" y="-6145"/>
              <a:ext cx="1269576" cy="92154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Straight Connector 251">
              <a:extLst>
                <a:ext uri="{FF2B5EF4-FFF2-40B4-BE49-F238E27FC236}">
                  <a16:creationId xmlns:a16="http://schemas.microsoft.com/office/drawing/2014/main" id="{1243E183-86F0-4935-BCE5-74717A2C2654}"/>
                </a:ext>
              </a:extLst>
            </p:cNvPr>
            <p:cNvCxnSpPr>
              <a:cxnSpLocks/>
              <a:endCxn id="283" idx="4"/>
            </p:cNvCxnSpPr>
            <p:nvPr userDrawn="1"/>
          </p:nvCxnSpPr>
          <p:spPr>
            <a:xfrm>
              <a:off x="4883094" y="-29536"/>
              <a:ext cx="271967" cy="91035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Straight Connector 252">
              <a:extLst>
                <a:ext uri="{FF2B5EF4-FFF2-40B4-BE49-F238E27FC236}">
                  <a16:creationId xmlns:a16="http://schemas.microsoft.com/office/drawing/2014/main" id="{DF875C66-258B-47B5-9E91-C997B5873132}"/>
                </a:ext>
              </a:extLst>
            </p:cNvPr>
            <p:cNvCxnSpPr>
              <a:cxnSpLocks/>
              <a:stCxn id="305" idx="2"/>
              <a:endCxn id="284" idx="4"/>
            </p:cNvCxnSpPr>
            <p:nvPr userDrawn="1"/>
          </p:nvCxnSpPr>
          <p:spPr>
            <a:xfrm flipH="1">
              <a:off x="6243041" y="-5452"/>
              <a:ext cx="339634" cy="114714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4" name="Straight Connector 253">
              <a:extLst>
                <a:ext uri="{FF2B5EF4-FFF2-40B4-BE49-F238E27FC236}">
                  <a16:creationId xmlns:a16="http://schemas.microsoft.com/office/drawing/2014/main" id="{85C7ACC4-4A6C-40FD-9603-17B6EDE05149}"/>
                </a:ext>
              </a:extLst>
            </p:cNvPr>
            <p:cNvCxnSpPr>
              <a:cxnSpLocks/>
              <a:stCxn id="287" idx="2"/>
              <a:endCxn id="284" idx="6"/>
            </p:cNvCxnSpPr>
            <p:nvPr userDrawn="1"/>
          </p:nvCxnSpPr>
          <p:spPr>
            <a:xfrm flipH="1">
              <a:off x="6317737" y="517871"/>
              <a:ext cx="1357780" cy="69851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ECFB937C-B31A-452B-AAE5-B3BC3419376D}"/>
                </a:ext>
              </a:extLst>
            </p:cNvPr>
            <p:cNvCxnSpPr>
              <a:cxnSpLocks/>
              <a:stCxn id="287" idx="4"/>
            </p:cNvCxnSpPr>
            <p:nvPr userDrawn="1"/>
          </p:nvCxnSpPr>
          <p:spPr>
            <a:xfrm flipV="1">
              <a:off x="7750213" y="54467"/>
              <a:ext cx="93642" cy="38870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Straight Connector 255">
              <a:extLst>
                <a:ext uri="{FF2B5EF4-FFF2-40B4-BE49-F238E27FC236}">
                  <a16:creationId xmlns:a16="http://schemas.microsoft.com/office/drawing/2014/main" id="{19DB800C-C6AD-4CEA-A735-2E91F3A8855A}"/>
                </a:ext>
              </a:extLst>
            </p:cNvPr>
            <p:cNvCxnSpPr>
              <a:cxnSpLocks/>
              <a:stCxn id="288" idx="3"/>
            </p:cNvCxnSpPr>
            <p:nvPr userDrawn="1"/>
          </p:nvCxnSpPr>
          <p:spPr>
            <a:xfrm flipH="1" flipV="1">
              <a:off x="8652184" y="-11241"/>
              <a:ext cx="511421" cy="35677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Straight Connector 256">
              <a:extLst>
                <a:ext uri="{FF2B5EF4-FFF2-40B4-BE49-F238E27FC236}">
                  <a16:creationId xmlns:a16="http://schemas.microsoft.com/office/drawing/2014/main" id="{A3BDB236-ABAC-47B6-BAA0-9BBEFD13BBA5}"/>
                </a:ext>
              </a:extLst>
            </p:cNvPr>
            <p:cNvCxnSpPr>
              <a:cxnSpLocks/>
              <a:stCxn id="288" idx="2"/>
              <a:endCxn id="287" idx="6"/>
            </p:cNvCxnSpPr>
            <p:nvPr userDrawn="1"/>
          </p:nvCxnSpPr>
          <p:spPr>
            <a:xfrm flipH="1">
              <a:off x="7824909" y="424760"/>
              <a:ext cx="1305879" cy="931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Straight Connector 257">
              <a:extLst>
                <a:ext uri="{FF2B5EF4-FFF2-40B4-BE49-F238E27FC236}">
                  <a16:creationId xmlns:a16="http://schemas.microsoft.com/office/drawing/2014/main" id="{E2A56C18-6990-4239-A312-63C58E7850FE}"/>
                </a:ext>
              </a:extLst>
            </p:cNvPr>
            <p:cNvCxnSpPr>
              <a:cxnSpLocks/>
              <a:stCxn id="293" idx="4"/>
              <a:endCxn id="288" idx="0"/>
            </p:cNvCxnSpPr>
            <p:nvPr userDrawn="1"/>
          </p:nvCxnSpPr>
          <p:spPr>
            <a:xfrm flipH="1" flipV="1">
              <a:off x="9242832" y="536804"/>
              <a:ext cx="63844" cy="97887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9" name="Straight Connector 258">
              <a:extLst>
                <a:ext uri="{FF2B5EF4-FFF2-40B4-BE49-F238E27FC236}">
                  <a16:creationId xmlns:a16="http://schemas.microsoft.com/office/drawing/2014/main" id="{73F1E362-5DC5-42F3-9EC6-155B62DCB3A1}"/>
                </a:ext>
              </a:extLst>
            </p:cNvPr>
            <p:cNvCxnSpPr>
              <a:cxnSpLocks/>
              <a:stCxn id="292" idx="3"/>
              <a:endCxn id="288" idx="7"/>
            </p:cNvCxnSpPr>
            <p:nvPr userDrawn="1"/>
          </p:nvCxnSpPr>
          <p:spPr>
            <a:xfrm flipH="1" flipV="1">
              <a:off x="9322059" y="503987"/>
              <a:ext cx="1572968" cy="64967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Straight Connector 259">
              <a:extLst>
                <a:ext uri="{FF2B5EF4-FFF2-40B4-BE49-F238E27FC236}">
                  <a16:creationId xmlns:a16="http://schemas.microsoft.com/office/drawing/2014/main" id="{025B29C7-32AF-4CB1-9BC9-59971F01D0A7}"/>
                </a:ext>
              </a:extLst>
            </p:cNvPr>
            <p:cNvCxnSpPr>
              <a:cxnSpLocks/>
              <a:stCxn id="292" idx="2"/>
              <a:endCxn id="293" idx="6"/>
            </p:cNvCxnSpPr>
            <p:nvPr userDrawn="1"/>
          </p:nvCxnSpPr>
          <p:spPr>
            <a:xfrm flipH="1">
              <a:off x="9418720" y="1237716"/>
              <a:ext cx="1459318" cy="39000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" name="Straight Connector 260">
              <a:extLst>
                <a:ext uri="{FF2B5EF4-FFF2-40B4-BE49-F238E27FC236}">
                  <a16:creationId xmlns:a16="http://schemas.microsoft.com/office/drawing/2014/main" id="{1870040E-C401-4FAB-956E-AF3634F4C505}"/>
                </a:ext>
              </a:extLst>
            </p:cNvPr>
            <p:cNvCxnSpPr>
              <a:cxnSpLocks/>
              <a:stCxn id="292" idx="1"/>
              <a:endCxn id="294" idx="4"/>
            </p:cNvCxnSpPr>
            <p:nvPr userDrawn="1"/>
          </p:nvCxnSpPr>
          <p:spPr>
            <a:xfrm flipH="1">
              <a:off x="10349083" y="1309164"/>
              <a:ext cx="576378" cy="122196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Straight Connector 261">
              <a:extLst>
                <a:ext uri="{FF2B5EF4-FFF2-40B4-BE49-F238E27FC236}">
                  <a16:creationId xmlns:a16="http://schemas.microsoft.com/office/drawing/2014/main" id="{DCBC7802-ABE6-4DFB-931D-CFA87AC634DC}"/>
                </a:ext>
              </a:extLst>
            </p:cNvPr>
            <p:cNvCxnSpPr>
              <a:cxnSpLocks/>
              <a:stCxn id="290" idx="1"/>
              <a:endCxn id="294" idx="5"/>
            </p:cNvCxnSpPr>
            <p:nvPr userDrawn="1"/>
          </p:nvCxnSpPr>
          <p:spPr>
            <a:xfrm flipH="1">
              <a:off x="10401901" y="1774673"/>
              <a:ext cx="1757220" cy="77833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Straight Connector 262">
              <a:extLst>
                <a:ext uri="{FF2B5EF4-FFF2-40B4-BE49-F238E27FC236}">
                  <a16:creationId xmlns:a16="http://schemas.microsoft.com/office/drawing/2014/main" id="{507C7098-268D-4F0A-89C3-982B76282D8A}"/>
                </a:ext>
              </a:extLst>
            </p:cNvPr>
            <p:cNvCxnSpPr>
              <a:cxnSpLocks/>
              <a:stCxn id="290" idx="0"/>
              <a:endCxn id="291" idx="4"/>
            </p:cNvCxnSpPr>
            <p:nvPr userDrawn="1"/>
          </p:nvCxnSpPr>
          <p:spPr>
            <a:xfrm flipH="1">
              <a:off x="11893491" y="1806534"/>
              <a:ext cx="313099" cy="95753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Straight Connector 263">
              <a:extLst>
                <a:ext uri="{FF2B5EF4-FFF2-40B4-BE49-F238E27FC236}">
                  <a16:creationId xmlns:a16="http://schemas.microsoft.com/office/drawing/2014/main" id="{9B8BF76E-96F2-4451-98C0-B860A09D588C}"/>
                </a:ext>
              </a:extLst>
            </p:cNvPr>
            <p:cNvCxnSpPr>
              <a:cxnSpLocks/>
              <a:stCxn id="362" idx="7"/>
              <a:endCxn id="427" idx="1"/>
            </p:cNvCxnSpPr>
            <p:nvPr userDrawn="1"/>
          </p:nvCxnSpPr>
          <p:spPr>
            <a:xfrm flipH="1" flipV="1">
              <a:off x="8117425" y="3321916"/>
              <a:ext cx="642685" cy="110611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5" name="Straight Connector 264">
              <a:extLst>
                <a:ext uri="{FF2B5EF4-FFF2-40B4-BE49-F238E27FC236}">
                  <a16:creationId xmlns:a16="http://schemas.microsoft.com/office/drawing/2014/main" id="{C240DD52-1B0F-4A04-8477-1578163B958A}"/>
                </a:ext>
              </a:extLst>
            </p:cNvPr>
            <p:cNvCxnSpPr>
              <a:cxnSpLocks/>
              <a:endCxn id="289" idx="6"/>
            </p:cNvCxnSpPr>
            <p:nvPr userDrawn="1"/>
          </p:nvCxnSpPr>
          <p:spPr>
            <a:xfrm flipH="1">
              <a:off x="11941804" y="350882"/>
              <a:ext cx="294325" cy="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211BB15C-AFD0-4287-BF1E-FABC11044DB3}"/>
                </a:ext>
              </a:extLst>
            </p:cNvPr>
            <p:cNvCxnSpPr>
              <a:cxnSpLocks/>
              <a:stCxn id="362" idx="0"/>
              <a:endCxn id="426" idx="3"/>
            </p:cNvCxnSpPr>
            <p:nvPr userDrawn="1"/>
          </p:nvCxnSpPr>
          <p:spPr>
            <a:xfrm flipV="1">
              <a:off x="8839337" y="3056346"/>
              <a:ext cx="575543" cy="133887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Straight Connector 266">
              <a:extLst>
                <a:ext uri="{FF2B5EF4-FFF2-40B4-BE49-F238E27FC236}">
                  <a16:creationId xmlns:a16="http://schemas.microsoft.com/office/drawing/2014/main" id="{21F3B7D4-5789-4FBC-B4A0-79F1CC735D11}"/>
                </a:ext>
              </a:extLst>
            </p:cNvPr>
            <p:cNvCxnSpPr>
              <a:cxnSpLocks/>
              <a:stCxn id="374" idx="0"/>
              <a:endCxn id="425" idx="0"/>
            </p:cNvCxnSpPr>
            <p:nvPr userDrawn="1"/>
          </p:nvCxnSpPr>
          <p:spPr>
            <a:xfrm flipH="1" flipV="1">
              <a:off x="10593831" y="3434127"/>
              <a:ext cx="970340" cy="111667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Straight Connector 267">
              <a:extLst>
                <a:ext uri="{FF2B5EF4-FFF2-40B4-BE49-F238E27FC236}">
                  <a16:creationId xmlns:a16="http://schemas.microsoft.com/office/drawing/2014/main" id="{DE12D406-B5EF-4F2A-BD39-30501292730A}"/>
                </a:ext>
              </a:extLst>
            </p:cNvPr>
            <p:cNvCxnSpPr>
              <a:cxnSpLocks/>
              <a:stCxn id="374" idx="1"/>
              <a:endCxn id="291" idx="0"/>
            </p:cNvCxnSpPr>
            <p:nvPr userDrawn="1"/>
          </p:nvCxnSpPr>
          <p:spPr>
            <a:xfrm flipV="1">
              <a:off x="11616989" y="2983008"/>
              <a:ext cx="228732" cy="15896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Straight Connector 268">
              <a:extLst>
                <a:ext uri="{FF2B5EF4-FFF2-40B4-BE49-F238E27FC236}">
                  <a16:creationId xmlns:a16="http://schemas.microsoft.com/office/drawing/2014/main" id="{DBBA0795-5646-4061-BE06-EBEF777AF61F}"/>
                </a:ext>
              </a:extLst>
            </p:cNvPr>
            <p:cNvCxnSpPr>
              <a:cxnSpLocks/>
              <a:stCxn id="291" idx="2"/>
              <a:endCxn id="294" idx="6"/>
            </p:cNvCxnSpPr>
            <p:nvPr userDrawn="1"/>
          </p:nvCxnSpPr>
          <p:spPr>
            <a:xfrm flipH="1" flipV="1">
              <a:off x="10423779" y="2605827"/>
              <a:ext cx="1336358" cy="24382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Straight Connector 269">
              <a:extLst>
                <a:ext uri="{FF2B5EF4-FFF2-40B4-BE49-F238E27FC236}">
                  <a16:creationId xmlns:a16="http://schemas.microsoft.com/office/drawing/2014/main" id="{DF099256-2594-46B7-BA1D-4778B90A6827}"/>
                </a:ext>
              </a:extLst>
            </p:cNvPr>
            <p:cNvCxnSpPr>
              <a:cxnSpLocks/>
              <a:stCxn id="290" idx="2"/>
              <a:endCxn id="292" idx="6"/>
            </p:cNvCxnSpPr>
            <p:nvPr userDrawn="1"/>
          </p:nvCxnSpPr>
          <p:spPr>
            <a:xfrm flipH="1" flipV="1">
              <a:off x="11097954" y="1194675"/>
              <a:ext cx="1050131" cy="52390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Straight Connector 270">
              <a:extLst>
                <a:ext uri="{FF2B5EF4-FFF2-40B4-BE49-F238E27FC236}">
                  <a16:creationId xmlns:a16="http://schemas.microsoft.com/office/drawing/2014/main" id="{B7FBB941-E1C5-4D5E-BB74-6272B5429E0B}"/>
                </a:ext>
              </a:extLst>
            </p:cNvPr>
            <p:cNvCxnSpPr>
              <a:cxnSpLocks/>
              <a:stCxn id="289" idx="1"/>
              <a:endCxn id="292" idx="5"/>
            </p:cNvCxnSpPr>
            <p:nvPr userDrawn="1"/>
          </p:nvCxnSpPr>
          <p:spPr>
            <a:xfrm flipH="1">
              <a:off x="11050531" y="430109"/>
              <a:ext cx="700002" cy="69311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Straight Connector 271">
              <a:extLst>
                <a:ext uri="{FF2B5EF4-FFF2-40B4-BE49-F238E27FC236}">
                  <a16:creationId xmlns:a16="http://schemas.microsoft.com/office/drawing/2014/main" id="{A75C91B7-AF8A-4691-B539-B5FFC7E2903E}"/>
                </a:ext>
              </a:extLst>
            </p:cNvPr>
            <p:cNvCxnSpPr>
              <a:cxnSpLocks/>
              <a:stCxn id="289" idx="3"/>
              <a:endCxn id="306" idx="1"/>
            </p:cNvCxnSpPr>
            <p:nvPr userDrawn="1"/>
          </p:nvCxnSpPr>
          <p:spPr>
            <a:xfrm flipH="1" flipV="1">
              <a:off x="10480717" y="1658"/>
              <a:ext cx="1269816" cy="26999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3" name="Straight Connector 272">
              <a:extLst>
                <a:ext uri="{FF2B5EF4-FFF2-40B4-BE49-F238E27FC236}">
                  <a16:creationId xmlns:a16="http://schemas.microsoft.com/office/drawing/2014/main" id="{4FF69525-20AE-4D31-AE43-85C88D03D5B2}"/>
                </a:ext>
              </a:extLst>
            </p:cNvPr>
            <p:cNvCxnSpPr>
              <a:cxnSpLocks/>
              <a:stCxn id="292" idx="4"/>
              <a:endCxn id="306" idx="2"/>
            </p:cNvCxnSpPr>
            <p:nvPr userDrawn="1"/>
          </p:nvCxnSpPr>
          <p:spPr>
            <a:xfrm flipH="1" flipV="1">
              <a:off x="10368902" y="619"/>
              <a:ext cx="597574" cy="110561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Straight Connector 273">
              <a:extLst>
                <a:ext uri="{FF2B5EF4-FFF2-40B4-BE49-F238E27FC236}">
                  <a16:creationId xmlns:a16="http://schemas.microsoft.com/office/drawing/2014/main" id="{767DF7A1-3BCE-4C50-A72A-D96080965A74}"/>
                </a:ext>
              </a:extLst>
            </p:cNvPr>
            <p:cNvCxnSpPr>
              <a:cxnSpLocks/>
              <a:stCxn id="288" idx="5"/>
              <a:endCxn id="306" idx="0"/>
            </p:cNvCxnSpPr>
            <p:nvPr userDrawn="1"/>
          </p:nvCxnSpPr>
          <p:spPr>
            <a:xfrm flipV="1">
              <a:off x="9322059" y="-420"/>
              <a:ext cx="935027" cy="34595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Straight Connector 274">
              <a:extLst>
                <a:ext uri="{FF2B5EF4-FFF2-40B4-BE49-F238E27FC236}">
                  <a16:creationId xmlns:a16="http://schemas.microsoft.com/office/drawing/2014/main" id="{FEE99231-0032-4547-8D61-8BBE2D637328}"/>
                </a:ext>
              </a:extLst>
            </p:cNvPr>
            <p:cNvCxnSpPr>
              <a:cxnSpLocks/>
              <a:stCxn id="289" idx="7"/>
              <a:endCxn id="290" idx="3"/>
            </p:cNvCxnSpPr>
            <p:nvPr userDrawn="1"/>
          </p:nvCxnSpPr>
          <p:spPr>
            <a:xfrm>
              <a:off x="11908987" y="430109"/>
              <a:ext cx="270959" cy="124100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Straight Connector 275">
              <a:extLst>
                <a:ext uri="{FF2B5EF4-FFF2-40B4-BE49-F238E27FC236}">
                  <a16:creationId xmlns:a16="http://schemas.microsoft.com/office/drawing/2014/main" id="{662C8885-CB77-4E91-A512-46568A8B99FA}"/>
                </a:ext>
              </a:extLst>
            </p:cNvPr>
            <p:cNvCxnSpPr>
              <a:cxnSpLocks/>
              <a:stCxn id="287" idx="7"/>
              <a:endCxn id="293" idx="3"/>
            </p:cNvCxnSpPr>
            <p:nvPr userDrawn="1"/>
          </p:nvCxnSpPr>
          <p:spPr>
            <a:xfrm>
              <a:off x="7803031" y="570690"/>
              <a:ext cx="1424418" cy="97780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Straight Connector 276">
              <a:extLst>
                <a:ext uri="{FF2B5EF4-FFF2-40B4-BE49-F238E27FC236}">
                  <a16:creationId xmlns:a16="http://schemas.microsoft.com/office/drawing/2014/main" id="{9D223472-4242-406A-84A0-39555CEFAB66}"/>
                </a:ext>
              </a:extLst>
            </p:cNvPr>
            <p:cNvCxnSpPr>
              <a:cxnSpLocks/>
              <a:endCxn id="289" idx="4"/>
            </p:cNvCxnSpPr>
            <p:nvPr userDrawn="1"/>
          </p:nvCxnSpPr>
          <p:spPr>
            <a:xfrm flipH="1">
              <a:off x="11829760" y="8940"/>
              <a:ext cx="14366" cy="22989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8" name="Oval 277">
              <a:extLst>
                <a:ext uri="{FF2B5EF4-FFF2-40B4-BE49-F238E27FC236}">
                  <a16:creationId xmlns:a16="http://schemas.microsoft.com/office/drawing/2014/main" id="{9328838F-CE26-40FE-892F-A87085F132B2}"/>
                </a:ext>
              </a:extLst>
            </p:cNvPr>
            <p:cNvSpPr/>
            <p:nvPr userDrawn="1"/>
          </p:nvSpPr>
          <p:spPr>
            <a:xfrm rot="1036530" flipV="1">
              <a:off x="3282465" y="2770682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9" name="Oval 278">
              <a:extLst>
                <a:ext uri="{FF2B5EF4-FFF2-40B4-BE49-F238E27FC236}">
                  <a16:creationId xmlns:a16="http://schemas.microsoft.com/office/drawing/2014/main" id="{C51359B0-B6FD-47F8-ACF7-D045A3EE51A0}"/>
                </a:ext>
              </a:extLst>
            </p:cNvPr>
            <p:cNvSpPr/>
            <p:nvPr userDrawn="1"/>
          </p:nvSpPr>
          <p:spPr>
            <a:xfrm flipV="1">
              <a:off x="2747608" y="1509248"/>
              <a:ext cx="236156" cy="236156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0" name="Oval 279">
              <a:extLst>
                <a:ext uri="{FF2B5EF4-FFF2-40B4-BE49-F238E27FC236}">
                  <a16:creationId xmlns:a16="http://schemas.microsoft.com/office/drawing/2014/main" id="{F81CB774-3B8F-42E8-836E-48169A34560B}"/>
                </a:ext>
              </a:extLst>
            </p:cNvPr>
            <p:cNvSpPr/>
            <p:nvPr userDrawn="1"/>
          </p:nvSpPr>
          <p:spPr>
            <a:xfrm flipV="1">
              <a:off x="1393233" y="1713758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1" name="Oval 280">
              <a:extLst>
                <a:ext uri="{FF2B5EF4-FFF2-40B4-BE49-F238E27FC236}">
                  <a16:creationId xmlns:a16="http://schemas.microsoft.com/office/drawing/2014/main" id="{FD5DD5B0-1CA6-4508-A51C-83666C38F7B3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1898758" y="683587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2" name="Oval 281">
              <a:extLst>
                <a:ext uri="{FF2B5EF4-FFF2-40B4-BE49-F238E27FC236}">
                  <a16:creationId xmlns:a16="http://schemas.microsoft.com/office/drawing/2014/main" id="{746BA1BF-42F0-4A4A-A1C1-A15EC383B0B2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3677624" y="56851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3" name="Oval 282">
              <a:extLst>
                <a:ext uri="{FF2B5EF4-FFF2-40B4-BE49-F238E27FC236}">
                  <a16:creationId xmlns:a16="http://schemas.microsoft.com/office/drawing/2014/main" id="{5F8D3A38-DFDA-4C2D-A754-5E2E30CBC73E}"/>
                </a:ext>
              </a:extLst>
            </p:cNvPr>
            <p:cNvSpPr/>
            <p:nvPr userDrawn="1"/>
          </p:nvSpPr>
          <p:spPr>
            <a:xfrm flipV="1">
              <a:off x="5036983" y="880818"/>
              <a:ext cx="236156" cy="236156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4" name="Oval 283">
              <a:extLst>
                <a:ext uri="{FF2B5EF4-FFF2-40B4-BE49-F238E27FC236}">
                  <a16:creationId xmlns:a16="http://schemas.microsoft.com/office/drawing/2014/main" id="{C4AC1473-1BC8-40E4-8062-8D47A809C083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6168345" y="1141694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5" name="Oval 284">
              <a:extLst>
                <a:ext uri="{FF2B5EF4-FFF2-40B4-BE49-F238E27FC236}">
                  <a16:creationId xmlns:a16="http://schemas.microsoft.com/office/drawing/2014/main" id="{1D52A7B4-6D6B-4C25-929A-3BF185D69F34}"/>
                </a:ext>
              </a:extLst>
            </p:cNvPr>
            <p:cNvSpPr/>
            <p:nvPr userDrawn="1"/>
          </p:nvSpPr>
          <p:spPr>
            <a:xfrm flipV="1">
              <a:off x="6173566" y="2159704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6" name="Oval 285">
              <a:extLst>
                <a:ext uri="{FF2B5EF4-FFF2-40B4-BE49-F238E27FC236}">
                  <a16:creationId xmlns:a16="http://schemas.microsoft.com/office/drawing/2014/main" id="{08E677B3-3CB4-43C7-A0E0-7CBF7F2E5119}"/>
                </a:ext>
              </a:extLst>
            </p:cNvPr>
            <p:cNvSpPr/>
            <p:nvPr userDrawn="1"/>
          </p:nvSpPr>
          <p:spPr>
            <a:xfrm flipV="1">
              <a:off x="7625759" y="1610137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7" name="Oval 286">
              <a:extLst>
                <a:ext uri="{FF2B5EF4-FFF2-40B4-BE49-F238E27FC236}">
                  <a16:creationId xmlns:a16="http://schemas.microsoft.com/office/drawing/2014/main" id="{55E96EB3-3D78-472B-A91C-9C28435D62CC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7675517" y="443175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8" name="Oval 287">
              <a:extLst>
                <a:ext uri="{FF2B5EF4-FFF2-40B4-BE49-F238E27FC236}">
                  <a16:creationId xmlns:a16="http://schemas.microsoft.com/office/drawing/2014/main" id="{41F5E7D3-2DF9-4288-997E-CCC2D692A9F0}"/>
                </a:ext>
              </a:extLst>
            </p:cNvPr>
            <p:cNvSpPr/>
            <p:nvPr userDrawn="1"/>
          </p:nvSpPr>
          <p:spPr>
            <a:xfrm flipV="1">
              <a:off x="9130788" y="31271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" name="Oval 288">
              <a:extLst>
                <a:ext uri="{FF2B5EF4-FFF2-40B4-BE49-F238E27FC236}">
                  <a16:creationId xmlns:a16="http://schemas.microsoft.com/office/drawing/2014/main" id="{67D218BF-7211-41FC-B72B-2A69BA454353}"/>
                </a:ext>
              </a:extLst>
            </p:cNvPr>
            <p:cNvSpPr/>
            <p:nvPr userDrawn="1"/>
          </p:nvSpPr>
          <p:spPr>
            <a:xfrm flipV="1">
              <a:off x="11717716" y="238838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0" name="Oval 289">
              <a:extLst>
                <a:ext uri="{FF2B5EF4-FFF2-40B4-BE49-F238E27FC236}">
                  <a16:creationId xmlns:a16="http://schemas.microsoft.com/office/drawing/2014/main" id="{5BD084A1-F321-490B-BCE1-C68A6379B8B8}"/>
                </a:ext>
              </a:extLst>
            </p:cNvPr>
            <p:cNvSpPr>
              <a:spLocks noChangeAspect="1"/>
            </p:cNvSpPr>
            <p:nvPr userDrawn="1"/>
          </p:nvSpPr>
          <p:spPr>
            <a:xfrm rot="682168" flipV="1">
              <a:off x="12146619" y="1658608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1" name="Oval 290">
              <a:extLst>
                <a:ext uri="{FF2B5EF4-FFF2-40B4-BE49-F238E27FC236}">
                  <a16:creationId xmlns:a16="http://schemas.microsoft.com/office/drawing/2014/main" id="{017D7F5A-1D15-4BC4-A062-B3F1C3FCAC72}"/>
                </a:ext>
              </a:extLst>
            </p:cNvPr>
            <p:cNvSpPr/>
            <p:nvPr userDrawn="1"/>
          </p:nvSpPr>
          <p:spPr>
            <a:xfrm rot="738506" flipV="1">
              <a:off x="11757562" y="2761495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2" name="Oval 291">
              <a:extLst>
                <a:ext uri="{FF2B5EF4-FFF2-40B4-BE49-F238E27FC236}">
                  <a16:creationId xmlns:a16="http://schemas.microsoft.com/office/drawing/2014/main" id="{FB86196B-8407-4199-9E06-36A476177139}"/>
                </a:ext>
              </a:extLst>
            </p:cNvPr>
            <p:cNvSpPr/>
            <p:nvPr userDrawn="1"/>
          </p:nvSpPr>
          <p:spPr>
            <a:xfrm rot="20935587" flipV="1">
              <a:off x="10875952" y="1104151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3" name="Oval 292">
              <a:extLst>
                <a:ext uri="{FF2B5EF4-FFF2-40B4-BE49-F238E27FC236}">
                  <a16:creationId xmlns:a16="http://schemas.microsoft.com/office/drawing/2014/main" id="{1F909509-499E-41E5-B785-2A415E133515}"/>
                </a:ext>
              </a:extLst>
            </p:cNvPr>
            <p:cNvSpPr/>
            <p:nvPr userDrawn="1"/>
          </p:nvSpPr>
          <p:spPr>
            <a:xfrm flipV="1">
              <a:off x="9194632" y="1515677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4" name="Oval 293">
              <a:extLst>
                <a:ext uri="{FF2B5EF4-FFF2-40B4-BE49-F238E27FC236}">
                  <a16:creationId xmlns:a16="http://schemas.microsoft.com/office/drawing/2014/main" id="{20DF45AF-C231-4461-8A5F-352FECCA830C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10274387" y="2531131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5" name="Oval 294">
              <a:extLst>
                <a:ext uri="{FF2B5EF4-FFF2-40B4-BE49-F238E27FC236}">
                  <a16:creationId xmlns:a16="http://schemas.microsoft.com/office/drawing/2014/main" id="{C2A63C02-4106-4E61-9D52-3A9C853FCBC7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3780028" y="1301345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6" name="Oval 295">
              <a:extLst>
                <a:ext uri="{FF2B5EF4-FFF2-40B4-BE49-F238E27FC236}">
                  <a16:creationId xmlns:a16="http://schemas.microsoft.com/office/drawing/2014/main" id="{8E47B77C-C899-4567-BBF6-A3B45E2ED710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4938273" y="2119800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7" name="Oval 296">
              <a:extLst>
                <a:ext uri="{FF2B5EF4-FFF2-40B4-BE49-F238E27FC236}">
                  <a16:creationId xmlns:a16="http://schemas.microsoft.com/office/drawing/2014/main" id="{0FF83A66-25E4-4ECA-8370-A014E67563EF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3888828" y="2078148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298" name="Straight Connector 297">
              <a:extLst>
                <a:ext uri="{FF2B5EF4-FFF2-40B4-BE49-F238E27FC236}">
                  <a16:creationId xmlns:a16="http://schemas.microsoft.com/office/drawing/2014/main" id="{B62DB05F-0F6D-49E5-B545-A8FE1255E55F}"/>
                </a:ext>
              </a:extLst>
            </p:cNvPr>
            <p:cNvCxnSpPr>
              <a:cxnSpLocks/>
              <a:stCxn id="297" idx="2"/>
              <a:endCxn id="279" idx="7"/>
            </p:cNvCxnSpPr>
            <p:nvPr userDrawn="1"/>
          </p:nvCxnSpPr>
          <p:spPr>
            <a:xfrm flipH="1" flipV="1">
              <a:off x="2949180" y="1710820"/>
              <a:ext cx="939648" cy="44202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9" name="Straight Connector 298">
              <a:extLst>
                <a:ext uri="{FF2B5EF4-FFF2-40B4-BE49-F238E27FC236}">
                  <a16:creationId xmlns:a16="http://schemas.microsoft.com/office/drawing/2014/main" id="{F7C4D2B3-EC37-456D-819C-835393059591}"/>
                </a:ext>
              </a:extLst>
            </p:cNvPr>
            <p:cNvCxnSpPr>
              <a:cxnSpLocks/>
              <a:stCxn id="280" idx="4"/>
              <a:endCxn id="281" idx="1"/>
            </p:cNvCxnSpPr>
            <p:nvPr userDrawn="1"/>
          </p:nvCxnSpPr>
          <p:spPr>
            <a:xfrm flipV="1">
              <a:off x="1505277" y="811101"/>
              <a:ext cx="415359" cy="90265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0" name="Oval 299">
              <a:extLst>
                <a:ext uri="{FF2B5EF4-FFF2-40B4-BE49-F238E27FC236}">
                  <a16:creationId xmlns:a16="http://schemas.microsoft.com/office/drawing/2014/main" id="{DF03BEDA-1AC6-453B-AD12-038768ED7DD0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435217" y="863669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301" name="Straight Connector 300">
              <a:extLst>
                <a:ext uri="{FF2B5EF4-FFF2-40B4-BE49-F238E27FC236}">
                  <a16:creationId xmlns:a16="http://schemas.microsoft.com/office/drawing/2014/main" id="{3A647290-7C84-4002-9C95-82383DF354B7}"/>
                </a:ext>
              </a:extLst>
            </p:cNvPr>
            <p:cNvCxnSpPr>
              <a:cxnSpLocks/>
              <a:stCxn id="300" idx="3"/>
            </p:cNvCxnSpPr>
            <p:nvPr userDrawn="1"/>
          </p:nvCxnSpPr>
          <p:spPr>
            <a:xfrm flipH="1" flipV="1">
              <a:off x="14396" y="20999"/>
              <a:ext cx="442699" cy="86454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Straight Connector 301">
              <a:extLst>
                <a:ext uri="{FF2B5EF4-FFF2-40B4-BE49-F238E27FC236}">
                  <a16:creationId xmlns:a16="http://schemas.microsoft.com/office/drawing/2014/main" id="{5A0E74CA-40CC-4165-A061-1EB133A176B7}"/>
                </a:ext>
              </a:extLst>
            </p:cNvPr>
            <p:cNvCxnSpPr>
              <a:cxnSpLocks/>
              <a:stCxn id="300" idx="2"/>
            </p:cNvCxnSpPr>
            <p:nvPr userDrawn="1"/>
          </p:nvCxnSpPr>
          <p:spPr>
            <a:xfrm flipH="1" flipV="1">
              <a:off x="-27532" y="832189"/>
              <a:ext cx="462749" cy="10617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Straight Connector 302">
              <a:extLst>
                <a:ext uri="{FF2B5EF4-FFF2-40B4-BE49-F238E27FC236}">
                  <a16:creationId xmlns:a16="http://schemas.microsoft.com/office/drawing/2014/main" id="{9613F1AE-24BD-4812-8FD8-8AAE7AC981F9}"/>
                </a:ext>
              </a:extLst>
            </p:cNvPr>
            <p:cNvCxnSpPr>
              <a:cxnSpLocks/>
              <a:stCxn id="300" idx="1"/>
            </p:cNvCxnSpPr>
            <p:nvPr userDrawn="1"/>
          </p:nvCxnSpPr>
          <p:spPr>
            <a:xfrm flipH="1">
              <a:off x="-27532" y="991183"/>
              <a:ext cx="484627" cy="4965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Straight Connector 303">
              <a:extLst>
                <a:ext uri="{FF2B5EF4-FFF2-40B4-BE49-F238E27FC236}">
                  <a16:creationId xmlns:a16="http://schemas.microsoft.com/office/drawing/2014/main" id="{A9C338E3-BA21-4ED6-9CDF-C7B813EF1C3F}"/>
                </a:ext>
              </a:extLst>
            </p:cNvPr>
            <p:cNvCxnSpPr>
              <a:cxnSpLocks/>
              <a:endCxn id="280" idx="2"/>
            </p:cNvCxnSpPr>
            <p:nvPr userDrawn="1"/>
          </p:nvCxnSpPr>
          <p:spPr>
            <a:xfrm flipV="1">
              <a:off x="42498" y="1825802"/>
              <a:ext cx="1350735" cy="17745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5" name="Chord 304">
              <a:extLst>
                <a:ext uri="{FF2B5EF4-FFF2-40B4-BE49-F238E27FC236}">
                  <a16:creationId xmlns:a16="http://schemas.microsoft.com/office/drawing/2014/main" id="{803A8CF8-BC24-43AF-AA99-E8935C3CA71F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6507935" y="-75430"/>
              <a:ext cx="149392" cy="149392"/>
            </a:xfrm>
            <a:prstGeom prst="chord">
              <a:avLst>
                <a:gd name="adj1" fmla="val 10550803"/>
                <a:gd name="adj2" fmla="val 185318"/>
              </a:avLst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6" name="Chord 305">
              <a:extLst>
                <a:ext uri="{FF2B5EF4-FFF2-40B4-BE49-F238E27FC236}">
                  <a16:creationId xmlns:a16="http://schemas.microsoft.com/office/drawing/2014/main" id="{9EC0E5C5-A1FF-4B40-B94D-1BEC68B8C51A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10256792" y="-104349"/>
              <a:ext cx="224088" cy="224088"/>
            </a:xfrm>
            <a:prstGeom prst="chord">
              <a:avLst>
                <a:gd name="adj1" fmla="val 10550803"/>
                <a:gd name="adj2" fmla="val 185318"/>
              </a:avLst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307" name="Straight Connector 306">
              <a:extLst>
                <a:ext uri="{FF2B5EF4-FFF2-40B4-BE49-F238E27FC236}">
                  <a16:creationId xmlns:a16="http://schemas.microsoft.com/office/drawing/2014/main" id="{0B3EFD2F-D3C7-4B03-8933-E4503E4A7175}"/>
                </a:ext>
              </a:extLst>
            </p:cNvPr>
            <p:cNvCxnSpPr>
              <a:cxnSpLocks/>
              <a:stCxn id="305" idx="1"/>
              <a:endCxn id="287" idx="3"/>
            </p:cNvCxnSpPr>
            <p:nvPr userDrawn="1"/>
          </p:nvCxnSpPr>
          <p:spPr>
            <a:xfrm>
              <a:off x="6657218" y="-4759"/>
              <a:ext cx="1040177" cy="46981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Straight Connector 307">
              <a:extLst>
                <a:ext uri="{FF2B5EF4-FFF2-40B4-BE49-F238E27FC236}">
                  <a16:creationId xmlns:a16="http://schemas.microsoft.com/office/drawing/2014/main" id="{B2AE14B5-0884-48C3-8F4D-697B86834B1A}"/>
                </a:ext>
              </a:extLst>
            </p:cNvPr>
            <p:cNvCxnSpPr>
              <a:cxnSpLocks/>
              <a:endCxn id="359" idx="1"/>
            </p:cNvCxnSpPr>
            <p:nvPr userDrawn="1"/>
          </p:nvCxnSpPr>
          <p:spPr>
            <a:xfrm flipH="1">
              <a:off x="11505573" y="5340915"/>
              <a:ext cx="674373" cy="39668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Straight Connector 308">
              <a:extLst>
                <a:ext uri="{FF2B5EF4-FFF2-40B4-BE49-F238E27FC236}">
                  <a16:creationId xmlns:a16="http://schemas.microsoft.com/office/drawing/2014/main" id="{E5A1BC5E-E569-4F04-8856-8ED42F6D109F}"/>
                </a:ext>
              </a:extLst>
            </p:cNvPr>
            <p:cNvCxnSpPr>
              <a:cxnSpLocks/>
              <a:endCxn id="374" idx="2"/>
            </p:cNvCxnSpPr>
            <p:nvPr userDrawn="1"/>
          </p:nvCxnSpPr>
          <p:spPr>
            <a:xfrm flipH="1">
              <a:off x="11638867" y="4355007"/>
              <a:ext cx="670058" cy="27048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Straight Connector 309">
              <a:extLst>
                <a:ext uri="{FF2B5EF4-FFF2-40B4-BE49-F238E27FC236}">
                  <a16:creationId xmlns:a16="http://schemas.microsoft.com/office/drawing/2014/main" id="{73606B82-7A21-4C42-B774-D4A40DBBFC2B}"/>
                </a:ext>
              </a:extLst>
            </p:cNvPr>
            <p:cNvCxnSpPr>
              <a:cxnSpLocks/>
              <a:stCxn id="359" idx="0"/>
              <a:endCxn id="374" idx="4"/>
            </p:cNvCxnSpPr>
            <p:nvPr userDrawn="1"/>
          </p:nvCxnSpPr>
          <p:spPr>
            <a:xfrm flipV="1">
              <a:off x="11422079" y="4700191"/>
              <a:ext cx="142092" cy="100282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Straight Connector 310">
              <a:extLst>
                <a:ext uri="{FF2B5EF4-FFF2-40B4-BE49-F238E27FC236}">
                  <a16:creationId xmlns:a16="http://schemas.microsoft.com/office/drawing/2014/main" id="{37E06664-8680-400A-95D2-4500DC639718}"/>
                </a:ext>
              </a:extLst>
            </p:cNvPr>
            <p:cNvCxnSpPr>
              <a:cxnSpLocks/>
              <a:stCxn id="425" idx="2"/>
              <a:endCxn id="361" idx="1"/>
            </p:cNvCxnSpPr>
            <p:nvPr userDrawn="1"/>
          </p:nvCxnSpPr>
          <p:spPr>
            <a:xfrm>
              <a:off x="10451194" y="3503136"/>
              <a:ext cx="31607" cy="69341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Straight Connector 311">
              <a:extLst>
                <a:ext uri="{FF2B5EF4-FFF2-40B4-BE49-F238E27FC236}">
                  <a16:creationId xmlns:a16="http://schemas.microsoft.com/office/drawing/2014/main" id="{79D06D4C-A3F3-48FD-8ABE-91F9FEC4EB2D}"/>
                </a:ext>
              </a:extLst>
            </p:cNvPr>
            <p:cNvCxnSpPr>
              <a:cxnSpLocks/>
              <a:stCxn id="359" idx="7"/>
              <a:endCxn id="361" idx="3"/>
            </p:cNvCxnSpPr>
            <p:nvPr userDrawn="1"/>
          </p:nvCxnSpPr>
          <p:spPr>
            <a:xfrm flipH="1" flipV="1">
              <a:off x="10482801" y="4355007"/>
              <a:ext cx="855784" cy="138259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Straight Connector 312">
              <a:extLst>
                <a:ext uri="{FF2B5EF4-FFF2-40B4-BE49-F238E27FC236}">
                  <a16:creationId xmlns:a16="http://schemas.microsoft.com/office/drawing/2014/main" id="{88EAA0A3-7473-494C-A739-62854D6D2E83}"/>
                </a:ext>
              </a:extLst>
            </p:cNvPr>
            <p:cNvCxnSpPr>
              <a:cxnSpLocks/>
              <a:endCxn id="374" idx="3"/>
            </p:cNvCxnSpPr>
            <p:nvPr userDrawn="1"/>
          </p:nvCxnSpPr>
          <p:spPr>
            <a:xfrm flipH="1" flipV="1">
              <a:off x="11616989" y="4678313"/>
              <a:ext cx="692282" cy="40958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Straight Connector 313">
              <a:extLst>
                <a:ext uri="{FF2B5EF4-FFF2-40B4-BE49-F238E27FC236}">
                  <a16:creationId xmlns:a16="http://schemas.microsoft.com/office/drawing/2014/main" id="{DACC921E-0A3C-419C-9517-C461E7346670}"/>
                </a:ext>
              </a:extLst>
            </p:cNvPr>
            <p:cNvCxnSpPr>
              <a:cxnSpLocks/>
              <a:stCxn id="374" idx="6"/>
              <a:endCxn id="361" idx="2"/>
            </p:cNvCxnSpPr>
            <p:nvPr userDrawn="1"/>
          </p:nvCxnSpPr>
          <p:spPr>
            <a:xfrm flipH="1" flipV="1">
              <a:off x="10515618" y="4275780"/>
              <a:ext cx="973856" cy="34971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Straight Connector 314">
              <a:extLst>
                <a:ext uri="{FF2B5EF4-FFF2-40B4-BE49-F238E27FC236}">
                  <a16:creationId xmlns:a16="http://schemas.microsoft.com/office/drawing/2014/main" id="{B8683BDD-491F-4CFB-B0D9-D48E4544306F}"/>
                </a:ext>
              </a:extLst>
            </p:cNvPr>
            <p:cNvCxnSpPr>
              <a:cxnSpLocks/>
              <a:stCxn id="360" idx="0"/>
              <a:endCxn id="361" idx="4"/>
            </p:cNvCxnSpPr>
            <p:nvPr userDrawn="1"/>
          </p:nvCxnSpPr>
          <p:spPr>
            <a:xfrm flipV="1">
              <a:off x="10334099" y="4387824"/>
              <a:ext cx="69475" cy="114108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Straight Connector 315">
              <a:extLst>
                <a:ext uri="{FF2B5EF4-FFF2-40B4-BE49-F238E27FC236}">
                  <a16:creationId xmlns:a16="http://schemas.microsoft.com/office/drawing/2014/main" id="{B9217134-6C36-44E9-8989-7E9C15BF3769}"/>
                </a:ext>
              </a:extLst>
            </p:cNvPr>
            <p:cNvCxnSpPr>
              <a:cxnSpLocks/>
              <a:stCxn id="363" idx="1"/>
              <a:endCxn id="361" idx="5"/>
            </p:cNvCxnSpPr>
            <p:nvPr userDrawn="1"/>
          </p:nvCxnSpPr>
          <p:spPr>
            <a:xfrm flipV="1">
              <a:off x="8879746" y="4355007"/>
              <a:ext cx="1444602" cy="130374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Straight Connector 316">
              <a:extLst>
                <a:ext uri="{FF2B5EF4-FFF2-40B4-BE49-F238E27FC236}">
                  <a16:creationId xmlns:a16="http://schemas.microsoft.com/office/drawing/2014/main" id="{A69A050D-29C8-4238-97CF-7BD1598894BB}"/>
                </a:ext>
              </a:extLst>
            </p:cNvPr>
            <p:cNvCxnSpPr>
              <a:cxnSpLocks/>
              <a:stCxn id="363" idx="0"/>
              <a:endCxn id="362" idx="4"/>
            </p:cNvCxnSpPr>
            <p:nvPr userDrawn="1"/>
          </p:nvCxnSpPr>
          <p:spPr>
            <a:xfrm flipV="1">
              <a:off x="8826927" y="4619304"/>
              <a:ext cx="12410" cy="10175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Straight Connector 317">
              <a:extLst>
                <a:ext uri="{FF2B5EF4-FFF2-40B4-BE49-F238E27FC236}">
                  <a16:creationId xmlns:a16="http://schemas.microsoft.com/office/drawing/2014/main" id="{209DABDF-5649-4C3D-B1C6-9AB41E0EF595}"/>
                </a:ext>
              </a:extLst>
            </p:cNvPr>
            <p:cNvCxnSpPr>
              <a:cxnSpLocks/>
              <a:stCxn id="362" idx="2"/>
              <a:endCxn id="361" idx="6"/>
            </p:cNvCxnSpPr>
            <p:nvPr userDrawn="1"/>
          </p:nvCxnSpPr>
          <p:spPr>
            <a:xfrm flipV="1">
              <a:off x="8951381" y="4275780"/>
              <a:ext cx="1340149" cy="23148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Straight Connector 318">
              <a:extLst>
                <a:ext uri="{FF2B5EF4-FFF2-40B4-BE49-F238E27FC236}">
                  <a16:creationId xmlns:a16="http://schemas.microsoft.com/office/drawing/2014/main" id="{88B3BD9F-62BC-434F-B5CA-E69914C1613B}"/>
                </a:ext>
              </a:extLst>
            </p:cNvPr>
            <p:cNvCxnSpPr>
              <a:cxnSpLocks/>
              <a:stCxn id="362" idx="7"/>
              <a:endCxn id="370" idx="2"/>
            </p:cNvCxnSpPr>
            <p:nvPr userDrawn="1"/>
          </p:nvCxnSpPr>
          <p:spPr>
            <a:xfrm flipH="1" flipV="1">
              <a:off x="6683226" y="3221226"/>
              <a:ext cx="2076884" cy="120680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Straight Connector 319">
              <a:extLst>
                <a:ext uri="{FF2B5EF4-FFF2-40B4-BE49-F238E27FC236}">
                  <a16:creationId xmlns:a16="http://schemas.microsoft.com/office/drawing/2014/main" id="{5D06F356-4E3C-407E-A58E-22A50D1A06EA}"/>
                </a:ext>
              </a:extLst>
            </p:cNvPr>
            <p:cNvCxnSpPr>
              <a:cxnSpLocks/>
              <a:stCxn id="362" idx="6"/>
              <a:endCxn id="369" idx="2"/>
            </p:cNvCxnSpPr>
            <p:nvPr userDrawn="1"/>
          </p:nvCxnSpPr>
          <p:spPr>
            <a:xfrm flipH="1">
              <a:off x="7382508" y="4507260"/>
              <a:ext cx="1344785" cy="9445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Straight Connector 320">
              <a:extLst>
                <a:ext uri="{FF2B5EF4-FFF2-40B4-BE49-F238E27FC236}">
                  <a16:creationId xmlns:a16="http://schemas.microsoft.com/office/drawing/2014/main" id="{42DCA09D-25C7-47A0-AC87-35396A545EF5}"/>
                </a:ext>
              </a:extLst>
            </p:cNvPr>
            <p:cNvCxnSpPr>
              <a:cxnSpLocks/>
              <a:stCxn id="369" idx="7"/>
              <a:endCxn id="370" idx="3"/>
            </p:cNvCxnSpPr>
            <p:nvPr userDrawn="1"/>
          </p:nvCxnSpPr>
          <p:spPr>
            <a:xfrm flipH="1" flipV="1">
              <a:off x="6661348" y="3274044"/>
              <a:ext cx="529889" cy="124844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Straight Connector 321">
              <a:extLst>
                <a:ext uri="{FF2B5EF4-FFF2-40B4-BE49-F238E27FC236}">
                  <a16:creationId xmlns:a16="http://schemas.microsoft.com/office/drawing/2014/main" id="{54E553F4-5DCA-49BB-9B97-29FADEE2F81C}"/>
                </a:ext>
              </a:extLst>
            </p:cNvPr>
            <p:cNvCxnSpPr>
              <a:cxnSpLocks/>
              <a:stCxn id="426" idx="1"/>
              <a:endCxn id="361" idx="0"/>
            </p:cNvCxnSpPr>
            <p:nvPr userDrawn="1"/>
          </p:nvCxnSpPr>
          <p:spPr>
            <a:xfrm>
              <a:off x="9564537" y="3108409"/>
              <a:ext cx="839037" cy="105532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Straight Connector 322">
              <a:extLst>
                <a:ext uri="{FF2B5EF4-FFF2-40B4-BE49-F238E27FC236}">
                  <a16:creationId xmlns:a16="http://schemas.microsoft.com/office/drawing/2014/main" id="{4DA9B0F5-8712-47DC-A6E8-06EA65A6B75A}"/>
                </a:ext>
              </a:extLst>
            </p:cNvPr>
            <p:cNvCxnSpPr>
              <a:cxnSpLocks/>
              <a:endCxn id="359" idx="3"/>
            </p:cNvCxnSpPr>
            <p:nvPr userDrawn="1"/>
          </p:nvCxnSpPr>
          <p:spPr>
            <a:xfrm flipH="1" flipV="1">
              <a:off x="11505573" y="5904589"/>
              <a:ext cx="674373" cy="32801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Straight Connector 323">
              <a:extLst>
                <a:ext uri="{FF2B5EF4-FFF2-40B4-BE49-F238E27FC236}">
                  <a16:creationId xmlns:a16="http://schemas.microsoft.com/office/drawing/2014/main" id="{A344CA09-781A-40C0-901D-C33D0B5CA990}"/>
                </a:ext>
              </a:extLst>
            </p:cNvPr>
            <p:cNvCxnSpPr>
              <a:cxnSpLocks/>
              <a:stCxn id="360" idx="2"/>
              <a:endCxn id="359" idx="6"/>
            </p:cNvCxnSpPr>
            <p:nvPr userDrawn="1"/>
          </p:nvCxnSpPr>
          <p:spPr>
            <a:xfrm>
              <a:off x="10408795" y="5603601"/>
              <a:ext cx="895205" cy="21749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Straight Connector 324">
              <a:extLst>
                <a:ext uri="{FF2B5EF4-FFF2-40B4-BE49-F238E27FC236}">
                  <a16:creationId xmlns:a16="http://schemas.microsoft.com/office/drawing/2014/main" id="{3CA83F3F-2067-41AC-AB50-F2A5D4767B31}"/>
                </a:ext>
              </a:extLst>
            </p:cNvPr>
            <p:cNvCxnSpPr>
              <a:cxnSpLocks/>
              <a:stCxn id="375" idx="0"/>
              <a:endCxn id="359" idx="5"/>
            </p:cNvCxnSpPr>
            <p:nvPr userDrawn="1"/>
          </p:nvCxnSpPr>
          <p:spPr>
            <a:xfrm flipV="1">
              <a:off x="10069009" y="5904589"/>
              <a:ext cx="1269576" cy="92154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Straight Connector 325">
              <a:extLst>
                <a:ext uri="{FF2B5EF4-FFF2-40B4-BE49-F238E27FC236}">
                  <a16:creationId xmlns:a16="http://schemas.microsoft.com/office/drawing/2014/main" id="{CC50FF3E-AE55-4776-A4F9-AC8CA18046F9}"/>
                </a:ext>
              </a:extLst>
            </p:cNvPr>
            <p:cNvCxnSpPr>
              <a:cxnSpLocks/>
              <a:endCxn id="359" idx="4"/>
            </p:cNvCxnSpPr>
            <p:nvPr userDrawn="1"/>
          </p:nvCxnSpPr>
          <p:spPr>
            <a:xfrm flipH="1" flipV="1">
              <a:off x="11422079" y="5939173"/>
              <a:ext cx="271967" cy="91035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7" name="Straight Connector 326">
              <a:extLst>
                <a:ext uri="{FF2B5EF4-FFF2-40B4-BE49-F238E27FC236}">
                  <a16:creationId xmlns:a16="http://schemas.microsoft.com/office/drawing/2014/main" id="{20EDBD9D-01B7-42D7-A5F0-CFEF414716F3}"/>
                </a:ext>
              </a:extLst>
            </p:cNvPr>
            <p:cNvCxnSpPr>
              <a:cxnSpLocks/>
              <a:stCxn id="375" idx="2"/>
              <a:endCxn id="360" idx="4"/>
            </p:cNvCxnSpPr>
            <p:nvPr userDrawn="1"/>
          </p:nvCxnSpPr>
          <p:spPr>
            <a:xfrm flipV="1">
              <a:off x="9994466" y="5678297"/>
              <a:ext cx="339634" cy="114714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" name="Straight Connector 327">
              <a:extLst>
                <a:ext uri="{FF2B5EF4-FFF2-40B4-BE49-F238E27FC236}">
                  <a16:creationId xmlns:a16="http://schemas.microsoft.com/office/drawing/2014/main" id="{3B9D9CA2-CD1E-4892-BD38-152E8A5AF6BA}"/>
                </a:ext>
              </a:extLst>
            </p:cNvPr>
            <p:cNvCxnSpPr>
              <a:cxnSpLocks/>
              <a:stCxn id="363" idx="2"/>
              <a:endCxn id="360" idx="6"/>
            </p:cNvCxnSpPr>
            <p:nvPr userDrawn="1"/>
          </p:nvCxnSpPr>
          <p:spPr>
            <a:xfrm flipV="1">
              <a:off x="8901623" y="5603601"/>
              <a:ext cx="1357780" cy="1079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Straight Connector 328">
              <a:extLst>
                <a:ext uri="{FF2B5EF4-FFF2-40B4-BE49-F238E27FC236}">
                  <a16:creationId xmlns:a16="http://schemas.microsoft.com/office/drawing/2014/main" id="{D1FB8D65-F38E-4D20-89DE-B561EFDE8E7C}"/>
                </a:ext>
              </a:extLst>
            </p:cNvPr>
            <p:cNvCxnSpPr>
              <a:cxnSpLocks/>
              <a:stCxn id="363" idx="4"/>
            </p:cNvCxnSpPr>
            <p:nvPr userDrawn="1"/>
          </p:nvCxnSpPr>
          <p:spPr>
            <a:xfrm flipH="1">
              <a:off x="8785593" y="5786266"/>
              <a:ext cx="41334" cy="10424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Straight Connector 329">
              <a:extLst>
                <a:ext uri="{FF2B5EF4-FFF2-40B4-BE49-F238E27FC236}">
                  <a16:creationId xmlns:a16="http://schemas.microsoft.com/office/drawing/2014/main" id="{AB873FEA-1D36-4144-A904-6BE6D699FD7F}"/>
                </a:ext>
              </a:extLst>
            </p:cNvPr>
            <p:cNvCxnSpPr>
              <a:cxnSpLocks/>
              <a:stCxn id="364" idx="3"/>
            </p:cNvCxnSpPr>
            <p:nvPr userDrawn="1"/>
          </p:nvCxnSpPr>
          <p:spPr>
            <a:xfrm>
              <a:off x="7413535" y="5883908"/>
              <a:ext cx="565475" cy="95879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Straight Connector 330">
              <a:extLst>
                <a:ext uri="{FF2B5EF4-FFF2-40B4-BE49-F238E27FC236}">
                  <a16:creationId xmlns:a16="http://schemas.microsoft.com/office/drawing/2014/main" id="{73381A32-3AB9-4799-9440-ACA82630E2F0}"/>
                </a:ext>
              </a:extLst>
            </p:cNvPr>
            <p:cNvCxnSpPr>
              <a:cxnSpLocks/>
              <a:stCxn id="364" idx="2"/>
              <a:endCxn id="363" idx="6"/>
            </p:cNvCxnSpPr>
            <p:nvPr userDrawn="1"/>
          </p:nvCxnSpPr>
          <p:spPr>
            <a:xfrm flipV="1">
              <a:off x="7446352" y="5711570"/>
              <a:ext cx="1305879" cy="931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Straight Connector 331">
              <a:extLst>
                <a:ext uri="{FF2B5EF4-FFF2-40B4-BE49-F238E27FC236}">
                  <a16:creationId xmlns:a16="http://schemas.microsoft.com/office/drawing/2014/main" id="{41A42A69-C0BD-4C67-86C6-B09F41AEABE5}"/>
                </a:ext>
              </a:extLst>
            </p:cNvPr>
            <p:cNvCxnSpPr>
              <a:cxnSpLocks/>
              <a:stCxn id="369" idx="4"/>
              <a:endCxn id="364" idx="0"/>
            </p:cNvCxnSpPr>
            <p:nvPr userDrawn="1"/>
          </p:nvCxnSpPr>
          <p:spPr>
            <a:xfrm>
              <a:off x="7270464" y="4713764"/>
              <a:ext cx="63844" cy="97887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Straight Connector 332">
              <a:extLst>
                <a:ext uri="{FF2B5EF4-FFF2-40B4-BE49-F238E27FC236}">
                  <a16:creationId xmlns:a16="http://schemas.microsoft.com/office/drawing/2014/main" id="{FAD84289-A629-45E4-8454-3CF49AA6652A}"/>
                </a:ext>
              </a:extLst>
            </p:cNvPr>
            <p:cNvCxnSpPr>
              <a:cxnSpLocks/>
              <a:stCxn id="368" idx="3"/>
              <a:endCxn id="364" idx="7"/>
            </p:cNvCxnSpPr>
            <p:nvPr userDrawn="1"/>
          </p:nvCxnSpPr>
          <p:spPr>
            <a:xfrm>
              <a:off x="5682113" y="5075781"/>
              <a:ext cx="1572968" cy="64967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Straight Connector 333">
              <a:extLst>
                <a:ext uri="{FF2B5EF4-FFF2-40B4-BE49-F238E27FC236}">
                  <a16:creationId xmlns:a16="http://schemas.microsoft.com/office/drawing/2014/main" id="{69C4C5D8-2A77-4007-A06D-470CDA48E145}"/>
                </a:ext>
              </a:extLst>
            </p:cNvPr>
            <p:cNvCxnSpPr>
              <a:cxnSpLocks/>
              <a:stCxn id="368" idx="2"/>
              <a:endCxn id="369" idx="6"/>
            </p:cNvCxnSpPr>
            <p:nvPr userDrawn="1"/>
          </p:nvCxnSpPr>
          <p:spPr>
            <a:xfrm flipV="1">
              <a:off x="5699103" y="4601720"/>
              <a:ext cx="1459318" cy="39000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Straight Connector 334">
              <a:extLst>
                <a:ext uri="{FF2B5EF4-FFF2-40B4-BE49-F238E27FC236}">
                  <a16:creationId xmlns:a16="http://schemas.microsoft.com/office/drawing/2014/main" id="{74CFDCDC-A2C6-4E2C-BF5A-D6D37E212933}"/>
                </a:ext>
              </a:extLst>
            </p:cNvPr>
            <p:cNvCxnSpPr>
              <a:cxnSpLocks/>
              <a:stCxn id="368" idx="1"/>
              <a:endCxn id="370" idx="4"/>
            </p:cNvCxnSpPr>
            <p:nvPr userDrawn="1"/>
          </p:nvCxnSpPr>
          <p:spPr>
            <a:xfrm flipV="1">
              <a:off x="5651680" y="3295922"/>
              <a:ext cx="956850" cy="162435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Straight Connector 335">
              <a:extLst>
                <a:ext uri="{FF2B5EF4-FFF2-40B4-BE49-F238E27FC236}">
                  <a16:creationId xmlns:a16="http://schemas.microsoft.com/office/drawing/2014/main" id="{8B7AED4B-5CE5-40BF-A8C1-D52EC1B6EFDA}"/>
                </a:ext>
              </a:extLst>
            </p:cNvPr>
            <p:cNvCxnSpPr>
              <a:cxnSpLocks/>
              <a:stCxn id="366" idx="1"/>
              <a:endCxn id="370" idx="5"/>
            </p:cNvCxnSpPr>
            <p:nvPr userDrawn="1"/>
          </p:nvCxnSpPr>
          <p:spPr>
            <a:xfrm flipV="1">
              <a:off x="4477836" y="3274044"/>
              <a:ext cx="2077876" cy="177284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Straight Connector 336">
              <a:extLst>
                <a:ext uri="{FF2B5EF4-FFF2-40B4-BE49-F238E27FC236}">
                  <a16:creationId xmlns:a16="http://schemas.microsoft.com/office/drawing/2014/main" id="{72E27CFF-A236-48FA-86F8-FF7F050A5095}"/>
                </a:ext>
              </a:extLst>
            </p:cNvPr>
            <p:cNvCxnSpPr>
              <a:cxnSpLocks/>
              <a:stCxn id="366" idx="0"/>
              <a:endCxn id="367" idx="4"/>
            </p:cNvCxnSpPr>
            <p:nvPr userDrawn="1"/>
          </p:nvCxnSpPr>
          <p:spPr>
            <a:xfrm flipV="1">
              <a:off x="4430367" y="4043431"/>
              <a:ext cx="58508" cy="97159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Straight Connector 337">
              <a:extLst>
                <a:ext uri="{FF2B5EF4-FFF2-40B4-BE49-F238E27FC236}">
                  <a16:creationId xmlns:a16="http://schemas.microsoft.com/office/drawing/2014/main" id="{751FE0B7-3792-4AAF-ACAE-EAD6311729D5}"/>
                </a:ext>
              </a:extLst>
            </p:cNvPr>
            <p:cNvCxnSpPr>
              <a:cxnSpLocks/>
              <a:stCxn id="372" idx="0"/>
              <a:endCxn id="371" idx="4"/>
            </p:cNvCxnSpPr>
            <p:nvPr userDrawn="1"/>
          </p:nvCxnSpPr>
          <p:spPr>
            <a:xfrm flipV="1">
              <a:off x="2274960" y="3873481"/>
              <a:ext cx="236156" cy="115395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Straight Connector 338">
              <a:extLst>
                <a:ext uri="{FF2B5EF4-FFF2-40B4-BE49-F238E27FC236}">
                  <a16:creationId xmlns:a16="http://schemas.microsoft.com/office/drawing/2014/main" id="{0420555B-3474-439C-B67D-33E1A137ABF3}"/>
                </a:ext>
              </a:extLst>
            </p:cNvPr>
            <p:cNvCxnSpPr>
              <a:cxnSpLocks/>
              <a:stCxn id="400" idx="7"/>
              <a:endCxn id="371" idx="5"/>
            </p:cNvCxnSpPr>
            <p:nvPr userDrawn="1"/>
          </p:nvCxnSpPr>
          <p:spPr>
            <a:xfrm flipV="1">
              <a:off x="1153506" y="3840664"/>
              <a:ext cx="1278383" cy="71666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Straight Connector 339">
              <a:extLst>
                <a:ext uri="{FF2B5EF4-FFF2-40B4-BE49-F238E27FC236}">
                  <a16:creationId xmlns:a16="http://schemas.microsoft.com/office/drawing/2014/main" id="{2F050DAC-EAFB-449B-9079-CB1DC0A1FA81}"/>
                </a:ext>
              </a:extLst>
            </p:cNvPr>
            <p:cNvCxnSpPr>
              <a:cxnSpLocks/>
              <a:endCxn id="372" idx="6"/>
            </p:cNvCxnSpPr>
            <p:nvPr userDrawn="1"/>
          </p:nvCxnSpPr>
          <p:spPr>
            <a:xfrm flipV="1">
              <a:off x="1109306" y="5139476"/>
              <a:ext cx="1053610" cy="42045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Straight Connector 340">
              <a:extLst>
                <a:ext uri="{FF2B5EF4-FFF2-40B4-BE49-F238E27FC236}">
                  <a16:creationId xmlns:a16="http://schemas.microsoft.com/office/drawing/2014/main" id="{F5EE5C84-226E-40D9-AE8B-004CAEE39B9F}"/>
                </a:ext>
              </a:extLst>
            </p:cNvPr>
            <p:cNvCxnSpPr>
              <a:cxnSpLocks/>
              <a:stCxn id="399" idx="5"/>
              <a:endCxn id="373" idx="6"/>
            </p:cNvCxnSpPr>
            <p:nvPr userDrawn="1"/>
          </p:nvCxnSpPr>
          <p:spPr>
            <a:xfrm>
              <a:off x="1094332" y="5702233"/>
              <a:ext cx="1771424" cy="47755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Straight Connector 341">
              <a:extLst>
                <a:ext uri="{FF2B5EF4-FFF2-40B4-BE49-F238E27FC236}">
                  <a16:creationId xmlns:a16="http://schemas.microsoft.com/office/drawing/2014/main" id="{AE745548-FAB0-4C8E-B5E0-54B200AD0452}"/>
                </a:ext>
              </a:extLst>
            </p:cNvPr>
            <p:cNvCxnSpPr>
              <a:cxnSpLocks/>
              <a:endCxn id="373" idx="4"/>
            </p:cNvCxnSpPr>
            <p:nvPr userDrawn="1"/>
          </p:nvCxnSpPr>
          <p:spPr>
            <a:xfrm flipV="1">
              <a:off x="2739040" y="6254482"/>
              <a:ext cx="201412" cy="54393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Straight Connector 342">
              <a:extLst>
                <a:ext uri="{FF2B5EF4-FFF2-40B4-BE49-F238E27FC236}">
                  <a16:creationId xmlns:a16="http://schemas.microsoft.com/office/drawing/2014/main" id="{10E20996-2C56-4D00-B7E4-B374303E3BE2}"/>
                </a:ext>
              </a:extLst>
            </p:cNvPr>
            <p:cNvCxnSpPr>
              <a:cxnSpLocks/>
              <a:stCxn id="373" idx="3"/>
            </p:cNvCxnSpPr>
            <p:nvPr userDrawn="1"/>
          </p:nvCxnSpPr>
          <p:spPr>
            <a:xfrm>
              <a:off x="2993271" y="6232605"/>
              <a:ext cx="836426" cy="56581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Straight Connector 343">
              <a:extLst>
                <a:ext uri="{FF2B5EF4-FFF2-40B4-BE49-F238E27FC236}">
                  <a16:creationId xmlns:a16="http://schemas.microsoft.com/office/drawing/2014/main" id="{E1E5B5F4-2841-4AD3-8595-7D56CB4CB1CF}"/>
                </a:ext>
              </a:extLst>
            </p:cNvPr>
            <p:cNvCxnSpPr>
              <a:cxnSpLocks/>
              <a:stCxn id="373" idx="3"/>
              <a:endCxn id="365" idx="6"/>
            </p:cNvCxnSpPr>
            <p:nvPr userDrawn="1"/>
          </p:nvCxnSpPr>
          <p:spPr>
            <a:xfrm flipV="1">
              <a:off x="2993270" y="6187800"/>
              <a:ext cx="1496920" cy="4480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Straight Connector 344">
              <a:extLst>
                <a:ext uri="{FF2B5EF4-FFF2-40B4-BE49-F238E27FC236}">
                  <a16:creationId xmlns:a16="http://schemas.microsoft.com/office/drawing/2014/main" id="{12384D1F-105A-489C-9B69-078D8036EB86}"/>
                </a:ext>
              </a:extLst>
            </p:cNvPr>
            <p:cNvCxnSpPr>
              <a:cxnSpLocks/>
              <a:stCxn id="373" idx="1"/>
              <a:endCxn id="366" idx="5"/>
            </p:cNvCxnSpPr>
            <p:nvPr userDrawn="1"/>
          </p:nvCxnSpPr>
          <p:spPr>
            <a:xfrm flipV="1">
              <a:off x="2993270" y="5129624"/>
              <a:ext cx="1360178" cy="99734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Straight Connector 345">
              <a:extLst>
                <a:ext uri="{FF2B5EF4-FFF2-40B4-BE49-F238E27FC236}">
                  <a16:creationId xmlns:a16="http://schemas.microsoft.com/office/drawing/2014/main" id="{4DED21D8-7962-4380-9762-C10429327D22}"/>
                </a:ext>
              </a:extLst>
            </p:cNvPr>
            <p:cNvCxnSpPr>
              <a:cxnSpLocks/>
              <a:stCxn id="372" idx="2"/>
              <a:endCxn id="366" idx="6"/>
            </p:cNvCxnSpPr>
            <p:nvPr userDrawn="1"/>
          </p:nvCxnSpPr>
          <p:spPr>
            <a:xfrm flipV="1">
              <a:off x="2387004" y="5073530"/>
              <a:ext cx="1955408" cy="6594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Straight Connector 346">
              <a:extLst>
                <a:ext uri="{FF2B5EF4-FFF2-40B4-BE49-F238E27FC236}">
                  <a16:creationId xmlns:a16="http://schemas.microsoft.com/office/drawing/2014/main" id="{931C9480-D3C2-42A5-A673-59B3993EA610}"/>
                </a:ext>
              </a:extLst>
            </p:cNvPr>
            <p:cNvCxnSpPr>
              <a:cxnSpLocks/>
              <a:stCxn id="371" idx="3"/>
              <a:endCxn id="366" idx="7"/>
            </p:cNvCxnSpPr>
            <p:nvPr userDrawn="1"/>
          </p:nvCxnSpPr>
          <p:spPr>
            <a:xfrm>
              <a:off x="2590343" y="3840664"/>
              <a:ext cx="1783930" cy="118539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Straight Connector 347">
              <a:extLst>
                <a:ext uri="{FF2B5EF4-FFF2-40B4-BE49-F238E27FC236}">
                  <a16:creationId xmlns:a16="http://schemas.microsoft.com/office/drawing/2014/main" id="{4F669E0E-B208-442B-A4DE-D0CCB99CAFDA}"/>
                </a:ext>
              </a:extLst>
            </p:cNvPr>
            <p:cNvCxnSpPr>
              <a:cxnSpLocks/>
              <a:stCxn id="371" idx="2"/>
              <a:endCxn id="367" idx="6"/>
            </p:cNvCxnSpPr>
            <p:nvPr userDrawn="1"/>
          </p:nvCxnSpPr>
          <p:spPr>
            <a:xfrm>
              <a:off x="2623160" y="3761437"/>
              <a:ext cx="1780131" cy="14864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Straight Connector 348">
              <a:extLst>
                <a:ext uri="{FF2B5EF4-FFF2-40B4-BE49-F238E27FC236}">
                  <a16:creationId xmlns:a16="http://schemas.microsoft.com/office/drawing/2014/main" id="{939ABCF5-20EB-4E54-AB0C-5EFB090596DC}"/>
                </a:ext>
              </a:extLst>
            </p:cNvPr>
            <p:cNvCxnSpPr>
              <a:cxnSpLocks/>
              <a:stCxn id="367" idx="1"/>
              <a:endCxn id="370" idx="6"/>
            </p:cNvCxnSpPr>
            <p:nvPr userDrawn="1"/>
          </p:nvCxnSpPr>
          <p:spPr>
            <a:xfrm flipV="1">
              <a:off x="4607055" y="3221226"/>
              <a:ext cx="1926779" cy="65221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Straight Connector 349">
              <a:extLst>
                <a:ext uri="{FF2B5EF4-FFF2-40B4-BE49-F238E27FC236}">
                  <a16:creationId xmlns:a16="http://schemas.microsoft.com/office/drawing/2014/main" id="{31D0667B-1689-44C2-B468-C8C6D2FB457F}"/>
                </a:ext>
              </a:extLst>
            </p:cNvPr>
            <p:cNvCxnSpPr>
              <a:cxnSpLocks/>
              <a:stCxn id="366" idx="2"/>
              <a:endCxn id="368" idx="6"/>
            </p:cNvCxnSpPr>
            <p:nvPr userDrawn="1"/>
          </p:nvCxnSpPr>
          <p:spPr>
            <a:xfrm flipV="1">
              <a:off x="4488872" y="5034766"/>
              <a:ext cx="990314" cy="6821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Straight Connector 350">
              <a:extLst>
                <a:ext uri="{FF2B5EF4-FFF2-40B4-BE49-F238E27FC236}">
                  <a16:creationId xmlns:a16="http://schemas.microsoft.com/office/drawing/2014/main" id="{E320FA37-AAC6-45FB-8433-E85266866BA3}"/>
                </a:ext>
              </a:extLst>
            </p:cNvPr>
            <p:cNvCxnSpPr>
              <a:cxnSpLocks/>
              <a:stCxn id="365" idx="1"/>
              <a:endCxn id="368" idx="5"/>
            </p:cNvCxnSpPr>
            <p:nvPr userDrawn="1"/>
          </p:nvCxnSpPr>
          <p:spPr>
            <a:xfrm flipV="1">
              <a:off x="4681461" y="5106214"/>
              <a:ext cx="845148" cy="100235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2" name="Straight Connector 351">
              <a:extLst>
                <a:ext uri="{FF2B5EF4-FFF2-40B4-BE49-F238E27FC236}">
                  <a16:creationId xmlns:a16="http://schemas.microsoft.com/office/drawing/2014/main" id="{82F1C9CC-0F4D-42CD-83A7-E6640F18FF09}"/>
                </a:ext>
              </a:extLst>
            </p:cNvPr>
            <p:cNvCxnSpPr>
              <a:cxnSpLocks/>
              <a:stCxn id="365" idx="3"/>
              <a:endCxn id="376" idx="1"/>
            </p:cNvCxnSpPr>
            <p:nvPr userDrawn="1"/>
          </p:nvCxnSpPr>
          <p:spPr>
            <a:xfrm>
              <a:off x="4681461" y="6267027"/>
              <a:ext cx="1470253" cy="56805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Straight Connector 352">
              <a:extLst>
                <a:ext uri="{FF2B5EF4-FFF2-40B4-BE49-F238E27FC236}">
                  <a16:creationId xmlns:a16="http://schemas.microsoft.com/office/drawing/2014/main" id="{15850138-120E-44D7-B0C8-B0F662C64F98}"/>
                </a:ext>
              </a:extLst>
            </p:cNvPr>
            <p:cNvCxnSpPr>
              <a:cxnSpLocks/>
              <a:stCxn id="368" idx="4"/>
              <a:endCxn id="376" idx="2"/>
            </p:cNvCxnSpPr>
            <p:nvPr userDrawn="1"/>
          </p:nvCxnSpPr>
          <p:spPr>
            <a:xfrm>
              <a:off x="5610665" y="5123204"/>
              <a:ext cx="652864" cy="171292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4" name="Straight Connector 353">
              <a:extLst>
                <a:ext uri="{FF2B5EF4-FFF2-40B4-BE49-F238E27FC236}">
                  <a16:creationId xmlns:a16="http://schemas.microsoft.com/office/drawing/2014/main" id="{ED037C8A-6234-4BFC-887A-27BE37761CCD}"/>
                </a:ext>
              </a:extLst>
            </p:cNvPr>
            <p:cNvCxnSpPr>
              <a:cxnSpLocks/>
              <a:stCxn id="364" idx="5"/>
              <a:endCxn id="376" idx="0"/>
            </p:cNvCxnSpPr>
            <p:nvPr userDrawn="1"/>
          </p:nvCxnSpPr>
          <p:spPr>
            <a:xfrm flipH="1">
              <a:off x="6375345" y="5883908"/>
              <a:ext cx="879736" cy="95325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5" name="Straight Connector 354">
              <a:extLst>
                <a:ext uri="{FF2B5EF4-FFF2-40B4-BE49-F238E27FC236}">
                  <a16:creationId xmlns:a16="http://schemas.microsoft.com/office/drawing/2014/main" id="{83E33691-6152-41D7-ACAB-031A796D6296}"/>
                </a:ext>
              </a:extLst>
            </p:cNvPr>
            <p:cNvCxnSpPr>
              <a:cxnSpLocks/>
              <a:stCxn id="365" idx="7"/>
              <a:endCxn id="366" idx="3"/>
            </p:cNvCxnSpPr>
            <p:nvPr userDrawn="1"/>
          </p:nvCxnSpPr>
          <p:spPr>
            <a:xfrm flipH="1" flipV="1">
              <a:off x="4457011" y="5150449"/>
              <a:ext cx="65996" cy="95812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6" name="Straight Connector 355">
              <a:extLst>
                <a:ext uri="{FF2B5EF4-FFF2-40B4-BE49-F238E27FC236}">
                  <a16:creationId xmlns:a16="http://schemas.microsoft.com/office/drawing/2014/main" id="{814C5FDF-A251-47D9-96C2-AF087B1279C8}"/>
                </a:ext>
              </a:extLst>
            </p:cNvPr>
            <p:cNvCxnSpPr>
              <a:cxnSpLocks/>
              <a:stCxn id="363" idx="7"/>
              <a:endCxn id="369" idx="3"/>
            </p:cNvCxnSpPr>
            <p:nvPr userDrawn="1"/>
          </p:nvCxnSpPr>
          <p:spPr>
            <a:xfrm flipH="1" flipV="1">
              <a:off x="7349691" y="4680947"/>
              <a:ext cx="1424418" cy="97780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7" name="Straight Connector 356">
              <a:extLst>
                <a:ext uri="{FF2B5EF4-FFF2-40B4-BE49-F238E27FC236}">
                  <a16:creationId xmlns:a16="http://schemas.microsoft.com/office/drawing/2014/main" id="{29C27080-14C8-46B9-AA9E-3B97E98A34EE}"/>
                </a:ext>
              </a:extLst>
            </p:cNvPr>
            <p:cNvCxnSpPr>
              <a:cxnSpLocks/>
              <a:endCxn id="365" idx="4"/>
            </p:cNvCxnSpPr>
            <p:nvPr userDrawn="1"/>
          </p:nvCxnSpPr>
          <p:spPr>
            <a:xfrm flipV="1">
              <a:off x="4489041" y="6299844"/>
              <a:ext cx="113193" cy="54614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8" name="Straight Connector 357">
              <a:extLst>
                <a:ext uri="{FF2B5EF4-FFF2-40B4-BE49-F238E27FC236}">
                  <a16:creationId xmlns:a16="http://schemas.microsoft.com/office/drawing/2014/main" id="{3517A6BC-C22B-450A-A3E4-5E955D71950B}"/>
                </a:ext>
              </a:extLst>
            </p:cNvPr>
            <p:cNvCxnSpPr>
              <a:cxnSpLocks/>
              <a:stCxn id="373" idx="7"/>
              <a:endCxn id="372" idx="4"/>
            </p:cNvCxnSpPr>
            <p:nvPr userDrawn="1"/>
          </p:nvCxnSpPr>
          <p:spPr>
            <a:xfrm flipH="1" flipV="1">
              <a:off x="2274960" y="5251520"/>
              <a:ext cx="612674" cy="87544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9" name="Oval 358">
              <a:extLst>
                <a:ext uri="{FF2B5EF4-FFF2-40B4-BE49-F238E27FC236}">
                  <a16:creationId xmlns:a16="http://schemas.microsoft.com/office/drawing/2014/main" id="{71FB03FF-5221-49F1-873D-9565FDF78CEB}"/>
                </a:ext>
              </a:extLst>
            </p:cNvPr>
            <p:cNvSpPr/>
            <p:nvPr userDrawn="1"/>
          </p:nvSpPr>
          <p:spPr>
            <a:xfrm flipH="1">
              <a:off x="11304001" y="5703017"/>
              <a:ext cx="236156" cy="236156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0" name="Oval 359">
              <a:extLst>
                <a:ext uri="{FF2B5EF4-FFF2-40B4-BE49-F238E27FC236}">
                  <a16:creationId xmlns:a16="http://schemas.microsoft.com/office/drawing/2014/main" id="{4E1D6D23-B555-4909-A425-FB20F54544AF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10259403" y="5528905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1" name="Oval 360">
              <a:extLst>
                <a:ext uri="{FF2B5EF4-FFF2-40B4-BE49-F238E27FC236}">
                  <a16:creationId xmlns:a16="http://schemas.microsoft.com/office/drawing/2014/main" id="{0746B455-B91B-4A19-9DF3-15544E167507}"/>
                </a:ext>
              </a:extLst>
            </p:cNvPr>
            <p:cNvSpPr/>
            <p:nvPr userDrawn="1"/>
          </p:nvSpPr>
          <p:spPr>
            <a:xfrm flipH="1">
              <a:off x="10291530" y="416373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2" name="Oval 361">
              <a:extLst>
                <a:ext uri="{FF2B5EF4-FFF2-40B4-BE49-F238E27FC236}">
                  <a16:creationId xmlns:a16="http://schemas.microsoft.com/office/drawing/2014/main" id="{6B4FED14-AD80-4C45-8271-8B6DEC6E84F6}"/>
                </a:ext>
              </a:extLst>
            </p:cNvPr>
            <p:cNvSpPr/>
            <p:nvPr userDrawn="1"/>
          </p:nvSpPr>
          <p:spPr>
            <a:xfrm flipH="1">
              <a:off x="8727293" y="439521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3" name="Oval 362">
              <a:extLst>
                <a:ext uri="{FF2B5EF4-FFF2-40B4-BE49-F238E27FC236}">
                  <a16:creationId xmlns:a16="http://schemas.microsoft.com/office/drawing/2014/main" id="{4CB9AC57-3716-4E28-A520-1ADF362EE5D8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8752231" y="5636874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4" name="Oval 363">
              <a:extLst>
                <a:ext uri="{FF2B5EF4-FFF2-40B4-BE49-F238E27FC236}">
                  <a16:creationId xmlns:a16="http://schemas.microsoft.com/office/drawing/2014/main" id="{537DF165-DF7E-4A7A-BF34-CC04F13CE370}"/>
                </a:ext>
              </a:extLst>
            </p:cNvPr>
            <p:cNvSpPr/>
            <p:nvPr userDrawn="1"/>
          </p:nvSpPr>
          <p:spPr>
            <a:xfrm flipH="1">
              <a:off x="7222264" y="5692637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E4DF5466-ACC1-4036-8A10-13E42918995A}"/>
                </a:ext>
              </a:extLst>
            </p:cNvPr>
            <p:cNvSpPr/>
            <p:nvPr userDrawn="1"/>
          </p:nvSpPr>
          <p:spPr>
            <a:xfrm flipH="1">
              <a:off x="4490190" y="607575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" name="Oval 365">
              <a:extLst>
                <a:ext uri="{FF2B5EF4-FFF2-40B4-BE49-F238E27FC236}">
                  <a16:creationId xmlns:a16="http://schemas.microsoft.com/office/drawing/2014/main" id="{6C663E73-0E93-41A5-B44B-AAD551B586F4}"/>
                </a:ext>
              </a:extLst>
            </p:cNvPr>
            <p:cNvSpPr>
              <a:spLocks noChangeAspect="1"/>
            </p:cNvSpPr>
            <p:nvPr userDrawn="1"/>
          </p:nvSpPr>
          <p:spPr>
            <a:xfrm rot="682168" flipH="1">
              <a:off x="4340946" y="5013559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7" name="Oval 366">
              <a:extLst>
                <a:ext uri="{FF2B5EF4-FFF2-40B4-BE49-F238E27FC236}">
                  <a16:creationId xmlns:a16="http://schemas.microsoft.com/office/drawing/2014/main" id="{98E841EC-AEEA-45DF-A257-6AFBB25B1825}"/>
                </a:ext>
              </a:extLst>
            </p:cNvPr>
            <p:cNvSpPr/>
            <p:nvPr userDrawn="1"/>
          </p:nvSpPr>
          <p:spPr>
            <a:xfrm rot="738506" flipH="1">
              <a:off x="4400716" y="3821918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8" name="Oval 367">
              <a:extLst>
                <a:ext uri="{FF2B5EF4-FFF2-40B4-BE49-F238E27FC236}">
                  <a16:creationId xmlns:a16="http://schemas.microsoft.com/office/drawing/2014/main" id="{3408C7E0-9D83-4EA4-831D-ED6290C98B2C}"/>
                </a:ext>
              </a:extLst>
            </p:cNvPr>
            <p:cNvSpPr/>
            <p:nvPr userDrawn="1"/>
          </p:nvSpPr>
          <p:spPr>
            <a:xfrm rot="20935587" flipH="1">
              <a:off x="5477100" y="4901202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9" name="Oval 368">
              <a:extLst>
                <a:ext uri="{FF2B5EF4-FFF2-40B4-BE49-F238E27FC236}">
                  <a16:creationId xmlns:a16="http://schemas.microsoft.com/office/drawing/2014/main" id="{DC344742-723A-4BC9-AB1B-EAA29939991D}"/>
                </a:ext>
              </a:extLst>
            </p:cNvPr>
            <p:cNvSpPr/>
            <p:nvPr userDrawn="1"/>
          </p:nvSpPr>
          <p:spPr>
            <a:xfrm flipH="1">
              <a:off x="7158420" y="448967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0" name="Oval 369">
              <a:extLst>
                <a:ext uri="{FF2B5EF4-FFF2-40B4-BE49-F238E27FC236}">
                  <a16:creationId xmlns:a16="http://schemas.microsoft.com/office/drawing/2014/main" id="{E8081C25-140E-410A-A1C4-FCD6E82E9B8C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6533834" y="3146530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1" name="Oval 370">
              <a:extLst>
                <a:ext uri="{FF2B5EF4-FFF2-40B4-BE49-F238E27FC236}">
                  <a16:creationId xmlns:a16="http://schemas.microsoft.com/office/drawing/2014/main" id="{5F4D5962-509B-4A99-8BCB-AB37C64F9AA9}"/>
                </a:ext>
              </a:extLst>
            </p:cNvPr>
            <p:cNvSpPr/>
            <p:nvPr userDrawn="1"/>
          </p:nvSpPr>
          <p:spPr>
            <a:xfrm flipH="1">
              <a:off x="2399072" y="3649393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2" name="Oval 371">
              <a:extLst>
                <a:ext uri="{FF2B5EF4-FFF2-40B4-BE49-F238E27FC236}">
                  <a16:creationId xmlns:a16="http://schemas.microsoft.com/office/drawing/2014/main" id="{E7844590-A772-4E75-8EE3-12BB20BF55DC}"/>
                </a:ext>
              </a:extLst>
            </p:cNvPr>
            <p:cNvSpPr/>
            <p:nvPr userDrawn="1"/>
          </p:nvSpPr>
          <p:spPr>
            <a:xfrm flipH="1">
              <a:off x="2162916" y="5027432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3" name="Oval 372">
              <a:extLst>
                <a:ext uri="{FF2B5EF4-FFF2-40B4-BE49-F238E27FC236}">
                  <a16:creationId xmlns:a16="http://schemas.microsoft.com/office/drawing/2014/main" id="{8A9782C5-6966-458C-853F-F9AF87C317F9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2865756" y="6105090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4" name="Oval 373">
              <a:extLst>
                <a:ext uri="{FF2B5EF4-FFF2-40B4-BE49-F238E27FC236}">
                  <a16:creationId xmlns:a16="http://schemas.microsoft.com/office/drawing/2014/main" id="{66094655-3709-4B9B-938C-0CA2C5807F0D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11489475" y="4550799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5" name="Chord 374">
              <a:extLst>
                <a:ext uri="{FF2B5EF4-FFF2-40B4-BE49-F238E27FC236}">
                  <a16:creationId xmlns:a16="http://schemas.microsoft.com/office/drawing/2014/main" id="{84CCA53A-B56B-4FA8-996D-EA29FE123250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9919813" y="6746029"/>
              <a:ext cx="149392" cy="149392"/>
            </a:xfrm>
            <a:prstGeom prst="chord">
              <a:avLst>
                <a:gd name="adj1" fmla="val 10550803"/>
                <a:gd name="adj2" fmla="val 185318"/>
              </a:avLst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6" name="Chord 375">
              <a:extLst>
                <a:ext uri="{FF2B5EF4-FFF2-40B4-BE49-F238E27FC236}">
                  <a16:creationId xmlns:a16="http://schemas.microsoft.com/office/drawing/2014/main" id="{C9F513B8-F055-471E-AF07-7EEC13181286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6151551" y="6717004"/>
              <a:ext cx="224088" cy="224088"/>
            </a:xfrm>
            <a:prstGeom prst="chord">
              <a:avLst>
                <a:gd name="adj1" fmla="val 10550803"/>
                <a:gd name="adj2" fmla="val 185318"/>
              </a:avLst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377" name="Straight Connector 376">
              <a:extLst>
                <a:ext uri="{FF2B5EF4-FFF2-40B4-BE49-F238E27FC236}">
                  <a16:creationId xmlns:a16="http://schemas.microsoft.com/office/drawing/2014/main" id="{0C79191C-CDBE-494C-8A0E-35FE0EA5DCD5}"/>
                </a:ext>
              </a:extLst>
            </p:cNvPr>
            <p:cNvCxnSpPr>
              <a:cxnSpLocks/>
              <a:stCxn id="375" idx="1"/>
              <a:endCxn id="363" idx="3"/>
            </p:cNvCxnSpPr>
            <p:nvPr userDrawn="1"/>
          </p:nvCxnSpPr>
          <p:spPr>
            <a:xfrm flipH="1" flipV="1">
              <a:off x="8879746" y="5764388"/>
              <a:ext cx="1040177" cy="106036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8" name="Straight Connector 377">
              <a:extLst>
                <a:ext uri="{FF2B5EF4-FFF2-40B4-BE49-F238E27FC236}">
                  <a16:creationId xmlns:a16="http://schemas.microsoft.com/office/drawing/2014/main" id="{E9C77736-851B-4ECD-8C22-9CA4FA6A5E32}"/>
                </a:ext>
              </a:extLst>
            </p:cNvPr>
            <p:cNvCxnSpPr>
              <a:cxnSpLocks/>
              <a:stCxn id="397" idx="6"/>
              <a:endCxn id="371" idx="6"/>
            </p:cNvCxnSpPr>
            <p:nvPr userDrawn="1"/>
          </p:nvCxnSpPr>
          <p:spPr>
            <a:xfrm>
              <a:off x="1249806" y="3691601"/>
              <a:ext cx="1149266" cy="6983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9" name="Straight Connector 378">
              <a:extLst>
                <a:ext uri="{FF2B5EF4-FFF2-40B4-BE49-F238E27FC236}">
                  <a16:creationId xmlns:a16="http://schemas.microsoft.com/office/drawing/2014/main" id="{7FF0E035-0421-4E84-9C27-B411F61AFEF2}"/>
                </a:ext>
              </a:extLst>
            </p:cNvPr>
            <p:cNvCxnSpPr>
              <a:cxnSpLocks/>
              <a:stCxn id="394" idx="4"/>
              <a:endCxn id="400" idx="1"/>
            </p:cNvCxnSpPr>
            <p:nvPr userDrawn="1"/>
          </p:nvCxnSpPr>
          <p:spPr>
            <a:xfrm>
              <a:off x="181389" y="3694736"/>
              <a:ext cx="833340" cy="86259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" name="Straight Connector 379">
              <a:extLst>
                <a:ext uri="{FF2B5EF4-FFF2-40B4-BE49-F238E27FC236}">
                  <a16:creationId xmlns:a16="http://schemas.microsoft.com/office/drawing/2014/main" id="{1757AEA9-FE79-449E-8124-EC0BD2852CB5}"/>
                </a:ext>
              </a:extLst>
            </p:cNvPr>
            <p:cNvCxnSpPr>
              <a:cxnSpLocks/>
              <a:stCxn id="400" idx="4"/>
              <a:endCxn id="399" idx="0"/>
            </p:cNvCxnSpPr>
            <p:nvPr userDrawn="1"/>
          </p:nvCxnSpPr>
          <p:spPr>
            <a:xfrm flipH="1">
              <a:off x="990250" y="4724846"/>
              <a:ext cx="93868" cy="7261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1" name="Straight Connector 380">
              <a:extLst>
                <a:ext uri="{FF2B5EF4-FFF2-40B4-BE49-F238E27FC236}">
                  <a16:creationId xmlns:a16="http://schemas.microsoft.com/office/drawing/2014/main" id="{05E4414F-9F23-4C48-B010-1F33CE017444}"/>
                </a:ext>
              </a:extLst>
            </p:cNvPr>
            <p:cNvCxnSpPr>
              <a:cxnSpLocks/>
              <a:stCxn id="398" idx="3"/>
            </p:cNvCxnSpPr>
            <p:nvPr userDrawn="1"/>
          </p:nvCxnSpPr>
          <p:spPr>
            <a:xfrm flipH="1">
              <a:off x="994391" y="6664731"/>
              <a:ext cx="195332" cy="1932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Straight Connector 381">
              <a:extLst>
                <a:ext uri="{FF2B5EF4-FFF2-40B4-BE49-F238E27FC236}">
                  <a16:creationId xmlns:a16="http://schemas.microsoft.com/office/drawing/2014/main" id="{1801B2F5-4749-4356-B0CE-10729234336E}"/>
                </a:ext>
              </a:extLst>
            </p:cNvPr>
            <p:cNvCxnSpPr>
              <a:cxnSpLocks/>
              <a:stCxn id="398" idx="0"/>
              <a:endCxn id="399" idx="4"/>
            </p:cNvCxnSpPr>
            <p:nvPr userDrawn="1"/>
          </p:nvCxnSpPr>
          <p:spPr>
            <a:xfrm flipH="1" flipV="1">
              <a:off x="990250" y="5745345"/>
              <a:ext cx="303555" cy="66811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E6DA6AF8-024D-48B7-AB00-83D4872B98E2}"/>
                </a:ext>
              </a:extLst>
            </p:cNvPr>
            <p:cNvCxnSpPr>
              <a:cxnSpLocks/>
              <a:stCxn id="408" idx="1"/>
              <a:endCxn id="394" idx="3"/>
            </p:cNvCxnSpPr>
            <p:nvPr userDrawn="1"/>
          </p:nvCxnSpPr>
          <p:spPr>
            <a:xfrm flipV="1">
              <a:off x="7025" y="3684478"/>
              <a:ext cx="62174" cy="103962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F3E88EF3-4D78-45EC-A408-877FEB2D4DC0}"/>
                </a:ext>
              </a:extLst>
            </p:cNvPr>
            <p:cNvCxnSpPr>
              <a:cxnSpLocks/>
              <a:stCxn id="399" idx="2"/>
              <a:endCxn id="408" idx="0"/>
            </p:cNvCxnSpPr>
            <p:nvPr userDrawn="1"/>
          </p:nvCxnSpPr>
          <p:spPr>
            <a:xfrm flipH="1" flipV="1">
              <a:off x="4947" y="4947737"/>
              <a:ext cx="838109" cy="65041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89D3F8DB-52DC-4FDE-8187-CDD85CFC21D5}"/>
                </a:ext>
              </a:extLst>
            </p:cNvPr>
            <p:cNvCxnSpPr>
              <a:cxnSpLocks/>
              <a:stCxn id="398" idx="1"/>
            </p:cNvCxnSpPr>
            <p:nvPr userDrawn="1"/>
          </p:nvCxnSpPr>
          <p:spPr>
            <a:xfrm flipH="1">
              <a:off x="0" y="6456567"/>
              <a:ext cx="1189723" cy="19055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566A0EF4-9946-4BF2-9DB3-17A63534CA8C}"/>
                </a:ext>
              </a:extLst>
            </p:cNvPr>
            <p:cNvCxnSpPr>
              <a:cxnSpLocks/>
              <a:stCxn id="371" idx="1"/>
              <a:endCxn id="278" idx="0"/>
            </p:cNvCxnSpPr>
            <p:nvPr userDrawn="1"/>
          </p:nvCxnSpPr>
          <p:spPr>
            <a:xfrm flipV="1">
              <a:off x="2590343" y="2989715"/>
              <a:ext cx="770893" cy="69249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3A9A3B6B-50E8-461B-9561-6224C115D21D}"/>
                </a:ext>
              </a:extLst>
            </p:cNvPr>
            <p:cNvCxnSpPr>
              <a:cxnSpLocks/>
              <a:stCxn id="396" idx="6"/>
              <a:endCxn id="395" idx="2"/>
            </p:cNvCxnSpPr>
            <p:nvPr userDrawn="1"/>
          </p:nvCxnSpPr>
          <p:spPr>
            <a:xfrm>
              <a:off x="683818" y="2689233"/>
              <a:ext cx="1046792" cy="26097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0A5B1E5B-2794-49C2-B6C0-91F5A53A295D}"/>
                </a:ext>
              </a:extLst>
            </p:cNvPr>
            <p:cNvCxnSpPr>
              <a:cxnSpLocks/>
              <a:stCxn id="394" idx="7"/>
              <a:endCxn id="396" idx="3"/>
            </p:cNvCxnSpPr>
            <p:nvPr userDrawn="1"/>
          </p:nvCxnSpPr>
          <p:spPr>
            <a:xfrm flipV="1">
              <a:off x="206155" y="2793315"/>
              <a:ext cx="226387" cy="63057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8A74305F-463F-4276-96C2-38555AE86C4E}"/>
                </a:ext>
              </a:extLst>
            </p:cNvPr>
            <p:cNvCxnSpPr>
              <a:cxnSpLocks/>
              <a:stCxn id="394" idx="5"/>
              <a:endCxn id="397" idx="2"/>
            </p:cNvCxnSpPr>
            <p:nvPr userDrawn="1"/>
          </p:nvCxnSpPr>
          <p:spPr>
            <a:xfrm>
              <a:off x="267973" y="3622660"/>
              <a:ext cx="785574" cy="6894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Straight Connector 389">
              <a:extLst>
                <a:ext uri="{FF2B5EF4-FFF2-40B4-BE49-F238E27FC236}">
                  <a16:creationId xmlns:a16="http://schemas.microsoft.com/office/drawing/2014/main" id="{5F7B5D64-565A-4DE4-B312-12BA4515BC48}"/>
                </a:ext>
              </a:extLst>
            </p:cNvPr>
            <p:cNvCxnSpPr>
              <a:cxnSpLocks/>
              <a:stCxn id="395" idx="3"/>
              <a:endCxn id="397" idx="7"/>
            </p:cNvCxnSpPr>
            <p:nvPr userDrawn="1"/>
          </p:nvCxnSpPr>
          <p:spPr>
            <a:xfrm flipH="1">
              <a:off x="1221065" y="3059892"/>
              <a:ext cx="554979" cy="56232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Straight Connector 390">
              <a:extLst>
                <a:ext uri="{FF2B5EF4-FFF2-40B4-BE49-F238E27FC236}">
                  <a16:creationId xmlns:a16="http://schemas.microsoft.com/office/drawing/2014/main" id="{AEFF3DFB-FAB0-4085-8DA0-3F6D1B69F212}"/>
                </a:ext>
              </a:extLst>
            </p:cNvPr>
            <p:cNvCxnSpPr>
              <a:cxnSpLocks/>
              <a:stCxn id="397" idx="4"/>
              <a:endCxn id="400" idx="0"/>
            </p:cNvCxnSpPr>
            <p:nvPr userDrawn="1"/>
          </p:nvCxnSpPr>
          <p:spPr>
            <a:xfrm flipH="1">
              <a:off x="1084118" y="3789730"/>
              <a:ext cx="67559" cy="73885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Straight Connector 391">
              <a:extLst>
                <a:ext uri="{FF2B5EF4-FFF2-40B4-BE49-F238E27FC236}">
                  <a16:creationId xmlns:a16="http://schemas.microsoft.com/office/drawing/2014/main" id="{69FF7952-F75E-4C97-870B-E111C9F153E3}"/>
                </a:ext>
              </a:extLst>
            </p:cNvPr>
            <p:cNvCxnSpPr>
              <a:cxnSpLocks/>
              <a:stCxn id="373" idx="2"/>
              <a:endCxn id="398" idx="2"/>
            </p:cNvCxnSpPr>
            <p:nvPr userDrawn="1"/>
          </p:nvCxnSpPr>
          <p:spPr>
            <a:xfrm flipH="1">
              <a:off x="1146611" y="6179786"/>
              <a:ext cx="1868537" cy="38086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Straight Connector 392">
              <a:extLst>
                <a:ext uri="{FF2B5EF4-FFF2-40B4-BE49-F238E27FC236}">
                  <a16:creationId xmlns:a16="http://schemas.microsoft.com/office/drawing/2014/main" id="{D037A298-A62C-4F82-B2AC-48EC0E635103}"/>
                </a:ext>
              </a:extLst>
            </p:cNvPr>
            <p:cNvCxnSpPr>
              <a:cxnSpLocks/>
              <a:endCxn id="398" idx="5"/>
            </p:cNvCxnSpPr>
            <p:nvPr userDrawn="1"/>
          </p:nvCxnSpPr>
          <p:spPr>
            <a:xfrm flipH="1" flipV="1">
              <a:off x="1397887" y="6664731"/>
              <a:ext cx="704210" cy="27636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4" name="Oval 393">
              <a:extLst>
                <a:ext uri="{FF2B5EF4-FFF2-40B4-BE49-F238E27FC236}">
                  <a16:creationId xmlns:a16="http://schemas.microsoft.com/office/drawing/2014/main" id="{C6C4FEE2-421D-4DCB-90DB-D5D1EAAED0EE}"/>
                </a:ext>
              </a:extLst>
            </p:cNvPr>
            <p:cNvSpPr/>
            <p:nvPr userDrawn="1"/>
          </p:nvSpPr>
          <p:spPr>
            <a:xfrm rot="20563470">
              <a:off x="-9517" y="3406988"/>
              <a:ext cx="294388" cy="2943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5" name="Oval 394">
              <a:extLst>
                <a:ext uri="{FF2B5EF4-FFF2-40B4-BE49-F238E27FC236}">
                  <a16:creationId xmlns:a16="http://schemas.microsoft.com/office/drawing/2014/main" id="{E1487618-6DB3-49CF-9104-7AF1CE996F93}"/>
                </a:ext>
              </a:extLst>
            </p:cNvPr>
            <p:cNvSpPr/>
            <p:nvPr userDrawn="1"/>
          </p:nvSpPr>
          <p:spPr>
            <a:xfrm>
              <a:off x="1730610" y="2795084"/>
              <a:ext cx="310242" cy="31024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6" name="Oval 395">
              <a:extLst>
                <a:ext uri="{FF2B5EF4-FFF2-40B4-BE49-F238E27FC236}">
                  <a16:creationId xmlns:a16="http://schemas.microsoft.com/office/drawing/2014/main" id="{43837EA3-ADB2-4AEA-A72B-F5DC7DE2E41B}"/>
                </a:ext>
              </a:extLst>
            </p:cNvPr>
            <p:cNvSpPr/>
            <p:nvPr userDrawn="1"/>
          </p:nvSpPr>
          <p:spPr>
            <a:xfrm>
              <a:off x="389430" y="2542039"/>
              <a:ext cx="294388" cy="2943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Oval 396">
              <a:extLst>
                <a:ext uri="{FF2B5EF4-FFF2-40B4-BE49-F238E27FC236}">
                  <a16:creationId xmlns:a16="http://schemas.microsoft.com/office/drawing/2014/main" id="{E93FB4C4-0049-40EC-8BD0-0BF963484AD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1053547" y="3593471"/>
              <a:ext cx="196259" cy="196259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8" name="Oval 397">
              <a:extLst>
                <a:ext uri="{FF2B5EF4-FFF2-40B4-BE49-F238E27FC236}">
                  <a16:creationId xmlns:a16="http://schemas.microsoft.com/office/drawing/2014/main" id="{855315BE-A3D5-4967-BAFC-545EF8BA89B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1146611" y="6413455"/>
              <a:ext cx="294388" cy="2943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9" name="Oval 398">
              <a:extLst>
                <a:ext uri="{FF2B5EF4-FFF2-40B4-BE49-F238E27FC236}">
                  <a16:creationId xmlns:a16="http://schemas.microsoft.com/office/drawing/2014/main" id="{BAA832B7-D6FE-4EB5-847F-C89C64E53E2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843056" y="5450957"/>
              <a:ext cx="294388" cy="2943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Oval 399">
              <a:extLst>
                <a:ext uri="{FF2B5EF4-FFF2-40B4-BE49-F238E27FC236}">
                  <a16:creationId xmlns:a16="http://schemas.microsoft.com/office/drawing/2014/main" id="{B3103402-5951-426B-A78A-C82538514FF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985988" y="4528587"/>
              <a:ext cx="196259" cy="196259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0DC30EAE-324F-43B4-9554-58134555F8FB}"/>
                </a:ext>
              </a:extLst>
            </p:cNvPr>
            <p:cNvCxnSpPr>
              <a:cxnSpLocks/>
              <a:stCxn id="400" idx="3"/>
            </p:cNvCxnSpPr>
            <p:nvPr userDrawn="1"/>
          </p:nvCxnSpPr>
          <p:spPr>
            <a:xfrm flipH="1">
              <a:off x="125106" y="4696105"/>
              <a:ext cx="889623" cy="16285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D305A39A-8151-4DA8-A57A-04E6952BE4BF}"/>
                </a:ext>
              </a:extLst>
            </p:cNvPr>
            <p:cNvCxnSpPr>
              <a:cxnSpLocks/>
              <a:stCxn id="396" idx="4"/>
              <a:endCxn id="397" idx="1"/>
            </p:cNvCxnSpPr>
            <p:nvPr userDrawn="1"/>
          </p:nvCxnSpPr>
          <p:spPr>
            <a:xfrm>
              <a:off x="536624" y="2836427"/>
              <a:ext cx="545664" cy="78578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3" name="Oval 402">
              <a:extLst>
                <a:ext uri="{FF2B5EF4-FFF2-40B4-BE49-F238E27FC236}">
                  <a16:creationId xmlns:a16="http://schemas.microsoft.com/office/drawing/2014/main" id="{EFCDD1FD-D183-4D4B-AF22-F631E0AB19B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4972557" y="2874980"/>
              <a:ext cx="196259" cy="196259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C690EF5F-25E1-49AE-A2FC-AC77A301F779}"/>
                </a:ext>
              </a:extLst>
            </p:cNvPr>
            <p:cNvCxnSpPr>
              <a:cxnSpLocks/>
              <a:stCxn id="403" idx="3"/>
              <a:endCxn id="367" idx="0"/>
            </p:cNvCxnSpPr>
            <p:nvPr userDrawn="1"/>
          </p:nvCxnSpPr>
          <p:spPr>
            <a:xfrm flipH="1">
              <a:off x="4536645" y="3042498"/>
              <a:ext cx="464653" cy="78199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3E9089D3-3D08-48A8-982D-87381D9EC9D2}"/>
                </a:ext>
              </a:extLst>
            </p:cNvPr>
            <p:cNvCxnSpPr>
              <a:cxnSpLocks/>
              <a:stCxn id="403" idx="2"/>
              <a:endCxn id="278" idx="6"/>
            </p:cNvCxnSpPr>
            <p:nvPr userDrawn="1"/>
          </p:nvCxnSpPr>
          <p:spPr>
            <a:xfrm flipH="1" flipV="1">
              <a:off x="3501498" y="2915999"/>
              <a:ext cx="1471059" cy="571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5924305F-7AF0-47DC-A1BF-D7B751E4B3E3}"/>
                </a:ext>
              </a:extLst>
            </p:cNvPr>
            <p:cNvCxnSpPr>
              <a:cxnSpLocks/>
              <a:stCxn id="396" idx="7"/>
              <a:endCxn id="280" idx="1"/>
            </p:cNvCxnSpPr>
            <p:nvPr userDrawn="1"/>
          </p:nvCxnSpPr>
          <p:spPr>
            <a:xfrm flipV="1">
              <a:off x="640706" y="1905029"/>
              <a:ext cx="785344" cy="68012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Straight Connector 406">
              <a:extLst>
                <a:ext uri="{FF2B5EF4-FFF2-40B4-BE49-F238E27FC236}">
                  <a16:creationId xmlns:a16="http://schemas.microsoft.com/office/drawing/2014/main" id="{55B00890-01B4-4E39-9727-953ACEF8881C}"/>
                </a:ext>
              </a:extLst>
            </p:cNvPr>
            <p:cNvCxnSpPr>
              <a:cxnSpLocks/>
              <a:endCxn id="396" idx="1"/>
            </p:cNvCxnSpPr>
            <p:nvPr userDrawn="1"/>
          </p:nvCxnSpPr>
          <p:spPr>
            <a:xfrm>
              <a:off x="-60734" y="2344833"/>
              <a:ext cx="493276" cy="24031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8" name="Chord 407">
              <a:extLst>
                <a:ext uri="{FF2B5EF4-FFF2-40B4-BE49-F238E27FC236}">
                  <a16:creationId xmlns:a16="http://schemas.microsoft.com/office/drawing/2014/main" id="{0E818BEF-31D2-4DFC-99B6-5EE8D7E3A3FC}"/>
                </a:ext>
              </a:extLst>
            </p:cNvPr>
            <p:cNvSpPr>
              <a:spLocks noChangeAspect="1"/>
            </p:cNvSpPr>
            <p:nvPr userDrawn="1"/>
          </p:nvSpPr>
          <p:spPr>
            <a:xfrm rot="5400000" flipH="1">
              <a:off x="-98982" y="4723943"/>
              <a:ext cx="224088" cy="224088"/>
            </a:xfrm>
            <a:prstGeom prst="chord">
              <a:avLst>
                <a:gd name="adj1" fmla="val 10550803"/>
                <a:gd name="adj2" fmla="val 185318"/>
              </a:avLst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409" name="Straight Connector 408">
              <a:extLst>
                <a:ext uri="{FF2B5EF4-FFF2-40B4-BE49-F238E27FC236}">
                  <a16:creationId xmlns:a16="http://schemas.microsoft.com/office/drawing/2014/main" id="{9A3263C3-2159-4B0F-B7C1-B590CA6B39FC}"/>
                </a:ext>
              </a:extLst>
            </p:cNvPr>
            <p:cNvCxnSpPr>
              <a:cxnSpLocks/>
              <a:stCxn id="399" idx="3"/>
            </p:cNvCxnSpPr>
            <p:nvPr userDrawn="1"/>
          </p:nvCxnSpPr>
          <p:spPr>
            <a:xfrm flipH="1">
              <a:off x="0" y="5702233"/>
              <a:ext cx="886168" cy="56479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" name="Straight Connector 409">
              <a:extLst>
                <a:ext uri="{FF2B5EF4-FFF2-40B4-BE49-F238E27FC236}">
                  <a16:creationId xmlns:a16="http://schemas.microsoft.com/office/drawing/2014/main" id="{C931C9C8-CBA0-4CBB-902F-A1B421CC86DE}"/>
                </a:ext>
              </a:extLst>
            </p:cNvPr>
            <p:cNvCxnSpPr>
              <a:cxnSpLocks/>
              <a:stCxn id="395" idx="6"/>
              <a:endCxn id="278" idx="1"/>
            </p:cNvCxnSpPr>
            <p:nvPr userDrawn="1"/>
          </p:nvCxnSpPr>
          <p:spPr>
            <a:xfrm flipV="1">
              <a:off x="2040852" y="2934851"/>
              <a:ext cx="1254476" cy="1535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Straight Connector 410">
              <a:extLst>
                <a:ext uri="{FF2B5EF4-FFF2-40B4-BE49-F238E27FC236}">
                  <a16:creationId xmlns:a16="http://schemas.microsoft.com/office/drawing/2014/main" id="{3E7C2EB7-3493-4F28-B940-360D854B34C2}"/>
                </a:ext>
              </a:extLst>
            </p:cNvPr>
            <p:cNvCxnSpPr>
              <a:cxnSpLocks/>
              <a:stCxn id="395" idx="5"/>
              <a:endCxn id="371" idx="0"/>
            </p:cNvCxnSpPr>
            <p:nvPr userDrawn="1"/>
          </p:nvCxnSpPr>
          <p:spPr>
            <a:xfrm>
              <a:off x="1995418" y="3059892"/>
              <a:ext cx="515698" cy="58950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Straight Connector 411">
              <a:extLst>
                <a:ext uri="{FF2B5EF4-FFF2-40B4-BE49-F238E27FC236}">
                  <a16:creationId xmlns:a16="http://schemas.microsoft.com/office/drawing/2014/main" id="{6B34CEF5-33D1-43B0-BE7A-5D5B029A804D}"/>
                </a:ext>
              </a:extLst>
            </p:cNvPr>
            <p:cNvCxnSpPr>
              <a:cxnSpLocks/>
              <a:stCxn id="280" idx="0"/>
              <a:endCxn id="395" idx="0"/>
            </p:cNvCxnSpPr>
            <p:nvPr userDrawn="1"/>
          </p:nvCxnSpPr>
          <p:spPr>
            <a:xfrm>
              <a:off x="1505277" y="1937846"/>
              <a:ext cx="380454" cy="85723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3" name="Straight Connector 412">
              <a:extLst>
                <a:ext uri="{FF2B5EF4-FFF2-40B4-BE49-F238E27FC236}">
                  <a16:creationId xmlns:a16="http://schemas.microsoft.com/office/drawing/2014/main" id="{CFAC6A96-A599-4343-BF15-B882CA125D77}"/>
                </a:ext>
              </a:extLst>
            </p:cNvPr>
            <p:cNvCxnSpPr>
              <a:cxnSpLocks/>
              <a:stCxn id="400" idx="5"/>
              <a:endCxn id="372" idx="7"/>
            </p:cNvCxnSpPr>
            <p:nvPr userDrawn="1"/>
          </p:nvCxnSpPr>
          <p:spPr>
            <a:xfrm>
              <a:off x="1153506" y="4696105"/>
              <a:ext cx="1042227" cy="36414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4" name="Straight Connector 413">
              <a:extLst>
                <a:ext uri="{FF2B5EF4-FFF2-40B4-BE49-F238E27FC236}">
                  <a16:creationId xmlns:a16="http://schemas.microsoft.com/office/drawing/2014/main" id="{47BA194A-9B49-4E2E-B2CC-66AFE0978F25}"/>
                </a:ext>
              </a:extLst>
            </p:cNvPr>
            <p:cNvCxnSpPr>
              <a:cxnSpLocks/>
              <a:stCxn id="367" idx="7"/>
              <a:endCxn id="278" idx="7"/>
            </p:cNvCxnSpPr>
            <p:nvPr userDrawn="1"/>
          </p:nvCxnSpPr>
          <p:spPr>
            <a:xfrm flipH="1" flipV="1">
              <a:off x="3446634" y="2981907"/>
              <a:ext cx="1005609" cy="85776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5" name="Straight Connector 414">
              <a:extLst>
                <a:ext uri="{FF2B5EF4-FFF2-40B4-BE49-F238E27FC236}">
                  <a16:creationId xmlns:a16="http://schemas.microsoft.com/office/drawing/2014/main" id="{05F1D8FF-E0AC-4298-9C1C-48CF489D9287}"/>
                </a:ext>
              </a:extLst>
            </p:cNvPr>
            <p:cNvCxnSpPr>
              <a:cxnSpLocks/>
              <a:stCxn id="296" idx="7"/>
              <a:endCxn id="403" idx="0"/>
            </p:cNvCxnSpPr>
            <p:nvPr userDrawn="1"/>
          </p:nvCxnSpPr>
          <p:spPr>
            <a:xfrm>
              <a:off x="5065787" y="2247314"/>
              <a:ext cx="4900" cy="62766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" name="Straight Connector 415">
              <a:extLst>
                <a:ext uri="{FF2B5EF4-FFF2-40B4-BE49-F238E27FC236}">
                  <a16:creationId xmlns:a16="http://schemas.microsoft.com/office/drawing/2014/main" id="{D94DEDD6-2BC1-448D-9991-C1FA48DD0332}"/>
                </a:ext>
              </a:extLst>
            </p:cNvPr>
            <p:cNvCxnSpPr>
              <a:cxnSpLocks/>
              <a:stCxn id="370" idx="7"/>
              <a:endCxn id="285" idx="0"/>
            </p:cNvCxnSpPr>
            <p:nvPr userDrawn="1"/>
          </p:nvCxnSpPr>
          <p:spPr>
            <a:xfrm flipH="1" flipV="1">
              <a:off x="6285610" y="2383792"/>
              <a:ext cx="270102" cy="78461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7" name="Straight Connector 416">
              <a:extLst>
                <a:ext uri="{FF2B5EF4-FFF2-40B4-BE49-F238E27FC236}">
                  <a16:creationId xmlns:a16="http://schemas.microsoft.com/office/drawing/2014/main" id="{F490F14A-4D51-49D2-851E-474DFAEBAB0A}"/>
                </a:ext>
              </a:extLst>
            </p:cNvPr>
            <p:cNvCxnSpPr>
              <a:cxnSpLocks/>
              <a:stCxn id="370" idx="6"/>
              <a:endCxn id="403" idx="5"/>
            </p:cNvCxnSpPr>
            <p:nvPr userDrawn="1"/>
          </p:nvCxnSpPr>
          <p:spPr>
            <a:xfrm flipH="1" flipV="1">
              <a:off x="5140075" y="3042498"/>
              <a:ext cx="1393759" cy="17872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8" name="Straight Connector 417">
              <a:extLst>
                <a:ext uri="{FF2B5EF4-FFF2-40B4-BE49-F238E27FC236}">
                  <a16:creationId xmlns:a16="http://schemas.microsoft.com/office/drawing/2014/main" id="{3362E7A1-4E65-4AA8-A96A-F574AE097A5E}"/>
                </a:ext>
              </a:extLst>
            </p:cNvPr>
            <p:cNvCxnSpPr>
              <a:cxnSpLocks/>
              <a:stCxn id="286" idx="0"/>
              <a:endCxn id="370" idx="1"/>
            </p:cNvCxnSpPr>
            <p:nvPr userDrawn="1"/>
          </p:nvCxnSpPr>
          <p:spPr>
            <a:xfrm flipH="1">
              <a:off x="6661348" y="1834225"/>
              <a:ext cx="1076455" cy="133418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Straight Connector 418">
              <a:extLst>
                <a:ext uri="{FF2B5EF4-FFF2-40B4-BE49-F238E27FC236}">
                  <a16:creationId xmlns:a16="http://schemas.microsoft.com/office/drawing/2014/main" id="{741C6B8D-6FCF-4027-A65C-B9829CD7CBBE}"/>
                </a:ext>
              </a:extLst>
            </p:cNvPr>
            <p:cNvCxnSpPr>
              <a:cxnSpLocks/>
              <a:stCxn id="426" idx="0"/>
              <a:endCxn id="425" idx="4"/>
            </p:cNvCxnSpPr>
            <p:nvPr userDrawn="1"/>
          </p:nvCxnSpPr>
          <p:spPr>
            <a:xfrm>
              <a:off x="9621563" y="3044363"/>
              <a:ext cx="760622" cy="31613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" name="Straight Connector 419">
              <a:extLst>
                <a:ext uri="{FF2B5EF4-FFF2-40B4-BE49-F238E27FC236}">
                  <a16:creationId xmlns:a16="http://schemas.microsoft.com/office/drawing/2014/main" id="{4328D809-F683-434D-BE86-A7FC5027A1C6}"/>
                </a:ext>
              </a:extLst>
            </p:cNvPr>
            <p:cNvCxnSpPr>
              <a:cxnSpLocks/>
              <a:stCxn id="294" idx="0"/>
              <a:endCxn id="425" idx="5"/>
            </p:cNvCxnSpPr>
            <p:nvPr userDrawn="1"/>
          </p:nvCxnSpPr>
          <p:spPr>
            <a:xfrm>
              <a:off x="10349083" y="2680523"/>
              <a:ext cx="90128" cy="61593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1" name="Straight Connector 420">
              <a:extLst>
                <a:ext uri="{FF2B5EF4-FFF2-40B4-BE49-F238E27FC236}">
                  <a16:creationId xmlns:a16="http://schemas.microsoft.com/office/drawing/2014/main" id="{18DA67F4-619B-4D0C-9018-A86923D013F4}"/>
                </a:ext>
              </a:extLst>
            </p:cNvPr>
            <p:cNvCxnSpPr>
              <a:cxnSpLocks/>
              <a:stCxn id="293" idx="0"/>
              <a:endCxn id="426" idx="6"/>
            </p:cNvCxnSpPr>
            <p:nvPr userDrawn="1"/>
          </p:nvCxnSpPr>
          <p:spPr>
            <a:xfrm>
              <a:off x="9306676" y="1739765"/>
              <a:ext cx="245878" cy="116196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Straight Connector 421">
              <a:extLst>
                <a:ext uri="{FF2B5EF4-FFF2-40B4-BE49-F238E27FC236}">
                  <a16:creationId xmlns:a16="http://schemas.microsoft.com/office/drawing/2014/main" id="{07C73D68-C369-41A7-964D-9129B3CA9A0E}"/>
                </a:ext>
              </a:extLst>
            </p:cNvPr>
            <p:cNvCxnSpPr>
              <a:cxnSpLocks/>
              <a:stCxn id="370" idx="1"/>
              <a:endCxn id="427" idx="5"/>
            </p:cNvCxnSpPr>
            <p:nvPr userDrawn="1"/>
          </p:nvCxnSpPr>
          <p:spPr>
            <a:xfrm>
              <a:off x="6661348" y="3168408"/>
              <a:ext cx="1391015" cy="1902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3" name="Straight Connector 422">
              <a:extLst>
                <a:ext uri="{FF2B5EF4-FFF2-40B4-BE49-F238E27FC236}">
                  <a16:creationId xmlns:a16="http://schemas.microsoft.com/office/drawing/2014/main" id="{9BA7C469-F299-4D79-8679-1C3B33889AFC}"/>
                </a:ext>
              </a:extLst>
            </p:cNvPr>
            <p:cNvCxnSpPr>
              <a:cxnSpLocks/>
              <a:stCxn id="286" idx="0"/>
              <a:endCxn id="427" idx="5"/>
            </p:cNvCxnSpPr>
            <p:nvPr userDrawn="1"/>
          </p:nvCxnSpPr>
          <p:spPr>
            <a:xfrm>
              <a:off x="7737803" y="1834225"/>
              <a:ext cx="314560" cy="13532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Straight Connector 423">
              <a:extLst>
                <a:ext uri="{FF2B5EF4-FFF2-40B4-BE49-F238E27FC236}">
                  <a16:creationId xmlns:a16="http://schemas.microsoft.com/office/drawing/2014/main" id="{93343198-BCF7-4CC6-AB83-FB739D8B0091}"/>
                </a:ext>
              </a:extLst>
            </p:cNvPr>
            <p:cNvCxnSpPr>
              <a:cxnSpLocks/>
              <a:stCxn id="427" idx="7"/>
              <a:endCxn id="426" idx="4"/>
            </p:cNvCxnSpPr>
            <p:nvPr userDrawn="1"/>
          </p:nvCxnSpPr>
          <p:spPr>
            <a:xfrm flipV="1">
              <a:off x="8152134" y="2970735"/>
              <a:ext cx="1257783" cy="25141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5" name="Oval 424">
              <a:extLst>
                <a:ext uri="{FF2B5EF4-FFF2-40B4-BE49-F238E27FC236}">
                  <a16:creationId xmlns:a16="http://schemas.microsoft.com/office/drawing/2014/main" id="{E96A75C9-EF23-475A-B3B8-A9433DDF137F}"/>
                </a:ext>
              </a:extLst>
            </p:cNvPr>
            <p:cNvSpPr/>
            <p:nvPr userDrawn="1"/>
          </p:nvSpPr>
          <p:spPr>
            <a:xfrm rot="17350916" flipV="1">
              <a:off x="10375964" y="3285269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6" name="Oval 425">
              <a:extLst>
                <a:ext uri="{FF2B5EF4-FFF2-40B4-BE49-F238E27FC236}">
                  <a16:creationId xmlns:a16="http://schemas.microsoft.com/office/drawing/2014/main" id="{7E370A31-8A33-48DC-96A5-117E433E1B9B}"/>
                </a:ext>
              </a:extLst>
            </p:cNvPr>
            <p:cNvSpPr/>
            <p:nvPr userDrawn="1"/>
          </p:nvSpPr>
          <p:spPr>
            <a:xfrm rot="17350916" flipV="1">
              <a:off x="9403696" y="2895505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7" name="Oval 426">
              <a:extLst>
                <a:ext uri="{FF2B5EF4-FFF2-40B4-BE49-F238E27FC236}">
                  <a16:creationId xmlns:a16="http://schemas.microsoft.com/office/drawing/2014/main" id="{F6D511A4-583F-42C7-943F-B20632A8003E}"/>
                </a:ext>
              </a:extLst>
            </p:cNvPr>
            <p:cNvSpPr>
              <a:spLocks noChangeAspect="1"/>
            </p:cNvSpPr>
            <p:nvPr userDrawn="1"/>
          </p:nvSpPr>
          <p:spPr>
            <a:xfrm rot="17350916" flipV="1">
              <a:off x="8010198" y="3179980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428" name="Straight Connector 427">
              <a:extLst>
                <a:ext uri="{FF2B5EF4-FFF2-40B4-BE49-F238E27FC236}">
                  <a16:creationId xmlns:a16="http://schemas.microsoft.com/office/drawing/2014/main" id="{D6521FB8-FA19-43B7-9100-4663E994ABCD}"/>
                </a:ext>
              </a:extLst>
            </p:cNvPr>
            <p:cNvCxnSpPr>
              <a:cxnSpLocks/>
              <a:stCxn id="291" idx="0"/>
              <a:endCxn id="425" idx="7"/>
            </p:cNvCxnSpPr>
            <p:nvPr userDrawn="1"/>
          </p:nvCxnSpPr>
          <p:spPr>
            <a:xfrm flipH="1">
              <a:off x="10588868" y="2983008"/>
              <a:ext cx="1256853" cy="36550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AE0471D5-C6C2-48C0-9B36-738E6B963FC6}"/>
                </a:ext>
              </a:extLst>
            </p:cNvPr>
            <p:cNvCxnSpPr>
              <a:cxnSpLocks/>
              <a:endCxn id="291" idx="7"/>
            </p:cNvCxnSpPr>
            <p:nvPr userDrawn="1"/>
          </p:nvCxnSpPr>
          <p:spPr>
            <a:xfrm flipH="1" flipV="1">
              <a:off x="11930123" y="2967834"/>
              <a:ext cx="291194" cy="28684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75066714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s slide layout">
    <p:bg>
      <p:bgPr>
        <a:gradFill>
          <a:gsLst>
            <a:gs pos="0">
              <a:schemeClr val="accent1"/>
            </a:gs>
            <a:gs pos="27000">
              <a:schemeClr val="accent1">
                <a:lumMod val="70000"/>
                <a:lumOff val="30000"/>
              </a:schemeClr>
            </a:gs>
            <a:gs pos="50000">
              <a:schemeClr val="accent1">
                <a:lumMod val="60000"/>
                <a:lumOff val="40000"/>
              </a:schemeClr>
            </a:gs>
            <a:gs pos="73000">
              <a:schemeClr val="accent1">
                <a:lumMod val="70000"/>
                <a:lumOff val="30000"/>
              </a:schemeClr>
            </a:gs>
            <a:gs pos="100000">
              <a:schemeClr val="accent1"/>
            </a:gs>
          </a:gsLst>
          <a:lin ang="162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>
            <a:extLst>
              <a:ext uri="{FF2B5EF4-FFF2-40B4-BE49-F238E27FC236}">
                <a16:creationId xmlns:a16="http://schemas.microsoft.com/office/drawing/2014/main" id="{23DE32A5-6181-4C51-AD5C-3F1A448478A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454882A4-F510-43D0-BF52-907BCEB4D24C}"/>
              </a:ext>
            </a:extLst>
          </p:cNvPr>
          <p:cNvGrpSpPr/>
          <p:nvPr userDrawn="1"/>
        </p:nvGrpSpPr>
        <p:grpSpPr>
          <a:xfrm>
            <a:off x="-98982" y="-104349"/>
            <a:ext cx="12408253" cy="7045442"/>
            <a:chOff x="-98982" y="-104349"/>
            <a:chExt cx="12408253" cy="7045442"/>
          </a:xfrm>
          <a:solidFill>
            <a:schemeClr val="bg1">
              <a:alpha val="10000"/>
            </a:schemeClr>
          </a:solidFill>
        </p:grpSpPr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99E0C0E5-C089-4251-BF21-D2ECD3DEF6A6}"/>
                </a:ext>
              </a:extLst>
            </p:cNvPr>
            <p:cNvCxnSpPr>
              <a:cxnSpLocks/>
              <a:stCxn id="67" idx="7"/>
              <a:endCxn id="65" idx="2"/>
            </p:cNvCxnSpPr>
            <p:nvPr userDrawn="1"/>
          </p:nvCxnSpPr>
          <p:spPr>
            <a:xfrm>
              <a:off x="1584504" y="1905029"/>
              <a:ext cx="1703016" cy="94442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9689D931-640E-4CAB-AA5C-F5E362B8F022}"/>
                </a:ext>
              </a:extLst>
            </p:cNvPr>
            <p:cNvCxnSpPr>
              <a:cxnSpLocks/>
              <a:stCxn id="65" idx="4"/>
              <a:endCxn id="84" idx="1"/>
            </p:cNvCxnSpPr>
            <p:nvPr userDrawn="1"/>
          </p:nvCxnSpPr>
          <p:spPr>
            <a:xfrm flipV="1">
              <a:off x="3427782" y="2205662"/>
              <a:ext cx="482924" cy="57007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0E6E4CD4-EA59-4E46-A35E-E884F32DDA04}"/>
                </a:ext>
              </a:extLst>
            </p:cNvPr>
            <p:cNvCxnSpPr>
              <a:cxnSpLocks/>
              <a:stCxn id="70" idx="2"/>
              <a:endCxn id="82" idx="6"/>
            </p:cNvCxnSpPr>
            <p:nvPr userDrawn="1"/>
          </p:nvCxnSpPr>
          <p:spPr>
            <a:xfrm flipH="1">
              <a:off x="4004116" y="998896"/>
              <a:ext cx="1032867" cy="41449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7C3F0306-26D9-4F4E-95E6-630AA5BDAA55}"/>
                </a:ext>
              </a:extLst>
            </p:cNvPr>
            <p:cNvCxnSpPr>
              <a:cxnSpLocks/>
              <a:stCxn id="84" idx="5"/>
              <a:endCxn id="70" idx="1"/>
            </p:cNvCxnSpPr>
            <p:nvPr userDrawn="1"/>
          </p:nvCxnSpPr>
          <p:spPr>
            <a:xfrm flipV="1">
              <a:off x="4016342" y="1082390"/>
              <a:ext cx="1055225" cy="101763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BABD4605-80AD-4825-8D50-CDB858A7A5D6}"/>
                </a:ext>
              </a:extLst>
            </p:cNvPr>
            <p:cNvCxnSpPr>
              <a:cxnSpLocks/>
              <a:stCxn id="65" idx="5"/>
              <a:endCxn id="83" idx="1"/>
            </p:cNvCxnSpPr>
            <p:nvPr userDrawn="1"/>
          </p:nvCxnSpPr>
          <p:spPr>
            <a:xfrm flipV="1">
              <a:off x="3493690" y="2247314"/>
              <a:ext cx="1466461" cy="58328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62BB1D53-89B6-481A-A407-8D5C02288A6A}"/>
                </a:ext>
              </a:extLst>
            </p:cNvPr>
            <p:cNvCxnSpPr>
              <a:cxnSpLocks/>
              <a:stCxn id="70" idx="0"/>
              <a:endCxn id="83" idx="4"/>
            </p:cNvCxnSpPr>
            <p:nvPr userDrawn="1"/>
          </p:nvCxnSpPr>
          <p:spPr>
            <a:xfrm flipH="1">
              <a:off x="5012969" y="1116974"/>
              <a:ext cx="142092" cy="100282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393E11F-580C-459F-AFA0-F9EF1C6AC237}"/>
                </a:ext>
              </a:extLst>
            </p:cNvPr>
            <p:cNvCxnSpPr>
              <a:cxnSpLocks/>
              <a:stCxn id="84" idx="3"/>
              <a:endCxn id="82" idx="0"/>
            </p:cNvCxnSpPr>
            <p:nvPr userDrawn="1"/>
          </p:nvCxnSpPr>
          <p:spPr>
            <a:xfrm flipH="1" flipV="1">
              <a:off x="3892072" y="1525433"/>
              <a:ext cx="18633" cy="57459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59693F68-AB8C-4840-9B26-918A9271771B}"/>
                </a:ext>
              </a:extLst>
            </p:cNvPr>
            <p:cNvCxnSpPr>
              <a:cxnSpLocks/>
              <a:stCxn id="190" idx="7"/>
              <a:endCxn id="72" idx="1"/>
            </p:cNvCxnSpPr>
            <p:nvPr userDrawn="1"/>
          </p:nvCxnSpPr>
          <p:spPr>
            <a:xfrm flipV="1">
              <a:off x="5140075" y="2350975"/>
              <a:ext cx="1066308" cy="55274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36138786-E79A-468B-8865-501F9254B2CD}"/>
                </a:ext>
              </a:extLst>
            </p:cNvPr>
            <p:cNvCxnSpPr>
              <a:cxnSpLocks/>
              <a:stCxn id="70" idx="7"/>
              <a:endCxn id="72" idx="3"/>
            </p:cNvCxnSpPr>
            <p:nvPr userDrawn="1"/>
          </p:nvCxnSpPr>
          <p:spPr>
            <a:xfrm>
              <a:off x="5238555" y="1082390"/>
              <a:ext cx="967828" cy="111013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E59B77E1-2BE3-49E8-BDD1-97A0D98305AD}"/>
                </a:ext>
              </a:extLst>
            </p:cNvPr>
            <p:cNvCxnSpPr>
              <a:cxnSpLocks/>
              <a:stCxn id="69" idx="3"/>
            </p:cNvCxnSpPr>
            <p:nvPr userDrawn="1"/>
          </p:nvCxnSpPr>
          <p:spPr>
            <a:xfrm flipH="1" flipV="1">
              <a:off x="3211650" y="18443"/>
              <a:ext cx="498790" cy="58289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0A6E64F4-363E-43A1-B54D-9DF9BA7B4C29}"/>
                </a:ext>
              </a:extLst>
            </p:cNvPr>
            <p:cNvCxnSpPr>
              <a:cxnSpLocks/>
              <a:stCxn id="84" idx="6"/>
              <a:endCxn id="83" idx="2"/>
            </p:cNvCxnSpPr>
            <p:nvPr userDrawn="1"/>
          </p:nvCxnSpPr>
          <p:spPr>
            <a:xfrm>
              <a:off x="4038220" y="2152844"/>
              <a:ext cx="900054" cy="4165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F904CF09-3E8F-49C7-8508-DE49B8B0CA7D}"/>
                </a:ext>
              </a:extLst>
            </p:cNvPr>
            <p:cNvCxnSpPr>
              <a:cxnSpLocks/>
              <a:stCxn id="69" idx="0"/>
              <a:endCxn id="82" idx="4"/>
            </p:cNvCxnSpPr>
            <p:nvPr userDrawn="1"/>
          </p:nvCxnSpPr>
          <p:spPr>
            <a:xfrm>
              <a:off x="3789668" y="792604"/>
              <a:ext cx="102405" cy="50874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00FF84F9-9C10-4490-8CC7-9EC65C1B0AE3}"/>
                </a:ext>
              </a:extLst>
            </p:cNvPr>
            <p:cNvCxnSpPr>
              <a:cxnSpLocks/>
              <a:stCxn id="83" idx="6"/>
              <a:endCxn id="72" idx="2"/>
            </p:cNvCxnSpPr>
            <p:nvPr userDrawn="1"/>
          </p:nvCxnSpPr>
          <p:spPr>
            <a:xfrm>
              <a:off x="5087665" y="2194496"/>
              <a:ext cx="1085901" cy="7725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06482F58-A650-41BF-8F7A-4A56C83AF9FA}"/>
                </a:ext>
              </a:extLst>
            </p:cNvPr>
            <p:cNvCxnSpPr>
              <a:cxnSpLocks/>
              <a:stCxn id="71" idx="0"/>
              <a:endCxn id="72" idx="4"/>
            </p:cNvCxnSpPr>
            <p:nvPr userDrawn="1"/>
          </p:nvCxnSpPr>
          <p:spPr>
            <a:xfrm>
              <a:off x="6243041" y="1291086"/>
              <a:ext cx="42569" cy="86861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83954BD0-A6C4-425F-988D-D05C7F33C2CD}"/>
                </a:ext>
              </a:extLst>
            </p:cNvPr>
            <p:cNvCxnSpPr>
              <a:cxnSpLocks/>
              <a:stCxn id="74" idx="1"/>
              <a:endCxn id="72" idx="5"/>
            </p:cNvCxnSpPr>
            <p:nvPr userDrawn="1"/>
          </p:nvCxnSpPr>
          <p:spPr>
            <a:xfrm flipH="1">
              <a:off x="6364837" y="570689"/>
              <a:ext cx="1332558" cy="162183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C9694B5-FDE2-48CB-BFE9-C1C1B092CA50}"/>
                </a:ext>
              </a:extLst>
            </p:cNvPr>
            <p:cNvCxnSpPr>
              <a:cxnSpLocks/>
              <a:stCxn id="74" idx="0"/>
              <a:endCxn id="73" idx="4"/>
            </p:cNvCxnSpPr>
            <p:nvPr userDrawn="1"/>
          </p:nvCxnSpPr>
          <p:spPr>
            <a:xfrm flipH="1">
              <a:off x="7737803" y="592567"/>
              <a:ext cx="12410" cy="10175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553B70AC-F1CC-4F46-AB60-6C054B079D75}"/>
                </a:ext>
              </a:extLst>
            </p:cNvPr>
            <p:cNvCxnSpPr>
              <a:cxnSpLocks/>
              <a:stCxn id="73" idx="2"/>
              <a:endCxn id="72" idx="6"/>
            </p:cNvCxnSpPr>
            <p:nvPr userDrawn="1"/>
          </p:nvCxnSpPr>
          <p:spPr>
            <a:xfrm flipH="1">
              <a:off x="6397654" y="1722181"/>
              <a:ext cx="1228105" cy="54956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0CEBA4E2-6321-4FC5-AEDF-BA96B02CB26C}"/>
                </a:ext>
              </a:extLst>
            </p:cNvPr>
            <p:cNvCxnSpPr>
              <a:cxnSpLocks/>
              <a:stCxn id="73" idx="7"/>
              <a:endCxn id="213" idx="5"/>
            </p:cNvCxnSpPr>
            <p:nvPr userDrawn="1"/>
          </p:nvCxnSpPr>
          <p:spPr>
            <a:xfrm>
              <a:off x="7817030" y="1801408"/>
              <a:ext cx="1649913" cy="110528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80B3FB84-2305-4C37-9F79-B34D4D273AE4}"/>
                </a:ext>
              </a:extLst>
            </p:cNvPr>
            <p:cNvCxnSpPr>
              <a:cxnSpLocks/>
              <a:stCxn id="73" idx="6"/>
              <a:endCxn id="80" idx="2"/>
            </p:cNvCxnSpPr>
            <p:nvPr userDrawn="1"/>
          </p:nvCxnSpPr>
          <p:spPr>
            <a:xfrm flipV="1">
              <a:off x="7849847" y="1627721"/>
              <a:ext cx="1344785" cy="9445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A357324A-5B28-4DB4-A81C-EECA1D9ED5AC}"/>
                </a:ext>
              </a:extLst>
            </p:cNvPr>
            <p:cNvCxnSpPr>
              <a:cxnSpLocks/>
              <a:stCxn id="80" idx="7"/>
              <a:endCxn id="81" idx="3"/>
            </p:cNvCxnSpPr>
            <p:nvPr userDrawn="1"/>
          </p:nvCxnSpPr>
          <p:spPr>
            <a:xfrm>
              <a:off x="9385903" y="1706948"/>
              <a:ext cx="910362" cy="84606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34A3F1A9-1265-40D5-B7B0-2DE9C9E23F92}"/>
                </a:ext>
              </a:extLst>
            </p:cNvPr>
            <p:cNvCxnSpPr>
              <a:cxnSpLocks/>
              <a:stCxn id="66" idx="0"/>
              <a:endCxn id="65" idx="3"/>
            </p:cNvCxnSpPr>
            <p:nvPr userDrawn="1"/>
          </p:nvCxnSpPr>
          <p:spPr>
            <a:xfrm>
              <a:off x="2865686" y="1745404"/>
              <a:ext cx="476698" cy="103814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E85F5B74-8B9D-4FE9-A44A-0BB2A9DAA0E5}"/>
                </a:ext>
              </a:extLst>
            </p:cNvPr>
            <p:cNvCxnSpPr>
              <a:cxnSpLocks/>
              <a:stCxn id="82" idx="2"/>
              <a:endCxn id="66" idx="6"/>
            </p:cNvCxnSpPr>
            <p:nvPr userDrawn="1"/>
          </p:nvCxnSpPr>
          <p:spPr>
            <a:xfrm flipH="1">
              <a:off x="2983764" y="1413389"/>
              <a:ext cx="796264" cy="21393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377FB540-7001-45F6-843E-012E23A3D13F}"/>
                </a:ext>
              </a:extLst>
            </p:cNvPr>
            <p:cNvCxnSpPr>
              <a:cxnSpLocks/>
              <a:stCxn id="69" idx="1"/>
              <a:endCxn id="66" idx="5"/>
            </p:cNvCxnSpPr>
            <p:nvPr userDrawn="1"/>
          </p:nvCxnSpPr>
          <p:spPr>
            <a:xfrm flipH="1">
              <a:off x="2949180" y="759787"/>
              <a:ext cx="761261" cy="78404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B90D9DB9-7700-437A-BA47-CE48810A501E}"/>
                </a:ext>
              </a:extLst>
            </p:cNvPr>
            <p:cNvCxnSpPr>
              <a:cxnSpLocks/>
              <a:stCxn id="68" idx="7"/>
              <a:endCxn id="66" idx="3"/>
            </p:cNvCxnSpPr>
            <p:nvPr userDrawn="1"/>
          </p:nvCxnSpPr>
          <p:spPr>
            <a:xfrm>
              <a:off x="2026273" y="811101"/>
              <a:ext cx="755920" cy="73273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FD962945-54D7-4A02-B03F-516E76E9BFC1}"/>
                </a:ext>
              </a:extLst>
            </p:cNvPr>
            <p:cNvCxnSpPr>
              <a:cxnSpLocks/>
              <a:stCxn id="67" idx="6"/>
              <a:endCxn id="66" idx="2"/>
            </p:cNvCxnSpPr>
            <p:nvPr userDrawn="1"/>
          </p:nvCxnSpPr>
          <p:spPr>
            <a:xfrm flipV="1">
              <a:off x="1617321" y="1627326"/>
              <a:ext cx="1130287" cy="19847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FA438DB8-FFBC-49EE-A010-82CB5A1F81E4}"/>
                </a:ext>
              </a:extLst>
            </p:cNvPr>
            <p:cNvCxnSpPr>
              <a:cxnSpLocks/>
              <a:stCxn id="87" idx="7"/>
              <a:endCxn id="67" idx="3"/>
            </p:cNvCxnSpPr>
            <p:nvPr userDrawn="1"/>
          </p:nvCxnSpPr>
          <p:spPr>
            <a:xfrm>
              <a:off x="562732" y="991183"/>
              <a:ext cx="863318" cy="75539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4803500E-ABD2-463F-B543-C2D588A5F46D}"/>
                </a:ext>
              </a:extLst>
            </p:cNvPr>
            <p:cNvCxnSpPr>
              <a:cxnSpLocks/>
              <a:stCxn id="87" idx="6"/>
              <a:endCxn id="68" idx="2"/>
            </p:cNvCxnSpPr>
            <p:nvPr userDrawn="1"/>
          </p:nvCxnSpPr>
          <p:spPr>
            <a:xfrm flipV="1">
              <a:off x="584609" y="758283"/>
              <a:ext cx="1314149" cy="18008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7AE76178-7247-44B4-8313-BCF136FC7CA4}"/>
                </a:ext>
              </a:extLst>
            </p:cNvPr>
            <p:cNvCxnSpPr>
              <a:cxnSpLocks/>
              <a:stCxn id="87" idx="5"/>
            </p:cNvCxnSpPr>
            <p:nvPr userDrawn="1"/>
          </p:nvCxnSpPr>
          <p:spPr>
            <a:xfrm flipV="1">
              <a:off x="562732" y="7695"/>
              <a:ext cx="830501" cy="87785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BF7DB749-42EB-4F92-A305-2813ECBAC34B}"/>
                </a:ext>
              </a:extLst>
            </p:cNvPr>
            <p:cNvCxnSpPr>
              <a:cxnSpLocks/>
              <a:stCxn id="68" idx="4"/>
            </p:cNvCxnSpPr>
            <p:nvPr userDrawn="1"/>
          </p:nvCxnSpPr>
          <p:spPr>
            <a:xfrm flipH="1" flipV="1">
              <a:off x="1913190" y="8940"/>
              <a:ext cx="60264" cy="67464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F9200A6D-6CF5-402C-B423-4ED63B70F104}"/>
                </a:ext>
              </a:extLst>
            </p:cNvPr>
            <p:cNvCxnSpPr>
              <a:cxnSpLocks/>
              <a:stCxn id="68" idx="5"/>
            </p:cNvCxnSpPr>
            <p:nvPr userDrawn="1"/>
          </p:nvCxnSpPr>
          <p:spPr>
            <a:xfrm flipV="1">
              <a:off x="2026273" y="21571"/>
              <a:ext cx="969507" cy="68389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928CA664-50C6-45F0-8189-7B5D70AECDFF}"/>
                </a:ext>
              </a:extLst>
            </p:cNvPr>
            <p:cNvCxnSpPr>
              <a:cxnSpLocks/>
              <a:stCxn id="69" idx="5"/>
            </p:cNvCxnSpPr>
            <p:nvPr userDrawn="1"/>
          </p:nvCxnSpPr>
          <p:spPr>
            <a:xfrm flipV="1">
              <a:off x="3868895" y="-11241"/>
              <a:ext cx="430441" cy="61257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1F24342D-A551-4836-9C1B-CBC2778523B2}"/>
                </a:ext>
              </a:extLst>
            </p:cNvPr>
            <p:cNvCxnSpPr>
              <a:cxnSpLocks/>
              <a:stCxn id="68" idx="6"/>
              <a:endCxn id="69" idx="2"/>
            </p:cNvCxnSpPr>
            <p:nvPr userDrawn="1"/>
          </p:nvCxnSpPr>
          <p:spPr>
            <a:xfrm flipV="1">
              <a:off x="2048150" y="680560"/>
              <a:ext cx="1629474" cy="7772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696F3A6-92E8-486C-8AB3-DB14F5A781CB}"/>
                </a:ext>
              </a:extLst>
            </p:cNvPr>
            <p:cNvCxnSpPr>
              <a:cxnSpLocks/>
              <a:stCxn id="69" idx="6"/>
              <a:endCxn id="70" idx="3"/>
            </p:cNvCxnSpPr>
            <p:nvPr userDrawn="1"/>
          </p:nvCxnSpPr>
          <p:spPr>
            <a:xfrm>
              <a:off x="3901712" y="680560"/>
              <a:ext cx="1169856" cy="23484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55302FDA-0DFB-4373-BA63-966EB75E458B}"/>
                </a:ext>
              </a:extLst>
            </p:cNvPr>
            <p:cNvCxnSpPr>
              <a:cxnSpLocks/>
              <a:stCxn id="71" idx="2"/>
              <a:endCxn id="70" idx="6"/>
            </p:cNvCxnSpPr>
            <p:nvPr userDrawn="1"/>
          </p:nvCxnSpPr>
          <p:spPr>
            <a:xfrm flipH="1" flipV="1">
              <a:off x="5273139" y="998896"/>
              <a:ext cx="895205" cy="21749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EB9708C9-9EA6-444B-9493-C262C8587ECC}"/>
                </a:ext>
              </a:extLst>
            </p:cNvPr>
            <p:cNvCxnSpPr>
              <a:cxnSpLocks/>
              <a:stCxn id="92" idx="0"/>
              <a:endCxn id="70" idx="5"/>
            </p:cNvCxnSpPr>
            <p:nvPr userDrawn="1"/>
          </p:nvCxnSpPr>
          <p:spPr>
            <a:xfrm flipH="1">
              <a:off x="5238555" y="-6145"/>
              <a:ext cx="1269576" cy="92154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BAD6997E-7D28-4871-A104-66870508E0C9}"/>
                </a:ext>
              </a:extLst>
            </p:cNvPr>
            <p:cNvCxnSpPr>
              <a:cxnSpLocks/>
              <a:endCxn id="70" idx="4"/>
            </p:cNvCxnSpPr>
            <p:nvPr userDrawn="1"/>
          </p:nvCxnSpPr>
          <p:spPr>
            <a:xfrm>
              <a:off x="4883094" y="-29536"/>
              <a:ext cx="271967" cy="91035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06250FD-E7E1-489D-BF99-F26F40F2185A}"/>
                </a:ext>
              </a:extLst>
            </p:cNvPr>
            <p:cNvCxnSpPr>
              <a:cxnSpLocks/>
              <a:stCxn id="92" idx="2"/>
              <a:endCxn id="71" idx="4"/>
            </p:cNvCxnSpPr>
            <p:nvPr userDrawn="1"/>
          </p:nvCxnSpPr>
          <p:spPr>
            <a:xfrm flipH="1">
              <a:off x="6243041" y="-5452"/>
              <a:ext cx="339634" cy="114714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46386406-AF45-4243-A3CE-B999B3173187}"/>
                </a:ext>
              </a:extLst>
            </p:cNvPr>
            <p:cNvCxnSpPr>
              <a:cxnSpLocks/>
              <a:stCxn id="74" idx="2"/>
              <a:endCxn id="71" idx="6"/>
            </p:cNvCxnSpPr>
            <p:nvPr userDrawn="1"/>
          </p:nvCxnSpPr>
          <p:spPr>
            <a:xfrm flipH="1">
              <a:off x="6317737" y="517871"/>
              <a:ext cx="1357780" cy="69851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CD5006CB-5DF2-40B6-AB81-F281A518FBE2}"/>
                </a:ext>
              </a:extLst>
            </p:cNvPr>
            <p:cNvCxnSpPr>
              <a:cxnSpLocks/>
              <a:stCxn id="74" idx="4"/>
            </p:cNvCxnSpPr>
            <p:nvPr userDrawn="1"/>
          </p:nvCxnSpPr>
          <p:spPr>
            <a:xfrm flipV="1">
              <a:off x="7750213" y="54467"/>
              <a:ext cx="93642" cy="38870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8F478A5C-E9DE-4BD4-9302-9047B1E37831}"/>
                </a:ext>
              </a:extLst>
            </p:cNvPr>
            <p:cNvCxnSpPr>
              <a:cxnSpLocks/>
              <a:stCxn id="75" idx="3"/>
            </p:cNvCxnSpPr>
            <p:nvPr userDrawn="1"/>
          </p:nvCxnSpPr>
          <p:spPr>
            <a:xfrm flipH="1" flipV="1">
              <a:off x="8652184" y="-11241"/>
              <a:ext cx="511421" cy="35677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EECB0265-7B67-45B3-907F-D5C57FD12A8F}"/>
                </a:ext>
              </a:extLst>
            </p:cNvPr>
            <p:cNvCxnSpPr>
              <a:cxnSpLocks/>
              <a:stCxn id="75" idx="2"/>
              <a:endCxn id="74" idx="6"/>
            </p:cNvCxnSpPr>
            <p:nvPr userDrawn="1"/>
          </p:nvCxnSpPr>
          <p:spPr>
            <a:xfrm flipH="1">
              <a:off x="7824909" y="424760"/>
              <a:ext cx="1305879" cy="931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BEBDC40-4F04-43AF-9235-511BD8991CB4}"/>
                </a:ext>
              </a:extLst>
            </p:cNvPr>
            <p:cNvCxnSpPr>
              <a:cxnSpLocks/>
              <a:stCxn id="80" idx="4"/>
              <a:endCxn id="75" idx="0"/>
            </p:cNvCxnSpPr>
            <p:nvPr userDrawn="1"/>
          </p:nvCxnSpPr>
          <p:spPr>
            <a:xfrm flipH="1" flipV="1">
              <a:off x="9242832" y="536804"/>
              <a:ext cx="63844" cy="97887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72E87124-017F-4B80-BBF3-C5E6623C9643}"/>
                </a:ext>
              </a:extLst>
            </p:cNvPr>
            <p:cNvCxnSpPr>
              <a:cxnSpLocks/>
              <a:stCxn id="79" idx="3"/>
              <a:endCxn id="75" idx="7"/>
            </p:cNvCxnSpPr>
            <p:nvPr userDrawn="1"/>
          </p:nvCxnSpPr>
          <p:spPr>
            <a:xfrm flipH="1" flipV="1">
              <a:off x="9322059" y="503987"/>
              <a:ext cx="1572968" cy="64967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0C5E3BE2-7AB8-41E7-9C15-663FD7F14828}"/>
                </a:ext>
              </a:extLst>
            </p:cNvPr>
            <p:cNvCxnSpPr>
              <a:cxnSpLocks/>
              <a:stCxn id="79" idx="2"/>
              <a:endCxn id="80" idx="6"/>
            </p:cNvCxnSpPr>
            <p:nvPr userDrawn="1"/>
          </p:nvCxnSpPr>
          <p:spPr>
            <a:xfrm flipH="1">
              <a:off x="9418720" y="1237716"/>
              <a:ext cx="1459318" cy="39000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5C1AB090-AC6A-4791-B391-3C67723BCF34}"/>
                </a:ext>
              </a:extLst>
            </p:cNvPr>
            <p:cNvCxnSpPr>
              <a:cxnSpLocks/>
              <a:stCxn id="79" idx="1"/>
              <a:endCxn id="81" idx="4"/>
            </p:cNvCxnSpPr>
            <p:nvPr userDrawn="1"/>
          </p:nvCxnSpPr>
          <p:spPr>
            <a:xfrm flipH="1">
              <a:off x="10349083" y="1309164"/>
              <a:ext cx="576378" cy="122196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152B602A-BDBD-4CBD-BDBD-6A184FC089DB}"/>
                </a:ext>
              </a:extLst>
            </p:cNvPr>
            <p:cNvCxnSpPr>
              <a:cxnSpLocks/>
              <a:stCxn id="77" idx="1"/>
              <a:endCxn id="81" idx="5"/>
            </p:cNvCxnSpPr>
            <p:nvPr userDrawn="1"/>
          </p:nvCxnSpPr>
          <p:spPr>
            <a:xfrm flipH="1">
              <a:off x="10401901" y="1774673"/>
              <a:ext cx="1757220" cy="77833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B581AAC1-C9B4-4FB1-A332-A98B8D5BF987}"/>
                </a:ext>
              </a:extLst>
            </p:cNvPr>
            <p:cNvCxnSpPr>
              <a:cxnSpLocks/>
              <a:stCxn id="77" idx="0"/>
              <a:endCxn id="78" idx="4"/>
            </p:cNvCxnSpPr>
            <p:nvPr userDrawn="1"/>
          </p:nvCxnSpPr>
          <p:spPr>
            <a:xfrm flipH="1">
              <a:off x="11893491" y="1806534"/>
              <a:ext cx="313099" cy="95753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07B566DE-9D94-4F86-89A4-DE48503D4F3D}"/>
                </a:ext>
              </a:extLst>
            </p:cNvPr>
            <p:cNvCxnSpPr>
              <a:cxnSpLocks/>
              <a:stCxn id="149" idx="7"/>
              <a:endCxn id="214" idx="1"/>
            </p:cNvCxnSpPr>
            <p:nvPr userDrawn="1"/>
          </p:nvCxnSpPr>
          <p:spPr>
            <a:xfrm flipH="1" flipV="1">
              <a:off x="8117425" y="3321916"/>
              <a:ext cx="642685" cy="110611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C9EF17E2-DCC8-4568-A56B-F26932E26F28}"/>
                </a:ext>
              </a:extLst>
            </p:cNvPr>
            <p:cNvCxnSpPr>
              <a:cxnSpLocks/>
              <a:endCxn id="76" idx="6"/>
            </p:cNvCxnSpPr>
            <p:nvPr userDrawn="1"/>
          </p:nvCxnSpPr>
          <p:spPr>
            <a:xfrm flipH="1">
              <a:off x="11941804" y="350882"/>
              <a:ext cx="294325" cy="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0BC42C58-82B0-4062-96E5-3CE45ABB01D2}"/>
                </a:ext>
              </a:extLst>
            </p:cNvPr>
            <p:cNvCxnSpPr>
              <a:cxnSpLocks/>
              <a:stCxn id="149" idx="0"/>
              <a:endCxn id="213" idx="3"/>
            </p:cNvCxnSpPr>
            <p:nvPr userDrawn="1"/>
          </p:nvCxnSpPr>
          <p:spPr>
            <a:xfrm flipV="1">
              <a:off x="8839337" y="3056346"/>
              <a:ext cx="575543" cy="133887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86B1E2D3-CC37-43DB-B224-CF094AE87BEF}"/>
                </a:ext>
              </a:extLst>
            </p:cNvPr>
            <p:cNvCxnSpPr>
              <a:cxnSpLocks/>
              <a:stCxn id="161" idx="0"/>
              <a:endCxn id="212" idx="0"/>
            </p:cNvCxnSpPr>
            <p:nvPr userDrawn="1"/>
          </p:nvCxnSpPr>
          <p:spPr>
            <a:xfrm flipH="1" flipV="1">
              <a:off x="10593831" y="3434127"/>
              <a:ext cx="970340" cy="111667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868B794B-5012-469D-A5E4-E2AA74C2B613}"/>
                </a:ext>
              </a:extLst>
            </p:cNvPr>
            <p:cNvCxnSpPr>
              <a:cxnSpLocks/>
              <a:stCxn id="161" idx="1"/>
              <a:endCxn id="78" idx="0"/>
            </p:cNvCxnSpPr>
            <p:nvPr userDrawn="1"/>
          </p:nvCxnSpPr>
          <p:spPr>
            <a:xfrm flipV="1">
              <a:off x="11616989" y="2983008"/>
              <a:ext cx="228732" cy="15896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FD042018-CBEB-425E-8BB1-B6881355BD02}"/>
                </a:ext>
              </a:extLst>
            </p:cNvPr>
            <p:cNvCxnSpPr>
              <a:cxnSpLocks/>
              <a:stCxn id="78" idx="2"/>
              <a:endCxn id="81" idx="6"/>
            </p:cNvCxnSpPr>
            <p:nvPr userDrawn="1"/>
          </p:nvCxnSpPr>
          <p:spPr>
            <a:xfrm flipH="1" flipV="1">
              <a:off x="10423779" y="2605827"/>
              <a:ext cx="1336358" cy="24382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36E5E3E0-873C-49B6-86D4-AA387C791319}"/>
                </a:ext>
              </a:extLst>
            </p:cNvPr>
            <p:cNvCxnSpPr>
              <a:cxnSpLocks/>
              <a:stCxn id="77" idx="2"/>
              <a:endCxn id="79" idx="6"/>
            </p:cNvCxnSpPr>
            <p:nvPr userDrawn="1"/>
          </p:nvCxnSpPr>
          <p:spPr>
            <a:xfrm flipH="1" flipV="1">
              <a:off x="11097954" y="1194675"/>
              <a:ext cx="1050131" cy="52390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C576F6C5-8F99-49FB-928A-E066EDA8EC78}"/>
                </a:ext>
              </a:extLst>
            </p:cNvPr>
            <p:cNvCxnSpPr>
              <a:cxnSpLocks/>
              <a:stCxn id="76" idx="1"/>
              <a:endCxn id="79" idx="5"/>
            </p:cNvCxnSpPr>
            <p:nvPr userDrawn="1"/>
          </p:nvCxnSpPr>
          <p:spPr>
            <a:xfrm flipH="1">
              <a:off x="11050531" y="430109"/>
              <a:ext cx="700002" cy="69311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0FB790A7-38D6-421F-98F2-8A64F65A8C35}"/>
                </a:ext>
              </a:extLst>
            </p:cNvPr>
            <p:cNvCxnSpPr>
              <a:cxnSpLocks/>
              <a:stCxn id="76" idx="3"/>
              <a:endCxn id="93" idx="1"/>
            </p:cNvCxnSpPr>
            <p:nvPr userDrawn="1"/>
          </p:nvCxnSpPr>
          <p:spPr>
            <a:xfrm flipH="1" flipV="1">
              <a:off x="10480717" y="1658"/>
              <a:ext cx="1269816" cy="26999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170814B4-C3F0-4ACA-A799-46E05D78DF1A}"/>
                </a:ext>
              </a:extLst>
            </p:cNvPr>
            <p:cNvCxnSpPr>
              <a:cxnSpLocks/>
              <a:stCxn id="79" idx="4"/>
              <a:endCxn id="93" idx="2"/>
            </p:cNvCxnSpPr>
            <p:nvPr userDrawn="1"/>
          </p:nvCxnSpPr>
          <p:spPr>
            <a:xfrm flipH="1" flipV="1">
              <a:off x="10368902" y="619"/>
              <a:ext cx="597574" cy="110561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76CBE476-BFF2-43F3-9FA3-68A0168CD2B3}"/>
                </a:ext>
              </a:extLst>
            </p:cNvPr>
            <p:cNvCxnSpPr>
              <a:cxnSpLocks/>
              <a:stCxn id="75" idx="5"/>
              <a:endCxn id="93" idx="0"/>
            </p:cNvCxnSpPr>
            <p:nvPr userDrawn="1"/>
          </p:nvCxnSpPr>
          <p:spPr>
            <a:xfrm flipV="1">
              <a:off x="9322059" y="-420"/>
              <a:ext cx="935027" cy="34595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38B30D4-4CAF-42C9-BEBA-890C1F6EA145}"/>
                </a:ext>
              </a:extLst>
            </p:cNvPr>
            <p:cNvCxnSpPr>
              <a:cxnSpLocks/>
              <a:stCxn id="76" idx="7"/>
              <a:endCxn id="77" idx="3"/>
            </p:cNvCxnSpPr>
            <p:nvPr userDrawn="1"/>
          </p:nvCxnSpPr>
          <p:spPr>
            <a:xfrm>
              <a:off x="11908987" y="430109"/>
              <a:ext cx="270959" cy="124100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1A5EF37F-1534-40FF-9B41-11D888358ACF}"/>
                </a:ext>
              </a:extLst>
            </p:cNvPr>
            <p:cNvCxnSpPr>
              <a:cxnSpLocks/>
              <a:stCxn id="74" idx="7"/>
              <a:endCxn id="80" idx="3"/>
            </p:cNvCxnSpPr>
            <p:nvPr userDrawn="1"/>
          </p:nvCxnSpPr>
          <p:spPr>
            <a:xfrm>
              <a:off x="7803031" y="570690"/>
              <a:ext cx="1424418" cy="97780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>
              <a:extLst>
                <a:ext uri="{FF2B5EF4-FFF2-40B4-BE49-F238E27FC236}">
                  <a16:creationId xmlns:a16="http://schemas.microsoft.com/office/drawing/2014/main" id="{535D7B48-210B-4F14-A1F5-F34D253EC0D1}"/>
                </a:ext>
              </a:extLst>
            </p:cNvPr>
            <p:cNvCxnSpPr>
              <a:cxnSpLocks/>
              <a:endCxn id="76" idx="4"/>
            </p:cNvCxnSpPr>
            <p:nvPr userDrawn="1"/>
          </p:nvCxnSpPr>
          <p:spPr>
            <a:xfrm flipH="1">
              <a:off x="11829760" y="8940"/>
              <a:ext cx="14366" cy="22989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Oval 64">
              <a:extLst>
                <a:ext uri="{FF2B5EF4-FFF2-40B4-BE49-F238E27FC236}">
                  <a16:creationId xmlns:a16="http://schemas.microsoft.com/office/drawing/2014/main" id="{1778CE64-8A34-4AB8-B8BC-1C83A21FD53B}"/>
                </a:ext>
              </a:extLst>
            </p:cNvPr>
            <p:cNvSpPr/>
            <p:nvPr userDrawn="1"/>
          </p:nvSpPr>
          <p:spPr>
            <a:xfrm rot="1036530" flipV="1">
              <a:off x="3282465" y="2770682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" name="Oval 65">
              <a:extLst>
                <a:ext uri="{FF2B5EF4-FFF2-40B4-BE49-F238E27FC236}">
                  <a16:creationId xmlns:a16="http://schemas.microsoft.com/office/drawing/2014/main" id="{5C1BD4B7-A32C-463B-90BE-D197EDC51866}"/>
                </a:ext>
              </a:extLst>
            </p:cNvPr>
            <p:cNvSpPr/>
            <p:nvPr userDrawn="1"/>
          </p:nvSpPr>
          <p:spPr>
            <a:xfrm flipV="1">
              <a:off x="2747608" y="1509248"/>
              <a:ext cx="236156" cy="236156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" name="Oval 66">
              <a:extLst>
                <a:ext uri="{FF2B5EF4-FFF2-40B4-BE49-F238E27FC236}">
                  <a16:creationId xmlns:a16="http://schemas.microsoft.com/office/drawing/2014/main" id="{D5B66207-1C6C-442B-9A34-78A42E11174D}"/>
                </a:ext>
              </a:extLst>
            </p:cNvPr>
            <p:cNvSpPr/>
            <p:nvPr userDrawn="1"/>
          </p:nvSpPr>
          <p:spPr>
            <a:xfrm flipV="1">
              <a:off x="1393233" y="1713758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" name="Oval 67">
              <a:extLst>
                <a:ext uri="{FF2B5EF4-FFF2-40B4-BE49-F238E27FC236}">
                  <a16:creationId xmlns:a16="http://schemas.microsoft.com/office/drawing/2014/main" id="{98E5A07C-15C7-479E-98C7-04219666C602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1898758" y="683587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" name="Oval 68">
              <a:extLst>
                <a:ext uri="{FF2B5EF4-FFF2-40B4-BE49-F238E27FC236}">
                  <a16:creationId xmlns:a16="http://schemas.microsoft.com/office/drawing/2014/main" id="{6665D991-0B38-4DAB-80A8-821716D6F6D8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3677624" y="56851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" name="Oval 69">
              <a:extLst>
                <a:ext uri="{FF2B5EF4-FFF2-40B4-BE49-F238E27FC236}">
                  <a16:creationId xmlns:a16="http://schemas.microsoft.com/office/drawing/2014/main" id="{AA5B161B-23F7-4308-BB1A-2FBD63C758B0}"/>
                </a:ext>
              </a:extLst>
            </p:cNvPr>
            <p:cNvSpPr/>
            <p:nvPr userDrawn="1"/>
          </p:nvSpPr>
          <p:spPr>
            <a:xfrm flipV="1">
              <a:off x="5036983" y="880818"/>
              <a:ext cx="236156" cy="236156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Oval 70">
              <a:extLst>
                <a:ext uri="{FF2B5EF4-FFF2-40B4-BE49-F238E27FC236}">
                  <a16:creationId xmlns:a16="http://schemas.microsoft.com/office/drawing/2014/main" id="{11F06911-3547-4C63-BB01-3A5B580B4DA0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6168345" y="1141694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Oval 71">
              <a:extLst>
                <a:ext uri="{FF2B5EF4-FFF2-40B4-BE49-F238E27FC236}">
                  <a16:creationId xmlns:a16="http://schemas.microsoft.com/office/drawing/2014/main" id="{E9564CF0-2AA7-4D43-A7FA-E2F265BA6072}"/>
                </a:ext>
              </a:extLst>
            </p:cNvPr>
            <p:cNvSpPr/>
            <p:nvPr userDrawn="1"/>
          </p:nvSpPr>
          <p:spPr>
            <a:xfrm flipV="1">
              <a:off x="6173566" y="2159704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" name="Oval 72">
              <a:extLst>
                <a:ext uri="{FF2B5EF4-FFF2-40B4-BE49-F238E27FC236}">
                  <a16:creationId xmlns:a16="http://schemas.microsoft.com/office/drawing/2014/main" id="{BA7E5921-B898-4C41-B479-EBD60023EC70}"/>
                </a:ext>
              </a:extLst>
            </p:cNvPr>
            <p:cNvSpPr/>
            <p:nvPr userDrawn="1"/>
          </p:nvSpPr>
          <p:spPr>
            <a:xfrm flipV="1">
              <a:off x="7625759" y="1610137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Oval 73">
              <a:extLst>
                <a:ext uri="{FF2B5EF4-FFF2-40B4-BE49-F238E27FC236}">
                  <a16:creationId xmlns:a16="http://schemas.microsoft.com/office/drawing/2014/main" id="{3E1607DA-9BAF-4737-A2F1-7FD39837F8DB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7675517" y="443175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Oval 74">
              <a:extLst>
                <a:ext uri="{FF2B5EF4-FFF2-40B4-BE49-F238E27FC236}">
                  <a16:creationId xmlns:a16="http://schemas.microsoft.com/office/drawing/2014/main" id="{B76A5680-DC5A-4781-8CF7-437381489D74}"/>
                </a:ext>
              </a:extLst>
            </p:cNvPr>
            <p:cNvSpPr/>
            <p:nvPr userDrawn="1"/>
          </p:nvSpPr>
          <p:spPr>
            <a:xfrm flipV="1">
              <a:off x="9130788" y="31271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" name="Oval 75">
              <a:extLst>
                <a:ext uri="{FF2B5EF4-FFF2-40B4-BE49-F238E27FC236}">
                  <a16:creationId xmlns:a16="http://schemas.microsoft.com/office/drawing/2014/main" id="{4DE70953-16F3-4E12-824E-75C42AB65194}"/>
                </a:ext>
              </a:extLst>
            </p:cNvPr>
            <p:cNvSpPr/>
            <p:nvPr userDrawn="1"/>
          </p:nvSpPr>
          <p:spPr>
            <a:xfrm flipV="1">
              <a:off x="11717716" y="238838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" name="Oval 76">
              <a:extLst>
                <a:ext uri="{FF2B5EF4-FFF2-40B4-BE49-F238E27FC236}">
                  <a16:creationId xmlns:a16="http://schemas.microsoft.com/office/drawing/2014/main" id="{E7446F4E-D66A-4E22-8CFC-2A1B0809A646}"/>
                </a:ext>
              </a:extLst>
            </p:cNvPr>
            <p:cNvSpPr>
              <a:spLocks noChangeAspect="1"/>
            </p:cNvSpPr>
            <p:nvPr userDrawn="1"/>
          </p:nvSpPr>
          <p:spPr>
            <a:xfrm rot="682168" flipV="1">
              <a:off x="12146619" y="1658608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" name="Oval 77">
              <a:extLst>
                <a:ext uri="{FF2B5EF4-FFF2-40B4-BE49-F238E27FC236}">
                  <a16:creationId xmlns:a16="http://schemas.microsoft.com/office/drawing/2014/main" id="{3064C410-472C-4D12-965D-2D6904A86B68}"/>
                </a:ext>
              </a:extLst>
            </p:cNvPr>
            <p:cNvSpPr/>
            <p:nvPr userDrawn="1"/>
          </p:nvSpPr>
          <p:spPr>
            <a:xfrm rot="738506" flipV="1">
              <a:off x="11757562" y="2761495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" name="Oval 78">
              <a:extLst>
                <a:ext uri="{FF2B5EF4-FFF2-40B4-BE49-F238E27FC236}">
                  <a16:creationId xmlns:a16="http://schemas.microsoft.com/office/drawing/2014/main" id="{F5DDD0D1-C519-43B4-816E-3999F4ADD46F}"/>
                </a:ext>
              </a:extLst>
            </p:cNvPr>
            <p:cNvSpPr/>
            <p:nvPr userDrawn="1"/>
          </p:nvSpPr>
          <p:spPr>
            <a:xfrm rot="20935587" flipV="1">
              <a:off x="10875952" y="1104151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" name="Oval 79">
              <a:extLst>
                <a:ext uri="{FF2B5EF4-FFF2-40B4-BE49-F238E27FC236}">
                  <a16:creationId xmlns:a16="http://schemas.microsoft.com/office/drawing/2014/main" id="{9C4A317F-2403-4DA8-AE82-2C3C04AFED90}"/>
                </a:ext>
              </a:extLst>
            </p:cNvPr>
            <p:cNvSpPr/>
            <p:nvPr userDrawn="1"/>
          </p:nvSpPr>
          <p:spPr>
            <a:xfrm flipV="1">
              <a:off x="9194632" y="1515677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24476C86-B372-4E34-91F4-581B49882C64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10274387" y="2531131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" name="Oval 81">
              <a:extLst>
                <a:ext uri="{FF2B5EF4-FFF2-40B4-BE49-F238E27FC236}">
                  <a16:creationId xmlns:a16="http://schemas.microsoft.com/office/drawing/2014/main" id="{60C1A70E-562C-42DA-9944-2984CCF3C98E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3780028" y="1301345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" name="Oval 82">
              <a:extLst>
                <a:ext uri="{FF2B5EF4-FFF2-40B4-BE49-F238E27FC236}">
                  <a16:creationId xmlns:a16="http://schemas.microsoft.com/office/drawing/2014/main" id="{DD46C8F2-C1CC-48B0-A0E7-CB547A874C56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4938273" y="2119800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" name="Oval 83">
              <a:extLst>
                <a:ext uri="{FF2B5EF4-FFF2-40B4-BE49-F238E27FC236}">
                  <a16:creationId xmlns:a16="http://schemas.microsoft.com/office/drawing/2014/main" id="{2CD91EBF-CCAE-4868-89B3-ACBCCDBF3852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3888828" y="2078148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F5AAB568-ABD6-49A5-A275-209A21BB6A02}"/>
                </a:ext>
              </a:extLst>
            </p:cNvPr>
            <p:cNvCxnSpPr>
              <a:cxnSpLocks/>
              <a:stCxn id="84" idx="2"/>
              <a:endCxn id="66" idx="7"/>
            </p:cNvCxnSpPr>
            <p:nvPr userDrawn="1"/>
          </p:nvCxnSpPr>
          <p:spPr>
            <a:xfrm flipH="1" flipV="1">
              <a:off x="2949180" y="1710820"/>
              <a:ext cx="939648" cy="44202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8421EACF-F8B1-4121-8E4B-0D83DB34C24F}"/>
                </a:ext>
              </a:extLst>
            </p:cNvPr>
            <p:cNvCxnSpPr>
              <a:cxnSpLocks/>
              <a:stCxn id="67" idx="4"/>
              <a:endCxn id="68" idx="1"/>
            </p:cNvCxnSpPr>
            <p:nvPr userDrawn="1"/>
          </p:nvCxnSpPr>
          <p:spPr>
            <a:xfrm flipV="1">
              <a:off x="1505277" y="811101"/>
              <a:ext cx="415359" cy="90265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7" name="Oval 86">
              <a:extLst>
                <a:ext uri="{FF2B5EF4-FFF2-40B4-BE49-F238E27FC236}">
                  <a16:creationId xmlns:a16="http://schemas.microsoft.com/office/drawing/2014/main" id="{FD7A5A2F-679C-4E51-97B9-5CF49706EF79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435217" y="863669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88" name="Straight Connector 87">
              <a:extLst>
                <a:ext uri="{FF2B5EF4-FFF2-40B4-BE49-F238E27FC236}">
                  <a16:creationId xmlns:a16="http://schemas.microsoft.com/office/drawing/2014/main" id="{2C4FCA5A-1A56-4AAA-B4F1-EE25A8E77332}"/>
                </a:ext>
              </a:extLst>
            </p:cNvPr>
            <p:cNvCxnSpPr>
              <a:cxnSpLocks/>
              <a:stCxn id="87" idx="3"/>
            </p:cNvCxnSpPr>
            <p:nvPr userDrawn="1"/>
          </p:nvCxnSpPr>
          <p:spPr>
            <a:xfrm flipH="1" flipV="1">
              <a:off x="14396" y="20999"/>
              <a:ext cx="442699" cy="86454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Straight Connector 88">
              <a:extLst>
                <a:ext uri="{FF2B5EF4-FFF2-40B4-BE49-F238E27FC236}">
                  <a16:creationId xmlns:a16="http://schemas.microsoft.com/office/drawing/2014/main" id="{6525B815-0F8F-4A37-A110-AD08B57764AE}"/>
                </a:ext>
              </a:extLst>
            </p:cNvPr>
            <p:cNvCxnSpPr>
              <a:cxnSpLocks/>
              <a:stCxn id="87" idx="2"/>
            </p:cNvCxnSpPr>
            <p:nvPr userDrawn="1"/>
          </p:nvCxnSpPr>
          <p:spPr>
            <a:xfrm flipH="1" flipV="1">
              <a:off x="-27532" y="832189"/>
              <a:ext cx="462749" cy="10617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Straight Connector 89">
              <a:extLst>
                <a:ext uri="{FF2B5EF4-FFF2-40B4-BE49-F238E27FC236}">
                  <a16:creationId xmlns:a16="http://schemas.microsoft.com/office/drawing/2014/main" id="{C444179A-0FED-45FC-A6C4-6A9C2F13084E}"/>
                </a:ext>
              </a:extLst>
            </p:cNvPr>
            <p:cNvCxnSpPr>
              <a:cxnSpLocks/>
              <a:stCxn id="87" idx="1"/>
            </p:cNvCxnSpPr>
            <p:nvPr userDrawn="1"/>
          </p:nvCxnSpPr>
          <p:spPr>
            <a:xfrm flipH="1">
              <a:off x="-27532" y="991183"/>
              <a:ext cx="484627" cy="4965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42CFCAEB-C673-4BCB-8FC3-6686BD51D984}"/>
                </a:ext>
              </a:extLst>
            </p:cNvPr>
            <p:cNvCxnSpPr>
              <a:cxnSpLocks/>
              <a:endCxn id="67" idx="2"/>
            </p:cNvCxnSpPr>
            <p:nvPr userDrawn="1"/>
          </p:nvCxnSpPr>
          <p:spPr>
            <a:xfrm flipV="1">
              <a:off x="42498" y="1825802"/>
              <a:ext cx="1350735" cy="17745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2" name="Chord 91">
              <a:extLst>
                <a:ext uri="{FF2B5EF4-FFF2-40B4-BE49-F238E27FC236}">
                  <a16:creationId xmlns:a16="http://schemas.microsoft.com/office/drawing/2014/main" id="{F7A8CAF1-EF43-4F6B-BD3C-D522DCA3E88D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6507935" y="-75430"/>
              <a:ext cx="149392" cy="149392"/>
            </a:xfrm>
            <a:prstGeom prst="chord">
              <a:avLst>
                <a:gd name="adj1" fmla="val 10550803"/>
                <a:gd name="adj2" fmla="val 185318"/>
              </a:avLst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Chord 92">
              <a:extLst>
                <a:ext uri="{FF2B5EF4-FFF2-40B4-BE49-F238E27FC236}">
                  <a16:creationId xmlns:a16="http://schemas.microsoft.com/office/drawing/2014/main" id="{823A6D03-5DA9-471E-88C3-F8023A864278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10256792" y="-104349"/>
              <a:ext cx="224088" cy="224088"/>
            </a:xfrm>
            <a:prstGeom prst="chord">
              <a:avLst>
                <a:gd name="adj1" fmla="val 10550803"/>
                <a:gd name="adj2" fmla="val 185318"/>
              </a:avLst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8729BE7E-9588-470D-A7C6-550BE69A9A0D}"/>
                </a:ext>
              </a:extLst>
            </p:cNvPr>
            <p:cNvCxnSpPr>
              <a:cxnSpLocks/>
              <a:stCxn id="92" idx="1"/>
              <a:endCxn id="74" idx="3"/>
            </p:cNvCxnSpPr>
            <p:nvPr userDrawn="1"/>
          </p:nvCxnSpPr>
          <p:spPr>
            <a:xfrm>
              <a:off x="6657218" y="-4759"/>
              <a:ext cx="1040177" cy="46981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>
              <a:extLst>
                <a:ext uri="{FF2B5EF4-FFF2-40B4-BE49-F238E27FC236}">
                  <a16:creationId xmlns:a16="http://schemas.microsoft.com/office/drawing/2014/main" id="{8764E409-368E-4421-8572-89BB9F8517EE}"/>
                </a:ext>
              </a:extLst>
            </p:cNvPr>
            <p:cNvCxnSpPr>
              <a:cxnSpLocks/>
              <a:endCxn id="146" idx="1"/>
            </p:cNvCxnSpPr>
            <p:nvPr userDrawn="1"/>
          </p:nvCxnSpPr>
          <p:spPr>
            <a:xfrm flipH="1">
              <a:off x="11505573" y="5340915"/>
              <a:ext cx="674373" cy="39668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Straight Connector 95">
              <a:extLst>
                <a:ext uri="{FF2B5EF4-FFF2-40B4-BE49-F238E27FC236}">
                  <a16:creationId xmlns:a16="http://schemas.microsoft.com/office/drawing/2014/main" id="{1B3B1E7D-8426-465C-A291-E88409E969AD}"/>
                </a:ext>
              </a:extLst>
            </p:cNvPr>
            <p:cNvCxnSpPr>
              <a:cxnSpLocks/>
              <a:endCxn id="161" idx="2"/>
            </p:cNvCxnSpPr>
            <p:nvPr userDrawn="1"/>
          </p:nvCxnSpPr>
          <p:spPr>
            <a:xfrm flipH="1">
              <a:off x="11638867" y="4355007"/>
              <a:ext cx="670058" cy="27048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Straight Connector 96">
              <a:extLst>
                <a:ext uri="{FF2B5EF4-FFF2-40B4-BE49-F238E27FC236}">
                  <a16:creationId xmlns:a16="http://schemas.microsoft.com/office/drawing/2014/main" id="{2DA5E4AF-0696-45AB-9E97-45F2B352F99B}"/>
                </a:ext>
              </a:extLst>
            </p:cNvPr>
            <p:cNvCxnSpPr>
              <a:cxnSpLocks/>
              <a:stCxn id="146" idx="0"/>
              <a:endCxn id="161" idx="4"/>
            </p:cNvCxnSpPr>
            <p:nvPr userDrawn="1"/>
          </p:nvCxnSpPr>
          <p:spPr>
            <a:xfrm flipV="1">
              <a:off x="11422079" y="4700191"/>
              <a:ext cx="142092" cy="100282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Straight Connector 97">
              <a:extLst>
                <a:ext uri="{FF2B5EF4-FFF2-40B4-BE49-F238E27FC236}">
                  <a16:creationId xmlns:a16="http://schemas.microsoft.com/office/drawing/2014/main" id="{74585D25-C8F0-4ACD-B678-3EF5EB5813E2}"/>
                </a:ext>
              </a:extLst>
            </p:cNvPr>
            <p:cNvCxnSpPr>
              <a:cxnSpLocks/>
              <a:stCxn id="212" idx="2"/>
              <a:endCxn id="148" idx="1"/>
            </p:cNvCxnSpPr>
            <p:nvPr userDrawn="1"/>
          </p:nvCxnSpPr>
          <p:spPr>
            <a:xfrm>
              <a:off x="10451194" y="3503136"/>
              <a:ext cx="31607" cy="69341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Straight Connector 98">
              <a:extLst>
                <a:ext uri="{FF2B5EF4-FFF2-40B4-BE49-F238E27FC236}">
                  <a16:creationId xmlns:a16="http://schemas.microsoft.com/office/drawing/2014/main" id="{651C8DAE-4E32-4F81-80DB-A9806C5A47AA}"/>
                </a:ext>
              </a:extLst>
            </p:cNvPr>
            <p:cNvCxnSpPr>
              <a:cxnSpLocks/>
              <a:stCxn id="146" idx="7"/>
              <a:endCxn id="148" idx="3"/>
            </p:cNvCxnSpPr>
            <p:nvPr userDrawn="1"/>
          </p:nvCxnSpPr>
          <p:spPr>
            <a:xfrm flipH="1" flipV="1">
              <a:off x="10482801" y="4355007"/>
              <a:ext cx="855784" cy="138259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Straight Connector 99">
              <a:extLst>
                <a:ext uri="{FF2B5EF4-FFF2-40B4-BE49-F238E27FC236}">
                  <a16:creationId xmlns:a16="http://schemas.microsoft.com/office/drawing/2014/main" id="{E9002EED-34DD-4CE9-B1A7-271B4C599F5B}"/>
                </a:ext>
              </a:extLst>
            </p:cNvPr>
            <p:cNvCxnSpPr>
              <a:cxnSpLocks/>
              <a:endCxn id="161" idx="3"/>
            </p:cNvCxnSpPr>
            <p:nvPr userDrawn="1"/>
          </p:nvCxnSpPr>
          <p:spPr>
            <a:xfrm flipH="1" flipV="1">
              <a:off x="11616989" y="4678313"/>
              <a:ext cx="692282" cy="40958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Straight Connector 100">
              <a:extLst>
                <a:ext uri="{FF2B5EF4-FFF2-40B4-BE49-F238E27FC236}">
                  <a16:creationId xmlns:a16="http://schemas.microsoft.com/office/drawing/2014/main" id="{E0C6836D-2C57-44DD-BA1D-48F79C5F215D}"/>
                </a:ext>
              </a:extLst>
            </p:cNvPr>
            <p:cNvCxnSpPr>
              <a:cxnSpLocks/>
              <a:stCxn id="161" idx="6"/>
              <a:endCxn id="148" idx="2"/>
            </p:cNvCxnSpPr>
            <p:nvPr userDrawn="1"/>
          </p:nvCxnSpPr>
          <p:spPr>
            <a:xfrm flipH="1" flipV="1">
              <a:off x="10515618" y="4275780"/>
              <a:ext cx="973856" cy="34971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Straight Connector 101">
              <a:extLst>
                <a:ext uri="{FF2B5EF4-FFF2-40B4-BE49-F238E27FC236}">
                  <a16:creationId xmlns:a16="http://schemas.microsoft.com/office/drawing/2014/main" id="{C7B4A6A9-E814-4E90-A21F-2164853DABE1}"/>
                </a:ext>
              </a:extLst>
            </p:cNvPr>
            <p:cNvCxnSpPr>
              <a:cxnSpLocks/>
              <a:stCxn id="147" idx="0"/>
              <a:endCxn id="148" idx="4"/>
            </p:cNvCxnSpPr>
            <p:nvPr userDrawn="1"/>
          </p:nvCxnSpPr>
          <p:spPr>
            <a:xfrm flipV="1">
              <a:off x="10334099" y="4387824"/>
              <a:ext cx="69475" cy="114108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Straight Connector 102">
              <a:extLst>
                <a:ext uri="{FF2B5EF4-FFF2-40B4-BE49-F238E27FC236}">
                  <a16:creationId xmlns:a16="http://schemas.microsoft.com/office/drawing/2014/main" id="{20963283-78CC-4734-BEEE-9E4584A0849C}"/>
                </a:ext>
              </a:extLst>
            </p:cNvPr>
            <p:cNvCxnSpPr>
              <a:cxnSpLocks/>
              <a:stCxn id="150" idx="1"/>
              <a:endCxn id="148" idx="5"/>
            </p:cNvCxnSpPr>
            <p:nvPr userDrawn="1"/>
          </p:nvCxnSpPr>
          <p:spPr>
            <a:xfrm flipV="1">
              <a:off x="8879746" y="4355007"/>
              <a:ext cx="1444602" cy="130374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Straight Connector 103">
              <a:extLst>
                <a:ext uri="{FF2B5EF4-FFF2-40B4-BE49-F238E27FC236}">
                  <a16:creationId xmlns:a16="http://schemas.microsoft.com/office/drawing/2014/main" id="{B6BE45B6-7848-4EF4-A688-45CDA62B6D29}"/>
                </a:ext>
              </a:extLst>
            </p:cNvPr>
            <p:cNvCxnSpPr>
              <a:cxnSpLocks/>
              <a:stCxn id="150" idx="0"/>
              <a:endCxn id="149" idx="4"/>
            </p:cNvCxnSpPr>
            <p:nvPr userDrawn="1"/>
          </p:nvCxnSpPr>
          <p:spPr>
            <a:xfrm flipV="1">
              <a:off x="8826927" y="4619304"/>
              <a:ext cx="12410" cy="10175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240F770B-5135-4018-9FFB-DEDF6CC1B7F7}"/>
                </a:ext>
              </a:extLst>
            </p:cNvPr>
            <p:cNvCxnSpPr>
              <a:cxnSpLocks/>
              <a:stCxn id="149" idx="2"/>
              <a:endCxn id="148" idx="6"/>
            </p:cNvCxnSpPr>
            <p:nvPr userDrawn="1"/>
          </p:nvCxnSpPr>
          <p:spPr>
            <a:xfrm flipV="1">
              <a:off x="8951381" y="4275780"/>
              <a:ext cx="1340149" cy="23148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Straight Connector 105">
              <a:extLst>
                <a:ext uri="{FF2B5EF4-FFF2-40B4-BE49-F238E27FC236}">
                  <a16:creationId xmlns:a16="http://schemas.microsoft.com/office/drawing/2014/main" id="{2AA451A9-042C-4FA7-8457-5FFE52589E51}"/>
                </a:ext>
              </a:extLst>
            </p:cNvPr>
            <p:cNvCxnSpPr>
              <a:cxnSpLocks/>
              <a:stCxn id="149" idx="7"/>
              <a:endCxn id="157" idx="2"/>
            </p:cNvCxnSpPr>
            <p:nvPr userDrawn="1"/>
          </p:nvCxnSpPr>
          <p:spPr>
            <a:xfrm flipH="1" flipV="1">
              <a:off x="6683226" y="3221226"/>
              <a:ext cx="2076884" cy="120680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Straight Connector 106">
              <a:extLst>
                <a:ext uri="{FF2B5EF4-FFF2-40B4-BE49-F238E27FC236}">
                  <a16:creationId xmlns:a16="http://schemas.microsoft.com/office/drawing/2014/main" id="{8489B173-F147-45FD-B506-E47C81CE35D3}"/>
                </a:ext>
              </a:extLst>
            </p:cNvPr>
            <p:cNvCxnSpPr>
              <a:cxnSpLocks/>
              <a:stCxn id="149" idx="6"/>
              <a:endCxn id="156" idx="2"/>
            </p:cNvCxnSpPr>
            <p:nvPr userDrawn="1"/>
          </p:nvCxnSpPr>
          <p:spPr>
            <a:xfrm flipH="1">
              <a:off x="7382508" y="4507260"/>
              <a:ext cx="1344785" cy="9445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Straight Connector 107">
              <a:extLst>
                <a:ext uri="{FF2B5EF4-FFF2-40B4-BE49-F238E27FC236}">
                  <a16:creationId xmlns:a16="http://schemas.microsoft.com/office/drawing/2014/main" id="{C55CA66A-DAF9-457F-AC55-E4BDAFD2DA63}"/>
                </a:ext>
              </a:extLst>
            </p:cNvPr>
            <p:cNvCxnSpPr>
              <a:cxnSpLocks/>
              <a:stCxn id="156" idx="7"/>
              <a:endCxn id="157" idx="3"/>
            </p:cNvCxnSpPr>
            <p:nvPr userDrawn="1"/>
          </p:nvCxnSpPr>
          <p:spPr>
            <a:xfrm flipH="1" flipV="1">
              <a:off x="6661348" y="3274044"/>
              <a:ext cx="529889" cy="124844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Straight Connector 108">
              <a:extLst>
                <a:ext uri="{FF2B5EF4-FFF2-40B4-BE49-F238E27FC236}">
                  <a16:creationId xmlns:a16="http://schemas.microsoft.com/office/drawing/2014/main" id="{C04DED4E-7E28-47DC-ABAB-95CE50EEF2B2}"/>
                </a:ext>
              </a:extLst>
            </p:cNvPr>
            <p:cNvCxnSpPr>
              <a:cxnSpLocks/>
              <a:stCxn id="213" idx="1"/>
              <a:endCxn id="148" idx="0"/>
            </p:cNvCxnSpPr>
            <p:nvPr userDrawn="1"/>
          </p:nvCxnSpPr>
          <p:spPr>
            <a:xfrm>
              <a:off x="9564537" y="3108409"/>
              <a:ext cx="839037" cy="105532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Straight Connector 109">
              <a:extLst>
                <a:ext uri="{FF2B5EF4-FFF2-40B4-BE49-F238E27FC236}">
                  <a16:creationId xmlns:a16="http://schemas.microsoft.com/office/drawing/2014/main" id="{41DD2C0A-B1DF-457B-BFA8-FCCD585686F0}"/>
                </a:ext>
              </a:extLst>
            </p:cNvPr>
            <p:cNvCxnSpPr>
              <a:cxnSpLocks/>
              <a:endCxn id="146" idx="3"/>
            </p:cNvCxnSpPr>
            <p:nvPr userDrawn="1"/>
          </p:nvCxnSpPr>
          <p:spPr>
            <a:xfrm flipH="1" flipV="1">
              <a:off x="11505573" y="5904589"/>
              <a:ext cx="674373" cy="32801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Straight Connector 110">
              <a:extLst>
                <a:ext uri="{FF2B5EF4-FFF2-40B4-BE49-F238E27FC236}">
                  <a16:creationId xmlns:a16="http://schemas.microsoft.com/office/drawing/2014/main" id="{F20C45F8-ADA3-4570-AA36-7F0686B73BA4}"/>
                </a:ext>
              </a:extLst>
            </p:cNvPr>
            <p:cNvCxnSpPr>
              <a:cxnSpLocks/>
              <a:stCxn id="147" idx="2"/>
              <a:endCxn id="146" idx="6"/>
            </p:cNvCxnSpPr>
            <p:nvPr userDrawn="1"/>
          </p:nvCxnSpPr>
          <p:spPr>
            <a:xfrm>
              <a:off x="10408795" y="5603601"/>
              <a:ext cx="895205" cy="21749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Straight Connector 111">
              <a:extLst>
                <a:ext uri="{FF2B5EF4-FFF2-40B4-BE49-F238E27FC236}">
                  <a16:creationId xmlns:a16="http://schemas.microsoft.com/office/drawing/2014/main" id="{B36D276E-8E20-4FFB-8E74-F936E4140C83}"/>
                </a:ext>
              </a:extLst>
            </p:cNvPr>
            <p:cNvCxnSpPr>
              <a:cxnSpLocks/>
              <a:stCxn id="162" idx="0"/>
              <a:endCxn id="146" idx="5"/>
            </p:cNvCxnSpPr>
            <p:nvPr userDrawn="1"/>
          </p:nvCxnSpPr>
          <p:spPr>
            <a:xfrm flipV="1">
              <a:off x="10069009" y="5904589"/>
              <a:ext cx="1269576" cy="92154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Straight Connector 112">
              <a:extLst>
                <a:ext uri="{FF2B5EF4-FFF2-40B4-BE49-F238E27FC236}">
                  <a16:creationId xmlns:a16="http://schemas.microsoft.com/office/drawing/2014/main" id="{9553AE79-13BE-44BD-BFC3-4BD8B40185C1}"/>
                </a:ext>
              </a:extLst>
            </p:cNvPr>
            <p:cNvCxnSpPr>
              <a:cxnSpLocks/>
              <a:endCxn id="146" idx="4"/>
            </p:cNvCxnSpPr>
            <p:nvPr userDrawn="1"/>
          </p:nvCxnSpPr>
          <p:spPr>
            <a:xfrm flipH="1" flipV="1">
              <a:off x="11422079" y="5939173"/>
              <a:ext cx="271967" cy="91035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id="{A31CF59D-6B36-4669-A2D9-E60287B4B10C}"/>
                </a:ext>
              </a:extLst>
            </p:cNvPr>
            <p:cNvCxnSpPr>
              <a:cxnSpLocks/>
              <a:stCxn id="162" idx="2"/>
              <a:endCxn id="147" idx="4"/>
            </p:cNvCxnSpPr>
            <p:nvPr userDrawn="1"/>
          </p:nvCxnSpPr>
          <p:spPr>
            <a:xfrm flipV="1">
              <a:off x="9994466" y="5678297"/>
              <a:ext cx="339634" cy="114714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114">
              <a:extLst>
                <a:ext uri="{FF2B5EF4-FFF2-40B4-BE49-F238E27FC236}">
                  <a16:creationId xmlns:a16="http://schemas.microsoft.com/office/drawing/2014/main" id="{C831A53B-B1B1-411A-BF5B-5916E0E1D2C6}"/>
                </a:ext>
              </a:extLst>
            </p:cNvPr>
            <p:cNvCxnSpPr>
              <a:cxnSpLocks/>
              <a:stCxn id="150" idx="2"/>
              <a:endCxn id="147" idx="6"/>
            </p:cNvCxnSpPr>
            <p:nvPr userDrawn="1"/>
          </p:nvCxnSpPr>
          <p:spPr>
            <a:xfrm flipV="1">
              <a:off x="8901623" y="5603601"/>
              <a:ext cx="1357780" cy="1079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65E7C5B4-7A44-4862-B0B1-6BB7B3B23B3B}"/>
                </a:ext>
              </a:extLst>
            </p:cNvPr>
            <p:cNvCxnSpPr>
              <a:cxnSpLocks/>
              <a:stCxn id="150" idx="4"/>
            </p:cNvCxnSpPr>
            <p:nvPr userDrawn="1"/>
          </p:nvCxnSpPr>
          <p:spPr>
            <a:xfrm flipH="1">
              <a:off x="8785593" y="5786266"/>
              <a:ext cx="41334" cy="10424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DF0C9E01-7FEB-4A8E-9C55-230B33493C81}"/>
                </a:ext>
              </a:extLst>
            </p:cNvPr>
            <p:cNvCxnSpPr>
              <a:cxnSpLocks/>
              <a:stCxn id="151" idx="3"/>
            </p:cNvCxnSpPr>
            <p:nvPr userDrawn="1"/>
          </p:nvCxnSpPr>
          <p:spPr>
            <a:xfrm>
              <a:off x="7413535" y="5883908"/>
              <a:ext cx="565475" cy="95879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Straight Connector 117">
              <a:extLst>
                <a:ext uri="{FF2B5EF4-FFF2-40B4-BE49-F238E27FC236}">
                  <a16:creationId xmlns:a16="http://schemas.microsoft.com/office/drawing/2014/main" id="{D968DF65-6C10-4787-83C9-F64DA382DDA3}"/>
                </a:ext>
              </a:extLst>
            </p:cNvPr>
            <p:cNvCxnSpPr>
              <a:cxnSpLocks/>
              <a:stCxn id="151" idx="2"/>
              <a:endCxn id="150" idx="6"/>
            </p:cNvCxnSpPr>
            <p:nvPr userDrawn="1"/>
          </p:nvCxnSpPr>
          <p:spPr>
            <a:xfrm flipV="1">
              <a:off x="7446352" y="5711570"/>
              <a:ext cx="1305879" cy="931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Straight Connector 118">
              <a:extLst>
                <a:ext uri="{FF2B5EF4-FFF2-40B4-BE49-F238E27FC236}">
                  <a16:creationId xmlns:a16="http://schemas.microsoft.com/office/drawing/2014/main" id="{9312999F-C864-4DCD-8A9F-412BD7C91EE9}"/>
                </a:ext>
              </a:extLst>
            </p:cNvPr>
            <p:cNvCxnSpPr>
              <a:cxnSpLocks/>
              <a:stCxn id="156" idx="4"/>
              <a:endCxn id="151" idx="0"/>
            </p:cNvCxnSpPr>
            <p:nvPr userDrawn="1"/>
          </p:nvCxnSpPr>
          <p:spPr>
            <a:xfrm>
              <a:off x="7270464" y="4713764"/>
              <a:ext cx="63844" cy="97887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D3A5A1A7-BC3C-4FC3-9A79-2786E42641E7}"/>
                </a:ext>
              </a:extLst>
            </p:cNvPr>
            <p:cNvCxnSpPr>
              <a:cxnSpLocks/>
              <a:stCxn id="155" idx="3"/>
              <a:endCxn id="151" idx="7"/>
            </p:cNvCxnSpPr>
            <p:nvPr userDrawn="1"/>
          </p:nvCxnSpPr>
          <p:spPr>
            <a:xfrm>
              <a:off x="5682113" y="5075781"/>
              <a:ext cx="1572968" cy="64967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Straight Connector 120">
              <a:extLst>
                <a:ext uri="{FF2B5EF4-FFF2-40B4-BE49-F238E27FC236}">
                  <a16:creationId xmlns:a16="http://schemas.microsoft.com/office/drawing/2014/main" id="{36A6B448-8543-429C-AD07-C7A88C70E9C3}"/>
                </a:ext>
              </a:extLst>
            </p:cNvPr>
            <p:cNvCxnSpPr>
              <a:cxnSpLocks/>
              <a:stCxn id="155" idx="2"/>
              <a:endCxn id="156" idx="6"/>
            </p:cNvCxnSpPr>
            <p:nvPr userDrawn="1"/>
          </p:nvCxnSpPr>
          <p:spPr>
            <a:xfrm flipV="1">
              <a:off x="5699103" y="4601720"/>
              <a:ext cx="1459318" cy="39000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Straight Connector 121">
              <a:extLst>
                <a:ext uri="{FF2B5EF4-FFF2-40B4-BE49-F238E27FC236}">
                  <a16:creationId xmlns:a16="http://schemas.microsoft.com/office/drawing/2014/main" id="{4623E2D1-6EF7-48F3-85A3-8CB712C6D48D}"/>
                </a:ext>
              </a:extLst>
            </p:cNvPr>
            <p:cNvCxnSpPr>
              <a:cxnSpLocks/>
              <a:stCxn id="155" idx="1"/>
              <a:endCxn id="157" idx="4"/>
            </p:cNvCxnSpPr>
            <p:nvPr userDrawn="1"/>
          </p:nvCxnSpPr>
          <p:spPr>
            <a:xfrm flipV="1">
              <a:off x="5651680" y="3295922"/>
              <a:ext cx="956850" cy="162435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Straight Connector 122">
              <a:extLst>
                <a:ext uri="{FF2B5EF4-FFF2-40B4-BE49-F238E27FC236}">
                  <a16:creationId xmlns:a16="http://schemas.microsoft.com/office/drawing/2014/main" id="{77FD62DE-5A83-4318-B6B0-B890F6EB41EC}"/>
                </a:ext>
              </a:extLst>
            </p:cNvPr>
            <p:cNvCxnSpPr>
              <a:cxnSpLocks/>
              <a:stCxn id="153" idx="1"/>
              <a:endCxn id="157" idx="5"/>
            </p:cNvCxnSpPr>
            <p:nvPr userDrawn="1"/>
          </p:nvCxnSpPr>
          <p:spPr>
            <a:xfrm flipV="1">
              <a:off x="4477836" y="3274044"/>
              <a:ext cx="2077876" cy="177284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Straight Connector 123">
              <a:extLst>
                <a:ext uri="{FF2B5EF4-FFF2-40B4-BE49-F238E27FC236}">
                  <a16:creationId xmlns:a16="http://schemas.microsoft.com/office/drawing/2014/main" id="{1C642C72-7AF4-4B19-BB13-569C3B2C8F0E}"/>
                </a:ext>
              </a:extLst>
            </p:cNvPr>
            <p:cNvCxnSpPr>
              <a:cxnSpLocks/>
              <a:stCxn id="153" idx="0"/>
              <a:endCxn id="154" idx="4"/>
            </p:cNvCxnSpPr>
            <p:nvPr userDrawn="1"/>
          </p:nvCxnSpPr>
          <p:spPr>
            <a:xfrm flipV="1">
              <a:off x="4430367" y="4043431"/>
              <a:ext cx="58508" cy="97159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Straight Connector 124">
              <a:extLst>
                <a:ext uri="{FF2B5EF4-FFF2-40B4-BE49-F238E27FC236}">
                  <a16:creationId xmlns:a16="http://schemas.microsoft.com/office/drawing/2014/main" id="{767F1FA9-56C1-4B49-853A-461C645D3F97}"/>
                </a:ext>
              </a:extLst>
            </p:cNvPr>
            <p:cNvCxnSpPr>
              <a:cxnSpLocks/>
              <a:stCxn id="159" idx="0"/>
              <a:endCxn id="158" idx="4"/>
            </p:cNvCxnSpPr>
            <p:nvPr userDrawn="1"/>
          </p:nvCxnSpPr>
          <p:spPr>
            <a:xfrm flipV="1">
              <a:off x="2274960" y="3873481"/>
              <a:ext cx="236156" cy="115395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Straight Connector 125">
              <a:extLst>
                <a:ext uri="{FF2B5EF4-FFF2-40B4-BE49-F238E27FC236}">
                  <a16:creationId xmlns:a16="http://schemas.microsoft.com/office/drawing/2014/main" id="{DB969A9C-FF12-43B2-9BA5-848BB9DB0809}"/>
                </a:ext>
              </a:extLst>
            </p:cNvPr>
            <p:cNvCxnSpPr>
              <a:cxnSpLocks/>
              <a:stCxn id="187" idx="7"/>
              <a:endCxn id="158" idx="5"/>
            </p:cNvCxnSpPr>
            <p:nvPr userDrawn="1"/>
          </p:nvCxnSpPr>
          <p:spPr>
            <a:xfrm flipV="1">
              <a:off x="1153506" y="3840664"/>
              <a:ext cx="1278383" cy="71666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AC036594-5399-4D90-8C60-87C408468C10}"/>
                </a:ext>
              </a:extLst>
            </p:cNvPr>
            <p:cNvCxnSpPr>
              <a:cxnSpLocks/>
              <a:endCxn id="159" idx="6"/>
            </p:cNvCxnSpPr>
            <p:nvPr userDrawn="1"/>
          </p:nvCxnSpPr>
          <p:spPr>
            <a:xfrm flipV="1">
              <a:off x="1109306" y="5139476"/>
              <a:ext cx="1053610" cy="42045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436313FD-70F4-4F4D-8C64-3AF6D3517561}"/>
                </a:ext>
              </a:extLst>
            </p:cNvPr>
            <p:cNvCxnSpPr>
              <a:cxnSpLocks/>
              <a:stCxn id="186" idx="5"/>
              <a:endCxn id="160" idx="6"/>
            </p:cNvCxnSpPr>
            <p:nvPr userDrawn="1"/>
          </p:nvCxnSpPr>
          <p:spPr>
            <a:xfrm>
              <a:off x="1094332" y="5702233"/>
              <a:ext cx="1771424" cy="47755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>
              <a:extLst>
                <a:ext uri="{FF2B5EF4-FFF2-40B4-BE49-F238E27FC236}">
                  <a16:creationId xmlns:a16="http://schemas.microsoft.com/office/drawing/2014/main" id="{4D19BE0A-F19A-4605-A17D-D9C9787E8F90}"/>
                </a:ext>
              </a:extLst>
            </p:cNvPr>
            <p:cNvCxnSpPr>
              <a:cxnSpLocks/>
              <a:endCxn id="160" idx="4"/>
            </p:cNvCxnSpPr>
            <p:nvPr userDrawn="1"/>
          </p:nvCxnSpPr>
          <p:spPr>
            <a:xfrm flipV="1">
              <a:off x="2739040" y="6254482"/>
              <a:ext cx="201412" cy="54393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05BD129F-8B87-4381-8340-5766C1180F0D}"/>
                </a:ext>
              </a:extLst>
            </p:cNvPr>
            <p:cNvCxnSpPr>
              <a:cxnSpLocks/>
              <a:stCxn id="160" idx="3"/>
            </p:cNvCxnSpPr>
            <p:nvPr userDrawn="1"/>
          </p:nvCxnSpPr>
          <p:spPr>
            <a:xfrm>
              <a:off x="2993271" y="6232605"/>
              <a:ext cx="836426" cy="56581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133C9045-8981-4796-AC8C-4F42B8348F9A}"/>
                </a:ext>
              </a:extLst>
            </p:cNvPr>
            <p:cNvCxnSpPr>
              <a:cxnSpLocks/>
              <a:stCxn id="160" idx="3"/>
              <a:endCxn id="152" idx="6"/>
            </p:cNvCxnSpPr>
            <p:nvPr userDrawn="1"/>
          </p:nvCxnSpPr>
          <p:spPr>
            <a:xfrm flipV="1">
              <a:off x="2993270" y="6187800"/>
              <a:ext cx="1496920" cy="4480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Straight Connector 131">
              <a:extLst>
                <a:ext uri="{FF2B5EF4-FFF2-40B4-BE49-F238E27FC236}">
                  <a16:creationId xmlns:a16="http://schemas.microsoft.com/office/drawing/2014/main" id="{618440AD-2920-4A55-83DF-72C36D34A5F5}"/>
                </a:ext>
              </a:extLst>
            </p:cNvPr>
            <p:cNvCxnSpPr>
              <a:cxnSpLocks/>
              <a:stCxn id="160" idx="1"/>
              <a:endCxn id="153" idx="5"/>
            </p:cNvCxnSpPr>
            <p:nvPr userDrawn="1"/>
          </p:nvCxnSpPr>
          <p:spPr>
            <a:xfrm flipV="1">
              <a:off x="2993270" y="5129624"/>
              <a:ext cx="1360178" cy="99734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Straight Connector 132">
              <a:extLst>
                <a:ext uri="{FF2B5EF4-FFF2-40B4-BE49-F238E27FC236}">
                  <a16:creationId xmlns:a16="http://schemas.microsoft.com/office/drawing/2014/main" id="{74E634D4-DAC4-4EF0-B10C-4A12878B6D2E}"/>
                </a:ext>
              </a:extLst>
            </p:cNvPr>
            <p:cNvCxnSpPr>
              <a:cxnSpLocks/>
              <a:stCxn id="159" idx="2"/>
              <a:endCxn id="153" idx="6"/>
            </p:cNvCxnSpPr>
            <p:nvPr userDrawn="1"/>
          </p:nvCxnSpPr>
          <p:spPr>
            <a:xfrm flipV="1">
              <a:off x="2387004" y="5073530"/>
              <a:ext cx="1955408" cy="6594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Straight Connector 133">
              <a:extLst>
                <a:ext uri="{FF2B5EF4-FFF2-40B4-BE49-F238E27FC236}">
                  <a16:creationId xmlns:a16="http://schemas.microsoft.com/office/drawing/2014/main" id="{47E52D44-6825-4881-90EE-BAFBF4652FAC}"/>
                </a:ext>
              </a:extLst>
            </p:cNvPr>
            <p:cNvCxnSpPr>
              <a:cxnSpLocks/>
              <a:stCxn id="158" idx="3"/>
              <a:endCxn id="153" idx="7"/>
            </p:cNvCxnSpPr>
            <p:nvPr userDrawn="1"/>
          </p:nvCxnSpPr>
          <p:spPr>
            <a:xfrm>
              <a:off x="2590343" y="3840664"/>
              <a:ext cx="1783930" cy="118539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Straight Connector 134">
              <a:extLst>
                <a:ext uri="{FF2B5EF4-FFF2-40B4-BE49-F238E27FC236}">
                  <a16:creationId xmlns:a16="http://schemas.microsoft.com/office/drawing/2014/main" id="{9587078F-3404-47F4-8414-DB42332D19ED}"/>
                </a:ext>
              </a:extLst>
            </p:cNvPr>
            <p:cNvCxnSpPr>
              <a:cxnSpLocks/>
              <a:stCxn id="158" idx="2"/>
              <a:endCxn id="154" idx="6"/>
            </p:cNvCxnSpPr>
            <p:nvPr userDrawn="1"/>
          </p:nvCxnSpPr>
          <p:spPr>
            <a:xfrm>
              <a:off x="2623160" y="3761437"/>
              <a:ext cx="1780131" cy="14864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34C12843-178D-49F3-A2D5-133BB3EC9069}"/>
                </a:ext>
              </a:extLst>
            </p:cNvPr>
            <p:cNvCxnSpPr>
              <a:cxnSpLocks/>
              <a:stCxn id="154" idx="1"/>
              <a:endCxn id="157" idx="6"/>
            </p:cNvCxnSpPr>
            <p:nvPr userDrawn="1"/>
          </p:nvCxnSpPr>
          <p:spPr>
            <a:xfrm flipV="1">
              <a:off x="4607055" y="3221226"/>
              <a:ext cx="1926779" cy="65221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Straight Connector 136">
              <a:extLst>
                <a:ext uri="{FF2B5EF4-FFF2-40B4-BE49-F238E27FC236}">
                  <a16:creationId xmlns:a16="http://schemas.microsoft.com/office/drawing/2014/main" id="{A28F2BCD-A00E-4B2B-BA6E-91B46E9F1295}"/>
                </a:ext>
              </a:extLst>
            </p:cNvPr>
            <p:cNvCxnSpPr>
              <a:cxnSpLocks/>
              <a:stCxn id="153" idx="2"/>
              <a:endCxn id="155" idx="6"/>
            </p:cNvCxnSpPr>
            <p:nvPr userDrawn="1"/>
          </p:nvCxnSpPr>
          <p:spPr>
            <a:xfrm flipV="1">
              <a:off x="4488872" y="5034766"/>
              <a:ext cx="990314" cy="6821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Straight Connector 137">
              <a:extLst>
                <a:ext uri="{FF2B5EF4-FFF2-40B4-BE49-F238E27FC236}">
                  <a16:creationId xmlns:a16="http://schemas.microsoft.com/office/drawing/2014/main" id="{8BA3A63B-EDD5-47A3-A056-2A7629DE09AF}"/>
                </a:ext>
              </a:extLst>
            </p:cNvPr>
            <p:cNvCxnSpPr>
              <a:cxnSpLocks/>
              <a:stCxn id="152" idx="1"/>
              <a:endCxn id="155" idx="5"/>
            </p:cNvCxnSpPr>
            <p:nvPr userDrawn="1"/>
          </p:nvCxnSpPr>
          <p:spPr>
            <a:xfrm flipV="1">
              <a:off x="4681461" y="5106214"/>
              <a:ext cx="845148" cy="100235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Straight Connector 138">
              <a:extLst>
                <a:ext uri="{FF2B5EF4-FFF2-40B4-BE49-F238E27FC236}">
                  <a16:creationId xmlns:a16="http://schemas.microsoft.com/office/drawing/2014/main" id="{86267069-D617-48FB-AE44-CA5C971D795F}"/>
                </a:ext>
              </a:extLst>
            </p:cNvPr>
            <p:cNvCxnSpPr>
              <a:cxnSpLocks/>
              <a:stCxn id="152" idx="3"/>
              <a:endCxn id="163" idx="1"/>
            </p:cNvCxnSpPr>
            <p:nvPr userDrawn="1"/>
          </p:nvCxnSpPr>
          <p:spPr>
            <a:xfrm>
              <a:off x="4681461" y="6267027"/>
              <a:ext cx="1470253" cy="56805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Straight Connector 139">
              <a:extLst>
                <a:ext uri="{FF2B5EF4-FFF2-40B4-BE49-F238E27FC236}">
                  <a16:creationId xmlns:a16="http://schemas.microsoft.com/office/drawing/2014/main" id="{14E3C9D3-5C80-4FA7-B5C5-6DB61DAC2EC9}"/>
                </a:ext>
              </a:extLst>
            </p:cNvPr>
            <p:cNvCxnSpPr>
              <a:cxnSpLocks/>
              <a:stCxn id="155" idx="4"/>
              <a:endCxn id="163" idx="2"/>
            </p:cNvCxnSpPr>
            <p:nvPr userDrawn="1"/>
          </p:nvCxnSpPr>
          <p:spPr>
            <a:xfrm>
              <a:off x="5610665" y="5123204"/>
              <a:ext cx="652864" cy="171292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Straight Connector 140">
              <a:extLst>
                <a:ext uri="{FF2B5EF4-FFF2-40B4-BE49-F238E27FC236}">
                  <a16:creationId xmlns:a16="http://schemas.microsoft.com/office/drawing/2014/main" id="{61371FFF-DA67-4F71-85B1-36282E281F36}"/>
                </a:ext>
              </a:extLst>
            </p:cNvPr>
            <p:cNvCxnSpPr>
              <a:cxnSpLocks/>
              <a:stCxn id="151" idx="5"/>
              <a:endCxn id="163" idx="0"/>
            </p:cNvCxnSpPr>
            <p:nvPr userDrawn="1"/>
          </p:nvCxnSpPr>
          <p:spPr>
            <a:xfrm flipH="1">
              <a:off x="6375345" y="5883908"/>
              <a:ext cx="879736" cy="95325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Straight Connector 141">
              <a:extLst>
                <a:ext uri="{FF2B5EF4-FFF2-40B4-BE49-F238E27FC236}">
                  <a16:creationId xmlns:a16="http://schemas.microsoft.com/office/drawing/2014/main" id="{35C12D1A-521D-4B4C-99C8-2CBBD181E6C0}"/>
                </a:ext>
              </a:extLst>
            </p:cNvPr>
            <p:cNvCxnSpPr>
              <a:cxnSpLocks/>
              <a:stCxn id="152" idx="7"/>
              <a:endCxn id="153" idx="3"/>
            </p:cNvCxnSpPr>
            <p:nvPr userDrawn="1"/>
          </p:nvCxnSpPr>
          <p:spPr>
            <a:xfrm flipH="1" flipV="1">
              <a:off x="4457011" y="5150449"/>
              <a:ext cx="65996" cy="95812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Straight Connector 142">
              <a:extLst>
                <a:ext uri="{FF2B5EF4-FFF2-40B4-BE49-F238E27FC236}">
                  <a16:creationId xmlns:a16="http://schemas.microsoft.com/office/drawing/2014/main" id="{15C3A192-FD94-4E68-9E98-D6FCCD649E1E}"/>
                </a:ext>
              </a:extLst>
            </p:cNvPr>
            <p:cNvCxnSpPr>
              <a:cxnSpLocks/>
              <a:stCxn id="150" idx="7"/>
              <a:endCxn id="156" idx="3"/>
            </p:cNvCxnSpPr>
            <p:nvPr userDrawn="1"/>
          </p:nvCxnSpPr>
          <p:spPr>
            <a:xfrm flipH="1" flipV="1">
              <a:off x="7349691" y="4680947"/>
              <a:ext cx="1424418" cy="97780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69966834-E72E-4571-9F6D-A26C2329CFD7}"/>
                </a:ext>
              </a:extLst>
            </p:cNvPr>
            <p:cNvCxnSpPr>
              <a:cxnSpLocks/>
              <a:endCxn id="152" idx="4"/>
            </p:cNvCxnSpPr>
            <p:nvPr userDrawn="1"/>
          </p:nvCxnSpPr>
          <p:spPr>
            <a:xfrm flipV="1">
              <a:off x="4489041" y="6299844"/>
              <a:ext cx="113193" cy="54614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Straight Connector 144">
              <a:extLst>
                <a:ext uri="{FF2B5EF4-FFF2-40B4-BE49-F238E27FC236}">
                  <a16:creationId xmlns:a16="http://schemas.microsoft.com/office/drawing/2014/main" id="{35A3EED2-9B46-421B-8AC9-1D0EC030D95C}"/>
                </a:ext>
              </a:extLst>
            </p:cNvPr>
            <p:cNvCxnSpPr>
              <a:cxnSpLocks/>
              <a:stCxn id="160" idx="7"/>
              <a:endCxn id="159" idx="4"/>
            </p:cNvCxnSpPr>
            <p:nvPr userDrawn="1"/>
          </p:nvCxnSpPr>
          <p:spPr>
            <a:xfrm flipH="1" flipV="1">
              <a:off x="2274960" y="5251520"/>
              <a:ext cx="612674" cy="87544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6" name="Oval 145">
              <a:extLst>
                <a:ext uri="{FF2B5EF4-FFF2-40B4-BE49-F238E27FC236}">
                  <a16:creationId xmlns:a16="http://schemas.microsoft.com/office/drawing/2014/main" id="{770A659E-DBB0-477B-B77A-5B51FCF37BA4}"/>
                </a:ext>
              </a:extLst>
            </p:cNvPr>
            <p:cNvSpPr/>
            <p:nvPr userDrawn="1"/>
          </p:nvSpPr>
          <p:spPr>
            <a:xfrm flipH="1">
              <a:off x="11304001" y="5703017"/>
              <a:ext cx="236156" cy="236156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" name="Oval 146">
              <a:extLst>
                <a:ext uri="{FF2B5EF4-FFF2-40B4-BE49-F238E27FC236}">
                  <a16:creationId xmlns:a16="http://schemas.microsoft.com/office/drawing/2014/main" id="{99AEBEEA-A42C-4CED-BEF3-0623177C79F6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10259403" y="5528905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" name="Oval 147">
              <a:extLst>
                <a:ext uri="{FF2B5EF4-FFF2-40B4-BE49-F238E27FC236}">
                  <a16:creationId xmlns:a16="http://schemas.microsoft.com/office/drawing/2014/main" id="{44A39910-EBA8-4D65-B720-0D1F10B10096}"/>
                </a:ext>
              </a:extLst>
            </p:cNvPr>
            <p:cNvSpPr/>
            <p:nvPr userDrawn="1"/>
          </p:nvSpPr>
          <p:spPr>
            <a:xfrm flipH="1">
              <a:off x="10291530" y="416373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" name="Oval 148">
              <a:extLst>
                <a:ext uri="{FF2B5EF4-FFF2-40B4-BE49-F238E27FC236}">
                  <a16:creationId xmlns:a16="http://schemas.microsoft.com/office/drawing/2014/main" id="{EFB37352-1CE1-48A0-93F7-62183E790E63}"/>
                </a:ext>
              </a:extLst>
            </p:cNvPr>
            <p:cNvSpPr/>
            <p:nvPr userDrawn="1"/>
          </p:nvSpPr>
          <p:spPr>
            <a:xfrm flipH="1">
              <a:off x="8727293" y="439521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" name="Oval 149">
              <a:extLst>
                <a:ext uri="{FF2B5EF4-FFF2-40B4-BE49-F238E27FC236}">
                  <a16:creationId xmlns:a16="http://schemas.microsoft.com/office/drawing/2014/main" id="{8E88D8CF-785E-49E7-A4D8-3DA6E3208D8C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8752231" y="5636874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" name="Oval 150">
              <a:extLst>
                <a:ext uri="{FF2B5EF4-FFF2-40B4-BE49-F238E27FC236}">
                  <a16:creationId xmlns:a16="http://schemas.microsoft.com/office/drawing/2014/main" id="{338D7A39-9E88-4E4A-AF52-1587C607B4A5}"/>
                </a:ext>
              </a:extLst>
            </p:cNvPr>
            <p:cNvSpPr/>
            <p:nvPr userDrawn="1"/>
          </p:nvSpPr>
          <p:spPr>
            <a:xfrm flipH="1">
              <a:off x="7222264" y="5692637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" name="Oval 151">
              <a:extLst>
                <a:ext uri="{FF2B5EF4-FFF2-40B4-BE49-F238E27FC236}">
                  <a16:creationId xmlns:a16="http://schemas.microsoft.com/office/drawing/2014/main" id="{B2456FCF-DA34-42B3-A18A-1B9F29062E89}"/>
                </a:ext>
              </a:extLst>
            </p:cNvPr>
            <p:cNvSpPr/>
            <p:nvPr userDrawn="1"/>
          </p:nvSpPr>
          <p:spPr>
            <a:xfrm flipH="1">
              <a:off x="4490190" y="607575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" name="Oval 152">
              <a:extLst>
                <a:ext uri="{FF2B5EF4-FFF2-40B4-BE49-F238E27FC236}">
                  <a16:creationId xmlns:a16="http://schemas.microsoft.com/office/drawing/2014/main" id="{7A9A99FC-3D48-4AD9-A501-24AD7880FFAC}"/>
                </a:ext>
              </a:extLst>
            </p:cNvPr>
            <p:cNvSpPr>
              <a:spLocks noChangeAspect="1"/>
            </p:cNvSpPr>
            <p:nvPr userDrawn="1"/>
          </p:nvSpPr>
          <p:spPr>
            <a:xfrm rot="682168" flipH="1">
              <a:off x="4340946" y="5013559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" name="Oval 153">
              <a:extLst>
                <a:ext uri="{FF2B5EF4-FFF2-40B4-BE49-F238E27FC236}">
                  <a16:creationId xmlns:a16="http://schemas.microsoft.com/office/drawing/2014/main" id="{E9E2DD63-3427-4C67-87DA-A512C804DAA9}"/>
                </a:ext>
              </a:extLst>
            </p:cNvPr>
            <p:cNvSpPr/>
            <p:nvPr userDrawn="1"/>
          </p:nvSpPr>
          <p:spPr>
            <a:xfrm rot="738506" flipH="1">
              <a:off x="4400716" y="3821918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" name="Oval 154">
              <a:extLst>
                <a:ext uri="{FF2B5EF4-FFF2-40B4-BE49-F238E27FC236}">
                  <a16:creationId xmlns:a16="http://schemas.microsoft.com/office/drawing/2014/main" id="{02DA475C-6FA4-43FA-BC88-0D8AF2E52787}"/>
                </a:ext>
              </a:extLst>
            </p:cNvPr>
            <p:cNvSpPr/>
            <p:nvPr userDrawn="1"/>
          </p:nvSpPr>
          <p:spPr>
            <a:xfrm rot="20935587" flipH="1">
              <a:off x="5477100" y="4901202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6" name="Oval 155">
              <a:extLst>
                <a:ext uri="{FF2B5EF4-FFF2-40B4-BE49-F238E27FC236}">
                  <a16:creationId xmlns:a16="http://schemas.microsoft.com/office/drawing/2014/main" id="{53803259-926D-48F7-AFC5-95EF1A9EF07B}"/>
                </a:ext>
              </a:extLst>
            </p:cNvPr>
            <p:cNvSpPr/>
            <p:nvPr userDrawn="1"/>
          </p:nvSpPr>
          <p:spPr>
            <a:xfrm flipH="1">
              <a:off x="7158420" y="448967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7" name="Oval 156">
              <a:extLst>
                <a:ext uri="{FF2B5EF4-FFF2-40B4-BE49-F238E27FC236}">
                  <a16:creationId xmlns:a16="http://schemas.microsoft.com/office/drawing/2014/main" id="{5B8EDB19-ABFE-4A00-A0B6-C26EF4027485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6533834" y="3146530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" name="Oval 157">
              <a:extLst>
                <a:ext uri="{FF2B5EF4-FFF2-40B4-BE49-F238E27FC236}">
                  <a16:creationId xmlns:a16="http://schemas.microsoft.com/office/drawing/2014/main" id="{90E5AA11-128D-403B-B7F9-23ACE85D3FCF}"/>
                </a:ext>
              </a:extLst>
            </p:cNvPr>
            <p:cNvSpPr/>
            <p:nvPr userDrawn="1"/>
          </p:nvSpPr>
          <p:spPr>
            <a:xfrm flipH="1">
              <a:off x="2399072" y="3649393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" name="Oval 158">
              <a:extLst>
                <a:ext uri="{FF2B5EF4-FFF2-40B4-BE49-F238E27FC236}">
                  <a16:creationId xmlns:a16="http://schemas.microsoft.com/office/drawing/2014/main" id="{C793ED1A-2C78-44DA-9959-F95DB0F035EC}"/>
                </a:ext>
              </a:extLst>
            </p:cNvPr>
            <p:cNvSpPr/>
            <p:nvPr userDrawn="1"/>
          </p:nvSpPr>
          <p:spPr>
            <a:xfrm flipH="1">
              <a:off x="2162916" y="5027432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0" name="Oval 159">
              <a:extLst>
                <a:ext uri="{FF2B5EF4-FFF2-40B4-BE49-F238E27FC236}">
                  <a16:creationId xmlns:a16="http://schemas.microsoft.com/office/drawing/2014/main" id="{7664897C-F981-4F02-AA76-5668098A9759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2865756" y="6105090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1" name="Oval 160">
              <a:extLst>
                <a:ext uri="{FF2B5EF4-FFF2-40B4-BE49-F238E27FC236}">
                  <a16:creationId xmlns:a16="http://schemas.microsoft.com/office/drawing/2014/main" id="{13C34414-EB4D-4D07-9745-C83F05B85DD4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11489475" y="4550799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2" name="Chord 161">
              <a:extLst>
                <a:ext uri="{FF2B5EF4-FFF2-40B4-BE49-F238E27FC236}">
                  <a16:creationId xmlns:a16="http://schemas.microsoft.com/office/drawing/2014/main" id="{29BCAC49-C95D-4601-BC5A-1DC1E68117C7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9919813" y="6746029"/>
              <a:ext cx="149392" cy="149392"/>
            </a:xfrm>
            <a:prstGeom prst="chord">
              <a:avLst>
                <a:gd name="adj1" fmla="val 10550803"/>
                <a:gd name="adj2" fmla="val 185318"/>
              </a:avLst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3" name="Chord 162">
              <a:extLst>
                <a:ext uri="{FF2B5EF4-FFF2-40B4-BE49-F238E27FC236}">
                  <a16:creationId xmlns:a16="http://schemas.microsoft.com/office/drawing/2014/main" id="{6649F059-3AED-40DE-A4FE-8537EF7F3ACE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6151551" y="6717004"/>
              <a:ext cx="224088" cy="224088"/>
            </a:xfrm>
            <a:prstGeom prst="chord">
              <a:avLst>
                <a:gd name="adj1" fmla="val 10550803"/>
                <a:gd name="adj2" fmla="val 185318"/>
              </a:avLst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7B0AED5F-BFE0-44FE-B646-16ED2BFE29F9}"/>
                </a:ext>
              </a:extLst>
            </p:cNvPr>
            <p:cNvCxnSpPr>
              <a:cxnSpLocks/>
              <a:stCxn id="162" idx="1"/>
              <a:endCxn id="150" idx="3"/>
            </p:cNvCxnSpPr>
            <p:nvPr userDrawn="1"/>
          </p:nvCxnSpPr>
          <p:spPr>
            <a:xfrm flipH="1" flipV="1">
              <a:off x="8879746" y="5764388"/>
              <a:ext cx="1040177" cy="106036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C44386F8-E470-4331-8A7B-62660C832945}"/>
                </a:ext>
              </a:extLst>
            </p:cNvPr>
            <p:cNvCxnSpPr>
              <a:cxnSpLocks/>
              <a:stCxn id="184" idx="6"/>
              <a:endCxn id="158" idx="6"/>
            </p:cNvCxnSpPr>
            <p:nvPr userDrawn="1"/>
          </p:nvCxnSpPr>
          <p:spPr>
            <a:xfrm>
              <a:off x="1249806" y="3691601"/>
              <a:ext cx="1149266" cy="6983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11A80EA0-AD4D-4653-885A-2B7A49EE599F}"/>
                </a:ext>
              </a:extLst>
            </p:cNvPr>
            <p:cNvCxnSpPr>
              <a:cxnSpLocks/>
              <a:stCxn id="181" idx="4"/>
              <a:endCxn id="187" idx="1"/>
            </p:cNvCxnSpPr>
            <p:nvPr userDrawn="1"/>
          </p:nvCxnSpPr>
          <p:spPr>
            <a:xfrm>
              <a:off x="181389" y="3694736"/>
              <a:ext cx="833340" cy="86259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A13B372B-3BCC-48C2-9C4A-417537DF9526}"/>
                </a:ext>
              </a:extLst>
            </p:cNvPr>
            <p:cNvCxnSpPr>
              <a:cxnSpLocks/>
              <a:stCxn id="187" idx="4"/>
              <a:endCxn id="186" idx="0"/>
            </p:cNvCxnSpPr>
            <p:nvPr userDrawn="1"/>
          </p:nvCxnSpPr>
          <p:spPr>
            <a:xfrm flipH="1">
              <a:off x="990250" y="4724846"/>
              <a:ext cx="93868" cy="7261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12A96F0A-8BD1-4A9B-A74B-B79621A942C8}"/>
                </a:ext>
              </a:extLst>
            </p:cNvPr>
            <p:cNvCxnSpPr>
              <a:cxnSpLocks/>
              <a:stCxn id="185" idx="3"/>
            </p:cNvCxnSpPr>
            <p:nvPr userDrawn="1"/>
          </p:nvCxnSpPr>
          <p:spPr>
            <a:xfrm flipH="1">
              <a:off x="994391" y="6664731"/>
              <a:ext cx="195332" cy="1932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F4D4E195-BBE9-4F77-8C22-A6784D1C6F31}"/>
                </a:ext>
              </a:extLst>
            </p:cNvPr>
            <p:cNvCxnSpPr>
              <a:cxnSpLocks/>
              <a:stCxn id="185" idx="0"/>
              <a:endCxn id="186" idx="4"/>
            </p:cNvCxnSpPr>
            <p:nvPr userDrawn="1"/>
          </p:nvCxnSpPr>
          <p:spPr>
            <a:xfrm flipH="1" flipV="1">
              <a:off x="990250" y="5745345"/>
              <a:ext cx="303555" cy="66811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C61895F8-8678-47E8-9149-A5552E8DB93D}"/>
                </a:ext>
              </a:extLst>
            </p:cNvPr>
            <p:cNvCxnSpPr>
              <a:cxnSpLocks/>
              <a:stCxn id="195" idx="1"/>
              <a:endCxn id="181" idx="3"/>
            </p:cNvCxnSpPr>
            <p:nvPr userDrawn="1"/>
          </p:nvCxnSpPr>
          <p:spPr>
            <a:xfrm flipV="1">
              <a:off x="7025" y="3684478"/>
              <a:ext cx="62174" cy="103962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7CB88FB4-AB6D-4EBD-A5D8-FCE1B61EE407}"/>
                </a:ext>
              </a:extLst>
            </p:cNvPr>
            <p:cNvCxnSpPr>
              <a:cxnSpLocks/>
              <a:stCxn id="186" idx="2"/>
              <a:endCxn id="195" idx="0"/>
            </p:cNvCxnSpPr>
            <p:nvPr userDrawn="1"/>
          </p:nvCxnSpPr>
          <p:spPr>
            <a:xfrm flipH="1" flipV="1">
              <a:off x="4947" y="4947737"/>
              <a:ext cx="838109" cy="65041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F985195E-F967-4EC9-9EFB-2FF04E6E5839}"/>
                </a:ext>
              </a:extLst>
            </p:cNvPr>
            <p:cNvCxnSpPr>
              <a:cxnSpLocks/>
              <a:stCxn id="185" idx="1"/>
            </p:cNvCxnSpPr>
            <p:nvPr userDrawn="1"/>
          </p:nvCxnSpPr>
          <p:spPr>
            <a:xfrm flipH="1">
              <a:off x="0" y="6456567"/>
              <a:ext cx="1189723" cy="19055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8AAC1CF5-094C-4870-B23D-6918C877CA72}"/>
                </a:ext>
              </a:extLst>
            </p:cNvPr>
            <p:cNvCxnSpPr>
              <a:cxnSpLocks/>
              <a:stCxn id="158" idx="1"/>
              <a:endCxn id="65" idx="0"/>
            </p:cNvCxnSpPr>
            <p:nvPr userDrawn="1"/>
          </p:nvCxnSpPr>
          <p:spPr>
            <a:xfrm flipV="1">
              <a:off x="2590343" y="2989715"/>
              <a:ext cx="770893" cy="69249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BB98C8BB-7D6E-4608-97B3-CEDCBF714CCC}"/>
                </a:ext>
              </a:extLst>
            </p:cNvPr>
            <p:cNvCxnSpPr>
              <a:cxnSpLocks/>
              <a:stCxn id="183" idx="6"/>
              <a:endCxn id="182" idx="2"/>
            </p:cNvCxnSpPr>
            <p:nvPr userDrawn="1"/>
          </p:nvCxnSpPr>
          <p:spPr>
            <a:xfrm>
              <a:off x="683818" y="2689233"/>
              <a:ext cx="1046792" cy="26097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F3D12829-0044-4726-BB00-49C47C6A6CF7}"/>
                </a:ext>
              </a:extLst>
            </p:cNvPr>
            <p:cNvCxnSpPr>
              <a:cxnSpLocks/>
              <a:stCxn id="181" idx="7"/>
              <a:endCxn id="183" idx="3"/>
            </p:cNvCxnSpPr>
            <p:nvPr userDrawn="1"/>
          </p:nvCxnSpPr>
          <p:spPr>
            <a:xfrm flipV="1">
              <a:off x="206155" y="2793315"/>
              <a:ext cx="226387" cy="63057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8A820C33-ACBA-4949-B158-640D0DC46215}"/>
                </a:ext>
              </a:extLst>
            </p:cNvPr>
            <p:cNvCxnSpPr>
              <a:cxnSpLocks/>
              <a:stCxn id="181" idx="5"/>
              <a:endCxn id="184" idx="2"/>
            </p:cNvCxnSpPr>
            <p:nvPr userDrawn="1"/>
          </p:nvCxnSpPr>
          <p:spPr>
            <a:xfrm>
              <a:off x="267973" y="3622660"/>
              <a:ext cx="785574" cy="6894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B4E240C4-EC9B-4D55-BDE5-B26446A36DC8}"/>
                </a:ext>
              </a:extLst>
            </p:cNvPr>
            <p:cNvCxnSpPr>
              <a:cxnSpLocks/>
              <a:stCxn id="182" idx="3"/>
              <a:endCxn id="184" idx="7"/>
            </p:cNvCxnSpPr>
            <p:nvPr userDrawn="1"/>
          </p:nvCxnSpPr>
          <p:spPr>
            <a:xfrm flipH="1">
              <a:off x="1221065" y="3059892"/>
              <a:ext cx="554979" cy="56232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D184AC54-0ECC-4CAA-BDDA-E757896D7E5C}"/>
                </a:ext>
              </a:extLst>
            </p:cNvPr>
            <p:cNvCxnSpPr>
              <a:cxnSpLocks/>
              <a:stCxn id="184" idx="4"/>
              <a:endCxn id="187" idx="0"/>
            </p:cNvCxnSpPr>
            <p:nvPr userDrawn="1"/>
          </p:nvCxnSpPr>
          <p:spPr>
            <a:xfrm flipH="1">
              <a:off x="1084118" y="3789730"/>
              <a:ext cx="67559" cy="73885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2CA2552F-AF03-47A3-881B-3570079312DF}"/>
                </a:ext>
              </a:extLst>
            </p:cNvPr>
            <p:cNvCxnSpPr>
              <a:cxnSpLocks/>
              <a:stCxn id="160" idx="2"/>
              <a:endCxn id="185" idx="2"/>
            </p:cNvCxnSpPr>
            <p:nvPr userDrawn="1"/>
          </p:nvCxnSpPr>
          <p:spPr>
            <a:xfrm flipH="1">
              <a:off x="1146611" y="6179786"/>
              <a:ext cx="1868537" cy="38086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041E8173-3727-455F-99BE-E6794C10CB67}"/>
                </a:ext>
              </a:extLst>
            </p:cNvPr>
            <p:cNvCxnSpPr>
              <a:cxnSpLocks/>
              <a:endCxn id="185" idx="5"/>
            </p:cNvCxnSpPr>
            <p:nvPr userDrawn="1"/>
          </p:nvCxnSpPr>
          <p:spPr>
            <a:xfrm flipH="1" flipV="1">
              <a:off x="1397887" y="6664731"/>
              <a:ext cx="704210" cy="27636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Oval 180">
              <a:extLst>
                <a:ext uri="{FF2B5EF4-FFF2-40B4-BE49-F238E27FC236}">
                  <a16:creationId xmlns:a16="http://schemas.microsoft.com/office/drawing/2014/main" id="{86AC3163-C984-49C3-82E5-FD2CDD25A901}"/>
                </a:ext>
              </a:extLst>
            </p:cNvPr>
            <p:cNvSpPr/>
            <p:nvPr userDrawn="1"/>
          </p:nvSpPr>
          <p:spPr>
            <a:xfrm rot="20563470">
              <a:off x="-9517" y="3406988"/>
              <a:ext cx="294388" cy="2943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" name="Oval 181">
              <a:extLst>
                <a:ext uri="{FF2B5EF4-FFF2-40B4-BE49-F238E27FC236}">
                  <a16:creationId xmlns:a16="http://schemas.microsoft.com/office/drawing/2014/main" id="{06D57681-E99A-49FB-91AF-BB7C291CEEB4}"/>
                </a:ext>
              </a:extLst>
            </p:cNvPr>
            <p:cNvSpPr/>
            <p:nvPr userDrawn="1"/>
          </p:nvSpPr>
          <p:spPr>
            <a:xfrm>
              <a:off x="1730610" y="2795084"/>
              <a:ext cx="310242" cy="31024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" name="Oval 182">
              <a:extLst>
                <a:ext uri="{FF2B5EF4-FFF2-40B4-BE49-F238E27FC236}">
                  <a16:creationId xmlns:a16="http://schemas.microsoft.com/office/drawing/2014/main" id="{1DB81709-4C85-44BD-8F24-1755333D9F54}"/>
                </a:ext>
              </a:extLst>
            </p:cNvPr>
            <p:cNvSpPr/>
            <p:nvPr userDrawn="1"/>
          </p:nvSpPr>
          <p:spPr>
            <a:xfrm>
              <a:off x="389430" y="2542039"/>
              <a:ext cx="294388" cy="2943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4" name="Oval 183">
              <a:extLst>
                <a:ext uri="{FF2B5EF4-FFF2-40B4-BE49-F238E27FC236}">
                  <a16:creationId xmlns:a16="http://schemas.microsoft.com/office/drawing/2014/main" id="{01C3F4FF-B7DB-4C59-A83C-8432C444C43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1053547" y="3593471"/>
              <a:ext cx="196259" cy="196259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5" name="Oval 184">
              <a:extLst>
                <a:ext uri="{FF2B5EF4-FFF2-40B4-BE49-F238E27FC236}">
                  <a16:creationId xmlns:a16="http://schemas.microsoft.com/office/drawing/2014/main" id="{E85FCD3C-ACC7-4C83-9CFD-EC2F05FC98B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1146611" y="6413455"/>
              <a:ext cx="294388" cy="2943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" name="Oval 185">
              <a:extLst>
                <a:ext uri="{FF2B5EF4-FFF2-40B4-BE49-F238E27FC236}">
                  <a16:creationId xmlns:a16="http://schemas.microsoft.com/office/drawing/2014/main" id="{5E6F91D8-3DDE-4F23-BD5B-88A30DAB8EB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843056" y="5450957"/>
              <a:ext cx="294388" cy="2943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" name="Oval 186">
              <a:extLst>
                <a:ext uri="{FF2B5EF4-FFF2-40B4-BE49-F238E27FC236}">
                  <a16:creationId xmlns:a16="http://schemas.microsoft.com/office/drawing/2014/main" id="{88B0F5D1-2A42-4812-B03D-7B4367157E2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985988" y="4528587"/>
              <a:ext cx="196259" cy="196259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2E55CC46-001F-4B7F-9196-036DCF756339}"/>
                </a:ext>
              </a:extLst>
            </p:cNvPr>
            <p:cNvCxnSpPr>
              <a:cxnSpLocks/>
              <a:stCxn id="187" idx="3"/>
            </p:cNvCxnSpPr>
            <p:nvPr userDrawn="1"/>
          </p:nvCxnSpPr>
          <p:spPr>
            <a:xfrm flipH="1">
              <a:off x="125106" y="4696105"/>
              <a:ext cx="889623" cy="16285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7B80878C-27F5-4D46-8BDB-3EAC04E3A5A1}"/>
                </a:ext>
              </a:extLst>
            </p:cNvPr>
            <p:cNvCxnSpPr>
              <a:cxnSpLocks/>
              <a:stCxn id="183" idx="4"/>
              <a:endCxn id="184" idx="1"/>
            </p:cNvCxnSpPr>
            <p:nvPr userDrawn="1"/>
          </p:nvCxnSpPr>
          <p:spPr>
            <a:xfrm>
              <a:off x="536624" y="2836427"/>
              <a:ext cx="545664" cy="78578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0" name="Oval 189">
              <a:extLst>
                <a:ext uri="{FF2B5EF4-FFF2-40B4-BE49-F238E27FC236}">
                  <a16:creationId xmlns:a16="http://schemas.microsoft.com/office/drawing/2014/main" id="{C49B82C3-A3D2-4626-B433-E7DB3E82FCC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4972557" y="2874980"/>
              <a:ext cx="196259" cy="196259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0756EF6C-0024-4A8A-A59D-537CDEF2CDB5}"/>
                </a:ext>
              </a:extLst>
            </p:cNvPr>
            <p:cNvCxnSpPr>
              <a:cxnSpLocks/>
              <a:stCxn id="190" idx="3"/>
              <a:endCxn id="154" idx="0"/>
            </p:cNvCxnSpPr>
            <p:nvPr userDrawn="1"/>
          </p:nvCxnSpPr>
          <p:spPr>
            <a:xfrm flipH="1">
              <a:off x="4536645" y="3042498"/>
              <a:ext cx="464653" cy="78199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D3681906-8BB5-446A-BB7C-8A27230428C2}"/>
                </a:ext>
              </a:extLst>
            </p:cNvPr>
            <p:cNvCxnSpPr>
              <a:cxnSpLocks/>
              <a:stCxn id="190" idx="2"/>
              <a:endCxn id="65" idx="6"/>
            </p:cNvCxnSpPr>
            <p:nvPr userDrawn="1"/>
          </p:nvCxnSpPr>
          <p:spPr>
            <a:xfrm flipH="1" flipV="1">
              <a:off x="3501498" y="2915999"/>
              <a:ext cx="1471059" cy="571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5A2A3B8B-AEED-41A5-A2CA-44FF8A451718}"/>
                </a:ext>
              </a:extLst>
            </p:cNvPr>
            <p:cNvCxnSpPr>
              <a:cxnSpLocks/>
              <a:stCxn id="183" idx="7"/>
              <a:endCxn id="67" idx="1"/>
            </p:cNvCxnSpPr>
            <p:nvPr userDrawn="1"/>
          </p:nvCxnSpPr>
          <p:spPr>
            <a:xfrm flipV="1">
              <a:off x="640706" y="1905029"/>
              <a:ext cx="785344" cy="68012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BA6C75D2-2813-4F89-82CE-DA96F6DB3A37}"/>
                </a:ext>
              </a:extLst>
            </p:cNvPr>
            <p:cNvCxnSpPr>
              <a:cxnSpLocks/>
              <a:endCxn id="183" idx="1"/>
            </p:cNvCxnSpPr>
            <p:nvPr userDrawn="1"/>
          </p:nvCxnSpPr>
          <p:spPr>
            <a:xfrm>
              <a:off x="-60734" y="2344833"/>
              <a:ext cx="493276" cy="24031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5" name="Chord 194">
              <a:extLst>
                <a:ext uri="{FF2B5EF4-FFF2-40B4-BE49-F238E27FC236}">
                  <a16:creationId xmlns:a16="http://schemas.microsoft.com/office/drawing/2014/main" id="{42935506-8F11-40A9-83A3-E4049B70F85D}"/>
                </a:ext>
              </a:extLst>
            </p:cNvPr>
            <p:cNvSpPr>
              <a:spLocks noChangeAspect="1"/>
            </p:cNvSpPr>
            <p:nvPr userDrawn="1"/>
          </p:nvSpPr>
          <p:spPr>
            <a:xfrm rot="5400000" flipH="1">
              <a:off x="-98982" y="4723943"/>
              <a:ext cx="224088" cy="224088"/>
            </a:xfrm>
            <a:prstGeom prst="chord">
              <a:avLst>
                <a:gd name="adj1" fmla="val 10550803"/>
                <a:gd name="adj2" fmla="val 185318"/>
              </a:avLst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5D907A4A-8315-4AD1-BB0E-CF9E1887E73F}"/>
                </a:ext>
              </a:extLst>
            </p:cNvPr>
            <p:cNvCxnSpPr>
              <a:cxnSpLocks/>
              <a:stCxn id="186" idx="3"/>
            </p:cNvCxnSpPr>
            <p:nvPr userDrawn="1"/>
          </p:nvCxnSpPr>
          <p:spPr>
            <a:xfrm flipH="1">
              <a:off x="0" y="5702233"/>
              <a:ext cx="886168" cy="56479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93A3420E-422C-484D-9DCD-7937E804DC24}"/>
                </a:ext>
              </a:extLst>
            </p:cNvPr>
            <p:cNvCxnSpPr>
              <a:cxnSpLocks/>
              <a:stCxn id="182" idx="6"/>
              <a:endCxn id="65" idx="1"/>
            </p:cNvCxnSpPr>
            <p:nvPr userDrawn="1"/>
          </p:nvCxnSpPr>
          <p:spPr>
            <a:xfrm flipV="1">
              <a:off x="2040852" y="2934851"/>
              <a:ext cx="1254476" cy="1535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A5FA1B4D-520F-4D9A-A9C0-410FEB5EF39D}"/>
                </a:ext>
              </a:extLst>
            </p:cNvPr>
            <p:cNvCxnSpPr>
              <a:cxnSpLocks/>
              <a:stCxn id="182" idx="5"/>
              <a:endCxn id="158" idx="0"/>
            </p:cNvCxnSpPr>
            <p:nvPr userDrawn="1"/>
          </p:nvCxnSpPr>
          <p:spPr>
            <a:xfrm>
              <a:off x="1995418" y="3059892"/>
              <a:ext cx="515698" cy="58950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Straight Connector 198">
              <a:extLst>
                <a:ext uri="{FF2B5EF4-FFF2-40B4-BE49-F238E27FC236}">
                  <a16:creationId xmlns:a16="http://schemas.microsoft.com/office/drawing/2014/main" id="{C2FB801B-11C9-4D21-B32B-C79E1861BFF6}"/>
                </a:ext>
              </a:extLst>
            </p:cNvPr>
            <p:cNvCxnSpPr>
              <a:cxnSpLocks/>
              <a:stCxn id="67" idx="0"/>
              <a:endCxn id="182" idx="0"/>
            </p:cNvCxnSpPr>
            <p:nvPr userDrawn="1"/>
          </p:nvCxnSpPr>
          <p:spPr>
            <a:xfrm>
              <a:off x="1505277" y="1937846"/>
              <a:ext cx="380454" cy="85723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Straight Connector 199">
              <a:extLst>
                <a:ext uri="{FF2B5EF4-FFF2-40B4-BE49-F238E27FC236}">
                  <a16:creationId xmlns:a16="http://schemas.microsoft.com/office/drawing/2014/main" id="{9711B41A-2280-41FF-A35D-F0F1D21D5DAC}"/>
                </a:ext>
              </a:extLst>
            </p:cNvPr>
            <p:cNvCxnSpPr>
              <a:cxnSpLocks/>
              <a:stCxn id="187" idx="5"/>
              <a:endCxn id="159" idx="7"/>
            </p:cNvCxnSpPr>
            <p:nvPr userDrawn="1"/>
          </p:nvCxnSpPr>
          <p:spPr>
            <a:xfrm>
              <a:off x="1153506" y="4696105"/>
              <a:ext cx="1042227" cy="36414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Straight Connector 200">
              <a:extLst>
                <a:ext uri="{FF2B5EF4-FFF2-40B4-BE49-F238E27FC236}">
                  <a16:creationId xmlns:a16="http://schemas.microsoft.com/office/drawing/2014/main" id="{473BCE6A-65BF-422D-B514-8528E52265A8}"/>
                </a:ext>
              </a:extLst>
            </p:cNvPr>
            <p:cNvCxnSpPr>
              <a:cxnSpLocks/>
              <a:stCxn id="154" idx="7"/>
              <a:endCxn id="65" idx="7"/>
            </p:cNvCxnSpPr>
            <p:nvPr userDrawn="1"/>
          </p:nvCxnSpPr>
          <p:spPr>
            <a:xfrm flipH="1" flipV="1">
              <a:off x="3446634" y="2981907"/>
              <a:ext cx="1005609" cy="85776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Straight Connector 201">
              <a:extLst>
                <a:ext uri="{FF2B5EF4-FFF2-40B4-BE49-F238E27FC236}">
                  <a16:creationId xmlns:a16="http://schemas.microsoft.com/office/drawing/2014/main" id="{D926C455-C102-4416-8236-1E45FDF4DE74}"/>
                </a:ext>
              </a:extLst>
            </p:cNvPr>
            <p:cNvCxnSpPr>
              <a:cxnSpLocks/>
              <a:stCxn id="83" idx="7"/>
              <a:endCxn id="190" idx="0"/>
            </p:cNvCxnSpPr>
            <p:nvPr userDrawn="1"/>
          </p:nvCxnSpPr>
          <p:spPr>
            <a:xfrm>
              <a:off x="5065787" y="2247314"/>
              <a:ext cx="4900" cy="62766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Straight Connector 202">
              <a:extLst>
                <a:ext uri="{FF2B5EF4-FFF2-40B4-BE49-F238E27FC236}">
                  <a16:creationId xmlns:a16="http://schemas.microsoft.com/office/drawing/2014/main" id="{F95FFCDB-8299-430F-8696-050827A70C4F}"/>
                </a:ext>
              </a:extLst>
            </p:cNvPr>
            <p:cNvCxnSpPr>
              <a:cxnSpLocks/>
              <a:stCxn id="157" idx="7"/>
              <a:endCxn id="72" idx="0"/>
            </p:cNvCxnSpPr>
            <p:nvPr userDrawn="1"/>
          </p:nvCxnSpPr>
          <p:spPr>
            <a:xfrm flipH="1" flipV="1">
              <a:off x="6285610" y="2383792"/>
              <a:ext cx="270102" cy="78461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Straight Connector 203">
              <a:extLst>
                <a:ext uri="{FF2B5EF4-FFF2-40B4-BE49-F238E27FC236}">
                  <a16:creationId xmlns:a16="http://schemas.microsoft.com/office/drawing/2014/main" id="{94177999-5E26-4FC5-BA0A-8DC88342C4B6}"/>
                </a:ext>
              </a:extLst>
            </p:cNvPr>
            <p:cNvCxnSpPr>
              <a:cxnSpLocks/>
              <a:stCxn id="157" idx="6"/>
              <a:endCxn id="190" idx="5"/>
            </p:cNvCxnSpPr>
            <p:nvPr userDrawn="1"/>
          </p:nvCxnSpPr>
          <p:spPr>
            <a:xfrm flipH="1" flipV="1">
              <a:off x="5140075" y="3042498"/>
              <a:ext cx="1393759" cy="17872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Straight Connector 204">
              <a:extLst>
                <a:ext uri="{FF2B5EF4-FFF2-40B4-BE49-F238E27FC236}">
                  <a16:creationId xmlns:a16="http://schemas.microsoft.com/office/drawing/2014/main" id="{C7AE023E-0DAF-4C16-93DD-F45931DD1DBD}"/>
                </a:ext>
              </a:extLst>
            </p:cNvPr>
            <p:cNvCxnSpPr>
              <a:cxnSpLocks/>
              <a:stCxn id="73" idx="0"/>
              <a:endCxn id="157" idx="1"/>
            </p:cNvCxnSpPr>
            <p:nvPr userDrawn="1"/>
          </p:nvCxnSpPr>
          <p:spPr>
            <a:xfrm flipH="1">
              <a:off x="6661348" y="1834225"/>
              <a:ext cx="1076455" cy="133418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Straight Connector 205">
              <a:extLst>
                <a:ext uri="{FF2B5EF4-FFF2-40B4-BE49-F238E27FC236}">
                  <a16:creationId xmlns:a16="http://schemas.microsoft.com/office/drawing/2014/main" id="{71145FB8-8712-4504-84D1-C9CEDE4C59DF}"/>
                </a:ext>
              </a:extLst>
            </p:cNvPr>
            <p:cNvCxnSpPr>
              <a:cxnSpLocks/>
              <a:stCxn id="213" idx="0"/>
              <a:endCxn id="212" idx="4"/>
            </p:cNvCxnSpPr>
            <p:nvPr userDrawn="1"/>
          </p:nvCxnSpPr>
          <p:spPr>
            <a:xfrm>
              <a:off x="9621563" y="3044363"/>
              <a:ext cx="760622" cy="31613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Straight Connector 206">
              <a:extLst>
                <a:ext uri="{FF2B5EF4-FFF2-40B4-BE49-F238E27FC236}">
                  <a16:creationId xmlns:a16="http://schemas.microsoft.com/office/drawing/2014/main" id="{E6455B68-5E2B-49CB-A34B-DAF796F677AA}"/>
                </a:ext>
              </a:extLst>
            </p:cNvPr>
            <p:cNvCxnSpPr>
              <a:cxnSpLocks/>
              <a:stCxn id="81" idx="0"/>
              <a:endCxn id="212" idx="5"/>
            </p:cNvCxnSpPr>
            <p:nvPr userDrawn="1"/>
          </p:nvCxnSpPr>
          <p:spPr>
            <a:xfrm>
              <a:off x="10349083" y="2680523"/>
              <a:ext cx="90128" cy="61593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Straight Connector 207">
              <a:extLst>
                <a:ext uri="{FF2B5EF4-FFF2-40B4-BE49-F238E27FC236}">
                  <a16:creationId xmlns:a16="http://schemas.microsoft.com/office/drawing/2014/main" id="{D2A2449F-2499-4F3E-B8D0-294DD0599DDA}"/>
                </a:ext>
              </a:extLst>
            </p:cNvPr>
            <p:cNvCxnSpPr>
              <a:cxnSpLocks/>
              <a:stCxn id="80" idx="0"/>
              <a:endCxn id="213" idx="6"/>
            </p:cNvCxnSpPr>
            <p:nvPr userDrawn="1"/>
          </p:nvCxnSpPr>
          <p:spPr>
            <a:xfrm>
              <a:off x="9306676" y="1739765"/>
              <a:ext cx="245878" cy="116196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Straight Connector 208">
              <a:extLst>
                <a:ext uri="{FF2B5EF4-FFF2-40B4-BE49-F238E27FC236}">
                  <a16:creationId xmlns:a16="http://schemas.microsoft.com/office/drawing/2014/main" id="{6EF37D6A-64B1-4CDF-98AD-FE4D6CCB6C1E}"/>
                </a:ext>
              </a:extLst>
            </p:cNvPr>
            <p:cNvCxnSpPr>
              <a:cxnSpLocks/>
              <a:stCxn id="157" idx="1"/>
              <a:endCxn id="214" idx="5"/>
            </p:cNvCxnSpPr>
            <p:nvPr userDrawn="1"/>
          </p:nvCxnSpPr>
          <p:spPr>
            <a:xfrm>
              <a:off x="6661348" y="3168408"/>
              <a:ext cx="1391015" cy="1902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Straight Connector 209">
              <a:extLst>
                <a:ext uri="{FF2B5EF4-FFF2-40B4-BE49-F238E27FC236}">
                  <a16:creationId xmlns:a16="http://schemas.microsoft.com/office/drawing/2014/main" id="{A5B6DD24-A95E-4F96-B2AC-54C08CF59564}"/>
                </a:ext>
              </a:extLst>
            </p:cNvPr>
            <p:cNvCxnSpPr>
              <a:cxnSpLocks/>
              <a:stCxn id="73" idx="0"/>
              <a:endCxn id="214" idx="5"/>
            </p:cNvCxnSpPr>
            <p:nvPr userDrawn="1"/>
          </p:nvCxnSpPr>
          <p:spPr>
            <a:xfrm>
              <a:off x="7737803" y="1834225"/>
              <a:ext cx="314560" cy="13532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Straight Connector 210">
              <a:extLst>
                <a:ext uri="{FF2B5EF4-FFF2-40B4-BE49-F238E27FC236}">
                  <a16:creationId xmlns:a16="http://schemas.microsoft.com/office/drawing/2014/main" id="{204502ED-BFCC-4C99-9615-AE6EF16F2419}"/>
                </a:ext>
              </a:extLst>
            </p:cNvPr>
            <p:cNvCxnSpPr>
              <a:cxnSpLocks/>
              <a:stCxn id="214" idx="7"/>
              <a:endCxn id="213" idx="4"/>
            </p:cNvCxnSpPr>
            <p:nvPr userDrawn="1"/>
          </p:nvCxnSpPr>
          <p:spPr>
            <a:xfrm flipV="1">
              <a:off x="8152134" y="2970735"/>
              <a:ext cx="1257783" cy="25141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Oval 211">
              <a:extLst>
                <a:ext uri="{FF2B5EF4-FFF2-40B4-BE49-F238E27FC236}">
                  <a16:creationId xmlns:a16="http://schemas.microsoft.com/office/drawing/2014/main" id="{DE4CE4C3-0AFC-4D67-A44F-C8C7BC50BD61}"/>
                </a:ext>
              </a:extLst>
            </p:cNvPr>
            <p:cNvSpPr/>
            <p:nvPr userDrawn="1"/>
          </p:nvSpPr>
          <p:spPr>
            <a:xfrm rot="17350916" flipV="1">
              <a:off x="10375964" y="3285269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3" name="Oval 212">
              <a:extLst>
                <a:ext uri="{FF2B5EF4-FFF2-40B4-BE49-F238E27FC236}">
                  <a16:creationId xmlns:a16="http://schemas.microsoft.com/office/drawing/2014/main" id="{54AD1F0E-F80F-4C30-A650-9410B1529BD4}"/>
                </a:ext>
              </a:extLst>
            </p:cNvPr>
            <p:cNvSpPr/>
            <p:nvPr userDrawn="1"/>
          </p:nvSpPr>
          <p:spPr>
            <a:xfrm rot="17350916" flipV="1">
              <a:off x="9403696" y="2895505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4" name="Oval 213">
              <a:extLst>
                <a:ext uri="{FF2B5EF4-FFF2-40B4-BE49-F238E27FC236}">
                  <a16:creationId xmlns:a16="http://schemas.microsoft.com/office/drawing/2014/main" id="{4A0F734F-EBC3-4919-B1B4-79D48712BC27}"/>
                </a:ext>
              </a:extLst>
            </p:cNvPr>
            <p:cNvSpPr>
              <a:spLocks noChangeAspect="1"/>
            </p:cNvSpPr>
            <p:nvPr userDrawn="1"/>
          </p:nvSpPr>
          <p:spPr>
            <a:xfrm rot="17350916" flipV="1">
              <a:off x="8010198" y="3179980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215" name="Straight Connector 214">
              <a:extLst>
                <a:ext uri="{FF2B5EF4-FFF2-40B4-BE49-F238E27FC236}">
                  <a16:creationId xmlns:a16="http://schemas.microsoft.com/office/drawing/2014/main" id="{BF98D7D7-7844-4B59-9E70-1BFBFF56EACF}"/>
                </a:ext>
              </a:extLst>
            </p:cNvPr>
            <p:cNvCxnSpPr>
              <a:cxnSpLocks/>
              <a:stCxn id="78" idx="0"/>
              <a:endCxn id="212" idx="7"/>
            </p:cNvCxnSpPr>
            <p:nvPr userDrawn="1"/>
          </p:nvCxnSpPr>
          <p:spPr>
            <a:xfrm flipH="1">
              <a:off x="10588868" y="2983008"/>
              <a:ext cx="1256853" cy="36550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FED3C2B3-E2A8-412F-8091-331DF46D4365}"/>
                </a:ext>
              </a:extLst>
            </p:cNvPr>
            <p:cNvCxnSpPr>
              <a:cxnSpLocks/>
              <a:endCxn id="78" idx="7"/>
            </p:cNvCxnSpPr>
            <p:nvPr userDrawn="1"/>
          </p:nvCxnSpPr>
          <p:spPr>
            <a:xfrm flipH="1" flipV="1">
              <a:off x="11930123" y="2967834"/>
              <a:ext cx="291194" cy="28684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89932426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s slide layout">
    <p:bg>
      <p:bgPr>
        <a:gradFill>
          <a:gsLst>
            <a:gs pos="0">
              <a:schemeClr val="accent1"/>
            </a:gs>
            <a:gs pos="27000">
              <a:schemeClr val="accent1">
                <a:lumMod val="70000"/>
                <a:lumOff val="30000"/>
              </a:schemeClr>
            </a:gs>
            <a:gs pos="50000">
              <a:schemeClr val="accent1">
                <a:lumMod val="60000"/>
                <a:lumOff val="40000"/>
              </a:schemeClr>
            </a:gs>
            <a:gs pos="73000">
              <a:schemeClr val="accent1">
                <a:lumMod val="70000"/>
                <a:lumOff val="30000"/>
              </a:schemeClr>
            </a:gs>
            <a:gs pos="100000">
              <a:schemeClr val="accent1"/>
            </a:gs>
          </a:gsLst>
          <a:lin ang="162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>
            <a:extLst>
              <a:ext uri="{FF2B5EF4-FFF2-40B4-BE49-F238E27FC236}">
                <a16:creationId xmlns:a16="http://schemas.microsoft.com/office/drawing/2014/main" id="{23DE32A5-6181-4C51-AD5C-3F1A448478A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188BEA61-F084-411B-A153-E0C996B4C3E5}"/>
              </a:ext>
            </a:extLst>
          </p:cNvPr>
          <p:cNvGrpSpPr/>
          <p:nvPr userDrawn="1"/>
        </p:nvGrpSpPr>
        <p:grpSpPr>
          <a:xfrm>
            <a:off x="-98982" y="-104349"/>
            <a:ext cx="12408253" cy="7045442"/>
            <a:chOff x="-98982" y="-104349"/>
            <a:chExt cx="12408253" cy="7045442"/>
          </a:xfrm>
          <a:solidFill>
            <a:schemeClr val="bg1">
              <a:alpha val="10000"/>
            </a:schemeClr>
          </a:solidFill>
        </p:grpSpPr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ADDA56C4-772B-4030-8288-CF4EE0ACD7E2}"/>
                </a:ext>
              </a:extLst>
            </p:cNvPr>
            <p:cNvCxnSpPr>
              <a:cxnSpLocks/>
              <a:stCxn id="67" idx="7"/>
              <a:endCxn id="65" idx="2"/>
            </p:cNvCxnSpPr>
            <p:nvPr userDrawn="1"/>
          </p:nvCxnSpPr>
          <p:spPr>
            <a:xfrm>
              <a:off x="1584504" y="1905029"/>
              <a:ext cx="1703016" cy="94442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5317D414-6D1F-4DF3-BE64-BFA09CDBA625}"/>
                </a:ext>
              </a:extLst>
            </p:cNvPr>
            <p:cNvCxnSpPr>
              <a:cxnSpLocks/>
              <a:stCxn id="65" idx="4"/>
              <a:endCxn id="84" idx="1"/>
            </p:cNvCxnSpPr>
            <p:nvPr userDrawn="1"/>
          </p:nvCxnSpPr>
          <p:spPr>
            <a:xfrm flipV="1">
              <a:off x="3427782" y="2205662"/>
              <a:ext cx="482924" cy="57007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2CA3AF4-DF13-434C-8812-36D1E4CA0C8C}"/>
                </a:ext>
              </a:extLst>
            </p:cNvPr>
            <p:cNvCxnSpPr>
              <a:cxnSpLocks/>
              <a:stCxn id="70" idx="2"/>
              <a:endCxn id="82" idx="6"/>
            </p:cNvCxnSpPr>
            <p:nvPr userDrawn="1"/>
          </p:nvCxnSpPr>
          <p:spPr>
            <a:xfrm flipH="1">
              <a:off x="4004116" y="998896"/>
              <a:ext cx="1032867" cy="41449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47013D0F-98EC-4E8F-AFAD-6FF8A58C8F79}"/>
                </a:ext>
              </a:extLst>
            </p:cNvPr>
            <p:cNvCxnSpPr>
              <a:cxnSpLocks/>
              <a:stCxn id="84" idx="5"/>
              <a:endCxn id="70" idx="1"/>
            </p:cNvCxnSpPr>
            <p:nvPr userDrawn="1"/>
          </p:nvCxnSpPr>
          <p:spPr>
            <a:xfrm flipV="1">
              <a:off x="4016342" y="1082390"/>
              <a:ext cx="1055225" cy="101763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25402C70-DA29-46C8-9929-3BFD774E1E96}"/>
                </a:ext>
              </a:extLst>
            </p:cNvPr>
            <p:cNvCxnSpPr>
              <a:cxnSpLocks/>
              <a:stCxn id="65" idx="5"/>
              <a:endCxn id="83" idx="1"/>
            </p:cNvCxnSpPr>
            <p:nvPr userDrawn="1"/>
          </p:nvCxnSpPr>
          <p:spPr>
            <a:xfrm flipV="1">
              <a:off x="3493690" y="2247314"/>
              <a:ext cx="1466461" cy="58328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F5A109C-EC3F-422C-A121-E5A963F029CE}"/>
                </a:ext>
              </a:extLst>
            </p:cNvPr>
            <p:cNvCxnSpPr>
              <a:cxnSpLocks/>
              <a:stCxn id="70" idx="0"/>
              <a:endCxn id="83" idx="4"/>
            </p:cNvCxnSpPr>
            <p:nvPr userDrawn="1"/>
          </p:nvCxnSpPr>
          <p:spPr>
            <a:xfrm flipH="1">
              <a:off x="5012969" y="1116974"/>
              <a:ext cx="142092" cy="100282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53CBD052-10F9-4BA0-948B-2F90F95CCF48}"/>
                </a:ext>
              </a:extLst>
            </p:cNvPr>
            <p:cNvCxnSpPr>
              <a:cxnSpLocks/>
              <a:stCxn id="84" idx="3"/>
              <a:endCxn id="82" idx="0"/>
            </p:cNvCxnSpPr>
            <p:nvPr userDrawn="1"/>
          </p:nvCxnSpPr>
          <p:spPr>
            <a:xfrm flipH="1" flipV="1">
              <a:off x="3892072" y="1525433"/>
              <a:ext cx="18633" cy="57459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F9779E93-4BB6-4B21-8989-67DBBDB96BBD}"/>
                </a:ext>
              </a:extLst>
            </p:cNvPr>
            <p:cNvCxnSpPr>
              <a:cxnSpLocks/>
              <a:stCxn id="190" idx="7"/>
              <a:endCxn id="72" idx="1"/>
            </p:cNvCxnSpPr>
            <p:nvPr userDrawn="1"/>
          </p:nvCxnSpPr>
          <p:spPr>
            <a:xfrm flipV="1">
              <a:off x="5140075" y="2350975"/>
              <a:ext cx="1066308" cy="55274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AD69A3F5-EC14-47CF-A7B7-FBBC117BF8D6}"/>
                </a:ext>
              </a:extLst>
            </p:cNvPr>
            <p:cNvCxnSpPr>
              <a:cxnSpLocks/>
              <a:stCxn id="70" idx="7"/>
              <a:endCxn id="72" idx="3"/>
            </p:cNvCxnSpPr>
            <p:nvPr userDrawn="1"/>
          </p:nvCxnSpPr>
          <p:spPr>
            <a:xfrm>
              <a:off x="5238555" y="1082390"/>
              <a:ext cx="967828" cy="111013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F2A6DD14-13A1-44D8-8E67-E21BF05E806F}"/>
                </a:ext>
              </a:extLst>
            </p:cNvPr>
            <p:cNvCxnSpPr>
              <a:cxnSpLocks/>
              <a:stCxn id="69" idx="3"/>
            </p:cNvCxnSpPr>
            <p:nvPr userDrawn="1"/>
          </p:nvCxnSpPr>
          <p:spPr>
            <a:xfrm flipH="1" flipV="1">
              <a:off x="3211650" y="18443"/>
              <a:ext cx="498790" cy="58289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17A4F9A9-E257-4F7F-9EC0-F47089920E78}"/>
                </a:ext>
              </a:extLst>
            </p:cNvPr>
            <p:cNvCxnSpPr>
              <a:cxnSpLocks/>
              <a:stCxn id="84" idx="6"/>
              <a:endCxn id="83" idx="2"/>
            </p:cNvCxnSpPr>
            <p:nvPr userDrawn="1"/>
          </p:nvCxnSpPr>
          <p:spPr>
            <a:xfrm>
              <a:off x="4038220" y="2152844"/>
              <a:ext cx="900054" cy="4165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550FA7E4-672B-4306-BD9D-9594FD47A34B}"/>
                </a:ext>
              </a:extLst>
            </p:cNvPr>
            <p:cNvCxnSpPr>
              <a:cxnSpLocks/>
              <a:stCxn id="69" idx="0"/>
              <a:endCxn id="82" idx="4"/>
            </p:cNvCxnSpPr>
            <p:nvPr userDrawn="1"/>
          </p:nvCxnSpPr>
          <p:spPr>
            <a:xfrm>
              <a:off x="3789668" y="792604"/>
              <a:ext cx="102405" cy="50874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6A44F12F-39FA-49B2-885A-31EB31BFE498}"/>
                </a:ext>
              </a:extLst>
            </p:cNvPr>
            <p:cNvCxnSpPr>
              <a:cxnSpLocks/>
              <a:stCxn id="83" idx="6"/>
              <a:endCxn id="72" idx="2"/>
            </p:cNvCxnSpPr>
            <p:nvPr userDrawn="1"/>
          </p:nvCxnSpPr>
          <p:spPr>
            <a:xfrm>
              <a:off x="5087665" y="2194496"/>
              <a:ext cx="1085901" cy="7725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DA557438-998D-4A8A-892E-3C8105C3198D}"/>
                </a:ext>
              </a:extLst>
            </p:cNvPr>
            <p:cNvCxnSpPr>
              <a:cxnSpLocks/>
              <a:stCxn id="71" idx="0"/>
              <a:endCxn id="72" idx="4"/>
            </p:cNvCxnSpPr>
            <p:nvPr userDrawn="1"/>
          </p:nvCxnSpPr>
          <p:spPr>
            <a:xfrm>
              <a:off x="6243041" y="1291086"/>
              <a:ext cx="42569" cy="86861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40159477-E2AC-4275-9E18-1C97CECF82DE}"/>
                </a:ext>
              </a:extLst>
            </p:cNvPr>
            <p:cNvCxnSpPr>
              <a:cxnSpLocks/>
              <a:stCxn id="74" idx="1"/>
              <a:endCxn id="72" idx="5"/>
            </p:cNvCxnSpPr>
            <p:nvPr userDrawn="1"/>
          </p:nvCxnSpPr>
          <p:spPr>
            <a:xfrm flipH="1">
              <a:off x="6364837" y="570689"/>
              <a:ext cx="1332558" cy="162183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8222A740-0409-406D-A8D8-54F898453AD3}"/>
                </a:ext>
              </a:extLst>
            </p:cNvPr>
            <p:cNvCxnSpPr>
              <a:cxnSpLocks/>
              <a:stCxn id="74" idx="0"/>
              <a:endCxn id="73" idx="4"/>
            </p:cNvCxnSpPr>
            <p:nvPr userDrawn="1"/>
          </p:nvCxnSpPr>
          <p:spPr>
            <a:xfrm flipH="1">
              <a:off x="7737803" y="592567"/>
              <a:ext cx="12410" cy="10175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0D397D06-F070-460A-89C1-F12915D05733}"/>
                </a:ext>
              </a:extLst>
            </p:cNvPr>
            <p:cNvCxnSpPr>
              <a:cxnSpLocks/>
              <a:stCxn id="73" idx="2"/>
              <a:endCxn id="72" idx="6"/>
            </p:cNvCxnSpPr>
            <p:nvPr userDrawn="1"/>
          </p:nvCxnSpPr>
          <p:spPr>
            <a:xfrm flipH="1">
              <a:off x="6397654" y="1722181"/>
              <a:ext cx="1228105" cy="54956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A3FE479C-9912-490D-A8F2-91EEF028B5C7}"/>
                </a:ext>
              </a:extLst>
            </p:cNvPr>
            <p:cNvCxnSpPr>
              <a:cxnSpLocks/>
              <a:stCxn id="73" idx="7"/>
              <a:endCxn id="213" idx="5"/>
            </p:cNvCxnSpPr>
            <p:nvPr userDrawn="1"/>
          </p:nvCxnSpPr>
          <p:spPr>
            <a:xfrm>
              <a:off x="7817030" y="1801408"/>
              <a:ext cx="1649913" cy="110528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7E226426-15CA-4F68-8B8E-C5A67FE330D6}"/>
                </a:ext>
              </a:extLst>
            </p:cNvPr>
            <p:cNvCxnSpPr>
              <a:cxnSpLocks/>
              <a:stCxn id="73" idx="6"/>
              <a:endCxn id="80" idx="2"/>
            </p:cNvCxnSpPr>
            <p:nvPr userDrawn="1"/>
          </p:nvCxnSpPr>
          <p:spPr>
            <a:xfrm flipV="1">
              <a:off x="7849847" y="1627721"/>
              <a:ext cx="1344785" cy="9445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F3A7488D-6FAC-42C0-BC17-D6C2976BCE5C}"/>
                </a:ext>
              </a:extLst>
            </p:cNvPr>
            <p:cNvCxnSpPr>
              <a:cxnSpLocks/>
              <a:stCxn id="80" idx="7"/>
              <a:endCxn id="81" idx="3"/>
            </p:cNvCxnSpPr>
            <p:nvPr userDrawn="1"/>
          </p:nvCxnSpPr>
          <p:spPr>
            <a:xfrm>
              <a:off x="9385903" y="1706948"/>
              <a:ext cx="910362" cy="84606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AC003D1E-8146-418A-9745-2A28B4C42ED4}"/>
                </a:ext>
              </a:extLst>
            </p:cNvPr>
            <p:cNvCxnSpPr>
              <a:cxnSpLocks/>
              <a:stCxn id="66" idx="0"/>
              <a:endCxn id="65" idx="3"/>
            </p:cNvCxnSpPr>
            <p:nvPr userDrawn="1"/>
          </p:nvCxnSpPr>
          <p:spPr>
            <a:xfrm>
              <a:off x="2865686" y="1745404"/>
              <a:ext cx="476698" cy="103814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42D599C-5047-4893-A175-F285A0534CDD}"/>
                </a:ext>
              </a:extLst>
            </p:cNvPr>
            <p:cNvCxnSpPr>
              <a:cxnSpLocks/>
              <a:stCxn id="82" idx="2"/>
              <a:endCxn id="66" idx="6"/>
            </p:cNvCxnSpPr>
            <p:nvPr userDrawn="1"/>
          </p:nvCxnSpPr>
          <p:spPr>
            <a:xfrm flipH="1">
              <a:off x="2983764" y="1413389"/>
              <a:ext cx="796264" cy="21393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6F1864F6-14D6-4ABA-9BB9-7050CF4D3690}"/>
                </a:ext>
              </a:extLst>
            </p:cNvPr>
            <p:cNvCxnSpPr>
              <a:cxnSpLocks/>
              <a:stCxn id="69" idx="1"/>
              <a:endCxn id="66" idx="5"/>
            </p:cNvCxnSpPr>
            <p:nvPr userDrawn="1"/>
          </p:nvCxnSpPr>
          <p:spPr>
            <a:xfrm flipH="1">
              <a:off x="2949180" y="759787"/>
              <a:ext cx="761261" cy="78404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0384F8EA-8FCE-4CB2-9382-04F27F334F8E}"/>
                </a:ext>
              </a:extLst>
            </p:cNvPr>
            <p:cNvCxnSpPr>
              <a:cxnSpLocks/>
              <a:stCxn id="68" idx="7"/>
              <a:endCxn id="66" idx="3"/>
            </p:cNvCxnSpPr>
            <p:nvPr userDrawn="1"/>
          </p:nvCxnSpPr>
          <p:spPr>
            <a:xfrm>
              <a:off x="2026273" y="811101"/>
              <a:ext cx="755920" cy="73273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5141ABE3-6C95-4D90-B283-D166ED1AEDF4}"/>
                </a:ext>
              </a:extLst>
            </p:cNvPr>
            <p:cNvCxnSpPr>
              <a:cxnSpLocks/>
              <a:stCxn id="67" idx="6"/>
              <a:endCxn id="66" idx="2"/>
            </p:cNvCxnSpPr>
            <p:nvPr userDrawn="1"/>
          </p:nvCxnSpPr>
          <p:spPr>
            <a:xfrm flipV="1">
              <a:off x="1617321" y="1627326"/>
              <a:ext cx="1130287" cy="19847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9715CA3F-D595-477C-9779-20F41BF1AF5F}"/>
                </a:ext>
              </a:extLst>
            </p:cNvPr>
            <p:cNvCxnSpPr>
              <a:cxnSpLocks/>
              <a:stCxn id="87" idx="7"/>
              <a:endCxn id="67" idx="3"/>
            </p:cNvCxnSpPr>
            <p:nvPr userDrawn="1"/>
          </p:nvCxnSpPr>
          <p:spPr>
            <a:xfrm>
              <a:off x="562732" y="991183"/>
              <a:ext cx="863318" cy="75539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97E5E86-16F1-4A17-890F-499B14B1230F}"/>
                </a:ext>
              </a:extLst>
            </p:cNvPr>
            <p:cNvCxnSpPr>
              <a:cxnSpLocks/>
              <a:stCxn id="87" idx="6"/>
              <a:endCxn id="68" idx="2"/>
            </p:cNvCxnSpPr>
            <p:nvPr userDrawn="1"/>
          </p:nvCxnSpPr>
          <p:spPr>
            <a:xfrm flipV="1">
              <a:off x="584609" y="758283"/>
              <a:ext cx="1314149" cy="18008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4FDEC264-0F46-48D2-8242-944EC2773248}"/>
                </a:ext>
              </a:extLst>
            </p:cNvPr>
            <p:cNvCxnSpPr>
              <a:cxnSpLocks/>
              <a:stCxn id="87" idx="5"/>
            </p:cNvCxnSpPr>
            <p:nvPr userDrawn="1"/>
          </p:nvCxnSpPr>
          <p:spPr>
            <a:xfrm flipV="1">
              <a:off x="562732" y="7695"/>
              <a:ext cx="830501" cy="87785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CE869694-EA52-40E0-BB52-56E1764DF99C}"/>
                </a:ext>
              </a:extLst>
            </p:cNvPr>
            <p:cNvCxnSpPr>
              <a:cxnSpLocks/>
              <a:stCxn id="68" idx="4"/>
            </p:cNvCxnSpPr>
            <p:nvPr userDrawn="1"/>
          </p:nvCxnSpPr>
          <p:spPr>
            <a:xfrm flipH="1" flipV="1">
              <a:off x="1913190" y="8940"/>
              <a:ext cx="60264" cy="67464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B0E8842D-7D03-42B7-A2D2-71FEE3F9696E}"/>
                </a:ext>
              </a:extLst>
            </p:cNvPr>
            <p:cNvCxnSpPr>
              <a:cxnSpLocks/>
              <a:stCxn id="68" idx="5"/>
            </p:cNvCxnSpPr>
            <p:nvPr userDrawn="1"/>
          </p:nvCxnSpPr>
          <p:spPr>
            <a:xfrm flipV="1">
              <a:off x="2026273" y="21571"/>
              <a:ext cx="969507" cy="68389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C4CCA081-11EB-4C65-9FBE-D4DCD0940F6B}"/>
                </a:ext>
              </a:extLst>
            </p:cNvPr>
            <p:cNvCxnSpPr>
              <a:cxnSpLocks/>
              <a:stCxn id="69" idx="5"/>
            </p:cNvCxnSpPr>
            <p:nvPr userDrawn="1"/>
          </p:nvCxnSpPr>
          <p:spPr>
            <a:xfrm flipV="1">
              <a:off x="3868895" y="-11241"/>
              <a:ext cx="430441" cy="61257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148827F6-818C-4F97-BD8A-55630B1CA0B1}"/>
                </a:ext>
              </a:extLst>
            </p:cNvPr>
            <p:cNvCxnSpPr>
              <a:cxnSpLocks/>
              <a:stCxn id="68" idx="6"/>
              <a:endCxn id="69" idx="2"/>
            </p:cNvCxnSpPr>
            <p:nvPr userDrawn="1"/>
          </p:nvCxnSpPr>
          <p:spPr>
            <a:xfrm flipV="1">
              <a:off x="2048150" y="680560"/>
              <a:ext cx="1629474" cy="7772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C9E58A4-32BF-454A-B4E3-A6235436EA3B}"/>
                </a:ext>
              </a:extLst>
            </p:cNvPr>
            <p:cNvCxnSpPr>
              <a:cxnSpLocks/>
              <a:stCxn id="69" idx="6"/>
              <a:endCxn id="70" idx="3"/>
            </p:cNvCxnSpPr>
            <p:nvPr userDrawn="1"/>
          </p:nvCxnSpPr>
          <p:spPr>
            <a:xfrm>
              <a:off x="3901712" y="680560"/>
              <a:ext cx="1169856" cy="23484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81229AF0-E81A-4893-BAAF-F3ABAFD5767F}"/>
                </a:ext>
              </a:extLst>
            </p:cNvPr>
            <p:cNvCxnSpPr>
              <a:cxnSpLocks/>
              <a:stCxn id="71" idx="2"/>
              <a:endCxn id="70" idx="6"/>
            </p:cNvCxnSpPr>
            <p:nvPr userDrawn="1"/>
          </p:nvCxnSpPr>
          <p:spPr>
            <a:xfrm flipH="1" flipV="1">
              <a:off x="5273139" y="998896"/>
              <a:ext cx="895205" cy="21749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BFE634C6-B9C5-4125-8110-1E61E4DD9ED5}"/>
                </a:ext>
              </a:extLst>
            </p:cNvPr>
            <p:cNvCxnSpPr>
              <a:cxnSpLocks/>
              <a:stCxn id="92" idx="0"/>
              <a:endCxn id="70" idx="5"/>
            </p:cNvCxnSpPr>
            <p:nvPr userDrawn="1"/>
          </p:nvCxnSpPr>
          <p:spPr>
            <a:xfrm flipH="1">
              <a:off x="5238555" y="-6145"/>
              <a:ext cx="1269576" cy="92154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1BC3B956-CE52-4427-BB04-3524AF10DA83}"/>
                </a:ext>
              </a:extLst>
            </p:cNvPr>
            <p:cNvCxnSpPr>
              <a:cxnSpLocks/>
              <a:endCxn id="70" idx="4"/>
            </p:cNvCxnSpPr>
            <p:nvPr userDrawn="1"/>
          </p:nvCxnSpPr>
          <p:spPr>
            <a:xfrm>
              <a:off x="4883094" y="-29536"/>
              <a:ext cx="271967" cy="91035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75DAE1E-F3BC-4352-A813-620A10844687}"/>
                </a:ext>
              </a:extLst>
            </p:cNvPr>
            <p:cNvCxnSpPr>
              <a:cxnSpLocks/>
              <a:stCxn id="92" idx="2"/>
              <a:endCxn id="71" idx="4"/>
            </p:cNvCxnSpPr>
            <p:nvPr userDrawn="1"/>
          </p:nvCxnSpPr>
          <p:spPr>
            <a:xfrm flipH="1">
              <a:off x="6243041" y="-5452"/>
              <a:ext cx="339634" cy="114714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AE45C4ED-201A-4515-856B-C365A565D0FA}"/>
                </a:ext>
              </a:extLst>
            </p:cNvPr>
            <p:cNvCxnSpPr>
              <a:cxnSpLocks/>
              <a:stCxn id="74" idx="2"/>
              <a:endCxn id="71" idx="6"/>
            </p:cNvCxnSpPr>
            <p:nvPr userDrawn="1"/>
          </p:nvCxnSpPr>
          <p:spPr>
            <a:xfrm flipH="1">
              <a:off x="6317737" y="517871"/>
              <a:ext cx="1357780" cy="69851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23CBE530-18CF-417E-A814-D323CFCE11C8}"/>
                </a:ext>
              </a:extLst>
            </p:cNvPr>
            <p:cNvCxnSpPr>
              <a:cxnSpLocks/>
              <a:stCxn id="74" idx="4"/>
            </p:cNvCxnSpPr>
            <p:nvPr userDrawn="1"/>
          </p:nvCxnSpPr>
          <p:spPr>
            <a:xfrm flipV="1">
              <a:off x="7750213" y="54467"/>
              <a:ext cx="93642" cy="38870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30068FD9-31AB-4D44-80A0-838119BE3AC0}"/>
                </a:ext>
              </a:extLst>
            </p:cNvPr>
            <p:cNvCxnSpPr>
              <a:cxnSpLocks/>
              <a:stCxn id="75" idx="3"/>
            </p:cNvCxnSpPr>
            <p:nvPr userDrawn="1"/>
          </p:nvCxnSpPr>
          <p:spPr>
            <a:xfrm flipH="1" flipV="1">
              <a:off x="8652184" y="-11241"/>
              <a:ext cx="511421" cy="35677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4886351E-3166-4797-803D-CF8339B4A5AC}"/>
                </a:ext>
              </a:extLst>
            </p:cNvPr>
            <p:cNvCxnSpPr>
              <a:cxnSpLocks/>
              <a:stCxn id="75" idx="2"/>
              <a:endCxn id="74" idx="6"/>
            </p:cNvCxnSpPr>
            <p:nvPr userDrawn="1"/>
          </p:nvCxnSpPr>
          <p:spPr>
            <a:xfrm flipH="1">
              <a:off x="7824909" y="424760"/>
              <a:ext cx="1305879" cy="931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19E2DAA-D706-4503-90E1-A1A8B932848A}"/>
                </a:ext>
              </a:extLst>
            </p:cNvPr>
            <p:cNvCxnSpPr>
              <a:cxnSpLocks/>
              <a:stCxn id="80" idx="4"/>
              <a:endCxn id="75" idx="0"/>
            </p:cNvCxnSpPr>
            <p:nvPr userDrawn="1"/>
          </p:nvCxnSpPr>
          <p:spPr>
            <a:xfrm flipH="1" flipV="1">
              <a:off x="9242832" y="536804"/>
              <a:ext cx="63844" cy="97887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2EACD23D-4F2E-406B-A5A8-E2127C71F02F}"/>
                </a:ext>
              </a:extLst>
            </p:cNvPr>
            <p:cNvCxnSpPr>
              <a:cxnSpLocks/>
              <a:stCxn id="79" idx="3"/>
              <a:endCxn id="75" idx="7"/>
            </p:cNvCxnSpPr>
            <p:nvPr userDrawn="1"/>
          </p:nvCxnSpPr>
          <p:spPr>
            <a:xfrm flipH="1" flipV="1">
              <a:off x="9322059" y="503987"/>
              <a:ext cx="1572968" cy="64967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C00820C2-DB84-45A7-BBCA-04606D0A11C1}"/>
                </a:ext>
              </a:extLst>
            </p:cNvPr>
            <p:cNvCxnSpPr>
              <a:cxnSpLocks/>
              <a:stCxn id="79" idx="2"/>
              <a:endCxn id="80" idx="6"/>
            </p:cNvCxnSpPr>
            <p:nvPr userDrawn="1"/>
          </p:nvCxnSpPr>
          <p:spPr>
            <a:xfrm flipH="1">
              <a:off x="9418720" y="1237716"/>
              <a:ext cx="1459318" cy="39000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88C0AA88-8F30-4D3E-B5F9-75B35A47718F}"/>
                </a:ext>
              </a:extLst>
            </p:cNvPr>
            <p:cNvCxnSpPr>
              <a:cxnSpLocks/>
              <a:stCxn id="79" idx="1"/>
              <a:endCxn id="81" idx="4"/>
            </p:cNvCxnSpPr>
            <p:nvPr userDrawn="1"/>
          </p:nvCxnSpPr>
          <p:spPr>
            <a:xfrm flipH="1">
              <a:off x="10349083" y="1309164"/>
              <a:ext cx="576378" cy="122196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32FC2FD9-01CB-4D14-BD97-8FAA54420228}"/>
                </a:ext>
              </a:extLst>
            </p:cNvPr>
            <p:cNvCxnSpPr>
              <a:cxnSpLocks/>
              <a:stCxn id="77" idx="1"/>
              <a:endCxn id="81" idx="5"/>
            </p:cNvCxnSpPr>
            <p:nvPr userDrawn="1"/>
          </p:nvCxnSpPr>
          <p:spPr>
            <a:xfrm flipH="1">
              <a:off x="10401901" y="1774673"/>
              <a:ext cx="1757220" cy="77833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93488574-B736-48E7-8862-6EC14F597A52}"/>
                </a:ext>
              </a:extLst>
            </p:cNvPr>
            <p:cNvCxnSpPr>
              <a:cxnSpLocks/>
              <a:stCxn id="77" idx="0"/>
              <a:endCxn id="78" idx="4"/>
            </p:cNvCxnSpPr>
            <p:nvPr userDrawn="1"/>
          </p:nvCxnSpPr>
          <p:spPr>
            <a:xfrm flipH="1">
              <a:off x="11893491" y="1806534"/>
              <a:ext cx="313099" cy="95753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68FC0805-6617-4282-A4EC-5681979E0ECF}"/>
                </a:ext>
              </a:extLst>
            </p:cNvPr>
            <p:cNvCxnSpPr>
              <a:cxnSpLocks/>
              <a:stCxn id="149" idx="7"/>
              <a:endCxn id="214" idx="1"/>
            </p:cNvCxnSpPr>
            <p:nvPr userDrawn="1"/>
          </p:nvCxnSpPr>
          <p:spPr>
            <a:xfrm flipH="1" flipV="1">
              <a:off x="8117425" y="3321916"/>
              <a:ext cx="642685" cy="110611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8552AF10-17A2-40CA-8FAE-393DBAE67FDC}"/>
                </a:ext>
              </a:extLst>
            </p:cNvPr>
            <p:cNvCxnSpPr>
              <a:cxnSpLocks/>
              <a:endCxn id="76" idx="6"/>
            </p:cNvCxnSpPr>
            <p:nvPr userDrawn="1"/>
          </p:nvCxnSpPr>
          <p:spPr>
            <a:xfrm flipH="1">
              <a:off x="11941804" y="350882"/>
              <a:ext cx="294325" cy="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153A0CBE-5425-4EEF-8C79-D2A4CDFE0087}"/>
                </a:ext>
              </a:extLst>
            </p:cNvPr>
            <p:cNvCxnSpPr>
              <a:cxnSpLocks/>
              <a:stCxn id="149" idx="0"/>
              <a:endCxn id="213" idx="3"/>
            </p:cNvCxnSpPr>
            <p:nvPr userDrawn="1"/>
          </p:nvCxnSpPr>
          <p:spPr>
            <a:xfrm flipV="1">
              <a:off x="8839337" y="3056346"/>
              <a:ext cx="575543" cy="133887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DC92F44-5A2D-4D2A-AC22-44EDE0E9780F}"/>
                </a:ext>
              </a:extLst>
            </p:cNvPr>
            <p:cNvCxnSpPr>
              <a:cxnSpLocks/>
              <a:stCxn id="161" idx="0"/>
              <a:endCxn id="212" idx="0"/>
            </p:cNvCxnSpPr>
            <p:nvPr userDrawn="1"/>
          </p:nvCxnSpPr>
          <p:spPr>
            <a:xfrm flipH="1" flipV="1">
              <a:off x="10593831" y="3434127"/>
              <a:ext cx="970340" cy="111667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6D1F59CC-9F6D-409E-85EE-1E8FF91F7A10}"/>
                </a:ext>
              </a:extLst>
            </p:cNvPr>
            <p:cNvCxnSpPr>
              <a:cxnSpLocks/>
              <a:stCxn id="161" idx="1"/>
              <a:endCxn id="78" idx="0"/>
            </p:cNvCxnSpPr>
            <p:nvPr userDrawn="1"/>
          </p:nvCxnSpPr>
          <p:spPr>
            <a:xfrm flipV="1">
              <a:off x="11616989" y="2983008"/>
              <a:ext cx="228732" cy="15896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3D86B92-CA1A-4B58-AFDF-61E3CEE8FD29}"/>
                </a:ext>
              </a:extLst>
            </p:cNvPr>
            <p:cNvCxnSpPr>
              <a:cxnSpLocks/>
              <a:stCxn id="78" idx="2"/>
              <a:endCxn id="81" idx="6"/>
            </p:cNvCxnSpPr>
            <p:nvPr userDrawn="1"/>
          </p:nvCxnSpPr>
          <p:spPr>
            <a:xfrm flipH="1" flipV="1">
              <a:off x="10423779" y="2605827"/>
              <a:ext cx="1336358" cy="24382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FD049A67-6896-4534-9F74-9761B7AED830}"/>
                </a:ext>
              </a:extLst>
            </p:cNvPr>
            <p:cNvCxnSpPr>
              <a:cxnSpLocks/>
              <a:stCxn id="77" idx="2"/>
              <a:endCxn id="79" idx="6"/>
            </p:cNvCxnSpPr>
            <p:nvPr userDrawn="1"/>
          </p:nvCxnSpPr>
          <p:spPr>
            <a:xfrm flipH="1" flipV="1">
              <a:off x="11097954" y="1194675"/>
              <a:ext cx="1050131" cy="52390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734BFB0B-ECEA-4EBA-9214-12B78FFF0215}"/>
                </a:ext>
              </a:extLst>
            </p:cNvPr>
            <p:cNvCxnSpPr>
              <a:cxnSpLocks/>
              <a:stCxn id="76" idx="1"/>
              <a:endCxn id="79" idx="5"/>
            </p:cNvCxnSpPr>
            <p:nvPr userDrawn="1"/>
          </p:nvCxnSpPr>
          <p:spPr>
            <a:xfrm flipH="1">
              <a:off x="11050531" y="430109"/>
              <a:ext cx="700002" cy="69311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29E77413-84EA-4708-8F56-F4835C50567D}"/>
                </a:ext>
              </a:extLst>
            </p:cNvPr>
            <p:cNvCxnSpPr>
              <a:cxnSpLocks/>
              <a:stCxn id="76" idx="3"/>
              <a:endCxn id="93" idx="1"/>
            </p:cNvCxnSpPr>
            <p:nvPr userDrawn="1"/>
          </p:nvCxnSpPr>
          <p:spPr>
            <a:xfrm flipH="1" flipV="1">
              <a:off x="10480717" y="1658"/>
              <a:ext cx="1269816" cy="26999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DC0AB6CE-3E2D-4F84-BE9F-92D268FD958F}"/>
                </a:ext>
              </a:extLst>
            </p:cNvPr>
            <p:cNvCxnSpPr>
              <a:cxnSpLocks/>
              <a:stCxn id="79" idx="4"/>
              <a:endCxn id="93" idx="2"/>
            </p:cNvCxnSpPr>
            <p:nvPr userDrawn="1"/>
          </p:nvCxnSpPr>
          <p:spPr>
            <a:xfrm flipH="1" flipV="1">
              <a:off x="10368902" y="619"/>
              <a:ext cx="597574" cy="110561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C6957BFA-CA25-48E0-8413-F85EA39F4C86}"/>
                </a:ext>
              </a:extLst>
            </p:cNvPr>
            <p:cNvCxnSpPr>
              <a:cxnSpLocks/>
              <a:stCxn id="75" idx="5"/>
              <a:endCxn id="93" idx="0"/>
            </p:cNvCxnSpPr>
            <p:nvPr userDrawn="1"/>
          </p:nvCxnSpPr>
          <p:spPr>
            <a:xfrm flipV="1">
              <a:off x="9322059" y="-420"/>
              <a:ext cx="935027" cy="34595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04006D20-08DD-4545-BCA9-EFE3F27595DE}"/>
                </a:ext>
              </a:extLst>
            </p:cNvPr>
            <p:cNvCxnSpPr>
              <a:cxnSpLocks/>
              <a:stCxn id="76" idx="7"/>
              <a:endCxn id="77" idx="3"/>
            </p:cNvCxnSpPr>
            <p:nvPr userDrawn="1"/>
          </p:nvCxnSpPr>
          <p:spPr>
            <a:xfrm>
              <a:off x="11908987" y="430109"/>
              <a:ext cx="270959" cy="124100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EBAEECE7-0370-4D79-A10B-B127915D50C0}"/>
                </a:ext>
              </a:extLst>
            </p:cNvPr>
            <p:cNvCxnSpPr>
              <a:cxnSpLocks/>
              <a:stCxn id="74" idx="7"/>
              <a:endCxn id="80" idx="3"/>
            </p:cNvCxnSpPr>
            <p:nvPr userDrawn="1"/>
          </p:nvCxnSpPr>
          <p:spPr>
            <a:xfrm>
              <a:off x="7803031" y="570690"/>
              <a:ext cx="1424418" cy="97780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>
              <a:extLst>
                <a:ext uri="{FF2B5EF4-FFF2-40B4-BE49-F238E27FC236}">
                  <a16:creationId xmlns:a16="http://schemas.microsoft.com/office/drawing/2014/main" id="{82CACA70-3195-4F12-9A0E-A03B1E8B0B72}"/>
                </a:ext>
              </a:extLst>
            </p:cNvPr>
            <p:cNvCxnSpPr>
              <a:cxnSpLocks/>
              <a:endCxn id="76" idx="4"/>
            </p:cNvCxnSpPr>
            <p:nvPr userDrawn="1"/>
          </p:nvCxnSpPr>
          <p:spPr>
            <a:xfrm flipH="1">
              <a:off x="11829760" y="8940"/>
              <a:ext cx="14366" cy="22989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Oval 64">
              <a:extLst>
                <a:ext uri="{FF2B5EF4-FFF2-40B4-BE49-F238E27FC236}">
                  <a16:creationId xmlns:a16="http://schemas.microsoft.com/office/drawing/2014/main" id="{F9A0CF29-7E7D-4415-955A-09F2426386E1}"/>
                </a:ext>
              </a:extLst>
            </p:cNvPr>
            <p:cNvSpPr/>
            <p:nvPr userDrawn="1"/>
          </p:nvSpPr>
          <p:spPr>
            <a:xfrm rot="1036530" flipV="1">
              <a:off x="3282465" y="2770682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" name="Oval 65">
              <a:extLst>
                <a:ext uri="{FF2B5EF4-FFF2-40B4-BE49-F238E27FC236}">
                  <a16:creationId xmlns:a16="http://schemas.microsoft.com/office/drawing/2014/main" id="{30578A5C-1F01-4CA3-B7F5-AC6FD08AB58B}"/>
                </a:ext>
              </a:extLst>
            </p:cNvPr>
            <p:cNvSpPr/>
            <p:nvPr userDrawn="1"/>
          </p:nvSpPr>
          <p:spPr>
            <a:xfrm flipV="1">
              <a:off x="2747608" y="1509248"/>
              <a:ext cx="236156" cy="236156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" name="Oval 66">
              <a:extLst>
                <a:ext uri="{FF2B5EF4-FFF2-40B4-BE49-F238E27FC236}">
                  <a16:creationId xmlns:a16="http://schemas.microsoft.com/office/drawing/2014/main" id="{70E373F0-803F-47DA-87A5-C49157314A49}"/>
                </a:ext>
              </a:extLst>
            </p:cNvPr>
            <p:cNvSpPr/>
            <p:nvPr userDrawn="1"/>
          </p:nvSpPr>
          <p:spPr>
            <a:xfrm flipV="1">
              <a:off x="1393233" y="1713758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" name="Oval 67">
              <a:extLst>
                <a:ext uri="{FF2B5EF4-FFF2-40B4-BE49-F238E27FC236}">
                  <a16:creationId xmlns:a16="http://schemas.microsoft.com/office/drawing/2014/main" id="{93A239E2-9DA2-4181-B0B9-EA01621430E6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1898758" y="683587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" name="Oval 68">
              <a:extLst>
                <a:ext uri="{FF2B5EF4-FFF2-40B4-BE49-F238E27FC236}">
                  <a16:creationId xmlns:a16="http://schemas.microsoft.com/office/drawing/2014/main" id="{DC8CAE03-0F09-4226-B3DB-814D99B49CF1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3677624" y="56851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" name="Oval 69">
              <a:extLst>
                <a:ext uri="{FF2B5EF4-FFF2-40B4-BE49-F238E27FC236}">
                  <a16:creationId xmlns:a16="http://schemas.microsoft.com/office/drawing/2014/main" id="{CC265633-D48A-4984-9025-BBD3E52BBDFD}"/>
                </a:ext>
              </a:extLst>
            </p:cNvPr>
            <p:cNvSpPr/>
            <p:nvPr userDrawn="1"/>
          </p:nvSpPr>
          <p:spPr>
            <a:xfrm flipV="1">
              <a:off x="5036983" y="880818"/>
              <a:ext cx="236156" cy="236156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Oval 70">
              <a:extLst>
                <a:ext uri="{FF2B5EF4-FFF2-40B4-BE49-F238E27FC236}">
                  <a16:creationId xmlns:a16="http://schemas.microsoft.com/office/drawing/2014/main" id="{4EC04EB0-6848-49E9-B0BA-E367F83C5991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6168345" y="1141694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Oval 71">
              <a:extLst>
                <a:ext uri="{FF2B5EF4-FFF2-40B4-BE49-F238E27FC236}">
                  <a16:creationId xmlns:a16="http://schemas.microsoft.com/office/drawing/2014/main" id="{0D1B0A5F-61CF-48E9-B091-D65275F73047}"/>
                </a:ext>
              </a:extLst>
            </p:cNvPr>
            <p:cNvSpPr/>
            <p:nvPr userDrawn="1"/>
          </p:nvSpPr>
          <p:spPr>
            <a:xfrm flipV="1">
              <a:off x="6173566" y="2159704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" name="Oval 72">
              <a:extLst>
                <a:ext uri="{FF2B5EF4-FFF2-40B4-BE49-F238E27FC236}">
                  <a16:creationId xmlns:a16="http://schemas.microsoft.com/office/drawing/2014/main" id="{2E4B71BA-CEE3-4199-A6EE-29E3C7CDEC8D}"/>
                </a:ext>
              </a:extLst>
            </p:cNvPr>
            <p:cNvSpPr/>
            <p:nvPr userDrawn="1"/>
          </p:nvSpPr>
          <p:spPr>
            <a:xfrm flipV="1">
              <a:off x="7625759" y="1610137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Oval 73">
              <a:extLst>
                <a:ext uri="{FF2B5EF4-FFF2-40B4-BE49-F238E27FC236}">
                  <a16:creationId xmlns:a16="http://schemas.microsoft.com/office/drawing/2014/main" id="{C49302C2-F326-4081-B4F7-33A3D4932BAF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7675517" y="443175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Oval 74">
              <a:extLst>
                <a:ext uri="{FF2B5EF4-FFF2-40B4-BE49-F238E27FC236}">
                  <a16:creationId xmlns:a16="http://schemas.microsoft.com/office/drawing/2014/main" id="{0D64FF31-A5D4-4F30-AF57-97FBA6A55F8D}"/>
                </a:ext>
              </a:extLst>
            </p:cNvPr>
            <p:cNvSpPr/>
            <p:nvPr userDrawn="1"/>
          </p:nvSpPr>
          <p:spPr>
            <a:xfrm flipV="1">
              <a:off x="9130788" y="31271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" name="Oval 75">
              <a:extLst>
                <a:ext uri="{FF2B5EF4-FFF2-40B4-BE49-F238E27FC236}">
                  <a16:creationId xmlns:a16="http://schemas.microsoft.com/office/drawing/2014/main" id="{F1A27F02-C0D0-43A9-8120-3E99FA8AB8DB}"/>
                </a:ext>
              </a:extLst>
            </p:cNvPr>
            <p:cNvSpPr/>
            <p:nvPr userDrawn="1"/>
          </p:nvSpPr>
          <p:spPr>
            <a:xfrm flipV="1">
              <a:off x="11717716" y="238838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" name="Oval 76">
              <a:extLst>
                <a:ext uri="{FF2B5EF4-FFF2-40B4-BE49-F238E27FC236}">
                  <a16:creationId xmlns:a16="http://schemas.microsoft.com/office/drawing/2014/main" id="{3AEBFF7A-79AB-4703-BBC7-557395A2E875}"/>
                </a:ext>
              </a:extLst>
            </p:cNvPr>
            <p:cNvSpPr>
              <a:spLocks noChangeAspect="1"/>
            </p:cNvSpPr>
            <p:nvPr userDrawn="1"/>
          </p:nvSpPr>
          <p:spPr>
            <a:xfrm rot="682168" flipV="1">
              <a:off x="12146619" y="1658608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" name="Oval 77">
              <a:extLst>
                <a:ext uri="{FF2B5EF4-FFF2-40B4-BE49-F238E27FC236}">
                  <a16:creationId xmlns:a16="http://schemas.microsoft.com/office/drawing/2014/main" id="{D9437B5C-8938-48D9-AD43-72E9DCEA5558}"/>
                </a:ext>
              </a:extLst>
            </p:cNvPr>
            <p:cNvSpPr/>
            <p:nvPr userDrawn="1"/>
          </p:nvSpPr>
          <p:spPr>
            <a:xfrm rot="738506" flipV="1">
              <a:off x="11757562" y="2761495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" name="Oval 78">
              <a:extLst>
                <a:ext uri="{FF2B5EF4-FFF2-40B4-BE49-F238E27FC236}">
                  <a16:creationId xmlns:a16="http://schemas.microsoft.com/office/drawing/2014/main" id="{D3FEB664-BE2F-4CA5-B33F-191CA498D62B}"/>
                </a:ext>
              </a:extLst>
            </p:cNvPr>
            <p:cNvSpPr/>
            <p:nvPr userDrawn="1"/>
          </p:nvSpPr>
          <p:spPr>
            <a:xfrm rot="20935587" flipV="1">
              <a:off x="10875952" y="1104151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" name="Oval 79">
              <a:extLst>
                <a:ext uri="{FF2B5EF4-FFF2-40B4-BE49-F238E27FC236}">
                  <a16:creationId xmlns:a16="http://schemas.microsoft.com/office/drawing/2014/main" id="{E54A5C6C-3325-4FDB-9890-E62D89C2225E}"/>
                </a:ext>
              </a:extLst>
            </p:cNvPr>
            <p:cNvSpPr/>
            <p:nvPr userDrawn="1"/>
          </p:nvSpPr>
          <p:spPr>
            <a:xfrm flipV="1">
              <a:off x="9194632" y="1515677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1E4D3BA3-EA8D-4529-8ECF-507EC98AFAB7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10274387" y="2531131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" name="Oval 81">
              <a:extLst>
                <a:ext uri="{FF2B5EF4-FFF2-40B4-BE49-F238E27FC236}">
                  <a16:creationId xmlns:a16="http://schemas.microsoft.com/office/drawing/2014/main" id="{EE41EF2B-C5E8-4A60-BFBD-85621920A25B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3780028" y="1301345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" name="Oval 82">
              <a:extLst>
                <a:ext uri="{FF2B5EF4-FFF2-40B4-BE49-F238E27FC236}">
                  <a16:creationId xmlns:a16="http://schemas.microsoft.com/office/drawing/2014/main" id="{4B7B1FEF-CD0A-4E0C-A130-9525DFCBF440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4938273" y="2119800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" name="Oval 83">
              <a:extLst>
                <a:ext uri="{FF2B5EF4-FFF2-40B4-BE49-F238E27FC236}">
                  <a16:creationId xmlns:a16="http://schemas.microsoft.com/office/drawing/2014/main" id="{78748288-C12D-44B0-BE2B-36E5C262034E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3888828" y="2078148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C1A87C0B-63C2-476D-BBBF-EF1B21DF24CC}"/>
                </a:ext>
              </a:extLst>
            </p:cNvPr>
            <p:cNvCxnSpPr>
              <a:cxnSpLocks/>
              <a:stCxn id="84" idx="2"/>
              <a:endCxn id="66" idx="7"/>
            </p:cNvCxnSpPr>
            <p:nvPr userDrawn="1"/>
          </p:nvCxnSpPr>
          <p:spPr>
            <a:xfrm flipH="1" flipV="1">
              <a:off x="2949180" y="1710820"/>
              <a:ext cx="939648" cy="44202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B803EB28-A9C8-4470-9F9B-4AE805126ADA}"/>
                </a:ext>
              </a:extLst>
            </p:cNvPr>
            <p:cNvCxnSpPr>
              <a:cxnSpLocks/>
              <a:stCxn id="67" idx="4"/>
              <a:endCxn id="68" idx="1"/>
            </p:cNvCxnSpPr>
            <p:nvPr userDrawn="1"/>
          </p:nvCxnSpPr>
          <p:spPr>
            <a:xfrm flipV="1">
              <a:off x="1505277" y="811101"/>
              <a:ext cx="415359" cy="90265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7" name="Oval 86">
              <a:extLst>
                <a:ext uri="{FF2B5EF4-FFF2-40B4-BE49-F238E27FC236}">
                  <a16:creationId xmlns:a16="http://schemas.microsoft.com/office/drawing/2014/main" id="{3425DCB6-6A11-4D27-B704-878D16B6C27E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435217" y="863669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88" name="Straight Connector 87">
              <a:extLst>
                <a:ext uri="{FF2B5EF4-FFF2-40B4-BE49-F238E27FC236}">
                  <a16:creationId xmlns:a16="http://schemas.microsoft.com/office/drawing/2014/main" id="{606090CA-A219-4B53-B9F2-90DB6D82C0FB}"/>
                </a:ext>
              </a:extLst>
            </p:cNvPr>
            <p:cNvCxnSpPr>
              <a:cxnSpLocks/>
              <a:stCxn id="87" idx="3"/>
            </p:cNvCxnSpPr>
            <p:nvPr userDrawn="1"/>
          </p:nvCxnSpPr>
          <p:spPr>
            <a:xfrm flipH="1" flipV="1">
              <a:off x="14396" y="20999"/>
              <a:ext cx="442699" cy="86454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Straight Connector 88">
              <a:extLst>
                <a:ext uri="{FF2B5EF4-FFF2-40B4-BE49-F238E27FC236}">
                  <a16:creationId xmlns:a16="http://schemas.microsoft.com/office/drawing/2014/main" id="{BC0A3B4B-E254-4380-BEA5-E1713DFD8C9A}"/>
                </a:ext>
              </a:extLst>
            </p:cNvPr>
            <p:cNvCxnSpPr>
              <a:cxnSpLocks/>
              <a:stCxn id="87" idx="2"/>
            </p:cNvCxnSpPr>
            <p:nvPr userDrawn="1"/>
          </p:nvCxnSpPr>
          <p:spPr>
            <a:xfrm flipH="1" flipV="1">
              <a:off x="-27532" y="832189"/>
              <a:ext cx="462749" cy="10617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Straight Connector 89">
              <a:extLst>
                <a:ext uri="{FF2B5EF4-FFF2-40B4-BE49-F238E27FC236}">
                  <a16:creationId xmlns:a16="http://schemas.microsoft.com/office/drawing/2014/main" id="{8D4D7E61-8DA7-4AE9-A14D-584346C15ACC}"/>
                </a:ext>
              </a:extLst>
            </p:cNvPr>
            <p:cNvCxnSpPr>
              <a:cxnSpLocks/>
              <a:stCxn id="87" idx="1"/>
            </p:cNvCxnSpPr>
            <p:nvPr userDrawn="1"/>
          </p:nvCxnSpPr>
          <p:spPr>
            <a:xfrm flipH="1">
              <a:off x="-27532" y="991183"/>
              <a:ext cx="484627" cy="4965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18652454-F35B-4869-8467-07A96C5C5D3E}"/>
                </a:ext>
              </a:extLst>
            </p:cNvPr>
            <p:cNvCxnSpPr>
              <a:cxnSpLocks/>
              <a:endCxn id="67" idx="2"/>
            </p:cNvCxnSpPr>
            <p:nvPr userDrawn="1"/>
          </p:nvCxnSpPr>
          <p:spPr>
            <a:xfrm flipV="1">
              <a:off x="42498" y="1825802"/>
              <a:ext cx="1350735" cy="17745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2" name="Chord 91">
              <a:extLst>
                <a:ext uri="{FF2B5EF4-FFF2-40B4-BE49-F238E27FC236}">
                  <a16:creationId xmlns:a16="http://schemas.microsoft.com/office/drawing/2014/main" id="{25E71840-1B2B-40B3-9A6C-37271BE8D491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6507935" y="-75430"/>
              <a:ext cx="149392" cy="149392"/>
            </a:xfrm>
            <a:prstGeom prst="chord">
              <a:avLst>
                <a:gd name="adj1" fmla="val 10550803"/>
                <a:gd name="adj2" fmla="val 185318"/>
              </a:avLst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Chord 92">
              <a:extLst>
                <a:ext uri="{FF2B5EF4-FFF2-40B4-BE49-F238E27FC236}">
                  <a16:creationId xmlns:a16="http://schemas.microsoft.com/office/drawing/2014/main" id="{603D1F3D-C1F7-438E-8BCE-BE6D69305C76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10256792" y="-104349"/>
              <a:ext cx="224088" cy="224088"/>
            </a:xfrm>
            <a:prstGeom prst="chord">
              <a:avLst>
                <a:gd name="adj1" fmla="val 10550803"/>
                <a:gd name="adj2" fmla="val 185318"/>
              </a:avLst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D9F205BD-2C8B-43BC-98D2-709102ABF2F5}"/>
                </a:ext>
              </a:extLst>
            </p:cNvPr>
            <p:cNvCxnSpPr>
              <a:cxnSpLocks/>
              <a:stCxn id="92" idx="1"/>
              <a:endCxn id="74" idx="3"/>
            </p:cNvCxnSpPr>
            <p:nvPr userDrawn="1"/>
          </p:nvCxnSpPr>
          <p:spPr>
            <a:xfrm>
              <a:off x="6657218" y="-4759"/>
              <a:ext cx="1040177" cy="46981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>
              <a:extLst>
                <a:ext uri="{FF2B5EF4-FFF2-40B4-BE49-F238E27FC236}">
                  <a16:creationId xmlns:a16="http://schemas.microsoft.com/office/drawing/2014/main" id="{3D712903-4B0D-4856-8951-8C9DE97B17D9}"/>
                </a:ext>
              </a:extLst>
            </p:cNvPr>
            <p:cNvCxnSpPr>
              <a:cxnSpLocks/>
              <a:endCxn id="146" idx="1"/>
            </p:cNvCxnSpPr>
            <p:nvPr userDrawn="1"/>
          </p:nvCxnSpPr>
          <p:spPr>
            <a:xfrm flipH="1">
              <a:off x="11505573" y="5340915"/>
              <a:ext cx="674373" cy="39668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Straight Connector 95">
              <a:extLst>
                <a:ext uri="{FF2B5EF4-FFF2-40B4-BE49-F238E27FC236}">
                  <a16:creationId xmlns:a16="http://schemas.microsoft.com/office/drawing/2014/main" id="{B937B2C4-5F7B-4004-9E30-556DB06E9D08}"/>
                </a:ext>
              </a:extLst>
            </p:cNvPr>
            <p:cNvCxnSpPr>
              <a:cxnSpLocks/>
              <a:endCxn id="161" idx="2"/>
            </p:cNvCxnSpPr>
            <p:nvPr userDrawn="1"/>
          </p:nvCxnSpPr>
          <p:spPr>
            <a:xfrm flipH="1">
              <a:off x="11638867" y="4355007"/>
              <a:ext cx="670058" cy="27048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Straight Connector 96">
              <a:extLst>
                <a:ext uri="{FF2B5EF4-FFF2-40B4-BE49-F238E27FC236}">
                  <a16:creationId xmlns:a16="http://schemas.microsoft.com/office/drawing/2014/main" id="{B2B5747D-7248-4A7A-BFBF-0DCF6003F6DA}"/>
                </a:ext>
              </a:extLst>
            </p:cNvPr>
            <p:cNvCxnSpPr>
              <a:cxnSpLocks/>
              <a:stCxn id="146" idx="0"/>
              <a:endCxn id="161" idx="4"/>
            </p:cNvCxnSpPr>
            <p:nvPr userDrawn="1"/>
          </p:nvCxnSpPr>
          <p:spPr>
            <a:xfrm flipV="1">
              <a:off x="11422079" y="4700191"/>
              <a:ext cx="142092" cy="100282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Straight Connector 97">
              <a:extLst>
                <a:ext uri="{FF2B5EF4-FFF2-40B4-BE49-F238E27FC236}">
                  <a16:creationId xmlns:a16="http://schemas.microsoft.com/office/drawing/2014/main" id="{C8997E36-E756-4E00-A545-4959E5D5E074}"/>
                </a:ext>
              </a:extLst>
            </p:cNvPr>
            <p:cNvCxnSpPr>
              <a:cxnSpLocks/>
              <a:stCxn id="212" idx="2"/>
              <a:endCxn id="148" idx="1"/>
            </p:cNvCxnSpPr>
            <p:nvPr userDrawn="1"/>
          </p:nvCxnSpPr>
          <p:spPr>
            <a:xfrm>
              <a:off x="10451194" y="3503136"/>
              <a:ext cx="31607" cy="69341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Straight Connector 98">
              <a:extLst>
                <a:ext uri="{FF2B5EF4-FFF2-40B4-BE49-F238E27FC236}">
                  <a16:creationId xmlns:a16="http://schemas.microsoft.com/office/drawing/2014/main" id="{EFAED0D6-FBED-484D-A9C3-D7D92ACACE81}"/>
                </a:ext>
              </a:extLst>
            </p:cNvPr>
            <p:cNvCxnSpPr>
              <a:cxnSpLocks/>
              <a:stCxn id="146" idx="7"/>
              <a:endCxn id="148" idx="3"/>
            </p:cNvCxnSpPr>
            <p:nvPr userDrawn="1"/>
          </p:nvCxnSpPr>
          <p:spPr>
            <a:xfrm flipH="1" flipV="1">
              <a:off x="10482801" y="4355007"/>
              <a:ext cx="855784" cy="138259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Straight Connector 99">
              <a:extLst>
                <a:ext uri="{FF2B5EF4-FFF2-40B4-BE49-F238E27FC236}">
                  <a16:creationId xmlns:a16="http://schemas.microsoft.com/office/drawing/2014/main" id="{497BA021-07A9-4526-882A-D5E3A52ED095}"/>
                </a:ext>
              </a:extLst>
            </p:cNvPr>
            <p:cNvCxnSpPr>
              <a:cxnSpLocks/>
              <a:endCxn id="161" idx="3"/>
            </p:cNvCxnSpPr>
            <p:nvPr userDrawn="1"/>
          </p:nvCxnSpPr>
          <p:spPr>
            <a:xfrm flipH="1" flipV="1">
              <a:off x="11616989" y="4678313"/>
              <a:ext cx="692282" cy="40958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Straight Connector 100">
              <a:extLst>
                <a:ext uri="{FF2B5EF4-FFF2-40B4-BE49-F238E27FC236}">
                  <a16:creationId xmlns:a16="http://schemas.microsoft.com/office/drawing/2014/main" id="{99F84AE7-9CF7-4119-A8B0-097CBD106329}"/>
                </a:ext>
              </a:extLst>
            </p:cNvPr>
            <p:cNvCxnSpPr>
              <a:cxnSpLocks/>
              <a:stCxn id="161" idx="6"/>
              <a:endCxn id="148" idx="2"/>
            </p:cNvCxnSpPr>
            <p:nvPr userDrawn="1"/>
          </p:nvCxnSpPr>
          <p:spPr>
            <a:xfrm flipH="1" flipV="1">
              <a:off x="10515618" y="4275780"/>
              <a:ext cx="973856" cy="34971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Straight Connector 101">
              <a:extLst>
                <a:ext uri="{FF2B5EF4-FFF2-40B4-BE49-F238E27FC236}">
                  <a16:creationId xmlns:a16="http://schemas.microsoft.com/office/drawing/2014/main" id="{AE96F9A7-F64E-47B1-9D35-77A46EF68E24}"/>
                </a:ext>
              </a:extLst>
            </p:cNvPr>
            <p:cNvCxnSpPr>
              <a:cxnSpLocks/>
              <a:stCxn id="147" idx="0"/>
              <a:endCxn id="148" idx="4"/>
            </p:cNvCxnSpPr>
            <p:nvPr userDrawn="1"/>
          </p:nvCxnSpPr>
          <p:spPr>
            <a:xfrm flipV="1">
              <a:off x="10334099" y="4387824"/>
              <a:ext cx="69475" cy="114108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Straight Connector 102">
              <a:extLst>
                <a:ext uri="{FF2B5EF4-FFF2-40B4-BE49-F238E27FC236}">
                  <a16:creationId xmlns:a16="http://schemas.microsoft.com/office/drawing/2014/main" id="{0D87D556-8B8C-4018-AF9F-7882F06508A2}"/>
                </a:ext>
              </a:extLst>
            </p:cNvPr>
            <p:cNvCxnSpPr>
              <a:cxnSpLocks/>
              <a:stCxn id="150" idx="1"/>
              <a:endCxn id="148" idx="5"/>
            </p:cNvCxnSpPr>
            <p:nvPr userDrawn="1"/>
          </p:nvCxnSpPr>
          <p:spPr>
            <a:xfrm flipV="1">
              <a:off x="8879746" y="4355007"/>
              <a:ext cx="1444602" cy="130374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Straight Connector 103">
              <a:extLst>
                <a:ext uri="{FF2B5EF4-FFF2-40B4-BE49-F238E27FC236}">
                  <a16:creationId xmlns:a16="http://schemas.microsoft.com/office/drawing/2014/main" id="{2FBA1BA1-4EFB-442C-A893-3A7E360D2E6B}"/>
                </a:ext>
              </a:extLst>
            </p:cNvPr>
            <p:cNvCxnSpPr>
              <a:cxnSpLocks/>
              <a:stCxn id="150" idx="0"/>
              <a:endCxn id="149" idx="4"/>
            </p:cNvCxnSpPr>
            <p:nvPr userDrawn="1"/>
          </p:nvCxnSpPr>
          <p:spPr>
            <a:xfrm flipV="1">
              <a:off x="8826927" y="4619304"/>
              <a:ext cx="12410" cy="10175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9B7EB176-CE51-40A5-AAF5-2D95CE201F7A}"/>
                </a:ext>
              </a:extLst>
            </p:cNvPr>
            <p:cNvCxnSpPr>
              <a:cxnSpLocks/>
              <a:stCxn id="149" idx="2"/>
              <a:endCxn id="148" idx="6"/>
            </p:cNvCxnSpPr>
            <p:nvPr userDrawn="1"/>
          </p:nvCxnSpPr>
          <p:spPr>
            <a:xfrm flipV="1">
              <a:off x="8951381" y="4275780"/>
              <a:ext cx="1340149" cy="23148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Straight Connector 105">
              <a:extLst>
                <a:ext uri="{FF2B5EF4-FFF2-40B4-BE49-F238E27FC236}">
                  <a16:creationId xmlns:a16="http://schemas.microsoft.com/office/drawing/2014/main" id="{2CE37FAB-0B9D-4046-B13E-BF9E43EE27E3}"/>
                </a:ext>
              </a:extLst>
            </p:cNvPr>
            <p:cNvCxnSpPr>
              <a:cxnSpLocks/>
              <a:stCxn id="149" idx="7"/>
              <a:endCxn id="157" idx="2"/>
            </p:cNvCxnSpPr>
            <p:nvPr userDrawn="1"/>
          </p:nvCxnSpPr>
          <p:spPr>
            <a:xfrm flipH="1" flipV="1">
              <a:off x="6683226" y="3221226"/>
              <a:ext cx="2076884" cy="120680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Straight Connector 106">
              <a:extLst>
                <a:ext uri="{FF2B5EF4-FFF2-40B4-BE49-F238E27FC236}">
                  <a16:creationId xmlns:a16="http://schemas.microsoft.com/office/drawing/2014/main" id="{D161F570-896F-4130-94FA-CD97F0B6A1E2}"/>
                </a:ext>
              </a:extLst>
            </p:cNvPr>
            <p:cNvCxnSpPr>
              <a:cxnSpLocks/>
              <a:stCxn id="149" idx="6"/>
              <a:endCxn id="156" idx="2"/>
            </p:cNvCxnSpPr>
            <p:nvPr userDrawn="1"/>
          </p:nvCxnSpPr>
          <p:spPr>
            <a:xfrm flipH="1">
              <a:off x="7382508" y="4507260"/>
              <a:ext cx="1344785" cy="9445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Straight Connector 107">
              <a:extLst>
                <a:ext uri="{FF2B5EF4-FFF2-40B4-BE49-F238E27FC236}">
                  <a16:creationId xmlns:a16="http://schemas.microsoft.com/office/drawing/2014/main" id="{245505DD-0AE8-4F43-B924-A4C7E3681C1D}"/>
                </a:ext>
              </a:extLst>
            </p:cNvPr>
            <p:cNvCxnSpPr>
              <a:cxnSpLocks/>
              <a:stCxn id="156" idx="7"/>
              <a:endCxn id="157" idx="3"/>
            </p:cNvCxnSpPr>
            <p:nvPr userDrawn="1"/>
          </p:nvCxnSpPr>
          <p:spPr>
            <a:xfrm flipH="1" flipV="1">
              <a:off x="6661348" y="3274044"/>
              <a:ext cx="529889" cy="124844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Straight Connector 108">
              <a:extLst>
                <a:ext uri="{FF2B5EF4-FFF2-40B4-BE49-F238E27FC236}">
                  <a16:creationId xmlns:a16="http://schemas.microsoft.com/office/drawing/2014/main" id="{ACC3C596-8AF1-4764-A921-656F3A3415F5}"/>
                </a:ext>
              </a:extLst>
            </p:cNvPr>
            <p:cNvCxnSpPr>
              <a:cxnSpLocks/>
              <a:stCxn id="213" idx="1"/>
              <a:endCxn id="148" idx="0"/>
            </p:cNvCxnSpPr>
            <p:nvPr userDrawn="1"/>
          </p:nvCxnSpPr>
          <p:spPr>
            <a:xfrm>
              <a:off x="9564537" y="3108409"/>
              <a:ext cx="839037" cy="105532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Straight Connector 109">
              <a:extLst>
                <a:ext uri="{FF2B5EF4-FFF2-40B4-BE49-F238E27FC236}">
                  <a16:creationId xmlns:a16="http://schemas.microsoft.com/office/drawing/2014/main" id="{9090B441-2210-4622-847D-F558ABA9CA4D}"/>
                </a:ext>
              </a:extLst>
            </p:cNvPr>
            <p:cNvCxnSpPr>
              <a:cxnSpLocks/>
              <a:endCxn id="146" idx="3"/>
            </p:cNvCxnSpPr>
            <p:nvPr userDrawn="1"/>
          </p:nvCxnSpPr>
          <p:spPr>
            <a:xfrm flipH="1" flipV="1">
              <a:off x="11505573" y="5904589"/>
              <a:ext cx="674373" cy="32801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Straight Connector 110">
              <a:extLst>
                <a:ext uri="{FF2B5EF4-FFF2-40B4-BE49-F238E27FC236}">
                  <a16:creationId xmlns:a16="http://schemas.microsoft.com/office/drawing/2014/main" id="{5E9D913C-2266-4C7F-8D60-95A919BB2513}"/>
                </a:ext>
              </a:extLst>
            </p:cNvPr>
            <p:cNvCxnSpPr>
              <a:cxnSpLocks/>
              <a:stCxn id="147" idx="2"/>
              <a:endCxn id="146" idx="6"/>
            </p:cNvCxnSpPr>
            <p:nvPr userDrawn="1"/>
          </p:nvCxnSpPr>
          <p:spPr>
            <a:xfrm>
              <a:off x="10408795" y="5603601"/>
              <a:ext cx="895205" cy="21749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Straight Connector 111">
              <a:extLst>
                <a:ext uri="{FF2B5EF4-FFF2-40B4-BE49-F238E27FC236}">
                  <a16:creationId xmlns:a16="http://schemas.microsoft.com/office/drawing/2014/main" id="{031B2045-6B0E-4746-A932-3206CA869813}"/>
                </a:ext>
              </a:extLst>
            </p:cNvPr>
            <p:cNvCxnSpPr>
              <a:cxnSpLocks/>
              <a:stCxn id="162" idx="0"/>
              <a:endCxn id="146" idx="5"/>
            </p:cNvCxnSpPr>
            <p:nvPr userDrawn="1"/>
          </p:nvCxnSpPr>
          <p:spPr>
            <a:xfrm flipV="1">
              <a:off x="10069009" y="5904589"/>
              <a:ext cx="1269576" cy="92154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Straight Connector 112">
              <a:extLst>
                <a:ext uri="{FF2B5EF4-FFF2-40B4-BE49-F238E27FC236}">
                  <a16:creationId xmlns:a16="http://schemas.microsoft.com/office/drawing/2014/main" id="{951C700C-5DF3-4643-B077-623C789B67EC}"/>
                </a:ext>
              </a:extLst>
            </p:cNvPr>
            <p:cNvCxnSpPr>
              <a:cxnSpLocks/>
              <a:endCxn id="146" idx="4"/>
            </p:cNvCxnSpPr>
            <p:nvPr userDrawn="1"/>
          </p:nvCxnSpPr>
          <p:spPr>
            <a:xfrm flipH="1" flipV="1">
              <a:off x="11422079" y="5939173"/>
              <a:ext cx="271967" cy="91035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id="{A62D7FA2-0EC2-4A54-BE42-44C27BF0F090}"/>
                </a:ext>
              </a:extLst>
            </p:cNvPr>
            <p:cNvCxnSpPr>
              <a:cxnSpLocks/>
              <a:stCxn id="162" idx="2"/>
              <a:endCxn id="147" idx="4"/>
            </p:cNvCxnSpPr>
            <p:nvPr userDrawn="1"/>
          </p:nvCxnSpPr>
          <p:spPr>
            <a:xfrm flipV="1">
              <a:off x="9994466" y="5678297"/>
              <a:ext cx="339634" cy="114714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114">
              <a:extLst>
                <a:ext uri="{FF2B5EF4-FFF2-40B4-BE49-F238E27FC236}">
                  <a16:creationId xmlns:a16="http://schemas.microsoft.com/office/drawing/2014/main" id="{AA4F23A0-6056-4A02-997B-D36D2B5B2F1E}"/>
                </a:ext>
              </a:extLst>
            </p:cNvPr>
            <p:cNvCxnSpPr>
              <a:cxnSpLocks/>
              <a:stCxn id="150" idx="2"/>
              <a:endCxn id="147" idx="6"/>
            </p:cNvCxnSpPr>
            <p:nvPr userDrawn="1"/>
          </p:nvCxnSpPr>
          <p:spPr>
            <a:xfrm flipV="1">
              <a:off x="8901623" y="5603601"/>
              <a:ext cx="1357780" cy="1079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4FE5CC08-9887-4BE7-B0F4-E8306DCD1A84}"/>
                </a:ext>
              </a:extLst>
            </p:cNvPr>
            <p:cNvCxnSpPr>
              <a:cxnSpLocks/>
              <a:stCxn id="150" idx="4"/>
            </p:cNvCxnSpPr>
            <p:nvPr userDrawn="1"/>
          </p:nvCxnSpPr>
          <p:spPr>
            <a:xfrm flipH="1">
              <a:off x="8785593" y="5786266"/>
              <a:ext cx="41334" cy="10424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1FFF8BCE-6CCB-483E-90C3-CF8770771674}"/>
                </a:ext>
              </a:extLst>
            </p:cNvPr>
            <p:cNvCxnSpPr>
              <a:cxnSpLocks/>
              <a:stCxn id="151" idx="3"/>
            </p:cNvCxnSpPr>
            <p:nvPr userDrawn="1"/>
          </p:nvCxnSpPr>
          <p:spPr>
            <a:xfrm>
              <a:off x="7413535" y="5883908"/>
              <a:ext cx="565475" cy="95879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Straight Connector 117">
              <a:extLst>
                <a:ext uri="{FF2B5EF4-FFF2-40B4-BE49-F238E27FC236}">
                  <a16:creationId xmlns:a16="http://schemas.microsoft.com/office/drawing/2014/main" id="{5C62B022-52EF-42FB-A01D-8449A16414F5}"/>
                </a:ext>
              </a:extLst>
            </p:cNvPr>
            <p:cNvCxnSpPr>
              <a:cxnSpLocks/>
              <a:stCxn id="151" idx="2"/>
              <a:endCxn id="150" idx="6"/>
            </p:cNvCxnSpPr>
            <p:nvPr userDrawn="1"/>
          </p:nvCxnSpPr>
          <p:spPr>
            <a:xfrm flipV="1">
              <a:off x="7446352" y="5711570"/>
              <a:ext cx="1305879" cy="931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Straight Connector 118">
              <a:extLst>
                <a:ext uri="{FF2B5EF4-FFF2-40B4-BE49-F238E27FC236}">
                  <a16:creationId xmlns:a16="http://schemas.microsoft.com/office/drawing/2014/main" id="{8109D186-B0FC-4E42-AF7E-CA05D1676E99}"/>
                </a:ext>
              </a:extLst>
            </p:cNvPr>
            <p:cNvCxnSpPr>
              <a:cxnSpLocks/>
              <a:stCxn id="156" idx="4"/>
              <a:endCxn id="151" idx="0"/>
            </p:cNvCxnSpPr>
            <p:nvPr userDrawn="1"/>
          </p:nvCxnSpPr>
          <p:spPr>
            <a:xfrm>
              <a:off x="7270464" y="4713764"/>
              <a:ext cx="63844" cy="97887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82A9EFED-3B59-44E0-BBD8-5B029509752F}"/>
                </a:ext>
              </a:extLst>
            </p:cNvPr>
            <p:cNvCxnSpPr>
              <a:cxnSpLocks/>
              <a:stCxn id="155" idx="3"/>
              <a:endCxn id="151" idx="7"/>
            </p:cNvCxnSpPr>
            <p:nvPr userDrawn="1"/>
          </p:nvCxnSpPr>
          <p:spPr>
            <a:xfrm>
              <a:off x="5682113" y="5075781"/>
              <a:ext cx="1572968" cy="64967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Straight Connector 120">
              <a:extLst>
                <a:ext uri="{FF2B5EF4-FFF2-40B4-BE49-F238E27FC236}">
                  <a16:creationId xmlns:a16="http://schemas.microsoft.com/office/drawing/2014/main" id="{28FA5C67-3B3F-4363-8163-52654A4C0E85}"/>
                </a:ext>
              </a:extLst>
            </p:cNvPr>
            <p:cNvCxnSpPr>
              <a:cxnSpLocks/>
              <a:stCxn id="155" idx="2"/>
              <a:endCxn id="156" idx="6"/>
            </p:cNvCxnSpPr>
            <p:nvPr userDrawn="1"/>
          </p:nvCxnSpPr>
          <p:spPr>
            <a:xfrm flipV="1">
              <a:off x="5699103" y="4601720"/>
              <a:ext cx="1459318" cy="39000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Straight Connector 121">
              <a:extLst>
                <a:ext uri="{FF2B5EF4-FFF2-40B4-BE49-F238E27FC236}">
                  <a16:creationId xmlns:a16="http://schemas.microsoft.com/office/drawing/2014/main" id="{C9F634F9-46E6-43C3-AACC-7846717EFFFC}"/>
                </a:ext>
              </a:extLst>
            </p:cNvPr>
            <p:cNvCxnSpPr>
              <a:cxnSpLocks/>
              <a:stCxn id="155" idx="1"/>
              <a:endCxn id="157" idx="4"/>
            </p:cNvCxnSpPr>
            <p:nvPr userDrawn="1"/>
          </p:nvCxnSpPr>
          <p:spPr>
            <a:xfrm flipV="1">
              <a:off x="5651680" y="3295922"/>
              <a:ext cx="956850" cy="162435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Straight Connector 122">
              <a:extLst>
                <a:ext uri="{FF2B5EF4-FFF2-40B4-BE49-F238E27FC236}">
                  <a16:creationId xmlns:a16="http://schemas.microsoft.com/office/drawing/2014/main" id="{9E407357-6AA2-436F-8820-703F22FE2F1E}"/>
                </a:ext>
              </a:extLst>
            </p:cNvPr>
            <p:cNvCxnSpPr>
              <a:cxnSpLocks/>
              <a:stCxn id="153" idx="1"/>
              <a:endCxn id="157" idx="5"/>
            </p:cNvCxnSpPr>
            <p:nvPr userDrawn="1"/>
          </p:nvCxnSpPr>
          <p:spPr>
            <a:xfrm flipV="1">
              <a:off x="4477836" y="3274044"/>
              <a:ext cx="2077876" cy="177284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Straight Connector 123">
              <a:extLst>
                <a:ext uri="{FF2B5EF4-FFF2-40B4-BE49-F238E27FC236}">
                  <a16:creationId xmlns:a16="http://schemas.microsoft.com/office/drawing/2014/main" id="{243ED58E-1BF5-4611-8E8C-AC8C9192C4E5}"/>
                </a:ext>
              </a:extLst>
            </p:cNvPr>
            <p:cNvCxnSpPr>
              <a:cxnSpLocks/>
              <a:stCxn id="153" idx="0"/>
              <a:endCxn id="154" idx="4"/>
            </p:cNvCxnSpPr>
            <p:nvPr userDrawn="1"/>
          </p:nvCxnSpPr>
          <p:spPr>
            <a:xfrm flipV="1">
              <a:off x="4430367" y="4043431"/>
              <a:ext cx="58508" cy="97159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Straight Connector 124">
              <a:extLst>
                <a:ext uri="{FF2B5EF4-FFF2-40B4-BE49-F238E27FC236}">
                  <a16:creationId xmlns:a16="http://schemas.microsoft.com/office/drawing/2014/main" id="{3E5E9E1C-C166-4570-ABF1-3C31D744B687}"/>
                </a:ext>
              </a:extLst>
            </p:cNvPr>
            <p:cNvCxnSpPr>
              <a:cxnSpLocks/>
              <a:stCxn id="159" idx="0"/>
              <a:endCxn id="158" idx="4"/>
            </p:cNvCxnSpPr>
            <p:nvPr userDrawn="1"/>
          </p:nvCxnSpPr>
          <p:spPr>
            <a:xfrm flipV="1">
              <a:off x="2274960" y="3873481"/>
              <a:ext cx="236156" cy="115395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Straight Connector 125">
              <a:extLst>
                <a:ext uri="{FF2B5EF4-FFF2-40B4-BE49-F238E27FC236}">
                  <a16:creationId xmlns:a16="http://schemas.microsoft.com/office/drawing/2014/main" id="{40D7E7D3-3A82-48B0-B861-6143303D001D}"/>
                </a:ext>
              </a:extLst>
            </p:cNvPr>
            <p:cNvCxnSpPr>
              <a:cxnSpLocks/>
              <a:stCxn id="187" idx="7"/>
              <a:endCxn id="158" idx="5"/>
            </p:cNvCxnSpPr>
            <p:nvPr userDrawn="1"/>
          </p:nvCxnSpPr>
          <p:spPr>
            <a:xfrm flipV="1">
              <a:off x="1153506" y="3840664"/>
              <a:ext cx="1278383" cy="71666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3AD4F134-8462-4C86-B7EC-C4F9765BC55A}"/>
                </a:ext>
              </a:extLst>
            </p:cNvPr>
            <p:cNvCxnSpPr>
              <a:cxnSpLocks/>
              <a:endCxn id="159" idx="6"/>
            </p:cNvCxnSpPr>
            <p:nvPr userDrawn="1"/>
          </p:nvCxnSpPr>
          <p:spPr>
            <a:xfrm flipV="1">
              <a:off x="1109306" y="5139476"/>
              <a:ext cx="1053610" cy="42045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A09DFC11-0459-4191-8092-01CF2FF696B5}"/>
                </a:ext>
              </a:extLst>
            </p:cNvPr>
            <p:cNvCxnSpPr>
              <a:cxnSpLocks/>
              <a:stCxn id="186" idx="5"/>
              <a:endCxn id="160" idx="6"/>
            </p:cNvCxnSpPr>
            <p:nvPr userDrawn="1"/>
          </p:nvCxnSpPr>
          <p:spPr>
            <a:xfrm>
              <a:off x="1094332" y="5702233"/>
              <a:ext cx="1771424" cy="47755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>
              <a:extLst>
                <a:ext uri="{FF2B5EF4-FFF2-40B4-BE49-F238E27FC236}">
                  <a16:creationId xmlns:a16="http://schemas.microsoft.com/office/drawing/2014/main" id="{BED7E41B-B092-490F-B0E3-16DA3F812FD0}"/>
                </a:ext>
              </a:extLst>
            </p:cNvPr>
            <p:cNvCxnSpPr>
              <a:cxnSpLocks/>
              <a:endCxn id="160" idx="4"/>
            </p:cNvCxnSpPr>
            <p:nvPr userDrawn="1"/>
          </p:nvCxnSpPr>
          <p:spPr>
            <a:xfrm flipV="1">
              <a:off x="2739040" y="6254482"/>
              <a:ext cx="201412" cy="54393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B83225FC-EB05-4F81-9093-F182D7A25D2B}"/>
                </a:ext>
              </a:extLst>
            </p:cNvPr>
            <p:cNvCxnSpPr>
              <a:cxnSpLocks/>
              <a:stCxn id="160" idx="3"/>
            </p:cNvCxnSpPr>
            <p:nvPr userDrawn="1"/>
          </p:nvCxnSpPr>
          <p:spPr>
            <a:xfrm>
              <a:off x="2993271" y="6232605"/>
              <a:ext cx="836426" cy="56581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510C58C2-7623-4393-86D6-E47848C14C1C}"/>
                </a:ext>
              </a:extLst>
            </p:cNvPr>
            <p:cNvCxnSpPr>
              <a:cxnSpLocks/>
              <a:stCxn id="160" idx="3"/>
              <a:endCxn id="152" idx="6"/>
            </p:cNvCxnSpPr>
            <p:nvPr userDrawn="1"/>
          </p:nvCxnSpPr>
          <p:spPr>
            <a:xfrm flipV="1">
              <a:off x="2993270" y="6187800"/>
              <a:ext cx="1496920" cy="4480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Straight Connector 131">
              <a:extLst>
                <a:ext uri="{FF2B5EF4-FFF2-40B4-BE49-F238E27FC236}">
                  <a16:creationId xmlns:a16="http://schemas.microsoft.com/office/drawing/2014/main" id="{D2129BA8-3618-4774-B4D6-16EA3693E6BC}"/>
                </a:ext>
              </a:extLst>
            </p:cNvPr>
            <p:cNvCxnSpPr>
              <a:cxnSpLocks/>
              <a:stCxn id="160" idx="1"/>
              <a:endCxn id="153" idx="5"/>
            </p:cNvCxnSpPr>
            <p:nvPr userDrawn="1"/>
          </p:nvCxnSpPr>
          <p:spPr>
            <a:xfrm flipV="1">
              <a:off x="2993270" y="5129624"/>
              <a:ext cx="1360178" cy="99734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Straight Connector 132">
              <a:extLst>
                <a:ext uri="{FF2B5EF4-FFF2-40B4-BE49-F238E27FC236}">
                  <a16:creationId xmlns:a16="http://schemas.microsoft.com/office/drawing/2014/main" id="{45A7FC49-4454-4B65-9406-6A7FFA24A740}"/>
                </a:ext>
              </a:extLst>
            </p:cNvPr>
            <p:cNvCxnSpPr>
              <a:cxnSpLocks/>
              <a:stCxn id="159" idx="2"/>
              <a:endCxn id="153" idx="6"/>
            </p:cNvCxnSpPr>
            <p:nvPr userDrawn="1"/>
          </p:nvCxnSpPr>
          <p:spPr>
            <a:xfrm flipV="1">
              <a:off x="2387004" y="5073530"/>
              <a:ext cx="1955408" cy="6594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Straight Connector 133">
              <a:extLst>
                <a:ext uri="{FF2B5EF4-FFF2-40B4-BE49-F238E27FC236}">
                  <a16:creationId xmlns:a16="http://schemas.microsoft.com/office/drawing/2014/main" id="{B6A9FE50-AA52-4C16-9F12-807D87990E41}"/>
                </a:ext>
              </a:extLst>
            </p:cNvPr>
            <p:cNvCxnSpPr>
              <a:cxnSpLocks/>
              <a:stCxn id="158" idx="3"/>
              <a:endCxn id="153" idx="7"/>
            </p:cNvCxnSpPr>
            <p:nvPr userDrawn="1"/>
          </p:nvCxnSpPr>
          <p:spPr>
            <a:xfrm>
              <a:off x="2590343" y="3840664"/>
              <a:ext cx="1783930" cy="118539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Straight Connector 134">
              <a:extLst>
                <a:ext uri="{FF2B5EF4-FFF2-40B4-BE49-F238E27FC236}">
                  <a16:creationId xmlns:a16="http://schemas.microsoft.com/office/drawing/2014/main" id="{22A69EAC-DA43-4F65-9936-9A32799C131F}"/>
                </a:ext>
              </a:extLst>
            </p:cNvPr>
            <p:cNvCxnSpPr>
              <a:cxnSpLocks/>
              <a:stCxn id="158" idx="2"/>
              <a:endCxn id="154" idx="6"/>
            </p:cNvCxnSpPr>
            <p:nvPr userDrawn="1"/>
          </p:nvCxnSpPr>
          <p:spPr>
            <a:xfrm>
              <a:off x="2623160" y="3761437"/>
              <a:ext cx="1780131" cy="14864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B9259B35-245D-4C18-9724-6921D8FA1105}"/>
                </a:ext>
              </a:extLst>
            </p:cNvPr>
            <p:cNvCxnSpPr>
              <a:cxnSpLocks/>
              <a:stCxn id="154" idx="1"/>
              <a:endCxn id="157" idx="6"/>
            </p:cNvCxnSpPr>
            <p:nvPr userDrawn="1"/>
          </p:nvCxnSpPr>
          <p:spPr>
            <a:xfrm flipV="1">
              <a:off x="4607055" y="3221226"/>
              <a:ext cx="1926779" cy="65221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Straight Connector 136">
              <a:extLst>
                <a:ext uri="{FF2B5EF4-FFF2-40B4-BE49-F238E27FC236}">
                  <a16:creationId xmlns:a16="http://schemas.microsoft.com/office/drawing/2014/main" id="{E7A1B6C8-C3DE-468D-A737-18D8C2A4C922}"/>
                </a:ext>
              </a:extLst>
            </p:cNvPr>
            <p:cNvCxnSpPr>
              <a:cxnSpLocks/>
              <a:stCxn id="153" idx="2"/>
              <a:endCxn id="155" idx="6"/>
            </p:cNvCxnSpPr>
            <p:nvPr userDrawn="1"/>
          </p:nvCxnSpPr>
          <p:spPr>
            <a:xfrm flipV="1">
              <a:off x="4488872" y="5034766"/>
              <a:ext cx="990314" cy="6821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Straight Connector 137">
              <a:extLst>
                <a:ext uri="{FF2B5EF4-FFF2-40B4-BE49-F238E27FC236}">
                  <a16:creationId xmlns:a16="http://schemas.microsoft.com/office/drawing/2014/main" id="{150537A9-2D9F-48D8-BD59-C5898BEBA838}"/>
                </a:ext>
              </a:extLst>
            </p:cNvPr>
            <p:cNvCxnSpPr>
              <a:cxnSpLocks/>
              <a:stCxn id="152" idx="1"/>
              <a:endCxn id="155" idx="5"/>
            </p:cNvCxnSpPr>
            <p:nvPr userDrawn="1"/>
          </p:nvCxnSpPr>
          <p:spPr>
            <a:xfrm flipV="1">
              <a:off x="4681461" y="5106214"/>
              <a:ext cx="845148" cy="100235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Straight Connector 138">
              <a:extLst>
                <a:ext uri="{FF2B5EF4-FFF2-40B4-BE49-F238E27FC236}">
                  <a16:creationId xmlns:a16="http://schemas.microsoft.com/office/drawing/2014/main" id="{AB43C7C8-3746-418F-90FA-7A96DAB1FC14}"/>
                </a:ext>
              </a:extLst>
            </p:cNvPr>
            <p:cNvCxnSpPr>
              <a:cxnSpLocks/>
              <a:stCxn id="152" idx="3"/>
              <a:endCxn id="163" idx="1"/>
            </p:cNvCxnSpPr>
            <p:nvPr userDrawn="1"/>
          </p:nvCxnSpPr>
          <p:spPr>
            <a:xfrm>
              <a:off x="4681461" y="6267027"/>
              <a:ext cx="1470253" cy="56805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Straight Connector 139">
              <a:extLst>
                <a:ext uri="{FF2B5EF4-FFF2-40B4-BE49-F238E27FC236}">
                  <a16:creationId xmlns:a16="http://schemas.microsoft.com/office/drawing/2014/main" id="{D4A2C4E6-B263-44A7-9A68-5CF0C2D966AB}"/>
                </a:ext>
              </a:extLst>
            </p:cNvPr>
            <p:cNvCxnSpPr>
              <a:cxnSpLocks/>
              <a:stCxn id="155" idx="4"/>
              <a:endCxn id="163" idx="2"/>
            </p:cNvCxnSpPr>
            <p:nvPr userDrawn="1"/>
          </p:nvCxnSpPr>
          <p:spPr>
            <a:xfrm>
              <a:off x="5610665" y="5123204"/>
              <a:ext cx="652864" cy="171292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Straight Connector 140">
              <a:extLst>
                <a:ext uri="{FF2B5EF4-FFF2-40B4-BE49-F238E27FC236}">
                  <a16:creationId xmlns:a16="http://schemas.microsoft.com/office/drawing/2014/main" id="{2C6B7800-CED1-4BA7-87E6-51F11A328BB7}"/>
                </a:ext>
              </a:extLst>
            </p:cNvPr>
            <p:cNvCxnSpPr>
              <a:cxnSpLocks/>
              <a:stCxn id="151" idx="5"/>
              <a:endCxn id="163" idx="0"/>
            </p:cNvCxnSpPr>
            <p:nvPr userDrawn="1"/>
          </p:nvCxnSpPr>
          <p:spPr>
            <a:xfrm flipH="1">
              <a:off x="6375345" y="5883908"/>
              <a:ext cx="879736" cy="95325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Straight Connector 141">
              <a:extLst>
                <a:ext uri="{FF2B5EF4-FFF2-40B4-BE49-F238E27FC236}">
                  <a16:creationId xmlns:a16="http://schemas.microsoft.com/office/drawing/2014/main" id="{A6488D0B-2F30-41A1-BE05-78F6BBA0431E}"/>
                </a:ext>
              </a:extLst>
            </p:cNvPr>
            <p:cNvCxnSpPr>
              <a:cxnSpLocks/>
              <a:stCxn id="152" idx="7"/>
              <a:endCxn id="153" idx="3"/>
            </p:cNvCxnSpPr>
            <p:nvPr userDrawn="1"/>
          </p:nvCxnSpPr>
          <p:spPr>
            <a:xfrm flipH="1" flipV="1">
              <a:off x="4457011" y="5150449"/>
              <a:ext cx="65996" cy="95812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Straight Connector 142">
              <a:extLst>
                <a:ext uri="{FF2B5EF4-FFF2-40B4-BE49-F238E27FC236}">
                  <a16:creationId xmlns:a16="http://schemas.microsoft.com/office/drawing/2014/main" id="{941AC601-F893-4833-B52B-637204D6D7C2}"/>
                </a:ext>
              </a:extLst>
            </p:cNvPr>
            <p:cNvCxnSpPr>
              <a:cxnSpLocks/>
              <a:stCxn id="150" idx="7"/>
              <a:endCxn id="156" idx="3"/>
            </p:cNvCxnSpPr>
            <p:nvPr userDrawn="1"/>
          </p:nvCxnSpPr>
          <p:spPr>
            <a:xfrm flipH="1" flipV="1">
              <a:off x="7349691" y="4680947"/>
              <a:ext cx="1424418" cy="97780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84555B86-ACC4-4CA3-862E-D5BCBE099CE1}"/>
                </a:ext>
              </a:extLst>
            </p:cNvPr>
            <p:cNvCxnSpPr>
              <a:cxnSpLocks/>
              <a:endCxn id="152" idx="4"/>
            </p:cNvCxnSpPr>
            <p:nvPr userDrawn="1"/>
          </p:nvCxnSpPr>
          <p:spPr>
            <a:xfrm flipV="1">
              <a:off x="4489041" y="6299844"/>
              <a:ext cx="113193" cy="54614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Straight Connector 144">
              <a:extLst>
                <a:ext uri="{FF2B5EF4-FFF2-40B4-BE49-F238E27FC236}">
                  <a16:creationId xmlns:a16="http://schemas.microsoft.com/office/drawing/2014/main" id="{2F74C763-6E41-473E-B2ED-73DB004F6E45}"/>
                </a:ext>
              </a:extLst>
            </p:cNvPr>
            <p:cNvCxnSpPr>
              <a:cxnSpLocks/>
              <a:stCxn id="160" idx="7"/>
              <a:endCxn id="159" idx="4"/>
            </p:cNvCxnSpPr>
            <p:nvPr userDrawn="1"/>
          </p:nvCxnSpPr>
          <p:spPr>
            <a:xfrm flipH="1" flipV="1">
              <a:off x="2274960" y="5251520"/>
              <a:ext cx="612674" cy="87544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6" name="Oval 145">
              <a:extLst>
                <a:ext uri="{FF2B5EF4-FFF2-40B4-BE49-F238E27FC236}">
                  <a16:creationId xmlns:a16="http://schemas.microsoft.com/office/drawing/2014/main" id="{D6392FD1-9045-48BB-93C2-0BEAD8050153}"/>
                </a:ext>
              </a:extLst>
            </p:cNvPr>
            <p:cNvSpPr/>
            <p:nvPr userDrawn="1"/>
          </p:nvSpPr>
          <p:spPr>
            <a:xfrm flipH="1">
              <a:off x="11304001" y="5703017"/>
              <a:ext cx="236156" cy="236156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" name="Oval 146">
              <a:extLst>
                <a:ext uri="{FF2B5EF4-FFF2-40B4-BE49-F238E27FC236}">
                  <a16:creationId xmlns:a16="http://schemas.microsoft.com/office/drawing/2014/main" id="{74A5893B-84F8-48B5-A1E8-610605AB0C0D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10259403" y="5528905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" name="Oval 147">
              <a:extLst>
                <a:ext uri="{FF2B5EF4-FFF2-40B4-BE49-F238E27FC236}">
                  <a16:creationId xmlns:a16="http://schemas.microsoft.com/office/drawing/2014/main" id="{017DEC8B-A91A-42CD-A61B-ABECDB443C1C}"/>
                </a:ext>
              </a:extLst>
            </p:cNvPr>
            <p:cNvSpPr/>
            <p:nvPr userDrawn="1"/>
          </p:nvSpPr>
          <p:spPr>
            <a:xfrm flipH="1">
              <a:off x="10291530" y="416373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" name="Oval 148">
              <a:extLst>
                <a:ext uri="{FF2B5EF4-FFF2-40B4-BE49-F238E27FC236}">
                  <a16:creationId xmlns:a16="http://schemas.microsoft.com/office/drawing/2014/main" id="{6169EE61-E3F3-4AF1-8653-16D944AC2A4C}"/>
                </a:ext>
              </a:extLst>
            </p:cNvPr>
            <p:cNvSpPr/>
            <p:nvPr userDrawn="1"/>
          </p:nvSpPr>
          <p:spPr>
            <a:xfrm flipH="1">
              <a:off x="8727293" y="439521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" name="Oval 149">
              <a:extLst>
                <a:ext uri="{FF2B5EF4-FFF2-40B4-BE49-F238E27FC236}">
                  <a16:creationId xmlns:a16="http://schemas.microsoft.com/office/drawing/2014/main" id="{32A5BDA8-87C7-4369-A70E-6CA51AD0ABB9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8752231" y="5636874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" name="Oval 150">
              <a:extLst>
                <a:ext uri="{FF2B5EF4-FFF2-40B4-BE49-F238E27FC236}">
                  <a16:creationId xmlns:a16="http://schemas.microsoft.com/office/drawing/2014/main" id="{8FA253E1-5A05-458A-B2DB-1497A0F51A72}"/>
                </a:ext>
              </a:extLst>
            </p:cNvPr>
            <p:cNvSpPr/>
            <p:nvPr userDrawn="1"/>
          </p:nvSpPr>
          <p:spPr>
            <a:xfrm flipH="1">
              <a:off x="7222264" y="5692637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" name="Oval 151">
              <a:extLst>
                <a:ext uri="{FF2B5EF4-FFF2-40B4-BE49-F238E27FC236}">
                  <a16:creationId xmlns:a16="http://schemas.microsoft.com/office/drawing/2014/main" id="{6A82F371-5327-441C-83EB-7FD884947BA9}"/>
                </a:ext>
              </a:extLst>
            </p:cNvPr>
            <p:cNvSpPr/>
            <p:nvPr userDrawn="1"/>
          </p:nvSpPr>
          <p:spPr>
            <a:xfrm flipH="1">
              <a:off x="4490190" y="607575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" name="Oval 152">
              <a:extLst>
                <a:ext uri="{FF2B5EF4-FFF2-40B4-BE49-F238E27FC236}">
                  <a16:creationId xmlns:a16="http://schemas.microsoft.com/office/drawing/2014/main" id="{6D0D9368-C5CE-43B2-AC02-81744DFFF67C}"/>
                </a:ext>
              </a:extLst>
            </p:cNvPr>
            <p:cNvSpPr>
              <a:spLocks noChangeAspect="1"/>
            </p:cNvSpPr>
            <p:nvPr userDrawn="1"/>
          </p:nvSpPr>
          <p:spPr>
            <a:xfrm rot="682168" flipH="1">
              <a:off x="4340946" y="5013559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" name="Oval 153">
              <a:extLst>
                <a:ext uri="{FF2B5EF4-FFF2-40B4-BE49-F238E27FC236}">
                  <a16:creationId xmlns:a16="http://schemas.microsoft.com/office/drawing/2014/main" id="{0DF74E1D-370D-442F-BBAA-D960BE08419F}"/>
                </a:ext>
              </a:extLst>
            </p:cNvPr>
            <p:cNvSpPr/>
            <p:nvPr userDrawn="1"/>
          </p:nvSpPr>
          <p:spPr>
            <a:xfrm rot="738506" flipH="1">
              <a:off x="4400716" y="3821918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" name="Oval 154">
              <a:extLst>
                <a:ext uri="{FF2B5EF4-FFF2-40B4-BE49-F238E27FC236}">
                  <a16:creationId xmlns:a16="http://schemas.microsoft.com/office/drawing/2014/main" id="{192EBC37-A56F-4DCF-8046-CCD35AFEF199}"/>
                </a:ext>
              </a:extLst>
            </p:cNvPr>
            <p:cNvSpPr/>
            <p:nvPr userDrawn="1"/>
          </p:nvSpPr>
          <p:spPr>
            <a:xfrm rot="20935587" flipH="1">
              <a:off x="5477100" y="4901202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6" name="Oval 155">
              <a:extLst>
                <a:ext uri="{FF2B5EF4-FFF2-40B4-BE49-F238E27FC236}">
                  <a16:creationId xmlns:a16="http://schemas.microsoft.com/office/drawing/2014/main" id="{76BE6139-F9FD-4B62-BED5-C04A98F19700}"/>
                </a:ext>
              </a:extLst>
            </p:cNvPr>
            <p:cNvSpPr/>
            <p:nvPr userDrawn="1"/>
          </p:nvSpPr>
          <p:spPr>
            <a:xfrm flipH="1">
              <a:off x="7158420" y="448967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7" name="Oval 156">
              <a:extLst>
                <a:ext uri="{FF2B5EF4-FFF2-40B4-BE49-F238E27FC236}">
                  <a16:creationId xmlns:a16="http://schemas.microsoft.com/office/drawing/2014/main" id="{E751D85A-A524-4910-B61D-3E1D10DB1F79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6533834" y="3146530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" name="Oval 157">
              <a:extLst>
                <a:ext uri="{FF2B5EF4-FFF2-40B4-BE49-F238E27FC236}">
                  <a16:creationId xmlns:a16="http://schemas.microsoft.com/office/drawing/2014/main" id="{FB27D89B-5F87-4F01-ADC2-F41774A0CE35}"/>
                </a:ext>
              </a:extLst>
            </p:cNvPr>
            <p:cNvSpPr/>
            <p:nvPr userDrawn="1"/>
          </p:nvSpPr>
          <p:spPr>
            <a:xfrm flipH="1">
              <a:off x="2399072" y="3649393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" name="Oval 158">
              <a:extLst>
                <a:ext uri="{FF2B5EF4-FFF2-40B4-BE49-F238E27FC236}">
                  <a16:creationId xmlns:a16="http://schemas.microsoft.com/office/drawing/2014/main" id="{ED270F7E-310A-4AC0-A3BE-8D7303B224D9}"/>
                </a:ext>
              </a:extLst>
            </p:cNvPr>
            <p:cNvSpPr/>
            <p:nvPr userDrawn="1"/>
          </p:nvSpPr>
          <p:spPr>
            <a:xfrm flipH="1">
              <a:off x="2162916" y="5027432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0" name="Oval 159">
              <a:extLst>
                <a:ext uri="{FF2B5EF4-FFF2-40B4-BE49-F238E27FC236}">
                  <a16:creationId xmlns:a16="http://schemas.microsoft.com/office/drawing/2014/main" id="{D76AA8B9-E108-404F-AB2E-A91C556E1660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2865756" y="6105090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1" name="Oval 160">
              <a:extLst>
                <a:ext uri="{FF2B5EF4-FFF2-40B4-BE49-F238E27FC236}">
                  <a16:creationId xmlns:a16="http://schemas.microsoft.com/office/drawing/2014/main" id="{3B11DC06-FEB0-47F2-9896-E3228EDC5D14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11489475" y="4550799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2" name="Chord 161">
              <a:extLst>
                <a:ext uri="{FF2B5EF4-FFF2-40B4-BE49-F238E27FC236}">
                  <a16:creationId xmlns:a16="http://schemas.microsoft.com/office/drawing/2014/main" id="{164BA7C1-A6CD-4257-B87D-703B53F710A4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9919813" y="6746029"/>
              <a:ext cx="149392" cy="149392"/>
            </a:xfrm>
            <a:prstGeom prst="chord">
              <a:avLst>
                <a:gd name="adj1" fmla="val 10550803"/>
                <a:gd name="adj2" fmla="val 185318"/>
              </a:avLst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3" name="Chord 162">
              <a:extLst>
                <a:ext uri="{FF2B5EF4-FFF2-40B4-BE49-F238E27FC236}">
                  <a16:creationId xmlns:a16="http://schemas.microsoft.com/office/drawing/2014/main" id="{F8B12F72-0FCF-4F5B-8CC0-E2D1C964BB5D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6151551" y="6717004"/>
              <a:ext cx="224088" cy="224088"/>
            </a:xfrm>
            <a:prstGeom prst="chord">
              <a:avLst>
                <a:gd name="adj1" fmla="val 10550803"/>
                <a:gd name="adj2" fmla="val 185318"/>
              </a:avLst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4802769C-D9C1-4BE6-9398-C7049A9A6CE4}"/>
                </a:ext>
              </a:extLst>
            </p:cNvPr>
            <p:cNvCxnSpPr>
              <a:cxnSpLocks/>
              <a:stCxn id="162" idx="1"/>
              <a:endCxn id="150" idx="3"/>
            </p:cNvCxnSpPr>
            <p:nvPr userDrawn="1"/>
          </p:nvCxnSpPr>
          <p:spPr>
            <a:xfrm flipH="1" flipV="1">
              <a:off x="8879746" y="5764388"/>
              <a:ext cx="1040177" cy="106036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F9021708-D294-4A2C-8E5D-81F2E2E6C893}"/>
                </a:ext>
              </a:extLst>
            </p:cNvPr>
            <p:cNvCxnSpPr>
              <a:cxnSpLocks/>
              <a:stCxn id="184" idx="6"/>
              <a:endCxn id="158" idx="6"/>
            </p:cNvCxnSpPr>
            <p:nvPr userDrawn="1"/>
          </p:nvCxnSpPr>
          <p:spPr>
            <a:xfrm>
              <a:off x="1249806" y="3691601"/>
              <a:ext cx="1149266" cy="6983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D551B6A5-E491-4F1C-8FFE-F56972DAA980}"/>
                </a:ext>
              </a:extLst>
            </p:cNvPr>
            <p:cNvCxnSpPr>
              <a:cxnSpLocks/>
              <a:stCxn id="181" idx="4"/>
              <a:endCxn id="187" idx="1"/>
            </p:cNvCxnSpPr>
            <p:nvPr userDrawn="1"/>
          </p:nvCxnSpPr>
          <p:spPr>
            <a:xfrm>
              <a:off x="181389" y="3694736"/>
              <a:ext cx="833340" cy="86259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FF3D83DD-26DF-4E65-8316-A5CE359963B8}"/>
                </a:ext>
              </a:extLst>
            </p:cNvPr>
            <p:cNvCxnSpPr>
              <a:cxnSpLocks/>
              <a:stCxn id="187" idx="4"/>
              <a:endCxn id="186" idx="0"/>
            </p:cNvCxnSpPr>
            <p:nvPr userDrawn="1"/>
          </p:nvCxnSpPr>
          <p:spPr>
            <a:xfrm flipH="1">
              <a:off x="990250" y="4724846"/>
              <a:ext cx="93868" cy="7261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715B13BE-94B4-4BAC-90E4-DE1DD061E339}"/>
                </a:ext>
              </a:extLst>
            </p:cNvPr>
            <p:cNvCxnSpPr>
              <a:cxnSpLocks/>
              <a:stCxn id="185" idx="3"/>
            </p:cNvCxnSpPr>
            <p:nvPr userDrawn="1"/>
          </p:nvCxnSpPr>
          <p:spPr>
            <a:xfrm flipH="1">
              <a:off x="994391" y="6664731"/>
              <a:ext cx="195332" cy="1932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3D8A94D2-B5DF-46AE-8F07-89C75A8D49DD}"/>
                </a:ext>
              </a:extLst>
            </p:cNvPr>
            <p:cNvCxnSpPr>
              <a:cxnSpLocks/>
              <a:stCxn id="185" idx="0"/>
              <a:endCxn id="186" idx="4"/>
            </p:cNvCxnSpPr>
            <p:nvPr userDrawn="1"/>
          </p:nvCxnSpPr>
          <p:spPr>
            <a:xfrm flipH="1" flipV="1">
              <a:off x="990250" y="5745345"/>
              <a:ext cx="303555" cy="66811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F195AC21-3617-444E-9A01-1AAA2815269B}"/>
                </a:ext>
              </a:extLst>
            </p:cNvPr>
            <p:cNvCxnSpPr>
              <a:cxnSpLocks/>
              <a:stCxn id="195" idx="1"/>
              <a:endCxn id="181" idx="3"/>
            </p:cNvCxnSpPr>
            <p:nvPr userDrawn="1"/>
          </p:nvCxnSpPr>
          <p:spPr>
            <a:xfrm flipV="1">
              <a:off x="7025" y="3684478"/>
              <a:ext cx="62174" cy="103962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205F6D37-5470-4028-9436-7209A75512E1}"/>
                </a:ext>
              </a:extLst>
            </p:cNvPr>
            <p:cNvCxnSpPr>
              <a:cxnSpLocks/>
              <a:stCxn id="186" idx="2"/>
              <a:endCxn id="195" idx="0"/>
            </p:cNvCxnSpPr>
            <p:nvPr userDrawn="1"/>
          </p:nvCxnSpPr>
          <p:spPr>
            <a:xfrm flipH="1" flipV="1">
              <a:off x="4947" y="4947737"/>
              <a:ext cx="838109" cy="65041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5382E231-E3E8-4E16-9000-D7655E2D376E}"/>
                </a:ext>
              </a:extLst>
            </p:cNvPr>
            <p:cNvCxnSpPr>
              <a:cxnSpLocks/>
              <a:stCxn id="185" idx="1"/>
            </p:cNvCxnSpPr>
            <p:nvPr userDrawn="1"/>
          </p:nvCxnSpPr>
          <p:spPr>
            <a:xfrm flipH="1">
              <a:off x="0" y="6456567"/>
              <a:ext cx="1189723" cy="19055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FCA97133-B217-40DF-A1D2-2D165304B25E}"/>
                </a:ext>
              </a:extLst>
            </p:cNvPr>
            <p:cNvCxnSpPr>
              <a:cxnSpLocks/>
              <a:stCxn id="158" idx="1"/>
              <a:endCxn id="65" idx="0"/>
            </p:cNvCxnSpPr>
            <p:nvPr userDrawn="1"/>
          </p:nvCxnSpPr>
          <p:spPr>
            <a:xfrm flipV="1">
              <a:off x="2590343" y="2989715"/>
              <a:ext cx="770893" cy="69249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6E149D75-E84A-4494-BFCB-51C292A77F56}"/>
                </a:ext>
              </a:extLst>
            </p:cNvPr>
            <p:cNvCxnSpPr>
              <a:cxnSpLocks/>
              <a:stCxn id="183" idx="6"/>
              <a:endCxn id="182" idx="2"/>
            </p:cNvCxnSpPr>
            <p:nvPr userDrawn="1"/>
          </p:nvCxnSpPr>
          <p:spPr>
            <a:xfrm>
              <a:off x="683818" y="2689233"/>
              <a:ext cx="1046792" cy="26097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6F290C8B-C344-4CA5-9C78-976651E7C62E}"/>
                </a:ext>
              </a:extLst>
            </p:cNvPr>
            <p:cNvCxnSpPr>
              <a:cxnSpLocks/>
              <a:stCxn id="181" idx="7"/>
              <a:endCxn id="183" idx="3"/>
            </p:cNvCxnSpPr>
            <p:nvPr userDrawn="1"/>
          </p:nvCxnSpPr>
          <p:spPr>
            <a:xfrm flipV="1">
              <a:off x="206155" y="2793315"/>
              <a:ext cx="226387" cy="63057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005B6568-DE50-4CA6-9732-D27F78215026}"/>
                </a:ext>
              </a:extLst>
            </p:cNvPr>
            <p:cNvCxnSpPr>
              <a:cxnSpLocks/>
              <a:stCxn id="181" idx="5"/>
              <a:endCxn id="184" idx="2"/>
            </p:cNvCxnSpPr>
            <p:nvPr userDrawn="1"/>
          </p:nvCxnSpPr>
          <p:spPr>
            <a:xfrm>
              <a:off x="267973" y="3622660"/>
              <a:ext cx="785574" cy="6894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EA39E2CF-92C6-4465-85B1-50468F8B20D9}"/>
                </a:ext>
              </a:extLst>
            </p:cNvPr>
            <p:cNvCxnSpPr>
              <a:cxnSpLocks/>
              <a:stCxn id="182" idx="3"/>
              <a:endCxn id="184" idx="7"/>
            </p:cNvCxnSpPr>
            <p:nvPr userDrawn="1"/>
          </p:nvCxnSpPr>
          <p:spPr>
            <a:xfrm flipH="1">
              <a:off x="1221065" y="3059892"/>
              <a:ext cx="554979" cy="56232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5E4972A8-F985-4732-81CD-07ECEEE6DC1C}"/>
                </a:ext>
              </a:extLst>
            </p:cNvPr>
            <p:cNvCxnSpPr>
              <a:cxnSpLocks/>
              <a:stCxn id="184" idx="4"/>
              <a:endCxn id="187" idx="0"/>
            </p:cNvCxnSpPr>
            <p:nvPr userDrawn="1"/>
          </p:nvCxnSpPr>
          <p:spPr>
            <a:xfrm flipH="1">
              <a:off x="1084118" y="3789730"/>
              <a:ext cx="67559" cy="73885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613DAC1A-194E-4AAB-85F9-1456DF72A876}"/>
                </a:ext>
              </a:extLst>
            </p:cNvPr>
            <p:cNvCxnSpPr>
              <a:cxnSpLocks/>
              <a:stCxn id="160" idx="2"/>
              <a:endCxn id="185" idx="2"/>
            </p:cNvCxnSpPr>
            <p:nvPr userDrawn="1"/>
          </p:nvCxnSpPr>
          <p:spPr>
            <a:xfrm flipH="1">
              <a:off x="1146611" y="6179786"/>
              <a:ext cx="1868537" cy="38086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B825BC29-DEF3-41A7-BF53-FD9085FC4E61}"/>
                </a:ext>
              </a:extLst>
            </p:cNvPr>
            <p:cNvCxnSpPr>
              <a:cxnSpLocks/>
              <a:endCxn id="185" idx="5"/>
            </p:cNvCxnSpPr>
            <p:nvPr userDrawn="1"/>
          </p:nvCxnSpPr>
          <p:spPr>
            <a:xfrm flipH="1" flipV="1">
              <a:off x="1397887" y="6664731"/>
              <a:ext cx="704210" cy="27636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Oval 180">
              <a:extLst>
                <a:ext uri="{FF2B5EF4-FFF2-40B4-BE49-F238E27FC236}">
                  <a16:creationId xmlns:a16="http://schemas.microsoft.com/office/drawing/2014/main" id="{88CEC832-4F52-4CBB-9B58-CA81782A806E}"/>
                </a:ext>
              </a:extLst>
            </p:cNvPr>
            <p:cNvSpPr/>
            <p:nvPr userDrawn="1"/>
          </p:nvSpPr>
          <p:spPr>
            <a:xfrm rot="20563470">
              <a:off x="-9517" y="3406988"/>
              <a:ext cx="294388" cy="2943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" name="Oval 181">
              <a:extLst>
                <a:ext uri="{FF2B5EF4-FFF2-40B4-BE49-F238E27FC236}">
                  <a16:creationId xmlns:a16="http://schemas.microsoft.com/office/drawing/2014/main" id="{75123150-2F10-4BC4-914B-7927A0C1A3E6}"/>
                </a:ext>
              </a:extLst>
            </p:cNvPr>
            <p:cNvSpPr/>
            <p:nvPr userDrawn="1"/>
          </p:nvSpPr>
          <p:spPr>
            <a:xfrm>
              <a:off x="1730610" y="2795084"/>
              <a:ext cx="310242" cy="31024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" name="Oval 182">
              <a:extLst>
                <a:ext uri="{FF2B5EF4-FFF2-40B4-BE49-F238E27FC236}">
                  <a16:creationId xmlns:a16="http://schemas.microsoft.com/office/drawing/2014/main" id="{523799C1-0503-4F71-B3FF-55AE5D3CD045}"/>
                </a:ext>
              </a:extLst>
            </p:cNvPr>
            <p:cNvSpPr/>
            <p:nvPr userDrawn="1"/>
          </p:nvSpPr>
          <p:spPr>
            <a:xfrm>
              <a:off x="389430" y="2542039"/>
              <a:ext cx="294388" cy="2943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4" name="Oval 183">
              <a:extLst>
                <a:ext uri="{FF2B5EF4-FFF2-40B4-BE49-F238E27FC236}">
                  <a16:creationId xmlns:a16="http://schemas.microsoft.com/office/drawing/2014/main" id="{9919265B-C5BA-48EA-85C5-7968387D784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1053547" y="3593471"/>
              <a:ext cx="196259" cy="196259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5" name="Oval 184">
              <a:extLst>
                <a:ext uri="{FF2B5EF4-FFF2-40B4-BE49-F238E27FC236}">
                  <a16:creationId xmlns:a16="http://schemas.microsoft.com/office/drawing/2014/main" id="{C21B4C3C-F660-4265-B3FA-A1CB00AFAB3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1146611" y="6413455"/>
              <a:ext cx="294388" cy="2943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" name="Oval 185">
              <a:extLst>
                <a:ext uri="{FF2B5EF4-FFF2-40B4-BE49-F238E27FC236}">
                  <a16:creationId xmlns:a16="http://schemas.microsoft.com/office/drawing/2014/main" id="{642B8F1A-0768-470A-A68A-DD9E149866F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843056" y="5450957"/>
              <a:ext cx="294388" cy="2943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" name="Oval 186">
              <a:extLst>
                <a:ext uri="{FF2B5EF4-FFF2-40B4-BE49-F238E27FC236}">
                  <a16:creationId xmlns:a16="http://schemas.microsoft.com/office/drawing/2014/main" id="{7EF51067-F1C5-433F-8771-1BAFEAA1E36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985988" y="4528587"/>
              <a:ext cx="196259" cy="196259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504EA11B-11BC-4159-82E0-D8D63F7F627C}"/>
                </a:ext>
              </a:extLst>
            </p:cNvPr>
            <p:cNvCxnSpPr>
              <a:cxnSpLocks/>
              <a:stCxn id="187" idx="3"/>
            </p:cNvCxnSpPr>
            <p:nvPr userDrawn="1"/>
          </p:nvCxnSpPr>
          <p:spPr>
            <a:xfrm flipH="1">
              <a:off x="125106" y="4696105"/>
              <a:ext cx="889623" cy="16285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83DFA702-7AE3-4B71-BBEE-75FAEDDBE33C}"/>
                </a:ext>
              </a:extLst>
            </p:cNvPr>
            <p:cNvCxnSpPr>
              <a:cxnSpLocks/>
              <a:stCxn id="183" idx="4"/>
              <a:endCxn id="184" idx="1"/>
            </p:cNvCxnSpPr>
            <p:nvPr userDrawn="1"/>
          </p:nvCxnSpPr>
          <p:spPr>
            <a:xfrm>
              <a:off x="536624" y="2836427"/>
              <a:ext cx="545664" cy="78578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0" name="Oval 189">
              <a:extLst>
                <a:ext uri="{FF2B5EF4-FFF2-40B4-BE49-F238E27FC236}">
                  <a16:creationId xmlns:a16="http://schemas.microsoft.com/office/drawing/2014/main" id="{63AD05E3-9842-4CBB-A46A-59D35415560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4972557" y="2874980"/>
              <a:ext cx="196259" cy="196259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C6EE767E-47D9-42B0-8333-596DA589E780}"/>
                </a:ext>
              </a:extLst>
            </p:cNvPr>
            <p:cNvCxnSpPr>
              <a:cxnSpLocks/>
              <a:stCxn id="190" idx="3"/>
              <a:endCxn id="154" idx="0"/>
            </p:cNvCxnSpPr>
            <p:nvPr userDrawn="1"/>
          </p:nvCxnSpPr>
          <p:spPr>
            <a:xfrm flipH="1">
              <a:off x="4536645" y="3042498"/>
              <a:ext cx="464653" cy="78199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BDD5FDA8-E86D-4328-978E-B577F68D00E6}"/>
                </a:ext>
              </a:extLst>
            </p:cNvPr>
            <p:cNvCxnSpPr>
              <a:cxnSpLocks/>
              <a:stCxn id="190" idx="2"/>
              <a:endCxn id="65" idx="6"/>
            </p:cNvCxnSpPr>
            <p:nvPr userDrawn="1"/>
          </p:nvCxnSpPr>
          <p:spPr>
            <a:xfrm flipH="1" flipV="1">
              <a:off x="3501498" y="2915999"/>
              <a:ext cx="1471059" cy="571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EF264F46-E2D4-4A35-88F3-E43528E60738}"/>
                </a:ext>
              </a:extLst>
            </p:cNvPr>
            <p:cNvCxnSpPr>
              <a:cxnSpLocks/>
              <a:stCxn id="183" idx="7"/>
              <a:endCxn id="67" idx="1"/>
            </p:cNvCxnSpPr>
            <p:nvPr userDrawn="1"/>
          </p:nvCxnSpPr>
          <p:spPr>
            <a:xfrm flipV="1">
              <a:off x="640706" y="1905029"/>
              <a:ext cx="785344" cy="68012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BEF86C4E-FD56-424C-91C5-659F17251E60}"/>
                </a:ext>
              </a:extLst>
            </p:cNvPr>
            <p:cNvCxnSpPr>
              <a:cxnSpLocks/>
              <a:endCxn id="183" idx="1"/>
            </p:cNvCxnSpPr>
            <p:nvPr userDrawn="1"/>
          </p:nvCxnSpPr>
          <p:spPr>
            <a:xfrm>
              <a:off x="-60734" y="2344833"/>
              <a:ext cx="493276" cy="24031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5" name="Chord 194">
              <a:extLst>
                <a:ext uri="{FF2B5EF4-FFF2-40B4-BE49-F238E27FC236}">
                  <a16:creationId xmlns:a16="http://schemas.microsoft.com/office/drawing/2014/main" id="{8E10AFBA-D486-47E0-892D-C0621A28346C}"/>
                </a:ext>
              </a:extLst>
            </p:cNvPr>
            <p:cNvSpPr>
              <a:spLocks noChangeAspect="1"/>
            </p:cNvSpPr>
            <p:nvPr userDrawn="1"/>
          </p:nvSpPr>
          <p:spPr>
            <a:xfrm rot="5400000" flipH="1">
              <a:off x="-98982" y="4723943"/>
              <a:ext cx="224088" cy="224088"/>
            </a:xfrm>
            <a:prstGeom prst="chord">
              <a:avLst>
                <a:gd name="adj1" fmla="val 10550803"/>
                <a:gd name="adj2" fmla="val 185318"/>
              </a:avLst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AC5F7B71-AF61-44CB-B68A-1094F3A4CD64}"/>
                </a:ext>
              </a:extLst>
            </p:cNvPr>
            <p:cNvCxnSpPr>
              <a:cxnSpLocks/>
              <a:stCxn id="186" idx="3"/>
            </p:cNvCxnSpPr>
            <p:nvPr userDrawn="1"/>
          </p:nvCxnSpPr>
          <p:spPr>
            <a:xfrm flipH="1">
              <a:off x="0" y="5702233"/>
              <a:ext cx="886168" cy="56479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E34C1EBA-2F51-4B30-AF42-24119CA1F182}"/>
                </a:ext>
              </a:extLst>
            </p:cNvPr>
            <p:cNvCxnSpPr>
              <a:cxnSpLocks/>
              <a:stCxn id="182" idx="6"/>
              <a:endCxn id="65" idx="1"/>
            </p:cNvCxnSpPr>
            <p:nvPr userDrawn="1"/>
          </p:nvCxnSpPr>
          <p:spPr>
            <a:xfrm flipV="1">
              <a:off x="2040852" y="2934851"/>
              <a:ext cx="1254476" cy="1535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FEDBD39C-56B8-4FD6-94F8-400C2195705E}"/>
                </a:ext>
              </a:extLst>
            </p:cNvPr>
            <p:cNvCxnSpPr>
              <a:cxnSpLocks/>
              <a:stCxn id="182" idx="5"/>
              <a:endCxn id="158" idx="0"/>
            </p:cNvCxnSpPr>
            <p:nvPr userDrawn="1"/>
          </p:nvCxnSpPr>
          <p:spPr>
            <a:xfrm>
              <a:off x="1995418" y="3059892"/>
              <a:ext cx="515698" cy="58950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Straight Connector 198">
              <a:extLst>
                <a:ext uri="{FF2B5EF4-FFF2-40B4-BE49-F238E27FC236}">
                  <a16:creationId xmlns:a16="http://schemas.microsoft.com/office/drawing/2014/main" id="{4B66FE28-3335-400B-B888-92E14D0D41A1}"/>
                </a:ext>
              </a:extLst>
            </p:cNvPr>
            <p:cNvCxnSpPr>
              <a:cxnSpLocks/>
              <a:stCxn id="67" idx="0"/>
              <a:endCxn id="182" idx="0"/>
            </p:cNvCxnSpPr>
            <p:nvPr userDrawn="1"/>
          </p:nvCxnSpPr>
          <p:spPr>
            <a:xfrm>
              <a:off x="1505277" y="1937846"/>
              <a:ext cx="380454" cy="85723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Straight Connector 199">
              <a:extLst>
                <a:ext uri="{FF2B5EF4-FFF2-40B4-BE49-F238E27FC236}">
                  <a16:creationId xmlns:a16="http://schemas.microsoft.com/office/drawing/2014/main" id="{D1044C19-BC73-4D4E-BC23-E27F89EA45E7}"/>
                </a:ext>
              </a:extLst>
            </p:cNvPr>
            <p:cNvCxnSpPr>
              <a:cxnSpLocks/>
              <a:stCxn id="187" idx="5"/>
              <a:endCxn id="159" idx="7"/>
            </p:cNvCxnSpPr>
            <p:nvPr userDrawn="1"/>
          </p:nvCxnSpPr>
          <p:spPr>
            <a:xfrm>
              <a:off x="1153506" y="4696105"/>
              <a:ext cx="1042227" cy="36414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Straight Connector 200">
              <a:extLst>
                <a:ext uri="{FF2B5EF4-FFF2-40B4-BE49-F238E27FC236}">
                  <a16:creationId xmlns:a16="http://schemas.microsoft.com/office/drawing/2014/main" id="{1329B421-98C7-4788-99D4-A097B0871925}"/>
                </a:ext>
              </a:extLst>
            </p:cNvPr>
            <p:cNvCxnSpPr>
              <a:cxnSpLocks/>
              <a:stCxn id="154" idx="7"/>
              <a:endCxn id="65" idx="7"/>
            </p:cNvCxnSpPr>
            <p:nvPr userDrawn="1"/>
          </p:nvCxnSpPr>
          <p:spPr>
            <a:xfrm flipH="1" flipV="1">
              <a:off x="3446634" y="2981907"/>
              <a:ext cx="1005609" cy="85776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Straight Connector 201">
              <a:extLst>
                <a:ext uri="{FF2B5EF4-FFF2-40B4-BE49-F238E27FC236}">
                  <a16:creationId xmlns:a16="http://schemas.microsoft.com/office/drawing/2014/main" id="{AC69FF25-D33E-45F5-95E5-1491E9A7EBC8}"/>
                </a:ext>
              </a:extLst>
            </p:cNvPr>
            <p:cNvCxnSpPr>
              <a:cxnSpLocks/>
              <a:stCxn id="83" idx="7"/>
              <a:endCxn id="190" idx="0"/>
            </p:cNvCxnSpPr>
            <p:nvPr userDrawn="1"/>
          </p:nvCxnSpPr>
          <p:spPr>
            <a:xfrm>
              <a:off x="5065787" y="2247314"/>
              <a:ext cx="4900" cy="62766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Straight Connector 202">
              <a:extLst>
                <a:ext uri="{FF2B5EF4-FFF2-40B4-BE49-F238E27FC236}">
                  <a16:creationId xmlns:a16="http://schemas.microsoft.com/office/drawing/2014/main" id="{88301224-6582-41AD-8392-1DF584355ADD}"/>
                </a:ext>
              </a:extLst>
            </p:cNvPr>
            <p:cNvCxnSpPr>
              <a:cxnSpLocks/>
              <a:stCxn id="157" idx="7"/>
              <a:endCxn id="72" idx="0"/>
            </p:cNvCxnSpPr>
            <p:nvPr userDrawn="1"/>
          </p:nvCxnSpPr>
          <p:spPr>
            <a:xfrm flipH="1" flipV="1">
              <a:off x="6285610" y="2383792"/>
              <a:ext cx="270102" cy="78461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Straight Connector 203">
              <a:extLst>
                <a:ext uri="{FF2B5EF4-FFF2-40B4-BE49-F238E27FC236}">
                  <a16:creationId xmlns:a16="http://schemas.microsoft.com/office/drawing/2014/main" id="{DCEC9C97-C8BE-4AC0-B3F5-9CAF7D949A57}"/>
                </a:ext>
              </a:extLst>
            </p:cNvPr>
            <p:cNvCxnSpPr>
              <a:cxnSpLocks/>
              <a:stCxn id="157" idx="6"/>
              <a:endCxn id="190" idx="5"/>
            </p:cNvCxnSpPr>
            <p:nvPr userDrawn="1"/>
          </p:nvCxnSpPr>
          <p:spPr>
            <a:xfrm flipH="1" flipV="1">
              <a:off x="5140075" y="3042498"/>
              <a:ext cx="1393759" cy="17872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Straight Connector 204">
              <a:extLst>
                <a:ext uri="{FF2B5EF4-FFF2-40B4-BE49-F238E27FC236}">
                  <a16:creationId xmlns:a16="http://schemas.microsoft.com/office/drawing/2014/main" id="{6EADFCC7-1F53-480A-A801-15C2176BACDD}"/>
                </a:ext>
              </a:extLst>
            </p:cNvPr>
            <p:cNvCxnSpPr>
              <a:cxnSpLocks/>
              <a:stCxn id="73" idx="0"/>
              <a:endCxn id="157" idx="1"/>
            </p:cNvCxnSpPr>
            <p:nvPr userDrawn="1"/>
          </p:nvCxnSpPr>
          <p:spPr>
            <a:xfrm flipH="1">
              <a:off x="6661348" y="1834225"/>
              <a:ext cx="1076455" cy="133418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Straight Connector 205">
              <a:extLst>
                <a:ext uri="{FF2B5EF4-FFF2-40B4-BE49-F238E27FC236}">
                  <a16:creationId xmlns:a16="http://schemas.microsoft.com/office/drawing/2014/main" id="{8EECDD7F-DF21-46C0-810A-BEB844A8388C}"/>
                </a:ext>
              </a:extLst>
            </p:cNvPr>
            <p:cNvCxnSpPr>
              <a:cxnSpLocks/>
              <a:stCxn id="213" idx="0"/>
              <a:endCxn id="212" idx="4"/>
            </p:cNvCxnSpPr>
            <p:nvPr userDrawn="1"/>
          </p:nvCxnSpPr>
          <p:spPr>
            <a:xfrm>
              <a:off x="9621563" y="3044363"/>
              <a:ext cx="760622" cy="31613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Straight Connector 206">
              <a:extLst>
                <a:ext uri="{FF2B5EF4-FFF2-40B4-BE49-F238E27FC236}">
                  <a16:creationId xmlns:a16="http://schemas.microsoft.com/office/drawing/2014/main" id="{B713C0A0-A238-4D87-8DF7-5ECFD403B2A7}"/>
                </a:ext>
              </a:extLst>
            </p:cNvPr>
            <p:cNvCxnSpPr>
              <a:cxnSpLocks/>
              <a:stCxn id="81" idx="0"/>
              <a:endCxn id="212" idx="5"/>
            </p:cNvCxnSpPr>
            <p:nvPr userDrawn="1"/>
          </p:nvCxnSpPr>
          <p:spPr>
            <a:xfrm>
              <a:off x="10349083" y="2680523"/>
              <a:ext cx="90128" cy="61593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Straight Connector 207">
              <a:extLst>
                <a:ext uri="{FF2B5EF4-FFF2-40B4-BE49-F238E27FC236}">
                  <a16:creationId xmlns:a16="http://schemas.microsoft.com/office/drawing/2014/main" id="{C179A7A2-26AC-4C11-B1B3-198E75B1EB92}"/>
                </a:ext>
              </a:extLst>
            </p:cNvPr>
            <p:cNvCxnSpPr>
              <a:cxnSpLocks/>
              <a:stCxn id="80" idx="0"/>
              <a:endCxn id="213" idx="6"/>
            </p:cNvCxnSpPr>
            <p:nvPr userDrawn="1"/>
          </p:nvCxnSpPr>
          <p:spPr>
            <a:xfrm>
              <a:off x="9306676" y="1739765"/>
              <a:ext cx="245878" cy="116196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Straight Connector 208">
              <a:extLst>
                <a:ext uri="{FF2B5EF4-FFF2-40B4-BE49-F238E27FC236}">
                  <a16:creationId xmlns:a16="http://schemas.microsoft.com/office/drawing/2014/main" id="{A7616C2A-1A9E-46BF-A054-0512C5601704}"/>
                </a:ext>
              </a:extLst>
            </p:cNvPr>
            <p:cNvCxnSpPr>
              <a:cxnSpLocks/>
              <a:stCxn id="157" idx="1"/>
              <a:endCxn id="214" idx="5"/>
            </p:cNvCxnSpPr>
            <p:nvPr userDrawn="1"/>
          </p:nvCxnSpPr>
          <p:spPr>
            <a:xfrm>
              <a:off x="6661348" y="3168408"/>
              <a:ext cx="1391015" cy="1902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Straight Connector 209">
              <a:extLst>
                <a:ext uri="{FF2B5EF4-FFF2-40B4-BE49-F238E27FC236}">
                  <a16:creationId xmlns:a16="http://schemas.microsoft.com/office/drawing/2014/main" id="{3EE51F03-6AC4-422F-8679-7DCC39B76190}"/>
                </a:ext>
              </a:extLst>
            </p:cNvPr>
            <p:cNvCxnSpPr>
              <a:cxnSpLocks/>
              <a:stCxn id="73" idx="0"/>
              <a:endCxn id="214" idx="5"/>
            </p:cNvCxnSpPr>
            <p:nvPr userDrawn="1"/>
          </p:nvCxnSpPr>
          <p:spPr>
            <a:xfrm>
              <a:off x="7737803" y="1834225"/>
              <a:ext cx="314560" cy="13532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Straight Connector 210">
              <a:extLst>
                <a:ext uri="{FF2B5EF4-FFF2-40B4-BE49-F238E27FC236}">
                  <a16:creationId xmlns:a16="http://schemas.microsoft.com/office/drawing/2014/main" id="{8400C77B-42C1-4E00-AC17-C8B5F447B1E1}"/>
                </a:ext>
              </a:extLst>
            </p:cNvPr>
            <p:cNvCxnSpPr>
              <a:cxnSpLocks/>
              <a:stCxn id="214" idx="7"/>
              <a:endCxn id="213" idx="4"/>
            </p:cNvCxnSpPr>
            <p:nvPr userDrawn="1"/>
          </p:nvCxnSpPr>
          <p:spPr>
            <a:xfrm flipV="1">
              <a:off x="8152134" y="2970735"/>
              <a:ext cx="1257783" cy="25141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Oval 211">
              <a:extLst>
                <a:ext uri="{FF2B5EF4-FFF2-40B4-BE49-F238E27FC236}">
                  <a16:creationId xmlns:a16="http://schemas.microsoft.com/office/drawing/2014/main" id="{D07EA2FE-D711-49D4-A597-571160AB16D4}"/>
                </a:ext>
              </a:extLst>
            </p:cNvPr>
            <p:cNvSpPr/>
            <p:nvPr userDrawn="1"/>
          </p:nvSpPr>
          <p:spPr>
            <a:xfrm rot="17350916" flipV="1">
              <a:off x="10375964" y="3285269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3" name="Oval 212">
              <a:extLst>
                <a:ext uri="{FF2B5EF4-FFF2-40B4-BE49-F238E27FC236}">
                  <a16:creationId xmlns:a16="http://schemas.microsoft.com/office/drawing/2014/main" id="{EE63E045-C7F1-403D-8B61-608BEC3BFA98}"/>
                </a:ext>
              </a:extLst>
            </p:cNvPr>
            <p:cNvSpPr/>
            <p:nvPr userDrawn="1"/>
          </p:nvSpPr>
          <p:spPr>
            <a:xfrm rot="17350916" flipV="1">
              <a:off x="9403696" y="2895505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4" name="Oval 213">
              <a:extLst>
                <a:ext uri="{FF2B5EF4-FFF2-40B4-BE49-F238E27FC236}">
                  <a16:creationId xmlns:a16="http://schemas.microsoft.com/office/drawing/2014/main" id="{33E72CB2-F8E7-49FD-871E-3D54E83CFEC5}"/>
                </a:ext>
              </a:extLst>
            </p:cNvPr>
            <p:cNvSpPr>
              <a:spLocks noChangeAspect="1"/>
            </p:cNvSpPr>
            <p:nvPr userDrawn="1"/>
          </p:nvSpPr>
          <p:spPr>
            <a:xfrm rot="17350916" flipV="1">
              <a:off x="8010198" y="3179980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215" name="Straight Connector 214">
              <a:extLst>
                <a:ext uri="{FF2B5EF4-FFF2-40B4-BE49-F238E27FC236}">
                  <a16:creationId xmlns:a16="http://schemas.microsoft.com/office/drawing/2014/main" id="{F989AFB3-B3FC-4155-9AD0-FE5F10BD1D10}"/>
                </a:ext>
              </a:extLst>
            </p:cNvPr>
            <p:cNvCxnSpPr>
              <a:cxnSpLocks/>
              <a:stCxn id="78" idx="0"/>
              <a:endCxn id="212" idx="7"/>
            </p:cNvCxnSpPr>
            <p:nvPr userDrawn="1"/>
          </p:nvCxnSpPr>
          <p:spPr>
            <a:xfrm flipH="1">
              <a:off x="10588868" y="2983008"/>
              <a:ext cx="1256853" cy="36550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4492924D-891B-4445-896C-8ADFE6448A3A}"/>
                </a:ext>
              </a:extLst>
            </p:cNvPr>
            <p:cNvCxnSpPr>
              <a:cxnSpLocks/>
              <a:endCxn id="78" idx="7"/>
            </p:cNvCxnSpPr>
            <p:nvPr userDrawn="1"/>
          </p:nvCxnSpPr>
          <p:spPr>
            <a:xfrm flipH="1" flipV="1">
              <a:off x="11930123" y="2967834"/>
              <a:ext cx="291194" cy="28684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9" name="Group 388">
            <a:extLst>
              <a:ext uri="{FF2B5EF4-FFF2-40B4-BE49-F238E27FC236}">
                <a16:creationId xmlns:a16="http://schemas.microsoft.com/office/drawing/2014/main" id="{646DA1A7-7190-4BA9-A8FB-8B1D9D609C1A}"/>
              </a:ext>
            </a:extLst>
          </p:cNvPr>
          <p:cNvGrpSpPr/>
          <p:nvPr userDrawn="1"/>
        </p:nvGrpSpPr>
        <p:grpSpPr>
          <a:xfrm>
            <a:off x="-28777" y="-72822"/>
            <a:ext cx="2634356" cy="1640244"/>
            <a:chOff x="-28777" y="-72822"/>
            <a:chExt cx="2634356" cy="1640244"/>
          </a:xfrm>
        </p:grpSpPr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394A5143-CBA1-4121-99EA-B6A6C717E29B}"/>
                </a:ext>
              </a:extLst>
            </p:cNvPr>
            <p:cNvCxnSpPr>
              <a:cxnSpLocks/>
              <a:stCxn id="280" idx="7"/>
              <a:endCxn id="278" idx="2"/>
            </p:cNvCxnSpPr>
            <p:nvPr userDrawn="1"/>
          </p:nvCxnSpPr>
          <p:spPr>
            <a:xfrm rot="9888766" flipV="1">
              <a:off x="1208367" y="574276"/>
              <a:ext cx="600723" cy="591467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F453E714-239D-4732-86F6-2455DA51FD07}"/>
                </a:ext>
              </a:extLst>
            </p:cNvPr>
            <p:cNvCxnSpPr>
              <a:cxnSpLocks/>
              <a:stCxn id="278" idx="4"/>
              <a:endCxn id="300" idx="1"/>
            </p:cNvCxnSpPr>
            <p:nvPr userDrawn="1"/>
          </p:nvCxnSpPr>
          <p:spPr>
            <a:xfrm rot="9888766">
              <a:off x="993831" y="798494"/>
              <a:ext cx="190127" cy="456031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Straight Connector 219">
              <a:extLst>
                <a:ext uri="{FF2B5EF4-FFF2-40B4-BE49-F238E27FC236}">
                  <a16:creationId xmlns:a16="http://schemas.microsoft.com/office/drawing/2014/main" id="{CB3942B7-63E3-4815-9F38-E61C1F1437B5}"/>
                </a:ext>
              </a:extLst>
            </p:cNvPr>
            <p:cNvCxnSpPr>
              <a:cxnSpLocks/>
              <a:stCxn id="283" idx="2"/>
              <a:endCxn id="298" idx="6"/>
            </p:cNvCxnSpPr>
            <p:nvPr userDrawn="1"/>
          </p:nvCxnSpPr>
          <p:spPr>
            <a:xfrm>
              <a:off x="356983" y="366234"/>
              <a:ext cx="472728" cy="197356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Straight Connector 220">
              <a:extLst>
                <a:ext uri="{FF2B5EF4-FFF2-40B4-BE49-F238E27FC236}">
                  <a16:creationId xmlns:a16="http://schemas.microsoft.com/office/drawing/2014/main" id="{5D6F6516-F567-449F-9A97-CD46F0D62E1A}"/>
                </a:ext>
              </a:extLst>
            </p:cNvPr>
            <p:cNvCxnSpPr>
              <a:cxnSpLocks/>
              <a:stCxn id="300" idx="5"/>
              <a:endCxn id="283" idx="1"/>
            </p:cNvCxnSpPr>
            <p:nvPr userDrawn="1"/>
          </p:nvCxnSpPr>
          <p:spPr>
            <a:xfrm flipH="1" flipV="1">
              <a:off x="352822" y="398664"/>
              <a:ext cx="537699" cy="405826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Straight Connector 221">
              <a:extLst>
                <a:ext uri="{FF2B5EF4-FFF2-40B4-BE49-F238E27FC236}">
                  <a16:creationId xmlns:a16="http://schemas.microsoft.com/office/drawing/2014/main" id="{7585D01B-FBC6-4E56-A48D-9C4E017FC7AE}"/>
                </a:ext>
              </a:extLst>
            </p:cNvPr>
            <p:cNvCxnSpPr>
              <a:cxnSpLocks/>
              <a:stCxn id="278" idx="5"/>
              <a:endCxn id="299" idx="1"/>
            </p:cNvCxnSpPr>
            <p:nvPr userDrawn="1"/>
          </p:nvCxnSpPr>
          <p:spPr>
            <a:xfrm rot="9888766">
              <a:off x="625773" y="865810"/>
              <a:ext cx="545961" cy="460811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Straight Connector 222">
              <a:extLst>
                <a:ext uri="{FF2B5EF4-FFF2-40B4-BE49-F238E27FC236}">
                  <a16:creationId xmlns:a16="http://schemas.microsoft.com/office/drawing/2014/main" id="{6787714C-4224-417A-AA99-E21095F46BF7}"/>
                </a:ext>
              </a:extLst>
            </p:cNvPr>
            <p:cNvCxnSpPr>
              <a:cxnSpLocks/>
              <a:stCxn id="283" idx="0"/>
              <a:endCxn id="299" idx="4"/>
            </p:cNvCxnSpPr>
            <p:nvPr userDrawn="1"/>
          </p:nvCxnSpPr>
          <p:spPr>
            <a:xfrm>
              <a:off x="326946" y="418653"/>
              <a:ext cx="217472" cy="487202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Straight Connector 223">
              <a:extLst>
                <a:ext uri="{FF2B5EF4-FFF2-40B4-BE49-F238E27FC236}">
                  <a16:creationId xmlns:a16="http://schemas.microsoft.com/office/drawing/2014/main" id="{F154B2B4-5347-4035-B42B-19D8005783D9}"/>
                </a:ext>
              </a:extLst>
            </p:cNvPr>
            <p:cNvCxnSpPr>
              <a:cxnSpLocks/>
              <a:stCxn id="300" idx="3"/>
              <a:endCxn id="298" idx="0"/>
            </p:cNvCxnSpPr>
            <p:nvPr userDrawn="1"/>
          </p:nvCxnSpPr>
          <p:spPr>
            <a:xfrm rot="9888766" flipH="1">
              <a:off x="900057" y="589344"/>
              <a:ext cx="6741" cy="207882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Straight Connector 224">
              <a:extLst>
                <a:ext uri="{FF2B5EF4-FFF2-40B4-BE49-F238E27FC236}">
                  <a16:creationId xmlns:a16="http://schemas.microsoft.com/office/drawing/2014/main" id="{3923734C-7685-48BB-9F00-0E8FBC1CBE3B}"/>
                </a:ext>
              </a:extLst>
            </p:cNvPr>
            <p:cNvCxnSpPr>
              <a:cxnSpLocks/>
              <a:stCxn id="278" idx="6"/>
              <a:endCxn id="287" idx="2"/>
            </p:cNvCxnSpPr>
            <p:nvPr userDrawn="1"/>
          </p:nvCxnSpPr>
          <p:spPr>
            <a:xfrm flipH="1" flipV="1">
              <a:off x="694963" y="1213621"/>
              <a:ext cx="532965" cy="63996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6" name="Straight Connector 225">
              <a:extLst>
                <a:ext uri="{FF2B5EF4-FFF2-40B4-BE49-F238E27FC236}">
                  <a16:creationId xmlns:a16="http://schemas.microsoft.com/office/drawing/2014/main" id="{ADF22676-2528-409D-9F4A-DE964A8332A9}"/>
                </a:ext>
              </a:extLst>
            </p:cNvPr>
            <p:cNvCxnSpPr>
              <a:cxnSpLocks/>
              <a:stCxn id="283" idx="7"/>
              <a:endCxn id="285" idx="3"/>
            </p:cNvCxnSpPr>
            <p:nvPr userDrawn="1"/>
          </p:nvCxnSpPr>
          <p:spPr>
            <a:xfrm flipH="1">
              <a:off x="199571" y="414492"/>
              <a:ext cx="94946" cy="714377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Straight Connector 226">
              <a:extLst>
                <a:ext uri="{FF2B5EF4-FFF2-40B4-BE49-F238E27FC236}">
                  <a16:creationId xmlns:a16="http://schemas.microsoft.com/office/drawing/2014/main" id="{30032AED-995E-4E1E-A061-A59C21934E43}"/>
                </a:ext>
              </a:extLst>
            </p:cNvPr>
            <p:cNvCxnSpPr>
              <a:cxnSpLocks/>
              <a:stCxn id="300" idx="6"/>
              <a:endCxn id="299" idx="2"/>
            </p:cNvCxnSpPr>
            <p:nvPr userDrawn="1"/>
          </p:nvCxnSpPr>
          <p:spPr>
            <a:xfrm rot="9888766" flipV="1">
              <a:off x="569919" y="867396"/>
              <a:ext cx="325630" cy="15069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Straight Connector 227">
              <a:extLst>
                <a:ext uri="{FF2B5EF4-FFF2-40B4-BE49-F238E27FC236}">
                  <a16:creationId xmlns:a16="http://schemas.microsoft.com/office/drawing/2014/main" id="{C4237091-745C-45D6-B633-F5946211842D}"/>
                </a:ext>
              </a:extLst>
            </p:cNvPr>
            <p:cNvCxnSpPr>
              <a:cxnSpLocks/>
              <a:stCxn id="282" idx="0"/>
              <a:endCxn id="298" idx="4"/>
            </p:cNvCxnSpPr>
            <p:nvPr userDrawn="1"/>
          </p:nvCxnSpPr>
          <p:spPr>
            <a:xfrm>
              <a:off x="809265" y="86803"/>
              <a:ext cx="48947" cy="427047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Straight Connector 228">
              <a:extLst>
                <a:ext uri="{FF2B5EF4-FFF2-40B4-BE49-F238E27FC236}">
                  <a16:creationId xmlns:a16="http://schemas.microsoft.com/office/drawing/2014/main" id="{35F946B6-EE6E-4F2C-9ECA-B67161D2BB9B}"/>
                </a:ext>
              </a:extLst>
            </p:cNvPr>
            <p:cNvCxnSpPr>
              <a:cxnSpLocks/>
              <a:stCxn id="299" idx="6"/>
              <a:endCxn id="285" idx="2"/>
            </p:cNvCxnSpPr>
            <p:nvPr userDrawn="1"/>
          </p:nvCxnSpPr>
          <p:spPr>
            <a:xfrm rot="9888766" flipV="1">
              <a:off x="195812" y="982956"/>
              <a:ext cx="352331" cy="126523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Straight Connector 229">
              <a:extLst>
                <a:ext uri="{FF2B5EF4-FFF2-40B4-BE49-F238E27FC236}">
                  <a16:creationId xmlns:a16="http://schemas.microsoft.com/office/drawing/2014/main" id="{E3C68231-6833-4A71-8D70-2FDA785E75BD}"/>
                </a:ext>
              </a:extLst>
            </p:cNvPr>
            <p:cNvCxnSpPr>
              <a:cxnSpLocks/>
              <a:stCxn id="284" idx="0"/>
              <a:endCxn id="285" idx="4"/>
            </p:cNvCxnSpPr>
            <p:nvPr userDrawn="1"/>
          </p:nvCxnSpPr>
          <p:spPr>
            <a:xfrm>
              <a:off x="19075" y="733170"/>
              <a:ext cx="149723" cy="39175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Straight Connector 230">
              <a:extLst>
                <a:ext uri="{FF2B5EF4-FFF2-40B4-BE49-F238E27FC236}">
                  <a16:creationId xmlns:a16="http://schemas.microsoft.com/office/drawing/2014/main" id="{CD9CD7D0-0695-45E6-A5B2-E61BCA117D51}"/>
                </a:ext>
              </a:extLst>
            </p:cNvPr>
            <p:cNvCxnSpPr>
              <a:cxnSpLocks/>
              <a:stCxn id="287" idx="1"/>
              <a:endCxn id="285" idx="5"/>
            </p:cNvCxnSpPr>
            <p:nvPr userDrawn="1"/>
          </p:nvCxnSpPr>
          <p:spPr>
            <a:xfrm flipH="1" flipV="1">
              <a:off x="144246" y="1143887"/>
              <a:ext cx="548085" cy="9025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2C75D059-62E1-441B-AA8C-810C3F290BB0}"/>
                </a:ext>
              </a:extLst>
            </p:cNvPr>
            <p:cNvCxnSpPr>
              <a:cxnSpLocks/>
              <a:stCxn id="287" idx="7"/>
              <a:endCxn id="286" idx="3"/>
            </p:cNvCxnSpPr>
            <p:nvPr userDrawn="1"/>
          </p:nvCxnSpPr>
          <p:spPr>
            <a:xfrm flipH="1">
              <a:off x="408479" y="1244149"/>
              <a:ext cx="246968" cy="247565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Straight Connector 232">
              <a:extLst>
                <a:ext uri="{FF2B5EF4-FFF2-40B4-BE49-F238E27FC236}">
                  <a16:creationId xmlns:a16="http://schemas.microsoft.com/office/drawing/2014/main" id="{375847E8-F74B-4C15-A19B-2E1883A8786C}"/>
                </a:ext>
              </a:extLst>
            </p:cNvPr>
            <p:cNvCxnSpPr>
              <a:cxnSpLocks/>
              <a:stCxn id="286" idx="5"/>
              <a:endCxn id="285" idx="1"/>
            </p:cNvCxnSpPr>
            <p:nvPr userDrawn="1"/>
          </p:nvCxnSpPr>
          <p:spPr>
            <a:xfrm flipH="1" flipV="1">
              <a:off x="214589" y="1184194"/>
              <a:ext cx="138565" cy="322538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Straight Connector 234">
              <a:extLst>
                <a:ext uri="{FF2B5EF4-FFF2-40B4-BE49-F238E27FC236}">
                  <a16:creationId xmlns:a16="http://schemas.microsoft.com/office/drawing/2014/main" id="{1221C30D-171B-4371-B698-14C5B603E0BA}"/>
                </a:ext>
              </a:extLst>
            </p:cNvPr>
            <p:cNvCxnSpPr>
              <a:cxnSpLocks/>
              <a:stCxn id="286" idx="6"/>
            </p:cNvCxnSpPr>
            <p:nvPr userDrawn="1"/>
          </p:nvCxnSpPr>
          <p:spPr>
            <a:xfrm flipH="1" flipV="1">
              <a:off x="-21567" y="1483634"/>
              <a:ext cx="370772" cy="53871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Straight Connector 236">
              <a:extLst>
                <a:ext uri="{FF2B5EF4-FFF2-40B4-BE49-F238E27FC236}">
                  <a16:creationId xmlns:a16="http://schemas.microsoft.com/office/drawing/2014/main" id="{65C46142-6B2F-4CA6-81BF-4CF154E4B796}"/>
                </a:ext>
              </a:extLst>
            </p:cNvPr>
            <p:cNvCxnSpPr>
              <a:cxnSpLocks/>
              <a:stCxn id="279" idx="0"/>
              <a:endCxn id="278" idx="3"/>
            </p:cNvCxnSpPr>
            <p:nvPr userDrawn="1"/>
          </p:nvCxnSpPr>
          <p:spPr>
            <a:xfrm rot="9888766" flipV="1">
              <a:off x="1186271" y="581266"/>
              <a:ext cx="157054" cy="625373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Straight Connector 237">
              <a:extLst>
                <a:ext uri="{FF2B5EF4-FFF2-40B4-BE49-F238E27FC236}">
                  <a16:creationId xmlns:a16="http://schemas.microsoft.com/office/drawing/2014/main" id="{CA91E332-097F-4A3F-92A9-B008B6704173}"/>
                </a:ext>
              </a:extLst>
            </p:cNvPr>
            <p:cNvCxnSpPr>
              <a:cxnSpLocks/>
              <a:stCxn id="298" idx="2"/>
              <a:endCxn id="279" idx="6"/>
            </p:cNvCxnSpPr>
            <p:nvPr userDrawn="1"/>
          </p:nvCxnSpPr>
          <p:spPr>
            <a:xfrm rot="9888766" flipH="1" flipV="1">
              <a:off x="913060" y="503264"/>
              <a:ext cx="288080" cy="7740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Straight Connector 238">
              <a:extLst>
                <a:ext uri="{FF2B5EF4-FFF2-40B4-BE49-F238E27FC236}">
                  <a16:creationId xmlns:a16="http://schemas.microsoft.com/office/drawing/2014/main" id="{247D6126-2DE2-4400-B610-DB321D279158}"/>
                </a:ext>
              </a:extLst>
            </p:cNvPr>
            <p:cNvCxnSpPr>
              <a:cxnSpLocks/>
              <a:stCxn id="282" idx="1"/>
              <a:endCxn id="279" idx="5"/>
            </p:cNvCxnSpPr>
            <p:nvPr userDrawn="1"/>
          </p:nvCxnSpPr>
          <p:spPr>
            <a:xfrm>
              <a:off x="833817" y="67836"/>
              <a:ext cx="376592" cy="441312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Straight Connector 239">
              <a:extLst>
                <a:ext uri="{FF2B5EF4-FFF2-40B4-BE49-F238E27FC236}">
                  <a16:creationId xmlns:a16="http://schemas.microsoft.com/office/drawing/2014/main" id="{C9592472-BB1F-4C9A-8536-E5BB23B65E41}"/>
                </a:ext>
              </a:extLst>
            </p:cNvPr>
            <p:cNvCxnSpPr>
              <a:cxnSpLocks/>
              <a:stCxn id="281" idx="7"/>
              <a:endCxn id="279" idx="3"/>
            </p:cNvCxnSpPr>
            <p:nvPr userDrawn="1"/>
          </p:nvCxnSpPr>
          <p:spPr>
            <a:xfrm flipH="1">
              <a:off x="1268714" y="-22350"/>
              <a:ext cx="275423" cy="51567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Straight Connector 240">
              <a:extLst>
                <a:ext uri="{FF2B5EF4-FFF2-40B4-BE49-F238E27FC236}">
                  <a16:creationId xmlns:a16="http://schemas.microsoft.com/office/drawing/2014/main" id="{04BA2BB1-C93B-460F-BE41-2B0712A935F3}"/>
                </a:ext>
              </a:extLst>
            </p:cNvPr>
            <p:cNvCxnSpPr>
              <a:cxnSpLocks/>
              <a:stCxn id="280" idx="6"/>
              <a:endCxn id="279" idx="2"/>
            </p:cNvCxnSpPr>
            <p:nvPr userDrawn="1"/>
          </p:nvCxnSpPr>
          <p:spPr>
            <a:xfrm rot="9888766">
              <a:off x="1290967" y="464377"/>
              <a:ext cx="408926" cy="71807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Straight Connector 241">
              <a:extLst>
                <a:ext uri="{FF2B5EF4-FFF2-40B4-BE49-F238E27FC236}">
                  <a16:creationId xmlns:a16="http://schemas.microsoft.com/office/drawing/2014/main" id="{54D5749A-ECD2-4129-AFF1-9EE593DEEA28}"/>
                </a:ext>
              </a:extLst>
            </p:cNvPr>
            <p:cNvCxnSpPr>
              <a:cxnSpLocks/>
              <a:stCxn id="303" idx="7"/>
              <a:endCxn id="280" idx="3"/>
            </p:cNvCxnSpPr>
            <p:nvPr userDrawn="1"/>
          </p:nvCxnSpPr>
          <p:spPr>
            <a:xfrm flipH="1">
              <a:off x="1761433" y="90002"/>
              <a:ext cx="398513" cy="345573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Straight Connector 242">
              <a:extLst>
                <a:ext uri="{FF2B5EF4-FFF2-40B4-BE49-F238E27FC236}">
                  <a16:creationId xmlns:a16="http://schemas.microsoft.com/office/drawing/2014/main" id="{E4C6BB8F-257A-42C3-8B2D-13F066E42367}"/>
                </a:ext>
              </a:extLst>
            </p:cNvPr>
            <p:cNvCxnSpPr>
              <a:cxnSpLocks/>
              <a:stCxn id="303" idx="6"/>
              <a:endCxn id="281" idx="2"/>
            </p:cNvCxnSpPr>
            <p:nvPr userDrawn="1"/>
          </p:nvCxnSpPr>
          <p:spPr>
            <a:xfrm flipH="1" flipV="1">
              <a:off x="1583653" y="-52878"/>
              <a:ext cx="563649" cy="126512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Straight Connector 243">
              <a:extLst>
                <a:ext uri="{FF2B5EF4-FFF2-40B4-BE49-F238E27FC236}">
                  <a16:creationId xmlns:a16="http://schemas.microsoft.com/office/drawing/2014/main" id="{FBBFDC4B-E2FD-4844-9829-EBA3AE3EC2B9}"/>
                </a:ext>
              </a:extLst>
            </p:cNvPr>
            <p:cNvCxnSpPr>
              <a:cxnSpLocks/>
              <a:stCxn id="303" idx="4"/>
            </p:cNvCxnSpPr>
            <p:nvPr userDrawn="1"/>
          </p:nvCxnSpPr>
          <p:spPr>
            <a:xfrm flipH="1" flipV="1">
              <a:off x="2122026" y="-9110"/>
              <a:ext cx="44276" cy="49584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Straight Connector 244">
              <a:extLst>
                <a:ext uri="{FF2B5EF4-FFF2-40B4-BE49-F238E27FC236}">
                  <a16:creationId xmlns:a16="http://schemas.microsoft.com/office/drawing/2014/main" id="{7DC0385F-D2FD-4678-BEF8-3A03E4C6EBE6}"/>
                </a:ext>
              </a:extLst>
            </p:cNvPr>
            <p:cNvCxnSpPr>
              <a:cxnSpLocks/>
              <a:stCxn id="281" idx="6"/>
              <a:endCxn id="282" idx="2"/>
            </p:cNvCxnSpPr>
            <p:nvPr userDrawn="1"/>
          </p:nvCxnSpPr>
          <p:spPr>
            <a:xfrm flipH="1">
              <a:off x="837766" y="-38718"/>
              <a:ext cx="693727" cy="75781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Straight Connector 245">
              <a:extLst>
                <a:ext uri="{FF2B5EF4-FFF2-40B4-BE49-F238E27FC236}">
                  <a16:creationId xmlns:a16="http://schemas.microsoft.com/office/drawing/2014/main" id="{A786C3D5-40F9-4F0B-A768-22A2B81FDEC8}"/>
                </a:ext>
              </a:extLst>
            </p:cNvPr>
            <p:cNvCxnSpPr>
              <a:cxnSpLocks/>
              <a:stCxn id="282" idx="6"/>
              <a:endCxn id="283" idx="3"/>
            </p:cNvCxnSpPr>
            <p:nvPr userDrawn="1"/>
          </p:nvCxnSpPr>
          <p:spPr>
            <a:xfrm flipH="1">
              <a:off x="336994" y="58302"/>
              <a:ext cx="422531" cy="282057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Straight Connector 246">
              <a:extLst>
                <a:ext uri="{FF2B5EF4-FFF2-40B4-BE49-F238E27FC236}">
                  <a16:creationId xmlns:a16="http://schemas.microsoft.com/office/drawing/2014/main" id="{D30D4FBD-D105-42FC-BE6A-07DF2BFA642A}"/>
                </a:ext>
              </a:extLst>
            </p:cNvPr>
            <p:cNvCxnSpPr>
              <a:cxnSpLocks/>
              <a:stCxn id="284" idx="2"/>
              <a:endCxn id="283" idx="6"/>
            </p:cNvCxnSpPr>
            <p:nvPr userDrawn="1"/>
          </p:nvCxnSpPr>
          <p:spPr>
            <a:xfrm flipV="1">
              <a:off x="38075" y="388616"/>
              <a:ext cx="236453" cy="311394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Straight Connector 247">
              <a:extLst>
                <a:ext uri="{FF2B5EF4-FFF2-40B4-BE49-F238E27FC236}">
                  <a16:creationId xmlns:a16="http://schemas.microsoft.com/office/drawing/2014/main" id="{08314A49-292C-43CA-8DA3-4383C9B7580F}"/>
                </a:ext>
              </a:extLst>
            </p:cNvPr>
            <p:cNvCxnSpPr>
              <a:cxnSpLocks/>
              <a:endCxn id="283" idx="5"/>
            </p:cNvCxnSpPr>
            <p:nvPr userDrawn="1"/>
          </p:nvCxnSpPr>
          <p:spPr>
            <a:xfrm>
              <a:off x="-6090" y="281927"/>
              <a:ext cx="284779" cy="7426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Straight Connector 248">
              <a:extLst>
                <a:ext uri="{FF2B5EF4-FFF2-40B4-BE49-F238E27FC236}">
                  <a16:creationId xmlns:a16="http://schemas.microsoft.com/office/drawing/2014/main" id="{7E2458C0-183C-442C-9C75-9B7C2F950B05}"/>
                </a:ext>
              </a:extLst>
            </p:cNvPr>
            <p:cNvCxnSpPr>
              <a:cxnSpLocks/>
              <a:endCxn id="283" idx="3"/>
            </p:cNvCxnSpPr>
            <p:nvPr userDrawn="1"/>
          </p:nvCxnSpPr>
          <p:spPr>
            <a:xfrm flipH="1">
              <a:off x="336994" y="-23344"/>
              <a:ext cx="68920" cy="363703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Straight Connector 251">
              <a:extLst>
                <a:ext uri="{FF2B5EF4-FFF2-40B4-BE49-F238E27FC236}">
                  <a16:creationId xmlns:a16="http://schemas.microsoft.com/office/drawing/2014/main" id="{C457C0DE-7369-4939-AE61-35C8EC8AD536}"/>
                </a:ext>
              </a:extLst>
            </p:cNvPr>
            <p:cNvCxnSpPr>
              <a:cxnSpLocks/>
              <a:stCxn id="287" idx="4"/>
              <a:endCxn id="299" idx="0"/>
            </p:cNvCxnSpPr>
            <p:nvPr userDrawn="1"/>
          </p:nvCxnSpPr>
          <p:spPr>
            <a:xfrm flipH="1" flipV="1">
              <a:off x="558578" y="958015"/>
              <a:ext cx="103225" cy="236606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Straight Connector 252">
              <a:extLst>
                <a:ext uri="{FF2B5EF4-FFF2-40B4-BE49-F238E27FC236}">
                  <a16:creationId xmlns:a16="http://schemas.microsoft.com/office/drawing/2014/main" id="{680A36FD-6073-41BD-8BD9-7DECEA858447}"/>
                </a:ext>
              </a:extLst>
            </p:cNvPr>
            <p:cNvCxnSpPr>
              <a:cxnSpLocks/>
              <a:endCxn id="285" idx="6"/>
            </p:cNvCxnSpPr>
            <p:nvPr userDrawn="1"/>
          </p:nvCxnSpPr>
          <p:spPr>
            <a:xfrm>
              <a:off x="-16940" y="1146159"/>
              <a:ext cx="157237" cy="28501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Straight Connector 273">
              <a:extLst>
                <a:ext uri="{FF2B5EF4-FFF2-40B4-BE49-F238E27FC236}">
                  <a16:creationId xmlns:a16="http://schemas.microsoft.com/office/drawing/2014/main" id="{BC654C56-3254-4D40-B16A-13CEF6C10B21}"/>
                </a:ext>
              </a:extLst>
            </p:cNvPr>
            <p:cNvCxnSpPr>
              <a:cxnSpLocks/>
              <a:stCxn id="285" idx="7"/>
            </p:cNvCxnSpPr>
            <p:nvPr userDrawn="1"/>
          </p:nvCxnSpPr>
          <p:spPr>
            <a:xfrm flipH="1">
              <a:off x="-28777" y="1199212"/>
              <a:ext cx="188041" cy="21202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8" name="Oval 277">
              <a:extLst>
                <a:ext uri="{FF2B5EF4-FFF2-40B4-BE49-F238E27FC236}">
                  <a16:creationId xmlns:a16="http://schemas.microsoft.com/office/drawing/2014/main" id="{A9B35DA0-3C6A-4F32-BF5A-8CCF63CDEB94}"/>
                </a:ext>
              </a:extLst>
            </p:cNvPr>
            <p:cNvSpPr/>
            <p:nvPr userDrawn="1"/>
          </p:nvSpPr>
          <p:spPr>
            <a:xfrm rot="8852236">
              <a:off x="1221594" y="1215323"/>
              <a:ext cx="81073" cy="81073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9" name="Oval 278">
              <a:extLst>
                <a:ext uri="{FF2B5EF4-FFF2-40B4-BE49-F238E27FC236}">
                  <a16:creationId xmlns:a16="http://schemas.microsoft.com/office/drawing/2014/main" id="{02340CA7-0628-47E8-9E85-4E04EE0B260A}"/>
                </a:ext>
              </a:extLst>
            </p:cNvPr>
            <p:cNvSpPr/>
            <p:nvPr userDrawn="1"/>
          </p:nvSpPr>
          <p:spPr>
            <a:xfrm rot="9888766">
              <a:off x="1204756" y="487667"/>
              <a:ext cx="85439" cy="85439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0" name="Oval 279">
              <a:extLst>
                <a:ext uri="{FF2B5EF4-FFF2-40B4-BE49-F238E27FC236}">
                  <a16:creationId xmlns:a16="http://schemas.microsoft.com/office/drawing/2014/main" id="{62209704-3AD7-43C9-B59C-9E551D89EC06}"/>
                </a:ext>
              </a:extLst>
            </p:cNvPr>
            <p:cNvSpPr/>
            <p:nvPr userDrawn="1"/>
          </p:nvSpPr>
          <p:spPr>
            <a:xfrm rot="9888766">
              <a:off x="1700743" y="430210"/>
              <a:ext cx="81073" cy="81073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1" name="Oval 280">
              <a:extLst>
                <a:ext uri="{FF2B5EF4-FFF2-40B4-BE49-F238E27FC236}">
                  <a16:creationId xmlns:a16="http://schemas.microsoft.com/office/drawing/2014/main" id="{77EE959B-90F5-419A-8805-02FF8AB0F221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1530549" y="-72822"/>
              <a:ext cx="54048" cy="54048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2" name="Oval 281">
              <a:extLst>
                <a:ext uri="{FF2B5EF4-FFF2-40B4-BE49-F238E27FC236}">
                  <a16:creationId xmlns:a16="http://schemas.microsoft.com/office/drawing/2014/main" id="{7424944D-B01E-453B-A636-EB7220C0F04D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758109" y="7146"/>
              <a:ext cx="81073" cy="81073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3" name="Oval 282">
              <a:extLst>
                <a:ext uri="{FF2B5EF4-FFF2-40B4-BE49-F238E27FC236}">
                  <a16:creationId xmlns:a16="http://schemas.microsoft.com/office/drawing/2014/main" id="{5B70598B-2AD1-43CC-879E-434D630DD09A}"/>
                </a:ext>
              </a:extLst>
            </p:cNvPr>
            <p:cNvSpPr/>
            <p:nvPr userDrawn="1"/>
          </p:nvSpPr>
          <p:spPr>
            <a:xfrm rot="9888766">
              <a:off x="273036" y="334706"/>
              <a:ext cx="85439" cy="85439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4" name="Oval 283">
              <a:extLst>
                <a:ext uri="{FF2B5EF4-FFF2-40B4-BE49-F238E27FC236}">
                  <a16:creationId xmlns:a16="http://schemas.microsoft.com/office/drawing/2014/main" id="{4777D0F8-2F6F-4212-8F64-0D043E36EF88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-15029" y="680066"/>
              <a:ext cx="54048" cy="54048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5" name="Oval 284">
              <a:extLst>
                <a:ext uri="{FF2B5EF4-FFF2-40B4-BE49-F238E27FC236}">
                  <a16:creationId xmlns:a16="http://schemas.microsoft.com/office/drawing/2014/main" id="{7B27A0DD-9073-4D73-A27F-D2CD8DDA10BE}"/>
                </a:ext>
              </a:extLst>
            </p:cNvPr>
            <p:cNvSpPr/>
            <p:nvPr userDrawn="1"/>
          </p:nvSpPr>
          <p:spPr>
            <a:xfrm rot="9888766">
              <a:off x="138881" y="1123504"/>
              <a:ext cx="81073" cy="81073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6" name="Oval 285">
              <a:extLst>
                <a:ext uri="{FF2B5EF4-FFF2-40B4-BE49-F238E27FC236}">
                  <a16:creationId xmlns:a16="http://schemas.microsoft.com/office/drawing/2014/main" id="{B5DE3168-EF86-468B-BF0B-61FE1065885F}"/>
                </a:ext>
              </a:extLst>
            </p:cNvPr>
            <p:cNvSpPr/>
            <p:nvPr userDrawn="1"/>
          </p:nvSpPr>
          <p:spPr>
            <a:xfrm rot="9888766">
              <a:off x="347789" y="1486349"/>
              <a:ext cx="81073" cy="81073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7" name="Oval 286">
              <a:extLst>
                <a:ext uri="{FF2B5EF4-FFF2-40B4-BE49-F238E27FC236}">
                  <a16:creationId xmlns:a16="http://schemas.microsoft.com/office/drawing/2014/main" id="{F6D007E5-4230-4DB0-86CD-632369C9D1ED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641859" y="1193677"/>
              <a:ext cx="54048" cy="54048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8" name="Oval 297">
              <a:extLst>
                <a:ext uri="{FF2B5EF4-FFF2-40B4-BE49-F238E27FC236}">
                  <a16:creationId xmlns:a16="http://schemas.microsoft.com/office/drawing/2014/main" id="{9E756F48-69B3-4E9D-8030-3B8592DC9A36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828295" y="512434"/>
              <a:ext cx="81073" cy="81073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9" name="Oval 298">
              <a:extLst>
                <a:ext uri="{FF2B5EF4-FFF2-40B4-BE49-F238E27FC236}">
                  <a16:creationId xmlns:a16="http://schemas.microsoft.com/office/drawing/2014/main" id="{B53E0485-2F49-4228-A368-27CB0AFCFBB1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524474" y="904911"/>
              <a:ext cx="54048" cy="54048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0" name="Oval 299">
              <a:extLst>
                <a:ext uri="{FF2B5EF4-FFF2-40B4-BE49-F238E27FC236}">
                  <a16:creationId xmlns:a16="http://schemas.microsoft.com/office/drawing/2014/main" id="{48A37485-33E0-441A-A05E-8DE973D02B77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886945" y="790902"/>
              <a:ext cx="54048" cy="54048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301" name="Straight Connector 300">
              <a:extLst>
                <a:ext uri="{FF2B5EF4-FFF2-40B4-BE49-F238E27FC236}">
                  <a16:creationId xmlns:a16="http://schemas.microsoft.com/office/drawing/2014/main" id="{7F45383A-FE62-42FC-A7E4-523EDE4EF502}"/>
                </a:ext>
              </a:extLst>
            </p:cNvPr>
            <p:cNvCxnSpPr>
              <a:cxnSpLocks/>
              <a:stCxn id="300" idx="2"/>
              <a:endCxn id="279" idx="7"/>
            </p:cNvCxnSpPr>
            <p:nvPr userDrawn="1"/>
          </p:nvCxnSpPr>
          <p:spPr>
            <a:xfrm rot="9888766" flipH="1">
              <a:off x="913165" y="609190"/>
              <a:ext cx="339955" cy="15992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Straight Connector 301">
              <a:extLst>
                <a:ext uri="{FF2B5EF4-FFF2-40B4-BE49-F238E27FC236}">
                  <a16:creationId xmlns:a16="http://schemas.microsoft.com/office/drawing/2014/main" id="{06C4E934-D177-426F-9379-39ACCBB8CBB4}"/>
                </a:ext>
              </a:extLst>
            </p:cNvPr>
            <p:cNvCxnSpPr>
              <a:cxnSpLocks/>
              <a:stCxn id="280" idx="4"/>
              <a:endCxn id="281" idx="1"/>
            </p:cNvCxnSpPr>
            <p:nvPr userDrawn="1"/>
          </p:nvCxnSpPr>
          <p:spPr>
            <a:xfrm flipH="1" flipV="1">
              <a:off x="1581021" y="-32362"/>
              <a:ext cx="149639" cy="463988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3" name="Oval 302">
              <a:extLst>
                <a:ext uri="{FF2B5EF4-FFF2-40B4-BE49-F238E27FC236}">
                  <a16:creationId xmlns:a16="http://schemas.microsoft.com/office/drawing/2014/main" id="{0B59674A-1D7D-472A-A3E7-E932B263744F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2146358" y="39530"/>
              <a:ext cx="54048" cy="54048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304" name="Straight Connector 303">
              <a:extLst>
                <a:ext uri="{FF2B5EF4-FFF2-40B4-BE49-F238E27FC236}">
                  <a16:creationId xmlns:a16="http://schemas.microsoft.com/office/drawing/2014/main" id="{EECA8F92-7836-41ED-9EC8-C7F25074E607}"/>
                </a:ext>
              </a:extLst>
            </p:cNvPr>
            <p:cNvCxnSpPr>
              <a:cxnSpLocks/>
              <a:stCxn id="303" idx="3"/>
            </p:cNvCxnSpPr>
            <p:nvPr userDrawn="1"/>
          </p:nvCxnSpPr>
          <p:spPr>
            <a:xfrm rot="9888766" flipH="1">
              <a:off x="2174347" y="-50442"/>
              <a:ext cx="62078" cy="86935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" name="Straight Connector 305">
              <a:extLst>
                <a:ext uri="{FF2B5EF4-FFF2-40B4-BE49-F238E27FC236}">
                  <a16:creationId xmlns:a16="http://schemas.microsoft.com/office/drawing/2014/main" id="{4E5A6100-2B9B-4030-AECE-BDC3233622B9}"/>
                </a:ext>
              </a:extLst>
            </p:cNvPr>
            <p:cNvCxnSpPr>
              <a:cxnSpLocks/>
              <a:stCxn id="303" idx="1"/>
              <a:endCxn id="313" idx="2"/>
            </p:cNvCxnSpPr>
            <p:nvPr userDrawn="1"/>
          </p:nvCxnSpPr>
          <p:spPr>
            <a:xfrm>
              <a:off x="2196830" y="79990"/>
              <a:ext cx="166170" cy="197808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Straight Connector 306">
              <a:extLst>
                <a:ext uri="{FF2B5EF4-FFF2-40B4-BE49-F238E27FC236}">
                  <a16:creationId xmlns:a16="http://schemas.microsoft.com/office/drawing/2014/main" id="{0B09899D-19E1-4B75-AAE8-EA659B416F92}"/>
                </a:ext>
              </a:extLst>
            </p:cNvPr>
            <p:cNvCxnSpPr>
              <a:cxnSpLocks/>
              <a:stCxn id="313" idx="3"/>
              <a:endCxn id="280" idx="2"/>
            </p:cNvCxnSpPr>
            <p:nvPr userDrawn="1"/>
          </p:nvCxnSpPr>
          <p:spPr>
            <a:xfrm flipH="1">
              <a:off x="1780400" y="299945"/>
              <a:ext cx="577138" cy="160182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Straight Connector 307">
              <a:extLst>
                <a:ext uri="{FF2B5EF4-FFF2-40B4-BE49-F238E27FC236}">
                  <a16:creationId xmlns:a16="http://schemas.microsoft.com/office/drawing/2014/main" id="{46DEFC7A-DEA4-460F-938A-90926E79A0D0}"/>
                </a:ext>
              </a:extLst>
            </p:cNvPr>
            <p:cNvCxnSpPr>
              <a:cxnSpLocks/>
              <a:stCxn id="278" idx="7"/>
              <a:endCxn id="286" idx="2"/>
            </p:cNvCxnSpPr>
            <p:nvPr userDrawn="1"/>
          </p:nvCxnSpPr>
          <p:spPr>
            <a:xfrm flipH="1">
              <a:off x="427446" y="1295429"/>
              <a:ext cx="825885" cy="220837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Straight Connector 308">
              <a:extLst>
                <a:ext uri="{FF2B5EF4-FFF2-40B4-BE49-F238E27FC236}">
                  <a16:creationId xmlns:a16="http://schemas.microsoft.com/office/drawing/2014/main" id="{75DD3E74-1AE9-43B6-93FA-911F61031228}"/>
                </a:ext>
              </a:extLst>
            </p:cNvPr>
            <p:cNvCxnSpPr>
              <a:cxnSpLocks/>
              <a:stCxn id="280" idx="1"/>
              <a:endCxn id="310" idx="4"/>
            </p:cNvCxnSpPr>
            <p:nvPr/>
          </p:nvCxnSpPr>
          <p:spPr>
            <a:xfrm>
              <a:off x="1776451" y="490900"/>
              <a:ext cx="440756" cy="281947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0" name="Oval 309">
              <a:extLst>
                <a:ext uri="{FF2B5EF4-FFF2-40B4-BE49-F238E27FC236}">
                  <a16:creationId xmlns:a16="http://schemas.microsoft.com/office/drawing/2014/main" id="{15AC871D-02EF-41C3-941D-14A914C07B96}"/>
                </a:ext>
              </a:extLst>
            </p:cNvPr>
            <p:cNvSpPr/>
            <p:nvPr/>
          </p:nvSpPr>
          <p:spPr>
            <a:xfrm rot="8852236">
              <a:off x="2203401" y="768190"/>
              <a:ext cx="59607" cy="59607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311" name="Straight Connector 310">
              <a:extLst>
                <a:ext uri="{FF2B5EF4-FFF2-40B4-BE49-F238E27FC236}">
                  <a16:creationId xmlns:a16="http://schemas.microsoft.com/office/drawing/2014/main" id="{E129402E-4D4E-4C33-A05E-B6ED4F94DA77}"/>
                </a:ext>
              </a:extLst>
            </p:cNvPr>
            <p:cNvCxnSpPr>
              <a:cxnSpLocks/>
              <a:stCxn id="310" idx="6"/>
              <a:endCxn id="278" idx="1"/>
            </p:cNvCxnSpPr>
            <p:nvPr/>
          </p:nvCxnSpPr>
          <p:spPr>
            <a:xfrm flipH="1">
              <a:off x="1301700" y="813990"/>
              <a:ext cx="906358" cy="450669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Straight Connector 311">
              <a:extLst>
                <a:ext uri="{FF2B5EF4-FFF2-40B4-BE49-F238E27FC236}">
                  <a16:creationId xmlns:a16="http://schemas.microsoft.com/office/drawing/2014/main" id="{7A725384-1A9A-4B26-9335-695B957379B3}"/>
                </a:ext>
              </a:extLst>
            </p:cNvPr>
            <p:cNvCxnSpPr>
              <a:cxnSpLocks/>
              <a:stCxn id="313" idx="4"/>
              <a:endCxn id="310" idx="2"/>
            </p:cNvCxnSpPr>
            <p:nvPr/>
          </p:nvCxnSpPr>
          <p:spPr>
            <a:xfrm flipH="1">
              <a:off x="2258351" y="319468"/>
              <a:ext cx="110986" cy="462528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3" name="Oval 312">
              <a:extLst>
                <a:ext uri="{FF2B5EF4-FFF2-40B4-BE49-F238E27FC236}">
                  <a16:creationId xmlns:a16="http://schemas.microsoft.com/office/drawing/2014/main" id="{193B28E6-9F4D-4A39-A913-FE44B27B31B4}"/>
                </a:ext>
              </a:extLst>
            </p:cNvPr>
            <p:cNvSpPr/>
            <p:nvPr userDrawn="1"/>
          </p:nvSpPr>
          <p:spPr>
            <a:xfrm rot="2181221">
              <a:off x="2357200" y="265661"/>
              <a:ext cx="59607" cy="59607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331" name="Straight Connector 330">
              <a:extLst>
                <a:ext uri="{FF2B5EF4-FFF2-40B4-BE49-F238E27FC236}">
                  <a16:creationId xmlns:a16="http://schemas.microsoft.com/office/drawing/2014/main" id="{DDD392E6-BA48-48D3-A378-812B1CF42DF3}"/>
                </a:ext>
              </a:extLst>
            </p:cNvPr>
            <p:cNvCxnSpPr>
              <a:cxnSpLocks/>
              <a:endCxn id="283" idx="4"/>
            </p:cNvCxnSpPr>
            <p:nvPr userDrawn="1"/>
          </p:nvCxnSpPr>
          <p:spPr>
            <a:xfrm>
              <a:off x="61339" y="-8698"/>
              <a:ext cx="243225" cy="344896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6" name="Oval 345">
              <a:extLst>
                <a:ext uri="{FF2B5EF4-FFF2-40B4-BE49-F238E27FC236}">
                  <a16:creationId xmlns:a16="http://schemas.microsoft.com/office/drawing/2014/main" id="{5A3548C6-2D44-49B8-831D-2A956FD743C3}"/>
                </a:ext>
              </a:extLst>
            </p:cNvPr>
            <p:cNvSpPr/>
            <p:nvPr userDrawn="1"/>
          </p:nvSpPr>
          <p:spPr>
            <a:xfrm rot="8852236">
              <a:off x="2545972" y="-969"/>
              <a:ext cx="59607" cy="59607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348" name="Straight Connector 347">
              <a:extLst>
                <a:ext uri="{FF2B5EF4-FFF2-40B4-BE49-F238E27FC236}">
                  <a16:creationId xmlns:a16="http://schemas.microsoft.com/office/drawing/2014/main" id="{B477194E-6BF7-4F20-9349-2F440C78FA1A}"/>
                </a:ext>
              </a:extLst>
            </p:cNvPr>
            <p:cNvCxnSpPr>
              <a:cxnSpLocks/>
              <a:stCxn id="346" idx="7"/>
              <a:endCxn id="313" idx="0"/>
            </p:cNvCxnSpPr>
            <p:nvPr userDrawn="1"/>
          </p:nvCxnSpPr>
          <p:spPr>
            <a:xfrm flipH="1">
              <a:off x="2404670" y="57928"/>
              <a:ext cx="164636" cy="213534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2" name="Straight Connector 351">
              <a:extLst>
                <a:ext uri="{FF2B5EF4-FFF2-40B4-BE49-F238E27FC236}">
                  <a16:creationId xmlns:a16="http://schemas.microsoft.com/office/drawing/2014/main" id="{650DCBD7-41BB-44B7-8AE5-726F3A9ACED4}"/>
                </a:ext>
              </a:extLst>
            </p:cNvPr>
            <p:cNvCxnSpPr>
              <a:cxnSpLocks/>
              <a:stCxn id="346" idx="5"/>
              <a:endCxn id="303" idx="1"/>
            </p:cNvCxnSpPr>
            <p:nvPr userDrawn="1"/>
          </p:nvCxnSpPr>
          <p:spPr>
            <a:xfrm flipH="1">
              <a:off x="2196830" y="22365"/>
              <a:ext cx="349852" cy="57625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52" name="Group 451">
            <a:extLst>
              <a:ext uri="{FF2B5EF4-FFF2-40B4-BE49-F238E27FC236}">
                <a16:creationId xmlns:a16="http://schemas.microsoft.com/office/drawing/2014/main" id="{94A52F1D-A8E0-4B79-AD02-40EE13ACFDCE}"/>
              </a:ext>
            </a:extLst>
          </p:cNvPr>
          <p:cNvGrpSpPr/>
          <p:nvPr userDrawn="1"/>
        </p:nvGrpSpPr>
        <p:grpSpPr>
          <a:xfrm flipH="1">
            <a:off x="9573659" y="-68234"/>
            <a:ext cx="2634356" cy="1640244"/>
            <a:chOff x="123623" y="79578"/>
            <a:chExt cx="2634356" cy="1640244"/>
          </a:xfrm>
        </p:grpSpPr>
        <p:cxnSp>
          <p:nvCxnSpPr>
            <p:cNvPr id="390" name="Straight Connector 389">
              <a:extLst>
                <a:ext uri="{FF2B5EF4-FFF2-40B4-BE49-F238E27FC236}">
                  <a16:creationId xmlns:a16="http://schemas.microsoft.com/office/drawing/2014/main" id="{64AAE9F9-F4AC-4827-9ABB-A278AC7E3065}"/>
                </a:ext>
              </a:extLst>
            </p:cNvPr>
            <p:cNvCxnSpPr>
              <a:cxnSpLocks/>
              <a:stCxn id="425" idx="7"/>
              <a:endCxn id="423" idx="2"/>
            </p:cNvCxnSpPr>
            <p:nvPr userDrawn="1"/>
          </p:nvCxnSpPr>
          <p:spPr>
            <a:xfrm rot="9888766" flipV="1">
              <a:off x="1360767" y="726676"/>
              <a:ext cx="600723" cy="591467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Straight Connector 390">
              <a:extLst>
                <a:ext uri="{FF2B5EF4-FFF2-40B4-BE49-F238E27FC236}">
                  <a16:creationId xmlns:a16="http://schemas.microsoft.com/office/drawing/2014/main" id="{FE2930D1-CF2B-439A-B306-567FCD965EDF}"/>
                </a:ext>
              </a:extLst>
            </p:cNvPr>
            <p:cNvCxnSpPr>
              <a:cxnSpLocks/>
              <a:stCxn id="423" idx="4"/>
              <a:endCxn id="435" idx="1"/>
            </p:cNvCxnSpPr>
            <p:nvPr userDrawn="1"/>
          </p:nvCxnSpPr>
          <p:spPr>
            <a:xfrm rot="9888766">
              <a:off x="1146231" y="950894"/>
              <a:ext cx="190127" cy="456031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Straight Connector 391">
              <a:extLst>
                <a:ext uri="{FF2B5EF4-FFF2-40B4-BE49-F238E27FC236}">
                  <a16:creationId xmlns:a16="http://schemas.microsoft.com/office/drawing/2014/main" id="{8FF36ACF-649A-4CB1-8273-2DEBCD7980CF}"/>
                </a:ext>
              </a:extLst>
            </p:cNvPr>
            <p:cNvCxnSpPr>
              <a:cxnSpLocks/>
              <a:stCxn id="428" idx="2"/>
              <a:endCxn id="433" idx="6"/>
            </p:cNvCxnSpPr>
            <p:nvPr userDrawn="1"/>
          </p:nvCxnSpPr>
          <p:spPr>
            <a:xfrm>
              <a:off x="509383" y="518634"/>
              <a:ext cx="472728" cy="197356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Straight Connector 392">
              <a:extLst>
                <a:ext uri="{FF2B5EF4-FFF2-40B4-BE49-F238E27FC236}">
                  <a16:creationId xmlns:a16="http://schemas.microsoft.com/office/drawing/2014/main" id="{1C1DD5CB-803A-4C23-8C39-709D3E134DEB}"/>
                </a:ext>
              </a:extLst>
            </p:cNvPr>
            <p:cNvCxnSpPr>
              <a:cxnSpLocks/>
              <a:stCxn id="435" idx="5"/>
              <a:endCxn id="428" idx="1"/>
            </p:cNvCxnSpPr>
            <p:nvPr userDrawn="1"/>
          </p:nvCxnSpPr>
          <p:spPr>
            <a:xfrm flipH="1" flipV="1">
              <a:off x="505222" y="551064"/>
              <a:ext cx="537699" cy="405826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Straight Connector 393">
              <a:extLst>
                <a:ext uri="{FF2B5EF4-FFF2-40B4-BE49-F238E27FC236}">
                  <a16:creationId xmlns:a16="http://schemas.microsoft.com/office/drawing/2014/main" id="{5C49EA2F-4583-4BB5-B840-8874BA03CF21}"/>
                </a:ext>
              </a:extLst>
            </p:cNvPr>
            <p:cNvCxnSpPr>
              <a:cxnSpLocks/>
              <a:stCxn id="423" idx="5"/>
              <a:endCxn id="434" idx="1"/>
            </p:cNvCxnSpPr>
            <p:nvPr userDrawn="1"/>
          </p:nvCxnSpPr>
          <p:spPr>
            <a:xfrm rot="9888766">
              <a:off x="778173" y="1018210"/>
              <a:ext cx="545961" cy="460811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5" name="Straight Connector 394">
              <a:extLst>
                <a:ext uri="{FF2B5EF4-FFF2-40B4-BE49-F238E27FC236}">
                  <a16:creationId xmlns:a16="http://schemas.microsoft.com/office/drawing/2014/main" id="{B1738490-84A0-497A-9C45-102DAE17ABAC}"/>
                </a:ext>
              </a:extLst>
            </p:cNvPr>
            <p:cNvCxnSpPr>
              <a:cxnSpLocks/>
              <a:stCxn id="428" idx="0"/>
              <a:endCxn id="434" idx="4"/>
            </p:cNvCxnSpPr>
            <p:nvPr userDrawn="1"/>
          </p:nvCxnSpPr>
          <p:spPr>
            <a:xfrm>
              <a:off x="479346" y="571053"/>
              <a:ext cx="217472" cy="487202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6" name="Straight Connector 395">
              <a:extLst>
                <a:ext uri="{FF2B5EF4-FFF2-40B4-BE49-F238E27FC236}">
                  <a16:creationId xmlns:a16="http://schemas.microsoft.com/office/drawing/2014/main" id="{280603F7-4888-4C9F-843F-03707A5BB7AE}"/>
                </a:ext>
              </a:extLst>
            </p:cNvPr>
            <p:cNvCxnSpPr>
              <a:cxnSpLocks/>
              <a:stCxn id="435" idx="3"/>
              <a:endCxn id="433" idx="0"/>
            </p:cNvCxnSpPr>
            <p:nvPr userDrawn="1"/>
          </p:nvCxnSpPr>
          <p:spPr>
            <a:xfrm rot="9888766" flipH="1">
              <a:off x="1052457" y="741744"/>
              <a:ext cx="6741" cy="207882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7" name="Straight Connector 396">
              <a:extLst>
                <a:ext uri="{FF2B5EF4-FFF2-40B4-BE49-F238E27FC236}">
                  <a16:creationId xmlns:a16="http://schemas.microsoft.com/office/drawing/2014/main" id="{9F176CF5-BC06-4C41-9205-0A86A10A7053}"/>
                </a:ext>
              </a:extLst>
            </p:cNvPr>
            <p:cNvCxnSpPr>
              <a:cxnSpLocks/>
              <a:stCxn id="423" idx="6"/>
              <a:endCxn id="432" idx="2"/>
            </p:cNvCxnSpPr>
            <p:nvPr userDrawn="1"/>
          </p:nvCxnSpPr>
          <p:spPr>
            <a:xfrm flipH="1" flipV="1">
              <a:off x="847363" y="1366021"/>
              <a:ext cx="532965" cy="63996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Straight Connector 397">
              <a:extLst>
                <a:ext uri="{FF2B5EF4-FFF2-40B4-BE49-F238E27FC236}">
                  <a16:creationId xmlns:a16="http://schemas.microsoft.com/office/drawing/2014/main" id="{4D5D09F6-DCA4-431C-B181-2F7A401F0A78}"/>
                </a:ext>
              </a:extLst>
            </p:cNvPr>
            <p:cNvCxnSpPr>
              <a:cxnSpLocks/>
              <a:stCxn id="428" idx="7"/>
              <a:endCxn id="430" idx="3"/>
            </p:cNvCxnSpPr>
            <p:nvPr userDrawn="1"/>
          </p:nvCxnSpPr>
          <p:spPr>
            <a:xfrm flipH="1">
              <a:off x="351971" y="566892"/>
              <a:ext cx="94946" cy="714377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Straight Connector 398">
              <a:extLst>
                <a:ext uri="{FF2B5EF4-FFF2-40B4-BE49-F238E27FC236}">
                  <a16:creationId xmlns:a16="http://schemas.microsoft.com/office/drawing/2014/main" id="{EADE9C2B-A0BE-4EE5-A343-A54C5C1783CF}"/>
                </a:ext>
              </a:extLst>
            </p:cNvPr>
            <p:cNvCxnSpPr>
              <a:cxnSpLocks/>
              <a:stCxn id="435" idx="6"/>
              <a:endCxn id="434" idx="2"/>
            </p:cNvCxnSpPr>
            <p:nvPr userDrawn="1"/>
          </p:nvCxnSpPr>
          <p:spPr>
            <a:xfrm rot="9888766" flipV="1">
              <a:off x="722319" y="1019796"/>
              <a:ext cx="325630" cy="15069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Straight Connector 399">
              <a:extLst>
                <a:ext uri="{FF2B5EF4-FFF2-40B4-BE49-F238E27FC236}">
                  <a16:creationId xmlns:a16="http://schemas.microsoft.com/office/drawing/2014/main" id="{B9D12CD3-39AE-4C08-BB96-4AF703C35BDF}"/>
                </a:ext>
              </a:extLst>
            </p:cNvPr>
            <p:cNvCxnSpPr>
              <a:cxnSpLocks/>
              <a:stCxn id="427" idx="0"/>
              <a:endCxn id="433" idx="4"/>
            </p:cNvCxnSpPr>
            <p:nvPr userDrawn="1"/>
          </p:nvCxnSpPr>
          <p:spPr>
            <a:xfrm>
              <a:off x="961665" y="239203"/>
              <a:ext cx="48947" cy="427047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BCD1E4FC-F9E9-47BD-8CCA-45A60F971985}"/>
                </a:ext>
              </a:extLst>
            </p:cNvPr>
            <p:cNvCxnSpPr>
              <a:cxnSpLocks/>
              <a:stCxn id="434" idx="6"/>
              <a:endCxn id="430" idx="2"/>
            </p:cNvCxnSpPr>
            <p:nvPr userDrawn="1"/>
          </p:nvCxnSpPr>
          <p:spPr>
            <a:xfrm rot="9888766" flipV="1">
              <a:off x="348212" y="1135356"/>
              <a:ext cx="352331" cy="126523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9AE5CD1C-55DC-4C15-B2FF-A910C31EA3FB}"/>
                </a:ext>
              </a:extLst>
            </p:cNvPr>
            <p:cNvCxnSpPr>
              <a:cxnSpLocks/>
              <a:stCxn id="429" idx="0"/>
              <a:endCxn id="430" idx="4"/>
            </p:cNvCxnSpPr>
            <p:nvPr userDrawn="1"/>
          </p:nvCxnSpPr>
          <p:spPr>
            <a:xfrm>
              <a:off x="171475" y="885570"/>
              <a:ext cx="149723" cy="39175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F5722ECB-C37E-40EA-8A64-9DB32C56C46C}"/>
                </a:ext>
              </a:extLst>
            </p:cNvPr>
            <p:cNvCxnSpPr>
              <a:cxnSpLocks/>
              <a:stCxn id="432" idx="1"/>
              <a:endCxn id="430" idx="5"/>
            </p:cNvCxnSpPr>
            <p:nvPr userDrawn="1"/>
          </p:nvCxnSpPr>
          <p:spPr>
            <a:xfrm flipH="1" flipV="1">
              <a:off x="296646" y="1296287"/>
              <a:ext cx="548085" cy="9025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64DA1FB6-BAC6-4844-AB2C-5A268FC07030}"/>
                </a:ext>
              </a:extLst>
            </p:cNvPr>
            <p:cNvCxnSpPr>
              <a:cxnSpLocks/>
              <a:stCxn id="432" idx="7"/>
              <a:endCxn id="431" idx="3"/>
            </p:cNvCxnSpPr>
            <p:nvPr userDrawn="1"/>
          </p:nvCxnSpPr>
          <p:spPr>
            <a:xfrm flipH="1">
              <a:off x="560879" y="1396549"/>
              <a:ext cx="246968" cy="247565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8E2BFD9E-B2A6-4D0D-AA33-CA11AA89597E}"/>
                </a:ext>
              </a:extLst>
            </p:cNvPr>
            <p:cNvCxnSpPr>
              <a:cxnSpLocks/>
              <a:stCxn id="431" idx="5"/>
              <a:endCxn id="430" idx="1"/>
            </p:cNvCxnSpPr>
            <p:nvPr userDrawn="1"/>
          </p:nvCxnSpPr>
          <p:spPr>
            <a:xfrm flipH="1" flipV="1">
              <a:off x="366989" y="1336594"/>
              <a:ext cx="138565" cy="322538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CD36DF3A-4276-4464-91CD-77CAADB314E3}"/>
                </a:ext>
              </a:extLst>
            </p:cNvPr>
            <p:cNvCxnSpPr>
              <a:cxnSpLocks/>
              <a:stCxn id="431" idx="6"/>
            </p:cNvCxnSpPr>
            <p:nvPr userDrawn="1"/>
          </p:nvCxnSpPr>
          <p:spPr>
            <a:xfrm flipH="1" flipV="1">
              <a:off x="130833" y="1636034"/>
              <a:ext cx="370772" cy="53871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Straight Connector 406">
              <a:extLst>
                <a:ext uri="{FF2B5EF4-FFF2-40B4-BE49-F238E27FC236}">
                  <a16:creationId xmlns:a16="http://schemas.microsoft.com/office/drawing/2014/main" id="{BAA92504-9B47-499B-A030-2F8CB01AF83A}"/>
                </a:ext>
              </a:extLst>
            </p:cNvPr>
            <p:cNvCxnSpPr>
              <a:cxnSpLocks/>
              <a:stCxn id="424" idx="0"/>
              <a:endCxn id="423" idx="3"/>
            </p:cNvCxnSpPr>
            <p:nvPr userDrawn="1"/>
          </p:nvCxnSpPr>
          <p:spPr>
            <a:xfrm rot="9888766" flipV="1">
              <a:off x="1338671" y="733666"/>
              <a:ext cx="157054" cy="625373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Straight Connector 407">
              <a:extLst>
                <a:ext uri="{FF2B5EF4-FFF2-40B4-BE49-F238E27FC236}">
                  <a16:creationId xmlns:a16="http://schemas.microsoft.com/office/drawing/2014/main" id="{536ABAE3-F6C8-4CD0-9255-28C22843E680}"/>
                </a:ext>
              </a:extLst>
            </p:cNvPr>
            <p:cNvCxnSpPr>
              <a:cxnSpLocks/>
              <a:stCxn id="433" idx="2"/>
              <a:endCxn id="424" idx="6"/>
            </p:cNvCxnSpPr>
            <p:nvPr userDrawn="1"/>
          </p:nvCxnSpPr>
          <p:spPr>
            <a:xfrm rot="9888766" flipH="1" flipV="1">
              <a:off x="1065460" y="655664"/>
              <a:ext cx="288080" cy="7740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9" name="Straight Connector 408">
              <a:extLst>
                <a:ext uri="{FF2B5EF4-FFF2-40B4-BE49-F238E27FC236}">
                  <a16:creationId xmlns:a16="http://schemas.microsoft.com/office/drawing/2014/main" id="{A127C11B-0606-4824-A719-64C9D9CBC3F5}"/>
                </a:ext>
              </a:extLst>
            </p:cNvPr>
            <p:cNvCxnSpPr>
              <a:cxnSpLocks/>
              <a:stCxn id="427" idx="1"/>
              <a:endCxn id="424" idx="5"/>
            </p:cNvCxnSpPr>
            <p:nvPr userDrawn="1"/>
          </p:nvCxnSpPr>
          <p:spPr>
            <a:xfrm>
              <a:off x="986217" y="220236"/>
              <a:ext cx="376592" cy="441312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" name="Straight Connector 409">
              <a:extLst>
                <a:ext uri="{FF2B5EF4-FFF2-40B4-BE49-F238E27FC236}">
                  <a16:creationId xmlns:a16="http://schemas.microsoft.com/office/drawing/2014/main" id="{5151E67F-3700-400D-852C-697A37C3DA1D}"/>
                </a:ext>
              </a:extLst>
            </p:cNvPr>
            <p:cNvCxnSpPr>
              <a:cxnSpLocks/>
              <a:stCxn id="426" idx="7"/>
              <a:endCxn id="424" idx="3"/>
            </p:cNvCxnSpPr>
            <p:nvPr userDrawn="1"/>
          </p:nvCxnSpPr>
          <p:spPr>
            <a:xfrm flipH="1">
              <a:off x="1421114" y="130050"/>
              <a:ext cx="275423" cy="51567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Straight Connector 410">
              <a:extLst>
                <a:ext uri="{FF2B5EF4-FFF2-40B4-BE49-F238E27FC236}">
                  <a16:creationId xmlns:a16="http://schemas.microsoft.com/office/drawing/2014/main" id="{5BF99317-1401-4BF0-B65E-F7D994FE6CD3}"/>
                </a:ext>
              </a:extLst>
            </p:cNvPr>
            <p:cNvCxnSpPr>
              <a:cxnSpLocks/>
              <a:stCxn id="425" idx="6"/>
              <a:endCxn id="424" idx="2"/>
            </p:cNvCxnSpPr>
            <p:nvPr userDrawn="1"/>
          </p:nvCxnSpPr>
          <p:spPr>
            <a:xfrm rot="9888766">
              <a:off x="1443367" y="616777"/>
              <a:ext cx="408926" cy="71807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Straight Connector 411">
              <a:extLst>
                <a:ext uri="{FF2B5EF4-FFF2-40B4-BE49-F238E27FC236}">
                  <a16:creationId xmlns:a16="http://schemas.microsoft.com/office/drawing/2014/main" id="{1AA620D2-9A00-46A4-96CF-22DB2FECF458}"/>
                </a:ext>
              </a:extLst>
            </p:cNvPr>
            <p:cNvCxnSpPr>
              <a:cxnSpLocks/>
              <a:stCxn id="438" idx="7"/>
              <a:endCxn id="425" idx="3"/>
            </p:cNvCxnSpPr>
            <p:nvPr userDrawn="1"/>
          </p:nvCxnSpPr>
          <p:spPr>
            <a:xfrm flipH="1">
              <a:off x="1913833" y="242402"/>
              <a:ext cx="398513" cy="345573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3" name="Straight Connector 412">
              <a:extLst>
                <a:ext uri="{FF2B5EF4-FFF2-40B4-BE49-F238E27FC236}">
                  <a16:creationId xmlns:a16="http://schemas.microsoft.com/office/drawing/2014/main" id="{2FDFD141-FA63-4E05-960A-6D5618D80474}"/>
                </a:ext>
              </a:extLst>
            </p:cNvPr>
            <p:cNvCxnSpPr>
              <a:cxnSpLocks/>
              <a:stCxn id="438" idx="6"/>
              <a:endCxn id="426" idx="2"/>
            </p:cNvCxnSpPr>
            <p:nvPr userDrawn="1"/>
          </p:nvCxnSpPr>
          <p:spPr>
            <a:xfrm flipH="1" flipV="1">
              <a:off x="1736053" y="99522"/>
              <a:ext cx="563649" cy="126512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4" name="Straight Connector 413">
              <a:extLst>
                <a:ext uri="{FF2B5EF4-FFF2-40B4-BE49-F238E27FC236}">
                  <a16:creationId xmlns:a16="http://schemas.microsoft.com/office/drawing/2014/main" id="{8F94F9AA-B40E-4339-AB88-E1C883468D40}"/>
                </a:ext>
              </a:extLst>
            </p:cNvPr>
            <p:cNvCxnSpPr>
              <a:cxnSpLocks/>
              <a:stCxn id="438" idx="4"/>
            </p:cNvCxnSpPr>
            <p:nvPr userDrawn="1"/>
          </p:nvCxnSpPr>
          <p:spPr>
            <a:xfrm flipH="1" flipV="1">
              <a:off x="2274426" y="143290"/>
              <a:ext cx="44276" cy="49584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5" name="Straight Connector 414">
              <a:extLst>
                <a:ext uri="{FF2B5EF4-FFF2-40B4-BE49-F238E27FC236}">
                  <a16:creationId xmlns:a16="http://schemas.microsoft.com/office/drawing/2014/main" id="{9086A817-0E2C-4225-AADB-479F35745904}"/>
                </a:ext>
              </a:extLst>
            </p:cNvPr>
            <p:cNvCxnSpPr>
              <a:cxnSpLocks/>
              <a:stCxn id="426" idx="6"/>
              <a:endCxn id="427" idx="2"/>
            </p:cNvCxnSpPr>
            <p:nvPr userDrawn="1"/>
          </p:nvCxnSpPr>
          <p:spPr>
            <a:xfrm flipH="1">
              <a:off x="990166" y="113682"/>
              <a:ext cx="693727" cy="75781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" name="Straight Connector 415">
              <a:extLst>
                <a:ext uri="{FF2B5EF4-FFF2-40B4-BE49-F238E27FC236}">
                  <a16:creationId xmlns:a16="http://schemas.microsoft.com/office/drawing/2014/main" id="{23FA985B-EDC1-4DFF-98C8-19C469E434F6}"/>
                </a:ext>
              </a:extLst>
            </p:cNvPr>
            <p:cNvCxnSpPr>
              <a:cxnSpLocks/>
              <a:stCxn id="427" idx="6"/>
              <a:endCxn id="428" idx="3"/>
            </p:cNvCxnSpPr>
            <p:nvPr userDrawn="1"/>
          </p:nvCxnSpPr>
          <p:spPr>
            <a:xfrm flipH="1">
              <a:off x="489394" y="210702"/>
              <a:ext cx="422531" cy="282057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7" name="Straight Connector 416">
              <a:extLst>
                <a:ext uri="{FF2B5EF4-FFF2-40B4-BE49-F238E27FC236}">
                  <a16:creationId xmlns:a16="http://schemas.microsoft.com/office/drawing/2014/main" id="{A1D848CE-1454-4D09-971A-A2A30D4AC944}"/>
                </a:ext>
              </a:extLst>
            </p:cNvPr>
            <p:cNvCxnSpPr>
              <a:cxnSpLocks/>
              <a:stCxn id="429" idx="2"/>
              <a:endCxn id="428" idx="6"/>
            </p:cNvCxnSpPr>
            <p:nvPr userDrawn="1"/>
          </p:nvCxnSpPr>
          <p:spPr>
            <a:xfrm flipV="1">
              <a:off x="190475" y="541016"/>
              <a:ext cx="236453" cy="311394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8" name="Straight Connector 417">
              <a:extLst>
                <a:ext uri="{FF2B5EF4-FFF2-40B4-BE49-F238E27FC236}">
                  <a16:creationId xmlns:a16="http://schemas.microsoft.com/office/drawing/2014/main" id="{454744C5-E9F9-4B8D-8ED0-DC9EFB369215}"/>
                </a:ext>
              </a:extLst>
            </p:cNvPr>
            <p:cNvCxnSpPr>
              <a:cxnSpLocks/>
              <a:endCxn id="428" idx="5"/>
            </p:cNvCxnSpPr>
            <p:nvPr userDrawn="1"/>
          </p:nvCxnSpPr>
          <p:spPr>
            <a:xfrm>
              <a:off x="146310" y="434327"/>
              <a:ext cx="284779" cy="7426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Straight Connector 418">
              <a:extLst>
                <a:ext uri="{FF2B5EF4-FFF2-40B4-BE49-F238E27FC236}">
                  <a16:creationId xmlns:a16="http://schemas.microsoft.com/office/drawing/2014/main" id="{9136F6F0-5AF5-4232-A79D-193908A5BDB0}"/>
                </a:ext>
              </a:extLst>
            </p:cNvPr>
            <p:cNvCxnSpPr>
              <a:cxnSpLocks/>
              <a:endCxn id="428" idx="3"/>
            </p:cNvCxnSpPr>
            <p:nvPr userDrawn="1"/>
          </p:nvCxnSpPr>
          <p:spPr>
            <a:xfrm flipH="1">
              <a:off x="489394" y="129056"/>
              <a:ext cx="68920" cy="363703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" name="Straight Connector 419">
              <a:extLst>
                <a:ext uri="{FF2B5EF4-FFF2-40B4-BE49-F238E27FC236}">
                  <a16:creationId xmlns:a16="http://schemas.microsoft.com/office/drawing/2014/main" id="{0B0B4F1A-6A95-4B8E-9765-B4EBCA78A357}"/>
                </a:ext>
              </a:extLst>
            </p:cNvPr>
            <p:cNvCxnSpPr>
              <a:cxnSpLocks/>
              <a:stCxn id="432" idx="4"/>
              <a:endCxn id="434" idx="0"/>
            </p:cNvCxnSpPr>
            <p:nvPr userDrawn="1"/>
          </p:nvCxnSpPr>
          <p:spPr>
            <a:xfrm flipH="1" flipV="1">
              <a:off x="710978" y="1110415"/>
              <a:ext cx="103225" cy="236606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1" name="Straight Connector 420">
              <a:extLst>
                <a:ext uri="{FF2B5EF4-FFF2-40B4-BE49-F238E27FC236}">
                  <a16:creationId xmlns:a16="http://schemas.microsoft.com/office/drawing/2014/main" id="{C7E1FBD5-F114-4387-A178-18981E22974B}"/>
                </a:ext>
              </a:extLst>
            </p:cNvPr>
            <p:cNvCxnSpPr>
              <a:cxnSpLocks/>
              <a:endCxn id="430" idx="6"/>
            </p:cNvCxnSpPr>
            <p:nvPr userDrawn="1"/>
          </p:nvCxnSpPr>
          <p:spPr>
            <a:xfrm>
              <a:off x="135460" y="1298559"/>
              <a:ext cx="157237" cy="28501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Straight Connector 421">
              <a:extLst>
                <a:ext uri="{FF2B5EF4-FFF2-40B4-BE49-F238E27FC236}">
                  <a16:creationId xmlns:a16="http://schemas.microsoft.com/office/drawing/2014/main" id="{B098E622-F75D-435C-AEDA-0B2B7B9C71C5}"/>
                </a:ext>
              </a:extLst>
            </p:cNvPr>
            <p:cNvCxnSpPr>
              <a:cxnSpLocks/>
              <a:stCxn id="430" idx="7"/>
            </p:cNvCxnSpPr>
            <p:nvPr userDrawn="1"/>
          </p:nvCxnSpPr>
          <p:spPr>
            <a:xfrm flipH="1">
              <a:off x="123623" y="1351612"/>
              <a:ext cx="188041" cy="21202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3" name="Oval 422">
              <a:extLst>
                <a:ext uri="{FF2B5EF4-FFF2-40B4-BE49-F238E27FC236}">
                  <a16:creationId xmlns:a16="http://schemas.microsoft.com/office/drawing/2014/main" id="{051CDAD3-F484-46D1-83A3-6A50EA3DED03}"/>
                </a:ext>
              </a:extLst>
            </p:cNvPr>
            <p:cNvSpPr/>
            <p:nvPr userDrawn="1"/>
          </p:nvSpPr>
          <p:spPr>
            <a:xfrm rot="8852236">
              <a:off x="1373994" y="1367723"/>
              <a:ext cx="81073" cy="81073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4" name="Oval 423">
              <a:extLst>
                <a:ext uri="{FF2B5EF4-FFF2-40B4-BE49-F238E27FC236}">
                  <a16:creationId xmlns:a16="http://schemas.microsoft.com/office/drawing/2014/main" id="{C1BE8703-0E1B-4B95-BFF9-374949BD9585}"/>
                </a:ext>
              </a:extLst>
            </p:cNvPr>
            <p:cNvSpPr/>
            <p:nvPr userDrawn="1"/>
          </p:nvSpPr>
          <p:spPr>
            <a:xfrm rot="9888766">
              <a:off x="1357156" y="640067"/>
              <a:ext cx="85439" cy="85439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5" name="Oval 424">
              <a:extLst>
                <a:ext uri="{FF2B5EF4-FFF2-40B4-BE49-F238E27FC236}">
                  <a16:creationId xmlns:a16="http://schemas.microsoft.com/office/drawing/2014/main" id="{DBAF651E-E4DC-474D-9B8C-9F288FC9941F}"/>
                </a:ext>
              </a:extLst>
            </p:cNvPr>
            <p:cNvSpPr/>
            <p:nvPr userDrawn="1"/>
          </p:nvSpPr>
          <p:spPr>
            <a:xfrm rot="9888766">
              <a:off x="1853143" y="582610"/>
              <a:ext cx="81073" cy="81073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6" name="Oval 425">
              <a:extLst>
                <a:ext uri="{FF2B5EF4-FFF2-40B4-BE49-F238E27FC236}">
                  <a16:creationId xmlns:a16="http://schemas.microsoft.com/office/drawing/2014/main" id="{F6E3FCB0-09DF-4FDC-AD62-E0AD104CADAE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1682949" y="79578"/>
              <a:ext cx="54048" cy="54048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7" name="Oval 426">
              <a:extLst>
                <a:ext uri="{FF2B5EF4-FFF2-40B4-BE49-F238E27FC236}">
                  <a16:creationId xmlns:a16="http://schemas.microsoft.com/office/drawing/2014/main" id="{AD1ED283-3EA7-42A8-A035-4BB05C4064B8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910509" y="159546"/>
              <a:ext cx="81073" cy="81073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8" name="Oval 427">
              <a:extLst>
                <a:ext uri="{FF2B5EF4-FFF2-40B4-BE49-F238E27FC236}">
                  <a16:creationId xmlns:a16="http://schemas.microsoft.com/office/drawing/2014/main" id="{BA53649C-5900-4B00-9F1B-217CF88E8AD0}"/>
                </a:ext>
              </a:extLst>
            </p:cNvPr>
            <p:cNvSpPr/>
            <p:nvPr userDrawn="1"/>
          </p:nvSpPr>
          <p:spPr>
            <a:xfrm rot="9888766">
              <a:off x="425436" y="487106"/>
              <a:ext cx="85439" cy="85439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9" name="Oval 428">
              <a:extLst>
                <a:ext uri="{FF2B5EF4-FFF2-40B4-BE49-F238E27FC236}">
                  <a16:creationId xmlns:a16="http://schemas.microsoft.com/office/drawing/2014/main" id="{32895BD8-A224-4642-A5EE-B463E7DE6867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137371" y="832466"/>
              <a:ext cx="54048" cy="54048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0" name="Oval 429">
              <a:extLst>
                <a:ext uri="{FF2B5EF4-FFF2-40B4-BE49-F238E27FC236}">
                  <a16:creationId xmlns:a16="http://schemas.microsoft.com/office/drawing/2014/main" id="{2D269516-246C-4E9E-A151-4262B778B830}"/>
                </a:ext>
              </a:extLst>
            </p:cNvPr>
            <p:cNvSpPr/>
            <p:nvPr userDrawn="1"/>
          </p:nvSpPr>
          <p:spPr>
            <a:xfrm rot="9888766">
              <a:off x="291281" y="1275904"/>
              <a:ext cx="81073" cy="81073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1" name="Oval 430">
              <a:extLst>
                <a:ext uri="{FF2B5EF4-FFF2-40B4-BE49-F238E27FC236}">
                  <a16:creationId xmlns:a16="http://schemas.microsoft.com/office/drawing/2014/main" id="{7EA3CCC8-94E9-47F5-80F2-43749B733D8D}"/>
                </a:ext>
              </a:extLst>
            </p:cNvPr>
            <p:cNvSpPr/>
            <p:nvPr userDrawn="1"/>
          </p:nvSpPr>
          <p:spPr>
            <a:xfrm rot="9888766">
              <a:off x="500189" y="1638749"/>
              <a:ext cx="81073" cy="81073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2" name="Oval 431">
              <a:extLst>
                <a:ext uri="{FF2B5EF4-FFF2-40B4-BE49-F238E27FC236}">
                  <a16:creationId xmlns:a16="http://schemas.microsoft.com/office/drawing/2014/main" id="{D5F06C1C-6BC7-477A-A619-9D178B9E7CA8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794259" y="1346077"/>
              <a:ext cx="54048" cy="54048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3" name="Oval 432">
              <a:extLst>
                <a:ext uri="{FF2B5EF4-FFF2-40B4-BE49-F238E27FC236}">
                  <a16:creationId xmlns:a16="http://schemas.microsoft.com/office/drawing/2014/main" id="{DB6C6DC9-9E33-4056-8EBD-CAF0C8F5099D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980695" y="664834"/>
              <a:ext cx="81073" cy="81073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4" name="Oval 433">
              <a:extLst>
                <a:ext uri="{FF2B5EF4-FFF2-40B4-BE49-F238E27FC236}">
                  <a16:creationId xmlns:a16="http://schemas.microsoft.com/office/drawing/2014/main" id="{22C3C54A-C8C9-457F-A2C8-A389B0389767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676874" y="1057311"/>
              <a:ext cx="54048" cy="54048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5" name="Oval 434">
              <a:extLst>
                <a:ext uri="{FF2B5EF4-FFF2-40B4-BE49-F238E27FC236}">
                  <a16:creationId xmlns:a16="http://schemas.microsoft.com/office/drawing/2014/main" id="{C685F947-8A2F-430E-9645-B7C587BA4F49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1039345" y="943302"/>
              <a:ext cx="54048" cy="54048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436" name="Straight Connector 435">
              <a:extLst>
                <a:ext uri="{FF2B5EF4-FFF2-40B4-BE49-F238E27FC236}">
                  <a16:creationId xmlns:a16="http://schemas.microsoft.com/office/drawing/2014/main" id="{29A4E603-5BCB-49F9-A219-36B1BDC84D73}"/>
                </a:ext>
              </a:extLst>
            </p:cNvPr>
            <p:cNvCxnSpPr>
              <a:cxnSpLocks/>
              <a:stCxn id="435" idx="2"/>
              <a:endCxn id="424" idx="7"/>
            </p:cNvCxnSpPr>
            <p:nvPr userDrawn="1"/>
          </p:nvCxnSpPr>
          <p:spPr>
            <a:xfrm rot="9888766" flipH="1">
              <a:off x="1065565" y="761590"/>
              <a:ext cx="339955" cy="15992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D55D1753-699D-4A3D-A7DA-53F6DEE510EF}"/>
                </a:ext>
              </a:extLst>
            </p:cNvPr>
            <p:cNvCxnSpPr>
              <a:cxnSpLocks/>
              <a:stCxn id="425" idx="4"/>
              <a:endCxn id="426" idx="1"/>
            </p:cNvCxnSpPr>
            <p:nvPr userDrawn="1"/>
          </p:nvCxnSpPr>
          <p:spPr>
            <a:xfrm flipH="1" flipV="1">
              <a:off x="1733421" y="120038"/>
              <a:ext cx="149639" cy="463988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8" name="Oval 437">
              <a:extLst>
                <a:ext uri="{FF2B5EF4-FFF2-40B4-BE49-F238E27FC236}">
                  <a16:creationId xmlns:a16="http://schemas.microsoft.com/office/drawing/2014/main" id="{0234853B-8EE4-4C6E-8A67-C38B1B0DA04C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2298758" y="191930"/>
              <a:ext cx="54048" cy="54048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439" name="Straight Connector 438">
              <a:extLst>
                <a:ext uri="{FF2B5EF4-FFF2-40B4-BE49-F238E27FC236}">
                  <a16:creationId xmlns:a16="http://schemas.microsoft.com/office/drawing/2014/main" id="{C8EB4FE2-B2A4-448A-AE36-71287457E3E3}"/>
                </a:ext>
              </a:extLst>
            </p:cNvPr>
            <p:cNvCxnSpPr>
              <a:cxnSpLocks/>
              <a:stCxn id="438" idx="3"/>
            </p:cNvCxnSpPr>
            <p:nvPr userDrawn="1"/>
          </p:nvCxnSpPr>
          <p:spPr>
            <a:xfrm rot="9888766" flipH="1">
              <a:off x="2326747" y="101958"/>
              <a:ext cx="62078" cy="86935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0" name="Straight Connector 439">
              <a:extLst>
                <a:ext uri="{FF2B5EF4-FFF2-40B4-BE49-F238E27FC236}">
                  <a16:creationId xmlns:a16="http://schemas.microsoft.com/office/drawing/2014/main" id="{1D16E44E-B69B-4921-9C97-6FAAC0CC61C5}"/>
                </a:ext>
              </a:extLst>
            </p:cNvPr>
            <p:cNvCxnSpPr>
              <a:cxnSpLocks/>
              <a:stCxn id="438" idx="1"/>
              <a:endCxn id="447" idx="2"/>
            </p:cNvCxnSpPr>
            <p:nvPr userDrawn="1"/>
          </p:nvCxnSpPr>
          <p:spPr>
            <a:xfrm>
              <a:off x="2349230" y="232390"/>
              <a:ext cx="166170" cy="197808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1" name="Straight Connector 440">
              <a:extLst>
                <a:ext uri="{FF2B5EF4-FFF2-40B4-BE49-F238E27FC236}">
                  <a16:creationId xmlns:a16="http://schemas.microsoft.com/office/drawing/2014/main" id="{863B3537-85D9-4D45-971B-94B64821AE7E}"/>
                </a:ext>
              </a:extLst>
            </p:cNvPr>
            <p:cNvCxnSpPr>
              <a:cxnSpLocks/>
              <a:stCxn id="447" idx="3"/>
              <a:endCxn id="425" idx="2"/>
            </p:cNvCxnSpPr>
            <p:nvPr userDrawn="1"/>
          </p:nvCxnSpPr>
          <p:spPr>
            <a:xfrm flipH="1">
              <a:off x="1932800" y="452345"/>
              <a:ext cx="577138" cy="160182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Straight Connector 441">
              <a:extLst>
                <a:ext uri="{FF2B5EF4-FFF2-40B4-BE49-F238E27FC236}">
                  <a16:creationId xmlns:a16="http://schemas.microsoft.com/office/drawing/2014/main" id="{F6F217E5-8380-470E-8F95-3B9CAF4AAA98}"/>
                </a:ext>
              </a:extLst>
            </p:cNvPr>
            <p:cNvCxnSpPr>
              <a:cxnSpLocks/>
              <a:stCxn id="423" idx="7"/>
              <a:endCxn id="431" idx="2"/>
            </p:cNvCxnSpPr>
            <p:nvPr userDrawn="1"/>
          </p:nvCxnSpPr>
          <p:spPr>
            <a:xfrm flipH="1">
              <a:off x="579846" y="1447829"/>
              <a:ext cx="825885" cy="220837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3" name="Straight Connector 442">
              <a:extLst>
                <a:ext uri="{FF2B5EF4-FFF2-40B4-BE49-F238E27FC236}">
                  <a16:creationId xmlns:a16="http://schemas.microsoft.com/office/drawing/2014/main" id="{86DE334F-626F-4242-A85E-4BB72961371A}"/>
                </a:ext>
              </a:extLst>
            </p:cNvPr>
            <p:cNvCxnSpPr>
              <a:cxnSpLocks/>
              <a:stCxn id="425" idx="1"/>
              <a:endCxn id="444" idx="4"/>
            </p:cNvCxnSpPr>
            <p:nvPr userDrawn="1"/>
          </p:nvCxnSpPr>
          <p:spPr>
            <a:xfrm>
              <a:off x="1928851" y="643300"/>
              <a:ext cx="440756" cy="281947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4" name="Oval 443">
              <a:extLst>
                <a:ext uri="{FF2B5EF4-FFF2-40B4-BE49-F238E27FC236}">
                  <a16:creationId xmlns:a16="http://schemas.microsoft.com/office/drawing/2014/main" id="{4254907C-754D-4ED9-A0F7-77FA71EC5BE0}"/>
                </a:ext>
              </a:extLst>
            </p:cNvPr>
            <p:cNvSpPr/>
            <p:nvPr userDrawn="1"/>
          </p:nvSpPr>
          <p:spPr>
            <a:xfrm rot="8852236">
              <a:off x="2355801" y="920590"/>
              <a:ext cx="59607" cy="59607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445" name="Straight Connector 444">
              <a:extLst>
                <a:ext uri="{FF2B5EF4-FFF2-40B4-BE49-F238E27FC236}">
                  <a16:creationId xmlns:a16="http://schemas.microsoft.com/office/drawing/2014/main" id="{E4D5BA08-5F78-4753-B324-A53B7ABC9D00}"/>
                </a:ext>
              </a:extLst>
            </p:cNvPr>
            <p:cNvCxnSpPr>
              <a:cxnSpLocks/>
              <a:stCxn id="444" idx="6"/>
              <a:endCxn id="423" idx="1"/>
            </p:cNvCxnSpPr>
            <p:nvPr userDrawn="1"/>
          </p:nvCxnSpPr>
          <p:spPr>
            <a:xfrm flipH="1">
              <a:off x="1454100" y="966390"/>
              <a:ext cx="906358" cy="450669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6" name="Straight Connector 445">
              <a:extLst>
                <a:ext uri="{FF2B5EF4-FFF2-40B4-BE49-F238E27FC236}">
                  <a16:creationId xmlns:a16="http://schemas.microsoft.com/office/drawing/2014/main" id="{CDCA2494-8AB5-4B68-BF83-69502CA2A869}"/>
                </a:ext>
              </a:extLst>
            </p:cNvPr>
            <p:cNvCxnSpPr>
              <a:cxnSpLocks/>
              <a:stCxn id="447" idx="4"/>
              <a:endCxn id="444" idx="2"/>
            </p:cNvCxnSpPr>
            <p:nvPr userDrawn="1"/>
          </p:nvCxnSpPr>
          <p:spPr>
            <a:xfrm flipH="1">
              <a:off x="2410751" y="471868"/>
              <a:ext cx="110986" cy="462528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7" name="Oval 446">
              <a:extLst>
                <a:ext uri="{FF2B5EF4-FFF2-40B4-BE49-F238E27FC236}">
                  <a16:creationId xmlns:a16="http://schemas.microsoft.com/office/drawing/2014/main" id="{7E3EF5E3-2EEC-4EF8-9231-900B1A17144C}"/>
                </a:ext>
              </a:extLst>
            </p:cNvPr>
            <p:cNvSpPr/>
            <p:nvPr userDrawn="1"/>
          </p:nvSpPr>
          <p:spPr>
            <a:xfrm rot="2181221">
              <a:off x="2509600" y="418061"/>
              <a:ext cx="59607" cy="59607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448" name="Straight Connector 447">
              <a:extLst>
                <a:ext uri="{FF2B5EF4-FFF2-40B4-BE49-F238E27FC236}">
                  <a16:creationId xmlns:a16="http://schemas.microsoft.com/office/drawing/2014/main" id="{AE46719B-86CF-49FD-95F7-E31F72C68B22}"/>
                </a:ext>
              </a:extLst>
            </p:cNvPr>
            <p:cNvCxnSpPr>
              <a:cxnSpLocks/>
              <a:endCxn id="428" idx="4"/>
            </p:cNvCxnSpPr>
            <p:nvPr userDrawn="1"/>
          </p:nvCxnSpPr>
          <p:spPr>
            <a:xfrm>
              <a:off x="213739" y="143702"/>
              <a:ext cx="243225" cy="344896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9" name="Oval 448">
              <a:extLst>
                <a:ext uri="{FF2B5EF4-FFF2-40B4-BE49-F238E27FC236}">
                  <a16:creationId xmlns:a16="http://schemas.microsoft.com/office/drawing/2014/main" id="{327BF1A0-89B6-4675-881F-F3245531BA9A}"/>
                </a:ext>
              </a:extLst>
            </p:cNvPr>
            <p:cNvSpPr/>
            <p:nvPr userDrawn="1"/>
          </p:nvSpPr>
          <p:spPr>
            <a:xfrm rot="8852236">
              <a:off x="2698372" y="151431"/>
              <a:ext cx="59607" cy="59607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834F05FD-89AC-4E32-8A59-ECC4C165E90E}"/>
                </a:ext>
              </a:extLst>
            </p:cNvPr>
            <p:cNvCxnSpPr>
              <a:cxnSpLocks/>
              <a:stCxn id="449" idx="7"/>
              <a:endCxn id="447" idx="0"/>
            </p:cNvCxnSpPr>
            <p:nvPr userDrawn="1"/>
          </p:nvCxnSpPr>
          <p:spPr>
            <a:xfrm flipH="1">
              <a:off x="2557070" y="210328"/>
              <a:ext cx="164636" cy="213534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Straight Connector 450">
              <a:extLst>
                <a:ext uri="{FF2B5EF4-FFF2-40B4-BE49-F238E27FC236}">
                  <a16:creationId xmlns:a16="http://schemas.microsoft.com/office/drawing/2014/main" id="{2E116837-245F-4751-ADDF-A1CFD40ABBDA}"/>
                </a:ext>
              </a:extLst>
            </p:cNvPr>
            <p:cNvCxnSpPr>
              <a:cxnSpLocks/>
              <a:stCxn id="449" idx="5"/>
              <a:endCxn id="438" idx="1"/>
            </p:cNvCxnSpPr>
            <p:nvPr userDrawn="1"/>
          </p:nvCxnSpPr>
          <p:spPr>
            <a:xfrm flipH="1">
              <a:off x="2349230" y="174765"/>
              <a:ext cx="349852" cy="57625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44969442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ntents slide layout">
    <p:bg>
      <p:bgPr>
        <a:gradFill>
          <a:gsLst>
            <a:gs pos="0">
              <a:schemeClr val="accent1"/>
            </a:gs>
            <a:gs pos="27000">
              <a:schemeClr val="accent1">
                <a:lumMod val="70000"/>
                <a:lumOff val="30000"/>
              </a:schemeClr>
            </a:gs>
            <a:gs pos="50000">
              <a:schemeClr val="accent1">
                <a:lumMod val="60000"/>
                <a:lumOff val="40000"/>
              </a:schemeClr>
            </a:gs>
            <a:gs pos="73000">
              <a:schemeClr val="accent1">
                <a:lumMod val="70000"/>
                <a:lumOff val="30000"/>
              </a:schemeClr>
            </a:gs>
            <a:gs pos="100000">
              <a:schemeClr val="accent1"/>
            </a:gs>
          </a:gsLst>
          <a:lin ang="162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B46A6D89-45A1-4F7A-9D0C-EDD11307D6BF}"/>
              </a:ext>
            </a:extLst>
          </p:cNvPr>
          <p:cNvGrpSpPr/>
          <p:nvPr userDrawn="1"/>
        </p:nvGrpSpPr>
        <p:grpSpPr>
          <a:xfrm>
            <a:off x="-98982" y="-104349"/>
            <a:ext cx="12408253" cy="7045442"/>
            <a:chOff x="-98982" y="-104349"/>
            <a:chExt cx="12408253" cy="7045442"/>
          </a:xfrm>
          <a:solidFill>
            <a:schemeClr val="bg1">
              <a:alpha val="10000"/>
            </a:schemeClr>
          </a:solidFill>
        </p:grpSpPr>
        <p:cxnSp>
          <p:nvCxnSpPr>
            <p:cNvPr id="3" name="Straight Connector 2">
              <a:extLst>
                <a:ext uri="{FF2B5EF4-FFF2-40B4-BE49-F238E27FC236}">
                  <a16:creationId xmlns:a16="http://schemas.microsoft.com/office/drawing/2014/main" id="{162BC632-7DC1-4789-8CFC-CD5AFC3ABCAA}"/>
                </a:ext>
              </a:extLst>
            </p:cNvPr>
            <p:cNvCxnSpPr>
              <a:cxnSpLocks/>
              <a:stCxn id="66" idx="7"/>
              <a:endCxn id="64" idx="2"/>
            </p:cNvCxnSpPr>
            <p:nvPr userDrawn="1"/>
          </p:nvCxnSpPr>
          <p:spPr>
            <a:xfrm>
              <a:off x="1584504" y="1905029"/>
              <a:ext cx="1703016" cy="94442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8AAC13F6-2489-4DDA-A9B2-3067A1B8CAA3}"/>
                </a:ext>
              </a:extLst>
            </p:cNvPr>
            <p:cNvCxnSpPr>
              <a:cxnSpLocks/>
              <a:stCxn id="64" idx="4"/>
              <a:endCxn id="83" idx="1"/>
            </p:cNvCxnSpPr>
            <p:nvPr userDrawn="1"/>
          </p:nvCxnSpPr>
          <p:spPr>
            <a:xfrm flipV="1">
              <a:off x="3427782" y="2205662"/>
              <a:ext cx="482924" cy="57007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C97C8410-298D-4055-AA0A-57C75129C4D7}"/>
                </a:ext>
              </a:extLst>
            </p:cNvPr>
            <p:cNvCxnSpPr>
              <a:cxnSpLocks/>
              <a:stCxn id="69" idx="2"/>
              <a:endCxn id="81" idx="6"/>
            </p:cNvCxnSpPr>
            <p:nvPr userDrawn="1"/>
          </p:nvCxnSpPr>
          <p:spPr>
            <a:xfrm flipH="1">
              <a:off x="4004116" y="998896"/>
              <a:ext cx="1032867" cy="41449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3386457A-06F7-4F62-B11E-654FD4AEEA59}"/>
                </a:ext>
              </a:extLst>
            </p:cNvPr>
            <p:cNvCxnSpPr>
              <a:cxnSpLocks/>
              <a:stCxn id="83" idx="5"/>
              <a:endCxn id="69" idx="1"/>
            </p:cNvCxnSpPr>
            <p:nvPr userDrawn="1"/>
          </p:nvCxnSpPr>
          <p:spPr>
            <a:xfrm flipV="1">
              <a:off x="4016342" y="1082390"/>
              <a:ext cx="1055225" cy="101763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08E23FD4-7D2D-49A7-8750-6828324D2943}"/>
                </a:ext>
              </a:extLst>
            </p:cNvPr>
            <p:cNvCxnSpPr>
              <a:cxnSpLocks/>
              <a:stCxn id="64" idx="5"/>
              <a:endCxn id="82" idx="1"/>
            </p:cNvCxnSpPr>
            <p:nvPr userDrawn="1"/>
          </p:nvCxnSpPr>
          <p:spPr>
            <a:xfrm flipV="1">
              <a:off x="3493690" y="2247314"/>
              <a:ext cx="1466461" cy="58328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1D054FEF-1615-47B3-977D-E6663964188E}"/>
                </a:ext>
              </a:extLst>
            </p:cNvPr>
            <p:cNvCxnSpPr>
              <a:cxnSpLocks/>
              <a:stCxn id="69" idx="0"/>
              <a:endCxn id="82" idx="4"/>
            </p:cNvCxnSpPr>
            <p:nvPr userDrawn="1"/>
          </p:nvCxnSpPr>
          <p:spPr>
            <a:xfrm flipH="1">
              <a:off x="5012969" y="1116974"/>
              <a:ext cx="142092" cy="100282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3E312D78-45B2-43E5-B6A7-32FBB158F93D}"/>
                </a:ext>
              </a:extLst>
            </p:cNvPr>
            <p:cNvCxnSpPr>
              <a:cxnSpLocks/>
              <a:stCxn id="83" idx="3"/>
              <a:endCxn id="81" idx="0"/>
            </p:cNvCxnSpPr>
            <p:nvPr userDrawn="1"/>
          </p:nvCxnSpPr>
          <p:spPr>
            <a:xfrm flipH="1" flipV="1">
              <a:off x="3892072" y="1525433"/>
              <a:ext cx="18633" cy="57459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43F8CEFD-D4BD-4113-9ECA-07C92BFBB271}"/>
                </a:ext>
              </a:extLst>
            </p:cNvPr>
            <p:cNvCxnSpPr>
              <a:cxnSpLocks/>
              <a:stCxn id="189" idx="7"/>
              <a:endCxn id="71" idx="1"/>
            </p:cNvCxnSpPr>
            <p:nvPr userDrawn="1"/>
          </p:nvCxnSpPr>
          <p:spPr>
            <a:xfrm flipV="1">
              <a:off x="5140075" y="2350975"/>
              <a:ext cx="1066308" cy="55274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7499953E-DF36-43C0-88A6-34B0E3D5BC3B}"/>
                </a:ext>
              </a:extLst>
            </p:cNvPr>
            <p:cNvCxnSpPr>
              <a:cxnSpLocks/>
              <a:stCxn id="69" idx="7"/>
              <a:endCxn id="71" idx="3"/>
            </p:cNvCxnSpPr>
            <p:nvPr userDrawn="1"/>
          </p:nvCxnSpPr>
          <p:spPr>
            <a:xfrm>
              <a:off x="5238555" y="1082390"/>
              <a:ext cx="967828" cy="111013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65DC0C5D-21C1-4019-ABA1-012B17DA77FC}"/>
                </a:ext>
              </a:extLst>
            </p:cNvPr>
            <p:cNvCxnSpPr>
              <a:cxnSpLocks/>
              <a:stCxn id="68" idx="3"/>
            </p:cNvCxnSpPr>
            <p:nvPr userDrawn="1"/>
          </p:nvCxnSpPr>
          <p:spPr>
            <a:xfrm flipH="1" flipV="1">
              <a:off x="3211650" y="18443"/>
              <a:ext cx="498790" cy="58289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667720E7-E000-4A08-8CA5-62D23F338722}"/>
                </a:ext>
              </a:extLst>
            </p:cNvPr>
            <p:cNvCxnSpPr>
              <a:cxnSpLocks/>
              <a:stCxn id="83" idx="6"/>
              <a:endCxn id="82" idx="2"/>
            </p:cNvCxnSpPr>
            <p:nvPr userDrawn="1"/>
          </p:nvCxnSpPr>
          <p:spPr>
            <a:xfrm>
              <a:off x="4038220" y="2152844"/>
              <a:ext cx="900054" cy="4165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736A894D-E961-42D3-81AF-FC9EC6AA5636}"/>
                </a:ext>
              </a:extLst>
            </p:cNvPr>
            <p:cNvCxnSpPr>
              <a:cxnSpLocks/>
              <a:stCxn id="68" idx="0"/>
              <a:endCxn id="81" idx="4"/>
            </p:cNvCxnSpPr>
            <p:nvPr userDrawn="1"/>
          </p:nvCxnSpPr>
          <p:spPr>
            <a:xfrm>
              <a:off x="3789668" y="792604"/>
              <a:ext cx="102405" cy="50874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67A6F6E6-25AB-4726-9450-BCFF40E212A5}"/>
                </a:ext>
              </a:extLst>
            </p:cNvPr>
            <p:cNvCxnSpPr>
              <a:cxnSpLocks/>
              <a:stCxn id="82" idx="6"/>
              <a:endCxn id="71" idx="2"/>
            </p:cNvCxnSpPr>
            <p:nvPr userDrawn="1"/>
          </p:nvCxnSpPr>
          <p:spPr>
            <a:xfrm>
              <a:off x="5087665" y="2194496"/>
              <a:ext cx="1085901" cy="7725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B4AB62C6-3F97-4F2D-B07B-94130854021F}"/>
                </a:ext>
              </a:extLst>
            </p:cNvPr>
            <p:cNvCxnSpPr>
              <a:cxnSpLocks/>
              <a:stCxn id="70" idx="0"/>
              <a:endCxn id="71" idx="4"/>
            </p:cNvCxnSpPr>
            <p:nvPr userDrawn="1"/>
          </p:nvCxnSpPr>
          <p:spPr>
            <a:xfrm>
              <a:off x="6243041" y="1291086"/>
              <a:ext cx="42569" cy="86861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627F97B2-FB8F-4594-B3BE-1A13857BDD13}"/>
                </a:ext>
              </a:extLst>
            </p:cNvPr>
            <p:cNvCxnSpPr>
              <a:cxnSpLocks/>
              <a:stCxn id="73" idx="1"/>
              <a:endCxn id="71" idx="5"/>
            </p:cNvCxnSpPr>
            <p:nvPr userDrawn="1"/>
          </p:nvCxnSpPr>
          <p:spPr>
            <a:xfrm flipH="1">
              <a:off x="6364837" y="570689"/>
              <a:ext cx="1332558" cy="162183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12E1AD36-E1A9-450D-A199-D273981BE9C7}"/>
                </a:ext>
              </a:extLst>
            </p:cNvPr>
            <p:cNvCxnSpPr>
              <a:cxnSpLocks/>
              <a:stCxn id="73" idx="0"/>
              <a:endCxn id="72" idx="4"/>
            </p:cNvCxnSpPr>
            <p:nvPr userDrawn="1"/>
          </p:nvCxnSpPr>
          <p:spPr>
            <a:xfrm flipH="1">
              <a:off x="7737803" y="592567"/>
              <a:ext cx="12410" cy="10175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9556C625-1CEC-4663-AC9C-9C45AF596EDB}"/>
                </a:ext>
              </a:extLst>
            </p:cNvPr>
            <p:cNvCxnSpPr>
              <a:cxnSpLocks/>
              <a:stCxn id="72" idx="2"/>
              <a:endCxn id="71" idx="6"/>
            </p:cNvCxnSpPr>
            <p:nvPr userDrawn="1"/>
          </p:nvCxnSpPr>
          <p:spPr>
            <a:xfrm flipH="1">
              <a:off x="6397654" y="1722181"/>
              <a:ext cx="1228105" cy="54956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631A7F20-0078-4EDA-A0C1-E367A0582342}"/>
                </a:ext>
              </a:extLst>
            </p:cNvPr>
            <p:cNvCxnSpPr>
              <a:cxnSpLocks/>
              <a:stCxn id="72" idx="7"/>
              <a:endCxn id="212" idx="5"/>
            </p:cNvCxnSpPr>
            <p:nvPr userDrawn="1"/>
          </p:nvCxnSpPr>
          <p:spPr>
            <a:xfrm>
              <a:off x="7817030" y="1801408"/>
              <a:ext cx="1649913" cy="110528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B1057D6F-0187-413A-A041-3D75EEFC2A94}"/>
                </a:ext>
              </a:extLst>
            </p:cNvPr>
            <p:cNvCxnSpPr>
              <a:cxnSpLocks/>
              <a:stCxn id="72" idx="6"/>
              <a:endCxn id="79" idx="2"/>
            </p:cNvCxnSpPr>
            <p:nvPr userDrawn="1"/>
          </p:nvCxnSpPr>
          <p:spPr>
            <a:xfrm flipV="1">
              <a:off x="7849847" y="1627721"/>
              <a:ext cx="1344785" cy="9445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17512CCA-B0B9-4941-B513-B835901D4C58}"/>
                </a:ext>
              </a:extLst>
            </p:cNvPr>
            <p:cNvCxnSpPr>
              <a:cxnSpLocks/>
              <a:stCxn id="79" idx="7"/>
              <a:endCxn id="80" idx="3"/>
            </p:cNvCxnSpPr>
            <p:nvPr userDrawn="1"/>
          </p:nvCxnSpPr>
          <p:spPr>
            <a:xfrm>
              <a:off x="9385903" y="1706948"/>
              <a:ext cx="910362" cy="84606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7EA50BD-A578-4D06-BB0C-9DC7B01FC034}"/>
                </a:ext>
              </a:extLst>
            </p:cNvPr>
            <p:cNvCxnSpPr>
              <a:cxnSpLocks/>
              <a:stCxn id="65" idx="0"/>
              <a:endCxn id="64" idx="3"/>
            </p:cNvCxnSpPr>
            <p:nvPr userDrawn="1"/>
          </p:nvCxnSpPr>
          <p:spPr>
            <a:xfrm>
              <a:off x="2865686" y="1745404"/>
              <a:ext cx="476698" cy="103814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8578C0F-649C-45AB-87F8-2252A3265CFD}"/>
                </a:ext>
              </a:extLst>
            </p:cNvPr>
            <p:cNvCxnSpPr>
              <a:cxnSpLocks/>
              <a:stCxn id="81" idx="2"/>
              <a:endCxn id="65" idx="6"/>
            </p:cNvCxnSpPr>
            <p:nvPr userDrawn="1"/>
          </p:nvCxnSpPr>
          <p:spPr>
            <a:xfrm flipH="1">
              <a:off x="2983764" y="1413389"/>
              <a:ext cx="796264" cy="21393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5A73EB4D-A240-4E51-A50A-B435BE3A2D5C}"/>
                </a:ext>
              </a:extLst>
            </p:cNvPr>
            <p:cNvCxnSpPr>
              <a:cxnSpLocks/>
              <a:stCxn id="68" idx="1"/>
              <a:endCxn id="65" idx="5"/>
            </p:cNvCxnSpPr>
            <p:nvPr userDrawn="1"/>
          </p:nvCxnSpPr>
          <p:spPr>
            <a:xfrm flipH="1">
              <a:off x="2949180" y="759787"/>
              <a:ext cx="761261" cy="78404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C27E5381-04D1-4225-8769-1B6B9480C7A0}"/>
                </a:ext>
              </a:extLst>
            </p:cNvPr>
            <p:cNvCxnSpPr>
              <a:cxnSpLocks/>
              <a:stCxn id="67" idx="7"/>
              <a:endCxn id="65" idx="3"/>
            </p:cNvCxnSpPr>
            <p:nvPr userDrawn="1"/>
          </p:nvCxnSpPr>
          <p:spPr>
            <a:xfrm>
              <a:off x="2026273" y="811101"/>
              <a:ext cx="755920" cy="73273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96746FBD-C785-43A8-A48B-34A14AF95516}"/>
                </a:ext>
              </a:extLst>
            </p:cNvPr>
            <p:cNvCxnSpPr>
              <a:cxnSpLocks/>
              <a:stCxn id="66" idx="6"/>
              <a:endCxn id="65" idx="2"/>
            </p:cNvCxnSpPr>
            <p:nvPr userDrawn="1"/>
          </p:nvCxnSpPr>
          <p:spPr>
            <a:xfrm flipV="1">
              <a:off x="1617321" y="1627326"/>
              <a:ext cx="1130287" cy="19847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06951640-64C0-4AD8-A442-D08334FF6FD1}"/>
                </a:ext>
              </a:extLst>
            </p:cNvPr>
            <p:cNvCxnSpPr>
              <a:cxnSpLocks/>
              <a:stCxn id="86" idx="7"/>
              <a:endCxn id="66" idx="3"/>
            </p:cNvCxnSpPr>
            <p:nvPr userDrawn="1"/>
          </p:nvCxnSpPr>
          <p:spPr>
            <a:xfrm>
              <a:off x="562732" y="991183"/>
              <a:ext cx="863318" cy="75539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859B76EA-5D51-41D6-A58C-5F8334DE937D}"/>
                </a:ext>
              </a:extLst>
            </p:cNvPr>
            <p:cNvCxnSpPr>
              <a:cxnSpLocks/>
              <a:stCxn id="86" idx="6"/>
              <a:endCxn id="67" idx="2"/>
            </p:cNvCxnSpPr>
            <p:nvPr userDrawn="1"/>
          </p:nvCxnSpPr>
          <p:spPr>
            <a:xfrm flipV="1">
              <a:off x="584609" y="758283"/>
              <a:ext cx="1314149" cy="18008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2C9292B8-1E47-4B34-8FC0-97245BE9578A}"/>
                </a:ext>
              </a:extLst>
            </p:cNvPr>
            <p:cNvCxnSpPr>
              <a:cxnSpLocks/>
              <a:stCxn id="86" idx="5"/>
            </p:cNvCxnSpPr>
            <p:nvPr userDrawn="1"/>
          </p:nvCxnSpPr>
          <p:spPr>
            <a:xfrm flipV="1">
              <a:off x="562732" y="7695"/>
              <a:ext cx="830501" cy="87785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EADFAEBF-02D7-44CD-BE5F-305B6E2F52CA}"/>
                </a:ext>
              </a:extLst>
            </p:cNvPr>
            <p:cNvCxnSpPr>
              <a:cxnSpLocks/>
              <a:stCxn id="67" idx="4"/>
            </p:cNvCxnSpPr>
            <p:nvPr userDrawn="1"/>
          </p:nvCxnSpPr>
          <p:spPr>
            <a:xfrm flipH="1" flipV="1">
              <a:off x="1913190" y="8940"/>
              <a:ext cx="60264" cy="67464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7A4B4051-9A56-435E-840D-6C3C23050184}"/>
                </a:ext>
              </a:extLst>
            </p:cNvPr>
            <p:cNvCxnSpPr>
              <a:cxnSpLocks/>
              <a:stCxn id="67" idx="5"/>
            </p:cNvCxnSpPr>
            <p:nvPr userDrawn="1"/>
          </p:nvCxnSpPr>
          <p:spPr>
            <a:xfrm flipV="1">
              <a:off x="2026273" y="21571"/>
              <a:ext cx="969507" cy="68389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B307BA00-107E-4562-88CB-DEA0D496D749}"/>
                </a:ext>
              </a:extLst>
            </p:cNvPr>
            <p:cNvCxnSpPr>
              <a:cxnSpLocks/>
              <a:stCxn id="68" idx="5"/>
            </p:cNvCxnSpPr>
            <p:nvPr userDrawn="1"/>
          </p:nvCxnSpPr>
          <p:spPr>
            <a:xfrm flipV="1">
              <a:off x="3868895" y="-11241"/>
              <a:ext cx="430441" cy="61257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71DFAB2F-CF8B-44F2-9850-03F8AF098440}"/>
                </a:ext>
              </a:extLst>
            </p:cNvPr>
            <p:cNvCxnSpPr>
              <a:cxnSpLocks/>
              <a:stCxn id="67" idx="6"/>
              <a:endCxn id="68" idx="2"/>
            </p:cNvCxnSpPr>
            <p:nvPr userDrawn="1"/>
          </p:nvCxnSpPr>
          <p:spPr>
            <a:xfrm flipV="1">
              <a:off x="2048150" y="680560"/>
              <a:ext cx="1629474" cy="7772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7C85B09E-18C3-4D54-AA0A-14F26F9FFFCA}"/>
                </a:ext>
              </a:extLst>
            </p:cNvPr>
            <p:cNvCxnSpPr>
              <a:cxnSpLocks/>
              <a:stCxn id="68" idx="6"/>
              <a:endCxn id="69" idx="3"/>
            </p:cNvCxnSpPr>
            <p:nvPr userDrawn="1"/>
          </p:nvCxnSpPr>
          <p:spPr>
            <a:xfrm>
              <a:off x="3901712" y="680560"/>
              <a:ext cx="1169856" cy="23484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BF3BFC00-DCD5-4109-BE0D-BBB66C276072}"/>
                </a:ext>
              </a:extLst>
            </p:cNvPr>
            <p:cNvCxnSpPr>
              <a:cxnSpLocks/>
              <a:stCxn id="70" idx="2"/>
              <a:endCxn id="69" idx="6"/>
            </p:cNvCxnSpPr>
            <p:nvPr userDrawn="1"/>
          </p:nvCxnSpPr>
          <p:spPr>
            <a:xfrm flipH="1" flipV="1">
              <a:off x="5273139" y="998896"/>
              <a:ext cx="895205" cy="21749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4F40DBEB-FAA5-4EAA-89F4-27A7CE21A297}"/>
                </a:ext>
              </a:extLst>
            </p:cNvPr>
            <p:cNvCxnSpPr>
              <a:cxnSpLocks/>
              <a:stCxn id="91" idx="0"/>
              <a:endCxn id="69" idx="5"/>
            </p:cNvCxnSpPr>
            <p:nvPr userDrawn="1"/>
          </p:nvCxnSpPr>
          <p:spPr>
            <a:xfrm flipH="1">
              <a:off x="5238555" y="-6145"/>
              <a:ext cx="1269576" cy="92154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8E601845-E46E-419B-8F68-C56C73B3F51F}"/>
                </a:ext>
              </a:extLst>
            </p:cNvPr>
            <p:cNvCxnSpPr>
              <a:cxnSpLocks/>
              <a:endCxn id="69" idx="4"/>
            </p:cNvCxnSpPr>
            <p:nvPr userDrawn="1"/>
          </p:nvCxnSpPr>
          <p:spPr>
            <a:xfrm>
              <a:off x="4883094" y="-29536"/>
              <a:ext cx="271967" cy="91035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D1D8C297-4E3E-4739-99E9-7D79A327AD6E}"/>
                </a:ext>
              </a:extLst>
            </p:cNvPr>
            <p:cNvCxnSpPr>
              <a:cxnSpLocks/>
              <a:stCxn id="91" idx="2"/>
              <a:endCxn id="70" idx="4"/>
            </p:cNvCxnSpPr>
            <p:nvPr userDrawn="1"/>
          </p:nvCxnSpPr>
          <p:spPr>
            <a:xfrm flipH="1">
              <a:off x="6243041" y="-5452"/>
              <a:ext cx="339634" cy="114714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75BD0C1E-77F3-489E-9331-D144C7768558}"/>
                </a:ext>
              </a:extLst>
            </p:cNvPr>
            <p:cNvCxnSpPr>
              <a:cxnSpLocks/>
              <a:stCxn id="73" idx="2"/>
              <a:endCxn id="70" idx="6"/>
            </p:cNvCxnSpPr>
            <p:nvPr userDrawn="1"/>
          </p:nvCxnSpPr>
          <p:spPr>
            <a:xfrm flipH="1">
              <a:off x="6317737" y="517871"/>
              <a:ext cx="1357780" cy="69851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1316F845-3855-4D5B-835D-A0B62D513152}"/>
                </a:ext>
              </a:extLst>
            </p:cNvPr>
            <p:cNvCxnSpPr>
              <a:cxnSpLocks/>
              <a:stCxn id="73" idx="4"/>
            </p:cNvCxnSpPr>
            <p:nvPr userDrawn="1"/>
          </p:nvCxnSpPr>
          <p:spPr>
            <a:xfrm flipV="1">
              <a:off x="7750213" y="54467"/>
              <a:ext cx="93642" cy="38870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A2745097-160A-4242-B146-2A008E56E28B}"/>
                </a:ext>
              </a:extLst>
            </p:cNvPr>
            <p:cNvCxnSpPr>
              <a:cxnSpLocks/>
              <a:stCxn id="74" idx="3"/>
            </p:cNvCxnSpPr>
            <p:nvPr userDrawn="1"/>
          </p:nvCxnSpPr>
          <p:spPr>
            <a:xfrm flipH="1" flipV="1">
              <a:off x="8652184" y="-11241"/>
              <a:ext cx="511421" cy="35677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EF7B2350-5A57-4E35-B744-F10FBB8A0565}"/>
                </a:ext>
              </a:extLst>
            </p:cNvPr>
            <p:cNvCxnSpPr>
              <a:cxnSpLocks/>
              <a:stCxn id="74" idx="2"/>
              <a:endCxn id="73" idx="6"/>
            </p:cNvCxnSpPr>
            <p:nvPr userDrawn="1"/>
          </p:nvCxnSpPr>
          <p:spPr>
            <a:xfrm flipH="1">
              <a:off x="7824909" y="424760"/>
              <a:ext cx="1305879" cy="931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E45F8280-4EFB-4995-9F18-181E864A0E70}"/>
                </a:ext>
              </a:extLst>
            </p:cNvPr>
            <p:cNvCxnSpPr>
              <a:cxnSpLocks/>
              <a:stCxn id="79" idx="4"/>
              <a:endCxn id="74" idx="0"/>
            </p:cNvCxnSpPr>
            <p:nvPr userDrawn="1"/>
          </p:nvCxnSpPr>
          <p:spPr>
            <a:xfrm flipH="1" flipV="1">
              <a:off x="9242832" y="536804"/>
              <a:ext cx="63844" cy="97887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C37378C5-2E83-4344-BF87-0CC2F0422BA6}"/>
                </a:ext>
              </a:extLst>
            </p:cNvPr>
            <p:cNvCxnSpPr>
              <a:cxnSpLocks/>
              <a:stCxn id="78" idx="3"/>
              <a:endCxn id="74" idx="7"/>
            </p:cNvCxnSpPr>
            <p:nvPr userDrawn="1"/>
          </p:nvCxnSpPr>
          <p:spPr>
            <a:xfrm flipH="1" flipV="1">
              <a:off x="9322059" y="503987"/>
              <a:ext cx="1572968" cy="64967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5B029E3A-F23A-45C1-AF01-6A30EAD98C52}"/>
                </a:ext>
              </a:extLst>
            </p:cNvPr>
            <p:cNvCxnSpPr>
              <a:cxnSpLocks/>
              <a:stCxn id="78" idx="2"/>
              <a:endCxn id="79" idx="6"/>
            </p:cNvCxnSpPr>
            <p:nvPr userDrawn="1"/>
          </p:nvCxnSpPr>
          <p:spPr>
            <a:xfrm flipH="1">
              <a:off x="9418720" y="1237716"/>
              <a:ext cx="1459318" cy="39000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FCAD99E0-7C29-4686-96D0-62897A6AE659}"/>
                </a:ext>
              </a:extLst>
            </p:cNvPr>
            <p:cNvCxnSpPr>
              <a:cxnSpLocks/>
              <a:stCxn id="78" idx="1"/>
              <a:endCxn id="80" idx="4"/>
            </p:cNvCxnSpPr>
            <p:nvPr userDrawn="1"/>
          </p:nvCxnSpPr>
          <p:spPr>
            <a:xfrm flipH="1">
              <a:off x="10349083" y="1309164"/>
              <a:ext cx="576378" cy="122196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A1064CBE-03DE-4D9E-987A-66EDDE5C3459}"/>
                </a:ext>
              </a:extLst>
            </p:cNvPr>
            <p:cNvCxnSpPr>
              <a:cxnSpLocks/>
              <a:stCxn id="76" idx="1"/>
              <a:endCxn id="80" idx="5"/>
            </p:cNvCxnSpPr>
            <p:nvPr userDrawn="1"/>
          </p:nvCxnSpPr>
          <p:spPr>
            <a:xfrm flipH="1">
              <a:off x="10401901" y="1774673"/>
              <a:ext cx="1757220" cy="77833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65E50E75-E54D-4236-9C47-C231CAC0ACAA}"/>
                </a:ext>
              </a:extLst>
            </p:cNvPr>
            <p:cNvCxnSpPr>
              <a:cxnSpLocks/>
              <a:stCxn id="76" idx="0"/>
              <a:endCxn id="77" idx="4"/>
            </p:cNvCxnSpPr>
            <p:nvPr userDrawn="1"/>
          </p:nvCxnSpPr>
          <p:spPr>
            <a:xfrm flipH="1">
              <a:off x="11893491" y="1806534"/>
              <a:ext cx="313099" cy="95753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20438D3-84FC-4F69-ACCB-416AED8C0CFF}"/>
                </a:ext>
              </a:extLst>
            </p:cNvPr>
            <p:cNvCxnSpPr>
              <a:cxnSpLocks/>
              <a:stCxn id="148" idx="7"/>
              <a:endCxn id="213" idx="1"/>
            </p:cNvCxnSpPr>
            <p:nvPr userDrawn="1"/>
          </p:nvCxnSpPr>
          <p:spPr>
            <a:xfrm flipH="1" flipV="1">
              <a:off x="8117425" y="3321916"/>
              <a:ext cx="642685" cy="110611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931826D2-E95E-483E-8DBE-25AB9BBB1560}"/>
                </a:ext>
              </a:extLst>
            </p:cNvPr>
            <p:cNvCxnSpPr>
              <a:cxnSpLocks/>
              <a:endCxn id="75" idx="6"/>
            </p:cNvCxnSpPr>
            <p:nvPr userDrawn="1"/>
          </p:nvCxnSpPr>
          <p:spPr>
            <a:xfrm flipH="1">
              <a:off x="11941804" y="350882"/>
              <a:ext cx="294325" cy="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94FE5394-C20F-431D-B7DC-326378B3B088}"/>
                </a:ext>
              </a:extLst>
            </p:cNvPr>
            <p:cNvCxnSpPr>
              <a:cxnSpLocks/>
              <a:stCxn id="148" idx="0"/>
              <a:endCxn id="212" idx="3"/>
            </p:cNvCxnSpPr>
            <p:nvPr userDrawn="1"/>
          </p:nvCxnSpPr>
          <p:spPr>
            <a:xfrm flipV="1">
              <a:off x="8839337" y="3056346"/>
              <a:ext cx="575543" cy="133887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9EE429A1-541D-4C36-AE28-C8D51F3D554B}"/>
                </a:ext>
              </a:extLst>
            </p:cNvPr>
            <p:cNvCxnSpPr>
              <a:cxnSpLocks/>
              <a:stCxn id="160" idx="0"/>
              <a:endCxn id="211" idx="0"/>
            </p:cNvCxnSpPr>
            <p:nvPr userDrawn="1"/>
          </p:nvCxnSpPr>
          <p:spPr>
            <a:xfrm flipH="1" flipV="1">
              <a:off x="10593831" y="3434127"/>
              <a:ext cx="970340" cy="111667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692B11CD-0752-425D-996F-AE3245F3065E}"/>
                </a:ext>
              </a:extLst>
            </p:cNvPr>
            <p:cNvCxnSpPr>
              <a:cxnSpLocks/>
              <a:stCxn id="160" idx="1"/>
              <a:endCxn id="77" idx="0"/>
            </p:cNvCxnSpPr>
            <p:nvPr userDrawn="1"/>
          </p:nvCxnSpPr>
          <p:spPr>
            <a:xfrm flipV="1">
              <a:off x="11616989" y="2983008"/>
              <a:ext cx="228732" cy="15896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0B920EAE-371D-4F78-AF0A-ED58DDC5567D}"/>
                </a:ext>
              </a:extLst>
            </p:cNvPr>
            <p:cNvCxnSpPr>
              <a:cxnSpLocks/>
              <a:stCxn id="77" idx="2"/>
              <a:endCxn id="80" idx="6"/>
            </p:cNvCxnSpPr>
            <p:nvPr userDrawn="1"/>
          </p:nvCxnSpPr>
          <p:spPr>
            <a:xfrm flipH="1" flipV="1">
              <a:off x="10423779" y="2605827"/>
              <a:ext cx="1336358" cy="24382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D0F8AFA-1E3F-4BE8-8CAD-52FBEE5C5D8A}"/>
                </a:ext>
              </a:extLst>
            </p:cNvPr>
            <p:cNvCxnSpPr>
              <a:cxnSpLocks/>
              <a:stCxn id="76" idx="2"/>
              <a:endCxn id="78" idx="6"/>
            </p:cNvCxnSpPr>
            <p:nvPr userDrawn="1"/>
          </p:nvCxnSpPr>
          <p:spPr>
            <a:xfrm flipH="1" flipV="1">
              <a:off x="11097954" y="1194675"/>
              <a:ext cx="1050131" cy="52390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D130AFE6-8E05-4B94-82AD-63B7251AA0DD}"/>
                </a:ext>
              </a:extLst>
            </p:cNvPr>
            <p:cNvCxnSpPr>
              <a:cxnSpLocks/>
              <a:stCxn id="75" idx="1"/>
              <a:endCxn id="78" idx="5"/>
            </p:cNvCxnSpPr>
            <p:nvPr userDrawn="1"/>
          </p:nvCxnSpPr>
          <p:spPr>
            <a:xfrm flipH="1">
              <a:off x="11050531" y="430109"/>
              <a:ext cx="700002" cy="69311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328163A8-99E9-40C3-822B-4807D28979D5}"/>
                </a:ext>
              </a:extLst>
            </p:cNvPr>
            <p:cNvCxnSpPr>
              <a:cxnSpLocks/>
              <a:stCxn id="75" idx="3"/>
              <a:endCxn id="92" idx="1"/>
            </p:cNvCxnSpPr>
            <p:nvPr userDrawn="1"/>
          </p:nvCxnSpPr>
          <p:spPr>
            <a:xfrm flipH="1" flipV="1">
              <a:off x="10480717" y="1658"/>
              <a:ext cx="1269816" cy="26999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80EC36C8-56BA-46D6-A21B-89ECA9A2F98B}"/>
                </a:ext>
              </a:extLst>
            </p:cNvPr>
            <p:cNvCxnSpPr>
              <a:cxnSpLocks/>
              <a:stCxn id="78" idx="4"/>
              <a:endCxn id="92" idx="2"/>
            </p:cNvCxnSpPr>
            <p:nvPr userDrawn="1"/>
          </p:nvCxnSpPr>
          <p:spPr>
            <a:xfrm flipH="1" flipV="1">
              <a:off x="10368902" y="619"/>
              <a:ext cx="597574" cy="110561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9670C444-1B5E-44ED-9E89-AF428D1309D7}"/>
                </a:ext>
              </a:extLst>
            </p:cNvPr>
            <p:cNvCxnSpPr>
              <a:cxnSpLocks/>
              <a:stCxn id="74" idx="5"/>
              <a:endCxn id="92" idx="0"/>
            </p:cNvCxnSpPr>
            <p:nvPr userDrawn="1"/>
          </p:nvCxnSpPr>
          <p:spPr>
            <a:xfrm flipV="1">
              <a:off x="9322059" y="-420"/>
              <a:ext cx="935027" cy="34595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D0679015-80D1-46EA-89FB-C1304E32BF38}"/>
                </a:ext>
              </a:extLst>
            </p:cNvPr>
            <p:cNvCxnSpPr>
              <a:cxnSpLocks/>
              <a:stCxn id="75" idx="7"/>
              <a:endCxn id="76" idx="3"/>
            </p:cNvCxnSpPr>
            <p:nvPr userDrawn="1"/>
          </p:nvCxnSpPr>
          <p:spPr>
            <a:xfrm>
              <a:off x="11908987" y="430109"/>
              <a:ext cx="270959" cy="124100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6147E92A-FE47-47D7-831F-DE7CE7A13521}"/>
                </a:ext>
              </a:extLst>
            </p:cNvPr>
            <p:cNvCxnSpPr>
              <a:cxnSpLocks/>
              <a:stCxn id="73" idx="7"/>
              <a:endCxn id="79" idx="3"/>
            </p:cNvCxnSpPr>
            <p:nvPr userDrawn="1"/>
          </p:nvCxnSpPr>
          <p:spPr>
            <a:xfrm>
              <a:off x="7803031" y="570690"/>
              <a:ext cx="1424418" cy="97780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9CC1AC0F-96A8-4BD5-A222-0BB886D47633}"/>
                </a:ext>
              </a:extLst>
            </p:cNvPr>
            <p:cNvCxnSpPr>
              <a:cxnSpLocks/>
              <a:endCxn id="75" idx="4"/>
            </p:cNvCxnSpPr>
            <p:nvPr userDrawn="1"/>
          </p:nvCxnSpPr>
          <p:spPr>
            <a:xfrm flipH="1">
              <a:off x="11829760" y="8940"/>
              <a:ext cx="14366" cy="22989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Oval 63">
              <a:extLst>
                <a:ext uri="{FF2B5EF4-FFF2-40B4-BE49-F238E27FC236}">
                  <a16:creationId xmlns:a16="http://schemas.microsoft.com/office/drawing/2014/main" id="{CD98587F-E9E8-4567-8781-8509E4EA0783}"/>
                </a:ext>
              </a:extLst>
            </p:cNvPr>
            <p:cNvSpPr/>
            <p:nvPr userDrawn="1"/>
          </p:nvSpPr>
          <p:spPr>
            <a:xfrm rot="1036530" flipV="1">
              <a:off x="3282465" y="2770682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" name="Oval 64">
              <a:extLst>
                <a:ext uri="{FF2B5EF4-FFF2-40B4-BE49-F238E27FC236}">
                  <a16:creationId xmlns:a16="http://schemas.microsoft.com/office/drawing/2014/main" id="{F7E9BC41-A324-49C9-9989-67AC991C373A}"/>
                </a:ext>
              </a:extLst>
            </p:cNvPr>
            <p:cNvSpPr/>
            <p:nvPr userDrawn="1"/>
          </p:nvSpPr>
          <p:spPr>
            <a:xfrm flipV="1">
              <a:off x="2747608" y="1509248"/>
              <a:ext cx="236156" cy="236156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" name="Oval 65">
              <a:extLst>
                <a:ext uri="{FF2B5EF4-FFF2-40B4-BE49-F238E27FC236}">
                  <a16:creationId xmlns:a16="http://schemas.microsoft.com/office/drawing/2014/main" id="{5283073A-239A-42F7-8A6E-59F0C639DA85}"/>
                </a:ext>
              </a:extLst>
            </p:cNvPr>
            <p:cNvSpPr/>
            <p:nvPr userDrawn="1"/>
          </p:nvSpPr>
          <p:spPr>
            <a:xfrm flipV="1">
              <a:off x="1393233" y="1713758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" name="Oval 66">
              <a:extLst>
                <a:ext uri="{FF2B5EF4-FFF2-40B4-BE49-F238E27FC236}">
                  <a16:creationId xmlns:a16="http://schemas.microsoft.com/office/drawing/2014/main" id="{EC4FB963-302D-4267-ABF6-4DD1DE9601A9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1898758" y="683587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" name="Oval 67">
              <a:extLst>
                <a:ext uri="{FF2B5EF4-FFF2-40B4-BE49-F238E27FC236}">
                  <a16:creationId xmlns:a16="http://schemas.microsoft.com/office/drawing/2014/main" id="{E8E2EEDA-B07F-44CA-A478-4EC59941DB65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3677624" y="56851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" name="Oval 68">
              <a:extLst>
                <a:ext uri="{FF2B5EF4-FFF2-40B4-BE49-F238E27FC236}">
                  <a16:creationId xmlns:a16="http://schemas.microsoft.com/office/drawing/2014/main" id="{A48C406E-1EE2-419C-8BE0-C412F9459C0F}"/>
                </a:ext>
              </a:extLst>
            </p:cNvPr>
            <p:cNvSpPr/>
            <p:nvPr userDrawn="1"/>
          </p:nvSpPr>
          <p:spPr>
            <a:xfrm flipV="1">
              <a:off x="5036983" y="880818"/>
              <a:ext cx="236156" cy="236156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" name="Oval 69">
              <a:extLst>
                <a:ext uri="{FF2B5EF4-FFF2-40B4-BE49-F238E27FC236}">
                  <a16:creationId xmlns:a16="http://schemas.microsoft.com/office/drawing/2014/main" id="{C00750C3-A772-4D58-80E0-0F3CBD904B86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6168345" y="1141694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Oval 70">
              <a:extLst>
                <a:ext uri="{FF2B5EF4-FFF2-40B4-BE49-F238E27FC236}">
                  <a16:creationId xmlns:a16="http://schemas.microsoft.com/office/drawing/2014/main" id="{D1FC13AB-ACD3-4F14-A856-DEF609C64867}"/>
                </a:ext>
              </a:extLst>
            </p:cNvPr>
            <p:cNvSpPr/>
            <p:nvPr userDrawn="1"/>
          </p:nvSpPr>
          <p:spPr>
            <a:xfrm flipV="1">
              <a:off x="6173566" y="2159704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Oval 71">
              <a:extLst>
                <a:ext uri="{FF2B5EF4-FFF2-40B4-BE49-F238E27FC236}">
                  <a16:creationId xmlns:a16="http://schemas.microsoft.com/office/drawing/2014/main" id="{49BAB914-F0A8-4C08-BA8A-FB5A1DE53C7E}"/>
                </a:ext>
              </a:extLst>
            </p:cNvPr>
            <p:cNvSpPr/>
            <p:nvPr userDrawn="1"/>
          </p:nvSpPr>
          <p:spPr>
            <a:xfrm flipV="1">
              <a:off x="7625759" y="1610137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" name="Oval 72">
              <a:extLst>
                <a:ext uri="{FF2B5EF4-FFF2-40B4-BE49-F238E27FC236}">
                  <a16:creationId xmlns:a16="http://schemas.microsoft.com/office/drawing/2014/main" id="{6024B6F6-072B-40FD-B1CD-CD2F41798D63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7675517" y="443175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Oval 73">
              <a:extLst>
                <a:ext uri="{FF2B5EF4-FFF2-40B4-BE49-F238E27FC236}">
                  <a16:creationId xmlns:a16="http://schemas.microsoft.com/office/drawing/2014/main" id="{EFD9F980-D0E7-4710-8474-8EDAAC86D6CE}"/>
                </a:ext>
              </a:extLst>
            </p:cNvPr>
            <p:cNvSpPr/>
            <p:nvPr userDrawn="1"/>
          </p:nvSpPr>
          <p:spPr>
            <a:xfrm flipV="1">
              <a:off x="9130788" y="31271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Oval 74">
              <a:extLst>
                <a:ext uri="{FF2B5EF4-FFF2-40B4-BE49-F238E27FC236}">
                  <a16:creationId xmlns:a16="http://schemas.microsoft.com/office/drawing/2014/main" id="{313C95F5-5431-4138-82FD-CC36664D949F}"/>
                </a:ext>
              </a:extLst>
            </p:cNvPr>
            <p:cNvSpPr/>
            <p:nvPr userDrawn="1"/>
          </p:nvSpPr>
          <p:spPr>
            <a:xfrm flipV="1">
              <a:off x="11717716" y="238838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" name="Oval 75">
              <a:extLst>
                <a:ext uri="{FF2B5EF4-FFF2-40B4-BE49-F238E27FC236}">
                  <a16:creationId xmlns:a16="http://schemas.microsoft.com/office/drawing/2014/main" id="{7D56BF88-FC66-48FA-A395-1F4EF14C026B}"/>
                </a:ext>
              </a:extLst>
            </p:cNvPr>
            <p:cNvSpPr>
              <a:spLocks noChangeAspect="1"/>
            </p:cNvSpPr>
            <p:nvPr userDrawn="1"/>
          </p:nvSpPr>
          <p:spPr>
            <a:xfrm rot="682168" flipV="1">
              <a:off x="12146619" y="1658608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" name="Oval 76">
              <a:extLst>
                <a:ext uri="{FF2B5EF4-FFF2-40B4-BE49-F238E27FC236}">
                  <a16:creationId xmlns:a16="http://schemas.microsoft.com/office/drawing/2014/main" id="{5DE7D84A-D10E-4ECD-8C80-9EED7E811A53}"/>
                </a:ext>
              </a:extLst>
            </p:cNvPr>
            <p:cNvSpPr/>
            <p:nvPr userDrawn="1"/>
          </p:nvSpPr>
          <p:spPr>
            <a:xfrm rot="738506" flipV="1">
              <a:off x="11757562" y="2761495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" name="Oval 77">
              <a:extLst>
                <a:ext uri="{FF2B5EF4-FFF2-40B4-BE49-F238E27FC236}">
                  <a16:creationId xmlns:a16="http://schemas.microsoft.com/office/drawing/2014/main" id="{0D24F226-375A-43DB-A8F6-9064CD6B09B4}"/>
                </a:ext>
              </a:extLst>
            </p:cNvPr>
            <p:cNvSpPr/>
            <p:nvPr userDrawn="1"/>
          </p:nvSpPr>
          <p:spPr>
            <a:xfrm rot="20935587" flipV="1">
              <a:off x="10875952" y="1104151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" name="Oval 78">
              <a:extLst>
                <a:ext uri="{FF2B5EF4-FFF2-40B4-BE49-F238E27FC236}">
                  <a16:creationId xmlns:a16="http://schemas.microsoft.com/office/drawing/2014/main" id="{1B8D9E11-3DFB-4032-9ED1-8303DB874326}"/>
                </a:ext>
              </a:extLst>
            </p:cNvPr>
            <p:cNvSpPr/>
            <p:nvPr userDrawn="1"/>
          </p:nvSpPr>
          <p:spPr>
            <a:xfrm flipV="1">
              <a:off x="9194632" y="1515677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" name="Oval 79">
              <a:extLst>
                <a:ext uri="{FF2B5EF4-FFF2-40B4-BE49-F238E27FC236}">
                  <a16:creationId xmlns:a16="http://schemas.microsoft.com/office/drawing/2014/main" id="{AC71A725-0490-413D-9111-BBED187F96CA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10274387" y="2531131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09300FE5-A935-477E-A3A2-32D067237F86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3780028" y="1301345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" name="Oval 81">
              <a:extLst>
                <a:ext uri="{FF2B5EF4-FFF2-40B4-BE49-F238E27FC236}">
                  <a16:creationId xmlns:a16="http://schemas.microsoft.com/office/drawing/2014/main" id="{D3740D16-F0C3-4D90-9C80-22F727410CB4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4938273" y="2119800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" name="Oval 82">
              <a:extLst>
                <a:ext uri="{FF2B5EF4-FFF2-40B4-BE49-F238E27FC236}">
                  <a16:creationId xmlns:a16="http://schemas.microsoft.com/office/drawing/2014/main" id="{08DC6666-76B2-476F-B5EB-F8ACEC05CF75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3888828" y="2078148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FF489D69-D8F7-4EBF-8616-9EA043E94AE2}"/>
                </a:ext>
              </a:extLst>
            </p:cNvPr>
            <p:cNvCxnSpPr>
              <a:cxnSpLocks/>
              <a:stCxn id="83" idx="2"/>
              <a:endCxn id="65" idx="7"/>
            </p:cNvCxnSpPr>
            <p:nvPr userDrawn="1"/>
          </p:nvCxnSpPr>
          <p:spPr>
            <a:xfrm flipH="1" flipV="1">
              <a:off x="2949180" y="1710820"/>
              <a:ext cx="939648" cy="44202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4B3A6BD8-4E5D-46B5-A8AD-45B613BFA077}"/>
                </a:ext>
              </a:extLst>
            </p:cNvPr>
            <p:cNvCxnSpPr>
              <a:cxnSpLocks/>
              <a:stCxn id="66" idx="4"/>
              <a:endCxn id="67" idx="1"/>
            </p:cNvCxnSpPr>
            <p:nvPr userDrawn="1"/>
          </p:nvCxnSpPr>
          <p:spPr>
            <a:xfrm flipV="1">
              <a:off x="1505277" y="811101"/>
              <a:ext cx="415359" cy="90265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" name="Oval 85">
              <a:extLst>
                <a:ext uri="{FF2B5EF4-FFF2-40B4-BE49-F238E27FC236}">
                  <a16:creationId xmlns:a16="http://schemas.microsoft.com/office/drawing/2014/main" id="{ACFE58EF-307F-40BB-9E94-E23D748D3F93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435217" y="863669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9EE79A11-F170-491D-B85E-2A70D006CFDE}"/>
                </a:ext>
              </a:extLst>
            </p:cNvPr>
            <p:cNvCxnSpPr>
              <a:cxnSpLocks/>
              <a:stCxn id="86" idx="3"/>
            </p:cNvCxnSpPr>
            <p:nvPr userDrawn="1"/>
          </p:nvCxnSpPr>
          <p:spPr>
            <a:xfrm flipH="1" flipV="1">
              <a:off x="14396" y="20999"/>
              <a:ext cx="442699" cy="86454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Straight Connector 87">
              <a:extLst>
                <a:ext uri="{FF2B5EF4-FFF2-40B4-BE49-F238E27FC236}">
                  <a16:creationId xmlns:a16="http://schemas.microsoft.com/office/drawing/2014/main" id="{2CD62C66-AF16-49EA-A400-3DC7D1E32C63}"/>
                </a:ext>
              </a:extLst>
            </p:cNvPr>
            <p:cNvCxnSpPr>
              <a:cxnSpLocks/>
              <a:stCxn id="86" idx="2"/>
            </p:cNvCxnSpPr>
            <p:nvPr userDrawn="1"/>
          </p:nvCxnSpPr>
          <p:spPr>
            <a:xfrm flipH="1" flipV="1">
              <a:off x="-27532" y="832189"/>
              <a:ext cx="462749" cy="10617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Straight Connector 88">
              <a:extLst>
                <a:ext uri="{FF2B5EF4-FFF2-40B4-BE49-F238E27FC236}">
                  <a16:creationId xmlns:a16="http://schemas.microsoft.com/office/drawing/2014/main" id="{1EB7A8D4-F92A-42F0-BB71-3716944B44EC}"/>
                </a:ext>
              </a:extLst>
            </p:cNvPr>
            <p:cNvCxnSpPr>
              <a:cxnSpLocks/>
              <a:stCxn id="86" idx="1"/>
            </p:cNvCxnSpPr>
            <p:nvPr userDrawn="1"/>
          </p:nvCxnSpPr>
          <p:spPr>
            <a:xfrm flipH="1">
              <a:off x="-27532" y="991183"/>
              <a:ext cx="484627" cy="4965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Straight Connector 89">
              <a:extLst>
                <a:ext uri="{FF2B5EF4-FFF2-40B4-BE49-F238E27FC236}">
                  <a16:creationId xmlns:a16="http://schemas.microsoft.com/office/drawing/2014/main" id="{1725B51A-A5F3-4B02-A866-3E16CF95FD01}"/>
                </a:ext>
              </a:extLst>
            </p:cNvPr>
            <p:cNvCxnSpPr>
              <a:cxnSpLocks/>
              <a:endCxn id="66" idx="2"/>
            </p:cNvCxnSpPr>
            <p:nvPr userDrawn="1"/>
          </p:nvCxnSpPr>
          <p:spPr>
            <a:xfrm flipV="1">
              <a:off x="42498" y="1825802"/>
              <a:ext cx="1350735" cy="17745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1" name="Chord 90">
              <a:extLst>
                <a:ext uri="{FF2B5EF4-FFF2-40B4-BE49-F238E27FC236}">
                  <a16:creationId xmlns:a16="http://schemas.microsoft.com/office/drawing/2014/main" id="{10B811EB-E1EF-44B7-ACD8-8C8B26F26E7D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6507935" y="-75430"/>
              <a:ext cx="149392" cy="149392"/>
            </a:xfrm>
            <a:prstGeom prst="chord">
              <a:avLst>
                <a:gd name="adj1" fmla="val 10550803"/>
                <a:gd name="adj2" fmla="val 185318"/>
              </a:avLst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Chord 91">
              <a:extLst>
                <a:ext uri="{FF2B5EF4-FFF2-40B4-BE49-F238E27FC236}">
                  <a16:creationId xmlns:a16="http://schemas.microsoft.com/office/drawing/2014/main" id="{EC644678-7063-4E05-8F71-7E8F169222A6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10256792" y="-104349"/>
              <a:ext cx="224088" cy="224088"/>
            </a:xfrm>
            <a:prstGeom prst="chord">
              <a:avLst>
                <a:gd name="adj1" fmla="val 10550803"/>
                <a:gd name="adj2" fmla="val 185318"/>
              </a:avLst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93" name="Straight Connector 92">
              <a:extLst>
                <a:ext uri="{FF2B5EF4-FFF2-40B4-BE49-F238E27FC236}">
                  <a16:creationId xmlns:a16="http://schemas.microsoft.com/office/drawing/2014/main" id="{1573B538-F310-4901-99BE-304F1FD404E3}"/>
                </a:ext>
              </a:extLst>
            </p:cNvPr>
            <p:cNvCxnSpPr>
              <a:cxnSpLocks/>
              <a:stCxn id="91" idx="1"/>
              <a:endCxn id="73" idx="3"/>
            </p:cNvCxnSpPr>
            <p:nvPr userDrawn="1"/>
          </p:nvCxnSpPr>
          <p:spPr>
            <a:xfrm>
              <a:off x="6657218" y="-4759"/>
              <a:ext cx="1040177" cy="46981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83735593-CB8F-4BB7-B972-79DC32DD9303}"/>
                </a:ext>
              </a:extLst>
            </p:cNvPr>
            <p:cNvCxnSpPr>
              <a:cxnSpLocks/>
              <a:endCxn id="145" idx="1"/>
            </p:cNvCxnSpPr>
            <p:nvPr userDrawn="1"/>
          </p:nvCxnSpPr>
          <p:spPr>
            <a:xfrm flipH="1">
              <a:off x="11505573" y="5340915"/>
              <a:ext cx="674373" cy="39668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>
              <a:extLst>
                <a:ext uri="{FF2B5EF4-FFF2-40B4-BE49-F238E27FC236}">
                  <a16:creationId xmlns:a16="http://schemas.microsoft.com/office/drawing/2014/main" id="{4DAF7968-A4B0-45E0-A053-7533854AB593}"/>
                </a:ext>
              </a:extLst>
            </p:cNvPr>
            <p:cNvCxnSpPr>
              <a:cxnSpLocks/>
              <a:endCxn id="160" idx="2"/>
            </p:cNvCxnSpPr>
            <p:nvPr userDrawn="1"/>
          </p:nvCxnSpPr>
          <p:spPr>
            <a:xfrm flipH="1">
              <a:off x="11638867" y="4355007"/>
              <a:ext cx="670058" cy="27048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Straight Connector 95">
              <a:extLst>
                <a:ext uri="{FF2B5EF4-FFF2-40B4-BE49-F238E27FC236}">
                  <a16:creationId xmlns:a16="http://schemas.microsoft.com/office/drawing/2014/main" id="{EE43DE7B-97DD-4714-A6F3-095D4A6F879B}"/>
                </a:ext>
              </a:extLst>
            </p:cNvPr>
            <p:cNvCxnSpPr>
              <a:cxnSpLocks/>
              <a:stCxn id="145" idx="0"/>
              <a:endCxn id="160" idx="4"/>
            </p:cNvCxnSpPr>
            <p:nvPr userDrawn="1"/>
          </p:nvCxnSpPr>
          <p:spPr>
            <a:xfrm flipV="1">
              <a:off x="11422079" y="4700191"/>
              <a:ext cx="142092" cy="100282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Straight Connector 96">
              <a:extLst>
                <a:ext uri="{FF2B5EF4-FFF2-40B4-BE49-F238E27FC236}">
                  <a16:creationId xmlns:a16="http://schemas.microsoft.com/office/drawing/2014/main" id="{3B5A1851-7EBD-4D5C-BABA-1C1E5EDF1603}"/>
                </a:ext>
              </a:extLst>
            </p:cNvPr>
            <p:cNvCxnSpPr>
              <a:cxnSpLocks/>
              <a:stCxn id="211" idx="2"/>
              <a:endCxn id="147" idx="1"/>
            </p:cNvCxnSpPr>
            <p:nvPr userDrawn="1"/>
          </p:nvCxnSpPr>
          <p:spPr>
            <a:xfrm>
              <a:off x="10451194" y="3503136"/>
              <a:ext cx="31607" cy="69341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Straight Connector 97">
              <a:extLst>
                <a:ext uri="{FF2B5EF4-FFF2-40B4-BE49-F238E27FC236}">
                  <a16:creationId xmlns:a16="http://schemas.microsoft.com/office/drawing/2014/main" id="{026F1F4D-9609-49E3-89A7-A2B90C60A087}"/>
                </a:ext>
              </a:extLst>
            </p:cNvPr>
            <p:cNvCxnSpPr>
              <a:cxnSpLocks/>
              <a:stCxn id="145" idx="7"/>
              <a:endCxn id="147" idx="3"/>
            </p:cNvCxnSpPr>
            <p:nvPr userDrawn="1"/>
          </p:nvCxnSpPr>
          <p:spPr>
            <a:xfrm flipH="1" flipV="1">
              <a:off x="10482801" y="4355007"/>
              <a:ext cx="855784" cy="138259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Straight Connector 98">
              <a:extLst>
                <a:ext uri="{FF2B5EF4-FFF2-40B4-BE49-F238E27FC236}">
                  <a16:creationId xmlns:a16="http://schemas.microsoft.com/office/drawing/2014/main" id="{95ED831D-5322-4592-BA34-FA8C27716A39}"/>
                </a:ext>
              </a:extLst>
            </p:cNvPr>
            <p:cNvCxnSpPr>
              <a:cxnSpLocks/>
              <a:endCxn id="160" idx="3"/>
            </p:cNvCxnSpPr>
            <p:nvPr userDrawn="1"/>
          </p:nvCxnSpPr>
          <p:spPr>
            <a:xfrm flipH="1" flipV="1">
              <a:off x="11616989" y="4678313"/>
              <a:ext cx="692282" cy="40958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Straight Connector 99">
              <a:extLst>
                <a:ext uri="{FF2B5EF4-FFF2-40B4-BE49-F238E27FC236}">
                  <a16:creationId xmlns:a16="http://schemas.microsoft.com/office/drawing/2014/main" id="{13ACA138-96B0-4207-9BD5-B3C4FFCADC96}"/>
                </a:ext>
              </a:extLst>
            </p:cNvPr>
            <p:cNvCxnSpPr>
              <a:cxnSpLocks/>
              <a:stCxn id="160" idx="6"/>
              <a:endCxn id="147" idx="2"/>
            </p:cNvCxnSpPr>
            <p:nvPr userDrawn="1"/>
          </p:nvCxnSpPr>
          <p:spPr>
            <a:xfrm flipH="1" flipV="1">
              <a:off x="10515618" y="4275780"/>
              <a:ext cx="973856" cy="34971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Straight Connector 100">
              <a:extLst>
                <a:ext uri="{FF2B5EF4-FFF2-40B4-BE49-F238E27FC236}">
                  <a16:creationId xmlns:a16="http://schemas.microsoft.com/office/drawing/2014/main" id="{1CEAE538-EBDD-435F-A8BC-61F14B611A86}"/>
                </a:ext>
              </a:extLst>
            </p:cNvPr>
            <p:cNvCxnSpPr>
              <a:cxnSpLocks/>
              <a:stCxn id="146" idx="0"/>
              <a:endCxn id="147" idx="4"/>
            </p:cNvCxnSpPr>
            <p:nvPr userDrawn="1"/>
          </p:nvCxnSpPr>
          <p:spPr>
            <a:xfrm flipV="1">
              <a:off x="10334099" y="4387824"/>
              <a:ext cx="69475" cy="114108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Straight Connector 101">
              <a:extLst>
                <a:ext uri="{FF2B5EF4-FFF2-40B4-BE49-F238E27FC236}">
                  <a16:creationId xmlns:a16="http://schemas.microsoft.com/office/drawing/2014/main" id="{A45F4B77-D16E-4396-85F2-DC44E4D02A5D}"/>
                </a:ext>
              </a:extLst>
            </p:cNvPr>
            <p:cNvCxnSpPr>
              <a:cxnSpLocks/>
              <a:stCxn id="149" idx="1"/>
              <a:endCxn id="147" idx="5"/>
            </p:cNvCxnSpPr>
            <p:nvPr userDrawn="1"/>
          </p:nvCxnSpPr>
          <p:spPr>
            <a:xfrm flipV="1">
              <a:off x="8879746" y="4355007"/>
              <a:ext cx="1444602" cy="130374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Straight Connector 102">
              <a:extLst>
                <a:ext uri="{FF2B5EF4-FFF2-40B4-BE49-F238E27FC236}">
                  <a16:creationId xmlns:a16="http://schemas.microsoft.com/office/drawing/2014/main" id="{017EE279-85B7-4CBA-BA65-C77BF076004C}"/>
                </a:ext>
              </a:extLst>
            </p:cNvPr>
            <p:cNvCxnSpPr>
              <a:cxnSpLocks/>
              <a:stCxn id="149" idx="0"/>
              <a:endCxn id="148" idx="4"/>
            </p:cNvCxnSpPr>
            <p:nvPr userDrawn="1"/>
          </p:nvCxnSpPr>
          <p:spPr>
            <a:xfrm flipV="1">
              <a:off x="8826927" y="4619304"/>
              <a:ext cx="12410" cy="10175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Straight Connector 103">
              <a:extLst>
                <a:ext uri="{FF2B5EF4-FFF2-40B4-BE49-F238E27FC236}">
                  <a16:creationId xmlns:a16="http://schemas.microsoft.com/office/drawing/2014/main" id="{0721447B-34B4-4C35-8AD2-E4A989DB3301}"/>
                </a:ext>
              </a:extLst>
            </p:cNvPr>
            <p:cNvCxnSpPr>
              <a:cxnSpLocks/>
              <a:stCxn id="148" idx="2"/>
              <a:endCxn id="147" idx="6"/>
            </p:cNvCxnSpPr>
            <p:nvPr userDrawn="1"/>
          </p:nvCxnSpPr>
          <p:spPr>
            <a:xfrm flipV="1">
              <a:off x="8951381" y="4275780"/>
              <a:ext cx="1340149" cy="23148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0A5BA327-4620-4B50-AE52-36532DB25A6F}"/>
                </a:ext>
              </a:extLst>
            </p:cNvPr>
            <p:cNvCxnSpPr>
              <a:cxnSpLocks/>
              <a:stCxn id="148" idx="7"/>
              <a:endCxn id="156" idx="2"/>
            </p:cNvCxnSpPr>
            <p:nvPr userDrawn="1"/>
          </p:nvCxnSpPr>
          <p:spPr>
            <a:xfrm flipH="1" flipV="1">
              <a:off x="6683226" y="3221226"/>
              <a:ext cx="2076884" cy="120680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Straight Connector 105">
              <a:extLst>
                <a:ext uri="{FF2B5EF4-FFF2-40B4-BE49-F238E27FC236}">
                  <a16:creationId xmlns:a16="http://schemas.microsoft.com/office/drawing/2014/main" id="{8D5184DA-1F57-4024-B50B-95D8C1F9DE0F}"/>
                </a:ext>
              </a:extLst>
            </p:cNvPr>
            <p:cNvCxnSpPr>
              <a:cxnSpLocks/>
              <a:stCxn id="148" idx="6"/>
              <a:endCxn id="155" idx="2"/>
            </p:cNvCxnSpPr>
            <p:nvPr userDrawn="1"/>
          </p:nvCxnSpPr>
          <p:spPr>
            <a:xfrm flipH="1">
              <a:off x="7382508" y="4507260"/>
              <a:ext cx="1344785" cy="9445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Straight Connector 106">
              <a:extLst>
                <a:ext uri="{FF2B5EF4-FFF2-40B4-BE49-F238E27FC236}">
                  <a16:creationId xmlns:a16="http://schemas.microsoft.com/office/drawing/2014/main" id="{D6B9762A-F99F-45FE-8E32-C185318BD128}"/>
                </a:ext>
              </a:extLst>
            </p:cNvPr>
            <p:cNvCxnSpPr>
              <a:cxnSpLocks/>
              <a:stCxn id="155" idx="7"/>
              <a:endCxn id="156" idx="3"/>
            </p:cNvCxnSpPr>
            <p:nvPr userDrawn="1"/>
          </p:nvCxnSpPr>
          <p:spPr>
            <a:xfrm flipH="1" flipV="1">
              <a:off x="6661348" y="3274044"/>
              <a:ext cx="529889" cy="124844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Straight Connector 107">
              <a:extLst>
                <a:ext uri="{FF2B5EF4-FFF2-40B4-BE49-F238E27FC236}">
                  <a16:creationId xmlns:a16="http://schemas.microsoft.com/office/drawing/2014/main" id="{97504825-8572-430F-9180-A0CEC1440771}"/>
                </a:ext>
              </a:extLst>
            </p:cNvPr>
            <p:cNvCxnSpPr>
              <a:cxnSpLocks/>
              <a:stCxn id="212" idx="1"/>
              <a:endCxn id="147" idx="0"/>
            </p:cNvCxnSpPr>
            <p:nvPr userDrawn="1"/>
          </p:nvCxnSpPr>
          <p:spPr>
            <a:xfrm>
              <a:off x="9564537" y="3108409"/>
              <a:ext cx="839037" cy="105532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Straight Connector 108">
              <a:extLst>
                <a:ext uri="{FF2B5EF4-FFF2-40B4-BE49-F238E27FC236}">
                  <a16:creationId xmlns:a16="http://schemas.microsoft.com/office/drawing/2014/main" id="{BC904747-D6C8-40DB-9160-8A1B8DD51DDA}"/>
                </a:ext>
              </a:extLst>
            </p:cNvPr>
            <p:cNvCxnSpPr>
              <a:cxnSpLocks/>
              <a:endCxn id="145" idx="3"/>
            </p:cNvCxnSpPr>
            <p:nvPr userDrawn="1"/>
          </p:nvCxnSpPr>
          <p:spPr>
            <a:xfrm flipH="1" flipV="1">
              <a:off x="11505573" y="5904589"/>
              <a:ext cx="674373" cy="32801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Straight Connector 109">
              <a:extLst>
                <a:ext uri="{FF2B5EF4-FFF2-40B4-BE49-F238E27FC236}">
                  <a16:creationId xmlns:a16="http://schemas.microsoft.com/office/drawing/2014/main" id="{9DD59FBD-119D-44DB-9E3D-659512EC5111}"/>
                </a:ext>
              </a:extLst>
            </p:cNvPr>
            <p:cNvCxnSpPr>
              <a:cxnSpLocks/>
              <a:stCxn id="146" idx="2"/>
              <a:endCxn id="145" idx="6"/>
            </p:cNvCxnSpPr>
            <p:nvPr userDrawn="1"/>
          </p:nvCxnSpPr>
          <p:spPr>
            <a:xfrm>
              <a:off x="10408795" y="5603601"/>
              <a:ext cx="895205" cy="21749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Straight Connector 110">
              <a:extLst>
                <a:ext uri="{FF2B5EF4-FFF2-40B4-BE49-F238E27FC236}">
                  <a16:creationId xmlns:a16="http://schemas.microsoft.com/office/drawing/2014/main" id="{3EDB7426-571E-467D-9B7F-AEE911FCA261}"/>
                </a:ext>
              </a:extLst>
            </p:cNvPr>
            <p:cNvCxnSpPr>
              <a:cxnSpLocks/>
              <a:stCxn id="161" idx="0"/>
              <a:endCxn id="145" idx="5"/>
            </p:cNvCxnSpPr>
            <p:nvPr userDrawn="1"/>
          </p:nvCxnSpPr>
          <p:spPr>
            <a:xfrm flipV="1">
              <a:off x="10069009" y="5904589"/>
              <a:ext cx="1269576" cy="92154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Straight Connector 111">
              <a:extLst>
                <a:ext uri="{FF2B5EF4-FFF2-40B4-BE49-F238E27FC236}">
                  <a16:creationId xmlns:a16="http://schemas.microsoft.com/office/drawing/2014/main" id="{5FC4367C-4926-400D-99A5-8BB3F3390ECB}"/>
                </a:ext>
              </a:extLst>
            </p:cNvPr>
            <p:cNvCxnSpPr>
              <a:cxnSpLocks/>
              <a:endCxn id="145" idx="4"/>
            </p:cNvCxnSpPr>
            <p:nvPr userDrawn="1"/>
          </p:nvCxnSpPr>
          <p:spPr>
            <a:xfrm flipH="1" flipV="1">
              <a:off x="11422079" y="5939173"/>
              <a:ext cx="271967" cy="91035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Straight Connector 112">
              <a:extLst>
                <a:ext uri="{FF2B5EF4-FFF2-40B4-BE49-F238E27FC236}">
                  <a16:creationId xmlns:a16="http://schemas.microsoft.com/office/drawing/2014/main" id="{F60AFF29-8020-4540-88A3-7CAD329FF500}"/>
                </a:ext>
              </a:extLst>
            </p:cNvPr>
            <p:cNvCxnSpPr>
              <a:cxnSpLocks/>
              <a:stCxn id="161" idx="2"/>
              <a:endCxn id="146" idx="4"/>
            </p:cNvCxnSpPr>
            <p:nvPr userDrawn="1"/>
          </p:nvCxnSpPr>
          <p:spPr>
            <a:xfrm flipV="1">
              <a:off x="9994466" y="5678297"/>
              <a:ext cx="339634" cy="114714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id="{451DC980-D552-4FBB-939C-8ACCC7946C3F}"/>
                </a:ext>
              </a:extLst>
            </p:cNvPr>
            <p:cNvCxnSpPr>
              <a:cxnSpLocks/>
              <a:stCxn id="149" idx="2"/>
              <a:endCxn id="146" idx="6"/>
            </p:cNvCxnSpPr>
            <p:nvPr userDrawn="1"/>
          </p:nvCxnSpPr>
          <p:spPr>
            <a:xfrm flipV="1">
              <a:off x="8901623" y="5603601"/>
              <a:ext cx="1357780" cy="1079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114">
              <a:extLst>
                <a:ext uri="{FF2B5EF4-FFF2-40B4-BE49-F238E27FC236}">
                  <a16:creationId xmlns:a16="http://schemas.microsoft.com/office/drawing/2014/main" id="{45EE2C1B-242C-4D4B-968E-3C5924968090}"/>
                </a:ext>
              </a:extLst>
            </p:cNvPr>
            <p:cNvCxnSpPr>
              <a:cxnSpLocks/>
              <a:stCxn id="149" idx="4"/>
            </p:cNvCxnSpPr>
            <p:nvPr userDrawn="1"/>
          </p:nvCxnSpPr>
          <p:spPr>
            <a:xfrm flipH="1">
              <a:off x="8785593" y="5786266"/>
              <a:ext cx="41334" cy="10424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8F5A178E-A9BB-46B6-A201-D7ECFF0BBF2C}"/>
                </a:ext>
              </a:extLst>
            </p:cNvPr>
            <p:cNvCxnSpPr>
              <a:cxnSpLocks/>
              <a:stCxn id="150" idx="3"/>
            </p:cNvCxnSpPr>
            <p:nvPr userDrawn="1"/>
          </p:nvCxnSpPr>
          <p:spPr>
            <a:xfrm>
              <a:off x="7413535" y="5883908"/>
              <a:ext cx="565475" cy="95879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67574D6E-F1AE-412E-9D2C-80ED0B3DC4B8}"/>
                </a:ext>
              </a:extLst>
            </p:cNvPr>
            <p:cNvCxnSpPr>
              <a:cxnSpLocks/>
              <a:stCxn id="150" idx="2"/>
              <a:endCxn id="149" idx="6"/>
            </p:cNvCxnSpPr>
            <p:nvPr userDrawn="1"/>
          </p:nvCxnSpPr>
          <p:spPr>
            <a:xfrm flipV="1">
              <a:off x="7446352" y="5711570"/>
              <a:ext cx="1305879" cy="931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Straight Connector 117">
              <a:extLst>
                <a:ext uri="{FF2B5EF4-FFF2-40B4-BE49-F238E27FC236}">
                  <a16:creationId xmlns:a16="http://schemas.microsoft.com/office/drawing/2014/main" id="{C95A90C5-37FE-462C-B9FE-A494BBDA1B53}"/>
                </a:ext>
              </a:extLst>
            </p:cNvPr>
            <p:cNvCxnSpPr>
              <a:cxnSpLocks/>
              <a:stCxn id="155" idx="4"/>
              <a:endCxn id="150" idx="0"/>
            </p:cNvCxnSpPr>
            <p:nvPr userDrawn="1"/>
          </p:nvCxnSpPr>
          <p:spPr>
            <a:xfrm>
              <a:off x="7270464" y="4713764"/>
              <a:ext cx="63844" cy="97887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Straight Connector 118">
              <a:extLst>
                <a:ext uri="{FF2B5EF4-FFF2-40B4-BE49-F238E27FC236}">
                  <a16:creationId xmlns:a16="http://schemas.microsoft.com/office/drawing/2014/main" id="{AE13F404-FDF4-4388-82C5-F3D821714087}"/>
                </a:ext>
              </a:extLst>
            </p:cNvPr>
            <p:cNvCxnSpPr>
              <a:cxnSpLocks/>
              <a:stCxn id="154" idx="3"/>
              <a:endCxn id="150" idx="7"/>
            </p:cNvCxnSpPr>
            <p:nvPr userDrawn="1"/>
          </p:nvCxnSpPr>
          <p:spPr>
            <a:xfrm>
              <a:off x="5682113" y="5075781"/>
              <a:ext cx="1572968" cy="64967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2861CD8D-DD34-4B8D-8211-D0C6361BAF0E}"/>
                </a:ext>
              </a:extLst>
            </p:cNvPr>
            <p:cNvCxnSpPr>
              <a:cxnSpLocks/>
              <a:stCxn id="154" idx="2"/>
              <a:endCxn id="155" idx="6"/>
            </p:cNvCxnSpPr>
            <p:nvPr userDrawn="1"/>
          </p:nvCxnSpPr>
          <p:spPr>
            <a:xfrm flipV="1">
              <a:off x="5699103" y="4601720"/>
              <a:ext cx="1459318" cy="39000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Straight Connector 120">
              <a:extLst>
                <a:ext uri="{FF2B5EF4-FFF2-40B4-BE49-F238E27FC236}">
                  <a16:creationId xmlns:a16="http://schemas.microsoft.com/office/drawing/2014/main" id="{E819493D-5DAF-46CF-98B9-A9E1A1285FEE}"/>
                </a:ext>
              </a:extLst>
            </p:cNvPr>
            <p:cNvCxnSpPr>
              <a:cxnSpLocks/>
              <a:stCxn id="154" idx="1"/>
              <a:endCxn id="156" idx="4"/>
            </p:cNvCxnSpPr>
            <p:nvPr userDrawn="1"/>
          </p:nvCxnSpPr>
          <p:spPr>
            <a:xfrm flipV="1">
              <a:off x="5651680" y="3295922"/>
              <a:ext cx="956850" cy="162435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Straight Connector 121">
              <a:extLst>
                <a:ext uri="{FF2B5EF4-FFF2-40B4-BE49-F238E27FC236}">
                  <a16:creationId xmlns:a16="http://schemas.microsoft.com/office/drawing/2014/main" id="{C0C1F668-C79F-43F0-9017-A0A00E5D71E6}"/>
                </a:ext>
              </a:extLst>
            </p:cNvPr>
            <p:cNvCxnSpPr>
              <a:cxnSpLocks/>
              <a:stCxn id="152" idx="1"/>
              <a:endCxn id="156" idx="5"/>
            </p:cNvCxnSpPr>
            <p:nvPr userDrawn="1"/>
          </p:nvCxnSpPr>
          <p:spPr>
            <a:xfrm flipV="1">
              <a:off x="4477836" y="3274044"/>
              <a:ext cx="2077876" cy="177284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Straight Connector 122">
              <a:extLst>
                <a:ext uri="{FF2B5EF4-FFF2-40B4-BE49-F238E27FC236}">
                  <a16:creationId xmlns:a16="http://schemas.microsoft.com/office/drawing/2014/main" id="{0D9C58B5-2839-4835-8B5F-3C9C1A9C456D}"/>
                </a:ext>
              </a:extLst>
            </p:cNvPr>
            <p:cNvCxnSpPr>
              <a:cxnSpLocks/>
              <a:stCxn id="152" idx="0"/>
              <a:endCxn id="153" idx="4"/>
            </p:cNvCxnSpPr>
            <p:nvPr userDrawn="1"/>
          </p:nvCxnSpPr>
          <p:spPr>
            <a:xfrm flipV="1">
              <a:off x="4430367" y="4043431"/>
              <a:ext cx="58508" cy="97159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Straight Connector 123">
              <a:extLst>
                <a:ext uri="{FF2B5EF4-FFF2-40B4-BE49-F238E27FC236}">
                  <a16:creationId xmlns:a16="http://schemas.microsoft.com/office/drawing/2014/main" id="{E139E014-047A-44CE-84A5-E5C62A953703}"/>
                </a:ext>
              </a:extLst>
            </p:cNvPr>
            <p:cNvCxnSpPr>
              <a:cxnSpLocks/>
              <a:stCxn id="158" idx="0"/>
              <a:endCxn id="157" idx="4"/>
            </p:cNvCxnSpPr>
            <p:nvPr userDrawn="1"/>
          </p:nvCxnSpPr>
          <p:spPr>
            <a:xfrm flipV="1">
              <a:off x="2274960" y="3873481"/>
              <a:ext cx="236156" cy="115395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Straight Connector 124">
              <a:extLst>
                <a:ext uri="{FF2B5EF4-FFF2-40B4-BE49-F238E27FC236}">
                  <a16:creationId xmlns:a16="http://schemas.microsoft.com/office/drawing/2014/main" id="{C8B9AB82-C919-4824-916C-C59BFD37B3CD}"/>
                </a:ext>
              </a:extLst>
            </p:cNvPr>
            <p:cNvCxnSpPr>
              <a:cxnSpLocks/>
              <a:stCxn id="186" idx="7"/>
              <a:endCxn id="157" idx="5"/>
            </p:cNvCxnSpPr>
            <p:nvPr userDrawn="1"/>
          </p:nvCxnSpPr>
          <p:spPr>
            <a:xfrm flipV="1">
              <a:off x="1153506" y="3840664"/>
              <a:ext cx="1278383" cy="71666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Straight Connector 125">
              <a:extLst>
                <a:ext uri="{FF2B5EF4-FFF2-40B4-BE49-F238E27FC236}">
                  <a16:creationId xmlns:a16="http://schemas.microsoft.com/office/drawing/2014/main" id="{72593B35-C35B-4E49-A52D-A920F4357293}"/>
                </a:ext>
              </a:extLst>
            </p:cNvPr>
            <p:cNvCxnSpPr>
              <a:cxnSpLocks/>
              <a:endCxn id="158" idx="6"/>
            </p:cNvCxnSpPr>
            <p:nvPr userDrawn="1"/>
          </p:nvCxnSpPr>
          <p:spPr>
            <a:xfrm flipV="1">
              <a:off x="1109306" y="5139476"/>
              <a:ext cx="1053610" cy="42045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DB74C72F-27F0-4B12-AECF-156E90BB3705}"/>
                </a:ext>
              </a:extLst>
            </p:cNvPr>
            <p:cNvCxnSpPr>
              <a:cxnSpLocks/>
              <a:stCxn id="185" idx="5"/>
              <a:endCxn id="159" idx="6"/>
            </p:cNvCxnSpPr>
            <p:nvPr userDrawn="1"/>
          </p:nvCxnSpPr>
          <p:spPr>
            <a:xfrm>
              <a:off x="1094332" y="5702233"/>
              <a:ext cx="1771424" cy="47755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A7303548-4318-495B-B67A-4710F4C9E3B9}"/>
                </a:ext>
              </a:extLst>
            </p:cNvPr>
            <p:cNvCxnSpPr>
              <a:cxnSpLocks/>
              <a:endCxn id="159" idx="4"/>
            </p:cNvCxnSpPr>
            <p:nvPr userDrawn="1"/>
          </p:nvCxnSpPr>
          <p:spPr>
            <a:xfrm flipV="1">
              <a:off x="2739040" y="6254482"/>
              <a:ext cx="201412" cy="54393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>
              <a:extLst>
                <a:ext uri="{FF2B5EF4-FFF2-40B4-BE49-F238E27FC236}">
                  <a16:creationId xmlns:a16="http://schemas.microsoft.com/office/drawing/2014/main" id="{F7611D18-8033-4D20-A970-AB585C0A4084}"/>
                </a:ext>
              </a:extLst>
            </p:cNvPr>
            <p:cNvCxnSpPr>
              <a:cxnSpLocks/>
              <a:stCxn id="159" idx="3"/>
            </p:cNvCxnSpPr>
            <p:nvPr userDrawn="1"/>
          </p:nvCxnSpPr>
          <p:spPr>
            <a:xfrm>
              <a:off x="2993271" y="6232605"/>
              <a:ext cx="836426" cy="56581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E72BBE39-D04D-49B6-B8BE-F2DE6AD267E2}"/>
                </a:ext>
              </a:extLst>
            </p:cNvPr>
            <p:cNvCxnSpPr>
              <a:cxnSpLocks/>
              <a:stCxn id="159" idx="3"/>
              <a:endCxn id="151" idx="6"/>
            </p:cNvCxnSpPr>
            <p:nvPr userDrawn="1"/>
          </p:nvCxnSpPr>
          <p:spPr>
            <a:xfrm flipV="1">
              <a:off x="2993270" y="6187800"/>
              <a:ext cx="1496920" cy="4480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7C3E63C7-9731-4C71-B76B-A870231AEA85}"/>
                </a:ext>
              </a:extLst>
            </p:cNvPr>
            <p:cNvCxnSpPr>
              <a:cxnSpLocks/>
              <a:stCxn id="159" idx="1"/>
              <a:endCxn id="152" idx="5"/>
            </p:cNvCxnSpPr>
            <p:nvPr userDrawn="1"/>
          </p:nvCxnSpPr>
          <p:spPr>
            <a:xfrm flipV="1">
              <a:off x="2993270" y="5129624"/>
              <a:ext cx="1360178" cy="99734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Straight Connector 131">
              <a:extLst>
                <a:ext uri="{FF2B5EF4-FFF2-40B4-BE49-F238E27FC236}">
                  <a16:creationId xmlns:a16="http://schemas.microsoft.com/office/drawing/2014/main" id="{9BED1B4F-8BF3-4359-99B9-0969AFC23813}"/>
                </a:ext>
              </a:extLst>
            </p:cNvPr>
            <p:cNvCxnSpPr>
              <a:cxnSpLocks/>
              <a:stCxn id="158" idx="2"/>
              <a:endCxn id="152" idx="6"/>
            </p:cNvCxnSpPr>
            <p:nvPr userDrawn="1"/>
          </p:nvCxnSpPr>
          <p:spPr>
            <a:xfrm flipV="1">
              <a:off x="2387004" y="5073530"/>
              <a:ext cx="1955408" cy="6594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Straight Connector 132">
              <a:extLst>
                <a:ext uri="{FF2B5EF4-FFF2-40B4-BE49-F238E27FC236}">
                  <a16:creationId xmlns:a16="http://schemas.microsoft.com/office/drawing/2014/main" id="{4E9451F9-9F87-4366-A341-AE3107872EC6}"/>
                </a:ext>
              </a:extLst>
            </p:cNvPr>
            <p:cNvCxnSpPr>
              <a:cxnSpLocks/>
              <a:stCxn id="157" idx="3"/>
              <a:endCxn id="152" idx="7"/>
            </p:cNvCxnSpPr>
            <p:nvPr userDrawn="1"/>
          </p:nvCxnSpPr>
          <p:spPr>
            <a:xfrm>
              <a:off x="2590343" y="3840664"/>
              <a:ext cx="1783930" cy="118539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Straight Connector 133">
              <a:extLst>
                <a:ext uri="{FF2B5EF4-FFF2-40B4-BE49-F238E27FC236}">
                  <a16:creationId xmlns:a16="http://schemas.microsoft.com/office/drawing/2014/main" id="{10F750A8-841B-4ADD-8FE7-34ED5B0D3841}"/>
                </a:ext>
              </a:extLst>
            </p:cNvPr>
            <p:cNvCxnSpPr>
              <a:cxnSpLocks/>
              <a:stCxn id="157" idx="2"/>
              <a:endCxn id="153" idx="6"/>
            </p:cNvCxnSpPr>
            <p:nvPr userDrawn="1"/>
          </p:nvCxnSpPr>
          <p:spPr>
            <a:xfrm>
              <a:off x="2623160" y="3761437"/>
              <a:ext cx="1780131" cy="14864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Straight Connector 134">
              <a:extLst>
                <a:ext uri="{FF2B5EF4-FFF2-40B4-BE49-F238E27FC236}">
                  <a16:creationId xmlns:a16="http://schemas.microsoft.com/office/drawing/2014/main" id="{F7F52F4E-E8F2-4268-9C9A-96585C242F0A}"/>
                </a:ext>
              </a:extLst>
            </p:cNvPr>
            <p:cNvCxnSpPr>
              <a:cxnSpLocks/>
              <a:stCxn id="153" idx="1"/>
              <a:endCxn id="156" idx="6"/>
            </p:cNvCxnSpPr>
            <p:nvPr userDrawn="1"/>
          </p:nvCxnSpPr>
          <p:spPr>
            <a:xfrm flipV="1">
              <a:off x="4607055" y="3221226"/>
              <a:ext cx="1926779" cy="65221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EB21FAE3-529D-4F1E-8258-B9F64DEB6D96}"/>
                </a:ext>
              </a:extLst>
            </p:cNvPr>
            <p:cNvCxnSpPr>
              <a:cxnSpLocks/>
              <a:stCxn id="152" idx="2"/>
              <a:endCxn id="154" idx="6"/>
            </p:cNvCxnSpPr>
            <p:nvPr userDrawn="1"/>
          </p:nvCxnSpPr>
          <p:spPr>
            <a:xfrm flipV="1">
              <a:off x="4488872" y="5034766"/>
              <a:ext cx="990314" cy="6821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Straight Connector 136">
              <a:extLst>
                <a:ext uri="{FF2B5EF4-FFF2-40B4-BE49-F238E27FC236}">
                  <a16:creationId xmlns:a16="http://schemas.microsoft.com/office/drawing/2014/main" id="{A096F4C9-4A6D-48E2-B57D-606ED3A0AD6B}"/>
                </a:ext>
              </a:extLst>
            </p:cNvPr>
            <p:cNvCxnSpPr>
              <a:cxnSpLocks/>
              <a:stCxn id="151" idx="1"/>
              <a:endCxn id="154" idx="5"/>
            </p:cNvCxnSpPr>
            <p:nvPr userDrawn="1"/>
          </p:nvCxnSpPr>
          <p:spPr>
            <a:xfrm flipV="1">
              <a:off x="4681461" y="5106214"/>
              <a:ext cx="845148" cy="100235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Straight Connector 137">
              <a:extLst>
                <a:ext uri="{FF2B5EF4-FFF2-40B4-BE49-F238E27FC236}">
                  <a16:creationId xmlns:a16="http://schemas.microsoft.com/office/drawing/2014/main" id="{6F8610D5-275F-4138-B1C3-7A31FD0921DC}"/>
                </a:ext>
              </a:extLst>
            </p:cNvPr>
            <p:cNvCxnSpPr>
              <a:cxnSpLocks/>
              <a:stCxn id="151" idx="3"/>
              <a:endCxn id="162" idx="1"/>
            </p:cNvCxnSpPr>
            <p:nvPr userDrawn="1"/>
          </p:nvCxnSpPr>
          <p:spPr>
            <a:xfrm>
              <a:off x="4681461" y="6267027"/>
              <a:ext cx="1470253" cy="56805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Straight Connector 138">
              <a:extLst>
                <a:ext uri="{FF2B5EF4-FFF2-40B4-BE49-F238E27FC236}">
                  <a16:creationId xmlns:a16="http://schemas.microsoft.com/office/drawing/2014/main" id="{05CED1A1-26E7-4A03-89F9-0856A393D754}"/>
                </a:ext>
              </a:extLst>
            </p:cNvPr>
            <p:cNvCxnSpPr>
              <a:cxnSpLocks/>
              <a:stCxn id="154" idx="4"/>
              <a:endCxn id="162" idx="2"/>
            </p:cNvCxnSpPr>
            <p:nvPr userDrawn="1"/>
          </p:nvCxnSpPr>
          <p:spPr>
            <a:xfrm>
              <a:off x="5610665" y="5123204"/>
              <a:ext cx="652864" cy="171292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Straight Connector 139">
              <a:extLst>
                <a:ext uri="{FF2B5EF4-FFF2-40B4-BE49-F238E27FC236}">
                  <a16:creationId xmlns:a16="http://schemas.microsoft.com/office/drawing/2014/main" id="{CC3D3819-C14E-4D73-8A82-F2BE846CB16F}"/>
                </a:ext>
              </a:extLst>
            </p:cNvPr>
            <p:cNvCxnSpPr>
              <a:cxnSpLocks/>
              <a:stCxn id="150" idx="5"/>
              <a:endCxn id="162" idx="0"/>
            </p:cNvCxnSpPr>
            <p:nvPr userDrawn="1"/>
          </p:nvCxnSpPr>
          <p:spPr>
            <a:xfrm flipH="1">
              <a:off x="6375345" y="5883908"/>
              <a:ext cx="879736" cy="95325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Straight Connector 140">
              <a:extLst>
                <a:ext uri="{FF2B5EF4-FFF2-40B4-BE49-F238E27FC236}">
                  <a16:creationId xmlns:a16="http://schemas.microsoft.com/office/drawing/2014/main" id="{A8F5F6D4-A00C-463B-B8C0-552EA74777ED}"/>
                </a:ext>
              </a:extLst>
            </p:cNvPr>
            <p:cNvCxnSpPr>
              <a:cxnSpLocks/>
              <a:stCxn id="151" idx="7"/>
              <a:endCxn id="152" idx="3"/>
            </p:cNvCxnSpPr>
            <p:nvPr userDrawn="1"/>
          </p:nvCxnSpPr>
          <p:spPr>
            <a:xfrm flipH="1" flipV="1">
              <a:off x="4457011" y="5150449"/>
              <a:ext cx="65996" cy="95812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Straight Connector 141">
              <a:extLst>
                <a:ext uri="{FF2B5EF4-FFF2-40B4-BE49-F238E27FC236}">
                  <a16:creationId xmlns:a16="http://schemas.microsoft.com/office/drawing/2014/main" id="{E50C833F-21C2-45DB-A44B-6E3AB7DD9FD1}"/>
                </a:ext>
              </a:extLst>
            </p:cNvPr>
            <p:cNvCxnSpPr>
              <a:cxnSpLocks/>
              <a:stCxn id="149" idx="7"/>
              <a:endCxn id="155" idx="3"/>
            </p:cNvCxnSpPr>
            <p:nvPr userDrawn="1"/>
          </p:nvCxnSpPr>
          <p:spPr>
            <a:xfrm flipH="1" flipV="1">
              <a:off x="7349691" y="4680947"/>
              <a:ext cx="1424418" cy="97780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Straight Connector 142">
              <a:extLst>
                <a:ext uri="{FF2B5EF4-FFF2-40B4-BE49-F238E27FC236}">
                  <a16:creationId xmlns:a16="http://schemas.microsoft.com/office/drawing/2014/main" id="{95F541DC-69A8-4175-8C7A-D78AB99A1504}"/>
                </a:ext>
              </a:extLst>
            </p:cNvPr>
            <p:cNvCxnSpPr>
              <a:cxnSpLocks/>
              <a:endCxn id="151" idx="4"/>
            </p:cNvCxnSpPr>
            <p:nvPr userDrawn="1"/>
          </p:nvCxnSpPr>
          <p:spPr>
            <a:xfrm flipV="1">
              <a:off x="4489041" y="6299844"/>
              <a:ext cx="113193" cy="54614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6399575C-9F8F-438A-B74D-F0E9A19233D5}"/>
                </a:ext>
              </a:extLst>
            </p:cNvPr>
            <p:cNvCxnSpPr>
              <a:cxnSpLocks/>
              <a:stCxn id="159" idx="7"/>
              <a:endCxn id="158" idx="4"/>
            </p:cNvCxnSpPr>
            <p:nvPr userDrawn="1"/>
          </p:nvCxnSpPr>
          <p:spPr>
            <a:xfrm flipH="1" flipV="1">
              <a:off x="2274960" y="5251520"/>
              <a:ext cx="612674" cy="87544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5" name="Oval 144">
              <a:extLst>
                <a:ext uri="{FF2B5EF4-FFF2-40B4-BE49-F238E27FC236}">
                  <a16:creationId xmlns:a16="http://schemas.microsoft.com/office/drawing/2014/main" id="{9C9F7463-3A75-4EC3-ABF5-5D8CF6950C50}"/>
                </a:ext>
              </a:extLst>
            </p:cNvPr>
            <p:cNvSpPr/>
            <p:nvPr userDrawn="1"/>
          </p:nvSpPr>
          <p:spPr>
            <a:xfrm flipH="1">
              <a:off x="11304001" y="5703017"/>
              <a:ext cx="236156" cy="236156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" name="Oval 145">
              <a:extLst>
                <a:ext uri="{FF2B5EF4-FFF2-40B4-BE49-F238E27FC236}">
                  <a16:creationId xmlns:a16="http://schemas.microsoft.com/office/drawing/2014/main" id="{2A2AF494-1865-4518-AE99-D74391F87E92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10259403" y="5528905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" name="Oval 146">
              <a:extLst>
                <a:ext uri="{FF2B5EF4-FFF2-40B4-BE49-F238E27FC236}">
                  <a16:creationId xmlns:a16="http://schemas.microsoft.com/office/drawing/2014/main" id="{1E773AC8-73D8-4BC5-A244-2E98D38B017C}"/>
                </a:ext>
              </a:extLst>
            </p:cNvPr>
            <p:cNvSpPr/>
            <p:nvPr userDrawn="1"/>
          </p:nvSpPr>
          <p:spPr>
            <a:xfrm flipH="1">
              <a:off x="10291530" y="416373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" name="Oval 147">
              <a:extLst>
                <a:ext uri="{FF2B5EF4-FFF2-40B4-BE49-F238E27FC236}">
                  <a16:creationId xmlns:a16="http://schemas.microsoft.com/office/drawing/2014/main" id="{B7E1ED11-C28D-4153-B5BA-D07442B8A9C5}"/>
                </a:ext>
              </a:extLst>
            </p:cNvPr>
            <p:cNvSpPr/>
            <p:nvPr userDrawn="1"/>
          </p:nvSpPr>
          <p:spPr>
            <a:xfrm flipH="1">
              <a:off x="8727293" y="439521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" name="Oval 148">
              <a:extLst>
                <a:ext uri="{FF2B5EF4-FFF2-40B4-BE49-F238E27FC236}">
                  <a16:creationId xmlns:a16="http://schemas.microsoft.com/office/drawing/2014/main" id="{3EDD31E5-7F8C-469C-AADA-47C872D78818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8752231" y="5636874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" name="Oval 149">
              <a:extLst>
                <a:ext uri="{FF2B5EF4-FFF2-40B4-BE49-F238E27FC236}">
                  <a16:creationId xmlns:a16="http://schemas.microsoft.com/office/drawing/2014/main" id="{0EEEB9E5-9B53-4016-BE6E-86B533B3E5CB}"/>
                </a:ext>
              </a:extLst>
            </p:cNvPr>
            <p:cNvSpPr/>
            <p:nvPr userDrawn="1"/>
          </p:nvSpPr>
          <p:spPr>
            <a:xfrm flipH="1">
              <a:off x="7222264" y="5692637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" name="Oval 150">
              <a:extLst>
                <a:ext uri="{FF2B5EF4-FFF2-40B4-BE49-F238E27FC236}">
                  <a16:creationId xmlns:a16="http://schemas.microsoft.com/office/drawing/2014/main" id="{9DC0FB57-9D86-4019-9319-482ADD9BF2A4}"/>
                </a:ext>
              </a:extLst>
            </p:cNvPr>
            <p:cNvSpPr/>
            <p:nvPr userDrawn="1"/>
          </p:nvSpPr>
          <p:spPr>
            <a:xfrm flipH="1">
              <a:off x="4490190" y="607575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" name="Oval 151">
              <a:extLst>
                <a:ext uri="{FF2B5EF4-FFF2-40B4-BE49-F238E27FC236}">
                  <a16:creationId xmlns:a16="http://schemas.microsoft.com/office/drawing/2014/main" id="{CADDAF51-797F-4CA4-A251-CF00688F6850}"/>
                </a:ext>
              </a:extLst>
            </p:cNvPr>
            <p:cNvSpPr>
              <a:spLocks noChangeAspect="1"/>
            </p:cNvSpPr>
            <p:nvPr userDrawn="1"/>
          </p:nvSpPr>
          <p:spPr>
            <a:xfrm rot="682168" flipH="1">
              <a:off x="4340946" y="5013559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" name="Oval 152">
              <a:extLst>
                <a:ext uri="{FF2B5EF4-FFF2-40B4-BE49-F238E27FC236}">
                  <a16:creationId xmlns:a16="http://schemas.microsoft.com/office/drawing/2014/main" id="{A8FFBCF2-8B4A-4C12-8808-455F6F551E6C}"/>
                </a:ext>
              </a:extLst>
            </p:cNvPr>
            <p:cNvSpPr/>
            <p:nvPr userDrawn="1"/>
          </p:nvSpPr>
          <p:spPr>
            <a:xfrm rot="738506" flipH="1">
              <a:off x="4400716" y="3821918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" name="Oval 153">
              <a:extLst>
                <a:ext uri="{FF2B5EF4-FFF2-40B4-BE49-F238E27FC236}">
                  <a16:creationId xmlns:a16="http://schemas.microsoft.com/office/drawing/2014/main" id="{ABAD1B36-C878-4488-A8F9-F4F24A4E45C0}"/>
                </a:ext>
              </a:extLst>
            </p:cNvPr>
            <p:cNvSpPr/>
            <p:nvPr userDrawn="1"/>
          </p:nvSpPr>
          <p:spPr>
            <a:xfrm rot="20935587" flipH="1">
              <a:off x="5477100" y="4901202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" name="Oval 154">
              <a:extLst>
                <a:ext uri="{FF2B5EF4-FFF2-40B4-BE49-F238E27FC236}">
                  <a16:creationId xmlns:a16="http://schemas.microsoft.com/office/drawing/2014/main" id="{86C8E6CD-7A0B-488E-BFF0-4A105ADFA865}"/>
                </a:ext>
              </a:extLst>
            </p:cNvPr>
            <p:cNvSpPr/>
            <p:nvPr userDrawn="1"/>
          </p:nvSpPr>
          <p:spPr>
            <a:xfrm flipH="1">
              <a:off x="7158420" y="448967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6" name="Oval 155">
              <a:extLst>
                <a:ext uri="{FF2B5EF4-FFF2-40B4-BE49-F238E27FC236}">
                  <a16:creationId xmlns:a16="http://schemas.microsoft.com/office/drawing/2014/main" id="{41D55C72-67BB-4E0D-8B75-7E56D521D899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6533834" y="3146530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7" name="Oval 156">
              <a:extLst>
                <a:ext uri="{FF2B5EF4-FFF2-40B4-BE49-F238E27FC236}">
                  <a16:creationId xmlns:a16="http://schemas.microsoft.com/office/drawing/2014/main" id="{33458A0F-3EBC-4AD2-9618-5BF28C4D01E7}"/>
                </a:ext>
              </a:extLst>
            </p:cNvPr>
            <p:cNvSpPr/>
            <p:nvPr userDrawn="1"/>
          </p:nvSpPr>
          <p:spPr>
            <a:xfrm flipH="1">
              <a:off x="2399072" y="3649393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" name="Oval 157">
              <a:extLst>
                <a:ext uri="{FF2B5EF4-FFF2-40B4-BE49-F238E27FC236}">
                  <a16:creationId xmlns:a16="http://schemas.microsoft.com/office/drawing/2014/main" id="{22E06256-2354-48C8-81FA-D4F25430FDA1}"/>
                </a:ext>
              </a:extLst>
            </p:cNvPr>
            <p:cNvSpPr/>
            <p:nvPr userDrawn="1"/>
          </p:nvSpPr>
          <p:spPr>
            <a:xfrm flipH="1">
              <a:off x="2162916" y="5027432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" name="Oval 158">
              <a:extLst>
                <a:ext uri="{FF2B5EF4-FFF2-40B4-BE49-F238E27FC236}">
                  <a16:creationId xmlns:a16="http://schemas.microsoft.com/office/drawing/2014/main" id="{7DFDE8E0-D8B7-4F08-A3B3-78A18FE9C526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2865756" y="6105090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0" name="Oval 159">
              <a:extLst>
                <a:ext uri="{FF2B5EF4-FFF2-40B4-BE49-F238E27FC236}">
                  <a16:creationId xmlns:a16="http://schemas.microsoft.com/office/drawing/2014/main" id="{70E8F3FF-3CEC-4A91-BBFF-53AD04C312BC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11489475" y="4550799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1" name="Chord 160">
              <a:extLst>
                <a:ext uri="{FF2B5EF4-FFF2-40B4-BE49-F238E27FC236}">
                  <a16:creationId xmlns:a16="http://schemas.microsoft.com/office/drawing/2014/main" id="{5838E83D-3671-469D-985F-BEC091B78741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9919813" y="6746029"/>
              <a:ext cx="149392" cy="149392"/>
            </a:xfrm>
            <a:prstGeom prst="chord">
              <a:avLst>
                <a:gd name="adj1" fmla="val 10550803"/>
                <a:gd name="adj2" fmla="val 185318"/>
              </a:avLst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2" name="Chord 161">
              <a:extLst>
                <a:ext uri="{FF2B5EF4-FFF2-40B4-BE49-F238E27FC236}">
                  <a16:creationId xmlns:a16="http://schemas.microsoft.com/office/drawing/2014/main" id="{BC66DE4A-23D1-40BA-86A5-B7E5D30C6777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6151551" y="6717004"/>
              <a:ext cx="224088" cy="224088"/>
            </a:xfrm>
            <a:prstGeom prst="chord">
              <a:avLst>
                <a:gd name="adj1" fmla="val 10550803"/>
                <a:gd name="adj2" fmla="val 185318"/>
              </a:avLst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00F1609D-54EC-4F7A-A097-5E34ECD898B8}"/>
                </a:ext>
              </a:extLst>
            </p:cNvPr>
            <p:cNvCxnSpPr>
              <a:cxnSpLocks/>
              <a:stCxn id="161" idx="1"/>
              <a:endCxn id="149" idx="3"/>
            </p:cNvCxnSpPr>
            <p:nvPr userDrawn="1"/>
          </p:nvCxnSpPr>
          <p:spPr>
            <a:xfrm flipH="1" flipV="1">
              <a:off x="8879746" y="5764388"/>
              <a:ext cx="1040177" cy="106036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3AACB750-E775-4631-A59D-79677CCC9B9D}"/>
                </a:ext>
              </a:extLst>
            </p:cNvPr>
            <p:cNvCxnSpPr>
              <a:cxnSpLocks/>
              <a:stCxn id="183" idx="6"/>
              <a:endCxn id="157" idx="6"/>
            </p:cNvCxnSpPr>
            <p:nvPr userDrawn="1"/>
          </p:nvCxnSpPr>
          <p:spPr>
            <a:xfrm>
              <a:off x="1249806" y="3691601"/>
              <a:ext cx="1149266" cy="6983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CEB26039-8B27-4436-B67D-BDFFED7CEFE4}"/>
                </a:ext>
              </a:extLst>
            </p:cNvPr>
            <p:cNvCxnSpPr>
              <a:cxnSpLocks/>
              <a:stCxn id="180" idx="4"/>
              <a:endCxn id="186" idx="1"/>
            </p:cNvCxnSpPr>
            <p:nvPr userDrawn="1"/>
          </p:nvCxnSpPr>
          <p:spPr>
            <a:xfrm>
              <a:off x="181389" y="3694736"/>
              <a:ext cx="833340" cy="86259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FF4941D2-C21B-43AE-BC49-DC248DF59153}"/>
                </a:ext>
              </a:extLst>
            </p:cNvPr>
            <p:cNvCxnSpPr>
              <a:cxnSpLocks/>
              <a:stCxn id="186" idx="4"/>
              <a:endCxn id="185" idx="0"/>
            </p:cNvCxnSpPr>
            <p:nvPr userDrawn="1"/>
          </p:nvCxnSpPr>
          <p:spPr>
            <a:xfrm flipH="1">
              <a:off x="990250" y="4724846"/>
              <a:ext cx="93868" cy="7261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9E18E30F-14C0-47D6-9BF7-9B0E4678B7F5}"/>
                </a:ext>
              </a:extLst>
            </p:cNvPr>
            <p:cNvCxnSpPr>
              <a:cxnSpLocks/>
              <a:stCxn id="184" idx="3"/>
            </p:cNvCxnSpPr>
            <p:nvPr userDrawn="1"/>
          </p:nvCxnSpPr>
          <p:spPr>
            <a:xfrm flipH="1">
              <a:off x="994391" y="6664731"/>
              <a:ext cx="195332" cy="1932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47208C46-E8DF-42E1-9337-1C60D4B0C5FE}"/>
                </a:ext>
              </a:extLst>
            </p:cNvPr>
            <p:cNvCxnSpPr>
              <a:cxnSpLocks/>
              <a:stCxn id="184" idx="0"/>
              <a:endCxn id="185" idx="4"/>
            </p:cNvCxnSpPr>
            <p:nvPr userDrawn="1"/>
          </p:nvCxnSpPr>
          <p:spPr>
            <a:xfrm flipH="1" flipV="1">
              <a:off x="990250" y="5745345"/>
              <a:ext cx="303555" cy="66811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BD88AC33-1639-4F47-84B2-7F9A7E6192EE}"/>
                </a:ext>
              </a:extLst>
            </p:cNvPr>
            <p:cNvCxnSpPr>
              <a:cxnSpLocks/>
              <a:stCxn id="194" idx="1"/>
              <a:endCxn id="180" idx="3"/>
            </p:cNvCxnSpPr>
            <p:nvPr userDrawn="1"/>
          </p:nvCxnSpPr>
          <p:spPr>
            <a:xfrm flipV="1">
              <a:off x="7025" y="3684478"/>
              <a:ext cx="62174" cy="103962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4921C51B-507F-4B38-8799-432D97AEAB38}"/>
                </a:ext>
              </a:extLst>
            </p:cNvPr>
            <p:cNvCxnSpPr>
              <a:cxnSpLocks/>
              <a:stCxn id="185" idx="2"/>
              <a:endCxn id="194" idx="0"/>
            </p:cNvCxnSpPr>
            <p:nvPr userDrawn="1"/>
          </p:nvCxnSpPr>
          <p:spPr>
            <a:xfrm flipH="1" flipV="1">
              <a:off x="4947" y="4947737"/>
              <a:ext cx="838109" cy="65041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D8CB33B1-CD2C-4337-93FF-B0AE55A8E4F0}"/>
                </a:ext>
              </a:extLst>
            </p:cNvPr>
            <p:cNvCxnSpPr>
              <a:cxnSpLocks/>
              <a:stCxn id="184" idx="1"/>
            </p:cNvCxnSpPr>
            <p:nvPr userDrawn="1"/>
          </p:nvCxnSpPr>
          <p:spPr>
            <a:xfrm flipH="1">
              <a:off x="0" y="6456567"/>
              <a:ext cx="1189723" cy="19055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E0036B86-00B1-4A15-A887-1C8FD24F2021}"/>
                </a:ext>
              </a:extLst>
            </p:cNvPr>
            <p:cNvCxnSpPr>
              <a:cxnSpLocks/>
              <a:stCxn id="157" idx="1"/>
              <a:endCxn id="64" idx="0"/>
            </p:cNvCxnSpPr>
            <p:nvPr userDrawn="1"/>
          </p:nvCxnSpPr>
          <p:spPr>
            <a:xfrm flipV="1">
              <a:off x="2590343" y="2989715"/>
              <a:ext cx="770893" cy="69249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B51C13A3-4AF5-4F10-AE6E-C716AF82C77C}"/>
                </a:ext>
              </a:extLst>
            </p:cNvPr>
            <p:cNvCxnSpPr>
              <a:cxnSpLocks/>
              <a:stCxn id="182" idx="6"/>
              <a:endCxn id="181" idx="2"/>
            </p:cNvCxnSpPr>
            <p:nvPr userDrawn="1"/>
          </p:nvCxnSpPr>
          <p:spPr>
            <a:xfrm>
              <a:off x="683818" y="2689233"/>
              <a:ext cx="1046792" cy="26097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B02DCD13-65A8-4507-9430-DC888F9AB3DA}"/>
                </a:ext>
              </a:extLst>
            </p:cNvPr>
            <p:cNvCxnSpPr>
              <a:cxnSpLocks/>
              <a:stCxn id="180" idx="7"/>
              <a:endCxn id="182" idx="3"/>
            </p:cNvCxnSpPr>
            <p:nvPr userDrawn="1"/>
          </p:nvCxnSpPr>
          <p:spPr>
            <a:xfrm flipV="1">
              <a:off x="206155" y="2793315"/>
              <a:ext cx="226387" cy="63057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0267751D-234F-43EC-8CB3-A1490C98A767}"/>
                </a:ext>
              </a:extLst>
            </p:cNvPr>
            <p:cNvCxnSpPr>
              <a:cxnSpLocks/>
              <a:stCxn id="180" idx="5"/>
              <a:endCxn id="183" idx="2"/>
            </p:cNvCxnSpPr>
            <p:nvPr userDrawn="1"/>
          </p:nvCxnSpPr>
          <p:spPr>
            <a:xfrm>
              <a:off x="267973" y="3622660"/>
              <a:ext cx="785574" cy="6894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23AB97B3-C90E-467A-B4EA-844E11591E48}"/>
                </a:ext>
              </a:extLst>
            </p:cNvPr>
            <p:cNvCxnSpPr>
              <a:cxnSpLocks/>
              <a:stCxn id="181" idx="3"/>
              <a:endCxn id="183" idx="7"/>
            </p:cNvCxnSpPr>
            <p:nvPr userDrawn="1"/>
          </p:nvCxnSpPr>
          <p:spPr>
            <a:xfrm flipH="1">
              <a:off x="1221065" y="3059892"/>
              <a:ext cx="554979" cy="56232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490DC053-BA35-42B7-86BC-D72A42DAE2F6}"/>
                </a:ext>
              </a:extLst>
            </p:cNvPr>
            <p:cNvCxnSpPr>
              <a:cxnSpLocks/>
              <a:stCxn id="183" idx="4"/>
              <a:endCxn id="186" idx="0"/>
            </p:cNvCxnSpPr>
            <p:nvPr userDrawn="1"/>
          </p:nvCxnSpPr>
          <p:spPr>
            <a:xfrm flipH="1">
              <a:off x="1084118" y="3789730"/>
              <a:ext cx="67559" cy="73885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CBB6BE4B-7427-4FBC-951E-331BB943F778}"/>
                </a:ext>
              </a:extLst>
            </p:cNvPr>
            <p:cNvCxnSpPr>
              <a:cxnSpLocks/>
              <a:stCxn id="159" idx="2"/>
              <a:endCxn id="184" idx="2"/>
            </p:cNvCxnSpPr>
            <p:nvPr userDrawn="1"/>
          </p:nvCxnSpPr>
          <p:spPr>
            <a:xfrm flipH="1">
              <a:off x="1146611" y="6179786"/>
              <a:ext cx="1868537" cy="38086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F0E95818-5D23-448D-A6E1-A937389F8130}"/>
                </a:ext>
              </a:extLst>
            </p:cNvPr>
            <p:cNvCxnSpPr>
              <a:cxnSpLocks/>
              <a:endCxn id="184" idx="5"/>
            </p:cNvCxnSpPr>
            <p:nvPr userDrawn="1"/>
          </p:nvCxnSpPr>
          <p:spPr>
            <a:xfrm flipH="1" flipV="1">
              <a:off x="1397887" y="6664731"/>
              <a:ext cx="704210" cy="27636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0" name="Oval 179">
              <a:extLst>
                <a:ext uri="{FF2B5EF4-FFF2-40B4-BE49-F238E27FC236}">
                  <a16:creationId xmlns:a16="http://schemas.microsoft.com/office/drawing/2014/main" id="{D12A92C1-0780-4D5C-B8B2-7F4868EA32B9}"/>
                </a:ext>
              </a:extLst>
            </p:cNvPr>
            <p:cNvSpPr/>
            <p:nvPr userDrawn="1"/>
          </p:nvSpPr>
          <p:spPr>
            <a:xfrm rot="20563470">
              <a:off x="-9517" y="3406988"/>
              <a:ext cx="294388" cy="2943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" name="Oval 180">
              <a:extLst>
                <a:ext uri="{FF2B5EF4-FFF2-40B4-BE49-F238E27FC236}">
                  <a16:creationId xmlns:a16="http://schemas.microsoft.com/office/drawing/2014/main" id="{21A1D674-0C1A-42EE-A5C4-38F10C7CF4E7}"/>
                </a:ext>
              </a:extLst>
            </p:cNvPr>
            <p:cNvSpPr/>
            <p:nvPr userDrawn="1"/>
          </p:nvSpPr>
          <p:spPr>
            <a:xfrm>
              <a:off x="1730610" y="2795084"/>
              <a:ext cx="310242" cy="31024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" name="Oval 181">
              <a:extLst>
                <a:ext uri="{FF2B5EF4-FFF2-40B4-BE49-F238E27FC236}">
                  <a16:creationId xmlns:a16="http://schemas.microsoft.com/office/drawing/2014/main" id="{E5991706-7D8D-49A2-BAF5-452B8455B3EC}"/>
                </a:ext>
              </a:extLst>
            </p:cNvPr>
            <p:cNvSpPr/>
            <p:nvPr userDrawn="1"/>
          </p:nvSpPr>
          <p:spPr>
            <a:xfrm>
              <a:off x="389430" y="2542039"/>
              <a:ext cx="294388" cy="2943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" name="Oval 182">
              <a:extLst>
                <a:ext uri="{FF2B5EF4-FFF2-40B4-BE49-F238E27FC236}">
                  <a16:creationId xmlns:a16="http://schemas.microsoft.com/office/drawing/2014/main" id="{264F6344-FCEF-4009-9CE4-F8FBA55D1EF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1053547" y="3593471"/>
              <a:ext cx="196259" cy="196259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4" name="Oval 183">
              <a:extLst>
                <a:ext uri="{FF2B5EF4-FFF2-40B4-BE49-F238E27FC236}">
                  <a16:creationId xmlns:a16="http://schemas.microsoft.com/office/drawing/2014/main" id="{3A827730-9575-4C49-BED2-BAB98E0B2C2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1146611" y="6413455"/>
              <a:ext cx="294388" cy="2943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5" name="Oval 184">
              <a:extLst>
                <a:ext uri="{FF2B5EF4-FFF2-40B4-BE49-F238E27FC236}">
                  <a16:creationId xmlns:a16="http://schemas.microsoft.com/office/drawing/2014/main" id="{005FE7DA-E716-4455-8F43-8D908A605B1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843056" y="5450957"/>
              <a:ext cx="294388" cy="2943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" name="Oval 185">
              <a:extLst>
                <a:ext uri="{FF2B5EF4-FFF2-40B4-BE49-F238E27FC236}">
                  <a16:creationId xmlns:a16="http://schemas.microsoft.com/office/drawing/2014/main" id="{549594E1-4041-4E92-B8B3-A891EC0581C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985988" y="4528587"/>
              <a:ext cx="196259" cy="196259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0CC1D165-7523-42F8-BDE7-C09E423737B8}"/>
                </a:ext>
              </a:extLst>
            </p:cNvPr>
            <p:cNvCxnSpPr>
              <a:cxnSpLocks/>
              <a:stCxn id="186" idx="3"/>
            </p:cNvCxnSpPr>
            <p:nvPr userDrawn="1"/>
          </p:nvCxnSpPr>
          <p:spPr>
            <a:xfrm flipH="1">
              <a:off x="125106" y="4696105"/>
              <a:ext cx="889623" cy="16285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701809D7-69A2-456D-B9CB-CD5CE8981D21}"/>
                </a:ext>
              </a:extLst>
            </p:cNvPr>
            <p:cNvCxnSpPr>
              <a:cxnSpLocks/>
              <a:stCxn id="182" idx="4"/>
              <a:endCxn id="183" idx="1"/>
            </p:cNvCxnSpPr>
            <p:nvPr userDrawn="1"/>
          </p:nvCxnSpPr>
          <p:spPr>
            <a:xfrm>
              <a:off x="536624" y="2836427"/>
              <a:ext cx="545664" cy="78578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9" name="Oval 188">
              <a:extLst>
                <a:ext uri="{FF2B5EF4-FFF2-40B4-BE49-F238E27FC236}">
                  <a16:creationId xmlns:a16="http://schemas.microsoft.com/office/drawing/2014/main" id="{37DEB8E5-06EB-4462-8F2F-507B9972E27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4972557" y="2874980"/>
              <a:ext cx="196259" cy="196259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7311709C-1FBE-4EBF-8C4B-094200B579D2}"/>
                </a:ext>
              </a:extLst>
            </p:cNvPr>
            <p:cNvCxnSpPr>
              <a:cxnSpLocks/>
              <a:stCxn id="189" idx="3"/>
              <a:endCxn id="153" idx="0"/>
            </p:cNvCxnSpPr>
            <p:nvPr userDrawn="1"/>
          </p:nvCxnSpPr>
          <p:spPr>
            <a:xfrm flipH="1">
              <a:off x="4536645" y="3042498"/>
              <a:ext cx="464653" cy="78199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8F20F7E0-954F-4AD3-AC0D-2A1D83EFEECB}"/>
                </a:ext>
              </a:extLst>
            </p:cNvPr>
            <p:cNvCxnSpPr>
              <a:cxnSpLocks/>
              <a:stCxn id="189" idx="2"/>
              <a:endCxn id="64" idx="6"/>
            </p:cNvCxnSpPr>
            <p:nvPr userDrawn="1"/>
          </p:nvCxnSpPr>
          <p:spPr>
            <a:xfrm flipH="1" flipV="1">
              <a:off x="3501498" y="2915999"/>
              <a:ext cx="1471059" cy="571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4F5A4052-FECE-4568-986D-FF2FA7051506}"/>
                </a:ext>
              </a:extLst>
            </p:cNvPr>
            <p:cNvCxnSpPr>
              <a:cxnSpLocks/>
              <a:stCxn id="182" idx="7"/>
              <a:endCxn id="66" idx="1"/>
            </p:cNvCxnSpPr>
            <p:nvPr userDrawn="1"/>
          </p:nvCxnSpPr>
          <p:spPr>
            <a:xfrm flipV="1">
              <a:off x="640706" y="1905029"/>
              <a:ext cx="785344" cy="68012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CB602BCE-6ACD-450B-AC92-82EE91E3D592}"/>
                </a:ext>
              </a:extLst>
            </p:cNvPr>
            <p:cNvCxnSpPr>
              <a:cxnSpLocks/>
              <a:endCxn id="182" idx="1"/>
            </p:cNvCxnSpPr>
            <p:nvPr userDrawn="1"/>
          </p:nvCxnSpPr>
          <p:spPr>
            <a:xfrm>
              <a:off x="-60734" y="2344833"/>
              <a:ext cx="493276" cy="24031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4" name="Chord 193">
              <a:extLst>
                <a:ext uri="{FF2B5EF4-FFF2-40B4-BE49-F238E27FC236}">
                  <a16:creationId xmlns:a16="http://schemas.microsoft.com/office/drawing/2014/main" id="{4277B453-F7CE-4C82-AD1D-C96188720837}"/>
                </a:ext>
              </a:extLst>
            </p:cNvPr>
            <p:cNvSpPr>
              <a:spLocks noChangeAspect="1"/>
            </p:cNvSpPr>
            <p:nvPr userDrawn="1"/>
          </p:nvSpPr>
          <p:spPr>
            <a:xfrm rot="5400000" flipH="1">
              <a:off x="-98982" y="4723943"/>
              <a:ext cx="224088" cy="224088"/>
            </a:xfrm>
            <a:prstGeom prst="chord">
              <a:avLst>
                <a:gd name="adj1" fmla="val 10550803"/>
                <a:gd name="adj2" fmla="val 185318"/>
              </a:avLst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897DF0AF-23F7-47A8-83D8-A797BD669B8B}"/>
                </a:ext>
              </a:extLst>
            </p:cNvPr>
            <p:cNvCxnSpPr>
              <a:cxnSpLocks/>
              <a:stCxn id="185" idx="3"/>
            </p:cNvCxnSpPr>
            <p:nvPr userDrawn="1"/>
          </p:nvCxnSpPr>
          <p:spPr>
            <a:xfrm flipH="1">
              <a:off x="0" y="5702233"/>
              <a:ext cx="886168" cy="56479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1D82BBC8-6C11-4CAE-B345-030895BB454D}"/>
                </a:ext>
              </a:extLst>
            </p:cNvPr>
            <p:cNvCxnSpPr>
              <a:cxnSpLocks/>
              <a:stCxn id="181" idx="6"/>
              <a:endCxn id="64" idx="1"/>
            </p:cNvCxnSpPr>
            <p:nvPr userDrawn="1"/>
          </p:nvCxnSpPr>
          <p:spPr>
            <a:xfrm flipV="1">
              <a:off x="2040852" y="2934851"/>
              <a:ext cx="1254476" cy="1535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46708C2E-6550-40E9-AF5F-AB057C4EDBF3}"/>
                </a:ext>
              </a:extLst>
            </p:cNvPr>
            <p:cNvCxnSpPr>
              <a:cxnSpLocks/>
              <a:stCxn id="181" idx="5"/>
              <a:endCxn id="157" idx="0"/>
            </p:cNvCxnSpPr>
            <p:nvPr userDrawn="1"/>
          </p:nvCxnSpPr>
          <p:spPr>
            <a:xfrm>
              <a:off x="1995418" y="3059892"/>
              <a:ext cx="515698" cy="58950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C933B556-3554-4E92-A88E-708353656D99}"/>
                </a:ext>
              </a:extLst>
            </p:cNvPr>
            <p:cNvCxnSpPr>
              <a:cxnSpLocks/>
              <a:stCxn id="66" idx="0"/>
              <a:endCxn id="181" idx="0"/>
            </p:cNvCxnSpPr>
            <p:nvPr userDrawn="1"/>
          </p:nvCxnSpPr>
          <p:spPr>
            <a:xfrm>
              <a:off x="1505277" y="1937846"/>
              <a:ext cx="380454" cy="85723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Straight Connector 198">
              <a:extLst>
                <a:ext uri="{FF2B5EF4-FFF2-40B4-BE49-F238E27FC236}">
                  <a16:creationId xmlns:a16="http://schemas.microsoft.com/office/drawing/2014/main" id="{55AAED15-F9E5-438D-81C3-6F2350589391}"/>
                </a:ext>
              </a:extLst>
            </p:cNvPr>
            <p:cNvCxnSpPr>
              <a:cxnSpLocks/>
              <a:stCxn id="186" idx="5"/>
              <a:endCxn id="158" idx="7"/>
            </p:cNvCxnSpPr>
            <p:nvPr userDrawn="1"/>
          </p:nvCxnSpPr>
          <p:spPr>
            <a:xfrm>
              <a:off x="1153506" y="4696105"/>
              <a:ext cx="1042227" cy="36414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Straight Connector 199">
              <a:extLst>
                <a:ext uri="{FF2B5EF4-FFF2-40B4-BE49-F238E27FC236}">
                  <a16:creationId xmlns:a16="http://schemas.microsoft.com/office/drawing/2014/main" id="{D979670F-A226-445F-87BE-0EDA404539ED}"/>
                </a:ext>
              </a:extLst>
            </p:cNvPr>
            <p:cNvCxnSpPr>
              <a:cxnSpLocks/>
              <a:stCxn id="153" idx="7"/>
              <a:endCxn id="64" idx="7"/>
            </p:cNvCxnSpPr>
            <p:nvPr userDrawn="1"/>
          </p:nvCxnSpPr>
          <p:spPr>
            <a:xfrm flipH="1" flipV="1">
              <a:off x="3446634" y="2981907"/>
              <a:ext cx="1005609" cy="85776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Straight Connector 200">
              <a:extLst>
                <a:ext uri="{FF2B5EF4-FFF2-40B4-BE49-F238E27FC236}">
                  <a16:creationId xmlns:a16="http://schemas.microsoft.com/office/drawing/2014/main" id="{C3DCF77F-7EB5-4D09-B658-5AC9CDF13197}"/>
                </a:ext>
              </a:extLst>
            </p:cNvPr>
            <p:cNvCxnSpPr>
              <a:cxnSpLocks/>
              <a:stCxn id="82" idx="7"/>
              <a:endCxn id="189" idx="0"/>
            </p:cNvCxnSpPr>
            <p:nvPr userDrawn="1"/>
          </p:nvCxnSpPr>
          <p:spPr>
            <a:xfrm>
              <a:off x="5065787" y="2247314"/>
              <a:ext cx="4900" cy="62766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Straight Connector 201">
              <a:extLst>
                <a:ext uri="{FF2B5EF4-FFF2-40B4-BE49-F238E27FC236}">
                  <a16:creationId xmlns:a16="http://schemas.microsoft.com/office/drawing/2014/main" id="{0A0EC9F9-7A3D-4D3E-8F51-22E8F3FF9F76}"/>
                </a:ext>
              </a:extLst>
            </p:cNvPr>
            <p:cNvCxnSpPr>
              <a:cxnSpLocks/>
              <a:stCxn id="156" idx="7"/>
              <a:endCxn id="71" idx="0"/>
            </p:cNvCxnSpPr>
            <p:nvPr userDrawn="1"/>
          </p:nvCxnSpPr>
          <p:spPr>
            <a:xfrm flipH="1" flipV="1">
              <a:off x="6285610" y="2383792"/>
              <a:ext cx="270102" cy="78461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Straight Connector 202">
              <a:extLst>
                <a:ext uri="{FF2B5EF4-FFF2-40B4-BE49-F238E27FC236}">
                  <a16:creationId xmlns:a16="http://schemas.microsoft.com/office/drawing/2014/main" id="{2E5B285C-491B-4D42-8A83-1D17F853756E}"/>
                </a:ext>
              </a:extLst>
            </p:cNvPr>
            <p:cNvCxnSpPr>
              <a:cxnSpLocks/>
              <a:stCxn id="156" idx="6"/>
              <a:endCxn id="189" idx="5"/>
            </p:cNvCxnSpPr>
            <p:nvPr userDrawn="1"/>
          </p:nvCxnSpPr>
          <p:spPr>
            <a:xfrm flipH="1" flipV="1">
              <a:off x="5140075" y="3042498"/>
              <a:ext cx="1393759" cy="17872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Straight Connector 203">
              <a:extLst>
                <a:ext uri="{FF2B5EF4-FFF2-40B4-BE49-F238E27FC236}">
                  <a16:creationId xmlns:a16="http://schemas.microsoft.com/office/drawing/2014/main" id="{AB94BD98-278C-4A47-9949-49987FC9194B}"/>
                </a:ext>
              </a:extLst>
            </p:cNvPr>
            <p:cNvCxnSpPr>
              <a:cxnSpLocks/>
              <a:stCxn id="72" idx="0"/>
              <a:endCxn id="156" idx="1"/>
            </p:cNvCxnSpPr>
            <p:nvPr userDrawn="1"/>
          </p:nvCxnSpPr>
          <p:spPr>
            <a:xfrm flipH="1">
              <a:off x="6661348" y="1834225"/>
              <a:ext cx="1076455" cy="133418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Straight Connector 204">
              <a:extLst>
                <a:ext uri="{FF2B5EF4-FFF2-40B4-BE49-F238E27FC236}">
                  <a16:creationId xmlns:a16="http://schemas.microsoft.com/office/drawing/2014/main" id="{01BC6748-5005-463B-ADDB-6CD8EDC3D9E6}"/>
                </a:ext>
              </a:extLst>
            </p:cNvPr>
            <p:cNvCxnSpPr>
              <a:cxnSpLocks/>
              <a:stCxn id="212" idx="0"/>
              <a:endCxn id="211" idx="4"/>
            </p:cNvCxnSpPr>
            <p:nvPr userDrawn="1"/>
          </p:nvCxnSpPr>
          <p:spPr>
            <a:xfrm>
              <a:off x="9621563" y="3044363"/>
              <a:ext cx="760622" cy="31613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Straight Connector 205">
              <a:extLst>
                <a:ext uri="{FF2B5EF4-FFF2-40B4-BE49-F238E27FC236}">
                  <a16:creationId xmlns:a16="http://schemas.microsoft.com/office/drawing/2014/main" id="{FE57A417-C969-4A4B-A0DA-693318CEC0F5}"/>
                </a:ext>
              </a:extLst>
            </p:cNvPr>
            <p:cNvCxnSpPr>
              <a:cxnSpLocks/>
              <a:stCxn id="80" idx="0"/>
              <a:endCxn id="211" idx="5"/>
            </p:cNvCxnSpPr>
            <p:nvPr userDrawn="1"/>
          </p:nvCxnSpPr>
          <p:spPr>
            <a:xfrm>
              <a:off x="10349083" y="2680523"/>
              <a:ext cx="90128" cy="61593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Straight Connector 206">
              <a:extLst>
                <a:ext uri="{FF2B5EF4-FFF2-40B4-BE49-F238E27FC236}">
                  <a16:creationId xmlns:a16="http://schemas.microsoft.com/office/drawing/2014/main" id="{45AD6383-C94F-4C9C-B60D-A6EFB3198D7C}"/>
                </a:ext>
              </a:extLst>
            </p:cNvPr>
            <p:cNvCxnSpPr>
              <a:cxnSpLocks/>
              <a:stCxn id="79" idx="0"/>
              <a:endCxn id="212" idx="6"/>
            </p:cNvCxnSpPr>
            <p:nvPr userDrawn="1"/>
          </p:nvCxnSpPr>
          <p:spPr>
            <a:xfrm>
              <a:off x="9306676" y="1739765"/>
              <a:ext cx="245878" cy="116196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Straight Connector 207">
              <a:extLst>
                <a:ext uri="{FF2B5EF4-FFF2-40B4-BE49-F238E27FC236}">
                  <a16:creationId xmlns:a16="http://schemas.microsoft.com/office/drawing/2014/main" id="{10CF3434-4FC7-4349-A2AA-4A3DA56A6C16}"/>
                </a:ext>
              </a:extLst>
            </p:cNvPr>
            <p:cNvCxnSpPr>
              <a:cxnSpLocks/>
              <a:stCxn id="156" idx="1"/>
              <a:endCxn id="213" idx="5"/>
            </p:cNvCxnSpPr>
            <p:nvPr userDrawn="1"/>
          </p:nvCxnSpPr>
          <p:spPr>
            <a:xfrm>
              <a:off x="6661348" y="3168408"/>
              <a:ext cx="1391015" cy="1902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Straight Connector 208">
              <a:extLst>
                <a:ext uri="{FF2B5EF4-FFF2-40B4-BE49-F238E27FC236}">
                  <a16:creationId xmlns:a16="http://schemas.microsoft.com/office/drawing/2014/main" id="{68F595A8-8713-4A94-96F9-9DEF8744C37A}"/>
                </a:ext>
              </a:extLst>
            </p:cNvPr>
            <p:cNvCxnSpPr>
              <a:cxnSpLocks/>
              <a:stCxn id="72" idx="0"/>
              <a:endCxn id="213" idx="5"/>
            </p:cNvCxnSpPr>
            <p:nvPr userDrawn="1"/>
          </p:nvCxnSpPr>
          <p:spPr>
            <a:xfrm>
              <a:off x="7737803" y="1834225"/>
              <a:ext cx="314560" cy="13532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Straight Connector 209">
              <a:extLst>
                <a:ext uri="{FF2B5EF4-FFF2-40B4-BE49-F238E27FC236}">
                  <a16:creationId xmlns:a16="http://schemas.microsoft.com/office/drawing/2014/main" id="{07631C7D-9EEF-4650-BCDD-28BEFACB6B0A}"/>
                </a:ext>
              </a:extLst>
            </p:cNvPr>
            <p:cNvCxnSpPr>
              <a:cxnSpLocks/>
              <a:stCxn id="213" idx="7"/>
              <a:endCxn id="212" idx="4"/>
            </p:cNvCxnSpPr>
            <p:nvPr userDrawn="1"/>
          </p:nvCxnSpPr>
          <p:spPr>
            <a:xfrm flipV="1">
              <a:off x="8152134" y="2970735"/>
              <a:ext cx="1257783" cy="25141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1" name="Oval 210">
              <a:extLst>
                <a:ext uri="{FF2B5EF4-FFF2-40B4-BE49-F238E27FC236}">
                  <a16:creationId xmlns:a16="http://schemas.microsoft.com/office/drawing/2014/main" id="{BC11F5EA-4C6F-4C4B-AB59-6467B8806D24}"/>
                </a:ext>
              </a:extLst>
            </p:cNvPr>
            <p:cNvSpPr/>
            <p:nvPr userDrawn="1"/>
          </p:nvSpPr>
          <p:spPr>
            <a:xfrm rot="17350916" flipV="1">
              <a:off x="10375964" y="3285269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2" name="Oval 211">
              <a:extLst>
                <a:ext uri="{FF2B5EF4-FFF2-40B4-BE49-F238E27FC236}">
                  <a16:creationId xmlns:a16="http://schemas.microsoft.com/office/drawing/2014/main" id="{27FAF4D5-B37F-4BC4-8279-CDBC72FBC8E2}"/>
                </a:ext>
              </a:extLst>
            </p:cNvPr>
            <p:cNvSpPr/>
            <p:nvPr userDrawn="1"/>
          </p:nvSpPr>
          <p:spPr>
            <a:xfrm rot="17350916" flipV="1">
              <a:off x="9403696" y="2895505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3" name="Oval 212">
              <a:extLst>
                <a:ext uri="{FF2B5EF4-FFF2-40B4-BE49-F238E27FC236}">
                  <a16:creationId xmlns:a16="http://schemas.microsoft.com/office/drawing/2014/main" id="{020B9E01-F380-4F5A-A128-5051AEEA05B1}"/>
                </a:ext>
              </a:extLst>
            </p:cNvPr>
            <p:cNvSpPr>
              <a:spLocks noChangeAspect="1"/>
            </p:cNvSpPr>
            <p:nvPr userDrawn="1"/>
          </p:nvSpPr>
          <p:spPr>
            <a:xfrm rot="17350916" flipV="1">
              <a:off x="8010198" y="3179980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214" name="Straight Connector 213">
              <a:extLst>
                <a:ext uri="{FF2B5EF4-FFF2-40B4-BE49-F238E27FC236}">
                  <a16:creationId xmlns:a16="http://schemas.microsoft.com/office/drawing/2014/main" id="{CE1EE67B-63F6-49F9-B01D-84E5AA3015C8}"/>
                </a:ext>
              </a:extLst>
            </p:cNvPr>
            <p:cNvCxnSpPr>
              <a:cxnSpLocks/>
              <a:stCxn id="77" idx="0"/>
              <a:endCxn id="211" idx="7"/>
            </p:cNvCxnSpPr>
            <p:nvPr userDrawn="1"/>
          </p:nvCxnSpPr>
          <p:spPr>
            <a:xfrm flipH="1">
              <a:off x="10588868" y="2983008"/>
              <a:ext cx="1256853" cy="36550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Straight Connector 214">
              <a:extLst>
                <a:ext uri="{FF2B5EF4-FFF2-40B4-BE49-F238E27FC236}">
                  <a16:creationId xmlns:a16="http://schemas.microsoft.com/office/drawing/2014/main" id="{8B633272-CDDF-4643-8E96-0E69E26B508C}"/>
                </a:ext>
              </a:extLst>
            </p:cNvPr>
            <p:cNvCxnSpPr>
              <a:cxnSpLocks/>
              <a:endCxn id="77" idx="7"/>
            </p:cNvCxnSpPr>
            <p:nvPr userDrawn="1"/>
          </p:nvCxnSpPr>
          <p:spPr>
            <a:xfrm flipH="1" flipV="1">
              <a:off x="11930123" y="2967834"/>
              <a:ext cx="291194" cy="28684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45839437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Agenda slide layout">
    <p:bg>
      <p:bgPr>
        <a:gradFill>
          <a:gsLst>
            <a:gs pos="0">
              <a:schemeClr val="accent1"/>
            </a:gs>
            <a:gs pos="27000">
              <a:schemeClr val="accent1">
                <a:lumMod val="70000"/>
                <a:lumOff val="30000"/>
              </a:schemeClr>
            </a:gs>
            <a:gs pos="50000">
              <a:schemeClr val="accent1">
                <a:lumMod val="60000"/>
                <a:lumOff val="40000"/>
              </a:schemeClr>
            </a:gs>
            <a:gs pos="73000">
              <a:schemeClr val="accent1">
                <a:lumMod val="70000"/>
                <a:lumOff val="30000"/>
              </a:schemeClr>
            </a:gs>
            <a:gs pos="100000">
              <a:schemeClr val="accent1"/>
            </a:gs>
          </a:gsLst>
          <a:lin ang="162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7" name="Group 216">
            <a:extLst>
              <a:ext uri="{FF2B5EF4-FFF2-40B4-BE49-F238E27FC236}">
                <a16:creationId xmlns:a16="http://schemas.microsoft.com/office/drawing/2014/main" id="{A93A0354-2687-4B75-81A7-A8072F1BC991}"/>
              </a:ext>
            </a:extLst>
          </p:cNvPr>
          <p:cNvGrpSpPr/>
          <p:nvPr userDrawn="1"/>
        </p:nvGrpSpPr>
        <p:grpSpPr>
          <a:xfrm>
            <a:off x="-98982" y="-104349"/>
            <a:ext cx="12408253" cy="7045442"/>
            <a:chOff x="-98982" y="-104349"/>
            <a:chExt cx="12408253" cy="7045442"/>
          </a:xfrm>
          <a:solidFill>
            <a:schemeClr val="bg1">
              <a:alpha val="10000"/>
            </a:schemeClr>
          </a:solidFill>
        </p:grpSpPr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ECC07AD6-9B7B-4F82-A681-2DF36F226EB3}"/>
                </a:ext>
              </a:extLst>
            </p:cNvPr>
            <p:cNvCxnSpPr>
              <a:cxnSpLocks/>
              <a:stCxn id="281" idx="7"/>
              <a:endCxn id="279" idx="2"/>
            </p:cNvCxnSpPr>
            <p:nvPr userDrawn="1"/>
          </p:nvCxnSpPr>
          <p:spPr>
            <a:xfrm>
              <a:off x="1584504" y="1905029"/>
              <a:ext cx="1703016" cy="94442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59F0B30D-5D1D-45D2-82DF-10C1AFD89F54}"/>
                </a:ext>
              </a:extLst>
            </p:cNvPr>
            <p:cNvCxnSpPr>
              <a:cxnSpLocks/>
              <a:stCxn id="279" idx="4"/>
              <a:endCxn id="298" idx="1"/>
            </p:cNvCxnSpPr>
            <p:nvPr userDrawn="1"/>
          </p:nvCxnSpPr>
          <p:spPr>
            <a:xfrm flipV="1">
              <a:off x="3427782" y="2205662"/>
              <a:ext cx="482924" cy="57007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Straight Connector 219">
              <a:extLst>
                <a:ext uri="{FF2B5EF4-FFF2-40B4-BE49-F238E27FC236}">
                  <a16:creationId xmlns:a16="http://schemas.microsoft.com/office/drawing/2014/main" id="{01CAF030-2C10-4C83-BAA2-5BB6EA477CDD}"/>
                </a:ext>
              </a:extLst>
            </p:cNvPr>
            <p:cNvCxnSpPr>
              <a:cxnSpLocks/>
              <a:stCxn id="284" idx="2"/>
              <a:endCxn id="296" idx="6"/>
            </p:cNvCxnSpPr>
            <p:nvPr userDrawn="1"/>
          </p:nvCxnSpPr>
          <p:spPr>
            <a:xfrm flipH="1">
              <a:off x="4004116" y="998896"/>
              <a:ext cx="1032867" cy="41449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Straight Connector 220">
              <a:extLst>
                <a:ext uri="{FF2B5EF4-FFF2-40B4-BE49-F238E27FC236}">
                  <a16:creationId xmlns:a16="http://schemas.microsoft.com/office/drawing/2014/main" id="{9EC820E7-0700-4BD1-92FE-DED231C50008}"/>
                </a:ext>
              </a:extLst>
            </p:cNvPr>
            <p:cNvCxnSpPr>
              <a:cxnSpLocks/>
              <a:stCxn id="298" idx="5"/>
              <a:endCxn id="284" idx="1"/>
            </p:cNvCxnSpPr>
            <p:nvPr userDrawn="1"/>
          </p:nvCxnSpPr>
          <p:spPr>
            <a:xfrm flipV="1">
              <a:off x="4016342" y="1082390"/>
              <a:ext cx="1055225" cy="101763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Straight Connector 221">
              <a:extLst>
                <a:ext uri="{FF2B5EF4-FFF2-40B4-BE49-F238E27FC236}">
                  <a16:creationId xmlns:a16="http://schemas.microsoft.com/office/drawing/2014/main" id="{AF163596-75A8-4537-9E5B-2DD50101FD0A}"/>
                </a:ext>
              </a:extLst>
            </p:cNvPr>
            <p:cNvCxnSpPr>
              <a:cxnSpLocks/>
              <a:stCxn id="279" idx="5"/>
              <a:endCxn id="297" idx="1"/>
            </p:cNvCxnSpPr>
            <p:nvPr userDrawn="1"/>
          </p:nvCxnSpPr>
          <p:spPr>
            <a:xfrm flipV="1">
              <a:off x="3493690" y="2247314"/>
              <a:ext cx="1466461" cy="58328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Straight Connector 222">
              <a:extLst>
                <a:ext uri="{FF2B5EF4-FFF2-40B4-BE49-F238E27FC236}">
                  <a16:creationId xmlns:a16="http://schemas.microsoft.com/office/drawing/2014/main" id="{95EFD9B9-1375-467F-9E23-96880F6D3ECB}"/>
                </a:ext>
              </a:extLst>
            </p:cNvPr>
            <p:cNvCxnSpPr>
              <a:cxnSpLocks/>
              <a:stCxn id="284" idx="0"/>
              <a:endCxn id="297" idx="4"/>
            </p:cNvCxnSpPr>
            <p:nvPr userDrawn="1"/>
          </p:nvCxnSpPr>
          <p:spPr>
            <a:xfrm flipH="1">
              <a:off x="5012969" y="1116974"/>
              <a:ext cx="142092" cy="100282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Straight Connector 223">
              <a:extLst>
                <a:ext uri="{FF2B5EF4-FFF2-40B4-BE49-F238E27FC236}">
                  <a16:creationId xmlns:a16="http://schemas.microsoft.com/office/drawing/2014/main" id="{50AB135D-E9EC-44D0-9157-59B971AF415D}"/>
                </a:ext>
              </a:extLst>
            </p:cNvPr>
            <p:cNvCxnSpPr>
              <a:cxnSpLocks/>
              <a:stCxn id="298" idx="3"/>
              <a:endCxn id="296" idx="0"/>
            </p:cNvCxnSpPr>
            <p:nvPr userDrawn="1"/>
          </p:nvCxnSpPr>
          <p:spPr>
            <a:xfrm flipH="1" flipV="1">
              <a:off x="3892072" y="1525433"/>
              <a:ext cx="18633" cy="57459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Straight Connector 224">
              <a:extLst>
                <a:ext uri="{FF2B5EF4-FFF2-40B4-BE49-F238E27FC236}">
                  <a16:creationId xmlns:a16="http://schemas.microsoft.com/office/drawing/2014/main" id="{CA4B8596-A3B9-43CC-912A-8D3308DDC71E}"/>
                </a:ext>
              </a:extLst>
            </p:cNvPr>
            <p:cNvCxnSpPr>
              <a:cxnSpLocks/>
              <a:stCxn id="404" idx="7"/>
              <a:endCxn id="286" idx="1"/>
            </p:cNvCxnSpPr>
            <p:nvPr userDrawn="1"/>
          </p:nvCxnSpPr>
          <p:spPr>
            <a:xfrm flipV="1">
              <a:off x="5140075" y="2350975"/>
              <a:ext cx="1066308" cy="55274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6" name="Straight Connector 225">
              <a:extLst>
                <a:ext uri="{FF2B5EF4-FFF2-40B4-BE49-F238E27FC236}">
                  <a16:creationId xmlns:a16="http://schemas.microsoft.com/office/drawing/2014/main" id="{9A9BF639-9C64-46E1-A5AC-83D592382C73}"/>
                </a:ext>
              </a:extLst>
            </p:cNvPr>
            <p:cNvCxnSpPr>
              <a:cxnSpLocks/>
              <a:stCxn id="284" idx="7"/>
              <a:endCxn id="286" idx="3"/>
            </p:cNvCxnSpPr>
            <p:nvPr userDrawn="1"/>
          </p:nvCxnSpPr>
          <p:spPr>
            <a:xfrm>
              <a:off x="5238555" y="1082390"/>
              <a:ext cx="967828" cy="111013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Straight Connector 226">
              <a:extLst>
                <a:ext uri="{FF2B5EF4-FFF2-40B4-BE49-F238E27FC236}">
                  <a16:creationId xmlns:a16="http://schemas.microsoft.com/office/drawing/2014/main" id="{E26D96E3-49CA-4158-B064-E417086598CC}"/>
                </a:ext>
              </a:extLst>
            </p:cNvPr>
            <p:cNvCxnSpPr>
              <a:cxnSpLocks/>
              <a:stCxn id="283" idx="3"/>
            </p:cNvCxnSpPr>
            <p:nvPr userDrawn="1"/>
          </p:nvCxnSpPr>
          <p:spPr>
            <a:xfrm flipH="1" flipV="1">
              <a:off x="3211650" y="18443"/>
              <a:ext cx="498790" cy="58289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Straight Connector 227">
              <a:extLst>
                <a:ext uri="{FF2B5EF4-FFF2-40B4-BE49-F238E27FC236}">
                  <a16:creationId xmlns:a16="http://schemas.microsoft.com/office/drawing/2014/main" id="{511B573A-E05B-432D-9A0A-181EC0026387}"/>
                </a:ext>
              </a:extLst>
            </p:cNvPr>
            <p:cNvCxnSpPr>
              <a:cxnSpLocks/>
              <a:stCxn id="298" idx="6"/>
              <a:endCxn id="297" idx="2"/>
            </p:cNvCxnSpPr>
            <p:nvPr userDrawn="1"/>
          </p:nvCxnSpPr>
          <p:spPr>
            <a:xfrm>
              <a:off x="4038220" y="2152844"/>
              <a:ext cx="900054" cy="4165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Straight Connector 228">
              <a:extLst>
                <a:ext uri="{FF2B5EF4-FFF2-40B4-BE49-F238E27FC236}">
                  <a16:creationId xmlns:a16="http://schemas.microsoft.com/office/drawing/2014/main" id="{D948FAFD-9608-41A5-B712-131AE0079261}"/>
                </a:ext>
              </a:extLst>
            </p:cNvPr>
            <p:cNvCxnSpPr>
              <a:cxnSpLocks/>
              <a:stCxn id="283" idx="0"/>
              <a:endCxn id="296" idx="4"/>
            </p:cNvCxnSpPr>
            <p:nvPr userDrawn="1"/>
          </p:nvCxnSpPr>
          <p:spPr>
            <a:xfrm>
              <a:off x="3789668" y="792604"/>
              <a:ext cx="102405" cy="50874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Straight Connector 229">
              <a:extLst>
                <a:ext uri="{FF2B5EF4-FFF2-40B4-BE49-F238E27FC236}">
                  <a16:creationId xmlns:a16="http://schemas.microsoft.com/office/drawing/2014/main" id="{F0F91089-6159-4A00-AB22-14C9B5CBCA13}"/>
                </a:ext>
              </a:extLst>
            </p:cNvPr>
            <p:cNvCxnSpPr>
              <a:cxnSpLocks/>
              <a:stCxn id="297" idx="6"/>
              <a:endCxn id="286" idx="2"/>
            </p:cNvCxnSpPr>
            <p:nvPr userDrawn="1"/>
          </p:nvCxnSpPr>
          <p:spPr>
            <a:xfrm>
              <a:off x="5087665" y="2194496"/>
              <a:ext cx="1085901" cy="7725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Straight Connector 230">
              <a:extLst>
                <a:ext uri="{FF2B5EF4-FFF2-40B4-BE49-F238E27FC236}">
                  <a16:creationId xmlns:a16="http://schemas.microsoft.com/office/drawing/2014/main" id="{74EE683A-E741-41AC-AEEE-99EDD23B3F51}"/>
                </a:ext>
              </a:extLst>
            </p:cNvPr>
            <p:cNvCxnSpPr>
              <a:cxnSpLocks/>
              <a:stCxn id="285" idx="0"/>
              <a:endCxn id="286" idx="4"/>
            </p:cNvCxnSpPr>
            <p:nvPr userDrawn="1"/>
          </p:nvCxnSpPr>
          <p:spPr>
            <a:xfrm>
              <a:off x="6243041" y="1291086"/>
              <a:ext cx="42569" cy="86861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56C10DAD-DCC4-4785-B866-77C5CDBDA72D}"/>
                </a:ext>
              </a:extLst>
            </p:cNvPr>
            <p:cNvCxnSpPr>
              <a:cxnSpLocks/>
              <a:stCxn id="288" idx="1"/>
              <a:endCxn id="286" idx="5"/>
            </p:cNvCxnSpPr>
            <p:nvPr userDrawn="1"/>
          </p:nvCxnSpPr>
          <p:spPr>
            <a:xfrm flipH="1">
              <a:off x="6364837" y="570689"/>
              <a:ext cx="1332558" cy="162183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Straight Connector 232">
              <a:extLst>
                <a:ext uri="{FF2B5EF4-FFF2-40B4-BE49-F238E27FC236}">
                  <a16:creationId xmlns:a16="http://schemas.microsoft.com/office/drawing/2014/main" id="{62E05A1B-5B10-41DC-B18E-0AC5720B98AF}"/>
                </a:ext>
              </a:extLst>
            </p:cNvPr>
            <p:cNvCxnSpPr>
              <a:cxnSpLocks/>
              <a:stCxn id="288" idx="0"/>
              <a:endCxn id="287" idx="4"/>
            </p:cNvCxnSpPr>
            <p:nvPr userDrawn="1"/>
          </p:nvCxnSpPr>
          <p:spPr>
            <a:xfrm flipH="1">
              <a:off x="7737803" y="592567"/>
              <a:ext cx="12410" cy="10175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Straight Connector 233">
              <a:extLst>
                <a:ext uri="{FF2B5EF4-FFF2-40B4-BE49-F238E27FC236}">
                  <a16:creationId xmlns:a16="http://schemas.microsoft.com/office/drawing/2014/main" id="{7A76CF74-2C36-42FC-9F18-FCA36A274B01}"/>
                </a:ext>
              </a:extLst>
            </p:cNvPr>
            <p:cNvCxnSpPr>
              <a:cxnSpLocks/>
              <a:stCxn id="287" idx="2"/>
              <a:endCxn id="286" idx="6"/>
            </p:cNvCxnSpPr>
            <p:nvPr userDrawn="1"/>
          </p:nvCxnSpPr>
          <p:spPr>
            <a:xfrm flipH="1">
              <a:off x="6397654" y="1722181"/>
              <a:ext cx="1228105" cy="54956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Straight Connector 234">
              <a:extLst>
                <a:ext uri="{FF2B5EF4-FFF2-40B4-BE49-F238E27FC236}">
                  <a16:creationId xmlns:a16="http://schemas.microsoft.com/office/drawing/2014/main" id="{2C1CEA6C-9704-436F-9B16-D5CD852F06EF}"/>
                </a:ext>
              </a:extLst>
            </p:cNvPr>
            <p:cNvCxnSpPr>
              <a:cxnSpLocks/>
              <a:stCxn id="287" idx="7"/>
              <a:endCxn id="427" idx="5"/>
            </p:cNvCxnSpPr>
            <p:nvPr userDrawn="1"/>
          </p:nvCxnSpPr>
          <p:spPr>
            <a:xfrm>
              <a:off x="7817030" y="1801408"/>
              <a:ext cx="1649913" cy="110528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792D9CB8-8BE0-4EBA-9B89-B0183F56C6CB}"/>
                </a:ext>
              </a:extLst>
            </p:cNvPr>
            <p:cNvCxnSpPr>
              <a:cxnSpLocks/>
              <a:stCxn id="287" idx="6"/>
              <a:endCxn id="294" idx="2"/>
            </p:cNvCxnSpPr>
            <p:nvPr userDrawn="1"/>
          </p:nvCxnSpPr>
          <p:spPr>
            <a:xfrm flipV="1">
              <a:off x="7849847" y="1627721"/>
              <a:ext cx="1344785" cy="9445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Straight Connector 236">
              <a:extLst>
                <a:ext uri="{FF2B5EF4-FFF2-40B4-BE49-F238E27FC236}">
                  <a16:creationId xmlns:a16="http://schemas.microsoft.com/office/drawing/2014/main" id="{D0F76799-51CB-4BB9-A524-3D9837B0327F}"/>
                </a:ext>
              </a:extLst>
            </p:cNvPr>
            <p:cNvCxnSpPr>
              <a:cxnSpLocks/>
              <a:stCxn id="294" idx="7"/>
              <a:endCxn id="295" idx="3"/>
            </p:cNvCxnSpPr>
            <p:nvPr userDrawn="1"/>
          </p:nvCxnSpPr>
          <p:spPr>
            <a:xfrm>
              <a:off x="9385903" y="1706948"/>
              <a:ext cx="910362" cy="84606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Straight Connector 237">
              <a:extLst>
                <a:ext uri="{FF2B5EF4-FFF2-40B4-BE49-F238E27FC236}">
                  <a16:creationId xmlns:a16="http://schemas.microsoft.com/office/drawing/2014/main" id="{73F81D86-59B4-41C8-B71D-C1233DF89F07}"/>
                </a:ext>
              </a:extLst>
            </p:cNvPr>
            <p:cNvCxnSpPr>
              <a:cxnSpLocks/>
              <a:stCxn id="280" idx="0"/>
              <a:endCxn id="279" idx="3"/>
            </p:cNvCxnSpPr>
            <p:nvPr userDrawn="1"/>
          </p:nvCxnSpPr>
          <p:spPr>
            <a:xfrm>
              <a:off x="2865686" y="1745404"/>
              <a:ext cx="476698" cy="103814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Straight Connector 238">
              <a:extLst>
                <a:ext uri="{FF2B5EF4-FFF2-40B4-BE49-F238E27FC236}">
                  <a16:creationId xmlns:a16="http://schemas.microsoft.com/office/drawing/2014/main" id="{A29C7661-32D0-4070-A60D-8812F08D9553}"/>
                </a:ext>
              </a:extLst>
            </p:cNvPr>
            <p:cNvCxnSpPr>
              <a:cxnSpLocks/>
              <a:stCxn id="296" idx="2"/>
              <a:endCxn id="280" idx="6"/>
            </p:cNvCxnSpPr>
            <p:nvPr userDrawn="1"/>
          </p:nvCxnSpPr>
          <p:spPr>
            <a:xfrm flipH="1">
              <a:off x="2983764" y="1413389"/>
              <a:ext cx="796264" cy="21393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Straight Connector 239">
              <a:extLst>
                <a:ext uri="{FF2B5EF4-FFF2-40B4-BE49-F238E27FC236}">
                  <a16:creationId xmlns:a16="http://schemas.microsoft.com/office/drawing/2014/main" id="{40CFDEB5-8BD6-4B0E-920C-24D6A09B3F96}"/>
                </a:ext>
              </a:extLst>
            </p:cNvPr>
            <p:cNvCxnSpPr>
              <a:cxnSpLocks/>
              <a:stCxn id="283" idx="1"/>
              <a:endCxn id="280" idx="5"/>
            </p:cNvCxnSpPr>
            <p:nvPr userDrawn="1"/>
          </p:nvCxnSpPr>
          <p:spPr>
            <a:xfrm flipH="1">
              <a:off x="2949180" y="759787"/>
              <a:ext cx="761261" cy="78404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Straight Connector 240">
              <a:extLst>
                <a:ext uri="{FF2B5EF4-FFF2-40B4-BE49-F238E27FC236}">
                  <a16:creationId xmlns:a16="http://schemas.microsoft.com/office/drawing/2014/main" id="{2EBF05BC-BDCF-4ED2-9D19-1952C482B3DA}"/>
                </a:ext>
              </a:extLst>
            </p:cNvPr>
            <p:cNvCxnSpPr>
              <a:cxnSpLocks/>
              <a:stCxn id="282" idx="7"/>
              <a:endCxn id="280" idx="3"/>
            </p:cNvCxnSpPr>
            <p:nvPr userDrawn="1"/>
          </p:nvCxnSpPr>
          <p:spPr>
            <a:xfrm>
              <a:off x="2026273" y="811101"/>
              <a:ext cx="755920" cy="73273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Straight Connector 241">
              <a:extLst>
                <a:ext uri="{FF2B5EF4-FFF2-40B4-BE49-F238E27FC236}">
                  <a16:creationId xmlns:a16="http://schemas.microsoft.com/office/drawing/2014/main" id="{35E41A46-E730-4BDB-9452-784BCDBB33C3}"/>
                </a:ext>
              </a:extLst>
            </p:cNvPr>
            <p:cNvCxnSpPr>
              <a:cxnSpLocks/>
              <a:stCxn id="281" idx="6"/>
              <a:endCxn id="280" idx="2"/>
            </p:cNvCxnSpPr>
            <p:nvPr userDrawn="1"/>
          </p:nvCxnSpPr>
          <p:spPr>
            <a:xfrm flipV="1">
              <a:off x="1617321" y="1627326"/>
              <a:ext cx="1130287" cy="19847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Straight Connector 242">
              <a:extLst>
                <a:ext uri="{FF2B5EF4-FFF2-40B4-BE49-F238E27FC236}">
                  <a16:creationId xmlns:a16="http://schemas.microsoft.com/office/drawing/2014/main" id="{4E2FB429-AEDA-432F-B37E-50F4871C0365}"/>
                </a:ext>
              </a:extLst>
            </p:cNvPr>
            <p:cNvCxnSpPr>
              <a:cxnSpLocks/>
              <a:stCxn id="301" idx="7"/>
              <a:endCxn id="281" idx="3"/>
            </p:cNvCxnSpPr>
            <p:nvPr userDrawn="1"/>
          </p:nvCxnSpPr>
          <p:spPr>
            <a:xfrm>
              <a:off x="562732" y="991183"/>
              <a:ext cx="863318" cy="75539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Straight Connector 243">
              <a:extLst>
                <a:ext uri="{FF2B5EF4-FFF2-40B4-BE49-F238E27FC236}">
                  <a16:creationId xmlns:a16="http://schemas.microsoft.com/office/drawing/2014/main" id="{1CC9691F-489B-4390-9DE1-E1011A7FAC4A}"/>
                </a:ext>
              </a:extLst>
            </p:cNvPr>
            <p:cNvCxnSpPr>
              <a:cxnSpLocks/>
              <a:stCxn id="301" idx="6"/>
              <a:endCxn id="282" idx="2"/>
            </p:cNvCxnSpPr>
            <p:nvPr userDrawn="1"/>
          </p:nvCxnSpPr>
          <p:spPr>
            <a:xfrm flipV="1">
              <a:off x="584609" y="758283"/>
              <a:ext cx="1314149" cy="18008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Straight Connector 244">
              <a:extLst>
                <a:ext uri="{FF2B5EF4-FFF2-40B4-BE49-F238E27FC236}">
                  <a16:creationId xmlns:a16="http://schemas.microsoft.com/office/drawing/2014/main" id="{7EA1AC0D-3354-41AB-8AC8-ADF4BD8915B3}"/>
                </a:ext>
              </a:extLst>
            </p:cNvPr>
            <p:cNvCxnSpPr>
              <a:cxnSpLocks/>
              <a:stCxn id="301" idx="5"/>
            </p:cNvCxnSpPr>
            <p:nvPr userDrawn="1"/>
          </p:nvCxnSpPr>
          <p:spPr>
            <a:xfrm flipV="1">
              <a:off x="562732" y="7695"/>
              <a:ext cx="830501" cy="87785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Straight Connector 245">
              <a:extLst>
                <a:ext uri="{FF2B5EF4-FFF2-40B4-BE49-F238E27FC236}">
                  <a16:creationId xmlns:a16="http://schemas.microsoft.com/office/drawing/2014/main" id="{25A6F784-BFC5-4301-80B3-14793CDF9D53}"/>
                </a:ext>
              </a:extLst>
            </p:cNvPr>
            <p:cNvCxnSpPr>
              <a:cxnSpLocks/>
              <a:stCxn id="282" idx="4"/>
            </p:cNvCxnSpPr>
            <p:nvPr userDrawn="1"/>
          </p:nvCxnSpPr>
          <p:spPr>
            <a:xfrm flipH="1" flipV="1">
              <a:off x="1913190" y="8940"/>
              <a:ext cx="60264" cy="67464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Straight Connector 246">
              <a:extLst>
                <a:ext uri="{FF2B5EF4-FFF2-40B4-BE49-F238E27FC236}">
                  <a16:creationId xmlns:a16="http://schemas.microsoft.com/office/drawing/2014/main" id="{93EA3626-D595-4DCD-989D-13B860D94A44}"/>
                </a:ext>
              </a:extLst>
            </p:cNvPr>
            <p:cNvCxnSpPr>
              <a:cxnSpLocks/>
              <a:stCxn id="282" idx="5"/>
            </p:cNvCxnSpPr>
            <p:nvPr userDrawn="1"/>
          </p:nvCxnSpPr>
          <p:spPr>
            <a:xfrm flipV="1">
              <a:off x="2026273" y="21571"/>
              <a:ext cx="969507" cy="68389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Straight Connector 247">
              <a:extLst>
                <a:ext uri="{FF2B5EF4-FFF2-40B4-BE49-F238E27FC236}">
                  <a16:creationId xmlns:a16="http://schemas.microsoft.com/office/drawing/2014/main" id="{AA1DC40D-2213-4B14-8112-09C7A2865BD0}"/>
                </a:ext>
              </a:extLst>
            </p:cNvPr>
            <p:cNvCxnSpPr>
              <a:cxnSpLocks/>
              <a:stCxn id="283" idx="5"/>
            </p:cNvCxnSpPr>
            <p:nvPr userDrawn="1"/>
          </p:nvCxnSpPr>
          <p:spPr>
            <a:xfrm flipV="1">
              <a:off x="3868895" y="-11241"/>
              <a:ext cx="430441" cy="61257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Straight Connector 248">
              <a:extLst>
                <a:ext uri="{FF2B5EF4-FFF2-40B4-BE49-F238E27FC236}">
                  <a16:creationId xmlns:a16="http://schemas.microsoft.com/office/drawing/2014/main" id="{B92997EF-6D7E-4C87-8D00-2F1ACB5AA962}"/>
                </a:ext>
              </a:extLst>
            </p:cNvPr>
            <p:cNvCxnSpPr>
              <a:cxnSpLocks/>
              <a:stCxn id="282" idx="6"/>
              <a:endCxn id="283" idx="2"/>
            </p:cNvCxnSpPr>
            <p:nvPr userDrawn="1"/>
          </p:nvCxnSpPr>
          <p:spPr>
            <a:xfrm flipV="1">
              <a:off x="2048150" y="680560"/>
              <a:ext cx="1629474" cy="7772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0" name="Straight Connector 249">
              <a:extLst>
                <a:ext uri="{FF2B5EF4-FFF2-40B4-BE49-F238E27FC236}">
                  <a16:creationId xmlns:a16="http://schemas.microsoft.com/office/drawing/2014/main" id="{D79DE1C7-883C-47F4-8E70-58B4EB328FE5}"/>
                </a:ext>
              </a:extLst>
            </p:cNvPr>
            <p:cNvCxnSpPr>
              <a:cxnSpLocks/>
              <a:stCxn id="283" idx="6"/>
              <a:endCxn id="284" idx="3"/>
            </p:cNvCxnSpPr>
            <p:nvPr userDrawn="1"/>
          </p:nvCxnSpPr>
          <p:spPr>
            <a:xfrm>
              <a:off x="3901712" y="680560"/>
              <a:ext cx="1169856" cy="23484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Straight Connector 250">
              <a:extLst>
                <a:ext uri="{FF2B5EF4-FFF2-40B4-BE49-F238E27FC236}">
                  <a16:creationId xmlns:a16="http://schemas.microsoft.com/office/drawing/2014/main" id="{AAFFB451-B1DC-4495-B341-6445EE8FC1C9}"/>
                </a:ext>
              </a:extLst>
            </p:cNvPr>
            <p:cNvCxnSpPr>
              <a:cxnSpLocks/>
              <a:stCxn id="285" idx="2"/>
              <a:endCxn id="284" idx="6"/>
            </p:cNvCxnSpPr>
            <p:nvPr userDrawn="1"/>
          </p:nvCxnSpPr>
          <p:spPr>
            <a:xfrm flipH="1" flipV="1">
              <a:off x="5273139" y="998896"/>
              <a:ext cx="895205" cy="21749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Straight Connector 251">
              <a:extLst>
                <a:ext uri="{FF2B5EF4-FFF2-40B4-BE49-F238E27FC236}">
                  <a16:creationId xmlns:a16="http://schemas.microsoft.com/office/drawing/2014/main" id="{D0B2ED9C-A273-40CD-A70E-F3C04E316367}"/>
                </a:ext>
              </a:extLst>
            </p:cNvPr>
            <p:cNvCxnSpPr>
              <a:cxnSpLocks/>
              <a:stCxn id="306" idx="0"/>
              <a:endCxn id="284" idx="5"/>
            </p:cNvCxnSpPr>
            <p:nvPr userDrawn="1"/>
          </p:nvCxnSpPr>
          <p:spPr>
            <a:xfrm flipH="1">
              <a:off x="5238555" y="-6145"/>
              <a:ext cx="1269576" cy="92154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Straight Connector 252">
              <a:extLst>
                <a:ext uri="{FF2B5EF4-FFF2-40B4-BE49-F238E27FC236}">
                  <a16:creationId xmlns:a16="http://schemas.microsoft.com/office/drawing/2014/main" id="{A82FB7B0-F1F9-40A2-981C-E300FB4AB433}"/>
                </a:ext>
              </a:extLst>
            </p:cNvPr>
            <p:cNvCxnSpPr>
              <a:cxnSpLocks/>
              <a:endCxn id="284" idx="4"/>
            </p:cNvCxnSpPr>
            <p:nvPr userDrawn="1"/>
          </p:nvCxnSpPr>
          <p:spPr>
            <a:xfrm>
              <a:off x="4883094" y="-29536"/>
              <a:ext cx="271967" cy="91035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4" name="Straight Connector 253">
              <a:extLst>
                <a:ext uri="{FF2B5EF4-FFF2-40B4-BE49-F238E27FC236}">
                  <a16:creationId xmlns:a16="http://schemas.microsoft.com/office/drawing/2014/main" id="{29EAA0FA-7783-40A6-A1D6-02C0356587F2}"/>
                </a:ext>
              </a:extLst>
            </p:cNvPr>
            <p:cNvCxnSpPr>
              <a:cxnSpLocks/>
              <a:stCxn id="306" idx="2"/>
              <a:endCxn id="285" idx="4"/>
            </p:cNvCxnSpPr>
            <p:nvPr userDrawn="1"/>
          </p:nvCxnSpPr>
          <p:spPr>
            <a:xfrm flipH="1">
              <a:off x="6243041" y="-5452"/>
              <a:ext cx="339634" cy="114714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EDF7C2EC-B2C6-4779-81E6-3FAFD227A155}"/>
                </a:ext>
              </a:extLst>
            </p:cNvPr>
            <p:cNvCxnSpPr>
              <a:cxnSpLocks/>
              <a:stCxn id="288" idx="2"/>
              <a:endCxn id="285" idx="6"/>
            </p:cNvCxnSpPr>
            <p:nvPr userDrawn="1"/>
          </p:nvCxnSpPr>
          <p:spPr>
            <a:xfrm flipH="1">
              <a:off x="6317737" y="517871"/>
              <a:ext cx="1357780" cy="69851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Straight Connector 255">
              <a:extLst>
                <a:ext uri="{FF2B5EF4-FFF2-40B4-BE49-F238E27FC236}">
                  <a16:creationId xmlns:a16="http://schemas.microsoft.com/office/drawing/2014/main" id="{8B73CE0F-5857-4FBE-9AA5-1C086D8C8579}"/>
                </a:ext>
              </a:extLst>
            </p:cNvPr>
            <p:cNvCxnSpPr>
              <a:cxnSpLocks/>
              <a:stCxn id="288" idx="4"/>
            </p:cNvCxnSpPr>
            <p:nvPr userDrawn="1"/>
          </p:nvCxnSpPr>
          <p:spPr>
            <a:xfrm flipV="1">
              <a:off x="7750213" y="54467"/>
              <a:ext cx="93642" cy="38870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Straight Connector 256">
              <a:extLst>
                <a:ext uri="{FF2B5EF4-FFF2-40B4-BE49-F238E27FC236}">
                  <a16:creationId xmlns:a16="http://schemas.microsoft.com/office/drawing/2014/main" id="{66750EFA-B553-44AA-BD0E-2F90E984FCA7}"/>
                </a:ext>
              </a:extLst>
            </p:cNvPr>
            <p:cNvCxnSpPr>
              <a:cxnSpLocks/>
              <a:stCxn id="289" idx="3"/>
            </p:cNvCxnSpPr>
            <p:nvPr userDrawn="1"/>
          </p:nvCxnSpPr>
          <p:spPr>
            <a:xfrm flipH="1" flipV="1">
              <a:off x="8652184" y="-11241"/>
              <a:ext cx="511421" cy="35677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Straight Connector 257">
              <a:extLst>
                <a:ext uri="{FF2B5EF4-FFF2-40B4-BE49-F238E27FC236}">
                  <a16:creationId xmlns:a16="http://schemas.microsoft.com/office/drawing/2014/main" id="{042CC6A0-33D2-43B2-87FB-EFA2486811A5}"/>
                </a:ext>
              </a:extLst>
            </p:cNvPr>
            <p:cNvCxnSpPr>
              <a:cxnSpLocks/>
              <a:stCxn id="289" idx="2"/>
              <a:endCxn id="288" idx="6"/>
            </p:cNvCxnSpPr>
            <p:nvPr userDrawn="1"/>
          </p:nvCxnSpPr>
          <p:spPr>
            <a:xfrm flipH="1">
              <a:off x="7824909" y="424760"/>
              <a:ext cx="1305879" cy="931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9" name="Straight Connector 258">
              <a:extLst>
                <a:ext uri="{FF2B5EF4-FFF2-40B4-BE49-F238E27FC236}">
                  <a16:creationId xmlns:a16="http://schemas.microsoft.com/office/drawing/2014/main" id="{3F72EFF0-E6EC-44B8-8475-8D1D7C14CDD1}"/>
                </a:ext>
              </a:extLst>
            </p:cNvPr>
            <p:cNvCxnSpPr>
              <a:cxnSpLocks/>
              <a:stCxn id="294" idx="4"/>
              <a:endCxn id="289" idx="0"/>
            </p:cNvCxnSpPr>
            <p:nvPr userDrawn="1"/>
          </p:nvCxnSpPr>
          <p:spPr>
            <a:xfrm flipH="1" flipV="1">
              <a:off x="9242832" y="536804"/>
              <a:ext cx="63844" cy="97887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Straight Connector 259">
              <a:extLst>
                <a:ext uri="{FF2B5EF4-FFF2-40B4-BE49-F238E27FC236}">
                  <a16:creationId xmlns:a16="http://schemas.microsoft.com/office/drawing/2014/main" id="{9103CFC0-6C29-499B-AD29-181247A3253F}"/>
                </a:ext>
              </a:extLst>
            </p:cNvPr>
            <p:cNvCxnSpPr>
              <a:cxnSpLocks/>
              <a:stCxn id="293" idx="3"/>
              <a:endCxn id="289" idx="7"/>
            </p:cNvCxnSpPr>
            <p:nvPr userDrawn="1"/>
          </p:nvCxnSpPr>
          <p:spPr>
            <a:xfrm flipH="1" flipV="1">
              <a:off x="9322059" y="503987"/>
              <a:ext cx="1572968" cy="64967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" name="Straight Connector 260">
              <a:extLst>
                <a:ext uri="{FF2B5EF4-FFF2-40B4-BE49-F238E27FC236}">
                  <a16:creationId xmlns:a16="http://schemas.microsoft.com/office/drawing/2014/main" id="{C11A6C73-62CF-42DA-9BB3-78A541EF9DD4}"/>
                </a:ext>
              </a:extLst>
            </p:cNvPr>
            <p:cNvCxnSpPr>
              <a:cxnSpLocks/>
              <a:stCxn id="293" idx="2"/>
              <a:endCxn id="294" idx="6"/>
            </p:cNvCxnSpPr>
            <p:nvPr userDrawn="1"/>
          </p:nvCxnSpPr>
          <p:spPr>
            <a:xfrm flipH="1">
              <a:off x="9418720" y="1237716"/>
              <a:ext cx="1459318" cy="39000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Straight Connector 261">
              <a:extLst>
                <a:ext uri="{FF2B5EF4-FFF2-40B4-BE49-F238E27FC236}">
                  <a16:creationId xmlns:a16="http://schemas.microsoft.com/office/drawing/2014/main" id="{C9F5E034-3384-4868-B51D-0EF3FE4B1792}"/>
                </a:ext>
              </a:extLst>
            </p:cNvPr>
            <p:cNvCxnSpPr>
              <a:cxnSpLocks/>
              <a:stCxn id="293" idx="1"/>
              <a:endCxn id="295" idx="4"/>
            </p:cNvCxnSpPr>
            <p:nvPr userDrawn="1"/>
          </p:nvCxnSpPr>
          <p:spPr>
            <a:xfrm flipH="1">
              <a:off x="10349083" y="1309164"/>
              <a:ext cx="576378" cy="122196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Straight Connector 262">
              <a:extLst>
                <a:ext uri="{FF2B5EF4-FFF2-40B4-BE49-F238E27FC236}">
                  <a16:creationId xmlns:a16="http://schemas.microsoft.com/office/drawing/2014/main" id="{E6E3F94C-B647-4CF0-AEF4-51CE460B6DA4}"/>
                </a:ext>
              </a:extLst>
            </p:cNvPr>
            <p:cNvCxnSpPr>
              <a:cxnSpLocks/>
              <a:stCxn id="291" idx="1"/>
              <a:endCxn id="295" idx="5"/>
            </p:cNvCxnSpPr>
            <p:nvPr userDrawn="1"/>
          </p:nvCxnSpPr>
          <p:spPr>
            <a:xfrm flipH="1">
              <a:off x="10401901" y="1774673"/>
              <a:ext cx="1757220" cy="77833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Straight Connector 263">
              <a:extLst>
                <a:ext uri="{FF2B5EF4-FFF2-40B4-BE49-F238E27FC236}">
                  <a16:creationId xmlns:a16="http://schemas.microsoft.com/office/drawing/2014/main" id="{A5A3A9FA-4DB7-4899-94CD-6831B6F1D132}"/>
                </a:ext>
              </a:extLst>
            </p:cNvPr>
            <p:cNvCxnSpPr>
              <a:cxnSpLocks/>
              <a:stCxn id="291" idx="0"/>
              <a:endCxn id="292" idx="4"/>
            </p:cNvCxnSpPr>
            <p:nvPr userDrawn="1"/>
          </p:nvCxnSpPr>
          <p:spPr>
            <a:xfrm flipH="1">
              <a:off x="11893491" y="1806534"/>
              <a:ext cx="313099" cy="95753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5" name="Straight Connector 264">
              <a:extLst>
                <a:ext uri="{FF2B5EF4-FFF2-40B4-BE49-F238E27FC236}">
                  <a16:creationId xmlns:a16="http://schemas.microsoft.com/office/drawing/2014/main" id="{FB265748-D260-46F1-A07B-B7E62DF572FA}"/>
                </a:ext>
              </a:extLst>
            </p:cNvPr>
            <p:cNvCxnSpPr>
              <a:cxnSpLocks/>
              <a:stCxn id="363" idx="7"/>
              <a:endCxn id="428" idx="1"/>
            </p:cNvCxnSpPr>
            <p:nvPr userDrawn="1"/>
          </p:nvCxnSpPr>
          <p:spPr>
            <a:xfrm flipH="1" flipV="1">
              <a:off x="8117425" y="3321916"/>
              <a:ext cx="642685" cy="110611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AC966C4B-F642-4553-9E7F-D6F6DE484E1E}"/>
                </a:ext>
              </a:extLst>
            </p:cNvPr>
            <p:cNvCxnSpPr>
              <a:cxnSpLocks/>
              <a:endCxn id="290" idx="6"/>
            </p:cNvCxnSpPr>
            <p:nvPr userDrawn="1"/>
          </p:nvCxnSpPr>
          <p:spPr>
            <a:xfrm flipH="1">
              <a:off x="11941804" y="350882"/>
              <a:ext cx="294325" cy="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Straight Connector 266">
              <a:extLst>
                <a:ext uri="{FF2B5EF4-FFF2-40B4-BE49-F238E27FC236}">
                  <a16:creationId xmlns:a16="http://schemas.microsoft.com/office/drawing/2014/main" id="{5F56F1BD-37DE-4583-920D-EDDFBE266103}"/>
                </a:ext>
              </a:extLst>
            </p:cNvPr>
            <p:cNvCxnSpPr>
              <a:cxnSpLocks/>
              <a:stCxn id="363" idx="0"/>
              <a:endCxn id="427" idx="3"/>
            </p:cNvCxnSpPr>
            <p:nvPr userDrawn="1"/>
          </p:nvCxnSpPr>
          <p:spPr>
            <a:xfrm flipV="1">
              <a:off x="8839337" y="3056346"/>
              <a:ext cx="575543" cy="133887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Straight Connector 267">
              <a:extLst>
                <a:ext uri="{FF2B5EF4-FFF2-40B4-BE49-F238E27FC236}">
                  <a16:creationId xmlns:a16="http://schemas.microsoft.com/office/drawing/2014/main" id="{EE7AFFC2-B8F8-4AFD-B696-7BD0837B44BD}"/>
                </a:ext>
              </a:extLst>
            </p:cNvPr>
            <p:cNvCxnSpPr>
              <a:cxnSpLocks/>
              <a:stCxn id="375" idx="0"/>
              <a:endCxn id="426" idx="0"/>
            </p:cNvCxnSpPr>
            <p:nvPr userDrawn="1"/>
          </p:nvCxnSpPr>
          <p:spPr>
            <a:xfrm flipH="1" flipV="1">
              <a:off x="10593831" y="3434127"/>
              <a:ext cx="970340" cy="111667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Straight Connector 268">
              <a:extLst>
                <a:ext uri="{FF2B5EF4-FFF2-40B4-BE49-F238E27FC236}">
                  <a16:creationId xmlns:a16="http://schemas.microsoft.com/office/drawing/2014/main" id="{969F3B65-E810-489E-A445-E77720D20165}"/>
                </a:ext>
              </a:extLst>
            </p:cNvPr>
            <p:cNvCxnSpPr>
              <a:cxnSpLocks/>
              <a:stCxn id="375" idx="1"/>
              <a:endCxn id="292" idx="0"/>
            </p:cNvCxnSpPr>
            <p:nvPr userDrawn="1"/>
          </p:nvCxnSpPr>
          <p:spPr>
            <a:xfrm flipV="1">
              <a:off x="11616989" y="2983008"/>
              <a:ext cx="228732" cy="15896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Straight Connector 269">
              <a:extLst>
                <a:ext uri="{FF2B5EF4-FFF2-40B4-BE49-F238E27FC236}">
                  <a16:creationId xmlns:a16="http://schemas.microsoft.com/office/drawing/2014/main" id="{1B0BC112-A9C9-48B5-A6C1-4030CB95A28E}"/>
                </a:ext>
              </a:extLst>
            </p:cNvPr>
            <p:cNvCxnSpPr>
              <a:cxnSpLocks/>
              <a:stCxn id="292" idx="2"/>
              <a:endCxn id="295" idx="6"/>
            </p:cNvCxnSpPr>
            <p:nvPr userDrawn="1"/>
          </p:nvCxnSpPr>
          <p:spPr>
            <a:xfrm flipH="1" flipV="1">
              <a:off x="10423779" y="2605827"/>
              <a:ext cx="1336358" cy="24382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Straight Connector 270">
              <a:extLst>
                <a:ext uri="{FF2B5EF4-FFF2-40B4-BE49-F238E27FC236}">
                  <a16:creationId xmlns:a16="http://schemas.microsoft.com/office/drawing/2014/main" id="{0934F7A6-399A-4CAC-A7E9-0BEB6E3ABF2D}"/>
                </a:ext>
              </a:extLst>
            </p:cNvPr>
            <p:cNvCxnSpPr>
              <a:cxnSpLocks/>
              <a:stCxn id="291" idx="2"/>
              <a:endCxn id="293" idx="6"/>
            </p:cNvCxnSpPr>
            <p:nvPr userDrawn="1"/>
          </p:nvCxnSpPr>
          <p:spPr>
            <a:xfrm flipH="1" flipV="1">
              <a:off x="11097954" y="1194675"/>
              <a:ext cx="1050131" cy="52390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Straight Connector 271">
              <a:extLst>
                <a:ext uri="{FF2B5EF4-FFF2-40B4-BE49-F238E27FC236}">
                  <a16:creationId xmlns:a16="http://schemas.microsoft.com/office/drawing/2014/main" id="{8C5C9ECE-0069-4B5E-9CCE-19B46B9C941C}"/>
                </a:ext>
              </a:extLst>
            </p:cNvPr>
            <p:cNvCxnSpPr>
              <a:cxnSpLocks/>
              <a:stCxn id="290" idx="1"/>
              <a:endCxn id="293" idx="5"/>
            </p:cNvCxnSpPr>
            <p:nvPr userDrawn="1"/>
          </p:nvCxnSpPr>
          <p:spPr>
            <a:xfrm flipH="1">
              <a:off x="11050531" y="430109"/>
              <a:ext cx="700002" cy="69311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3" name="Straight Connector 272">
              <a:extLst>
                <a:ext uri="{FF2B5EF4-FFF2-40B4-BE49-F238E27FC236}">
                  <a16:creationId xmlns:a16="http://schemas.microsoft.com/office/drawing/2014/main" id="{15F4530F-E483-40B9-88CD-C9476422E32F}"/>
                </a:ext>
              </a:extLst>
            </p:cNvPr>
            <p:cNvCxnSpPr>
              <a:cxnSpLocks/>
              <a:stCxn id="290" idx="3"/>
              <a:endCxn id="307" idx="1"/>
            </p:cNvCxnSpPr>
            <p:nvPr userDrawn="1"/>
          </p:nvCxnSpPr>
          <p:spPr>
            <a:xfrm flipH="1" flipV="1">
              <a:off x="10480717" y="1658"/>
              <a:ext cx="1269816" cy="26999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Straight Connector 273">
              <a:extLst>
                <a:ext uri="{FF2B5EF4-FFF2-40B4-BE49-F238E27FC236}">
                  <a16:creationId xmlns:a16="http://schemas.microsoft.com/office/drawing/2014/main" id="{B8274BE7-0BBC-4EE9-B660-FFBF06EE36D5}"/>
                </a:ext>
              </a:extLst>
            </p:cNvPr>
            <p:cNvCxnSpPr>
              <a:cxnSpLocks/>
              <a:stCxn id="293" idx="4"/>
              <a:endCxn id="307" idx="2"/>
            </p:cNvCxnSpPr>
            <p:nvPr userDrawn="1"/>
          </p:nvCxnSpPr>
          <p:spPr>
            <a:xfrm flipH="1" flipV="1">
              <a:off x="10368902" y="619"/>
              <a:ext cx="597574" cy="110561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Straight Connector 274">
              <a:extLst>
                <a:ext uri="{FF2B5EF4-FFF2-40B4-BE49-F238E27FC236}">
                  <a16:creationId xmlns:a16="http://schemas.microsoft.com/office/drawing/2014/main" id="{0BE2AC43-6ED1-4734-9019-8890AB14F57C}"/>
                </a:ext>
              </a:extLst>
            </p:cNvPr>
            <p:cNvCxnSpPr>
              <a:cxnSpLocks/>
              <a:stCxn id="289" idx="5"/>
              <a:endCxn id="307" idx="0"/>
            </p:cNvCxnSpPr>
            <p:nvPr userDrawn="1"/>
          </p:nvCxnSpPr>
          <p:spPr>
            <a:xfrm flipV="1">
              <a:off x="9322059" y="-420"/>
              <a:ext cx="935027" cy="34595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Straight Connector 275">
              <a:extLst>
                <a:ext uri="{FF2B5EF4-FFF2-40B4-BE49-F238E27FC236}">
                  <a16:creationId xmlns:a16="http://schemas.microsoft.com/office/drawing/2014/main" id="{FBDBEEAC-A05D-45C3-94F5-81CB8E365434}"/>
                </a:ext>
              </a:extLst>
            </p:cNvPr>
            <p:cNvCxnSpPr>
              <a:cxnSpLocks/>
              <a:stCxn id="290" idx="7"/>
              <a:endCxn id="291" idx="3"/>
            </p:cNvCxnSpPr>
            <p:nvPr userDrawn="1"/>
          </p:nvCxnSpPr>
          <p:spPr>
            <a:xfrm>
              <a:off x="11908987" y="430109"/>
              <a:ext cx="270959" cy="124100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Straight Connector 276">
              <a:extLst>
                <a:ext uri="{FF2B5EF4-FFF2-40B4-BE49-F238E27FC236}">
                  <a16:creationId xmlns:a16="http://schemas.microsoft.com/office/drawing/2014/main" id="{E4942A7A-00B9-48C7-8A5D-543DE034D568}"/>
                </a:ext>
              </a:extLst>
            </p:cNvPr>
            <p:cNvCxnSpPr>
              <a:cxnSpLocks/>
              <a:stCxn id="288" idx="7"/>
              <a:endCxn id="294" idx="3"/>
            </p:cNvCxnSpPr>
            <p:nvPr userDrawn="1"/>
          </p:nvCxnSpPr>
          <p:spPr>
            <a:xfrm>
              <a:off x="7803031" y="570690"/>
              <a:ext cx="1424418" cy="97780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Straight Connector 277">
              <a:extLst>
                <a:ext uri="{FF2B5EF4-FFF2-40B4-BE49-F238E27FC236}">
                  <a16:creationId xmlns:a16="http://schemas.microsoft.com/office/drawing/2014/main" id="{906F2FA8-D822-486C-B518-F0178594347E}"/>
                </a:ext>
              </a:extLst>
            </p:cNvPr>
            <p:cNvCxnSpPr>
              <a:cxnSpLocks/>
              <a:endCxn id="290" idx="4"/>
            </p:cNvCxnSpPr>
            <p:nvPr userDrawn="1"/>
          </p:nvCxnSpPr>
          <p:spPr>
            <a:xfrm flipH="1">
              <a:off x="11829760" y="8940"/>
              <a:ext cx="14366" cy="22989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9" name="Oval 278">
              <a:extLst>
                <a:ext uri="{FF2B5EF4-FFF2-40B4-BE49-F238E27FC236}">
                  <a16:creationId xmlns:a16="http://schemas.microsoft.com/office/drawing/2014/main" id="{E04135AD-B34E-4C86-AE95-B91ED87D97D2}"/>
                </a:ext>
              </a:extLst>
            </p:cNvPr>
            <p:cNvSpPr/>
            <p:nvPr userDrawn="1"/>
          </p:nvSpPr>
          <p:spPr>
            <a:xfrm rot="1036530" flipV="1">
              <a:off x="3282465" y="2770682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0" name="Oval 279">
              <a:extLst>
                <a:ext uri="{FF2B5EF4-FFF2-40B4-BE49-F238E27FC236}">
                  <a16:creationId xmlns:a16="http://schemas.microsoft.com/office/drawing/2014/main" id="{8C5492B1-9DA0-4566-AB89-4C3E942CFC6C}"/>
                </a:ext>
              </a:extLst>
            </p:cNvPr>
            <p:cNvSpPr/>
            <p:nvPr userDrawn="1"/>
          </p:nvSpPr>
          <p:spPr>
            <a:xfrm flipV="1">
              <a:off x="2747608" y="1509248"/>
              <a:ext cx="236156" cy="236156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1" name="Oval 280">
              <a:extLst>
                <a:ext uri="{FF2B5EF4-FFF2-40B4-BE49-F238E27FC236}">
                  <a16:creationId xmlns:a16="http://schemas.microsoft.com/office/drawing/2014/main" id="{30BDA989-BB89-4A73-9463-FBB3DE9CAE52}"/>
                </a:ext>
              </a:extLst>
            </p:cNvPr>
            <p:cNvSpPr/>
            <p:nvPr userDrawn="1"/>
          </p:nvSpPr>
          <p:spPr>
            <a:xfrm flipV="1">
              <a:off x="1393233" y="1713758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2" name="Oval 281">
              <a:extLst>
                <a:ext uri="{FF2B5EF4-FFF2-40B4-BE49-F238E27FC236}">
                  <a16:creationId xmlns:a16="http://schemas.microsoft.com/office/drawing/2014/main" id="{9410E2AC-D6AB-461E-885D-A3D40782ABF5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1898758" y="683587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3" name="Oval 282">
              <a:extLst>
                <a:ext uri="{FF2B5EF4-FFF2-40B4-BE49-F238E27FC236}">
                  <a16:creationId xmlns:a16="http://schemas.microsoft.com/office/drawing/2014/main" id="{115DDC6F-E401-4AC2-81B6-47486358B731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3677624" y="56851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4" name="Oval 283">
              <a:extLst>
                <a:ext uri="{FF2B5EF4-FFF2-40B4-BE49-F238E27FC236}">
                  <a16:creationId xmlns:a16="http://schemas.microsoft.com/office/drawing/2014/main" id="{01A58AE3-7F6F-47E6-950F-C1D07CA63104}"/>
                </a:ext>
              </a:extLst>
            </p:cNvPr>
            <p:cNvSpPr/>
            <p:nvPr userDrawn="1"/>
          </p:nvSpPr>
          <p:spPr>
            <a:xfrm flipV="1">
              <a:off x="5036983" y="880818"/>
              <a:ext cx="236156" cy="236156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5" name="Oval 284">
              <a:extLst>
                <a:ext uri="{FF2B5EF4-FFF2-40B4-BE49-F238E27FC236}">
                  <a16:creationId xmlns:a16="http://schemas.microsoft.com/office/drawing/2014/main" id="{C52BF545-6D1B-4DC6-B148-6B7619A7D8B1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6168345" y="1141694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6" name="Oval 285">
              <a:extLst>
                <a:ext uri="{FF2B5EF4-FFF2-40B4-BE49-F238E27FC236}">
                  <a16:creationId xmlns:a16="http://schemas.microsoft.com/office/drawing/2014/main" id="{2FA6CD32-4868-4861-A413-A22D9747374F}"/>
                </a:ext>
              </a:extLst>
            </p:cNvPr>
            <p:cNvSpPr/>
            <p:nvPr userDrawn="1"/>
          </p:nvSpPr>
          <p:spPr>
            <a:xfrm flipV="1">
              <a:off x="6173566" y="2159704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7" name="Oval 286">
              <a:extLst>
                <a:ext uri="{FF2B5EF4-FFF2-40B4-BE49-F238E27FC236}">
                  <a16:creationId xmlns:a16="http://schemas.microsoft.com/office/drawing/2014/main" id="{3DC86FF1-EF7B-49A4-8B8D-572E497E48B2}"/>
                </a:ext>
              </a:extLst>
            </p:cNvPr>
            <p:cNvSpPr/>
            <p:nvPr userDrawn="1"/>
          </p:nvSpPr>
          <p:spPr>
            <a:xfrm flipV="1">
              <a:off x="7625759" y="1610137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8" name="Oval 287">
              <a:extLst>
                <a:ext uri="{FF2B5EF4-FFF2-40B4-BE49-F238E27FC236}">
                  <a16:creationId xmlns:a16="http://schemas.microsoft.com/office/drawing/2014/main" id="{97186B5D-71E6-4754-A38C-299230BF8D83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7675517" y="443175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" name="Oval 288">
              <a:extLst>
                <a:ext uri="{FF2B5EF4-FFF2-40B4-BE49-F238E27FC236}">
                  <a16:creationId xmlns:a16="http://schemas.microsoft.com/office/drawing/2014/main" id="{459398D9-3B32-4949-A360-59A3B04505A0}"/>
                </a:ext>
              </a:extLst>
            </p:cNvPr>
            <p:cNvSpPr/>
            <p:nvPr userDrawn="1"/>
          </p:nvSpPr>
          <p:spPr>
            <a:xfrm flipV="1">
              <a:off x="9130788" y="31271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0" name="Oval 289">
              <a:extLst>
                <a:ext uri="{FF2B5EF4-FFF2-40B4-BE49-F238E27FC236}">
                  <a16:creationId xmlns:a16="http://schemas.microsoft.com/office/drawing/2014/main" id="{EB23C537-8A55-40FD-9D25-46F47EE25A0A}"/>
                </a:ext>
              </a:extLst>
            </p:cNvPr>
            <p:cNvSpPr/>
            <p:nvPr userDrawn="1"/>
          </p:nvSpPr>
          <p:spPr>
            <a:xfrm flipV="1">
              <a:off x="11717716" y="238838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1" name="Oval 290">
              <a:extLst>
                <a:ext uri="{FF2B5EF4-FFF2-40B4-BE49-F238E27FC236}">
                  <a16:creationId xmlns:a16="http://schemas.microsoft.com/office/drawing/2014/main" id="{2A8671FC-2DD8-4132-AD26-F6E446F3F53B}"/>
                </a:ext>
              </a:extLst>
            </p:cNvPr>
            <p:cNvSpPr>
              <a:spLocks noChangeAspect="1"/>
            </p:cNvSpPr>
            <p:nvPr userDrawn="1"/>
          </p:nvSpPr>
          <p:spPr>
            <a:xfrm rot="682168" flipV="1">
              <a:off x="12146619" y="1658608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2" name="Oval 291">
              <a:extLst>
                <a:ext uri="{FF2B5EF4-FFF2-40B4-BE49-F238E27FC236}">
                  <a16:creationId xmlns:a16="http://schemas.microsoft.com/office/drawing/2014/main" id="{186ABEF3-0B35-4039-A786-B65F7B13ABA5}"/>
                </a:ext>
              </a:extLst>
            </p:cNvPr>
            <p:cNvSpPr/>
            <p:nvPr userDrawn="1"/>
          </p:nvSpPr>
          <p:spPr>
            <a:xfrm rot="738506" flipV="1">
              <a:off x="11757562" y="2761495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3" name="Oval 292">
              <a:extLst>
                <a:ext uri="{FF2B5EF4-FFF2-40B4-BE49-F238E27FC236}">
                  <a16:creationId xmlns:a16="http://schemas.microsoft.com/office/drawing/2014/main" id="{5A7BDA52-027F-473E-9F7B-CD41955213E7}"/>
                </a:ext>
              </a:extLst>
            </p:cNvPr>
            <p:cNvSpPr/>
            <p:nvPr userDrawn="1"/>
          </p:nvSpPr>
          <p:spPr>
            <a:xfrm rot="20935587" flipV="1">
              <a:off x="10875952" y="1104151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4" name="Oval 293">
              <a:extLst>
                <a:ext uri="{FF2B5EF4-FFF2-40B4-BE49-F238E27FC236}">
                  <a16:creationId xmlns:a16="http://schemas.microsoft.com/office/drawing/2014/main" id="{5BD262F9-1571-4795-9B1F-B3C108AA58F8}"/>
                </a:ext>
              </a:extLst>
            </p:cNvPr>
            <p:cNvSpPr/>
            <p:nvPr userDrawn="1"/>
          </p:nvSpPr>
          <p:spPr>
            <a:xfrm flipV="1">
              <a:off x="9194632" y="1515677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5" name="Oval 294">
              <a:extLst>
                <a:ext uri="{FF2B5EF4-FFF2-40B4-BE49-F238E27FC236}">
                  <a16:creationId xmlns:a16="http://schemas.microsoft.com/office/drawing/2014/main" id="{4AED8A0C-A2D6-4093-AC16-074E30A6F1E1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10274387" y="2531131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6" name="Oval 295">
              <a:extLst>
                <a:ext uri="{FF2B5EF4-FFF2-40B4-BE49-F238E27FC236}">
                  <a16:creationId xmlns:a16="http://schemas.microsoft.com/office/drawing/2014/main" id="{CCA917DF-8980-47F7-99A7-9BF89F3DDA33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3780028" y="1301345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7" name="Oval 296">
              <a:extLst>
                <a:ext uri="{FF2B5EF4-FFF2-40B4-BE49-F238E27FC236}">
                  <a16:creationId xmlns:a16="http://schemas.microsoft.com/office/drawing/2014/main" id="{00B3F6E6-2F47-4C22-B19E-E352A509A57D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4938273" y="2119800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8" name="Oval 297">
              <a:extLst>
                <a:ext uri="{FF2B5EF4-FFF2-40B4-BE49-F238E27FC236}">
                  <a16:creationId xmlns:a16="http://schemas.microsoft.com/office/drawing/2014/main" id="{0EE9B063-0452-4976-B9DE-023F10114FCC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3888828" y="2078148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299" name="Straight Connector 298">
              <a:extLst>
                <a:ext uri="{FF2B5EF4-FFF2-40B4-BE49-F238E27FC236}">
                  <a16:creationId xmlns:a16="http://schemas.microsoft.com/office/drawing/2014/main" id="{7E184B9C-2883-4B1E-AB02-A0C0E00F120A}"/>
                </a:ext>
              </a:extLst>
            </p:cNvPr>
            <p:cNvCxnSpPr>
              <a:cxnSpLocks/>
              <a:stCxn id="298" idx="2"/>
              <a:endCxn id="280" idx="7"/>
            </p:cNvCxnSpPr>
            <p:nvPr userDrawn="1"/>
          </p:nvCxnSpPr>
          <p:spPr>
            <a:xfrm flipH="1" flipV="1">
              <a:off x="2949180" y="1710820"/>
              <a:ext cx="939648" cy="44202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Straight Connector 299">
              <a:extLst>
                <a:ext uri="{FF2B5EF4-FFF2-40B4-BE49-F238E27FC236}">
                  <a16:creationId xmlns:a16="http://schemas.microsoft.com/office/drawing/2014/main" id="{1E4CB873-E45B-4AC4-B721-87D85D6CC0AF}"/>
                </a:ext>
              </a:extLst>
            </p:cNvPr>
            <p:cNvCxnSpPr>
              <a:cxnSpLocks/>
              <a:stCxn id="281" idx="4"/>
              <a:endCxn id="282" idx="1"/>
            </p:cNvCxnSpPr>
            <p:nvPr userDrawn="1"/>
          </p:nvCxnSpPr>
          <p:spPr>
            <a:xfrm flipV="1">
              <a:off x="1505277" y="811101"/>
              <a:ext cx="415359" cy="90265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1" name="Oval 300">
              <a:extLst>
                <a:ext uri="{FF2B5EF4-FFF2-40B4-BE49-F238E27FC236}">
                  <a16:creationId xmlns:a16="http://schemas.microsoft.com/office/drawing/2014/main" id="{AA055FA6-A716-4E54-9407-7435933906B2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435217" y="863669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302" name="Straight Connector 301">
              <a:extLst>
                <a:ext uri="{FF2B5EF4-FFF2-40B4-BE49-F238E27FC236}">
                  <a16:creationId xmlns:a16="http://schemas.microsoft.com/office/drawing/2014/main" id="{85C74136-4162-4A64-B85E-586C91BFCCF6}"/>
                </a:ext>
              </a:extLst>
            </p:cNvPr>
            <p:cNvCxnSpPr>
              <a:cxnSpLocks/>
              <a:stCxn id="301" idx="3"/>
            </p:cNvCxnSpPr>
            <p:nvPr userDrawn="1"/>
          </p:nvCxnSpPr>
          <p:spPr>
            <a:xfrm flipH="1" flipV="1">
              <a:off x="14396" y="20999"/>
              <a:ext cx="442699" cy="86454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Straight Connector 302">
              <a:extLst>
                <a:ext uri="{FF2B5EF4-FFF2-40B4-BE49-F238E27FC236}">
                  <a16:creationId xmlns:a16="http://schemas.microsoft.com/office/drawing/2014/main" id="{A0E9EDB8-8C42-473D-8C66-7867496BA187}"/>
                </a:ext>
              </a:extLst>
            </p:cNvPr>
            <p:cNvCxnSpPr>
              <a:cxnSpLocks/>
              <a:stCxn id="301" idx="2"/>
            </p:cNvCxnSpPr>
            <p:nvPr userDrawn="1"/>
          </p:nvCxnSpPr>
          <p:spPr>
            <a:xfrm flipH="1" flipV="1">
              <a:off x="-27532" y="832189"/>
              <a:ext cx="462749" cy="10617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Straight Connector 303">
              <a:extLst>
                <a:ext uri="{FF2B5EF4-FFF2-40B4-BE49-F238E27FC236}">
                  <a16:creationId xmlns:a16="http://schemas.microsoft.com/office/drawing/2014/main" id="{E55D9255-3AF7-4C41-AE1F-8409B32F04C3}"/>
                </a:ext>
              </a:extLst>
            </p:cNvPr>
            <p:cNvCxnSpPr>
              <a:cxnSpLocks/>
              <a:stCxn id="301" idx="1"/>
            </p:cNvCxnSpPr>
            <p:nvPr userDrawn="1"/>
          </p:nvCxnSpPr>
          <p:spPr>
            <a:xfrm flipH="1">
              <a:off x="-27532" y="991183"/>
              <a:ext cx="484627" cy="4965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Straight Connector 304">
              <a:extLst>
                <a:ext uri="{FF2B5EF4-FFF2-40B4-BE49-F238E27FC236}">
                  <a16:creationId xmlns:a16="http://schemas.microsoft.com/office/drawing/2014/main" id="{4344FD83-9983-4424-AAA6-148AE4CCFAD9}"/>
                </a:ext>
              </a:extLst>
            </p:cNvPr>
            <p:cNvCxnSpPr>
              <a:cxnSpLocks/>
              <a:endCxn id="281" idx="2"/>
            </p:cNvCxnSpPr>
            <p:nvPr userDrawn="1"/>
          </p:nvCxnSpPr>
          <p:spPr>
            <a:xfrm flipV="1">
              <a:off x="42498" y="1825802"/>
              <a:ext cx="1350735" cy="17745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" name="Chord 305">
              <a:extLst>
                <a:ext uri="{FF2B5EF4-FFF2-40B4-BE49-F238E27FC236}">
                  <a16:creationId xmlns:a16="http://schemas.microsoft.com/office/drawing/2014/main" id="{28D4CFF2-1DBE-4876-B3BF-8A7776EF4157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6507935" y="-75430"/>
              <a:ext cx="149392" cy="149392"/>
            </a:xfrm>
            <a:prstGeom prst="chord">
              <a:avLst>
                <a:gd name="adj1" fmla="val 10550803"/>
                <a:gd name="adj2" fmla="val 185318"/>
              </a:avLst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7" name="Chord 306">
              <a:extLst>
                <a:ext uri="{FF2B5EF4-FFF2-40B4-BE49-F238E27FC236}">
                  <a16:creationId xmlns:a16="http://schemas.microsoft.com/office/drawing/2014/main" id="{0F2AD8D5-59DD-42AF-8A54-081DDAA505F5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10256792" y="-104349"/>
              <a:ext cx="224088" cy="224088"/>
            </a:xfrm>
            <a:prstGeom prst="chord">
              <a:avLst>
                <a:gd name="adj1" fmla="val 10550803"/>
                <a:gd name="adj2" fmla="val 185318"/>
              </a:avLst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308" name="Straight Connector 307">
              <a:extLst>
                <a:ext uri="{FF2B5EF4-FFF2-40B4-BE49-F238E27FC236}">
                  <a16:creationId xmlns:a16="http://schemas.microsoft.com/office/drawing/2014/main" id="{444FA6C2-DCD5-48E6-9B87-9C33B7C104C9}"/>
                </a:ext>
              </a:extLst>
            </p:cNvPr>
            <p:cNvCxnSpPr>
              <a:cxnSpLocks/>
              <a:stCxn id="306" idx="1"/>
              <a:endCxn id="288" idx="3"/>
            </p:cNvCxnSpPr>
            <p:nvPr userDrawn="1"/>
          </p:nvCxnSpPr>
          <p:spPr>
            <a:xfrm>
              <a:off x="6657218" y="-4759"/>
              <a:ext cx="1040177" cy="46981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Straight Connector 308">
              <a:extLst>
                <a:ext uri="{FF2B5EF4-FFF2-40B4-BE49-F238E27FC236}">
                  <a16:creationId xmlns:a16="http://schemas.microsoft.com/office/drawing/2014/main" id="{EC17BC5D-1968-4A00-9612-60AF3C1DC048}"/>
                </a:ext>
              </a:extLst>
            </p:cNvPr>
            <p:cNvCxnSpPr>
              <a:cxnSpLocks/>
              <a:endCxn id="360" idx="1"/>
            </p:cNvCxnSpPr>
            <p:nvPr userDrawn="1"/>
          </p:nvCxnSpPr>
          <p:spPr>
            <a:xfrm flipH="1">
              <a:off x="11505573" y="5340915"/>
              <a:ext cx="674373" cy="39668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Straight Connector 309">
              <a:extLst>
                <a:ext uri="{FF2B5EF4-FFF2-40B4-BE49-F238E27FC236}">
                  <a16:creationId xmlns:a16="http://schemas.microsoft.com/office/drawing/2014/main" id="{78C26D02-86DC-4F20-AD2A-20EE17100464}"/>
                </a:ext>
              </a:extLst>
            </p:cNvPr>
            <p:cNvCxnSpPr>
              <a:cxnSpLocks/>
              <a:endCxn id="375" idx="2"/>
            </p:cNvCxnSpPr>
            <p:nvPr userDrawn="1"/>
          </p:nvCxnSpPr>
          <p:spPr>
            <a:xfrm flipH="1">
              <a:off x="11638867" y="4355007"/>
              <a:ext cx="670058" cy="27048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Straight Connector 310">
              <a:extLst>
                <a:ext uri="{FF2B5EF4-FFF2-40B4-BE49-F238E27FC236}">
                  <a16:creationId xmlns:a16="http://schemas.microsoft.com/office/drawing/2014/main" id="{B901A91C-F420-44C0-A758-2D50358BB2CF}"/>
                </a:ext>
              </a:extLst>
            </p:cNvPr>
            <p:cNvCxnSpPr>
              <a:cxnSpLocks/>
              <a:stCxn id="360" idx="0"/>
              <a:endCxn id="375" idx="4"/>
            </p:cNvCxnSpPr>
            <p:nvPr userDrawn="1"/>
          </p:nvCxnSpPr>
          <p:spPr>
            <a:xfrm flipV="1">
              <a:off x="11422079" y="4700191"/>
              <a:ext cx="142092" cy="100282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Straight Connector 311">
              <a:extLst>
                <a:ext uri="{FF2B5EF4-FFF2-40B4-BE49-F238E27FC236}">
                  <a16:creationId xmlns:a16="http://schemas.microsoft.com/office/drawing/2014/main" id="{789DB2A7-80EE-4CFF-AC06-49621DD9B1D1}"/>
                </a:ext>
              </a:extLst>
            </p:cNvPr>
            <p:cNvCxnSpPr>
              <a:cxnSpLocks/>
              <a:stCxn id="426" idx="2"/>
              <a:endCxn id="362" idx="1"/>
            </p:cNvCxnSpPr>
            <p:nvPr userDrawn="1"/>
          </p:nvCxnSpPr>
          <p:spPr>
            <a:xfrm>
              <a:off x="10451194" y="3503136"/>
              <a:ext cx="31607" cy="69341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Straight Connector 312">
              <a:extLst>
                <a:ext uri="{FF2B5EF4-FFF2-40B4-BE49-F238E27FC236}">
                  <a16:creationId xmlns:a16="http://schemas.microsoft.com/office/drawing/2014/main" id="{998575A5-C5D1-4804-B4EB-7907C235F278}"/>
                </a:ext>
              </a:extLst>
            </p:cNvPr>
            <p:cNvCxnSpPr>
              <a:cxnSpLocks/>
              <a:stCxn id="360" idx="7"/>
              <a:endCxn id="362" idx="3"/>
            </p:cNvCxnSpPr>
            <p:nvPr userDrawn="1"/>
          </p:nvCxnSpPr>
          <p:spPr>
            <a:xfrm flipH="1" flipV="1">
              <a:off x="10482801" y="4355007"/>
              <a:ext cx="855784" cy="138259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Straight Connector 313">
              <a:extLst>
                <a:ext uri="{FF2B5EF4-FFF2-40B4-BE49-F238E27FC236}">
                  <a16:creationId xmlns:a16="http://schemas.microsoft.com/office/drawing/2014/main" id="{EA80B120-CD43-41C6-AC7B-E7CD8E94F0C4}"/>
                </a:ext>
              </a:extLst>
            </p:cNvPr>
            <p:cNvCxnSpPr>
              <a:cxnSpLocks/>
              <a:endCxn id="375" idx="3"/>
            </p:cNvCxnSpPr>
            <p:nvPr userDrawn="1"/>
          </p:nvCxnSpPr>
          <p:spPr>
            <a:xfrm flipH="1" flipV="1">
              <a:off x="11616989" y="4678313"/>
              <a:ext cx="692282" cy="40958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Straight Connector 314">
              <a:extLst>
                <a:ext uri="{FF2B5EF4-FFF2-40B4-BE49-F238E27FC236}">
                  <a16:creationId xmlns:a16="http://schemas.microsoft.com/office/drawing/2014/main" id="{28C8C297-0234-4A22-A5F7-1B79EEC2A404}"/>
                </a:ext>
              </a:extLst>
            </p:cNvPr>
            <p:cNvCxnSpPr>
              <a:cxnSpLocks/>
              <a:stCxn id="375" idx="6"/>
              <a:endCxn id="362" idx="2"/>
            </p:cNvCxnSpPr>
            <p:nvPr userDrawn="1"/>
          </p:nvCxnSpPr>
          <p:spPr>
            <a:xfrm flipH="1" flipV="1">
              <a:off x="10515618" y="4275780"/>
              <a:ext cx="973856" cy="34971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Straight Connector 315">
              <a:extLst>
                <a:ext uri="{FF2B5EF4-FFF2-40B4-BE49-F238E27FC236}">
                  <a16:creationId xmlns:a16="http://schemas.microsoft.com/office/drawing/2014/main" id="{FFF6B43D-DCD2-411F-98EE-485281DB961A}"/>
                </a:ext>
              </a:extLst>
            </p:cNvPr>
            <p:cNvCxnSpPr>
              <a:cxnSpLocks/>
              <a:stCxn id="361" idx="0"/>
              <a:endCxn id="362" idx="4"/>
            </p:cNvCxnSpPr>
            <p:nvPr userDrawn="1"/>
          </p:nvCxnSpPr>
          <p:spPr>
            <a:xfrm flipV="1">
              <a:off x="10334099" y="4387824"/>
              <a:ext cx="69475" cy="114108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Straight Connector 316">
              <a:extLst>
                <a:ext uri="{FF2B5EF4-FFF2-40B4-BE49-F238E27FC236}">
                  <a16:creationId xmlns:a16="http://schemas.microsoft.com/office/drawing/2014/main" id="{C6138CA4-90DD-4B41-9514-5327FF10A391}"/>
                </a:ext>
              </a:extLst>
            </p:cNvPr>
            <p:cNvCxnSpPr>
              <a:cxnSpLocks/>
              <a:stCxn id="364" idx="1"/>
              <a:endCxn id="362" idx="5"/>
            </p:cNvCxnSpPr>
            <p:nvPr userDrawn="1"/>
          </p:nvCxnSpPr>
          <p:spPr>
            <a:xfrm flipV="1">
              <a:off x="8879746" y="4355007"/>
              <a:ext cx="1444602" cy="130374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Straight Connector 317">
              <a:extLst>
                <a:ext uri="{FF2B5EF4-FFF2-40B4-BE49-F238E27FC236}">
                  <a16:creationId xmlns:a16="http://schemas.microsoft.com/office/drawing/2014/main" id="{1387748F-CA4F-45D8-85AF-1FBE8B866CA3}"/>
                </a:ext>
              </a:extLst>
            </p:cNvPr>
            <p:cNvCxnSpPr>
              <a:cxnSpLocks/>
              <a:stCxn id="364" idx="0"/>
              <a:endCxn id="363" idx="4"/>
            </p:cNvCxnSpPr>
            <p:nvPr userDrawn="1"/>
          </p:nvCxnSpPr>
          <p:spPr>
            <a:xfrm flipV="1">
              <a:off x="8826927" y="4619304"/>
              <a:ext cx="12410" cy="10175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Straight Connector 318">
              <a:extLst>
                <a:ext uri="{FF2B5EF4-FFF2-40B4-BE49-F238E27FC236}">
                  <a16:creationId xmlns:a16="http://schemas.microsoft.com/office/drawing/2014/main" id="{72956221-B676-447C-B9DD-085A3BB85F21}"/>
                </a:ext>
              </a:extLst>
            </p:cNvPr>
            <p:cNvCxnSpPr>
              <a:cxnSpLocks/>
              <a:stCxn id="363" idx="2"/>
              <a:endCxn id="362" idx="6"/>
            </p:cNvCxnSpPr>
            <p:nvPr userDrawn="1"/>
          </p:nvCxnSpPr>
          <p:spPr>
            <a:xfrm flipV="1">
              <a:off x="8951381" y="4275780"/>
              <a:ext cx="1340149" cy="23148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Straight Connector 319">
              <a:extLst>
                <a:ext uri="{FF2B5EF4-FFF2-40B4-BE49-F238E27FC236}">
                  <a16:creationId xmlns:a16="http://schemas.microsoft.com/office/drawing/2014/main" id="{5919CFFE-9B03-43F7-BB98-9DCE4363A413}"/>
                </a:ext>
              </a:extLst>
            </p:cNvPr>
            <p:cNvCxnSpPr>
              <a:cxnSpLocks/>
              <a:stCxn id="363" idx="7"/>
              <a:endCxn id="371" idx="2"/>
            </p:cNvCxnSpPr>
            <p:nvPr userDrawn="1"/>
          </p:nvCxnSpPr>
          <p:spPr>
            <a:xfrm flipH="1" flipV="1">
              <a:off x="6683226" y="3221226"/>
              <a:ext cx="2076884" cy="120680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Straight Connector 320">
              <a:extLst>
                <a:ext uri="{FF2B5EF4-FFF2-40B4-BE49-F238E27FC236}">
                  <a16:creationId xmlns:a16="http://schemas.microsoft.com/office/drawing/2014/main" id="{CE6DAF90-054B-45FD-A8BE-AA4AD3F7304B}"/>
                </a:ext>
              </a:extLst>
            </p:cNvPr>
            <p:cNvCxnSpPr>
              <a:cxnSpLocks/>
              <a:stCxn id="363" idx="6"/>
              <a:endCxn id="370" idx="2"/>
            </p:cNvCxnSpPr>
            <p:nvPr userDrawn="1"/>
          </p:nvCxnSpPr>
          <p:spPr>
            <a:xfrm flipH="1">
              <a:off x="7382508" y="4507260"/>
              <a:ext cx="1344785" cy="9445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Straight Connector 321">
              <a:extLst>
                <a:ext uri="{FF2B5EF4-FFF2-40B4-BE49-F238E27FC236}">
                  <a16:creationId xmlns:a16="http://schemas.microsoft.com/office/drawing/2014/main" id="{2B446FD8-EC95-4A59-81DC-AA0905A8FEA0}"/>
                </a:ext>
              </a:extLst>
            </p:cNvPr>
            <p:cNvCxnSpPr>
              <a:cxnSpLocks/>
              <a:stCxn id="370" idx="7"/>
              <a:endCxn id="371" idx="3"/>
            </p:cNvCxnSpPr>
            <p:nvPr userDrawn="1"/>
          </p:nvCxnSpPr>
          <p:spPr>
            <a:xfrm flipH="1" flipV="1">
              <a:off x="6661348" y="3274044"/>
              <a:ext cx="529889" cy="124844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Straight Connector 322">
              <a:extLst>
                <a:ext uri="{FF2B5EF4-FFF2-40B4-BE49-F238E27FC236}">
                  <a16:creationId xmlns:a16="http://schemas.microsoft.com/office/drawing/2014/main" id="{D11C0E1F-126C-4C7C-9359-0B0EB7E23951}"/>
                </a:ext>
              </a:extLst>
            </p:cNvPr>
            <p:cNvCxnSpPr>
              <a:cxnSpLocks/>
              <a:stCxn id="427" idx="1"/>
              <a:endCxn id="362" idx="0"/>
            </p:cNvCxnSpPr>
            <p:nvPr userDrawn="1"/>
          </p:nvCxnSpPr>
          <p:spPr>
            <a:xfrm>
              <a:off x="9564537" y="3108409"/>
              <a:ext cx="839037" cy="105532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Straight Connector 323">
              <a:extLst>
                <a:ext uri="{FF2B5EF4-FFF2-40B4-BE49-F238E27FC236}">
                  <a16:creationId xmlns:a16="http://schemas.microsoft.com/office/drawing/2014/main" id="{B1B077D1-AE77-4790-A4D3-EDDAFBE4AD79}"/>
                </a:ext>
              </a:extLst>
            </p:cNvPr>
            <p:cNvCxnSpPr>
              <a:cxnSpLocks/>
              <a:endCxn id="360" idx="3"/>
            </p:cNvCxnSpPr>
            <p:nvPr userDrawn="1"/>
          </p:nvCxnSpPr>
          <p:spPr>
            <a:xfrm flipH="1" flipV="1">
              <a:off x="11505573" y="5904589"/>
              <a:ext cx="674373" cy="32801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Straight Connector 324">
              <a:extLst>
                <a:ext uri="{FF2B5EF4-FFF2-40B4-BE49-F238E27FC236}">
                  <a16:creationId xmlns:a16="http://schemas.microsoft.com/office/drawing/2014/main" id="{36A0B4EC-A9D5-4874-85D0-4DD07D4D5357}"/>
                </a:ext>
              </a:extLst>
            </p:cNvPr>
            <p:cNvCxnSpPr>
              <a:cxnSpLocks/>
              <a:stCxn id="361" idx="2"/>
              <a:endCxn id="360" idx="6"/>
            </p:cNvCxnSpPr>
            <p:nvPr userDrawn="1"/>
          </p:nvCxnSpPr>
          <p:spPr>
            <a:xfrm>
              <a:off x="10408795" y="5603601"/>
              <a:ext cx="895205" cy="21749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Straight Connector 325">
              <a:extLst>
                <a:ext uri="{FF2B5EF4-FFF2-40B4-BE49-F238E27FC236}">
                  <a16:creationId xmlns:a16="http://schemas.microsoft.com/office/drawing/2014/main" id="{70AF63E9-A691-4C2B-96DC-E0A55EFE79B8}"/>
                </a:ext>
              </a:extLst>
            </p:cNvPr>
            <p:cNvCxnSpPr>
              <a:cxnSpLocks/>
              <a:stCxn id="376" idx="0"/>
              <a:endCxn id="360" idx="5"/>
            </p:cNvCxnSpPr>
            <p:nvPr userDrawn="1"/>
          </p:nvCxnSpPr>
          <p:spPr>
            <a:xfrm flipV="1">
              <a:off x="10069009" y="5904589"/>
              <a:ext cx="1269576" cy="92154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7" name="Straight Connector 326">
              <a:extLst>
                <a:ext uri="{FF2B5EF4-FFF2-40B4-BE49-F238E27FC236}">
                  <a16:creationId xmlns:a16="http://schemas.microsoft.com/office/drawing/2014/main" id="{C98890E5-F733-4BD1-9F15-A377B562DE6C}"/>
                </a:ext>
              </a:extLst>
            </p:cNvPr>
            <p:cNvCxnSpPr>
              <a:cxnSpLocks/>
              <a:endCxn id="360" idx="4"/>
            </p:cNvCxnSpPr>
            <p:nvPr userDrawn="1"/>
          </p:nvCxnSpPr>
          <p:spPr>
            <a:xfrm flipH="1" flipV="1">
              <a:off x="11422079" y="5939173"/>
              <a:ext cx="271967" cy="91035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" name="Straight Connector 327">
              <a:extLst>
                <a:ext uri="{FF2B5EF4-FFF2-40B4-BE49-F238E27FC236}">
                  <a16:creationId xmlns:a16="http://schemas.microsoft.com/office/drawing/2014/main" id="{952932B9-3B9C-47F5-A4E7-1273B9D16590}"/>
                </a:ext>
              </a:extLst>
            </p:cNvPr>
            <p:cNvCxnSpPr>
              <a:cxnSpLocks/>
              <a:stCxn id="376" idx="2"/>
              <a:endCxn id="361" idx="4"/>
            </p:cNvCxnSpPr>
            <p:nvPr userDrawn="1"/>
          </p:nvCxnSpPr>
          <p:spPr>
            <a:xfrm flipV="1">
              <a:off x="9994466" y="5678297"/>
              <a:ext cx="339634" cy="114714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Straight Connector 328">
              <a:extLst>
                <a:ext uri="{FF2B5EF4-FFF2-40B4-BE49-F238E27FC236}">
                  <a16:creationId xmlns:a16="http://schemas.microsoft.com/office/drawing/2014/main" id="{CEF81320-CCA6-48C5-90ED-C2CF9F3BB076}"/>
                </a:ext>
              </a:extLst>
            </p:cNvPr>
            <p:cNvCxnSpPr>
              <a:cxnSpLocks/>
              <a:stCxn id="364" idx="2"/>
              <a:endCxn id="361" idx="6"/>
            </p:cNvCxnSpPr>
            <p:nvPr userDrawn="1"/>
          </p:nvCxnSpPr>
          <p:spPr>
            <a:xfrm flipV="1">
              <a:off x="8901623" y="5603601"/>
              <a:ext cx="1357780" cy="1079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Straight Connector 329">
              <a:extLst>
                <a:ext uri="{FF2B5EF4-FFF2-40B4-BE49-F238E27FC236}">
                  <a16:creationId xmlns:a16="http://schemas.microsoft.com/office/drawing/2014/main" id="{F7D6AFDB-8233-411A-AAD8-5F807321294C}"/>
                </a:ext>
              </a:extLst>
            </p:cNvPr>
            <p:cNvCxnSpPr>
              <a:cxnSpLocks/>
              <a:stCxn id="364" idx="4"/>
            </p:cNvCxnSpPr>
            <p:nvPr userDrawn="1"/>
          </p:nvCxnSpPr>
          <p:spPr>
            <a:xfrm flipH="1">
              <a:off x="8785593" y="5786266"/>
              <a:ext cx="41334" cy="10424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Straight Connector 330">
              <a:extLst>
                <a:ext uri="{FF2B5EF4-FFF2-40B4-BE49-F238E27FC236}">
                  <a16:creationId xmlns:a16="http://schemas.microsoft.com/office/drawing/2014/main" id="{EC452515-2D1B-4D48-A0C4-14D38BBB5D0B}"/>
                </a:ext>
              </a:extLst>
            </p:cNvPr>
            <p:cNvCxnSpPr>
              <a:cxnSpLocks/>
              <a:stCxn id="365" idx="3"/>
            </p:cNvCxnSpPr>
            <p:nvPr userDrawn="1"/>
          </p:nvCxnSpPr>
          <p:spPr>
            <a:xfrm>
              <a:off x="7413535" y="5883908"/>
              <a:ext cx="565475" cy="95879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Straight Connector 331">
              <a:extLst>
                <a:ext uri="{FF2B5EF4-FFF2-40B4-BE49-F238E27FC236}">
                  <a16:creationId xmlns:a16="http://schemas.microsoft.com/office/drawing/2014/main" id="{51039415-542D-43C0-A772-285C2A26B200}"/>
                </a:ext>
              </a:extLst>
            </p:cNvPr>
            <p:cNvCxnSpPr>
              <a:cxnSpLocks/>
              <a:stCxn id="365" idx="2"/>
              <a:endCxn id="364" idx="6"/>
            </p:cNvCxnSpPr>
            <p:nvPr userDrawn="1"/>
          </p:nvCxnSpPr>
          <p:spPr>
            <a:xfrm flipV="1">
              <a:off x="7446352" y="5711570"/>
              <a:ext cx="1305879" cy="931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Straight Connector 332">
              <a:extLst>
                <a:ext uri="{FF2B5EF4-FFF2-40B4-BE49-F238E27FC236}">
                  <a16:creationId xmlns:a16="http://schemas.microsoft.com/office/drawing/2014/main" id="{B2024C51-9B95-439A-AD66-53986FB726CC}"/>
                </a:ext>
              </a:extLst>
            </p:cNvPr>
            <p:cNvCxnSpPr>
              <a:cxnSpLocks/>
              <a:stCxn id="370" idx="4"/>
              <a:endCxn id="365" idx="0"/>
            </p:cNvCxnSpPr>
            <p:nvPr userDrawn="1"/>
          </p:nvCxnSpPr>
          <p:spPr>
            <a:xfrm>
              <a:off x="7270464" y="4713764"/>
              <a:ext cx="63844" cy="97887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Straight Connector 333">
              <a:extLst>
                <a:ext uri="{FF2B5EF4-FFF2-40B4-BE49-F238E27FC236}">
                  <a16:creationId xmlns:a16="http://schemas.microsoft.com/office/drawing/2014/main" id="{4A55F1D2-4D93-468D-9F4C-6B767FF87608}"/>
                </a:ext>
              </a:extLst>
            </p:cNvPr>
            <p:cNvCxnSpPr>
              <a:cxnSpLocks/>
              <a:stCxn id="369" idx="3"/>
              <a:endCxn id="365" idx="7"/>
            </p:cNvCxnSpPr>
            <p:nvPr userDrawn="1"/>
          </p:nvCxnSpPr>
          <p:spPr>
            <a:xfrm>
              <a:off x="5682113" y="5075781"/>
              <a:ext cx="1572968" cy="64967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Straight Connector 334">
              <a:extLst>
                <a:ext uri="{FF2B5EF4-FFF2-40B4-BE49-F238E27FC236}">
                  <a16:creationId xmlns:a16="http://schemas.microsoft.com/office/drawing/2014/main" id="{C19949A7-C92B-4983-BDEC-67F5A5078671}"/>
                </a:ext>
              </a:extLst>
            </p:cNvPr>
            <p:cNvCxnSpPr>
              <a:cxnSpLocks/>
              <a:stCxn id="369" idx="2"/>
              <a:endCxn id="370" idx="6"/>
            </p:cNvCxnSpPr>
            <p:nvPr userDrawn="1"/>
          </p:nvCxnSpPr>
          <p:spPr>
            <a:xfrm flipV="1">
              <a:off x="5699103" y="4601720"/>
              <a:ext cx="1459318" cy="39000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Straight Connector 335">
              <a:extLst>
                <a:ext uri="{FF2B5EF4-FFF2-40B4-BE49-F238E27FC236}">
                  <a16:creationId xmlns:a16="http://schemas.microsoft.com/office/drawing/2014/main" id="{B755025B-01FD-4D43-9B4B-12A4866F4FAD}"/>
                </a:ext>
              </a:extLst>
            </p:cNvPr>
            <p:cNvCxnSpPr>
              <a:cxnSpLocks/>
              <a:stCxn id="369" idx="1"/>
              <a:endCxn id="371" idx="4"/>
            </p:cNvCxnSpPr>
            <p:nvPr userDrawn="1"/>
          </p:nvCxnSpPr>
          <p:spPr>
            <a:xfrm flipV="1">
              <a:off x="5651680" y="3295922"/>
              <a:ext cx="956850" cy="162435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Straight Connector 336">
              <a:extLst>
                <a:ext uri="{FF2B5EF4-FFF2-40B4-BE49-F238E27FC236}">
                  <a16:creationId xmlns:a16="http://schemas.microsoft.com/office/drawing/2014/main" id="{F5F6DE21-CC6D-4EBC-84E4-E8F521B9CC9B}"/>
                </a:ext>
              </a:extLst>
            </p:cNvPr>
            <p:cNvCxnSpPr>
              <a:cxnSpLocks/>
              <a:stCxn id="367" idx="1"/>
              <a:endCxn id="371" idx="5"/>
            </p:cNvCxnSpPr>
            <p:nvPr userDrawn="1"/>
          </p:nvCxnSpPr>
          <p:spPr>
            <a:xfrm flipV="1">
              <a:off x="4477836" y="3274044"/>
              <a:ext cx="2077876" cy="177284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Straight Connector 337">
              <a:extLst>
                <a:ext uri="{FF2B5EF4-FFF2-40B4-BE49-F238E27FC236}">
                  <a16:creationId xmlns:a16="http://schemas.microsoft.com/office/drawing/2014/main" id="{EB697230-A569-4613-A7AE-24FDCA8B57B8}"/>
                </a:ext>
              </a:extLst>
            </p:cNvPr>
            <p:cNvCxnSpPr>
              <a:cxnSpLocks/>
              <a:stCxn id="367" idx="0"/>
              <a:endCxn id="368" idx="4"/>
            </p:cNvCxnSpPr>
            <p:nvPr userDrawn="1"/>
          </p:nvCxnSpPr>
          <p:spPr>
            <a:xfrm flipV="1">
              <a:off x="4430367" y="4043431"/>
              <a:ext cx="58508" cy="97159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Straight Connector 338">
              <a:extLst>
                <a:ext uri="{FF2B5EF4-FFF2-40B4-BE49-F238E27FC236}">
                  <a16:creationId xmlns:a16="http://schemas.microsoft.com/office/drawing/2014/main" id="{A3CE513B-D11A-452C-95F8-6EDE3B110406}"/>
                </a:ext>
              </a:extLst>
            </p:cNvPr>
            <p:cNvCxnSpPr>
              <a:cxnSpLocks/>
              <a:stCxn id="373" idx="0"/>
              <a:endCxn id="372" idx="4"/>
            </p:cNvCxnSpPr>
            <p:nvPr userDrawn="1"/>
          </p:nvCxnSpPr>
          <p:spPr>
            <a:xfrm flipV="1">
              <a:off x="2274960" y="3873481"/>
              <a:ext cx="236156" cy="115395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Straight Connector 339">
              <a:extLst>
                <a:ext uri="{FF2B5EF4-FFF2-40B4-BE49-F238E27FC236}">
                  <a16:creationId xmlns:a16="http://schemas.microsoft.com/office/drawing/2014/main" id="{42DDD300-0B37-4843-B94A-6816EC4D236E}"/>
                </a:ext>
              </a:extLst>
            </p:cNvPr>
            <p:cNvCxnSpPr>
              <a:cxnSpLocks/>
              <a:stCxn id="401" idx="7"/>
              <a:endCxn id="372" idx="5"/>
            </p:cNvCxnSpPr>
            <p:nvPr userDrawn="1"/>
          </p:nvCxnSpPr>
          <p:spPr>
            <a:xfrm flipV="1">
              <a:off x="1153506" y="3840664"/>
              <a:ext cx="1278383" cy="71666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Straight Connector 340">
              <a:extLst>
                <a:ext uri="{FF2B5EF4-FFF2-40B4-BE49-F238E27FC236}">
                  <a16:creationId xmlns:a16="http://schemas.microsoft.com/office/drawing/2014/main" id="{97E13790-07D9-42D8-9C81-CAB74D51E509}"/>
                </a:ext>
              </a:extLst>
            </p:cNvPr>
            <p:cNvCxnSpPr>
              <a:cxnSpLocks/>
              <a:endCxn id="373" idx="6"/>
            </p:cNvCxnSpPr>
            <p:nvPr userDrawn="1"/>
          </p:nvCxnSpPr>
          <p:spPr>
            <a:xfrm flipV="1">
              <a:off x="1109306" y="5139476"/>
              <a:ext cx="1053610" cy="42045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Straight Connector 341">
              <a:extLst>
                <a:ext uri="{FF2B5EF4-FFF2-40B4-BE49-F238E27FC236}">
                  <a16:creationId xmlns:a16="http://schemas.microsoft.com/office/drawing/2014/main" id="{D88DB5DF-4EA5-4C04-8B59-6AB8C890CE3A}"/>
                </a:ext>
              </a:extLst>
            </p:cNvPr>
            <p:cNvCxnSpPr>
              <a:cxnSpLocks/>
              <a:stCxn id="400" idx="5"/>
              <a:endCxn id="374" idx="6"/>
            </p:cNvCxnSpPr>
            <p:nvPr userDrawn="1"/>
          </p:nvCxnSpPr>
          <p:spPr>
            <a:xfrm>
              <a:off x="1094332" y="5702233"/>
              <a:ext cx="1771424" cy="47755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Straight Connector 342">
              <a:extLst>
                <a:ext uri="{FF2B5EF4-FFF2-40B4-BE49-F238E27FC236}">
                  <a16:creationId xmlns:a16="http://schemas.microsoft.com/office/drawing/2014/main" id="{3D10A8DE-876A-4EF9-9BCD-5A868CD92BF8}"/>
                </a:ext>
              </a:extLst>
            </p:cNvPr>
            <p:cNvCxnSpPr>
              <a:cxnSpLocks/>
              <a:endCxn id="374" idx="4"/>
            </p:cNvCxnSpPr>
            <p:nvPr userDrawn="1"/>
          </p:nvCxnSpPr>
          <p:spPr>
            <a:xfrm flipV="1">
              <a:off x="2739040" y="6254482"/>
              <a:ext cx="201412" cy="54393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Straight Connector 343">
              <a:extLst>
                <a:ext uri="{FF2B5EF4-FFF2-40B4-BE49-F238E27FC236}">
                  <a16:creationId xmlns:a16="http://schemas.microsoft.com/office/drawing/2014/main" id="{05977368-D475-41FC-9BD1-7865E3B68B30}"/>
                </a:ext>
              </a:extLst>
            </p:cNvPr>
            <p:cNvCxnSpPr>
              <a:cxnSpLocks/>
              <a:stCxn id="374" idx="3"/>
            </p:cNvCxnSpPr>
            <p:nvPr userDrawn="1"/>
          </p:nvCxnSpPr>
          <p:spPr>
            <a:xfrm>
              <a:off x="2993271" y="6232605"/>
              <a:ext cx="836426" cy="56581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Straight Connector 344">
              <a:extLst>
                <a:ext uri="{FF2B5EF4-FFF2-40B4-BE49-F238E27FC236}">
                  <a16:creationId xmlns:a16="http://schemas.microsoft.com/office/drawing/2014/main" id="{067275D2-B467-4C84-B854-CF85E21C0631}"/>
                </a:ext>
              </a:extLst>
            </p:cNvPr>
            <p:cNvCxnSpPr>
              <a:cxnSpLocks/>
              <a:stCxn id="374" idx="3"/>
              <a:endCxn id="366" idx="6"/>
            </p:cNvCxnSpPr>
            <p:nvPr userDrawn="1"/>
          </p:nvCxnSpPr>
          <p:spPr>
            <a:xfrm flipV="1">
              <a:off x="2993270" y="6187800"/>
              <a:ext cx="1496920" cy="4480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Straight Connector 345">
              <a:extLst>
                <a:ext uri="{FF2B5EF4-FFF2-40B4-BE49-F238E27FC236}">
                  <a16:creationId xmlns:a16="http://schemas.microsoft.com/office/drawing/2014/main" id="{5F1EAD1F-105F-4CDC-92A1-B9091E1BE060}"/>
                </a:ext>
              </a:extLst>
            </p:cNvPr>
            <p:cNvCxnSpPr>
              <a:cxnSpLocks/>
              <a:stCxn id="374" idx="1"/>
              <a:endCxn id="367" idx="5"/>
            </p:cNvCxnSpPr>
            <p:nvPr userDrawn="1"/>
          </p:nvCxnSpPr>
          <p:spPr>
            <a:xfrm flipV="1">
              <a:off x="2993270" y="5129624"/>
              <a:ext cx="1360178" cy="99734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Straight Connector 346">
              <a:extLst>
                <a:ext uri="{FF2B5EF4-FFF2-40B4-BE49-F238E27FC236}">
                  <a16:creationId xmlns:a16="http://schemas.microsoft.com/office/drawing/2014/main" id="{812A71D5-AB21-4848-879C-BF9E3225E6A5}"/>
                </a:ext>
              </a:extLst>
            </p:cNvPr>
            <p:cNvCxnSpPr>
              <a:cxnSpLocks/>
              <a:stCxn id="373" idx="2"/>
              <a:endCxn id="367" idx="6"/>
            </p:cNvCxnSpPr>
            <p:nvPr userDrawn="1"/>
          </p:nvCxnSpPr>
          <p:spPr>
            <a:xfrm flipV="1">
              <a:off x="2387004" y="5073530"/>
              <a:ext cx="1955408" cy="6594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Straight Connector 347">
              <a:extLst>
                <a:ext uri="{FF2B5EF4-FFF2-40B4-BE49-F238E27FC236}">
                  <a16:creationId xmlns:a16="http://schemas.microsoft.com/office/drawing/2014/main" id="{E2633FAE-0F3D-4612-B80E-97B404C88C50}"/>
                </a:ext>
              </a:extLst>
            </p:cNvPr>
            <p:cNvCxnSpPr>
              <a:cxnSpLocks/>
              <a:stCxn id="372" idx="3"/>
              <a:endCxn id="367" idx="7"/>
            </p:cNvCxnSpPr>
            <p:nvPr userDrawn="1"/>
          </p:nvCxnSpPr>
          <p:spPr>
            <a:xfrm>
              <a:off x="2590343" y="3840664"/>
              <a:ext cx="1783930" cy="118539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Straight Connector 348">
              <a:extLst>
                <a:ext uri="{FF2B5EF4-FFF2-40B4-BE49-F238E27FC236}">
                  <a16:creationId xmlns:a16="http://schemas.microsoft.com/office/drawing/2014/main" id="{6F109A7D-23F1-48B1-888C-220826EFB185}"/>
                </a:ext>
              </a:extLst>
            </p:cNvPr>
            <p:cNvCxnSpPr>
              <a:cxnSpLocks/>
              <a:stCxn id="372" idx="2"/>
              <a:endCxn id="368" idx="6"/>
            </p:cNvCxnSpPr>
            <p:nvPr userDrawn="1"/>
          </p:nvCxnSpPr>
          <p:spPr>
            <a:xfrm>
              <a:off x="2623160" y="3761437"/>
              <a:ext cx="1780131" cy="14864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Straight Connector 349">
              <a:extLst>
                <a:ext uri="{FF2B5EF4-FFF2-40B4-BE49-F238E27FC236}">
                  <a16:creationId xmlns:a16="http://schemas.microsoft.com/office/drawing/2014/main" id="{FDCE7B84-963B-431A-8151-70B118C4B57A}"/>
                </a:ext>
              </a:extLst>
            </p:cNvPr>
            <p:cNvCxnSpPr>
              <a:cxnSpLocks/>
              <a:stCxn id="368" idx="1"/>
              <a:endCxn id="371" idx="6"/>
            </p:cNvCxnSpPr>
            <p:nvPr userDrawn="1"/>
          </p:nvCxnSpPr>
          <p:spPr>
            <a:xfrm flipV="1">
              <a:off x="4607055" y="3221226"/>
              <a:ext cx="1926779" cy="65221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Straight Connector 350">
              <a:extLst>
                <a:ext uri="{FF2B5EF4-FFF2-40B4-BE49-F238E27FC236}">
                  <a16:creationId xmlns:a16="http://schemas.microsoft.com/office/drawing/2014/main" id="{82FAE79D-5228-4D29-B7FB-ED0B70163840}"/>
                </a:ext>
              </a:extLst>
            </p:cNvPr>
            <p:cNvCxnSpPr>
              <a:cxnSpLocks/>
              <a:stCxn id="367" idx="2"/>
              <a:endCxn id="369" idx="6"/>
            </p:cNvCxnSpPr>
            <p:nvPr userDrawn="1"/>
          </p:nvCxnSpPr>
          <p:spPr>
            <a:xfrm flipV="1">
              <a:off x="4488872" y="5034766"/>
              <a:ext cx="990314" cy="6821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2" name="Straight Connector 351">
              <a:extLst>
                <a:ext uri="{FF2B5EF4-FFF2-40B4-BE49-F238E27FC236}">
                  <a16:creationId xmlns:a16="http://schemas.microsoft.com/office/drawing/2014/main" id="{4AF9E01C-B022-4431-9F06-E287DC35B90E}"/>
                </a:ext>
              </a:extLst>
            </p:cNvPr>
            <p:cNvCxnSpPr>
              <a:cxnSpLocks/>
              <a:stCxn id="366" idx="1"/>
              <a:endCxn id="369" idx="5"/>
            </p:cNvCxnSpPr>
            <p:nvPr userDrawn="1"/>
          </p:nvCxnSpPr>
          <p:spPr>
            <a:xfrm flipV="1">
              <a:off x="4681461" y="5106214"/>
              <a:ext cx="845148" cy="100235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Straight Connector 352">
              <a:extLst>
                <a:ext uri="{FF2B5EF4-FFF2-40B4-BE49-F238E27FC236}">
                  <a16:creationId xmlns:a16="http://schemas.microsoft.com/office/drawing/2014/main" id="{E2E5F3D5-D0E1-452F-B41A-3A8311642A21}"/>
                </a:ext>
              </a:extLst>
            </p:cNvPr>
            <p:cNvCxnSpPr>
              <a:cxnSpLocks/>
              <a:stCxn id="366" idx="3"/>
              <a:endCxn id="377" idx="1"/>
            </p:cNvCxnSpPr>
            <p:nvPr userDrawn="1"/>
          </p:nvCxnSpPr>
          <p:spPr>
            <a:xfrm>
              <a:off x="4681461" y="6267027"/>
              <a:ext cx="1470253" cy="56805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4" name="Straight Connector 353">
              <a:extLst>
                <a:ext uri="{FF2B5EF4-FFF2-40B4-BE49-F238E27FC236}">
                  <a16:creationId xmlns:a16="http://schemas.microsoft.com/office/drawing/2014/main" id="{D2CF1BE6-46B8-46E9-8A6D-88A1291EB9DB}"/>
                </a:ext>
              </a:extLst>
            </p:cNvPr>
            <p:cNvCxnSpPr>
              <a:cxnSpLocks/>
              <a:stCxn id="369" idx="4"/>
              <a:endCxn id="377" idx="2"/>
            </p:cNvCxnSpPr>
            <p:nvPr userDrawn="1"/>
          </p:nvCxnSpPr>
          <p:spPr>
            <a:xfrm>
              <a:off x="5610665" y="5123204"/>
              <a:ext cx="652864" cy="171292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5" name="Straight Connector 354">
              <a:extLst>
                <a:ext uri="{FF2B5EF4-FFF2-40B4-BE49-F238E27FC236}">
                  <a16:creationId xmlns:a16="http://schemas.microsoft.com/office/drawing/2014/main" id="{E2464A55-51F4-41A6-BDCE-EEFEE9435F39}"/>
                </a:ext>
              </a:extLst>
            </p:cNvPr>
            <p:cNvCxnSpPr>
              <a:cxnSpLocks/>
              <a:stCxn id="365" idx="5"/>
              <a:endCxn id="377" idx="0"/>
            </p:cNvCxnSpPr>
            <p:nvPr userDrawn="1"/>
          </p:nvCxnSpPr>
          <p:spPr>
            <a:xfrm flipH="1">
              <a:off x="6375345" y="5883908"/>
              <a:ext cx="879736" cy="95325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6" name="Straight Connector 355">
              <a:extLst>
                <a:ext uri="{FF2B5EF4-FFF2-40B4-BE49-F238E27FC236}">
                  <a16:creationId xmlns:a16="http://schemas.microsoft.com/office/drawing/2014/main" id="{CA017B64-0FAE-42FE-A697-95B0CD79CAFD}"/>
                </a:ext>
              </a:extLst>
            </p:cNvPr>
            <p:cNvCxnSpPr>
              <a:cxnSpLocks/>
              <a:stCxn id="366" idx="7"/>
              <a:endCxn id="367" idx="3"/>
            </p:cNvCxnSpPr>
            <p:nvPr userDrawn="1"/>
          </p:nvCxnSpPr>
          <p:spPr>
            <a:xfrm flipH="1" flipV="1">
              <a:off x="4457011" y="5150449"/>
              <a:ext cx="65996" cy="95812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7" name="Straight Connector 356">
              <a:extLst>
                <a:ext uri="{FF2B5EF4-FFF2-40B4-BE49-F238E27FC236}">
                  <a16:creationId xmlns:a16="http://schemas.microsoft.com/office/drawing/2014/main" id="{FFA65365-4610-4BC3-ABDA-E05C4952074C}"/>
                </a:ext>
              </a:extLst>
            </p:cNvPr>
            <p:cNvCxnSpPr>
              <a:cxnSpLocks/>
              <a:stCxn id="364" idx="7"/>
              <a:endCxn id="370" idx="3"/>
            </p:cNvCxnSpPr>
            <p:nvPr userDrawn="1"/>
          </p:nvCxnSpPr>
          <p:spPr>
            <a:xfrm flipH="1" flipV="1">
              <a:off x="7349691" y="4680947"/>
              <a:ext cx="1424418" cy="97780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8" name="Straight Connector 357">
              <a:extLst>
                <a:ext uri="{FF2B5EF4-FFF2-40B4-BE49-F238E27FC236}">
                  <a16:creationId xmlns:a16="http://schemas.microsoft.com/office/drawing/2014/main" id="{260044F5-AB8B-4D74-9DA2-22172CB47D7E}"/>
                </a:ext>
              </a:extLst>
            </p:cNvPr>
            <p:cNvCxnSpPr>
              <a:cxnSpLocks/>
              <a:endCxn id="366" idx="4"/>
            </p:cNvCxnSpPr>
            <p:nvPr userDrawn="1"/>
          </p:nvCxnSpPr>
          <p:spPr>
            <a:xfrm flipV="1">
              <a:off x="4489041" y="6299844"/>
              <a:ext cx="113193" cy="54614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9" name="Straight Connector 358">
              <a:extLst>
                <a:ext uri="{FF2B5EF4-FFF2-40B4-BE49-F238E27FC236}">
                  <a16:creationId xmlns:a16="http://schemas.microsoft.com/office/drawing/2014/main" id="{CF997CB2-EE23-4B3F-8B33-A1AB4AABB123}"/>
                </a:ext>
              </a:extLst>
            </p:cNvPr>
            <p:cNvCxnSpPr>
              <a:cxnSpLocks/>
              <a:stCxn id="374" idx="7"/>
              <a:endCxn id="373" idx="4"/>
            </p:cNvCxnSpPr>
            <p:nvPr userDrawn="1"/>
          </p:nvCxnSpPr>
          <p:spPr>
            <a:xfrm flipH="1" flipV="1">
              <a:off x="2274960" y="5251520"/>
              <a:ext cx="612674" cy="87544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0" name="Oval 359">
              <a:extLst>
                <a:ext uri="{FF2B5EF4-FFF2-40B4-BE49-F238E27FC236}">
                  <a16:creationId xmlns:a16="http://schemas.microsoft.com/office/drawing/2014/main" id="{2BF7CF02-0951-4FC1-9A53-2DF098374936}"/>
                </a:ext>
              </a:extLst>
            </p:cNvPr>
            <p:cNvSpPr/>
            <p:nvPr userDrawn="1"/>
          </p:nvSpPr>
          <p:spPr>
            <a:xfrm flipH="1">
              <a:off x="11304001" y="5703017"/>
              <a:ext cx="236156" cy="236156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1" name="Oval 360">
              <a:extLst>
                <a:ext uri="{FF2B5EF4-FFF2-40B4-BE49-F238E27FC236}">
                  <a16:creationId xmlns:a16="http://schemas.microsoft.com/office/drawing/2014/main" id="{6654CAAF-887A-4D94-8B94-CD62BC9B1A1E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10259403" y="5528905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2" name="Oval 361">
              <a:extLst>
                <a:ext uri="{FF2B5EF4-FFF2-40B4-BE49-F238E27FC236}">
                  <a16:creationId xmlns:a16="http://schemas.microsoft.com/office/drawing/2014/main" id="{2B3EEFCD-D1DF-4416-B576-493369DE4F56}"/>
                </a:ext>
              </a:extLst>
            </p:cNvPr>
            <p:cNvSpPr/>
            <p:nvPr userDrawn="1"/>
          </p:nvSpPr>
          <p:spPr>
            <a:xfrm flipH="1">
              <a:off x="10291530" y="416373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3" name="Oval 362">
              <a:extLst>
                <a:ext uri="{FF2B5EF4-FFF2-40B4-BE49-F238E27FC236}">
                  <a16:creationId xmlns:a16="http://schemas.microsoft.com/office/drawing/2014/main" id="{A723E2C2-B21B-4FF7-A5CE-794DD3642936}"/>
                </a:ext>
              </a:extLst>
            </p:cNvPr>
            <p:cNvSpPr/>
            <p:nvPr userDrawn="1"/>
          </p:nvSpPr>
          <p:spPr>
            <a:xfrm flipH="1">
              <a:off x="8727293" y="439521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4" name="Oval 363">
              <a:extLst>
                <a:ext uri="{FF2B5EF4-FFF2-40B4-BE49-F238E27FC236}">
                  <a16:creationId xmlns:a16="http://schemas.microsoft.com/office/drawing/2014/main" id="{EF7697D1-C724-466D-80AD-D298A03F93E8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8752231" y="5636874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B0E84311-C529-4F8F-B4D5-44FBD7BD8C72}"/>
                </a:ext>
              </a:extLst>
            </p:cNvPr>
            <p:cNvSpPr/>
            <p:nvPr userDrawn="1"/>
          </p:nvSpPr>
          <p:spPr>
            <a:xfrm flipH="1">
              <a:off x="7222264" y="5692637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" name="Oval 365">
              <a:extLst>
                <a:ext uri="{FF2B5EF4-FFF2-40B4-BE49-F238E27FC236}">
                  <a16:creationId xmlns:a16="http://schemas.microsoft.com/office/drawing/2014/main" id="{518A8EBF-F9A3-4656-A45C-2DCBE391AE92}"/>
                </a:ext>
              </a:extLst>
            </p:cNvPr>
            <p:cNvSpPr/>
            <p:nvPr userDrawn="1"/>
          </p:nvSpPr>
          <p:spPr>
            <a:xfrm flipH="1">
              <a:off x="4490190" y="607575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7" name="Oval 366">
              <a:extLst>
                <a:ext uri="{FF2B5EF4-FFF2-40B4-BE49-F238E27FC236}">
                  <a16:creationId xmlns:a16="http://schemas.microsoft.com/office/drawing/2014/main" id="{E62137AD-1423-40E5-9BDD-60190AB93310}"/>
                </a:ext>
              </a:extLst>
            </p:cNvPr>
            <p:cNvSpPr>
              <a:spLocks noChangeAspect="1"/>
            </p:cNvSpPr>
            <p:nvPr userDrawn="1"/>
          </p:nvSpPr>
          <p:spPr>
            <a:xfrm rot="682168" flipH="1">
              <a:off x="4340946" y="5013559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8" name="Oval 367">
              <a:extLst>
                <a:ext uri="{FF2B5EF4-FFF2-40B4-BE49-F238E27FC236}">
                  <a16:creationId xmlns:a16="http://schemas.microsoft.com/office/drawing/2014/main" id="{D8048B5F-1A77-4CD2-90C8-C994712AC692}"/>
                </a:ext>
              </a:extLst>
            </p:cNvPr>
            <p:cNvSpPr/>
            <p:nvPr userDrawn="1"/>
          </p:nvSpPr>
          <p:spPr>
            <a:xfrm rot="738506" flipH="1">
              <a:off x="4400716" y="3821918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9" name="Oval 368">
              <a:extLst>
                <a:ext uri="{FF2B5EF4-FFF2-40B4-BE49-F238E27FC236}">
                  <a16:creationId xmlns:a16="http://schemas.microsoft.com/office/drawing/2014/main" id="{9AF83336-CD92-4ADE-BF73-C6BE7C14D9C9}"/>
                </a:ext>
              </a:extLst>
            </p:cNvPr>
            <p:cNvSpPr/>
            <p:nvPr userDrawn="1"/>
          </p:nvSpPr>
          <p:spPr>
            <a:xfrm rot="20935587" flipH="1">
              <a:off x="5477100" y="4901202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0" name="Oval 369">
              <a:extLst>
                <a:ext uri="{FF2B5EF4-FFF2-40B4-BE49-F238E27FC236}">
                  <a16:creationId xmlns:a16="http://schemas.microsoft.com/office/drawing/2014/main" id="{0CB98107-01D4-465B-AA20-F01889572F70}"/>
                </a:ext>
              </a:extLst>
            </p:cNvPr>
            <p:cNvSpPr/>
            <p:nvPr userDrawn="1"/>
          </p:nvSpPr>
          <p:spPr>
            <a:xfrm flipH="1">
              <a:off x="7158420" y="448967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1" name="Oval 370">
              <a:extLst>
                <a:ext uri="{FF2B5EF4-FFF2-40B4-BE49-F238E27FC236}">
                  <a16:creationId xmlns:a16="http://schemas.microsoft.com/office/drawing/2014/main" id="{D9FF8CC2-C847-4A18-AE88-C5BB34DD2E56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6533834" y="3146530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2" name="Oval 371">
              <a:extLst>
                <a:ext uri="{FF2B5EF4-FFF2-40B4-BE49-F238E27FC236}">
                  <a16:creationId xmlns:a16="http://schemas.microsoft.com/office/drawing/2014/main" id="{82E93249-E7CF-42C2-A5E3-8AF8D64027ED}"/>
                </a:ext>
              </a:extLst>
            </p:cNvPr>
            <p:cNvSpPr/>
            <p:nvPr userDrawn="1"/>
          </p:nvSpPr>
          <p:spPr>
            <a:xfrm flipH="1">
              <a:off x="2399072" y="3649393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3" name="Oval 372">
              <a:extLst>
                <a:ext uri="{FF2B5EF4-FFF2-40B4-BE49-F238E27FC236}">
                  <a16:creationId xmlns:a16="http://schemas.microsoft.com/office/drawing/2014/main" id="{8CC0E03F-55C4-4142-98CE-C35224EEA87A}"/>
                </a:ext>
              </a:extLst>
            </p:cNvPr>
            <p:cNvSpPr/>
            <p:nvPr userDrawn="1"/>
          </p:nvSpPr>
          <p:spPr>
            <a:xfrm flipH="1">
              <a:off x="2162916" y="5027432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4" name="Oval 373">
              <a:extLst>
                <a:ext uri="{FF2B5EF4-FFF2-40B4-BE49-F238E27FC236}">
                  <a16:creationId xmlns:a16="http://schemas.microsoft.com/office/drawing/2014/main" id="{1D4FEC50-175F-4F4A-A514-35FF8B7EDA73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2865756" y="6105090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5" name="Oval 374">
              <a:extLst>
                <a:ext uri="{FF2B5EF4-FFF2-40B4-BE49-F238E27FC236}">
                  <a16:creationId xmlns:a16="http://schemas.microsoft.com/office/drawing/2014/main" id="{152027B5-AA2B-4246-818E-E84A7D58DAD7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11489475" y="4550799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6" name="Chord 375">
              <a:extLst>
                <a:ext uri="{FF2B5EF4-FFF2-40B4-BE49-F238E27FC236}">
                  <a16:creationId xmlns:a16="http://schemas.microsoft.com/office/drawing/2014/main" id="{5377161F-1164-4F3A-BEB4-16EE81F7FFC0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9919813" y="6746029"/>
              <a:ext cx="149392" cy="149392"/>
            </a:xfrm>
            <a:prstGeom prst="chord">
              <a:avLst>
                <a:gd name="adj1" fmla="val 10550803"/>
                <a:gd name="adj2" fmla="val 185318"/>
              </a:avLst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7" name="Chord 376">
              <a:extLst>
                <a:ext uri="{FF2B5EF4-FFF2-40B4-BE49-F238E27FC236}">
                  <a16:creationId xmlns:a16="http://schemas.microsoft.com/office/drawing/2014/main" id="{BBA07DEA-30DC-40D8-8F3F-386F5F00EECA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6151551" y="6717004"/>
              <a:ext cx="224088" cy="224088"/>
            </a:xfrm>
            <a:prstGeom prst="chord">
              <a:avLst>
                <a:gd name="adj1" fmla="val 10550803"/>
                <a:gd name="adj2" fmla="val 185318"/>
              </a:avLst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378" name="Straight Connector 377">
              <a:extLst>
                <a:ext uri="{FF2B5EF4-FFF2-40B4-BE49-F238E27FC236}">
                  <a16:creationId xmlns:a16="http://schemas.microsoft.com/office/drawing/2014/main" id="{A39C8ABC-68DF-4391-B376-87C730E725A1}"/>
                </a:ext>
              </a:extLst>
            </p:cNvPr>
            <p:cNvCxnSpPr>
              <a:cxnSpLocks/>
              <a:stCxn id="376" idx="1"/>
              <a:endCxn id="364" idx="3"/>
            </p:cNvCxnSpPr>
            <p:nvPr userDrawn="1"/>
          </p:nvCxnSpPr>
          <p:spPr>
            <a:xfrm flipH="1" flipV="1">
              <a:off x="8879746" y="5764388"/>
              <a:ext cx="1040177" cy="106036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9" name="Straight Connector 378">
              <a:extLst>
                <a:ext uri="{FF2B5EF4-FFF2-40B4-BE49-F238E27FC236}">
                  <a16:creationId xmlns:a16="http://schemas.microsoft.com/office/drawing/2014/main" id="{637B1A2B-A174-4773-8BE4-EAD1631DC62C}"/>
                </a:ext>
              </a:extLst>
            </p:cNvPr>
            <p:cNvCxnSpPr>
              <a:cxnSpLocks/>
              <a:stCxn id="398" idx="6"/>
              <a:endCxn id="372" idx="6"/>
            </p:cNvCxnSpPr>
            <p:nvPr userDrawn="1"/>
          </p:nvCxnSpPr>
          <p:spPr>
            <a:xfrm>
              <a:off x="1249806" y="3691601"/>
              <a:ext cx="1149266" cy="6983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" name="Straight Connector 379">
              <a:extLst>
                <a:ext uri="{FF2B5EF4-FFF2-40B4-BE49-F238E27FC236}">
                  <a16:creationId xmlns:a16="http://schemas.microsoft.com/office/drawing/2014/main" id="{4E784C83-9452-43CB-99B3-2F33E21084BF}"/>
                </a:ext>
              </a:extLst>
            </p:cNvPr>
            <p:cNvCxnSpPr>
              <a:cxnSpLocks/>
              <a:stCxn id="395" idx="4"/>
              <a:endCxn id="401" idx="1"/>
            </p:cNvCxnSpPr>
            <p:nvPr userDrawn="1"/>
          </p:nvCxnSpPr>
          <p:spPr>
            <a:xfrm>
              <a:off x="181389" y="3694736"/>
              <a:ext cx="833340" cy="86259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1" name="Straight Connector 380">
              <a:extLst>
                <a:ext uri="{FF2B5EF4-FFF2-40B4-BE49-F238E27FC236}">
                  <a16:creationId xmlns:a16="http://schemas.microsoft.com/office/drawing/2014/main" id="{84147A60-A408-46E2-BBB4-F19B00237FE2}"/>
                </a:ext>
              </a:extLst>
            </p:cNvPr>
            <p:cNvCxnSpPr>
              <a:cxnSpLocks/>
              <a:stCxn id="401" idx="4"/>
              <a:endCxn id="400" idx="0"/>
            </p:cNvCxnSpPr>
            <p:nvPr userDrawn="1"/>
          </p:nvCxnSpPr>
          <p:spPr>
            <a:xfrm flipH="1">
              <a:off x="990250" y="4724846"/>
              <a:ext cx="93868" cy="7261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Straight Connector 381">
              <a:extLst>
                <a:ext uri="{FF2B5EF4-FFF2-40B4-BE49-F238E27FC236}">
                  <a16:creationId xmlns:a16="http://schemas.microsoft.com/office/drawing/2014/main" id="{C57D33F0-D5D2-4E9C-8FDE-545F9AD95BE0}"/>
                </a:ext>
              </a:extLst>
            </p:cNvPr>
            <p:cNvCxnSpPr>
              <a:cxnSpLocks/>
              <a:stCxn id="399" idx="3"/>
            </p:cNvCxnSpPr>
            <p:nvPr userDrawn="1"/>
          </p:nvCxnSpPr>
          <p:spPr>
            <a:xfrm flipH="1">
              <a:off x="994391" y="6664731"/>
              <a:ext cx="195332" cy="1932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6D73257D-6AA1-4DBE-8A91-09CF8AB21615}"/>
                </a:ext>
              </a:extLst>
            </p:cNvPr>
            <p:cNvCxnSpPr>
              <a:cxnSpLocks/>
              <a:stCxn id="399" idx="0"/>
              <a:endCxn id="400" idx="4"/>
            </p:cNvCxnSpPr>
            <p:nvPr userDrawn="1"/>
          </p:nvCxnSpPr>
          <p:spPr>
            <a:xfrm flipH="1" flipV="1">
              <a:off x="990250" y="5745345"/>
              <a:ext cx="303555" cy="66811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04A882FA-74F8-4630-8CFF-5E9A2B40024D}"/>
                </a:ext>
              </a:extLst>
            </p:cNvPr>
            <p:cNvCxnSpPr>
              <a:cxnSpLocks/>
              <a:stCxn id="409" idx="1"/>
              <a:endCxn id="395" idx="3"/>
            </p:cNvCxnSpPr>
            <p:nvPr userDrawn="1"/>
          </p:nvCxnSpPr>
          <p:spPr>
            <a:xfrm flipV="1">
              <a:off x="7025" y="3684478"/>
              <a:ext cx="62174" cy="103962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F3E8B179-88BD-4464-A9EE-5B5C2256A910}"/>
                </a:ext>
              </a:extLst>
            </p:cNvPr>
            <p:cNvCxnSpPr>
              <a:cxnSpLocks/>
              <a:stCxn id="400" idx="2"/>
              <a:endCxn id="409" idx="0"/>
            </p:cNvCxnSpPr>
            <p:nvPr userDrawn="1"/>
          </p:nvCxnSpPr>
          <p:spPr>
            <a:xfrm flipH="1" flipV="1">
              <a:off x="4947" y="4947737"/>
              <a:ext cx="838109" cy="65041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EF528E5C-5A1E-443B-B2C4-0B87FDE96BD7}"/>
                </a:ext>
              </a:extLst>
            </p:cNvPr>
            <p:cNvCxnSpPr>
              <a:cxnSpLocks/>
              <a:stCxn id="399" idx="1"/>
            </p:cNvCxnSpPr>
            <p:nvPr userDrawn="1"/>
          </p:nvCxnSpPr>
          <p:spPr>
            <a:xfrm flipH="1">
              <a:off x="0" y="6456567"/>
              <a:ext cx="1189723" cy="19055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A8077282-A72A-4C7B-A0F7-F39F8EB9EA46}"/>
                </a:ext>
              </a:extLst>
            </p:cNvPr>
            <p:cNvCxnSpPr>
              <a:cxnSpLocks/>
              <a:stCxn id="372" idx="1"/>
              <a:endCxn id="279" idx="0"/>
            </p:cNvCxnSpPr>
            <p:nvPr userDrawn="1"/>
          </p:nvCxnSpPr>
          <p:spPr>
            <a:xfrm flipV="1">
              <a:off x="2590343" y="2989715"/>
              <a:ext cx="770893" cy="69249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ABF27A6B-1B40-45AA-9ABA-4D754980B11B}"/>
                </a:ext>
              </a:extLst>
            </p:cNvPr>
            <p:cNvCxnSpPr>
              <a:cxnSpLocks/>
              <a:stCxn id="397" idx="6"/>
              <a:endCxn id="396" idx="2"/>
            </p:cNvCxnSpPr>
            <p:nvPr userDrawn="1"/>
          </p:nvCxnSpPr>
          <p:spPr>
            <a:xfrm>
              <a:off x="683818" y="2689233"/>
              <a:ext cx="1046792" cy="26097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015B63C6-D22A-4302-AD66-8DD0FEBFAD5C}"/>
                </a:ext>
              </a:extLst>
            </p:cNvPr>
            <p:cNvCxnSpPr>
              <a:cxnSpLocks/>
              <a:stCxn id="395" idx="7"/>
              <a:endCxn id="397" idx="3"/>
            </p:cNvCxnSpPr>
            <p:nvPr userDrawn="1"/>
          </p:nvCxnSpPr>
          <p:spPr>
            <a:xfrm flipV="1">
              <a:off x="206155" y="2793315"/>
              <a:ext cx="226387" cy="63057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Straight Connector 389">
              <a:extLst>
                <a:ext uri="{FF2B5EF4-FFF2-40B4-BE49-F238E27FC236}">
                  <a16:creationId xmlns:a16="http://schemas.microsoft.com/office/drawing/2014/main" id="{33AC1887-C424-4C58-9440-EC5532EBF6AC}"/>
                </a:ext>
              </a:extLst>
            </p:cNvPr>
            <p:cNvCxnSpPr>
              <a:cxnSpLocks/>
              <a:stCxn id="395" idx="5"/>
              <a:endCxn id="398" idx="2"/>
            </p:cNvCxnSpPr>
            <p:nvPr userDrawn="1"/>
          </p:nvCxnSpPr>
          <p:spPr>
            <a:xfrm>
              <a:off x="267973" y="3622660"/>
              <a:ext cx="785574" cy="6894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Straight Connector 390">
              <a:extLst>
                <a:ext uri="{FF2B5EF4-FFF2-40B4-BE49-F238E27FC236}">
                  <a16:creationId xmlns:a16="http://schemas.microsoft.com/office/drawing/2014/main" id="{CEDE98E8-BBB2-4081-B835-C364DBEFDA70}"/>
                </a:ext>
              </a:extLst>
            </p:cNvPr>
            <p:cNvCxnSpPr>
              <a:cxnSpLocks/>
              <a:stCxn id="396" idx="3"/>
              <a:endCxn id="398" idx="7"/>
            </p:cNvCxnSpPr>
            <p:nvPr userDrawn="1"/>
          </p:nvCxnSpPr>
          <p:spPr>
            <a:xfrm flipH="1">
              <a:off x="1221065" y="3059892"/>
              <a:ext cx="554979" cy="56232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Straight Connector 391">
              <a:extLst>
                <a:ext uri="{FF2B5EF4-FFF2-40B4-BE49-F238E27FC236}">
                  <a16:creationId xmlns:a16="http://schemas.microsoft.com/office/drawing/2014/main" id="{FD33A178-AF11-4EAB-A111-22E1AB29BF48}"/>
                </a:ext>
              </a:extLst>
            </p:cNvPr>
            <p:cNvCxnSpPr>
              <a:cxnSpLocks/>
              <a:stCxn id="398" idx="4"/>
              <a:endCxn id="401" idx="0"/>
            </p:cNvCxnSpPr>
            <p:nvPr userDrawn="1"/>
          </p:nvCxnSpPr>
          <p:spPr>
            <a:xfrm flipH="1">
              <a:off x="1084118" y="3789730"/>
              <a:ext cx="67559" cy="73885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Straight Connector 392">
              <a:extLst>
                <a:ext uri="{FF2B5EF4-FFF2-40B4-BE49-F238E27FC236}">
                  <a16:creationId xmlns:a16="http://schemas.microsoft.com/office/drawing/2014/main" id="{22438091-5AE0-4B80-B41E-24CB0BA53200}"/>
                </a:ext>
              </a:extLst>
            </p:cNvPr>
            <p:cNvCxnSpPr>
              <a:cxnSpLocks/>
              <a:stCxn id="374" idx="2"/>
              <a:endCxn id="399" idx="2"/>
            </p:cNvCxnSpPr>
            <p:nvPr userDrawn="1"/>
          </p:nvCxnSpPr>
          <p:spPr>
            <a:xfrm flipH="1">
              <a:off x="1146611" y="6179786"/>
              <a:ext cx="1868537" cy="38086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Straight Connector 393">
              <a:extLst>
                <a:ext uri="{FF2B5EF4-FFF2-40B4-BE49-F238E27FC236}">
                  <a16:creationId xmlns:a16="http://schemas.microsoft.com/office/drawing/2014/main" id="{3EDBF97C-81C6-4CCE-BE70-2A9563362942}"/>
                </a:ext>
              </a:extLst>
            </p:cNvPr>
            <p:cNvCxnSpPr>
              <a:cxnSpLocks/>
              <a:endCxn id="399" idx="5"/>
            </p:cNvCxnSpPr>
            <p:nvPr userDrawn="1"/>
          </p:nvCxnSpPr>
          <p:spPr>
            <a:xfrm flipH="1" flipV="1">
              <a:off x="1397887" y="6664731"/>
              <a:ext cx="704210" cy="27636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5" name="Oval 394">
              <a:extLst>
                <a:ext uri="{FF2B5EF4-FFF2-40B4-BE49-F238E27FC236}">
                  <a16:creationId xmlns:a16="http://schemas.microsoft.com/office/drawing/2014/main" id="{AB893935-70E6-48C7-96CF-A2D6B4C679A5}"/>
                </a:ext>
              </a:extLst>
            </p:cNvPr>
            <p:cNvSpPr/>
            <p:nvPr userDrawn="1"/>
          </p:nvSpPr>
          <p:spPr>
            <a:xfrm rot="20563470">
              <a:off x="-9517" y="3406988"/>
              <a:ext cx="294388" cy="2943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6" name="Oval 395">
              <a:extLst>
                <a:ext uri="{FF2B5EF4-FFF2-40B4-BE49-F238E27FC236}">
                  <a16:creationId xmlns:a16="http://schemas.microsoft.com/office/drawing/2014/main" id="{61CD8673-556C-4340-A7C5-23E34CDAC6C7}"/>
                </a:ext>
              </a:extLst>
            </p:cNvPr>
            <p:cNvSpPr/>
            <p:nvPr userDrawn="1"/>
          </p:nvSpPr>
          <p:spPr>
            <a:xfrm>
              <a:off x="1730610" y="2795084"/>
              <a:ext cx="310242" cy="31024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Oval 396">
              <a:extLst>
                <a:ext uri="{FF2B5EF4-FFF2-40B4-BE49-F238E27FC236}">
                  <a16:creationId xmlns:a16="http://schemas.microsoft.com/office/drawing/2014/main" id="{5585A82A-1F0E-48AA-9B04-D3453F213A46}"/>
                </a:ext>
              </a:extLst>
            </p:cNvPr>
            <p:cNvSpPr/>
            <p:nvPr userDrawn="1"/>
          </p:nvSpPr>
          <p:spPr>
            <a:xfrm>
              <a:off x="389430" y="2542039"/>
              <a:ext cx="294388" cy="2943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8" name="Oval 397">
              <a:extLst>
                <a:ext uri="{FF2B5EF4-FFF2-40B4-BE49-F238E27FC236}">
                  <a16:creationId xmlns:a16="http://schemas.microsoft.com/office/drawing/2014/main" id="{363A2D18-CE76-4553-A7D2-B05619B7473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1053547" y="3593471"/>
              <a:ext cx="196259" cy="196259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9" name="Oval 398">
              <a:extLst>
                <a:ext uri="{FF2B5EF4-FFF2-40B4-BE49-F238E27FC236}">
                  <a16:creationId xmlns:a16="http://schemas.microsoft.com/office/drawing/2014/main" id="{1DE03C71-F304-416A-9B90-0778A60E92F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1146611" y="6413455"/>
              <a:ext cx="294388" cy="2943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Oval 399">
              <a:extLst>
                <a:ext uri="{FF2B5EF4-FFF2-40B4-BE49-F238E27FC236}">
                  <a16:creationId xmlns:a16="http://schemas.microsoft.com/office/drawing/2014/main" id="{0062CAFA-520B-4A9B-8B87-D9E58F3E8CD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843056" y="5450957"/>
              <a:ext cx="294388" cy="2943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1" name="Oval 400">
              <a:extLst>
                <a:ext uri="{FF2B5EF4-FFF2-40B4-BE49-F238E27FC236}">
                  <a16:creationId xmlns:a16="http://schemas.microsoft.com/office/drawing/2014/main" id="{C198A024-AD4F-4ED3-AEB5-2EF7E2FFC24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985988" y="4528587"/>
              <a:ext cx="196259" cy="196259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5F5E3FF3-8848-482F-A4BB-74BA13A3348D}"/>
                </a:ext>
              </a:extLst>
            </p:cNvPr>
            <p:cNvCxnSpPr>
              <a:cxnSpLocks/>
              <a:stCxn id="401" idx="3"/>
            </p:cNvCxnSpPr>
            <p:nvPr userDrawn="1"/>
          </p:nvCxnSpPr>
          <p:spPr>
            <a:xfrm flipH="1">
              <a:off x="125106" y="4696105"/>
              <a:ext cx="889623" cy="16285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B3903467-D446-466D-BB68-30D8587378A1}"/>
                </a:ext>
              </a:extLst>
            </p:cNvPr>
            <p:cNvCxnSpPr>
              <a:cxnSpLocks/>
              <a:stCxn id="397" idx="4"/>
              <a:endCxn id="398" idx="1"/>
            </p:cNvCxnSpPr>
            <p:nvPr userDrawn="1"/>
          </p:nvCxnSpPr>
          <p:spPr>
            <a:xfrm>
              <a:off x="536624" y="2836427"/>
              <a:ext cx="545664" cy="78578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4" name="Oval 403">
              <a:extLst>
                <a:ext uri="{FF2B5EF4-FFF2-40B4-BE49-F238E27FC236}">
                  <a16:creationId xmlns:a16="http://schemas.microsoft.com/office/drawing/2014/main" id="{1D60BC83-A17D-4675-AC61-F331D505BBE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4972557" y="2874980"/>
              <a:ext cx="196259" cy="196259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EBDDAE6B-1B1A-4150-8EF6-6CCF0533C1F3}"/>
                </a:ext>
              </a:extLst>
            </p:cNvPr>
            <p:cNvCxnSpPr>
              <a:cxnSpLocks/>
              <a:stCxn id="404" idx="3"/>
              <a:endCxn id="368" idx="0"/>
            </p:cNvCxnSpPr>
            <p:nvPr userDrawn="1"/>
          </p:nvCxnSpPr>
          <p:spPr>
            <a:xfrm flipH="1">
              <a:off x="4536645" y="3042498"/>
              <a:ext cx="464653" cy="78199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A7A66A6D-9C9F-4674-915F-B1B1731409F3}"/>
                </a:ext>
              </a:extLst>
            </p:cNvPr>
            <p:cNvCxnSpPr>
              <a:cxnSpLocks/>
              <a:stCxn id="404" idx="2"/>
              <a:endCxn id="279" idx="6"/>
            </p:cNvCxnSpPr>
            <p:nvPr userDrawn="1"/>
          </p:nvCxnSpPr>
          <p:spPr>
            <a:xfrm flipH="1" flipV="1">
              <a:off x="3501498" y="2915999"/>
              <a:ext cx="1471059" cy="571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Straight Connector 406">
              <a:extLst>
                <a:ext uri="{FF2B5EF4-FFF2-40B4-BE49-F238E27FC236}">
                  <a16:creationId xmlns:a16="http://schemas.microsoft.com/office/drawing/2014/main" id="{A2936015-02CE-4462-B5BF-E3F6E19A897E}"/>
                </a:ext>
              </a:extLst>
            </p:cNvPr>
            <p:cNvCxnSpPr>
              <a:cxnSpLocks/>
              <a:stCxn id="397" idx="7"/>
              <a:endCxn id="281" idx="1"/>
            </p:cNvCxnSpPr>
            <p:nvPr userDrawn="1"/>
          </p:nvCxnSpPr>
          <p:spPr>
            <a:xfrm flipV="1">
              <a:off x="640706" y="1905029"/>
              <a:ext cx="785344" cy="68012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Straight Connector 407">
              <a:extLst>
                <a:ext uri="{FF2B5EF4-FFF2-40B4-BE49-F238E27FC236}">
                  <a16:creationId xmlns:a16="http://schemas.microsoft.com/office/drawing/2014/main" id="{151E4D2E-B015-4BD1-870D-E36CEC2ADB0D}"/>
                </a:ext>
              </a:extLst>
            </p:cNvPr>
            <p:cNvCxnSpPr>
              <a:cxnSpLocks/>
              <a:endCxn id="397" idx="1"/>
            </p:cNvCxnSpPr>
            <p:nvPr userDrawn="1"/>
          </p:nvCxnSpPr>
          <p:spPr>
            <a:xfrm>
              <a:off x="-60734" y="2344833"/>
              <a:ext cx="493276" cy="24031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9" name="Chord 408">
              <a:extLst>
                <a:ext uri="{FF2B5EF4-FFF2-40B4-BE49-F238E27FC236}">
                  <a16:creationId xmlns:a16="http://schemas.microsoft.com/office/drawing/2014/main" id="{74D27A8B-8228-4975-94EB-908B6260892E}"/>
                </a:ext>
              </a:extLst>
            </p:cNvPr>
            <p:cNvSpPr>
              <a:spLocks noChangeAspect="1"/>
            </p:cNvSpPr>
            <p:nvPr userDrawn="1"/>
          </p:nvSpPr>
          <p:spPr>
            <a:xfrm rot="5400000" flipH="1">
              <a:off x="-98982" y="4723943"/>
              <a:ext cx="224088" cy="224088"/>
            </a:xfrm>
            <a:prstGeom prst="chord">
              <a:avLst>
                <a:gd name="adj1" fmla="val 10550803"/>
                <a:gd name="adj2" fmla="val 185318"/>
              </a:avLst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410" name="Straight Connector 409">
              <a:extLst>
                <a:ext uri="{FF2B5EF4-FFF2-40B4-BE49-F238E27FC236}">
                  <a16:creationId xmlns:a16="http://schemas.microsoft.com/office/drawing/2014/main" id="{95957489-9EDF-44CA-8471-37B1195688BE}"/>
                </a:ext>
              </a:extLst>
            </p:cNvPr>
            <p:cNvCxnSpPr>
              <a:cxnSpLocks/>
              <a:stCxn id="400" idx="3"/>
            </p:cNvCxnSpPr>
            <p:nvPr userDrawn="1"/>
          </p:nvCxnSpPr>
          <p:spPr>
            <a:xfrm flipH="1">
              <a:off x="0" y="5702233"/>
              <a:ext cx="886168" cy="56479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Straight Connector 410">
              <a:extLst>
                <a:ext uri="{FF2B5EF4-FFF2-40B4-BE49-F238E27FC236}">
                  <a16:creationId xmlns:a16="http://schemas.microsoft.com/office/drawing/2014/main" id="{7B950646-9F93-4F73-9801-191066E643C3}"/>
                </a:ext>
              </a:extLst>
            </p:cNvPr>
            <p:cNvCxnSpPr>
              <a:cxnSpLocks/>
              <a:stCxn id="396" idx="6"/>
              <a:endCxn id="279" idx="1"/>
            </p:cNvCxnSpPr>
            <p:nvPr userDrawn="1"/>
          </p:nvCxnSpPr>
          <p:spPr>
            <a:xfrm flipV="1">
              <a:off x="2040852" y="2934851"/>
              <a:ext cx="1254476" cy="1535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Straight Connector 411">
              <a:extLst>
                <a:ext uri="{FF2B5EF4-FFF2-40B4-BE49-F238E27FC236}">
                  <a16:creationId xmlns:a16="http://schemas.microsoft.com/office/drawing/2014/main" id="{E0FE4ADE-08CB-409A-B7C5-3C0AA04B6698}"/>
                </a:ext>
              </a:extLst>
            </p:cNvPr>
            <p:cNvCxnSpPr>
              <a:cxnSpLocks/>
              <a:stCxn id="396" idx="5"/>
              <a:endCxn id="372" idx="0"/>
            </p:cNvCxnSpPr>
            <p:nvPr userDrawn="1"/>
          </p:nvCxnSpPr>
          <p:spPr>
            <a:xfrm>
              <a:off x="1995418" y="3059892"/>
              <a:ext cx="515698" cy="58950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3" name="Straight Connector 412">
              <a:extLst>
                <a:ext uri="{FF2B5EF4-FFF2-40B4-BE49-F238E27FC236}">
                  <a16:creationId xmlns:a16="http://schemas.microsoft.com/office/drawing/2014/main" id="{AADE9625-03BE-4779-97DF-E23F9DB47D77}"/>
                </a:ext>
              </a:extLst>
            </p:cNvPr>
            <p:cNvCxnSpPr>
              <a:cxnSpLocks/>
              <a:stCxn id="281" idx="0"/>
              <a:endCxn id="396" idx="0"/>
            </p:cNvCxnSpPr>
            <p:nvPr userDrawn="1"/>
          </p:nvCxnSpPr>
          <p:spPr>
            <a:xfrm>
              <a:off x="1505277" y="1937846"/>
              <a:ext cx="380454" cy="85723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4" name="Straight Connector 413">
              <a:extLst>
                <a:ext uri="{FF2B5EF4-FFF2-40B4-BE49-F238E27FC236}">
                  <a16:creationId xmlns:a16="http://schemas.microsoft.com/office/drawing/2014/main" id="{D286A631-CCFF-4507-907D-0DD436B90B60}"/>
                </a:ext>
              </a:extLst>
            </p:cNvPr>
            <p:cNvCxnSpPr>
              <a:cxnSpLocks/>
              <a:stCxn id="401" idx="5"/>
              <a:endCxn id="373" idx="7"/>
            </p:cNvCxnSpPr>
            <p:nvPr userDrawn="1"/>
          </p:nvCxnSpPr>
          <p:spPr>
            <a:xfrm>
              <a:off x="1153506" y="4696105"/>
              <a:ext cx="1042227" cy="36414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5" name="Straight Connector 414">
              <a:extLst>
                <a:ext uri="{FF2B5EF4-FFF2-40B4-BE49-F238E27FC236}">
                  <a16:creationId xmlns:a16="http://schemas.microsoft.com/office/drawing/2014/main" id="{AC6F06B5-7365-4709-9504-3B7BC024E347}"/>
                </a:ext>
              </a:extLst>
            </p:cNvPr>
            <p:cNvCxnSpPr>
              <a:cxnSpLocks/>
              <a:stCxn id="368" idx="7"/>
              <a:endCxn id="279" idx="7"/>
            </p:cNvCxnSpPr>
            <p:nvPr userDrawn="1"/>
          </p:nvCxnSpPr>
          <p:spPr>
            <a:xfrm flipH="1" flipV="1">
              <a:off x="3446634" y="2981907"/>
              <a:ext cx="1005609" cy="85776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" name="Straight Connector 415">
              <a:extLst>
                <a:ext uri="{FF2B5EF4-FFF2-40B4-BE49-F238E27FC236}">
                  <a16:creationId xmlns:a16="http://schemas.microsoft.com/office/drawing/2014/main" id="{75786A9E-316F-4012-A125-F1F4D0533DCF}"/>
                </a:ext>
              </a:extLst>
            </p:cNvPr>
            <p:cNvCxnSpPr>
              <a:cxnSpLocks/>
              <a:stCxn id="297" idx="7"/>
              <a:endCxn id="404" idx="0"/>
            </p:cNvCxnSpPr>
            <p:nvPr userDrawn="1"/>
          </p:nvCxnSpPr>
          <p:spPr>
            <a:xfrm>
              <a:off x="5065787" y="2247314"/>
              <a:ext cx="4900" cy="62766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7" name="Straight Connector 416">
              <a:extLst>
                <a:ext uri="{FF2B5EF4-FFF2-40B4-BE49-F238E27FC236}">
                  <a16:creationId xmlns:a16="http://schemas.microsoft.com/office/drawing/2014/main" id="{71D0DA9B-47D4-4497-8052-846DDBFD844F}"/>
                </a:ext>
              </a:extLst>
            </p:cNvPr>
            <p:cNvCxnSpPr>
              <a:cxnSpLocks/>
              <a:stCxn id="371" idx="7"/>
              <a:endCxn id="286" idx="0"/>
            </p:cNvCxnSpPr>
            <p:nvPr userDrawn="1"/>
          </p:nvCxnSpPr>
          <p:spPr>
            <a:xfrm flipH="1" flipV="1">
              <a:off x="6285610" y="2383792"/>
              <a:ext cx="270102" cy="78461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8" name="Straight Connector 417">
              <a:extLst>
                <a:ext uri="{FF2B5EF4-FFF2-40B4-BE49-F238E27FC236}">
                  <a16:creationId xmlns:a16="http://schemas.microsoft.com/office/drawing/2014/main" id="{B05A7A40-84A4-4833-B0A6-DBC8A66C6EA5}"/>
                </a:ext>
              </a:extLst>
            </p:cNvPr>
            <p:cNvCxnSpPr>
              <a:cxnSpLocks/>
              <a:stCxn id="371" idx="6"/>
              <a:endCxn id="404" idx="5"/>
            </p:cNvCxnSpPr>
            <p:nvPr userDrawn="1"/>
          </p:nvCxnSpPr>
          <p:spPr>
            <a:xfrm flipH="1" flipV="1">
              <a:off x="5140075" y="3042498"/>
              <a:ext cx="1393759" cy="17872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Straight Connector 418">
              <a:extLst>
                <a:ext uri="{FF2B5EF4-FFF2-40B4-BE49-F238E27FC236}">
                  <a16:creationId xmlns:a16="http://schemas.microsoft.com/office/drawing/2014/main" id="{82394A9E-28D2-465A-8607-D81F9F87C35C}"/>
                </a:ext>
              </a:extLst>
            </p:cNvPr>
            <p:cNvCxnSpPr>
              <a:cxnSpLocks/>
              <a:stCxn id="287" idx="0"/>
              <a:endCxn id="371" idx="1"/>
            </p:cNvCxnSpPr>
            <p:nvPr userDrawn="1"/>
          </p:nvCxnSpPr>
          <p:spPr>
            <a:xfrm flipH="1">
              <a:off x="6661348" y="1834225"/>
              <a:ext cx="1076455" cy="133418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" name="Straight Connector 419">
              <a:extLst>
                <a:ext uri="{FF2B5EF4-FFF2-40B4-BE49-F238E27FC236}">
                  <a16:creationId xmlns:a16="http://schemas.microsoft.com/office/drawing/2014/main" id="{4A5A7BAB-8CF4-47EC-AFB4-413954452E75}"/>
                </a:ext>
              </a:extLst>
            </p:cNvPr>
            <p:cNvCxnSpPr>
              <a:cxnSpLocks/>
              <a:stCxn id="427" idx="0"/>
              <a:endCxn id="426" idx="4"/>
            </p:cNvCxnSpPr>
            <p:nvPr userDrawn="1"/>
          </p:nvCxnSpPr>
          <p:spPr>
            <a:xfrm>
              <a:off x="9621563" y="3044363"/>
              <a:ext cx="760622" cy="31613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1" name="Straight Connector 420">
              <a:extLst>
                <a:ext uri="{FF2B5EF4-FFF2-40B4-BE49-F238E27FC236}">
                  <a16:creationId xmlns:a16="http://schemas.microsoft.com/office/drawing/2014/main" id="{83FE8D99-5BCF-437C-B9D6-FF1DF3EBEC5F}"/>
                </a:ext>
              </a:extLst>
            </p:cNvPr>
            <p:cNvCxnSpPr>
              <a:cxnSpLocks/>
              <a:stCxn id="295" idx="0"/>
              <a:endCxn id="426" idx="5"/>
            </p:cNvCxnSpPr>
            <p:nvPr userDrawn="1"/>
          </p:nvCxnSpPr>
          <p:spPr>
            <a:xfrm>
              <a:off x="10349083" y="2680523"/>
              <a:ext cx="90128" cy="61593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Straight Connector 421">
              <a:extLst>
                <a:ext uri="{FF2B5EF4-FFF2-40B4-BE49-F238E27FC236}">
                  <a16:creationId xmlns:a16="http://schemas.microsoft.com/office/drawing/2014/main" id="{1AC3CE58-ED52-42C4-A8DD-68C5BE4091F4}"/>
                </a:ext>
              </a:extLst>
            </p:cNvPr>
            <p:cNvCxnSpPr>
              <a:cxnSpLocks/>
              <a:stCxn id="294" idx="0"/>
              <a:endCxn id="427" idx="6"/>
            </p:cNvCxnSpPr>
            <p:nvPr userDrawn="1"/>
          </p:nvCxnSpPr>
          <p:spPr>
            <a:xfrm>
              <a:off x="9306676" y="1739765"/>
              <a:ext cx="245878" cy="116196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3" name="Straight Connector 422">
              <a:extLst>
                <a:ext uri="{FF2B5EF4-FFF2-40B4-BE49-F238E27FC236}">
                  <a16:creationId xmlns:a16="http://schemas.microsoft.com/office/drawing/2014/main" id="{953DE94E-36D7-477D-872A-3D0D03E70AAF}"/>
                </a:ext>
              </a:extLst>
            </p:cNvPr>
            <p:cNvCxnSpPr>
              <a:cxnSpLocks/>
              <a:stCxn id="371" idx="1"/>
              <a:endCxn id="428" idx="5"/>
            </p:cNvCxnSpPr>
            <p:nvPr userDrawn="1"/>
          </p:nvCxnSpPr>
          <p:spPr>
            <a:xfrm>
              <a:off x="6661348" y="3168408"/>
              <a:ext cx="1391015" cy="1902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Straight Connector 423">
              <a:extLst>
                <a:ext uri="{FF2B5EF4-FFF2-40B4-BE49-F238E27FC236}">
                  <a16:creationId xmlns:a16="http://schemas.microsoft.com/office/drawing/2014/main" id="{AD2C91B2-6F94-4004-8417-DB426FC29673}"/>
                </a:ext>
              </a:extLst>
            </p:cNvPr>
            <p:cNvCxnSpPr>
              <a:cxnSpLocks/>
              <a:stCxn id="287" idx="0"/>
              <a:endCxn id="428" idx="5"/>
            </p:cNvCxnSpPr>
            <p:nvPr userDrawn="1"/>
          </p:nvCxnSpPr>
          <p:spPr>
            <a:xfrm>
              <a:off x="7737803" y="1834225"/>
              <a:ext cx="314560" cy="13532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5" name="Straight Connector 424">
              <a:extLst>
                <a:ext uri="{FF2B5EF4-FFF2-40B4-BE49-F238E27FC236}">
                  <a16:creationId xmlns:a16="http://schemas.microsoft.com/office/drawing/2014/main" id="{C8050FDA-32DD-4AF0-BB11-5B8129C4BDA5}"/>
                </a:ext>
              </a:extLst>
            </p:cNvPr>
            <p:cNvCxnSpPr>
              <a:cxnSpLocks/>
              <a:stCxn id="428" idx="7"/>
              <a:endCxn id="427" idx="4"/>
            </p:cNvCxnSpPr>
            <p:nvPr userDrawn="1"/>
          </p:nvCxnSpPr>
          <p:spPr>
            <a:xfrm flipV="1">
              <a:off x="8152134" y="2970735"/>
              <a:ext cx="1257783" cy="25141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6" name="Oval 425">
              <a:extLst>
                <a:ext uri="{FF2B5EF4-FFF2-40B4-BE49-F238E27FC236}">
                  <a16:creationId xmlns:a16="http://schemas.microsoft.com/office/drawing/2014/main" id="{66581318-BA3B-44C0-94F8-E43172A6EA03}"/>
                </a:ext>
              </a:extLst>
            </p:cNvPr>
            <p:cNvSpPr/>
            <p:nvPr userDrawn="1"/>
          </p:nvSpPr>
          <p:spPr>
            <a:xfrm rot="17350916" flipV="1">
              <a:off x="10375964" y="3285269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7" name="Oval 426">
              <a:extLst>
                <a:ext uri="{FF2B5EF4-FFF2-40B4-BE49-F238E27FC236}">
                  <a16:creationId xmlns:a16="http://schemas.microsoft.com/office/drawing/2014/main" id="{0CBBA3F5-760F-4E15-A6AE-386B8A36AF22}"/>
                </a:ext>
              </a:extLst>
            </p:cNvPr>
            <p:cNvSpPr/>
            <p:nvPr userDrawn="1"/>
          </p:nvSpPr>
          <p:spPr>
            <a:xfrm rot="17350916" flipV="1">
              <a:off x="9403696" y="2895505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8" name="Oval 427">
              <a:extLst>
                <a:ext uri="{FF2B5EF4-FFF2-40B4-BE49-F238E27FC236}">
                  <a16:creationId xmlns:a16="http://schemas.microsoft.com/office/drawing/2014/main" id="{A0C321F2-1BEB-4EA8-AEA4-64BF9BD4F220}"/>
                </a:ext>
              </a:extLst>
            </p:cNvPr>
            <p:cNvSpPr>
              <a:spLocks noChangeAspect="1"/>
            </p:cNvSpPr>
            <p:nvPr userDrawn="1"/>
          </p:nvSpPr>
          <p:spPr>
            <a:xfrm rot="17350916" flipV="1">
              <a:off x="8010198" y="3179980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F7FAA5CA-27EA-4652-89CC-517C73FE9F2E}"/>
                </a:ext>
              </a:extLst>
            </p:cNvPr>
            <p:cNvCxnSpPr>
              <a:cxnSpLocks/>
              <a:stCxn id="292" idx="0"/>
              <a:endCxn id="426" idx="7"/>
            </p:cNvCxnSpPr>
            <p:nvPr userDrawn="1"/>
          </p:nvCxnSpPr>
          <p:spPr>
            <a:xfrm flipH="1">
              <a:off x="10588868" y="2983008"/>
              <a:ext cx="1256853" cy="36550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0" name="Straight Connector 429">
              <a:extLst>
                <a:ext uri="{FF2B5EF4-FFF2-40B4-BE49-F238E27FC236}">
                  <a16:creationId xmlns:a16="http://schemas.microsoft.com/office/drawing/2014/main" id="{C500C6D4-0F38-4F5E-A2AE-21E20CE66DB1}"/>
                </a:ext>
              </a:extLst>
            </p:cNvPr>
            <p:cNvCxnSpPr>
              <a:cxnSpLocks/>
              <a:endCxn id="292" idx="7"/>
            </p:cNvCxnSpPr>
            <p:nvPr userDrawn="1"/>
          </p:nvCxnSpPr>
          <p:spPr>
            <a:xfrm flipH="1" flipV="1">
              <a:off x="11930123" y="2967834"/>
              <a:ext cx="291194" cy="28684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78232006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aam slide layout">
    <p:bg>
      <p:bgPr>
        <a:gradFill>
          <a:gsLst>
            <a:gs pos="0">
              <a:schemeClr val="accent1"/>
            </a:gs>
            <a:gs pos="27000">
              <a:schemeClr val="accent1">
                <a:lumMod val="70000"/>
                <a:lumOff val="30000"/>
              </a:schemeClr>
            </a:gs>
            <a:gs pos="50000">
              <a:schemeClr val="accent1">
                <a:lumMod val="60000"/>
                <a:lumOff val="40000"/>
              </a:schemeClr>
            </a:gs>
            <a:gs pos="73000">
              <a:schemeClr val="accent1">
                <a:lumMod val="70000"/>
                <a:lumOff val="30000"/>
              </a:schemeClr>
            </a:gs>
            <a:gs pos="100000">
              <a:schemeClr val="accent1"/>
            </a:gs>
          </a:gsLst>
          <a:lin ang="162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" name="Rectangle 4">
            <a:extLst>
              <a:ext uri="{FF2B5EF4-FFF2-40B4-BE49-F238E27FC236}">
                <a16:creationId xmlns:a16="http://schemas.microsoft.com/office/drawing/2014/main" id="{A62A4E05-D5EC-4D7B-ABD9-783098202487}"/>
              </a:ext>
            </a:extLst>
          </p:cNvPr>
          <p:cNvSpPr/>
          <p:nvPr userDrawn="1"/>
        </p:nvSpPr>
        <p:spPr>
          <a:xfrm flipV="1">
            <a:off x="0" y="-7184"/>
            <a:ext cx="12192000" cy="2848891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800"/>
          </a:p>
        </p:txBody>
      </p:sp>
      <p:sp>
        <p:nvSpPr>
          <p:cNvPr id="227" name="Block Arc 1">
            <a:extLst>
              <a:ext uri="{FF2B5EF4-FFF2-40B4-BE49-F238E27FC236}">
                <a16:creationId xmlns:a16="http://schemas.microsoft.com/office/drawing/2014/main" id="{E9A8D7B4-3433-4BFA-9525-FD17C4D2B7B7}"/>
              </a:ext>
            </a:extLst>
          </p:cNvPr>
          <p:cNvSpPr/>
          <p:nvPr userDrawn="1"/>
        </p:nvSpPr>
        <p:spPr>
          <a:xfrm>
            <a:off x="3582255" y="1676990"/>
            <a:ext cx="2340000" cy="2340000"/>
          </a:xfrm>
          <a:prstGeom prst="blockArc">
            <a:avLst>
              <a:gd name="adj1" fmla="val 10800000"/>
              <a:gd name="adj2" fmla="val 28362"/>
              <a:gd name="adj3" fmla="val 5618"/>
            </a:avLst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>
              <a:solidFill>
                <a:schemeClr val="tx1"/>
              </a:solidFill>
              <a:latin typeface="+mn-lt"/>
            </a:endParaRPr>
          </a:p>
        </p:txBody>
      </p:sp>
      <p:sp>
        <p:nvSpPr>
          <p:cNvPr id="229" name="Block Arc 13">
            <a:extLst>
              <a:ext uri="{FF2B5EF4-FFF2-40B4-BE49-F238E27FC236}">
                <a16:creationId xmlns:a16="http://schemas.microsoft.com/office/drawing/2014/main" id="{1D21E8CD-0062-46B8-B48F-BCBBA362EC1D}"/>
              </a:ext>
            </a:extLst>
          </p:cNvPr>
          <p:cNvSpPr/>
          <p:nvPr userDrawn="1"/>
        </p:nvSpPr>
        <p:spPr>
          <a:xfrm>
            <a:off x="6271299" y="1676990"/>
            <a:ext cx="2340000" cy="2340000"/>
          </a:xfrm>
          <a:prstGeom prst="blockArc">
            <a:avLst>
              <a:gd name="adj1" fmla="val 10800000"/>
              <a:gd name="adj2" fmla="val 21570952"/>
              <a:gd name="adj3" fmla="val 5246"/>
            </a:avLst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>
              <a:solidFill>
                <a:schemeClr val="tx1"/>
              </a:solidFill>
              <a:latin typeface="+mn-lt"/>
            </a:endParaRPr>
          </a:p>
        </p:txBody>
      </p:sp>
      <p:sp>
        <p:nvSpPr>
          <p:cNvPr id="230" name="Block Arc 15">
            <a:extLst>
              <a:ext uri="{FF2B5EF4-FFF2-40B4-BE49-F238E27FC236}">
                <a16:creationId xmlns:a16="http://schemas.microsoft.com/office/drawing/2014/main" id="{5E72CE5D-50AB-4E79-B094-8452C1CB1BC5}"/>
              </a:ext>
            </a:extLst>
          </p:cNvPr>
          <p:cNvSpPr/>
          <p:nvPr userDrawn="1"/>
        </p:nvSpPr>
        <p:spPr>
          <a:xfrm>
            <a:off x="8960343" y="1676990"/>
            <a:ext cx="2340000" cy="2340000"/>
          </a:xfrm>
          <a:prstGeom prst="blockArc">
            <a:avLst>
              <a:gd name="adj1" fmla="val 10800000"/>
              <a:gd name="adj2" fmla="val 21570209"/>
              <a:gd name="adj3" fmla="val 6362"/>
            </a:avLst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>
              <a:solidFill>
                <a:schemeClr val="tx1"/>
              </a:solidFill>
              <a:latin typeface="+mn-lt"/>
            </a:endParaRPr>
          </a:p>
        </p:txBody>
      </p:sp>
      <p:sp>
        <p:nvSpPr>
          <p:cNvPr id="228" name="Block Arc 12">
            <a:extLst>
              <a:ext uri="{FF2B5EF4-FFF2-40B4-BE49-F238E27FC236}">
                <a16:creationId xmlns:a16="http://schemas.microsoft.com/office/drawing/2014/main" id="{2E091664-DD03-46FE-8304-18866EBB8D12}"/>
              </a:ext>
            </a:extLst>
          </p:cNvPr>
          <p:cNvSpPr/>
          <p:nvPr userDrawn="1"/>
        </p:nvSpPr>
        <p:spPr>
          <a:xfrm>
            <a:off x="893211" y="1676990"/>
            <a:ext cx="2340000" cy="2340000"/>
          </a:xfrm>
          <a:prstGeom prst="blockArc">
            <a:avLst>
              <a:gd name="adj1" fmla="val 10800000"/>
              <a:gd name="adj2" fmla="val 21599540"/>
              <a:gd name="adj3" fmla="val 5247"/>
            </a:avLst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>
              <a:solidFill>
                <a:schemeClr val="tx1"/>
              </a:solidFill>
              <a:latin typeface="+mn-lt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B76B9D93-713A-40ED-94C2-DA91F74E3A74}"/>
              </a:ext>
            </a:extLst>
          </p:cNvPr>
          <p:cNvGrpSpPr/>
          <p:nvPr userDrawn="1"/>
        </p:nvGrpSpPr>
        <p:grpSpPr>
          <a:xfrm>
            <a:off x="-98982" y="-104349"/>
            <a:ext cx="12408253" cy="7045442"/>
            <a:chOff x="-98982" y="-104349"/>
            <a:chExt cx="12408253" cy="7045442"/>
          </a:xfrm>
          <a:solidFill>
            <a:schemeClr val="bg1">
              <a:alpha val="10000"/>
            </a:schemeClr>
          </a:solidFill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13574BBA-5A6F-462E-84AF-A8DF244C614D}"/>
                </a:ext>
              </a:extLst>
            </p:cNvPr>
            <p:cNvCxnSpPr>
              <a:cxnSpLocks/>
              <a:stCxn id="68" idx="7"/>
              <a:endCxn id="66" idx="2"/>
            </p:cNvCxnSpPr>
            <p:nvPr userDrawn="1"/>
          </p:nvCxnSpPr>
          <p:spPr>
            <a:xfrm>
              <a:off x="1584504" y="1905029"/>
              <a:ext cx="1703016" cy="94442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5D9955CD-7999-439E-B931-6DC0A2B2B81A}"/>
                </a:ext>
              </a:extLst>
            </p:cNvPr>
            <p:cNvCxnSpPr>
              <a:cxnSpLocks/>
              <a:stCxn id="66" idx="4"/>
              <a:endCxn id="85" idx="1"/>
            </p:cNvCxnSpPr>
            <p:nvPr userDrawn="1"/>
          </p:nvCxnSpPr>
          <p:spPr>
            <a:xfrm flipV="1">
              <a:off x="3427782" y="2205662"/>
              <a:ext cx="482924" cy="57007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1DBEE600-DA29-4A28-B66C-AD1D4D274F59}"/>
                </a:ext>
              </a:extLst>
            </p:cNvPr>
            <p:cNvCxnSpPr>
              <a:cxnSpLocks/>
              <a:stCxn id="71" idx="2"/>
              <a:endCxn id="83" idx="6"/>
            </p:cNvCxnSpPr>
            <p:nvPr userDrawn="1"/>
          </p:nvCxnSpPr>
          <p:spPr>
            <a:xfrm flipH="1">
              <a:off x="4004116" y="998896"/>
              <a:ext cx="1032867" cy="41449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EF3060E4-9EF5-4D4B-82F6-C73611F4A04F}"/>
                </a:ext>
              </a:extLst>
            </p:cNvPr>
            <p:cNvCxnSpPr>
              <a:cxnSpLocks/>
              <a:stCxn id="85" idx="5"/>
              <a:endCxn id="71" idx="1"/>
            </p:cNvCxnSpPr>
            <p:nvPr userDrawn="1"/>
          </p:nvCxnSpPr>
          <p:spPr>
            <a:xfrm flipV="1">
              <a:off x="4016342" y="1082390"/>
              <a:ext cx="1055225" cy="101763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EBE8DD59-DC59-4F25-A7B1-3D1AA5364A64}"/>
                </a:ext>
              </a:extLst>
            </p:cNvPr>
            <p:cNvCxnSpPr>
              <a:cxnSpLocks/>
              <a:stCxn id="66" idx="5"/>
              <a:endCxn id="84" idx="1"/>
            </p:cNvCxnSpPr>
            <p:nvPr userDrawn="1"/>
          </p:nvCxnSpPr>
          <p:spPr>
            <a:xfrm flipV="1">
              <a:off x="3493690" y="2247314"/>
              <a:ext cx="1466461" cy="58328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35E4062-0ED4-42EC-B6E1-2B9E4C299057}"/>
                </a:ext>
              </a:extLst>
            </p:cNvPr>
            <p:cNvCxnSpPr>
              <a:cxnSpLocks/>
              <a:stCxn id="71" idx="0"/>
              <a:endCxn id="84" idx="4"/>
            </p:cNvCxnSpPr>
            <p:nvPr userDrawn="1"/>
          </p:nvCxnSpPr>
          <p:spPr>
            <a:xfrm flipH="1">
              <a:off x="5012969" y="1116974"/>
              <a:ext cx="142092" cy="100282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E7894C4-AB88-4C4F-8B46-077785446A4B}"/>
                </a:ext>
              </a:extLst>
            </p:cNvPr>
            <p:cNvCxnSpPr>
              <a:cxnSpLocks/>
              <a:stCxn id="85" idx="3"/>
              <a:endCxn id="83" idx="0"/>
            </p:cNvCxnSpPr>
            <p:nvPr userDrawn="1"/>
          </p:nvCxnSpPr>
          <p:spPr>
            <a:xfrm flipH="1" flipV="1">
              <a:off x="3892072" y="1525433"/>
              <a:ext cx="18633" cy="57459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D37020EC-C83B-4EBA-B805-05EEE55C5CFD}"/>
                </a:ext>
              </a:extLst>
            </p:cNvPr>
            <p:cNvCxnSpPr>
              <a:cxnSpLocks/>
              <a:stCxn id="191" idx="7"/>
              <a:endCxn id="73" idx="1"/>
            </p:cNvCxnSpPr>
            <p:nvPr userDrawn="1"/>
          </p:nvCxnSpPr>
          <p:spPr>
            <a:xfrm flipV="1">
              <a:off x="5140075" y="2350975"/>
              <a:ext cx="1066308" cy="55274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67E5422B-4F4E-4EF3-BF30-09F502B270D9}"/>
                </a:ext>
              </a:extLst>
            </p:cNvPr>
            <p:cNvCxnSpPr>
              <a:cxnSpLocks/>
              <a:stCxn id="71" idx="7"/>
              <a:endCxn id="73" idx="3"/>
            </p:cNvCxnSpPr>
            <p:nvPr userDrawn="1"/>
          </p:nvCxnSpPr>
          <p:spPr>
            <a:xfrm>
              <a:off x="5238555" y="1082390"/>
              <a:ext cx="967828" cy="111013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6035FCD9-2CBD-49BC-9D2D-2EDB1CC52A90}"/>
                </a:ext>
              </a:extLst>
            </p:cNvPr>
            <p:cNvCxnSpPr>
              <a:cxnSpLocks/>
              <a:stCxn id="70" idx="3"/>
            </p:cNvCxnSpPr>
            <p:nvPr userDrawn="1"/>
          </p:nvCxnSpPr>
          <p:spPr>
            <a:xfrm flipH="1" flipV="1">
              <a:off x="3211650" y="18443"/>
              <a:ext cx="498790" cy="58289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38713C5B-01C6-49EE-93D1-16BC8D9FC54D}"/>
                </a:ext>
              </a:extLst>
            </p:cNvPr>
            <p:cNvCxnSpPr>
              <a:cxnSpLocks/>
              <a:stCxn id="85" idx="6"/>
              <a:endCxn id="84" idx="2"/>
            </p:cNvCxnSpPr>
            <p:nvPr userDrawn="1"/>
          </p:nvCxnSpPr>
          <p:spPr>
            <a:xfrm>
              <a:off x="4038220" y="2152844"/>
              <a:ext cx="900054" cy="4165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CA55FB29-6C54-4F71-8EF8-7A7410EB19C0}"/>
                </a:ext>
              </a:extLst>
            </p:cNvPr>
            <p:cNvCxnSpPr>
              <a:cxnSpLocks/>
              <a:stCxn id="70" idx="0"/>
              <a:endCxn id="83" idx="4"/>
            </p:cNvCxnSpPr>
            <p:nvPr userDrawn="1"/>
          </p:nvCxnSpPr>
          <p:spPr>
            <a:xfrm>
              <a:off x="3789668" y="792604"/>
              <a:ext cx="102405" cy="50874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CACBECF4-2792-4CFF-9B3B-9716A9662325}"/>
                </a:ext>
              </a:extLst>
            </p:cNvPr>
            <p:cNvCxnSpPr>
              <a:cxnSpLocks/>
              <a:stCxn id="84" idx="6"/>
              <a:endCxn id="73" idx="2"/>
            </p:cNvCxnSpPr>
            <p:nvPr userDrawn="1"/>
          </p:nvCxnSpPr>
          <p:spPr>
            <a:xfrm>
              <a:off x="5087665" y="2194496"/>
              <a:ext cx="1085901" cy="7725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D1BC205A-F7BB-4D27-9073-2A4A32BBFB50}"/>
                </a:ext>
              </a:extLst>
            </p:cNvPr>
            <p:cNvCxnSpPr>
              <a:cxnSpLocks/>
              <a:stCxn id="72" idx="0"/>
              <a:endCxn id="73" idx="4"/>
            </p:cNvCxnSpPr>
            <p:nvPr userDrawn="1"/>
          </p:nvCxnSpPr>
          <p:spPr>
            <a:xfrm>
              <a:off x="6243041" y="1291086"/>
              <a:ext cx="42569" cy="86861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700651C2-9CC5-49E7-B573-F8483E188ABF}"/>
                </a:ext>
              </a:extLst>
            </p:cNvPr>
            <p:cNvCxnSpPr>
              <a:cxnSpLocks/>
              <a:stCxn id="75" idx="1"/>
              <a:endCxn id="73" idx="5"/>
            </p:cNvCxnSpPr>
            <p:nvPr userDrawn="1"/>
          </p:nvCxnSpPr>
          <p:spPr>
            <a:xfrm flipH="1">
              <a:off x="6364837" y="570689"/>
              <a:ext cx="1332558" cy="162183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A94B7C26-C6F8-4579-ADB3-57064DC524E4}"/>
                </a:ext>
              </a:extLst>
            </p:cNvPr>
            <p:cNvCxnSpPr>
              <a:cxnSpLocks/>
              <a:stCxn id="75" idx="0"/>
              <a:endCxn id="74" idx="4"/>
            </p:cNvCxnSpPr>
            <p:nvPr userDrawn="1"/>
          </p:nvCxnSpPr>
          <p:spPr>
            <a:xfrm flipH="1">
              <a:off x="7737803" y="592567"/>
              <a:ext cx="12410" cy="10175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185A2ECA-6465-49DD-9CA4-2307CEA42AA5}"/>
                </a:ext>
              </a:extLst>
            </p:cNvPr>
            <p:cNvCxnSpPr>
              <a:cxnSpLocks/>
              <a:stCxn id="74" idx="2"/>
              <a:endCxn id="73" idx="6"/>
            </p:cNvCxnSpPr>
            <p:nvPr userDrawn="1"/>
          </p:nvCxnSpPr>
          <p:spPr>
            <a:xfrm flipH="1">
              <a:off x="6397654" y="1722181"/>
              <a:ext cx="1228105" cy="54956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4132A994-F3AE-40FB-BC10-6AC29DB2C531}"/>
                </a:ext>
              </a:extLst>
            </p:cNvPr>
            <p:cNvCxnSpPr>
              <a:cxnSpLocks/>
              <a:stCxn id="74" idx="7"/>
              <a:endCxn id="214" idx="5"/>
            </p:cNvCxnSpPr>
            <p:nvPr userDrawn="1"/>
          </p:nvCxnSpPr>
          <p:spPr>
            <a:xfrm>
              <a:off x="7817030" y="1801408"/>
              <a:ext cx="1649913" cy="110528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F4CFD37F-36BC-4F32-9C7C-A2376C8AA42F}"/>
                </a:ext>
              </a:extLst>
            </p:cNvPr>
            <p:cNvCxnSpPr>
              <a:cxnSpLocks/>
              <a:stCxn id="74" idx="6"/>
              <a:endCxn id="81" idx="2"/>
            </p:cNvCxnSpPr>
            <p:nvPr userDrawn="1"/>
          </p:nvCxnSpPr>
          <p:spPr>
            <a:xfrm flipV="1">
              <a:off x="7849847" y="1627721"/>
              <a:ext cx="1344785" cy="9445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5973D917-5D0C-4426-8EEB-C5BAD8CCEE9F}"/>
                </a:ext>
              </a:extLst>
            </p:cNvPr>
            <p:cNvCxnSpPr>
              <a:cxnSpLocks/>
              <a:stCxn id="81" idx="7"/>
              <a:endCxn id="82" idx="3"/>
            </p:cNvCxnSpPr>
            <p:nvPr userDrawn="1"/>
          </p:nvCxnSpPr>
          <p:spPr>
            <a:xfrm>
              <a:off x="9385903" y="1706948"/>
              <a:ext cx="910362" cy="84606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6AA0E6EB-88F3-4B1F-8863-E21BF94BD882}"/>
                </a:ext>
              </a:extLst>
            </p:cNvPr>
            <p:cNvCxnSpPr>
              <a:cxnSpLocks/>
              <a:stCxn id="67" idx="0"/>
              <a:endCxn id="66" idx="3"/>
            </p:cNvCxnSpPr>
            <p:nvPr userDrawn="1"/>
          </p:nvCxnSpPr>
          <p:spPr>
            <a:xfrm>
              <a:off x="2865686" y="1745404"/>
              <a:ext cx="476698" cy="103814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71624A79-CD9C-4A7D-9F15-B4A82D3B1AF7}"/>
                </a:ext>
              </a:extLst>
            </p:cNvPr>
            <p:cNvCxnSpPr>
              <a:cxnSpLocks/>
              <a:stCxn id="83" idx="2"/>
              <a:endCxn id="67" idx="6"/>
            </p:cNvCxnSpPr>
            <p:nvPr userDrawn="1"/>
          </p:nvCxnSpPr>
          <p:spPr>
            <a:xfrm flipH="1">
              <a:off x="2983764" y="1413389"/>
              <a:ext cx="796264" cy="21393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9F8C9FAF-9F51-4A35-BABD-BE3D30FB6548}"/>
                </a:ext>
              </a:extLst>
            </p:cNvPr>
            <p:cNvCxnSpPr>
              <a:cxnSpLocks/>
              <a:stCxn id="70" idx="1"/>
              <a:endCxn id="67" idx="5"/>
            </p:cNvCxnSpPr>
            <p:nvPr userDrawn="1"/>
          </p:nvCxnSpPr>
          <p:spPr>
            <a:xfrm flipH="1">
              <a:off x="2949180" y="759787"/>
              <a:ext cx="761261" cy="78404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5F6834BC-6EA9-41D2-BD81-5E1318046679}"/>
                </a:ext>
              </a:extLst>
            </p:cNvPr>
            <p:cNvCxnSpPr>
              <a:cxnSpLocks/>
              <a:stCxn id="69" idx="7"/>
              <a:endCxn id="67" idx="3"/>
            </p:cNvCxnSpPr>
            <p:nvPr userDrawn="1"/>
          </p:nvCxnSpPr>
          <p:spPr>
            <a:xfrm>
              <a:off x="2026273" y="811101"/>
              <a:ext cx="755920" cy="73273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D2333035-BBE0-41C0-B841-EE4679A93618}"/>
                </a:ext>
              </a:extLst>
            </p:cNvPr>
            <p:cNvCxnSpPr>
              <a:cxnSpLocks/>
              <a:stCxn id="68" idx="6"/>
              <a:endCxn id="67" idx="2"/>
            </p:cNvCxnSpPr>
            <p:nvPr userDrawn="1"/>
          </p:nvCxnSpPr>
          <p:spPr>
            <a:xfrm flipV="1">
              <a:off x="1617321" y="1627326"/>
              <a:ext cx="1130287" cy="19847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7E9A0FBC-7CFF-4AFA-ADC2-70A883BBAB52}"/>
                </a:ext>
              </a:extLst>
            </p:cNvPr>
            <p:cNvCxnSpPr>
              <a:cxnSpLocks/>
              <a:stCxn id="88" idx="7"/>
              <a:endCxn id="68" idx="3"/>
            </p:cNvCxnSpPr>
            <p:nvPr userDrawn="1"/>
          </p:nvCxnSpPr>
          <p:spPr>
            <a:xfrm>
              <a:off x="562732" y="991183"/>
              <a:ext cx="863318" cy="75539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DA4B84F3-447D-4B3E-AEEF-81177D4289CC}"/>
                </a:ext>
              </a:extLst>
            </p:cNvPr>
            <p:cNvCxnSpPr>
              <a:cxnSpLocks/>
              <a:stCxn id="88" idx="6"/>
              <a:endCxn id="69" idx="2"/>
            </p:cNvCxnSpPr>
            <p:nvPr userDrawn="1"/>
          </p:nvCxnSpPr>
          <p:spPr>
            <a:xfrm flipV="1">
              <a:off x="584609" y="758283"/>
              <a:ext cx="1314149" cy="18008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C618F212-7F6A-41E4-8AF8-7BFDA2D561E0}"/>
                </a:ext>
              </a:extLst>
            </p:cNvPr>
            <p:cNvCxnSpPr>
              <a:cxnSpLocks/>
              <a:stCxn id="88" idx="5"/>
            </p:cNvCxnSpPr>
            <p:nvPr userDrawn="1"/>
          </p:nvCxnSpPr>
          <p:spPr>
            <a:xfrm flipV="1">
              <a:off x="562732" y="7695"/>
              <a:ext cx="830501" cy="87785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EE98D6B3-4767-4E65-80F5-5805E7D0D088}"/>
                </a:ext>
              </a:extLst>
            </p:cNvPr>
            <p:cNvCxnSpPr>
              <a:cxnSpLocks/>
              <a:stCxn id="69" idx="4"/>
            </p:cNvCxnSpPr>
            <p:nvPr userDrawn="1"/>
          </p:nvCxnSpPr>
          <p:spPr>
            <a:xfrm flipH="1" flipV="1">
              <a:off x="1913190" y="8940"/>
              <a:ext cx="60264" cy="67464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DB54EE6A-8715-4615-8EE4-C3F183ECB7F6}"/>
                </a:ext>
              </a:extLst>
            </p:cNvPr>
            <p:cNvCxnSpPr>
              <a:cxnSpLocks/>
              <a:stCxn id="69" idx="5"/>
            </p:cNvCxnSpPr>
            <p:nvPr userDrawn="1"/>
          </p:nvCxnSpPr>
          <p:spPr>
            <a:xfrm flipV="1">
              <a:off x="2026273" y="21571"/>
              <a:ext cx="969507" cy="68389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AD47ACAD-79CA-4181-A603-B3F3A3C56972}"/>
                </a:ext>
              </a:extLst>
            </p:cNvPr>
            <p:cNvCxnSpPr>
              <a:cxnSpLocks/>
              <a:stCxn id="70" idx="5"/>
            </p:cNvCxnSpPr>
            <p:nvPr userDrawn="1"/>
          </p:nvCxnSpPr>
          <p:spPr>
            <a:xfrm flipV="1">
              <a:off x="3868895" y="-11241"/>
              <a:ext cx="430441" cy="61257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E4D21E65-A33D-4B82-8F6D-5E57631945F5}"/>
                </a:ext>
              </a:extLst>
            </p:cNvPr>
            <p:cNvCxnSpPr>
              <a:cxnSpLocks/>
              <a:stCxn id="69" idx="6"/>
              <a:endCxn id="70" idx="2"/>
            </p:cNvCxnSpPr>
            <p:nvPr userDrawn="1"/>
          </p:nvCxnSpPr>
          <p:spPr>
            <a:xfrm flipV="1">
              <a:off x="2048150" y="680560"/>
              <a:ext cx="1629474" cy="7772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B05BBB2A-AADA-4A12-AFEF-C304AEBA3955}"/>
                </a:ext>
              </a:extLst>
            </p:cNvPr>
            <p:cNvCxnSpPr>
              <a:cxnSpLocks/>
              <a:stCxn id="70" idx="6"/>
              <a:endCxn id="71" idx="3"/>
            </p:cNvCxnSpPr>
            <p:nvPr userDrawn="1"/>
          </p:nvCxnSpPr>
          <p:spPr>
            <a:xfrm>
              <a:off x="3901712" y="680560"/>
              <a:ext cx="1169856" cy="23484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B1BE11C2-43D1-48CE-B701-2B22922EC4B2}"/>
                </a:ext>
              </a:extLst>
            </p:cNvPr>
            <p:cNvCxnSpPr>
              <a:cxnSpLocks/>
              <a:stCxn id="72" idx="2"/>
              <a:endCxn id="71" idx="6"/>
            </p:cNvCxnSpPr>
            <p:nvPr userDrawn="1"/>
          </p:nvCxnSpPr>
          <p:spPr>
            <a:xfrm flipH="1" flipV="1">
              <a:off x="5273139" y="998896"/>
              <a:ext cx="895205" cy="21749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8F500EBD-A961-40B0-A633-D663B266CDD9}"/>
                </a:ext>
              </a:extLst>
            </p:cNvPr>
            <p:cNvCxnSpPr>
              <a:cxnSpLocks/>
              <a:stCxn id="93" idx="0"/>
              <a:endCxn id="71" idx="5"/>
            </p:cNvCxnSpPr>
            <p:nvPr userDrawn="1"/>
          </p:nvCxnSpPr>
          <p:spPr>
            <a:xfrm flipH="1">
              <a:off x="5238555" y="-6145"/>
              <a:ext cx="1269576" cy="92154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50649136-82AD-404A-AC08-D5DA5B8ADA26}"/>
                </a:ext>
              </a:extLst>
            </p:cNvPr>
            <p:cNvCxnSpPr>
              <a:cxnSpLocks/>
              <a:endCxn id="71" idx="4"/>
            </p:cNvCxnSpPr>
            <p:nvPr userDrawn="1"/>
          </p:nvCxnSpPr>
          <p:spPr>
            <a:xfrm>
              <a:off x="4883094" y="-29536"/>
              <a:ext cx="271967" cy="91035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716D3833-79A9-4D05-94EA-2A1FBD47D6FD}"/>
                </a:ext>
              </a:extLst>
            </p:cNvPr>
            <p:cNvCxnSpPr>
              <a:cxnSpLocks/>
              <a:stCxn id="93" idx="2"/>
              <a:endCxn id="72" idx="4"/>
            </p:cNvCxnSpPr>
            <p:nvPr userDrawn="1"/>
          </p:nvCxnSpPr>
          <p:spPr>
            <a:xfrm flipH="1">
              <a:off x="6243041" y="-5452"/>
              <a:ext cx="339634" cy="114714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54F01212-BB44-4345-AFB8-784C37C091F0}"/>
                </a:ext>
              </a:extLst>
            </p:cNvPr>
            <p:cNvCxnSpPr>
              <a:cxnSpLocks/>
              <a:stCxn id="75" idx="2"/>
              <a:endCxn id="72" idx="6"/>
            </p:cNvCxnSpPr>
            <p:nvPr userDrawn="1"/>
          </p:nvCxnSpPr>
          <p:spPr>
            <a:xfrm flipH="1">
              <a:off x="6317737" y="517871"/>
              <a:ext cx="1357780" cy="69851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3A22C632-F251-47BF-A47C-BB32F238E49E}"/>
                </a:ext>
              </a:extLst>
            </p:cNvPr>
            <p:cNvCxnSpPr>
              <a:cxnSpLocks/>
              <a:stCxn id="75" idx="4"/>
            </p:cNvCxnSpPr>
            <p:nvPr userDrawn="1"/>
          </p:nvCxnSpPr>
          <p:spPr>
            <a:xfrm flipV="1">
              <a:off x="7750213" y="54467"/>
              <a:ext cx="93642" cy="38870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23E6CA4A-B30D-4EB2-AA92-4A81F8C72FC0}"/>
                </a:ext>
              </a:extLst>
            </p:cNvPr>
            <p:cNvCxnSpPr>
              <a:cxnSpLocks/>
              <a:stCxn id="76" idx="3"/>
            </p:cNvCxnSpPr>
            <p:nvPr userDrawn="1"/>
          </p:nvCxnSpPr>
          <p:spPr>
            <a:xfrm flipH="1" flipV="1">
              <a:off x="8652184" y="-11241"/>
              <a:ext cx="511421" cy="35677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FA31386C-C4D0-4EFC-A276-443457DE9BC7}"/>
                </a:ext>
              </a:extLst>
            </p:cNvPr>
            <p:cNvCxnSpPr>
              <a:cxnSpLocks/>
              <a:stCxn id="76" idx="2"/>
              <a:endCxn id="75" idx="6"/>
            </p:cNvCxnSpPr>
            <p:nvPr userDrawn="1"/>
          </p:nvCxnSpPr>
          <p:spPr>
            <a:xfrm flipH="1">
              <a:off x="7824909" y="424760"/>
              <a:ext cx="1305879" cy="931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5EDD08E5-161D-44C4-8CC7-16C83B54B9FF}"/>
                </a:ext>
              </a:extLst>
            </p:cNvPr>
            <p:cNvCxnSpPr>
              <a:cxnSpLocks/>
              <a:stCxn id="81" idx="4"/>
              <a:endCxn id="76" idx="0"/>
            </p:cNvCxnSpPr>
            <p:nvPr userDrawn="1"/>
          </p:nvCxnSpPr>
          <p:spPr>
            <a:xfrm flipH="1" flipV="1">
              <a:off x="9242832" y="536804"/>
              <a:ext cx="63844" cy="97887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5BB52D6B-BBC9-4049-89CF-F4BE3BA82C6D}"/>
                </a:ext>
              </a:extLst>
            </p:cNvPr>
            <p:cNvCxnSpPr>
              <a:cxnSpLocks/>
              <a:stCxn id="80" idx="3"/>
              <a:endCxn id="76" idx="7"/>
            </p:cNvCxnSpPr>
            <p:nvPr userDrawn="1"/>
          </p:nvCxnSpPr>
          <p:spPr>
            <a:xfrm flipH="1" flipV="1">
              <a:off x="9322059" y="503987"/>
              <a:ext cx="1572968" cy="64967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562766DD-0278-45E7-A418-B00CA9E0B0F0}"/>
                </a:ext>
              </a:extLst>
            </p:cNvPr>
            <p:cNvCxnSpPr>
              <a:cxnSpLocks/>
              <a:stCxn id="80" idx="2"/>
              <a:endCxn id="81" idx="6"/>
            </p:cNvCxnSpPr>
            <p:nvPr userDrawn="1"/>
          </p:nvCxnSpPr>
          <p:spPr>
            <a:xfrm flipH="1">
              <a:off x="9418720" y="1237716"/>
              <a:ext cx="1459318" cy="39000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A86ABA7-90CC-43B3-98A4-3A70F3E7CA90}"/>
                </a:ext>
              </a:extLst>
            </p:cNvPr>
            <p:cNvCxnSpPr>
              <a:cxnSpLocks/>
              <a:stCxn id="80" idx="1"/>
              <a:endCxn id="82" idx="4"/>
            </p:cNvCxnSpPr>
            <p:nvPr userDrawn="1"/>
          </p:nvCxnSpPr>
          <p:spPr>
            <a:xfrm flipH="1">
              <a:off x="10349083" y="1309164"/>
              <a:ext cx="576378" cy="122196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BBAE8F31-35EA-4950-B29E-54DD0424CBC0}"/>
                </a:ext>
              </a:extLst>
            </p:cNvPr>
            <p:cNvCxnSpPr>
              <a:cxnSpLocks/>
              <a:stCxn id="78" idx="1"/>
              <a:endCxn id="82" idx="5"/>
            </p:cNvCxnSpPr>
            <p:nvPr userDrawn="1"/>
          </p:nvCxnSpPr>
          <p:spPr>
            <a:xfrm flipH="1">
              <a:off x="10401901" y="1774673"/>
              <a:ext cx="1757220" cy="77833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D14F2F86-5A3C-4FF9-9A2A-894802E84D80}"/>
                </a:ext>
              </a:extLst>
            </p:cNvPr>
            <p:cNvCxnSpPr>
              <a:cxnSpLocks/>
              <a:stCxn id="78" idx="0"/>
              <a:endCxn id="79" idx="4"/>
            </p:cNvCxnSpPr>
            <p:nvPr userDrawn="1"/>
          </p:nvCxnSpPr>
          <p:spPr>
            <a:xfrm flipH="1">
              <a:off x="11893491" y="1806534"/>
              <a:ext cx="313099" cy="95753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78069052-1C62-41CF-B742-38B248C22B05}"/>
                </a:ext>
              </a:extLst>
            </p:cNvPr>
            <p:cNvCxnSpPr>
              <a:cxnSpLocks/>
              <a:stCxn id="150" idx="7"/>
              <a:endCxn id="215" idx="1"/>
            </p:cNvCxnSpPr>
            <p:nvPr userDrawn="1"/>
          </p:nvCxnSpPr>
          <p:spPr>
            <a:xfrm flipH="1" flipV="1">
              <a:off x="8117425" y="3321916"/>
              <a:ext cx="642685" cy="110611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B6A779B7-6A8E-4BE6-AEBA-83918EB4AAE8}"/>
                </a:ext>
              </a:extLst>
            </p:cNvPr>
            <p:cNvCxnSpPr>
              <a:cxnSpLocks/>
              <a:endCxn id="77" idx="6"/>
            </p:cNvCxnSpPr>
            <p:nvPr userDrawn="1"/>
          </p:nvCxnSpPr>
          <p:spPr>
            <a:xfrm flipH="1">
              <a:off x="11941804" y="350882"/>
              <a:ext cx="294325" cy="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9FC02040-715C-43BA-A35A-208E1F2B8A2C}"/>
                </a:ext>
              </a:extLst>
            </p:cNvPr>
            <p:cNvCxnSpPr>
              <a:cxnSpLocks/>
              <a:stCxn id="150" idx="0"/>
              <a:endCxn id="214" idx="3"/>
            </p:cNvCxnSpPr>
            <p:nvPr userDrawn="1"/>
          </p:nvCxnSpPr>
          <p:spPr>
            <a:xfrm flipV="1">
              <a:off x="8839337" y="3056346"/>
              <a:ext cx="575543" cy="133887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81CE08A8-26F3-4B85-A77B-EA864F861BA3}"/>
                </a:ext>
              </a:extLst>
            </p:cNvPr>
            <p:cNvCxnSpPr>
              <a:cxnSpLocks/>
              <a:stCxn id="162" idx="0"/>
              <a:endCxn id="213" idx="0"/>
            </p:cNvCxnSpPr>
            <p:nvPr userDrawn="1"/>
          </p:nvCxnSpPr>
          <p:spPr>
            <a:xfrm flipH="1" flipV="1">
              <a:off x="10593831" y="3434127"/>
              <a:ext cx="970340" cy="111667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E49A2894-59FE-4627-B09B-11B416578DD5}"/>
                </a:ext>
              </a:extLst>
            </p:cNvPr>
            <p:cNvCxnSpPr>
              <a:cxnSpLocks/>
              <a:stCxn id="162" idx="1"/>
              <a:endCxn id="79" idx="0"/>
            </p:cNvCxnSpPr>
            <p:nvPr userDrawn="1"/>
          </p:nvCxnSpPr>
          <p:spPr>
            <a:xfrm flipV="1">
              <a:off x="11616989" y="2983008"/>
              <a:ext cx="228732" cy="15896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5C461EA5-AABA-4AFD-A86B-586B4C950946}"/>
                </a:ext>
              </a:extLst>
            </p:cNvPr>
            <p:cNvCxnSpPr>
              <a:cxnSpLocks/>
              <a:stCxn id="79" idx="2"/>
              <a:endCxn id="82" idx="6"/>
            </p:cNvCxnSpPr>
            <p:nvPr userDrawn="1"/>
          </p:nvCxnSpPr>
          <p:spPr>
            <a:xfrm flipH="1" flipV="1">
              <a:off x="10423779" y="2605827"/>
              <a:ext cx="1336358" cy="24382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07018BEF-3309-4641-BC3C-0B00F6442855}"/>
                </a:ext>
              </a:extLst>
            </p:cNvPr>
            <p:cNvCxnSpPr>
              <a:cxnSpLocks/>
              <a:stCxn id="78" idx="2"/>
              <a:endCxn id="80" idx="6"/>
            </p:cNvCxnSpPr>
            <p:nvPr userDrawn="1"/>
          </p:nvCxnSpPr>
          <p:spPr>
            <a:xfrm flipH="1" flipV="1">
              <a:off x="11097954" y="1194675"/>
              <a:ext cx="1050131" cy="52390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87694E94-CDB6-42E5-9499-FE75FA476E90}"/>
                </a:ext>
              </a:extLst>
            </p:cNvPr>
            <p:cNvCxnSpPr>
              <a:cxnSpLocks/>
              <a:stCxn id="77" idx="1"/>
              <a:endCxn id="80" idx="5"/>
            </p:cNvCxnSpPr>
            <p:nvPr userDrawn="1"/>
          </p:nvCxnSpPr>
          <p:spPr>
            <a:xfrm flipH="1">
              <a:off x="11050531" y="430109"/>
              <a:ext cx="700002" cy="69311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9A24D912-578C-4BD9-BD77-68A17AC92C3E}"/>
                </a:ext>
              </a:extLst>
            </p:cNvPr>
            <p:cNvCxnSpPr>
              <a:cxnSpLocks/>
              <a:stCxn id="77" idx="3"/>
              <a:endCxn id="94" idx="1"/>
            </p:cNvCxnSpPr>
            <p:nvPr userDrawn="1"/>
          </p:nvCxnSpPr>
          <p:spPr>
            <a:xfrm flipH="1" flipV="1">
              <a:off x="10480717" y="1658"/>
              <a:ext cx="1269816" cy="26999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F9B2DC65-AD4F-42B3-A1B3-E9C6AC8A7EB0}"/>
                </a:ext>
              </a:extLst>
            </p:cNvPr>
            <p:cNvCxnSpPr>
              <a:cxnSpLocks/>
              <a:stCxn id="80" idx="4"/>
              <a:endCxn id="94" idx="2"/>
            </p:cNvCxnSpPr>
            <p:nvPr userDrawn="1"/>
          </p:nvCxnSpPr>
          <p:spPr>
            <a:xfrm flipH="1" flipV="1">
              <a:off x="10368902" y="619"/>
              <a:ext cx="597574" cy="110561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F77A3B55-7C38-4976-AAE3-1E728660165E}"/>
                </a:ext>
              </a:extLst>
            </p:cNvPr>
            <p:cNvCxnSpPr>
              <a:cxnSpLocks/>
              <a:stCxn id="76" idx="5"/>
              <a:endCxn id="94" idx="0"/>
            </p:cNvCxnSpPr>
            <p:nvPr userDrawn="1"/>
          </p:nvCxnSpPr>
          <p:spPr>
            <a:xfrm flipV="1">
              <a:off x="9322059" y="-420"/>
              <a:ext cx="935027" cy="34595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98143AC7-756F-476F-B343-8DE46FBFC98A}"/>
                </a:ext>
              </a:extLst>
            </p:cNvPr>
            <p:cNvCxnSpPr>
              <a:cxnSpLocks/>
              <a:stCxn id="77" idx="7"/>
              <a:endCxn id="78" idx="3"/>
            </p:cNvCxnSpPr>
            <p:nvPr userDrawn="1"/>
          </p:nvCxnSpPr>
          <p:spPr>
            <a:xfrm>
              <a:off x="11908987" y="430109"/>
              <a:ext cx="270959" cy="124100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>
              <a:extLst>
                <a:ext uri="{FF2B5EF4-FFF2-40B4-BE49-F238E27FC236}">
                  <a16:creationId xmlns:a16="http://schemas.microsoft.com/office/drawing/2014/main" id="{A1F9E6FC-94A3-496B-AB95-5F81DDDE8FAA}"/>
                </a:ext>
              </a:extLst>
            </p:cNvPr>
            <p:cNvCxnSpPr>
              <a:cxnSpLocks/>
              <a:stCxn id="75" idx="7"/>
              <a:endCxn id="81" idx="3"/>
            </p:cNvCxnSpPr>
            <p:nvPr userDrawn="1"/>
          </p:nvCxnSpPr>
          <p:spPr>
            <a:xfrm>
              <a:off x="7803031" y="570690"/>
              <a:ext cx="1424418" cy="97780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70735CA9-DD50-422B-85CE-0C086FC9CC30}"/>
                </a:ext>
              </a:extLst>
            </p:cNvPr>
            <p:cNvCxnSpPr>
              <a:cxnSpLocks/>
              <a:endCxn id="77" idx="4"/>
            </p:cNvCxnSpPr>
            <p:nvPr userDrawn="1"/>
          </p:nvCxnSpPr>
          <p:spPr>
            <a:xfrm flipH="1">
              <a:off x="11829760" y="8940"/>
              <a:ext cx="14366" cy="22989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6" name="Oval 65">
              <a:extLst>
                <a:ext uri="{FF2B5EF4-FFF2-40B4-BE49-F238E27FC236}">
                  <a16:creationId xmlns:a16="http://schemas.microsoft.com/office/drawing/2014/main" id="{C85D7DB4-53E1-47E9-9324-650B2BB0C880}"/>
                </a:ext>
              </a:extLst>
            </p:cNvPr>
            <p:cNvSpPr/>
            <p:nvPr userDrawn="1"/>
          </p:nvSpPr>
          <p:spPr>
            <a:xfrm rot="1036530" flipV="1">
              <a:off x="3282465" y="2770682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" name="Oval 66">
              <a:extLst>
                <a:ext uri="{FF2B5EF4-FFF2-40B4-BE49-F238E27FC236}">
                  <a16:creationId xmlns:a16="http://schemas.microsoft.com/office/drawing/2014/main" id="{709E2C89-EF9A-4227-98A5-54E426329A83}"/>
                </a:ext>
              </a:extLst>
            </p:cNvPr>
            <p:cNvSpPr/>
            <p:nvPr userDrawn="1"/>
          </p:nvSpPr>
          <p:spPr>
            <a:xfrm flipV="1">
              <a:off x="2747608" y="1509248"/>
              <a:ext cx="236156" cy="236156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" name="Oval 67">
              <a:extLst>
                <a:ext uri="{FF2B5EF4-FFF2-40B4-BE49-F238E27FC236}">
                  <a16:creationId xmlns:a16="http://schemas.microsoft.com/office/drawing/2014/main" id="{03C40CCB-1D64-419D-BA2D-E718BD22A87E}"/>
                </a:ext>
              </a:extLst>
            </p:cNvPr>
            <p:cNvSpPr/>
            <p:nvPr userDrawn="1"/>
          </p:nvSpPr>
          <p:spPr>
            <a:xfrm flipV="1">
              <a:off x="1393233" y="1713758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" name="Oval 68">
              <a:extLst>
                <a:ext uri="{FF2B5EF4-FFF2-40B4-BE49-F238E27FC236}">
                  <a16:creationId xmlns:a16="http://schemas.microsoft.com/office/drawing/2014/main" id="{088C3687-EB51-43A0-A744-36177DDFF445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1898758" y="683587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" name="Oval 69">
              <a:extLst>
                <a:ext uri="{FF2B5EF4-FFF2-40B4-BE49-F238E27FC236}">
                  <a16:creationId xmlns:a16="http://schemas.microsoft.com/office/drawing/2014/main" id="{F04BA939-B0DD-4F21-B346-D46861FC32C1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3677624" y="56851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Oval 70">
              <a:extLst>
                <a:ext uri="{FF2B5EF4-FFF2-40B4-BE49-F238E27FC236}">
                  <a16:creationId xmlns:a16="http://schemas.microsoft.com/office/drawing/2014/main" id="{FFA3DB31-8773-49EC-B2C8-EDD982D86D5A}"/>
                </a:ext>
              </a:extLst>
            </p:cNvPr>
            <p:cNvSpPr/>
            <p:nvPr userDrawn="1"/>
          </p:nvSpPr>
          <p:spPr>
            <a:xfrm flipV="1">
              <a:off x="5036983" y="880818"/>
              <a:ext cx="236156" cy="236156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Oval 71">
              <a:extLst>
                <a:ext uri="{FF2B5EF4-FFF2-40B4-BE49-F238E27FC236}">
                  <a16:creationId xmlns:a16="http://schemas.microsoft.com/office/drawing/2014/main" id="{7860734D-F81E-491D-A36C-7B75D5983484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6168345" y="1141694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" name="Oval 72">
              <a:extLst>
                <a:ext uri="{FF2B5EF4-FFF2-40B4-BE49-F238E27FC236}">
                  <a16:creationId xmlns:a16="http://schemas.microsoft.com/office/drawing/2014/main" id="{81219A5C-7EDF-485B-A662-3011F28830F9}"/>
                </a:ext>
              </a:extLst>
            </p:cNvPr>
            <p:cNvSpPr/>
            <p:nvPr userDrawn="1"/>
          </p:nvSpPr>
          <p:spPr>
            <a:xfrm flipV="1">
              <a:off x="6173566" y="2159704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Oval 73">
              <a:extLst>
                <a:ext uri="{FF2B5EF4-FFF2-40B4-BE49-F238E27FC236}">
                  <a16:creationId xmlns:a16="http://schemas.microsoft.com/office/drawing/2014/main" id="{20D2140B-3417-4B56-89A8-6F81ED0FFBD2}"/>
                </a:ext>
              </a:extLst>
            </p:cNvPr>
            <p:cNvSpPr/>
            <p:nvPr userDrawn="1"/>
          </p:nvSpPr>
          <p:spPr>
            <a:xfrm flipV="1">
              <a:off x="7625759" y="1610137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Oval 74">
              <a:extLst>
                <a:ext uri="{FF2B5EF4-FFF2-40B4-BE49-F238E27FC236}">
                  <a16:creationId xmlns:a16="http://schemas.microsoft.com/office/drawing/2014/main" id="{9AB29AED-F835-48E8-A9C2-F223B3B8FDE6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7675517" y="443175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" name="Oval 75">
              <a:extLst>
                <a:ext uri="{FF2B5EF4-FFF2-40B4-BE49-F238E27FC236}">
                  <a16:creationId xmlns:a16="http://schemas.microsoft.com/office/drawing/2014/main" id="{AF33854B-D1D4-4F8A-BACF-2031148326B5}"/>
                </a:ext>
              </a:extLst>
            </p:cNvPr>
            <p:cNvSpPr/>
            <p:nvPr userDrawn="1"/>
          </p:nvSpPr>
          <p:spPr>
            <a:xfrm flipV="1">
              <a:off x="9130788" y="31271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" name="Oval 76">
              <a:extLst>
                <a:ext uri="{FF2B5EF4-FFF2-40B4-BE49-F238E27FC236}">
                  <a16:creationId xmlns:a16="http://schemas.microsoft.com/office/drawing/2014/main" id="{32592367-450E-4D51-8BA9-F86A1A3CEC56}"/>
                </a:ext>
              </a:extLst>
            </p:cNvPr>
            <p:cNvSpPr/>
            <p:nvPr userDrawn="1"/>
          </p:nvSpPr>
          <p:spPr>
            <a:xfrm flipV="1">
              <a:off x="11717716" y="238838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" name="Oval 77">
              <a:extLst>
                <a:ext uri="{FF2B5EF4-FFF2-40B4-BE49-F238E27FC236}">
                  <a16:creationId xmlns:a16="http://schemas.microsoft.com/office/drawing/2014/main" id="{E36B3983-C1EA-451B-BB22-41EAA60C49C2}"/>
                </a:ext>
              </a:extLst>
            </p:cNvPr>
            <p:cNvSpPr>
              <a:spLocks noChangeAspect="1"/>
            </p:cNvSpPr>
            <p:nvPr userDrawn="1"/>
          </p:nvSpPr>
          <p:spPr>
            <a:xfrm rot="682168" flipV="1">
              <a:off x="12146619" y="1658608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" name="Oval 78">
              <a:extLst>
                <a:ext uri="{FF2B5EF4-FFF2-40B4-BE49-F238E27FC236}">
                  <a16:creationId xmlns:a16="http://schemas.microsoft.com/office/drawing/2014/main" id="{9E1CB12A-0AE3-4281-95AC-3B8FA027C130}"/>
                </a:ext>
              </a:extLst>
            </p:cNvPr>
            <p:cNvSpPr/>
            <p:nvPr userDrawn="1"/>
          </p:nvSpPr>
          <p:spPr>
            <a:xfrm rot="738506" flipV="1">
              <a:off x="11757562" y="2761495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" name="Oval 79">
              <a:extLst>
                <a:ext uri="{FF2B5EF4-FFF2-40B4-BE49-F238E27FC236}">
                  <a16:creationId xmlns:a16="http://schemas.microsoft.com/office/drawing/2014/main" id="{E9045CD3-09B2-4E9E-86B4-3BB4DDDBB852}"/>
                </a:ext>
              </a:extLst>
            </p:cNvPr>
            <p:cNvSpPr/>
            <p:nvPr userDrawn="1"/>
          </p:nvSpPr>
          <p:spPr>
            <a:xfrm rot="20935587" flipV="1">
              <a:off x="10875952" y="1104151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BF841AED-9DB7-43A1-85AF-A19C1B7BD64B}"/>
                </a:ext>
              </a:extLst>
            </p:cNvPr>
            <p:cNvSpPr/>
            <p:nvPr userDrawn="1"/>
          </p:nvSpPr>
          <p:spPr>
            <a:xfrm flipV="1">
              <a:off x="9194632" y="1515677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" name="Oval 81">
              <a:extLst>
                <a:ext uri="{FF2B5EF4-FFF2-40B4-BE49-F238E27FC236}">
                  <a16:creationId xmlns:a16="http://schemas.microsoft.com/office/drawing/2014/main" id="{F2A0DD65-4FF5-4C15-9BC2-2946F57370DC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10274387" y="2531131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" name="Oval 82">
              <a:extLst>
                <a:ext uri="{FF2B5EF4-FFF2-40B4-BE49-F238E27FC236}">
                  <a16:creationId xmlns:a16="http://schemas.microsoft.com/office/drawing/2014/main" id="{58BC5438-5B97-4E01-BBD0-3D932CC60CEA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3780028" y="1301345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" name="Oval 83">
              <a:extLst>
                <a:ext uri="{FF2B5EF4-FFF2-40B4-BE49-F238E27FC236}">
                  <a16:creationId xmlns:a16="http://schemas.microsoft.com/office/drawing/2014/main" id="{0F50743A-08C6-492E-BFEB-68FEC2B6A5A5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4938273" y="2119800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" name="Oval 84">
              <a:extLst>
                <a:ext uri="{FF2B5EF4-FFF2-40B4-BE49-F238E27FC236}">
                  <a16:creationId xmlns:a16="http://schemas.microsoft.com/office/drawing/2014/main" id="{ED087C55-710F-4512-BDE0-982018584995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3888828" y="2078148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CC9C201F-48E4-4BE4-BE7D-7B78E27E2641}"/>
                </a:ext>
              </a:extLst>
            </p:cNvPr>
            <p:cNvCxnSpPr>
              <a:cxnSpLocks/>
              <a:stCxn id="85" idx="2"/>
              <a:endCxn id="67" idx="7"/>
            </p:cNvCxnSpPr>
            <p:nvPr userDrawn="1"/>
          </p:nvCxnSpPr>
          <p:spPr>
            <a:xfrm flipH="1" flipV="1">
              <a:off x="2949180" y="1710820"/>
              <a:ext cx="939648" cy="44202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FA215683-3F41-4989-A91B-86482CAF52C9}"/>
                </a:ext>
              </a:extLst>
            </p:cNvPr>
            <p:cNvCxnSpPr>
              <a:cxnSpLocks/>
              <a:stCxn id="68" idx="4"/>
              <a:endCxn id="69" idx="1"/>
            </p:cNvCxnSpPr>
            <p:nvPr userDrawn="1"/>
          </p:nvCxnSpPr>
          <p:spPr>
            <a:xfrm flipV="1">
              <a:off x="1505277" y="811101"/>
              <a:ext cx="415359" cy="90265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8" name="Oval 87">
              <a:extLst>
                <a:ext uri="{FF2B5EF4-FFF2-40B4-BE49-F238E27FC236}">
                  <a16:creationId xmlns:a16="http://schemas.microsoft.com/office/drawing/2014/main" id="{9A20A5AC-7B72-46B4-9A02-5A59E89A4579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435217" y="863669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89" name="Straight Connector 88">
              <a:extLst>
                <a:ext uri="{FF2B5EF4-FFF2-40B4-BE49-F238E27FC236}">
                  <a16:creationId xmlns:a16="http://schemas.microsoft.com/office/drawing/2014/main" id="{5AC034E5-3045-4C72-A245-51A7D7606B36}"/>
                </a:ext>
              </a:extLst>
            </p:cNvPr>
            <p:cNvCxnSpPr>
              <a:cxnSpLocks/>
              <a:stCxn id="88" idx="3"/>
            </p:cNvCxnSpPr>
            <p:nvPr userDrawn="1"/>
          </p:nvCxnSpPr>
          <p:spPr>
            <a:xfrm flipH="1" flipV="1">
              <a:off x="14396" y="20999"/>
              <a:ext cx="442699" cy="86454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Straight Connector 89">
              <a:extLst>
                <a:ext uri="{FF2B5EF4-FFF2-40B4-BE49-F238E27FC236}">
                  <a16:creationId xmlns:a16="http://schemas.microsoft.com/office/drawing/2014/main" id="{2B4D5B8C-FCAE-4D66-A6B3-791D4787E79E}"/>
                </a:ext>
              </a:extLst>
            </p:cNvPr>
            <p:cNvCxnSpPr>
              <a:cxnSpLocks/>
              <a:stCxn id="88" idx="2"/>
            </p:cNvCxnSpPr>
            <p:nvPr userDrawn="1"/>
          </p:nvCxnSpPr>
          <p:spPr>
            <a:xfrm flipH="1" flipV="1">
              <a:off x="-27532" y="832189"/>
              <a:ext cx="462749" cy="10617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EA1782CB-DF33-44B9-BED1-41E48F248A50}"/>
                </a:ext>
              </a:extLst>
            </p:cNvPr>
            <p:cNvCxnSpPr>
              <a:cxnSpLocks/>
              <a:stCxn id="88" idx="1"/>
            </p:cNvCxnSpPr>
            <p:nvPr userDrawn="1"/>
          </p:nvCxnSpPr>
          <p:spPr>
            <a:xfrm flipH="1">
              <a:off x="-27532" y="991183"/>
              <a:ext cx="484627" cy="4965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537FBA88-9688-45F0-B04D-222EDBF843CF}"/>
                </a:ext>
              </a:extLst>
            </p:cNvPr>
            <p:cNvCxnSpPr>
              <a:cxnSpLocks/>
              <a:endCxn id="68" idx="2"/>
            </p:cNvCxnSpPr>
            <p:nvPr userDrawn="1"/>
          </p:nvCxnSpPr>
          <p:spPr>
            <a:xfrm flipV="1">
              <a:off x="42498" y="1825802"/>
              <a:ext cx="1350735" cy="17745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Chord 92">
              <a:extLst>
                <a:ext uri="{FF2B5EF4-FFF2-40B4-BE49-F238E27FC236}">
                  <a16:creationId xmlns:a16="http://schemas.microsoft.com/office/drawing/2014/main" id="{8F50A8FD-DA90-487E-A4B2-9EF9C90693E8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6507935" y="-75430"/>
              <a:ext cx="149392" cy="149392"/>
            </a:xfrm>
            <a:prstGeom prst="chord">
              <a:avLst>
                <a:gd name="adj1" fmla="val 10550803"/>
                <a:gd name="adj2" fmla="val 185318"/>
              </a:avLst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" name="Chord 93">
              <a:extLst>
                <a:ext uri="{FF2B5EF4-FFF2-40B4-BE49-F238E27FC236}">
                  <a16:creationId xmlns:a16="http://schemas.microsoft.com/office/drawing/2014/main" id="{8A478409-4933-4289-8478-209580633B34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10256792" y="-104349"/>
              <a:ext cx="224088" cy="224088"/>
            </a:xfrm>
            <a:prstGeom prst="chord">
              <a:avLst>
                <a:gd name="adj1" fmla="val 10550803"/>
                <a:gd name="adj2" fmla="val 185318"/>
              </a:avLst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95" name="Straight Connector 94">
              <a:extLst>
                <a:ext uri="{FF2B5EF4-FFF2-40B4-BE49-F238E27FC236}">
                  <a16:creationId xmlns:a16="http://schemas.microsoft.com/office/drawing/2014/main" id="{F32554CF-827E-44A7-BED4-3A73C3692EEB}"/>
                </a:ext>
              </a:extLst>
            </p:cNvPr>
            <p:cNvCxnSpPr>
              <a:cxnSpLocks/>
              <a:stCxn id="93" idx="1"/>
              <a:endCxn id="75" idx="3"/>
            </p:cNvCxnSpPr>
            <p:nvPr userDrawn="1"/>
          </p:nvCxnSpPr>
          <p:spPr>
            <a:xfrm>
              <a:off x="6657218" y="-4759"/>
              <a:ext cx="1040177" cy="46981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Straight Connector 95">
              <a:extLst>
                <a:ext uri="{FF2B5EF4-FFF2-40B4-BE49-F238E27FC236}">
                  <a16:creationId xmlns:a16="http://schemas.microsoft.com/office/drawing/2014/main" id="{6981A961-FB45-43D9-AC17-3BFF0259559E}"/>
                </a:ext>
              </a:extLst>
            </p:cNvPr>
            <p:cNvCxnSpPr>
              <a:cxnSpLocks/>
              <a:endCxn id="147" idx="1"/>
            </p:cNvCxnSpPr>
            <p:nvPr userDrawn="1"/>
          </p:nvCxnSpPr>
          <p:spPr>
            <a:xfrm flipH="1">
              <a:off x="11505573" y="5340915"/>
              <a:ext cx="674373" cy="39668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Straight Connector 96">
              <a:extLst>
                <a:ext uri="{FF2B5EF4-FFF2-40B4-BE49-F238E27FC236}">
                  <a16:creationId xmlns:a16="http://schemas.microsoft.com/office/drawing/2014/main" id="{79959F54-9DCF-4339-8E7B-865CEC1E414D}"/>
                </a:ext>
              </a:extLst>
            </p:cNvPr>
            <p:cNvCxnSpPr>
              <a:cxnSpLocks/>
              <a:endCxn id="162" idx="2"/>
            </p:cNvCxnSpPr>
            <p:nvPr userDrawn="1"/>
          </p:nvCxnSpPr>
          <p:spPr>
            <a:xfrm flipH="1">
              <a:off x="11638867" y="4355007"/>
              <a:ext cx="670058" cy="27048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Straight Connector 97">
              <a:extLst>
                <a:ext uri="{FF2B5EF4-FFF2-40B4-BE49-F238E27FC236}">
                  <a16:creationId xmlns:a16="http://schemas.microsoft.com/office/drawing/2014/main" id="{4DC7BEE1-C67E-4F94-8D82-4F10366BB570}"/>
                </a:ext>
              </a:extLst>
            </p:cNvPr>
            <p:cNvCxnSpPr>
              <a:cxnSpLocks/>
              <a:stCxn id="147" idx="0"/>
              <a:endCxn id="162" idx="4"/>
            </p:cNvCxnSpPr>
            <p:nvPr userDrawn="1"/>
          </p:nvCxnSpPr>
          <p:spPr>
            <a:xfrm flipV="1">
              <a:off x="11422079" y="4700191"/>
              <a:ext cx="142092" cy="100282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Straight Connector 98">
              <a:extLst>
                <a:ext uri="{FF2B5EF4-FFF2-40B4-BE49-F238E27FC236}">
                  <a16:creationId xmlns:a16="http://schemas.microsoft.com/office/drawing/2014/main" id="{646DB28D-DB75-40C7-A319-98F6F3CEDB47}"/>
                </a:ext>
              </a:extLst>
            </p:cNvPr>
            <p:cNvCxnSpPr>
              <a:cxnSpLocks/>
              <a:stCxn id="213" idx="2"/>
              <a:endCxn id="149" idx="1"/>
            </p:cNvCxnSpPr>
            <p:nvPr userDrawn="1"/>
          </p:nvCxnSpPr>
          <p:spPr>
            <a:xfrm>
              <a:off x="10451194" y="3503136"/>
              <a:ext cx="31607" cy="69341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Straight Connector 99">
              <a:extLst>
                <a:ext uri="{FF2B5EF4-FFF2-40B4-BE49-F238E27FC236}">
                  <a16:creationId xmlns:a16="http://schemas.microsoft.com/office/drawing/2014/main" id="{999718EA-2547-47A1-8E3B-EAE8E1BFFC55}"/>
                </a:ext>
              </a:extLst>
            </p:cNvPr>
            <p:cNvCxnSpPr>
              <a:cxnSpLocks/>
              <a:stCxn id="147" idx="7"/>
              <a:endCxn id="149" idx="3"/>
            </p:cNvCxnSpPr>
            <p:nvPr userDrawn="1"/>
          </p:nvCxnSpPr>
          <p:spPr>
            <a:xfrm flipH="1" flipV="1">
              <a:off x="10482801" y="4355007"/>
              <a:ext cx="855784" cy="138259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Straight Connector 100">
              <a:extLst>
                <a:ext uri="{FF2B5EF4-FFF2-40B4-BE49-F238E27FC236}">
                  <a16:creationId xmlns:a16="http://schemas.microsoft.com/office/drawing/2014/main" id="{6FFD2241-A284-449E-9453-D2FB90D201FF}"/>
                </a:ext>
              </a:extLst>
            </p:cNvPr>
            <p:cNvCxnSpPr>
              <a:cxnSpLocks/>
              <a:endCxn id="162" idx="3"/>
            </p:cNvCxnSpPr>
            <p:nvPr userDrawn="1"/>
          </p:nvCxnSpPr>
          <p:spPr>
            <a:xfrm flipH="1" flipV="1">
              <a:off x="11616989" y="4678313"/>
              <a:ext cx="692282" cy="40958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Straight Connector 101">
              <a:extLst>
                <a:ext uri="{FF2B5EF4-FFF2-40B4-BE49-F238E27FC236}">
                  <a16:creationId xmlns:a16="http://schemas.microsoft.com/office/drawing/2014/main" id="{7EB8ED5C-95A0-4123-A833-9086F3E289D2}"/>
                </a:ext>
              </a:extLst>
            </p:cNvPr>
            <p:cNvCxnSpPr>
              <a:cxnSpLocks/>
              <a:stCxn id="162" idx="6"/>
              <a:endCxn id="149" idx="2"/>
            </p:cNvCxnSpPr>
            <p:nvPr userDrawn="1"/>
          </p:nvCxnSpPr>
          <p:spPr>
            <a:xfrm flipH="1" flipV="1">
              <a:off x="10515618" y="4275780"/>
              <a:ext cx="973856" cy="34971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Straight Connector 102">
              <a:extLst>
                <a:ext uri="{FF2B5EF4-FFF2-40B4-BE49-F238E27FC236}">
                  <a16:creationId xmlns:a16="http://schemas.microsoft.com/office/drawing/2014/main" id="{E3E50F5B-905F-4F19-BC69-3DCB2B371F51}"/>
                </a:ext>
              </a:extLst>
            </p:cNvPr>
            <p:cNvCxnSpPr>
              <a:cxnSpLocks/>
              <a:stCxn id="148" idx="0"/>
              <a:endCxn id="149" idx="4"/>
            </p:cNvCxnSpPr>
            <p:nvPr userDrawn="1"/>
          </p:nvCxnSpPr>
          <p:spPr>
            <a:xfrm flipV="1">
              <a:off x="10334099" y="4387824"/>
              <a:ext cx="69475" cy="114108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Straight Connector 103">
              <a:extLst>
                <a:ext uri="{FF2B5EF4-FFF2-40B4-BE49-F238E27FC236}">
                  <a16:creationId xmlns:a16="http://schemas.microsoft.com/office/drawing/2014/main" id="{CBC9AB95-C9BE-4BA5-B255-CC96D46EFD82}"/>
                </a:ext>
              </a:extLst>
            </p:cNvPr>
            <p:cNvCxnSpPr>
              <a:cxnSpLocks/>
              <a:stCxn id="151" idx="1"/>
              <a:endCxn id="149" idx="5"/>
            </p:cNvCxnSpPr>
            <p:nvPr userDrawn="1"/>
          </p:nvCxnSpPr>
          <p:spPr>
            <a:xfrm flipV="1">
              <a:off x="8879746" y="4355007"/>
              <a:ext cx="1444602" cy="130374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1119CD90-6434-4BAC-92DF-40CC638D290E}"/>
                </a:ext>
              </a:extLst>
            </p:cNvPr>
            <p:cNvCxnSpPr>
              <a:cxnSpLocks/>
              <a:stCxn id="151" idx="0"/>
              <a:endCxn id="150" idx="4"/>
            </p:cNvCxnSpPr>
            <p:nvPr userDrawn="1"/>
          </p:nvCxnSpPr>
          <p:spPr>
            <a:xfrm flipV="1">
              <a:off x="8826927" y="4619304"/>
              <a:ext cx="12410" cy="10175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Straight Connector 105">
              <a:extLst>
                <a:ext uri="{FF2B5EF4-FFF2-40B4-BE49-F238E27FC236}">
                  <a16:creationId xmlns:a16="http://schemas.microsoft.com/office/drawing/2014/main" id="{E96FFE7C-23EA-4CB4-B29E-3873AE2CB4EE}"/>
                </a:ext>
              </a:extLst>
            </p:cNvPr>
            <p:cNvCxnSpPr>
              <a:cxnSpLocks/>
              <a:stCxn id="150" idx="2"/>
              <a:endCxn id="149" idx="6"/>
            </p:cNvCxnSpPr>
            <p:nvPr userDrawn="1"/>
          </p:nvCxnSpPr>
          <p:spPr>
            <a:xfrm flipV="1">
              <a:off x="8951381" y="4275780"/>
              <a:ext cx="1340149" cy="23148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Straight Connector 106">
              <a:extLst>
                <a:ext uri="{FF2B5EF4-FFF2-40B4-BE49-F238E27FC236}">
                  <a16:creationId xmlns:a16="http://schemas.microsoft.com/office/drawing/2014/main" id="{51E1FC14-5B30-4C97-81DC-E37AC9430126}"/>
                </a:ext>
              </a:extLst>
            </p:cNvPr>
            <p:cNvCxnSpPr>
              <a:cxnSpLocks/>
              <a:stCxn id="150" idx="7"/>
              <a:endCxn id="158" idx="2"/>
            </p:cNvCxnSpPr>
            <p:nvPr userDrawn="1"/>
          </p:nvCxnSpPr>
          <p:spPr>
            <a:xfrm flipH="1" flipV="1">
              <a:off x="6683226" y="3221226"/>
              <a:ext cx="2076884" cy="120680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Straight Connector 107">
              <a:extLst>
                <a:ext uri="{FF2B5EF4-FFF2-40B4-BE49-F238E27FC236}">
                  <a16:creationId xmlns:a16="http://schemas.microsoft.com/office/drawing/2014/main" id="{000D45EF-2ABB-4374-AC35-E7E66C802956}"/>
                </a:ext>
              </a:extLst>
            </p:cNvPr>
            <p:cNvCxnSpPr>
              <a:cxnSpLocks/>
              <a:stCxn id="150" idx="6"/>
              <a:endCxn id="157" idx="2"/>
            </p:cNvCxnSpPr>
            <p:nvPr userDrawn="1"/>
          </p:nvCxnSpPr>
          <p:spPr>
            <a:xfrm flipH="1">
              <a:off x="7382508" y="4507260"/>
              <a:ext cx="1344785" cy="9445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Straight Connector 108">
              <a:extLst>
                <a:ext uri="{FF2B5EF4-FFF2-40B4-BE49-F238E27FC236}">
                  <a16:creationId xmlns:a16="http://schemas.microsoft.com/office/drawing/2014/main" id="{EB848D5E-4B86-4365-BE40-C1E9C605BEA8}"/>
                </a:ext>
              </a:extLst>
            </p:cNvPr>
            <p:cNvCxnSpPr>
              <a:cxnSpLocks/>
              <a:stCxn id="157" idx="7"/>
              <a:endCxn id="158" idx="3"/>
            </p:cNvCxnSpPr>
            <p:nvPr userDrawn="1"/>
          </p:nvCxnSpPr>
          <p:spPr>
            <a:xfrm flipH="1" flipV="1">
              <a:off x="6661348" y="3274044"/>
              <a:ext cx="529889" cy="124844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Straight Connector 109">
              <a:extLst>
                <a:ext uri="{FF2B5EF4-FFF2-40B4-BE49-F238E27FC236}">
                  <a16:creationId xmlns:a16="http://schemas.microsoft.com/office/drawing/2014/main" id="{5CC3D79E-2A0F-4132-B214-2BFC8EBEA6A4}"/>
                </a:ext>
              </a:extLst>
            </p:cNvPr>
            <p:cNvCxnSpPr>
              <a:cxnSpLocks/>
              <a:stCxn id="214" idx="1"/>
              <a:endCxn id="149" idx="0"/>
            </p:cNvCxnSpPr>
            <p:nvPr userDrawn="1"/>
          </p:nvCxnSpPr>
          <p:spPr>
            <a:xfrm>
              <a:off x="9564537" y="3108409"/>
              <a:ext cx="839037" cy="105532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Straight Connector 110">
              <a:extLst>
                <a:ext uri="{FF2B5EF4-FFF2-40B4-BE49-F238E27FC236}">
                  <a16:creationId xmlns:a16="http://schemas.microsoft.com/office/drawing/2014/main" id="{1E95C72C-5DC8-4E44-A04C-60712F8C29DC}"/>
                </a:ext>
              </a:extLst>
            </p:cNvPr>
            <p:cNvCxnSpPr>
              <a:cxnSpLocks/>
              <a:endCxn id="147" idx="3"/>
            </p:cNvCxnSpPr>
            <p:nvPr userDrawn="1"/>
          </p:nvCxnSpPr>
          <p:spPr>
            <a:xfrm flipH="1" flipV="1">
              <a:off x="11505573" y="5904589"/>
              <a:ext cx="674373" cy="32801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Straight Connector 111">
              <a:extLst>
                <a:ext uri="{FF2B5EF4-FFF2-40B4-BE49-F238E27FC236}">
                  <a16:creationId xmlns:a16="http://schemas.microsoft.com/office/drawing/2014/main" id="{A0AA27BD-5A10-4370-9E99-C431FB7BBF06}"/>
                </a:ext>
              </a:extLst>
            </p:cNvPr>
            <p:cNvCxnSpPr>
              <a:cxnSpLocks/>
              <a:stCxn id="148" idx="2"/>
              <a:endCxn id="147" idx="6"/>
            </p:cNvCxnSpPr>
            <p:nvPr userDrawn="1"/>
          </p:nvCxnSpPr>
          <p:spPr>
            <a:xfrm>
              <a:off x="10408795" y="5603601"/>
              <a:ext cx="895205" cy="21749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Straight Connector 112">
              <a:extLst>
                <a:ext uri="{FF2B5EF4-FFF2-40B4-BE49-F238E27FC236}">
                  <a16:creationId xmlns:a16="http://schemas.microsoft.com/office/drawing/2014/main" id="{4DC9D52B-2BA9-4D4C-94AE-9EBCC9E9F897}"/>
                </a:ext>
              </a:extLst>
            </p:cNvPr>
            <p:cNvCxnSpPr>
              <a:cxnSpLocks/>
              <a:stCxn id="163" idx="0"/>
              <a:endCxn id="147" idx="5"/>
            </p:cNvCxnSpPr>
            <p:nvPr userDrawn="1"/>
          </p:nvCxnSpPr>
          <p:spPr>
            <a:xfrm flipV="1">
              <a:off x="10069009" y="5904589"/>
              <a:ext cx="1269576" cy="92154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id="{D8EDE77A-C599-4B0B-9DE4-E75C7B7CBD3D}"/>
                </a:ext>
              </a:extLst>
            </p:cNvPr>
            <p:cNvCxnSpPr>
              <a:cxnSpLocks/>
              <a:endCxn id="147" idx="4"/>
            </p:cNvCxnSpPr>
            <p:nvPr userDrawn="1"/>
          </p:nvCxnSpPr>
          <p:spPr>
            <a:xfrm flipH="1" flipV="1">
              <a:off x="11422079" y="5939173"/>
              <a:ext cx="271967" cy="91035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114">
              <a:extLst>
                <a:ext uri="{FF2B5EF4-FFF2-40B4-BE49-F238E27FC236}">
                  <a16:creationId xmlns:a16="http://schemas.microsoft.com/office/drawing/2014/main" id="{C30CBD17-90A0-47FF-899E-E5DF5E52088F}"/>
                </a:ext>
              </a:extLst>
            </p:cNvPr>
            <p:cNvCxnSpPr>
              <a:cxnSpLocks/>
              <a:stCxn id="163" idx="2"/>
              <a:endCxn id="148" idx="4"/>
            </p:cNvCxnSpPr>
            <p:nvPr userDrawn="1"/>
          </p:nvCxnSpPr>
          <p:spPr>
            <a:xfrm flipV="1">
              <a:off x="9994466" y="5678297"/>
              <a:ext cx="339634" cy="114714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6E9176D4-CAAC-41BF-983F-15BC6B23AA2E}"/>
                </a:ext>
              </a:extLst>
            </p:cNvPr>
            <p:cNvCxnSpPr>
              <a:cxnSpLocks/>
              <a:stCxn id="151" idx="2"/>
              <a:endCxn id="148" idx="6"/>
            </p:cNvCxnSpPr>
            <p:nvPr userDrawn="1"/>
          </p:nvCxnSpPr>
          <p:spPr>
            <a:xfrm flipV="1">
              <a:off x="8901623" y="5603601"/>
              <a:ext cx="1357780" cy="1079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E0B49AC8-ADAF-4426-A6ED-F73D10B73FBB}"/>
                </a:ext>
              </a:extLst>
            </p:cNvPr>
            <p:cNvCxnSpPr>
              <a:cxnSpLocks/>
              <a:stCxn id="151" idx="4"/>
            </p:cNvCxnSpPr>
            <p:nvPr userDrawn="1"/>
          </p:nvCxnSpPr>
          <p:spPr>
            <a:xfrm flipH="1">
              <a:off x="8785593" y="5786266"/>
              <a:ext cx="41334" cy="10424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Straight Connector 117">
              <a:extLst>
                <a:ext uri="{FF2B5EF4-FFF2-40B4-BE49-F238E27FC236}">
                  <a16:creationId xmlns:a16="http://schemas.microsoft.com/office/drawing/2014/main" id="{AD6F00E1-FD8C-4BEE-98A5-4DD1DB590F44}"/>
                </a:ext>
              </a:extLst>
            </p:cNvPr>
            <p:cNvCxnSpPr>
              <a:cxnSpLocks/>
              <a:stCxn id="152" idx="3"/>
            </p:cNvCxnSpPr>
            <p:nvPr userDrawn="1"/>
          </p:nvCxnSpPr>
          <p:spPr>
            <a:xfrm>
              <a:off x="7413535" y="5883908"/>
              <a:ext cx="565475" cy="95879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Straight Connector 118">
              <a:extLst>
                <a:ext uri="{FF2B5EF4-FFF2-40B4-BE49-F238E27FC236}">
                  <a16:creationId xmlns:a16="http://schemas.microsoft.com/office/drawing/2014/main" id="{88924D97-EE7C-498D-8A80-9C5F7E381C8E}"/>
                </a:ext>
              </a:extLst>
            </p:cNvPr>
            <p:cNvCxnSpPr>
              <a:cxnSpLocks/>
              <a:stCxn id="152" idx="2"/>
              <a:endCxn id="151" idx="6"/>
            </p:cNvCxnSpPr>
            <p:nvPr userDrawn="1"/>
          </p:nvCxnSpPr>
          <p:spPr>
            <a:xfrm flipV="1">
              <a:off x="7446352" y="5711570"/>
              <a:ext cx="1305879" cy="931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CC4D91EB-0829-4AD1-9BBC-2414E9D0E0AC}"/>
                </a:ext>
              </a:extLst>
            </p:cNvPr>
            <p:cNvCxnSpPr>
              <a:cxnSpLocks/>
              <a:stCxn id="157" idx="4"/>
              <a:endCxn id="152" idx="0"/>
            </p:cNvCxnSpPr>
            <p:nvPr userDrawn="1"/>
          </p:nvCxnSpPr>
          <p:spPr>
            <a:xfrm>
              <a:off x="7270464" y="4713764"/>
              <a:ext cx="63844" cy="97887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Straight Connector 120">
              <a:extLst>
                <a:ext uri="{FF2B5EF4-FFF2-40B4-BE49-F238E27FC236}">
                  <a16:creationId xmlns:a16="http://schemas.microsoft.com/office/drawing/2014/main" id="{F63C3E4E-4E4C-4BB9-B5F5-4D72B15F7F2A}"/>
                </a:ext>
              </a:extLst>
            </p:cNvPr>
            <p:cNvCxnSpPr>
              <a:cxnSpLocks/>
              <a:stCxn id="156" idx="3"/>
              <a:endCxn id="152" idx="7"/>
            </p:cNvCxnSpPr>
            <p:nvPr userDrawn="1"/>
          </p:nvCxnSpPr>
          <p:spPr>
            <a:xfrm>
              <a:off x="5682113" y="5075781"/>
              <a:ext cx="1572968" cy="64967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Straight Connector 121">
              <a:extLst>
                <a:ext uri="{FF2B5EF4-FFF2-40B4-BE49-F238E27FC236}">
                  <a16:creationId xmlns:a16="http://schemas.microsoft.com/office/drawing/2014/main" id="{17589E6F-B89F-4A9B-B756-ED8A5C4A8C63}"/>
                </a:ext>
              </a:extLst>
            </p:cNvPr>
            <p:cNvCxnSpPr>
              <a:cxnSpLocks/>
              <a:stCxn id="156" idx="2"/>
              <a:endCxn id="157" idx="6"/>
            </p:cNvCxnSpPr>
            <p:nvPr userDrawn="1"/>
          </p:nvCxnSpPr>
          <p:spPr>
            <a:xfrm flipV="1">
              <a:off x="5699103" y="4601720"/>
              <a:ext cx="1459318" cy="39000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Straight Connector 122">
              <a:extLst>
                <a:ext uri="{FF2B5EF4-FFF2-40B4-BE49-F238E27FC236}">
                  <a16:creationId xmlns:a16="http://schemas.microsoft.com/office/drawing/2014/main" id="{C0E0C98F-2AB1-4E89-83EE-A6B8FA60DF09}"/>
                </a:ext>
              </a:extLst>
            </p:cNvPr>
            <p:cNvCxnSpPr>
              <a:cxnSpLocks/>
              <a:stCxn id="156" idx="1"/>
              <a:endCxn id="158" idx="4"/>
            </p:cNvCxnSpPr>
            <p:nvPr userDrawn="1"/>
          </p:nvCxnSpPr>
          <p:spPr>
            <a:xfrm flipV="1">
              <a:off x="5651680" y="3295922"/>
              <a:ext cx="956850" cy="162435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Straight Connector 123">
              <a:extLst>
                <a:ext uri="{FF2B5EF4-FFF2-40B4-BE49-F238E27FC236}">
                  <a16:creationId xmlns:a16="http://schemas.microsoft.com/office/drawing/2014/main" id="{E5D2FD08-59D7-4702-9576-A547AC7A8A62}"/>
                </a:ext>
              </a:extLst>
            </p:cNvPr>
            <p:cNvCxnSpPr>
              <a:cxnSpLocks/>
              <a:stCxn id="154" idx="1"/>
              <a:endCxn id="158" idx="5"/>
            </p:cNvCxnSpPr>
            <p:nvPr userDrawn="1"/>
          </p:nvCxnSpPr>
          <p:spPr>
            <a:xfrm flipV="1">
              <a:off x="4477836" y="3274044"/>
              <a:ext cx="2077876" cy="177284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Straight Connector 124">
              <a:extLst>
                <a:ext uri="{FF2B5EF4-FFF2-40B4-BE49-F238E27FC236}">
                  <a16:creationId xmlns:a16="http://schemas.microsoft.com/office/drawing/2014/main" id="{52B485EF-8E8D-4479-B819-883453BE241F}"/>
                </a:ext>
              </a:extLst>
            </p:cNvPr>
            <p:cNvCxnSpPr>
              <a:cxnSpLocks/>
              <a:stCxn id="154" idx="0"/>
              <a:endCxn id="155" idx="4"/>
            </p:cNvCxnSpPr>
            <p:nvPr userDrawn="1"/>
          </p:nvCxnSpPr>
          <p:spPr>
            <a:xfrm flipV="1">
              <a:off x="4430367" y="4043431"/>
              <a:ext cx="58508" cy="97159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Straight Connector 125">
              <a:extLst>
                <a:ext uri="{FF2B5EF4-FFF2-40B4-BE49-F238E27FC236}">
                  <a16:creationId xmlns:a16="http://schemas.microsoft.com/office/drawing/2014/main" id="{4D99830A-0B6B-4B2B-BAAA-39DE8D1D04AA}"/>
                </a:ext>
              </a:extLst>
            </p:cNvPr>
            <p:cNvCxnSpPr>
              <a:cxnSpLocks/>
              <a:stCxn id="160" idx="0"/>
              <a:endCxn id="159" idx="4"/>
            </p:cNvCxnSpPr>
            <p:nvPr userDrawn="1"/>
          </p:nvCxnSpPr>
          <p:spPr>
            <a:xfrm flipV="1">
              <a:off x="2274960" y="3873481"/>
              <a:ext cx="236156" cy="115395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2AC6728F-DB31-4983-BE32-4D655323B5BC}"/>
                </a:ext>
              </a:extLst>
            </p:cNvPr>
            <p:cNvCxnSpPr>
              <a:cxnSpLocks/>
              <a:stCxn id="188" idx="7"/>
              <a:endCxn id="159" idx="5"/>
            </p:cNvCxnSpPr>
            <p:nvPr userDrawn="1"/>
          </p:nvCxnSpPr>
          <p:spPr>
            <a:xfrm flipV="1">
              <a:off x="1153506" y="3840664"/>
              <a:ext cx="1278383" cy="71666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5F9AA938-CC74-4616-B307-1DB70C79C3B9}"/>
                </a:ext>
              </a:extLst>
            </p:cNvPr>
            <p:cNvCxnSpPr>
              <a:cxnSpLocks/>
              <a:endCxn id="160" idx="6"/>
            </p:cNvCxnSpPr>
            <p:nvPr userDrawn="1"/>
          </p:nvCxnSpPr>
          <p:spPr>
            <a:xfrm flipV="1">
              <a:off x="1109306" y="5139476"/>
              <a:ext cx="1053610" cy="42045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>
              <a:extLst>
                <a:ext uri="{FF2B5EF4-FFF2-40B4-BE49-F238E27FC236}">
                  <a16:creationId xmlns:a16="http://schemas.microsoft.com/office/drawing/2014/main" id="{78E304A2-F5D5-4F29-ADF0-E9D4DA4817CE}"/>
                </a:ext>
              </a:extLst>
            </p:cNvPr>
            <p:cNvCxnSpPr>
              <a:cxnSpLocks/>
              <a:stCxn id="187" idx="5"/>
              <a:endCxn id="161" idx="6"/>
            </p:cNvCxnSpPr>
            <p:nvPr userDrawn="1"/>
          </p:nvCxnSpPr>
          <p:spPr>
            <a:xfrm>
              <a:off x="1094332" y="5702233"/>
              <a:ext cx="1771424" cy="47755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4F8945B3-E7BA-46C4-9545-BCE95E5F9F09}"/>
                </a:ext>
              </a:extLst>
            </p:cNvPr>
            <p:cNvCxnSpPr>
              <a:cxnSpLocks/>
              <a:endCxn id="161" idx="4"/>
            </p:cNvCxnSpPr>
            <p:nvPr userDrawn="1"/>
          </p:nvCxnSpPr>
          <p:spPr>
            <a:xfrm flipV="1">
              <a:off x="2739040" y="6254482"/>
              <a:ext cx="201412" cy="54393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1C635628-6EFD-441D-9972-6403B0D0FABE}"/>
                </a:ext>
              </a:extLst>
            </p:cNvPr>
            <p:cNvCxnSpPr>
              <a:cxnSpLocks/>
              <a:stCxn id="161" idx="3"/>
            </p:cNvCxnSpPr>
            <p:nvPr userDrawn="1"/>
          </p:nvCxnSpPr>
          <p:spPr>
            <a:xfrm>
              <a:off x="2993271" y="6232605"/>
              <a:ext cx="836426" cy="56581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Straight Connector 131">
              <a:extLst>
                <a:ext uri="{FF2B5EF4-FFF2-40B4-BE49-F238E27FC236}">
                  <a16:creationId xmlns:a16="http://schemas.microsoft.com/office/drawing/2014/main" id="{9E7AB171-7A32-46D2-9D9D-8AC2DA640438}"/>
                </a:ext>
              </a:extLst>
            </p:cNvPr>
            <p:cNvCxnSpPr>
              <a:cxnSpLocks/>
              <a:stCxn id="161" idx="3"/>
              <a:endCxn id="153" idx="6"/>
            </p:cNvCxnSpPr>
            <p:nvPr userDrawn="1"/>
          </p:nvCxnSpPr>
          <p:spPr>
            <a:xfrm flipV="1">
              <a:off x="2993270" y="6187800"/>
              <a:ext cx="1496920" cy="4480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Straight Connector 132">
              <a:extLst>
                <a:ext uri="{FF2B5EF4-FFF2-40B4-BE49-F238E27FC236}">
                  <a16:creationId xmlns:a16="http://schemas.microsoft.com/office/drawing/2014/main" id="{A0594AE1-1E9E-4B6E-BC3A-379515A29636}"/>
                </a:ext>
              </a:extLst>
            </p:cNvPr>
            <p:cNvCxnSpPr>
              <a:cxnSpLocks/>
              <a:stCxn id="161" idx="1"/>
              <a:endCxn id="154" idx="5"/>
            </p:cNvCxnSpPr>
            <p:nvPr userDrawn="1"/>
          </p:nvCxnSpPr>
          <p:spPr>
            <a:xfrm flipV="1">
              <a:off x="2993270" y="5129624"/>
              <a:ext cx="1360178" cy="99734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Straight Connector 133">
              <a:extLst>
                <a:ext uri="{FF2B5EF4-FFF2-40B4-BE49-F238E27FC236}">
                  <a16:creationId xmlns:a16="http://schemas.microsoft.com/office/drawing/2014/main" id="{538D00EE-907C-4360-A607-9D263044EC4E}"/>
                </a:ext>
              </a:extLst>
            </p:cNvPr>
            <p:cNvCxnSpPr>
              <a:cxnSpLocks/>
              <a:stCxn id="160" idx="2"/>
              <a:endCxn id="154" idx="6"/>
            </p:cNvCxnSpPr>
            <p:nvPr userDrawn="1"/>
          </p:nvCxnSpPr>
          <p:spPr>
            <a:xfrm flipV="1">
              <a:off x="2387004" y="5073530"/>
              <a:ext cx="1955408" cy="6594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Straight Connector 134">
              <a:extLst>
                <a:ext uri="{FF2B5EF4-FFF2-40B4-BE49-F238E27FC236}">
                  <a16:creationId xmlns:a16="http://schemas.microsoft.com/office/drawing/2014/main" id="{9E8AAFF4-8353-4250-AD5B-E30008DA8C0F}"/>
                </a:ext>
              </a:extLst>
            </p:cNvPr>
            <p:cNvCxnSpPr>
              <a:cxnSpLocks/>
              <a:stCxn id="159" idx="3"/>
              <a:endCxn id="154" idx="7"/>
            </p:cNvCxnSpPr>
            <p:nvPr userDrawn="1"/>
          </p:nvCxnSpPr>
          <p:spPr>
            <a:xfrm>
              <a:off x="2590343" y="3840664"/>
              <a:ext cx="1783930" cy="118539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DCB3F67A-EFD6-4A00-AF54-A54386887FA1}"/>
                </a:ext>
              </a:extLst>
            </p:cNvPr>
            <p:cNvCxnSpPr>
              <a:cxnSpLocks/>
              <a:stCxn id="159" idx="2"/>
              <a:endCxn id="155" idx="6"/>
            </p:cNvCxnSpPr>
            <p:nvPr userDrawn="1"/>
          </p:nvCxnSpPr>
          <p:spPr>
            <a:xfrm>
              <a:off x="2623160" y="3761437"/>
              <a:ext cx="1780131" cy="14864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Straight Connector 136">
              <a:extLst>
                <a:ext uri="{FF2B5EF4-FFF2-40B4-BE49-F238E27FC236}">
                  <a16:creationId xmlns:a16="http://schemas.microsoft.com/office/drawing/2014/main" id="{C04A4EB7-B993-4C1E-9512-FC11117D4DD3}"/>
                </a:ext>
              </a:extLst>
            </p:cNvPr>
            <p:cNvCxnSpPr>
              <a:cxnSpLocks/>
              <a:stCxn id="155" idx="1"/>
              <a:endCxn id="158" idx="6"/>
            </p:cNvCxnSpPr>
            <p:nvPr userDrawn="1"/>
          </p:nvCxnSpPr>
          <p:spPr>
            <a:xfrm flipV="1">
              <a:off x="4607055" y="3221226"/>
              <a:ext cx="1926779" cy="65221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Straight Connector 137">
              <a:extLst>
                <a:ext uri="{FF2B5EF4-FFF2-40B4-BE49-F238E27FC236}">
                  <a16:creationId xmlns:a16="http://schemas.microsoft.com/office/drawing/2014/main" id="{33AB111C-0728-44CB-99DA-BD5F465D17E4}"/>
                </a:ext>
              </a:extLst>
            </p:cNvPr>
            <p:cNvCxnSpPr>
              <a:cxnSpLocks/>
              <a:stCxn id="154" idx="2"/>
              <a:endCxn id="156" idx="6"/>
            </p:cNvCxnSpPr>
            <p:nvPr userDrawn="1"/>
          </p:nvCxnSpPr>
          <p:spPr>
            <a:xfrm flipV="1">
              <a:off x="4488872" y="5034766"/>
              <a:ext cx="990314" cy="6821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Straight Connector 138">
              <a:extLst>
                <a:ext uri="{FF2B5EF4-FFF2-40B4-BE49-F238E27FC236}">
                  <a16:creationId xmlns:a16="http://schemas.microsoft.com/office/drawing/2014/main" id="{0824AB1A-AF27-4AAC-A510-E835981EB35C}"/>
                </a:ext>
              </a:extLst>
            </p:cNvPr>
            <p:cNvCxnSpPr>
              <a:cxnSpLocks/>
              <a:stCxn id="153" idx="1"/>
              <a:endCxn id="156" idx="5"/>
            </p:cNvCxnSpPr>
            <p:nvPr userDrawn="1"/>
          </p:nvCxnSpPr>
          <p:spPr>
            <a:xfrm flipV="1">
              <a:off x="4681461" y="5106214"/>
              <a:ext cx="845148" cy="100235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Straight Connector 139">
              <a:extLst>
                <a:ext uri="{FF2B5EF4-FFF2-40B4-BE49-F238E27FC236}">
                  <a16:creationId xmlns:a16="http://schemas.microsoft.com/office/drawing/2014/main" id="{7B2A9CAE-D54C-4F99-BC89-2A47AC6F057A}"/>
                </a:ext>
              </a:extLst>
            </p:cNvPr>
            <p:cNvCxnSpPr>
              <a:cxnSpLocks/>
              <a:stCxn id="153" idx="3"/>
              <a:endCxn id="164" idx="1"/>
            </p:cNvCxnSpPr>
            <p:nvPr userDrawn="1"/>
          </p:nvCxnSpPr>
          <p:spPr>
            <a:xfrm>
              <a:off x="4681461" y="6267027"/>
              <a:ext cx="1470253" cy="56805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Straight Connector 140">
              <a:extLst>
                <a:ext uri="{FF2B5EF4-FFF2-40B4-BE49-F238E27FC236}">
                  <a16:creationId xmlns:a16="http://schemas.microsoft.com/office/drawing/2014/main" id="{49C2A513-DA3C-4A76-9627-46F3EA1674F2}"/>
                </a:ext>
              </a:extLst>
            </p:cNvPr>
            <p:cNvCxnSpPr>
              <a:cxnSpLocks/>
              <a:stCxn id="156" idx="4"/>
              <a:endCxn id="164" idx="2"/>
            </p:cNvCxnSpPr>
            <p:nvPr userDrawn="1"/>
          </p:nvCxnSpPr>
          <p:spPr>
            <a:xfrm>
              <a:off x="5610665" y="5123204"/>
              <a:ext cx="652864" cy="171292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Straight Connector 141">
              <a:extLst>
                <a:ext uri="{FF2B5EF4-FFF2-40B4-BE49-F238E27FC236}">
                  <a16:creationId xmlns:a16="http://schemas.microsoft.com/office/drawing/2014/main" id="{CB48AD31-8E77-4D83-9FF0-837B6A3CB825}"/>
                </a:ext>
              </a:extLst>
            </p:cNvPr>
            <p:cNvCxnSpPr>
              <a:cxnSpLocks/>
              <a:stCxn id="152" idx="5"/>
              <a:endCxn id="164" idx="0"/>
            </p:cNvCxnSpPr>
            <p:nvPr userDrawn="1"/>
          </p:nvCxnSpPr>
          <p:spPr>
            <a:xfrm flipH="1">
              <a:off x="6375345" y="5883908"/>
              <a:ext cx="879736" cy="95325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Straight Connector 142">
              <a:extLst>
                <a:ext uri="{FF2B5EF4-FFF2-40B4-BE49-F238E27FC236}">
                  <a16:creationId xmlns:a16="http://schemas.microsoft.com/office/drawing/2014/main" id="{AA383FD2-934F-4979-BD40-681C7BCCDA81}"/>
                </a:ext>
              </a:extLst>
            </p:cNvPr>
            <p:cNvCxnSpPr>
              <a:cxnSpLocks/>
              <a:stCxn id="153" idx="7"/>
              <a:endCxn id="154" idx="3"/>
            </p:cNvCxnSpPr>
            <p:nvPr userDrawn="1"/>
          </p:nvCxnSpPr>
          <p:spPr>
            <a:xfrm flipH="1" flipV="1">
              <a:off x="4457011" y="5150449"/>
              <a:ext cx="65996" cy="95812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72B60496-127B-4D07-B9D7-550F342723FD}"/>
                </a:ext>
              </a:extLst>
            </p:cNvPr>
            <p:cNvCxnSpPr>
              <a:cxnSpLocks/>
              <a:stCxn id="151" idx="7"/>
              <a:endCxn id="157" idx="3"/>
            </p:cNvCxnSpPr>
            <p:nvPr userDrawn="1"/>
          </p:nvCxnSpPr>
          <p:spPr>
            <a:xfrm flipH="1" flipV="1">
              <a:off x="7349691" y="4680947"/>
              <a:ext cx="1424418" cy="97780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Straight Connector 144">
              <a:extLst>
                <a:ext uri="{FF2B5EF4-FFF2-40B4-BE49-F238E27FC236}">
                  <a16:creationId xmlns:a16="http://schemas.microsoft.com/office/drawing/2014/main" id="{89043197-9393-4509-8DD1-E5C4512FD9BB}"/>
                </a:ext>
              </a:extLst>
            </p:cNvPr>
            <p:cNvCxnSpPr>
              <a:cxnSpLocks/>
              <a:endCxn id="153" idx="4"/>
            </p:cNvCxnSpPr>
            <p:nvPr userDrawn="1"/>
          </p:nvCxnSpPr>
          <p:spPr>
            <a:xfrm flipV="1">
              <a:off x="4489041" y="6299844"/>
              <a:ext cx="113193" cy="54614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Straight Connector 145">
              <a:extLst>
                <a:ext uri="{FF2B5EF4-FFF2-40B4-BE49-F238E27FC236}">
                  <a16:creationId xmlns:a16="http://schemas.microsoft.com/office/drawing/2014/main" id="{FB94D064-2104-45B7-8D56-6D27B6F5E7DF}"/>
                </a:ext>
              </a:extLst>
            </p:cNvPr>
            <p:cNvCxnSpPr>
              <a:cxnSpLocks/>
              <a:stCxn id="161" idx="7"/>
              <a:endCxn id="160" idx="4"/>
            </p:cNvCxnSpPr>
            <p:nvPr userDrawn="1"/>
          </p:nvCxnSpPr>
          <p:spPr>
            <a:xfrm flipH="1" flipV="1">
              <a:off x="2274960" y="5251520"/>
              <a:ext cx="612674" cy="87544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" name="Oval 146">
              <a:extLst>
                <a:ext uri="{FF2B5EF4-FFF2-40B4-BE49-F238E27FC236}">
                  <a16:creationId xmlns:a16="http://schemas.microsoft.com/office/drawing/2014/main" id="{FE1DBC0C-7FF3-4C50-9A4A-B2C226B258D1}"/>
                </a:ext>
              </a:extLst>
            </p:cNvPr>
            <p:cNvSpPr/>
            <p:nvPr userDrawn="1"/>
          </p:nvSpPr>
          <p:spPr>
            <a:xfrm flipH="1">
              <a:off x="11304001" y="5703017"/>
              <a:ext cx="236156" cy="236156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" name="Oval 147">
              <a:extLst>
                <a:ext uri="{FF2B5EF4-FFF2-40B4-BE49-F238E27FC236}">
                  <a16:creationId xmlns:a16="http://schemas.microsoft.com/office/drawing/2014/main" id="{819E98D6-2855-4A42-AB3E-365BB54EB1D1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10259403" y="5528905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" name="Oval 148">
              <a:extLst>
                <a:ext uri="{FF2B5EF4-FFF2-40B4-BE49-F238E27FC236}">
                  <a16:creationId xmlns:a16="http://schemas.microsoft.com/office/drawing/2014/main" id="{F998912D-7A0B-4FFD-A177-A3B838E6A36A}"/>
                </a:ext>
              </a:extLst>
            </p:cNvPr>
            <p:cNvSpPr/>
            <p:nvPr userDrawn="1"/>
          </p:nvSpPr>
          <p:spPr>
            <a:xfrm flipH="1">
              <a:off x="10291530" y="416373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" name="Oval 149">
              <a:extLst>
                <a:ext uri="{FF2B5EF4-FFF2-40B4-BE49-F238E27FC236}">
                  <a16:creationId xmlns:a16="http://schemas.microsoft.com/office/drawing/2014/main" id="{B8F576D9-EB15-40F7-97F7-51307DCA108A}"/>
                </a:ext>
              </a:extLst>
            </p:cNvPr>
            <p:cNvSpPr/>
            <p:nvPr userDrawn="1"/>
          </p:nvSpPr>
          <p:spPr>
            <a:xfrm flipH="1">
              <a:off x="8727293" y="439521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" name="Oval 150">
              <a:extLst>
                <a:ext uri="{FF2B5EF4-FFF2-40B4-BE49-F238E27FC236}">
                  <a16:creationId xmlns:a16="http://schemas.microsoft.com/office/drawing/2014/main" id="{5F0252DA-0578-484B-BA55-4C22D0C908D3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8752231" y="5636874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" name="Oval 151">
              <a:extLst>
                <a:ext uri="{FF2B5EF4-FFF2-40B4-BE49-F238E27FC236}">
                  <a16:creationId xmlns:a16="http://schemas.microsoft.com/office/drawing/2014/main" id="{5957B164-FF03-439C-999F-2D84D2789FE3}"/>
                </a:ext>
              </a:extLst>
            </p:cNvPr>
            <p:cNvSpPr/>
            <p:nvPr userDrawn="1"/>
          </p:nvSpPr>
          <p:spPr>
            <a:xfrm flipH="1">
              <a:off x="7222264" y="5692637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" name="Oval 152">
              <a:extLst>
                <a:ext uri="{FF2B5EF4-FFF2-40B4-BE49-F238E27FC236}">
                  <a16:creationId xmlns:a16="http://schemas.microsoft.com/office/drawing/2014/main" id="{5CE014D8-4823-4B50-8CC4-98219946E67B}"/>
                </a:ext>
              </a:extLst>
            </p:cNvPr>
            <p:cNvSpPr/>
            <p:nvPr userDrawn="1"/>
          </p:nvSpPr>
          <p:spPr>
            <a:xfrm flipH="1">
              <a:off x="4490190" y="607575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" name="Oval 153">
              <a:extLst>
                <a:ext uri="{FF2B5EF4-FFF2-40B4-BE49-F238E27FC236}">
                  <a16:creationId xmlns:a16="http://schemas.microsoft.com/office/drawing/2014/main" id="{8BA855C5-6E64-472C-BC81-9D7A13A682F5}"/>
                </a:ext>
              </a:extLst>
            </p:cNvPr>
            <p:cNvSpPr>
              <a:spLocks noChangeAspect="1"/>
            </p:cNvSpPr>
            <p:nvPr userDrawn="1"/>
          </p:nvSpPr>
          <p:spPr>
            <a:xfrm rot="682168" flipH="1">
              <a:off x="4340946" y="5013559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" name="Oval 154">
              <a:extLst>
                <a:ext uri="{FF2B5EF4-FFF2-40B4-BE49-F238E27FC236}">
                  <a16:creationId xmlns:a16="http://schemas.microsoft.com/office/drawing/2014/main" id="{5E1565B9-0D0F-49BE-A15D-F8EF68521E12}"/>
                </a:ext>
              </a:extLst>
            </p:cNvPr>
            <p:cNvSpPr/>
            <p:nvPr userDrawn="1"/>
          </p:nvSpPr>
          <p:spPr>
            <a:xfrm rot="738506" flipH="1">
              <a:off x="4400716" y="3821918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6" name="Oval 155">
              <a:extLst>
                <a:ext uri="{FF2B5EF4-FFF2-40B4-BE49-F238E27FC236}">
                  <a16:creationId xmlns:a16="http://schemas.microsoft.com/office/drawing/2014/main" id="{9C9F9A08-EC57-48F9-88FF-89C46D2D0FAB}"/>
                </a:ext>
              </a:extLst>
            </p:cNvPr>
            <p:cNvSpPr/>
            <p:nvPr userDrawn="1"/>
          </p:nvSpPr>
          <p:spPr>
            <a:xfrm rot="20935587" flipH="1">
              <a:off x="5477100" y="4901202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7" name="Oval 156">
              <a:extLst>
                <a:ext uri="{FF2B5EF4-FFF2-40B4-BE49-F238E27FC236}">
                  <a16:creationId xmlns:a16="http://schemas.microsoft.com/office/drawing/2014/main" id="{B9F63E34-B71A-4177-A92C-7E6C9FCC9BF7}"/>
                </a:ext>
              </a:extLst>
            </p:cNvPr>
            <p:cNvSpPr/>
            <p:nvPr userDrawn="1"/>
          </p:nvSpPr>
          <p:spPr>
            <a:xfrm flipH="1">
              <a:off x="7158420" y="448967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" name="Oval 157">
              <a:extLst>
                <a:ext uri="{FF2B5EF4-FFF2-40B4-BE49-F238E27FC236}">
                  <a16:creationId xmlns:a16="http://schemas.microsoft.com/office/drawing/2014/main" id="{1608D259-83DB-492F-95A4-F7A165EA7A77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6533834" y="3146530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" name="Oval 158">
              <a:extLst>
                <a:ext uri="{FF2B5EF4-FFF2-40B4-BE49-F238E27FC236}">
                  <a16:creationId xmlns:a16="http://schemas.microsoft.com/office/drawing/2014/main" id="{E7AEE8C4-57AB-456F-985F-571138FED7AE}"/>
                </a:ext>
              </a:extLst>
            </p:cNvPr>
            <p:cNvSpPr/>
            <p:nvPr userDrawn="1"/>
          </p:nvSpPr>
          <p:spPr>
            <a:xfrm flipH="1">
              <a:off x="2399072" y="3649393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0" name="Oval 159">
              <a:extLst>
                <a:ext uri="{FF2B5EF4-FFF2-40B4-BE49-F238E27FC236}">
                  <a16:creationId xmlns:a16="http://schemas.microsoft.com/office/drawing/2014/main" id="{CE94D409-F6CA-456B-87C3-CBD002709847}"/>
                </a:ext>
              </a:extLst>
            </p:cNvPr>
            <p:cNvSpPr/>
            <p:nvPr userDrawn="1"/>
          </p:nvSpPr>
          <p:spPr>
            <a:xfrm flipH="1">
              <a:off x="2162916" y="5027432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1" name="Oval 160">
              <a:extLst>
                <a:ext uri="{FF2B5EF4-FFF2-40B4-BE49-F238E27FC236}">
                  <a16:creationId xmlns:a16="http://schemas.microsoft.com/office/drawing/2014/main" id="{6D4EFF78-0E0F-4A48-BA14-038A3245C15A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2865756" y="6105090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2" name="Oval 161">
              <a:extLst>
                <a:ext uri="{FF2B5EF4-FFF2-40B4-BE49-F238E27FC236}">
                  <a16:creationId xmlns:a16="http://schemas.microsoft.com/office/drawing/2014/main" id="{D4981ADC-C194-4F16-9E99-AA33E5E2F9D0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11489475" y="4550799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3" name="Chord 162">
              <a:extLst>
                <a:ext uri="{FF2B5EF4-FFF2-40B4-BE49-F238E27FC236}">
                  <a16:creationId xmlns:a16="http://schemas.microsoft.com/office/drawing/2014/main" id="{15C62939-53C6-4D13-828C-4B132C094971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9919813" y="6746029"/>
              <a:ext cx="149392" cy="149392"/>
            </a:xfrm>
            <a:prstGeom prst="chord">
              <a:avLst>
                <a:gd name="adj1" fmla="val 10550803"/>
                <a:gd name="adj2" fmla="val 185318"/>
              </a:avLst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" name="Chord 163">
              <a:extLst>
                <a:ext uri="{FF2B5EF4-FFF2-40B4-BE49-F238E27FC236}">
                  <a16:creationId xmlns:a16="http://schemas.microsoft.com/office/drawing/2014/main" id="{11A7B4C1-28C9-41EF-96AD-01DAED015DAE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6151551" y="6717004"/>
              <a:ext cx="224088" cy="224088"/>
            </a:xfrm>
            <a:prstGeom prst="chord">
              <a:avLst>
                <a:gd name="adj1" fmla="val 10550803"/>
                <a:gd name="adj2" fmla="val 185318"/>
              </a:avLst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2C386063-0BC2-434C-8E3B-8C49E8AE4314}"/>
                </a:ext>
              </a:extLst>
            </p:cNvPr>
            <p:cNvCxnSpPr>
              <a:cxnSpLocks/>
              <a:stCxn id="163" idx="1"/>
              <a:endCxn id="151" idx="3"/>
            </p:cNvCxnSpPr>
            <p:nvPr userDrawn="1"/>
          </p:nvCxnSpPr>
          <p:spPr>
            <a:xfrm flipH="1" flipV="1">
              <a:off x="8879746" y="5764388"/>
              <a:ext cx="1040177" cy="106036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49A57370-6220-4B9E-956C-42A672B35652}"/>
                </a:ext>
              </a:extLst>
            </p:cNvPr>
            <p:cNvCxnSpPr>
              <a:cxnSpLocks/>
              <a:stCxn id="185" idx="6"/>
              <a:endCxn id="159" idx="6"/>
            </p:cNvCxnSpPr>
            <p:nvPr userDrawn="1"/>
          </p:nvCxnSpPr>
          <p:spPr>
            <a:xfrm>
              <a:off x="1249806" y="3691601"/>
              <a:ext cx="1149266" cy="6983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B0F7DC8C-D286-405D-BCD1-3B2980649D74}"/>
                </a:ext>
              </a:extLst>
            </p:cNvPr>
            <p:cNvCxnSpPr>
              <a:cxnSpLocks/>
              <a:stCxn id="182" idx="4"/>
              <a:endCxn id="188" idx="1"/>
            </p:cNvCxnSpPr>
            <p:nvPr userDrawn="1"/>
          </p:nvCxnSpPr>
          <p:spPr>
            <a:xfrm>
              <a:off x="181389" y="3694736"/>
              <a:ext cx="833340" cy="86259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BBCFE525-2B87-4315-8BCB-8DAF19C732E7}"/>
                </a:ext>
              </a:extLst>
            </p:cNvPr>
            <p:cNvCxnSpPr>
              <a:cxnSpLocks/>
              <a:stCxn id="188" idx="4"/>
              <a:endCxn id="187" idx="0"/>
            </p:cNvCxnSpPr>
            <p:nvPr userDrawn="1"/>
          </p:nvCxnSpPr>
          <p:spPr>
            <a:xfrm flipH="1">
              <a:off x="990250" y="4724846"/>
              <a:ext cx="93868" cy="7261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5C6476B1-7DDE-4297-89A9-056A99F9D30A}"/>
                </a:ext>
              </a:extLst>
            </p:cNvPr>
            <p:cNvCxnSpPr>
              <a:cxnSpLocks/>
              <a:stCxn id="186" idx="3"/>
            </p:cNvCxnSpPr>
            <p:nvPr userDrawn="1"/>
          </p:nvCxnSpPr>
          <p:spPr>
            <a:xfrm flipH="1">
              <a:off x="994391" y="6664731"/>
              <a:ext cx="195332" cy="1932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ED3CD5FC-03C8-45D5-8309-4449E2DC8E7F}"/>
                </a:ext>
              </a:extLst>
            </p:cNvPr>
            <p:cNvCxnSpPr>
              <a:cxnSpLocks/>
              <a:stCxn id="186" idx="0"/>
              <a:endCxn id="187" idx="4"/>
            </p:cNvCxnSpPr>
            <p:nvPr userDrawn="1"/>
          </p:nvCxnSpPr>
          <p:spPr>
            <a:xfrm flipH="1" flipV="1">
              <a:off x="990250" y="5745345"/>
              <a:ext cx="303555" cy="66811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21B08651-B039-4782-9DEA-F196FEDB7BC5}"/>
                </a:ext>
              </a:extLst>
            </p:cNvPr>
            <p:cNvCxnSpPr>
              <a:cxnSpLocks/>
              <a:stCxn id="196" idx="1"/>
              <a:endCxn id="182" idx="3"/>
            </p:cNvCxnSpPr>
            <p:nvPr userDrawn="1"/>
          </p:nvCxnSpPr>
          <p:spPr>
            <a:xfrm flipV="1">
              <a:off x="7025" y="3684478"/>
              <a:ext cx="62174" cy="103962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4CF1415B-B410-49A8-948A-A7A51B9072F0}"/>
                </a:ext>
              </a:extLst>
            </p:cNvPr>
            <p:cNvCxnSpPr>
              <a:cxnSpLocks/>
              <a:stCxn id="187" idx="2"/>
              <a:endCxn id="196" idx="0"/>
            </p:cNvCxnSpPr>
            <p:nvPr userDrawn="1"/>
          </p:nvCxnSpPr>
          <p:spPr>
            <a:xfrm flipH="1" flipV="1">
              <a:off x="4947" y="4947737"/>
              <a:ext cx="838109" cy="65041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33E0C3E6-A235-471D-A1B3-591C622C5E5A}"/>
                </a:ext>
              </a:extLst>
            </p:cNvPr>
            <p:cNvCxnSpPr>
              <a:cxnSpLocks/>
              <a:stCxn id="186" idx="1"/>
            </p:cNvCxnSpPr>
            <p:nvPr userDrawn="1"/>
          </p:nvCxnSpPr>
          <p:spPr>
            <a:xfrm flipH="1">
              <a:off x="0" y="6456567"/>
              <a:ext cx="1189723" cy="19055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E131013C-402D-4E7E-AF11-8610E3A4E51B}"/>
                </a:ext>
              </a:extLst>
            </p:cNvPr>
            <p:cNvCxnSpPr>
              <a:cxnSpLocks/>
              <a:stCxn id="159" idx="1"/>
              <a:endCxn id="66" idx="0"/>
            </p:cNvCxnSpPr>
            <p:nvPr userDrawn="1"/>
          </p:nvCxnSpPr>
          <p:spPr>
            <a:xfrm flipV="1">
              <a:off x="2590343" y="2989715"/>
              <a:ext cx="770893" cy="69249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4A4ADD74-65B5-4E5B-B584-0D4E631840A2}"/>
                </a:ext>
              </a:extLst>
            </p:cNvPr>
            <p:cNvCxnSpPr>
              <a:cxnSpLocks/>
              <a:stCxn id="184" idx="6"/>
              <a:endCxn id="183" idx="2"/>
            </p:cNvCxnSpPr>
            <p:nvPr userDrawn="1"/>
          </p:nvCxnSpPr>
          <p:spPr>
            <a:xfrm>
              <a:off x="683818" y="2689233"/>
              <a:ext cx="1046792" cy="26097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3B02ADA0-EDA9-4242-A237-2EB77593412A}"/>
                </a:ext>
              </a:extLst>
            </p:cNvPr>
            <p:cNvCxnSpPr>
              <a:cxnSpLocks/>
              <a:stCxn id="182" idx="7"/>
              <a:endCxn id="184" idx="3"/>
            </p:cNvCxnSpPr>
            <p:nvPr userDrawn="1"/>
          </p:nvCxnSpPr>
          <p:spPr>
            <a:xfrm flipV="1">
              <a:off x="206155" y="2793315"/>
              <a:ext cx="226387" cy="63057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98FAA103-A03F-483B-A8C2-02D377F9478C}"/>
                </a:ext>
              </a:extLst>
            </p:cNvPr>
            <p:cNvCxnSpPr>
              <a:cxnSpLocks/>
              <a:stCxn id="182" idx="5"/>
              <a:endCxn id="185" idx="2"/>
            </p:cNvCxnSpPr>
            <p:nvPr userDrawn="1"/>
          </p:nvCxnSpPr>
          <p:spPr>
            <a:xfrm>
              <a:off x="267973" y="3622660"/>
              <a:ext cx="785574" cy="6894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59A155A8-9BA2-478B-BF3C-FDCBF42F2FCA}"/>
                </a:ext>
              </a:extLst>
            </p:cNvPr>
            <p:cNvCxnSpPr>
              <a:cxnSpLocks/>
              <a:stCxn id="183" idx="3"/>
              <a:endCxn id="185" idx="7"/>
            </p:cNvCxnSpPr>
            <p:nvPr userDrawn="1"/>
          </p:nvCxnSpPr>
          <p:spPr>
            <a:xfrm flipH="1">
              <a:off x="1221065" y="3059892"/>
              <a:ext cx="554979" cy="56232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C3D96F16-826A-4CA1-9001-1C1A5FE7682E}"/>
                </a:ext>
              </a:extLst>
            </p:cNvPr>
            <p:cNvCxnSpPr>
              <a:cxnSpLocks/>
              <a:stCxn id="185" idx="4"/>
              <a:endCxn id="188" idx="0"/>
            </p:cNvCxnSpPr>
            <p:nvPr userDrawn="1"/>
          </p:nvCxnSpPr>
          <p:spPr>
            <a:xfrm flipH="1">
              <a:off x="1084118" y="3789730"/>
              <a:ext cx="67559" cy="73885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E10A8AD3-D413-4513-8B78-6FCC483405F7}"/>
                </a:ext>
              </a:extLst>
            </p:cNvPr>
            <p:cNvCxnSpPr>
              <a:cxnSpLocks/>
              <a:stCxn id="161" idx="2"/>
              <a:endCxn id="186" idx="2"/>
            </p:cNvCxnSpPr>
            <p:nvPr userDrawn="1"/>
          </p:nvCxnSpPr>
          <p:spPr>
            <a:xfrm flipH="1">
              <a:off x="1146611" y="6179786"/>
              <a:ext cx="1868537" cy="38086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A5B2AAD1-0A07-40A8-81EB-C51DDFDFE59C}"/>
                </a:ext>
              </a:extLst>
            </p:cNvPr>
            <p:cNvCxnSpPr>
              <a:cxnSpLocks/>
              <a:endCxn id="186" idx="5"/>
            </p:cNvCxnSpPr>
            <p:nvPr userDrawn="1"/>
          </p:nvCxnSpPr>
          <p:spPr>
            <a:xfrm flipH="1" flipV="1">
              <a:off x="1397887" y="6664731"/>
              <a:ext cx="704210" cy="27636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2" name="Oval 181">
              <a:extLst>
                <a:ext uri="{FF2B5EF4-FFF2-40B4-BE49-F238E27FC236}">
                  <a16:creationId xmlns:a16="http://schemas.microsoft.com/office/drawing/2014/main" id="{4E31A65C-EDEC-42C4-9417-D67A62525378}"/>
                </a:ext>
              </a:extLst>
            </p:cNvPr>
            <p:cNvSpPr/>
            <p:nvPr userDrawn="1"/>
          </p:nvSpPr>
          <p:spPr>
            <a:xfrm rot="20563470">
              <a:off x="-9517" y="3406988"/>
              <a:ext cx="294388" cy="2943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" name="Oval 182">
              <a:extLst>
                <a:ext uri="{FF2B5EF4-FFF2-40B4-BE49-F238E27FC236}">
                  <a16:creationId xmlns:a16="http://schemas.microsoft.com/office/drawing/2014/main" id="{8DDF3B5F-0610-4C1D-BC39-9972618B657E}"/>
                </a:ext>
              </a:extLst>
            </p:cNvPr>
            <p:cNvSpPr/>
            <p:nvPr userDrawn="1"/>
          </p:nvSpPr>
          <p:spPr>
            <a:xfrm>
              <a:off x="1730610" y="2795084"/>
              <a:ext cx="310242" cy="31024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4" name="Oval 183">
              <a:extLst>
                <a:ext uri="{FF2B5EF4-FFF2-40B4-BE49-F238E27FC236}">
                  <a16:creationId xmlns:a16="http://schemas.microsoft.com/office/drawing/2014/main" id="{1956FE60-41C8-4525-A6E1-A25A3B858D9A}"/>
                </a:ext>
              </a:extLst>
            </p:cNvPr>
            <p:cNvSpPr/>
            <p:nvPr userDrawn="1"/>
          </p:nvSpPr>
          <p:spPr>
            <a:xfrm>
              <a:off x="389430" y="2542039"/>
              <a:ext cx="294388" cy="2943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5" name="Oval 184">
              <a:extLst>
                <a:ext uri="{FF2B5EF4-FFF2-40B4-BE49-F238E27FC236}">
                  <a16:creationId xmlns:a16="http://schemas.microsoft.com/office/drawing/2014/main" id="{F89E9125-FCE6-45F6-889A-F4214FA6C97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1053547" y="3593471"/>
              <a:ext cx="196259" cy="196259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" name="Oval 185">
              <a:extLst>
                <a:ext uri="{FF2B5EF4-FFF2-40B4-BE49-F238E27FC236}">
                  <a16:creationId xmlns:a16="http://schemas.microsoft.com/office/drawing/2014/main" id="{C1A4CD43-1EB0-4505-AFE3-A0804CF99DE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1146611" y="6413455"/>
              <a:ext cx="294388" cy="2943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" name="Oval 186">
              <a:extLst>
                <a:ext uri="{FF2B5EF4-FFF2-40B4-BE49-F238E27FC236}">
                  <a16:creationId xmlns:a16="http://schemas.microsoft.com/office/drawing/2014/main" id="{0866670F-4A2D-4683-9CFD-68E415E11DB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843056" y="5450957"/>
              <a:ext cx="294388" cy="2943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" name="Oval 187">
              <a:extLst>
                <a:ext uri="{FF2B5EF4-FFF2-40B4-BE49-F238E27FC236}">
                  <a16:creationId xmlns:a16="http://schemas.microsoft.com/office/drawing/2014/main" id="{134702E5-52D2-43DD-B14F-D8D4F9A18C4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985988" y="4528587"/>
              <a:ext cx="196259" cy="196259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754ED39E-C29A-4E22-929F-390D51657687}"/>
                </a:ext>
              </a:extLst>
            </p:cNvPr>
            <p:cNvCxnSpPr>
              <a:cxnSpLocks/>
              <a:stCxn id="188" idx="3"/>
            </p:cNvCxnSpPr>
            <p:nvPr userDrawn="1"/>
          </p:nvCxnSpPr>
          <p:spPr>
            <a:xfrm flipH="1">
              <a:off x="125106" y="4696105"/>
              <a:ext cx="889623" cy="16285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87AB2D6A-D21C-45AD-B82B-7901F6629DBD}"/>
                </a:ext>
              </a:extLst>
            </p:cNvPr>
            <p:cNvCxnSpPr>
              <a:cxnSpLocks/>
              <a:stCxn id="184" idx="4"/>
              <a:endCxn id="185" idx="1"/>
            </p:cNvCxnSpPr>
            <p:nvPr userDrawn="1"/>
          </p:nvCxnSpPr>
          <p:spPr>
            <a:xfrm>
              <a:off x="536624" y="2836427"/>
              <a:ext cx="545664" cy="78578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1" name="Oval 190">
              <a:extLst>
                <a:ext uri="{FF2B5EF4-FFF2-40B4-BE49-F238E27FC236}">
                  <a16:creationId xmlns:a16="http://schemas.microsoft.com/office/drawing/2014/main" id="{5DF650AE-A324-4804-AAAD-E7CE834715A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4972557" y="2874980"/>
              <a:ext cx="196259" cy="196259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DA85335F-E68B-4FCF-973E-C68A71EB0A62}"/>
                </a:ext>
              </a:extLst>
            </p:cNvPr>
            <p:cNvCxnSpPr>
              <a:cxnSpLocks/>
              <a:stCxn id="191" idx="3"/>
              <a:endCxn id="155" idx="0"/>
            </p:cNvCxnSpPr>
            <p:nvPr userDrawn="1"/>
          </p:nvCxnSpPr>
          <p:spPr>
            <a:xfrm flipH="1">
              <a:off x="4536645" y="3042498"/>
              <a:ext cx="464653" cy="78199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BCEA5CB2-482B-421A-8AE0-7A0BBB2F5661}"/>
                </a:ext>
              </a:extLst>
            </p:cNvPr>
            <p:cNvCxnSpPr>
              <a:cxnSpLocks/>
              <a:stCxn id="191" idx="2"/>
              <a:endCxn id="66" idx="6"/>
            </p:cNvCxnSpPr>
            <p:nvPr userDrawn="1"/>
          </p:nvCxnSpPr>
          <p:spPr>
            <a:xfrm flipH="1" flipV="1">
              <a:off x="3501498" y="2915999"/>
              <a:ext cx="1471059" cy="571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2ADC1D77-B495-414C-94FB-E10EA33A0B54}"/>
                </a:ext>
              </a:extLst>
            </p:cNvPr>
            <p:cNvCxnSpPr>
              <a:cxnSpLocks/>
              <a:stCxn id="184" idx="7"/>
              <a:endCxn id="68" idx="1"/>
            </p:cNvCxnSpPr>
            <p:nvPr userDrawn="1"/>
          </p:nvCxnSpPr>
          <p:spPr>
            <a:xfrm flipV="1">
              <a:off x="640706" y="1905029"/>
              <a:ext cx="785344" cy="68012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1854D194-17AC-49AD-9A26-B23EA3008805}"/>
                </a:ext>
              </a:extLst>
            </p:cNvPr>
            <p:cNvCxnSpPr>
              <a:cxnSpLocks/>
              <a:endCxn id="184" idx="1"/>
            </p:cNvCxnSpPr>
            <p:nvPr userDrawn="1"/>
          </p:nvCxnSpPr>
          <p:spPr>
            <a:xfrm>
              <a:off x="-60734" y="2344833"/>
              <a:ext cx="493276" cy="24031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6" name="Chord 195">
              <a:extLst>
                <a:ext uri="{FF2B5EF4-FFF2-40B4-BE49-F238E27FC236}">
                  <a16:creationId xmlns:a16="http://schemas.microsoft.com/office/drawing/2014/main" id="{CA34B809-524B-4D3B-9F39-7AE4179609DD}"/>
                </a:ext>
              </a:extLst>
            </p:cNvPr>
            <p:cNvSpPr>
              <a:spLocks noChangeAspect="1"/>
            </p:cNvSpPr>
            <p:nvPr userDrawn="1"/>
          </p:nvSpPr>
          <p:spPr>
            <a:xfrm rot="5400000" flipH="1">
              <a:off x="-98982" y="4723943"/>
              <a:ext cx="224088" cy="224088"/>
            </a:xfrm>
            <a:prstGeom prst="chord">
              <a:avLst>
                <a:gd name="adj1" fmla="val 10550803"/>
                <a:gd name="adj2" fmla="val 185318"/>
              </a:avLst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8DF30D01-7B97-48EA-AD30-2BCB2ED9E72F}"/>
                </a:ext>
              </a:extLst>
            </p:cNvPr>
            <p:cNvCxnSpPr>
              <a:cxnSpLocks/>
              <a:stCxn id="187" idx="3"/>
            </p:cNvCxnSpPr>
            <p:nvPr userDrawn="1"/>
          </p:nvCxnSpPr>
          <p:spPr>
            <a:xfrm flipH="1">
              <a:off x="0" y="5702233"/>
              <a:ext cx="886168" cy="56479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8D9AEE54-631C-4F71-BC5D-BE9FD5B00DAF}"/>
                </a:ext>
              </a:extLst>
            </p:cNvPr>
            <p:cNvCxnSpPr>
              <a:cxnSpLocks/>
              <a:stCxn id="183" idx="6"/>
              <a:endCxn id="66" idx="1"/>
            </p:cNvCxnSpPr>
            <p:nvPr userDrawn="1"/>
          </p:nvCxnSpPr>
          <p:spPr>
            <a:xfrm flipV="1">
              <a:off x="2040852" y="2934851"/>
              <a:ext cx="1254476" cy="1535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Straight Connector 198">
              <a:extLst>
                <a:ext uri="{FF2B5EF4-FFF2-40B4-BE49-F238E27FC236}">
                  <a16:creationId xmlns:a16="http://schemas.microsoft.com/office/drawing/2014/main" id="{0C00A23A-2A57-481F-9F19-017D46E739EF}"/>
                </a:ext>
              </a:extLst>
            </p:cNvPr>
            <p:cNvCxnSpPr>
              <a:cxnSpLocks/>
              <a:stCxn id="183" idx="5"/>
              <a:endCxn id="159" idx="0"/>
            </p:cNvCxnSpPr>
            <p:nvPr userDrawn="1"/>
          </p:nvCxnSpPr>
          <p:spPr>
            <a:xfrm>
              <a:off x="1995418" y="3059892"/>
              <a:ext cx="515698" cy="58950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Straight Connector 199">
              <a:extLst>
                <a:ext uri="{FF2B5EF4-FFF2-40B4-BE49-F238E27FC236}">
                  <a16:creationId xmlns:a16="http://schemas.microsoft.com/office/drawing/2014/main" id="{692E2763-249A-40E7-9DD6-7131B5196B24}"/>
                </a:ext>
              </a:extLst>
            </p:cNvPr>
            <p:cNvCxnSpPr>
              <a:cxnSpLocks/>
              <a:stCxn id="68" idx="0"/>
              <a:endCxn id="183" idx="0"/>
            </p:cNvCxnSpPr>
            <p:nvPr userDrawn="1"/>
          </p:nvCxnSpPr>
          <p:spPr>
            <a:xfrm>
              <a:off x="1505277" y="1937846"/>
              <a:ext cx="380454" cy="85723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Straight Connector 200">
              <a:extLst>
                <a:ext uri="{FF2B5EF4-FFF2-40B4-BE49-F238E27FC236}">
                  <a16:creationId xmlns:a16="http://schemas.microsoft.com/office/drawing/2014/main" id="{F13D546A-B38D-4DB1-B353-96DE0927BA0A}"/>
                </a:ext>
              </a:extLst>
            </p:cNvPr>
            <p:cNvCxnSpPr>
              <a:cxnSpLocks/>
              <a:stCxn id="188" idx="5"/>
              <a:endCxn id="160" idx="7"/>
            </p:cNvCxnSpPr>
            <p:nvPr userDrawn="1"/>
          </p:nvCxnSpPr>
          <p:spPr>
            <a:xfrm>
              <a:off x="1153506" y="4696105"/>
              <a:ext cx="1042227" cy="36414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Straight Connector 201">
              <a:extLst>
                <a:ext uri="{FF2B5EF4-FFF2-40B4-BE49-F238E27FC236}">
                  <a16:creationId xmlns:a16="http://schemas.microsoft.com/office/drawing/2014/main" id="{BF110F7D-356C-4B8A-A626-761925A8B9D3}"/>
                </a:ext>
              </a:extLst>
            </p:cNvPr>
            <p:cNvCxnSpPr>
              <a:cxnSpLocks/>
              <a:stCxn id="155" idx="7"/>
              <a:endCxn id="66" idx="7"/>
            </p:cNvCxnSpPr>
            <p:nvPr userDrawn="1"/>
          </p:nvCxnSpPr>
          <p:spPr>
            <a:xfrm flipH="1" flipV="1">
              <a:off x="3446634" y="2981907"/>
              <a:ext cx="1005609" cy="85776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Straight Connector 202">
              <a:extLst>
                <a:ext uri="{FF2B5EF4-FFF2-40B4-BE49-F238E27FC236}">
                  <a16:creationId xmlns:a16="http://schemas.microsoft.com/office/drawing/2014/main" id="{56A4A436-F633-43ED-A67A-6E008AE445F4}"/>
                </a:ext>
              </a:extLst>
            </p:cNvPr>
            <p:cNvCxnSpPr>
              <a:cxnSpLocks/>
              <a:stCxn id="84" idx="7"/>
              <a:endCxn id="191" idx="0"/>
            </p:cNvCxnSpPr>
            <p:nvPr userDrawn="1"/>
          </p:nvCxnSpPr>
          <p:spPr>
            <a:xfrm>
              <a:off x="5065787" y="2247314"/>
              <a:ext cx="4900" cy="62766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Straight Connector 203">
              <a:extLst>
                <a:ext uri="{FF2B5EF4-FFF2-40B4-BE49-F238E27FC236}">
                  <a16:creationId xmlns:a16="http://schemas.microsoft.com/office/drawing/2014/main" id="{E970A69B-B0FF-49E7-AF8C-CDC55A3846FE}"/>
                </a:ext>
              </a:extLst>
            </p:cNvPr>
            <p:cNvCxnSpPr>
              <a:cxnSpLocks/>
              <a:stCxn id="158" idx="7"/>
              <a:endCxn id="73" idx="0"/>
            </p:cNvCxnSpPr>
            <p:nvPr userDrawn="1"/>
          </p:nvCxnSpPr>
          <p:spPr>
            <a:xfrm flipH="1" flipV="1">
              <a:off x="6285610" y="2383792"/>
              <a:ext cx="270102" cy="78461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Straight Connector 204">
              <a:extLst>
                <a:ext uri="{FF2B5EF4-FFF2-40B4-BE49-F238E27FC236}">
                  <a16:creationId xmlns:a16="http://schemas.microsoft.com/office/drawing/2014/main" id="{B165BDAF-BB77-4A59-886B-B54857AAB3D9}"/>
                </a:ext>
              </a:extLst>
            </p:cNvPr>
            <p:cNvCxnSpPr>
              <a:cxnSpLocks/>
              <a:stCxn id="158" idx="6"/>
              <a:endCxn id="191" idx="5"/>
            </p:cNvCxnSpPr>
            <p:nvPr userDrawn="1"/>
          </p:nvCxnSpPr>
          <p:spPr>
            <a:xfrm flipH="1" flipV="1">
              <a:off x="5140075" y="3042498"/>
              <a:ext cx="1393759" cy="17872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Straight Connector 205">
              <a:extLst>
                <a:ext uri="{FF2B5EF4-FFF2-40B4-BE49-F238E27FC236}">
                  <a16:creationId xmlns:a16="http://schemas.microsoft.com/office/drawing/2014/main" id="{1B05A21C-4569-4482-8CF4-87314D2D4C37}"/>
                </a:ext>
              </a:extLst>
            </p:cNvPr>
            <p:cNvCxnSpPr>
              <a:cxnSpLocks/>
              <a:stCxn id="74" idx="0"/>
              <a:endCxn id="158" idx="1"/>
            </p:cNvCxnSpPr>
            <p:nvPr userDrawn="1"/>
          </p:nvCxnSpPr>
          <p:spPr>
            <a:xfrm flipH="1">
              <a:off x="6661348" y="1834225"/>
              <a:ext cx="1076455" cy="133418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Straight Connector 206">
              <a:extLst>
                <a:ext uri="{FF2B5EF4-FFF2-40B4-BE49-F238E27FC236}">
                  <a16:creationId xmlns:a16="http://schemas.microsoft.com/office/drawing/2014/main" id="{A17D20A8-6B73-4115-8E58-81665266507D}"/>
                </a:ext>
              </a:extLst>
            </p:cNvPr>
            <p:cNvCxnSpPr>
              <a:cxnSpLocks/>
              <a:stCxn id="214" idx="0"/>
              <a:endCxn id="213" idx="4"/>
            </p:cNvCxnSpPr>
            <p:nvPr userDrawn="1"/>
          </p:nvCxnSpPr>
          <p:spPr>
            <a:xfrm>
              <a:off x="9621563" y="3044363"/>
              <a:ext cx="760622" cy="31613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Straight Connector 207">
              <a:extLst>
                <a:ext uri="{FF2B5EF4-FFF2-40B4-BE49-F238E27FC236}">
                  <a16:creationId xmlns:a16="http://schemas.microsoft.com/office/drawing/2014/main" id="{D0B6502E-7684-460D-AB86-9F0E5167C03F}"/>
                </a:ext>
              </a:extLst>
            </p:cNvPr>
            <p:cNvCxnSpPr>
              <a:cxnSpLocks/>
              <a:stCxn id="82" idx="0"/>
              <a:endCxn id="213" idx="5"/>
            </p:cNvCxnSpPr>
            <p:nvPr userDrawn="1"/>
          </p:nvCxnSpPr>
          <p:spPr>
            <a:xfrm>
              <a:off x="10349083" y="2680523"/>
              <a:ext cx="90128" cy="61593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Straight Connector 208">
              <a:extLst>
                <a:ext uri="{FF2B5EF4-FFF2-40B4-BE49-F238E27FC236}">
                  <a16:creationId xmlns:a16="http://schemas.microsoft.com/office/drawing/2014/main" id="{DA18729E-555C-4FDA-B3AA-4A04A2779A38}"/>
                </a:ext>
              </a:extLst>
            </p:cNvPr>
            <p:cNvCxnSpPr>
              <a:cxnSpLocks/>
              <a:stCxn id="81" idx="0"/>
              <a:endCxn id="214" idx="6"/>
            </p:cNvCxnSpPr>
            <p:nvPr userDrawn="1"/>
          </p:nvCxnSpPr>
          <p:spPr>
            <a:xfrm>
              <a:off x="9306676" y="1739765"/>
              <a:ext cx="245878" cy="116196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Straight Connector 209">
              <a:extLst>
                <a:ext uri="{FF2B5EF4-FFF2-40B4-BE49-F238E27FC236}">
                  <a16:creationId xmlns:a16="http://schemas.microsoft.com/office/drawing/2014/main" id="{24AF831C-6204-4D1B-8064-1F030951D66D}"/>
                </a:ext>
              </a:extLst>
            </p:cNvPr>
            <p:cNvCxnSpPr>
              <a:cxnSpLocks/>
              <a:stCxn id="158" idx="1"/>
              <a:endCxn id="215" idx="5"/>
            </p:cNvCxnSpPr>
            <p:nvPr userDrawn="1"/>
          </p:nvCxnSpPr>
          <p:spPr>
            <a:xfrm>
              <a:off x="6661348" y="3168408"/>
              <a:ext cx="1391015" cy="1902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Straight Connector 210">
              <a:extLst>
                <a:ext uri="{FF2B5EF4-FFF2-40B4-BE49-F238E27FC236}">
                  <a16:creationId xmlns:a16="http://schemas.microsoft.com/office/drawing/2014/main" id="{0D514801-3856-4ABA-BEAB-739730774461}"/>
                </a:ext>
              </a:extLst>
            </p:cNvPr>
            <p:cNvCxnSpPr>
              <a:cxnSpLocks/>
              <a:stCxn id="74" idx="0"/>
              <a:endCxn id="215" idx="5"/>
            </p:cNvCxnSpPr>
            <p:nvPr userDrawn="1"/>
          </p:nvCxnSpPr>
          <p:spPr>
            <a:xfrm>
              <a:off x="7737803" y="1834225"/>
              <a:ext cx="314560" cy="13532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2" name="Straight Connector 211">
              <a:extLst>
                <a:ext uri="{FF2B5EF4-FFF2-40B4-BE49-F238E27FC236}">
                  <a16:creationId xmlns:a16="http://schemas.microsoft.com/office/drawing/2014/main" id="{8BF4AA65-C7D4-4A82-8ED3-1ADEFDD9D159}"/>
                </a:ext>
              </a:extLst>
            </p:cNvPr>
            <p:cNvCxnSpPr>
              <a:cxnSpLocks/>
              <a:stCxn id="215" idx="7"/>
              <a:endCxn id="214" idx="4"/>
            </p:cNvCxnSpPr>
            <p:nvPr userDrawn="1"/>
          </p:nvCxnSpPr>
          <p:spPr>
            <a:xfrm flipV="1">
              <a:off x="8152134" y="2970735"/>
              <a:ext cx="1257783" cy="25141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3" name="Oval 212">
              <a:extLst>
                <a:ext uri="{FF2B5EF4-FFF2-40B4-BE49-F238E27FC236}">
                  <a16:creationId xmlns:a16="http://schemas.microsoft.com/office/drawing/2014/main" id="{06DC0826-2E06-4367-BA4F-D6BB47448C56}"/>
                </a:ext>
              </a:extLst>
            </p:cNvPr>
            <p:cNvSpPr/>
            <p:nvPr userDrawn="1"/>
          </p:nvSpPr>
          <p:spPr>
            <a:xfrm rot="17350916" flipV="1">
              <a:off x="10375964" y="3285269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4" name="Oval 213">
              <a:extLst>
                <a:ext uri="{FF2B5EF4-FFF2-40B4-BE49-F238E27FC236}">
                  <a16:creationId xmlns:a16="http://schemas.microsoft.com/office/drawing/2014/main" id="{D272245F-B68B-4C8F-872E-D1382716775F}"/>
                </a:ext>
              </a:extLst>
            </p:cNvPr>
            <p:cNvSpPr/>
            <p:nvPr userDrawn="1"/>
          </p:nvSpPr>
          <p:spPr>
            <a:xfrm rot="17350916" flipV="1">
              <a:off x="9403696" y="2895505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5" name="Oval 214">
              <a:extLst>
                <a:ext uri="{FF2B5EF4-FFF2-40B4-BE49-F238E27FC236}">
                  <a16:creationId xmlns:a16="http://schemas.microsoft.com/office/drawing/2014/main" id="{E03EFA70-43EA-4925-82A2-C7560E27FDC6}"/>
                </a:ext>
              </a:extLst>
            </p:cNvPr>
            <p:cNvSpPr>
              <a:spLocks noChangeAspect="1"/>
            </p:cNvSpPr>
            <p:nvPr userDrawn="1"/>
          </p:nvSpPr>
          <p:spPr>
            <a:xfrm rot="17350916" flipV="1">
              <a:off x="8010198" y="3179980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D1704DC9-A2FE-46DF-A33D-2C5B0B62822C}"/>
                </a:ext>
              </a:extLst>
            </p:cNvPr>
            <p:cNvCxnSpPr>
              <a:cxnSpLocks/>
              <a:stCxn id="79" idx="0"/>
              <a:endCxn id="213" idx="7"/>
            </p:cNvCxnSpPr>
            <p:nvPr userDrawn="1"/>
          </p:nvCxnSpPr>
          <p:spPr>
            <a:xfrm flipH="1">
              <a:off x="10588868" y="2983008"/>
              <a:ext cx="1256853" cy="36550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A4B7AD97-C8C7-4DBA-B251-B090D2591095}"/>
                </a:ext>
              </a:extLst>
            </p:cNvPr>
            <p:cNvCxnSpPr>
              <a:cxnSpLocks/>
              <a:endCxn id="79" idx="7"/>
            </p:cNvCxnSpPr>
            <p:nvPr userDrawn="1"/>
          </p:nvCxnSpPr>
          <p:spPr>
            <a:xfrm flipH="1" flipV="1">
              <a:off x="11930123" y="2967834"/>
              <a:ext cx="291194" cy="28684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ext Placeholder 9">
            <a:extLst>
              <a:ext uri="{FF2B5EF4-FFF2-40B4-BE49-F238E27FC236}">
                <a16:creationId xmlns:a16="http://schemas.microsoft.com/office/drawing/2014/main" id="{EF70765A-4598-4D75-8EBE-B820808F6559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accent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Our Team LAYOUT</a:t>
            </a:r>
          </a:p>
        </p:txBody>
      </p:sp>
      <p:sp>
        <p:nvSpPr>
          <p:cNvPr id="223" name="Picture Placeholder 2">
            <a:extLst>
              <a:ext uri="{FF2B5EF4-FFF2-40B4-BE49-F238E27FC236}">
                <a16:creationId xmlns:a16="http://schemas.microsoft.com/office/drawing/2014/main" id="{A12E6587-F03D-4C57-AAFE-4763BFD9192E}"/>
              </a:ext>
            </a:extLst>
          </p:cNvPr>
          <p:cNvSpPr>
            <a:spLocks noGrp="1"/>
          </p:cNvSpPr>
          <p:nvPr>
            <p:ph type="pic" idx="13" hasCustomPrompt="1"/>
          </p:nvPr>
        </p:nvSpPr>
        <p:spPr>
          <a:xfrm>
            <a:off x="1073211" y="1838990"/>
            <a:ext cx="1980000" cy="1980000"/>
          </a:xfrm>
          <a:prstGeom prst="ellipse">
            <a:avLst/>
          </a:prstGeom>
          <a:solidFill>
            <a:schemeClr val="bg1">
              <a:lumMod val="95000"/>
            </a:schemeClr>
          </a:solidFill>
          <a:ln w="95250">
            <a:solidFill>
              <a:schemeClr val="bg1"/>
            </a:solidFill>
          </a:ln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224" name="Picture Placeholder 2">
            <a:extLst>
              <a:ext uri="{FF2B5EF4-FFF2-40B4-BE49-F238E27FC236}">
                <a16:creationId xmlns:a16="http://schemas.microsoft.com/office/drawing/2014/main" id="{A202D3EE-B2AB-497C-838C-AE327E69D39A}"/>
              </a:ext>
            </a:extLst>
          </p:cNvPr>
          <p:cNvSpPr>
            <a:spLocks noGrp="1"/>
          </p:cNvSpPr>
          <p:nvPr>
            <p:ph type="pic" idx="14" hasCustomPrompt="1"/>
          </p:nvPr>
        </p:nvSpPr>
        <p:spPr>
          <a:xfrm>
            <a:off x="3762255" y="1838990"/>
            <a:ext cx="1980000" cy="1980000"/>
          </a:xfrm>
          <a:prstGeom prst="ellipse">
            <a:avLst/>
          </a:prstGeom>
          <a:solidFill>
            <a:schemeClr val="bg1">
              <a:lumMod val="95000"/>
            </a:schemeClr>
          </a:solidFill>
          <a:ln w="95250">
            <a:solidFill>
              <a:schemeClr val="bg1"/>
            </a:solidFill>
          </a:ln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225" name="Picture Placeholder 2">
            <a:extLst>
              <a:ext uri="{FF2B5EF4-FFF2-40B4-BE49-F238E27FC236}">
                <a16:creationId xmlns:a16="http://schemas.microsoft.com/office/drawing/2014/main" id="{9DF5AD96-04D7-4C76-AF28-774C3C834F7B}"/>
              </a:ext>
            </a:extLst>
          </p:cNvPr>
          <p:cNvSpPr>
            <a:spLocks noGrp="1"/>
          </p:cNvSpPr>
          <p:nvPr>
            <p:ph type="pic" idx="15" hasCustomPrompt="1"/>
          </p:nvPr>
        </p:nvSpPr>
        <p:spPr>
          <a:xfrm>
            <a:off x="6451299" y="1838990"/>
            <a:ext cx="1980000" cy="1980000"/>
          </a:xfrm>
          <a:prstGeom prst="ellipse">
            <a:avLst/>
          </a:prstGeom>
          <a:solidFill>
            <a:schemeClr val="bg1">
              <a:lumMod val="95000"/>
            </a:schemeClr>
          </a:solidFill>
          <a:ln w="95250">
            <a:solidFill>
              <a:schemeClr val="bg1"/>
            </a:solidFill>
          </a:ln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226" name="Picture Placeholder 2">
            <a:extLst>
              <a:ext uri="{FF2B5EF4-FFF2-40B4-BE49-F238E27FC236}">
                <a16:creationId xmlns:a16="http://schemas.microsoft.com/office/drawing/2014/main" id="{3BC1DC84-BDCC-4285-BF2F-160995CFC167}"/>
              </a:ext>
            </a:extLst>
          </p:cNvPr>
          <p:cNvSpPr>
            <a:spLocks noGrp="1"/>
          </p:cNvSpPr>
          <p:nvPr>
            <p:ph type="pic" idx="16" hasCustomPrompt="1"/>
          </p:nvPr>
        </p:nvSpPr>
        <p:spPr>
          <a:xfrm>
            <a:off x="9140343" y="1838990"/>
            <a:ext cx="1980000" cy="1980000"/>
          </a:xfrm>
          <a:prstGeom prst="ellipse">
            <a:avLst/>
          </a:prstGeom>
          <a:solidFill>
            <a:schemeClr val="bg1">
              <a:lumMod val="95000"/>
            </a:schemeClr>
          </a:solidFill>
          <a:ln w="95250">
            <a:solidFill>
              <a:schemeClr val="bg1"/>
            </a:solidFill>
          </a:ln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76866419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20445115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6E87A07B-B9C9-4EB5-BFAB-87CC6143AAE2}"/>
              </a:ext>
            </a:extLst>
          </p:cNvPr>
          <p:cNvGrpSpPr/>
          <p:nvPr userDrawn="1"/>
        </p:nvGrpSpPr>
        <p:grpSpPr>
          <a:xfrm>
            <a:off x="-98982" y="-104349"/>
            <a:ext cx="12408253" cy="7045442"/>
            <a:chOff x="-98982" y="-104349"/>
            <a:chExt cx="12408253" cy="7045442"/>
          </a:xfrm>
          <a:solidFill>
            <a:schemeClr val="bg1">
              <a:alpha val="10000"/>
            </a:schemeClr>
          </a:solidFill>
        </p:grpSpPr>
        <p:cxnSp>
          <p:nvCxnSpPr>
            <p:cNvPr id="3" name="Straight Connector 2">
              <a:extLst>
                <a:ext uri="{FF2B5EF4-FFF2-40B4-BE49-F238E27FC236}">
                  <a16:creationId xmlns:a16="http://schemas.microsoft.com/office/drawing/2014/main" id="{1EB1C4F5-6EA7-48B3-88D5-27A71208EC65}"/>
                </a:ext>
              </a:extLst>
            </p:cNvPr>
            <p:cNvCxnSpPr>
              <a:cxnSpLocks/>
              <a:stCxn id="66" idx="7"/>
              <a:endCxn id="64" idx="2"/>
            </p:cNvCxnSpPr>
            <p:nvPr userDrawn="1"/>
          </p:nvCxnSpPr>
          <p:spPr>
            <a:xfrm>
              <a:off x="1584504" y="1905029"/>
              <a:ext cx="1703016" cy="94442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F69F62E7-AA17-4563-811F-D614C902AAA2}"/>
                </a:ext>
              </a:extLst>
            </p:cNvPr>
            <p:cNvCxnSpPr>
              <a:cxnSpLocks/>
              <a:stCxn id="64" idx="4"/>
              <a:endCxn id="83" idx="1"/>
            </p:cNvCxnSpPr>
            <p:nvPr userDrawn="1"/>
          </p:nvCxnSpPr>
          <p:spPr>
            <a:xfrm flipV="1">
              <a:off x="3427782" y="2205662"/>
              <a:ext cx="482924" cy="57007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C2253338-A4E9-42CA-95C5-C93F9F1C21FD}"/>
                </a:ext>
              </a:extLst>
            </p:cNvPr>
            <p:cNvCxnSpPr>
              <a:cxnSpLocks/>
              <a:stCxn id="69" idx="2"/>
              <a:endCxn id="81" idx="6"/>
            </p:cNvCxnSpPr>
            <p:nvPr userDrawn="1"/>
          </p:nvCxnSpPr>
          <p:spPr>
            <a:xfrm flipH="1">
              <a:off x="4004116" y="998896"/>
              <a:ext cx="1032867" cy="41449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93917F0A-05E0-45B4-8B35-075CEF66C057}"/>
                </a:ext>
              </a:extLst>
            </p:cNvPr>
            <p:cNvCxnSpPr>
              <a:cxnSpLocks/>
              <a:stCxn id="83" idx="5"/>
              <a:endCxn id="69" idx="1"/>
            </p:cNvCxnSpPr>
            <p:nvPr userDrawn="1"/>
          </p:nvCxnSpPr>
          <p:spPr>
            <a:xfrm flipV="1">
              <a:off x="4016342" y="1082390"/>
              <a:ext cx="1055225" cy="101763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8BB14053-796E-48B3-8DD0-92B42FE6A961}"/>
                </a:ext>
              </a:extLst>
            </p:cNvPr>
            <p:cNvCxnSpPr>
              <a:cxnSpLocks/>
              <a:stCxn id="64" idx="5"/>
              <a:endCxn id="82" idx="1"/>
            </p:cNvCxnSpPr>
            <p:nvPr userDrawn="1"/>
          </p:nvCxnSpPr>
          <p:spPr>
            <a:xfrm flipV="1">
              <a:off x="3493690" y="2247314"/>
              <a:ext cx="1466461" cy="58328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5FD5EBAA-6E75-4D4E-906F-1E0C17EE0590}"/>
                </a:ext>
              </a:extLst>
            </p:cNvPr>
            <p:cNvCxnSpPr>
              <a:cxnSpLocks/>
              <a:stCxn id="69" idx="0"/>
              <a:endCxn id="82" idx="4"/>
            </p:cNvCxnSpPr>
            <p:nvPr userDrawn="1"/>
          </p:nvCxnSpPr>
          <p:spPr>
            <a:xfrm flipH="1">
              <a:off x="5012969" y="1116974"/>
              <a:ext cx="142092" cy="100282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1897FAA4-C54B-4977-AFA5-571977EA1D2B}"/>
                </a:ext>
              </a:extLst>
            </p:cNvPr>
            <p:cNvCxnSpPr>
              <a:cxnSpLocks/>
              <a:stCxn id="83" idx="3"/>
              <a:endCxn id="81" idx="0"/>
            </p:cNvCxnSpPr>
            <p:nvPr userDrawn="1"/>
          </p:nvCxnSpPr>
          <p:spPr>
            <a:xfrm flipH="1" flipV="1">
              <a:off x="3892072" y="1525433"/>
              <a:ext cx="18633" cy="57459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60DCD467-B7D3-46E5-9231-4D55A5D265F9}"/>
                </a:ext>
              </a:extLst>
            </p:cNvPr>
            <p:cNvCxnSpPr>
              <a:cxnSpLocks/>
              <a:stCxn id="189" idx="7"/>
              <a:endCxn id="71" idx="1"/>
            </p:cNvCxnSpPr>
            <p:nvPr userDrawn="1"/>
          </p:nvCxnSpPr>
          <p:spPr>
            <a:xfrm flipV="1">
              <a:off x="5140075" y="2350975"/>
              <a:ext cx="1066308" cy="55274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A1B2BFF7-DD4E-4D21-9B49-8CBFEA0C51ED}"/>
                </a:ext>
              </a:extLst>
            </p:cNvPr>
            <p:cNvCxnSpPr>
              <a:cxnSpLocks/>
              <a:stCxn id="69" idx="7"/>
              <a:endCxn id="71" idx="3"/>
            </p:cNvCxnSpPr>
            <p:nvPr userDrawn="1"/>
          </p:nvCxnSpPr>
          <p:spPr>
            <a:xfrm>
              <a:off x="5238555" y="1082390"/>
              <a:ext cx="967828" cy="111013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884FC109-BB9A-464B-81DB-C2DC0BAB2400}"/>
                </a:ext>
              </a:extLst>
            </p:cNvPr>
            <p:cNvCxnSpPr>
              <a:cxnSpLocks/>
              <a:stCxn id="68" idx="3"/>
            </p:cNvCxnSpPr>
            <p:nvPr userDrawn="1"/>
          </p:nvCxnSpPr>
          <p:spPr>
            <a:xfrm flipH="1" flipV="1">
              <a:off x="3211650" y="18443"/>
              <a:ext cx="498790" cy="58289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A31BDB41-CB75-4DDC-97E5-7F43CEE61B67}"/>
                </a:ext>
              </a:extLst>
            </p:cNvPr>
            <p:cNvCxnSpPr>
              <a:cxnSpLocks/>
              <a:stCxn id="83" idx="6"/>
              <a:endCxn id="82" idx="2"/>
            </p:cNvCxnSpPr>
            <p:nvPr userDrawn="1"/>
          </p:nvCxnSpPr>
          <p:spPr>
            <a:xfrm>
              <a:off x="4038220" y="2152844"/>
              <a:ext cx="900054" cy="4165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FE36BDB8-55A0-447B-89C9-FCF843C55FD2}"/>
                </a:ext>
              </a:extLst>
            </p:cNvPr>
            <p:cNvCxnSpPr>
              <a:cxnSpLocks/>
              <a:stCxn id="68" idx="0"/>
              <a:endCxn id="81" idx="4"/>
            </p:cNvCxnSpPr>
            <p:nvPr userDrawn="1"/>
          </p:nvCxnSpPr>
          <p:spPr>
            <a:xfrm>
              <a:off x="3789668" y="792604"/>
              <a:ext cx="102405" cy="50874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C1A4D76A-CCC0-4C4D-925B-35DD751DC080}"/>
                </a:ext>
              </a:extLst>
            </p:cNvPr>
            <p:cNvCxnSpPr>
              <a:cxnSpLocks/>
              <a:stCxn id="82" idx="6"/>
              <a:endCxn id="71" idx="2"/>
            </p:cNvCxnSpPr>
            <p:nvPr userDrawn="1"/>
          </p:nvCxnSpPr>
          <p:spPr>
            <a:xfrm>
              <a:off x="5087665" y="2194496"/>
              <a:ext cx="1085901" cy="7725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CF765EAF-6FED-4438-8703-553CF69A4058}"/>
                </a:ext>
              </a:extLst>
            </p:cNvPr>
            <p:cNvCxnSpPr>
              <a:cxnSpLocks/>
              <a:stCxn id="70" idx="0"/>
              <a:endCxn id="71" idx="4"/>
            </p:cNvCxnSpPr>
            <p:nvPr userDrawn="1"/>
          </p:nvCxnSpPr>
          <p:spPr>
            <a:xfrm>
              <a:off x="6243041" y="1291086"/>
              <a:ext cx="42569" cy="86861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E764520F-9D17-471F-BA69-1CD9FC8042BA}"/>
                </a:ext>
              </a:extLst>
            </p:cNvPr>
            <p:cNvCxnSpPr>
              <a:cxnSpLocks/>
              <a:stCxn id="73" idx="1"/>
              <a:endCxn id="71" idx="5"/>
            </p:cNvCxnSpPr>
            <p:nvPr userDrawn="1"/>
          </p:nvCxnSpPr>
          <p:spPr>
            <a:xfrm flipH="1">
              <a:off x="6364837" y="570689"/>
              <a:ext cx="1332558" cy="162183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C904BE38-0917-4332-81B8-30945DA0C4CE}"/>
                </a:ext>
              </a:extLst>
            </p:cNvPr>
            <p:cNvCxnSpPr>
              <a:cxnSpLocks/>
              <a:stCxn id="73" idx="0"/>
              <a:endCxn id="72" idx="4"/>
            </p:cNvCxnSpPr>
            <p:nvPr userDrawn="1"/>
          </p:nvCxnSpPr>
          <p:spPr>
            <a:xfrm flipH="1">
              <a:off x="7737803" y="592567"/>
              <a:ext cx="12410" cy="10175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27129C94-29C0-4801-A214-6EF16171E907}"/>
                </a:ext>
              </a:extLst>
            </p:cNvPr>
            <p:cNvCxnSpPr>
              <a:cxnSpLocks/>
              <a:stCxn id="72" idx="2"/>
              <a:endCxn id="71" idx="6"/>
            </p:cNvCxnSpPr>
            <p:nvPr userDrawn="1"/>
          </p:nvCxnSpPr>
          <p:spPr>
            <a:xfrm flipH="1">
              <a:off x="6397654" y="1722181"/>
              <a:ext cx="1228105" cy="54956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2BD0D37D-49B1-4ACF-88B4-98FE577712B8}"/>
                </a:ext>
              </a:extLst>
            </p:cNvPr>
            <p:cNvCxnSpPr>
              <a:cxnSpLocks/>
              <a:stCxn id="72" idx="7"/>
              <a:endCxn id="212" idx="5"/>
            </p:cNvCxnSpPr>
            <p:nvPr userDrawn="1"/>
          </p:nvCxnSpPr>
          <p:spPr>
            <a:xfrm>
              <a:off x="7817030" y="1801408"/>
              <a:ext cx="1649913" cy="110528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DC68D30B-B535-41C6-85EE-8B1D98D13F2D}"/>
                </a:ext>
              </a:extLst>
            </p:cNvPr>
            <p:cNvCxnSpPr>
              <a:cxnSpLocks/>
              <a:stCxn id="72" idx="6"/>
              <a:endCxn id="79" idx="2"/>
            </p:cNvCxnSpPr>
            <p:nvPr userDrawn="1"/>
          </p:nvCxnSpPr>
          <p:spPr>
            <a:xfrm flipV="1">
              <a:off x="7849847" y="1627721"/>
              <a:ext cx="1344785" cy="9445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958AA2EC-59F2-460C-9755-165AF4DE3118}"/>
                </a:ext>
              </a:extLst>
            </p:cNvPr>
            <p:cNvCxnSpPr>
              <a:cxnSpLocks/>
              <a:stCxn id="79" idx="7"/>
              <a:endCxn id="80" idx="3"/>
            </p:cNvCxnSpPr>
            <p:nvPr userDrawn="1"/>
          </p:nvCxnSpPr>
          <p:spPr>
            <a:xfrm>
              <a:off x="9385903" y="1706948"/>
              <a:ext cx="910362" cy="84606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CCA3581D-F0C0-4C66-BCD6-4110FBE4ACBE}"/>
                </a:ext>
              </a:extLst>
            </p:cNvPr>
            <p:cNvCxnSpPr>
              <a:cxnSpLocks/>
              <a:stCxn id="65" idx="0"/>
              <a:endCxn id="64" idx="3"/>
            </p:cNvCxnSpPr>
            <p:nvPr userDrawn="1"/>
          </p:nvCxnSpPr>
          <p:spPr>
            <a:xfrm>
              <a:off x="2865686" y="1745404"/>
              <a:ext cx="476698" cy="103814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2435FBD3-51DE-4CDC-9731-91B49C6C5B24}"/>
                </a:ext>
              </a:extLst>
            </p:cNvPr>
            <p:cNvCxnSpPr>
              <a:cxnSpLocks/>
              <a:stCxn id="81" idx="2"/>
              <a:endCxn id="65" idx="6"/>
            </p:cNvCxnSpPr>
            <p:nvPr userDrawn="1"/>
          </p:nvCxnSpPr>
          <p:spPr>
            <a:xfrm flipH="1">
              <a:off x="2983764" y="1413389"/>
              <a:ext cx="796264" cy="21393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BFB6EA9D-5D0E-4E7E-931B-C3628849650E}"/>
                </a:ext>
              </a:extLst>
            </p:cNvPr>
            <p:cNvCxnSpPr>
              <a:cxnSpLocks/>
              <a:stCxn id="68" idx="1"/>
              <a:endCxn id="65" idx="5"/>
            </p:cNvCxnSpPr>
            <p:nvPr userDrawn="1"/>
          </p:nvCxnSpPr>
          <p:spPr>
            <a:xfrm flipH="1">
              <a:off x="2949180" y="759787"/>
              <a:ext cx="761261" cy="78404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78C4E6BE-FEAD-45E5-AA0D-ABE7DCA46EB6}"/>
                </a:ext>
              </a:extLst>
            </p:cNvPr>
            <p:cNvCxnSpPr>
              <a:cxnSpLocks/>
              <a:stCxn id="67" idx="7"/>
              <a:endCxn id="65" idx="3"/>
            </p:cNvCxnSpPr>
            <p:nvPr userDrawn="1"/>
          </p:nvCxnSpPr>
          <p:spPr>
            <a:xfrm>
              <a:off x="2026273" y="811101"/>
              <a:ext cx="755920" cy="73273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9173BCAF-8B77-40E2-8E23-3198A85484D7}"/>
                </a:ext>
              </a:extLst>
            </p:cNvPr>
            <p:cNvCxnSpPr>
              <a:cxnSpLocks/>
              <a:stCxn id="66" idx="6"/>
              <a:endCxn id="65" idx="2"/>
            </p:cNvCxnSpPr>
            <p:nvPr userDrawn="1"/>
          </p:nvCxnSpPr>
          <p:spPr>
            <a:xfrm flipV="1">
              <a:off x="1617321" y="1627326"/>
              <a:ext cx="1130287" cy="19847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DE39B779-A657-4FCC-BD1E-D6934CC26E3C}"/>
                </a:ext>
              </a:extLst>
            </p:cNvPr>
            <p:cNvCxnSpPr>
              <a:cxnSpLocks/>
              <a:stCxn id="86" idx="7"/>
              <a:endCxn id="66" idx="3"/>
            </p:cNvCxnSpPr>
            <p:nvPr userDrawn="1"/>
          </p:nvCxnSpPr>
          <p:spPr>
            <a:xfrm>
              <a:off x="562732" y="991183"/>
              <a:ext cx="863318" cy="75539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5D21EA53-533B-41E6-90A5-EB02EAF27FD0}"/>
                </a:ext>
              </a:extLst>
            </p:cNvPr>
            <p:cNvCxnSpPr>
              <a:cxnSpLocks/>
              <a:stCxn id="86" idx="6"/>
              <a:endCxn id="67" idx="2"/>
            </p:cNvCxnSpPr>
            <p:nvPr userDrawn="1"/>
          </p:nvCxnSpPr>
          <p:spPr>
            <a:xfrm flipV="1">
              <a:off x="584609" y="758283"/>
              <a:ext cx="1314149" cy="18008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A0A221A7-56AE-4834-9F53-63879236F8EF}"/>
                </a:ext>
              </a:extLst>
            </p:cNvPr>
            <p:cNvCxnSpPr>
              <a:cxnSpLocks/>
              <a:stCxn id="86" idx="5"/>
            </p:cNvCxnSpPr>
            <p:nvPr userDrawn="1"/>
          </p:nvCxnSpPr>
          <p:spPr>
            <a:xfrm flipV="1">
              <a:off x="562732" y="7695"/>
              <a:ext cx="830501" cy="87785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BA16F3CD-94B1-4826-9B52-0F6C416983CA}"/>
                </a:ext>
              </a:extLst>
            </p:cNvPr>
            <p:cNvCxnSpPr>
              <a:cxnSpLocks/>
              <a:stCxn id="67" idx="4"/>
            </p:cNvCxnSpPr>
            <p:nvPr userDrawn="1"/>
          </p:nvCxnSpPr>
          <p:spPr>
            <a:xfrm flipH="1" flipV="1">
              <a:off x="1913190" y="8940"/>
              <a:ext cx="60264" cy="67464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4729B2E9-F43D-47CB-909A-13B9FF246CBD}"/>
                </a:ext>
              </a:extLst>
            </p:cNvPr>
            <p:cNvCxnSpPr>
              <a:cxnSpLocks/>
              <a:stCxn id="67" idx="5"/>
            </p:cNvCxnSpPr>
            <p:nvPr userDrawn="1"/>
          </p:nvCxnSpPr>
          <p:spPr>
            <a:xfrm flipV="1">
              <a:off x="2026273" y="21571"/>
              <a:ext cx="969507" cy="68389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D2FA91ED-95F3-4032-9562-F1E7EE4A7F7D}"/>
                </a:ext>
              </a:extLst>
            </p:cNvPr>
            <p:cNvCxnSpPr>
              <a:cxnSpLocks/>
              <a:stCxn id="68" idx="5"/>
            </p:cNvCxnSpPr>
            <p:nvPr userDrawn="1"/>
          </p:nvCxnSpPr>
          <p:spPr>
            <a:xfrm flipV="1">
              <a:off x="3868895" y="-11241"/>
              <a:ext cx="430441" cy="61257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615A1508-2FF2-459B-AC1C-6F2E56AF4FF4}"/>
                </a:ext>
              </a:extLst>
            </p:cNvPr>
            <p:cNvCxnSpPr>
              <a:cxnSpLocks/>
              <a:stCxn id="67" idx="6"/>
              <a:endCxn id="68" idx="2"/>
            </p:cNvCxnSpPr>
            <p:nvPr userDrawn="1"/>
          </p:nvCxnSpPr>
          <p:spPr>
            <a:xfrm flipV="1">
              <a:off x="2048150" y="680560"/>
              <a:ext cx="1629474" cy="7772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62865CBE-5676-47B0-A298-CCDC36276CAC}"/>
                </a:ext>
              </a:extLst>
            </p:cNvPr>
            <p:cNvCxnSpPr>
              <a:cxnSpLocks/>
              <a:stCxn id="68" idx="6"/>
              <a:endCxn id="69" idx="3"/>
            </p:cNvCxnSpPr>
            <p:nvPr userDrawn="1"/>
          </p:nvCxnSpPr>
          <p:spPr>
            <a:xfrm>
              <a:off x="3901712" y="680560"/>
              <a:ext cx="1169856" cy="23484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876568FA-D798-4A73-AC22-22E204E03630}"/>
                </a:ext>
              </a:extLst>
            </p:cNvPr>
            <p:cNvCxnSpPr>
              <a:cxnSpLocks/>
              <a:stCxn id="70" idx="2"/>
              <a:endCxn id="69" idx="6"/>
            </p:cNvCxnSpPr>
            <p:nvPr userDrawn="1"/>
          </p:nvCxnSpPr>
          <p:spPr>
            <a:xfrm flipH="1" flipV="1">
              <a:off x="5273139" y="998896"/>
              <a:ext cx="895205" cy="21749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68676CAA-C527-4AD4-A645-59DD7D4A06F1}"/>
                </a:ext>
              </a:extLst>
            </p:cNvPr>
            <p:cNvCxnSpPr>
              <a:cxnSpLocks/>
              <a:stCxn id="91" idx="0"/>
              <a:endCxn id="69" idx="5"/>
            </p:cNvCxnSpPr>
            <p:nvPr userDrawn="1"/>
          </p:nvCxnSpPr>
          <p:spPr>
            <a:xfrm flipH="1">
              <a:off x="5238555" y="-6145"/>
              <a:ext cx="1269576" cy="92154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03565FD2-0575-4C65-AE05-A5B8D764FFA0}"/>
                </a:ext>
              </a:extLst>
            </p:cNvPr>
            <p:cNvCxnSpPr>
              <a:cxnSpLocks/>
              <a:endCxn id="69" idx="4"/>
            </p:cNvCxnSpPr>
            <p:nvPr userDrawn="1"/>
          </p:nvCxnSpPr>
          <p:spPr>
            <a:xfrm>
              <a:off x="4883094" y="-29536"/>
              <a:ext cx="271967" cy="91035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B7B40BDA-E6DD-467A-BCCB-110E9956A66F}"/>
                </a:ext>
              </a:extLst>
            </p:cNvPr>
            <p:cNvCxnSpPr>
              <a:cxnSpLocks/>
              <a:stCxn id="91" idx="2"/>
              <a:endCxn id="70" idx="4"/>
            </p:cNvCxnSpPr>
            <p:nvPr userDrawn="1"/>
          </p:nvCxnSpPr>
          <p:spPr>
            <a:xfrm flipH="1">
              <a:off x="6243041" y="-5452"/>
              <a:ext cx="339634" cy="114714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28D8FB1-3F5E-4089-8365-759BF796C631}"/>
                </a:ext>
              </a:extLst>
            </p:cNvPr>
            <p:cNvCxnSpPr>
              <a:cxnSpLocks/>
              <a:stCxn id="73" idx="2"/>
              <a:endCxn id="70" idx="6"/>
            </p:cNvCxnSpPr>
            <p:nvPr userDrawn="1"/>
          </p:nvCxnSpPr>
          <p:spPr>
            <a:xfrm flipH="1">
              <a:off x="6317737" y="517871"/>
              <a:ext cx="1357780" cy="69851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ECD96295-1E4E-4A57-9C41-A59C40EF9E3D}"/>
                </a:ext>
              </a:extLst>
            </p:cNvPr>
            <p:cNvCxnSpPr>
              <a:cxnSpLocks/>
              <a:stCxn id="73" idx="4"/>
            </p:cNvCxnSpPr>
            <p:nvPr userDrawn="1"/>
          </p:nvCxnSpPr>
          <p:spPr>
            <a:xfrm flipV="1">
              <a:off x="7750213" y="54467"/>
              <a:ext cx="93642" cy="38870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A9B68CFB-40CB-4FB7-A7B9-CD7ED3E82122}"/>
                </a:ext>
              </a:extLst>
            </p:cNvPr>
            <p:cNvCxnSpPr>
              <a:cxnSpLocks/>
              <a:stCxn id="74" idx="3"/>
            </p:cNvCxnSpPr>
            <p:nvPr userDrawn="1"/>
          </p:nvCxnSpPr>
          <p:spPr>
            <a:xfrm flipH="1" flipV="1">
              <a:off x="8652184" y="-11241"/>
              <a:ext cx="511421" cy="35677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3E7EC1EF-1FEF-4815-90C0-480F9497D46F}"/>
                </a:ext>
              </a:extLst>
            </p:cNvPr>
            <p:cNvCxnSpPr>
              <a:cxnSpLocks/>
              <a:stCxn id="74" idx="2"/>
              <a:endCxn id="73" idx="6"/>
            </p:cNvCxnSpPr>
            <p:nvPr userDrawn="1"/>
          </p:nvCxnSpPr>
          <p:spPr>
            <a:xfrm flipH="1">
              <a:off x="7824909" y="424760"/>
              <a:ext cx="1305879" cy="931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FE7DE5BD-9D83-44B6-B8F9-9B7C0FDB3D47}"/>
                </a:ext>
              </a:extLst>
            </p:cNvPr>
            <p:cNvCxnSpPr>
              <a:cxnSpLocks/>
              <a:stCxn id="79" idx="4"/>
              <a:endCxn id="74" idx="0"/>
            </p:cNvCxnSpPr>
            <p:nvPr userDrawn="1"/>
          </p:nvCxnSpPr>
          <p:spPr>
            <a:xfrm flipH="1" flipV="1">
              <a:off x="9242832" y="536804"/>
              <a:ext cx="63844" cy="97887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E1B9A310-4B11-4E2C-8EC8-BE966E7F8F3B}"/>
                </a:ext>
              </a:extLst>
            </p:cNvPr>
            <p:cNvCxnSpPr>
              <a:cxnSpLocks/>
              <a:stCxn id="78" idx="3"/>
              <a:endCxn id="74" idx="7"/>
            </p:cNvCxnSpPr>
            <p:nvPr userDrawn="1"/>
          </p:nvCxnSpPr>
          <p:spPr>
            <a:xfrm flipH="1" flipV="1">
              <a:off x="9322059" y="503987"/>
              <a:ext cx="1572968" cy="64967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F43D9690-6322-4336-BEBB-96252799EAA4}"/>
                </a:ext>
              </a:extLst>
            </p:cNvPr>
            <p:cNvCxnSpPr>
              <a:cxnSpLocks/>
              <a:stCxn id="78" idx="2"/>
              <a:endCxn id="79" idx="6"/>
            </p:cNvCxnSpPr>
            <p:nvPr userDrawn="1"/>
          </p:nvCxnSpPr>
          <p:spPr>
            <a:xfrm flipH="1">
              <a:off x="9418720" y="1237716"/>
              <a:ext cx="1459318" cy="39000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DA2BD385-E0BB-4264-BBB6-7EC55E67283E}"/>
                </a:ext>
              </a:extLst>
            </p:cNvPr>
            <p:cNvCxnSpPr>
              <a:cxnSpLocks/>
              <a:stCxn id="78" idx="1"/>
              <a:endCxn id="80" idx="4"/>
            </p:cNvCxnSpPr>
            <p:nvPr userDrawn="1"/>
          </p:nvCxnSpPr>
          <p:spPr>
            <a:xfrm flipH="1">
              <a:off x="10349083" y="1309164"/>
              <a:ext cx="576378" cy="122196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D29B89A2-1E5E-4EDF-8583-77FE80EFB105}"/>
                </a:ext>
              </a:extLst>
            </p:cNvPr>
            <p:cNvCxnSpPr>
              <a:cxnSpLocks/>
              <a:stCxn id="76" idx="1"/>
              <a:endCxn id="80" idx="5"/>
            </p:cNvCxnSpPr>
            <p:nvPr userDrawn="1"/>
          </p:nvCxnSpPr>
          <p:spPr>
            <a:xfrm flipH="1">
              <a:off x="10401901" y="1774673"/>
              <a:ext cx="1757220" cy="77833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E310B4E4-7FDD-4853-A32C-30D094C09567}"/>
                </a:ext>
              </a:extLst>
            </p:cNvPr>
            <p:cNvCxnSpPr>
              <a:cxnSpLocks/>
              <a:stCxn id="76" idx="0"/>
              <a:endCxn id="77" idx="4"/>
            </p:cNvCxnSpPr>
            <p:nvPr userDrawn="1"/>
          </p:nvCxnSpPr>
          <p:spPr>
            <a:xfrm flipH="1">
              <a:off x="11893491" y="1806534"/>
              <a:ext cx="313099" cy="95753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E4014632-9A5A-4369-8CAB-CFD1C96391A0}"/>
                </a:ext>
              </a:extLst>
            </p:cNvPr>
            <p:cNvCxnSpPr>
              <a:cxnSpLocks/>
              <a:stCxn id="148" idx="7"/>
              <a:endCxn id="213" idx="1"/>
            </p:cNvCxnSpPr>
            <p:nvPr userDrawn="1"/>
          </p:nvCxnSpPr>
          <p:spPr>
            <a:xfrm flipH="1" flipV="1">
              <a:off x="8117425" y="3321916"/>
              <a:ext cx="642685" cy="110611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E9FFB962-E4AA-440F-B1C7-4D0A76307622}"/>
                </a:ext>
              </a:extLst>
            </p:cNvPr>
            <p:cNvCxnSpPr>
              <a:cxnSpLocks/>
              <a:endCxn id="75" idx="6"/>
            </p:cNvCxnSpPr>
            <p:nvPr userDrawn="1"/>
          </p:nvCxnSpPr>
          <p:spPr>
            <a:xfrm flipH="1">
              <a:off x="11941804" y="350882"/>
              <a:ext cx="294325" cy="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73CA6861-AE72-40A4-A01E-F04AF11216E4}"/>
                </a:ext>
              </a:extLst>
            </p:cNvPr>
            <p:cNvCxnSpPr>
              <a:cxnSpLocks/>
              <a:stCxn id="148" idx="0"/>
              <a:endCxn id="212" idx="3"/>
            </p:cNvCxnSpPr>
            <p:nvPr userDrawn="1"/>
          </p:nvCxnSpPr>
          <p:spPr>
            <a:xfrm flipV="1">
              <a:off x="8839337" y="3056346"/>
              <a:ext cx="575543" cy="133887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F7C508A5-0312-4CF4-9E2D-75CCE86CDC08}"/>
                </a:ext>
              </a:extLst>
            </p:cNvPr>
            <p:cNvCxnSpPr>
              <a:cxnSpLocks/>
              <a:stCxn id="160" idx="0"/>
              <a:endCxn id="211" idx="0"/>
            </p:cNvCxnSpPr>
            <p:nvPr userDrawn="1"/>
          </p:nvCxnSpPr>
          <p:spPr>
            <a:xfrm flipH="1" flipV="1">
              <a:off x="10593831" y="3434127"/>
              <a:ext cx="970340" cy="111667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1C5CC6E6-E545-46E6-8EEC-BC1D0330FAAA}"/>
                </a:ext>
              </a:extLst>
            </p:cNvPr>
            <p:cNvCxnSpPr>
              <a:cxnSpLocks/>
              <a:stCxn id="160" idx="1"/>
              <a:endCxn id="77" idx="0"/>
            </p:cNvCxnSpPr>
            <p:nvPr userDrawn="1"/>
          </p:nvCxnSpPr>
          <p:spPr>
            <a:xfrm flipV="1">
              <a:off x="11616989" y="2983008"/>
              <a:ext cx="228732" cy="15896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0011E9AF-30B4-4767-86B1-39AF910DD5F3}"/>
                </a:ext>
              </a:extLst>
            </p:cNvPr>
            <p:cNvCxnSpPr>
              <a:cxnSpLocks/>
              <a:stCxn id="77" idx="2"/>
              <a:endCxn id="80" idx="6"/>
            </p:cNvCxnSpPr>
            <p:nvPr userDrawn="1"/>
          </p:nvCxnSpPr>
          <p:spPr>
            <a:xfrm flipH="1" flipV="1">
              <a:off x="10423779" y="2605827"/>
              <a:ext cx="1336358" cy="24382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8018E72E-3819-47A7-A926-7A1B4FF3952D}"/>
                </a:ext>
              </a:extLst>
            </p:cNvPr>
            <p:cNvCxnSpPr>
              <a:cxnSpLocks/>
              <a:stCxn id="76" idx="2"/>
              <a:endCxn id="78" idx="6"/>
            </p:cNvCxnSpPr>
            <p:nvPr userDrawn="1"/>
          </p:nvCxnSpPr>
          <p:spPr>
            <a:xfrm flipH="1" flipV="1">
              <a:off x="11097954" y="1194675"/>
              <a:ext cx="1050131" cy="52390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95B15373-E32A-4180-82D0-1B01C5F9F8BA}"/>
                </a:ext>
              </a:extLst>
            </p:cNvPr>
            <p:cNvCxnSpPr>
              <a:cxnSpLocks/>
              <a:stCxn id="75" idx="1"/>
              <a:endCxn id="78" idx="5"/>
            </p:cNvCxnSpPr>
            <p:nvPr userDrawn="1"/>
          </p:nvCxnSpPr>
          <p:spPr>
            <a:xfrm flipH="1">
              <a:off x="11050531" y="430109"/>
              <a:ext cx="700002" cy="69311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7B25FC7F-9550-4F4E-9954-B44B2D9664AB}"/>
                </a:ext>
              </a:extLst>
            </p:cNvPr>
            <p:cNvCxnSpPr>
              <a:cxnSpLocks/>
              <a:stCxn id="75" idx="3"/>
              <a:endCxn id="92" idx="1"/>
            </p:cNvCxnSpPr>
            <p:nvPr userDrawn="1"/>
          </p:nvCxnSpPr>
          <p:spPr>
            <a:xfrm flipH="1" flipV="1">
              <a:off x="10480717" y="1658"/>
              <a:ext cx="1269816" cy="26999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5EB2B460-2A6A-40AE-831A-9F78653DFFFC}"/>
                </a:ext>
              </a:extLst>
            </p:cNvPr>
            <p:cNvCxnSpPr>
              <a:cxnSpLocks/>
              <a:stCxn id="78" idx="4"/>
              <a:endCxn id="92" idx="2"/>
            </p:cNvCxnSpPr>
            <p:nvPr userDrawn="1"/>
          </p:nvCxnSpPr>
          <p:spPr>
            <a:xfrm flipH="1" flipV="1">
              <a:off x="10368902" y="619"/>
              <a:ext cx="597574" cy="110561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D9A8AC89-2161-4B24-BA1F-F0B24C333F0A}"/>
                </a:ext>
              </a:extLst>
            </p:cNvPr>
            <p:cNvCxnSpPr>
              <a:cxnSpLocks/>
              <a:stCxn id="74" idx="5"/>
              <a:endCxn id="92" idx="0"/>
            </p:cNvCxnSpPr>
            <p:nvPr userDrawn="1"/>
          </p:nvCxnSpPr>
          <p:spPr>
            <a:xfrm flipV="1">
              <a:off x="9322059" y="-420"/>
              <a:ext cx="935027" cy="34595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A52317C8-10C1-439A-AD44-BD8353421565}"/>
                </a:ext>
              </a:extLst>
            </p:cNvPr>
            <p:cNvCxnSpPr>
              <a:cxnSpLocks/>
              <a:stCxn id="75" idx="7"/>
              <a:endCxn id="76" idx="3"/>
            </p:cNvCxnSpPr>
            <p:nvPr userDrawn="1"/>
          </p:nvCxnSpPr>
          <p:spPr>
            <a:xfrm>
              <a:off x="11908987" y="430109"/>
              <a:ext cx="270959" cy="124100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CF9AB5C9-A772-42CF-B340-8E808AA55796}"/>
                </a:ext>
              </a:extLst>
            </p:cNvPr>
            <p:cNvCxnSpPr>
              <a:cxnSpLocks/>
              <a:stCxn id="73" idx="7"/>
              <a:endCxn id="79" idx="3"/>
            </p:cNvCxnSpPr>
            <p:nvPr userDrawn="1"/>
          </p:nvCxnSpPr>
          <p:spPr>
            <a:xfrm>
              <a:off x="7803031" y="570690"/>
              <a:ext cx="1424418" cy="97780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FA849B3B-249E-4A7E-BD0B-551332190B73}"/>
                </a:ext>
              </a:extLst>
            </p:cNvPr>
            <p:cNvCxnSpPr>
              <a:cxnSpLocks/>
              <a:endCxn id="75" idx="4"/>
            </p:cNvCxnSpPr>
            <p:nvPr userDrawn="1"/>
          </p:nvCxnSpPr>
          <p:spPr>
            <a:xfrm flipH="1">
              <a:off x="11829760" y="8940"/>
              <a:ext cx="14366" cy="22989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Oval 63">
              <a:extLst>
                <a:ext uri="{FF2B5EF4-FFF2-40B4-BE49-F238E27FC236}">
                  <a16:creationId xmlns:a16="http://schemas.microsoft.com/office/drawing/2014/main" id="{4D150C3F-2E85-4592-8D00-0011C1C83C57}"/>
                </a:ext>
              </a:extLst>
            </p:cNvPr>
            <p:cNvSpPr/>
            <p:nvPr userDrawn="1"/>
          </p:nvSpPr>
          <p:spPr>
            <a:xfrm rot="1036530" flipV="1">
              <a:off x="3282465" y="2770682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" name="Oval 64">
              <a:extLst>
                <a:ext uri="{FF2B5EF4-FFF2-40B4-BE49-F238E27FC236}">
                  <a16:creationId xmlns:a16="http://schemas.microsoft.com/office/drawing/2014/main" id="{8748531A-FA4A-4FB9-982B-A6AD1A9B5EC8}"/>
                </a:ext>
              </a:extLst>
            </p:cNvPr>
            <p:cNvSpPr/>
            <p:nvPr userDrawn="1"/>
          </p:nvSpPr>
          <p:spPr>
            <a:xfrm flipV="1">
              <a:off x="2747608" y="1509248"/>
              <a:ext cx="236156" cy="236156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" name="Oval 65">
              <a:extLst>
                <a:ext uri="{FF2B5EF4-FFF2-40B4-BE49-F238E27FC236}">
                  <a16:creationId xmlns:a16="http://schemas.microsoft.com/office/drawing/2014/main" id="{A0EEFF4E-A644-4126-B638-E102D841534F}"/>
                </a:ext>
              </a:extLst>
            </p:cNvPr>
            <p:cNvSpPr/>
            <p:nvPr userDrawn="1"/>
          </p:nvSpPr>
          <p:spPr>
            <a:xfrm flipV="1">
              <a:off x="1393233" y="1713758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" name="Oval 66">
              <a:extLst>
                <a:ext uri="{FF2B5EF4-FFF2-40B4-BE49-F238E27FC236}">
                  <a16:creationId xmlns:a16="http://schemas.microsoft.com/office/drawing/2014/main" id="{AE4778C9-410A-4B1C-B8AE-D957F559A88A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1898758" y="683587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" name="Oval 67">
              <a:extLst>
                <a:ext uri="{FF2B5EF4-FFF2-40B4-BE49-F238E27FC236}">
                  <a16:creationId xmlns:a16="http://schemas.microsoft.com/office/drawing/2014/main" id="{FF542D6F-3357-4834-86CA-E3D567598B4E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3677624" y="56851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" name="Oval 68">
              <a:extLst>
                <a:ext uri="{FF2B5EF4-FFF2-40B4-BE49-F238E27FC236}">
                  <a16:creationId xmlns:a16="http://schemas.microsoft.com/office/drawing/2014/main" id="{F7C8F44D-9A93-4F3A-84FD-7E50F25BBF89}"/>
                </a:ext>
              </a:extLst>
            </p:cNvPr>
            <p:cNvSpPr/>
            <p:nvPr userDrawn="1"/>
          </p:nvSpPr>
          <p:spPr>
            <a:xfrm flipV="1">
              <a:off x="5036983" y="880818"/>
              <a:ext cx="236156" cy="236156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" name="Oval 69">
              <a:extLst>
                <a:ext uri="{FF2B5EF4-FFF2-40B4-BE49-F238E27FC236}">
                  <a16:creationId xmlns:a16="http://schemas.microsoft.com/office/drawing/2014/main" id="{E3F786DE-F1A3-4F50-9514-E89EC8411A58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6168345" y="1141694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Oval 70">
              <a:extLst>
                <a:ext uri="{FF2B5EF4-FFF2-40B4-BE49-F238E27FC236}">
                  <a16:creationId xmlns:a16="http://schemas.microsoft.com/office/drawing/2014/main" id="{76AC81BD-BF53-4A89-94E8-FB485B84DFC8}"/>
                </a:ext>
              </a:extLst>
            </p:cNvPr>
            <p:cNvSpPr/>
            <p:nvPr userDrawn="1"/>
          </p:nvSpPr>
          <p:spPr>
            <a:xfrm flipV="1">
              <a:off x="6173566" y="2159704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Oval 71">
              <a:extLst>
                <a:ext uri="{FF2B5EF4-FFF2-40B4-BE49-F238E27FC236}">
                  <a16:creationId xmlns:a16="http://schemas.microsoft.com/office/drawing/2014/main" id="{4DBDBFDB-ECF6-4D3B-8440-D56EE4C33242}"/>
                </a:ext>
              </a:extLst>
            </p:cNvPr>
            <p:cNvSpPr/>
            <p:nvPr userDrawn="1"/>
          </p:nvSpPr>
          <p:spPr>
            <a:xfrm flipV="1">
              <a:off x="7625759" y="1610137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" name="Oval 72">
              <a:extLst>
                <a:ext uri="{FF2B5EF4-FFF2-40B4-BE49-F238E27FC236}">
                  <a16:creationId xmlns:a16="http://schemas.microsoft.com/office/drawing/2014/main" id="{BEDAF695-4BF2-4229-A78F-06F9DD6B4E9D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7675517" y="443175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Oval 73">
              <a:extLst>
                <a:ext uri="{FF2B5EF4-FFF2-40B4-BE49-F238E27FC236}">
                  <a16:creationId xmlns:a16="http://schemas.microsoft.com/office/drawing/2014/main" id="{17D9085C-35D1-44D8-B034-A61E654A2D2F}"/>
                </a:ext>
              </a:extLst>
            </p:cNvPr>
            <p:cNvSpPr/>
            <p:nvPr userDrawn="1"/>
          </p:nvSpPr>
          <p:spPr>
            <a:xfrm flipV="1">
              <a:off x="9130788" y="31271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Oval 74">
              <a:extLst>
                <a:ext uri="{FF2B5EF4-FFF2-40B4-BE49-F238E27FC236}">
                  <a16:creationId xmlns:a16="http://schemas.microsoft.com/office/drawing/2014/main" id="{9F37F6DC-CEFD-4E84-A3BA-561BFD47CADF}"/>
                </a:ext>
              </a:extLst>
            </p:cNvPr>
            <p:cNvSpPr/>
            <p:nvPr userDrawn="1"/>
          </p:nvSpPr>
          <p:spPr>
            <a:xfrm flipV="1">
              <a:off x="11717716" y="238838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" name="Oval 75">
              <a:extLst>
                <a:ext uri="{FF2B5EF4-FFF2-40B4-BE49-F238E27FC236}">
                  <a16:creationId xmlns:a16="http://schemas.microsoft.com/office/drawing/2014/main" id="{CFDA1506-12C2-43C8-B9BA-EA58463C007B}"/>
                </a:ext>
              </a:extLst>
            </p:cNvPr>
            <p:cNvSpPr>
              <a:spLocks noChangeAspect="1"/>
            </p:cNvSpPr>
            <p:nvPr userDrawn="1"/>
          </p:nvSpPr>
          <p:spPr>
            <a:xfrm rot="682168" flipV="1">
              <a:off x="12146619" y="1658608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" name="Oval 76">
              <a:extLst>
                <a:ext uri="{FF2B5EF4-FFF2-40B4-BE49-F238E27FC236}">
                  <a16:creationId xmlns:a16="http://schemas.microsoft.com/office/drawing/2014/main" id="{0083476C-D1CF-4D49-AA76-D7A39DE098D3}"/>
                </a:ext>
              </a:extLst>
            </p:cNvPr>
            <p:cNvSpPr/>
            <p:nvPr userDrawn="1"/>
          </p:nvSpPr>
          <p:spPr>
            <a:xfrm rot="738506" flipV="1">
              <a:off x="11757562" y="2761495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" name="Oval 77">
              <a:extLst>
                <a:ext uri="{FF2B5EF4-FFF2-40B4-BE49-F238E27FC236}">
                  <a16:creationId xmlns:a16="http://schemas.microsoft.com/office/drawing/2014/main" id="{3B6110A2-0968-4EE5-A296-A2E8D08C8B84}"/>
                </a:ext>
              </a:extLst>
            </p:cNvPr>
            <p:cNvSpPr/>
            <p:nvPr userDrawn="1"/>
          </p:nvSpPr>
          <p:spPr>
            <a:xfrm rot="20935587" flipV="1">
              <a:off x="10875952" y="1104151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" name="Oval 78">
              <a:extLst>
                <a:ext uri="{FF2B5EF4-FFF2-40B4-BE49-F238E27FC236}">
                  <a16:creationId xmlns:a16="http://schemas.microsoft.com/office/drawing/2014/main" id="{6C558EAB-DA6D-4ACD-809E-3C119555A3C8}"/>
                </a:ext>
              </a:extLst>
            </p:cNvPr>
            <p:cNvSpPr/>
            <p:nvPr userDrawn="1"/>
          </p:nvSpPr>
          <p:spPr>
            <a:xfrm flipV="1">
              <a:off x="9194632" y="1515677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" name="Oval 79">
              <a:extLst>
                <a:ext uri="{FF2B5EF4-FFF2-40B4-BE49-F238E27FC236}">
                  <a16:creationId xmlns:a16="http://schemas.microsoft.com/office/drawing/2014/main" id="{996DFA2C-0CB2-4B62-BC2F-5E884E24251C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10274387" y="2531131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EF9408AE-79C2-45B0-B7DC-9EA027DD4E4E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3780028" y="1301345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" name="Oval 81">
              <a:extLst>
                <a:ext uri="{FF2B5EF4-FFF2-40B4-BE49-F238E27FC236}">
                  <a16:creationId xmlns:a16="http://schemas.microsoft.com/office/drawing/2014/main" id="{77F5A5A0-D6C2-49F7-9716-BEBA6F7C24FF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4938273" y="2119800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" name="Oval 82">
              <a:extLst>
                <a:ext uri="{FF2B5EF4-FFF2-40B4-BE49-F238E27FC236}">
                  <a16:creationId xmlns:a16="http://schemas.microsoft.com/office/drawing/2014/main" id="{C4690BFC-2B6D-4D46-BC35-808BE51AB241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3888828" y="2078148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8670DB7E-FF90-4EE3-A40D-32F6570F624E}"/>
                </a:ext>
              </a:extLst>
            </p:cNvPr>
            <p:cNvCxnSpPr>
              <a:cxnSpLocks/>
              <a:stCxn id="83" idx="2"/>
              <a:endCxn id="65" idx="7"/>
            </p:cNvCxnSpPr>
            <p:nvPr userDrawn="1"/>
          </p:nvCxnSpPr>
          <p:spPr>
            <a:xfrm flipH="1" flipV="1">
              <a:off x="2949180" y="1710820"/>
              <a:ext cx="939648" cy="44202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37516950-A61D-4741-BFDF-9DBD3294E833}"/>
                </a:ext>
              </a:extLst>
            </p:cNvPr>
            <p:cNvCxnSpPr>
              <a:cxnSpLocks/>
              <a:stCxn id="66" idx="4"/>
              <a:endCxn id="67" idx="1"/>
            </p:cNvCxnSpPr>
            <p:nvPr userDrawn="1"/>
          </p:nvCxnSpPr>
          <p:spPr>
            <a:xfrm flipV="1">
              <a:off x="1505277" y="811101"/>
              <a:ext cx="415359" cy="90265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" name="Oval 85">
              <a:extLst>
                <a:ext uri="{FF2B5EF4-FFF2-40B4-BE49-F238E27FC236}">
                  <a16:creationId xmlns:a16="http://schemas.microsoft.com/office/drawing/2014/main" id="{4D6EBD2D-6FEE-4D2C-A800-6C34500D44A5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435217" y="863669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28155FF4-6850-4C64-992B-7B64D1D52DC3}"/>
                </a:ext>
              </a:extLst>
            </p:cNvPr>
            <p:cNvCxnSpPr>
              <a:cxnSpLocks/>
              <a:stCxn id="86" idx="3"/>
            </p:cNvCxnSpPr>
            <p:nvPr userDrawn="1"/>
          </p:nvCxnSpPr>
          <p:spPr>
            <a:xfrm flipH="1" flipV="1">
              <a:off x="14396" y="20999"/>
              <a:ext cx="442699" cy="86454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Straight Connector 87">
              <a:extLst>
                <a:ext uri="{FF2B5EF4-FFF2-40B4-BE49-F238E27FC236}">
                  <a16:creationId xmlns:a16="http://schemas.microsoft.com/office/drawing/2014/main" id="{1C9557C6-C12A-402F-9E07-7626A37E96AF}"/>
                </a:ext>
              </a:extLst>
            </p:cNvPr>
            <p:cNvCxnSpPr>
              <a:cxnSpLocks/>
              <a:stCxn id="86" idx="2"/>
            </p:cNvCxnSpPr>
            <p:nvPr userDrawn="1"/>
          </p:nvCxnSpPr>
          <p:spPr>
            <a:xfrm flipH="1" flipV="1">
              <a:off x="-27532" y="832189"/>
              <a:ext cx="462749" cy="10617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Straight Connector 88">
              <a:extLst>
                <a:ext uri="{FF2B5EF4-FFF2-40B4-BE49-F238E27FC236}">
                  <a16:creationId xmlns:a16="http://schemas.microsoft.com/office/drawing/2014/main" id="{8B80D1AE-8380-4726-A4C9-18EDA2E53B14}"/>
                </a:ext>
              </a:extLst>
            </p:cNvPr>
            <p:cNvCxnSpPr>
              <a:cxnSpLocks/>
              <a:stCxn id="86" idx="1"/>
            </p:cNvCxnSpPr>
            <p:nvPr userDrawn="1"/>
          </p:nvCxnSpPr>
          <p:spPr>
            <a:xfrm flipH="1">
              <a:off x="-27532" y="991183"/>
              <a:ext cx="484627" cy="4965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Straight Connector 89">
              <a:extLst>
                <a:ext uri="{FF2B5EF4-FFF2-40B4-BE49-F238E27FC236}">
                  <a16:creationId xmlns:a16="http://schemas.microsoft.com/office/drawing/2014/main" id="{A1D6EF20-405A-42E3-A750-2DF1C8581DEF}"/>
                </a:ext>
              </a:extLst>
            </p:cNvPr>
            <p:cNvCxnSpPr>
              <a:cxnSpLocks/>
              <a:endCxn id="66" idx="2"/>
            </p:cNvCxnSpPr>
            <p:nvPr userDrawn="1"/>
          </p:nvCxnSpPr>
          <p:spPr>
            <a:xfrm flipV="1">
              <a:off x="42498" y="1825802"/>
              <a:ext cx="1350735" cy="17745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1" name="Chord 90">
              <a:extLst>
                <a:ext uri="{FF2B5EF4-FFF2-40B4-BE49-F238E27FC236}">
                  <a16:creationId xmlns:a16="http://schemas.microsoft.com/office/drawing/2014/main" id="{6380EFC3-767F-40BD-9F82-7D911D0753DD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6507935" y="-75430"/>
              <a:ext cx="149392" cy="149392"/>
            </a:xfrm>
            <a:prstGeom prst="chord">
              <a:avLst>
                <a:gd name="adj1" fmla="val 10550803"/>
                <a:gd name="adj2" fmla="val 185318"/>
              </a:avLst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Chord 91">
              <a:extLst>
                <a:ext uri="{FF2B5EF4-FFF2-40B4-BE49-F238E27FC236}">
                  <a16:creationId xmlns:a16="http://schemas.microsoft.com/office/drawing/2014/main" id="{4559BF8B-A935-401C-BA84-76715ACBED4F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10256792" y="-104349"/>
              <a:ext cx="224088" cy="224088"/>
            </a:xfrm>
            <a:prstGeom prst="chord">
              <a:avLst>
                <a:gd name="adj1" fmla="val 10550803"/>
                <a:gd name="adj2" fmla="val 185318"/>
              </a:avLst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93" name="Straight Connector 92">
              <a:extLst>
                <a:ext uri="{FF2B5EF4-FFF2-40B4-BE49-F238E27FC236}">
                  <a16:creationId xmlns:a16="http://schemas.microsoft.com/office/drawing/2014/main" id="{E6499F3F-4D31-4044-8D64-C9DC328FC2CA}"/>
                </a:ext>
              </a:extLst>
            </p:cNvPr>
            <p:cNvCxnSpPr>
              <a:cxnSpLocks/>
              <a:stCxn id="91" idx="1"/>
              <a:endCxn id="73" idx="3"/>
            </p:cNvCxnSpPr>
            <p:nvPr userDrawn="1"/>
          </p:nvCxnSpPr>
          <p:spPr>
            <a:xfrm>
              <a:off x="6657218" y="-4759"/>
              <a:ext cx="1040177" cy="46981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D8D96BDE-D46D-4F0A-9FA2-F2F8BCF563C3}"/>
                </a:ext>
              </a:extLst>
            </p:cNvPr>
            <p:cNvCxnSpPr>
              <a:cxnSpLocks/>
              <a:endCxn id="145" idx="1"/>
            </p:cNvCxnSpPr>
            <p:nvPr userDrawn="1"/>
          </p:nvCxnSpPr>
          <p:spPr>
            <a:xfrm flipH="1">
              <a:off x="11505573" y="5340915"/>
              <a:ext cx="674373" cy="39668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>
              <a:extLst>
                <a:ext uri="{FF2B5EF4-FFF2-40B4-BE49-F238E27FC236}">
                  <a16:creationId xmlns:a16="http://schemas.microsoft.com/office/drawing/2014/main" id="{F3FBF222-C169-4EBA-93BE-41F9FFCEA17D}"/>
                </a:ext>
              </a:extLst>
            </p:cNvPr>
            <p:cNvCxnSpPr>
              <a:cxnSpLocks/>
              <a:endCxn id="160" idx="2"/>
            </p:cNvCxnSpPr>
            <p:nvPr userDrawn="1"/>
          </p:nvCxnSpPr>
          <p:spPr>
            <a:xfrm flipH="1">
              <a:off x="11638867" y="4355007"/>
              <a:ext cx="670058" cy="27048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Straight Connector 95">
              <a:extLst>
                <a:ext uri="{FF2B5EF4-FFF2-40B4-BE49-F238E27FC236}">
                  <a16:creationId xmlns:a16="http://schemas.microsoft.com/office/drawing/2014/main" id="{AB8A29F3-F7B8-44EE-8863-48D6B3014E05}"/>
                </a:ext>
              </a:extLst>
            </p:cNvPr>
            <p:cNvCxnSpPr>
              <a:cxnSpLocks/>
              <a:stCxn id="145" idx="0"/>
              <a:endCxn id="160" idx="4"/>
            </p:cNvCxnSpPr>
            <p:nvPr userDrawn="1"/>
          </p:nvCxnSpPr>
          <p:spPr>
            <a:xfrm flipV="1">
              <a:off x="11422079" y="4700191"/>
              <a:ext cx="142092" cy="100282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Straight Connector 96">
              <a:extLst>
                <a:ext uri="{FF2B5EF4-FFF2-40B4-BE49-F238E27FC236}">
                  <a16:creationId xmlns:a16="http://schemas.microsoft.com/office/drawing/2014/main" id="{E2CEBA34-1682-42B8-85B7-F7381D028681}"/>
                </a:ext>
              </a:extLst>
            </p:cNvPr>
            <p:cNvCxnSpPr>
              <a:cxnSpLocks/>
              <a:stCxn id="211" idx="2"/>
              <a:endCxn id="147" idx="1"/>
            </p:cNvCxnSpPr>
            <p:nvPr userDrawn="1"/>
          </p:nvCxnSpPr>
          <p:spPr>
            <a:xfrm>
              <a:off x="10451194" y="3503136"/>
              <a:ext cx="31607" cy="69341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Straight Connector 97">
              <a:extLst>
                <a:ext uri="{FF2B5EF4-FFF2-40B4-BE49-F238E27FC236}">
                  <a16:creationId xmlns:a16="http://schemas.microsoft.com/office/drawing/2014/main" id="{4A0B3BCB-C6CC-4FB8-95AC-EA4F807D612A}"/>
                </a:ext>
              </a:extLst>
            </p:cNvPr>
            <p:cNvCxnSpPr>
              <a:cxnSpLocks/>
              <a:stCxn id="145" idx="7"/>
              <a:endCxn id="147" idx="3"/>
            </p:cNvCxnSpPr>
            <p:nvPr userDrawn="1"/>
          </p:nvCxnSpPr>
          <p:spPr>
            <a:xfrm flipH="1" flipV="1">
              <a:off x="10482801" y="4355007"/>
              <a:ext cx="855784" cy="138259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Straight Connector 98">
              <a:extLst>
                <a:ext uri="{FF2B5EF4-FFF2-40B4-BE49-F238E27FC236}">
                  <a16:creationId xmlns:a16="http://schemas.microsoft.com/office/drawing/2014/main" id="{E2B349B8-B71B-4C08-AF4A-C9A0D33124B5}"/>
                </a:ext>
              </a:extLst>
            </p:cNvPr>
            <p:cNvCxnSpPr>
              <a:cxnSpLocks/>
              <a:endCxn id="160" idx="3"/>
            </p:cNvCxnSpPr>
            <p:nvPr userDrawn="1"/>
          </p:nvCxnSpPr>
          <p:spPr>
            <a:xfrm flipH="1" flipV="1">
              <a:off x="11616989" y="4678313"/>
              <a:ext cx="692282" cy="40958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Straight Connector 99">
              <a:extLst>
                <a:ext uri="{FF2B5EF4-FFF2-40B4-BE49-F238E27FC236}">
                  <a16:creationId xmlns:a16="http://schemas.microsoft.com/office/drawing/2014/main" id="{B4277FAB-4691-4484-8BC8-35E7A413AD30}"/>
                </a:ext>
              </a:extLst>
            </p:cNvPr>
            <p:cNvCxnSpPr>
              <a:cxnSpLocks/>
              <a:stCxn id="160" idx="6"/>
              <a:endCxn id="147" idx="2"/>
            </p:cNvCxnSpPr>
            <p:nvPr userDrawn="1"/>
          </p:nvCxnSpPr>
          <p:spPr>
            <a:xfrm flipH="1" flipV="1">
              <a:off x="10515618" y="4275780"/>
              <a:ext cx="973856" cy="34971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Straight Connector 100">
              <a:extLst>
                <a:ext uri="{FF2B5EF4-FFF2-40B4-BE49-F238E27FC236}">
                  <a16:creationId xmlns:a16="http://schemas.microsoft.com/office/drawing/2014/main" id="{51925EEB-5A83-4798-8C20-E2D4EDDED272}"/>
                </a:ext>
              </a:extLst>
            </p:cNvPr>
            <p:cNvCxnSpPr>
              <a:cxnSpLocks/>
              <a:stCxn id="146" idx="0"/>
              <a:endCxn id="147" idx="4"/>
            </p:cNvCxnSpPr>
            <p:nvPr userDrawn="1"/>
          </p:nvCxnSpPr>
          <p:spPr>
            <a:xfrm flipV="1">
              <a:off x="10334099" y="4387824"/>
              <a:ext cx="69475" cy="114108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Straight Connector 101">
              <a:extLst>
                <a:ext uri="{FF2B5EF4-FFF2-40B4-BE49-F238E27FC236}">
                  <a16:creationId xmlns:a16="http://schemas.microsoft.com/office/drawing/2014/main" id="{9FB35BF4-D0EA-46DA-A617-CDB260D4495B}"/>
                </a:ext>
              </a:extLst>
            </p:cNvPr>
            <p:cNvCxnSpPr>
              <a:cxnSpLocks/>
              <a:stCxn id="149" idx="1"/>
              <a:endCxn id="147" idx="5"/>
            </p:cNvCxnSpPr>
            <p:nvPr userDrawn="1"/>
          </p:nvCxnSpPr>
          <p:spPr>
            <a:xfrm flipV="1">
              <a:off x="8879746" y="4355007"/>
              <a:ext cx="1444602" cy="130374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Straight Connector 102">
              <a:extLst>
                <a:ext uri="{FF2B5EF4-FFF2-40B4-BE49-F238E27FC236}">
                  <a16:creationId xmlns:a16="http://schemas.microsoft.com/office/drawing/2014/main" id="{E276C43D-3981-4301-AE4D-64FD6FEE5A42}"/>
                </a:ext>
              </a:extLst>
            </p:cNvPr>
            <p:cNvCxnSpPr>
              <a:cxnSpLocks/>
              <a:stCxn id="149" idx="0"/>
              <a:endCxn id="148" idx="4"/>
            </p:cNvCxnSpPr>
            <p:nvPr userDrawn="1"/>
          </p:nvCxnSpPr>
          <p:spPr>
            <a:xfrm flipV="1">
              <a:off x="8826927" y="4619304"/>
              <a:ext cx="12410" cy="10175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Straight Connector 103">
              <a:extLst>
                <a:ext uri="{FF2B5EF4-FFF2-40B4-BE49-F238E27FC236}">
                  <a16:creationId xmlns:a16="http://schemas.microsoft.com/office/drawing/2014/main" id="{ED6C1159-0222-4950-A90C-BE3D5F128358}"/>
                </a:ext>
              </a:extLst>
            </p:cNvPr>
            <p:cNvCxnSpPr>
              <a:cxnSpLocks/>
              <a:stCxn id="148" idx="2"/>
              <a:endCxn id="147" idx="6"/>
            </p:cNvCxnSpPr>
            <p:nvPr userDrawn="1"/>
          </p:nvCxnSpPr>
          <p:spPr>
            <a:xfrm flipV="1">
              <a:off x="8951381" y="4275780"/>
              <a:ext cx="1340149" cy="23148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284DE7A1-D273-44EB-82CC-2FEC98F1A8C4}"/>
                </a:ext>
              </a:extLst>
            </p:cNvPr>
            <p:cNvCxnSpPr>
              <a:cxnSpLocks/>
              <a:stCxn id="148" idx="7"/>
              <a:endCxn id="156" idx="2"/>
            </p:cNvCxnSpPr>
            <p:nvPr userDrawn="1"/>
          </p:nvCxnSpPr>
          <p:spPr>
            <a:xfrm flipH="1" flipV="1">
              <a:off x="6683226" y="3221226"/>
              <a:ext cx="2076884" cy="120680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Straight Connector 105">
              <a:extLst>
                <a:ext uri="{FF2B5EF4-FFF2-40B4-BE49-F238E27FC236}">
                  <a16:creationId xmlns:a16="http://schemas.microsoft.com/office/drawing/2014/main" id="{268AC657-025D-4198-A971-B9A2F1E7040D}"/>
                </a:ext>
              </a:extLst>
            </p:cNvPr>
            <p:cNvCxnSpPr>
              <a:cxnSpLocks/>
              <a:stCxn id="148" idx="6"/>
              <a:endCxn id="155" idx="2"/>
            </p:cNvCxnSpPr>
            <p:nvPr userDrawn="1"/>
          </p:nvCxnSpPr>
          <p:spPr>
            <a:xfrm flipH="1">
              <a:off x="7382508" y="4507260"/>
              <a:ext cx="1344785" cy="9445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Straight Connector 106">
              <a:extLst>
                <a:ext uri="{FF2B5EF4-FFF2-40B4-BE49-F238E27FC236}">
                  <a16:creationId xmlns:a16="http://schemas.microsoft.com/office/drawing/2014/main" id="{80DD1AE4-CD1C-4B3A-B50D-CAFFBAAD6E71}"/>
                </a:ext>
              </a:extLst>
            </p:cNvPr>
            <p:cNvCxnSpPr>
              <a:cxnSpLocks/>
              <a:stCxn id="155" idx="7"/>
              <a:endCxn id="156" idx="3"/>
            </p:cNvCxnSpPr>
            <p:nvPr userDrawn="1"/>
          </p:nvCxnSpPr>
          <p:spPr>
            <a:xfrm flipH="1" flipV="1">
              <a:off x="6661348" y="3274044"/>
              <a:ext cx="529889" cy="124844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Straight Connector 107">
              <a:extLst>
                <a:ext uri="{FF2B5EF4-FFF2-40B4-BE49-F238E27FC236}">
                  <a16:creationId xmlns:a16="http://schemas.microsoft.com/office/drawing/2014/main" id="{2695A46C-9D3F-4D99-A2A0-3367ED690366}"/>
                </a:ext>
              </a:extLst>
            </p:cNvPr>
            <p:cNvCxnSpPr>
              <a:cxnSpLocks/>
              <a:stCxn id="212" idx="1"/>
              <a:endCxn id="147" idx="0"/>
            </p:cNvCxnSpPr>
            <p:nvPr userDrawn="1"/>
          </p:nvCxnSpPr>
          <p:spPr>
            <a:xfrm>
              <a:off x="9564537" y="3108409"/>
              <a:ext cx="839037" cy="105532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Straight Connector 108">
              <a:extLst>
                <a:ext uri="{FF2B5EF4-FFF2-40B4-BE49-F238E27FC236}">
                  <a16:creationId xmlns:a16="http://schemas.microsoft.com/office/drawing/2014/main" id="{5AE65D38-DC74-41F3-A504-C0089B2B452B}"/>
                </a:ext>
              </a:extLst>
            </p:cNvPr>
            <p:cNvCxnSpPr>
              <a:cxnSpLocks/>
              <a:endCxn id="145" idx="3"/>
            </p:cNvCxnSpPr>
            <p:nvPr userDrawn="1"/>
          </p:nvCxnSpPr>
          <p:spPr>
            <a:xfrm flipH="1" flipV="1">
              <a:off x="11505573" y="5904589"/>
              <a:ext cx="674373" cy="32801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Straight Connector 109">
              <a:extLst>
                <a:ext uri="{FF2B5EF4-FFF2-40B4-BE49-F238E27FC236}">
                  <a16:creationId xmlns:a16="http://schemas.microsoft.com/office/drawing/2014/main" id="{0AE83C7D-D026-454B-BA5C-0286323B4AF3}"/>
                </a:ext>
              </a:extLst>
            </p:cNvPr>
            <p:cNvCxnSpPr>
              <a:cxnSpLocks/>
              <a:stCxn id="146" idx="2"/>
              <a:endCxn id="145" idx="6"/>
            </p:cNvCxnSpPr>
            <p:nvPr userDrawn="1"/>
          </p:nvCxnSpPr>
          <p:spPr>
            <a:xfrm>
              <a:off x="10408795" y="5603601"/>
              <a:ext cx="895205" cy="21749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Straight Connector 110">
              <a:extLst>
                <a:ext uri="{FF2B5EF4-FFF2-40B4-BE49-F238E27FC236}">
                  <a16:creationId xmlns:a16="http://schemas.microsoft.com/office/drawing/2014/main" id="{8893DA6E-5367-4F09-869F-41DCB4623AEF}"/>
                </a:ext>
              </a:extLst>
            </p:cNvPr>
            <p:cNvCxnSpPr>
              <a:cxnSpLocks/>
              <a:stCxn id="161" idx="0"/>
              <a:endCxn id="145" idx="5"/>
            </p:cNvCxnSpPr>
            <p:nvPr userDrawn="1"/>
          </p:nvCxnSpPr>
          <p:spPr>
            <a:xfrm flipV="1">
              <a:off x="10069009" y="5904589"/>
              <a:ext cx="1269576" cy="92154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Straight Connector 111">
              <a:extLst>
                <a:ext uri="{FF2B5EF4-FFF2-40B4-BE49-F238E27FC236}">
                  <a16:creationId xmlns:a16="http://schemas.microsoft.com/office/drawing/2014/main" id="{2DCAAB81-05B3-4717-B909-9B93367AF4E2}"/>
                </a:ext>
              </a:extLst>
            </p:cNvPr>
            <p:cNvCxnSpPr>
              <a:cxnSpLocks/>
              <a:endCxn id="145" idx="4"/>
            </p:cNvCxnSpPr>
            <p:nvPr userDrawn="1"/>
          </p:nvCxnSpPr>
          <p:spPr>
            <a:xfrm flipH="1" flipV="1">
              <a:off x="11422079" y="5939173"/>
              <a:ext cx="271967" cy="91035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Straight Connector 112">
              <a:extLst>
                <a:ext uri="{FF2B5EF4-FFF2-40B4-BE49-F238E27FC236}">
                  <a16:creationId xmlns:a16="http://schemas.microsoft.com/office/drawing/2014/main" id="{F84D0816-26A3-4C2F-B922-285CE7A06F26}"/>
                </a:ext>
              </a:extLst>
            </p:cNvPr>
            <p:cNvCxnSpPr>
              <a:cxnSpLocks/>
              <a:stCxn id="161" idx="2"/>
              <a:endCxn id="146" idx="4"/>
            </p:cNvCxnSpPr>
            <p:nvPr userDrawn="1"/>
          </p:nvCxnSpPr>
          <p:spPr>
            <a:xfrm flipV="1">
              <a:off x="9994466" y="5678297"/>
              <a:ext cx="339634" cy="114714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id="{723FB930-76E4-4263-AEBB-7C02028A4CBE}"/>
                </a:ext>
              </a:extLst>
            </p:cNvPr>
            <p:cNvCxnSpPr>
              <a:cxnSpLocks/>
              <a:stCxn id="149" idx="2"/>
              <a:endCxn id="146" idx="6"/>
            </p:cNvCxnSpPr>
            <p:nvPr userDrawn="1"/>
          </p:nvCxnSpPr>
          <p:spPr>
            <a:xfrm flipV="1">
              <a:off x="8901623" y="5603601"/>
              <a:ext cx="1357780" cy="1079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114">
              <a:extLst>
                <a:ext uri="{FF2B5EF4-FFF2-40B4-BE49-F238E27FC236}">
                  <a16:creationId xmlns:a16="http://schemas.microsoft.com/office/drawing/2014/main" id="{50E1141F-0502-410C-BFA1-6F4900E91ABB}"/>
                </a:ext>
              </a:extLst>
            </p:cNvPr>
            <p:cNvCxnSpPr>
              <a:cxnSpLocks/>
              <a:stCxn id="149" idx="4"/>
            </p:cNvCxnSpPr>
            <p:nvPr userDrawn="1"/>
          </p:nvCxnSpPr>
          <p:spPr>
            <a:xfrm flipH="1">
              <a:off x="8785593" y="5786266"/>
              <a:ext cx="41334" cy="10424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43616ED4-24DE-4E06-85B2-4FE18A0DD151}"/>
                </a:ext>
              </a:extLst>
            </p:cNvPr>
            <p:cNvCxnSpPr>
              <a:cxnSpLocks/>
              <a:stCxn id="150" idx="3"/>
            </p:cNvCxnSpPr>
            <p:nvPr userDrawn="1"/>
          </p:nvCxnSpPr>
          <p:spPr>
            <a:xfrm>
              <a:off x="7413535" y="5883908"/>
              <a:ext cx="565475" cy="95879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32B47A8E-86E1-4E5B-BDE0-0B8DFCCC8C26}"/>
                </a:ext>
              </a:extLst>
            </p:cNvPr>
            <p:cNvCxnSpPr>
              <a:cxnSpLocks/>
              <a:stCxn id="150" idx="2"/>
              <a:endCxn id="149" idx="6"/>
            </p:cNvCxnSpPr>
            <p:nvPr userDrawn="1"/>
          </p:nvCxnSpPr>
          <p:spPr>
            <a:xfrm flipV="1">
              <a:off x="7446352" y="5711570"/>
              <a:ext cx="1305879" cy="931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Straight Connector 117">
              <a:extLst>
                <a:ext uri="{FF2B5EF4-FFF2-40B4-BE49-F238E27FC236}">
                  <a16:creationId xmlns:a16="http://schemas.microsoft.com/office/drawing/2014/main" id="{50002D33-200A-411E-8A65-8A1636D49A77}"/>
                </a:ext>
              </a:extLst>
            </p:cNvPr>
            <p:cNvCxnSpPr>
              <a:cxnSpLocks/>
              <a:stCxn id="155" idx="4"/>
              <a:endCxn id="150" idx="0"/>
            </p:cNvCxnSpPr>
            <p:nvPr userDrawn="1"/>
          </p:nvCxnSpPr>
          <p:spPr>
            <a:xfrm>
              <a:off x="7270464" y="4713764"/>
              <a:ext cx="63844" cy="97887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Straight Connector 118">
              <a:extLst>
                <a:ext uri="{FF2B5EF4-FFF2-40B4-BE49-F238E27FC236}">
                  <a16:creationId xmlns:a16="http://schemas.microsoft.com/office/drawing/2014/main" id="{91A4DC51-5A44-48CE-968E-80545A2B90FA}"/>
                </a:ext>
              </a:extLst>
            </p:cNvPr>
            <p:cNvCxnSpPr>
              <a:cxnSpLocks/>
              <a:stCxn id="154" idx="3"/>
              <a:endCxn id="150" idx="7"/>
            </p:cNvCxnSpPr>
            <p:nvPr userDrawn="1"/>
          </p:nvCxnSpPr>
          <p:spPr>
            <a:xfrm>
              <a:off x="5682113" y="5075781"/>
              <a:ext cx="1572968" cy="64967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1EA73ED2-0455-4EB9-BEFA-818C63CE2E9F}"/>
                </a:ext>
              </a:extLst>
            </p:cNvPr>
            <p:cNvCxnSpPr>
              <a:cxnSpLocks/>
              <a:stCxn id="154" idx="2"/>
              <a:endCxn id="155" idx="6"/>
            </p:cNvCxnSpPr>
            <p:nvPr userDrawn="1"/>
          </p:nvCxnSpPr>
          <p:spPr>
            <a:xfrm flipV="1">
              <a:off x="5699103" y="4601720"/>
              <a:ext cx="1459318" cy="39000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Straight Connector 120">
              <a:extLst>
                <a:ext uri="{FF2B5EF4-FFF2-40B4-BE49-F238E27FC236}">
                  <a16:creationId xmlns:a16="http://schemas.microsoft.com/office/drawing/2014/main" id="{B263C613-75A6-4747-8034-3BC2C5972EDC}"/>
                </a:ext>
              </a:extLst>
            </p:cNvPr>
            <p:cNvCxnSpPr>
              <a:cxnSpLocks/>
              <a:stCxn id="154" idx="1"/>
              <a:endCxn id="156" idx="4"/>
            </p:cNvCxnSpPr>
            <p:nvPr userDrawn="1"/>
          </p:nvCxnSpPr>
          <p:spPr>
            <a:xfrm flipV="1">
              <a:off x="5651680" y="3295922"/>
              <a:ext cx="956850" cy="162435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Straight Connector 121">
              <a:extLst>
                <a:ext uri="{FF2B5EF4-FFF2-40B4-BE49-F238E27FC236}">
                  <a16:creationId xmlns:a16="http://schemas.microsoft.com/office/drawing/2014/main" id="{6E9CB431-C2CA-4953-AC8D-2B68E40D03DA}"/>
                </a:ext>
              </a:extLst>
            </p:cNvPr>
            <p:cNvCxnSpPr>
              <a:cxnSpLocks/>
              <a:stCxn id="152" idx="1"/>
              <a:endCxn id="156" idx="5"/>
            </p:cNvCxnSpPr>
            <p:nvPr userDrawn="1"/>
          </p:nvCxnSpPr>
          <p:spPr>
            <a:xfrm flipV="1">
              <a:off x="4477836" y="3274044"/>
              <a:ext cx="2077876" cy="177284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Straight Connector 122">
              <a:extLst>
                <a:ext uri="{FF2B5EF4-FFF2-40B4-BE49-F238E27FC236}">
                  <a16:creationId xmlns:a16="http://schemas.microsoft.com/office/drawing/2014/main" id="{11A32B05-70C4-4D80-BF1B-FB3DEF16F873}"/>
                </a:ext>
              </a:extLst>
            </p:cNvPr>
            <p:cNvCxnSpPr>
              <a:cxnSpLocks/>
              <a:stCxn id="152" idx="0"/>
              <a:endCxn id="153" idx="4"/>
            </p:cNvCxnSpPr>
            <p:nvPr userDrawn="1"/>
          </p:nvCxnSpPr>
          <p:spPr>
            <a:xfrm flipV="1">
              <a:off x="4430367" y="4043431"/>
              <a:ext cx="58508" cy="97159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Straight Connector 123">
              <a:extLst>
                <a:ext uri="{FF2B5EF4-FFF2-40B4-BE49-F238E27FC236}">
                  <a16:creationId xmlns:a16="http://schemas.microsoft.com/office/drawing/2014/main" id="{D19B712E-97E5-4432-917F-BD5A73088BA6}"/>
                </a:ext>
              </a:extLst>
            </p:cNvPr>
            <p:cNvCxnSpPr>
              <a:cxnSpLocks/>
              <a:stCxn id="158" idx="0"/>
              <a:endCxn id="157" idx="4"/>
            </p:cNvCxnSpPr>
            <p:nvPr userDrawn="1"/>
          </p:nvCxnSpPr>
          <p:spPr>
            <a:xfrm flipV="1">
              <a:off x="2274960" y="3873481"/>
              <a:ext cx="236156" cy="115395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Straight Connector 124">
              <a:extLst>
                <a:ext uri="{FF2B5EF4-FFF2-40B4-BE49-F238E27FC236}">
                  <a16:creationId xmlns:a16="http://schemas.microsoft.com/office/drawing/2014/main" id="{7E211E8A-474D-4FDB-9958-B36337193D83}"/>
                </a:ext>
              </a:extLst>
            </p:cNvPr>
            <p:cNvCxnSpPr>
              <a:cxnSpLocks/>
              <a:stCxn id="186" idx="7"/>
              <a:endCxn id="157" idx="5"/>
            </p:cNvCxnSpPr>
            <p:nvPr userDrawn="1"/>
          </p:nvCxnSpPr>
          <p:spPr>
            <a:xfrm flipV="1">
              <a:off x="1153506" y="3840664"/>
              <a:ext cx="1278383" cy="71666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Straight Connector 125">
              <a:extLst>
                <a:ext uri="{FF2B5EF4-FFF2-40B4-BE49-F238E27FC236}">
                  <a16:creationId xmlns:a16="http://schemas.microsoft.com/office/drawing/2014/main" id="{5EF890E7-D149-4690-9269-02DD6EACFEFF}"/>
                </a:ext>
              </a:extLst>
            </p:cNvPr>
            <p:cNvCxnSpPr>
              <a:cxnSpLocks/>
              <a:endCxn id="158" idx="6"/>
            </p:cNvCxnSpPr>
            <p:nvPr userDrawn="1"/>
          </p:nvCxnSpPr>
          <p:spPr>
            <a:xfrm flipV="1">
              <a:off x="1109306" y="5139476"/>
              <a:ext cx="1053610" cy="42045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F208343D-4649-4F55-A486-C2B3E7DFFD44}"/>
                </a:ext>
              </a:extLst>
            </p:cNvPr>
            <p:cNvCxnSpPr>
              <a:cxnSpLocks/>
              <a:stCxn id="185" idx="5"/>
              <a:endCxn id="159" idx="6"/>
            </p:cNvCxnSpPr>
            <p:nvPr userDrawn="1"/>
          </p:nvCxnSpPr>
          <p:spPr>
            <a:xfrm>
              <a:off x="1094332" y="5702233"/>
              <a:ext cx="1771424" cy="47755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FE97806E-C9C7-41E3-B08F-58B292A5D783}"/>
                </a:ext>
              </a:extLst>
            </p:cNvPr>
            <p:cNvCxnSpPr>
              <a:cxnSpLocks/>
              <a:endCxn id="159" idx="4"/>
            </p:cNvCxnSpPr>
            <p:nvPr userDrawn="1"/>
          </p:nvCxnSpPr>
          <p:spPr>
            <a:xfrm flipV="1">
              <a:off x="2739040" y="6254482"/>
              <a:ext cx="201412" cy="54393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>
              <a:extLst>
                <a:ext uri="{FF2B5EF4-FFF2-40B4-BE49-F238E27FC236}">
                  <a16:creationId xmlns:a16="http://schemas.microsoft.com/office/drawing/2014/main" id="{D598A16F-77EE-4024-8646-AB5C04EABE03}"/>
                </a:ext>
              </a:extLst>
            </p:cNvPr>
            <p:cNvCxnSpPr>
              <a:cxnSpLocks/>
              <a:stCxn id="159" idx="3"/>
            </p:cNvCxnSpPr>
            <p:nvPr userDrawn="1"/>
          </p:nvCxnSpPr>
          <p:spPr>
            <a:xfrm>
              <a:off x="2993271" y="6232605"/>
              <a:ext cx="836426" cy="56581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22BA99D5-33F4-409C-9E50-3574B256CC6E}"/>
                </a:ext>
              </a:extLst>
            </p:cNvPr>
            <p:cNvCxnSpPr>
              <a:cxnSpLocks/>
              <a:stCxn id="159" idx="3"/>
              <a:endCxn id="151" idx="6"/>
            </p:cNvCxnSpPr>
            <p:nvPr userDrawn="1"/>
          </p:nvCxnSpPr>
          <p:spPr>
            <a:xfrm flipV="1">
              <a:off x="2993270" y="6187800"/>
              <a:ext cx="1496920" cy="4480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362896B5-D4EA-4F71-AD93-4559FBBF4FDC}"/>
                </a:ext>
              </a:extLst>
            </p:cNvPr>
            <p:cNvCxnSpPr>
              <a:cxnSpLocks/>
              <a:stCxn id="159" idx="1"/>
              <a:endCxn id="152" idx="5"/>
            </p:cNvCxnSpPr>
            <p:nvPr userDrawn="1"/>
          </p:nvCxnSpPr>
          <p:spPr>
            <a:xfrm flipV="1">
              <a:off x="2993270" y="5129624"/>
              <a:ext cx="1360178" cy="99734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Straight Connector 131">
              <a:extLst>
                <a:ext uri="{FF2B5EF4-FFF2-40B4-BE49-F238E27FC236}">
                  <a16:creationId xmlns:a16="http://schemas.microsoft.com/office/drawing/2014/main" id="{6E612EB7-8D5F-4A17-9415-DF6D29CC87A4}"/>
                </a:ext>
              </a:extLst>
            </p:cNvPr>
            <p:cNvCxnSpPr>
              <a:cxnSpLocks/>
              <a:stCxn id="158" idx="2"/>
              <a:endCxn id="152" idx="6"/>
            </p:cNvCxnSpPr>
            <p:nvPr userDrawn="1"/>
          </p:nvCxnSpPr>
          <p:spPr>
            <a:xfrm flipV="1">
              <a:off x="2387004" y="5073530"/>
              <a:ext cx="1955408" cy="6594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Straight Connector 132">
              <a:extLst>
                <a:ext uri="{FF2B5EF4-FFF2-40B4-BE49-F238E27FC236}">
                  <a16:creationId xmlns:a16="http://schemas.microsoft.com/office/drawing/2014/main" id="{4384D1A4-0DAA-42DA-86B2-723804DDC5D6}"/>
                </a:ext>
              </a:extLst>
            </p:cNvPr>
            <p:cNvCxnSpPr>
              <a:cxnSpLocks/>
              <a:stCxn id="157" idx="3"/>
              <a:endCxn id="152" idx="7"/>
            </p:cNvCxnSpPr>
            <p:nvPr userDrawn="1"/>
          </p:nvCxnSpPr>
          <p:spPr>
            <a:xfrm>
              <a:off x="2590343" y="3840664"/>
              <a:ext cx="1783930" cy="118539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Straight Connector 133">
              <a:extLst>
                <a:ext uri="{FF2B5EF4-FFF2-40B4-BE49-F238E27FC236}">
                  <a16:creationId xmlns:a16="http://schemas.microsoft.com/office/drawing/2014/main" id="{195D473B-8393-4A6D-8171-82633735EF12}"/>
                </a:ext>
              </a:extLst>
            </p:cNvPr>
            <p:cNvCxnSpPr>
              <a:cxnSpLocks/>
              <a:stCxn id="157" idx="2"/>
              <a:endCxn id="153" idx="6"/>
            </p:cNvCxnSpPr>
            <p:nvPr userDrawn="1"/>
          </p:nvCxnSpPr>
          <p:spPr>
            <a:xfrm>
              <a:off x="2623160" y="3761437"/>
              <a:ext cx="1780131" cy="14864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Straight Connector 134">
              <a:extLst>
                <a:ext uri="{FF2B5EF4-FFF2-40B4-BE49-F238E27FC236}">
                  <a16:creationId xmlns:a16="http://schemas.microsoft.com/office/drawing/2014/main" id="{A2B1343F-ADF6-44C8-AD78-F57DEF8E8FA3}"/>
                </a:ext>
              </a:extLst>
            </p:cNvPr>
            <p:cNvCxnSpPr>
              <a:cxnSpLocks/>
              <a:stCxn id="153" idx="1"/>
              <a:endCxn id="156" idx="6"/>
            </p:cNvCxnSpPr>
            <p:nvPr userDrawn="1"/>
          </p:nvCxnSpPr>
          <p:spPr>
            <a:xfrm flipV="1">
              <a:off x="4607055" y="3221226"/>
              <a:ext cx="1926779" cy="65221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DDBD6AE6-6190-4AF4-A85E-ADFC80C1C34B}"/>
                </a:ext>
              </a:extLst>
            </p:cNvPr>
            <p:cNvCxnSpPr>
              <a:cxnSpLocks/>
              <a:stCxn id="152" idx="2"/>
              <a:endCxn id="154" idx="6"/>
            </p:cNvCxnSpPr>
            <p:nvPr userDrawn="1"/>
          </p:nvCxnSpPr>
          <p:spPr>
            <a:xfrm flipV="1">
              <a:off x="4488872" y="5034766"/>
              <a:ext cx="990314" cy="6821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Straight Connector 136">
              <a:extLst>
                <a:ext uri="{FF2B5EF4-FFF2-40B4-BE49-F238E27FC236}">
                  <a16:creationId xmlns:a16="http://schemas.microsoft.com/office/drawing/2014/main" id="{FD76FAC0-407B-468F-BA54-126F0F3D3FDD}"/>
                </a:ext>
              </a:extLst>
            </p:cNvPr>
            <p:cNvCxnSpPr>
              <a:cxnSpLocks/>
              <a:stCxn id="151" idx="1"/>
              <a:endCxn id="154" idx="5"/>
            </p:cNvCxnSpPr>
            <p:nvPr userDrawn="1"/>
          </p:nvCxnSpPr>
          <p:spPr>
            <a:xfrm flipV="1">
              <a:off x="4681461" y="5106214"/>
              <a:ext cx="845148" cy="100235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Straight Connector 137">
              <a:extLst>
                <a:ext uri="{FF2B5EF4-FFF2-40B4-BE49-F238E27FC236}">
                  <a16:creationId xmlns:a16="http://schemas.microsoft.com/office/drawing/2014/main" id="{DB358126-5F15-4F7F-B96B-96EE985A97A4}"/>
                </a:ext>
              </a:extLst>
            </p:cNvPr>
            <p:cNvCxnSpPr>
              <a:cxnSpLocks/>
              <a:stCxn id="151" idx="3"/>
              <a:endCxn id="162" idx="1"/>
            </p:cNvCxnSpPr>
            <p:nvPr userDrawn="1"/>
          </p:nvCxnSpPr>
          <p:spPr>
            <a:xfrm>
              <a:off x="4681461" y="6267027"/>
              <a:ext cx="1470253" cy="56805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Straight Connector 138">
              <a:extLst>
                <a:ext uri="{FF2B5EF4-FFF2-40B4-BE49-F238E27FC236}">
                  <a16:creationId xmlns:a16="http://schemas.microsoft.com/office/drawing/2014/main" id="{A66AB9B2-57BF-4E2C-A81E-6F5383CC7CD9}"/>
                </a:ext>
              </a:extLst>
            </p:cNvPr>
            <p:cNvCxnSpPr>
              <a:cxnSpLocks/>
              <a:stCxn id="154" idx="4"/>
              <a:endCxn id="162" idx="2"/>
            </p:cNvCxnSpPr>
            <p:nvPr userDrawn="1"/>
          </p:nvCxnSpPr>
          <p:spPr>
            <a:xfrm>
              <a:off x="5610665" y="5123204"/>
              <a:ext cx="652864" cy="171292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Straight Connector 139">
              <a:extLst>
                <a:ext uri="{FF2B5EF4-FFF2-40B4-BE49-F238E27FC236}">
                  <a16:creationId xmlns:a16="http://schemas.microsoft.com/office/drawing/2014/main" id="{B9B59690-4C4F-4F3F-9F91-812AD303B592}"/>
                </a:ext>
              </a:extLst>
            </p:cNvPr>
            <p:cNvCxnSpPr>
              <a:cxnSpLocks/>
              <a:stCxn id="150" idx="5"/>
              <a:endCxn id="162" idx="0"/>
            </p:cNvCxnSpPr>
            <p:nvPr userDrawn="1"/>
          </p:nvCxnSpPr>
          <p:spPr>
            <a:xfrm flipH="1">
              <a:off x="6375345" y="5883908"/>
              <a:ext cx="879736" cy="95325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Straight Connector 140">
              <a:extLst>
                <a:ext uri="{FF2B5EF4-FFF2-40B4-BE49-F238E27FC236}">
                  <a16:creationId xmlns:a16="http://schemas.microsoft.com/office/drawing/2014/main" id="{7AC359B5-D554-4844-B96A-6B5581791F63}"/>
                </a:ext>
              </a:extLst>
            </p:cNvPr>
            <p:cNvCxnSpPr>
              <a:cxnSpLocks/>
              <a:stCxn id="151" idx="7"/>
              <a:endCxn id="152" idx="3"/>
            </p:cNvCxnSpPr>
            <p:nvPr userDrawn="1"/>
          </p:nvCxnSpPr>
          <p:spPr>
            <a:xfrm flipH="1" flipV="1">
              <a:off x="4457011" y="5150449"/>
              <a:ext cx="65996" cy="95812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Straight Connector 141">
              <a:extLst>
                <a:ext uri="{FF2B5EF4-FFF2-40B4-BE49-F238E27FC236}">
                  <a16:creationId xmlns:a16="http://schemas.microsoft.com/office/drawing/2014/main" id="{8F2FBE4E-19C7-4A9A-9C3A-FDB20614BE89}"/>
                </a:ext>
              </a:extLst>
            </p:cNvPr>
            <p:cNvCxnSpPr>
              <a:cxnSpLocks/>
              <a:stCxn id="149" idx="7"/>
              <a:endCxn id="155" idx="3"/>
            </p:cNvCxnSpPr>
            <p:nvPr userDrawn="1"/>
          </p:nvCxnSpPr>
          <p:spPr>
            <a:xfrm flipH="1" flipV="1">
              <a:off x="7349691" y="4680947"/>
              <a:ext cx="1424418" cy="97780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Straight Connector 142">
              <a:extLst>
                <a:ext uri="{FF2B5EF4-FFF2-40B4-BE49-F238E27FC236}">
                  <a16:creationId xmlns:a16="http://schemas.microsoft.com/office/drawing/2014/main" id="{69AC8AB1-6238-4D1C-B00D-3AAF4B7B4F3A}"/>
                </a:ext>
              </a:extLst>
            </p:cNvPr>
            <p:cNvCxnSpPr>
              <a:cxnSpLocks/>
              <a:endCxn id="151" idx="4"/>
            </p:cNvCxnSpPr>
            <p:nvPr userDrawn="1"/>
          </p:nvCxnSpPr>
          <p:spPr>
            <a:xfrm flipV="1">
              <a:off x="4489041" y="6299844"/>
              <a:ext cx="113193" cy="54614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D64CAE42-87A5-48CB-8227-81659BC92928}"/>
                </a:ext>
              </a:extLst>
            </p:cNvPr>
            <p:cNvCxnSpPr>
              <a:cxnSpLocks/>
              <a:stCxn id="159" idx="7"/>
              <a:endCxn id="158" idx="4"/>
            </p:cNvCxnSpPr>
            <p:nvPr userDrawn="1"/>
          </p:nvCxnSpPr>
          <p:spPr>
            <a:xfrm flipH="1" flipV="1">
              <a:off x="2274960" y="5251520"/>
              <a:ext cx="612674" cy="87544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5" name="Oval 144">
              <a:extLst>
                <a:ext uri="{FF2B5EF4-FFF2-40B4-BE49-F238E27FC236}">
                  <a16:creationId xmlns:a16="http://schemas.microsoft.com/office/drawing/2014/main" id="{CC75C94F-BBA0-4A51-A3AA-181CE32DBE74}"/>
                </a:ext>
              </a:extLst>
            </p:cNvPr>
            <p:cNvSpPr/>
            <p:nvPr userDrawn="1"/>
          </p:nvSpPr>
          <p:spPr>
            <a:xfrm flipH="1">
              <a:off x="11304001" y="5703017"/>
              <a:ext cx="236156" cy="236156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" name="Oval 145">
              <a:extLst>
                <a:ext uri="{FF2B5EF4-FFF2-40B4-BE49-F238E27FC236}">
                  <a16:creationId xmlns:a16="http://schemas.microsoft.com/office/drawing/2014/main" id="{F244BF9A-ADDB-44A2-B5C0-58D841C1D318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10259403" y="5528905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" name="Oval 146">
              <a:extLst>
                <a:ext uri="{FF2B5EF4-FFF2-40B4-BE49-F238E27FC236}">
                  <a16:creationId xmlns:a16="http://schemas.microsoft.com/office/drawing/2014/main" id="{5293F8AF-567E-427D-99FE-4411308F2332}"/>
                </a:ext>
              </a:extLst>
            </p:cNvPr>
            <p:cNvSpPr/>
            <p:nvPr userDrawn="1"/>
          </p:nvSpPr>
          <p:spPr>
            <a:xfrm flipH="1">
              <a:off x="10291530" y="416373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" name="Oval 147">
              <a:extLst>
                <a:ext uri="{FF2B5EF4-FFF2-40B4-BE49-F238E27FC236}">
                  <a16:creationId xmlns:a16="http://schemas.microsoft.com/office/drawing/2014/main" id="{F3A8C687-423B-4625-BED5-7C54F4671372}"/>
                </a:ext>
              </a:extLst>
            </p:cNvPr>
            <p:cNvSpPr/>
            <p:nvPr userDrawn="1"/>
          </p:nvSpPr>
          <p:spPr>
            <a:xfrm flipH="1">
              <a:off x="8727293" y="439521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" name="Oval 148">
              <a:extLst>
                <a:ext uri="{FF2B5EF4-FFF2-40B4-BE49-F238E27FC236}">
                  <a16:creationId xmlns:a16="http://schemas.microsoft.com/office/drawing/2014/main" id="{C027916A-84D9-418B-94FD-04544B80EE3C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8752231" y="5636874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" name="Oval 149">
              <a:extLst>
                <a:ext uri="{FF2B5EF4-FFF2-40B4-BE49-F238E27FC236}">
                  <a16:creationId xmlns:a16="http://schemas.microsoft.com/office/drawing/2014/main" id="{CB4FC009-DED0-4514-AAFF-B02133FD139A}"/>
                </a:ext>
              </a:extLst>
            </p:cNvPr>
            <p:cNvSpPr/>
            <p:nvPr userDrawn="1"/>
          </p:nvSpPr>
          <p:spPr>
            <a:xfrm flipH="1">
              <a:off x="7222264" y="5692637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" name="Oval 150">
              <a:extLst>
                <a:ext uri="{FF2B5EF4-FFF2-40B4-BE49-F238E27FC236}">
                  <a16:creationId xmlns:a16="http://schemas.microsoft.com/office/drawing/2014/main" id="{5BA7B929-F753-4A11-8AE9-C51C33F7DA46}"/>
                </a:ext>
              </a:extLst>
            </p:cNvPr>
            <p:cNvSpPr/>
            <p:nvPr userDrawn="1"/>
          </p:nvSpPr>
          <p:spPr>
            <a:xfrm flipH="1">
              <a:off x="4490190" y="607575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" name="Oval 151">
              <a:extLst>
                <a:ext uri="{FF2B5EF4-FFF2-40B4-BE49-F238E27FC236}">
                  <a16:creationId xmlns:a16="http://schemas.microsoft.com/office/drawing/2014/main" id="{DFBDE813-0FE1-407A-8E9E-ECFAE257B1E6}"/>
                </a:ext>
              </a:extLst>
            </p:cNvPr>
            <p:cNvSpPr>
              <a:spLocks noChangeAspect="1"/>
            </p:cNvSpPr>
            <p:nvPr userDrawn="1"/>
          </p:nvSpPr>
          <p:spPr>
            <a:xfrm rot="682168" flipH="1">
              <a:off x="4340946" y="5013559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" name="Oval 152">
              <a:extLst>
                <a:ext uri="{FF2B5EF4-FFF2-40B4-BE49-F238E27FC236}">
                  <a16:creationId xmlns:a16="http://schemas.microsoft.com/office/drawing/2014/main" id="{DF1AEC2E-4D90-4940-A07C-CE7257FF4C71}"/>
                </a:ext>
              </a:extLst>
            </p:cNvPr>
            <p:cNvSpPr/>
            <p:nvPr userDrawn="1"/>
          </p:nvSpPr>
          <p:spPr>
            <a:xfrm rot="738506" flipH="1">
              <a:off x="4400716" y="3821918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" name="Oval 153">
              <a:extLst>
                <a:ext uri="{FF2B5EF4-FFF2-40B4-BE49-F238E27FC236}">
                  <a16:creationId xmlns:a16="http://schemas.microsoft.com/office/drawing/2014/main" id="{6C673984-AACA-4247-8945-E9646A74F34C}"/>
                </a:ext>
              </a:extLst>
            </p:cNvPr>
            <p:cNvSpPr/>
            <p:nvPr userDrawn="1"/>
          </p:nvSpPr>
          <p:spPr>
            <a:xfrm rot="20935587" flipH="1">
              <a:off x="5477100" y="4901202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" name="Oval 154">
              <a:extLst>
                <a:ext uri="{FF2B5EF4-FFF2-40B4-BE49-F238E27FC236}">
                  <a16:creationId xmlns:a16="http://schemas.microsoft.com/office/drawing/2014/main" id="{191BD8EC-C6F1-45CD-82BC-EE86CD100E61}"/>
                </a:ext>
              </a:extLst>
            </p:cNvPr>
            <p:cNvSpPr/>
            <p:nvPr userDrawn="1"/>
          </p:nvSpPr>
          <p:spPr>
            <a:xfrm flipH="1">
              <a:off x="7158420" y="448967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6" name="Oval 155">
              <a:extLst>
                <a:ext uri="{FF2B5EF4-FFF2-40B4-BE49-F238E27FC236}">
                  <a16:creationId xmlns:a16="http://schemas.microsoft.com/office/drawing/2014/main" id="{55061039-AF6D-4DE7-8F22-A7CC2DC1F6E4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6533834" y="3146530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7" name="Oval 156">
              <a:extLst>
                <a:ext uri="{FF2B5EF4-FFF2-40B4-BE49-F238E27FC236}">
                  <a16:creationId xmlns:a16="http://schemas.microsoft.com/office/drawing/2014/main" id="{E94CC978-44B9-4F08-B8E1-85C90C86F18C}"/>
                </a:ext>
              </a:extLst>
            </p:cNvPr>
            <p:cNvSpPr/>
            <p:nvPr userDrawn="1"/>
          </p:nvSpPr>
          <p:spPr>
            <a:xfrm flipH="1">
              <a:off x="2399072" y="3649393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" name="Oval 157">
              <a:extLst>
                <a:ext uri="{FF2B5EF4-FFF2-40B4-BE49-F238E27FC236}">
                  <a16:creationId xmlns:a16="http://schemas.microsoft.com/office/drawing/2014/main" id="{D0ECD2FB-2F6F-4B6A-AA56-2E3D8C41A415}"/>
                </a:ext>
              </a:extLst>
            </p:cNvPr>
            <p:cNvSpPr/>
            <p:nvPr userDrawn="1"/>
          </p:nvSpPr>
          <p:spPr>
            <a:xfrm flipH="1">
              <a:off x="2162916" y="5027432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" name="Oval 158">
              <a:extLst>
                <a:ext uri="{FF2B5EF4-FFF2-40B4-BE49-F238E27FC236}">
                  <a16:creationId xmlns:a16="http://schemas.microsoft.com/office/drawing/2014/main" id="{DEA82331-FE99-4C0D-A242-4D21CBADEE12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2865756" y="6105090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0" name="Oval 159">
              <a:extLst>
                <a:ext uri="{FF2B5EF4-FFF2-40B4-BE49-F238E27FC236}">
                  <a16:creationId xmlns:a16="http://schemas.microsoft.com/office/drawing/2014/main" id="{C242ABD8-B23A-45AB-AF96-028E8F3C1C47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11489475" y="4550799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1" name="Chord 160">
              <a:extLst>
                <a:ext uri="{FF2B5EF4-FFF2-40B4-BE49-F238E27FC236}">
                  <a16:creationId xmlns:a16="http://schemas.microsoft.com/office/drawing/2014/main" id="{06BB9226-3E5A-4CB3-9D8F-BF9D7A9021F2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9919813" y="6746029"/>
              <a:ext cx="149392" cy="149392"/>
            </a:xfrm>
            <a:prstGeom prst="chord">
              <a:avLst>
                <a:gd name="adj1" fmla="val 10550803"/>
                <a:gd name="adj2" fmla="val 185318"/>
              </a:avLst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2" name="Chord 161">
              <a:extLst>
                <a:ext uri="{FF2B5EF4-FFF2-40B4-BE49-F238E27FC236}">
                  <a16:creationId xmlns:a16="http://schemas.microsoft.com/office/drawing/2014/main" id="{7B911C08-95D1-4A0D-ABFF-419FFFBE9935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6151551" y="6717004"/>
              <a:ext cx="224088" cy="224088"/>
            </a:xfrm>
            <a:prstGeom prst="chord">
              <a:avLst>
                <a:gd name="adj1" fmla="val 10550803"/>
                <a:gd name="adj2" fmla="val 185318"/>
              </a:avLst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6B0542CB-C7B7-44C1-9EF1-02E4D873BFDF}"/>
                </a:ext>
              </a:extLst>
            </p:cNvPr>
            <p:cNvCxnSpPr>
              <a:cxnSpLocks/>
              <a:stCxn id="161" idx="1"/>
              <a:endCxn id="149" idx="3"/>
            </p:cNvCxnSpPr>
            <p:nvPr userDrawn="1"/>
          </p:nvCxnSpPr>
          <p:spPr>
            <a:xfrm flipH="1" flipV="1">
              <a:off x="8879746" y="5764388"/>
              <a:ext cx="1040177" cy="106036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ACFC4239-E6CC-4C9A-897C-F0B6475B3E52}"/>
                </a:ext>
              </a:extLst>
            </p:cNvPr>
            <p:cNvCxnSpPr>
              <a:cxnSpLocks/>
              <a:stCxn id="183" idx="6"/>
              <a:endCxn id="157" idx="6"/>
            </p:cNvCxnSpPr>
            <p:nvPr userDrawn="1"/>
          </p:nvCxnSpPr>
          <p:spPr>
            <a:xfrm>
              <a:off x="1249806" y="3691601"/>
              <a:ext cx="1149266" cy="6983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1A80588B-9813-4B03-9ED2-5015D5A8C217}"/>
                </a:ext>
              </a:extLst>
            </p:cNvPr>
            <p:cNvCxnSpPr>
              <a:cxnSpLocks/>
              <a:stCxn id="180" idx="4"/>
              <a:endCxn id="186" idx="1"/>
            </p:cNvCxnSpPr>
            <p:nvPr userDrawn="1"/>
          </p:nvCxnSpPr>
          <p:spPr>
            <a:xfrm>
              <a:off x="181389" y="3694736"/>
              <a:ext cx="833340" cy="86259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9BA337E5-1617-4613-BAA3-C64291007553}"/>
                </a:ext>
              </a:extLst>
            </p:cNvPr>
            <p:cNvCxnSpPr>
              <a:cxnSpLocks/>
              <a:stCxn id="186" idx="4"/>
              <a:endCxn id="185" idx="0"/>
            </p:cNvCxnSpPr>
            <p:nvPr userDrawn="1"/>
          </p:nvCxnSpPr>
          <p:spPr>
            <a:xfrm flipH="1">
              <a:off x="990250" y="4724846"/>
              <a:ext cx="93868" cy="7261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25D9275C-FE73-442D-9ADE-439FC206E022}"/>
                </a:ext>
              </a:extLst>
            </p:cNvPr>
            <p:cNvCxnSpPr>
              <a:cxnSpLocks/>
              <a:stCxn id="184" idx="3"/>
            </p:cNvCxnSpPr>
            <p:nvPr userDrawn="1"/>
          </p:nvCxnSpPr>
          <p:spPr>
            <a:xfrm flipH="1">
              <a:off x="994391" y="6664731"/>
              <a:ext cx="195332" cy="1932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67AD9F8E-DD04-43A5-B94B-B33F6989375C}"/>
                </a:ext>
              </a:extLst>
            </p:cNvPr>
            <p:cNvCxnSpPr>
              <a:cxnSpLocks/>
              <a:stCxn id="184" idx="0"/>
              <a:endCxn id="185" idx="4"/>
            </p:cNvCxnSpPr>
            <p:nvPr userDrawn="1"/>
          </p:nvCxnSpPr>
          <p:spPr>
            <a:xfrm flipH="1" flipV="1">
              <a:off x="990250" y="5745345"/>
              <a:ext cx="303555" cy="66811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8F4EA3C1-77AB-473F-8539-82220A155623}"/>
                </a:ext>
              </a:extLst>
            </p:cNvPr>
            <p:cNvCxnSpPr>
              <a:cxnSpLocks/>
              <a:stCxn id="194" idx="1"/>
              <a:endCxn id="180" idx="3"/>
            </p:cNvCxnSpPr>
            <p:nvPr userDrawn="1"/>
          </p:nvCxnSpPr>
          <p:spPr>
            <a:xfrm flipV="1">
              <a:off x="7025" y="3684478"/>
              <a:ext cx="62174" cy="103962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E682B884-A2AA-4547-A215-0B9EE7B3DF2B}"/>
                </a:ext>
              </a:extLst>
            </p:cNvPr>
            <p:cNvCxnSpPr>
              <a:cxnSpLocks/>
              <a:stCxn id="185" idx="2"/>
              <a:endCxn id="194" idx="0"/>
            </p:cNvCxnSpPr>
            <p:nvPr userDrawn="1"/>
          </p:nvCxnSpPr>
          <p:spPr>
            <a:xfrm flipH="1" flipV="1">
              <a:off x="4947" y="4947737"/>
              <a:ext cx="838109" cy="65041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D502A514-7828-4127-915C-41BD1B6B728E}"/>
                </a:ext>
              </a:extLst>
            </p:cNvPr>
            <p:cNvCxnSpPr>
              <a:cxnSpLocks/>
              <a:stCxn id="184" idx="1"/>
            </p:cNvCxnSpPr>
            <p:nvPr userDrawn="1"/>
          </p:nvCxnSpPr>
          <p:spPr>
            <a:xfrm flipH="1">
              <a:off x="0" y="6456567"/>
              <a:ext cx="1189723" cy="19055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EE536885-5B34-481C-A582-2CE453D3210F}"/>
                </a:ext>
              </a:extLst>
            </p:cNvPr>
            <p:cNvCxnSpPr>
              <a:cxnSpLocks/>
              <a:stCxn id="157" idx="1"/>
              <a:endCxn id="64" idx="0"/>
            </p:cNvCxnSpPr>
            <p:nvPr userDrawn="1"/>
          </p:nvCxnSpPr>
          <p:spPr>
            <a:xfrm flipV="1">
              <a:off x="2590343" y="2989715"/>
              <a:ext cx="770893" cy="69249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239D1669-C8D9-4A9D-A86F-2AFF489A34E5}"/>
                </a:ext>
              </a:extLst>
            </p:cNvPr>
            <p:cNvCxnSpPr>
              <a:cxnSpLocks/>
              <a:stCxn id="182" idx="6"/>
              <a:endCxn id="181" idx="2"/>
            </p:cNvCxnSpPr>
            <p:nvPr userDrawn="1"/>
          </p:nvCxnSpPr>
          <p:spPr>
            <a:xfrm>
              <a:off x="683818" y="2689233"/>
              <a:ext cx="1046792" cy="26097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327070E6-A537-4933-AB80-8B2E6B201098}"/>
                </a:ext>
              </a:extLst>
            </p:cNvPr>
            <p:cNvCxnSpPr>
              <a:cxnSpLocks/>
              <a:stCxn id="180" idx="7"/>
              <a:endCxn id="182" idx="3"/>
            </p:cNvCxnSpPr>
            <p:nvPr userDrawn="1"/>
          </p:nvCxnSpPr>
          <p:spPr>
            <a:xfrm flipV="1">
              <a:off x="206155" y="2793315"/>
              <a:ext cx="226387" cy="63057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35D716A8-ACA0-431D-83DF-007987603FCD}"/>
                </a:ext>
              </a:extLst>
            </p:cNvPr>
            <p:cNvCxnSpPr>
              <a:cxnSpLocks/>
              <a:stCxn id="180" idx="5"/>
              <a:endCxn id="183" idx="2"/>
            </p:cNvCxnSpPr>
            <p:nvPr userDrawn="1"/>
          </p:nvCxnSpPr>
          <p:spPr>
            <a:xfrm>
              <a:off x="267973" y="3622660"/>
              <a:ext cx="785574" cy="6894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F25D4FC4-6BAB-4F36-BC81-BC3269272563}"/>
                </a:ext>
              </a:extLst>
            </p:cNvPr>
            <p:cNvCxnSpPr>
              <a:cxnSpLocks/>
              <a:stCxn id="181" idx="3"/>
              <a:endCxn id="183" idx="7"/>
            </p:cNvCxnSpPr>
            <p:nvPr userDrawn="1"/>
          </p:nvCxnSpPr>
          <p:spPr>
            <a:xfrm flipH="1">
              <a:off x="1221065" y="3059892"/>
              <a:ext cx="554979" cy="56232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F9CE377F-8C45-4207-994B-9AF6D960F489}"/>
                </a:ext>
              </a:extLst>
            </p:cNvPr>
            <p:cNvCxnSpPr>
              <a:cxnSpLocks/>
              <a:stCxn id="183" idx="4"/>
              <a:endCxn id="186" idx="0"/>
            </p:cNvCxnSpPr>
            <p:nvPr userDrawn="1"/>
          </p:nvCxnSpPr>
          <p:spPr>
            <a:xfrm flipH="1">
              <a:off x="1084118" y="3789730"/>
              <a:ext cx="67559" cy="73885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65E0D35D-E0E4-4070-9F03-537A23F62347}"/>
                </a:ext>
              </a:extLst>
            </p:cNvPr>
            <p:cNvCxnSpPr>
              <a:cxnSpLocks/>
              <a:stCxn id="159" idx="2"/>
              <a:endCxn id="184" idx="2"/>
            </p:cNvCxnSpPr>
            <p:nvPr userDrawn="1"/>
          </p:nvCxnSpPr>
          <p:spPr>
            <a:xfrm flipH="1">
              <a:off x="1146611" y="6179786"/>
              <a:ext cx="1868537" cy="38086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73833DA9-4198-4FB5-879F-24B995B49E5E}"/>
                </a:ext>
              </a:extLst>
            </p:cNvPr>
            <p:cNvCxnSpPr>
              <a:cxnSpLocks/>
              <a:endCxn id="184" idx="5"/>
            </p:cNvCxnSpPr>
            <p:nvPr userDrawn="1"/>
          </p:nvCxnSpPr>
          <p:spPr>
            <a:xfrm flipH="1" flipV="1">
              <a:off x="1397887" y="6664731"/>
              <a:ext cx="704210" cy="27636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0" name="Oval 179">
              <a:extLst>
                <a:ext uri="{FF2B5EF4-FFF2-40B4-BE49-F238E27FC236}">
                  <a16:creationId xmlns:a16="http://schemas.microsoft.com/office/drawing/2014/main" id="{85736CA7-46C1-4049-84B3-18CA838BCA1D}"/>
                </a:ext>
              </a:extLst>
            </p:cNvPr>
            <p:cNvSpPr/>
            <p:nvPr userDrawn="1"/>
          </p:nvSpPr>
          <p:spPr>
            <a:xfrm rot="20563470">
              <a:off x="-9517" y="3406988"/>
              <a:ext cx="294388" cy="2943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" name="Oval 180">
              <a:extLst>
                <a:ext uri="{FF2B5EF4-FFF2-40B4-BE49-F238E27FC236}">
                  <a16:creationId xmlns:a16="http://schemas.microsoft.com/office/drawing/2014/main" id="{EA1E05BC-0F05-4DEE-BF27-64CC1AA0A45A}"/>
                </a:ext>
              </a:extLst>
            </p:cNvPr>
            <p:cNvSpPr/>
            <p:nvPr userDrawn="1"/>
          </p:nvSpPr>
          <p:spPr>
            <a:xfrm>
              <a:off x="1730610" y="2795084"/>
              <a:ext cx="310242" cy="31024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" name="Oval 181">
              <a:extLst>
                <a:ext uri="{FF2B5EF4-FFF2-40B4-BE49-F238E27FC236}">
                  <a16:creationId xmlns:a16="http://schemas.microsoft.com/office/drawing/2014/main" id="{959D4C32-1690-4A98-898D-1E98A78C2474}"/>
                </a:ext>
              </a:extLst>
            </p:cNvPr>
            <p:cNvSpPr/>
            <p:nvPr userDrawn="1"/>
          </p:nvSpPr>
          <p:spPr>
            <a:xfrm>
              <a:off x="389430" y="2542039"/>
              <a:ext cx="294388" cy="2943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" name="Oval 182">
              <a:extLst>
                <a:ext uri="{FF2B5EF4-FFF2-40B4-BE49-F238E27FC236}">
                  <a16:creationId xmlns:a16="http://schemas.microsoft.com/office/drawing/2014/main" id="{A32656DF-B1E6-4820-97FF-D938BE9E00C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1053547" y="3593471"/>
              <a:ext cx="196259" cy="196259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4" name="Oval 183">
              <a:extLst>
                <a:ext uri="{FF2B5EF4-FFF2-40B4-BE49-F238E27FC236}">
                  <a16:creationId xmlns:a16="http://schemas.microsoft.com/office/drawing/2014/main" id="{51E9D4C9-FA3C-4D3F-94E9-F73D0F37829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1146611" y="6413455"/>
              <a:ext cx="294388" cy="2943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5" name="Oval 184">
              <a:extLst>
                <a:ext uri="{FF2B5EF4-FFF2-40B4-BE49-F238E27FC236}">
                  <a16:creationId xmlns:a16="http://schemas.microsoft.com/office/drawing/2014/main" id="{30959951-567E-495E-9504-4FEE5E2D90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843056" y="5450957"/>
              <a:ext cx="294388" cy="2943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" name="Oval 185">
              <a:extLst>
                <a:ext uri="{FF2B5EF4-FFF2-40B4-BE49-F238E27FC236}">
                  <a16:creationId xmlns:a16="http://schemas.microsoft.com/office/drawing/2014/main" id="{8D6B03FD-2D8B-4B5D-8A26-5EA666EF451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985988" y="4528587"/>
              <a:ext cx="196259" cy="196259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2B8BE1A2-0227-4892-A103-F241189BD8FC}"/>
                </a:ext>
              </a:extLst>
            </p:cNvPr>
            <p:cNvCxnSpPr>
              <a:cxnSpLocks/>
              <a:stCxn id="186" idx="3"/>
            </p:cNvCxnSpPr>
            <p:nvPr userDrawn="1"/>
          </p:nvCxnSpPr>
          <p:spPr>
            <a:xfrm flipH="1">
              <a:off x="125106" y="4696105"/>
              <a:ext cx="889623" cy="16285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6FDB3D25-371F-4494-82B5-BC7066151323}"/>
                </a:ext>
              </a:extLst>
            </p:cNvPr>
            <p:cNvCxnSpPr>
              <a:cxnSpLocks/>
              <a:stCxn id="182" idx="4"/>
              <a:endCxn id="183" idx="1"/>
            </p:cNvCxnSpPr>
            <p:nvPr userDrawn="1"/>
          </p:nvCxnSpPr>
          <p:spPr>
            <a:xfrm>
              <a:off x="536624" y="2836427"/>
              <a:ext cx="545664" cy="78578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9" name="Oval 188">
              <a:extLst>
                <a:ext uri="{FF2B5EF4-FFF2-40B4-BE49-F238E27FC236}">
                  <a16:creationId xmlns:a16="http://schemas.microsoft.com/office/drawing/2014/main" id="{DBAD6A1B-D845-4013-A334-F19E7D5CD10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4972557" y="2874980"/>
              <a:ext cx="196259" cy="196259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0E3B499A-4E94-4BE1-9928-92AED5C645CB}"/>
                </a:ext>
              </a:extLst>
            </p:cNvPr>
            <p:cNvCxnSpPr>
              <a:cxnSpLocks/>
              <a:stCxn id="189" idx="3"/>
              <a:endCxn id="153" idx="0"/>
            </p:cNvCxnSpPr>
            <p:nvPr userDrawn="1"/>
          </p:nvCxnSpPr>
          <p:spPr>
            <a:xfrm flipH="1">
              <a:off x="4536645" y="3042498"/>
              <a:ext cx="464653" cy="78199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80E175B2-E1F4-4A26-AA60-86211971C3FF}"/>
                </a:ext>
              </a:extLst>
            </p:cNvPr>
            <p:cNvCxnSpPr>
              <a:cxnSpLocks/>
              <a:stCxn id="189" idx="2"/>
              <a:endCxn id="64" idx="6"/>
            </p:cNvCxnSpPr>
            <p:nvPr userDrawn="1"/>
          </p:nvCxnSpPr>
          <p:spPr>
            <a:xfrm flipH="1" flipV="1">
              <a:off x="3501498" y="2915999"/>
              <a:ext cx="1471059" cy="571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8E6B1408-9D0F-4935-BA7F-2206F3EF95B7}"/>
                </a:ext>
              </a:extLst>
            </p:cNvPr>
            <p:cNvCxnSpPr>
              <a:cxnSpLocks/>
              <a:stCxn id="182" idx="7"/>
              <a:endCxn id="66" idx="1"/>
            </p:cNvCxnSpPr>
            <p:nvPr userDrawn="1"/>
          </p:nvCxnSpPr>
          <p:spPr>
            <a:xfrm flipV="1">
              <a:off x="640706" y="1905029"/>
              <a:ext cx="785344" cy="68012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3A6A9E8A-3D68-4785-8C8E-0EBF780D0023}"/>
                </a:ext>
              </a:extLst>
            </p:cNvPr>
            <p:cNvCxnSpPr>
              <a:cxnSpLocks/>
              <a:endCxn id="182" idx="1"/>
            </p:cNvCxnSpPr>
            <p:nvPr userDrawn="1"/>
          </p:nvCxnSpPr>
          <p:spPr>
            <a:xfrm>
              <a:off x="-60734" y="2344833"/>
              <a:ext cx="493276" cy="24031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4" name="Chord 193">
              <a:extLst>
                <a:ext uri="{FF2B5EF4-FFF2-40B4-BE49-F238E27FC236}">
                  <a16:creationId xmlns:a16="http://schemas.microsoft.com/office/drawing/2014/main" id="{023F3C0D-14E4-40B2-9F27-9ACAD81DD9F6}"/>
                </a:ext>
              </a:extLst>
            </p:cNvPr>
            <p:cNvSpPr>
              <a:spLocks noChangeAspect="1"/>
            </p:cNvSpPr>
            <p:nvPr userDrawn="1"/>
          </p:nvSpPr>
          <p:spPr>
            <a:xfrm rot="5400000" flipH="1">
              <a:off x="-98982" y="4723943"/>
              <a:ext cx="224088" cy="224088"/>
            </a:xfrm>
            <a:prstGeom prst="chord">
              <a:avLst>
                <a:gd name="adj1" fmla="val 10550803"/>
                <a:gd name="adj2" fmla="val 185318"/>
              </a:avLst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712BDE26-258C-4FF0-BC18-8910490C5F5F}"/>
                </a:ext>
              </a:extLst>
            </p:cNvPr>
            <p:cNvCxnSpPr>
              <a:cxnSpLocks/>
              <a:stCxn id="185" idx="3"/>
            </p:cNvCxnSpPr>
            <p:nvPr userDrawn="1"/>
          </p:nvCxnSpPr>
          <p:spPr>
            <a:xfrm flipH="1">
              <a:off x="0" y="5702233"/>
              <a:ext cx="886168" cy="56479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6096FDB1-4B71-4A75-9AA3-4F96F5881646}"/>
                </a:ext>
              </a:extLst>
            </p:cNvPr>
            <p:cNvCxnSpPr>
              <a:cxnSpLocks/>
              <a:stCxn id="181" idx="6"/>
              <a:endCxn id="64" idx="1"/>
            </p:cNvCxnSpPr>
            <p:nvPr userDrawn="1"/>
          </p:nvCxnSpPr>
          <p:spPr>
            <a:xfrm flipV="1">
              <a:off x="2040852" y="2934851"/>
              <a:ext cx="1254476" cy="1535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07B89D8F-6A08-4805-8C25-4D9BCE212592}"/>
                </a:ext>
              </a:extLst>
            </p:cNvPr>
            <p:cNvCxnSpPr>
              <a:cxnSpLocks/>
              <a:stCxn id="181" idx="5"/>
              <a:endCxn id="157" idx="0"/>
            </p:cNvCxnSpPr>
            <p:nvPr userDrawn="1"/>
          </p:nvCxnSpPr>
          <p:spPr>
            <a:xfrm>
              <a:off x="1995418" y="3059892"/>
              <a:ext cx="515698" cy="58950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2E7A40B4-9ADE-4BA7-9BB1-83B574569578}"/>
                </a:ext>
              </a:extLst>
            </p:cNvPr>
            <p:cNvCxnSpPr>
              <a:cxnSpLocks/>
              <a:stCxn id="66" idx="0"/>
              <a:endCxn id="181" idx="0"/>
            </p:cNvCxnSpPr>
            <p:nvPr userDrawn="1"/>
          </p:nvCxnSpPr>
          <p:spPr>
            <a:xfrm>
              <a:off x="1505277" y="1937846"/>
              <a:ext cx="380454" cy="85723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Straight Connector 198">
              <a:extLst>
                <a:ext uri="{FF2B5EF4-FFF2-40B4-BE49-F238E27FC236}">
                  <a16:creationId xmlns:a16="http://schemas.microsoft.com/office/drawing/2014/main" id="{FA69F0CF-5DC4-4761-9D51-B8A423A137BF}"/>
                </a:ext>
              </a:extLst>
            </p:cNvPr>
            <p:cNvCxnSpPr>
              <a:cxnSpLocks/>
              <a:stCxn id="186" idx="5"/>
              <a:endCxn id="158" idx="7"/>
            </p:cNvCxnSpPr>
            <p:nvPr userDrawn="1"/>
          </p:nvCxnSpPr>
          <p:spPr>
            <a:xfrm>
              <a:off x="1153506" y="4696105"/>
              <a:ext cx="1042227" cy="36414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Straight Connector 199">
              <a:extLst>
                <a:ext uri="{FF2B5EF4-FFF2-40B4-BE49-F238E27FC236}">
                  <a16:creationId xmlns:a16="http://schemas.microsoft.com/office/drawing/2014/main" id="{F12F26D0-03E7-477A-B29A-E2BF233B528D}"/>
                </a:ext>
              </a:extLst>
            </p:cNvPr>
            <p:cNvCxnSpPr>
              <a:cxnSpLocks/>
              <a:stCxn id="153" idx="7"/>
              <a:endCxn id="64" idx="7"/>
            </p:cNvCxnSpPr>
            <p:nvPr userDrawn="1"/>
          </p:nvCxnSpPr>
          <p:spPr>
            <a:xfrm flipH="1" flipV="1">
              <a:off x="3446634" y="2981907"/>
              <a:ext cx="1005609" cy="85776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Straight Connector 200">
              <a:extLst>
                <a:ext uri="{FF2B5EF4-FFF2-40B4-BE49-F238E27FC236}">
                  <a16:creationId xmlns:a16="http://schemas.microsoft.com/office/drawing/2014/main" id="{2A82C2C0-D6FE-44CF-9184-64CAEA9102CD}"/>
                </a:ext>
              </a:extLst>
            </p:cNvPr>
            <p:cNvCxnSpPr>
              <a:cxnSpLocks/>
              <a:stCxn id="82" idx="7"/>
              <a:endCxn id="189" idx="0"/>
            </p:cNvCxnSpPr>
            <p:nvPr userDrawn="1"/>
          </p:nvCxnSpPr>
          <p:spPr>
            <a:xfrm>
              <a:off x="5065787" y="2247314"/>
              <a:ext cx="4900" cy="62766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Straight Connector 201">
              <a:extLst>
                <a:ext uri="{FF2B5EF4-FFF2-40B4-BE49-F238E27FC236}">
                  <a16:creationId xmlns:a16="http://schemas.microsoft.com/office/drawing/2014/main" id="{FBFCFE9A-F4B5-4509-9611-276E14B5399C}"/>
                </a:ext>
              </a:extLst>
            </p:cNvPr>
            <p:cNvCxnSpPr>
              <a:cxnSpLocks/>
              <a:stCxn id="156" idx="7"/>
              <a:endCxn id="71" idx="0"/>
            </p:cNvCxnSpPr>
            <p:nvPr userDrawn="1"/>
          </p:nvCxnSpPr>
          <p:spPr>
            <a:xfrm flipH="1" flipV="1">
              <a:off x="6285610" y="2383792"/>
              <a:ext cx="270102" cy="78461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Straight Connector 202">
              <a:extLst>
                <a:ext uri="{FF2B5EF4-FFF2-40B4-BE49-F238E27FC236}">
                  <a16:creationId xmlns:a16="http://schemas.microsoft.com/office/drawing/2014/main" id="{FD389A29-AE70-421F-87E4-145F52CE08FC}"/>
                </a:ext>
              </a:extLst>
            </p:cNvPr>
            <p:cNvCxnSpPr>
              <a:cxnSpLocks/>
              <a:stCxn id="156" idx="6"/>
              <a:endCxn id="189" idx="5"/>
            </p:cNvCxnSpPr>
            <p:nvPr userDrawn="1"/>
          </p:nvCxnSpPr>
          <p:spPr>
            <a:xfrm flipH="1" flipV="1">
              <a:off x="5140075" y="3042498"/>
              <a:ext cx="1393759" cy="17872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Straight Connector 203">
              <a:extLst>
                <a:ext uri="{FF2B5EF4-FFF2-40B4-BE49-F238E27FC236}">
                  <a16:creationId xmlns:a16="http://schemas.microsoft.com/office/drawing/2014/main" id="{5D82203E-6ABC-4015-85CC-41649AE6B182}"/>
                </a:ext>
              </a:extLst>
            </p:cNvPr>
            <p:cNvCxnSpPr>
              <a:cxnSpLocks/>
              <a:stCxn id="72" idx="0"/>
              <a:endCxn id="156" idx="1"/>
            </p:cNvCxnSpPr>
            <p:nvPr userDrawn="1"/>
          </p:nvCxnSpPr>
          <p:spPr>
            <a:xfrm flipH="1">
              <a:off x="6661348" y="1834225"/>
              <a:ext cx="1076455" cy="133418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Straight Connector 204">
              <a:extLst>
                <a:ext uri="{FF2B5EF4-FFF2-40B4-BE49-F238E27FC236}">
                  <a16:creationId xmlns:a16="http://schemas.microsoft.com/office/drawing/2014/main" id="{D6077C3D-77AE-4E5D-9D79-62E975588AD9}"/>
                </a:ext>
              </a:extLst>
            </p:cNvPr>
            <p:cNvCxnSpPr>
              <a:cxnSpLocks/>
              <a:stCxn id="212" idx="0"/>
              <a:endCxn id="211" idx="4"/>
            </p:cNvCxnSpPr>
            <p:nvPr userDrawn="1"/>
          </p:nvCxnSpPr>
          <p:spPr>
            <a:xfrm>
              <a:off x="9621563" y="3044363"/>
              <a:ext cx="760622" cy="31613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Straight Connector 205">
              <a:extLst>
                <a:ext uri="{FF2B5EF4-FFF2-40B4-BE49-F238E27FC236}">
                  <a16:creationId xmlns:a16="http://schemas.microsoft.com/office/drawing/2014/main" id="{AC82A8B2-9287-45F5-BFBE-6DCC7F83C417}"/>
                </a:ext>
              </a:extLst>
            </p:cNvPr>
            <p:cNvCxnSpPr>
              <a:cxnSpLocks/>
              <a:stCxn id="80" idx="0"/>
              <a:endCxn id="211" idx="5"/>
            </p:cNvCxnSpPr>
            <p:nvPr userDrawn="1"/>
          </p:nvCxnSpPr>
          <p:spPr>
            <a:xfrm>
              <a:off x="10349083" y="2680523"/>
              <a:ext cx="90128" cy="61593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Straight Connector 206">
              <a:extLst>
                <a:ext uri="{FF2B5EF4-FFF2-40B4-BE49-F238E27FC236}">
                  <a16:creationId xmlns:a16="http://schemas.microsoft.com/office/drawing/2014/main" id="{C6D5F02A-614B-4D16-A793-BFA738D25909}"/>
                </a:ext>
              </a:extLst>
            </p:cNvPr>
            <p:cNvCxnSpPr>
              <a:cxnSpLocks/>
              <a:stCxn id="79" idx="0"/>
              <a:endCxn id="212" idx="6"/>
            </p:cNvCxnSpPr>
            <p:nvPr userDrawn="1"/>
          </p:nvCxnSpPr>
          <p:spPr>
            <a:xfrm>
              <a:off x="9306676" y="1739765"/>
              <a:ext cx="245878" cy="116196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Straight Connector 207">
              <a:extLst>
                <a:ext uri="{FF2B5EF4-FFF2-40B4-BE49-F238E27FC236}">
                  <a16:creationId xmlns:a16="http://schemas.microsoft.com/office/drawing/2014/main" id="{0C1B9E72-ECF5-4245-A82C-6E0A183A09B2}"/>
                </a:ext>
              </a:extLst>
            </p:cNvPr>
            <p:cNvCxnSpPr>
              <a:cxnSpLocks/>
              <a:stCxn id="156" idx="1"/>
              <a:endCxn id="213" idx="5"/>
            </p:cNvCxnSpPr>
            <p:nvPr userDrawn="1"/>
          </p:nvCxnSpPr>
          <p:spPr>
            <a:xfrm>
              <a:off x="6661348" y="3168408"/>
              <a:ext cx="1391015" cy="1902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Straight Connector 208">
              <a:extLst>
                <a:ext uri="{FF2B5EF4-FFF2-40B4-BE49-F238E27FC236}">
                  <a16:creationId xmlns:a16="http://schemas.microsoft.com/office/drawing/2014/main" id="{9BAC8569-F3C3-4A8D-8BD9-1AD98B1DF1C8}"/>
                </a:ext>
              </a:extLst>
            </p:cNvPr>
            <p:cNvCxnSpPr>
              <a:cxnSpLocks/>
              <a:stCxn id="72" idx="0"/>
              <a:endCxn id="213" idx="5"/>
            </p:cNvCxnSpPr>
            <p:nvPr userDrawn="1"/>
          </p:nvCxnSpPr>
          <p:spPr>
            <a:xfrm>
              <a:off x="7737803" y="1834225"/>
              <a:ext cx="314560" cy="13532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Straight Connector 209">
              <a:extLst>
                <a:ext uri="{FF2B5EF4-FFF2-40B4-BE49-F238E27FC236}">
                  <a16:creationId xmlns:a16="http://schemas.microsoft.com/office/drawing/2014/main" id="{855AA0D4-9ADE-40C0-A873-81A5778C658F}"/>
                </a:ext>
              </a:extLst>
            </p:cNvPr>
            <p:cNvCxnSpPr>
              <a:cxnSpLocks/>
              <a:stCxn id="213" idx="7"/>
              <a:endCxn id="212" idx="4"/>
            </p:cNvCxnSpPr>
            <p:nvPr userDrawn="1"/>
          </p:nvCxnSpPr>
          <p:spPr>
            <a:xfrm flipV="1">
              <a:off x="8152134" y="2970735"/>
              <a:ext cx="1257783" cy="25141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1" name="Oval 210">
              <a:extLst>
                <a:ext uri="{FF2B5EF4-FFF2-40B4-BE49-F238E27FC236}">
                  <a16:creationId xmlns:a16="http://schemas.microsoft.com/office/drawing/2014/main" id="{9DA39CD6-B4D3-420C-902C-C362CC473112}"/>
                </a:ext>
              </a:extLst>
            </p:cNvPr>
            <p:cNvSpPr/>
            <p:nvPr userDrawn="1"/>
          </p:nvSpPr>
          <p:spPr>
            <a:xfrm rot="17350916" flipV="1">
              <a:off x="10375964" y="3285269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2" name="Oval 211">
              <a:extLst>
                <a:ext uri="{FF2B5EF4-FFF2-40B4-BE49-F238E27FC236}">
                  <a16:creationId xmlns:a16="http://schemas.microsoft.com/office/drawing/2014/main" id="{8C17FD21-CE68-4D84-B1CC-98196A96C5C9}"/>
                </a:ext>
              </a:extLst>
            </p:cNvPr>
            <p:cNvSpPr/>
            <p:nvPr userDrawn="1"/>
          </p:nvSpPr>
          <p:spPr>
            <a:xfrm rot="17350916" flipV="1">
              <a:off x="9403696" y="2895505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3" name="Oval 212">
              <a:extLst>
                <a:ext uri="{FF2B5EF4-FFF2-40B4-BE49-F238E27FC236}">
                  <a16:creationId xmlns:a16="http://schemas.microsoft.com/office/drawing/2014/main" id="{7453D88A-BB14-42E1-9FFA-ACD2113CBC92}"/>
                </a:ext>
              </a:extLst>
            </p:cNvPr>
            <p:cNvSpPr>
              <a:spLocks noChangeAspect="1"/>
            </p:cNvSpPr>
            <p:nvPr userDrawn="1"/>
          </p:nvSpPr>
          <p:spPr>
            <a:xfrm rot="17350916" flipV="1">
              <a:off x="8010198" y="3179980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214" name="Straight Connector 213">
              <a:extLst>
                <a:ext uri="{FF2B5EF4-FFF2-40B4-BE49-F238E27FC236}">
                  <a16:creationId xmlns:a16="http://schemas.microsoft.com/office/drawing/2014/main" id="{2246EFC8-9F87-4142-861E-A735ED5797B8}"/>
                </a:ext>
              </a:extLst>
            </p:cNvPr>
            <p:cNvCxnSpPr>
              <a:cxnSpLocks/>
              <a:stCxn id="77" idx="0"/>
              <a:endCxn id="211" idx="7"/>
            </p:cNvCxnSpPr>
            <p:nvPr userDrawn="1"/>
          </p:nvCxnSpPr>
          <p:spPr>
            <a:xfrm flipH="1">
              <a:off x="10588868" y="2983008"/>
              <a:ext cx="1256853" cy="36550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Straight Connector 214">
              <a:extLst>
                <a:ext uri="{FF2B5EF4-FFF2-40B4-BE49-F238E27FC236}">
                  <a16:creationId xmlns:a16="http://schemas.microsoft.com/office/drawing/2014/main" id="{7E17BF48-C2F9-4DCD-832B-83DF2AD3A0E6}"/>
                </a:ext>
              </a:extLst>
            </p:cNvPr>
            <p:cNvCxnSpPr>
              <a:cxnSpLocks/>
              <a:endCxn id="77" idx="7"/>
            </p:cNvCxnSpPr>
            <p:nvPr userDrawn="1"/>
          </p:nvCxnSpPr>
          <p:spPr>
            <a:xfrm flipH="1" flipV="1">
              <a:off x="11930123" y="2967834"/>
              <a:ext cx="291194" cy="28684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44528347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1883796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Contents slide layout">
    <p:bg>
      <p:bgPr>
        <a:gradFill>
          <a:gsLst>
            <a:gs pos="0">
              <a:schemeClr val="accent1"/>
            </a:gs>
            <a:gs pos="27000">
              <a:schemeClr val="accent1">
                <a:lumMod val="70000"/>
                <a:lumOff val="30000"/>
              </a:schemeClr>
            </a:gs>
            <a:gs pos="50000">
              <a:schemeClr val="accent1">
                <a:lumMod val="60000"/>
                <a:lumOff val="40000"/>
              </a:schemeClr>
            </a:gs>
            <a:gs pos="73000">
              <a:schemeClr val="accent1">
                <a:lumMod val="70000"/>
                <a:lumOff val="30000"/>
              </a:schemeClr>
            </a:gs>
            <a:gs pos="100000">
              <a:schemeClr val="accent1"/>
            </a:gs>
          </a:gsLst>
          <a:lin ang="162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>
            <a:extLst>
              <a:ext uri="{FF2B5EF4-FFF2-40B4-BE49-F238E27FC236}">
                <a16:creationId xmlns:a16="http://schemas.microsoft.com/office/drawing/2014/main" id="{14EACB64-F6DC-4D86-A45D-D1CA4F9266F7}"/>
              </a:ext>
            </a:extLst>
          </p:cNvPr>
          <p:cNvGrpSpPr/>
          <p:nvPr userDrawn="1"/>
        </p:nvGrpSpPr>
        <p:grpSpPr>
          <a:xfrm>
            <a:off x="-98982" y="-104349"/>
            <a:ext cx="12408253" cy="7045442"/>
            <a:chOff x="-98982" y="-104349"/>
            <a:chExt cx="12408253" cy="7045442"/>
          </a:xfrm>
          <a:solidFill>
            <a:schemeClr val="bg1">
              <a:alpha val="10000"/>
            </a:schemeClr>
          </a:solidFill>
        </p:grpSpPr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704D3738-1F49-4305-950A-D880AC31CE47}"/>
                </a:ext>
              </a:extLst>
            </p:cNvPr>
            <p:cNvCxnSpPr>
              <a:cxnSpLocks/>
              <a:stCxn id="75" idx="7"/>
              <a:endCxn id="73" idx="2"/>
            </p:cNvCxnSpPr>
            <p:nvPr userDrawn="1"/>
          </p:nvCxnSpPr>
          <p:spPr>
            <a:xfrm>
              <a:off x="1584504" y="1905029"/>
              <a:ext cx="1703016" cy="94442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C9DC4ED5-DE79-4FC3-994C-E0B81963F0E9}"/>
                </a:ext>
              </a:extLst>
            </p:cNvPr>
            <p:cNvCxnSpPr>
              <a:cxnSpLocks/>
              <a:stCxn id="73" idx="4"/>
              <a:endCxn id="92" idx="1"/>
            </p:cNvCxnSpPr>
            <p:nvPr userDrawn="1"/>
          </p:nvCxnSpPr>
          <p:spPr>
            <a:xfrm flipV="1">
              <a:off x="3427782" y="2205662"/>
              <a:ext cx="482924" cy="57007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B33E94FC-DED1-43CD-A071-8E30A7F69D0A}"/>
                </a:ext>
              </a:extLst>
            </p:cNvPr>
            <p:cNvCxnSpPr>
              <a:cxnSpLocks/>
              <a:stCxn id="78" idx="2"/>
              <a:endCxn id="90" idx="6"/>
            </p:cNvCxnSpPr>
            <p:nvPr userDrawn="1"/>
          </p:nvCxnSpPr>
          <p:spPr>
            <a:xfrm flipH="1">
              <a:off x="4004116" y="998896"/>
              <a:ext cx="1032867" cy="41449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66E2A120-BA3C-45EC-B0DA-1D355A4D2FEF}"/>
                </a:ext>
              </a:extLst>
            </p:cNvPr>
            <p:cNvCxnSpPr>
              <a:cxnSpLocks/>
              <a:stCxn id="92" idx="5"/>
              <a:endCxn id="78" idx="1"/>
            </p:cNvCxnSpPr>
            <p:nvPr userDrawn="1"/>
          </p:nvCxnSpPr>
          <p:spPr>
            <a:xfrm flipV="1">
              <a:off x="4016342" y="1082390"/>
              <a:ext cx="1055225" cy="101763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24B7CE50-8125-4E04-9178-0906C42E8E2B}"/>
                </a:ext>
              </a:extLst>
            </p:cNvPr>
            <p:cNvCxnSpPr>
              <a:cxnSpLocks/>
              <a:stCxn id="73" idx="5"/>
              <a:endCxn id="91" idx="1"/>
            </p:cNvCxnSpPr>
            <p:nvPr userDrawn="1"/>
          </p:nvCxnSpPr>
          <p:spPr>
            <a:xfrm flipV="1">
              <a:off x="3493690" y="2247314"/>
              <a:ext cx="1466461" cy="58328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BF1337BB-BDB0-49D5-A49A-8D450CCBB68B}"/>
                </a:ext>
              </a:extLst>
            </p:cNvPr>
            <p:cNvCxnSpPr>
              <a:cxnSpLocks/>
              <a:stCxn id="78" idx="0"/>
              <a:endCxn id="91" idx="4"/>
            </p:cNvCxnSpPr>
            <p:nvPr userDrawn="1"/>
          </p:nvCxnSpPr>
          <p:spPr>
            <a:xfrm flipH="1">
              <a:off x="5012969" y="1116974"/>
              <a:ext cx="142092" cy="100282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41C337AF-FFEE-4696-BF32-1C056F3D3CD7}"/>
                </a:ext>
              </a:extLst>
            </p:cNvPr>
            <p:cNvCxnSpPr>
              <a:cxnSpLocks/>
              <a:stCxn id="92" idx="3"/>
              <a:endCxn id="90" idx="0"/>
            </p:cNvCxnSpPr>
            <p:nvPr userDrawn="1"/>
          </p:nvCxnSpPr>
          <p:spPr>
            <a:xfrm flipH="1" flipV="1">
              <a:off x="3892072" y="1525433"/>
              <a:ext cx="18633" cy="57459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2C576D6D-A4F2-42F5-8411-E870BB87E365}"/>
                </a:ext>
              </a:extLst>
            </p:cNvPr>
            <p:cNvCxnSpPr>
              <a:cxnSpLocks/>
              <a:stCxn id="198" idx="7"/>
              <a:endCxn id="80" idx="1"/>
            </p:cNvCxnSpPr>
            <p:nvPr userDrawn="1"/>
          </p:nvCxnSpPr>
          <p:spPr>
            <a:xfrm flipV="1">
              <a:off x="5140075" y="2350975"/>
              <a:ext cx="1066308" cy="55274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F5FF4653-F227-4477-8138-0A6799FD94A0}"/>
                </a:ext>
              </a:extLst>
            </p:cNvPr>
            <p:cNvCxnSpPr>
              <a:cxnSpLocks/>
              <a:stCxn id="78" idx="7"/>
              <a:endCxn id="80" idx="3"/>
            </p:cNvCxnSpPr>
            <p:nvPr userDrawn="1"/>
          </p:nvCxnSpPr>
          <p:spPr>
            <a:xfrm>
              <a:off x="5238555" y="1082390"/>
              <a:ext cx="967828" cy="111013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883E0AE9-A816-4815-BBB8-282F17C8B22D}"/>
                </a:ext>
              </a:extLst>
            </p:cNvPr>
            <p:cNvCxnSpPr>
              <a:cxnSpLocks/>
              <a:stCxn id="77" idx="3"/>
            </p:cNvCxnSpPr>
            <p:nvPr userDrawn="1"/>
          </p:nvCxnSpPr>
          <p:spPr>
            <a:xfrm flipH="1" flipV="1">
              <a:off x="3211650" y="18443"/>
              <a:ext cx="498790" cy="58289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91CDD51C-919F-45F5-A96A-DAFEF0997DF6}"/>
                </a:ext>
              </a:extLst>
            </p:cNvPr>
            <p:cNvCxnSpPr>
              <a:cxnSpLocks/>
              <a:stCxn id="92" idx="6"/>
              <a:endCxn id="91" idx="2"/>
            </p:cNvCxnSpPr>
            <p:nvPr userDrawn="1"/>
          </p:nvCxnSpPr>
          <p:spPr>
            <a:xfrm>
              <a:off x="4038220" y="2152844"/>
              <a:ext cx="900054" cy="4165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9BA0421-6991-44E9-AF0E-843D62015B26}"/>
                </a:ext>
              </a:extLst>
            </p:cNvPr>
            <p:cNvCxnSpPr>
              <a:cxnSpLocks/>
              <a:stCxn id="77" idx="0"/>
              <a:endCxn id="90" idx="4"/>
            </p:cNvCxnSpPr>
            <p:nvPr userDrawn="1"/>
          </p:nvCxnSpPr>
          <p:spPr>
            <a:xfrm>
              <a:off x="3789668" y="792604"/>
              <a:ext cx="102405" cy="50874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6A863F8D-2EED-41D5-A5EB-3D129FFDC105}"/>
                </a:ext>
              </a:extLst>
            </p:cNvPr>
            <p:cNvCxnSpPr>
              <a:cxnSpLocks/>
              <a:stCxn id="91" idx="6"/>
              <a:endCxn id="80" idx="2"/>
            </p:cNvCxnSpPr>
            <p:nvPr userDrawn="1"/>
          </p:nvCxnSpPr>
          <p:spPr>
            <a:xfrm>
              <a:off x="5087665" y="2194496"/>
              <a:ext cx="1085901" cy="7725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A1D5A6FE-4B60-4C8A-BA7A-F239A6677C5B}"/>
                </a:ext>
              </a:extLst>
            </p:cNvPr>
            <p:cNvCxnSpPr>
              <a:cxnSpLocks/>
              <a:stCxn id="79" idx="0"/>
              <a:endCxn id="80" idx="4"/>
            </p:cNvCxnSpPr>
            <p:nvPr userDrawn="1"/>
          </p:nvCxnSpPr>
          <p:spPr>
            <a:xfrm>
              <a:off x="6243041" y="1291086"/>
              <a:ext cx="42569" cy="86861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E7FF5816-7300-42BA-B9D4-E2A6EAFD7AA9}"/>
                </a:ext>
              </a:extLst>
            </p:cNvPr>
            <p:cNvCxnSpPr>
              <a:cxnSpLocks/>
              <a:stCxn id="82" idx="1"/>
              <a:endCxn id="80" idx="5"/>
            </p:cNvCxnSpPr>
            <p:nvPr userDrawn="1"/>
          </p:nvCxnSpPr>
          <p:spPr>
            <a:xfrm flipH="1">
              <a:off x="6364837" y="570689"/>
              <a:ext cx="1332558" cy="162183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5BE10980-498E-4605-B4E6-774FAAB7145C}"/>
                </a:ext>
              </a:extLst>
            </p:cNvPr>
            <p:cNvCxnSpPr>
              <a:cxnSpLocks/>
              <a:stCxn id="82" idx="0"/>
              <a:endCxn id="81" idx="4"/>
            </p:cNvCxnSpPr>
            <p:nvPr userDrawn="1"/>
          </p:nvCxnSpPr>
          <p:spPr>
            <a:xfrm flipH="1">
              <a:off x="7737803" y="592567"/>
              <a:ext cx="12410" cy="10175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D397650E-BEED-4006-A581-4CDF45A0BA8B}"/>
                </a:ext>
              </a:extLst>
            </p:cNvPr>
            <p:cNvCxnSpPr>
              <a:cxnSpLocks/>
              <a:stCxn id="81" idx="2"/>
              <a:endCxn id="80" idx="6"/>
            </p:cNvCxnSpPr>
            <p:nvPr userDrawn="1"/>
          </p:nvCxnSpPr>
          <p:spPr>
            <a:xfrm flipH="1">
              <a:off x="6397654" y="1722181"/>
              <a:ext cx="1228105" cy="54956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38CF99B7-5530-49BF-8B28-3C8367DC9770}"/>
                </a:ext>
              </a:extLst>
            </p:cNvPr>
            <p:cNvCxnSpPr>
              <a:cxnSpLocks/>
              <a:stCxn id="81" idx="7"/>
              <a:endCxn id="221" idx="5"/>
            </p:cNvCxnSpPr>
            <p:nvPr userDrawn="1"/>
          </p:nvCxnSpPr>
          <p:spPr>
            <a:xfrm>
              <a:off x="7817030" y="1801408"/>
              <a:ext cx="1649913" cy="110528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5F86948F-C0D6-48A4-87E8-19C3DEC43EE1}"/>
                </a:ext>
              </a:extLst>
            </p:cNvPr>
            <p:cNvCxnSpPr>
              <a:cxnSpLocks/>
              <a:stCxn id="81" idx="6"/>
              <a:endCxn id="88" idx="2"/>
            </p:cNvCxnSpPr>
            <p:nvPr userDrawn="1"/>
          </p:nvCxnSpPr>
          <p:spPr>
            <a:xfrm flipV="1">
              <a:off x="7849847" y="1627721"/>
              <a:ext cx="1344785" cy="9445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DBEA126F-7910-4476-A59A-64E8A2E38E7E}"/>
                </a:ext>
              </a:extLst>
            </p:cNvPr>
            <p:cNvCxnSpPr>
              <a:cxnSpLocks/>
              <a:stCxn id="88" idx="7"/>
              <a:endCxn id="89" idx="3"/>
            </p:cNvCxnSpPr>
            <p:nvPr userDrawn="1"/>
          </p:nvCxnSpPr>
          <p:spPr>
            <a:xfrm>
              <a:off x="9385903" y="1706948"/>
              <a:ext cx="910362" cy="84606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13C5884-C34F-47F0-BE60-6C9106AF552F}"/>
                </a:ext>
              </a:extLst>
            </p:cNvPr>
            <p:cNvCxnSpPr>
              <a:cxnSpLocks/>
              <a:stCxn id="74" idx="0"/>
              <a:endCxn id="73" idx="3"/>
            </p:cNvCxnSpPr>
            <p:nvPr userDrawn="1"/>
          </p:nvCxnSpPr>
          <p:spPr>
            <a:xfrm>
              <a:off x="2865686" y="1745404"/>
              <a:ext cx="476698" cy="103814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E7866AE0-4F25-4009-9DFE-CF239EA9260D}"/>
                </a:ext>
              </a:extLst>
            </p:cNvPr>
            <p:cNvCxnSpPr>
              <a:cxnSpLocks/>
              <a:stCxn id="90" idx="2"/>
              <a:endCxn id="74" idx="6"/>
            </p:cNvCxnSpPr>
            <p:nvPr userDrawn="1"/>
          </p:nvCxnSpPr>
          <p:spPr>
            <a:xfrm flipH="1">
              <a:off x="2983764" y="1413389"/>
              <a:ext cx="796264" cy="21393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09803D01-C5FD-4EBB-AE00-2614A8CA545E}"/>
                </a:ext>
              </a:extLst>
            </p:cNvPr>
            <p:cNvCxnSpPr>
              <a:cxnSpLocks/>
              <a:stCxn id="77" idx="1"/>
              <a:endCxn id="74" idx="5"/>
            </p:cNvCxnSpPr>
            <p:nvPr userDrawn="1"/>
          </p:nvCxnSpPr>
          <p:spPr>
            <a:xfrm flipH="1">
              <a:off x="2949180" y="759787"/>
              <a:ext cx="761261" cy="78404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1DC08BE8-D5F0-498B-BB4E-FBED49AB494E}"/>
                </a:ext>
              </a:extLst>
            </p:cNvPr>
            <p:cNvCxnSpPr>
              <a:cxnSpLocks/>
              <a:stCxn id="76" idx="7"/>
              <a:endCxn id="74" idx="3"/>
            </p:cNvCxnSpPr>
            <p:nvPr userDrawn="1"/>
          </p:nvCxnSpPr>
          <p:spPr>
            <a:xfrm>
              <a:off x="2026273" y="811101"/>
              <a:ext cx="755920" cy="73273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6B1D56B-291E-4216-9EA0-80E7EDE9D183}"/>
                </a:ext>
              </a:extLst>
            </p:cNvPr>
            <p:cNvCxnSpPr>
              <a:cxnSpLocks/>
              <a:stCxn id="75" idx="6"/>
              <a:endCxn id="74" idx="2"/>
            </p:cNvCxnSpPr>
            <p:nvPr userDrawn="1"/>
          </p:nvCxnSpPr>
          <p:spPr>
            <a:xfrm flipV="1">
              <a:off x="1617321" y="1627326"/>
              <a:ext cx="1130287" cy="19847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2C1C7AA9-1829-48BD-8151-236DFAE427E2}"/>
                </a:ext>
              </a:extLst>
            </p:cNvPr>
            <p:cNvCxnSpPr>
              <a:cxnSpLocks/>
              <a:stCxn id="95" idx="7"/>
              <a:endCxn id="75" idx="3"/>
            </p:cNvCxnSpPr>
            <p:nvPr userDrawn="1"/>
          </p:nvCxnSpPr>
          <p:spPr>
            <a:xfrm>
              <a:off x="562732" y="991183"/>
              <a:ext cx="863318" cy="75539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DAACE93C-CD87-4F33-9527-435007FE31B5}"/>
                </a:ext>
              </a:extLst>
            </p:cNvPr>
            <p:cNvCxnSpPr>
              <a:cxnSpLocks/>
              <a:stCxn id="95" idx="6"/>
              <a:endCxn id="76" idx="2"/>
            </p:cNvCxnSpPr>
            <p:nvPr userDrawn="1"/>
          </p:nvCxnSpPr>
          <p:spPr>
            <a:xfrm flipV="1">
              <a:off x="584609" y="758283"/>
              <a:ext cx="1314149" cy="18008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7B33C47F-7213-48ED-A34A-B4E8ED4E8D65}"/>
                </a:ext>
              </a:extLst>
            </p:cNvPr>
            <p:cNvCxnSpPr>
              <a:cxnSpLocks/>
              <a:stCxn id="95" idx="5"/>
            </p:cNvCxnSpPr>
            <p:nvPr userDrawn="1"/>
          </p:nvCxnSpPr>
          <p:spPr>
            <a:xfrm flipV="1">
              <a:off x="562732" y="7695"/>
              <a:ext cx="830501" cy="87785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DE51260-8D0F-4256-8861-98A13917DD40}"/>
                </a:ext>
              </a:extLst>
            </p:cNvPr>
            <p:cNvCxnSpPr>
              <a:cxnSpLocks/>
              <a:stCxn id="76" idx="4"/>
            </p:cNvCxnSpPr>
            <p:nvPr userDrawn="1"/>
          </p:nvCxnSpPr>
          <p:spPr>
            <a:xfrm flipH="1" flipV="1">
              <a:off x="1913190" y="8940"/>
              <a:ext cx="60264" cy="67464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558E40CD-E48A-489D-84EB-520DD12AC01D}"/>
                </a:ext>
              </a:extLst>
            </p:cNvPr>
            <p:cNvCxnSpPr>
              <a:cxnSpLocks/>
              <a:stCxn id="76" idx="5"/>
            </p:cNvCxnSpPr>
            <p:nvPr userDrawn="1"/>
          </p:nvCxnSpPr>
          <p:spPr>
            <a:xfrm flipV="1">
              <a:off x="2026273" y="21571"/>
              <a:ext cx="969507" cy="68389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2B7C1B98-1A90-438F-B4CA-0BFBB8A7470A}"/>
                </a:ext>
              </a:extLst>
            </p:cNvPr>
            <p:cNvCxnSpPr>
              <a:cxnSpLocks/>
              <a:stCxn id="77" idx="5"/>
            </p:cNvCxnSpPr>
            <p:nvPr userDrawn="1"/>
          </p:nvCxnSpPr>
          <p:spPr>
            <a:xfrm flipV="1">
              <a:off x="3868895" y="-11241"/>
              <a:ext cx="430441" cy="61257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34BA9C7E-F0CE-401F-8107-0B94794A8382}"/>
                </a:ext>
              </a:extLst>
            </p:cNvPr>
            <p:cNvCxnSpPr>
              <a:cxnSpLocks/>
              <a:stCxn id="76" idx="6"/>
              <a:endCxn id="77" idx="2"/>
            </p:cNvCxnSpPr>
            <p:nvPr userDrawn="1"/>
          </p:nvCxnSpPr>
          <p:spPr>
            <a:xfrm flipV="1">
              <a:off x="2048150" y="680560"/>
              <a:ext cx="1629474" cy="7772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5E76DFDC-F08A-405A-83EC-F4AEEFC48A1C}"/>
                </a:ext>
              </a:extLst>
            </p:cNvPr>
            <p:cNvCxnSpPr>
              <a:cxnSpLocks/>
              <a:stCxn id="77" idx="6"/>
              <a:endCxn id="78" idx="3"/>
            </p:cNvCxnSpPr>
            <p:nvPr userDrawn="1"/>
          </p:nvCxnSpPr>
          <p:spPr>
            <a:xfrm>
              <a:off x="3901712" y="680560"/>
              <a:ext cx="1169856" cy="23484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5199D4C6-A216-4382-8B36-86D88E58A1B3}"/>
                </a:ext>
              </a:extLst>
            </p:cNvPr>
            <p:cNvCxnSpPr>
              <a:cxnSpLocks/>
              <a:stCxn id="79" idx="2"/>
              <a:endCxn id="78" idx="6"/>
            </p:cNvCxnSpPr>
            <p:nvPr userDrawn="1"/>
          </p:nvCxnSpPr>
          <p:spPr>
            <a:xfrm flipH="1" flipV="1">
              <a:off x="5273139" y="998896"/>
              <a:ext cx="895205" cy="21749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F6429844-69E7-44D1-A1A2-9EE22988C5BF}"/>
                </a:ext>
              </a:extLst>
            </p:cNvPr>
            <p:cNvCxnSpPr>
              <a:cxnSpLocks/>
              <a:stCxn id="100" idx="0"/>
              <a:endCxn id="78" idx="5"/>
            </p:cNvCxnSpPr>
            <p:nvPr userDrawn="1"/>
          </p:nvCxnSpPr>
          <p:spPr>
            <a:xfrm flipH="1">
              <a:off x="5238555" y="-6145"/>
              <a:ext cx="1269576" cy="92154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03D7BAA-845E-4D3E-A3E5-D796E8024EDA}"/>
                </a:ext>
              </a:extLst>
            </p:cNvPr>
            <p:cNvCxnSpPr>
              <a:cxnSpLocks/>
              <a:endCxn id="78" idx="4"/>
            </p:cNvCxnSpPr>
            <p:nvPr userDrawn="1"/>
          </p:nvCxnSpPr>
          <p:spPr>
            <a:xfrm>
              <a:off x="4883094" y="-29536"/>
              <a:ext cx="271967" cy="91035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81BE08B2-DF35-4D2F-84DB-5D09F65B7FDB}"/>
                </a:ext>
              </a:extLst>
            </p:cNvPr>
            <p:cNvCxnSpPr>
              <a:cxnSpLocks/>
              <a:stCxn id="100" idx="2"/>
              <a:endCxn id="79" idx="4"/>
            </p:cNvCxnSpPr>
            <p:nvPr userDrawn="1"/>
          </p:nvCxnSpPr>
          <p:spPr>
            <a:xfrm flipH="1">
              <a:off x="6243041" y="-5452"/>
              <a:ext cx="339634" cy="114714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C53B9BF4-39A6-4069-9A16-273212237888}"/>
                </a:ext>
              </a:extLst>
            </p:cNvPr>
            <p:cNvCxnSpPr>
              <a:cxnSpLocks/>
              <a:stCxn id="82" idx="2"/>
              <a:endCxn id="79" idx="6"/>
            </p:cNvCxnSpPr>
            <p:nvPr userDrawn="1"/>
          </p:nvCxnSpPr>
          <p:spPr>
            <a:xfrm flipH="1">
              <a:off x="6317737" y="517871"/>
              <a:ext cx="1357780" cy="69851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BF40B2A9-B623-416B-A189-26C101D57F74}"/>
                </a:ext>
              </a:extLst>
            </p:cNvPr>
            <p:cNvCxnSpPr>
              <a:cxnSpLocks/>
              <a:stCxn id="82" idx="4"/>
            </p:cNvCxnSpPr>
            <p:nvPr userDrawn="1"/>
          </p:nvCxnSpPr>
          <p:spPr>
            <a:xfrm flipV="1">
              <a:off x="7750213" y="54467"/>
              <a:ext cx="93642" cy="38870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DB815F44-0A1E-409B-A750-283786AB936C}"/>
                </a:ext>
              </a:extLst>
            </p:cNvPr>
            <p:cNvCxnSpPr>
              <a:cxnSpLocks/>
              <a:stCxn id="83" idx="3"/>
            </p:cNvCxnSpPr>
            <p:nvPr userDrawn="1"/>
          </p:nvCxnSpPr>
          <p:spPr>
            <a:xfrm flipH="1" flipV="1">
              <a:off x="8652184" y="-11241"/>
              <a:ext cx="511421" cy="35677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C914A2FD-5FB1-4D90-B8DB-66B6ED04A33C}"/>
                </a:ext>
              </a:extLst>
            </p:cNvPr>
            <p:cNvCxnSpPr>
              <a:cxnSpLocks/>
              <a:stCxn id="83" idx="2"/>
              <a:endCxn id="82" idx="6"/>
            </p:cNvCxnSpPr>
            <p:nvPr userDrawn="1"/>
          </p:nvCxnSpPr>
          <p:spPr>
            <a:xfrm flipH="1">
              <a:off x="7824909" y="424760"/>
              <a:ext cx="1305879" cy="931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2AEEB89A-40CB-46F8-AE2E-A7C682EBF614}"/>
                </a:ext>
              </a:extLst>
            </p:cNvPr>
            <p:cNvCxnSpPr>
              <a:cxnSpLocks/>
              <a:stCxn id="88" idx="4"/>
              <a:endCxn id="83" idx="0"/>
            </p:cNvCxnSpPr>
            <p:nvPr userDrawn="1"/>
          </p:nvCxnSpPr>
          <p:spPr>
            <a:xfrm flipH="1" flipV="1">
              <a:off x="9242832" y="536804"/>
              <a:ext cx="63844" cy="97887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7682DFDF-85DE-45E8-AC6A-691595799133}"/>
                </a:ext>
              </a:extLst>
            </p:cNvPr>
            <p:cNvCxnSpPr>
              <a:cxnSpLocks/>
              <a:stCxn id="87" idx="3"/>
              <a:endCxn id="83" idx="7"/>
            </p:cNvCxnSpPr>
            <p:nvPr userDrawn="1"/>
          </p:nvCxnSpPr>
          <p:spPr>
            <a:xfrm flipH="1" flipV="1">
              <a:off x="9322059" y="503987"/>
              <a:ext cx="1572968" cy="64967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ED161B6C-1EF1-41BF-B970-66B43097166D}"/>
                </a:ext>
              </a:extLst>
            </p:cNvPr>
            <p:cNvCxnSpPr>
              <a:cxnSpLocks/>
              <a:stCxn id="87" idx="2"/>
              <a:endCxn id="88" idx="6"/>
            </p:cNvCxnSpPr>
            <p:nvPr userDrawn="1"/>
          </p:nvCxnSpPr>
          <p:spPr>
            <a:xfrm flipH="1">
              <a:off x="9418720" y="1237716"/>
              <a:ext cx="1459318" cy="39000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1A497732-9A0D-4BA9-A3EB-326C68F6E994}"/>
                </a:ext>
              </a:extLst>
            </p:cNvPr>
            <p:cNvCxnSpPr>
              <a:cxnSpLocks/>
              <a:stCxn id="87" idx="1"/>
              <a:endCxn id="89" idx="4"/>
            </p:cNvCxnSpPr>
            <p:nvPr userDrawn="1"/>
          </p:nvCxnSpPr>
          <p:spPr>
            <a:xfrm flipH="1">
              <a:off x="10349083" y="1309164"/>
              <a:ext cx="576378" cy="122196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B32D1DA8-0273-4EF1-924A-8B46FB2CF8F1}"/>
                </a:ext>
              </a:extLst>
            </p:cNvPr>
            <p:cNvCxnSpPr>
              <a:cxnSpLocks/>
              <a:stCxn id="85" idx="1"/>
              <a:endCxn id="89" idx="5"/>
            </p:cNvCxnSpPr>
            <p:nvPr userDrawn="1"/>
          </p:nvCxnSpPr>
          <p:spPr>
            <a:xfrm flipH="1">
              <a:off x="10401901" y="1774673"/>
              <a:ext cx="1757220" cy="77833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22FCB82D-8708-425D-A3B6-B172D17A6FA6}"/>
                </a:ext>
              </a:extLst>
            </p:cNvPr>
            <p:cNvCxnSpPr>
              <a:cxnSpLocks/>
              <a:stCxn id="85" idx="0"/>
              <a:endCxn id="86" idx="4"/>
            </p:cNvCxnSpPr>
            <p:nvPr userDrawn="1"/>
          </p:nvCxnSpPr>
          <p:spPr>
            <a:xfrm flipH="1">
              <a:off x="11893491" y="1806534"/>
              <a:ext cx="313099" cy="95753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3265677F-95F5-4423-B754-87E500393D70}"/>
                </a:ext>
              </a:extLst>
            </p:cNvPr>
            <p:cNvCxnSpPr>
              <a:cxnSpLocks/>
              <a:stCxn id="157" idx="7"/>
              <a:endCxn id="222" idx="1"/>
            </p:cNvCxnSpPr>
            <p:nvPr userDrawn="1"/>
          </p:nvCxnSpPr>
          <p:spPr>
            <a:xfrm flipH="1" flipV="1">
              <a:off x="8117425" y="3321916"/>
              <a:ext cx="642685" cy="110611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44E6AC30-8E35-4B56-96E5-C7DAB8D82E35}"/>
                </a:ext>
              </a:extLst>
            </p:cNvPr>
            <p:cNvCxnSpPr>
              <a:cxnSpLocks/>
              <a:endCxn id="84" idx="6"/>
            </p:cNvCxnSpPr>
            <p:nvPr userDrawn="1"/>
          </p:nvCxnSpPr>
          <p:spPr>
            <a:xfrm flipH="1">
              <a:off x="11941804" y="350882"/>
              <a:ext cx="294325" cy="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A133DFC5-31F5-49B0-B3CC-B98028E3A0BE}"/>
                </a:ext>
              </a:extLst>
            </p:cNvPr>
            <p:cNvCxnSpPr>
              <a:cxnSpLocks/>
              <a:stCxn id="157" idx="0"/>
              <a:endCxn id="221" idx="3"/>
            </p:cNvCxnSpPr>
            <p:nvPr userDrawn="1"/>
          </p:nvCxnSpPr>
          <p:spPr>
            <a:xfrm flipV="1">
              <a:off x="8839337" y="3056346"/>
              <a:ext cx="575543" cy="133887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67FB2F6C-6810-4E2D-8D37-0788A2551D60}"/>
                </a:ext>
              </a:extLst>
            </p:cNvPr>
            <p:cNvCxnSpPr>
              <a:cxnSpLocks/>
              <a:stCxn id="169" idx="0"/>
              <a:endCxn id="220" idx="0"/>
            </p:cNvCxnSpPr>
            <p:nvPr userDrawn="1"/>
          </p:nvCxnSpPr>
          <p:spPr>
            <a:xfrm flipH="1" flipV="1">
              <a:off x="10593831" y="3434127"/>
              <a:ext cx="970340" cy="111667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C15964A5-B700-4CBD-BD81-1A84A3507082}"/>
                </a:ext>
              </a:extLst>
            </p:cNvPr>
            <p:cNvCxnSpPr>
              <a:cxnSpLocks/>
              <a:stCxn id="169" idx="1"/>
              <a:endCxn id="86" idx="0"/>
            </p:cNvCxnSpPr>
            <p:nvPr userDrawn="1"/>
          </p:nvCxnSpPr>
          <p:spPr>
            <a:xfrm flipV="1">
              <a:off x="11616989" y="2983008"/>
              <a:ext cx="228732" cy="15896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>
              <a:extLst>
                <a:ext uri="{FF2B5EF4-FFF2-40B4-BE49-F238E27FC236}">
                  <a16:creationId xmlns:a16="http://schemas.microsoft.com/office/drawing/2014/main" id="{57779A71-438D-434D-BBFB-DFE1487EA9C4}"/>
                </a:ext>
              </a:extLst>
            </p:cNvPr>
            <p:cNvCxnSpPr>
              <a:cxnSpLocks/>
              <a:stCxn id="86" idx="2"/>
              <a:endCxn id="89" idx="6"/>
            </p:cNvCxnSpPr>
            <p:nvPr userDrawn="1"/>
          </p:nvCxnSpPr>
          <p:spPr>
            <a:xfrm flipH="1" flipV="1">
              <a:off x="10423779" y="2605827"/>
              <a:ext cx="1336358" cy="24382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2452A269-A497-4640-B811-1C974A65273E}"/>
                </a:ext>
              </a:extLst>
            </p:cNvPr>
            <p:cNvCxnSpPr>
              <a:cxnSpLocks/>
              <a:stCxn id="85" idx="2"/>
              <a:endCxn id="87" idx="6"/>
            </p:cNvCxnSpPr>
            <p:nvPr userDrawn="1"/>
          </p:nvCxnSpPr>
          <p:spPr>
            <a:xfrm flipH="1" flipV="1">
              <a:off x="11097954" y="1194675"/>
              <a:ext cx="1050131" cy="52390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510BCE6A-4C4D-4857-BC2D-4EB3AAA62B9D}"/>
                </a:ext>
              </a:extLst>
            </p:cNvPr>
            <p:cNvCxnSpPr>
              <a:cxnSpLocks/>
              <a:stCxn id="84" idx="1"/>
              <a:endCxn id="87" idx="5"/>
            </p:cNvCxnSpPr>
            <p:nvPr userDrawn="1"/>
          </p:nvCxnSpPr>
          <p:spPr>
            <a:xfrm flipH="1">
              <a:off x="11050531" y="430109"/>
              <a:ext cx="700002" cy="69311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22505390-3D04-4448-99D7-3866405042D6}"/>
                </a:ext>
              </a:extLst>
            </p:cNvPr>
            <p:cNvCxnSpPr>
              <a:cxnSpLocks/>
              <a:stCxn id="84" idx="3"/>
              <a:endCxn id="101" idx="1"/>
            </p:cNvCxnSpPr>
            <p:nvPr userDrawn="1"/>
          </p:nvCxnSpPr>
          <p:spPr>
            <a:xfrm flipH="1" flipV="1">
              <a:off x="10480717" y="1658"/>
              <a:ext cx="1269816" cy="26999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43E50851-308A-4438-9438-BE8B348193CB}"/>
                </a:ext>
              </a:extLst>
            </p:cNvPr>
            <p:cNvCxnSpPr>
              <a:cxnSpLocks/>
              <a:stCxn id="87" idx="4"/>
              <a:endCxn id="101" idx="2"/>
            </p:cNvCxnSpPr>
            <p:nvPr userDrawn="1"/>
          </p:nvCxnSpPr>
          <p:spPr>
            <a:xfrm flipH="1" flipV="1">
              <a:off x="10368902" y="619"/>
              <a:ext cx="597574" cy="110561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1D45F8E3-7FF2-40A7-BCBA-2E6CBD41899D}"/>
                </a:ext>
              </a:extLst>
            </p:cNvPr>
            <p:cNvCxnSpPr>
              <a:cxnSpLocks/>
              <a:stCxn id="83" idx="5"/>
              <a:endCxn id="101" idx="0"/>
            </p:cNvCxnSpPr>
            <p:nvPr userDrawn="1"/>
          </p:nvCxnSpPr>
          <p:spPr>
            <a:xfrm flipV="1">
              <a:off x="9322059" y="-420"/>
              <a:ext cx="935027" cy="34595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7DAFB949-400D-4400-BC4F-DBA9CC0EEBA9}"/>
                </a:ext>
              </a:extLst>
            </p:cNvPr>
            <p:cNvCxnSpPr>
              <a:cxnSpLocks/>
              <a:stCxn id="84" idx="7"/>
              <a:endCxn id="85" idx="3"/>
            </p:cNvCxnSpPr>
            <p:nvPr userDrawn="1"/>
          </p:nvCxnSpPr>
          <p:spPr>
            <a:xfrm>
              <a:off x="11908987" y="430109"/>
              <a:ext cx="270959" cy="124100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Straight Connector 70">
              <a:extLst>
                <a:ext uri="{FF2B5EF4-FFF2-40B4-BE49-F238E27FC236}">
                  <a16:creationId xmlns:a16="http://schemas.microsoft.com/office/drawing/2014/main" id="{77745037-3FFD-4EDA-BFA8-92A5E4A92941}"/>
                </a:ext>
              </a:extLst>
            </p:cNvPr>
            <p:cNvCxnSpPr>
              <a:cxnSpLocks/>
              <a:stCxn id="82" idx="7"/>
              <a:endCxn id="88" idx="3"/>
            </p:cNvCxnSpPr>
            <p:nvPr userDrawn="1"/>
          </p:nvCxnSpPr>
          <p:spPr>
            <a:xfrm>
              <a:off x="7803031" y="570690"/>
              <a:ext cx="1424418" cy="97780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4B6DD90E-CECB-48D8-9C09-9A946B6C6ABF}"/>
                </a:ext>
              </a:extLst>
            </p:cNvPr>
            <p:cNvCxnSpPr>
              <a:cxnSpLocks/>
              <a:endCxn id="84" idx="4"/>
            </p:cNvCxnSpPr>
            <p:nvPr userDrawn="1"/>
          </p:nvCxnSpPr>
          <p:spPr>
            <a:xfrm flipH="1">
              <a:off x="11829760" y="8940"/>
              <a:ext cx="14366" cy="22989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" name="Oval 72">
              <a:extLst>
                <a:ext uri="{FF2B5EF4-FFF2-40B4-BE49-F238E27FC236}">
                  <a16:creationId xmlns:a16="http://schemas.microsoft.com/office/drawing/2014/main" id="{E4A5ADD4-5F24-4DF6-8F20-B77540290AE4}"/>
                </a:ext>
              </a:extLst>
            </p:cNvPr>
            <p:cNvSpPr/>
            <p:nvPr userDrawn="1"/>
          </p:nvSpPr>
          <p:spPr>
            <a:xfrm rot="1036530" flipV="1">
              <a:off x="3282465" y="2770682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Oval 73">
              <a:extLst>
                <a:ext uri="{FF2B5EF4-FFF2-40B4-BE49-F238E27FC236}">
                  <a16:creationId xmlns:a16="http://schemas.microsoft.com/office/drawing/2014/main" id="{68ED6EA5-F750-45AB-A683-778F327C6C01}"/>
                </a:ext>
              </a:extLst>
            </p:cNvPr>
            <p:cNvSpPr/>
            <p:nvPr userDrawn="1"/>
          </p:nvSpPr>
          <p:spPr>
            <a:xfrm flipV="1">
              <a:off x="2747608" y="1509248"/>
              <a:ext cx="236156" cy="236156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Oval 74">
              <a:extLst>
                <a:ext uri="{FF2B5EF4-FFF2-40B4-BE49-F238E27FC236}">
                  <a16:creationId xmlns:a16="http://schemas.microsoft.com/office/drawing/2014/main" id="{C62BE18B-7A1D-43B9-A55E-CEF877160205}"/>
                </a:ext>
              </a:extLst>
            </p:cNvPr>
            <p:cNvSpPr/>
            <p:nvPr userDrawn="1"/>
          </p:nvSpPr>
          <p:spPr>
            <a:xfrm flipV="1">
              <a:off x="1393233" y="1713758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" name="Oval 75">
              <a:extLst>
                <a:ext uri="{FF2B5EF4-FFF2-40B4-BE49-F238E27FC236}">
                  <a16:creationId xmlns:a16="http://schemas.microsoft.com/office/drawing/2014/main" id="{C4B39F48-4937-404F-B1AF-15E276E099E6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1898758" y="683587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" name="Oval 76">
              <a:extLst>
                <a:ext uri="{FF2B5EF4-FFF2-40B4-BE49-F238E27FC236}">
                  <a16:creationId xmlns:a16="http://schemas.microsoft.com/office/drawing/2014/main" id="{FB3C8D0B-E13F-4E5D-9DE6-563452664085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3677624" y="56851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" name="Oval 77">
              <a:extLst>
                <a:ext uri="{FF2B5EF4-FFF2-40B4-BE49-F238E27FC236}">
                  <a16:creationId xmlns:a16="http://schemas.microsoft.com/office/drawing/2014/main" id="{8D7AE294-E310-432A-9324-B78E386BE323}"/>
                </a:ext>
              </a:extLst>
            </p:cNvPr>
            <p:cNvSpPr/>
            <p:nvPr userDrawn="1"/>
          </p:nvSpPr>
          <p:spPr>
            <a:xfrm flipV="1">
              <a:off x="5036983" y="880818"/>
              <a:ext cx="236156" cy="236156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" name="Oval 78">
              <a:extLst>
                <a:ext uri="{FF2B5EF4-FFF2-40B4-BE49-F238E27FC236}">
                  <a16:creationId xmlns:a16="http://schemas.microsoft.com/office/drawing/2014/main" id="{8FC52C89-38CC-4AF2-85E3-87B5A598EE1C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6168345" y="1141694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" name="Oval 79">
              <a:extLst>
                <a:ext uri="{FF2B5EF4-FFF2-40B4-BE49-F238E27FC236}">
                  <a16:creationId xmlns:a16="http://schemas.microsoft.com/office/drawing/2014/main" id="{C5572FB6-CFE7-481A-A0FB-7711EE52506E}"/>
                </a:ext>
              </a:extLst>
            </p:cNvPr>
            <p:cNvSpPr/>
            <p:nvPr userDrawn="1"/>
          </p:nvSpPr>
          <p:spPr>
            <a:xfrm flipV="1">
              <a:off x="6173566" y="2159704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62FE668C-5105-4522-B4CA-3A273ED79A52}"/>
                </a:ext>
              </a:extLst>
            </p:cNvPr>
            <p:cNvSpPr/>
            <p:nvPr userDrawn="1"/>
          </p:nvSpPr>
          <p:spPr>
            <a:xfrm flipV="1">
              <a:off x="7625759" y="1610137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" name="Oval 81">
              <a:extLst>
                <a:ext uri="{FF2B5EF4-FFF2-40B4-BE49-F238E27FC236}">
                  <a16:creationId xmlns:a16="http://schemas.microsoft.com/office/drawing/2014/main" id="{426DDAB7-7227-4C76-8601-6479FB9C01D3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7675517" y="443175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" name="Oval 82">
              <a:extLst>
                <a:ext uri="{FF2B5EF4-FFF2-40B4-BE49-F238E27FC236}">
                  <a16:creationId xmlns:a16="http://schemas.microsoft.com/office/drawing/2014/main" id="{EDE7F169-AFB7-46B2-AC38-6BCE422841B3}"/>
                </a:ext>
              </a:extLst>
            </p:cNvPr>
            <p:cNvSpPr/>
            <p:nvPr userDrawn="1"/>
          </p:nvSpPr>
          <p:spPr>
            <a:xfrm flipV="1">
              <a:off x="9130788" y="31271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" name="Oval 83">
              <a:extLst>
                <a:ext uri="{FF2B5EF4-FFF2-40B4-BE49-F238E27FC236}">
                  <a16:creationId xmlns:a16="http://schemas.microsoft.com/office/drawing/2014/main" id="{2791E83B-92C0-4F95-9DE5-7810C021D4E6}"/>
                </a:ext>
              </a:extLst>
            </p:cNvPr>
            <p:cNvSpPr/>
            <p:nvPr userDrawn="1"/>
          </p:nvSpPr>
          <p:spPr>
            <a:xfrm flipV="1">
              <a:off x="11717716" y="238838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" name="Oval 84">
              <a:extLst>
                <a:ext uri="{FF2B5EF4-FFF2-40B4-BE49-F238E27FC236}">
                  <a16:creationId xmlns:a16="http://schemas.microsoft.com/office/drawing/2014/main" id="{2BE9FE69-7E91-46D7-9E5A-A6FF7F2311AE}"/>
                </a:ext>
              </a:extLst>
            </p:cNvPr>
            <p:cNvSpPr>
              <a:spLocks noChangeAspect="1"/>
            </p:cNvSpPr>
            <p:nvPr userDrawn="1"/>
          </p:nvSpPr>
          <p:spPr>
            <a:xfrm rot="682168" flipV="1">
              <a:off x="12146619" y="1658608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" name="Oval 85">
              <a:extLst>
                <a:ext uri="{FF2B5EF4-FFF2-40B4-BE49-F238E27FC236}">
                  <a16:creationId xmlns:a16="http://schemas.microsoft.com/office/drawing/2014/main" id="{11C02B49-B24F-4193-A298-90486D71C674}"/>
                </a:ext>
              </a:extLst>
            </p:cNvPr>
            <p:cNvSpPr/>
            <p:nvPr userDrawn="1"/>
          </p:nvSpPr>
          <p:spPr>
            <a:xfrm rot="738506" flipV="1">
              <a:off x="11757562" y="2761495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" name="Oval 86">
              <a:extLst>
                <a:ext uri="{FF2B5EF4-FFF2-40B4-BE49-F238E27FC236}">
                  <a16:creationId xmlns:a16="http://schemas.microsoft.com/office/drawing/2014/main" id="{D0899118-ADC6-4F28-BAB6-94D50541B836}"/>
                </a:ext>
              </a:extLst>
            </p:cNvPr>
            <p:cNvSpPr/>
            <p:nvPr userDrawn="1"/>
          </p:nvSpPr>
          <p:spPr>
            <a:xfrm rot="20935587" flipV="1">
              <a:off x="10875952" y="1104151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" name="Oval 87">
              <a:extLst>
                <a:ext uri="{FF2B5EF4-FFF2-40B4-BE49-F238E27FC236}">
                  <a16:creationId xmlns:a16="http://schemas.microsoft.com/office/drawing/2014/main" id="{1A6CFB6D-D94D-4FCA-A585-5D1AFFCE66D5}"/>
                </a:ext>
              </a:extLst>
            </p:cNvPr>
            <p:cNvSpPr/>
            <p:nvPr userDrawn="1"/>
          </p:nvSpPr>
          <p:spPr>
            <a:xfrm flipV="1">
              <a:off x="9194632" y="1515677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" name="Oval 88">
              <a:extLst>
                <a:ext uri="{FF2B5EF4-FFF2-40B4-BE49-F238E27FC236}">
                  <a16:creationId xmlns:a16="http://schemas.microsoft.com/office/drawing/2014/main" id="{1A3A147E-1347-4308-841C-55930A1A1A9B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10274387" y="2531131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" name="Oval 89">
              <a:extLst>
                <a:ext uri="{FF2B5EF4-FFF2-40B4-BE49-F238E27FC236}">
                  <a16:creationId xmlns:a16="http://schemas.microsoft.com/office/drawing/2014/main" id="{DD8C943E-FB26-4B12-92EB-C3FEFDE517D2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3780028" y="1301345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" name="Oval 90">
              <a:extLst>
                <a:ext uri="{FF2B5EF4-FFF2-40B4-BE49-F238E27FC236}">
                  <a16:creationId xmlns:a16="http://schemas.microsoft.com/office/drawing/2014/main" id="{A69EE418-A72F-45FA-A0AD-18C9D62FB7B3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4938273" y="2119800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Oval 91">
              <a:extLst>
                <a:ext uri="{FF2B5EF4-FFF2-40B4-BE49-F238E27FC236}">
                  <a16:creationId xmlns:a16="http://schemas.microsoft.com/office/drawing/2014/main" id="{929DF606-C256-4282-B1FF-9DFA5E9E389A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3888828" y="2078148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93" name="Straight Connector 92">
              <a:extLst>
                <a:ext uri="{FF2B5EF4-FFF2-40B4-BE49-F238E27FC236}">
                  <a16:creationId xmlns:a16="http://schemas.microsoft.com/office/drawing/2014/main" id="{99552980-CB9E-4836-A77E-C496A528E3B6}"/>
                </a:ext>
              </a:extLst>
            </p:cNvPr>
            <p:cNvCxnSpPr>
              <a:cxnSpLocks/>
              <a:stCxn id="92" idx="2"/>
              <a:endCxn id="74" idx="7"/>
            </p:cNvCxnSpPr>
            <p:nvPr userDrawn="1"/>
          </p:nvCxnSpPr>
          <p:spPr>
            <a:xfrm flipH="1" flipV="1">
              <a:off x="2949180" y="1710820"/>
              <a:ext cx="939648" cy="44202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BFC7C092-56B4-462E-92A7-532653311A81}"/>
                </a:ext>
              </a:extLst>
            </p:cNvPr>
            <p:cNvCxnSpPr>
              <a:cxnSpLocks/>
              <a:stCxn id="75" idx="4"/>
              <a:endCxn id="76" idx="1"/>
            </p:cNvCxnSpPr>
            <p:nvPr userDrawn="1"/>
          </p:nvCxnSpPr>
          <p:spPr>
            <a:xfrm flipV="1">
              <a:off x="1505277" y="811101"/>
              <a:ext cx="415359" cy="90265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Oval 94">
              <a:extLst>
                <a:ext uri="{FF2B5EF4-FFF2-40B4-BE49-F238E27FC236}">
                  <a16:creationId xmlns:a16="http://schemas.microsoft.com/office/drawing/2014/main" id="{D8A1A109-8F7A-4183-9A11-E765D0C6629C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435217" y="863669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96" name="Straight Connector 95">
              <a:extLst>
                <a:ext uri="{FF2B5EF4-FFF2-40B4-BE49-F238E27FC236}">
                  <a16:creationId xmlns:a16="http://schemas.microsoft.com/office/drawing/2014/main" id="{A318034E-465E-4490-8BC8-E85511B61F69}"/>
                </a:ext>
              </a:extLst>
            </p:cNvPr>
            <p:cNvCxnSpPr>
              <a:cxnSpLocks/>
              <a:stCxn id="95" idx="3"/>
            </p:cNvCxnSpPr>
            <p:nvPr userDrawn="1"/>
          </p:nvCxnSpPr>
          <p:spPr>
            <a:xfrm flipH="1" flipV="1">
              <a:off x="14396" y="20999"/>
              <a:ext cx="442699" cy="86454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Straight Connector 96">
              <a:extLst>
                <a:ext uri="{FF2B5EF4-FFF2-40B4-BE49-F238E27FC236}">
                  <a16:creationId xmlns:a16="http://schemas.microsoft.com/office/drawing/2014/main" id="{86CA6388-CAD7-4D26-9CA6-EC17F12A22E4}"/>
                </a:ext>
              </a:extLst>
            </p:cNvPr>
            <p:cNvCxnSpPr>
              <a:cxnSpLocks/>
              <a:stCxn id="95" idx="2"/>
            </p:cNvCxnSpPr>
            <p:nvPr userDrawn="1"/>
          </p:nvCxnSpPr>
          <p:spPr>
            <a:xfrm flipH="1" flipV="1">
              <a:off x="-27532" y="832189"/>
              <a:ext cx="462749" cy="10617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Straight Connector 97">
              <a:extLst>
                <a:ext uri="{FF2B5EF4-FFF2-40B4-BE49-F238E27FC236}">
                  <a16:creationId xmlns:a16="http://schemas.microsoft.com/office/drawing/2014/main" id="{669A3EFA-3737-41BE-856D-8D8FEECD04C1}"/>
                </a:ext>
              </a:extLst>
            </p:cNvPr>
            <p:cNvCxnSpPr>
              <a:cxnSpLocks/>
              <a:stCxn id="95" idx="1"/>
            </p:cNvCxnSpPr>
            <p:nvPr userDrawn="1"/>
          </p:nvCxnSpPr>
          <p:spPr>
            <a:xfrm flipH="1">
              <a:off x="-27532" y="991183"/>
              <a:ext cx="484627" cy="4965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Straight Connector 98">
              <a:extLst>
                <a:ext uri="{FF2B5EF4-FFF2-40B4-BE49-F238E27FC236}">
                  <a16:creationId xmlns:a16="http://schemas.microsoft.com/office/drawing/2014/main" id="{8F98FC32-5DE6-4930-B9A8-C585278A7DCA}"/>
                </a:ext>
              </a:extLst>
            </p:cNvPr>
            <p:cNvCxnSpPr>
              <a:cxnSpLocks/>
              <a:endCxn id="75" idx="2"/>
            </p:cNvCxnSpPr>
            <p:nvPr userDrawn="1"/>
          </p:nvCxnSpPr>
          <p:spPr>
            <a:xfrm flipV="1">
              <a:off x="42498" y="1825802"/>
              <a:ext cx="1350735" cy="17745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0" name="Chord 99">
              <a:extLst>
                <a:ext uri="{FF2B5EF4-FFF2-40B4-BE49-F238E27FC236}">
                  <a16:creationId xmlns:a16="http://schemas.microsoft.com/office/drawing/2014/main" id="{AB73C22A-AF7E-4860-B904-D413854E9B66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6507935" y="-75430"/>
              <a:ext cx="149392" cy="149392"/>
            </a:xfrm>
            <a:prstGeom prst="chord">
              <a:avLst>
                <a:gd name="adj1" fmla="val 10550803"/>
                <a:gd name="adj2" fmla="val 185318"/>
              </a:avLst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" name="Chord 100">
              <a:extLst>
                <a:ext uri="{FF2B5EF4-FFF2-40B4-BE49-F238E27FC236}">
                  <a16:creationId xmlns:a16="http://schemas.microsoft.com/office/drawing/2014/main" id="{71E863EE-0198-402C-9FD9-008A4FAE210D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10256792" y="-104349"/>
              <a:ext cx="224088" cy="224088"/>
            </a:xfrm>
            <a:prstGeom prst="chord">
              <a:avLst>
                <a:gd name="adj1" fmla="val 10550803"/>
                <a:gd name="adj2" fmla="val 185318"/>
              </a:avLst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102" name="Straight Connector 101">
              <a:extLst>
                <a:ext uri="{FF2B5EF4-FFF2-40B4-BE49-F238E27FC236}">
                  <a16:creationId xmlns:a16="http://schemas.microsoft.com/office/drawing/2014/main" id="{C504D352-670F-4A02-8C2C-3C136E212052}"/>
                </a:ext>
              </a:extLst>
            </p:cNvPr>
            <p:cNvCxnSpPr>
              <a:cxnSpLocks/>
              <a:stCxn id="100" idx="1"/>
              <a:endCxn id="82" idx="3"/>
            </p:cNvCxnSpPr>
            <p:nvPr userDrawn="1"/>
          </p:nvCxnSpPr>
          <p:spPr>
            <a:xfrm>
              <a:off x="6657218" y="-4759"/>
              <a:ext cx="1040177" cy="46981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Straight Connector 102">
              <a:extLst>
                <a:ext uri="{FF2B5EF4-FFF2-40B4-BE49-F238E27FC236}">
                  <a16:creationId xmlns:a16="http://schemas.microsoft.com/office/drawing/2014/main" id="{C24EDF9B-C681-40F1-9C78-D1BAF2DCFB88}"/>
                </a:ext>
              </a:extLst>
            </p:cNvPr>
            <p:cNvCxnSpPr>
              <a:cxnSpLocks/>
              <a:endCxn id="154" idx="1"/>
            </p:cNvCxnSpPr>
            <p:nvPr userDrawn="1"/>
          </p:nvCxnSpPr>
          <p:spPr>
            <a:xfrm flipH="1">
              <a:off x="11505573" y="5340915"/>
              <a:ext cx="674373" cy="39668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Straight Connector 103">
              <a:extLst>
                <a:ext uri="{FF2B5EF4-FFF2-40B4-BE49-F238E27FC236}">
                  <a16:creationId xmlns:a16="http://schemas.microsoft.com/office/drawing/2014/main" id="{19BE984E-D6C4-45ED-AC5F-6CA44CC2A830}"/>
                </a:ext>
              </a:extLst>
            </p:cNvPr>
            <p:cNvCxnSpPr>
              <a:cxnSpLocks/>
              <a:endCxn id="169" idx="2"/>
            </p:cNvCxnSpPr>
            <p:nvPr userDrawn="1"/>
          </p:nvCxnSpPr>
          <p:spPr>
            <a:xfrm flipH="1">
              <a:off x="11638867" y="4355007"/>
              <a:ext cx="670058" cy="27048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F3647C6A-E77D-4241-B0AD-B503284DEABA}"/>
                </a:ext>
              </a:extLst>
            </p:cNvPr>
            <p:cNvCxnSpPr>
              <a:cxnSpLocks/>
              <a:stCxn id="154" idx="0"/>
              <a:endCxn id="169" idx="4"/>
            </p:cNvCxnSpPr>
            <p:nvPr userDrawn="1"/>
          </p:nvCxnSpPr>
          <p:spPr>
            <a:xfrm flipV="1">
              <a:off x="11422079" y="4700191"/>
              <a:ext cx="142092" cy="100282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Straight Connector 105">
              <a:extLst>
                <a:ext uri="{FF2B5EF4-FFF2-40B4-BE49-F238E27FC236}">
                  <a16:creationId xmlns:a16="http://schemas.microsoft.com/office/drawing/2014/main" id="{9CADA421-7C1A-419E-913C-4BE0416E341F}"/>
                </a:ext>
              </a:extLst>
            </p:cNvPr>
            <p:cNvCxnSpPr>
              <a:cxnSpLocks/>
              <a:stCxn id="220" idx="2"/>
              <a:endCxn id="156" idx="1"/>
            </p:cNvCxnSpPr>
            <p:nvPr userDrawn="1"/>
          </p:nvCxnSpPr>
          <p:spPr>
            <a:xfrm>
              <a:off x="10451194" y="3503136"/>
              <a:ext cx="31607" cy="69341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Straight Connector 106">
              <a:extLst>
                <a:ext uri="{FF2B5EF4-FFF2-40B4-BE49-F238E27FC236}">
                  <a16:creationId xmlns:a16="http://schemas.microsoft.com/office/drawing/2014/main" id="{71B8D10F-73A7-4AE4-B54F-D284AD1EAAD3}"/>
                </a:ext>
              </a:extLst>
            </p:cNvPr>
            <p:cNvCxnSpPr>
              <a:cxnSpLocks/>
              <a:stCxn id="154" idx="7"/>
              <a:endCxn id="156" idx="3"/>
            </p:cNvCxnSpPr>
            <p:nvPr userDrawn="1"/>
          </p:nvCxnSpPr>
          <p:spPr>
            <a:xfrm flipH="1" flipV="1">
              <a:off x="10482801" y="4355007"/>
              <a:ext cx="855784" cy="138259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Straight Connector 107">
              <a:extLst>
                <a:ext uri="{FF2B5EF4-FFF2-40B4-BE49-F238E27FC236}">
                  <a16:creationId xmlns:a16="http://schemas.microsoft.com/office/drawing/2014/main" id="{175EAE93-3B0B-4788-8654-1B5BA9CDF860}"/>
                </a:ext>
              </a:extLst>
            </p:cNvPr>
            <p:cNvCxnSpPr>
              <a:cxnSpLocks/>
              <a:endCxn id="169" idx="3"/>
            </p:cNvCxnSpPr>
            <p:nvPr userDrawn="1"/>
          </p:nvCxnSpPr>
          <p:spPr>
            <a:xfrm flipH="1" flipV="1">
              <a:off x="11616989" y="4678313"/>
              <a:ext cx="692282" cy="40958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Straight Connector 108">
              <a:extLst>
                <a:ext uri="{FF2B5EF4-FFF2-40B4-BE49-F238E27FC236}">
                  <a16:creationId xmlns:a16="http://schemas.microsoft.com/office/drawing/2014/main" id="{377C7293-C76C-4888-8C53-86472AC49E86}"/>
                </a:ext>
              </a:extLst>
            </p:cNvPr>
            <p:cNvCxnSpPr>
              <a:cxnSpLocks/>
              <a:stCxn id="169" idx="6"/>
              <a:endCxn id="156" idx="2"/>
            </p:cNvCxnSpPr>
            <p:nvPr userDrawn="1"/>
          </p:nvCxnSpPr>
          <p:spPr>
            <a:xfrm flipH="1" flipV="1">
              <a:off x="10515618" y="4275780"/>
              <a:ext cx="973856" cy="34971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Straight Connector 109">
              <a:extLst>
                <a:ext uri="{FF2B5EF4-FFF2-40B4-BE49-F238E27FC236}">
                  <a16:creationId xmlns:a16="http://schemas.microsoft.com/office/drawing/2014/main" id="{AB8BAC77-F0C7-45E5-8719-5F200BB12A30}"/>
                </a:ext>
              </a:extLst>
            </p:cNvPr>
            <p:cNvCxnSpPr>
              <a:cxnSpLocks/>
              <a:stCxn id="155" idx="0"/>
              <a:endCxn id="156" idx="4"/>
            </p:cNvCxnSpPr>
            <p:nvPr userDrawn="1"/>
          </p:nvCxnSpPr>
          <p:spPr>
            <a:xfrm flipV="1">
              <a:off x="10334099" y="4387824"/>
              <a:ext cx="69475" cy="114108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Straight Connector 110">
              <a:extLst>
                <a:ext uri="{FF2B5EF4-FFF2-40B4-BE49-F238E27FC236}">
                  <a16:creationId xmlns:a16="http://schemas.microsoft.com/office/drawing/2014/main" id="{EF204A78-9D00-4AF2-98E3-24D22D372E14}"/>
                </a:ext>
              </a:extLst>
            </p:cNvPr>
            <p:cNvCxnSpPr>
              <a:cxnSpLocks/>
              <a:stCxn id="158" idx="1"/>
              <a:endCxn id="156" idx="5"/>
            </p:cNvCxnSpPr>
            <p:nvPr userDrawn="1"/>
          </p:nvCxnSpPr>
          <p:spPr>
            <a:xfrm flipV="1">
              <a:off x="8879746" y="4355007"/>
              <a:ext cx="1444602" cy="130374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Straight Connector 111">
              <a:extLst>
                <a:ext uri="{FF2B5EF4-FFF2-40B4-BE49-F238E27FC236}">
                  <a16:creationId xmlns:a16="http://schemas.microsoft.com/office/drawing/2014/main" id="{6C5527AC-69A4-45CF-AB80-0DDD605EDC7B}"/>
                </a:ext>
              </a:extLst>
            </p:cNvPr>
            <p:cNvCxnSpPr>
              <a:cxnSpLocks/>
              <a:stCxn id="158" idx="0"/>
              <a:endCxn id="157" idx="4"/>
            </p:cNvCxnSpPr>
            <p:nvPr userDrawn="1"/>
          </p:nvCxnSpPr>
          <p:spPr>
            <a:xfrm flipV="1">
              <a:off x="8826927" y="4619304"/>
              <a:ext cx="12410" cy="10175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Straight Connector 112">
              <a:extLst>
                <a:ext uri="{FF2B5EF4-FFF2-40B4-BE49-F238E27FC236}">
                  <a16:creationId xmlns:a16="http://schemas.microsoft.com/office/drawing/2014/main" id="{E888FBCE-458F-4AD1-A8E3-D1BF6C9466FD}"/>
                </a:ext>
              </a:extLst>
            </p:cNvPr>
            <p:cNvCxnSpPr>
              <a:cxnSpLocks/>
              <a:stCxn id="157" idx="2"/>
              <a:endCxn id="156" idx="6"/>
            </p:cNvCxnSpPr>
            <p:nvPr userDrawn="1"/>
          </p:nvCxnSpPr>
          <p:spPr>
            <a:xfrm flipV="1">
              <a:off x="8951381" y="4275780"/>
              <a:ext cx="1340149" cy="23148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id="{2D100506-150B-42C8-846D-74890F3BE12D}"/>
                </a:ext>
              </a:extLst>
            </p:cNvPr>
            <p:cNvCxnSpPr>
              <a:cxnSpLocks/>
              <a:stCxn id="157" idx="7"/>
              <a:endCxn id="165" idx="2"/>
            </p:cNvCxnSpPr>
            <p:nvPr userDrawn="1"/>
          </p:nvCxnSpPr>
          <p:spPr>
            <a:xfrm flipH="1" flipV="1">
              <a:off x="6683226" y="3221226"/>
              <a:ext cx="2076884" cy="120680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114">
              <a:extLst>
                <a:ext uri="{FF2B5EF4-FFF2-40B4-BE49-F238E27FC236}">
                  <a16:creationId xmlns:a16="http://schemas.microsoft.com/office/drawing/2014/main" id="{A9FE94C9-B342-4E35-8C82-59B6A49359A1}"/>
                </a:ext>
              </a:extLst>
            </p:cNvPr>
            <p:cNvCxnSpPr>
              <a:cxnSpLocks/>
              <a:stCxn id="157" idx="6"/>
              <a:endCxn id="164" idx="2"/>
            </p:cNvCxnSpPr>
            <p:nvPr userDrawn="1"/>
          </p:nvCxnSpPr>
          <p:spPr>
            <a:xfrm flipH="1">
              <a:off x="7382508" y="4507260"/>
              <a:ext cx="1344785" cy="9445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EF7E70F4-4BB8-4728-8872-F4DABBB689AE}"/>
                </a:ext>
              </a:extLst>
            </p:cNvPr>
            <p:cNvCxnSpPr>
              <a:cxnSpLocks/>
              <a:stCxn id="164" idx="7"/>
              <a:endCxn id="165" idx="3"/>
            </p:cNvCxnSpPr>
            <p:nvPr userDrawn="1"/>
          </p:nvCxnSpPr>
          <p:spPr>
            <a:xfrm flipH="1" flipV="1">
              <a:off x="6661348" y="3274044"/>
              <a:ext cx="529889" cy="124844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BA7AA665-C21F-4FD1-A398-4EF4E5B50117}"/>
                </a:ext>
              </a:extLst>
            </p:cNvPr>
            <p:cNvCxnSpPr>
              <a:cxnSpLocks/>
              <a:stCxn id="221" idx="1"/>
              <a:endCxn id="156" idx="0"/>
            </p:cNvCxnSpPr>
            <p:nvPr userDrawn="1"/>
          </p:nvCxnSpPr>
          <p:spPr>
            <a:xfrm>
              <a:off x="9564537" y="3108409"/>
              <a:ext cx="839037" cy="105532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Straight Connector 117">
              <a:extLst>
                <a:ext uri="{FF2B5EF4-FFF2-40B4-BE49-F238E27FC236}">
                  <a16:creationId xmlns:a16="http://schemas.microsoft.com/office/drawing/2014/main" id="{CD7DDC46-BF94-42E7-A246-DB83DF519F1D}"/>
                </a:ext>
              </a:extLst>
            </p:cNvPr>
            <p:cNvCxnSpPr>
              <a:cxnSpLocks/>
              <a:endCxn id="154" idx="3"/>
            </p:cNvCxnSpPr>
            <p:nvPr userDrawn="1"/>
          </p:nvCxnSpPr>
          <p:spPr>
            <a:xfrm flipH="1" flipV="1">
              <a:off x="11505573" y="5904589"/>
              <a:ext cx="674373" cy="32801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Straight Connector 118">
              <a:extLst>
                <a:ext uri="{FF2B5EF4-FFF2-40B4-BE49-F238E27FC236}">
                  <a16:creationId xmlns:a16="http://schemas.microsoft.com/office/drawing/2014/main" id="{9E71FF4C-2CB4-4C13-B427-8D98888F44DF}"/>
                </a:ext>
              </a:extLst>
            </p:cNvPr>
            <p:cNvCxnSpPr>
              <a:cxnSpLocks/>
              <a:stCxn id="155" idx="2"/>
              <a:endCxn id="154" idx="6"/>
            </p:cNvCxnSpPr>
            <p:nvPr userDrawn="1"/>
          </p:nvCxnSpPr>
          <p:spPr>
            <a:xfrm>
              <a:off x="10408795" y="5603601"/>
              <a:ext cx="895205" cy="21749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7346693C-01D6-4125-AADD-A3654B651D79}"/>
                </a:ext>
              </a:extLst>
            </p:cNvPr>
            <p:cNvCxnSpPr>
              <a:cxnSpLocks/>
              <a:stCxn id="170" idx="0"/>
              <a:endCxn id="154" idx="5"/>
            </p:cNvCxnSpPr>
            <p:nvPr userDrawn="1"/>
          </p:nvCxnSpPr>
          <p:spPr>
            <a:xfrm flipV="1">
              <a:off x="10069009" y="5904589"/>
              <a:ext cx="1269576" cy="92154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Straight Connector 120">
              <a:extLst>
                <a:ext uri="{FF2B5EF4-FFF2-40B4-BE49-F238E27FC236}">
                  <a16:creationId xmlns:a16="http://schemas.microsoft.com/office/drawing/2014/main" id="{A57773A4-B8C0-4FCD-8A31-7C9F705536D5}"/>
                </a:ext>
              </a:extLst>
            </p:cNvPr>
            <p:cNvCxnSpPr>
              <a:cxnSpLocks/>
              <a:endCxn id="154" idx="4"/>
            </p:cNvCxnSpPr>
            <p:nvPr userDrawn="1"/>
          </p:nvCxnSpPr>
          <p:spPr>
            <a:xfrm flipH="1" flipV="1">
              <a:off x="11422079" y="5939173"/>
              <a:ext cx="271967" cy="91035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Straight Connector 121">
              <a:extLst>
                <a:ext uri="{FF2B5EF4-FFF2-40B4-BE49-F238E27FC236}">
                  <a16:creationId xmlns:a16="http://schemas.microsoft.com/office/drawing/2014/main" id="{095D1C8E-6D17-4FDC-93A5-99B669505F71}"/>
                </a:ext>
              </a:extLst>
            </p:cNvPr>
            <p:cNvCxnSpPr>
              <a:cxnSpLocks/>
              <a:stCxn id="170" idx="2"/>
              <a:endCxn id="155" idx="4"/>
            </p:cNvCxnSpPr>
            <p:nvPr userDrawn="1"/>
          </p:nvCxnSpPr>
          <p:spPr>
            <a:xfrm flipV="1">
              <a:off x="9994466" y="5678297"/>
              <a:ext cx="339634" cy="114714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Straight Connector 122">
              <a:extLst>
                <a:ext uri="{FF2B5EF4-FFF2-40B4-BE49-F238E27FC236}">
                  <a16:creationId xmlns:a16="http://schemas.microsoft.com/office/drawing/2014/main" id="{EABA7AF0-3A56-465C-AF61-5DBD052798E2}"/>
                </a:ext>
              </a:extLst>
            </p:cNvPr>
            <p:cNvCxnSpPr>
              <a:cxnSpLocks/>
              <a:stCxn id="158" idx="2"/>
              <a:endCxn id="155" idx="6"/>
            </p:cNvCxnSpPr>
            <p:nvPr userDrawn="1"/>
          </p:nvCxnSpPr>
          <p:spPr>
            <a:xfrm flipV="1">
              <a:off x="8901623" y="5603601"/>
              <a:ext cx="1357780" cy="1079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Straight Connector 123">
              <a:extLst>
                <a:ext uri="{FF2B5EF4-FFF2-40B4-BE49-F238E27FC236}">
                  <a16:creationId xmlns:a16="http://schemas.microsoft.com/office/drawing/2014/main" id="{A243F2BF-F9D8-429F-90DA-E78E73126C8C}"/>
                </a:ext>
              </a:extLst>
            </p:cNvPr>
            <p:cNvCxnSpPr>
              <a:cxnSpLocks/>
              <a:stCxn id="158" idx="4"/>
            </p:cNvCxnSpPr>
            <p:nvPr userDrawn="1"/>
          </p:nvCxnSpPr>
          <p:spPr>
            <a:xfrm flipH="1">
              <a:off x="8785593" y="5786266"/>
              <a:ext cx="41334" cy="10424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Straight Connector 124">
              <a:extLst>
                <a:ext uri="{FF2B5EF4-FFF2-40B4-BE49-F238E27FC236}">
                  <a16:creationId xmlns:a16="http://schemas.microsoft.com/office/drawing/2014/main" id="{CE358FDE-9A2D-4A01-8D71-D8250A7A9AA8}"/>
                </a:ext>
              </a:extLst>
            </p:cNvPr>
            <p:cNvCxnSpPr>
              <a:cxnSpLocks/>
              <a:stCxn id="159" idx="3"/>
            </p:cNvCxnSpPr>
            <p:nvPr userDrawn="1"/>
          </p:nvCxnSpPr>
          <p:spPr>
            <a:xfrm>
              <a:off x="7413535" y="5883908"/>
              <a:ext cx="565475" cy="95879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Straight Connector 125">
              <a:extLst>
                <a:ext uri="{FF2B5EF4-FFF2-40B4-BE49-F238E27FC236}">
                  <a16:creationId xmlns:a16="http://schemas.microsoft.com/office/drawing/2014/main" id="{B449AA7C-F4C4-49C0-A0DE-38CB1DE797E4}"/>
                </a:ext>
              </a:extLst>
            </p:cNvPr>
            <p:cNvCxnSpPr>
              <a:cxnSpLocks/>
              <a:stCxn id="159" idx="2"/>
              <a:endCxn id="158" idx="6"/>
            </p:cNvCxnSpPr>
            <p:nvPr userDrawn="1"/>
          </p:nvCxnSpPr>
          <p:spPr>
            <a:xfrm flipV="1">
              <a:off x="7446352" y="5711570"/>
              <a:ext cx="1305879" cy="931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B46F7A79-C3AE-4188-87B2-70776948AE86}"/>
                </a:ext>
              </a:extLst>
            </p:cNvPr>
            <p:cNvCxnSpPr>
              <a:cxnSpLocks/>
              <a:stCxn id="164" idx="4"/>
              <a:endCxn id="159" idx="0"/>
            </p:cNvCxnSpPr>
            <p:nvPr userDrawn="1"/>
          </p:nvCxnSpPr>
          <p:spPr>
            <a:xfrm>
              <a:off x="7270464" y="4713764"/>
              <a:ext cx="63844" cy="97887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9F5BE79C-1A3D-40E7-AC0C-88FB84894E8E}"/>
                </a:ext>
              </a:extLst>
            </p:cNvPr>
            <p:cNvCxnSpPr>
              <a:cxnSpLocks/>
              <a:stCxn id="163" idx="3"/>
              <a:endCxn id="159" idx="7"/>
            </p:cNvCxnSpPr>
            <p:nvPr userDrawn="1"/>
          </p:nvCxnSpPr>
          <p:spPr>
            <a:xfrm>
              <a:off x="5682113" y="5075781"/>
              <a:ext cx="1572968" cy="64967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>
              <a:extLst>
                <a:ext uri="{FF2B5EF4-FFF2-40B4-BE49-F238E27FC236}">
                  <a16:creationId xmlns:a16="http://schemas.microsoft.com/office/drawing/2014/main" id="{E5526B6F-8F0E-4D78-8F2C-415FFB0EA863}"/>
                </a:ext>
              </a:extLst>
            </p:cNvPr>
            <p:cNvCxnSpPr>
              <a:cxnSpLocks/>
              <a:stCxn id="163" idx="2"/>
              <a:endCxn id="164" idx="6"/>
            </p:cNvCxnSpPr>
            <p:nvPr userDrawn="1"/>
          </p:nvCxnSpPr>
          <p:spPr>
            <a:xfrm flipV="1">
              <a:off x="5699103" y="4601720"/>
              <a:ext cx="1459318" cy="39000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9AAD7D67-2449-41DC-BB01-634C2CC5CA90}"/>
                </a:ext>
              </a:extLst>
            </p:cNvPr>
            <p:cNvCxnSpPr>
              <a:cxnSpLocks/>
              <a:stCxn id="163" idx="1"/>
              <a:endCxn id="165" idx="4"/>
            </p:cNvCxnSpPr>
            <p:nvPr userDrawn="1"/>
          </p:nvCxnSpPr>
          <p:spPr>
            <a:xfrm flipV="1">
              <a:off x="5651680" y="3295922"/>
              <a:ext cx="956850" cy="162435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0032821B-899B-4229-A325-0F9C670718AF}"/>
                </a:ext>
              </a:extLst>
            </p:cNvPr>
            <p:cNvCxnSpPr>
              <a:cxnSpLocks/>
              <a:stCxn id="161" idx="1"/>
              <a:endCxn id="165" idx="5"/>
            </p:cNvCxnSpPr>
            <p:nvPr userDrawn="1"/>
          </p:nvCxnSpPr>
          <p:spPr>
            <a:xfrm flipV="1">
              <a:off x="4477836" y="3274044"/>
              <a:ext cx="2077876" cy="177284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Straight Connector 131">
              <a:extLst>
                <a:ext uri="{FF2B5EF4-FFF2-40B4-BE49-F238E27FC236}">
                  <a16:creationId xmlns:a16="http://schemas.microsoft.com/office/drawing/2014/main" id="{449F685F-5183-42C2-8EA4-96351F05D072}"/>
                </a:ext>
              </a:extLst>
            </p:cNvPr>
            <p:cNvCxnSpPr>
              <a:cxnSpLocks/>
              <a:stCxn id="161" idx="0"/>
              <a:endCxn id="162" idx="4"/>
            </p:cNvCxnSpPr>
            <p:nvPr userDrawn="1"/>
          </p:nvCxnSpPr>
          <p:spPr>
            <a:xfrm flipV="1">
              <a:off x="4430367" y="4043431"/>
              <a:ext cx="58508" cy="97159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Straight Connector 132">
              <a:extLst>
                <a:ext uri="{FF2B5EF4-FFF2-40B4-BE49-F238E27FC236}">
                  <a16:creationId xmlns:a16="http://schemas.microsoft.com/office/drawing/2014/main" id="{3E1C7645-D925-4E2D-A0E8-B51DCCCB57FB}"/>
                </a:ext>
              </a:extLst>
            </p:cNvPr>
            <p:cNvCxnSpPr>
              <a:cxnSpLocks/>
              <a:stCxn id="167" idx="0"/>
              <a:endCxn id="166" idx="4"/>
            </p:cNvCxnSpPr>
            <p:nvPr userDrawn="1"/>
          </p:nvCxnSpPr>
          <p:spPr>
            <a:xfrm flipV="1">
              <a:off x="2274960" y="3873481"/>
              <a:ext cx="236156" cy="115395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Straight Connector 133">
              <a:extLst>
                <a:ext uri="{FF2B5EF4-FFF2-40B4-BE49-F238E27FC236}">
                  <a16:creationId xmlns:a16="http://schemas.microsoft.com/office/drawing/2014/main" id="{441F2AF3-2308-4D76-A583-35BAB53F06DD}"/>
                </a:ext>
              </a:extLst>
            </p:cNvPr>
            <p:cNvCxnSpPr>
              <a:cxnSpLocks/>
              <a:stCxn id="195" idx="7"/>
              <a:endCxn id="166" idx="5"/>
            </p:cNvCxnSpPr>
            <p:nvPr userDrawn="1"/>
          </p:nvCxnSpPr>
          <p:spPr>
            <a:xfrm flipV="1">
              <a:off x="1153506" y="3840664"/>
              <a:ext cx="1278383" cy="71666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Straight Connector 134">
              <a:extLst>
                <a:ext uri="{FF2B5EF4-FFF2-40B4-BE49-F238E27FC236}">
                  <a16:creationId xmlns:a16="http://schemas.microsoft.com/office/drawing/2014/main" id="{BE2F9636-1C93-4909-9C63-4B3772223745}"/>
                </a:ext>
              </a:extLst>
            </p:cNvPr>
            <p:cNvCxnSpPr>
              <a:cxnSpLocks/>
              <a:endCxn id="167" idx="6"/>
            </p:cNvCxnSpPr>
            <p:nvPr userDrawn="1"/>
          </p:nvCxnSpPr>
          <p:spPr>
            <a:xfrm flipV="1">
              <a:off x="1109306" y="5139476"/>
              <a:ext cx="1053610" cy="42045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C9E88C23-1927-40A6-AC21-6E251665BADC}"/>
                </a:ext>
              </a:extLst>
            </p:cNvPr>
            <p:cNvCxnSpPr>
              <a:cxnSpLocks/>
              <a:stCxn id="194" idx="5"/>
              <a:endCxn id="168" idx="6"/>
            </p:cNvCxnSpPr>
            <p:nvPr userDrawn="1"/>
          </p:nvCxnSpPr>
          <p:spPr>
            <a:xfrm>
              <a:off x="1094332" y="5702233"/>
              <a:ext cx="1771424" cy="47755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Straight Connector 136">
              <a:extLst>
                <a:ext uri="{FF2B5EF4-FFF2-40B4-BE49-F238E27FC236}">
                  <a16:creationId xmlns:a16="http://schemas.microsoft.com/office/drawing/2014/main" id="{F9A3E0C8-AF9F-4280-BD78-C8529493D753}"/>
                </a:ext>
              </a:extLst>
            </p:cNvPr>
            <p:cNvCxnSpPr>
              <a:cxnSpLocks/>
              <a:endCxn id="168" idx="4"/>
            </p:cNvCxnSpPr>
            <p:nvPr userDrawn="1"/>
          </p:nvCxnSpPr>
          <p:spPr>
            <a:xfrm flipV="1">
              <a:off x="2739040" y="6254482"/>
              <a:ext cx="201412" cy="54393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Straight Connector 137">
              <a:extLst>
                <a:ext uri="{FF2B5EF4-FFF2-40B4-BE49-F238E27FC236}">
                  <a16:creationId xmlns:a16="http://schemas.microsoft.com/office/drawing/2014/main" id="{83DC71A2-83D9-4223-8E75-1B362E7F98FC}"/>
                </a:ext>
              </a:extLst>
            </p:cNvPr>
            <p:cNvCxnSpPr>
              <a:cxnSpLocks/>
              <a:stCxn id="168" idx="3"/>
            </p:cNvCxnSpPr>
            <p:nvPr userDrawn="1"/>
          </p:nvCxnSpPr>
          <p:spPr>
            <a:xfrm>
              <a:off x="2993271" y="6232605"/>
              <a:ext cx="836426" cy="56581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Straight Connector 138">
              <a:extLst>
                <a:ext uri="{FF2B5EF4-FFF2-40B4-BE49-F238E27FC236}">
                  <a16:creationId xmlns:a16="http://schemas.microsoft.com/office/drawing/2014/main" id="{109C4DFB-6823-4520-9AA7-8B3EE02E5101}"/>
                </a:ext>
              </a:extLst>
            </p:cNvPr>
            <p:cNvCxnSpPr>
              <a:cxnSpLocks/>
              <a:stCxn id="168" idx="3"/>
              <a:endCxn id="160" idx="6"/>
            </p:cNvCxnSpPr>
            <p:nvPr userDrawn="1"/>
          </p:nvCxnSpPr>
          <p:spPr>
            <a:xfrm flipV="1">
              <a:off x="2993270" y="6187800"/>
              <a:ext cx="1496920" cy="4480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Straight Connector 139">
              <a:extLst>
                <a:ext uri="{FF2B5EF4-FFF2-40B4-BE49-F238E27FC236}">
                  <a16:creationId xmlns:a16="http://schemas.microsoft.com/office/drawing/2014/main" id="{1C76C91C-B9F9-4973-9939-D2E92F564ACD}"/>
                </a:ext>
              </a:extLst>
            </p:cNvPr>
            <p:cNvCxnSpPr>
              <a:cxnSpLocks/>
              <a:stCxn id="168" idx="1"/>
              <a:endCxn id="161" idx="5"/>
            </p:cNvCxnSpPr>
            <p:nvPr userDrawn="1"/>
          </p:nvCxnSpPr>
          <p:spPr>
            <a:xfrm flipV="1">
              <a:off x="2993270" y="5129624"/>
              <a:ext cx="1360178" cy="99734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Straight Connector 140">
              <a:extLst>
                <a:ext uri="{FF2B5EF4-FFF2-40B4-BE49-F238E27FC236}">
                  <a16:creationId xmlns:a16="http://schemas.microsoft.com/office/drawing/2014/main" id="{B2330AB3-C1F9-4747-AACE-9F1B0A96C351}"/>
                </a:ext>
              </a:extLst>
            </p:cNvPr>
            <p:cNvCxnSpPr>
              <a:cxnSpLocks/>
              <a:stCxn id="167" idx="2"/>
              <a:endCxn id="161" idx="6"/>
            </p:cNvCxnSpPr>
            <p:nvPr userDrawn="1"/>
          </p:nvCxnSpPr>
          <p:spPr>
            <a:xfrm flipV="1">
              <a:off x="2387004" y="5073530"/>
              <a:ext cx="1955408" cy="6594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Straight Connector 141">
              <a:extLst>
                <a:ext uri="{FF2B5EF4-FFF2-40B4-BE49-F238E27FC236}">
                  <a16:creationId xmlns:a16="http://schemas.microsoft.com/office/drawing/2014/main" id="{88D0DBDE-0F65-4233-8D7B-77331BEE99CB}"/>
                </a:ext>
              </a:extLst>
            </p:cNvPr>
            <p:cNvCxnSpPr>
              <a:cxnSpLocks/>
              <a:stCxn id="166" idx="3"/>
              <a:endCxn id="161" idx="7"/>
            </p:cNvCxnSpPr>
            <p:nvPr userDrawn="1"/>
          </p:nvCxnSpPr>
          <p:spPr>
            <a:xfrm>
              <a:off x="2590343" y="3840664"/>
              <a:ext cx="1783930" cy="118539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Straight Connector 142">
              <a:extLst>
                <a:ext uri="{FF2B5EF4-FFF2-40B4-BE49-F238E27FC236}">
                  <a16:creationId xmlns:a16="http://schemas.microsoft.com/office/drawing/2014/main" id="{014E3E66-8B0A-47BD-B9C9-417CC3ADAE56}"/>
                </a:ext>
              </a:extLst>
            </p:cNvPr>
            <p:cNvCxnSpPr>
              <a:cxnSpLocks/>
              <a:stCxn id="166" idx="2"/>
              <a:endCxn id="162" idx="6"/>
            </p:cNvCxnSpPr>
            <p:nvPr userDrawn="1"/>
          </p:nvCxnSpPr>
          <p:spPr>
            <a:xfrm>
              <a:off x="2623160" y="3761437"/>
              <a:ext cx="1780131" cy="14864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328AEFE4-2910-4CED-B4D7-F7A3F8EE7CF2}"/>
                </a:ext>
              </a:extLst>
            </p:cNvPr>
            <p:cNvCxnSpPr>
              <a:cxnSpLocks/>
              <a:stCxn id="162" idx="1"/>
              <a:endCxn id="165" idx="6"/>
            </p:cNvCxnSpPr>
            <p:nvPr userDrawn="1"/>
          </p:nvCxnSpPr>
          <p:spPr>
            <a:xfrm flipV="1">
              <a:off x="4607055" y="3221226"/>
              <a:ext cx="1926779" cy="65221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Straight Connector 144">
              <a:extLst>
                <a:ext uri="{FF2B5EF4-FFF2-40B4-BE49-F238E27FC236}">
                  <a16:creationId xmlns:a16="http://schemas.microsoft.com/office/drawing/2014/main" id="{4FFE449F-670F-4167-8B43-D89814166B08}"/>
                </a:ext>
              </a:extLst>
            </p:cNvPr>
            <p:cNvCxnSpPr>
              <a:cxnSpLocks/>
              <a:stCxn id="161" idx="2"/>
              <a:endCxn id="163" idx="6"/>
            </p:cNvCxnSpPr>
            <p:nvPr userDrawn="1"/>
          </p:nvCxnSpPr>
          <p:spPr>
            <a:xfrm flipV="1">
              <a:off x="4488872" y="5034766"/>
              <a:ext cx="990314" cy="6821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Straight Connector 145">
              <a:extLst>
                <a:ext uri="{FF2B5EF4-FFF2-40B4-BE49-F238E27FC236}">
                  <a16:creationId xmlns:a16="http://schemas.microsoft.com/office/drawing/2014/main" id="{52405D2D-030C-4DAC-B794-9BBC41F3D834}"/>
                </a:ext>
              </a:extLst>
            </p:cNvPr>
            <p:cNvCxnSpPr>
              <a:cxnSpLocks/>
              <a:stCxn id="160" idx="1"/>
              <a:endCxn id="163" idx="5"/>
            </p:cNvCxnSpPr>
            <p:nvPr userDrawn="1"/>
          </p:nvCxnSpPr>
          <p:spPr>
            <a:xfrm flipV="1">
              <a:off x="4681461" y="5106214"/>
              <a:ext cx="845148" cy="100235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Straight Connector 146">
              <a:extLst>
                <a:ext uri="{FF2B5EF4-FFF2-40B4-BE49-F238E27FC236}">
                  <a16:creationId xmlns:a16="http://schemas.microsoft.com/office/drawing/2014/main" id="{D3CE6960-5601-45C7-85A6-3973AC818CF9}"/>
                </a:ext>
              </a:extLst>
            </p:cNvPr>
            <p:cNvCxnSpPr>
              <a:cxnSpLocks/>
              <a:stCxn id="160" idx="3"/>
              <a:endCxn id="171" idx="1"/>
            </p:cNvCxnSpPr>
            <p:nvPr userDrawn="1"/>
          </p:nvCxnSpPr>
          <p:spPr>
            <a:xfrm>
              <a:off x="4681461" y="6267027"/>
              <a:ext cx="1470253" cy="56805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5CA3FB0B-6EBB-4408-8D7D-F9FF967223BE}"/>
                </a:ext>
              </a:extLst>
            </p:cNvPr>
            <p:cNvCxnSpPr>
              <a:cxnSpLocks/>
              <a:stCxn id="163" idx="4"/>
              <a:endCxn id="171" idx="2"/>
            </p:cNvCxnSpPr>
            <p:nvPr userDrawn="1"/>
          </p:nvCxnSpPr>
          <p:spPr>
            <a:xfrm>
              <a:off x="5610665" y="5123204"/>
              <a:ext cx="652864" cy="171292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0B9DE8BE-2D92-4B85-8993-ECB0EB91A228}"/>
                </a:ext>
              </a:extLst>
            </p:cNvPr>
            <p:cNvCxnSpPr>
              <a:cxnSpLocks/>
              <a:stCxn id="159" idx="5"/>
              <a:endCxn id="171" idx="0"/>
            </p:cNvCxnSpPr>
            <p:nvPr userDrawn="1"/>
          </p:nvCxnSpPr>
          <p:spPr>
            <a:xfrm flipH="1">
              <a:off x="6375345" y="5883908"/>
              <a:ext cx="879736" cy="95325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D9AAB1D6-7D0A-417C-956F-5BFD23639146}"/>
                </a:ext>
              </a:extLst>
            </p:cNvPr>
            <p:cNvCxnSpPr>
              <a:cxnSpLocks/>
              <a:stCxn id="160" idx="7"/>
              <a:endCxn id="161" idx="3"/>
            </p:cNvCxnSpPr>
            <p:nvPr userDrawn="1"/>
          </p:nvCxnSpPr>
          <p:spPr>
            <a:xfrm flipH="1" flipV="1">
              <a:off x="4457011" y="5150449"/>
              <a:ext cx="65996" cy="95812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Straight Connector 150">
              <a:extLst>
                <a:ext uri="{FF2B5EF4-FFF2-40B4-BE49-F238E27FC236}">
                  <a16:creationId xmlns:a16="http://schemas.microsoft.com/office/drawing/2014/main" id="{8DF28450-0730-4B0A-A26E-D534794B6DF3}"/>
                </a:ext>
              </a:extLst>
            </p:cNvPr>
            <p:cNvCxnSpPr>
              <a:cxnSpLocks/>
              <a:stCxn id="158" idx="7"/>
              <a:endCxn id="164" idx="3"/>
            </p:cNvCxnSpPr>
            <p:nvPr userDrawn="1"/>
          </p:nvCxnSpPr>
          <p:spPr>
            <a:xfrm flipH="1" flipV="1">
              <a:off x="7349691" y="4680947"/>
              <a:ext cx="1424418" cy="97780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Straight Connector 151">
              <a:extLst>
                <a:ext uri="{FF2B5EF4-FFF2-40B4-BE49-F238E27FC236}">
                  <a16:creationId xmlns:a16="http://schemas.microsoft.com/office/drawing/2014/main" id="{593A9E32-A037-43D6-933F-DA7EB114DB4F}"/>
                </a:ext>
              </a:extLst>
            </p:cNvPr>
            <p:cNvCxnSpPr>
              <a:cxnSpLocks/>
              <a:endCxn id="160" idx="4"/>
            </p:cNvCxnSpPr>
            <p:nvPr userDrawn="1"/>
          </p:nvCxnSpPr>
          <p:spPr>
            <a:xfrm flipV="1">
              <a:off x="4489041" y="6299844"/>
              <a:ext cx="113193" cy="54614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Straight Connector 152">
              <a:extLst>
                <a:ext uri="{FF2B5EF4-FFF2-40B4-BE49-F238E27FC236}">
                  <a16:creationId xmlns:a16="http://schemas.microsoft.com/office/drawing/2014/main" id="{2A8B7A73-2086-4F11-BB21-B6E864E6E314}"/>
                </a:ext>
              </a:extLst>
            </p:cNvPr>
            <p:cNvCxnSpPr>
              <a:cxnSpLocks/>
              <a:stCxn id="168" idx="7"/>
              <a:endCxn id="167" idx="4"/>
            </p:cNvCxnSpPr>
            <p:nvPr userDrawn="1"/>
          </p:nvCxnSpPr>
          <p:spPr>
            <a:xfrm flipH="1" flipV="1">
              <a:off x="2274960" y="5251520"/>
              <a:ext cx="612674" cy="87544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4" name="Oval 153">
              <a:extLst>
                <a:ext uri="{FF2B5EF4-FFF2-40B4-BE49-F238E27FC236}">
                  <a16:creationId xmlns:a16="http://schemas.microsoft.com/office/drawing/2014/main" id="{4C3A11FE-4072-4D3C-804B-3570821845CC}"/>
                </a:ext>
              </a:extLst>
            </p:cNvPr>
            <p:cNvSpPr/>
            <p:nvPr userDrawn="1"/>
          </p:nvSpPr>
          <p:spPr>
            <a:xfrm flipH="1">
              <a:off x="11304001" y="5703017"/>
              <a:ext cx="236156" cy="236156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" name="Oval 154">
              <a:extLst>
                <a:ext uri="{FF2B5EF4-FFF2-40B4-BE49-F238E27FC236}">
                  <a16:creationId xmlns:a16="http://schemas.microsoft.com/office/drawing/2014/main" id="{1A0B08EF-4BD4-4814-9B79-4368935600CA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10259403" y="5528905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6" name="Oval 155">
              <a:extLst>
                <a:ext uri="{FF2B5EF4-FFF2-40B4-BE49-F238E27FC236}">
                  <a16:creationId xmlns:a16="http://schemas.microsoft.com/office/drawing/2014/main" id="{44DAF39F-5C61-464C-A4F5-945DA27A4662}"/>
                </a:ext>
              </a:extLst>
            </p:cNvPr>
            <p:cNvSpPr/>
            <p:nvPr userDrawn="1"/>
          </p:nvSpPr>
          <p:spPr>
            <a:xfrm flipH="1">
              <a:off x="10291530" y="416373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7" name="Oval 156">
              <a:extLst>
                <a:ext uri="{FF2B5EF4-FFF2-40B4-BE49-F238E27FC236}">
                  <a16:creationId xmlns:a16="http://schemas.microsoft.com/office/drawing/2014/main" id="{F4D400D4-41D4-40DE-B539-FB7C0982F34B}"/>
                </a:ext>
              </a:extLst>
            </p:cNvPr>
            <p:cNvSpPr/>
            <p:nvPr userDrawn="1"/>
          </p:nvSpPr>
          <p:spPr>
            <a:xfrm flipH="1">
              <a:off x="8727293" y="439521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" name="Oval 157">
              <a:extLst>
                <a:ext uri="{FF2B5EF4-FFF2-40B4-BE49-F238E27FC236}">
                  <a16:creationId xmlns:a16="http://schemas.microsoft.com/office/drawing/2014/main" id="{80FE1601-E3FE-4D7A-95C5-FFD6D4A8685E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8752231" y="5636874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" name="Oval 158">
              <a:extLst>
                <a:ext uri="{FF2B5EF4-FFF2-40B4-BE49-F238E27FC236}">
                  <a16:creationId xmlns:a16="http://schemas.microsoft.com/office/drawing/2014/main" id="{B741604C-E3F9-486D-AE29-EF492B1A1788}"/>
                </a:ext>
              </a:extLst>
            </p:cNvPr>
            <p:cNvSpPr/>
            <p:nvPr userDrawn="1"/>
          </p:nvSpPr>
          <p:spPr>
            <a:xfrm flipH="1">
              <a:off x="7222264" y="5692637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0" name="Oval 159">
              <a:extLst>
                <a:ext uri="{FF2B5EF4-FFF2-40B4-BE49-F238E27FC236}">
                  <a16:creationId xmlns:a16="http://schemas.microsoft.com/office/drawing/2014/main" id="{AF4CDE30-744D-4947-B3B8-ED30CF1A30D2}"/>
                </a:ext>
              </a:extLst>
            </p:cNvPr>
            <p:cNvSpPr/>
            <p:nvPr userDrawn="1"/>
          </p:nvSpPr>
          <p:spPr>
            <a:xfrm flipH="1">
              <a:off x="4490190" y="607575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1" name="Oval 160">
              <a:extLst>
                <a:ext uri="{FF2B5EF4-FFF2-40B4-BE49-F238E27FC236}">
                  <a16:creationId xmlns:a16="http://schemas.microsoft.com/office/drawing/2014/main" id="{E2F620CB-392E-4FAA-8A67-F25E97807347}"/>
                </a:ext>
              </a:extLst>
            </p:cNvPr>
            <p:cNvSpPr>
              <a:spLocks noChangeAspect="1"/>
            </p:cNvSpPr>
            <p:nvPr userDrawn="1"/>
          </p:nvSpPr>
          <p:spPr>
            <a:xfrm rot="682168" flipH="1">
              <a:off x="4340946" y="5013559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2" name="Oval 161">
              <a:extLst>
                <a:ext uri="{FF2B5EF4-FFF2-40B4-BE49-F238E27FC236}">
                  <a16:creationId xmlns:a16="http://schemas.microsoft.com/office/drawing/2014/main" id="{0FEA6F20-99AC-4D40-B708-B3B81B5A897A}"/>
                </a:ext>
              </a:extLst>
            </p:cNvPr>
            <p:cNvSpPr/>
            <p:nvPr userDrawn="1"/>
          </p:nvSpPr>
          <p:spPr>
            <a:xfrm rot="738506" flipH="1">
              <a:off x="4400716" y="3821918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3" name="Oval 162">
              <a:extLst>
                <a:ext uri="{FF2B5EF4-FFF2-40B4-BE49-F238E27FC236}">
                  <a16:creationId xmlns:a16="http://schemas.microsoft.com/office/drawing/2014/main" id="{5786AEA3-C7A5-45D6-8A01-2216291697C7}"/>
                </a:ext>
              </a:extLst>
            </p:cNvPr>
            <p:cNvSpPr/>
            <p:nvPr userDrawn="1"/>
          </p:nvSpPr>
          <p:spPr>
            <a:xfrm rot="20935587" flipH="1">
              <a:off x="5477100" y="4901202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" name="Oval 163">
              <a:extLst>
                <a:ext uri="{FF2B5EF4-FFF2-40B4-BE49-F238E27FC236}">
                  <a16:creationId xmlns:a16="http://schemas.microsoft.com/office/drawing/2014/main" id="{C4F034F3-426A-4CAE-A8C9-DF6A8FEB5E28}"/>
                </a:ext>
              </a:extLst>
            </p:cNvPr>
            <p:cNvSpPr/>
            <p:nvPr userDrawn="1"/>
          </p:nvSpPr>
          <p:spPr>
            <a:xfrm flipH="1">
              <a:off x="7158420" y="448967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" name="Oval 164">
              <a:extLst>
                <a:ext uri="{FF2B5EF4-FFF2-40B4-BE49-F238E27FC236}">
                  <a16:creationId xmlns:a16="http://schemas.microsoft.com/office/drawing/2014/main" id="{4A1F5A1E-E949-4AEA-8329-998CA96706E3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6533834" y="3146530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" name="Oval 165">
              <a:extLst>
                <a:ext uri="{FF2B5EF4-FFF2-40B4-BE49-F238E27FC236}">
                  <a16:creationId xmlns:a16="http://schemas.microsoft.com/office/drawing/2014/main" id="{00DD81B4-1428-4B6A-B851-6E57E57F558C}"/>
                </a:ext>
              </a:extLst>
            </p:cNvPr>
            <p:cNvSpPr/>
            <p:nvPr userDrawn="1"/>
          </p:nvSpPr>
          <p:spPr>
            <a:xfrm flipH="1">
              <a:off x="2399072" y="3649393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Oval 166">
              <a:extLst>
                <a:ext uri="{FF2B5EF4-FFF2-40B4-BE49-F238E27FC236}">
                  <a16:creationId xmlns:a16="http://schemas.microsoft.com/office/drawing/2014/main" id="{67825584-D7DD-4597-833B-E111FC550429}"/>
                </a:ext>
              </a:extLst>
            </p:cNvPr>
            <p:cNvSpPr/>
            <p:nvPr userDrawn="1"/>
          </p:nvSpPr>
          <p:spPr>
            <a:xfrm flipH="1">
              <a:off x="2162916" y="5027432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" name="Oval 167">
              <a:extLst>
                <a:ext uri="{FF2B5EF4-FFF2-40B4-BE49-F238E27FC236}">
                  <a16:creationId xmlns:a16="http://schemas.microsoft.com/office/drawing/2014/main" id="{1835169F-3DE9-4A49-8101-B770748182FB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2865756" y="6105090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" name="Oval 168">
              <a:extLst>
                <a:ext uri="{FF2B5EF4-FFF2-40B4-BE49-F238E27FC236}">
                  <a16:creationId xmlns:a16="http://schemas.microsoft.com/office/drawing/2014/main" id="{1472A75F-C429-4A29-B476-D96FD059C6D9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11489475" y="4550799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" name="Chord 169">
              <a:extLst>
                <a:ext uri="{FF2B5EF4-FFF2-40B4-BE49-F238E27FC236}">
                  <a16:creationId xmlns:a16="http://schemas.microsoft.com/office/drawing/2014/main" id="{A40C06CB-7D79-4E4D-9B7A-708B546A21EE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9919813" y="6746029"/>
              <a:ext cx="149392" cy="149392"/>
            </a:xfrm>
            <a:prstGeom prst="chord">
              <a:avLst>
                <a:gd name="adj1" fmla="val 10550803"/>
                <a:gd name="adj2" fmla="val 185318"/>
              </a:avLst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" name="Chord 170">
              <a:extLst>
                <a:ext uri="{FF2B5EF4-FFF2-40B4-BE49-F238E27FC236}">
                  <a16:creationId xmlns:a16="http://schemas.microsoft.com/office/drawing/2014/main" id="{6565F8F6-0886-4942-949E-121D3E2AAC15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6151551" y="6717004"/>
              <a:ext cx="224088" cy="224088"/>
            </a:xfrm>
            <a:prstGeom prst="chord">
              <a:avLst>
                <a:gd name="adj1" fmla="val 10550803"/>
                <a:gd name="adj2" fmla="val 185318"/>
              </a:avLst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2722F8A0-DE2D-40E4-89A9-0EADC0CEFDEF}"/>
                </a:ext>
              </a:extLst>
            </p:cNvPr>
            <p:cNvCxnSpPr>
              <a:cxnSpLocks/>
              <a:stCxn id="170" idx="1"/>
              <a:endCxn id="158" idx="3"/>
            </p:cNvCxnSpPr>
            <p:nvPr userDrawn="1"/>
          </p:nvCxnSpPr>
          <p:spPr>
            <a:xfrm flipH="1" flipV="1">
              <a:off x="8879746" y="5764388"/>
              <a:ext cx="1040177" cy="106036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B33D06C1-8096-4EE5-B774-48CBB9BAD524}"/>
                </a:ext>
              </a:extLst>
            </p:cNvPr>
            <p:cNvCxnSpPr>
              <a:cxnSpLocks/>
              <a:stCxn id="192" idx="6"/>
              <a:endCxn id="166" idx="6"/>
            </p:cNvCxnSpPr>
            <p:nvPr userDrawn="1"/>
          </p:nvCxnSpPr>
          <p:spPr>
            <a:xfrm>
              <a:off x="1249806" y="3691601"/>
              <a:ext cx="1149266" cy="6983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942A6873-FC7D-4856-B818-956D6FE52E80}"/>
                </a:ext>
              </a:extLst>
            </p:cNvPr>
            <p:cNvCxnSpPr>
              <a:cxnSpLocks/>
              <a:stCxn id="189" idx="4"/>
              <a:endCxn id="195" idx="1"/>
            </p:cNvCxnSpPr>
            <p:nvPr userDrawn="1"/>
          </p:nvCxnSpPr>
          <p:spPr>
            <a:xfrm>
              <a:off x="181389" y="3694736"/>
              <a:ext cx="833340" cy="86259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B9AAB9BE-C41A-4FDC-8BD7-B26A3E30F544}"/>
                </a:ext>
              </a:extLst>
            </p:cNvPr>
            <p:cNvCxnSpPr>
              <a:cxnSpLocks/>
              <a:stCxn id="195" idx="4"/>
              <a:endCxn id="194" idx="0"/>
            </p:cNvCxnSpPr>
            <p:nvPr userDrawn="1"/>
          </p:nvCxnSpPr>
          <p:spPr>
            <a:xfrm flipH="1">
              <a:off x="990250" y="4724846"/>
              <a:ext cx="93868" cy="7261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C4CF80DA-A156-44B0-8F96-1CD0D63063E8}"/>
                </a:ext>
              </a:extLst>
            </p:cNvPr>
            <p:cNvCxnSpPr>
              <a:cxnSpLocks/>
              <a:stCxn id="193" idx="3"/>
            </p:cNvCxnSpPr>
            <p:nvPr userDrawn="1"/>
          </p:nvCxnSpPr>
          <p:spPr>
            <a:xfrm flipH="1">
              <a:off x="994391" y="6664731"/>
              <a:ext cx="195332" cy="1932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71127FBA-D38D-4771-853E-6F49A85FE626}"/>
                </a:ext>
              </a:extLst>
            </p:cNvPr>
            <p:cNvCxnSpPr>
              <a:cxnSpLocks/>
              <a:stCxn id="193" idx="0"/>
              <a:endCxn id="194" idx="4"/>
            </p:cNvCxnSpPr>
            <p:nvPr userDrawn="1"/>
          </p:nvCxnSpPr>
          <p:spPr>
            <a:xfrm flipH="1" flipV="1">
              <a:off x="990250" y="5745345"/>
              <a:ext cx="303555" cy="66811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A68A6F5E-E31E-412A-A00D-F4F766ABA0D2}"/>
                </a:ext>
              </a:extLst>
            </p:cNvPr>
            <p:cNvCxnSpPr>
              <a:cxnSpLocks/>
              <a:stCxn id="203" idx="1"/>
              <a:endCxn id="189" idx="3"/>
            </p:cNvCxnSpPr>
            <p:nvPr userDrawn="1"/>
          </p:nvCxnSpPr>
          <p:spPr>
            <a:xfrm flipV="1">
              <a:off x="7025" y="3684478"/>
              <a:ext cx="62174" cy="103962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9163E70D-B12B-4CB8-8BBF-88CF876B2267}"/>
                </a:ext>
              </a:extLst>
            </p:cNvPr>
            <p:cNvCxnSpPr>
              <a:cxnSpLocks/>
              <a:stCxn id="194" idx="2"/>
              <a:endCxn id="203" idx="0"/>
            </p:cNvCxnSpPr>
            <p:nvPr userDrawn="1"/>
          </p:nvCxnSpPr>
          <p:spPr>
            <a:xfrm flipH="1" flipV="1">
              <a:off x="4947" y="4947737"/>
              <a:ext cx="838109" cy="65041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E3AA376E-4C09-47B2-A0E7-E791D6BE392B}"/>
                </a:ext>
              </a:extLst>
            </p:cNvPr>
            <p:cNvCxnSpPr>
              <a:cxnSpLocks/>
              <a:stCxn id="193" idx="1"/>
            </p:cNvCxnSpPr>
            <p:nvPr userDrawn="1"/>
          </p:nvCxnSpPr>
          <p:spPr>
            <a:xfrm flipH="1">
              <a:off x="0" y="6456567"/>
              <a:ext cx="1189723" cy="19055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BD804890-0FBC-4454-9B15-738CE4FC8E1D}"/>
                </a:ext>
              </a:extLst>
            </p:cNvPr>
            <p:cNvCxnSpPr>
              <a:cxnSpLocks/>
              <a:stCxn id="166" idx="1"/>
              <a:endCxn id="73" idx="0"/>
            </p:cNvCxnSpPr>
            <p:nvPr userDrawn="1"/>
          </p:nvCxnSpPr>
          <p:spPr>
            <a:xfrm flipV="1">
              <a:off x="2590343" y="2989715"/>
              <a:ext cx="770893" cy="69249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351010D1-B2EE-43BB-A3B7-B8C93325E1D0}"/>
                </a:ext>
              </a:extLst>
            </p:cNvPr>
            <p:cNvCxnSpPr>
              <a:cxnSpLocks/>
              <a:stCxn id="191" idx="6"/>
              <a:endCxn id="190" idx="2"/>
            </p:cNvCxnSpPr>
            <p:nvPr userDrawn="1"/>
          </p:nvCxnSpPr>
          <p:spPr>
            <a:xfrm>
              <a:off x="683818" y="2689233"/>
              <a:ext cx="1046792" cy="26097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561224BB-32BF-4637-AC61-5F148C762355}"/>
                </a:ext>
              </a:extLst>
            </p:cNvPr>
            <p:cNvCxnSpPr>
              <a:cxnSpLocks/>
              <a:stCxn id="189" idx="7"/>
              <a:endCxn id="191" idx="3"/>
            </p:cNvCxnSpPr>
            <p:nvPr userDrawn="1"/>
          </p:nvCxnSpPr>
          <p:spPr>
            <a:xfrm flipV="1">
              <a:off x="206155" y="2793315"/>
              <a:ext cx="226387" cy="63057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10DB40E6-4D9C-4549-97E1-623E89487388}"/>
                </a:ext>
              </a:extLst>
            </p:cNvPr>
            <p:cNvCxnSpPr>
              <a:cxnSpLocks/>
              <a:stCxn id="189" idx="5"/>
              <a:endCxn id="192" idx="2"/>
            </p:cNvCxnSpPr>
            <p:nvPr userDrawn="1"/>
          </p:nvCxnSpPr>
          <p:spPr>
            <a:xfrm>
              <a:off x="267973" y="3622660"/>
              <a:ext cx="785574" cy="6894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2E6FA45F-0DB9-401E-BE10-1EE567FE2EA5}"/>
                </a:ext>
              </a:extLst>
            </p:cNvPr>
            <p:cNvCxnSpPr>
              <a:cxnSpLocks/>
              <a:stCxn id="190" idx="3"/>
              <a:endCxn id="192" idx="7"/>
            </p:cNvCxnSpPr>
            <p:nvPr userDrawn="1"/>
          </p:nvCxnSpPr>
          <p:spPr>
            <a:xfrm flipH="1">
              <a:off x="1221065" y="3059892"/>
              <a:ext cx="554979" cy="56232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098FD3B5-85C5-4A99-A4A2-34A9C1AC25D8}"/>
                </a:ext>
              </a:extLst>
            </p:cNvPr>
            <p:cNvCxnSpPr>
              <a:cxnSpLocks/>
              <a:stCxn id="192" idx="4"/>
              <a:endCxn id="195" idx="0"/>
            </p:cNvCxnSpPr>
            <p:nvPr userDrawn="1"/>
          </p:nvCxnSpPr>
          <p:spPr>
            <a:xfrm flipH="1">
              <a:off x="1084118" y="3789730"/>
              <a:ext cx="67559" cy="73885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8F7A7626-E9F7-489A-8325-BFD819C8C80A}"/>
                </a:ext>
              </a:extLst>
            </p:cNvPr>
            <p:cNvCxnSpPr>
              <a:cxnSpLocks/>
              <a:stCxn id="168" idx="2"/>
              <a:endCxn id="193" idx="2"/>
            </p:cNvCxnSpPr>
            <p:nvPr userDrawn="1"/>
          </p:nvCxnSpPr>
          <p:spPr>
            <a:xfrm flipH="1">
              <a:off x="1146611" y="6179786"/>
              <a:ext cx="1868537" cy="38086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9D044AC1-2AF8-4BF2-9759-461C512C112D}"/>
                </a:ext>
              </a:extLst>
            </p:cNvPr>
            <p:cNvCxnSpPr>
              <a:cxnSpLocks/>
              <a:endCxn id="193" idx="5"/>
            </p:cNvCxnSpPr>
            <p:nvPr userDrawn="1"/>
          </p:nvCxnSpPr>
          <p:spPr>
            <a:xfrm flipH="1" flipV="1">
              <a:off x="1397887" y="6664731"/>
              <a:ext cx="704210" cy="27636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9" name="Oval 188">
              <a:extLst>
                <a:ext uri="{FF2B5EF4-FFF2-40B4-BE49-F238E27FC236}">
                  <a16:creationId xmlns:a16="http://schemas.microsoft.com/office/drawing/2014/main" id="{D3C2402F-C535-44B4-93BA-06C36EAEA759}"/>
                </a:ext>
              </a:extLst>
            </p:cNvPr>
            <p:cNvSpPr/>
            <p:nvPr userDrawn="1"/>
          </p:nvSpPr>
          <p:spPr>
            <a:xfrm rot="20563470">
              <a:off x="-9517" y="3406988"/>
              <a:ext cx="294388" cy="2943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" name="Oval 189">
              <a:extLst>
                <a:ext uri="{FF2B5EF4-FFF2-40B4-BE49-F238E27FC236}">
                  <a16:creationId xmlns:a16="http://schemas.microsoft.com/office/drawing/2014/main" id="{22ABAAE8-04C7-48CF-843B-75D0E8B8AFAF}"/>
                </a:ext>
              </a:extLst>
            </p:cNvPr>
            <p:cNvSpPr/>
            <p:nvPr userDrawn="1"/>
          </p:nvSpPr>
          <p:spPr>
            <a:xfrm>
              <a:off x="1730610" y="2795084"/>
              <a:ext cx="310242" cy="31024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" name="Oval 190">
              <a:extLst>
                <a:ext uri="{FF2B5EF4-FFF2-40B4-BE49-F238E27FC236}">
                  <a16:creationId xmlns:a16="http://schemas.microsoft.com/office/drawing/2014/main" id="{7CE63C74-37FD-460E-AB78-482E1BA4D11B}"/>
                </a:ext>
              </a:extLst>
            </p:cNvPr>
            <p:cNvSpPr/>
            <p:nvPr userDrawn="1"/>
          </p:nvSpPr>
          <p:spPr>
            <a:xfrm>
              <a:off x="389430" y="2542039"/>
              <a:ext cx="294388" cy="2943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2" name="Oval 191">
              <a:extLst>
                <a:ext uri="{FF2B5EF4-FFF2-40B4-BE49-F238E27FC236}">
                  <a16:creationId xmlns:a16="http://schemas.microsoft.com/office/drawing/2014/main" id="{0BCD0F29-265E-4C09-8AC9-94E40324C0D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1053547" y="3593471"/>
              <a:ext cx="196259" cy="196259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3" name="Oval 192">
              <a:extLst>
                <a:ext uri="{FF2B5EF4-FFF2-40B4-BE49-F238E27FC236}">
                  <a16:creationId xmlns:a16="http://schemas.microsoft.com/office/drawing/2014/main" id="{63EFFC93-12B8-495A-849A-3100C4C5C6B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1146611" y="6413455"/>
              <a:ext cx="294388" cy="2943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4" name="Oval 193">
              <a:extLst>
                <a:ext uri="{FF2B5EF4-FFF2-40B4-BE49-F238E27FC236}">
                  <a16:creationId xmlns:a16="http://schemas.microsoft.com/office/drawing/2014/main" id="{6186239B-7067-4C64-BD93-BE2660F9BE6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843056" y="5450957"/>
              <a:ext cx="294388" cy="2943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5" name="Oval 194">
              <a:extLst>
                <a:ext uri="{FF2B5EF4-FFF2-40B4-BE49-F238E27FC236}">
                  <a16:creationId xmlns:a16="http://schemas.microsoft.com/office/drawing/2014/main" id="{3674E492-3A32-400F-8638-7697B9B7746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985988" y="4528587"/>
              <a:ext cx="196259" cy="196259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6DC926BB-EBFD-413B-933C-C7D54C3BAC94}"/>
                </a:ext>
              </a:extLst>
            </p:cNvPr>
            <p:cNvCxnSpPr>
              <a:cxnSpLocks/>
              <a:stCxn id="195" idx="3"/>
            </p:cNvCxnSpPr>
            <p:nvPr userDrawn="1"/>
          </p:nvCxnSpPr>
          <p:spPr>
            <a:xfrm flipH="1">
              <a:off x="125106" y="4696105"/>
              <a:ext cx="889623" cy="16285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9BB15203-EC88-467B-AB5E-9621E86746AD}"/>
                </a:ext>
              </a:extLst>
            </p:cNvPr>
            <p:cNvCxnSpPr>
              <a:cxnSpLocks/>
              <a:stCxn id="191" idx="4"/>
              <a:endCxn id="192" idx="1"/>
            </p:cNvCxnSpPr>
            <p:nvPr userDrawn="1"/>
          </p:nvCxnSpPr>
          <p:spPr>
            <a:xfrm>
              <a:off x="536624" y="2836427"/>
              <a:ext cx="545664" cy="78578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8" name="Oval 197">
              <a:extLst>
                <a:ext uri="{FF2B5EF4-FFF2-40B4-BE49-F238E27FC236}">
                  <a16:creationId xmlns:a16="http://schemas.microsoft.com/office/drawing/2014/main" id="{98BE0E55-410F-4AB2-8570-7F03E846B0C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4972557" y="2874980"/>
              <a:ext cx="196259" cy="196259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199" name="Straight Connector 198">
              <a:extLst>
                <a:ext uri="{FF2B5EF4-FFF2-40B4-BE49-F238E27FC236}">
                  <a16:creationId xmlns:a16="http://schemas.microsoft.com/office/drawing/2014/main" id="{4C873B00-8DF4-4E46-A075-677E4C22DCA6}"/>
                </a:ext>
              </a:extLst>
            </p:cNvPr>
            <p:cNvCxnSpPr>
              <a:cxnSpLocks/>
              <a:stCxn id="198" idx="3"/>
              <a:endCxn id="162" idx="0"/>
            </p:cNvCxnSpPr>
            <p:nvPr userDrawn="1"/>
          </p:nvCxnSpPr>
          <p:spPr>
            <a:xfrm flipH="1">
              <a:off x="4536645" y="3042498"/>
              <a:ext cx="464653" cy="78199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Straight Connector 199">
              <a:extLst>
                <a:ext uri="{FF2B5EF4-FFF2-40B4-BE49-F238E27FC236}">
                  <a16:creationId xmlns:a16="http://schemas.microsoft.com/office/drawing/2014/main" id="{E8A5A920-E4F9-4DBB-BEB5-1FC30B4C66A6}"/>
                </a:ext>
              </a:extLst>
            </p:cNvPr>
            <p:cNvCxnSpPr>
              <a:cxnSpLocks/>
              <a:stCxn id="198" idx="2"/>
              <a:endCxn id="73" idx="6"/>
            </p:cNvCxnSpPr>
            <p:nvPr userDrawn="1"/>
          </p:nvCxnSpPr>
          <p:spPr>
            <a:xfrm flipH="1" flipV="1">
              <a:off x="3501498" y="2915999"/>
              <a:ext cx="1471059" cy="571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Straight Connector 200">
              <a:extLst>
                <a:ext uri="{FF2B5EF4-FFF2-40B4-BE49-F238E27FC236}">
                  <a16:creationId xmlns:a16="http://schemas.microsoft.com/office/drawing/2014/main" id="{AA9B0325-F0DC-4852-A27D-AA949151CD22}"/>
                </a:ext>
              </a:extLst>
            </p:cNvPr>
            <p:cNvCxnSpPr>
              <a:cxnSpLocks/>
              <a:stCxn id="191" idx="7"/>
              <a:endCxn id="75" idx="1"/>
            </p:cNvCxnSpPr>
            <p:nvPr userDrawn="1"/>
          </p:nvCxnSpPr>
          <p:spPr>
            <a:xfrm flipV="1">
              <a:off x="640706" y="1905029"/>
              <a:ext cx="785344" cy="68012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Straight Connector 201">
              <a:extLst>
                <a:ext uri="{FF2B5EF4-FFF2-40B4-BE49-F238E27FC236}">
                  <a16:creationId xmlns:a16="http://schemas.microsoft.com/office/drawing/2014/main" id="{6D26F7FD-AF09-4B43-9801-BAED3374AD11}"/>
                </a:ext>
              </a:extLst>
            </p:cNvPr>
            <p:cNvCxnSpPr>
              <a:cxnSpLocks/>
              <a:endCxn id="191" idx="1"/>
            </p:cNvCxnSpPr>
            <p:nvPr userDrawn="1"/>
          </p:nvCxnSpPr>
          <p:spPr>
            <a:xfrm>
              <a:off x="-60734" y="2344833"/>
              <a:ext cx="493276" cy="24031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3" name="Chord 202">
              <a:extLst>
                <a:ext uri="{FF2B5EF4-FFF2-40B4-BE49-F238E27FC236}">
                  <a16:creationId xmlns:a16="http://schemas.microsoft.com/office/drawing/2014/main" id="{C6CE2EB0-4701-41F9-8447-56DD3253ECA6}"/>
                </a:ext>
              </a:extLst>
            </p:cNvPr>
            <p:cNvSpPr>
              <a:spLocks noChangeAspect="1"/>
            </p:cNvSpPr>
            <p:nvPr userDrawn="1"/>
          </p:nvSpPr>
          <p:spPr>
            <a:xfrm rot="5400000" flipH="1">
              <a:off x="-98982" y="4723943"/>
              <a:ext cx="224088" cy="224088"/>
            </a:xfrm>
            <a:prstGeom prst="chord">
              <a:avLst>
                <a:gd name="adj1" fmla="val 10550803"/>
                <a:gd name="adj2" fmla="val 185318"/>
              </a:avLst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204" name="Straight Connector 203">
              <a:extLst>
                <a:ext uri="{FF2B5EF4-FFF2-40B4-BE49-F238E27FC236}">
                  <a16:creationId xmlns:a16="http://schemas.microsoft.com/office/drawing/2014/main" id="{7B40281D-34B6-4DBA-85BF-F716FDAFA14D}"/>
                </a:ext>
              </a:extLst>
            </p:cNvPr>
            <p:cNvCxnSpPr>
              <a:cxnSpLocks/>
              <a:stCxn id="194" idx="3"/>
            </p:cNvCxnSpPr>
            <p:nvPr userDrawn="1"/>
          </p:nvCxnSpPr>
          <p:spPr>
            <a:xfrm flipH="1">
              <a:off x="0" y="5702233"/>
              <a:ext cx="886168" cy="56479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Straight Connector 204">
              <a:extLst>
                <a:ext uri="{FF2B5EF4-FFF2-40B4-BE49-F238E27FC236}">
                  <a16:creationId xmlns:a16="http://schemas.microsoft.com/office/drawing/2014/main" id="{60C3DBE8-1EA5-46CB-AC54-5AC9EF7DECDE}"/>
                </a:ext>
              </a:extLst>
            </p:cNvPr>
            <p:cNvCxnSpPr>
              <a:cxnSpLocks/>
              <a:stCxn id="190" idx="6"/>
              <a:endCxn id="73" idx="1"/>
            </p:cNvCxnSpPr>
            <p:nvPr userDrawn="1"/>
          </p:nvCxnSpPr>
          <p:spPr>
            <a:xfrm flipV="1">
              <a:off x="2040852" y="2934851"/>
              <a:ext cx="1254476" cy="1535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Straight Connector 205">
              <a:extLst>
                <a:ext uri="{FF2B5EF4-FFF2-40B4-BE49-F238E27FC236}">
                  <a16:creationId xmlns:a16="http://schemas.microsoft.com/office/drawing/2014/main" id="{4D056E06-068D-4235-A85A-709B03714432}"/>
                </a:ext>
              </a:extLst>
            </p:cNvPr>
            <p:cNvCxnSpPr>
              <a:cxnSpLocks/>
              <a:stCxn id="190" idx="5"/>
              <a:endCxn id="166" idx="0"/>
            </p:cNvCxnSpPr>
            <p:nvPr userDrawn="1"/>
          </p:nvCxnSpPr>
          <p:spPr>
            <a:xfrm>
              <a:off x="1995418" y="3059892"/>
              <a:ext cx="515698" cy="58950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Straight Connector 206">
              <a:extLst>
                <a:ext uri="{FF2B5EF4-FFF2-40B4-BE49-F238E27FC236}">
                  <a16:creationId xmlns:a16="http://schemas.microsoft.com/office/drawing/2014/main" id="{2444B01A-782A-4FE2-8BF7-001CC4D9233C}"/>
                </a:ext>
              </a:extLst>
            </p:cNvPr>
            <p:cNvCxnSpPr>
              <a:cxnSpLocks/>
              <a:stCxn id="75" idx="0"/>
              <a:endCxn id="190" idx="0"/>
            </p:cNvCxnSpPr>
            <p:nvPr userDrawn="1"/>
          </p:nvCxnSpPr>
          <p:spPr>
            <a:xfrm>
              <a:off x="1505277" y="1937846"/>
              <a:ext cx="380454" cy="85723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Straight Connector 207">
              <a:extLst>
                <a:ext uri="{FF2B5EF4-FFF2-40B4-BE49-F238E27FC236}">
                  <a16:creationId xmlns:a16="http://schemas.microsoft.com/office/drawing/2014/main" id="{4C288527-707B-49FB-9DB7-8D1C6FDB08E2}"/>
                </a:ext>
              </a:extLst>
            </p:cNvPr>
            <p:cNvCxnSpPr>
              <a:cxnSpLocks/>
              <a:stCxn id="195" idx="5"/>
              <a:endCxn id="167" idx="7"/>
            </p:cNvCxnSpPr>
            <p:nvPr userDrawn="1"/>
          </p:nvCxnSpPr>
          <p:spPr>
            <a:xfrm>
              <a:off x="1153506" y="4696105"/>
              <a:ext cx="1042227" cy="36414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Straight Connector 208">
              <a:extLst>
                <a:ext uri="{FF2B5EF4-FFF2-40B4-BE49-F238E27FC236}">
                  <a16:creationId xmlns:a16="http://schemas.microsoft.com/office/drawing/2014/main" id="{03B44215-0C65-4DF8-9CBA-4AA497DBD8C7}"/>
                </a:ext>
              </a:extLst>
            </p:cNvPr>
            <p:cNvCxnSpPr>
              <a:cxnSpLocks/>
              <a:stCxn id="162" idx="7"/>
              <a:endCxn id="73" idx="7"/>
            </p:cNvCxnSpPr>
            <p:nvPr userDrawn="1"/>
          </p:nvCxnSpPr>
          <p:spPr>
            <a:xfrm flipH="1" flipV="1">
              <a:off x="3446634" y="2981907"/>
              <a:ext cx="1005609" cy="85776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Straight Connector 209">
              <a:extLst>
                <a:ext uri="{FF2B5EF4-FFF2-40B4-BE49-F238E27FC236}">
                  <a16:creationId xmlns:a16="http://schemas.microsoft.com/office/drawing/2014/main" id="{7B6822C3-86C5-4E56-B536-B7531618D8D3}"/>
                </a:ext>
              </a:extLst>
            </p:cNvPr>
            <p:cNvCxnSpPr>
              <a:cxnSpLocks/>
              <a:stCxn id="91" idx="7"/>
              <a:endCxn id="198" idx="0"/>
            </p:cNvCxnSpPr>
            <p:nvPr userDrawn="1"/>
          </p:nvCxnSpPr>
          <p:spPr>
            <a:xfrm>
              <a:off x="5065787" y="2247314"/>
              <a:ext cx="4900" cy="62766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Straight Connector 210">
              <a:extLst>
                <a:ext uri="{FF2B5EF4-FFF2-40B4-BE49-F238E27FC236}">
                  <a16:creationId xmlns:a16="http://schemas.microsoft.com/office/drawing/2014/main" id="{5693C355-2CBC-4429-828E-805C087A2A08}"/>
                </a:ext>
              </a:extLst>
            </p:cNvPr>
            <p:cNvCxnSpPr>
              <a:cxnSpLocks/>
              <a:stCxn id="165" idx="7"/>
              <a:endCxn id="80" idx="0"/>
            </p:cNvCxnSpPr>
            <p:nvPr userDrawn="1"/>
          </p:nvCxnSpPr>
          <p:spPr>
            <a:xfrm flipH="1" flipV="1">
              <a:off x="6285610" y="2383792"/>
              <a:ext cx="270102" cy="78461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2" name="Straight Connector 211">
              <a:extLst>
                <a:ext uri="{FF2B5EF4-FFF2-40B4-BE49-F238E27FC236}">
                  <a16:creationId xmlns:a16="http://schemas.microsoft.com/office/drawing/2014/main" id="{7EB61F2A-A368-4F5B-A098-97115A504D7B}"/>
                </a:ext>
              </a:extLst>
            </p:cNvPr>
            <p:cNvCxnSpPr>
              <a:cxnSpLocks/>
              <a:stCxn id="165" idx="6"/>
              <a:endCxn id="198" idx="5"/>
            </p:cNvCxnSpPr>
            <p:nvPr userDrawn="1"/>
          </p:nvCxnSpPr>
          <p:spPr>
            <a:xfrm flipH="1" flipV="1">
              <a:off x="5140075" y="3042498"/>
              <a:ext cx="1393759" cy="17872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Straight Connector 212">
              <a:extLst>
                <a:ext uri="{FF2B5EF4-FFF2-40B4-BE49-F238E27FC236}">
                  <a16:creationId xmlns:a16="http://schemas.microsoft.com/office/drawing/2014/main" id="{7E210156-2D68-4919-BFA8-8A0CF3DB8355}"/>
                </a:ext>
              </a:extLst>
            </p:cNvPr>
            <p:cNvCxnSpPr>
              <a:cxnSpLocks/>
              <a:stCxn id="81" idx="0"/>
              <a:endCxn id="165" idx="1"/>
            </p:cNvCxnSpPr>
            <p:nvPr userDrawn="1"/>
          </p:nvCxnSpPr>
          <p:spPr>
            <a:xfrm flipH="1">
              <a:off x="6661348" y="1834225"/>
              <a:ext cx="1076455" cy="133418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Straight Connector 213">
              <a:extLst>
                <a:ext uri="{FF2B5EF4-FFF2-40B4-BE49-F238E27FC236}">
                  <a16:creationId xmlns:a16="http://schemas.microsoft.com/office/drawing/2014/main" id="{7BCCB5EF-2E04-4164-A385-5485B38316B5}"/>
                </a:ext>
              </a:extLst>
            </p:cNvPr>
            <p:cNvCxnSpPr>
              <a:cxnSpLocks/>
              <a:stCxn id="221" idx="0"/>
              <a:endCxn id="220" idx="4"/>
            </p:cNvCxnSpPr>
            <p:nvPr userDrawn="1"/>
          </p:nvCxnSpPr>
          <p:spPr>
            <a:xfrm>
              <a:off x="9621563" y="3044363"/>
              <a:ext cx="760622" cy="31613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Straight Connector 214">
              <a:extLst>
                <a:ext uri="{FF2B5EF4-FFF2-40B4-BE49-F238E27FC236}">
                  <a16:creationId xmlns:a16="http://schemas.microsoft.com/office/drawing/2014/main" id="{96FC0A05-BD3D-4C61-AAB2-ED51D93C0CC3}"/>
                </a:ext>
              </a:extLst>
            </p:cNvPr>
            <p:cNvCxnSpPr>
              <a:cxnSpLocks/>
              <a:stCxn id="89" idx="0"/>
              <a:endCxn id="220" idx="5"/>
            </p:cNvCxnSpPr>
            <p:nvPr userDrawn="1"/>
          </p:nvCxnSpPr>
          <p:spPr>
            <a:xfrm>
              <a:off x="10349083" y="2680523"/>
              <a:ext cx="90128" cy="61593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7AC9D796-1C86-4C86-82F0-477CBA1666A5}"/>
                </a:ext>
              </a:extLst>
            </p:cNvPr>
            <p:cNvCxnSpPr>
              <a:cxnSpLocks/>
              <a:stCxn id="88" idx="0"/>
              <a:endCxn id="221" idx="6"/>
            </p:cNvCxnSpPr>
            <p:nvPr userDrawn="1"/>
          </p:nvCxnSpPr>
          <p:spPr>
            <a:xfrm>
              <a:off x="9306676" y="1739765"/>
              <a:ext cx="245878" cy="116196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14A547A0-7EC0-4101-AC5D-DAC611AB8BDC}"/>
                </a:ext>
              </a:extLst>
            </p:cNvPr>
            <p:cNvCxnSpPr>
              <a:cxnSpLocks/>
              <a:stCxn id="165" idx="1"/>
              <a:endCxn id="222" idx="5"/>
            </p:cNvCxnSpPr>
            <p:nvPr userDrawn="1"/>
          </p:nvCxnSpPr>
          <p:spPr>
            <a:xfrm>
              <a:off x="6661348" y="3168408"/>
              <a:ext cx="1391015" cy="1902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62A771CB-9059-49B6-8378-F7E9C5B85404}"/>
                </a:ext>
              </a:extLst>
            </p:cNvPr>
            <p:cNvCxnSpPr>
              <a:cxnSpLocks/>
              <a:stCxn id="81" idx="0"/>
              <a:endCxn id="222" idx="5"/>
            </p:cNvCxnSpPr>
            <p:nvPr userDrawn="1"/>
          </p:nvCxnSpPr>
          <p:spPr>
            <a:xfrm>
              <a:off x="7737803" y="1834225"/>
              <a:ext cx="314560" cy="13532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3746C589-DAAE-4371-8DFB-8E27AD744666}"/>
                </a:ext>
              </a:extLst>
            </p:cNvPr>
            <p:cNvCxnSpPr>
              <a:cxnSpLocks/>
              <a:stCxn id="222" idx="7"/>
              <a:endCxn id="221" idx="4"/>
            </p:cNvCxnSpPr>
            <p:nvPr userDrawn="1"/>
          </p:nvCxnSpPr>
          <p:spPr>
            <a:xfrm flipV="1">
              <a:off x="8152134" y="2970735"/>
              <a:ext cx="1257783" cy="25141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0" name="Oval 219">
              <a:extLst>
                <a:ext uri="{FF2B5EF4-FFF2-40B4-BE49-F238E27FC236}">
                  <a16:creationId xmlns:a16="http://schemas.microsoft.com/office/drawing/2014/main" id="{C9C1B133-A6DE-498F-B625-896D5CE746B8}"/>
                </a:ext>
              </a:extLst>
            </p:cNvPr>
            <p:cNvSpPr/>
            <p:nvPr userDrawn="1"/>
          </p:nvSpPr>
          <p:spPr>
            <a:xfrm rot="17350916" flipV="1">
              <a:off x="10375964" y="3285269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" name="Oval 220">
              <a:extLst>
                <a:ext uri="{FF2B5EF4-FFF2-40B4-BE49-F238E27FC236}">
                  <a16:creationId xmlns:a16="http://schemas.microsoft.com/office/drawing/2014/main" id="{AC1A0D63-3B84-48AB-86B7-CD838890CA91}"/>
                </a:ext>
              </a:extLst>
            </p:cNvPr>
            <p:cNvSpPr/>
            <p:nvPr userDrawn="1"/>
          </p:nvSpPr>
          <p:spPr>
            <a:xfrm rot="17350916" flipV="1">
              <a:off x="9403696" y="2895505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2" name="Oval 221">
              <a:extLst>
                <a:ext uri="{FF2B5EF4-FFF2-40B4-BE49-F238E27FC236}">
                  <a16:creationId xmlns:a16="http://schemas.microsoft.com/office/drawing/2014/main" id="{9CE5713B-2F81-4965-8C71-9BDCA71C86E8}"/>
                </a:ext>
              </a:extLst>
            </p:cNvPr>
            <p:cNvSpPr>
              <a:spLocks noChangeAspect="1"/>
            </p:cNvSpPr>
            <p:nvPr userDrawn="1"/>
          </p:nvSpPr>
          <p:spPr>
            <a:xfrm rot="17350916" flipV="1">
              <a:off x="8010198" y="3179980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223" name="Straight Connector 222">
              <a:extLst>
                <a:ext uri="{FF2B5EF4-FFF2-40B4-BE49-F238E27FC236}">
                  <a16:creationId xmlns:a16="http://schemas.microsoft.com/office/drawing/2014/main" id="{4F439034-524E-406B-B523-C253C3E15004}"/>
                </a:ext>
              </a:extLst>
            </p:cNvPr>
            <p:cNvCxnSpPr>
              <a:cxnSpLocks/>
              <a:stCxn id="86" idx="0"/>
              <a:endCxn id="220" idx="7"/>
            </p:cNvCxnSpPr>
            <p:nvPr userDrawn="1"/>
          </p:nvCxnSpPr>
          <p:spPr>
            <a:xfrm flipH="1">
              <a:off x="10588868" y="2983008"/>
              <a:ext cx="1256853" cy="36550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Straight Connector 223">
              <a:extLst>
                <a:ext uri="{FF2B5EF4-FFF2-40B4-BE49-F238E27FC236}">
                  <a16:creationId xmlns:a16="http://schemas.microsoft.com/office/drawing/2014/main" id="{5BCBA56F-2AB5-4BFD-8A3D-D179768BF868}"/>
                </a:ext>
              </a:extLst>
            </p:cNvPr>
            <p:cNvCxnSpPr>
              <a:cxnSpLocks/>
              <a:endCxn id="86" idx="7"/>
            </p:cNvCxnSpPr>
            <p:nvPr userDrawn="1"/>
          </p:nvCxnSpPr>
          <p:spPr>
            <a:xfrm flipH="1" flipV="1">
              <a:off x="11930123" y="2967834"/>
              <a:ext cx="291194" cy="28684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id="{AD65883F-1E35-454C-BD75-14E14736726E}"/>
              </a:ext>
            </a:extLst>
          </p:cNvPr>
          <p:cNvSpPr/>
          <p:nvPr userDrawn="1"/>
        </p:nvSpPr>
        <p:spPr>
          <a:xfrm flipV="1">
            <a:off x="0" y="-5799"/>
            <a:ext cx="12192000" cy="407373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>
              <a:solidFill>
                <a:schemeClr val="tx1"/>
              </a:solidFill>
            </a:endParaRPr>
          </a:p>
        </p:txBody>
      </p:sp>
      <p:grpSp>
        <p:nvGrpSpPr>
          <p:cNvPr id="3" name="Group 14">
            <a:extLst>
              <a:ext uri="{FF2B5EF4-FFF2-40B4-BE49-F238E27FC236}">
                <a16:creationId xmlns:a16="http://schemas.microsoft.com/office/drawing/2014/main" id="{DD86D43F-0B11-486B-871D-30E23A341921}"/>
              </a:ext>
            </a:extLst>
          </p:cNvPr>
          <p:cNvGrpSpPr/>
          <p:nvPr userDrawn="1"/>
        </p:nvGrpSpPr>
        <p:grpSpPr>
          <a:xfrm>
            <a:off x="4917086" y="1975299"/>
            <a:ext cx="2357831" cy="4144944"/>
            <a:chOff x="445712" y="1449040"/>
            <a:chExt cx="2113018" cy="3924176"/>
          </a:xfrm>
        </p:grpSpPr>
        <p:sp>
          <p:nvSpPr>
            <p:cNvPr id="4" name="Rounded Rectangle 15">
              <a:extLst>
                <a:ext uri="{FF2B5EF4-FFF2-40B4-BE49-F238E27FC236}">
                  <a16:creationId xmlns:a16="http://schemas.microsoft.com/office/drawing/2014/main" id="{7423505D-E6DA-4A35-90F0-F8D2B6C95B2A}"/>
                </a:ext>
              </a:extLst>
            </p:cNvPr>
            <p:cNvSpPr/>
            <p:nvPr userDrawn="1"/>
          </p:nvSpPr>
          <p:spPr>
            <a:xfrm>
              <a:off x="445712" y="1449040"/>
              <a:ext cx="2113018" cy="3924176"/>
            </a:xfrm>
            <a:prstGeom prst="roundRect">
              <a:avLst>
                <a:gd name="adj" fmla="val 13580"/>
              </a:avLst>
            </a:prstGeom>
            <a:solidFill>
              <a:srgbClr val="262626"/>
            </a:solidFill>
            <a:ln w="88900">
              <a:noFill/>
            </a:ln>
            <a:effectLst/>
            <a:scene3d>
              <a:camera prst="perspectiveFront"/>
              <a:lightRig rig="threePt" dir="t"/>
            </a:scene3d>
            <a:sp3d prstMaterial="plastic">
              <a:bevelT w="127000" h="50800"/>
              <a:bevelB w="127000" h="254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sp>
          <p:nvSpPr>
            <p:cNvPr id="5" name="Rectangle 16">
              <a:extLst>
                <a:ext uri="{FF2B5EF4-FFF2-40B4-BE49-F238E27FC236}">
                  <a16:creationId xmlns:a16="http://schemas.microsoft.com/office/drawing/2014/main" id="{64CBA8CE-47F7-4169-BECE-69FCE6ADBB34}"/>
                </a:ext>
              </a:extLst>
            </p:cNvPr>
            <p:cNvSpPr/>
            <p:nvPr userDrawn="1"/>
          </p:nvSpPr>
          <p:spPr>
            <a:xfrm>
              <a:off x="1379920" y="1650572"/>
              <a:ext cx="216024" cy="34350"/>
            </a:xfrm>
            <a:prstGeom prst="rect">
              <a:avLst/>
            </a:prstGeom>
            <a:solidFill>
              <a:srgbClr val="B0B0B0"/>
            </a:solidFill>
            <a:ln w="889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grpSp>
          <p:nvGrpSpPr>
            <p:cNvPr id="6" name="Group 17">
              <a:extLst>
                <a:ext uri="{FF2B5EF4-FFF2-40B4-BE49-F238E27FC236}">
                  <a16:creationId xmlns:a16="http://schemas.microsoft.com/office/drawing/2014/main" id="{141B4784-7701-4A17-867A-F4D34EBD8198}"/>
                </a:ext>
              </a:extLst>
            </p:cNvPr>
            <p:cNvGrpSpPr/>
            <p:nvPr userDrawn="1"/>
          </p:nvGrpSpPr>
          <p:grpSpPr>
            <a:xfrm>
              <a:off x="1407705" y="5045834"/>
              <a:ext cx="211967" cy="211967"/>
              <a:chOff x="1549420" y="5712364"/>
              <a:chExt cx="312583" cy="312583"/>
            </a:xfrm>
          </p:grpSpPr>
          <p:sp>
            <p:nvSpPr>
              <p:cNvPr id="7" name="Oval 18">
                <a:extLst>
                  <a:ext uri="{FF2B5EF4-FFF2-40B4-BE49-F238E27FC236}">
                    <a16:creationId xmlns:a16="http://schemas.microsoft.com/office/drawing/2014/main" id="{215CEAFC-AC6C-41C9-98FB-BBD1FA3E5059}"/>
                  </a:ext>
                </a:extLst>
              </p:cNvPr>
              <p:cNvSpPr/>
              <p:nvPr userDrawn="1"/>
            </p:nvSpPr>
            <p:spPr>
              <a:xfrm>
                <a:off x="1549420" y="5712364"/>
                <a:ext cx="312583" cy="312583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94000"/>
                      <a:lumOff val="6000"/>
                    </a:schemeClr>
                  </a:gs>
                  <a:gs pos="56000">
                    <a:schemeClr val="tx1">
                      <a:lumMod val="65000"/>
                      <a:lumOff val="35000"/>
                    </a:schemeClr>
                  </a:gs>
                  <a:gs pos="91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0800000" scaled="1"/>
                <a:tileRect/>
              </a:gradFill>
              <a:ln w="0">
                <a:solidFill>
                  <a:srgbClr val="262626"/>
                </a:solidFill>
              </a:ln>
              <a:scene3d>
                <a:camera prst="perspectiveFront"/>
                <a:lightRig rig="threePt" dir="t"/>
              </a:scene3d>
              <a:sp3d>
                <a:bevelT w="6350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00"/>
              </a:p>
            </p:txBody>
          </p:sp>
          <p:sp>
            <p:nvSpPr>
              <p:cNvPr id="8" name="Rounded Rectangle 19">
                <a:extLst>
                  <a:ext uri="{FF2B5EF4-FFF2-40B4-BE49-F238E27FC236}">
                    <a16:creationId xmlns:a16="http://schemas.microsoft.com/office/drawing/2014/main" id="{EC8A6DC0-CEDB-48A3-9A94-633EA5395D2D}"/>
                  </a:ext>
                </a:extLst>
              </p:cNvPr>
              <p:cNvSpPr/>
              <p:nvPr userDrawn="1"/>
            </p:nvSpPr>
            <p:spPr>
              <a:xfrm>
                <a:off x="1634225" y="5796647"/>
                <a:ext cx="142969" cy="144016"/>
              </a:xfrm>
              <a:prstGeom prst="roundRect">
                <a:avLst/>
              </a:prstGeom>
              <a:solidFill>
                <a:srgbClr val="737373"/>
              </a:solidFill>
              <a:ln w="6350">
                <a:solidFill>
                  <a:srgbClr val="B0B0B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00"/>
              </a:p>
            </p:txBody>
          </p:sp>
        </p:grpSp>
      </p:grpSp>
      <p:sp>
        <p:nvSpPr>
          <p:cNvPr id="9" name="Picture Placeholder 2">
            <a:extLst>
              <a:ext uri="{FF2B5EF4-FFF2-40B4-BE49-F238E27FC236}">
                <a16:creationId xmlns:a16="http://schemas.microsoft.com/office/drawing/2014/main" id="{01F4C0A7-37AD-46D2-9226-DD1EBA6D4B12}"/>
              </a:ext>
            </a:extLst>
          </p:cNvPr>
          <p:cNvSpPr>
            <a:spLocks noGrp="1"/>
          </p:cNvSpPr>
          <p:nvPr>
            <p:ph type="pic" idx="12" hasCustomPrompt="1"/>
          </p:nvPr>
        </p:nvSpPr>
        <p:spPr>
          <a:xfrm>
            <a:off x="5083388" y="2321178"/>
            <a:ext cx="2025226" cy="3321372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bg1">
                <a:lumMod val="50000"/>
              </a:schemeClr>
            </a:solidFill>
          </a:ln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50DC8F0C-9A4D-4387-9B33-6E14C75684AE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accent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2645574303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50974003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aphic 14">
            <a:extLst>
              <a:ext uri="{FF2B5EF4-FFF2-40B4-BE49-F238E27FC236}">
                <a16:creationId xmlns:a16="http://schemas.microsoft.com/office/drawing/2014/main" id="{66D0986F-E9AB-4BB8-9CCC-463C22C22AC8}"/>
              </a:ext>
            </a:extLst>
          </p:cNvPr>
          <p:cNvGrpSpPr/>
          <p:nvPr userDrawn="1"/>
        </p:nvGrpSpPr>
        <p:grpSpPr>
          <a:xfrm>
            <a:off x="637723" y="3059055"/>
            <a:ext cx="4156177" cy="3268904"/>
            <a:chOff x="2444748" y="555045"/>
            <a:chExt cx="7282048" cy="5727454"/>
          </a:xfrm>
        </p:grpSpPr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2ED2D22B-EA8C-402C-BFD2-3C8C5210B331}"/>
                </a:ext>
              </a:extLst>
            </p:cNvPr>
            <p:cNvSpPr/>
            <p:nvPr/>
          </p:nvSpPr>
          <p:spPr>
            <a:xfrm>
              <a:off x="4964693" y="5443837"/>
              <a:ext cx="2168250" cy="818208"/>
            </a:xfrm>
            <a:custGeom>
              <a:avLst/>
              <a:gdLst>
                <a:gd name="connsiteX0" fmla="*/ 1941333 w 2168250"/>
                <a:gd name="connsiteY0" fmla="*/ 525699 h 818207"/>
                <a:gd name="connsiteX1" fmla="*/ 1785874 w 2168250"/>
                <a:gd name="connsiteY1" fmla="*/ 30683 h 818207"/>
                <a:gd name="connsiteX2" fmla="*/ 1114943 w 2168250"/>
                <a:gd name="connsiteY2" fmla="*/ 30683 h 818207"/>
                <a:gd name="connsiteX3" fmla="*/ 1065851 w 2168250"/>
                <a:gd name="connsiteY3" fmla="*/ 30683 h 818207"/>
                <a:gd name="connsiteX4" fmla="*/ 390830 w 2168250"/>
                <a:gd name="connsiteY4" fmla="*/ 30683 h 818207"/>
                <a:gd name="connsiteX5" fmla="*/ 235370 w 2168250"/>
                <a:gd name="connsiteY5" fmla="*/ 525699 h 818207"/>
                <a:gd name="connsiteX6" fmla="*/ 259916 w 2168250"/>
                <a:gd name="connsiteY6" fmla="*/ 816162 h 818207"/>
                <a:gd name="connsiteX7" fmla="*/ 1065851 w 2168250"/>
                <a:gd name="connsiteY7" fmla="*/ 816162 h 818207"/>
                <a:gd name="connsiteX8" fmla="*/ 1114943 w 2168250"/>
                <a:gd name="connsiteY8" fmla="*/ 816162 h 818207"/>
                <a:gd name="connsiteX9" fmla="*/ 1920878 w 2168250"/>
                <a:gd name="connsiteY9" fmla="*/ 816162 h 818207"/>
                <a:gd name="connsiteX10" fmla="*/ 1941333 w 2168250"/>
                <a:gd name="connsiteY10" fmla="*/ 525699 h 818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68250" h="818207">
                  <a:moveTo>
                    <a:pt x="1941333" y="525699"/>
                  </a:moveTo>
                  <a:cubicBezTo>
                    <a:pt x="1789965" y="370239"/>
                    <a:pt x="1785874" y="30683"/>
                    <a:pt x="1785874" y="30683"/>
                  </a:cubicBezTo>
                  <a:lnTo>
                    <a:pt x="1114943" y="30683"/>
                  </a:lnTo>
                  <a:lnTo>
                    <a:pt x="1065851" y="30683"/>
                  </a:lnTo>
                  <a:lnTo>
                    <a:pt x="390830" y="30683"/>
                  </a:lnTo>
                  <a:cubicBezTo>
                    <a:pt x="390830" y="30683"/>
                    <a:pt x="386739" y="366148"/>
                    <a:pt x="235370" y="525699"/>
                  </a:cubicBezTo>
                  <a:cubicBezTo>
                    <a:pt x="84002" y="681158"/>
                    <a:pt x="-149188" y="816162"/>
                    <a:pt x="259916" y="816162"/>
                  </a:cubicBezTo>
                  <a:cubicBezTo>
                    <a:pt x="587199" y="816162"/>
                    <a:pt x="939029" y="816162"/>
                    <a:pt x="1065851" y="816162"/>
                  </a:cubicBezTo>
                  <a:cubicBezTo>
                    <a:pt x="1098579" y="816162"/>
                    <a:pt x="1114943" y="816162"/>
                    <a:pt x="1114943" y="816162"/>
                  </a:cubicBezTo>
                  <a:cubicBezTo>
                    <a:pt x="1245857" y="816162"/>
                    <a:pt x="1597686" y="816162"/>
                    <a:pt x="1920878" y="816162"/>
                  </a:cubicBezTo>
                  <a:cubicBezTo>
                    <a:pt x="2329982" y="816162"/>
                    <a:pt x="2092702" y="681158"/>
                    <a:pt x="1941333" y="525699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75000"/>
                  </a:schemeClr>
                </a:gs>
                <a:gs pos="53000">
                  <a:schemeClr val="bg1">
                    <a:lumMod val="85000"/>
                  </a:schemeClr>
                </a:gs>
                <a:gs pos="83000">
                  <a:schemeClr val="bg1">
                    <a:lumMod val="7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16200000" scaled="0"/>
            </a:gra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838EA7A8-9652-4648-8AEC-627E14A06219}"/>
                </a:ext>
              </a:extLst>
            </p:cNvPr>
            <p:cNvSpPr/>
            <p:nvPr/>
          </p:nvSpPr>
          <p:spPr>
            <a:xfrm>
              <a:off x="2444748" y="555045"/>
              <a:ext cx="7282048" cy="4950157"/>
            </a:xfrm>
            <a:custGeom>
              <a:avLst/>
              <a:gdLst>
                <a:gd name="connsiteX0" fmla="*/ 7038632 w 7282048"/>
                <a:gd name="connsiteY0" fmla="*/ 30683 h 4950157"/>
                <a:gd name="connsiteX1" fmla="*/ 3704436 w 7282048"/>
                <a:gd name="connsiteY1" fmla="*/ 30683 h 4950157"/>
                <a:gd name="connsiteX2" fmla="*/ 3589886 w 7282048"/>
                <a:gd name="connsiteY2" fmla="*/ 30683 h 4950157"/>
                <a:gd name="connsiteX3" fmla="*/ 259781 w 7282048"/>
                <a:gd name="connsiteY3" fmla="*/ 30683 h 4950157"/>
                <a:gd name="connsiteX4" fmla="*/ 30683 w 7282048"/>
                <a:gd name="connsiteY4" fmla="*/ 259781 h 4950157"/>
                <a:gd name="connsiteX5" fmla="*/ 30683 w 7282048"/>
                <a:gd name="connsiteY5" fmla="*/ 4698558 h 4950157"/>
                <a:gd name="connsiteX6" fmla="*/ 239326 w 7282048"/>
                <a:gd name="connsiteY6" fmla="*/ 4931748 h 4950157"/>
                <a:gd name="connsiteX7" fmla="*/ 7042723 w 7282048"/>
                <a:gd name="connsiteY7" fmla="*/ 4931748 h 4950157"/>
                <a:gd name="connsiteX8" fmla="*/ 7251366 w 7282048"/>
                <a:gd name="connsiteY8" fmla="*/ 4698558 h 4950157"/>
                <a:gd name="connsiteX9" fmla="*/ 7251366 w 7282048"/>
                <a:gd name="connsiteY9" fmla="*/ 259781 h 4950157"/>
                <a:gd name="connsiteX10" fmla="*/ 7038632 w 7282048"/>
                <a:gd name="connsiteY10" fmla="*/ 30683 h 4950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282048" h="4950157">
                  <a:moveTo>
                    <a:pt x="7038632" y="30683"/>
                  </a:moveTo>
                  <a:lnTo>
                    <a:pt x="3704436" y="30683"/>
                  </a:lnTo>
                  <a:lnTo>
                    <a:pt x="3589886" y="30683"/>
                  </a:lnTo>
                  <a:lnTo>
                    <a:pt x="259781" y="30683"/>
                  </a:lnTo>
                  <a:cubicBezTo>
                    <a:pt x="141141" y="30683"/>
                    <a:pt x="30683" y="128868"/>
                    <a:pt x="30683" y="259781"/>
                  </a:cubicBezTo>
                  <a:lnTo>
                    <a:pt x="30683" y="4698558"/>
                  </a:lnTo>
                  <a:cubicBezTo>
                    <a:pt x="30683" y="4829472"/>
                    <a:pt x="124777" y="4931748"/>
                    <a:pt x="239326" y="4931748"/>
                  </a:cubicBezTo>
                  <a:lnTo>
                    <a:pt x="7042723" y="4931748"/>
                  </a:lnTo>
                  <a:cubicBezTo>
                    <a:pt x="7157272" y="4931748"/>
                    <a:pt x="7251366" y="4825380"/>
                    <a:pt x="7251366" y="4698558"/>
                  </a:cubicBezTo>
                  <a:lnTo>
                    <a:pt x="7251366" y="259781"/>
                  </a:lnTo>
                  <a:cubicBezTo>
                    <a:pt x="7251366" y="128868"/>
                    <a:pt x="7157272" y="30683"/>
                    <a:pt x="7038632" y="30683"/>
                  </a:cubicBezTo>
                  <a:close/>
                </a:path>
              </a:pathLst>
            </a:custGeom>
            <a:solidFill>
              <a:srgbClr val="9999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3278011-9FD0-4BC8-BE34-9B970FFA9BAC}"/>
                </a:ext>
              </a:extLst>
            </p:cNvPr>
            <p:cNvSpPr/>
            <p:nvPr/>
          </p:nvSpPr>
          <p:spPr>
            <a:xfrm>
              <a:off x="8706599" y="5435655"/>
              <a:ext cx="490925" cy="81821"/>
            </a:xfrm>
            <a:custGeom>
              <a:avLst/>
              <a:gdLst>
                <a:gd name="connsiteX0" fmla="*/ 32212 w 490924"/>
                <a:gd name="connsiteY0" fmla="*/ 30683 h 81820"/>
                <a:gd name="connsiteX1" fmla="*/ 64939 w 490924"/>
                <a:gd name="connsiteY1" fmla="*/ 71593 h 81820"/>
                <a:gd name="connsiteX2" fmla="*/ 461771 w 490924"/>
                <a:gd name="connsiteY2" fmla="*/ 71593 h 81820"/>
                <a:gd name="connsiteX3" fmla="*/ 498590 w 490924"/>
                <a:gd name="connsiteY3" fmla="*/ 30683 h 81820"/>
                <a:gd name="connsiteX4" fmla="*/ 32212 w 490924"/>
                <a:gd name="connsiteY4" fmla="*/ 30683 h 81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0924" h="81820">
                  <a:moveTo>
                    <a:pt x="32212" y="30683"/>
                  </a:moveTo>
                  <a:cubicBezTo>
                    <a:pt x="32212" y="30683"/>
                    <a:pt x="19938" y="67502"/>
                    <a:pt x="64939" y="71593"/>
                  </a:cubicBezTo>
                  <a:lnTo>
                    <a:pt x="461771" y="71593"/>
                  </a:lnTo>
                  <a:cubicBezTo>
                    <a:pt x="461771" y="71593"/>
                    <a:pt x="502681" y="75684"/>
                    <a:pt x="498590" y="30683"/>
                  </a:cubicBezTo>
                  <a:lnTo>
                    <a:pt x="32212" y="30683"/>
                  </a:lnTo>
                  <a:close/>
                </a:path>
              </a:pathLst>
            </a:custGeom>
            <a:solidFill>
              <a:srgbClr val="9999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CD0688DD-7D30-4F6C-B1C4-C1AFF210C0CF}"/>
                </a:ext>
              </a:extLst>
            </p:cNvPr>
            <p:cNvSpPr/>
            <p:nvPr/>
          </p:nvSpPr>
          <p:spPr>
            <a:xfrm>
              <a:off x="2481568" y="595956"/>
              <a:ext cx="7200228" cy="4336501"/>
            </a:xfrm>
            <a:custGeom>
              <a:avLst/>
              <a:gdLst>
                <a:gd name="connsiteX0" fmla="*/ 6973175 w 7200227"/>
                <a:gd name="connsiteY0" fmla="*/ 30683 h 4336501"/>
                <a:gd name="connsiteX1" fmla="*/ 3671707 w 7200227"/>
                <a:gd name="connsiteY1" fmla="*/ 30683 h 4336501"/>
                <a:gd name="connsiteX2" fmla="*/ 3561249 w 7200227"/>
                <a:gd name="connsiteY2" fmla="*/ 30683 h 4336501"/>
                <a:gd name="connsiteX3" fmla="*/ 259781 w 7200227"/>
                <a:gd name="connsiteY3" fmla="*/ 30683 h 4336501"/>
                <a:gd name="connsiteX4" fmla="*/ 30683 w 7200227"/>
                <a:gd name="connsiteY4" fmla="*/ 231144 h 4336501"/>
                <a:gd name="connsiteX5" fmla="*/ 30683 w 7200227"/>
                <a:gd name="connsiteY5" fmla="*/ 4330365 h 4336501"/>
                <a:gd name="connsiteX6" fmla="*/ 7185909 w 7200227"/>
                <a:gd name="connsiteY6" fmla="*/ 4330365 h 4336501"/>
                <a:gd name="connsiteX7" fmla="*/ 7185909 w 7200227"/>
                <a:gd name="connsiteY7" fmla="*/ 231144 h 4336501"/>
                <a:gd name="connsiteX8" fmla="*/ 6973175 w 7200227"/>
                <a:gd name="connsiteY8" fmla="*/ 30683 h 4336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00227" h="4336501">
                  <a:moveTo>
                    <a:pt x="6973175" y="30683"/>
                  </a:moveTo>
                  <a:lnTo>
                    <a:pt x="3671707" y="30683"/>
                  </a:lnTo>
                  <a:lnTo>
                    <a:pt x="3561249" y="30683"/>
                  </a:lnTo>
                  <a:lnTo>
                    <a:pt x="259781" y="30683"/>
                  </a:lnTo>
                  <a:cubicBezTo>
                    <a:pt x="141141" y="30683"/>
                    <a:pt x="30683" y="112504"/>
                    <a:pt x="30683" y="231144"/>
                  </a:cubicBezTo>
                  <a:lnTo>
                    <a:pt x="30683" y="4330365"/>
                  </a:lnTo>
                  <a:lnTo>
                    <a:pt x="7185909" y="4330365"/>
                  </a:lnTo>
                  <a:lnTo>
                    <a:pt x="7185909" y="231144"/>
                  </a:lnTo>
                  <a:cubicBezTo>
                    <a:pt x="7185909" y="112504"/>
                    <a:pt x="7091815" y="30683"/>
                    <a:pt x="6973175" y="30683"/>
                  </a:cubicBezTo>
                  <a:close/>
                </a:path>
              </a:pathLst>
            </a:custGeom>
            <a:solidFill>
              <a:srgbClr val="231F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D226B76D-3730-4A02-AF03-D3A6D6C71076}"/>
                </a:ext>
              </a:extLst>
            </p:cNvPr>
            <p:cNvSpPr/>
            <p:nvPr/>
          </p:nvSpPr>
          <p:spPr>
            <a:xfrm>
              <a:off x="4968919" y="6159768"/>
              <a:ext cx="2168250" cy="122731"/>
            </a:xfrm>
            <a:custGeom>
              <a:avLst/>
              <a:gdLst>
                <a:gd name="connsiteX0" fmla="*/ 30683 w 2168250"/>
                <a:gd name="connsiteY0" fmla="*/ 34774 h 122731"/>
                <a:gd name="connsiteX1" fmla="*/ 30683 w 2168250"/>
                <a:gd name="connsiteY1" fmla="*/ 34774 h 122731"/>
                <a:gd name="connsiteX2" fmla="*/ 30683 w 2168250"/>
                <a:gd name="connsiteY2" fmla="*/ 38865 h 122731"/>
                <a:gd name="connsiteX3" fmla="*/ 30683 w 2168250"/>
                <a:gd name="connsiteY3" fmla="*/ 38865 h 122731"/>
                <a:gd name="connsiteX4" fmla="*/ 263872 w 2168250"/>
                <a:gd name="connsiteY4" fmla="*/ 96140 h 122731"/>
                <a:gd name="connsiteX5" fmla="*/ 1069807 w 2168250"/>
                <a:gd name="connsiteY5" fmla="*/ 96140 h 122731"/>
                <a:gd name="connsiteX6" fmla="*/ 1118899 w 2168250"/>
                <a:gd name="connsiteY6" fmla="*/ 96140 h 122731"/>
                <a:gd name="connsiteX7" fmla="*/ 1924834 w 2168250"/>
                <a:gd name="connsiteY7" fmla="*/ 96140 h 122731"/>
                <a:gd name="connsiteX8" fmla="*/ 2153932 w 2168250"/>
                <a:gd name="connsiteY8" fmla="*/ 30683 h 122731"/>
                <a:gd name="connsiteX9" fmla="*/ 2137568 w 2168250"/>
                <a:gd name="connsiteY9" fmla="*/ 30683 h 122731"/>
                <a:gd name="connsiteX10" fmla="*/ 2137568 w 2168250"/>
                <a:gd name="connsiteY10" fmla="*/ 30683 h 122731"/>
                <a:gd name="connsiteX11" fmla="*/ 30683 w 2168250"/>
                <a:gd name="connsiteY11" fmla="*/ 30683 h 122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8250" h="122731">
                  <a:moveTo>
                    <a:pt x="30683" y="34774"/>
                  </a:moveTo>
                  <a:lnTo>
                    <a:pt x="30683" y="34774"/>
                  </a:lnTo>
                  <a:cubicBezTo>
                    <a:pt x="30683" y="38865"/>
                    <a:pt x="30683" y="38865"/>
                    <a:pt x="30683" y="38865"/>
                  </a:cubicBezTo>
                  <a:lnTo>
                    <a:pt x="30683" y="38865"/>
                  </a:lnTo>
                  <a:cubicBezTo>
                    <a:pt x="30683" y="79775"/>
                    <a:pt x="96139" y="96140"/>
                    <a:pt x="263872" y="96140"/>
                  </a:cubicBezTo>
                  <a:cubicBezTo>
                    <a:pt x="591155" y="96140"/>
                    <a:pt x="942984" y="96140"/>
                    <a:pt x="1069807" y="96140"/>
                  </a:cubicBezTo>
                  <a:cubicBezTo>
                    <a:pt x="1102535" y="96140"/>
                    <a:pt x="1118899" y="96140"/>
                    <a:pt x="1118899" y="96140"/>
                  </a:cubicBezTo>
                  <a:cubicBezTo>
                    <a:pt x="1249812" y="96140"/>
                    <a:pt x="1601642" y="96140"/>
                    <a:pt x="1924834" y="96140"/>
                  </a:cubicBezTo>
                  <a:cubicBezTo>
                    <a:pt x="2092566" y="96140"/>
                    <a:pt x="2149841" y="75684"/>
                    <a:pt x="2153932" y="30683"/>
                  </a:cubicBezTo>
                  <a:lnTo>
                    <a:pt x="2137568" y="30683"/>
                  </a:lnTo>
                  <a:lnTo>
                    <a:pt x="2137568" y="30683"/>
                  </a:lnTo>
                  <a:lnTo>
                    <a:pt x="30683" y="30683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1985ACE6-18FE-4B4E-8478-026B5D75589A}"/>
                </a:ext>
              </a:extLst>
            </p:cNvPr>
            <p:cNvSpPr/>
            <p:nvPr/>
          </p:nvSpPr>
          <p:spPr>
            <a:xfrm>
              <a:off x="2481568" y="4903820"/>
              <a:ext cx="7200228" cy="572745"/>
            </a:xfrm>
            <a:custGeom>
              <a:avLst/>
              <a:gdLst>
                <a:gd name="connsiteX0" fmla="*/ 30683 w 7200227"/>
                <a:gd name="connsiteY0" fmla="*/ 362057 h 572745"/>
                <a:gd name="connsiteX1" fmla="*/ 259781 w 7200227"/>
                <a:gd name="connsiteY1" fmla="*/ 562518 h 572745"/>
                <a:gd name="connsiteX2" fmla="*/ 3561249 w 7200227"/>
                <a:gd name="connsiteY2" fmla="*/ 562518 h 572745"/>
                <a:gd name="connsiteX3" fmla="*/ 3671707 w 7200227"/>
                <a:gd name="connsiteY3" fmla="*/ 562518 h 572745"/>
                <a:gd name="connsiteX4" fmla="*/ 6973175 w 7200227"/>
                <a:gd name="connsiteY4" fmla="*/ 562518 h 572745"/>
                <a:gd name="connsiteX5" fmla="*/ 7185909 w 7200227"/>
                <a:gd name="connsiteY5" fmla="*/ 362057 h 572745"/>
                <a:gd name="connsiteX6" fmla="*/ 7185909 w 7200227"/>
                <a:gd name="connsiteY6" fmla="*/ 30683 h 572745"/>
                <a:gd name="connsiteX7" fmla="*/ 30683 w 7200227"/>
                <a:gd name="connsiteY7" fmla="*/ 30683 h 572745"/>
                <a:gd name="connsiteX8" fmla="*/ 30683 w 7200227"/>
                <a:gd name="connsiteY8" fmla="*/ 362057 h 572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00227" h="572745">
                  <a:moveTo>
                    <a:pt x="30683" y="362057"/>
                  </a:moveTo>
                  <a:cubicBezTo>
                    <a:pt x="30683" y="464333"/>
                    <a:pt x="141141" y="562518"/>
                    <a:pt x="259781" y="562518"/>
                  </a:cubicBezTo>
                  <a:lnTo>
                    <a:pt x="3561249" y="562518"/>
                  </a:lnTo>
                  <a:lnTo>
                    <a:pt x="3671707" y="562518"/>
                  </a:lnTo>
                  <a:lnTo>
                    <a:pt x="6973175" y="562518"/>
                  </a:lnTo>
                  <a:cubicBezTo>
                    <a:pt x="7091815" y="562518"/>
                    <a:pt x="7185909" y="464333"/>
                    <a:pt x="7185909" y="362057"/>
                  </a:cubicBezTo>
                  <a:lnTo>
                    <a:pt x="7185909" y="30683"/>
                  </a:lnTo>
                  <a:lnTo>
                    <a:pt x="30683" y="30683"/>
                  </a:lnTo>
                  <a:lnTo>
                    <a:pt x="30683" y="36205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52B756D-9E3D-4A38-92FC-0C847E1F1E34}"/>
                </a:ext>
              </a:extLst>
            </p:cNvPr>
            <p:cNvSpPr/>
            <p:nvPr/>
          </p:nvSpPr>
          <p:spPr>
            <a:xfrm>
              <a:off x="2747714" y="910966"/>
              <a:ext cx="6676116" cy="3763756"/>
            </a:xfrm>
            <a:custGeom>
              <a:avLst/>
              <a:gdLst>
                <a:gd name="connsiteX0" fmla="*/ 30683 w 6586571"/>
                <a:gd name="connsiteY0" fmla="*/ 30683 h 3763755"/>
                <a:gd name="connsiteX1" fmla="*/ 6564071 w 6586571"/>
                <a:gd name="connsiteY1" fmla="*/ 30683 h 3763755"/>
                <a:gd name="connsiteX2" fmla="*/ 6564071 w 6586571"/>
                <a:gd name="connsiteY2" fmla="*/ 3753528 h 3763755"/>
                <a:gd name="connsiteX3" fmla="*/ 30683 w 6586571"/>
                <a:gd name="connsiteY3" fmla="*/ 3753528 h 3763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86571" h="3763755">
                  <a:moveTo>
                    <a:pt x="30683" y="30683"/>
                  </a:moveTo>
                  <a:lnTo>
                    <a:pt x="6564071" y="30683"/>
                  </a:lnTo>
                  <a:lnTo>
                    <a:pt x="6564071" y="3753528"/>
                  </a:lnTo>
                  <a:lnTo>
                    <a:pt x="30683" y="3753528"/>
                  </a:lnTo>
                  <a:close/>
                </a:path>
              </a:pathLst>
            </a:custGeom>
            <a:solidFill>
              <a:srgbClr val="F2F2F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64BE3445-3A1E-46D6-8847-57A1CFDEC6F8}"/>
                </a:ext>
              </a:extLst>
            </p:cNvPr>
            <p:cNvSpPr/>
            <p:nvPr/>
          </p:nvSpPr>
          <p:spPr>
            <a:xfrm>
              <a:off x="5654591" y="939518"/>
              <a:ext cx="3769239" cy="3736342"/>
            </a:xfrm>
            <a:custGeom>
              <a:avLst/>
              <a:gdLst>
                <a:gd name="connsiteX0" fmla="*/ 2567127 w 4009217"/>
                <a:gd name="connsiteY0" fmla="*/ 30683 h 4295590"/>
                <a:gd name="connsiteX1" fmla="*/ 3798529 w 4009217"/>
                <a:gd name="connsiteY1" fmla="*/ 30683 h 4295590"/>
                <a:gd name="connsiteX2" fmla="*/ 4007172 w 4009217"/>
                <a:gd name="connsiteY2" fmla="*/ 272054 h 4295590"/>
                <a:gd name="connsiteX3" fmla="*/ 3998990 w 4009217"/>
                <a:gd name="connsiteY3" fmla="*/ 4268999 h 4295590"/>
                <a:gd name="connsiteX4" fmla="*/ 30683 w 4009217"/>
                <a:gd name="connsiteY4" fmla="*/ 4268999 h 4295590"/>
                <a:gd name="connsiteX0" fmla="*/ 2536444 w 3976489"/>
                <a:gd name="connsiteY0" fmla="*/ 0 h 4238316"/>
                <a:gd name="connsiteX1" fmla="*/ 3976489 w 3976489"/>
                <a:gd name="connsiteY1" fmla="*/ 241371 h 4238316"/>
                <a:gd name="connsiteX2" fmla="*/ 3968307 w 3976489"/>
                <a:gd name="connsiteY2" fmla="*/ 4238316 h 4238316"/>
                <a:gd name="connsiteX3" fmla="*/ 0 w 3976489"/>
                <a:gd name="connsiteY3" fmla="*/ 4238316 h 4238316"/>
                <a:gd name="connsiteX0" fmla="*/ 2536444 w 3976489"/>
                <a:gd name="connsiteY0" fmla="*/ 0 h 4238316"/>
                <a:gd name="connsiteX1" fmla="*/ 3976489 w 3976489"/>
                <a:gd name="connsiteY1" fmla="*/ 213683 h 4238316"/>
                <a:gd name="connsiteX2" fmla="*/ 3968307 w 3976489"/>
                <a:gd name="connsiteY2" fmla="*/ 4238316 h 4238316"/>
                <a:gd name="connsiteX3" fmla="*/ 0 w 3976489"/>
                <a:gd name="connsiteY3" fmla="*/ 4238316 h 4238316"/>
                <a:gd name="connsiteX0" fmla="*/ 2473335 w 3976489"/>
                <a:gd name="connsiteY0" fmla="*/ 0 h 4035268"/>
                <a:gd name="connsiteX1" fmla="*/ 3976489 w 3976489"/>
                <a:gd name="connsiteY1" fmla="*/ 10635 h 4035268"/>
                <a:gd name="connsiteX2" fmla="*/ 3968307 w 3976489"/>
                <a:gd name="connsiteY2" fmla="*/ 4035268 h 4035268"/>
                <a:gd name="connsiteX3" fmla="*/ 0 w 3976489"/>
                <a:gd name="connsiteY3" fmla="*/ 4035268 h 4035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76489" h="4035268">
                  <a:moveTo>
                    <a:pt x="2473335" y="0"/>
                  </a:moveTo>
                  <a:lnTo>
                    <a:pt x="3976489" y="10635"/>
                  </a:lnTo>
                  <a:cubicBezTo>
                    <a:pt x="3973762" y="1342950"/>
                    <a:pt x="3971034" y="2702953"/>
                    <a:pt x="3968307" y="4035268"/>
                  </a:cubicBezTo>
                  <a:lnTo>
                    <a:pt x="0" y="4035268"/>
                  </a:lnTo>
                </a:path>
              </a:pathLst>
            </a:custGeom>
            <a:solidFill>
              <a:srgbClr val="999999">
                <a:alpha val="1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2" name="그림 개체 틀 2">
            <a:extLst>
              <a:ext uri="{FF2B5EF4-FFF2-40B4-BE49-F238E27FC236}">
                <a16:creationId xmlns:a16="http://schemas.microsoft.com/office/drawing/2014/main" id="{3691A1FA-03B4-4607-AE9E-FBA0D97D06BF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0" y="1"/>
            <a:ext cx="12192000" cy="3884023"/>
          </a:xfrm>
          <a:custGeom>
            <a:avLst/>
            <a:gdLst>
              <a:gd name="connsiteX0" fmla="*/ 0 w 9144000"/>
              <a:gd name="connsiteY0" fmla="*/ 0 h 1556792"/>
              <a:gd name="connsiteX1" fmla="*/ 9144000 w 9144000"/>
              <a:gd name="connsiteY1" fmla="*/ 0 h 1556792"/>
              <a:gd name="connsiteX2" fmla="*/ 9144000 w 9144000"/>
              <a:gd name="connsiteY2" fmla="*/ 1556792 h 1556792"/>
              <a:gd name="connsiteX3" fmla="*/ 0 w 9144000"/>
              <a:gd name="connsiteY3" fmla="*/ 1556792 h 1556792"/>
              <a:gd name="connsiteX4" fmla="*/ 0 w 9144000"/>
              <a:gd name="connsiteY4" fmla="*/ 0 h 1556792"/>
              <a:gd name="connsiteX0" fmla="*/ 0 w 9144000"/>
              <a:gd name="connsiteY0" fmla="*/ 0 h 3176042"/>
              <a:gd name="connsiteX1" fmla="*/ 9144000 w 9144000"/>
              <a:gd name="connsiteY1" fmla="*/ 0 h 3176042"/>
              <a:gd name="connsiteX2" fmla="*/ 9144000 w 9144000"/>
              <a:gd name="connsiteY2" fmla="*/ 3176042 h 3176042"/>
              <a:gd name="connsiteX3" fmla="*/ 0 w 9144000"/>
              <a:gd name="connsiteY3" fmla="*/ 1556792 h 3176042"/>
              <a:gd name="connsiteX4" fmla="*/ 0 w 9144000"/>
              <a:gd name="connsiteY4" fmla="*/ 0 h 31760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3176042">
                <a:moveTo>
                  <a:pt x="0" y="0"/>
                </a:moveTo>
                <a:lnTo>
                  <a:pt x="9144000" y="0"/>
                </a:lnTo>
                <a:lnTo>
                  <a:pt x="9144000" y="3176042"/>
                </a:lnTo>
                <a:lnTo>
                  <a:pt x="0" y="1556792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Place Your Picture Here And Send To Back</a:t>
            </a:r>
            <a:endParaRPr lang="ko-KR" altLang="en-US" dirty="0"/>
          </a:p>
        </p:txBody>
      </p:sp>
      <p:sp>
        <p:nvSpPr>
          <p:cNvPr id="4" name="그림 개체 틀 2">
            <a:extLst>
              <a:ext uri="{FF2B5EF4-FFF2-40B4-BE49-F238E27FC236}">
                <a16:creationId xmlns:a16="http://schemas.microsoft.com/office/drawing/2014/main" id="{6D7EA1BA-3C62-48F3-A1C4-E3A6BD5C3FDC}"/>
              </a:ext>
            </a:extLst>
          </p:cNvPr>
          <p:cNvSpPr>
            <a:spLocks noGrp="1"/>
          </p:cNvSpPr>
          <p:nvPr>
            <p:ph type="pic" sz="quarter" idx="42" hasCustomPrompt="1"/>
          </p:nvPr>
        </p:nvSpPr>
        <p:spPr>
          <a:xfrm>
            <a:off x="767538" y="3202164"/>
            <a:ext cx="3917673" cy="225145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216366204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Contents slide layout">
    <p:bg>
      <p:bgPr>
        <a:gradFill>
          <a:gsLst>
            <a:gs pos="0">
              <a:schemeClr val="accent1"/>
            </a:gs>
            <a:gs pos="27000">
              <a:schemeClr val="accent1">
                <a:lumMod val="70000"/>
                <a:lumOff val="30000"/>
              </a:schemeClr>
            </a:gs>
            <a:gs pos="50000">
              <a:schemeClr val="accent1">
                <a:lumMod val="60000"/>
                <a:lumOff val="40000"/>
              </a:schemeClr>
            </a:gs>
            <a:gs pos="73000">
              <a:schemeClr val="accent1">
                <a:lumMod val="70000"/>
                <a:lumOff val="30000"/>
              </a:schemeClr>
            </a:gs>
            <a:gs pos="100000">
              <a:schemeClr val="accent1"/>
            </a:gs>
          </a:gsLst>
          <a:lin ang="162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6" name="Group 215">
            <a:extLst>
              <a:ext uri="{FF2B5EF4-FFF2-40B4-BE49-F238E27FC236}">
                <a16:creationId xmlns:a16="http://schemas.microsoft.com/office/drawing/2014/main" id="{CD7B0E81-B610-4A9D-8254-4298324FFAC9}"/>
              </a:ext>
            </a:extLst>
          </p:cNvPr>
          <p:cNvGrpSpPr/>
          <p:nvPr userDrawn="1"/>
        </p:nvGrpSpPr>
        <p:grpSpPr>
          <a:xfrm>
            <a:off x="-98982" y="-104349"/>
            <a:ext cx="12408253" cy="7045442"/>
            <a:chOff x="-98982" y="-104349"/>
            <a:chExt cx="12408253" cy="7045442"/>
          </a:xfrm>
          <a:solidFill>
            <a:schemeClr val="bg1">
              <a:alpha val="10000"/>
            </a:schemeClr>
          </a:solidFill>
        </p:grpSpPr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E7893C73-8077-4BE1-981D-D4BE31914B05}"/>
                </a:ext>
              </a:extLst>
            </p:cNvPr>
            <p:cNvCxnSpPr>
              <a:cxnSpLocks/>
              <a:stCxn id="280" idx="7"/>
              <a:endCxn id="278" idx="2"/>
            </p:cNvCxnSpPr>
            <p:nvPr userDrawn="1"/>
          </p:nvCxnSpPr>
          <p:spPr>
            <a:xfrm>
              <a:off x="1584504" y="1905029"/>
              <a:ext cx="1703016" cy="94442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68C258B3-310A-48E5-BA88-63CA0E07DA1F}"/>
                </a:ext>
              </a:extLst>
            </p:cNvPr>
            <p:cNvCxnSpPr>
              <a:cxnSpLocks/>
              <a:stCxn id="278" idx="4"/>
              <a:endCxn id="297" idx="1"/>
            </p:cNvCxnSpPr>
            <p:nvPr userDrawn="1"/>
          </p:nvCxnSpPr>
          <p:spPr>
            <a:xfrm flipV="1">
              <a:off x="3427782" y="2205662"/>
              <a:ext cx="482924" cy="57007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00883803-C1B8-48C6-BA64-7F4B323A2CA1}"/>
                </a:ext>
              </a:extLst>
            </p:cNvPr>
            <p:cNvCxnSpPr>
              <a:cxnSpLocks/>
              <a:stCxn id="283" idx="2"/>
              <a:endCxn id="295" idx="6"/>
            </p:cNvCxnSpPr>
            <p:nvPr userDrawn="1"/>
          </p:nvCxnSpPr>
          <p:spPr>
            <a:xfrm flipH="1">
              <a:off x="4004116" y="998896"/>
              <a:ext cx="1032867" cy="41449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Straight Connector 219">
              <a:extLst>
                <a:ext uri="{FF2B5EF4-FFF2-40B4-BE49-F238E27FC236}">
                  <a16:creationId xmlns:a16="http://schemas.microsoft.com/office/drawing/2014/main" id="{677DCBF3-4B2A-4A40-AAD9-8D2E62B936C9}"/>
                </a:ext>
              </a:extLst>
            </p:cNvPr>
            <p:cNvCxnSpPr>
              <a:cxnSpLocks/>
              <a:stCxn id="297" idx="5"/>
              <a:endCxn id="283" idx="1"/>
            </p:cNvCxnSpPr>
            <p:nvPr userDrawn="1"/>
          </p:nvCxnSpPr>
          <p:spPr>
            <a:xfrm flipV="1">
              <a:off x="4016342" y="1082390"/>
              <a:ext cx="1055225" cy="101763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Straight Connector 220">
              <a:extLst>
                <a:ext uri="{FF2B5EF4-FFF2-40B4-BE49-F238E27FC236}">
                  <a16:creationId xmlns:a16="http://schemas.microsoft.com/office/drawing/2014/main" id="{0344E688-E110-4DFA-8A04-DF20F31191F9}"/>
                </a:ext>
              </a:extLst>
            </p:cNvPr>
            <p:cNvCxnSpPr>
              <a:cxnSpLocks/>
              <a:stCxn id="278" idx="5"/>
              <a:endCxn id="296" idx="1"/>
            </p:cNvCxnSpPr>
            <p:nvPr userDrawn="1"/>
          </p:nvCxnSpPr>
          <p:spPr>
            <a:xfrm flipV="1">
              <a:off x="3493690" y="2247314"/>
              <a:ext cx="1466461" cy="58328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Straight Connector 221">
              <a:extLst>
                <a:ext uri="{FF2B5EF4-FFF2-40B4-BE49-F238E27FC236}">
                  <a16:creationId xmlns:a16="http://schemas.microsoft.com/office/drawing/2014/main" id="{B954AD7E-EAF9-4B74-9463-EB928E832F6D}"/>
                </a:ext>
              </a:extLst>
            </p:cNvPr>
            <p:cNvCxnSpPr>
              <a:cxnSpLocks/>
              <a:stCxn id="283" idx="0"/>
              <a:endCxn id="296" idx="4"/>
            </p:cNvCxnSpPr>
            <p:nvPr userDrawn="1"/>
          </p:nvCxnSpPr>
          <p:spPr>
            <a:xfrm flipH="1">
              <a:off x="5012969" y="1116974"/>
              <a:ext cx="142092" cy="100282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Straight Connector 222">
              <a:extLst>
                <a:ext uri="{FF2B5EF4-FFF2-40B4-BE49-F238E27FC236}">
                  <a16:creationId xmlns:a16="http://schemas.microsoft.com/office/drawing/2014/main" id="{4919D8ED-4F84-4786-8C31-94762E936944}"/>
                </a:ext>
              </a:extLst>
            </p:cNvPr>
            <p:cNvCxnSpPr>
              <a:cxnSpLocks/>
              <a:stCxn id="297" idx="3"/>
              <a:endCxn id="295" idx="0"/>
            </p:cNvCxnSpPr>
            <p:nvPr userDrawn="1"/>
          </p:nvCxnSpPr>
          <p:spPr>
            <a:xfrm flipH="1" flipV="1">
              <a:off x="3892072" y="1525433"/>
              <a:ext cx="18633" cy="57459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Straight Connector 223">
              <a:extLst>
                <a:ext uri="{FF2B5EF4-FFF2-40B4-BE49-F238E27FC236}">
                  <a16:creationId xmlns:a16="http://schemas.microsoft.com/office/drawing/2014/main" id="{E0CE6993-6EF1-4911-817C-15059F7186E4}"/>
                </a:ext>
              </a:extLst>
            </p:cNvPr>
            <p:cNvCxnSpPr>
              <a:cxnSpLocks/>
              <a:stCxn id="403" idx="7"/>
              <a:endCxn id="285" idx="1"/>
            </p:cNvCxnSpPr>
            <p:nvPr userDrawn="1"/>
          </p:nvCxnSpPr>
          <p:spPr>
            <a:xfrm flipV="1">
              <a:off x="5140075" y="2350975"/>
              <a:ext cx="1066308" cy="55274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Straight Connector 224">
              <a:extLst>
                <a:ext uri="{FF2B5EF4-FFF2-40B4-BE49-F238E27FC236}">
                  <a16:creationId xmlns:a16="http://schemas.microsoft.com/office/drawing/2014/main" id="{FC5B031C-AEA3-46F7-9BBC-FA4402AAE00A}"/>
                </a:ext>
              </a:extLst>
            </p:cNvPr>
            <p:cNvCxnSpPr>
              <a:cxnSpLocks/>
              <a:stCxn id="283" idx="7"/>
              <a:endCxn id="285" idx="3"/>
            </p:cNvCxnSpPr>
            <p:nvPr userDrawn="1"/>
          </p:nvCxnSpPr>
          <p:spPr>
            <a:xfrm>
              <a:off x="5238555" y="1082390"/>
              <a:ext cx="967828" cy="111013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6" name="Straight Connector 225">
              <a:extLst>
                <a:ext uri="{FF2B5EF4-FFF2-40B4-BE49-F238E27FC236}">
                  <a16:creationId xmlns:a16="http://schemas.microsoft.com/office/drawing/2014/main" id="{40E8A078-75E3-43B0-9BF9-97E5BC7B68A3}"/>
                </a:ext>
              </a:extLst>
            </p:cNvPr>
            <p:cNvCxnSpPr>
              <a:cxnSpLocks/>
              <a:stCxn id="282" idx="3"/>
            </p:cNvCxnSpPr>
            <p:nvPr userDrawn="1"/>
          </p:nvCxnSpPr>
          <p:spPr>
            <a:xfrm flipH="1" flipV="1">
              <a:off x="3211650" y="18443"/>
              <a:ext cx="498790" cy="58289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Straight Connector 226">
              <a:extLst>
                <a:ext uri="{FF2B5EF4-FFF2-40B4-BE49-F238E27FC236}">
                  <a16:creationId xmlns:a16="http://schemas.microsoft.com/office/drawing/2014/main" id="{C2E27580-0038-4188-8457-52F5720DCD8F}"/>
                </a:ext>
              </a:extLst>
            </p:cNvPr>
            <p:cNvCxnSpPr>
              <a:cxnSpLocks/>
              <a:stCxn id="297" idx="6"/>
              <a:endCxn id="296" idx="2"/>
            </p:cNvCxnSpPr>
            <p:nvPr userDrawn="1"/>
          </p:nvCxnSpPr>
          <p:spPr>
            <a:xfrm>
              <a:off x="4038220" y="2152844"/>
              <a:ext cx="900054" cy="4165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Straight Connector 227">
              <a:extLst>
                <a:ext uri="{FF2B5EF4-FFF2-40B4-BE49-F238E27FC236}">
                  <a16:creationId xmlns:a16="http://schemas.microsoft.com/office/drawing/2014/main" id="{F9C49D04-7BE5-465F-85E8-D376DC89E3EF}"/>
                </a:ext>
              </a:extLst>
            </p:cNvPr>
            <p:cNvCxnSpPr>
              <a:cxnSpLocks/>
              <a:stCxn id="282" idx="0"/>
              <a:endCxn id="295" idx="4"/>
            </p:cNvCxnSpPr>
            <p:nvPr userDrawn="1"/>
          </p:nvCxnSpPr>
          <p:spPr>
            <a:xfrm>
              <a:off x="3789668" y="792604"/>
              <a:ext cx="102405" cy="50874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Straight Connector 228">
              <a:extLst>
                <a:ext uri="{FF2B5EF4-FFF2-40B4-BE49-F238E27FC236}">
                  <a16:creationId xmlns:a16="http://schemas.microsoft.com/office/drawing/2014/main" id="{5CECAE10-3F58-4B39-8A0A-CA3CFB4CFDBC}"/>
                </a:ext>
              </a:extLst>
            </p:cNvPr>
            <p:cNvCxnSpPr>
              <a:cxnSpLocks/>
              <a:stCxn id="296" idx="6"/>
              <a:endCxn id="285" idx="2"/>
            </p:cNvCxnSpPr>
            <p:nvPr userDrawn="1"/>
          </p:nvCxnSpPr>
          <p:spPr>
            <a:xfrm>
              <a:off x="5087665" y="2194496"/>
              <a:ext cx="1085901" cy="7725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Straight Connector 229">
              <a:extLst>
                <a:ext uri="{FF2B5EF4-FFF2-40B4-BE49-F238E27FC236}">
                  <a16:creationId xmlns:a16="http://schemas.microsoft.com/office/drawing/2014/main" id="{A9D2C9EF-1FE7-4DDD-B537-64570F341CE0}"/>
                </a:ext>
              </a:extLst>
            </p:cNvPr>
            <p:cNvCxnSpPr>
              <a:cxnSpLocks/>
              <a:stCxn id="284" idx="0"/>
              <a:endCxn id="285" idx="4"/>
            </p:cNvCxnSpPr>
            <p:nvPr userDrawn="1"/>
          </p:nvCxnSpPr>
          <p:spPr>
            <a:xfrm>
              <a:off x="6243041" y="1291086"/>
              <a:ext cx="42569" cy="86861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Straight Connector 230">
              <a:extLst>
                <a:ext uri="{FF2B5EF4-FFF2-40B4-BE49-F238E27FC236}">
                  <a16:creationId xmlns:a16="http://schemas.microsoft.com/office/drawing/2014/main" id="{59084052-86E8-42FD-9E4F-84B1DB28931E}"/>
                </a:ext>
              </a:extLst>
            </p:cNvPr>
            <p:cNvCxnSpPr>
              <a:cxnSpLocks/>
              <a:stCxn id="287" idx="1"/>
              <a:endCxn id="285" idx="5"/>
            </p:cNvCxnSpPr>
            <p:nvPr userDrawn="1"/>
          </p:nvCxnSpPr>
          <p:spPr>
            <a:xfrm flipH="1">
              <a:off x="6364837" y="570689"/>
              <a:ext cx="1332558" cy="162183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09CCE289-CECD-4196-8ED0-7B3069B3AAB1}"/>
                </a:ext>
              </a:extLst>
            </p:cNvPr>
            <p:cNvCxnSpPr>
              <a:cxnSpLocks/>
              <a:stCxn id="287" idx="0"/>
              <a:endCxn id="286" idx="4"/>
            </p:cNvCxnSpPr>
            <p:nvPr userDrawn="1"/>
          </p:nvCxnSpPr>
          <p:spPr>
            <a:xfrm flipH="1">
              <a:off x="7737803" y="592567"/>
              <a:ext cx="12410" cy="10175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Straight Connector 232">
              <a:extLst>
                <a:ext uri="{FF2B5EF4-FFF2-40B4-BE49-F238E27FC236}">
                  <a16:creationId xmlns:a16="http://schemas.microsoft.com/office/drawing/2014/main" id="{3D459DD2-AD68-420B-B350-7EB3E61ECAFF}"/>
                </a:ext>
              </a:extLst>
            </p:cNvPr>
            <p:cNvCxnSpPr>
              <a:cxnSpLocks/>
              <a:stCxn id="286" idx="2"/>
              <a:endCxn id="285" idx="6"/>
            </p:cNvCxnSpPr>
            <p:nvPr userDrawn="1"/>
          </p:nvCxnSpPr>
          <p:spPr>
            <a:xfrm flipH="1">
              <a:off x="6397654" y="1722181"/>
              <a:ext cx="1228105" cy="54956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Straight Connector 233">
              <a:extLst>
                <a:ext uri="{FF2B5EF4-FFF2-40B4-BE49-F238E27FC236}">
                  <a16:creationId xmlns:a16="http://schemas.microsoft.com/office/drawing/2014/main" id="{DFC84ECD-15D6-4737-86FB-BF1EF9E0981C}"/>
                </a:ext>
              </a:extLst>
            </p:cNvPr>
            <p:cNvCxnSpPr>
              <a:cxnSpLocks/>
              <a:stCxn id="286" idx="7"/>
              <a:endCxn id="426" idx="5"/>
            </p:cNvCxnSpPr>
            <p:nvPr userDrawn="1"/>
          </p:nvCxnSpPr>
          <p:spPr>
            <a:xfrm>
              <a:off x="7817030" y="1801408"/>
              <a:ext cx="1649913" cy="110528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Straight Connector 234">
              <a:extLst>
                <a:ext uri="{FF2B5EF4-FFF2-40B4-BE49-F238E27FC236}">
                  <a16:creationId xmlns:a16="http://schemas.microsoft.com/office/drawing/2014/main" id="{C3B44B58-6E74-46F3-BFDD-D07225FD011D}"/>
                </a:ext>
              </a:extLst>
            </p:cNvPr>
            <p:cNvCxnSpPr>
              <a:cxnSpLocks/>
              <a:stCxn id="286" idx="6"/>
              <a:endCxn id="293" idx="2"/>
            </p:cNvCxnSpPr>
            <p:nvPr userDrawn="1"/>
          </p:nvCxnSpPr>
          <p:spPr>
            <a:xfrm flipV="1">
              <a:off x="7849847" y="1627721"/>
              <a:ext cx="1344785" cy="9445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EB9D69D3-BB75-4BA8-9CBC-26D30859BDF9}"/>
                </a:ext>
              </a:extLst>
            </p:cNvPr>
            <p:cNvCxnSpPr>
              <a:cxnSpLocks/>
              <a:stCxn id="293" idx="7"/>
              <a:endCxn id="294" idx="3"/>
            </p:cNvCxnSpPr>
            <p:nvPr userDrawn="1"/>
          </p:nvCxnSpPr>
          <p:spPr>
            <a:xfrm>
              <a:off x="9385903" y="1706948"/>
              <a:ext cx="910362" cy="84606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Straight Connector 236">
              <a:extLst>
                <a:ext uri="{FF2B5EF4-FFF2-40B4-BE49-F238E27FC236}">
                  <a16:creationId xmlns:a16="http://schemas.microsoft.com/office/drawing/2014/main" id="{82392879-260E-4414-AE85-45A19A8827EF}"/>
                </a:ext>
              </a:extLst>
            </p:cNvPr>
            <p:cNvCxnSpPr>
              <a:cxnSpLocks/>
              <a:stCxn id="279" idx="0"/>
              <a:endCxn id="278" idx="3"/>
            </p:cNvCxnSpPr>
            <p:nvPr userDrawn="1"/>
          </p:nvCxnSpPr>
          <p:spPr>
            <a:xfrm>
              <a:off x="2865686" y="1745404"/>
              <a:ext cx="476698" cy="103814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Straight Connector 237">
              <a:extLst>
                <a:ext uri="{FF2B5EF4-FFF2-40B4-BE49-F238E27FC236}">
                  <a16:creationId xmlns:a16="http://schemas.microsoft.com/office/drawing/2014/main" id="{98EC2102-37A1-4C8E-9212-B88F2AFF78DA}"/>
                </a:ext>
              </a:extLst>
            </p:cNvPr>
            <p:cNvCxnSpPr>
              <a:cxnSpLocks/>
              <a:stCxn id="295" idx="2"/>
              <a:endCxn id="279" idx="6"/>
            </p:cNvCxnSpPr>
            <p:nvPr userDrawn="1"/>
          </p:nvCxnSpPr>
          <p:spPr>
            <a:xfrm flipH="1">
              <a:off x="2983764" y="1413389"/>
              <a:ext cx="796264" cy="21393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Straight Connector 238">
              <a:extLst>
                <a:ext uri="{FF2B5EF4-FFF2-40B4-BE49-F238E27FC236}">
                  <a16:creationId xmlns:a16="http://schemas.microsoft.com/office/drawing/2014/main" id="{CADB3FE8-EC06-4978-955E-7FCA88DE58C2}"/>
                </a:ext>
              </a:extLst>
            </p:cNvPr>
            <p:cNvCxnSpPr>
              <a:cxnSpLocks/>
              <a:stCxn id="282" idx="1"/>
              <a:endCxn id="279" idx="5"/>
            </p:cNvCxnSpPr>
            <p:nvPr userDrawn="1"/>
          </p:nvCxnSpPr>
          <p:spPr>
            <a:xfrm flipH="1">
              <a:off x="2949180" y="759787"/>
              <a:ext cx="761261" cy="78404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Straight Connector 239">
              <a:extLst>
                <a:ext uri="{FF2B5EF4-FFF2-40B4-BE49-F238E27FC236}">
                  <a16:creationId xmlns:a16="http://schemas.microsoft.com/office/drawing/2014/main" id="{6B9041CB-79FD-4DEB-983B-7DD05BB3482F}"/>
                </a:ext>
              </a:extLst>
            </p:cNvPr>
            <p:cNvCxnSpPr>
              <a:cxnSpLocks/>
              <a:stCxn id="281" idx="7"/>
              <a:endCxn id="279" idx="3"/>
            </p:cNvCxnSpPr>
            <p:nvPr userDrawn="1"/>
          </p:nvCxnSpPr>
          <p:spPr>
            <a:xfrm>
              <a:off x="2026273" y="811101"/>
              <a:ext cx="755920" cy="73273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Straight Connector 240">
              <a:extLst>
                <a:ext uri="{FF2B5EF4-FFF2-40B4-BE49-F238E27FC236}">
                  <a16:creationId xmlns:a16="http://schemas.microsoft.com/office/drawing/2014/main" id="{387A0A4B-956F-448F-9EC3-12CC7F0464C4}"/>
                </a:ext>
              </a:extLst>
            </p:cNvPr>
            <p:cNvCxnSpPr>
              <a:cxnSpLocks/>
              <a:stCxn id="280" idx="6"/>
              <a:endCxn id="279" idx="2"/>
            </p:cNvCxnSpPr>
            <p:nvPr userDrawn="1"/>
          </p:nvCxnSpPr>
          <p:spPr>
            <a:xfrm flipV="1">
              <a:off x="1617321" y="1627326"/>
              <a:ext cx="1130287" cy="19847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Straight Connector 241">
              <a:extLst>
                <a:ext uri="{FF2B5EF4-FFF2-40B4-BE49-F238E27FC236}">
                  <a16:creationId xmlns:a16="http://schemas.microsoft.com/office/drawing/2014/main" id="{010338F1-EB1B-401B-B2B6-E850EE8F7A1C}"/>
                </a:ext>
              </a:extLst>
            </p:cNvPr>
            <p:cNvCxnSpPr>
              <a:cxnSpLocks/>
              <a:stCxn id="300" idx="7"/>
              <a:endCxn id="280" idx="3"/>
            </p:cNvCxnSpPr>
            <p:nvPr userDrawn="1"/>
          </p:nvCxnSpPr>
          <p:spPr>
            <a:xfrm>
              <a:off x="562732" y="991183"/>
              <a:ext cx="863318" cy="75539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Straight Connector 242">
              <a:extLst>
                <a:ext uri="{FF2B5EF4-FFF2-40B4-BE49-F238E27FC236}">
                  <a16:creationId xmlns:a16="http://schemas.microsoft.com/office/drawing/2014/main" id="{645AAFE0-E646-4104-8441-DF1C589C1DF2}"/>
                </a:ext>
              </a:extLst>
            </p:cNvPr>
            <p:cNvCxnSpPr>
              <a:cxnSpLocks/>
              <a:stCxn id="300" idx="6"/>
              <a:endCxn id="281" idx="2"/>
            </p:cNvCxnSpPr>
            <p:nvPr userDrawn="1"/>
          </p:nvCxnSpPr>
          <p:spPr>
            <a:xfrm flipV="1">
              <a:off x="584609" y="758283"/>
              <a:ext cx="1314149" cy="18008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Straight Connector 243">
              <a:extLst>
                <a:ext uri="{FF2B5EF4-FFF2-40B4-BE49-F238E27FC236}">
                  <a16:creationId xmlns:a16="http://schemas.microsoft.com/office/drawing/2014/main" id="{BACFB9E6-46F7-48A5-AD60-45B33C791046}"/>
                </a:ext>
              </a:extLst>
            </p:cNvPr>
            <p:cNvCxnSpPr>
              <a:cxnSpLocks/>
              <a:stCxn id="300" idx="5"/>
            </p:cNvCxnSpPr>
            <p:nvPr userDrawn="1"/>
          </p:nvCxnSpPr>
          <p:spPr>
            <a:xfrm flipV="1">
              <a:off x="562732" y="7695"/>
              <a:ext cx="830501" cy="87785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Straight Connector 244">
              <a:extLst>
                <a:ext uri="{FF2B5EF4-FFF2-40B4-BE49-F238E27FC236}">
                  <a16:creationId xmlns:a16="http://schemas.microsoft.com/office/drawing/2014/main" id="{F78232E1-7B15-4981-9C87-83FDB747C79F}"/>
                </a:ext>
              </a:extLst>
            </p:cNvPr>
            <p:cNvCxnSpPr>
              <a:cxnSpLocks/>
              <a:stCxn id="281" idx="4"/>
            </p:cNvCxnSpPr>
            <p:nvPr userDrawn="1"/>
          </p:nvCxnSpPr>
          <p:spPr>
            <a:xfrm flipH="1" flipV="1">
              <a:off x="1913190" y="8940"/>
              <a:ext cx="60264" cy="67464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Straight Connector 245">
              <a:extLst>
                <a:ext uri="{FF2B5EF4-FFF2-40B4-BE49-F238E27FC236}">
                  <a16:creationId xmlns:a16="http://schemas.microsoft.com/office/drawing/2014/main" id="{32439E9B-3AAE-4BCD-A004-1BC2CE9BFFA0}"/>
                </a:ext>
              </a:extLst>
            </p:cNvPr>
            <p:cNvCxnSpPr>
              <a:cxnSpLocks/>
              <a:stCxn id="281" idx="5"/>
            </p:cNvCxnSpPr>
            <p:nvPr userDrawn="1"/>
          </p:nvCxnSpPr>
          <p:spPr>
            <a:xfrm flipV="1">
              <a:off x="2026273" y="21571"/>
              <a:ext cx="969507" cy="68389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Straight Connector 246">
              <a:extLst>
                <a:ext uri="{FF2B5EF4-FFF2-40B4-BE49-F238E27FC236}">
                  <a16:creationId xmlns:a16="http://schemas.microsoft.com/office/drawing/2014/main" id="{5A067206-AAEE-45A3-A790-EE2DFDE483C5}"/>
                </a:ext>
              </a:extLst>
            </p:cNvPr>
            <p:cNvCxnSpPr>
              <a:cxnSpLocks/>
              <a:stCxn id="282" idx="5"/>
            </p:cNvCxnSpPr>
            <p:nvPr userDrawn="1"/>
          </p:nvCxnSpPr>
          <p:spPr>
            <a:xfrm flipV="1">
              <a:off x="3868895" y="-11241"/>
              <a:ext cx="430441" cy="61257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Straight Connector 247">
              <a:extLst>
                <a:ext uri="{FF2B5EF4-FFF2-40B4-BE49-F238E27FC236}">
                  <a16:creationId xmlns:a16="http://schemas.microsoft.com/office/drawing/2014/main" id="{9C0C6BA8-DD13-442C-86C7-E73F726D8199}"/>
                </a:ext>
              </a:extLst>
            </p:cNvPr>
            <p:cNvCxnSpPr>
              <a:cxnSpLocks/>
              <a:stCxn id="281" idx="6"/>
              <a:endCxn id="282" idx="2"/>
            </p:cNvCxnSpPr>
            <p:nvPr userDrawn="1"/>
          </p:nvCxnSpPr>
          <p:spPr>
            <a:xfrm flipV="1">
              <a:off x="2048150" y="680560"/>
              <a:ext cx="1629474" cy="7772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Straight Connector 248">
              <a:extLst>
                <a:ext uri="{FF2B5EF4-FFF2-40B4-BE49-F238E27FC236}">
                  <a16:creationId xmlns:a16="http://schemas.microsoft.com/office/drawing/2014/main" id="{3D5F6161-D8C2-4FF3-92C9-77489ABBE88A}"/>
                </a:ext>
              </a:extLst>
            </p:cNvPr>
            <p:cNvCxnSpPr>
              <a:cxnSpLocks/>
              <a:stCxn id="282" idx="6"/>
              <a:endCxn id="283" idx="3"/>
            </p:cNvCxnSpPr>
            <p:nvPr userDrawn="1"/>
          </p:nvCxnSpPr>
          <p:spPr>
            <a:xfrm>
              <a:off x="3901712" y="680560"/>
              <a:ext cx="1169856" cy="23484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0" name="Straight Connector 249">
              <a:extLst>
                <a:ext uri="{FF2B5EF4-FFF2-40B4-BE49-F238E27FC236}">
                  <a16:creationId xmlns:a16="http://schemas.microsoft.com/office/drawing/2014/main" id="{868FC51A-2C86-45DF-8AFA-92593ABA00A2}"/>
                </a:ext>
              </a:extLst>
            </p:cNvPr>
            <p:cNvCxnSpPr>
              <a:cxnSpLocks/>
              <a:stCxn id="284" idx="2"/>
              <a:endCxn id="283" idx="6"/>
            </p:cNvCxnSpPr>
            <p:nvPr userDrawn="1"/>
          </p:nvCxnSpPr>
          <p:spPr>
            <a:xfrm flipH="1" flipV="1">
              <a:off x="5273139" y="998896"/>
              <a:ext cx="895205" cy="21749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Straight Connector 250">
              <a:extLst>
                <a:ext uri="{FF2B5EF4-FFF2-40B4-BE49-F238E27FC236}">
                  <a16:creationId xmlns:a16="http://schemas.microsoft.com/office/drawing/2014/main" id="{FDCD7B18-D953-49D6-B44B-8DAEFD98D1E3}"/>
                </a:ext>
              </a:extLst>
            </p:cNvPr>
            <p:cNvCxnSpPr>
              <a:cxnSpLocks/>
              <a:stCxn id="305" idx="0"/>
              <a:endCxn id="283" idx="5"/>
            </p:cNvCxnSpPr>
            <p:nvPr userDrawn="1"/>
          </p:nvCxnSpPr>
          <p:spPr>
            <a:xfrm flipH="1">
              <a:off x="5238555" y="-6145"/>
              <a:ext cx="1269576" cy="92154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Straight Connector 251">
              <a:extLst>
                <a:ext uri="{FF2B5EF4-FFF2-40B4-BE49-F238E27FC236}">
                  <a16:creationId xmlns:a16="http://schemas.microsoft.com/office/drawing/2014/main" id="{43795FD9-1912-46BD-AC5F-FDC9A9F33B69}"/>
                </a:ext>
              </a:extLst>
            </p:cNvPr>
            <p:cNvCxnSpPr>
              <a:cxnSpLocks/>
              <a:endCxn id="283" idx="4"/>
            </p:cNvCxnSpPr>
            <p:nvPr userDrawn="1"/>
          </p:nvCxnSpPr>
          <p:spPr>
            <a:xfrm>
              <a:off x="4883094" y="-29536"/>
              <a:ext cx="271967" cy="91035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Straight Connector 252">
              <a:extLst>
                <a:ext uri="{FF2B5EF4-FFF2-40B4-BE49-F238E27FC236}">
                  <a16:creationId xmlns:a16="http://schemas.microsoft.com/office/drawing/2014/main" id="{EE812A3C-9383-4E5B-B1DE-E3327DC9DCEE}"/>
                </a:ext>
              </a:extLst>
            </p:cNvPr>
            <p:cNvCxnSpPr>
              <a:cxnSpLocks/>
              <a:stCxn id="305" idx="2"/>
              <a:endCxn id="284" idx="4"/>
            </p:cNvCxnSpPr>
            <p:nvPr userDrawn="1"/>
          </p:nvCxnSpPr>
          <p:spPr>
            <a:xfrm flipH="1">
              <a:off x="6243041" y="-5452"/>
              <a:ext cx="339634" cy="114714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4" name="Straight Connector 253">
              <a:extLst>
                <a:ext uri="{FF2B5EF4-FFF2-40B4-BE49-F238E27FC236}">
                  <a16:creationId xmlns:a16="http://schemas.microsoft.com/office/drawing/2014/main" id="{9A8508C5-716D-4CDC-B678-A6758E398C71}"/>
                </a:ext>
              </a:extLst>
            </p:cNvPr>
            <p:cNvCxnSpPr>
              <a:cxnSpLocks/>
              <a:stCxn id="287" idx="2"/>
              <a:endCxn id="284" idx="6"/>
            </p:cNvCxnSpPr>
            <p:nvPr userDrawn="1"/>
          </p:nvCxnSpPr>
          <p:spPr>
            <a:xfrm flipH="1">
              <a:off x="6317737" y="517871"/>
              <a:ext cx="1357780" cy="69851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7D3F4BF5-94EA-4DC1-A167-B5BEF787E345}"/>
                </a:ext>
              </a:extLst>
            </p:cNvPr>
            <p:cNvCxnSpPr>
              <a:cxnSpLocks/>
              <a:stCxn id="287" idx="4"/>
            </p:cNvCxnSpPr>
            <p:nvPr userDrawn="1"/>
          </p:nvCxnSpPr>
          <p:spPr>
            <a:xfrm flipV="1">
              <a:off x="7750213" y="54467"/>
              <a:ext cx="93642" cy="38870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Straight Connector 255">
              <a:extLst>
                <a:ext uri="{FF2B5EF4-FFF2-40B4-BE49-F238E27FC236}">
                  <a16:creationId xmlns:a16="http://schemas.microsoft.com/office/drawing/2014/main" id="{A8FFC4F5-2AA2-44C5-903D-54DE1D04D69D}"/>
                </a:ext>
              </a:extLst>
            </p:cNvPr>
            <p:cNvCxnSpPr>
              <a:cxnSpLocks/>
              <a:stCxn id="288" idx="3"/>
            </p:cNvCxnSpPr>
            <p:nvPr userDrawn="1"/>
          </p:nvCxnSpPr>
          <p:spPr>
            <a:xfrm flipH="1" flipV="1">
              <a:off x="8652184" y="-11241"/>
              <a:ext cx="511421" cy="35677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Straight Connector 256">
              <a:extLst>
                <a:ext uri="{FF2B5EF4-FFF2-40B4-BE49-F238E27FC236}">
                  <a16:creationId xmlns:a16="http://schemas.microsoft.com/office/drawing/2014/main" id="{28BE5A43-7505-42CC-97E9-7E70A1E876E5}"/>
                </a:ext>
              </a:extLst>
            </p:cNvPr>
            <p:cNvCxnSpPr>
              <a:cxnSpLocks/>
              <a:stCxn id="288" idx="2"/>
              <a:endCxn id="287" idx="6"/>
            </p:cNvCxnSpPr>
            <p:nvPr userDrawn="1"/>
          </p:nvCxnSpPr>
          <p:spPr>
            <a:xfrm flipH="1">
              <a:off x="7824909" y="424760"/>
              <a:ext cx="1305879" cy="931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Straight Connector 257">
              <a:extLst>
                <a:ext uri="{FF2B5EF4-FFF2-40B4-BE49-F238E27FC236}">
                  <a16:creationId xmlns:a16="http://schemas.microsoft.com/office/drawing/2014/main" id="{2A9289CB-2AE8-4943-82A8-9527CE879B43}"/>
                </a:ext>
              </a:extLst>
            </p:cNvPr>
            <p:cNvCxnSpPr>
              <a:cxnSpLocks/>
              <a:stCxn id="293" idx="4"/>
              <a:endCxn id="288" idx="0"/>
            </p:cNvCxnSpPr>
            <p:nvPr userDrawn="1"/>
          </p:nvCxnSpPr>
          <p:spPr>
            <a:xfrm flipH="1" flipV="1">
              <a:off x="9242832" y="536804"/>
              <a:ext cx="63844" cy="97887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9" name="Straight Connector 258">
              <a:extLst>
                <a:ext uri="{FF2B5EF4-FFF2-40B4-BE49-F238E27FC236}">
                  <a16:creationId xmlns:a16="http://schemas.microsoft.com/office/drawing/2014/main" id="{322A7A70-B072-4125-9E1A-BA3D46AE5772}"/>
                </a:ext>
              </a:extLst>
            </p:cNvPr>
            <p:cNvCxnSpPr>
              <a:cxnSpLocks/>
              <a:stCxn id="292" idx="3"/>
              <a:endCxn id="288" idx="7"/>
            </p:cNvCxnSpPr>
            <p:nvPr userDrawn="1"/>
          </p:nvCxnSpPr>
          <p:spPr>
            <a:xfrm flipH="1" flipV="1">
              <a:off x="9322059" y="503987"/>
              <a:ext cx="1572968" cy="64967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Straight Connector 259">
              <a:extLst>
                <a:ext uri="{FF2B5EF4-FFF2-40B4-BE49-F238E27FC236}">
                  <a16:creationId xmlns:a16="http://schemas.microsoft.com/office/drawing/2014/main" id="{759896C0-45C9-4D01-8C50-C08934F9602C}"/>
                </a:ext>
              </a:extLst>
            </p:cNvPr>
            <p:cNvCxnSpPr>
              <a:cxnSpLocks/>
              <a:stCxn id="292" idx="2"/>
              <a:endCxn id="293" idx="6"/>
            </p:cNvCxnSpPr>
            <p:nvPr userDrawn="1"/>
          </p:nvCxnSpPr>
          <p:spPr>
            <a:xfrm flipH="1">
              <a:off x="9418720" y="1237716"/>
              <a:ext cx="1459318" cy="39000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" name="Straight Connector 260">
              <a:extLst>
                <a:ext uri="{FF2B5EF4-FFF2-40B4-BE49-F238E27FC236}">
                  <a16:creationId xmlns:a16="http://schemas.microsoft.com/office/drawing/2014/main" id="{D8221D39-0988-4BD8-95BE-88AF63B2890C}"/>
                </a:ext>
              </a:extLst>
            </p:cNvPr>
            <p:cNvCxnSpPr>
              <a:cxnSpLocks/>
              <a:stCxn id="292" idx="1"/>
              <a:endCxn id="294" idx="4"/>
            </p:cNvCxnSpPr>
            <p:nvPr userDrawn="1"/>
          </p:nvCxnSpPr>
          <p:spPr>
            <a:xfrm flipH="1">
              <a:off x="10349083" y="1309164"/>
              <a:ext cx="576378" cy="122196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Straight Connector 261">
              <a:extLst>
                <a:ext uri="{FF2B5EF4-FFF2-40B4-BE49-F238E27FC236}">
                  <a16:creationId xmlns:a16="http://schemas.microsoft.com/office/drawing/2014/main" id="{E5D692F5-00C0-4A6A-A758-97B0A0AEF3DF}"/>
                </a:ext>
              </a:extLst>
            </p:cNvPr>
            <p:cNvCxnSpPr>
              <a:cxnSpLocks/>
              <a:stCxn id="290" idx="1"/>
              <a:endCxn id="294" idx="5"/>
            </p:cNvCxnSpPr>
            <p:nvPr userDrawn="1"/>
          </p:nvCxnSpPr>
          <p:spPr>
            <a:xfrm flipH="1">
              <a:off x="10401901" y="1774673"/>
              <a:ext cx="1757220" cy="77833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Straight Connector 262">
              <a:extLst>
                <a:ext uri="{FF2B5EF4-FFF2-40B4-BE49-F238E27FC236}">
                  <a16:creationId xmlns:a16="http://schemas.microsoft.com/office/drawing/2014/main" id="{D4855F3D-A600-42F2-AD82-6F1BFA4C93FA}"/>
                </a:ext>
              </a:extLst>
            </p:cNvPr>
            <p:cNvCxnSpPr>
              <a:cxnSpLocks/>
              <a:stCxn id="290" idx="0"/>
              <a:endCxn id="291" idx="4"/>
            </p:cNvCxnSpPr>
            <p:nvPr userDrawn="1"/>
          </p:nvCxnSpPr>
          <p:spPr>
            <a:xfrm flipH="1">
              <a:off x="11893491" y="1806534"/>
              <a:ext cx="313099" cy="95753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Straight Connector 263">
              <a:extLst>
                <a:ext uri="{FF2B5EF4-FFF2-40B4-BE49-F238E27FC236}">
                  <a16:creationId xmlns:a16="http://schemas.microsoft.com/office/drawing/2014/main" id="{2618BD81-7499-4C74-A73B-527982EC8B66}"/>
                </a:ext>
              </a:extLst>
            </p:cNvPr>
            <p:cNvCxnSpPr>
              <a:cxnSpLocks/>
              <a:stCxn id="362" idx="7"/>
              <a:endCxn id="427" idx="1"/>
            </p:cNvCxnSpPr>
            <p:nvPr userDrawn="1"/>
          </p:nvCxnSpPr>
          <p:spPr>
            <a:xfrm flipH="1" flipV="1">
              <a:off x="8117425" y="3321916"/>
              <a:ext cx="642685" cy="110611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5" name="Straight Connector 264">
              <a:extLst>
                <a:ext uri="{FF2B5EF4-FFF2-40B4-BE49-F238E27FC236}">
                  <a16:creationId xmlns:a16="http://schemas.microsoft.com/office/drawing/2014/main" id="{415858D3-1BF7-4A22-9163-018B60237EEE}"/>
                </a:ext>
              </a:extLst>
            </p:cNvPr>
            <p:cNvCxnSpPr>
              <a:cxnSpLocks/>
              <a:endCxn id="289" idx="6"/>
            </p:cNvCxnSpPr>
            <p:nvPr userDrawn="1"/>
          </p:nvCxnSpPr>
          <p:spPr>
            <a:xfrm flipH="1">
              <a:off x="11941804" y="350882"/>
              <a:ext cx="294325" cy="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9029EE5B-033F-42D3-BBBF-E7412984ED14}"/>
                </a:ext>
              </a:extLst>
            </p:cNvPr>
            <p:cNvCxnSpPr>
              <a:cxnSpLocks/>
              <a:stCxn id="362" idx="0"/>
              <a:endCxn id="426" idx="3"/>
            </p:cNvCxnSpPr>
            <p:nvPr userDrawn="1"/>
          </p:nvCxnSpPr>
          <p:spPr>
            <a:xfrm flipV="1">
              <a:off x="8839337" y="3056346"/>
              <a:ext cx="575543" cy="133887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Straight Connector 266">
              <a:extLst>
                <a:ext uri="{FF2B5EF4-FFF2-40B4-BE49-F238E27FC236}">
                  <a16:creationId xmlns:a16="http://schemas.microsoft.com/office/drawing/2014/main" id="{D288CAE0-27FC-4160-85DB-24D1F26CC1BA}"/>
                </a:ext>
              </a:extLst>
            </p:cNvPr>
            <p:cNvCxnSpPr>
              <a:cxnSpLocks/>
              <a:stCxn id="374" idx="0"/>
              <a:endCxn id="425" idx="0"/>
            </p:cNvCxnSpPr>
            <p:nvPr userDrawn="1"/>
          </p:nvCxnSpPr>
          <p:spPr>
            <a:xfrm flipH="1" flipV="1">
              <a:off x="10593831" y="3434127"/>
              <a:ext cx="970340" cy="111667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Straight Connector 267">
              <a:extLst>
                <a:ext uri="{FF2B5EF4-FFF2-40B4-BE49-F238E27FC236}">
                  <a16:creationId xmlns:a16="http://schemas.microsoft.com/office/drawing/2014/main" id="{F4CB54ED-0F92-4AA1-9C5E-47D93910C07D}"/>
                </a:ext>
              </a:extLst>
            </p:cNvPr>
            <p:cNvCxnSpPr>
              <a:cxnSpLocks/>
              <a:stCxn id="374" idx="1"/>
              <a:endCxn id="291" idx="0"/>
            </p:cNvCxnSpPr>
            <p:nvPr userDrawn="1"/>
          </p:nvCxnSpPr>
          <p:spPr>
            <a:xfrm flipV="1">
              <a:off x="11616989" y="2983008"/>
              <a:ext cx="228732" cy="15896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Straight Connector 268">
              <a:extLst>
                <a:ext uri="{FF2B5EF4-FFF2-40B4-BE49-F238E27FC236}">
                  <a16:creationId xmlns:a16="http://schemas.microsoft.com/office/drawing/2014/main" id="{0460B3D9-1F2D-420E-9590-EE19B3534F7F}"/>
                </a:ext>
              </a:extLst>
            </p:cNvPr>
            <p:cNvCxnSpPr>
              <a:cxnSpLocks/>
              <a:stCxn id="291" idx="2"/>
              <a:endCxn id="294" idx="6"/>
            </p:cNvCxnSpPr>
            <p:nvPr userDrawn="1"/>
          </p:nvCxnSpPr>
          <p:spPr>
            <a:xfrm flipH="1" flipV="1">
              <a:off x="10423779" y="2605827"/>
              <a:ext cx="1336358" cy="24382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Straight Connector 269">
              <a:extLst>
                <a:ext uri="{FF2B5EF4-FFF2-40B4-BE49-F238E27FC236}">
                  <a16:creationId xmlns:a16="http://schemas.microsoft.com/office/drawing/2014/main" id="{470E3097-6465-4EC3-9ED9-B648E6A7DC7A}"/>
                </a:ext>
              </a:extLst>
            </p:cNvPr>
            <p:cNvCxnSpPr>
              <a:cxnSpLocks/>
              <a:stCxn id="290" idx="2"/>
              <a:endCxn id="292" idx="6"/>
            </p:cNvCxnSpPr>
            <p:nvPr userDrawn="1"/>
          </p:nvCxnSpPr>
          <p:spPr>
            <a:xfrm flipH="1" flipV="1">
              <a:off x="11097954" y="1194675"/>
              <a:ext cx="1050131" cy="52390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Straight Connector 270">
              <a:extLst>
                <a:ext uri="{FF2B5EF4-FFF2-40B4-BE49-F238E27FC236}">
                  <a16:creationId xmlns:a16="http://schemas.microsoft.com/office/drawing/2014/main" id="{05F76776-81A4-4240-B4FF-973AC41CC5C3}"/>
                </a:ext>
              </a:extLst>
            </p:cNvPr>
            <p:cNvCxnSpPr>
              <a:cxnSpLocks/>
              <a:stCxn id="289" idx="1"/>
              <a:endCxn id="292" idx="5"/>
            </p:cNvCxnSpPr>
            <p:nvPr userDrawn="1"/>
          </p:nvCxnSpPr>
          <p:spPr>
            <a:xfrm flipH="1">
              <a:off x="11050531" y="430109"/>
              <a:ext cx="700002" cy="69311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Straight Connector 271">
              <a:extLst>
                <a:ext uri="{FF2B5EF4-FFF2-40B4-BE49-F238E27FC236}">
                  <a16:creationId xmlns:a16="http://schemas.microsoft.com/office/drawing/2014/main" id="{7C1E769F-541B-43B2-A1B8-13E0063F9283}"/>
                </a:ext>
              </a:extLst>
            </p:cNvPr>
            <p:cNvCxnSpPr>
              <a:cxnSpLocks/>
              <a:stCxn id="289" idx="3"/>
              <a:endCxn id="306" idx="1"/>
            </p:cNvCxnSpPr>
            <p:nvPr userDrawn="1"/>
          </p:nvCxnSpPr>
          <p:spPr>
            <a:xfrm flipH="1" flipV="1">
              <a:off x="10480717" y="1658"/>
              <a:ext cx="1269816" cy="26999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3" name="Straight Connector 272">
              <a:extLst>
                <a:ext uri="{FF2B5EF4-FFF2-40B4-BE49-F238E27FC236}">
                  <a16:creationId xmlns:a16="http://schemas.microsoft.com/office/drawing/2014/main" id="{A364C1B0-2AAC-4AFD-AEAA-85F644FA7843}"/>
                </a:ext>
              </a:extLst>
            </p:cNvPr>
            <p:cNvCxnSpPr>
              <a:cxnSpLocks/>
              <a:stCxn id="292" idx="4"/>
              <a:endCxn id="306" idx="2"/>
            </p:cNvCxnSpPr>
            <p:nvPr userDrawn="1"/>
          </p:nvCxnSpPr>
          <p:spPr>
            <a:xfrm flipH="1" flipV="1">
              <a:off x="10368902" y="619"/>
              <a:ext cx="597574" cy="110561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Straight Connector 273">
              <a:extLst>
                <a:ext uri="{FF2B5EF4-FFF2-40B4-BE49-F238E27FC236}">
                  <a16:creationId xmlns:a16="http://schemas.microsoft.com/office/drawing/2014/main" id="{DC69A0BA-54EF-4370-B01E-B4A5BF46D544}"/>
                </a:ext>
              </a:extLst>
            </p:cNvPr>
            <p:cNvCxnSpPr>
              <a:cxnSpLocks/>
              <a:stCxn id="288" idx="5"/>
              <a:endCxn id="306" idx="0"/>
            </p:cNvCxnSpPr>
            <p:nvPr userDrawn="1"/>
          </p:nvCxnSpPr>
          <p:spPr>
            <a:xfrm flipV="1">
              <a:off x="9322059" y="-420"/>
              <a:ext cx="935027" cy="34595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Straight Connector 274">
              <a:extLst>
                <a:ext uri="{FF2B5EF4-FFF2-40B4-BE49-F238E27FC236}">
                  <a16:creationId xmlns:a16="http://schemas.microsoft.com/office/drawing/2014/main" id="{A53C4522-67C1-4D46-9C9C-495B99DDD1B4}"/>
                </a:ext>
              </a:extLst>
            </p:cNvPr>
            <p:cNvCxnSpPr>
              <a:cxnSpLocks/>
              <a:stCxn id="289" idx="7"/>
              <a:endCxn id="290" idx="3"/>
            </p:cNvCxnSpPr>
            <p:nvPr userDrawn="1"/>
          </p:nvCxnSpPr>
          <p:spPr>
            <a:xfrm>
              <a:off x="11908987" y="430109"/>
              <a:ext cx="270959" cy="124100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Straight Connector 275">
              <a:extLst>
                <a:ext uri="{FF2B5EF4-FFF2-40B4-BE49-F238E27FC236}">
                  <a16:creationId xmlns:a16="http://schemas.microsoft.com/office/drawing/2014/main" id="{778F57A1-5CDD-455C-B229-B0D597EA68B8}"/>
                </a:ext>
              </a:extLst>
            </p:cNvPr>
            <p:cNvCxnSpPr>
              <a:cxnSpLocks/>
              <a:stCxn id="287" idx="7"/>
              <a:endCxn id="293" idx="3"/>
            </p:cNvCxnSpPr>
            <p:nvPr userDrawn="1"/>
          </p:nvCxnSpPr>
          <p:spPr>
            <a:xfrm>
              <a:off x="7803031" y="570690"/>
              <a:ext cx="1424418" cy="97780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Straight Connector 276">
              <a:extLst>
                <a:ext uri="{FF2B5EF4-FFF2-40B4-BE49-F238E27FC236}">
                  <a16:creationId xmlns:a16="http://schemas.microsoft.com/office/drawing/2014/main" id="{7C15B007-5135-4B21-8D4C-16BA23F649CC}"/>
                </a:ext>
              </a:extLst>
            </p:cNvPr>
            <p:cNvCxnSpPr>
              <a:cxnSpLocks/>
              <a:endCxn id="289" idx="4"/>
            </p:cNvCxnSpPr>
            <p:nvPr userDrawn="1"/>
          </p:nvCxnSpPr>
          <p:spPr>
            <a:xfrm flipH="1">
              <a:off x="11829760" y="8940"/>
              <a:ext cx="14366" cy="22989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8" name="Oval 277">
              <a:extLst>
                <a:ext uri="{FF2B5EF4-FFF2-40B4-BE49-F238E27FC236}">
                  <a16:creationId xmlns:a16="http://schemas.microsoft.com/office/drawing/2014/main" id="{2C73B2E8-418D-44C1-99B4-42CB6E71E485}"/>
                </a:ext>
              </a:extLst>
            </p:cNvPr>
            <p:cNvSpPr/>
            <p:nvPr userDrawn="1"/>
          </p:nvSpPr>
          <p:spPr>
            <a:xfrm rot="1036530" flipV="1">
              <a:off x="3282465" y="2770682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9" name="Oval 278">
              <a:extLst>
                <a:ext uri="{FF2B5EF4-FFF2-40B4-BE49-F238E27FC236}">
                  <a16:creationId xmlns:a16="http://schemas.microsoft.com/office/drawing/2014/main" id="{ABD265EB-C007-43B7-B5D8-12E2F144252A}"/>
                </a:ext>
              </a:extLst>
            </p:cNvPr>
            <p:cNvSpPr/>
            <p:nvPr userDrawn="1"/>
          </p:nvSpPr>
          <p:spPr>
            <a:xfrm flipV="1">
              <a:off x="2747608" y="1509248"/>
              <a:ext cx="236156" cy="236156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0" name="Oval 279">
              <a:extLst>
                <a:ext uri="{FF2B5EF4-FFF2-40B4-BE49-F238E27FC236}">
                  <a16:creationId xmlns:a16="http://schemas.microsoft.com/office/drawing/2014/main" id="{116E17A9-C87E-4D32-ACEA-2F2EC0F5AE7C}"/>
                </a:ext>
              </a:extLst>
            </p:cNvPr>
            <p:cNvSpPr/>
            <p:nvPr userDrawn="1"/>
          </p:nvSpPr>
          <p:spPr>
            <a:xfrm flipV="1">
              <a:off x="1393233" y="1713758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1" name="Oval 280">
              <a:extLst>
                <a:ext uri="{FF2B5EF4-FFF2-40B4-BE49-F238E27FC236}">
                  <a16:creationId xmlns:a16="http://schemas.microsoft.com/office/drawing/2014/main" id="{017D0F1B-AF12-44F4-91F8-54D65272542F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1898758" y="683587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2" name="Oval 281">
              <a:extLst>
                <a:ext uri="{FF2B5EF4-FFF2-40B4-BE49-F238E27FC236}">
                  <a16:creationId xmlns:a16="http://schemas.microsoft.com/office/drawing/2014/main" id="{2DE4F281-C4BA-4DCB-B4C7-E72C8D075BA2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3677624" y="56851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3" name="Oval 282">
              <a:extLst>
                <a:ext uri="{FF2B5EF4-FFF2-40B4-BE49-F238E27FC236}">
                  <a16:creationId xmlns:a16="http://schemas.microsoft.com/office/drawing/2014/main" id="{302E38EA-EF2B-433D-A654-AE60CFEF9704}"/>
                </a:ext>
              </a:extLst>
            </p:cNvPr>
            <p:cNvSpPr/>
            <p:nvPr userDrawn="1"/>
          </p:nvSpPr>
          <p:spPr>
            <a:xfrm flipV="1">
              <a:off x="5036983" y="880818"/>
              <a:ext cx="236156" cy="236156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4" name="Oval 283">
              <a:extLst>
                <a:ext uri="{FF2B5EF4-FFF2-40B4-BE49-F238E27FC236}">
                  <a16:creationId xmlns:a16="http://schemas.microsoft.com/office/drawing/2014/main" id="{2BAF3971-D8CA-421F-8713-04074D6B04C3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6168345" y="1141694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5" name="Oval 284">
              <a:extLst>
                <a:ext uri="{FF2B5EF4-FFF2-40B4-BE49-F238E27FC236}">
                  <a16:creationId xmlns:a16="http://schemas.microsoft.com/office/drawing/2014/main" id="{1246C86C-3891-4253-937B-31AF24C3D380}"/>
                </a:ext>
              </a:extLst>
            </p:cNvPr>
            <p:cNvSpPr/>
            <p:nvPr userDrawn="1"/>
          </p:nvSpPr>
          <p:spPr>
            <a:xfrm flipV="1">
              <a:off x="6173566" y="2159704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6" name="Oval 285">
              <a:extLst>
                <a:ext uri="{FF2B5EF4-FFF2-40B4-BE49-F238E27FC236}">
                  <a16:creationId xmlns:a16="http://schemas.microsoft.com/office/drawing/2014/main" id="{B2E361E8-CDE3-42DF-ADE1-8A101094DC34}"/>
                </a:ext>
              </a:extLst>
            </p:cNvPr>
            <p:cNvSpPr/>
            <p:nvPr userDrawn="1"/>
          </p:nvSpPr>
          <p:spPr>
            <a:xfrm flipV="1">
              <a:off x="7625759" y="1610137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7" name="Oval 286">
              <a:extLst>
                <a:ext uri="{FF2B5EF4-FFF2-40B4-BE49-F238E27FC236}">
                  <a16:creationId xmlns:a16="http://schemas.microsoft.com/office/drawing/2014/main" id="{193404F7-49BB-489C-A1E4-8A71D3256527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7675517" y="443175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8" name="Oval 287">
              <a:extLst>
                <a:ext uri="{FF2B5EF4-FFF2-40B4-BE49-F238E27FC236}">
                  <a16:creationId xmlns:a16="http://schemas.microsoft.com/office/drawing/2014/main" id="{DF9994C2-ABD3-4130-9019-742122A596D8}"/>
                </a:ext>
              </a:extLst>
            </p:cNvPr>
            <p:cNvSpPr/>
            <p:nvPr userDrawn="1"/>
          </p:nvSpPr>
          <p:spPr>
            <a:xfrm flipV="1">
              <a:off x="9130788" y="31271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" name="Oval 288">
              <a:extLst>
                <a:ext uri="{FF2B5EF4-FFF2-40B4-BE49-F238E27FC236}">
                  <a16:creationId xmlns:a16="http://schemas.microsoft.com/office/drawing/2014/main" id="{1457F310-0108-4C01-ACF3-AB03BC780770}"/>
                </a:ext>
              </a:extLst>
            </p:cNvPr>
            <p:cNvSpPr/>
            <p:nvPr userDrawn="1"/>
          </p:nvSpPr>
          <p:spPr>
            <a:xfrm flipV="1">
              <a:off x="11717716" y="238838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0" name="Oval 289">
              <a:extLst>
                <a:ext uri="{FF2B5EF4-FFF2-40B4-BE49-F238E27FC236}">
                  <a16:creationId xmlns:a16="http://schemas.microsoft.com/office/drawing/2014/main" id="{8134985E-8F9D-4F3B-8182-665D8342C9CD}"/>
                </a:ext>
              </a:extLst>
            </p:cNvPr>
            <p:cNvSpPr>
              <a:spLocks noChangeAspect="1"/>
            </p:cNvSpPr>
            <p:nvPr userDrawn="1"/>
          </p:nvSpPr>
          <p:spPr>
            <a:xfrm rot="682168" flipV="1">
              <a:off x="12146619" y="1658608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1" name="Oval 290">
              <a:extLst>
                <a:ext uri="{FF2B5EF4-FFF2-40B4-BE49-F238E27FC236}">
                  <a16:creationId xmlns:a16="http://schemas.microsoft.com/office/drawing/2014/main" id="{ADFCA3EA-B3EA-4706-88A2-039B050E4CE5}"/>
                </a:ext>
              </a:extLst>
            </p:cNvPr>
            <p:cNvSpPr/>
            <p:nvPr userDrawn="1"/>
          </p:nvSpPr>
          <p:spPr>
            <a:xfrm rot="738506" flipV="1">
              <a:off x="11757562" y="2761495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2" name="Oval 291">
              <a:extLst>
                <a:ext uri="{FF2B5EF4-FFF2-40B4-BE49-F238E27FC236}">
                  <a16:creationId xmlns:a16="http://schemas.microsoft.com/office/drawing/2014/main" id="{B2FFBCB0-0A6E-4252-81F8-2A0E5E7B35E7}"/>
                </a:ext>
              </a:extLst>
            </p:cNvPr>
            <p:cNvSpPr/>
            <p:nvPr userDrawn="1"/>
          </p:nvSpPr>
          <p:spPr>
            <a:xfrm rot="20935587" flipV="1">
              <a:off x="10875952" y="1104151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3" name="Oval 292">
              <a:extLst>
                <a:ext uri="{FF2B5EF4-FFF2-40B4-BE49-F238E27FC236}">
                  <a16:creationId xmlns:a16="http://schemas.microsoft.com/office/drawing/2014/main" id="{3317D023-1698-4446-ACD5-6A30F2CD1B22}"/>
                </a:ext>
              </a:extLst>
            </p:cNvPr>
            <p:cNvSpPr/>
            <p:nvPr userDrawn="1"/>
          </p:nvSpPr>
          <p:spPr>
            <a:xfrm flipV="1">
              <a:off x="9194632" y="1515677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4" name="Oval 293">
              <a:extLst>
                <a:ext uri="{FF2B5EF4-FFF2-40B4-BE49-F238E27FC236}">
                  <a16:creationId xmlns:a16="http://schemas.microsoft.com/office/drawing/2014/main" id="{108EF3BB-E310-442A-A28C-5635A569132D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10274387" y="2531131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5" name="Oval 294">
              <a:extLst>
                <a:ext uri="{FF2B5EF4-FFF2-40B4-BE49-F238E27FC236}">
                  <a16:creationId xmlns:a16="http://schemas.microsoft.com/office/drawing/2014/main" id="{208BE4C1-CF0E-4E53-A236-4062F813EC5A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3780028" y="1301345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6" name="Oval 295">
              <a:extLst>
                <a:ext uri="{FF2B5EF4-FFF2-40B4-BE49-F238E27FC236}">
                  <a16:creationId xmlns:a16="http://schemas.microsoft.com/office/drawing/2014/main" id="{A7349EFE-11F3-445D-84D6-7D0E21EEBC20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4938273" y="2119800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7" name="Oval 296">
              <a:extLst>
                <a:ext uri="{FF2B5EF4-FFF2-40B4-BE49-F238E27FC236}">
                  <a16:creationId xmlns:a16="http://schemas.microsoft.com/office/drawing/2014/main" id="{737D6246-531A-4F35-B075-9E99F9D2B7CD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3888828" y="2078148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298" name="Straight Connector 297">
              <a:extLst>
                <a:ext uri="{FF2B5EF4-FFF2-40B4-BE49-F238E27FC236}">
                  <a16:creationId xmlns:a16="http://schemas.microsoft.com/office/drawing/2014/main" id="{63E73314-425F-4AFB-BF7B-94D1524C2AF2}"/>
                </a:ext>
              </a:extLst>
            </p:cNvPr>
            <p:cNvCxnSpPr>
              <a:cxnSpLocks/>
              <a:stCxn id="297" idx="2"/>
              <a:endCxn id="279" idx="7"/>
            </p:cNvCxnSpPr>
            <p:nvPr userDrawn="1"/>
          </p:nvCxnSpPr>
          <p:spPr>
            <a:xfrm flipH="1" flipV="1">
              <a:off x="2949180" y="1710820"/>
              <a:ext cx="939648" cy="44202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9" name="Straight Connector 298">
              <a:extLst>
                <a:ext uri="{FF2B5EF4-FFF2-40B4-BE49-F238E27FC236}">
                  <a16:creationId xmlns:a16="http://schemas.microsoft.com/office/drawing/2014/main" id="{0ABA7747-C6F2-4B31-AF33-31182F5F10A0}"/>
                </a:ext>
              </a:extLst>
            </p:cNvPr>
            <p:cNvCxnSpPr>
              <a:cxnSpLocks/>
              <a:stCxn id="280" idx="4"/>
              <a:endCxn id="281" idx="1"/>
            </p:cNvCxnSpPr>
            <p:nvPr userDrawn="1"/>
          </p:nvCxnSpPr>
          <p:spPr>
            <a:xfrm flipV="1">
              <a:off x="1505277" y="811101"/>
              <a:ext cx="415359" cy="90265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0" name="Oval 299">
              <a:extLst>
                <a:ext uri="{FF2B5EF4-FFF2-40B4-BE49-F238E27FC236}">
                  <a16:creationId xmlns:a16="http://schemas.microsoft.com/office/drawing/2014/main" id="{30985B84-8873-4FD1-9671-C62554D4E9D4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435217" y="863669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301" name="Straight Connector 300">
              <a:extLst>
                <a:ext uri="{FF2B5EF4-FFF2-40B4-BE49-F238E27FC236}">
                  <a16:creationId xmlns:a16="http://schemas.microsoft.com/office/drawing/2014/main" id="{7D974A51-03B6-4D2C-8676-E439A0A3E948}"/>
                </a:ext>
              </a:extLst>
            </p:cNvPr>
            <p:cNvCxnSpPr>
              <a:cxnSpLocks/>
              <a:stCxn id="300" idx="3"/>
            </p:cNvCxnSpPr>
            <p:nvPr userDrawn="1"/>
          </p:nvCxnSpPr>
          <p:spPr>
            <a:xfrm flipH="1" flipV="1">
              <a:off x="14396" y="20999"/>
              <a:ext cx="442699" cy="86454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Straight Connector 301">
              <a:extLst>
                <a:ext uri="{FF2B5EF4-FFF2-40B4-BE49-F238E27FC236}">
                  <a16:creationId xmlns:a16="http://schemas.microsoft.com/office/drawing/2014/main" id="{729DA174-BEBE-4C22-BBA8-9630695B05AA}"/>
                </a:ext>
              </a:extLst>
            </p:cNvPr>
            <p:cNvCxnSpPr>
              <a:cxnSpLocks/>
              <a:stCxn id="300" idx="2"/>
            </p:cNvCxnSpPr>
            <p:nvPr userDrawn="1"/>
          </p:nvCxnSpPr>
          <p:spPr>
            <a:xfrm flipH="1" flipV="1">
              <a:off x="-27532" y="832189"/>
              <a:ext cx="462749" cy="10617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Straight Connector 302">
              <a:extLst>
                <a:ext uri="{FF2B5EF4-FFF2-40B4-BE49-F238E27FC236}">
                  <a16:creationId xmlns:a16="http://schemas.microsoft.com/office/drawing/2014/main" id="{17CEDE54-831A-41FC-8837-2EAC2C9284E4}"/>
                </a:ext>
              </a:extLst>
            </p:cNvPr>
            <p:cNvCxnSpPr>
              <a:cxnSpLocks/>
              <a:stCxn id="300" idx="1"/>
            </p:cNvCxnSpPr>
            <p:nvPr userDrawn="1"/>
          </p:nvCxnSpPr>
          <p:spPr>
            <a:xfrm flipH="1">
              <a:off x="-27532" y="991183"/>
              <a:ext cx="484627" cy="4965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Straight Connector 303">
              <a:extLst>
                <a:ext uri="{FF2B5EF4-FFF2-40B4-BE49-F238E27FC236}">
                  <a16:creationId xmlns:a16="http://schemas.microsoft.com/office/drawing/2014/main" id="{18B05773-F3A8-4A08-8A39-80DF2FC0D75F}"/>
                </a:ext>
              </a:extLst>
            </p:cNvPr>
            <p:cNvCxnSpPr>
              <a:cxnSpLocks/>
              <a:endCxn id="280" idx="2"/>
            </p:cNvCxnSpPr>
            <p:nvPr userDrawn="1"/>
          </p:nvCxnSpPr>
          <p:spPr>
            <a:xfrm flipV="1">
              <a:off x="42498" y="1825802"/>
              <a:ext cx="1350735" cy="17745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5" name="Chord 304">
              <a:extLst>
                <a:ext uri="{FF2B5EF4-FFF2-40B4-BE49-F238E27FC236}">
                  <a16:creationId xmlns:a16="http://schemas.microsoft.com/office/drawing/2014/main" id="{88D040A7-3A6E-4A6F-9929-3F3A11E5B278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6507935" y="-75430"/>
              <a:ext cx="149392" cy="149392"/>
            </a:xfrm>
            <a:prstGeom prst="chord">
              <a:avLst>
                <a:gd name="adj1" fmla="val 10550803"/>
                <a:gd name="adj2" fmla="val 185318"/>
              </a:avLst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6" name="Chord 305">
              <a:extLst>
                <a:ext uri="{FF2B5EF4-FFF2-40B4-BE49-F238E27FC236}">
                  <a16:creationId xmlns:a16="http://schemas.microsoft.com/office/drawing/2014/main" id="{D3AD2E65-E325-4CD1-B01C-6B39582B7F9C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10256792" y="-104349"/>
              <a:ext cx="224088" cy="224088"/>
            </a:xfrm>
            <a:prstGeom prst="chord">
              <a:avLst>
                <a:gd name="adj1" fmla="val 10550803"/>
                <a:gd name="adj2" fmla="val 185318"/>
              </a:avLst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307" name="Straight Connector 306">
              <a:extLst>
                <a:ext uri="{FF2B5EF4-FFF2-40B4-BE49-F238E27FC236}">
                  <a16:creationId xmlns:a16="http://schemas.microsoft.com/office/drawing/2014/main" id="{A7D9EACA-6DDA-42A0-8443-C2098ADCE1C6}"/>
                </a:ext>
              </a:extLst>
            </p:cNvPr>
            <p:cNvCxnSpPr>
              <a:cxnSpLocks/>
              <a:stCxn id="305" idx="1"/>
              <a:endCxn id="287" idx="3"/>
            </p:cNvCxnSpPr>
            <p:nvPr userDrawn="1"/>
          </p:nvCxnSpPr>
          <p:spPr>
            <a:xfrm>
              <a:off x="6657218" y="-4759"/>
              <a:ext cx="1040177" cy="46981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Straight Connector 307">
              <a:extLst>
                <a:ext uri="{FF2B5EF4-FFF2-40B4-BE49-F238E27FC236}">
                  <a16:creationId xmlns:a16="http://schemas.microsoft.com/office/drawing/2014/main" id="{6660B2E9-F059-4486-913A-6831034EE9D5}"/>
                </a:ext>
              </a:extLst>
            </p:cNvPr>
            <p:cNvCxnSpPr>
              <a:cxnSpLocks/>
              <a:endCxn id="359" idx="1"/>
            </p:cNvCxnSpPr>
            <p:nvPr userDrawn="1"/>
          </p:nvCxnSpPr>
          <p:spPr>
            <a:xfrm flipH="1">
              <a:off x="11505573" y="5340915"/>
              <a:ext cx="674373" cy="39668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Straight Connector 308">
              <a:extLst>
                <a:ext uri="{FF2B5EF4-FFF2-40B4-BE49-F238E27FC236}">
                  <a16:creationId xmlns:a16="http://schemas.microsoft.com/office/drawing/2014/main" id="{7B8AA844-57BD-4179-8FBF-A2270F702808}"/>
                </a:ext>
              </a:extLst>
            </p:cNvPr>
            <p:cNvCxnSpPr>
              <a:cxnSpLocks/>
              <a:endCxn id="374" idx="2"/>
            </p:cNvCxnSpPr>
            <p:nvPr userDrawn="1"/>
          </p:nvCxnSpPr>
          <p:spPr>
            <a:xfrm flipH="1">
              <a:off x="11638867" y="4355007"/>
              <a:ext cx="670058" cy="27048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Straight Connector 309">
              <a:extLst>
                <a:ext uri="{FF2B5EF4-FFF2-40B4-BE49-F238E27FC236}">
                  <a16:creationId xmlns:a16="http://schemas.microsoft.com/office/drawing/2014/main" id="{A65302F9-A675-442D-9F14-8D17E6E5216E}"/>
                </a:ext>
              </a:extLst>
            </p:cNvPr>
            <p:cNvCxnSpPr>
              <a:cxnSpLocks/>
              <a:stCxn id="359" idx="0"/>
              <a:endCxn id="374" idx="4"/>
            </p:cNvCxnSpPr>
            <p:nvPr userDrawn="1"/>
          </p:nvCxnSpPr>
          <p:spPr>
            <a:xfrm flipV="1">
              <a:off x="11422079" y="4700191"/>
              <a:ext cx="142092" cy="100282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Straight Connector 310">
              <a:extLst>
                <a:ext uri="{FF2B5EF4-FFF2-40B4-BE49-F238E27FC236}">
                  <a16:creationId xmlns:a16="http://schemas.microsoft.com/office/drawing/2014/main" id="{09C1AA70-8A3F-4BB1-855A-B301E39287CA}"/>
                </a:ext>
              </a:extLst>
            </p:cNvPr>
            <p:cNvCxnSpPr>
              <a:cxnSpLocks/>
              <a:stCxn id="425" idx="2"/>
              <a:endCxn id="361" idx="1"/>
            </p:cNvCxnSpPr>
            <p:nvPr userDrawn="1"/>
          </p:nvCxnSpPr>
          <p:spPr>
            <a:xfrm>
              <a:off x="10451194" y="3503136"/>
              <a:ext cx="31607" cy="69341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Straight Connector 311">
              <a:extLst>
                <a:ext uri="{FF2B5EF4-FFF2-40B4-BE49-F238E27FC236}">
                  <a16:creationId xmlns:a16="http://schemas.microsoft.com/office/drawing/2014/main" id="{8D70AF19-4BD3-41BF-87A8-972550327F7E}"/>
                </a:ext>
              </a:extLst>
            </p:cNvPr>
            <p:cNvCxnSpPr>
              <a:cxnSpLocks/>
              <a:stCxn id="359" idx="7"/>
              <a:endCxn id="361" idx="3"/>
            </p:cNvCxnSpPr>
            <p:nvPr userDrawn="1"/>
          </p:nvCxnSpPr>
          <p:spPr>
            <a:xfrm flipH="1" flipV="1">
              <a:off x="10482801" y="4355007"/>
              <a:ext cx="855784" cy="138259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Straight Connector 312">
              <a:extLst>
                <a:ext uri="{FF2B5EF4-FFF2-40B4-BE49-F238E27FC236}">
                  <a16:creationId xmlns:a16="http://schemas.microsoft.com/office/drawing/2014/main" id="{45CE9301-FBA3-4ED5-A0C0-3AB948666454}"/>
                </a:ext>
              </a:extLst>
            </p:cNvPr>
            <p:cNvCxnSpPr>
              <a:cxnSpLocks/>
              <a:endCxn id="374" idx="3"/>
            </p:cNvCxnSpPr>
            <p:nvPr userDrawn="1"/>
          </p:nvCxnSpPr>
          <p:spPr>
            <a:xfrm flipH="1" flipV="1">
              <a:off x="11616989" y="4678313"/>
              <a:ext cx="692282" cy="40958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Straight Connector 313">
              <a:extLst>
                <a:ext uri="{FF2B5EF4-FFF2-40B4-BE49-F238E27FC236}">
                  <a16:creationId xmlns:a16="http://schemas.microsoft.com/office/drawing/2014/main" id="{4139FB64-1147-42D5-A4D0-C076D277E2B7}"/>
                </a:ext>
              </a:extLst>
            </p:cNvPr>
            <p:cNvCxnSpPr>
              <a:cxnSpLocks/>
              <a:stCxn id="374" idx="6"/>
              <a:endCxn id="361" idx="2"/>
            </p:cNvCxnSpPr>
            <p:nvPr userDrawn="1"/>
          </p:nvCxnSpPr>
          <p:spPr>
            <a:xfrm flipH="1" flipV="1">
              <a:off x="10515618" y="4275780"/>
              <a:ext cx="973856" cy="34971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Straight Connector 314">
              <a:extLst>
                <a:ext uri="{FF2B5EF4-FFF2-40B4-BE49-F238E27FC236}">
                  <a16:creationId xmlns:a16="http://schemas.microsoft.com/office/drawing/2014/main" id="{13BEB394-9BA9-49A6-9CE7-D9AC8238263D}"/>
                </a:ext>
              </a:extLst>
            </p:cNvPr>
            <p:cNvCxnSpPr>
              <a:cxnSpLocks/>
              <a:stCxn id="360" idx="0"/>
              <a:endCxn id="361" idx="4"/>
            </p:cNvCxnSpPr>
            <p:nvPr userDrawn="1"/>
          </p:nvCxnSpPr>
          <p:spPr>
            <a:xfrm flipV="1">
              <a:off x="10334099" y="4387824"/>
              <a:ext cx="69475" cy="114108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Straight Connector 315">
              <a:extLst>
                <a:ext uri="{FF2B5EF4-FFF2-40B4-BE49-F238E27FC236}">
                  <a16:creationId xmlns:a16="http://schemas.microsoft.com/office/drawing/2014/main" id="{4565783E-9459-4C6D-B867-75E6C707534C}"/>
                </a:ext>
              </a:extLst>
            </p:cNvPr>
            <p:cNvCxnSpPr>
              <a:cxnSpLocks/>
              <a:stCxn id="363" idx="1"/>
              <a:endCxn id="361" idx="5"/>
            </p:cNvCxnSpPr>
            <p:nvPr userDrawn="1"/>
          </p:nvCxnSpPr>
          <p:spPr>
            <a:xfrm flipV="1">
              <a:off x="8879746" y="4355007"/>
              <a:ext cx="1444602" cy="130374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Straight Connector 316">
              <a:extLst>
                <a:ext uri="{FF2B5EF4-FFF2-40B4-BE49-F238E27FC236}">
                  <a16:creationId xmlns:a16="http://schemas.microsoft.com/office/drawing/2014/main" id="{849FBA7E-71A8-4753-9136-1A91EC229C77}"/>
                </a:ext>
              </a:extLst>
            </p:cNvPr>
            <p:cNvCxnSpPr>
              <a:cxnSpLocks/>
              <a:stCxn id="363" idx="0"/>
              <a:endCxn id="362" idx="4"/>
            </p:cNvCxnSpPr>
            <p:nvPr userDrawn="1"/>
          </p:nvCxnSpPr>
          <p:spPr>
            <a:xfrm flipV="1">
              <a:off x="8826927" y="4619304"/>
              <a:ext cx="12410" cy="10175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Straight Connector 317">
              <a:extLst>
                <a:ext uri="{FF2B5EF4-FFF2-40B4-BE49-F238E27FC236}">
                  <a16:creationId xmlns:a16="http://schemas.microsoft.com/office/drawing/2014/main" id="{F0DA1EA9-EB9A-4F8C-A1E5-E6EE67DEA1F2}"/>
                </a:ext>
              </a:extLst>
            </p:cNvPr>
            <p:cNvCxnSpPr>
              <a:cxnSpLocks/>
              <a:stCxn id="362" idx="2"/>
              <a:endCxn id="361" idx="6"/>
            </p:cNvCxnSpPr>
            <p:nvPr userDrawn="1"/>
          </p:nvCxnSpPr>
          <p:spPr>
            <a:xfrm flipV="1">
              <a:off x="8951381" y="4275780"/>
              <a:ext cx="1340149" cy="23148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Straight Connector 318">
              <a:extLst>
                <a:ext uri="{FF2B5EF4-FFF2-40B4-BE49-F238E27FC236}">
                  <a16:creationId xmlns:a16="http://schemas.microsoft.com/office/drawing/2014/main" id="{D6ECBB5B-B043-401D-B9A4-7570EC3E6304}"/>
                </a:ext>
              </a:extLst>
            </p:cNvPr>
            <p:cNvCxnSpPr>
              <a:cxnSpLocks/>
              <a:stCxn id="362" idx="7"/>
              <a:endCxn id="370" idx="2"/>
            </p:cNvCxnSpPr>
            <p:nvPr userDrawn="1"/>
          </p:nvCxnSpPr>
          <p:spPr>
            <a:xfrm flipH="1" flipV="1">
              <a:off x="6683226" y="3221226"/>
              <a:ext cx="2076884" cy="120680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Straight Connector 319">
              <a:extLst>
                <a:ext uri="{FF2B5EF4-FFF2-40B4-BE49-F238E27FC236}">
                  <a16:creationId xmlns:a16="http://schemas.microsoft.com/office/drawing/2014/main" id="{E778DF75-C92A-4794-8F8F-5E3CC206A7DE}"/>
                </a:ext>
              </a:extLst>
            </p:cNvPr>
            <p:cNvCxnSpPr>
              <a:cxnSpLocks/>
              <a:stCxn id="362" idx="6"/>
              <a:endCxn id="369" idx="2"/>
            </p:cNvCxnSpPr>
            <p:nvPr userDrawn="1"/>
          </p:nvCxnSpPr>
          <p:spPr>
            <a:xfrm flipH="1">
              <a:off x="7382508" y="4507260"/>
              <a:ext cx="1344785" cy="9445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Straight Connector 320">
              <a:extLst>
                <a:ext uri="{FF2B5EF4-FFF2-40B4-BE49-F238E27FC236}">
                  <a16:creationId xmlns:a16="http://schemas.microsoft.com/office/drawing/2014/main" id="{15545D1D-9741-40EE-B757-3637A308ED06}"/>
                </a:ext>
              </a:extLst>
            </p:cNvPr>
            <p:cNvCxnSpPr>
              <a:cxnSpLocks/>
              <a:stCxn id="369" idx="7"/>
              <a:endCxn id="370" idx="3"/>
            </p:cNvCxnSpPr>
            <p:nvPr userDrawn="1"/>
          </p:nvCxnSpPr>
          <p:spPr>
            <a:xfrm flipH="1" flipV="1">
              <a:off x="6661348" y="3274044"/>
              <a:ext cx="529889" cy="124844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Straight Connector 321">
              <a:extLst>
                <a:ext uri="{FF2B5EF4-FFF2-40B4-BE49-F238E27FC236}">
                  <a16:creationId xmlns:a16="http://schemas.microsoft.com/office/drawing/2014/main" id="{991CA565-3B8F-4F51-BB2F-83FF27815C00}"/>
                </a:ext>
              </a:extLst>
            </p:cNvPr>
            <p:cNvCxnSpPr>
              <a:cxnSpLocks/>
              <a:stCxn id="426" idx="1"/>
              <a:endCxn id="361" idx="0"/>
            </p:cNvCxnSpPr>
            <p:nvPr userDrawn="1"/>
          </p:nvCxnSpPr>
          <p:spPr>
            <a:xfrm>
              <a:off x="9564537" y="3108409"/>
              <a:ext cx="839037" cy="105532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Straight Connector 322">
              <a:extLst>
                <a:ext uri="{FF2B5EF4-FFF2-40B4-BE49-F238E27FC236}">
                  <a16:creationId xmlns:a16="http://schemas.microsoft.com/office/drawing/2014/main" id="{E8081D33-2B4D-4625-B2B1-572E65DDA168}"/>
                </a:ext>
              </a:extLst>
            </p:cNvPr>
            <p:cNvCxnSpPr>
              <a:cxnSpLocks/>
              <a:endCxn id="359" idx="3"/>
            </p:cNvCxnSpPr>
            <p:nvPr userDrawn="1"/>
          </p:nvCxnSpPr>
          <p:spPr>
            <a:xfrm flipH="1" flipV="1">
              <a:off x="11505573" y="5904589"/>
              <a:ext cx="674373" cy="32801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Straight Connector 323">
              <a:extLst>
                <a:ext uri="{FF2B5EF4-FFF2-40B4-BE49-F238E27FC236}">
                  <a16:creationId xmlns:a16="http://schemas.microsoft.com/office/drawing/2014/main" id="{8BF51E69-B89B-47C4-B542-D8826A252A28}"/>
                </a:ext>
              </a:extLst>
            </p:cNvPr>
            <p:cNvCxnSpPr>
              <a:cxnSpLocks/>
              <a:stCxn id="360" idx="2"/>
              <a:endCxn id="359" idx="6"/>
            </p:cNvCxnSpPr>
            <p:nvPr userDrawn="1"/>
          </p:nvCxnSpPr>
          <p:spPr>
            <a:xfrm>
              <a:off x="10408795" y="5603601"/>
              <a:ext cx="895205" cy="21749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Straight Connector 324">
              <a:extLst>
                <a:ext uri="{FF2B5EF4-FFF2-40B4-BE49-F238E27FC236}">
                  <a16:creationId xmlns:a16="http://schemas.microsoft.com/office/drawing/2014/main" id="{F687AFEB-BF27-4F19-8E6C-E05412A14F33}"/>
                </a:ext>
              </a:extLst>
            </p:cNvPr>
            <p:cNvCxnSpPr>
              <a:cxnSpLocks/>
              <a:stCxn id="375" idx="0"/>
              <a:endCxn id="359" idx="5"/>
            </p:cNvCxnSpPr>
            <p:nvPr userDrawn="1"/>
          </p:nvCxnSpPr>
          <p:spPr>
            <a:xfrm flipV="1">
              <a:off x="10069009" y="5904589"/>
              <a:ext cx="1269576" cy="92154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Straight Connector 325">
              <a:extLst>
                <a:ext uri="{FF2B5EF4-FFF2-40B4-BE49-F238E27FC236}">
                  <a16:creationId xmlns:a16="http://schemas.microsoft.com/office/drawing/2014/main" id="{C16894BC-924D-460C-B726-294E02661D7A}"/>
                </a:ext>
              </a:extLst>
            </p:cNvPr>
            <p:cNvCxnSpPr>
              <a:cxnSpLocks/>
              <a:endCxn id="359" idx="4"/>
            </p:cNvCxnSpPr>
            <p:nvPr userDrawn="1"/>
          </p:nvCxnSpPr>
          <p:spPr>
            <a:xfrm flipH="1" flipV="1">
              <a:off x="11422079" y="5939173"/>
              <a:ext cx="271967" cy="91035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7" name="Straight Connector 326">
              <a:extLst>
                <a:ext uri="{FF2B5EF4-FFF2-40B4-BE49-F238E27FC236}">
                  <a16:creationId xmlns:a16="http://schemas.microsoft.com/office/drawing/2014/main" id="{8A3F03CC-F10B-4191-ADB1-9F43DE0BC29B}"/>
                </a:ext>
              </a:extLst>
            </p:cNvPr>
            <p:cNvCxnSpPr>
              <a:cxnSpLocks/>
              <a:stCxn id="375" idx="2"/>
              <a:endCxn id="360" idx="4"/>
            </p:cNvCxnSpPr>
            <p:nvPr userDrawn="1"/>
          </p:nvCxnSpPr>
          <p:spPr>
            <a:xfrm flipV="1">
              <a:off x="9994466" y="5678297"/>
              <a:ext cx="339634" cy="114714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" name="Straight Connector 327">
              <a:extLst>
                <a:ext uri="{FF2B5EF4-FFF2-40B4-BE49-F238E27FC236}">
                  <a16:creationId xmlns:a16="http://schemas.microsoft.com/office/drawing/2014/main" id="{9716A65A-6A75-41DB-A73A-9480C05F6563}"/>
                </a:ext>
              </a:extLst>
            </p:cNvPr>
            <p:cNvCxnSpPr>
              <a:cxnSpLocks/>
              <a:stCxn id="363" idx="2"/>
              <a:endCxn id="360" idx="6"/>
            </p:cNvCxnSpPr>
            <p:nvPr userDrawn="1"/>
          </p:nvCxnSpPr>
          <p:spPr>
            <a:xfrm flipV="1">
              <a:off x="8901623" y="5603601"/>
              <a:ext cx="1357780" cy="1079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Straight Connector 328">
              <a:extLst>
                <a:ext uri="{FF2B5EF4-FFF2-40B4-BE49-F238E27FC236}">
                  <a16:creationId xmlns:a16="http://schemas.microsoft.com/office/drawing/2014/main" id="{F6DD599F-23E8-4EDC-BDFE-919BDB4933F0}"/>
                </a:ext>
              </a:extLst>
            </p:cNvPr>
            <p:cNvCxnSpPr>
              <a:cxnSpLocks/>
              <a:stCxn id="363" idx="4"/>
            </p:cNvCxnSpPr>
            <p:nvPr userDrawn="1"/>
          </p:nvCxnSpPr>
          <p:spPr>
            <a:xfrm flipH="1">
              <a:off x="8785593" y="5786266"/>
              <a:ext cx="41334" cy="10424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Straight Connector 329">
              <a:extLst>
                <a:ext uri="{FF2B5EF4-FFF2-40B4-BE49-F238E27FC236}">
                  <a16:creationId xmlns:a16="http://schemas.microsoft.com/office/drawing/2014/main" id="{C1ECACA0-B229-4FE8-A6C9-9F0EDF09A1DB}"/>
                </a:ext>
              </a:extLst>
            </p:cNvPr>
            <p:cNvCxnSpPr>
              <a:cxnSpLocks/>
              <a:stCxn id="364" idx="3"/>
            </p:cNvCxnSpPr>
            <p:nvPr userDrawn="1"/>
          </p:nvCxnSpPr>
          <p:spPr>
            <a:xfrm>
              <a:off x="7413535" y="5883908"/>
              <a:ext cx="565475" cy="95879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Straight Connector 330">
              <a:extLst>
                <a:ext uri="{FF2B5EF4-FFF2-40B4-BE49-F238E27FC236}">
                  <a16:creationId xmlns:a16="http://schemas.microsoft.com/office/drawing/2014/main" id="{33EB8B8C-754D-4AFC-A330-2F213E109C3C}"/>
                </a:ext>
              </a:extLst>
            </p:cNvPr>
            <p:cNvCxnSpPr>
              <a:cxnSpLocks/>
              <a:stCxn id="364" idx="2"/>
              <a:endCxn id="363" idx="6"/>
            </p:cNvCxnSpPr>
            <p:nvPr userDrawn="1"/>
          </p:nvCxnSpPr>
          <p:spPr>
            <a:xfrm flipV="1">
              <a:off x="7446352" y="5711570"/>
              <a:ext cx="1305879" cy="931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Straight Connector 331">
              <a:extLst>
                <a:ext uri="{FF2B5EF4-FFF2-40B4-BE49-F238E27FC236}">
                  <a16:creationId xmlns:a16="http://schemas.microsoft.com/office/drawing/2014/main" id="{25F2346F-C643-4C11-8698-7053A69D12E3}"/>
                </a:ext>
              </a:extLst>
            </p:cNvPr>
            <p:cNvCxnSpPr>
              <a:cxnSpLocks/>
              <a:stCxn id="369" idx="4"/>
              <a:endCxn id="364" idx="0"/>
            </p:cNvCxnSpPr>
            <p:nvPr userDrawn="1"/>
          </p:nvCxnSpPr>
          <p:spPr>
            <a:xfrm>
              <a:off x="7270464" y="4713764"/>
              <a:ext cx="63844" cy="97887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Straight Connector 332">
              <a:extLst>
                <a:ext uri="{FF2B5EF4-FFF2-40B4-BE49-F238E27FC236}">
                  <a16:creationId xmlns:a16="http://schemas.microsoft.com/office/drawing/2014/main" id="{4F95FE23-F315-46DA-84BC-BE48AF04153F}"/>
                </a:ext>
              </a:extLst>
            </p:cNvPr>
            <p:cNvCxnSpPr>
              <a:cxnSpLocks/>
              <a:stCxn id="368" idx="3"/>
              <a:endCxn id="364" idx="7"/>
            </p:cNvCxnSpPr>
            <p:nvPr userDrawn="1"/>
          </p:nvCxnSpPr>
          <p:spPr>
            <a:xfrm>
              <a:off x="5682113" y="5075781"/>
              <a:ext cx="1572968" cy="64967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Straight Connector 333">
              <a:extLst>
                <a:ext uri="{FF2B5EF4-FFF2-40B4-BE49-F238E27FC236}">
                  <a16:creationId xmlns:a16="http://schemas.microsoft.com/office/drawing/2014/main" id="{E4A9082D-A2C4-4995-BB67-03E747E7AC25}"/>
                </a:ext>
              </a:extLst>
            </p:cNvPr>
            <p:cNvCxnSpPr>
              <a:cxnSpLocks/>
              <a:stCxn id="368" idx="2"/>
              <a:endCxn id="369" idx="6"/>
            </p:cNvCxnSpPr>
            <p:nvPr userDrawn="1"/>
          </p:nvCxnSpPr>
          <p:spPr>
            <a:xfrm flipV="1">
              <a:off x="5699103" y="4601720"/>
              <a:ext cx="1459318" cy="39000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Straight Connector 334">
              <a:extLst>
                <a:ext uri="{FF2B5EF4-FFF2-40B4-BE49-F238E27FC236}">
                  <a16:creationId xmlns:a16="http://schemas.microsoft.com/office/drawing/2014/main" id="{0FAB7A54-2D0F-4982-AF53-42A2BC1958A8}"/>
                </a:ext>
              </a:extLst>
            </p:cNvPr>
            <p:cNvCxnSpPr>
              <a:cxnSpLocks/>
              <a:stCxn id="368" idx="1"/>
              <a:endCxn id="370" idx="4"/>
            </p:cNvCxnSpPr>
            <p:nvPr userDrawn="1"/>
          </p:nvCxnSpPr>
          <p:spPr>
            <a:xfrm flipV="1">
              <a:off x="5651680" y="3295922"/>
              <a:ext cx="956850" cy="162435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Straight Connector 335">
              <a:extLst>
                <a:ext uri="{FF2B5EF4-FFF2-40B4-BE49-F238E27FC236}">
                  <a16:creationId xmlns:a16="http://schemas.microsoft.com/office/drawing/2014/main" id="{A1FC95DE-C05E-45BE-8192-6182952A6BE7}"/>
                </a:ext>
              </a:extLst>
            </p:cNvPr>
            <p:cNvCxnSpPr>
              <a:cxnSpLocks/>
              <a:stCxn id="366" idx="1"/>
              <a:endCxn id="370" idx="5"/>
            </p:cNvCxnSpPr>
            <p:nvPr userDrawn="1"/>
          </p:nvCxnSpPr>
          <p:spPr>
            <a:xfrm flipV="1">
              <a:off x="4477836" y="3274044"/>
              <a:ext cx="2077876" cy="177284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Straight Connector 336">
              <a:extLst>
                <a:ext uri="{FF2B5EF4-FFF2-40B4-BE49-F238E27FC236}">
                  <a16:creationId xmlns:a16="http://schemas.microsoft.com/office/drawing/2014/main" id="{33B2176B-8B8B-48F8-8147-D0C071202A40}"/>
                </a:ext>
              </a:extLst>
            </p:cNvPr>
            <p:cNvCxnSpPr>
              <a:cxnSpLocks/>
              <a:stCxn id="366" idx="0"/>
              <a:endCxn id="367" idx="4"/>
            </p:cNvCxnSpPr>
            <p:nvPr userDrawn="1"/>
          </p:nvCxnSpPr>
          <p:spPr>
            <a:xfrm flipV="1">
              <a:off x="4430367" y="4043431"/>
              <a:ext cx="58508" cy="97159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Straight Connector 337">
              <a:extLst>
                <a:ext uri="{FF2B5EF4-FFF2-40B4-BE49-F238E27FC236}">
                  <a16:creationId xmlns:a16="http://schemas.microsoft.com/office/drawing/2014/main" id="{9B44FC8B-3DFC-4B10-B9AE-62ED02202754}"/>
                </a:ext>
              </a:extLst>
            </p:cNvPr>
            <p:cNvCxnSpPr>
              <a:cxnSpLocks/>
              <a:stCxn id="372" idx="0"/>
              <a:endCxn id="371" idx="4"/>
            </p:cNvCxnSpPr>
            <p:nvPr userDrawn="1"/>
          </p:nvCxnSpPr>
          <p:spPr>
            <a:xfrm flipV="1">
              <a:off x="2274960" y="3873481"/>
              <a:ext cx="236156" cy="115395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Straight Connector 338">
              <a:extLst>
                <a:ext uri="{FF2B5EF4-FFF2-40B4-BE49-F238E27FC236}">
                  <a16:creationId xmlns:a16="http://schemas.microsoft.com/office/drawing/2014/main" id="{35CB26D1-60B0-4A9B-9D15-879C86B9C4C5}"/>
                </a:ext>
              </a:extLst>
            </p:cNvPr>
            <p:cNvCxnSpPr>
              <a:cxnSpLocks/>
              <a:stCxn id="400" idx="7"/>
              <a:endCxn id="371" idx="5"/>
            </p:cNvCxnSpPr>
            <p:nvPr userDrawn="1"/>
          </p:nvCxnSpPr>
          <p:spPr>
            <a:xfrm flipV="1">
              <a:off x="1153506" y="3840664"/>
              <a:ext cx="1278383" cy="71666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Straight Connector 339">
              <a:extLst>
                <a:ext uri="{FF2B5EF4-FFF2-40B4-BE49-F238E27FC236}">
                  <a16:creationId xmlns:a16="http://schemas.microsoft.com/office/drawing/2014/main" id="{6AAC7601-2F4E-46EA-8236-299800AD6ACE}"/>
                </a:ext>
              </a:extLst>
            </p:cNvPr>
            <p:cNvCxnSpPr>
              <a:cxnSpLocks/>
              <a:endCxn id="372" idx="6"/>
            </p:cNvCxnSpPr>
            <p:nvPr userDrawn="1"/>
          </p:nvCxnSpPr>
          <p:spPr>
            <a:xfrm flipV="1">
              <a:off x="1109306" y="5139476"/>
              <a:ext cx="1053610" cy="42045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Straight Connector 340">
              <a:extLst>
                <a:ext uri="{FF2B5EF4-FFF2-40B4-BE49-F238E27FC236}">
                  <a16:creationId xmlns:a16="http://schemas.microsoft.com/office/drawing/2014/main" id="{A72E4E7D-CA7C-4E08-A968-6DEF5D7A4E7A}"/>
                </a:ext>
              </a:extLst>
            </p:cNvPr>
            <p:cNvCxnSpPr>
              <a:cxnSpLocks/>
              <a:stCxn id="399" idx="5"/>
              <a:endCxn id="373" idx="6"/>
            </p:cNvCxnSpPr>
            <p:nvPr userDrawn="1"/>
          </p:nvCxnSpPr>
          <p:spPr>
            <a:xfrm>
              <a:off x="1094332" y="5702233"/>
              <a:ext cx="1771424" cy="47755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Straight Connector 341">
              <a:extLst>
                <a:ext uri="{FF2B5EF4-FFF2-40B4-BE49-F238E27FC236}">
                  <a16:creationId xmlns:a16="http://schemas.microsoft.com/office/drawing/2014/main" id="{229E5EE9-E15F-491A-BC23-4F8802106BA7}"/>
                </a:ext>
              </a:extLst>
            </p:cNvPr>
            <p:cNvCxnSpPr>
              <a:cxnSpLocks/>
              <a:endCxn id="373" idx="4"/>
            </p:cNvCxnSpPr>
            <p:nvPr userDrawn="1"/>
          </p:nvCxnSpPr>
          <p:spPr>
            <a:xfrm flipV="1">
              <a:off x="2739040" y="6254482"/>
              <a:ext cx="201412" cy="54393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Straight Connector 342">
              <a:extLst>
                <a:ext uri="{FF2B5EF4-FFF2-40B4-BE49-F238E27FC236}">
                  <a16:creationId xmlns:a16="http://schemas.microsoft.com/office/drawing/2014/main" id="{997E4CC0-4F14-4E11-AC28-B27FB12CC1DC}"/>
                </a:ext>
              </a:extLst>
            </p:cNvPr>
            <p:cNvCxnSpPr>
              <a:cxnSpLocks/>
              <a:stCxn id="373" idx="3"/>
            </p:cNvCxnSpPr>
            <p:nvPr userDrawn="1"/>
          </p:nvCxnSpPr>
          <p:spPr>
            <a:xfrm>
              <a:off x="2993271" y="6232605"/>
              <a:ext cx="836426" cy="56581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Straight Connector 343">
              <a:extLst>
                <a:ext uri="{FF2B5EF4-FFF2-40B4-BE49-F238E27FC236}">
                  <a16:creationId xmlns:a16="http://schemas.microsoft.com/office/drawing/2014/main" id="{3E2C50E3-C44F-4846-A66B-7853A4028A65}"/>
                </a:ext>
              </a:extLst>
            </p:cNvPr>
            <p:cNvCxnSpPr>
              <a:cxnSpLocks/>
              <a:stCxn id="373" idx="3"/>
              <a:endCxn id="365" idx="6"/>
            </p:cNvCxnSpPr>
            <p:nvPr userDrawn="1"/>
          </p:nvCxnSpPr>
          <p:spPr>
            <a:xfrm flipV="1">
              <a:off x="2993270" y="6187800"/>
              <a:ext cx="1496920" cy="4480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Straight Connector 344">
              <a:extLst>
                <a:ext uri="{FF2B5EF4-FFF2-40B4-BE49-F238E27FC236}">
                  <a16:creationId xmlns:a16="http://schemas.microsoft.com/office/drawing/2014/main" id="{691F21CB-DF67-4B69-931C-405D3B1011A8}"/>
                </a:ext>
              </a:extLst>
            </p:cNvPr>
            <p:cNvCxnSpPr>
              <a:cxnSpLocks/>
              <a:stCxn id="373" idx="1"/>
              <a:endCxn id="366" idx="5"/>
            </p:cNvCxnSpPr>
            <p:nvPr userDrawn="1"/>
          </p:nvCxnSpPr>
          <p:spPr>
            <a:xfrm flipV="1">
              <a:off x="2993270" y="5129624"/>
              <a:ext cx="1360178" cy="99734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Straight Connector 345">
              <a:extLst>
                <a:ext uri="{FF2B5EF4-FFF2-40B4-BE49-F238E27FC236}">
                  <a16:creationId xmlns:a16="http://schemas.microsoft.com/office/drawing/2014/main" id="{31C1FAE9-20BF-4ACB-8229-64F8BFFF0A6C}"/>
                </a:ext>
              </a:extLst>
            </p:cNvPr>
            <p:cNvCxnSpPr>
              <a:cxnSpLocks/>
              <a:stCxn id="372" idx="2"/>
              <a:endCxn id="366" idx="6"/>
            </p:cNvCxnSpPr>
            <p:nvPr userDrawn="1"/>
          </p:nvCxnSpPr>
          <p:spPr>
            <a:xfrm flipV="1">
              <a:off x="2387004" y="5073530"/>
              <a:ext cx="1955408" cy="6594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Straight Connector 346">
              <a:extLst>
                <a:ext uri="{FF2B5EF4-FFF2-40B4-BE49-F238E27FC236}">
                  <a16:creationId xmlns:a16="http://schemas.microsoft.com/office/drawing/2014/main" id="{A4F8C258-9B9B-4BF4-B5A2-E8167E1BA0B5}"/>
                </a:ext>
              </a:extLst>
            </p:cNvPr>
            <p:cNvCxnSpPr>
              <a:cxnSpLocks/>
              <a:stCxn id="371" idx="3"/>
              <a:endCxn id="366" idx="7"/>
            </p:cNvCxnSpPr>
            <p:nvPr userDrawn="1"/>
          </p:nvCxnSpPr>
          <p:spPr>
            <a:xfrm>
              <a:off x="2590343" y="3840664"/>
              <a:ext cx="1783930" cy="118539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Straight Connector 347">
              <a:extLst>
                <a:ext uri="{FF2B5EF4-FFF2-40B4-BE49-F238E27FC236}">
                  <a16:creationId xmlns:a16="http://schemas.microsoft.com/office/drawing/2014/main" id="{C78A8156-0A86-431E-9CD1-7C38E48EBB31}"/>
                </a:ext>
              </a:extLst>
            </p:cNvPr>
            <p:cNvCxnSpPr>
              <a:cxnSpLocks/>
              <a:stCxn id="371" idx="2"/>
              <a:endCxn id="367" idx="6"/>
            </p:cNvCxnSpPr>
            <p:nvPr userDrawn="1"/>
          </p:nvCxnSpPr>
          <p:spPr>
            <a:xfrm>
              <a:off x="2623160" y="3761437"/>
              <a:ext cx="1780131" cy="14864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Straight Connector 348">
              <a:extLst>
                <a:ext uri="{FF2B5EF4-FFF2-40B4-BE49-F238E27FC236}">
                  <a16:creationId xmlns:a16="http://schemas.microsoft.com/office/drawing/2014/main" id="{8841E652-D612-4A06-8589-D625D4482440}"/>
                </a:ext>
              </a:extLst>
            </p:cNvPr>
            <p:cNvCxnSpPr>
              <a:cxnSpLocks/>
              <a:stCxn id="367" idx="1"/>
              <a:endCxn id="370" idx="6"/>
            </p:cNvCxnSpPr>
            <p:nvPr userDrawn="1"/>
          </p:nvCxnSpPr>
          <p:spPr>
            <a:xfrm flipV="1">
              <a:off x="4607055" y="3221226"/>
              <a:ext cx="1926779" cy="65221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Straight Connector 349">
              <a:extLst>
                <a:ext uri="{FF2B5EF4-FFF2-40B4-BE49-F238E27FC236}">
                  <a16:creationId xmlns:a16="http://schemas.microsoft.com/office/drawing/2014/main" id="{1A3ED03B-88EE-4AC2-8622-3B3FAAE6FE84}"/>
                </a:ext>
              </a:extLst>
            </p:cNvPr>
            <p:cNvCxnSpPr>
              <a:cxnSpLocks/>
              <a:stCxn id="366" idx="2"/>
              <a:endCxn id="368" idx="6"/>
            </p:cNvCxnSpPr>
            <p:nvPr userDrawn="1"/>
          </p:nvCxnSpPr>
          <p:spPr>
            <a:xfrm flipV="1">
              <a:off x="4488872" y="5034766"/>
              <a:ext cx="990314" cy="6821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Straight Connector 350">
              <a:extLst>
                <a:ext uri="{FF2B5EF4-FFF2-40B4-BE49-F238E27FC236}">
                  <a16:creationId xmlns:a16="http://schemas.microsoft.com/office/drawing/2014/main" id="{C2A8D3C0-90DF-48ED-A358-3CFAFD9C18F8}"/>
                </a:ext>
              </a:extLst>
            </p:cNvPr>
            <p:cNvCxnSpPr>
              <a:cxnSpLocks/>
              <a:stCxn id="365" idx="1"/>
              <a:endCxn id="368" idx="5"/>
            </p:cNvCxnSpPr>
            <p:nvPr userDrawn="1"/>
          </p:nvCxnSpPr>
          <p:spPr>
            <a:xfrm flipV="1">
              <a:off x="4681461" y="5106214"/>
              <a:ext cx="845148" cy="100235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2" name="Straight Connector 351">
              <a:extLst>
                <a:ext uri="{FF2B5EF4-FFF2-40B4-BE49-F238E27FC236}">
                  <a16:creationId xmlns:a16="http://schemas.microsoft.com/office/drawing/2014/main" id="{D98319B2-B324-42B8-BED1-3079085AA7C5}"/>
                </a:ext>
              </a:extLst>
            </p:cNvPr>
            <p:cNvCxnSpPr>
              <a:cxnSpLocks/>
              <a:stCxn id="365" idx="3"/>
              <a:endCxn id="376" idx="1"/>
            </p:cNvCxnSpPr>
            <p:nvPr userDrawn="1"/>
          </p:nvCxnSpPr>
          <p:spPr>
            <a:xfrm>
              <a:off x="4681461" y="6267027"/>
              <a:ext cx="1470253" cy="56805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Straight Connector 352">
              <a:extLst>
                <a:ext uri="{FF2B5EF4-FFF2-40B4-BE49-F238E27FC236}">
                  <a16:creationId xmlns:a16="http://schemas.microsoft.com/office/drawing/2014/main" id="{B96FD94C-F95B-406D-833C-70E89A577351}"/>
                </a:ext>
              </a:extLst>
            </p:cNvPr>
            <p:cNvCxnSpPr>
              <a:cxnSpLocks/>
              <a:stCxn id="368" idx="4"/>
              <a:endCxn id="376" idx="2"/>
            </p:cNvCxnSpPr>
            <p:nvPr userDrawn="1"/>
          </p:nvCxnSpPr>
          <p:spPr>
            <a:xfrm>
              <a:off x="5610665" y="5123204"/>
              <a:ext cx="652864" cy="171292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4" name="Straight Connector 353">
              <a:extLst>
                <a:ext uri="{FF2B5EF4-FFF2-40B4-BE49-F238E27FC236}">
                  <a16:creationId xmlns:a16="http://schemas.microsoft.com/office/drawing/2014/main" id="{E8D2DFFE-9FB5-44A7-A03E-5D364C50084B}"/>
                </a:ext>
              </a:extLst>
            </p:cNvPr>
            <p:cNvCxnSpPr>
              <a:cxnSpLocks/>
              <a:stCxn id="364" idx="5"/>
              <a:endCxn id="376" idx="0"/>
            </p:cNvCxnSpPr>
            <p:nvPr userDrawn="1"/>
          </p:nvCxnSpPr>
          <p:spPr>
            <a:xfrm flipH="1">
              <a:off x="6375345" y="5883908"/>
              <a:ext cx="879736" cy="95325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5" name="Straight Connector 354">
              <a:extLst>
                <a:ext uri="{FF2B5EF4-FFF2-40B4-BE49-F238E27FC236}">
                  <a16:creationId xmlns:a16="http://schemas.microsoft.com/office/drawing/2014/main" id="{C9A54D6E-CF38-4F1A-B8A0-48335FC16AC1}"/>
                </a:ext>
              </a:extLst>
            </p:cNvPr>
            <p:cNvCxnSpPr>
              <a:cxnSpLocks/>
              <a:stCxn id="365" idx="7"/>
              <a:endCxn id="366" idx="3"/>
            </p:cNvCxnSpPr>
            <p:nvPr userDrawn="1"/>
          </p:nvCxnSpPr>
          <p:spPr>
            <a:xfrm flipH="1" flipV="1">
              <a:off x="4457011" y="5150449"/>
              <a:ext cx="65996" cy="95812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6" name="Straight Connector 355">
              <a:extLst>
                <a:ext uri="{FF2B5EF4-FFF2-40B4-BE49-F238E27FC236}">
                  <a16:creationId xmlns:a16="http://schemas.microsoft.com/office/drawing/2014/main" id="{8E8D7C8A-9B6A-477E-8C4D-70627AD71626}"/>
                </a:ext>
              </a:extLst>
            </p:cNvPr>
            <p:cNvCxnSpPr>
              <a:cxnSpLocks/>
              <a:stCxn id="363" idx="7"/>
              <a:endCxn id="369" idx="3"/>
            </p:cNvCxnSpPr>
            <p:nvPr userDrawn="1"/>
          </p:nvCxnSpPr>
          <p:spPr>
            <a:xfrm flipH="1" flipV="1">
              <a:off x="7349691" y="4680947"/>
              <a:ext cx="1424418" cy="97780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7" name="Straight Connector 356">
              <a:extLst>
                <a:ext uri="{FF2B5EF4-FFF2-40B4-BE49-F238E27FC236}">
                  <a16:creationId xmlns:a16="http://schemas.microsoft.com/office/drawing/2014/main" id="{62F84021-BAE9-44E2-BD21-CF965A4908F0}"/>
                </a:ext>
              </a:extLst>
            </p:cNvPr>
            <p:cNvCxnSpPr>
              <a:cxnSpLocks/>
              <a:endCxn id="365" idx="4"/>
            </p:cNvCxnSpPr>
            <p:nvPr userDrawn="1"/>
          </p:nvCxnSpPr>
          <p:spPr>
            <a:xfrm flipV="1">
              <a:off x="4489041" y="6299844"/>
              <a:ext cx="113193" cy="54614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8" name="Straight Connector 357">
              <a:extLst>
                <a:ext uri="{FF2B5EF4-FFF2-40B4-BE49-F238E27FC236}">
                  <a16:creationId xmlns:a16="http://schemas.microsoft.com/office/drawing/2014/main" id="{7C27ACC5-BEAA-4AEA-A77F-37AEDC14C7D8}"/>
                </a:ext>
              </a:extLst>
            </p:cNvPr>
            <p:cNvCxnSpPr>
              <a:cxnSpLocks/>
              <a:stCxn id="373" idx="7"/>
              <a:endCxn id="372" idx="4"/>
            </p:cNvCxnSpPr>
            <p:nvPr userDrawn="1"/>
          </p:nvCxnSpPr>
          <p:spPr>
            <a:xfrm flipH="1" flipV="1">
              <a:off x="2274960" y="5251520"/>
              <a:ext cx="612674" cy="87544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9" name="Oval 358">
              <a:extLst>
                <a:ext uri="{FF2B5EF4-FFF2-40B4-BE49-F238E27FC236}">
                  <a16:creationId xmlns:a16="http://schemas.microsoft.com/office/drawing/2014/main" id="{878CA2A1-BF16-4997-97C6-09A7044BD605}"/>
                </a:ext>
              </a:extLst>
            </p:cNvPr>
            <p:cNvSpPr/>
            <p:nvPr userDrawn="1"/>
          </p:nvSpPr>
          <p:spPr>
            <a:xfrm flipH="1">
              <a:off x="11304001" y="5703017"/>
              <a:ext cx="236156" cy="236156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0" name="Oval 359">
              <a:extLst>
                <a:ext uri="{FF2B5EF4-FFF2-40B4-BE49-F238E27FC236}">
                  <a16:creationId xmlns:a16="http://schemas.microsoft.com/office/drawing/2014/main" id="{8BDC6344-A5EB-4835-8A96-AB878D02E680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10259403" y="5528905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1" name="Oval 360">
              <a:extLst>
                <a:ext uri="{FF2B5EF4-FFF2-40B4-BE49-F238E27FC236}">
                  <a16:creationId xmlns:a16="http://schemas.microsoft.com/office/drawing/2014/main" id="{BB3CA4F0-B791-4FE4-919C-7796B5871CDE}"/>
                </a:ext>
              </a:extLst>
            </p:cNvPr>
            <p:cNvSpPr/>
            <p:nvPr userDrawn="1"/>
          </p:nvSpPr>
          <p:spPr>
            <a:xfrm flipH="1">
              <a:off x="10291530" y="416373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2" name="Oval 361">
              <a:extLst>
                <a:ext uri="{FF2B5EF4-FFF2-40B4-BE49-F238E27FC236}">
                  <a16:creationId xmlns:a16="http://schemas.microsoft.com/office/drawing/2014/main" id="{74D9D970-39EC-4123-8B8B-A597B09D830E}"/>
                </a:ext>
              </a:extLst>
            </p:cNvPr>
            <p:cNvSpPr/>
            <p:nvPr userDrawn="1"/>
          </p:nvSpPr>
          <p:spPr>
            <a:xfrm flipH="1">
              <a:off x="8727293" y="439521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3" name="Oval 362">
              <a:extLst>
                <a:ext uri="{FF2B5EF4-FFF2-40B4-BE49-F238E27FC236}">
                  <a16:creationId xmlns:a16="http://schemas.microsoft.com/office/drawing/2014/main" id="{540DB0C9-D8BE-4B4F-ABE4-31455BD44A34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8752231" y="5636874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4" name="Oval 363">
              <a:extLst>
                <a:ext uri="{FF2B5EF4-FFF2-40B4-BE49-F238E27FC236}">
                  <a16:creationId xmlns:a16="http://schemas.microsoft.com/office/drawing/2014/main" id="{1B79F4E3-63CA-48EE-A2E4-9BD0B7F82D80}"/>
                </a:ext>
              </a:extLst>
            </p:cNvPr>
            <p:cNvSpPr/>
            <p:nvPr userDrawn="1"/>
          </p:nvSpPr>
          <p:spPr>
            <a:xfrm flipH="1">
              <a:off x="7222264" y="5692637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EBBF5F20-8A76-4248-B7CA-9B6C23D82793}"/>
                </a:ext>
              </a:extLst>
            </p:cNvPr>
            <p:cNvSpPr/>
            <p:nvPr userDrawn="1"/>
          </p:nvSpPr>
          <p:spPr>
            <a:xfrm flipH="1">
              <a:off x="4490190" y="607575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" name="Oval 365">
              <a:extLst>
                <a:ext uri="{FF2B5EF4-FFF2-40B4-BE49-F238E27FC236}">
                  <a16:creationId xmlns:a16="http://schemas.microsoft.com/office/drawing/2014/main" id="{8EAD3832-92E6-437F-A075-EA04BB5E0854}"/>
                </a:ext>
              </a:extLst>
            </p:cNvPr>
            <p:cNvSpPr>
              <a:spLocks noChangeAspect="1"/>
            </p:cNvSpPr>
            <p:nvPr userDrawn="1"/>
          </p:nvSpPr>
          <p:spPr>
            <a:xfrm rot="682168" flipH="1">
              <a:off x="4340946" y="5013559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7" name="Oval 366">
              <a:extLst>
                <a:ext uri="{FF2B5EF4-FFF2-40B4-BE49-F238E27FC236}">
                  <a16:creationId xmlns:a16="http://schemas.microsoft.com/office/drawing/2014/main" id="{9962974A-BB1C-4676-BCAF-E0F7A0109EC9}"/>
                </a:ext>
              </a:extLst>
            </p:cNvPr>
            <p:cNvSpPr/>
            <p:nvPr userDrawn="1"/>
          </p:nvSpPr>
          <p:spPr>
            <a:xfrm rot="738506" flipH="1">
              <a:off x="4400716" y="3821918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8" name="Oval 367">
              <a:extLst>
                <a:ext uri="{FF2B5EF4-FFF2-40B4-BE49-F238E27FC236}">
                  <a16:creationId xmlns:a16="http://schemas.microsoft.com/office/drawing/2014/main" id="{0934823F-100D-47ED-BFD9-B8B07B4E245B}"/>
                </a:ext>
              </a:extLst>
            </p:cNvPr>
            <p:cNvSpPr/>
            <p:nvPr userDrawn="1"/>
          </p:nvSpPr>
          <p:spPr>
            <a:xfrm rot="20935587" flipH="1">
              <a:off x="5477100" y="4901202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9" name="Oval 368">
              <a:extLst>
                <a:ext uri="{FF2B5EF4-FFF2-40B4-BE49-F238E27FC236}">
                  <a16:creationId xmlns:a16="http://schemas.microsoft.com/office/drawing/2014/main" id="{2FAFA5E5-67D4-4E82-9619-0602BBA89A97}"/>
                </a:ext>
              </a:extLst>
            </p:cNvPr>
            <p:cNvSpPr/>
            <p:nvPr userDrawn="1"/>
          </p:nvSpPr>
          <p:spPr>
            <a:xfrm flipH="1">
              <a:off x="7158420" y="448967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0" name="Oval 369">
              <a:extLst>
                <a:ext uri="{FF2B5EF4-FFF2-40B4-BE49-F238E27FC236}">
                  <a16:creationId xmlns:a16="http://schemas.microsoft.com/office/drawing/2014/main" id="{F95C1264-A030-4F74-B615-A9E09B68ACF0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6533834" y="3146530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1" name="Oval 370">
              <a:extLst>
                <a:ext uri="{FF2B5EF4-FFF2-40B4-BE49-F238E27FC236}">
                  <a16:creationId xmlns:a16="http://schemas.microsoft.com/office/drawing/2014/main" id="{4FF2E79E-B3ED-4BA3-B4C4-2DC228226E52}"/>
                </a:ext>
              </a:extLst>
            </p:cNvPr>
            <p:cNvSpPr/>
            <p:nvPr userDrawn="1"/>
          </p:nvSpPr>
          <p:spPr>
            <a:xfrm flipH="1">
              <a:off x="2399072" y="3649393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2" name="Oval 371">
              <a:extLst>
                <a:ext uri="{FF2B5EF4-FFF2-40B4-BE49-F238E27FC236}">
                  <a16:creationId xmlns:a16="http://schemas.microsoft.com/office/drawing/2014/main" id="{0266AC30-B4CA-4DD4-B8F7-115F431C35F2}"/>
                </a:ext>
              </a:extLst>
            </p:cNvPr>
            <p:cNvSpPr/>
            <p:nvPr userDrawn="1"/>
          </p:nvSpPr>
          <p:spPr>
            <a:xfrm flipH="1">
              <a:off x="2162916" y="5027432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3" name="Oval 372">
              <a:extLst>
                <a:ext uri="{FF2B5EF4-FFF2-40B4-BE49-F238E27FC236}">
                  <a16:creationId xmlns:a16="http://schemas.microsoft.com/office/drawing/2014/main" id="{D6DB7E34-1C9A-430B-BAA1-CAA7C58A06F4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2865756" y="6105090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4" name="Oval 373">
              <a:extLst>
                <a:ext uri="{FF2B5EF4-FFF2-40B4-BE49-F238E27FC236}">
                  <a16:creationId xmlns:a16="http://schemas.microsoft.com/office/drawing/2014/main" id="{6E7B2507-78A0-4766-96A4-89BFB08788BA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11489475" y="4550799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5" name="Chord 374">
              <a:extLst>
                <a:ext uri="{FF2B5EF4-FFF2-40B4-BE49-F238E27FC236}">
                  <a16:creationId xmlns:a16="http://schemas.microsoft.com/office/drawing/2014/main" id="{6756C758-72BF-4B7E-AD64-D3DEDEAFAAEB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9919813" y="6746029"/>
              <a:ext cx="149392" cy="149392"/>
            </a:xfrm>
            <a:prstGeom prst="chord">
              <a:avLst>
                <a:gd name="adj1" fmla="val 10550803"/>
                <a:gd name="adj2" fmla="val 185318"/>
              </a:avLst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6" name="Chord 375">
              <a:extLst>
                <a:ext uri="{FF2B5EF4-FFF2-40B4-BE49-F238E27FC236}">
                  <a16:creationId xmlns:a16="http://schemas.microsoft.com/office/drawing/2014/main" id="{3E2EF3D9-A3E0-476A-A92C-620D147A54B0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6151551" y="6717004"/>
              <a:ext cx="224088" cy="224088"/>
            </a:xfrm>
            <a:prstGeom prst="chord">
              <a:avLst>
                <a:gd name="adj1" fmla="val 10550803"/>
                <a:gd name="adj2" fmla="val 185318"/>
              </a:avLst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377" name="Straight Connector 376">
              <a:extLst>
                <a:ext uri="{FF2B5EF4-FFF2-40B4-BE49-F238E27FC236}">
                  <a16:creationId xmlns:a16="http://schemas.microsoft.com/office/drawing/2014/main" id="{8C1BDA46-F9CF-405E-B1F8-DB453D70DF55}"/>
                </a:ext>
              </a:extLst>
            </p:cNvPr>
            <p:cNvCxnSpPr>
              <a:cxnSpLocks/>
              <a:stCxn id="375" idx="1"/>
              <a:endCxn id="363" idx="3"/>
            </p:cNvCxnSpPr>
            <p:nvPr userDrawn="1"/>
          </p:nvCxnSpPr>
          <p:spPr>
            <a:xfrm flipH="1" flipV="1">
              <a:off x="8879746" y="5764388"/>
              <a:ext cx="1040177" cy="106036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8" name="Straight Connector 377">
              <a:extLst>
                <a:ext uri="{FF2B5EF4-FFF2-40B4-BE49-F238E27FC236}">
                  <a16:creationId xmlns:a16="http://schemas.microsoft.com/office/drawing/2014/main" id="{D8538BDB-906F-439F-8D0A-D679C9FB6DDE}"/>
                </a:ext>
              </a:extLst>
            </p:cNvPr>
            <p:cNvCxnSpPr>
              <a:cxnSpLocks/>
              <a:stCxn id="397" idx="6"/>
              <a:endCxn id="371" idx="6"/>
            </p:cNvCxnSpPr>
            <p:nvPr userDrawn="1"/>
          </p:nvCxnSpPr>
          <p:spPr>
            <a:xfrm>
              <a:off x="1249806" y="3691601"/>
              <a:ext cx="1149266" cy="6983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9" name="Straight Connector 378">
              <a:extLst>
                <a:ext uri="{FF2B5EF4-FFF2-40B4-BE49-F238E27FC236}">
                  <a16:creationId xmlns:a16="http://schemas.microsoft.com/office/drawing/2014/main" id="{BFAF05BF-B4FA-4BA1-B38C-5040819920C4}"/>
                </a:ext>
              </a:extLst>
            </p:cNvPr>
            <p:cNvCxnSpPr>
              <a:cxnSpLocks/>
              <a:stCxn id="394" idx="4"/>
              <a:endCxn id="400" idx="1"/>
            </p:cNvCxnSpPr>
            <p:nvPr userDrawn="1"/>
          </p:nvCxnSpPr>
          <p:spPr>
            <a:xfrm>
              <a:off x="181389" y="3694736"/>
              <a:ext cx="833340" cy="86259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" name="Straight Connector 379">
              <a:extLst>
                <a:ext uri="{FF2B5EF4-FFF2-40B4-BE49-F238E27FC236}">
                  <a16:creationId xmlns:a16="http://schemas.microsoft.com/office/drawing/2014/main" id="{B48E4104-5B5A-4084-AE95-50E121B2C6A2}"/>
                </a:ext>
              </a:extLst>
            </p:cNvPr>
            <p:cNvCxnSpPr>
              <a:cxnSpLocks/>
              <a:stCxn id="400" idx="4"/>
              <a:endCxn id="399" idx="0"/>
            </p:cNvCxnSpPr>
            <p:nvPr userDrawn="1"/>
          </p:nvCxnSpPr>
          <p:spPr>
            <a:xfrm flipH="1">
              <a:off x="990250" y="4724846"/>
              <a:ext cx="93868" cy="7261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1" name="Straight Connector 380">
              <a:extLst>
                <a:ext uri="{FF2B5EF4-FFF2-40B4-BE49-F238E27FC236}">
                  <a16:creationId xmlns:a16="http://schemas.microsoft.com/office/drawing/2014/main" id="{94A42C92-870A-40B6-B1D0-FAACCDF175CC}"/>
                </a:ext>
              </a:extLst>
            </p:cNvPr>
            <p:cNvCxnSpPr>
              <a:cxnSpLocks/>
              <a:stCxn id="398" idx="3"/>
            </p:cNvCxnSpPr>
            <p:nvPr userDrawn="1"/>
          </p:nvCxnSpPr>
          <p:spPr>
            <a:xfrm flipH="1">
              <a:off x="994391" y="6664731"/>
              <a:ext cx="195332" cy="1932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Straight Connector 381">
              <a:extLst>
                <a:ext uri="{FF2B5EF4-FFF2-40B4-BE49-F238E27FC236}">
                  <a16:creationId xmlns:a16="http://schemas.microsoft.com/office/drawing/2014/main" id="{35521C61-4F00-4DE2-A5FE-E1964E75D36D}"/>
                </a:ext>
              </a:extLst>
            </p:cNvPr>
            <p:cNvCxnSpPr>
              <a:cxnSpLocks/>
              <a:stCxn id="398" idx="0"/>
              <a:endCxn id="399" idx="4"/>
            </p:cNvCxnSpPr>
            <p:nvPr userDrawn="1"/>
          </p:nvCxnSpPr>
          <p:spPr>
            <a:xfrm flipH="1" flipV="1">
              <a:off x="990250" y="5745345"/>
              <a:ext cx="303555" cy="66811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A1D8D2D0-30D2-4EEA-A8CA-8E476929E7C2}"/>
                </a:ext>
              </a:extLst>
            </p:cNvPr>
            <p:cNvCxnSpPr>
              <a:cxnSpLocks/>
              <a:stCxn id="408" idx="1"/>
              <a:endCxn id="394" idx="3"/>
            </p:cNvCxnSpPr>
            <p:nvPr userDrawn="1"/>
          </p:nvCxnSpPr>
          <p:spPr>
            <a:xfrm flipV="1">
              <a:off x="7025" y="3684478"/>
              <a:ext cx="62174" cy="103962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225D5A2-73D1-497E-922B-4C790347414B}"/>
                </a:ext>
              </a:extLst>
            </p:cNvPr>
            <p:cNvCxnSpPr>
              <a:cxnSpLocks/>
              <a:stCxn id="399" idx="2"/>
              <a:endCxn id="408" idx="0"/>
            </p:cNvCxnSpPr>
            <p:nvPr userDrawn="1"/>
          </p:nvCxnSpPr>
          <p:spPr>
            <a:xfrm flipH="1" flipV="1">
              <a:off x="4947" y="4947737"/>
              <a:ext cx="838109" cy="65041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EA54123A-E710-434C-BE12-7C9F412AB917}"/>
                </a:ext>
              </a:extLst>
            </p:cNvPr>
            <p:cNvCxnSpPr>
              <a:cxnSpLocks/>
              <a:stCxn id="398" idx="1"/>
            </p:cNvCxnSpPr>
            <p:nvPr userDrawn="1"/>
          </p:nvCxnSpPr>
          <p:spPr>
            <a:xfrm flipH="1">
              <a:off x="0" y="6456567"/>
              <a:ext cx="1189723" cy="19055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A05C7F84-C23C-4A1C-8F2F-772AC8FCE992}"/>
                </a:ext>
              </a:extLst>
            </p:cNvPr>
            <p:cNvCxnSpPr>
              <a:cxnSpLocks/>
              <a:stCxn id="371" idx="1"/>
              <a:endCxn id="278" idx="0"/>
            </p:cNvCxnSpPr>
            <p:nvPr userDrawn="1"/>
          </p:nvCxnSpPr>
          <p:spPr>
            <a:xfrm flipV="1">
              <a:off x="2590343" y="2989715"/>
              <a:ext cx="770893" cy="69249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2DD35B3D-BA7F-46E0-8723-E3631B08652C}"/>
                </a:ext>
              </a:extLst>
            </p:cNvPr>
            <p:cNvCxnSpPr>
              <a:cxnSpLocks/>
              <a:stCxn id="396" idx="6"/>
              <a:endCxn id="395" idx="2"/>
            </p:cNvCxnSpPr>
            <p:nvPr userDrawn="1"/>
          </p:nvCxnSpPr>
          <p:spPr>
            <a:xfrm>
              <a:off x="683818" y="2689233"/>
              <a:ext cx="1046792" cy="26097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91A646F6-823B-4C58-9AA7-1D1D5C1203E1}"/>
                </a:ext>
              </a:extLst>
            </p:cNvPr>
            <p:cNvCxnSpPr>
              <a:cxnSpLocks/>
              <a:stCxn id="394" idx="7"/>
              <a:endCxn id="396" idx="3"/>
            </p:cNvCxnSpPr>
            <p:nvPr userDrawn="1"/>
          </p:nvCxnSpPr>
          <p:spPr>
            <a:xfrm flipV="1">
              <a:off x="206155" y="2793315"/>
              <a:ext cx="226387" cy="63057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6D46DAEA-09F6-492D-B8E0-A21B47CAA28A}"/>
                </a:ext>
              </a:extLst>
            </p:cNvPr>
            <p:cNvCxnSpPr>
              <a:cxnSpLocks/>
              <a:stCxn id="394" idx="5"/>
              <a:endCxn id="397" idx="2"/>
            </p:cNvCxnSpPr>
            <p:nvPr userDrawn="1"/>
          </p:nvCxnSpPr>
          <p:spPr>
            <a:xfrm>
              <a:off x="267973" y="3622660"/>
              <a:ext cx="785574" cy="6894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Straight Connector 389">
              <a:extLst>
                <a:ext uri="{FF2B5EF4-FFF2-40B4-BE49-F238E27FC236}">
                  <a16:creationId xmlns:a16="http://schemas.microsoft.com/office/drawing/2014/main" id="{ED2E067B-71A9-49B0-8D1F-1835CFAA3B01}"/>
                </a:ext>
              </a:extLst>
            </p:cNvPr>
            <p:cNvCxnSpPr>
              <a:cxnSpLocks/>
              <a:stCxn id="395" idx="3"/>
              <a:endCxn id="397" idx="7"/>
            </p:cNvCxnSpPr>
            <p:nvPr userDrawn="1"/>
          </p:nvCxnSpPr>
          <p:spPr>
            <a:xfrm flipH="1">
              <a:off x="1221065" y="3059892"/>
              <a:ext cx="554979" cy="56232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Straight Connector 390">
              <a:extLst>
                <a:ext uri="{FF2B5EF4-FFF2-40B4-BE49-F238E27FC236}">
                  <a16:creationId xmlns:a16="http://schemas.microsoft.com/office/drawing/2014/main" id="{98826402-6BFE-4BED-BD3C-DCA8D2F95726}"/>
                </a:ext>
              </a:extLst>
            </p:cNvPr>
            <p:cNvCxnSpPr>
              <a:cxnSpLocks/>
              <a:stCxn id="397" idx="4"/>
              <a:endCxn id="400" idx="0"/>
            </p:cNvCxnSpPr>
            <p:nvPr userDrawn="1"/>
          </p:nvCxnSpPr>
          <p:spPr>
            <a:xfrm flipH="1">
              <a:off x="1084118" y="3789730"/>
              <a:ext cx="67559" cy="73885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Straight Connector 391">
              <a:extLst>
                <a:ext uri="{FF2B5EF4-FFF2-40B4-BE49-F238E27FC236}">
                  <a16:creationId xmlns:a16="http://schemas.microsoft.com/office/drawing/2014/main" id="{4283BC04-5A9A-4998-94C5-677EC4F54078}"/>
                </a:ext>
              </a:extLst>
            </p:cNvPr>
            <p:cNvCxnSpPr>
              <a:cxnSpLocks/>
              <a:stCxn id="373" idx="2"/>
              <a:endCxn id="398" idx="2"/>
            </p:cNvCxnSpPr>
            <p:nvPr userDrawn="1"/>
          </p:nvCxnSpPr>
          <p:spPr>
            <a:xfrm flipH="1">
              <a:off x="1146611" y="6179786"/>
              <a:ext cx="1868537" cy="38086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Straight Connector 392">
              <a:extLst>
                <a:ext uri="{FF2B5EF4-FFF2-40B4-BE49-F238E27FC236}">
                  <a16:creationId xmlns:a16="http://schemas.microsoft.com/office/drawing/2014/main" id="{E76897A9-35C0-4407-BE22-65984E82A18C}"/>
                </a:ext>
              </a:extLst>
            </p:cNvPr>
            <p:cNvCxnSpPr>
              <a:cxnSpLocks/>
              <a:endCxn id="398" idx="5"/>
            </p:cNvCxnSpPr>
            <p:nvPr userDrawn="1"/>
          </p:nvCxnSpPr>
          <p:spPr>
            <a:xfrm flipH="1" flipV="1">
              <a:off x="1397887" y="6664731"/>
              <a:ext cx="704210" cy="27636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4" name="Oval 393">
              <a:extLst>
                <a:ext uri="{FF2B5EF4-FFF2-40B4-BE49-F238E27FC236}">
                  <a16:creationId xmlns:a16="http://schemas.microsoft.com/office/drawing/2014/main" id="{8132CE5B-EA5A-47E5-B63D-469CDC8D6889}"/>
                </a:ext>
              </a:extLst>
            </p:cNvPr>
            <p:cNvSpPr/>
            <p:nvPr userDrawn="1"/>
          </p:nvSpPr>
          <p:spPr>
            <a:xfrm rot="20563470">
              <a:off x="-9517" y="3406988"/>
              <a:ext cx="294388" cy="2943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5" name="Oval 394">
              <a:extLst>
                <a:ext uri="{FF2B5EF4-FFF2-40B4-BE49-F238E27FC236}">
                  <a16:creationId xmlns:a16="http://schemas.microsoft.com/office/drawing/2014/main" id="{6F9BCDB4-C474-4F0A-A936-26A99DA5496F}"/>
                </a:ext>
              </a:extLst>
            </p:cNvPr>
            <p:cNvSpPr/>
            <p:nvPr userDrawn="1"/>
          </p:nvSpPr>
          <p:spPr>
            <a:xfrm>
              <a:off x="1730610" y="2795084"/>
              <a:ext cx="310242" cy="31024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6" name="Oval 395">
              <a:extLst>
                <a:ext uri="{FF2B5EF4-FFF2-40B4-BE49-F238E27FC236}">
                  <a16:creationId xmlns:a16="http://schemas.microsoft.com/office/drawing/2014/main" id="{576861BB-37F7-4F1E-8C75-87CB8BE4F22A}"/>
                </a:ext>
              </a:extLst>
            </p:cNvPr>
            <p:cNvSpPr/>
            <p:nvPr userDrawn="1"/>
          </p:nvSpPr>
          <p:spPr>
            <a:xfrm>
              <a:off x="389430" y="2542039"/>
              <a:ext cx="294388" cy="2943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Oval 396">
              <a:extLst>
                <a:ext uri="{FF2B5EF4-FFF2-40B4-BE49-F238E27FC236}">
                  <a16:creationId xmlns:a16="http://schemas.microsoft.com/office/drawing/2014/main" id="{B011BB99-8702-4FF4-97F0-7C799968985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1053547" y="3593471"/>
              <a:ext cx="196259" cy="196259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8" name="Oval 397">
              <a:extLst>
                <a:ext uri="{FF2B5EF4-FFF2-40B4-BE49-F238E27FC236}">
                  <a16:creationId xmlns:a16="http://schemas.microsoft.com/office/drawing/2014/main" id="{294BEE3B-8B5E-4CE4-9BEE-156B358F9C5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1146611" y="6413455"/>
              <a:ext cx="294388" cy="2943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9" name="Oval 398">
              <a:extLst>
                <a:ext uri="{FF2B5EF4-FFF2-40B4-BE49-F238E27FC236}">
                  <a16:creationId xmlns:a16="http://schemas.microsoft.com/office/drawing/2014/main" id="{4BCDBE67-7D49-4203-ABB7-93E821083C6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843056" y="5450957"/>
              <a:ext cx="294388" cy="2943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Oval 399">
              <a:extLst>
                <a:ext uri="{FF2B5EF4-FFF2-40B4-BE49-F238E27FC236}">
                  <a16:creationId xmlns:a16="http://schemas.microsoft.com/office/drawing/2014/main" id="{DB377BA2-695F-4614-9E71-1DD05273C5E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985988" y="4528587"/>
              <a:ext cx="196259" cy="196259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7A3D84BE-297F-4721-916A-0E1CBC17BB70}"/>
                </a:ext>
              </a:extLst>
            </p:cNvPr>
            <p:cNvCxnSpPr>
              <a:cxnSpLocks/>
              <a:stCxn id="400" idx="3"/>
            </p:cNvCxnSpPr>
            <p:nvPr userDrawn="1"/>
          </p:nvCxnSpPr>
          <p:spPr>
            <a:xfrm flipH="1">
              <a:off x="125106" y="4696105"/>
              <a:ext cx="889623" cy="16285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314C23E8-9A40-4122-9EAA-F8CB0E8D61E2}"/>
                </a:ext>
              </a:extLst>
            </p:cNvPr>
            <p:cNvCxnSpPr>
              <a:cxnSpLocks/>
              <a:stCxn id="396" idx="4"/>
              <a:endCxn id="397" idx="1"/>
            </p:cNvCxnSpPr>
            <p:nvPr userDrawn="1"/>
          </p:nvCxnSpPr>
          <p:spPr>
            <a:xfrm>
              <a:off x="536624" y="2836427"/>
              <a:ext cx="545664" cy="78578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3" name="Oval 402">
              <a:extLst>
                <a:ext uri="{FF2B5EF4-FFF2-40B4-BE49-F238E27FC236}">
                  <a16:creationId xmlns:a16="http://schemas.microsoft.com/office/drawing/2014/main" id="{E9B3E96D-BA3E-4DE3-AA50-A7A486F4CCE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4972557" y="2874980"/>
              <a:ext cx="196259" cy="196259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3DEC9911-F288-48D9-8191-DDCCAB238BD7}"/>
                </a:ext>
              </a:extLst>
            </p:cNvPr>
            <p:cNvCxnSpPr>
              <a:cxnSpLocks/>
              <a:stCxn id="403" idx="3"/>
              <a:endCxn id="367" idx="0"/>
            </p:cNvCxnSpPr>
            <p:nvPr userDrawn="1"/>
          </p:nvCxnSpPr>
          <p:spPr>
            <a:xfrm flipH="1">
              <a:off x="4536645" y="3042498"/>
              <a:ext cx="464653" cy="78199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F1417A49-79DF-40F5-AE11-4693B48CB778}"/>
                </a:ext>
              </a:extLst>
            </p:cNvPr>
            <p:cNvCxnSpPr>
              <a:cxnSpLocks/>
              <a:stCxn id="403" idx="2"/>
              <a:endCxn id="278" idx="6"/>
            </p:cNvCxnSpPr>
            <p:nvPr userDrawn="1"/>
          </p:nvCxnSpPr>
          <p:spPr>
            <a:xfrm flipH="1" flipV="1">
              <a:off x="3501498" y="2915999"/>
              <a:ext cx="1471059" cy="571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322CA76D-BB52-4635-A4B3-C8FC23584246}"/>
                </a:ext>
              </a:extLst>
            </p:cNvPr>
            <p:cNvCxnSpPr>
              <a:cxnSpLocks/>
              <a:stCxn id="396" idx="7"/>
              <a:endCxn id="280" idx="1"/>
            </p:cNvCxnSpPr>
            <p:nvPr userDrawn="1"/>
          </p:nvCxnSpPr>
          <p:spPr>
            <a:xfrm flipV="1">
              <a:off x="640706" y="1905029"/>
              <a:ext cx="785344" cy="68012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Straight Connector 406">
              <a:extLst>
                <a:ext uri="{FF2B5EF4-FFF2-40B4-BE49-F238E27FC236}">
                  <a16:creationId xmlns:a16="http://schemas.microsoft.com/office/drawing/2014/main" id="{2D35160C-A84B-4747-9CB3-1522E289FBD5}"/>
                </a:ext>
              </a:extLst>
            </p:cNvPr>
            <p:cNvCxnSpPr>
              <a:cxnSpLocks/>
              <a:endCxn id="396" idx="1"/>
            </p:cNvCxnSpPr>
            <p:nvPr userDrawn="1"/>
          </p:nvCxnSpPr>
          <p:spPr>
            <a:xfrm>
              <a:off x="-60734" y="2344833"/>
              <a:ext cx="493276" cy="24031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8" name="Chord 407">
              <a:extLst>
                <a:ext uri="{FF2B5EF4-FFF2-40B4-BE49-F238E27FC236}">
                  <a16:creationId xmlns:a16="http://schemas.microsoft.com/office/drawing/2014/main" id="{6B27212D-2798-4AD9-AC3A-8C5E834AD6DD}"/>
                </a:ext>
              </a:extLst>
            </p:cNvPr>
            <p:cNvSpPr>
              <a:spLocks noChangeAspect="1"/>
            </p:cNvSpPr>
            <p:nvPr userDrawn="1"/>
          </p:nvSpPr>
          <p:spPr>
            <a:xfrm rot="5400000" flipH="1">
              <a:off x="-98982" y="4723943"/>
              <a:ext cx="224088" cy="224088"/>
            </a:xfrm>
            <a:prstGeom prst="chord">
              <a:avLst>
                <a:gd name="adj1" fmla="val 10550803"/>
                <a:gd name="adj2" fmla="val 185318"/>
              </a:avLst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409" name="Straight Connector 408">
              <a:extLst>
                <a:ext uri="{FF2B5EF4-FFF2-40B4-BE49-F238E27FC236}">
                  <a16:creationId xmlns:a16="http://schemas.microsoft.com/office/drawing/2014/main" id="{086D1ADC-56E3-4999-B0A4-6650F3108C59}"/>
                </a:ext>
              </a:extLst>
            </p:cNvPr>
            <p:cNvCxnSpPr>
              <a:cxnSpLocks/>
              <a:stCxn id="399" idx="3"/>
            </p:cNvCxnSpPr>
            <p:nvPr userDrawn="1"/>
          </p:nvCxnSpPr>
          <p:spPr>
            <a:xfrm flipH="1">
              <a:off x="0" y="5702233"/>
              <a:ext cx="886168" cy="56479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" name="Straight Connector 409">
              <a:extLst>
                <a:ext uri="{FF2B5EF4-FFF2-40B4-BE49-F238E27FC236}">
                  <a16:creationId xmlns:a16="http://schemas.microsoft.com/office/drawing/2014/main" id="{1E950FD6-536E-4218-A603-5A5332A0129B}"/>
                </a:ext>
              </a:extLst>
            </p:cNvPr>
            <p:cNvCxnSpPr>
              <a:cxnSpLocks/>
              <a:stCxn id="395" idx="6"/>
              <a:endCxn id="278" idx="1"/>
            </p:cNvCxnSpPr>
            <p:nvPr userDrawn="1"/>
          </p:nvCxnSpPr>
          <p:spPr>
            <a:xfrm flipV="1">
              <a:off x="2040852" y="2934851"/>
              <a:ext cx="1254476" cy="1535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Straight Connector 410">
              <a:extLst>
                <a:ext uri="{FF2B5EF4-FFF2-40B4-BE49-F238E27FC236}">
                  <a16:creationId xmlns:a16="http://schemas.microsoft.com/office/drawing/2014/main" id="{0E885CE6-42FA-49CE-89BC-EDFA13DF5A28}"/>
                </a:ext>
              </a:extLst>
            </p:cNvPr>
            <p:cNvCxnSpPr>
              <a:cxnSpLocks/>
              <a:stCxn id="395" idx="5"/>
              <a:endCxn id="371" idx="0"/>
            </p:cNvCxnSpPr>
            <p:nvPr userDrawn="1"/>
          </p:nvCxnSpPr>
          <p:spPr>
            <a:xfrm>
              <a:off x="1995418" y="3059892"/>
              <a:ext cx="515698" cy="58950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Straight Connector 411">
              <a:extLst>
                <a:ext uri="{FF2B5EF4-FFF2-40B4-BE49-F238E27FC236}">
                  <a16:creationId xmlns:a16="http://schemas.microsoft.com/office/drawing/2014/main" id="{BF5F2EED-218B-4400-986A-2F96EAD344F9}"/>
                </a:ext>
              </a:extLst>
            </p:cNvPr>
            <p:cNvCxnSpPr>
              <a:cxnSpLocks/>
              <a:stCxn id="280" idx="0"/>
              <a:endCxn id="395" idx="0"/>
            </p:cNvCxnSpPr>
            <p:nvPr userDrawn="1"/>
          </p:nvCxnSpPr>
          <p:spPr>
            <a:xfrm>
              <a:off x="1505277" y="1937846"/>
              <a:ext cx="380454" cy="85723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3" name="Straight Connector 412">
              <a:extLst>
                <a:ext uri="{FF2B5EF4-FFF2-40B4-BE49-F238E27FC236}">
                  <a16:creationId xmlns:a16="http://schemas.microsoft.com/office/drawing/2014/main" id="{CD329DFC-0260-43E0-A7A8-11B87A39E487}"/>
                </a:ext>
              </a:extLst>
            </p:cNvPr>
            <p:cNvCxnSpPr>
              <a:cxnSpLocks/>
              <a:stCxn id="400" idx="5"/>
              <a:endCxn id="372" idx="7"/>
            </p:cNvCxnSpPr>
            <p:nvPr userDrawn="1"/>
          </p:nvCxnSpPr>
          <p:spPr>
            <a:xfrm>
              <a:off x="1153506" y="4696105"/>
              <a:ext cx="1042227" cy="36414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4" name="Straight Connector 413">
              <a:extLst>
                <a:ext uri="{FF2B5EF4-FFF2-40B4-BE49-F238E27FC236}">
                  <a16:creationId xmlns:a16="http://schemas.microsoft.com/office/drawing/2014/main" id="{569A683C-6FE4-4272-BB94-C47781F916BE}"/>
                </a:ext>
              </a:extLst>
            </p:cNvPr>
            <p:cNvCxnSpPr>
              <a:cxnSpLocks/>
              <a:stCxn id="367" idx="7"/>
              <a:endCxn id="278" idx="7"/>
            </p:cNvCxnSpPr>
            <p:nvPr userDrawn="1"/>
          </p:nvCxnSpPr>
          <p:spPr>
            <a:xfrm flipH="1" flipV="1">
              <a:off x="3446634" y="2981907"/>
              <a:ext cx="1005609" cy="85776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5" name="Straight Connector 414">
              <a:extLst>
                <a:ext uri="{FF2B5EF4-FFF2-40B4-BE49-F238E27FC236}">
                  <a16:creationId xmlns:a16="http://schemas.microsoft.com/office/drawing/2014/main" id="{9A9D56BA-219C-499F-8FDA-E0331F10B604}"/>
                </a:ext>
              </a:extLst>
            </p:cNvPr>
            <p:cNvCxnSpPr>
              <a:cxnSpLocks/>
              <a:stCxn id="296" idx="7"/>
              <a:endCxn id="403" idx="0"/>
            </p:cNvCxnSpPr>
            <p:nvPr userDrawn="1"/>
          </p:nvCxnSpPr>
          <p:spPr>
            <a:xfrm>
              <a:off x="5065787" y="2247314"/>
              <a:ext cx="4900" cy="62766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" name="Straight Connector 415">
              <a:extLst>
                <a:ext uri="{FF2B5EF4-FFF2-40B4-BE49-F238E27FC236}">
                  <a16:creationId xmlns:a16="http://schemas.microsoft.com/office/drawing/2014/main" id="{86E291E7-0207-4B1B-9647-CB344D8CEE4B}"/>
                </a:ext>
              </a:extLst>
            </p:cNvPr>
            <p:cNvCxnSpPr>
              <a:cxnSpLocks/>
              <a:stCxn id="370" idx="7"/>
              <a:endCxn id="285" idx="0"/>
            </p:cNvCxnSpPr>
            <p:nvPr userDrawn="1"/>
          </p:nvCxnSpPr>
          <p:spPr>
            <a:xfrm flipH="1" flipV="1">
              <a:off x="6285610" y="2383792"/>
              <a:ext cx="270102" cy="78461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7" name="Straight Connector 416">
              <a:extLst>
                <a:ext uri="{FF2B5EF4-FFF2-40B4-BE49-F238E27FC236}">
                  <a16:creationId xmlns:a16="http://schemas.microsoft.com/office/drawing/2014/main" id="{B4C95059-0258-4D7B-B44A-A642694C4145}"/>
                </a:ext>
              </a:extLst>
            </p:cNvPr>
            <p:cNvCxnSpPr>
              <a:cxnSpLocks/>
              <a:stCxn id="370" idx="6"/>
              <a:endCxn id="403" idx="5"/>
            </p:cNvCxnSpPr>
            <p:nvPr userDrawn="1"/>
          </p:nvCxnSpPr>
          <p:spPr>
            <a:xfrm flipH="1" flipV="1">
              <a:off x="5140075" y="3042498"/>
              <a:ext cx="1393759" cy="17872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8" name="Straight Connector 417">
              <a:extLst>
                <a:ext uri="{FF2B5EF4-FFF2-40B4-BE49-F238E27FC236}">
                  <a16:creationId xmlns:a16="http://schemas.microsoft.com/office/drawing/2014/main" id="{764AE964-6EC8-472E-AB76-A3C96583EA7F}"/>
                </a:ext>
              </a:extLst>
            </p:cNvPr>
            <p:cNvCxnSpPr>
              <a:cxnSpLocks/>
              <a:stCxn id="286" idx="0"/>
              <a:endCxn id="370" idx="1"/>
            </p:cNvCxnSpPr>
            <p:nvPr userDrawn="1"/>
          </p:nvCxnSpPr>
          <p:spPr>
            <a:xfrm flipH="1">
              <a:off x="6661348" y="1834225"/>
              <a:ext cx="1076455" cy="133418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Straight Connector 418">
              <a:extLst>
                <a:ext uri="{FF2B5EF4-FFF2-40B4-BE49-F238E27FC236}">
                  <a16:creationId xmlns:a16="http://schemas.microsoft.com/office/drawing/2014/main" id="{3869F9BA-9BC4-4018-A4A5-6DF8F88EBD15}"/>
                </a:ext>
              </a:extLst>
            </p:cNvPr>
            <p:cNvCxnSpPr>
              <a:cxnSpLocks/>
              <a:stCxn id="426" idx="0"/>
              <a:endCxn id="425" idx="4"/>
            </p:cNvCxnSpPr>
            <p:nvPr userDrawn="1"/>
          </p:nvCxnSpPr>
          <p:spPr>
            <a:xfrm>
              <a:off x="9621563" y="3044363"/>
              <a:ext cx="760622" cy="31613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" name="Straight Connector 419">
              <a:extLst>
                <a:ext uri="{FF2B5EF4-FFF2-40B4-BE49-F238E27FC236}">
                  <a16:creationId xmlns:a16="http://schemas.microsoft.com/office/drawing/2014/main" id="{6B584D9E-C721-4253-9A84-131513298BDB}"/>
                </a:ext>
              </a:extLst>
            </p:cNvPr>
            <p:cNvCxnSpPr>
              <a:cxnSpLocks/>
              <a:stCxn id="294" idx="0"/>
              <a:endCxn id="425" idx="5"/>
            </p:cNvCxnSpPr>
            <p:nvPr userDrawn="1"/>
          </p:nvCxnSpPr>
          <p:spPr>
            <a:xfrm>
              <a:off x="10349083" y="2680523"/>
              <a:ext cx="90128" cy="61593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1" name="Straight Connector 420">
              <a:extLst>
                <a:ext uri="{FF2B5EF4-FFF2-40B4-BE49-F238E27FC236}">
                  <a16:creationId xmlns:a16="http://schemas.microsoft.com/office/drawing/2014/main" id="{D4005D83-FAEA-43E2-B5B4-5DE4DB493913}"/>
                </a:ext>
              </a:extLst>
            </p:cNvPr>
            <p:cNvCxnSpPr>
              <a:cxnSpLocks/>
              <a:stCxn id="293" idx="0"/>
              <a:endCxn id="426" idx="6"/>
            </p:cNvCxnSpPr>
            <p:nvPr userDrawn="1"/>
          </p:nvCxnSpPr>
          <p:spPr>
            <a:xfrm>
              <a:off x="9306676" y="1739765"/>
              <a:ext cx="245878" cy="116196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Straight Connector 421">
              <a:extLst>
                <a:ext uri="{FF2B5EF4-FFF2-40B4-BE49-F238E27FC236}">
                  <a16:creationId xmlns:a16="http://schemas.microsoft.com/office/drawing/2014/main" id="{A9811511-1438-48C4-AE7B-7759240D7D90}"/>
                </a:ext>
              </a:extLst>
            </p:cNvPr>
            <p:cNvCxnSpPr>
              <a:cxnSpLocks/>
              <a:stCxn id="370" idx="1"/>
              <a:endCxn id="427" idx="5"/>
            </p:cNvCxnSpPr>
            <p:nvPr userDrawn="1"/>
          </p:nvCxnSpPr>
          <p:spPr>
            <a:xfrm>
              <a:off x="6661348" y="3168408"/>
              <a:ext cx="1391015" cy="1902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3" name="Straight Connector 422">
              <a:extLst>
                <a:ext uri="{FF2B5EF4-FFF2-40B4-BE49-F238E27FC236}">
                  <a16:creationId xmlns:a16="http://schemas.microsoft.com/office/drawing/2014/main" id="{280B67A6-A8A8-429D-BC56-7C79F2EB1AE9}"/>
                </a:ext>
              </a:extLst>
            </p:cNvPr>
            <p:cNvCxnSpPr>
              <a:cxnSpLocks/>
              <a:stCxn id="286" idx="0"/>
              <a:endCxn id="427" idx="5"/>
            </p:cNvCxnSpPr>
            <p:nvPr userDrawn="1"/>
          </p:nvCxnSpPr>
          <p:spPr>
            <a:xfrm>
              <a:off x="7737803" y="1834225"/>
              <a:ext cx="314560" cy="13532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Straight Connector 423">
              <a:extLst>
                <a:ext uri="{FF2B5EF4-FFF2-40B4-BE49-F238E27FC236}">
                  <a16:creationId xmlns:a16="http://schemas.microsoft.com/office/drawing/2014/main" id="{89DDF064-5DE0-465B-AF03-CCEB5455E7FC}"/>
                </a:ext>
              </a:extLst>
            </p:cNvPr>
            <p:cNvCxnSpPr>
              <a:cxnSpLocks/>
              <a:stCxn id="427" idx="7"/>
              <a:endCxn id="426" idx="4"/>
            </p:cNvCxnSpPr>
            <p:nvPr userDrawn="1"/>
          </p:nvCxnSpPr>
          <p:spPr>
            <a:xfrm flipV="1">
              <a:off x="8152134" y="2970735"/>
              <a:ext cx="1257783" cy="25141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5" name="Oval 424">
              <a:extLst>
                <a:ext uri="{FF2B5EF4-FFF2-40B4-BE49-F238E27FC236}">
                  <a16:creationId xmlns:a16="http://schemas.microsoft.com/office/drawing/2014/main" id="{58890C6A-C402-4922-8287-B3DA7C59A36E}"/>
                </a:ext>
              </a:extLst>
            </p:cNvPr>
            <p:cNvSpPr/>
            <p:nvPr userDrawn="1"/>
          </p:nvSpPr>
          <p:spPr>
            <a:xfrm rot="17350916" flipV="1">
              <a:off x="10375964" y="3285269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6" name="Oval 425">
              <a:extLst>
                <a:ext uri="{FF2B5EF4-FFF2-40B4-BE49-F238E27FC236}">
                  <a16:creationId xmlns:a16="http://schemas.microsoft.com/office/drawing/2014/main" id="{B1E69AAC-28E4-4708-9740-5C1946843BF7}"/>
                </a:ext>
              </a:extLst>
            </p:cNvPr>
            <p:cNvSpPr/>
            <p:nvPr userDrawn="1"/>
          </p:nvSpPr>
          <p:spPr>
            <a:xfrm rot="17350916" flipV="1">
              <a:off x="9403696" y="2895505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7" name="Oval 426">
              <a:extLst>
                <a:ext uri="{FF2B5EF4-FFF2-40B4-BE49-F238E27FC236}">
                  <a16:creationId xmlns:a16="http://schemas.microsoft.com/office/drawing/2014/main" id="{1B943F2C-5117-4403-91C2-154765D07333}"/>
                </a:ext>
              </a:extLst>
            </p:cNvPr>
            <p:cNvSpPr>
              <a:spLocks noChangeAspect="1"/>
            </p:cNvSpPr>
            <p:nvPr userDrawn="1"/>
          </p:nvSpPr>
          <p:spPr>
            <a:xfrm rot="17350916" flipV="1">
              <a:off x="8010198" y="3179980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428" name="Straight Connector 427">
              <a:extLst>
                <a:ext uri="{FF2B5EF4-FFF2-40B4-BE49-F238E27FC236}">
                  <a16:creationId xmlns:a16="http://schemas.microsoft.com/office/drawing/2014/main" id="{68CDCF47-3919-4B64-AF50-EE33AA51D80C}"/>
                </a:ext>
              </a:extLst>
            </p:cNvPr>
            <p:cNvCxnSpPr>
              <a:cxnSpLocks/>
              <a:stCxn id="291" idx="0"/>
              <a:endCxn id="425" idx="7"/>
            </p:cNvCxnSpPr>
            <p:nvPr userDrawn="1"/>
          </p:nvCxnSpPr>
          <p:spPr>
            <a:xfrm flipH="1">
              <a:off x="10588868" y="2983008"/>
              <a:ext cx="1256853" cy="36550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C2140F54-98B2-43FE-BD87-CAC51DFE19D3}"/>
                </a:ext>
              </a:extLst>
            </p:cNvPr>
            <p:cNvCxnSpPr>
              <a:cxnSpLocks/>
              <a:endCxn id="291" idx="7"/>
            </p:cNvCxnSpPr>
            <p:nvPr userDrawn="1"/>
          </p:nvCxnSpPr>
          <p:spPr>
            <a:xfrm flipH="1" flipV="1">
              <a:off x="11930123" y="2967834"/>
              <a:ext cx="291194" cy="28684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30" name="Picture Placeholder 2">
            <a:extLst>
              <a:ext uri="{FF2B5EF4-FFF2-40B4-BE49-F238E27FC236}">
                <a16:creationId xmlns:a16="http://schemas.microsoft.com/office/drawing/2014/main" id="{C050FD47-85FC-44C2-A9A3-A1FB053F000A}"/>
              </a:ext>
            </a:extLst>
          </p:cNvPr>
          <p:cNvSpPr>
            <a:spLocks noGrp="1"/>
          </p:cNvSpPr>
          <p:nvPr>
            <p:ph type="pic" sz="quarter" idx="43" hasCustomPrompt="1"/>
          </p:nvPr>
        </p:nvSpPr>
        <p:spPr>
          <a:xfrm>
            <a:off x="6600622" y="1305993"/>
            <a:ext cx="4334608" cy="4335090"/>
          </a:xfrm>
          <a:prstGeom prst="ellipse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marR="0" indent="0" algn="ctr" defTabSz="914446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432" name="Arc 431">
            <a:extLst>
              <a:ext uri="{FF2B5EF4-FFF2-40B4-BE49-F238E27FC236}">
                <a16:creationId xmlns:a16="http://schemas.microsoft.com/office/drawing/2014/main" id="{4B9AAF35-AB2B-4044-875F-9A7377BE392A}"/>
              </a:ext>
            </a:extLst>
          </p:cNvPr>
          <p:cNvSpPr/>
          <p:nvPr userDrawn="1"/>
        </p:nvSpPr>
        <p:spPr>
          <a:xfrm>
            <a:off x="6320628" y="1026240"/>
            <a:ext cx="4894597" cy="4894597"/>
          </a:xfrm>
          <a:prstGeom prst="arc">
            <a:avLst>
              <a:gd name="adj1" fmla="val 12493243"/>
              <a:gd name="adj2" fmla="val 8891088"/>
            </a:avLst>
          </a:prstGeom>
          <a:ln w="25400">
            <a:solidFill>
              <a:schemeClr val="bg1"/>
            </a:solidFill>
            <a:headEnd type="none" w="lg" len="lg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64928051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NG sets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2482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PNG &amp; Shapes Layout</a:t>
            </a:r>
          </a:p>
        </p:txBody>
      </p:sp>
    </p:spTree>
    <p:extLst>
      <p:ext uri="{BB962C8B-B14F-4D97-AF65-F5344CB8AC3E}">
        <p14:creationId xmlns:p14="http://schemas.microsoft.com/office/powerpoint/2010/main" val="2446392755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Icon s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123478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Icon Sets Layout</a:t>
            </a:r>
          </a:p>
        </p:txBody>
      </p:sp>
      <p:sp>
        <p:nvSpPr>
          <p:cNvPr id="3" name="Rounded Rectangle 2"/>
          <p:cNvSpPr/>
          <p:nvPr userDrawn="1"/>
        </p:nvSpPr>
        <p:spPr>
          <a:xfrm>
            <a:off x="354010" y="1131591"/>
            <a:ext cx="3560767" cy="5402561"/>
          </a:xfrm>
          <a:prstGeom prst="roundRect">
            <a:avLst>
              <a:gd name="adj" fmla="val 3968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/>
          </a:p>
        </p:txBody>
      </p:sp>
      <p:sp>
        <p:nvSpPr>
          <p:cNvPr id="4" name="Rounded Rectangle 3"/>
          <p:cNvSpPr/>
          <p:nvPr userDrawn="1"/>
        </p:nvSpPr>
        <p:spPr>
          <a:xfrm>
            <a:off x="531933" y="1347500"/>
            <a:ext cx="153868" cy="5015200"/>
          </a:xfrm>
          <a:prstGeom prst="roundRect">
            <a:avLst>
              <a:gd name="adj" fmla="val 50000"/>
            </a:avLst>
          </a:prstGeom>
          <a:solidFill>
            <a:schemeClr val="bg1">
              <a:alpha val="4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schemeClr val="bg1"/>
              </a:solidFill>
            </a:endParaRPr>
          </a:p>
        </p:txBody>
      </p:sp>
      <p:sp>
        <p:nvSpPr>
          <p:cNvPr id="5" name="Half Frame 4"/>
          <p:cNvSpPr/>
          <p:nvPr userDrawn="1"/>
        </p:nvSpPr>
        <p:spPr>
          <a:xfrm rot="5400000">
            <a:off x="3057177" y="1276653"/>
            <a:ext cx="685849" cy="685148"/>
          </a:xfrm>
          <a:prstGeom prst="halfFrame">
            <a:avLst>
              <a:gd name="adj1" fmla="val 23728"/>
              <a:gd name="adj2" fmla="val 24642"/>
            </a:avLst>
          </a:prstGeom>
          <a:solidFill>
            <a:schemeClr val="bg1">
              <a:alpha val="2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5644E8BB-F13A-4AE0-889E-633DE4143787}"/>
              </a:ext>
            </a:extLst>
          </p:cNvPr>
          <p:cNvSpPr txBox="1"/>
          <p:nvPr userDrawn="1"/>
        </p:nvSpPr>
        <p:spPr>
          <a:xfrm>
            <a:off x="711704" y="1637214"/>
            <a:ext cx="2232248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Resize without losing quality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2CE2B8B-ED32-491A-95B2-D28904BC432C}"/>
              </a:ext>
            </a:extLst>
          </p:cNvPr>
          <p:cNvSpPr txBox="1"/>
          <p:nvPr userDrawn="1"/>
        </p:nvSpPr>
        <p:spPr>
          <a:xfrm>
            <a:off x="711704" y="2127463"/>
            <a:ext cx="2232248" cy="73866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Change Fill Color &amp;</a:t>
            </a:r>
          </a:p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Line Color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962A52DF-2523-4479-BFA3-B5ACE9887E1C}"/>
              </a:ext>
            </a:extLst>
          </p:cNvPr>
          <p:cNvSpPr txBox="1"/>
          <p:nvPr userDrawn="1"/>
        </p:nvSpPr>
        <p:spPr>
          <a:xfrm>
            <a:off x="721229" y="5808438"/>
            <a:ext cx="223200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www.allppt.com</a:t>
            </a:r>
            <a:endParaRPr lang="ko-KR" altLang="en-US" sz="140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BAAC314F-E96A-4408-95DE-A70E9ED054AF}"/>
              </a:ext>
            </a:extLst>
          </p:cNvPr>
          <p:cNvSpPr txBox="1"/>
          <p:nvPr userDrawn="1"/>
        </p:nvSpPr>
        <p:spPr>
          <a:xfrm>
            <a:off x="721229" y="4450324"/>
            <a:ext cx="2717296" cy="138499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FREE </a:t>
            </a:r>
          </a:p>
          <a:p>
            <a:r>
              <a:rPr lang="en-US" altLang="ko-KR" sz="2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PPT TEMPLATES</a:t>
            </a:r>
          </a:p>
        </p:txBody>
      </p:sp>
    </p:spTree>
    <p:extLst>
      <p:ext uri="{BB962C8B-B14F-4D97-AF65-F5344CB8AC3E}">
        <p14:creationId xmlns:p14="http://schemas.microsoft.com/office/powerpoint/2010/main" val="313676580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Break Slide layout">
    <p:bg>
      <p:bgPr>
        <a:gradFill>
          <a:gsLst>
            <a:gs pos="0">
              <a:schemeClr val="accent1"/>
            </a:gs>
            <a:gs pos="27000">
              <a:schemeClr val="accent1">
                <a:lumMod val="70000"/>
                <a:lumOff val="30000"/>
              </a:schemeClr>
            </a:gs>
            <a:gs pos="50000">
              <a:schemeClr val="accent1">
                <a:lumMod val="60000"/>
                <a:lumOff val="40000"/>
              </a:schemeClr>
            </a:gs>
            <a:gs pos="73000">
              <a:schemeClr val="accent1">
                <a:lumMod val="70000"/>
                <a:lumOff val="30000"/>
              </a:schemeClr>
            </a:gs>
            <a:gs pos="100000">
              <a:schemeClr val="accent1"/>
            </a:gs>
          </a:gsLst>
          <a:lin ang="162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6" name="Group 215">
            <a:extLst>
              <a:ext uri="{FF2B5EF4-FFF2-40B4-BE49-F238E27FC236}">
                <a16:creationId xmlns:a16="http://schemas.microsoft.com/office/drawing/2014/main" id="{C1E546A4-4E14-485B-AB9F-46A7E0403086}"/>
              </a:ext>
            </a:extLst>
          </p:cNvPr>
          <p:cNvGrpSpPr/>
          <p:nvPr userDrawn="1"/>
        </p:nvGrpSpPr>
        <p:grpSpPr>
          <a:xfrm>
            <a:off x="-98982" y="-104349"/>
            <a:ext cx="12408253" cy="7045442"/>
            <a:chOff x="-98982" y="-104349"/>
            <a:chExt cx="12408253" cy="7045442"/>
          </a:xfrm>
          <a:solidFill>
            <a:schemeClr val="bg1">
              <a:alpha val="15000"/>
            </a:schemeClr>
          </a:solidFill>
        </p:grpSpPr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9C80BF60-9C4D-45FD-870E-85C069300940}"/>
                </a:ext>
              </a:extLst>
            </p:cNvPr>
            <p:cNvCxnSpPr>
              <a:cxnSpLocks/>
              <a:stCxn id="280" idx="7"/>
              <a:endCxn id="278" idx="2"/>
            </p:cNvCxnSpPr>
            <p:nvPr userDrawn="1"/>
          </p:nvCxnSpPr>
          <p:spPr>
            <a:xfrm>
              <a:off x="1584504" y="1905029"/>
              <a:ext cx="1703016" cy="94442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71E56B67-2E88-4F3F-A6FC-D1D4E322C51D}"/>
                </a:ext>
              </a:extLst>
            </p:cNvPr>
            <p:cNvCxnSpPr>
              <a:cxnSpLocks/>
              <a:stCxn id="278" idx="4"/>
              <a:endCxn id="297" idx="1"/>
            </p:cNvCxnSpPr>
            <p:nvPr userDrawn="1"/>
          </p:nvCxnSpPr>
          <p:spPr>
            <a:xfrm flipV="1">
              <a:off x="3427782" y="2205662"/>
              <a:ext cx="482924" cy="57007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962F43A5-DDE5-40A1-91ED-76CD7965B0BF}"/>
                </a:ext>
              </a:extLst>
            </p:cNvPr>
            <p:cNvCxnSpPr>
              <a:cxnSpLocks/>
              <a:stCxn id="283" idx="2"/>
              <a:endCxn id="295" idx="6"/>
            </p:cNvCxnSpPr>
            <p:nvPr userDrawn="1"/>
          </p:nvCxnSpPr>
          <p:spPr>
            <a:xfrm flipH="1">
              <a:off x="4004116" y="998896"/>
              <a:ext cx="1032867" cy="41449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Straight Connector 219">
              <a:extLst>
                <a:ext uri="{FF2B5EF4-FFF2-40B4-BE49-F238E27FC236}">
                  <a16:creationId xmlns:a16="http://schemas.microsoft.com/office/drawing/2014/main" id="{5A29C3A1-096D-4557-8416-FEEC3C02B449}"/>
                </a:ext>
              </a:extLst>
            </p:cNvPr>
            <p:cNvCxnSpPr>
              <a:cxnSpLocks/>
              <a:stCxn id="297" idx="5"/>
              <a:endCxn id="283" idx="1"/>
            </p:cNvCxnSpPr>
            <p:nvPr userDrawn="1"/>
          </p:nvCxnSpPr>
          <p:spPr>
            <a:xfrm flipV="1">
              <a:off x="4016342" y="1082390"/>
              <a:ext cx="1055225" cy="101763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Straight Connector 220">
              <a:extLst>
                <a:ext uri="{FF2B5EF4-FFF2-40B4-BE49-F238E27FC236}">
                  <a16:creationId xmlns:a16="http://schemas.microsoft.com/office/drawing/2014/main" id="{6BDE7E03-A381-4B4A-96B0-6E83D8E3F9B3}"/>
                </a:ext>
              </a:extLst>
            </p:cNvPr>
            <p:cNvCxnSpPr>
              <a:cxnSpLocks/>
              <a:stCxn id="278" idx="5"/>
              <a:endCxn id="296" idx="1"/>
            </p:cNvCxnSpPr>
            <p:nvPr userDrawn="1"/>
          </p:nvCxnSpPr>
          <p:spPr>
            <a:xfrm flipV="1">
              <a:off x="3493690" y="2247314"/>
              <a:ext cx="1466461" cy="58328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Straight Connector 221">
              <a:extLst>
                <a:ext uri="{FF2B5EF4-FFF2-40B4-BE49-F238E27FC236}">
                  <a16:creationId xmlns:a16="http://schemas.microsoft.com/office/drawing/2014/main" id="{CCAC90A6-BC4B-460D-8A10-53FB1BBB15A9}"/>
                </a:ext>
              </a:extLst>
            </p:cNvPr>
            <p:cNvCxnSpPr>
              <a:cxnSpLocks/>
              <a:stCxn id="283" idx="0"/>
              <a:endCxn id="296" idx="4"/>
            </p:cNvCxnSpPr>
            <p:nvPr userDrawn="1"/>
          </p:nvCxnSpPr>
          <p:spPr>
            <a:xfrm flipH="1">
              <a:off x="5012969" y="1116974"/>
              <a:ext cx="142092" cy="100282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Straight Connector 222">
              <a:extLst>
                <a:ext uri="{FF2B5EF4-FFF2-40B4-BE49-F238E27FC236}">
                  <a16:creationId xmlns:a16="http://schemas.microsoft.com/office/drawing/2014/main" id="{C3940DD1-1BFA-4D88-A79E-839EE1AB73C5}"/>
                </a:ext>
              </a:extLst>
            </p:cNvPr>
            <p:cNvCxnSpPr>
              <a:cxnSpLocks/>
              <a:stCxn id="297" idx="3"/>
              <a:endCxn id="295" idx="0"/>
            </p:cNvCxnSpPr>
            <p:nvPr userDrawn="1"/>
          </p:nvCxnSpPr>
          <p:spPr>
            <a:xfrm flipH="1" flipV="1">
              <a:off x="3892072" y="1525433"/>
              <a:ext cx="18633" cy="57459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Straight Connector 223">
              <a:extLst>
                <a:ext uri="{FF2B5EF4-FFF2-40B4-BE49-F238E27FC236}">
                  <a16:creationId xmlns:a16="http://schemas.microsoft.com/office/drawing/2014/main" id="{0055EDBA-AFB7-400D-BB3D-13245CBF0421}"/>
                </a:ext>
              </a:extLst>
            </p:cNvPr>
            <p:cNvCxnSpPr>
              <a:cxnSpLocks/>
              <a:stCxn id="403" idx="7"/>
              <a:endCxn id="285" idx="1"/>
            </p:cNvCxnSpPr>
            <p:nvPr userDrawn="1"/>
          </p:nvCxnSpPr>
          <p:spPr>
            <a:xfrm flipV="1">
              <a:off x="5140075" y="2350975"/>
              <a:ext cx="1066308" cy="55274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Straight Connector 224">
              <a:extLst>
                <a:ext uri="{FF2B5EF4-FFF2-40B4-BE49-F238E27FC236}">
                  <a16:creationId xmlns:a16="http://schemas.microsoft.com/office/drawing/2014/main" id="{4B2B8640-FB59-445C-98CC-FF7CE143EA8A}"/>
                </a:ext>
              </a:extLst>
            </p:cNvPr>
            <p:cNvCxnSpPr>
              <a:cxnSpLocks/>
              <a:stCxn id="283" idx="7"/>
              <a:endCxn id="285" idx="3"/>
            </p:cNvCxnSpPr>
            <p:nvPr userDrawn="1"/>
          </p:nvCxnSpPr>
          <p:spPr>
            <a:xfrm>
              <a:off x="5238555" y="1082390"/>
              <a:ext cx="967828" cy="111013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6" name="Straight Connector 225">
              <a:extLst>
                <a:ext uri="{FF2B5EF4-FFF2-40B4-BE49-F238E27FC236}">
                  <a16:creationId xmlns:a16="http://schemas.microsoft.com/office/drawing/2014/main" id="{D634FEE4-69AB-4BA5-926A-FB2B5A05288C}"/>
                </a:ext>
              </a:extLst>
            </p:cNvPr>
            <p:cNvCxnSpPr>
              <a:cxnSpLocks/>
              <a:stCxn id="282" idx="3"/>
            </p:cNvCxnSpPr>
            <p:nvPr userDrawn="1"/>
          </p:nvCxnSpPr>
          <p:spPr>
            <a:xfrm flipH="1" flipV="1">
              <a:off x="3211650" y="18443"/>
              <a:ext cx="498790" cy="58289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Straight Connector 226">
              <a:extLst>
                <a:ext uri="{FF2B5EF4-FFF2-40B4-BE49-F238E27FC236}">
                  <a16:creationId xmlns:a16="http://schemas.microsoft.com/office/drawing/2014/main" id="{BE8E8659-902D-4973-AB2F-52F3D3A96762}"/>
                </a:ext>
              </a:extLst>
            </p:cNvPr>
            <p:cNvCxnSpPr>
              <a:cxnSpLocks/>
              <a:stCxn id="297" idx="6"/>
              <a:endCxn id="296" idx="2"/>
            </p:cNvCxnSpPr>
            <p:nvPr userDrawn="1"/>
          </p:nvCxnSpPr>
          <p:spPr>
            <a:xfrm>
              <a:off x="4038220" y="2152844"/>
              <a:ext cx="900054" cy="4165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Straight Connector 227">
              <a:extLst>
                <a:ext uri="{FF2B5EF4-FFF2-40B4-BE49-F238E27FC236}">
                  <a16:creationId xmlns:a16="http://schemas.microsoft.com/office/drawing/2014/main" id="{100E9F00-76D9-450E-A8CF-C03251EC4ED7}"/>
                </a:ext>
              </a:extLst>
            </p:cNvPr>
            <p:cNvCxnSpPr>
              <a:cxnSpLocks/>
              <a:stCxn id="282" idx="0"/>
              <a:endCxn id="295" idx="4"/>
            </p:cNvCxnSpPr>
            <p:nvPr userDrawn="1"/>
          </p:nvCxnSpPr>
          <p:spPr>
            <a:xfrm>
              <a:off x="3789668" y="792604"/>
              <a:ext cx="102405" cy="50874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Straight Connector 228">
              <a:extLst>
                <a:ext uri="{FF2B5EF4-FFF2-40B4-BE49-F238E27FC236}">
                  <a16:creationId xmlns:a16="http://schemas.microsoft.com/office/drawing/2014/main" id="{9C550F29-7CD5-486B-9AFF-F7D8849D0F0D}"/>
                </a:ext>
              </a:extLst>
            </p:cNvPr>
            <p:cNvCxnSpPr>
              <a:cxnSpLocks/>
              <a:stCxn id="296" idx="6"/>
              <a:endCxn id="285" idx="2"/>
            </p:cNvCxnSpPr>
            <p:nvPr userDrawn="1"/>
          </p:nvCxnSpPr>
          <p:spPr>
            <a:xfrm>
              <a:off x="5087665" y="2194496"/>
              <a:ext cx="1085901" cy="7725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Straight Connector 229">
              <a:extLst>
                <a:ext uri="{FF2B5EF4-FFF2-40B4-BE49-F238E27FC236}">
                  <a16:creationId xmlns:a16="http://schemas.microsoft.com/office/drawing/2014/main" id="{72EC31DC-CDC8-4869-9C04-D570E42CB139}"/>
                </a:ext>
              </a:extLst>
            </p:cNvPr>
            <p:cNvCxnSpPr>
              <a:cxnSpLocks/>
              <a:stCxn id="284" idx="0"/>
              <a:endCxn id="285" idx="4"/>
            </p:cNvCxnSpPr>
            <p:nvPr userDrawn="1"/>
          </p:nvCxnSpPr>
          <p:spPr>
            <a:xfrm>
              <a:off x="6243041" y="1291086"/>
              <a:ext cx="42569" cy="86861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Straight Connector 230">
              <a:extLst>
                <a:ext uri="{FF2B5EF4-FFF2-40B4-BE49-F238E27FC236}">
                  <a16:creationId xmlns:a16="http://schemas.microsoft.com/office/drawing/2014/main" id="{BDCC0A17-D73C-47F5-8AB9-93119A2F173F}"/>
                </a:ext>
              </a:extLst>
            </p:cNvPr>
            <p:cNvCxnSpPr>
              <a:cxnSpLocks/>
              <a:stCxn id="287" idx="1"/>
              <a:endCxn id="285" idx="5"/>
            </p:cNvCxnSpPr>
            <p:nvPr userDrawn="1"/>
          </p:nvCxnSpPr>
          <p:spPr>
            <a:xfrm flipH="1">
              <a:off x="6364837" y="570689"/>
              <a:ext cx="1332558" cy="162183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D57630C6-912D-478B-8BD1-C46A87634D37}"/>
                </a:ext>
              </a:extLst>
            </p:cNvPr>
            <p:cNvCxnSpPr>
              <a:cxnSpLocks/>
              <a:stCxn id="287" idx="0"/>
              <a:endCxn id="286" idx="4"/>
            </p:cNvCxnSpPr>
            <p:nvPr userDrawn="1"/>
          </p:nvCxnSpPr>
          <p:spPr>
            <a:xfrm flipH="1">
              <a:off x="7737803" y="592567"/>
              <a:ext cx="12410" cy="10175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Straight Connector 232">
              <a:extLst>
                <a:ext uri="{FF2B5EF4-FFF2-40B4-BE49-F238E27FC236}">
                  <a16:creationId xmlns:a16="http://schemas.microsoft.com/office/drawing/2014/main" id="{9F565F6A-E78B-4697-8A45-4F5D04808F3B}"/>
                </a:ext>
              </a:extLst>
            </p:cNvPr>
            <p:cNvCxnSpPr>
              <a:cxnSpLocks/>
              <a:stCxn id="286" idx="2"/>
              <a:endCxn id="285" idx="6"/>
            </p:cNvCxnSpPr>
            <p:nvPr userDrawn="1"/>
          </p:nvCxnSpPr>
          <p:spPr>
            <a:xfrm flipH="1">
              <a:off x="6397654" y="1722181"/>
              <a:ext cx="1228105" cy="54956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Straight Connector 233">
              <a:extLst>
                <a:ext uri="{FF2B5EF4-FFF2-40B4-BE49-F238E27FC236}">
                  <a16:creationId xmlns:a16="http://schemas.microsoft.com/office/drawing/2014/main" id="{12B33EB7-0829-4088-83C8-E8EC2F239E2E}"/>
                </a:ext>
              </a:extLst>
            </p:cNvPr>
            <p:cNvCxnSpPr>
              <a:cxnSpLocks/>
              <a:stCxn id="286" idx="7"/>
              <a:endCxn id="426" idx="5"/>
            </p:cNvCxnSpPr>
            <p:nvPr userDrawn="1"/>
          </p:nvCxnSpPr>
          <p:spPr>
            <a:xfrm>
              <a:off x="7817030" y="1801408"/>
              <a:ext cx="1649913" cy="110528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Straight Connector 234">
              <a:extLst>
                <a:ext uri="{FF2B5EF4-FFF2-40B4-BE49-F238E27FC236}">
                  <a16:creationId xmlns:a16="http://schemas.microsoft.com/office/drawing/2014/main" id="{D9412A92-DFBF-4EBB-B8ED-69E0967CB2AF}"/>
                </a:ext>
              </a:extLst>
            </p:cNvPr>
            <p:cNvCxnSpPr>
              <a:cxnSpLocks/>
              <a:stCxn id="286" idx="6"/>
              <a:endCxn id="293" idx="2"/>
            </p:cNvCxnSpPr>
            <p:nvPr userDrawn="1"/>
          </p:nvCxnSpPr>
          <p:spPr>
            <a:xfrm flipV="1">
              <a:off x="7849847" y="1627721"/>
              <a:ext cx="1344785" cy="9445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9061F045-3A3D-4A19-9F64-42B8B930F636}"/>
                </a:ext>
              </a:extLst>
            </p:cNvPr>
            <p:cNvCxnSpPr>
              <a:cxnSpLocks/>
              <a:stCxn id="293" idx="7"/>
              <a:endCxn id="294" idx="3"/>
            </p:cNvCxnSpPr>
            <p:nvPr userDrawn="1"/>
          </p:nvCxnSpPr>
          <p:spPr>
            <a:xfrm>
              <a:off x="9385903" y="1706948"/>
              <a:ext cx="910362" cy="84606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Straight Connector 236">
              <a:extLst>
                <a:ext uri="{FF2B5EF4-FFF2-40B4-BE49-F238E27FC236}">
                  <a16:creationId xmlns:a16="http://schemas.microsoft.com/office/drawing/2014/main" id="{C11D1B79-E727-4BFF-93FF-A09DF7A9A7EE}"/>
                </a:ext>
              </a:extLst>
            </p:cNvPr>
            <p:cNvCxnSpPr>
              <a:cxnSpLocks/>
              <a:stCxn id="279" idx="0"/>
              <a:endCxn id="278" idx="3"/>
            </p:cNvCxnSpPr>
            <p:nvPr userDrawn="1"/>
          </p:nvCxnSpPr>
          <p:spPr>
            <a:xfrm>
              <a:off x="2865686" y="1745404"/>
              <a:ext cx="476698" cy="103814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Straight Connector 237">
              <a:extLst>
                <a:ext uri="{FF2B5EF4-FFF2-40B4-BE49-F238E27FC236}">
                  <a16:creationId xmlns:a16="http://schemas.microsoft.com/office/drawing/2014/main" id="{817F5F66-76F0-49C4-B1E6-4B70E5F65D92}"/>
                </a:ext>
              </a:extLst>
            </p:cNvPr>
            <p:cNvCxnSpPr>
              <a:cxnSpLocks/>
              <a:stCxn id="295" idx="2"/>
              <a:endCxn id="279" idx="6"/>
            </p:cNvCxnSpPr>
            <p:nvPr userDrawn="1"/>
          </p:nvCxnSpPr>
          <p:spPr>
            <a:xfrm flipH="1">
              <a:off x="2983764" y="1413389"/>
              <a:ext cx="796264" cy="21393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Straight Connector 238">
              <a:extLst>
                <a:ext uri="{FF2B5EF4-FFF2-40B4-BE49-F238E27FC236}">
                  <a16:creationId xmlns:a16="http://schemas.microsoft.com/office/drawing/2014/main" id="{DBBF53C7-91CC-4596-9A12-61B482465DEF}"/>
                </a:ext>
              </a:extLst>
            </p:cNvPr>
            <p:cNvCxnSpPr>
              <a:cxnSpLocks/>
              <a:stCxn id="282" idx="1"/>
              <a:endCxn id="279" idx="5"/>
            </p:cNvCxnSpPr>
            <p:nvPr userDrawn="1"/>
          </p:nvCxnSpPr>
          <p:spPr>
            <a:xfrm flipH="1">
              <a:off x="2949180" y="759787"/>
              <a:ext cx="761261" cy="78404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Straight Connector 239">
              <a:extLst>
                <a:ext uri="{FF2B5EF4-FFF2-40B4-BE49-F238E27FC236}">
                  <a16:creationId xmlns:a16="http://schemas.microsoft.com/office/drawing/2014/main" id="{3EE1C2CC-700D-44DE-A06D-CF37030CFBEE}"/>
                </a:ext>
              </a:extLst>
            </p:cNvPr>
            <p:cNvCxnSpPr>
              <a:cxnSpLocks/>
              <a:stCxn id="281" idx="7"/>
              <a:endCxn id="279" idx="3"/>
            </p:cNvCxnSpPr>
            <p:nvPr userDrawn="1"/>
          </p:nvCxnSpPr>
          <p:spPr>
            <a:xfrm>
              <a:off x="2026273" y="811101"/>
              <a:ext cx="755920" cy="73273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Straight Connector 240">
              <a:extLst>
                <a:ext uri="{FF2B5EF4-FFF2-40B4-BE49-F238E27FC236}">
                  <a16:creationId xmlns:a16="http://schemas.microsoft.com/office/drawing/2014/main" id="{5A4536BF-CA8D-4617-B7C7-959EFCA5B175}"/>
                </a:ext>
              </a:extLst>
            </p:cNvPr>
            <p:cNvCxnSpPr>
              <a:cxnSpLocks/>
              <a:stCxn id="280" idx="6"/>
              <a:endCxn id="279" idx="2"/>
            </p:cNvCxnSpPr>
            <p:nvPr userDrawn="1"/>
          </p:nvCxnSpPr>
          <p:spPr>
            <a:xfrm flipV="1">
              <a:off x="1617321" y="1627326"/>
              <a:ext cx="1130287" cy="19847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Straight Connector 241">
              <a:extLst>
                <a:ext uri="{FF2B5EF4-FFF2-40B4-BE49-F238E27FC236}">
                  <a16:creationId xmlns:a16="http://schemas.microsoft.com/office/drawing/2014/main" id="{1E94781C-27B1-4979-89B9-3A681BB2824B}"/>
                </a:ext>
              </a:extLst>
            </p:cNvPr>
            <p:cNvCxnSpPr>
              <a:cxnSpLocks/>
              <a:stCxn id="300" idx="7"/>
              <a:endCxn id="280" idx="3"/>
            </p:cNvCxnSpPr>
            <p:nvPr userDrawn="1"/>
          </p:nvCxnSpPr>
          <p:spPr>
            <a:xfrm>
              <a:off x="562732" y="991183"/>
              <a:ext cx="863318" cy="75539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Straight Connector 242">
              <a:extLst>
                <a:ext uri="{FF2B5EF4-FFF2-40B4-BE49-F238E27FC236}">
                  <a16:creationId xmlns:a16="http://schemas.microsoft.com/office/drawing/2014/main" id="{9ECEC93F-E208-46D1-AF78-C8A71CEC40B3}"/>
                </a:ext>
              </a:extLst>
            </p:cNvPr>
            <p:cNvCxnSpPr>
              <a:cxnSpLocks/>
              <a:stCxn id="300" idx="6"/>
              <a:endCxn id="281" idx="2"/>
            </p:cNvCxnSpPr>
            <p:nvPr userDrawn="1"/>
          </p:nvCxnSpPr>
          <p:spPr>
            <a:xfrm flipV="1">
              <a:off x="584609" y="758283"/>
              <a:ext cx="1314149" cy="18008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Straight Connector 243">
              <a:extLst>
                <a:ext uri="{FF2B5EF4-FFF2-40B4-BE49-F238E27FC236}">
                  <a16:creationId xmlns:a16="http://schemas.microsoft.com/office/drawing/2014/main" id="{0CED1FE7-A33B-4BBA-9696-56DBDD514FD7}"/>
                </a:ext>
              </a:extLst>
            </p:cNvPr>
            <p:cNvCxnSpPr>
              <a:cxnSpLocks/>
              <a:stCxn id="300" idx="5"/>
            </p:cNvCxnSpPr>
            <p:nvPr userDrawn="1"/>
          </p:nvCxnSpPr>
          <p:spPr>
            <a:xfrm flipV="1">
              <a:off x="562732" y="7695"/>
              <a:ext cx="830501" cy="87785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Straight Connector 244">
              <a:extLst>
                <a:ext uri="{FF2B5EF4-FFF2-40B4-BE49-F238E27FC236}">
                  <a16:creationId xmlns:a16="http://schemas.microsoft.com/office/drawing/2014/main" id="{EEC95EFE-6F64-492F-83BA-F4A337A93A6A}"/>
                </a:ext>
              </a:extLst>
            </p:cNvPr>
            <p:cNvCxnSpPr>
              <a:cxnSpLocks/>
              <a:stCxn id="281" idx="4"/>
            </p:cNvCxnSpPr>
            <p:nvPr userDrawn="1"/>
          </p:nvCxnSpPr>
          <p:spPr>
            <a:xfrm flipH="1" flipV="1">
              <a:off x="1913190" y="8940"/>
              <a:ext cx="60264" cy="67464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Straight Connector 245">
              <a:extLst>
                <a:ext uri="{FF2B5EF4-FFF2-40B4-BE49-F238E27FC236}">
                  <a16:creationId xmlns:a16="http://schemas.microsoft.com/office/drawing/2014/main" id="{337CBDF8-E2BC-4F14-9165-65159D78F975}"/>
                </a:ext>
              </a:extLst>
            </p:cNvPr>
            <p:cNvCxnSpPr>
              <a:cxnSpLocks/>
              <a:stCxn id="281" idx="5"/>
            </p:cNvCxnSpPr>
            <p:nvPr userDrawn="1"/>
          </p:nvCxnSpPr>
          <p:spPr>
            <a:xfrm flipV="1">
              <a:off x="2026273" y="21571"/>
              <a:ext cx="969507" cy="68389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Straight Connector 246">
              <a:extLst>
                <a:ext uri="{FF2B5EF4-FFF2-40B4-BE49-F238E27FC236}">
                  <a16:creationId xmlns:a16="http://schemas.microsoft.com/office/drawing/2014/main" id="{0487B002-4701-49D3-B3D8-14E3E2DBFAB2}"/>
                </a:ext>
              </a:extLst>
            </p:cNvPr>
            <p:cNvCxnSpPr>
              <a:cxnSpLocks/>
              <a:stCxn id="282" idx="5"/>
            </p:cNvCxnSpPr>
            <p:nvPr userDrawn="1"/>
          </p:nvCxnSpPr>
          <p:spPr>
            <a:xfrm flipV="1">
              <a:off x="3868895" y="-11241"/>
              <a:ext cx="430441" cy="61257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Straight Connector 247">
              <a:extLst>
                <a:ext uri="{FF2B5EF4-FFF2-40B4-BE49-F238E27FC236}">
                  <a16:creationId xmlns:a16="http://schemas.microsoft.com/office/drawing/2014/main" id="{C7A96476-1D0D-4815-9656-D0EB37F7B03C}"/>
                </a:ext>
              </a:extLst>
            </p:cNvPr>
            <p:cNvCxnSpPr>
              <a:cxnSpLocks/>
              <a:stCxn id="281" idx="6"/>
              <a:endCxn id="282" idx="2"/>
            </p:cNvCxnSpPr>
            <p:nvPr userDrawn="1"/>
          </p:nvCxnSpPr>
          <p:spPr>
            <a:xfrm flipV="1">
              <a:off x="2048150" y="680560"/>
              <a:ext cx="1629474" cy="7772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Straight Connector 248">
              <a:extLst>
                <a:ext uri="{FF2B5EF4-FFF2-40B4-BE49-F238E27FC236}">
                  <a16:creationId xmlns:a16="http://schemas.microsoft.com/office/drawing/2014/main" id="{0FA44EEA-5C50-4433-95F6-9B1E9C4FD702}"/>
                </a:ext>
              </a:extLst>
            </p:cNvPr>
            <p:cNvCxnSpPr>
              <a:cxnSpLocks/>
              <a:stCxn id="282" idx="6"/>
              <a:endCxn id="283" idx="3"/>
            </p:cNvCxnSpPr>
            <p:nvPr userDrawn="1"/>
          </p:nvCxnSpPr>
          <p:spPr>
            <a:xfrm>
              <a:off x="3901712" y="680560"/>
              <a:ext cx="1169856" cy="23484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0" name="Straight Connector 249">
              <a:extLst>
                <a:ext uri="{FF2B5EF4-FFF2-40B4-BE49-F238E27FC236}">
                  <a16:creationId xmlns:a16="http://schemas.microsoft.com/office/drawing/2014/main" id="{E417D340-8DD2-40C9-9243-C3DECA77EFD3}"/>
                </a:ext>
              </a:extLst>
            </p:cNvPr>
            <p:cNvCxnSpPr>
              <a:cxnSpLocks/>
              <a:stCxn id="284" idx="2"/>
              <a:endCxn id="283" idx="6"/>
            </p:cNvCxnSpPr>
            <p:nvPr userDrawn="1"/>
          </p:nvCxnSpPr>
          <p:spPr>
            <a:xfrm flipH="1" flipV="1">
              <a:off x="5273139" y="998896"/>
              <a:ext cx="895205" cy="21749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Straight Connector 250">
              <a:extLst>
                <a:ext uri="{FF2B5EF4-FFF2-40B4-BE49-F238E27FC236}">
                  <a16:creationId xmlns:a16="http://schemas.microsoft.com/office/drawing/2014/main" id="{B686522F-E39E-4A8E-BC68-F6C2FDACC95B}"/>
                </a:ext>
              </a:extLst>
            </p:cNvPr>
            <p:cNvCxnSpPr>
              <a:cxnSpLocks/>
              <a:stCxn id="305" idx="0"/>
              <a:endCxn id="283" idx="5"/>
            </p:cNvCxnSpPr>
            <p:nvPr userDrawn="1"/>
          </p:nvCxnSpPr>
          <p:spPr>
            <a:xfrm flipH="1">
              <a:off x="5238555" y="-6145"/>
              <a:ext cx="1269576" cy="92154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Straight Connector 251">
              <a:extLst>
                <a:ext uri="{FF2B5EF4-FFF2-40B4-BE49-F238E27FC236}">
                  <a16:creationId xmlns:a16="http://schemas.microsoft.com/office/drawing/2014/main" id="{A2BCE6F9-6082-4CAD-AEAF-D716B9783E25}"/>
                </a:ext>
              </a:extLst>
            </p:cNvPr>
            <p:cNvCxnSpPr>
              <a:cxnSpLocks/>
              <a:endCxn id="283" idx="4"/>
            </p:cNvCxnSpPr>
            <p:nvPr userDrawn="1"/>
          </p:nvCxnSpPr>
          <p:spPr>
            <a:xfrm>
              <a:off x="4883094" y="-29536"/>
              <a:ext cx="271967" cy="91035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Straight Connector 252">
              <a:extLst>
                <a:ext uri="{FF2B5EF4-FFF2-40B4-BE49-F238E27FC236}">
                  <a16:creationId xmlns:a16="http://schemas.microsoft.com/office/drawing/2014/main" id="{95FE5B2A-D528-40BC-94C2-4C5D702A3BB0}"/>
                </a:ext>
              </a:extLst>
            </p:cNvPr>
            <p:cNvCxnSpPr>
              <a:cxnSpLocks/>
              <a:stCxn id="305" idx="2"/>
              <a:endCxn id="284" idx="4"/>
            </p:cNvCxnSpPr>
            <p:nvPr userDrawn="1"/>
          </p:nvCxnSpPr>
          <p:spPr>
            <a:xfrm flipH="1">
              <a:off x="6243041" y="-5452"/>
              <a:ext cx="339634" cy="114714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4" name="Straight Connector 253">
              <a:extLst>
                <a:ext uri="{FF2B5EF4-FFF2-40B4-BE49-F238E27FC236}">
                  <a16:creationId xmlns:a16="http://schemas.microsoft.com/office/drawing/2014/main" id="{2EDE7F87-D901-4EE5-84D9-64294D96D897}"/>
                </a:ext>
              </a:extLst>
            </p:cNvPr>
            <p:cNvCxnSpPr>
              <a:cxnSpLocks/>
              <a:stCxn id="287" idx="2"/>
              <a:endCxn id="284" idx="6"/>
            </p:cNvCxnSpPr>
            <p:nvPr userDrawn="1"/>
          </p:nvCxnSpPr>
          <p:spPr>
            <a:xfrm flipH="1">
              <a:off x="6317737" y="517871"/>
              <a:ext cx="1357780" cy="69851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0007B89C-8A93-441D-A3C7-D5CB6E218E54}"/>
                </a:ext>
              </a:extLst>
            </p:cNvPr>
            <p:cNvCxnSpPr>
              <a:cxnSpLocks/>
              <a:stCxn id="287" idx="4"/>
            </p:cNvCxnSpPr>
            <p:nvPr userDrawn="1"/>
          </p:nvCxnSpPr>
          <p:spPr>
            <a:xfrm flipV="1">
              <a:off x="7750213" y="54467"/>
              <a:ext cx="93642" cy="38870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Straight Connector 255">
              <a:extLst>
                <a:ext uri="{FF2B5EF4-FFF2-40B4-BE49-F238E27FC236}">
                  <a16:creationId xmlns:a16="http://schemas.microsoft.com/office/drawing/2014/main" id="{78888D96-3CBC-4373-9F12-1B23C064D250}"/>
                </a:ext>
              </a:extLst>
            </p:cNvPr>
            <p:cNvCxnSpPr>
              <a:cxnSpLocks/>
              <a:stCxn id="288" idx="3"/>
            </p:cNvCxnSpPr>
            <p:nvPr userDrawn="1"/>
          </p:nvCxnSpPr>
          <p:spPr>
            <a:xfrm flipH="1" flipV="1">
              <a:off x="8652184" y="-11241"/>
              <a:ext cx="511421" cy="35677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Straight Connector 256">
              <a:extLst>
                <a:ext uri="{FF2B5EF4-FFF2-40B4-BE49-F238E27FC236}">
                  <a16:creationId xmlns:a16="http://schemas.microsoft.com/office/drawing/2014/main" id="{371176BB-2945-403A-A9A7-3744370E8CB8}"/>
                </a:ext>
              </a:extLst>
            </p:cNvPr>
            <p:cNvCxnSpPr>
              <a:cxnSpLocks/>
              <a:stCxn id="288" idx="2"/>
              <a:endCxn id="287" idx="6"/>
            </p:cNvCxnSpPr>
            <p:nvPr userDrawn="1"/>
          </p:nvCxnSpPr>
          <p:spPr>
            <a:xfrm flipH="1">
              <a:off x="7824909" y="424760"/>
              <a:ext cx="1305879" cy="931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Straight Connector 257">
              <a:extLst>
                <a:ext uri="{FF2B5EF4-FFF2-40B4-BE49-F238E27FC236}">
                  <a16:creationId xmlns:a16="http://schemas.microsoft.com/office/drawing/2014/main" id="{88A3E96D-15A7-45AD-99B6-27579EC8809E}"/>
                </a:ext>
              </a:extLst>
            </p:cNvPr>
            <p:cNvCxnSpPr>
              <a:cxnSpLocks/>
              <a:stCxn id="293" idx="4"/>
              <a:endCxn id="288" idx="0"/>
            </p:cNvCxnSpPr>
            <p:nvPr userDrawn="1"/>
          </p:nvCxnSpPr>
          <p:spPr>
            <a:xfrm flipH="1" flipV="1">
              <a:off x="9242832" y="536804"/>
              <a:ext cx="63844" cy="97887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9" name="Straight Connector 258">
              <a:extLst>
                <a:ext uri="{FF2B5EF4-FFF2-40B4-BE49-F238E27FC236}">
                  <a16:creationId xmlns:a16="http://schemas.microsoft.com/office/drawing/2014/main" id="{4943A19B-4FCE-4594-9520-AD7A57AB0D25}"/>
                </a:ext>
              </a:extLst>
            </p:cNvPr>
            <p:cNvCxnSpPr>
              <a:cxnSpLocks/>
              <a:stCxn id="292" idx="3"/>
              <a:endCxn id="288" idx="7"/>
            </p:cNvCxnSpPr>
            <p:nvPr userDrawn="1"/>
          </p:nvCxnSpPr>
          <p:spPr>
            <a:xfrm flipH="1" flipV="1">
              <a:off x="9322059" y="503987"/>
              <a:ext cx="1572968" cy="64967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Straight Connector 259">
              <a:extLst>
                <a:ext uri="{FF2B5EF4-FFF2-40B4-BE49-F238E27FC236}">
                  <a16:creationId xmlns:a16="http://schemas.microsoft.com/office/drawing/2014/main" id="{36E4518D-95D7-4E3E-8BB5-DB6E12D3346F}"/>
                </a:ext>
              </a:extLst>
            </p:cNvPr>
            <p:cNvCxnSpPr>
              <a:cxnSpLocks/>
              <a:stCxn id="292" idx="2"/>
              <a:endCxn id="293" idx="6"/>
            </p:cNvCxnSpPr>
            <p:nvPr userDrawn="1"/>
          </p:nvCxnSpPr>
          <p:spPr>
            <a:xfrm flipH="1">
              <a:off x="9418720" y="1237716"/>
              <a:ext cx="1459318" cy="39000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" name="Straight Connector 260">
              <a:extLst>
                <a:ext uri="{FF2B5EF4-FFF2-40B4-BE49-F238E27FC236}">
                  <a16:creationId xmlns:a16="http://schemas.microsoft.com/office/drawing/2014/main" id="{05BAC96E-7C1D-4F3B-948F-8FDF82692067}"/>
                </a:ext>
              </a:extLst>
            </p:cNvPr>
            <p:cNvCxnSpPr>
              <a:cxnSpLocks/>
              <a:stCxn id="292" idx="1"/>
              <a:endCxn id="294" idx="4"/>
            </p:cNvCxnSpPr>
            <p:nvPr userDrawn="1"/>
          </p:nvCxnSpPr>
          <p:spPr>
            <a:xfrm flipH="1">
              <a:off x="10349083" y="1309164"/>
              <a:ext cx="576378" cy="122196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Straight Connector 261">
              <a:extLst>
                <a:ext uri="{FF2B5EF4-FFF2-40B4-BE49-F238E27FC236}">
                  <a16:creationId xmlns:a16="http://schemas.microsoft.com/office/drawing/2014/main" id="{6C8A6195-AA87-4C10-BD72-1AF13B57D044}"/>
                </a:ext>
              </a:extLst>
            </p:cNvPr>
            <p:cNvCxnSpPr>
              <a:cxnSpLocks/>
              <a:stCxn id="290" idx="1"/>
              <a:endCxn id="294" idx="5"/>
            </p:cNvCxnSpPr>
            <p:nvPr userDrawn="1"/>
          </p:nvCxnSpPr>
          <p:spPr>
            <a:xfrm flipH="1">
              <a:off x="10401901" y="1774673"/>
              <a:ext cx="1757220" cy="77833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Straight Connector 262">
              <a:extLst>
                <a:ext uri="{FF2B5EF4-FFF2-40B4-BE49-F238E27FC236}">
                  <a16:creationId xmlns:a16="http://schemas.microsoft.com/office/drawing/2014/main" id="{E8725494-4D25-449F-9639-F16ECBE52F5D}"/>
                </a:ext>
              </a:extLst>
            </p:cNvPr>
            <p:cNvCxnSpPr>
              <a:cxnSpLocks/>
              <a:stCxn id="290" idx="0"/>
              <a:endCxn id="291" idx="4"/>
            </p:cNvCxnSpPr>
            <p:nvPr userDrawn="1"/>
          </p:nvCxnSpPr>
          <p:spPr>
            <a:xfrm flipH="1">
              <a:off x="11893491" y="1806534"/>
              <a:ext cx="313099" cy="95753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Straight Connector 263">
              <a:extLst>
                <a:ext uri="{FF2B5EF4-FFF2-40B4-BE49-F238E27FC236}">
                  <a16:creationId xmlns:a16="http://schemas.microsoft.com/office/drawing/2014/main" id="{5139DC2E-4E17-447D-9977-97C8818AE22B}"/>
                </a:ext>
              </a:extLst>
            </p:cNvPr>
            <p:cNvCxnSpPr>
              <a:cxnSpLocks/>
              <a:stCxn id="362" idx="7"/>
              <a:endCxn id="427" idx="1"/>
            </p:cNvCxnSpPr>
            <p:nvPr userDrawn="1"/>
          </p:nvCxnSpPr>
          <p:spPr>
            <a:xfrm flipH="1" flipV="1">
              <a:off x="8117425" y="3321916"/>
              <a:ext cx="642685" cy="110611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5" name="Straight Connector 264">
              <a:extLst>
                <a:ext uri="{FF2B5EF4-FFF2-40B4-BE49-F238E27FC236}">
                  <a16:creationId xmlns:a16="http://schemas.microsoft.com/office/drawing/2014/main" id="{56FF29F4-D9DD-4F9A-B75D-FB5158E6CA2F}"/>
                </a:ext>
              </a:extLst>
            </p:cNvPr>
            <p:cNvCxnSpPr>
              <a:cxnSpLocks/>
              <a:endCxn id="289" idx="6"/>
            </p:cNvCxnSpPr>
            <p:nvPr userDrawn="1"/>
          </p:nvCxnSpPr>
          <p:spPr>
            <a:xfrm flipH="1">
              <a:off x="11941804" y="350882"/>
              <a:ext cx="294325" cy="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137EE875-82DC-480B-B3CC-7115527A31BA}"/>
                </a:ext>
              </a:extLst>
            </p:cNvPr>
            <p:cNvCxnSpPr>
              <a:cxnSpLocks/>
              <a:stCxn id="362" idx="0"/>
              <a:endCxn id="426" idx="3"/>
            </p:cNvCxnSpPr>
            <p:nvPr userDrawn="1"/>
          </p:nvCxnSpPr>
          <p:spPr>
            <a:xfrm flipV="1">
              <a:off x="8839337" y="3056346"/>
              <a:ext cx="575543" cy="133887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Straight Connector 266">
              <a:extLst>
                <a:ext uri="{FF2B5EF4-FFF2-40B4-BE49-F238E27FC236}">
                  <a16:creationId xmlns:a16="http://schemas.microsoft.com/office/drawing/2014/main" id="{1A18D9F8-3E22-4373-9A13-5DD967E54137}"/>
                </a:ext>
              </a:extLst>
            </p:cNvPr>
            <p:cNvCxnSpPr>
              <a:cxnSpLocks/>
              <a:stCxn id="374" idx="0"/>
              <a:endCxn id="425" idx="0"/>
            </p:cNvCxnSpPr>
            <p:nvPr userDrawn="1"/>
          </p:nvCxnSpPr>
          <p:spPr>
            <a:xfrm flipH="1" flipV="1">
              <a:off x="10593831" y="3434127"/>
              <a:ext cx="970340" cy="111667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Straight Connector 267">
              <a:extLst>
                <a:ext uri="{FF2B5EF4-FFF2-40B4-BE49-F238E27FC236}">
                  <a16:creationId xmlns:a16="http://schemas.microsoft.com/office/drawing/2014/main" id="{FA4F350C-2EF1-4736-8CD1-F5E23F1A47C6}"/>
                </a:ext>
              </a:extLst>
            </p:cNvPr>
            <p:cNvCxnSpPr>
              <a:cxnSpLocks/>
              <a:stCxn id="374" idx="1"/>
              <a:endCxn id="291" idx="0"/>
            </p:cNvCxnSpPr>
            <p:nvPr userDrawn="1"/>
          </p:nvCxnSpPr>
          <p:spPr>
            <a:xfrm flipV="1">
              <a:off x="11616989" y="2983008"/>
              <a:ext cx="228732" cy="15896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Straight Connector 268">
              <a:extLst>
                <a:ext uri="{FF2B5EF4-FFF2-40B4-BE49-F238E27FC236}">
                  <a16:creationId xmlns:a16="http://schemas.microsoft.com/office/drawing/2014/main" id="{13D645B3-EBAE-4820-9E92-282F9DBBC1DA}"/>
                </a:ext>
              </a:extLst>
            </p:cNvPr>
            <p:cNvCxnSpPr>
              <a:cxnSpLocks/>
              <a:stCxn id="291" idx="2"/>
              <a:endCxn id="294" idx="6"/>
            </p:cNvCxnSpPr>
            <p:nvPr userDrawn="1"/>
          </p:nvCxnSpPr>
          <p:spPr>
            <a:xfrm flipH="1" flipV="1">
              <a:off x="10423779" y="2605827"/>
              <a:ext cx="1336358" cy="24382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Straight Connector 269">
              <a:extLst>
                <a:ext uri="{FF2B5EF4-FFF2-40B4-BE49-F238E27FC236}">
                  <a16:creationId xmlns:a16="http://schemas.microsoft.com/office/drawing/2014/main" id="{1663D816-53E3-44F3-9BFD-15782BE36F61}"/>
                </a:ext>
              </a:extLst>
            </p:cNvPr>
            <p:cNvCxnSpPr>
              <a:cxnSpLocks/>
              <a:stCxn id="290" idx="2"/>
              <a:endCxn id="292" idx="6"/>
            </p:cNvCxnSpPr>
            <p:nvPr userDrawn="1"/>
          </p:nvCxnSpPr>
          <p:spPr>
            <a:xfrm flipH="1" flipV="1">
              <a:off x="11097954" y="1194675"/>
              <a:ext cx="1050131" cy="52390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Straight Connector 270">
              <a:extLst>
                <a:ext uri="{FF2B5EF4-FFF2-40B4-BE49-F238E27FC236}">
                  <a16:creationId xmlns:a16="http://schemas.microsoft.com/office/drawing/2014/main" id="{CFA57A08-F6B9-45B6-B0C9-792D72522B1A}"/>
                </a:ext>
              </a:extLst>
            </p:cNvPr>
            <p:cNvCxnSpPr>
              <a:cxnSpLocks/>
              <a:stCxn id="289" idx="1"/>
              <a:endCxn id="292" idx="5"/>
            </p:cNvCxnSpPr>
            <p:nvPr userDrawn="1"/>
          </p:nvCxnSpPr>
          <p:spPr>
            <a:xfrm flipH="1">
              <a:off x="11050531" y="430109"/>
              <a:ext cx="700002" cy="69311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Straight Connector 271">
              <a:extLst>
                <a:ext uri="{FF2B5EF4-FFF2-40B4-BE49-F238E27FC236}">
                  <a16:creationId xmlns:a16="http://schemas.microsoft.com/office/drawing/2014/main" id="{98C937C5-AF10-4233-9E18-EDDB265F3454}"/>
                </a:ext>
              </a:extLst>
            </p:cNvPr>
            <p:cNvCxnSpPr>
              <a:cxnSpLocks/>
              <a:stCxn id="289" idx="3"/>
              <a:endCxn id="306" idx="1"/>
            </p:cNvCxnSpPr>
            <p:nvPr userDrawn="1"/>
          </p:nvCxnSpPr>
          <p:spPr>
            <a:xfrm flipH="1" flipV="1">
              <a:off x="10480717" y="1658"/>
              <a:ext cx="1269816" cy="26999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3" name="Straight Connector 272">
              <a:extLst>
                <a:ext uri="{FF2B5EF4-FFF2-40B4-BE49-F238E27FC236}">
                  <a16:creationId xmlns:a16="http://schemas.microsoft.com/office/drawing/2014/main" id="{298B07B3-1883-4F03-AD3C-0BF0FE43D5CD}"/>
                </a:ext>
              </a:extLst>
            </p:cNvPr>
            <p:cNvCxnSpPr>
              <a:cxnSpLocks/>
              <a:stCxn id="292" idx="4"/>
              <a:endCxn id="306" idx="2"/>
            </p:cNvCxnSpPr>
            <p:nvPr userDrawn="1"/>
          </p:nvCxnSpPr>
          <p:spPr>
            <a:xfrm flipH="1" flipV="1">
              <a:off x="10368902" y="619"/>
              <a:ext cx="597574" cy="110561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Straight Connector 273">
              <a:extLst>
                <a:ext uri="{FF2B5EF4-FFF2-40B4-BE49-F238E27FC236}">
                  <a16:creationId xmlns:a16="http://schemas.microsoft.com/office/drawing/2014/main" id="{302E19F2-9F6F-4F45-818F-51FAA355FA2E}"/>
                </a:ext>
              </a:extLst>
            </p:cNvPr>
            <p:cNvCxnSpPr>
              <a:cxnSpLocks/>
              <a:stCxn id="288" idx="5"/>
              <a:endCxn id="306" idx="0"/>
            </p:cNvCxnSpPr>
            <p:nvPr userDrawn="1"/>
          </p:nvCxnSpPr>
          <p:spPr>
            <a:xfrm flipV="1">
              <a:off x="9322059" y="-420"/>
              <a:ext cx="935027" cy="34595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Straight Connector 274">
              <a:extLst>
                <a:ext uri="{FF2B5EF4-FFF2-40B4-BE49-F238E27FC236}">
                  <a16:creationId xmlns:a16="http://schemas.microsoft.com/office/drawing/2014/main" id="{B7141E8A-D6CA-47A8-B851-91BB501B86D2}"/>
                </a:ext>
              </a:extLst>
            </p:cNvPr>
            <p:cNvCxnSpPr>
              <a:cxnSpLocks/>
              <a:stCxn id="289" idx="7"/>
              <a:endCxn id="290" idx="3"/>
            </p:cNvCxnSpPr>
            <p:nvPr userDrawn="1"/>
          </p:nvCxnSpPr>
          <p:spPr>
            <a:xfrm>
              <a:off x="11908987" y="430109"/>
              <a:ext cx="270959" cy="124100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Straight Connector 275">
              <a:extLst>
                <a:ext uri="{FF2B5EF4-FFF2-40B4-BE49-F238E27FC236}">
                  <a16:creationId xmlns:a16="http://schemas.microsoft.com/office/drawing/2014/main" id="{592559B9-29A2-497A-BF18-1C1AFA86EEB9}"/>
                </a:ext>
              </a:extLst>
            </p:cNvPr>
            <p:cNvCxnSpPr>
              <a:cxnSpLocks/>
              <a:stCxn id="287" idx="7"/>
              <a:endCxn id="293" idx="3"/>
            </p:cNvCxnSpPr>
            <p:nvPr userDrawn="1"/>
          </p:nvCxnSpPr>
          <p:spPr>
            <a:xfrm>
              <a:off x="7803031" y="570690"/>
              <a:ext cx="1424418" cy="97780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Straight Connector 276">
              <a:extLst>
                <a:ext uri="{FF2B5EF4-FFF2-40B4-BE49-F238E27FC236}">
                  <a16:creationId xmlns:a16="http://schemas.microsoft.com/office/drawing/2014/main" id="{0E65A0D4-1AEB-4FBE-A6C7-F709B9CBAD70}"/>
                </a:ext>
              </a:extLst>
            </p:cNvPr>
            <p:cNvCxnSpPr>
              <a:cxnSpLocks/>
              <a:endCxn id="289" idx="4"/>
            </p:cNvCxnSpPr>
            <p:nvPr userDrawn="1"/>
          </p:nvCxnSpPr>
          <p:spPr>
            <a:xfrm flipH="1">
              <a:off x="11829760" y="8940"/>
              <a:ext cx="14366" cy="22989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8" name="Oval 277">
              <a:extLst>
                <a:ext uri="{FF2B5EF4-FFF2-40B4-BE49-F238E27FC236}">
                  <a16:creationId xmlns:a16="http://schemas.microsoft.com/office/drawing/2014/main" id="{9CEDDEB5-D537-435B-8377-818C31E4B851}"/>
                </a:ext>
              </a:extLst>
            </p:cNvPr>
            <p:cNvSpPr/>
            <p:nvPr userDrawn="1"/>
          </p:nvSpPr>
          <p:spPr>
            <a:xfrm rot="1036530" flipV="1">
              <a:off x="3282465" y="2770682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9" name="Oval 278">
              <a:extLst>
                <a:ext uri="{FF2B5EF4-FFF2-40B4-BE49-F238E27FC236}">
                  <a16:creationId xmlns:a16="http://schemas.microsoft.com/office/drawing/2014/main" id="{A8B7EACD-8FD4-4E3A-8A26-9044A0617604}"/>
                </a:ext>
              </a:extLst>
            </p:cNvPr>
            <p:cNvSpPr/>
            <p:nvPr userDrawn="1"/>
          </p:nvSpPr>
          <p:spPr>
            <a:xfrm flipV="1">
              <a:off x="2747608" y="1509248"/>
              <a:ext cx="236156" cy="236156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0" name="Oval 279">
              <a:extLst>
                <a:ext uri="{FF2B5EF4-FFF2-40B4-BE49-F238E27FC236}">
                  <a16:creationId xmlns:a16="http://schemas.microsoft.com/office/drawing/2014/main" id="{0BF2B72B-6720-43B5-973A-144CBDFC0A66}"/>
                </a:ext>
              </a:extLst>
            </p:cNvPr>
            <p:cNvSpPr/>
            <p:nvPr userDrawn="1"/>
          </p:nvSpPr>
          <p:spPr>
            <a:xfrm flipV="1">
              <a:off x="1393233" y="1713758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1" name="Oval 280">
              <a:extLst>
                <a:ext uri="{FF2B5EF4-FFF2-40B4-BE49-F238E27FC236}">
                  <a16:creationId xmlns:a16="http://schemas.microsoft.com/office/drawing/2014/main" id="{91AA3BC4-49FA-4E0C-ABE5-E346F25A773B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1898758" y="683587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2" name="Oval 281">
              <a:extLst>
                <a:ext uri="{FF2B5EF4-FFF2-40B4-BE49-F238E27FC236}">
                  <a16:creationId xmlns:a16="http://schemas.microsoft.com/office/drawing/2014/main" id="{EF71B847-7913-4793-A193-1DB58EAA3E6B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3677624" y="56851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3" name="Oval 282">
              <a:extLst>
                <a:ext uri="{FF2B5EF4-FFF2-40B4-BE49-F238E27FC236}">
                  <a16:creationId xmlns:a16="http://schemas.microsoft.com/office/drawing/2014/main" id="{F77DB7A4-1011-4AF3-AC2F-9E7FBC6E43B7}"/>
                </a:ext>
              </a:extLst>
            </p:cNvPr>
            <p:cNvSpPr/>
            <p:nvPr userDrawn="1"/>
          </p:nvSpPr>
          <p:spPr>
            <a:xfrm flipV="1">
              <a:off x="5036983" y="880818"/>
              <a:ext cx="236156" cy="236156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4" name="Oval 283">
              <a:extLst>
                <a:ext uri="{FF2B5EF4-FFF2-40B4-BE49-F238E27FC236}">
                  <a16:creationId xmlns:a16="http://schemas.microsoft.com/office/drawing/2014/main" id="{50F1BBFB-B2E3-4426-A042-2A195D3515C9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6168345" y="1141694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5" name="Oval 284">
              <a:extLst>
                <a:ext uri="{FF2B5EF4-FFF2-40B4-BE49-F238E27FC236}">
                  <a16:creationId xmlns:a16="http://schemas.microsoft.com/office/drawing/2014/main" id="{569B5C16-4CC0-4107-9E70-E9BD3F9DAD9D}"/>
                </a:ext>
              </a:extLst>
            </p:cNvPr>
            <p:cNvSpPr/>
            <p:nvPr userDrawn="1"/>
          </p:nvSpPr>
          <p:spPr>
            <a:xfrm flipV="1">
              <a:off x="6173566" y="2159704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6" name="Oval 285">
              <a:extLst>
                <a:ext uri="{FF2B5EF4-FFF2-40B4-BE49-F238E27FC236}">
                  <a16:creationId xmlns:a16="http://schemas.microsoft.com/office/drawing/2014/main" id="{775641CF-7012-4272-B57D-E9C3C334E6E1}"/>
                </a:ext>
              </a:extLst>
            </p:cNvPr>
            <p:cNvSpPr/>
            <p:nvPr userDrawn="1"/>
          </p:nvSpPr>
          <p:spPr>
            <a:xfrm flipV="1">
              <a:off x="7625759" y="1610137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7" name="Oval 286">
              <a:extLst>
                <a:ext uri="{FF2B5EF4-FFF2-40B4-BE49-F238E27FC236}">
                  <a16:creationId xmlns:a16="http://schemas.microsoft.com/office/drawing/2014/main" id="{69F220C4-03FD-4819-ADFC-D2877949E9E6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7675517" y="443175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8" name="Oval 287">
              <a:extLst>
                <a:ext uri="{FF2B5EF4-FFF2-40B4-BE49-F238E27FC236}">
                  <a16:creationId xmlns:a16="http://schemas.microsoft.com/office/drawing/2014/main" id="{EA725BF7-2779-4B3D-BE1A-08029AE23955}"/>
                </a:ext>
              </a:extLst>
            </p:cNvPr>
            <p:cNvSpPr/>
            <p:nvPr userDrawn="1"/>
          </p:nvSpPr>
          <p:spPr>
            <a:xfrm flipV="1">
              <a:off x="9130788" y="31271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" name="Oval 288">
              <a:extLst>
                <a:ext uri="{FF2B5EF4-FFF2-40B4-BE49-F238E27FC236}">
                  <a16:creationId xmlns:a16="http://schemas.microsoft.com/office/drawing/2014/main" id="{C5930D89-FC17-4A14-BB00-CFD467CA8448}"/>
                </a:ext>
              </a:extLst>
            </p:cNvPr>
            <p:cNvSpPr/>
            <p:nvPr userDrawn="1"/>
          </p:nvSpPr>
          <p:spPr>
            <a:xfrm flipV="1">
              <a:off x="11717716" y="238838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0" name="Oval 289">
              <a:extLst>
                <a:ext uri="{FF2B5EF4-FFF2-40B4-BE49-F238E27FC236}">
                  <a16:creationId xmlns:a16="http://schemas.microsoft.com/office/drawing/2014/main" id="{826C4DAA-3C3E-4399-B944-0F64961B18C1}"/>
                </a:ext>
              </a:extLst>
            </p:cNvPr>
            <p:cNvSpPr>
              <a:spLocks noChangeAspect="1"/>
            </p:cNvSpPr>
            <p:nvPr userDrawn="1"/>
          </p:nvSpPr>
          <p:spPr>
            <a:xfrm rot="682168" flipV="1">
              <a:off x="12146619" y="1658608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1" name="Oval 290">
              <a:extLst>
                <a:ext uri="{FF2B5EF4-FFF2-40B4-BE49-F238E27FC236}">
                  <a16:creationId xmlns:a16="http://schemas.microsoft.com/office/drawing/2014/main" id="{6907189B-D84A-4C9D-9DDA-D3E883934E11}"/>
                </a:ext>
              </a:extLst>
            </p:cNvPr>
            <p:cNvSpPr/>
            <p:nvPr userDrawn="1"/>
          </p:nvSpPr>
          <p:spPr>
            <a:xfrm rot="738506" flipV="1">
              <a:off x="11757562" y="2761495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2" name="Oval 291">
              <a:extLst>
                <a:ext uri="{FF2B5EF4-FFF2-40B4-BE49-F238E27FC236}">
                  <a16:creationId xmlns:a16="http://schemas.microsoft.com/office/drawing/2014/main" id="{E099447C-5426-4BBF-8E60-E434B5540E47}"/>
                </a:ext>
              </a:extLst>
            </p:cNvPr>
            <p:cNvSpPr/>
            <p:nvPr userDrawn="1"/>
          </p:nvSpPr>
          <p:spPr>
            <a:xfrm rot="20935587" flipV="1">
              <a:off x="10875952" y="1104151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3" name="Oval 292">
              <a:extLst>
                <a:ext uri="{FF2B5EF4-FFF2-40B4-BE49-F238E27FC236}">
                  <a16:creationId xmlns:a16="http://schemas.microsoft.com/office/drawing/2014/main" id="{3B85E12F-FB94-4801-99AD-C0B5FD058517}"/>
                </a:ext>
              </a:extLst>
            </p:cNvPr>
            <p:cNvSpPr/>
            <p:nvPr userDrawn="1"/>
          </p:nvSpPr>
          <p:spPr>
            <a:xfrm flipV="1">
              <a:off x="9194632" y="1515677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4" name="Oval 293">
              <a:extLst>
                <a:ext uri="{FF2B5EF4-FFF2-40B4-BE49-F238E27FC236}">
                  <a16:creationId xmlns:a16="http://schemas.microsoft.com/office/drawing/2014/main" id="{CCC4C9FB-C60D-4E64-9F53-D5BA3A837C24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10274387" y="2531131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5" name="Oval 294">
              <a:extLst>
                <a:ext uri="{FF2B5EF4-FFF2-40B4-BE49-F238E27FC236}">
                  <a16:creationId xmlns:a16="http://schemas.microsoft.com/office/drawing/2014/main" id="{E2A5EC24-B372-4B1F-BC96-0CF8E49906CF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3780028" y="1301345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6" name="Oval 295">
              <a:extLst>
                <a:ext uri="{FF2B5EF4-FFF2-40B4-BE49-F238E27FC236}">
                  <a16:creationId xmlns:a16="http://schemas.microsoft.com/office/drawing/2014/main" id="{3AC3E801-5AC5-433A-B005-2BE04734D267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4938273" y="2119800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7" name="Oval 296">
              <a:extLst>
                <a:ext uri="{FF2B5EF4-FFF2-40B4-BE49-F238E27FC236}">
                  <a16:creationId xmlns:a16="http://schemas.microsoft.com/office/drawing/2014/main" id="{98AB6443-BF2A-46FC-B5D8-B72F6332A5A6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3888828" y="2078148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298" name="Straight Connector 297">
              <a:extLst>
                <a:ext uri="{FF2B5EF4-FFF2-40B4-BE49-F238E27FC236}">
                  <a16:creationId xmlns:a16="http://schemas.microsoft.com/office/drawing/2014/main" id="{C4C314C5-4577-4BF0-A86D-9AA9CB7FDF9D}"/>
                </a:ext>
              </a:extLst>
            </p:cNvPr>
            <p:cNvCxnSpPr>
              <a:cxnSpLocks/>
              <a:stCxn id="297" idx="2"/>
              <a:endCxn id="279" idx="7"/>
            </p:cNvCxnSpPr>
            <p:nvPr userDrawn="1"/>
          </p:nvCxnSpPr>
          <p:spPr>
            <a:xfrm flipH="1" flipV="1">
              <a:off x="2949180" y="1710820"/>
              <a:ext cx="939648" cy="44202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9" name="Straight Connector 298">
              <a:extLst>
                <a:ext uri="{FF2B5EF4-FFF2-40B4-BE49-F238E27FC236}">
                  <a16:creationId xmlns:a16="http://schemas.microsoft.com/office/drawing/2014/main" id="{523E38A6-323F-43A4-A2FE-B1698AA07090}"/>
                </a:ext>
              </a:extLst>
            </p:cNvPr>
            <p:cNvCxnSpPr>
              <a:cxnSpLocks/>
              <a:stCxn id="280" idx="4"/>
              <a:endCxn id="281" idx="1"/>
            </p:cNvCxnSpPr>
            <p:nvPr userDrawn="1"/>
          </p:nvCxnSpPr>
          <p:spPr>
            <a:xfrm flipV="1">
              <a:off x="1505277" y="811101"/>
              <a:ext cx="415359" cy="90265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0" name="Oval 299">
              <a:extLst>
                <a:ext uri="{FF2B5EF4-FFF2-40B4-BE49-F238E27FC236}">
                  <a16:creationId xmlns:a16="http://schemas.microsoft.com/office/drawing/2014/main" id="{568EA1FC-9FD5-4BBB-A2AD-590409940BD1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435217" y="863669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301" name="Straight Connector 300">
              <a:extLst>
                <a:ext uri="{FF2B5EF4-FFF2-40B4-BE49-F238E27FC236}">
                  <a16:creationId xmlns:a16="http://schemas.microsoft.com/office/drawing/2014/main" id="{EE301E94-6785-481F-ACEC-22DD4B8CD327}"/>
                </a:ext>
              </a:extLst>
            </p:cNvPr>
            <p:cNvCxnSpPr>
              <a:cxnSpLocks/>
              <a:stCxn id="300" idx="3"/>
            </p:cNvCxnSpPr>
            <p:nvPr userDrawn="1"/>
          </p:nvCxnSpPr>
          <p:spPr>
            <a:xfrm flipH="1" flipV="1">
              <a:off x="14396" y="20999"/>
              <a:ext cx="442699" cy="86454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Straight Connector 301">
              <a:extLst>
                <a:ext uri="{FF2B5EF4-FFF2-40B4-BE49-F238E27FC236}">
                  <a16:creationId xmlns:a16="http://schemas.microsoft.com/office/drawing/2014/main" id="{E0F9471F-7A2F-4926-B5EE-651B194A6905}"/>
                </a:ext>
              </a:extLst>
            </p:cNvPr>
            <p:cNvCxnSpPr>
              <a:cxnSpLocks/>
              <a:stCxn id="300" idx="2"/>
            </p:cNvCxnSpPr>
            <p:nvPr userDrawn="1"/>
          </p:nvCxnSpPr>
          <p:spPr>
            <a:xfrm flipH="1" flipV="1">
              <a:off x="-27532" y="832189"/>
              <a:ext cx="462749" cy="10617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Straight Connector 302">
              <a:extLst>
                <a:ext uri="{FF2B5EF4-FFF2-40B4-BE49-F238E27FC236}">
                  <a16:creationId xmlns:a16="http://schemas.microsoft.com/office/drawing/2014/main" id="{7EDB3E1C-A8F0-499A-B828-819537F0E1D7}"/>
                </a:ext>
              </a:extLst>
            </p:cNvPr>
            <p:cNvCxnSpPr>
              <a:cxnSpLocks/>
              <a:stCxn id="300" idx="1"/>
            </p:cNvCxnSpPr>
            <p:nvPr userDrawn="1"/>
          </p:nvCxnSpPr>
          <p:spPr>
            <a:xfrm flipH="1">
              <a:off x="-27532" y="991183"/>
              <a:ext cx="484627" cy="4965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Straight Connector 303">
              <a:extLst>
                <a:ext uri="{FF2B5EF4-FFF2-40B4-BE49-F238E27FC236}">
                  <a16:creationId xmlns:a16="http://schemas.microsoft.com/office/drawing/2014/main" id="{6B9C1564-EA91-4D7D-8BF2-FA3284AFE33E}"/>
                </a:ext>
              </a:extLst>
            </p:cNvPr>
            <p:cNvCxnSpPr>
              <a:cxnSpLocks/>
              <a:endCxn id="280" idx="2"/>
            </p:cNvCxnSpPr>
            <p:nvPr userDrawn="1"/>
          </p:nvCxnSpPr>
          <p:spPr>
            <a:xfrm flipV="1">
              <a:off x="42498" y="1825802"/>
              <a:ext cx="1350735" cy="17745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5" name="Chord 304">
              <a:extLst>
                <a:ext uri="{FF2B5EF4-FFF2-40B4-BE49-F238E27FC236}">
                  <a16:creationId xmlns:a16="http://schemas.microsoft.com/office/drawing/2014/main" id="{C91A2ACB-C039-4DF9-A36F-19297298813D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6507935" y="-75430"/>
              <a:ext cx="149392" cy="149392"/>
            </a:xfrm>
            <a:prstGeom prst="chord">
              <a:avLst>
                <a:gd name="adj1" fmla="val 10550803"/>
                <a:gd name="adj2" fmla="val 185318"/>
              </a:avLst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6" name="Chord 305">
              <a:extLst>
                <a:ext uri="{FF2B5EF4-FFF2-40B4-BE49-F238E27FC236}">
                  <a16:creationId xmlns:a16="http://schemas.microsoft.com/office/drawing/2014/main" id="{2E5DC447-86C0-481D-9508-E81A405EF66B}"/>
                </a:ext>
              </a:extLst>
            </p:cNvPr>
            <p:cNvSpPr>
              <a:spLocks noChangeAspect="1"/>
            </p:cNvSpPr>
            <p:nvPr userDrawn="1"/>
          </p:nvSpPr>
          <p:spPr>
            <a:xfrm flipV="1">
              <a:off x="10256792" y="-104349"/>
              <a:ext cx="224088" cy="224088"/>
            </a:xfrm>
            <a:prstGeom prst="chord">
              <a:avLst>
                <a:gd name="adj1" fmla="val 10550803"/>
                <a:gd name="adj2" fmla="val 185318"/>
              </a:avLst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307" name="Straight Connector 306">
              <a:extLst>
                <a:ext uri="{FF2B5EF4-FFF2-40B4-BE49-F238E27FC236}">
                  <a16:creationId xmlns:a16="http://schemas.microsoft.com/office/drawing/2014/main" id="{FCDD8B4A-0EA9-43A6-805D-324EE240D2CC}"/>
                </a:ext>
              </a:extLst>
            </p:cNvPr>
            <p:cNvCxnSpPr>
              <a:cxnSpLocks/>
              <a:stCxn id="305" idx="1"/>
              <a:endCxn id="287" idx="3"/>
            </p:cNvCxnSpPr>
            <p:nvPr userDrawn="1"/>
          </p:nvCxnSpPr>
          <p:spPr>
            <a:xfrm>
              <a:off x="6657218" y="-4759"/>
              <a:ext cx="1040177" cy="46981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Straight Connector 307">
              <a:extLst>
                <a:ext uri="{FF2B5EF4-FFF2-40B4-BE49-F238E27FC236}">
                  <a16:creationId xmlns:a16="http://schemas.microsoft.com/office/drawing/2014/main" id="{373C6692-D094-452C-827E-A54C62E4E181}"/>
                </a:ext>
              </a:extLst>
            </p:cNvPr>
            <p:cNvCxnSpPr>
              <a:cxnSpLocks/>
              <a:endCxn id="359" idx="1"/>
            </p:cNvCxnSpPr>
            <p:nvPr userDrawn="1"/>
          </p:nvCxnSpPr>
          <p:spPr>
            <a:xfrm flipH="1">
              <a:off x="11505573" y="5340915"/>
              <a:ext cx="674373" cy="39668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Straight Connector 308">
              <a:extLst>
                <a:ext uri="{FF2B5EF4-FFF2-40B4-BE49-F238E27FC236}">
                  <a16:creationId xmlns:a16="http://schemas.microsoft.com/office/drawing/2014/main" id="{906804F7-F4B5-434F-9BCE-6A3EF6D1039C}"/>
                </a:ext>
              </a:extLst>
            </p:cNvPr>
            <p:cNvCxnSpPr>
              <a:cxnSpLocks/>
              <a:endCxn id="374" idx="2"/>
            </p:cNvCxnSpPr>
            <p:nvPr userDrawn="1"/>
          </p:nvCxnSpPr>
          <p:spPr>
            <a:xfrm flipH="1">
              <a:off x="11638867" y="4355007"/>
              <a:ext cx="670058" cy="27048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Straight Connector 309">
              <a:extLst>
                <a:ext uri="{FF2B5EF4-FFF2-40B4-BE49-F238E27FC236}">
                  <a16:creationId xmlns:a16="http://schemas.microsoft.com/office/drawing/2014/main" id="{0AE7BA9E-107E-410D-9915-0437BEBEC086}"/>
                </a:ext>
              </a:extLst>
            </p:cNvPr>
            <p:cNvCxnSpPr>
              <a:cxnSpLocks/>
              <a:stCxn id="359" idx="0"/>
              <a:endCxn id="374" idx="4"/>
            </p:cNvCxnSpPr>
            <p:nvPr userDrawn="1"/>
          </p:nvCxnSpPr>
          <p:spPr>
            <a:xfrm flipV="1">
              <a:off x="11422079" y="4700191"/>
              <a:ext cx="142092" cy="100282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Straight Connector 310">
              <a:extLst>
                <a:ext uri="{FF2B5EF4-FFF2-40B4-BE49-F238E27FC236}">
                  <a16:creationId xmlns:a16="http://schemas.microsoft.com/office/drawing/2014/main" id="{178ACFF6-0A0C-49BE-96C3-E521F9EAAC7D}"/>
                </a:ext>
              </a:extLst>
            </p:cNvPr>
            <p:cNvCxnSpPr>
              <a:cxnSpLocks/>
              <a:stCxn id="425" idx="2"/>
              <a:endCxn id="361" idx="1"/>
            </p:cNvCxnSpPr>
            <p:nvPr userDrawn="1"/>
          </p:nvCxnSpPr>
          <p:spPr>
            <a:xfrm>
              <a:off x="10451194" y="3503136"/>
              <a:ext cx="31607" cy="69341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2" name="Straight Connector 311">
              <a:extLst>
                <a:ext uri="{FF2B5EF4-FFF2-40B4-BE49-F238E27FC236}">
                  <a16:creationId xmlns:a16="http://schemas.microsoft.com/office/drawing/2014/main" id="{A06ACE9F-37A7-4A4A-89D4-FE023920A715}"/>
                </a:ext>
              </a:extLst>
            </p:cNvPr>
            <p:cNvCxnSpPr>
              <a:cxnSpLocks/>
              <a:stCxn id="359" idx="7"/>
              <a:endCxn id="361" idx="3"/>
            </p:cNvCxnSpPr>
            <p:nvPr userDrawn="1"/>
          </p:nvCxnSpPr>
          <p:spPr>
            <a:xfrm flipH="1" flipV="1">
              <a:off x="10482801" y="4355007"/>
              <a:ext cx="855784" cy="138259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3" name="Straight Connector 312">
              <a:extLst>
                <a:ext uri="{FF2B5EF4-FFF2-40B4-BE49-F238E27FC236}">
                  <a16:creationId xmlns:a16="http://schemas.microsoft.com/office/drawing/2014/main" id="{7859E751-F635-4CA9-AC9B-536404D33DC3}"/>
                </a:ext>
              </a:extLst>
            </p:cNvPr>
            <p:cNvCxnSpPr>
              <a:cxnSpLocks/>
              <a:endCxn id="374" idx="3"/>
            </p:cNvCxnSpPr>
            <p:nvPr userDrawn="1"/>
          </p:nvCxnSpPr>
          <p:spPr>
            <a:xfrm flipH="1" flipV="1">
              <a:off x="11616989" y="4678313"/>
              <a:ext cx="692282" cy="40958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Straight Connector 313">
              <a:extLst>
                <a:ext uri="{FF2B5EF4-FFF2-40B4-BE49-F238E27FC236}">
                  <a16:creationId xmlns:a16="http://schemas.microsoft.com/office/drawing/2014/main" id="{865AD565-FF11-4164-AC16-526B4DB1E9BB}"/>
                </a:ext>
              </a:extLst>
            </p:cNvPr>
            <p:cNvCxnSpPr>
              <a:cxnSpLocks/>
              <a:stCxn id="374" idx="6"/>
              <a:endCxn id="361" idx="2"/>
            </p:cNvCxnSpPr>
            <p:nvPr userDrawn="1"/>
          </p:nvCxnSpPr>
          <p:spPr>
            <a:xfrm flipH="1" flipV="1">
              <a:off x="10515618" y="4275780"/>
              <a:ext cx="973856" cy="34971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Straight Connector 314">
              <a:extLst>
                <a:ext uri="{FF2B5EF4-FFF2-40B4-BE49-F238E27FC236}">
                  <a16:creationId xmlns:a16="http://schemas.microsoft.com/office/drawing/2014/main" id="{4BB0D92A-0FC0-44D4-A508-28813B1ED449}"/>
                </a:ext>
              </a:extLst>
            </p:cNvPr>
            <p:cNvCxnSpPr>
              <a:cxnSpLocks/>
              <a:stCxn id="360" idx="0"/>
              <a:endCxn id="361" idx="4"/>
            </p:cNvCxnSpPr>
            <p:nvPr userDrawn="1"/>
          </p:nvCxnSpPr>
          <p:spPr>
            <a:xfrm flipV="1">
              <a:off x="10334099" y="4387824"/>
              <a:ext cx="69475" cy="114108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Straight Connector 315">
              <a:extLst>
                <a:ext uri="{FF2B5EF4-FFF2-40B4-BE49-F238E27FC236}">
                  <a16:creationId xmlns:a16="http://schemas.microsoft.com/office/drawing/2014/main" id="{CA09E2B2-5EDB-4135-AE64-F2C8A73C94E9}"/>
                </a:ext>
              </a:extLst>
            </p:cNvPr>
            <p:cNvCxnSpPr>
              <a:cxnSpLocks/>
              <a:stCxn id="363" idx="1"/>
              <a:endCxn id="361" idx="5"/>
            </p:cNvCxnSpPr>
            <p:nvPr userDrawn="1"/>
          </p:nvCxnSpPr>
          <p:spPr>
            <a:xfrm flipV="1">
              <a:off x="8879746" y="4355007"/>
              <a:ext cx="1444602" cy="130374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Straight Connector 316">
              <a:extLst>
                <a:ext uri="{FF2B5EF4-FFF2-40B4-BE49-F238E27FC236}">
                  <a16:creationId xmlns:a16="http://schemas.microsoft.com/office/drawing/2014/main" id="{C4084EAD-0150-4C76-990C-7DD4DA5AB33A}"/>
                </a:ext>
              </a:extLst>
            </p:cNvPr>
            <p:cNvCxnSpPr>
              <a:cxnSpLocks/>
              <a:stCxn id="363" idx="0"/>
              <a:endCxn id="362" idx="4"/>
            </p:cNvCxnSpPr>
            <p:nvPr userDrawn="1"/>
          </p:nvCxnSpPr>
          <p:spPr>
            <a:xfrm flipV="1">
              <a:off x="8826927" y="4619304"/>
              <a:ext cx="12410" cy="10175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8" name="Straight Connector 317">
              <a:extLst>
                <a:ext uri="{FF2B5EF4-FFF2-40B4-BE49-F238E27FC236}">
                  <a16:creationId xmlns:a16="http://schemas.microsoft.com/office/drawing/2014/main" id="{4786F27C-FF10-4D73-9B41-FB02D335634C}"/>
                </a:ext>
              </a:extLst>
            </p:cNvPr>
            <p:cNvCxnSpPr>
              <a:cxnSpLocks/>
              <a:stCxn id="362" idx="2"/>
              <a:endCxn id="361" idx="6"/>
            </p:cNvCxnSpPr>
            <p:nvPr userDrawn="1"/>
          </p:nvCxnSpPr>
          <p:spPr>
            <a:xfrm flipV="1">
              <a:off x="8951381" y="4275780"/>
              <a:ext cx="1340149" cy="23148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Straight Connector 318">
              <a:extLst>
                <a:ext uri="{FF2B5EF4-FFF2-40B4-BE49-F238E27FC236}">
                  <a16:creationId xmlns:a16="http://schemas.microsoft.com/office/drawing/2014/main" id="{946BD474-415C-4892-804C-D5A8AD464B10}"/>
                </a:ext>
              </a:extLst>
            </p:cNvPr>
            <p:cNvCxnSpPr>
              <a:cxnSpLocks/>
              <a:stCxn id="362" idx="7"/>
              <a:endCxn id="370" idx="2"/>
            </p:cNvCxnSpPr>
            <p:nvPr userDrawn="1"/>
          </p:nvCxnSpPr>
          <p:spPr>
            <a:xfrm flipH="1" flipV="1">
              <a:off x="6683226" y="3221226"/>
              <a:ext cx="2076884" cy="120680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0" name="Straight Connector 319">
              <a:extLst>
                <a:ext uri="{FF2B5EF4-FFF2-40B4-BE49-F238E27FC236}">
                  <a16:creationId xmlns:a16="http://schemas.microsoft.com/office/drawing/2014/main" id="{6407CA6B-FAAB-419C-AD23-8F9A6CEA4C49}"/>
                </a:ext>
              </a:extLst>
            </p:cNvPr>
            <p:cNvCxnSpPr>
              <a:cxnSpLocks/>
              <a:stCxn id="362" idx="6"/>
              <a:endCxn id="369" idx="2"/>
            </p:cNvCxnSpPr>
            <p:nvPr userDrawn="1"/>
          </p:nvCxnSpPr>
          <p:spPr>
            <a:xfrm flipH="1">
              <a:off x="7382508" y="4507260"/>
              <a:ext cx="1344785" cy="9445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Straight Connector 320">
              <a:extLst>
                <a:ext uri="{FF2B5EF4-FFF2-40B4-BE49-F238E27FC236}">
                  <a16:creationId xmlns:a16="http://schemas.microsoft.com/office/drawing/2014/main" id="{2E778272-CD9C-4F2D-A874-85E4E85B7DAA}"/>
                </a:ext>
              </a:extLst>
            </p:cNvPr>
            <p:cNvCxnSpPr>
              <a:cxnSpLocks/>
              <a:stCxn id="369" idx="7"/>
              <a:endCxn id="370" idx="3"/>
            </p:cNvCxnSpPr>
            <p:nvPr userDrawn="1"/>
          </p:nvCxnSpPr>
          <p:spPr>
            <a:xfrm flipH="1" flipV="1">
              <a:off x="6661348" y="3274044"/>
              <a:ext cx="529889" cy="124844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Straight Connector 321">
              <a:extLst>
                <a:ext uri="{FF2B5EF4-FFF2-40B4-BE49-F238E27FC236}">
                  <a16:creationId xmlns:a16="http://schemas.microsoft.com/office/drawing/2014/main" id="{A7A16392-634A-45A1-AFCF-FBA599B7DFBC}"/>
                </a:ext>
              </a:extLst>
            </p:cNvPr>
            <p:cNvCxnSpPr>
              <a:cxnSpLocks/>
              <a:stCxn id="426" idx="1"/>
              <a:endCxn id="361" idx="0"/>
            </p:cNvCxnSpPr>
            <p:nvPr userDrawn="1"/>
          </p:nvCxnSpPr>
          <p:spPr>
            <a:xfrm>
              <a:off x="9564537" y="3108409"/>
              <a:ext cx="839037" cy="105532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Straight Connector 322">
              <a:extLst>
                <a:ext uri="{FF2B5EF4-FFF2-40B4-BE49-F238E27FC236}">
                  <a16:creationId xmlns:a16="http://schemas.microsoft.com/office/drawing/2014/main" id="{02D6A37C-A67B-4676-8E64-5640DF2F866E}"/>
                </a:ext>
              </a:extLst>
            </p:cNvPr>
            <p:cNvCxnSpPr>
              <a:cxnSpLocks/>
              <a:endCxn id="359" idx="3"/>
            </p:cNvCxnSpPr>
            <p:nvPr userDrawn="1"/>
          </p:nvCxnSpPr>
          <p:spPr>
            <a:xfrm flipH="1" flipV="1">
              <a:off x="11505573" y="5904589"/>
              <a:ext cx="674373" cy="32801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4" name="Straight Connector 323">
              <a:extLst>
                <a:ext uri="{FF2B5EF4-FFF2-40B4-BE49-F238E27FC236}">
                  <a16:creationId xmlns:a16="http://schemas.microsoft.com/office/drawing/2014/main" id="{04E4833D-497A-4F0F-8B3E-510EBB4373C9}"/>
                </a:ext>
              </a:extLst>
            </p:cNvPr>
            <p:cNvCxnSpPr>
              <a:cxnSpLocks/>
              <a:stCxn id="360" idx="2"/>
              <a:endCxn id="359" idx="6"/>
            </p:cNvCxnSpPr>
            <p:nvPr userDrawn="1"/>
          </p:nvCxnSpPr>
          <p:spPr>
            <a:xfrm>
              <a:off x="10408795" y="5603601"/>
              <a:ext cx="895205" cy="21749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Straight Connector 324">
              <a:extLst>
                <a:ext uri="{FF2B5EF4-FFF2-40B4-BE49-F238E27FC236}">
                  <a16:creationId xmlns:a16="http://schemas.microsoft.com/office/drawing/2014/main" id="{78199112-8C7D-4557-A618-AFEBD175DC6D}"/>
                </a:ext>
              </a:extLst>
            </p:cNvPr>
            <p:cNvCxnSpPr>
              <a:cxnSpLocks/>
              <a:stCxn id="375" idx="0"/>
              <a:endCxn id="359" idx="5"/>
            </p:cNvCxnSpPr>
            <p:nvPr userDrawn="1"/>
          </p:nvCxnSpPr>
          <p:spPr>
            <a:xfrm flipV="1">
              <a:off x="10069009" y="5904589"/>
              <a:ext cx="1269576" cy="92154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Straight Connector 325">
              <a:extLst>
                <a:ext uri="{FF2B5EF4-FFF2-40B4-BE49-F238E27FC236}">
                  <a16:creationId xmlns:a16="http://schemas.microsoft.com/office/drawing/2014/main" id="{49FE3BD2-0B05-4CFD-B455-0BE66669F53C}"/>
                </a:ext>
              </a:extLst>
            </p:cNvPr>
            <p:cNvCxnSpPr>
              <a:cxnSpLocks/>
              <a:endCxn id="359" idx="4"/>
            </p:cNvCxnSpPr>
            <p:nvPr userDrawn="1"/>
          </p:nvCxnSpPr>
          <p:spPr>
            <a:xfrm flipH="1" flipV="1">
              <a:off x="11422079" y="5939173"/>
              <a:ext cx="271967" cy="91035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7" name="Straight Connector 326">
              <a:extLst>
                <a:ext uri="{FF2B5EF4-FFF2-40B4-BE49-F238E27FC236}">
                  <a16:creationId xmlns:a16="http://schemas.microsoft.com/office/drawing/2014/main" id="{627DA20E-216C-4E0A-B4DF-6966B7FD2C57}"/>
                </a:ext>
              </a:extLst>
            </p:cNvPr>
            <p:cNvCxnSpPr>
              <a:cxnSpLocks/>
              <a:stCxn id="375" idx="2"/>
              <a:endCxn id="360" idx="4"/>
            </p:cNvCxnSpPr>
            <p:nvPr userDrawn="1"/>
          </p:nvCxnSpPr>
          <p:spPr>
            <a:xfrm flipV="1">
              <a:off x="9994466" y="5678297"/>
              <a:ext cx="339634" cy="114714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" name="Straight Connector 327">
              <a:extLst>
                <a:ext uri="{FF2B5EF4-FFF2-40B4-BE49-F238E27FC236}">
                  <a16:creationId xmlns:a16="http://schemas.microsoft.com/office/drawing/2014/main" id="{E4C69B3F-0639-449C-970A-ECD1A8A0D59E}"/>
                </a:ext>
              </a:extLst>
            </p:cNvPr>
            <p:cNvCxnSpPr>
              <a:cxnSpLocks/>
              <a:stCxn id="363" idx="2"/>
              <a:endCxn id="360" idx="6"/>
            </p:cNvCxnSpPr>
            <p:nvPr userDrawn="1"/>
          </p:nvCxnSpPr>
          <p:spPr>
            <a:xfrm flipV="1">
              <a:off x="8901623" y="5603601"/>
              <a:ext cx="1357780" cy="1079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9" name="Straight Connector 328">
              <a:extLst>
                <a:ext uri="{FF2B5EF4-FFF2-40B4-BE49-F238E27FC236}">
                  <a16:creationId xmlns:a16="http://schemas.microsoft.com/office/drawing/2014/main" id="{95B6EF2E-E04D-415A-A170-6B7699471361}"/>
                </a:ext>
              </a:extLst>
            </p:cNvPr>
            <p:cNvCxnSpPr>
              <a:cxnSpLocks/>
              <a:stCxn id="363" idx="4"/>
            </p:cNvCxnSpPr>
            <p:nvPr userDrawn="1"/>
          </p:nvCxnSpPr>
          <p:spPr>
            <a:xfrm flipH="1">
              <a:off x="8785593" y="5786266"/>
              <a:ext cx="41334" cy="10424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0" name="Straight Connector 329">
              <a:extLst>
                <a:ext uri="{FF2B5EF4-FFF2-40B4-BE49-F238E27FC236}">
                  <a16:creationId xmlns:a16="http://schemas.microsoft.com/office/drawing/2014/main" id="{8E6F62BC-1816-4F53-A538-A429B2D7E639}"/>
                </a:ext>
              </a:extLst>
            </p:cNvPr>
            <p:cNvCxnSpPr>
              <a:cxnSpLocks/>
              <a:stCxn id="364" idx="3"/>
            </p:cNvCxnSpPr>
            <p:nvPr userDrawn="1"/>
          </p:nvCxnSpPr>
          <p:spPr>
            <a:xfrm>
              <a:off x="7413535" y="5883908"/>
              <a:ext cx="565475" cy="95879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Straight Connector 330">
              <a:extLst>
                <a:ext uri="{FF2B5EF4-FFF2-40B4-BE49-F238E27FC236}">
                  <a16:creationId xmlns:a16="http://schemas.microsoft.com/office/drawing/2014/main" id="{469036D4-8CE6-4750-814D-4FDCE99B4674}"/>
                </a:ext>
              </a:extLst>
            </p:cNvPr>
            <p:cNvCxnSpPr>
              <a:cxnSpLocks/>
              <a:stCxn id="364" idx="2"/>
              <a:endCxn id="363" idx="6"/>
            </p:cNvCxnSpPr>
            <p:nvPr userDrawn="1"/>
          </p:nvCxnSpPr>
          <p:spPr>
            <a:xfrm flipV="1">
              <a:off x="7446352" y="5711570"/>
              <a:ext cx="1305879" cy="931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2" name="Straight Connector 331">
              <a:extLst>
                <a:ext uri="{FF2B5EF4-FFF2-40B4-BE49-F238E27FC236}">
                  <a16:creationId xmlns:a16="http://schemas.microsoft.com/office/drawing/2014/main" id="{14FCA4AF-BC95-4815-88EE-8558E41FB720}"/>
                </a:ext>
              </a:extLst>
            </p:cNvPr>
            <p:cNvCxnSpPr>
              <a:cxnSpLocks/>
              <a:stCxn id="369" idx="4"/>
              <a:endCxn id="364" idx="0"/>
            </p:cNvCxnSpPr>
            <p:nvPr userDrawn="1"/>
          </p:nvCxnSpPr>
          <p:spPr>
            <a:xfrm>
              <a:off x="7270464" y="4713764"/>
              <a:ext cx="63844" cy="97887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Straight Connector 332">
              <a:extLst>
                <a:ext uri="{FF2B5EF4-FFF2-40B4-BE49-F238E27FC236}">
                  <a16:creationId xmlns:a16="http://schemas.microsoft.com/office/drawing/2014/main" id="{2084E696-7EDB-418C-B958-A2F4229C8805}"/>
                </a:ext>
              </a:extLst>
            </p:cNvPr>
            <p:cNvCxnSpPr>
              <a:cxnSpLocks/>
              <a:stCxn id="368" idx="3"/>
              <a:endCxn id="364" idx="7"/>
            </p:cNvCxnSpPr>
            <p:nvPr userDrawn="1"/>
          </p:nvCxnSpPr>
          <p:spPr>
            <a:xfrm>
              <a:off x="5682113" y="5075781"/>
              <a:ext cx="1572968" cy="64967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Straight Connector 333">
              <a:extLst>
                <a:ext uri="{FF2B5EF4-FFF2-40B4-BE49-F238E27FC236}">
                  <a16:creationId xmlns:a16="http://schemas.microsoft.com/office/drawing/2014/main" id="{961158D0-E463-499A-9791-0E0A8F24D6F8}"/>
                </a:ext>
              </a:extLst>
            </p:cNvPr>
            <p:cNvCxnSpPr>
              <a:cxnSpLocks/>
              <a:stCxn id="368" idx="2"/>
              <a:endCxn id="369" idx="6"/>
            </p:cNvCxnSpPr>
            <p:nvPr userDrawn="1"/>
          </p:nvCxnSpPr>
          <p:spPr>
            <a:xfrm flipV="1">
              <a:off x="5699103" y="4601720"/>
              <a:ext cx="1459318" cy="39000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Straight Connector 334">
              <a:extLst>
                <a:ext uri="{FF2B5EF4-FFF2-40B4-BE49-F238E27FC236}">
                  <a16:creationId xmlns:a16="http://schemas.microsoft.com/office/drawing/2014/main" id="{13BCCF43-7AE9-40E0-BFD0-DD9309A6816F}"/>
                </a:ext>
              </a:extLst>
            </p:cNvPr>
            <p:cNvCxnSpPr>
              <a:cxnSpLocks/>
              <a:stCxn id="368" idx="1"/>
              <a:endCxn id="370" idx="4"/>
            </p:cNvCxnSpPr>
            <p:nvPr userDrawn="1"/>
          </p:nvCxnSpPr>
          <p:spPr>
            <a:xfrm flipV="1">
              <a:off x="5651680" y="3295922"/>
              <a:ext cx="956850" cy="162435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Straight Connector 335">
              <a:extLst>
                <a:ext uri="{FF2B5EF4-FFF2-40B4-BE49-F238E27FC236}">
                  <a16:creationId xmlns:a16="http://schemas.microsoft.com/office/drawing/2014/main" id="{260C41DF-7899-497E-9BC9-7B63B7542547}"/>
                </a:ext>
              </a:extLst>
            </p:cNvPr>
            <p:cNvCxnSpPr>
              <a:cxnSpLocks/>
              <a:stCxn id="366" idx="1"/>
              <a:endCxn id="370" idx="5"/>
            </p:cNvCxnSpPr>
            <p:nvPr userDrawn="1"/>
          </p:nvCxnSpPr>
          <p:spPr>
            <a:xfrm flipV="1">
              <a:off x="4477836" y="3274044"/>
              <a:ext cx="2077876" cy="177284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7" name="Straight Connector 336">
              <a:extLst>
                <a:ext uri="{FF2B5EF4-FFF2-40B4-BE49-F238E27FC236}">
                  <a16:creationId xmlns:a16="http://schemas.microsoft.com/office/drawing/2014/main" id="{9A925E5B-591D-456C-A046-9331FFB1F3A2}"/>
                </a:ext>
              </a:extLst>
            </p:cNvPr>
            <p:cNvCxnSpPr>
              <a:cxnSpLocks/>
              <a:stCxn id="366" idx="0"/>
              <a:endCxn id="367" idx="4"/>
            </p:cNvCxnSpPr>
            <p:nvPr userDrawn="1"/>
          </p:nvCxnSpPr>
          <p:spPr>
            <a:xfrm flipV="1">
              <a:off x="4430367" y="4043431"/>
              <a:ext cx="58508" cy="97159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Straight Connector 337">
              <a:extLst>
                <a:ext uri="{FF2B5EF4-FFF2-40B4-BE49-F238E27FC236}">
                  <a16:creationId xmlns:a16="http://schemas.microsoft.com/office/drawing/2014/main" id="{D7B90A13-08B7-43FF-A47A-3933FC589730}"/>
                </a:ext>
              </a:extLst>
            </p:cNvPr>
            <p:cNvCxnSpPr>
              <a:cxnSpLocks/>
              <a:stCxn id="372" idx="0"/>
              <a:endCxn id="371" idx="4"/>
            </p:cNvCxnSpPr>
            <p:nvPr userDrawn="1"/>
          </p:nvCxnSpPr>
          <p:spPr>
            <a:xfrm flipV="1">
              <a:off x="2274960" y="3873481"/>
              <a:ext cx="236156" cy="115395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Straight Connector 338">
              <a:extLst>
                <a:ext uri="{FF2B5EF4-FFF2-40B4-BE49-F238E27FC236}">
                  <a16:creationId xmlns:a16="http://schemas.microsoft.com/office/drawing/2014/main" id="{552F023E-F861-4D0A-9015-A77CE58EAE0D}"/>
                </a:ext>
              </a:extLst>
            </p:cNvPr>
            <p:cNvCxnSpPr>
              <a:cxnSpLocks/>
              <a:stCxn id="400" idx="7"/>
              <a:endCxn id="371" idx="5"/>
            </p:cNvCxnSpPr>
            <p:nvPr userDrawn="1"/>
          </p:nvCxnSpPr>
          <p:spPr>
            <a:xfrm flipV="1">
              <a:off x="1153506" y="3840664"/>
              <a:ext cx="1278383" cy="71666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Straight Connector 339">
              <a:extLst>
                <a:ext uri="{FF2B5EF4-FFF2-40B4-BE49-F238E27FC236}">
                  <a16:creationId xmlns:a16="http://schemas.microsoft.com/office/drawing/2014/main" id="{923B0743-5E3F-4DF0-B080-CCD4E560A777}"/>
                </a:ext>
              </a:extLst>
            </p:cNvPr>
            <p:cNvCxnSpPr>
              <a:cxnSpLocks/>
              <a:endCxn id="372" idx="6"/>
            </p:cNvCxnSpPr>
            <p:nvPr userDrawn="1"/>
          </p:nvCxnSpPr>
          <p:spPr>
            <a:xfrm flipV="1">
              <a:off x="1109306" y="5139476"/>
              <a:ext cx="1053610" cy="42045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" name="Straight Connector 340">
              <a:extLst>
                <a:ext uri="{FF2B5EF4-FFF2-40B4-BE49-F238E27FC236}">
                  <a16:creationId xmlns:a16="http://schemas.microsoft.com/office/drawing/2014/main" id="{EDE58932-D9CD-4E27-9EFD-E101EBDACCC5}"/>
                </a:ext>
              </a:extLst>
            </p:cNvPr>
            <p:cNvCxnSpPr>
              <a:cxnSpLocks/>
              <a:stCxn id="399" idx="5"/>
              <a:endCxn id="373" idx="6"/>
            </p:cNvCxnSpPr>
            <p:nvPr userDrawn="1"/>
          </p:nvCxnSpPr>
          <p:spPr>
            <a:xfrm>
              <a:off x="1094332" y="5702233"/>
              <a:ext cx="1771424" cy="47755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Straight Connector 341">
              <a:extLst>
                <a:ext uri="{FF2B5EF4-FFF2-40B4-BE49-F238E27FC236}">
                  <a16:creationId xmlns:a16="http://schemas.microsoft.com/office/drawing/2014/main" id="{C750B407-FC67-44BB-8610-F9FC2DC8C790}"/>
                </a:ext>
              </a:extLst>
            </p:cNvPr>
            <p:cNvCxnSpPr>
              <a:cxnSpLocks/>
              <a:endCxn id="373" idx="4"/>
            </p:cNvCxnSpPr>
            <p:nvPr userDrawn="1"/>
          </p:nvCxnSpPr>
          <p:spPr>
            <a:xfrm flipV="1">
              <a:off x="2739040" y="6254482"/>
              <a:ext cx="201412" cy="54393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Straight Connector 342">
              <a:extLst>
                <a:ext uri="{FF2B5EF4-FFF2-40B4-BE49-F238E27FC236}">
                  <a16:creationId xmlns:a16="http://schemas.microsoft.com/office/drawing/2014/main" id="{3F0D27C1-E130-400F-8F39-3CAC3F8A23B6}"/>
                </a:ext>
              </a:extLst>
            </p:cNvPr>
            <p:cNvCxnSpPr>
              <a:cxnSpLocks/>
              <a:stCxn id="373" idx="3"/>
            </p:cNvCxnSpPr>
            <p:nvPr userDrawn="1"/>
          </p:nvCxnSpPr>
          <p:spPr>
            <a:xfrm>
              <a:off x="2993271" y="6232605"/>
              <a:ext cx="836426" cy="56581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Straight Connector 343">
              <a:extLst>
                <a:ext uri="{FF2B5EF4-FFF2-40B4-BE49-F238E27FC236}">
                  <a16:creationId xmlns:a16="http://schemas.microsoft.com/office/drawing/2014/main" id="{214F75FF-8C94-47DA-AE08-71F44BDBD1EC}"/>
                </a:ext>
              </a:extLst>
            </p:cNvPr>
            <p:cNvCxnSpPr>
              <a:cxnSpLocks/>
              <a:stCxn id="373" idx="3"/>
              <a:endCxn id="365" idx="6"/>
            </p:cNvCxnSpPr>
            <p:nvPr userDrawn="1"/>
          </p:nvCxnSpPr>
          <p:spPr>
            <a:xfrm flipV="1">
              <a:off x="2993270" y="6187800"/>
              <a:ext cx="1496920" cy="4480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Straight Connector 344">
              <a:extLst>
                <a:ext uri="{FF2B5EF4-FFF2-40B4-BE49-F238E27FC236}">
                  <a16:creationId xmlns:a16="http://schemas.microsoft.com/office/drawing/2014/main" id="{0B70F7DA-D64B-46D2-A547-BC4CE795EA07}"/>
                </a:ext>
              </a:extLst>
            </p:cNvPr>
            <p:cNvCxnSpPr>
              <a:cxnSpLocks/>
              <a:stCxn id="373" idx="1"/>
              <a:endCxn id="366" idx="5"/>
            </p:cNvCxnSpPr>
            <p:nvPr userDrawn="1"/>
          </p:nvCxnSpPr>
          <p:spPr>
            <a:xfrm flipV="1">
              <a:off x="2993270" y="5129624"/>
              <a:ext cx="1360178" cy="99734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Straight Connector 345">
              <a:extLst>
                <a:ext uri="{FF2B5EF4-FFF2-40B4-BE49-F238E27FC236}">
                  <a16:creationId xmlns:a16="http://schemas.microsoft.com/office/drawing/2014/main" id="{6DBD6E1B-8784-4704-8195-0BCDB0DD12FE}"/>
                </a:ext>
              </a:extLst>
            </p:cNvPr>
            <p:cNvCxnSpPr>
              <a:cxnSpLocks/>
              <a:stCxn id="372" idx="2"/>
              <a:endCxn id="366" idx="6"/>
            </p:cNvCxnSpPr>
            <p:nvPr userDrawn="1"/>
          </p:nvCxnSpPr>
          <p:spPr>
            <a:xfrm flipV="1">
              <a:off x="2387004" y="5073530"/>
              <a:ext cx="1955408" cy="6594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Straight Connector 346">
              <a:extLst>
                <a:ext uri="{FF2B5EF4-FFF2-40B4-BE49-F238E27FC236}">
                  <a16:creationId xmlns:a16="http://schemas.microsoft.com/office/drawing/2014/main" id="{DAEBF375-FD76-449E-9314-344626C47C5D}"/>
                </a:ext>
              </a:extLst>
            </p:cNvPr>
            <p:cNvCxnSpPr>
              <a:cxnSpLocks/>
              <a:stCxn id="371" idx="3"/>
              <a:endCxn id="366" idx="7"/>
            </p:cNvCxnSpPr>
            <p:nvPr userDrawn="1"/>
          </p:nvCxnSpPr>
          <p:spPr>
            <a:xfrm>
              <a:off x="2590343" y="3840664"/>
              <a:ext cx="1783930" cy="118539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Straight Connector 347">
              <a:extLst>
                <a:ext uri="{FF2B5EF4-FFF2-40B4-BE49-F238E27FC236}">
                  <a16:creationId xmlns:a16="http://schemas.microsoft.com/office/drawing/2014/main" id="{4EAB9229-0CC2-439A-8AAE-2CC9F2517F00}"/>
                </a:ext>
              </a:extLst>
            </p:cNvPr>
            <p:cNvCxnSpPr>
              <a:cxnSpLocks/>
              <a:stCxn id="371" idx="2"/>
              <a:endCxn id="367" idx="6"/>
            </p:cNvCxnSpPr>
            <p:nvPr userDrawn="1"/>
          </p:nvCxnSpPr>
          <p:spPr>
            <a:xfrm>
              <a:off x="2623160" y="3761437"/>
              <a:ext cx="1780131" cy="14864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Straight Connector 348">
              <a:extLst>
                <a:ext uri="{FF2B5EF4-FFF2-40B4-BE49-F238E27FC236}">
                  <a16:creationId xmlns:a16="http://schemas.microsoft.com/office/drawing/2014/main" id="{D8EB75F0-8C67-46F0-9C06-932B2B561750}"/>
                </a:ext>
              </a:extLst>
            </p:cNvPr>
            <p:cNvCxnSpPr>
              <a:cxnSpLocks/>
              <a:stCxn id="367" idx="1"/>
              <a:endCxn id="370" idx="6"/>
            </p:cNvCxnSpPr>
            <p:nvPr userDrawn="1"/>
          </p:nvCxnSpPr>
          <p:spPr>
            <a:xfrm flipV="1">
              <a:off x="4607055" y="3221226"/>
              <a:ext cx="1926779" cy="65221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Straight Connector 349">
              <a:extLst>
                <a:ext uri="{FF2B5EF4-FFF2-40B4-BE49-F238E27FC236}">
                  <a16:creationId xmlns:a16="http://schemas.microsoft.com/office/drawing/2014/main" id="{5C6A195A-EDFA-4340-B8ED-E41DE0AC644C}"/>
                </a:ext>
              </a:extLst>
            </p:cNvPr>
            <p:cNvCxnSpPr>
              <a:cxnSpLocks/>
              <a:stCxn id="366" idx="2"/>
              <a:endCxn id="368" idx="6"/>
            </p:cNvCxnSpPr>
            <p:nvPr userDrawn="1"/>
          </p:nvCxnSpPr>
          <p:spPr>
            <a:xfrm flipV="1">
              <a:off x="4488872" y="5034766"/>
              <a:ext cx="990314" cy="6821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Straight Connector 350">
              <a:extLst>
                <a:ext uri="{FF2B5EF4-FFF2-40B4-BE49-F238E27FC236}">
                  <a16:creationId xmlns:a16="http://schemas.microsoft.com/office/drawing/2014/main" id="{D39BF66C-8B3F-4EDB-9FFB-B4AD8FFDE955}"/>
                </a:ext>
              </a:extLst>
            </p:cNvPr>
            <p:cNvCxnSpPr>
              <a:cxnSpLocks/>
              <a:stCxn id="365" idx="1"/>
              <a:endCxn id="368" idx="5"/>
            </p:cNvCxnSpPr>
            <p:nvPr userDrawn="1"/>
          </p:nvCxnSpPr>
          <p:spPr>
            <a:xfrm flipV="1">
              <a:off x="4681461" y="5106214"/>
              <a:ext cx="845148" cy="100235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2" name="Straight Connector 351">
              <a:extLst>
                <a:ext uri="{FF2B5EF4-FFF2-40B4-BE49-F238E27FC236}">
                  <a16:creationId xmlns:a16="http://schemas.microsoft.com/office/drawing/2014/main" id="{2F79F56F-9637-47B3-AB27-DD13D4C283C6}"/>
                </a:ext>
              </a:extLst>
            </p:cNvPr>
            <p:cNvCxnSpPr>
              <a:cxnSpLocks/>
              <a:stCxn id="365" idx="3"/>
              <a:endCxn id="376" idx="1"/>
            </p:cNvCxnSpPr>
            <p:nvPr userDrawn="1"/>
          </p:nvCxnSpPr>
          <p:spPr>
            <a:xfrm>
              <a:off x="4681461" y="6267027"/>
              <a:ext cx="1470253" cy="56805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Straight Connector 352">
              <a:extLst>
                <a:ext uri="{FF2B5EF4-FFF2-40B4-BE49-F238E27FC236}">
                  <a16:creationId xmlns:a16="http://schemas.microsoft.com/office/drawing/2014/main" id="{99586380-8D38-4885-88E4-36DD82154099}"/>
                </a:ext>
              </a:extLst>
            </p:cNvPr>
            <p:cNvCxnSpPr>
              <a:cxnSpLocks/>
              <a:stCxn id="368" idx="4"/>
              <a:endCxn id="376" idx="2"/>
            </p:cNvCxnSpPr>
            <p:nvPr userDrawn="1"/>
          </p:nvCxnSpPr>
          <p:spPr>
            <a:xfrm>
              <a:off x="5610665" y="5123204"/>
              <a:ext cx="652864" cy="171292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4" name="Straight Connector 353">
              <a:extLst>
                <a:ext uri="{FF2B5EF4-FFF2-40B4-BE49-F238E27FC236}">
                  <a16:creationId xmlns:a16="http://schemas.microsoft.com/office/drawing/2014/main" id="{5C925850-0994-4830-9B1F-10EDF27BC020}"/>
                </a:ext>
              </a:extLst>
            </p:cNvPr>
            <p:cNvCxnSpPr>
              <a:cxnSpLocks/>
              <a:stCxn id="364" idx="5"/>
              <a:endCxn id="376" idx="0"/>
            </p:cNvCxnSpPr>
            <p:nvPr userDrawn="1"/>
          </p:nvCxnSpPr>
          <p:spPr>
            <a:xfrm flipH="1">
              <a:off x="6375345" y="5883908"/>
              <a:ext cx="879736" cy="95325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5" name="Straight Connector 354">
              <a:extLst>
                <a:ext uri="{FF2B5EF4-FFF2-40B4-BE49-F238E27FC236}">
                  <a16:creationId xmlns:a16="http://schemas.microsoft.com/office/drawing/2014/main" id="{5170E3E0-808B-4B8B-82AD-A59AD4C9BC69}"/>
                </a:ext>
              </a:extLst>
            </p:cNvPr>
            <p:cNvCxnSpPr>
              <a:cxnSpLocks/>
              <a:stCxn id="365" idx="7"/>
              <a:endCxn id="366" idx="3"/>
            </p:cNvCxnSpPr>
            <p:nvPr userDrawn="1"/>
          </p:nvCxnSpPr>
          <p:spPr>
            <a:xfrm flipH="1" flipV="1">
              <a:off x="4457011" y="5150449"/>
              <a:ext cx="65996" cy="95812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6" name="Straight Connector 355">
              <a:extLst>
                <a:ext uri="{FF2B5EF4-FFF2-40B4-BE49-F238E27FC236}">
                  <a16:creationId xmlns:a16="http://schemas.microsoft.com/office/drawing/2014/main" id="{A7546D67-5BF4-4226-8EE4-DCF808F46947}"/>
                </a:ext>
              </a:extLst>
            </p:cNvPr>
            <p:cNvCxnSpPr>
              <a:cxnSpLocks/>
              <a:stCxn id="363" idx="7"/>
              <a:endCxn id="369" idx="3"/>
            </p:cNvCxnSpPr>
            <p:nvPr userDrawn="1"/>
          </p:nvCxnSpPr>
          <p:spPr>
            <a:xfrm flipH="1" flipV="1">
              <a:off x="7349691" y="4680947"/>
              <a:ext cx="1424418" cy="97780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7" name="Straight Connector 356">
              <a:extLst>
                <a:ext uri="{FF2B5EF4-FFF2-40B4-BE49-F238E27FC236}">
                  <a16:creationId xmlns:a16="http://schemas.microsoft.com/office/drawing/2014/main" id="{1D005286-EB1C-4547-97CC-FEA9386E3BA6}"/>
                </a:ext>
              </a:extLst>
            </p:cNvPr>
            <p:cNvCxnSpPr>
              <a:cxnSpLocks/>
              <a:endCxn id="365" idx="4"/>
            </p:cNvCxnSpPr>
            <p:nvPr userDrawn="1"/>
          </p:nvCxnSpPr>
          <p:spPr>
            <a:xfrm flipV="1">
              <a:off x="4489041" y="6299844"/>
              <a:ext cx="113193" cy="54614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8" name="Straight Connector 357">
              <a:extLst>
                <a:ext uri="{FF2B5EF4-FFF2-40B4-BE49-F238E27FC236}">
                  <a16:creationId xmlns:a16="http://schemas.microsoft.com/office/drawing/2014/main" id="{D716AD86-8CD3-4736-96D7-208AD7E1DD15}"/>
                </a:ext>
              </a:extLst>
            </p:cNvPr>
            <p:cNvCxnSpPr>
              <a:cxnSpLocks/>
              <a:stCxn id="373" idx="7"/>
              <a:endCxn id="372" idx="4"/>
            </p:cNvCxnSpPr>
            <p:nvPr userDrawn="1"/>
          </p:nvCxnSpPr>
          <p:spPr>
            <a:xfrm flipH="1" flipV="1">
              <a:off x="2274960" y="5251520"/>
              <a:ext cx="612674" cy="87544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9" name="Oval 358">
              <a:extLst>
                <a:ext uri="{FF2B5EF4-FFF2-40B4-BE49-F238E27FC236}">
                  <a16:creationId xmlns:a16="http://schemas.microsoft.com/office/drawing/2014/main" id="{8B1D872D-63BF-429F-AE28-948EEC2A491B}"/>
                </a:ext>
              </a:extLst>
            </p:cNvPr>
            <p:cNvSpPr/>
            <p:nvPr userDrawn="1"/>
          </p:nvSpPr>
          <p:spPr>
            <a:xfrm flipH="1">
              <a:off x="11304001" y="5703017"/>
              <a:ext cx="236156" cy="236156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0" name="Oval 359">
              <a:extLst>
                <a:ext uri="{FF2B5EF4-FFF2-40B4-BE49-F238E27FC236}">
                  <a16:creationId xmlns:a16="http://schemas.microsoft.com/office/drawing/2014/main" id="{9A79A583-8572-4EE9-81D2-242A398716C8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10259403" y="5528905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1" name="Oval 360">
              <a:extLst>
                <a:ext uri="{FF2B5EF4-FFF2-40B4-BE49-F238E27FC236}">
                  <a16:creationId xmlns:a16="http://schemas.microsoft.com/office/drawing/2014/main" id="{93765A01-C25C-49E9-859A-F592ED2C6B4D}"/>
                </a:ext>
              </a:extLst>
            </p:cNvPr>
            <p:cNvSpPr/>
            <p:nvPr userDrawn="1"/>
          </p:nvSpPr>
          <p:spPr>
            <a:xfrm flipH="1">
              <a:off x="10291530" y="416373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2" name="Oval 361">
              <a:extLst>
                <a:ext uri="{FF2B5EF4-FFF2-40B4-BE49-F238E27FC236}">
                  <a16:creationId xmlns:a16="http://schemas.microsoft.com/office/drawing/2014/main" id="{C3AD3EF7-F782-4B6B-AF4E-48570719A521}"/>
                </a:ext>
              </a:extLst>
            </p:cNvPr>
            <p:cNvSpPr/>
            <p:nvPr userDrawn="1"/>
          </p:nvSpPr>
          <p:spPr>
            <a:xfrm flipH="1">
              <a:off x="8727293" y="439521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3" name="Oval 362">
              <a:extLst>
                <a:ext uri="{FF2B5EF4-FFF2-40B4-BE49-F238E27FC236}">
                  <a16:creationId xmlns:a16="http://schemas.microsoft.com/office/drawing/2014/main" id="{44F17CB1-F1E2-4CC3-9873-42722997C7FB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8752231" y="5636874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4" name="Oval 363">
              <a:extLst>
                <a:ext uri="{FF2B5EF4-FFF2-40B4-BE49-F238E27FC236}">
                  <a16:creationId xmlns:a16="http://schemas.microsoft.com/office/drawing/2014/main" id="{F77B708D-4387-4BA7-BEE4-20C177816441}"/>
                </a:ext>
              </a:extLst>
            </p:cNvPr>
            <p:cNvSpPr/>
            <p:nvPr userDrawn="1"/>
          </p:nvSpPr>
          <p:spPr>
            <a:xfrm flipH="1">
              <a:off x="7222264" y="5692637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926B8C65-9C62-4F70-83C7-C0C5316D52BA}"/>
                </a:ext>
              </a:extLst>
            </p:cNvPr>
            <p:cNvSpPr/>
            <p:nvPr userDrawn="1"/>
          </p:nvSpPr>
          <p:spPr>
            <a:xfrm flipH="1">
              <a:off x="4490190" y="607575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" name="Oval 365">
              <a:extLst>
                <a:ext uri="{FF2B5EF4-FFF2-40B4-BE49-F238E27FC236}">
                  <a16:creationId xmlns:a16="http://schemas.microsoft.com/office/drawing/2014/main" id="{24BBF55B-A09D-4F1A-944C-CD42847E31EA}"/>
                </a:ext>
              </a:extLst>
            </p:cNvPr>
            <p:cNvSpPr>
              <a:spLocks noChangeAspect="1"/>
            </p:cNvSpPr>
            <p:nvPr userDrawn="1"/>
          </p:nvSpPr>
          <p:spPr>
            <a:xfrm rot="682168" flipH="1">
              <a:off x="4340946" y="5013559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7" name="Oval 366">
              <a:extLst>
                <a:ext uri="{FF2B5EF4-FFF2-40B4-BE49-F238E27FC236}">
                  <a16:creationId xmlns:a16="http://schemas.microsoft.com/office/drawing/2014/main" id="{A367FA72-C335-4230-BE8E-EB4C24A48EB0}"/>
                </a:ext>
              </a:extLst>
            </p:cNvPr>
            <p:cNvSpPr/>
            <p:nvPr userDrawn="1"/>
          </p:nvSpPr>
          <p:spPr>
            <a:xfrm rot="738506" flipH="1">
              <a:off x="4400716" y="3821918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8" name="Oval 367">
              <a:extLst>
                <a:ext uri="{FF2B5EF4-FFF2-40B4-BE49-F238E27FC236}">
                  <a16:creationId xmlns:a16="http://schemas.microsoft.com/office/drawing/2014/main" id="{50497FB5-D246-409C-B35E-5E4EC9874A34}"/>
                </a:ext>
              </a:extLst>
            </p:cNvPr>
            <p:cNvSpPr/>
            <p:nvPr userDrawn="1"/>
          </p:nvSpPr>
          <p:spPr>
            <a:xfrm rot="20935587" flipH="1">
              <a:off x="5477100" y="4901202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9" name="Oval 368">
              <a:extLst>
                <a:ext uri="{FF2B5EF4-FFF2-40B4-BE49-F238E27FC236}">
                  <a16:creationId xmlns:a16="http://schemas.microsoft.com/office/drawing/2014/main" id="{C4A20C61-1783-4B74-8310-C7CD9455AD0C}"/>
                </a:ext>
              </a:extLst>
            </p:cNvPr>
            <p:cNvSpPr/>
            <p:nvPr userDrawn="1"/>
          </p:nvSpPr>
          <p:spPr>
            <a:xfrm flipH="1">
              <a:off x="7158420" y="4489676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0" name="Oval 369">
              <a:extLst>
                <a:ext uri="{FF2B5EF4-FFF2-40B4-BE49-F238E27FC236}">
                  <a16:creationId xmlns:a16="http://schemas.microsoft.com/office/drawing/2014/main" id="{1BDB3E47-276F-40FD-A387-9458A6FD05E3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6533834" y="3146530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1" name="Oval 370">
              <a:extLst>
                <a:ext uri="{FF2B5EF4-FFF2-40B4-BE49-F238E27FC236}">
                  <a16:creationId xmlns:a16="http://schemas.microsoft.com/office/drawing/2014/main" id="{E937DFB4-8E09-4A00-9F42-C6B2D65C8D64}"/>
                </a:ext>
              </a:extLst>
            </p:cNvPr>
            <p:cNvSpPr/>
            <p:nvPr userDrawn="1"/>
          </p:nvSpPr>
          <p:spPr>
            <a:xfrm flipH="1">
              <a:off x="2399072" y="3649393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2" name="Oval 371">
              <a:extLst>
                <a:ext uri="{FF2B5EF4-FFF2-40B4-BE49-F238E27FC236}">
                  <a16:creationId xmlns:a16="http://schemas.microsoft.com/office/drawing/2014/main" id="{7F778C69-1E4D-4016-BBE6-3D31BD1D417A}"/>
                </a:ext>
              </a:extLst>
            </p:cNvPr>
            <p:cNvSpPr/>
            <p:nvPr userDrawn="1"/>
          </p:nvSpPr>
          <p:spPr>
            <a:xfrm flipH="1">
              <a:off x="2162916" y="5027432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3" name="Oval 372">
              <a:extLst>
                <a:ext uri="{FF2B5EF4-FFF2-40B4-BE49-F238E27FC236}">
                  <a16:creationId xmlns:a16="http://schemas.microsoft.com/office/drawing/2014/main" id="{AED41375-857F-4603-9519-08F3BC6BCCE6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2865756" y="6105090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4" name="Oval 373">
              <a:extLst>
                <a:ext uri="{FF2B5EF4-FFF2-40B4-BE49-F238E27FC236}">
                  <a16:creationId xmlns:a16="http://schemas.microsoft.com/office/drawing/2014/main" id="{2DDD9777-CF9A-46A4-8B74-76B90520DA88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11489475" y="4550799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5" name="Chord 374">
              <a:extLst>
                <a:ext uri="{FF2B5EF4-FFF2-40B4-BE49-F238E27FC236}">
                  <a16:creationId xmlns:a16="http://schemas.microsoft.com/office/drawing/2014/main" id="{91CEC378-8297-4056-8F13-129D45C23361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9919813" y="6746029"/>
              <a:ext cx="149392" cy="149392"/>
            </a:xfrm>
            <a:prstGeom prst="chord">
              <a:avLst>
                <a:gd name="adj1" fmla="val 10550803"/>
                <a:gd name="adj2" fmla="val 185318"/>
              </a:avLst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6" name="Chord 375">
              <a:extLst>
                <a:ext uri="{FF2B5EF4-FFF2-40B4-BE49-F238E27FC236}">
                  <a16:creationId xmlns:a16="http://schemas.microsoft.com/office/drawing/2014/main" id="{3A74C7A2-AD14-4625-8E12-65B8346650C0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6151551" y="6717004"/>
              <a:ext cx="224088" cy="224088"/>
            </a:xfrm>
            <a:prstGeom prst="chord">
              <a:avLst>
                <a:gd name="adj1" fmla="val 10550803"/>
                <a:gd name="adj2" fmla="val 185318"/>
              </a:avLst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377" name="Straight Connector 376">
              <a:extLst>
                <a:ext uri="{FF2B5EF4-FFF2-40B4-BE49-F238E27FC236}">
                  <a16:creationId xmlns:a16="http://schemas.microsoft.com/office/drawing/2014/main" id="{9F5DB11B-C551-4000-9F6B-339FC2034DBA}"/>
                </a:ext>
              </a:extLst>
            </p:cNvPr>
            <p:cNvCxnSpPr>
              <a:cxnSpLocks/>
              <a:stCxn id="375" idx="1"/>
              <a:endCxn id="363" idx="3"/>
            </p:cNvCxnSpPr>
            <p:nvPr userDrawn="1"/>
          </p:nvCxnSpPr>
          <p:spPr>
            <a:xfrm flipH="1" flipV="1">
              <a:off x="8879746" y="5764388"/>
              <a:ext cx="1040177" cy="106036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8" name="Straight Connector 377">
              <a:extLst>
                <a:ext uri="{FF2B5EF4-FFF2-40B4-BE49-F238E27FC236}">
                  <a16:creationId xmlns:a16="http://schemas.microsoft.com/office/drawing/2014/main" id="{B880F1D9-920B-4A2D-90F1-21329B0FCC1D}"/>
                </a:ext>
              </a:extLst>
            </p:cNvPr>
            <p:cNvCxnSpPr>
              <a:cxnSpLocks/>
              <a:stCxn id="397" idx="6"/>
              <a:endCxn id="371" idx="6"/>
            </p:cNvCxnSpPr>
            <p:nvPr userDrawn="1"/>
          </p:nvCxnSpPr>
          <p:spPr>
            <a:xfrm>
              <a:off x="1249806" y="3691601"/>
              <a:ext cx="1149266" cy="6983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9" name="Straight Connector 378">
              <a:extLst>
                <a:ext uri="{FF2B5EF4-FFF2-40B4-BE49-F238E27FC236}">
                  <a16:creationId xmlns:a16="http://schemas.microsoft.com/office/drawing/2014/main" id="{2588E090-3BAA-4A70-B6A3-1605DF137B26}"/>
                </a:ext>
              </a:extLst>
            </p:cNvPr>
            <p:cNvCxnSpPr>
              <a:cxnSpLocks/>
              <a:stCxn id="394" idx="4"/>
              <a:endCxn id="400" idx="1"/>
            </p:cNvCxnSpPr>
            <p:nvPr userDrawn="1"/>
          </p:nvCxnSpPr>
          <p:spPr>
            <a:xfrm>
              <a:off x="181389" y="3694736"/>
              <a:ext cx="833340" cy="86259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" name="Straight Connector 379">
              <a:extLst>
                <a:ext uri="{FF2B5EF4-FFF2-40B4-BE49-F238E27FC236}">
                  <a16:creationId xmlns:a16="http://schemas.microsoft.com/office/drawing/2014/main" id="{ABAE8F78-B344-4222-B30A-BB32018D61CB}"/>
                </a:ext>
              </a:extLst>
            </p:cNvPr>
            <p:cNvCxnSpPr>
              <a:cxnSpLocks/>
              <a:stCxn id="400" idx="4"/>
              <a:endCxn id="399" idx="0"/>
            </p:cNvCxnSpPr>
            <p:nvPr userDrawn="1"/>
          </p:nvCxnSpPr>
          <p:spPr>
            <a:xfrm flipH="1">
              <a:off x="990250" y="4724846"/>
              <a:ext cx="93868" cy="7261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1" name="Straight Connector 380">
              <a:extLst>
                <a:ext uri="{FF2B5EF4-FFF2-40B4-BE49-F238E27FC236}">
                  <a16:creationId xmlns:a16="http://schemas.microsoft.com/office/drawing/2014/main" id="{F27556C6-C2E3-4452-A5E4-32E2940197D7}"/>
                </a:ext>
              </a:extLst>
            </p:cNvPr>
            <p:cNvCxnSpPr>
              <a:cxnSpLocks/>
              <a:stCxn id="398" idx="3"/>
            </p:cNvCxnSpPr>
            <p:nvPr userDrawn="1"/>
          </p:nvCxnSpPr>
          <p:spPr>
            <a:xfrm flipH="1">
              <a:off x="994391" y="6664731"/>
              <a:ext cx="195332" cy="193269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Straight Connector 381">
              <a:extLst>
                <a:ext uri="{FF2B5EF4-FFF2-40B4-BE49-F238E27FC236}">
                  <a16:creationId xmlns:a16="http://schemas.microsoft.com/office/drawing/2014/main" id="{CD762F0E-6E92-406E-A8F6-901073D53291}"/>
                </a:ext>
              </a:extLst>
            </p:cNvPr>
            <p:cNvCxnSpPr>
              <a:cxnSpLocks/>
              <a:stCxn id="398" idx="0"/>
              <a:endCxn id="399" idx="4"/>
            </p:cNvCxnSpPr>
            <p:nvPr userDrawn="1"/>
          </p:nvCxnSpPr>
          <p:spPr>
            <a:xfrm flipH="1" flipV="1">
              <a:off x="990250" y="5745345"/>
              <a:ext cx="303555" cy="66811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0AE22761-7890-4226-B141-8F41B745299B}"/>
                </a:ext>
              </a:extLst>
            </p:cNvPr>
            <p:cNvCxnSpPr>
              <a:cxnSpLocks/>
              <a:stCxn id="408" idx="1"/>
              <a:endCxn id="394" idx="3"/>
            </p:cNvCxnSpPr>
            <p:nvPr userDrawn="1"/>
          </p:nvCxnSpPr>
          <p:spPr>
            <a:xfrm flipV="1">
              <a:off x="7025" y="3684478"/>
              <a:ext cx="62174" cy="103962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4BF30D9-F27B-4D31-A3AA-C66ABADA7E00}"/>
                </a:ext>
              </a:extLst>
            </p:cNvPr>
            <p:cNvCxnSpPr>
              <a:cxnSpLocks/>
              <a:stCxn id="399" idx="2"/>
              <a:endCxn id="408" idx="0"/>
            </p:cNvCxnSpPr>
            <p:nvPr userDrawn="1"/>
          </p:nvCxnSpPr>
          <p:spPr>
            <a:xfrm flipH="1" flipV="1">
              <a:off x="4947" y="4947737"/>
              <a:ext cx="838109" cy="65041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6FF3457E-B0D5-46F3-B9BE-37A4EE6B4F2F}"/>
                </a:ext>
              </a:extLst>
            </p:cNvPr>
            <p:cNvCxnSpPr>
              <a:cxnSpLocks/>
              <a:stCxn id="398" idx="1"/>
            </p:cNvCxnSpPr>
            <p:nvPr userDrawn="1"/>
          </p:nvCxnSpPr>
          <p:spPr>
            <a:xfrm flipH="1">
              <a:off x="0" y="6456567"/>
              <a:ext cx="1189723" cy="19055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F709E58-2A84-4E8E-B065-4742BB08F816}"/>
                </a:ext>
              </a:extLst>
            </p:cNvPr>
            <p:cNvCxnSpPr>
              <a:cxnSpLocks/>
              <a:stCxn id="371" idx="1"/>
              <a:endCxn id="278" idx="0"/>
            </p:cNvCxnSpPr>
            <p:nvPr userDrawn="1"/>
          </p:nvCxnSpPr>
          <p:spPr>
            <a:xfrm flipV="1">
              <a:off x="2590343" y="2989715"/>
              <a:ext cx="770893" cy="69249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4BDF1C77-26CE-444F-A3D1-68CAC0F4E5F2}"/>
                </a:ext>
              </a:extLst>
            </p:cNvPr>
            <p:cNvCxnSpPr>
              <a:cxnSpLocks/>
              <a:stCxn id="396" idx="6"/>
              <a:endCxn id="395" idx="2"/>
            </p:cNvCxnSpPr>
            <p:nvPr userDrawn="1"/>
          </p:nvCxnSpPr>
          <p:spPr>
            <a:xfrm>
              <a:off x="683818" y="2689233"/>
              <a:ext cx="1046792" cy="26097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3DED5268-BAA1-4A51-832C-C4E6FED47B77}"/>
                </a:ext>
              </a:extLst>
            </p:cNvPr>
            <p:cNvCxnSpPr>
              <a:cxnSpLocks/>
              <a:stCxn id="394" idx="7"/>
              <a:endCxn id="396" idx="3"/>
            </p:cNvCxnSpPr>
            <p:nvPr userDrawn="1"/>
          </p:nvCxnSpPr>
          <p:spPr>
            <a:xfrm flipV="1">
              <a:off x="206155" y="2793315"/>
              <a:ext cx="226387" cy="63057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21674F67-6BFB-4FAF-8951-93A7C0E9C247}"/>
                </a:ext>
              </a:extLst>
            </p:cNvPr>
            <p:cNvCxnSpPr>
              <a:cxnSpLocks/>
              <a:stCxn id="394" idx="5"/>
              <a:endCxn id="397" idx="2"/>
            </p:cNvCxnSpPr>
            <p:nvPr userDrawn="1"/>
          </p:nvCxnSpPr>
          <p:spPr>
            <a:xfrm>
              <a:off x="267973" y="3622660"/>
              <a:ext cx="785574" cy="6894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Straight Connector 389">
              <a:extLst>
                <a:ext uri="{FF2B5EF4-FFF2-40B4-BE49-F238E27FC236}">
                  <a16:creationId xmlns:a16="http://schemas.microsoft.com/office/drawing/2014/main" id="{82860D0B-7438-4C0D-9DB6-EF0F84226305}"/>
                </a:ext>
              </a:extLst>
            </p:cNvPr>
            <p:cNvCxnSpPr>
              <a:cxnSpLocks/>
              <a:stCxn id="395" idx="3"/>
              <a:endCxn id="397" idx="7"/>
            </p:cNvCxnSpPr>
            <p:nvPr userDrawn="1"/>
          </p:nvCxnSpPr>
          <p:spPr>
            <a:xfrm flipH="1">
              <a:off x="1221065" y="3059892"/>
              <a:ext cx="554979" cy="56232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Straight Connector 390">
              <a:extLst>
                <a:ext uri="{FF2B5EF4-FFF2-40B4-BE49-F238E27FC236}">
                  <a16:creationId xmlns:a16="http://schemas.microsoft.com/office/drawing/2014/main" id="{17563254-62E3-4BCB-B9F2-5B0A5522DCB0}"/>
                </a:ext>
              </a:extLst>
            </p:cNvPr>
            <p:cNvCxnSpPr>
              <a:cxnSpLocks/>
              <a:stCxn id="397" idx="4"/>
              <a:endCxn id="400" idx="0"/>
            </p:cNvCxnSpPr>
            <p:nvPr userDrawn="1"/>
          </p:nvCxnSpPr>
          <p:spPr>
            <a:xfrm flipH="1">
              <a:off x="1084118" y="3789730"/>
              <a:ext cx="67559" cy="738857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Straight Connector 391">
              <a:extLst>
                <a:ext uri="{FF2B5EF4-FFF2-40B4-BE49-F238E27FC236}">
                  <a16:creationId xmlns:a16="http://schemas.microsoft.com/office/drawing/2014/main" id="{095FBFAD-C2D3-4677-A7C3-C3ED4C44AE89}"/>
                </a:ext>
              </a:extLst>
            </p:cNvPr>
            <p:cNvCxnSpPr>
              <a:cxnSpLocks/>
              <a:stCxn id="373" idx="2"/>
              <a:endCxn id="398" idx="2"/>
            </p:cNvCxnSpPr>
            <p:nvPr userDrawn="1"/>
          </p:nvCxnSpPr>
          <p:spPr>
            <a:xfrm flipH="1">
              <a:off x="1146611" y="6179786"/>
              <a:ext cx="1868537" cy="38086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Straight Connector 392">
              <a:extLst>
                <a:ext uri="{FF2B5EF4-FFF2-40B4-BE49-F238E27FC236}">
                  <a16:creationId xmlns:a16="http://schemas.microsoft.com/office/drawing/2014/main" id="{E85A8937-526E-44C7-A7AF-B2B1278D62E6}"/>
                </a:ext>
              </a:extLst>
            </p:cNvPr>
            <p:cNvCxnSpPr>
              <a:cxnSpLocks/>
              <a:endCxn id="398" idx="5"/>
            </p:cNvCxnSpPr>
            <p:nvPr userDrawn="1"/>
          </p:nvCxnSpPr>
          <p:spPr>
            <a:xfrm flipH="1" flipV="1">
              <a:off x="1397887" y="6664731"/>
              <a:ext cx="704210" cy="27636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4" name="Oval 393">
              <a:extLst>
                <a:ext uri="{FF2B5EF4-FFF2-40B4-BE49-F238E27FC236}">
                  <a16:creationId xmlns:a16="http://schemas.microsoft.com/office/drawing/2014/main" id="{42A1BE90-A2F3-4E4A-86CF-A0424FB2731F}"/>
                </a:ext>
              </a:extLst>
            </p:cNvPr>
            <p:cNvSpPr/>
            <p:nvPr userDrawn="1"/>
          </p:nvSpPr>
          <p:spPr>
            <a:xfrm rot="20563470">
              <a:off x="-9517" y="3406988"/>
              <a:ext cx="294388" cy="2943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5" name="Oval 394">
              <a:extLst>
                <a:ext uri="{FF2B5EF4-FFF2-40B4-BE49-F238E27FC236}">
                  <a16:creationId xmlns:a16="http://schemas.microsoft.com/office/drawing/2014/main" id="{1E41BD6E-3D78-40CB-98A7-A986943A84A7}"/>
                </a:ext>
              </a:extLst>
            </p:cNvPr>
            <p:cNvSpPr/>
            <p:nvPr userDrawn="1"/>
          </p:nvSpPr>
          <p:spPr>
            <a:xfrm>
              <a:off x="1730610" y="2795084"/>
              <a:ext cx="310242" cy="31024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6" name="Oval 395">
              <a:extLst>
                <a:ext uri="{FF2B5EF4-FFF2-40B4-BE49-F238E27FC236}">
                  <a16:creationId xmlns:a16="http://schemas.microsoft.com/office/drawing/2014/main" id="{D0137270-F7EC-4267-8CC2-8A6D79499BBA}"/>
                </a:ext>
              </a:extLst>
            </p:cNvPr>
            <p:cNvSpPr/>
            <p:nvPr userDrawn="1"/>
          </p:nvSpPr>
          <p:spPr>
            <a:xfrm>
              <a:off x="389430" y="2542039"/>
              <a:ext cx="294388" cy="2943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Oval 396">
              <a:extLst>
                <a:ext uri="{FF2B5EF4-FFF2-40B4-BE49-F238E27FC236}">
                  <a16:creationId xmlns:a16="http://schemas.microsoft.com/office/drawing/2014/main" id="{5ADD6054-52F4-459F-958A-09C57B30C36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1053547" y="3593471"/>
              <a:ext cx="196259" cy="196259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8" name="Oval 397">
              <a:extLst>
                <a:ext uri="{FF2B5EF4-FFF2-40B4-BE49-F238E27FC236}">
                  <a16:creationId xmlns:a16="http://schemas.microsoft.com/office/drawing/2014/main" id="{8F173D68-508F-49BB-8F07-E45FB1559BD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1146611" y="6413455"/>
              <a:ext cx="294388" cy="2943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9" name="Oval 398">
              <a:extLst>
                <a:ext uri="{FF2B5EF4-FFF2-40B4-BE49-F238E27FC236}">
                  <a16:creationId xmlns:a16="http://schemas.microsoft.com/office/drawing/2014/main" id="{49893196-886A-4592-8C8B-8D5EC7AAED3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843056" y="5450957"/>
              <a:ext cx="294388" cy="2943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Oval 399">
              <a:extLst>
                <a:ext uri="{FF2B5EF4-FFF2-40B4-BE49-F238E27FC236}">
                  <a16:creationId xmlns:a16="http://schemas.microsoft.com/office/drawing/2014/main" id="{CF79092E-BFA4-4503-82B6-9171209745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985988" y="4528587"/>
              <a:ext cx="196259" cy="196259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14745B8-06E9-4280-8483-AF16DD583711}"/>
                </a:ext>
              </a:extLst>
            </p:cNvPr>
            <p:cNvCxnSpPr>
              <a:cxnSpLocks/>
              <a:stCxn id="400" idx="3"/>
            </p:cNvCxnSpPr>
            <p:nvPr userDrawn="1"/>
          </p:nvCxnSpPr>
          <p:spPr>
            <a:xfrm flipH="1">
              <a:off x="125106" y="4696105"/>
              <a:ext cx="889623" cy="16285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2F4E623F-95AE-41B2-8811-03383896157F}"/>
                </a:ext>
              </a:extLst>
            </p:cNvPr>
            <p:cNvCxnSpPr>
              <a:cxnSpLocks/>
              <a:stCxn id="396" idx="4"/>
              <a:endCxn id="397" idx="1"/>
            </p:cNvCxnSpPr>
            <p:nvPr userDrawn="1"/>
          </p:nvCxnSpPr>
          <p:spPr>
            <a:xfrm>
              <a:off x="536624" y="2836427"/>
              <a:ext cx="545664" cy="78578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3" name="Oval 402">
              <a:extLst>
                <a:ext uri="{FF2B5EF4-FFF2-40B4-BE49-F238E27FC236}">
                  <a16:creationId xmlns:a16="http://schemas.microsoft.com/office/drawing/2014/main" id="{DC41E2DF-9E68-49C0-8AFF-75AEFF7C09D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4972557" y="2874980"/>
              <a:ext cx="196259" cy="196259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A47C7AFE-772C-4719-AADF-7E3D4D93A38F}"/>
                </a:ext>
              </a:extLst>
            </p:cNvPr>
            <p:cNvCxnSpPr>
              <a:cxnSpLocks/>
              <a:stCxn id="403" idx="3"/>
              <a:endCxn id="367" idx="0"/>
            </p:cNvCxnSpPr>
            <p:nvPr userDrawn="1"/>
          </p:nvCxnSpPr>
          <p:spPr>
            <a:xfrm flipH="1">
              <a:off x="4536645" y="3042498"/>
              <a:ext cx="464653" cy="781995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33E06932-50A7-4638-823E-CE6E8B8C028C}"/>
                </a:ext>
              </a:extLst>
            </p:cNvPr>
            <p:cNvCxnSpPr>
              <a:cxnSpLocks/>
              <a:stCxn id="403" idx="2"/>
              <a:endCxn id="278" idx="6"/>
            </p:cNvCxnSpPr>
            <p:nvPr userDrawn="1"/>
          </p:nvCxnSpPr>
          <p:spPr>
            <a:xfrm flipH="1" flipV="1">
              <a:off x="3501498" y="2915999"/>
              <a:ext cx="1471059" cy="571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96418108-72CE-4D65-9BEB-383A470454B4}"/>
                </a:ext>
              </a:extLst>
            </p:cNvPr>
            <p:cNvCxnSpPr>
              <a:cxnSpLocks/>
              <a:stCxn id="396" idx="7"/>
              <a:endCxn id="280" idx="1"/>
            </p:cNvCxnSpPr>
            <p:nvPr userDrawn="1"/>
          </p:nvCxnSpPr>
          <p:spPr>
            <a:xfrm flipV="1">
              <a:off x="640706" y="1905029"/>
              <a:ext cx="785344" cy="68012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Straight Connector 406">
              <a:extLst>
                <a:ext uri="{FF2B5EF4-FFF2-40B4-BE49-F238E27FC236}">
                  <a16:creationId xmlns:a16="http://schemas.microsoft.com/office/drawing/2014/main" id="{16AA17A7-B811-47CB-A5B7-628B5F255F90}"/>
                </a:ext>
              </a:extLst>
            </p:cNvPr>
            <p:cNvCxnSpPr>
              <a:cxnSpLocks/>
              <a:endCxn id="396" idx="1"/>
            </p:cNvCxnSpPr>
            <p:nvPr userDrawn="1"/>
          </p:nvCxnSpPr>
          <p:spPr>
            <a:xfrm>
              <a:off x="-60734" y="2344833"/>
              <a:ext cx="493276" cy="24031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8" name="Chord 407">
              <a:extLst>
                <a:ext uri="{FF2B5EF4-FFF2-40B4-BE49-F238E27FC236}">
                  <a16:creationId xmlns:a16="http://schemas.microsoft.com/office/drawing/2014/main" id="{D60D32D5-BBBD-4EB4-A3DB-71D838F30D1D}"/>
                </a:ext>
              </a:extLst>
            </p:cNvPr>
            <p:cNvSpPr>
              <a:spLocks noChangeAspect="1"/>
            </p:cNvSpPr>
            <p:nvPr userDrawn="1"/>
          </p:nvSpPr>
          <p:spPr>
            <a:xfrm rot="5400000" flipH="1">
              <a:off x="-98982" y="4723943"/>
              <a:ext cx="224088" cy="224088"/>
            </a:xfrm>
            <a:prstGeom prst="chord">
              <a:avLst>
                <a:gd name="adj1" fmla="val 10550803"/>
                <a:gd name="adj2" fmla="val 185318"/>
              </a:avLst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409" name="Straight Connector 408">
              <a:extLst>
                <a:ext uri="{FF2B5EF4-FFF2-40B4-BE49-F238E27FC236}">
                  <a16:creationId xmlns:a16="http://schemas.microsoft.com/office/drawing/2014/main" id="{1C2D906E-4358-44E8-9B89-DFB4DBECE3E5}"/>
                </a:ext>
              </a:extLst>
            </p:cNvPr>
            <p:cNvCxnSpPr>
              <a:cxnSpLocks/>
              <a:stCxn id="399" idx="3"/>
            </p:cNvCxnSpPr>
            <p:nvPr userDrawn="1"/>
          </p:nvCxnSpPr>
          <p:spPr>
            <a:xfrm flipH="1">
              <a:off x="0" y="5702233"/>
              <a:ext cx="886168" cy="56479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" name="Straight Connector 409">
              <a:extLst>
                <a:ext uri="{FF2B5EF4-FFF2-40B4-BE49-F238E27FC236}">
                  <a16:creationId xmlns:a16="http://schemas.microsoft.com/office/drawing/2014/main" id="{54694F99-42CE-4803-824B-3C023626D1D8}"/>
                </a:ext>
              </a:extLst>
            </p:cNvPr>
            <p:cNvCxnSpPr>
              <a:cxnSpLocks/>
              <a:stCxn id="395" idx="6"/>
              <a:endCxn id="278" idx="1"/>
            </p:cNvCxnSpPr>
            <p:nvPr userDrawn="1"/>
          </p:nvCxnSpPr>
          <p:spPr>
            <a:xfrm flipV="1">
              <a:off x="2040852" y="2934851"/>
              <a:ext cx="1254476" cy="1535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Straight Connector 410">
              <a:extLst>
                <a:ext uri="{FF2B5EF4-FFF2-40B4-BE49-F238E27FC236}">
                  <a16:creationId xmlns:a16="http://schemas.microsoft.com/office/drawing/2014/main" id="{D584BFA3-8537-49FF-AF6A-0DD7617C93B7}"/>
                </a:ext>
              </a:extLst>
            </p:cNvPr>
            <p:cNvCxnSpPr>
              <a:cxnSpLocks/>
              <a:stCxn id="395" idx="5"/>
              <a:endCxn id="371" idx="0"/>
            </p:cNvCxnSpPr>
            <p:nvPr userDrawn="1"/>
          </p:nvCxnSpPr>
          <p:spPr>
            <a:xfrm>
              <a:off x="1995418" y="3059892"/>
              <a:ext cx="515698" cy="58950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2" name="Straight Connector 411">
              <a:extLst>
                <a:ext uri="{FF2B5EF4-FFF2-40B4-BE49-F238E27FC236}">
                  <a16:creationId xmlns:a16="http://schemas.microsoft.com/office/drawing/2014/main" id="{B6D09C55-D31A-4FCF-86E3-CCA715977B8A}"/>
                </a:ext>
              </a:extLst>
            </p:cNvPr>
            <p:cNvCxnSpPr>
              <a:cxnSpLocks/>
              <a:stCxn id="280" idx="0"/>
              <a:endCxn id="395" idx="0"/>
            </p:cNvCxnSpPr>
            <p:nvPr userDrawn="1"/>
          </p:nvCxnSpPr>
          <p:spPr>
            <a:xfrm>
              <a:off x="1505277" y="1937846"/>
              <a:ext cx="380454" cy="85723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3" name="Straight Connector 412">
              <a:extLst>
                <a:ext uri="{FF2B5EF4-FFF2-40B4-BE49-F238E27FC236}">
                  <a16:creationId xmlns:a16="http://schemas.microsoft.com/office/drawing/2014/main" id="{3CC6E058-58B3-4674-B70B-1912B137B1FA}"/>
                </a:ext>
              </a:extLst>
            </p:cNvPr>
            <p:cNvCxnSpPr>
              <a:cxnSpLocks/>
              <a:stCxn id="400" idx="5"/>
              <a:endCxn id="372" idx="7"/>
            </p:cNvCxnSpPr>
            <p:nvPr userDrawn="1"/>
          </p:nvCxnSpPr>
          <p:spPr>
            <a:xfrm>
              <a:off x="1153506" y="4696105"/>
              <a:ext cx="1042227" cy="364144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4" name="Straight Connector 413">
              <a:extLst>
                <a:ext uri="{FF2B5EF4-FFF2-40B4-BE49-F238E27FC236}">
                  <a16:creationId xmlns:a16="http://schemas.microsoft.com/office/drawing/2014/main" id="{CAF214E4-7EDA-4BD3-AEB3-464F66A40373}"/>
                </a:ext>
              </a:extLst>
            </p:cNvPr>
            <p:cNvCxnSpPr>
              <a:cxnSpLocks/>
              <a:stCxn id="367" idx="7"/>
              <a:endCxn id="278" idx="7"/>
            </p:cNvCxnSpPr>
            <p:nvPr userDrawn="1"/>
          </p:nvCxnSpPr>
          <p:spPr>
            <a:xfrm flipH="1" flipV="1">
              <a:off x="3446634" y="2981907"/>
              <a:ext cx="1005609" cy="85776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5" name="Straight Connector 414">
              <a:extLst>
                <a:ext uri="{FF2B5EF4-FFF2-40B4-BE49-F238E27FC236}">
                  <a16:creationId xmlns:a16="http://schemas.microsoft.com/office/drawing/2014/main" id="{4F3DCB98-7EC5-4B76-9F86-2286BD3DF978}"/>
                </a:ext>
              </a:extLst>
            </p:cNvPr>
            <p:cNvCxnSpPr>
              <a:cxnSpLocks/>
              <a:stCxn id="296" idx="7"/>
              <a:endCxn id="403" idx="0"/>
            </p:cNvCxnSpPr>
            <p:nvPr userDrawn="1"/>
          </p:nvCxnSpPr>
          <p:spPr>
            <a:xfrm>
              <a:off x="5065787" y="2247314"/>
              <a:ext cx="4900" cy="62766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" name="Straight Connector 415">
              <a:extLst>
                <a:ext uri="{FF2B5EF4-FFF2-40B4-BE49-F238E27FC236}">
                  <a16:creationId xmlns:a16="http://schemas.microsoft.com/office/drawing/2014/main" id="{61EC3735-0930-4B23-ABDD-58207C339D49}"/>
                </a:ext>
              </a:extLst>
            </p:cNvPr>
            <p:cNvCxnSpPr>
              <a:cxnSpLocks/>
              <a:stCxn id="370" idx="7"/>
              <a:endCxn id="285" idx="0"/>
            </p:cNvCxnSpPr>
            <p:nvPr userDrawn="1"/>
          </p:nvCxnSpPr>
          <p:spPr>
            <a:xfrm flipH="1" flipV="1">
              <a:off x="6285610" y="2383792"/>
              <a:ext cx="270102" cy="78461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7" name="Straight Connector 416">
              <a:extLst>
                <a:ext uri="{FF2B5EF4-FFF2-40B4-BE49-F238E27FC236}">
                  <a16:creationId xmlns:a16="http://schemas.microsoft.com/office/drawing/2014/main" id="{954215C5-676D-4B2F-96EA-332630DCB107}"/>
                </a:ext>
              </a:extLst>
            </p:cNvPr>
            <p:cNvCxnSpPr>
              <a:cxnSpLocks/>
              <a:stCxn id="370" idx="6"/>
              <a:endCxn id="403" idx="5"/>
            </p:cNvCxnSpPr>
            <p:nvPr userDrawn="1"/>
          </p:nvCxnSpPr>
          <p:spPr>
            <a:xfrm flipH="1" flipV="1">
              <a:off x="5140075" y="3042498"/>
              <a:ext cx="1393759" cy="17872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8" name="Straight Connector 417">
              <a:extLst>
                <a:ext uri="{FF2B5EF4-FFF2-40B4-BE49-F238E27FC236}">
                  <a16:creationId xmlns:a16="http://schemas.microsoft.com/office/drawing/2014/main" id="{221C9011-BB03-4CA1-A56C-5D8F09CFE23D}"/>
                </a:ext>
              </a:extLst>
            </p:cNvPr>
            <p:cNvCxnSpPr>
              <a:cxnSpLocks/>
              <a:stCxn id="286" idx="0"/>
              <a:endCxn id="370" idx="1"/>
            </p:cNvCxnSpPr>
            <p:nvPr userDrawn="1"/>
          </p:nvCxnSpPr>
          <p:spPr>
            <a:xfrm flipH="1">
              <a:off x="6661348" y="1834225"/>
              <a:ext cx="1076455" cy="1334183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9" name="Straight Connector 418">
              <a:extLst>
                <a:ext uri="{FF2B5EF4-FFF2-40B4-BE49-F238E27FC236}">
                  <a16:creationId xmlns:a16="http://schemas.microsoft.com/office/drawing/2014/main" id="{4287ECEE-6AAD-49E2-9397-9B30FCB92BEC}"/>
                </a:ext>
              </a:extLst>
            </p:cNvPr>
            <p:cNvCxnSpPr>
              <a:cxnSpLocks/>
              <a:stCxn id="426" idx="0"/>
              <a:endCxn id="425" idx="4"/>
            </p:cNvCxnSpPr>
            <p:nvPr userDrawn="1"/>
          </p:nvCxnSpPr>
          <p:spPr>
            <a:xfrm>
              <a:off x="9621563" y="3044363"/>
              <a:ext cx="760622" cy="316136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" name="Straight Connector 419">
              <a:extLst>
                <a:ext uri="{FF2B5EF4-FFF2-40B4-BE49-F238E27FC236}">
                  <a16:creationId xmlns:a16="http://schemas.microsoft.com/office/drawing/2014/main" id="{91621CC5-CE46-4BB4-9D89-4C754A9F5CE1}"/>
                </a:ext>
              </a:extLst>
            </p:cNvPr>
            <p:cNvCxnSpPr>
              <a:cxnSpLocks/>
              <a:stCxn id="294" idx="0"/>
              <a:endCxn id="425" idx="5"/>
            </p:cNvCxnSpPr>
            <p:nvPr userDrawn="1"/>
          </p:nvCxnSpPr>
          <p:spPr>
            <a:xfrm>
              <a:off x="10349083" y="2680523"/>
              <a:ext cx="90128" cy="61593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1" name="Straight Connector 420">
              <a:extLst>
                <a:ext uri="{FF2B5EF4-FFF2-40B4-BE49-F238E27FC236}">
                  <a16:creationId xmlns:a16="http://schemas.microsoft.com/office/drawing/2014/main" id="{BB6AF694-5C90-4810-8FF1-49B68D7B095A}"/>
                </a:ext>
              </a:extLst>
            </p:cNvPr>
            <p:cNvCxnSpPr>
              <a:cxnSpLocks/>
              <a:stCxn id="293" idx="0"/>
              <a:endCxn id="426" idx="6"/>
            </p:cNvCxnSpPr>
            <p:nvPr userDrawn="1"/>
          </p:nvCxnSpPr>
          <p:spPr>
            <a:xfrm>
              <a:off x="9306676" y="1739765"/>
              <a:ext cx="245878" cy="116196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Straight Connector 421">
              <a:extLst>
                <a:ext uri="{FF2B5EF4-FFF2-40B4-BE49-F238E27FC236}">
                  <a16:creationId xmlns:a16="http://schemas.microsoft.com/office/drawing/2014/main" id="{81DA5051-6B46-4351-9FCE-824BC35CACE3}"/>
                </a:ext>
              </a:extLst>
            </p:cNvPr>
            <p:cNvCxnSpPr>
              <a:cxnSpLocks/>
              <a:stCxn id="370" idx="1"/>
              <a:endCxn id="427" idx="5"/>
            </p:cNvCxnSpPr>
            <p:nvPr userDrawn="1"/>
          </p:nvCxnSpPr>
          <p:spPr>
            <a:xfrm>
              <a:off x="6661348" y="3168408"/>
              <a:ext cx="1391015" cy="1902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3" name="Straight Connector 422">
              <a:extLst>
                <a:ext uri="{FF2B5EF4-FFF2-40B4-BE49-F238E27FC236}">
                  <a16:creationId xmlns:a16="http://schemas.microsoft.com/office/drawing/2014/main" id="{623B1A3F-1A1E-4963-86CB-5BDEA110138B}"/>
                </a:ext>
              </a:extLst>
            </p:cNvPr>
            <p:cNvCxnSpPr>
              <a:cxnSpLocks/>
              <a:stCxn id="286" idx="0"/>
              <a:endCxn id="427" idx="5"/>
            </p:cNvCxnSpPr>
            <p:nvPr userDrawn="1"/>
          </p:nvCxnSpPr>
          <p:spPr>
            <a:xfrm>
              <a:off x="7737803" y="1834225"/>
              <a:ext cx="314560" cy="1353211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Straight Connector 423">
              <a:extLst>
                <a:ext uri="{FF2B5EF4-FFF2-40B4-BE49-F238E27FC236}">
                  <a16:creationId xmlns:a16="http://schemas.microsoft.com/office/drawing/2014/main" id="{F01DDCED-8FEB-4EE2-9EAD-E3A2D2DB1E19}"/>
                </a:ext>
              </a:extLst>
            </p:cNvPr>
            <p:cNvCxnSpPr>
              <a:cxnSpLocks/>
              <a:stCxn id="427" idx="7"/>
              <a:endCxn id="426" idx="4"/>
            </p:cNvCxnSpPr>
            <p:nvPr userDrawn="1"/>
          </p:nvCxnSpPr>
          <p:spPr>
            <a:xfrm flipV="1">
              <a:off x="8152134" y="2970735"/>
              <a:ext cx="1257783" cy="251410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5" name="Oval 424">
              <a:extLst>
                <a:ext uri="{FF2B5EF4-FFF2-40B4-BE49-F238E27FC236}">
                  <a16:creationId xmlns:a16="http://schemas.microsoft.com/office/drawing/2014/main" id="{573081BE-6B30-4857-B71A-60E3D0934DF5}"/>
                </a:ext>
              </a:extLst>
            </p:cNvPr>
            <p:cNvSpPr/>
            <p:nvPr userDrawn="1"/>
          </p:nvSpPr>
          <p:spPr>
            <a:xfrm rot="17350916" flipV="1">
              <a:off x="10375964" y="3285269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6" name="Oval 425">
              <a:extLst>
                <a:ext uri="{FF2B5EF4-FFF2-40B4-BE49-F238E27FC236}">
                  <a16:creationId xmlns:a16="http://schemas.microsoft.com/office/drawing/2014/main" id="{CD4A745D-CB3E-4925-BA45-A5FD3E8D3D3A}"/>
                </a:ext>
              </a:extLst>
            </p:cNvPr>
            <p:cNvSpPr/>
            <p:nvPr userDrawn="1"/>
          </p:nvSpPr>
          <p:spPr>
            <a:xfrm rot="17350916" flipV="1">
              <a:off x="9403696" y="2895505"/>
              <a:ext cx="224088" cy="224088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7" name="Oval 426">
              <a:extLst>
                <a:ext uri="{FF2B5EF4-FFF2-40B4-BE49-F238E27FC236}">
                  <a16:creationId xmlns:a16="http://schemas.microsoft.com/office/drawing/2014/main" id="{05E32368-B255-41C9-BA97-68EA70C0AD66}"/>
                </a:ext>
              </a:extLst>
            </p:cNvPr>
            <p:cNvSpPr>
              <a:spLocks noChangeAspect="1"/>
            </p:cNvSpPr>
            <p:nvPr userDrawn="1"/>
          </p:nvSpPr>
          <p:spPr>
            <a:xfrm rot="17350916" flipV="1">
              <a:off x="8010198" y="3179980"/>
              <a:ext cx="149392" cy="149392"/>
            </a:xfrm>
            <a:prstGeom prst="ellips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428" name="Straight Connector 427">
              <a:extLst>
                <a:ext uri="{FF2B5EF4-FFF2-40B4-BE49-F238E27FC236}">
                  <a16:creationId xmlns:a16="http://schemas.microsoft.com/office/drawing/2014/main" id="{DB05B640-9491-4D1F-97D2-D88120244D56}"/>
                </a:ext>
              </a:extLst>
            </p:cNvPr>
            <p:cNvCxnSpPr>
              <a:cxnSpLocks/>
              <a:stCxn id="291" idx="0"/>
              <a:endCxn id="425" idx="7"/>
            </p:cNvCxnSpPr>
            <p:nvPr userDrawn="1"/>
          </p:nvCxnSpPr>
          <p:spPr>
            <a:xfrm flipH="1">
              <a:off x="10588868" y="2983008"/>
              <a:ext cx="1256853" cy="365508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9119C421-9774-4384-AE76-0EF5E30B8A5F}"/>
                </a:ext>
              </a:extLst>
            </p:cNvPr>
            <p:cNvCxnSpPr>
              <a:cxnSpLocks/>
              <a:endCxn id="291" idx="7"/>
            </p:cNvCxnSpPr>
            <p:nvPr userDrawn="1"/>
          </p:nvCxnSpPr>
          <p:spPr>
            <a:xfrm flipH="1" flipV="1">
              <a:off x="11930123" y="2967834"/>
              <a:ext cx="291194" cy="286842"/>
            </a:xfrm>
            <a:prstGeom prst="line">
              <a:avLst/>
            </a:prstGeom>
            <a:grpFill/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98472024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5.xml"/><Relationship Id="rId3" Type="http://schemas.openxmlformats.org/officeDocument/2006/relationships/slideLayout" Target="../slideLayouts/slideLayout5.xml"/><Relationship Id="rId7" Type="http://schemas.openxmlformats.org/officeDocument/2006/relationships/slideLayout" Target="../slideLayouts/slideLayout9.xml"/><Relationship Id="rId12" Type="http://schemas.openxmlformats.org/officeDocument/2006/relationships/slideLayout" Target="../slideLayouts/slideLayout14.xml"/><Relationship Id="rId2" Type="http://schemas.openxmlformats.org/officeDocument/2006/relationships/slideLayout" Target="../slideLayouts/slideLayout4.xml"/><Relationship Id="rId1" Type="http://schemas.openxmlformats.org/officeDocument/2006/relationships/slideLayout" Target="../slideLayouts/slideLayout3.xml"/><Relationship Id="rId6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3.xml"/><Relationship Id="rId5" Type="http://schemas.openxmlformats.org/officeDocument/2006/relationships/slideLayout" Target="../slideLayouts/slideLayout7.xml"/><Relationship Id="rId15" Type="http://schemas.openxmlformats.org/officeDocument/2006/relationships/theme" Target="../theme/theme2.xml"/><Relationship Id="rId10" Type="http://schemas.openxmlformats.org/officeDocument/2006/relationships/slideLayout" Target="../slideLayouts/slideLayout12.xml"/><Relationship Id="rId4" Type="http://schemas.openxmlformats.org/officeDocument/2006/relationships/slideLayout" Target="../slideLayouts/slideLayout6.xml"/><Relationship Id="rId9" Type="http://schemas.openxmlformats.org/officeDocument/2006/relationships/slideLayout" Target="../slideLayouts/slideLayout11.xml"/><Relationship Id="rId14" Type="http://schemas.openxmlformats.org/officeDocument/2006/relationships/slideLayout" Target="../slideLayouts/slideLayout16.xml"/></Relationships>
</file>

<file path=ppt/slideMasters/_rels/slideMaster3.xml.rels><?xml version="1.0" encoding="UTF-8" standalone="yes"?>
<Relationships xmlns="http://schemas.openxmlformats.org/package/2006/relationships"><Relationship Id="rId2" Type="http://schemas.openxmlformats.org/officeDocument/2006/relationships/theme" Target="../theme/theme3.xml"/><Relationship Id="rId1" Type="http://schemas.openxmlformats.org/officeDocument/2006/relationships/slideLayout" Target="../slideLayouts/slideLayout17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459903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0" r:id="rId1"/>
    <p:sldLayoutId id="2147483650" r:id="rId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61531150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2" r:id="rId1"/>
    <p:sldLayoutId id="2147483653" r:id="rId2"/>
    <p:sldLayoutId id="2147483654" r:id="rId3"/>
    <p:sldLayoutId id="2147483675" r:id="rId4"/>
    <p:sldLayoutId id="2147483676" r:id="rId5"/>
    <p:sldLayoutId id="2147483678" r:id="rId6"/>
    <p:sldLayoutId id="2147483681" r:id="rId7"/>
    <p:sldLayoutId id="2147483683" r:id="rId8"/>
    <p:sldLayoutId id="2147483684" r:id="rId9"/>
    <p:sldLayoutId id="2147483685" r:id="rId10"/>
    <p:sldLayoutId id="2147483686" r:id="rId11"/>
    <p:sldLayoutId id="2147483689" r:id="rId12"/>
    <p:sldLayoutId id="2147483671" r:id="rId13"/>
    <p:sldLayoutId id="2147483672" r:id="rId14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9840804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4" r:id="rId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17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G"/><Relationship Id="rId2" Type="http://schemas.openxmlformats.org/officeDocument/2006/relationships/image" Target="../media/image8.emf"/><Relationship Id="rId1" Type="http://schemas.openxmlformats.org/officeDocument/2006/relationships/slideLayout" Target="../slideLayouts/slideLayout17.xml"/><Relationship Id="rId6" Type="http://schemas.openxmlformats.org/officeDocument/2006/relationships/image" Target="../media/image11.png"/><Relationship Id="rId5" Type="http://schemas.openxmlformats.org/officeDocument/2006/relationships/hyperlink" Target="https://doi.org/10.1016/j.jvolgeores.2017.11.018" TargetMode="External"/><Relationship Id="rId4" Type="http://schemas.openxmlformats.org/officeDocument/2006/relationships/image" Target="../media/image10.jpe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6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jpeg"/><Relationship Id="rId7" Type="http://schemas.openxmlformats.org/officeDocument/2006/relationships/image" Target="../media/image9.JPG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8.emf"/><Relationship Id="rId5" Type="http://schemas.openxmlformats.org/officeDocument/2006/relationships/image" Target="../media/image15.png"/><Relationship Id="rId4" Type="http://schemas.openxmlformats.org/officeDocument/2006/relationships/image" Target="../media/image14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4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(C) U. Rosadi - CVGHM">
            <a:extLst>
              <a:ext uri="{FF2B5EF4-FFF2-40B4-BE49-F238E27FC236}">
                <a16:creationId xmlns:a16="http://schemas.microsoft.com/office/drawing/2014/main" id="{BAC8ABF3-ED29-4849-88A9-131B1B5E1D9F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 amt="8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706" y="9080"/>
            <a:ext cx="12186193" cy="6858000"/>
          </a:xfrm>
          <a:prstGeom prst="rect">
            <a:avLst/>
          </a:prstGeom>
        </p:spPr>
      </p:pic>
      <p:sp>
        <p:nvSpPr>
          <p:cNvPr id="215" name="TextBox 214">
            <a:extLst>
              <a:ext uri="{FF2B5EF4-FFF2-40B4-BE49-F238E27FC236}">
                <a16:creationId xmlns:a16="http://schemas.microsoft.com/office/drawing/2014/main" id="{9D9FB4D9-F285-41D4-9F1F-689020B1CD93}"/>
              </a:ext>
            </a:extLst>
          </p:cNvPr>
          <p:cNvSpPr txBox="1"/>
          <p:nvPr/>
        </p:nvSpPr>
        <p:spPr>
          <a:xfrm>
            <a:off x="-11025" y="-293"/>
            <a:ext cx="12214050" cy="1323439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  <p:txBody>
          <a:bodyPr wrap="square" rtlCol="0" anchor="ctr">
            <a:spAutoFit/>
          </a:bodyPr>
          <a:lstStyle/>
          <a:p>
            <a:pPr algn="ctr"/>
            <a:r>
              <a:rPr lang="en-US" sz="4000" b="1" dirty="0">
                <a:solidFill>
                  <a:schemeClr val="tx2">
                    <a:lumMod val="50000"/>
                  </a:schemeClr>
                </a:solidFill>
                <a:latin typeface="Cabin Sketch" panose="020B05030502020200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Continuous monitoring of SO</a:t>
            </a:r>
            <a:r>
              <a:rPr lang="en-US" sz="4000" b="1" baseline="-25000" dirty="0">
                <a:solidFill>
                  <a:schemeClr val="tx2">
                    <a:lumMod val="50000"/>
                  </a:schemeClr>
                </a:solidFill>
                <a:latin typeface="Cabin Sketch" panose="020B05030502020200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US" sz="4000" b="1" dirty="0">
                <a:solidFill>
                  <a:schemeClr val="tx2">
                    <a:lumMod val="50000"/>
                  </a:schemeClr>
                </a:solidFill>
                <a:latin typeface="Cabin Sketch" panose="020B05030502020200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emissions from Sinabung Volcano, Indonesia</a:t>
            </a:r>
            <a:endParaRPr lang="en-US" sz="4000" dirty="0">
              <a:solidFill>
                <a:schemeClr val="tx2">
                  <a:lumMod val="50000"/>
                </a:schemeClr>
              </a:solidFill>
              <a:latin typeface="Cabin Sketch" panose="020B0503050202020004" pitchFamily="34" charset="0"/>
            </a:endParaRPr>
          </a:p>
        </p:txBody>
      </p:sp>
      <p:sp>
        <p:nvSpPr>
          <p:cNvPr id="209" name="Subtitle 2">
            <a:extLst>
              <a:ext uri="{FF2B5EF4-FFF2-40B4-BE49-F238E27FC236}">
                <a16:creationId xmlns:a16="http://schemas.microsoft.com/office/drawing/2014/main" id="{3134B2BC-578C-4CF8-B8D8-E9ECFD67C75C}"/>
              </a:ext>
            </a:extLst>
          </p:cNvPr>
          <p:cNvSpPr txBox="1">
            <a:spLocks/>
          </p:cNvSpPr>
          <p:nvPr/>
        </p:nvSpPr>
        <p:spPr>
          <a:xfrm>
            <a:off x="1535109" y="5193158"/>
            <a:ext cx="9400478" cy="1655762"/>
          </a:xfrm>
          <a:prstGeom prst="rect">
            <a:avLst/>
          </a:prstGeom>
        </p:spPr>
        <p:txBody>
          <a:bodyPr>
            <a:normAutofit fontScale="92500" lnSpcReduction="20000"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20000"/>
              </a:lnSpc>
              <a:spcBef>
                <a:spcPts val="0"/>
              </a:spcBef>
              <a:buNone/>
            </a:pPr>
            <a:r>
              <a:rPr lang="en-US" sz="2200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Syegi L. Kunrat</a:t>
            </a:r>
            <a:r>
              <a:rPr lang="en-US" sz="2200" baseline="30000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1</a:t>
            </a:r>
            <a:r>
              <a:rPr lang="en-US" sz="2200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, Hilma Alfianti</a:t>
            </a:r>
            <a:r>
              <a:rPr lang="en-US" sz="2200" baseline="30000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1</a:t>
            </a:r>
            <a:r>
              <a:rPr lang="en-US" sz="2200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, Christoph Kern</a:t>
            </a:r>
            <a:r>
              <a:rPr lang="en-US" sz="2200" baseline="30000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US" sz="2200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lang="en-US" sz="2200" dirty="0" err="1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Sofyan</a:t>
            </a:r>
            <a:r>
              <a:rPr lang="en-US" sz="2200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Primulyana</a:t>
            </a:r>
            <a:r>
              <a:rPr lang="en-US" sz="2200" baseline="30000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1</a:t>
            </a:r>
            <a:r>
              <a:rPr lang="en-US" sz="2200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, Allan Lerner</a:t>
            </a:r>
            <a:r>
              <a:rPr lang="en-US" sz="2200" baseline="30000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3</a:t>
            </a:r>
            <a:r>
              <a:rPr lang="en-US" sz="2200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lang="en-US" sz="2200" dirty="0" err="1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Moh</a:t>
            </a:r>
            <a:r>
              <a:rPr lang="en-US" sz="2200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. Nurul Asrori</a:t>
            </a:r>
            <a:r>
              <a:rPr lang="en-US" sz="2200" baseline="30000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1</a:t>
            </a:r>
            <a:r>
              <a:rPr lang="en-US" sz="2200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, Armen Putra</a:t>
            </a:r>
            <a:r>
              <a:rPr lang="en-US" sz="2200" baseline="30000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1</a:t>
            </a:r>
            <a:r>
              <a:rPr lang="en-US" sz="2200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,</a:t>
            </a:r>
            <a:r>
              <a:rPr lang="en-US" sz="2200" baseline="-25000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200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Deri Al Hidayat</a:t>
            </a:r>
            <a:r>
              <a:rPr lang="en-US" sz="2200" baseline="30000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1</a:t>
            </a:r>
            <a:endParaRPr lang="en-US" sz="2200" dirty="0">
              <a:solidFill>
                <a:schemeClr val="bg1"/>
              </a:solidFill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indent="0" algn="ctr">
              <a:lnSpc>
                <a:spcPct val="120000"/>
              </a:lnSpc>
              <a:spcBef>
                <a:spcPts val="0"/>
              </a:spcBef>
              <a:buNone/>
            </a:pPr>
            <a:r>
              <a:rPr lang="en-US" sz="1800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 </a:t>
            </a:r>
            <a:endParaRPr lang="en-US" sz="1800" dirty="0">
              <a:solidFill>
                <a:schemeClr val="bg1"/>
              </a:solidFill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indent="0" algn="ctr">
              <a:lnSpc>
                <a:spcPct val="120000"/>
              </a:lnSpc>
              <a:spcBef>
                <a:spcPts val="0"/>
              </a:spcBef>
              <a:buNone/>
            </a:pPr>
            <a:r>
              <a:rPr lang="en-US" sz="1800" baseline="30000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1 </a:t>
            </a:r>
            <a:r>
              <a:rPr lang="en-US" sz="1500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Center for Volcanology and Geological Hazard Mitigation (CVGHM), Bandung, 40122, Indonesia</a:t>
            </a:r>
            <a:endParaRPr lang="en-US" sz="1500" dirty="0">
              <a:solidFill>
                <a:schemeClr val="bg1"/>
              </a:solidFill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indent="0" algn="ctr">
              <a:lnSpc>
                <a:spcPct val="120000"/>
              </a:lnSpc>
              <a:spcBef>
                <a:spcPts val="0"/>
              </a:spcBef>
              <a:buNone/>
            </a:pPr>
            <a:r>
              <a:rPr lang="en-US" sz="1500" baseline="30000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US" sz="1500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Volcano Disaster Assistance Program, Cascade Volcano Observatory, USGS, Vancouver, WA, 98683, USA</a:t>
            </a:r>
            <a:endParaRPr lang="en-US" sz="1500" dirty="0">
              <a:solidFill>
                <a:schemeClr val="bg1"/>
              </a:solidFill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indent="0" algn="ctr">
              <a:lnSpc>
                <a:spcPct val="120000"/>
              </a:lnSpc>
              <a:spcBef>
                <a:spcPts val="0"/>
              </a:spcBef>
              <a:buNone/>
            </a:pPr>
            <a:r>
              <a:rPr lang="en-US" sz="1500" baseline="30000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3</a:t>
            </a:r>
            <a:r>
              <a:rPr lang="en-US" sz="1500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Department of Earth Science, University of Oregon, 1275 E 13</a:t>
            </a:r>
            <a:r>
              <a:rPr lang="en-US" sz="1500" baseline="30000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th</a:t>
            </a:r>
            <a:r>
              <a:rPr lang="en-US" sz="1500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Ave, Eugene, OR, 97403 USA</a:t>
            </a:r>
            <a:endParaRPr lang="en-US" sz="1500" dirty="0">
              <a:solidFill>
                <a:schemeClr val="bg1"/>
              </a:solidFill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endParaRPr lang="en-US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DE0AFFB4-053F-4DE5-8D2E-A0369D8485CA}"/>
              </a:ext>
            </a:extLst>
          </p:cNvPr>
          <p:cNvSpPr/>
          <p:nvPr/>
        </p:nvSpPr>
        <p:spPr>
          <a:xfrm>
            <a:off x="-56654" y="6532543"/>
            <a:ext cx="1535110" cy="33453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100" dirty="0"/>
              <a:t>© U. </a:t>
            </a:r>
            <a:r>
              <a:rPr lang="en-US" sz="1100" dirty="0" err="1"/>
              <a:t>Rosadi</a:t>
            </a:r>
            <a:r>
              <a:rPr lang="en-US" sz="1100" dirty="0"/>
              <a:t> - CVGHM</a:t>
            </a:r>
          </a:p>
        </p:txBody>
      </p:sp>
    </p:spTree>
    <p:extLst>
      <p:ext uri="{BB962C8B-B14F-4D97-AF65-F5344CB8AC3E}">
        <p14:creationId xmlns:p14="http://schemas.microsoft.com/office/powerpoint/2010/main" val="3086685074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7CB769E3-DF49-48D9-8B48-796F98A523C5}"/>
              </a:ext>
            </a:extLst>
          </p:cNvPr>
          <p:cNvGrpSpPr/>
          <p:nvPr/>
        </p:nvGrpSpPr>
        <p:grpSpPr>
          <a:xfrm>
            <a:off x="3054390" y="187085"/>
            <a:ext cx="9091960" cy="6483829"/>
            <a:chOff x="3054390" y="187085"/>
            <a:chExt cx="9091960" cy="6483829"/>
          </a:xfrm>
        </p:grpSpPr>
        <p:pic>
          <p:nvPicPr>
            <p:cNvPr id="75" name="Picture 74" descr="Map&#10;&#10;Description automatically generated">
              <a:extLst>
                <a:ext uri="{FF2B5EF4-FFF2-40B4-BE49-F238E27FC236}">
                  <a16:creationId xmlns:a16="http://schemas.microsoft.com/office/drawing/2014/main" id="{0962022D-E40B-4996-8ED1-07B8A4AD66EC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054390" y="187085"/>
              <a:ext cx="9091960" cy="6483829"/>
            </a:xfrm>
            <a:prstGeom prst="rect">
              <a:avLst/>
            </a:prstGeom>
          </p:spPr>
        </p:pic>
        <p:sp>
          <p:nvSpPr>
            <p:cNvPr id="2" name="Isosceles Triangle 1">
              <a:extLst>
                <a:ext uri="{FF2B5EF4-FFF2-40B4-BE49-F238E27FC236}">
                  <a16:creationId xmlns:a16="http://schemas.microsoft.com/office/drawing/2014/main" id="{C6D62D9B-A713-433B-AB6D-8372C534A8BA}"/>
                </a:ext>
              </a:extLst>
            </p:cNvPr>
            <p:cNvSpPr/>
            <p:nvPr/>
          </p:nvSpPr>
          <p:spPr>
            <a:xfrm>
              <a:off x="6622356" y="4589513"/>
              <a:ext cx="87700" cy="64326"/>
            </a:xfrm>
            <a:prstGeom prst="triangl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5" name="Straight Arrow Connector 4">
              <a:extLst>
                <a:ext uri="{FF2B5EF4-FFF2-40B4-BE49-F238E27FC236}">
                  <a16:creationId xmlns:a16="http://schemas.microsoft.com/office/drawing/2014/main" id="{3A88E664-D22B-4B06-84DE-69F0181748CE}"/>
                </a:ext>
              </a:extLst>
            </p:cNvPr>
            <p:cNvCxnSpPr/>
            <p:nvPr/>
          </p:nvCxnSpPr>
          <p:spPr>
            <a:xfrm flipH="1">
              <a:off x="6668655" y="4194601"/>
              <a:ext cx="659218" cy="427075"/>
            </a:xfrm>
            <a:prstGeom prst="straightConnector1">
              <a:avLst/>
            </a:prstGeom>
            <a:ln w="1905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20BE82CE-3150-492C-AE36-04FDA2B47C25}"/>
                </a:ext>
              </a:extLst>
            </p:cNvPr>
            <p:cNvSpPr txBox="1"/>
            <p:nvPr/>
          </p:nvSpPr>
          <p:spPr>
            <a:xfrm>
              <a:off x="7250860" y="4009935"/>
              <a:ext cx="115929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Sinabung</a:t>
              </a:r>
            </a:p>
          </p:txBody>
        </p:sp>
      </p:grpSp>
      <p:sp>
        <p:nvSpPr>
          <p:cNvPr id="8" name="Rectangle 7">
            <a:extLst>
              <a:ext uri="{FF2B5EF4-FFF2-40B4-BE49-F238E27FC236}">
                <a16:creationId xmlns:a16="http://schemas.microsoft.com/office/drawing/2014/main" id="{FF0D8EE2-C649-448A-B67D-DBCDA9077C7E}"/>
              </a:ext>
            </a:extLst>
          </p:cNvPr>
          <p:cNvSpPr/>
          <p:nvPr/>
        </p:nvSpPr>
        <p:spPr>
          <a:xfrm>
            <a:off x="0" y="532001"/>
            <a:ext cx="2888165" cy="3259414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</a:pPr>
            <a:r>
              <a:rPr lang="en-US" dirty="0">
                <a:latin typeface="Calibri" panose="020F0502020204030204" pitchFamily="34" charset="0"/>
                <a:ea typeface="Calibri" panose="020F0502020204030204" pitchFamily="34" charset="0"/>
              </a:rPr>
              <a:t>Sinabung Volcano is a 2,460 m high, composite volcano located in North Sumatra, Indonesia.</a:t>
            </a: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</a:pPr>
            <a:r>
              <a:rPr lang="en-US" dirty="0">
                <a:latin typeface="Calibri" panose="020F0502020204030204" pitchFamily="34" charset="0"/>
                <a:ea typeface="Calibri" panose="020F0502020204030204" pitchFamily="34" charset="0"/>
              </a:rPr>
              <a:t>After &gt; 800 years of dormancy, Sinabung entered a new eruptive phase in 2010 and has since been one of the most active volcanoes in the world.</a:t>
            </a:r>
          </a:p>
        </p:txBody>
      </p:sp>
    </p:spTree>
    <p:extLst>
      <p:ext uri="{BB962C8B-B14F-4D97-AF65-F5344CB8AC3E}">
        <p14:creationId xmlns:p14="http://schemas.microsoft.com/office/powerpoint/2010/main" val="2011118601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9401" y="897317"/>
            <a:ext cx="11573197" cy="724247"/>
          </a:xfrm>
        </p:spPr>
        <p:txBody>
          <a:bodyPr/>
          <a:lstStyle/>
          <a:p>
            <a:r>
              <a:rPr lang="en-US" dirty="0"/>
              <a:t>Sinabung eruptive periods</a:t>
            </a:r>
          </a:p>
        </p:txBody>
      </p:sp>
      <p:sp>
        <p:nvSpPr>
          <p:cNvPr id="32" name="Text Placeholder 52">
            <a:extLst>
              <a:ext uri="{FF2B5EF4-FFF2-40B4-BE49-F238E27FC236}">
                <a16:creationId xmlns:a16="http://schemas.microsoft.com/office/drawing/2014/main" id="{D263F93D-C62B-48FB-B394-1E716FEE48D3}"/>
              </a:ext>
            </a:extLst>
          </p:cNvPr>
          <p:cNvSpPr txBox="1">
            <a:spLocks/>
          </p:cNvSpPr>
          <p:nvPr/>
        </p:nvSpPr>
        <p:spPr>
          <a:xfrm>
            <a:off x="0" y="6345043"/>
            <a:ext cx="11402459" cy="487257"/>
          </a:xfrm>
          <a:prstGeom prst="rect">
            <a:avLst/>
          </a:prstGeom>
        </p:spPr>
        <p:txBody>
          <a:bodyPr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100000"/>
              </a:lnSpc>
              <a:spcBef>
                <a:spcPts val="0"/>
              </a:spcBef>
              <a:buNone/>
            </a:pPr>
            <a:r>
              <a:rPr lang="en-ID" sz="800" dirty="0" err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</a:rPr>
              <a:t>Wulandari</a:t>
            </a:r>
            <a:r>
              <a:rPr lang="en-ID" sz="800" dirty="0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</a:rPr>
              <a:t>, Y., </a:t>
            </a:r>
            <a:r>
              <a:rPr lang="en-ID" sz="800" dirty="0" err="1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</a:rPr>
              <a:t>Sagala</a:t>
            </a:r>
            <a:r>
              <a:rPr lang="en-ID" sz="800" dirty="0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</a:rPr>
              <a:t>, S.A.H., Sullivan, G.B., 2018, The Role of Community-Based Organization in Disaster Response at Mt. Sinabung, IOP Conf. Series: Earth and Environmental Science 158 (2018) 01203, doi:10.1088/1755-1315/158/1/012035</a:t>
            </a:r>
          </a:p>
          <a:p>
            <a:pPr marL="0" indent="0">
              <a:lnSpc>
                <a:spcPct val="100000"/>
              </a:lnSpc>
              <a:spcBef>
                <a:spcPts val="0"/>
              </a:spcBef>
              <a:buNone/>
            </a:pPr>
            <a:r>
              <a:rPr lang="en-ID" sz="800" dirty="0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</a:rPr>
              <a:t>Global Volcanism Program, 2013. Sinabung (261080) </a:t>
            </a:r>
            <a:r>
              <a:rPr lang="en-ID" sz="800" i="1" dirty="0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</a:rPr>
              <a:t>in</a:t>
            </a:r>
            <a:r>
              <a:rPr lang="en-ID" sz="800" dirty="0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</a:rPr>
              <a:t> Volcanoes of the World, v. 4.9.4 (17 Mar 2021). Venzke, E (ed.). Smithsonian Institution. Downloaded 18 Apr 2021 (https://volcano.si.edu/volcano.cfm?vn=261080). https://doi.org/10.5479/si.GVP.VOTW4-2013.</a:t>
            </a:r>
            <a:endParaRPr lang="en-US" sz="800" dirty="0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34" name="Right Arrow 1">
            <a:extLst>
              <a:ext uri="{FF2B5EF4-FFF2-40B4-BE49-F238E27FC236}">
                <a16:creationId xmlns:a16="http://schemas.microsoft.com/office/drawing/2014/main" id="{13DF2CB0-0EC4-4B10-913F-AA0E1A021BEF}"/>
              </a:ext>
            </a:extLst>
          </p:cNvPr>
          <p:cNvSpPr/>
          <p:nvPr/>
        </p:nvSpPr>
        <p:spPr>
          <a:xfrm>
            <a:off x="614724" y="3620110"/>
            <a:ext cx="10688585" cy="612556"/>
          </a:xfrm>
          <a:prstGeom prst="rightArrow">
            <a:avLst>
              <a:gd name="adj1" fmla="val 50000"/>
              <a:gd name="adj2" fmla="val 86810"/>
            </a:avLst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35" name="Oval 34">
            <a:extLst>
              <a:ext uri="{FF2B5EF4-FFF2-40B4-BE49-F238E27FC236}">
                <a16:creationId xmlns:a16="http://schemas.microsoft.com/office/drawing/2014/main" id="{2A4EEA21-6D10-4BB8-9D2C-32A1719C391A}"/>
              </a:ext>
            </a:extLst>
          </p:cNvPr>
          <p:cNvSpPr/>
          <p:nvPr/>
        </p:nvSpPr>
        <p:spPr>
          <a:xfrm>
            <a:off x="9031254" y="3717707"/>
            <a:ext cx="417362" cy="417362"/>
          </a:xfrm>
          <a:prstGeom prst="ellipse">
            <a:avLst/>
          </a:prstGeom>
          <a:solidFill>
            <a:schemeClr val="accent5"/>
          </a:solidFill>
          <a:ln w="762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36" name="Oval 35">
            <a:extLst>
              <a:ext uri="{FF2B5EF4-FFF2-40B4-BE49-F238E27FC236}">
                <a16:creationId xmlns:a16="http://schemas.microsoft.com/office/drawing/2014/main" id="{55838FA7-32B1-4CA4-BB0B-257CDA471A0E}"/>
              </a:ext>
            </a:extLst>
          </p:cNvPr>
          <p:cNvSpPr/>
          <p:nvPr/>
        </p:nvSpPr>
        <p:spPr>
          <a:xfrm>
            <a:off x="7176432" y="3717707"/>
            <a:ext cx="417362" cy="417362"/>
          </a:xfrm>
          <a:prstGeom prst="ellipse">
            <a:avLst/>
          </a:prstGeom>
          <a:solidFill>
            <a:schemeClr val="accent4">
              <a:lumMod val="75000"/>
            </a:schemeClr>
          </a:solidFill>
          <a:ln w="762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37" name="Oval 36">
            <a:extLst>
              <a:ext uri="{FF2B5EF4-FFF2-40B4-BE49-F238E27FC236}">
                <a16:creationId xmlns:a16="http://schemas.microsoft.com/office/drawing/2014/main" id="{89904522-46ED-4FE3-9AA4-CDA9F51860DC}"/>
              </a:ext>
            </a:extLst>
          </p:cNvPr>
          <p:cNvSpPr/>
          <p:nvPr/>
        </p:nvSpPr>
        <p:spPr>
          <a:xfrm>
            <a:off x="5332626" y="3717707"/>
            <a:ext cx="417362" cy="417362"/>
          </a:xfrm>
          <a:prstGeom prst="ellipse">
            <a:avLst/>
          </a:prstGeom>
          <a:solidFill>
            <a:schemeClr val="accent3"/>
          </a:solidFill>
          <a:ln w="762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38" name="Oval 37">
            <a:extLst>
              <a:ext uri="{FF2B5EF4-FFF2-40B4-BE49-F238E27FC236}">
                <a16:creationId xmlns:a16="http://schemas.microsoft.com/office/drawing/2014/main" id="{1D98F92A-8633-47A4-971F-04811DFCB086}"/>
              </a:ext>
            </a:extLst>
          </p:cNvPr>
          <p:cNvSpPr/>
          <p:nvPr/>
        </p:nvSpPr>
        <p:spPr>
          <a:xfrm>
            <a:off x="3312555" y="3717707"/>
            <a:ext cx="417362" cy="417362"/>
          </a:xfrm>
          <a:prstGeom prst="ellipse">
            <a:avLst/>
          </a:prstGeom>
          <a:solidFill>
            <a:schemeClr val="accent2"/>
          </a:solidFill>
          <a:ln w="762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39" name="Oval 38">
            <a:extLst>
              <a:ext uri="{FF2B5EF4-FFF2-40B4-BE49-F238E27FC236}">
                <a16:creationId xmlns:a16="http://schemas.microsoft.com/office/drawing/2014/main" id="{C8801596-87FE-4E70-983D-0A7FAD982D2C}"/>
              </a:ext>
            </a:extLst>
          </p:cNvPr>
          <p:cNvSpPr/>
          <p:nvPr/>
        </p:nvSpPr>
        <p:spPr>
          <a:xfrm>
            <a:off x="1332643" y="3717707"/>
            <a:ext cx="417362" cy="417362"/>
          </a:xfrm>
          <a:prstGeom prst="ellipse">
            <a:avLst/>
          </a:prstGeom>
          <a:solidFill>
            <a:schemeClr val="accent1"/>
          </a:solidFill>
          <a:ln w="762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grpSp>
        <p:nvGrpSpPr>
          <p:cNvPr id="40" name="Group 39">
            <a:extLst>
              <a:ext uri="{FF2B5EF4-FFF2-40B4-BE49-F238E27FC236}">
                <a16:creationId xmlns:a16="http://schemas.microsoft.com/office/drawing/2014/main" id="{4ABC4DF6-6EF7-41BE-B6C7-318CD5A2B4BE}"/>
              </a:ext>
            </a:extLst>
          </p:cNvPr>
          <p:cNvGrpSpPr/>
          <p:nvPr/>
        </p:nvGrpSpPr>
        <p:grpSpPr>
          <a:xfrm>
            <a:off x="2352128" y="4405507"/>
            <a:ext cx="2243743" cy="899495"/>
            <a:chOff x="1985513" y="4307149"/>
            <a:chExt cx="2380861" cy="899495"/>
          </a:xfrm>
        </p:grpSpPr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0978DF80-E85E-43CE-A027-350D8E313E55}"/>
                </a:ext>
              </a:extLst>
            </p:cNvPr>
            <p:cNvSpPr txBox="1"/>
            <p:nvPr/>
          </p:nvSpPr>
          <p:spPr>
            <a:xfrm>
              <a:off x="2004348" y="4560313"/>
              <a:ext cx="2233708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Phreatic eruption marked the beginning of unrest of Sinabung. 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BB2951B1-4817-4E6B-9C5A-A626AD2FF41D}"/>
                </a:ext>
              </a:extLst>
            </p:cNvPr>
            <p:cNvSpPr txBox="1"/>
            <p:nvPr/>
          </p:nvSpPr>
          <p:spPr>
            <a:xfrm>
              <a:off x="1985513" y="4307149"/>
              <a:ext cx="238086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VEI 2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ABBB9D9E-EA1A-435C-81A7-9F9FBAD1D1D3}"/>
              </a:ext>
            </a:extLst>
          </p:cNvPr>
          <p:cNvGrpSpPr/>
          <p:nvPr/>
        </p:nvGrpSpPr>
        <p:grpSpPr>
          <a:xfrm>
            <a:off x="6169761" y="4559395"/>
            <a:ext cx="2276466" cy="1268827"/>
            <a:chOff x="1985513" y="4307149"/>
            <a:chExt cx="2380861" cy="1268827"/>
          </a:xfrm>
        </p:grpSpPr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D6E278F-CA4D-4657-9DDC-CFBA8D2F61B0}"/>
                </a:ext>
              </a:extLst>
            </p:cNvPr>
            <p:cNvSpPr txBox="1"/>
            <p:nvPr/>
          </p:nvSpPr>
          <p:spPr>
            <a:xfrm>
              <a:off x="2004348" y="4560313"/>
              <a:ext cx="2346637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After a pause for several months, a significant increase in activity occurred in February 2019, followed by a large explosion in May 2019.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A33D4B62-CB5E-4559-AB3F-53D2984FA8AC}"/>
                </a:ext>
              </a:extLst>
            </p:cNvPr>
            <p:cNvSpPr txBox="1"/>
            <p:nvPr/>
          </p:nvSpPr>
          <p:spPr>
            <a:xfrm>
              <a:off x="1985513" y="4307149"/>
              <a:ext cx="238086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VEI 4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46" name="TextBox 45">
            <a:extLst>
              <a:ext uri="{FF2B5EF4-FFF2-40B4-BE49-F238E27FC236}">
                <a16:creationId xmlns:a16="http://schemas.microsoft.com/office/drawing/2014/main" id="{2C518DD8-7628-412C-8E96-E5304290F279}"/>
              </a:ext>
            </a:extLst>
          </p:cNvPr>
          <p:cNvSpPr txBox="1"/>
          <p:nvPr/>
        </p:nvSpPr>
        <p:spPr>
          <a:xfrm>
            <a:off x="828016" y="2499346"/>
            <a:ext cx="142661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Last know historical eruption</a:t>
            </a:r>
          </a:p>
        </p:txBody>
      </p:sp>
      <p:grpSp>
        <p:nvGrpSpPr>
          <p:cNvPr id="47" name="Group 46">
            <a:extLst>
              <a:ext uri="{FF2B5EF4-FFF2-40B4-BE49-F238E27FC236}">
                <a16:creationId xmlns:a16="http://schemas.microsoft.com/office/drawing/2014/main" id="{C69B1D94-0977-4AD4-AF47-690C702FFE55}"/>
              </a:ext>
            </a:extLst>
          </p:cNvPr>
          <p:cNvGrpSpPr/>
          <p:nvPr/>
        </p:nvGrpSpPr>
        <p:grpSpPr>
          <a:xfrm>
            <a:off x="4267201" y="2265173"/>
            <a:ext cx="2379618" cy="1268827"/>
            <a:chOff x="1985513" y="4307149"/>
            <a:chExt cx="2380861" cy="1268827"/>
          </a:xfrm>
        </p:grpSpPr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DDD86366-E8B7-4405-AD9F-D35601F53DE9}"/>
                </a:ext>
              </a:extLst>
            </p:cNvPr>
            <p:cNvSpPr txBox="1"/>
            <p:nvPr/>
          </p:nvSpPr>
          <p:spPr>
            <a:xfrm>
              <a:off x="2004348" y="4560313"/>
              <a:ext cx="2346637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Explosive eruptions began and became frequent, followed by lava dome growth. Dome collapses produced numerous pyroclastic density currents.</a:t>
              </a: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7B81DB5A-81AD-42BE-9C7C-FF4DCE9F54A2}"/>
                </a:ext>
              </a:extLst>
            </p:cNvPr>
            <p:cNvSpPr txBox="1"/>
            <p:nvPr/>
          </p:nvSpPr>
          <p:spPr>
            <a:xfrm>
              <a:off x="1985513" y="4307149"/>
              <a:ext cx="238086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VEI 4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59" name="TextBox 58">
            <a:extLst>
              <a:ext uri="{FF2B5EF4-FFF2-40B4-BE49-F238E27FC236}">
                <a16:creationId xmlns:a16="http://schemas.microsoft.com/office/drawing/2014/main" id="{A1DF1E5D-C970-4CD7-87E9-DB9ED73A3878}"/>
              </a:ext>
            </a:extLst>
          </p:cNvPr>
          <p:cNvSpPr txBox="1"/>
          <p:nvPr/>
        </p:nvSpPr>
        <p:spPr>
          <a:xfrm>
            <a:off x="8118063" y="2518337"/>
            <a:ext cx="2345412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A new eruptive period with lava dome growth and explosions began in August 2020 and continues to the present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B98E9067-8A48-456A-BF09-E6FC0BDFB742}"/>
              </a:ext>
            </a:extLst>
          </p:cNvPr>
          <p:cNvSpPr txBox="1"/>
          <p:nvPr/>
        </p:nvSpPr>
        <p:spPr>
          <a:xfrm>
            <a:off x="8779947" y="4559395"/>
            <a:ext cx="1008112" cy="400110"/>
          </a:xfrm>
          <a:prstGeom prst="rect">
            <a:avLst/>
          </a:prstGeom>
          <a:solidFill>
            <a:schemeClr val="accent5"/>
          </a:solidFill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bg1"/>
                </a:solidFill>
                <a:cs typeface="Arial" pitchFamily="34" charset="0"/>
              </a:rPr>
              <a:t>2020</a:t>
            </a:r>
            <a:endParaRPr lang="ko-KR" altLang="en-US" sz="20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EFF3EC32-5BA1-4764-BDD9-D8E96D6C841D}"/>
              </a:ext>
            </a:extLst>
          </p:cNvPr>
          <p:cNvSpPr txBox="1"/>
          <p:nvPr/>
        </p:nvSpPr>
        <p:spPr>
          <a:xfrm>
            <a:off x="6892074" y="2949224"/>
            <a:ext cx="1008112" cy="400110"/>
          </a:xfrm>
          <a:prstGeom prst="rect">
            <a:avLst/>
          </a:prstGeom>
          <a:solidFill>
            <a:schemeClr val="accent4">
              <a:lumMod val="50000"/>
            </a:schemeClr>
          </a:solidFill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bg1"/>
                </a:solidFill>
                <a:cs typeface="Arial" pitchFamily="34" charset="0"/>
              </a:rPr>
              <a:t>2019</a:t>
            </a:r>
            <a:endParaRPr lang="ko-KR" altLang="en-US" sz="20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F4A7628C-946C-4A46-AB6B-B08CD0113DA4}"/>
              </a:ext>
            </a:extLst>
          </p:cNvPr>
          <p:cNvSpPr txBox="1"/>
          <p:nvPr/>
        </p:nvSpPr>
        <p:spPr>
          <a:xfrm>
            <a:off x="5037251" y="4405507"/>
            <a:ext cx="1008112" cy="707886"/>
          </a:xfrm>
          <a:prstGeom prst="rect">
            <a:avLst/>
          </a:prstGeom>
          <a:solidFill>
            <a:schemeClr val="accent3"/>
          </a:solidFill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bg1"/>
                </a:solidFill>
                <a:cs typeface="Arial" pitchFamily="34" charset="0"/>
              </a:rPr>
              <a:t>2013 -2018</a:t>
            </a:r>
            <a:endParaRPr lang="ko-KR" altLang="en-US" sz="20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15343DC7-3C0B-42D6-A60D-E500E604DFA6}"/>
              </a:ext>
            </a:extLst>
          </p:cNvPr>
          <p:cNvSpPr txBox="1"/>
          <p:nvPr/>
        </p:nvSpPr>
        <p:spPr>
          <a:xfrm>
            <a:off x="3017180" y="2933835"/>
            <a:ext cx="1008112" cy="400110"/>
          </a:xfrm>
          <a:prstGeom prst="rect">
            <a:avLst/>
          </a:prstGeom>
          <a:solidFill>
            <a:schemeClr val="accent2"/>
          </a:solidFill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bg1"/>
                </a:solidFill>
                <a:cs typeface="Arial" pitchFamily="34" charset="0"/>
              </a:rPr>
              <a:t>2010</a:t>
            </a:r>
            <a:endParaRPr lang="ko-KR" altLang="en-US" sz="20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D70956F6-016E-4384-AE70-B4334CCD7E0C}"/>
              </a:ext>
            </a:extLst>
          </p:cNvPr>
          <p:cNvSpPr txBox="1"/>
          <p:nvPr/>
        </p:nvSpPr>
        <p:spPr>
          <a:xfrm>
            <a:off x="1037268" y="4405507"/>
            <a:ext cx="1008112" cy="707886"/>
          </a:xfrm>
          <a:prstGeom prst="rect">
            <a:avLst/>
          </a:prstGeom>
          <a:solidFill>
            <a:schemeClr val="accent1"/>
          </a:solidFill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bg1"/>
                </a:solidFill>
                <a:cs typeface="Arial" pitchFamily="34" charset="0"/>
              </a:rPr>
              <a:t>810 </a:t>
            </a:r>
            <a:r>
              <a:rPr lang="en-US" altLang="ko-KR" sz="2000" b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±70 y</a:t>
            </a:r>
            <a:endParaRPr lang="ko-KR" altLang="en-US" sz="20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0BC7A391-06D7-4944-BF82-B62D51C575FF}"/>
              </a:ext>
            </a:extLst>
          </p:cNvPr>
          <p:cNvSpPr txBox="1"/>
          <p:nvPr/>
        </p:nvSpPr>
        <p:spPr>
          <a:xfrm>
            <a:off x="9678319" y="3245808"/>
            <a:ext cx="224374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Present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23133475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CD5F4160-DD02-4219-8664-3ACB096B8F0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281424" y="3527912"/>
            <a:ext cx="1860258" cy="3297517"/>
          </a:xfrm>
          <a:prstGeom prst="rect">
            <a:avLst/>
          </a:prstGeom>
        </p:spPr>
      </p:pic>
      <p:sp>
        <p:nvSpPr>
          <p:cNvPr id="5" name="Title 6">
            <a:extLst>
              <a:ext uri="{FF2B5EF4-FFF2-40B4-BE49-F238E27FC236}">
                <a16:creationId xmlns:a16="http://schemas.microsoft.com/office/drawing/2014/main" id="{3201440A-965A-447C-AA10-A62B0C531D16}"/>
              </a:ext>
            </a:extLst>
          </p:cNvPr>
          <p:cNvSpPr txBox="1">
            <a:spLocks/>
          </p:cNvSpPr>
          <p:nvPr/>
        </p:nvSpPr>
        <p:spPr>
          <a:xfrm>
            <a:off x="0" y="10269"/>
            <a:ext cx="10883590" cy="781468"/>
          </a:xfrm>
          <a:prstGeom prst="rect">
            <a:avLst/>
          </a:prstGeom>
        </p:spPr>
        <p:txBody>
          <a:bodyPr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ID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Instrumentation network of Sinabung</a:t>
            </a:r>
            <a:endParaRPr lang="en-ID" dirty="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AB9A1946-8E1D-4E86-A292-981C6322903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5400000">
            <a:off x="7692492" y="4258660"/>
            <a:ext cx="2933291" cy="2199969"/>
          </a:xfrm>
          <a:prstGeom prst="rect">
            <a:avLst/>
          </a:prstGeom>
        </p:spPr>
      </p:pic>
      <p:pic>
        <p:nvPicPr>
          <p:cNvPr id="7" name="Picture 6" descr="Map&#10;&#10;Description automatically generated">
            <a:extLst>
              <a:ext uri="{FF2B5EF4-FFF2-40B4-BE49-F238E27FC236}">
                <a16:creationId xmlns:a16="http://schemas.microsoft.com/office/drawing/2014/main" id="{3221825C-C0A0-49FE-A915-079D06156798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978" y="967611"/>
            <a:ext cx="7048921" cy="4986319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06BAE75E-9E3B-40B3-93DF-D6F3F41BB272}"/>
              </a:ext>
            </a:extLst>
          </p:cNvPr>
          <p:cNvSpPr/>
          <p:nvPr/>
        </p:nvSpPr>
        <p:spPr>
          <a:xfrm>
            <a:off x="7184999" y="799445"/>
            <a:ext cx="4959873" cy="2166557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</a:pPr>
            <a:r>
              <a:rPr lang="en-US" dirty="0">
                <a:latin typeface="Calibri" panose="020F0502020204030204" pitchFamily="34" charset="0"/>
                <a:ea typeface="Calibri" panose="020F0502020204030204" pitchFamily="34" charset="0"/>
              </a:rPr>
              <a:t>In 2016, the CVGHM installed three NOVAC scanning DOAS instruments east of the volcanic edifice, the predominant wind direction.</a:t>
            </a: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</a:pPr>
            <a:r>
              <a:rPr lang="en-US" dirty="0">
                <a:latin typeface="Calibri" panose="020F0502020204030204" pitchFamily="34" charset="0"/>
                <a:ea typeface="Calibri" panose="020F0502020204030204" pitchFamily="34" charset="0"/>
              </a:rPr>
              <a:t>Data from these instruments is telemetered to the local observatory and provide real-time situational awareness of SO</a:t>
            </a:r>
            <a:r>
              <a:rPr lang="en-US" baseline="-25000" dirty="0">
                <a:latin typeface="Calibri" panose="020F0502020204030204" pitchFamily="34" charset="0"/>
                <a:ea typeface="Calibri" panose="020F0502020204030204" pitchFamily="34" charset="0"/>
              </a:rPr>
              <a:t>2</a:t>
            </a:r>
            <a:r>
              <a:rPr lang="en-US" dirty="0">
                <a:latin typeface="Calibri" panose="020F0502020204030204" pitchFamily="34" charset="0"/>
                <a:ea typeface="Calibri" panose="020F0502020204030204" pitchFamily="34" charset="0"/>
              </a:rPr>
              <a:t> emission rates.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7EC4CE55-8A62-48CC-842B-A466D19A451A}"/>
              </a:ext>
            </a:extLst>
          </p:cNvPr>
          <p:cNvSpPr/>
          <p:nvPr/>
        </p:nvSpPr>
        <p:spPr>
          <a:xfrm>
            <a:off x="-1" y="6199031"/>
            <a:ext cx="7866251" cy="6487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dirty="0" err="1">
                <a:latin typeface="Calibri" panose="020F0502020204030204" pitchFamily="34" charset="0"/>
                <a:ea typeface="Calibri" panose="020F0502020204030204" pitchFamily="34" charset="0"/>
              </a:rPr>
              <a:t>Primulyana</a:t>
            </a:r>
            <a:r>
              <a:rPr lang="en-US" sz="1200" dirty="0">
                <a:latin typeface="Calibri" panose="020F0502020204030204" pitchFamily="34" charset="0"/>
                <a:ea typeface="Calibri" panose="020F0502020204030204" pitchFamily="34" charset="0"/>
              </a:rPr>
              <a:t>, S., Kern, C., Lerner, A.H., </a:t>
            </a:r>
            <a:r>
              <a:rPr lang="en-US" sz="1200" dirty="0" err="1">
                <a:latin typeface="Calibri" panose="020F0502020204030204" pitchFamily="34" charset="0"/>
                <a:ea typeface="Calibri" panose="020F0502020204030204" pitchFamily="34" charset="0"/>
              </a:rPr>
              <a:t>Saing</a:t>
            </a:r>
            <a:r>
              <a:rPr lang="en-US" sz="1200" dirty="0">
                <a:latin typeface="Calibri" panose="020F0502020204030204" pitchFamily="34" charset="0"/>
                <a:ea typeface="Calibri" panose="020F0502020204030204" pitchFamily="34" charset="0"/>
              </a:rPr>
              <a:t>, U.B., </a:t>
            </a:r>
            <a:r>
              <a:rPr lang="en-US" sz="1200" dirty="0" err="1">
                <a:latin typeface="Calibri" panose="020F0502020204030204" pitchFamily="34" charset="0"/>
                <a:ea typeface="Calibri" panose="020F0502020204030204" pitchFamily="34" charset="0"/>
              </a:rPr>
              <a:t>Kunrat</a:t>
            </a:r>
            <a:r>
              <a:rPr lang="en-US" sz="1200" dirty="0">
                <a:latin typeface="Calibri" panose="020F0502020204030204" pitchFamily="34" charset="0"/>
                <a:ea typeface="Calibri" panose="020F0502020204030204" pitchFamily="34" charset="0"/>
              </a:rPr>
              <a:t>, S.L., </a:t>
            </a:r>
            <a:r>
              <a:rPr lang="en-US" sz="1200" dirty="0" err="1">
                <a:latin typeface="Calibri" panose="020F0502020204030204" pitchFamily="34" charset="0"/>
                <a:ea typeface="Calibri" panose="020F0502020204030204" pitchFamily="34" charset="0"/>
              </a:rPr>
              <a:t>Alfianti</a:t>
            </a:r>
            <a:r>
              <a:rPr lang="en-US" sz="1200" dirty="0">
                <a:latin typeface="Calibri" panose="020F0502020204030204" pitchFamily="34" charset="0"/>
                <a:ea typeface="Calibri" panose="020F0502020204030204" pitchFamily="34" charset="0"/>
              </a:rPr>
              <a:t>, H., </a:t>
            </a:r>
            <a:r>
              <a:rPr lang="en-US" sz="1200" dirty="0" err="1">
                <a:latin typeface="Calibri" panose="020F0502020204030204" pitchFamily="34" charset="0"/>
                <a:ea typeface="Calibri" panose="020F0502020204030204" pitchFamily="34" charset="0"/>
              </a:rPr>
              <a:t>Marlia</a:t>
            </a:r>
            <a:r>
              <a:rPr lang="en-US" sz="1200" dirty="0">
                <a:latin typeface="Calibri" panose="020F0502020204030204" pitchFamily="34" charset="0"/>
                <a:ea typeface="Calibri" panose="020F0502020204030204" pitchFamily="34" charset="0"/>
              </a:rPr>
              <a:t>, M., 2018. Gas and ash emissions associated with the 2010-present activity of Sinabung Volcano, Indonesia. J. </a:t>
            </a:r>
            <a:r>
              <a:rPr lang="en-US" sz="1200" dirty="0" err="1">
                <a:latin typeface="Calibri" panose="020F0502020204030204" pitchFamily="34" charset="0"/>
                <a:ea typeface="Calibri" panose="020F0502020204030204" pitchFamily="34" charset="0"/>
              </a:rPr>
              <a:t>Volcanol</a:t>
            </a:r>
            <a:r>
              <a:rPr lang="en-US" sz="1200" dirty="0">
                <a:latin typeface="Calibri" panose="020F0502020204030204" pitchFamily="34" charset="0"/>
                <a:ea typeface="Calibri" panose="020F0502020204030204" pitchFamily="34" charset="0"/>
              </a:rPr>
              <a:t>. Geotherm. Res. 382. </a:t>
            </a:r>
            <a:r>
              <a:rPr lang="en-US" sz="1200" dirty="0">
                <a:latin typeface="Calibri" panose="020F0502020204030204" pitchFamily="34" charset="0"/>
                <a:ea typeface="Calibri" panose="020F0502020204030204" pitchFamily="34" charset="0"/>
                <a:hlinkClick r:id="rId5"/>
              </a:rPr>
              <a:t>https://doi.org/10.1016/j.jvolgeores.2017.11.018</a:t>
            </a:r>
            <a:endParaRPr lang="en-US" sz="1200" dirty="0">
              <a:latin typeface="Calibri" panose="020F0502020204030204" pitchFamily="34" charset="0"/>
              <a:ea typeface="Calibri" panose="020F0502020204030204" pitchFamily="34" charset="0"/>
            </a:endParaRPr>
          </a:p>
        </p:txBody>
      </p:sp>
      <p:pic>
        <p:nvPicPr>
          <p:cNvPr id="11" name="Picture 10" descr="Logo&#10;&#10;Description automatically generated">
            <a:extLst>
              <a:ext uri="{FF2B5EF4-FFF2-40B4-BE49-F238E27FC236}">
                <a16:creationId xmlns:a16="http://schemas.microsoft.com/office/drawing/2014/main" id="{E9570C02-EA9A-4C6A-8390-4CC9EE9327B9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56815" y="3077514"/>
            <a:ext cx="1332434" cy="13302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78288393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1" name="Group 290">
            <a:extLst>
              <a:ext uri="{FF2B5EF4-FFF2-40B4-BE49-F238E27FC236}">
                <a16:creationId xmlns:a16="http://schemas.microsoft.com/office/drawing/2014/main" id="{AB6E354D-F496-4B82-93A8-BB8A6C603650}"/>
              </a:ext>
            </a:extLst>
          </p:cNvPr>
          <p:cNvGrpSpPr/>
          <p:nvPr/>
        </p:nvGrpSpPr>
        <p:grpSpPr>
          <a:xfrm>
            <a:off x="-59977" y="-40231"/>
            <a:ext cx="12274028" cy="6974431"/>
            <a:chOff x="-59977" y="-40231"/>
            <a:chExt cx="12274028" cy="6974431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2F4E1EB7-69B3-43F1-936E-B4C839D61F90}"/>
                </a:ext>
              </a:extLst>
            </p:cNvPr>
            <p:cNvCxnSpPr>
              <a:cxnSpLocks/>
              <a:stCxn id="76" idx="2"/>
              <a:endCxn id="91" idx="6"/>
            </p:cNvCxnSpPr>
            <p:nvPr userDrawn="1"/>
          </p:nvCxnSpPr>
          <p:spPr>
            <a:xfrm rot="16200000" flipH="1">
              <a:off x="555831" y="1352378"/>
              <a:ext cx="758638" cy="304444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1E7D1F2C-19DC-4A41-9C7F-48F442E4E44E}"/>
                </a:ext>
              </a:extLst>
            </p:cNvPr>
            <p:cNvCxnSpPr>
              <a:cxnSpLocks/>
              <a:stCxn id="93" idx="5"/>
              <a:endCxn id="76" idx="1"/>
            </p:cNvCxnSpPr>
            <p:nvPr userDrawn="1"/>
          </p:nvCxnSpPr>
          <p:spPr>
            <a:xfrm rot="16200000" flipV="1">
              <a:off x="830450" y="1113684"/>
              <a:ext cx="775060" cy="747451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0E8C4FE4-5924-4EBA-BEAF-8BF03893B915}"/>
                </a:ext>
              </a:extLst>
            </p:cNvPr>
            <p:cNvCxnSpPr>
              <a:cxnSpLocks/>
              <a:stCxn id="76" idx="0"/>
              <a:endCxn id="92" idx="4"/>
            </p:cNvCxnSpPr>
            <p:nvPr userDrawn="1"/>
          </p:nvCxnSpPr>
          <p:spPr>
            <a:xfrm rot="16200000" flipH="1">
              <a:off x="1185760" y="722450"/>
              <a:ext cx="104366" cy="736573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E5E93308-3B10-48CD-86D2-EFBBCEABC9D3}"/>
                </a:ext>
              </a:extLst>
            </p:cNvPr>
            <p:cNvCxnSpPr>
              <a:cxnSpLocks/>
              <a:stCxn id="93" idx="3"/>
              <a:endCxn id="91" idx="0"/>
            </p:cNvCxnSpPr>
            <p:nvPr userDrawn="1"/>
          </p:nvCxnSpPr>
          <p:spPr>
            <a:xfrm rot="16200000" flipH="1" flipV="1">
              <a:off x="1373844" y="1748354"/>
              <a:ext cx="13686" cy="422037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2147746F-E2B8-4844-95B4-39E63DB7CB0E}"/>
                </a:ext>
              </a:extLst>
            </p:cNvPr>
            <p:cNvCxnSpPr>
              <a:cxnSpLocks/>
              <a:stCxn id="76" idx="7"/>
              <a:endCxn id="78" idx="3"/>
            </p:cNvCxnSpPr>
            <p:nvPr userDrawn="1"/>
          </p:nvCxnSpPr>
          <p:spPr>
            <a:xfrm flipV="1">
              <a:off x="844254" y="100257"/>
              <a:ext cx="738257" cy="87697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7B15294E-7A60-4E12-84A7-2A60C57F284B}"/>
                </a:ext>
              </a:extLst>
            </p:cNvPr>
            <p:cNvCxnSpPr>
              <a:cxnSpLocks/>
              <a:stCxn id="75" idx="3"/>
            </p:cNvCxnSpPr>
            <p:nvPr userDrawn="1"/>
          </p:nvCxnSpPr>
          <p:spPr>
            <a:xfrm flipH="1">
              <a:off x="-15325" y="2099623"/>
              <a:ext cx="506244" cy="374261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C460BB3E-B690-4A89-BC85-3409D3B67542}"/>
                </a:ext>
              </a:extLst>
            </p:cNvPr>
            <p:cNvCxnSpPr>
              <a:cxnSpLocks/>
              <a:stCxn id="93" idx="6"/>
              <a:endCxn id="92" idx="2"/>
            </p:cNvCxnSpPr>
            <p:nvPr userDrawn="1"/>
          </p:nvCxnSpPr>
          <p:spPr>
            <a:xfrm rot="16200000">
              <a:off x="1315253" y="1513030"/>
              <a:ext cx="661087" cy="30593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8B60FD42-F89B-4ED1-9326-3877E445ECFB}"/>
                </a:ext>
              </a:extLst>
            </p:cNvPr>
            <p:cNvCxnSpPr>
              <a:cxnSpLocks/>
              <a:stCxn id="75" idx="0"/>
              <a:endCxn id="91" idx="4"/>
            </p:cNvCxnSpPr>
            <p:nvPr userDrawn="1"/>
          </p:nvCxnSpPr>
          <p:spPr>
            <a:xfrm rot="16200000">
              <a:off x="780634" y="1816989"/>
              <a:ext cx="75216" cy="373669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3F3B3C09-545D-491D-8955-1F3C4AD42B3A}"/>
                </a:ext>
              </a:extLst>
            </p:cNvPr>
            <p:cNvCxnSpPr>
              <a:cxnSpLocks/>
              <a:stCxn id="92" idx="6"/>
              <a:endCxn id="78" idx="2"/>
            </p:cNvCxnSpPr>
            <p:nvPr userDrawn="1"/>
          </p:nvCxnSpPr>
          <p:spPr>
            <a:xfrm flipH="1" flipV="1">
              <a:off x="1640703" y="124361"/>
              <a:ext cx="20390" cy="963694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C8B9000C-7F1E-4D50-AC6F-3B91B0845945}"/>
                </a:ext>
              </a:extLst>
            </p:cNvPr>
            <p:cNvCxnSpPr>
              <a:cxnSpLocks/>
              <a:stCxn id="77" idx="7"/>
              <a:endCxn id="78" idx="4"/>
            </p:cNvCxnSpPr>
            <p:nvPr userDrawn="1"/>
          </p:nvCxnSpPr>
          <p:spPr>
            <a:xfrm flipV="1">
              <a:off x="981472" y="42065"/>
              <a:ext cx="576935" cy="158575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AA8C85B1-4155-426A-B939-A0F0817F448A}"/>
                </a:ext>
              </a:extLst>
            </p:cNvPr>
            <p:cNvCxnSpPr>
              <a:cxnSpLocks/>
              <a:stCxn id="91" idx="2"/>
              <a:endCxn id="72" idx="6"/>
            </p:cNvCxnSpPr>
            <p:nvPr userDrawn="1"/>
          </p:nvCxnSpPr>
          <p:spPr>
            <a:xfrm rot="16200000" flipH="1">
              <a:off x="873513" y="2262370"/>
              <a:ext cx="584854" cy="157136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59BC9119-AAFD-4F6E-86D6-168F412A7F84}"/>
                </a:ext>
              </a:extLst>
            </p:cNvPr>
            <p:cNvCxnSpPr>
              <a:cxnSpLocks/>
              <a:stCxn id="75" idx="1"/>
              <a:endCxn id="72" idx="5"/>
            </p:cNvCxnSpPr>
            <p:nvPr userDrawn="1"/>
          </p:nvCxnSpPr>
          <p:spPr>
            <a:xfrm rot="16200000" flipH="1">
              <a:off x="615671" y="2091256"/>
              <a:ext cx="559144" cy="575879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614E4D22-B846-4489-8B33-5C40ABDC9FAA}"/>
                </a:ext>
              </a:extLst>
            </p:cNvPr>
            <p:cNvCxnSpPr>
              <a:cxnSpLocks/>
              <a:stCxn id="74" idx="7"/>
              <a:endCxn id="72" idx="3"/>
            </p:cNvCxnSpPr>
            <p:nvPr userDrawn="1"/>
          </p:nvCxnSpPr>
          <p:spPr>
            <a:xfrm rot="16200000">
              <a:off x="636477" y="2789935"/>
              <a:ext cx="555221" cy="538189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64FAD72C-5D6B-467D-9DA5-6306BD04D9A6}"/>
                </a:ext>
              </a:extLst>
            </p:cNvPr>
            <p:cNvCxnSpPr>
              <a:cxnSpLocks/>
              <a:stCxn id="73" idx="6"/>
              <a:endCxn id="72" idx="2"/>
            </p:cNvCxnSpPr>
            <p:nvPr userDrawn="1"/>
          </p:nvCxnSpPr>
          <p:spPr>
            <a:xfrm rot="16200000" flipV="1">
              <a:off x="902302" y="3149028"/>
              <a:ext cx="830193" cy="14578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4C535814-6CB0-4FEC-8B3E-724EB28C50DA}"/>
                </a:ext>
              </a:extLst>
            </p:cNvPr>
            <p:cNvCxnSpPr>
              <a:cxnSpLocks/>
              <a:stCxn id="96" idx="7"/>
              <a:endCxn id="73" idx="3"/>
            </p:cNvCxnSpPr>
            <p:nvPr userDrawn="1"/>
          </p:nvCxnSpPr>
          <p:spPr>
            <a:xfrm flipV="1">
              <a:off x="697273" y="3777502"/>
              <a:ext cx="634823" cy="626214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B2C9DB35-C705-4EEE-816D-0EC8C66BA0D1}"/>
                </a:ext>
              </a:extLst>
            </p:cNvPr>
            <p:cNvCxnSpPr>
              <a:cxnSpLocks/>
              <a:stCxn id="96" idx="6"/>
              <a:endCxn id="74" idx="2"/>
            </p:cNvCxnSpPr>
            <p:nvPr userDrawn="1"/>
          </p:nvCxnSpPr>
          <p:spPr>
            <a:xfrm flipH="1" flipV="1">
              <a:off x="606198" y="3430299"/>
              <a:ext cx="52280" cy="957348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A020B5DD-0472-48BF-9746-9B31ABA9FC55}"/>
                </a:ext>
              </a:extLst>
            </p:cNvPr>
            <p:cNvCxnSpPr>
              <a:cxnSpLocks/>
              <a:stCxn id="96" idx="5"/>
            </p:cNvCxnSpPr>
            <p:nvPr userDrawn="1"/>
          </p:nvCxnSpPr>
          <p:spPr>
            <a:xfrm rot="16200000" flipV="1">
              <a:off x="-7707" y="3776326"/>
              <a:ext cx="610001" cy="64478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F73A7972-8F5E-4730-844E-0DB3D04C6EEF}"/>
                </a:ext>
              </a:extLst>
            </p:cNvPr>
            <p:cNvCxnSpPr>
              <a:cxnSpLocks/>
              <a:stCxn id="74" idx="4"/>
            </p:cNvCxnSpPr>
            <p:nvPr userDrawn="1"/>
          </p:nvCxnSpPr>
          <p:spPr>
            <a:xfrm flipH="1">
              <a:off x="-25097" y="3375435"/>
              <a:ext cx="576431" cy="38794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FC7B6B42-A3BA-4B01-A5E2-E3FFE6CCC672}"/>
                </a:ext>
              </a:extLst>
            </p:cNvPr>
            <p:cNvCxnSpPr>
              <a:cxnSpLocks/>
              <a:stCxn id="74" idx="5"/>
            </p:cNvCxnSpPr>
            <p:nvPr userDrawn="1"/>
          </p:nvCxnSpPr>
          <p:spPr>
            <a:xfrm flipH="1" flipV="1">
              <a:off x="7160" y="2559642"/>
              <a:ext cx="560243" cy="776998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481C4303-2551-45DC-8C9E-B9EC1745DE0B}"/>
                </a:ext>
              </a:extLst>
            </p:cNvPr>
            <p:cNvCxnSpPr>
              <a:cxnSpLocks/>
              <a:stCxn id="75" idx="5"/>
            </p:cNvCxnSpPr>
            <p:nvPr userDrawn="1"/>
          </p:nvCxnSpPr>
          <p:spPr>
            <a:xfrm flipH="1" flipV="1">
              <a:off x="-25097" y="1663708"/>
              <a:ext cx="516016" cy="319531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044F23C0-93CF-4716-B0B2-91672769A2E4}"/>
                </a:ext>
              </a:extLst>
            </p:cNvPr>
            <p:cNvCxnSpPr>
              <a:cxnSpLocks/>
              <a:stCxn id="74" idx="6"/>
              <a:endCxn id="75" idx="2"/>
            </p:cNvCxnSpPr>
            <p:nvPr userDrawn="1"/>
          </p:nvCxnSpPr>
          <p:spPr>
            <a:xfrm rot="16200000" flipV="1">
              <a:off x="-20767" y="2693606"/>
              <a:ext cx="1196844" cy="57087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8F81D6D9-E029-44F4-B30B-E0D4A33A3526}"/>
                </a:ext>
              </a:extLst>
            </p:cNvPr>
            <p:cNvCxnSpPr>
              <a:cxnSpLocks/>
              <a:stCxn id="75" idx="6"/>
              <a:endCxn id="76" idx="3"/>
            </p:cNvCxnSpPr>
            <p:nvPr userDrawn="1"/>
          </p:nvCxnSpPr>
          <p:spPr>
            <a:xfrm rot="16200000">
              <a:off x="205729" y="1443262"/>
              <a:ext cx="859256" cy="172491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4DC93140-06A6-4EA6-9ACC-D308BF6E8630}"/>
                </a:ext>
              </a:extLst>
            </p:cNvPr>
            <p:cNvCxnSpPr>
              <a:cxnSpLocks/>
              <a:stCxn id="77" idx="2"/>
              <a:endCxn id="76" idx="6"/>
            </p:cNvCxnSpPr>
            <p:nvPr userDrawn="1"/>
          </p:nvCxnSpPr>
          <p:spPr>
            <a:xfrm rot="16200000" flipH="1" flipV="1">
              <a:off x="534040" y="543188"/>
              <a:ext cx="657526" cy="159749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3A31C9B0-CBF5-4970-8370-8223358CA255}"/>
                </a:ext>
              </a:extLst>
            </p:cNvPr>
            <p:cNvCxnSpPr>
              <a:cxnSpLocks/>
              <a:stCxn id="101" idx="0"/>
              <a:endCxn id="76" idx="5"/>
            </p:cNvCxnSpPr>
            <p:nvPr userDrawn="1"/>
          </p:nvCxnSpPr>
          <p:spPr>
            <a:xfrm>
              <a:off x="-9087" y="91571"/>
              <a:ext cx="730689" cy="885656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C5164DB0-2522-4FFE-A90F-BE750E6158BC}"/>
                </a:ext>
              </a:extLst>
            </p:cNvPr>
            <p:cNvCxnSpPr>
              <a:cxnSpLocks/>
              <a:endCxn id="76" idx="4"/>
            </p:cNvCxnSpPr>
            <p:nvPr userDrawn="1"/>
          </p:nvCxnSpPr>
          <p:spPr>
            <a:xfrm flipV="1">
              <a:off x="-15325" y="1038553"/>
              <a:ext cx="711525" cy="192613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7FD0530F-C411-4224-98D6-E7DD0E395CCC}"/>
                </a:ext>
              </a:extLst>
            </p:cNvPr>
            <p:cNvCxnSpPr>
              <a:cxnSpLocks/>
              <a:stCxn id="101" idx="2"/>
              <a:endCxn id="77" idx="4"/>
            </p:cNvCxnSpPr>
            <p:nvPr userDrawn="1"/>
          </p:nvCxnSpPr>
          <p:spPr>
            <a:xfrm>
              <a:off x="-8578" y="36819"/>
              <a:ext cx="896391" cy="202616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40659AE1-A16C-42C2-99C1-D0FEC4F75C77}"/>
                </a:ext>
              </a:extLst>
            </p:cNvPr>
            <p:cNvCxnSpPr>
              <a:cxnSpLocks/>
              <a:endCxn id="77" idx="6"/>
            </p:cNvCxnSpPr>
            <p:nvPr/>
          </p:nvCxnSpPr>
          <p:spPr>
            <a:xfrm>
              <a:off x="894990" y="2"/>
              <a:ext cx="47687" cy="184569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" name="Oval 71">
              <a:extLst>
                <a:ext uri="{FF2B5EF4-FFF2-40B4-BE49-F238E27FC236}">
                  <a16:creationId xmlns:a16="http://schemas.microsoft.com/office/drawing/2014/main" id="{03B0216D-ECC9-4506-839F-A78E5DB44CEA}"/>
                </a:ext>
              </a:extLst>
            </p:cNvPr>
            <p:cNvSpPr/>
            <p:nvPr userDrawn="1"/>
          </p:nvSpPr>
          <p:spPr>
            <a:xfrm rot="16200000" flipV="1">
              <a:off x="1157780" y="2633365"/>
              <a:ext cx="173456" cy="173456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" name="Oval 72">
              <a:extLst>
                <a:ext uri="{FF2B5EF4-FFF2-40B4-BE49-F238E27FC236}">
                  <a16:creationId xmlns:a16="http://schemas.microsoft.com/office/drawing/2014/main" id="{F8BD7431-52AC-4635-B2BC-E0BDD5E47E32}"/>
                </a:ext>
              </a:extLst>
            </p:cNvPr>
            <p:cNvSpPr/>
            <p:nvPr userDrawn="1"/>
          </p:nvSpPr>
          <p:spPr>
            <a:xfrm rot="16200000" flipV="1">
              <a:off x="1307992" y="3637014"/>
              <a:ext cx="164592" cy="164592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Oval 73">
              <a:extLst>
                <a:ext uri="{FF2B5EF4-FFF2-40B4-BE49-F238E27FC236}">
                  <a16:creationId xmlns:a16="http://schemas.microsoft.com/office/drawing/2014/main" id="{B28F99A9-DEC8-4340-BD40-FBC68569DCDC}"/>
                </a:ext>
              </a:extLst>
            </p:cNvPr>
            <p:cNvSpPr>
              <a:spLocks noChangeAspect="1"/>
            </p:cNvSpPr>
            <p:nvPr userDrawn="1"/>
          </p:nvSpPr>
          <p:spPr>
            <a:xfrm rot="16200000" flipV="1">
              <a:off x="551334" y="3320571"/>
              <a:ext cx="109728" cy="109728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Oval 74">
              <a:extLst>
                <a:ext uri="{FF2B5EF4-FFF2-40B4-BE49-F238E27FC236}">
                  <a16:creationId xmlns:a16="http://schemas.microsoft.com/office/drawing/2014/main" id="{07091DBD-E1AB-4A21-8F3C-684785FCBFB0}"/>
                </a:ext>
              </a:extLst>
            </p:cNvPr>
            <p:cNvSpPr>
              <a:spLocks noChangeAspect="1"/>
            </p:cNvSpPr>
            <p:nvPr userDrawn="1"/>
          </p:nvSpPr>
          <p:spPr>
            <a:xfrm rot="16200000" flipV="1">
              <a:off x="466815" y="1959135"/>
              <a:ext cx="164592" cy="164592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" name="Oval 75">
              <a:extLst>
                <a:ext uri="{FF2B5EF4-FFF2-40B4-BE49-F238E27FC236}">
                  <a16:creationId xmlns:a16="http://schemas.microsoft.com/office/drawing/2014/main" id="{CA7F2AE4-F195-4A23-86C4-10A22737CCF6}"/>
                </a:ext>
              </a:extLst>
            </p:cNvPr>
            <p:cNvSpPr/>
            <p:nvPr userDrawn="1"/>
          </p:nvSpPr>
          <p:spPr>
            <a:xfrm rot="16200000" flipV="1">
              <a:off x="696200" y="951825"/>
              <a:ext cx="173456" cy="173456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" name="Oval 76">
              <a:extLst>
                <a:ext uri="{FF2B5EF4-FFF2-40B4-BE49-F238E27FC236}">
                  <a16:creationId xmlns:a16="http://schemas.microsoft.com/office/drawing/2014/main" id="{2D68A676-35AB-40F8-8E81-E0AC11AABDFF}"/>
                </a:ext>
              </a:extLst>
            </p:cNvPr>
            <p:cNvSpPr>
              <a:spLocks noChangeAspect="1"/>
            </p:cNvSpPr>
            <p:nvPr userDrawn="1"/>
          </p:nvSpPr>
          <p:spPr>
            <a:xfrm rot="16200000" flipV="1">
              <a:off x="887813" y="184571"/>
              <a:ext cx="109728" cy="109728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" name="Oval 77">
              <a:extLst>
                <a:ext uri="{FF2B5EF4-FFF2-40B4-BE49-F238E27FC236}">
                  <a16:creationId xmlns:a16="http://schemas.microsoft.com/office/drawing/2014/main" id="{91E317E6-6336-450A-AED0-B50A18A9EBCD}"/>
                </a:ext>
              </a:extLst>
            </p:cNvPr>
            <p:cNvSpPr/>
            <p:nvPr userDrawn="1"/>
          </p:nvSpPr>
          <p:spPr>
            <a:xfrm rot="16200000" flipV="1">
              <a:off x="1558407" y="-40231"/>
              <a:ext cx="164592" cy="164592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" name="Oval 90">
              <a:extLst>
                <a:ext uri="{FF2B5EF4-FFF2-40B4-BE49-F238E27FC236}">
                  <a16:creationId xmlns:a16="http://schemas.microsoft.com/office/drawing/2014/main" id="{B29D18D0-D8DB-463F-AC15-A9BEEC92B633}"/>
                </a:ext>
              </a:extLst>
            </p:cNvPr>
            <p:cNvSpPr>
              <a:spLocks noChangeAspect="1"/>
            </p:cNvSpPr>
            <p:nvPr userDrawn="1"/>
          </p:nvSpPr>
          <p:spPr>
            <a:xfrm rot="16200000" flipV="1">
              <a:off x="1005076" y="1883919"/>
              <a:ext cx="164592" cy="164592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Oval 91">
              <a:extLst>
                <a:ext uri="{FF2B5EF4-FFF2-40B4-BE49-F238E27FC236}">
                  <a16:creationId xmlns:a16="http://schemas.microsoft.com/office/drawing/2014/main" id="{5428135D-B3B9-488E-B9F3-64DD8C8961CB}"/>
                </a:ext>
              </a:extLst>
            </p:cNvPr>
            <p:cNvSpPr>
              <a:spLocks noChangeAspect="1"/>
            </p:cNvSpPr>
            <p:nvPr userDrawn="1"/>
          </p:nvSpPr>
          <p:spPr>
            <a:xfrm rot="16200000" flipV="1">
              <a:off x="1606229" y="1088055"/>
              <a:ext cx="109728" cy="109728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Oval 92">
              <a:extLst>
                <a:ext uri="{FF2B5EF4-FFF2-40B4-BE49-F238E27FC236}">
                  <a16:creationId xmlns:a16="http://schemas.microsoft.com/office/drawing/2014/main" id="{25226FE9-20C4-4933-AFA7-52E4D66CED6D}"/>
                </a:ext>
              </a:extLst>
            </p:cNvPr>
            <p:cNvSpPr>
              <a:spLocks noChangeAspect="1"/>
            </p:cNvSpPr>
            <p:nvPr userDrawn="1"/>
          </p:nvSpPr>
          <p:spPr>
            <a:xfrm rot="16200000" flipV="1">
              <a:off x="1575636" y="1858870"/>
              <a:ext cx="109728" cy="109728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610825AB-8088-481E-8919-BC726B88CB6B}"/>
                </a:ext>
              </a:extLst>
            </p:cNvPr>
            <p:cNvCxnSpPr>
              <a:cxnSpLocks/>
              <a:stCxn id="93" idx="2"/>
              <a:endCxn id="72" idx="7"/>
            </p:cNvCxnSpPr>
            <p:nvPr userDrawn="1"/>
          </p:nvCxnSpPr>
          <p:spPr>
            <a:xfrm rot="16200000" flipH="1" flipV="1">
              <a:off x="1123083" y="2151350"/>
              <a:ext cx="690169" cy="324666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>
              <a:extLst>
                <a:ext uri="{FF2B5EF4-FFF2-40B4-BE49-F238E27FC236}">
                  <a16:creationId xmlns:a16="http://schemas.microsoft.com/office/drawing/2014/main" id="{CC157684-126E-4C63-BBE5-1D30CE97A285}"/>
                </a:ext>
              </a:extLst>
            </p:cNvPr>
            <p:cNvCxnSpPr>
              <a:cxnSpLocks/>
              <a:stCxn id="73" idx="4"/>
              <a:endCxn id="74" idx="1"/>
            </p:cNvCxnSpPr>
            <p:nvPr userDrawn="1"/>
          </p:nvCxnSpPr>
          <p:spPr>
            <a:xfrm rot="16200000" flipV="1">
              <a:off x="823953" y="3235271"/>
              <a:ext cx="305080" cy="662999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6" name="Oval 95">
              <a:extLst>
                <a:ext uri="{FF2B5EF4-FFF2-40B4-BE49-F238E27FC236}">
                  <a16:creationId xmlns:a16="http://schemas.microsoft.com/office/drawing/2014/main" id="{3B77A125-5C10-48F8-92A6-88EA53AAC425}"/>
                </a:ext>
              </a:extLst>
            </p:cNvPr>
            <p:cNvSpPr>
              <a:spLocks noChangeAspect="1"/>
            </p:cNvSpPr>
            <p:nvPr userDrawn="1"/>
          </p:nvSpPr>
          <p:spPr>
            <a:xfrm rot="16200000" flipV="1">
              <a:off x="603614" y="4387647"/>
              <a:ext cx="109728" cy="109728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97" name="Straight Connector 96">
              <a:extLst>
                <a:ext uri="{FF2B5EF4-FFF2-40B4-BE49-F238E27FC236}">
                  <a16:creationId xmlns:a16="http://schemas.microsoft.com/office/drawing/2014/main" id="{E29C607C-5FA1-4551-9412-772C95062DA7}"/>
                </a:ext>
              </a:extLst>
            </p:cNvPr>
            <p:cNvCxnSpPr>
              <a:cxnSpLocks/>
              <a:stCxn id="96" idx="3"/>
            </p:cNvCxnSpPr>
            <p:nvPr userDrawn="1"/>
          </p:nvCxnSpPr>
          <p:spPr>
            <a:xfrm rot="16200000" flipH="1" flipV="1">
              <a:off x="139599" y="4326383"/>
              <a:ext cx="325161" cy="635008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Straight Connector 97">
              <a:extLst>
                <a:ext uri="{FF2B5EF4-FFF2-40B4-BE49-F238E27FC236}">
                  <a16:creationId xmlns:a16="http://schemas.microsoft.com/office/drawing/2014/main" id="{C92C80AC-3ABD-41F4-9186-5FB3D3A362CC}"/>
                </a:ext>
              </a:extLst>
            </p:cNvPr>
            <p:cNvCxnSpPr>
              <a:cxnSpLocks/>
              <a:stCxn id="96" idx="2"/>
            </p:cNvCxnSpPr>
            <p:nvPr userDrawn="1"/>
          </p:nvCxnSpPr>
          <p:spPr>
            <a:xfrm flipH="1">
              <a:off x="-25097" y="4497375"/>
              <a:ext cx="683575" cy="957348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Straight Connector 98">
              <a:extLst>
                <a:ext uri="{FF2B5EF4-FFF2-40B4-BE49-F238E27FC236}">
                  <a16:creationId xmlns:a16="http://schemas.microsoft.com/office/drawing/2014/main" id="{19091F9C-35BD-4B56-B5DF-3A0188ECC4DC}"/>
                </a:ext>
              </a:extLst>
            </p:cNvPr>
            <p:cNvCxnSpPr>
              <a:cxnSpLocks/>
              <a:stCxn id="96" idx="1"/>
              <a:endCxn id="196" idx="7"/>
            </p:cNvCxnSpPr>
            <p:nvPr userDrawn="1"/>
          </p:nvCxnSpPr>
          <p:spPr>
            <a:xfrm>
              <a:off x="697273" y="4481306"/>
              <a:ext cx="252111" cy="390327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Straight Connector 99">
              <a:extLst>
                <a:ext uri="{FF2B5EF4-FFF2-40B4-BE49-F238E27FC236}">
                  <a16:creationId xmlns:a16="http://schemas.microsoft.com/office/drawing/2014/main" id="{43F5F84F-BA2D-4985-90B4-EE482AF988D7}"/>
                </a:ext>
              </a:extLst>
            </p:cNvPr>
            <p:cNvCxnSpPr>
              <a:cxnSpLocks/>
              <a:stCxn id="196" idx="0"/>
              <a:endCxn id="73" idx="2"/>
            </p:cNvCxnSpPr>
            <p:nvPr userDrawn="1"/>
          </p:nvCxnSpPr>
          <p:spPr>
            <a:xfrm flipV="1">
              <a:off x="1007576" y="3801606"/>
              <a:ext cx="382712" cy="1045923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1" name="Chord 100">
              <a:extLst>
                <a:ext uri="{FF2B5EF4-FFF2-40B4-BE49-F238E27FC236}">
                  <a16:creationId xmlns:a16="http://schemas.microsoft.com/office/drawing/2014/main" id="{225A9A16-5084-424A-BE17-1513ACB1C1DD}"/>
                </a:ext>
              </a:extLst>
            </p:cNvPr>
            <p:cNvSpPr>
              <a:spLocks noChangeAspect="1"/>
            </p:cNvSpPr>
            <p:nvPr userDrawn="1"/>
          </p:nvSpPr>
          <p:spPr>
            <a:xfrm rot="16200000" flipV="1">
              <a:off x="-59977" y="-18013"/>
              <a:ext cx="109728" cy="109728"/>
            </a:xfrm>
            <a:prstGeom prst="chord">
              <a:avLst>
                <a:gd name="adj1" fmla="val 10550803"/>
                <a:gd name="adj2" fmla="val 185318"/>
              </a:avLst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118" name="Straight Connector 117">
              <a:extLst>
                <a:ext uri="{FF2B5EF4-FFF2-40B4-BE49-F238E27FC236}">
                  <a16:creationId xmlns:a16="http://schemas.microsoft.com/office/drawing/2014/main" id="{3DE50185-F0A5-40B5-A1F9-F59241959383}"/>
                </a:ext>
              </a:extLst>
            </p:cNvPr>
            <p:cNvCxnSpPr>
              <a:cxnSpLocks/>
              <a:stCxn id="181" idx="7"/>
              <a:endCxn id="179" idx="2"/>
            </p:cNvCxnSpPr>
            <p:nvPr userDrawn="1"/>
          </p:nvCxnSpPr>
          <p:spPr>
            <a:xfrm flipH="1" flipV="1">
              <a:off x="10183867" y="5527791"/>
              <a:ext cx="846148" cy="389217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Straight Connector 118">
              <a:extLst>
                <a:ext uri="{FF2B5EF4-FFF2-40B4-BE49-F238E27FC236}">
                  <a16:creationId xmlns:a16="http://schemas.microsoft.com/office/drawing/2014/main" id="{EAF0F633-2671-4EC9-AFC7-1973455E2A4F}"/>
                </a:ext>
              </a:extLst>
            </p:cNvPr>
            <p:cNvCxnSpPr>
              <a:cxnSpLocks/>
              <a:stCxn id="179" idx="5"/>
              <a:endCxn id="201" idx="1"/>
            </p:cNvCxnSpPr>
            <p:nvPr userDrawn="1"/>
          </p:nvCxnSpPr>
          <p:spPr>
            <a:xfrm flipH="1">
              <a:off x="9321426" y="5541638"/>
              <a:ext cx="711010" cy="154555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7D90D20B-BEE4-4AFA-8112-61536551E628}"/>
                </a:ext>
              </a:extLst>
            </p:cNvPr>
            <p:cNvCxnSpPr>
              <a:cxnSpLocks/>
              <a:stCxn id="184" idx="2"/>
              <a:endCxn id="199" idx="6"/>
            </p:cNvCxnSpPr>
            <p:nvPr userDrawn="1"/>
          </p:nvCxnSpPr>
          <p:spPr>
            <a:xfrm flipV="1">
              <a:off x="8494178" y="6278116"/>
              <a:ext cx="758638" cy="304444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Straight Connector 120">
              <a:extLst>
                <a:ext uri="{FF2B5EF4-FFF2-40B4-BE49-F238E27FC236}">
                  <a16:creationId xmlns:a16="http://schemas.microsoft.com/office/drawing/2014/main" id="{1E0C9095-0893-4926-B6CD-5CCB0EDA273D}"/>
                </a:ext>
              </a:extLst>
            </p:cNvPr>
            <p:cNvCxnSpPr>
              <a:cxnSpLocks/>
              <a:stCxn id="201" idx="5"/>
              <a:endCxn id="184" idx="1"/>
            </p:cNvCxnSpPr>
            <p:nvPr userDrawn="1"/>
          </p:nvCxnSpPr>
          <p:spPr>
            <a:xfrm flipH="1">
              <a:off x="8468776" y="5773783"/>
              <a:ext cx="775060" cy="747451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Straight Connector 122">
              <a:extLst>
                <a:ext uri="{FF2B5EF4-FFF2-40B4-BE49-F238E27FC236}">
                  <a16:creationId xmlns:a16="http://schemas.microsoft.com/office/drawing/2014/main" id="{6F8B6459-CE02-4642-B458-E608BC3D0669}"/>
                </a:ext>
              </a:extLst>
            </p:cNvPr>
            <p:cNvCxnSpPr>
              <a:cxnSpLocks/>
              <a:stCxn id="184" idx="0"/>
              <a:endCxn id="200" idx="4"/>
            </p:cNvCxnSpPr>
            <p:nvPr userDrawn="1"/>
          </p:nvCxnSpPr>
          <p:spPr>
            <a:xfrm flipV="1">
              <a:off x="8407450" y="5759259"/>
              <a:ext cx="104366" cy="736573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Straight Connector 123">
              <a:extLst>
                <a:ext uri="{FF2B5EF4-FFF2-40B4-BE49-F238E27FC236}">
                  <a16:creationId xmlns:a16="http://schemas.microsoft.com/office/drawing/2014/main" id="{AB20AA4C-6BE7-479E-8482-E25946C170D6}"/>
                </a:ext>
              </a:extLst>
            </p:cNvPr>
            <p:cNvCxnSpPr>
              <a:cxnSpLocks/>
              <a:stCxn id="201" idx="3"/>
              <a:endCxn id="199" idx="0"/>
            </p:cNvCxnSpPr>
            <p:nvPr userDrawn="1"/>
          </p:nvCxnSpPr>
          <p:spPr>
            <a:xfrm>
              <a:off x="9321426" y="5773783"/>
              <a:ext cx="13686" cy="422037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Straight Connector 125">
              <a:extLst>
                <a:ext uri="{FF2B5EF4-FFF2-40B4-BE49-F238E27FC236}">
                  <a16:creationId xmlns:a16="http://schemas.microsoft.com/office/drawing/2014/main" id="{7C9319A1-2361-4D91-88C7-D5EE7DAE570B}"/>
                </a:ext>
              </a:extLst>
            </p:cNvPr>
            <p:cNvCxnSpPr>
              <a:cxnSpLocks/>
              <a:stCxn id="184" idx="7"/>
              <a:endCxn id="186" idx="3"/>
            </p:cNvCxnSpPr>
            <p:nvPr userDrawn="1"/>
          </p:nvCxnSpPr>
          <p:spPr>
            <a:xfrm flipH="1" flipV="1">
              <a:off x="7549870" y="6029283"/>
              <a:ext cx="796254" cy="491951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11D070B9-2553-4E5C-8081-704660445B95}"/>
                </a:ext>
              </a:extLst>
            </p:cNvPr>
            <p:cNvCxnSpPr>
              <a:cxnSpLocks/>
              <a:stCxn id="201" idx="6"/>
              <a:endCxn id="200" idx="2"/>
            </p:cNvCxnSpPr>
            <p:nvPr userDrawn="1"/>
          </p:nvCxnSpPr>
          <p:spPr>
            <a:xfrm flipH="1" flipV="1">
              <a:off x="8566680" y="5704395"/>
              <a:ext cx="661087" cy="30593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80E21B63-09A1-46C9-AB07-6CA35A8F6B3A}"/>
                </a:ext>
              </a:extLst>
            </p:cNvPr>
            <p:cNvCxnSpPr>
              <a:cxnSpLocks/>
              <a:stCxn id="183" idx="0"/>
              <a:endCxn id="199" idx="4"/>
            </p:cNvCxnSpPr>
            <p:nvPr userDrawn="1"/>
          </p:nvCxnSpPr>
          <p:spPr>
            <a:xfrm flipH="1" flipV="1">
              <a:off x="9335112" y="6360412"/>
              <a:ext cx="75216" cy="373669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>
              <a:extLst>
                <a:ext uri="{FF2B5EF4-FFF2-40B4-BE49-F238E27FC236}">
                  <a16:creationId xmlns:a16="http://schemas.microsoft.com/office/drawing/2014/main" id="{75090315-8812-4E01-A9D1-59663E5EFD11}"/>
                </a:ext>
              </a:extLst>
            </p:cNvPr>
            <p:cNvCxnSpPr>
              <a:cxnSpLocks/>
              <a:stCxn id="200" idx="6"/>
              <a:endCxn id="186" idx="2"/>
            </p:cNvCxnSpPr>
            <p:nvPr userDrawn="1"/>
          </p:nvCxnSpPr>
          <p:spPr>
            <a:xfrm flipH="1">
              <a:off x="7573974" y="5704395"/>
              <a:ext cx="882978" cy="266696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3EA39698-2D67-4776-B61A-8E1482668C28}"/>
                </a:ext>
              </a:extLst>
            </p:cNvPr>
            <p:cNvCxnSpPr>
              <a:cxnSpLocks/>
              <a:stCxn id="185" idx="7"/>
              <a:endCxn id="186" idx="4"/>
            </p:cNvCxnSpPr>
            <p:nvPr userDrawn="1"/>
          </p:nvCxnSpPr>
          <p:spPr>
            <a:xfrm flipH="1" flipV="1">
              <a:off x="7491678" y="6053387"/>
              <a:ext cx="77859" cy="330629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9B800DF8-54B7-4CC4-A119-88EDF02A59A3}"/>
                </a:ext>
              </a:extLst>
            </p:cNvPr>
            <p:cNvCxnSpPr>
              <a:cxnSpLocks/>
              <a:stCxn id="188" idx="1"/>
              <a:endCxn id="186" idx="5"/>
            </p:cNvCxnSpPr>
            <p:nvPr userDrawn="1"/>
          </p:nvCxnSpPr>
          <p:spPr>
            <a:xfrm flipV="1">
              <a:off x="6540113" y="6029283"/>
              <a:ext cx="893373" cy="434036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Straight Connector 131">
              <a:extLst>
                <a:ext uri="{FF2B5EF4-FFF2-40B4-BE49-F238E27FC236}">
                  <a16:creationId xmlns:a16="http://schemas.microsoft.com/office/drawing/2014/main" id="{327AE2A3-2BC1-43C5-9209-6492E0F56C71}"/>
                </a:ext>
              </a:extLst>
            </p:cNvPr>
            <p:cNvCxnSpPr>
              <a:cxnSpLocks/>
              <a:stCxn id="188" idx="0"/>
              <a:endCxn id="187" idx="4"/>
            </p:cNvCxnSpPr>
            <p:nvPr userDrawn="1"/>
          </p:nvCxnSpPr>
          <p:spPr>
            <a:xfrm flipV="1">
              <a:off x="6501318" y="5699848"/>
              <a:ext cx="9115" cy="747402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Straight Connector 132">
              <a:extLst>
                <a:ext uri="{FF2B5EF4-FFF2-40B4-BE49-F238E27FC236}">
                  <a16:creationId xmlns:a16="http://schemas.microsoft.com/office/drawing/2014/main" id="{96C82BCF-1D2B-421A-B656-E34E56F90680}"/>
                </a:ext>
              </a:extLst>
            </p:cNvPr>
            <p:cNvCxnSpPr>
              <a:cxnSpLocks/>
              <a:stCxn id="187" idx="2"/>
              <a:endCxn id="186" idx="6"/>
            </p:cNvCxnSpPr>
            <p:nvPr userDrawn="1"/>
          </p:nvCxnSpPr>
          <p:spPr>
            <a:xfrm>
              <a:off x="6592729" y="5617552"/>
              <a:ext cx="816653" cy="353539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Straight Connector 134">
              <a:extLst>
                <a:ext uri="{FF2B5EF4-FFF2-40B4-BE49-F238E27FC236}">
                  <a16:creationId xmlns:a16="http://schemas.microsoft.com/office/drawing/2014/main" id="{10F556B4-A17F-4E28-AF38-10A78242F8F1}"/>
                </a:ext>
              </a:extLst>
            </p:cNvPr>
            <p:cNvCxnSpPr>
              <a:cxnSpLocks/>
              <a:stCxn id="187" idx="6"/>
              <a:endCxn id="194" idx="2"/>
            </p:cNvCxnSpPr>
            <p:nvPr userDrawn="1"/>
          </p:nvCxnSpPr>
          <p:spPr>
            <a:xfrm flipH="1">
              <a:off x="5440396" y="5617552"/>
              <a:ext cx="987741" cy="6938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B12A5A68-BC46-4538-8744-D18332974A35}"/>
                </a:ext>
              </a:extLst>
            </p:cNvPr>
            <p:cNvCxnSpPr>
              <a:cxnSpLocks/>
              <a:stCxn id="194" idx="7"/>
              <a:endCxn id="195" idx="3"/>
            </p:cNvCxnSpPr>
            <p:nvPr userDrawn="1"/>
          </p:nvCxnSpPr>
          <p:spPr>
            <a:xfrm flipH="1" flipV="1">
              <a:off x="3814729" y="5274434"/>
              <a:ext cx="1485179" cy="354306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Straight Connector 136">
              <a:extLst>
                <a:ext uri="{FF2B5EF4-FFF2-40B4-BE49-F238E27FC236}">
                  <a16:creationId xmlns:a16="http://schemas.microsoft.com/office/drawing/2014/main" id="{131AB970-04F0-4808-A519-78F2068E9D1B}"/>
                </a:ext>
              </a:extLst>
            </p:cNvPr>
            <p:cNvCxnSpPr>
              <a:cxnSpLocks/>
              <a:stCxn id="180" idx="0"/>
              <a:endCxn id="179" idx="3"/>
            </p:cNvCxnSpPr>
            <p:nvPr userDrawn="1"/>
          </p:nvCxnSpPr>
          <p:spPr>
            <a:xfrm flipH="1" flipV="1">
              <a:off x="10088990" y="5576200"/>
              <a:ext cx="54580" cy="458052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Straight Connector 137">
              <a:extLst>
                <a:ext uri="{FF2B5EF4-FFF2-40B4-BE49-F238E27FC236}">
                  <a16:creationId xmlns:a16="http://schemas.microsoft.com/office/drawing/2014/main" id="{F6E0ED1E-0DEF-4701-A074-D33E1D3B0501}"/>
                </a:ext>
              </a:extLst>
            </p:cNvPr>
            <p:cNvCxnSpPr>
              <a:cxnSpLocks/>
              <a:stCxn id="199" idx="2"/>
              <a:endCxn id="180" idx="6"/>
            </p:cNvCxnSpPr>
            <p:nvPr userDrawn="1"/>
          </p:nvCxnSpPr>
          <p:spPr>
            <a:xfrm flipV="1">
              <a:off x="9417408" y="6120980"/>
              <a:ext cx="584854" cy="157136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Straight Connector 138">
              <a:extLst>
                <a:ext uri="{FF2B5EF4-FFF2-40B4-BE49-F238E27FC236}">
                  <a16:creationId xmlns:a16="http://schemas.microsoft.com/office/drawing/2014/main" id="{866BC57A-626C-434C-A703-637CF702A0A0}"/>
                </a:ext>
              </a:extLst>
            </p:cNvPr>
            <p:cNvCxnSpPr>
              <a:cxnSpLocks/>
              <a:stCxn id="183" idx="1"/>
              <a:endCxn id="180" idx="5"/>
            </p:cNvCxnSpPr>
            <p:nvPr userDrawn="1"/>
          </p:nvCxnSpPr>
          <p:spPr>
            <a:xfrm flipV="1">
              <a:off x="9468520" y="6182306"/>
              <a:ext cx="559144" cy="575879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Straight Connector 139">
              <a:extLst>
                <a:ext uri="{FF2B5EF4-FFF2-40B4-BE49-F238E27FC236}">
                  <a16:creationId xmlns:a16="http://schemas.microsoft.com/office/drawing/2014/main" id="{B3680E9A-7703-4B31-A1A5-B38F2CCBC811}"/>
                </a:ext>
              </a:extLst>
            </p:cNvPr>
            <p:cNvCxnSpPr>
              <a:cxnSpLocks/>
              <a:stCxn id="182" idx="7"/>
              <a:endCxn id="180" idx="3"/>
            </p:cNvCxnSpPr>
            <p:nvPr userDrawn="1"/>
          </p:nvCxnSpPr>
          <p:spPr>
            <a:xfrm flipH="1" flipV="1">
              <a:off x="10150316" y="6182306"/>
              <a:ext cx="555221" cy="442939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Straight Connector 140">
              <a:extLst>
                <a:ext uri="{FF2B5EF4-FFF2-40B4-BE49-F238E27FC236}">
                  <a16:creationId xmlns:a16="http://schemas.microsoft.com/office/drawing/2014/main" id="{28DBDCD6-E555-42ED-B64B-5B72C30D44BA}"/>
                </a:ext>
              </a:extLst>
            </p:cNvPr>
            <p:cNvCxnSpPr>
              <a:cxnSpLocks/>
              <a:stCxn id="181" idx="6"/>
              <a:endCxn id="180" idx="2"/>
            </p:cNvCxnSpPr>
            <p:nvPr userDrawn="1"/>
          </p:nvCxnSpPr>
          <p:spPr>
            <a:xfrm flipH="1">
              <a:off x="10175718" y="5975200"/>
              <a:ext cx="830193" cy="14578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Straight Connector 141">
              <a:extLst>
                <a:ext uri="{FF2B5EF4-FFF2-40B4-BE49-F238E27FC236}">
                  <a16:creationId xmlns:a16="http://schemas.microsoft.com/office/drawing/2014/main" id="{20B0CCF7-9795-4BC6-8459-1C8DB04C4E74}"/>
                </a:ext>
              </a:extLst>
            </p:cNvPr>
            <p:cNvCxnSpPr>
              <a:cxnSpLocks/>
              <a:stCxn id="204" idx="7"/>
              <a:endCxn id="181" idx="3"/>
            </p:cNvCxnSpPr>
            <p:nvPr userDrawn="1"/>
          </p:nvCxnSpPr>
          <p:spPr>
            <a:xfrm flipH="1" flipV="1">
              <a:off x="11146399" y="6033392"/>
              <a:ext cx="634105" cy="554833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Straight Connector 142">
              <a:extLst>
                <a:ext uri="{FF2B5EF4-FFF2-40B4-BE49-F238E27FC236}">
                  <a16:creationId xmlns:a16="http://schemas.microsoft.com/office/drawing/2014/main" id="{BAF6EDE0-AFBE-4724-B29D-3FDC2F50EEA6}"/>
                </a:ext>
              </a:extLst>
            </p:cNvPr>
            <p:cNvCxnSpPr>
              <a:cxnSpLocks/>
              <a:stCxn id="204" idx="6"/>
              <a:endCxn id="182" idx="2"/>
            </p:cNvCxnSpPr>
            <p:nvPr userDrawn="1"/>
          </p:nvCxnSpPr>
          <p:spPr>
            <a:xfrm flipH="1">
              <a:off x="10799196" y="6627020"/>
              <a:ext cx="965239" cy="3702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61918F0B-20DA-4157-8C03-8074D7172274}"/>
                </a:ext>
              </a:extLst>
            </p:cNvPr>
            <p:cNvCxnSpPr>
              <a:cxnSpLocks/>
              <a:stCxn id="204" idx="5"/>
            </p:cNvCxnSpPr>
            <p:nvPr userDrawn="1"/>
          </p:nvCxnSpPr>
          <p:spPr>
            <a:xfrm flipH="1">
              <a:off x="11620500" y="6665815"/>
              <a:ext cx="160004" cy="150562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Straight Connector 144">
              <a:extLst>
                <a:ext uri="{FF2B5EF4-FFF2-40B4-BE49-F238E27FC236}">
                  <a16:creationId xmlns:a16="http://schemas.microsoft.com/office/drawing/2014/main" id="{4CCE594D-2BFC-4472-9AE8-0A3756742339}"/>
                </a:ext>
              </a:extLst>
            </p:cNvPr>
            <p:cNvCxnSpPr>
              <a:cxnSpLocks/>
              <a:stCxn id="182" idx="4"/>
            </p:cNvCxnSpPr>
            <p:nvPr/>
          </p:nvCxnSpPr>
          <p:spPr>
            <a:xfrm>
              <a:off x="10744332" y="6718904"/>
              <a:ext cx="0" cy="120046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Straight Connector 145">
              <a:extLst>
                <a:ext uri="{FF2B5EF4-FFF2-40B4-BE49-F238E27FC236}">
                  <a16:creationId xmlns:a16="http://schemas.microsoft.com/office/drawing/2014/main" id="{2D6EF165-5280-4445-A01B-52090152D52E}"/>
                </a:ext>
              </a:extLst>
            </p:cNvPr>
            <p:cNvCxnSpPr>
              <a:cxnSpLocks/>
              <a:stCxn id="182" idx="6"/>
              <a:endCxn id="183" idx="2"/>
            </p:cNvCxnSpPr>
            <p:nvPr userDrawn="1"/>
          </p:nvCxnSpPr>
          <p:spPr>
            <a:xfrm flipH="1">
              <a:off x="9492624" y="6664040"/>
              <a:ext cx="1196844" cy="152337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Straight Connector 146">
              <a:extLst>
                <a:ext uri="{FF2B5EF4-FFF2-40B4-BE49-F238E27FC236}">
                  <a16:creationId xmlns:a16="http://schemas.microsoft.com/office/drawing/2014/main" id="{A696B452-CBFD-4BBB-A51E-21AAD2F0192F}"/>
                </a:ext>
              </a:extLst>
            </p:cNvPr>
            <p:cNvCxnSpPr>
              <a:cxnSpLocks/>
              <a:stCxn id="183" idx="6"/>
              <a:endCxn id="184" idx="3"/>
            </p:cNvCxnSpPr>
            <p:nvPr userDrawn="1"/>
          </p:nvCxnSpPr>
          <p:spPr>
            <a:xfrm flipH="1" flipV="1">
              <a:off x="8468776" y="6643886"/>
              <a:ext cx="859256" cy="172491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E43CC584-A1AD-4D4D-9B74-1A95C4EF3A56}"/>
                </a:ext>
              </a:extLst>
            </p:cNvPr>
            <p:cNvCxnSpPr>
              <a:cxnSpLocks/>
              <a:stCxn id="185" idx="2"/>
              <a:endCxn id="184" idx="6"/>
            </p:cNvCxnSpPr>
            <p:nvPr userDrawn="1"/>
          </p:nvCxnSpPr>
          <p:spPr>
            <a:xfrm>
              <a:off x="7663196" y="6422811"/>
              <a:ext cx="657526" cy="159749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D5C6BB70-CA59-4605-B37A-55C6C5B65194}"/>
                </a:ext>
              </a:extLst>
            </p:cNvPr>
            <p:cNvCxnSpPr>
              <a:cxnSpLocks/>
              <a:endCxn id="184" idx="5"/>
            </p:cNvCxnSpPr>
            <p:nvPr userDrawn="1"/>
          </p:nvCxnSpPr>
          <p:spPr>
            <a:xfrm flipV="1">
              <a:off x="8000541" y="6643886"/>
              <a:ext cx="345583" cy="240927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25A004B6-BA7C-4605-AB27-53D83ECD1EFB}"/>
                </a:ext>
              </a:extLst>
            </p:cNvPr>
            <p:cNvCxnSpPr>
              <a:cxnSpLocks/>
              <a:endCxn id="184" idx="4"/>
            </p:cNvCxnSpPr>
            <p:nvPr userDrawn="1"/>
          </p:nvCxnSpPr>
          <p:spPr>
            <a:xfrm flipH="1" flipV="1">
              <a:off x="8407450" y="6669288"/>
              <a:ext cx="86728" cy="205281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Straight Connector 150">
              <a:extLst>
                <a:ext uri="{FF2B5EF4-FFF2-40B4-BE49-F238E27FC236}">
                  <a16:creationId xmlns:a16="http://schemas.microsoft.com/office/drawing/2014/main" id="{D4233302-C364-4A64-A607-4CBC7880BD6C}"/>
                </a:ext>
              </a:extLst>
            </p:cNvPr>
            <p:cNvCxnSpPr>
              <a:cxnSpLocks/>
              <a:endCxn id="185" idx="4"/>
            </p:cNvCxnSpPr>
            <p:nvPr userDrawn="1"/>
          </p:nvCxnSpPr>
          <p:spPr>
            <a:xfrm flipV="1">
              <a:off x="7491148" y="6477675"/>
              <a:ext cx="117184" cy="366892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Straight Connector 151">
              <a:extLst>
                <a:ext uri="{FF2B5EF4-FFF2-40B4-BE49-F238E27FC236}">
                  <a16:creationId xmlns:a16="http://schemas.microsoft.com/office/drawing/2014/main" id="{82A895E6-5BEC-48BE-97B2-FD8600AE3F34}"/>
                </a:ext>
              </a:extLst>
            </p:cNvPr>
            <p:cNvCxnSpPr>
              <a:cxnSpLocks/>
              <a:stCxn id="188" idx="2"/>
              <a:endCxn id="185" idx="6"/>
            </p:cNvCxnSpPr>
            <p:nvPr userDrawn="1"/>
          </p:nvCxnSpPr>
          <p:spPr>
            <a:xfrm flipV="1">
              <a:off x="6556182" y="6422811"/>
              <a:ext cx="997286" cy="79303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Straight Connector 152">
              <a:extLst>
                <a:ext uri="{FF2B5EF4-FFF2-40B4-BE49-F238E27FC236}">
                  <a16:creationId xmlns:a16="http://schemas.microsoft.com/office/drawing/2014/main" id="{8212E21F-C3D8-49A9-9974-7DE9ECADDB68}"/>
                </a:ext>
              </a:extLst>
            </p:cNvPr>
            <p:cNvCxnSpPr>
              <a:cxnSpLocks/>
              <a:stCxn id="188" idx="4"/>
            </p:cNvCxnSpPr>
            <p:nvPr userDrawn="1"/>
          </p:nvCxnSpPr>
          <p:spPr>
            <a:xfrm>
              <a:off x="6501318" y="6556978"/>
              <a:ext cx="0" cy="259399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Straight Connector 153">
              <a:extLst>
                <a:ext uri="{FF2B5EF4-FFF2-40B4-BE49-F238E27FC236}">
                  <a16:creationId xmlns:a16="http://schemas.microsoft.com/office/drawing/2014/main" id="{FF273F2D-F64F-4520-8810-E028C3B2F8AC}"/>
                </a:ext>
              </a:extLst>
            </p:cNvPr>
            <p:cNvCxnSpPr>
              <a:cxnSpLocks/>
              <a:stCxn id="189" idx="3"/>
            </p:cNvCxnSpPr>
            <p:nvPr userDrawn="1"/>
          </p:nvCxnSpPr>
          <p:spPr>
            <a:xfrm>
              <a:off x="5463185" y="6628696"/>
              <a:ext cx="221877" cy="256117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id="{E328FE79-6D5C-4E58-A21D-09FE66E9EC3E}"/>
                </a:ext>
              </a:extLst>
            </p:cNvPr>
            <p:cNvCxnSpPr>
              <a:cxnSpLocks/>
              <a:stCxn id="189" idx="2"/>
              <a:endCxn id="188" idx="6"/>
            </p:cNvCxnSpPr>
            <p:nvPr userDrawn="1"/>
          </p:nvCxnSpPr>
          <p:spPr>
            <a:xfrm flipV="1">
              <a:off x="5487289" y="6502114"/>
              <a:ext cx="959165" cy="6839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Straight Connector 155">
              <a:extLst>
                <a:ext uri="{FF2B5EF4-FFF2-40B4-BE49-F238E27FC236}">
                  <a16:creationId xmlns:a16="http://schemas.microsoft.com/office/drawing/2014/main" id="{35F653AC-8181-4E8D-823B-18C6AA9F83B3}"/>
                </a:ext>
              </a:extLst>
            </p:cNvPr>
            <p:cNvCxnSpPr>
              <a:cxnSpLocks/>
              <a:stCxn id="194" idx="4"/>
              <a:endCxn id="189" idx="0"/>
            </p:cNvCxnSpPr>
            <p:nvPr userDrawn="1"/>
          </p:nvCxnSpPr>
          <p:spPr>
            <a:xfrm>
              <a:off x="5358100" y="5769228"/>
              <a:ext cx="46893" cy="71898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Straight Connector 156">
              <a:extLst>
                <a:ext uri="{FF2B5EF4-FFF2-40B4-BE49-F238E27FC236}">
                  <a16:creationId xmlns:a16="http://schemas.microsoft.com/office/drawing/2014/main" id="{0B5ABA8E-B8E5-42B7-A58A-2C9022526100}"/>
                </a:ext>
              </a:extLst>
            </p:cNvPr>
            <p:cNvCxnSpPr>
              <a:cxnSpLocks/>
              <a:stCxn id="193" idx="3"/>
              <a:endCxn id="189" idx="7"/>
            </p:cNvCxnSpPr>
            <p:nvPr userDrawn="1"/>
          </p:nvCxnSpPr>
          <p:spPr>
            <a:xfrm>
              <a:off x="4191460" y="6035129"/>
              <a:ext cx="1155341" cy="477183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1979EAB7-FC92-42AD-9641-ADDBD703F030}"/>
                </a:ext>
              </a:extLst>
            </p:cNvPr>
            <p:cNvCxnSpPr>
              <a:cxnSpLocks/>
              <a:stCxn id="193" idx="2"/>
              <a:endCxn id="194" idx="6"/>
            </p:cNvCxnSpPr>
            <p:nvPr userDrawn="1"/>
          </p:nvCxnSpPr>
          <p:spPr>
            <a:xfrm flipV="1">
              <a:off x="4203939" y="5686932"/>
              <a:ext cx="1071865" cy="286458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B59FBB54-0244-440E-94A6-A4C8ABCBC00F}"/>
                </a:ext>
              </a:extLst>
            </p:cNvPr>
            <p:cNvCxnSpPr>
              <a:cxnSpLocks/>
              <a:stCxn id="193" idx="7"/>
              <a:endCxn id="195" idx="4"/>
            </p:cNvCxnSpPr>
            <p:nvPr userDrawn="1"/>
          </p:nvCxnSpPr>
          <p:spPr>
            <a:xfrm flipH="1" flipV="1">
              <a:off x="3775934" y="5290503"/>
              <a:ext cx="278956" cy="652762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Straight Connector 159">
              <a:extLst>
                <a:ext uri="{FF2B5EF4-FFF2-40B4-BE49-F238E27FC236}">
                  <a16:creationId xmlns:a16="http://schemas.microsoft.com/office/drawing/2014/main" id="{333D5D33-8813-4D53-BA67-34C29BFEACC1}"/>
                </a:ext>
              </a:extLst>
            </p:cNvPr>
            <p:cNvCxnSpPr>
              <a:cxnSpLocks/>
              <a:stCxn id="191" idx="1"/>
              <a:endCxn id="195" idx="5"/>
            </p:cNvCxnSpPr>
            <p:nvPr userDrawn="1"/>
          </p:nvCxnSpPr>
          <p:spPr>
            <a:xfrm flipV="1">
              <a:off x="1938333" y="5274434"/>
              <a:ext cx="1798806" cy="876878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>
              <a:extLst>
                <a:ext uri="{FF2B5EF4-FFF2-40B4-BE49-F238E27FC236}">
                  <a16:creationId xmlns:a16="http://schemas.microsoft.com/office/drawing/2014/main" id="{193209AF-726D-4B58-ADEA-D824C312DD41}"/>
                </a:ext>
              </a:extLst>
            </p:cNvPr>
            <p:cNvCxnSpPr>
              <a:cxnSpLocks/>
              <a:stCxn id="191" idx="0"/>
              <a:endCxn id="192" idx="4"/>
            </p:cNvCxnSpPr>
            <p:nvPr userDrawn="1"/>
          </p:nvCxnSpPr>
          <p:spPr>
            <a:xfrm flipV="1">
              <a:off x="1903467" y="5382784"/>
              <a:ext cx="287279" cy="745127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7072468E-74B8-4091-8D59-27A30BF2697E}"/>
                </a:ext>
              </a:extLst>
            </p:cNvPr>
            <p:cNvCxnSpPr>
              <a:cxnSpLocks/>
              <a:stCxn id="197" idx="0"/>
              <a:endCxn id="196" idx="4"/>
            </p:cNvCxnSpPr>
            <p:nvPr userDrawn="1"/>
          </p:nvCxnSpPr>
          <p:spPr>
            <a:xfrm flipV="1">
              <a:off x="834120" y="5012121"/>
              <a:ext cx="173456" cy="987496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27C2AC4C-2E83-4D5F-A378-E63C0AC881D1}"/>
                </a:ext>
              </a:extLst>
            </p:cNvPr>
            <p:cNvCxnSpPr>
              <a:cxnSpLocks/>
              <a:endCxn id="196" idx="5"/>
            </p:cNvCxnSpPr>
            <p:nvPr userDrawn="1"/>
          </p:nvCxnSpPr>
          <p:spPr>
            <a:xfrm flipV="1">
              <a:off x="-7510" y="4988017"/>
              <a:ext cx="956894" cy="732962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65A5ECAF-3C3F-4D4C-846A-67212B8E9B50}"/>
                </a:ext>
              </a:extLst>
            </p:cNvPr>
            <p:cNvCxnSpPr>
              <a:cxnSpLocks/>
              <a:endCxn id="197" idx="6"/>
            </p:cNvCxnSpPr>
            <p:nvPr userDrawn="1"/>
          </p:nvCxnSpPr>
          <p:spPr>
            <a:xfrm flipV="1">
              <a:off x="-22050" y="6081913"/>
              <a:ext cx="773874" cy="30882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ED6ED73C-C08C-4027-B584-35ACC6DAFEB1}"/>
                </a:ext>
              </a:extLst>
            </p:cNvPr>
            <p:cNvCxnSpPr>
              <a:cxnSpLocks/>
              <a:endCxn id="198" idx="6"/>
            </p:cNvCxnSpPr>
            <p:nvPr userDrawn="1"/>
          </p:nvCxnSpPr>
          <p:spPr>
            <a:xfrm>
              <a:off x="-22050" y="6652800"/>
              <a:ext cx="1290108" cy="193218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CE6B3CA3-50EB-4A1E-8E4B-269C8EE5102E}"/>
                </a:ext>
              </a:extLst>
            </p:cNvPr>
            <p:cNvCxnSpPr>
              <a:cxnSpLocks/>
              <a:stCxn id="198" idx="3"/>
              <a:endCxn id="190" idx="6"/>
            </p:cNvCxnSpPr>
            <p:nvPr userDrawn="1"/>
          </p:nvCxnSpPr>
          <p:spPr>
            <a:xfrm flipV="1">
              <a:off x="1361717" y="6851904"/>
              <a:ext cx="1954279" cy="32909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662C1CA6-8454-4F34-ADB8-6E2CD1EC8527}"/>
                </a:ext>
              </a:extLst>
            </p:cNvPr>
            <p:cNvCxnSpPr>
              <a:cxnSpLocks/>
              <a:stCxn id="198" idx="1"/>
              <a:endCxn id="191" idx="5"/>
            </p:cNvCxnSpPr>
            <p:nvPr userDrawn="1"/>
          </p:nvCxnSpPr>
          <p:spPr>
            <a:xfrm flipV="1">
              <a:off x="1361717" y="6212084"/>
              <a:ext cx="485252" cy="595139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E1C5C0A8-0AE1-45B3-A4F0-0EA0E028F889}"/>
                </a:ext>
              </a:extLst>
            </p:cNvPr>
            <p:cNvCxnSpPr>
              <a:cxnSpLocks/>
              <a:stCxn id="197" idx="2"/>
              <a:endCxn id="191" idx="6"/>
            </p:cNvCxnSpPr>
            <p:nvPr userDrawn="1"/>
          </p:nvCxnSpPr>
          <p:spPr>
            <a:xfrm>
              <a:off x="916416" y="6081913"/>
              <a:ext cx="922448" cy="88969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4F07B424-F829-4367-BCDD-FFF757A76B0B}"/>
                </a:ext>
              </a:extLst>
            </p:cNvPr>
            <p:cNvCxnSpPr>
              <a:cxnSpLocks/>
              <a:stCxn id="196" idx="3"/>
              <a:endCxn id="191" idx="7"/>
            </p:cNvCxnSpPr>
            <p:nvPr userDrawn="1"/>
          </p:nvCxnSpPr>
          <p:spPr>
            <a:xfrm>
              <a:off x="1065768" y="4988017"/>
              <a:ext cx="796497" cy="1147999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34B79115-97BC-4EC5-A7A6-02BF4CF89E4C}"/>
                </a:ext>
              </a:extLst>
            </p:cNvPr>
            <p:cNvCxnSpPr>
              <a:cxnSpLocks/>
              <a:stCxn id="196" idx="2"/>
              <a:endCxn id="192" idx="6"/>
            </p:cNvCxnSpPr>
            <p:nvPr userDrawn="1"/>
          </p:nvCxnSpPr>
          <p:spPr>
            <a:xfrm>
              <a:off x="1089872" y="4929825"/>
              <a:ext cx="1038013" cy="355012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326101D4-1796-4C6E-92DE-15AB6224112B}"/>
                </a:ext>
              </a:extLst>
            </p:cNvPr>
            <p:cNvCxnSpPr>
              <a:cxnSpLocks/>
              <a:stCxn id="192" idx="2"/>
              <a:endCxn id="195" idx="6"/>
            </p:cNvCxnSpPr>
            <p:nvPr userDrawn="1"/>
          </p:nvCxnSpPr>
          <p:spPr>
            <a:xfrm flipV="1">
              <a:off x="2288693" y="5235639"/>
              <a:ext cx="1432377" cy="84284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9687330F-3169-4DA2-B2C5-D21EEDFCDBC5}"/>
                </a:ext>
              </a:extLst>
            </p:cNvPr>
            <p:cNvCxnSpPr>
              <a:cxnSpLocks/>
              <a:stCxn id="191" idx="2"/>
              <a:endCxn id="193" idx="6"/>
            </p:cNvCxnSpPr>
            <p:nvPr userDrawn="1"/>
          </p:nvCxnSpPr>
          <p:spPr>
            <a:xfrm flipV="1">
              <a:off x="1946438" y="6005004"/>
              <a:ext cx="2095973" cy="18751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947A6FA8-9847-43C8-ADC7-88A91BE7A5CC}"/>
                </a:ext>
              </a:extLst>
            </p:cNvPr>
            <p:cNvCxnSpPr>
              <a:cxnSpLocks/>
              <a:stCxn id="190" idx="1"/>
              <a:endCxn id="193" idx="5"/>
            </p:cNvCxnSpPr>
            <p:nvPr userDrawn="1"/>
          </p:nvCxnSpPr>
          <p:spPr>
            <a:xfrm flipV="1">
              <a:off x="3456484" y="6057482"/>
              <a:ext cx="620759" cy="73623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934DAE40-7692-4360-9563-FCE8CBEE4F31}"/>
                </a:ext>
              </a:extLst>
            </p:cNvPr>
            <p:cNvCxnSpPr>
              <a:cxnSpLocks/>
              <a:stCxn id="193" idx="4"/>
            </p:cNvCxnSpPr>
            <p:nvPr userDrawn="1"/>
          </p:nvCxnSpPr>
          <p:spPr>
            <a:xfrm>
              <a:off x="4138982" y="6069961"/>
              <a:ext cx="311362" cy="814852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E7446341-06D4-4551-9957-4FC52E70F898}"/>
                </a:ext>
              </a:extLst>
            </p:cNvPr>
            <p:cNvCxnSpPr>
              <a:cxnSpLocks/>
              <a:stCxn id="189" idx="5"/>
            </p:cNvCxnSpPr>
            <p:nvPr userDrawn="1"/>
          </p:nvCxnSpPr>
          <p:spPr>
            <a:xfrm flipH="1">
              <a:off x="5105400" y="6628696"/>
              <a:ext cx="241401" cy="256117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43E5FF06-62D4-4C22-9D35-0EF3C3D32882}"/>
                </a:ext>
              </a:extLst>
            </p:cNvPr>
            <p:cNvCxnSpPr>
              <a:cxnSpLocks/>
              <a:stCxn id="190" idx="7"/>
              <a:endCxn id="191" idx="3"/>
            </p:cNvCxnSpPr>
            <p:nvPr userDrawn="1"/>
          </p:nvCxnSpPr>
          <p:spPr>
            <a:xfrm flipH="1" flipV="1">
              <a:off x="1923037" y="6227380"/>
              <a:ext cx="1417063" cy="566332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E23EFD86-6DD6-4824-9D7C-961EE9901291}"/>
                </a:ext>
              </a:extLst>
            </p:cNvPr>
            <p:cNvCxnSpPr>
              <a:cxnSpLocks/>
              <a:stCxn id="188" idx="7"/>
              <a:endCxn id="194" idx="3"/>
            </p:cNvCxnSpPr>
            <p:nvPr userDrawn="1"/>
          </p:nvCxnSpPr>
          <p:spPr>
            <a:xfrm flipH="1" flipV="1">
              <a:off x="5416292" y="5745124"/>
              <a:ext cx="1046231" cy="718195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FEE991C4-2EAF-4ECC-949C-39FB18ED8E89}"/>
                </a:ext>
              </a:extLst>
            </p:cNvPr>
            <p:cNvCxnSpPr>
              <a:cxnSpLocks/>
              <a:stCxn id="198" idx="7"/>
              <a:endCxn id="197" idx="4"/>
            </p:cNvCxnSpPr>
            <p:nvPr userDrawn="1"/>
          </p:nvCxnSpPr>
          <p:spPr>
            <a:xfrm flipH="1" flipV="1">
              <a:off x="834120" y="6164209"/>
              <a:ext cx="450007" cy="643014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9" name="Oval 178">
              <a:extLst>
                <a:ext uri="{FF2B5EF4-FFF2-40B4-BE49-F238E27FC236}">
                  <a16:creationId xmlns:a16="http://schemas.microsoft.com/office/drawing/2014/main" id="{2BBCF730-B8E3-4B39-87B8-6CF05C6EB0F3}"/>
                </a:ext>
              </a:extLst>
            </p:cNvPr>
            <p:cNvSpPr/>
            <p:nvPr userDrawn="1"/>
          </p:nvSpPr>
          <p:spPr>
            <a:xfrm rot="1036530" flipH="1">
              <a:off x="10022988" y="5421056"/>
              <a:ext cx="164592" cy="164592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" name="Oval 179">
              <a:extLst>
                <a:ext uri="{FF2B5EF4-FFF2-40B4-BE49-F238E27FC236}">
                  <a16:creationId xmlns:a16="http://schemas.microsoft.com/office/drawing/2014/main" id="{1E12326D-87AA-4A87-BE4F-72F6556C0F89}"/>
                </a:ext>
              </a:extLst>
            </p:cNvPr>
            <p:cNvSpPr/>
            <p:nvPr userDrawn="1"/>
          </p:nvSpPr>
          <p:spPr>
            <a:xfrm flipH="1">
              <a:off x="10002262" y="6034252"/>
              <a:ext cx="173456" cy="173456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" name="Oval 180">
              <a:extLst>
                <a:ext uri="{FF2B5EF4-FFF2-40B4-BE49-F238E27FC236}">
                  <a16:creationId xmlns:a16="http://schemas.microsoft.com/office/drawing/2014/main" id="{33C3D50A-087B-4006-B6BF-908A225AD668}"/>
                </a:ext>
              </a:extLst>
            </p:cNvPr>
            <p:cNvSpPr/>
            <p:nvPr userDrawn="1"/>
          </p:nvSpPr>
          <p:spPr>
            <a:xfrm flipH="1">
              <a:off x="11005911" y="5892904"/>
              <a:ext cx="164592" cy="164592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" name="Oval 181">
              <a:extLst>
                <a:ext uri="{FF2B5EF4-FFF2-40B4-BE49-F238E27FC236}">
                  <a16:creationId xmlns:a16="http://schemas.microsoft.com/office/drawing/2014/main" id="{A8F3A742-E1D1-4ADF-9BDA-E71BF4A1E371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10689468" y="6609176"/>
              <a:ext cx="109728" cy="109728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" name="Oval 182">
              <a:extLst>
                <a:ext uri="{FF2B5EF4-FFF2-40B4-BE49-F238E27FC236}">
                  <a16:creationId xmlns:a16="http://schemas.microsoft.com/office/drawing/2014/main" id="{2B63D410-2C8E-4B99-AD51-29E91D2D6B9D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9328032" y="6734081"/>
              <a:ext cx="164592" cy="164592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4" name="Oval 183">
              <a:extLst>
                <a:ext uri="{FF2B5EF4-FFF2-40B4-BE49-F238E27FC236}">
                  <a16:creationId xmlns:a16="http://schemas.microsoft.com/office/drawing/2014/main" id="{777B218E-25A0-4C47-BE4F-511A0133D79D}"/>
                </a:ext>
              </a:extLst>
            </p:cNvPr>
            <p:cNvSpPr/>
            <p:nvPr userDrawn="1"/>
          </p:nvSpPr>
          <p:spPr>
            <a:xfrm flipH="1">
              <a:off x="8320722" y="6495832"/>
              <a:ext cx="173456" cy="173456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5" name="Oval 184">
              <a:extLst>
                <a:ext uri="{FF2B5EF4-FFF2-40B4-BE49-F238E27FC236}">
                  <a16:creationId xmlns:a16="http://schemas.microsoft.com/office/drawing/2014/main" id="{F4C448D6-6828-4659-9C74-70D435B705DE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7553468" y="6367947"/>
              <a:ext cx="109728" cy="109728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" name="Oval 185">
              <a:extLst>
                <a:ext uri="{FF2B5EF4-FFF2-40B4-BE49-F238E27FC236}">
                  <a16:creationId xmlns:a16="http://schemas.microsoft.com/office/drawing/2014/main" id="{B4FBFA3D-8E92-4499-A966-80958B9CAE72}"/>
                </a:ext>
              </a:extLst>
            </p:cNvPr>
            <p:cNvSpPr/>
            <p:nvPr userDrawn="1"/>
          </p:nvSpPr>
          <p:spPr>
            <a:xfrm flipH="1">
              <a:off x="7409382" y="5888795"/>
              <a:ext cx="164592" cy="164592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" name="Oval 186">
              <a:extLst>
                <a:ext uri="{FF2B5EF4-FFF2-40B4-BE49-F238E27FC236}">
                  <a16:creationId xmlns:a16="http://schemas.microsoft.com/office/drawing/2014/main" id="{5537872A-1C56-475F-ADDC-D75C5C4CABC1}"/>
                </a:ext>
              </a:extLst>
            </p:cNvPr>
            <p:cNvSpPr/>
            <p:nvPr userDrawn="1"/>
          </p:nvSpPr>
          <p:spPr>
            <a:xfrm flipH="1">
              <a:off x="6428137" y="5535256"/>
              <a:ext cx="164592" cy="164592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" name="Oval 187">
              <a:extLst>
                <a:ext uri="{FF2B5EF4-FFF2-40B4-BE49-F238E27FC236}">
                  <a16:creationId xmlns:a16="http://schemas.microsoft.com/office/drawing/2014/main" id="{7402C88B-4D18-4F16-8AE4-4722A10845C6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6446454" y="6447250"/>
              <a:ext cx="109728" cy="109728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" name="Oval 188">
              <a:extLst>
                <a:ext uri="{FF2B5EF4-FFF2-40B4-BE49-F238E27FC236}">
                  <a16:creationId xmlns:a16="http://schemas.microsoft.com/office/drawing/2014/main" id="{29BE8328-817C-4402-A38C-DE5A53617481}"/>
                </a:ext>
              </a:extLst>
            </p:cNvPr>
            <p:cNvSpPr/>
            <p:nvPr userDrawn="1"/>
          </p:nvSpPr>
          <p:spPr>
            <a:xfrm flipH="1">
              <a:off x="5322697" y="6488208"/>
              <a:ext cx="164592" cy="164592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" name="Oval 189">
              <a:extLst>
                <a:ext uri="{FF2B5EF4-FFF2-40B4-BE49-F238E27FC236}">
                  <a16:creationId xmlns:a16="http://schemas.microsoft.com/office/drawing/2014/main" id="{52395A1D-53E8-433E-A053-2CC434D7E702}"/>
                </a:ext>
              </a:extLst>
            </p:cNvPr>
            <p:cNvSpPr/>
            <p:nvPr userDrawn="1"/>
          </p:nvSpPr>
          <p:spPr>
            <a:xfrm flipH="1">
              <a:off x="3315996" y="6769608"/>
              <a:ext cx="164592" cy="164592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" name="Oval 190">
              <a:extLst>
                <a:ext uri="{FF2B5EF4-FFF2-40B4-BE49-F238E27FC236}">
                  <a16:creationId xmlns:a16="http://schemas.microsoft.com/office/drawing/2014/main" id="{9A3CB1BD-CFBA-4A5E-A970-7EE7F068330F}"/>
                </a:ext>
              </a:extLst>
            </p:cNvPr>
            <p:cNvSpPr>
              <a:spLocks noChangeAspect="1"/>
            </p:cNvSpPr>
            <p:nvPr userDrawn="1"/>
          </p:nvSpPr>
          <p:spPr>
            <a:xfrm rot="682168" flipH="1">
              <a:off x="1837787" y="6126834"/>
              <a:ext cx="109728" cy="109728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2" name="Oval 191">
              <a:extLst>
                <a:ext uri="{FF2B5EF4-FFF2-40B4-BE49-F238E27FC236}">
                  <a16:creationId xmlns:a16="http://schemas.microsoft.com/office/drawing/2014/main" id="{96E9511D-C35A-46A9-921D-12A54684E1C1}"/>
                </a:ext>
              </a:extLst>
            </p:cNvPr>
            <p:cNvSpPr/>
            <p:nvPr userDrawn="1"/>
          </p:nvSpPr>
          <p:spPr>
            <a:xfrm rot="738506" flipH="1">
              <a:off x="2125993" y="5220084"/>
              <a:ext cx="164592" cy="164592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3" name="Oval 192">
              <a:extLst>
                <a:ext uri="{FF2B5EF4-FFF2-40B4-BE49-F238E27FC236}">
                  <a16:creationId xmlns:a16="http://schemas.microsoft.com/office/drawing/2014/main" id="{78170784-3E3C-402B-8FC4-7BC7F4AFE10D}"/>
                </a:ext>
              </a:extLst>
            </p:cNvPr>
            <p:cNvSpPr/>
            <p:nvPr userDrawn="1"/>
          </p:nvSpPr>
          <p:spPr>
            <a:xfrm rot="20935587" flipH="1">
              <a:off x="4040879" y="5906901"/>
              <a:ext cx="164592" cy="164592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4" name="Oval 193">
              <a:extLst>
                <a:ext uri="{FF2B5EF4-FFF2-40B4-BE49-F238E27FC236}">
                  <a16:creationId xmlns:a16="http://schemas.microsoft.com/office/drawing/2014/main" id="{B64BA627-15AD-43BE-8C90-32CDC7CDB3F3}"/>
                </a:ext>
              </a:extLst>
            </p:cNvPr>
            <p:cNvSpPr/>
            <p:nvPr userDrawn="1"/>
          </p:nvSpPr>
          <p:spPr>
            <a:xfrm flipH="1">
              <a:off x="5275804" y="5604636"/>
              <a:ext cx="164592" cy="164592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5" name="Oval 194">
              <a:extLst>
                <a:ext uri="{FF2B5EF4-FFF2-40B4-BE49-F238E27FC236}">
                  <a16:creationId xmlns:a16="http://schemas.microsoft.com/office/drawing/2014/main" id="{B7997566-D92A-43F8-B25D-BA3B7B6374A8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3721070" y="5180775"/>
              <a:ext cx="109728" cy="109728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6" name="Oval 195">
              <a:extLst>
                <a:ext uri="{FF2B5EF4-FFF2-40B4-BE49-F238E27FC236}">
                  <a16:creationId xmlns:a16="http://schemas.microsoft.com/office/drawing/2014/main" id="{CA2CE794-7402-4356-93DC-197DA650A837}"/>
                </a:ext>
              </a:extLst>
            </p:cNvPr>
            <p:cNvSpPr/>
            <p:nvPr userDrawn="1"/>
          </p:nvSpPr>
          <p:spPr>
            <a:xfrm flipH="1">
              <a:off x="925280" y="4847529"/>
              <a:ext cx="164592" cy="164592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7" name="Oval 196">
              <a:extLst>
                <a:ext uri="{FF2B5EF4-FFF2-40B4-BE49-F238E27FC236}">
                  <a16:creationId xmlns:a16="http://schemas.microsoft.com/office/drawing/2014/main" id="{DF558B3D-B28E-4895-93F8-1B4EBAC43E86}"/>
                </a:ext>
              </a:extLst>
            </p:cNvPr>
            <p:cNvSpPr/>
            <p:nvPr userDrawn="1"/>
          </p:nvSpPr>
          <p:spPr>
            <a:xfrm flipH="1">
              <a:off x="751824" y="5999617"/>
              <a:ext cx="164592" cy="164592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8" name="Oval 197">
              <a:extLst>
                <a:ext uri="{FF2B5EF4-FFF2-40B4-BE49-F238E27FC236}">
                  <a16:creationId xmlns:a16="http://schemas.microsoft.com/office/drawing/2014/main" id="{9EDBC372-1E56-49B5-ABDA-3F1D40C44787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1268058" y="6791154"/>
              <a:ext cx="109728" cy="109728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Oval 198">
              <a:extLst>
                <a:ext uri="{FF2B5EF4-FFF2-40B4-BE49-F238E27FC236}">
                  <a16:creationId xmlns:a16="http://schemas.microsoft.com/office/drawing/2014/main" id="{62D97507-66F8-4C58-A856-B186A1BF3281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9252816" y="6195820"/>
              <a:ext cx="164592" cy="164592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0" name="Oval 199">
              <a:extLst>
                <a:ext uri="{FF2B5EF4-FFF2-40B4-BE49-F238E27FC236}">
                  <a16:creationId xmlns:a16="http://schemas.microsoft.com/office/drawing/2014/main" id="{6337F1DB-1A46-40B7-9893-9F4A647DA676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8456952" y="5649531"/>
              <a:ext cx="109728" cy="109728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1" name="Oval 200">
              <a:extLst>
                <a:ext uri="{FF2B5EF4-FFF2-40B4-BE49-F238E27FC236}">
                  <a16:creationId xmlns:a16="http://schemas.microsoft.com/office/drawing/2014/main" id="{8AC854F7-A612-47FC-A9CD-4E76DD270AAB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9227767" y="5680124"/>
              <a:ext cx="109728" cy="109728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202" name="Straight Connector 201">
              <a:extLst>
                <a:ext uri="{FF2B5EF4-FFF2-40B4-BE49-F238E27FC236}">
                  <a16:creationId xmlns:a16="http://schemas.microsoft.com/office/drawing/2014/main" id="{4A3F605A-E3B3-43D7-AC85-9793EBAA293B}"/>
                </a:ext>
              </a:extLst>
            </p:cNvPr>
            <p:cNvCxnSpPr>
              <a:cxnSpLocks/>
              <a:stCxn id="201" idx="2"/>
              <a:endCxn id="180" idx="7"/>
            </p:cNvCxnSpPr>
            <p:nvPr userDrawn="1"/>
          </p:nvCxnSpPr>
          <p:spPr>
            <a:xfrm>
              <a:off x="9337495" y="5734988"/>
              <a:ext cx="690169" cy="324666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Straight Connector 202">
              <a:extLst>
                <a:ext uri="{FF2B5EF4-FFF2-40B4-BE49-F238E27FC236}">
                  <a16:creationId xmlns:a16="http://schemas.microsoft.com/office/drawing/2014/main" id="{FB03EF92-E9D1-46A0-8103-2B2E1FE5F807}"/>
                </a:ext>
              </a:extLst>
            </p:cNvPr>
            <p:cNvCxnSpPr>
              <a:cxnSpLocks/>
              <a:stCxn id="181" idx="4"/>
              <a:endCxn id="182" idx="1"/>
            </p:cNvCxnSpPr>
            <p:nvPr userDrawn="1"/>
          </p:nvCxnSpPr>
          <p:spPr>
            <a:xfrm flipH="1">
              <a:off x="10783127" y="6057496"/>
              <a:ext cx="305080" cy="567749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4" name="Oval 203">
              <a:extLst>
                <a:ext uri="{FF2B5EF4-FFF2-40B4-BE49-F238E27FC236}">
                  <a16:creationId xmlns:a16="http://schemas.microsoft.com/office/drawing/2014/main" id="{F3322F39-39F8-44DC-9897-4DD1BCA4744D}"/>
                </a:ext>
              </a:extLst>
            </p:cNvPr>
            <p:cNvSpPr>
              <a:spLocks noChangeAspect="1"/>
            </p:cNvSpPr>
            <p:nvPr userDrawn="1"/>
          </p:nvSpPr>
          <p:spPr>
            <a:xfrm flipH="1">
              <a:off x="11764435" y="6572156"/>
              <a:ext cx="109728" cy="109728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205" name="Straight Connector 204">
              <a:extLst>
                <a:ext uri="{FF2B5EF4-FFF2-40B4-BE49-F238E27FC236}">
                  <a16:creationId xmlns:a16="http://schemas.microsoft.com/office/drawing/2014/main" id="{0BFAFD5B-D945-4933-81DA-24DC9E78EBAF}"/>
                </a:ext>
              </a:extLst>
            </p:cNvPr>
            <p:cNvCxnSpPr>
              <a:cxnSpLocks/>
              <a:stCxn id="204" idx="3"/>
            </p:cNvCxnSpPr>
            <p:nvPr userDrawn="1"/>
          </p:nvCxnSpPr>
          <p:spPr>
            <a:xfrm>
              <a:off x="11858094" y="6665815"/>
              <a:ext cx="16069" cy="208754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Straight Connector 205">
              <a:extLst>
                <a:ext uri="{FF2B5EF4-FFF2-40B4-BE49-F238E27FC236}">
                  <a16:creationId xmlns:a16="http://schemas.microsoft.com/office/drawing/2014/main" id="{2B77C59A-1BA1-446B-9440-6F4C3988D7AD}"/>
                </a:ext>
              </a:extLst>
            </p:cNvPr>
            <p:cNvCxnSpPr>
              <a:cxnSpLocks/>
              <a:stCxn id="204" idx="2"/>
            </p:cNvCxnSpPr>
            <p:nvPr userDrawn="1"/>
          </p:nvCxnSpPr>
          <p:spPr>
            <a:xfrm>
              <a:off x="11874163" y="6627020"/>
              <a:ext cx="339888" cy="77986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Straight Connector 206">
              <a:extLst>
                <a:ext uri="{FF2B5EF4-FFF2-40B4-BE49-F238E27FC236}">
                  <a16:creationId xmlns:a16="http://schemas.microsoft.com/office/drawing/2014/main" id="{FE8848D2-3A6C-4C76-8526-DBC30E72DADB}"/>
                </a:ext>
              </a:extLst>
            </p:cNvPr>
            <p:cNvCxnSpPr>
              <a:cxnSpLocks/>
              <a:stCxn id="204" idx="1"/>
            </p:cNvCxnSpPr>
            <p:nvPr userDrawn="1"/>
          </p:nvCxnSpPr>
          <p:spPr>
            <a:xfrm flipV="1">
              <a:off x="11858094" y="6223496"/>
              <a:ext cx="355957" cy="364729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Straight Connector 207">
              <a:extLst>
                <a:ext uri="{FF2B5EF4-FFF2-40B4-BE49-F238E27FC236}">
                  <a16:creationId xmlns:a16="http://schemas.microsoft.com/office/drawing/2014/main" id="{DF2A89C2-7B86-4220-ACB5-7701647CE018}"/>
                </a:ext>
              </a:extLst>
            </p:cNvPr>
            <p:cNvCxnSpPr>
              <a:cxnSpLocks/>
              <a:endCxn id="181" idx="2"/>
            </p:cNvCxnSpPr>
            <p:nvPr userDrawn="1"/>
          </p:nvCxnSpPr>
          <p:spPr>
            <a:xfrm flipH="1">
              <a:off x="11170503" y="5844859"/>
              <a:ext cx="992111" cy="130341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Straight Connector 208">
              <a:extLst>
                <a:ext uri="{FF2B5EF4-FFF2-40B4-BE49-F238E27FC236}">
                  <a16:creationId xmlns:a16="http://schemas.microsoft.com/office/drawing/2014/main" id="{BD302460-95F5-49E0-A173-81C39E9F4F22}"/>
                </a:ext>
              </a:extLst>
            </p:cNvPr>
            <p:cNvCxnSpPr>
              <a:cxnSpLocks/>
              <a:endCxn id="188" idx="3"/>
            </p:cNvCxnSpPr>
            <p:nvPr/>
          </p:nvCxnSpPr>
          <p:spPr>
            <a:xfrm flipH="1" flipV="1">
              <a:off x="6540113" y="6540909"/>
              <a:ext cx="329191" cy="275468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Straight Connector 252">
              <a:extLst>
                <a:ext uri="{FF2B5EF4-FFF2-40B4-BE49-F238E27FC236}">
                  <a16:creationId xmlns:a16="http://schemas.microsoft.com/office/drawing/2014/main" id="{D694663F-00F6-45F0-8387-C32317A71383}"/>
                </a:ext>
              </a:extLst>
            </p:cNvPr>
            <p:cNvCxnSpPr>
              <a:cxnSpLocks/>
              <a:stCxn id="192" idx="7"/>
              <a:endCxn id="73" idx="1"/>
            </p:cNvCxnSpPr>
            <p:nvPr/>
          </p:nvCxnSpPr>
          <p:spPr>
            <a:xfrm flipH="1" flipV="1">
              <a:off x="1448480" y="3777502"/>
              <a:ext cx="715360" cy="1455619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213" name="Picture 212" descr="Timeline&#10;&#10;Description automatically generated">
            <a:extLst>
              <a:ext uri="{FF2B5EF4-FFF2-40B4-BE49-F238E27FC236}">
                <a16:creationId xmlns:a16="http://schemas.microsoft.com/office/drawing/2014/main" id="{6186E1EA-0F40-4F3D-9902-8B4A1F40723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83400" y="144604"/>
            <a:ext cx="7732123" cy="6701173"/>
          </a:xfrm>
          <a:prstGeom prst="rect">
            <a:avLst/>
          </a:prstGeom>
        </p:spPr>
      </p:pic>
      <p:pic>
        <p:nvPicPr>
          <p:cNvPr id="3" name="Picture 2" descr="Logo&#10;&#10;Description automatically generated">
            <a:extLst>
              <a:ext uri="{FF2B5EF4-FFF2-40B4-BE49-F238E27FC236}">
                <a16:creationId xmlns:a16="http://schemas.microsoft.com/office/drawing/2014/main" id="{EF6AE171-7F76-4014-961E-3D682AD4426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5357" y="216788"/>
            <a:ext cx="1582401" cy="1579832"/>
          </a:xfrm>
          <a:prstGeom prst="rect">
            <a:avLst/>
          </a:prstGeom>
        </p:spPr>
      </p:pic>
      <p:sp>
        <p:nvSpPr>
          <p:cNvPr id="211" name="TextBox 210">
            <a:extLst>
              <a:ext uri="{FF2B5EF4-FFF2-40B4-BE49-F238E27FC236}">
                <a16:creationId xmlns:a16="http://schemas.microsoft.com/office/drawing/2014/main" id="{0E14FAD4-29D5-48F2-A71E-93F36D2E4A0B}"/>
              </a:ext>
            </a:extLst>
          </p:cNvPr>
          <p:cNvSpPr txBox="1"/>
          <p:nvPr/>
        </p:nvSpPr>
        <p:spPr>
          <a:xfrm>
            <a:off x="6920179" y="184571"/>
            <a:ext cx="249014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cs typeface="Arial" pitchFamily="34" charset="0"/>
              </a:rPr>
              <a:t>Plume Completeness &gt; 0.5</a:t>
            </a:r>
          </a:p>
        </p:txBody>
      </p:sp>
      <p:sp>
        <p:nvSpPr>
          <p:cNvPr id="214" name="Rectangle 213">
            <a:extLst>
              <a:ext uri="{FF2B5EF4-FFF2-40B4-BE49-F238E27FC236}">
                <a16:creationId xmlns:a16="http://schemas.microsoft.com/office/drawing/2014/main" id="{9680F205-55B4-49AB-844B-00483FCE5B59}"/>
              </a:ext>
            </a:extLst>
          </p:cNvPr>
          <p:cNvSpPr/>
          <p:nvPr/>
        </p:nvSpPr>
        <p:spPr>
          <a:xfrm>
            <a:off x="9565026" y="111862"/>
            <a:ext cx="2555056" cy="6679292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</a:pPr>
            <a:r>
              <a:rPr lang="en-US" sz="1700" dirty="0">
                <a:latin typeface="Calibri" panose="020F0502020204030204" pitchFamily="34" charset="0"/>
                <a:ea typeface="Calibri" panose="020F0502020204030204" pitchFamily="34" charset="0"/>
              </a:rPr>
              <a:t>The NOVAC scanning DOAS instruments have produced a nearly continuous dataset of SO</a:t>
            </a:r>
            <a:r>
              <a:rPr lang="en-US" sz="1700" baseline="-25000" dirty="0">
                <a:latin typeface="Calibri" panose="020F0502020204030204" pitchFamily="34" charset="0"/>
                <a:ea typeface="Calibri" panose="020F0502020204030204" pitchFamily="34" charset="0"/>
              </a:rPr>
              <a:t>2</a:t>
            </a:r>
            <a:r>
              <a:rPr lang="en-US" sz="1700" dirty="0">
                <a:latin typeface="Calibri" panose="020F0502020204030204" pitchFamily="34" charset="0"/>
                <a:ea typeface="Calibri" panose="020F0502020204030204" pitchFamily="34" charset="0"/>
              </a:rPr>
              <a:t> emissions spanning 2016 to present.</a:t>
            </a: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</a:pPr>
            <a:r>
              <a:rPr lang="en-US" sz="1700" dirty="0">
                <a:latin typeface="Calibri" panose="020F0502020204030204" pitchFamily="34" charset="0"/>
                <a:ea typeface="Calibri" panose="020F0502020204030204" pitchFamily="34" charset="0"/>
              </a:rPr>
              <a:t>Which instrument (if any) reports an emission rate at a given time depends on the plume direction and other meteorological conditions.</a:t>
            </a: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</a:pPr>
            <a:r>
              <a:rPr lang="en-US" sz="1700" dirty="0">
                <a:latin typeface="Calibri" panose="020F0502020204030204" pitchFamily="34" charset="0"/>
                <a:ea typeface="Calibri" panose="020F0502020204030204" pitchFamily="34" charset="0"/>
              </a:rPr>
              <a:t>These instruments are not well-suited for quantifying SO</a:t>
            </a:r>
            <a:r>
              <a:rPr lang="en-US" sz="1700" baseline="-25000" dirty="0">
                <a:latin typeface="Calibri" panose="020F0502020204030204" pitchFamily="34" charset="0"/>
                <a:ea typeface="Calibri" panose="020F0502020204030204" pitchFamily="34" charset="0"/>
              </a:rPr>
              <a:t>2</a:t>
            </a:r>
            <a:r>
              <a:rPr lang="en-US" sz="1700" dirty="0">
                <a:latin typeface="Calibri" panose="020F0502020204030204" pitchFamily="34" charset="0"/>
                <a:ea typeface="Calibri" panose="020F0502020204030204" pitchFamily="34" charset="0"/>
              </a:rPr>
              <a:t> emission rates during large, ash-rich explosive events. Instead, we focus on passive degassing here.</a:t>
            </a:r>
          </a:p>
        </p:txBody>
      </p:sp>
    </p:spTree>
    <p:extLst>
      <p:ext uri="{BB962C8B-B14F-4D97-AF65-F5344CB8AC3E}">
        <p14:creationId xmlns:p14="http://schemas.microsoft.com/office/powerpoint/2010/main" val="378673673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-196717" y="0"/>
            <a:ext cx="10430540" cy="446049"/>
          </a:xfrm>
        </p:spPr>
        <p:txBody>
          <a:bodyPr/>
          <a:lstStyle/>
          <a:p>
            <a:r>
              <a:rPr lang="en-US" sz="2000" b="1" dirty="0">
                <a:solidFill>
                  <a:srgbClr val="FFFF00"/>
                </a:solidFill>
                <a:latin typeface="Adobe Heiti Std R" panose="020B0400000000000000" pitchFamily="34" charset="-128"/>
                <a:ea typeface="Adobe Heiti Std R" panose="020B0400000000000000" pitchFamily="34" charset="-128"/>
                <a:cs typeface="Calibri" panose="020F0502020204030204" pitchFamily="34" charset="0"/>
              </a:rPr>
              <a:t>Continuous monitoring of SO</a:t>
            </a:r>
            <a:r>
              <a:rPr lang="en-US" sz="2000" b="1" baseline="-25000" dirty="0">
                <a:solidFill>
                  <a:srgbClr val="FFFF00"/>
                </a:solidFill>
                <a:latin typeface="Adobe Heiti Std R" panose="020B0400000000000000" pitchFamily="34" charset="-128"/>
                <a:ea typeface="Adobe Heiti Std R" panose="020B0400000000000000" pitchFamily="34" charset="-128"/>
                <a:cs typeface="Calibri" panose="020F0502020204030204" pitchFamily="34" charset="0"/>
              </a:rPr>
              <a:t>2</a:t>
            </a:r>
            <a:r>
              <a:rPr lang="en-US" sz="2000" b="1" dirty="0">
                <a:solidFill>
                  <a:srgbClr val="FFFF00"/>
                </a:solidFill>
                <a:latin typeface="Adobe Heiti Std R" panose="020B0400000000000000" pitchFamily="34" charset="-128"/>
                <a:ea typeface="Adobe Heiti Std R" panose="020B0400000000000000" pitchFamily="34" charset="-128"/>
                <a:cs typeface="Calibri" panose="020F0502020204030204" pitchFamily="34" charset="0"/>
              </a:rPr>
              <a:t> emissions from Sinabung Volcano, Indonesia</a:t>
            </a:r>
            <a:endParaRPr lang="en-US" sz="2000" dirty="0">
              <a:solidFill>
                <a:srgbClr val="FFFF00"/>
              </a:solidFill>
              <a:latin typeface="Adobe Heiti Std R" panose="020B0400000000000000" pitchFamily="34" charset="-128"/>
              <a:ea typeface="Adobe Heiti Std R" panose="020B0400000000000000" pitchFamily="34" charset="-128"/>
            </a:endParaRPr>
          </a:p>
        </p:txBody>
      </p:sp>
      <p:graphicFrame>
        <p:nvGraphicFramePr>
          <p:cNvPr id="50" name="Chart 49">
            <a:extLst>
              <a:ext uri="{FF2B5EF4-FFF2-40B4-BE49-F238E27FC236}">
                <a16:creationId xmlns:a16="http://schemas.microsoft.com/office/drawing/2014/main" id="{5E43B93A-1BAA-46EB-AD86-21F26A7773B3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742904423"/>
              </p:ext>
            </p:extLst>
          </p:nvPr>
        </p:nvGraphicFramePr>
        <p:xfrm>
          <a:off x="11289" y="3604947"/>
          <a:ext cx="8046720" cy="322989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pic>
        <p:nvPicPr>
          <p:cNvPr id="51" name="Picture 50" descr="Map&#10;&#10;Description automatically generated">
            <a:extLst>
              <a:ext uri="{FF2B5EF4-FFF2-40B4-BE49-F238E27FC236}">
                <a16:creationId xmlns:a16="http://schemas.microsoft.com/office/drawing/2014/main" id="{6BA47161-5ECB-4F69-A8D5-FF90C4A53E2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42989" y="677337"/>
            <a:ext cx="4106750" cy="2905064"/>
          </a:xfrm>
          <a:prstGeom prst="rect">
            <a:avLst/>
          </a:prstGeom>
        </p:spPr>
      </p:pic>
      <p:grpSp>
        <p:nvGrpSpPr>
          <p:cNvPr id="52" name="Group 51">
            <a:extLst>
              <a:ext uri="{FF2B5EF4-FFF2-40B4-BE49-F238E27FC236}">
                <a16:creationId xmlns:a16="http://schemas.microsoft.com/office/drawing/2014/main" id="{038AC297-5823-48F1-981C-DF0267D72808}"/>
              </a:ext>
            </a:extLst>
          </p:cNvPr>
          <p:cNvGrpSpPr>
            <a:grpSpLocks noChangeAspect="1"/>
          </p:cNvGrpSpPr>
          <p:nvPr/>
        </p:nvGrpSpPr>
        <p:grpSpPr>
          <a:xfrm>
            <a:off x="0" y="1416288"/>
            <a:ext cx="1828800" cy="1293671"/>
            <a:chOff x="1650379" y="284227"/>
            <a:chExt cx="8485530" cy="6002558"/>
          </a:xfrm>
        </p:grpSpPr>
        <p:pic>
          <p:nvPicPr>
            <p:cNvPr id="53" name="Picture 52" descr="Map&#10;&#10;Description automatically generated">
              <a:extLst>
                <a:ext uri="{FF2B5EF4-FFF2-40B4-BE49-F238E27FC236}">
                  <a16:creationId xmlns:a16="http://schemas.microsoft.com/office/drawing/2014/main" id="{5180826A-BFBF-4DF8-9E8C-0B3F9FA5AC8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650379" y="284227"/>
              <a:ext cx="8485530" cy="6002558"/>
            </a:xfrm>
            <a:prstGeom prst="rect">
              <a:avLst/>
            </a:prstGeom>
          </p:spPr>
        </p:pic>
        <p:sp>
          <p:nvSpPr>
            <p:cNvPr id="54" name="Rectangle 53">
              <a:extLst>
                <a:ext uri="{FF2B5EF4-FFF2-40B4-BE49-F238E27FC236}">
                  <a16:creationId xmlns:a16="http://schemas.microsoft.com/office/drawing/2014/main" id="{5BCAAB8E-04DF-4A28-872C-0F7328BE525F}"/>
                </a:ext>
              </a:extLst>
            </p:cNvPr>
            <p:cNvSpPr/>
            <p:nvPr/>
          </p:nvSpPr>
          <p:spPr>
            <a:xfrm>
              <a:off x="2810107" y="2473704"/>
              <a:ext cx="323386" cy="223024"/>
            </a:xfrm>
            <a:prstGeom prst="rect">
              <a:avLst/>
            </a:prstGeom>
            <a:noFill/>
            <a:ln w="381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pic>
        <p:nvPicPr>
          <p:cNvPr id="55" name="Picture 54" descr="Chart, histogram&#10;&#10;Description automatically generated">
            <a:extLst>
              <a:ext uri="{FF2B5EF4-FFF2-40B4-BE49-F238E27FC236}">
                <a16:creationId xmlns:a16="http://schemas.microsoft.com/office/drawing/2014/main" id="{C5D7963F-6D53-40C4-96E6-019FD3DC3796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690" r="6666"/>
          <a:stretch/>
        </p:blipFill>
        <p:spPr>
          <a:xfrm>
            <a:off x="8186908" y="3604948"/>
            <a:ext cx="3917297" cy="3229892"/>
          </a:xfrm>
          <a:prstGeom prst="rect">
            <a:avLst/>
          </a:prstGeom>
        </p:spPr>
      </p:pic>
      <p:pic>
        <p:nvPicPr>
          <p:cNvPr id="57" name="Picture 56">
            <a:extLst>
              <a:ext uri="{FF2B5EF4-FFF2-40B4-BE49-F238E27FC236}">
                <a16:creationId xmlns:a16="http://schemas.microsoft.com/office/drawing/2014/main" id="{8DA6407C-5203-40F8-9E40-7181945440AD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135796" y="1241510"/>
            <a:ext cx="1298652" cy="2302007"/>
          </a:xfrm>
          <a:prstGeom prst="rect">
            <a:avLst/>
          </a:prstGeom>
        </p:spPr>
      </p:pic>
      <p:sp>
        <p:nvSpPr>
          <p:cNvPr id="61" name="Subtitle 2">
            <a:extLst>
              <a:ext uri="{FF2B5EF4-FFF2-40B4-BE49-F238E27FC236}">
                <a16:creationId xmlns:a16="http://schemas.microsoft.com/office/drawing/2014/main" id="{CBBA56D6-8F89-4D32-819D-37EF9F0200C8}"/>
              </a:ext>
            </a:extLst>
          </p:cNvPr>
          <p:cNvSpPr txBox="1">
            <a:spLocks/>
          </p:cNvSpPr>
          <p:nvPr/>
        </p:nvSpPr>
        <p:spPr>
          <a:xfrm>
            <a:off x="249944" y="290880"/>
            <a:ext cx="9400478" cy="460840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20000"/>
              </a:lnSpc>
              <a:spcBef>
                <a:spcPts val="0"/>
              </a:spcBef>
              <a:buNone/>
            </a:pPr>
            <a:r>
              <a:rPr lang="en-US" sz="1400" dirty="0">
                <a:solidFill>
                  <a:schemeClr val="bg1">
                    <a:lumMod val="85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Syegi L. Kunrat, Hilma </a:t>
            </a:r>
            <a:r>
              <a:rPr lang="en-US" sz="1400" dirty="0" err="1">
                <a:solidFill>
                  <a:schemeClr val="bg1">
                    <a:lumMod val="85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Alfianti</a:t>
            </a:r>
            <a:r>
              <a:rPr lang="en-US" sz="1400" dirty="0">
                <a:solidFill>
                  <a:schemeClr val="bg1">
                    <a:lumMod val="85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, Christoph Kern, </a:t>
            </a:r>
            <a:r>
              <a:rPr lang="en-US" sz="1400" dirty="0" err="1">
                <a:solidFill>
                  <a:schemeClr val="bg1">
                    <a:lumMod val="85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Sofyan</a:t>
            </a:r>
            <a:r>
              <a:rPr lang="en-US" sz="1400" dirty="0">
                <a:solidFill>
                  <a:schemeClr val="bg1">
                    <a:lumMod val="85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400" dirty="0" err="1">
                <a:solidFill>
                  <a:schemeClr val="bg1">
                    <a:lumMod val="85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Primulyana</a:t>
            </a:r>
            <a:r>
              <a:rPr lang="en-US" sz="1400" dirty="0">
                <a:solidFill>
                  <a:schemeClr val="bg1">
                    <a:lumMod val="85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, Allan Lerner, </a:t>
            </a:r>
            <a:r>
              <a:rPr lang="en-US" sz="1400" dirty="0" err="1">
                <a:solidFill>
                  <a:schemeClr val="bg1">
                    <a:lumMod val="85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Moh</a:t>
            </a:r>
            <a:r>
              <a:rPr lang="en-US" sz="1400" dirty="0">
                <a:solidFill>
                  <a:schemeClr val="bg1">
                    <a:lumMod val="85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. Nurul </a:t>
            </a:r>
            <a:r>
              <a:rPr lang="en-US" sz="1400" dirty="0" err="1">
                <a:solidFill>
                  <a:schemeClr val="bg1">
                    <a:lumMod val="85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Asrori</a:t>
            </a:r>
            <a:r>
              <a:rPr lang="en-US" sz="1400" dirty="0">
                <a:solidFill>
                  <a:schemeClr val="bg1">
                    <a:lumMod val="85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, Armen Putra,</a:t>
            </a:r>
            <a:r>
              <a:rPr lang="en-US" sz="1400" baseline="-25000" dirty="0">
                <a:solidFill>
                  <a:schemeClr val="bg1">
                    <a:lumMod val="85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400" dirty="0">
                <a:solidFill>
                  <a:schemeClr val="bg1">
                    <a:lumMod val="85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Deri Al </a:t>
            </a:r>
            <a:r>
              <a:rPr lang="en-US" sz="1400" dirty="0" err="1">
                <a:solidFill>
                  <a:schemeClr val="bg1">
                    <a:lumMod val="85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Hidayat</a:t>
            </a:r>
            <a:endParaRPr lang="en-US" sz="1400" dirty="0">
              <a:solidFill>
                <a:schemeClr val="bg1">
                  <a:lumMod val="85000"/>
                </a:schemeClr>
              </a:solidFill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endParaRPr lang="en-US" dirty="0"/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C88AD9AC-74F1-4B83-98BC-281ACD539DD6}"/>
              </a:ext>
            </a:extLst>
          </p:cNvPr>
          <p:cNvSpPr/>
          <p:nvPr/>
        </p:nvSpPr>
        <p:spPr>
          <a:xfrm>
            <a:off x="7500272" y="767448"/>
            <a:ext cx="4663917" cy="2799224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</a:pPr>
            <a:r>
              <a:rPr lang="en-US" sz="1600" dirty="0">
                <a:effectLst/>
                <a:latin typeface="Calibri" panose="020F0502020204030204" pitchFamily="34" charset="0"/>
                <a:ea typeface="Calibri" panose="020F0502020204030204" pitchFamily="34" charset="0"/>
              </a:rPr>
              <a:t>The 2016-2020 mean SO</a:t>
            </a:r>
            <a:r>
              <a:rPr lang="en-US" sz="1600" baseline="-25000" dirty="0">
                <a:effectLst/>
                <a:latin typeface="Calibri" panose="020F0502020204030204" pitchFamily="34" charset="0"/>
                <a:ea typeface="Calibri" panose="020F0502020204030204" pitchFamily="34" charset="0"/>
              </a:rPr>
              <a:t>2</a:t>
            </a:r>
            <a:r>
              <a:rPr lang="en-US" sz="1600" dirty="0">
                <a:effectLst/>
                <a:latin typeface="Calibri" panose="020F0502020204030204" pitchFamily="34" charset="0"/>
                <a:ea typeface="Calibri" panose="020F0502020204030204" pitchFamily="34" charset="0"/>
              </a:rPr>
              <a:t> emission rate from passive degassing at Sinabung was 239 t/d.</a:t>
            </a: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</a:pPr>
            <a:r>
              <a:rPr lang="en-US" sz="1600" dirty="0">
                <a:effectLst/>
                <a:latin typeface="Calibri" panose="020F0502020204030204" pitchFamily="34" charset="0"/>
                <a:ea typeface="Calibri" panose="020F0502020204030204" pitchFamily="34" charset="0"/>
              </a:rPr>
              <a:t>We find that 80% of explosive events occurred when the average passive emission rate for the previous 30 days was &lt; 239 t/d.</a:t>
            </a: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</a:pPr>
            <a:r>
              <a:rPr lang="en-US" sz="1600" dirty="0">
                <a:latin typeface="Calibri" panose="020F0502020204030204" pitchFamily="34" charset="0"/>
                <a:ea typeface="Calibri" panose="020F0502020204030204" pitchFamily="34" charset="0"/>
              </a:rPr>
              <a:t>This ‘high risk’ condition is met on 63% of days in the 4-year period, while the remaining 37% of days could be classified as ‘lower risk’ of explosion as long as the processes governing explosive activity at Sinabung do not change.</a:t>
            </a:r>
            <a:endParaRPr lang="en-US" sz="1600" dirty="0">
              <a:effectLst/>
              <a:latin typeface="Calibri" panose="020F0502020204030204" pitchFamily="34" charset="0"/>
              <a:ea typeface="Calibri" panose="020F0502020204030204" pitchFamily="34" charset="0"/>
            </a:endParaRPr>
          </a:p>
        </p:txBody>
      </p:sp>
      <p:pic>
        <p:nvPicPr>
          <p:cNvPr id="58" name="Picture 57">
            <a:extLst>
              <a:ext uri="{FF2B5EF4-FFF2-40B4-BE49-F238E27FC236}">
                <a16:creationId xmlns:a16="http://schemas.microsoft.com/office/drawing/2014/main" id="{F82080A4-3C01-47F5-960F-A689D6836432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5400000">
            <a:off x="4436589" y="1844310"/>
            <a:ext cx="1941950" cy="14564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26133693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2522033" y="56542"/>
            <a:ext cx="7147933" cy="724247"/>
          </a:xfrm>
        </p:spPr>
        <p:txBody>
          <a:bodyPr/>
          <a:lstStyle/>
          <a:p>
            <a:r>
              <a:rPr lang="en-US" sz="2400" dirty="0"/>
              <a:t>SO</a:t>
            </a:r>
            <a:r>
              <a:rPr lang="en-US" sz="2400" baseline="-25000" dirty="0"/>
              <a:t>2</a:t>
            </a:r>
            <a:r>
              <a:rPr lang="en-US" sz="2400" dirty="0"/>
              <a:t> emission rate vs. eruption column height and number of </a:t>
            </a:r>
            <a:r>
              <a:rPr lang="en-US" sz="2400" dirty="0" err="1"/>
              <a:t>Hembusan</a:t>
            </a:r>
            <a:r>
              <a:rPr lang="en-US" sz="2400" dirty="0"/>
              <a:t> seismic events</a:t>
            </a:r>
          </a:p>
        </p:txBody>
      </p:sp>
      <p:graphicFrame>
        <p:nvGraphicFramePr>
          <p:cNvPr id="27" name="Chart 26">
            <a:extLst>
              <a:ext uri="{FF2B5EF4-FFF2-40B4-BE49-F238E27FC236}">
                <a16:creationId xmlns:a16="http://schemas.microsoft.com/office/drawing/2014/main" id="{9025337A-0C0C-40D0-A4DF-1C19C93373D1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177017431"/>
              </p:ext>
            </p:extLst>
          </p:nvPr>
        </p:nvGraphicFramePr>
        <p:xfrm>
          <a:off x="652718" y="3644853"/>
          <a:ext cx="10668000" cy="2743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28" name="Chart 27">
            <a:extLst>
              <a:ext uri="{FF2B5EF4-FFF2-40B4-BE49-F238E27FC236}">
                <a16:creationId xmlns:a16="http://schemas.microsoft.com/office/drawing/2014/main" id="{61D3D331-CC4D-4D0D-85BB-7C247F1B30A6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224373359"/>
              </p:ext>
            </p:extLst>
          </p:nvPr>
        </p:nvGraphicFramePr>
        <p:xfrm>
          <a:off x="652718" y="1011189"/>
          <a:ext cx="10668000" cy="263366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9" name="Rectangle 28">
            <a:extLst>
              <a:ext uri="{FF2B5EF4-FFF2-40B4-BE49-F238E27FC236}">
                <a16:creationId xmlns:a16="http://schemas.microsoft.com/office/drawing/2014/main" id="{6CF6E96F-29F9-4462-B723-788587FFC711}"/>
              </a:ext>
            </a:extLst>
          </p:cNvPr>
          <p:cNvSpPr/>
          <p:nvPr/>
        </p:nvSpPr>
        <p:spPr>
          <a:xfrm>
            <a:off x="0" y="6388053"/>
            <a:ext cx="10668000" cy="469947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400" dirty="0" err="1">
                <a:solidFill>
                  <a:schemeClr val="bg1"/>
                </a:solidFill>
              </a:rPr>
              <a:t>Hembusan</a:t>
            </a:r>
            <a:r>
              <a:rPr lang="en-US" sz="1400" dirty="0">
                <a:solidFill>
                  <a:schemeClr val="bg1"/>
                </a:solidFill>
              </a:rPr>
              <a:t> seismic events are impulsive signals that are commonly attributed to degassing (</a:t>
            </a:r>
            <a:r>
              <a:rPr lang="en-US" sz="1400" dirty="0" err="1">
                <a:solidFill>
                  <a:schemeClr val="bg1"/>
                </a:solidFill>
              </a:rPr>
              <a:t>Coudron</a:t>
            </a:r>
            <a:r>
              <a:rPr lang="en-US" sz="1400" dirty="0">
                <a:solidFill>
                  <a:schemeClr val="bg1"/>
                </a:solidFill>
              </a:rPr>
              <a:t>, et al., 2018)</a:t>
            </a:r>
          </a:p>
        </p:txBody>
      </p:sp>
    </p:spTree>
    <p:extLst>
      <p:ext uri="{BB962C8B-B14F-4D97-AF65-F5344CB8AC3E}">
        <p14:creationId xmlns:p14="http://schemas.microsoft.com/office/powerpoint/2010/main" val="1302411954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4D994872-F213-42B1-99A4-586DC5ABA5F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9401" y="817978"/>
            <a:ext cx="11573197" cy="724247"/>
          </a:xfrm>
        </p:spPr>
        <p:txBody>
          <a:bodyPr/>
          <a:lstStyle/>
          <a:p>
            <a:r>
              <a:rPr lang="en-US" dirty="0"/>
              <a:t>Summary and Conclusions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640FF9DC-6715-4129-B3B7-4EFE6F07970B}"/>
              </a:ext>
            </a:extLst>
          </p:cNvPr>
          <p:cNvSpPr/>
          <p:nvPr/>
        </p:nvSpPr>
        <p:spPr>
          <a:xfrm>
            <a:off x="0" y="1690577"/>
            <a:ext cx="12104205" cy="4965403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</a:pPr>
            <a:r>
              <a:rPr lang="en-US" sz="2400" dirty="0">
                <a:effectLst/>
                <a:latin typeface="Calibri" panose="020F0502020204030204" pitchFamily="34" charset="0"/>
                <a:ea typeface="Calibri" panose="020F0502020204030204" pitchFamily="34" charset="0"/>
              </a:rPr>
              <a:t>A network of three NOVAC scanning DOAS instruments was installed east of  Sinabung Volcano in 2016. Since that time, these instruments have produced a nearly continuous dataset of SO</a:t>
            </a:r>
            <a:r>
              <a:rPr lang="en-US" sz="2400" baseline="-25000" dirty="0">
                <a:effectLst/>
                <a:latin typeface="Calibri" panose="020F0502020204030204" pitchFamily="34" charset="0"/>
                <a:ea typeface="Calibri" panose="020F0502020204030204" pitchFamily="34" charset="0"/>
              </a:rPr>
              <a:t>2</a:t>
            </a:r>
            <a:r>
              <a:rPr lang="en-US" sz="2400" dirty="0">
                <a:effectLst/>
                <a:latin typeface="Calibri" panose="020F0502020204030204" pitchFamily="34" charset="0"/>
                <a:ea typeface="Calibri" panose="020F0502020204030204" pitchFamily="34" charset="0"/>
              </a:rPr>
              <a:t> emission rates.</a:t>
            </a: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</a:pPr>
            <a:r>
              <a:rPr lang="en-US" sz="2400" dirty="0">
                <a:effectLst/>
                <a:latin typeface="Calibri" panose="020F0502020204030204" pitchFamily="34" charset="0"/>
                <a:ea typeface="Calibri" panose="020F0502020204030204" pitchFamily="34" charset="0"/>
              </a:rPr>
              <a:t>The 2016-2020 mean SO</a:t>
            </a:r>
            <a:r>
              <a:rPr lang="en-US" sz="2400" baseline="-25000" dirty="0">
                <a:effectLst/>
                <a:latin typeface="Calibri" panose="020F0502020204030204" pitchFamily="34" charset="0"/>
                <a:ea typeface="Calibri" panose="020F0502020204030204" pitchFamily="34" charset="0"/>
              </a:rPr>
              <a:t>2</a:t>
            </a:r>
            <a:r>
              <a:rPr lang="en-US" sz="2400" dirty="0">
                <a:effectLst/>
                <a:latin typeface="Calibri" panose="020F0502020204030204" pitchFamily="34" charset="0"/>
                <a:ea typeface="Calibri" panose="020F0502020204030204" pitchFamily="34" charset="0"/>
              </a:rPr>
              <a:t> emission rate from passive degassing at Sinabung was 239 t/d. Statistical analysis shows that 80% of explosive events occurred when the average passive emission rate for the previous 30 days was below this value.</a:t>
            </a: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</a:pPr>
            <a:r>
              <a:rPr lang="en-US" sz="2400" dirty="0">
                <a:latin typeface="Calibri" panose="020F0502020204030204" pitchFamily="34" charset="0"/>
                <a:ea typeface="Calibri" panose="020F0502020204030204" pitchFamily="34" charset="0"/>
              </a:rPr>
              <a:t>Using this mean value as a threshold, we find that the ‘high risk’ condition is met on 63% of days in the 4-year period, while the remaining 37% of days could be classified as ‘lower risk’ of explosion as long as the processes governing explosive activity at Sinabung do not change markedly.</a:t>
            </a: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</a:pPr>
            <a:r>
              <a:rPr lang="en-US" sz="2400" dirty="0">
                <a:latin typeface="Calibri" panose="020F0502020204030204" pitchFamily="34" charset="0"/>
                <a:ea typeface="Calibri" panose="020F0502020204030204" pitchFamily="34" charset="0"/>
              </a:rPr>
              <a:t>Comparison of the SO</a:t>
            </a:r>
            <a:r>
              <a:rPr lang="en-US" sz="2400" baseline="-25000" dirty="0">
                <a:latin typeface="Calibri" panose="020F0502020204030204" pitchFamily="34" charset="0"/>
                <a:ea typeface="Calibri" panose="020F0502020204030204" pitchFamily="34" charset="0"/>
              </a:rPr>
              <a:t>2</a:t>
            </a:r>
            <a:r>
              <a:rPr lang="en-US" sz="2400" dirty="0">
                <a:latin typeface="Calibri" panose="020F0502020204030204" pitchFamily="34" charset="0"/>
                <a:ea typeface="Calibri" panose="020F0502020204030204" pitchFamily="34" charset="0"/>
              </a:rPr>
              <a:t> emission rates with a catalog of seismic events is ongoing, particularly focusing on ‘</a:t>
            </a:r>
            <a:r>
              <a:rPr lang="en-US" sz="2400" dirty="0" err="1">
                <a:latin typeface="Calibri" panose="020F0502020204030204" pitchFamily="34" charset="0"/>
                <a:ea typeface="Calibri" panose="020F0502020204030204" pitchFamily="34" charset="0"/>
              </a:rPr>
              <a:t>Hembusan</a:t>
            </a:r>
            <a:r>
              <a:rPr lang="en-US" sz="2400" dirty="0">
                <a:latin typeface="Calibri" panose="020F0502020204030204" pitchFamily="34" charset="0"/>
                <a:ea typeface="Calibri" panose="020F0502020204030204" pitchFamily="34" charset="0"/>
              </a:rPr>
              <a:t>’ events which are commonly attributed to degassing processes.</a:t>
            </a:r>
            <a:endParaRPr lang="en-US" sz="2400" dirty="0">
              <a:effectLst/>
              <a:latin typeface="Calibri" panose="020F0502020204030204" pitchFamily="34" charset="0"/>
              <a:ea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57002233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2" name="Picture 61">
            <a:extLst>
              <a:ext uri="{FF2B5EF4-FFF2-40B4-BE49-F238E27FC236}">
                <a16:creationId xmlns:a16="http://schemas.microsoft.com/office/drawing/2014/main" id="{12CE61CE-CED8-49C3-AC53-CD21508769BA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857" y="9080"/>
            <a:ext cx="12186193" cy="6858000"/>
          </a:xfrm>
          <a:prstGeom prst="rect">
            <a:avLst/>
          </a:prstGeom>
        </p:spPr>
      </p:pic>
      <p:sp>
        <p:nvSpPr>
          <p:cNvPr id="114" name="Rectangle 113">
            <a:extLst>
              <a:ext uri="{FF2B5EF4-FFF2-40B4-BE49-F238E27FC236}">
                <a16:creationId xmlns:a16="http://schemas.microsoft.com/office/drawing/2014/main" id="{D4021E50-91E9-4052-A959-CE84C01E1BDF}"/>
              </a:ext>
            </a:extLst>
          </p:cNvPr>
          <p:cNvSpPr/>
          <p:nvPr/>
        </p:nvSpPr>
        <p:spPr>
          <a:xfrm>
            <a:off x="22050" y="2255375"/>
            <a:ext cx="12192000" cy="2347250"/>
          </a:xfrm>
          <a:prstGeom prst="rect">
            <a:avLst/>
          </a:prstGeom>
          <a:solidFill>
            <a:schemeClr val="accent1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A8633281-BBF5-4D50-AE65-905DC56F49A9}"/>
              </a:ext>
            </a:extLst>
          </p:cNvPr>
          <p:cNvSpPr/>
          <p:nvPr/>
        </p:nvSpPr>
        <p:spPr>
          <a:xfrm>
            <a:off x="22050" y="2339545"/>
            <a:ext cx="12192000" cy="2178910"/>
          </a:xfrm>
          <a:prstGeom prst="rect">
            <a:avLst/>
          </a:prstGeom>
          <a:solidFill>
            <a:schemeClr val="accent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9E2714A-BE29-4E83-A155-D5802C472B0A}"/>
              </a:ext>
            </a:extLst>
          </p:cNvPr>
          <p:cNvSpPr txBox="1"/>
          <p:nvPr/>
        </p:nvSpPr>
        <p:spPr>
          <a:xfrm>
            <a:off x="10473" y="2735344"/>
            <a:ext cx="12192000" cy="101566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6000" dirty="0">
                <a:solidFill>
                  <a:schemeClr val="bg1"/>
                </a:solidFill>
                <a:cs typeface="Arial" pitchFamily="34" charset="0"/>
              </a:rPr>
              <a:t>THANK YOU</a:t>
            </a:r>
            <a:endParaRPr lang="ko-KR" altLang="en-US" sz="6000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41158067"/>
      </p:ext>
    </p:extLst>
  </p:cSld>
  <p:clrMapOvr>
    <a:masterClrMapping/>
  </p:clrMapOvr>
</p:sld>
</file>

<file path=ppt/theme/theme1.xml><?xml version="1.0" encoding="utf-8"?>
<a:theme xmlns:a="http://schemas.openxmlformats.org/drawingml/2006/main" name="Cover and End Slide Master">
  <a:themeElements>
    <a:clrScheme name="ALLPPT-BUSINESS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07C89"/>
      </a:accent1>
      <a:accent2>
        <a:srgbClr val="8CBABE"/>
      </a:accent2>
      <a:accent3>
        <a:srgbClr val="9CCCD2"/>
      </a:accent3>
      <a:accent4>
        <a:srgbClr val="507C89"/>
      </a:accent4>
      <a:accent5>
        <a:srgbClr val="8CBABE"/>
      </a:accent5>
      <a:accent6>
        <a:srgbClr val="9CCCD2"/>
      </a:accent6>
      <a:hlink>
        <a:srgbClr val="FFFFFF"/>
      </a:hlink>
      <a:folHlink>
        <a:srgbClr val="FFFFFF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Contents Slide Master">
  <a:themeElements>
    <a:clrScheme name="ALLPPT-BUSINESS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07C89"/>
      </a:accent1>
      <a:accent2>
        <a:srgbClr val="8CBABE"/>
      </a:accent2>
      <a:accent3>
        <a:srgbClr val="9CCCD2"/>
      </a:accent3>
      <a:accent4>
        <a:srgbClr val="507C89"/>
      </a:accent4>
      <a:accent5>
        <a:srgbClr val="8CBABE"/>
      </a:accent5>
      <a:accent6>
        <a:srgbClr val="9CCCD2"/>
      </a:accent6>
      <a:hlink>
        <a:srgbClr val="FFFFFF"/>
      </a:hlink>
      <a:folHlink>
        <a:srgbClr val="FFFFFF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Section Break Slide Master">
  <a:themeElements>
    <a:clrScheme name="ALLPPT-BUSINESS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07C89"/>
      </a:accent1>
      <a:accent2>
        <a:srgbClr val="8CBABE"/>
      </a:accent2>
      <a:accent3>
        <a:srgbClr val="9CCCD2"/>
      </a:accent3>
      <a:accent4>
        <a:srgbClr val="507C89"/>
      </a:accent4>
      <a:accent5>
        <a:srgbClr val="8CBABE"/>
      </a:accent5>
      <a:accent6>
        <a:srgbClr val="9CCCD2"/>
      </a:accent6>
      <a:hlink>
        <a:srgbClr val="FFFFFF"/>
      </a:hlink>
      <a:folHlink>
        <a:srgbClr val="FFFFFF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817</TotalTime>
  <Words>945</Words>
  <Application>Microsoft Office PowerPoint</Application>
  <PresentationFormat>Widescreen</PresentationFormat>
  <Paragraphs>54</Paragraphs>
  <Slides>9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9</vt:i4>
      </vt:variant>
    </vt:vector>
  </HeadingPairs>
  <TitlesOfParts>
    <vt:vector size="18" baseType="lpstr">
      <vt:lpstr>Adobe Heiti Std R</vt:lpstr>
      <vt:lpstr>Arial</vt:lpstr>
      <vt:lpstr>Arial Unicode MS</vt:lpstr>
      <vt:lpstr>Cabin Sketch</vt:lpstr>
      <vt:lpstr>Calibri</vt:lpstr>
      <vt:lpstr>Wingdings</vt:lpstr>
      <vt:lpstr>Cover and End Slide Master</vt:lpstr>
      <vt:lpstr>Contents Slide Master</vt:lpstr>
      <vt:lpstr>Section Break Slide Master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Allppt.com</dc:creator>
  <cp:lastModifiedBy>Syegi L Kunrat</cp:lastModifiedBy>
  <cp:revision>79</cp:revision>
  <dcterms:created xsi:type="dcterms:W3CDTF">2020-01-20T05:08:25Z</dcterms:created>
  <dcterms:modified xsi:type="dcterms:W3CDTF">2021-04-22T03:03:40Z</dcterms:modified>
</cp:coreProperties>
</file>